
<file path=[Content_Types].xml><?xml version="1.0" encoding="utf-8"?>
<Types xmlns="http://schemas.openxmlformats.org/package/2006/content-types">
  <Default Extension="fntdata" ContentType="application/x-fontdata"/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2.xml" ContentType="application/vnd.openxmlformats-officedocument.theme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theme/theme3.xml" ContentType="application/vnd.openxmlformats-officedocument.theme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ppt/metadata" ContentType="application/binary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745" r:id="rId1"/>
    <p:sldMasterId id="2147483780" r:id="rId2"/>
    <p:sldMasterId id="2147483783" r:id="rId3"/>
    <p:sldMasterId id="2147483808" r:id="rId4"/>
  </p:sldMasterIdLst>
  <p:notesMasterIdLst>
    <p:notesMasterId r:id="rId75"/>
  </p:notesMasterIdLst>
  <p:sldIdLst>
    <p:sldId id="256" r:id="rId5"/>
    <p:sldId id="258" r:id="rId6"/>
    <p:sldId id="330" r:id="rId7"/>
    <p:sldId id="259" r:id="rId8"/>
    <p:sldId id="260" r:id="rId9"/>
    <p:sldId id="261" r:id="rId10"/>
    <p:sldId id="262" r:id="rId11"/>
    <p:sldId id="263" r:id="rId12"/>
    <p:sldId id="264" r:id="rId13"/>
    <p:sldId id="265" r:id="rId14"/>
    <p:sldId id="266" r:id="rId15"/>
    <p:sldId id="267" r:id="rId16"/>
    <p:sldId id="268" r:id="rId17"/>
    <p:sldId id="269" r:id="rId18"/>
    <p:sldId id="270" r:id="rId19"/>
    <p:sldId id="271" r:id="rId20"/>
    <p:sldId id="272" r:id="rId21"/>
    <p:sldId id="273" r:id="rId22"/>
    <p:sldId id="274" r:id="rId23"/>
    <p:sldId id="275" r:id="rId24"/>
    <p:sldId id="276" r:id="rId25"/>
    <p:sldId id="277" r:id="rId26"/>
    <p:sldId id="278" r:id="rId27"/>
    <p:sldId id="279" r:id="rId28"/>
    <p:sldId id="329" r:id="rId29"/>
    <p:sldId id="280" r:id="rId30"/>
    <p:sldId id="281" r:id="rId31"/>
    <p:sldId id="282" r:id="rId32"/>
    <p:sldId id="283" r:id="rId33"/>
    <p:sldId id="284" r:id="rId34"/>
    <p:sldId id="285" r:id="rId35"/>
    <p:sldId id="287" r:id="rId36"/>
    <p:sldId id="286" r:id="rId37"/>
    <p:sldId id="288" r:id="rId38"/>
    <p:sldId id="289" r:id="rId39"/>
    <p:sldId id="290" r:id="rId40"/>
    <p:sldId id="291" r:id="rId41"/>
    <p:sldId id="292" r:id="rId42"/>
    <p:sldId id="293" r:id="rId43"/>
    <p:sldId id="294" r:id="rId44"/>
    <p:sldId id="296" r:id="rId45"/>
    <p:sldId id="297" r:id="rId46"/>
    <p:sldId id="295" r:id="rId47"/>
    <p:sldId id="298" r:id="rId48"/>
    <p:sldId id="302" r:id="rId49"/>
    <p:sldId id="303" r:id="rId50"/>
    <p:sldId id="304" r:id="rId51"/>
    <p:sldId id="299" r:id="rId52"/>
    <p:sldId id="300" r:id="rId53"/>
    <p:sldId id="301" r:id="rId54"/>
    <p:sldId id="306" r:id="rId55"/>
    <p:sldId id="307" r:id="rId56"/>
    <p:sldId id="327" r:id="rId57"/>
    <p:sldId id="324" r:id="rId58"/>
    <p:sldId id="325" r:id="rId59"/>
    <p:sldId id="326" r:id="rId60"/>
    <p:sldId id="310" r:id="rId61"/>
    <p:sldId id="305" r:id="rId62"/>
    <p:sldId id="311" r:id="rId63"/>
    <p:sldId id="312" r:id="rId64"/>
    <p:sldId id="313" r:id="rId65"/>
    <p:sldId id="314" r:id="rId66"/>
    <p:sldId id="315" r:id="rId67"/>
    <p:sldId id="316" r:id="rId68"/>
    <p:sldId id="317" r:id="rId69"/>
    <p:sldId id="328" r:id="rId70"/>
    <p:sldId id="319" r:id="rId71"/>
    <p:sldId id="320" r:id="rId72"/>
    <p:sldId id="321" r:id="rId73"/>
    <p:sldId id="322" r:id="rId74"/>
  </p:sldIdLst>
  <p:sldSz cx="12192000" cy="6858000"/>
  <p:notesSz cx="6858000" cy="9144000"/>
  <p:embeddedFontLst>
    <p:embeddedFont>
      <p:font typeface="Jua" panose="020B0604020202020204" charset="-127"/>
      <p:regular r:id="rId76"/>
    </p:embeddedFont>
    <p:embeddedFont>
      <p:font typeface="Abadi" panose="020B0604020104020204" pitchFamily="34" charset="0"/>
      <p:regular r:id="rId77"/>
    </p:embeddedFont>
    <p:embeddedFont>
      <p:font typeface="Bahnschrift Light SemiCondensed" panose="020B0502040204020203" pitchFamily="34" charset="0"/>
      <p:regular r:id="rId78"/>
    </p:embeddedFont>
    <p:embeddedFont>
      <p:font typeface="Bahnschrift SemiBold" panose="020B0502040204020203" pitchFamily="34" charset="0"/>
      <p:bold r:id="rId79"/>
    </p:embeddedFont>
    <p:embeddedFont>
      <p:font typeface="Bahnschrift SemiBold Condensed" panose="020B0502040204020203" pitchFamily="34" charset="0"/>
      <p:bold r:id="rId80"/>
    </p:embeddedFont>
    <p:embeddedFont>
      <p:font typeface="Bahnschrift SemiLight" panose="020B0502040204020203" pitchFamily="34" charset="0"/>
      <p:regular r:id="rId81"/>
    </p:embeddedFont>
    <p:embeddedFont>
      <p:font typeface="Bahnschrift SemiLight SemiConde" panose="020B0502040204020203" pitchFamily="34" charset="0"/>
      <p:regular r:id="rId82"/>
    </p:embeddedFont>
    <p:embeddedFont>
      <p:font typeface="Barlow Condensed Black" panose="00000A06000000000000" pitchFamily="2" charset="0"/>
      <p:bold r:id="rId83"/>
      <p:boldItalic r:id="rId84"/>
    </p:embeddedFont>
    <p:embeddedFont>
      <p:font typeface="Bebas Neue" panose="020B0606020202050201" pitchFamily="34" charset="0"/>
      <p:regular r:id="rId85"/>
    </p:embeddedFont>
    <p:embeddedFont>
      <p:font typeface="Bilbo" panose="020B0604020202020204" charset="0"/>
      <p:regular r:id="rId86"/>
    </p:embeddedFont>
    <p:embeddedFont>
      <p:font typeface="Britannic Bold" panose="020B0903060703020204" pitchFamily="34" charset="0"/>
      <p:regular r:id="rId87"/>
    </p:embeddedFont>
    <p:embeddedFont>
      <p:font typeface="Calibri" panose="020F0502020204030204" pitchFamily="34" charset="0"/>
      <p:regular r:id="rId88"/>
      <p:bold r:id="rId89"/>
      <p:italic r:id="rId90"/>
      <p:boldItalic r:id="rId91"/>
    </p:embeddedFont>
    <p:embeddedFont>
      <p:font typeface="Castoro" panose="020B0604020202020204" charset="0"/>
      <p:regular r:id="rId92"/>
      <p:italic r:id="rId93"/>
    </p:embeddedFont>
    <p:embeddedFont>
      <p:font typeface="Century Gothic" panose="020B0502020202020204" pitchFamily="34" charset="0"/>
      <p:regular r:id="rId94"/>
      <p:bold r:id="rId95"/>
      <p:italic r:id="rId96"/>
      <p:boldItalic r:id="rId97"/>
    </p:embeddedFont>
    <p:embeddedFont>
      <p:font typeface="Comic Sans MS" panose="030F0702030302020204" pitchFamily="66" charset="0"/>
      <p:regular r:id="rId98"/>
      <p:bold r:id="rId99"/>
      <p:italic r:id="rId100"/>
      <p:boldItalic r:id="rId101"/>
    </p:embeddedFont>
    <p:embeddedFont>
      <p:font typeface="Dosis" pitchFamily="2" charset="0"/>
      <p:regular r:id="rId102"/>
      <p:bold r:id="rId103"/>
    </p:embeddedFont>
    <p:embeddedFont>
      <p:font typeface="Dosis ExtraBold" pitchFamily="2" charset="0"/>
      <p:bold r:id="rId104"/>
    </p:embeddedFont>
    <p:embeddedFont>
      <p:font typeface="Garamond" panose="02020404030301010803" pitchFamily="18" charset="0"/>
      <p:regular r:id="rId105"/>
      <p:bold r:id="rId106"/>
      <p:italic r:id="rId107"/>
      <p:boldItalic r:id="rId108"/>
    </p:embeddedFont>
    <p:embeddedFont>
      <p:font typeface="Gill Sans" panose="020B0604020202020204" charset="0"/>
      <p:regular r:id="rId109"/>
      <p:bold r:id="rId110"/>
    </p:embeddedFont>
    <p:embeddedFont>
      <p:font typeface="Itim" panose="020B0604020202020204" charset="-34"/>
      <p:regular r:id="rId111"/>
    </p:embeddedFont>
    <p:embeddedFont>
      <p:font typeface="Montserrat" panose="00000500000000000000" pitchFamily="2" charset="0"/>
      <p:regular r:id="rId112"/>
      <p:bold r:id="rId113"/>
      <p:italic r:id="rId114"/>
      <p:boldItalic r:id="rId115"/>
    </p:embeddedFont>
    <p:embeddedFont>
      <p:font typeface="Montserrat Medium" panose="00000600000000000000" pitchFamily="2" charset="0"/>
      <p:regular r:id="rId116"/>
      <p:italic r:id="rId117"/>
    </p:embeddedFont>
    <p:embeddedFont>
      <p:font typeface="Nunito" pitchFamily="2" charset="0"/>
      <p:regular r:id="rId118"/>
      <p:bold r:id="rId119"/>
      <p:italic r:id="rId120"/>
      <p:boldItalic r:id="rId121"/>
    </p:embeddedFont>
    <p:embeddedFont>
      <p:font typeface="Open Sans" panose="020B0606030504020204" pitchFamily="34" charset="0"/>
      <p:regular r:id="rId122"/>
      <p:bold r:id="rId123"/>
      <p:italic r:id="rId124"/>
      <p:boldItalic r:id="rId125"/>
    </p:embeddedFont>
    <p:embeddedFont>
      <p:font typeface="Open Sans Light" panose="020B0306030504020204" pitchFamily="34" charset="0"/>
      <p:regular r:id="rId126"/>
      <p:bold r:id="rId127"/>
      <p:italic r:id="rId128"/>
      <p:boldItalic r:id="rId129"/>
    </p:embeddedFont>
    <p:embeddedFont>
      <p:font typeface="Overlock" panose="020B0604020202020204" charset="0"/>
      <p:regular r:id="rId130"/>
      <p:bold r:id="rId131"/>
      <p:italic r:id="rId132"/>
      <p:boldItalic r:id="rId133"/>
    </p:embeddedFont>
    <p:embeddedFont>
      <p:font typeface="Proxima Nova" panose="020B0604020202020204" charset="0"/>
      <p:regular r:id="rId134"/>
      <p:bold r:id="rId135"/>
      <p:italic r:id="rId136"/>
      <p:boldItalic r:id="rId137"/>
    </p:embeddedFont>
    <p:embeddedFont>
      <p:font typeface="PT Sans" panose="020B0503020203020204" pitchFamily="34" charset="0"/>
      <p:regular r:id="rId138"/>
      <p:bold r:id="rId139"/>
      <p:italic r:id="rId140"/>
      <p:boldItalic r:id="rId141"/>
    </p:embeddedFont>
    <p:embeddedFont>
      <p:font typeface="Quicksand Light" panose="020B0604020202020204" charset="0"/>
      <p:regular r:id="rId142"/>
      <p:bold r:id="rId143"/>
    </p:embeddedFont>
    <p:embeddedFont>
      <p:font typeface="Raleway Thin" pitchFamily="2" charset="0"/>
      <p:regular r:id="rId144"/>
      <p:bold r:id="rId145"/>
      <p:italic r:id="rId146"/>
      <p:boldItalic r:id="rId147"/>
    </p:embeddedFont>
    <p:embeddedFont>
      <p:font typeface="Roboto Condensed Light" panose="02000000000000000000" pitchFamily="2" charset="0"/>
      <p:regular r:id="rId148"/>
      <p:italic r:id="rId149"/>
    </p:embeddedFont>
    <p:embeddedFont>
      <p:font typeface="Satisfy" panose="020B0604020202020204" charset="0"/>
      <p:regular r:id="rId150"/>
    </p:embeddedFont>
    <p:embeddedFont>
      <p:font typeface="Sorts Mill Goudy" panose="020B0604020202020204" charset="0"/>
      <p:regular r:id="rId151"/>
      <p:italic r:id="rId152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http://customooxmlschemas.google.com/">
      <go:slidesCustomData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xmlns:go="http://customooxmlschemas.google.com/" r:id="rId162" roundtripDataSignature="AMtx7miA7GeQDI29YVJi/+0Apofy7S4byw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DAC18B0E-35E0-45A1-8E7F-371ACC32EBD9}">
  <a:tblStyle styleId="{DAC18B0E-35E0-45A1-8E7F-371ACC32EBD9}" styleName="Table_0">
    <a:wholeTbl>
      <a:tcTxStyle b="off" i="off">
        <a:font>
          <a:latin typeface="Calibri"/>
          <a:ea typeface="Calibri"/>
          <a:cs typeface="Calibri"/>
        </a:font>
        <a:schemeClr val="dk1"/>
      </a:tcTxStyle>
      <a:tcStyle>
        <a:tcBdr>
          <a:left>
            <a:ln w="127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127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127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127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127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127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a:insideV>
        </a:tcBdr>
        <a:fill>
          <a:solidFill>
            <a:srgbClr val="FFFFFF">
              <a:alpha val="0"/>
            </a:srgbClr>
          </a:solidFill>
        </a:fill>
      </a:tcStyle>
    </a:wholeTbl>
    <a:band1H>
      <a:tcTxStyle/>
      <a:tcStyle>
        <a:tcBdr/>
        <a:fill>
          <a:solidFill>
            <a:schemeClr val="dk1">
              <a:alpha val="20000"/>
            </a:schemeClr>
          </a:solidFill>
        </a:fill>
      </a:tcStyle>
    </a:band1H>
    <a:band2H>
      <a:tcTxStyle/>
      <a:tcStyle>
        <a:tcBdr/>
      </a:tcStyle>
    </a:band2H>
    <a:band1V>
      <a:tcTxStyle/>
      <a:tcStyle>
        <a:tcBdr/>
        <a:fill>
          <a:solidFill>
            <a:schemeClr val="dk1">
              <a:alpha val="20000"/>
            </a:schemeClr>
          </a:solidFill>
        </a:fill>
      </a:tcStyle>
    </a:band1V>
    <a:band2V>
      <a:tcTxStyle/>
      <a:tcStyle>
        <a:tcBdr/>
      </a:tcStyle>
    </a:band2V>
    <a:lastCol>
      <a:tcTxStyle b="on" i="off"/>
      <a:tcStyle>
        <a:tcBdr/>
      </a:tcStyle>
    </a:lastCol>
    <a:firstCol>
      <a:tcTxStyle b="on" i="off"/>
      <a:tcStyle>
        <a:tcBdr/>
      </a:tcStyle>
    </a:firstCol>
    <a:lastRow>
      <a:tcTxStyle b="on" i="off"/>
      <a:tcStyle>
        <a:tcBdr>
          <a:top>
            <a:ln w="508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a:top>
        </a:tcBdr>
        <a:fill>
          <a:solidFill>
            <a:srgbClr val="FFFFFF">
              <a:alpha val="0"/>
            </a:srgbClr>
          </a:solidFill>
        </a:fill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 b="on" i="off"/>
      <a:tcStyle>
        <a:tcBdr>
          <a:bottom>
            <a:ln w="254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a:bottom>
        </a:tcBdr>
        <a:fill>
          <a:solidFill>
            <a:srgbClr val="FFFFFF">
              <a:alpha val="0"/>
            </a:srgbClr>
          </a:solidFill>
        </a:fill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29ED9793-A1DC-4CAE-818F-70D9C7C8188E}" styleName="Table_1">
    <a:wholeTbl>
      <a:tcTxStyle>
        <a:font>
          <a:latin typeface="Arial"/>
          <a:ea typeface="Arial"/>
          <a:cs typeface="Arial"/>
        </a:font>
        <a:srgbClr val="000000"/>
      </a:tcTxStyle>
      <a:tcStyle>
        <a:tcBdr/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87" d="100"/>
          <a:sy n="87" d="100"/>
        </p:scale>
        <p:origin x="499" y="4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-29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font" Target="fonts/font42.fntdata"/><Relationship Id="rId21" Type="http://schemas.openxmlformats.org/officeDocument/2006/relationships/slide" Target="slides/slide17.xml"/><Relationship Id="rId42" Type="http://schemas.openxmlformats.org/officeDocument/2006/relationships/slide" Target="slides/slide38.xml"/><Relationship Id="rId63" Type="http://schemas.openxmlformats.org/officeDocument/2006/relationships/slide" Target="slides/slide59.xml"/><Relationship Id="rId84" Type="http://schemas.openxmlformats.org/officeDocument/2006/relationships/font" Target="fonts/font9.fntdata"/><Relationship Id="rId138" Type="http://schemas.openxmlformats.org/officeDocument/2006/relationships/font" Target="fonts/font63.fntdata"/><Relationship Id="rId107" Type="http://schemas.openxmlformats.org/officeDocument/2006/relationships/font" Target="fonts/font32.fntdata"/><Relationship Id="rId11" Type="http://schemas.openxmlformats.org/officeDocument/2006/relationships/slide" Target="slides/slide7.xml"/><Relationship Id="rId32" Type="http://schemas.openxmlformats.org/officeDocument/2006/relationships/slide" Target="slides/slide28.xml"/><Relationship Id="rId53" Type="http://schemas.openxmlformats.org/officeDocument/2006/relationships/slide" Target="slides/slide49.xml"/><Relationship Id="rId74" Type="http://schemas.openxmlformats.org/officeDocument/2006/relationships/slide" Target="slides/slide70.xml"/><Relationship Id="rId128" Type="http://schemas.openxmlformats.org/officeDocument/2006/relationships/font" Target="fonts/font53.fntdata"/><Relationship Id="rId149" Type="http://schemas.openxmlformats.org/officeDocument/2006/relationships/font" Target="fonts/font74.fntdata"/><Relationship Id="rId5" Type="http://schemas.openxmlformats.org/officeDocument/2006/relationships/slide" Target="slides/slide1.xml"/><Relationship Id="rId95" Type="http://schemas.openxmlformats.org/officeDocument/2006/relationships/font" Target="fonts/font20.fntdata"/><Relationship Id="rId22" Type="http://schemas.openxmlformats.org/officeDocument/2006/relationships/slide" Target="slides/slide18.xml"/><Relationship Id="rId43" Type="http://schemas.openxmlformats.org/officeDocument/2006/relationships/slide" Target="slides/slide39.xml"/><Relationship Id="rId64" Type="http://schemas.openxmlformats.org/officeDocument/2006/relationships/slide" Target="slides/slide60.xml"/><Relationship Id="rId118" Type="http://schemas.openxmlformats.org/officeDocument/2006/relationships/font" Target="fonts/font43.fntdata"/><Relationship Id="rId139" Type="http://schemas.openxmlformats.org/officeDocument/2006/relationships/font" Target="fonts/font64.fntdata"/><Relationship Id="rId80" Type="http://schemas.openxmlformats.org/officeDocument/2006/relationships/font" Target="fonts/font5.fntdata"/><Relationship Id="rId85" Type="http://schemas.openxmlformats.org/officeDocument/2006/relationships/font" Target="fonts/font10.fntdata"/><Relationship Id="rId150" Type="http://schemas.openxmlformats.org/officeDocument/2006/relationships/font" Target="fonts/font75.fntdata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59" Type="http://schemas.openxmlformats.org/officeDocument/2006/relationships/slide" Target="slides/slide55.xml"/><Relationship Id="rId103" Type="http://schemas.openxmlformats.org/officeDocument/2006/relationships/font" Target="fonts/font28.fntdata"/><Relationship Id="rId108" Type="http://schemas.openxmlformats.org/officeDocument/2006/relationships/font" Target="fonts/font33.fntdata"/><Relationship Id="rId124" Type="http://schemas.openxmlformats.org/officeDocument/2006/relationships/font" Target="fonts/font49.fntdata"/><Relationship Id="rId129" Type="http://schemas.openxmlformats.org/officeDocument/2006/relationships/font" Target="fonts/font54.fntdata"/><Relationship Id="rId54" Type="http://schemas.openxmlformats.org/officeDocument/2006/relationships/slide" Target="slides/slide50.xml"/><Relationship Id="rId70" Type="http://schemas.openxmlformats.org/officeDocument/2006/relationships/slide" Target="slides/slide66.xml"/><Relationship Id="rId75" Type="http://schemas.openxmlformats.org/officeDocument/2006/relationships/notesMaster" Target="notesMasters/notesMaster1.xml"/><Relationship Id="rId91" Type="http://schemas.openxmlformats.org/officeDocument/2006/relationships/font" Target="fonts/font16.fntdata"/><Relationship Id="rId96" Type="http://schemas.openxmlformats.org/officeDocument/2006/relationships/font" Target="fonts/font21.fntdata"/><Relationship Id="rId140" Type="http://schemas.openxmlformats.org/officeDocument/2006/relationships/font" Target="fonts/font65.fntdata"/><Relationship Id="rId145" Type="http://schemas.openxmlformats.org/officeDocument/2006/relationships/font" Target="fonts/font70.fntdata"/><Relationship Id="rId166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49" Type="http://schemas.openxmlformats.org/officeDocument/2006/relationships/slide" Target="slides/slide45.xml"/><Relationship Id="rId114" Type="http://schemas.openxmlformats.org/officeDocument/2006/relationships/font" Target="fonts/font39.fntdata"/><Relationship Id="rId119" Type="http://schemas.openxmlformats.org/officeDocument/2006/relationships/font" Target="fonts/font44.fntdata"/><Relationship Id="rId44" Type="http://schemas.openxmlformats.org/officeDocument/2006/relationships/slide" Target="slides/slide40.xml"/><Relationship Id="rId60" Type="http://schemas.openxmlformats.org/officeDocument/2006/relationships/slide" Target="slides/slide56.xml"/><Relationship Id="rId65" Type="http://schemas.openxmlformats.org/officeDocument/2006/relationships/slide" Target="slides/slide61.xml"/><Relationship Id="rId81" Type="http://schemas.openxmlformats.org/officeDocument/2006/relationships/font" Target="fonts/font6.fntdata"/><Relationship Id="rId86" Type="http://schemas.openxmlformats.org/officeDocument/2006/relationships/font" Target="fonts/font11.fntdata"/><Relationship Id="rId130" Type="http://schemas.openxmlformats.org/officeDocument/2006/relationships/font" Target="fonts/font55.fntdata"/><Relationship Id="rId135" Type="http://schemas.openxmlformats.org/officeDocument/2006/relationships/font" Target="fonts/font60.fntdata"/><Relationship Id="rId151" Type="http://schemas.openxmlformats.org/officeDocument/2006/relationships/font" Target="fonts/font76.fntdata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9" Type="http://schemas.openxmlformats.org/officeDocument/2006/relationships/slide" Target="slides/slide35.xml"/><Relationship Id="rId109" Type="http://schemas.openxmlformats.org/officeDocument/2006/relationships/font" Target="fonts/font34.fntdata"/><Relationship Id="rId34" Type="http://schemas.openxmlformats.org/officeDocument/2006/relationships/slide" Target="slides/slide30.xml"/><Relationship Id="rId50" Type="http://schemas.openxmlformats.org/officeDocument/2006/relationships/slide" Target="slides/slide46.xml"/><Relationship Id="rId55" Type="http://schemas.openxmlformats.org/officeDocument/2006/relationships/slide" Target="slides/slide51.xml"/><Relationship Id="rId76" Type="http://schemas.openxmlformats.org/officeDocument/2006/relationships/font" Target="fonts/font1.fntdata"/><Relationship Id="rId97" Type="http://schemas.openxmlformats.org/officeDocument/2006/relationships/font" Target="fonts/font22.fntdata"/><Relationship Id="rId104" Type="http://schemas.openxmlformats.org/officeDocument/2006/relationships/font" Target="fonts/font29.fntdata"/><Relationship Id="rId120" Type="http://schemas.openxmlformats.org/officeDocument/2006/relationships/font" Target="fonts/font45.fntdata"/><Relationship Id="rId125" Type="http://schemas.openxmlformats.org/officeDocument/2006/relationships/font" Target="fonts/font50.fntdata"/><Relationship Id="rId141" Type="http://schemas.openxmlformats.org/officeDocument/2006/relationships/font" Target="fonts/font66.fntdata"/><Relationship Id="rId146" Type="http://schemas.openxmlformats.org/officeDocument/2006/relationships/font" Target="fonts/font71.fntdata"/><Relationship Id="rId7" Type="http://schemas.openxmlformats.org/officeDocument/2006/relationships/slide" Target="slides/slide3.xml"/><Relationship Id="rId71" Type="http://schemas.openxmlformats.org/officeDocument/2006/relationships/slide" Target="slides/slide67.xml"/><Relationship Id="rId92" Type="http://schemas.openxmlformats.org/officeDocument/2006/relationships/font" Target="fonts/font17.fntdata"/><Relationship Id="rId162" Type="http://customschemas.google.com/relationships/presentationmetadata" Target="metadata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5.xml"/><Relationship Id="rId24" Type="http://schemas.openxmlformats.org/officeDocument/2006/relationships/slide" Target="slides/slide20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66" Type="http://schemas.openxmlformats.org/officeDocument/2006/relationships/slide" Target="slides/slide62.xml"/><Relationship Id="rId87" Type="http://schemas.openxmlformats.org/officeDocument/2006/relationships/font" Target="fonts/font12.fntdata"/><Relationship Id="rId110" Type="http://schemas.openxmlformats.org/officeDocument/2006/relationships/font" Target="fonts/font35.fntdata"/><Relationship Id="rId115" Type="http://schemas.openxmlformats.org/officeDocument/2006/relationships/font" Target="fonts/font40.fntdata"/><Relationship Id="rId131" Type="http://schemas.openxmlformats.org/officeDocument/2006/relationships/font" Target="fonts/font56.fntdata"/><Relationship Id="rId136" Type="http://schemas.openxmlformats.org/officeDocument/2006/relationships/font" Target="fonts/font61.fntdata"/><Relationship Id="rId61" Type="http://schemas.openxmlformats.org/officeDocument/2006/relationships/slide" Target="slides/slide57.xml"/><Relationship Id="rId82" Type="http://schemas.openxmlformats.org/officeDocument/2006/relationships/font" Target="fonts/font7.fntdata"/><Relationship Id="rId152" Type="http://schemas.openxmlformats.org/officeDocument/2006/relationships/font" Target="fonts/font77.fntdata"/><Relationship Id="rId19" Type="http://schemas.openxmlformats.org/officeDocument/2006/relationships/slide" Target="slides/slide15.xml"/><Relationship Id="rId14" Type="http://schemas.openxmlformats.org/officeDocument/2006/relationships/slide" Target="slides/slide10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56" Type="http://schemas.openxmlformats.org/officeDocument/2006/relationships/slide" Target="slides/slide52.xml"/><Relationship Id="rId77" Type="http://schemas.openxmlformats.org/officeDocument/2006/relationships/font" Target="fonts/font2.fntdata"/><Relationship Id="rId100" Type="http://schemas.openxmlformats.org/officeDocument/2006/relationships/font" Target="fonts/font25.fntdata"/><Relationship Id="rId105" Type="http://schemas.openxmlformats.org/officeDocument/2006/relationships/font" Target="fonts/font30.fntdata"/><Relationship Id="rId126" Type="http://schemas.openxmlformats.org/officeDocument/2006/relationships/font" Target="fonts/font51.fntdata"/><Relationship Id="rId147" Type="http://schemas.openxmlformats.org/officeDocument/2006/relationships/font" Target="fonts/font72.fntdata"/><Relationship Id="rId8" Type="http://schemas.openxmlformats.org/officeDocument/2006/relationships/slide" Target="slides/slide4.xml"/><Relationship Id="rId51" Type="http://schemas.openxmlformats.org/officeDocument/2006/relationships/slide" Target="slides/slide47.xml"/><Relationship Id="rId72" Type="http://schemas.openxmlformats.org/officeDocument/2006/relationships/slide" Target="slides/slide68.xml"/><Relationship Id="rId93" Type="http://schemas.openxmlformats.org/officeDocument/2006/relationships/font" Target="fonts/font18.fntdata"/><Relationship Id="rId98" Type="http://schemas.openxmlformats.org/officeDocument/2006/relationships/font" Target="fonts/font23.fntdata"/><Relationship Id="rId121" Type="http://schemas.openxmlformats.org/officeDocument/2006/relationships/font" Target="fonts/font46.fntdata"/><Relationship Id="rId142" Type="http://schemas.openxmlformats.org/officeDocument/2006/relationships/font" Target="fonts/font67.fntdata"/><Relationship Id="rId163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25" Type="http://schemas.openxmlformats.org/officeDocument/2006/relationships/slide" Target="slides/slide21.xml"/><Relationship Id="rId46" Type="http://schemas.openxmlformats.org/officeDocument/2006/relationships/slide" Target="slides/slide42.xml"/><Relationship Id="rId67" Type="http://schemas.openxmlformats.org/officeDocument/2006/relationships/slide" Target="slides/slide63.xml"/><Relationship Id="rId116" Type="http://schemas.openxmlformats.org/officeDocument/2006/relationships/font" Target="fonts/font41.fntdata"/><Relationship Id="rId137" Type="http://schemas.openxmlformats.org/officeDocument/2006/relationships/font" Target="fonts/font62.fntdata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62" Type="http://schemas.openxmlformats.org/officeDocument/2006/relationships/slide" Target="slides/slide58.xml"/><Relationship Id="rId83" Type="http://schemas.openxmlformats.org/officeDocument/2006/relationships/font" Target="fonts/font8.fntdata"/><Relationship Id="rId88" Type="http://schemas.openxmlformats.org/officeDocument/2006/relationships/font" Target="fonts/font13.fntdata"/><Relationship Id="rId111" Type="http://schemas.openxmlformats.org/officeDocument/2006/relationships/font" Target="fonts/font36.fntdata"/><Relationship Id="rId132" Type="http://schemas.openxmlformats.org/officeDocument/2006/relationships/font" Target="fonts/font57.fntdata"/><Relationship Id="rId15" Type="http://schemas.openxmlformats.org/officeDocument/2006/relationships/slide" Target="slides/slide11.xml"/><Relationship Id="rId36" Type="http://schemas.openxmlformats.org/officeDocument/2006/relationships/slide" Target="slides/slide32.xml"/><Relationship Id="rId57" Type="http://schemas.openxmlformats.org/officeDocument/2006/relationships/slide" Target="slides/slide53.xml"/><Relationship Id="rId106" Type="http://schemas.openxmlformats.org/officeDocument/2006/relationships/font" Target="fonts/font31.fntdata"/><Relationship Id="rId127" Type="http://schemas.openxmlformats.org/officeDocument/2006/relationships/font" Target="fonts/font52.fntdata"/><Relationship Id="rId10" Type="http://schemas.openxmlformats.org/officeDocument/2006/relationships/slide" Target="slides/slide6.xml"/><Relationship Id="rId31" Type="http://schemas.openxmlformats.org/officeDocument/2006/relationships/slide" Target="slides/slide27.xml"/><Relationship Id="rId52" Type="http://schemas.openxmlformats.org/officeDocument/2006/relationships/slide" Target="slides/slide48.xml"/><Relationship Id="rId73" Type="http://schemas.openxmlformats.org/officeDocument/2006/relationships/slide" Target="slides/slide69.xml"/><Relationship Id="rId78" Type="http://schemas.openxmlformats.org/officeDocument/2006/relationships/font" Target="fonts/font3.fntdata"/><Relationship Id="rId94" Type="http://schemas.openxmlformats.org/officeDocument/2006/relationships/font" Target="fonts/font19.fntdata"/><Relationship Id="rId99" Type="http://schemas.openxmlformats.org/officeDocument/2006/relationships/font" Target="fonts/font24.fntdata"/><Relationship Id="rId101" Type="http://schemas.openxmlformats.org/officeDocument/2006/relationships/font" Target="fonts/font26.fntdata"/><Relationship Id="rId122" Type="http://schemas.openxmlformats.org/officeDocument/2006/relationships/font" Target="fonts/font47.fntdata"/><Relationship Id="rId143" Type="http://schemas.openxmlformats.org/officeDocument/2006/relationships/font" Target="fonts/font68.fntdata"/><Relationship Id="rId148" Type="http://schemas.openxmlformats.org/officeDocument/2006/relationships/font" Target="fonts/font73.fntdata"/><Relationship Id="rId164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26" Type="http://schemas.openxmlformats.org/officeDocument/2006/relationships/slide" Target="slides/slide22.xml"/><Relationship Id="rId47" Type="http://schemas.openxmlformats.org/officeDocument/2006/relationships/slide" Target="slides/slide43.xml"/><Relationship Id="rId68" Type="http://schemas.openxmlformats.org/officeDocument/2006/relationships/slide" Target="slides/slide64.xml"/><Relationship Id="rId89" Type="http://schemas.openxmlformats.org/officeDocument/2006/relationships/font" Target="fonts/font14.fntdata"/><Relationship Id="rId112" Type="http://schemas.openxmlformats.org/officeDocument/2006/relationships/font" Target="fonts/font37.fntdata"/><Relationship Id="rId133" Type="http://schemas.openxmlformats.org/officeDocument/2006/relationships/font" Target="fonts/font58.fntdata"/><Relationship Id="rId16" Type="http://schemas.openxmlformats.org/officeDocument/2006/relationships/slide" Target="slides/slide12.xml"/><Relationship Id="rId37" Type="http://schemas.openxmlformats.org/officeDocument/2006/relationships/slide" Target="slides/slide33.xml"/><Relationship Id="rId58" Type="http://schemas.openxmlformats.org/officeDocument/2006/relationships/slide" Target="slides/slide54.xml"/><Relationship Id="rId79" Type="http://schemas.openxmlformats.org/officeDocument/2006/relationships/font" Target="fonts/font4.fntdata"/><Relationship Id="rId102" Type="http://schemas.openxmlformats.org/officeDocument/2006/relationships/font" Target="fonts/font27.fntdata"/><Relationship Id="rId123" Type="http://schemas.openxmlformats.org/officeDocument/2006/relationships/font" Target="fonts/font48.fntdata"/><Relationship Id="rId144" Type="http://schemas.openxmlformats.org/officeDocument/2006/relationships/font" Target="fonts/font69.fntdata"/><Relationship Id="rId90" Type="http://schemas.openxmlformats.org/officeDocument/2006/relationships/font" Target="fonts/font15.fntdata"/><Relationship Id="rId165" Type="http://schemas.openxmlformats.org/officeDocument/2006/relationships/theme" Target="theme/theme1.xml"/><Relationship Id="rId27" Type="http://schemas.openxmlformats.org/officeDocument/2006/relationships/slide" Target="slides/slide23.xml"/><Relationship Id="rId48" Type="http://schemas.openxmlformats.org/officeDocument/2006/relationships/slide" Target="slides/slide44.xml"/><Relationship Id="rId69" Type="http://schemas.openxmlformats.org/officeDocument/2006/relationships/slide" Target="slides/slide65.xml"/><Relationship Id="rId113" Type="http://schemas.openxmlformats.org/officeDocument/2006/relationships/font" Target="fonts/font38.fntdata"/><Relationship Id="rId134" Type="http://schemas.openxmlformats.org/officeDocument/2006/relationships/font" Target="fonts/font59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" name="Google Shape;4;n"/>
          <p:cNvSpPr txBox="1">
            <a:spLocks noGrp="1"/>
          </p:cNvSpPr>
          <p:nvPr>
            <p:ph type="dt" idx="10"/>
          </p:nvPr>
        </p:nvSpPr>
        <p:spPr>
          <a:xfrm>
            <a:off x="3884613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5" name="Google Shape;5;n"/>
          <p:cNvSpPr>
            <a:spLocks noGrp="1" noRot="1" noChangeAspect="1"/>
          </p:cNvSpPr>
          <p:nvPr>
            <p:ph type="sldImg" idx="3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6" name="Google Shape;6;n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" name="Google Shape;7;n"/>
          <p:cNvSpPr txBox="1">
            <a:spLocks noGrp="1"/>
          </p:cNvSpPr>
          <p:nvPr>
            <p:ph type="ftr" idx="11"/>
          </p:nvPr>
        </p:nvSpPr>
        <p:spPr>
          <a:xfrm>
            <a:off x="0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" name="Google Shape;8;n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fld>
            <a:endParaRPr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8" name="Google Shape;2488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489" name="Google Shape;2489;p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8" name="Google Shape;2658;p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659" name="Google Shape;2659;p1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Measured &amp; calculated </a:t>
            </a:r>
            <a:endParaRPr/>
          </a:p>
        </p:txBody>
      </p:sp>
      <p:sp>
        <p:nvSpPr>
          <p:cNvPr id="2660" name="Google Shape;2660;p11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11</a:t>
            </a:fld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8" name="Google Shape;2678;p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679" name="Google Shape;2679;p1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/>
              <a:t>كمية</a:t>
            </a:r>
            <a:r>
              <a:rPr lang="en-US" dirty="0"/>
              <a:t> </a:t>
            </a:r>
            <a:r>
              <a:rPr lang="en-US" dirty="0" err="1"/>
              <a:t>الدم</a:t>
            </a:r>
            <a:r>
              <a:rPr lang="en-US" dirty="0"/>
              <a:t> </a:t>
            </a:r>
            <a:r>
              <a:rPr lang="en-US" dirty="0" err="1"/>
              <a:t>يلي</a:t>
            </a:r>
            <a:r>
              <a:rPr lang="en-US" dirty="0"/>
              <a:t> </a:t>
            </a:r>
            <a:r>
              <a:rPr lang="en-US" dirty="0" err="1"/>
              <a:t>بروح</a:t>
            </a:r>
            <a:r>
              <a:rPr lang="en-US" dirty="0"/>
              <a:t> </a:t>
            </a:r>
            <a:r>
              <a:rPr lang="en-US" dirty="0" err="1"/>
              <a:t>للخلايا</a:t>
            </a:r>
            <a:r>
              <a:rPr lang="en-US" dirty="0"/>
              <a:t> </a:t>
            </a:r>
            <a:r>
              <a:rPr lang="en-US" dirty="0" err="1"/>
              <a:t>باي</a:t>
            </a:r>
            <a:r>
              <a:rPr lang="en-US" dirty="0"/>
              <a:t> </a:t>
            </a:r>
            <a:r>
              <a:rPr lang="en-US" dirty="0" err="1"/>
              <a:t>ارتري</a:t>
            </a:r>
            <a:r>
              <a:rPr lang="en-US" dirty="0"/>
              <a:t> . </a:t>
            </a:r>
            <a:endParaRPr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Effected by cardio and renal cause ; CHF, HTN …. </a:t>
            </a:r>
            <a:r>
              <a:rPr lang="en-US" dirty="0" err="1"/>
              <a:t>etc</a:t>
            </a:r>
            <a:endParaRPr dirty="0"/>
          </a:p>
        </p:txBody>
      </p:sp>
      <p:sp>
        <p:nvSpPr>
          <p:cNvPr id="2680" name="Google Shape;2680;p1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12</a:t>
            </a:fld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6" name="Google Shape;2696;p1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97" name="Google Shape;2697;p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2" name="Google Shape;2712;p1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13" name="Google Shape;2713;p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1" name="Google Shape;2721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722" name="Google Shape;2722;p1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1200"/>
              <a:buFont typeface="Calibri"/>
              <a:buNone/>
            </a:pPr>
            <a:r>
              <a:rPr lang="en-US" sz="1200" b="1" i="0" u="none" strike="noStrike" cap="none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The most common cause of dehydration in children is gastroenteritis. </a:t>
            </a:r>
            <a:endParaRPr/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libri"/>
              <a:buNone/>
            </a:pPr>
            <a:r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The first step in assessing a dehydrated child is determining the degree of dehydration ( either by physical examination or by calculations )</a:t>
            </a:r>
            <a:endParaRPr/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62626"/>
              </a:buClr>
              <a:buSzPts val="1200"/>
              <a:buFont typeface="Calibri"/>
              <a:buNone/>
            </a:pPr>
            <a:r>
              <a:rPr lang="en-US" sz="1200" b="0" i="0" u="none" strike="noStrike" cap="none">
                <a:solidFill>
                  <a:srgbClr val="262626"/>
                </a:solidFill>
                <a:latin typeface="Calibri"/>
                <a:ea typeface="Calibri"/>
                <a:cs typeface="Calibri"/>
                <a:sym typeface="Calibri"/>
              </a:rPr>
              <a:t>hypovolemia can result from </a:t>
            </a:r>
            <a:r>
              <a:rPr lang="en-US" sz="1200" b="1" i="0" u="none" strike="noStrike" cap="none">
                <a:solidFill>
                  <a:srgbClr val="E36C09"/>
                </a:solidFill>
                <a:latin typeface="Calibri"/>
                <a:ea typeface="Calibri"/>
                <a:cs typeface="Calibri"/>
                <a:sym typeface="Calibri"/>
              </a:rPr>
              <a:t>prolonged inadequate</a:t>
            </a:r>
            <a:r>
              <a:rPr lang="en-US" sz="1200" b="0" i="0" u="none" strike="noStrike" cap="none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lang="en-US" sz="1200" b="0" i="0" u="none" strike="noStrike" cap="none">
                <a:solidFill>
                  <a:srgbClr val="262626"/>
                </a:solidFill>
                <a:latin typeface="Calibri"/>
                <a:ea typeface="Calibri"/>
                <a:cs typeface="Calibri"/>
                <a:sym typeface="Calibri"/>
              </a:rPr>
              <a:t>intake without excessive losses</a:t>
            </a:r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23" name="Google Shape;2723;p15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15</a:t>
            </a:fld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1" name="Google Shape;2731;p1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32" name="Google Shape;2732;p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9" name="Google Shape;2739;p1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40" name="Google Shape;2740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9" name="Google Shape;2749;p1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50" name="Google Shape;2750;p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8" name="Google Shape;2778;p1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79" name="Google Shape;2779;p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0" name="Google Shape;2790;p2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91" name="Google Shape;2791;p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5" name="Google Shape;2515;p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16" name="Google Shape;2516;p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8" name="Google Shape;2798;p2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99" name="Google Shape;2799;p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1" name="Google Shape;2811;p2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12" name="Google Shape;2812;p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9" name="Google Shape;2819;p2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20" name="Google Shape;2820;p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4" name="Google Shape;2824;p2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25" name="Google Shape;2825;p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9" name="Google Shape;2829;p2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30" name="Google Shape;2830;p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1" name="Google Shape;2861;p2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62" name="Google Shape;2862;p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8" name="Google Shape;2878;p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879" name="Google Shape;2879;p2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Usually  Hypo and Iso</a:t>
            </a:r>
            <a:endParaRPr/>
          </a:p>
        </p:txBody>
      </p:sp>
      <p:sp>
        <p:nvSpPr>
          <p:cNvPr id="2880" name="Google Shape;2880;p27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28</a:t>
            </a:fld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3" name="Google Shape;2893;p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894" name="Google Shape;2894;p2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Most sever CASE IS ISO &amp; HYPO</a:t>
            </a:r>
            <a:endParaRPr/>
          </a:p>
        </p:txBody>
      </p:sp>
      <p:sp>
        <p:nvSpPr>
          <p:cNvPr id="2895" name="Google Shape;2895;p28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29</a:t>
            </a:fld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1" name="Google Shape;2901;p2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2" name="Google Shape;2902;p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0" name="Google Shape;2910;p3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1" name="Google Shape;2911;p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7" name="Google Shape;2537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538" name="Google Shape;2538;p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كم بتشكل الماء من وزن جسمنا </a:t>
            </a:r>
            <a:endParaRPr/>
          </a:p>
        </p:txBody>
      </p:sp>
      <p:sp>
        <p:nvSpPr>
          <p:cNvPr id="2539" name="Google Shape;2539;p4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4</a:t>
            </a:fld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0" name="Google Shape;2940;p3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1" name="Google Shape;2941;p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6" name="Google Shape;2926;p3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7" name="Google Shape;2927;p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8" name="Google Shape;2948;p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949" name="Google Shape;2949;p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3" name="Google Shape;2953;p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954" name="Google Shape;2954;p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9" name="Google Shape;2959;p3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0" name="Google Shape;2960;p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5" name="Google Shape;2965;p3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6" name="Google Shape;2966;p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1" name="Google Shape;2971;p3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2" name="Google Shape;2972;p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7" name="Google Shape;2977;p3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8" name="Google Shape;2978;p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83" name="Google Shape;2983;p3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4" name="Google Shape;2984;p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5" name="Google Shape;2995;p4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6" name="Google Shape;2996;p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6" name="Google Shape;2556;p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7" name="Google Shape;2557;p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1" name="Google Shape;3001;p4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2" name="Google Shape;3002;p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89" name="Google Shape;2989;p4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0" name="Google Shape;2990;p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7" name="Google Shape;3007;p4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8" name="Google Shape;3008;p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1" name="Google Shape;3031;p4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2" name="Google Shape;3032;p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8" name="Google Shape;3038;p4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9" name="Google Shape;3039;p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4" name="Google Shape;3044;p4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45" name="Google Shape;3045;p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3" name="Google Shape;3013;p4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4" name="Google Shape;3014;p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9" name="Google Shape;3019;p4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0" name="Google Shape;3020;p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5" name="Google Shape;3025;p4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6" name="Google Shape;3026;p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7" name="Google Shape;3057;p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058" name="Google Shape;3058;p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1" name="Google Shape;2561;p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2" name="Google Shape;2562;p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3" name="Google Shape;3063;p5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64" name="Google Shape;3064;p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8" name="Google Shape;3108;p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109" name="Google Shape;3109;p5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81417759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5" name="Google Shape;3095;p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  <p:sp>
        <p:nvSpPr>
          <p:cNvPr id="3096" name="Google Shape;3096;p5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97" name="Google Shape;3097;p54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tabLst/>
              <a:defRPr/>
            </a:pPr>
            <a:fld id="{00000000-1234-1234-1234-123412341234}" type="slidenum">
              <a: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  <a:tabLst/>
                <a:defRPr/>
              </a:pPr>
              <a:t>54</a:t>
            </a:fld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3" name="Google Shape;3103;p5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04" name="Google Shape;3104;p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3" name="Google Shape;3103;p5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04" name="Google Shape;3104;p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3" name="Google Shape;3103;p5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04" name="Google Shape;3104;p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2" name="Google Shape;3052;p5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53" name="Google Shape;3053;p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8" name="Google Shape;3108;p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109" name="Google Shape;3109;p5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endParaRPr/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2" name="Google Shape;3122;p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  <p:sp>
        <p:nvSpPr>
          <p:cNvPr id="3123" name="Google Shape;3123;p5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4" name="Google Shape;3124;p57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fld id="{00000000-1234-1234-1234-123412341234}" type="slidenum">
              <a:rPr lang="en-US" sz="1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60</a:t>
            </a:fld>
            <a:endParaRPr sz="14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0" name="Google Shape;3130;p5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  <p:sp>
        <p:nvSpPr>
          <p:cNvPr id="3131" name="Google Shape;3131;p5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32" name="Google Shape;3132;p58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fld id="{00000000-1234-1234-1234-123412341234}" type="slidenum">
              <a:rPr lang="en-US" sz="1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61</a:t>
            </a:fld>
            <a:endParaRPr sz="14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" name="Google Shape;2600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601" name="Google Shape;2601;p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Body surface area , </a:t>
            </a:r>
            <a:endParaRPr/>
          </a:p>
        </p:txBody>
      </p:sp>
      <p:sp>
        <p:nvSpPr>
          <p:cNvPr id="2602" name="Google Shape;2602;p7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7</a:t>
            </a:fld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6" name="Google Shape;3136;p5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37" name="Google Shape;3137;p5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4" name="Google Shape;3144;p6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45" name="Google Shape;3145;p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1" name="Google Shape;3151;p6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52" name="Google Shape;3152;p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9" name="Google Shape;3159;p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160" name="Google Shape;3160;p6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Avoid phenobarpital   pontine demylenation</a:t>
            </a:r>
            <a:endParaRPr/>
          </a:p>
        </p:txBody>
      </p:sp>
      <p:sp>
        <p:nvSpPr>
          <p:cNvPr id="3161" name="Google Shape;3161;p6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fld id="{00000000-1234-1234-1234-123412341234}" type="slidenum">
              <a:rPr 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65</a:t>
            </a:fld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8" name="Google Shape;3108;p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109" name="Google Shape;3109;p5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33734180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3" name="Google Shape;3183;p6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  <p:sp>
        <p:nvSpPr>
          <p:cNvPr id="3184" name="Google Shape;3184;p6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85" name="Google Shape;3185;p64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fld id="{00000000-1234-1234-1234-123412341234}" type="slidenum">
              <a:rPr lang="en-US" sz="1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67</a:t>
            </a:fld>
            <a:endParaRPr sz="14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1" name="Google Shape;3191;p6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OTHER WATER DEFICIT CALC. CAN BE USED :</a:t>
            </a:r>
          </a:p>
          <a:p>
            <a:pPr algn="l">
              <a:buFont typeface="Arial" panose="020B0604020202020204" pitchFamily="34" charset="0"/>
              <a:buChar char="•"/>
            </a:pPr>
            <a:r>
              <a:rPr lang="en-US" b="0" i="0" dirty="0">
                <a:solidFill>
                  <a:srgbClr val="2A2A2A"/>
                </a:solidFill>
                <a:effectLst/>
                <a:latin typeface="proxima_nova_rgregular"/>
              </a:rPr>
              <a:t>Water deficit (in L) = [(current Na level in </a:t>
            </a:r>
            <a:r>
              <a:rPr lang="en-US" b="0" i="0" dirty="0" err="1">
                <a:solidFill>
                  <a:srgbClr val="2A2A2A"/>
                </a:solidFill>
                <a:effectLst/>
                <a:latin typeface="proxima_nova_rgregular"/>
              </a:rPr>
              <a:t>mEq</a:t>
            </a:r>
            <a:r>
              <a:rPr lang="en-US" b="0" i="0" dirty="0">
                <a:solidFill>
                  <a:srgbClr val="2A2A2A"/>
                </a:solidFill>
                <a:effectLst/>
                <a:latin typeface="proxima_nova_rgregular"/>
              </a:rPr>
              <a:t>/L ÷ 145 </a:t>
            </a:r>
            <a:r>
              <a:rPr lang="en-US" b="0" i="0" dirty="0" err="1">
                <a:solidFill>
                  <a:srgbClr val="2A2A2A"/>
                </a:solidFill>
                <a:effectLst/>
                <a:latin typeface="proxima_nova_rgregular"/>
              </a:rPr>
              <a:t>mEq</a:t>
            </a:r>
            <a:r>
              <a:rPr lang="en-US" b="0" i="0" dirty="0">
                <a:solidFill>
                  <a:srgbClr val="2A2A2A"/>
                </a:solidFill>
                <a:effectLst/>
                <a:latin typeface="proxima_nova_rgregular"/>
              </a:rPr>
              <a:t>/L) - 1] X 0.6 × weight (in kg)</a:t>
            </a:r>
          </a:p>
          <a:p>
            <a:pPr algn="l">
              <a:buFont typeface="Arial" panose="020B0604020202020204" pitchFamily="34" charset="0"/>
              <a:buChar char="•"/>
            </a:pPr>
            <a:r>
              <a:rPr lang="en-US" b="0" i="0" dirty="0">
                <a:solidFill>
                  <a:srgbClr val="2A2A2A"/>
                </a:solidFill>
                <a:effectLst/>
                <a:latin typeface="proxima_nova_rgregular"/>
              </a:rPr>
              <a:t>Water deficit (in L) = [(current Na level in </a:t>
            </a:r>
            <a:r>
              <a:rPr lang="en-US" b="0" i="0" dirty="0" err="1">
                <a:solidFill>
                  <a:srgbClr val="2A2A2A"/>
                </a:solidFill>
                <a:effectLst/>
                <a:latin typeface="proxima_nova_rgregular"/>
              </a:rPr>
              <a:t>mEq</a:t>
            </a:r>
            <a:r>
              <a:rPr lang="en-US" b="0" i="0" dirty="0">
                <a:solidFill>
                  <a:srgbClr val="2A2A2A"/>
                </a:solidFill>
                <a:effectLst/>
                <a:latin typeface="proxima_nova_rgregular"/>
              </a:rPr>
              <a:t>/L - 145 </a:t>
            </a:r>
            <a:r>
              <a:rPr lang="en-US" b="0" i="0" dirty="0" err="1">
                <a:solidFill>
                  <a:srgbClr val="2A2A2A"/>
                </a:solidFill>
                <a:effectLst/>
                <a:latin typeface="proxima_nova_rgregular"/>
              </a:rPr>
              <a:t>mEq</a:t>
            </a:r>
            <a:r>
              <a:rPr lang="en-US" b="0" i="0" dirty="0">
                <a:solidFill>
                  <a:srgbClr val="2A2A2A"/>
                </a:solidFill>
                <a:effectLst/>
                <a:latin typeface="proxima_nova_rgregular"/>
              </a:rPr>
              <a:t>/L)/145 </a:t>
            </a:r>
            <a:r>
              <a:rPr lang="en-US" b="0" i="0" dirty="0" err="1">
                <a:solidFill>
                  <a:srgbClr val="2A2A2A"/>
                </a:solidFill>
                <a:effectLst/>
                <a:latin typeface="proxima_nova_rgregular"/>
              </a:rPr>
              <a:t>mEq</a:t>
            </a:r>
            <a:r>
              <a:rPr lang="en-US" b="0" i="0" dirty="0">
                <a:solidFill>
                  <a:srgbClr val="2A2A2A"/>
                </a:solidFill>
                <a:effectLst/>
                <a:latin typeface="proxima_nova_rgregular"/>
              </a:rPr>
              <a:t>/L)] × 0.6 X weight (in kg)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192" name="Google Shape;3192;p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7" name="Google Shape;3197;p6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  <p:sp>
        <p:nvSpPr>
          <p:cNvPr id="3198" name="Google Shape;3198;p6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99" name="Google Shape;3199;p66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fld id="{00000000-1234-1234-1234-123412341234}" type="slidenum">
              <a:rPr lang="en-US" sz="1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69</a:t>
            </a:fld>
            <a:endParaRPr sz="14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5" name="Google Shape;3205;p6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206" name="Google Shape;3206;p6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2" name="Google Shape;2612;p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3" name="Google Shape;2613;p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0" name="Google Shape;2620;p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21" name="Google Shape;2621;p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6" name="Google Shape;2626;p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627" name="Google Shape;2627;p1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0" i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N- osmoreceptor : is a sensory </a:t>
            </a:r>
            <a:r>
              <a:rPr lang="en-US" sz="1200" b="1" i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receptor</a:t>
            </a:r>
            <a:r>
              <a:rPr lang="en-US" sz="1200" b="0" i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 primarily </a:t>
            </a:r>
            <a:r>
              <a:rPr lang="en-US" sz="1200" b="1" i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found</a:t>
            </a:r>
            <a:r>
              <a:rPr lang="en-US" sz="1200" b="0" i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 in </a:t>
            </a:r>
            <a:r>
              <a:rPr lang="en-US" sz="1200" b="0" i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the hypothalamus </a:t>
            </a:r>
            <a:r>
              <a:rPr lang="en-US" sz="1200" b="0" i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that detects changes in osmotic pressure. 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b="0" i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renal tubular reabsorption of</a:t>
            </a:r>
            <a:br>
              <a:rPr lang="en-US" sz="1200" b="0" i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</a:br>
            <a:r>
              <a:rPr lang="en-US" sz="1200" b="0" i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water, decreases urinary water losses. بغغغغغغغغض النظر عن الفوليوم هاد بتحكم فيو الصوديوم (: </a:t>
            </a:r>
            <a:br>
              <a:rPr lang="en-US"/>
            </a:br>
            <a:endParaRPr/>
          </a:p>
        </p:txBody>
      </p:sp>
      <p:sp>
        <p:nvSpPr>
          <p:cNvPr id="2628" name="Google Shape;2628;p10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10</a:t>
            </a:fld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s://bit.ly/3A1uf1Q" TargetMode="External"/><Relationship Id="rId1" Type="http://schemas.openxmlformats.org/officeDocument/2006/relationships/slideMaster" Target="../slideMasters/slideMaster3.xml"/><Relationship Id="rId4" Type="http://schemas.openxmlformats.org/officeDocument/2006/relationships/hyperlink" Target="http://bit.ly/2TtBDfr" TargetMode="Externa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17451" y="-215"/>
            <a:ext cx="12157100" cy="6858033"/>
            <a:chOff x="13088" y="-162"/>
            <a:chExt cx="9117825" cy="5143525"/>
          </a:xfrm>
        </p:grpSpPr>
        <p:sp>
          <p:nvSpPr>
            <p:cNvPr id="10" name="Google Shape;10;p2"/>
            <p:cNvSpPr/>
            <p:nvPr/>
          </p:nvSpPr>
          <p:spPr>
            <a:xfrm>
              <a:off x="903176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851353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13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886953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885883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8679638" y="102538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989" y="96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1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8266188" y="-162"/>
              <a:ext cx="106900" cy="151250"/>
            </a:xfrm>
            <a:custGeom>
              <a:avLst/>
              <a:gdLst/>
              <a:ahLst/>
              <a:cxnLst/>
              <a:rect l="l" t="t" r="r" b="b"/>
              <a:pathLst>
                <a:path w="4276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2" y="2001"/>
                  </a:lnTo>
                  <a:lnTo>
                    <a:pt x="1989" y="3894"/>
                  </a:lnTo>
                  <a:lnTo>
                    <a:pt x="120" y="4073"/>
                  </a:lnTo>
                  <a:lnTo>
                    <a:pt x="1" y="6037"/>
                  </a:lnTo>
                  <a:lnTo>
                    <a:pt x="144" y="6049"/>
                  </a:lnTo>
                  <a:lnTo>
                    <a:pt x="263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9031763" y="8752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5"/>
                  </a:moveTo>
                  <a:cubicBezTo>
                    <a:pt x="1382" y="95"/>
                    <a:pt x="1763" y="464"/>
                    <a:pt x="1763" y="941"/>
                  </a:cubicBezTo>
                  <a:cubicBezTo>
                    <a:pt x="1763" y="1417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4"/>
                    <a:pt x="465" y="95"/>
                    <a:pt x="929" y="95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867041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703"/>
                    <a:pt x="203" y="893"/>
                    <a:pt x="441" y="893"/>
                  </a:cubicBezTo>
                  <a:cubicBezTo>
                    <a:pt x="679" y="893"/>
                    <a:pt x="870" y="703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513538" y="98181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0"/>
                  </a:moveTo>
                  <a:cubicBezTo>
                    <a:pt x="227" y="0"/>
                    <a:pt x="1" y="227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87" y="1036"/>
                    <a:pt x="1013" y="798"/>
                    <a:pt x="1013" y="512"/>
                  </a:cubicBezTo>
                  <a:cubicBezTo>
                    <a:pt x="1013" y="227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869538" y="9812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8858838" y="788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8457588" y="6305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1" y="191"/>
                    <a:pt x="1" y="441"/>
                  </a:cubicBezTo>
                  <a:cubicBezTo>
                    <a:pt x="1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191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8910913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53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8679638" y="871388"/>
              <a:ext cx="49725" cy="50025"/>
            </a:xfrm>
            <a:custGeom>
              <a:avLst/>
              <a:gdLst/>
              <a:ahLst/>
              <a:cxnLst/>
              <a:rect l="l" t="t" r="r" b="b"/>
              <a:pathLst>
                <a:path w="1989" h="2001" extrusionOk="0">
                  <a:moveTo>
                    <a:pt x="989" y="107"/>
                  </a:moveTo>
                  <a:cubicBezTo>
                    <a:pt x="1489" y="107"/>
                    <a:pt x="1870" y="512"/>
                    <a:pt x="1870" y="1000"/>
                  </a:cubicBezTo>
                  <a:cubicBezTo>
                    <a:pt x="1870" y="1500"/>
                    <a:pt x="1465" y="1893"/>
                    <a:pt x="989" y="1893"/>
                  </a:cubicBezTo>
                  <a:cubicBezTo>
                    <a:pt x="513" y="1893"/>
                    <a:pt x="120" y="1500"/>
                    <a:pt x="120" y="1000"/>
                  </a:cubicBezTo>
                  <a:cubicBezTo>
                    <a:pt x="120" y="512"/>
                    <a:pt x="501" y="107"/>
                    <a:pt x="989" y="107"/>
                  </a:cubicBezTo>
                  <a:close/>
                  <a:moveTo>
                    <a:pt x="989" y="0"/>
                  </a:moveTo>
                  <a:cubicBezTo>
                    <a:pt x="441" y="0"/>
                    <a:pt x="1" y="453"/>
                    <a:pt x="1" y="1000"/>
                  </a:cubicBezTo>
                  <a:cubicBezTo>
                    <a:pt x="1" y="1548"/>
                    <a:pt x="441" y="2001"/>
                    <a:pt x="989" y="2001"/>
                  </a:cubicBezTo>
                  <a:cubicBezTo>
                    <a:pt x="1548" y="2001"/>
                    <a:pt x="1989" y="1548"/>
                    <a:pt x="1989" y="1000"/>
                  </a:cubicBezTo>
                  <a:cubicBezTo>
                    <a:pt x="1989" y="453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" name="Google Shape;24;p2"/>
            <p:cNvSpPr/>
            <p:nvPr/>
          </p:nvSpPr>
          <p:spPr>
            <a:xfrm flipH="1">
              <a:off x="8594813" y="569125"/>
              <a:ext cx="108950" cy="150025"/>
            </a:xfrm>
            <a:custGeom>
              <a:avLst/>
              <a:gdLst/>
              <a:ahLst/>
              <a:cxnLst/>
              <a:rect l="l" t="t" r="r" b="b"/>
              <a:pathLst>
                <a:path w="4358" h="6001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1"/>
                  </a:lnTo>
                  <a:lnTo>
                    <a:pt x="2179" y="4013"/>
                  </a:lnTo>
                  <a:lnTo>
                    <a:pt x="4060" y="4167"/>
                  </a:lnTo>
                  <a:lnTo>
                    <a:pt x="4203" y="6001"/>
                  </a:lnTo>
                  <a:lnTo>
                    <a:pt x="4358" y="5977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" name="Google Shape;25;p2"/>
            <p:cNvSpPr/>
            <p:nvPr/>
          </p:nvSpPr>
          <p:spPr>
            <a:xfrm flipH="1">
              <a:off x="8807038" y="292000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4013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8979088" y="539650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94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8243563" y="294238"/>
              <a:ext cx="152125" cy="208675"/>
            </a:xfrm>
            <a:custGeom>
              <a:avLst/>
              <a:gdLst/>
              <a:ahLst/>
              <a:cxnLst/>
              <a:rect l="l" t="t" r="r" b="b"/>
              <a:pathLst>
                <a:path w="6085" h="8347" extrusionOk="0">
                  <a:moveTo>
                    <a:pt x="5859" y="0"/>
                  </a:moveTo>
                  <a:lnTo>
                    <a:pt x="5668" y="2536"/>
                  </a:lnTo>
                  <a:lnTo>
                    <a:pt x="3049" y="2750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8" y="5798"/>
                  </a:lnTo>
                  <a:lnTo>
                    <a:pt x="3037" y="5596"/>
                  </a:lnTo>
                  <a:lnTo>
                    <a:pt x="3239" y="2953"/>
                  </a:lnTo>
                  <a:lnTo>
                    <a:pt x="5859" y="2750"/>
                  </a:lnTo>
                  <a:lnTo>
                    <a:pt x="6085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8818338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30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65" y="1787"/>
                    <a:pt x="84" y="1406"/>
                    <a:pt x="84" y="930"/>
                  </a:cubicBezTo>
                  <a:cubicBezTo>
                    <a:pt x="84" y="453"/>
                    <a:pt x="465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8"/>
                    <a:pt x="1" y="918"/>
                  </a:cubicBezTo>
                  <a:cubicBezTo>
                    <a:pt x="1" y="1430"/>
                    <a:pt x="418" y="1846"/>
                    <a:pt x="918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34" y="418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9031763" y="164438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7"/>
                    <a:pt x="929" y="1787"/>
                  </a:cubicBezTo>
                  <a:cubicBezTo>
                    <a:pt x="465" y="1787"/>
                    <a:pt x="96" y="1418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8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8"/>
                  </a:cubicBezTo>
                  <a:cubicBezTo>
                    <a:pt x="1846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8670413" y="12178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8513538" y="1750663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8869538" y="17503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8858838" y="1557788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8457588" y="13994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8910913" y="12755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8679638" y="1640513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8594813" y="1338250"/>
              <a:ext cx="108950" cy="149750"/>
            </a:xfrm>
            <a:custGeom>
              <a:avLst/>
              <a:gdLst/>
              <a:ahLst/>
              <a:cxnLst/>
              <a:rect l="l" t="t" r="r" b="b"/>
              <a:pathLst>
                <a:path w="4358" h="5990" extrusionOk="0">
                  <a:moveTo>
                    <a:pt x="143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36" y="2120"/>
                  </a:lnTo>
                  <a:lnTo>
                    <a:pt x="2179" y="4013"/>
                  </a:lnTo>
                  <a:lnTo>
                    <a:pt x="4060" y="4168"/>
                  </a:lnTo>
                  <a:lnTo>
                    <a:pt x="4203" y="5990"/>
                  </a:lnTo>
                  <a:lnTo>
                    <a:pt x="4358" y="5978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23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8807038" y="1060850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51"/>
                  </a:lnTo>
                  <a:lnTo>
                    <a:pt x="24" y="4406"/>
                  </a:lnTo>
                  <a:lnTo>
                    <a:pt x="1965" y="4251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22"/>
                  </a:lnTo>
                  <a:lnTo>
                    <a:pt x="5954" y="167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" name="Google Shape;39;p2"/>
            <p:cNvSpPr/>
            <p:nvPr/>
          </p:nvSpPr>
          <p:spPr>
            <a:xfrm flipH="1">
              <a:off x="397063" y="130656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82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8818338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65" y="1787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9031763" y="241353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84"/>
                  </a:moveTo>
                  <a:cubicBezTo>
                    <a:pt x="1382" y="84"/>
                    <a:pt x="1763" y="453"/>
                    <a:pt x="1763" y="929"/>
                  </a:cubicBezTo>
                  <a:cubicBezTo>
                    <a:pt x="1763" y="1393"/>
                    <a:pt x="1382" y="1786"/>
                    <a:pt x="929" y="1786"/>
                  </a:cubicBezTo>
                  <a:cubicBezTo>
                    <a:pt x="465" y="1786"/>
                    <a:pt x="96" y="1405"/>
                    <a:pt x="96" y="929"/>
                  </a:cubicBezTo>
                  <a:cubicBezTo>
                    <a:pt x="96" y="453"/>
                    <a:pt x="465" y="84"/>
                    <a:pt x="929" y="84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8670413" y="19869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8513538" y="2519788"/>
              <a:ext cx="25325" cy="26225"/>
            </a:xfrm>
            <a:custGeom>
              <a:avLst/>
              <a:gdLst/>
              <a:ahLst/>
              <a:cxnLst/>
              <a:rect l="l" t="t" r="r" b="b"/>
              <a:pathLst>
                <a:path w="1013" h="1049" extrusionOk="0">
                  <a:moveTo>
                    <a:pt x="513" y="1"/>
                  </a:moveTo>
                  <a:cubicBezTo>
                    <a:pt x="227" y="1"/>
                    <a:pt x="1" y="239"/>
                    <a:pt x="1" y="525"/>
                  </a:cubicBezTo>
                  <a:cubicBezTo>
                    <a:pt x="1" y="811"/>
                    <a:pt x="227" y="1049"/>
                    <a:pt x="513" y="1049"/>
                  </a:cubicBezTo>
                  <a:cubicBezTo>
                    <a:pt x="787" y="1049"/>
                    <a:pt x="1013" y="811"/>
                    <a:pt x="1013" y="525"/>
                  </a:cubicBezTo>
                  <a:cubicBezTo>
                    <a:pt x="1013" y="239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8869538" y="2519513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29" y="0"/>
                  </a:moveTo>
                  <a:cubicBezTo>
                    <a:pt x="191" y="0"/>
                    <a:pt x="1" y="202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2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8858838" y="23266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8457588" y="21685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8910913" y="20447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8679638" y="2409663"/>
              <a:ext cx="49725" cy="50025"/>
            </a:xfrm>
            <a:custGeom>
              <a:avLst/>
              <a:gdLst/>
              <a:ahLst/>
              <a:cxnLst/>
              <a:rect l="l" t="t" r="r" b="b"/>
              <a:pathLst>
                <a:path w="1989" h="2001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8"/>
                    <a:pt x="441" y="2001"/>
                    <a:pt x="989" y="2001"/>
                  </a:cubicBezTo>
                  <a:cubicBezTo>
                    <a:pt x="1548" y="2001"/>
                    <a:pt x="1989" y="1548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" name="Google Shape;49;p2"/>
            <p:cNvSpPr/>
            <p:nvPr/>
          </p:nvSpPr>
          <p:spPr>
            <a:xfrm flipH="1">
              <a:off x="8594813" y="2107100"/>
              <a:ext cx="108950" cy="150050"/>
            </a:xfrm>
            <a:custGeom>
              <a:avLst/>
              <a:gdLst/>
              <a:ahLst/>
              <a:cxnLst/>
              <a:rect l="l" t="t" r="r" b="b"/>
              <a:pathLst>
                <a:path w="4358" h="6002" extrusionOk="0">
                  <a:moveTo>
                    <a:pt x="143" y="1"/>
                  </a:moveTo>
                  <a:lnTo>
                    <a:pt x="0" y="24"/>
                  </a:lnTo>
                  <a:lnTo>
                    <a:pt x="155" y="1965"/>
                  </a:lnTo>
                  <a:lnTo>
                    <a:pt x="2036" y="2132"/>
                  </a:lnTo>
                  <a:lnTo>
                    <a:pt x="2179" y="4025"/>
                  </a:lnTo>
                  <a:lnTo>
                    <a:pt x="4060" y="4168"/>
                  </a:lnTo>
                  <a:lnTo>
                    <a:pt x="4203" y="6001"/>
                  </a:lnTo>
                  <a:lnTo>
                    <a:pt x="4358" y="5989"/>
                  </a:lnTo>
                  <a:lnTo>
                    <a:pt x="4203" y="4025"/>
                  </a:lnTo>
                  <a:lnTo>
                    <a:pt x="2334" y="3870"/>
                  </a:lnTo>
                  <a:lnTo>
                    <a:pt x="2167" y="1989"/>
                  </a:lnTo>
                  <a:lnTo>
                    <a:pt x="298" y="1834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" name="Google Shape;50;p2"/>
            <p:cNvSpPr/>
            <p:nvPr/>
          </p:nvSpPr>
          <p:spPr>
            <a:xfrm flipH="1">
              <a:off x="8807038" y="1829975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4013" y="168"/>
                  </a:lnTo>
                  <a:lnTo>
                    <a:pt x="3846" y="2061"/>
                  </a:lnTo>
                  <a:lnTo>
                    <a:pt x="1965" y="2204"/>
                  </a:lnTo>
                  <a:lnTo>
                    <a:pt x="1822" y="4097"/>
                  </a:lnTo>
                  <a:lnTo>
                    <a:pt x="0" y="4240"/>
                  </a:lnTo>
                  <a:lnTo>
                    <a:pt x="24" y="4406"/>
                  </a:lnTo>
                  <a:lnTo>
                    <a:pt x="1965" y="4240"/>
                  </a:lnTo>
                  <a:lnTo>
                    <a:pt x="2120" y="2358"/>
                  </a:lnTo>
                  <a:lnTo>
                    <a:pt x="3989" y="2204"/>
                  </a:lnTo>
                  <a:lnTo>
                    <a:pt x="4144" y="311"/>
                  </a:lnTo>
                  <a:lnTo>
                    <a:pt x="5954" y="168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8979088" y="2077925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58" y="1"/>
                  </a:moveTo>
                  <a:lnTo>
                    <a:pt x="5656" y="2537"/>
                  </a:lnTo>
                  <a:lnTo>
                    <a:pt x="3036" y="2751"/>
                  </a:lnTo>
                  <a:lnTo>
                    <a:pt x="2822" y="5382"/>
                  </a:lnTo>
                  <a:lnTo>
                    <a:pt x="203" y="5597"/>
                  </a:lnTo>
                  <a:lnTo>
                    <a:pt x="0" y="8323"/>
                  </a:lnTo>
                  <a:lnTo>
                    <a:pt x="203" y="8347"/>
                  </a:lnTo>
                  <a:lnTo>
                    <a:pt x="417" y="5799"/>
                  </a:lnTo>
                  <a:lnTo>
                    <a:pt x="3024" y="5597"/>
                  </a:lnTo>
                  <a:lnTo>
                    <a:pt x="3227" y="2954"/>
                  </a:lnTo>
                  <a:lnTo>
                    <a:pt x="5846" y="2739"/>
                  </a:lnTo>
                  <a:lnTo>
                    <a:pt x="6072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8818338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9031763" y="31823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5"/>
                  </a:moveTo>
                  <a:cubicBezTo>
                    <a:pt x="1382" y="95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5"/>
                    <a:pt x="929" y="95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8670413" y="27561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8513538" y="3288938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4"/>
                  </a:cubicBezTo>
                  <a:cubicBezTo>
                    <a:pt x="1" y="810"/>
                    <a:pt x="227" y="1036"/>
                    <a:pt x="513" y="1036"/>
                  </a:cubicBezTo>
                  <a:cubicBezTo>
                    <a:pt x="787" y="1036"/>
                    <a:pt x="1013" y="810"/>
                    <a:pt x="1013" y="524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8869538" y="32883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8858838" y="30957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53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8457588" y="2937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1" y="203"/>
                    <a:pt x="1" y="441"/>
                  </a:cubicBezTo>
                  <a:cubicBezTo>
                    <a:pt x="1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8910913" y="28138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191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41"/>
                  </a:cubicBezTo>
                  <a:cubicBezTo>
                    <a:pt x="870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8679638" y="3178813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107"/>
                  </a:moveTo>
                  <a:cubicBezTo>
                    <a:pt x="1489" y="107"/>
                    <a:pt x="1870" y="500"/>
                    <a:pt x="1870" y="1000"/>
                  </a:cubicBezTo>
                  <a:cubicBezTo>
                    <a:pt x="1870" y="1489"/>
                    <a:pt x="1465" y="1893"/>
                    <a:pt x="989" y="1893"/>
                  </a:cubicBezTo>
                  <a:cubicBezTo>
                    <a:pt x="513" y="1893"/>
                    <a:pt x="120" y="1489"/>
                    <a:pt x="120" y="1000"/>
                  </a:cubicBezTo>
                  <a:cubicBezTo>
                    <a:pt x="120" y="500"/>
                    <a:pt x="501" y="107"/>
                    <a:pt x="989" y="107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0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0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8594813" y="2876250"/>
              <a:ext cx="108950" cy="150050"/>
            </a:xfrm>
            <a:custGeom>
              <a:avLst/>
              <a:gdLst/>
              <a:ahLst/>
              <a:cxnLst/>
              <a:rect l="l" t="t" r="r" b="b"/>
              <a:pathLst>
                <a:path w="4358" h="6002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2"/>
                  </a:lnTo>
                  <a:lnTo>
                    <a:pt x="2179" y="4025"/>
                  </a:lnTo>
                  <a:lnTo>
                    <a:pt x="4060" y="4168"/>
                  </a:lnTo>
                  <a:lnTo>
                    <a:pt x="4203" y="6001"/>
                  </a:lnTo>
                  <a:lnTo>
                    <a:pt x="4358" y="5989"/>
                  </a:lnTo>
                  <a:lnTo>
                    <a:pt x="4203" y="4025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8807038" y="259912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4013" y="167"/>
                  </a:lnTo>
                  <a:lnTo>
                    <a:pt x="3846" y="2049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" name="Google Shape;63;p2"/>
            <p:cNvSpPr/>
            <p:nvPr/>
          </p:nvSpPr>
          <p:spPr>
            <a:xfrm flipH="1">
              <a:off x="397063" y="2844538"/>
              <a:ext cx="151825" cy="208975"/>
            </a:xfrm>
            <a:custGeom>
              <a:avLst/>
              <a:gdLst/>
              <a:ahLst/>
              <a:cxnLst/>
              <a:rect l="l" t="t" r="r" b="b"/>
              <a:pathLst>
                <a:path w="6073" h="8359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6" y="2763"/>
                  </a:lnTo>
                  <a:lnTo>
                    <a:pt x="2822" y="5394"/>
                  </a:lnTo>
                  <a:lnTo>
                    <a:pt x="203" y="5597"/>
                  </a:lnTo>
                  <a:lnTo>
                    <a:pt x="0" y="8335"/>
                  </a:lnTo>
                  <a:lnTo>
                    <a:pt x="203" y="8359"/>
                  </a:lnTo>
                  <a:lnTo>
                    <a:pt x="417" y="5811"/>
                  </a:lnTo>
                  <a:lnTo>
                    <a:pt x="3024" y="5597"/>
                  </a:lnTo>
                  <a:lnTo>
                    <a:pt x="3227" y="2953"/>
                  </a:lnTo>
                  <a:lnTo>
                    <a:pt x="5846" y="2739"/>
                  </a:lnTo>
                  <a:lnTo>
                    <a:pt x="6072" y="24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8818338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83"/>
                  </a:moveTo>
                  <a:cubicBezTo>
                    <a:pt x="1382" y="83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4"/>
                    <a:pt x="465" y="83"/>
                    <a:pt x="918" y="83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17"/>
                  </a:cubicBezTo>
                  <a:cubicBezTo>
                    <a:pt x="1" y="1429"/>
                    <a:pt x="418" y="1845"/>
                    <a:pt x="918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9031763" y="3951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18"/>
                    <a:pt x="1382" y="1787"/>
                    <a:pt x="929" y="1787"/>
                  </a:cubicBezTo>
                  <a:cubicBezTo>
                    <a:pt x="465" y="1787"/>
                    <a:pt x="96" y="1418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8"/>
                    <a:pt x="1" y="930"/>
                  </a:cubicBezTo>
                  <a:cubicBezTo>
                    <a:pt x="1" y="1430"/>
                    <a:pt x="417" y="1846"/>
                    <a:pt x="929" y="1846"/>
                  </a:cubicBezTo>
                  <a:cubicBezTo>
                    <a:pt x="1429" y="1846"/>
                    <a:pt x="1846" y="1430"/>
                    <a:pt x="1846" y="930"/>
                  </a:cubicBezTo>
                  <a:cubicBezTo>
                    <a:pt x="1834" y="418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8670413" y="35252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191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191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8513538" y="4057788"/>
              <a:ext cx="25325" cy="26225"/>
            </a:xfrm>
            <a:custGeom>
              <a:avLst/>
              <a:gdLst/>
              <a:ahLst/>
              <a:cxnLst/>
              <a:rect l="l" t="t" r="r" b="b"/>
              <a:pathLst>
                <a:path w="1013" h="1049" extrusionOk="0">
                  <a:moveTo>
                    <a:pt x="513" y="0"/>
                  </a:moveTo>
                  <a:cubicBezTo>
                    <a:pt x="227" y="0"/>
                    <a:pt x="1" y="239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9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8869538" y="4057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8858838" y="38649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8457588" y="37068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191"/>
                    <a:pt x="1" y="441"/>
                  </a:cubicBezTo>
                  <a:cubicBezTo>
                    <a:pt x="1" y="692"/>
                    <a:pt x="203" y="894"/>
                    <a:pt x="441" y="894"/>
                  </a:cubicBezTo>
                  <a:cubicBezTo>
                    <a:pt x="679" y="894"/>
                    <a:pt x="870" y="692"/>
                    <a:pt x="870" y="441"/>
                  </a:cubicBezTo>
                  <a:cubicBezTo>
                    <a:pt x="870" y="191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8910913" y="35827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2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53"/>
                  </a:cubicBezTo>
                  <a:cubicBezTo>
                    <a:pt x="870" y="202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8679638" y="3947963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5"/>
                  </a:moveTo>
                  <a:cubicBezTo>
                    <a:pt x="1489" y="95"/>
                    <a:pt x="1870" y="500"/>
                    <a:pt x="1870" y="988"/>
                  </a:cubicBezTo>
                  <a:cubicBezTo>
                    <a:pt x="1870" y="1488"/>
                    <a:pt x="1465" y="1881"/>
                    <a:pt x="989" y="1881"/>
                  </a:cubicBezTo>
                  <a:cubicBezTo>
                    <a:pt x="513" y="1881"/>
                    <a:pt x="120" y="1488"/>
                    <a:pt x="120" y="988"/>
                  </a:cubicBezTo>
                  <a:cubicBezTo>
                    <a:pt x="120" y="500"/>
                    <a:pt x="501" y="95"/>
                    <a:pt x="989" y="95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988"/>
                  </a:cubicBezTo>
                  <a:cubicBezTo>
                    <a:pt x="1" y="1548"/>
                    <a:pt x="441" y="1988"/>
                    <a:pt x="989" y="1988"/>
                  </a:cubicBezTo>
                  <a:cubicBezTo>
                    <a:pt x="1548" y="1988"/>
                    <a:pt x="1989" y="1548"/>
                    <a:pt x="1989" y="988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" name="Google Shape;73;p2"/>
            <p:cNvSpPr/>
            <p:nvPr/>
          </p:nvSpPr>
          <p:spPr>
            <a:xfrm flipH="1">
              <a:off x="8594813" y="3645400"/>
              <a:ext cx="108950" cy="150025"/>
            </a:xfrm>
            <a:custGeom>
              <a:avLst/>
              <a:gdLst/>
              <a:ahLst/>
              <a:cxnLst/>
              <a:rect l="l" t="t" r="r" b="b"/>
              <a:pathLst>
                <a:path w="4358" h="6001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1"/>
                  </a:lnTo>
                  <a:lnTo>
                    <a:pt x="2179" y="4012"/>
                  </a:lnTo>
                  <a:lnTo>
                    <a:pt x="4060" y="4167"/>
                  </a:lnTo>
                  <a:lnTo>
                    <a:pt x="4203" y="6001"/>
                  </a:lnTo>
                  <a:lnTo>
                    <a:pt x="4358" y="5977"/>
                  </a:lnTo>
                  <a:lnTo>
                    <a:pt x="4203" y="4012"/>
                  </a:lnTo>
                  <a:lnTo>
                    <a:pt x="2334" y="3870"/>
                  </a:lnTo>
                  <a:lnTo>
                    <a:pt x="2167" y="1976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" name="Google Shape;74;p2"/>
            <p:cNvSpPr/>
            <p:nvPr/>
          </p:nvSpPr>
          <p:spPr>
            <a:xfrm flipH="1">
              <a:off x="8807038" y="336827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084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8979088" y="361592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94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8818338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4"/>
                    <a:pt x="1382" y="1787"/>
                    <a:pt x="918" y="1787"/>
                  </a:cubicBezTo>
                  <a:cubicBezTo>
                    <a:pt x="465" y="1787"/>
                    <a:pt x="84" y="1406"/>
                    <a:pt x="84" y="929"/>
                  </a:cubicBezTo>
                  <a:cubicBezTo>
                    <a:pt x="84" y="453"/>
                    <a:pt x="465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903176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8670413" y="42941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2"/>
                    <a:pt x="203" y="894"/>
                    <a:pt x="441" y="894"/>
                  </a:cubicBezTo>
                  <a:cubicBezTo>
                    <a:pt x="679" y="894"/>
                    <a:pt x="870" y="692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851353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886953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885883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8457588" y="44756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8910913" y="43518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8679638" y="4716788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8594813" y="4414525"/>
              <a:ext cx="108950" cy="149750"/>
            </a:xfrm>
            <a:custGeom>
              <a:avLst/>
              <a:gdLst/>
              <a:ahLst/>
              <a:cxnLst/>
              <a:rect l="l" t="t" r="r" b="b"/>
              <a:pathLst>
                <a:path w="4358" h="5990" extrusionOk="0">
                  <a:moveTo>
                    <a:pt x="143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36" y="2120"/>
                  </a:lnTo>
                  <a:lnTo>
                    <a:pt x="2179" y="4013"/>
                  </a:lnTo>
                  <a:lnTo>
                    <a:pt x="4060" y="4168"/>
                  </a:lnTo>
                  <a:lnTo>
                    <a:pt x="4203" y="5990"/>
                  </a:lnTo>
                  <a:lnTo>
                    <a:pt x="4358" y="5978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22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8807038" y="413712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51"/>
                  </a:lnTo>
                  <a:lnTo>
                    <a:pt x="24" y="4405"/>
                  </a:lnTo>
                  <a:lnTo>
                    <a:pt x="1965" y="4251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22"/>
                  </a:lnTo>
                  <a:lnTo>
                    <a:pt x="5954" y="167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8266188" y="4616350"/>
              <a:ext cx="106900" cy="151525"/>
            </a:xfrm>
            <a:custGeom>
              <a:avLst/>
              <a:gdLst/>
              <a:ahLst/>
              <a:cxnLst/>
              <a:rect l="l" t="t" r="r" b="b"/>
              <a:pathLst>
                <a:path w="4276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2" y="2012"/>
                  </a:lnTo>
                  <a:lnTo>
                    <a:pt x="1989" y="3905"/>
                  </a:lnTo>
                  <a:lnTo>
                    <a:pt x="120" y="4084"/>
                  </a:lnTo>
                  <a:lnTo>
                    <a:pt x="1" y="6048"/>
                  </a:lnTo>
                  <a:lnTo>
                    <a:pt x="144" y="6060"/>
                  </a:lnTo>
                  <a:lnTo>
                    <a:pt x="263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88"/>
                  </a:lnTo>
                  <a:lnTo>
                    <a:pt x="4275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" name="Google Shape;88;p2"/>
            <p:cNvSpPr/>
            <p:nvPr/>
          </p:nvSpPr>
          <p:spPr>
            <a:xfrm flipH="1">
              <a:off x="397063" y="43828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0"/>
                  </a:lnTo>
                  <a:lnTo>
                    <a:pt x="2822" y="5382"/>
                  </a:lnTo>
                  <a:lnTo>
                    <a:pt x="203" y="5596"/>
                  </a:lnTo>
                  <a:lnTo>
                    <a:pt x="0" y="8334"/>
                  </a:lnTo>
                  <a:lnTo>
                    <a:pt x="203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41"/>
                  </a:lnTo>
                  <a:lnTo>
                    <a:pt x="5846" y="2738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8818338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867041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8910913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41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" name="Google Shape;92;p2"/>
            <p:cNvSpPr/>
            <p:nvPr/>
          </p:nvSpPr>
          <p:spPr>
            <a:xfrm flipH="1">
              <a:off x="8807038" y="4906250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4013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8243563" y="4910725"/>
              <a:ext cx="152125" cy="208675"/>
            </a:xfrm>
            <a:custGeom>
              <a:avLst/>
              <a:gdLst/>
              <a:ahLst/>
              <a:cxnLst/>
              <a:rect l="l" t="t" r="r" b="b"/>
              <a:pathLst>
                <a:path w="6085" h="8347" extrusionOk="0">
                  <a:moveTo>
                    <a:pt x="5859" y="0"/>
                  </a:moveTo>
                  <a:lnTo>
                    <a:pt x="5668" y="2548"/>
                  </a:lnTo>
                  <a:lnTo>
                    <a:pt x="3049" y="2751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8" y="5811"/>
                  </a:lnTo>
                  <a:lnTo>
                    <a:pt x="3037" y="5596"/>
                  </a:lnTo>
                  <a:lnTo>
                    <a:pt x="3239" y="2965"/>
                  </a:lnTo>
                  <a:lnTo>
                    <a:pt x="5859" y="2739"/>
                  </a:lnTo>
                  <a:lnTo>
                    <a:pt x="6085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807836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75604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0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00" y="1037"/>
                  </a:cubicBezTo>
                  <a:cubicBezTo>
                    <a:pt x="774" y="1037"/>
                    <a:pt x="1012" y="810"/>
                    <a:pt x="1012" y="525"/>
                  </a:cubicBezTo>
                  <a:cubicBezTo>
                    <a:pt x="1012" y="227"/>
                    <a:pt x="774" y="1"/>
                    <a:pt x="5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7916438" y="212063"/>
              <a:ext cx="21475" cy="22350"/>
            </a:xfrm>
            <a:custGeom>
              <a:avLst/>
              <a:gdLst/>
              <a:ahLst/>
              <a:cxnLst/>
              <a:rect l="l" t="t" r="r" b="b"/>
              <a:pathLst>
                <a:path w="859" h="894" extrusionOk="0">
                  <a:moveTo>
                    <a:pt x="430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30" y="894"/>
                  </a:cubicBezTo>
                  <a:cubicBezTo>
                    <a:pt x="668" y="894"/>
                    <a:pt x="858" y="703"/>
                    <a:pt x="858" y="453"/>
                  </a:cubicBezTo>
                  <a:cubicBezTo>
                    <a:pt x="858" y="203"/>
                    <a:pt x="668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790513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7725938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9" name="Google Shape;99;p2"/>
            <p:cNvSpPr/>
            <p:nvPr/>
          </p:nvSpPr>
          <p:spPr>
            <a:xfrm flipH="1">
              <a:off x="159126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1" y="2001"/>
                  </a:lnTo>
                  <a:lnTo>
                    <a:pt x="2012" y="3894"/>
                  </a:lnTo>
                  <a:lnTo>
                    <a:pt x="131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3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86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771731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70" y="703"/>
                    <a:pt x="870" y="453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7957238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41" y="893"/>
                  </a:cubicBezTo>
                  <a:cubicBezTo>
                    <a:pt x="679" y="893"/>
                    <a:pt x="869" y="691"/>
                    <a:pt x="869" y="453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2" name="Google Shape;102;p2"/>
            <p:cNvSpPr/>
            <p:nvPr/>
          </p:nvSpPr>
          <p:spPr>
            <a:xfrm flipH="1">
              <a:off x="1179288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18" y="1"/>
                  </a:moveTo>
                  <a:lnTo>
                    <a:pt x="3989" y="155"/>
                  </a:lnTo>
                  <a:lnTo>
                    <a:pt x="3834" y="2048"/>
                  </a:lnTo>
                  <a:lnTo>
                    <a:pt x="1965" y="2203"/>
                  </a:lnTo>
                  <a:lnTo>
                    <a:pt x="1798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2" y="155"/>
                  </a:lnTo>
                  <a:lnTo>
                    <a:pt x="591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729018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6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50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807836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46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75604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0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00" y="1048"/>
                  </a:cubicBezTo>
                  <a:cubicBezTo>
                    <a:pt x="774" y="1048"/>
                    <a:pt x="1012" y="810"/>
                    <a:pt x="1012" y="524"/>
                  </a:cubicBezTo>
                  <a:cubicBezTo>
                    <a:pt x="1012" y="238"/>
                    <a:pt x="774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7916438" y="4826638"/>
              <a:ext cx="21475" cy="22350"/>
            </a:xfrm>
            <a:custGeom>
              <a:avLst/>
              <a:gdLst/>
              <a:ahLst/>
              <a:cxnLst/>
              <a:rect l="l" t="t" r="r" b="b"/>
              <a:pathLst>
                <a:path w="859" h="894" extrusionOk="0">
                  <a:moveTo>
                    <a:pt x="430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30" y="893"/>
                  </a:cubicBezTo>
                  <a:cubicBezTo>
                    <a:pt x="668" y="893"/>
                    <a:pt x="858" y="691"/>
                    <a:pt x="858" y="441"/>
                  </a:cubicBezTo>
                  <a:cubicBezTo>
                    <a:pt x="858" y="203"/>
                    <a:pt x="668" y="0"/>
                    <a:pt x="4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790513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7725938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9" name="Google Shape;109;p2"/>
            <p:cNvSpPr/>
            <p:nvPr/>
          </p:nvSpPr>
          <p:spPr>
            <a:xfrm flipH="1">
              <a:off x="1591263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1" y="2012"/>
                  </a:lnTo>
                  <a:lnTo>
                    <a:pt x="2012" y="3905"/>
                  </a:lnTo>
                  <a:lnTo>
                    <a:pt x="131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3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86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771731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53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7957238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2" name="Google Shape;112;p2"/>
            <p:cNvSpPr/>
            <p:nvPr/>
          </p:nvSpPr>
          <p:spPr>
            <a:xfrm flipH="1">
              <a:off x="225613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18" y="1"/>
                  </a:moveTo>
                  <a:lnTo>
                    <a:pt x="3989" y="167"/>
                  </a:lnTo>
                  <a:lnTo>
                    <a:pt x="3834" y="2061"/>
                  </a:lnTo>
                  <a:lnTo>
                    <a:pt x="1965" y="2203"/>
                  </a:lnTo>
                  <a:lnTo>
                    <a:pt x="1798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2" y="167"/>
                  </a:lnTo>
                  <a:lnTo>
                    <a:pt x="591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7290188" y="491072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7124688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1" y="465"/>
                    <a:pt x="1751" y="941"/>
                  </a:cubicBezTo>
                  <a:cubicBezTo>
                    <a:pt x="1751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66067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1" y="1"/>
                  </a:moveTo>
                  <a:cubicBezTo>
                    <a:pt x="227" y="1"/>
                    <a:pt x="0" y="227"/>
                    <a:pt x="0" y="525"/>
                  </a:cubicBezTo>
                  <a:cubicBezTo>
                    <a:pt x="0" y="810"/>
                    <a:pt x="227" y="1037"/>
                    <a:pt x="501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6962763" y="2120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58" y="703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6951438" y="19488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80" y="894"/>
                    <a:pt x="870" y="691"/>
                    <a:pt x="870" y="441"/>
                  </a:cubicBezTo>
                  <a:cubicBezTo>
                    <a:pt x="870" y="203"/>
                    <a:pt x="680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677226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0" y="1894"/>
                  </a:cubicBezTo>
                  <a:cubicBezTo>
                    <a:pt x="524" y="1894"/>
                    <a:pt x="119" y="1489"/>
                    <a:pt x="119" y="1001"/>
                  </a:cubicBezTo>
                  <a:cubicBezTo>
                    <a:pt x="119" y="501"/>
                    <a:pt x="524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635881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44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13" y="3894"/>
                  </a:lnTo>
                  <a:lnTo>
                    <a:pt x="143" y="4073"/>
                  </a:lnTo>
                  <a:lnTo>
                    <a:pt x="1" y="6037"/>
                  </a:lnTo>
                  <a:lnTo>
                    <a:pt x="155" y="6049"/>
                  </a:lnTo>
                  <a:lnTo>
                    <a:pt x="286" y="4228"/>
                  </a:lnTo>
                  <a:lnTo>
                    <a:pt x="2167" y="4049"/>
                  </a:lnTo>
                  <a:lnTo>
                    <a:pt x="2287" y="2156"/>
                  </a:lnTo>
                  <a:lnTo>
                    <a:pt x="4156" y="1977"/>
                  </a:lnTo>
                  <a:lnTo>
                    <a:pt x="4287" y="13"/>
                  </a:lnTo>
                  <a:lnTo>
                    <a:pt x="4144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6763638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79" y="893"/>
                    <a:pt x="869" y="703"/>
                    <a:pt x="869" y="453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7003538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2" name="Google Shape;122;p2"/>
            <p:cNvSpPr/>
            <p:nvPr/>
          </p:nvSpPr>
          <p:spPr>
            <a:xfrm flipH="1">
              <a:off x="2132963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41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89" y="2203"/>
                  </a:lnTo>
                  <a:lnTo>
                    <a:pt x="4143" y="310"/>
                  </a:lnTo>
                  <a:lnTo>
                    <a:pt x="5941" y="155"/>
                  </a:lnTo>
                  <a:lnTo>
                    <a:pt x="5941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633648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27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7" y="5596"/>
                  </a:lnTo>
                  <a:lnTo>
                    <a:pt x="3251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7124688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1" y="465"/>
                    <a:pt x="1751" y="941"/>
                  </a:cubicBezTo>
                  <a:cubicBezTo>
                    <a:pt x="1751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66067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1" y="0"/>
                  </a:moveTo>
                  <a:cubicBezTo>
                    <a:pt x="227" y="0"/>
                    <a:pt x="0" y="238"/>
                    <a:pt x="0" y="524"/>
                  </a:cubicBezTo>
                  <a:cubicBezTo>
                    <a:pt x="0" y="810"/>
                    <a:pt x="227" y="1048"/>
                    <a:pt x="501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6962763" y="48266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6951438" y="4634038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1" y="1"/>
                  </a:moveTo>
                  <a:cubicBezTo>
                    <a:pt x="203" y="1"/>
                    <a:pt x="1" y="191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80" y="894"/>
                    <a:pt x="870" y="691"/>
                    <a:pt x="870" y="441"/>
                  </a:cubicBezTo>
                  <a:cubicBezTo>
                    <a:pt x="870" y="191"/>
                    <a:pt x="680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677226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0" y="1894"/>
                  </a:cubicBezTo>
                  <a:cubicBezTo>
                    <a:pt x="524" y="1894"/>
                    <a:pt x="119" y="1489"/>
                    <a:pt x="119" y="1001"/>
                  </a:cubicBezTo>
                  <a:cubicBezTo>
                    <a:pt x="119" y="513"/>
                    <a:pt x="524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6358813" y="4616350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44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13" y="3905"/>
                  </a:lnTo>
                  <a:lnTo>
                    <a:pt x="143" y="4084"/>
                  </a:lnTo>
                  <a:lnTo>
                    <a:pt x="1" y="6048"/>
                  </a:lnTo>
                  <a:lnTo>
                    <a:pt x="155" y="6060"/>
                  </a:lnTo>
                  <a:lnTo>
                    <a:pt x="286" y="4227"/>
                  </a:lnTo>
                  <a:lnTo>
                    <a:pt x="2167" y="4048"/>
                  </a:lnTo>
                  <a:lnTo>
                    <a:pt x="2287" y="2155"/>
                  </a:lnTo>
                  <a:lnTo>
                    <a:pt x="4156" y="1988"/>
                  </a:lnTo>
                  <a:lnTo>
                    <a:pt x="4287" y="24"/>
                  </a:lnTo>
                  <a:lnTo>
                    <a:pt x="4144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6763638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69" y="691"/>
                    <a:pt x="869" y="453"/>
                  </a:cubicBezTo>
                  <a:cubicBezTo>
                    <a:pt x="869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7003538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2" name="Google Shape;132;p2"/>
            <p:cNvSpPr/>
            <p:nvPr/>
          </p:nvSpPr>
          <p:spPr>
            <a:xfrm flipH="1">
              <a:off x="1179288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41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89" y="2203"/>
                  </a:lnTo>
                  <a:lnTo>
                    <a:pt x="4143" y="310"/>
                  </a:lnTo>
                  <a:lnTo>
                    <a:pt x="5941" y="167"/>
                  </a:lnTo>
                  <a:lnTo>
                    <a:pt x="5941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633648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27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7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617128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84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56530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1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01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600906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5998363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5819163" y="102538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01" y="1894"/>
                    <a:pt x="108" y="1489"/>
                    <a:pt x="108" y="1001"/>
                  </a:cubicBezTo>
                  <a:cubicBezTo>
                    <a:pt x="108" y="501"/>
                    <a:pt x="501" y="96"/>
                    <a:pt x="989" y="96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1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9" name="Google Shape;139;p2"/>
            <p:cNvSpPr/>
            <p:nvPr/>
          </p:nvSpPr>
          <p:spPr>
            <a:xfrm flipH="1">
              <a:off x="3498338" y="-162"/>
              <a:ext cx="107200" cy="151250"/>
            </a:xfrm>
            <a:custGeom>
              <a:avLst/>
              <a:gdLst/>
              <a:ahLst/>
              <a:cxnLst/>
              <a:rect l="l" t="t" r="r" b="b"/>
              <a:pathLst>
                <a:path w="4288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32" y="4073"/>
                  </a:lnTo>
                  <a:lnTo>
                    <a:pt x="1" y="6037"/>
                  </a:lnTo>
                  <a:lnTo>
                    <a:pt x="156" y="6049"/>
                  </a:lnTo>
                  <a:lnTo>
                    <a:pt x="275" y="4228"/>
                  </a:lnTo>
                  <a:lnTo>
                    <a:pt x="2156" y="4049"/>
                  </a:lnTo>
                  <a:lnTo>
                    <a:pt x="2275" y="2156"/>
                  </a:lnTo>
                  <a:lnTo>
                    <a:pt x="4144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581023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605013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8" y="893"/>
                    <a:pt x="858" y="691"/>
                    <a:pt x="858" y="453"/>
                  </a:cubicBezTo>
                  <a:cubicBezTo>
                    <a:pt x="858" y="203"/>
                    <a:pt x="668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2" name="Google Shape;142;p2"/>
            <p:cNvSpPr/>
            <p:nvPr/>
          </p:nvSpPr>
          <p:spPr>
            <a:xfrm flipH="1">
              <a:off x="3086363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5383088" y="294238"/>
              <a:ext cx="151850" cy="208675"/>
            </a:xfrm>
            <a:custGeom>
              <a:avLst/>
              <a:gdLst/>
              <a:ahLst/>
              <a:cxnLst/>
              <a:rect l="l" t="t" r="r" b="b"/>
              <a:pathLst>
                <a:path w="6074" h="8347" extrusionOk="0">
                  <a:moveTo>
                    <a:pt x="5859" y="0"/>
                  </a:moveTo>
                  <a:lnTo>
                    <a:pt x="5656" y="2536"/>
                  </a:lnTo>
                  <a:lnTo>
                    <a:pt x="3049" y="2750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8" y="5798"/>
                  </a:lnTo>
                  <a:lnTo>
                    <a:pt x="3025" y="5596"/>
                  </a:lnTo>
                  <a:lnTo>
                    <a:pt x="3239" y="2953"/>
                  </a:lnTo>
                  <a:lnTo>
                    <a:pt x="5859" y="2750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617128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94" y="84"/>
                    <a:pt x="1763" y="465"/>
                    <a:pt x="1763" y="941"/>
                  </a:cubicBezTo>
                  <a:cubicBezTo>
                    <a:pt x="1763" y="1394"/>
                    <a:pt x="1394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84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56530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1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01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600906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5998363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5819163" y="4716788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01" y="1894"/>
                    <a:pt x="108" y="1489"/>
                    <a:pt x="108" y="1001"/>
                  </a:cubicBezTo>
                  <a:cubicBezTo>
                    <a:pt x="96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9" name="Google Shape;149;p2"/>
            <p:cNvSpPr/>
            <p:nvPr/>
          </p:nvSpPr>
          <p:spPr>
            <a:xfrm flipH="1">
              <a:off x="3498338" y="4614113"/>
              <a:ext cx="107200" cy="151525"/>
            </a:xfrm>
            <a:custGeom>
              <a:avLst/>
              <a:gdLst/>
              <a:ahLst/>
              <a:cxnLst/>
              <a:rect l="l" t="t" r="r" b="b"/>
              <a:pathLst>
                <a:path w="4288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5"/>
                  </a:lnTo>
                  <a:lnTo>
                    <a:pt x="132" y="4084"/>
                  </a:lnTo>
                  <a:lnTo>
                    <a:pt x="1" y="6048"/>
                  </a:lnTo>
                  <a:lnTo>
                    <a:pt x="156" y="6060"/>
                  </a:lnTo>
                  <a:lnTo>
                    <a:pt x="275" y="4227"/>
                  </a:lnTo>
                  <a:lnTo>
                    <a:pt x="2156" y="4048"/>
                  </a:lnTo>
                  <a:lnTo>
                    <a:pt x="2275" y="2155"/>
                  </a:lnTo>
                  <a:lnTo>
                    <a:pt x="4144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581023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605013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8" y="893"/>
                    <a:pt x="858" y="691"/>
                    <a:pt x="858" y="441"/>
                  </a:cubicBezTo>
                  <a:cubicBezTo>
                    <a:pt x="858" y="203"/>
                    <a:pt x="668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2" name="Google Shape;152;p2"/>
            <p:cNvSpPr/>
            <p:nvPr/>
          </p:nvSpPr>
          <p:spPr>
            <a:xfrm flipH="1">
              <a:off x="2132688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5383088" y="4908488"/>
              <a:ext cx="151850" cy="208675"/>
            </a:xfrm>
            <a:custGeom>
              <a:avLst/>
              <a:gdLst/>
              <a:ahLst/>
              <a:cxnLst/>
              <a:rect l="l" t="t" r="r" b="b"/>
              <a:pathLst>
                <a:path w="6074" h="8347" extrusionOk="0">
                  <a:moveTo>
                    <a:pt x="5859" y="0"/>
                  </a:moveTo>
                  <a:lnTo>
                    <a:pt x="5656" y="2548"/>
                  </a:lnTo>
                  <a:lnTo>
                    <a:pt x="3049" y="2751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8" y="5811"/>
                  </a:lnTo>
                  <a:lnTo>
                    <a:pt x="3025" y="5596"/>
                  </a:lnTo>
                  <a:lnTo>
                    <a:pt x="3239" y="2965"/>
                  </a:lnTo>
                  <a:lnTo>
                    <a:pt x="5859" y="2739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521788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06" y="0"/>
                    <a:pt x="1" y="417"/>
                    <a:pt x="1" y="929"/>
                  </a:cubicBezTo>
                  <a:cubicBezTo>
                    <a:pt x="1" y="1429"/>
                    <a:pt x="406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46993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12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50553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2" y="1"/>
                    <a:pt x="0" y="203"/>
                    <a:pt x="0" y="453"/>
                  </a:cubicBezTo>
                  <a:cubicBezTo>
                    <a:pt x="0" y="703"/>
                    <a:pt x="202" y="894"/>
                    <a:pt x="441" y="894"/>
                  </a:cubicBezTo>
                  <a:cubicBezTo>
                    <a:pt x="679" y="894"/>
                    <a:pt x="869" y="703"/>
                    <a:pt x="869" y="453"/>
                  </a:cubicBezTo>
                  <a:cubicBezTo>
                    <a:pt x="869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5044663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4865463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4452038" y="-162"/>
              <a:ext cx="106875" cy="151250"/>
            </a:xfrm>
            <a:custGeom>
              <a:avLst/>
              <a:gdLst/>
              <a:ahLst/>
              <a:cxnLst/>
              <a:rect l="l" t="t" r="r" b="b"/>
              <a:pathLst>
                <a:path w="4275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1" y="2001"/>
                  </a:lnTo>
                  <a:lnTo>
                    <a:pt x="2000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3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74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485653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5096763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79" y="893"/>
                    <a:pt x="869" y="691"/>
                    <a:pt x="869" y="453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2" name="Google Shape;162;p2"/>
            <p:cNvSpPr/>
            <p:nvPr/>
          </p:nvSpPr>
          <p:spPr>
            <a:xfrm flipH="1">
              <a:off x="4039763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30" y="1"/>
                  </a:moveTo>
                  <a:lnTo>
                    <a:pt x="4001" y="155"/>
                  </a:lnTo>
                  <a:lnTo>
                    <a:pt x="3834" y="2048"/>
                  </a:lnTo>
                  <a:lnTo>
                    <a:pt x="1953" y="2203"/>
                  </a:lnTo>
                  <a:lnTo>
                    <a:pt x="1810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44297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46" y="0"/>
                  </a:moveTo>
                  <a:lnTo>
                    <a:pt x="5656" y="2536"/>
                  </a:lnTo>
                  <a:lnTo>
                    <a:pt x="3036" y="2750"/>
                  </a:lnTo>
                  <a:lnTo>
                    <a:pt x="2834" y="5394"/>
                  </a:lnTo>
                  <a:lnTo>
                    <a:pt x="214" y="5608"/>
                  </a:lnTo>
                  <a:lnTo>
                    <a:pt x="0" y="8334"/>
                  </a:lnTo>
                  <a:lnTo>
                    <a:pt x="214" y="8346"/>
                  </a:lnTo>
                  <a:lnTo>
                    <a:pt x="405" y="5798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50"/>
                  </a:lnTo>
                  <a:lnTo>
                    <a:pt x="6072" y="12"/>
                  </a:lnTo>
                  <a:lnTo>
                    <a:pt x="5846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521788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06" y="1"/>
                    <a:pt x="1" y="417"/>
                    <a:pt x="1" y="917"/>
                  </a:cubicBezTo>
                  <a:cubicBezTo>
                    <a:pt x="1" y="1429"/>
                    <a:pt x="406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23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46993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12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50553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2" y="0"/>
                    <a:pt x="0" y="203"/>
                    <a:pt x="0" y="441"/>
                  </a:cubicBezTo>
                  <a:cubicBezTo>
                    <a:pt x="0" y="691"/>
                    <a:pt x="202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5044663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4865463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4452038" y="4614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1" y="2012"/>
                  </a:lnTo>
                  <a:lnTo>
                    <a:pt x="2000" y="3905"/>
                  </a:lnTo>
                  <a:lnTo>
                    <a:pt x="119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3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74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485653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5096763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2" name="Google Shape;172;p2"/>
            <p:cNvSpPr/>
            <p:nvPr/>
          </p:nvSpPr>
          <p:spPr>
            <a:xfrm flipH="1">
              <a:off x="3086088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30" y="1"/>
                  </a:moveTo>
                  <a:lnTo>
                    <a:pt x="4001" y="167"/>
                  </a:lnTo>
                  <a:lnTo>
                    <a:pt x="3834" y="2061"/>
                  </a:lnTo>
                  <a:lnTo>
                    <a:pt x="1953" y="2203"/>
                  </a:lnTo>
                  <a:lnTo>
                    <a:pt x="1810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44297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46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14" y="5608"/>
                  </a:lnTo>
                  <a:lnTo>
                    <a:pt x="0" y="8335"/>
                  </a:lnTo>
                  <a:lnTo>
                    <a:pt x="214" y="8347"/>
                  </a:lnTo>
                  <a:lnTo>
                    <a:pt x="405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46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4264213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0" y="465"/>
                    <a:pt x="1750" y="941"/>
                  </a:cubicBezTo>
                  <a:cubicBezTo>
                    <a:pt x="1750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37462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0" y="1"/>
                  </a:moveTo>
                  <a:cubicBezTo>
                    <a:pt x="227" y="1"/>
                    <a:pt x="0" y="227"/>
                    <a:pt x="0" y="525"/>
                  </a:cubicBezTo>
                  <a:cubicBezTo>
                    <a:pt x="0" y="810"/>
                    <a:pt x="227" y="1037"/>
                    <a:pt x="500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41022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69" y="703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4091263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3911788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9" y="96"/>
                    <a:pt x="1881" y="501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01"/>
                    <a:pt x="524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9" name="Google Shape;179;p2"/>
            <p:cNvSpPr/>
            <p:nvPr/>
          </p:nvSpPr>
          <p:spPr>
            <a:xfrm flipH="1">
              <a:off x="5405438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13" y="3894"/>
                  </a:lnTo>
                  <a:lnTo>
                    <a:pt x="143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86" y="2156"/>
                  </a:lnTo>
                  <a:lnTo>
                    <a:pt x="4156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3903138" y="448713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2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42" y="893"/>
                  </a:cubicBezTo>
                  <a:cubicBezTo>
                    <a:pt x="680" y="893"/>
                    <a:pt x="870" y="703"/>
                    <a:pt x="870" y="453"/>
                  </a:cubicBezTo>
                  <a:cubicBezTo>
                    <a:pt x="870" y="203"/>
                    <a:pt x="680" y="0"/>
                    <a:pt x="4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4143363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2" name="Google Shape;182;p2"/>
            <p:cNvSpPr/>
            <p:nvPr/>
          </p:nvSpPr>
          <p:spPr>
            <a:xfrm flipH="1">
              <a:off x="4993438" y="289763"/>
              <a:ext cx="148575" cy="110150"/>
            </a:xfrm>
            <a:custGeom>
              <a:avLst/>
              <a:gdLst/>
              <a:ahLst/>
              <a:cxnLst/>
              <a:rect l="l" t="t" r="r" b="b"/>
              <a:pathLst>
                <a:path w="5943" h="4406" extrusionOk="0">
                  <a:moveTo>
                    <a:pt x="5930" y="1"/>
                  </a:moveTo>
                  <a:lnTo>
                    <a:pt x="3990" y="155"/>
                  </a:lnTo>
                  <a:lnTo>
                    <a:pt x="3847" y="2048"/>
                  </a:lnTo>
                  <a:lnTo>
                    <a:pt x="1965" y="2203"/>
                  </a:lnTo>
                  <a:lnTo>
                    <a:pt x="1799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4" y="4239"/>
                  </a:lnTo>
                  <a:lnTo>
                    <a:pt x="2096" y="2346"/>
                  </a:lnTo>
                  <a:lnTo>
                    <a:pt x="3978" y="2203"/>
                  </a:lnTo>
                  <a:lnTo>
                    <a:pt x="4121" y="310"/>
                  </a:lnTo>
                  <a:lnTo>
                    <a:pt x="5942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34760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25" y="5596"/>
                  </a:lnTo>
                  <a:lnTo>
                    <a:pt x="3251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4264213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0" y="465"/>
                    <a:pt x="1750" y="941"/>
                  </a:cubicBezTo>
                  <a:cubicBezTo>
                    <a:pt x="1750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37462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0" y="0"/>
                  </a:moveTo>
                  <a:cubicBezTo>
                    <a:pt x="227" y="0"/>
                    <a:pt x="0" y="238"/>
                    <a:pt x="0" y="524"/>
                  </a:cubicBezTo>
                  <a:cubicBezTo>
                    <a:pt x="0" y="810"/>
                    <a:pt x="227" y="1048"/>
                    <a:pt x="500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41022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4091263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3911788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9" y="108"/>
                    <a:pt x="1881" y="513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13"/>
                    <a:pt x="524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9" name="Google Shape;189;p2"/>
            <p:cNvSpPr/>
            <p:nvPr/>
          </p:nvSpPr>
          <p:spPr>
            <a:xfrm flipH="1">
              <a:off x="5405438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13" y="3905"/>
                  </a:lnTo>
                  <a:lnTo>
                    <a:pt x="143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86" y="2155"/>
                  </a:lnTo>
                  <a:lnTo>
                    <a:pt x="4156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3903138" y="5063263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2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42" y="894"/>
                  </a:cubicBezTo>
                  <a:cubicBezTo>
                    <a:pt x="680" y="894"/>
                    <a:pt x="870" y="691"/>
                    <a:pt x="870" y="453"/>
                  </a:cubicBezTo>
                  <a:cubicBezTo>
                    <a:pt x="870" y="203"/>
                    <a:pt x="680" y="1"/>
                    <a:pt x="4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4143363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4039763" y="4904013"/>
              <a:ext cx="148575" cy="110175"/>
            </a:xfrm>
            <a:custGeom>
              <a:avLst/>
              <a:gdLst/>
              <a:ahLst/>
              <a:cxnLst/>
              <a:rect l="l" t="t" r="r" b="b"/>
              <a:pathLst>
                <a:path w="5943" h="4407" extrusionOk="0">
                  <a:moveTo>
                    <a:pt x="5930" y="1"/>
                  </a:moveTo>
                  <a:lnTo>
                    <a:pt x="3990" y="167"/>
                  </a:lnTo>
                  <a:lnTo>
                    <a:pt x="3847" y="2061"/>
                  </a:lnTo>
                  <a:lnTo>
                    <a:pt x="1965" y="2203"/>
                  </a:lnTo>
                  <a:lnTo>
                    <a:pt x="1799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4" y="4239"/>
                  </a:lnTo>
                  <a:lnTo>
                    <a:pt x="2096" y="2358"/>
                  </a:lnTo>
                  <a:lnTo>
                    <a:pt x="3978" y="2203"/>
                  </a:lnTo>
                  <a:lnTo>
                    <a:pt x="4121" y="310"/>
                  </a:lnTo>
                  <a:lnTo>
                    <a:pt x="5942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4760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25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331051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27925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13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1485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3137588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2958388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13" y="1894"/>
                    <a:pt x="132" y="1489"/>
                    <a:pt x="132" y="1001"/>
                  </a:cubicBezTo>
                  <a:cubicBezTo>
                    <a:pt x="132" y="501"/>
                    <a:pt x="513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1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60" y="1989"/>
                    <a:pt x="2001" y="1548"/>
                    <a:pt x="2001" y="1001"/>
                  </a:cubicBezTo>
                  <a:cubicBezTo>
                    <a:pt x="2001" y="441"/>
                    <a:pt x="1536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2544938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01" y="1822"/>
                  </a:lnTo>
                  <a:lnTo>
                    <a:pt x="2120" y="2001"/>
                  </a:lnTo>
                  <a:lnTo>
                    <a:pt x="2001" y="3894"/>
                  </a:lnTo>
                  <a:lnTo>
                    <a:pt x="132" y="4073"/>
                  </a:lnTo>
                  <a:lnTo>
                    <a:pt x="1" y="6037"/>
                  </a:lnTo>
                  <a:lnTo>
                    <a:pt x="144" y="6049"/>
                  </a:lnTo>
                  <a:lnTo>
                    <a:pt x="275" y="4228"/>
                  </a:lnTo>
                  <a:lnTo>
                    <a:pt x="2156" y="4049"/>
                  </a:lnTo>
                  <a:lnTo>
                    <a:pt x="2275" y="2156"/>
                  </a:lnTo>
                  <a:lnTo>
                    <a:pt x="4144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294946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703"/>
                    <a:pt x="203" y="893"/>
                    <a:pt x="441" y="893"/>
                  </a:cubicBezTo>
                  <a:cubicBezTo>
                    <a:pt x="679" y="893"/>
                    <a:pt x="870" y="703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3189663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2" name="Google Shape;202;p2"/>
            <p:cNvSpPr/>
            <p:nvPr/>
          </p:nvSpPr>
          <p:spPr>
            <a:xfrm flipH="1">
              <a:off x="5947138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42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53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42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25226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9" y="0"/>
                  </a:moveTo>
                  <a:lnTo>
                    <a:pt x="5656" y="2536"/>
                  </a:lnTo>
                  <a:lnTo>
                    <a:pt x="3049" y="2750"/>
                  </a:lnTo>
                  <a:lnTo>
                    <a:pt x="2823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03" y="8346"/>
                  </a:lnTo>
                  <a:lnTo>
                    <a:pt x="418" y="5798"/>
                  </a:lnTo>
                  <a:lnTo>
                    <a:pt x="3037" y="5596"/>
                  </a:lnTo>
                  <a:lnTo>
                    <a:pt x="3239" y="2953"/>
                  </a:lnTo>
                  <a:lnTo>
                    <a:pt x="5847" y="2750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331051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27925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31485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3137588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2958388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13" y="1894"/>
                    <a:pt x="132" y="1489"/>
                    <a:pt x="132" y="1001"/>
                  </a:cubicBezTo>
                  <a:cubicBezTo>
                    <a:pt x="108" y="513"/>
                    <a:pt x="513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60" y="2001"/>
                    <a:pt x="2001" y="1549"/>
                    <a:pt x="2001" y="1001"/>
                  </a:cubicBezTo>
                  <a:cubicBezTo>
                    <a:pt x="2001" y="453"/>
                    <a:pt x="1536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2544938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01" y="1834"/>
                  </a:lnTo>
                  <a:lnTo>
                    <a:pt x="2120" y="2012"/>
                  </a:lnTo>
                  <a:lnTo>
                    <a:pt x="2001" y="3905"/>
                  </a:lnTo>
                  <a:lnTo>
                    <a:pt x="132" y="4084"/>
                  </a:lnTo>
                  <a:lnTo>
                    <a:pt x="1" y="6048"/>
                  </a:lnTo>
                  <a:lnTo>
                    <a:pt x="144" y="6060"/>
                  </a:lnTo>
                  <a:lnTo>
                    <a:pt x="275" y="4227"/>
                  </a:lnTo>
                  <a:lnTo>
                    <a:pt x="2156" y="4048"/>
                  </a:lnTo>
                  <a:lnTo>
                    <a:pt x="2275" y="2155"/>
                  </a:lnTo>
                  <a:lnTo>
                    <a:pt x="4144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294946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3189663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2" name="Google Shape;212;p2"/>
            <p:cNvSpPr/>
            <p:nvPr/>
          </p:nvSpPr>
          <p:spPr>
            <a:xfrm flipH="1">
              <a:off x="4993463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42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53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42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25226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9" y="0"/>
                  </a:moveTo>
                  <a:lnTo>
                    <a:pt x="5656" y="2548"/>
                  </a:lnTo>
                  <a:lnTo>
                    <a:pt x="3049" y="2751"/>
                  </a:lnTo>
                  <a:lnTo>
                    <a:pt x="2823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03" y="8347"/>
                  </a:lnTo>
                  <a:lnTo>
                    <a:pt x="418" y="5811"/>
                  </a:lnTo>
                  <a:lnTo>
                    <a:pt x="3037" y="5596"/>
                  </a:lnTo>
                  <a:lnTo>
                    <a:pt x="3239" y="2965"/>
                  </a:lnTo>
                  <a:lnTo>
                    <a:pt x="5847" y="2739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235741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183891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12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21949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2" y="1"/>
                    <a:pt x="0" y="203"/>
                    <a:pt x="0" y="453"/>
                  </a:cubicBezTo>
                  <a:cubicBezTo>
                    <a:pt x="0" y="703"/>
                    <a:pt x="202" y="894"/>
                    <a:pt x="441" y="894"/>
                  </a:cubicBezTo>
                  <a:cubicBezTo>
                    <a:pt x="679" y="894"/>
                    <a:pt x="869" y="703"/>
                    <a:pt x="869" y="453"/>
                  </a:cubicBezTo>
                  <a:cubicBezTo>
                    <a:pt x="869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218418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2004988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25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9" name="Google Shape;219;p2"/>
            <p:cNvSpPr/>
            <p:nvPr/>
          </p:nvSpPr>
          <p:spPr>
            <a:xfrm flipH="1">
              <a:off x="731251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43" y="2001"/>
                  </a:lnTo>
                  <a:lnTo>
                    <a:pt x="2012" y="3894"/>
                  </a:lnTo>
                  <a:lnTo>
                    <a:pt x="131" y="4073"/>
                  </a:lnTo>
                  <a:lnTo>
                    <a:pt x="0" y="6037"/>
                  </a:lnTo>
                  <a:lnTo>
                    <a:pt x="167" y="6049"/>
                  </a:lnTo>
                  <a:lnTo>
                    <a:pt x="286" y="4228"/>
                  </a:lnTo>
                  <a:lnTo>
                    <a:pt x="2155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86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1996063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22359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2" name="Google Shape;222;p2"/>
            <p:cNvSpPr/>
            <p:nvPr/>
          </p:nvSpPr>
          <p:spPr>
            <a:xfrm flipH="1">
              <a:off x="6900238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34" y="2048"/>
                  </a:lnTo>
                  <a:lnTo>
                    <a:pt x="1965" y="2203"/>
                  </a:lnTo>
                  <a:lnTo>
                    <a:pt x="1810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65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56893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36"/>
                  </a:lnTo>
                  <a:lnTo>
                    <a:pt x="3048" y="2750"/>
                  </a:lnTo>
                  <a:lnTo>
                    <a:pt x="2846" y="5394"/>
                  </a:lnTo>
                  <a:lnTo>
                    <a:pt x="226" y="5608"/>
                  </a:lnTo>
                  <a:lnTo>
                    <a:pt x="0" y="8334"/>
                  </a:lnTo>
                  <a:lnTo>
                    <a:pt x="226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39" y="2953"/>
                  </a:lnTo>
                  <a:lnTo>
                    <a:pt x="5858" y="2750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235741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22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83891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12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21949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2" y="0"/>
                    <a:pt x="0" y="203"/>
                    <a:pt x="0" y="441"/>
                  </a:cubicBezTo>
                  <a:cubicBezTo>
                    <a:pt x="0" y="691"/>
                    <a:pt x="202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218418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2004988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25" y="1894"/>
                    <a:pt x="120" y="1489"/>
                    <a:pt x="120" y="1001"/>
                  </a:cubicBezTo>
                  <a:cubicBezTo>
                    <a:pt x="108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9" name="Google Shape;229;p2"/>
            <p:cNvSpPr/>
            <p:nvPr/>
          </p:nvSpPr>
          <p:spPr>
            <a:xfrm flipH="1">
              <a:off x="7312513" y="4616350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43" y="2012"/>
                  </a:lnTo>
                  <a:lnTo>
                    <a:pt x="2012" y="3905"/>
                  </a:lnTo>
                  <a:lnTo>
                    <a:pt x="131" y="4084"/>
                  </a:lnTo>
                  <a:lnTo>
                    <a:pt x="0" y="6048"/>
                  </a:lnTo>
                  <a:lnTo>
                    <a:pt x="167" y="6060"/>
                  </a:lnTo>
                  <a:lnTo>
                    <a:pt x="286" y="4227"/>
                  </a:lnTo>
                  <a:lnTo>
                    <a:pt x="2155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86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1996063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22359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2" name="Google Shape;232;p2"/>
            <p:cNvSpPr/>
            <p:nvPr/>
          </p:nvSpPr>
          <p:spPr>
            <a:xfrm flipH="1">
              <a:off x="5946563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34" y="2061"/>
                  </a:lnTo>
                  <a:lnTo>
                    <a:pt x="1965" y="2203"/>
                  </a:lnTo>
                  <a:lnTo>
                    <a:pt x="1810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65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156893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48" y="2751"/>
                  </a:lnTo>
                  <a:lnTo>
                    <a:pt x="2846" y="5394"/>
                  </a:lnTo>
                  <a:lnTo>
                    <a:pt x="226" y="5608"/>
                  </a:lnTo>
                  <a:lnTo>
                    <a:pt x="0" y="8335"/>
                  </a:lnTo>
                  <a:lnTo>
                    <a:pt x="226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39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1403738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0" y="465"/>
                    <a:pt x="1750" y="941"/>
                  </a:cubicBezTo>
                  <a:cubicBezTo>
                    <a:pt x="1750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88521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39" y="1"/>
                    <a:pt x="1" y="227"/>
                    <a:pt x="1" y="525"/>
                  </a:cubicBezTo>
                  <a:cubicBezTo>
                    <a:pt x="1" y="810"/>
                    <a:pt x="239" y="1037"/>
                    <a:pt x="512" y="1037"/>
                  </a:cubicBezTo>
                  <a:cubicBezTo>
                    <a:pt x="786" y="1037"/>
                    <a:pt x="1013" y="810"/>
                    <a:pt x="1013" y="525"/>
                  </a:cubicBezTo>
                  <a:cubicBezTo>
                    <a:pt x="1013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12418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69" y="703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1230788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105131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8" y="96"/>
                    <a:pt x="1881" y="501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01"/>
                    <a:pt x="512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0" y="1548"/>
                    <a:pt x="2000" y="1001"/>
                  </a:cubicBezTo>
                  <a:cubicBezTo>
                    <a:pt x="2000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637863" y="-162"/>
              <a:ext cx="106875" cy="151250"/>
            </a:xfrm>
            <a:custGeom>
              <a:avLst/>
              <a:gdLst/>
              <a:ahLst/>
              <a:cxnLst/>
              <a:rect l="l" t="t" r="r" b="b"/>
              <a:pathLst>
                <a:path w="4275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1042388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69" y="703"/>
                    <a:pt x="869" y="453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12828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2" name="Google Shape;242;p2"/>
            <p:cNvSpPr/>
            <p:nvPr/>
          </p:nvSpPr>
          <p:spPr>
            <a:xfrm flipH="1">
              <a:off x="7853913" y="289763"/>
              <a:ext cx="148575" cy="110150"/>
            </a:xfrm>
            <a:custGeom>
              <a:avLst/>
              <a:gdLst/>
              <a:ahLst/>
              <a:cxnLst/>
              <a:rect l="l" t="t" r="r" b="b"/>
              <a:pathLst>
                <a:path w="5943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35" y="2048"/>
                  </a:lnTo>
                  <a:lnTo>
                    <a:pt x="1954" y="2203"/>
                  </a:lnTo>
                  <a:lnTo>
                    <a:pt x="1799" y="4108"/>
                  </a:lnTo>
                  <a:lnTo>
                    <a:pt x="1" y="4239"/>
                  </a:lnTo>
                  <a:lnTo>
                    <a:pt x="1" y="4406"/>
                  </a:lnTo>
                  <a:lnTo>
                    <a:pt x="1954" y="4239"/>
                  </a:lnTo>
                  <a:lnTo>
                    <a:pt x="2096" y="2346"/>
                  </a:lnTo>
                  <a:lnTo>
                    <a:pt x="3978" y="2203"/>
                  </a:lnTo>
                  <a:lnTo>
                    <a:pt x="4120" y="310"/>
                  </a:lnTo>
                  <a:lnTo>
                    <a:pt x="5942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637863" y="768988"/>
              <a:ext cx="106875" cy="151225"/>
            </a:xfrm>
            <a:custGeom>
              <a:avLst/>
              <a:gdLst/>
              <a:ahLst/>
              <a:cxnLst/>
              <a:rect l="l" t="t" r="r" b="b"/>
              <a:pathLst>
                <a:path w="4275" h="6049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2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7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2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4" name="Google Shape;244;p2"/>
            <p:cNvSpPr/>
            <p:nvPr/>
          </p:nvSpPr>
          <p:spPr>
            <a:xfrm flipH="1">
              <a:off x="61553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05" y="5798"/>
                  </a:lnTo>
                  <a:lnTo>
                    <a:pt x="3025" y="5596"/>
                  </a:lnTo>
                  <a:lnTo>
                    <a:pt x="3227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668513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30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53" y="1787"/>
                    <a:pt x="84" y="1406"/>
                    <a:pt x="84" y="930"/>
                  </a:cubicBezTo>
                  <a:cubicBezTo>
                    <a:pt x="84" y="453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8"/>
                    <a:pt x="1" y="918"/>
                  </a:cubicBezTo>
                  <a:cubicBezTo>
                    <a:pt x="1" y="1430"/>
                    <a:pt x="417" y="1846"/>
                    <a:pt x="918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34" y="418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637863" y="1537838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6"/>
                  </a:lnTo>
                  <a:lnTo>
                    <a:pt x="119" y="4084"/>
                  </a:lnTo>
                  <a:lnTo>
                    <a:pt x="0" y="6049"/>
                  </a:lnTo>
                  <a:lnTo>
                    <a:pt x="155" y="6061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67"/>
                  </a:lnTo>
                  <a:lnTo>
                    <a:pt x="4156" y="1989"/>
                  </a:lnTo>
                  <a:lnTo>
                    <a:pt x="4275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7" name="Google Shape;247;p2"/>
            <p:cNvSpPr/>
            <p:nvPr/>
          </p:nvSpPr>
          <p:spPr>
            <a:xfrm flipH="1">
              <a:off x="615538" y="1063063"/>
              <a:ext cx="151825" cy="209000"/>
            </a:xfrm>
            <a:custGeom>
              <a:avLst/>
              <a:gdLst/>
              <a:ahLst/>
              <a:cxnLst/>
              <a:rect l="l" t="t" r="r" b="b"/>
              <a:pathLst>
                <a:path w="6073" h="8360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7" y="2763"/>
                  </a:lnTo>
                  <a:lnTo>
                    <a:pt x="2834" y="5406"/>
                  </a:lnTo>
                  <a:lnTo>
                    <a:pt x="215" y="5621"/>
                  </a:lnTo>
                  <a:lnTo>
                    <a:pt x="0" y="8335"/>
                  </a:lnTo>
                  <a:lnTo>
                    <a:pt x="215" y="8359"/>
                  </a:lnTo>
                  <a:lnTo>
                    <a:pt x="405" y="5811"/>
                  </a:lnTo>
                  <a:lnTo>
                    <a:pt x="3025" y="5597"/>
                  </a:lnTo>
                  <a:lnTo>
                    <a:pt x="3227" y="2966"/>
                  </a:lnTo>
                  <a:lnTo>
                    <a:pt x="5858" y="2763"/>
                  </a:lnTo>
                  <a:lnTo>
                    <a:pt x="6073" y="25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668513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53" y="1787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637863" y="2306963"/>
              <a:ext cx="106875" cy="151550"/>
            </a:xfrm>
            <a:custGeom>
              <a:avLst/>
              <a:gdLst/>
              <a:ahLst/>
              <a:cxnLst/>
              <a:rect l="l" t="t" r="r" b="b"/>
              <a:pathLst>
                <a:path w="4275" h="6062" extrusionOk="0">
                  <a:moveTo>
                    <a:pt x="4132" y="1"/>
                  </a:moveTo>
                  <a:lnTo>
                    <a:pt x="4013" y="1835"/>
                  </a:lnTo>
                  <a:lnTo>
                    <a:pt x="2132" y="2013"/>
                  </a:lnTo>
                  <a:lnTo>
                    <a:pt x="2001" y="3906"/>
                  </a:lnTo>
                  <a:lnTo>
                    <a:pt x="119" y="4085"/>
                  </a:lnTo>
                  <a:lnTo>
                    <a:pt x="0" y="6049"/>
                  </a:lnTo>
                  <a:lnTo>
                    <a:pt x="155" y="6061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0" name="Google Shape;250;p2"/>
            <p:cNvSpPr/>
            <p:nvPr/>
          </p:nvSpPr>
          <p:spPr>
            <a:xfrm flipH="1">
              <a:off x="615538" y="183221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1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51"/>
                  </a:lnTo>
                  <a:lnTo>
                    <a:pt x="6073" y="12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668513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637863" y="3076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1"/>
                  </a:moveTo>
                  <a:lnTo>
                    <a:pt x="4013" y="1834"/>
                  </a:lnTo>
                  <a:lnTo>
                    <a:pt x="2132" y="2013"/>
                  </a:lnTo>
                  <a:lnTo>
                    <a:pt x="2001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61"/>
                  </a:lnTo>
                  <a:lnTo>
                    <a:pt x="274" y="4227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3" name="Google Shape;253;p2"/>
            <p:cNvSpPr/>
            <p:nvPr/>
          </p:nvSpPr>
          <p:spPr>
            <a:xfrm flipH="1">
              <a:off x="615538" y="260136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82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799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51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668513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83"/>
                  </a:moveTo>
                  <a:cubicBezTo>
                    <a:pt x="1382" y="83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4"/>
                    <a:pt x="453" y="83"/>
                    <a:pt x="918" y="83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5"/>
                    <a:pt x="918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637863" y="3845263"/>
              <a:ext cx="106875" cy="151225"/>
            </a:xfrm>
            <a:custGeom>
              <a:avLst/>
              <a:gdLst/>
              <a:ahLst/>
              <a:cxnLst/>
              <a:rect l="l" t="t" r="r" b="b"/>
              <a:pathLst>
                <a:path w="4275" h="6049" extrusionOk="0">
                  <a:moveTo>
                    <a:pt x="4132" y="0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2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77"/>
                  </a:lnTo>
                  <a:lnTo>
                    <a:pt x="4275" y="12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6" name="Google Shape;256;p2"/>
            <p:cNvSpPr/>
            <p:nvPr/>
          </p:nvSpPr>
          <p:spPr>
            <a:xfrm flipH="1">
              <a:off x="615538" y="3370488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58" y="1"/>
                  </a:moveTo>
                  <a:lnTo>
                    <a:pt x="5656" y="2537"/>
                  </a:lnTo>
                  <a:lnTo>
                    <a:pt x="3037" y="2751"/>
                  </a:lnTo>
                  <a:lnTo>
                    <a:pt x="2834" y="5383"/>
                  </a:lnTo>
                  <a:lnTo>
                    <a:pt x="215" y="5609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799"/>
                  </a:lnTo>
                  <a:lnTo>
                    <a:pt x="3025" y="5597"/>
                  </a:lnTo>
                  <a:lnTo>
                    <a:pt x="3227" y="2954"/>
                  </a:lnTo>
                  <a:lnTo>
                    <a:pt x="5858" y="2751"/>
                  </a:lnTo>
                  <a:lnTo>
                    <a:pt x="6073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668513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4"/>
                    <a:pt x="1382" y="1787"/>
                    <a:pt x="918" y="1787"/>
                  </a:cubicBezTo>
                  <a:cubicBezTo>
                    <a:pt x="453" y="1787"/>
                    <a:pt x="84" y="1406"/>
                    <a:pt x="84" y="929"/>
                  </a:cubicBezTo>
                  <a:cubicBezTo>
                    <a:pt x="72" y="453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1403738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0" y="465"/>
                    <a:pt x="1750" y="941"/>
                  </a:cubicBezTo>
                  <a:cubicBezTo>
                    <a:pt x="1750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88521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12" y="1048"/>
                  </a:cubicBezTo>
                  <a:cubicBezTo>
                    <a:pt x="786" y="1048"/>
                    <a:pt x="1013" y="810"/>
                    <a:pt x="1013" y="524"/>
                  </a:cubicBezTo>
                  <a:cubicBezTo>
                    <a:pt x="1013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12418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1230788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105131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8" y="108"/>
                    <a:pt x="1881" y="513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13"/>
                    <a:pt x="512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0" y="1549"/>
                    <a:pt x="2000" y="1001"/>
                  </a:cubicBezTo>
                  <a:cubicBezTo>
                    <a:pt x="2000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637863" y="4614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5"/>
                  </a:lnTo>
                  <a:lnTo>
                    <a:pt x="119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88"/>
                  </a:lnTo>
                  <a:lnTo>
                    <a:pt x="4275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4" name="Google Shape;264;p2"/>
            <p:cNvSpPr/>
            <p:nvPr/>
          </p:nvSpPr>
          <p:spPr>
            <a:xfrm flipH="1">
              <a:off x="615538" y="41393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7" y="2763"/>
                  </a:lnTo>
                  <a:lnTo>
                    <a:pt x="2834" y="5394"/>
                  </a:lnTo>
                  <a:lnTo>
                    <a:pt x="215" y="5620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7"/>
                  </a:lnTo>
                  <a:lnTo>
                    <a:pt x="3227" y="2965"/>
                  </a:lnTo>
                  <a:lnTo>
                    <a:pt x="5858" y="2763"/>
                  </a:lnTo>
                  <a:lnTo>
                    <a:pt x="6073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668513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1042388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12828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8" name="Google Shape;268;p2"/>
            <p:cNvSpPr/>
            <p:nvPr/>
          </p:nvSpPr>
          <p:spPr>
            <a:xfrm flipH="1">
              <a:off x="6900238" y="4906250"/>
              <a:ext cx="148575" cy="110175"/>
            </a:xfrm>
            <a:custGeom>
              <a:avLst/>
              <a:gdLst/>
              <a:ahLst/>
              <a:cxnLst/>
              <a:rect l="l" t="t" r="r" b="b"/>
              <a:pathLst>
                <a:path w="5943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35" y="2061"/>
                  </a:lnTo>
                  <a:lnTo>
                    <a:pt x="1954" y="2203"/>
                  </a:lnTo>
                  <a:lnTo>
                    <a:pt x="1799" y="4097"/>
                  </a:lnTo>
                  <a:lnTo>
                    <a:pt x="1" y="4239"/>
                  </a:lnTo>
                  <a:lnTo>
                    <a:pt x="1" y="4406"/>
                  </a:lnTo>
                  <a:lnTo>
                    <a:pt x="1954" y="4239"/>
                  </a:lnTo>
                  <a:lnTo>
                    <a:pt x="2096" y="2358"/>
                  </a:lnTo>
                  <a:lnTo>
                    <a:pt x="3978" y="2203"/>
                  </a:lnTo>
                  <a:lnTo>
                    <a:pt x="4120" y="310"/>
                  </a:lnTo>
                  <a:lnTo>
                    <a:pt x="5942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9" name="Google Shape;269;p2"/>
            <p:cNvSpPr/>
            <p:nvPr/>
          </p:nvSpPr>
          <p:spPr>
            <a:xfrm flipH="1">
              <a:off x="61553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45003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2881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277113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9761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01"/>
                    <a:pt x="524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1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450038" y="8752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5"/>
                  </a:moveTo>
                  <a:cubicBezTo>
                    <a:pt x="1382" y="95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4"/>
                    <a:pt x="465" y="95"/>
                    <a:pt x="917" y="95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8928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57" y="703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288113" y="9812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277113" y="7886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3291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97613" y="871388"/>
              <a:ext cx="50025" cy="50025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001" y="107"/>
                  </a:moveTo>
                  <a:cubicBezTo>
                    <a:pt x="1489" y="107"/>
                    <a:pt x="1882" y="512"/>
                    <a:pt x="1882" y="1000"/>
                  </a:cubicBezTo>
                  <a:cubicBezTo>
                    <a:pt x="1882" y="1500"/>
                    <a:pt x="1477" y="1893"/>
                    <a:pt x="1001" y="1893"/>
                  </a:cubicBezTo>
                  <a:cubicBezTo>
                    <a:pt x="524" y="1893"/>
                    <a:pt x="120" y="1500"/>
                    <a:pt x="120" y="1000"/>
                  </a:cubicBezTo>
                  <a:cubicBezTo>
                    <a:pt x="120" y="512"/>
                    <a:pt x="524" y="107"/>
                    <a:pt x="1001" y="107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53"/>
                    <a:pt x="1" y="1000"/>
                  </a:cubicBezTo>
                  <a:cubicBezTo>
                    <a:pt x="1" y="1548"/>
                    <a:pt x="453" y="2001"/>
                    <a:pt x="1001" y="2001"/>
                  </a:cubicBezTo>
                  <a:cubicBezTo>
                    <a:pt x="1548" y="2001"/>
                    <a:pt x="2001" y="1548"/>
                    <a:pt x="2001" y="1000"/>
                  </a:cubicBezTo>
                  <a:cubicBezTo>
                    <a:pt x="2001" y="453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0" name="Google Shape;280;p2"/>
            <p:cNvSpPr/>
            <p:nvPr/>
          </p:nvSpPr>
          <p:spPr>
            <a:xfrm flipH="1">
              <a:off x="13088" y="566888"/>
              <a:ext cx="108650" cy="150025"/>
            </a:xfrm>
            <a:custGeom>
              <a:avLst/>
              <a:gdLst/>
              <a:ahLst/>
              <a:cxnLst/>
              <a:rect l="l" t="t" r="r" b="b"/>
              <a:pathLst>
                <a:path w="4346" h="6001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1"/>
                  </a:lnTo>
                  <a:lnTo>
                    <a:pt x="2179" y="4013"/>
                  </a:lnTo>
                  <a:lnTo>
                    <a:pt x="4048" y="4167"/>
                  </a:lnTo>
                  <a:lnTo>
                    <a:pt x="4203" y="6001"/>
                  </a:lnTo>
                  <a:lnTo>
                    <a:pt x="4346" y="5977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1" name="Google Shape;281;p2"/>
            <p:cNvSpPr/>
            <p:nvPr/>
          </p:nvSpPr>
          <p:spPr>
            <a:xfrm flipH="1">
              <a:off x="225613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397063" y="53741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236313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84"/>
                  </a:moveTo>
                  <a:cubicBezTo>
                    <a:pt x="1394" y="84"/>
                    <a:pt x="1763" y="453"/>
                    <a:pt x="1763" y="930"/>
                  </a:cubicBezTo>
                  <a:cubicBezTo>
                    <a:pt x="1763" y="1406"/>
                    <a:pt x="1394" y="1787"/>
                    <a:pt x="930" y="1787"/>
                  </a:cubicBezTo>
                  <a:cubicBezTo>
                    <a:pt x="465" y="1787"/>
                    <a:pt x="96" y="1406"/>
                    <a:pt x="96" y="930"/>
                  </a:cubicBezTo>
                  <a:cubicBezTo>
                    <a:pt x="96" y="453"/>
                    <a:pt x="465" y="84"/>
                    <a:pt x="930" y="84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8"/>
                    <a:pt x="1" y="918"/>
                  </a:cubicBezTo>
                  <a:cubicBezTo>
                    <a:pt x="1" y="1430"/>
                    <a:pt x="418" y="1846"/>
                    <a:pt x="930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46" y="418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450038" y="164438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7"/>
                    <a:pt x="917" y="1787"/>
                  </a:cubicBezTo>
                  <a:cubicBezTo>
                    <a:pt x="465" y="1787"/>
                    <a:pt x="84" y="1418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7"/>
                    <a:pt x="1" y="918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8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89288" y="12178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288113" y="17503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277113" y="1557788"/>
              <a:ext cx="21450" cy="22325"/>
            </a:xfrm>
            <a:custGeom>
              <a:avLst/>
              <a:gdLst/>
              <a:ahLst/>
              <a:cxnLst/>
              <a:rect l="l" t="t" r="r" b="b"/>
              <a:pathLst>
                <a:path w="858" h="893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329188" y="12755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97613" y="1640513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13088" y="1336013"/>
              <a:ext cx="108650" cy="149750"/>
            </a:xfrm>
            <a:custGeom>
              <a:avLst/>
              <a:gdLst/>
              <a:ahLst/>
              <a:cxnLst/>
              <a:rect l="l" t="t" r="r" b="b"/>
              <a:pathLst>
                <a:path w="4346" h="5990" extrusionOk="0">
                  <a:moveTo>
                    <a:pt x="155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24" y="2120"/>
                  </a:lnTo>
                  <a:lnTo>
                    <a:pt x="2179" y="4013"/>
                  </a:lnTo>
                  <a:lnTo>
                    <a:pt x="4048" y="4168"/>
                  </a:lnTo>
                  <a:lnTo>
                    <a:pt x="4203" y="5990"/>
                  </a:lnTo>
                  <a:lnTo>
                    <a:pt x="4346" y="5978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23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225613" y="105861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51"/>
                  </a:lnTo>
                  <a:lnTo>
                    <a:pt x="12" y="4406"/>
                  </a:lnTo>
                  <a:lnTo>
                    <a:pt x="1953" y="4251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22"/>
                  </a:lnTo>
                  <a:lnTo>
                    <a:pt x="5941" y="167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2" name="Google Shape;292;p2"/>
            <p:cNvSpPr/>
            <p:nvPr/>
          </p:nvSpPr>
          <p:spPr>
            <a:xfrm flipH="1">
              <a:off x="8979088" y="1308800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82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236313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6"/>
                    <a:pt x="1394" y="1787"/>
                    <a:pt x="930" y="1787"/>
                  </a:cubicBezTo>
                  <a:cubicBezTo>
                    <a:pt x="465" y="1787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450038" y="241353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3"/>
                    <a:pt x="1382" y="1786"/>
                    <a:pt x="917" y="1786"/>
                  </a:cubicBezTo>
                  <a:cubicBezTo>
                    <a:pt x="465" y="1786"/>
                    <a:pt x="84" y="1405"/>
                    <a:pt x="84" y="929"/>
                  </a:cubicBezTo>
                  <a:cubicBezTo>
                    <a:pt x="84" y="453"/>
                    <a:pt x="465" y="84"/>
                    <a:pt x="917" y="84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89288" y="19869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288113" y="2519513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41" y="0"/>
                  </a:moveTo>
                  <a:cubicBezTo>
                    <a:pt x="191" y="0"/>
                    <a:pt x="1" y="202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2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277113" y="23266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329188" y="20447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97613" y="2409663"/>
              <a:ext cx="50025" cy="50025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8"/>
                    <a:pt x="453" y="2001"/>
                    <a:pt x="1001" y="2001"/>
                  </a:cubicBezTo>
                  <a:cubicBezTo>
                    <a:pt x="1548" y="2001"/>
                    <a:pt x="2001" y="1548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0" name="Google Shape;300;p2"/>
            <p:cNvSpPr/>
            <p:nvPr/>
          </p:nvSpPr>
          <p:spPr>
            <a:xfrm flipH="1">
              <a:off x="13088" y="2104863"/>
              <a:ext cx="108650" cy="150050"/>
            </a:xfrm>
            <a:custGeom>
              <a:avLst/>
              <a:gdLst/>
              <a:ahLst/>
              <a:cxnLst/>
              <a:rect l="l" t="t" r="r" b="b"/>
              <a:pathLst>
                <a:path w="4346" h="6002" extrusionOk="0">
                  <a:moveTo>
                    <a:pt x="155" y="1"/>
                  </a:moveTo>
                  <a:lnTo>
                    <a:pt x="0" y="24"/>
                  </a:lnTo>
                  <a:lnTo>
                    <a:pt x="155" y="1965"/>
                  </a:lnTo>
                  <a:lnTo>
                    <a:pt x="2024" y="2132"/>
                  </a:lnTo>
                  <a:lnTo>
                    <a:pt x="2179" y="4025"/>
                  </a:lnTo>
                  <a:lnTo>
                    <a:pt x="4048" y="4168"/>
                  </a:lnTo>
                  <a:lnTo>
                    <a:pt x="4203" y="6001"/>
                  </a:lnTo>
                  <a:lnTo>
                    <a:pt x="4346" y="5989"/>
                  </a:lnTo>
                  <a:lnTo>
                    <a:pt x="4203" y="4025"/>
                  </a:lnTo>
                  <a:lnTo>
                    <a:pt x="2322" y="3870"/>
                  </a:lnTo>
                  <a:lnTo>
                    <a:pt x="2179" y="1989"/>
                  </a:lnTo>
                  <a:lnTo>
                    <a:pt x="298" y="1834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1" name="Google Shape;301;p2"/>
            <p:cNvSpPr/>
            <p:nvPr/>
          </p:nvSpPr>
          <p:spPr>
            <a:xfrm flipH="1">
              <a:off x="225613" y="1827738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30" y="1"/>
                  </a:moveTo>
                  <a:lnTo>
                    <a:pt x="3989" y="168"/>
                  </a:lnTo>
                  <a:lnTo>
                    <a:pt x="3846" y="2061"/>
                  </a:lnTo>
                  <a:lnTo>
                    <a:pt x="1965" y="2204"/>
                  </a:lnTo>
                  <a:lnTo>
                    <a:pt x="1822" y="4097"/>
                  </a:lnTo>
                  <a:lnTo>
                    <a:pt x="0" y="4240"/>
                  </a:lnTo>
                  <a:lnTo>
                    <a:pt x="12" y="4406"/>
                  </a:lnTo>
                  <a:lnTo>
                    <a:pt x="1953" y="4240"/>
                  </a:lnTo>
                  <a:lnTo>
                    <a:pt x="2096" y="2358"/>
                  </a:lnTo>
                  <a:lnTo>
                    <a:pt x="3977" y="2204"/>
                  </a:lnTo>
                  <a:lnTo>
                    <a:pt x="4120" y="311"/>
                  </a:lnTo>
                  <a:lnTo>
                    <a:pt x="5941" y="168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397063" y="2075688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70" y="1"/>
                  </a:moveTo>
                  <a:lnTo>
                    <a:pt x="5656" y="2537"/>
                  </a:lnTo>
                  <a:lnTo>
                    <a:pt x="3036" y="2751"/>
                  </a:lnTo>
                  <a:lnTo>
                    <a:pt x="2834" y="5382"/>
                  </a:lnTo>
                  <a:lnTo>
                    <a:pt x="226" y="5597"/>
                  </a:lnTo>
                  <a:lnTo>
                    <a:pt x="0" y="8323"/>
                  </a:lnTo>
                  <a:lnTo>
                    <a:pt x="215" y="8347"/>
                  </a:lnTo>
                  <a:lnTo>
                    <a:pt x="417" y="5799"/>
                  </a:lnTo>
                  <a:lnTo>
                    <a:pt x="3036" y="5597"/>
                  </a:lnTo>
                  <a:lnTo>
                    <a:pt x="3251" y="2954"/>
                  </a:lnTo>
                  <a:lnTo>
                    <a:pt x="5858" y="2739"/>
                  </a:lnTo>
                  <a:lnTo>
                    <a:pt x="6072" y="13"/>
                  </a:lnTo>
                  <a:lnTo>
                    <a:pt x="587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236313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450038" y="31823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5"/>
                  </a:moveTo>
                  <a:cubicBezTo>
                    <a:pt x="1382" y="95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5"/>
                    <a:pt x="917" y="95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89288" y="27561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288113" y="32883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277113" y="30957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329188" y="28138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191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97613" y="3178813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107"/>
                  </a:moveTo>
                  <a:cubicBezTo>
                    <a:pt x="1489" y="107"/>
                    <a:pt x="1882" y="500"/>
                    <a:pt x="1882" y="1000"/>
                  </a:cubicBezTo>
                  <a:cubicBezTo>
                    <a:pt x="1882" y="1489"/>
                    <a:pt x="1477" y="1893"/>
                    <a:pt x="1001" y="1893"/>
                  </a:cubicBezTo>
                  <a:cubicBezTo>
                    <a:pt x="524" y="1893"/>
                    <a:pt x="120" y="1489"/>
                    <a:pt x="120" y="1000"/>
                  </a:cubicBezTo>
                  <a:cubicBezTo>
                    <a:pt x="120" y="500"/>
                    <a:pt x="524" y="107"/>
                    <a:pt x="1001" y="107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0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48" y="1989"/>
                    <a:pt x="2001" y="1548"/>
                    <a:pt x="2001" y="1000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13088" y="2874013"/>
              <a:ext cx="108650" cy="150050"/>
            </a:xfrm>
            <a:custGeom>
              <a:avLst/>
              <a:gdLst/>
              <a:ahLst/>
              <a:cxnLst/>
              <a:rect l="l" t="t" r="r" b="b"/>
              <a:pathLst>
                <a:path w="4346" h="6002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2"/>
                  </a:lnTo>
                  <a:lnTo>
                    <a:pt x="2179" y="4025"/>
                  </a:lnTo>
                  <a:lnTo>
                    <a:pt x="4048" y="4168"/>
                  </a:lnTo>
                  <a:lnTo>
                    <a:pt x="4203" y="6001"/>
                  </a:lnTo>
                  <a:lnTo>
                    <a:pt x="4346" y="5989"/>
                  </a:lnTo>
                  <a:lnTo>
                    <a:pt x="4203" y="4025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225613" y="259688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1"/>
                  </a:moveTo>
                  <a:lnTo>
                    <a:pt x="3989" y="167"/>
                  </a:lnTo>
                  <a:lnTo>
                    <a:pt x="3846" y="2049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2" name="Google Shape;312;p2"/>
            <p:cNvSpPr/>
            <p:nvPr/>
          </p:nvSpPr>
          <p:spPr>
            <a:xfrm flipH="1">
              <a:off x="8979088" y="2846775"/>
              <a:ext cx="151825" cy="208975"/>
            </a:xfrm>
            <a:custGeom>
              <a:avLst/>
              <a:gdLst/>
              <a:ahLst/>
              <a:cxnLst/>
              <a:rect l="l" t="t" r="r" b="b"/>
              <a:pathLst>
                <a:path w="6073" h="8359" extrusionOk="0">
                  <a:moveTo>
                    <a:pt x="5870" y="1"/>
                  </a:moveTo>
                  <a:lnTo>
                    <a:pt x="5656" y="2549"/>
                  </a:lnTo>
                  <a:lnTo>
                    <a:pt x="3036" y="2763"/>
                  </a:lnTo>
                  <a:lnTo>
                    <a:pt x="2834" y="5394"/>
                  </a:lnTo>
                  <a:lnTo>
                    <a:pt x="226" y="5597"/>
                  </a:lnTo>
                  <a:lnTo>
                    <a:pt x="0" y="8335"/>
                  </a:lnTo>
                  <a:lnTo>
                    <a:pt x="215" y="8359"/>
                  </a:lnTo>
                  <a:lnTo>
                    <a:pt x="417" y="5811"/>
                  </a:lnTo>
                  <a:lnTo>
                    <a:pt x="3036" y="5597"/>
                  </a:lnTo>
                  <a:lnTo>
                    <a:pt x="3251" y="2953"/>
                  </a:lnTo>
                  <a:lnTo>
                    <a:pt x="5858" y="2739"/>
                  </a:lnTo>
                  <a:lnTo>
                    <a:pt x="6072" y="24"/>
                  </a:lnTo>
                  <a:lnTo>
                    <a:pt x="587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236313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83"/>
                  </a:moveTo>
                  <a:cubicBezTo>
                    <a:pt x="1394" y="83"/>
                    <a:pt x="1763" y="464"/>
                    <a:pt x="1763" y="941"/>
                  </a:cubicBezTo>
                  <a:cubicBezTo>
                    <a:pt x="1763" y="1417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4"/>
                    <a:pt x="465" y="83"/>
                    <a:pt x="930" y="83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17"/>
                  </a:cubicBezTo>
                  <a:cubicBezTo>
                    <a:pt x="1" y="1429"/>
                    <a:pt x="418" y="1845"/>
                    <a:pt x="930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450038" y="3951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18"/>
                    <a:pt x="1382" y="1787"/>
                    <a:pt x="917" y="1787"/>
                  </a:cubicBezTo>
                  <a:cubicBezTo>
                    <a:pt x="465" y="1787"/>
                    <a:pt x="84" y="1418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8"/>
                    <a:pt x="1" y="930"/>
                  </a:cubicBezTo>
                  <a:cubicBezTo>
                    <a:pt x="1" y="1430"/>
                    <a:pt x="417" y="1846"/>
                    <a:pt x="929" y="1846"/>
                  </a:cubicBezTo>
                  <a:cubicBezTo>
                    <a:pt x="1429" y="1846"/>
                    <a:pt x="1846" y="1430"/>
                    <a:pt x="1846" y="930"/>
                  </a:cubicBezTo>
                  <a:cubicBezTo>
                    <a:pt x="1846" y="418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89288" y="35252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288113" y="4057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277113" y="38649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329188" y="35827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2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2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97613" y="3947963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5"/>
                  </a:moveTo>
                  <a:cubicBezTo>
                    <a:pt x="1489" y="95"/>
                    <a:pt x="1882" y="500"/>
                    <a:pt x="1882" y="988"/>
                  </a:cubicBezTo>
                  <a:cubicBezTo>
                    <a:pt x="1882" y="1488"/>
                    <a:pt x="1477" y="1881"/>
                    <a:pt x="1001" y="1881"/>
                  </a:cubicBezTo>
                  <a:cubicBezTo>
                    <a:pt x="524" y="1881"/>
                    <a:pt x="120" y="1488"/>
                    <a:pt x="120" y="988"/>
                  </a:cubicBezTo>
                  <a:cubicBezTo>
                    <a:pt x="120" y="500"/>
                    <a:pt x="524" y="95"/>
                    <a:pt x="1001" y="95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988"/>
                  </a:cubicBezTo>
                  <a:cubicBezTo>
                    <a:pt x="1" y="1548"/>
                    <a:pt x="453" y="1988"/>
                    <a:pt x="1001" y="1988"/>
                  </a:cubicBezTo>
                  <a:cubicBezTo>
                    <a:pt x="1548" y="1988"/>
                    <a:pt x="2001" y="1548"/>
                    <a:pt x="2001" y="988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0" name="Google Shape;320;p2"/>
            <p:cNvSpPr/>
            <p:nvPr/>
          </p:nvSpPr>
          <p:spPr>
            <a:xfrm flipH="1">
              <a:off x="13088" y="3643163"/>
              <a:ext cx="108650" cy="150025"/>
            </a:xfrm>
            <a:custGeom>
              <a:avLst/>
              <a:gdLst/>
              <a:ahLst/>
              <a:cxnLst/>
              <a:rect l="l" t="t" r="r" b="b"/>
              <a:pathLst>
                <a:path w="4346" h="6001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1"/>
                  </a:lnTo>
                  <a:lnTo>
                    <a:pt x="2179" y="4012"/>
                  </a:lnTo>
                  <a:lnTo>
                    <a:pt x="4048" y="4167"/>
                  </a:lnTo>
                  <a:lnTo>
                    <a:pt x="4203" y="6001"/>
                  </a:lnTo>
                  <a:lnTo>
                    <a:pt x="4346" y="5977"/>
                  </a:lnTo>
                  <a:lnTo>
                    <a:pt x="4203" y="4012"/>
                  </a:lnTo>
                  <a:lnTo>
                    <a:pt x="2322" y="3870"/>
                  </a:lnTo>
                  <a:lnTo>
                    <a:pt x="2179" y="1976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1" name="Google Shape;321;p2"/>
            <p:cNvSpPr/>
            <p:nvPr/>
          </p:nvSpPr>
          <p:spPr>
            <a:xfrm flipH="1">
              <a:off x="225613" y="336603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084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55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397063" y="36136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51" y="2953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236313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84"/>
                  </a:moveTo>
                  <a:cubicBezTo>
                    <a:pt x="1394" y="84"/>
                    <a:pt x="1763" y="453"/>
                    <a:pt x="1763" y="929"/>
                  </a:cubicBezTo>
                  <a:cubicBezTo>
                    <a:pt x="1763" y="1394"/>
                    <a:pt x="1394" y="1787"/>
                    <a:pt x="930" y="1787"/>
                  </a:cubicBezTo>
                  <a:cubicBezTo>
                    <a:pt x="465" y="1787"/>
                    <a:pt x="96" y="1406"/>
                    <a:pt x="96" y="929"/>
                  </a:cubicBezTo>
                  <a:cubicBezTo>
                    <a:pt x="96" y="453"/>
                    <a:pt x="465" y="84"/>
                    <a:pt x="930" y="84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46" y="417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45003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89288" y="42941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2"/>
                    <a:pt x="191" y="894"/>
                    <a:pt x="429" y="894"/>
                  </a:cubicBezTo>
                  <a:cubicBezTo>
                    <a:pt x="667" y="894"/>
                    <a:pt x="857" y="692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2881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277113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329188" y="43518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9761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13088" y="4412288"/>
              <a:ext cx="108650" cy="149750"/>
            </a:xfrm>
            <a:custGeom>
              <a:avLst/>
              <a:gdLst/>
              <a:ahLst/>
              <a:cxnLst/>
              <a:rect l="l" t="t" r="r" b="b"/>
              <a:pathLst>
                <a:path w="4346" h="5990" extrusionOk="0">
                  <a:moveTo>
                    <a:pt x="155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24" y="2120"/>
                  </a:lnTo>
                  <a:lnTo>
                    <a:pt x="2179" y="4013"/>
                  </a:lnTo>
                  <a:lnTo>
                    <a:pt x="4048" y="4168"/>
                  </a:lnTo>
                  <a:lnTo>
                    <a:pt x="4203" y="5990"/>
                  </a:lnTo>
                  <a:lnTo>
                    <a:pt x="4346" y="5978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22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225613" y="413488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51"/>
                  </a:lnTo>
                  <a:lnTo>
                    <a:pt x="12" y="4405"/>
                  </a:lnTo>
                  <a:lnTo>
                    <a:pt x="1953" y="4251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22"/>
                  </a:lnTo>
                  <a:lnTo>
                    <a:pt x="5941" y="167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2" name="Google Shape;332;p2"/>
            <p:cNvSpPr/>
            <p:nvPr/>
          </p:nvSpPr>
          <p:spPr>
            <a:xfrm flipH="1">
              <a:off x="8979088" y="438507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0"/>
                  </a:lnTo>
                  <a:lnTo>
                    <a:pt x="2834" y="5382"/>
                  </a:lnTo>
                  <a:lnTo>
                    <a:pt x="226" y="5596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51" y="2941"/>
                  </a:lnTo>
                  <a:lnTo>
                    <a:pt x="5858" y="2738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236313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8928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3291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6" name="Google Shape;336;p2"/>
            <p:cNvSpPr/>
            <p:nvPr/>
          </p:nvSpPr>
          <p:spPr>
            <a:xfrm flipH="1">
              <a:off x="7853938" y="4906250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337" name="Google Shape;337;p2"/>
          <p:cNvSpPr/>
          <p:nvPr/>
        </p:nvSpPr>
        <p:spPr>
          <a:xfrm>
            <a:off x="474200" y="432200"/>
            <a:ext cx="11243600" cy="59936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38" name="Google Shape;338;p2"/>
          <p:cNvSpPr txBox="1">
            <a:spLocks noGrp="1"/>
          </p:cNvSpPr>
          <p:nvPr>
            <p:ph type="ctrTitle"/>
          </p:nvPr>
        </p:nvSpPr>
        <p:spPr>
          <a:xfrm>
            <a:off x="959800" y="1315800"/>
            <a:ext cx="6355600" cy="34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6000"/>
              <a:buNone/>
              <a:defRPr sz="58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39" name="Google Shape;339;p2"/>
          <p:cNvSpPr txBox="1">
            <a:spLocks noGrp="1"/>
          </p:cNvSpPr>
          <p:nvPr>
            <p:ph type="subTitle" idx="1"/>
          </p:nvPr>
        </p:nvSpPr>
        <p:spPr>
          <a:xfrm>
            <a:off x="959800" y="4926600"/>
            <a:ext cx="6355600" cy="6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ontserrat"/>
              <a:buNone/>
              <a:defRPr sz="2400">
                <a:solidFill>
                  <a:schemeClr val="dk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1037366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2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79" name="Google Shape;2879;p11"/>
          <p:cNvGrpSpPr/>
          <p:nvPr/>
        </p:nvGrpSpPr>
        <p:grpSpPr>
          <a:xfrm>
            <a:off x="17451" y="-215"/>
            <a:ext cx="12157100" cy="6858033"/>
            <a:chOff x="13088" y="-162"/>
            <a:chExt cx="9117825" cy="5143525"/>
          </a:xfrm>
        </p:grpSpPr>
        <p:sp>
          <p:nvSpPr>
            <p:cNvPr id="2880" name="Google Shape;2880;p11"/>
            <p:cNvSpPr/>
            <p:nvPr/>
          </p:nvSpPr>
          <p:spPr>
            <a:xfrm>
              <a:off x="903176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81" name="Google Shape;2881;p11"/>
            <p:cNvSpPr/>
            <p:nvPr/>
          </p:nvSpPr>
          <p:spPr>
            <a:xfrm>
              <a:off x="851353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13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82" name="Google Shape;2882;p11"/>
            <p:cNvSpPr/>
            <p:nvPr/>
          </p:nvSpPr>
          <p:spPr>
            <a:xfrm>
              <a:off x="886953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83" name="Google Shape;2883;p11"/>
            <p:cNvSpPr/>
            <p:nvPr/>
          </p:nvSpPr>
          <p:spPr>
            <a:xfrm>
              <a:off x="885883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84" name="Google Shape;2884;p11"/>
            <p:cNvSpPr/>
            <p:nvPr/>
          </p:nvSpPr>
          <p:spPr>
            <a:xfrm>
              <a:off x="8679638" y="102538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989" y="96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1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85" name="Google Shape;2885;p11"/>
            <p:cNvSpPr/>
            <p:nvPr/>
          </p:nvSpPr>
          <p:spPr>
            <a:xfrm>
              <a:off x="8266188" y="-162"/>
              <a:ext cx="106900" cy="151250"/>
            </a:xfrm>
            <a:custGeom>
              <a:avLst/>
              <a:gdLst/>
              <a:ahLst/>
              <a:cxnLst/>
              <a:rect l="l" t="t" r="r" b="b"/>
              <a:pathLst>
                <a:path w="4276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2" y="2001"/>
                  </a:lnTo>
                  <a:lnTo>
                    <a:pt x="1989" y="3894"/>
                  </a:lnTo>
                  <a:lnTo>
                    <a:pt x="120" y="4073"/>
                  </a:lnTo>
                  <a:lnTo>
                    <a:pt x="1" y="6037"/>
                  </a:lnTo>
                  <a:lnTo>
                    <a:pt x="144" y="6049"/>
                  </a:lnTo>
                  <a:lnTo>
                    <a:pt x="263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86" name="Google Shape;2886;p11"/>
            <p:cNvSpPr/>
            <p:nvPr/>
          </p:nvSpPr>
          <p:spPr>
            <a:xfrm>
              <a:off x="9031763" y="8752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5"/>
                  </a:moveTo>
                  <a:cubicBezTo>
                    <a:pt x="1382" y="95"/>
                    <a:pt x="1763" y="464"/>
                    <a:pt x="1763" y="941"/>
                  </a:cubicBezTo>
                  <a:cubicBezTo>
                    <a:pt x="1763" y="1417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4"/>
                    <a:pt x="465" y="95"/>
                    <a:pt x="929" y="95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87" name="Google Shape;2887;p11"/>
            <p:cNvSpPr/>
            <p:nvPr/>
          </p:nvSpPr>
          <p:spPr>
            <a:xfrm>
              <a:off x="867041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703"/>
                    <a:pt x="203" y="893"/>
                    <a:pt x="441" y="893"/>
                  </a:cubicBezTo>
                  <a:cubicBezTo>
                    <a:pt x="679" y="893"/>
                    <a:pt x="870" y="703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88" name="Google Shape;2888;p11"/>
            <p:cNvSpPr/>
            <p:nvPr/>
          </p:nvSpPr>
          <p:spPr>
            <a:xfrm>
              <a:off x="8513538" y="98181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0"/>
                  </a:moveTo>
                  <a:cubicBezTo>
                    <a:pt x="227" y="0"/>
                    <a:pt x="1" y="227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87" y="1036"/>
                    <a:pt x="1013" y="798"/>
                    <a:pt x="1013" y="512"/>
                  </a:cubicBezTo>
                  <a:cubicBezTo>
                    <a:pt x="1013" y="227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89" name="Google Shape;2889;p11"/>
            <p:cNvSpPr/>
            <p:nvPr/>
          </p:nvSpPr>
          <p:spPr>
            <a:xfrm>
              <a:off x="8869538" y="9812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90" name="Google Shape;2890;p11"/>
            <p:cNvSpPr/>
            <p:nvPr/>
          </p:nvSpPr>
          <p:spPr>
            <a:xfrm>
              <a:off x="8858838" y="788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91" name="Google Shape;2891;p11"/>
            <p:cNvSpPr/>
            <p:nvPr/>
          </p:nvSpPr>
          <p:spPr>
            <a:xfrm>
              <a:off x="8457588" y="6305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1" y="191"/>
                    <a:pt x="1" y="441"/>
                  </a:cubicBezTo>
                  <a:cubicBezTo>
                    <a:pt x="1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191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92" name="Google Shape;2892;p11"/>
            <p:cNvSpPr/>
            <p:nvPr/>
          </p:nvSpPr>
          <p:spPr>
            <a:xfrm>
              <a:off x="8910913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53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93" name="Google Shape;2893;p11"/>
            <p:cNvSpPr/>
            <p:nvPr/>
          </p:nvSpPr>
          <p:spPr>
            <a:xfrm>
              <a:off x="8679638" y="871388"/>
              <a:ext cx="49725" cy="50025"/>
            </a:xfrm>
            <a:custGeom>
              <a:avLst/>
              <a:gdLst/>
              <a:ahLst/>
              <a:cxnLst/>
              <a:rect l="l" t="t" r="r" b="b"/>
              <a:pathLst>
                <a:path w="1989" h="2001" extrusionOk="0">
                  <a:moveTo>
                    <a:pt x="989" y="107"/>
                  </a:moveTo>
                  <a:cubicBezTo>
                    <a:pt x="1489" y="107"/>
                    <a:pt x="1870" y="512"/>
                    <a:pt x="1870" y="1000"/>
                  </a:cubicBezTo>
                  <a:cubicBezTo>
                    <a:pt x="1870" y="1500"/>
                    <a:pt x="1465" y="1893"/>
                    <a:pt x="989" y="1893"/>
                  </a:cubicBezTo>
                  <a:cubicBezTo>
                    <a:pt x="513" y="1893"/>
                    <a:pt x="120" y="1500"/>
                    <a:pt x="120" y="1000"/>
                  </a:cubicBezTo>
                  <a:cubicBezTo>
                    <a:pt x="120" y="512"/>
                    <a:pt x="501" y="107"/>
                    <a:pt x="989" y="107"/>
                  </a:cubicBezTo>
                  <a:close/>
                  <a:moveTo>
                    <a:pt x="989" y="0"/>
                  </a:moveTo>
                  <a:cubicBezTo>
                    <a:pt x="441" y="0"/>
                    <a:pt x="1" y="453"/>
                    <a:pt x="1" y="1000"/>
                  </a:cubicBezTo>
                  <a:cubicBezTo>
                    <a:pt x="1" y="1548"/>
                    <a:pt x="441" y="2001"/>
                    <a:pt x="989" y="2001"/>
                  </a:cubicBezTo>
                  <a:cubicBezTo>
                    <a:pt x="1548" y="2001"/>
                    <a:pt x="1989" y="1548"/>
                    <a:pt x="1989" y="1000"/>
                  </a:cubicBezTo>
                  <a:cubicBezTo>
                    <a:pt x="1989" y="453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94" name="Google Shape;2894;p11"/>
            <p:cNvSpPr/>
            <p:nvPr/>
          </p:nvSpPr>
          <p:spPr>
            <a:xfrm flipH="1">
              <a:off x="8594813" y="569125"/>
              <a:ext cx="108950" cy="150025"/>
            </a:xfrm>
            <a:custGeom>
              <a:avLst/>
              <a:gdLst/>
              <a:ahLst/>
              <a:cxnLst/>
              <a:rect l="l" t="t" r="r" b="b"/>
              <a:pathLst>
                <a:path w="4358" h="6001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1"/>
                  </a:lnTo>
                  <a:lnTo>
                    <a:pt x="2179" y="4013"/>
                  </a:lnTo>
                  <a:lnTo>
                    <a:pt x="4060" y="4167"/>
                  </a:lnTo>
                  <a:lnTo>
                    <a:pt x="4203" y="6001"/>
                  </a:lnTo>
                  <a:lnTo>
                    <a:pt x="4358" y="5977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95" name="Google Shape;2895;p11"/>
            <p:cNvSpPr/>
            <p:nvPr/>
          </p:nvSpPr>
          <p:spPr>
            <a:xfrm flipH="1">
              <a:off x="8807038" y="292000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4013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96" name="Google Shape;2896;p11"/>
            <p:cNvSpPr/>
            <p:nvPr/>
          </p:nvSpPr>
          <p:spPr>
            <a:xfrm>
              <a:off x="8979088" y="539650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94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97" name="Google Shape;2897;p11"/>
            <p:cNvSpPr/>
            <p:nvPr/>
          </p:nvSpPr>
          <p:spPr>
            <a:xfrm>
              <a:off x="8243563" y="294238"/>
              <a:ext cx="152125" cy="208675"/>
            </a:xfrm>
            <a:custGeom>
              <a:avLst/>
              <a:gdLst/>
              <a:ahLst/>
              <a:cxnLst/>
              <a:rect l="l" t="t" r="r" b="b"/>
              <a:pathLst>
                <a:path w="6085" h="8347" extrusionOk="0">
                  <a:moveTo>
                    <a:pt x="5859" y="0"/>
                  </a:moveTo>
                  <a:lnTo>
                    <a:pt x="5668" y="2536"/>
                  </a:lnTo>
                  <a:lnTo>
                    <a:pt x="3049" y="2750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8" y="5798"/>
                  </a:lnTo>
                  <a:lnTo>
                    <a:pt x="3037" y="5596"/>
                  </a:lnTo>
                  <a:lnTo>
                    <a:pt x="3239" y="2953"/>
                  </a:lnTo>
                  <a:lnTo>
                    <a:pt x="5859" y="2750"/>
                  </a:lnTo>
                  <a:lnTo>
                    <a:pt x="6085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98" name="Google Shape;2898;p11"/>
            <p:cNvSpPr/>
            <p:nvPr/>
          </p:nvSpPr>
          <p:spPr>
            <a:xfrm>
              <a:off x="8818338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30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65" y="1787"/>
                    <a:pt x="84" y="1406"/>
                    <a:pt x="84" y="930"/>
                  </a:cubicBezTo>
                  <a:cubicBezTo>
                    <a:pt x="84" y="453"/>
                    <a:pt x="465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8"/>
                    <a:pt x="1" y="918"/>
                  </a:cubicBezTo>
                  <a:cubicBezTo>
                    <a:pt x="1" y="1430"/>
                    <a:pt x="418" y="1846"/>
                    <a:pt x="918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34" y="418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99" name="Google Shape;2899;p11"/>
            <p:cNvSpPr/>
            <p:nvPr/>
          </p:nvSpPr>
          <p:spPr>
            <a:xfrm>
              <a:off x="9031763" y="164438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7"/>
                    <a:pt x="929" y="1787"/>
                  </a:cubicBezTo>
                  <a:cubicBezTo>
                    <a:pt x="465" y="1787"/>
                    <a:pt x="96" y="1418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8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8"/>
                  </a:cubicBezTo>
                  <a:cubicBezTo>
                    <a:pt x="1846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00" name="Google Shape;2900;p11"/>
            <p:cNvSpPr/>
            <p:nvPr/>
          </p:nvSpPr>
          <p:spPr>
            <a:xfrm>
              <a:off x="8670413" y="12178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01" name="Google Shape;2901;p11"/>
            <p:cNvSpPr/>
            <p:nvPr/>
          </p:nvSpPr>
          <p:spPr>
            <a:xfrm>
              <a:off x="8513538" y="1750663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02" name="Google Shape;2902;p11"/>
            <p:cNvSpPr/>
            <p:nvPr/>
          </p:nvSpPr>
          <p:spPr>
            <a:xfrm>
              <a:off x="8869538" y="17503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03" name="Google Shape;2903;p11"/>
            <p:cNvSpPr/>
            <p:nvPr/>
          </p:nvSpPr>
          <p:spPr>
            <a:xfrm>
              <a:off x="8858838" y="1557788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04" name="Google Shape;2904;p11"/>
            <p:cNvSpPr/>
            <p:nvPr/>
          </p:nvSpPr>
          <p:spPr>
            <a:xfrm>
              <a:off x="8457588" y="13994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05" name="Google Shape;2905;p11"/>
            <p:cNvSpPr/>
            <p:nvPr/>
          </p:nvSpPr>
          <p:spPr>
            <a:xfrm>
              <a:off x="8910913" y="12755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06" name="Google Shape;2906;p11"/>
            <p:cNvSpPr/>
            <p:nvPr/>
          </p:nvSpPr>
          <p:spPr>
            <a:xfrm>
              <a:off x="8679638" y="1640513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07" name="Google Shape;2907;p11"/>
            <p:cNvSpPr/>
            <p:nvPr/>
          </p:nvSpPr>
          <p:spPr>
            <a:xfrm>
              <a:off x="8594813" y="1338250"/>
              <a:ext cx="108950" cy="149750"/>
            </a:xfrm>
            <a:custGeom>
              <a:avLst/>
              <a:gdLst/>
              <a:ahLst/>
              <a:cxnLst/>
              <a:rect l="l" t="t" r="r" b="b"/>
              <a:pathLst>
                <a:path w="4358" h="5990" extrusionOk="0">
                  <a:moveTo>
                    <a:pt x="143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36" y="2120"/>
                  </a:lnTo>
                  <a:lnTo>
                    <a:pt x="2179" y="4013"/>
                  </a:lnTo>
                  <a:lnTo>
                    <a:pt x="4060" y="4168"/>
                  </a:lnTo>
                  <a:lnTo>
                    <a:pt x="4203" y="5990"/>
                  </a:lnTo>
                  <a:lnTo>
                    <a:pt x="4358" y="5978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23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08" name="Google Shape;2908;p11"/>
            <p:cNvSpPr/>
            <p:nvPr/>
          </p:nvSpPr>
          <p:spPr>
            <a:xfrm>
              <a:off x="8807038" y="1060850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51"/>
                  </a:lnTo>
                  <a:lnTo>
                    <a:pt x="24" y="4406"/>
                  </a:lnTo>
                  <a:lnTo>
                    <a:pt x="1965" y="4251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22"/>
                  </a:lnTo>
                  <a:lnTo>
                    <a:pt x="5954" y="167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09" name="Google Shape;2909;p11"/>
            <p:cNvSpPr/>
            <p:nvPr/>
          </p:nvSpPr>
          <p:spPr>
            <a:xfrm flipH="1">
              <a:off x="397063" y="130656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82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10" name="Google Shape;2910;p11"/>
            <p:cNvSpPr/>
            <p:nvPr/>
          </p:nvSpPr>
          <p:spPr>
            <a:xfrm>
              <a:off x="8818338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65" y="1787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11" name="Google Shape;2911;p11"/>
            <p:cNvSpPr/>
            <p:nvPr/>
          </p:nvSpPr>
          <p:spPr>
            <a:xfrm>
              <a:off x="9031763" y="241353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84"/>
                  </a:moveTo>
                  <a:cubicBezTo>
                    <a:pt x="1382" y="84"/>
                    <a:pt x="1763" y="453"/>
                    <a:pt x="1763" y="929"/>
                  </a:cubicBezTo>
                  <a:cubicBezTo>
                    <a:pt x="1763" y="1393"/>
                    <a:pt x="1382" y="1786"/>
                    <a:pt x="929" y="1786"/>
                  </a:cubicBezTo>
                  <a:cubicBezTo>
                    <a:pt x="465" y="1786"/>
                    <a:pt x="96" y="1405"/>
                    <a:pt x="96" y="929"/>
                  </a:cubicBezTo>
                  <a:cubicBezTo>
                    <a:pt x="96" y="453"/>
                    <a:pt x="465" y="84"/>
                    <a:pt x="929" y="84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12" name="Google Shape;2912;p11"/>
            <p:cNvSpPr/>
            <p:nvPr/>
          </p:nvSpPr>
          <p:spPr>
            <a:xfrm>
              <a:off x="8670413" y="19869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13" name="Google Shape;2913;p11"/>
            <p:cNvSpPr/>
            <p:nvPr/>
          </p:nvSpPr>
          <p:spPr>
            <a:xfrm>
              <a:off x="8513538" y="2519788"/>
              <a:ext cx="25325" cy="26225"/>
            </a:xfrm>
            <a:custGeom>
              <a:avLst/>
              <a:gdLst/>
              <a:ahLst/>
              <a:cxnLst/>
              <a:rect l="l" t="t" r="r" b="b"/>
              <a:pathLst>
                <a:path w="1013" h="1049" extrusionOk="0">
                  <a:moveTo>
                    <a:pt x="513" y="1"/>
                  </a:moveTo>
                  <a:cubicBezTo>
                    <a:pt x="227" y="1"/>
                    <a:pt x="1" y="239"/>
                    <a:pt x="1" y="525"/>
                  </a:cubicBezTo>
                  <a:cubicBezTo>
                    <a:pt x="1" y="811"/>
                    <a:pt x="227" y="1049"/>
                    <a:pt x="513" y="1049"/>
                  </a:cubicBezTo>
                  <a:cubicBezTo>
                    <a:pt x="787" y="1049"/>
                    <a:pt x="1013" y="811"/>
                    <a:pt x="1013" y="525"/>
                  </a:cubicBezTo>
                  <a:cubicBezTo>
                    <a:pt x="1013" y="239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14" name="Google Shape;2914;p11"/>
            <p:cNvSpPr/>
            <p:nvPr/>
          </p:nvSpPr>
          <p:spPr>
            <a:xfrm>
              <a:off x="8869538" y="2519513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29" y="0"/>
                  </a:moveTo>
                  <a:cubicBezTo>
                    <a:pt x="191" y="0"/>
                    <a:pt x="1" y="202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2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15" name="Google Shape;2915;p11"/>
            <p:cNvSpPr/>
            <p:nvPr/>
          </p:nvSpPr>
          <p:spPr>
            <a:xfrm>
              <a:off x="8858838" y="23266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16" name="Google Shape;2916;p11"/>
            <p:cNvSpPr/>
            <p:nvPr/>
          </p:nvSpPr>
          <p:spPr>
            <a:xfrm>
              <a:off x="8457588" y="21685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17" name="Google Shape;2917;p11"/>
            <p:cNvSpPr/>
            <p:nvPr/>
          </p:nvSpPr>
          <p:spPr>
            <a:xfrm>
              <a:off x="8910913" y="20447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18" name="Google Shape;2918;p11"/>
            <p:cNvSpPr/>
            <p:nvPr/>
          </p:nvSpPr>
          <p:spPr>
            <a:xfrm>
              <a:off x="8679638" y="2409663"/>
              <a:ext cx="49725" cy="50025"/>
            </a:xfrm>
            <a:custGeom>
              <a:avLst/>
              <a:gdLst/>
              <a:ahLst/>
              <a:cxnLst/>
              <a:rect l="l" t="t" r="r" b="b"/>
              <a:pathLst>
                <a:path w="1989" h="2001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8"/>
                    <a:pt x="441" y="2001"/>
                    <a:pt x="989" y="2001"/>
                  </a:cubicBezTo>
                  <a:cubicBezTo>
                    <a:pt x="1548" y="2001"/>
                    <a:pt x="1989" y="1548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19" name="Google Shape;2919;p11"/>
            <p:cNvSpPr/>
            <p:nvPr/>
          </p:nvSpPr>
          <p:spPr>
            <a:xfrm flipH="1">
              <a:off x="8594813" y="2107100"/>
              <a:ext cx="108950" cy="150050"/>
            </a:xfrm>
            <a:custGeom>
              <a:avLst/>
              <a:gdLst/>
              <a:ahLst/>
              <a:cxnLst/>
              <a:rect l="l" t="t" r="r" b="b"/>
              <a:pathLst>
                <a:path w="4358" h="6002" extrusionOk="0">
                  <a:moveTo>
                    <a:pt x="143" y="1"/>
                  </a:moveTo>
                  <a:lnTo>
                    <a:pt x="0" y="24"/>
                  </a:lnTo>
                  <a:lnTo>
                    <a:pt x="155" y="1965"/>
                  </a:lnTo>
                  <a:lnTo>
                    <a:pt x="2036" y="2132"/>
                  </a:lnTo>
                  <a:lnTo>
                    <a:pt x="2179" y="4025"/>
                  </a:lnTo>
                  <a:lnTo>
                    <a:pt x="4060" y="4168"/>
                  </a:lnTo>
                  <a:lnTo>
                    <a:pt x="4203" y="6001"/>
                  </a:lnTo>
                  <a:lnTo>
                    <a:pt x="4358" y="5989"/>
                  </a:lnTo>
                  <a:lnTo>
                    <a:pt x="4203" y="4025"/>
                  </a:lnTo>
                  <a:lnTo>
                    <a:pt x="2334" y="3870"/>
                  </a:lnTo>
                  <a:lnTo>
                    <a:pt x="2167" y="1989"/>
                  </a:lnTo>
                  <a:lnTo>
                    <a:pt x="298" y="1834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20" name="Google Shape;2920;p11"/>
            <p:cNvSpPr/>
            <p:nvPr/>
          </p:nvSpPr>
          <p:spPr>
            <a:xfrm flipH="1">
              <a:off x="8807038" y="1829975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4013" y="168"/>
                  </a:lnTo>
                  <a:lnTo>
                    <a:pt x="3846" y="2061"/>
                  </a:lnTo>
                  <a:lnTo>
                    <a:pt x="1965" y="2204"/>
                  </a:lnTo>
                  <a:lnTo>
                    <a:pt x="1822" y="4097"/>
                  </a:lnTo>
                  <a:lnTo>
                    <a:pt x="0" y="4240"/>
                  </a:lnTo>
                  <a:lnTo>
                    <a:pt x="24" y="4406"/>
                  </a:lnTo>
                  <a:lnTo>
                    <a:pt x="1965" y="4240"/>
                  </a:lnTo>
                  <a:lnTo>
                    <a:pt x="2120" y="2358"/>
                  </a:lnTo>
                  <a:lnTo>
                    <a:pt x="3989" y="2204"/>
                  </a:lnTo>
                  <a:lnTo>
                    <a:pt x="4144" y="311"/>
                  </a:lnTo>
                  <a:lnTo>
                    <a:pt x="5954" y="168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21" name="Google Shape;2921;p11"/>
            <p:cNvSpPr/>
            <p:nvPr/>
          </p:nvSpPr>
          <p:spPr>
            <a:xfrm>
              <a:off x="8979088" y="2077925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58" y="1"/>
                  </a:moveTo>
                  <a:lnTo>
                    <a:pt x="5656" y="2537"/>
                  </a:lnTo>
                  <a:lnTo>
                    <a:pt x="3036" y="2751"/>
                  </a:lnTo>
                  <a:lnTo>
                    <a:pt x="2822" y="5382"/>
                  </a:lnTo>
                  <a:lnTo>
                    <a:pt x="203" y="5597"/>
                  </a:lnTo>
                  <a:lnTo>
                    <a:pt x="0" y="8323"/>
                  </a:lnTo>
                  <a:lnTo>
                    <a:pt x="203" y="8347"/>
                  </a:lnTo>
                  <a:lnTo>
                    <a:pt x="417" y="5799"/>
                  </a:lnTo>
                  <a:lnTo>
                    <a:pt x="3024" y="5597"/>
                  </a:lnTo>
                  <a:lnTo>
                    <a:pt x="3227" y="2954"/>
                  </a:lnTo>
                  <a:lnTo>
                    <a:pt x="5846" y="2739"/>
                  </a:lnTo>
                  <a:lnTo>
                    <a:pt x="6072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22" name="Google Shape;2922;p11"/>
            <p:cNvSpPr/>
            <p:nvPr/>
          </p:nvSpPr>
          <p:spPr>
            <a:xfrm>
              <a:off x="8818338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23" name="Google Shape;2923;p11"/>
            <p:cNvSpPr/>
            <p:nvPr/>
          </p:nvSpPr>
          <p:spPr>
            <a:xfrm>
              <a:off x="9031763" y="31823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5"/>
                  </a:moveTo>
                  <a:cubicBezTo>
                    <a:pt x="1382" y="95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5"/>
                    <a:pt x="929" y="95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24" name="Google Shape;2924;p11"/>
            <p:cNvSpPr/>
            <p:nvPr/>
          </p:nvSpPr>
          <p:spPr>
            <a:xfrm>
              <a:off x="8670413" y="27561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25" name="Google Shape;2925;p11"/>
            <p:cNvSpPr/>
            <p:nvPr/>
          </p:nvSpPr>
          <p:spPr>
            <a:xfrm>
              <a:off x="8513538" y="3288938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4"/>
                  </a:cubicBezTo>
                  <a:cubicBezTo>
                    <a:pt x="1" y="810"/>
                    <a:pt x="227" y="1036"/>
                    <a:pt x="513" y="1036"/>
                  </a:cubicBezTo>
                  <a:cubicBezTo>
                    <a:pt x="787" y="1036"/>
                    <a:pt x="1013" y="810"/>
                    <a:pt x="1013" y="524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26" name="Google Shape;2926;p11"/>
            <p:cNvSpPr/>
            <p:nvPr/>
          </p:nvSpPr>
          <p:spPr>
            <a:xfrm>
              <a:off x="8869538" y="32883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27" name="Google Shape;2927;p11"/>
            <p:cNvSpPr/>
            <p:nvPr/>
          </p:nvSpPr>
          <p:spPr>
            <a:xfrm>
              <a:off x="8858838" y="30957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53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28" name="Google Shape;2928;p11"/>
            <p:cNvSpPr/>
            <p:nvPr/>
          </p:nvSpPr>
          <p:spPr>
            <a:xfrm>
              <a:off x="8457588" y="2937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1" y="203"/>
                    <a:pt x="1" y="441"/>
                  </a:cubicBezTo>
                  <a:cubicBezTo>
                    <a:pt x="1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29" name="Google Shape;2929;p11"/>
            <p:cNvSpPr/>
            <p:nvPr/>
          </p:nvSpPr>
          <p:spPr>
            <a:xfrm>
              <a:off x="8910913" y="28138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191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41"/>
                  </a:cubicBezTo>
                  <a:cubicBezTo>
                    <a:pt x="870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30" name="Google Shape;2930;p11"/>
            <p:cNvSpPr/>
            <p:nvPr/>
          </p:nvSpPr>
          <p:spPr>
            <a:xfrm>
              <a:off x="8679638" y="3178813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107"/>
                  </a:moveTo>
                  <a:cubicBezTo>
                    <a:pt x="1489" y="107"/>
                    <a:pt x="1870" y="500"/>
                    <a:pt x="1870" y="1000"/>
                  </a:cubicBezTo>
                  <a:cubicBezTo>
                    <a:pt x="1870" y="1489"/>
                    <a:pt x="1465" y="1893"/>
                    <a:pt x="989" y="1893"/>
                  </a:cubicBezTo>
                  <a:cubicBezTo>
                    <a:pt x="513" y="1893"/>
                    <a:pt x="120" y="1489"/>
                    <a:pt x="120" y="1000"/>
                  </a:cubicBezTo>
                  <a:cubicBezTo>
                    <a:pt x="120" y="500"/>
                    <a:pt x="501" y="107"/>
                    <a:pt x="989" y="107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0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0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31" name="Google Shape;2931;p11"/>
            <p:cNvSpPr/>
            <p:nvPr/>
          </p:nvSpPr>
          <p:spPr>
            <a:xfrm>
              <a:off x="8594813" y="2876250"/>
              <a:ext cx="108950" cy="150050"/>
            </a:xfrm>
            <a:custGeom>
              <a:avLst/>
              <a:gdLst/>
              <a:ahLst/>
              <a:cxnLst/>
              <a:rect l="l" t="t" r="r" b="b"/>
              <a:pathLst>
                <a:path w="4358" h="6002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2"/>
                  </a:lnTo>
                  <a:lnTo>
                    <a:pt x="2179" y="4025"/>
                  </a:lnTo>
                  <a:lnTo>
                    <a:pt x="4060" y="4168"/>
                  </a:lnTo>
                  <a:lnTo>
                    <a:pt x="4203" y="6001"/>
                  </a:lnTo>
                  <a:lnTo>
                    <a:pt x="4358" y="5989"/>
                  </a:lnTo>
                  <a:lnTo>
                    <a:pt x="4203" y="4025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32" name="Google Shape;2932;p11"/>
            <p:cNvSpPr/>
            <p:nvPr/>
          </p:nvSpPr>
          <p:spPr>
            <a:xfrm>
              <a:off x="8807038" y="259912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4013" y="167"/>
                  </a:lnTo>
                  <a:lnTo>
                    <a:pt x="3846" y="2049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33" name="Google Shape;2933;p11"/>
            <p:cNvSpPr/>
            <p:nvPr/>
          </p:nvSpPr>
          <p:spPr>
            <a:xfrm flipH="1">
              <a:off x="397063" y="2844538"/>
              <a:ext cx="151825" cy="208975"/>
            </a:xfrm>
            <a:custGeom>
              <a:avLst/>
              <a:gdLst/>
              <a:ahLst/>
              <a:cxnLst/>
              <a:rect l="l" t="t" r="r" b="b"/>
              <a:pathLst>
                <a:path w="6073" h="8359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6" y="2763"/>
                  </a:lnTo>
                  <a:lnTo>
                    <a:pt x="2822" y="5394"/>
                  </a:lnTo>
                  <a:lnTo>
                    <a:pt x="203" y="5597"/>
                  </a:lnTo>
                  <a:lnTo>
                    <a:pt x="0" y="8335"/>
                  </a:lnTo>
                  <a:lnTo>
                    <a:pt x="203" y="8359"/>
                  </a:lnTo>
                  <a:lnTo>
                    <a:pt x="417" y="5811"/>
                  </a:lnTo>
                  <a:lnTo>
                    <a:pt x="3024" y="5597"/>
                  </a:lnTo>
                  <a:lnTo>
                    <a:pt x="3227" y="2953"/>
                  </a:lnTo>
                  <a:lnTo>
                    <a:pt x="5846" y="2739"/>
                  </a:lnTo>
                  <a:lnTo>
                    <a:pt x="6072" y="24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34" name="Google Shape;2934;p11"/>
            <p:cNvSpPr/>
            <p:nvPr/>
          </p:nvSpPr>
          <p:spPr>
            <a:xfrm>
              <a:off x="8818338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83"/>
                  </a:moveTo>
                  <a:cubicBezTo>
                    <a:pt x="1382" y="83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4"/>
                    <a:pt x="465" y="83"/>
                    <a:pt x="918" y="83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17"/>
                  </a:cubicBezTo>
                  <a:cubicBezTo>
                    <a:pt x="1" y="1429"/>
                    <a:pt x="418" y="1845"/>
                    <a:pt x="918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35" name="Google Shape;2935;p11"/>
            <p:cNvSpPr/>
            <p:nvPr/>
          </p:nvSpPr>
          <p:spPr>
            <a:xfrm>
              <a:off x="9031763" y="3951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18"/>
                    <a:pt x="1382" y="1787"/>
                    <a:pt x="929" y="1787"/>
                  </a:cubicBezTo>
                  <a:cubicBezTo>
                    <a:pt x="465" y="1787"/>
                    <a:pt x="96" y="1418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8"/>
                    <a:pt x="1" y="930"/>
                  </a:cubicBezTo>
                  <a:cubicBezTo>
                    <a:pt x="1" y="1430"/>
                    <a:pt x="417" y="1846"/>
                    <a:pt x="929" y="1846"/>
                  </a:cubicBezTo>
                  <a:cubicBezTo>
                    <a:pt x="1429" y="1846"/>
                    <a:pt x="1846" y="1430"/>
                    <a:pt x="1846" y="930"/>
                  </a:cubicBezTo>
                  <a:cubicBezTo>
                    <a:pt x="1834" y="418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36" name="Google Shape;2936;p11"/>
            <p:cNvSpPr/>
            <p:nvPr/>
          </p:nvSpPr>
          <p:spPr>
            <a:xfrm>
              <a:off x="8670413" y="35252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191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191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37" name="Google Shape;2937;p11"/>
            <p:cNvSpPr/>
            <p:nvPr/>
          </p:nvSpPr>
          <p:spPr>
            <a:xfrm>
              <a:off x="8513538" y="4057788"/>
              <a:ext cx="25325" cy="26225"/>
            </a:xfrm>
            <a:custGeom>
              <a:avLst/>
              <a:gdLst/>
              <a:ahLst/>
              <a:cxnLst/>
              <a:rect l="l" t="t" r="r" b="b"/>
              <a:pathLst>
                <a:path w="1013" h="1049" extrusionOk="0">
                  <a:moveTo>
                    <a:pt x="513" y="0"/>
                  </a:moveTo>
                  <a:cubicBezTo>
                    <a:pt x="227" y="0"/>
                    <a:pt x="1" y="239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9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38" name="Google Shape;2938;p11"/>
            <p:cNvSpPr/>
            <p:nvPr/>
          </p:nvSpPr>
          <p:spPr>
            <a:xfrm>
              <a:off x="8869538" y="4057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39" name="Google Shape;2939;p11"/>
            <p:cNvSpPr/>
            <p:nvPr/>
          </p:nvSpPr>
          <p:spPr>
            <a:xfrm>
              <a:off x="8858838" y="38649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40" name="Google Shape;2940;p11"/>
            <p:cNvSpPr/>
            <p:nvPr/>
          </p:nvSpPr>
          <p:spPr>
            <a:xfrm>
              <a:off x="8457588" y="37068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191"/>
                    <a:pt x="1" y="441"/>
                  </a:cubicBezTo>
                  <a:cubicBezTo>
                    <a:pt x="1" y="692"/>
                    <a:pt x="203" y="894"/>
                    <a:pt x="441" y="894"/>
                  </a:cubicBezTo>
                  <a:cubicBezTo>
                    <a:pt x="679" y="894"/>
                    <a:pt x="870" y="692"/>
                    <a:pt x="870" y="441"/>
                  </a:cubicBezTo>
                  <a:cubicBezTo>
                    <a:pt x="870" y="191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41" name="Google Shape;2941;p11"/>
            <p:cNvSpPr/>
            <p:nvPr/>
          </p:nvSpPr>
          <p:spPr>
            <a:xfrm>
              <a:off x="8910913" y="35827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2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53"/>
                  </a:cubicBezTo>
                  <a:cubicBezTo>
                    <a:pt x="870" y="202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42" name="Google Shape;2942;p11"/>
            <p:cNvSpPr/>
            <p:nvPr/>
          </p:nvSpPr>
          <p:spPr>
            <a:xfrm>
              <a:off x="8679638" y="3947963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5"/>
                  </a:moveTo>
                  <a:cubicBezTo>
                    <a:pt x="1489" y="95"/>
                    <a:pt x="1870" y="500"/>
                    <a:pt x="1870" y="988"/>
                  </a:cubicBezTo>
                  <a:cubicBezTo>
                    <a:pt x="1870" y="1488"/>
                    <a:pt x="1465" y="1881"/>
                    <a:pt x="989" y="1881"/>
                  </a:cubicBezTo>
                  <a:cubicBezTo>
                    <a:pt x="513" y="1881"/>
                    <a:pt x="120" y="1488"/>
                    <a:pt x="120" y="988"/>
                  </a:cubicBezTo>
                  <a:cubicBezTo>
                    <a:pt x="120" y="500"/>
                    <a:pt x="501" y="95"/>
                    <a:pt x="989" y="95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988"/>
                  </a:cubicBezTo>
                  <a:cubicBezTo>
                    <a:pt x="1" y="1548"/>
                    <a:pt x="441" y="1988"/>
                    <a:pt x="989" y="1988"/>
                  </a:cubicBezTo>
                  <a:cubicBezTo>
                    <a:pt x="1548" y="1988"/>
                    <a:pt x="1989" y="1548"/>
                    <a:pt x="1989" y="988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43" name="Google Shape;2943;p11"/>
            <p:cNvSpPr/>
            <p:nvPr/>
          </p:nvSpPr>
          <p:spPr>
            <a:xfrm flipH="1">
              <a:off x="8594813" y="3645400"/>
              <a:ext cx="108950" cy="150025"/>
            </a:xfrm>
            <a:custGeom>
              <a:avLst/>
              <a:gdLst/>
              <a:ahLst/>
              <a:cxnLst/>
              <a:rect l="l" t="t" r="r" b="b"/>
              <a:pathLst>
                <a:path w="4358" h="6001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1"/>
                  </a:lnTo>
                  <a:lnTo>
                    <a:pt x="2179" y="4012"/>
                  </a:lnTo>
                  <a:lnTo>
                    <a:pt x="4060" y="4167"/>
                  </a:lnTo>
                  <a:lnTo>
                    <a:pt x="4203" y="6001"/>
                  </a:lnTo>
                  <a:lnTo>
                    <a:pt x="4358" y="5977"/>
                  </a:lnTo>
                  <a:lnTo>
                    <a:pt x="4203" y="4012"/>
                  </a:lnTo>
                  <a:lnTo>
                    <a:pt x="2334" y="3870"/>
                  </a:lnTo>
                  <a:lnTo>
                    <a:pt x="2167" y="1976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44" name="Google Shape;2944;p11"/>
            <p:cNvSpPr/>
            <p:nvPr/>
          </p:nvSpPr>
          <p:spPr>
            <a:xfrm flipH="1">
              <a:off x="8807038" y="336827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084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45" name="Google Shape;2945;p11"/>
            <p:cNvSpPr/>
            <p:nvPr/>
          </p:nvSpPr>
          <p:spPr>
            <a:xfrm>
              <a:off x="8979088" y="361592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94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46" name="Google Shape;2946;p11"/>
            <p:cNvSpPr/>
            <p:nvPr/>
          </p:nvSpPr>
          <p:spPr>
            <a:xfrm>
              <a:off x="8818338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4"/>
                    <a:pt x="1382" y="1787"/>
                    <a:pt x="918" y="1787"/>
                  </a:cubicBezTo>
                  <a:cubicBezTo>
                    <a:pt x="465" y="1787"/>
                    <a:pt x="84" y="1406"/>
                    <a:pt x="84" y="929"/>
                  </a:cubicBezTo>
                  <a:cubicBezTo>
                    <a:pt x="84" y="453"/>
                    <a:pt x="465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47" name="Google Shape;2947;p11"/>
            <p:cNvSpPr/>
            <p:nvPr/>
          </p:nvSpPr>
          <p:spPr>
            <a:xfrm>
              <a:off x="903176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48" name="Google Shape;2948;p11"/>
            <p:cNvSpPr/>
            <p:nvPr/>
          </p:nvSpPr>
          <p:spPr>
            <a:xfrm>
              <a:off x="8670413" y="42941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2"/>
                    <a:pt x="203" y="894"/>
                    <a:pt x="441" y="894"/>
                  </a:cubicBezTo>
                  <a:cubicBezTo>
                    <a:pt x="679" y="894"/>
                    <a:pt x="870" y="692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49" name="Google Shape;2949;p11"/>
            <p:cNvSpPr/>
            <p:nvPr/>
          </p:nvSpPr>
          <p:spPr>
            <a:xfrm>
              <a:off x="851353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50" name="Google Shape;2950;p11"/>
            <p:cNvSpPr/>
            <p:nvPr/>
          </p:nvSpPr>
          <p:spPr>
            <a:xfrm>
              <a:off x="886953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51" name="Google Shape;2951;p11"/>
            <p:cNvSpPr/>
            <p:nvPr/>
          </p:nvSpPr>
          <p:spPr>
            <a:xfrm>
              <a:off x="885883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52" name="Google Shape;2952;p11"/>
            <p:cNvSpPr/>
            <p:nvPr/>
          </p:nvSpPr>
          <p:spPr>
            <a:xfrm>
              <a:off x="8457588" y="44756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53" name="Google Shape;2953;p11"/>
            <p:cNvSpPr/>
            <p:nvPr/>
          </p:nvSpPr>
          <p:spPr>
            <a:xfrm>
              <a:off x="8910913" y="43518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54" name="Google Shape;2954;p11"/>
            <p:cNvSpPr/>
            <p:nvPr/>
          </p:nvSpPr>
          <p:spPr>
            <a:xfrm>
              <a:off x="8679638" y="4716788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55" name="Google Shape;2955;p11"/>
            <p:cNvSpPr/>
            <p:nvPr/>
          </p:nvSpPr>
          <p:spPr>
            <a:xfrm>
              <a:off x="8594813" y="4414525"/>
              <a:ext cx="108950" cy="149750"/>
            </a:xfrm>
            <a:custGeom>
              <a:avLst/>
              <a:gdLst/>
              <a:ahLst/>
              <a:cxnLst/>
              <a:rect l="l" t="t" r="r" b="b"/>
              <a:pathLst>
                <a:path w="4358" h="5990" extrusionOk="0">
                  <a:moveTo>
                    <a:pt x="143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36" y="2120"/>
                  </a:lnTo>
                  <a:lnTo>
                    <a:pt x="2179" y="4013"/>
                  </a:lnTo>
                  <a:lnTo>
                    <a:pt x="4060" y="4168"/>
                  </a:lnTo>
                  <a:lnTo>
                    <a:pt x="4203" y="5990"/>
                  </a:lnTo>
                  <a:lnTo>
                    <a:pt x="4358" y="5978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22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56" name="Google Shape;2956;p11"/>
            <p:cNvSpPr/>
            <p:nvPr/>
          </p:nvSpPr>
          <p:spPr>
            <a:xfrm>
              <a:off x="8807038" y="413712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51"/>
                  </a:lnTo>
                  <a:lnTo>
                    <a:pt x="24" y="4405"/>
                  </a:lnTo>
                  <a:lnTo>
                    <a:pt x="1965" y="4251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22"/>
                  </a:lnTo>
                  <a:lnTo>
                    <a:pt x="5954" y="167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57" name="Google Shape;2957;p11"/>
            <p:cNvSpPr/>
            <p:nvPr/>
          </p:nvSpPr>
          <p:spPr>
            <a:xfrm>
              <a:off x="8266188" y="4616350"/>
              <a:ext cx="106900" cy="151525"/>
            </a:xfrm>
            <a:custGeom>
              <a:avLst/>
              <a:gdLst/>
              <a:ahLst/>
              <a:cxnLst/>
              <a:rect l="l" t="t" r="r" b="b"/>
              <a:pathLst>
                <a:path w="4276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2" y="2012"/>
                  </a:lnTo>
                  <a:lnTo>
                    <a:pt x="1989" y="3905"/>
                  </a:lnTo>
                  <a:lnTo>
                    <a:pt x="120" y="4084"/>
                  </a:lnTo>
                  <a:lnTo>
                    <a:pt x="1" y="6048"/>
                  </a:lnTo>
                  <a:lnTo>
                    <a:pt x="144" y="6060"/>
                  </a:lnTo>
                  <a:lnTo>
                    <a:pt x="263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88"/>
                  </a:lnTo>
                  <a:lnTo>
                    <a:pt x="4275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58" name="Google Shape;2958;p11"/>
            <p:cNvSpPr/>
            <p:nvPr/>
          </p:nvSpPr>
          <p:spPr>
            <a:xfrm flipH="1">
              <a:off x="397063" y="43828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0"/>
                  </a:lnTo>
                  <a:lnTo>
                    <a:pt x="2822" y="5382"/>
                  </a:lnTo>
                  <a:lnTo>
                    <a:pt x="203" y="5596"/>
                  </a:lnTo>
                  <a:lnTo>
                    <a:pt x="0" y="8334"/>
                  </a:lnTo>
                  <a:lnTo>
                    <a:pt x="203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41"/>
                  </a:lnTo>
                  <a:lnTo>
                    <a:pt x="5846" y="2738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59" name="Google Shape;2959;p11"/>
            <p:cNvSpPr/>
            <p:nvPr/>
          </p:nvSpPr>
          <p:spPr>
            <a:xfrm>
              <a:off x="8818338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60" name="Google Shape;2960;p11"/>
            <p:cNvSpPr/>
            <p:nvPr/>
          </p:nvSpPr>
          <p:spPr>
            <a:xfrm>
              <a:off x="867041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61" name="Google Shape;2961;p11"/>
            <p:cNvSpPr/>
            <p:nvPr/>
          </p:nvSpPr>
          <p:spPr>
            <a:xfrm>
              <a:off x="8910913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41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62" name="Google Shape;2962;p11"/>
            <p:cNvSpPr/>
            <p:nvPr/>
          </p:nvSpPr>
          <p:spPr>
            <a:xfrm flipH="1">
              <a:off x="8807038" y="4906250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4013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63" name="Google Shape;2963;p11"/>
            <p:cNvSpPr/>
            <p:nvPr/>
          </p:nvSpPr>
          <p:spPr>
            <a:xfrm>
              <a:off x="8243563" y="4910725"/>
              <a:ext cx="152125" cy="208675"/>
            </a:xfrm>
            <a:custGeom>
              <a:avLst/>
              <a:gdLst/>
              <a:ahLst/>
              <a:cxnLst/>
              <a:rect l="l" t="t" r="r" b="b"/>
              <a:pathLst>
                <a:path w="6085" h="8347" extrusionOk="0">
                  <a:moveTo>
                    <a:pt x="5859" y="0"/>
                  </a:moveTo>
                  <a:lnTo>
                    <a:pt x="5668" y="2548"/>
                  </a:lnTo>
                  <a:lnTo>
                    <a:pt x="3049" y="2751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8" y="5811"/>
                  </a:lnTo>
                  <a:lnTo>
                    <a:pt x="3037" y="5596"/>
                  </a:lnTo>
                  <a:lnTo>
                    <a:pt x="3239" y="2965"/>
                  </a:lnTo>
                  <a:lnTo>
                    <a:pt x="5859" y="2739"/>
                  </a:lnTo>
                  <a:lnTo>
                    <a:pt x="6085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64" name="Google Shape;2964;p11"/>
            <p:cNvSpPr/>
            <p:nvPr/>
          </p:nvSpPr>
          <p:spPr>
            <a:xfrm>
              <a:off x="807836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65" name="Google Shape;2965;p11"/>
            <p:cNvSpPr/>
            <p:nvPr/>
          </p:nvSpPr>
          <p:spPr>
            <a:xfrm>
              <a:off x="75604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0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00" y="1037"/>
                  </a:cubicBezTo>
                  <a:cubicBezTo>
                    <a:pt x="774" y="1037"/>
                    <a:pt x="1012" y="810"/>
                    <a:pt x="1012" y="525"/>
                  </a:cubicBezTo>
                  <a:cubicBezTo>
                    <a:pt x="1012" y="227"/>
                    <a:pt x="774" y="1"/>
                    <a:pt x="5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66" name="Google Shape;2966;p11"/>
            <p:cNvSpPr/>
            <p:nvPr/>
          </p:nvSpPr>
          <p:spPr>
            <a:xfrm>
              <a:off x="7916438" y="212063"/>
              <a:ext cx="21475" cy="22350"/>
            </a:xfrm>
            <a:custGeom>
              <a:avLst/>
              <a:gdLst/>
              <a:ahLst/>
              <a:cxnLst/>
              <a:rect l="l" t="t" r="r" b="b"/>
              <a:pathLst>
                <a:path w="859" h="894" extrusionOk="0">
                  <a:moveTo>
                    <a:pt x="430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30" y="894"/>
                  </a:cubicBezTo>
                  <a:cubicBezTo>
                    <a:pt x="668" y="894"/>
                    <a:pt x="858" y="703"/>
                    <a:pt x="858" y="453"/>
                  </a:cubicBezTo>
                  <a:cubicBezTo>
                    <a:pt x="858" y="203"/>
                    <a:pt x="668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67" name="Google Shape;2967;p11"/>
            <p:cNvSpPr/>
            <p:nvPr/>
          </p:nvSpPr>
          <p:spPr>
            <a:xfrm>
              <a:off x="790513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68" name="Google Shape;2968;p11"/>
            <p:cNvSpPr/>
            <p:nvPr/>
          </p:nvSpPr>
          <p:spPr>
            <a:xfrm>
              <a:off x="7725938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69" name="Google Shape;2969;p11"/>
            <p:cNvSpPr/>
            <p:nvPr/>
          </p:nvSpPr>
          <p:spPr>
            <a:xfrm flipH="1">
              <a:off x="159126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1" y="2001"/>
                  </a:lnTo>
                  <a:lnTo>
                    <a:pt x="2012" y="3894"/>
                  </a:lnTo>
                  <a:lnTo>
                    <a:pt x="131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3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86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70" name="Google Shape;2970;p11"/>
            <p:cNvSpPr/>
            <p:nvPr/>
          </p:nvSpPr>
          <p:spPr>
            <a:xfrm>
              <a:off x="771731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70" y="703"/>
                    <a:pt x="870" y="453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71" name="Google Shape;2971;p11"/>
            <p:cNvSpPr/>
            <p:nvPr/>
          </p:nvSpPr>
          <p:spPr>
            <a:xfrm>
              <a:off x="7957238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41" y="893"/>
                  </a:cubicBezTo>
                  <a:cubicBezTo>
                    <a:pt x="679" y="893"/>
                    <a:pt x="869" y="691"/>
                    <a:pt x="869" y="453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72" name="Google Shape;2972;p11"/>
            <p:cNvSpPr/>
            <p:nvPr/>
          </p:nvSpPr>
          <p:spPr>
            <a:xfrm flipH="1">
              <a:off x="1179288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18" y="1"/>
                  </a:moveTo>
                  <a:lnTo>
                    <a:pt x="3989" y="155"/>
                  </a:lnTo>
                  <a:lnTo>
                    <a:pt x="3834" y="2048"/>
                  </a:lnTo>
                  <a:lnTo>
                    <a:pt x="1965" y="2203"/>
                  </a:lnTo>
                  <a:lnTo>
                    <a:pt x="1798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2" y="155"/>
                  </a:lnTo>
                  <a:lnTo>
                    <a:pt x="591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73" name="Google Shape;2973;p11"/>
            <p:cNvSpPr/>
            <p:nvPr/>
          </p:nvSpPr>
          <p:spPr>
            <a:xfrm>
              <a:off x="729018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6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50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74" name="Google Shape;2974;p11"/>
            <p:cNvSpPr/>
            <p:nvPr/>
          </p:nvSpPr>
          <p:spPr>
            <a:xfrm>
              <a:off x="807836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46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75" name="Google Shape;2975;p11"/>
            <p:cNvSpPr/>
            <p:nvPr/>
          </p:nvSpPr>
          <p:spPr>
            <a:xfrm>
              <a:off x="75604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0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00" y="1048"/>
                  </a:cubicBezTo>
                  <a:cubicBezTo>
                    <a:pt x="774" y="1048"/>
                    <a:pt x="1012" y="810"/>
                    <a:pt x="1012" y="524"/>
                  </a:cubicBezTo>
                  <a:cubicBezTo>
                    <a:pt x="1012" y="238"/>
                    <a:pt x="774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76" name="Google Shape;2976;p11"/>
            <p:cNvSpPr/>
            <p:nvPr/>
          </p:nvSpPr>
          <p:spPr>
            <a:xfrm>
              <a:off x="7916438" y="4826638"/>
              <a:ext cx="21475" cy="22350"/>
            </a:xfrm>
            <a:custGeom>
              <a:avLst/>
              <a:gdLst/>
              <a:ahLst/>
              <a:cxnLst/>
              <a:rect l="l" t="t" r="r" b="b"/>
              <a:pathLst>
                <a:path w="859" h="894" extrusionOk="0">
                  <a:moveTo>
                    <a:pt x="430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30" y="893"/>
                  </a:cubicBezTo>
                  <a:cubicBezTo>
                    <a:pt x="668" y="893"/>
                    <a:pt x="858" y="691"/>
                    <a:pt x="858" y="441"/>
                  </a:cubicBezTo>
                  <a:cubicBezTo>
                    <a:pt x="858" y="203"/>
                    <a:pt x="668" y="0"/>
                    <a:pt x="4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77" name="Google Shape;2977;p11"/>
            <p:cNvSpPr/>
            <p:nvPr/>
          </p:nvSpPr>
          <p:spPr>
            <a:xfrm>
              <a:off x="790513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78" name="Google Shape;2978;p11"/>
            <p:cNvSpPr/>
            <p:nvPr/>
          </p:nvSpPr>
          <p:spPr>
            <a:xfrm>
              <a:off x="7725938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79" name="Google Shape;2979;p11"/>
            <p:cNvSpPr/>
            <p:nvPr/>
          </p:nvSpPr>
          <p:spPr>
            <a:xfrm flipH="1">
              <a:off x="1591263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1" y="2012"/>
                  </a:lnTo>
                  <a:lnTo>
                    <a:pt x="2012" y="3905"/>
                  </a:lnTo>
                  <a:lnTo>
                    <a:pt x="131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3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86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80" name="Google Shape;2980;p11"/>
            <p:cNvSpPr/>
            <p:nvPr/>
          </p:nvSpPr>
          <p:spPr>
            <a:xfrm>
              <a:off x="771731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53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81" name="Google Shape;2981;p11"/>
            <p:cNvSpPr/>
            <p:nvPr/>
          </p:nvSpPr>
          <p:spPr>
            <a:xfrm>
              <a:off x="7957238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82" name="Google Shape;2982;p11"/>
            <p:cNvSpPr/>
            <p:nvPr/>
          </p:nvSpPr>
          <p:spPr>
            <a:xfrm flipH="1">
              <a:off x="225613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18" y="1"/>
                  </a:moveTo>
                  <a:lnTo>
                    <a:pt x="3989" y="167"/>
                  </a:lnTo>
                  <a:lnTo>
                    <a:pt x="3834" y="2061"/>
                  </a:lnTo>
                  <a:lnTo>
                    <a:pt x="1965" y="2203"/>
                  </a:lnTo>
                  <a:lnTo>
                    <a:pt x="1798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2" y="167"/>
                  </a:lnTo>
                  <a:lnTo>
                    <a:pt x="591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83" name="Google Shape;2983;p11"/>
            <p:cNvSpPr/>
            <p:nvPr/>
          </p:nvSpPr>
          <p:spPr>
            <a:xfrm>
              <a:off x="7290188" y="491072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84" name="Google Shape;2984;p11"/>
            <p:cNvSpPr/>
            <p:nvPr/>
          </p:nvSpPr>
          <p:spPr>
            <a:xfrm>
              <a:off x="7124688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1" y="465"/>
                    <a:pt x="1751" y="941"/>
                  </a:cubicBezTo>
                  <a:cubicBezTo>
                    <a:pt x="1751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85" name="Google Shape;2985;p11"/>
            <p:cNvSpPr/>
            <p:nvPr/>
          </p:nvSpPr>
          <p:spPr>
            <a:xfrm>
              <a:off x="66067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1" y="1"/>
                  </a:moveTo>
                  <a:cubicBezTo>
                    <a:pt x="227" y="1"/>
                    <a:pt x="0" y="227"/>
                    <a:pt x="0" y="525"/>
                  </a:cubicBezTo>
                  <a:cubicBezTo>
                    <a:pt x="0" y="810"/>
                    <a:pt x="227" y="1037"/>
                    <a:pt x="501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86" name="Google Shape;2986;p11"/>
            <p:cNvSpPr/>
            <p:nvPr/>
          </p:nvSpPr>
          <p:spPr>
            <a:xfrm>
              <a:off x="6962763" y="2120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58" y="703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87" name="Google Shape;2987;p11"/>
            <p:cNvSpPr/>
            <p:nvPr/>
          </p:nvSpPr>
          <p:spPr>
            <a:xfrm>
              <a:off x="6951438" y="19488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80" y="894"/>
                    <a:pt x="870" y="691"/>
                    <a:pt x="870" y="441"/>
                  </a:cubicBezTo>
                  <a:cubicBezTo>
                    <a:pt x="870" y="203"/>
                    <a:pt x="680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88" name="Google Shape;2988;p11"/>
            <p:cNvSpPr/>
            <p:nvPr/>
          </p:nvSpPr>
          <p:spPr>
            <a:xfrm>
              <a:off x="677226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0" y="1894"/>
                  </a:cubicBezTo>
                  <a:cubicBezTo>
                    <a:pt x="524" y="1894"/>
                    <a:pt x="119" y="1489"/>
                    <a:pt x="119" y="1001"/>
                  </a:cubicBezTo>
                  <a:cubicBezTo>
                    <a:pt x="119" y="501"/>
                    <a:pt x="524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89" name="Google Shape;2989;p11"/>
            <p:cNvSpPr/>
            <p:nvPr/>
          </p:nvSpPr>
          <p:spPr>
            <a:xfrm>
              <a:off x="635881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44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13" y="3894"/>
                  </a:lnTo>
                  <a:lnTo>
                    <a:pt x="143" y="4073"/>
                  </a:lnTo>
                  <a:lnTo>
                    <a:pt x="1" y="6037"/>
                  </a:lnTo>
                  <a:lnTo>
                    <a:pt x="155" y="6049"/>
                  </a:lnTo>
                  <a:lnTo>
                    <a:pt x="286" y="4228"/>
                  </a:lnTo>
                  <a:lnTo>
                    <a:pt x="2167" y="4049"/>
                  </a:lnTo>
                  <a:lnTo>
                    <a:pt x="2287" y="2156"/>
                  </a:lnTo>
                  <a:lnTo>
                    <a:pt x="4156" y="1977"/>
                  </a:lnTo>
                  <a:lnTo>
                    <a:pt x="4287" y="13"/>
                  </a:lnTo>
                  <a:lnTo>
                    <a:pt x="4144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90" name="Google Shape;2990;p11"/>
            <p:cNvSpPr/>
            <p:nvPr/>
          </p:nvSpPr>
          <p:spPr>
            <a:xfrm>
              <a:off x="6763638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79" y="893"/>
                    <a:pt x="869" y="703"/>
                    <a:pt x="869" y="453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91" name="Google Shape;2991;p11"/>
            <p:cNvSpPr/>
            <p:nvPr/>
          </p:nvSpPr>
          <p:spPr>
            <a:xfrm>
              <a:off x="7003538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92" name="Google Shape;2992;p11"/>
            <p:cNvSpPr/>
            <p:nvPr/>
          </p:nvSpPr>
          <p:spPr>
            <a:xfrm flipH="1">
              <a:off x="2132963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41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89" y="2203"/>
                  </a:lnTo>
                  <a:lnTo>
                    <a:pt x="4143" y="310"/>
                  </a:lnTo>
                  <a:lnTo>
                    <a:pt x="5941" y="155"/>
                  </a:lnTo>
                  <a:lnTo>
                    <a:pt x="5941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93" name="Google Shape;2993;p11"/>
            <p:cNvSpPr/>
            <p:nvPr/>
          </p:nvSpPr>
          <p:spPr>
            <a:xfrm>
              <a:off x="633648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27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7" y="5596"/>
                  </a:lnTo>
                  <a:lnTo>
                    <a:pt x="3251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94" name="Google Shape;2994;p11"/>
            <p:cNvSpPr/>
            <p:nvPr/>
          </p:nvSpPr>
          <p:spPr>
            <a:xfrm>
              <a:off x="7124688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1" y="465"/>
                    <a:pt x="1751" y="941"/>
                  </a:cubicBezTo>
                  <a:cubicBezTo>
                    <a:pt x="1751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95" name="Google Shape;2995;p11"/>
            <p:cNvSpPr/>
            <p:nvPr/>
          </p:nvSpPr>
          <p:spPr>
            <a:xfrm>
              <a:off x="66067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1" y="0"/>
                  </a:moveTo>
                  <a:cubicBezTo>
                    <a:pt x="227" y="0"/>
                    <a:pt x="0" y="238"/>
                    <a:pt x="0" y="524"/>
                  </a:cubicBezTo>
                  <a:cubicBezTo>
                    <a:pt x="0" y="810"/>
                    <a:pt x="227" y="1048"/>
                    <a:pt x="501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96" name="Google Shape;2996;p11"/>
            <p:cNvSpPr/>
            <p:nvPr/>
          </p:nvSpPr>
          <p:spPr>
            <a:xfrm>
              <a:off x="6962763" y="48266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97" name="Google Shape;2997;p11"/>
            <p:cNvSpPr/>
            <p:nvPr/>
          </p:nvSpPr>
          <p:spPr>
            <a:xfrm>
              <a:off x="6951438" y="4634038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1" y="1"/>
                  </a:moveTo>
                  <a:cubicBezTo>
                    <a:pt x="203" y="1"/>
                    <a:pt x="1" y="191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80" y="894"/>
                    <a:pt x="870" y="691"/>
                    <a:pt x="870" y="441"/>
                  </a:cubicBezTo>
                  <a:cubicBezTo>
                    <a:pt x="870" y="191"/>
                    <a:pt x="680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98" name="Google Shape;2998;p11"/>
            <p:cNvSpPr/>
            <p:nvPr/>
          </p:nvSpPr>
          <p:spPr>
            <a:xfrm>
              <a:off x="677226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0" y="1894"/>
                  </a:cubicBezTo>
                  <a:cubicBezTo>
                    <a:pt x="524" y="1894"/>
                    <a:pt x="119" y="1489"/>
                    <a:pt x="119" y="1001"/>
                  </a:cubicBezTo>
                  <a:cubicBezTo>
                    <a:pt x="119" y="513"/>
                    <a:pt x="524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99" name="Google Shape;2999;p11"/>
            <p:cNvSpPr/>
            <p:nvPr/>
          </p:nvSpPr>
          <p:spPr>
            <a:xfrm>
              <a:off x="6358813" y="4616350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44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13" y="3905"/>
                  </a:lnTo>
                  <a:lnTo>
                    <a:pt x="143" y="4084"/>
                  </a:lnTo>
                  <a:lnTo>
                    <a:pt x="1" y="6048"/>
                  </a:lnTo>
                  <a:lnTo>
                    <a:pt x="155" y="6060"/>
                  </a:lnTo>
                  <a:lnTo>
                    <a:pt x="286" y="4227"/>
                  </a:lnTo>
                  <a:lnTo>
                    <a:pt x="2167" y="4048"/>
                  </a:lnTo>
                  <a:lnTo>
                    <a:pt x="2287" y="2155"/>
                  </a:lnTo>
                  <a:lnTo>
                    <a:pt x="4156" y="1988"/>
                  </a:lnTo>
                  <a:lnTo>
                    <a:pt x="4287" y="24"/>
                  </a:lnTo>
                  <a:lnTo>
                    <a:pt x="4144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00" name="Google Shape;3000;p11"/>
            <p:cNvSpPr/>
            <p:nvPr/>
          </p:nvSpPr>
          <p:spPr>
            <a:xfrm>
              <a:off x="6763638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69" y="691"/>
                    <a:pt x="869" y="453"/>
                  </a:cubicBezTo>
                  <a:cubicBezTo>
                    <a:pt x="869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01" name="Google Shape;3001;p11"/>
            <p:cNvSpPr/>
            <p:nvPr/>
          </p:nvSpPr>
          <p:spPr>
            <a:xfrm>
              <a:off x="7003538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02" name="Google Shape;3002;p11"/>
            <p:cNvSpPr/>
            <p:nvPr/>
          </p:nvSpPr>
          <p:spPr>
            <a:xfrm flipH="1">
              <a:off x="1179288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41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89" y="2203"/>
                  </a:lnTo>
                  <a:lnTo>
                    <a:pt x="4143" y="310"/>
                  </a:lnTo>
                  <a:lnTo>
                    <a:pt x="5941" y="167"/>
                  </a:lnTo>
                  <a:lnTo>
                    <a:pt x="5941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03" name="Google Shape;3003;p11"/>
            <p:cNvSpPr/>
            <p:nvPr/>
          </p:nvSpPr>
          <p:spPr>
            <a:xfrm>
              <a:off x="633648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27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7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04" name="Google Shape;3004;p11"/>
            <p:cNvSpPr/>
            <p:nvPr/>
          </p:nvSpPr>
          <p:spPr>
            <a:xfrm>
              <a:off x="617128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84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05" name="Google Shape;3005;p11"/>
            <p:cNvSpPr/>
            <p:nvPr/>
          </p:nvSpPr>
          <p:spPr>
            <a:xfrm>
              <a:off x="56530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1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01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06" name="Google Shape;3006;p11"/>
            <p:cNvSpPr/>
            <p:nvPr/>
          </p:nvSpPr>
          <p:spPr>
            <a:xfrm>
              <a:off x="600906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07" name="Google Shape;3007;p11"/>
            <p:cNvSpPr/>
            <p:nvPr/>
          </p:nvSpPr>
          <p:spPr>
            <a:xfrm>
              <a:off x="5998363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08" name="Google Shape;3008;p11"/>
            <p:cNvSpPr/>
            <p:nvPr/>
          </p:nvSpPr>
          <p:spPr>
            <a:xfrm>
              <a:off x="5819163" y="102538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01" y="1894"/>
                    <a:pt x="108" y="1489"/>
                    <a:pt x="108" y="1001"/>
                  </a:cubicBezTo>
                  <a:cubicBezTo>
                    <a:pt x="108" y="501"/>
                    <a:pt x="501" y="96"/>
                    <a:pt x="989" y="96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1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09" name="Google Shape;3009;p11"/>
            <p:cNvSpPr/>
            <p:nvPr/>
          </p:nvSpPr>
          <p:spPr>
            <a:xfrm flipH="1">
              <a:off x="3498338" y="-162"/>
              <a:ext cx="107200" cy="151250"/>
            </a:xfrm>
            <a:custGeom>
              <a:avLst/>
              <a:gdLst/>
              <a:ahLst/>
              <a:cxnLst/>
              <a:rect l="l" t="t" r="r" b="b"/>
              <a:pathLst>
                <a:path w="4288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32" y="4073"/>
                  </a:lnTo>
                  <a:lnTo>
                    <a:pt x="1" y="6037"/>
                  </a:lnTo>
                  <a:lnTo>
                    <a:pt x="156" y="6049"/>
                  </a:lnTo>
                  <a:lnTo>
                    <a:pt x="275" y="4228"/>
                  </a:lnTo>
                  <a:lnTo>
                    <a:pt x="2156" y="4049"/>
                  </a:lnTo>
                  <a:lnTo>
                    <a:pt x="2275" y="2156"/>
                  </a:lnTo>
                  <a:lnTo>
                    <a:pt x="4144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10" name="Google Shape;3010;p11"/>
            <p:cNvSpPr/>
            <p:nvPr/>
          </p:nvSpPr>
          <p:spPr>
            <a:xfrm>
              <a:off x="581023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11" name="Google Shape;3011;p11"/>
            <p:cNvSpPr/>
            <p:nvPr/>
          </p:nvSpPr>
          <p:spPr>
            <a:xfrm>
              <a:off x="605013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8" y="893"/>
                    <a:pt x="858" y="691"/>
                    <a:pt x="858" y="453"/>
                  </a:cubicBezTo>
                  <a:cubicBezTo>
                    <a:pt x="858" y="203"/>
                    <a:pt x="668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12" name="Google Shape;3012;p11"/>
            <p:cNvSpPr/>
            <p:nvPr/>
          </p:nvSpPr>
          <p:spPr>
            <a:xfrm flipH="1">
              <a:off x="3086363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13" name="Google Shape;3013;p11"/>
            <p:cNvSpPr/>
            <p:nvPr/>
          </p:nvSpPr>
          <p:spPr>
            <a:xfrm>
              <a:off x="5383088" y="294238"/>
              <a:ext cx="151850" cy="208675"/>
            </a:xfrm>
            <a:custGeom>
              <a:avLst/>
              <a:gdLst/>
              <a:ahLst/>
              <a:cxnLst/>
              <a:rect l="l" t="t" r="r" b="b"/>
              <a:pathLst>
                <a:path w="6074" h="8347" extrusionOk="0">
                  <a:moveTo>
                    <a:pt x="5859" y="0"/>
                  </a:moveTo>
                  <a:lnTo>
                    <a:pt x="5656" y="2536"/>
                  </a:lnTo>
                  <a:lnTo>
                    <a:pt x="3049" y="2750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8" y="5798"/>
                  </a:lnTo>
                  <a:lnTo>
                    <a:pt x="3025" y="5596"/>
                  </a:lnTo>
                  <a:lnTo>
                    <a:pt x="3239" y="2953"/>
                  </a:lnTo>
                  <a:lnTo>
                    <a:pt x="5859" y="2750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14" name="Google Shape;3014;p11"/>
            <p:cNvSpPr/>
            <p:nvPr/>
          </p:nvSpPr>
          <p:spPr>
            <a:xfrm>
              <a:off x="617128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94" y="84"/>
                    <a:pt x="1763" y="465"/>
                    <a:pt x="1763" y="941"/>
                  </a:cubicBezTo>
                  <a:cubicBezTo>
                    <a:pt x="1763" y="1394"/>
                    <a:pt x="1394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84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15" name="Google Shape;3015;p11"/>
            <p:cNvSpPr/>
            <p:nvPr/>
          </p:nvSpPr>
          <p:spPr>
            <a:xfrm>
              <a:off x="56530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1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01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16" name="Google Shape;3016;p11"/>
            <p:cNvSpPr/>
            <p:nvPr/>
          </p:nvSpPr>
          <p:spPr>
            <a:xfrm>
              <a:off x="600906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17" name="Google Shape;3017;p11"/>
            <p:cNvSpPr/>
            <p:nvPr/>
          </p:nvSpPr>
          <p:spPr>
            <a:xfrm>
              <a:off x="5998363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18" name="Google Shape;3018;p11"/>
            <p:cNvSpPr/>
            <p:nvPr/>
          </p:nvSpPr>
          <p:spPr>
            <a:xfrm>
              <a:off x="5819163" y="4716788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01" y="1894"/>
                    <a:pt x="108" y="1489"/>
                    <a:pt x="108" y="1001"/>
                  </a:cubicBezTo>
                  <a:cubicBezTo>
                    <a:pt x="96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19" name="Google Shape;3019;p11"/>
            <p:cNvSpPr/>
            <p:nvPr/>
          </p:nvSpPr>
          <p:spPr>
            <a:xfrm flipH="1">
              <a:off x="3498338" y="4614113"/>
              <a:ext cx="107200" cy="151525"/>
            </a:xfrm>
            <a:custGeom>
              <a:avLst/>
              <a:gdLst/>
              <a:ahLst/>
              <a:cxnLst/>
              <a:rect l="l" t="t" r="r" b="b"/>
              <a:pathLst>
                <a:path w="4288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5"/>
                  </a:lnTo>
                  <a:lnTo>
                    <a:pt x="132" y="4084"/>
                  </a:lnTo>
                  <a:lnTo>
                    <a:pt x="1" y="6048"/>
                  </a:lnTo>
                  <a:lnTo>
                    <a:pt x="156" y="6060"/>
                  </a:lnTo>
                  <a:lnTo>
                    <a:pt x="275" y="4227"/>
                  </a:lnTo>
                  <a:lnTo>
                    <a:pt x="2156" y="4048"/>
                  </a:lnTo>
                  <a:lnTo>
                    <a:pt x="2275" y="2155"/>
                  </a:lnTo>
                  <a:lnTo>
                    <a:pt x="4144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20" name="Google Shape;3020;p11"/>
            <p:cNvSpPr/>
            <p:nvPr/>
          </p:nvSpPr>
          <p:spPr>
            <a:xfrm>
              <a:off x="581023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21" name="Google Shape;3021;p11"/>
            <p:cNvSpPr/>
            <p:nvPr/>
          </p:nvSpPr>
          <p:spPr>
            <a:xfrm>
              <a:off x="605013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8" y="893"/>
                    <a:pt x="858" y="691"/>
                    <a:pt x="858" y="441"/>
                  </a:cubicBezTo>
                  <a:cubicBezTo>
                    <a:pt x="858" y="203"/>
                    <a:pt x="668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22" name="Google Shape;3022;p11"/>
            <p:cNvSpPr/>
            <p:nvPr/>
          </p:nvSpPr>
          <p:spPr>
            <a:xfrm flipH="1">
              <a:off x="2132688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23" name="Google Shape;3023;p11"/>
            <p:cNvSpPr/>
            <p:nvPr/>
          </p:nvSpPr>
          <p:spPr>
            <a:xfrm>
              <a:off x="5383088" y="4908488"/>
              <a:ext cx="151850" cy="208675"/>
            </a:xfrm>
            <a:custGeom>
              <a:avLst/>
              <a:gdLst/>
              <a:ahLst/>
              <a:cxnLst/>
              <a:rect l="l" t="t" r="r" b="b"/>
              <a:pathLst>
                <a:path w="6074" h="8347" extrusionOk="0">
                  <a:moveTo>
                    <a:pt x="5859" y="0"/>
                  </a:moveTo>
                  <a:lnTo>
                    <a:pt x="5656" y="2548"/>
                  </a:lnTo>
                  <a:lnTo>
                    <a:pt x="3049" y="2751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8" y="5811"/>
                  </a:lnTo>
                  <a:lnTo>
                    <a:pt x="3025" y="5596"/>
                  </a:lnTo>
                  <a:lnTo>
                    <a:pt x="3239" y="2965"/>
                  </a:lnTo>
                  <a:lnTo>
                    <a:pt x="5859" y="2739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24" name="Google Shape;3024;p11"/>
            <p:cNvSpPr/>
            <p:nvPr/>
          </p:nvSpPr>
          <p:spPr>
            <a:xfrm>
              <a:off x="521788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06" y="0"/>
                    <a:pt x="1" y="417"/>
                    <a:pt x="1" y="929"/>
                  </a:cubicBezTo>
                  <a:cubicBezTo>
                    <a:pt x="1" y="1429"/>
                    <a:pt x="406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25" name="Google Shape;3025;p11"/>
            <p:cNvSpPr/>
            <p:nvPr/>
          </p:nvSpPr>
          <p:spPr>
            <a:xfrm>
              <a:off x="46993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12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26" name="Google Shape;3026;p11"/>
            <p:cNvSpPr/>
            <p:nvPr/>
          </p:nvSpPr>
          <p:spPr>
            <a:xfrm>
              <a:off x="50553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2" y="1"/>
                    <a:pt x="0" y="203"/>
                    <a:pt x="0" y="453"/>
                  </a:cubicBezTo>
                  <a:cubicBezTo>
                    <a:pt x="0" y="703"/>
                    <a:pt x="202" y="894"/>
                    <a:pt x="441" y="894"/>
                  </a:cubicBezTo>
                  <a:cubicBezTo>
                    <a:pt x="679" y="894"/>
                    <a:pt x="869" y="703"/>
                    <a:pt x="869" y="453"/>
                  </a:cubicBezTo>
                  <a:cubicBezTo>
                    <a:pt x="869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27" name="Google Shape;3027;p11"/>
            <p:cNvSpPr/>
            <p:nvPr/>
          </p:nvSpPr>
          <p:spPr>
            <a:xfrm>
              <a:off x="5044663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28" name="Google Shape;3028;p11"/>
            <p:cNvSpPr/>
            <p:nvPr/>
          </p:nvSpPr>
          <p:spPr>
            <a:xfrm>
              <a:off x="4865463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29" name="Google Shape;3029;p11"/>
            <p:cNvSpPr/>
            <p:nvPr/>
          </p:nvSpPr>
          <p:spPr>
            <a:xfrm>
              <a:off x="4452038" y="-162"/>
              <a:ext cx="106875" cy="151250"/>
            </a:xfrm>
            <a:custGeom>
              <a:avLst/>
              <a:gdLst/>
              <a:ahLst/>
              <a:cxnLst/>
              <a:rect l="l" t="t" r="r" b="b"/>
              <a:pathLst>
                <a:path w="4275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1" y="2001"/>
                  </a:lnTo>
                  <a:lnTo>
                    <a:pt x="2000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3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74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30" name="Google Shape;3030;p11"/>
            <p:cNvSpPr/>
            <p:nvPr/>
          </p:nvSpPr>
          <p:spPr>
            <a:xfrm>
              <a:off x="485653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31" name="Google Shape;3031;p11"/>
            <p:cNvSpPr/>
            <p:nvPr/>
          </p:nvSpPr>
          <p:spPr>
            <a:xfrm>
              <a:off x="5096763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79" y="893"/>
                    <a:pt x="869" y="691"/>
                    <a:pt x="869" y="453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32" name="Google Shape;3032;p11"/>
            <p:cNvSpPr/>
            <p:nvPr/>
          </p:nvSpPr>
          <p:spPr>
            <a:xfrm flipH="1">
              <a:off x="4039763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30" y="1"/>
                  </a:moveTo>
                  <a:lnTo>
                    <a:pt x="4001" y="155"/>
                  </a:lnTo>
                  <a:lnTo>
                    <a:pt x="3834" y="2048"/>
                  </a:lnTo>
                  <a:lnTo>
                    <a:pt x="1953" y="2203"/>
                  </a:lnTo>
                  <a:lnTo>
                    <a:pt x="1810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33" name="Google Shape;3033;p11"/>
            <p:cNvSpPr/>
            <p:nvPr/>
          </p:nvSpPr>
          <p:spPr>
            <a:xfrm>
              <a:off x="44297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46" y="0"/>
                  </a:moveTo>
                  <a:lnTo>
                    <a:pt x="5656" y="2536"/>
                  </a:lnTo>
                  <a:lnTo>
                    <a:pt x="3036" y="2750"/>
                  </a:lnTo>
                  <a:lnTo>
                    <a:pt x="2834" y="5394"/>
                  </a:lnTo>
                  <a:lnTo>
                    <a:pt x="214" y="5608"/>
                  </a:lnTo>
                  <a:lnTo>
                    <a:pt x="0" y="8334"/>
                  </a:lnTo>
                  <a:lnTo>
                    <a:pt x="214" y="8346"/>
                  </a:lnTo>
                  <a:lnTo>
                    <a:pt x="405" y="5798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50"/>
                  </a:lnTo>
                  <a:lnTo>
                    <a:pt x="6072" y="12"/>
                  </a:lnTo>
                  <a:lnTo>
                    <a:pt x="5846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34" name="Google Shape;3034;p11"/>
            <p:cNvSpPr/>
            <p:nvPr/>
          </p:nvSpPr>
          <p:spPr>
            <a:xfrm>
              <a:off x="521788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06" y="1"/>
                    <a:pt x="1" y="417"/>
                    <a:pt x="1" y="917"/>
                  </a:cubicBezTo>
                  <a:cubicBezTo>
                    <a:pt x="1" y="1429"/>
                    <a:pt x="406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23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35" name="Google Shape;3035;p11"/>
            <p:cNvSpPr/>
            <p:nvPr/>
          </p:nvSpPr>
          <p:spPr>
            <a:xfrm>
              <a:off x="46993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12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36" name="Google Shape;3036;p11"/>
            <p:cNvSpPr/>
            <p:nvPr/>
          </p:nvSpPr>
          <p:spPr>
            <a:xfrm>
              <a:off x="50553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2" y="0"/>
                    <a:pt x="0" y="203"/>
                    <a:pt x="0" y="441"/>
                  </a:cubicBezTo>
                  <a:cubicBezTo>
                    <a:pt x="0" y="691"/>
                    <a:pt x="202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37" name="Google Shape;3037;p11"/>
            <p:cNvSpPr/>
            <p:nvPr/>
          </p:nvSpPr>
          <p:spPr>
            <a:xfrm>
              <a:off x="5044663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38" name="Google Shape;3038;p11"/>
            <p:cNvSpPr/>
            <p:nvPr/>
          </p:nvSpPr>
          <p:spPr>
            <a:xfrm>
              <a:off x="4865463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39" name="Google Shape;3039;p11"/>
            <p:cNvSpPr/>
            <p:nvPr/>
          </p:nvSpPr>
          <p:spPr>
            <a:xfrm>
              <a:off x="4452038" y="4614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1" y="2012"/>
                  </a:lnTo>
                  <a:lnTo>
                    <a:pt x="2000" y="3905"/>
                  </a:lnTo>
                  <a:lnTo>
                    <a:pt x="119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3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74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40" name="Google Shape;3040;p11"/>
            <p:cNvSpPr/>
            <p:nvPr/>
          </p:nvSpPr>
          <p:spPr>
            <a:xfrm>
              <a:off x="485653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41" name="Google Shape;3041;p11"/>
            <p:cNvSpPr/>
            <p:nvPr/>
          </p:nvSpPr>
          <p:spPr>
            <a:xfrm>
              <a:off x="5096763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42" name="Google Shape;3042;p11"/>
            <p:cNvSpPr/>
            <p:nvPr/>
          </p:nvSpPr>
          <p:spPr>
            <a:xfrm flipH="1">
              <a:off x="3086088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30" y="1"/>
                  </a:moveTo>
                  <a:lnTo>
                    <a:pt x="4001" y="167"/>
                  </a:lnTo>
                  <a:lnTo>
                    <a:pt x="3834" y="2061"/>
                  </a:lnTo>
                  <a:lnTo>
                    <a:pt x="1953" y="2203"/>
                  </a:lnTo>
                  <a:lnTo>
                    <a:pt x="1810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43" name="Google Shape;3043;p11"/>
            <p:cNvSpPr/>
            <p:nvPr/>
          </p:nvSpPr>
          <p:spPr>
            <a:xfrm>
              <a:off x="44297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46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14" y="5608"/>
                  </a:lnTo>
                  <a:lnTo>
                    <a:pt x="0" y="8335"/>
                  </a:lnTo>
                  <a:lnTo>
                    <a:pt x="214" y="8347"/>
                  </a:lnTo>
                  <a:lnTo>
                    <a:pt x="405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46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44" name="Google Shape;3044;p11"/>
            <p:cNvSpPr/>
            <p:nvPr/>
          </p:nvSpPr>
          <p:spPr>
            <a:xfrm>
              <a:off x="4264213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0" y="465"/>
                    <a:pt x="1750" y="941"/>
                  </a:cubicBezTo>
                  <a:cubicBezTo>
                    <a:pt x="1750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45" name="Google Shape;3045;p11"/>
            <p:cNvSpPr/>
            <p:nvPr/>
          </p:nvSpPr>
          <p:spPr>
            <a:xfrm>
              <a:off x="37462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0" y="1"/>
                  </a:moveTo>
                  <a:cubicBezTo>
                    <a:pt x="227" y="1"/>
                    <a:pt x="0" y="227"/>
                    <a:pt x="0" y="525"/>
                  </a:cubicBezTo>
                  <a:cubicBezTo>
                    <a:pt x="0" y="810"/>
                    <a:pt x="227" y="1037"/>
                    <a:pt x="500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46" name="Google Shape;3046;p11"/>
            <p:cNvSpPr/>
            <p:nvPr/>
          </p:nvSpPr>
          <p:spPr>
            <a:xfrm>
              <a:off x="41022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69" y="703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47" name="Google Shape;3047;p11"/>
            <p:cNvSpPr/>
            <p:nvPr/>
          </p:nvSpPr>
          <p:spPr>
            <a:xfrm>
              <a:off x="4091263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48" name="Google Shape;3048;p11"/>
            <p:cNvSpPr/>
            <p:nvPr/>
          </p:nvSpPr>
          <p:spPr>
            <a:xfrm>
              <a:off x="3911788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9" y="96"/>
                    <a:pt x="1881" y="501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01"/>
                    <a:pt x="524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49" name="Google Shape;3049;p11"/>
            <p:cNvSpPr/>
            <p:nvPr/>
          </p:nvSpPr>
          <p:spPr>
            <a:xfrm flipH="1">
              <a:off x="5405438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13" y="3894"/>
                  </a:lnTo>
                  <a:lnTo>
                    <a:pt x="143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86" y="2156"/>
                  </a:lnTo>
                  <a:lnTo>
                    <a:pt x="4156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50" name="Google Shape;3050;p11"/>
            <p:cNvSpPr/>
            <p:nvPr/>
          </p:nvSpPr>
          <p:spPr>
            <a:xfrm>
              <a:off x="3903138" y="448713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2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42" y="893"/>
                  </a:cubicBezTo>
                  <a:cubicBezTo>
                    <a:pt x="680" y="893"/>
                    <a:pt x="870" y="703"/>
                    <a:pt x="870" y="453"/>
                  </a:cubicBezTo>
                  <a:cubicBezTo>
                    <a:pt x="870" y="203"/>
                    <a:pt x="680" y="0"/>
                    <a:pt x="4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51" name="Google Shape;3051;p11"/>
            <p:cNvSpPr/>
            <p:nvPr/>
          </p:nvSpPr>
          <p:spPr>
            <a:xfrm>
              <a:off x="4143363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52" name="Google Shape;3052;p11"/>
            <p:cNvSpPr/>
            <p:nvPr/>
          </p:nvSpPr>
          <p:spPr>
            <a:xfrm flipH="1">
              <a:off x="4993438" y="289763"/>
              <a:ext cx="148575" cy="110150"/>
            </a:xfrm>
            <a:custGeom>
              <a:avLst/>
              <a:gdLst/>
              <a:ahLst/>
              <a:cxnLst/>
              <a:rect l="l" t="t" r="r" b="b"/>
              <a:pathLst>
                <a:path w="5943" h="4406" extrusionOk="0">
                  <a:moveTo>
                    <a:pt x="5930" y="1"/>
                  </a:moveTo>
                  <a:lnTo>
                    <a:pt x="3990" y="155"/>
                  </a:lnTo>
                  <a:lnTo>
                    <a:pt x="3847" y="2048"/>
                  </a:lnTo>
                  <a:lnTo>
                    <a:pt x="1965" y="2203"/>
                  </a:lnTo>
                  <a:lnTo>
                    <a:pt x="1799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4" y="4239"/>
                  </a:lnTo>
                  <a:lnTo>
                    <a:pt x="2096" y="2346"/>
                  </a:lnTo>
                  <a:lnTo>
                    <a:pt x="3978" y="2203"/>
                  </a:lnTo>
                  <a:lnTo>
                    <a:pt x="4121" y="310"/>
                  </a:lnTo>
                  <a:lnTo>
                    <a:pt x="5942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53" name="Google Shape;3053;p11"/>
            <p:cNvSpPr/>
            <p:nvPr/>
          </p:nvSpPr>
          <p:spPr>
            <a:xfrm>
              <a:off x="34760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25" y="5596"/>
                  </a:lnTo>
                  <a:lnTo>
                    <a:pt x="3251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54" name="Google Shape;3054;p11"/>
            <p:cNvSpPr/>
            <p:nvPr/>
          </p:nvSpPr>
          <p:spPr>
            <a:xfrm>
              <a:off x="4264213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0" y="465"/>
                    <a:pt x="1750" y="941"/>
                  </a:cubicBezTo>
                  <a:cubicBezTo>
                    <a:pt x="1750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55" name="Google Shape;3055;p11"/>
            <p:cNvSpPr/>
            <p:nvPr/>
          </p:nvSpPr>
          <p:spPr>
            <a:xfrm>
              <a:off x="37462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0" y="0"/>
                  </a:moveTo>
                  <a:cubicBezTo>
                    <a:pt x="227" y="0"/>
                    <a:pt x="0" y="238"/>
                    <a:pt x="0" y="524"/>
                  </a:cubicBezTo>
                  <a:cubicBezTo>
                    <a:pt x="0" y="810"/>
                    <a:pt x="227" y="1048"/>
                    <a:pt x="500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56" name="Google Shape;3056;p11"/>
            <p:cNvSpPr/>
            <p:nvPr/>
          </p:nvSpPr>
          <p:spPr>
            <a:xfrm>
              <a:off x="41022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57" name="Google Shape;3057;p11"/>
            <p:cNvSpPr/>
            <p:nvPr/>
          </p:nvSpPr>
          <p:spPr>
            <a:xfrm>
              <a:off x="4091263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58" name="Google Shape;3058;p11"/>
            <p:cNvSpPr/>
            <p:nvPr/>
          </p:nvSpPr>
          <p:spPr>
            <a:xfrm>
              <a:off x="3911788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9" y="108"/>
                    <a:pt x="1881" y="513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13"/>
                    <a:pt x="524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59" name="Google Shape;3059;p11"/>
            <p:cNvSpPr/>
            <p:nvPr/>
          </p:nvSpPr>
          <p:spPr>
            <a:xfrm flipH="1">
              <a:off x="5405438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13" y="3905"/>
                  </a:lnTo>
                  <a:lnTo>
                    <a:pt x="143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86" y="2155"/>
                  </a:lnTo>
                  <a:lnTo>
                    <a:pt x="4156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60" name="Google Shape;3060;p11"/>
            <p:cNvSpPr/>
            <p:nvPr/>
          </p:nvSpPr>
          <p:spPr>
            <a:xfrm>
              <a:off x="3903138" y="5063263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2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42" y="894"/>
                  </a:cubicBezTo>
                  <a:cubicBezTo>
                    <a:pt x="680" y="894"/>
                    <a:pt x="870" y="691"/>
                    <a:pt x="870" y="453"/>
                  </a:cubicBezTo>
                  <a:cubicBezTo>
                    <a:pt x="870" y="203"/>
                    <a:pt x="680" y="1"/>
                    <a:pt x="4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61" name="Google Shape;3061;p11"/>
            <p:cNvSpPr/>
            <p:nvPr/>
          </p:nvSpPr>
          <p:spPr>
            <a:xfrm>
              <a:off x="4143363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62" name="Google Shape;3062;p11"/>
            <p:cNvSpPr/>
            <p:nvPr/>
          </p:nvSpPr>
          <p:spPr>
            <a:xfrm>
              <a:off x="4039763" y="4904013"/>
              <a:ext cx="148575" cy="110175"/>
            </a:xfrm>
            <a:custGeom>
              <a:avLst/>
              <a:gdLst/>
              <a:ahLst/>
              <a:cxnLst/>
              <a:rect l="l" t="t" r="r" b="b"/>
              <a:pathLst>
                <a:path w="5943" h="4407" extrusionOk="0">
                  <a:moveTo>
                    <a:pt x="5930" y="1"/>
                  </a:moveTo>
                  <a:lnTo>
                    <a:pt x="3990" y="167"/>
                  </a:lnTo>
                  <a:lnTo>
                    <a:pt x="3847" y="2061"/>
                  </a:lnTo>
                  <a:lnTo>
                    <a:pt x="1965" y="2203"/>
                  </a:lnTo>
                  <a:lnTo>
                    <a:pt x="1799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4" y="4239"/>
                  </a:lnTo>
                  <a:lnTo>
                    <a:pt x="2096" y="2358"/>
                  </a:lnTo>
                  <a:lnTo>
                    <a:pt x="3978" y="2203"/>
                  </a:lnTo>
                  <a:lnTo>
                    <a:pt x="4121" y="310"/>
                  </a:lnTo>
                  <a:lnTo>
                    <a:pt x="5942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63" name="Google Shape;3063;p11"/>
            <p:cNvSpPr/>
            <p:nvPr/>
          </p:nvSpPr>
          <p:spPr>
            <a:xfrm>
              <a:off x="34760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25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64" name="Google Shape;3064;p11"/>
            <p:cNvSpPr/>
            <p:nvPr/>
          </p:nvSpPr>
          <p:spPr>
            <a:xfrm>
              <a:off x="331051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65" name="Google Shape;3065;p11"/>
            <p:cNvSpPr/>
            <p:nvPr/>
          </p:nvSpPr>
          <p:spPr>
            <a:xfrm>
              <a:off x="27925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13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66" name="Google Shape;3066;p11"/>
            <p:cNvSpPr/>
            <p:nvPr/>
          </p:nvSpPr>
          <p:spPr>
            <a:xfrm>
              <a:off x="31485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67" name="Google Shape;3067;p11"/>
            <p:cNvSpPr/>
            <p:nvPr/>
          </p:nvSpPr>
          <p:spPr>
            <a:xfrm>
              <a:off x="3137588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68" name="Google Shape;3068;p11"/>
            <p:cNvSpPr/>
            <p:nvPr/>
          </p:nvSpPr>
          <p:spPr>
            <a:xfrm>
              <a:off x="2958388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13" y="1894"/>
                    <a:pt x="132" y="1489"/>
                    <a:pt x="132" y="1001"/>
                  </a:cubicBezTo>
                  <a:cubicBezTo>
                    <a:pt x="132" y="501"/>
                    <a:pt x="513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1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60" y="1989"/>
                    <a:pt x="2001" y="1548"/>
                    <a:pt x="2001" y="1001"/>
                  </a:cubicBezTo>
                  <a:cubicBezTo>
                    <a:pt x="2001" y="441"/>
                    <a:pt x="1536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69" name="Google Shape;3069;p11"/>
            <p:cNvSpPr/>
            <p:nvPr/>
          </p:nvSpPr>
          <p:spPr>
            <a:xfrm>
              <a:off x="2544938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01" y="1822"/>
                  </a:lnTo>
                  <a:lnTo>
                    <a:pt x="2120" y="2001"/>
                  </a:lnTo>
                  <a:lnTo>
                    <a:pt x="2001" y="3894"/>
                  </a:lnTo>
                  <a:lnTo>
                    <a:pt x="132" y="4073"/>
                  </a:lnTo>
                  <a:lnTo>
                    <a:pt x="1" y="6037"/>
                  </a:lnTo>
                  <a:lnTo>
                    <a:pt x="144" y="6049"/>
                  </a:lnTo>
                  <a:lnTo>
                    <a:pt x="275" y="4228"/>
                  </a:lnTo>
                  <a:lnTo>
                    <a:pt x="2156" y="4049"/>
                  </a:lnTo>
                  <a:lnTo>
                    <a:pt x="2275" y="2156"/>
                  </a:lnTo>
                  <a:lnTo>
                    <a:pt x="4144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70" name="Google Shape;3070;p11"/>
            <p:cNvSpPr/>
            <p:nvPr/>
          </p:nvSpPr>
          <p:spPr>
            <a:xfrm>
              <a:off x="294946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703"/>
                    <a:pt x="203" y="893"/>
                    <a:pt x="441" y="893"/>
                  </a:cubicBezTo>
                  <a:cubicBezTo>
                    <a:pt x="679" y="893"/>
                    <a:pt x="870" y="703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71" name="Google Shape;3071;p11"/>
            <p:cNvSpPr/>
            <p:nvPr/>
          </p:nvSpPr>
          <p:spPr>
            <a:xfrm>
              <a:off x="3189663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72" name="Google Shape;3072;p11"/>
            <p:cNvSpPr/>
            <p:nvPr/>
          </p:nvSpPr>
          <p:spPr>
            <a:xfrm flipH="1">
              <a:off x="5947138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42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53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42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73" name="Google Shape;3073;p11"/>
            <p:cNvSpPr/>
            <p:nvPr/>
          </p:nvSpPr>
          <p:spPr>
            <a:xfrm>
              <a:off x="25226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9" y="0"/>
                  </a:moveTo>
                  <a:lnTo>
                    <a:pt x="5656" y="2536"/>
                  </a:lnTo>
                  <a:lnTo>
                    <a:pt x="3049" y="2750"/>
                  </a:lnTo>
                  <a:lnTo>
                    <a:pt x="2823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03" y="8346"/>
                  </a:lnTo>
                  <a:lnTo>
                    <a:pt x="418" y="5798"/>
                  </a:lnTo>
                  <a:lnTo>
                    <a:pt x="3037" y="5596"/>
                  </a:lnTo>
                  <a:lnTo>
                    <a:pt x="3239" y="2953"/>
                  </a:lnTo>
                  <a:lnTo>
                    <a:pt x="5847" y="2750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74" name="Google Shape;3074;p11"/>
            <p:cNvSpPr/>
            <p:nvPr/>
          </p:nvSpPr>
          <p:spPr>
            <a:xfrm>
              <a:off x="331051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75" name="Google Shape;3075;p11"/>
            <p:cNvSpPr/>
            <p:nvPr/>
          </p:nvSpPr>
          <p:spPr>
            <a:xfrm>
              <a:off x="27925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76" name="Google Shape;3076;p11"/>
            <p:cNvSpPr/>
            <p:nvPr/>
          </p:nvSpPr>
          <p:spPr>
            <a:xfrm>
              <a:off x="31485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77" name="Google Shape;3077;p11"/>
            <p:cNvSpPr/>
            <p:nvPr/>
          </p:nvSpPr>
          <p:spPr>
            <a:xfrm>
              <a:off x="3137588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78" name="Google Shape;3078;p11"/>
            <p:cNvSpPr/>
            <p:nvPr/>
          </p:nvSpPr>
          <p:spPr>
            <a:xfrm>
              <a:off x="2958388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13" y="1894"/>
                    <a:pt x="132" y="1489"/>
                    <a:pt x="132" y="1001"/>
                  </a:cubicBezTo>
                  <a:cubicBezTo>
                    <a:pt x="108" y="513"/>
                    <a:pt x="513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60" y="2001"/>
                    <a:pt x="2001" y="1549"/>
                    <a:pt x="2001" y="1001"/>
                  </a:cubicBezTo>
                  <a:cubicBezTo>
                    <a:pt x="2001" y="453"/>
                    <a:pt x="1536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79" name="Google Shape;3079;p11"/>
            <p:cNvSpPr/>
            <p:nvPr/>
          </p:nvSpPr>
          <p:spPr>
            <a:xfrm>
              <a:off x="2544938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01" y="1834"/>
                  </a:lnTo>
                  <a:lnTo>
                    <a:pt x="2120" y="2012"/>
                  </a:lnTo>
                  <a:lnTo>
                    <a:pt x="2001" y="3905"/>
                  </a:lnTo>
                  <a:lnTo>
                    <a:pt x="132" y="4084"/>
                  </a:lnTo>
                  <a:lnTo>
                    <a:pt x="1" y="6048"/>
                  </a:lnTo>
                  <a:lnTo>
                    <a:pt x="144" y="6060"/>
                  </a:lnTo>
                  <a:lnTo>
                    <a:pt x="275" y="4227"/>
                  </a:lnTo>
                  <a:lnTo>
                    <a:pt x="2156" y="4048"/>
                  </a:lnTo>
                  <a:lnTo>
                    <a:pt x="2275" y="2155"/>
                  </a:lnTo>
                  <a:lnTo>
                    <a:pt x="4144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80" name="Google Shape;3080;p11"/>
            <p:cNvSpPr/>
            <p:nvPr/>
          </p:nvSpPr>
          <p:spPr>
            <a:xfrm>
              <a:off x="294946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81" name="Google Shape;3081;p11"/>
            <p:cNvSpPr/>
            <p:nvPr/>
          </p:nvSpPr>
          <p:spPr>
            <a:xfrm>
              <a:off x="3189663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82" name="Google Shape;3082;p11"/>
            <p:cNvSpPr/>
            <p:nvPr/>
          </p:nvSpPr>
          <p:spPr>
            <a:xfrm flipH="1">
              <a:off x="4993463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42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53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42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83" name="Google Shape;3083;p11"/>
            <p:cNvSpPr/>
            <p:nvPr/>
          </p:nvSpPr>
          <p:spPr>
            <a:xfrm>
              <a:off x="25226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9" y="0"/>
                  </a:moveTo>
                  <a:lnTo>
                    <a:pt x="5656" y="2548"/>
                  </a:lnTo>
                  <a:lnTo>
                    <a:pt x="3049" y="2751"/>
                  </a:lnTo>
                  <a:lnTo>
                    <a:pt x="2823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03" y="8347"/>
                  </a:lnTo>
                  <a:lnTo>
                    <a:pt x="418" y="5811"/>
                  </a:lnTo>
                  <a:lnTo>
                    <a:pt x="3037" y="5596"/>
                  </a:lnTo>
                  <a:lnTo>
                    <a:pt x="3239" y="2965"/>
                  </a:lnTo>
                  <a:lnTo>
                    <a:pt x="5847" y="2739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84" name="Google Shape;3084;p11"/>
            <p:cNvSpPr/>
            <p:nvPr/>
          </p:nvSpPr>
          <p:spPr>
            <a:xfrm>
              <a:off x="235741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85" name="Google Shape;3085;p11"/>
            <p:cNvSpPr/>
            <p:nvPr/>
          </p:nvSpPr>
          <p:spPr>
            <a:xfrm>
              <a:off x="183891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12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86" name="Google Shape;3086;p11"/>
            <p:cNvSpPr/>
            <p:nvPr/>
          </p:nvSpPr>
          <p:spPr>
            <a:xfrm>
              <a:off x="21949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2" y="1"/>
                    <a:pt x="0" y="203"/>
                    <a:pt x="0" y="453"/>
                  </a:cubicBezTo>
                  <a:cubicBezTo>
                    <a:pt x="0" y="703"/>
                    <a:pt x="202" y="894"/>
                    <a:pt x="441" y="894"/>
                  </a:cubicBezTo>
                  <a:cubicBezTo>
                    <a:pt x="679" y="894"/>
                    <a:pt x="869" y="703"/>
                    <a:pt x="869" y="453"/>
                  </a:cubicBezTo>
                  <a:cubicBezTo>
                    <a:pt x="869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87" name="Google Shape;3087;p11"/>
            <p:cNvSpPr/>
            <p:nvPr/>
          </p:nvSpPr>
          <p:spPr>
            <a:xfrm>
              <a:off x="218418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88" name="Google Shape;3088;p11"/>
            <p:cNvSpPr/>
            <p:nvPr/>
          </p:nvSpPr>
          <p:spPr>
            <a:xfrm>
              <a:off x="2004988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25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89" name="Google Shape;3089;p11"/>
            <p:cNvSpPr/>
            <p:nvPr/>
          </p:nvSpPr>
          <p:spPr>
            <a:xfrm flipH="1">
              <a:off x="731251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43" y="2001"/>
                  </a:lnTo>
                  <a:lnTo>
                    <a:pt x="2012" y="3894"/>
                  </a:lnTo>
                  <a:lnTo>
                    <a:pt x="131" y="4073"/>
                  </a:lnTo>
                  <a:lnTo>
                    <a:pt x="0" y="6037"/>
                  </a:lnTo>
                  <a:lnTo>
                    <a:pt x="167" y="6049"/>
                  </a:lnTo>
                  <a:lnTo>
                    <a:pt x="286" y="4228"/>
                  </a:lnTo>
                  <a:lnTo>
                    <a:pt x="2155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86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90" name="Google Shape;3090;p11"/>
            <p:cNvSpPr/>
            <p:nvPr/>
          </p:nvSpPr>
          <p:spPr>
            <a:xfrm>
              <a:off x="1996063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91" name="Google Shape;3091;p11"/>
            <p:cNvSpPr/>
            <p:nvPr/>
          </p:nvSpPr>
          <p:spPr>
            <a:xfrm>
              <a:off x="22359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92" name="Google Shape;3092;p11"/>
            <p:cNvSpPr/>
            <p:nvPr/>
          </p:nvSpPr>
          <p:spPr>
            <a:xfrm flipH="1">
              <a:off x="6900238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34" y="2048"/>
                  </a:lnTo>
                  <a:lnTo>
                    <a:pt x="1965" y="2203"/>
                  </a:lnTo>
                  <a:lnTo>
                    <a:pt x="1810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65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93" name="Google Shape;3093;p11"/>
            <p:cNvSpPr/>
            <p:nvPr/>
          </p:nvSpPr>
          <p:spPr>
            <a:xfrm>
              <a:off x="156893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36"/>
                  </a:lnTo>
                  <a:lnTo>
                    <a:pt x="3048" y="2750"/>
                  </a:lnTo>
                  <a:lnTo>
                    <a:pt x="2846" y="5394"/>
                  </a:lnTo>
                  <a:lnTo>
                    <a:pt x="226" y="5608"/>
                  </a:lnTo>
                  <a:lnTo>
                    <a:pt x="0" y="8334"/>
                  </a:lnTo>
                  <a:lnTo>
                    <a:pt x="226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39" y="2953"/>
                  </a:lnTo>
                  <a:lnTo>
                    <a:pt x="5858" y="2750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94" name="Google Shape;3094;p11"/>
            <p:cNvSpPr/>
            <p:nvPr/>
          </p:nvSpPr>
          <p:spPr>
            <a:xfrm>
              <a:off x="235741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22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95" name="Google Shape;3095;p11"/>
            <p:cNvSpPr/>
            <p:nvPr/>
          </p:nvSpPr>
          <p:spPr>
            <a:xfrm>
              <a:off x="183891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12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96" name="Google Shape;3096;p11"/>
            <p:cNvSpPr/>
            <p:nvPr/>
          </p:nvSpPr>
          <p:spPr>
            <a:xfrm>
              <a:off x="21949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2" y="0"/>
                    <a:pt x="0" y="203"/>
                    <a:pt x="0" y="441"/>
                  </a:cubicBezTo>
                  <a:cubicBezTo>
                    <a:pt x="0" y="691"/>
                    <a:pt x="202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97" name="Google Shape;3097;p11"/>
            <p:cNvSpPr/>
            <p:nvPr/>
          </p:nvSpPr>
          <p:spPr>
            <a:xfrm>
              <a:off x="218418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98" name="Google Shape;3098;p11"/>
            <p:cNvSpPr/>
            <p:nvPr/>
          </p:nvSpPr>
          <p:spPr>
            <a:xfrm>
              <a:off x="2004988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25" y="1894"/>
                    <a:pt x="120" y="1489"/>
                    <a:pt x="120" y="1001"/>
                  </a:cubicBezTo>
                  <a:cubicBezTo>
                    <a:pt x="108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99" name="Google Shape;3099;p11"/>
            <p:cNvSpPr/>
            <p:nvPr/>
          </p:nvSpPr>
          <p:spPr>
            <a:xfrm flipH="1">
              <a:off x="7312513" y="4616350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43" y="2012"/>
                  </a:lnTo>
                  <a:lnTo>
                    <a:pt x="2012" y="3905"/>
                  </a:lnTo>
                  <a:lnTo>
                    <a:pt x="131" y="4084"/>
                  </a:lnTo>
                  <a:lnTo>
                    <a:pt x="0" y="6048"/>
                  </a:lnTo>
                  <a:lnTo>
                    <a:pt x="167" y="6060"/>
                  </a:lnTo>
                  <a:lnTo>
                    <a:pt x="286" y="4227"/>
                  </a:lnTo>
                  <a:lnTo>
                    <a:pt x="2155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86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00" name="Google Shape;3100;p11"/>
            <p:cNvSpPr/>
            <p:nvPr/>
          </p:nvSpPr>
          <p:spPr>
            <a:xfrm>
              <a:off x="1996063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01" name="Google Shape;3101;p11"/>
            <p:cNvSpPr/>
            <p:nvPr/>
          </p:nvSpPr>
          <p:spPr>
            <a:xfrm>
              <a:off x="22359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02" name="Google Shape;3102;p11"/>
            <p:cNvSpPr/>
            <p:nvPr/>
          </p:nvSpPr>
          <p:spPr>
            <a:xfrm flipH="1">
              <a:off x="5946563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34" y="2061"/>
                  </a:lnTo>
                  <a:lnTo>
                    <a:pt x="1965" y="2203"/>
                  </a:lnTo>
                  <a:lnTo>
                    <a:pt x="1810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65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03" name="Google Shape;3103;p11"/>
            <p:cNvSpPr/>
            <p:nvPr/>
          </p:nvSpPr>
          <p:spPr>
            <a:xfrm>
              <a:off x="156893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48" y="2751"/>
                  </a:lnTo>
                  <a:lnTo>
                    <a:pt x="2846" y="5394"/>
                  </a:lnTo>
                  <a:lnTo>
                    <a:pt x="226" y="5608"/>
                  </a:lnTo>
                  <a:lnTo>
                    <a:pt x="0" y="8335"/>
                  </a:lnTo>
                  <a:lnTo>
                    <a:pt x="226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39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04" name="Google Shape;3104;p11"/>
            <p:cNvSpPr/>
            <p:nvPr/>
          </p:nvSpPr>
          <p:spPr>
            <a:xfrm>
              <a:off x="1403738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0" y="465"/>
                    <a:pt x="1750" y="941"/>
                  </a:cubicBezTo>
                  <a:cubicBezTo>
                    <a:pt x="1750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05" name="Google Shape;3105;p11"/>
            <p:cNvSpPr/>
            <p:nvPr/>
          </p:nvSpPr>
          <p:spPr>
            <a:xfrm>
              <a:off x="88521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39" y="1"/>
                    <a:pt x="1" y="227"/>
                    <a:pt x="1" y="525"/>
                  </a:cubicBezTo>
                  <a:cubicBezTo>
                    <a:pt x="1" y="810"/>
                    <a:pt x="239" y="1037"/>
                    <a:pt x="512" y="1037"/>
                  </a:cubicBezTo>
                  <a:cubicBezTo>
                    <a:pt x="786" y="1037"/>
                    <a:pt x="1013" y="810"/>
                    <a:pt x="1013" y="525"/>
                  </a:cubicBezTo>
                  <a:cubicBezTo>
                    <a:pt x="1013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06" name="Google Shape;3106;p11"/>
            <p:cNvSpPr/>
            <p:nvPr/>
          </p:nvSpPr>
          <p:spPr>
            <a:xfrm>
              <a:off x="12418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69" y="703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07" name="Google Shape;3107;p11"/>
            <p:cNvSpPr/>
            <p:nvPr/>
          </p:nvSpPr>
          <p:spPr>
            <a:xfrm>
              <a:off x="1230788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08" name="Google Shape;3108;p11"/>
            <p:cNvSpPr/>
            <p:nvPr/>
          </p:nvSpPr>
          <p:spPr>
            <a:xfrm>
              <a:off x="105131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8" y="96"/>
                    <a:pt x="1881" y="501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01"/>
                    <a:pt x="512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0" y="1548"/>
                    <a:pt x="2000" y="1001"/>
                  </a:cubicBezTo>
                  <a:cubicBezTo>
                    <a:pt x="2000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09" name="Google Shape;3109;p11"/>
            <p:cNvSpPr/>
            <p:nvPr/>
          </p:nvSpPr>
          <p:spPr>
            <a:xfrm>
              <a:off x="637863" y="-162"/>
              <a:ext cx="106875" cy="151250"/>
            </a:xfrm>
            <a:custGeom>
              <a:avLst/>
              <a:gdLst/>
              <a:ahLst/>
              <a:cxnLst/>
              <a:rect l="l" t="t" r="r" b="b"/>
              <a:pathLst>
                <a:path w="4275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10" name="Google Shape;3110;p11"/>
            <p:cNvSpPr/>
            <p:nvPr/>
          </p:nvSpPr>
          <p:spPr>
            <a:xfrm>
              <a:off x="1042388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69" y="703"/>
                    <a:pt x="869" y="453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11" name="Google Shape;3111;p11"/>
            <p:cNvSpPr/>
            <p:nvPr/>
          </p:nvSpPr>
          <p:spPr>
            <a:xfrm>
              <a:off x="12828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12" name="Google Shape;3112;p11"/>
            <p:cNvSpPr/>
            <p:nvPr/>
          </p:nvSpPr>
          <p:spPr>
            <a:xfrm flipH="1">
              <a:off x="7853913" y="289763"/>
              <a:ext cx="148575" cy="110150"/>
            </a:xfrm>
            <a:custGeom>
              <a:avLst/>
              <a:gdLst/>
              <a:ahLst/>
              <a:cxnLst/>
              <a:rect l="l" t="t" r="r" b="b"/>
              <a:pathLst>
                <a:path w="5943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35" y="2048"/>
                  </a:lnTo>
                  <a:lnTo>
                    <a:pt x="1954" y="2203"/>
                  </a:lnTo>
                  <a:lnTo>
                    <a:pt x="1799" y="4108"/>
                  </a:lnTo>
                  <a:lnTo>
                    <a:pt x="1" y="4239"/>
                  </a:lnTo>
                  <a:lnTo>
                    <a:pt x="1" y="4406"/>
                  </a:lnTo>
                  <a:lnTo>
                    <a:pt x="1954" y="4239"/>
                  </a:lnTo>
                  <a:lnTo>
                    <a:pt x="2096" y="2346"/>
                  </a:lnTo>
                  <a:lnTo>
                    <a:pt x="3978" y="2203"/>
                  </a:lnTo>
                  <a:lnTo>
                    <a:pt x="4120" y="310"/>
                  </a:lnTo>
                  <a:lnTo>
                    <a:pt x="5942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13" name="Google Shape;3113;p11"/>
            <p:cNvSpPr/>
            <p:nvPr/>
          </p:nvSpPr>
          <p:spPr>
            <a:xfrm>
              <a:off x="637863" y="768988"/>
              <a:ext cx="106875" cy="151225"/>
            </a:xfrm>
            <a:custGeom>
              <a:avLst/>
              <a:gdLst/>
              <a:ahLst/>
              <a:cxnLst/>
              <a:rect l="l" t="t" r="r" b="b"/>
              <a:pathLst>
                <a:path w="4275" h="6049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2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7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2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14" name="Google Shape;3114;p11"/>
            <p:cNvSpPr/>
            <p:nvPr/>
          </p:nvSpPr>
          <p:spPr>
            <a:xfrm flipH="1">
              <a:off x="61553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05" y="5798"/>
                  </a:lnTo>
                  <a:lnTo>
                    <a:pt x="3025" y="5596"/>
                  </a:lnTo>
                  <a:lnTo>
                    <a:pt x="3227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15" name="Google Shape;3115;p11"/>
            <p:cNvSpPr/>
            <p:nvPr/>
          </p:nvSpPr>
          <p:spPr>
            <a:xfrm>
              <a:off x="668513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30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53" y="1787"/>
                    <a:pt x="84" y="1406"/>
                    <a:pt x="84" y="930"/>
                  </a:cubicBezTo>
                  <a:cubicBezTo>
                    <a:pt x="84" y="453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8"/>
                    <a:pt x="1" y="918"/>
                  </a:cubicBezTo>
                  <a:cubicBezTo>
                    <a:pt x="1" y="1430"/>
                    <a:pt x="417" y="1846"/>
                    <a:pt x="918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34" y="418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16" name="Google Shape;3116;p11"/>
            <p:cNvSpPr/>
            <p:nvPr/>
          </p:nvSpPr>
          <p:spPr>
            <a:xfrm>
              <a:off x="637863" y="1537838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6"/>
                  </a:lnTo>
                  <a:lnTo>
                    <a:pt x="119" y="4084"/>
                  </a:lnTo>
                  <a:lnTo>
                    <a:pt x="0" y="6049"/>
                  </a:lnTo>
                  <a:lnTo>
                    <a:pt x="155" y="6061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67"/>
                  </a:lnTo>
                  <a:lnTo>
                    <a:pt x="4156" y="1989"/>
                  </a:lnTo>
                  <a:lnTo>
                    <a:pt x="4275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17" name="Google Shape;3117;p11"/>
            <p:cNvSpPr/>
            <p:nvPr/>
          </p:nvSpPr>
          <p:spPr>
            <a:xfrm flipH="1">
              <a:off x="615538" y="1063063"/>
              <a:ext cx="151825" cy="209000"/>
            </a:xfrm>
            <a:custGeom>
              <a:avLst/>
              <a:gdLst/>
              <a:ahLst/>
              <a:cxnLst/>
              <a:rect l="l" t="t" r="r" b="b"/>
              <a:pathLst>
                <a:path w="6073" h="8360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7" y="2763"/>
                  </a:lnTo>
                  <a:lnTo>
                    <a:pt x="2834" y="5406"/>
                  </a:lnTo>
                  <a:lnTo>
                    <a:pt x="215" y="5621"/>
                  </a:lnTo>
                  <a:lnTo>
                    <a:pt x="0" y="8335"/>
                  </a:lnTo>
                  <a:lnTo>
                    <a:pt x="215" y="8359"/>
                  </a:lnTo>
                  <a:lnTo>
                    <a:pt x="405" y="5811"/>
                  </a:lnTo>
                  <a:lnTo>
                    <a:pt x="3025" y="5597"/>
                  </a:lnTo>
                  <a:lnTo>
                    <a:pt x="3227" y="2966"/>
                  </a:lnTo>
                  <a:lnTo>
                    <a:pt x="5858" y="2763"/>
                  </a:lnTo>
                  <a:lnTo>
                    <a:pt x="6073" y="25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18" name="Google Shape;3118;p11"/>
            <p:cNvSpPr/>
            <p:nvPr/>
          </p:nvSpPr>
          <p:spPr>
            <a:xfrm>
              <a:off x="668513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53" y="1787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19" name="Google Shape;3119;p11"/>
            <p:cNvSpPr/>
            <p:nvPr/>
          </p:nvSpPr>
          <p:spPr>
            <a:xfrm>
              <a:off x="637863" y="2306963"/>
              <a:ext cx="106875" cy="151550"/>
            </a:xfrm>
            <a:custGeom>
              <a:avLst/>
              <a:gdLst/>
              <a:ahLst/>
              <a:cxnLst/>
              <a:rect l="l" t="t" r="r" b="b"/>
              <a:pathLst>
                <a:path w="4275" h="6062" extrusionOk="0">
                  <a:moveTo>
                    <a:pt x="4132" y="1"/>
                  </a:moveTo>
                  <a:lnTo>
                    <a:pt x="4013" y="1835"/>
                  </a:lnTo>
                  <a:lnTo>
                    <a:pt x="2132" y="2013"/>
                  </a:lnTo>
                  <a:lnTo>
                    <a:pt x="2001" y="3906"/>
                  </a:lnTo>
                  <a:lnTo>
                    <a:pt x="119" y="4085"/>
                  </a:lnTo>
                  <a:lnTo>
                    <a:pt x="0" y="6049"/>
                  </a:lnTo>
                  <a:lnTo>
                    <a:pt x="155" y="6061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20" name="Google Shape;3120;p11"/>
            <p:cNvSpPr/>
            <p:nvPr/>
          </p:nvSpPr>
          <p:spPr>
            <a:xfrm flipH="1">
              <a:off x="615538" y="183221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1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51"/>
                  </a:lnTo>
                  <a:lnTo>
                    <a:pt x="6073" y="12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21" name="Google Shape;3121;p11"/>
            <p:cNvSpPr/>
            <p:nvPr/>
          </p:nvSpPr>
          <p:spPr>
            <a:xfrm>
              <a:off x="668513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22" name="Google Shape;3122;p11"/>
            <p:cNvSpPr/>
            <p:nvPr/>
          </p:nvSpPr>
          <p:spPr>
            <a:xfrm>
              <a:off x="637863" y="3076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1"/>
                  </a:moveTo>
                  <a:lnTo>
                    <a:pt x="4013" y="1834"/>
                  </a:lnTo>
                  <a:lnTo>
                    <a:pt x="2132" y="2013"/>
                  </a:lnTo>
                  <a:lnTo>
                    <a:pt x="2001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61"/>
                  </a:lnTo>
                  <a:lnTo>
                    <a:pt x="274" y="4227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23" name="Google Shape;3123;p11"/>
            <p:cNvSpPr/>
            <p:nvPr/>
          </p:nvSpPr>
          <p:spPr>
            <a:xfrm flipH="1">
              <a:off x="615538" y="260136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82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799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51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24" name="Google Shape;3124;p11"/>
            <p:cNvSpPr/>
            <p:nvPr/>
          </p:nvSpPr>
          <p:spPr>
            <a:xfrm>
              <a:off x="668513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83"/>
                  </a:moveTo>
                  <a:cubicBezTo>
                    <a:pt x="1382" y="83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4"/>
                    <a:pt x="453" y="83"/>
                    <a:pt x="918" y="83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5"/>
                    <a:pt x="918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25" name="Google Shape;3125;p11"/>
            <p:cNvSpPr/>
            <p:nvPr/>
          </p:nvSpPr>
          <p:spPr>
            <a:xfrm>
              <a:off x="637863" y="3845263"/>
              <a:ext cx="106875" cy="151225"/>
            </a:xfrm>
            <a:custGeom>
              <a:avLst/>
              <a:gdLst/>
              <a:ahLst/>
              <a:cxnLst/>
              <a:rect l="l" t="t" r="r" b="b"/>
              <a:pathLst>
                <a:path w="4275" h="6049" extrusionOk="0">
                  <a:moveTo>
                    <a:pt x="4132" y="0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2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77"/>
                  </a:lnTo>
                  <a:lnTo>
                    <a:pt x="4275" y="12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26" name="Google Shape;3126;p11"/>
            <p:cNvSpPr/>
            <p:nvPr/>
          </p:nvSpPr>
          <p:spPr>
            <a:xfrm flipH="1">
              <a:off x="615538" y="3370488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58" y="1"/>
                  </a:moveTo>
                  <a:lnTo>
                    <a:pt x="5656" y="2537"/>
                  </a:lnTo>
                  <a:lnTo>
                    <a:pt x="3037" y="2751"/>
                  </a:lnTo>
                  <a:lnTo>
                    <a:pt x="2834" y="5383"/>
                  </a:lnTo>
                  <a:lnTo>
                    <a:pt x="215" y="5609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799"/>
                  </a:lnTo>
                  <a:lnTo>
                    <a:pt x="3025" y="5597"/>
                  </a:lnTo>
                  <a:lnTo>
                    <a:pt x="3227" y="2954"/>
                  </a:lnTo>
                  <a:lnTo>
                    <a:pt x="5858" y="2751"/>
                  </a:lnTo>
                  <a:lnTo>
                    <a:pt x="6073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27" name="Google Shape;3127;p11"/>
            <p:cNvSpPr/>
            <p:nvPr/>
          </p:nvSpPr>
          <p:spPr>
            <a:xfrm>
              <a:off x="668513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4"/>
                    <a:pt x="1382" y="1787"/>
                    <a:pt x="918" y="1787"/>
                  </a:cubicBezTo>
                  <a:cubicBezTo>
                    <a:pt x="453" y="1787"/>
                    <a:pt x="84" y="1406"/>
                    <a:pt x="84" y="929"/>
                  </a:cubicBezTo>
                  <a:cubicBezTo>
                    <a:pt x="72" y="453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28" name="Google Shape;3128;p11"/>
            <p:cNvSpPr/>
            <p:nvPr/>
          </p:nvSpPr>
          <p:spPr>
            <a:xfrm>
              <a:off x="1403738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0" y="465"/>
                    <a:pt x="1750" y="941"/>
                  </a:cubicBezTo>
                  <a:cubicBezTo>
                    <a:pt x="1750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29" name="Google Shape;3129;p11"/>
            <p:cNvSpPr/>
            <p:nvPr/>
          </p:nvSpPr>
          <p:spPr>
            <a:xfrm>
              <a:off x="88521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12" y="1048"/>
                  </a:cubicBezTo>
                  <a:cubicBezTo>
                    <a:pt x="786" y="1048"/>
                    <a:pt x="1013" y="810"/>
                    <a:pt x="1013" y="524"/>
                  </a:cubicBezTo>
                  <a:cubicBezTo>
                    <a:pt x="1013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30" name="Google Shape;3130;p11"/>
            <p:cNvSpPr/>
            <p:nvPr/>
          </p:nvSpPr>
          <p:spPr>
            <a:xfrm>
              <a:off x="12418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31" name="Google Shape;3131;p11"/>
            <p:cNvSpPr/>
            <p:nvPr/>
          </p:nvSpPr>
          <p:spPr>
            <a:xfrm>
              <a:off x="1230788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32" name="Google Shape;3132;p11"/>
            <p:cNvSpPr/>
            <p:nvPr/>
          </p:nvSpPr>
          <p:spPr>
            <a:xfrm>
              <a:off x="105131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8" y="108"/>
                    <a:pt x="1881" y="513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13"/>
                    <a:pt x="512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0" y="1549"/>
                    <a:pt x="2000" y="1001"/>
                  </a:cubicBezTo>
                  <a:cubicBezTo>
                    <a:pt x="2000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33" name="Google Shape;3133;p11"/>
            <p:cNvSpPr/>
            <p:nvPr/>
          </p:nvSpPr>
          <p:spPr>
            <a:xfrm>
              <a:off x="637863" y="4614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5"/>
                  </a:lnTo>
                  <a:lnTo>
                    <a:pt x="119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88"/>
                  </a:lnTo>
                  <a:lnTo>
                    <a:pt x="4275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34" name="Google Shape;3134;p11"/>
            <p:cNvSpPr/>
            <p:nvPr/>
          </p:nvSpPr>
          <p:spPr>
            <a:xfrm flipH="1">
              <a:off x="615538" y="41393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7" y="2763"/>
                  </a:lnTo>
                  <a:lnTo>
                    <a:pt x="2834" y="5394"/>
                  </a:lnTo>
                  <a:lnTo>
                    <a:pt x="215" y="5620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7"/>
                  </a:lnTo>
                  <a:lnTo>
                    <a:pt x="3227" y="2965"/>
                  </a:lnTo>
                  <a:lnTo>
                    <a:pt x="5858" y="2763"/>
                  </a:lnTo>
                  <a:lnTo>
                    <a:pt x="6073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35" name="Google Shape;3135;p11"/>
            <p:cNvSpPr/>
            <p:nvPr/>
          </p:nvSpPr>
          <p:spPr>
            <a:xfrm>
              <a:off x="668513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36" name="Google Shape;3136;p11"/>
            <p:cNvSpPr/>
            <p:nvPr/>
          </p:nvSpPr>
          <p:spPr>
            <a:xfrm>
              <a:off x="1042388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37" name="Google Shape;3137;p11"/>
            <p:cNvSpPr/>
            <p:nvPr/>
          </p:nvSpPr>
          <p:spPr>
            <a:xfrm>
              <a:off x="12828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38" name="Google Shape;3138;p11"/>
            <p:cNvSpPr/>
            <p:nvPr/>
          </p:nvSpPr>
          <p:spPr>
            <a:xfrm flipH="1">
              <a:off x="6900238" y="4906250"/>
              <a:ext cx="148575" cy="110175"/>
            </a:xfrm>
            <a:custGeom>
              <a:avLst/>
              <a:gdLst/>
              <a:ahLst/>
              <a:cxnLst/>
              <a:rect l="l" t="t" r="r" b="b"/>
              <a:pathLst>
                <a:path w="5943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35" y="2061"/>
                  </a:lnTo>
                  <a:lnTo>
                    <a:pt x="1954" y="2203"/>
                  </a:lnTo>
                  <a:lnTo>
                    <a:pt x="1799" y="4097"/>
                  </a:lnTo>
                  <a:lnTo>
                    <a:pt x="1" y="4239"/>
                  </a:lnTo>
                  <a:lnTo>
                    <a:pt x="1" y="4406"/>
                  </a:lnTo>
                  <a:lnTo>
                    <a:pt x="1954" y="4239"/>
                  </a:lnTo>
                  <a:lnTo>
                    <a:pt x="2096" y="2358"/>
                  </a:lnTo>
                  <a:lnTo>
                    <a:pt x="3978" y="2203"/>
                  </a:lnTo>
                  <a:lnTo>
                    <a:pt x="4120" y="310"/>
                  </a:lnTo>
                  <a:lnTo>
                    <a:pt x="5942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39" name="Google Shape;3139;p11"/>
            <p:cNvSpPr/>
            <p:nvPr/>
          </p:nvSpPr>
          <p:spPr>
            <a:xfrm flipH="1">
              <a:off x="61553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40" name="Google Shape;3140;p11"/>
            <p:cNvSpPr/>
            <p:nvPr/>
          </p:nvSpPr>
          <p:spPr>
            <a:xfrm>
              <a:off x="45003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41" name="Google Shape;3141;p11"/>
            <p:cNvSpPr/>
            <p:nvPr/>
          </p:nvSpPr>
          <p:spPr>
            <a:xfrm>
              <a:off x="2881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42" name="Google Shape;3142;p11"/>
            <p:cNvSpPr/>
            <p:nvPr/>
          </p:nvSpPr>
          <p:spPr>
            <a:xfrm>
              <a:off x="277113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43" name="Google Shape;3143;p11"/>
            <p:cNvSpPr/>
            <p:nvPr/>
          </p:nvSpPr>
          <p:spPr>
            <a:xfrm>
              <a:off x="9761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01"/>
                    <a:pt x="524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1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44" name="Google Shape;3144;p11"/>
            <p:cNvSpPr/>
            <p:nvPr/>
          </p:nvSpPr>
          <p:spPr>
            <a:xfrm>
              <a:off x="450038" y="8752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5"/>
                  </a:moveTo>
                  <a:cubicBezTo>
                    <a:pt x="1382" y="95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4"/>
                    <a:pt x="465" y="95"/>
                    <a:pt x="917" y="95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45" name="Google Shape;3145;p11"/>
            <p:cNvSpPr/>
            <p:nvPr/>
          </p:nvSpPr>
          <p:spPr>
            <a:xfrm>
              <a:off x="8928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57" y="703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46" name="Google Shape;3146;p11"/>
            <p:cNvSpPr/>
            <p:nvPr/>
          </p:nvSpPr>
          <p:spPr>
            <a:xfrm>
              <a:off x="288113" y="9812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47" name="Google Shape;3147;p11"/>
            <p:cNvSpPr/>
            <p:nvPr/>
          </p:nvSpPr>
          <p:spPr>
            <a:xfrm>
              <a:off x="277113" y="7886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48" name="Google Shape;3148;p11"/>
            <p:cNvSpPr/>
            <p:nvPr/>
          </p:nvSpPr>
          <p:spPr>
            <a:xfrm>
              <a:off x="3291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49" name="Google Shape;3149;p11"/>
            <p:cNvSpPr/>
            <p:nvPr/>
          </p:nvSpPr>
          <p:spPr>
            <a:xfrm>
              <a:off x="97613" y="871388"/>
              <a:ext cx="50025" cy="50025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001" y="107"/>
                  </a:moveTo>
                  <a:cubicBezTo>
                    <a:pt x="1489" y="107"/>
                    <a:pt x="1882" y="512"/>
                    <a:pt x="1882" y="1000"/>
                  </a:cubicBezTo>
                  <a:cubicBezTo>
                    <a:pt x="1882" y="1500"/>
                    <a:pt x="1477" y="1893"/>
                    <a:pt x="1001" y="1893"/>
                  </a:cubicBezTo>
                  <a:cubicBezTo>
                    <a:pt x="524" y="1893"/>
                    <a:pt x="120" y="1500"/>
                    <a:pt x="120" y="1000"/>
                  </a:cubicBezTo>
                  <a:cubicBezTo>
                    <a:pt x="120" y="512"/>
                    <a:pt x="524" y="107"/>
                    <a:pt x="1001" y="107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53"/>
                    <a:pt x="1" y="1000"/>
                  </a:cubicBezTo>
                  <a:cubicBezTo>
                    <a:pt x="1" y="1548"/>
                    <a:pt x="453" y="2001"/>
                    <a:pt x="1001" y="2001"/>
                  </a:cubicBezTo>
                  <a:cubicBezTo>
                    <a:pt x="1548" y="2001"/>
                    <a:pt x="2001" y="1548"/>
                    <a:pt x="2001" y="1000"/>
                  </a:cubicBezTo>
                  <a:cubicBezTo>
                    <a:pt x="2001" y="453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50" name="Google Shape;3150;p11"/>
            <p:cNvSpPr/>
            <p:nvPr/>
          </p:nvSpPr>
          <p:spPr>
            <a:xfrm flipH="1">
              <a:off x="13088" y="566888"/>
              <a:ext cx="108650" cy="150025"/>
            </a:xfrm>
            <a:custGeom>
              <a:avLst/>
              <a:gdLst/>
              <a:ahLst/>
              <a:cxnLst/>
              <a:rect l="l" t="t" r="r" b="b"/>
              <a:pathLst>
                <a:path w="4346" h="6001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1"/>
                  </a:lnTo>
                  <a:lnTo>
                    <a:pt x="2179" y="4013"/>
                  </a:lnTo>
                  <a:lnTo>
                    <a:pt x="4048" y="4167"/>
                  </a:lnTo>
                  <a:lnTo>
                    <a:pt x="4203" y="6001"/>
                  </a:lnTo>
                  <a:lnTo>
                    <a:pt x="4346" y="5977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51" name="Google Shape;3151;p11"/>
            <p:cNvSpPr/>
            <p:nvPr/>
          </p:nvSpPr>
          <p:spPr>
            <a:xfrm flipH="1">
              <a:off x="225613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52" name="Google Shape;3152;p11"/>
            <p:cNvSpPr/>
            <p:nvPr/>
          </p:nvSpPr>
          <p:spPr>
            <a:xfrm>
              <a:off x="397063" y="53741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53" name="Google Shape;3153;p11"/>
            <p:cNvSpPr/>
            <p:nvPr/>
          </p:nvSpPr>
          <p:spPr>
            <a:xfrm>
              <a:off x="236313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84"/>
                  </a:moveTo>
                  <a:cubicBezTo>
                    <a:pt x="1394" y="84"/>
                    <a:pt x="1763" y="453"/>
                    <a:pt x="1763" y="930"/>
                  </a:cubicBezTo>
                  <a:cubicBezTo>
                    <a:pt x="1763" y="1406"/>
                    <a:pt x="1394" y="1787"/>
                    <a:pt x="930" y="1787"/>
                  </a:cubicBezTo>
                  <a:cubicBezTo>
                    <a:pt x="465" y="1787"/>
                    <a:pt x="96" y="1406"/>
                    <a:pt x="96" y="930"/>
                  </a:cubicBezTo>
                  <a:cubicBezTo>
                    <a:pt x="96" y="453"/>
                    <a:pt x="465" y="84"/>
                    <a:pt x="930" y="84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8"/>
                    <a:pt x="1" y="918"/>
                  </a:cubicBezTo>
                  <a:cubicBezTo>
                    <a:pt x="1" y="1430"/>
                    <a:pt x="418" y="1846"/>
                    <a:pt x="930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46" y="418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54" name="Google Shape;3154;p11"/>
            <p:cNvSpPr/>
            <p:nvPr/>
          </p:nvSpPr>
          <p:spPr>
            <a:xfrm>
              <a:off x="450038" y="164438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7"/>
                    <a:pt x="917" y="1787"/>
                  </a:cubicBezTo>
                  <a:cubicBezTo>
                    <a:pt x="465" y="1787"/>
                    <a:pt x="84" y="1418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7"/>
                    <a:pt x="1" y="918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8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55" name="Google Shape;3155;p11"/>
            <p:cNvSpPr/>
            <p:nvPr/>
          </p:nvSpPr>
          <p:spPr>
            <a:xfrm>
              <a:off x="89288" y="12178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56" name="Google Shape;3156;p11"/>
            <p:cNvSpPr/>
            <p:nvPr/>
          </p:nvSpPr>
          <p:spPr>
            <a:xfrm>
              <a:off x="288113" y="17503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57" name="Google Shape;3157;p11"/>
            <p:cNvSpPr/>
            <p:nvPr/>
          </p:nvSpPr>
          <p:spPr>
            <a:xfrm>
              <a:off x="277113" y="1557788"/>
              <a:ext cx="21450" cy="22325"/>
            </a:xfrm>
            <a:custGeom>
              <a:avLst/>
              <a:gdLst/>
              <a:ahLst/>
              <a:cxnLst/>
              <a:rect l="l" t="t" r="r" b="b"/>
              <a:pathLst>
                <a:path w="858" h="893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58" name="Google Shape;3158;p11"/>
            <p:cNvSpPr/>
            <p:nvPr/>
          </p:nvSpPr>
          <p:spPr>
            <a:xfrm>
              <a:off x="329188" y="12755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59" name="Google Shape;3159;p11"/>
            <p:cNvSpPr/>
            <p:nvPr/>
          </p:nvSpPr>
          <p:spPr>
            <a:xfrm>
              <a:off x="97613" y="1640513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60" name="Google Shape;3160;p11"/>
            <p:cNvSpPr/>
            <p:nvPr/>
          </p:nvSpPr>
          <p:spPr>
            <a:xfrm>
              <a:off x="13088" y="1336013"/>
              <a:ext cx="108650" cy="149750"/>
            </a:xfrm>
            <a:custGeom>
              <a:avLst/>
              <a:gdLst/>
              <a:ahLst/>
              <a:cxnLst/>
              <a:rect l="l" t="t" r="r" b="b"/>
              <a:pathLst>
                <a:path w="4346" h="5990" extrusionOk="0">
                  <a:moveTo>
                    <a:pt x="155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24" y="2120"/>
                  </a:lnTo>
                  <a:lnTo>
                    <a:pt x="2179" y="4013"/>
                  </a:lnTo>
                  <a:lnTo>
                    <a:pt x="4048" y="4168"/>
                  </a:lnTo>
                  <a:lnTo>
                    <a:pt x="4203" y="5990"/>
                  </a:lnTo>
                  <a:lnTo>
                    <a:pt x="4346" y="5978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23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61" name="Google Shape;3161;p11"/>
            <p:cNvSpPr/>
            <p:nvPr/>
          </p:nvSpPr>
          <p:spPr>
            <a:xfrm>
              <a:off x="225613" y="105861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51"/>
                  </a:lnTo>
                  <a:lnTo>
                    <a:pt x="12" y="4406"/>
                  </a:lnTo>
                  <a:lnTo>
                    <a:pt x="1953" y="4251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22"/>
                  </a:lnTo>
                  <a:lnTo>
                    <a:pt x="5941" y="167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62" name="Google Shape;3162;p11"/>
            <p:cNvSpPr/>
            <p:nvPr/>
          </p:nvSpPr>
          <p:spPr>
            <a:xfrm flipH="1">
              <a:off x="8979088" y="1308800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82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63" name="Google Shape;3163;p11"/>
            <p:cNvSpPr/>
            <p:nvPr/>
          </p:nvSpPr>
          <p:spPr>
            <a:xfrm>
              <a:off x="236313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6"/>
                    <a:pt x="1394" y="1787"/>
                    <a:pt x="930" y="1787"/>
                  </a:cubicBezTo>
                  <a:cubicBezTo>
                    <a:pt x="465" y="1787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64" name="Google Shape;3164;p11"/>
            <p:cNvSpPr/>
            <p:nvPr/>
          </p:nvSpPr>
          <p:spPr>
            <a:xfrm>
              <a:off x="450038" y="241353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3"/>
                    <a:pt x="1382" y="1786"/>
                    <a:pt x="917" y="1786"/>
                  </a:cubicBezTo>
                  <a:cubicBezTo>
                    <a:pt x="465" y="1786"/>
                    <a:pt x="84" y="1405"/>
                    <a:pt x="84" y="929"/>
                  </a:cubicBezTo>
                  <a:cubicBezTo>
                    <a:pt x="84" y="453"/>
                    <a:pt x="465" y="84"/>
                    <a:pt x="917" y="84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65" name="Google Shape;3165;p11"/>
            <p:cNvSpPr/>
            <p:nvPr/>
          </p:nvSpPr>
          <p:spPr>
            <a:xfrm>
              <a:off x="89288" y="19869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66" name="Google Shape;3166;p11"/>
            <p:cNvSpPr/>
            <p:nvPr/>
          </p:nvSpPr>
          <p:spPr>
            <a:xfrm>
              <a:off x="288113" y="2519513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41" y="0"/>
                  </a:moveTo>
                  <a:cubicBezTo>
                    <a:pt x="191" y="0"/>
                    <a:pt x="1" y="202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2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67" name="Google Shape;3167;p11"/>
            <p:cNvSpPr/>
            <p:nvPr/>
          </p:nvSpPr>
          <p:spPr>
            <a:xfrm>
              <a:off x="277113" y="23266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68" name="Google Shape;3168;p11"/>
            <p:cNvSpPr/>
            <p:nvPr/>
          </p:nvSpPr>
          <p:spPr>
            <a:xfrm>
              <a:off x="329188" y="20447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69" name="Google Shape;3169;p11"/>
            <p:cNvSpPr/>
            <p:nvPr/>
          </p:nvSpPr>
          <p:spPr>
            <a:xfrm>
              <a:off x="97613" y="2409663"/>
              <a:ext cx="50025" cy="50025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8"/>
                    <a:pt x="453" y="2001"/>
                    <a:pt x="1001" y="2001"/>
                  </a:cubicBezTo>
                  <a:cubicBezTo>
                    <a:pt x="1548" y="2001"/>
                    <a:pt x="2001" y="1548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70" name="Google Shape;3170;p11"/>
            <p:cNvSpPr/>
            <p:nvPr/>
          </p:nvSpPr>
          <p:spPr>
            <a:xfrm flipH="1">
              <a:off x="13088" y="2104863"/>
              <a:ext cx="108650" cy="150050"/>
            </a:xfrm>
            <a:custGeom>
              <a:avLst/>
              <a:gdLst/>
              <a:ahLst/>
              <a:cxnLst/>
              <a:rect l="l" t="t" r="r" b="b"/>
              <a:pathLst>
                <a:path w="4346" h="6002" extrusionOk="0">
                  <a:moveTo>
                    <a:pt x="155" y="1"/>
                  </a:moveTo>
                  <a:lnTo>
                    <a:pt x="0" y="24"/>
                  </a:lnTo>
                  <a:lnTo>
                    <a:pt x="155" y="1965"/>
                  </a:lnTo>
                  <a:lnTo>
                    <a:pt x="2024" y="2132"/>
                  </a:lnTo>
                  <a:lnTo>
                    <a:pt x="2179" y="4025"/>
                  </a:lnTo>
                  <a:lnTo>
                    <a:pt x="4048" y="4168"/>
                  </a:lnTo>
                  <a:lnTo>
                    <a:pt x="4203" y="6001"/>
                  </a:lnTo>
                  <a:lnTo>
                    <a:pt x="4346" y="5989"/>
                  </a:lnTo>
                  <a:lnTo>
                    <a:pt x="4203" y="4025"/>
                  </a:lnTo>
                  <a:lnTo>
                    <a:pt x="2322" y="3870"/>
                  </a:lnTo>
                  <a:lnTo>
                    <a:pt x="2179" y="1989"/>
                  </a:lnTo>
                  <a:lnTo>
                    <a:pt x="298" y="1834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71" name="Google Shape;3171;p11"/>
            <p:cNvSpPr/>
            <p:nvPr/>
          </p:nvSpPr>
          <p:spPr>
            <a:xfrm flipH="1">
              <a:off x="225613" y="1827738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30" y="1"/>
                  </a:moveTo>
                  <a:lnTo>
                    <a:pt x="3989" y="168"/>
                  </a:lnTo>
                  <a:lnTo>
                    <a:pt x="3846" y="2061"/>
                  </a:lnTo>
                  <a:lnTo>
                    <a:pt x="1965" y="2204"/>
                  </a:lnTo>
                  <a:lnTo>
                    <a:pt x="1822" y="4097"/>
                  </a:lnTo>
                  <a:lnTo>
                    <a:pt x="0" y="4240"/>
                  </a:lnTo>
                  <a:lnTo>
                    <a:pt x="12" y="4406"/>
                  </a:lnTo>
                  <a:lnTo>
                    <a:pt x="1953" y="4240"/>
                  </a:lnTo>
                  <a:lnTo>
                    <a:pt x="2096" y="2358"/>
                  </a:lnTo>
                  <a:lnTo>
                    <a:pt x="3977" y="2204"/>
                  </a:lnTo>
                  <a:lnTo>
                    <a:pt x="4120" y="311"/>
                  </a:lnTo>
                  <a:lnTo>
                    <a:pt x="5941" y="168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72" name="Google Shape;3172;p11"/>
            <p:cNvSpPr/>
            <p:nvPr/>
          </p:nvSpPr>
          <p:spPr>
            <a:xfrm>
              <a:off x="397063" y="2075688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70" y="1"/>
                  </a:moveTo>
                  <a:lnTo>
                    <a:pt x="5656" y="2537"/>
                  </a:lnTo>
                  <a:lnTo>
                    <a:pt x="3036" y="2751"/>
                  </a:lnTo>
                  <a:lnTo>
                    <a:pt x="2834" y="5382"/>
                  </a:lnTo>
                  <a:lnTo>
                    <a:pt x="226" y="5597"/>
                  </a:lnTo>
                  <a:lnTo>
                    <a:pt x="0" y="8323"/>
                  </a:lnTo>
                  <a:lnTo>
                    <a:pt x="215" y="8347"/>
                  </a:lnTo>
                  <a:lnTo>
                    <a:pt x="417" y="5799"/>
                  </a:lnTo>
                  <a:lnTo>
                    <a:pt x="3036" y="5597"/>
                  </a:lnTo>
                  <a:lnTo>
                    <a:pt x="3251" y="2954"/>
                  </a:lnTo>
                  <a:lnTo>
                    <a:pt x="5858" y="2739"/>
                  </a:lnTo>
                  <a:lnTo>
                    <a:pt x="6072" y="13"/>
                  </a:lnTo>
                  <a:lnTo>
                    <a:pt x="587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73" name="Google Shape;3173;p11"/>
            <p:cNvSpPr/>
            <p:nvPr/>
          </p:nvSpPr>
          <p:spPr>
            <a:xfrm>
              <a:off x="236313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74" name="Google Shape;3174;p11"/>
            <p:cNvSpPr/>
            <p:nvPr/>
          </p:nvSpPr>
          <p:spPr>
            <a:xfrm>
              <a:off x="450038" y="31823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5"/>
                  </a:moveTo>
                  <a:cubicBezTo>
                    <a:pt x="1382" y="95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5"/>
                    <a:pt x="917" y="95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75" name="Google Shape;3175;p11"/>
            <p:cNvSpPr/>
            <p:nvPr/>
          </p:nvSpPr>
          <p:spPr>
            <a:xfrm>
              <a:off x="89288" y="27561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76" name="Google Shape;3176;p11"/>
            <p:cNvSpPr/>
            <p:nvPr/>
          </p:nvSpPr>
          <p:spPr>
            <a:xfrm>
              <a:off x="288113" y="32883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77" name="Google Shape;3177;p11"/>
            <p:cNvSpPr/>
            <p:nvPr/>
          </p:nvSpPr>
          <p:spPr>
            <a:xfrm>
              <a:off x="277113" y="30957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78" name="Google Shape;3178;p11"/>
            <p:cNvSpPr/>
            <p:nvPr/>
          </p:nvSpPr>
          <p:spPr>
            <a:xfrm>
              <a:off x="329188" y="28138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191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79" name="Google Shape;3179;p11"/>
            <p:cNvSpPr/>
            <p:nvPr/>
          </p:nvSpPr>
          <p:spPr>
            <a:xfrm>
              <a:off x="97613" y="3178813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107"/>
                  </a:moveTo>
                  <a:cubicBezTo>
                    <a:pt x="1489" y="107"/>
                    <a:pt x="1882" y="500"/>
                    <a:pt x="1882" y="1000"/>
                  </a:cubicBezTo>
                  <a:cubicBezTo>
                    <a:pt x="1882" y="1489"/>
                    <a:pt x="1477" y="1893"/>
                    <a:pt x="1001" y="1893"/>
                  </a:cubicBezTo>
                  <a:cubicBezTo>
                    <a:pt x="524" y="1893"/>
                    <a:pt x="120" y="1489"/>
                    <a:pt x="120" y="1000"/>
                  </a:cubicBezTo>
                  <a:cubicBezTo>
                    <a:pt x="120" y="500"/>
                    <a:pt x="524" y="107"/>
                    <a:pt x="1001" y="107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0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48" y="1989"/>
                    <a:pt x="2001" y="1548"/>
                    <a:pt x="2001" y="1000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80" name="Google Shape;3180;p11"/>
            <p:cNvSpPr/>
            <p:nvPr/>
          </p:nvSpPr>
          <p:spPr>
            <a:xfrm>
              <a:off x="13088" y="2874013"/>
              <a:ext cx="108650" cy="150050"/>
            </a:xfrm>
            <a:custGeom>
              <a:avLst/>
              <a:gdLst/>
              <a:ahLst/>
              <a:cxnLst/>
              <a:rect l="l" t="t" r="r" b="b"/>
              <a:pathLst>
                <a:path w="4346" h="6002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2"/>
                  </a:lnTo>
                  <a:lnTo>
                    <a:pt x="2179" y="4025"/>
                  </a:lnTo>
                  <a:lnTo>
                    <a:pt x="4048" y="4168"/>
                  </a:lnTo>
                  <a:lnTo>
                    <a:pt x="4203" y="6001"/>
                  </a:lnTo>
                  <a:lnTo>
                    <a:pt x="4346" y="5989"/>
                  </a:lnTo>
                  <a:lnTo>
                    <a:pt x="4203" y="4025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81" name="Google Shape;3181;p11"/>
            <p:cNvSpPr/>
            <p:nvPr/>
          </p:nvSpPr>
          <p:spPr>
            <a:xfrm>
              <a:off x="225613" y="259688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1"/>
                  </a:moveTo>
                  <a:lnTo>
                    <a:pt x="3989" y="167"/>
                  </a:lnTo>
                  <a:lnTo>
                    <a:pt x="3846" y="2049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82" name="Google Shape;3182;p11"/>
            <p:cNvSpPr/>
            <p:nvPr/>
          </p:nvSpPr>
          <p:spPr>
            <a:xfrm flipH="1">
              <a:off x="8979088" y="2846775"/>
              <a:ext cx="151825" cy="208975"/>
            </a:xfrm>
            <a:custGeom>
              <a:avLst/>
              <a:gdLst/>
              <a:ahLst/>
              <a:cxnLst/>
              <a:rect l="l" t="t" r="r" b="b"/>
              <a:pathLst>
                <a:path w="6073" h="8359" extrusionOk="0">
                  <a:moveTo>
                    <a:pt x="5870" y="1"/>
                  </a:moveTo>
                  <a:lnTo>
                    <a:pt x="5656" y="2549"/>
                  </a:lnTo>
                  <a:lnTo>
                    <a:pt x="3036" y="2763"/>
                  </a:lnTo>
                  <a:lnTo>
                    <a:pt x="2834" y="5394"/>
                  </a:lnTo>
                  <a:lnTo>
                    <a:pt x="226" y="5597"/>
                  </a:lnTo>
                  <a:lnTo>
                    <a:pt x="0" y="8335"/>
                  </a:lnTo>
                  <a:lnTo>
                    <a:pt x="215" y="8359"/>
                  </a:lnTo>
                  <a:lnTo>
                    <a:pt x="417" y="5811"/>
                  </a:lnTo>
                  <a:lnTo>
                    <a:pt x="3036" y="5597"/>
                  </a:lnTo>
                  <a:lnTo>
                    <a:pt x="3251" y="2953"/>
                  </a:lnTo>
                  <a:lnTo>
                    <a:pt x="5858" y="2739"/>
                  </a:lnTo>
                  <a:lnTo>
                    <a:pt x="6072" y="24"/>
                  </a:lnTo>
                  <a:lnTo>
                    <a:pt x="587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83" name="Google Shape;3183;p11"/>
            <p:cNvSpPr/>
            <p:nvPr/>
          </p:nvSpPr>
          <p:spPr>
            <a:xfrm>
              <a:off x="236313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83"/>
                  </a:moveTo>
                  <a:cubicBezTo>
                    <a:pt x="1394" y="83"/>
                    <a:pt x="1763" y="464"/>
                    <a:pt x="1763" y="941"/>
                  </a:cubicBezTo>
                  <a:cubicBezTo>
                    <a:pt x="1763" y="1417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4"/>
                    <a:pt x="465" y="83"/>
                    <a:pt x="930" y="83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17"/>
                  </a:cubicBezTo>
                  <a:cubicBezTo>
                    <a:pt x="1" y="1429"/>
                    <a:pt x="418" y="1845"/>
                    <a:pt x="930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84" name="Google Shape;3184;p11"/>
            <p:cNvSpPr/>
            <p:nvPr/>
          </p:nvSpPr>
          <p:spPr>
            <a:xfrm>
              <a:off x="450038" y="3951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18"/>
                    <a:pt x="1382" y="1787"/>
                    <a:pt x="917" y="1787"/>
                  </a:cubicBezTo>
                  <a:cubicBezTo>
                    <a:pt x="465" y="1787"/>
                    <a:pt x="84" y="1418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8"/>
                    <a:pt x="1" y="930"/>
                  </a:cubicBezTo>
                  <a:cubicBezTo>
                    <a:pt x="1" y="1430"/>
                    <a:pt x="417" y="1846"/>
                    <a:pt x="929" y="1846"/>
                  </a:cubicBezTo>
                  <a:cubicBezTo>
                    <a:pt x="1429" y="1846"/>
                    <a:pt x="1846" y="1430"/>
                    <a:pt x="1846" y="930"/>
                  </a:cubicBezTo>
                  <a:cubicBezTo>
                    <a:pt x="1846" y="418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85" name="Google Shape;3185;p11"/>
            <p:cNvSpPr/>
            <p:nvPr/>
          </p:nvSpPr>
          <p:spPr>
            <a:xfrm>
              <a:off x="89288" y="35252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86" name="Google Shape;3186;p11"/>
            <p:cNvSpPr/>
            <p:nvPr/>
          </p:nvSpPr>
          <p:spPr>
            <a:xfrm>
              <a:off x="288113" y="4057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87" name="Google Shape;3187;p11"/>
            <p:cNvSpPr/>
            <p:nvPr/>
          </p:nvSpPr>
          <p:spPr>
            <a:xfrm>
              <a:off x="277113" y="38649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88" name="Google Shape;3188;p11"/>
            <p:cNvSpPr/>
            <p:nvPr/>
          </p:nvSpPr>
          <p:spPr>
            <a:xfrm>
              <a:off x="329188" y="35827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2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2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89" name="Google Shape;3189;p11"/>
            <p:cNvSpPr/>
            <p:nvPr/>
          </p:nvSpPr>
          <p:spPr>
            <a:xfrm>
              <a:off x="97613" y="3947963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5"/>
                  </a:moveTo>
                  <a:cubicBezTo>
                    <a:pt x="1489" y="95"/>
                    <a:pt x="1882" y="500"/>
                    <a:pt x="1882" y="988"/>
                  </a:cubicBezTo>
                  <a:cubicBezTo>
                    <a:pt x="1882" y="1488"/>
                    <a:pt x="1477" y="1881"/>
                    <a:pt x="1001" y="1881"/>
                  </a:cubicBezTo>
                  <a:cubicBezTo>
                    <a:pt x="524" y="1881"/>
                    <a:pt x="120" y="1488"/>
                    <a:pt x="120" y="988"/>
                  </a:cubicBezTo>
                  <a:cubicBezTo>
                    <a:pt x="120" y="500"/>
                    <a:pt x="524" y="95"/>
                    <a:pt x="1001" y="95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988"/>
                  </a:cubicBezTo>
                  <a:cubicBezTo>
                    <a:pt x="1" y="1548"/>
                    <a:pt x="453" y="1988"/>
                    <a:pt x="1001" y="1988"/>
                  </a:cubicBezTo>
                  <a:cubicBezTo>
                    <a:pt x="1548" y="1988"/>
                    <a:pt x="2001" y="1548"/>
                    <a:pt x="2001" y="988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90" name="Google Shape;3190;p11"/>
            <p:cNvSpPr/>
            <p:nvPr/>
          </p:nvSpPr>
          <p:spPr>
            <a:xfrm flipH="1">
              <a:off x="13088" y="3643163"/>
              <a:ext cx="108650" cy="150025"/>
            </a:xfrm>
            <a:custGeom>
              <a:avLst/>
              <a:gdLst/>
              <a:ahLst/>
              <a:cxnLst/>
              <a:rect l="l" t="t" r="r" b="b"/>
              <a:pathLst>
                <a:path w="4346" h="6001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1"/>
                  </a:lnTo>
                  <a:lnTo>
                    <a:pt x="2179" y="4012"/>
                  </a:lnTo>
                  <a:lnTo>
                    <a:pt x="4048" y="4167"/>
                  </a:lnTo>
                  <a:lnTo>
                    <a:pt x="4203" y="6001"/>
                  </a:lnTo>
                  <a:lnTo>
                    <a:pt x="4346" y="5977"/>
                  </a:lnTo>
                  <a:lnTo>
                    <a:pt x="4203" y="4012"/>
                  </a:lnTo>
                  <a:lnTo>
                    <a:pt x="2322" y="3870"/>
                  </a:lnTo>
                  <a:lnTo>
                    <a:pt x="2179" y="1976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91" name="Google Shape;3191;p11"/>
            <p:cNvSpPr/>
            <p:nvPr/>
          </p:nvSpPr>
          <p:spPr>
            <a:xfrm flipH="1">
              <a:off x="225613" y="336603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084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55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92" name="Google Shape;3192;p11"/>
            <p:cNvSpPr/>
            <p:nvPr/>
          </p:nvSpPr>
          <p:spPr>
            <a:xfrm>
              <a:off x="397063" y="36136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51" y="2953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93" name="Google Shape;3193;p11"/>
            <p:cNvSpPr/>
            <p:nvPr/>
          </p:nvSpPr>
          <p:spPr>
            <a:xfrm>
              <a:off x="236313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84"/>
                  </a:moveTo>
                  <a:cubicBezTo>
                    <a:pt x="1394" y="84"/>
                    <a:pt x="1763" y="453"/>
                    <a:pt x="1763" y="929"/>
                  </a:cubicBezTo>
                  <a:cubicBezTo>
                    <a:pt x="1763" y="1394"/>
                    <a:pt x="1394" y="1787"/>
                    <a:pt x="930" y="1787"/>
                  </a:cubicBezTo>
                  <a:cubicBezTo>
                    <a:pt x="465" y="1787"/>
                    <a:pt x="96" y="1406"/>
                    <a:pt x="96" y="929"/>
                  </a:cubicBezTo>
                  <a:cubicBezTo>
                    <a:pt x="96" y="453"/>
                    <a:pt x="465" y="84"/>
                    <a:pt x="930" y="84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46" y="417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94" name="Google Shape;3194;p11"/>
            <p:cNvSpPr/>
            <p:nvPr/>
          </p:nvSpPr>
          <p:spPr>
            <a:xfrm>
              <a:off x="45003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95" name="Google Shape;3195;p11"/>
            <p:cNvSpPr/>
            <p:nvPr/>
          </p:nvSpPr>
          <p:spPr>
            <a:xfrm>
              <a:off x="89288" y="42941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2"/>
                    <a:pt x="191" y="894"/>
                    <a:pt x="429" y="894"/>
                  </a:cubicBezTo>
                  <a:cubicBezTo>
                    <a:pt x="667" y="894"/>
                    <a:pt x="857" y="692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96" name="Google Shape;3196;p11"/>
            <p:cNvSpPr/>
            <p:nvPr/>
          </p:nvSpPr>
          <p:spPr>
            <a:xfrm>
              <a:off x="2881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97" name="Google Shape;3197;p11"/>
            <p:cNvSpPr/>
            <p:nvPr/>
          </p:nvSpPr>
          <p:spPr>
            <a:xfrm>
              <a:off x="277113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98" name="Google Shape;3198;p11"/>
            <p:cNvSpPr/>
            <p:nvPr/>
          </p:nvSpPr>
          <p:spPr>
            <a:xfrm>
              <a:off x="329188" y="43518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99" name="Google Shape;3199;p11"/>
            <p:cNvSpPr/>
            <p:nvPr/>
          </p:nvSpPr>
          <p:spPr>
            <a:xfrm>
              <a:off x="9761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00" name="Google Shape;3200;p11"/>
            <p:cNvSpPr/>
            <p:nvPr/>
          </p:nvSpPr>
          <p:spPr>
            <a:xfrm>
              <a:off x="13088" y="4412288"/>
              <a:ext cx="108650" cy="149750"/>
            </a:xfrm>
            <a:custGeom>
              <a:avLst/>
              <a:gdLst/>
              <a:ahLst/>
              <a:cxnLst/>
              <a:rect l="l" t="t" r="r" b="b"/>
              <a:pathLst>
                <a:path w="4346" h="5990" extrusionOk="0">
                  <a:moveTo>
                    <a:pt x="155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24" y="2120"/>
                  </a:lnTo>
                  <a:lnTo>
                    <a:pt x="2179" y="4013"/>
                  </a:lnTo>
                  <a:lnTo>
                    <a:pt x="4048" y="4168"/>
                  </a:lnTo>
                  <a:lnTo>
                    <a:pt x="4203" y="5990"/>
                  </a:lnTo>
                  <a:lnTo>
                    <a:pt x="4346" y="5978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22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01" name="Google Shape;3201;p11"/>
            <p:cNvSpPr/>
            <p:nvPr/>
          </p:nvSpPr>
          <p:spPr>
            <a:xfrm>
              <a:off x="225613" y="413488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51"/>
                  </a:lnTo>
                  <a:lnTo>
                    <a:pt x="12" y="4405"/>
                  </a:lnTo>
                  <a:lnTo>
                    <a:pt x="1953" y="4251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22"/>
                  </a:lnTo>
                  <a:lnTo>
                    <a:pt x="5941" y="167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02" name="Google Shape;3202;p11"/>
            <p:cNvSpPr/>
            <p:nvPr/>
          </p:nvSpPr>
          <p:spPr>
            <a:xfrm flipH="1">
              <a:off x="8979088" y="438507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0"/>
                  </a:lnTo>
                  <a:lnTo>
                    <a:pt x="2834" y="5382"/>
                  </a:lnTo>
                  <a:lnTo>
                    <a:pt x="226" y="5596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51" y="2941"/>
                  </a:lnTo>
                  <a:lnTo>
                    <a:pt x="5858" y="2738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03" name="Google Shape;3203;p11"/>
            <p:cNvSpPr/>
            <p:nvPr/>
          </p:nvSpPr>
          <p:spPr>
            <a:xfrm>
              <a:off x="236313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04" name="Google Shape;3204;p11"/>
            <p:cNvSpPr/>
            <p:nvPr/>
          </p:nvSpPr>
          <p:spPr>
            <a:xfrm>
              <a:off x="8928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05" name="Google Shape;3205;p11"/>
            <p:cNvSpPr/>
            <p:nvPr/>
          </p:nvSpPr>
          <p:spPr>
            <a:xfrm>
              <a:off x="3291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06" name="Google Shape;3206;p11"/>
            <p:cNvSpPr/>
            <p:nvPr/>
          </p:nvSpPr>
          <p:spPr>
            <a:xfrm flipH="1">
              <a:off x="7853938" y="4906250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3207" name="Google Shape;3207;p11"/>
          <p:cNvSpPr/>
          <p:nvPr/>
        </p:nvSpPr>
        <p:spPr>
          <a:xfrm>
            <a:off x="474200" y="432200"/>
            <a:ext cx="11243600" cy="59936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208" name="Google Shape;3208;p11"/>
          <p:cNvSpPr txBox="1">
            <a:spLocks noGrp="1"/>
          </p:cNvSpPr>
          <p:nvPr>
            <p:ph type="title" hasCustomPrompt="1"/>
          </p:nvPr>
        </p:nvSpPr>
        <p:spPr>
          <a:xfrm>
            <a:off x="960000" y="2301000"/>
            <a:ext cx="6638400" cy="18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0000"/>
              <a:buNone/>
              <a:defRPr sz="1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3209" name="Google Shape;3209;p11"/>
          <p:cNvSpPr txBox="1">
            <a:spLocks noGrp="1"/>
          </p:cNvSpPr>
          <p:nvPr>
            <p:ph type="subTitle" idx="1"/>
          </p:nvPr>
        </p:nvSpPr>
        <p:spPr>
          <a:xfrm>
            <a:off x="960000" y="4105800"/>
            <a:ext cx="6638400" cy="4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None/>
              <a:defRPr sz="2133">
                <a:solidFill>
                  <a:schemeClr val="dk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133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133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133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133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133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133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133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133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60719592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321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78606928"/>
      </p:ext>
    </p:extLst>
  </p:cSld>
  <p:clrMapOvr>
    <a:masterClrMapping/>
  </p:clrMapOvr>
  <p:hf hdr="0" ftr="0" dt="0"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3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12" name="Google Shape;3212;p13"/>
          <p:cNvGrpSpPr/>
          <p:nvPr/>
        </p:nvGrpSpPr>
        <p:grpSpPr>
          <a:xfrm>
            <a:off x="17451" y="-215"/>
            <a:ext cx="12157100" cy="6858033"/>
            <a:chOff x="13088" y="-162"/>
            <a:chExt cx="9117825" cy="5143525"/>
          </a:xfrm>
        </p:grpSpPr>
        <p:sp>
          <p:nvSpPr>
            <p:cNvPr id="3213" name="Google Shape;3213;p13"/>
            <p:cNvSpPr/>
            <p:nvPr/>
          </p:nvSpPr>
          <p:spPr>
            <a:xfrm>
              <a:off x="903176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14" name="Google Shape;3214;p13"/>
            <p:cNvSpPr/>
            <p:nvPr/>
          </p:nvSpPr>
          <p:spPr>
            <a:xfrm>
              <a:off x="851353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13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15" name="Google Shape;3215;p13"/>
            <p:cNvSpPr/>
            <p:nvPr/>
          </p:nvSpPr>
          <p:spPr>
            <a:xfrm>
              <a:off x="886953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16" name="Google Shape;3216;p13"/>
            <p:cNvSpPr/>
            <p:nvPr/>
          </p:nvSpPr>
          <p:spPr>
            <a:xfrm>
              <a:off x="885883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17" name="Google Shape;3217;p13"/>
            <p:cNvSpPr/>
            <p:nvPr/>
          </p:nvSpPr>
          <p:spPr>
            <a:xfrm>
              <a:off x="8679638" y="102538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989" y="96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1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18" name="Google Shape;3218;p13"/>
            <p:cNvSpPr/>
            <p:nvPr/>
          </p:nvSpPr>
          <p:spPr>
            <a:xfrm>
              <a:off x="8266188" y="-162"/>
              <a:ext cx="106900" cy="151250"/>
            </a:xfrm>
            <a:custGeom>
              <a:avLst/>
              <a:gdLst/>
              <a:ahLst/>
              <a:cxnLst/>
              <a:rect l="l" t="t" r="r" b="b"/>
              <a:pathLst>
                <a:path w="4276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2" y="2001"/>
                  </a:lnTo>
                  <a:lnTo>
                    <a:pt x="1989" y="3894"/>
                  </a:lnTo>
                  <a:lnTo>
                    <a:pt x="120" y="4073"/>
                  </a:lnTo>
                  <a:lnTo>
                    <a:pt x="1" y="6037"/>
                  </a:lnTo>
                  <a:lnTo>
                    <a:pt x="144" y="6049"/>
                  </a:lnTo>
                  <a:lnTo>
                    <a:pt x="263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19" name="Google Shape;3219;p13"/>
            <p:cNvSpPr/>
            <p:nvPr/>
          </p:nvSpPr>
          <p:spPr>
            <a:xfrm>
              <a:off x="9031763" y="8752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5"/>
                  </a:moveTo>
                  <a:cubicBezTo>
                    <a:pt x="1382" y="95"/>
                    <a:pt x="1763" y="464"/>
                    <a:pt x="1763" y="941"/>
                  </a:cubicBezTo>
                  <a:cubicBezTo>
                    <a:pt x="1763" y="1417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4"/>
                    <a:pt x="465" y="95"/>
                    <a:pt x="929" y="95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20" name="Google Shape;3220;p13"/>
            <p:cNvSpPr/>
            <p:nvPr/>
          </p:nvSpPr>
          <p:spPr>
            <a:xfrm>
              <a:off x="867041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703"/>
                    <a:pt x="203" y="893"/>
                    <a:pt x="441" y="893"/>
                  </a:cubicBezTo>
                  <a:cubicBezTo>
                    <a:pt x="679" y="893"/>
                    <a:pt x="870" y="703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21" name="Google Shape;3221;p13"/>
            <p:cNvSpPr/>
            <p:nvPr/>
          </p:nvSpPr>
          <p:spPr>
            <a:xfrm>
              <a:off x="8513538" y="98181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0"/>
                  </a:moveTo>
                  <a:cubicBezTo>
                    <a:pt x="227" y="0"/>
                    <a:pt x="1" y="227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87" y="1036"/>
                    <a:pt x="1013" y="798"/>
                    <a:pt x="1013" y="512"/>
                  </a:cubicBezTo>
                  <a:cubicBezTo>
                    <a:pt x="1013" y="227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22" name="Google Shape;3222;p13"/>
            <p:cNvSpPr/>
            <p:nvPr/>
          </p:nvSpPr>
          <p:spPr>
            <a:xfrm>
              <a:off x="8869538" y="9812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23" name="Google Shape;3223;p13"/>
            <p:cNvSpPr/>
            <p:nvPr/>
          </p:nvSpPr>
          <p:spPr>
            <a:xfrm>
              <a:off x="8858838" y="788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24" name="Google Shape;3224;p13"/>
            <p:cNvSpPr/>
            <p:nvPr/>
          </p:nvSpPr>
          <p:spPr>
            <a:xfrm>
              <a:off x="8457588" y="6305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1" y="191"/>
                    <a:pt x="1" y="441"/>
                  </a:cubicBezTo>
                  <a:cubicBezTo>
                    <a:pt x="1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191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25" name="Google Shape;3225;p13"/>
            <p:cNvSpPr/>
            <p:nvPr/>
          </p:nvSpPr>
          <p:spPr>
            <a:xfrm>
              <a:off x="8910913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53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26" name="Google Shape;3226;p13"/>
            <p:cNvSpPr/>
            <p:nvPr/>
          </p:nvSpPr>
          <p:spPr>
            <a:xfrm>
              <a:off x="8679638" y="871388"/>
              <a:ext cx="49725" cy="50025"/>
            </a:xfrm>
            <a:custGeom>
              <a:avLst/>
              <a:gdLst/>
              <a:ahLst/>
              <a:cxnLst/>
              <a:rect l="l" t="t" r="r" b="b"/>
              <a:pathLst>
                <a:path w="1989" h="2001" extrusionOk="0">
                  <a:moveTo>
                    <a:pt x="989" y="107"/>
                  </a:moveTo>
                  <a:cubicBezTo>
                    <a:pt x="1489" y="107"/>
                    <a:pt x="1870" y="512"/>
                    <a:pt x="1870" y="1000"/>
                  </a:cubicBezTo>
                  <a:cubicBezTo>
                    <a:pt x="1870" y="1500"/>
                    <a:pt x="1465" y="1893"/>
                    <a:pt x="989" y="1893"/>
                  </a:cubicBezTo>
                  <a:cubicBezTo>
                    <a:pt x="513" y="1893"/>
                    <a:pt x="120" y="1500"/>
                    <a:pt x="120" y="1000"/>
                  </a:cubicBezTo>
                  <a:cubicBezTo>
                    <a:pt x="120" y="512"/>
                    <a:pt x="501" y="107"/>
                    <a:pt x="989" y="107"/>
                  </a:cubicBezTo>
                  <a:close/>
                  <a:moveTo>
                    <a:pt x="989" y="0"/>
                  </a:moveTo>
                  <a:cubicBezTo>
                    <a:pt x="441" y="0"/>
                    <a:pt x="1" y="453"/>
                    <a:pt x="1" y="1000"/>
                  </a:cubicBezTo>
                  <a:cubicBezTo>
                    <a:pt x="1" y="1548"/>
                    <a:pt x="441" y="2001"/>
                    <a:pt x="989" y="2001"/>
                  </a:cubicBezTo>
                  <a:cubicBezTo>
                    <a:pt x="1548" y="2001"/>
                    <a:pt x="1989" y="1548"/>
                    <a:pt x="1989" y="1000"/>
                  </a:cubicBezTo>
                  <a:cubicBezTo>
                    <a:pt x="1989" y="453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27" name="Google Shape;3227;p13"/>
            <p:cNvSpPr/>
            <p:nvPr/>
          </p:nvSpPr>
          <p:spPr>
            <a:xfrm flipH="1">
              <a:off x="8594813" y="569125"/>
              <a:ext cx="108950" cy="150025"/>
            </a:xfrm>
            <a:custGeom>
              <a:avLst/>
              <a:gdLst/>
              <a:ahLst/>
              <a:cxnLst/>
              <a:rect l="l" t="t" r="r" b="b"/>
              <a:pathLst>
                <a:path w="4358" h="6001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1"/>
                  </a:lnTo>
                  <a:lnTo>
                    <a:pt x="2179" y="4013"/>
                  </a:lnTo>
                  <a:lnTo>
                    <a:pt x="4060" y="4167"/>
                  </a:lnTo>
                  <a:lnTo>
                    <a:pt x="4203" y="6001"/>
                  </a:lnTo>
                  <a:lnTo>
                    <a:pt x="4358" y="5977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28" name="Google Shape;3228;p13"/>
            <p:cNvSpPr/>
            <p:nvPr/>
          </p:nvSpPr>
          <p:spPr>
            <a:xfrm flipH="1">
              <a:off x="8807038" y="292000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4013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29" name="Google Shape;3229;p13"/>
            <p:cNvSpPr/>
            <p:nvPr/>
          </p:nvSpPr>
          <p:spPr>
            <a:xfrm>
              <a:off x="8979088" y="539650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94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30" name="Google Shape;3230;p13"/>
            <p:cNvSpPr/>
            <p:nvPr/>
          </p:nvSpPr>
          <p:spPr>
            <a:xfrm>
              <a:off x="8243563" y="294238"/>
              <a:ext cx="152125" cy="208675"/>
            </a:xfrm>
            <a:custGeom>
              <a:avLst/>
              <a:gdLst/>
              <a:ahLst/>
              <a:cxnLst/>
              <a:rect l="l" t="t" r="r" b="b"/>
              <a:pathLst>
                <a:path w="6085" h="8347" extrusionOk="0">
                  <a:moveTo>
                    <a:pt x="5859" y="0"/>
                  </a:moveTo>
                  <a:lnTo>
                    <a:pt x="5668" y="2536"/>
                  </a:lnTo>
                  <a:lnTo>
                    <a:pt x="3049" y="2750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8" y="5798"/>
                  </a:lnTo>
                  <a:lnTo>
                    <a:pt x="3037" y="5596"/>
                  </a:lnTo>
                  <a:lnTo>
                    <a:pt x="3239" y="2953"/>
                  </a:lnTo>
                  <a:lnTo>
                    <a:pt x="5859" y="2750"/>
                  </a:lnTo>
                  <a:lnTo>
                    <a:pt x="6085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31" name="Google Shape;3231;p13"/>
            <p:cNvSpPr/>
            <p:nvPr/>
          </p:nvSpPr>
          <p:spPr>
            <a:xfrm>
              <a:off x="8818338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30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65" y="1787"/>
                    <a:pt x="84" y="1406"/>
                    <a:pt x="84" y="930"/>
                  </a:cubicBezTo>
                  <a:cubicBezTo>
                    <a:pt x="84" y="453"/>
                    <a:pt x="465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8"/>
                    <a:pt x="1" y="918"/>
                  </a:cubicBezTo>
                  <a:cubicBezTo>
                    <a:pt x="1" y="1430"/>
                    <a:pt x="418" y="1846"/>
                    <a:pt x="918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34" y="418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32" name="Google Shape;3232;p13"/>
            <p:cNvSpPr/>
            <p:nvPr/>
          </p:nvSpPr>
          <p:spPr>
            <a:xfrm>
              <a:off x="9031763" y="164438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7"/>
                    <a:pt x="929" y="1787"/>
                  </a:cubicBezTo>
                  <a:cubicBezTo>
                    <a:pt x="465" y="1787"/>
                    <a:pt x="96" y="1418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8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8"/>
                  </a:cubicBezTo>
                  <a:cubicBezTo>
                    <a:pt x="1846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33" name="Google Shape;3233;p13"/>
            <p:cNvSpPr/>
            <p:nvPr/>
          </p:nvSpPr>
          <p:spPr>
            <a:xfrm>
              <a:off x="8670413" y="12178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34" name="Google Shape;3234;p13"/>
            <p:cNvSpPr/>
            <p:nvPr/>
          </p:nvSpPr>
          <p:spPr>
            <a:xfrm>
              <a:off x="8513538" y="1750663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35" name="Google Shape;3235;p13"/>
            <p:cNvSpPr/>
            <p:nvPr/>
          </p:nvSpPr>
          <p:spPr>
            <a:xfrm>
              <a:off x="8869538" y="17503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36" name="Google Shape;3236;p13"/>
            <p:cNvSpPr/>
            <p:nvPr/>
          </p:nvSpPr>
          <p:spPr>
            <a:xfrm>
              <a:off x="8858838" y="1557788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37" name="Google Shape;3237;p13"/>
            <p:cNvSpPr/>
            <p:nvPr/>
          </p:nvSpPr>
          <p:spPr>
            <a:xfrm>
              <a:off x="8457588" y="13994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38" name="Google Shape;3238;p13"/>
            <p:cNvSpPr/>
            <p:nvPr/>
          </p:nvSpPr>
          <p:spPr>
            <a:xfrm>
              <a:off x="8910913" y="12755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39" name="Google Shape;3239;p13"/>
            <p:cNvSpPr/>
            <p:nvPr/>
          </p:nvSpPr>
          <p:spPr>
            <a:xfrm>
              <a:off x="8679638" y="1640513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40" name="Google Shape;3240;p13"/>
            <p:cNvSpPr/>
            <p:nvPr/>
          </p:nvSpPr>
          <p:spPr>
            <a:xfrm>
              <a:off x="8594813" y="1338250"/>
              <a:ext cx="108950" cy="149750"/>
            </a:xfrm>
            <a:custGeom>
              <a:avLst/>
              <a:gdLst/>
              <a:ahLst/>
              <a:cxnLst/>
              <a:rect l="l" t="t" r="r" b="b"/>
              <a:pathLst>
                <a:path w="4358" h="5990" extrusionOk="0">
                  <a:moveTo>
                    <a:pt x="143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36" y="2120"/>
                  </a:lnTo>
                  <a:lnTo>
                    <a:pt x="2179" y="4013"/>
                  </a:lnTo>
                  <a:lnTo>
                    <a:pt x="4060" y="4168"/>
                  </a:lnTo>
                  <a:lnTo>
                    <a:pt x="4203" y="5990"/>
                  </a:lnTo>
                  <a:lnTo>
                    <a:pt x="4358" y="5978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23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41" name="Google Shape;3241;p13"/>
            <p:cNvSpPr/>
            <p:nvPr/>
          </p:nvSpPr>
          <p:spPr>
            <a:xfrm>
              <a:off x="8807038" y="1060850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51"/>
                  </a:lnTo>
                  <a:lnTo>
                    <a:pt x="24" y="4406"/>
                  </a:lnTo>
                  <a:lnTo>
                    <a:pt x="1965" y="4251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22"/>
                  </a:lnTo>
                  <a:lnTo>
                    <a:pt x="5954" y="167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42" name="Google Shape;3242;p13"/>
            <p:cNvSpPr/>
            <p:nvPr/>
          </p:nvSpPr>
          <p:spPr>
            <a:xfrm flipH="1">
              <a:off x="397063" y="130656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82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43" name="Google Shape;3243;p13"/>
            <p:cNvSpPr/>
            <p:nvPr/>
          </p:nvSpPr>
          <p:spPr>
            <a:xfrm>
              <a:off x="8818338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65" y="1787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44" name="Google Shape;3244;p13"/>
            <p:cNvSpPr/>
            <p:nvPr/>
          </p:nvSpPr>
          <p:spPr>
            <a:xfrm>
              <a:off x="9031763" y="241353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84"/>
                  </a:moveTo>
                  <a:cubicBezTo>
                    <a:pt x="1382" y="84"/>
                    <a:pt x="1763" y="453"/>
                    <a:pt x="1763" y="929"/>
                  </a:cubicBezTo>
                  <a:cubicBezTo>
                    <a:pt x="1763" y="1393"/>
                    <a:pt x="1382" y="1786"/>
                    <a:pt x="929" y="1786"/>
                  </a:cubicBezTo>
                  <a:cubicBezTo>
                    <a:pt x="465" y="1786"/>
                    <a:pt x="96" y="1405"/>
                    <a:pt x="96" y="929"/>
                  </a:cubicBezTo>
                  <a:cubicBezTo>
                    <a:pt x="96" y="453"/>
                    <a:pt x="465" y="84"/>
                    <a:pt x="929" y="84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45" name="Google Shape;3245;p13"/>
            <p:cNvSpPr/>
            <p:nvPr/>
          </p:nvSpPr>
          <p:spPr>
            <a:xfrm>
              <a:off x="8670413" y="19869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46" name="Google Shape;3246;p13"/>
            <p:cNvSpPr/>
            <p:nvPr/>
          </p:nvSpPr>
          <p:spPr>
            <a:xfrm>
              <a:off x="8513538" y="2519788"/>
              <a:ext cx="25325" cy="26225"/>
            </a:xfrm>
            <a:custGeom>
              <a:avLst/>
              <a:gdLst/>
              <a:ahLst/>
              <a:cxnLst/>
              <a:rect l="l" t="t" r="r" b="b"/>
              <a:pathLst>
                <a:path w="1013" h="1049" extrusionOk="0">
                  <a:moveTo>
                    <a:pt x="513" y="1"/>
                  </a:moveTo>
                  <a:cubicBezTo>
                    <a:pt x="227" y="1"/>
                    <a:pt x="1" y="239"/>
                    <a:pt x="1" y="525"/>
                  </a:cubicBezTo>
                  <a:cubicBezTo>
                    <a:pt x="1" y="811"/>
                    <a:pt x="227" y="1049"/>
                    <a:pt x="513" y="1049"/>
                  </a:cubicBezTo>
                  <a:cubicBezTo>
                    <a:pt x="787" y="1049"/>
                    <a:pt x="1013" y="811"/>
                    <a:pt x="1013" y="525"/>
                  </a:cubicBezTo>
                  <a:cubicBezTo>
                    <a:pt x="1013" y="239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47" name="Google Shape;3247;p13"/>
            <p:cNvSpPr/>
            <p:nvPr/>
          </p:nvSpPr>
          <p:spPr>
            <a:xfrm>
              <a:off x="8869538" y="2519513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29" y="0"/>
                  </a:moveTo>
                  <a:cubicBezTo>
                    <a:pt x="191" y="0"/>
                    <a:pt x="1" y="202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2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48" name="Google Shape;3248;p13"/>
            <p:cNvSpPr/>
            <p:nvPr/>
          </p:nvSpPr>
          <p:spPr>
            <a:xfrm>
              <a:off x="8858838" y="23266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49" name="Google Shape;3249;p13"/>
            <p:cNvSpPr/>
            <p:nvPr/>
          </p:nvSpPr>
          <p:spPr>
            <a:xfrm>
              <a:off x="8457588" y="21685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50" name="Google Shape;3250;p13"/>
            <p:cNvSpPr/>
            <p:nvPr/>
          </p:nvSpPr>
          <p:spPr>
            <a:xfrm>
              <a:off x="8910913" y="20447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51" name="Google Shape;3251;p13"/>
            <p:cNvSpPr/>
            <p:nvPr/>
          </p:nvSpPr>
          <p:spPr>
            <a:xfrm>
              <a:off x="8679638" y="2409663"/>
              <a:ext cx="49725" cy="50025"/>
            </a:xfrm>
            <a:custGeom>
              <a:avLst/>
              <a:gdLst/>
              <a:ahLst/>
              <a:cxnLst/>
              <a:rect l="l" t="t" r="r" b="b"/>
              <a:pathLst>
                <a:path w="1989" h="2001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8"/>
                    <a:pt x="441" y="2001"/>
                    <a:pt x="989" y="2001"/>
                  </a:cubicBezTo>
                  <a:cubicBezTo>
                    <a:pt x="1548" y="2001"/>
                    <a:pt x="1989" y="1548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52" name="Google Shape;3252;p13"/>
            <p:cNvSpPr/>
            <p:nvPr/>
          </p:nvSpPr>
          <p:spPr>
            <a:xfrm flipH="1">
              <a:off x="8594813" y="2107100"/>
              <a:ext cx="108950" cy="150050"/>
            </a:xfrm>
            <a:custGeom>
              <a:avLst/>
              <a:gdLst/>
              <a:ahLst/>
              <a:cxnLst/>
              <a:rect l="l" t="t" r="r" b="b"/>
              <a:pathLst>
                <a:path w="4358" h="6002" extrusionOk="0">
                  <a:moveTo>
                    <a:pt x="143" y="1"/>
                  </a:moveTo>
                  <a:lnTo>
                    <a:pt x="0" y="24"/>
                  </a:lnTo>
                  <a:lnTo>
                    <a:pt x="155" y="1965"/>
                  </a:lnTo>
                  <a:lnTo>
                    <a:pt x="2036" y="2132"/>
                  </a:lnTo>
                  <a:lnTo>
                    <a:pt x="2179" y="4025"/>
                  </a:lnTo>
                  <a:lnTo>
                    <a:pt x="4060" y="4168"/>
                  </a:lnTo>
                  <a:lnTo>
                    <a:pt x="4203" y="6001"/>
                  </a:lnTo>
                  <a:lnTo>
                    <a:pt x="4358" y="5989"/>
                  </a:lnTo>
                  <a:lnTo>
                    <a:pt x="4203" y="4025"/>
                  </a:lnTo>
                  <a:lnTo>
                    <a:pt x="2334" y="3870"/>
                  </a:lnTo>
                  <a:lnTo>
                    <a:pt x="2167" y="1989"/>
                  </a:lnTo>
                  <a:lnTo>
                    <a:pt x="298" y="1834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53" name="Google Shape;3253;p13"/>
            <p:cNvSpPr/>
            <p:nvPr/>
          </p:nvSpPr>
          <p:spPr>
            <a:xfrm flipH="1">
              <a:off x="8807038" y="1829975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4013" y="168"/>
                  </a:lnTo>
                  <a:lnTo>
                    <a:pt x="3846" y="2061"/>
                  </a:lnTo>
                  <a:lnTo>
                    <a:pt x="1965" y="2204"/>
                  </a:lnTo>
                  <a:lnTo>
                    <a:pt x="1822" y="4097"/>
                  </a:lnTo>
                  <a:lnTo>
                    <a:pt x="0" y="4240"/>
                  </a:lnTo>
                  <a:lnTo>
                    <a:pt x="24" y="4406"/>
                  </a:lnTo>
                  <a:lnTo>
                    <a:pt x="1965" y="4240"/>
                  </a:lnTo>
                  <a:lnTo>
                    <a:pt x="2120" y="2358"/>
                  </a:lnTo>
                  <a:lnTo>
                    <a:pt x="3989" y="2204"/>
                  </a:lnTo>
                  <a:lnTo>
                    <a:pt x="4144" y="311"/>
                  </a:lnTo>
                  <a:lnTo>
                    <a:pt x="5954" y="168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54" name="Google Shape;3254;p13"/>
            <p:cNvSpPr/>
            <p:nvPr/>
          </p:nvSpPr>
          <p:spPr>
            <a:xfrm>
              <a:off x="8979088" y="2077925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58" y="1"/>
                  </a:moveTo>
                  <a:lnTo>
                    <a:pt x="5656" y="2537"/>
                  </a:lnTo>
                  <a:lnTo>
                    <a:pt x="3036" y="2751"/>
                  </a:lnTo>
                  <a:lnTo>
                    <a:pt x="2822" y="5382"/>
                  </a:lnTo>
                  <a:lnTo>
                    <a:pt x="203" y="5597"/>
                  </a:lnTo>
                  <a:lnTo>
                    <a:pt x="0" y="8323"/>
                  </a:lnTo>
                  <a:lnTo>
                    <a:pt x="203" y="8347"/>
                  </a:lnTo>
                  <a:lnTo>
                    <a:pt x="417" y="5799"/>
                  </a:lnTo>
                  <a:lnTo>
                    <a:pt x="3024" y="5597"/>
                  </a:lnTo>
                  <a:lnTo>
                    <a:pt x="3227" y="2954"/>
                  </a:lnTo>
                  <a:lnTo>
                    <a:pt x="5846" y="2739"/>
                  </a:lnTo>
                  <a:lnTo>
                    <a:pt x="6072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55" name="Google Shape;3255;p13"/>
            <p:cNvSpPr/>
            <p:nvPr/>
          </p:nvSpPr>
          <p:spPr>
            <a:xfrm>
              <a:off x="8818338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56" name="Google Shape;3256;p13"/>
            <p:cNvSpPr/>
            <p:nvPr/>
          </p:nvSpPr>
          <p:spPr>
            <a:xfrm>
              <a:off x="9031763" y="31823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5"/>
                  </a:moveTo>
                  <a:cubicBezTo>
                    <a:pt x="1382" y="95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5"/>
                    <a:pt x="929" y="95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57" name="Google Shape;3257;p13"/>
            <p:cNvSpPr/>
            <p:nvPr/>
          </p:nvSpPr>
          <p:spPr>
            <a:xfrm>
              <a:off x="8670413" y="27561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58" name="Google Shape;3258;p13"/>
            <p:cNvSpPr/>
            <p:nvPr/>
          </p:nvSpPr>
          <p:spPr>
            <a:xfrm>
              <a:off x="8513538" y="3288938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4"/>
                  </a:cubicBezTo>
                  <a:cubicBezTo>
                    <a:pt x="1" y="810"/>
                    <a:pt x="227" y="1036"/>
                    <a:pt x="513" y="1036"/>
                  </a:cubicBezTo>
                  <a:cubicBezTo>
                    <a:pt x="787" y="1036"/>
                    <a:pt x="1013" y="810"/>
                    <a:pt x="1013" y="524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59" name="Google Shape;3259;p13"/>
            <p:cNvSpPr/>
            <p:nvPr/>
          </p:nvSpPr>
          <p:spPr>
            <a:xfrm>
              <a:off x="8869538" y="32883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60" name="Google Shape;3260;p13"/>
            <p:cNvSpPr/>
            <p:nvPr/>
          </p:nvSpPr>
          <p:spPr>
            <a:xfrm>
              <a:off x="8858838" y="30957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53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61" name="Google Shape;3261;p13"/>
            <p:cNvSpPr/>
            <p:nvPr/>
          </p:nvSpPr>
          <p:spPr>
            <a:xfrm>
              <a:off x="8457588" y="2937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1" y="203"/>
                    <a:pt x="1" y="441"/>
                  </a:cubicBezTo>
                  <a:cubicBezTo>
                    <a:pt x="1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62" name="Google Shape;3262;p13"/>
            <p:cNvSpPr/>
            <p:nvPr/>
          </p:nvSpPr>
          <p:spPr>
            <a:xfrm>
              <a:off x="8910913" y="28138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191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41"/>
                  </a:cubicBezTo>
                  <a:cubicBezTo>
                    <a:pt x="870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63" name="Google Shape;3263;p13"/>
            <p:cNvSpPr/>
            <p:nvPr/>
          </p:nvSpPr>
          <p:spPr>
            <a:xfrm>
              <a:off x="8679638" y="3178813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107"/>
                  </a:moveTo>
                  <a:cubicBezTo>
                    <a:pt x="1489" y="107"/>
                    <a:pt x="1870" y="500"/>
                    <a:pt x="1870" y="1000"/>
                  </a:cubicBezTo>
                  <a:cubicBezTo>
                    <a:pt x="1870" y="1489"/>
                    <a:pt x="1465" y="1893"/>
                    <a:pt x="989" y="1893"/>
                  </a:cubicBezTo>
                  <a:cubicBezTo>
                    <a:pt x="513" y="1893"/>
                    <a:pt x="120" y="1489"/>
                    <a:pt x="120" y="1000"/>
                  </a:cubicBezTo>
                  <a:cubicBezTo>
                    <a:pt x="120" y="500"/>
                    <a:pt x="501" y="107"/>
                    <a:pt x="989" y="107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0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0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64" name="Google Shape;3264;p13"/>
            <p:cNvSpPr/>
            <p:nvPr/>
          </p:nvSpPr>
          <p:spPr>
            <a:xfrm>
              <a:off x="8594813" y="2876250"/>
              <a:ext cx="108950" cy="150050"/>
            </a:xfrm>
            <a:custGeom>
              <a:avLst/>
              <a:gdLst/>
              <a:ahLst/>
              <a:cxnLst/>
              <a:rect l="l" t="t" r="r" b="b"/>
              <a:pathLst>
                <a:path w="4358" h="6002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2"/>
                  </a:lnTo>
                  <a:lnTo>
                    <a:pt x="2179" y="4025"/>
                  </a:lnTo>
                  <a:lnTo>
                    <a:pt x="4060" y="4168"/>
                  </a:lnTo>
                  <a:lnTo>
                    <a:pt x="4203" y="6001"/>
                  </a:lnTo>
                  <a:lnTo>
                    <a:pt x="4358" y="5989"/>
                  </a:lnTo>
                  <a:lnTo>
                    <a:pt x="4203" y="4025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65" name="Google Shape;3265;p13"/>
            <p:cNvSpPr/>
            <p:nvPr/>
          </p:nvSpPr>
          <p:spPr>
            <a:xfrm>
              <a:off x="8807038" y="259912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4013" y="167"/>
                  </a:lnTo>
                  <a:lnTo>
                    <a:pt x="3846" y="2049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66" name="Google Shape;3266;p13"/>
            <p:cNvSpPr/>
            <p:nvPr/>
          </p:nvSpPr>
          <p:spPr>
            <a:xfrm flipH="1">
              <a:off x="397063" y="2844538"/>
              <a:ext cx="151825" cy="208975"/>
            </a:xfrm>
            <a:custGeom>
              <a:avLst/>
              <a:gdLst/>
              <a:ahLst/>
              <a:cxnLst/>
              <a:rect l="l" t="t" r="r" b="b"/>
              <a:pathLst>
                <a:path w="6073" h="8359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6" y="2763"/>
                  </a:lnTo>
                  <a:lnTo>
                    <a:pt x="2822" y="5394"/>
                  </a:lnTo>
                  <a:lnTo>
                    <a:pt x="203" y="5597"/>
                  </a:lnTo>
                  <a:lnTo>
                    <a:pt x="0" y="8335"/>
                  </a:lnTo>
                  <a:lnTo>
                    <a:pt x="203" y="8359"/>
                  </a:lnTo>
                  <a:lnTo>
                    <a:pt x="417" y="5811"/>
                  </a:lnTo>
                  <a:lnTo>
                    <a:pt x="3024" y="5597"/>
                  </a:lnTo>
                  <a:lnTo>
                    <a:pt x="3227" y="2953"/>
                  </a:lnTo>
                  <a:lnTo>
                    <a:pt x="5846" y="2739"/>
                  </a:lnTo>
                  <a:lnTo>
                    <a:pt x="6072" y="24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67" name="Google Shape;3267;p13"/>
            <p:cNvSpPr/>
            <p:nvPr/>
          </p:nvSpPr>
          <p:spPr>
            <a:xfrm>
              <a:off x="8818338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83"/>
                  </a:moveTo>
                  <a:cubicBezTo>
                    <a:pt x="1382" y="83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4"/>
                    <a:pt x="465" y="83"/>
                    <a:pt x="918" y="83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17"/>
                  </a:cubicBezTo>
                  <a:cubicBezTo>
                    <a:pt x="1" y="1429"/>
                    <a:pt x="418" y="1845"/>
                    <a:pt x="918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68" name="Google Shape;3268;p13"/>
            <p:cNvSpPr/>
            <p:nvPr/>
          </p:nvSpPr>
          <p:spPr>
            <a:xfrm>
              <a:off x="9031763" y="3951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18"/>
                    <a:pt x="1382" y="1787"/>
                    <a:pt x="929" y="1787"/>
                  </a:cubicBezTo>
                  <a:cubicBezTo>
                    <a:pt x="465" y="1787"/>
                    <a:pt x="96" y="1418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8"/>
                    <a:pt x="1" y="930"/>
                  </a:cubicBezTo>
                  <a:cubicBezTo>
                    <a:pt x="1" y="1430"/>
                    <a:pt x="417" y="1846"/>
                    <a:pt x="929" y="1846"/>
                  </a:cubicBezTo>
                  <a:cubicBezTo>
                    <a:pt x="1429" y="1846"/>
                    <a:pt x="1846" y="1430"/>
                    <a:pt x="1846" y="930"/>
                  </a:cubicBezTo>
                  <a:cubicBezTo>
                    <a:pt x="1834" y="418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69" name="Google Shape;3269;p13"/>
            <p:cNvSpPr/>
            <p:nvPr/>
          </p:nvSpPr>
          <p:spPr>
            <a:xfrm>
              <a:off x="8670413" y="35252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191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191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70" name="Google Shape;3270;p13"/>
            <p:cNvSpPr/>
            <p:nvPr/>
          </p:nvSpPr>
          <p:spPr>
            <a:xfrm>
              <a:off x="8513538" y="4057788"/>
              <a:ext cx="25325" cy="26225"/>
            </a:xfrm>
            <a:custGeom>
              <a:avLst/>
              <a:gdLst/>
              <a:ahLst/>
              <a:cxnLst/>
              <a:rect l="l" t="t" r="r" b="b"/>
              <a:pathLst>
                <a:path w="1013" h="1049" extrusionOk="0">
                  <a:moveTo>
                    <a:pt x="513" y="0"/>
                  </a:moveTo>
                  <a:cubicBezTo>
                    <a:pt x="227" y="0"/>
                    <a:pt x="1" y="239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9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71" name="Google Shape;3271;p13"/>
            <p:cNvSpPr/>
            <p:nvPr/>
          </p:nvSpPr>
          <p:spPr>
            <a:xfrm>
              <a:off x="8869538" y="4057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72" name="Google Shape;3272;p13"/>
            <p:cNvSpPr/>
            <p:nvPr/>
          </p:nvSpPr>
          <p:spPr>
            <a:xfrm>
              <a:off x="8858838" y="38649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73" name="Google Shape;3273;p13"/>
            <p:cNvSpPr/>
            <p:nvPr/>
          </p:nvSpPr>
          <p:spPr>
            <a:xfrm>
              <a:off x="8457588" y="37068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191"/>
                    <a:pt x="1" y="441"/>
                  </a:cubicBezTo>
                  <a:cubicBezTo>
                    <a:pt x="1" y="692"/>
                    <a:pt x="203" y="894"/>
                    <a:pt x="441" y="894"/>
                  </a:cubicBezTo>
                  <a:cubicBezTo>
                    <a:pt x="679" y="894"/>
                    <a:pt x="870" y="692"/>
                    <a:pt x="870" y="441"/>
                  </a:cubicBezTo>
                  <a:cubicBezTo>
                    <a:pt x="870" y="191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74" name="Google Shape;3274;p13"/>
            <p:cNvSpPr/>
            <p:nvPr/>
          </p:nvSpPr>
          <p:spPr>
            <a:xfrm>
              <a:off x="8910913" y="35827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2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53"/>
                  </a:cubicBezTo>
                  <a:cubicBezTo>
                    <a:pt x="870" y="202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75" name="Google Shape;3275;p13"/>
            <p:cNvSpPr/>
            <p:nvPr/>
          </p:nvSpPr>
          <p:spPr>
            <a:xfrm>
              <a:off x="8679638" y="3947963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5"/>
                  </a:moveTo>
                  <a:cubicBezTo>
                    <a:pt x="1489" y="95"/>
                    <a:pt x="1870" y="500"/>
                    <a:pt x="1870" y="988"/>
                  </a:cubicBezTo>
                  <a:cubicBezTo>
                    <a:pt x="1870" y="1488"/>
                    <a:pt x="1465" y="1881"/>
                    <a:pt x="989" y="1881"/>
                  </a:cubicBezTo>
                  <a:cubicBezTo>
                    <a:pt x="513" y="1881"/>
                    <a:pt x="120" y="1488"/>
                    <a:pt x="120" y="988"/>
                  </a:cubicBezTo>
                  <a:cubicBezTo>
                    <a:pt x="120" y="500"/>
                    <a:pt x="501" y="95"/>
                    <a:pt x="989" y="95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988"/>
                  </a:cubicBezTo>
                  <a:cubicBezTo>
                    <a:pt x="1" y="1548"/>
                    <a:pt x="441" y="1988"/>
                    <a:pt x="989" y="1988"/>
                  </a:cubicBezTo>
                  <a:cubicBezTo>
                    <a:pt x="1548" y="1988"/>
                    <a:pt x="1989" y="1548"/>
                    <a:pt x="1989" y="988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76" name="Google Shape;3276;p13"/>
            <p:cNvSpPr/>
            <p:nvPr/>
          </p:nvSpPr>
          <p:spPr>
            <a:xfrm flipH="1">
              <a:off x="8594813" y="3645400"/>
              <a:ext cx="108950" cy="150025"/>
            </a:xfrm>
            <a:custGeom>
              <a:avLst/>
              <a:gdLst/>
              <a:ahLst/>
              <a:cxnLst/>
              <a:rect l="l" t="t" r="r" b="b"/>
              <a:pathLst>
                <a:path w="4358" h="6001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1"/>
                  </a:lnTo>
                  <a:lnTo>
                    <a:pt x="2179" y="4012"/>
                  </a:lnTo>
                  <a:lnTo>
                    <a:pt x="4060" y="4167"/>
                  </a:lnTo>
                  <a:lnTo>
                    <a:pt x="4203" y="6001"/>
                  </a:lnTo>
                  <a:lnTo>
                    <a:pt x="4358" y="5977"/>
                  </a:lnTo>
                  <a:lnTo>
                    <a:pt x="4203" y="4012"/>
                  </a:lnTo>
                  <a:lnTo>
                    <a:pt x="2334" y="3870"/>
                  </a:lnTo>
                  <a:lnTo>
                    <a:pt x="2167" y="1976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77" name="Google Shape;3277;p13"/>
            <p:cNvSpPr/>
            <p:nvPr/>
          </p:nvSpPr>
          <p:spPr>
            <a:xfrm flipH="1">
              <a:off x="8807038" y="336827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084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78" name="Google Shape;3278;p13"/>
            <p:cNvSpPr/>
            <p:nvPr/>
          </p:nvSpPr>
          <p:spPr>
            <a:xfrm>
              <a:off x="8979088" y="361592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94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79" name="Google Shape;3279;p13"/>
            <p:cNvSpPr/>
            <p:nvPr/>
          </p:nvSpPr>
          <p:spPr>
            <a:xfrm>
              <a:off x="8818338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4"/>
                    <a:pt x="1382" y="1787"/>
                    <a:pt x="918" y="1787"/>
                  </a:cubicBezTo>
                  <a:cubicBezTo>
                    <a:pt x="465" y="1787"/>
                    <a:pt x="84" y="1406"/>
                    <a:pt x="84" y="929"/>
                  </a:cubicBezTo>
                  <a:cubicBezTo>
                    <a:pt x="84" y="453"/>
                    <a:pt x="465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80" name="Google Shape;3280;p13"/>
            <p:cNvSpPr/>
            <p:nvPr/>
          </p:nvSpPr>
          <p:spPr>
            <a:xfrm>
              <a:off x="903176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81" name="Google Shape;3281;p13"/>
            <p:cNvSpPr/>
            <p:nvPr/>
          </p:nvSpPr>
          <p:spPr>
            <a:xfrm>
              <a:off x="8670413" y="42941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2"/>
                    <a:pt x="203" y="894"/>
                    <a:pt x="441" y="894"/>
                  </a:cubicBezTo>
                  <a:cubicBezTo>
                    <a:pt x="679" y="894"/>
                    <a:pt x="870" y="692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82" name="Google Shape;3282;p13"/>
            <p:cNvSpPr/>
            <p:nvPr/>
          </p:nvSpPr>
          <p:spPr>
            <a:xfrm>
              <a:off x="851353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83" name="Google Shape;3283;p13"/>
            <p:cNvSpPr/>
            <p:nvPr/>
          </p:nvSpPr>
          <p:spPr>
            <a:xfrm>
              <a:off x="886953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84" name="Google Shape;3284;p13"/>
            <p:cNvSpPr/>
            <p:nvPr/>
          </p:nvSpPr>
          <p:spPr>
            <a:xfrm>
              <a:off x="885883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85" name="Google Shape;3285;p13"/>
            <p:cNvSpPr/>
            <p:nvPr/>
          </p:nvSpPr>
          <p:spPr>
            <a:xfrm>
              <a:off x="8457588" y="44756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86" name="Google Shape;3286;p13"/>
            <p:cNvSpPr/>
            <p:nvPr/>
          </p:nvSpPr>
          <p:spPr>
            <a:xfrm>
              <a:off x="8910913" y="43518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87" name="Google Shape;3287;p13"/>
            <p:cNvSpPr/>
            <p:nvPr/>
          </p:nvSpPr>
          <p:spPr>
            <a:xfrm>
              <a:off x="8679638" y="4716788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88" name="Google Shape;3288;p13"/>
            <p:cNvSpPr/>
            <p:nvPr/>
          </p:nvSpPr>
          <p:spPr>
            <a:xfrm>
              <a:off x="8594813" y="4414525"/>
              <a:ext cx="108950" cy="149750"/>
            </a:xfrm>
            <a:custGeom>
              <a:avLst/>
              <a:gdLst/>
              <a:ahLst/>
              <a:cxnLst/>
              <a:rect l="l" t="t" r="r" b="b"/>
              <a:pathLst>
                <a:path w="4358" h="5990" extrusionOk="0">
                  <a:moveTo>
                    <a:pt x="143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36" y="2120"/>
                  </a:lnTo>
                  <a:lnTo>
                    <a:pt x="2179" y="4013"/>
                  </a:lnTo>
                  <a:lnTo>
                    <a:pt x="4060" y="4168"/>
                  </a:lnTo>
                  <a:lnTo>
                    <a:pt x="4203" y="5990"/>
                  </a:lnTo>
                  <a:lnTo>
                    <a:pt x="4358" y="5978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22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89" name="Google Shape;3289;p13"/>
            <p:cNvSpPr/>
            <p:nvPr/>
          </p:nvSpPr>
          <p:spPr>
            <a:xfrm>
              <a:off x="8807038" y="413712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51"/>
                  </a:lnTo>
                  <a:lnTo>
                    <a:pt x="24" y="4405"/>
                  </a:lnTo>
                  <a:lnTo>
                    <a:pt x="1965" y="4251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22"/>
                  </a:lnTo>
                  <a:lnTo>
                    <a:pt x="5954" y="167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90" name="Google Shape;3290;p13"/>
            <p:cNvSpPr/>
            <p:nvPr/>
          </p:nvSpPr>
          <p:spPr>
            <a:xfrm>
              <a:off x="8266188" y="4616350"/>
              <a:ext cx="106900" cy="151525"/>
            </a:xfrm>
            <a:custGeom>
              <a:avLst/>
              <a:gdLst/>
              <a:ahLst/>
              <a:cxnLst/>
              <a:rect l="l" t="t" r="r" b="b"/>
              <a:pathLst>
                <a:path w="4276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2" y="2012"/>
                  </a:lnTo>
                  <a:lnTo>
                    <a:pt x="1989" y="3905"/>
                  </a:lnTo>
                  <a:lnTo>
                    <a:pt x="120" y="4084"/>
                  </a:lnTo>
                  <a:lnTo>
                    <a:pt x="1" y="6048"/>
                  </a:lnTo>
                  <a:lnTo>
                    <a:pt x="144" y="6060"/>
                  </a:lnTo>
                  <a:lnTo>
                    <a:pt x="263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88"/>
                  </a:lnTo>
                  <a:lnTo>
                    <a:pt x="4275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91" name="Google Shape;3291;p13"/>
            <p:cNvSpPr/>
            <p:nvPr/>
          </p:nvSpPr>
          <p:spPr>
            <a:xfrm flipH="1">
              <a:off x="397063" y="43828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0"/>
                  </a:lnTo>
                  <a:lnTo>
                    <a:pt x="2822" y="5382"/>
                  </a:lnTo>
                  <a:lnTo>
                    <a:pt x="203" y="5596"/>
                  </a:lnTo>
                  <a:lnTo>
                    <a:pt x="0" y="8334"/>
                  </a:lnTo>
                  <a:lnTo>
                    <a:pt x="203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41"/>
                  </a:lnTo>
                  <a:lnTo>
                    <a:pt x="5846" y="2738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92" name="Google Shape;3292;p13"/>
            <p:cNvSpPr/>
            <p:nvPr/>
          </p:nvSpPr>
          <p:spPr>
            <a:xfrm>
              <a:off x="8818338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93" name="Google Shape;3293;p13"/>
            <p:cNvSpPr/>
            <p:nvPr/>
          </p:nvSpPr>
          <p:spPr>
            <a:xfrm>
              <a:off x="867041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94" name="Google Shape;3294;p13"/>
            <p:cNvSpPr/>
            <p:nvPr/>
          </p:nvSpPr>
          <p:spPr>
            <a:xfrm>
              <a:off x="8910913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41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95" name="Google Shape;3295;p13"/>
            <p:cNvSpPr/>
            <p:nvPr/>
          </p:nvSpPr>
          <p:spPr>
            <a:xfrm flipH="1">
              <a:off x="8807038" y="4906250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4013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96" name="Google Shape;3296;p13"/>
            <p:cNvSpPr/>
            <p:nvPr/>
          </p:nvSpPr>
          <p:spPr>
            <a:xfrm>
              <a:off x="8243563" y="4910725"/>
              <a:ext cx="152125" cy="208675"/>
            </a:xfrm>
            <a:custGeom>
              <a:avLst/>
              <a:gdLst/>
              <a:ahLst/>
              <a:cxnLst/>
              <a:rect l="l" t="t" r="r" b="b"/>
              <a:pathLst>
                <a:path w="6085" h="8347" extrusionOk="0">
                  <a:moveTo>
                    <a:pt x="5859" y="0"/>
                  </a:moveTo>
                  <a:lnTo>
                    <a:pt x="5668" y="2548"/>
                  </a:lnTo>
                  <a:lnTo>
                    <a:pt x="3049" y="2751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8" y="5811"/>
                  </a:lnTo>
                  <a:lnTo>
                    <a:pt x="3037" y="5596"/>
                  </a:lnTo>
                  <a:lnTo>
                    <a:pt x="3239" y="2965"/>
                  </a:lnTo>
                  <a:lnTo>
                    <a:pt x="5859" y="2739"/>
                  </a:lnTo>
                  <a:lnTo>
                    <a:pt x="6085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97" name="Google Shape;3297;p13"/>
            <p:cNvSpPr/>
            <p:nvPr/>
          </p:nvSpPr>
          <p:spPr>
            <a:xfrm>
              <a:off x="807836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98" name="Google Shape;3298;p13"/>
            <p:cNvSpPr/>
            <p:nvPr/>
          </p:nvSpPr>
          <p:spPr>
            <a:xfrm>
              <a:off x="75604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0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00" y="1037"/>
                  </a:cubicBezTo>
                  <a:cubicBezTo>
                    <a:pt x="774" y="1037"/>
                    <a:pt x="1012" y="810"/>
                    <a:pt x="1012" y="525"/>
                  </a:cubicBezTo>
                  <a:cubicBezTo>
                    <a:pt x="1012" y="227"/>
                    <a:pt x="774" y="1"/>
                    <a:pt x="5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99" name="Google Shape;3299;p13"/>
            <p:cNvSpPr/>
            <p:nvPr/>
          </p:nvSpPr>
          <p:spPr>
            <a:xfrm>
              <a:off x="7916438" y="212063"/>
              <a:ext cx="21475" cy="22350"/>
            </a:xfrm>
            <a:custGeom>
              <a:avLst/>
              <a:gdLst/>
              <a:ahLst/>
              <a:cxnLst/>
              <a:rect l="l" t="t" r="r" b="b"/>
              <a:pathLst>
                <a:path w="859" h="894" extrusionOk="0">
                  <a:moveTo>
                    <a:pt x="430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30" y="894"/>
                  </a:cubicBezTo>
                  <a:cubicBezTo>
                    <a:pt x="668" y="894"/>
                    <a:pt x="858" y="703"/>
                    <a:pt x="858" y="453"/>
                  </a:cubicBezTo>
                  <a:cubicBezTo>
                    <a:pt x="858" y="203"/>
                    <a:pt x="668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00" name="Google Shape;3300;p13"/>
            <p:cNvSpPr/>
            <p:nvPr/>
          </p:nvSpPr>
          <p:spPr>
            <a:xfrm>
              <a:off x="790513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01" name="Google Shape;3301;p13"/>
            <p:cNvSpPr/>
            <p:nvPr/>
          </p:nvSpPr>
          <p:spPr>
            <a:xfrm>
              <a:off x="7725938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02" name="Google Shape;3302;p13"/>
            <p:cNvSpPr/>
            <p:nvPr/>
          </p:nvSpPr>
          <p:spPr>
            <a:xfrm flipH="1">
              <a:off x="159126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1" y="2001"/>
                  </a:lnTo>
                  <a:lnTo>
                    <a:pt x="2012" y="3894"/>
                  </a:lnTo>
                  <a:lnTo>
                    <a:pt x="131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3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86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03" name="Google Shape;3303;p13"/>
            <p:cNvSpPr/>
            <p:nvPr/>
          </p:nvSpPr>
          <p:spPr>
            <a:xfrm>
              <a:off x="771731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70" y="703"/>
                    <a:pt x="870" y="453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04" name="Google Shape;3304;p13"/>
            <p:cNvSpPr/>
            <p:nvPr/>
          </p:nvSpPr>
          <p:spPr>
            <a:xfrm>
              <a:off x="7957238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41" y="893"/>
                  </a:cubicBezTo>
                  <a:cubicBezTo>
                    <a:pt x="679" y="893"/>
                    <a:pt x="869" y="691"/>
                    <a:pt x="869" y="453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05" name="Google Shape;3305;p13"/>
            <p:cNvSpPr/>
            <p:nvPr/>
          </p:nvSpPr>
          <p:spPr>
            <a:xfrm flipH="1">
              <a:off x="1179288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18" y="1"/>
                  </a:moveTo>
                  <a:lnTo>
                    <a:pt x="3989" y="155"/>
                  </a:lnTo>
                  <a:lnTo>
                    <a:pt x="3834" y="2048"/>
                  </a:lnTo>
                  <a:lnTo>
                    <a:pt x="1965" y="2203"/>
                  </a:lnTo>
                  <a:lnTo>
                    <a:pt x="1798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2" y="155"/>
                  </a:lnTo>
                  <a:lnTo>
                    <a:pt x="591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06" name="Google Shape;3306;p13"/>
            <p:cNvSpPr/>
            <p:nvPr/>
          </p:nvSpPr>
          <p:spPr>
            <a:xfrm>
              <a:off x="729018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6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50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07" name="Google Shape;3307;p13"/>
            <p:cNvSpPr/>
            <p:nvPr/>
          </p:nvSpPr>
          <p:spPr>
            <a:xfrm>
              <a:off x="807836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46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08" name="Google Shape;3308;p13"/>
            <p:cNvSpPr/>
            <p:nvPr/>
          </p:nvSpPr>
          <p:spPr>
            <a:xfrm>
              <a:off x="75604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0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00" y="1048"/>
                  </a:cubicBezTo>
                  <a:cubicBezTo>
                    <a:pt x="774" y="1048"/>
                    <a:pt x="1012" y="810"/>
                    <a:pt x="1012" y="524"/>
                  </a:cubicBezTo>
                  <a:cubicBezTo>
                    <a:pt x="1012" y="238"/>
                    <a:pt x="774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09" name="Google Shape;3309;p13"/>
            <p:cNvSpPr/>
            <p:nvPr/>
          </p:nvSpPr>
          <p:spPr>
            <a:xfrm>
              <a:off x="7916438" y="4826638"/>
              <a:ext cx="21475" cy="22350"/>
            </a:xfrm>
            <a:custGeom>
              <a:avLst/>
              <a:gdLst/>
              <a:ahLst/>
              <a:cxnLst/>
              <a:rect l="l" t="t" r="r" b="b"/>
              <a:pathLst>
                <a:path w="859" h="894" extrusionOk="0">
                  <a:moveTo>
                    <a:pt x="430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30" y="893"/>
                  </a:cubicBezTo>
                  <a:cubicBezTo>
                    <a:pt x="668" y="893"/>
                    <a:pt x="858" y="691"/>
                    <a:pt x="858" y="441"/>
                  </a:cubicBezTo>
                  <a:cubicBezTo>
                    <a:pt x="858" y="203"/>
                    <a:pt x="668" y="0"/>
                    <a:pt x="4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10" name="Google Shape;3310;p13"/>
            <p:cNvSpPr/>
            <p:nvPr/>
          </p:nvSpPr>
          <p:spPr>
            <a:xfrm>
              <a:off x="790513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11" name="Google Shape;3311;p13"/>
            <p:cNvSpPr/>
            <p:nvPr/>
          </p:nvSpPr>
          <p:spPr>
            <a:xfrm>
              <a:off x="7725938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12" name="Google Shape;3312;p13"/>
            <p:cNvSpPr/>
            <p:nvPr/>
          </p:nvSpPr>
          <p:spPr>
            <a:xfrm flipH="1">
              <a:off x="1591263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1" y="2012"/>
                  </a:lnTo>
                  <a:lnTo>
                    <a:pt x="2012" y="3905"/>
                  </a:lnTo>
                  <a:lnTo>
                    <a:pt x="131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3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86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13" name="Google Shape;3313;p13"/>
            <p:cNvSpPr/>
            <p:nvPr/>
          </p:nvSpPr>
          <p:spPr>
            <a:xfrm>
              <a:off x="771731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53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14" name="Google Shape;3314;p13"/>
            <p:cNvSpPr/>
            <p:nvPr/>
          </p:nvSpPr>
          <p:spPr>
            <a:xfrm>
              <a:off x="7957238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15" name="Google Shape;3315;p13"/>
            <p:cNvSpPr/>
            <p:nvPr/>
          </p:nvSpPr>
          <p:spPr>
            <a:xfrm flipH="1">
              <a:off x="225613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18" y="1"/>
                  </a:moveTo>
                  <a:lnTo>
                    <a:pt x="3989" y="167"/>
                  </a:lnTo>
                  <a:lnTo>
                    <a:pt x="3834" y="2061"/>
                  </a:lnTo>
                  <a:lnTo>
                    <a:pt x="1965" y="2203"/>
                  </a:lnTo>
                  <a:lnTo>
                    <a:pt x="1798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2" y="167"/>
                  </a:lnTo>
                  <a:lnTo>
                    <a:pt x="591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16" name="Google Shape;3316;p13"/>
            <p:cNvSpPr/>
            <p:nvPr/>
          </p:nvSpPr>
          <p:spPr>
            <a:xfrm>
              <a:off x="7290188" y="491072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17" name="Google Shape;3317;p13"/>
            <p:cNvSpPr/>
            <p:nvPr/>
          </p:nvSpPr>
          <p:spPr>
            <a:xfrm>
              <a:off x="7124688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1" y="465"/>
                    <a:pt x="1751" y="941"/>
                  </a:cubicBezTo>
                  <a:cubicBezTo>
                    <a:pt x="1751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18" name="Google Shape;3318;p13"/>
            <p:cNvSpPr/>
            <p:nvPr/>
          </p:nvSpPr>
          <p:spPr>
            <a:xfrm>
              <a:off x="66067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1" y="1"/>
                  </a:moveTo>
                  <a:cubicBezTo>
                    <a:pt x="227" y="1"/>
                    <a:pt x="0" y="227"/>
                    <a:pt x="0" y="525"/>
                  </a:cubicBezTo>
                  <a:cubicBezTo>
                    <a:pt x="0" y="810"/>
                    <a:pt x="227" y="1037"/>
                    <a:pt x="501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19" name="Google Shape;3319;p13"/>
            <p:cNvSpPr/>
            <p:nvPr/>
          </p:nvSpPr>
          <p:spPr>
            <a:xfrm>
              <a:off x="6962763" y="2120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58" y="703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20" name="Google Shape;3320;p13"/>
            <p:cNvSpPr/>
            <p:nvPr/>
          </p:nvSpPr>
          <p:spPr>
            <a:xfrm>
              <a:off x="6951438" y="19488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80" y="894"/>
                    <a:pt x="870" y="691"/>
                    <a:pt x="870" y="441"/>
                  </a:cubicBezTo>
                  <a:cubicBezTo>
                    <a:pt x="870" y="203"/>
                    <a:pt x="680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21" name="Google Shape;3321;p13"/>
            <p:cNvSpPr/>
            <p:nvPr/>
          </p:nvSpPr>
          <p:spPr>
            <a:xfrm>
              <a:off x="677226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0" y="1894"/>
                  </a:cubicBezTo>
                  <a:cubicBezTo>
                    <a:pt x="524" y="1894"/>
                    <a:pt x="119" y="1489"/>
                    <a:pt x="119" y="1001"/>
                  </a:cubicBezTo>
                  <a:cubicBezTo>
                    <a:pt x="119" y="501"/>
                    <a:pt x="524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22" name="Google Shape;3322;p13"/>
            <p:cNvSpPr/>
            <p:nvPr/>
          </p:nvSpPr>
          <p:spPr>
            <a:xfrm>
              <a:off x="635881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44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13" y="3894"/>
                  </a:lnTo>
                  <a:lnTo>
                    <a:pt x="143" y="4073"/>
                  </a:lnTo>
                  <a:lnTo>
                    <a:pt x="1" y="6037"/>
                  </a:lnTo>
                  <a:lnTo>
                    <a:pt x="155" y="6049"/>
                  </a:lnTo>
                  <a:lnTo>
                    <a:pt x="286" y="4228"/>
                  </a:lnTo>
                  <a:lnTo>
                    <a:pt x="2167" y="4049"/>
                  </a:lnTo>
                  <a:lnTo>
                    <a:pt x="2287" y="2156"/>
                  </a:lnTo>
                  <a:lnTo>
                    <a:pt x="4156" y="1977"/>
                  </a:lnTo>
                  <a:lnTo>
                    <a:pt x="4287" y="13"/>
                  </a:lnTo>
                  <a:lnTo>
                    <a:pt x="4144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23" name="Google Shape;3323;p13"/>
            <p:cNvSpPr/>
            <p:nvPr/>
          </p:nvSpPr>
          <p:spPr>
            <a:xfrm>
              <a:off x="6763638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79" y="893"/>
                    <a:pt x="869" y="703"/>
                    <a:pt x="869" y="453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24" name="Google Shape;3324;p13"/>
            <p:cNvSpPr/>
            <p:nvPr/>
          </p:nvSpPr>
          <p:spPr>
            <a:xfrm>
              <a:off x="7003538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25" name="Google Shape;3325;p13"/>
            <p:cNvSpPr/>
            <p:nvPr/>
          </p:nvSpPr>
          <p:spPr>
            <a:xfrm flipH="1">
              <a:off x="2132963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41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89" y="2203"/>
                  </a:lnTo>
                  <a:lnTo>
                    <a:pt x="4143" y="310"/>
                  </a:lnTo>
                  <a:lnTo>
                    <a:pt x="5941" y="155"/>
                  </a:lnTo>
                  <a:lnTo>
                    <a:pt x="5941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26" name="Google Shape;3326;p13"/>
            <p:cNvSpPr/>
            <p:nvPr/>
          </p:nvSpPr>
          <p:spPr>
            <a:xfrm>
              <a:off x="633648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27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7" y="5596"/>
                  </a:lnTo>
                  <a:lnTo>
                    <a:pt x="3251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27" name="Google Shape;3327;p13"/>
            <p:cNvSpPr/>
            <p:nvPr/>
          </p:nvSpPr>
          <p:spPr>
            <a:xfrm>
              <a:off x="7124688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1" y="465"/>
                    <a:pt x="1751" y="941"/>
                  </a:cubicBezTo>
                  <a:cubicBezTo>
                    <a:pt x="1751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28" name="Google Shape;3328;p13"/>
            <p:cNvSpPr/>
            <p:nvPr/>
          </p:nvSpPr>
          <p:spPr>
            <a:xfrm>
              <a:off x="66067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1" y="0"/>
                  </a:moveTo>
                  <a:cubicBezTo>
                    <a:pt x="227" y="0"/>
                    <a:pt x="0" y="238"/>
                    <a:pt x="0" y="524"/>
                  </a:cubicBezTo>
                  <a:cubicBezTo>
                    <a:pt x="0" y="810"/>
                    <a:pt x="227" y="1048"/>
                    <a:pt x="501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29" name="Google Shape;3329;p13"/>
            <p:cNvSpPr/>
            <p:nvPr/>
          </p:nvSpPr>
          <p:spPr>
            <a:xfrm>
              <a:off x="6962763" y="48266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30" name="Google Shape;3330;p13"/>
            <p:cNvSpPr/>
            <p:nvPr/>
          </p:nvSpPr>
          <p:spPr>
            <a:xfrm>
              <a:off x="6951438" y="4634038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1" y="1"/>
                  </a:moveTo>
                  <a:cubicBezTo>
                    <a:pt x="203" y="1"/>
                    <a:pt x="1" y="191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80" y="894"/>
                    <a:pt x="870" y="691"/>
                    <a:pt x="870" y="441"/>
                  </a:cubicBezTo>
                  <a:cubicBezTo>
                    <a:pt x="870" y="191"/>
                    <a:pt x="680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31" name="Google Shape;3331;p13"/>
            <p:cNvSpPr/>
            <p:nvPr/>
          </p:nvSpPr>
          <p:spPr>
            <a:xfrm>
              <a:off x="677226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0" y="1894"/>
                  </a:cubicBezTo>
                  <a:cubicBezTo>
                    <a:pt x="524" y="1894"/>
                    <a:pt x="119" y="1489"/>
                    <a:pt x="119" y="1001"/>
                  </a:cubicBezTo>
                  <a:cubicBezTo>
                    <a:pt x="119" y="513"/>
                    <a:pt x="524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32" name="Google Shape;3332;p13"/>
            <p:cNvSpPr/>
            <p:nvPr/>
          </p:nvSpPr>
          <p:spPr>
            <a:xfrm>
              <a:off x="6358813" y="4616350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44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13" y="3905"/>
                  </a:lnTo>
                  <a:lnTo>
                    <a:pt x="143" y="4084"/>
                  </a:lnTo>
                  <a:lnTo>
                    <a:pt x="1" y="6048"/>
                  </a:lnTo>
                  <a:lnTo>
                    <a:pt x="155" y="6060"/>
                  </a:lnTo>
                  <a:lnTo>
                    <a:pt x="286" y="4227"/>
                  </a:lnTo>
                  <a:lnTo>
                    <a:pt x="2167" y="4048"/>
                  </a:lnTo>
                  <a:lnTo>
                    <a:pt x="2287" y="2155"/>
                  </a:lnTo>
                  <a:lnTo>
                    <a:pt x="4156" y="1988"/>
                  </a:lnTo>
                  <a:lnTo>
                    <a:pt x="4287" y="24"/>
                  </a:lnTo>
                  <a:lnTo>
                    <a:pt x="4144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33" name="Google Shape;3333;p13"/>
            <p:cNvSpPr/>
            <p:nvPr/>
          </p:nvSpPr>
          <p:spPr>
            <a:xfrm>
              <a:off x="6763638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69" y="691"/>
                    <a:pt x="869" y="453"/>
                  </a:cubicBezTo>
                  <a:cubicBezTo>
                    <a:pt x="869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34" name="Google Shape;3334;p13"/>
            <p:cNvSpPr/>
            <p:nvPr/>
          </p:nvSpPr>
          <p:spPr>
            <a:xfrm>
              <a:off x="7003538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35" name="Google Shape;3335;p13"/>
            <p:cNvSpPr/>
            <p:nvPr/>
          </p:nvSpPr>
          <p:spPr>
            <a:xfrm flipH="1">
              <a:off x="1179288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41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89" y="2203"/>
                  </a:lnTo>
                  <a:lnTo>
                    <a:pt x="4143" y="310"/>
                  </a:lnTo>
                  <a:lnTo>
                    <a:pt x="5941" y="167"/>
                  </a:lnTo>
                  <a:lnTo>
                    <a:pt x="5941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36" name="Google Shape;3336;p13"/>
            <p:cNvSpPr/>
            <p:nvPr/>
          </p:nvSpPr>
          <p:spPr>
            <a:xfrm>
              <a:off x="633648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27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7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37" name="Google Shape;3337;p13"/>
            <p:cNvSpPr/>
            <p:nvPr/>
          </p:nvSpPr>
          <p:spPr>
            <a:xfrm>
              <a:off x="617128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84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38" name="Google Shape;3338;p13"/>
            <p:cNvSpPr/>
            <p:nvPr/>
          </p:nvSpPr>
          <p:spPr>
            <a:xfrm>
              <a:off x="56530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1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01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39" name="Google Shape;3339;p13"/>
            <p:cNvSpPr/>
            <p:nvPr/>
          </p:nvSpPr>
          <p:spPr>
            <a:xfrm>
              <a:off x="600906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40" name="Google Shape;3340;p13"/>
            <p:cNvSpPr/>
            <p:nvPr/>
          </p:nvSpPr>
          <p:spPr>
            <a:xfrm>
              <a:off x="5998363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41" name="Google Shape;3341;p13"/>
            <p:cNvSpPr/>
            <p:nvPr/>
          </p:nvSpPr>
          <p:spPr>
            <a:xfrm>
              <a:off x="5819163" y="102538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01" y="1894"/>
                    <a:pt x="108" y="1489"/>
                    <a:pt x="108" y="1001"/>
                  </a:cubicBezTo>
                  <a:cubicBezTo>
                    <a:pt x="108" y="501"/>
                    <a:pt x="501" y="96"/>
                    <a:pt x="989" y="96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1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42" name="Google Shape;3342;p13"/>
            <p:cNvSpPr/>
            <p:nvPr/>
          </p:nvSpPr>
          <p:spPr>
            <a:xfrm flipH="1">
              <a:off x="3498338" y="-162"/>
              <a:ext cx="107200" cy="151250"/>
            </a:xfrm>
            <a:custGeom>
              <a:avLst/>
              <a:gdLst/>
              <a:ahLst/>
              <a:cxnLst/>
              <a:rect l="l" t="t" r="r" b="b"/>
              <a:pathLst>
                <a:path w="4288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32" y="4073"/>
                  </a:lnTo>
                  <a:lnTo>
                    <a:pt x="1" y="6037"/>
                  </a:lnTo>
                  <a:lnTo>
                    <a:pt x="156" y="6049"/>
                  </a:lnTo>
                  <a:lnTo>
                    <a:pt x="275" y="4228"/>
                  </a:lnTo>
                  <a:lnTo>
                    <a:pt x="2156" y="4049"/>
                  </a:lnTo>
                  <a:lnTo>
                    <a:pt x="2275" y="2156"/>
                  </a:lnTo>
                  <a:lnTo>
                    <a:pt x="4144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43" name="Google Shape;3343;p13"/>
            <p:cNvSpPr/>
            <p:nvPr/>
          </p:nvSpPr>
          <p:spPr>
            <a:xfrm>
              <a:off x="581023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44" name="Google Shape;3344;p13"/>
            <p:cNvSpPr/>
            <p:nvPr/>
          </p:nvSpPr>
          <p:spPr>
            <a:xfrm>
              <a:off x="605013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8" y="893"/>
                    <a:pt x="858" y="691"/>
                    <a:pt x="858" y="453"/>
                  </a:cubicBezTo>
                  <a:cubicBezTo>
                    <a:pt x="858" y="203"/>
                    <a:pt x="668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45" name="Google Shape;3345;p13"/>
            <p:cNvSpPr/>
            <p:nvPr/>
          </p:nvSpPr>
          <p:spPr>
            <a:xfrm flipH="1">
              <a:off x="3086363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46" name="Google Shape;3346;p13"/>
            <p:cNvSpPr/>
            <p:nvPr/>
          </p:nvSpPr>
          <p:spPr>
            <a:xfrm>
              <a:off x="5383088" y="294238"/>
              <a:ext cx="151850" cy="208675"/>
            </a:xfrm>
            <a:custGeom>
              <a:avLst/>
              <a:gdLst/>
              <a:ahLst/>
              <a:cxnLst/>
              <a:rect l="l" t="t" r="r" b="b"/>
              <a:pathLst>
                <a:path w="6074" h="8347" extrusionOk="0">
                  <a:moveTo>
                    <a:pt x="5859" y="0"/>
                  </a:moveTo>
                  <a:lnTo>
                    <a:pt x="5656" y="2536"/>
                  </a:lnTo>
                  <a:lnTo>
                    <a:pt x="3049" y="2750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8" y="5798"/>
                  </a:lnTo>
                  <a:lnTo>
                    <a:pt x="3025" y="5596"/>
                  </a:lnTo>
                  <a:lnTo>
                    <a:pt x="3239" y="2953"/>
                  </a:lnTo>
                  <a:lnTo>
                    <a:pt x="5859" y="2750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47" name="Google Shape;3347;p13"/>
            <p:cNvSpPr/>
            <p:nvPr/>
          </p:nvSpPr>
          <p:spPr>
            <a:xfrm>
              <a:off x="617128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94" y="84"/>
                    <a:pt x="1763" y="465"/>
                    <a:pt x="1763" y="941"/>
                  </a:cubicBezTo>
                  <a:cubicBezTo>
                    <a:pt x="1763" y="1394"/>
                    <a:pt x="1394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84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48" name="Google Shape;3348;p13"/>
            <p:cNvSpPr/>
            <p:nvPr/>
          </p:nvSpPr>
          <p:spPr>
            <a:xfrm>
              <a:off x="56530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1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01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49" name="Google Shape;3349;p13"/>
            <p:cNvSpPr/>
            <p:nvPr/>
          </p:nvSpPr>
          <p:spPr>
            <a:xfrm>
              <a:off x="600906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50" name="Google Shape;3350;p13"/>
            <p:cNvSpPr/>
            <p:nvPr/>
          </p:nvSpPr>
          <p:spPr>
            <a:xfrm>
              <a:off x="5998363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51" name="Google Shape;3351;p13"/>
            <p:cNvSpPr/>
            <p:nvPr/>
          </p:nvSpPr>
          <p:spPr>
            <a:xfrm>
              <a:off x="5819163" y="4716788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01" y="1894"/>
                    <a:pt x="108" y="1489"/>
                    <a:pt x="108" y="1001"/>
                  </a:cubicBezTo>
                  <a:cubicBezTo>
                    <a:pt x="96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52" name="Google Shape;3352;p13"/>
            <p:cNvSpPr/>
            <p:nvPr/>
          </p:nvSpPr>
          <p:spPr>
            <a:xfrm flipH="1">
              <a:off x="3498338" y="4614113"/>
              <a:ext cx="107200" cy="151525"/>
            </a:xfrm>
            <a:custGeom>
              <a:avLst/>
              <a:gdLst/>
              <a:ahLst/>
              <a:cxnLst/>
              <a:rect l="l" t="t" r="r" b="b"/>
              <a:pathLst>
                <a:path w="4288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5"/>
                  </a:lnTo>
                  <a:lnTo>
                    <a:pt x="132" y="4084"/>
                  </a:lnTo>
                  <a:lnTo>
                    <a:pt x="1" y="6048"/>
                  </a:lnTo>
                  <a:lnTo>
                    <a:pt x="156" y="6060"/>
                  </a:lnTo>
                  <a:lnTo>
                    <a:pt x="275" y="4227"/>
                  </a:lnTo>
                  <a:lnTo>
                    <a:pt x="2156" y="4048"/>
                  </a:lnTo>
                  <a:lnTo>
                    <a:pt x="2275" y="2155"/>
                  </a:lnTo>
                  <a:lnTo>
                    <a:pt x="4144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53" name="Google Shape;3353;p13"/>
            <p:cNvSpPr/>
            <p:nvPr/>
          </p:nvSpPr>
          <p:spPr>
            <a:xfrm>
              <a:off x="581023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54" name="Google Shape;3354;p13"/>
            <p:cNvSpPr/>
            <p:nvPr/>
          </p:nvSpPr>
          <p:spPr>
            <a:xfrm>
              <a:off x="605013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8" y="893"/>
                    <a:pt x="858" y="691"/>
                    <a:pt x="858" y="441"/>
                  </a:cubicBezTo>
                  <a:cubicBezTo>
                    <a:pt x="858" y="203"/>
                    <a:pt x="668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55" name="Google Shape;3355;p13"/>
            <p:cNvSpPr/>
            <p:nvPr/>
          </p:nvSpPr>
          <p:spPr>
            <a:xfrm flipH="1">
              <a:off x="2132688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56" name="Google Shape;3356;p13"/>
            <p:cNvSpPr/>
            <p:nvPr/>
          </p:nvSpPr>
          <p:spPr>
            <a:xfrm>
              <a:off x="5383088" y="4908488"/>
              <a:ext cx="151850" cy="208675"/>
            </a:xfrm>
            <a:custGeom>
              <a:avLst/>
              <a:gdLst/>
              <a:ahLst/>
              <a:cxnLst/>
              <a:rect l="l" t="t" r="r" b="b"/>
              <a:pathLst>
                <a:path w="6074" h="8347" extrusionOk="0">
                  <a:moveTo>
                    <a:pt x="5859" y="0"/>
                  </a:moveTo>
                  <a:lnTo>
                    <a:pt x="5656" y="2548"/>
                  </a:lnTo>
                  <a:lnTo>
                    <a:pt x="3049" y="2751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8" y="5811"/>
                  </a:lnTo>
                  <a:lnTo>
                    <a:pt x="3025" y="5596"/>
                  </a:lnTo>
                  <a:lnTo>
                    <a:pt x="3239" y="2965"/>
                  </a:lnTo>
                  <a:lnTo>
                    <a:pt x="5859" y="2739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57" name="Google Shape;3357;p13"/>
            <p:cNvSpPr/>
            <p:nvPr/>
          </p:nvSpPr>
          <p:spPr>
            <a:xfrm>
              <a:off x="521788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06" y="0"/>
                    <a:pt x="1" y="417"/>
                    <a:pt x="1" y="929"/>
                  </a:cubicBezTo>
                  <a:cubicBezTo>
                    <a:pt x="1" y="1429"/>
                    <a:pt x="406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58" name="Google Shape;3358;p13"/>
            <p:cNvSpPr/>
            <p:nvPr/>
          </p:nvSpPr>
          <p:spPr>
            <a:xfrm>
              <a:off x="46993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12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59" name="Google Shape;3359;p13"/>
            <p:cNvSpPr/>
            <p:nvPr/>
          </p:nvSpPr>
          <p:spPr>
            <a:xfrm>
              <a:off x="50553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2" y="1"/>
                    <a:pt x="0" y="203"/>
                    <a:pt x="0" y="453"/>
                  </a:cubicBezTo>
                  <a:cubicBezTo>
                    <a:pt x="0" y="703"/>
                    <a:pt x="202" y="894"/>
                    <a:pt x="441" y="894"/>
                  </a:cubicBezTo>
                  <a:cubicBezTo>
                    <a:pt x="679" y="894"/>
                    <a:pt x="869" y="703"/>
                    <a:pt x="869" y="453"/>
                  </a:cubicBezTo>
                  <a:cubicBezTo>
                    <a:pt x="869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60" name="Google Shape;3360;p13"/>
            <p:cNvSpPr/>
            <p:nvPr/>
          </p:nvSpPr>
          <p:spPr>
            <a:xfrm>
              <a:off x="5044663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61" name="Google Shape;3361;p13"/>
            <p:cNvSpPr/>
            <p:nvPr/>
          </p:nvSpPr>
          <p:spPr>
            <a:xfrm>
              <a:off x="4865463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62" name="Google Shape;3362;p13"/>
            <p:cNvSpPr/>
            <p:nvPr/>
          </p:nvSpPr>
          <p:spPr>
            <a:xfrm>
              <a:off x="4452038" y="-162"/>
              <a:ext cx="106875" cy="151250"/>
            </a:xfrm>
            <a:custGeom>
              <a:avLst/>
              <a:gdLst/>
              <a:ahLst/>
              <a:cxnLst/>
              <a:rect l="l" t="t" r="r" b="b"/>
              <a:pathLst>
                <a:path w="4275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1" y="2001"/>
                  </a:lnTo>
                  <a:lnTo>
                    <a:pt x="2000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3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74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63" name="Google Shape;3363;p13"/>
            <p:cNvSpPr/>
            <p:nvPr/>
          </p:nvSpPr>
          <p:spPr>
            <a:xfrm>
              <a:off x="485653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64" name="Google Shape;3364;p13"/>
            <p:cNvSpPr/>
            <p:nvPr/>
          </p:nvSpPr>
          <p:spPr>
            <a:xfrm>
              <a:off x="5096763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79" y="893"/>
                    <a:pt x="869" y="691"/>
                    <a:pt x="869" y="453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65" name="Google Shape;3365;p13"/>
            <p:cNvSpPr/>
            <p:nvPr/>
          </p:nvSpPr>
          <p:spPr>
            <a:xfrm flipH="1">
              <a:off x="4039763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30" y="1"/>
                  </a:moveTo>
                  <a:lnTo>
                    <a:pt x="4001" y="155"/>
                  </a:lnTo>
                  <a:lnTo>
                    <a:pt x="3834" y="2048"/>
                  </a:lnTo>
                  <a:lnTo>
                    <a:pt x="1953" y="2203"/>
                  </a:lnTo>
                  <a:lnTo>
                    <a:pt x="1810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66" name="Google Shape;3366;p13"/>
            <p:cNvSpPr/>
            <p:nvPr/>
          </p:nvSpPr>
          <p:spPr>
            <a:xfrm>
              <a:off x="44297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46" y="0"/>
                  </a:moveTo>
                  <a:lnTo>
                    <a:pt x="5656" y="2536"/>
                  </a:lnTo>
                  <a:lnTo>
                    <a:pt x="3036" y="2750"/>
                  </a:lnTo>
                  <a:lnTo>
                    <a:pt x="2834" y="5394"/>
                  </a:lnTo>
                  <a:lnTo>
                    <a:pt x="214" y="5608"/>
                  </a:lnTo>
                  <a:lnTo>
                    <a:pt x="0" y="8334"/>
                  </a:lnTo>
                  <a:lnTo>
                    <a:pt x="214" y="8346"/>
                  </a:lnTo>
                  <a:lnTo>
                    <a:pt x="405" y="5798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50"/>
                  </a:lnTo>
                  <a:lnTo>
                    <a:pt x="6072" y="12"/>
                  </a:lnTo>
                  <a:lnTo>
                    <a:pt x="5846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67" name="Google Shape;3367;p13"/>
            <p:cNvSpPr/>
            <p:nvPr/>
          </p:nvSpPr>
          <p:spPr>
            <a:xfrm>
              <a:off x="521788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06" y="1"/>
                    <a:pt x="1" y="417"/>
                    <a:pt x="1" y="917"/>
                  </a:cubicBezTo>
                  <a:cubicBezTo>
                    <a:pt x="1" y="1429"/>
                    <a:pt x="406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23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68" name="Google Shape;3368;p13"/>
            <p:cNvSpPr/>
            <p:nvPr/>
          </p:nvSpPr>
          <p:spPr>
            <a:xfrm>
              <a:off x="46993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12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69" name="Google Shape;3369;p13"/>
            <p:cNvSpPr/>
            <p:nvPr/>
          </p:nvSpPr>
          <p:spPr>
            <a:xfrm>
              <a:off x="50553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2" y="0"/>
                    <a:pt x="0" y="203"/>
                    <a:pt x="0" y="441"/>
                  </a:cubicBezTo>
                  <a:cubicBezTo>
                    <a:pt x="0" y="691"/>
                    <a:pt x="202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70" name="Google Shape;3370;p13"/>
            <p:cNvSpPr/>
            <p:nvPr/>
          </p:nvSpPr>
          <p:spPr>
            <a:xfrm>
              <a:off x="5044663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71" name="Google Shape;3371;p13"/>
            <p:cNvSpPr/>
            <p:nvPr/>
          </p:nvSpPr>
          <p:spPr>
            <a:xfrm>
              <a:off x="4865463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72" name="Google Shape;3372;p13"/>
            <p:cNvSpPr/>
            <p:nvPr/>
          </p:nvSpPr>
          <p:spPr>
            <a:xfrm>
              <a:off x="4452038" y="4614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1" y="2012"/>
                  </a:lnTo>
                  <a:lnTo>
                    <a:pt x="2000" y="3905"/>
                  </a:lnTo>
                  <a:lnTo>
                    <a:pt x="119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3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74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73" name="Google Shape;3373;p13"/>
            <p:cNvSpPr/>
            <p:nvPr/>
          </p:nvSpPr>
          <p:spPr>
            <a:xfrm>
              <a:off x="485653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74" name="Google Shape;3374;p13"/>
            <p:cNvSpPr/>
            <p:nvPr/>
          </p:nvSpPr>
          <p:spPr>
            <a:xfrm>
              <a:off x="5096763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75" name="Google Shape;3375;p13"/>
            <p:cNvSpPr/>
            <p:nvPr/>
          </p:nvSpPr>
          <p:spPr>
            <a:xfrm flipH="1">
              <a:off x="3086088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30" y="1"/>
                  </a:moveTo>
                  <a:lnTo>
                    <a:pt x="4001" y="167"/>
                  </a:lnTo>
                  <a:lnTo>
                    <a:pt x="3834" y="2061"/>
                  </a:lnTo>
                  <a:lnTo>
                    <a:pt x="1953" y="2203"/>
                  </a:lnTo>
                  <a:lnTo>
                    <a:pt x="1810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76" name="Google Shape;3376;p13"/>
            <p:cNvSpPr/>
            <p:nvPr/>
          </p:nvSpPr>
          <p:spPr>
            <a:xfrm>
              <a:off x="44297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46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14" y="5608"/>
                  </a:lnTo>
                  <a:lnTo>
                    <a:pt x="0" y="8335"/>
                  </a:lnTo>
                  <a:lnTo>
                    <a:pt x="214" y="8347"/>
                  </a:lnTo>
                  <a:lnTo>
                    <a:pt x="405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46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77" name="Google Shape;3377;p13"/>
            <p:cNvSpPr/>
            <p:nvPr/>
          </p:nvSpPr>
          <p:spPr>
            <a:xfrm>
              <a:off x="4264213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0" y="465"/>
                    <a:pt x="1750" y="941"/>
                  </a:cubicBezTo>
                  <a:cubicBezTo>
                    <a:pt x="1750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78" name="Google Shape;3378;p13"/>
            <p:cNvSpPr/>
            <p:nvPr/>
          </p:nvSpPr>
          <p:spPr>
            <a:xfrm>
              <a:off x="37462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0" y="1"/>
                  </a:moveTo>
                  <a:cubicBezTo>
                    <a:pt x="227" y="1"/>
                    <a:pt x="0" y="227"/>
                    <a:pt x="0" y="525"/>
                  </a:cubicBezTo>
                  <a:cubicBezTo>
                    <a:pt x="0" y="810"/>
                    <a:pt x="227" y="1037"/>
                    <a:pt x="500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79" name="Google Shape;3379;p13"/>
            <p:cNvSpPr/>
            <p:nvPr/>
          </p:nvSpPr>
          <p:spPr>
            <a:xfrm>
              <a:off x="41022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69" y="703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80" name="Google Shape;3380;p13"/>
            <p:cNvSpPr/>
            <p:nvPr/>
          </p:nvSpPr>
          <p:spPr>
            <a:xfrm>
              <a:off x="4091263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81" name="Google Shape;3381;p13"/>
            <p:cNvSpPr/>
            <p:nvPr/>
          </p:nvSpPr>
          <p:spPr>
            <a:xfrm>
              <a:off x="3911788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9" y="96"/>
                    <a:pt x="1881" y="501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01"/>
                    <a:pt x="524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82" name="Google Shape;3382;p13"/>
            <p:cNvSpPr/>
            <p:nvPr/>
          </p:nvSpPr>
          <p:spPr>
            <a:xfrm flipH="1">
              <a:off x="5405438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13" y="3894"/>
                  </a:lnTo>
                  <a:lnTo>
                    <a:pt x="143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86" y="2156"/>
                  </a:lnTo>
                  <a:lnTo>
                    <a:pt x="4156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83" name="Google Shape;3383;p13"/>
            <p:cNvSpPr/>
            <p:nvPr/>
          </p:nvSpPr>
          <p:spPr>
            <a:xfrm>
              <a:off x="3903138" y="448713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2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42" y="893"/>
                  </a:cubicBezTo>
                  <a:cubicBezTo>
                    <a:pt x="680" y="893"/>
                    <a:pt x="870" y="703"/>
                    <a:pt x="870" y="453"/>
                  </a:cubicBezTo>
                  <a:cubicBezTo>
                    <a:pt x="870" y="203"/>
                    <a:pt x="680" y="0"/>
                    <a:pt x="4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84" name="Google Shape;3384;p13"/>
            <p:cNvSpPr/>
            <p:nvPr/>
          </p:nvSpPr>
          <p:spPr>
            <a:xfrm>
              <a:off x="4143363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85" name="Google Shape;3385;p13"/>
            <p:cNvSpPr/>
            <p:nvPr/>
          </p:nvSpPr>
          <p:spPr>
            <a:xfrm flipH="1">
              <a:off x="4993438" y="289763"/>
              <a:ext cx="148575" cy="110150"/>
            </a:xfrm>
            <a:custGeom>
              <a:avLst/>
              <a:gdLst/>
              <a:ahLst/>
              <a:cxnLst/>
              <a:rect l="l" t="t" r="r" b="b"/>
              <a:pathLst>
                <a:path w="5943" h="4406" extrusionOk="0">
                  <a:moveTo>
                    <a:pt x="5930" y="1"/>
                  </a:moveTo>
                  <a:lnTo>
                    <a:pt x="3990" y="155"/>
                  </a:lnTo>
                  <a:lnTo>
                    <a:pt x="3847" y="2048"/>
                  </a:lnTo>
                  <a:lnTo>
                    <a:pt x="1965" y="2203"/>
                  </a:lnTo>
                  <a:lnTo>
                    <a:pt x="1799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4" y="4239"/>
                  </a:lnTo>
                  <a:lnTo>
                    <a:pt x="2096" y="2346"/>
                  </a:lnTo>
                  <a:lnTo>
                    <a:pt x="3978" y="2203"/>
                  </a:lnTo>
                  <a:lnTo>
                    <a:pt x="4121" y="310"/>
                  </a:lnTo>
                  <a:lnTo>
                    <a:pt x="5942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86" name="Google Shape;3386;p13"/>
            <p:cNvSpPr/>
            <p:nvPr/>
          </p:nvSpPr>
          <p:spPr>
            <a:xfrm>
              <a:off x="34760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25" y="5596"/>
                  </a:lnTo>
                  <a:lnTo>
                    <a:pt x="3251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87" name="Google Shape;3387;p13"/>
            <p:cNvSpPr/>
            <p:nvPr/>
          </p:nvSpPr>
          <p:spPr>
            <a:xfrm>
              <a:off x="4264213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0" y="465"/>
                    <a:pt x="1750" y="941"/>
                  </a:cubicBezTo>
                  <a:cubicBezTo>
                    <a:pt x="1750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88" name="Google Shape;3388;p13"/>
            <p:cNvSpPr/>
            <p:nvPr/>
          </p:nvSpPr>
          <p:spPr>
            <a:xfrm>
              <a:off x="37462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0" y="0"/>
                  </a:moveTo>
                  <a:cubicBezTo>
                    <a:pt x="227" y="0"/>
                    <a:pt x="0" y="238"/>
                    <a:pt x="0" y="524"/>
                  </a:cubicBezTo>
                  <a:cubicBezTo>
                    <a:pt x="0" y="810"/>
                    <a:pt x="227" y="1048"/>
                    <a:pt x="500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89" name="Google Shape;3389;p13"/>
            <p:cNvSpPr/>
            <p:nvPr/>
          </p:nvSpPr>
          <p:spPr>
            <a:xfrm>
              <a:off x="41022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90" name="Google Shape;3390;p13"/>
            <p:cNvSpPr/>
            <p:nvPr/>
          </p:nvSpPr>
          <p:spPr>
            <a:xfrm>
              <a:off x="4091263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91" name="Google Shape;3391;p13"/>
            <p:cNvSpPr/>
            <p:nvPr/>
          </p:nvSpPr>
          <p:spPr>
            <a:xfrm>
              <a:off x="3911788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9" y="108"/>
                    <a:pt x="1881" y="513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13"/>
                    <a:pt x="524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92" name="Google Shape;3392;p13"/>
            <p:cNvSpPr/>
            <p:nvPr/>
          </p:nvSpPr>
          <p:spPr>
            <a:xfrm flipH="1">
              <a:off x="5405438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13" y="3905"/>
                  </a:lnTo>
                  <a:lnTo>
                    <a:pt x="143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86" y="2155"/>
                  </a:lnTo>
                  <a:lnTo>
                    <a:pt x="4156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93" name="Google Shape;3393;p13"/>
            <p:cNvSpPr/>
            <p:nvPr/>
          </p:nvSpPr>
          <p:spPr>
            <a:xfrm>
              <a:off x="3903138" y="5063263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2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42" y="894"/>
                  </a:cubicBezTo>
                  <a:cubicBezTo>
                    <a:pt x="680" y="894"/>
                    <a:pt x="870" y="691"/>
                    <a:pt x="870" y="453"/>
                  </a:cubicBezTo>
                  <a:cubicBezTo>
                    <a:pt x="870" y="203"/>
                    <a:pt x="680" y="1"/>
                    <a:pt x="4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94" name="Google Shape;3394;p13"/>
            <p:cNvSpPr/>
            <p:nvPr/>
          </p:nvSpPr>
          <p:spPr>
            <a:xfrm>
              <a:off x="4143363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95" name="Google Shape;3395;p13"/>
            <p:cNvSpPr/>
            <p:nvPr/>
          </p:nvSpPr>
          <p:spPr>
            <a:xfrm>
              <a:off x="4039763" y="4904013"/>
              <a:ext cx="148575" cy="110175"/>
            </a:xfrm>
            <a:custGeom>
              <a:avLst/>
              <a:gdLst/>
              <a:ahLst/>
              <a:cxnLst/>
              <a:rect l="l" t="t" r="r" b="b"/>
              <a:pathLst>
                <a:path w="5943" h="4407" extrusionOk="0">
                  <a:moveTo>
                    <a:pt x="5930" y="1"/>
                  </a:moveTo>
                  <a:lnTo>
                    <a:pt x="3990" y="167"/>
                  </a:lnTo>
                  <a:lnTo>
                    <a:pt x="3847" y="2061"/>
                  </a:lnTo>
                  <a:lnTo>
                    <a:pt x="1965" y="2203"/>
                  </a:lnTo>
                  <a:lnTo>
                    <a:pt x="1799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4" y="4239"/>
                  </a:lnTo>
                  <a:lnTo>
                    <a:pt x="2096" y="2358"/>
                  </a:lnTo>
                  <a:lnTo>
                    <a:pt x="3978" y="2203"/>
                  </a:lnTo>
                  <a:lnTo>
                    <a:pt x="4121" y="310"/>
                  </a:lnTo>
                  <a:lnTo>
                    <a:pt x="5942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96" name="Google Shape;3396;p13"/>
            <p:cNvSpPr/>
            <p:nvPr/>
          </p:nvSpPr>
          <p:spPr>
            <a:xfrm>
              <a:off x="34760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25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97" name="Google Shape;3397;p13"/>
            <p:cNvSpPr/>
            <p:nvPr/>
          </p:nvSpPr>
          <p:spPr>
            <a:xfrm>
              <a:off x="331051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98" name="Google Shape;3398;p13"/>
            <p:cNvSpPr/>
            <p:nvPr/>
          </p:nvSpPr>
          <p:spPr>
            <a:xfrm>
              <a:off x="27925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13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99" name="Google Shape;3399;p13"/>
            <p:cNvSpPr/>
            <p:nvPr/>
          </p:nvSpPr>
          <p:spPr>
            <a:xfrm>
              <a:off x="31485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00" name="Google Shape;3400;p13"/>
            <p:cNvSpPr/>
            <p:nvPr/>
          </p:nvSpPr>
          <p:spPr>
            <a:xfrm>
              <a:off x="3137588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01" name="Google Shape;3401;p13"/>
            <p:cNvSpPr/>
            <p:nvPr/>
          </p:nvSpPr>
          <p:spPr>
            <a:xfrm>
              <a:off x="2958388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13" y="1894"/>
                    <a:pt x="132" y="1489"/>
                    <a:pt x="132" y="1001"/>
                  </a:cubicBezTo>
                  <a:cubicBezTo>
                    <a:pt x="132" y="501"/>
                    <a:pt x="513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1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60" y="1989"/>
                    <a:pt x="2001" y="1548"/>
                    <a:pt x="2001" y="1001"/>
                  </a:cubicBezTo>
                  <a:cubicBezTo>
                    <a:pt x="2001" y="441"/>
                    <a:pt x="1536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02" name="Google Shape;3402;p13"/>
            <p:cNvSpPr/>
            <p:nvPr/>
          </p:nvSpPr>
          <p:spPr>
            <a:xfrm>
              <a:off x="2544938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01" y="1822"/>
                  </a:lnTo>
                  <a:lnTo>
                    <a:pt x="2120" y="2001"/>
                  </a:lnTo>
                  <a:lnTo>
                    <a:pt x="2001" y="3894"/>
                  </a:lnTo>
                  <a:lnTo>
                    <a:pt x="132" y="4073"/>
                  </a:lnTo>
                  <a:lnTo>
                    <a:pt x="1" y="6037"/>
                  </a:lnTo>
                  <a:lnTo>
                    <a:pt x="144" y="6049"/>
                  </a:lnTo>
                  <a:lnTo>
                    <a:pt x="275" y="4228"/>
                  </a:lnTo>
                  <a:lnTo>
                    <a:pt x="2156" y="4049"/>
                  </a:lnTo>
                  <a:lnTo>
                    <a:pt x="2275" y="2156"/>
                  </a:lnTo>
                  <a:lnTo>
                    <a:pt x="4144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03" name="Google Shape;3403;p13"/>
            <p:cNvSpPr/>
            <p:nvPr/>
          </p:nvSpPr>
          <p:spPr>
            <a:xfrm>
              <a:off x="294946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703"/>
                    <a:pt x="203" y="893"/>
                    <a:pt x="441" y="893"/>
                  </a:cubicBezTo>
                  <a:cubicBezTo>
                    <a:pt x="679" y="893"/>
                    <a:pt x="870" y="703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04" name="Google Shape;3404;p13"/>
            <p:cNvSpPr/>
            <p:nvPr/>
          </p:nvSpPr>
          <p:spPr>
            <a:xfrm>
              <a:off x="3189663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05" name="Google Shape;3405;p13"/>
            <p:cNvSpPr/>
            <p:nvPr/>
          </p:nvSpPr>
          <p:spPr>
            <a:xfrm flipH="1">
              <a:off x="5947138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42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53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42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06" name="Google Shape;3406;p13"/>
            <p:cNvSpPr/>
            <p:nvPr/>
          </p:nvSpPr>
          <p:spPr>
            <a:xfrm>
              <a:off x="25226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9" y="0"/>
                  </a:moveTo>
                  <a:lnTo>
                    <a:pt x="5656" y="2536"/>
                  </a:lnTo>
                  <a:lnTo>
                    <a:pt x="3049" y="2750"/>
                  </a:lnTo>
                  <a:lnTo>
                    <a:pt x="2823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03" y="8346"/>
                  </a:lnTo>
                  <a:lnTo>
                    <a:pt x="418" y="5798"/>
                  </a:lnTo>
                  <a:lnTo>
                    <a:pt x="3037" y="5596"/>
                  </a:lnTo>
                  <a:lnTo>
                    <a:pt x="3239" y="2953"/>
                  </a:lnTo>
                  <a:lnTo>
                    <a:pt x="5847" y="2750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07" name="Google Shape;3407;p13"/>
            <p:cNvSpPr/>
            <p:nvPr/>
          </p:nvSpPr>
          <p:spPr>
            <a:xfrm>
              <a:off x="331051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08" name="Google Shape;3408;p13"/>
            <p:cNvSpPr/>
            <p:nvPr/>
          </p:nvSpPr>
          <p:spPr>
            <a:xfrm>
              <a:off x="27925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09" name="Google Shape;3409;p13"/>
            <p:cNvSpPr/>
            <p:nvPr/>
          </p:nvSpPr>
          <p:spPr>
            <a:xfrm>
              <a:off x="31485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10" name="Google Shape;3410;p13"/>
            <p:cNvSpPr/>
            <p:nvPr/>
          </p:nvSpPr>
          <p:spPr>
            <a:xfrm>
              <a:off x="3137588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11" name="Google Shape;3411;p13"/>
            <p:cNvSpPr/>
            <p:nvPr/>
          </p:nvSpPr>
          <p:spPr>
            <a:xfrm>
              <a:off x="2958388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13" y="1894"/>
                    <a:pt x="132" y="1489"/>
                    <a:pt x="132" y="1001"/>
                  </a:cubicBezTo>
                  <a:cubicBezTo>
                    <a:pt x="108" y="513"/>
                    <a:pt x="513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60" y="2001"/>
                    <a:pt x="2001" y="1549"/>
                    <a:pt x="2001" y="1001"/>
                  </a:cubicBezTo>
                  <a:cubicBezTo>
                    <a:pt x="2001" y="453"/>
                    <a:pt x="1536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12" name="Google Shape;3412;p13"/>
            <p:cNvSpPr/>
            <p:nvPr/>
          </p:nvSpPr>
          <p:spPr>
            <a:xfrm>
              <a:off x="2544938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01" y="1834"/>
                  </a:lnTo>
                  <a:lnTo>
                    <a:pt x="2120" y="2012"/>
                  </a:lnTo>
                  <a:lnTo>
                    <a:pt x="2001" y="3905"/>
                  </a:lnTo>
                  <a:lnTo>
                    <a:pt x="132" y="4084"/>
                  </a:lnTo>
                  <a:lnTo>
                    <a:pt x="1" y="6048"/>
                  </a:lnTo>
                  <a:lnTo>
                    <a:pt x="144" y="6060"/>
                  </a:lnTo>
                  <a:lnTo>
                    <a:pt x="275" y="4227"/>
                  </a:lnTo>
                  <a:lnTo>
                    <a:pt x="2156" y="4048"/>
                  </a:lnTo>
                  <a:lnTo>
                    <a:pt x="2275" y="2155"/>
                  </a:lnTo>
                  <a:lnTo>
                    <a:pt x="4144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13" name="Google Shape;3413;p13"/>
            <p:cNvSpPr/>
            <p:nvPr/>
          </p:nvSpPr>
          <p:spPr>
            <a:xfrm>
              <a:off x="294946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14" name="Google Shape;3414;p13"/>
            <p:cNvSpPr/>
            <p:nvPr/>
          </p:nvSpPr>
          <p:spPr>
            <a:xfrm>
              <a:off x="3189663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15" name="Google Shape;3415;p13"/>
            <p:cNvSpPr/>
            <p:nvPr/>
          </p:nvSpPr>
          <p:spPr>
            <a:xfrm flipH="1">
              <a:off x="4993463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42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53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42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16" name="Google Shape;3416;p13"/>
            <p:cNvSpPr/>
            <p:nvPr/>
          </p:nvSpPr>
          <p:spPr>
            <a:xfrm>
              <a:off x="25226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9" y="0"/>
                  </a:moveTo>
                  <a:lnTo>
                    <a:pt x="5656" y="2548"/>
                  </a:lnTo>
                  <a:lnTo>
                    <a:pt x="3049" y="2751"/>
                  </a:lnTo>
                  <a:lnTo>
                    <a:pt x="2823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03" y="8347"/>
                  </a:lnTo>
                  <a:lnTo>
                    <a:pt x="418" y="5811"/>
                  </a:lnTo>
                  <a:lnTo>
                    <a:pt x="3037" y="5596"/>
                  </a:lnTo>
                  <a:lnTo>
                    <a:pt x="3239" y="2965"/>
                  </a:lnTo>
                  <a:lnTo>
                    <a:pt x="5847" y="2739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17" name="Google Shape;3417;p13"/>
            <p:cNvSpPr/>
            <p:nvPr/>
          </p:nvSpPr>
          <p:spPr>
            <a:xfrm>
              <a:off x="235741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18" name="Google Shape;3418;p13"/>
            <p:cNvSpPr/>
            <p:nvPr/>
          </p:nvSpPr>
          <p:spPr>
            <a:xfrm>
              <a:off x="183891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12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19" name="Google Shape;3419;p13"/>
            <p:cNvSpPr/>
            <p:nvPr/>
          </p:nvSpPr>
          <p:spPr>
            <a:xfrm>
              <a:off x="21949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2" y="1"/>
                    <a:pt x="0" y="203"/>
                    <a:pt x="0" y="453"/>
                  </a:cubicBezTo>
                  <a:cubicBezTo>
                    <a:pt x="0" y="703"/>
                    <a:pt x="202" y="894"/>
                    <a:pt x="441" y="894"/>
                  </a:cubicBezTo>
                  <a:cubicBezTo>
                    <a:pt x="679" y="894"/>
                    <a:pt x="869" y="703"/>
                    <a:pt x="869" y="453"/>
                  </a:cubicBezTo>
                  <a:cubicBezTo>
                    <a:pt x="869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20" name="Google Shape;3420;p13"/>
            <p:cNvSpPr/>
            <p:nvPr/>
          </p:nvSpPr>
          <p:spPr>
            <a:xfrm>
              <a:off x="218418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21" name="Google Shape;3421;p13"/>
            <p:cNvSpPr/>
            <p:nvPr/>
          </p:nvSpPr>
          <p:spPr>
            <a:xfrm>
              <a:off x="2004988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25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22" name="Google Shape;3422;p13"/>
            <p:cNvSpPr/>
            <p:nvPr/>
          </p:nvSpPr>
          <p:spPr>
            <a:xfrm flipH="1">
              <a:off x="731251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43" y="2001"/>
                  </a:lnTo>
                  <a:lnTo>
                    <a:pt x="2012" y="3894"/>
                  </a:lnTo>
                  <a:lnTo>
                    <a:pt x="131" y="4073"/>
                  </a:lnTo>
                  <a:lnTo>
                    <a:pt x="0" y="6037"/>
                  </a:lnTo>
                  <a:lnTo>
                    <a:pt x="167" y="6049"/>
                  </a:lnTo>
                  <a:lnTo>
                    <a:pt x="286" y="4228"/>
                  </a:lnTo>
                  <a:lnTo>
                    <a:pt x="2155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86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23" name="Google Shape;3423;p13"/>
            <p:cNvSpPr/>
            <p:nvPr/>
          </p:nvSpPr>
          <p:spPr>
            <a:xfrm>
              <a:off x="1996063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24" name="Google Shape;3424;p13"/>
            <p:cNvSpPr/>
            <p:nvPr/>
          </p:nvSpPr>
          <p:spPr>
            <a:xfrm>
              <a:off x="22359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25" name="Google Shape;3425;p13"/>
            <p:cNvSpPr/>
            <p:nvPr/>
          </p:nvSpPr>
          <p:spPr>
            <a:xfrm flipH="1">
              <a:off x="6900238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34" y="2048"/>
                  </a:lnTo>
                  <a:lnTo>
                    <a:pt x="1965" y="2203"/>
                  </a:lnTo>
                  <a:lnTo>
                    <a:pt x="1810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65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26" name="Google Shape;3426;p13"/>
            <p:cNvSpPr/>
            <p:nvPr/>
          </p:nvSpPr>
          <p:spPr>
            <a:xfrm>
              <a:off x="156893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36"/>
                  </a:lnTo>
                  <a:lnTo>
                    <a:pt x="3048" y="2750"/>
                  </a:lnTo>
                  <a:lnTo>
                    <a:pt x="2846" y="5394"/>
                  </a:lnTo>
                  <a:lnTo>
                    <a:pt x="226" y="5608"/>
                  </a:lnTo>
                  <a:lnTo>
                    <a:pt x="0" y="8334"/>
                  </a:lnTo>
                  <a:lnTo>
                    <a:pt x="226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39" y="2953"/>
                  </a:lnTo>
                  <a:lnTo>
                    <a:pt x="5858" y="2750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27" name="Google Shape;3427;p13"/>
            <p:cNvSpPr/>
            <p:nvPr/>
          </p:nvSpPr>
          <p:spPr>
            <a:xfrm>
              <a:off x="235741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22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28" name="Google Shape;3428;p13"/>
            <p:cNvSpPr/>
            <p:nvPr/>
          </p:nvSpPr>
          <p:spPr>
            <a:xfrm>
              <a:off x="183891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12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29" name="Google Shape;3429;p13"/>
            <p:cNvSpPr/>
            <p:nvPr/>
          </p:nvSpPr>
          <p:spPr>
            <a:xfrm>
              <a:off x="21949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2" y="0"/>
                    <a:pt x="0" y="203"/>
                    <a:pt x="0" y="441"/>
                  </a:cubicBezTo>
                  <a:cubicBezTo>
                    <a:pt x="0" y="691"/>
                    <a:pt x="202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30" name="Google Shape;3430;p13"/>
            <p:cNvSpPr/>
            <p:nvPr/>
          </p:nvSpPr>
          <p:spPr>
            <a:xfrm>
              <a:off x="218418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31" name="Google Shape;3431;p13"/>
            <p:cNvSpPr/>
            <p:nvPr/>
          </p:nvSpPr>
          <p:spPr>
            <a:xfrm>
              <a:off x="2004988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25" y="1894"/>
                    <a:pt x="120" y="1489"/>
                    <a:pt x="120" y="1001"/>
                  </a:cubicBezTo>
                  <a:cubicBezTo>
                    <a:pt x="108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32" name="Google Shape;3432;p13"/>
            <p:cNvSpPr/>
            <p:nvPr/>
          </p:nvSpPr>
          <p:spPr>
            <a:xfrm flipH="1">
              <a:off x="7312513" y="4616350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43" y="2012"/>
                  </a:lnTo>
                  <a:lnTo>
                    <a:pt x="2012" y="3905"/>
                  </a:lnTo>
                  <a:lnTo>
                    <a:pt x="131" y="4084"/>
                  </a:lnTo>
                  <a:lnTo>
                    <a:pt x="0" y="6048"/>
                  </a:lnTo>
                  <a:lnTo>
                    <a:pt x="167" y="6060"/>
                  </a:lnTo>
                  <a:lnTo>
                    <a:pt x="286" y="4227"/>
                  </a:lnTo>
                  <a:lnTo>
                    <a:pt x="2155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86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33" name="Google Shape;3433;p13"/>
            <p:cNvSpPr/>
            <p:nvPr/>
          </p:nvSpPr>
          <p:spPr>
            <a:xfrm>
              <a:off x="1996063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34" name="Google Shape;3434;p13"/>
            <p:cNvSpPr/>
            <p:nvPr/>
          </p:nvSpPr>
          <p:spPr>
            <a:xfrm>
              <a:off x="22359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35" name="Google Shape;3435;p13"/>
            <p:cNvSpPr/>
            <p:nvPr/>
          </p:nvSpPr>
          <p:spPr>
            <a:xfrm flipH="1">
              <a:off x="5946563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34" y="2061"/>
                  </a:lnTo>
                  <a:lnTo>
                    <a:pt x="1965" y="2203"/>
                  </a:lnTo>
                  <a:lnTo>
                    <a:pt x="1810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65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36" name="Google Shape;3436;p13"/>
            <p:cNvSpPr/>
            <p:nvPr/>
          </p:nvSpPr>
          <p:spPr>
            <a:xfrm>
              <a:off x="156893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48" y="2751"/>
                  </a:lnTo>
                  <a:lnTo>
                    <a:pt x="2846" y="5394"/>
                  </a:lnTo>
                  <a:lnTo>
                    <a:pt x="226" y="5608"/>
                  </a:lnTo>
                  <a:lnTo>
                    <a:pt x="0" y="8335"/>
                  </a:lnTo>
                  <a:lnTo>
                    <a:pt x="226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39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37" name="Google Shape;3437;p13"/>
            <p:cNvSpPr/>
            <p:nvPr/>
          </p:nvSpPr>
          <p:spPr>
            <a:xfrm>
              <a:off x="1403738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0" y="465"/>
                    <a:pt x="1750" y="941"/>
                  </a:cubicBezTo>
                  <a:cubicBezTo>
                    <a:pt x="1750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38" name="Google Shape;3438;p13"/>
            <p:cNvSpPr/>
            <p:nvPr/>
          </p:nvSpPr>
          <p:spPr>
            <a:xfrm>
              <a:off x="88521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39" y="1"/>
                    <a:pt x="1" y="227"/>
                    <a:pt x="1" y="525"/>
                  </a:cubicBezTo>
                  <a:cubicBezTo>
                    <a:pt x="1" y="810"/>
                    <a:pt x="239" y="1037"/>
                    <a:pt x="512" y="1037"/>
                  </a:cubicBezTo>
                  <a:cubicBezTo>
                    <a:pt x="786" y="1037"/>
                    <a:pt x="1013" y="810"/>
                    <a:pt x="1013" y="525"/>
                  </a:cubicBezTo>
                  <a:cubicBezTo>
                    <a:pt x="1013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39" name="Google Shape;3439;p13"/>
            <p:cNvSpPr/>
            <p:nvPr/>
          </p:nvSpPr>
          <p:spPr>
            <a:xfrm>
              <a:off x="12418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69" y="703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40" name="Google Shape;3440;p13"/>
            <p:cNvSpPr/>
            <p:nvPr/>
          </p:nvSpPr>
          <p:spPr>
            <a:xfrm>
              <a:off x="1230788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41" name="Google Shape;3441;p13"/>
            <p:cNvSpPr/>
            <p:nvPr/>
          </p:nvSpPr>
          <p:spPr>
            <a:xfrm>
              <a:off x="105131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8" y="96"/>
                    <a:pt x="1881" y="501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01"/>
                    <a:pt x="512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0" y="1548"/>
                    <a:pt x="2000" y="1001"/>
                  </a:cubicBezTo>
                  <a:cubicBezTo>
                    <a:pt x="2000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42" name="Google Shape;3442;p13"/>
            <p:cNvSpPr/>
            <p:nvPr/>
          </p:nvSpPr>
          <p:spPr>
            <a:xfrm>
              <a:off x="637863" y="-162"/>
              <a:ext cx="106875" cy="151250"/>
            </a:xfrm>
            <a:custGeom>
              <a:avLst/>
              <a:gdLst/>
              <a:ahLst/>
              <a:cxnLst/>
              <a:rect l="l" t="t" r="r" b="b"/>
              <a:pathLst>
                <a:path w="4275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43" name="Google Shape;3443;p13"/>
            <p:cNvSpPr/>
            <p:nvPr/>
          </p:nvSpPr>
          <p:spPr>
            <a:xfrm>
              <a:off x="1042388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69" y="703"/>
                    <a:pt x="869" y="453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44" name="Google Shape;3444;p13"/>
            <p:cNvSpPr/>
            <p:nvPr/>
          </p:nvSpPr>
          <p:spPr>
            <a:xfrm>
              <a:off x="12828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45" name="Google Shape;3445;p13"/>
            <p:cNvSpPr/>
            <p:nvPr/>
          </p:nvSpPr>
          <p:spPr>
            <a:xfrm flipH="1">
              <a:off x="7853913" y="289763"/>
              <a:ext cx="148575" cy="110150"/>
            </a:xfrm>
            <a:custGeom>
              <a:avLst/>
              <a:gdLst/>
              <a:ahLst/>
              <a:cxnLst/>
              <a:rect l="l" t="t" r="r" b="b"/>
              <a:pathLst>
                <a:path w="5943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35" y="2048"/>
                  </a:lnTo>
                  <a:lnTo>
                    <a:pt x="1954" y="2203"/>
                  </a:lnTo>
                  <a:lnTo>
                    <a:pt x="1799" y="4108"/>
                  </a:lnTo>
                  <a:lnTo>
                    <a:pt x="1" y="4239"/>
                  </a:lnTo>
                  <a:lnTo>
                    <a:pt x="1" y="4406"/>
                  </a:lnTo>
                  <a:lnTo>
                    <a:pt x="1954" y="4239"/>
                  </a:lnTo>
                  <a:lnTo>
                    <a:pt x="2096" y="2346"/>
                  </a:lnTo>
                  <a:lnTo>
                    <a:pt x="3978" y="2203"/>
                  </a:lnTo>
                  <a:lnTo>
                    <a:pt x="4120" y="310"/>
                  </a:lnTo>
                  <a:lnTo>
                    <a:pt x="5942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46" name="Google Shape;3446;p13"/>
            <p:cNvSpPr/>
            <p:nvPr/>
          </p:nvSpPr>
          <p:spPr>
            <a:xfrm>
              <a:off x="637863" y="768988"/>
              <a:ext cx="106875" cy="151225"/>
            </a:xfrm>
            <a:custGeom>
              <a:avLst/>
              <a:gdLst/>
              <a:ahLst/>
              <a:cxnLst/>
              <a:rect l="l" t="t" r="r" b="b"/>
              <a:pathLst>
                <a:path w="4275" h="6049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2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7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2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47" name="Google Shape;3447;p13"/>
            <p:cNvSpPr/>
            <p:nvPr/>
          </p:nvSpPr>
          <p:spPr>
            <a:xfrm flipH="1">
              <a:off x="61553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05" y="5798"/>
                  </a:lnTo>
                  <a:lnTo>
                    <a:pt x="3025" y="5596"/>
                  </a:lnTo>
                  <a:lnTo>
                    <a:pt x="3227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48" name="Google Shape;3448;p13"/>
            <p:cNvSpPr/>
            <p:nvPr/>
          </p:nvSpPr>
          <p:spPr>
            <a:xfrm>
              <a:off x="668513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30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53" y="1787"/>
                    <a:pt x="84" y="1406"/>
                    <a:pt x="84" y="930"/>
                  </a:cubicBezTo>
                  <a:cubicBezTo>
                    <a:pt x="84" y="453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8"/>
                    <a:pt x="1" y="918"/>
                  </a:cubicBezTo>
                  <a:cubicBezTo>
                    <a:pt x="1" y="1430"/>
                    <a:pt x="417" y="1846"/>
                    <a:pt x="918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34" y="418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49" name="Google Shape;3449;p13"/>
            <p:cNvSpPr/>
            <p:nvPr/>
          </p:nvSpPr>
          <p:spPr>
            <a:xfrm>
              <a:off x="637863" y="1537838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6"/>
                  </a:lnTo>
                  <a:lnTo>
                    <a:pt x="119" y="4084"/>
                  </a:lnTo>
                  <a:lnTo>
                    <a:pt x="0" y="6049"/>
                  </a:lnTo>
                  <a:lnTo>
                    <a:pt x="155" y="6061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67"/>
                  </a:lnTo>
                  <a:lnTo>
                    <a:pt x="4156" y="1989"/>
                  </a:lnTo>
                  <a:lnTo>
                    <a:pt x="4275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50" name="Google Shape;3450;p13"/>
            <p:cNvSpPr/>
            <p:nvPr/>
          </p:nvSpPr>
          <p:spPr>
            <a:xfrm flipH="1">
              <a:off x="615538" y="1063063"/>
              <a:ext cx="151825" cy="209000"/>
            </a:xfrm>
            <a:custGeom>
              <a:avLst/>
              <a:gdLst/>
              <a:ahLst/>
              <a:cxnLst/>
              <a:rect l="l" t="t" r="r" b="b"/>
              <a:pathLst>
                <a:path w="6073" h="8360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7" y="2763"/>
                  </a:lnTo>
                  <a:lnTo>
                    <a:pt x="2834" y="5406"/>
                  </a:lnTo>
                  <a:lnTo>
                    <a:pt x="215" y="5621"/>
                  </a:lnTo>
                  <a:lnTo>
                    <a:pt x="0" y="8335"/>
                  </a:lnTo>
                  <a:lnTo>
                    <a:pt x="215" y="8359"/>
                  </a:lnTo>
                  <a:lnTo>
                    <a:pt x="405" y="5811"/>
                  </a:lnTo>
                  <a:lnTo>
                    <a:pt x="3025" y="5597"/>
                  </a:lnTo>
                  <a:lnTo>
                    <a:pt x="3227" y="2966"/>
                  </a:lnTo>
                  <a:lnTo>
                    <a:pt x="5858" y="2763"/>
                  </a:lnTo>
                  <a:lnTo>
                    <a:pt x="6073" y="25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51" name="Google Shape;3451;p13"/>
            <p:cNvSpPr/>
            <p:nvPr/>
          </p:nvSpPr>
          <p:spPr>
            <a:xfrm>
              <a:off x="668513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53" y="1787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52" name="Google Shape;3452;p13"/>
            <p:cNvSpPr/>
            <p:nvPr/>
          </p:nvSpPr>
          <p:spPr>
            <a:xfrm>
              <a:off x="637863" y="2306963"/>
              <a:ext cx="106875" cy="151550"/>
            </a:xfrm>
            <a:custGeom>
              <a:avLst/>
              <a:gdLst/>
              <a:ahLst/>
              <a:cxnLst/>
              <a:rect l="l" t="t" r="r" b="b"/>
              <a:pathLst>
                <a:path w="4275" h="6062" extrusionOk="0">
                  <a:moveTo>
                    <a:pt x="4132" y="1"/>
                  </a:moveTo>
                  <a:lnTo>
                    <a:pt x="4013" y="1835"/>
                  </a:lnTo>
                  <a:lnTo>
                    <a:pt x="2132" y="2013"/>
                  </a:lnTo>
                  <a:lnTo>
                    <a:pt x="2001" y="3906"/>
                  </a:lnTo>
                  <a:lnTo>
                    <a:pt x="119" y="4085"/>
                  </a:lnTo>
                  <a:lnTo>
                    <a:pt x="0" y="6049"/>
                  </a:lnTo>
                  <a:lnTo>
                    <a:pt x="155" y="6061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53" name="Google Shape;3453;p13"/>
            <p:cNvSpPr/>
            <p:nvPr/>
          </p:nvSpPr>
          <p:spPr>
            <a:xfrm flipH="1">
              <a:off x="615538" y="183221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1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51"/>
                  </a:lnTo>
                  <a:lnTo>
                    <a:pt x="6073" y="12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54" name="Google Shape;3454;p13"/>
            <p:cNvSpPr/>
            <p:nvPr/>
          </p:nvSpPr>
          <p:spPr>
            <a:xfrm>
              <a:off x="668513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55" name="Google Shape;3455;p13"/>
            <p:cNvSpPr/>
            <p:nvPr/>
          </p:nvSpPr>
          <p:spPr>
            <a:xfrm>
              <a:off x="637863" y="3076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1"/>
                  </a:moveTo>
                  <a:lnTo>
                    <a:pt x="4013" y="1834"/>
                  </a:lnTo>
                  <a:lnTo>
                    <a:pt x="2132" y="2013"/>
                  </a:lnTo>
                  <a:lnTo>
                    <a:pt x="2001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61"/>
                  </a:lnTo>
                  <a:lnTo>
                    <a:pt x="274" y="4227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56" name="Google Shape;3456;p13"/>
            <p:cNvSpPr/>
            <p:nvPr/>
          </p:nvSpPr>
          <p:spPr>
            <a:xfrm flipH="1">
              <a:off x="615538" y="260136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82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799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51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57" name="Google Shape;3457;p13"/>
            <p:cNvSpPr/>
            <p:nvPr/>
          </p:nvSpPr>
          <p:spPr>
            <a:xfrm>
              <a:off x="668513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83"/>
                  </a:moveTo>
                  <a:cubicBezTo>
                    <a:pt x="1382" y="83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4"/>
                    <a:pt x="453" y="83"/>
                    <a:pt x="918" y="83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5"/>
                    <a:pt x="918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58" name="Google Shape;3458;p13"/>
            <p:cNvSpPr/>
            <p:nvPr/>
          </p:nvSpPr>
          <p:spPr>
            <a:xfrm>
              <a:off x="637863" y="3845263"/>
              <a:ext cx="106875" cy="151225"/>
            </a:xfrm>
            <a:custGeom>
              <a:avLst/>
              <a:gdLst/>
              <a:ahLst/>
              <a:cxnLst/>
              <a:rect l="l" t="t" r="r" b="b"/>
              <a:pathLst>
                <a:path w="4275" h="6049" extrusionOk="0">
                  <a:moveTo>
                    <a:pt x="4132" y="0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2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77"/>
                  </a:lnTo>
                  <a:lnTo>
                    <a:pt x="4275" y="12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59" name="Google Shape;3459;p13"/>
            <p:cNvSpPr/>
            <p:nvPr/>
          </p:nvSpPr>
          <p:spPr>
            <a:xfrm flipH="1">
              <a:off x="615538" y="3370488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58" y="1"/>
                  </a:moveTo>
                  <a:lnTo>
                    <a:pt x="5656" y="2537"/>
                  </a:lnTo>
                  <a:lnTo>
                    <a:pt x="3037" y="2751"/>
                  </a:lnTo>
                  <a:lnTo>
                    <a:pt x="2834" y="5383"/>
                  </a:lnTo>
                  <a:lnTo>
                    <a:pt x="215" y="5609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799"/>
                  </a:lnTo>
                  <a:lnTo>
                    <a:pt x="3025" y="5597"/>
                  </a:lnTo>
                  <a:lnTo>
                    <a:pt x="3227" y="2954"/>
                  </a:lnTo>
                  <a:lnTo>
                    <a:pt x="5858" y="2751"/>
                  </a:lnTo>
                  <a:lnTo>
                    <a:pt x="6073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60" name="Google Shape;3460;p13"/>
            <p:cNvSpPr/>
            <p:nvPr/>
          </p:nvSpPr>
          <p:spPr>
            <a:xfrm>
              <a:off x="668513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4"/>
                    <a:pt x="1382" y="1787"/>
                    <a:pt x="918" y="1787"/>
                  </a:cubicBezTo>
                  <a:cubicBezTo>
                    <a:pt x="453" y="1787"/>
                    <a:pt x="84" y="1406"/>
                    <a:pt x="84" y="929"/>
                  </a:cubicBezTo>
                  <a:cubicBezTo>
                    <a:pt x="72" y="453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61" name="Google Shape;3461;p13"/>
            <p:cNvSpPr/>
            <p:nvPr/>
          </p:nvSpPr>
          <p:spPr>
            <a:xfrm>
              <a:off x="1403738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0" y="465"/>
                    <a:pt x="1750" y="941"/>
                  </a:cubicBezTo>
                  <a:cubicBezTo>
                    <a:pt x="1750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62" name="Google Shape;3462;p13"/>
            <p:cNvSpPr/>
            <p:nvPr/>
          </p:nvSpPr>
          <p:spPr>
            <a:xfrm>
              <a:off x="88521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12" y="1048"/>
                  </a:cubicBezTo>
                  <a:cubicBezTo>
                    <a:pt x="786" y="1048"/>
                    <a:pt x="1013" y="810"/>
                    <a:pt x="1013" y="524"/>
                  </a:cubicBezTo>
                  <a:cubicBezTo>
                    <a:pt x="1013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63" name="Google Shape;3463;p13"/>
            <p:cNvSpPr/>
            <p:nvPr/>
          </p:nvSpPr>
          <p:spPr>
            <a:xfrm>
              <a:off x="12418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64" name="Google Shape;3464;p13"/>
            <p:cNvSpPr/>
            <p:nvPr/>
          </p:nvSpPr>
          <p:spPr>
            <a:xfrm>
              <a:off x="1230788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65" name="Google Shape;3465;p13"/>
            <p:cNvSpPr/>
            <p:nvPr/>
          </p:nvSpPr>
          <p:spPr>
            <a:xfrm>
              <a:off x="105131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8" y="108"/>
                    <a:pt x="1881" y="513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13"/>
                    <a:pt x="512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0" y="1549"/>
                    <a:pt x="2000" y="1001"/>
                  </a:cubicBezTo>
                  <a:cubicBezTo>
                    <a:pt x="2000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66" name="Google Shape;3466;p13"/>
            <p:cNvSpPr/>
            <p:nvPr/>
          </p:nvSpPr>
          <p:spPr>
            <a:xfrm>
              <a:off x="637863" y="4614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5"/>
                  </a:lnTo>
                  <a:lnTo>
                    <a:pt x="119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88"/>
                  </a:lnTo>
                  <a:lnTo>
                    <a:pt x="4275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67" name="Google Shape;3467;p13"/>
            <p:cNvSpPr/>
            <p:nvPr/>
          </p:nvSpPr>
          <p:spPr>
            <a:xfrm flipH="1">
              <a:off x="615538" y="41393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7" y="2763"/>
                  </a:lnTo>
                  <a:lnTo>
                    <a:pt x="2834" y="5394"/>
                  </a:lnTo>
                  <a:lnTo>
                    <a:pt x="215" y="5620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7"/>
                  </a:lnTo>
                  <a:lnTo>
                    <a:pt x="3227" y="2965"/>
                  </a:lnTo>
                  <a:lnTo>
                    <a:pt x="5858" y="2763"/>
                  </a:lnTo>
                  <a:lnTo>
                    <a:pt x="6073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68" name="Google Shape;3468;p13"/>
            <p:cNvSpPr/>
            <p:nvPr/>
          </p:nvSpPr>
          <p:spPr>
            <a:xfrm>
              <a:off x="668513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69" name="Google Shape;3469;p13"/>
            <p:cNvSpPr/>
            <p:nvPr/>
          </p:nvSpPr>
          <p:spPr>
            <a:xfrm>
              <a:off x="1042388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70" name="Google Shape;3470;p13"/>
            <p:cNvSpPr/>
            <p:nvPr/>
          </p:nvSpPr>
          <p:spPr>
            <a:xfrm>
              <a:off x="12828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71" name="Google Shape;3471;p13"/>
            <p:cNvSpPr/>
            <p:nvPr/>
          </p:nvSpPr>
          <p:spPr>
            <a:xfrm flipH="1">
              <a:off x="6900238" y="4906250"/>
              <a:ext cx="148575" cy="110175"/>
            </a:xfrm>
            <a:custGeom>
              <a:avLst/>
              <a:gdLst/>
              <a:ahLst/>
              <a:cxnLst/>
              <a:rect l="l" t="t" r="r" b="b"/>
              <a:pathLst>
                <a:path w="5943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35" y="2061"/>
                  </a:lnTo>
                  <a:lnTo>
                    <a:pt x="1954" y="2203"/>
                  </a:lnTo>
                  <a:lnTo>
                    <a:pt x="1799" y="4097"/>
                  </a:lnTo>
                  <a:lnTo>
                    <a:pt x="1" y="4239"/>
                  </a:lnTo>
                  <a:lnTo>
                    <a:pt x="1" y="4406"/>
                  </a:lnTo>
                  <a:lnTo>
                    <a:pt x="1954" y="4239"/>
                  </a:lnTo>
                  <a:lnTo>
                    <a:pt x="2096" y="2358"/>
                  </a:lnTo>
                  <a:lnTo>
                    <a:pt x="3978" y="2203"/>
                  </a:lnTo>
                  <a:lnTo>
                    <a:pt x="4120" y="310"/>
                  </a:lnTo>
                  <a:lnTo>
                    <a:pt x="5942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72" name="Google Shape;3472;p13"/>
            <p:cNvSpPr/>
            <p:nvPr/>
          </p:nvSpPr>
          <p:spPr>
            <a:xfrm flipH="1">
              <a:off x="61553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73" name="Google Shape;3473;p13"/>
            <p:cNvSpPr/>
            <p:nvPr/>
          </p:nvSpPr>
          <p:spPr>
            <a:xfrm>
              <a:off x="45003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74" name="Google Shape;3474;p13"/>
            <p:cNvSpPr/>
            <p:nvPr/>
          </p:nvSpPr>
          <p:spPr>
            <a:xfrm>
              <a:off x="2881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75" name="Google Shape;3475;p13"/>
            <p:cNvSpPr/>
            <p:nvPr/>
          </p:nvSpPr>
          <p:spPr>
            <a:xfrm>
              <a:off x="277113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76" name="Google Shape;3476;p13"/>
            <p:cNvSpPr/>
            <p:nvPr/>
          </p:nvSpPr>
          <p:spPr>
            <a:xfrm>
              <a:off x="9761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01"/>
                    <a:pt x="524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1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77" name="Google Shape;3477;p13"/>
            <p:cNvSpPr/>
            <p:nvPr/>
          </p:nvSpPr>
          <p:spPr>
            <a:xfrm>
              <a:off x="450038" y="8752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5"/>
                  </a:moveTo>
                  <a:cubicBezTo>
                    <a:pt x="1382" y="95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4"/>
                    <a:pt x="465" y="95"/>
                    <a:pt x="917" y="95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78" name="Google Shape;3478;p13"/>
            <p:cNvSpPr/>
            <p:nvPr/>
          </p:nvSpPr>
          <p:spPr>
            <a:xfrm>
              <a:off x="8928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57" y="703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79" name="Google Shape;3479;p13"/>
            <p:cNvSpPr/>
            <p:nvPr/>
          </p:nvSpPr>
          <p:spPr>
            <a:xfrm>
              <a:off x="288113" y="9812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80" name="Google Shape;3480;p13"/>
            <p:cNvSpPr/>
            <p:nvPr/>
          </p:nvSpPr>
          <p:spPr>
            <a:xfrm>
              <a:off x="277113" y="7886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81" name="Google Shape;3481;p13"/>
            <p:cNvSpPr/>
            <p:nvPr/>
          </p:nvSpPr>
          <p:spPr>
            <a:xfrm>
              <a:off x="3291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82" name="Google Shape;3482;p13"/>
            <p:cNvSpPr/>
            <p:nvPr/>
          </p:nvSpPr>
          <p:spPr>
            <a:xfrm>
              <a:off x="97613" y="871388"/>
              <a:ext cx="50025" cy="50025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001" y="107"/>
                  </a:moveTo>
                  <a:cubicBezTo>
                    <a:pt x="1489" y="107"/>
                    <a:pt x="1882" y="512"/>
                    <a:pt x="1882" y="1000"/>
                  </a:cubicBezTo>
                  <a:cubicBezTo>
                    <a:pt x="1882" y="1500"/>
                    <a:pt x="1477" y="1893"/>
                    <a:pt x="1001" y="1893"/>
                  </a:cubicBezTo>
                  <a:cubicBezTo>
                    <a:pt x="524" y="1893"/>
                    <a:pt x="120" y="1500"/>
                    <a:pt x="120" y="1000"/>
                  </a:cubicBezTo>
                  <a:cubicBezTo>
                    <a:pt x="120" y="512"/>
                    <a:pt x="524" y="107"/>
                    <a:pt x="1001" y="107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53"/>
                    <a:pt x="1" y="1000"/>
                  </a:cubicBezTo>
                  <a:cubicBezTo>
                    <a:pt x="1" y="1548"/>
                    <a:pt x="453" y="2001"/>
                    <a:pt x="1001" y="2001"/>
                  </a:cubicBezTo>
                  <a:cubicBezTo>
                    <a:pt x="1548" y="2001"/>
                    <a:pt x="2001" y="1548"/>
                    <a:pt x="2001" y="1000"/>
                  </a:cubicBezTo>
                  <a:cubicBezTo>
                    <a:pt x="2001" y="453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83" name="Google Shape;3483;p13"/>
            <p:cNvSpPr/>
            <p:nvPr/>
          </p:nvSpPr>
          <p:spPr>
            <a:xfrm flipH="1">
              <a:off x="13088" y="566888"/>
              <a:ext cx="108650" cy="150025"/>
            </a:xfrm>
            <a:custGeom>
              <a:avLst/>
              <a:gdLst/>
              <a:ahLst/>
              <a:cxnLst/>
              <a:rect l="l" t="t" r="r" b="b"/>
              <a:pathLst>
                <a:path w="4346" h="6001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1"/>
                  </a:lnTo>
                  <a:lnTo>
                    <a:pt x="2179" y="4013"/>
                  </a:lnTo>
                  <a:lnTo>
                    <a:pt x="4048" y="4167"/>
                  </a:lnTo>
                  <a:lnTo>
                    <a:pt x="4203" y="6001"/>
                  </a:lnTo>
                  <a:lnTo>
                    <a:pt x="4346" y="5977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84" name="Google Shape;3484;p13"/>
            <p:cNvSpPr/>
            <p:nvPr/>
          </p:nvSpPr>
          <p:spPr>
            <a:xfrm flipH="1">
              <a:off x="225613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85" name="Google Shape;3485;p13"/>
            <p:cNvSpPr/>
            <p:nvPr/>
          </p:nvSpPr>
          <p:spPr>
            <a:xfrm>
              <a:off x="397063" y="53741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86" name="Google Shape;3486;p13"/>
            <p:cNvSpPr/>
            <p:nvPr/>
          </p:nvSpPr>
          <p:spPr>
            <a:xfrm>
              <a:off x="236313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84"/>
                  </a:moveTo>
                  <a:cubicBezTo>
                    <a:pt x="1394" y="84"/>
                    <a:pt x="1763" y="453"/>
                    <a:pt x="1763" y="930"/>
                  </a:cubicBezTo>
                  <a:cubicBezTo>
                    <a:pt x="1763" y="1406"/>
                    <a:pt x="1394" y="1787"/>
                    <a:pt x="930" y="1787"/>
                  </a:cubicBezTo>
                  <a:cubicBezTo>
                    <a:pt x="465" y="1787"/>
                    <a:pt x="96" y="1406"/>
                    <a:pt x="96" y="930"/>
                  </a:cubicBezTo>
                  <a:cubicBezTo>
                    <a:pt x="96" y="453"/>
                    <a:pt x="465" y="84"/>
                    <a:pt x="930" y="84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8"/>
                    <a:pt x="1" y="918"/>
                  </a:cubicBezTo>
                  <a:cubicBezTo>
                    <a:pt x="1" y="1430"/>
                    <a:pt x="418" y="1846"/>
                    <a:pt x="930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46" y="418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87" name="Google Shape;3487;p13"/>
            <p:cNvSpPr/>
            <p:nvPr/>
          </p:nvSpPr>
          <p:spPr>
            <a:xfrm>
              <a:off x="450038" y="164438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7"/>
                    <a:pt x="917" y="1787"/>
                  </a:cubicBezTo>
                  <a:cubicBezTo>
                    <a:pt x="465" y="1787"/>
                    <a:pt x="84" y="1418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7"/>
                    <a:pt x="1" y="918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8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88" name="Google Shape;3488;p13"/>
            <p:cNvSpPr/>
            <p:nvPr/>
          </p:nvSpPr>
          <p:spPr>
            <a:xfrm>
              <a:off x="89288" y="12178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89" name="Google Shape;3489;p13"/>
            <p:cNvSpPr/>
            <p:nvPr/>
          </p:nvSpPr>
          <p:spPr>
            <a:xfrm>
              <a:off x="288113" y="17503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90" name="Google Shape;3490;p13"/>
            <p:cNvSpPr/>
            <p:nvPr/>
          </p:nvSpPr>
          <p:spPr>
            <a:xfrm>
              <a:off x="277113" y="1557788"/>
              <a:ext cx="21450" cy="22325"/>
            </a:xfrm>
            <a:custGeom>
              <a:avLst/>
              <a:gdLst/>
              <a:ahLst/>
              <a:cxnLst/>
              <a:rect l="l" t="t" r="r" b="b"/>
              <a:pathLst>
                <a:path w="858" h="893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91" name="Google Shape;3491;p13"/>
            <p:cNvSpPr/>
            <p:nvPr/>
          </p:nvSpPr>
          <p:spPr>
            <a:xfrm>
              <a:off x="329188" y="12755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92" name="Google Shape;3492;p13"/>
            <p:cNvSpPr/>
            <p:nvPr/>
          </p:nvSpPr>
          <p:spPr>
            <a:xfrm>
              <a:off x="97613" y="1640513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93" name="Google Shape;3493;p13"/>
            <p:cNvSpPr/>
            <p:nvPr/>
          </p:nvSpPr>
          <p:spPr>
            <a:xfrm>
              <a:off x="13088" y="1336013"/>
              <a:ext cx="108650" cy="149750"/>
            </a:xfrm>
            <a:custGeom>
              <a:avLst/>
              <a:gdLst/>
              <a:ahLst/>
              <a:cxnLst/>
              <a:rect l="l" t="t" r="r" b="b"/>
              <a:pathLst>
                <a:path w="4346" h="5990" extrusionOk="0">
                  <a:moveTo>
                    <a:pt x="155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24" y="2120"/>
                  </a:lnTo>
                  <a:lnTo>
                    <a:pt x="2179" y="4013"/>
                  </a:lnTo>
                  <a:lnTo>
                    <a:pt x="4048" y="4168"/>
                  </a:lnTo>
                  <a:lnTo>
                    <a:pt x="4203" y="5990"/>
                  </a:lnTo>
                  <a:lnTo>
                    <a:pt x="4346" y="5978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23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94" name="Google Shape;3494;p13"/>
            <p:cNvSpPr/>
            <p:nvPr/>
          </p:nvSpPr>
          <p:spPr>
            <a:xfrm>
              <a:off x="225613" y="105861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51"/>
                  </a:lnTo>
                  <a:lnTo>
                    <a:pt x="12" y="4406"/>
                  </a:lnTo>
                  <a:lnTo>
                    <a:pt x="1953" y="4251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22"/>
                  </a:lnTo>
                  <a:lnTo>
                    <a:pt x="5941" y="167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95" name="Google Shape;3495;p13"/>
            <p:cNvSpPr/>
            <p:nvPr/>
          </p:nvSpPr>
          <p:spPr>
            <a:xfrm flipH="1">
              <a:off x="8979088" y="1308800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82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96" name="Google Shape;3496;p13"/>
            <p:cNvSpPr/>
            <p:nvPr/>
          </p:nvSpPr>
          <p:spPr>
            <a:xfrm>
              <a:off x="236313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6"/>
                    <a:pt x="1394" y="1787"/>
                    <a:pt x="930" y="1787"/>
                  </a:cubicBezTo>
                  <a:cubicBezTo>
                    <a:pt x="465" y="1787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97" name="Google Shape;3497;p13"/>
            <p:cNvSpPr/>
            <p:nvPr/>
          </p:nvSpPr>
          <p:spPr>
            <a:xfrm>
              <a:off x="450038" y="241353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3"/>
                    <a:pt x="1382" y="1786"/>
                    <a:pt x="917" y="1786"/>
                  </a:cubicBezTo>
                  <a:cubicBezTo>
                    <a:pt x="465" y="1786"/>
                    <a:pt x="84" y="1405"/>
                    <a:pt x="84" y="929"/>
                  </a:cubicBezTo>
                  <a:cubicBezTo>
                    <a:pt x="84" y="453"/>
                    <a:pt x="465" y="84"/>
                    <a:pt x="917" y="84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98" name="Google Shape;3498;p13"/>
            <p:cNvSpPr/>
            <p:nvPr/>
          </p:nvSpPr>
          <p:spPr>
            <a:xfrm>
              <a:off x="89288" y="19869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99" name="Google Shape;3499;p13"/>
            <p:cNvSpPr/>
            <p:nvPr/>
          </p:nvSpPr>
          <p:spPr>
            <a:xfrm>
              <a:off x="288113" y="2519513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41" y="0"/>
                  </a:moveTo>
                  <a:cubicBezTo>
                    <a:pt x="191" y="0"/>
                    <a:pt x="1" y="202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2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00" name="Google Shape;3500;p13"/>
            <p:cNvSpPr/>
            <p:nvPr/>
          </p:nvSpPr>
          <p:spPr>
            <a:xfrm>
              <a:off x="277113" y="23266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01" name="Google Shape;3501;p13"/>
            <p:cNvSpPr/>
            <p:nvPr/>
          </p:nvSpPr>
          <p:spPr>
            <a:xfrm>
              <a:off x="329188" y="20447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02" name="Google Shape;3502;p13"/>
            <p:cNvSpPr/>
            <p:nvPr/>
          </p:nvSpPr>
          <p:spPr>
            <a:xfrm>
              <a:off x="97613" y="2409663"/>
              <a:ext cx="50025" cy="50025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8"/>
                    <a:pt x="453" y="2001"/>
                    <a:pt x="1001" y="2001"/>
                  </a:cubicBezTo>
                  <a:cubicBezTo>
                    <a:pt x="1548" y="2001"/>
                    <a:pt x="2001" y="1548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03" name="Google Shape;3503;p13"/>
            <p:cNvSpPr/>
            <p:nvPr/>
          </p:nvSpPr>
          <p:spPr>
            <a:xfrm flipH="1">
              <a:off x="13088" y="2104863"/>
              <a:ext cx="108650" cy="150050"/>
            </a:xfrm>
            <a:custGeom>
              <a:avLst/>
              <a:gdLst/>
              <a:ahLst/>
              <a:cxnLst/>
              <a:rect l="l" t="t" r="r" b="b"/>
              <a:pathLst>
                <a:path w="4346" h="6002" extrusionOk="0">
                  <a:moveTo>
                    <a:pt x="155" y="1"/>
                  </a:moveTo>
                  <a:lnTo>
                    <a:pt x="0" y="24"/>
                  </a:lnTo>
                  <a:lnTo>
                    <a:pt x="155" y="1965"/>
                  </a:lnTo>
                  <a:lnTo>
                    <a:pt x="2024" y="2132"/>
                  </a:lnTo>
                  <a:lnTo>
                    <a:pt x="2179" y="4025"/>
                  </a:lnTo>
                  <a:lnTo>
                    <a:pt x="4048" y="4168"/>
                  </a:lnTo>
                  <a:lnTo>
                    <a:pt x="4203" y="6001"/>
                  </a:lnTo>
                  <a:lnTo>
                    <a:pt x="4346" y="5989"/>
                  </a:lnTo>
                  <a:lnTo>
                    <a:pt x="4203" y="4025"/>
                  </a:lnTo>
                  <a:lnTo>
                    <a:pt x="2322" y="3870"/>
                  </a:lnTo>
                  <a:lnTo>
                    <a:pt x="2179" y="1989"/>
                  </a:lnTo>
                  <a:lnTo>
                    <a:pt x="298" y="1834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04" name="Google Shape;3504;p13"/>
            <p:cNvSpPr/>
            <p:nvPr/>
          </p:nvSpPr>
          <p:spPr>
            <a:xfrm flipH="1">
              <a:off x="225613" y="1827738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30" y="1"/>
                  </a:moveTo>
                  <a:lnTo>
                    <a:pt x="3989" y="168"/>
                  </a:lnTo>
                  <a:lnTo>
                    <a:pt x="3846" y="2061"/>
                  </a:lnTo>
                  <a:lnTo>
                    <a:pt x="1965" y="2204"/>
                  </a:lnTo>
                  <a:lnTo>
                    <a:pt x="1822" y="4097"/>
                  </a:lnTo>
                  <a:lnTo>
                    <a:pt x="0" y="4240"/>
                  </a:lnTo>
                  <a:lnTo>
                    <a:pt x="12" y="4406"/>
                  </a:lnTo>
                  <a:lnTo>
                    <a:pt x="1953" y="4240"/>
                  </a:lnTo>
                  <a:lnTo>
                    <a:pt x="2096" y="2358"/>
                  </a:lnTo>
                  <a:lnTo>
                    <a:pt x="3977" y="2204"/>
                  </a:lnTo>
                  <a:lnTo>
                    <a:pt x="4120" y="311"/>
                  </a:lnTo>
                  <a:lnTo>
                    <a:pt x="5941" y="168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05" name="Google Shape;3505;p13"/>
            <p:cNvSpPr/>
            <p:nvPr/>
          </p:nvSpPr>
          <p:spPr>
            <a:xfrm>
              <a:off x="397063" y="2075688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70" y="1"/>
                  </a:moveTo>
                  <a:lnTo>
                    <a:pt x="5656" y="2537"/>
                  </a:lnTo>
                  <a:lnTo>
                    <a:pt x="3036" y="2751"/>
                  </a:lnTo>
                  <a:lnTo>
                    <a:pt x="2834" y="5382"/>
                  </a:lnTo>
                  <a:lnTo>
                    <a:pt x="226" y="5597"/>
                  </a:lnTo>
                  <a:lnTo>
                    <a:pt x="0" y="8323"/>
                  </a:lnTo>
                  <a:lnTo>
                    <a:pt x="215" y="8347"/>
                  </a:lnTo>
                  <a:lnTo>
                    <a:pt x="417" y="5799"/>
                  </a:lnTo>
                  <a:lnTo>
                    <a:pt x="3036" y="5597"/>
                  </a:lnTo>
                  <a:lnTo>
                    <a:pt x="3251" y="2954"/>
                  </a:lnTo>
                  <a:lnTo>
                    <a:pt x="5858" y="2739"/>
                  </a:lnTo>
                  <a:lnTo>
                    <a:pt x="6072" y="13"/>
                  </a:lnTo>
                  <a:lnTo>
                    <a:pt x="587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06" name="Google Shape;3506;p13"/>
            <p:cNvSpPr/>
            <p:nvPr/>
          </p:nvSpPr>
          <p:spPr>
            <a:xfrm>
              <a:off x="236313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07" name="Google Shape;3507;p13"/>
            <p:cNvSpPr/>
            <p:nvPr/>
          </p:nvSpPr>
          <p:spPr>
            <a:xfrm>
              <a:off x="450038" y="31823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5"/>
                  </a:moveTo>
                  <a:cubicBezTo>
                    <a:pt x="1382" y="95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5"/>
                    <a:pt x="917" y="95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08" name="Google Shape;3508;p13"/>
            <p:cNvSpPr/>
            <p:nvPr/>
          </p:nvSpPr>
          <p:spPr>
            <a:xfrm>
              <a:off x="89288" y="27561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09" name="Google Shape;3509;p13"/>
            <p:cNvSpPr/>
            <p:nvPr/>
          </p:nvSpPr>
          <p:spPr>
            <a:xfrm>
              <a:off x="288113" y="32883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10" name="Google Shape;3510;p13"/>
            <p:cNvSpPr/>
            <p:nvPr/>
          </p:nvSpPr>
          <p:spPr>
            <a:xfrm>
              <a:off x="277113" y="30957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11" name="Google Shape;3511;p13"/>
            <p:cNvSpPr/>
            <p:nvPr/>
          </p:nvSpPr>
          <p:spPr>
            <a:xfrm>
              <a:off x="329188" y="28138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191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12" name="Google Shape;3512;p13"/>
            <p:cNvSpPr/>
            <p:nvPr/>
          </p:nvSpPr>
          <p:spPr>
            <a:xfrm>
              <a:off x="97613" y="3178813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107"/>
                  </a:moveTo>
                  <a:cubicBezTo>
                    <a:pt x="1489" y="107"/>
                    <a:pt x="1882" y="500"/>
                    <a:pt x="1882" y="1000"/>
                  </a:cubicBezTo>
                  <a:cubicBezTo>
                    <a:pt x="1882" y="1489"/>
                    <a:pt x="1477" y="1893"/>
                    <a:pt x="1001" y="1893"/>
                  </a:cubicBezTo>
                  <a:cubicBezTo>
                    <a:pt x="524" y="1893"/>
                    <a:pt x="120" y="1489"/>
                    <a:pt x="120" y="1000"/>
                  </a:cubicBezTo>
                  <a:cubicBezTo>
                    <a:pt x="120" y="500"/>
                    <a:pt x="524" y="107"/>
                    <a:pt x="1001" y="107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0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48" y="1989"/>
                    <a:pt x="2001" y="1548"/>
                    <a:pt x="2001" y="1000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13" name="Google Shape;3513;p13"/>
            <p:cNvSpPr/>
            <p:nvPr/>
          </p:nvSpPr>
          <p:spPr>
            <a:xfrm>
              <a:off x="13088" y="2874013"/>
              <a:ext cx="108650" cy="150050"/>
            </a:xfrm>
            <a:custGeom>
              <a:avLst/>
              <a:gdLst/>
              <a:ahLst/>
              <a:cxnLst/>
              <a:rect l="l" t="t" r="r" b="b"/>
              <a:pathLst>
                <a:path w="4346" h="6002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2"/>
                  </a:lnTo>
                  <a:lnTo>
                    <a:pt x="2179" y="4025"/>
                  </a:lnTo>
                  <a:lnTo>
                    <a:pt x="4048" y="4168"/>
                  </a:lnTo>
                  <a:lnTo>
                    <a:pt x="4203" y="6001"/>
                  </a:lnTo>
                  <a:lnTo>
                    <a:pt x="4346" y="5989"/>
                  </a:lnTo>
                  <a:lnTo>
                    <a:pt x="4203" y="4025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14" name="Google Shape;3514;p13"/>
            <p:cNvSpPr/>
            <p:nvPr/>
          </p:nvSpPr>
          <p:spPr>
            <a:xfrm>
              <a:off x="225613" y="259688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1"/>
                  </a:moveTo>
                  <a:lnTo>
                    <a:pt x="3989" y="167"/>
                  </a:lnTo>
                  <a:lnTo>
                    <a:pt x="3846" y="2049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15" name="Google Shape;3515;p13"/>
            <p:cNvSpPr/>
            <p:nvPr/>
          </p:nvSpPr>
          <p:spPr>
            <a:xfrm flipH="1">
              <a:off x="8979088" y="2846775"/>
              <a:ext cx="151825" cy="208975"/>
            </a:xfrm>
            <a:custGeom>
              <a:avLst/>
              <a:gdLst/>
              <a:ahLst/>
              <a:cxnLst/>
              <a:rect l="l" t="t" r="r" b="b"/>
              <a:pathLst>
                <a:path w="6073" h="8359" extrusionOk="0">
                  <a:moveTo>
                    <a:pt x="5870" y="1"/>
                  </a:moveTo>
                  <a:lnTo>
                    <a:pt x="5656" y="2549"/>
                  </a:lnTo>
                  <a:lnTo>
                    <a:pt x="3036" y="2763"/>
                  </a:lnTo>
                  <a:lnTo>
                    <a:pt x="2834" y="5394"/>
                  </a:lnTo>
                  <a:lnTo>
                    <a:pt x="226" y="5597"/>
                  </a:lnTo>
                  <a:lnTo>
                    <a:pt x="0" y="8335"/>
                  </a:lnTo>
                  <a:lnTo>
                    <a:pt x="215" y="8359"/>
                  </a:lnTo>
                  <a:lnTo>
                    <a:pt x="417" y="5811"/>
                  </a:lnTo>
                  <a:lnTo>
                    <a:pt x="3036" y="5597"/>
                  </a:lnTo>
                  <a:lnTo>
                    <a:pt x="3251" y="2953"/>
                  </a:lnTo>
                  <a:lnTo>
                    <a:pt x="5858" y="2739"/>
                  </a:lnTo>
                  <a:lnTo>
                    <a:pt x="6072" y="24"/>
                  </a:lnTo>
                  <a:lnTo>
                    <a:pt x="587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16" name="Google Shape;3516;p13"/>
            <p:cNvSpPr/>
            <p:nvPr/>
          </p:nvSpPr>
          <p:spPr>
            <a:xfrm>
              <a:off x="236313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83"/>
                  </a:moveTo>
                  <a:cubicBezTo>
                    <a:pt x="1394" y="83"/>
                    <a:pt x="1763" y="464"/>
                    <a:pt x="1763" y="941"/>
                  </a:cubicBezTo>
                  <a:cubicBezTo>
                    <a:pt x="1763" y="1417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4"/>
                    <a:pt x="465" y="83"/>
                    <a:pt x="930" y="83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17"/>
                  </a:cubicBezTo>
                  <a:cubicBezTo>
                    <a:pt x="1" y="1429"/>
                    <a:pt x="418" y="1845"/>
                    <a:pt x="930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17" name="Google Shape;3517;p13"/>
            <p:cNvSpPr/>
            <p:nvPr/>
          </p:nvSpPr>
          <p:spPr>
            <a:xfrm>
              <a:off x="450038" y="3951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18"/>
                    <a:pt x="1382" y="1787"/>
                    <a:pt x="917" y="1787"/>
                  </a:cubicBezTo>
                  <a:cubicBezTo>
                    <a:pt x="465" y="1787"/>
                    <a:pt x="84" y="1418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8"/>
                    <a:pt x="1" y="930"/>
                  </a:cubicBezTo>
                  <a:cubicBezTo>
                    <a:pt x="1" y="1430"/>
                    <a:pt x="417" y="1846"/>
                    <a:pt x="929" y="1846"/>
                  </a:cubicBezTo>
                  <a:cubicBezTo>
                    <a:pt x="1429" y="1846"/>
                    <a:pt x="1846" y="1430"/>
                    <a:pt x="1846" y="930"/>
                  </a:cubicBezTo>
                  <a:cubicBezTo>
                    <a:pt x="1846" y="418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18" name="Google Shape;3518;p13"/>
            <p:cNvSpPr/>
            <p:nvPr/>
          </p:nvSpPr>
          <p:spPr>
            <a:xfrm>
              <a:off x="89288" y="35252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19" name="Google Shape;3519;p13"/>
            <p:cNvSpPr/>
            <p:nvPr/>
          </p:nvSpPr>
          <p:spPr>
            <a:xfrm>
              <a:off x="288113" y="4057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20" name="Google Shape;3520;p13"/>
            <p:cNvSpPr/>
            <p:nvPr/>
          </p:nvSpPr>
          <p:spPr>
            <a:xfrm>
              <a:off x="277113" y="38649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21" name="Google Shape;3521;p13"/>
            <p:cNvSpPr/>
            <p:nvPr/>
          </p:nvSpPr>
          <p:spPr>
            <a:xfrm>
              <a:off x="329188" y="35827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2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2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22" name="Google Shape;3522;p13"/>
            <p:cNvSpPr/>
            <p:nvPr/>
          </p:nvSpPr>
          <p:spPr>
            <a:xfrm>
              <a:off x="97613" y="3947963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5"/>
                  </a:moveTo>
                  <a:cubicBezTo>
                    <a:pt x="1489" y="95"/>
                    <a:pt x="1882" y="500"/>
                    <a:pt x="1882" y="988"/>
                  </a:cubicBezTo>
                  <a:cubicBezTo>
                    <a:pt x="1882" y="1488"/>
                    <a:pt x="1477" y="1881"/>
                    <a:pt x="1001" y="1881"/>
                  </a:cubicBezTo>
                  <a:cubicBezTo>
                    <a:pt x="524" y="1881"/>
                    <a:pt x="120" y="1488"/>
                    <a:pt x="120" y="988"/>
                  </a:cubicBezTo>
                  <a:cubicBezTo>
                    <a:pt x="120" y="500"/>
                    <a:pt x="524" y="95"/>
                    <a:pt x="1001" y="95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988"/>
                  </a:cubicBezTo>
                  <a:cubicBezTo>
                    <a:pt x="1" y="1548"/>
                    <a:pt x="453" y="1988"/>
                    <a:pt x="1001" y="1988"/>
                  </a:cubicBezTo>
                  <a:cubicBezTo>
                    <a:pt x="1548" y="1988"/>
                    <a:pt x="2001" y="1548"/>
                    <a:pt x="2001" y="988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23" name="Google Shape;3523;p13"/>
            <p:cNvSpPr/>
            <p:nvPr/>
          </p:nvSpPr>
          <p:spPr>
            <a:xfrm flipH="1">
              <a:off x="13088" y="3643163"/>
              <a:ext cx="108650" cy="150025"/>
            </a:xfrm>
            <a:custGeom>
              <a:avLst/>
              <a:gdLst/>
              <a:ahLst/>
              <a:cxnLst/>
              <a:rect l="l" t="t" r="r" b="b"/>
              <a:pathLst>
                <a:path w="4346" h="6001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1"/>
                  </a:lnTo>
                  <a:lnTo>
                    <a:pt x="2179" y="4012"/>
                  </a:lnTo>
                  <a:lnTo>
                    <a:pt x="4048" y="4167"/>
                  </a:lnTo>
                  <a:lnTo>
                    <a:pt x="4203" y="6001"/>
                  </a:lnTo>
                  <a:lnTo>
                    <a:pt x="4346" y="5977"/>
                  </a:lnTo>
                  <a:lnTo>
                    <a:pt x="4203" y="4012"/>
                  </a:lnTo>
                  <a:lnTo>
                    <a:pt x="2322" y="3870"/>
                  </a:lnTo>
                  <a:lnTo>
                    <a:pt x="2179" y="1976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24" name="Google Shape;3524;p13"/>
            <p:cNvSpPr/>
            <p:nvPr/>
          </p:nvSpPr>
          <p:spPr>
            <a:xfrm flipH="1">
              <a:off x="225613" y="336603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084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55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25" name="Google Shape;3525;p13"/>
            <p:cNvSpPr/>
            <p:nvPr/>
          </p:nvSpPr>
          <p:spPr>
            <a:xfrm>
              <a:off x="397063" y="36136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51" y="2953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26" name="Google Shape;3526;p13"/>
            <p:cNvSpPr/>
            <p:nvPr/>
          </p:nvSpPr>
          <p:spPr>
            <a:xfrm>
              <a:off x="236313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84"/>
                  </a:moveTo>
                  <a:cubicBezTo>
                    <a:pt x="1394" y="84"/>
                    <a:pt x="1763" y="453"/>
                    <a:pt x="1763" y="929"/>
                  </a:cubicBezTo>
                  <a:cubicBezTo>
                    <a:pt x="1763" y="1394"/>
                    <a:pt x="1394" y="1787"/>
                    <a:pt x="930" y="1787"/>
                  </a:cubicBezTo>
                  <a:cubicBezTo>
                    <a:pt x="465" y="1787"/>
                    <a:pt x="96" y="1406"/>
                    <a:pt x="96" y="929"/>
                  </a:cubicBezTo>
                  <a:cubicBezTo>
                    <a:pt x="96" y="453"/>
                    <a:pt x="465" y="84"/>
                    <a:pt x="930" y="84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46" y="417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27" name="Google Shape;3527;p13"/>
            <p:cNvSpPr/>
            <p:nvPr/>
          </p:nvSpPr>
          <p:spPr>
            <a:xfrm>
              <a:off x="45003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28" name="Google Shape;3528;p13"/>
            <p:cNvSpPr/>
            <p:nvPr/>
          </p:nvSpPr>
          <p:spPr>
            <a:xfrm>
              <a:off x="89288" y="42941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2"/>
                    <a:pt x="191" y="894"/>
                    <a:pt x="429" y="894"/>
                  </a:cubicBezTo>
                  <a:cubicBezTo>
                    <a:pt x="667" y="894"/>
                    <a:pt x="857" y="692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29" name="Google Shape;3529;p13"/>
            <p:cNvSpPr/>
            <p:nvPr/>
          </p:nvSpPr>
          <p:spPr>
            <a:xfrm>
              <a:off x="2881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30" name="Google Shape;3530;p13"/>
            <p:cNvSpPr/>
            <p:nvPr/>
          </p:nvSpPr>
          <p:spPr>
            <a:xfrm>
              <a:off x="277113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31" name="Google Shape;3531;p13"/>
            <p:cNvSpPr/>
            <p:nvPr/>
          </p:nvSpPr>
          <p:spPr>
            <a:xfrm>
              <a:off x="329188" y="43518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32" name="Google Shape;3532;p13"/>
            <p:cNvSpPr/>
            <p:nvPr/>
          </p:nvSpPr>
          <p:spPr>
            <a:xfrm>
              <a:off x="9761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33" name="Google Shape;3533;p13"/>
            <p:cNvSpPr/>
            <p:nvPr/>
          </p:nvSpPr>
          <p:spPr>
            <a:xfrm>
              <a:off x="13088" y="4412288"/>
              <a:ext cx="108650" cy="149750"/>
            </a:xfrm>
            <a:custGeom>
              <a:avLst/>
              <a:gdLst/>
              <a:ahLst/>
              <a:cxnLst/>
              <a:rect l="l" t="t" r="r" b="b"/>
              <a:pathLst>
                <a:path w="4346" h="5990" extrusionOk="0">
                  <a:moveTo>
                    <a:pt x="155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24" y="2120"/>
                  </a:lnTo>
                  <a:lnTo>
                    <a:pt x="2179" y="4013"/>
                  </a:lnTo>
                  <a:lnTo>
                    <a:pt x="4048" y="4168"/>
                  </a:lnTo>
                  <a:lnTo>
                    <a:pt x="4203" y="5990"/>
                  </a:lnTo>
                  <a:lnTo>
                    <a:pt x="4346" y="5978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22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34" name="Google Shape;3534;p13"/>
            <p:cNvSpPr/>
            <p:nvPr/>
          </p:nvSpPr>
          <p:spPr>
            <a:xfrm>
              <a:off x="225613" y="413488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51"/>
                  </a:lnTo>
                  <a:lnTo>
                    <a:pt x="12" y="4405"/>
                  </a:lnTo>
                  <a:lnTo>
                    <a:pt x="1953" y="4251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22"/>
                  </a:lnTo>
                  <a:lnTo>
                    <a:pt x="5941" y="167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35" name="Google Shape;3535;p13"/>
            <p:cNvSpPr/>
            <p:nvPr/>
          </p:nvSpPr>
          <p:spPr>
            <a:xfrm flipH="1">
              <a:off x="8979088" y="438507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0"/>
                  </a:lnTo>
                  <a:lnTo>
                    <a:pt x="2834" y="5382"/>
                  </a:lnTo>
                  <a:lnTo>
                    <a:pt x="226" y="5596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51" y="2941"/>
                  </a:lnTo>
                  <a:lnTo>
                    <a:pt x="5858" y="2738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36" name="Google Shape;3536;p13"/>
            <p:cNvSpPr/>
            <p:nvPr/>
          </p:nvSpPr>
          <p:spPr>
            <a:xfrm>
              <a:off x="236313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37" name="Google Shape;3537;p13"/>
            <p:cNvSpPr/>
            <p:nvPr/>
          </p:nvSpPr>
          <p:spPr>
            <a:xfrm>
              <a:off x="8928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38" name="Google Shape;3538;p13"/>
            <p:cNvSpPr/>
            <p:nvPr/>
          </p:nvSpPr>
          <p:spPr>
            <a:xfrm>
              <a:off x="3291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39" name="Google Shape;3539;p13"/>
            <p:cNvSpPr/>
            <p:nvPr/>
          </p:nvSpPr>
          <p:spPr>
            <a:xfrm flipH="1">
              <a:off x="7853938" y="4906250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3540" name="Google Shape;3540;p13"/>
          <p:cNvSpPr/>
          <p:nvPr/>
        </p:nvSpPr>
        <p:spPr>
          <a:xfrm>
            <a:off x="474200" y="432200"/>
            <a:ext cx="11243600" cy="59936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541" name="Google Shape;3541;p13"/>
          <p:cNvSpPr txBox="1">
            <a:spLocks noGrp="1"/>
          </p:cNvSpPr>
          <p:nvPr>
            <p:ph type="title"/>
          </p:nvPr>
        </p:nvSpPr>
        <p:spPr>
          <a:xfrm>
            <a:off x="2809600" y="1780633"/>
            <a:ext cx="29760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400"/>
              <a:buNone/>
              <a:defRPr sz="3467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542" name="Google Shape;3542;p13"/>
          <p:cNvSpPr txBox="1">
            <a:spLocks noGrp="1"/>
          </p:cNvSpPr>
          <p:nvPr>
            <p:ph type="title" idx="2" hasCustomPrompt="1"/>
          </p:nvPr>
        </p:nvSpPr>
        <p:spPr>
          <a:xfrm>
            <a:off x="1584000" y="1838400"/>
            <a:ext cx="1022400" cy="10224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4267" b="0">
                <a:solidFill>
                  <a:schemeClr val="accent5"/>
                </a:solidFill>
                <a:latin typeface="Dosis ExtraBold"/>
                <a:ea typeface="Dosis ExtraBold"/>
                <a:cs typeface="Dosis ExtraBold"/>
                <a:sym typeface="Dosis Extra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3543" name="Google Shape;3543;p13"/>
          <p:cNvSpPr txBox="1">
            <a:spLocks noGrp="1"/>
          </p:cNvSpPr>
          <p:nvPr>
            <p:ph type="subTitle" idx="1"/>
          </p:nvPr>
        </p:nvSpPr>
        <p:spPr>
          <a:xfrm>
            <a:off x="2809600" y="2231833"/>
            <a:ext cx="2976000" cy="67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867">
                <a:solidFill>
                  <a:schemeClr val="dk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544" name="Google Shape;3544;p13"/>
          <p:cNvSpPr txBox="1">
            <a:spLocks noGrp="1"/>
          </p:cNvSpPr>
          <p:nvPr>
            <p:ph type="title" idx="3"/>
          </p:nvPr>
        </p:nvSpPr>
        <p:spPr>
          <a:xfrm>
            <a:off x="7633600" y="2592000"/>
            <a:ext cx="29760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400"/>
              <a:buNone/>
              <a:defRPr sz="3467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545" name="Google Shape;3545;p13"/>
          <p:cNvSpPr txBox="1">
            <a:spLocks noGrp="1"/>
          </p:cNvSpPr>
          <p:nvPr>
            <p:ph type="title" idx="4" hasCustomPrompt="1"/>
          </p:nvPr>
        </p:nvSpPr>
        <p:spPr>
          <a:xfrm>
            <a:off x="6408000" y="2647200"/>
            <a:ext cx="1022400" cy="10224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4267" b="0">
                <a:solidFill>
                  <a:schemeClr val="accent5"/>
                </a:solidFill>
                <a:latin typeface="Dosis ExtraBold"/>
                <a:ea typeface="Dosis ExtraBold"/>
                <a:cs typeface="Dosis ExtraBold"/>
                <a:sym typeface="Dosis Extra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3546" name="Google Shape;3546;p13"/>
          <p:cNvSpPr txBox="1">
            <a:spLocks noGrp="1"/>
          </p:cNvSpPr>
          <p:nvPr>
            <p:ph type="subTitle" idx="5"/>
          </p:nvPr>
        </p:nvSpPr>
        <p:spPr>
          <a:xfrm>
            <a:off x="7633600" y="3043187"/>
            <a:ext cx="2976000" cy="67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867">
                <a:solidFill>
                  <a:schemeClr val="dk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547" name="Google Shape;3547;p13"/>
          <p:cNvSpPr txBox="1">
            <a:spLocks noGrp="1"/>
          </p:cNvSpPr>
          <p:nvPr>
            <p:ph type="title" idx="6"/>
          </p:nvPr>
        </p:nvSpPr>
        <p:spPr>
          <a:xfrm>
            <a:off x="2809600" y="3398400"/>
            <a:ext cx="29760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400"/>
              <a:buNone/>
              <a:defRPr sz="3467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548" name="Google Shape;3548;p13"/>
          <p:cNvSpPr txBox="1">
            <a:spLocks noGrp="1"/>
          </p:cNvSpPr>
          <p:nvPr>
            <p:ph type="title" idx="7" hasCustomPrompt="1"/>
          </p:nvPr>
        </p:nvSpPr>
        <p:spPr>
          <a:xfrm>
            <a:off x="1584000" y="3456000"/>
            <a:ext cx="1022400" cy="10224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4267" b="0">
                <a:solidFill>
                  <a:schemeClr val="accent5"/>
                </a:solidFill>
                <a:latin typeface="Dosis ExtraBold"/>
                <a:ea typeface="Dosis ExtraBold"/>
                <a:cs typeface="Dosis ExtraBold"/>
                <a:sym typeface="Dosis Extra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3549" name="Google Shape;3549;p13"/>
          <p:cNvSpPr txBox="1">
            <a:spLocks noGrp="1"/>
          </p:cNvSpPr>
          <p:nvPr>
            <p:ph type="subTitle" idx="8"/>
          </p:nvPr>
        </p:nvSpPr>
        <p:spPr>
          <a:xfrm>
            <a:off x="2809600" y="3849587"/>
            <a:ext cx="2976000" cy="67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867">
                <a:solidFill>
                  <a:schemeClr val="dk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550" name="Google Shape;3550;p13"/>
          <p:cNvSpPr txBox="1">
            <a:spLocks noGrp="1"/>
          </p:cNvSpPr>
          <p:nvPr>
            <p:ph type="title" idx="9"/>
          </p:nvPr>
        </p:nvSpPr>
        <p:spPr>
          <a:xfrm>
            <a:off x="2809600" y="5014800"/>
            <a:ext cx="29760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400"/>
              <a:buNone/>
              <a:defRPr sz="3467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551" name="Google Shape;3551;p13"/>
          <p:cNvSpPr txBox="1">
            <a:spLocks noGrp="1"/>
          </p:cNvSpPr>
          <p:nvPr>
            <p:ph type="title" idx="13" hasCustomPrompt="1"/>
          </p:nvPr>
        </p:nvSpPr>
        <p:spPr>
          <a:xfrm>
            <a:off x="6408000" y="4264800"/>
            <a:ext cx="1022400" cy="10224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4267" b="0">
                <a:solidFill>
                  <a:schemeClr val="accent5"/>
                </a:solidFill>
                <a:latin typeface="Dosis ExtraBold"/>
                <a:ea typeface="Dosis ExtraBold"/>
                <a:cs typeface="Dosis ExtraBold"/>
                <a:sym typeface="Dosis Extra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3552" name="Google Shape;3552;p13"/>
          <p:cNvSpPr txBox="1">
            <a:spLocks noGrp="1"/>
          </p:cNvSpPr>
          <p:nvPr>
            <p:ph type="subTitle" idx="14"/>
          </p:nvPr>
        </p:nvSpPr>
        <p:spPr>
          <a:xfrm>
            <a:off x="2809600" y="5466000"/>
            <a:ext cx="2976000" cy="67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867">
                <a:solidFill>
                  <a:schemeClr val="dk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553" name="Google Shape;3553;p13"/>
          <p:cNvSpPr txBox="1">
            <a:spLocks noGrp="1"/>
          </p:cNvSpPr>
          <p:nvPr>
            <p:ph type="title" idx="15"/>
          </p:nvPr>
        </p:nvSpPr>
        <p:spPr>
          <a:xfrm>
            <a:off x="7633600" y="4204517"/>
            <a:ext cx="29760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400"/>
              <a:buNone/>
              <a:defRPr sz="3467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554" name="Google Shape;3554;p13"/>
          <p:cNvSpPr txBox="1">
            <a:spLocks noGrp="1"/>
          </p:cNvSpPr>
          <p:nvPr>
            <p:ph type="title" idx="16" hasCustomPrompt="1"/>
          </p:nvPr>
        </p:nvSpPr>
        <p:spPr>
          <a:xfrm>
            <a:off x="1584000" y="5073600"/>
            <a:ext cx="1022400" cy="10224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4267" b="0">
                <a:solidFill>
                  <a:schemeClr val="accent5"/>
                </a:solidFill>
                <a:latin typeface="Dosis ExtraBold"/>
                <a:ea typeface="Dosis ExtraBold"/>
                <a:cs typeface="Dosis ExtraBold"/>
                <a:sym typeface="Dosis Extra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3555" name="Google Shape;3555;p13"/>
          <p:cNvSpPr txBox="1">
            <a:spLocks noGrp="1"/>
          </p:cNvSpPr>
          <p:nvPr>
            <p:ph type="subTitle" idx="17"/>
          </p:nvPr>
        </p:nvSpPr>
        <p:spPr>
          <a:xfrm>
            <a:off x="7633600" y="4657884"/>
            <a:ext cx="2976000" cy="67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867">
                <a:solidFill>
                  <a:schemeClr val="dk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556" name="Google Shape;3556;p13"/>
          <p:cNvSpPr txBox="1">
            <a:spLocks noGrp="1"/>
          </p:cNvSpPr>
          <p:nvPr>
            <p:ph type="title" idx="18"/>
          </p:nvPr>
        </p:nvSpPr>
        <p:spPr>
          <a:xfrm>
            <a:off x="960000" y="720000"/>
            <a:ext cx="10272000" cy="80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075744701"/>
      </p:ext>
    </p:extLst>
  </p:cSld>
  <p:clrMapOvr>
    <a:masterClrMapping/>
  </p:clrMapOvr>
  <p:hf hdr="0" ftr="0" dt="0"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3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58" name="Google Shape;3558;p14"/>
          <p:cNvGrpSpPr/>
          <p:nvPr/>
        </p:nvGrpSpPr>
        <p:grpSpPr>
          <a:xfrm>
            <a:off x="17451" y="-215"/>
            <a:ext cx="12157100" cy="6858033"/>
            <a:chOff x="13088" y="-162"/>
            <a:chExt cx="9117825" cy="5143525"/>
          </a:xfrm>
        </p:grpSpPr>
        <p:sp>
          <p:nvSpPr>
            <p:cNvPr id="3559" name="Google Shape;3559;p14"/>
            <p:cNvSpPr/>
            <p:nvPr/>
          </p:nvSpPr>
          <p:spPr>
            <a:xfrm>
              <a:off x="903176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60" name="Google Shape;3560;p14"/>
            <p:cNvSpPr/>
            <p:nvPr/>
          </p:nvSpPr>
          <p:spPr>
            <a:xfrm>
              <a:off x="851353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13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61" name="Google Shape;3561;p14"/>
            <p:cNvSpPr/>
            <p:nvPr/>
          </p:nvSpPr>
          <p:spPr>
            <a:xfrm>
              <a:off x="886953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62" name="Google Shape;3562;p14"/>
            <p:cNvSpPr/>
            <p:nvPr/>
          </p:nvSpPr>
          <p:spPr>
            <a:xfrm>
              <a:off x="885883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63" name="Google Shape;3563;p14"/>
            <p:cNvSpPr/>
            <p:nvPr/>
          </p:nvSpPr>
          <p:spPr>
            <a:xfrm>
              <a:off x="8679638" y="102538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989" y="96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1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64" name="Google Shape;3564;p14"/>
            <p:cNvSpPr/>
            <p:nvPr/>
          </p:nvSpPr>
          <p:spPr>
            <a:xfrm>
              <a:off x="8266188" y="-162"/>
              <a:ext cx="106900" cy="151250"/>
            </a:xfrm>
            <a:custGeom>
              <a:avLst/>
              <a:gdLst/>
              <a:ahLst/>
              <a:cxnLst/>
              <a:rect l="l" t="t" r="r" b="b"/>
              <a:pathLst>
                <a:path w="4276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2" y="2001"/>
                  </a:lnTo>
                  <a:lnTo>
                    <a:pt x="1989" y="3894"/>
                  </a:lnTo>
                  <a:lnTo>
                    <a:pt x="120" y="4073"/>
                  </a:lnTo>
                  <a:lnTo>
                    <a:pt x="1" y="6037"/>
                  </a:lnTo>
                  <a:lnTo>
                    <a:pt x="144" y="6049"/>
                  </a:lnTo>
                  <a:lnTo>
                    <a:pt x="263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65" name="Google Shape;3565;p14"/>
            <p:cNvSpPr/>
            <p:nvPr/>
          </p:nvSpPr>
          <p:spPr>
            <a:xfrm>
              <a:off x="9031763" y="8752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5"/>
                  </a:moveTo>
                  <a:cubicBezTo>
                    <a:pt x="1382" y="95"/>
                    <a:pt x="1763" y="464"/>
                    <a:pt x="1763" y="941"/>
                  </a:cubicBezTo>
                  <a:cubicBezTo>
                    <a:pt x="1763" y="1417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4"/>
                    <a:pt x="465" y="95"/>
                    <a:pt x="929" y="95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66" name="Google Shape;3566;p14"/>
            <p:cNvSpPr/>
            <p:nvPr/>
          </p:nvSpPr>
          <p:spPr>
            <a:xfrm>
              <a:off x="867041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703"/>
                    <a:pt x="203" y="893"/>
                    <a:pt x="441" y="893"/>
                  </a:cubicBezTo>
                  <a:cubicBezTo>
                    <a:pt x="679" y="893"/>
                    <a:pt x="870" y="703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67" name="Google Shape;3567;p14"/>
            <p:cNvSpPr/>
            <p:nvPr/>
          </p:nvSpPr>
          <p:spPr>
            <a:xfrm>
              <a:off x="8513538" y="98181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0"/>
                  </a:moveTo>
                  <a:cubicBezTo>
                    <a:pt x="227" y="0"/>
                    <a:pt x="1" y="227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87" y="1036"/>
                    <a:pt x="1013" y="798"/>
                    <a:pt x="1013" y="512"/>
                  </a:cubicBezTo>
                  <a:cubicBezTo>
                    <a:pt x="1013" y="227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68" name="Google Shape;3568;p14"/>
            <p:cNvSpPr/>
            <p:nvPr/>
          </p:nvSpPr>
          <p:spPr>
            <a:xfrm>
              <a:off x="8869538" y="9812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69" name="Google Shape;3569;p14"/>
            <p:cNvSpPr/>
            <p:nvPr/>
          </p:nvSpPr>
          <p:spPr>
            <a:xfrm>
              <a:off x="8858838" y="788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70" name="Google Shape;3570;p14"/>
            <p:cNvSpPr/>
            <p:nvPr/>
          </p:nvSpPr>
          <p:spPr>
            <a:xfrm>
              <a:off x="8457588" y="6305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1" y="191"/>
                    <a:pt x="1" y="441"/>
                  </a:cubicBezTo>
                  <a:cubicBezTo>
                    <a:pt x="1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191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71" name="Google Shape;3571;p14"/>
            <p:cNvSpPr/>
            <p:nvPr/>
          </p:nvSpPr>
          <p:spPr>
            <a:xfrm>
              <a:off x="8910913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53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72" name="Google Shape;3572;p14"/>
            <p:cNvSpPr/>
            <p:nvPr/>
          </p:nvSpPr>
          <p:spPr>
            <a:xfrm>
              <a:off x="8679638" y="871388"/>
              <a:ext cx="49725" cy="50025"/>
            </a:xfrm>
            <a:custGeom>
              <a:avLst/>
              <a:gdLst/>
              <a:ahLst/>
              <a:cxnLst/>
              <a:rect l="l" t="t" r="r" b="b"/>
              <a:pathLst>
                <a:path w="1989" h="2001" extrusionOk="0">
                  <a:moveTo>
                    <a:pt x="989" y="107"/>
                  </a:moveTo>
                  <a:cubicBezTo>
                    <a:pt x="1489" y="107"/>
                    <a:pt x="1870" y="512"/>
                    <a:pt x="1870" y="1000"/>
                  </a:cubicBezTo>
                  <a:cubicBezTo>
                    <a:pt x="1870" y="1500"/>
                    <a:pt x="1465" y="1893"/>
                    <a:pt x="989" y="1893"/>
                  </a:cubicBezTo>
                  <a:cubicBezTo>
                    <a:pt x="513" y="1893"/>
                    <a:pt x="120" y="1500"/>
                    <a:pt x="120" y="1000"/>
                  </a:cubicBezTo>
                  <a:cubicBezTo>
                    <a:pt x="120" y="512"/>
                    <a:pt x="501" y="107"/>
                    <a:pt x="989" y="107"/>
                  </a:cubicBezTo>
                  <a:close/>
                  <a:moveTo>
                    <a:pt x="989" y="0"/>
                  </a:moveTo>
                  <a:cubicBezTo>
                    <a:pt x="441" y="0"/>
                    <a:pt x="1" y="453"/>
                    <a:pt x="1" y="1000"/>
                  </a:cubicBezTo>
                  <a:cubicBezTo>
                    <a:pt x="1" y="1548"/>
                    <a:pt x="441" y="2001"/>
                    <a:pt x="989" y="2001"/>
                  </a:cubicBezTo>
                  <a:cubicBezTo>
                    <a:pt x="1548" y="2001"/>
                    <a:pt x="1989" y="1548"/>
                    <a:pt x="1989" y="1000"/>
                  </a:cubicBezTo>
                  <a:cubicBezTo>
                    <a:pt x="1989" y="453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73" name="Google Shape;3573;p14"/>
            <p:cNvSpPr/>
            <p:nvPr/>
          </p:nvSpPr>
          <p:spPr>
            <a:xfrm flipH="1">
              <a:off x="8594813" y="569125"/>
              <a:ext cx="108950" cy="150025"/>
            </a:xfrm>
            <a:custGeom>
              <a:avLst/>
              <a:gdLst/>
              <a:ahLst/>
              <a:cxnLst/>
              <a:rect l="l" t="t" r="r" b="b"/>
              <a:pathLst>
                <a:path w="4358" h="6001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1"/>
                  </a:lnTo>
                  <a:lnTo>
                    <a:pt x="2179" y="4013"/>
                  </a:lnTo>
                  <a:lnTo>
                    <a:pt x="4060" y="4167"/>
                  </a:lnTo>
                  <a:lnTo>
                    <a:pt x="4203" y="6001"/>
                  </a:lnTo>
                  <a:lnTo>
                    <a:pt x="4358" y="5977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74" name="Google Shape;3574;p14"/>
            <p:cNvSpPr/>
            <p:nvPr/>
          </p:nvSpPr>
          <p:spPr>
            <a:xfrm flipH="1">
              <a:off x="8807038" y="292000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4013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75" name="Google Shape;3575;p14"/>
            <p:cNvSpPr/>
            <p:nvPr/>
          </p:nvSpPr>
          <p:spPr>
            <a:xfrm>
              <a:off x="8979088" y="539650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94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76" name="Google Shape;3576;p14"/>
            <p:cNvSpPr/>
            <p:nvPr/>
          </p:nvSpPr>
          <p:spPr>
            <a:xfrm>
              <a:off x="8243563" y="294238"/>
              <a:ext cx="152125" cy="208675"/>
            </a:xfrm>
            <a:custGeom>
              <a:avLst/>
              <a:gdLst/>
              <a:ahLst/>
              <a:cxnLst/>
              <a:rect l="l" t="t" r="r" b="b"/>
              <a:pathLst>
                <a:path w="6085" h="8347" extrusionOk="0">
                  <a:moveTo>
                    <a:pt x="5859" y="0"/>
                  </a:moveTo>
                  <a:lnTo>
                    <a:pt x="5668" y="2536"/>
                  </a:lnTo>
                  <a:lnTo>
                    <a:pt x="3049" y="2750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8" y="5798"/>
                  </a:lnTo>
                  <a:lnTo>
                    <a:pt x="3037" y="5596"/>
                  </a:lnTo>
                  <a:lnTo>
                    <a:pt x="3239" y="2953"/>
                  </a:lnTo>
                  <a:lnTo>
                    <a:pt x="5859" y="2750"/>
                  </a:lnTo>
                  <a:lnTo>
                    <a:pt x="6085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77" name="Google Shape;3577;p14"/>
            <p:cNvSpPr/>
            <p:nvPr/>
          </p:nvSpPr>
          <p:spPr>
            <a:xfrm>
              <a:off x="8818338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30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65" y="1787"/>
                    <a:pt x="84" y="1406"/>
                    <a:pt x="84" y="930"/>
                  </a:cubicBezTo>
                  <a:cubicBezTo>
                    <a:pt x="84" y="453"/>
                    <a:pt x="465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8"/>
                    <a:pt x="1" y="918"/>
                  </a:cubicBezTo>
                  <a:cubicBezTo>
                    <a:pt x="1" y="1430"/>
                    <a:pt x="418" y="1846"/>
                    <a:pt x="918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34" y="418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78" name="Google Shape;3578;p14"/>
            <p:cNvSpPr/>
            <p:nvPr/>
          </p:nvSpPr>
          <p:spPr>
            <a:xfrm>
              <a:off x="9031763" y="164438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7"/>
                    <a:pt x="929" y="1787"/>
                  </a:cubicBezTo>
                  <a:cubicBezTo>
                    <a:pt x="465" y="1787"/>
                    <a:pt x="96" y="1418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8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8"/>
                  </a:cubicBezTo>
                  <a:cubicBezTo>
                    <a:pt x="1846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79" name="Google Shape;3579;p14"/>
            <p:cNvSpPr/>
            <p:nvPr/>
          </p:nvSpPr>
          <p:spPr>
            <a:xfrm>
              <a:off x="8670413" y="12178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80" name="Google Shape;3580;p14"/>
            <p:cNvSpPr/>
            <p:nvPr/>
          </p:nvSpPr>
          <p:spPr>
            <a:xfrm>
              <a:off x="8513538" y="1750663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81" name="Google Shape;3581;p14"/>
            <p:cNvSpPr/>
            <p:nvPr/>
          </p:nvSpPr>
          <p:spPr>
            <a:xfrm>
              <a:off x="8869538" y="17503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82" name="Google Shape;3582;p14"/>
            <p:cNvSpPr/>
            <p:nvPr/>
          </p:nvSpPr>
          <p:spPr>
            <a:xfrm>
              <a:off x="8858838" y="1557788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83" name="Google Shape;3583;p14"/>
            <p:cNvSpPr/>
            <p:nvPr/>
          </p:nvSpPr>
          <p:spPr>
            <a:xfrm>
              <a:off x="8457588" y="13994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84" name="Google Shape;3584;p14"/>
            <p:cNvSpPr/>
            <p:nvPr/>
          </p:nvSpPr>
          <p:spPr>
            <a:xfrm>
              <a:off x="8910913" y="12755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85" name="Google Shape;3585;p14"/>
            <p:cNvSpPr/>
            <p:nvPr/>
          </p:nvSpPr>
          <p:spPr>
            <a:xfrm>
              <a:off x="8679638" y="1640513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86" name="Google Shape;3586;p14"/>
            <p:cNvSpPr/>
            <p:nvPr/>
          </p:nvSpPr>
          <p:spPr>
            <a:xfrm>
              <a:off x="8594813" y="1338250"/>
              <a:ext cx="108950" cy="149750"/>
            </a:xfrm>
            <a:custGeom>
              <a:avLst/>
              <a:gdLst/>
              <a:ahLst/>
              <a:cxnLst/>
              <a:rect l="l" t="t" r="r" b="b"/>
              <a:pathLst>
                <a:path w="4358" h="5990" extrusionOk="0">
                  <a:moveTo>
                    <a:pt x="143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36" y="2120"/>
                  </a:lnTo>
                  <a:lnTo>
                    <a:pt x="2179" y="4013"/>
                  </a:lnTo>
                  <a:lnTo>
                    <a:pt x="4060" y="4168"/>
                  </a:lnTo>
                  <a:lnTo>
                    <a:pt x="4203" y="5990"/>
                  </a:lnTo>
                  <a:lnTo>
                    <a:pt x="4358" y="5978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23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87" name="Google Shape;3587;p14"/>
            <p:cNvSpPr/>
            <p:nvPr/>
          </p:nvSpPr>
          <p:spPr>
            <a:xfrm>
              <a:off x="8807038" y="1060850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51"/>
                  </a:lnTo>
                  <a:lnTo>
                    <a:pt x="24" y="4406"/>
                  </a:lnTo>
                  <a:lnTo>
                    <a:pt x="1965" y="4251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22"/>
                  </a:lnTo>
                  <a:lnTo>
                    <a:pt x="5954" y="167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88" name="Google Shape;3588;p14"/>
            <p:cNvSpPr/>
            <p:nvPr/>
          </p:nvSpPr>
          <p:spPr>
            <a:xfrm flipH="1">
              <a:off x="397063" y="130656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82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89" name="Google Shape;3589;p14"/>
            <p:cNvSpPr/>
            <p:nvPr/>
          </p:nvSpPr>
          <p:spPr>
            <a:xfrm>
              <a:off x="8818338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65" y="1787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90" name="Google Shape;3590;p14"/>
            <p:cNvSpPr/>
            <p:nvPr/>
          </p:nvSpPr>
          <p:spPr>
            <a:xfrm>
              <a:off x="9031763" y="241353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84"/>
                  </a:moveTo>
                  <a:cubicBezTo>
                    <a:pt x="1382" y="84"/>
                    <a:pt x="1763" y="453"/>
                    <a:pt x="1763" y="929"/>
                  </a:cubicBezTo>
                  <a:cubicBezTo>
                    <a:pt x="1763" y="1393"/>
                    <a:pt x="1382" y="1786"/>
                    <a:pt x="929" y="1786"/>
                  </a:cubicBezTo>
                  <a:cubicBezTo>
                    <a:pt x="465" y="1786"/>
                    <a:pt x="96" y="1405"/>
                    <a:pt x="96" y="929"/>
                  </a:cubicBezTo>
                  <a:cubicBezTo>
                    <a:pt x="96" y="453"/>
                    <a:pt x="465" y="84"/>
                    <a:pt x="929" y="84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91" name="Google Shape;3591;p14"/>
            <p:cNvSpPr/>
            <p:nvPr/>
          </p:nvSpPr>
          <p:spPr>
            <a:xfrm>
              <a:off x="8670413" y="19869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92" name="Google Shape;3592;p14"/>
            <p:cNvSpPr/>
            <p:nvPr/>
          </p:nvSpPr>
          <p:spPr>
            <a:xfrm>
              <a:off x="8513538" y="2519788"/>
              <a:ext cx="25325" cy="26225"/>
            </a:xfrm>
            <a:custGeom>
              <a:avLst/>
              <a:gdLst/>
              <a:ahLst/>
              <a:cxnLst/>
              <a:rect l="l" t="t" r="r" b="b"/>
              <a:pathLst>
                <a:path w="1013" h="1049" extrusionOk="0">
                  <a:moveTo>
                    <a:pt x="513" y="1"/>
                  </a:moveTo>
                  <a:cubicBezTo>
                    <a:pt x="227" y="1"/>
                    <a:pt x="1" y="239"/>
                    <a:pt x="1" y="525"/>
                  </a:cubicBezTo>
                  <a:cubicBezTo>
                    <a:pt x="1" y="811"/>
                    <a:pt x="227" y="1049"/>
                    <a:pt x="513" y="1049"/>
                  </a:cubicBezTo>
                  <a:cubicBezTo>
                    <a:pt x="787" y="1049"/>
                    <a:pt x="1013" y="811"/>
                    <a:pt x="1013" y="525"/>
                  </a:cubicBezTo>
                  <a:cubicBezTo>
                    <a:pt x="1013" y="239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93" name="Google Shape;3593;p14"/>
            <p:cNvSpPr/>
            <p:nvPr/>
          </p:nvSpPr>
          <p:spPr>
            <a:xfrm>
              <a:off x="8869538" y="2519513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29" y="0"/>
                  </a:moveTo>
                  <a:cubicBezTo>
                    <a:pt x="191" y="0"/>
                    <a:pt x="1" y="202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2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94" name="Google Shape;3594;p14"/>
            <p:cNvSpPr/>
            <p:nvPr/>
          </p:nvSpPr>
          <p:spPr>
            <a:xfrm>
              <a:off x="8858838" y="23266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95" name="Google Shape;3595;p14"/>
            <p:cNvSpPr/>
            <p:nvPr/>
          </p:nvSpPr>
          <p:spPr>
            <a:xfrm>
              <a:off x="8457588" y="21685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96" name="Google Shape;3596;p14"/>
            <p:cNvSpPr/>
            <p:nvPr/>
          </p:nvSpPr>
          <p:spPr>
            <a:xfrm>
              <a:off x="8910913" y="20447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97" name="Google Shape;3597;p14"/>
            <p:cNvSpPr/>
            <p:nvPr/>
          </p:nvSpPr>
          <p:spPr>
            <a:xfrm>
              <a:off x="8679638" y="2409663"/>
              <a:ext cx="49725" cy="50025"/>
            </a:xfrm>
            <a:custGeom>
              <a:avLst/>
              <a:gdLst/>
              <a:ahLst/>
              <a:cxnLst/>
              <a:rect l="l" t="t" r="r" b="b"/>
              <a:pathLst>
                <a:path w="1989" h="2001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8"/>
                    <a:pt x="441" y="2001"/>
                    <a:pt x="989" y="2001"/>
                  </a:cubicBezTo>
                  <a:cubicBezTo>
                    <a:pt x="1548" y="2001"/>
                    <a:pt x="1989" y="1548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98" name="Google Shape;3598;p14"/>
            <p:cNvSpPr/>
            <p:nvPr/>
          </p:nvSpPr>
          <p:spPr>
            <a:xfrm flipH="1">
              <a:off x="8594813" y="2107100"/>
              <a:ext cx="108950" cy="150050"/>
            </a:xfrm>
            <a:custGeom>
              <a:avLst/>
              <a:gdLst/>
              <a:ahLst/>
              <a:cxnLst/>
              <a:rect l="l" t="t" r="r" b="b"/>
              <a:pathLst>
                <a:path w="4358" h="6002" extrusionOk="0">
                  <a:moveTo>
                    <a:pt x="143" y="1"/>
                  </a:moveTo>
                  <a:lnTo>
                    <a:pt x="0" y="24"/>
                  </a:lnTo>
                  <a:lnTo>
                    <a:pt x="155" y="1965"/>
                  </a:lnTo>
                  <a:lnTo>
                    <a:pt x="2036" y="2132"/>
                  </a:lnTo>
                  <a:lnTo>
                    <a:pt x="2179" y="4025"/>
                  </a:lnTo>
                  <a:lnTo>
                    <a:pt x="4060" y="4168"/>
                  </a:lnTo>
                  <a:lnTo>
                    <a:pt x="4203" y="6001"/>
                  </a:lnTo>
                  <a:lnTo>
                    <a:pt x="4358" y="5989"/>
                  </a:lnTo>
                  <a:lnTo>
                    <a:pt x="4203" y="4025"/>
                  </a:lnTo>
                  <a:lnTo>
                    <a:pt x="2334" y="3870"/>
                  </a:lnTo>
                  <a:lnTo>
                    <a:pt x="2167" y="1989"/>
                  </a:lnTo>
                  <a:lnTo>
                    <a:pt x="298" y="1834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99" name="Google Shape;3599;p14"/>
            <p:cNvSpPr/>
            <p:nvPr/>
          </p:nvSpPr>
          <p:spPr>
            <a:xfrm flipH="1">
              <a:off x="8807038" y="1829975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4013" y="168"/>
                  </a:lnTo>
                  <a:lnTo>
                    <a:pt x="3846" y="2061"/>
                  </a:lnTo>
                  <a:lnTo>
                    <a:pt x="1965" y="2204"/>
                  </a:lnTo>
                  <a:lnTo>
                    <a:pt x="1822" y="4097"/>
                  </a:lnTo>
                  <a:lnTo>
                    <a:pt x="0" y="4240"/>
                  </a:lnTo>
                  <a:lnTo>
                    <a:pt x="24" y="4406"/>
                  </a:lnTo>
                  <a:lnTo>
                    <a:pt x="1965" y="4240"/>
                  </a:lnTo>
                  <a:lnTo>
                    <a:pt x="2120" y="2358"/>
                  </a:lnTo>
                  <a:lnTo>
                    <a:pt x="3989" y="2204"/>
                  </a:lnTo>
                  <a:lnTo>
                    <a:pt x="4144" y="311"/>
                  </a:lnTo>
                  <a:lnTo>
                    <a:pt x="5954" y="168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00" name="Google Shape;3600;p14"/>
            <p:cNvSpPr/>
            <p:nvPr/>
          </p:nvSpPr>
          <p:spPr>
            <a:xfrm>
              <a:off x="8979088" y="2077925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58" y="1"/>
                  </a:moveTo>
                  <a:lnTo>
                    <a:pt x="5656" y="2537"/>
                  </a:lnTo>
                  <a:lnTo>
                    <a:pt x="3036" y="2751"/>
                  </a:lnTo>
                  <a:lnTo>
                    <a:pt x="2822" y="5382"/>
                  </a:lnTo>
                  <a:lnTo>
                    <a:pt x="203" y="5597"/>
                  </a:lnTo>
                  <a:lnTo>
                    <a:pt x="0" y="8323"/>
                  </a:lnTo>
                  <a:lnTo>
                    <a:pt x="203" y="8347"/>
                  </a:lnTo>
                  <a:lnTo>
                    <a:pt x="417" y="5799"/>
                  </a:lnTo>
                  <a:lnTo>
                    <a:pt x="3024" y="5597"/>
                  </a:lnTo>
                  <a:lnTo>
                    <a:pt x="3227" y="2954"/>
                  </a:lnTo>
                  <a:lnTo>
                    <a:pt x="5846" y="2739"/>
                  </a:lnTo>
                  <a:lnTo>
                    <a:pt x="6072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01" name="Google Shape;3601;p14"/>
            <p:cNvSpPr/>
            <p:nvPr/>
          </p:nvSpPr>
          <p:spPr>
            <a:xfrm>
              <a:off x="8818338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02" name="Google Shape;3602;p14"/>
            <p:cNvSpPr/>
            <p:nvPr/>
          </p:nvSpPr>
          <p:spPr>
            <a:xfrm>
              <a:off x="9031763" y="31823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5"/>
                  </a:moveTo>
                  <a:cubicBezTo>
                    <a:pt x="1382" y="95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5"/>
                    <a:pt x="929" y="95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03" name="Google Shape;3603;p14"/>
            <p:cNvSpPr/>
            <p:nvPr/>
          </p:nvSpPr>
          <p:spPr>
            <a:xfrm>
              <a:off x="8670413" y="27561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04" name="Google Shape;3604;p14"/>
            <p:cNvSpPr/>
            <p:nvPr/>
          </p:nvSpPr>
          <p:spPr>
            <a:xfrm>
              <a:off x="8513538" y="3288938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4"/>
                  </a:cubicBezTo>
                  <a:cubicBezTo>
                    <a:pt x="1" y="810"/>
                    <a:pt x="227" y="1036"/>
                    <a:pt x="513" y="1036"/>
                  </a:cubicBezTo>
                  <a:cubicBezTo>
                    <a:pt x="787" y="1036"/>
                    <a:pt x="1013" y="810"/>
                    <a:pt x="1013" y="524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05" name="Google Shape;3605;p14"/>
            <p:cNvSpPr/>
            <p:nvPr/>
          </p:nvSpPr>
          <p:spPr>
            <a:xfrm>
              <a:off x="8869538" y="32883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06" name="Google Shape;3606;p14"/>
            <p:cNvSpPr/>
            <p:nvPr/>
          </p:nvSpPr>
          <p:spPr>
            <a:xfrm>
              <a:off x="8858838" y="30957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53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07" name="Google Shape;3607;p14"/>
            <p:cNvSpPr/>
            <p:nvPr/>
          </p:nvSpPr>
          <p:spPr>
            <a:xfrm>
              <a:off x="8457588" y="2937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1" y="203"/>
                    <a:pt x="1" y="441"/>
                  </a:cubicBezTo>
                  <a:cubicBezTo>
                    <a:pt x="1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08" name="Google Shape;3608;p14"/>
            <p:cNvSpPr/>
            <p:nvPr/>
          </p:nvSpPr>
          <p:spPr>
            <a:xfrm>
              <a:off x="8910913" y="28138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191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41"/>
                  </a:cubicBezTo>
                  <a:cubicBezTo>
                    <a:pt x="870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09" name="Google Shape;3609;p14"/>
            <p:cNvSpPr/>
            <p:nvPr/>
          </p:nvSpPr>
          <p:spPr>
            <a:xfrm>
              <a:off x="8679638" y="3178813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107"/>
                  </a:moveTo>
                  <a:cubicBezTo>
                    <a:pt x="1489" y="107"/>
                    <a:pt x="1870" y="500"/>
                    <a:pt x="1870" y="1000"/>
                  </a:cubicBezTo>
                  <a:cubicBezTo>
                    <a:pt x="1870" y="1489"/>
                    <a:pt x="1465" y="1893"/>
                    <a:pt x="989" y="1893"/>
                  </a:cubicBezTo>
                  <a:cubicBezTo>
                    <a:pt x="513" y="1893"/>
                    <a:pt x="120" y="1489"/>
                    <a:pt x="120" y="1000"/>
                  </a:cubicBezTo>
                  <a:cubicBezTo>
                    <a:pt x="120" y="500"/>
                    <a:pt x="501" y="107"/>
                    <a:pt x="989" y="107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0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0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10" name="Google Shape;3610;p14"/>
            <p:cNvSpPr/>
            <p:nvPr/>
          </p:nvSpPr>
          <p:spPr>
            <a:xfrm>
              <a:off x="8594813" y="2876250"/>
              <a:ext cx="108950" cy="150050"/>
            </a:xfrm>
            <a:custGeom>
              <a:avLst/>
              <a:gdLst/>
              <a:ahLst/>
              <a:cxnLst/>
              <a:rect l="l" t="t" r="r" b="b"/>
              <a:pathLst>
                <a:path w="4358" h="6002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2"/>
                  </a:lnTo>
                  <a:lnTo>
                    <a:pt x="2179" y="4025"/>
                  </a:lnTo>
                  <a:lnTo>
                    <a:pt x="4060" y="4168"/>
                  </a:lnTo>
                  <a:lnTo>
                    <a:pt x="4203" y="6001"/>
                  </a:lnTo>
                  <a:lnTo>
                    <a:pt x="4358" y="5989"/>
                  </a:lnTo>
                  <a:lnTo>
                    <a:pt x="4203" y="4025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11" name="Google Shape;3611;p14"/>
            <p:cNvSpPr/>
            <p:nvPr/>
          </p:nvSpPr>
          <p:spPr>
            <a:xfrm>
              <a:off x="8807038" y="259912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4013" y="167"/>
                  </a:lnTo>
                  <a:lnTo>
                    <a:pt x="3846" y="2049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12" name="Google Shape;3612;p14"/>
            <p:cNvSpPr/>
            <p:nvPr/>
          </p:nvSpPr>
          <p:spPr>
            <a:xfrm flipH="1">
              <a:off x="397063" y="2844538"/>
              <a:ext cx="151825" cy="208975"/>
            </a:xfrm>
            <a:custGeom>
              <a:avLst/>
              <a:gdLst/>
              <a:ahLst/>
              <a:cxnLst/>
              <a:rect l="l" t="t" r="r" b="b"/>
              <a:pathLst>
                <a:path w="6073" h="8359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6" y="2763"/>
                  </a:lnTo>
                  <a:lnTo>
                    <a:pt x="2822" y="5394"/>
                  </a:lnTo>
                  <a:lnTo>
                    <a:pt x="203" y="5597"/>
                  </a:lnTo>
                  <a:lnTo>
                    <a:pt x="0" y="8335"/>
                  </a:lnTo>
                  <a:lnTo>
                    <a:pt x="203" y="8359"/>
                  </a:lnTo>
                  <a:lnTo>
                    <a:pt x="417" y="5811"/>
                  </a:lnTo>
                  <a:lnTo>
                    <a:pt x="3024" y="5597"/>
                  </a:lnTo>
                  <a:lnTo>
                    <a:pt x="3227" y="2953"/>
                  </a:lnTo>
                  <a:lnTo>
                    <a:pt x="5846" y="2739"/>
                  </a:lnTo>
                  <a:lnTo>
                    <a:pt x="6072" y="24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13" name="Google Shape;3613;p14"/>
            <p:cNvSpPr/>
            <p:nvPr/>
          </p:nvSpPr>
          <p:spPr>
            <a:xfrm>
              <a:off x="8818338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83"/>
                  </a:moveTo>
                  <a:cubicBezTo>
                    <a:pt x="1382" y="83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4"/>
                    <a:pt x="465" y="83"/>
                    <a:pt x="918" y="83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17"/>
                  </a:cubicBezTo>
                  <a:cubicBezTo>
                    <a:pt x="1" y="1429"/>
                    <a:pt x="418" y="1845"/>
                    <a:pt x="918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14" name="Google Shape;3614;p14"/>
            <p:cNvSpPr/>
            <p:nvPr/>
          </p:nvSpPr>
          <p:spPr>
            <a:xfrm>
              <a:off x="9031763" y="3951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18"/>
                    <a:pt x="1382" y="1787"/>
                    <a:pt x="929" y="1787"/>
                  </a:cubicBezTo>
                  <a:cubicBezTo>
                    <a:pt x="465" y="1787"/>
                    <a:pt x="96" y="1418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8"/>
                    <a:pt x="1" y="930"/>
                  </a:cubicBezTo>
                  <a:cubicBezTo>
                    <a:pt x="1" y="1430"/>
                    <a:pt x="417" y="1846"/>
                    <a:pt x="929" y="1846"/>
                  </a:cubicBezTo>
                  <a:cubicBezTo>
                    <a:pt x="1429" y="1846"/>
                    <a:pt x="1846" y="1430"/>
                    <a:pt x="1846" y="930"/>
                  </a:cubicBezTo>
                  <a:cubicBezTo>
                    <a:pt x="1834" y="418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15" name="Google Shape;3615;p14"/>
            <p:cNvSpPr/>
            <p:nvPr/>
          </p:nvSpPr>
          <p:spPr>
            <a:xfrm>
              <a:off x="8670413" y="35252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191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191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16" name="Google Shape;3616;p14"/>
            <p:cNvSpPr/>
            <p:nvPr/>
          </p:nvSpPr>
          <p:spPr>
            <a:xfrm>
              <a:off x="8513538" y="4057788"/>
              <a:ext cx="25325" cy="26225"/>
            </a:xfrm>
            <a:custGeom>
              <a:avLst/>
              <a:gdLst/>
              <a:ahLst/>
              <a:cxnLst/>
              <a:rect l="l" t="t" r="r" b="b"/>
              <a:pathLst>
                <a:path w="1013" h="1049" extrusionOk="0">
                  <a:moveTo>
                    <a:pt x="513" y="0"/>
                  </a:moveTo>
                  <a:cubicBezTo>
                    <a:pt x="227" y="0"/>
                    <a:pt x="1" y="239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9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17" name="Google Shape;3617;p14"/>
            <p:cNvSpPr/>
            <p:nvPr/>
          </p:nvSpPr>
          <p:spPr>
            <a:xfrm>
              <a:off x="8869538" y="4057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18" name="Google Shape;3618;p14"/>
            <p:cNvSpPr/>
            <p:nvPr/>
          </p:nvSpPr>
          <p:spPr>
            <a:xfrm>
              <a:off x="8858838" y="38649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19" name="Google Shape;3619;p14"/>
            <p:cNvSpPr/>
            <p:nvPr/>
          </p:nvSpPr>
          <p:spPr>
            <a:xfrm>
              <a:off x="8457588" y="37068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191"/>
                    <a:pt x="1" y="441"/>
                  </a:cubicBezTo>
                  <a:cubicBezTo>
                    <a:pt x="1" y="692"/>
                    <a:pt x="203" y="894"/>
                    <a:pt x="441" y="894"/>
                  </a:cubicBezTo>
                  <a:cubicBezTo>
                    <a:pt x="679" y="894"/>
                    <a:pt x="870" y="692"/>
                    <a:pt x="870" y="441"/>
                  </a:cubicBezTo>
                  <a:cubicBezTo>
                    <a:pt x="870" y="191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20" name="Google Shape;3620;p14"/>
            <p:cNvSpPr/>
            <p:nvPr/>
          </p:nvSpPr>
          <p:spPr>
            <a:xfrm>
              <a:off x="8910913" y="35827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2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53"/>
                  </a:cubicBezTo>
                  <a:cubicBezTo>
                    <a:pt x="870" y="202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21" name="Google Shape;3621;p14"/>
            <p:cNvSpPr/>
            <p:nvPr/>
          </p:nvSpPr>
          <p:spPr>
            <a:xfrm>
              <a:off x="8679638" y="3947963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5"/>
                  </a:moveTo>
                  <a:cubicBezTo>
                    <a:pt x="1489" y="95"/>
                    <a:pt x="1870" y="500"/>
                    <a:pt x="1870" y="988"/>
                  </a:cubicBezTo>
                  <a:cubicBezTo>
                    <a:pt x="1870" y="1488"/>
                    <a:pt x="1465" y="1881"/>
                    <a:pt x="989" y="1881"/>
                  </a:cubicBezTo>
                  <a:cubicBezTo>
                    <a:pt x="513" y="1881"/>
                    <a:pt x="120" y="1488"/>
                    <a:pt x="120" y="988"/>
                  </a:cubicBezTo>
                  <a:cubicBezTo>
                    <a:pt x="120" y="500"/>
                    <a:pt x="501" y="95"/>
                    <a:pt x="989" y="95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988"/>
                  </a:cubicBezTo>
                  <a:cubicBezTo>
                    <a:pt x="1" y="1548"/>
                    <a:pt x="441" y="1988"/>
                    <a:pt x="989" y="1988"/>
                  </a:cubicBezTo>
                  <a:cubicBezTo>
                    <a:pt x="1548" y="1988"/>
                    <a:pt x="1989" y="1548"/>
                    <a:pt x="1989" y="988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22" name="Google Shape;3622;p14"/>
            <p:cNvSpPr/>
            <p:nvPr/>
          </p:nvSpPr>
          <p:spPr>
            <a:xfrm flipH="1">
              <a:off x="8594813" y="3645400"/>
              <a:ext cx="108950" cy="150025"/>
            </a:xfrm>
            <a:custGeom>
              <a:avLst/>
              <a:gdLst/>
              <a:ahLst/>
              <a:cxnLst/>
              <a:rect l="l" t="t" r="r" b="b"/>
              <a:pathLst>
                <a:path w="4358" h="6001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1"/>
                  </a:lnTo>
                  <a:lnTo>
                    <a:pt x="2179" y="4012"/>
                  </a:lnTo>
                  <a:lnTo>
                    <a:pt x="4060" y="4167"/>
                  </a:lnTo>
                  <a:lnTo>
                    <a:pt x="4203" y="6001"/>
                  </a:lnTo>
                  <a:lnTo>
                    <a:pt x="4358" y="5977"/>
                  </a:lnTo>
                  <a:lnTo>
                    <a:pt x="4203" y="4012"/>
                  </a:lnTo>
                  <a:lnTo>
                    <a:pt x="2334" y="3870"/>
                  </a:lnTo>
                  <a:lnTo>
                    <a:pt x="2167" y="1976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23" name="Google Shape;3623;p14"/>
            <p:cNvSpPr/>
            <p:nvPr/>
          </p:nvSpPr>
          <p:spPr>
            <a:xfrm flipH="1">
              <a:off x="8807038" y="336827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084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24" name="Google Shape;3624;p14"/>
            <p:cNvSpPr/>
            <p:nvPr/>
          </p:nvSpPr>
          <p:spPr>
            <a:xfrm>
              <a:off x="8979088" y="361592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94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25" name="Google Shape;3625;p14"/>
            <p:cNvSpPr/>
            <p:nvPr/>
          </p:nvSpPr>
          <p:spPr>
            <a:xfrm>
              <a:off x="8818338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4"/>
                    <a:pt x="1382" y="1787"/>
                    <a:pt x="918" y="1787"/>
                  </a:cubicBezTo>
                  <a:cubicBezTo>
                    <a:pt x="465" y="1787"/>
                    <a:pt x="84" y="1406"/>
                    <a:pt x="84" y="929"/>
                  </a:cubicBezTo>
                  <a:cubicBezTo>
                    <a:pt x="84" y="453"/>
                    <a:pt x="465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26" name="Google Shape;3626;p14"/>
            <p:cNvSpPr/>
            <p:nvPr/>
          </p:nvSpPr>
          <p:spPr>
            <a:xfrm>
              <a:off x="903176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27" name="Google Shape;3627;p14"/>
            <p:cNvSpPr/>
            <p:nvPr/>
          </p:nvSpPr>
          <p:spPr>
            <a:xfrm>
              <a:off x="8670413" y="42941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2"/>
                    <a:pt x="203" y="894"/>
                    <a:pt x="441" y="894"/>
                  </a:cubicBezTo>
                  <a:cubicBezTo>
                    <a:pt x="679" y="894"/>
                    <a:pt x="870" y="692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28" name="Google Shape;3628;p14"/>
            <p:cNvSpPr/>
            <p:nvPr/>
          </p:nvSpPr>
          <p:spPr>
            <a:xfrm>
              <a:off x="851353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29" name="Google Shape;3629;p14"/>
            <p:cNvSpPr/>
            <p:nvPr/>
          </p:nvSpPr>
          <p:spPr>
            <a:xfrm>
              <a:off x="886953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30" name="Google Shape;3630;p14"/>
            <p:cNvSpPr/>
            <p:nvPr/>
          </p:nvSpPr>
          <p:spPr>
            <a:xfrm>
              <a:off x="885883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31" name="Google Shape;3631;p14"/>
            <p:cNvSpPr/>
            <p:nvPr/>
          </p:nvSpPr>
          <p:spPr>
            <a:xfrm>
              <a:off x="8457588" y="44756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32" name="Google Shape;3632;p14"/>
            <p:cNvSpPr/>
            <p:nvPr/>
          </p:nvSpPr>
          <p:spPr>
            <a:xfrm>
              <a:off x="8910913" y="43518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33" name="Google Shape;3633;p14"/>
            <p:cNvSpPr/>
            <p:nvPr/>
          </p:nvSpPr>
          <p:spPr>
            <a:xfrm>
              <a:off x="8679638" y="4716788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34" name="Google Shape;3634;p14"/>
            <p:cNvSpPr/>
            <p:nvPr/>
          </p:nvSpPr>
          <p:spPr>
            <a:xfrm>
              <a:off x="8594813" y="4414525"/>
              <a:ext cx="108950" cy="149750"/>
            </a:xfrm>
            <a:custGeom>
              <a:avLst/>
              <a:gdLst/>
              <a:ahLst/>
              <a:cxnLst/>
              <a:rect l="l" t="t" r="r" b="b"/>
              <a:pathLst>
                <a:path w="4358" h="5990" extrusionOk="0">
                  <a:moveTo>
                    <a:pt x="143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36" y="2120"/>
                  </a:lnTo>
                  <a:lnTo>
                    <a:pt x="2179" y="4013"/>
                  </a:lnTo>
                  <a:lnTo>
                    <a:pt x="4060" y="4168"/>
                  </a:lnTo>
                  <a:lnTo>
                    <a:pt x="4203" y="5990"/>
                  </a:lnTo>
                  <a:lnTo>
                    <a:pt x="4358" y="5978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22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35" name="Google Shape;3635;p14"/>
            <p:cNvSpPr/>
            <p:nvPr/>
          </p:nvSpPr>
          <p:spPr>
            <a:xfrm>
              <a:off x="8807038" y="413712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51"/>
                  </a:lnTo>
                  <a:lnTo>
                    <a:pt x="24" y="4405"/>
                  </a:lnTo>
                  <a:lnTo>
                    <a:pt x="1965" y="4251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22"/>
                  </a:lnTo>
                  <a:lnTo>
                    <a:pt x="5954" y="167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36" name="Google Shape;3636;p14"/>
            <p:cNvSpPr/>
            <p:nvPr/>
          </p:nvSpPr>
          <p:spPr>
            <a:xfrm>
              <a:off x="8266188" y="4616350"/>
              <a:ext cx="106900" cy="151525"/>
            </a:xfrm>
            <a:custGeom>
              <a:avLst/>
              <a:gdLst/>
              <a:ahLst/>
              <a:cxnLst/>
              <a:rect l="l" t="t" r="r" b="b"/>
              <a:pathLst>
                <a:path w="4276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2" y="2012"/>
                  </a:lnTo>
                  <a:lnTo>
                    <a:pt x="1989" y="3905"/>
                  </a:lnTo>
                  <a:lnTo>
                    <a:pt x="120" y="4084"/>
                  </a:lnTo>
                  <a:lnTo>
                    <a:pt x="1" y="6048"/>
                  </a:lnTo>
                  <a:lnTo>
                    <a:pt x="144" y="6060"/>
                  </a:lnTo>
                  <a:lnTo>
                    <a:pt x="263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88"/>
                  </a:lnTo>
                  <a:lnTo>
                    <a:pt x="4275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37" name="Google Shape;3637;p14"/>
            <p:cNvSpPr/>
            <p:nvPr/>
          </p:nvSpPr>
          <p:spPr>
            <a:xfrm flipH="1">
              <a:off x="397063" y="43828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0"/>
                  </a:lnTo>
                  <a:lnTo>
                    <a:pt x="2822" y="5382"/>
                  </a:lnTo>
                  <a:lnTo>
                    <a:pt x="203" y="5596"/>
                  </a:lnTo>
                  <a:lnTo>
                    <a:pt x="0" y="8334"/>
                  </a:lnTo>
                  <a:lnTo>
                    <a:pt x="203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41"/>
                  </a:lnTo>
                  <a:lnTo>
                    <a:pt x="5846" y="2738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38" name="Google Shape;3638;p14"/>
            <p:cNvSpPr/>
            <p:nvPr/>
          </p:nvSpPr>
          <p:spPr>
            <a:xfrm>
              <a:off x="8818338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39" name="Google Shape;3639;p14"/>
            <p:cNvSpPr/>
            <p:nvPr/>
          </p:nvSpPr>
          <p:spPr>
            <a:xfrm>
              <a:off x="867041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40" name="Google Shape;3640;p14"/>
            <p:cNvSpPr/>
            <p:nvPr/>
          </p:nvSpPr>
          <p:spPr>
            <a:xfrm>
              <a:off x="8910913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41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41" name="Google Shape;3641;p14"/>
            <p:cNvSpPr/>
            <p:nvPr/>
          </p:nvSpPr>
          <p:spPr>
            <a:xfrm flipH="1">
              <a:off x="8807038" y="4906250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4013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42" name="Google Shape;3642;p14"/>
            <p:cNvSpPr/>
            <p:nvPr/>
          </p:nvSpPr>
          <p:spPr>
            <a:xfrm>
              <a:off x="8243563" y="4910725"/>
              <a:ext cx="152125" cy="208675"/>
            </a:xfrm>
            <a:custGeom>
              <a:avLst/>
              <a:gdLst/>
              <a:ahLst/>
              <a:cxnLst/>
              <a:rect l="l" t="t" r="r" b="b"/>
              <a:pathLst>
                <a:path w="6085" h="8347" extrusionOk="0">
                  <a:moveTo>
                    <a:pt x="5859" y="0"/>
                  </a:moveTo>
                  <a:lnTo>
                    <a:pt x="5668" y="2548"/>
                  </a:lnTo>
                  <a:lnTo>
                    <a:pt x="3049" y="2751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8" y="5811"/>
                  </a:lnTo>
                  <a:lnTo>
                    <a:pt x="3037" y="5596"/>
                  </a:lnTo>
                  <a:lnTo>
                    <a:pt x="3239" y="2965"/>
                  </a:lnTo>
                  <a:lnTo>
                    <a:pt x="5859" y="2739"/>
                  </a:lnTo>
                  <a:lnTo>
                    <a:pt x="6085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43" name="Google Shape;3643;p14"/>
            <p:cNvSpPr/>
            <p:nvPr/>
          </p:nvSpPr>
          <p:spPr>
            <a:xfrm>
              <a:off x="807836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44" name="Google Shape;3644;p14"/>
            <p:cNvSpPr/>
            <p:nvPr/>
          </p:nvSpPr>
          <p:spPr>
            <a:xfrm>
              <a:off x="75604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0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00" y="1037"/>
                  </a:cubicBezTo>
                  <a:cubicBezTo>
                    <a:pt x="774" y="1037"/>
                    <a:pt x="1012" y="810"/>
                    <a:pt x="1012" y="525"/>
                  </a:cubicBezTo>
                  <a:cubicBezTo>
                    <a:pt x="1012" y="227"/>
                    <a:pt x="774" y="1"/>
                    <a:pt x="5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45" name="Google Shape;3645;p14"/>
            <p:cNvSpPr/>
            <p:nvPr/>
          </p:nvSpPr>
          <p:spPr>
            <a:xfrm>
              <a:off x="7916438" y="212063"/>
              <a:ext cx="21475" cy="22350"/>
            </a:xfrm>
            <a:custGeom>
              <a:avLst/>
              <a:gdLst/>
              <a:ahLst/>
              <a:cxnLst/>
              <a:rect l="l" t="t" r="r" b="b"/>
              <a:pathLst>
                <a:path w="859" h="894" extrusionOk="0">
                  <a:moveTo>
                    <a:pt x="430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30" y="894"/>
                  </a:cubicBezTo>
                  <a:cubicBezTo>
                    <a:pt x="668" y="894"/>
                    <a:pt x="858" y="703"/>
                    <a:pt x="858" y="453"/>
                  </a:cubicBezTo>
                  <a:cubicBezTo>
                    <a:pt x="858" y="203"/>
                    <a:pt x="668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46" name="Google Shape;3646;p14"/>
            <p:cNvSpPr/>
            <p:nvPr/>
          </p:nvSpPr>
          <p:spPr>
            <a:xfrm>
              <a:off x="790513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47" name="Google Shape;3647;p14"/>
            <p:cNvSpPr/>
            <p:nvPr/>
          </p:nvSpPr>
          <p:spPr>
            <a:xfrm>
              <a:off x="7725938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48" name="Google Shape;3648;p14"/>
            <p:cNvSpPr/>
            <p:nvPr/>
          </p:nvSpPr>
          <p:spPr>
            <a:xfrm flipH="1">
              <a:off x="159126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1" y="2001"/>
                  </a:lnTo>
                  <a:lnTo>
                    <a:pt x="2012" y="3894"/>
                  </a:lnTo>
                  <a:lnTo>
                    <a:pt x="131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3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86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49" name="Google Shape;3649;p14"/>
            <p:cNvSpPr/>
            <p:nvPr/>
          </p:nvSpPr>
          <p:spPr>
            <a:xfrm>
              <a:off x="771731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70" y="703"/>
                    <a:pt x="870" y="453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50" name="Google Shape;3650;p14"/>
            <p:cNvSpPr/>
            <p:nvPr/>
          </p:nvSpPr>
          <p:spPr>
            <a:xfrm>
              <a:off x="7957238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41" y="893"/>
                  </a:cubicBezTo>
                  <a:cubicBezTo>
                    <a:pt x="679" y="893"/>
                    <a:pt x="869" y="691"/>
                    <a:pt x="869" y="453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51" name="Google Shape;3651;p14"/>
            <p:cNvSpPr/>
            <p:nvPr/>
          </p:nvSpPr>
          <p:spPr>
            <a:xfrm flipH="1">
              <a:off x="1179288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18" y="1"/>
                  </a:moveTo>
                  <a:lnTo>
                    <a:pt x="3989" y="155"/>
                  </a:lnTo>
                  <a:lnTo>
                    <a:pt x="3834" y="2048"/>
                  </a:lnTo>
                  <a:lnTo>
                    <a:pt x="1965" y="2203"/>
                  </a:lnTo>
                  <a:lnTo>
                    <a:pt x="1798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2" y="155"/>
                  </a:lnTo>
                  <a:lnTo>
                    <a:pt x="591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52" name="Google Shape;3652;p14"/>
            <p:cNvSpPr/>
            <p:nvPr/>
          </p:nvSpPr>
          <p:spPr>
            <a:xfrm>
              <a:off x="729018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6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50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53" name="Google Shape;3653;p14"/>
            <p:cNvSpPr/>
            <p:nvPr/>
          </p:nvSpPr>
          <p:spPr>
            <a:xfrm>
              <a:off x="807836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46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54" name="Google Shape;3654;p14"/>
            <p:cNvSpPr/>
            <p:nvPr/>
          </p:nvSpPr>
          <p:spPr>
            <a:xfrm>
              <a:off x="75604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0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00" y="1048"/>
                  </a:cubicBezTo>
                  <a:cubicBezTo>
                    <a:pt x="774" y="1048"/>
                    <a:pt x="1012" y="810"/>
                    <a:pt x="1012" y="524"/>
                  </a:cubicBezTo>
                  <a:cubicBezTo>
                    <a:pt x="1012" y="238"/>
                    <a:pt x="774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55" name="Google Shape;3655;p14"/>
            <p:cNvSpPr/>
            <p:nvPr/>
          </p:nvSpPr>
          <p:spPr>
            <a:xfrm>
              <a:off x="7916438" y="4826638"/>
              <a:ext cx="21475" cy="22350"/>
            </a:xfrm>
            <a:custGeom>
              <a:avLst/>
              <a:gdLst/>
              <a:ahLst/>
              <a:cxnLst/>
              <a:rect l="l" t="t" r="r" b="b"/>
              <a:pathLst>
                <a:path w="859" h="894" extrusionOk="0">
                  <a:moveTo>
                    <a:pt x="430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30" y="893"/>
                  </a:cubicBezTo>
                  <a:cubicBezTo>
                    <a:pt x="668" y="893"/>
                    <a:pt x="858" y="691"/>
                    <a:pt x="858" y="441"/>
                  </a:cubicBezTo>
                  <a:cubicBezTo>
                    <a:pt x="858" y="203"/>
                    <a:pt x="668" y="0"/>
                    <a:pt x="4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56" name="Google Shape;3656;p14"/>
            <p:cNvSpPr/>
            <p:nvPr/>
          </p:nvSpPr>
          <p:spPr>
            <a:xfrm>
              <a:off x="790513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57" name="Google Shape;3657;p14"/>
            <p:cNvSpPr/>
            <p:nvPr/>
          </p:nvSpPr>
          <p:spPr>
            <a:xfrm>
              <a:off x="7725938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58" name="Google Shape;3658;p14"/>
            <p:cNvSpPr/>
            <p:nvPr/>
          </p:nvSpPr>
          <p:spPr>
            <a:xfrm flipH="1">
              <a:off x="1591263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1" y="2012"/>
                  </a:lnTo>
                  <a:lnTo>
                    <a:pt x="2012" y="3905"/>
                  </a:lnTo>
                  <a:lnTo>
                    <a:pt x="131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3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86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59" name="Google Shape;3659;p14"/>
            <p:cNvSpPr/>
            <p:nvPr/>
          </p:nvSpPr>
          <p:spPr>
            <a:xfrm>
              <a:off x="771731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53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60" name="Google Shape;3660;p14"/>
            <p:cNvSpPr/>
            <p:nvPr/>
          </p:nvSpPr>
          <p:spPr>
            <a:xfrm>
              <a:off x="7957238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61" name="Google Shape;3661;p14"/>
            <p:cNvSpPr/>
            <p:nvPr/>
          </p:nvSpPr>
          <p:spPr>
            <a:xfrm flipH="1">
              <a:off x="225613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18" y="1"/>
                  </a:moveTo>
                  <a:lnTo>
                    <a:pt x="3989" y="167"/>
                  </a:lnTo>
                  <a:lnTo>
                    <a:pt x="3834" y="2061"/>
                  </a:lnTo>
                  <a:lnTo>
                    <a:pt x="1965" y="2203"/>
                  </a:lnTo>
                  <a:lnTo>
                    <a:pt x="1798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2" y="167"/>
                  </a:lnTo>
                  <a:lnTo>
                    <a:pt x="591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62" name="Google Shape;3662;p14"/>
            <p:cNvSpPr/>
            <p:nvPr/>
          </p:nvSpPr>
          <p:spPr>
            <a:xfrm>
              <a:off x="7290188" y="491072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63" name="Google Shape;3663;p14"/>
            <p:cNvSpPr/>
            <p:nvPr/>
          </p:nvSpPr>
          <p:spPr>
            <a:xfrm>
              <a:off x="7124688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1" y="465"/>
                    <a:pt x="1751" y="941"/>
                  </a:cubicBezTo>
                  <a:cubicBezTo>
                    <a:pt x="1751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64" name="Google Shape;3664;p14"/>
            <p:cNvSpPr/>
            <p:nvPr/>
          </p:nvSpPr>
          <p:spPr>
            <a:xfrm>
              <a:off x="66067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1" y="1"/>
                  </a:moveTo>
                  <a:cubicBezTo>
                    <a:pt x="227" y="1"/>
                    <a:pt x="0" y="227"/>
                    <a:pt x="0" y="525"/>
                  </a:cubicBezTo>
                  <a:cubicBezTo>
                    <a:pt x="0" y="810"/>
                    <a:pt x="227" y="1037"/>
                    <a:pt x="501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65" name="Google Shape;3665;p14"/>
            <p:cNvSpPr/>
            <p:nvPr/>
          </p:nvSpPr>
          <p:spPr>
            <a:xfrm>
              <a:off x="6962763" y="2120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58" y="703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66" name="Google Shape;3666;p14"/>
            <p:cNvSpPr/>
            <p:nvPr/>
          </p:nvSpPr>
          <p:spPr>
            <a:xfrm>
              <a:off x="6951438" y="19488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80" y="894"/>
                    <a:pt x="870" y="691"/>
                    <a:pt x="870" y="441"/>
                  </a:cubicBezTo>
                  <a:cubicBezTo>
                    <a:pt x="870" y="203"/>
                    <a:pt x="680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67" name="Google Shape;3667;p14"/>
            <p:cNvSpPr/>
            <p:nvPr/>
          </p:nvSpPr>
          <p:spPr>
            <a:xfrm>
              <a:off x="677226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0" y="1894"/>
                  </a:cubicBezTo>
                  <a:cubicBezTo>
                    <a:pt x="524" y="1894"/>
                    <a:pt x="119" y="1489"/>
                    <a:pt x="119" y="1001"/>
                  </a:cubicBezTo>
                  <a:cubicBezTo>
                    <a:pt x="119" y="501"/>
                    <a:pt x="524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68" name="Google Shape;3668;p14"/>
            <p:cNvSpPr/>
            <p:nvPr/>
          </p:nvSpPr>
          <p:spPr>
            <a:xfrm>
              <a:off x="635881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44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13" y="3894"/>
                  </a:lnTo>
                  <a:lnTo>
                    <a:pt x="143" y="4073"/>
                  </a:lnTo>
                  <a:lnTo>
                    <a:pt x="1" y="6037"/>
                  </a:lnTo>
                  <a:lnTo>
                    <a:pt x="155" y="6049"/>
                  </a:lnTo>
                  <a:lnTo>
                    <a:pt x="286" y="4228"/>
                  </a:lnTo>
                  <a:lnTo>
                    <a:pt x="2167" y="4049"/>
                  </a:lnTo>
                  <a:lnTo>
                    <a:pt x="2287" y="2156"/>
                  </a:lnTo>
                  <a:lnTo>
                    <a:pt x="4156" y="1977"/>
                  </a:lnTo>
                  <a:lnTo>
                    <a:pt x="4287" y="13"/>
                  </a:lnTo>
                  <a:lnTo>
                    <a:pt x="4144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69" name="Google Shape;3669;p14"/>
            <p:cNvSpPr/>
            <p:nvPr/>
          </p:nvSpPr>
          <p:spPr>
            <a:xfrm>
              <a:off x="6763638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79" y="893"/>
                    <a:pt x="869" y="703"/>
                    <a:pt x="869" y="453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70" name="Google Shape;3670;p14"/>
            <p:cNvSpPr/>
            <p:nvPr/>
          </p:nvSpPr>
          <p:spPr>
            <a:xfrm>
              <a:off x="7003538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71" name="Google Shape;3671;p14"/>
            <p:cNvSpPr/>
            <p:nvPr/>
          </p:nvSpPr>
          <p:spPr>
            <a:xfrm flipH="1">
              <a:off x="2132963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41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89" y="2203"/>
                  </a:lnTo>
                  <a:lnTo>
                    <a:pt x="4143" y="310"/>
                  </a:lnTo>
                  <a:lnTo>
                    <a:pt x="5941" y="155"/>
                  </a:lnTo>
                  <a:lnTo>
                    <a:pt x="5941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72" name="Google Shape;3672;p14"/>
            <p:cNvSpPr/>
            <p:nvPr/>
          </p:nvSpPr>
          <p:spPr>
            <a:xfrm>
              <a:off x="633648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27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7" y="5596"/>
                  </a:lnTo>
                  <a:lnTo>
                    <a:pt x="3251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73" name="Google Shape;3673;p14"/>
            <p:cNvSpPr/>
            <p:nvPr/>
          </p:nvSpPr>
          <p:spPr>
            <a:xfrm>
              <a:off x="7124688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1" y="465"/>
                    <a:pt x="1751" y="941"/>
                  </a:cubicBezTo>
                  <a:cubicBezTo>
                    <a:pt x="1751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74" name="Google Shape;3674;p14"/>
            <p:cNvSpPr/>
            <p:nvPr/>
          </p:nvSpPr>
          <p:spPr>
            <a:xfrm>
              <a:off x="66067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1" y="0"/>
                  </a:moveTo>
                  <a:cubicBezTo>
                    <a:pt x="227" y="0"/>
                    <a:pt x="0" y="238"/>
                    <a:pt x="0" y="524"/>
                  </a:cubicBezTo>
                  <a:cubicBezTo>
                    <a:pt x="0" y="810"/>
                    <a:pt x="227" y="1048"/>
                    <a:pt x="501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75" name="Google Shape;3675;p14"/>
            <p:cNvSpPr/>
            <p:nvPr/>
          </p:nvSpPr>
          <p:spPr>
            <a:xfrm>
              <a:off x="6962763" y="48266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76" name="Google Shape;3676;p14"/>
            <p:cNvSpPr/>
            <p:nvPr/>
          </p:nvSpPr>
          <p:spPr>
            <a:xfrm>
              <a:off x="6951438" y="4634038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1" y="1"/>
                  </a:moveTo>
                  <a:cubicBezTo>
                    <a:pt x="203" y="1"/>
                    <a:pt x="1" y="191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80" y="894"/>
                    <a:pt x="870" y="691"/>
                    <a:pt x="870" y="441"/>
                  </a:cubicBezTo>
                  <a:cubicBezTo>
                    <a:pt x="870" y="191"/>
                    <a:pt x="680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77" name="Google Shape;3677;p14"/>
            <p:cNvSpPr/>
            <p:nvPr/>
          </p:nvSpPr>
          <p:spPr>
            <a:xfrm>
              <a:off x="677226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0" y="1894"/>
                  </a:cubicBezTo>
                  <a:cubicBezTo>
                    <a:pt x="524" y="1894"/>
                    <a:pt x="119" y="1489"/>
                    <a:pt x="119" y="1001"/>
                  </a:cubicBezTo>
                  <a:cubicBezTo>
                    <a:pt x="119" y="513"/>
                    <a:pt x="524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78" name="Google Shape;3678;p14"/>
            <p:cNvSpPr/>
            <p:nvPr/>
          </p:nvSpPr>
          <p:spPr>
            <a:xfrm>
              <a:off x="6358813" y="4616350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44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13" y="3905"/>
                  </a:lnTo>
                  <a:lnTo>
                    <a:pt x="143" y="4084"/>
                  </a:lnTo>
                  <a:lnTo>
                    <a:pt x="1" y="6048"/>
                  </a:lnTo>
                  <a:lnTo>
                    <a:pt x="155" y="6060"/>
                  </a:lnTo>
                  <a:lnTo>
                    <a:pt x="286" y="4227"/>
                  </a:lnTo>
                  <a:lnTo>
                    <a:pt x="2167" y="4048"/>
                  </a:lnTo>
                  <a:lnTo>
                    <a:pt x="2287" y="2155"/>
                  </a:lnTo>
                  <a:lnTo>
                    <a:pt x="4156" y="1988"/>
                  </a:lnTo>
                  <a:lnTo>
                    <a:pt x="4287" y="24"/>
                  </a:lnTo>
                  <a:lnTo>
                    <a:pt x="4144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79" name="Google Shape;3679;p14"/>
            <p:cNvSpPr/>
            <p:nvPr/>
          </p:nvSpPr>
          <p:spPr>
            <a:xfrm>
              <a:off x="6763638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69" y="691"/>
                    <a:pt x="869" y="453"/>
                  </a:cubicBezTo>
                  <a:cubicBezTo>
                    <a:pt x="869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80" name="Google Shape;3680;p14"/>
            <p:cNvSpPr/>
            <p:nvPr/>
          </p:nvSpPr>
          <p:spPr>
            <a:xfrm>
              <a:off x="7003538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81" name="Google Shape;3681;p14"/>
            <p:cNvSpPr/>
            <p:nvPr/>
          </p:nvSpPr>
          <p:spPr>
            <a:xfrm flipH="1">
              <a:off x="1179288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41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89" y="2203"/>
                  </a:lnTo>
                  <a:lnTo>
                    <a:pt x="4143" y="310"/>
                  </a:lnTo>
                  <a:lnTo>
                    <a:pt x="5941" y="167"/>
                  </a:lnTo>
                  <a:lnTo>
                    <a:pt x="5941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82" name="Google Shape;3682;p14"/>
            <p:cNvSpPr/>
            <p:nvPr/>
          </p:nvSpPr>
          <p:spPr>
            <a:xfrm>
              <a:off x="633648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27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7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83" name="Google Shape;3683;p14"/>
            <p:cNvSpPr/>
            <p:nvPr/>
          </p:nvSpPr>
          <p:spPr>
            <a:xfrm>
              <a:off x="617128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84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84" name="Google Shape;3684;p14"/>
            <p:cNvSpPr/>
            <p:nvPr/>
          </p:nvSpPr>
          <p:spPr>
            <a:xfrm>
              <a:off x="56530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1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01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85" name="Google Shape;3685;p14"/>
            <p:cNvSpPr/>
            <p:nvPr/>
          </p:nvSpPr>
          <p:spPr>
            <a:xfrm>
              <a:off x="600906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86" name="Google Shape;3686;p14"/>
            <p:cNvSpPr/>
            <p:nvPr/>
          </p:nvSpPr>
          <p:spPr>
            <a:xfrm>
              <a:off x="5998363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87" name="Google Shape;3687;p14"/>
            <p:cNvSpPr/>
            <p:nvPr/>
          </p:nvSpPr>
          <p:spPr>
            <a:xfrm>
              <a:off x="5819163" y="102538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01" y="1894"/>
                    <a:pt x="108" y="1489"/>
                    <a:pt x="108" y="1001"/>
                  </a:cubicBezTo>
                  <a:cubicBezTo>
                    <a:pt x="108" y="501"/>
                    <a:pt x="501" y="96"/>
                    <a:pt x="989" y="96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1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88" name="Google Shape;3688;p14"/>
            <p:cNvSpPr/>
            <p:nvPr/>
          </p:nvSpPr>
          <p:spPr>
            <a:xfrm flipH="1">
              <a:off x="3498338" y="-162"/>
              <a:ext cx="107200" cy="151250"/>
            </a:xfrm>
            <a:custGeom>
              <a:avLst/>
              <a:gdLst/>
              <a:ahLst/>
              <a:cxnLst/>
              <a:rect l="l" t="t" r="r" b="b"/>
              <a:pathLst>
                <a:path w="4288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32" y="4073"/>
                  </a:lnTo>
                  <a:lnTo>
                    <a:pt x="1" y="6037"/>
                  </a:lnTo>
                  <a:lnTo>
                    <a:pt x="156" y="6049"/>
                  </a:lnTo>
                  <a:lnTo>
                    <a:pt x="275" y="4228"/>
                  </a:lnTo>
                  <a:lnTo>
                    <a:pt x="2156" y="4049"/>
                  </a:lnTo>
                  <a:lnTo>
                    <a:pt x="2275" y="2156"/>
                  </a:lnTo>
                  <a:lnTo>
                    <a:pt x="4144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89" name="Google Shape;3689;p14"/>
            <p:cNvSpPr/>
            <p:nvPr/>
          </p:nvSpPr>
          <p:spPr>
            <a:xfrm>
              <a:off x="581023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90" name="Google Shape;3690;p14"/>
            <p:cNvSpPr/>
            <p:nvPr/>
          </p:nvSpPr>
          <p:spPr>
            <a:xfrm>
              <a:off x="605013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8" y="893"/>
                    <a:pt x="858" y="691"/>
                    <a:pt x="858" y="453"/>
                  </a:cubicBezTo>
                  <a:cubicBezTo>
                    <a:pt x="858" y="203"/>
                    <a:pt x="668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91" name="Google Shape;3691;p14"/>
            <p:cNvSpPr/>
            <p:nvPr/>
          </p:nvSpPr>
          <p:spPr>
            <a:xfrm flipH="1">
              <a:off x="3086363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92" name="Google Shape;3692;p14"/>
            <p:cNvSpPr/>
            <p:nvPr/>
          </p:nvSpPr>
          <p:spPr>
            <a:xfrm>
              <a:off x="5383088" y="294238"/>
              <a:ext cx="151850" cy="208675"/>
            </a:xfrm>
            <a:custGeom>
              <a:avLst/>
              <a:gdLst/>
              <a:ahLst/>
              <a:cxnLst/>
              <a:rect l="l" t="t" r="r" b="b"/>
              <a:pathLst>
                <a:path w="6074" h="8347" extrusionOk="0">
                  <a:moveTo>
                    <a:pt x="5859" y="0"/>
                  </a:moveTo>
                  <a:lnTo>
                    <a:pt x="5656" y="2536"/>
                  </a:lnTo>
                  <a:lnTo>
                    <a:pt x="3049" y="2750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8" y="5798"/>
                  </a:lnTo>
                  <a:lnTo>
                    <a:pt x="3025" y="5596"/>
                  </a:lnTo>
                  <a:lnTo>
                    <a:pt x="3239" y="2953"/>
                  </a:lnTo>
                  <a:lnTo>
                    <a:pt x="5859" y="2750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93" name="Google Shape;3693;p14"/>
            <p:cNvSpPr/>
            <p:nvPr/>
          </p:nvSpPr>
          <p:spPr>
            <a:xfrm>
              <a:off x="617128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94" y="84"/>
                    <a:pt x="1763" y="465"/>
                    <a:pt x="1763" y="941"/>
                  </a:cubicBezTo>
                  <a:cubicBezTo>
                    <a:pt x="1763" y="1394"/>
                    <a:pt x="1394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84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94" name="Google Shape;3694;p14"/>
            <p:cNvSpPr/>
            <p:nvPr/>
          </p:nvSpPr>
          <p:spPr>
            <a:xfrm>
              <a:off x="56530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1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01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95" name="Google Shape;3695;p14"/>
            <p:cNvSpPr/>
            <p:nvPr/>
          </p:nvSpPr>
          <p:spPr>
            <a:xfrm>
              <a:off x="600906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96" name="Google Shape;3696;p14"/>
            <p:cNvSpPr/>
            <p:nvPr/>
          </p:nvSpPr>
          <p:spPr>
            <a:xfrm>
              <a:off x="5998363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97" name="Google Shape;3697;p14"/>
            <p:cNvSpPr/>
            <p:nvPr/>
          </p:nvSpPr>
          <p:spPr>
            <a:xfrm>
              <a:off x="5819163" y="4716788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01" y="1894"/>
                    <a:pt x="108" y="1489"/>
                    <a:pt x="108" y="1001"/>
                  </a:cubicBezTo>
                  <a:cubicBezTo>
                    <a:pt x="96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98" name="Google Shape;3698;p14"/>
            <p:cNvSpPr/>
            <p:nvPr/>
          </p:nvSpPr>
          <p:spPr>
            <a:xfrm flipH="1">
              <a:off x="3498338" y="4614113"/>
              <a:ext cx="107200" cy="151525"/>
            </a:xfrm>
            <a:custGeom>
              <a:avLst/>
              <a:gdLst/>
              <a:ahLst/>
              <a:cxnLst/>
              <a:rect l="l" t="t" r="r" b="b"/>
              <a:pathLst>
                <a:path w="4288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5"/>
                  </a:lnTo>
                  <a:lnTo>
                    <a:pt x="132" y="4084"/>
                  </a:lnTo>
                  <a:lnTo>
                    <a:pt x="1" y="6048"/>
                  </a:lnTo>
                  <a:lnTo>
                    <a:pt x="156" y="6060"/>
                  </a:lnTo>
                  <a:lnTo>
                    <a:pt x="275" y="4227"/>
                  </a:lnTo>
                  <a:lnTo>
                    <a:pt x="2156" y="4048"/>
                  </a:lnTo>
                  <a:lnTo>
                    <a:pt x="2275" y="2155"/>
                  </a:lnTo>
                  <a:lnTo>
                    <a:pt x="4144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99" name="Google Shape;3699;p14"/>
            <p:cNvSpPr/>
            <p:nvPr/>
          </p:nvSpPr>
          <p:spPr>
            <a:xfrm>
              <a:off x="581023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00" name="Google Shape;3700;p14"/>
            <p:cNvSpPr/>
            <p:nvPr/>
          </p:nvSpPr>
          <p:spPr>
            <a:xfrm>
              <a:off x="605013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8" y="893"/>
                    <a:pt x="858" y="691"/>
                    <a:pt x="858" y="441"/>
                  </a:cubicBezTo>
                  <a:cubicBezTo>
                    <a:pt x="858" y="203"/>
                    <a:pt x="668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01" name="Google Shape;3701;p14"/>
            <p:cNvSpPr/>
            <p:nvPr/>
          </p:nvSpPr>
          <p:spPr>
            <a:xfrm flipH="1">
              <a:off x="2132688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02" name="Google Shape;3702;p14"/>
            <p:cNvSpPr/>
            <p:nvPr/>
          </p:nvSpPr>
          <p:spPr>
            <a:xfrm>
              <a:off x="5383088" y="4908488"/>
              <a:ext cx="151850" cy="208675"/>
            </a:xfrm>
            <a:custGeom>
              <a:avLst/>
              <a:gdLst/>
              <a:ahLst/>
              <a:cxnLst/>
              <a:rect l="l" t="t" r="r" b="b"/>
              <a:pathLst>
                <a:path w="6074" h="8347" extrusionOk="0">
                  <a:moveTo>
                    <a:pt x="5859" y="0"/>
                  </a:moveTo>
                  <a:lnTo>
                    <a:pt x="5656" y="2548"/>
                  </a:lnTo>
                  <a:lnTo>
                    <a:pt x="3049" y="2751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8" y="5811"/>
                  </a:lnTo>
                  <a:lnTo>
                    <a:pt x="3025" y="5596"/>
                  </a:lnTo>
                  <a:lnTo>
                    <a:pt x="3239" y="2965"/>
                  </a:lnTo>
                  <a:lnTo>
                    <a:pt x="5859" y="2739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03" name="Google Shape;3703;p14"/>
            <p:cNvSpPr/>
            <p:nvPr/>
          </p:nvSpPr>
          <p:spPr>
            <a:xfrm>
              <a:off x="521788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06" y="0"/>
                    <a:pt x="1" y="417"/>
                    <a:pt x="1" y="929"/>
                  </a:cubicBezTo>
                  <a:cubicBezTo>
                    <a:pt x="1" y="1429"/>
                    <a:pt x="406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04" name="Google Shape;3704;p14"/>
            <p:cNvSpPr/>
            <p:nvPr/>
          </p:nvSpPr>
          <p:spPr>
            <a:xfrm>
              <a:off x="46993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12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05" name="Google Shape;3705;p14"/>
            <p:cNvSpPr/>
            <p:nvPr/>
          </p:nvSpPr>
          <p:spPr>
            <a:xfrm>
              <a:off x="50553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2" y="1"/>
                    <a:pt x="0" y="203"/>
                    <a:pt x="0" y="453"/>
                  </a:cubicBezTo>
                  <a:cubicBezTo>
                    <a:pt x="0" y="703"/>
                    <a:pt x="202" y="894"/>
                    <a:pt x="441" y="894"/>
                  </a:cubicBezTo>
                  <a:cubicBezTo>
                    <a:pt x="679" y="894"/>
                    <a:pt x="869" y="703"/>
                    <a:pt x="869" y="453"/>
                  </a:cubicBezTo>
                  <a:cubicBezTo>
                    <a:pt x="869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06" name="Google Shape;3706;p14"/>
            <p:cNvSpPr/>
            <p:nvPr/>
          </p:nvSpPr>
          <p:spPr>
            <a:xfrm>
              <a:off x="5044663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07" name="Google Shape;3707;p14"/>
            <p:cNvSpPr/>
            <p:nvPr/>
          </p:nvSpPr>
          <p:spPr>
            <a:xfrm>
              <a:off x="4865463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08" name="Google Shape;3708;p14"/>
            <p:cNvSpPr/>
            <p:nvPr/>
          </p:nvSpPr>
          <p:spPr>
            <a:xfrm>
              <a:off x="4452038" y="-162"/>
              <a:ext cx="106875" cy="151250"/>
            </a:xfrm>
            <a:custGeom>
              <a:avLst/>
              <a:gdLst/>
              <a:ahLst/>
              <a:cxnLst/>
              <a:rect l="l" t="t" r="r" b="b"/>
              <a:pathLst>
                <a:path w="4275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1" y="2001"/>
                  </a:lnTo>
                  <a:lnTo>
                    <a:pt x="2000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3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74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09" name="Google Shape;3709;p14"/>
            <p:cNvSpPr/>
            <p:nvPr/>
          </p:nvSpPr>
          <p:spPr>
            <a:xfrm>
              <a:off x="485653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10" name="Google Shape;3710;p14"/>
            <p:cNvSpPr/>
            <p:nvPr/>
          </p:nvSpPr>
          <p:spPr>
            <a:xfrm>
              <a:off x="5096763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79" y="893"/>
                    <a:pt x="869" y="691"/>
                    <a:pt x="869" y="453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11" name="Google Shape;3711;p14"/>
            <p:cNvSpPr/>
            <p:nvPr/>
          </p:nvSpPr>
          <p:spPr>
            <a:xfrm flipH="1">
              <a:off x="4039763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30" y="1"/>
                  </a:moveTo>
                  <a:lnTo>
                    <a:pt x="4001" y="155"/>
                  </a:lnTo>
                  <a:lnTo>
                    <a:pt x="3834" y="2048"/>
                  </a:lnTo>
                  <a:lnTo>
                    <a:pt x="1953" y="2203"/>
                  </a:lnTo>
                  <a:lnTo>
                    <a:pt x="1810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12" name="Google Shape;3712;p14"/>
            <p:cNvSpPr/>
            <p:nvPr/>
          </p:nvSpPr>
          <p:spPr>
            <a:xfrm>
              <a:off x="44297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46" y="0"/>
                  </a:moveTo>
                  <a:lnTo>
                    <a:pt x="5656" y="2536"/>
                  </a:lnTo>
                  <a:lnTo>
                    <a:pt x="3036" y="2750"/>
                  </a:lnTo>
                  <a:lnTo>
                    <a:pt x="2834" y="5394"/>
                  </a:lnTo>
                  <a:lnTo>
                    <a:pt x="214" y="5608"/>
                  </a:lnTo>
                  <a:lnTo>
                    <a:pt x="0" y="8334"/>
                  </a:lnTo>
                  <a:lnTo>
                    <a:pt x="214" y="8346"/>
                  </a:lnTo>
                  <a:lnTo>
                    <a:pt x="405" y="5798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50"/>
                  </a:lnTo>
                  <a:lnTo>
                    <a:pt x="6072" y="12"/>
                  </a:lnTo>
                  <a:lnTo>
                    <a:pt x="5846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13" name="Google Shape;3713;p14"/>
            <p:cNvSpPr/>
            <p:nvPr/>
          </p:nvSpPr>
          <p:spPr>
            <a:xfrm>
              <a:off x="521788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06" y="1"/>
                    <a:pt x="1" y="417"/>
                    <a:pt x="1" y="917"/>
                  </a:cubicBezTo>
                  <a:cubicBezTo>
                    <a:pt x="1" y="1429"/>
                    <a:pt x="406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23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14" name="Google Shape;3714;p14"/>
            <p:cNvSpPr/>
            <p:nvPr/>
          </p:nvSpPr>
          <p:spPr>
            <a:xfrm>
              <a:off x="46993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12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15" name="Google Shape;3715;p14"/>
            <p:cNvSpPr/>
            <p:nvPr/>
          </p:nvSpPr>
          <p:spPr>
            <a:xfrm>
              <a:off x="50553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2" y="0"/>
                    <a:pt x="0" y="203"/>
                    <a:pt x="0" y="441"/>
                  </a:cubicBezTo>
                  <a:cubicBezTo>
                    <a:pt x="0" y="691"/>
                    <a:pt x="202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16" name="Google Shape;3716;p14"/>
            <p:cNvSpPr/>
            <p:nvPr/>
          </p:nvSpPr>
          <p:spPr>
            <a:xfrm>
              <a:off x="5044663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17" name="Google Shape;3717;p14"/>
            <p:cNvSpPr/>
            <p:nvPr/>
          </p:nvSpPr>
          <p:spPr>
            <a:xfrm>
              <a:off x="4865463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18" name="Google Shape;3718;p14"/>
            <p:cNvSpPr/>
            <p:nvPr/>
          </p:nvSpPr>
          <p:spPr>
            <a:xfrm>
              <a:off x="4452038" y="4614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1" y="2012"/>
                  </a:lnTo>
                  <a:lnTo>
                    <a:pt x="2000" y="3905"/>
                  </a:lnTo>
                  <a:lnTo>
                    <a:pt x="119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3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74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19" name="Google Shape;3719;p14"/>
            <p:cNvSpPr/>
            <p:nvPr/>
          </p:nvSpPr>
          <p:spPr>
            <a:xfrm>
              <a:off x="485653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20" name="Google Shape;3720;p14"/>
            <p:cNvSpPr/>
            <p:nvPr/>
          </p:nvSpPr>
          <p:spPr>
            <a:xfrm>
              <a:off x="5096763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21" name="Google Shape;3721;p14"/>
            <p:cNvSpPr/>
            <p:nvPr/>
          </p:nvSpPr>
          <p:spPr>
            <a:xfrm flipH="1">
              <a:off x="3086088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30" y="1"/>
                  </a:moveTo>
                  <a:lnTo>
                    <a:pt x="4001" y="167"/>
                  </a:lnTo>
                  <a:lnTo>
                    <a:pt x="3834" y="2061"/>
                  </a:lnTo>
                  <a:lnTo>
                    <a:pt x="1953" y="2203"/>
                  </a:lnTo>
                  <a:lnTo>
                    <a:pt x="1810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22" name="Google Shape;3722;p14"/>
            <p:cNvSpPr/>
            <p:nvPr/>
          </p:nvSpPr>
          <p:spPr>
            <a:xfrm>
              <a:off x="44297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46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14" y="5608"/>
                  </a:lnTo>
                  <a:lnTo>
                    <a:pt x="0" y="8335"/>
                  </a:lnTo>
                  <a:lnTo>
                    <a:pt x="214" y="8347"/>
                  </a:lnTo>
                  <a:lnTo>
                    <a:pt x="405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46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23" name="Google Shape;3723;p14"/>
            <p:cNvSpPr/>
            <p:nvPr/>
          </p:nvSpPr>
          <p:spPr>
            <a:xfrm>
              <a:off x="4264213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0" y="465"/>
                    <a:pt x="1750" y="941"/>
                  </a:cubicBezTo>
                  <a:cubicBezTo>
                    <a:pt x="1750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24" name="Google Shape;3724;p14"/>
            <p:cNvSpPr/>
            <p:nvPr/>
          </p:nvSpPr>
          <p:spPr>
            <a:xfrm>
              <a:off x="37462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0" y="1"/>
                  </a:moveTo>
                  <a:cubicBezTo>
                    <a:pt x="227" y="1"/>
                    <a:pt x="0" y="227"/>
                    <a:pt x="0" y="525"/>
                  </a:cubicBezTo>
                  <a:cubicBezTo>
                    <a:pt x="0" y="810"/>
                    <a:pt x="227" y="1037"/>
                    <a:pt x="500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25" name="Google Shape;3725;p14"/>
            <p:cNvSpPr/>
            <p:nvPr/>
          </p:nvSpPr>
          <p:spPr>
            <a:xfrm>
              <a:off x="41022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69" y="703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26" name="Google Shape;3726;p14"/>
            <p:cNvSpPr/>
            <p:nvPr/>
          </p:nvSpPr>
          <p:spPr>
            <a:xfrm>
              <a:off x="4091263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27" name="Google Shape;3727;p14"/>
            <p:cNvSpPr/>
            <p:nvPr/>
          </p:nvSpPr>
          <p:spPr>
            <a:xfrm>
              <a:off x="3911788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9" y="96"/>
                    <a:pt x="1881" y="501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01"/>
                    <a:pt x="524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28" name="Google Shape;3728;p14"/>
            <p:cNvSpPr/>
            <p:nvPr/>
          </p:nvSpPr>
          <p:spPr>
            <a:xfrm flipH="1">
              <a:off x="5405438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13" y="3894"/>
                  </a:lnTo>
                  <a:lnTo>
                    <a:pt x="143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86" y="2156"/>
                  </a:lnTo>
                  <a:lnTo>
                    <a:pt x="4156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29" name="Google Shape;3729;p14"/>
            <p:cNvSpPr/>
            <p:nvPr/>
          </p:nvSpPr>
          <p:spPr>
            <a:xfrm>
              <a:off x="3903138" y="448713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2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42" y="893"/>
                  </a:cubicBezTo>
                  <a:cubicBezTo>
                    <a:pt x="680" y="893"/>
                    <a:pt x="870" y="703"/>
                    <a:pt x="870" y="453"/>
                  </a:cubicBezTo>
                  <a:cubicBezTo>
                    <a:pt x="870" y="203"/>
                    <a:pt x="680" y="0"/>
                    <a:pt x="4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30" name="Google Shape;3730;p14"/>
            <p:cNvSpPr/>
            <p:nvPr/>
          </p:nvSpPr>
          <p:spPr>
            <a:xfrm>
              <a:off x="4143363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31" name="Google Shape;3731;p14"/>
            <p:cNvSpPr/>
            <p:nvPr/>
          </p:nvSpPr>
          <p:spPr>
            <a:xfrm flipH="1">
              <a:off x="4993438" y="289763"/>
              <a:ext cx="148575" cy="110150"/>
            </a:xfrm>
            <a:custGeom>
              <a:avLst/>
              <a:gdLst/>
              <a:ahLst/>
              <a:cxnLst/>
              <a:rect l="l" t="t" r="r" b="b"/>
              <a:pathLst>
                <a:path w="5943" h="4406" extrusionOk="0">
                  <a:moveTo>
                    <a:pt x="5930" y="1"/>
                  </a:moveTo>
                  <a:lnTo>
                    <a:pt x="3990" y="155"/>
                  </a:lnTo>
                  <a:lnTo>
                    <a:pt x="3847" y="2048"/>
                  </a:lnTo>
                  <a:lnTo>
                    <a:pt x="1965" y="2203"/>
                  </a:lnTo>
                  <a:lnTo>
                    <a:pt x="1799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4" y="4239"/>
                  </a:lnTo>
                  <a:lnTo>
                    <a:pt x="2096" y="2346"/>
                  </a:lnTo>
                  <a:lnTo>
                    <a:pt x="3978" y="2203"/>
                  </a:lnTo>
                  <a:lnTo>
                    <a:pt x="4121" y="310"/>
                  </a:lnTo>
                  <a:lnTo>
                    <a:pt x="5942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32" name="Google Shape;3732;p14"/>
            <p:cNvSpPr/>
            <p:nvPr/>
          </p:nvSpPr>
          <p:spPr>
            <a:xfrm>
              <a:off x="34760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25" y="5596"/>
                  </a:lnTo>
                  <a:lnTo>
                    <a:pt x="3251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33" name="Google Shape;3733;p14"/>
            <p:cNvSpPr/>
            <p:nvPr/>
          </p:nvSpPr>
          <p:spPr>
            <a:xfrm>
              <a:off x="4264213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0" y="465"/>
                    <a:pt x="1750" y="941"/>
                  </a:cubicBezTo>
                  <a:cubicBezTo>
                    <a:pt x="1750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34" name="Google Shape;3734;p14"/>
            <p:cNvSpPr/>
            <p:nvPr/>
          </p:nvSpPr>
          <p:spPr>
            <a:xfrm>
              <a:off x="37462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0" y="0"/>
                  </a:moveTo>
                  <a:cubicBezTo>
                    <a:pt x="227" y="0"/>
                    <a:pt x="0" y="238"/>
                    <a:pt x="0" y="524"/>
                  </a:cubicBezTo>
                  <a:cubicBezTo>
                    <a:pt x="0" y="810"/>
                    <a:pt x="227" y="1048"/>
                    <a:pt x="500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35" name="Google Shape;3735;p14"/>
            <p:cNvSpPr/>
            <p:nvPr/>
          </p:nvSpPr>
          <p:spPr>
            <a:xfrm>
              <a:off x="41022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36" name="Google Shape;3736;p14"/>
            <p:cNvSpPr/>
            <p:nvPr/>
          </p:nvSpPr>
          <p:spPr>
            <a:xfrm>
              <a:off x="4091263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37" name="Google Shape;3737;p14"/>
            <p:cNvSpPr/>
            <p:nvPr/>
          </p:nvSpPr>
          <p:spPr>
            <a:xfrm>
              <a:off x="3911788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9" y="108"/>
                    <a:pt x="1881" y="513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13"/>
                    <a:pt x="524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38" name="Google Shape;3738;p14"/>
            <p:cNvSpPr/>
            <p:nvPr/>
          </p:nvSpPr>
          <p:spPr>
            <a:xfrm flipH="1">
              <a:off x="5405438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13" y="3905"/>
                  </a:lnTo>
                  <a:lnTo>
                    <a:pt x="143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86" y="2155"/>
                  </a:lnTo>
                  <a:lnTo>
                    <a:pt x="4156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39" name="Google Shape;3739;p14"/>
            <p:cNvSpPr/>
            <p:nvPr/>
          </p:nvSpPr>
          <p:spPr>
            <a:xfrm>
              <a:off x="3903138" y="5063263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2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42" y="894"/>
                  </a:cubicBezTo>
                  <a:cubicBezTo>
                    <a:pt x="680" y="894"/>
                    <a:pt x="870" y="691"/>
                    <a:pt x="870" y="453"/>
                  </a:cubicBezTo>
                  <a:cubicBezTo>
                    <a:pt x="870" y="203"/>
                    <a:pt x="680" y="1"/>
                    <a:pt x="4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40" name="Google Shape;3740;p14"/>
            <p:cNvSpPr/>
            <p:nvPr/>
          </p:nvSpPr>
          <p:spPr>
            <a:xfrm>
              <a:off x="4143363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41" name="Google Shape;3741;p14"/>
            <p:cNvSpPr/>
            <p:nvPr/>
          </p:nvSpPr>
          <p:spPr>
            <a:xfrm>
              <a:off x="4039763" y="4904013"/>
              <a:ext cx="148575" cy="110175"/>
            </a:xfrm>
            <a:custGeom>
              <a:avLst/>
              <a:gdLst/>
              <a:ahLst/>
              <a:cxnLst/>
              <a:rect l="l" t="t" r="r" b="b"/>
              <a:pathLst>
                <a:path w="5943" h="4407" extrusionOk="0">
                  <a:moveTo>
                    <a:pt x="5930" y="1"/>
                  </a:moveTo>
                  <a:lnTo>
                    <a:pt x="3990" y="167"/>
                  </a:lnTo>
                  <a:lnTo>
                    <a:pt x="3847" y="2061"/>
                  </a:lnTo>
                  <a:lnTo>
                    <a:pt x="1965" y="2203"/>
                  </a:lnTo>
                  <a:lnTo>
                    <a:pt x="1799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4" y="4239"/>
                  </a:lnTo>
                  <a:lnTo>
                    <a:pt x="2096" y="2358"/>
                  </a:lnTo>
                  <a:lnTo>
                    <a:pt x="3978" y="2203"/>
                  </a:lnTo>
                  <a:lnTo>
                    <a:pt x="4121" y="310"/>
                  </a:lnTo>
                  <a:lnTo>
                    <a:pt x="5942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42" name="Google Shape;3742;p14"/>
            <p:cNvSpPr/>
            <p:nvPr/>
          </p:nvSpPr>
          <p:spPr>
            <a:xfrm>
              <a:off x="34760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25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43" name="Google Shape;3743;p14"/>
            <p:cNvSpPr/>
            <p:nvPr/>
          </p:nvSpPr>
          <p:spPr>
            <a:xfrm>
              <a:off x="331051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44" name="Google Shape;3744;p14"/>
            <p:cNvSpPr/>
            <p:nvPr/>
          </p:nvSpPr>
          <p:spPr>
            <a:xfrm>
              <a:off x="27925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13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45" name="Google Shape;3745;p14"/>
            <p:cNvSpPr/>
            <p:nvPr/>
          </p:nvSpPr>
          <p:spPr>
            <a:xfrm>
              <a:off x="31485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46" name="Google Shape;3746;p14"/>
            <p:cNvSpPr/>
            <p:nvPr/>
          </p:nvSpPr>
          <p:spPr>
            <a:xfrm>
              <a:off x="3137588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47" name="Google Shape;3747;p14"/>
            <p:cNvSpPr/>
            <p:nvPr/>
          </p:nvSpPr>
          <p:spPr>
            <a:xfrm>
              <a:off x="2958388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13" y="1894"/>
                    <a:pt x="132" y="1489"/>
                    <a:pt x="132" y="1001"/>
                  </a:cubicBezTo>
                  <a:cubicBezTo>
                    <a:pt x="132" y="501"/>
                    <a:pt x="513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1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60" y="1989"/>
                    <a:pt x="2001" y="1548"/>
                    <a:pt x="2001" y="1001"/>
                  </a:cubicBezTo>
                  <a:cubicBezTo>
                    <a:pt x="2001" y="441"/>
                    <a:pt x="1536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48" name="Google Shape;3748;p14"/>
            <p:cNvSpPr/>
            <p:nvPr/>
          </p:nvSpPr>
          <p:spPr>
            <a:xfrm>
              <a:off x="2544938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01" y="1822"/>
                  </a:lnTo>
                  <a:lnTo>
                    <a:pt x="2120" y="2001"/>
                  </a:lnTo>
                  <a:lnTo>
                    <a:pt x="2001" y="3894"/>
                  </a:lnTo>
                  <a:lnTo>
                    <a:pt x="132" y="4073"/>
                  </a:lnTo>
                  <a:lnTo>
                    <a:pt x="1" y="6037"/>
                  </a:lnTo>
                  <a:lnTo>
                    <a:pt x="144" y="6049"/>
                  </a:lnTo>
                  <a:lnTo>
                    <a:pt x="275" y="4228"/>
                  </a:lnTo>
                  <a:lnTo>
                    <a:pt x="2156" y="4049"/>
                  </a:lnTo>
                  <a:lnTo>
                    <a:pt x="2275" y="2156"/>
                  </a:lnTo>
                  <a:lnTo>
                    <a:pt x="4144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49" name="Google Shape;3749;p14"/>
            <p:cNvSpPr/>
            <p:nvPr/>
          </p:nvSpPr>
          <p:spPr>
            <a:xfrm>
              <a:off x="294946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703"/>
                    <a:pt x="203" y="893"/>
                    <a:pt x="441" y="893"/>
                  </a:cubicBezTo>
                  <a:cubicBezTo>
                    <a:pt x="679" y="893"/>
                    <a:pt x="870" y="703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50" name="Google Shape;3750;p14"/>
            <p:cNvSpPr/>
            <p:nvPr/>
          </p:nvSpPr>
          <p:spPr>
            <a:xfrm>
              <a:off x="3189663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51" name="Google Shape;3751;p14"/>
            <p:cNvSpPr/>
            <p:nvPr/>
          </p:nvSpPr>
          <p:spPr>
            <a:xfrm flipH="1">
              <a:off x="5947138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42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53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42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52" name="Google Shape;3752;p14"/>
            <p:cNvSpPr/>
            <p:nvPr/>
          </p:nvSpPr>
          <p:spPr>
            <a:xfrm>
              <a:off x="25226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9" y="0"/>
                  </a:moveTo>
                  <a:lnTo>
                    <a:pt x="5656" y="2536"/>
                  </a:lnTo>
                  <a:lnTo>
                    <a:pt x="3049" y="2750"/>
                  </a:lnTo>
                  <a:lnTo>
                    <a:pt x="2823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03" y="8346"/>
                  </a:lnTo>
                  <a:lnTo>
                    <a:pt x="418" y="5798"/>
                  </a:lnTo>
                  <a:lnTo>
                    <a:pt x="3037" y="5596"/>
                  </a:lnTo>
                  <a:lnTo>
                    <a:pt x="3239" y="2953"/>
                  </a:lnTo>
                  <a:lnTo>
                    <a:pt x="5847" y="2750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53" name="Google Shape;3753;p14"/>
            <p:cNvSpPr/>
            <p:nvPr/>
          </p:nvSpPr>
          <p:spPr>
            <a:xfrm>
              <a:off x="331051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54" name="Google Shape;3754;p14"/>
            <p:cNvSpPr/>
            <p:nvPr/>
          </p:nvSpPr>
          <p:spPr>
            <a:xfrm>
              <a:off x="27925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55" name="Google Shape;3755;p14"/>
            <p:cNvSpPr/>
            <p:nvPr/>
          </p:nvSpPr>
          <p:spPr>
            <a:xfrm>
              <a:off x="31485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56" name="Google Shape;3756;p14"/>
            <p:cNvSpPr/>
            <p:nvPr/>
          </p:nvSpPr>
          <p:spPr>
            <a:xfrm>
              <a:off x="3137588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57" name="Google Shape;3757;p14"/>
            <p:cNvSpPr/>
            <p:nvPr/>
          </p:nvSpPr>
          <p:spPr>
            <a:xfrm>
              <a:off x="2958388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13" y="1894"/>
                    <a:pt x="132" y="1489"/>
                    <a:pt x="132" y="1001"/>
                  </a:cubicBezTo>
                  <a:cubicBezTo>
                    <a:pt x="108" y="513"/>
                    <a:pt x="513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60" y="2001"/>
                    <a:pt x="2001" y="1549"/>
                    <a:pt x="2001" y="1001"/>
                  </a:cubicBezTo>
                  <a:cubicBezTo>
                    <a:pt x="2001" y="453"/>
                    <a:pt x="1536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58" name="Google Shape;3758;p14"/>
            <p:cNvSpPr/>
            <p:nvPr/>
          </p:nvSpPr>
          <p:spPr>
            <a:xfrm>
              <a:off x="2544938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01" y="1834"/>
                  </a:lnTo>
                  <a:lnTo>
                    <a:pt x="2120" y="2012"/>
                  </a:lnTo>
                  <a:lnTo>
                    <a:pt x="2001" y="3905"/>
                  </a:lnTo>
                  <a:lnTo>
                    <a:pt x="132" y="4084"/>
                  </a:lnTo>
                  <a:lnTo>
                    <a:pt x="1" y="6048"/>
                  </a:lnTo>
                  <a:lnTo>
                    <a:pt x="144" y="6060"/>
                  </a:lnTo>
                  <a:lnTo>
                    <a:pt x="275" y="4227"/>
                  </a:lnTo>
                  <a:lnTo>
                    <a:pt x="2156" y="4048"/>
                  </a:lnTo>
                  <a:lnTo>
                    <a:pt x="2275" y="2155"/>
                  </a:lnTo>
                  <a:lnTo>
                    <a:pt x="4144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59" name="Google Shape;3759;p14"/>
            <p:cNvSpPr/>
            <p:nvPr/>
          </p:nvSpPr>
          <p:spPr>
            <a:xfrm>
              <a:off x="294946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60" name="Google Shape;3760;p14"/>
            <p:cNvSpPr/>
            <p:nvPr/>
          </p:nvSpPr>
          <p:spPr>
            <a:xfrm>
              <a:off x="3189663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61" name="Google Shape;3761;p14"/>
            <p:cNvSpPr/>
            <p:nvPr/>
          </p:nvSpPr>
          <p:spPr>
            <a:xfrm flipH="1">
              <a:off x="4993463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42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53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42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62" name="Google Shape;3762;p14"/>
            <p:cNvSpPr/>
            <p:nvPr/>
          </p:nvSpPr>
          <p:spPr>
            <a:xfrm>
              <a:off x="25226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9" y="0"/>
                  </a:moveTo>
                  <a:lnTo>
                    <a:pt x="5656" y="2548"/>
                  </a:lnTo>
                  <a:lnTo>
                    <a:pt x="3049" y="2751"/>
                  </a:lnTo>
                  <a:lnTo>
                    <a:pt x="2823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03" y="8347"/>
                  </a:lnTo>
                  <a:lnTo>
                    <a:pt x="418" y="5811"/>
                  </a:lnTo>
                  <a:lnTo>
                    <a:pt x="3037" y="5596"/>
                  </a:lnTo>
                  <a:lnTo>
                    <a:pt x="3239" y="2965"/>
                  </a:lnTo>
                  <a:lnTo>
                    <a:pt x="5847" y="2739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63" name="Google Shape;3763;p14"/>
            <p:cNvSpPr/>
            <p:nvPr/>
          </p:nvSpPr>
          <p:spPr>
            <a:xfrm>
              <a:off x="235741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64" name="Google Shape;3764;p14"/>
            <p:cNvSpPr/>
            <p:nvPr/>
          </p:nvSpPr>
          <p:spPr>
            <a:xfrm>
              <a:off x="183891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12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65" name="Google Shape;3765;p14"/>
            <p:cNvSpPr/>
            <p:nvPr/>
          </p:nvSpPr>
          <p:spPr>
            <a:xfrm>
              <a:off x="21949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2" y="1"/>
                    <a:pt x="0" y="203"/>
                    <a:pt x="0" y="453"/>
                  </a:cubicBezTo>
                  <a:cubicBezTo>
                    <a:pt x="0" y="703"/>
                    <a:pt x="202" y="894"/>
                    <a:pt x="441" y="894"/>
                  </a:cubicBezTo>
                  <a:cubicBezTo>
                    <a:pt x="679" y="894"/>
                    <a:pt x="869" y="703"/>
                    <a:pt x="869" y="453"/>
                  </a:cubicBezTo>
                  <a:cubicBezTo>
                    <a:pt x="869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66" name="Google Shape;3766;p14"/>
            <p:cNvSpPr/>
            <p:nvPr/>
          </p:nvSpPr>
          <p:spPr>
            <a:xfrm>
              <a:off x="218418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67" name="Google Shape;3767;p14"/>
            <p:cNvSpPr/>
            <p:nvPr/>
          </p:nvSpPr>
          <p:spPr>
            <a:xfrm>
              <a:off x="2004988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25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68" name="Google Shape;3768;p14"/>
            <p:cNvSpPr/>
            <p:nvPr/>
          </p:nvSpPr>
          <p:spPr>
            <a:xfrm flipH="1">
              <a:off x="731251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43" y="2001"/>
                  </a:lnTo>
                  <a:lnTo>
                    <a:pt x="2012" y="3894"/>
                  </a:lnTo>
                  <a:lnTo>
                    <a:pt x="131" y="4073"/>
                  </a:lnTo>
                  <a:lnTo>
                    <a:pt x="0" y="6037"/>
                  </a:lnTo>
                  <a:lnTo>
                    <a:pt x="167" y="6049"/>
                  </a:lnTo>
                  <a:lnTo>
                    <a:pt x="286" y="4228"/>
                  </a:lnTo>
                  <a:lnTo>
                    <a:pt x="2155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86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69" name="Google Shape;3769;p14"/>
            <p:cNvSpPr/>
            <p:nvPr/>
          </p:nvSpPr>
          <p:spPr>
            <a:xfrm>
              <a:off x="1996063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70" name="Google Shape;3770;p14"/>
            <p:cNvSpPr/>
            <p:nvPr/>
          </p:nvSpPr>
          <p:spPr>
            <a:xfrm>
              <a:off x="22359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71" name="Google Shape;3771;p14"/>
            <p:cNvSpPr/>
            <p:nvPr/>
          </p:nvSpPr>
          <p:spPr>
            <a:xfrm flipH="1">
              <a:off x="6900238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34" y="2048"/>
                  </a:lnTo>
                  <a:lnTo>
                    <a:pt x="1965" y="2203"/>
                  </a:lnTo>
                  <a:lnTo>
                    <a:pt x="1810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65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72" name="Google Shape;3772;p14"/>
            <p:cNvSpPr/>
            <p:nvPr/>
          </p:nvSpPr>
          <p:spPr>
            <a:xfrm>
              <a:off x="156893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36"/>
                  </a:lnTo>
                  <a:lnTo>
                    <a:pt x="3048" y="2750"/>
                  </a:lnTo>
                  <a:lnTo>
                    <a:pt x="2846" y="5394"/>
                  </a:lnTo>
                  <a:lnTo>
                    <a:pt x="226" y="5608"/>
                  </a:lnTo>
                  <a:lnTo>
                    <a:pt x="0" y="8334"/>
                  </a:lnTo>
                  <a:lnTo>
                    <a:pt x="226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39" y="2953"/>
                  </a:lnTo>
                  <a:lnTo>
                    <a:pt x="5858" y="2750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73" name="Google Shape;3773;p14"/>
            <p:cNvSpPr/>
            <p:nvPr/>
          </p:nvSpPr>
          <p:spPr>
            <a:xfrm>
              <a:off x="235741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22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74" name="Google Shape;3774;p14"/>
            <p:cNvSpPr/>
            <p:nvPr/>
          </p:nvSpPr>
          <p:spPr>
            <a:xfrm>
              <a:off x="183891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12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75" name="Google Shape;3775;p14"/>
            <p:cNvSpPr/>
            <p:nvPr/>
          </p:nvSpPr>
          <p:spPr>
            <a:xfrm>
              <a:off x="21949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2" y="0"/>
                    <a:pt x="0" y="203"/>
                    <a:pt x="0" y="441"/>
                  </a:cubicBezTo>
                  <a:cubicBezTo>
                    <a:pt x="0" y="691"/>
                    <a:pt x="202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76" name="Google Shape;3776;p14"/>
            <p:cNvSpPr/>
            <p:nvPr/>
          </p:nvSpPr>
          <p:spPr>
            <a:xfrm>
              <a:off x="218418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77" name="Google Shape;3777;p14"/>
            <p:cNvSpPr/>
            <p:nvPr/>
          </p:nvSpPr>
          <p:spPr>
            <a:xfrm>
              <a:off x="2004988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25" y="1894"/>
                    <a:pt x="120" y="1489"/>
                    <a:pt x="120" y="1001"/>
                  </a:cubicBezTo>
                  <a:cubicBezTo>
                    <a:pt x="108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78" name="Google Shape;3778;p14"/>
            <p:cNvSpPr/>
            <p:nvPr/>
          </p:nvSpPr>
          <p:spPr>
            <a:xfrm flipH="1">
              <a:off x="7312513" y="4616350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43" y="2012"/>
                  </a:lnTo>
                  <a:lnTo>
                    <a:pt x="2012" y="3905"/>
                  </a:lnTo>
                  <a:lnTo>
                    <a:pt x="131" y="4084"/>
                  </a:lnTo>
                  <a:lnTo>
                    <a:pt x="0" y="6048"/>
                  </a:lnTo>
                  <a:lnTo>
                    <a:pt x="167" y="6060"/>
                  </a:lnTo>
                  <a:lnTo>
                    <a:pt x="286" y="4227"/>
                  </a:lnTo>
                  <a:lnTo>
                    <a:pt x="2155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86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79" name="Google Shape;3779;p14"/>
            <p:cNvSpPr/>
            <p:nvPr/>
          </p:nvSpPr>
          <p:spPr>
            <a:xfrm>
              <a:off x="1996063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80" name="Google Shape;3780;p14"/>
            <p:cNvSpPr/>
            <p:nvPr/>
          </p:nvSpPr>
          <p:spPr>
            <a:xfrm>
              <a:off x="22359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81" name="Google Shape;3781;p14"/>
            <p:cNvSpPr/>
            <p:nvPr/>
          </p:nvSpPr>
          <p:spPr>
            <a:xfrm flipH="1">
              <a:off x="5946563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34" y="2061"/>
                  </a:lnTo>
                  <a:lnTo>
                    <a:pt x="1965" y="2203"/>
                  </a:lnTo>
                  <a:lnTo>
                    <a:pt x="1810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65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82" name="Google Shape;3782;p14"/>
            <p:cNvSpPr/>
            <p:nvPr/>
          </p:nvSpPr>
          <p:spPr>
            <a:xfrm>
              <a:off x="156893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48" y="2751"/>
                  </a:lnTo>
                  <a:lnTo>
                    <a:pt x="2846" y="5394"/>
                  </a:lnTo>
                  <a:lnTo>
                    <a:pt x="226" y="5608"/>
                  </a:lnTo>
                  <a:lnTo>
                    <a:pt x="0" y="8335"/>
                  </a:lnTo>
                  <a:lnTo>
                    <a:pt x="226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39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83" name="Google Shape;3783;p14"/>
            <p:cNvSpPr/>
            <p:nvPr/>
          </p:nvSpPr>
          <p:spPr>
            <a:xfrm>
              <a:off x="1403738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0" y="465"/>
                    <a:pt x="1750" y="941"/>
                  </a:cubicBezTo>
                  <a:cubicBezTo>
                    <a:pt x="1750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84" name="Google Shape;3784;p14"/>
            <p:cNvSpPr/>
            <p:nvPr/>
          </p:nvSpPr>
          <p:spPr>
            <a:xfrm>
              <a:off x="88521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39" y="1"/>
                    <a:pt x="1" y="227"/>
                    <a:pt x="1" y="525"/>
                  </a:cubicBezTo>
                  <a:cubicBezTo>
                    <a:pt x="1" y="810"/>
                    <a:pt x="239" y="1037"/>
                    <a:pt x="512" y="1037"/>
                  </a:cubicBezTo>
                  <a:cubicBezTo>
                    <a:pt x="786" y="1037"/>
                    <a:pt x="1013" y="810"/>
                    <a:pt x="1013" y="525"/>
                  </a:cubicBezTo>
                  <a:cubicBezTo>
                    <a:pt x="1013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85" name="Google Shape;3785;p14"/>
            <p:cNvSpPr/>
            <p:nvPr/>
          </p:nvSpPr>
          <p:spPr>
            <a:xfrm>
              <a:off x="12418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69" y="703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86" name="Google Shape;3786;p14"/>
            <p:cNvSpPr/>
            <p:nvPr/>
          </p:nvSpPr>
          <p:spPr>
            <a:xfrm>
              <a:off x="1230788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87" name="Google Shape;3787;p14"/>
            <p:cNvSpPr/>
            <p:nvPr/>
          </p:nvSpPr>
          <p:spPr>
            <a:xfrm>
              <a:off x="105131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8" y="96"/>
                    <a:pt x="1881" y="501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01"/>
                    <a:pt x="512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0" y="1548"/>
                    <a:pt x="2000" y="1001"/>
                  </a:cubicBezTo>
                  <a:cubicBezTo>
                    <a:pt x="2000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88" name="Google Shape;3788;p14"/>
            <p:cNvSpPr/>
            <p:nvPr/>
          </p:nvSpPr>
          <p:spPr>
            <a:xfrm>
              <a:off x="637863" y="-162"/>
              <a:ext cx="106875" cy="151250"/>
            </a:xfrm>
            <a:custGeom>
              <a:avLst/>
              <a:gdLst/>
              <a:ahLst/>
              <a:cxnLst/>
              <a:rect l="l" t="t" r="r" b="b"/>
              <a:pathLst>
                <a:path w="4275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89" name="Google Shape;3789;p14"/>
            <p:cNvSpPr/>
            <p:nvPr/>
          </p:nvSpPr>
          <p:spPr>
            <a:xfrm>
              <a:off x="1042388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69" y="703"/>
                    <a:pt x="869" y="453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90" name="Google Shape;3790;p14"/>
            <p:cNvSpPr/>
            <p:nvPr/>
          </p:nvSpPr>
          <p:spPr>
            <a:xfrm>
              <a:off x="12828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91" name="Google Shape;3791;p14"/>
            <p:cNvSpPr/>
            <p:nvPr/>
          </p:nvSpPr>
          <p:spPr>
            <a:xfrm flipH="1">
              <a:off x="7853913" y="289763"/>
              <a:ext cx="148575" cy="110150"/>
            </a:xfrm>
            <a:custGeom>
              <a:avLst/>
              <a:gdLst/>
              <a:ahLst/>
              <a:cxnLst/>
              <a:rect l="l" t="t" r="r" b="b"/>
              <a:pathLst>
                <a:path w="5943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35" y="2048"/>
                  </a:lnTo>
                  <a:lnTo>
                    <a:pt x="1954" y="2203"/>
                  </a:lnTo>
                  <a:lnTo>
                    <a:pt x="1799" y="4108"/>
                  </a:lnTo>
                  <a:lnTo>
                    <a:pt x="1" y="4239"/>
                  </a:lnTo>
                  <a:lnTo>
                    <a:pt x="1" y="4406"/>
                  </a:lnTo>
                  <a:lnTo>
                    <a:pt x="1954" y="4239"/>
                  </a:lnTo>
                  <a:lnTo>
                    <a:pt x="2096" y="2346"/>
                  </a:lnTo>
                  <a:lnTo>
                    <a:pt x="3978" y="2203"/>
                  </a:lnTo>
                  <a:lnTo>
                    <a:pt x="4120" y="310"/>
                  </a:lnTo>
                  <a:lnTo>
                    <a:pt x="5942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92" name="Google Shape;3792;p14"/>
            <p:cNvSpPr/>
            <p:nvPr/>
          </p:nvSpPr>
          <p:spPr>
            <a:xfrm>
              <a:off x="637863" y="768988"/>
              <a:ext cx="106875" cy="151225"/>
            </a:xfrm>
            <a:custGeom>
              <a:avLst/>
              <a:gdLst/>
              <a:ahLst/>
              <a:cxnLst/>
              <a:rect l="l" t="t" r="r" b="b"/>
              <a:pathLst>
                <a:path w="4275" h="6049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2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7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2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93" name="Google Shape;3793;p14"/>
            <p:cNvSpPr/>
            <p:nvPr/>
          </p:nvSpPr>
          <p:spPr>
            <a:xfrm flipH="1">
              <a:off x="61553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05" y="5798"/>
                  </a:lnTo>
                  <a:lnTo>
                    <a:pt x="3025" y="5596"/>
                  </a:lnTo>
                  <a:lnTo>
                    <a:pt x="3227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94" name="Google Shape;3794;p14"/>
            <p:cNvSpPr/>
            <p:nvPr/>
          </p:nvSpPr>
          <p:spPr>
            <a:xfrm>
              <a:off x="668513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30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53" y="1787"/>
                    <a:pt x="84" y="1406"/>
                    <a:pt x="84" y="930"/>
                  </a:cubicBezTo>
                  <a:cubicBezTo>
                    <a:pt x="84" y="453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8"/>
                    <a:pt x="1" y="918"/>
                  </a:cubicBezTo>
                  <a:cubicBezTo>
                    <a:pt x="1" y="1430"/>
                    <a:pt x="417" y="1846"/>
                    <a:pt x="918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34" y="418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95" name="Google Shape;3795;p14"/>
            <p:cNvSpPr/>
            <p:nvPr/>
          </p:nvSpPr>
          <p:spPr>
            <a:xfrm>
              <a:off x="637863" y="1537838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6"/>
                  </a:lnTo>
                  <a:lnTo>
                    <a:pt x="119" y="4084"/>
                  </a:lnTo>
                  <a:lnTo>
                    <a:pt x="0" y="6049"/>
                  </a:lnTo>
                  <a:lnTo>
                    <a:pt x="155" y="6061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67"/>
                  </a:lnTo>
                  <a:lnTo>
                    <a:pt x="4156" y="1989"/>
                  </a:lnTo>
                  <a:lnTo>
                    <a:pt x="4275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96" name="Google Shape;3796;p14"/>
            <p:cNvSpPr/>
            <p:nvPr/>
          </p:nvSpPr>
          <p:spPr>
            <a:xfrm flipH="1">
              <a:off x="615538" y="1063063"/>
              <a:ext cx="151825" cy="209000"/>
            </a:xfrm>
            <a:custGeom>
              <a:avLst/>
              <a:gdLst/>
              <a:ahLst/>
              <a:cxnLst/>
              <a:rect l="l" t="t" r="r" b="b"/>
              <a:pathLst>
                <a:path w="6073" h="8360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7" y="2763"/>
                  </a:lnTo>
                  <a:lnTo>
                    <a:pt x="2834" y="5406"/>
                  </a:lnTo>
                  <a:lnTo>
                    <a:pt x="215" y="5621"/>
                  </a:lnTo>
                  <a:lnTo>
                    <a:pt x="0" y="8335"/>
                  </a:lnTo>
                  <a:lnTo>
                    <a:pt x="215" y="8359"/>
                  </a:lnTo>
                  <a:lnTo>
                    <a:pt x="405" y="5811"/>
                  </a:lnTo>
                  <a:lnTo>
                    <a:pt x="3025" y="5597"/>
                  </a:lnTo>
                  <a:lnTo>
                    <a:pt x="3227" y="2966"/>
                  </a:lnTo>
                  <a:lnTo>
                    <a:pt x="5858" y="2763"/>
                  </a:lnTo>
                  <a:lnTo>
                    <a:pt x="6073" y="25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97" name="Google Shape;3797;p14"/>
            <p:cNvSpPr/>
            <p:nvPr/>
          </p:nvSpPr>
          <p:spPr>
            <a:xfrm>
              <a:off x="668513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53" y="1787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98" name="Google Shape;3798;p14"/>
            <p:cNvSpPr/>
            <p:nvPr/>
          </p:nvSpPr>
          <p:spPr>
            <a:xfrm>
              <a:off x="637863" y="2306963"/>
              <a:ext cx="106875" cy="151550"/>
            </a:xfrm>
            <a:custGeom>
              <a:avLst/>
              <a:gdLst/>
              <a:ahLst/>
              <a:cxnLst/>
              <a:rect l="l" t="t" r="r" b="b"/>
              <a:pathLst>
                <a:path w="4275" h="6062" extrusionOk="0">
                  <a:moveTo>
                    <a:pt x="4132" y="1"/>
                  </a:moveTo>
                  <a:lnTo>
                    <a:pt x="4013" y="1835"/>
                  </a:lnTo>
                  <a:lnTo>
                    <a:pt x="2132" y="2013"/>
                  </a:lnTo>
                  <a:lnTo>
                    <a:pt x="2001" y="3906"/>
                  </a:lnTo>
                  <a:lnTo>
                    <a:pt x="119" y="4085"/>
                  </a:lnTo>
                  <a:lnTo>
                    <a:pt x="0" y="6049"/>
                  </a:lnTo>
                  <a:lnTo>
                    <a:pt x="155" y="6061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99" name="Google Shape;3799;p14"/>
            <p:cNvSpPr/>
            <p:nvPr/>
          </p:nvSpPr>
          <p:spPr>
            <a:xfrm flipH="1">
              <a:off x="615538" y="183221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1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51"/>
                  </a:lnTo>
                  <a:lnTo>
                    <a:pt x="6073" y="12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00" name="Google Shape;3800;p14"/>
            <p:cNvSpPr/>
            <p:nvPr/>
          </p:nvSpPr>
          <p:spPr>
            <a:xfrm>
              <a:off x="668513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01" name="Google Shape;3801;p14"/>
            <p:cNvSpPr/>
            <p:nvPr/>
          </p:nvSpPr>
          <p:spPr>
            <a:xfrm>
              <a:off x="637863" y="3076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1"/>
                  </a:moveTo>
                  <a:lnTo>
                    <a:pt x="4013" y="1834"/>
                  </a:lnTo>
                  <a:lnTo>
                    <a:pt x="2132" y="2013"/>
                  </a:lnTo>
                  <a:lnTo>
                    <a:pt x="2001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61"/>
                  </a:lnTo>
                  <a:lnTo>
                    <a:pt x="274" y="4227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02" name="Google Shape;3802;p14"/>
            <p:cNvSpPr/>
            <p:nvPr/>
          </p:nvSpPr>
          <p:spPr>
            <a:xfrm flipH="1">
              <a:off x="615538" y="260136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82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799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51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03" name="Google Shape;3803;p14"/>
            <p:cNvSpPr/>
            <p:nvPr/>
          </p:nvSpPr>
          <p:spPr>
            <a:xfrm>
              <a:off x="668513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83"/>
                  </a:moveTo>
                  <a:cubicBezTo>
                    <a:pt x="1382" y="83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4"/>
                    <a:pt x="453" y="83"/>
                    <a:pt x="918" y="83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5"/>
                    <a:pt x="918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04" name="Google Shape;3804;p14"/>
            <p:cNvSpPr/>
            <p:nvPr/>
          </p:nvSpPr>
          <p:spPr>
            <a:xfrm>
              <a:off x="637863" y="3845263"/>
              <a:ext cx="106875" cy="151225"/>
            </a:xfrm>
            <a:custGeom>
              <a:avLst/>
              <a:gdLst/>
              <a:ahLst/>
              <a:cxnLst/>
              <a:rect l="l" t="t" r="r" b="b"/>
              <a:pathLst>
                <a:path w="4275" h="6049" extrusionOk="0">
                  <a:moveTo>
                    <a:pt x="4132" y="0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2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77"/>
                  </a:lnTo>
                  <a:lnTo>
                    <a:pt x="4275" y="12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05" name="Google Shape;3805;p14"/>
            <p:cNvSpPr/>
            <p:nvPr/>
          </p:nvSpPr>
          <p:spPr>
            <a:xfrm flipH="1">
              <a:off x="615538" y="3370488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58" y="1"/>
                  </a:moveTo>
                  <a:lnTo>
                    <a:pt x="5656" y="2537"/>
                  </a:lnTo>
                  <a:lnTo>
                    <a:pt x="3037" y="2751"/>
                  </a:lnTo>
                  <a:lnTo>
                    <a:pt x="2834" y="5383"/>
                  </a:lnTo>
                  <a:lnTo>
                    <a:pt x="215" y="5609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799"/>
                  </a:lnTo>
                  <a:lnTo>
                    <a:pt x="3025" y="5597"/>
                  </a:lnTo>
                  <a:lnTo>
                    <a:pt x="3227" y="2954"/>
                  </a:lnTo>
                  <a:lnTo>
                    <a:pt x="5858" y="2751"/>
                  </a:lnTo>
                  <a:lnTo>
                    <a:pt x="6073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06" name="Google Shape;3806;p14"/>
            <p:cNvSpPr/>
            <p:nvPr/>
          </p:nvSpPr>
          <p:spPr>
            <a:xfrm>
              <a:off x="668513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4"/>
                    <a:pt x="1382" y="1787"/>
                    <a:pt x="918" y="1787"/>
                  </a:cubicBezTo>
                  <a:cubicBezTo>
                    <a:pt x="453" y="1787"/>
                    <a:pt x="84" y="1406"/>
                    <a:pt x="84" y="929"/>
                  </a:cubicBezTo>
                  <a:cubicBezTo>
                    <a:pt x="72" y="453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07" name="Google Shape;3807;p14"/>
            <p:cNvSpPr/>
            <p:nvPr/>
          </p:nvSpPr>
          <p:spPr>
            <a:xfrm>
              <a:off x="1403738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0" y="465"/>
                    <a:pt x="1750" y="941"/>
                  </a:cubicBezTo>
                  <a:cubicBezTo>
                    <a:pt x="1750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08" name="Google Shape;3808;p14"/>
            <p:cNvSpPr/>
            <p:nvPr/>
          </p:nvSpPr>
          <p:spPr>
            <a:xfrm>
              <a:off x="88521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12" y="1048"/>
                  </a:cubicBezTo>
                  <a:cubicBezTo>
                    <a:pt x="786" y="1048"/>
                    <a:pt x="1013" y="810"/>
                    <a:pt x="1013" y="524"/>
                  </a:cubicBezTo>
                  <a:cubicBezTo>
                    <a:pt x="1013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09" name="Google Shape;3809;p14"/>
            <p:cNvSpPr/>
            <p:nvPr/>
          </p:nvSpPr>
          <p:spPr>
            <a:xfrm>
              <a:off x="12418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10" name="Google Shape;3810;p14"/>
            <p:cNvSpPr/>
            <p:nvPr/>
          </p:nvSpPr>
          <p:spPr>
            <a:xfrm>
              <a:off x="1230788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11" name="Google Shape;3811;p14"/>
            <p:cNvSpPr/>
            <p:nvPr/>
          </p:nvSpPr>
          <p:spPr>
            <a:xfrm>
              <a:off x="105131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8" y="108"/>
                    <a:pt x="1881" y="513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13"/>
                    <a:pt x="512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0" y="1549"/>
                    <a:pt x="2000" y="1001"/>
                  </a:cubicBezTo>
                  <a:cubicBezTo>
                    <a:pt x="2000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12" name="Google Shape;3812;p14"/>
            <p:cNvSpPr/>
            <p:nvPr/>
          </p:nvSpPr>
          <p:spPr>
            <a:xfrm>
              <a:off x="637863" y="4614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5"/>
                  </a:lnTo>
                  <a:lnTo>
                    <a:pt x="119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88"/>
                  </a:lnTo>
                  <a:lnTo>
                    <a:pt x="4275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13" name="Google Shape;3813;p14"/>
            <p:cNvSpPr/>
            <p:nvPr/>
          </p:nvSpPr>
          <p:spPr>
            <a:xfrm flipH="1">
              <a:off x="615538" y="41393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7" y="2763"/>
                  </a:lnTo>
                  <a:lnTo>
                    <a:pt x="2834" y="5394"/>
                  </a:lnTo>
                  <a:lnTo>
                    <a:pt x="215" y="5620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7"/>
                  </a:lnTo>
                  <a:lnTo>
                    <a:pt x="3227" y="2965"/>
                  </a:lnTo>
                  <a:lnTo>
                    <a:pt x="5858" y="2763"/>
                  </a:lnTo>
                  <a:lnTo>
                    <a:pt x="6073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14" name="Google Shape;3814;p14"/>
            <p:cNvSpPr/>
            <p:nvPr/>
          </p:nvSpPr>
          <p:spPr>
            <a:xfrm>
              <a:off x="668513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15" name="Google Shape;3815;p14"/>
            <p:cNvSpPr/>
            <p:nvPr/>
          </p:nvSpPr>
          <p:spPr>
            <a:xfrm>
              <a:off x="1042388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16" name="Google Shape;3816;p14"/>
            <p:cNvSpPr/>
            <p:nvPr/>
          </p:nvSpPr>
          <p:spPr>
            <a:xfrm>
              <a:off x="12828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17" name="Google Shape;3817;p14"/>
            <p:cNvSpPr/>
            <p:nvPr/>
          </p:nvSpPr>
          <p:spPr>
            <a:xfrm flipH="1">
              <a:off x="6900238" y="4906250"/>
              <a:ext cx="148575" cy="110175"/>
            </a:xfrm>
            <a:custGeom>
              <a:avLst/>
              <a:gdLst/>
              <a:ahLst/>
              <a:cxnLst/>
              <a:rect l="l" t="t" r="r" b="b"/>
              <a:pathLst>
                <a:path w="5943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35" y="2061"/>
                  </a:lnTo>
                  <a:lnTo>
                    <a:pt x="1954" y="2203"/>
                  </a:lnTo>
                  <a:lnTo>
                    <a:pt x="1799" y="4097"/>
                  </a:lnTo>
                  <a:lnTo>
                    <a:pt x="1" y="4239"/>
                  </a:lnTo>
                  <a:lnTo>
                    <a:pt x="1" y="4406"/>
                  </a:lnTo>
                  <a:lnTo>
                    <a:pt x="1954" y="4239"/>
                  </a:lnTo>
                  <a:lnTo>
                    <a:pt x="2096" y="2358"/>
                  </a:lnTo>
                  <a:lnTo>
                    <a:pt x="3978" y="2203"/>
                  </a:lnTo>
                  <a:lnTo>
                    <a:pt x="4120" y="310"/>
                  </a:lnTo>
                  <a:lnTo>
                    <a:pt x="5942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18" name="Google Shape;3818;p14"/>
            <p:cNvSpPr/>
            <p:nvPr/>
          </p:nvSpPr>
          <p:spPr>
            <a:xfrm flipH="1">
              <a:off x="61553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19" name="Google Shape;3819;p14"/>
            <p:cNvSpPr/>
            <p:nvPr/>
          </p:nvSpPr>
          <p:spPr>
            <a:xfrm>
              <a:off x="45003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20" name="Google Shape;3820;p14"/>
            <p:cNvSpPr/>
            <p:nvPr/>
          </p:nvSpPr>
          <p:spPr>
            <a:xfrm>
              <a:off x="2881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21" name="Google Shape;3821;p14"/>
            <p:cNvSpPr/>
            <p:nvPr/>
          </p:nvSpPr>
          <p:spPr>
            <a:xfrm>
              <a:off x="277113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22" name="Google Shape;3822;p14"/>
            <p:cNvSpPr/>
            <p:nvPr/>
          </p:nvSpPr>
          <p:spPr>
            <a:xfrm>
              <a:off x="9761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01"/>
                    <a:pt x="524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1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23" name="Google Shape;3823;p14"/>
            <p:cNvSpPr/>
            <p:nvPr/>
          </p:nvSpPr>
          <p:spPr>
            <a:xfrm>
              <a:off x="450038" y="8752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5"/>
                  </a:moveTo>
                  <a:cubicBezTo>
                    <a:pt x="1382" y="95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4"/>
                    <a:pt x="465" y="95"/>
                    <a:pt x="917" y="95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24" name="Google Shape;3824;p14"/>
            <p:cNvSpPr/>
            <p:nvPr/>
          </p:nvSpPr>
          <p:spPr>
            <a:xfrm>
              <a:off x="8928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57" y="703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25" name="Google Shape;3825;p14"/>
            <p:cNvSpPr/>
            <p:nvPr/>
          </p:nvSpPr>
          <p:spPr>
            <a:xfrm>
              <a:off x="288113" y="9812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26" name="Google Shape;3826;p14"/>
            <p:cNvSpPr/>
            <p:nvPr/>
          </p:nvSpPr>
          <p:spPr>
            <a:xfrm>
              <a:off x="277113" y="7886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27" name="Google Shape;3827;p14"/>
            <p:cNvSpPr/>
            <p:nvPr/>
          </p:nvSpPr>
          <p:spPr>
            <a:xfrm>
              <a:off x="3291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28" name="Google Shape;3828;p14"/>
            <p:cNvSpPr/>
            <p:nvPr/>
          </p:nvSpPr>
          <p:spPr>
            <a:xfrm>
              <a:off x="97613" y="871388"/>
              <a:ext cx="50025" cy="50025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001" y="107"/>
                  </a:moveTo>
                  <a:cubicBezTo>
                    <a:pt x="1489" y="107"/>
                    <a:pt x="1882" y="512"/>
                    <a:pt x="1882" y="1000"/>
                  </a:cubicBezTo>
                  <a:cubicBezTo>
                    <a:pt x="1882" y="1500"/>
                    <a:pt x="1477" y="1893"/>
                    <a:pt x="1001" y="1893"/>
                  </a:cubicBezTo>
                  <a:cubicBezTo>
                    <a:pt x="524" y="1893"/>
                    <a:pt x="120" y="1500"/>
                    <a:pt x="120" y="1000"/>
                  </a:cubicBezTo>
                  <a:cubicBezTo>
                    <a:pt x="120" y="512"/>
                    <a:pt x="524" y="107"/>
                    <a:pt x="1001" y="107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53"/>
                    <a:pt x="1" y="1000"/>
                  </a:cubicBezTo>
                  <a:cubicBezTo>
                    <a:pt x="1" y="1548"/>
                    <a:pt x="453" y="2001"/>
                    <a:pt x="1001" y="2001"/>
                  </a:cubicBezTo>
                  <a:cubicBezTo>
                    <a:pt x="1548" y="2001"/>
                    <a:pt x="2001" y="1548"/>
                    <a:pt x="2001" y="1000"/>
                  </a:cubicBezTo>
                  <a:cubicBezTo>
                    <a:pt x="2001" y="453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29" name="Google Shape;3829;p14"/>
            <p:cNvSpPr/>
            <p:nvPr/>
          </p:nvSpPr>
          <p:spPr>
            <a:xfrm flipH="1">
              <a:off x="13088" y="566888"/>
              <a:ext cx="108650" cy="150025"/>
            </a:xfrm>
            <a:custGeom>
              <a:avLst/>
              <a:gdLst/>
              <a:ahLst/>
              <a:cxnLst/>
              <a:rect l="l" t="t" r="r" b="b"/>
              <a:pathLst>
                <a:path w="4346" h="6001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1"/>
                  </a:lnTo>
                  <a:lnTo>
                    <a:pt x="2179" y="4013"/>
                  </a:lnTo>
                  <a:lnTo>
                    <a:pt x="4048" y="4167"/>
                  </a:lnTo>
                  <a:lnTo>
                    <a:pt x="4203" y="6001"/>
                  </a:lnTo>
                  <a:lnTo>
                    <a:pt x="4346" y="5977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30" name="Google Shape;3830;p14"/>
            <p:cNvSpPr/>
            <p:nvPr/>
          </p:nvSpPr>
          <p:spPr>
            <a:xfrm flipH="1">
              <a:off x="225613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31" name="Google Shape;3831;p14"/>
            <p:cNvSpPr/>
            <p:nvPr/>
          </p:nvSpPr>
          <p:spPr>
            <a:xfrm>
              <a:off x="397063" y="53741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32" name="Google Shape;3832;p14"/>
            <p:cNvSpPr/>
            <p:nvPr/>
          </p:nvSpPr>
          <p:spPr>
            <a:xfrm>
              <a:off x="236313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84"/>
                  </a:moveTo>
                  <a:cubicBezTo>
                    <a:pt x="1394" y="84"/>
                    <a:pt x="1763" y="453"/>
                    <a:pt x="1763" y="930"/>
                  </a:cubicBezTo>
                  <a:cubicBezTo>
                    <a:pt x="1763" y="1406"/>
                    <a:pt x="1394" y="1787"/>
                    <a:pt x="930" y="1787"/>
                  </a:cubicBezTo>
                  <a:cubicBezTo>
                    <a:pt x="465" y="1787"/>
                    <a:pt x="96" y="1406"/>
                    <a:pt x="96" y="930"/>
                  </a:cubicBezTo>
                  <a:cubicBezTo>
                    <a:pt x="96" y="453"/>
                    <a:pt x="465" y="84"/>
                    <a:pt x="930" y="84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8"/>
                    <a:pt x="1" y="918"/>
                  </a:cubicBezTo>
                  <a:cubicBezTo>
                    <a:pt x="1" y="1430"/>
                    <a:pt x="418" y="1846"/>
                    <a:pt x="930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46" y="418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33" name="Google Shape;3833;p14"/>
            <p:cNvSpPr/>
            <p:nvPr/>
          </p:nvSpPr>
          <p:spPr>
            <a:xfrm>
              <a:off x="450038" y="164438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7"/>
                    <a:pt x="917" y="1787"/>
                  </a:cubicBezTo>
                  <a:cubicBezTo>
                    <a:pt x="465" y="1787"/>
                    <a:pt x="84" y="1418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7"/>
                    <a:pt x="1" y="918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8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34" name="Google Shape;3834;p14"/>
            <p:cNvSpPr/>
            <p:nvPr/>
          </p:nvSpPr>
          <p:spPr>
            <a:xfrm>
              <a:off x="89288" y="12178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35" name="Google Shape;3835;p14"/>
            <p:cNvSpPr/>
            <p:nvPr/>
          </p:nvSpPr>
          <p:spPr>
            <a:xfrm>
              <a:off x="288113" y="17503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36" name="Google Shape;3836;p14"/>
            <p:cNvSpPr/>
            <p:nvPr/>
          </p:nvSpPr>
          <p:spPr>
            <a:xfrm>
              <a:off x="277113" y="1557788"/>
              <a:ext cx="21450" cy="22325"/>
            </a:xfrm>
            <a:custGeom>
              <a:avLst/>
              <a:gdLst/>
              <a:ahLst/>
              <a:cxnLst/>
              <a:rect l="l" t="t" r="r" b="b"/>
              <a:pathLst>
                <a:path w="858" h="893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37" name="Google Shape;3837;p14"/>
            <p:cNvSpPr/>
            <p:nvPr/>
          </p:nvSpPr>
          <p:spPr>
            <a:xfrm>
              <a:off x="329188" y="12755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38" name="Google Shape;3838;p14"/>
            <p:cNvSpPr/>
            <p:nvPr/>
          </p:nvSpPr>
          <p:spPr>
            <a:xfrm>
              <a:off x="97613" y="1640513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39" name="Google Shape;3839;p14"/>
            <p:cNvSpPr/>
            <p:nvPr/>
          </p:nvSpPr>
          <p:spPr>
            <a:xfrm>
              <a:off x="13088" y="1336013"/>
              <a:ext cx="108650" cy="149750"/>
            </a:xfrm>
            <a:custGeom>
              <a:avLst/>
              <a:gdLst/>
              <a:ahLst/>
              <a:cxnLst/>
              <a:rect l="l" t="t" r="r" b="b"/>
              <a:pathLst>
                <a:path w="4346" h="5990" extrusionOk="0">
                  <a:moveTo>
                    <a:pt x="155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24" y="2120"/>
                  </a:lnTo>
                  <a:lnTo>
                    <a:pt x="2179" y="4013"/>
                  </a:lnTo>
                  <a:lnTo>
                    <a:pt x="4048" y="4168"/>
                  </a:lnTo>
                  <a:lnTo>
                    <a:pt x="4203" y="5990"/>
                  </a:lnTo>
                  <a:lnTo>
                    <a:pt x="4346" y="5978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23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40" name="Google Shape;3840;p14"/>
            <p:cNvSpPr/>
            <p:nvPr/>
          </p:nvSpPr>
          <p:spPr>
            <a:xfrm>
              <a:off x="225613" y="105861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51"/>
                  </a:lnTo>
                  <a:lnTo>
                    <a:pt x="12" y="4406"/>
                  </a:lnTo>
                  <a:lnTo>
                    <a:pt x="1953" y="4251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22"/>
                  </a:lnTo>
                  <a:lnTo>
                    <a:pt x="5941" y="167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41" name="Google Shape;3841;p14"/>
            <p:cNvSpPr/>
            <p:nvPr/>
          </p:nvSpPr>
          <p:spPr>
            <a:xfrm flipH="1">
              <a:off x="8979088" y="1308800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82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42" name="Google Shape;3842;p14"/>
            <p:cNvSpPr/>
            <p:nvPr/>
          </p:nvSpPr>
          <p:spPr>
            <a:xfrm>
              <a:off x="236313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6"/>
                    <a:pt x="1394" y="1787"/>
                    <a:pt x="930" y="1787"/>
                  </a:cubicBezTo>
                  <a:cubicBezTo>
                    <a:pt x="465" y="1787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43" name="Google Shape;3843;p14"/>
            <p:cNvSpPr/>
            <p:nvPr/>
          </p:nvSpPr>
          <p:spPr>
            <a:xfrm>
              <a:off x="450038" y="241353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3"/>
                    <a:pt x="1382" y="1786"/>
                    <a:pt x="917" y="1786"/>
                  </a:cubicBezTo>
                  <a:cubicBezTo>
                    <a:pt x="465" y="1786"/>
                    <a:pt x="84" y="1405"/>
                    <a:pt x="84" y="929"/>
                  </a:cubicBezTo>
                  <a:cubicBezTo>
                    <a:pt x="84" y="453"/>
                    <a:pt x="465" y="84"/>
                    <a:pt x="917" y="84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44" name="Google Shape;3844;p14"/>
            <p:cNvSpPr/>
            <p:nvPr/>
          </p:nvSpPr>
          <p:spPr>
            <a:xfrm>
              <a:off x="89288" y="19869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45" name="Google Shape;3845;p14"/>
            <p:cNvSpPr/>
            <p:nvPr/>
          </p:nvSpPr>
          <p:spPr>
            <a:xfrm>
              <a:off x="288113" y="2519513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41" y="0"/>
                  </a:moveTo>
                  <a:cubicBezTo>
                    <a:pt x="191" y="0"/>
                    <a:pt x="1" y="202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2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46" name="Google Shape;3846;p14"/>
            <p:cNvSpPr/>
            <p:nvPr/>
          </p:nvSpPr>
          <p:spPr>
            <a:xfrm>
              <a:off x="277113" y="23266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47" name="Google Shape;3847;p14"/>
            <p:cNvSpPr/>
            <p:nvPr/>
          </p:nvSpPr>
          <p:spPr>
            <a:xfrm>
              <a:off x="329188" y="20447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48" name="Google Shape;3848;p14"/>
            <p:cNvSpPr/>
            <p:nvPr/>
          </p:nvSpPr>
          <p:spPr>
            <a:xfrm>
              <a:off x="97613" y="2409663"/>
              <a:ext cx="50025" cy="50025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8"/>
                    <a:pt x="453" y="2001"/>
                    <a:pt x="1001" y="2001"/>
                  </a:cubicBezTo>
                  <a:cubicBezTo>
                    <a:pt x="1548" y="2001"/>
                    <a:pt x="2001" y="1548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49" name="Google Shape;3849;p14"/>
            <p:cNvSpPr/>
            <p:nvPr/>
          </p:nvSpPr>
          <p:spPr>
            <a:xfrm flipH="1">
              <a:off x="13088" y="2104863"/>
              <a:ext cx="108650" cy="150050"/>
            </a:xfrm>
            <a:custGeom>
              <a:avLst/>
              <a:gdLst/>
              <a:ahLst/>
              <a:cxnLst/>
              <a:rect l="l" t="t" r="r" b="b"/>
              <a:pathLst>
                <a:path w="4346" h="6002" extrusionOk="0">
                  <a:moveTo>
                    <a:pt x="155" y="1"/>
                  </a:moveTo>
                  <a:lnTo>
                    <a:pt x="0" y="24"/>
                  </a:lnTo>
                  <a:lnTo>
                    <a:pt x="155" y="1965"/>
                  </a:lnTo>
                  <a:lnTo>
                    <a:pt x="2024" y="2132"/>
                  </a:lnTo>
                  <a:lnTo>
                    <a:pt x="2179" y="4025"/>
                  </a:lnTo>
                  <a:lnTo>
                    <a:pt x="4048" y="4168"/>
                  </a:lnTo>
                  <a:lnTo>
                    <a:pt x="4203" y="6001"/>
                  </a:lnTo>
                  <a:lnTo>
                    <a:pt x="4346" y="5989"/>
                  </a:lnTo>
                  <a:lnTo>
                    <a:pt x="4203" y="4025"/>
                  </a:lnTo>
                  <a:lnTo>
                    <a:pt x="2322" y="3870"/>
                  </a:lnTo>
                  <a:lnTo>
                    <a:pt x="2179" y="1989"/>
                  </a:lnTo>
                  <a:lnTo>
                    <a:pt x="298" y="1834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50" name="Google Shape;3850;p14"/>
            <p:cNvSpPr/>
            <p:nvPr/>
          </p:nvSpPr>
          <p:spPr>
            <a:xfrm flipH="1">
              <a:off x="225613" y="1827738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30" y="1"/>
                  </a:moveTo>
                  <a:lnTo>
                    <a:pt x="3989" y="168"/>
                  </a:lnTo>
                  <a:lnTo>
                    <a:pt x="3846" y="2061"/>
                  </a:lnTo>
                  <a:lnTo>
                    <a:pt x="1965" y="2204"/>
                  </a:lnTo>
                  <a:lnTo>
                    <a:pt x="1822" y="4097"/>
                  </a:lnTo>
                  <a:lnTo>
                    <a:pt x="0" y="4240"/>
                  </a:lnTo>
                  <a:lnTo>
                    <a:pt x="12" y="4406"/>
                  </a:lnTo>
                  <a:lnTo>
                    <a:pt x="1953" y="4240"/>
                  </a:lnTo>
                  <a:lnTo>
                    <a:pt x="2096" y="2358"/>
                  </a:lnTo>
                  <a:lnTo>
                    <a:pt x="3977" y="2204"/>
                  </a:lnTo>
                  <a:lnTo>
                    <a:pt x="4120" y="311"/>
                  </a:lnTo>
                  <a:lnTo>
                    <a:pt x="5941" y="168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51" name="Google Shape;3851;p14"/>
            <p:cNvSpPr/>
            <p:nvPr/>
          </p:nvSpPr>
          <p:spPr>
            <a:xfrm>
              <a:off x="397063" y="2075688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70" y="1"/>
                  </a:moveTo>
                  <a:lnTo>
                    <a:pt x="5656" y="2537"/>
                  </a:lnTo>
                  <a:lnTo>
                    <a:pt x="3036" y="2751"/>
                  </a:lnTo>
                  <a:lnTo>
                    <a:pt x="2834" y="5382"/>
                  </a:lnTo>
                  <a:lnTo>
                    <a:pt x="226" y="5597"/>
                  </a:lnTo>
                  <a:lnTo>
                    <a:pt x="0" y="8323"/>
                  </a:lnTo>
                  <a:lnTo>
                    <a:pt x="215" y="8347"/>
                  </a:lnTo>
                  <a:lnTo>
                    <a:pt x="417" y="5799"/>
                  </a:lnTo>
                  <a:lnTo>
                    <a:pt x="3036" y="5597"/>
                  </a:lnTo>
                  <a:lnTo>
                    <a:pt x="3251" y="2954"/>
                  </a:lnTo>
                  <a:lnTo>
                    <a:pt x="5858" y="2739"/>
                  </a:lnTo>
                  <a:lnTo>
                    <a:pt x="6072" y="13"/>
                  </a:lnTo>
                  <a:lnTo>
                    <a:pt x="587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52" name="Google Shape;3852;p14"/>
            <p:cNvSpPr/>
            <p:nvPr/>
          </p:nvSpPr>
          <p:spPr>
            <a:xfrm>
              <a:off x="236313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53" name="Google Shape;3853;p14"/>
            <p:cNvSpPr/>
            <p:nvPr/>
          </p:nvSpPr>
          <p:spPr>
            <a:xfrm>
              <a:off x="450038" y="31823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5"/>
                  </a:moveTo>
                  <a:cubicBezTo>
                    <a:pt x="1382" y="95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5"/>
                    <a:pt x="917" y="95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54" name="Google Shape;3854;p14"/>
            <p:cNvSpPr/>
            <p:nvPr/>
          </p:nvSpPr>
          <p:spPr>
            <a:xfrm>
              <a:off x="89288" y="27561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55" name="Google Shape;3855;p14"/>
            <p:cNvSpPr/>
            <p:nvPr/>
          </p:nvSpPr>
          <p:spPr>
            <a:xfrm>
              <a:off x="288113" y="32883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56" name="Google Shape;3856;p14"/>
            <p:cNvSpPr/>
            <p:nvPr/>
          </p:nvSpPr>
          <p:spPr>
            <a:xfrm>
              <a:off x="277113" y="30957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57" name="Google Shape;3857;p14"/>
            <p:cNvSpPr/>
            <p:nvPr/>
          </p:nvSpPr>
          <p:spPr>
            <a:xfrm>
              <a:off x="329188" y="28138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191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58" name="Google Shape;3858;p14"/>
            <p:cNvSpPr/>
            <p:nvPr/>
          </p:nvSpPr>
          <p:spPr>
            <a:xfrm>
              <a:off x="97613" y="3178813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107"/>
                  </a:moveTo>
                  <a:cubicBezTo>
                    <a:pt x="1489" y="107"/>
                    <a:pt x="1882" y="500"/>
                    <a:pt x="1882" y="1000"/>
                  </a:cubicBezTo>
                  <a:cubicBezTo>
                    <a:pt x="1882" y="1489"/>
                    <a:pt x="1477" y="1893"/>
                    <a:pt x="1001" y="1893"/>
                  </a:cubicBezTo>
                  <a:cubicBezTo>
                    <a:pt x="524" y="1893"/>
                    <a:pt x="120" y="1489"/>
                    <a:pt x="120" y="1000"/>
                  </a:cubicBezTo>
                  <a:cubicBezTo>
                    <a:pt x="120" y="500"/>
                    <a:pt x="524" y="107"/>
                    <a:pt x="1001" y="107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0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48" y="1989"/>
                    <a:pt x="2001" y="1548"/>
                    <a:pt x="2001" y="1000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59" name="Google Shape;3859;p14"/>
            <p:cNvSpPr/>
            <p:nvPr/>
          </p:nvSpPr>
          <p:spPr>
            <a:xfrm>
              <a:off x="13088" y="2874013"/>
              <a:ext cx="108650" cy="150050"/>
            </a:xfrm>
            <a:custGeom>
              <a:avLst/>
              <a:gdLst/>
              <a:ahLst/>
              <a:cxnLst/>
              <a:rect l="l" t="t" r="r" b="b"/>
              <a:pathLst>
                <a:path w="4346" h="6002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2"/>
                  </a:lnTo>
                  <a:lnTo>
                    <a:pt x="2179" y="4025"/>
                  </a:lnTo>
                  <a:lnTo>
                    <a:pt x="4048" y="4168"/>
                  </a:lnTo>
                  <a:lnTo>
                    <a:pt x="4203" y="6001"/>
                  </a:lnTo>
                  <a:lnTo>
                    <a:pt x="4346" y="5989"/>
                  </a:lnTo>
                  <a:lnTo>
                    <a:pt x="4203" y="4025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60" name="Google Shape;3860;p14"/>
            <p:cNvSpPr/>
            <p:nvPr/>
          </p:nvSpPr>
          <p:spPr>
            <a:xfrm>
              <a:off x="225613" y="259688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1"/>
                  </a:moveTo>
                  <a:lnTo>
                    <a:pt x="3989" y="167"/>
                  </a:lnTo>
                  <a:lnTo>
                    <a:pt x="3846" y="2049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61" name="Google Shape;3861;p14"/>
            <p:cNvSpPr/>
            <p:nvPr/>
          </p:nvSpPr>
          <p:spPr>
            <a:xfrm flipH="1">
              <a:off x="8979088" y="2846775"/>
              <a:ext cx="151825" cy="208975"/>
            </a:xfrm>
            <a:custGeom>
              <a:avLst/>
              <a:gdLst/>
              <a:ahLst/>
              <a:cxnLst/>
              <a:rect l="l" t="t" r="r" b="b"/>
              <a:pathLst>
                <a:path w="6073" h="8359" extrusionOk="0">
                  <a:moveTo>
                    <a:pt x="5870" y="1"/>
                  </a:moveTo>
                  <a:lnTo>
                    <a:pt x="5656" y="2549"/>
                  </a:lnTo>
                  <a:lnTo>
                    <a:pt x="3036" y="2763"/>
                  </a:lnTo>
                  <a:lnTo>
                    <a:pt x="2834" y="5394"/>
                  </a:lnTo>
                  <a:lnTo>
                    <a:pt x="226" y="5597"/>
                  </a:lnTo>
                  <a:lnTo>
                    <a:pt x="0" y="8335"/>
                  </a:lnTo>
                  <a:lnTo>
                    <a:pt x="215" y="8359"/>
                  </a:lnTo>
                  <a:lnTo>
                    <a:pt x="417" y="5811"/>
                  </a:lnTo>
                  <a:lnTo>
                    <a:pt x="3036" y="5597"/>
                  </a:lnTo>
                  <a:lnTo>
                    <a:pt x="3251" y="2953"/>
                  </a:lnTo>
                  <a:lnTo>
                    <a:pt x="5858" y="2739"/>
                  </a:lnTo>
                  <a:lnTo>
                    <a:pt x="6072" y="24"/>
                  </a:lnTo>
                  <a:lnTo>
                    <a:pt x="587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62" name="Google Shape;3862;p14"/>
            <p:cNvSpPr/>
            <p:nvPr/>
          </p:nvSpPr>
          <p:spPr>
            <a:xfrm>
              <a:off x="236313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83"/>
                  </a:moveTo>
                  <a:cubicBezTo>
                    <a:pt x="1394" y="83"/>
                    <a:pt x="1763" y="464"/>
                    <a:pt x="1763" y="941"/>
                  </a:cubicBezTo>
                  <a:cubicBezTo>
                    <a:pt x="1763" y="1417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4"/>
                    <a:pt x="465" y="83"/>
                    <a:pt x="930" y="83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17"/>
                  </a:cubicBezTo>
                  <a:cubicBezTo>
                    <a:pt x="1" y="1429"/>
                    <a:pt x="418" y="1845"/>
                    <a:pt x="930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63" name="Google Shape;3863;p14"/>
            <p:cNvSpPr/>
            <p:nvPr/>
          </p:nvSpPr>
          <p:spPr>
            <a:xfrm>
              <a:off x="450038" y="3951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18"/>
                    <a:pt x="1382" y="1787"/>
                    <a:pt x="917" y="1787"/>
                  </a:cubicBezTo>
                  <a:cubicBezTo>
                    <a:pt x="465" y="1787"/>
                    <a:pt x="84" y="1418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8"/>
                    <a:pt x="1" y="930"/>
                  </a:cubicBezTo>
                  <a:cubicBezTo>
                    <a:pt x="1" y="1430"/>
                    <a:pt x="417" y="1846"/>
                    <a:pt x="929" y="1846"/>
                  </a:cubicBezTo>
                  <a:cubicBezTo>
                    <a:pt x="1429" y="1846"/>
                    <a:pt x="1846" y="1430"/>
                    <a:pt x="1846" y="930"/>
                  </a:cubicBezTo>
                  <a:cubicBezTo>
                    <a:pt x="1846" y="418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64" name="Google Shape;3864;p14"/>
            <p:cNvSpPr/>
            <p:nvPr/>
          </p:nvSpPr>
          <p:spPr>
            <a:xfrm>
              <a:off x="89288" y="35252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65" name="Google Shape;3865;p14"/>
            <p:cNvSpPr/>
            <p:nvPr/>
          </p:nvSpPr>
          <p:spPr>
            <a:xfrm>
              <a:off x="288113" y="4057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66" name="Google Shape;3866;p14"/>
            <p:cNvSpPr/>
            <p:nvPr/>
          </p:nvSpPr>
          <p:spPr>
            <a:xfrm>
              <a:off x="277113" y="38649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67" name="Google Shape;3867;p14"/>
            <p:cNvSpPr/>
            <p:nvPr/>
          </p:nvSpPr>
          <p:spPr>
            <a:xfrm>
              <a:off x="329188" y="35827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2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2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68" name="Google Shape;3868;p14"/>
            <p:cNvSpPr/>
            <p:nvPr/>
          </p:nvSpPr>
          <p:spPr>
            <a:xfrm>
              <a:off x="97613" y="3947963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5"/>
                  </a:moveTo>
                  <a:cubicBezTo>
                    <a:pt x="1489" y="95"/>
                    <a:pt x="1882" y="500"/>
                    <a:pt x="1882" y="988"/>
                  </a:cubicBezTo>
                  <a:cubicBezTo>
                    <a:pt x="1882" y="1488"/>
                    <a:pt x="1477" y="1881"/>
                    <a:pt x="1001" y="1881"/>
                  </a:cubicBezTo>
                  <a:cubicBezTo>
                    <a:pt x="524" y="1881"/>
                    <a:pt x="120" y="1488"/>
                    <a:pt x="120" y="988"/>
                  </a:cubicBezTo>
                  <a:cubicBezTo>
                    <a:pt x="120" y="500"/>
                    <a:pt x="524" y="95"/>
                    <a:pt x="1001" y="95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988"/>
                  </a:cubicBezTo>
                  <a:cubicBezTo>
                    <a:pt x="1" y="1548"/>
                    <a:pt x="453" y="1988"/>
                    <a:pt x="1001" y="1988"/>
                  </a:cubicBezTo>
                  <a:cubicBezTo>
                    <a:pt x="1548" y="1988"/>
                    <a:pt x="2001" y="1548"/>
                    <a:pt x="2001" y="988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69" name="Google Shape;3869;p14"/>
            <p:cNvSpPr/>
            <p:nvPr/>
          </p:nvSpPr>
          <p:spPr>
            <a:xfrm flipH="1">
              <a:off x="13088" y="3643163"/>
              <a:ext cx="108650" cy="150025"/>
            </a:xfrm>
            <a:custGeom>
              <a:avLst/>
              <a:gdLst/>
              <a:ahLst/>
              <a:cxnLst/>
              <a:rect l="l" t="t" r="r" b="b"/>
              <a:pathLst>
                <a:path w="4346" h="6001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1"/>
                  </a:lnTo>
                  <a:lnTo>
                    <a:pt x="2179" y="4012"/>
                  </a:lnTo>
                  <a:lnTo>
                    <a:pt x="4048" y="4167"/>
                  </a:lnTo>
                  <a:lnTo>
                    <a:pt x="4203" y="6001"/>
                  </a:lnTo>
                  <a:lnTo>
                    <a:pt x="4346" y="5977"/>
                  </a:lnTo>
                  <a:lnTo>
                    <a:pt x="4203" y="4012"/>
                  </a:lnTo>
                  <a:lnTo>
                    <a:pt x="2322" y="3870"/>
                  </a:lnTo>
                  <a:lnTo>
                    <a:pt x="2179" y="1976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70" name="Google Shape;3870;p14"/>
            <p:cNvSpPr/>
            <p:nvPr/>
          </p:nvSpPr>
          <p:spPr>
            <a:xfrm flipH="1">
              <a:off x="225613" y="336603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084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55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71" name="Google Shape;3871;p14"/>
            <p:cNvSpPr/>
            <p:nvPr/>
          </p:nvSpPr>
          <p:spPr>
            <a:xfrm>
              <a:off x="397063" y="36136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51" y="2953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72" name="Google Shape;3872;p14"/>
            <p:cNvSpPr/>
            <p:nvPr/>
          </p:nvSpPr>
          <p:spPr>
            <a:xfrm>
              <a:off x="236313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84"/>
                  </a:moveTo>
                  <a:cubicBezTo>
                    <a:pt x="1394" y="84"/>
                    <a:pt x="1763" y="453"/>
                    <a:pt x="1763" y="929"/>
                  </a:cubicBezTo>
                  <a:cubicBezTo>
                    <a:pt x="1763" y="1394"/>
                    <a:pt x="1394" y="1787"/>
                    <a:pt x="930" y="1787"/>
                  </a:cubicBezTo>
                  <a:cubicBezTo>
                    <a:pt x="465" y="1787"/>
                    <a:pt x="96" y="1406"/>
                    <a:pt x="96" y="929"/>
                  </a:cubicBezTo>
                  <a:cubicBezTo>
                    <a:pt x="96" y="453"/>
                    <a:pt x="465" y="84"/>
                    <a:pt x="930" y="84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46" y="417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73" name="Google Shape;3873;p14"/>
            <p:cNvSpPr/>
            <p:nvPr/>
          </p:nvSpPr>
          <p:spPr>
            <a:xfrm>
              <a:off x="45003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74" name="Google Shape;3874;p14"/>
            <p:cNvSpPr/>
            <p:nvPr/>
          </p:nvSpPr>
          <p:spPr>
            <a:xfrm>
              <a:off x="89288" y="42941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2"/>
                    <a:pt x="191" y="894"/>
                    <a:pt x="429" y="894"/>
                  </a:cubicBezTo>
                  <a:cubicBezTo>
                    <a:pt x="667" y="894"/>
                    <a:pt x="857" y="692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75" name="Google Shape;3875;p14"/>
            <p:cNvSpPr/>
            <p:nvPr/>
          </p:nvSpPr>
          <p:spPr>
            <a:xfrm>
              <a:off x="2881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76" name="Google Shape;3876;p14"/>
            <p:cNvSpPr/>
            <p:nvPr/>
          </p:nvSpPr>
          <p:spPr>
            <a:xfrm>
              <a:off x="277113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77" name="Google Shape;3877;p14"/>
            <p:cNvSpPr/>
            <p:nvPr/>
          </p:nvSpPr>
          <p:spPr>
            <a:xfrm>
              <a:off x="329188" y="43518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78" name="Google Shape;3878;p14"/>
            <p:cNvSpPr/>
            <p:nvPr/>
          </p:nvSpPr>
          <p:spPr>
            <a:xfrm>
              <a:off x="9761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79" name="Google Shape;3879;p14"/>
            <p:cNvSpPr/>
            <p:nvPr/>
          </p:nvSpPr>
          <p:spPr>
            <a:xfrm>
              <a:off x="13088" y="4412288"/>
              <a:ext cx="108650" cy="149750"/>
            </a:xfrm>
            <a:custGeom>
              <a:avLst/>
              <a:gdLst/>
              <a:ahLst/>
              <a:cxnLst/>
              <a:rect l="l" t="t" r="r" b="b"/>
              <a:pathLst>
                <a:path w="4346" h="5990" extrusionOk="0">
                  <a:moveTo>
                    <a:pt x="155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24" y="2120"/>
                  </a:lnTo>
                  <a:lnTo>
                    <a:pt x="2179" y="4013"/>
                  </a:lnTo>
                  <a:lnTo>
                    <a:pt x="4048" y="4168"/>
                  </a:lnTo>
                  <a:lnTo>
                    <a:pt x="4203" y="5990"/>
                  </a:lnTo>
                  <a:lnTo>
                    <a:pt x="4346" y="5978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22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80" name="Google Shape;3880;p14"/>
            <p:cNvSpPr/>
            <p:nvPr/>
          </p:nvSpPr>
          <p:spPr>
            <a:xfrm>
              <a:off x="225613" y="413488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51"/>
                  </a:lnTo>
                  <a:lnTo>
                    <a:pt x="12" y="4405"/>
                  </a:lnTo>
                  <a:lnTo>
                    <a:pt x="1953" y="4251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22"/>
                  </a:lnTo>
                  <a:lnTo>
                    <a:pt x="5941" y="167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81" name="Google Shape;3881;p14"/>
            <p:cNvSpPr/>
            <p:nvPr/>
          </p:nvSpPr>
          <p:spPr>
            <a:xfrm flipH="1">
              <a:off x="8979088" y="438507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0"/>
                  </a:lnTo>
                  <a:lnTo>
                    <a:pt x="2834" y="5382"/>
                  </a:lnTo>
                  <a:lnTo>
                    <a:pt x="226" y="5596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51" y="2941"/>
                  </a:lnTo>
                  <a:lnTo>
                    <a:pt x="5858" y="2738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82" name="Google Shape;3882;p14"/>
            <p:cNvSpPr/>
            <p:nvPr/>
          </p:nvSpPr>
          <p:spPr>
            <a:xfrm>
              <a:off x="236313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83" name="Google Shape;3883;p14"/>
            <p:cNvSpPr/>
            <p:nvPr/>
          </p:nvSpPr>
          <p:spPr>
            <a:xfrm>
              <a:off x="8928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84" name="Google Shape;3884;p14"/>
            <p:cNvSpPr/>
            <p:nvPr/>
          </p:nvSpPr>
          <p:spPr>
            <a:xfrm>
              <a:off x="3291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85" name="Google Shape;3885;p14"/>
            <p:cNvSpPr/>
            <p:nvPr/>
          </p:nvSpPr>
          <p:spPr>
            <a:xfrm flipH="1">
              <a:off x="7853938" y="4906250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3886" name="Google Shape;3886;p14"/>
          <p:cNvSpPr/>
          <p:nvPr/>
        </p:nvSpPr>
        <p:spPr>
          <a:xfrm>
            <a:off x="474200" y="432200"/>
            <a:ext cx="11243600" cy="59936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887" name="Google Shape;3887;p14"/>
          <p:cNvSpPr txBox="1">
            <a:spLocks noGrp="1"/>
          </p:cNvSpPr>
          <p:nvPr>
            <p:ph type="title"/>
          </p:nvPr>
        </p:nvSpPr>
        <p:spPr>
          <a:xfrm>
            <a:off x="2377400" y="4311400"/>
            <a:ext cx="7437200" cy="78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4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888" name="Google Shape;3888;p14"/>
          <p:cNvSpPr txBox="1">
            <a:spLocks noGrp="1"/>
          </p:cNvSpPr>
          <p:nvPr>
            <p:ph type="subTitle" idx="1"/>
          </p:nvPr>
        </p:nvSpPr>
        <p:spPr>
          <a:xfrm>
            <a:off x="2377400" y="1766600"/>
            <a:ext cx="7437200" cy="254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Montserrat"/>
              <a:buNone/>
              <a:defRPr sz="3733">
                <a:solidFill>
                  <a:schemeClr val="dk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586613711"/>
      </p:ext>
    </p:extLst>
  </p:cSld>
  <p:clrMapOvr>
    <a:masterClrMapping/>
  </p:clrMapOvr>
  <p:hf hdr="0" ftr="0" dt="0"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38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90" name="Google Shape;3890;p15"/>
          <p:cNvGrpSpPr/>
          <p:nvPr/>
        </p:nvGrpSpPr>
        <p:grpSpPr>
          <a:xfrm>
            <a:off x="17451" y="-215"/>
            <a:ext cx="12157100" cy="6858033"/>
            <a:chOff x="13088" y="-162"/>
            <a:chExt cx="9117825" cy="5143525"/>
          </a:xfrm>
        </p:grpSpPr>
        <p:sp>
          <p:nvSpPr>
            <p:cNvPr id="3891" name="Google Shape;3891;p15"/>
            <p:cNvSpPr/>
            <p:nvPr/>
          </p:nvSpPr>
          <p:spPr>
            <a:xfrm>
              <a:off x="903176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92" name="Google Shape;3892;p15"/>
            <p:cNvSpPr/>
            <p:nvPr/>
          </p:nvSpPr>
          <p:spPr>
            <a:xfrm>
              <a:off x="851353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13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93" name="Google Shape;3893;p15"/>
            <p:cNvSpPr/>
            <p:nvPr/>
          </p:nvSpPr>
          <p:spPr>
            <a:xfrm>
              <a:off x="886953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94" name="Google Shape;3894;p15"/>
            <p:cNvSpPr/>
            <p:nvPr/>
          </p:nvSpPr>
          <p:spPr>
            <a:xfrm>
              <a:off x="885883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95" name="Google Shape;3895;p15"/>
            <p:cNvSpPr/>
            <p:nvPr/>
          </p:nvSpPr>
          <p:spPr>
            <a:xfrm>
              <a:off x="8679638" y="102538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989" y="96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1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96" name="Google Shape;3896;p15"/>
            <p:cNvSpPr/>
            <p:nvPr/>
          </p:nvSpPr>
          <p:spPr>
            <a:xfrm>
              <a:off x="8266188" y="-162"/>
              <a:ext cx="106900" cy="151250"/>
            </a:xfrm>
            <a:custGeom>
              <a:avLst/>
              <a:gdLst/>
              <a:ahLst/>
              <a:cxnLst/>
              <a:rect l="l" t="t" r="r" b="b"/>
              <a:pathLst>
                <a:path w="4276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2" y="2001"/>
                  </a:lnTo>
                  <a:lnTo>
                    <a:pt x="1989" y="3894"/>
                  </a:lnTo>
                  <a:lnTo>
                    <a:pt x="120" y="4073"/>
                  </a:lnTo>
                  <a:lnTo>
                    <a:pt x="1" y="6037"/>
                  </a:lnTo>
                  <a:lnTo>
                    <a:pt x="144" y="6049"/>
                  </a:lnTo>
                  <a:lnTo>
                    <a:pt x="263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97" name="Google Shape;3897;p15"/>
            <p:cNvSpPr/>
            <p:nvPr/>
          </p:nvSpPr>
          <p:spPr>
            <a:xfrm>
              <a:off x="9031763" y="8752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5"/>
                  </a:moveTo>
                  <a:cubicBezTo>
                    <a:pt x="1382" y="95"/>
                    <a:pt x="1763" y="464"/>
                    <a:pt x="1763" y="941"/>
                  </a:cubicBezTo>
                  <a:cubicBezTo>
                    <a:pt x="1763" y="1417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4"/>
                    <a:pt x="465" y="95"/>
                    <a:pt x="929" y="95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98" name="Google Shape;3898;p15"/>
            <p:cNvSpPr/>
            <p:nvPr/>
          </p:nvSpPr>
          <p:spPr>
            <a:xfrm>
              <a:off x="867041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703"/>
                    <a:pt x="203" y="893"/>
                    <a:pt x="441" y="893"/>
                  </a:cubicBezTo>
                  <a:cubicBezTo>
                    <a:pt x="679" y="893"/>
                    <a:pt x="870" y="703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99" name="Google Shape;3899;p15"/>
            <p:cNvSpPr/>
            <p:nvPr/>
          </p:nvSpPr>
          <p:spPr>
            <a:xfrm>
              <a:off x="8513538" y="98181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0"/>
                  </a:moveTo>
                  <a:cubicBezTo>
                    <a:pt x="227" y="0"/>
                    <a:pt x="1" y="227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87" y="1036"/>
                    <a:pt x="1013" y="798"/>
                    <a:pt x="1013" y="512"/>
                  </a:cubicBezTo>
                  <a:cubicBezTo>
                    <a:pt x="1013" y="227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00" name="Google Shape;3900;p15"/>
            <p:cNvSpPr/>
            <p:nvPr/>
          </p:nvSpPr>
          <p:spPr>
            <a:xfrm>
              <a:off x="8869538" y="9812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01" name="Google Shape;3901;p15"/>
            <p:cNvSpPr/>
            <p:nvPr/>
          </p:nvSpPr>
          <p:spPr>
            <a:xfrm>
              <a:off x="8858838" y="788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02" name="Google Shape;3902;p15"/>
            <p:cNvSpPr/>
            <p:nvPr/>
          </p:nvSpPr>
          <p:spPr>
            <a:xfrm>
              <a:off x="8457588" y="6305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1" y="191"/>
                    <a:pt x="1" y="441"/>
                  </a:cubicBezTo>
                  <a:cubicBezTo>
                    <a:pt x="1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191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03" name="Google Shape;3903;p15"/>
            <p:cNvSpPr/>
            <p:nvPr/>
          </p:nvSpPr>
          <p:spPr>
            <a:xfrm>
              <a:off x="8910913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53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04" name="Google Shape;3904;p15"/>
            <p:cNvSpPr/>
            <p:nvPr/>
          </p:nvSpPr>
          <p:spPr>
            <a:xfrm>
              <a:off x="8679638" y="871388"/>
              <a:ext cx="49725" cy="50025"/>
            </a:xfrm>
            <a:custGeom>
              <a:avLst/>
              <a:gdLst/>
              <a:ahLst/>
              <a:cxnLst/>
              <a:rect l="l" t="t" r="r" b="b"/>
              <a:pathLst>
                <a:path w="1989" h="2001" extrusionOk="0">
                  <a:moveTo>
                    <a:pt x="989" y="107"/>
                  </a:moveTo>
                  <a:cubicBezTo>
                    <a:pt x="1489" y="107"/>
                    <a:pt x="1870" y="512"/>
                    <a:pt x="1870" y="1000"/>
                  </a:cubicBezTo>
                  <a:cubicBezTo>
                    <a:pt x="1870" y="1500"/>
                    <a:pt x="1465" y="1893"/>
                    <a:pt x="989" y="1893"/>
                  </a:cubicBezTo>
                  <a:cubicBezTo>
                    <a:pt x="513" y="1893"/>
                    <a:pt x="120" y="1500"/>
                    <a:pt x="120" y="1000"/>
                  </a:cubicBezTo>
                  <a:cubicBezTo>
                    <a:pt x="120" y="512"/>
                    <a:pt x="501" y="107"/>
                    <a:pt x="989" y="107"/>
                  </a:cubicBezTo>
                  <a:close/>
                  <a:moveTo>
                    <a:pt x="989" y="0"/>
                  </a:moveTo>
                  <a:cubicBezTo>
                    <a:pt x="441" y="0"/>
                    <a:pt x="1" y="453"/>
                    <a:pt x="1" y="1000"/>
                  </a:cubicBezTo>
                  <a:cubicBezTo>
                    <a:pt x="1" y="1548"/>
                    <a:pt x="441" y="2001"/>
                    <a:pt x="989" y="2001"/>
                  </a:cubicBezTo>
                  <a:cubicBezTo>
                    <a:pt x="1548" y="2001"/>
                    <a:pt x="1989" y="1548"/>
                    <a:pt x="1989" y="1000"/>
                  </a:cubicBezTo>
                  <a:cubicBezTo>
                    <a:pt x="1989" y="453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05" name="Google Shape;3905;p15"/>
            <p:cNvSpPr/>
            <p:nvPr/>
          </p:nvSpPr>
          <p:spPr>
            <a:xfrm flipH="1">
              <a:off x="8594813" y="569125"/>
              <a:ext cx="108950" cy="150025"/>
            </a:xfrm>
            <a:custGeom>
              <a:avLst/>
              <a:gdLst/>
              <a:ahLst/>
              <a:cxnLst/>
              <a:rect l="l" t="t" r="r" b="b"/>
              <a:pathLst>
                <a:path w="4358" h="6001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1"/>
                  </a:lnTo>
                  <a:lnTo>
                    <a:pt x="2179" y="4013"/>
                  </a:lnTo>
                  <a:lnTo>
                    <a:pt x="4060" y="4167"/>
                  </a:lnTo>
                  <a:lnTo>
                    <a:pt x="4203" y="6001"/>
                  </a:lnTo>
                  <a:lnTo>
                    <a:pt x="4358" y="5977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06" name="Google Shape;3906;p15"/>
            <p:cNvSpPr/>
            <p:nvPr/>
          </p:nvSpPr>
          <p:spPr>
            <a:xfrm flipH="1">
              <a:off x="8807038" y="292000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4013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07" name="Google Shape;3907;p15"/>
            <p:cNvSpPr/>
            <p:nvPr/>
          </p:nvSpPr>
          <p:spPr>
            <a:xfrm>
              <a:off x="8979088" y="539650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94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08" name="Google Shape;3908;p15"/>
            <p:cNvSpPr/>
            <p:nvPr/>
          </p:nvSpPr>
          <p:spPr>
            <a:xfrm>
              <a:off x="8243563" y="294238"/>
              <a:ext cx="152125" cy="208675"/>
            </a:xfrm>
            <a:custGeom>
              <a:avLst/>
              <a:gdLst/>
              <a:ahLst/>
              <a:cxnLst/>
              <a:rect l="l" t="t" r="r" b="b"/>
              <a:pathLst>
                <a:path w="6085" h="8347" extrusionOk="0">
                  <a:moveTo>
                    <a:pt x="5859" y="0"/>
                  </a:moveTo>
                  <a:lnTo>
                    <a:pt x="5668" y="2536"/>
                  </a:lnTo>
                  <a:lnTo>
                    <a:pt x="3049" y="2750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8" y="5798"/>
                  </a:lnTo>
                  <a:lnTo>
                    <a:pt x="3037" y="5596"/>
                  </a:lnTo>
                  <a:lnTo>
                    <a:pt x="3239" y="2953"/>
                  </a:lnTo>
                  <a:lnTo>
                    <a:pt x="5859" y="2750"/>
                  </a:lnTo>
                  <a:lnTo>
                    <a:pt x="6085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09" name="Google Shape;3909;p15"/>
            <p:cNvSpPr/>
            <p:nvPr/>
          </p:nvSpPr>
          <p:spPr>
            <a:xfrm>
              <a:off x="8818338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30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65" y="1787"/>
                    <a:pt x="84" y="1406"/>
                    <a:pt x="84" y="930"/>
                  </a:cubicBezTo>
                  <a:cubicBezTo>
                    <a:pt x="84" y="453"/>
                    <a:pt x="465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8"/>
                    <a:pt x="1" y="918"/>
                  </a:cubicBezTo>
                  <a:cubicBezTo>
                    <a:pt x="1" y="1430"/>
                    <a:pt x="418" y="1846"/>
                    <a:pt x="918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34" y="418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10" name="Google Shape;3910;p15"/>
            <p:cNvSpPr/>
            <p:nvPr/>
          </p:nvSpPr>
          <p:spPr>
            <a:xfrm>
              <a:off x="9031763" y="164438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7"/>
                    <a:pt x="929" y="1787"/>
                  </a:cubicBezTo>
                  <a:cubicBezTo>
                    <a:pt x="465" y="1787"/>
                    <a:pt x="96" y="1418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8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8"/>
                  </a:cubicBezTo>
                  <a:cubicBezTo>
                    <a:pt x="1846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11" name="Google Shape;3911;p15"/>
            <p:cNvSpPr/>
            <p:nvPr/>
          </p:nvSpPr>
          <p:spPr>
            <a:xfrm>
              <a:off x="8670413" y="12178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12" name="Google Shape;3912;p15"/>
            <p:cNvSpPr/>
            <p:nvPr/>
          </p:nvSpPr>
          <p:spPr>
            <a:xfrm>
              <a:off x="8513538" y="1750663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13" name="Google Shape;3913;p15"/>
            <p:cNvSpPr/>
            <p:nvPr/>
          </p:nvSpPr>
          <p:spPr>
            <a:xfrm>
              <a:off x="8869538" y="17503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14" name="Google Shape;3914;p15"/>
            <p:cNvSpPr/>
            <p:nvPr/>
          </p:nvSpPr>
          <p:spPr>
            <a:xfrm>
              <a:off x="8858838" y="1557788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15" name="Google Shape;3915;p15"/>
            <p:cNvSpPr/>
            <p:nvPr/>
          </p:nvSpPr>
          <p:spPr>
            <a:xfrm>
              <a:off x="8457588" y="13994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16" name="Google Shape;3916;p15"/>
            <p:cNvSpPr/>
            <p:nvPr/>
          </p:nvSpPr>
          <p:spPr>
            <a:xfrm>
              <a:off x="8910913" y="12755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17" name="Google Shape;3917;p15"/>
            <p:cNvSpPr/>
            <p:nvPr/>
          </p:nvSpPr>
          <p:spPr>
            <a:xfrm>
              <a:off x="8679638" y="1640513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18" name="Google Shape;3918;p15"/>
            <p:cNvSpPr/>
            <p:nvPr/>
          </p:nvSpPr>
          <p:spPr>
            <a:xfrm>
              <a:off x="8594813" y="1338250"/>
              <a:ext cx="108950" cy="149750"/>
            </a:xfrm>
            <a:custGeom>
              <a:avLst/>
              <a:gdLst/>
              <a:ahLst/>
              <a:cxnLst/>
              <a:rect l="l" t="t" r="r" b="b"/>
              <a:pathLst>
                <a:path w="4358" h="5990" extrusionOk="0">
                  <a:moveTo>
                    <a:pt x="143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36" y="2120"/>
                  </a:lnTo>
                  <a:lnTo>
                    <a:pt x="2179" y="4013"/>
                  </a:lnTo>
                  <a:lnTo>
                    <a:pt x="4060" y="4168"/>
                  </a:lnTo>
                  <a:lnTo>
                    <a:pt x="4203" y="5990"/>
                  </a:lnTo>
                  <a:lnTo>
                    <a:pt x="4358" y="5978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23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19" name="Google Shape;3919;p15"/>
            <p:cNvSpPr/>
            <p:nvPr/>
          </p:nvSpPr>
          <p:spPr>
            <a:xfrm>
              <a:off x="8807038" y="1060850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51"/>
                  </a:lnTo>
                  <a:lnTo>
                    <a:pt x="24" y="4406"/>
                  </a:lnTo>
                  <a:lnTo>
                    <a:pt x="1965" y="4251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22"/>
                  </a:lnTo>
                  <a:lnTo>
                    <a:pt x="5954" y="167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20" name="Google Shape;3920;p15"/>
            <p:cNvSpPr/>
            <p:nvPr/>
          </p:nvSpPr>
          <p:spPr>
            <a:xfrm flipH="1">
              <a:off x="397063" y="130656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82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21" name="Google Shape;3921;p15"/>
            <p:cNvSpPr/>
            <p:nvPr/>
          </p:nvSpPr>
          <p:spPr>
            <a:xfrm>
              <a:off x="8818338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65" y="1787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22" name="Google Shape;3922;p15"/>
            <p:cNvSpPr/>
            <p:nvPr/>
          </p:nvSpPr>
          <p:spPr>
            <a:xfrm>
              <a:off x="9031763" y="241353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84"/>
                  </a:moveTo>
                  <a:cubicBezTo>
                    <a:pt x="1382" y="84"/>
                    <a:pt x="1763" y="453"/>
                    <a:pt x="1763" y="929"/>
                  </a:cubicBezTo>
                  <a:cubicBezTo>
                    <a:pt x="1763" y="1393"/>
                    <a:pt x="1382" y="1786"/>
                    <a:pt x="929" y="1786"/>
                  </a:cubicBezTo>
                  <a:cubicBezTo>
                    <a:pt x="465" y="1786"/>
                    <a:pt x="96" y="1405"/>
                    <a:pt x="96" y="929"/>
                  </a:cubicBezTo>
                  <a:cubicBezTo>
                    <a:pt x="96" y="453"/>
                    <a:pt x="465" y="84"/>
                    <a:pt x="929" y="84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23" name="Google Shape;3923;p15"/>
            <p:cNvSpPr/>
            <p:nvPr/>
          </p:nvSpPr>
          <p:spPr>
            <a:xfrm>
              <a:off x="8670413" y="19869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24" name="Google Shape;3924;p15"/>
            <p:cNvSpPr/>
            <p:nvPr/>
          </p:nvSpPr>
          <p:spPr>
            <a:xfrm>
              <a:off x="8513538" y="2519788"/>
              <a:ext cx="25325" cy="26225"/>
            </a:xfrm>
            <a:custGeom>
              <a:avLst/>
              <a:gdLst/>
              <a:ahLst/>
              <a:cxnLst/>
              <a:rect l="l" t="t" r="r" b="b"/>
              <a:pathLst>
                <a:path w="1013" h="1049" extrusionOk="0">
                  <a:moveTo>
                    <a:pt x="513" y="1"/>
                  </a:moveTo>
                  <a:cubicBezTo>
                    <a:pt x="227" y="1"/>
                    <a:pt x="1" y="239"/>
                    <a:pt x="1" y="525"/>
                  </a:cubicBezTo>
                  <a:cubicBezTo>
                    <a:pt x="1" y="811"/>
                    <a:pt x="227" y="1049"/>
                    <a:pt x="513" y="1049"/>
                  </a:cubicBezTo>
                  <a:cubicBezTo>
                    <a:pt x="787" y="1049"/>
                    <a:pt x="1013" y="811"/>
                    <a:pt x="1013" y="525"/>
                  </a:cubicBezTo>
                  <a:cubicBezTo>
                    <a:pt x="1013" y="239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25" name="Google Shape;3925;p15"/>
            <p:cNvSpPr/>
            <p:nvPr/>
          </p:nvSpPr>
          <p:spPr>
            <a:xfrm>
              <a:off x="8869538" y="2519513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29" y="0"/>
                  </a:moveTo>
                  <a:cubicBezTo>
                    <a:pt x="191" y="0"/>
                    <a:pt x="1" y="202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2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26" name="Google Shape;3926;p15"/>
            <p:cNvSpPr/>
            <p:nvPr/>
          </p:nvSpPr>
          <p:spPr>
            <a:xfrm>
              <a:off x="8858838" y="23266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27" name="Google Shape;3927;p15"/>
            <p:cNvSpPr/>
            <p:nvPr/>
          </p:nvSpPr>
          <p:spPr>
            <a:xfrm>
              <a:off x="8457588" y="21685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28" name="Google Shape;3928;p15"/>
            <p:cNvSpPr/>
            <p:nvPr/>
          </p:nvSpPr>
          <p:spPr>
            <a:xfrm>
              <a:off x="8910913" y="20447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29" name="Google Shape;3929;p15"/>
            <p:cNvSpPr/>
            <p:nvPr/>
          </p:nvSpPr>
          <p:spPr>
            <a:xfrm>
              <a:off x="8679638" y="2409663"/>
              <a:ext cx="49725" cy="50025"/>
            </a:xfrm>
            <a:custGeom>
              <a:avLst/>
              <a:gdLst/>
              <a:ahLst/>
              <a:cxnLst/>
              <a:rect l="l" t="t" r="r" b="b"/>
              <a:pathLst>
                <a:path w="1989" h="2001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8"/>
                    <a:pt x="441" y="2001"/>
                    <a:pt x="989" y="2001"/>
                  </a:cubicBezTo>
                  <a:cubicBezTo>
                    <a:pt x="1548" y="2001"/>
                    <a:pt x="1989" y="1548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30" name="Google Shape;3930;p15"/>
            <p:cNvSpPr/>
            <p:nvPr/>
          </p:nvSpPr>
          <p:spPr>
            <a:xfrm flipH="1">
              <a:off x="8594813" y="2107100"/>
              <a:ext cx="108950" cy="150050"/>
            </a:xfrm>
            <a:custGeom>
              <a:avLst/>
              <a:gdLst/>
              <a:ahLst/>
              <a:cxnLst/>
              <a:rect l="l" t="t" r="r" b="b"/>
              <a:pathLst>
                <a:path w="4358" h="6002" extrusionOk="0">
                  <a:moveTo>
                    <a:pt x="143" y="1"/>
                  </a:moveTo>
                  <a:lnTo>
                    <a:pt x="0" y="24"/>
                  </a:lnTo>
                  <a:lnTo>
                    <a:pt x="155" y="1965"/>
                  </a:lnTo>
                  <a:lnTo>
                    <a:pt x="2036" y="2132"/>
                  </a:lnTo>
                  <a:lnTo>
                    <a:pt x="2179" y="4025"/>
                  </a:lnTo>
                  <a:lnTo>
                    <a:pt x="4060" y="4168"/>
                  </a:lnTo>
                  <a:lnTo>
                    <a:pt x="4203" y="6001"/>
                  </a:lnTo>
                  <a:lnTo>
                    <a:pt x="4358" y="5989"/>
                  </a:lnTo>
                  <a:lnTo>
                    <a:pt x="4203" y="4025"/>
                  </a:lnTo>
                  <a:lnTo>
                    <a:pt x="2334" y="3870"/>
                  </a:lnTo>
                  <a:lnTo>
                    <a:pt x="2167" y="1989"/>
                  </a:lnTo>
                  <a:lnTo>
                    <a:pt x="298" y="1834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31" name="Google Shape;3931;p15"/>
            <p:cNvSpPr/>
            <p:nvPr/>
          </p:nvSpPr>
          <p:spPr>
            <a:xfrm flipH="1">
              <a:off x="8807038" y="1829975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4013" y="168"/>
                  </a:lnTo>
                  <a:lnTo>
                    <a:pt x="3846" y="2061"/>
                  </a:lnTo>
                  <a:lnTo>
                    <a:pt x="1965" y="2204"/>
                  </a:lnTo>
                  <a:lnTo>
                    <a:pt x="1822" y="4097"/>
                  </a:lnTo>
                  <a:lnTo>
                    <a:pt x="0" y="4240"/>
                  </a:lnTo>
                  <a:lnTo>
                    <a:pt x="24" y="4406"/>
                  </a:lnTo>
                  <a:lnTo>
                    <a:pt x="1965" y="4240"/>
                  </a:lnTo>
                  <a:lnTo>
                    <a:pt x="2120" y="2358"/>
                  </a:lnTo>
                  <a:lnTo>
                    <a:pt x="3989" y="2204"/>
                  </a:lnTo>
                  <a:lnTo>
                    <a:pt x="4144" y="311"/>
                  </a:lnTo>
                  <a:lnTo>
                    <a:pt x="5954" y="168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32" name="Google Shape;3932;p15"/>
            <p:cNvSpPr/>
            <p:nvPr/>
          </p:nvSpPr>
          <p:spPr>
            <a:xfrm>
              <a:off x="8979088" y="2077925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58" y="1"/>
                  </a:moveTo>
                  <a:lnTo>
                    <a:pt x="5656" y="2537"/>
                  </a:lnTo>
                  <a:lnTo>
                    <a:pt x="3036" y="2751"/>
                  </a:lnTo>
                  <a:lnTo>
                    <a:pt x="2822" y="5382"/>
                  </a:lnTo>
                  <a:lnTo>
                    <a:pt x="203" y="5597"/>
                  </a:lnTo>
                  <a:lnTo>
                    <a:pt x="0" y="8323"/>
                  </a:lnTo>
                  <a:lnTo>
                    <a:pt x="203" y="8347"/>
                  </a:lnTo>
                  <a:lnTo>
                    <a:pt x="417" y="5799"/>
                  </a:lnTo>
                  <a:lnTo>
                    <a:pt x="3024" y="5597"/>
                  </a:lnTo>
                  <a:lnTo>
                    <a:pt x="3227" y="2954"/>
                  </a:lnTo>
                  <a:lnTo>
                    <a:pt x="5846" y="2739"/>
                  </a:lnTo>
                  <a:lnTo>
                    <a:pt x="6072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33" name="Google Shape;3933;p15"/>
            <p:cNvSpPr/>
            <p:nvPr/>
          </p:nvSpPr>
          <p:spPr>
            <a:xfrm>
              <a:off x="8818338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34" name="Google Shape;3934;p15"/>
            <p:cNvSpPr/>
            <p:nvPr/>
          </p:nvSpPr>
          <p:spPr>
            <a:xfrm>
              <a:off x="9031763" y="31823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5"/>
                  </a:moveTo>
                  <a:cubicBezTo>
                    <a:pt x="1382" y="95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5"/>
                    <a:pt x="929" y="95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35" name="Google Shape;3935;p15"/>
            <p:cNvSpPr/>
            <p:nvPr/>
          </p:nvSpPr>
          <p:spPr>
            <a:xfrm>
              <a:off x="8670413" y="27561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36" name="Google Shape;3936;p15"/>
            <p:cNvSpPr/>
            <p:nvPr/>
          </p:nvSpPr>
          <p:spPr>
            <a:xfrm>
              <a:off x="8513538" y="3288938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4"/>
                  </a:cubicBezTo>
                  <a:cubicBezTo>
                    <a:pt x="1" y="810"/>
                    <a:pt x="227" y="1036"/>
                    <a:pt x="513" y="1036"/>
                  </a:cubicBezTo>
                  <a:cubicBezTo>
                    <a:pt x="787" y="1036"/>
                    <a:pt x="1013" y="810"/>
                    <a:pt x="1013" y="524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37" name="Google Shape;3937;p15"/>
            <p:cNvSpPr/>
            <p:nvPr/>
          </p:nvSpPr>
          <p:spPr>
            <a:xfrm>
              <a:off x="8869538" y="32883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38" name="Google Shape;3938;p15"/>
            <p:cNvSpPr/>
            <p:nvPr/>
          </p:nvSpPr>
          <p:spPr>
            <a:xfrm>
              <a:off x="8858838" y="30957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53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39" name="Google Shape;3939;p15"/>
            <p:cNvSpPr/>
            <p:nvPr/>
          </p:nvSpPr>
          <p:spPr>
            <a:xfrm>
              <a:off x="8457588" y="2937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1" y="203"/>
                    <a:pt x="1" y="441"/>
                  </a:cubicBezTo>
                  <a:cubicBezTo>
                    <a:pt x="1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40" name="Google Shape;3940;p15"/>
            <p:cNvSpPr/>
            <p:nvPr/>
          </p:nvSpPr>
          <p:spPr>
            <a:xfrm>
              <a:off x="8910913" y="28138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191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41"/>
                  </a:cubicBezTo>
                  <a:cubicBezTo>
                    <a:pt x="870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41" name="Google Shape;3941;p15"/>
            <p:cNvSpPr/>
            <p:nvPr/>
          </p:nvSpPr>
          <p:spPr>
            <a:xfrm>
              <a:off x="8679638" y="3178813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107"/>
                  </a:moveTo>
                  <a:cubicBezTo>
                    <a:pt x="1489" y="107"/>
                    <a:pt x="1870" y="500"/>
                    <a:pt x="1870" y="1000"/>
                  </a:cubicBezTo>
                  <a:cubicBezTo>
                    <a:pt x="1870" y="1489"/>
                    <a:pt x="1465" y="1893"/>
                    <a:pt x="989" y="1893"/>
                  </a:cubicBezTo>
                  <a:cubicBezTo>
                    <a:pt x="513" y="1893"/>
                    <a:pt x="120" y="1489"/>
                    <a:pt x="120" y="1000"/>
                  </a:cubicBezTo>
                  <a:cubicBezTo>
                    <a:pt x="120" y="500"/>
                    <a:pt x="501" y="107"/>
                    <a:pt x="989" y="107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0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0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42" name="Google Shape;3942;p15"/>
            <p:cNvSpPr/>
            <p:nvPr/>
          </p:nvSpPr>
          <p:spPr>
            <a:xfrm>
              <a:off x="8594813" y="2876250"/>
              <a:ext cx="108950" cy="150050"/>
            </a:xfrm>
            <a:custGeom>
              <a:avLst/>
              <a:gdLst/>
              <a:ahLst/>
              <a:cxnLst/>
              <a:rect l="l" t="t" r="r" b="b"/>
              <a:pathLst>
                <a:path w="4358" h="6002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2"/>
                  </a:lnTo>
                  <a:lnTo>
                    <a:pt x="2179" y="4025"/>
                  </a:lnTo>
                  <a:lnTo>
                    <a:pt x="4060" y="4168"/>
                  </a:lnTo>
                  <a:lnTo>
                    <a:pt x="4203" y="6001"/>
                  </a:lnTo>
                  <a:lnTo>
                    <a:pt x="4358" y="5989"/>
                  </a:lnTo>
                  <a:lnTo>
                    <a:pt x="4203" y="4025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43" name="Google Shape;3943;p15"/>
            <p:cNvSpPr/>
            <p:nvPr/>
          </p:nvSpPr>
          <p:spPr>
            <a:xfrm>
              <a:off x="8807038" y="259912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4013" y="167"/>
                  </a:lnTo>
                  <a:lnTo>
                    <a:pt x="3846" y="2049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44" name="Google Shape;3944;p15"/>
            <p:cNvSpPr/>
            <p:nvPr/>
          </p:nvSpPr>
          <p:spPr>
            <a:xfrm flipH="1">
              <a:off x="397063" y="2844538"/>
              <a:ext cx="151825" cy="208975"/>
            </a:xfrm>
            <a:custGeom>
              <a:avLst/>
              <a:gdLst/>
              <a:ahLst/>
              <a:cxnLst/>
              <a:rect l="l" t="t" r="r" b="b"/>
              <a:pathLst>
                <a:path w="6073" h="8359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6" y="2763"/>
                  </a:lnTo>
                  <a:lnTo>
                    <a:pt x="2822" y="5394"/>
                  </a:lnTo>
                  <a:lnTo>
                    <a:pt x="203" y="5597"/>
                  </a:lnTo>
                  <a:lnTo>
                    <a:pt x="0" y="8335"/>
                  </a:lnTo>
                  <a:lnTo>
                    <a:pt x="203" y="8359"/>
                  </a:lnTo>
                  <a:lnTo>
                    <a:pt x="417" y="5811"/>
                  </a:lnTo>
                  <a:lnTo>
                    <a:pt x="3024" y="5597"/>
                  </a:lnTo>
                  <a:lnTo>
                    <a:pt x="3227" y="2953"/>
                  </a:lnTo>
                  <a:lnTo>
                    <a:pt x="5846" y="2739"/>
                  </a:lnTo>
                  <a:lnTo>
                    <a:pt x="6072" y="24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45" name="Google Shape;3945;p15"/>
            <p:cNvSpPr/>
            <p:nvPr/>
          </p:nvSpPr>
          <p:spPr>
            <a:xfrm>
              <a:off x="8818338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83"/>
                  </a:moveTo>
                  <a:cubicBezTo>
                    <a:pt x="1382" y="83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4"/>
                    <a:pt x="465" y="83"/>
                    <a:pt x="918" y="83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17"/>
                  </a:cubicBezTo>
                  <a:cubicBezTo>
                    <a:pt x="1" y="1429"/>
                    <a:pt x="418" y="1845"/>
                    <a:pt x="918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46" name="Google Shape;3946;p15"/>
            <p:cNvSpPr/>
            <p:nvPr/>
          </p:nvSpPr>
          <p:spPr>
            <a:xfrm>
              <a:off x="9031763" y="3951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18"/>
                    <a:pt x="1382" y="1787"/>
                    <a:pt x="929" y="1787"/>
                  </a:cubicBezTo>
                  <a:cubicBezTo>
                    <a:pt x="465" y="1787"/>
                    <a:pt x="96" y="1418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8"/>
                    <a:pt x="1" y="930"/>
                  </a:cubicBezTo>
                  <a:cubicBezTo>
                    <a:pt x="1" y="1430"/>
                    <a:pt x="417" y="1846"/>
                    <a:pt x="929" y="1846"/>
                  </a:cubicBezTo>
                  <a:cubicBezTo>
                    <a:pt x="1429" y="1846"/>
                    <a:pt x="1846" y="1430"/>
                    <a:pt x="1846" y="930"/>
                  </a:cubicBezTo>
                  <a:cubicBezTo>
                    <a:pt x="1834" y="418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47" name="Google Shape;3947;p15"/>
            <p:cNvSpPr/>
            <p:nvPr/>
          </p:nvSpPr>
          <p:spPr>
            <a:xfrm>
              <a:off x="8670413" y="35252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191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191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48" name="Google Shape;3948;p15"/>
            <p:cNvSpPr/>
            <p:nvPr/>
          </p:nvSpPr>
          <p:spPr>
            <a:xfrm>
              <a:off x="8513538" y="4057788"/>
              <a:ext cx="25325" cy="26225"/>
            </a:xfrm>
            <a:custGeom>
              <a:avLst/>
              <a:gdLst/>
              <a:ahLst/>
              <a:cxnLst/>
              <a:rect l="l" t="t" r="r" b="b"/>
              <a:pathLst>
                <a:path w="1013" h="1049" extrusionOk="0">
                  <a:moveTo>
                    <a:pt x="513" y="0"/>
                  </a:moveTo>
                  <a:cubicBezTo>
                    <a:pt x="227" y="0"/>
                    <a:pt x="1" y="239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9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49" name="Google Shape;3949;p15"/>
            <p:cNvSpPr/>
            <p:nvPr/>
          </p:nvSpPr>
          <p:spPr>
            <a:xfrm>
              <a:off x="8869538" y="4057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50" name="Google Shape;3950;p15"/>
            <p:cNvSpPr/>
            <p:nvPr/>
          </p:nvSpPr>
          <p:spPr>
            <a:xfrm>
              <a:off x="8858838" y="38649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51" name="Google Shape;3951;p15"/>
            <p:cNvSpPr/>
            <p:nvPr/>
          </p:nvSpPr>
          <p:spPr>
            <a:xfrm>
              <a:off x="8457588" y="37068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191"/>
                    <a:pt x="1" y="441"/>
                  </a:cubicBezTo>
                  <a:cubicBezTo>
                    <a:pt x="1" y="692"/>
                    <a:pt x="203" y="894"/>
                    <a:pt x="441" y="894"/>
                  </a:cubicBezTo>
                  <a:cubicBezTo>
                    <a:pt x="679" y="894"/>
                    <a:pt x="870" y="692"/>
                    <a:pt x="870" y="441"/>
                  </a:cubicBezTo>
                  <a:cubicBezTo>
                    <a:pt x="870" y="191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52" name="Google Shape;3952;p15"/>
            <p:cNvSpPr/>
            <p:nvPr/>
          </p:nvSpPr>
          <p:spPr>
            <a:xfrm>
              <a:off x="8910913" y="35827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2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53"/>
                  </a:cubicBezTo>
                  <a:cubicBezTo>
                    <a:pt x="870" y="202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53" name="Google Shape;3953;p15"/>
            <p:cNvSpPr/>
            <p:nvPr/>
          </p:nvSpPr>
          <p:spPr>
            <a:xfrm>
              <a:off x="8679638" y="3947963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5"/>
                  </a:moveTo>
                  <a:cubicBezTo>
                    <a:pt x="1489" y="95"/>
                    <a:pt x="1870" y="500"/>
                    <a:pt x="1870" y="988"/>
                  </a:cubicBezTo>
                  <a:cubicBezTo>
                    <a:pt x="1870" y="1488"/>
                    <a:pt x="1465" y="1881"/>
                    <a:pt x="989" y="1881"/>
                  </a:cubicBezTo>
                  <a:cubicBezTo>
                    <a:pt x="513" y="1881"/>
                    <a:pt x="120" y="1488"/>
                    <a:pt x="120" y="988"/>
                  </a:cubicBezTo>
                  <a:cubicBezTo>
                    <a:pt x="120" y="500"/>
                    <a:pt x="501" y="95"/>
                    <a:pt x="989" y="95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988"/>
                  </a:cubicBezTo>
                  <a:cubicBezTo>
                    <a:pt x="1" y="1548"/>
                    <a:pt x="441" y="1988"/>
                    <a:pt x="989" y="1988"/>
                  </a:cubicBezTo>
                  <a:cubicBezTo>
                    <a:pt x="1548" y="1988"/>
                    <a:pt x="1989" y="1548"/>
                    <a:pt x="1989" y="988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54" name="Google Shape;3954;p15"/>
            <p:cNvSpPr/>
            <p:nvPr/>
          </p:nvSpPr>
          <p:spPr>
            <a:xfrm flipH="1">
              <a:off x="8594813" y="3645400"/>
              <a:ext cx="108950" cy="150025"/>
            </a:xfrm>
            <a:custGeom>
              <a:avLst/>
              <a:gdLst/>
              <a:ahLst/>
              <a:cxnLst/>
              <a:rect l="l" t="t" r="r" b="b"/>
              <a:pathLst>
                <a:path w="4358" h="6001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1"/>
                  </a:lnTo>
                  <a:lnTo>
                    <a:pt x="2179" y="4012"/>
                  </a:lnTo>
                  <a:lnTo>
                    <a:pt x="4060" y="4167"/>
                  </a:lnTo>
                  <a:lnTo>
                    <a:pt x="4203" y="6001"/>
                  </a:lnTo>
                  <a:lnTo>
                    <a:pt x="4358" y="5977"/>
                  </a:lnTo>
                  <a:lnTo>
                    <a:pt x="4203" y="4012"/>
                  </a:lnTo>
                  <a:lnTo>
                    <a:pt x="2334" y="3870"/>
                  </a:lnTo>
                  <a:lnTo>
                    <a:pt x="2167" y="1976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55" name="Google Shape;3955;p15"/>
            <p:cNvSpPr/>
            <p:nvPr/>
          </p:nvSpPr>
          <p:spPr>
            <a:xfrm flipH="1">
              <a:off x="8807038" y="336827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084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56" name="Google Shape;3956;p15"/>
            <p:cNvSpPr/>
            <p:nvPr/>
          </p:nvSpPr>
          <p:spPr>
            <a:xfrm>
              <a:off x="8979088" y="361592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94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57" name="Google Shape;3957;p15"/>
            <p:cNvSpPr/>
            <p:nvPr/>
          </p:nvSpPr>
          <p:spPr>
            <a:xfrm>
              <a:off x="8818338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4"/>
                    <a:pt x="1382" y="1787"/>
                    <a:pt x="918" y="1787"/>
                  </a:cubicBezTo>
                  <a:cubicBezTo>
                    <a:pt x="465" y="1787"/>
                    <a:pt x="84" y="1406"/>
                    <a:pt x="84" y="929"/>
                  </a:cubicBezTo>
                  <a:cubicBezTo>
                    <a:pt x="84" y="453"/>
                    <a:pt x="465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58" name="Google Shape;3958;p15"/>
            <p:cNvSpPr/>
            <p:nvPr/>
          </p:nvSpPr>
          <p:spPr>
            <a:xfrm>
              <a:off x="903176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59" name="Google Shape;3959;p15"/>
            <p:cNvSpPr/>
            <p:nvPr/>
          </p:nvSpPr>
          <p:spPr>
            <a:xfrm>
              <a:off x="8670413" y="42941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2"/>
                    <a:pt x="203" y="894"/>
                    <a:pt x="441" y="894"/>
                  </a:cubicBezTo>
                  <a:cubicBezTo>
                    <a:pt x="679" y="894"/>
                    <a:pt x="870" y="692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60" name="Google Shape;3960;p15"/>
            <p:cNvSpPr/>
            <p:nvPr/>
          </p:nvSpPr>
          <p:spPr>
            <a:xfrm>
              <a:off x="851353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61" name="Google Shape;3961;p15"/>
            <p:cNvSpPr/>
            <p:nvPr/>
          </p:nvSpPr>
          <p:spPr>
            <a:xfrm>
              <a:off x="886953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62" name="Google Shape;3962;p15"/>
            <p:cNvSpPr/>
            <p:nvPr/>
          </p:nvSpPr>
          <p:spPr>
            <a:xfrm>
              <a:off x="885883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63" name="Google Shape;3963;p15"/>
            <p:cNvSpPr/>
            <p:nvPr/>
          </p:nvSpPr>
          <p:spPr>
            <a:xfrm>
              <a:off x="8457588" y="44756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64" name="Google Shape;3964;p15"/>
            <p:cNvSpPr/>
            <p:nvPr/>
          </p:nvSpPr>
          <p:spPr>
            <a:xfrm>
              <a:off x="8910913" y="43518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65" name="Google Shape;3965;p15"/>
            <p:cNvSpPr/>
            <p:nvPr/>
          </p:nvSpPr>
          <p:spPr>
            <a:xfrm>
              <a:off x="8679638" y="4716788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66" name="Google Shape;3966;p15"/>
            <p:cNvSpPr/>
            <p:nvPr/>
          </p:nvSpPr>
          <p:spPr>
            <a:xfrm>
              <a:off x="8594813" y="4414525"/>
              <a:ext cx="108950" cy="149750"/>
            </a:xfrm>
            <a:custGeom>
              <a:avLst/>
              <a:gdLst/>
              <a:ahLst/>
              <a:cxnLst/>
              <a:rect l="l" t="t" r="r" b="b"/>
              <a:pathLst>
                <a:path w="4358" h="5990" extrusionOk="0">
                  <a:moveTo>
                    <a:pt x="143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36" y="2120"/>
                  </a:lnTo>
                  <a:lnTo>
                    <a:pt x="2179" y="4013"/>
                  </a:lnTo>
                  <a:lnTo>
                    <a:pt x="4060" y="4168"/>
                  </a:lnTo>
                  <a:lnTo>
                    <a:pt x="4203" y="5990"/>
                  </a:lnTo>
                  <a:lnTo>
                    <a:pt x="4358" y="5978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22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67" name="Google Shape;3967;p15"/>
            <p:cNvSpPr/>
            <p:nvPr/>
          </p:nvSpPr>
          <p:spPr>
            <a:xfrm>
              <a:off x="8807038" y="413712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51"/>
                  </a:lnTo>
                  <a:lnTo>
                    <a:pt x="24" y="4405"/>
                  </a:lnTo>
                  <a:lnTo>
                    <a:pt x="1965" y="4251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22"/>
                  </a:lnTo>
                  <a:lnTo>
                    <a:pt x="5954" y="167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68" name="Google Shape;3968;p15"/>
            <p:cNvSpPr/>
            <p:nvPr/>
          </p:nvSpPr>
          <p:spPr>
            <a:xfrm>
              <a:off x="8266188" y="4616350"/>
              <a:ext cx="106900" cy="151525"/>
            </a:xfrm>
            <a:custGeom>
              <a:avLst/>
              <a:gdLst/>
              <a:ahLst/>
              <a:cxnLst/>
              <a:rect l="l" t="t" r="r" b="b"/>
              <a:pathLst>
                <a:path w="4276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2" y="2012"/>
                  </a:lnTo>
                  <a:lnTo>
                    <a:pt x="1989" y="3905"/>
                  </a:lnTo>
                  <a:lnTo>
                    <a:pt x="120" y="4084"/>
                  </a:lnTo>
                  <a:lnTo>
                    <a:pt x="1" y="6048"/>
                  </a:lnTo>
                  <a:lnTo>
                    <a:pt x="144" y="6060"/>
                  </a:lnTo>
                  <a:lnTo>
                    <a:pt x="263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88"/>
                  </a:lnTo>
                  <a:lnTo>
                    <a:pt x="4275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69" name="Google Shape;3969;p15"/>
            <p:cNvSpPr/>
            <p:nvPr/>
          </p:nvSpPr>
          <p:spPr>
            <a:xfrm flipH="1">
              <a:off x="397063" y="43828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0"/>
                  </a:lnTo>
                  <a:lnTo>
                    <a:pt x="2822" y="5382"/>
                  </a:lnTo>
                  <a:lnTo>
                    <a:pt x="203" y="5596"/>
                  </a:lnTo>
                  <a:lnTo>
                    <a:pt x="0" y="8334"/>
                  </a:lnTo>
                  <a:lnTo>
                    <a:pt x="203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41"/>
                  </a:lnTo>
                  <a:lnTo>
                    <a:pt x="5846" y="2738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70" name="Google Shape;3970;p15"/>
            <p:cNvSpPr/>
            <p:nvPr/>
          </p:nvSpPr>
          <p:spPr>
            <a:xfrm>
              <a:off x="8818338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71" name="Google Shape;3971;p15"/>
            <p:cNvSpPr/>
            <p:nvPr/>
          </p:nvSpPr>
          <p:spPr>
            <a:xfrm>
              <a:off x="867041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72" name="Google Shape;3972;p15"/>
            <p:cNvSpPr/>
            <p:nvPr/>
          </p:nvSpPr>
          <p:spPr>
            <a:xfrm>
              <a:off x="8910913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41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73" name="Google Shape;3973;p15"/>
            <p:cNvSpPr/>
            <p:nvPr/>
          </p:nvSpPr>
          <p:spPr>
            <a:xfrm flipH="1">
              <a:off x="8807038" y="4906250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4013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74" name="Google Shape;3974;p15"/>
            <p:cNvSpPr/>
            <p:nvPr/>
          </p:nvSpPr>
          <p:spPr>
            <a:xfrm>
              <a:off x="8243563" y="4910725"/>
              <a:ext cx="152125" cy="208675"/>
            </a:xfrm>
            <a:custGeom>
              <a:avLst/>
              <a:gdLst/>
              <a:ahLst/>
              <a:cxnLst/>
              <a:rect l="l" t="t" r="r" b="b"/>
              <a:pathLst>
                <a:path w="6085" h="8347" extrusionOk="0">
                  <a:moveTo>
                    <a:pt x="5859" y="0"/>
                  </a:moveTo>
                  <a:lnTo>
                    <a:pt x="5668" y="2548"/>
                  </a:lnTo>
                  <a:lnTo>
                    <a:pt x="3049" y="2751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8" y="5811"/>
                  </a:lnTo>
                  <a:lnTo>
                    <a:pt x="3037" y="5596"/>
                  </a:lnTo>
                  <a:lnTo>
                    <a:pt x="3239" y="2965"/>
                  </a:lnTo>
                  <a:lnTo>
                    <a:pt x="5859" y="2739"/>
                  </a:lnTo>
                  <a:lnTo>
                    <a:pt x="6085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75" name="Google Shape;3975;p15"/>
            <p:cNvSpPr/>
            <p:nvPr/>
          </p:nvSpPr>
          <p:spPr>
            <a:xfrm>
              <a:off x="807836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76" name="Google Shape;3976;p15"/>
            <p:cNvSpPr/>
            <p:nvPr/>
          </p:nvSpPr>
          <p:spPr>
            <a:xfrm>
              <a:off x="75604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0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00" y="1037"/>
                  </a:cubicBezTo>
                  <a:cubicBezTo>
                    <a:pt x="774" y="1037"/>
                    <a:pt x="1012" y="810"/>
                    <a:pt x="1012" y="525"/>
                  </a:cubicBezTo>
                  <a:cubicBezTo>
                    <a:pt x="1012" y="227"/>
                    <a:pt x="774" y="1"/>
                    <a:pt x="5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77" name="Google Shape;3977;p15"/>
            <p:cNvSpPr/>
            <p:nvPr/>
          </p:nvSpPr>
          <p:spPr>
            <a:xfrm>
              <a:off x="7916438" y="212063"/>
              <a:ext cx="21475" cy="22350"/>
            </a:xfrm>
            <a:custGeom>
              <a:avLst/>
              <a:gdLst/>
              <a:ahLst/>
              <a:cxnLst/>
              <a:rect l="l" t="t" r="r" b="b"/>
              <a:pathLst>
                <a:path w="859" h="894" extrusionOk="0">
                  <a:moveTo>
                    <a:pt x="430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30" y="894"/>
                  </a:cubicBezTo>
                  <a:cubicBezTo>
                    <a:pt x="668" y="894"/>
                    <a:pt x="858" y="703"/>
                    <a:pt x="858" y="453"/>
                  </a:cubicBezTo>
                  <a:cubicBezTo>
                    <a:pt x="858" y="203"/>
                    <a:pt x="668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78" name="Google Shape;3978;p15"/>
            <p:cNvSpPr/>
            <p:nvPr/>
          </p:nvSpPr>
          <p:spPr>
            <a:xfrm>
              <a:off x="790513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79" name="Google Shape;3979;p15"/>
            <p:cNvSpPr/>
            <p:nvPr/>
          </p:nvSpPr>
          <p:spPr>
            <a:xfrm>
              <a:off x="7725938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80" name="Google Shape;3980;p15"/>
            <p:cNvSpPr/>
            <p:nvPr/>
          </p:nvSpPr>
          <p:spPr>
            <a:xfrm flipH="1">
              <a:off x="159126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1" y="2001"/>
                  </a:lnTo>
                  <a:lnTo>
                    <a:pt x="2012" y="3894"/>
                  </a:lnTo>
                  <a:lnTo>
                    <a:pt x="131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3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86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81" name="Google Shape;3981;p15"/>
            <p:cNvSpPr/>
            <p:nvPr/>
          </p:nvSpPr>
          <p:spPr>
            <a:xfrm>
              <a:off x="771731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70" y="703"/>
                    <a:pt x="870" y="453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82" name="Google Shape;3982;p15"/>
            <p:cNvSpPr/>
            <p:nvPr/>
          </p:nvSpPr>
          <p:spPr>
            <a:xfrm>
              <a:off x="7957238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41" y="893"/>
                  </a:cubicBezTo>
                  <a:cubicBezTo>
                    <a:pt x="679" y="893"/>
                    <a:pt x="869" y="691"/>
                    <a:pt x="869" y="453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83" name="Google Shape;3983;p15"/>
            <p:cNvSpPr/>
            <p:nvPr/>
          </p:nvSpPr>
          <p:spPr>
            <a:xfrm flipH="1">
              <a:off x="1179288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18" y="1"/>
                  </a:moveTo>
                  <a:lnTo>
                    <a:pt x="3989" y="155"/>
                  </a:lnTo>
                  <a:lnTo>
                    <a:pt x="3834" y="2048"/>
                  </a:lnTo>
                  <a:lnTo>
                    <a:pt x="1965" y="2203"/>
                  </a:lnTo>
                  <a:lnTo>
                    <a:pt x="1798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2" y="155"/>
                  </a:lnTo>
                  <a:lnTo>
                    <a:pt x="591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84" name="Google Shape;3984;p15"/>
            <p:cNvSpPr/>
            <p:nvPr/>
          </p:nvSpPr>
          <p:spPr>
            <a:xfrm>
              <a:off x="729018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6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50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85" name="Google Shape;3985;p15"/>
            <p:cNvSpPr/>
            <p:nvPr/>
          </p:nvSpPr>
          <p:spPr>
            <a:xfrm>
              <a:off x="807836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46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86" name="Google Shape;3986;p15"/>
            <p:cNvSpPr/>
            <p:nvPr/>
          </p:nvSpPr>
          <p:spPr>
            <a:xfrm>
              <a:off x="75604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0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00" y="1048"/>
                  </a:cubicBezTo>
                  <a:cubicBezTo>
                    <a:pt x="774" y="1048"/>
                    <a:pt x="1012" y="810"/>
                    <a:pt x="1012" y="524"/>
                  </a:cubicBezTo>
                  <a:cubicBezTo>
                    <a:pt x="1012" y="238"/>
                    <a:pt x="774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87" name="Google Shape;3987;p15"/>
            <p:cNvSpPr/>
            <p:nvPr/>
          </p:nvSpPr>
          <p:spPr>
            <a:xfrm>
              <a:off x="7916438" y="4826638"/>
              <a:ext cx="21475" cy="22350"/>
            </a:xfrm>
            <a:custGeom>
              <a:avLst/>
              <a:gdLst/>
              <a:ahLst/>
              <a:cxnLst/>
              <a:rect l="l" t="t" r="r" b="b"/>
              <a:pathLst>
                <a:path w="859" h="894" extrusionOk="0">
                  <a:moveTo>
                    <a:pt x="430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30" y="893"/>
                  </a:cubicBezTo>
                  <a:cubicBezTo>
                    <a:pt x="668" y="893"/>
                    <a:pt x="858" y="691"/>
                    <a:pt x="858" y="441"/>
                  </a:cubicBezTo>
                  <a:cubicBezTo>
                    <a:pt x="858" y="203"/>
                    <a:pt x="668" y="0"/>
                    <a:pt x="4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88" name="Google Shape;3988;p15"/>
            <p:cNvSpPr/>
            <p:nvPr/>
          </p:nvSpPr>
          <p:spPr>
            <a:xfrm>
              <a:off x="790513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89" name="Google Shape;3989;p15"/>
            <p:cNvSpPr/>
            <p:nvPr/>
          </p:nvSpPr>
          <p:spPr>
            <a:xfrm>
              <a:off x="7725938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90" name="Google Shape;3990;p15"/>
            <p:cNvSpPr/>
            <p:nvPr/>
          </p:nvSpPr>
          <p:spPr>
            <a:xfrm flipH="1">
              <a:off x="1591263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1" y="2012"/>
                  </a:lnTo>
                  <a:lnTo>
                    <a:pt x="2012" y="3905"/>
                  </a:lnTo>
                  <a:lnTo>
                    <a:pt x="131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3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86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91" name="Google Shape;3991;p15"/>
            <p:cNvSpPr/>
            <p:nvPr/>
          </p:nvSpPr>
          <p:spPr>
            <a:xfrm>
              <a:off x="771731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53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92" name="Google Shape;3992;p15"/>
            <p:cNvSpPr/>
            <p:nvPr/>
          </p:nvSpPr>
          <p:spPr>
            <a:xfrm>
              <a:off x="7957238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93" name="Google Shape;3993;p15"/>
            <p:cNvSpPr/>
            <p:nvPr/>
          </p:nvSpPr>
          <p:spPr>
            <a:xfrm flipH="1">
              <a:off x="225613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18" y="1"/>
                  </a:moveTo>
                  <a:lnTo>
                    <a:pt x="3989" y="167"/>
                  </a:lnTo>
                  <a:lnTo>
                    <a:pt x="3834" y="2061"/>
                  </a:lnTo>
                  <a:lnTo>
                    <a:pt x="1965" y="2203"/>
                  </a:lnTo>
                  <a:lnTo>
                    <a:pt x="1798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2" y="167"/>
                  </a:lnTo>
                  <a:lnTo>
                    <a:pt x="591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94" name="Google Shape;3994;p15"/>
            <p:cNvSpPr/>
            <p:nvPr/>
          </p:nvSpPr>
          <p:spPr>
            <a:xfrm>
              <a:off x="7290188" y="491072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95" name="Google Shape;3995;p15"/>
            <p:cNvSpPr/>
            <p:nvPr/>
          </p:nvSpPr>
          <p:spPr>
            <a:xfrm>
              <a:off x="7124688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1" y="465"/>
                    <a:pt x="1751" y="941"/>
                  </a:cubicBezTo>
                  <a:cubicBezTo>
                    <a:pt x="1751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96" name="Google Shape;3996;p15"/>
            <p:cNvSpPr/>
            <p:nvPr/>
          </p:nvSpPr>
          <p:spPr>
            <a:xfrm>
              <a:off x="66067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1" y="1"/>
                  </a:moveTo>
                  <a:cubicBezTo>
                    <a:pt x="227" y="1"/>
                    <a:pt x="0" y="227"/>
                    <a:pt x="0" y="525"/>
                  </a:cubicBezTo>
                  <a:cubicBezTo>
                    <a:pt x="0" y="810"/>
                    <a:pt x="227" y="1037"/>
                    <a:pt x="501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97" name="Google Shape;3997;p15"/>
            <p:cNvSpPr/>
            <p:nvPr/>
          </p:nvSpPr>
          <p:spPr>
            <a:xfrm>
              <a:off x="6962763" y="2120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58" y="703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98" name="Google Shape;3998;p15"/>
            <p:cNvSpPr/>
            <p:nvPr/>
          </p:nvSpPr>
          <p:spPr>
            <a:xfrm>
              <a:off x="6951438" y="19488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80" y="894"/>
                    <a:pt x="870" y="691"/>
                    <a:pt x="870" y="441"/>
                  </a:cubicBezTo>
                  <a:cubicBezTo>
                    <a:pt x="870" y="203"/>
                    <a:pt x="680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99" name="Google Shape;3999;p15"/>
            <p:cNvSpPr/>
            <p:nvPr/>
          </p:nvSpPr>
          <p:spPr>
            <a:xfrm>
              <a:off x="677226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0" y="1894"/>
                  </a:cubicBezTo>
                  <a:cubicBezTo>
                    <a:pt x="524" y="1894"/>
                    <a:pt x="119" y="1489"/>
                    <a:pt x="119" y="1001"/>
                  </a:cubicBezTo>
                  <a:cubicBezTo>
                    <a:pt x="119" y="501"/>
                    <a:pt x="524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00" name="Google Shape;4000;p15"/>
            <p:cNvSpPr/>
            <p:nvPr/>
          </p:nvSpPr>
          <p:spPr>
            <a:xfrm>
              <a:off x="635881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44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13" y="3894"/>
                  </a:lnTo>
                  <a:lnTo>
                    <a:pt x="143" y="4073"/>
                  </a:lnTo>
                  <a:lnTo>
                    <a:pt x="1" y="6037"/>
                  </a:lnTo>
                  <a:lnTo>
                    <a:pt x="155" y="6049"/>
                  </a:lnTo>
                  <a:lnTo>
                    <a:pt x="286" y="4228"/>
                  </a:lnTo>
                  <a:lnTo>
                    <a:pt x="2167" y="4049"/>
                  </a:lnTo>
                  <a:lnTo>
                    <a:pt x="2287" y="2156"/>
                  </a:lnTo>
                  <a:lnTo>
                    <a:pt x="4156" y="1977"/>
                  </a:lnTo>
                  <a:lnTo>
                    <a:pt x="4287" y="13"/>
                  </a:lnTo>
                  <a:lnTo>
                    <a:pt x="4144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01" name="Google Shape;4001;p15"/>
            <p:cNvSpPr/>
            <p:nvPr/>
          </p:nvSpPr>
          <p:spPr>
            <a:xfrm>
              <a:off x="6763638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79" y="893"/>
                    <a:pt x="869" y="703"/>
                    <a:pt x="869" y="453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02" name="Google Shape;4002;p15"/>
            <p:cNvSpPr/>
            <p:nvPr/>
          </p:nvSpPr>
          <p:spPr>
            <a:xfrm>
              <a:off x="7003538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03" name="Google Shape;4003;p15"/>
            <p:cNvSpPr/>
            <p:nvPr/>
          </p:nvSpPr>
          <p:spPr>
            <a:xfrm flipH="1">
              <a:off x="2132963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41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89" y="2203"/>
                  </a:lnTo>
                  <a:lnTo>
                    <a:pt x="4143" y="310"/>
                  </a:lnTo>
                  <a:lnTo>
                    <a:pt x="5941" y="155"/>
                  </a:lnTo>
                  <a:lnTo>
                    <a:pt x="5941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04" name="Google Shape;4004;p15"/>
            <p:cNvSpPr/>
            <p:nvPr/>
          </p:nvSpPr>
          <p:spPr>
            <a:xfrm>
              <a:off x="633648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27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7" y="5596"/>
                  </a:lnTo>
                  <a:lnTo>
                    <a:pt x="3251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05" name="Google Shape;4005;p15"/>
            <p:cNvSpPr/>
            <p:nvPr/>
          </p:nvSpPr>
          <p:spPr>
            <a:xfrm>
              <a:off x="7124688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1" y="465"/>
                    <a:pt x="1751" y="941"/>
                  </a:cubicBezTo>
                  <a:cubicBezTo>
                    <a:pt x="1751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06" name="Google Shape;4006;p15"/>
            <p:cNvSpPr/>
            <p:nvPr/>
          </p:nvSpPr>
          <p:spPr>
            <a:xfrm>
              <a:off x="66067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1" y="0"/>
                  </a:moveTo>
                  <a:cubicBezTo>
                    <a:pt x="227" y="0"/>
                    <a:pt x="0" y="238"/>
                    <a:pt x="0" y="524"/>
                  </a:cubicBezTo>
                  <a:cubicBezTo>
                    <a:pt x="0" y="810"/>
                    <a:pt x="227" y="1048"/>
                    <a:pt x="501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07" name="Google Shape;4007;p15"/>
            <p:cNvSpPr/>
            <p:nvPr/>
          </p:nvSpPr>
          <p:spPr>
            <a:xfrm>
              <a:off x="6962763" y="48266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08" name="Google Shape;4008;p15"/>
            <p:cNvSpPr/>
            <p:nvPr/>
          </p:nvSpPr>
          <p:spPr>
            <a:xfrm>
              <a:off x="6951438" y="4634038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1" y="1"/>
                  </a:moveTo>
                  <a:cubicBezTo>
                    <a:pt x="203" y="1"/>
                    <a:pt x="1" y="191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80" y="894"/>
                    <a:pt x="870" y="691"/>
                    <a:pt x="870" y="441"/>
                  </a:cubicBezTo>
                  <a:cubicBezTo>
                    <a:pt x="870" y="191"/>
                    <a:pt x="680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09" name="Google Shape;4009;p15"/>
            <p:cNvSpPr/>
            <p:nvPr/>
          </p:nvSpPr>
          <p:spPr>
            <a:xfrm>
              <a:off x="677226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0" y="1894"/>
                  </a:cubicBezTo>
                  <a:cubicBezTo>
                    <a:pt x="524" y="1894"/>
                    <a:pt x="119" y="1489"/>
                    <a:pt x="119" y="1001"/>
                  </a:cubicBezTo>
                  <a:cubicBezTo>
                    <a:pt x="119" y="513"/>
                    <a:pt x="524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10" name="Google Shape;4010;p15"/>
            <p:cNvSpPr/>
            <p:nvPr/>
          </p:nvSpPr>
          <p:spPr>
            <a:xfrm>
              <a:off x="6358813" y="4616350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44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13" y="3905"/>
                  </a:lnTo>
                  <a:lnTo>
                    <a:pt x="143" y="4084"/>
                  </a:lnTo>
                  <a:lnTo>
                    <a:pt x="1" y="6048"/>
                  </a:lnTo>
                  <a:lnTo>
                    <a:pt x="155" y="6060"/>
                  </a:lnTo>
                  <a:lnTo>
                    <a:pt x="286" y="4227"/>
                  </a:lnTo>
                  <a:lnTo>
                    <a:pt x="2167" y="4048"/>
                  </a:lnTo>
                  <a:lnTo>
                    <a:pt x="2287" y="2155"/>
                  </a:lnTo>
                  <a:lnTo>
                    <a:pt x="4156" y="1988"/>
                  </a:lnTo>
                  <a:lnTo>
                    <a:pt x="4287" y="24"/>
                  </a:lnTo>
                  <a:lnTo>
                    <a:pt x="4144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11" name="Google Shape;4011;p15"/>
            <p:cNvSpPr/>
            <p:nvPr/>
          </p:nvSpPr>
          <p:spPr>
            <a:xfrm>
              <a:off x="6763638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69" y="691"/>
                    <a:pt x="869" y="453"/>
                  </a:cubicBezTo>
                  <a:cubicBezTo>
                    <a:pt x="869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12" name="Google Shape;4012;p15"/>
            <p:cNvSpPr/>
            <p:nvPr/>
          </p:nvSpPr>
          <p:spPr>
            <a:xfrm>
              <a:off x="7003538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13" name="Google Shape;4013;p15"/>
            <p:cNvSpPr/>
            <p:nvPr/>
          </p:nvSpPr>
          <p:spPr>
            <a:xfrm flipH="1">
              <a:off x="1179288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41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89" y="2203"/>
                  </a:lnTo>
                  <a:lnTo>
                    <a:pt x="4143" y="310"/>
                  </a:lnTo>
                  <a:lnTo>
                    <a:pt x="5941" y="167"/>
                  </a:lnTo>
                  <a:lnTo>
                    <a:pt x="5941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14" name="Google Shape;4014;p15"/>
            <p:cNvSpPr/>
            <p:nvPr/>
          </p:nvSpPr>
          <p:spPr>
            <a:xfrm>
              <a:off x="633648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27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7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15" name="Google Shape;4015;p15"/>
            <p:cNvSpPr/>
            <p:nvPr/>
          </p:nvSpPr>
          <p:spPr>
            <a:xfrm>
              <a:off x="617128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84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16" name="Google Shape;4016;p15"/>
            <p:cNvSpPr/>
            <p:nvPr/>
          </p:nvSpPr>
          <p:spPr>
            <a:xfrm>
              <a:off x="56530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1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01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17" name="Google Shape;4017;p15"/>
            <p:cNvSpPr/>
            <p:nvPr/>
          </p:nvSpPr>
          <p:spPr>
            <a:xfrm>
              <a:off x="600906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18" name="Google Shape;4018;p15"/>
            <p:cNvSpPr/>
            <p:nvPr/>
          </p:nvSpPr>
          <p:spPr>
            <a:xfrm>
              <a:off x="5998363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19" name="Google Shape;4019;p15"/>
            <p:cNvSpPr/>
            <p:nvPr/>
          </p:nvSpPr>
          <p:spPr>
            <a:xfrm>
              <a:off x="5819163" y="102538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01" y="1894"/>
                    <a:pt x="108" y="1489"/>
                    <a:pt x="108" y="1001"/>
                  </a:cubicBezTo>
                  <a:cubicBezTo>
                    <a:pt x="108" y="501"/>
                    <a:pt x="501" y="96"/>
                    <a:pt x="989" y="96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1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20" name="Google Shape;4020;p15"/>
            <p:cNvSpPr/>
            <p:nvPr/>
          </p:nvSpPr>
          <p:spPr>
            <a:xfrm flipH="1">
              <a:off x="3498338" y="-162"/>
              <a:ext cx="107200" cy="151250"/>
            </a:xfrm>
            <a:custGeom>
              <a:avLst/>
              <a:gdLst/>
              <a:ahLst/>
              <a:cxnLst/>
              <a:rect l="l" t="t" r="r" b="b"/>
              <a:pathLst>
                <a:path w="4288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32" y="4073"/>
                  </a:lnTo>
                  <a:lnTo>
                    <a:pt x="1" y="6037"/>
                  </a:lnTo>
                  <a:lnTo>
                    <a:pt x="156" y="6049"/>
                  </a:lnTo>
                  <a:lnTo>
                    <a:pt x="275" y="4228"/>
                  </a:lnTo>
                  <a:lnTo>
                    <a:pt x="2156" y="4049"/>
                  </a:lnTo>
                  <a:lnTo>
                    <a:pt x="2275" y="2156"/>
                  </a:lnTo>
                  <a:lnTo>
                    <a:pt x="4144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21" name="Google Shape;4021;p15"/>
            <p:cNvSpPr/>
            <p:nvPr/>
          </p:nvSpPr>
          <p:spPr>
            <a:xfrm>
              <a:off x="581023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22" name="Google Shape;4022;p15"/>
            <p:cNvSpPr/>
            <p:nvPr/>
          </p:nvSpPr>
          <p:spPr>
            <a:xfrm>
              <a:off x="605013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8" y="893"/>
                    <a:pt x="858" y="691"/>
                    <a:pt x="858" y="453"/>
                  </a:cubicBezTo>
                  <a:cubicBezTo>
                    <a:pt x="858" y="203"/>
                    <a:pt x="668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23" name="Google Shape;4023;p15"/>
            <p:cNvSpPr/>
            <p:nvPr/>
          </p:nvSpPr>
          <p:spPr>
            <a:xfrm flipH="1">
              <a:off x="3086363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24" name="Google Shape;4024;p15"/>
            <p:cNvSpPr/>
            <p:nvPr/>
          </p:nvSpPr>
          <p:spPr>
            <a:xfrm>
              <a:off x="5383088" y="294238"/>
              <a:ext cx="151850" cy="208675"/>
            </a:xfrm>
            <a:custGeom>
              <a:avLst/>
              <a:gdLst/>
              <a:ahLst/>
              <a:cxnLst/>
              <a:rect l="l" t="t" r="r" b="b"/>
              <a:pathLst>
                <a:path w="6074" h="8347" extrusionOk="0">
                  <a:moveTo>
                    <a:pt x="5859" y="0"/>
                  </a:moveTo>
                  <a:lnTo>
                    <a:pt x="5656" y="2536"/>
                  </a:lnTo>
                  <a:lnTo>
                    <a:pt x="3049" y="2750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8" y="5798"/>
                  </a:lnTo>
                  <a:lnTo>
                    <a:pt x="3025" y="5596"/>
                  </a:lnTo>
                  <a:lnTo>
                    <a:pt x="3239" y="2953"/>
                  </a:lnTo>
                  <a:lnTo>
                    <a:pt x="5859" y="2750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25" name="Google Shape;4025;p15"/>
            <p:cNvSpPr/>
            <p:nvPr/>
          </p:nvSpPr>
          <p:spPr>
            <a:xfrm>
              <a:off x="617128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94" y="84"/>
                    <a:pt x="1763" y="465"/>
                    <a:pt x="1763" y="941"/>
                  </a:cubicBezTo>
                  <a:cubicBezTo>
                    <a:pt x="1763" y="1394"/>
                    <a:pt x="1394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84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26" name="Google Shape;4026;p15"/>
            <p:cNvSpPr/>
            <p:nvPr/>
          </p:nvSpPr>
          <p:spPr>
            <a:xfrm>
              <a:off x="56530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1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01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27" name="Google Shape;4027;p15"/>
            <p:cNvSpPr/>
            <p:nvPr/>
          </p:nvSpPr>
          <p:spPr>
            <a:xfrm>
              <a:off x="600906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28" name="Google Shape;4028;p15"/>
            <p:cNvSpPr/>
            <p:nvPr/>
          </p:nvSpPr>
          <p:spPr>
            <a:xfrm>
              <a:off x="5998363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29" name="Google Shape;4029;p15"/>
            <p:cNvSpPr/>
            <p:nvPr/>
          </p:nvSpPr>
          <p:spPr>
            <a:xfrm>
              <a:off x="5819163" y="4716788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01" y="1894"/>
                    <a:pt x="108" y="1489"/>
                    <a:pt x="108" y="1001"/>
                  </a:cubicBezTo>
                  <a:cubicBezTo>
                    <a:pt x="96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30" name="Google Shape;4030;p15"/>
            <p:cNvSpPr/>
            <p:nvPr/>
          </p:nvSpPr>
          <p:spPr>
            <a:xfrm flipH="1">
              <a:off x="3498338" y="4614113"/>
              <a:ext cx="107200" cy="151525"/>
            </a:xfrm>
            <a:custGeom>
              <a:avLst/>
              <a:gdLst/>
              <a:ahLst/>
              <a:cxnLst/>
              <a:rect l="l" t="t" r="r" b="b"/>
              <a:pathLst>
                <a:path w="4288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5"/>
                  </a:lnTo>
                  <a:lnTo>
                    <a:pt x="132" y="4084"/>
                  </a:lnTo>
                  <a:lnTo>
                    <a:pt x="1" y="6048"/>
                  </a:lnTo>
                  <a:lnTo>
                    <a:pt x="156" y="6060"/>
                  </a:lnTo>
                  <a:lnTo>
                    <a:pt x="275" y="4227"/>
                  </a:lnTo>
                  <a:lnTo>
                    <a:pt x="2156" y="4048"/>
                  </a:lnTo>
                  <a:lnTo>
                    <a:pt x="2275" y="2155"/>
                  </a:lnTo>
                  <a:lnTo>
                    <a:pt x="4144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31" name="Google Shape;4031;p15"/>
            <p:cNvSpPr/>
            <p:nvPr/>
          </p:nvSpPr>
          <p:spPr>
            <a:xfrm>
              <a:off x="581023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32" name="Google Shape;4032;p15"/>
            <p:cNvSpPr/>
            <p:nvPr/>
          </p:nvSpPr>
          <p:spPr>
            <a:xfrm>
              <a:off x="605013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8" y="893"/>
                    <a:pt x="858" y="691"/>
                    <a:pt x="858" y="441"/>
                  </a:cubicBezTo>
                  <a:cubicBezTo>
                    <a:pt x="858" y="203"/>
                    <a:pt x="668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33" name="Google Shape;4033;p15"/>
            <p:cNvSpPr/>
            <p:nvPr/>
          </p:nvSpPr>
          <p:spPr>
            <a:xfrm flipH="1">
              <a:off x="2132688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34" name="Google Shape;4034;p15"/>
            <p:cNvSpPr/>
            <p:nvPr/>
          </p:nvSpPr>
          <p:spPr>
            <a:xfrm>
              <a:off x="5383088" y="4908488"/>
              <a:ext cx="151850" cy="208675"/>
            </a:xfrm>
            <a:custGeom>
              <a:avLst/>
              <a:gdLst/>
              <a:ahLst/>
              <a:cxnLst/>
              <a:rect l="l" t="t" r="r" b="b"/>
              <a:pathLst>
                <a:path w="6074" h="8347" extrusionOk="0">
                  <a:moveTo>
                    <a:pt x="5859" y="0"/>
                  </a:moveTo>
                  <a:lnTo>
                    <a:pt x="5656" y="2548"/>
                  </a:lnTo>
                  <a:lnTo>
                    <a:pt x="3049" y="2751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8" y="5811"/>
                  </a:lnTo>
                  <a:lnTo>
                    <a:pt x="3025" y="5596"/>
                  </a:lnTo>
                  <a:lnTo>
                    <a:pt x="3239" y="2965"/>
                  </a:lnTo>
                  <a:lnTo>
                    <a:pt x="5859" y="2739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35" name="Google Shape;4035;p15"/>
            <p:cNvSpPr/>
            <p:nvPr/>
          </p:nvSpPr>
          <p:spPr>
            <a:xfrm>
              <a:off x="521788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06" y="0"/>
                    <a:pt x="1" y="417"/>
                    <a:pt x="1" y="929"/>
                  </a:cubicBezTo>
                  <a:cubicBezTo>
                    <a:pt x="1" y="1429"/>
                    <a:pt x="406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36" name="Google Shape;4036;p15"/>
            <p:cNvSpPr/>
            <p:nvPr/>
          </p:nvSpPr>
          <p:spPr>
            <a:xfrm>
              <a:off x="46993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12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37" name="Google Shape;4037;p15"/>
            <p:cNvSpPr/>
            <p:nvPr/>
          </p:nvSpPr>
          <p:spPr>
            <a:xfrm>
              <a:off x="50553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2" y="1"/>
                    <a:pt x="0" y="203"/>
                    <a:pt x="0" y="453"/>
                  </a:cubicBezTo>
                  <a:cubicBezTo>
                    <a:pt x="0" y="703"/>
                    <a:pt x="202" y="894"/>
                    <a:pt x="441" y="894"/>
                  </a:cubicBezTo>
                  <a:cubicBezTo>
                    <a:pt x="679" y="894"/>
                    <a:pt x="869" y="703"/>
                    <a:pt x="869" y="453"/>
                  </a:cubicBezTo>
                  <a:cubicBezTo>
                    <a:pt x="869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38" name="Google Shape;4038;p15"/>
            <p:cNvSpPr/>
            <p:nvPr/>
          </p:nvSpPr>
          <p:spPr>
            <a:xfrm>
              <a:off x="5044663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39" name="Google Shape;4039;p15"/>
            <p:cNvSpPr/>
            <p:nvPr/>
          </p:nvSpPr>
          <p:spPr>
            <a:xfrm>
              <a:off x="4865463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40" name="Google Shape;4040;p15"/>
            <p:cNvSpPr/>
            <p:nvPr/>
          </p:nvSpPr>
          <p:spPr>
            <a:xfrm>
              <a:off x="4452038" y="-162"/>
              <a:ext cx="106875" cy="151250"/>
            </a:xfrm>
            <a:custGeom>
              <a:avLst/>
              <a:gdLst/>
              <a:ahLst/>
              <a:cxnLst/>
              <a:rect l="l" t="t" r="r" b="b"/>
              <a:pathLst>
                <a:path w="4275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1" y="2001"/>
                  </a:lnTo>
                  <a:lnTo>
                    <a:pt x="2000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3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74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41" name="Google Shape;4041;p15"/>
            <p:cNvSpPr/>
            <p:nvPr/>
          </p:nvSpPr>
          <p:spPr>
            <a:xfrm>
              <a:off x="485653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42" name="Google Shape;4042;p15"/>
            <p:cNvSpPr/>
            <p:nvPr/>
          </p:nvSpPr>
          <p:spPr>
            <a:xfrm>
              <a:off x="5096763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79" y="893"/>
                    <a:pt x="869" y="691"/>
                    <a:pt x="869" y="453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43" name="Google Shape;4043;p15"/>
            <p:cNvSpPr/>
            <p:nvPr/>
          </p:nvSpPr>
          <p:spPr>
            <a:xfrm flipH="1">
              <a:off x="4039763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30" y="1"/>
                  </a:moveTo>
                  <a:lnTo>
                    <a:pt x="4001" y="155"/>
                  </a:lnTo>
                  <a:lnTo>
                    <a:pt x="3834" y="2048"/>
                  </a:lnTo>
                  <a:lnTo>
                    <a:pt x="1953" y="2203"/>
                  </a:lnTo>
                  <a:lnTo>
                    <a:pt x="1810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44" name="Google Shape;4044;p15"/>
            <p:cNvSpPr/>
            <p:nvPr/>
          </p:nvSpPr>
          <p:spPr>
            <a:xfrm>
              <a:off x="44297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46" y="0"/>
                  </a:moveTo>
                  <a:lnTo>
                    <a:pt x="5656" y="2536"/>
                  </a:lnTo>
                  <a:lnTo>
                    <a:pt x="3036" y="2750"/>
                  </a:lnTo>
                  <a:lnTo>
                    <a:pt x="2834" y="5394"/>
                  </a:lnTo>
                  <a:lnTo>
                    <a:pt x="214" y="5608"/>
                  </a:lnTo>
                  <a:lnTo>
                    <a:pt x="0" y="8334"/>
                  </a:lnTo>
                  <a:lnTo>
                    <a:pt x="214" y="8346"/>
                  </a:lnTo>
                  <a:lnTo>
                    <a:pt x="405" y="5798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50"/>
                  </a:lnTo>
                  <a:lnTo>
                    <a:pt x="6072" y="12"/>
                  </a:lnTo>
                  <a:lnTo>
                    <a:pt x="5846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45" name="Google Shape;4045;p15"/>
            <p:cNvSpPr/>
            <p:nvPr/>
          </p:nvSpPr>
          <p:spPr>
            <a:xfrm>
              <a:off x="521788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06" y="1"/>
                    <a:pt x="1" y="417"/>
                    <a:pt x="1" y="917"/>
                  </a:cubicBezTo>
                  <a:cubicBezTo>
                    <a:pt x="1" y="1429"/>
                    <a:pt x="406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23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46" name="Google Shape;4046;p15"/>
            <p:cNvSpPr/>
            <p:nvPr/>
          </p:nvSpPr>
          <p:spPr>
            <a:xfrm>
              <a:off x="46993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12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47" name="Google Shape;4047;p15"/>
            <p:cNvSpPr/>
            <p:nvPr/>
          </p:nvSpPr>
          <p:spPr>
            <a:xfrm>
              <a:off x="50553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2" y="0"/>
                    <a:pt x="0" y="203"/>
                    <a:pt x="0" y="441"/>
                  </a:cubicBezTo>
                  <a:cubicBezTo>
                    <a:pt x="0" y="691"/>
                    <a:pt x="202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48" name="Google Shape;4048;p15"/>
            <p:cNvSpPr/>
            <p:nvPr/>
          </p:nvSpPr>
          <p:spPr>
            <a:xfrm>
              <a:off x="5044663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49" name="Google Shape;4049;p15"/>
            <p:cNvSpPr/>
            <p:nvPr/>
          </p:nvSpPr>
          <p:spPr>
            <a:xfrm>
              <a:off x="4865463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50" name="Google Shape;4050;p15"/>
            <p:cNvSpPr/>
            <p:nvPr/>
          </p:nvSpPr>
          <p:spPr>
            <a:xfrm>
              <a:off x="4452038" y="4614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1" y="2012"/>
                  </a:lnTo>
                  <a:lnTo>
                    <a:pt x="2000" y="3905"/>
                  </a:lnTo>
                  <a:lnTo>
                    <a:pt x="119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3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74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51" name="Google Shape;4051;p15"/>
            <p:cNvSpPr/>
            <p:nvPr/>
          </p:nvSpPr>
          <p:spPr>
            <a:xfrm>
              <a:off x="485653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52" name="Google Shape;4052;p15"/>
            <p:cNvSpPr/>
            <p:nvPr/>
          </p:nvSpPr>
          <p:spPr>
            <a:xfrm>
              <a:off x="5096763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53" name="Google Shape;4053;p15"/>
            <p:cNvSpPr/>
            <p:nvPr/>
          </p:nvSpPr>
          <p:spPr>
            <a:xfrm flipH="1">
              <a:off x="3086088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30" y="1"/>
                  </a:moveTo>
                  <a:lnTo>
                    <a:pt x="4001" y="167"/>
                  </a:lnTo>
                  <a:lnTo>
                    <a:pt x="3834" y="2061"/>
                  </a:lnTo>
                  <a:lnTo>
                    <a:pt x="1953" y="2203"/>
                  </a:lnTo>
                  <a:lnTo>
                    <a:pt x="1810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54" name="Google Shape;4054;p15"/>
            <p:cNvSpPr/>
            <p:nvPr/>
          </p:nvSpPr>
          <p:spPr>
            <a:xfrm>
              <a:off x="44297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46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14" y="5608"/>
                  </a:lnTo>
                  <a:lnTo>
                    <a:pt x="0" y="8335"/>
                  </a:lnTo>
                  <a:lnTo>
                    <a:pt x="214" y="8347"/>
                  </a:lnTo>
                  <a:lnTo>
                    <a:pt x="405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46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55" name="Google Shape;4055;p15"/>
            <p:cNvSpPr/>
            <p:nvPr/>
          </p:nvSpPr>
          <p:spPr>
            <a:xfrm>
              <a:off x="4264213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0" y="465"/>
                    <a:pt x="1750" y="941"/>
                  </a:cubicBezTo>
                  <a:cubicBezTo>
                    <a:pt x="1750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56" name="Google Shape;4056;p15"/>
            <p:cNvSpPr/>
            <p:nvPr/>
          </p:nvSpPr>
          <p:spPr>
            <a:xfrm>
              <a:off x="37462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0" y="1"/>
                  </a:moveTo>
                  <a:cubicBezTo>
                    <a:pt x="227" y="1"/>
                    <a:pt x="0" y="227"/>
                    <a:pt x="0" y="525"/>
                  </a:cubicBezTo>
                  <a:cubicBezTo>
                    <a:pt x="0" y="810"/>
                    <a:pt x="227" y="1037"/>
                    <a:pt x="500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57" name="Google Shape;4057;p15"/>
            <p:cNvSpPr/>
            <p:nvPr/>
          </p:nvSpPr>
          <p:spPr>
            <a:xfrm>
              <a:off x="41022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69" y="703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58" name="Google Shape;4058;p15"/>
            <p:cNvSpPr/>
            <p:nvPr/>
          </p:nvSpPr>
          <p:spPr>
            <a:xfrm>
              <a:off x="4091263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59" name="Google Shape;4059;p15"/>
            <p:cNvSpPr/>
            <p:nvPr/>
          </p:nvSpPr>
          <p:spPr>
            <a:xfrm>
              <a:off x="3911788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9" y="96"/>
                    <a:pt x="1881" y="501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01"/>
                    <a:pt x="524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60" name="Google Shape;4060;p15"/>
            <p:cNvSpPr/>
            <p:nvPr/>
          </p:nvSpPr>
          <p:spPr>
            <a:xfrm flipH="1">
              <a:off x="5405438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13" y="3894"/>
                  </a:lnTo>
                  <a:lnTo>
                    <a:pt x="143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86" y="2156"/>
                  </a:lnTo>
                  <a:lnTo>
                    <a:pt x="4156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61" name="Google Shape;4061;p15"/>
            <p:cNvSpPr/>
            <p:nvPr/>
          </p:nvSpPr>
          <p:spPr>
            <a:xfrm>
              <a:off x="3903138" y="448713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2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42" y="893"/>
                  </a:cubicBezTo>
                  <a:cubicBezTo>
                    <a:pt x="680" y="893"/>
                    <a:pt x="870" y="703"/>
                    <a:pt x="870" y="453"/>
                  </a:cubicBezTo>
                  <a:cubicBezTo>
                    <a:pt x="870" y="203"/>
                    <a:pt x="680" y="0"/>
                    <a:pt x="4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62" name="Google Shape;4062;p15"/>
            <p:cNvSpPr/>
            <p:nvPr/>
          </p:nvSpPr>
          <p:spPr>
            <a:xfrm>
              <a:off x="4143363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63" name="Google Shape;4063;p15"/>
            <p:cNvSpPr/>
            <p:nvPr/>
          </p:nvSpPr>
          <p:spPr>
            <a:xfrm flipH="1">
              <a:off x="4993438" y="289763"/>
              <a:ext cx="148575" cy="110150"/>
            </a:xfrm>
            <a:custGeom>
              <a:avLst/>
              <a:gdLst/>
              <a:ahLst/>
              <a:cxnLst/>
              <a:rect l="l" t="t" r="r" b="b"/>
              <a:pathLst>
                <a:path w="5943" h="4406" extrusionOk="0">
                  <a:moveTo>
                    <a:pt x="5930" y="1"/>
                  </a:moveTo>
                  <a:lnTo>
                    <a:pt x="3990" y="155"/>
                  </a:lnTo>
                  <a:lnTo>
                    <a:pt x="3847" y="2048"/>
                  </a:lnTo>
                  <a:lnTo>
                    <a:pt x="1965" y="2203"/>
                  </a:lnTo>
                  <a:lnTo>
                    <a:pt x="1799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4" y="4239"/>
                  </a:lnTo>
                  <a:lnTo>
                    <a:pt x="2096" y="2346"/>
                  </a:lnTo>
                  <a:lnTo>
                    <a:pt x="3978" y="2203"/>
                  </a:lnTo>
                  <a:lnTo>
                    <a:pt x="4121" y="310"/>
                  </a:lnTo>
                  <a:lnTo>
                    <a:pt x="5942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64" name="Google Shape;4064;p15"/>
            <p:cNvSpPr/>
            <p:nvPr/>
          </p:nvSpPr>
          <p:spPr>
            <a:xfrm>
              <a:off x="34760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25" y="5596"/>
                  </a:lnTo>
                  <a:lnTo>
                    <a:pt x="3251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65" name="Google Shape;4065;p15"/>
            <p:cNvSpPr/>
            <p:nvPr/>
          </p:nvSpPr>
          <p:spPr>
            <a:xfrm>
              <a:off x="4264213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0" y="465"/>
                    <a:pt x="1750" y="941"/>
                  </a:cubicBezTo>
                  <a:cubicBezTo>
                    <a:pt x="1750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66" name="Google Shape;4066;p15"/>
            <p:cNvSpPr/>
            <p:nvPr/>
          </p:nvSpPr>
          <p:spPr>
            <a:xfrm>
              <a:off x="37462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0" y="0"/>
                  </a:moveTo>
                  <a:cubicBezTo>
                    <a:pt x="227" y="0"/>
                    <a:pt x="0" y="238"/>
                    <a:pt x="0" y="524"/>
                  </a:cubicBezTo>
                  <a:cubicBezTo>
                    <a:pt x="0" y="810"/>
                    <a:pt x="227" y="1048"/>
                    <a:pt x="500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67" name="Google Shape;4067;p15"/>
            <p:cNvSpPr/>
            <p:nvPr/>
          </p:nvSpPr>
          <p:spPr>
            <a:xfrm>
              <a:off x="41022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68" name="Google Shape;4068;p15"/>
            <p:cNvSpPr/>
            <p:nvPr/>
          </p:nvSpPr>
          <p:spPr>
            <a:xfrm>
              <a:off x="4091263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69" name="Google Shape;4069;p15"/>
            <p:cNvSpPr/>
            <p:nvPr/>
          </p:nvSpPr>
          <p:spPr>
            <a:xfrm>
              <a:off x="3911788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9" y="108"/>
                    <a:pt x="1881" y="513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13"/>
                    <a:pt x="524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70" name="Google Shape;4070;p15"/>
            <p:cNvSpPr/>
            <p:nvPr/>
          </p:nvSpPr>
          <p:spPr>
            <a:xfrm flipH="1">
              <a:off x="5405438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13" y="3905"/>
                  </a:lnTo>
                  <a:lnTo>
                    <a:pt x="143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86" y="2155"/>
                  </a:lnTo>
                  <a:lnTo>
                    <a:pt x="4156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71" name="Google Shape;4071;p15"/>
            <p:cNvSpPr/>
            <p:nvPr/>
          </p:nvSpPr>
          <p:spPr>
            <a:xfrm>
              <a:off x="3903138" y="5063263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2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42" y="894"/>
                  </a:cubicBezTo>
                  <a:cubicBezTo>
                    <a:pt x="680" y="894"/>
                    <a:pt x="870" y="691"/>
                    <a:pt x="870" y="453"/>
                  </a:cubicBezTo>
                  <a:cubicBezTo>
                    <a:pt x="870" y="203"/>
                    <a:pt x="680" y="1"/>
                    <a:pt x="4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72" name="Google Shape;4072;p15"/>
            <p:cNvSpPr/>
            <p:nvPr/>
          </p:nvSpPr>
          <p:spPr>
            <a:xfrm>
              <a:off x="4143363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73" name="Google Shape;4073;p15"/>
            <p:cNvSpPr/>
            <p:nvPr/>
          </p:nvSpPr>
          <p:spPr>
            <a:xfrm>
              <a:off x="4039763" y="4904013"/>
              <a:ext cx="148575" cy="110175"/>
            </a:xfrm>
            <a:custGeom>
              <a:avLst/>
              <a:gdLst/>
              <a:ahLst/>
              <a:cxnLst/>
              <a:rect l="l" t="t" r="r" b="b"/>
              <a:pathLst>
                <a:path w="5943" h="4407" extrusionOk="0">
                  <a:moveTo>
                    <a:pt x="5930" y="1"/>
                  </a:moveTo>
                  <a:lnTo>
                    <a:pt x="3990" y="167"/>
                  </a:lnTo>
                  <a:lnTo>
                    <a:pt x="3847" y="2061"/>
                  </a:lnTo>
                  <a:lnTo>
                    <a:pt x="1965" y="2203"/>
                  </a:lnTo>
                  <a:lnTo>
                    <a:pt x="1799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4" y="4239"/>
                  </a:lnTo>
                  <a:lnTo>
                    <a:pt x="2096" y="2358"/>
                  </a:lnTo>
                  <a:lnTo>
                    <a:pt x="3978" y="2203"/>
                  </a:lnTo>
                  <a:lnTo>
                    <a:pt x="4121" y="310"/>
                  </a:lnTo>
                  <a:lnTo>
                    <a:pt x="5942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74" name="Google Shape;4074;p15"/>
            <p:cNvSpPr/>
            <p:nvPr/>
          </p:nvSpPr>
          <p:spPr>
            <a:xfrm>
              <a:off x="34760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25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75" name="Google Shape;4075;p15"/>
            <p:cNvSpPr/>
            <p:nvPr/>
          </p:nvSpPr>
          <p:spPr>
            <a:xfrm>
              <a:off x="331051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76" name="Google Shape;4076;p15"/>
            <p:cNvSpPr/>
            <p:nvPr/>
          </p:nvSpPr>
          <p:spPr>
            <a:xfrm>
              <a:off x="27925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13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77" name="Google Shape;4077;p15"/>
            <p:cNvSpPr/>
            <p:nvPr/>
          </p:nvSpPr>
          <p:spPr>
            <a:xfrm>
              <a:off x="31485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78" name="Google Shape;4078;p15"/>
            <p:cNvSpPr/>
            <p:nvPr/>
          </p:nvSpPr>
          <p:spPr>
            <a:xfrm>
              <a:off x="3137588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79" name="Google Shape;4079;p15"/>
            <p:cNvSpPr/>
            <p:nvPr/>
          </p:nvSpPr>
          <p:spPr>
            <a:xfrm>
              <a:off x="2958388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13" y="1894"/>
                    <a:pt x="132" y="1489"/>
                    <a:pt x="132" y="1001"/>
                  </a:cubicBezTo>
                  <a:cubicBezTo>
                    <a:pt x="132" y="501"/>
                    <a:pt x="513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1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60" y="1989"/>
                    <a:pt x="2001" y="1548"/>
                    <a:pt x="2001" y="1001"/>
                  </a:cubicBezTo>
                  <a:cubicBezTo>
                    <a:pt x="2001" y="441"/>
                    <a:pt x="1536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80" name="Google Shape;4080;p15"/>
            <p:cNvSpPr/>
            <p:nvPr/>
          </p:nvSpPr>
          <p:spPr>
            <a:xfrm>
              <a:off x="2544938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01" y="1822"/>
                  </a:lnTo>
                  <a:lnTo>
                    <a:pt x="2120" y="2001"/>
                  </a:lnTo>
                  <a:lnTo>
                    <a:pt x="2001" y="3894"/>
                  </a:lnTo>
                  <a:lnTo>
                    <a:pt x="132" y="4073"/>
                  </a:lnTo>
                  <a:lnTo>
                    <a:pt x="1" y="6037"/>
                  </a:lnTo>
                  <a:lnTo>
                    <a:pt x="144" y="6049"/>
                  </a:lnTo>
                  <a:lnTo>
                    <a:pt x="275" y="4228"/>
                  </a:lnTo>
                  <a:lnTo>
                    <a:pt x="2156" y="4049"/>
                  </a:lnTo>
                  <a:lnTo>
                    <a:pt x="2275" y="2156"/>
                  </a:lnTo>
                  <a:lnTo>
                    <a:pt x="4144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81" name="Google Shape;4081;p15"/>
            <p:cNvSpPr/>
            <p:nvPr/>
          </p:nvSpPr>
          <p:spPr>
            <a:xfrm>
              <a:off x="294946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703"/>
                    <a:pt x="203" y="893"/>
                    <a:pt x="441" y="893"/>
                  </a:cubicBezTo>
                  <a:cubicBezTo>
                    <a:pt x="679" y="893"/>
                    <a:pt x="870" y="703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82" name="Google Shape;4082;p15"/>
            <p:cNvSpPr/>
            <p:nvPr/>
          </p:nvSpPr>
          <p:spPr>
            <a:xfrm>
              <a:off x="3189663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83" name="Google Shape;4083;p15"/>
            <p:cNvSpPr/>
            <p:nvPr/>
          </p:nvSpPr>
          <p:spPr>
            <a:xfrm flipH="1">
              <a:off x="5947138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42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53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42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84" name="Google Shape;4084;p15"/>
            <p:cNvSpPr/>
            <p:nvPr/>
          </p:nvSpPr>
          <p:spPr>
            <a:xfrm>
              <a:off x="25226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9" y="0"/>
                  </a:moveTo>
                  <a:lnTo>
                    <a:pt x="5656" y="2536"/>
                  </a:lnTo>
                  <a:lnTo>
                    <a:pt x="3049" y="2750"/>
                  </a:lnTo>
                  <a:lnTo>
                    <a:pt x="2823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03" y="8346"/>
                  </a:lnTo>
                  <a:lnTo>
                    <a:pt x="418" y="5798"/>
                  </a:lnTo>
                  <a:lnTo>
                    <a:pt x="3037" y="5596"/>
                  </a:lnTo>
                  <a:lnTo>
                    <a:pt x="3239" y="2953"/>
                  </a:lnTo>
                  <a:lnTo>
                    <a:pt x="5847" y="2750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85" name="Google Shape;4085;p15"/>
            <p:cNvSpPr/>
            <p:nvPr/>
          </p:nvSpPr>
          <p:spPr>
            <a:xfrm>
              <a:off x="331051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86" name="Google Shape;4086;p15"/>
            <p:cNvSpPr/>
            <p:nvPr/>
          </p:nvSpPr>
          <p:spPr>
            <a:xfrm>
              <a:off x="27925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87" name="Google Shape;4087;p15"/>
            <p:cNvSpPr/>
            <p:nvPr/>
          </p:nvSpPr>
          <p:spPr>
            <a:xfrm>
              <a:off x="31485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88" name="Google Shape;4088;p15"/>
            <p:cNvSpPr/>
            <p:nvPr/>
          </p:nvSpPr>
          <p:spPr>
            <a:xfrm>
              <a:off x="3137588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89" name="Google Shape;4089;p15"/>
            <p:cNvSpPr/>
            <p:nvPr/>
          </p:nvSpPr>
          <p:spPr>
            <a:xfrm>
              <a:off x="2958388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13" y="1894"/>
                    <a:pt x="132" y="1489"/>
                    <a:pt x="132" y="1001"/>
                  </a:cubicBezTo>
                  <a:cubicBezTo>
                    <a:pt x="108" y="513"/>
                    <a:pt x="513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60" y="2001"/>
                    <a:pt x="2001" y="1549"/>
                    <a:pt x="2001" y="1001"/>
                  </a:cubicBezTo>
                  <a:cubicBezTo>
                    <a:pt x="2001" y="453"/>
                    <a:pt x="1536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90" name="Google Shape;4090;p15"/>
            <p:cNvSpPr/>
            <p:nvPr/>
          </p:nvSpPr>
          <p:spPr>
            <a:xfrm>
              <a:off x="2544938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01" y="1834"/>
                  </a:lnTo>
                  <a:lnTo>
                    <a:pt x="2120" y="2012"/>
                  </a:lnTo>
                  <a:lnTo>
                    <a:pt x="2001" y="3905"/>
                  </a:lnTo>
                  <a:lnTo>
                    <a:pt x="132" y="4084"/>
                  </a:lnTo>
                  <a:lnTo>
                    <a:pt x="1" y="6048"/>
                  </a:lnTo>
                  <a:lnTo>
                    <a:pt x="144" y="6060"/>
                  </a:lnTo>
                  <a:lnTo>
                    <a:pt x="275" y="4227"/>
                  </a:lnTo>
                  <a:lnTo>
                    <a:pt x="2156" y="4048"/>
                  </a:lnTo>
                  <a:lnTo>
                    <a:pt x="2275" y="2155"/>
                  </a:lnTo>
                  <a:lnTo>
                    <a:pt x="4144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91" name="Google Shape;4091;p15"/>
            <p:cNvSpPr/>
            <p:nvPr/>
          </p:nvSpPr>
          <p:spPr>
            <a:xfrm>
              <a:off x="294946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92" name="Google Shape;4092;p15"/>
            <p:cNvSpPr/>
            <p:nvPr/>
          </p:nvSpPr>
          <p:spPr>
            <a:xfrm>
              <a:off x="3189663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93" name="Google Shape;4093;p15"/>
            <p:cNvSpPr/>
            <p:nvPr/>
          </p:nvSpPr>
          <p:spPr>
            <a:xfrm flipH="1">
              <a:off x="4993463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42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53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42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94" name="Google Shape;4094;p15"/>
            <p:cNvSpPr/>
            <p:nvPr/>
          </p:nvSpPr>
          <p:spPr>
            <a:xfrm>
              <a:off x="25226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9" y="0"/>
                  </a:moveTo>
                  <a:lnTo>
                    <a:pt x="5656" y="2548"/>
                  </a:lnTo>
                  <a:lnTo>
                    <a:pt x="3049" y="2751"/>
                  </a:lnTo>
                  <a:lnTo>
                    <a:pt x="2823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03" y="8347"/>
                  </a:lnTo>
                  <a:lnTo>
                    <a:pt x="418" y="5811"/>
                  </a:lnTo>
                  <a:lnTo>
                    <a:pt x="3037" y="5596"/>
                  </a:lnTo>
                  <a:lnTo>
                    <a:pt x="3239" y="2965"/>
                  </a:lnTo>
                  <a:lnTo>
                    <a:pt x="5847" y="2739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95" name="Google Shape;4095;p15"/>
            <p:cNvSpPr/>
            <p:nvPr/>
          </p:nvSpPr>
          <p:spPr>
            <a:xfrm>
              <a:off x="235741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96" name="Google Shape;4096;p15"/>
            <p:cNvSpPr/>
            <p:nvPr/>
          </p:nvSpPr>
          <p:spPr>
            <a:xfrm>
              <a:off x="183891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12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97" name="Google Shape;4097;p15"/>
            <p:cNvSpPr/>
            <p:nvPr/>
          </p:nvSpPr>
          <p:spPr>
            <a:xfrm>
              <a:off x="21949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2" y="1"/>
                    <a:pt x="0" y="203"/>
                    <a:pt x="0" y="453"/>
                  </a:cubicBezTo>
                  <a:cubicBezTo>
                    <a:pt x="0" y="703"/>
                    <a:pt x="202" y="894"/>
                    <a:pt x="441" y="894"/>
                  </a:cubicBezTo>
                  <a:cubicBezTo>
                    <a:pt x="679" y="894"/>
                    <a:pt x="869" y="703"/>
                    <a:pt x="869" y="453"/>
                  </a:cubicBezTo>
                  <a:cubicBezTo>
                    <a:pt x="869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98" name="Google Shape;4098;p15"/>
            <p:cNvSpPr/>
            <p:nvPr/>
          </p:nvSpPr>
          <p:spPr>
            <a:xfrm>
              <a:off x="218418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99" name="Google Shape;4099;p15"/>
            <p:cNvSpPr/>
            <p:nvPr/>
          </p:nvSpPr>
          <p:spPr>
            <a:xfrm>
              <a:off x="2004988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25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00" name="Google Shape;4100;p15"/>
            <p:cNvSpPr/>
            <p:nvPr/>
          </p:nvSpPr>
          <p:spPr>
            <a:xfrm flipH="1">
              <a:off x="731251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43" y="2001"/>
                  </a:lnTo>
                  <a:lnTo>
                    <a:pt x="2012" y="3894"/>
                  </a:lnTo>
                  <a:lnTo>
                    <a:pt x="131" y="4073"/>
                  </a:lnTo>
                  <a:lnTo>
                    <a:pt x="0" y="6037"/>
                  </a:lnTo>
                  <a:lnTo>
                    <a:pt x="167" y="6049"/>
                  </a:lnTo>
                  <a:lnTo>
                    <a:pt x="286" y="4228"/>
                  </a:lnTo>
                  <a:lnTo>
                    <a:pt x="2155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86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01" name="Google Shape;4101;p15"/>
            <p:cNvSpPr/>
            <p:nvPr/>
          </p:nvSpPr>
          <p:spPr>
            <a:xfrm>
              <a:off x="1996063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02" name="Google Shape;4102;p15"/>
            <p:cNvSpPr/>
            <p:nvPr/>
          </p:nvSpPr>
          <p:spPr>
            <a:xfrm>
              <a:off x="22359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03" name="Google Shape;4103;p15"/>
            <p:cNvSpPr/>
            <p:nvPr/>
          </p:nvSpPr>
          <p:spPr>
            <a:xfrm flipH="1">
              <a:off x="6900238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34" y="2048"/>
                  </a:lnTo>
                  <a:lnTo>
                    <a:pt x="1965" y="2203"/>
                  </a:lnTo>
                  <a:lnTo>
                    <a:pt x="1810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65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04" name="Google Shape;4104;p15"/>
            <p:cNvSpPr/>
            <p:nvPr/>
          </p:nvSpPr>
          <p:spPr>
            <a:xfrm>
              <a:off x="156893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36"/>
                  </a:lnTo>
                  <a:lnTo>
                    <a:pt x="3048" y="2750"/>
                  </a:lnTo>
                  <a:lnTo>
                    <a:pt x="2846" y="5394"/>
                  </a:lnTo>
                  <a:lnTo>
                    <a:pt x="226" y="5608"/>
                  </a:lnTo>
                  <a:lnTo>
                    <a:pt x="0" y="8334"/>
                  </a:lnTo>
                  <a:lnTo>
                    <a:pt x="226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39" y="2953"/>
                  </a:lnTo>
                  <a:lnTo>
                    <a:pt x="5858" y="2750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05" name="Google Shape;4105;p15"/>
            <p:cNvSpPr/>
            <p:nvPr/>
          </p:nvSpPr>
          <p:spPr>
            <a:xfrm>
              <a:off x="235741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22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06" name="Google Shape;4106;p15"/>
            <p:cNvSpPr/>
            <p:nvPr/>
          </p:nvSpPr>
          <p:spPr>
            <a:xfrm>
              <a:off x="183891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12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07" name="Google Shape;4107;p15"/>
            <p:cNvSpPr/>
            <p:nvPr/>
          </p:nvSpPr>
          <p:spPr>
            <a:xfrm>
              <a:off x="21949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2" y="0"/>
                    <a:pt x="0" y="203"/>
                    <a:pt x="0" y="441"/>
                  </a:cubicBezTo>
                  <a:cubicBezTo>
                    <a:pt x="0" y="691"/>
                    <a:pt x="202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08" name="Google Shape;4108;p15"/>
            <p:cNvSpPr/>
            <p:nvPr/>
          </p:nvSpPr>
          <p:spPr>
            <a:xfrm>
              <a:off x="218418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09" name="Google Shape;4109;p15"/>
            <p:cNvSpPr/>
            <p:nvPr/>
          </p:nvSpPr>
          <p:spPr>
            <a:xfrm>
              <a:off x="2004988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25" y="1894"/>
                    <a:pt x="120" y="1489"/>
                    <a:pt x="120" y="1001"/>
                  </a:cubicBezTo>
                  <a:cubicBezTo>
                    <a:pt x="108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10" name="Google Shape;4110;p15"/>
            <p:cNvSpPr/>
            <p:nvPr/>
          </p:nvSpPr>
          <p:spPr>
            <a:xfrm flipH="1">
              <a:off x="7312513" y="4616350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43" y="2012"/>
                  </a:lnTo>
                  <a:lnTo>
                    <a:pt x="2012" y="3905"/>
                  </a:lnTo>
                  <a:lnTo>
                    <a:pt x="131" y="4084"/>
                  </a:lnTo>
                  <a:lnTo>
                    <a:pt x="0" y="6048"/>
                  </a:lnTo>
                  <a:lnTo>
                    <a:pt x="167" y="6060"/>
                  </a:lnTo>
                  <a:lnTo>
                    <a:pt x="286" y="4227"/>
                  </a:lnTo>
                  <a:lnTo>
                    <a:pt x="2155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86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11" name="Google Shape;4111;p15"/>
            <p:cNvSpPr/>
            <p:nvPr/>
          </p:nvSpPr>
          <p:spPr>
            <a:xfrm>
              <a:off x="1996063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12" name="Google Shape;4112;p15"/>
            <p:cNvSpPr/>
            <p:nvPr/>
          </p:nvSpPr>
          <p:spPr>
            <a:xfrm>
              <a:off x="22359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13" name="Google Shape;4113;p15"/>
            <p:cNvSpPr/>
            <p:nvPr/>
          </p:nvSpPr>
          <p:spPr>
            <a:xfrm flipH="1">
              <a:off x="5946563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34" y="2061"/>
                  </a:lnTo>
                  <a:lnTo>
                    <a:pt x="1965" y="2203"/>
                  </a:lnTo>
                  <a:lnTo>
                    <a:pt x="1810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65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14" name="Google Shape;4114;p15"/>
            <p:cNvSpPr/>
            <p:nvPr/>
          </p:nvSpPr>
          <p:spPr>
            <a:xfrm>
              <a:off x="156893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48" y="2751"/>
                  </a:lnTo>
                  <a:lnTo>
                    <a:pt x="2846" y="5394"/>
                  </a:lnTo>
                  <a:lnTo>
                    <a:pt x="226" y="5608"/>
                  </a:lnTo>
                  <a:lnTo>
                    <a:pt x="0" y="8335"/>
                  </a:lnTo>
                  <a:lnTo>
                    <a:pt x="226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39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15" name="Google Shape;4115;p15"/>
            <p:cNvSpPr/>
            <p:nvPr/>
          </p:nvSpPr>
          <p:spPr>
            <a:xfrm>
              <a:off x="1403738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0" y="465"/>
                    <a:pt x="1750" y="941"/>
                  </a:cubicBezTo>
                  <a:cubicBezTo>
                    <a:pt x="1750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16" name="Google Shape;4116;p15"/>
            <p:cNvSpPr/>
            <p:nvPr/>
          </p:nvSpPr>
          <p:spPr>
            <a:xfrm>
              <a:off x="88521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39" y="1"/>
                    <a:pt x="1" y="227"/>
                    <a:pt x="1" y="525"/>
                  </a:cubicBezTo>
                  <a:cubicBezTo>
                    <a:pt x="1" y="810"/>
                    <a:pt x="239" y="1037"/>
                    <a:pt x="512" y="1037"/>
                  </a:cubicBezTo>
                  <a:cubicBezTo>
                    <a:pt x="786" y="1037"/>
                    <a:pt x="1013" y="810"/>
                    <a:pt x="1013" y="525"/>
                  </a:cubicBezTo>
                  <a:cubicBezTo>
                    <a:pt x="1013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17" name="Google Shape;4117;p15"/>
            <p:cNvSpPr/>
            <p:nvPr/>
          </p:nvSpPr>
          <p:spPr>
            <a:xfrm>
              <a:off x="12418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69" y="703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18" name="Google Shape;4118;p15"/>
            <p:cNvSpPr/>
            <p:nvPr/>
          </p:nvSpPr>
          <p:spPr>
            <a:xfrm>
              <a:off x="1230788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19" name="Google Shape;4119;p15"/>
            <p:cNvSpPr/>
            <p:nvPr/>
          </p:nvSpPr>
          <p:spPr>
            <a:xfrm>
              <a:off x="105131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8" y="96"/>
                    <a:pt x="1881" y="501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01"/>
                    <a:pt x="512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0" y="1548"/>
                    <a:pt x="2000" y="1001"/>
                  </a:cubicBezTo>
                  <a:cubicBezTo>
                    <a:pt x="2000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20" name="Google Shape;4120;p15"/>
            <p:cNvSpPr/>
            <p:nvPr/>
          </p:nvSpPr>
          <p:spPr>
            <a:xfrm>
              <a:off x="637863" y="-162"/>
              <a:ext cx="106875" cy="151250"/>
            </a:xfrm>
            <a:custGeom>
              <a:avLst/>
              <a:gdLst/>
              <a:ahLst/>
              <a:cxnLst/>
              <a:rect l="l" t="t" r="r" b="b"/>
              <a:pathLst>
                <a:path w="4275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21" name="Google Shape;4121;p15"/>
            <p:cNvSpPr/>
            <p:nvPr/>
          </p:nvSpPr>
          <p:spPr>
            <a:xfrm>
              <a:off x="1042388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69" y="703"/>
                    <a:pt x="869" y="453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22" name="Google Shape;4122;p15"/>
            <p:cNvSpPr/>
            <p:nvPr/>
          </p:nvSpPr>
          <p:spPr>
            <a:xfrm>
              <a:off x="12828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23" name="Google Shape;4123;p15"/>
            <p:cNvSpPr/>
            <p:nvPr/>
          </p:nvSpPr>
          <p:spPr>
            <a:xfrm flipH="1">
              <a:off x="7853913" y="289763"/>
              <a:ext cx="148575" cy="110150"/>
            </a:xfrm>
            <a:custGeom>
              <a:avLst/>
              <a:gdLst/>
              <a:ahLst/>
              <a:cxnLst/>
              <a:rect l="l" t="t" r="r" b="b"/>
              <a:pathLst>
                <a:path w="5943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35" y="2048"/>
                  </a:lnTo>
                  <a:lnTo>
                    <a:pt x="1954" y="2203"/>
                  </a:lnTo>
                  <a:lnTo>
                    <a:pt x="1799" y="4108"/>
                  </a:lnTo>
                  <a:lnTo>
                    <a:pt x="1" y="4239"/>
                  </a:lnTo>
                  <a:lnTo>
                    <a:pt x="1" y="4406"/>
                  </a:lnTo>
                  <a:lnTo>
                    <a:pt x="1954" y="4239"/>
                  </a:lnTo>
                  <a:lnTo>
                    <a:pt x="2096" y="2346"/>
                  </a:lnTo>
                  <a:lnTo>
                    <a:pt x="3978" y="2203"/>
                  </a:lnTo>
                  <a:lnTo>
                    <a:pt x="4120" y="310"/>
                  </a:lnTo>
                  <a:lnTo>
                    <a:pt x="5942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24" name="Google Shape;4124;p15"/>
            <p:cNvSpPr/>
            <p:nvPr/>
          </p:nvSpPr>
          <p:spPr>
            <a:xfrm>
              <a:off x="637863" y="768988"/>
              <a:ext cx="106875" cy="151225"/>
            </a:xfrm>
            <a:custGeom>
              <a:avLst/>
              <a:gdLst/>
              <a:ahLst/>
              <a:cxnLst/>
              <a:rect l="l" t="t" r="r" b="b"/>
              <a:pathLst>
                <a:path w="4275" h="6049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2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7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2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25" name="Google Shape;4125;p15"/>
            <p:cNvSpPr/>
            <p:nvPr/>
          </p:nvSpPr>
          <p:spPr>
            <a:xfrm flipH="1">
              <a:off x="61553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05" y="5798"/>
                  </a:lnTo>
                  <a:lnTo>
                    <a:pt x="3025" y="5596"/>
                  </a:lnTo>
                  <a:lnTo>
                    <a:pt x="3227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26" name="Google Shape;4126;p15"/>
            <p:cNvSpPr/>
            <p:nvPr/>
          </p:nvSpPr>
          <p:spPr>
            <a:xfrm>
              <a:off x="668513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30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53" y="1787"/>
                    <a:pt x="84" y="1406"/>
                    <a:pt x="84" y="930"/>
                  </a:cubicBezTo>
                  <a:cubicBezTo>
                    <a:pt x="84" y="453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8"/>
                    <a:pt x="1" y="918"/>
                  </a:cubicBezTo>
                  <a:cubicBezTo>
                    <a:pt x="1" y="1430"/>
                    <a:pt x="417" y="1846"/>
                    <a:pt x="918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34" y="418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27" name="Google Shape;4127;p15"/>
            <p:cNvSpPr/>
            <p:nvPr/>
          </p:nvSpPr>
          <p:spPr>
            <a:xfrm>
              <a:off x="637863" y="1537838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6"/>
                  </a:lnTo>
                  <a:lnTo>
                    <a:pt x="119" y="4084"/>
                  </a:lnTo>
                  <a:lnTo>
                    <a:pt x="0" y="6049"/>
                  </a:lnTo>
                  <a:lnTo>
                    <a:pt x="155" y="6061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67"/>
                  </a:lnTo>
                  <a:lnTo>
                    <a:pt x="4156" y="1989"/>
                  </a:lnTo>
                  <a:lnTo>
                    <a:pt x="4275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28" name="Google Shape;4128;p15"/>
            <p:cNvSpPr/>
            <p:nvPr/>
          </p:nvSpPr>
          <p:spPr>
            <a:xfrm flipH="1">
              <a:off x="615538" y="1063063"/>
              <a:ext cx="151825" cy="209000"/>
            </a:xfrm>
            <a:custGeom>
              <a:avLst/>
              <a:gdLst/>
              <a:ahLst/>
              <a:cxnLst/>
              <a:rect l="l" t="t" r="r" b="b"/>
              <a:pathLst>
                <a:path w="6073" h="8360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7" y="2763"/>
                  </a:lnTo>
                  <a:lnTo>
                    <a:pt x="2834" y="5406"/>
                  </a:lnTo>
                  <a:lnTo>
                    <a:pt x="215" y="5621"/>
                  </a:lnTo>
                  <a:lnTo>
                    <a:pt x="0" y="8335"/>
                  </a:lnTo>
                  <a:lnTo>
                    <a:pt x="215" y="8359"/>
                  </a:lnTo>
                  <a:lnTo>
                    <a:pt x="405" y="5811"/>
                  </a:lnTo>
                  <a:lnTo>
                    <a:pt x="3025" y="5597"/>
                  </a:lnTo>
                  <a:lnTo>
                    <a:pt x="3227" y="2966"/>
                  </a:lnTo>
                  <a:lnTo>
                    <a:pt x="5858" y="2763"/>
                  </a:lnTo>
                  <a:lnTo>
                    <a:pt x="6073" y="25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29" name="Google Shape;4129;p15"/>
            <p:cNvSpPr/>
            <p:nvPr/>
          </p:nvSpPr>
          <p:spPr>
            <a:xfrm>
              <a:off x="668513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53" y="1787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30" name="Google Shape;4130;p15"/>
            <p:cNvSpPr/>
            <p:nvPr/>
          </p:nvSpPr>
          <p:spPr>
            <a:xfrm>
              <a:off x="637863" y="2306963"/>
              <a:ext cx="106875" cy="151550"/>
            </a:xfrm>
            <a:custGeom>
              <a:avLst/>
              <a:gdLst/>
              <a:ahLst/>
              <a:cxnLst/>
              <a:rect l="l" t="t" r="r" b="b"/>
              <a:pathLst>
                <a:path w="4275" h="6062" extrusionOk="0">
                  <a:moveTo>
                    <a:pt x="4132" y="1"/>
                  </a:moveTo>
                  <a:lnTo>
                    <a:pt x="4013" y="1835"/>
                  </a:lnTo>
                  <a:lnTo>
                    <a:pt x="2132" y="2013"/>
                  </a:lnTo>
                  <a:lnTo>
                    <a:pt x="2001" y="3906"/>
                  </a:lnTo>
                  <a:lnTo>
                    <a:pt x="119" y="4085"/>
                  </a:lnTo>
                  <a:lnTo>
                    <a:pt x="0" y="6049"/>
                  </a:lnTo>
                  <a:lnTo>
                    <a:pt x="155" y="6061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31" name="Google Shape;4131;p15"/>
            <p:cNvSpPr/>
            <p:nvPr/>
          </p:nvSpPr>
          <p:spPr>
            <a:xfrm flipH="1">
              <a:off x="615538" y="183221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1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51"/>
                  </a:lnTo>
                  <a:lnTo>
                    <a:pt x="6073" y="12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32" name="Google Shape;4132;p15"/>
            <p:cNvSpPr/>
            <p:nvPr/>
          </p:nvSpPr>
          <p:spPr>
            <a:xfrm>
              <a:off x="668513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33" name="Google Shape;4133;p15"/>
            <p:cNvSpPr/>
            <p:nvPr/>
          </p:nvSpPr>
          <p:spPr>
            <a:xfrm>
              <a:off x="637863" y="3076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1"/>
                  </a:moveTo>
                  <a:lnTo>
                    <a:pt x="4013" y="1834"/>
                  </a:lnTo>
                  <a:lnTo>
                    <a:pt x="2132" y="2013"/>
                  </a:lnTo>
                  <a:lnTo>
                    <a:pt x="2001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61"/>
                  </a:lnTo>
                  <a:lnTo>
                    <a:pt x="274" y="4227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34" name="Google Shape;4134;p15"/>
            <p:cNvSpPr/>
            <p:nvPr/>
          </p:nvSpPr>
          <p:spPr>
            <a:xfrm flipH="1">
              <a:off x="615538" y="260136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82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799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51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35" name="Google Shape;4135;p15"/>
            <p:cNvSpPr/>
            <p:nvPr/>
          </p:nvSpPr>
          <p:spPr>
            <a:xfrm>
              <a:off x="668513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83"/>
                  </a:moveTo>
                  <a:cubicBezTo>
                    <a:pt x="1382" y="83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4"/>
                    <a:pt x="453" y="83"/>
                    <a:pt x="918" y="83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5"/>
                    <a:pt x="918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36" name="Google Shape;4136;p15"/>
            <p:cNvSpPr/>
            <p:nvPr/>
          </p:nvSpPr>
          <p:spPr>
            <a:xfrm>
              <a:off x="637863" y="3845263"/>
              <a:ext cx="106875" cy="151225"/>
            </a:xfrm>
            <a:custGeom>
              <a:avLst/>
              <a:gdLst/>
              <a:ahLst/>
              <a:cxnLst/>
              <a:rect l="l" t="t" r="r" b="b"/>
              <a:pathLst>
                <a:path w="4275" h="6049" extrusionOk="0">
                  <a:moveTo>
                    <a:pt x="4132" y="0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2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77"/>
                  </a:lnTo>
                  <a:lnTo>
                    <a:pt x="4275" y="12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37" name="Google Shape;4137;p15"/>
            <p:cNvSpPr/>
            <p:nvPr/>
          </p:nvSpPr>
          <p:spPr>
            <a:xfrm flipH="1">
              <a:off x="615538" y="3370488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58" y="1"/>
                  </a:moveTo>
                  <a:lnTo>
                    <a:pt x="5656" y="2537"/>
                  </a:lnTo>
                  <a:lnTo>
                    <a:pt x="3037" y="2751"/>
                  </a:lnTo>
                  <a:lnTo>
                    <a:pt x="2834" y="5383"/>
                  </a:lnTo>
                  <a:lnTo>
                    <a:pt x="215" y="5609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799"/>
                  </a:lnTo>
                  <a:lnTo>
                    <a:pt x="3025" y="5597"/>
                  </a:lnTo>
                  <a:lnTo>
                    <a:pt x="3227" y="2954"/>
                  </a:lnTo>
                  <a:lnTo>
                    <a:pt x="5858" y="2751"/>
                  </a:lnTo>
                  <a:lnTo>
                    <a:pt x="6073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38" name="Google Shape;4138;p15"/>
            <p:cNvSpPr/>
            <p:nvPr/>
          </p:nvSpPr>
          <p:spPr>
            <a:xfrm>
              <a:off x="668513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4"/>
                    <a:pt x="1382" y="1787"/>
                    <a:pt x="918" y="1787"/>
                  </a:cubicBezTo>
                  <a:cubicBezTo>
                    <a:pt x="453" y="1787"/>
                    <a:pt x="84" y="1406"/>
                    <a:pt x="84" y="929"/>
                  </a:cubicBezTo>
                  <a:cubicBezTo>
                    <a:pt x="72" y="453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39" name="Google Shape;4139;p15"/>
            <p:cNvSpPr/>
            <p:nvPr/>
          </p:nvSpPr>
          <p:spPr>
            <a:xfrm>
              <a:off x="1403738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0" y="465"/>
                    <a:pt x="1750" y="941"/>
                  </a:cubicBezTo>
                  <a:cubicBezTo>
                    <a:pt x="1750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40" name="Google Shape;4140;p15"/>
            <p:cNvSpPr/>
            <p:nvPr/>
          </p:nvSpPr>
          <p:spPr>
            <a:xfrm>
              <a:off x="88521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12" y="1048"/>
                  </a:cubicBezTo>
                  <a:cubicBezTo>
                    <a:pt x="786" y="1048"/>
                    <a:pt x="1013" y="810"/>
                    <a:pt x="1013" y="524"/>
                  </a:cubicBezTo>
                  <a:cubicBezTo>
                    <a:pt x="1013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41" name="Google Shape;4141;p15"/>
            <p:cNvSpPr/>
            <p:nvPr/>
          </p:nvSpPr>
          <p:spPr>
            <a:xfrm>
              <a:off x="12418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42" name="Google Shape;4142;p15"/>
            <p:cNvSpPr/>
            <p:nvPr/>
          </p:nvSpPr>
          <p:spPr>
            <a:xfrm>
              <a:off x="1230788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43" name="Google Shape;4143;p15"/>
            <p:cNvSpPr/>
            <p:nvPr/>
          </p:nvSpPr>
          <p:spPr>
            <a:xfrm>
              <a:off x="105131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8" y="108"/>
                    <a:pt x="1881" y="513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13"/>
                    <a:pt x="512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0" y="1549"/>
                    <a:pt x="2000" y="1001"/>
                  </a:cubicBezTo>
                  <a:cubicBezTo>
                    <a:pt x="2000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44" name="Google Shape;4144;p15"/>
            <p:cNvSpPr/>
            <p:nvPr/>
          </p:nvSpPr>
          <p:spPr>
            <a:xfrm>
              <a:off x="637863" y="4614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5"/>
                  </a:lnTo>
                  <a:lnTo>
                    <a:pt x="119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88"/>
                  </a:lnTo>
                  <a:lnTo>
                    <a:pt x="4275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45" name="Google Shape;4145;p15"/>
            <p:cNvSpPr/>
            <p:nvPr/>
          </p:nvSpPr>
          <p:spPr>
            <a:xfrm flipH="1">
              <a:off x="615538" y="41393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7" y="2763"/>
                  </a:lnTo>
                  <a:lnTo>
                    <a:pt x="2834" y="5394"/>
                  </a:lnTo>
                  <a:lnTo>
                    <a:pt x="215" y="5620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7"/>
                  </a:lnTo>
                  <a:lnTo>
                    <a:pt x="3227" y="2965"/>
                  </a:lnTo>
                  <a:lnTo>
                    <a:pt x="5858" y="2763"/>
                  </a:lnTo>
                  <a:lnTo>
                    <a:pt x="6073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46" name="Google Shape;4146;p15"/>
            <p:cNvSpPr/>
            <p:nvPr/>
          </p:nvSpPr>
          <p:spPr>
            <a:xfrm>
              <a:off x="668513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47" name="Google Shape;4147;p15"/>
            <p:cNvSpPr/>
            <p:nvPr/>
          </p:nvSpPr>
          <p:spPr>
            <a:xfrm>
              <a:off x="1042388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48" name="Google Shape;4148;p15"/>
            <p:cNvSpPr/>
            <p:nvPr/>
          </p:nvSpPr>
          <p:spPr>
            <a:xfrm>
              <a:off x="12828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49" name="Google Shape;4149;p15"/>
            <p:cNvSpPr/>
            <p:nvPr/>
          </p:nvSpPr>
          <p:spPr>
            <a:xfrm flipH="1">
              <a:off x="6900238" y="4906250"/>
              <a:ext cx="148575" cy="110175"/>
            </a:xfrm>
            <a:custGeom>
              <a:avLst/>
              <a:gdLst/>
              <a:ahLst/>
              <a:cxnLst/>
              <a:rect l="l" t="t" r="r" b="b"/>
              <a:pathLst>
                <a:path w="5943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35" y="2061"/>
                  </a:lnTo>
                  <a:lnTo>
                    <a:pt x="1954" y="2203"/>
                  </a:lnTo>
                  <a:lnTo>
                    <a:pt x="1799" y="4097"/>
                  </a:lnTo>
                  <a:lnTo>
                    <a:pt x="1" y="4239"/>
                  </a:lnTo>
                  <a:lnTo>
                    <a:pt x="1" y="4406"/>
                  </a:lnTo>
                  <a:lnTo>
                    <a:pt x="1954" y="4239"/>
                  </a:lnTo>
                  <a:lnTo>
                    <a:pt x="2096" y="2358"/>
                  </a:lnTo>
                  <a:lnTo>
                    <a:pt x="3978" y="2203"/>
                  </a:lnTo>
                  <a:lnTo>
                    <a:pt x="4120" y="310"/>
                  </a:lnTo>
                  <a:lnTo>
                    <a:pt x="5942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50" name="Google Shape;4150;p15"/>
            <p:cNvSpPr/>
            <p:nvPr/>
          </p:nvSpPr>
          <p:spPr>
            <a:xfrm flipH="1">
              <a:off x="61553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51" name="Google Shape;4151;p15"/>
            <p:cNvSpPr/>
            <p:nvPr/>
          </p:nvSpPr>
          <p:spPr>
            <a:xfrm>
              <a:off x="45003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52" name="Google Shape;4152;p15"/>
            <p:cNvSpPr/>
            <p:nvPr/>
          </p:nvSpPr>
          <p:spPr>
            <a:xfrm>
              <a:off x="2881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53" name="Google Shape;4153;p15"/>
            <p:cNvSpPr/>
            <p:nvPr/>
          </p:nvSpPr>
          <p:spPr>
            <a:xfrm>
              <a:off x="277113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54" name="Google Shape;4154;p15"/>
            <p:cNvSpPr/>
            <p:nvPr/>
          </p:nvSpPr>
          <p:spPr>
            <a:xfrm>
              <a:off x="9761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01"/>
                    <a:pt x="524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1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55" name="Google Shape;4155;p15"/>
            <p:cNvSpPr/>
            <p:nvPr/>
          </p:nvSpPr>
          <p:spPr>
            <a:xfrm>
              <a:off x="450038" y="8752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5"/>
                  </a:moveTo>
                  <a:cubicBezTo>
                    <a:pt x="1382" y="95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4"/>
                    <a:pt x="465" y="95"/>
                    <a:pt x="917" y="95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56" name="Google Shape;4156;p15"/>
            <p:cNvSpPr/>
            <p:nvPr/>
          </p:nvSpPr>
          <p:spPr>
            <a:xfrm>
              <a:off x="8928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57" y="703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57" name="Google Shape;4157;p15"/>
            <p:cNvSpPr/>
            <p:nvPr/>
          </p:nvSpPr>
          <p:spPr>
            <a:xfrm>
              <a:off x="288113" y="9812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58" name="Google Shape;4158;p15"/>
            <p:cNvSpPr/>
            <p:nvPr/>
          </p:nvSpPr>
          <p:spPr>
            <a:xfrm>
              <a:off x="277113" y="7886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59" name="Google Shape;4159;p15"/>
            <p:cNvSpPr/>
            <p:nvPr/>
          </p:nvSpPr>
          <p:spPr>
            <a:xfrm>
              <a:off x="3291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60" name="Google Shape;4160;p15"/>
            <p:cNvSpPr/>
            <p:nvPr/>
          </p:nvSpPr>
          <p:spPr>
            <a:xfrm>
              <a:off x="97613" y="871388"/>
              <a:ext cx="50025" cy="50025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001" y="107"/>
                  </a:moveTo>
                  <a:cubicBezTo>
                    <a:pt x="1489" y="107"/>
                    <a:pt x="1882" y="512"/>
                    <a:pt x="1882" y="1000"/>
                  </a:cubicBezTo>
                  <a:cubicBezTo>
                    <a:pt x="1882" y="1500"/>
                    <a:pt x="1477" y="1893"/>
                    <a:pt x="1001" y="1893"/>
                  </a:cubicBezTo>
                  <a:cubicBezTo>
                    <a:pt x="524" y="1893"/>
                    <a:pt x="120" y="1500"/>
                    <a:pt x="120" y="1000"/>
                  </a:cubicBezTo>
                  <a:cubicBezTo>
                    <a:pt x="120" y="512"/>
                    <a:pt x="524" y="107"/>
                    <a:pt x="1001" y="107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53"/>
                    <a:pt x="1" y="1000"/>
                  </a:cubicBezTo>
                  <a:cubicBezTo>
                    <a:pt x="1" y="1548"/>
                    <a:pt x="453" y="2001"/>
                    <a:pt x="1001" y="2001"/>
                  </a:cubicBezTo>
                  <a:cubicBezTo>
                    <a:pt x="1548" y="2001"/>
                    <a:pt x="2001" y="1548"/>
                    <a:pt x="2001" y="1000"/>
                  </a:cubicBezTo>
                  <a:cubicBezTo>
                    <a:pt x="2001" y="453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61" name="Google Shape;4161;p15"/>
            <p:cNvSpPr/>
            <p:nvPr/>
          </p:nvSpPr>
          <p:spPr>
            <a:xfrm flipH="1">
              <a:off x="13088" y="566888"/>
              <a:ext cx="108650" cy="150025"/>
            </a:xfrm>
            <a:custGeom>
              <a:avLst/>
              <a:gdLst/>
              <a:ahLst/>
              <a:cxnLst/>
              <a:rect l="l" t="t" r="r" b="b"/>
              <a:pathLst>
                <a:path w="4346" h="6001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1"/>
                  </a:lnTo>
                  <a:lnTo>
                    <a:pt x="2179" y="4013"/>
                  </a:lnTo>
                  <a:lnTo>
                    <a:pt x="4048" y="4167"/>
                  </a:lnTo>
                  <a:lnTo>
                    <a:pt x="4203" y="6001"/>
                  </a:lnTo>
                  <a:lnTo>
                    <a:pt x="4346" y="5977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62" name="Google Shape;4162;p15"/>
            <p:cNvSpPr/>
            <p:nvPr/>
          </p:nvSpPr>
          <p:spPr>
            <a:xfrm flipH="1">
              <a:off x="225613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63" name="Google Shape;4163;p15"/>
            <p:cNvSpPr/>
            <p:nvPr/>
          </p:nvSpPr>
          <p:spPr>
            <a:xfrm>
              <a:off x="397063" y="53741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64" name="Google Shape;4164;p15"/>
            <p:cNvSpPr/>
            <p:nvPr/>
          </p:nvSpPr>
          <p:spPr>
            <a:xfrm>
              <a:off x="236313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84"/>
                  </a:moveTo>
                  <a:cubicBezTo>
                    <a:pt x="1394" y="84"/>
                    <a:pt x="1763" y="453"/>
                    <a:pt x="1763" y="930"/>
                  </a:cubicBezTo>
                  <a:cubicBezTo>
                    <a:pt x="1763" y="1406"/>
                    <a:pt x="1394" y="1787"/>
                    <a:pt x="930" y="1787"/>
                  </a:cubicBezTo>
                  <a:cubicBezTo>
                    <a:pt x="465" y="1787"/>
                    <a:pt x="96" y="1406"/>
                    <a:pt x="96" y="930"/>
                  </a:cubicBezTo>
                  <a:cubicBezTo>
                    <a:pt x="96" y="453"/>
                    <a:pt x="465" y="84"/>
                    <a:pt x="930" y="84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8"/>
                    <a:pt x="1" y="918"/>
                  </a:cubicBezTo>
                  <a:cubicBezTo>
                    <a:pt x="1" y="1430"/>
                    <a:pt x="418" y="1846"/>
                    <a:pt x="930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46" y="418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65" name="Google Shape;4165;p15"/>
            <p:cNvSpPr/>
            <p:nvPr/>
          </p:nvSpPr>
          <p:spPr>
            <a:xfrm>
              <a:off x="450038" y="164438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7"/>
                    <a:pt x="917" y="1787"/>
                  </a:cubicBezTo>
                  <a:cubicBezTo>
                    <a:pt x="465" y="1787"/>
                    <a:pt x="84" y="1418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7"/>
                    <a:pt x="1" y="918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8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66" name="Google Shape;4166;p15"/>
            <p:cNvSpPr/>
            <p:nvPr/>
          </p:nvSpPr>
          <p:spPr>
            <a:xfrm>
              <a:off x="89288" y="12178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67" name="Google Shape;4167;p15"/>
            <p:cNvSpPr/>
            <p:nvPr/>
          </p:nvSpPr>
          <p:spPr>
            <a:xfrm>
              <a:off x="288113" y="17503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68" name="Google Shape;4168;p15"/>
            <p:cNvSpPr/>
            <p:nvPr/>
          </p:nvSpPr>
          <p:spPr>
            <a:xfrm>
              <a:off x="277113" y="1557788"/>
              <a:ext cx="21450" cy="22325"/>
            </a:xfrm>
            <a:custGeom>
              <a:avLst/>
              <a:gdLst/>
              <a:ahLst/>
              <a:cxnLst/>
              <a:rect l="l" t="t" r="r" b="b"/>
              <a:pathLst>
                <a:path w="858" h="893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69" name="Google Shape;4169;p15"/>
            <p:cNvSpPr/>
            <p:nvPr/>
          </p:nvSpPr>
          <p:spPr>
            <a:xfrm>
              <a:off x="329188" y="12755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70" name="Google Shape;4170;p15"/>
            <p:cNvSpPr/>
            <p:nvPr/>
          </p:nvSpPr>
          <p:spPr>
            <a:xfrm>
              <a:off x="97613" y="1640513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71" name="Google Shape;4171;p15"/>
            <p:cNvSpPr/>
            <p:nvPr/>
          </p:nvSpPr>
          <p:spPr>
            <a:xfrm>
              <a:off x="13088" y="1336013"/>
              <a:ext cx="108650" cy="149750"/>
            </a:xfrm>
            <a:custGeom>
              <a:avLst/>
              <a:gdLst/>
              <a:ahLst/>
              <a:cxnLst/>
              <a:rect l="l" t="t" r="r" b="b"/>
              <a:pathLst>
                <a:path w="4346" h="5990" extrusionOk="0">
                  <a:moveTo>
                    <a:pt x="155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24" y="2120"/>
                  </a:lnTo>
                  <a:lnTo>
                    <a:pt x="2179" y="4013"/>
                  </a:lnTo>
                  <a:lnTo>
                    <a:pt x="4048" y="4168"/>
                  </a:lnTo>
                  <a:lnTo>
                    <a:pt x="4203" y="5990"/>
                  </a:lnTo>
                  <a:lnTo>
                    <a:pt x="4346" y="5978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23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72" name="Google Shape;4172;p15"/>
            <p:cNvSpPr/>
            <p:nvPr/>
          </p:nvSpPr>
          <p:spPr>
            <a:xfrm>
              <a:off x="225613" y="105861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51"/>
                  </a:lnTo>
                  <a:lnTo>
                    <a:pt x="12" y="4406"/>
                  </a:lnTo>
                  <a:lnTo>
                    <a:pt x="1953" y="4251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22"/>
                  </a:lnTo>
                  <a:lnTo>
                    <a:pt x="5941" y="167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73" name="Google Shape;4173;p15"/>
            <p:cNvSpPr/>
            <p:nvPr/>
          </p:nvSpPr>
          <p:spPr>
            <a:xfrm flipH="1">
              <a:off x="8979088" y="1308800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82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74" name="Google Shape;4174;p15"/>
            <p:cNvSpPr/>
            <p:nvPr/>
          </p:nvSpPr>
          <p:spPr>
            <a:xfrm>
              <a:off x="236313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6"/>
                    <a:pt x="1394" y="1787"/>
                    <a:pt x="930" y="1787"/>
                  </a:cubicBezTo>
                  <a:cubicBezTo>
                    <a:pt x="465" y="1787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75" name="Google Shape;4175;p15"/>
            <p:cNvSpPr/>
            <p:nvPr/>
          </p:nvSpPr>
          <p:spPr>
            <a:xfrm>
              <a:off x="450038" y="241353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3"/>
                    <a:pt x="1382" y="1786"/>
                    <a:pt x="917" y="1786"/>
                  </a:cubicBezTo>
                  <a:cubicBezTo>
                    <a:pt x="465" y="1786"/>
                    <a:pt x="84" y="1405"/>
                    <a:pt x="84" y="929"/>
                  </a:cubicBezTo>
                  <a:cubicBezTo>
                    <a:pt x="84" y="453"/>
                    <a:pt x="465" y="84"/>
                    <a:pt x="917" y="84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76" name="Google Shape;4176;p15"/>
            <p:cNvSpPr/>
            <p:nvPr/>
          </p:nvSpPr>
          <p:spPr>
            <a:xfrm>
              <a:off x="89288" y="19869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77" name="Google Shape;4177;p15"/>
            <p:cNvSpPr/>
            <p:nvPr/>
          </p:nvSpPr>
          <p:spPr>
            <a:xfrm>
              <a:off x="288113" y="2519513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41" y="0"/>
                  </a:moveTo>
                  <a:cubicBezTo>
                    <a:pt x="191" y="0"/>
                    <a:pt x="1" y="202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2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78" name="Google Shape;4178;p15"/>
            <p:cNvSpPr/>
            <p:nvPr/>
          </p:nvSpPr>
          <p:spPr>
            <a:xfrm>
              <a:off x="277113" y="23266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79" name="Google Shape;4179;p15"/>
            <p:cNvSpPr/>
            <p:nvPr/>
          </p:nvSpPr>
          <p:spPr>
            <a:xfrm>
              <a:off x="329188" y="20447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80" name="Google Shape;4180;p15"/>
            <p:cNvSpPr/>
            <p:nvPr/>
          </p:nvSpPr>
          <p:spPr>
            <a:xfrm>
              <a:off x="97613" y="2409663"/>
              <a:ext cx="50025" cy="50025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8"/>
                    <a:pt x="453" y="2001"/>
                    <a:pt x="1001" y="2001"/>
                  </a:cubicBezTo>
                  <a:cubicBezTo>
                    <a:pt x="1548" y="2001"/>
                    <a:pt x="2001" y="1548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81" name="Google Shape;4181;p15"/>
            <p:cNvSpPr/>
            <p:nvPr/>
          </p:nvSpPr>
          <p:spPr>
            <a:xfrm flipH="1">
              <a:off x="13088" y="2104863"/>
              <a:ext cx="108650" cy="150050"/>
            </a:xfrm>
            <a:custGeom>
              <a:avLst/>
              <a:gdLst/>
              <a:ahLst/>
              <a:cxnLst/>
              <a:rect l="l" t="t" r="r" b="b"/>
              <a:pathLst>
                <a:path w="4346" h="6002" extrusionOk="0">
                  <a:moveTo>
                    <a:pt x="155" y="1"/>
                  </a:moveTo>
                  <a:lnTo>
                    <a:pt x="0" y="24"/>
                  </a:lnTo>
                  <a:lnTo>
                    <a:pt x="155" y="1965"/>
                  </a:lnTo>
                  <a:lnTo>
                    <a:pt x="2024" y="2132"/>
                  </a:lnTo>
                  <a:lnTo>
                    <a:pt x="2179" y="4025"/>
                  </a:lnTo>
                  <a:lnTo>
                    <a:pt x="4048" y="4168"/>
                  </a:lnTo>
                  <a:lnTo>
                    <a:pt x="4203" y="6001"/>
                  </a:lnTo>
                  <a:lnTo>
                    <a:pt x="4346" y="5989"/>
                  </a:lnTo>
                  <a:lnTo>
                    <a:pt x="4203" y="4025"/>
                  </a:lnTo>
                  <a:lnTo>
                    <a:pt x="2322" y="3870"/>
                  </a:lnTo>
                  <a:lnTo>
                    <a:pt x="2179" y="1989"/>
                  </a:lnTo>
                  <a:lnTo>
                    <a:pt x="298" y="1834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82" name="Google Shape;4182;p15"/>
            <p:cNvSpPr/>
            <p:nvPr/>
          </p:nvSpPr>
          <p:spPr>
            <a:xfrm flipH="1">
              <a:off x="225613" y="1827738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30" y="1"/>
                  </a:moveTo>
                  <a:lnTo>
                    <a:pt x="3989" y="168"/>
                  </a:lnTo>
                  <a:lnTo>
                    <a:pt x="3846" y="2061"/>
                  </a:lnTo>
                  <a:lnTo>
                    <a:pt x="1965" y="2204"/>
                  </a:lnTo>
                  <a:lnTo>
                    <a:pt x="1822" y="4097"/>
                  </a:lnTo>
                  <a:lnTo>
                    <a:pt x="0" y="4240"/>
                  </a:lnTo>
                  <a:lnTo>
                    <a:pt x="12" y="4406"/>
                  </a:lnTo>
                  <a:lnTo>
                    <a:pt x="1953" y="4240"/>
                  </a:lnTo>
                  <a:lnTo>
                    <a:pt x="2096" y="2358"/>
                  </a:lnTo>
                  <a:lnTo>
                    <a:pt x="3977" y="2204"/>
                  </a:lnTo>
                  <a:lnTo>
                    <a:pt x="4120" y="311"/>
                  </a:lnTo>
                  <a:lnTo>
                    <a:pt x="5941" y="168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83" name="Google Shape;4183;p15"/>
            <p:cNvSpPr/>
            <p:nvPr/>
          </p:nvSpPr>
          <p:spPr>
            <a:xfrm>
              <a:off x="397063" y="2075688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70" y="1"/>
                  </a:moveTo>
                  <a:lnTo>
                    <a:pt x="5656" y="2537"/>
                  </a:lnTo>
                  <a:lnTo>
                    <a:pt x="3036" y="2751"/>
                  </a:lnTo>
                  <a:lnTo>
                    <a:pt x="2834" y="5382"/>
                  </a:lnTo>
                  <a:lnTo>
                    <a:pt x="226" y="5597"/>
                  </a:lnTo>
                  <a:lnTo>
                    <a:pt x="0" y="8323"/>
                  </a:lnTo>
                  <a:lnTo>
                    <a:pt x="215" y="8347"/>
                  </a:lnTo>
                  <a:lnTo>
                    <a:pt x="417" y="5799"/>
                  </a:lnTo>
                  <a:lnTo>
                    <a:pt x="3036" y="5597"/>
                  </a:lnTo>
                  <a:lnTo>
                    <a:pt x="3251" y="2954"/>
                  </a:lnTo>
                  <a:lnTo>
                    <a:pt x="5858" y="2739"/>
                  </a:lnTo>
                  <a:lnTo>
                    <a:pt x="6072" y="13"/>
                  </a:lnTo>
                  <a:lnTo>
                    <a:pt x="587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84" name="Google Shape;4184;p15"/>
            <p:cNvSpPr/>
            <p:nvPr/>
          </p:nvSpPr>
          <p:spPr>
            <a:xfrm>
              <a:off x="236313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85" name="Google Shape;4185;p15"/>
            <p:cNvSpPr/>
            <p:nvPr/>
          </p:nvSpPr>
          <p:spPr>
            <a:xfrm>
              <a:off x="450038" y="31823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5"/>
                  </a:moveTo>
                  <a:cubicBezTo>
                    <a:pt x="1382" y="95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5"/>
                    <a:pt x="917" y="95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86" name="Google Shape;4186;p15"/>
            <p:cNvSpPr/>
            <p:nvPr/>
          </p:nvSpPr>
          <p:spPr>
            <a:xfrm>
              <a:off x="89288" y="27561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87" name="Google Shape;4187;p15"/>
            <p:cNvSpPr/>
            <p:nvPr/>
          </p:nvSpPr>
          <p:spPr>
            <a:xfrm>
              <a:off x="288113" y="32883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88" name="Google Shape;4188;p15"/>
            <p:cNvSpPr/>
            <p:nvPr/>
          </p:nvSpPr>
          <p:spPr>
            <a:xfrm>
              <a:off x="277113" y="30957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89" name="Google Shape;4189;p15"/>
            <p:cNvSpPr/>
            <p:nvPr/>
          </p:nvSpPr>
          <p:spPr>
            <a:xfrm>
              <a:off x="329188" y="28138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191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90" name="Google Shape;4190;p15"/>
            <p:cNvSpPr/>
            <p:nvPr/>
          </p:nvSpPr>
          <p:spPr>
            <a:xfrm>
              <a:off x="97613" y="3178813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107"/>
                  </a:moveTo>
                  <a:cubicBezTo>
                    <a:pt x="1489" y="107"/>
                    <a:pt x="1882" y="500"/>
                    <a:pt x="1882" y="1000"/>
                  </a:cubicBezTo>
                  <a:cubicBezTo>
                    <a:pt x="1882" y="1489"/>
                    <a:pt x="1477" y="1893"/>
                    <a:pt x="1001" y="1893"/>
                  </a:cubicBezTo>
                  <a:cubicBezTo>
                    <a:pt x="524" y="1893"/>
                    <a:pt x="120" y="1489"/>
                    <a:pt x="120" y="1000"/>
                  </a:cubicBezTo>
                  <a:cubicBezTo>
                    <a:pt x="120" y="500"/>
                    <a:pt x="524" y="107"/>
                    <a:pt x="1001" y="107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0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48" y="1989"/>
                    <a:pt x="2001" y="1548"/>
                    <a:pt x="2001" y="1000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91" name="Google Shape;4191;p15"/>
            <p:cNvSpPr/>
            <p:nvPr/>
          </p:nvSpPr>
          <p:spPr>
            <a:xfrm>
              <a:off x="13088" y="2874013"/>
              <a:ext cx="108650" cy="150050"/>
            </a:xfrm>
            <a:custGeom>
              <a:avLst/>
              <a:gdLst/>
              <a:ahLst/>
              <a:cxnLst/>
              <a:rect l="l" t="t" r="r" b="b"/>
              <a:pathLst>
                <a:path w="4346" h="6002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2"/>
                  </a:lnTo>
                  <a:lnTo>
                    <a:pt x="2179" y="4025"/>
                  </a:lnTo>
                  <a:lnTo>
                    <a:pt x="4048" y="4168"/>
                  </a:lnTo>
                  <a:lnTo>
                    <a:pt x="4203" y="6001"/>
                  </a:lnTo>
                  <a:lnTo>
                    <a:pt x="4346" y="5989"/>
                  </a:lnTo>
                  <a:lnTo>
                    <a:pt x="4203" y="4025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92" name="Google Shape;4192;p15"/>
            <p:cNvSpPr/>
            <p:nvPr/>
          </p:nvSpPr>
          <p:spPr>
            <a:xfrm>
              <a:off x="225613" y="259688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1"/>
                  </a:moveTo>
                  <a:lnTo>
                    <a:pt x="3989" y="167"/>
                  </a:lnTo>
                  <a:lnTo>
                    <a:pt x="3846" y="2049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93" name="Google Shape;4193;p15"/>
            <p:cNvSpPr/>
            <p:nvPr/>
          </p:nvSpPr>
          <p:spPr>
            <a:xfrm flipH="1">
              <a:off x="8979088" y="2846775"/>
              <a:ext cx="151825" cy="208975"/>
            </a:xfrm>
            <a:custGeom>
              <a:avLst/>
              <a:gdLst/>
              <a:ahLst/>
              <a:cxnLst/>
              <a:rect l="l" t="t" r="r" b="b"/>
              <a:pathLst>
                <a:path w="6073" h="8359" extrusionOk="0">
                  <a:moveTo>
                    <a:pt x="5870" y="1"/>
                  </a:moveTo>
                  <a:lnTo>
                    <a:pt x="5656" y="2549"/>
                  </a:lnTo>
                  <a:lnTo>
                    <a:pt x="3036" y="2763"/>
                  </a:lnTo>
                  <a:lnTo>
                    <a:pt x="2834" y="5394"/>
                  </a:lnTo>
                  <a:lnTo>
                    <a:pt x="226" y="5597"/>
                  </a:lnTo>
                  <a:lnTo>
                    <a:pt x="0" y="8335"/>
                  </a:lnTo>
                  <a:lnTo>
                    <a:pt x="215" y="8359"/>
                  </a:lnTo>
                  <a:lnTo>
                    <a:pt x="417" y="5811"/>
                  </a:lnTo>
                  <a:lnTo>
                    <a:pt x="3036" y="5597"/>
                  </a:lnTo>
                  <a:lnTo>
                    <a:pt x="3251" y="2953"/>
                  </a:lnTo>
                  <a:lnTo>
                    <a:pt x="5858" y="2739"/>
                  </a:lnTo>
                  <a:lnTo>
                    <a:pt x="6072" y="24"/>
                  </a:lnTo>
                  <a:lnTo>
                    <a:pt x="587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94" name="Google Shape;4194;p15"/>
            <p:cNvSpPr/>
            <p:nvPr/>
          </p:nvSpPr>
          <p:spPr>
            <a:xfrm>
              <a:off x="236313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83"/>
                  </a:moveTo>
                  <a:cubicBezTo>
                    <a:pt x="1394" y="83"/>
                    <a:pt x="1763" y="464"/>
                    <a:pt x="1763" y="941"/>
                  </a:cubicBezTo>
                  <a:cubicBezTo>
                    <a:pt x="1763" y="1417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4"/>
                    <a:pt x="465" y="83"/>
                    <a:pt x="930" y="83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17"/>
                  </a:cubicBezTo>
                  <a:cubicBezTo>
                    <a:pt x="1" y="1429"/>
                    <a:pt x="418" y="1845"/>
                    <a:pt x="930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95" name="Google Shape;4195;p15"/>
            <p:cNvSpPr/>
            <p:nvPr/>
          </p:nvSpPr>
          <p:spPr>
            <a:xfrm>
              <a:off x="450038" y="3951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18"/>
                    <a:pt x="1382" y="1787"/>
                    <a:pt x="917" y="1787"/>
                  </a:cubicBezTo>
                  <a:cubicBezTo>
                    <a:pt x="465" y="1787"/>
                    <a:pt x="84" y="1418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8"/>
                    <a:pt x="1" y="930"/>
                  </a:cubicBezTo>
                  <a:cubicBezTo>
                    <a:pt x="1" y="1430"/>
                    <a:pt x="417" y="1846"/>
                    <a:pt x="929" y="1846"/>
                  </a:cubicBezTo>
                  <a:cubicBezTo>
                    <a:pt x="1429" y="1846"/>
                    <a:pt x="1846" y="1430"/>
                    <a:pt x="1846" y="930"/>
                  </a:cubicBezTo>
                  <a:cubicBezTo>
                    <a:pt x="1846" y="418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96" name="Google Shape;4196;p15"/>
            <p:cNvSpPr/>
            <p:nvPr/>
          </p:nvSpPr>
          <p:spPr>
            <a:xfrm>
              <a:off x="89288" y="35252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97" name="Google Shape;4197;p15"/>
            <p:cNvSpPr/>
            <p:nvPr/>
          </p:nvSpPr>
          <p:spPr>
            <a:xfrm>
              <a:off x="288113" y="4057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98" name="Google Shape;4198;p15"/>
            <p:cNvSpPr/>
            <p:nvPr/>
          </p:nvSpPr>
          <p:spPr>
            <a:xfrm>
              <a:off x="277113" y="38649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99" name="Google Shape;4199;p15"/>
            <p:cNvSpPr/>
            <p:nvPr/>
          </p:nvSpPr>
          <p:spPr>
            <a:xfrm>
              <a:off x="329188" y="35827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2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2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00" name="Google Shape;4200;p15"/>
            <p:cNvSpPr/>
            <p:nvPr/>
          </p:nvSpPr>
          <p:spPr>
            <a:xfrm>
              <a:off x="97613" y="3947963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5"/>
                  </a:moveTo>
                  <a:cubicBezTo>
                    <a:pt x="1489" y="95"/>
                    <a:pt x="1882" y="500"/>
                    <a:pt x="1882" y="988"/>
                  </a:cubicBezTo>
                  <a:cubicBezTo>
                    <a:pt x="1882" y="1488"/>
                    <a:pt x="1477" y="1881"/>
                    <a:pt x="1001" y="1881"/>
                  </a:cubicBezTo>
                  <a:cubicBezTo>
                    <a:pt x="524" y="1881"/>
                    <a:pt x="120" y="1488"/>
                    <a:pt x="120" y="988"/>
                  </a:cubicBezTo>
                  <a:cubicBezTo>
                    <a:pt x="120" y="500"/>
                    <a:pt x="524" y="95"/>
                    <a:pt x="1001" y="95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988"/>
                  </a:cubicBezTo>
                  <a:cubicBezTo>
                    <a:pt x="1" y="1548"/>
                    <a:pt x="453" y="1988"/>
                    <a:pt x="1001" y="1988"/>
                  </a:cubicBezTo>
                  <a:cubicBezTo>
                    <a:pt x="1548" y="1988"/>
                    <a:pt x="2001" y="1548"/>
                    <a:pt x="2001" y="988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01" name="Google Shape;4201;p15"/>
            <p:cNvSpPr/>
            <p:nvPr/>
          </p:nvSpPr>
          <p:spPr>
            <a:xfrm flipH="1">
              <a:off x="13088" y="3643163"/>
              <a:ext cx="108650" cy="150025"/>
            </a:xfrm>
            <a:custGeom>
              <a:avLst/>
              <a:gdLst/>
              <a:ahLst/>
              <a:cxnLst/>
              <a:rect l="l" t="t" r="r" b="b"/>
              <a:pathLst>
                <a:path w="4346" h="6001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1"/>
                  </a:lnTo>
                  <a:lnTo>
                    <a:pt x="2179" y="4012"/>
                  </a:lnTo>
                  <a:lnTo>
                    <a:pt x="4048" y="4167"/>
                  </a:lnTo>
                  <a:lnTo>
                    <a:pt x="4203" y="6001"/>
                  </a:lnTo>
                  <a:lnTo>
                    <a:pt x="4346" y="5977"/>
                  </a:lnTo>
                  <a:lnTo>
                    <a:pt x="4203" y="4012"/>
                  </a:lnTo>
                  <a:lnTo>
                    <a:pt x="2322" y="3870"/>
                  </a:lnTo>
                  <a:lnTo>
                    <a:pt x="2179" y="1976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02" name="Google Shape;4202;p15"/>
            <p:cNvSpPr/>
            <p:nvPr/>
          </p:nvSpPr>
          <p:spPr>
            <a:xfrm flipH="1">
              <a:off x="225613" y="336603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084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55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03" name="Google Shape;4203;p15"/>
            <p:cNvSpPr/>
            <p:nvPr/>
          </p:nvSpPr>
          <p:spPr>
            <a:xfrm>
              <a:off x="397063" y="36136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51" y="2953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04" name="Google Shape;4204;p15"/>
            <p:cNvSpPr/>
            <p:nvPr/>
          </p:nvSpPr>
          <p:spPr>
            <a:xfrm>
              <a:off x="236313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84"/>
                  </a:moveTo>
                  <a:cubicBezTo>
                    <a:pt x="1394" y="84"/>
                    <a:pt x="1763" y="453"/>
                    <a:pt x="1763" y="929"/>
                  </a:cubicBezTo>
                  <a:cubicBezTo>
                    <a:pt x="1763" y="1394"/>
                    <a:pt x="1394" y="1787"/>
                    <a:pt x="930" y="1787"/>
                  </a:cubicBezTo>
                  <a:cubicBezTo>
                    <a:pt x="465" y="1787"/>
                    <a:pt x="96" y="1406"/>
                    <a:pt x="96" y="929"/>
                  </a:cubicBezTo>
                  <a:cubicBezTo>
                    <a:pt x="96" y="453"/>
                    <a:pt x="465" y="84"/>
                    <a:pt x="930" y="84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46" y="417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05" name="Google Shape;4205;p15"/>
            <p:cNvSpPr/>
            <p:nvPr/>
          </p:nvSpPr>
          <p:spPr>
            <a:xfrm>
              <a:off x="45003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06" name="Google Shape;4206;p15"/>
            <p:cNvSpPr/>
            <p:nvPr/>
          </p:nvSpPr>
          <p:spPr>
            <a:xfrm>
              <a:off x="89288" y="42941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2"/>
                    <a:pt x="191" y="894"/>
                    <a:pt x="429" y="894"/>
                  </a:cubicBezTo>
                  <a:cubicBezTo>
                    <a:pt x="667" y="894"/>
                    <a:pt x="857" y="692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07" name="Google Shape;4207;p15"/>
            <p:cNvSpPr/>
            <p:nvPr/>
          </p:nvSpPr>
          <p:spPr>
            <a:xfrm>
              <a:off x="2881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08" name="Google Shape;4208;p15"/>
            <p:cNvSpPr/>
            <p:nvPr/>
          </p:nvSpPr>
          <p:spPr>
            <a:xfrm>
              <a:off x="277113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09" name="Google Shape;4209;p15"/>
            <p:cNvSpPr/>
            <p:nvPr/>
          </p:nvSpPr>
          <p:spPr>
            <a:xfrm>
              <a:off x="329188" y="43518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10" name="Google Shape;4210;p15"/>
            <p:cNvSpPr/>
            <p:nvPr/>
          </p:nvSpPr>
          <p:spPr>
            <a:xfrm>
              <a:off x="9761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11" name="Google Shape;4211;p15"/>
            <p:cNvSpPr/>
            <p:nvPr/>
          </p:nvSpPr>
          <p:spPr>
            <a:xfrm>
              <a:off x="13088" y="4412288"/>
              <a:ext cx="108650" cy="149750"/>
            </a:xfrm>
            <a:custGeom>
              <a:avLst/>
              <a:gdLst/>
              <a:ahLst/>
              <a:cxnLst/>
              <a:rect l="l" t="t" r="r" b="b"/>
              <a:pathLst>
                <a:path w="4346" h="5990" extrusionOk="0">
                  <a:moveTo>
                    <a:pt x="155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24" y="2120"/>
                  </a:lnTo>
                  <a:lnTo>
                    <a:pt x="2179" y="4013"/>
                  </a:lnTo>
                  <a:lnTo>
                    <a:pt x="4048" y="4168"/>
                  </a:lnTo>
                  <a:lnTo>
                    <a:pt x="4203" y="5990"/>
                  </a:lnTo>
                  <a:lnTo>
                    <a:pt x="4346" y="5978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22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12" name="Google Shape;4212;p15"/>
            <p:cNvSpPr/>
            <p:nvPr/>
          </p:nvSpPr>
          <p:spPr>
            <a:xfrm>
              <a:off x="225613" y="413488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51"/>
                  </a:lnTo>
                  <a:lnTo>
                    <a:pt x="12" y="4405"/>
                  </a:lnTo>
                  <a:lnTo>
                    <a:pt x="1953" y="4251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22"/>
                  </a:lnTo>
                  <a:lnTo>
                    <a:pt x="5941" y="167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13" name="Google Shape;4213;p15"/>
            <p:cNvSpPr/>
            <p:nvPr/>
          </p:nvSpPr>
          <p:spPr>
            <a:xfrm flipH="1">
              <a:off x="8979088" y="438507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0"/>
                  </a:lnTo>
                  <a:lnTo>
                    <a:pt x="2834" y="5382"/>
                  </a:lnTo>
                  <a:lnTo>
                    <a:pt x="226" y="5596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51" y="2941"/>
                  </a:lnTo>
                  <a:lnTo>
                    <a:pt x="5858" y="2738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14" name="Google Shape;4214;p15"/>
            <p:cNvSpPr/>
            <p:nvPr/>
          </p:nvSpPr>
          <p:spPr>
            <a:xfrm>
              <a:off x="236313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15" name="Google Shape;4215;p15"/>
            <p:cNvSpPr/>
            <p:nvPr/>
          </p:nvSpPr>
          <p:spPr>
            <a:xfrm>
              <a:off x="8928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16" name="Google Shape;4216;p15"/>
            <p:cNvSpPr/>
            <p:nvPr/>
          </p:nvSpPr>
          <p:spPr>
            <a:xfrm>
              <a:off x="3291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17" name="Google Shape;4217;p15"/>
            <p:cNvSpPr/>
            <p:nvPr/>
          </p:nvSpPr>
          <p:spPr>
            <a:xfrm flipH="1">
              <a:off x="7853938" y="4906250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4218" name="Google Shape;4218;p15"/>
          <p:cNvSpPr/>
          <p:nvPr/>
        </p:nvSpPr>
        <p:spPr>
          <a:xfrm>
            <a:off x="474200" y="432200"/>
            <a:ext cx="11243600" cy="59936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219" name="Google Shape;4219;p1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01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220" name="Google Shape;4220;p15"/>
          <p:cNvSpPr txBox="1">
            <a:spLocks noGrp="1"/>
          </p:cNvSpPr>
          <p:nvPr>
            <p:ph type="body" idx="1"/>
          </p:nvPr>
        </p:nvSpPr>
        <p:spPr>
          <a:xfrm>
            <a:off x="2654700" y="1622400"/>
            <a:ext cx="6883200" cy="451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  <a:defRPr sz="1867"/>
            </a:lvl1pPr>
            <a:lvl2pPr marL="1219170" lvl="1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131148393"/>
      </p:ext>
    </p:extLst>
  </p:cSld>
  <p:clrMapOvr>
    <a:masterClrMapping/>
  </p:clrMapOvr>
  <p:hf hdr="0" ftr="0" dt="0"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4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22" name="Google Shape;4222;p16"/>
          <p:cNvGrpSpPr/>
          <p:nvPr/>
        </p:nvGrpSpPr>
        <p:grpSpPr>
          <a:xfrm>
            <a:off x="17451" y="-215"/>
            <a:ext cx="12157100" cy="6858033"/>
            <a:chOff x="13088" y="-162"/>
            <a:chExt cx="9117825" cy="5143525"/>
          </a:xfrm>
        </p:grpSpPr>
        <p:sp>
          <p:nvSpPr>
            <p:cNvPr id="4223" name="Google Shape;4223;p16"/>
            <p:cNvSpPr/>
            <p:nvPr/>
          </p:nvSpPr>
          <p:spPr>
            <a:xfrm>
              <a:off x="903176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24" name="Google Shape;4224;p16"/>
            <p:cNvSpPr/>
            <p:nvPr/>
          </p:nvSpPr>
          <p:spPr>
            <a:xfrm>
              <a:off x="851353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13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25" name="Google Shape;4225;p16"/>
            <p:cNvSpPr/>
            <p:nvPr/>
          </p:nvSpPr>
          <p:spPr>
            <a:xfrm>
              <a:off x="886953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26" name="Google Shape;4226;p16"/>
            <p:cNvSpPr/>
            <p:nvPr/>
          </p:nvSpPr>
          <p:spPr>
            <a:xfrm>
              <a:off x="885883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27" name="Google Shape;4227;p16"/>
            <p:cNvSpPr/>
            <p:nvPr/>
          </p:nvSpPr>
          <p:spPr>
            <a:xfrm>
              <a:off x="8679638" y="102538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989" y="96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1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28" name="Google Shape;4228;p16"/>
            <p:cNvSpPr/>
            <p:nvPr/>
          </p:nvSpPr>
          <p:spPr>
            <a:xfrm>
              <a:off x="8266188" y="-162"/>
              <a:ext cx="106900" cy="151250"/>
            </a:xfrm>
            <a:custGeom>
              <a:avLst/>
              <a:gdLst/>
              <a:ahLst/>
              <a:cxnLst/>
              <a:rect l="l" t="t" r="r" b="b"/>
              <a:pathLst>
                <a:path w="4276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2" y="2001"/>
                  </a:lnTo>
                  <a:lnTo>
                    <a:pt x="1989" y="3894"/>
                  </a:lnTo>
                  <a:lnTo>
                    <a:pt x="120" y="4073"/>
                  </a:lnTo>
                  <a:lnTo>
                    <a:pt x="1" y="6037"/>
                  </a:lnTo>
                  <a:lnTo>
                    <a:pt x="144" y="6049"/>
                  </a:lnTo>
                  <a:lnTo>
                    <a:pt x="263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29" name="Google Shape;4229;p16"/>
            <p:cNvSpPr/>
            <p:nvPr/>
          </p:nvSpPr>
          <p:spPr>
            <a:xfrm>
              <a:off x="9031763" y="8752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5"/>
                  </a:moveTo>
                  <a:cubicBezTo>
                    <a:pt x="1382" y="95"/>
                    <a:pt x="1763" y="464"/>
                    <a:pt x="1763" y="941"/>
                  </a:cubicBezTo>
                  <a:cubicBezTo>
                    <a:pt x="1763" y="1417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4"/>
                    <a:pt x="465" y="95"/>
                    <a:pt x="929" y="95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30" name="Google Shape;4230;p16"/>
            <p:cNvSpPr/>
            <p:nvPr/>
          </p:nvSpPr>
          <p:spPr>
            <a:xfrm>
              <a:off x="867041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703"/>
                    <a:pt x="203" y="893"/>
                    <a:pt x="441" y="893"/>
                  </a:cubicBezTo>
                  <a:cubicBezTo>
                    <a:pt x="679" y="893"/>
                    <a:pt x="870" y="703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31" name="Google Shape;4231;p16"/>
            <p:cNvSpPr/>
            <p:nvPr/>
          </p:nvSpPr>
          <p:spPr>
            <a:xfrm>
              <a:off x="8513538" y="98181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0"/>
                  </a:moveTo>
                  <a:cubicBezTo>
                    <a:pt x="227" y="0"/>
                    <a:pt x="1" y="227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87" y="1036"/>
                    <a:pt x="1013" y="798"/>
                    <a:pt x="1013" y="512"/>
                  </a:cubicBezTo>
                  <a:cubicBezTo>
                    <a:pt x="1013" y="227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32" name="Google Shape;4232;p16"/>
            <p:cNvSpPr/>
            <p:nvPr/>
          </p:nvSpPr>
          <p:spPr>
            <a:xfrm>
              <a:off x="8869538" y="9812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33" name="Google Shape;4233;p16"/>
            <p:cNvSpPr/>
            <p:nvPr/>
          </p:nvSpPr>
          <p:spPr>
            <a:xfrm>
              <a:off x="8858838" y="788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34" name="Google Shape;4234;p16"/>
            <p:cNvSpPr/>
            <p:nvPr/>
          </p:nvSpPr>
          <p:spPr>
            <a:xfrm>
              <a:off x="8457588" y="6305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1" y="191"/>
                    <a:pt x="1" y="441"/>
                  </a:cubicBezTo>
                  <a:cubicBezTo>
                    <a:pt x="1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191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35" name="Google Shape;4235;p16"/>
            <p:cNvSpPr/>
            <p:nvPr/>
          </p:nvSpPr>
          <p:spPr>
            <a:xfrm>
              <a:off x="8910913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53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36" name="Google Shape;4236;p16"/>
            <p:cNvSpPr/>
            <p:nvPr/>
          </p:nvSpPr>
          <p:spPr>
            <a:xfrm>
              <a:off x="8679638" y="871388"/>
              <a:ext cx="49725" cy="50025"/>
            </a:xfrm>
            <a:custGeom>
              <a:avLst/>
              <a:gdLst/>
              <a:ahLst/>
              <a:cxnLst/>
              <a:rect l="l" t="t" r="r" b="b"/>
              <a:pathLst>
                <a:path w="1989" h="2001" extrusionOk="0">
                  <a:moveTo>
                    <a:pt x="989" y="107"/>
                  </a:moveTo>
                  <a:cubicBezTo>
                    <a:pt x="1489" y="107"/>
                    <a:pt x="1870" y="512"/>
                    <a:pt x="1870" y="1000"/>
                  </a:cubicBezTo>
                  <a:cubicBezTo>
                    <a:pt x="1870" y="1500"/>
                    <a:pt x="1465" y="1893"/>
                    <a:pt x="989" y="1893"/>
                  </a:cubicBezTo>
                  <a:cubicBezTo>
                    <a:pt x="513" y="1893"/>
                    <a:pt x="120" y="1500"/>
                    <a:pt x="120" y="1000"/>
                  </a:cubicBezTo>
                  <a:cubicBezTo>
                    <a:pt x="120" y="512"/>
                    <a:pt x="501" y="107"/>
                    <a:pt x="989" y="107"/>
                  </a:cubicBezTo>
                  <a:close/>
                  <a:moveTo>
                    <a:pt x="989" y="0"/>
                  </a:moveTo>
                  <a:cubicBezTo>
                    <a:pt x="441" y="0"/>
                    <a:pt x="1" y="453"/>
                    <a:pt x="1" y="1000"/>
                  </a:cubicBezTo>
                  <a:cubicBezTo>
                    <a:pt x="1" y="1548"/>
                    <a:pt x="441" y="2001"/>
                    <a:pt x="989" y="2001"/>
                  </a:cubicBezTo>
                  <a:cubicBezTo>
                    <a:pt x="1548" y="2001"/>
                    <a:pt x="1989" y="1548"/>
                    <a:pt x="1989" y="1000"/>
                  </a:cubicBezTo>
                  <a:cubicBezTo>
                    <a:pt x="1989" y="453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37" name="Google Shape;4237;p16"/>
            <p:cNvSpPr/>
            <p:nvPr/>
          </p:nvSpPr>
          <p:spPr>
            <a:xfrm flipH="1">
              <a:off x="8594813" y="569125"/>
              <a:ext cx="108950" cy="150025"/>
            </a:xfrm>
            <a:custGeom>
              <a:avLst/>
              <a:gdLst/>
              <a:ahLst/>
              <a:cxnLst/>
              <a:rect l="l" t="t" r="r" b="b"/>
              <a:pathLst>
                <a:path w="4358" h="6001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1"/>
                  </a:lnTo>
                  <a:lnTo>
                    <a:pt x="2179" y="4013"/>
                  </a:lnTo>
                  <a:lnTo>
                    <a:pt x="4060" y="4167"/>
                  </a:lnTo>
                  <a:lnTo>
                    <a:pt x="4203" y="6001"/>
                  </a:lnTo>
                  <a:lnTo>
                    <a:pt x="4358" y="5977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38" name="Google Shape;4238;p16"/>
            <p:cNvSpPr/>
            <p:nvPr/>
          </p:nvSpPr>
          <p:spPr>
            <a:xfrm flipH="1">
              <a:off x="8807038" y="292000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4013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39" name="Google Shape;4239;p16"/>
            <p:cNvSpPr/>
            <p:nvPr/>
          </p:nvSpPr>
          <p:spPr>
            <a:xfrm>
              <a:off x="8979088" y="539650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94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40" name="Google Shape;4240;p16"/>
            <p:cNvSpPr/>
            <p:nvPr/>
          </p:nvSpPr>
          <p:spPr>
            <a:xfrm>
              <a:off x="8243563" y="294238"/>
              <a:ext cx="152125" cy="208675"/>
            </a:xfrm>
            <a:custGeom>
              <a:avLst/>
              <a:gdLst/>
              <a:ahLst/>
              <a:cxnLst/>
              <a:rect l="l" t="t" r="r" b="b"/>
              <a:pathLst>
                <a:path w="6085" h="8347" extrusionOk="0">
                  <a:moveTo>
                    <a:pt x="5859" y="0"/>
                  </a:moveTo>
                  <a:lnTo>
                    <a:pt x="5668" y="2536"/>
                  </a:lnTo>
                  <a:lnTo>
                    <a:pt x="3049" y="2750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8" y="5798"/>
                  </a:lnTo>
                  <a:lnTo>
                    <a:pt x="3037" y="5596"/>
                  </a:lnTo>
                  <a:lnTo>
                    <a:pt x="3239" y="2953"/>
                  </a:lnTo>
                  <a:lnTo>
                    <a:pt x="5859" y="2750"/>
                  </a:lnTo>
                  <a:lnTo>
                    <a:pt x="6085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41" name="Google Shape;4241;p16"/>
            <p:cNvSpPr/>
            <p:nvPr/>
          </p:nvSpPr>
          <p:spPr>
            <a:xfrm>
              <a:off x="8818338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30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65" y="1787"/>
                    <a:pt x="84" y="1406"/>
                    <a:pt x="84" y="930"/>
                  </a:cubicBezTo>
                  <a:cubicBezTo>
                    <a:pt x="84" y="453"/>
                    <a:pt x="465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8"/>
                    <a:pt x="1" y="918"/>
                  </a:cubicBezTo>
                  <a:cubicBezTo>
                    <a:pt x="1" y="1430"/>
                    <a:pt x="418" y="1846"/>
                    <a:pt x="918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34" y="418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42" name="Google Shape;4242;p16"/>
            <p:cNvSpPr/>
            <p:nvPr/>
          </p:nvSpPr>
          <p:spPr>
            <a:xfrm>
              <a:off x="9031763" y="164438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7"/>
                    <a:pt x="929" y="1787"/>
                  </a:cubicBezTo>
                  <a:cubicBezTo>
                    <a:pt x="465" y="1787"/>
                    <a:pt x="96" y="1418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8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8"/>
                  </a:cubicBezTo>
                  <a:cubicBezTo>
                    <a:pt x="1846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43" name="Google Shape;4243;p16"/>
            <p:cNvSpPr/>
            <p:nvPr/>
          </p:nvSpPr>
          <p:spPr>
            <a:xfrm>
              <a:off x="8670413" y="12178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44" name="Google Shape;4244;p16"/>
            <p:cNvSpPr/>
            <p:nvPr/>
          </p:nvSpPr>
          <p:spPr>
            <a:xfrm>
              <a:off x="8513538" y="1750663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45" name="Google Shape;4245;p16"/>
            <p:cNvSpPr/>
            <p:nvPr/>
          </p:nvSpPr>
          <p:spPr>
            <a:xfrm>
              <a:off x="8869538" y="17503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46" name="Google Shape;4246;p16"/>
            <p:cNvSpPr/>
            <p:nvPr/>
          </p:nvSpPr>
          <p:spPr>
            <a:xfrm>
              <a:off x="8858838" y="1557788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47" name="Google Shape;4247;p16"/>
            <p:cNvSpPr/>
            <p:nvPr/>
          </p:nvSpPr>
          <p:spPr>
            <a:xfrm>
              <a:off x="8457588" y="13994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48" name="Google Shape;4248;p16"/>
            <p:cNvSpPr/>
            <p:nvPr/>
          </p:nvSpPr>
          <p:spPr>
            <a:xfrm>
              <a:off x="8910913" y="12755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49" name="Google Shape;4249;p16"/>
            <p:cNvSpPr/>
            <p:nvPr/>
          </p:nvSpPr>
          <p:spPr>
            <a:xfrm>
              <a:off x="8679638" y="1640513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50" name="Google Shape;4250;p16"/>
            <p:cNvSpPr/>
            <p:nvPr/>
          </p:nvSpPr>
          <p:spPr>
            <a:xfrm>
              <a:off x="8594813" y="1338250"/>
              <a:ext cx="108950" cy="149750"/>
            </a:xfrm>
            <a:custGeom>
              <a:avLst/>
              <a:gdLst/>
              <a:ahLst/>
              <a:cxnLst/>
              <a:rect l="l" t="t" r="r" b="b"/>
              <a:pathLst>
                <a:path w="4358" h="5990" extrusionOk="0">
                  <a:moveTo>
                    <a:pt x="143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36" y="2120"/>
                  </a:lnTo>
                  <a:lnTo>
                    <a:pt x="2179" y="4013"/>
                  </a:lnTo>
                  <a:lnTo>
                    <a:pt x="4060" y="4168"/>
                  </a:lnTo>
                  <a:lnTo>
                    <a:pt x="4203" y="5990"/>
                  </a:lnTo>
                  <a:lnTo>
                    <a:pt x="4358" y="5978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23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51" name="Google Shape;4251;p16"/>
            <p:cNvSpPr/>
            <p:nvPr/>
          </p:nvSpPr>
          <p:spPr>
            <a:xfrm>
              <a:off x="8807038" y="1060850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51"/>
                  </a:lnTo>
                  <a:lnTo>
                    <a:pt x="24" y="4406"/>
                  </a:lnTo>
                  <a:lnTo>
                    <a:pt x="1965" y="4251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22"/>
                  </a:lnTo>
                  <a:lnTo>
                    <a:pt x="5954" y="167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52" name="Google Shape;4252;p16"/>
            <p:cNvSpPr/>
            <p:nvPr/>
          </p:nvSpPr>
          <p:spPr>
            <a:xfrm flipH="1">
              <a:off x="397063" y="130656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82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53" name="Google Shape;4253;p16"/>
            <p:cNvSpPr/>
            <p:nvPr/>
          </p:nvSpPr>
          <p:spPr>
            <a:xfrm>
              <a:off x="8818338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65" y="1787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54" name="Google Shape;4254;p16"/>
            <p:cNvSpPr/>
            <p:nvPr/>
          </p:nvSpPr>
          <p:spPr>
            <a:xfrm>
              <a:off x="9031763" y="241353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84"/>
                  </a:moveTo>
                  <a:cubicBezTo>
                    <a:pt x="1382" y="84"/>
                    <a:pt x="1763" y="453"/>
                    <a:pt x="1763" y="929"/>
                  </a:cubicBezTo>
                  <a:cubicBezTo>
                    <a:pt x="1763" y="1393"/>
                    <a:pt x="1382" y="1786"/>
                    <a:pt x="929" y="1786"/>
                  </a:cubicBezTo>
                  <a:cubicBezTo>
                    <a:pt x="465" y="1786"/>
                    <a:pt x="96" y="1405"/>
                    <a:pt x="96" y="929"/>
                  </a:cubicBezTo>
                  <a:cubicBezTo>
                    <a:pt x="96" y="453"/>
                    <a:pt x="465" y="84"/>
                    <a:pt x="929" y="84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55" name="Google Shape;4255;p16"/>
            <p:cNvSpPr/>
            <p:nvPr/>
          </p:nvSpPr>
          <p:spPr>
            <a:xfrm>
              <a:off x="8670413" y="19869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56" name="Google Shape;4256;p16"/>
            <p:cNvSpPr/>
            <p:nvPr/>
          </p:nvSpPr>
          <p:spPr>
            <a:xfrm>
              <a:off x="8513538" y="2519788"/>
              <a:ext cx="25325" cy="26225"/>
            </a:xfrm>
            <a:custGeom>
              <a:avLst/>
              <a:gdLst/>
              <a:ahLst/>
              <a:cxnLst/>
              <a:rect l="l" t="t" r="r" b="b"/>
              <a:pathLst>
                <a:path w="1013" h="1049" extrusionOk="0">
                  <a:moveTo>
                    <a:pt x="513" y="1"/>
                  </a:moveTo>
                  <a:cubicBezTo>
                    <a:pt x="227" y="1"/>
                    <a:pt x="1" y="239"/>
                    <a:pt x="1" y="525"/>
                  </a:cubicBezTo>
                  <a:cubicBezTo>
                    <a:pt x="1" y="811"/>
                    <a:pt x="227" y="1049"/>
                    <a:pt x="513" y="1049"/>
                  </a:cubicBezTo>
                  <a:cubicBezTo>
                    <a:pt x="787" y="1049"/>
                    <a:pt x="1013" y="811"/>
                    <a:pt x="1013" y="525"/>
                  </a:cubicBezTo>
                  <a:cubicBezTo>
                    <a:pt x="1013" y="239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57" name="Google Shape;4257;p16"/>
            <p:cNvSpPr/>
            <p:nvPr/>
          </p:nvSpPr>
          <p:spPr>
            <a:xfrm>
              <a:off x="8869538" y="2519513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29" y="0"/>
                  </a:moveTo>
                  <a:cubicBezTo>
                    <a:pt x="191" y="0"/>
                    <a:pt x="1" y="202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2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58" name="Google Shape;4258;p16"/>
            <p:cNvSpPr/>
            <p:nvPr/>
          </p:nvSpPr>
          <p:spPr>
            <a:xfrm>
              <a:off x="8858838" y="23266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59" name="Google Shape;4259;p16"/>
            <p:cNvSpPr/>
            <p:nvPr/>
          </p:nvSpPr>
          <p:spPr>
            <a:xfrm>
              <a:off x="8457588" y="21685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60" name="Google Shape;4260;p16"/>
            <p:cNvSpPr/>
            <p:nvPr/>
          </p:nvSpPr>
          <p:spPr>
            <a:xfrm>
              <a:off x="8910913" y="20447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61" name="Google Shape;4261;p16"/>
            <p:cNvSpPr/>
            <p:nvPr/>
          </p:nvSpPr>
          <p:spPr>
            <a:xfrm>
              <a:off x="8679638" y="2409663"/>
              <a:ext cx="49725" cy="50025"/>
            </a:xfrm>
            <a:custGeom>
              <a:avLst/>
              <a:gdLst/>
              <a:ahLst/>
              <a:cxnLst/>
              <a:rect l="l" t="t" r="r" b="b"/>
              <a:pathLst>
                <a:path w="1989" h="2001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8"/>
                    <a:pt x="441" y="2001"/>
                    <a:pt x="989" y="2001"/>
                  </a:cubicBezTo>
                  <a:cubicBezTo>
                    <a:pt x="1548" y="2001"/>
                    <a:pt x="1989" y="1548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62" name="Google Shape;4262;p16"/>
            <p:cNvSpPr/>
            <p:nvPr/>
          </p:nvSpPr>
          <p:spPr>
            <a:xfrm flipH="1">
              <a:off x="8594813" y="2107100"/>
              <a:ext cx="108950" cy="150050"/>
            </a:xfrm>
            <a:custGeom>
              <a:avLst/>
              <a:gdLst/>
              <a:ahLst/>
              <a:cxnLst/>
              <a:rect l="l" t="t" r="r" b="b"/>
              <a:pathLst>
                <a:path w="4358" h="6002" extrusionOk="0">
                  <a:moveTo>
                    <a:pt x="143" y="1"/>
                  </a:moveTo>
                  <a:lnTo>
                    <a:pt x="0" y="24"/>
                  </a:lnTo>
                  <a:lnTo>
                    <a:pt x="155" y="1965"/>
                  </a:lnTo>
                  <a:lnTo>
                    <a:pt x="2036" y="2132"/>
                  </a:lnTo>
                  <a:lnTo>
                    <a:pt x="2179" y="4025"/>
                  </a:lnTo>
                  <a:lnTo>
                    <a:pt x="4060" y="4168"/>
                  </a:lnTo>
                  <a:lnTo>
                    <a:pt x="4203" y="6001"/>
                  </a:lnTo>
                  <a:lnTo>
                    <a:pt x="4358" y="5989"/>
                  </a:lnTo>
                  <a:lnTo>
                    <a:pt x="4203" y="4025"/>
                  </a:lnTo>
                  <a:lnTo>
                    <a:pt x="2334" y="3870"/>
                  </a:lnTo>
                  <a:lnTo>
                    <a:pt x="2167" y="1989"/>
                  </a:lnTo>
                  <a:lnTo>
                    <a:pt x="298" y="1834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63" name="Google Shape;4263;p16"/>
            <p:cNvSpPr/>
            <p:nvPr/>
          </p:nvSpPr>
          <p:spPr>
            <a:xfrm flipH="1">
              <a:off x="8807038" y="1829975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4013" y="168"/>
                  </a:lnTo>
                  <a:lnTo>
                    <a:pt x="3846" y="2061"/>
                  </a:lnTo>
                  <a:lnTo>
                    <a:pt x="1965" y="2204"/>
                  </a:lnTo>
                  <a:lnTo>
                    <a:pt x="1822" y="4097"/>
                  </a:lnTo>
                  <a:lnTo>
                    <a:pt x="0" y="4240"/>
                  </a:lnTo>
                  <a:lnTo>
                    <a:pt x="24" y="4406"/>
                  </a:lnTo>
                  <a:lnTo>
                    <a:pt x="1965" y="4240"/>
                  </a:lnTo>
                  <a:lnTo>
                    <a:pt x="2120" y="2358"/>
                  </a:lnTo>
                  <a:lnTo>
                    <a:pt x="3989" y="2204"/>
                  </a:lnTo>
                  <a:lnTo>
                    <a:pt x="4144" y="311"/>
                  </a:lnTo>
                  <a:lnTo>
                    <a:pt x="5954" y="168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64" name="Google Shape;4264;p16"/>
            <p:cNvSpPr/>
            <p:nvPr/>
          </p:nvSpPr>
          <p:spPr>
            <a:xfrm>
              <a:off x="8979088" y="2077925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58" y="1"/>
                  </a:moveTo>
                  <a:lnTo>
                    <a:pt x="5656" y="2537"/>
                  </a:lnTo>
                  <a:lnTo>
                    <a:pt x="3036" y="2751"/>
                  </a:lnTo>
                  <a:lnTo>
                    <a:pt x="2822" y="5382"/>
                  </a:lnTo>
                  <a:lnTo>
                    <a:pt x="203" y="5597"/>
                  </a:lnTo>
                  <a:lnTo>
                    <a:pt x="0" y="8323"/>
                  </a:lnTo>
                  <a:lnTo>
                    <a:pt x="203" y="8347"/>
                  </a:lnTo>
                  <a:lnTo>
                    <a:pt x="417" y="5799"/>
                  </a:lnTo>
                  <a:lnTo>
                    <a:pt x="3024" y="5597"/>
                  </a:lnTo>
                  <a:lnTo>
                    <a:pt x="3227" y="2954"/>
                  </a:lnTo>
                  <a:lnTo>
                    <a:pt x="5846" y="2739"/>
                  </a:lnTo>
                  <a:lnTo>
                    <a:pt x="6072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65" name="Google Shape;4265;p16"/>
            <p:cNvSpPr/>
            <p:nvPr/>
          </p:nvSpPr>
          <p:spPr>
            <a:xfrm>
              <a:off x="8818338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66" name="Google Shape;4266;p16"/>
            <p:cNvSpPr/>
            <p:nvPr/>
          </p:nvSpPr>
          <p:spPr>
            <a:xfrm>
              <a:off x="9031763" y="31823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5"/>
                  </a:moveTo>
                  <a:cubicBezTo>
                    <a:pt x="1382" y="95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5"/>
                    <a:pt x="929" y="95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67" name="Google Shape;4267;p16"/>
            <p:cNvSpPr/>
            <p:nvPr/>
          </p:nvSpPr>
          <p:spPr>
            <a:xfrm>
              <a:off x="8670413" y="27561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68" name="Google Shape;4268;p16"/>
            <p:cNvSpPr/>
            <p:nvPr/>
          </p:nvSpPr>
          <p:spPr>
            <a:xfrm>
              <a:off x="8513538" y="3288938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4"/>
                  </a:cubicBezTo>
                  <a:cubicBezTo>
                    <a:pt x="1" y="810"/>
                    <a:pt x="227" y="1036"/>
                    <a:pt x="513" y="1036"/>
                  </a:cubicBezTo>
                  <a:cubicBezTo>
                    <a:pt x="787" y="1036"/>
                    <a:pt x="1013" y="810"/>
                    <a:pt x="1013" y="524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69" name="Google Shape;4269;p16"/>
            <p:cNvSpPr/>
            <p:nvPr/>
          </p:nvSpPr>
          <p:spPr>
            <a:xfrm>
              <a:off x="8869538" y="32883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70" name="Google Shape;4270;p16"/>
            <p:cNvSpPr/>
            <p:nvPr/>
          </p:nvSpPr>
          <p:spPr>
            <a:xfrm>
              <a:off x="8858838" y="30957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53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71" name="Google Shape;4271;p16"/>
            <p:cNvSpPr/>
            <p:nvPr/>
          </p:nvSpPr>
          <p:spPr>
            <a:xfrm>
              <a:off x="8457588" y="2937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1" y="203"/>
                    <a:pt x="1" y="441"/>
                  </a:cubicBezTo>
                  <a:cubicBezTo>
                    <a:pt x="1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72" name="Google Shape;4272;p16"/>
            <p:cNvSpPr/>
            <p:nvPr/>
          </p:nvSpPr>
          <p:spPr>
            <a:xfrm>
              <a:off x="8910913" y="28138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191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41"/>
                  </a:cubicBezTo>
                  <a:cubicBezTo>
                    <a:pt x="870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73" name="Google Shape;4273;p16"/>
            <p:cNvSpPr/>
            <p:nvPr/>
          </p:nvSpPr>
          <p:spPr>
            <a:xfrm>
              <a:off x="8679638" y="3178813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107"/>
                  </a:moveTo>
                  <a:cubicBezTo>
                    <a:pt x="1489" y="107"/>
                    <a:pt x="1870" y="500"/>
                    <a:pt x="1870" y="1000"/>
                  </a:cubicBezTo>
                  <a:cubicBezTo>
                    <a:pt x="1870" y="1489"/>
                    <a:pt x="1465" y="1893"/>
                    <a:pt x="989" y="1893"/>
                  </a:cubicBezTo>
                  <a:cubicBezTo>
                    <a:pt x="513" y="1893"/>
                    <a:pt x="120" y="1489"/>
                    <a:pt x="120" y="1000"/>
                  </a:cubicBezTo>
                  <a:cubicBezTo>
                    <a:pt x="120" y="500"/>
                    <a:pt x="501" y="107"/>
                    <a:pt x="989" y="107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0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0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74" name="Google Shape;4274;p16"/>
            <p:cNvSpPr/>
            <p:nvPr/>
          </p:nvSpPr>
          <p:spPr>
            <a:xfrm>
              <a:off x="8594813" y="2876250"/>
              <a:ext cx="108950" cy="150050"/>
            </a:xfrm>
            <a:custGeom>
              <a:avLst/>
              <a:gdLst/>
              <a:ahLst/>
              <a:cxnLst/>
              <a:rect l="l" t="t" r="r" b="b"/>
              <a:pathLst>
                <a:path w="4358" h="6002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2"/>
                  </a:lnTo>
                  <a:lnTo>
                    <a:pt x="2179" y="4025"/>
                  </a:lnTo>
                  <a:lnTo>
                    <a:pt x="4060" y="4168"/>
                  </a:lnTo>
                  <a:lnTo>
                    <a:pt x="4203" y="6001"/>
                  </a:lnTo>
                  <a:lnTo>
                    <a:pt x="4358" y="5989"/>
                  </a:lnTo>
                  <a:lnTo>
                    <a:pt x="4203" y="4025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75" name="Google Shape;4275;p16"/>
            <p:cNvSpPr/>
            <p:nvPr/>
          </p:nvSpPr>
          <p:spPr>
            <a:xfrm>
              <a:off x="8807038" y="259912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4013" y="167"/>
                  </a:lnTo>
                  <a:lnTo>
                    <a:pt x="3846" y="2049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76" name="Google Shape;4276;p16"/>
            <p:cNvSpPr/>
            <p:nvPr/>
          </p:nvSpPr>
          <p:spPr>
            <a:xfrm flipH="1">
              <a:off x="397063" y="2844538"/>
              <a:ext cx="151825" cy="208975"/>
            </a:xfrm>
            <a:custGeom>
              <a:avLst/>
              <a:gdLst/>
              <a:ahLst/>
              <a:cxnLst/>
              <a:rect l="l" t="t" r="r" b="b"/>
              <a:pathLst>
                <a:path w="6073" h="8359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6" y="2763"/>
                  </a:lnTo>
                  <a:lnTo>
                    <a:pt x="2822" y="5394"/>
                  </a:lnTo>
                  <a:lnTo>
                    <a:pt x="203" y="5597"/>
                  </a:lnTo>
                  <a:lnTo>
                    <a:pt x="0" y="8335"/>
                  </a:lnTo>
                  <a:lnTo>
                    <a:pt x="203" y="8359"/>
                  </a:lnTo>
                  <a:lnTo>
                    <a:pt x="417" y="5811"/>
                  </a:lnTo>
                  <a:lnTo>
                    <a:pt x="3024" y="5597"/>
                  </a:lnTo>
                  <a:lnTo>
                    <a:pt x="3227" y="2953"/>
                  </a:lnTo>
                  <a:lnTo>
                    <a:pt x="5846" y="2739"/>
                  </a:lnTo>
                  <a:lnTo>
                    <a:pt x="6072" y="24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77" name="Google Shape;4277;p16"/>
            <p:cNvSpPr/>
            <p:nvPr/>
          </p:nvSpPr>
          <p:spPr>
            <a:xfrm>
              <a:off x="8818338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83"/>
                  </a:moveTo>
                  <a:cubicBezTo>
                    <a:pt x="1382" y="83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4"/>
                    <a:pt x="465" y="83"/>
                    <a:pt x="918" y="83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17"/>
                  </a:cubicBezTo>
                  <a:cubicBezTo>
                    <a:pt x="1" y="1429"/>
                    <a:pt x="418" y="1845"/>
                    <a:pt x="918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78" name="Google Shape;4278;p16"/>
            <p:cNvSpPr/>
            <p:nvPr/>
          </p:nvSpPr>
          <p:spPr>
            <a:xfrm>
              <a:off x="9031763" y="3951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18"/>
                    <a:pt x="1382" y="1787"/>
                    <a:pt x="929" y="1787"/>
                  </a:cubicBezTo>
                  <a:cubicBezTo>
                    <a:pt x="465" y="1787"/>
                    <a:pt x="96" y="1418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8"/>
                    <a:pt x="1" y="930"/>
                  </a:cubicBezTo>
                  <a:cubicBezTo>
                    <a:pt x="1" y="1430"/>
                    <a:pt x="417" y="1846"/>
                    <a:pt x="929" y="1846"/>
                  </a:cubicBezTo>
                  <a:cubicBezTo>
                    <a:pt x="1429" y="1846"/>
                    <a:pt x="1846" y="1430"/>
                    <a:pt x="1846" y="930"/>
                  </a:cubicBezTo>
                  <a:cubicBezTo>
                    <a:pt x="1834" y="418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79" name="Google Shape;4279;p16"/>
            <p:cNvSpPr/>
            <p:nvPr/>
          </p:nvSpPr>
          <p:spPr>
            <a:xfrm>
              <a:off x="8670413" y="35252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191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191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80" name="Google Shape;4280;p16"/>
            <p:cNvSpPr/>
            <p:nvPr/>
          </p:nvSpPr>
          <p:spPr>
            <a:xfrm>
              <a:off x="8513538" y="4057788"/>
              <a:ext cx="25325" cy="26225"/>
            </a:xfrm>
            <a:custGeom>
              <a:avLst/>
              <a:gdLst/>
              <a:ahLst/>
              <a:cxnLst/>
              <a:rect l="l" t="t" r="r" b="b"/>
              <a:pathLst>
                <a:path w="1013" h="1049" extrusionOk="0">
                  <a:moveTo>
                    <a:pt x="513" y="0"/>
                  </a:moveTo>
                  <a:cubicBezTo>
                    <a:pt x="227" y="0"/>
                    <a:pt x="1" y="239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9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81" name="Google Shape;4281;p16"/>
            <p:cNvSpPr/>
            <p:nvPr/>
          </p:nvSpPr>
          <p:spPr>
            <a:xfrm>
              <a:off x="8869538" y="4057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82" name="Google Shape;4282;p16"/>
            <p:cNvSpPr/>
            <p:nvPr/>
          </p:nvSpPr>
          <p:spPr>
            <a:xfrm>
              <a:off x="8858838" y="38649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83" name="Google Shape;4283;p16"/>
            <p:cNvSpPr/>
            <p:nvPr/>
          </p:nvSpPr>
          <p:spPr>
            <a:xfrm>
              <a:off x="8457588" y="37068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191"/>
                    <a:pt x="1" y="441"/>
                  </a:cubicBezTo>
                  <a:cubicBezTo>
                    <a:pt x="1" y="692"/>
                    <a:pt x="203" y="894"/>
                    <a:pt x="441" y="894"/>
                  </a:cubicBezTo>
                  <a:cubicBezTo>
                    <a:pt x="679" y="894"/>
                    <a:pt x="870" y="692"/>
                    <a:pt x="870" y="441"/>
                  </a:cubicBezTo>
                  <a:cubicBezTo>
                    <a:pt x="870" y="191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84" name="Google Shape;4284;p16"/>
            <p:cNvSpPr/>
            <p:nvPr/>
          </p:nvSpPr>
          <p:spPr>
            <a:xfrm>
              <a:off x="8910913" y="35827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2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53"/>
                  </a:cubicBezTo>
                  <a:cubicBezTo>
                    <a:pt x="870" y="202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85" name="Google Shape;4285;p16"/>
            <p:cNvSpPr/>
            <p:nvPr/>
          </p:nvSpPr>
          <p:spPr>
            <a:xfrm>
              <a:off x="8679638" y="3947963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5"/>
                  </a:moveTo>
                  <a:cubicBezTo>
                    <a:pt x="1489" y="95"/>
                    <a:pt x="1870" y="500"/>
                    <a:pt x="1870" y="988"/>
                  </a:cubicBezTo>
                  <a:cubicBezTo>
                    <a:pt x="1870" y="1488"/>
                    <a:pt x="1465" y="1881"/>
                    <a:pt x="989" y="1881"/>
                  </a:cubicBezTo>
                  <a:cubicBezTo>
                    <a:pt x="513" y="1881"/>
                    <a:pt x="120" y="1488"/>
                    <a:pt x="120" y="988"/>
                  </a:cubicBezTo>
                  <a:cubicBezTo>
                    <a:pt x="120" y="500"/>
                    <a:pt x="501" y="95"/>
                    <a:pt x="989" y="95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988"/>
                  </a:cubicBezTo>
                  <a:cubicBezTo>
                    <a:pt x="1" y="1548"/>
                    <a:pt x="441" y="1988"/>
                    <a:pt x="989" y="1988"/>
                  </a:cubicBezTo>
                  <a:cubicBezTo>
                    <a:pt x="1548" y="1988"/>
                    <a:pt x="1989" y="1548"/>
                    <a:pt x="1989" y="988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86" name="Google Shape;4286;p16"/>
            <p:cNvSpPr/>
            <p:nvPr/>
          </p:nvSpPr>
          <p:spPr>
            <a:xfrm flipH="1">
              <a:off x="8594813" y="3645400"/>
              <a:ext cx="108950" cy="150025"/>
            </a:xfrm>
            <a:custGeom>
              <a:avLst/>
              <a:gdLst/>
              <a:ahLst/>
              <a:cxnLst/>
              <a:rect l="l" t="t" r="r" b="b"/>
              <a:pathLst>
                <a:path w="4358" h="6001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1"/>
                  </a:lnTo>
                  <a:lnTo>
                    <a:pt x="2179" y="4012"/>
                  </a:lnTo>
                  <a:lnTo>
                    <a:pt x="4060" y="4167"/>
                  </a:lnTo>
                  <a:lnTo>
                    <a:pt x="4203" y="6001"/>
                  </a:lnTo>
                  <a:lnTo>
                    <a:pt x="4358" y="5977"/>
                  </a:lnTo>
                  <a:lnTo>
                    <a:pt x="4203" y="4012"/>
                  </a:lnTo>
                  <a:lnTo>
                    <a:pt x="2334" y="3870"/>
                  </a:lnTo>
                  <a:lnTo>
                    <a:pt x="2167" y="1976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87" name="Google Shape;4287;p16"/>
            <p:cNvSpPr/>
            <p:nvPr/>
          </p:nvSpPr>
          <p:spPr>
            <a:xfrm flipH="1">
              <a:off x="8807038" y="336827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084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88" name="Google Shape;4288;p16"/>
            <p:cNvSpPr/>
            <p:nvPr/>
          </p:nvSpPr>
          <p:spPr>
            <a:xfrm>
              <a:off x="8979088" y="361592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94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89" name="Google Shape;4289;p16"/>
            <p:cNvSpPr/>
            <p:nvPr/>
          </p:nvSpPr>
          <p:spPr>
            <a:xfrm>
              <a:off x="8818338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4"/>
                    <a:pt x="1382" y="1787"/>
                    <a:pt x="918" y="1787"/>
                  </a:cubicBezTo>
                  <a:cubicBezTo>
                    <a:pt x="465" y="1787"/>
                    <a:pt x="84" y="1406"/>
                    <a:pt x="84" y="929"/>
                  </a:cubicBezTo>
                  <a:cubicBezTo>
                    <a:pt x="84" y="453"/>
                    <a:pt x="465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90" name="Google Shape;4290;p16"/>
            <p:cNvSpPr/>
            <p:nvPr/>
          </p:nvSpPr>
          <p:spPr>
            <a:xfrm>
              <a:off x="903176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91" name="Google Shape;4291;p16"/>
            <p:cNvSpPr/>
            <p:nvPr/>
          </p:nvSpPr>
          <p:spPr>
            <a:xfrm>
              <a:off x="8670413" y="42941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2"/>
                    <a:pt x="203" y="894"/>
                    <a:pt x="441" y="894"/>
                  </a:cubicBezTo>
                  <a:cubicBezTo>
                    <a:pt x="679" y="894"/>
                    <a:pt x="870" y="692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92" name="Google Shape;4292;p16"/>
            <p:cNvSpPr/>
            <p:nvPr/>
          </p:nvSpPr>
          <p:spPr>
            <a:xfrm>
              <a:off x="851353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93" name="Google Shape;4293;p16"/>
            <p:cNvSpPr/>
            <p:nvPr/>
          </p:nvSpPr>
          <p:spPr>
            <a:xfrm>
              <a:off x="886953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94" name="Google Shape;4294;p16"/>
            <p:cNvSpPr/>
            <p:nvPr/>
          </p:nvSpPr>
          <p:spPr>
            <a:xfrm>
              <a:off x="885883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95" name="Google Shape;4295;p16"/>
            <p:cNvSpPr/>
            <p:nvPr/>
          </p:nvSpPr>
          <p:spPr>
            <a:xfrm>
              <a:off x="8457588" y="44756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96" name="Google Shape;4296;p16"/>
            <p:cNvSpPr/>
            <p:nvPr/>
          </p:nvSpPr>
          <p:spPr>
            <a:xfrm>
              <a:off x="8910913" y="43518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97" name="Google Shape;4297;p16"/>
            <p:cNvSpPr/>
            <p:nvPr/>
          </p:nvSpPr>
          <p:spPr>
            <a:xfrm>
              <a:off x="8679638" y="4716788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98" name="Google Shape;4298;p16"/>
            <p:cNvSpPr/>
            <p:nvPr/>
          </p:nvSpPr>
          <p:spPr>
            <a:xfrm>
              <a:off x="8594813" y="4414525"/>
              <a:ext cx="108950" cy="149750"/>
            </a:xfrm>
            <a:custGeom>
              <a:avLst/>
              <a:gdLst/>
              <a:ahLst/>
              <a:cxnLst/>
              <a:rect l="l" t="t" r="r" b="b"/>
              <a:pathLst>
                <a:path w="4358" h="5990" extrusionOk="0">
                  <a:moveTo>
                    <a:pt x="143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36" y="2120"/>
                  </a:lnTo>
                  <a:lnTo>
                    <a:pt x="2179" y="4013"/>
                  </a:lnTo>
                  <a:lnTo>
                    <a:pt x="4060" y="4168"/>
                  </a:lnTo>
                  <a:lnTo>
                    <a:pt x="4203" y="5990"/>
                  </a:lnTo>
                  <a:lnTo>
                    <a:pt x="4358" y="5978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22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99" name="Google Shape;4299;p16"/>
            <p:cNvSpPr/>
            <p:nvPr/>
          </p:nvSpPr>
          <p:spPr>
            <a:xfrm>
              <a:off x="8807038" y="413712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51"/>
                  </a:lnTo>
                  <a:lnTo>
                    <a:pt x="24" y="4405"/>
                  </a:lnTo>
                  <a:lnTo>
                    <a:pt x="1965" y="4251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22"/>
                  </a:lnTo>
                  <a:lnTo>
                    <a:pt x="5954" y="167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00" name="Google Shape;4300;p16"/>
            <p:cNvSpPr/>
            <p:nvPr/>
          </p:nvSpPr>
          <p:spPr>
            <a:xfrm>
              <a:off x="8266188" y="4616350"/>
              <a:ext cx="106900" cy="151525"/>
            </a:xfrm>
            <a:custGeom>
              <a:avLst/>
              <a:gdLst/>
              <a:ahLst/>
              <a:cxnLst/>
              <a:rect l="l" t="t" r="r" b="b"/>
              <a:pathLst>
                <a:path w="4276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2" y="2012"/>
                  </a:lnTo>
                  <a:lnTo>
                    <a:pt x="1989" y="3905"/>
                  </a:lnTo>
                  <a:lnTo>
                    <a:pt x="120" y="4084"/>
                  </a:lnTo>
                  <a:lnTo>
                    <a:pt x="1" y="6048"/>
                  </a:lnTo>
                  <a:lnTo>
                    <a:pt x="144" y="6060"/>
                  </a:lnTo>
                  <a:lnTo>
                    <a:pt x="263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88"/>
                  </a:lnTo>
                  <a:lnTo>
                    <a:pt x="4275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01" name="Google Shape;4301;p16"/>
            <p:cNvSpPr/>
            <p:nvPr/>
          </p:nvSpPr>
          <p:spPr>
            <a:xfrm flipH="1">
              <a:off x="397063" y="43828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0"/>
                  </a:lnTo>
                  <a:lnTo>
                    <a:pt x="2822" y="5382"/>
                  </a:lnTo>
                  <a:lnTo>
                    <a:pt x="203" y="5596"/>
                  </a:lnTo>
                  <a:lnTo>
                    <a:pt x="0" y="8334"/>
                  </a:lnTo>
                  <a:lnTo>
                    <a:pt x="203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41"/>
                  </a:lnTo>
                  <a:lnTo>
                    <a:pt x="5846" y="2738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02" name="Google Shape;4302;p16"/>
            <p:cNvSpPr/>
            <p:nvPr/>
          </p:nvSpPr>
          <p:spPr>
            <a:xfrm>
              <a:off x="8818338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03" name="Google Shape;4303;p16"/>
            <p:cNvSpPr/>
            <p:nvPr/>
          </p:nvSpPr>
          <p:spPr>
            <a:xfrm>
              <a:off x="867041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04" name="Google Shape;4304;p16"/>
            <p:cNvSpPr/>
            <p:nvPr/>
          </p:nvSpPr>
          <p:spPr>
            <a:xfrm>
              <a:off x="8910913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41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05" name="Google Shape;4305;p16"/>
            <p:cNvSpPr/>
            <p:nvPr/>
          </p:nvSpPr>
          <p:spPr>
            <a:xfrm flipH="1">
              <a:off x="8807038" y="4906250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4013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06" name="Google Shape;4306;p16"/>
            <p:cNvSpPr/>
            <p:nvPr/>
          </p:nvSpPr>
          <p:spPr>
            <a:xfrm>
              <a:off x="8243563" y="4910725"/>
              <a:ext cx="152125" cy="208675"/>
            </a:xfrm>
            <a:custGeom>
              <a:avLst/>
              <a:gdLst/>
              <a:ahLst/>
              <a:cxnLst/>
              <a:rect l="l" t="t" r="r" b="b"/>
              <a:pathLst>
                <a:path w="6085" h="8347" extrusionOk="0">
                  <a:moveTo>
                    <a:pt x="5859" y="0"/>
                  </a:moveTo>
                  <a:lnTo>
                    <a:pt x="5668" y="2548"/>
                  </a:lnTo>
                  <a:lnTo>
                    <a:pt x="3049" y="2751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8" y="5811"/>
                  </a:lnTo>
                  <a:lnTo>
                    <a:pt x="3037" y="5596"/>
                  </a:lnTo>
                  <a:lnTo>
                    <a:pt x="3239" y="2965"/>
                  </a:lnTo>
                  <a:lnTo>
                    <a:pt x="5859" y="2739"/>
                  </a:lnTo>
                  <a:lnTo>
                    <a:pt x="6085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07" name="Google Shape;4307;p16"/>
            <p:cNvSpPr/>
            <p:nvPr/>
          </p:nvSpPr>
          <p:spPr>
            <a:xfrm>
              <a:off x="807836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08" name="Google Shape;4308;p16"/>
            <p:cNvSpPr/>
            <p:nvPr/>
          </p:nvSpPr>
          <p:spPr>
            <a:xfrm>
              <a:off x="75604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0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00" y="1037"/>
                  </a:cubicBezTo>
                  <a:cubicBezTo>
                    <a:pt x="774" y="1037"/>
                    <a:pt x="1012" y="810"/>
                    <a:pt x="1012" y="525"/>
                  </a:cubicBezTo>
                  <a:cubicBezTo>
                    <a:pt x="1012" y="227"/>
                    <a:pt x="774" y="1"/>
                    <a:pt x="5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09" name="Google Shape;4309;p16"/>
            <p:cNvSpPr/>
            <p:nvPr/>
          </p:nvSpPr>
          <p:spPr>
            <a:xfrm>
              <a:off x="7916438" y="212063"/>
              <a:ext cx="21475" cy="22350"/>
            </a:xfrm>
            <a:custGeom>
              <a:avLst/>
              <a:gdLst/>
              <a:ahLst/>
              <a:cxnLst/>
              <a:rect l="l" t="t" r="r" b="b"/>
              <a:pathLst>
                <a:path w="859" h="894" extrusionOk="0">
                  <a:moveTo>
                    <a:pt x="430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30" y="894"/>
                  </a:cubicBezTo>
                  <a:cubicBezTo>
                    <a:pt x="668" y="894"/>
                    <a:pt x="858" y="703"/>
                    <a:pt x="858" y="453"/>
                  </a:cubicBezTo>
                  <a:cubicBezTo>
                    <a:pt x="858" y="203"/>
                    <a:pt x="668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10" name="Google Shape;4310;p16"/>
            <p:cNvSpPr/>
            <p:nvPr/>
          </p:nvSpPr>
          <p:spPr>
            <a:xfrm>
              <a:off x="790513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11" name="Google Shape;4311;p16"/>
            <p:cNvSpPr/>
            <p:nvPr/>
          </p:nvSpPr>
          <p:spPr>
            <a:xfrm>
              <a:off x="7725938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12" name="Google Shape;4312;p16"/>
            <p:cNvSpPr/>
            <p:nvPr/>
          </p:nvSpPr>
          <p:spPr>
            <a:xfrm flipH="1">
              <a:off x="159126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1" y="2001"/>
                  </a:lnTo>
                  <a:lnTo>
                    <a:pt x="2012" y="3894"/>
                  </a:lnTo>
                  <a:lnTo>
                    <a:pt x="131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3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86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13" name="Google Shape;4313;p16"/>
            <p:cNvSpPr/>
            <p:nvPr/>
          </p:nvSpPr>
          <p:spPr>
            <a:xfrm>
              <a:off x="771731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70" y="703"/>
                    <a:pt x="870" y="453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14" name="Google Shape;4314;p16"/>
            <p:cNvSpPr/>
            <p:nvPr/>
          </p:nvSpPr>
          <p:spPr>
            <a:xfrm>
              <a:off x="7957238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41" y="893"/>
                  </a:cubicBezTo>
                  <a:cubicBezTo>
                    <a:pt x="679" y="893"/>
                    <a:pt x="869" y="691"/>
                    <a:pt x="869" y="453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15" name="Google Shape;4315;p16"/>
            <p:cNvSpPr/>
            <p:nvPr/>
          </p:nvSpPr>
          <p:spPr>
            <a:xfrm flipH="1">
              <a:off x="1179288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18" y="1"/>
                  </a:moveTo>
                  <a:lnTo>
                    <a:pt x="3989" y="155"/>
                  </a:lnTo>
                  <a:lnTo>
                    <a:pt x="3834" y="2048"/>
                  </a:lnTo>
                  <a:lnTo>
                    <a:pt x="1965" y="2203"/>
                  </a:lnTo>
                  <a:lnTo>
                    <a:pt x="1798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2" y="155"/>
                  </a:lnTo>
                  <a:lnTo>
                    <a:pt x="591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16" name="Google Shape;4316;p16"/>
            <p:cNvSpPr/>
            <p:nvPr/>
          </p:nvSpPr>
          <p:spPr>
            <a:xfrm>
              <a:off x="729018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6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50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17" name="Google Shape;4317;p16"/>
            <p:cNvSpPr/>
            <p:nvPr/>
          </p:nvSpPr>
          <p:spPr>
            <a:xfrm>
              <a:off x="807836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46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18" name="Google Shape;4318;p16"/>
            <p:cNvSpPr/>
            <p:nvPr/>
          </p:nvSpPr>
          <p:spPr>
            <a:xfrm>
              <a:off x="75604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0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00" y="1048"/>
                  </a:cubicBezTo>
                  <a:cubicBezTo>
                    <a:pt x="774" y="1048"/>
                    <a:pt x="1012" y="810"/>
                    <a:pt x="1012" y="524"/>
                  </a:cubicBezTo>
                  <a:cubicBezTo>
                    <a:pt x="1012" y="238"/>
                    <a:pt x="774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19" name="Google Shape;4319;p16"/>
            <p:cNvSpPr/>
            <p:nvPr/>
          </p:nvSpPr>
          <p:spPr>
            <a:xfrm>
              <a:off x="7916438" y="4826638"/>
              <a:ext cx="21475" cy="22350"/>
            </a:xfrm>
            <a:custGeom>
              <a:avLst/>
              <a:gdLst/>
              <a:ahLst/>
              <a:cxnLst/>
              <a:rect l="l" t="t" r="r" b="b"/>
              <a:pathLst>
                <a:path w="859" h="894" extrusionOk="0">
                  <a:moveTo>
                    <a:pt x="430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30" y="893"/>
                  </a:cubicBezTo>
                  <a:cubicBezTo>
                    <a:pt x="668" y="893"/>
                    <a:pt x="858" y="691"/>
                    <a:pt x="858" y="441"/>
                  </a:cubicBezTo>
                  <a:cubicBezTo>
                    <a:pt x="858" y="203"/>
                    <a:pt x="668" y="0"/>
                    <a:pt x="4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20" name="Google Shape;4320;p16"/>
            <p:cNvSpPr/>
            <p:nvPr/>
          </p:nvSpPr>
          <p:spPr>
            <a:xfrm>
              <a:off x="790513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21" name="Google Shape;4321;p16"/>
            <p:cNvSpPr/>
            <p:nvPr/>
          </p:nvSpPr>
          <p:spPr>
            <a:xfrm>
              <a:off x="7725938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22" name="Google Shape;4322;p16"/>
            <p:cNvSpPr/>
            <p:nvPr/>
          </p:nvSpPr>
          <p:spPr>
            <a:xfrm flipH="1">
              <a:off x="1591263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1" y="2012"/>
                  </a:lnTo>
                  <a:lnTo>
                    <a:pt x="2012" y="3905"/>
                  </a:lnTo>
                  <a:lnTo>
                    <a:pt x="131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3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86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23" name="Google Shape;4323;p16"/>
            <p:cNvSpPr/>
            <p:nvPr/>
          </p:nvSpPr>
          <p:spPr>
            <a:xfrm>
              <a:off x="771731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53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24" name="Google Shape;4324;p16"/>
            <p:cNvSpPr/>
            <p:nvPr/>
          </p:nvSpPr>
          <p:spPr>
            <a:xfrm>
              <a:off x="7957238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25" name="Google Shape;4325;p16"/>
            <p:cNvSpPr/>
            <p:nvPr/>
          </p:nvSpPr>
          <p:spPr>
            <a:xfrm flipH="1">
              <a:off x="225613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18" y="1"/>
                  </a:moveTo>
                  <a:lnTo>
                    <a:pt x="3989" y="167"/>
                  </a:lnTo>
                  <a:lnTo>
                    <a:pt x="3834" y="2061"/>
                  </a:lnTo>
                  <a:lnTo>
                    <a:pt x="1965" y="2203"/>
                  </a:lnTo>
                  <a:lnTo>
                    <a:pt x="1798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2" y="167"/>
                  </a:lnTo>
                  <a:lnTo>
                    <a:pt x="591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26" name="Google Shape;4326;p16"/>
            <p:cNvSpPr/>
            <p:nvPr/>
          </p:nvSpPr>
          <p:spPr>
            <a:xfrm>
              <a:off x="7290188" y="491072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27" name="Google Shape;4327;p16"/>
            <p:cNvSpPr/>
            <p:nvPr/>
          </p:nvSpPr>
          <p:spPr>
            <a:xfrm>
              <a:off x="7124688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1" y="465"/>
                    <a:pt x="1751" y="941"/>
                  </a:cubicBezTo>
                  <a:cubicBezTo>
                    <a:pt x="1751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28" name="Google Shape;4328;p16"/>
            <p:cNvSpPr/>
            <p:nvPr/>
          </p:nvSpPr>
          <p:spPr>
            <a:xfrm>
              <a:off x="66067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1" y="1"/>
                  </a:moveTo>
                  <a:cubicBezTo>
                    <a:pt x="227" y="1"/>
                    <a:pt x="0" y="227"/>
                    <a:pt x="0" y="525"/>
                  </a:cubicBezTo>
                  <a:cubicBezTo>
                    <a:pt x="0" y="810"/>
                    <a:pt x="227" y="1037"/>
                    <a:pt x="501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29" name="Google Shape;4329;p16"/>
            <p:cNvSpPr/>
            <p:nvPr/>
          </p:nvSpPr>
          <p:spPr>
            <a:xfrm>
              <a:off x="6962763" y="2120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58" y="703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30" name="Google Shape;4330;p16"/>
            <p:cNvSpPr/>
            <p:nvPr/>
          </p:nvSpPr>
          <p:spPr>
            <a:xfrm>
              <a:off x="6951438" y="19488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80" y="894"/>
                    <a:pt x="870" y="691"/>
                    <a:pt x="870" y="441"/>
                  </a:cubicBezTo>
                  <a:cubicBezTo>
                    <a:pt x="870" y="203"/>
                    <a:pt x="680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31" name="Google Shape;4331;p16"/>
            <p:cNvSpPr/>
            <p:nvPr/>
          </p:nvSpPr>
          <p:spPr>
            <a:xfrm>
              <a:off x="677226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0" y="1894"/>
                  </a:cubicBezTo>
                  <a:cubicBezTo>
                    <a:pt x="524" y="1894"/>
                    <a:pt x="119" y="1489"/>
                    <a:pt x="119" y="1001"/>
                  </a:cubicBezTo>
                  <a:cubicBezTo>
                    <a:pt x="119" y="501"/>
                    <a:pt x="524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32" name="Google Shape;4332;p16"/>
            <p:cNvSpPr/>
            <p:nvPr/>
          </p:nvSpPr>
          <p:spPr>
            <a:xfrm>
              <a:off x="635881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44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13" y="3894"/>
                  </a:lnTo>
                  <a:lnTo>
                    <a:pt x="143" y="4073"/>
                  </a:lnTo>
                  <a:lnTo>
                    <a:pt x="1" y="6037"/>
                  </a:lnTo>
                  <a:lnTo>
                    <a:pt x="155" y="6049"/>
                  </a:lnTo>
                  <a:lnTo>
                    <a:pt x="286" y="4228"/>
                  </a:lnTo>
                  <a:lnTo>
                    <a:pt x="2167" y="4049"/>
                  </a:lnTo>
                  <a:lnTo>
                    <a:pt x="2287" y="2156"/>
                  </a:lnTo>
                  <a:lnTo>
                    <a:pt x="4156" y="1977"/>
                  </a:lnTo>
                  <a:lnTo>
                    <a:pt x="4287" y="13"/>
                  </a:lnTo>
                  <a:lnTo>
                    <a:pt x="4144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33" name="Google Shape;4333;p16"/>
            <p:cNvSpPr/>
            <p:nvPr/>
          </p:nvSpPr>
          <p:spPr>
            <a:xfrm>
              <a:off x="6763638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79" y="893"/>
                    <a:pt x="869" y="703"/>
                    <a:pt x="869" y="453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34" name="Google Shape;4334;p16"/>
            <p:cNvSpPr/>
            <p:nvPr/>
          </p:nvSpPr>
          <p:spPr>
            <a:xfrm>
              <a:off x="7003538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35" name="Google Shape;4335;p16"/>
            <p:cNvSpPr/>
            <p:nvPr/>
          </p:nvSpPr>
          <p:spPr>
            <a:xfrm flipH="1">
              <a:off x="2132963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41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89" y="2203"/>
                  </a:lnTo>
                  <a:lnTo>
                    <a:pt x="4143" y="310"/>
                  </a:lnTo>
                  <a:lnTo>
                    <a:pt x="5941" y="155"/>
                  </a:lnTo>
                  <a:lnTo>
                    <a:pt x="5941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36" name="Google Shape;4336;p16"/>
            <p:cNvSpPr/>
            <p:nvPr/>
          </p:nvSpPr>
          <p:spPr>
            <a:xfrm>
              <a:off x="633648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27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7" y="5596"/>
                  </a:lnTo>
                  <a:lnTo>
                    <a:pt x="3251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37" name="Google Shape;4337;p16"/>
            <p:cNvSpPr/>
            <p:nvPr/>
          </p:nvSpPr>
          <p:spPr>
            <a:xfrm>
              <a:off x="7124688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1" y="465"/>
                    <a:pt x="1751" y="941"/>
                  </a:cubicBezTo>
                  <a:cubicBezTo>
                    <a:pt x="1751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38" name="Google Shape;4338;p16"/>
            <p:cNvSpPr/>
            <p:nvPr/>
          </p:nvSpPr>
          <p:spPr>
            <a:xfrm>
              <a:off x="66067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1" y="0"/>
                  </a:moveTo>
                  <a:cubicBezTo>
                    <a:pt x="227" y="0"/>
                    <a:pt x="0" y="238"/>
                    <a:pt x="0" y="524"/>
                  </a:cubicBezTo>
                  <a:cubicBezTo>
                    <a:pt x="0" y="810"/>
                    <a:pt x="227" y="1048"/>
                    <a:pt x="501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39" name="Google Shape;4339;p16"/>
            <p:cNvSpPr/>
            <p:nvPr/>
          </p:nvSpPr>
          <p:spPr>
            <a:xfrm>
              <a:off x="6962763" y="48266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40" name="Google Shape;4340;p16"/>
            <p:cNvSpPr/>
            <p:nvPr/>
          </p:nvSpPr>
          <p:spPr>
            <a:xfrm>
              <a:off x="6951438" y="4634038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1" y="1"/>
                  </a:moveTo>
                  <a:cubicBezTo>
                    <a:pt x="203" y="1"/>
                    <a:pt x="1" y="191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80" y="894"/>
                    <a:pt x="870" y="691"/>
                    <a:pt x="870" y="441"/>
                  </a:cubicBezTo>
                  <a:cubicBezTo>
                    <a:pt x="870" y="191"/>
                    <a:pt x="680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41" name="Google Shape;4341;p16"/>
            <p:cNvSpPr/>
            <p:nvPr/>
          </p:nvSpPr>
          <p:spPr>
            <a:xfrm>
              <a:off x="677226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0" y="1894"/>
                  </a:cubicBezTo>
                  <a:cubicBezTo>
                    <a:pt x="524" y="1894"/>
                    <a:pt x="119" y="1489"/>
                    <a:pt x="119" y="1001"/>
                  </a:cubicBezTo>
                  <a:cubicBezTo>
                    <a:pt x="119" y="513"/>
                    <a:pt x="524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42" name="Google Shape;4342;p16"/>
            <p:cNvSpPr/>
            <p:nvPr/>
          </p:nvSpPr>
          <p:spPr>
            <a:xfrm>
              <a:off x="6358813" y="4616350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44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13" y="3905"/>
                  </a:lnTo>
                  <a:lnTo>
                    <a:pt x="143" y="4084"/>
                  </a:lnTo>
                  <a:lnTo>
                    <a:pt x="1" y="6048"/>
                  </a:lnTo>
                  <a:lnTo>
                    <a:pt x="155" y="6060"/>
                  </a:lnTo>
                  <a:lnTo>
                    <a:pt x="286" y="4227"/>
                  </a:lnTo>
                  <a:lnTo>
                    <a:pt x="2167" y="4048"/>
                  </a:lnTo>
                  <a:lnTo>
                    <a:pt x="2287" y="2155"/>
                  </a:lnTo>
                  <a:lnTo>
                    <a:pt x="4156" y="1988"/>
                  </a:lnTo>
                  <a:lnTo>
                    <a:pt x="4287" y="24"/>
                  </a:lnTo>
                  <a:lnTo>
                    <a:pt x="4144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43" name="Google Shape;4343;p16"/>
            <p:cNvSpPr/>
            <p:nvPr/>
          </p:nvSpPr>
          <p:spPr>
            <a:xfrm>
              <a:off x="6763638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69" y="691"/>
                    <a:pt x="869" y="453"/>
                  </a:cubicBezTo>
                  <a:cubicBezTo>
                    <a:pt x="869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44" name="Google Shape;4344;p16"/>
            <p:cNvSpPr/>
            <p:nvPr/>
          </p:nvSpPr>
          <p:spPr>
            <a:xfrm>
              <a:off x="7003538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45" name="Google Shape;4345;p16"/>
            <p:cNvSpPr/>
            <p:nvPr/>
          </p:nvSpPr>
          <p:spPr>
            <a:xfrm flipH="1">
              <a:off x="1179288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41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89" y="2203"/>
                  </a:lnTo>
                  <a:lnTo>
                    <a:pt x="4143" y="310"/>
                  </a:lnTo>
                  <a:lnTo>
                    <a:pt x="5941" y="167"/>
                  </a:lnTo>
                  <a:lnTo>
                    <a:pt x="5941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46" name="Google Shape;4346;p16"/>
            <p:cNvSpPr/>
            <p:nvPr/>
          </p:nvSpPr>
          <p:spPr>
            <a:xfrm>
              <a:off x="633648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27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7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47" name="Google Shape;4347;p16"/>
            <p:cNvSpPr/>
            <p:nvPr/>
          </p:nvSpPr>
          <p:spPr>
            <a:xfrm>
              <a:off x="617128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84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48" name="Google Shape;4348;p16"/>
            <p:cNvSpPr/>
            <p:nvPr/>
          </p:nvSpPr>
          <p:spPr>
            <a:xfrm>
              <a:off x="56530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1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01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49" name="Google Shape;4349;p16"/>
            <p:cNvSpPr/>
            <p:nvPr/>
          </p:nvSpPr>
          <p:spPr>
            <a:xfrm>
              <a:off x="600906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50" name="Google Shape;4350;p16"/>
            <p:cNvSpPr/>
            <p:nvPr/>
          </p:nvSpPr>
          <p:spPr>
            <a:xfrm>
              <a:off x="5998363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51" name="Google Shape;4351;p16"/>
            <p:cNvSpPr/>
            <p:nvPr/>
          </p:nvSpPr>
          <p:spPr>
            <a:xfrm>
              <a:off x="5819163" y="102538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01" y="1894"/>
                    <a:pt x="108" y="1489"/>
                    <a:pt x="108" y="1001"/>
                  </a:cubicBezTo>
                  <a:cubicBezTo>
                    <a:pt x="108" y="501"/>
                    <a:pt x="501" y="96"/>
                    <a:pt x="989" y="96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1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52" name="Google Shape;4352;p16"/>
            <p:cNvSpPr/>
            <p:nvPr/>
          </p:nvSpPr>
          <p:spPr>
            <a:xfrm flipH="1">
              <a:off x="3498338" y="-162"/>
              <a:ext cx="107200" cy="151250"/>
            </a:xfrm>
            <a:custGeom>
              <a:avLst/>
              <a:gdLst/>
              <a:ahLst/>
              <a:cxnLst/>
              <a:rect l="l" t="t" r="r" b="b"/>
              <a:pathLst>
                <a:path w="4288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32" y="4073"/>
                  </a:lnTo>
                  <a:lnTo>
                    <a:pt x="1" y="6037"/>
                  </a:lnTo>
                  <a:lnTo>
                    <a:pt x="156" y="6049"/>
                  </a:lnTo>
                  <a:lnTo>
                    <a:pt x="275" y="4228"/>
                  </a:lnTo>
                  <a:lnTo>
                    <a:pt x="2156" y="4049"/>
                  </a:lnTo>
                  <a:lnTo>
                    <a:pt x="2275" y="2156"/>
                  </a:lnTo>
                  <a:lnTo>
                    <a:pt x="4144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53" name="Google Shape;4353;p16"/>
            <p:cNvSpPr/>
            <p:nvPr/>
          </p:nvSpPr>
          <p:spPr>
            <a:xfrm>
              <a:off x="581023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54" name="Google Shape;4354;p16"/>
            <p:cNvSpPr/>
            <p:nvPr/>
          </p:nvSpPr>
          <p:spPr>
            <a:xfrm>
              <a:off x="605013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8" y="893"/>
                    <a:pt x="858" y="691"/>
                    <a:pt x="858" y="453"/>
                  </a:cubicBezTo>
                  <a:cubicBezTo>
                    <a:pt x="858" y="203"/>
                    <a:pt x="668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55" name="Google Shape;4355;p16"/>
            <p:cNvSpPr/>
            <p:nvPr/>
          </p:nvSpPr>
          <p:spPr>
            <a:xfrm flipH="1">
              <a:off x="3086363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56" name="Google Shape;4356;p16"/>
            <p:cNvSpPr/>
            <p:nvPr/>
          </p:nvSpPr>
          <p:spPr>
            <a:xfrm>
              <a:off x="5383088" y="294238"/>
              <a:ext cx="151850" cy="208675"/>
            </a:xfrm>
            <a:custGeom>
              <a:avLst/>
              <a:gdLst/>
              <a:ahLst/>
              <a:cxnLst/>
              <a:rect l="l" t="t" r="r" b="b"/>
              <a:pathLst>
                <a:path w="6074" h="8347" extrusionOk="0">
                  <a:moveTo>
                    <a:pt x="5859" y="0"/>
                  </a:moveTo>
                  <a:lnTo>
                    <a:pt x="5656" y="2536"/>
                  </a:lnTo>
                  <a:lnTo>
                    <a:pt x="3049" y="2750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8" y="5798"/>
                  </a:lnTo>
                  <a:lnTo>
                    <a:pt x="3025" y="5596"/>
                  </a:lnTo>
                  <a:lnTo>
                    <a:pt x="3239" y="2953"/>
                  </a:lnTo>
                  <a:lnTo>
                    <a:pt x="5859" y="2750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57" name="Google Shape;4357;p16"/>
            <p:cNvSpPr/>
            <p:nvPr/>
          </p:nvSpPr>
          <p:spPr>
            <a:xfrm>
              <a:off x="617128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94" y="84"/>
                    <a:pt x="1763" y="465"/>
                    <a:pt x="1763" y="941"/>
                  </a:cubicBezTo>
                  <a:cubicBezTo>
                    <a:pt x="1763" y="1394"/>
                    <a:pt x="1394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84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58" name="Google Shape;4358;p16"/>
            <p:cNvSpPr/>
            <p:nvPr/>
          </p:nvSpPr>
          <p:spPr>
            <a:xfrm>
              <a:off x="56530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1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01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59" name="Google Shape;4359;p16"/>
            <p:cNvSpPr/>
            <p:nvPr/>
          </p:nvSpPr>
          <p:spPr>
            <a:xfrm>
              <a:off x="600906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60" name="Google Shape;4360;p16"/>
            <p:cNvSpPr/>
            <p:nvPr/>
          </p:nvSpPr>
          <p:spPr>
            <a:xfrm>
              <a:off x="5998363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61" name="Google Shape;4361;p16"/>
            <p:cNvSpPr/>
            <p:nvPr/>
          </p:nvSpPr>
          <p:spPr>
            <a:xfrm>
              <a:off x="5819163" y="4716788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01" y="1894"/>
                    <a:pt x="108" y="1489"/>
                    <a:pt x="108" y="1001"/>
                  </a:cubicBezTo>
                  <a:cubicBezTo>
                    <a:pt x="96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62" name="Google Shape;4362;p16"/>
            <p:cNvSpPr/>
            <p:nvPr/>
          </p:nvSpPr>
          <p:spPr>
            <a:xfrm flipH="1">
              <a:off x="3498338" y="4614113"/>
              <a:ext cx="107200" cy="151525"/>
            </a:xfrm>
            <a:custGeom>
              <a:avLst/>
              <a:gdLst/>
              <a:ahLst/>
              <a:cxnLst/>
              <a:rect l="l" t="t" r="r" b="b"/>
              <a:pathLst>
                <a:path w="4288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5"/>
                  </a:lnTo>
                  <a:lnTo>
                    <a:pt x="132" y="4084"/>
                  </a:lnTo>
                  <a:lnTo>
                    <a:pt x="1" y="6048"/>
                  </a:lnTo>
                  <a:lnTo>
                    <a:pt x="156" y="6060"/>
                  </a:lnTo>
                  <a:lnTo>
                    <a:pt x="275" y="4227"/>
                  </a:lnTo>
                  <a:lnTo>
                    <a:pt x="2156" y="4048"/>
                  </a:lnTo>
                  <a:lnTo>
                    <a:pt x="2275" y="2155"/>
                  </a:lnTo>
                  <a:lnTo>
                    <a:pt x="4144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63" name="Google Shape;4363;p16"/>
            <p:cNvSpPr/>
            <p:nvPr/>
          </p:nvSpPr>
          <p:spPr>
            <a:xfrm>
              <a:off x="581023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64" name="Google Shape;4364;p16"/>
            <p:cNvSpPr/>
            <p:nvPr/>
          </p:nvSpPr>
          <p:spPr>
            <a:xfrm>
              <a:off x="605013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8" y="893"/>
                    <a:pt x="858" y="691"/>
                    <a:pt x="858" y="441"/>
                  </a:cubicBezTo>
                  <a:cubicBezTo>
                    <a:pt x="858" y="203"/>
                    <a:pt x="668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65" name="Google Shape;4365;p16"/>
            <p:cNvSpPr/>
            <p:nvPr/>
          </p:nvSpPr>
          <p:spPr>
            <a:xfrm flipH="1">
              <a:off x="2132688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66" name="Google Shape;4366;p16"/>
            <p:cNvSpPr/>
            <p:nvPr/>
          </p:nvSpPr>
          <p:spPr>
            <a:xfrm>
              <a:off x="5383088" y="4908488"/>
              <a:ext cx="151850" cy="208675"/>
            </a:xfrm>
            <a:custGeom>
              <a:avLst/>
              <a:gdLst/>
              <a:ahLst/>
              <a:cxnLst/>
              <a:rect l="l" t="t" r="r" b="b"/>
              <a:pathLst>
                <a:path w="6074" h="8347" extrusionOk="0">
                  <a:moveTo>
                    <a:pt x="5859" y="0"/>
                  </a:moveTo>
                  <a:lnTo>
                    <a:pt x="5656" y="2548"/>
                  </a:lnTo>
                  <a:lnTo>
                    <a:pt x="3049" y="2751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8" y="5811"/>
                  </a:lnTo>
                  <a:lnTo>
                    <a:pt x="3025" y="5596"/>
                  </a:lnTo>
                  <a:lnTo>
                    <a:pt x="3239" y="2965"/>
                  </a:lnTo>
                  <a:lnTo>
                    <a:pt x="5859" y="2739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67" name="Google Shape;4367;p16"/>
            <p:cNvSpPr/>
            <p:nvPr/>
          </p:nvSpPr>
          <p:spPr>
            <a:xfrm>
              <a:off x="521788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06" y="0"/>
                    <a:pt x="1" y="417"/>
                    <a:pt x="1" y="929"/>
                  </a:cubicBezTo>
                  <a:cubicBezTo>
                    <a:pt x="1" y="1429"/>
                    <a:pt x="406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68" name="Google Shape;4368;p16"/>
            <p:cNvSpPr/>
            <p:nvPr/>
          </p:nvSpPr>
          <p:spPr>
            <a:xfrm>
              <a:off x="46993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12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69" name="Google Shape;4369;p16"/>
            <p:cNvSpPr/>
            <p:nvPr/>
          </p:nvSpPr>
          <p:spPr>
            <a:xfrm>
              <a:off x="50553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2" y="1"/>
                    <a:pt x="0" y="203"/>
                    <a:pt x="0" y="453"/>
                  </a:cubicBezTo>
                  <a:cubicBezTo>
                    <a:pt x="0" y="703"/>
                    <a:pt x="202" y="894"/>
                    <a:pt x="441" y="894"/>
                  </a:cubicBezTo>
                  <a:cubicBezTo>
                    <a:pt x="679" y="894"/>
                    <a:pt x="869" y="703"/>
                    <a:pt x="869" y="453"/>
                  </a:cubicBezTo>
                  <a:cubicBezTo>
                    <a:pt x="869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70" name="Google Shape;4370;p16"/>
            <p:cNvSpPr/>
            <p:nvPr/>
          </p:nvSpPr>
          <p:spPr>
            <a:xfrm>
              <a:off x="5044663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71" name="Google Shape;4371;p16"/>
            <p:cNvSpPr/>
            <p:nvPr/>
          </p:nvSpPr>
          <p:spPr>
            <a:xfrm>
              <a:off x="4865463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72" name="Google Shape;4372;p16"/>
            <p:cNvSpPr/>
            <p:nvPr/>
          </p:nvSpPr>
          <p:spPr>
            <a:xfrm>
              <a:off x="4452038" y="-162"/>
              <a:ext cx="106875" cy="151250"/>
            </a:xfrm>
            <a:custGeom>
              <a:avLst/>
              <a:gdLst/>
              <a:ahLst/>
              <a:cxnLst/>
              <a:rect l="l" t="t" r="r" b="b"/>
              <a:pathLst>
                <a:path w="4275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1" y="2001"/>
                  </a:lnTo>
                  <a:lnTo>
                    <a:pt x="2000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3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74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73" name="Google Shape;4373;p16"/>
            <p:cNvSpPr/>
            <p:nvPr/>
          </p:nvSpPr>
          <p:spPr>
            <a:xfrm>
              <a:off x="485653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74" name="Google Shape;4374;p16"/>
            <p:cNvSpPr/>
            <p:nvPr/>
          </p:nvSpPr>
          <p:spPr>
            <a:xfrm>
              <a:off x="5096763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79" y="893"/>
                    <a:pt x="869" y="691"/>
                    <a:pt x="869" y="453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75" name="Google Shape;4375;p16"/>
            <p:cNvSpPr/>
            <p:nvPr/>
          </p:nvSpPr>
          <p:spPr>
            <a:xfrm flipH="1">
              <a:off x="4039763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30" y="1"/>
                  </a:moveTo>
                  <a:lnTo>
                    <a:pt x="4001" y="155"/>
                  </a:lnTo>
                  <a:lnTo>
                    <a:pt x="3834" y="2048"/>
                  </a:lnTo>
                  <a:lnTo>
                    <a:pt x="1953" y="2203"/>
                  </a:lnTo>
                  <a:lnTo>
                    <a:pt x="1810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76" name="Google Shape;4376;p16"/>
            <p:cNvSpPr/>
            <p:nvPr/>
          </p:nvSpPr>
          <p:spPr>
            <a:xfrm>
              <a:off x="44297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46" y="0"/>
                  </a:moveTo>
                  <a:lnTo>
                    <a:pt x="5656" y="2536"/>
                  </a:lnTo>
                  <a:lnTo>
                    <a:pt x="3036" y="2750"/>
                  </a:lnTo>
                  <a:lnTo>
                    <a:pt x="2834" y="5394"/>
                  </a:lnTo>
                  <a:lnTo>
                    <a:pt x="214" y="5608"/>
                  </a:lnTo>
                  <a:lnTo>
                    <a:pt x="0" y="8334"/>
                  </a:lnTo>
                  <a:lnTo>
                    <a:pt x="214" y="8346"/>
                  </a:lnTo>
                  <a:lnTo>
                    <a:pt x="405" y="5798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50"/>
                  </a:lnTo>
                  <a:lnTo>
                    <a:pt x="6072" y="12"/>
                  </a:lnTo>
                  <a:lnTo>
                    <a:pt x="5846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77" name="Google Shape;4377;p16"/>
            <p:cNvSpPr/>
            <p:nvPr/>
          </p:nvSpPr>
          <p:spPr>
            <a:xfrm>
              <a:off x="521788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06" y="1"/>
                    <a:pt x="1" y="417"/>
                    <a:pt x="1" y="917"/>
                  </a:cubicBezTo>
                  <a:cubicBezTo>
                    <a:pt x="1" y="1429"/>
                    <a:pt x="406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23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78" name="Google Shape;4378;p16"/>
            <p:cNvSpPr/>
            <p:nvPr/>
          </p:nvSpPr>
          <p:spPr>
            <a:xfrm>
              <a:off x="46993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12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79" name="Google Shape;4379;p16"/>
            <p:cNvSpPr/>
            <p:nvPr/>
          </p:nvSpPr>
          <p:spPr>
            <a:xfrm>
              <a:off x="50553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2" y="0"/>
                    <a:pt x="0" y="203"/>
                    <a:pt x="0" y="441"/>
                  </a:cubicBezTo>
                  <a:cubicBezTo>
                    <a:pt x="0" y="691"/>
                    <a:pt x="202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80" name="Google Shape;4380;p16"/>
            <p:cNvSpPr/>
            <p:nvPr/>
          </p:nvSpPr>
          <p:spPr>
            <a:xfrm>
              <a:off x="5044663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81" name="Google Shape;4381;p16"/>
            <p:cNvSpPr/>
            <p:nvPr/>
          </p:nvSpPr>
          <p:spPr>
            <a:xfrm>
              <a:off x="4865463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82" name="Google Shape;4382;p16"/>
            <p:cNvSpPr/>
            <p:nvPr/>
          </p:nvSpPr>
          <p:spPr>
            <a:xfrm>
              <a:off x="4452038" y="4614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1" y="2012"/>
                  </a:lnTo>
                  <a:lnTo>
                    <a:pt x="2000" y="3905"/>
                  </a:lnTo>
                  <a:lnTo>
                    <a:pt x="119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3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74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83" name="Google Shape;4383;p16"/>
            <p:cNvSpPr/>
            <p:nvPr/>
          </p:nvSpPr>
          <p:spPr>
            <a:xfrm>
              <a:off x="485653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84" name="Google Shape;4384;p16"/>
            <p:cNvSpPr/>
            <p:nvPr/>
          </p:nvSpPr>
          <p:spPr>
            <a:xfrm>
              <a:off x="5096763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85" name="Google Shape;4385;p16"/>
            <p:cNvSpPr/>
            <p:nvPr/>
          </p:nvSpPr>
          <p:spPr>
            <a:xfrm flipH="1">
              <a:off x="3086088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30" y="1"/>
                  </a:moveTo>
                  <a:lnTo>
                    <a:pt x="4001" y="167"/>
                  </a:lnTo>
                  <a:lnTo>
                    <a:pt x="3834" y="2061"/>
                  </a:lnTo>
                  <a:lnTo>
                    <a:pt x="1953" y="2203"/>
                  </a:lnTo>
                  <a:lnTo>
                    <a:pt x="1810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86" name="Google Shape;4386;p16"/>
            <p:cNvSpPr/>
            <p:nvPr/>
          </p:nvSpPr>
          <p:spPr>
            <a:xfrm>
              <a:off x="44297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46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14" y="5608"/>
                  </a:lnTo>
                  <a:lnTo>
                    <a:pt x="0" y="8335"/>
                  </a:lnTo>
                  <a:lnTo>
                    <a:pt x="214" y="8347"/>
                  </a:lnTo>
                  <a:lnTo>
                    <a:pt x="405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46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87" name="Google Shape;4387;p16"/>
            <p:cNvSpPr/>
            <p:nvPr/>
          </p:nvSpPr>
          <p:spPr>
            <a:xfrm>
              <a:off x="4264213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0" y="465"/>
                    <a:pt x="1750" y="941"/>
                  </a:cubicBezTo>
                  <a:cubicBezTo>
                    <a:pt x="1750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88" name="Google Shape;4388;p16"/>
            <p:cNvSpPr/>
            <p:nvPr/>
          </p:nvSpPr>
          <p:spPr>
            <a:xfrm>
              <a:off x="37462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0" y="1"/>
                  </a:moveTo>
                  <a:cubicBezTo>
                    <a:pt x="227" y="1"/>
                    <a:pt x="0" y="227"/>
                    <a:pt x="0" y="525"/>
                  </a:cubicBezTo>
                  <a:cubicBezTo>
                    <a:pt x="0" y="810"/>
                    <a:pt x="227" y="1037"/>
                    <a:pt x="500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89" name="Google Shape;4389;p16"/>
            <p:cNvSpPr/>
            <p:nvPr/>
          </p:nvSpPr>
          <p:spPr>
            <a:xfrm>
              <a:off x="41022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69" y="703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90" name="Google Shape;4390;p16"/>
            <p:cNvSpPr/>
            <p:nvPr/>
          </p:nvSpPr>
          <p:spPr>
            <a:xfrm>
              <a:off x="4091263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91" name="Google Shape;4391;p16"/>
            <p:cNvSpPr/>
            <p:nvPr/>
          </p:nvSpPr>
          <p:spPr>
            <a:xfrm>
              <a:off x="3911788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9" y="96"/>
                    <a:pt x="1881" y="501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01"/>
                    <a:pt x="524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92" name="Google Shape;4392;p16"/>
            <p:cNvSpPr/>
            <p:nvPr/>
          </p:nvSpPr>
          <p:spPr>
            <a:xfrm flipH="1">
              <a:off x="5405438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13" y="3894"/>
                  </a:lnTo>
                  <a:lnTo>
                    <a:pt x="143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86" y="2156"/>
                  </a:lnTo>
                  <a:lnTo>
                    <a:pt x="4156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93" name="Google Shape;4393;p16"/>
            <p:cNvSpPr/>
            <p:nvPr/>
          </p:nvSpPr>
          <p:spPr>
            <a:xfrm>
              <a:off x="3903138" y="448713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2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42" y="893"/>
                  </a:cubicBezTo>
                  <a:cubicBezTo>
                    <a:pt x="680" y="893"/>
                    <a:pt x="870" y="703"/>
                    <a:pt x="870" y="453"/>
                  </a:cubicBezTo>
                  <a:cubicBezTo>
                    <a:pt x="870" y="203"/>
                    <a:pt x="680" y="0"/>
                    <a:pt x="4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94" name="Google Shape;4394;p16"/>
            <p:cNvSpPr/>
            <p:nvPr/>
          </p:nvSpPr>
          <p:spPr>
            <a:xfrm>
              <a:off x="4143363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95" name="Google Shape;4395;p16"/>
            <p:cNvSpPr/>
            <p:nvPr/>
          </p:nvSpPr>
          <p:spPr>
            <a:xfrm flipH="1">
              <a:off x="4993438" y="289763"/>
              <a:ext cx="148575" cy="110150"/>
            </a:xfrm>
            <a:custGeom>
              <a:avLst/>
              <a:gdLst/>
              <a:ahLst/>
              <a:cxnLst/>
              <a:rect l="l" t="t" r="r" b="b"/>
              <a:pathLst>
                <a:path w="5943" h="4406" extrusionOk="0">
                  <a:moveTo>
                    <a:pt x="5930" y="1"/>
                  </a:moveTo>
                  <a:lnTo>
                    <a:pt x="3990" y="155"/>
                  </a:lnTo>
                  <a:lnTo>
                    <a:pt x="3847" y="2048"/>
                  </a:lnTo>
                  <a:lnTo>
                    <a:pt x="1965" y="2203"/>
                  </a:lnTo>
                  <a:lnTo>
                    <a:pt x="1799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4" y="4239"/>
                  </a:lnTo>
                  <a:lnTo>
                    <a:pt x="2096" y="2346"/>
                  </a:lnTo>
                  <a:lnTo>
                    <a:pt x="3978" y="2203"/>
                  </a:lnTo>
                  <a:lnTo>
                    <a:pt x="4121" y="310"/>
                  </a:lnTo>
                  <a:lnTo>
                    <a:pt x="5942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96" name="Google Shape;4396;p16"/>
            <p:cNvSpPr/>
            <p:nvPr/>
          </p:nvSpPr>
          <p:spPr>
            <a:xfrm>
              <a:off x="34760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25" y="5596"/>
                  </a:lnTo>
                  <a:lnTo>
                    <a:pt x="3251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97" name="Google Shape;4397;p16"/>
            <p:cNvSpPr/>
            <p:nvPr/>
          </p:nvSpPr>
          <p:spPr>
            <a:xfrm>
              <a:off x="4264213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0" y="465"/>
                    <a:pt x="1750" y="941"/>
                  </a:cubicBezTo>
                  <a:cubicBezTo>
                    <a:pt x="1750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98" name="Google Shape;4398;p16"/>
            <p:cNvSpPr/>
            <p:nvPr/>
          </p:nvSpPr>
          <p:spPr>
            <a:xfrm>
              <a:off x="37462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0" y="0"/>
                  </a:moveTo>
                  <a:cubicBezTo>
                    <a:pt x="227" y="0"/>
                    <a:pt x="0" y="238"/>
                    <a:pt x="0" y="524"/>
                  </a:cubicBezTo>
                  <a:cubicBezTo>
                    <a:pt x="0" y="810"/>
                    <a:pt x="227" y="1048"/>
                    <a:pt x="500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99" name="Google Shape;4399;p16"/>
            <p:cNvSpPr/>
            <p:nvPr/>
          </p:nvSpPr>
          <p:spPr>
            <a:xfrm>
              <a:off x="41022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00" name="Google Shape;4400;p16"/>
            <p:cNvSpPr/>
            <p:nvPr/>
          </p:nvSpPr>
          <p:spPr>
            <a:xfrm>
              <a:off x="4091263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01" name="Google Shape;4401;p16"/>
            <p:cNvSpPr/>
            <p:nvPr/>
          </p:nvSpPr>
          <p:spPr>
            <a:xfrm>
              <a:off x="3911788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9" y="108"/>
                    <a:pt x="1881" y="513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13"/>
                    <a:pt x="524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02" name="Google Shape;4402;p16"/>
            <p:cNvSpPr/>
            <p:nvPr/>
          </p:nvSpPr>
          <p:spPr>
            <a:xfrm flipH="1">
              <a:off x="5405438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13" y="3905"/>
                  </a:lnTo>
                  <a:lnTo>
                    <a:pt x="143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86" y="2155"/>
                  </a:lnTo>
                  <a:lnTo>
                    <a:pt x="4156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03" name="Google Shape;4403;p16"/>
            <p:cNvSpPr/>
            <p:nvPr/>
          </p:nvSpPr>
          <p:spPr>
            <a:xfrm>
              <a:off x="3903138" y="5063263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2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42" y="894"/>
                  </a:cubicBezTo>
                  <a:cubicBezTo>
                    <a:pt x="680" y="894"/>
                    <a:pt x="870" y="691"/>
                    <a:pt x="870" y="453"/>
                  </a:cubicBezTo>
                  <a:cubicBezTo>
                    <a:pt x="870" y="203"/>
                    <a:pt x="680" y="1"/>
                    <a:pt x="4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04" name="Google Shape;4404;p16"/>
            <p:cNvSpPr/>
            <p:nvPr/>
          </p:nvSpPr>
          <p:spPr>
            <a:xfrm>
              <a:off x="4143363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05" name="Google Shape;4405;p16"/>
            <p:cNvSpPr/>
            <p:nvPr/>
          </p:nvSpPr>
          <p:spPr>
            <a:xfrm>
              <a:off x="4039763" y="4904013"/>
              <a:ext cx="148575" cy="110175"/>
            </a:xfrm>
            <a:custGeom>
              <a:avLst/>
              <a:gdLst/>
              <a:ahLst/>
              <a:cxnLst/>
              <a:rect l="l" t="t" r="r" b="b"/>
              <a:pathLst>
                <a:path w="5943" h="4407" extrusionOk="0">
                  <a:moveTo>
                    <a:pt x="5930" y="1"/>
                  </a:moveTo>
                  <a:lnTo>
                    <a:pt x="3990" y="167"/>
                  </a:lnTo>
                  <a:lnTo>
                    <a:pt x="3847" y="2061"/>
                  </a:lnTo>
                  <a:lnTo>
                    <a:pt x="1965" y="2203"/>
                  </a:lnTo>
                  <a:lnTo>
                    <a:pt x="1799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4" y="4239"/>
                  </a:lnTo>
                  <a:lnTo>
                    <a:pt x="2096" y="2358"/>
                  </a:lnTo>
                  <a:lnTo>
                    <a:pt x="3978" y="2203"/>
                  </a:lnTo>
                  <a:lnTo>
                    <a:pt x="4121" y="310"/>
                  </a:lnTo>
                  <a:lnTo>
                    <a:pt x="5942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06" name="Google Shape;4406;p16"/>
            <p:cNvSpPr/>
            <p:nvPr/>
          </p:nvSpPr>
          <p:spPr>
            <a:xfrm>
              <a:off x="34760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25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07" name="Google Shape;4407;p16"/>
            <p:cNvSpPr/>
            <p:nvPr/>
          </p:nvSpPr>
          <p:spPr>
            <a:xfrm>
              <a:off x="331051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08" name="Google Shape;4408;p16"/>
            <p:cNvSpPr/>
            <p:nvPr/>
          </p:nvSpPr>
          <p:spPr>
            <a:xfrm>
              <a:off x="27925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13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09" name="Google Shape;4409;p16"/>
            <p:cNvSpPr/>
            <p:nvPr/>
          </p:nvSpPr>
          <p:spPr>
            <a:xfrm>
              <a:off x="31485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10" name="Google Shape;4410;p16"/>
            <p:cNvSpPr/>
            <p:nvPr/>
          </p:nvSpPr>
          <p:spPr>
            <a:xfrm>
              <a:off x="3137588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11" name="Google Shape;4411;p16"/>
            <p:cNvSpPr/>
            <p:nvPr/>
          </p:nvSpPr>
          <p:spPr>
            <a:xfrm>
              <a:off x="2958388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13" y="1894"/>
                    <a:pt x="132" y="1489"/>
                    <a:pt x="132" y="1001"/>
                  </a:cubicBezTo>
                  <a:cubicBezTo>
                    <a:pt x="132" y="501"/>
                    <a:pt x="513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1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60" y="1989"/>
                    <a:pt x="2001" y="1548"/>
                    <a:pt x="2001" y="1001"/>
                  </a:cubicBezTo>
                  <a:cubicBezTo>
                    <a:pt x="2001" y="441"/>
                    <a:pt x="1536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12" name="Google Shape;4412;p16"/>
            <p:cNvSpPr/>
            <p:nvPr/>
          </p:nvSpPr>
          <p:spPr>
            <a:xfrm>
              <a:off x="2544938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01" y="1822"/>
                  </a:lnTo>
                  <a:lnTo>
                    <a:pt x="2120" y="2001"/>
                  </a:lnTo>
                  <a:lnTo>
                    <a:pt x="2001" y="3894"/>
                  </a:lnTo>
                  <a:lnTo>
                    <a:pt x="132" y="4073"/>
                  </a:lnTo>
                  <a:lnTo>
                    <a:pt x="1" y="6037"/>
                  </a:lnTo>
                  <a:lnTo>
                    <a:pt x="144" y="6049"/>
                  </a:lnTo>
                  <a:lnTo>
                    <a:pt x="275" y="4228"/>
                  </a:lnTo>
                  <a:lnTo>
                    <a:pt x="2156" y="4049"/>
                  </a:lnTo>
                  <a:lnTo>
                    <a:pt x="2275" y="2156"/>
                  </a:lnTo>
                  <a:lnTo>
                    <a:pt x="4144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13" name="Google Shape;4413;p16"/>
            <p:cNvSpPr/>
            <p:nvPr/>
          </p:nvSpPr>
          <p:spPr>
            <a:xfrm>
              <a:off x="294946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703"/>
                    <a:pt x="203" y="893"/>
                    <a:pt x="441" y="893"/>
                  </a:cubicBezTo>
                  <a:cubicBezTo>
                    <a:pt x="679" y="893"/>
                    <a:pt x="870" y="703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14" name="Google Shape;4414;p16"/>
            <p:cNvSpPr/>
            <p:nvPr/>
          </p:nvSpPr>
          <p:spPr>
            <a:xfrm>
              <a:off x="3189663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15" name="Google Shape;4415;p16"/>
            <p:cNvSpPr/>
            <p:nvPr/>
          </p:nvSpPr>
          <p:spPr>
            <a:xfrm flipH="1">
              <a:off x="5947138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42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53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42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16" name="Google Shape;4416;p16"/>
            <p:cNvSpPr/>
            <p:nvPr/>
          </p:nvSpPr>
          <p:spPr>
            <a:xfrm>
              <a:off x="25226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9" y="0"/>
                  </a:moveTo>
                  <a:lnTo>
                    <a:pt x="5656" y="2536"/>
                  </a:lnTo>
                  <a:lnTo>
                    <a:pt x="3049" y="2750"/>
                  </a:lnTo>
                  <a:lnTo>
                    <a:pt x="2823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03" y="8346"/>
                  </a:lnTo>
                  <a:lnTo>
                    <a:pt x="418" y="5798"/>
                  </a:lnTo>
                  <a:lnTo>
                    <a:pt x="3037" y="5596"/>
                  </a:lnTo>
                  <a:lnTo>
                    <a:pt x="3239" y="2953"/>
                  </a:lnTo>
                  <a:lnTo>
                    <a:pt x="5847" y="2750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17" name="Google Shape;4417;p16"/>
            <p:cNvSpPr/>
            <p:nvPr/>
          </p:nvSpPr>
          <p:spPr>
            <a:xfrm>
              <a:off x="331051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18" name="Google Shape;4418;p16"/>
            <p:cNvSpPr/>
            <p:nvPr/>
          </p:nvSpPr>
          <p:spPr>
            <a:xfrm>
              <a:off x="27925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19" name="Google Shape;4419;p16"/>
            <p:cNvSpPr/>
            <p:nvPr/>
          </p:nvSpPr>
          <p:spPr>
            <a:xfrm>
              <a:off x="31485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20" name="Google Shape;4420;p16"/>
            <p:cNvSpPr/>
            <p:nvPr/>
          </p:nvSpPr>
          <p:spPr>
            <a:xfrm>
              <a:off x="3137588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21" name="Google Shape;4421;p16"/>
            <p:cNvSpPr/>
            <p:nvPr/>
          </p:nvSpPr>
          <p:spPr>
            <a:xfrm>
              <a:off x="2958388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13" y="1894"/>
                    <a:pt x="132" y="1489"/>
                    <a:pt x="132" y="1001"/>
                  </a:cubicBezTo>
                  <a:cubicBezTo>
                    <a:pt x="108" y="513"/>
                    <a:pt x="513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60" y="2001"/>
                    <a:pt x="2001" y="1549"/>
                    <a:pt x="2001" y="1001"/>
                  </a:cubicBezTo>
                  <a:cubicBezTo>
                    <a:pt x="2001" y="453"/>
                    <a:pt x="1536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22" name="Google Shape;4422;p16"/>
            <p:cNvSpPr/>
            <p:nvPr/>
          </p:nvSpPr>
          <p:spPr>
            <a:xfrm>
              <a:off x="2544938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01" y="1834"/>
                  </a:lnTo>
                  <a:lnTo>
                    <a:pt x="2120" y="2012"/>
                  </a:lnTo>
                  <a:lnTo>
                    <a:pt x="2001" y="3905"/>
                  </a:lnTo>
                  <a:lnTo>
                    <a:pt x="132" y="4084"/>
                  </a:lnTo>
                  <a:lnTo>
                    <a:pt x="1" y="6048"/>
                  </a:lnTo>
                  <a:lnTo>
                    <a:pt x="144" y="6060"/>
                  </a:lnTo>
                  <a:lnTo>
                    <a:pt x="275" y="4227"/>
                  </a:lnTo>
                  <a:lnTo>
                    <a:pt x="2156" y="4048"/>
                  </a:lnTo>
                  <a:lnTo>
                    <a:pt x="2275" y="2155"/>
                  </a:lnTo>
                  <a:lnTo>
                    <a:pt x="4144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23" name="Google Shape;4423;p16"/>
            <p:cNvSpPr/>
            <p:nvPr/>
          </p:nvSpPr>
          <p:spPr>
            <a:xfrm>
              <a:off x="294946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24" name="Google Shape;4424;p16"/>
            <p:cNvSpPr/>
            <p:nvPr/>
          </p:nvSpPr>
          <p:spPr>
            <a:xfrm>
              <a:off x="3189663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25" name="Google Shape;4425;p16"/>
            <p:cNvSpPr/>
            <p:nvPr/>
          </p:nvSpPr>
          <p:spPr>
            <a:xfrm flipH="1">
              <a:off x="4993463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42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53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42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26" name="Google Shape;4426;p16"/>
            <p:cNvSpPr/>
            <p:nvPr/>
          </p:nvSpPr>
          <p:spPr>
            <a:xfrm>
              <a:off x="25226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9" y="0"/>
                  </a:moveTo>
                  <a:lnTo>
                    <a:pt x="5656" y="2548"/>
                  </a:lnTo>
                  <a:lnTo>
                    <a:pt x="3049" y="2751"/>
                  </a:lnTo>
                  <a:lnTo>
                    <a:pt x="2823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03" y="8347"/>
                  </a:lnTo>
                  <a:lnTo>
                    <a:pt x="418" y="5811"/>
                  </a:lnTo>
                  <a:lnTo>
                    <a:pt x="3037" y="5596"/>
                  </a:lnTo>
                  <a:lnTo>
                    <a:pt x="3239" y="2965"/>
                  </a:lnTo>
                  <a:lnTo>
                    <a:pt x="5847" y="2739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27" name="Google Shape;4427;p16"/>
            <p:cNvSpPr/>
            <p:nvPr/>
          </p:nvSpPr>
          <p:spPr>
            <a:xfrm>
              <a:off x="235741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28" name="Google Shape;4428;p16"/>
            <p:cNvSpPr/>
            <p:nvPr/>
          </p:nvSpPr>
          <p:spPr>
            <a:xfrm>
              <a:off x="183891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12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29" name="Google Shape;4429;p16"/>
            <p:cNvSpPr/>
            <p:nvPr/>
          </p:nvSpPr>
          <p:spPr>
            <a:xfrm>
              <a:off x="21949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2" y="1"/>
                    <a:pt x="0" y="203"/>
                    <a:pt x="0" y="453"/>
                  </a:cubicBezTo>
                  <a:cubicBezTo>
                    <a:pt x="0" y="703"/>
                    <a:pt x="202" y="894"/>
                    <a:pt x="441" y="894"/>
                  </a:cubicBezTo>
                  <a:cubicBezTo>
                    <a:pt x="679" y="894"/>
                    <a:pt x="869" y="703"/>
                    <a:pt x="869" y="453"/>
                  </a:cubicBezTo>
                  <a:cubicBezTo>
                    <a:pt x="869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30" name="Google Shape;4430;p16"/>
            <p:cNvSpPr/>
            <p:nvPr/>
          </p:nvSpPr>
          <p:spPr>
            <a:xfrm>
              <a:off x="218418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31" name="Google Shape;4431;p16"/>
            <p:cNvSpPr/>
            <p:nvPr/>
          </p:nvSpPr>
          <p:spPr>
            <a:xfrm>
              <a:off x="2004988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25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32" name="Google Shape;4432;p16"/>
            <p:cNvSpPr/>
            <p:nvPr/>
          </p:nvSpPr>
          <p:spPr>
            <a:xfrm flipH="1">
              <a:off x="731251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43" y="2001"/>
                  </a:lnTo>
                  <a:lnTo>
                    <a:pt x="2012" y="3894"/>
                  </a:lnTo>
                  <a:lnTo>
                    <a:pt x="131" y="4073"/>
                  </a:lnTo>
                  <a:lnTo>
                    <a:pt x="0" y="6037"/>
                  </a:lnTo>
                  <a:lnTo>
                    <a:pt x="167" y="6049"/>
                  </a:lnTo>
                  <a:lnTo>
                    <a:pt x="286" y="4228"/>
                  </a:lnTo>
                  <a:lnTo>
                    <a:pt x="2155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86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33" name="Google Shape;4433;p16"/>
            <p:cNvSpPr/>
            <p:nvPr/>
          </p:nvSpPr>
          <p:spPr>
            <a:xfrm>
              <a:off x="1996063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34" name="Google Shape;4434;p16"/>
            <p:cNvSpPr/>
            <p:nvPr/>
          </p:nvSpPr>
          <p:spPr>
            <a:xfrm>
              <a:off x="22359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35" name="Google Shape;4435;p16"/>
            <p:cNvSpPr/>
            <p:nvPr/>
          </p:nvSpPr>
          <p:spPr>
            <a:xfrm flipH="1">
              <a:off x="6900238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34" y="2048"/>
                  </a:lnTo>
                  <a:lnTo>
                    <a:pt x="1965" y="2203"/>
                  </a:lnTo>
                  <a:lnTo>
                    <a:pt x="1810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65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36" name="Google Shape;4436;p16"/>
            <p:cNvSpPr/>
            <p:nvPr/>
          </p:nvSpPr>
          <p:spPr>
            <a:xfrm>
              <a:off x="156893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36"/>
                  </a:lnTo>
                  <a:lnTo>
                    <a:pt x="3048" y="2750"/>
                  </a:lnTo>
                  <a:lnTo>
                    <a:pt x="2846" y="5394"/>
                  </a:lnTo>
                  <a:lnTo>
                    <a:pt x="226" y="5608"/>
                  </a:lnTo>
                  <a:lnTo>
                    <a:pt x="0" y="8334"/>
                  </a:lnTo>
                  <a:lnTo>
                    <a:pt x="226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39" y="2953"/>
                  </a:lnTo>
                  <a:lnTo>
                    <a:pt x="5858" y="2750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37" name="Google Shape;4437;p16"/>
            <p:cNvSpPr/>
            <p:nvPr/>
          </p:nvSpPr>
          <p:spPr>
            <a:xfrm>
              <a:off x="235741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22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38" name="Google Shape;4438;p16"/>
            <p:cNvSpPr/>
            <p:nvPr/>
          </p:nvSpPr>
          <p:spPr>
            <a:xfrm>
              <a:off x="183891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12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39" name="Google Shape;4439;p16"/>
            <p:cNvSpPr/>
            <p:nvPr/>
          </p:nvSpPr>
          <p:spPr>
            <a:xfrm>
              <a:off x="21949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2" y="0"/>
                    <a:pt x="0" y="203"/>
                    <a:pt x="0" y="441"/>
                  </a:cubicBezTo>
                  <a:cubicBezTo>
                    <a:pt x="0" y="691"/>
                    <a:pt x="202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40" name="Google Shape;4440;p16"/>
            <p:cNvSpPr/>
            <p:nvPr/>
          </p:nvSpPr>
          <p:spPr>
            <a:xfrm>
              <a:off x="218418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41" name="Google Shape;4441;p16"/>
            <p:cNvSpPr/>
            <p:nvPr/>
          </p:nvSpPr>
          <p:spPr>
            <a:xfrm>
              <a:off x="2004988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25" y="1894"/>
                    <a:pt x="120" y="1489"/>
                    <a:pt x="120" y="1001"/>
                  </a:cubicBezTo>
                  <a:cubicBezTo>
                    <a:pt x="108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42" name="Google Shape;4442;p16"/>
            <p:cNvSpPr/>
            <p:nvPr/>
          </p:nvSpPr>
          <p:spPr>
            <a:xfrm flipH="1">
              <a:off x="7312513" y="4616350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43" y="2012"/>
                  </a:lnTo>
                  <a:lnTo>
                    <a:pt x="2012" y="3905"/>
                  </a:lnTo>
                  <a:lnTo>
                    <a:pt x="131" y="4084"/>
                  </a:lnTo>
                  <a:lnTo>
                    <a:pt x="0" y="6048"/>
                  </a:lnTo>
                  <a:lnTo>
                    <a:pt x="167" y="6060"/>
                  </a:lnTo>
                  <a:lnTo>
                    <a:pt x="286" y="4227"/>
                  </a:lnTo>
                  <a:lnTo>
                    <a:pt x="2155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86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43" name="Google Shape;4443;p16"/>
            <p:cNvSpPr/>
            <p:nvPr/>
          </p:nvSpPr>
          <p:spPr>
            <a:xfrm>
              <a:off x="1996063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44" name="Google Shape;4444;p16"/>
            <p:cNvSpPr/>
            <p:nvPr/>
          </p:nvSpPr>
          <p:spPr>
            <a:xfrm>
              <a:off x="22359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45" name="Google Shape;4445;p16"/>
            <p:cNvSpPr/>
            <p:nvPr/>
          </p:nvSpPr>
          <p:spPr>
            <a:xfrm flipH="1">
              <a:off x="5946563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34" y="2061"/>
                  </a:lnTo>
                  <a:lnTo>
                    <a:pt x="1965" y="2203"/>
                  </a:lnTo>
                  <a:lnTo>
                    <a:pt x="1810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65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46" name="Google Shape;4446;p16"/>
            <p:cNvSpPr/>
            <p:nvPr/>
          </p:nvSpPr>
          <p:spPr>
            <a:xfrm>
              <a:off x="156893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48" y="2751"/>
                  </a:lnTo>
                  <a:lnTo>
                    <a:pt x="2846" y="5394"/>
                  </a:lnTo>
                  <a:lnTo>
                    <a:pt x="226" y="5608"/>
                  </a:lnTo>
                  <a:lnTo>
                    <a:pt x="0" y="8335"/>
                  </a:lnTo>
                  <a:lnTo>
                    <a:pt x="226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39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47" name="Google Shape;4447;p16"/>
            <p:cNvSpPr/>
            <p:nvPr/>
          </p:nvSpPr>
          <p:spPr>
            <a:xfrm>
              <a:off x="1403738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0" y="465"/>
                    <a:pt x="1750" y="941"/>
                  </a:cubicBezTo>
                  <a:cubicBezTo>
                    <a:pt x="1750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48" name="Google Shape;4448;p16"/>
            <p:cNvSpPr/>
            <p:nvPr/>
          </p:nvSpPr>
          <p:spPr>
            <a:xfrm>
              <a:off x="88521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39" y="1"/>
                    <a:pt x="1" y="227"/>
                    <a:pt x="1" y="525"/>
                  </a:cubicBezTo>
                  <a:cubicBezTo>
                    <a:pt x="1" y="810"/>
                    <a:pt x="239" y="1037"/>
                    <a:pt x="512" y="1037"/>
                  </a:cubicBezTo>
                  <a:cubicBezTo>
                    <a:pt x="786" y="1037"/>
                    <a:pt x="1013" y="810"/>
                    <a:pt x="1013" y="525"/>
                  </a:cubicBezTo>
                  <a:cubicBezTo>
                    <a:pt x="1013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49" name="Google Shape;4449;p16"/>
            <p:cNvSpPr/>
            <p:nvPr/>
          </p:nvSpPr>
          <p:spPr>
            <a:xfrm>
              <a:off x="12418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69" y="703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50" name="Google Shape;4450;p16"/>
            <p:cNvSpPr/>
            <p:nvPr/>
          </p:nvSpPr>
          <p:spPr>
            <a:xfrm>
              <a:off x="1230788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51" name="Google Shape;4451;p16"/>
            <p:cNvSpPr/>
            <p:nvPr/>
          </p:nvSpPr>
          <p:spPr>
            <a:xfrm>
              <a:off x="105131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8" y="96"/>
                    <a:pt x="1881" y="501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01"/>
                    <a:pt x="512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0" y="1548"/>
                    <a:pt x="2000" y="1001"/>
                  </a:cubicBezTo>
                  <a:cubicBezTo>
                    <a:pt x="2000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52" name="Google Shape;4452;p16"/>
            <p:cNvSpPr/>
            <p:nvPr/>
          </p:nvSpPr>
          <p:spPr>
            <a:xfrm>
              <a:off x="637863" y="-162"/>
              <a:ext cx="106875" cy="151250"/>
            </a:xfrm>
            <a:custGeom>
              <a:avLst/>
              <a:gdLst/>
              <a:ahLst/>
              <a:cxnLst/>
              <a:rect l="l" t="t" r="r" b="b"/>
              <a:pathLst>
                <a:path w="4275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53" name="Google Shape;4453;p16"/>
            <p:cNvSpPr/>
            <p:nvPr/>
          </p:nvSpPr>
          <p:spPr>
            <a:xfrm>
              <a:off x="1042388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69" y="703"/>
                    <a:pt x="869" y="453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54" name="Google Shape;4454;p16"/>
            <p:cNvSpPr/>
            <p:nvPr/>
          </p:nvSpPr>
          <p:spPr>
            <a:xfrm>
              <a:off x="12828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55" name="Google Shape;4455;p16"/>
            <p:cNvSpPr/>
            <p:nvPr/>
          </p:nvSpPr>
          <p:spPr>
            <a:xfrm flipH="1">
              <a:off x="7853913" y="289763"/>
              <a:ext cx="148575" cy="110150"/>
            </a:xfrm>
            <a:custGeom>
              <a:avLst/>
              <a:gdLst/>
              <a:ahLst/>
              <a:cxnLst/>
              <a:rect l="l" t="t" r="r" b="b"/>
              <a:pathLst>
                <a:path w="5943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35" y="2048"/>
                  </a:lnTo>
                  <a:lnTo>
                    <a:pt x="1954" y="2203"/>
                  </a:lnTo>
                  <a:lnTo>
                    <a:pt x="1799" y="4108"/>
                  </a:lnTo>
                  <a:lnTo>
                    <a:pt x="1" y="4239"/>
                  </a:lnTo>
                  <a:lnTo>
                    <a:pt x="1" y="4406"/>
                  </a:lnTo>
                  <a:lnTo>
                    <a:pt x="1954" y="4239"/>
                  </a:lnTo>
                  <a:lnTo>
                    <a:pt x="2096" y="2346"/>
                  </a:lnTo>
                  <a:lnTo>
                    <a:pt x="3978" y="2203"/>
                  </a:lnTo>
                  <a:lnTo>
                    <a:pt x="4120" y="310"/>
                  </a:lnTo>
                  <a:lnTo>
                    <a:pt x="5942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56" name="Google Shape;4456;p16"/>
            <p:cNvSpPr/>
            <p:nvPr/>
          </p:nvSpPr>
          <p:spPr>
            <a:xfrm>
              <a:off x="637863" y="768988"/>
              <a:ext cx="106875" cy="151225"/>
            </a:xfrm>
            <a:custGeom>
              <a:avLst/>
              <a:gdLst/>
              <a:ahLst/>
              <a:cxnLst/>
              <a:rect l="l" t="t" r="r" b="b"/>
              <a:pathLst>
                <a:path w="4275" h="6049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2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7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2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57" name="Google Shape;4457;p16"/>
            <p:cNvSpPr/>
            <p:nvPr/>
          </p:nvSpPr>
          <p:spPr>
            <a:xfrm flipH="1">
              <a:off x="61553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05" y="5798"/>
                  </a:lnTo>
                  <a:lnTo>
                    <a:pt x="3025" y="5596"/>
                  </a:lnTo>
                  <a:lnTo>
                    <a:pt x="3227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58" name="Google Shape;4458;p16"/>
            <p:cNvSpPr/>
            <p:nvPr/>
          </p:nvSpPr>
          <p:spPr>
            <a:xfrm>
              <a:off x="668513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30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53" y="1787"/>
                    <a:pt x="84" y="1406"/>
                    <a:pt x="84" y="930"/>
                  </a:cubicBezTo>
                  <a:cubicBezTo>
                    <a:pt x="84" y="453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8"/>
                    <a:pt x="1" y="918"/>
                  </a:cubicBezTo>
                  <a:cubicBezTo>
                    <a:pt x="1" y="1430"/>
                    <a:pt x="417" y="1846"/>
                    <a:pt x="918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34" y="418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59" name="Google Shape;4459;p16"/>
            <p:cNvSpPr/>
            <p:nvPr/>
          </p:nvSpPr>
          <p:spPr>
            <a:xfrm>
              <a:off x="637863" y="1537838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6"/>
                  </a:lnTo>
                  <a:lnTo>
                    <a:pt x="119" y="4084"/>
                  </a:lnTo>
                  <a:lnTo>
                    <a:pt x="0" y="6049"/>
                  </a:lnTo>
                  <a:lnTo>
                    <a:pt x="155" y="6061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67"/>
                  </a:lnTo>
                  <a:lnTo>
                    <a:pt x="4156" y="1989"/>
                  </a:lnTo>
                  <a:lnTo>
                    <a:pt x="4275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60" name="Google Shape;4460;p16"/>
            <p:cNvSpPr/>
            <p:nvPr/>
          </p:nvSpPr>
          <p:spPr>
            <a:xfrm flipH="1">
              <a:off x="615538" y="1063063"/>
              <a:ext cx="151825" cy="209000"/>
            </a:xfrm>
            <a:custGeom>
              <a:avLst/>
              <a:gdLst/>
              <a:ahLst/>
              <a:cxnLst/>
              <a:rect l="l" t="t" r="r" b="b"/>
              <a:pathLst>
                <a:path w="6073" h="8360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7" y="2763"/>
                  </a:lnTo>
                  <a:lnTo>
                    <a:pt x="2834" y="5406"/>
                  </a:lnTo>
                  <a:lnTo>
                    <a:pt x="215" y="5621"/>
                  </a:lnTo>
                  <a:lnTo>
                    <a:pt x="0" y="8335"/>
                  </a:lnTo>
                  <a:lnTo>
                    <a:pt x="215" y="8359"/>
                  </a:lnTo>
                  <a:lnTo>
                    <a:pt x="405" y="5811"/>
                  </a:lnTo>
                  <a:lnTo>
                    <a:pt x="3025" y="5597"/>
                  </a:lnTo>
                  <a:lnTo>
                    <a:pt x="3227" y="2966"/>
                  </a:lnTo>
                  <a:lnTo>
                    <a:pt x="5858" y="2763"/>
                  </a:lnTo>
                  <a:lnTo>
                    <a:pt x="6073" y="25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61" name="Google Shape;4461;p16"/>
            <p:cNvSpPr/>
            <p:nvPr/>
          </p:nvSpPr>
          <p:spPr>
            <a:xfrm>
              <a:off x="668513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53" y="1787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62" name="Google Shape;4462;p16"/>
            <p:cNvSpPr/>
            <p:nvPr/>
          </p:nvSpPr>
          <p:spPr>
            <a:xfrm>
              <a:off x="637863" y="2306963"/>
              <a:ext cx="106875" cy="151550"/>
            </a:xfrm>
            <a:custGeom>
              <a:avLst/>
              <a:gdLst/>
              <a:ahLst/>
              <a:cxnLst/>
              <a:rect l="l" t="t" r="r" b="b"/>
              <a:pathLst>
                <a:path w="4275" h="6062" extrusionOk="0">
                  <a:moveTo>
                    <a:pt x="4132" y="1"/>
                  </a:moveTo>
                  <a:lnTo>
                    <a:pt x="4013" y="1835"/>
                  </a:lnTo>
                  <a:lnTo>
                    <a:pt x="2132" y="2013"/>
                  </a:lnTo>
                  <a:lnTo>
                    <a:pt x="2001" y="3906"/>
                  </a:lnTo>
                  <a:lnTo>
                    <a:pt x="119" y="4085"/>
                  </a:lnTo>
                  <a:lnTo>
                    <a:pt x="0" y="6049"/>
                  </a:lnTo>
                  <a:lnTo>
                    <a:pt x="155" y="6061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63" name="Google Shape;4463;p16"/>
            <p:cNvSpPr/>
            <p:nvPr/>
          </p:nvSpPr>
          <p:spPr>
            <a:xfrm flipH="1">
              <a:off x="615538" y="183221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1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51"/>
                  </a:lnTo>
                  <a:lnTo>
                    <a:pt x="6073" y="12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64" name="Google Shape;4464;p16"/>
            <p:cNvSpPr/>
            <p:nvPr/>
          </p:nvSpPr>
          <p:spPr>
            <a:xfrm>
              <a:off x="668513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65" name="Google Shape;4465;p16"/>
            <p:cNvSpPr/>
            <p:nvPr/>
          </p:nvSpPr>
          <p:spPr>
            <a:xfrm>
              <a:off x="637863" y="3076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1"/>
                  </a:moveTo>
                  <a:lnTo>
                    <a:pt x="4013" y="1834"/>
                  </a:lnTo>
                  <a:lnTo>
                    <a:pt x="2132" y="2013"/>
                  </a:lnTo>
                  <a:lnTo>
                    <a:pt x="2001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61"/>
                  </a:lnTo>
                  <a:lnTo>
                    <a:pt x="274" y="4227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66" name="Google Shape;4466;p16"/>
            <p:cNvSpPr/>
            <p:nvPr/>
          </p:nvSpPr>
          <p:spPr>
            <a:xfrm flipH="1">
              <a:off x="615538" y="260136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82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799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51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67" name="Google Shape;4467;p16"/>
            <p:cNvSpPr/>
            <p:nvPr/>
          </p:nvSpPr>
          <p:spPr>
            <a:xfrm>
              <a:off x="668513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83"/>
                  </a:moveTo>
                  <a:cubicBezTo>
                    <a:pt x="1382" y="83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4"/>
                    <a:pt x="453" y="83"/>
                    <a:pt x="918" y="83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5"/>
                    <a:pt x="918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68" name="Google Shape;4468;p16"/>
            <p:cNvSpPr/>
            <p:nvPr/>
          </p:nvSpPr>
          <p:spPr>
            <a:xfrm>
              <a:off x="637863" y="3845263"/>
              <a:ext cx="106875" cy="151225"/>
            </a:xfrm>
            <a:custGeom>
              <a:avLst/>
              <a:gdLst/>
              <a:ahLst/>
              <a:cxnLst/>
              <a:rect l="l" t="t" r="r" b="b"/>
              <a:pathLst>
                <a:path w="4275" h="6049" extrusionOk="0">
                  <a:moveTo>
                    <a:pt x="4132" y="0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2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77"/>
                  </a:lnTo>
                  <a:lnTo>
                    <a:pt x="4275" y="12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69" name="Google Shape;4469;p16"/>
            <p:cNvSpPr/>
            <p:nvPr/>
          </p:nvSpPr>
          <p:spPr>
            <a:xfrm flipH="1">
              <a:off x="615538" y="3370488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58" y="1"/>
                  </a:moveTo>
                  <a:lnTo>
                    <a:pt x="5656" y="2537"/>
                  </a:lnTo>
                  <a:lnTo>
                    <a:pt x="3037" y="2751"/>
                  </a:lnTo>
                  <a:lnTo>
                    <a:pt x="2834" y="5383"/>
                  </a:lnTo>
                  <a:lnTo>
                    <a:pt x="215" y="5609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799"/>
                  </a:lnTo>
                  <a:lnTo>
                    <a:pt x="3025" y="5597"/>
                  </a:lnTo>
                  <a:lnTo>
                    <a:pt x="3227" y="2954"/>
                  </a:lnTo>
                  <a:lnTo>
                    <a:pt x="5858" y="2751"/>
                  </a:lnTo>
                  <a:lnTo>
                    <a:pt x="6073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70" name="Google Shape;4470;p16"/>
            <p:cNvSpPr/>
            <p:nvPr/>
          </p:nvSpPr>
          <p:spPr>
            <a:xfrm>
              <a:off x="668513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4"/>
                    <a:pt x="1382" y="1787"/>
                    <a:pt x="918" y="1787"/>
                  </a:cubicBezTo>
                  <a:cubicBezTo>
                    <a:pt x="453" y="1787"/>
                    <a:pt x="84" y="1406"/>
                    <a:pt x="84" y="929"/>
                  </a:cubicBezTo>
                  <a:cubicBezTo>
                    <a:pt x="72" y="453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71" name="Google Shape;4471;p16"/>
            <p:cNvSpPr/>
            <p:nvPr/>
          </p:nvSpPr>
          <p:spPr>
            <a:xfrm>
              <a:off x="1403738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0" y="465"/>
                    <a:pt x="1750" y="941"/>
                  </a:cubicBezTo>
                  <a:cubicBezTo>
                    <a:pt x="1750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72" name="Google Shape;4472;p16"/>
            <p:cNvSpPr/>
            <p:nvPr/>
          </p:nvSpPr>
          <p:spPr>
            <a:xfrm>
              <a:off x="88521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12" y="1048"/>
                  </a:cubicBezTo>
                  <a:cubicBezTo>
                    <a:pt x="786" y="1048"/>
                    <a:pt x="1013" y="810"/>
                    <a:pt x="1013" y="524"/>
                  </a:cubicBezTo>
                  <a:cubicBezTo>
                    <a:pt x="1013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73" name="Google Shape;4473;p16"/>
            <p:cNvSpPr/>
            <p:nvPr/>
          </p:nvSpPr>
          <p:spPr>
            <a:xfrm>
              <a:off x="12418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74" name="Google Shape;4474;p16"/>
            <p:cNvSpPr/>
            <p:nvPr/>
          </p:nvSpPr>
          <p:spPr>
            <a:xfrm>
              <a:off x="1230788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75" name="Google Shape;4475;p16"/>
            <p:cNvSpPr/>
            <p:nvPr/>
          </p:nvSpPr>
          <p:spPr>
            <a:xfrm>
              <a:off x="105131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8" y="108"/>
                    <a:pt x="1881" y="513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13"/>
                    <a:pt x="512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0" y="1549"/>
                    <a:pt x="2000" y="1001"/>
                  </a:cubicBezTo>
                  <a:cubicBezTo>
                    <a:pt x="2000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76" name="Google Shape;4476;p16"/>
            <p:cNvSpPr/>
            <p:nvPr/>
          </p:nvSpPr>
          <p:spPr>
            <a:xfrm>
              <a:off x="637863" y="4614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5"/>
                  </a:lnTo>
                  <a:lnTo>
                    <a:pt x="119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88"/>
                  </a:lnTo>
                  <a:lnTo>
                    <a:pt x="4275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77" name="Google Shape;4477;p16"/>
            <p:cNvSpPr/>
            <p:nvPr/>
          </p:nvSpPr>
          <p:spPr>
            <a:xfrm flipH="1">
              <a:off x="615538" y="41393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7" y="2763"/>
                  </a:lnTo>
                  <a:lnTo>
                    <a:pt x="2834" y="5394"/>
                  </a:lnTo>
                  <a:lnTo>
                    <a:pt x="215" y="5620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7"/>
                  </a:lnTo>
                  <a:lnTo>
                    <a:pt x="3227" y="2965"/>
                  </a:lnTo>
                  <a:lnTo>
                    <a:pt x="5858" y="2763"/>
                  </a:lnTo>
                  <a:lnTo>
                    <a:pt x="6073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78" name="Google Shape;4478;p16"/>
            <p:cNvSpPr/>
            <p:nvPr/>
          </p:nvSpPr>
          <p:spPr>
            <a:xfrm>
              <a:off x="668513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79" name="Google Shape;4479;p16"/>
            <p:cNvSpPr/>
            <p:nvPr/>
          </p:nvSpPr>
          <p:spPr>
            <a:xfrm>
              <a:off x="1042388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80" name="Google Shape;4480;p16"/>
            <p:cNvSpPr/>
            <p:nvPr/>
          </p:nvSpPr>
          <p:spPr>
            <a:xfrm>
              <a:off x="12828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81" name="Google Shape;4481;p16"/>
            <p:cNvSpPr/>
            <p:nvPr/>
          </p:nvSpPr>
          <p:spPr>
            <a:xfrm flipH="1">
              <a:off x="6900238" y="4906250"/>
              <a:ext cx="148575" cy="110175"/>
            </a:xfrm>
            <a:custGeom>
              <a:avLst/>
              <a:gdLst/>
              <a:ahLst/>
              <a:cxnLst/>
              <a:rect l="l" t="t" r="r" b="b"/>
              <a:pathLst>
                <a:path w="5943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35" y="2061"/>
                  </a:lnTo>
                  <a:lnTo>
                    <a:pt x="1954" y="2203"/>
                  </a:lnTo>
                  <a:lnTo>
                    <a:pt x="1799" y="4097"/>
                  </a:lnTo>
                  <a:lnTo>
                    <a:pt x="1" y="4239"/>
                  </a:lnTo>
                  <a:lnTo>
                    <a:pt x="1" y="4406"/>
                  </a:lnTo>
                  <a:lnTo>
                    <a:pt x="1954" y="4239"/>
                  </a:lnTo>
                  <a:lnTo>
                    <a:pt x="2096" y="2358"/>
                  </a:lnTo>
                  <a:lnTo>
                    <a:pt x="3978" y="2203"/>
                  </a:lnTo>
                  <a:lnTo>
                    <a:pt x="4120" y="310"/>
                  </a:lnTo>
                  <a:lnTo>
                    <a:pt x="5942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82" name="Google Shape;4482;p16"/>
            <p:cNvSpPr/>
            <p:nvPr/>
          </p:nvSpPr>
          <p:spPr>
            <a:xfrm flipH="1">
              <a:off x="61553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83" name="Google Shape;4483;p16"/>
            <p:cNvSpPr/>
            <p:nvPr/>
          </p:nvSpPr>
          <p:spPr>
            <a:xfrm>
              <a:off x="45003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84" name="Google Shape;4484;p16"/>
            <p:cNvSpPr/>
            <p:nvPr/>
          </p:nvSpPr>
          <p:spPr>
            <a:xfrm>
              <a:off x="2881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85" name="Google Shape;4485;p16"/>
            <p:cNvSpPr/>
            <p:nvPr/>
          </p:nvSpPr>
          <p:spPr>
            <a:xfrm>
              <a:off x="277113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86" name="Google Shape;4486;p16"/>
            <p:cNvSpPr/>
            <p:nvPr/>
          </p:nvSpPr>
          <p:spPr>
            <a:xfrm>
              <a:off x="9761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01"/>
                    <a:pt x="524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1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87" name="Google Shape;4487;p16"/>
            <p:cNvSpPr/>
            <p:nvPr/>
          </p:nvSpPr>
          <p:spPr>
            <a:xfrm>
              <a:off x="450038" y="8752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5"/>
                  </a:moveTo>
                  <a:cubicBezTo>
                    <a:pt x="1382" y="95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4"/>
                    <a:pt x="465" y="95"/>
                    <a:pt x="917" y="95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88" name="Google Shape;4488;p16"/>
            <p:cNvSpPr/>
            <p:nvPr/>
          </p:nvSpPr>
          <p:spPr>
            <a:xfrm>
              <a:off x="8928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57" y="703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89" name="Google Shape;4489;p16"/>
            <p:cNvSpPr/>
            <p:nvPr/>
          </p:nvSpPr>
          <p:spPr>
            <a:xfrm>
              <a:off x="288113" y="9812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90" name="Google Shape;4490;p16"/>
            <p:cNvSpPr/>
            <p:nvPr/>
          </p:nvSpPr>
          <p:spPr>
            <a:xfrm>
              <a:off x="277113" y="7886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91" name="Google Shape;4491;p16"/>
            <p:cNvSpPr/>
            <p:nvPr/>
          </p:nvSpPr>
          <p:spPr>
            <a:xfrm>
              <a:off x="3291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92" name="Google Shape;4492;p16"/>
            <p:cNvSpPr/>
            <p:nvPr/>
          </p:nvSpPr>
          <p:spPr>
            <a:xfrm>
              <a:off x="97613" y="871388"/>
              <a:ext cx="50025" cy="50025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001" y="107"/>
                  </a:moveTo>
                  <a:cubicBezTo>
                    <a:pt x="1489" y="107"/>
                    <a:pt x="1882" y="512"/>
                    <a:pt x="1882" y="1000"/>
                  </a:cubicBezTo>
                  <a:cubicBezTo>
                    <a:pt x="1882" y="1500"/>
                    <a:pt x="1477" y="1893"/>
                    <a:pt x="1001" y="1893"/>
                  </a:cubicBezTo>
                  <a:cubicBezTo>
                    <a:pt x="524" y="1893"/>
                    <a:pt x="120" y="1500"/>
                    <a:pt x="120" y="1000"/>
                  </a:cubicBezTo>
                  <a:cubicBezTo>
                    <a:pt x="120" y="512"/>
                    <a:pt x="524" y="107"/>
                    <a:pt x="1001" y="107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53"/>
                    <a:pt x="1" y="1000"/>
                  </a:cubicBezTo>
                  <a:cubicBezTo>
                    <a:pt x="1" y="1548"/>
                    <a:pt x="453" y="2001"/>
                    <a:pt x="1001" y="2001"/>
                  </a:cubicBezTo>
                  <a:cubicBezTo>
                    <a:pt x="1548" y="2001"/>
                    <a:pt x="2001" y="1548"/>
                    <a:pt x="2001" y="1000"/>
                  </a:cubicBezTo>
                  <a:cubicBezTo>
                    <a:pt x="2001" y="453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93" name="Google Shape;4493;p16"/>
            <p:cNvSpPr/>
            <p:nvPr/>
          </p:nvSpPr>
          <p:spPr>
            <a:xfrm flipH="1">
              <a:off x="13088" y="566888"/>
              <a:ext cx="108650" cy="150025"/>
            </a:xfrm>
            <a:custGeom>
              <a:avLst/>
              <a:gdLst/>
              <a:ahLst/>
              <a:cxnLst/>
              <a:rect l="l" t="t" r="r" b="b"/>
              <a:pathLst>
                <a:path w="4346" h="6001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1"/>
                  </a:lnTo>
                  <a:lnTo>
                    <a:pt x="2179" y="4013"/>
                  </a:lnTo>
                  <a:lnTo>
                    <a:pt x="4048" y="4167"/>
                  </a:lnTo>
                  <a:lnTo>
                    <a:pt x="4203" y="6001"/>
                  </a:lnTo>
                  <a:lnTo>
                    <a:pt x="4346" y="5977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94" name="Google Shape;4494;p16"/>
            <p:cNvSpPr/>
            <p:nvPr/>
          </p:nvSpPr>
          <p:spPr>
            <a:xfrm flipH="1">
              <a:off x="225613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95" name="Google Shape;4495;p16"/>
            <p:cNvSpPr/>
            <p:nvPr/>
          </p:nvSpPr>
          <p:spPr>
            <a:xfrm>
              <a:off x="397063" y="53741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96" name="Google Shape;4496;p16"/>
            <p:cNvSpPr/>
            <p:nvPr/>
          </p:nvSpPr>
          <p:spPr>
            <a:xfrm>
              <a:off x="236313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84"/>
                  </a:moveTo>
                  <a:cubicBezTo>
                    <a:pt x="1394" y="84"/>
                    <a:pt x="1763" y="453"/>
                    <a:pt x="1763" y="930"/>
                  </a:cubicBezTo>
                  <a:cubicBezTo>
                    <a:pt x="1763" y="1406"/>
                    <a:pt x="1394" y="1787"/>
                    <a:pt x="930" y="1787"/>
                  </a:cubicBezTo>
                  <a:cubicBezTo>
                    <a:pt x="465" y="1787"/>
                    <a:pt x="96" y="1406"/>
                    <a:pt x="96" y="930"/>
                  </a:cubicBezTo>
                  <a:cubicBezTo>
                    <a:pt x="96" y="453"/>
                    <a:pt x="465" y="84"/>
                    <a:pt x="930" y="84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8"/>
                    <a:pt x="1" y="918"/>
                  </a:cubicBezTo>
                  <a:cubicBezTo>
                    <a:pt x="1" y="1430"/>
                    <a:pt x="418" y="1846"/>
                    <a:pt x="930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46" y="418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97" name="Google Shape;4497;p16"/>
            <p:cNvSpPr/>
            <p:nvPr/>
          </p:nvSpPr>
          <p:spPr>
            <a:xfrm>
              <a:off x="450038" y="164438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7"/>
                    <a:pt x="917" y="1787"/>
                  </a:cubicBezTo>
                  <a:cubicBezTo>
                    <a:pt x="465" y="1787"/>
                    <a:pt x="84" y="1418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7"/>
                    <a:pt x="1" y="918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8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98" name="Google Shape;4498;p16"/>
            <p:cNvSpPr/>
            <p:nvPr/>
          </p:nvSpPr>
          <p:spPr>
            <a:xfrm>
              <a:off x="89288" y="12178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99" name="Google Shape;4499;p16"/>
            <p:cNvSpPr/>
            <p:nvPr/>
          </p:nvSpPr>
          <p:spPr>
            <a:xfrm>
              <a:off x="288113" y="17503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00" name="Google Shape;4500;p16"/>
            <p:cNvSpPr/>
            <p:nvPr/>
          </p:nvSpPr>
          <p:spPr>
            <a:xfrm>
              <a:off x="277113" y="1557788"/>
              <a:ext cx="21450" cy="22325"/>
            </a:xfrm>
            <a:custGeom>
              <a:avLst/>
              <a:gdLst/>
              <a:ahLst/>
              <a:cxnLst/>
              <a:rect l="l" t="t" r="r" b="b"/>
              <a:pathLst>
                <a:path w="858" h="893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01" name="Google Shape;4501;p16"/>
            <p:cNvSpPr/>
            <p:nvPr/>
          </p:nvSpPr>
          <p:spPr>
            <a:xfrm>
              <a:off x="329188" y="12755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02" name="Google Shape;4502;p16"/>
            <p:cNvSpPr/>
            <p:nvPr/>
          </p:nvSpPr>
          <p:spPr>
            <a:xfrm>
              <a:off x="97613" y="1640513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03" name="Google Shape;4503;p16"/>
            <p:cNvSpPr/>
            <p:nvPr/>
          </p:nvSpPr>
          <p:spPr>
            <a:xfrm>
              <a:off x="13088" y="1336013"/>
              <a:ext cx="108650" cy="149750"/>
            </a:xfrm>
            <a:custGeom>
              <a:avLst/>
              <a:gdLst/>
              <a:ahLst/>
              <a:cxnLst/>
              <a:rect l="l" t="t" r="r" b="b"/>
              <a:pathLst>
                <a:path w="4346" h="5990" extrusionOk="0">
                  <a:moveTo>
                    <a:pt x="155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24" y="2120"/>
                  </a:lnTo>
                  <a:lnTo>
                    <a:pt x="2179" y="4013"/>
                  </a:lnTo>
                  <a:lnTo>
                    <a:pt x="4048" y="4168"/>
                  </a:lnTo>
                  <a:lnTo>
                    <a:pt x="4203" y="5990"/>
                  </a:lnTo>
                  <a:lnTo>
                    <a:pt x="4346" y="5978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23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04" name="Google Shape;4504;p16"/>
            <p:cNvSpPr/>
            <p:nvPr/>
          </p:nvSpPr>
          <p:spPr>
            <a:xfrm>
              <a:off x="225613" y="105861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51"/>
                  </a:lnTo>
                  <a:lnTo>
                    <a:pt x="12" y="4406"/>
                  </a:lnTo>
                  <a:lnTo>
                    <a:pt x="1953" y="4251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22"/>
                  </a:lnTo>
                  <a:lnTo>
                    <a:pt x="5941" y="167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05" name="Google Shape;4505;p16"/>
            <p:cNvSpPr/>
            <p:nvPr/>
          </p:nvSpPr>
          <p:spPr>
            <a:xfrm flipH="1">
              <a:off x="8979088" y="1308800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82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06" name="Google Shape;4506;p16"/>
            <p:cNvSpPr/>
            <p:nvPr/>
          </p:nvSpPr>
          <p:spPr>
            <a:xfrm>
              <a:off x="236313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6"/>
                    <a:pt x="1394" y="1787"/>
                    <a:pt x="930" y="1787"/>
                  </a:cubicBezTo>
                  <a:cubicBezTo>
                    <a:pt x="465" y="1787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07" name="Google Shape;4507;p16"/>
            <p:cNvSpPr/>
            <p:nvPr/>
          </p:nvSpPr>
          <p:spPr>
            <a:xfrm>
              <a:off x="450038" y="241353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3"/>
                    <a:pt x="1382" y="1786"/>
                    <a:pt x="917" y="1786"/>
                  </a:cubicBezTo>
                  <a:cubicBezTo>
                    <a:pt x="465" y="1786"/>
                    <a:pt x="84" y="1405"/>
                    <a:pt x="84" y="929"/>
                  </a:cubicBezTo>
                  <a:cubicBezTo>
                    <a:pt x="84" y="453"/>
                    <a:pt x="465" y="84"/>
                    <a:pt x="917" y="84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08" name="Google Shape;4508;p16"/>
            <p:cNvSpPr/>
            <p:nvPr/>
          </p:nvSpPr>
          <p:spPr>
            <a:xfrm>
              <a:off x="89288" y="19869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09" name="Google Shape;4509;p16"/>
            <p:cNvSpPr/>
            <p:nvPr/>
          </p:nvSpPr>
          <p:spPr>
            <a:xfrm>
              <a:off x="288113" y="2519513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41" y="0"/>
                  </a:moveTo>
                  <a:cubicBezTo>
                    <a:pt x="191" y="0"/>
                    <a:pt x="1" y="202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2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10" name="Google Shape;4510;p16"/>
            <p:cNvSpPr/>
            <p:nvPr/>
          </p:nvSpPr>
          <p:spPr>
            <a:xfrm>
              <a:off x="277113" y="23266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11" name="Google Shape;4511;p16"/>
            <p:cNvSpPr/>
            <p:nvPr/>
          </p:nvSpPr>
          <p:spPr>
            <a:xfrm>
              <a:off x="329188" y="20447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12" name="Google Shape;4512;p16"/>
            <p:cNvSpPr/>
            <p:nvPr/>
          </p:nvSpPr>
          <p:spPr>
            <a:xfrm>
              <a:off x="97613" y="2409663"/>
              <a:ext cx="50025" cy="50025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8"/>
                    <a:pt x="453" y="2001"/>
                    <a:pt x="1001" y="2001"/>
                  </a:cubicBezTo>
                  <a:cubicBezTo>
                    <a:pt x="1548" y="2001"/>
                    <a:pt x="2001" y="1548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13" name="Google Shape;4513;p16"/>
            <p:cNvSpPr/>
            <p:nvPr/>
          </p:nvSpPr>
          <p:spPr>
            <a:xfrm flipH="1">
              <a:off x="13088" y="2104863"/>
              <a:ext cx="108650" cy="150050"/>
            </a:xfrm>
            <a:custGeom>
              <a:avLst/>
              <a:gdLst/>
              <a:ahLst/>
              <a:cxnLst/>
              <a:rect l="l" t="t" r="r" b="b"/>
              <a:pathLst>
                <a:path w="4346" h="6002" extrusionOk="0">
                  <a:moveTo>
                    <a:pt x="155" y="1"/>
                  </a:moveTo>
                  <a:lnTo>
                    <a:pt x="0" y="24"/>
                  </a:lnTo>
                  <a:lnTo>
                    <a:pt x="155" y="1965"/>
                  </a:lnTo>
                  <a:lnTo>
                    <a:pt x="2024" y="2132"/>
                  </a:lnTo>
                  <a:lnTo>
                    <a:pt x="2179" y="4025"/>
                  </a:lnTo>
                  <a:lnTo>
                    <a:pt x="4048" y="4168"/>
                  </a:lnTo>
                  <a:lnTo>
                    <a:pt x="4203" y="6001"/>
                  </a:lnTo>
                  <a:lnTo>
                    <a:pt x="4346" y="5989"/>
                  </a:lnTo>
                  <a:lnTo>
                    <a:pt x="4203" y="4025"/>
                  </a:lnTo>
                  <a:lnTo>
                    <a:pt x="2322" y="3870"/>
                  </a:lnTo>
                  <a:lnTo>
                    <a:pt x="2179" y="1989"/>
                  </a:lnTo>
                  <a:lnTo>
                    <a:pt x="298" y="1834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14" name="Google Shape;4514;p16"/>
            <p:cNvSpPr/>
            <p:nvPr/>
          </p:nvSpPr>
          <p:spPr>
            <a:xfrm flipH="1">
              <a:off x="225613" y="1827738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30" y="1"/>
                  </a:moveTo>
                  <a:lnTo>
                    <a:pt x="3989" y="168"/>
                  </a:lnTo>
                  <a:lnTo>
                    <a:pt x="3846" y="2061"/>
                  </a:lnTo>
                  <a:lnTo>
                    <a:pt x="1965" y="2204"/>
                  </a:lnTo>
                  <a:lnTo>
                    <a:pt x="1822" y="4097"/>
                  </a:lnTo>
                  <a:lnTo>
                    <a:pt x="0" y="4240"/>
                  </a:lnTo>
                  <a:lnTo>
                    <a:pt x="12" y="4406"/>
                  </a:lnTo>
                  <a:lnTo>
                    <a:pt x="1953" y="4240"/>
                  </a:lnTo>
                  <a:lnTo>
                    <a:pt x="2096" y="2358"/>
                  </a:lnTo>
                  <a:lnTo>
                    <a:pt x="3977" y="2204"/>
                  </a:lnTo>
                  <a:lnTo>
                    <a:pt x="4120" y="311"/>
                  </a:lnTo>
                  <a:lnTo>
                    <a:pt x="5941" y="168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15" name="Google Shape;4515;p16"/>
            <p:cNvSpPr/>
            <p:nvPr/>
          </p:nvSpPr>
          <p:spPr>
            <a:xfrm>
              <a:off x="397063" y="2075688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70" y="1"/>
                  </a:moveTo>
                  <a:lnTo>
                    <a:pt x="5656" y="2537"/>
                  </a:lnTo>
                  <a:lnTo>
                    <a:pt x="3036" y="2751"/>
                  </a:lnTo>
                  <a:lnTo>
                    <a:pt x="2834" y="5382"/>
                  </a:lnTo>
                  <a:lnTo>
                    <a:pt x="226" y="5597"/>
                  </a:lnTo>
                  <a:lnTo>
                    <a:pt x="0" y="8323"/>
                  </a:lnTo>
                  <a:lnTo>
                    <a:pt x="215" y="8347"/>
                  </a:lnTo>
                  <a:lnTo>
                    <a:pt x="417" y="5799"/>
                  </a:lnTo>
                  <a:lnTo>
                    <a:pt x="3036" y="5597"/>
                  </a:lnTo>
                  <a:lnTo>
                    <a:pt x="3251" y="2954"/>
                  </a:lnTo>
                  <a:lnTo>
                    <a:pt x="5858" y="2739"/>
                  </a:lnTo>
                  <a:lnTo>
                    <a:pt x="6072" y="13"/>
                  </a:lnTo>
                  <a:lnTo>
                    <a:pt x="587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16" name="Google Shape;4516;p16"/>
            <p:cNvSpPr/>
            <p:nvPr/>
          </p:nvSpPr>
          <p:spPr>
            <a:xfrm>
              <a:off x="236313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17" name="Google Shape;4517;p16"/>
            <p:cNvSpPr/>
            <p:nvPr/>
          </p:nvSpPr>
          <p:spPr>
            <a:xfrm>
              <a:off x="450038" y="31823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5"/>
                  </a:moveTo>
                  <a:cubicBezTo>
                    <a:pt x="1382" y="95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5"/>
                    <a:pt x="917" y="95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18" name="Google Shape;4518;p16"/>
            <p:cNvSpPr/>
            <p:nvPr/>
          </p:nvSpPr>
          <p:spPr>
            <a:xfrm>
              <a:off x="89288" y="27561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19" name="Google Shape;4519;p16"/>
            <p:cNvSpPr/>
            <p:nvPr/>
          </p:nvSpPr>
          <p:spPr>
            <a:xfrm>
              <a:off x="288113" y="32883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20" name="Google Shape;4520;p16"/>
            <p:cNvSpPr/>
            <p:nvPr/>
          </p:nvSpPr>
          <p:spPr>
            <a:xfrm>
              <a:off x="277113" y="30957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21" name="Google Shape;4521;p16"/>
            <p:cNvSpPr/>
            <p:nvPr/>
          </p:nvSpPr>
          <p:spPr>
            <a:xfrm>
              <a:off x="329188" y="28138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191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22" name="Google Shape;4522;p16"/>
            <p:cNvSpPr/>
            <p:nvPr/>
          </p:nvSpPr>
          <p:spPr>
            <a:xfrm>
              <a:off x="97613" y="3178813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107"/>
                  </a:moveTo>
                  <a:cubicBezTo>
                    <a:pt x="1489" y="107"/>
                    <a:pt x="1882" y="500"/>
                    <a:pt x="1882" y="1000"/>
                  </a:cubicBezTo>
                  <a:cubicBezTo>
                    <a:pt x="1882" y="1489"/>
                    <a:pt x="1477" y="1893"/>
                    <a:pt x="1001" y="1893"/>
                  </a:cubicBezTo>
                  <a:cubicBezTo>
                    <a:pt x="524" y="1893"/>
                    <a:pt x="120" y="1489"/>
                    <a:pt x="120" y="1000"/>
                  </a:cubicBezTo>
                  <a:cubicBezTo>
                    <a:pt x="120" y="500"/>
                    <a:pt x="524" y="107"/>
                    <a:pt x="1001" y="107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0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48" y="1989"/>
                    <a:pt x="2001" y="1548"/>
                    <a:pt x="2001" y="1000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23" name="Google Shape;4523;p16"/>
            <p:cNvSpPr/>
            <p:nvPr/>
          </p:nvSpPr>
          <p:spPr>
            <a:xfrm>
              <a:off x="13088" y="2874013"/>
              <a:ext cx="108650" cy="150050"/>
            </a:xfrm>
            <a:custGeom>
              <a:avLst/>
              <a:gdLst/>
              <a:ahLst/>
              <a:cxnLst/>
              <a:rect l="l" t="t" r="r" b="b"/>
              <a:pathLst>
                <a:path w="4346" h="6002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2"/>
                  </a:lnTo>
                  <a:lnTo>
                    <a:pt x="2179" y="4025"/>
                  </a:lnTo>
                  <a:lnTo>
                    <a:pt x="4048" y="4168"/>
                  </a:lnTo>
                  <a:lnTo>
                    <a:pt x="4203" y="6001"/>
                  </a:lnTo>
                  <a:lnTo>
                    <a:pt x="4346" y="5989"/>
                  </a:lnTo>
                  <a:lnTo>
                    <a:pt x="4203" y="4025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24" name="Google Shape;4524;p16"/>
            <p:cNvSpPr/>
            <p:nvPr/>
          </p:nvSpPr>
          <p:spPr>
            <a:xfrm>
              <a:off x="225613" y="259688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1"/>
                  </a:moveTo>
                  <a:lnTo>
                    <a:pt x="3989" y="167"/>
                  </a:lnTo>
                  <a:lnTo>
                    <a:pt x="3846" y="2049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25" name="Google Shape;4525;p16"/>
            <p:cNvSpPr/>
            <p:nvPr/>
          </p:nvSpPr>
          <p:spPr>
            <a:xfrm flipH="1">
              <a:off x="8979088" y="2846775"/>
              <a:ext cx="151825" cy="208975"/>
            </a:xfrm>
            <a:custGeom>
              <a:avLst/>
              <a:gdLst/>
              <a:ahLst/>
              <a:cxnLst/>
              <a:rect l="l" t="t" r="r" b="b"/>
              <a:pathLst>
                <a:path w="6073" h="8359" extrusionOk="0">
                  <a:moveTo>
                    <a:pt x="5870" y="1"/>
                  </a:moveTo>
                  <a:lnTo>
                    <a:pt x="5656" y="2549"/>
                  </a:lnTo>
                  <a:lnTo>
                    <a:pt x="3036" y="2763"/>
                  </a:lnTo>
                  <a:lnTo>
                    <a:pt x="2834" y="5394"/>
                  </a:lnTo>
                  <a:lnTo>
                    <a:pt x="226" y="5597"/>
                  </a:lnTo>
                  <a:lnTo>
                    <a:pt x="0" y="8335"/>
                  </a:lnTo>
                  <a:lnTo>
                    <a:pt x="215" y="8359"/>
                  </a:lnTo>
                  <a:lnTo>
                    <a:pt x="417" y="5811"/>
                  </a:lnTo>
                  <a:lnTo>
                    <a:pt x="3036" y="5597"/>
                  </a:lnTo>
                  <a:lnTo>
                    <a:pt x="3251" y="2953"/>
                  </a:lnTo>
                  <a:lnTo>
                    <a:pt x="5858" y="2739"/>
                  </a:lnTo>
                  <a:lnTo>
                    <a:pt x="6072" y="24"/>
                  </a:lnTo>
                  <a:lnTo>
                    <a:pt x="587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26" name="Google Shape;4526;p16"/>
            <p:cNvSpPr/>
            <p:nvPr/>
          </p:nvSpPr>
          <p:spPr>
            <a:xfrm>
              <a:off x="236313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83"/>
                  </a:moveTo>
                  <a:cubicBezTo>
                    <a:pt x="1394" y="83"/>
                    <a:pt x="1763" y="464"/>
                    <a:pt x="1763" y="941"/>
                  </a:cubicBezTo>
                  <a:cubicBezTo>
                    <a:pt x="1763" y="1417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4"/>
                    <a:pt x="465" y="83"/>
                    <a:pt x="930" y="83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17"/>
                  </a:cubicBezTo>
                  <a:cubicBezTo>
                    <a:pt x="1" y="1429"/>
                    <a:pt x="418" y="1845"/>
                    <a:pt x="930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27" name="Google Shape;4527;p16"/>
            <p:cNvSpPr/>
            <p:nvPr/>
          </p:nvSpPr>
          <p:spPr>
            <a:xfrm>
              <a:off x="450038" y="3951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18"/>
                    <a:pt x="1382" y="1787"/>
                    <a:pt x="917" y="1787"/>
                  </a:cubicBezTo>
                  <a:cubicBezTo>
                    <a:pt x="465" y="1787"/>
                    <a:pt x="84" y="1418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8"/>
                    <a:pt x="1" y="930"/>
                  </a:cubicBezTo>
                  <a:cubicBezTo>
                    <a:pt x="1" y="1430"/>
                    <a:pt x="417" y="1846"/>
                    <a:pt x="929" y="1846"/>
                  </a:cubicBezTo>
                  <a:cubicBezTo>
                    <a:pt x="1429" y="1846"/>
                    <a:pt x="1846" y="1430"/>
                    <a:pt x="1846" y="930"/>
                  </a:cubicBezTo>
                  <a:cubicBezTo>
                    <a:pt x="1846" y="418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28" name="Google Shape;4528;p16"/>
            <p:cNvSpPr/>
            <p:nvPr/>
          </p:nvSpPr>
          <p:spPr>
            <a:xfrm>
              <a:off x="89288" y="35252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29" name="Google Shape;4529;p16"/>
            <p:cNvSpPr/>
            <p:nvPr/>
          </p:nvSpPr>
          <p:spPr>
            <a:xfrm>
              <a:off x="288113" y="4057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30" name="Google Shape;4530;p16"/>
            <p:cNvSpPr/>
            <p:nvPr/>
          </p:nvSpPr>
          <p:spPr>
            <a:xfrm>
              <a:off x="277113" y="38649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31" name="Google Shape;4531;p16"/>
            <p:cNvSpPr/>
            <p:nvPr/>
          </p:nvSpPr>
          <p:spPr>
            <a:xfrm>
              <a:off x="329188" y="35827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2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2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32" name="Google Shape;4532;p16"/>
            <p:cNvSpPr/>
            <p:nvPr/>
          </p:nvSpPr>
          <p:spPr>
            <a:xfrm>
              <a:off x="97613" y="3947963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5"/>
                  </a:moveTo>
                  <a:cubicBezTo>
                    <a:pt x="1489" y="95"/>
                    <a:pt x="1882" y="500"/>
                    <a:pt x="1882" y="988"/>
                  </a:cubicBezTo>
                  <a:cubicBezTo>
                    <a:pt x="1882" y="1488"/>
                    <a:pt x="1477" y="1881"/>
                    <a:pt x="1001" y="1881"/>
                  </a:cubicBezTo>
                  <a:cubicBezTo>
                    <a:pt x="524" y="1881"/>
                    <a:pt x="120" y="1488"/>
                    <a:pt x="120" y="988"/>
                  </a:cubicBezTo>
                  <a:cubicBezTo>
                    <a:pt x="120" y="500"/>
                    <a:pt x="524" y="95"/>
                    <a:pt x="1001" y="95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988"/>
                  </a:cubicBezTo>
                  <a:cubicBezTo>
                    <a:pt x="1" y="1548"/>
                    <a:pt x="453" y="1988"/>
                    <a:pt x="1001" y="1988"/>
                  </a:cubicBezTo>
                  <a:cubicBezTo>
                    <a:pt x="1548" y="1988"/>
                    <a:pt x="2001" y="1548"/>
                    <a:pt x="2001" y="988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33" name="Google Shape;4533;p16"/>
            <p:cNvSpPr/>
            <p:nvPr/>
          </p:nvSpPr>
          <p:spPr>
            <a:xfrm flipH="1">
              <a:off x="13088" y="3643163"/>
              <a:ext cx="108650" cy="150025"/>
            </a:xfrm>
            <a:custGeom>
              <a:avLst/>
              <a:gdLst/>
              <a:ahLst/>
              <a:cxnLst/>
              <a:rect l="l" t="t" r="r" b="b"/>
              <a:pathLst>
                <a:path w="4346" h="6001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1"/>
                  </a:lnTo>
                  <a:lnTo>
                    <a:pt x="2179" y="4012"/>
                  </a:lnTo>
                  <a:lnTo>
                    <a:pt x="4048" y="4167"/>
                  </a:lnTo>
                  <a:lnTo>
                    <a:pt x="4203" y="6001"/>
                  </a:lnTo>
                  <a:lnTo>
                    <a:pt x="4346" y="5977"/>
                  </a:lnTo>
                  <a:lnTo>
                    <a:pt x="4203" y="4012"/>
                  </a:lnTo>
                  <a:lnTo>
                    <a:pt x="2322" y="3870"/>
                  </a:lnTo>
                  <a:lnTo>
                    <a:pt x="2179" y="1976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34" name="Google Shape;4534;p16"/>
            <p:cNvSpPr/>
            <p:nvPr/>
          </p:nvSpPr>
          <p:spPr>
            <a:xfrm flipH="1">
              <a:off x="225613" y="336603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084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55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35" name="Google Shape;4535;p16"/>
            <p:cNvSpPr/>
            <p:nvPr/>
          </p:nvSpPr>
          <p:spPr>
            <a:xfrm>
              <a:off x="397063" y="36136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51" y="2953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36" name="Google Shape;4536;p16"/>
            <p:cNvSpPr/>
            <p:nvPr/>
          </p:nvSpPr>
          <p:spPr>
            <a:xfrm>
              <a:off x="236313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84"/>
                  </a:moveTo>
                  <a:cubicBezTo>
                    <a:pt x="1394" y="84"/>
                    <a:pt x="1763" y="453"/>
                    <a:pt x="1763" y="929"/>
                  </a:cubicBezTo>
                  <a:cubicBezTo>
                    <a:pt x="1763" y="1394"/>
                    <a:pt x="1394" y="1787"/>
                    <a:pt x="930" y="1787"/>
                  </a:cubicBezTo>
                  <a:cubicBezTo>
                    <a:pt x="465" y="1787"/>
                    <a:pt x="96" y="1406"/>
                    <a:pt x="96" y="929"/>
                  </a:cubicBezTo>
                  <a:cubicBezTo>
                    <a:pt x="96" y="453"/>
                    <a:pt x="465" y="84"/>
                    <a:pt x="930" y="84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46" y="417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37" name="Google Shape;4537;p16"/>
            <p:cNvSpPr/>
            <p:nvPr/>
          </p:nvSpPr>
          <p:spPr>
            <a:xfrm>
              <a:off x="45003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38" name="Google Shape;4538;p16"/>
            <p:cNvSpPr/>
            <p:nvPr/>
          </p:nvSpPr>
          <p:spPr>
            <a:xfrm>
              <a:off x="89288" y="42941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2"/>
                    <a:pt x="191" y="894"/>
                    <a:pt x="429" y="894"/>
                  </a:cubicBezTo>
                  <a:cubicBezTo>
                    <a:pt x="667" y="894"/>
                    <a:pt x="857" y="692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39" name="Google Shape;4539;p16"/>
            <p:cNvSpPr/>
            <p:nvPr/>
          </p:nvSpPr>
          <p:spPr>
            <a:xfrm>
              <a:off x="2881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40" name="Google Shape;4540;p16"/>
            <p:cNvSpPr/>
            <p:nvPr/>
          </p:nvSpPr>
          <p:spPr>
            <a:xfrm>
              <a:off x="277113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41" name="Google Shape;4541;p16"/>
            <p:cNvSpPr/>
            <p:nvPr/>
          </p:nvSpPr>
          <p:spPr>
            <a:xfrm>
              <a:off x="329188" y="43518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42" name="Google Shape;4542;p16"/>
            <p:cNvSpPr/>
            <p:nvPr/>
          </p:nvSpPr>
          <p:spPr>
            <a:xfrm>
              <a:off x="9761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43" name="Google Shape;4543;p16"/>
            <p:cNvSpPr/>
            <p:nvPr/>
          </p:nvSpPr>
          <p:spPr>
            <a:xfrm>
              <a:off x="13088" y="4412288"/>
              <a:ext cx="108650" cy="149750"/>
            </a:xfrm>
            <a:custGeom>
              <a:avLst/>
              <a:gdLst/>
              <a:ahLst/>
              <a:cxnLst/>
              <a:rect l="l" t="t" r="r" b="b"/>
              <a:pathLst>
                <a:path w="4346" h="5990" extrusionOk="0">
                  <a:moveTo>
                    <a:pt x="155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24" y="2120"/>
                  </a:lnTo>
                  <a:lnTo>
                    <a:pt x="2179" y="4013"/>
                  </a:lnTo>
                  <a:lnTo>
                    <a:pt x="4048" y="4168"/>
                  </a:lnTo>
                  <a:lnTo>
                    <a:pt x="4203" y="5990"/>
                  </a:lnTo>
                  <a:lnTo>
                    <a:pt x="4346" y="5978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22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44" name="Google Shape;4544;p16"/>
            <p:cNvSpPr/>
            <p:nvPr/>
          </p:nvSpPr>
          <p:spPr>
            <a:xfrm>
              <a:off x="225613" y="413488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51"/>
                  </a:lnTo>
                  <a:lnTo>
                    <a:pt x="12" y="4405"/>
                  </a:lnTo>
                  <a:lnTo>
                    <a:pt x="1953" y="4251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22"/>
                  </a:lnTo>
                  <a:lnTo>
                    <a:pt x="5941" y="167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45" name="Google Shape;4545;p16"/>
            <p:cNvSpPr/>
            <p:nvPr/>
          </p:nvSpPr>
          <p:spPr>
            <a:xfrm flipH="1">
              <a:off x="8979088" y="438507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0"/>
                  </a:lnTo>
                  <a:lnTo>
                    <a:pt x="2834" y="5382"/>
                  </a:lnTo>
                  <a:lnTo>
                    <a:pt x="226" y="5596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51" y="2941"/>
                  </a:lnTo>
                  <a:lnTo>
                    <a:pt x="5858" y="2738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46" name="Google Shape;4546;p16"/>
            <p:cNvSpPr/>
            <p:nvPr/>
          </p:nvSpPr>
          <p:spPr>
            <a:xfrm>
              <a:off x="236313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47" name="Google Shape;4547;p16"/>
            <p:cNvSpPr/>
            <p:nvPr/>
          </p:nvSpPr>
          <p:spPr>
            <a:xfrm>
              <a:off x="8928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48" name="Google Shape;4548;p16"/>
            <p:cNvSpPr/>
            <p:nvPr/>
          </p:nvSpPr>
          <p:spPr>
            <a:xfrm>
              <a:off x="3291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49" name="Google Shape;4549;p16"/>
            <p:cNvSpPr/>
            <p:nvPr/>
          </p:nvSpPr>
          <p:spPr>
            <a:xfrm flipH="1">
              <a:off x="7853938" y="4906250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4550" name="Google Shape;4550;p16"/>
          <p:cNvSpPr/>
          <p:nvPr/>
        </p:nvSpPr>
        <p:spPr>
          <a:xfrm>
            <a:off x="474200" y="432200"/>
            <a:ext cx="11243600" cy="59936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551" name="Google Shape;4551;p16"/>
          <p:cNvSpPr txBox="1">
            <a:spLocks noGrp="1"/>
          </p:cNvSpPr>
          <p:nvPr>
            <p:ph type="subTitle" idx="1"/>
          </p:nvPr>
        </p:nvSpPr>
        <p:spPr>
          <a:xfrm>
            <a:off x="959984" y="3675800"/>
            <a:ext cx="3504000" cy="135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552" name="Google Shape;4552;p16"/>
          <p:cNvSpPr txBox="1">
            <a:spLocks noGrp="1"/>
          </p:cNvSpPr>
          <p:nvPr>
            <p:ph type="title"/>
          </p:nvPr>
        </p:nvSpPr>
        <p:spPr>
          <a:xfrm>
            <a:off x="959984" y="1828600"/>
            <a:ext cx="3504000" cy="184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9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889981215"/>
      </p:ext>
    </p:extLst>
  </p:cSld>
  <p:clrMapOvr>
    <a:masterClrMapping/>
  </p:clrMapOvr>
  <p:hf hdr="0" ftr="0" dt="0"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4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54" name="Google Shape;4554;p17"/>
          <p:cNvGrpSpPr/>
          <p:nvPr/>
        </p:nvGrpSpPr>
        <p:grpSpPr>
          <a:xfrm>
            <a:off x="17451" y="-215"/>
            <a:ext cx="12157100" cy="6858033"/>
            <a:chOff x="13088" y="-162"/>
            <a:chExt cx="9117825" cy="5143525"/>
          </a:xfrm>
        </p:grpSpPr>
        <p:sp>
          <p:nvSpPr>
            <p:cNvPr id="4555" name="Google Shape;4555;p17"/>
            <p:cNvSpPr/>
            <p:nvPr/>
          </p:nvSpPr>
          <p:spPr>
            <a:xfrm>
              <a:off x="903176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56" name="Google Shape;4556;p17"/>
            <p:cNvSpPr/>
            <p:nvPr/>
          </p:nvSpPr>
          <p:spPr>
            <a:xfrm>
              <a:off x="851353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13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57" name="Google Shape;4557;p17"/>
            <p:cNvSpPr/>
            <p:nvPr/>
          </p:nvSpPr>
          <p:spPr>
            <a:xfrm>
              <a:off x="886953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58" name="Google Shape;4558;p17"/>
            <p:cNvSpPr/>
            <p:nvPr/>
          </p:nvSpPr>
          <p:spPr>
            <a:xfrm>
              <a:off x="885883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59" name="Google Shape;4559;p17"/>
            <p:cNvSpPr/>
            <p:nvPr/>
          </p:nvSpPr>
          <p:spPr>
            <a:xfrm>
              <a:off x="8679638" y="102538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989" y="96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1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60" name="Google Shape;4560;p17"/>
            <p:cNvSpPr/>
            <p:nvPr/>
          </p:nvSpPr>
          <p:spPr>
            <a:xfrm>
              <a:off x="8266188" y="-162"/>
              <a:ext cx="106900" cy="151250"/>
            </a:xfrm>
            <a:custGeom>
              <a:avLst/>
              <a:gdLst/>
              <a:ahLst/>
              <a:cxnLst/>
              <a:rect l="l" t="t" r="r" b="b"/>
              <a:pathLst>
                <a:path w="4276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2" y="2001"/>
                  </a:lnTo>
                  <a:lnTo>
                    <a:pt x="1989" y="3894"/>
                  </a:lnTo>
                  <a:lnTo>
                    <a:pt x="120" y="4073"/>
                  </a:lnTo>
                  <a:lnTo>
                    <a:pt x="1" y="6037"/>
                  </a:lnTo>
                  <a:lnTo>
                    <a:pt x="144" y="6049"/>
                  </a:lnTo>
                  <a:lnTo>
                    <a:pt x="263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61" name="Google Shape;4561;p17"/>
            <p:cNvSpPr/>
            <p:nvPr/>
          </p:nvSpPr>
          <p:spPr>
            <a:xfrm>
              <a:off x="9031763" y="8752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5"/>
                  </a:moveTo>
                  <a:cubicBezTo>
                    <a:pt x="1382" y="95"/>
                    <a:pt x="1763" y="464"/>
                    <a:pt x="1763" y="941"/>
                  </a:cubicBezTo>
                  <a:cubicBezTo>
                    <a:pt x="1763" y="1417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4"/>
                    <a:pt x="465" y="95"/>
                    <a:pt x="929" y="95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62" name="Google Shape;4562;p17"/>
            <p:cNvSpPr/>
            <p:nvPr/>
          </p:nvSpPr>
          <p:spPr>
            <a:xfrm>
              <a:off x="867041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703"/>
                    <a:pt x="203" y="893"/>
                    <a:pt x="441" y="893"/>
                  </a:cubicBezTo>
                  <a:cubicBezTo>
                    <a:pt x="679" y="893"/>
                    <a:pt x="870" y="703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63" name="Google Shape;4563;p17"/>
            <p:cNvSpPr/>
            <p:nvPr/>
          </p:nvSpPr>
          <p:spPr>
            <a:xfrm>
              <a:off x="8513538" y="98181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0"/>
                  </a:moveTo>
                  <a:cubicBezTo>
                    <a:pt x="227" y="0"/>
                    <a:pt x="1" y="227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87" y="1036"/>
                    <a:pt x="1013" y="798"/>
                    <a:pt x="1013" y="512"/>
                  </a:cubicBezTo>
                  <a:cubicBezTo>
                    <a:pt x="1013" y="227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64" name="Google Shape;4564;p17"/>
            <p:cNvSpPr/>
            <p:nvPr/>
          </p:nvSpPr>
          <p:spPr>
            <a:xfrm>
              <a:off x="8869538" y="9812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65" name="Google Shape;4565;p17"/>
            <p:cNvSpPr/>
            <p:nvPr/>
          </p:nvSpPr>
          <p:spPr>
            <a:xfrm>
              <a:off x="8858838" y="788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66" name="Google Shape;4566;p17"/>
            <p:cNvSpPr/>
            <p:nvPr/>
          </p:nvSpPr>
          <p:spPr>
            <a:xfrm>
              <a:off x="8457588" y="6305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1" y="191"/>
                    <a:pt x="1" y="441"/>
                  </a:cubicBezTo>
                  <a:cubicBezTo>
                    <a:pt x="1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191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67" name="Google Shape;4567;p17"/>
            <p:cNvSpPr/>
            <p:nvPr/>
          </p:nvSpPr>
          <p:spPr>
            <a:xfrm>
              <a:off x="8910913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53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68" name="Google Shape;4568;p17"/>
            <p:cNvSpPr/>
            <p:nvPr/>
          </p:nvSpPr>
          <p:spPr>
            <a:xfrm>
              <a:off x="8679638" y="871388"/>
              <a:ext cx="49725" cy="50025"/>
            </a:xfrm>
            <a:custGeom>
              <a:avLst/>
              <a:gdLst/>
              <a:ahLst/>
              <a:cxnLst/>
              <a:rect l="l" t="t" r="r" b="b"/>
              <a:pathLst>
                <a:path w="1989" h="2001" extrusionOk="0">
                  <a:moveTo>
                    <a:pt x="989" y="107"/>
                  </a:moveTo>
                  <a:cubicBezTo>
                    <a:pt x="1489" y="107"/>
                    <a:pt x="1870" y="512"/>
                    <a:pt x="1870" y="1000"/>
                  </a:cubicBezTo>
                  <a:cubicBezTo>
                    <a:pt x="1870" y="1500"/>
                    <a:pt x="1465" y="1893"/>
                    <a:pt x="989" y="1893"/>
                  </a:cubicBezTo>
                  <a:cubicBezTo>
                    <a:pt x="513" y="1893"/>
                    <a:pt x="120" y="1500"/>
                    <a:pt x="120" y="1000"/>
                  </a:cubicBezTo>
                  <a:cubicBezTo>
                    <a:pt x="120" y="512"/>
                    <a:pt x="501" y="107"/>
                    <a:pt x="989" y="107"/>
                  </a:cubicBezTo>
                  <a:close/>
                  <a:moveTo>
                    <a:pt x="989" y="0"/>
                  </a:moveTo>
                  <a:cubicBezTo>
                    <a:pt x="441" y="0"/>
                    <a:pt x="1" y="453"/>
                    <a:pt x="1" y="1000"/>
                  </a:cubicBezTo>
                  <a:cubicBezTo>
                    <a:pt x="1" y="1548"/>
                    <a:pt x="441" y="2001"/>
                    <a:pt x="989" y="2001"/>
                  </a:cubicBezTo>
                  <a:cubicBezTo>
                    <a:pt x="1548" y="2001"/>
                    <a:pt x="1989" y="1548"/>
                    <a:pt x="1989" y="1000"/>
                  </a:cubicBezTo>
                  <a:cubicBezTo>
                    <a:pt x="1989" y="453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69" name="Google Shape;4569;p17"/>
            <p:cNvSpPr/>
            <p:nvPr/>
          </p:nvSpPr>
          <p:spPr>
            <a:xfrm flipH="1">
              <a:off x="8594813" y="569125"/>
              <a:ext cx="108950" cy="150025"/>
            </a:xfrm>
            <a:custGeom>
              <a:avLst/>
              <a:gdLst/>
              <a:ahLst/>
              <a:cxnLst/>
              <a:rect l="l" t="t" r="r" b="b"/>
              <a:pathLst>
                <a:path w="4358" h="6001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1"/>
                  </a:lnTo>
                  <a:lnTo>
                    <a:pt x="2179" y="4013"/>
                  </a:lnTo>
                  <a:lnTo>
                    <a:pt x="4060" y="4167"/>
                  </a:lnTo>
                  <a:lnTo>
                    <a:pt x="4203" y="6001"/>
                  </a:lnTo>
                  <a:lnTo>
                    <a:pt x="4358" y="5977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70" name="Google Shape;4570;p17"/>
            <p:cNvSpPr/>
            <p:nvPr/>
          </p:nvSpPr>
          <p:spPr>
            <a:xfrm flipH="1">
              <a:off x="8807038" y="292000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4013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71" name="Google Shape;4571;p17"/>
            <p:cNvSpPr/>
            <p:nvPr/>
          </p:nvSpPr>
          <p:spPr>
            <a:xfrm>
              <a:off x="8979088" y="539650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94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72" name="Google Shape;4572;p17"/>
            <p:cNvSpPr/>
            <p:nvPr/>
          </p:nvSpPr>
          <p:spPr>
            <a:xfrm>
              <a:off x="8243563" y="294238"/>
              <a:ext cx="152125" cy="208675"/>
            </a:xfrm>
            <a:custGeom>
              <a:avLst/>
              <a:gdLst/>
              <a:ahLst/>
              <a:cxnLst/>
              <a:rect l="l" t="t" r="r" b="b"/>
              <a:pathLst>
                <a:path w="6085" h="8347" extrusionOk="0">
                  <a:moveTo>
                    <a:pt x="5859" y="0"/>
                  </a:moveTo>
                  <a:lnTo>
                    <a:pt x="5668" y="2536"/>
                  </a:lnTo>
                  <a:lnTo>
                    <a:pt x="3049" y="2750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8" y="5798"/>
                  </a:lnTo>
                  <a:lnTo>
                    <a:pt x="3037" y="5596"/>
                  </a:lnTo>
                  <a:lnTo>
                    <a:pt x="3239" y="2953"/>
                  </a:lnTo>
                  <a:lnTo>
                    <a:pt x="5859" y="2750"/>
                  </a:lnTo>
                  <a:lnTo>
                    <a:pt x="6085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73" name="Google Shape;4573;p17"/>
            <p:cNvSpPr/>
            <p:nvPr/>
          </p:nvSpPr>
          <p:spPr>
            <a:xfrm>
              <a:off x="8818338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30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65" y="1787"/>
                    <a:pt x="84" y="1406"/>
                    <a:pt x="84" y="930"/>
                  </a:cubicBezTo>
                  <a:cubicBezTo>
                    <a:pt x="84" y="453"/>
                    <a:pt x="465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8"/>
                    <a:pt x="1" y="918"/>
                  </a:cubicBezTo>
                  <a:cubicBezTo>
                    <a:pt x="1" y="1430"/>
                    <a:pt x="418" y="1846"/>
                    <a:pt x="918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34" y="418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74" name="Google Shape;4574;p17"/>
            <p:cNvSpPr/>
            <p:nvPr/>
          </p:nvSpPr>
          <p:spPr>
            <a:xfrm>
              <a:off x="9031763" y="164438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7"/>
                    <a:pt x="929" y="1787"/>
                  </a:cubicBezTo>
                  <a:cubicBezTo>
                    <a:pt x="465" y="1787"/>
                    <a:pt x="96" y="1418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8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8"/>
                  </a:cubicBezTo>
                  <a:cubicBezTo>
                    <a:pt x="1846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75" name="Google Shape;4575;p17"/>
            <p:cNvSpPr/>
            <p:nvPr/>
          </p:nvSpPr>
          <p:spPr>
            <a:xfrm>
              <a:off x="8670413" y="12178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76" name="Google Shape;4576;p17"/>
            <p:cNvSpPr/>
            <p:nvPr/>
          </p:nvSpPr>
          <p:spPr>
            <a:xfrm>
              <a:off x="8513538" y="1750663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77" name="Google Shape;4577;p17"/>
            <p:cNvSpPr/>
            <p:nvPr/>
          </p:nvSpPr>
          <p:spPr>
            <a:xfrm>
              <a:off x="8869538" y="17503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78" name="Google Shape;4578;p17"/>
            <p:cNvSpPr/>
            <p:nvPr/>
          </p:nvSpPr>
          <p:spPr>
            <a:xfrm>
              <a:off x="8858838" y="1557788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79" name="Google Shape;4579;p17"/>
            <p:cNvSpPr/>
            <p:nvPr/>
          </p:nvSpPr>
          <p:spPr>
            <a:xfrm>
              <a:off x="8457588" y="13994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80" name="Google Shape;4580;p17"/>
            <p:cNvSpPr/>
            <p:nvPr/>
          </p:nvSpPr>
          <p:spPr>
            <a:xfrm>
              <a:off x="8910913" y="12755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81" name="Google Shape;4581;p17"/>
            <p:cNvSpPr/>
            <p:nvPr/>
          </p:nvSpPr>
          <p:spPr>
            <a:xfrm>
              <a:off x="8679638" y="1640513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82" name="Google Shape;4582;p17"/>
            <p:cNvSpPr/>
            <p:nvPr/>
          </p:nvSpPr>
          <p:spPr>
            <a:xfrm>
              <a:off x="8594813" y="1338250"/>
              <a:ext cx="108950" cy="149750"/>
            </a:xfrm>
            <a:custGeom>
              <a:avLst/>
              <a:gdLst/>
              <a:ahLst/>
              <a:cxnLst/>
              <a:rect l="l" t="t" r="r" b="b"/>
              <a:pathLst>
                <a:path w="4358" h="5990" extrusionOk="0">
                  <a:moveTo>
                    <a:pt x="143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36" y="2120"/>
                  </a:lnTo>
                  <a:lnTo>
                    <a:pt x="2179" y="4013"/>
                  </a:lnTo>
                  <a:lnTo>
                    <a:pt x="4060" y="4168"/>
                  </a:lnTo>
                  <a:lnTo>
                    <a:pt x="4203" y="5990"/>
                  </a:lnTo>
                  <a:lnTo>
                    <a:pt x="4358" y="5978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23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83" name="Google Shape;4583;p17"/>
            <p:cNvSpPr/>
            <p:nvPr/>
          </p:nvSpPr>
          <p:spPr>
            <a:xfrm>
              <a:off x="8807038" y="1060850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51"/>
                  </a:lnTo>
                  <a:lnTo>
                    <a:pt x="24" y="4406"/>
                  </a:lnTo>
                  <a:lnTo>
                    <a:pt x="1965" y="4251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22"/>
                  </a:lnTo>
                  <a:lnTo>
                    <a:pt x="5954" y="167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84" name="Google Shape;4584;p17"/>
            <p:cNvSpPr/>
            <p:nvPr/>
          </p:nvSpPr>
          <p:spPr>
            <a:xfrm flipH="1">
              <a:off x="397063" y="130656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82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85" name="Google Shape;4585;p17"/>
            <p:cNvSpPr/>
            <p:nvPr/>
          </p:nvSpPr>
          <p:spPr>
            <a:xfrm>
              <a:off x="8818338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65" y="1787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86" name="Google Shape;4586;p17"/>
            <p:cNvSpPr/>
            <p:nvPr/>
          </p:nvSpPr>
          <p:spPr>
            <a:xfrm>
              <a:off x="9031763" y="241353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84"/>
                  </a:moveTo>
                  <a:cubicBezTo>
                    <a:pt x="1382" y="84"/>
                    <a:pt x="1763" y="453"/>
                    <a:pt x="1763" y="929"/>
                  </a:cubicBezTo>
                  <a:cubicBezTo>
                    <a:pt x="1763" y="1393"/>
                    <a:pt x="1382" y="1786"/>
                    <a:pt x="929" y="1786"/>
                  </a:cubicBezTo>
                  <a:cubicBezTo>
                    <a:pt x="465" y="1786"/>
                    <a:pt x="96" y="1405"/>
                    <a:pt x="96" y="929"/>
                  </a:cubicBezTo>
                  <a:cubicBezTo>
                    <a:pt x="96" y="453"/>
                    <a:pt x="465" y="84"/>
                    <a:pt x="929" y="84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87" name="Google Shape;4587;p17"/>
            <p:cNvSpPr/>
            <p:nvPr/>
          </p:nvSpPr>
          <p:spPr>
            <a:xfrm>
              <a:off x="8670413" y="19869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88" name="Google Shape;4588;p17"/>
            <p:cNvSpPr/>
            <p:nvPr/>
          </p:nvSpPr>
          <p:spPr>
            <a:xfrm>
              <a:off x="8513538" y="2519788"/>
              <a:ext cx="25325" cy="26225"/>
            </a:xfrm>
            <a:custGeom>
              <a:avLst/>
              <a:gdLst/>
              <a:ahLst/>
              <a:cxnLst/>
              <a:rect l="l" t="t" r="r" b="b"/>
              <a:pathLst>
                <a:path w="1013" h="1049" extrusionOk="0">
                  <a:moveTo>
                    <a:pt x="513" y="1"/>
                  </a:moveTo>
                  <a:cubicBezTo>
                    <a:pt x="227" y="1"/>
                    <a:pt x="1" y="239"/>
                    <a:pt x="1" y="525"/>
                  </a:cubicBezTo>
                  <a:cubicBezTo>
                    <a:pt x="1" y="811"/>
                    <a:pt x="227" y="1049"/>
                    <a:pt x="513" y="1049"/>
                  </a:cubicBezTo>
                  <a:cubicBezTo>
                    <a:pt x="787" y="1049"/>
                    <a:pt x="1013" y="811"/>
                    <a:pt x="1013" y="525"/>
                  </a:cubicBezTo>
                  <a:cubicBezTo>
                    <a:pt x="1013" y="239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89" name="Google Shape;4589;p17"/>
            <p:cNvSpPr/>
            <p:nvPr/>
          </p:nvSpPr>
          <p:spPr>
            <a:xfrm>
              <a:off x="8869538" y="2519513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29" y="0"/>
                  </a:moveTo>
                  <a:cubicBezTo>
                    <a:pt x="191" y="0"/>
                    <a:pt x="1" y="202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2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90" name="Google Shape;4590;p17"/>
            <p:cNvSpPr/>
            <p:nvPr/>
          </p:nvSpPr>
          <p:spPr>
            <a:xfrm>
              <a:off x="8858838" y="23266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91" name="Google Shape;4591;p17"/>
            <p:cNvSpPr/>
            <p:nvPr/>
          </p:nvSpPr>
          <p:spPr>
            <a:xfrm>
              <a:off x="8457588" y="21685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92" name="Google Shape;4592;p17"/>
            <p:cNvSpPr/>
            <p:nvPr/>
          </p:nvSpPr>
          <p:spPr>
            <a:xfrm>
              <a:off x="8910913" y="20447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93" name="Google Shape;4593;p17"/>
            <p:cNvSpPr/>
            <p:nvPr/>
          </p:nvSpPr>
          <p:spPr>
            <a:xfrm>
              <a:off x="8679638" y="2409663"/>
              <a:ext cx="49725" cy="50025"/>
            </a:xfrm>
            <a:custGeom>
              <a:avLst/>
              <a:gdLst/>
              <a:ahLst/>
              <a:cxnLst/>
              <a:rect l="l" t="t" r="r" b="b"/>
              <a:pathLst>
                <a:path w="1989" h="2001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8"/>
                    <a:pt x="441" y="2001"/>
                    <a:pt x="989" y="2001"/>
                  </a:cubicBezTo>
                  <a:cubicBezTo>
                    <a:pt x="1548" y="2001"/>
                    <a:pt x="1989" y="1548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94" name="Google Shape;4594;p17"/>
            <p:cNvSpPr/>
            <p:nvPr/>
          </p:nvSpPr>
          <p:spPr>
            <a:xfrm flipH="1">
              <a:off x="8594813" y="2107100"/>
              <a:ext cx="108950" cy="150050"/>
            </a:xfrm>
            <a:custGeom>
              <a:avLst/>
              <a:gdLst/>
              <a:ahLst/>
              <a:cxnLst/>
              <a:rect l="l" t="t" r="r" b="b"/>
              <a:pathLst>
                <a:path w="4358" h="6002" extrusionOk="0">
                  <a:moveTo>
                    <a:pt x="143" y="1"/>
                  </a:moveTo>
                  <a:lnTo>
                    <a:pt x="0" y="24"/>
                  </a:lnTo>
                  <a:lnTo>
                    <a:pt x="155" y="1965"/>
                  </a:lnTo>
                  <a:lnTo>
                    <a:pt x="2036" y="2132"/>
                  </a:lnTo>
                  <a:lnTo>
                    <a:pt x="2179" y="4025"/>
                  </a:lnTo>
                  <a:lnTo>
                    <a:pt x="4060" y="4168"/>
                  </a:lnTo>
                  <a:lnTo>
                    <a:pt x="4203" y="6001"/>
                  </a:lnTo>
                  <a:lnTo>
                    <a:pt x="4358" y="5989"/>
                  </a:lnTo>
                  <a:lnTo>
                    <a:pt x="4203" y="4025"/>
                  </a:lnTo>
                  <a:lnTo>
                    <a:pt x="2334" y="3870"/>
                  </a:lnTo>
                  <a:lnTo>
                    <a:pt x="2167" y="1989"/>
                  </a:lnTo>
                  <a:lnTo>
                    <a:pt x="298" y="1834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95" name="Google Shape;4595;p17"/>
            <p:cNvSpPr/>
            <p:nvPr/>
          </p:nvSpPr>
          <p:spPr>
            <a:xfrm flipH="1">
              <a:off x="8807038" y="1829975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4013" y="168"/>
                  </a:lnTo>
                  <a:lnTo>
                    <a:pt x="3846" y="2061"/>
                  </a:lnTo>
                  <a:lnTo>
                    <a:pt x="1965" y="2204"/>
                  </a:lnTo>
                  <a:lnTo>
                    <a:pt x="1822" y="4097"/>
                  </a:lnTo>
                  <a:lnTo>
                    <a:pt x="0" y="4240"/>
                  </a:lnTo>
                  <a:lnTo>
                    <a:pt x="24" y="4406"/>
                  </a:lnTo>
                  <a:lnTo>
                    <a:pt x="1965" y="4240"/>
                  </a:lnTo>
                  <a:lnTo>
                    <a:pt x="2120" y="2358"/>
                  </a:lnTo>
                  <a:lnTo>
                    <a:pt x="3989" y="2204"/>
                  </a:lnTo>
                  <a:lnTo>
                    <a:pt x="4144" y="311"/>
                  </a:lnTo>
                  <a:lnTo>
                    <a:pt x="5954" y="168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96" name="Google Shape;4596;p17"/>
            <p:cNvSpPr/>
            <p:nvPr/>
          </p:nvSpPr>
          <p:spPr>
            <a:xfrm>
              <a:off x="8979088" y="2077925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58" y="1"/>
                  </a:moveTo>
                  <a:lnTo>
                    <a:pt x="5656" y="2537"/>
                  </a:lnTo>
                  <a:lnTo>
                    <a:pt x="3036" y="2751"/>
                  </a:lnTo>
                  <a:lnTo>
                    <a:pt x="2822" y="5382"/>
                  </a:lnTo>
                  <a:lnTo>
                    <a:pt x="203" y="5597"/>
                  </a:lnTo>
                  <a:lnTo>
                    <a:pt x="0" y="8323"/>
                  </a:lnTo>
                  <a:lnTo>
                    <a:pt x="203" y="8347"/>
                  </a:lnTo>
                  <a:lnTo>
                    <a:pt x="417" y="5799"/>
                  </a:lnTo>
                  <a:lnTo>
                    <a:pt x="3024" y="5597"/>
                  </a:lnTo>
                  <a:lnTo>
                    <a:pt x="3227" y="2954"/>
                  </a:lnTo>
                  <a:lnTo>
                    <a:pt x="5846" y="2739"/>
                  </a:lnTo>
                  <a:lnTo>
                    <a:pt x="6072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97" name="Google Shape;4597;p17"/>
            <p:cNvSpPr/>
            <p:nvPr/>
          </p:nvSpPr>
          <p:spPr>
            <a:xfrm>
              <a:off x="8818338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98" name="Google Shape;4598;p17"/>
            <p:cNvSpPr/>
            <p:nvPr/>
          </p:nvSpPr>
          <p:spPr>
            <a:xfrm>
              <a:off x="9031763" y="31823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5"/>
                  </a:moveTo>
                  <a:cubicBezTo>
                    <a:pt x="1382" y="95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5"/>
                    <a:pt x="929" y="95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99" name="Google Shape;4599;p17"/>
            <p:cNvSpPr/>
            <p:nvPr/>
          </p:nvSpPr>
          <p:spPr>
            <a:xfrm>
              <a:off x="8670413" y="27561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00" name="Google Shape;4600;p17"/>
            <p:cNvSpPr/>
            <p:nvPr/>
          </p:nvSpPr>
          <p:spPr>
            <a:xfrm>
              <a:off x="8513538" y="3288938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4"/>
                  </a:cubicBezTo>
                  <a:cubicBezTo>
                    <a:pt x="1" y="810"/>
                    <a:pt x="227" y="1036"/>
                    <a:pt x="513" y="1036"/>
                  </a:cubicBezTo>
                  <a:cubicBezTo>
                    <a:pt x="787" y="1036"/>
                    <a:pt x="1013" y="810"/>
                    <a:pt x="1013" y="524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01" name="Google Shape;4601;p17"/>
            <p:cNvSpPr/>
            <p:nvPr/>
          </p:nvSpPr>
          <p:spPr>
            <a:xfrm>
              <a:off x="8869538" y="32883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02" name="Google Shape;4602;p17"/>
            <p:cNvSpPr/>
            <p:nvPr/>
          </p:nvSpPr>
          <p:spPr>
            <a:xfrm>
              <a:off x="8858838" y="30957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53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03" name="Google Shape;4603;p17"/>
            <p:cNvSpPr/>
            <p:nvPr/>
          </p:nvSpPr>
          <p:spPr>
            <a:xfrm>
              <a:off x="8457588" y="2937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1" y="203"/>
                    <a:pt x="1" y="441"/>
                  </a:cubicBezTo>
                  <a:cubicBezTo>
                    <a:pt x="1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04" name="Google Shape;4604;p17"/>
            <p:cNvSpPr/>
            <p:nvPr/>
          </p:nvSpPr>
          <p:spPr>
            <a:xfrm>
              <a:off x="8910913" y="28138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191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41"/>
                  </a:cubicBezTo>
                  <a:cubicBezTo>
                    <a:pt x="870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05" name="Google Shape;4605;p17"/>
            <p:cNvSpPr/>
            <p:nvPr/>
          </p:nvSpPr>
          <p:spPr>
            <a:xfrm>
              <a:off x="8679638" y="3178813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107"/>
                  </a:moveTo>
                  <a:cubicBezTo>
                    <a:pt x="1489" y="107"/>
                    <a:pt x="1870" y="500"/>
                    <a:pt x="1870" y="1000"/>
                  </a:cubicBezTo>
                  <a:cubicBezTo>
                    <a:pt x="1870" y="1489"/>
                    <a:pt x="1465" y="1893"/>
                    <a:pt x="989" y="1893"/>
                  </a:cubicBezTo>
                  <a:cubicBezTo>
                    <a:pt x="513" y="1893"/>
                    <a:pt x="120" y="1489"/>
                    <a:pt x="120" y="1000"/>
                  </a:cubicBezTo>
                  <a:cubicBezTo>
                    <a:pt x="120" y="500"/>
                    <a:pt x="501" y="107"/>
                    <a:pt x="989" y="107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0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0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06" name="Google Shape;4606;p17"/>
            <p:cNvSpPr/>
            <p:nvPr/>
          </p:nvSpPr>
          <p:spPr>
            <a:xfrm>
              <a:off x="8594813" y="2876250"/>
              <a:ext cx="108950" cy="150050"/>
            </a:xfrm>
            <a:custGeom>
              <a:avLst/>
              <a:gdLst/>
              <a:ahLst/>
              <a:cxnLst/>
              <a:rect l="l" t="t" r="r" b="b"/>
              <a:pathLst>
                <a:path w="4358" h="6002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2"/>
                  </a:lnTo>
                  <a:lnTo>
                    <a:pt x="2179" y="4025"/>
                  </a:lnTo>
                  <a:lnTo>
                    <a:pt x="4060" y="4168"/>
                  </a:lnTo>
                  <a:lnTo>
                    <a:pt x="4203" y="6001"/>
                  </a:lnTo>
                  <a:lnTo>
                    <a:pt x="4358" y="5989"/>
                  </a:lnTo>
                  <a:lnTo>
                    <a:pt x="4203" y="4025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07" name="Google Shape;4607;p17"/>
            <p:cNvSpPr/>
            <p:nvPr/>
          </p:nvSpPr>
          <p:spPr>
            <a:xfrm>
              <a:off x="8807038" y="259912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4013" y="167"/>
                  </a:lnTo>
                  <a:lnTo>
                    <a:pt x="3846" y="2049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08" name="Google Shape;4608;p17"/>
            <p:cNvSpPr/>
            <p:nvPr/>
          </p:nvSpPr>
          <p:spPr>
            <a:xfrm flipH="1">
              <a:off x="397063" y="2844538"/>
              <a:ext cx="151825" cy="208975"/>
            </a:xfrm>
            <a:custGeom>
              <a:avLst/>
              <a:gdLst/>
              <a:ahLst/>
              <a:cxnLst/>
              <a:rect l="l" t="t" r="r" b="b"/>
              <a:pathLst>
                <a:path w="6073" h="8359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6" y="2763"/>
                  </a:lnTo>
                  <a:lnTo>
                    <a:pt x="2822" y="5394"/>
                  </a:lnTo>
                  <a:lnTo>
                    <a:pt x="203" y="5597"/>
                  </a:lnTo>
                  <a:lnTo>
                    <a:pt x="0" y="8335"/>
                  </a:lnTo>
                  <a:lnTo>
                    <a:pt x="203" y="8359"/>
                  </a:lnTo>
                  <a:lnTo>
                    <a:pt x="417" y="5811"/>
                  </a:lnTo>
                  <a:lnTo>
                    <a:pt x="3024" y="5597"/>
                  </a:lnTo>
                  <a:lnTo>
                    <a:pt x="3227" y="2953"/>
                  </a:lnTo>
                  <a:lnTo>
                    <a:pt x="5846" y="2739"/>
                  </a:lnTo>
                  <a:lnTo>
                    <a:pt x="6072" y="24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09" name="Google Shape;4609;p17"/>
            <p:cNvSpPr/>
            <p:nvPr/>
          </p:nvSpPr>
          <p:spPr>
            <a:xfrm>
              <a:off x="8818338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83"/>
                  </a:moveTo>
                  <a:cubicBezTo>
                    <a:pt x="1382" y="83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4"/>
                    <a:pt x="465" y="83"/>
                    <a:pt x="918" y="83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17"/>
                  </a:cubicBezTo>
                  <a:cubicBezTo>
                    <a:pt x="1" y="1429"/>
                    <a:pt x="418" y="1845"/>
                    <a:pt x="918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10" name="Google Shape;4610;p17"/>
            <p:cNvSpPr/>
            <p:nvPr/>
          </p:nvSpPr>
          <p:spPr>
            <a:xfrm>
              <a:off x="9031763" y="3951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18"/>
                    <a:pt x="1382" y="1787"/>
                    <a:pt x="929" y="1787"/>
                  </a:cubicBezTo>
                  <a:cubicBezTo>
                    <a:pt x="465" y="1787"/>
                    <a:pt x="96" y="1418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8"/>
                    <a:pt x="1" y="930"/>
                  </a:cubicBezTo>
                  <a:cubicBezTo>
                    <a:pt x="1" y="1430"/>
                    <a:pt x="417" y="1846"/>
                    <a:pt x="929" y="1846"/>
                  </a:cubicBezTo>
                  <a:cubicBezTo>
                    <a:pt x="1429" y="1846"/>
                    <a:pt x="1846" y="1430"/>
                    <a:pt x="1846" y="930"/>
                  </a:cubicBezTo>
                  <a:cubicBezTo>
                    <a:pt x="1834" y="418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11" name="Google Shape;4611;p17"/>
            <p:cNvSpPr/>
            <p:nvPr/>
          </p:nvSpPr>
          <p:spPr>
            <a:xfrm>
              <a:off x="8670413" y="35252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191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191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12" name="Google Shape;4612;p17"/>
            <p:cNvSpPr/>
            <p:nvPr/>
          </p:nvSpPr>
          <p:spPr>
            <a:xfrm>
              <a:off x="8513538" y="4057788"/>
              <a:ext cx="25325" cy="26225"/>
            </a:xfrm>
            <a:custGeom>
              <a:avLst/>
              <a:gdLst/>
              <a:ahLst/>
              <a:cxnLst/>
              <a:rect l="l" t="t" r="r" b="b"/>
              <a:pathLst>
                <a:path w="1013" h="1049" extrusionOk="0">
                  <a:moveTo>
                    <a:pt x="513" y="0"/>
                  </a:moveTo>
                  <a:cubicBezTo>
                    <a:pt x="227" y="0"/>
                    <a:pt x="1" y="239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9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13" name="Google Shape;4613;p17"/>
            <p:cNvSpPr/>
            <p:nvPr/>
          </p:nvSpPr>
          <p:spPr>
            <a:xfrm>
              <a:off x="8869538" y="4057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14" name="Google Shape;4614;p17"/>
            <p:cNvSpPr/>
            <p:nvPr/>
          </p:nvSpPr>
          <p:spPr>
            <a:xfrm>
              <a:off x="8858838" y="38649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15" name="Google Shape;4615;p17"/>
            <p:cNvSpPr/>
            <p:nvPr/>
          </p:nvSpPr>
          <p:spPr>
            <a:xfrm>
              <a:off x="8457588" y="37068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191"/>
                    <a:pt x="1" y="441"/>
                  </a:cubicBezTo>
                  <a:cubicBezTo>
                    <a:pt x="1" y="692"/>
                    <a:pt x="203" y="894"/>
                    <a:pt x="441" y="894"/>
                  </a:cubicBezTo>
                  <a:cubicBezTo>
                    <a:pt x="679" y="894"/>
                    <a:pt x="870" y="692"/>
                    <a:pt x="870" y="441"/>
                  </a:cubicBezTo>
                  <a:cubicBezTo>
                    <a:pt x="870" y="191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16" name="Google Shape;4616;p17"/>
            <p:cNvSpPr/>
            <p:nvPr/>
          </p:nvSpPr>
          <p:spPr>
            <a:xfrm>
              <a:off x="8910913" y="35827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2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53"/>
                  </a:cubicBezTo>
                  <a:cubicBezTo>
                    <a:pt x="870" y="202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17" name="Google Shape;4617;p17"/>
            <p:cNvSpPr/>
            <p:nvPr/>
          </p:nvSpPr>
          <p:spPr>
            <a:xfrm>
              <a:off x="8679638" y="3947963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5"/>
                  </a:moveTo>
                  <a:cubicBezTo>
                    <a:pt x="1489" y="95"/>
                    <a:pt x="1870" y="500"/>
                    <a:pt x="1870" y="988"/>
                  </a:cubicBezTo>
                  <a:cubicBezTo>
                    <a:pt x="1870" y="1488"/>
                    <a:pt x="1465" y="1881"/>
                    <a:pt x="989" y="1881"/>
                  </a:cubicBezTo>
                  <a:cubicBezTo>
                    <a:pt x="513" y="1881"/>
                    <a:pt x="120" y="1488"/>
                    <a:pt x="120" y="988"/>
                  </a:cubicBezTo>
                  <a:cubicBezTo>
                    <a:pt x="120" y="500"/>
                    <a:pt x="501" y="95"/>
                    <a:pt x="989" y="95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988"/>
                  </a:cubicBezTo>
                  <a:cubicBezTo>
                    <a:pt x="1" y="1548"/>
                    <a:pt x="441" y="1988"/>
                    <a:pt x="989" y="1988"/>
                  </a:cubicBezTo>
                  <a:cubicBezTo>
                    <a:pt x="1548" y="1988"/>
                    <a:pt x="1989" y="1548"/>
                    <a:pt x="1989" y="988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18" name="Google Shape;4618;p17"/>
            <p:cNvSpPr/>
            <p:nvPr/>
          </p:nvSpPr>
          <p:spPr>
            <a:xfrm flipH="1">
              <a:off x="8594813" y="3645400"/>
              <a:ext cx="108950" cy="150025"/>
            </a:xfrm>
            <a:custGeom>
              <a:avLst/>
              <a:gdLst/>
              <a:ahLst/>
              <a:cxnLst/>
              <a:rect l="l" t="t" r="r" b="b"/>
              <a:pathLst>
                <a:path w="4358" h="6001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1"/>
                  </a:lnTo>
                  <a:lnTo>
                    <a:pt x="2179" y="4012"/>
                  </a:lnTo>
                  <a:lnTo>
                    <a:pt x="4060" y="4167"/>
                  </a:lnTo>
                  <a:lnTo>
                    <a:pt x="4203" y="6001"/>
                  </a:lnTo>
                  <a:lnTo>
                    <a:pt x="4358" y="5977"/>
                  </a:lnTo>
                  <a:lnTo>
                    <a:pt x="4203" y="4012"/>
                  </a:lnTo>
                  <a:lnTo>
                    <a:pt x="2334" y="3870"/>
                  </a:lnTo>
                  <a:lnTo>
                    <a:pt x="2167" y="1976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19" name="Google Shape;4619;p17"/>
            <p:cNvSpPr/>
            <p:nvPr/>
          </p:nvSpPr>
          <p:spPr>
            <a:xfrm flipH="1">
              <a:off x="8807038" y="336827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084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20" name="Google Shape;4620;p17"/>
            <p:cNvSpPr/>
            <p:nvPr/>
          </p:nvSpPr>
          <p:spPr>
            <a:xfrm>
              <a:off x="8979088" y="361592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94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21" name="Google Shape;4621;p17"/>
            <p:cNvSpPr/>
            <p:nvPr/>
          </p:nvSpPr>
          <p:spPr>
            <a:xfrm>
              <a:off x="8818338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4"/>
                    <a:pt x="1382" y="1787"/>
                    <a:pt x="918" y="1787"/>
                  </a:cubicBezTo>
                  <a:cubicBezTo>
                    <a:pt x="465" y="1787"/>
                    <a:pt x="84" y="1406"/>
                    <a:pt x="84" y="929"/>
                  </a:cubicBezTo>
                  <a:cubicBezTo>
                    <a:pt x="84" y="453"/>
                    <a:pt x="465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22" name="Google Shape;4622;p17"/>
            <p:cNvSpPr/>
            <p:nvPr/>
          </p:nvSpPr>
          <p:spPr>
            <a:xfrm>
              <a:off x="903176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23" name="Google Shape;4623;p17"/>
            <p:cNvSpPr/>
            <p:nvPr/>
          </p:nvSpPr>
          <p:spPr>
            <a:xfrm>
              <a:off x="8670413" y="42941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2"/>
                    <a:pt x="203" y="894"/>
                    <a:pt x="441" y="894"/>
                  </a:cubicBezTo>
                  <a:cubicBezTo>
                    <a:pt x="679" y="894"/>
                    <a:pt x="870" y="692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24" name="Google Shape;4624;p17"/>
            <p:cNvSpPr/>
            <p:nvPr/>
          </p:nvSpPr>
          <p:spPr>
            <a:xfrm>
              <a:off x="851353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25" name="Google Shape;4625;p17"/>
            <p:cNvSpPr/>
            <p:nvPr/>
          </p:nvSpPr>
          <p:spPr>
            <a:xfrm>
              <a:off x="886953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26" name="Google Shape;4626;p17"/>
            <p:cNvSpPr/>
            <p:nvPr/>
          </p:nvSpPr>
          <p:spPr>
            <a:xfrm>
              <a:off x="885883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27" name="Google Shape;4627;p17"/>
            <p:cNvSpPr/>
            <p:nvPr/>
          </p:nvSpPr>
          <p:spPr>
            <a:xfrm>
              <a:off x="8457588" y="44756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28" name="Google Shape;4628;p17"/>
            <p:cNvSpPr/>
            <p:nvPr/>
          </p:nvSpPr>
          <p:spPr>
            <a:xfrm>
              <a:off x="8910913" y="43518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29" name="Google Shape;4629;p17"/>
            <p:cNvSpPr/>
            <p:nvPr/>
          </p:nvSpPr>
          <p:spPr>
            <a:xfrm>
              <a:off x="8679638" y="4716788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30" name="Google Shape;4630;p17"/>
            <p:cNvSpPr/>
            <p:nvPr/>
          </p:nvSpPr>
          <p:spPr>
            <a:xfrm>
              <a:off x="8594813" y="4414525"/>
              <a:ext cx="108950" cy="149750"/>
            </a:xfrm>
            <a:custGeom>
              <a:avLst/>
              <a:gdLst/>
              <a:ahLst/>
              <a:cxnLst/>
              <a:rect l="l" t="t" r="r" b="b"/>
              <a:pathLst>
                <a:path w="4358" h="5990" extrusionOk="0">
                  <a:moveTo>
                    <a:pt x="143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36" y="2120"/>
                  </a:lnTo>
                  <a:lnTo>
                    <a:pt x="2179" y="4013"/>
                  </a:lnTo>
                  <a:lnTo>
                    <a:pt x="4060" y="4168"/>
                  </a:lnTo>
                  <a:lnTo>
                    <a:pt x="4203" y="5990"/>
                  </a:lnTo>
                  <a:lnTo>
                    <a:pt x="4358" y="5978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22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31" name="Google Shape;4631;p17"/>
            <p:cNvSpPr/>
            <p:nvPr/>
          </p:nvSpPr>
          <p:spPr>
            <a:xfrm>
              <a:off x="8807038" y="413712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51"/>
                  </a:lnTo>
                  <a:lnTo>
                    <a:pt x="24" y="4405"/>
                  </a:lnTo>
                  <a:lnTo>
                    <a:pt x="1965" y="4251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22"/>
                  </a:lnTo>
                  <a:lnTo>
                    <a:pt x="5954" y="167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32" name="Google Shape;4632;p17"/>
            <p:cNvSpPr/>
            <p:nvPr/>
          </p:nvSpPr>
          <p:spPr>
            <a:xfrm>
              <a:off x="8266188" y="4616350"/>
              <a:ext cx="106900" cy="151525"/>
            </a:xfrm>
            <a:custGeom>
              <a:avLst/>
              <a:gdLst/>
              <a:ahLst/>
              <a:cxnLst/>
              <a:rect l="l" t="t" r="r" b="b"/>
              <a:pathLst>
                <a:path w="4276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2" y="2012"/>
                  </a:lnTo>
                  <a:lnTo>
                    <a:pt x="1989" y="3905"/>
                  </a:lnTo>
                  <a:lnTo>
                    <a:pt x="120" y="4084"/>
                  </a:lnTo>
                  <a:lnTo>
                    <a:pt x="1" y="6048"/>
                  </a:lnTo>
                  <a:lnTo>
                    <a:pt x="144" y="6060"/>
                  </a:lnTo>
                  <a:lnTo>
                    <a:pt x="263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88"/>
                  </a:lnTo>
                  <a:lnTo>
                    <a:pt x="4275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33" name="Google Shape;4633;p17"/>
            <p:cNvSpPr/>
            <p:nvPr/>
          </p:nvSpPr>
          <p:spPr>
            <a:xfrm flipH="1">
              <a:off x="397063" y="43828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0"/>
                  </a:lnTo>
                  <a:lnTo>
                    <a:pt x="2822" y="5382"/>
                  </a:lnTo>
                  <a:lnTo>
                    <a:pt x="203" y="5596"/>
                  </a:lnTo>
                  <a:lnTo>
                    <a:pt x="0" y="8334"/>
                  </a:lnTo>
                  <a:lnTo>
                    <a:pt x="203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41"/>
                  </a:lnTo>
                  <a:lnTo>
                    <a:pt x="5846" y="2738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34" name="Google Shape;4634;p17"/>
            <p:cNvSpPr/>
            <p:nvPr/>
          </p:nvSpPr>
          <p:spPr>
            <a:xfrm>
              <a:off x="8818338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35" name="Google Shape;4635;p17"/>
            <p:cNvSpPr/>
            <p:nvPr/>
          </p:nvSpPr>
          <p:spPr>
            <a:xfrm>
              <a:off x="867041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36" name="Google Shape;4636;p17"/>
            <p:cNvSpPr/>
            <p:nvPr/>
          </p:nvSpPr>
          <p:spPr>
            <a:xfrm>
              <a:off x="8910913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41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37" name="Google Shape;4637;p17"/>
            <p:cNvSpPr/>
            <p:nvPr/>
          </p:nvSpPr>
          <p:spPr>
            <a:xfrm flipH="1">
              <a:off x="8807038" y="4906250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4013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38" name="Google Shape;4638;p17"/>
            <p:cNvSpPr/>
            <p:nvPr/>
          </p:nvSpPr>
          <p:spPr>
            <a:xfrm>
              <a:off x="8243563" y="4910725"/>
              <a:ext cx="152125" cy="208675"/>
            </a:xfrm>
            <a:custGeom>
              <a:avLst/>
              <a:gdLst/>
              <a:ahLst/>
              <a:cxnLst/>
              <a:rect l="l" t="t" r="r" b="b"/>
              <a:pathLst>
                <a:path w="6085" h="8347" extrusionOk="0">
                  <a:moveTo>
                    <a:pt x="5859" y="0"/>
                  </a:moveTo>
                  <a:lnTo>
                    <a:pt x="5668" y="2548"/>
                  </a:lnTo>
                  <a:lnTo>
                    <a:pt x="3049" y="2751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8" y="5811"/>
                  </a:lnTo>
                  <a:lnTo>
                    <a:pt x="3037" y="5596"/>
                  </a:lnTo>
                  <a:lnTo>
                    <a:pt x="3239" y="2965"/>
                  </a:lnTo>
                  <a:lnTo>
                    <a:pt x="5859" y="2739"/>
                  </a:lnTo>
                  <a:lnTo>
                    <a:pt x="6085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39" name="Google Shape;4639;p17"/>
            <p:cNvSpPr/>
            <p:nvPr/>
          </p:nvSpPr>
          <p:spPr>
            <a:xfrm>
              <a:off x="807836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40" name="Google Shape;4640;p17"/>
            <p:cNvSpPr/>
            <p:nvPr/>
          </p:nvSpPr>
          <p:spPr>
            <a:xfrm>
              <a:off x="75604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0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00" y="1037"/>
                  </a:cubicBezTo>
                  <a:cubicBezTo>
                    <a:pt x="774" y="1037"/>
                    <a:pt x="1012" y="810"/>
                    <a:pt x="1012" y="525"/>
                  </a:cubicBezTo>
                  <a:cubicBezTo>
                    <a:pt x="1012" y="227"/>
                    <a:pt x="774" y="1"/>
                    <a:pt x="5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41" name="Google Shape;4641;p17"/>
            <p:cNvSpPr/>
            <p:nvPr/>
          </p:nvSpPr>
          <p:spPr>
            <a:xfrm>
              <a:off x="7916438" y="212063"/>
              <a:ext cx="21475" cy="22350"/>
            </a:xfrm>
            <a:custGeom>
              <a:avLst/>
              <a:gdLst/>
              <a:ahLst/>
              <a:cxnLst/>
              <a:rect l="l" t="t" r="r" b="b"/>
              <a:pathLst>
                <a:path w="859" h="894" extrusionOk="0">
                  <a:moveTo>
                    <a:pt x="430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30" y="894"/>
                  </a:cubicBezTo>
                  <a:cubicBezTo>
                    <a:pt x="668" y="894"/>
                    <a:pt x="858" y="703"/>
                    <a:pt x="858" y="453"/>
                  </a:cubicBezTo>
                  <a:cubicBezTo>
                    <a:pt x="858" y="203"/>
                    <a:pt x="668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42" name="Google Shape;4642;p17"/>
            <p:cNvSpPr/>
            <p:nvPr/>
          </p:nvSpPr>
          <p:spPr>
            <a:xfrm>
              <a:off x="790513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43" name="Google Shape;4643;p17"/>
            <p:cNvSpPr/>
            <p:nvPr/>
          </p:nvSpPr>
          <p:spPr>
            <a:xfrm>
              <a:off x="7725938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44" name="Google Shape;4644;p17"/>
            <p:cNvSpPr/>
            <p:nvPr/>
          </p:nvSpPr>
          <p:spPr>
            <a:xfrm flipH="1">
              <a:off x="159126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1" y="2001"/>
                  </a:lnTo>
                  <a:lnTo>
                    <a:pt x="2012" y="3894"/>
                  </a:lnTo>
                  <a:lnTo>
                    <a:pt x="131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3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86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45" name="Google Shape;4645;p17"/>
            <p:cNvSpPr/>
            <p:nvPr/>
          </p:nvSpPr>
          <p:spPr>
            <a:xfrm>
              <a:off x="771731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70" y="703"/>
                    <a:pt x="870" y="453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46" name="Google Shape;4646;p17"/>
            <p:cNvSpPr/>
            <p:nvPr/>
          </p:nvSpPr>
          <p:spPr>
            <a:xfrm>
              <a:off x="7957238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41" y="893"/>
                  </a:cubicBezTo>
                  <a:cubicBezTo>
                    <a:pt x="679" y="893"/>
                    <a:pt x="869" y="691"/>
                    <a:pt x="869" y="453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47" name="Google Shape;4647;p17"/>
            <p:cNvSpPr/>
            <p:nvPr/>
          </p:nvSpPr>
          <p:spPr>
            <a:xfrm flipH="1">
              <a:off x="1179288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18" y="1"/>
                  </a:moveTo>
                  <a:lnTo>
                    <a:pt x="3989" y="155"/>
                  </a:lnTo>
                  <a:lnTo>
                    <a:pt x="3834" y="2048"/>
                  </a:lnTo>
                  <a:lnTo>
                    <a:pt x="1965" y="2203"/>
                  </a:lnTo>
                  <a:lnTo>
                    <a:pt x="1798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2" y="155"/>
                  </a:lnTo>
                  <a:lnTo>
                    <a:pt x="591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48" name="Google Shape;4648;p17"/>
            <p:cNvSpPr/>
            <p:nvPr/>
          </p:nvSpPr>
          <p:spPr>
            <a:xfrm>
              <a:off x="729018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6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50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49" name="Google Shape;4649;p17"/>
            <p:cNvSpPr/>
            <p:nvPr/>
          </p:nvSpPr>
          <p:spPr>
            <a:xfrm>
              <a:off x="807836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46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50" name="Google Shape;4650;p17"/>
            <p:cNvSpPr/>
            <p:nvPr/>
          </p:nvSpPr>
          <p:spPr>
            <a:xfrm>
              <a:off x="75604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0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00" y="1048"/>
                  </a:cubicBezTo>
                  <a:cubicBezTo>
                    <a:pt x="774" y="1048"/>
                    <a:pt x="1012" y="810"/>
                    <a:pt x="1012" y="524"/>
                  </a:cubicBezTo>
                  <a:cubicBezTo>
                    <a:pt x="1012" y="238"/>
                    <a:pt x="774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51" name="Google Shape;4651;p17"/>
            <p:cNvSpPr/>
            <p:nvPr/>
          </p:nvSpPr>
          <p:spPr>
            <a:xfrm>
              <a:off x="7916438" y="4826638"/>
              <a:ext cx="21475" cy="22350"/>
            </a:xfrm>
            <a:custGeom>
              <a:avLst/>
              <a:gdLst/>
              <a:ahLst/>
              <a:cxnLst/>
              <a:rect l="l" t="t" r="r" b="b"/>
              <a:pathLst>
                <a:path w="859" h="894" extrusionOk="0">
                  <a:moveTo>
                    <a:pt x="430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30" y="893"/>
                  </a:cubicBezTo>
                  <a:cubicBezTo>
                    <a:pt x="668" y="893"/>
                    <a:pt x="858" y="691"/>
                    <a:pt x="858" y="441"/>
                  </a:cubicBezTo>
                  <a:cubicBezTo>
                    <a:pt x="858" y="203"/>
                    <a:pt x="668" y="0"/>
                    <a:pt x="4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52" name="Google Shape;4652;p17"/>
            <p:cNvSpPr/>
            <p:nvPr/>
          </p:nvSpPr>
          <p:spPr>
            <a:xfrm>
              <a:off x="790513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53" name="Google Shape;4653;p17"/>
            <p:cNvSpPr/>
            <p:nvPr/>
          </p:nvSpPr>
          <p:spPr>
            <a:xfrm>
              <a:off x="7725938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54" name="Google Shape;4654;p17"/>
            <p:cNvSpPr/>
            <p:nvPr/>
          </p:nvSpPr>
          <p:spPr>
            <a:xfrm flipH="1">
              <a:off x="1591263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1" y="2012"/>
                  </a:lnTo>
                  <a:lnTo>
                    <a:pt x="2012" y="3905"/>
                  </a:lnTo>
                  <a:lnTo>
                    <a:pt x="131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3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86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55" name="Google Shape;4655;p17"/>
            <p:cNvSpPr/>
            <p:nvPr/>
          </p:nvSpPr>
          <p:spPr>
            <a:xfrm>
              <a:off x="771731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53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56" name="Google Shape;4656;p17"/>
            <p:cNvSpPr/>
            <p:nvPr/>
          </p:nvSpPr>
          <p:spPr>
            <a:xfrm>
              <a:off x="7957238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57" name="Google Shape;4657;p17"/>
            <p:cNvSpPr/>
            <p:nvPr/>
          </p:nvSpPr>
          <p:spPr>
            <a:xfrm flipH="1">
              <a:off x="225613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18" y="1"/>
                  </a:moveTo>
                  <a:lnTo>
                    <a:pt x="3989" y="167"/>
                  </a:lnTo>
                  <a:lnTo>
                    <a:pt x="3834" y="2061"/>
                  </a:lnTo>
                  <a:lnTo>
                    <a:pt x="1965" y="2203"/>
                  </a:lnTo>
                  <a:lnTo>
                    <a:pt x="1798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2" y="167"/>
                  </a:lnTo>
                  <a:lnTo>
                    <a:pt x="591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58" name="Google Shape;4658;p17"/>
            <p:cNvSpPr/>
            <p:nvPr/>
          </p:nvSpPr>
          <p:spPr>
            <a:xfrm>
              <a:off x="7290188" y="491072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59" name="Google Shape;4659;p17"/>
            <p:cNvSpPr/>
            <p:nvPr/>
          </p:nvSpPr>
          <p:spPr>
            <a:xfrm>
              <a:off x="7124688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1" y="465"/>
                    <a:pt x="1751" y="941"/>
                  </a:cubicBezTo>
                  <a:cubicBezTo>
                    <a:pt x="1751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60" name="Google Shape;4660;p17"/>
            <p:cNvSpPr/>
            <p:nvPr/>
          </p:nvSpPr>
          <p:spPr>
            <a:xfrm>
              <a:off x="66067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1" y="1"/>
                  </a:moveTo>
                  <a:cubicBezTo>
                    <a:pt x="227" y="1"/>
                    <a:pt x="0" y="227"/>
                    <a:pt x="0" y="525"/>
                  </a:cubicBezTo>
                  <a:cubicBezTo>
                    <a:pt x="0" y="810"/>
                    <a:pt x="227" y="1037"/>
                    <a:pt x="501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61" name="Google Shape;4661;p17"/>
            <p:cNvSpPr/>
            <p:nvPr/>
          </p:nvSpPr>
          <p:spPr>
            <a:xfrm>
              <a:off x="6962763" y="2120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58" y="703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62" name="Google Shape;4662;p17"/>
            <p:cNvSpPr/>
            <p:nvPr/>
          </p:nvSpPr>
          <p:spPr>
            <a:xfrm>
              <a:off x="6951438" y="19488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80" y="894"/>
                    <a:pt x="870" y="691"/>
                    <a:pt x="870" y="441"/>
                  </a:cubicBezTo>
                  <a:cubicBezTo>
                    <a:pt x="870" y="203"/>
                    <a:pt x="680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63" name="Google Shape;4663;p17"/>
            <p:cNvSpPr/>
            <p:nvPr/>
          </p:nvSpPr>
          <p:spPr>
            <a:xfrm>
              <a:off x="677226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0" y="1894"/>
                  </a:cubicBezTo>
                  <a:cubicBezTo>
                    <a:pt x="524" y="1894"/>
                    <a:pt x="119" y="1489"/>
                    <a:pt x="119" y="1001"/>
                  </a:cubicBezTo>
                  <a:cubicBezTo>
                    <a:pt x="119" y="501"/>
                    <a:pt x="524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64" name="Google Shape;4664;p17"/>
            <p:cNvSpPr/>
            <p:nvPr/>
          </p:nvSpPr>
          <p:spPr>
            <a:xfrm>
              <a:off x="635881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44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13" y="3894"/>
                  </a:lnTo>
                  <a:lnTo>
                    <a:pt x="143" y="4073"/>
                  </a:lnTo>
                  <a:lnTo>
                    <a:pt x="1" y="6037"/>
                  </a:lnTo>
                  <a:lnTo>
                    <a:pt x="155" y="6049"/>
                  </a:lnTo>
                  <a:lnTo>
                    <a:pt x="286" y="4228"/>
                  </a:lnTo>
                  <a:lnTo>
                    <a:pt x="2167" y="4049"/>
                  </a:lnTo>
                  <a:lnTo>
                    <a:pt x="2287" y="2156"/>
                  </a:lnTo>
                  <a:lnTo>
                    <a:pt x="4156" y="1977"/>
                  </a:lnTo>
                  <a:lnTo>
                    <a:pt x="4287" y="13"/>
                  </a:lnTo>
                  <a:lnTo>
                    <a:pt x="4144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65" name="Google Shape;4665;p17"/>
            <p:cNvSpPr/>
            <p:nvPr/>
          </p:nvSpPr>
          <p:spPr>
            <a:xfrm>
              <a:off x="6763638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79" y="893"/>
                    <a:pt x="869" y="703"/>
                    <a:pt x="869" y="453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66" name="Google Shape;4666;p17"/>
            <p:cNvSpPr/>
            <p:nvPr/>
          </p:nvSpPr>
          <p:spPr>
            <a:xfrm>
              <a:off x="7003538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67" name="Google Shape;4667;p17"/>
            <p:cNvSpPr/>
            <p:nvPr/>
          </p:nvSpPr>
          <p:spPr>
            <a:xfrm flipH="1">
              <a:off x="2132963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41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89" y="2203"/>
                  </a:lnTo>
                  <a:lnTo>
                    <a:pt x="4143" y="310"/>
                  </a:lnTo>
                  <a:lnTo>
                    <a:pt x="5941" y="155"/>
                  </a:lnTo>
                  <a:lnTo>
                    <a:pt x="5941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68" name="Google Shape;4668;p17"/>
            <p:cNvSpPr/>
            <p:nvPr/>
          </p:nvSpPr>
          <p:spPr>
            <a:xfrm>
              <a:off x="633648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27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7" y="5596"/>
                  </a:lnTo>
                  <a:lnTo>
                    <a:pt x="3251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69" name="Google Shape;4669;p17"/>
            <p:cNvSpPr/>
            <p:nvPr/>
          </p:nvSpPr>
          <p:spPr>
            <a:xfrm>
              <a:off x="7124688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1" y="465"/>
                    <a:pt x="1751" y="941"/>
                  </a:cubicBezTo>
                  <a:cubicBezTo>
                    <a:pt x="1751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70" name="Google Shape;4670;p17"/>
            <p:cNvSpPr/>
            <p:nvPr/>
          </p:nvSpPr>
          <p:spPr>
            <a:xfrm>
              <a:off x="66067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1" y="0"/>
                  </a:moveTo>
                  <a:cubicBezTo>
                    <a:pt x="227" y="0"/>
                    <a:pt x="0" y="238"/>
                    <a:pt x="0" y="524"/>
                  </a:cubicBezTo>
                  <a:cubicBezTo>
                    <a:pt x="0" y="810"/>
                    <a:pt x="227" y="1048"/>
                    <a:pt x="501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71" name="Google Shape;4671;p17"/>
            <p:cNvSpPr/>
            <p:nvPr/>
          </p:nvSpPr>
          <p:spPr>
            <a:xfrm>
              <a:off x="6962763" y="48266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72" name="Google Shape;4672;p17"/>
            <p:cNvSpPr/>
            <p:nvPr/>
          </p:nvSpPr>
          <p:spPr>
            <a:xfrm>
              <a:off x="6951438" y="4634038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1" y="1"/>
                  </a:moveTo>
                  <a:cubicBezTo>
                    <a:pt x="203" y="1"/>
                    <a:pt x="1" y="191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80" y="894"/>
                    <a:pt x="870" y="691"/>
                    <a:pt x="870" y="441"/>
                  </a:cubicBezTo>
                  <a:cubicBezTo>
                    <a:pt x="870" y="191"/>
                    <a:pt x="680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73" name="Google Shape;4673;p17"/>
            <p:cNvSpPr/>
            <p:nvPr/>
          </p:nvSpPr>
          <p:spPr>
            <a:xfrm>
              <a:off x="677226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0" y="1894"/>
                  </a:cubicBezTo>
                  <a:cubicBezTo>
                    <a:pt x="524" y="1894"/>
                    <a:pt x="119" y="1489"/>
                    <a:pt x="119" y="1001"/>
                  </a:cubicBezTo>
                  <a:cubicBezTo>
                    <a:pt x="119" y="513"/>
                    <a:pt x="524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74" name="Google Shape;4674;p17"/>
            <p:cNvSpPr/>
            <p:nvPr/>
          </p:nvSpPr>
          <p:spPr>
            <a:xfrm>
              <a:off x="6358813" y="4616350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44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13" y="3905"/>
                  </a:lnTo>
                  <a:lnTo>
                    <a:pt x="143" y="4084"/>
                  </a:lnTo>
                  <a:lnTo>
                    <a:pt x="1" y="6048"/>
                  </a:lnTo>
                  <a:lnTo>
                    <a:pt x="155" y="6060"/>
                  </a:lnTo>
                  <a:lnTo>
                    <a:pt x="286" y="4227"/>
                  </a:lnTo>
                  <a:lnTo>
                    <a:pt x="2167" y="4048"/>
                  </a:lnTo>
                  <a:lnTo>
                    <a:pt x="2287" y="2155"/>
                  </a:lnTo>
                  <a:lnTo>
                    <a:pt x="4156" y="1988"/>
                  </a:lnTo>
                  <a:lnTo>
                    <a:pt x="4287" y="24"/>
                  </a:lnTo>
                  <a:lnTo>
                    <a:pt x="4144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75" name="Google Shape;4675;p17"/>
            <p:cNvSpPr/>
            <p:nvPr/>
          </p:nvSpPr>
          <p:spPr>
            <a:xfrm>
              <a:off x="6763638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69" y="691"/>
                    <a:pt x="869" y="453"/>
                  </a:cubicBezTo>
                  <a:cubicBezTo>
                    <a:pt x="869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76" name="Google Shape;4676;p17"/>
            <p:cNvSpPr/>
            <p:nvPr/>
          </p:nvSpPr>
          <p:spPr>
            <a:xfrm>
              <a:off x="7003538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77" name="Google Shape;4677;p17"/>
            <p:cNvSpPr/>
            <p:nvPr/>
          </p:nvSpPr>
          <p:spPr>
            <a:xfrm flipH="1">
              <a:off x="1179288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41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89" y="2203"/>
                  </a:lnTo>
                  <a:lnTo>
                    <a:pt x="4143" y="310"/>
                  </a:lnTo>
                  <a:lnTo>
                    <a:pt x="5941" y="167"/>
                  </a:lnTo>
                  <a:lnTo>
                    <a:pt x="5941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78" name="Google Shape;4678;p17"/>
            <p:cNvSpPr/>
            <p:nvPr/>
          </p:nvSpPr>
          <p:spPr>
            <a:xfrm>
              <a:off x="633648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27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7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79" name="Google Shape;4679;p17"/>
            <p:cNvSpPr/>
            <p:nvPr/>
          </p:nvSpPr>
          <p:spPr>
            <a:xfrm>
              <a:off x="617128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84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80" name="Google Shape;4680;p17"/>
            <p:cNvSpPr/>
            <p:nvPr/>
          </p:nvSpPr>
          <p:spPr>
            <a:xfrm>
              <a:off x="56530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1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01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81" name="Google Shape;4681;p17"/>
            <p:cNvSpPr/>
            <p:nvPr/>
          </p:nvSpPr>
          <p:spPr>
            <a:xfrm>
              <a:off x="600906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82" name="Google Shape;4682;p17"/>
            <p:cNvSpPr/>
            <p:nvPr/>
          </p:nvSpPr>
          <p:spPr>
            <a:xfrm>
              <a:off x="5998363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83" name="Google Shape;4683;p17"/>
            <p:cNvSpPr/>
            <p:nvPr/>
          </p:nvSpPr>
          <p:spPr>
            <a:xfrm>
              <a:off x="5819163" y="102538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01" y="1894"/>
                    <a:pt x="108" y="1489"/>
                    <a:pt x="108" y="1001"/>
                  </a:cubicBezTo>
                  <a:cubicBezTo>
                    <a:pt x="108" y="501"/>
                    <a:pt x="501" y="96"/>
                    <a:pt x="989" y="96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1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84" name="Google Shape;4684;p17"/>
            <p:cNvSpPr/>
            <p:nvPr/>
          </p:nvSpPr>
          <p:spPr>
            <a:xfrm flipH="1">
              <a:off x="3498338" y="-162"/>
              <a:ext cx="107200" cy="151250"/>
            </a:xfrm>
            <a:custGeom>
              <a:avLst/>
              <a:gdLst/>
              <a:ahLst/>
              <a:cxnLst/>
              <a:rect l="l" t="t" r="r" b="b"/>
              <a:pathLst>
                <a:path w="4288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32" y="4073"/>
                  </a:lnTo>
                  <a:lnTo>
                    <a:pt x="1" y="6037"/>
                  </a:lnTo>
                  <a:lnTo>
                    <a:pt x="156" y="6049"/>
                  </a:lnTo>
                  <a:lnTo>
                    <a:pt x="275" y="4228"/>
                  </a:lnTo>
                  <a:lnTo>
                    <a:pt x="2156" y="4049"/>
                  </a:lnTo>
                  <a:lnTo>
                    <a:pt x="2275" y="2156"/>
                  </a:lnTo>
                  <a:lnTo>
                    <a:pt x="4144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85" name="Google Shape;4685;p17"/>
            <p:cNvSpPr/>
            <p:nvPr/>
          </p:nvSpPr>
          <p:spPr>
            <a:xfrm>
              <a:off x="581023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86" name="Google Shape;4686;p17"/>
            <p:cNvSpPr/>
            <p:nvPr/>
          </p:nvSpPr>
          <p:spPr>
            <a:xfrm>
              <a:off x="605013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8" y="893"/>
                    <a:pt x="858" y="691"/>
                    <a:pt x="858" y="453"/>
                  </a:cubicBezTo>
                  <a:cubicBezTo>
                    <a:pt x="858" y="203"/>
                    <a:pt x="668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87" name="Google Shape;4687;p17"/>
            <p:cNvSpPr/>
            <p:nvPr/>
          </p:nvSpPr>
          <p:spPr>
            <a:xfrm flipH="1">
              <a:off x="3086363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88" name="Google Shape;4688;p17"/>
            <p:cNvSpPr/>
            <p:nvPr/>
          </p:nvSpPr>
          <p:spPr>
            <a:xfrm>
              <a:off x="5383088" y="294238"/>
              <a:ext cx="151850" cy="208675"/>
            </a:xfrm>
            <a:custGeom>
              <a:avLst/>
              <a:gdLst/>
              <a:ahLst/>
              <a:cxnLst/>
              <a:rect l="l" t="t" r="r" b="b"/>
              <a:pathLst>
                <a:path w="6074" h="8347" extrusionOk="0">
                  <a:moveTo>
                    <a:pt x="5859" y="0"/>
                  </a:moveTo>
                  <a:lnTo>
                    <a:pt x="5656" y="2536"/>
                  </a:lnTo>
                  <a:lnTo>
                    <a:pt x="3049" y="2750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8" y="5798"/>
                  </a:lnTo>
                  <a:lnTo>
                    <a:pt x="3025" y="5596"/>
                  </a:lnTo>
                  <a:lnTo>
                    <a:pt x="3239" y="2953"/>
                  </a:lnTo>
                  <a:lnTo>
                    <a:pt x="5859" y="2750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89" name="Google Shape;4689;p17"/>
            <p:cNvSpPr/>
            <p:nvPr/>
          </p:nvSpPr>
          <p:spPr>
            <a:xfrm>
              <a:off x="617128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94" y="84"/>
                    <a:pt x="1763" y="465"/>
                    <a:pt x="1763" y="941"/>
                  </a:cubicBezTo>
                  <a:cubicBezTo>
                    <a:pt x="1763" y="1394"/>
                    <a:pt x="1394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84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90" name="Google Shape;4690;p17"/>
            <p:cNvSpPr/>
            <p:nvPr/>
          </p:nvSpPr>
          <p:spPr>
            <a:xfrm>
              <a:off x="56530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1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01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91" name="Google Shape;4691;p17"/>
            <p:cNvSpPr/>
            <p:nvPr/>
          </p:nvSpPr>
          <p:spPr>
            <a:xfrm>
              <a:off x="600906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92" name="Google Shape;4692;p17"/>
            <p:cNvSpPr/>
            <p:nvPr/>
          </p:nvSpPr>
          <p:spPr>
            <a:xfrm>
              <a:off x="5998363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93" name="Google Shape;4693;p17"/>
            <p:cNvSpPr/>
            <p:nvPr/>
          </p:nvSpPr>
          <p:spPr>
            <a:xfrm>
              <a:off x="5819163" y="4716788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01" y="1894"/>
                    <a:pt x="108" y="1489"/>
                    <a:pt x="108" y="1001"/>
                  </a:cubicBezTo>
                  <a:cubicBezTo>
                    <a:pt x="96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94" name="Google Shape;4694;p17"/>
            <p:cNvSpPr/>
            <p:nvPr/>
          </p:nvSpPr>
          <p:spPr>
            <a:xfrm flipH="1">
              <a:off x="3498338" y="4614113"/>
              <a:ext cx="107200" cy="151525"/>
            </a:xfrm>
            <a:custGeom>
              <a:avLst/>
              <a:gdLst/>
              <a:ahLst/>
              <a:cxnLst/>
              <a:rect l="l" t="t" r="r" b="b"/>
              <a:pathLst>
                <a:path w="4288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5"/>
                  </a:lnTo>
                  <a:lnTo>
                    <a:pt x="132" y="4084"/>
                  </a:lnTo>
                  <a:lnTo>
                    <a:pt x="1" y="6048"/>
                  </a:lnTo>
                  <a:lnTo>
                    <a:pt x="156" y="6060"/>
                  </a:lnTo>
                  <a:lnTo>
                    <a:pt x="275" y="4227"/>
                  </a:lnTo>
                  <a:lnTo>
                    <a:pt x="2156" y="4048"/>
                  </a:lnTo>
                  <a:lnTo>
                    <a:pt x="2275" y="2155"/>
                  </a:lnTo>
                  <a:lnTo>
                    <a:pt x="4144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95" name="Google Shape;4695;p17"/>
            <p:cNvSpPr/>
            <p:nvPr/>
          </p:nvSpPr>
          <p:spPr>
            <a:xfrm>
              <a:off x="581023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96" name="Google Shape;4696;p17"/>
            <p:cNvSpPr/>
            <p:nvPr/>
          </p:nvSpPr>
          <p:spPr>
            <a:xfrm>
              <a:off x="605013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8" y="893"/>
                    <a:pt x="858" y="691"/>
                    <a:pt x="858" y="441"/>
                  </a:cubicBezTo>
                  <a:cubicBezTo>
                    <a:pt x="858" y="203"/>
                    <a:pt x="668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97" name="Google Shape;4697;p17"/>
            <p:cNvSpPr/>
            <p:nvPr/>
          </p:nvSpPr>
          <p:spPr>
            <a:xfrm flipH="1">
              <a:off x="2132688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98" name="Google Shape;4698;p17"/>
            <p:cNvSpPr/>
            <p:nvPr/>
          </p:nvSpPr>
          <p:spPr>
            <a:xfrm>
              <a:off x="5383088" y="4908488"/>
              <a:ext cx="151850" cy="208675"/>
            </a:xfrm>
            <a:custGeom>
              <a:avLst/>
              <a:gdLst/>
              <a:ahLst/>
              <a:cxnLst/>
              <a:rect l="l" t="t" r="r" b="b"/>
              <a:pathLst>
                <a:path w="6074" h="8347" extrusionOk="0">
                  <a:moveTo>
                    <a:pt x="5859" y="0"/>
                  </a:moveTo>
                  <a:lnTo>
                    <a:pt x="5656" y="2548"/>
                  </a:lnTo>
                  <a:lnTo>
                    <a:pt x="3049" y="2751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8" y="5811"/>
                  </a:lnTo>
                  <a:lnTo>
                    <a:pt x="3025" y="5596"/>
                  </a:lnTo>
                  <a:lnTo>
                    <a:pt x="3239" y="2965"/>
                  </a:lnTo>
                  <a:lnTo>
                    <a:pt x="5859" y="2739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99" name="Google Shape;4699;p17"/>
            <p:cNvSpPr/>
            <p:nvPr/>
          </p:nvSpPr>
          <p:spPr>
            <a:xfrm>
              <a:off x="521788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06" y="0"/>
                    <a:pt x="1" y="417"/>
                    <a:pt x="1" y="929"/>
                  </a:cubicBezTo>
                  <a:cubicBezTo>
                    <a:pt x="1" y="1429"/>
                    <a:pt x="406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00" name="Google Shape;4700;p17"/>
            <p:cNvSpPr/>
            <p:nvPr/>
          </p:nvSpPr>
          <p:spPr>
            <a:xfrm>
              <a:off x="46993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12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01" name="Google Shape;4701;p17"/>
            <p:cNvSpPr/>
            <p:nvPr/>
          </p:nvSpPr>
          <p:spPr>
            <a:xfrm>
              <a:off x="50553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2" y="1"/>
                    <a:pt x="0" y="203"/>
                    <a:pt x="0" y="453"/>
                  </a:cubicBezTo>
                  <a:cubicBezTo>
                    <a:pt x="0" y="703"/>
                    <a:pt x="202" y="894"/>
                    <a:pt x="441" y="894"/>
                  </a:cubicBezTo>
                  <a:cubicBezTo>
                    <a:pt x="679" y="894"/>
                    <a:pt x="869" y="703"/>
                    <a:pt x="869" y="453"/>
                  </a:cubicBezTo>
                  <a:cubicBezTo>
                    <a:pt x="869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02" name="Google Shape;4702;p17"/>
            <p:cNvSpPr/>
            <p:nvPr/>
          </p:nvSpPr>
          <p:spPr>
            <a:xfrm>
              <a:off x="5044663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03" name="Google Shape;4703;p17"/>
            <p:cNvSpPr/>
            <p:nvPr/>
          </p:nvSpPr>
          <p:spPr>
            <a:xfrm>
              <a:off x="4865463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04" name="Google Shape;4704;p17"/>
            <p:cNvSpPr/>
            <p:nvPr/>
          </p:nvSpPr>
          <p:spPr>
            <a:xfrm>
              <a:off x="4452038" y="-162"/>
              <a:ext cx="106875" cy="151250"/>
            </a:xfrm>
            <a:custGeom>
              <a:avLst/>
              <a:gdLst/>
              <a:ahLst/>
              <a:cxnLst/>
              <a:rect l="l" t="t" r="r" b="b"/>
              <a:pathLst>
                <a:path w="4275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1" y="2001"/>
                  </a:lnTo>
                  <a:lnTo>
                    <a:pt x="2000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3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74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05" name="Google Shape;4705;p17"/>
            <p:cNvSpPr/>
            <p:nvPr/>
          </p:nvSpPr>
          <p:spPr>
            <a:xfrm>
              <a:off x="485653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06" name="Google Shape;4706;p17"/>
            <p:cNvSpPr/>
            <p:nvPr/>
          </p:nvSpPr>
          <p:spPr>
            <a:xfrm>
              <a:off x="5096763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79" y="893"/>
                    <a:pt x="869" y="691"/>
                    <a:pt x="869" y="453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07" name="Google Shape;4707;p17"/>
            <p:cNvSpPr/>
            <p:nvPr/>
          </p:nvSpPr>
          <p:spPr>
            <a:xfrm flipH="1">
              <a:off x="4039763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30" y="1"/>
                  </a:moveTo>
                  <a:lnTo>
                    <a:pt x="4001" y="155"/>
                  </a:lnTo>
                  <a:lnTo>
                    <a:pt x="3834" y="2048"/>
                  </a:lnTo>
                  <a:lnTo>
                    <a:pt x="1953" y="2203"/>
                  </a:lnTo>
                  <a:lnTo>
                    <a:pt x="1810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08" name="Google Shape;4708;p17"/>
            <p:cNvSpPr/>
            <p:nvPr/>
          </p:nvSpPr>
          <p:spPr>
            <a:xfrm>
              <a:off x="44297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46" y="0"/>
                  </a:moveTo>
                  <a:lnTo>
                    <a:pt x="5656" y="2536"/>
                  </a:lnTo>
                  <a:lnTo>
                    <a:pt x="3036" y="2750"/>
                  </a:lnTo>
                  <a:lnTo>
                    <a:pt x="2834" y="5394"/>
                  </a:lnTo>
                  <a:lnTo>
                    <a:pt x="214" y="5608"/>
                  </a:lnTo>
                  <a:lnTo>
                    <a:pt x="0" y="8334"/>
                  </a:lnTo>
                  <a:lnTo>
                    <a:pt x="214" y="8346"/>
                  </a:lnTo>
                  <a:lnTo>
                    <a:pt x="405" y="5798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50"/>
                  </a:lnTo>
                  <a:lnTo>
                    <a:pt x="6072" y="12"/>
                  </a:lnTo>
                  <a:lnTo>
                    <a:pt x="5846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09" name="Google Shape;4709;p17"/>
            <p:cNvSpPr/>
            <p:nvPr/>
          </p:nvSpPr>
          <p:spPr>
            <a:xfrm>
              <a:off x="521788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06" y="1"/>
                    <a:pt x="1" y="417"/>
                    <a:pt x="1" y="917"/>
                  </a:cubicBezTo>
                  <a:cubicBezTo>
                    <a:pt x="1" y="1429"/>
                    <a:pt x="406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23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10" name="Google Shape;4710;p17"/>
            <p:cNvSpPr/>
            <p:nvPr/>
          </p:nvSpPr>
          <p:spPr>
            <a:xfrm>
              <a:off x="46993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12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11" name="Google Shape;4711;p17"/>
            <p:cNvSpPr/>
            <p:nvPr/>
          </p:nvSpPr>
          <p:spPr>
            <a:xfrm>
              <a:off x="50553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2" y="0"/>
                    <a:pt x="0" y="203"/>
                    <a:pt x="0" y="441"/>
                  </a:cubicBezTo>
                  <a:cubicBezTo>
                    <a:pt x="0" y="691"/>
                    <a:pt x="202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12" name="Google Shape;4712;p17"/>
            <p:cNvSpPr/>
            <p:nvPr/>
          </p:nvSpPr>
          <p:spPr>
            <a:xfrm>
              <a:off x="5044663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13" name="Google Shape;4713;p17"/>
            <p:cNvSpPr/>
            <p:nvPr/>
          </p:nvSpPr>
          <p:spPr>
            <a:xfrm>
              <a:off x="4865463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14" name="Google Shape;4714;p17"/>
            <p:cNvSpPr/>
            <p:nvPr/>
          </p:nvSpPr>
          <p:spPr>
            <a:xfrm>
              <a:off x="4452038" y="4614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1" y="2012"/>
                  </a:lnTo>
                  <a:lnTo>
                    <a:pt x="2000" y="3905"/>
                  </a:lnTo>
                  <a:lnTo>
                    <a:pt x="119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3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74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15" name="Google Shape;4715;p17"/>
            <p:cNvSpPr/>
            <p:nvPr/>
          </p:nvSpPr>
          <p:spPr>
            <a:xfrm>
              <a:off x="485653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16" name="Google Shape;4716;p17"/>
            <p:cNvSpPr/>
            <p:nvPr/>
          </p:nvSpPr>
          <p:spPr>
            <a:xfrm>
              <a:off x="5096763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17" name="Google Shape;4717;p17"/>
            <p:cNvSpPr/>
            <p:nvPr/>
          </p:nvSpPr>
          <p:spPr>
            <a:xfrm flipH="1">
              <a:off x="3086088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30" y="1"/>
                  </a:moveTo>
                  <a:lnTo>
                    <a:pt x="4001" y="167"/>
                  </a:lnTo>
                  <a:lnTo>
                    <a:pt x="3834" y="2061"/>
                  </a:lnTo>
                  <a:lnTo>
                    <a:pt x="1953" y="2203"/>
                  </a:lnTo>
                  <a:lnTo>
                    <a:pt x="1810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18" name="Google Shape;4718;p17"/>
            <p:cNvSpPr/>
            <p:nvPr/>
          </p:nvSpPr>
          <p:spPr>
            <a:xfrm>
              <a:off x="44297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46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14" y="5608"/>
                  </a:lnTo>
                  <a:lnTo>
                    <a:pt x="0" y="8335"/>
                  </a:lnTo>
                  <a:lnTo>
                    <a:pt x="214" y="8347"/>
                  </a:lnTo>
                  <a:lnTo>
                    <a:pt x="405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46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19" name="Google Shape;4719;p17"/>
            <p:cNvSpPr/>
            <p:nvPr/>
          </p:nvSpPr>
          <p:spPr>
            <a:xfrm>
              <a:off x="4264213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0" y="465"/>
                    <a:pt x="1750" y="941"/>
                  </a:cubicBezTo>
                  <a:cubicBezTo>
                    <a:pt x="1750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20" name="Google Shape;4720;p17"/>
            <p:cNvSpPr/>
            <p:nvPr/>
          </p:nvSpPr>
          <p:spPr>
            <a:xfrm>
              <a:off x="37462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0" y="1"/>
                  </a:moveTo>
                  <a:cubicBezTo>
                    <a:pt x="227" y="1"/>
                    <a:pt x="0" y="227"/>
                    <a:pt x="0" y="525"/>
                  </a:cubicBezTo>
                  <a:cubicBezTo>
                    <a:pt x="0" y="810"/>
                    <a:pt x="227" y="1037"/>
                    <a:pt x="500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21" name="Google Shape;4721;p17"/>
            <p:cNvSpPr/>
            <p:nvPr/>
          </p:nvSpPr>
          <p:spPr>
            <a:xfrm>
              <a:off x="41022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69" y="703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22" name="Google Shape;4722;p17"/>
            <p:cNvSpPr/>
            <p:nvPr/>
          </p:nvSpPr>
          <p:spPr>
            <a:xfrm>
              <a:off x="4091263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23" name="Google Shape;4723;p17"/>
            <p:cNvSpPr/>
            <p:nvPr/>
          </p:nvSpPr>
          <p:spPr>
            <a:xfrm>
              <a:off x="3911788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9" y="96"/>
                    <a:pt x="1881" y="501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01"/>
                    <a:pt x="524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24" name="Google Shape;4724;p17"/>
            <p:cNvSpPr/>
            <p:nvPr/>
          </p:nvSpPr>
          <p:spPr>
            <a:xfrm flipH="1">
              <a:off x="5405438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13" y="3894"/>
                  </a:lnTo>
                  <a:lnTo>
                    <a:pt x="143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86" y="2156"/>
                  </a:lnTo>
                  <a:lnTo>
                    <a:pt x="4156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25" name="Google Shape;4725;p17"/>
            <p:cNvSpPr/>
            <p:nvPr/>
          </p:nvSpPr>
          <p:spPr>
            <a:xfrm>
              <a:off x="3903138" y="448713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2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42" y="893"/>
                  </a:cubicBezTo>
                  <a:cubicBezTo>
                    <a:pt x="680" y="893"/>
                    <a:pt x="870" y="703"/>
                    <a:pt x="870" y="453"/>
                  </a:cubicBezTo>
                  <a:cubicBezTo>
                    <a:pt x="870" y="203"/>
                    <a:pt x="680" y="0"/>
                    <a:pt x="4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26" name="Google Shape;4726;p17"/>
            <p:cNvSpPr/>
            <p:nvPr/>
          </p:nvSpPr>
          <p:spPr>
            <a:xfrm>
              <a:off x="4143363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27" name="Google Shape;4727;p17"/>
            <p:cNvSpPr/>
            <p:nvPr/>
          </p:nvSpPr>
          <p:spPr>
            <a:xfrm flipH="1">
              <a:off x="4993438" y="289763"/>
              <a:ext cx="148575" cy="110150"/>
            </a:xfrm>
            <a:custGeom>
              <a:avLst/>
              <a:gdLst/>
              <a:ahLst/>
              <a:cxnLst/>
              <a:rect l="l" t="t" r="r" b="b"/>
              <a:pathLst>
                <a:path w="5943" h="4406" extrusionOk="0">
                  <a:moveTo>
                    <a:pt x="5930" y="1"/>
                  </a:moveTo>
                  <a:lnTo>
                    <a:pt x="3990" y="155"/>
                  </a:lnTo>
                  <a:lnTo>
                    <a:pt x="3847" y="2048"/>
                  </a:lnTo>
                  <a:lnTo>
                    <a:pt x="1965" y="2203"/>
                  </a:lnTo>
                  <a:lnTo>
                    <a:pt x="1799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4" y="4239"/>
                  </a:lnTo>
                  <a:lnTo>
                    <a:pt x="2096" y="2346"/>
                  </a:lnTo>
                  <a:lnTo>
                    <a:pt x="3978" y="2203"/>
                  </a:lnTo>
                  <a:lnTo>
                    <a:pt x="4121" y="310"/>
                  </a:lnTo>
                  <a:lnTo>
                    <a:pt x="5942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28" name="Google Shape;4728;p17"/>
            <p:cNvSpPr/>
            <p:nvPr/>
          </p:nvSpPr>
          <p:spPr>
            <a:xfrm>
              <a:off x="34760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25" y="5596"/>
                  </a:lnTo>
                  <a:lnTo>
                    <a:pt x="3251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29" name="Google Shape;4729;p17"/>
            <p:cNvSpPr/>
            <p:nvPr/>
          </p:nvSpPr>
          <p:spPr>
            <a:xfrm>
              <a:off x="4264213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0" y="465"/>
                    <a:pt x="1750" y="941"/>
                  </a:cubicBezTo>
                  <a:cubicBezTo>
                    <a:pt x="1750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30" name="Google Shape;4730;p17"/>
            <p:cNvSpPr/>
            <p:nvPr/>
          </p:nvSpPr>
          <p:spPr>
            <a:xfrm>
              <a:off x="37462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0" y="0"/>
                  </a:moveTo>
                  <a:cubicBezTo>
                    <a:pt x="227" y="0"/>
                    <a:pt x="0" y="238"/>
                    <a:pt x="0" y="524"/>
                  </a:cubicBezTo>
                  <a:cubicBezTo>
                    <a:pt x="0" y="810"/>
                    <a:pt x="227" y="1048"/>
                    <a:pt x="500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31" name="Google Shape;4731;p17"/>
            <p:cNvSpPr/>
            <p:nvPr/>
          </p:nvSpPr>
          <p:spPr>
            <a:xfrm>
              <a:off x="41022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32" name="Google Shape;4732;p17"/>
            <p:cNvSpPr/>
            <p:nvPr/>
          </p:nvSpPr>
          <p:spPr>
            <a:xfrm>
              <a:off x="4091263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33" name="Google Shape;4733;p17"/>
            <p:cNvSpPr/>
            <p:nvPr/>
          </p:nvSpPr>
          <p:spPr>
            <a:xfrm>
              <a:off x="3911788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9" y="108"/>
                    <a:pt x="1881" y="513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13"/>
                    <a:pt x="524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34" name="Google Shape;4734;p17"/>
            <p:cNvSpPr/>
            <p:nvPr/>
          </p:nvSpPr>
          <p:spPr>
            <a:xfrm flipH="1">
              <a:off x="5405438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13" y="3905"/>
                  </a:lnTo>
                  <a:lnTo>
                    <a:pt x="143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86" y="2155"/>
                  </a:lnTo>
                  <a:lnTo>
                    <a:pt x="4156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35" name="Google Shape;4735;p17"/>
            <p:cNvSpPr/>
            <p:nvPr/>
          </p:nvSpPr>
          <p:spPr>
            <a:xfrm>
              <a:off x="3903138" y="5063263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2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42" y="894"/>
                  </a:cubicBezTo>
                  <a:cubicBezTo>
                    <a:pt x="680" y="894"/>
                    <a:pt x="870" y="691"/>
                    <a:pt x="870" y="453"/>
                  </a:cubicBezTo>
                  <a:cubicBezTo>
                    <a:pt x="870" y="203"/>
                    <a:pt x="680" y="1"/>
                    <a:pt x="4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36" name="Google Shape;4736;p17"/>
            <p:cNvSpPr/>
            <p:nvPr/>
          </p:nvSpPr>
          <p:spPr>
            <a:xfrm>
              <a:off x="4143363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37" name="Google Shape;4737;p17"/>
            <p:cNvSpPr/>
            <p:nvPr/>
          </p:nvSpPr>
          <p:spPr>
            <a:xfrm>
              <a:off x="4039763" y="4904013"/>
              <a:ext cx="148575" cy="110175"/>
            </a:xfrm>
            <a:custGeom>
              <a:avLst/>
              <a:gdLst/>
              <a:ahLst/>
              <a:cxnLst/>
              <a:rect l="l" t="t" r="r" b="b"/>
              <a:pathLst>
                <a:path w="5943" h="4407" extrusionOk="0">
                  <a:moveTo>
                    <a:pt x="5930" y="1"/>
                  </a:moveTo>
                  <a:lnTo>
                    <a:pt x="3990" y="167"/>
                  </a:lnTo>
                  <a:lnTo>
                    <a:pt x="3847" y="2061"/>
                  </a:lnTo>
                  <a:lnTo>
                    <a:pt x="1965" y="2203"/>
                  </a:lnTo>
                  <a:lnTo>
                    <a:pt x="1799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4" y="4239"/>
                  </a:lnTo>
                  <a:lnTo>
                    <a:pt x="2096" y="2358"/>
                  </a:lnTo>
                  <a:lnTo>
                    <a:pt x="3978" y="2203"/>
                  </a:lnTo>
                  <a:lnTo>
                    <a:pt x="4121" y="310"/>
                  </a:lnTo>
                  <a:lnTo>
                    <a:pt x="5942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38" name="Google Shape;4738;p17"/>
            <p:cNvSpPr/>
            <p:nvPr/>
          </p:nvSpPr>
          <p:spPr>
            <a:xfrm>
              <a:off x="34760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25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39" name="Google Shape;4739;p17"/>
            <p:cNvSpPr/>
            <p:nvPr/>
          </p:nvSpPr>
          <p:spPr>
            <a:xfrm>
              <a:off x="331051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40" name="Google Shape;4740;p17"/>
            <p:cNvSpPr/>
            <p:nvPr/>
          </p:nvSpPr>
          <p:spPr>
            <a:xfrm>
              <a:off x="27925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13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41" name="Google Shape;4741;p17"/>
            <p:cNvSpPr/>
            <p:nvPr/>
          </p:nvSpPr>
          <p:spPr>
            <a:xfrm>
              <a:off x="31485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42" name="Google Shape;4742;p17"/>
            <p:cNvSpPr/>
            <p:nvPr/>
          </p:nvSpPr>
          <p:spPr>
            <a:xfrm>
              <a:off x="3137588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43" name="Google Shape;4743;p17"/>
            <p:cNvSpPr/>
            <p:nvPr/>
          </p:nvSpPr>
          <p:spPr>
            <a:xfrm>
              <a:off x="2958388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13" y="1894"/>
                    <a:pt x="132" y="1489"/>
                    <a:pt x="132" y="1001"/>
                  </a:cubicBezTo>
                  <a:cubicBezTo>
                    <a:pt x="132" y="501"/>
                    <a:pt x="513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1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60" y="1989"/>
                    <a:pt x="2001" y="1548"/>
                    <a:pt x="2001" y="1001"/>
                  </a:cubicBezTo>
                  <a:cubicBezTo>
                    <a:pt x="2001" y="441"/>
                    <a:pt x="1536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44" name="Google Shape;4744;p17"/>
            <p:cNvSpPr/>
            <p:nvPr/>
          </p:nvSpPr>
          <p:spPr>
            <a:xfrm>
              <a:off x="2544938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01" y="1822"/>
                  </a:lnTo>
                  <a:lnTo>
                    <a:pt x="2120" y="2001"/>
                  </a:lnTo>
                  <a:lnTo>
                    <a:pt x="2001" y="3894"/>
                  </a:lnTo>
                  <a:lnTo>
                    <a:pt x="132" y="4073"/>
                  </a:lnTo>
                  <a:lnTo>
                    <a:pt x="1" y="6037"/>
                  </a:lnTo>
                  <a:lnTo>
                    <a:pt x="144" y="6049"/>
                  </a:lnTo>
                  <a:lnTo>
                    <a:pt x="275" y="4228"/>
                  </a:lnTo>
                  <a:lnTo>
                    <a:pt x="2156" y="4049"/>
                  </a:lnTo>
                  <a:lnTo>
                    <a:pt x="2275" y="2156"/>
                  </a:lnTo>
                  <a:lnTo>
                    <a:pt x="4144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45" name="Google Shape;4745;p17"/>
            <p:cNvSpPr/>
            <p:nvPr/>
          </p:nvSpPr>
          <p:spPr>
            <a:xfrm>
              <a:off x="294946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703"/>
                    <a:pt x="203" y="893"/>
                    <a:pt x="441" y="893"/>
                  </a:cubicBezTo>
                  <a:cubicBezTo>
                    <a:pt x="679" y="893"/>
                    <a:pt x="870" y="703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46" name="Google Shape;4746;p17"/>
            <p:cNvSpPr/>
            <p:nvPr/>
          </p:nvSpPr>
          <p:spPr>
            <a:xfrm>
              <a:off x="3189663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47" name="Google Shape;4747;p17"/>
            <p:cNvSpPr/>
            <p:nvPr/>
          </p:nvSpPr>
          <p:spPr>
            <a:xfrm flipH="1">
              <a:off x="5947138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42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53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42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48" name="Google Shape;4748;p17"/>
            <p:cNvSpPr/>
            <p:nvPr/>
          </p:nvSpPr>
          <p:spPr>
            <a:xfrm>
              <a:off x="25226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9" y="0"/>
                  </a:moveTo>
                  <a:lnTo>
                    <a:pt x="5656" y="2536"/>
                  </a:lnTo>
                  <a:lnTo>
                    <a:pt x="3049" y="2750"/>
                  </a:lnTo>
                  <a:lnTo>
                    <a:pt x="2823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03" y="8346"/>
                  </a:lnTo>
                  <a:lnTo>
                    <a:pt x="418" y="5798"/>
                  </a:lnTo>
                  <a:lnTo>
                    <a:pt x="3037" y="5596"/>
                  </a:lnTo>
                  <a:lnTo>
                    <a:pt x="3239" y="2953"/>
                  </a:lnTo>
                  <a:lnTo>
                    <a:pt x="5847" y="2750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49" name="Google Shape;4749;p17"/>
            <p:cNvSpPr/>
            <p:nvPr/>
          </p:nvSpPr>
          <p:spPr>
            <a:xfrm>
              <a:off x="331051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50" name="Google Shape;4750;p17"/>
            <p:cNvSpPr/>
            <p:nvPr/>
          </p:nvSpPr>
          <p:spPr>
            <a:xfrm>
              <a:off x="27925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51" name="Google Shape;4751;p17"/>
            <p:cNvSpPr/>
            <p:nvPr/>
          </p:nvSpPr>
          <p:spPr>
            <a:xfrm>
              <a:off x="31485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52" name="Google Shape;4752;p17"/>
            <p:cNvSpPr/>
            <p:nvPr/>
          </p:nvSpPr>
          <p:spPr>
            <a:xfrm>
              <a:off x="3137588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53" name="Google Shape;4753;p17"/>
            <p:cNvSpPr/>
            <p:nvPr/>
          </p:nvSpPr>
          <p:spPr>
            <a:xfrm>
              <a:off x="2958388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13" y="1894"/>
                    <a:pt x="132" y="1489"/>
                    <a:pt x="132" y="1001"/>
                  </a:cubicBezTo>
                  <a:cubicBezTo>
                    <a:pt x="108" y="513"/>
                    <a:pt x="513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60" y="2001"/>
                    <a:pt x="2001" y="1549"/>
                    <a:pt x="2001" y="1001"/>
                  </a:cubicBezTo>
                  <a:cubicBezTo>
                    <a:pt x="2001" y="453"/>
                    <a:pt x="1536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54" name="Google Shape;4754;p17"/>
            <p:cNvSpPr/>
            <p:nvPr/>
          </p:nvSpPr>
          <p:spPr>
            <a:xfrm>
              <a:off x="2544938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01" y="1834"/>
                  </a:lnTo>
                  <a:lnTo>
                    <a:pt x="2120" y="2012"/>
                  </a:lnTo>
                  <a:lnTo>
                    <a:pt x="2001" y="3905"/>
                  </a:lnTo>
                  <a:lnTo>
                    <a:pt x="132" y="4084"/>
                  </a:lnTo>
                  <a:lnTo>
                    <a:pt x="1" y="6048"/>
                  </a:lnTo>
                  <a:lnTo>
                    <a:pt x="144" y="6060"/>
                  </a:lnTo>
                  <a:lnTo>
                    <a:pt x="275" y="4227"/>
                  </a:lnTo>
                  <a:lnTo>
                    <a:pt x="2156" y="4048"/>
                  </a:lnTo>
                  <a:lnTo>
                    <a:pt x="2275" y="2155"/>
                  </a:lnTo>
                  <a:lnTo>
                    <a:pt x="4144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55" name="Google Shape;4755;p17"/>
            <p:cNvSpPr/>
            <p:nvPr/>
          </p:nvSpPr>
          <p:spPr>
            <a:xfrm>
              <a:off x="294946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56" name="Google Shape;4756;p17"/>
            <p:cNvSpPr/>
            <p:nvPr/>
          </p:nvSpPr>
          <p:spPr>
            <a:xfrm>
              <a:off x="3189663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57" name="Google Shape;4757;p17"/>
            <p:cNvSpPr/>
            <p:nvPr/>
          </p:nvSpPr>
          <p:spPr>
            <a:xfrm flipH="1">
              <a:off x="4993463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42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53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42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58" name="Google Shape;4758;p17"/>
            <p:cNvSpPr/>
            <p:nvPr/>
          </p:nvSpPr>
          <p:spPr>
            <a:xfrm>
              <a:off x="25226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9" y="0"/>
                  </a:moveTo>
                  <a:lnTo>
                    <a:pt x="5656" y="2548"/>
                  </a:lnTo>
                  <a:lnTo>
                    <a:pt x="3049" y="2751"/>
                  </a:lnTo>
                  <a:lnTo>
                    <a:pt x="2823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03" y="8347"/>
                  </a:lnTo>
                  <a:lnTo>
                    <a:pt x="418" y="5811"/>
                  </a:lnTo>
                  <a:lnTo>
                    <a:pt x="3037" y="5596"/>
                  </a:lnTo>
                  <a:lnTo>
                    <a:pt x="3239" y="2965"/>
                  </a:lnTo>
                  <a:lnTo>
                    <a:pt x="5847" y="2739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59" name="Google Shape;4759;p17"/>
            <p:cNvSpPr/>
            <p:nvPr/>
          </p:nvSpPr>
          <p:spPr>
            <a:xfrm>
              <a:off x="235741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60" name="Google Shape;4760;p17"/>
            <p:cNvSpPr/>
            <p:nvPr/>
          </p:nvSpPr>
          <p:spPr>
            <a:xfrm>
              <a:off x="183891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12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61" name="Google Shape;4761;p17"/>
            <p:cNvSpPr/>
            <p:nvPr/>
          </p:nvSpPr>
          <p:spPr>
            <a:xfrm>
              <a:off x="21949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2" y="1"/>
                    <a:pt x="0" y="203"/>
                    <a:pt x="0" y="453"/>
                  </a:cubicBezTo>
                  <a:cubicBezTo>
                    <a:pt x="0" y="703"/>
                    <a:pt x="202" y="894"/>
                    <a:pt x="441" y="894"/>
                  </a:cubicBezTo>
                  <a:cubicBezTo>
                    <a:pt x="679" y="894"/>
                    <a:pt x="869" y="703"/>
                    <a:pt x="869" y="453"/>
                  </a:cubicBezTo>
                  <a:cubicBezTo>
                    <a:pt x="869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62" name="Google Shape;4762;p17"/>
            <p:cNvSpPr/>
            <p:nvPr/>
          </p:nvSpPr>
          <p:spPr>
            <a:xfrm>
              <a:off x="218418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63" name="Google Shape;4763;p17"/>
            <p:cNvSpPr/>
            <p:nvPr/>
          </p:nvSpPr>
          <p:spPr>
            <a:xfrm>
              <a:off x="2004988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25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64" name="Google Shape;4764;p17"/>
            <p:cNvSpPr/>
            <p:nvPr/>
          </p:nvSpPr>
          <p:spPr>
            <a:xfrm flipH="1">
              <a:off x="731251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43" y="2001"/>
                  </a:lnTo>
                  <a:lnTo>
                    <a:pt x="2012" y="3894"/>
                  </a:lnTo>
                  <a:lnTo>
                    <a:pt x="131" y="4073"/>
                  </a:lnTo>
                  <a:lnTo>
                    <a:pt x="0" y="6037"/>
                  </a:lnTo>
                  <a:lnTo>
                    <a:pt x="167" y="6049"/>
                  </a:lnTo>
                  <a:lnTo>
                    <a:pt x="286" y="4228"/>
                  </a:lnTo>
                  <a:lnTo>
                    <a:pt x="2155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86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65" name="Google Shape;4765;p17"/>
            <p:cNvSpPr/>
            <p:nvPr/>
          </p:nvSpPr>
          <p:spPr>
            <a:xfrm>
              <a:off x="1996063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66" name="Google Shape;4766;p17"/>
            <p:cNvSpPr/>
            <p:nvPr/>
          </p:nvSpPr>
          <p:spPr>
            <a:xfrm>
              <a:off x="22359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67" name="Google Shape;4767;p17"/>
            <p:cNvSpPr/>
            <p:nvPr/>
          </p:nvSpPr>
          <p:spPr>
            <a:xfrm flipH="1">
              <a:off x="6900238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34" y="2048"/>
                  </a:lnTo>
                  <a:lnTo>
                    <a:pt x="1965" y="2203"/>
                  </a:lnTo>
                  <a:lnTo>
                    <a:pt x="1810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65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68" name="Google Shape;4768;p17"/>
            <p:cNvSpPr/>
            <p:nvPr/>
          </p:nvSpPr>
          <p:spPr>
            <a:xfrm>
              <a:off x="156893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36"/>
                  </a:lnTo>
                  <a:lnTo>
                    <a:pt x="3048" y="2750"/>
                  </a:lnTo>
                  <a:lnTo>
                    <a:pt x="2846" y="5394"/>
                  </a:lnTo>
                  <a:lnTo>
                    <a:pt x="226" y="5608"/>
                  </a:lnTo>
                  <a:lnTo>
                    <a:pt x="0" y="8334"/>
                  </a:lnTo>
                  <a:lnTo>
                    <a:pt x="226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39" y="2953"/>
                  </a:lnTo>
                  <a:lnTo>
                    <a:pt x="5858" y="2750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69" name="Google Shape;4769;p17"/>
            <p:cNvSpPr/>
            <p:nvPr/>
          </p:nvSpPr>
          <p:spPr>
            <a:xfrm>
              <a:off x="235741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22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70" name="Google Shape;4770;p17"/>
            <p:cNvSpPr/>
            <p:nvPr/>
          </p:nvSpPr>
          <p:spPr>
            <a:xfrm>
              <a:off x="183891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12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71" name="Google Shape;4771;p17"/>
            <p:cNvSpPr/>
            <p:nvPr/>
          </p:nvSpPr>
          <p:spPr>
            <a:xfrm>
              <a:off x="21949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2" y="0"/>
                    <a:pt x="0" y="203"/>
                    <a:pt x="0" y="441"/>
                  </a:cubicBezTo>
                  <a:cubicBezTo>
                    <a:pt x="0" y="691"/>
                    <a:pt x="202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72" name="Google Shape;4772;p17"/>
            <p:cNvSpPr/>
            <p:nvPr/>
          </p:nvSpPr>
          <p:spPr>
            <a:xfrm>
              <a:off x="218418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73" name="Google Shape;4773;p17"/>
            <p:cNvSpPr/>
            <p:nvPr/>
          </p:nvSpPr>
          <p:spPr>
            <a:xfrm>
              <a:off x="2004988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25" y="1894"/>
                    <a:pt x="120" y="1489"/>
                    <a:pt x="120" y="1001"/>
                  </a:cubicBezTo>
                  <a:cubicBezTo>
                    <a:pt x="108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74" name="Google Shape;4774;p17"/>
            <p:cNvSpPr/>
            <p:nvPr/>
          </p:nvSpPr>
          <p:spPr>
            <a:xfrm flipH="1">
              <a:off x="7312513" y="4616350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43" y="2012"/>
                  </a:lnTo>
                  <a:lnTo>
                    <a:pt x="2012" y="3905"/>
                  </a:lnTo>
                  <a:lnTo>
                    <a:pt x="131" y="4084"/>
                  </a:lnTo>
                  <a:lnTo>
                    <a:pt x="0" y="6048"/>
                  </a:lnTo>
                  <a:lnTo>
                    <a:pt x="167" y="6060"/>
                  </a:lnTo>
                  <a:lnTo>
                    <a:pt x="286" y="4227"/>
                  </a:lnTo>
                  <a:lnTo>
                    <a:pt x="2155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86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75" name="Google Shape;4775;p17"/>
            <p:cNvSpPr/>
            <p:nvPr/>
          </p:nvSpPr>
          <p:spPr>
            <a:xfrm>
              <a:off x="1996063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76" name="Google Shape;4776;p17"/>
            <p:cNvSpPr/>
            <p:nvPr/>
          </p:nvSpPr>
          <p:spPr>
            <a:xfrm>
              <a:off x="22359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77" name="Google Shape;4777;p17"/>
            <p:cNvSpPr/>
            <p:nvPr/>
          </p:nvSpPr>
          <p:spPr>
            <a:xfrm flipH="1">
              <a:off x="5946563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34" y="2061"/>
                  </a:lnTo>
                  <a:lnTo>
                    <a:pt x="1965" y="2203"/>
                  </a:lnTo>
                  <a:lnTo>
                    <a:pt x="1810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65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78" name="Google Shape;4778;p17"/>
            <p:cNvSpPr/>
            <p:nvPr/>
          </p:nvSpPr>
          <p:spPr>
            <a:xfrm>
              <a:off x="156893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48" y="2751"/>
                  </a:lnTo>
                  <a:lnTo>
                    <a:pt x="2846" y="5394"/>
                  </a:lnTo>
                  <a:lnTo>
                    <a:pt x="226" y="5608"/>
                  </a:lnTo>
                  <a:lnTo>
                    <a:pt x="0" y="8335"/>
                  </a:lnTo>
                  <a:lnTo>
                    <a:pt x="226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39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79" name="Google Shape;4779;p17"/>
            <p:cNvSpPr/>
            <p:nvPr/>
          </p:nvSpPr>
          <p:spPr>
            <a:xfrm>
              <a:off x="1403738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0" y="465"/>
                    <a:pt x="1750" y="941"/>
                  </a:cubicBezTo>
                  <a:cubicBezTo>
                    <a:pt x="1750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80" name="Google Shape;4780;p17"/>
            <p:cNvSpPr/>
            <p:nvPr/>
          </p:nvSpPr>
          <p:spPr>
            <a:xfrm>
              <a:off x="88521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39" y="1"/>
                    <a:pt x="1" y="227"/>
                    <a:pt x="1" y="525"/>
                  </a:cubicBezTo>
                  <a:cubicBezTo>
                    <a:pt x="1" y="810"/>
                    <a:pt x="239" y="1037"/>
                    <a:pt x="512" y="1037"/>
                  </a:cubicBezTo>
                  <a:cubicBezTo>
                    <a:pt x="786" y="1037"/>
                    <a:pt x="1013" y="810"/>
                    <a:pt x="1013" y="525"/>
                  </a:cubicBezTo>
                  <a:cubicBezTo>
                    <a:pt x="1013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81" name="Google Shape;4781;p17"/>
            <p:cNvSpPr/>
            <p:nvPr/>
          </p:nvSpPr>
          <p:spPr>
            <a:xfrm>
              <a:off x="12418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69" y="703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82" name="Google Shape;4782;p17"/>
            <p:cNvSpPr/>
            <p:nvPr/>
          </p:nvSpPr>
          <p:spPr>
            <a:xfrm>
              <a:off x="1230788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83" name="Google Shape;4783;p17"/>
            <p:cNvSpPr/>
            <p:nvPr/>
          </p:nvSpPr>
          <p:spPr>
            <a:xfrm>
              <a:off x="105131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8" y="96"/>
                    <a:pt x="1881" y="501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01"/>
                    <a:pt x="512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0" y="1548"/>
                    <a:pt x="2000" y="1001"/>
                  </a:cubicBezTo>
                  <a:cubicBezTo>
                    <a:pt x="2000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84" name="Google Shape;4784;p17"/>
            <p:cNvSpPr/>
            <p:nvPr/>
          </p:nvSpPr>
          <p:spPr>
            <a:xfrm>
              <a:off x="637863" y="-162"/>
              <a:ext cx="106875" cy="151250"/>
            </a:xfrm>
            <a:custGeom>
              <a:avLst/>
              <a:gdLst/>
              <a:ahLst/>
              <a:cxnLst/>
              <a:rect l="l" t="t" r="r" b="b"/>
              <a:pathLst>
                <a:path w="4275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85" name="Google Shape;4785;p17"/>
            <p:cNvSpPr/>
            <p:nvPr/>
          </p:nvSpPr>
          <p:spPr>
            <a:xfrm>
              <a:off x="1042388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69" y="703"/>
                    <a:pt x="869" y="453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86" name="Google Shape;4786;p17"/>
            <p:cNvSpPr/>
            <p:nvPr/>
          </p:nvSpPr>
          <p:spPr>
            <a:xfrm>
              <a:off x="12828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87" name="Google Shape;4787;p17"/>
            <p:cNvSpPr/>
            <p:nvPr/>
          </p:nvSpPr>
          <p:spPr>
            <a:xfrm flipH="1">
              <a:off x="7853913" y="289763"/>
              <a:ext cx="148575" cy="110150"/>
            </a:xfrm>
            <a:custGeom>
              <a:avLst/>
              <a:gdLst/>
              <a:ahLst/>
              <a:cxnLst/>
              <a:rect l="l" t="t" r="r" b="b"/>
              <a:pathLst>
                <a:path w="5943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35" y="2048"/>
                  </a:lnTo>
                  <a:lnTo>
                    <a:pt x="1954" y="2203"/>
                  </a:lnTo>
                  <a:lnTo>
                    <a:pt x="1799" y="4108"/>
                  </a:lnTo>
                  <a:lnTo>
                    <a:pt x="1" y="4239"/>
                  </a:lnTo>
                  <a:lnTo>
                    <a:pt x="1" y="4406"/>
                  </a:lnTo>
                  <a:lnTo>
                    <a:pt x="1954" y="4239"/>
                  </a:lnTo>
                  <a:lnTo>
                    <a:pt x="2096" y="2346"/>
                  </a:lnTo>
                  <a:lnTo>
                    <a:pt x="3978" y="2203"/>
                  </a:lnTo>
                  <a:lnTo>
                    <a:pt x="4120" y="310"/>
                  </a:lnTo>
                  <a:lnTo>
                    <a:pt x="5942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88" name="Google Shape;4788;p17"/>
            <p:cNvSpPr/>
            <p:nvPr/>
          </p:nvSpPr>
          <p:spPr>
            <a:xfrm>
              <a:off x="637863" y="768988"/>
              <a:ext cx="106875" cy="151225"/>
            </a:xfrm>
            <a:custGeom>
              <a:avLst/>
              <a:gdLst/>
              <a:ahLst/>
              <a:cxnLst/>
              <a:rect l="l" t="t" r="r" b="b"/>
              <a:pathLst>
                <a:path w="4275" h="6049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2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7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2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89" name="Google Shape;4789;p17"/>
            <p:cNvSpPr/>
            <p:nvPr/>
          </p:nvSpPr>
          <p:spPr>
            <a:xfrm flipH="1">
              <a:off x="61553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05" y="5798"/>
                  </a:lnTo>
                  <a:lnTo>
                    <a:pt x="3025" y="5596"/>
                  </a:lnTo>
                  <a:lnTo>
                    <a:pt x="3227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90" name="Google Shape;4790;p17"/>
            <p:cNvSpPr/>
            <p:nvPr/>
          </p:nvSpPr>
          <p:spPr>
            <a:xfrm>
              <a:off x="668513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30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53" y="1787"/>
                    <a:pt x="84" y="1406"/>
                    <a:pt x="84" y="930"/>
                  </a:cubicBezTo>
                  <a:cubicBezTo>
                    <a:pt x="84" y="453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8"/>
                    <a:pt x="1" y="918"/>
                  </a:cubicBezTo>
                  <a:cubicBezTo>
                    <a:pt x="1" y="1430"/>
                    <a:pt x="417" y="1846"/>
                    <a:pt x="918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34" y="418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91" name="Google Shape;4791;p17"/>
            <p:cNvSpPr/>
            <p:nvPr/>
          </p:nvSpPr>
          <p:spPr>
            <a:xfrm>
              <a:off x="637863" y="1537838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6"/>
                  </a:lnTo>
                  <a:lnTo>
                    <a:pt x="119" y="4084"/>
                  </a:lnTo>
                  <a:lnTo>
                    <a:pt x="0" y="6049"/>
                  </a:lnTo>
                  <a:lnTo>
                    <a:pt x="155" y="6061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67"/>
                  </a:lnTo>
                  <a:lnTo>
                    <a:pt x="4156" y="1989"/>
                  </a:lnTo>
                  <a:lnTo>
                    <a:pt x="4275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92" name="Google Shape;4792;p17"/>
            <p:cNvSpPr/>
            <p:nvPr/>
          </p:nvSpPr>
          <p:spPr>
            <a:xfrm flipH="1">
              <a:off x="615538" y="1063063"/>
              <a:ext cx="151825" cy="209000"/>
            </a:xfrm>
            <a:custGeom>
              <a:avLst/>
              <a:gdLst/>
              <a:ahLst/>
              <a:cxnLst/>
              <a:rect l="l" t="t" r="r" b="b"/>
              <a:pathLst>
                <a:path w="6073" h="8360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7" y="2763"/>
                  </a:lnTo>
                  <a:lnTo>
                    <a:pt x="2834" y="5406"/>
                  </a:lnTo>
                  <a:lnTo>
                    <a:pt x="215" y="5621"/>
                  </a:lnTo>
                  <a:lnTo>
                    <a:pt x="0" y="8335"/>
                  </a:lnTo>
                  <a:lnTo>
                    <a:pt x="215" y="8359"/>
                  </a:lnTo>
                  <a:lnTo>
                    <a:pt x="405" y="5811"/>
                  </a:lnTo>
                  <a:lnTo>
                    <a:pt x="3025" y="5597"/>
                  </a:lnTo>
                  <a:lnTo>
                    <a:pt x="3227" y="2966"/>
                  </a:lnTo>
                  <a:lnTo>
                    <a:pt x="5858" y="2763"/>
                  </a:lnTo>
                  <a:lnTo>
                    <a:pt x="6073" y="25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93" name="Google Shape;4793;p17"/>
            <p:cNvSpPr/>
            <p:nvPr/>
          </p:nvSpPr>
          <p:spPr>
            <a:xfrm>
              <a:off x="668513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53" y="1787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94" name="Google Shape;4794;p17"/>
            <p:cNvSpPr/>
            <p:nvPr/>
          </p:nvSpPr>
          <p:spPr>
            <a:xfrm>
              <a:off x="637863" y="2306963"/>
              <a:ext cx="106875" cy="151550"/>
            </a:xfrm>
            <a:custGeom>
              <a:avLst/>
              <a:gdLst/>
              <a:ahLst/>
              <a:cxnLst/>
              <a:rect l="l" t="t" r="r" b="b"/>
              <a:pathLst>
                <a:path w="4275" h="6062" extrusionOk="0">
                  <a:moveTo>
                    <a:pt x="4132" y="1"/>
                  </a:moveTo>
                  <a:lnTo>
                    <a:pt x="4013" y="1835"/>
                  </a:lnTo>
                  <a:lnTo>
                    <a:pt x="2132" y="2013"/>
                  </a:lnTo>
                  <a:lnTo>
                    <a:pt x="2001" y="3906"/>
                  </a:lnTo>
                  <a:lnTo>
                    <a:pt x="119" y="4085"/>
                  </a:lnTo>
                  <a:lnTo>
                    <a:pt x="0" y="6049"/>
                  </a:lnTo>
                  <a:lnTo>
                    <a:pt x="155" y="6061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95" name="Google Shape;4795;p17"/>
            <p:cNvSpPr/>
            <p:nvPr/>
          </p:nvSpPr>
          <p:spPr>
            <a:xfrm flipH="1">
              <a:off x="615538" y="183221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1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51"/>
                  </a:lnTo>
                  <a:lnTo>
                    <a:pt x="6073" y="12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96" name="Google Shape;4796;p17"/>
            <p:cNvSpPr/>
            <p:nvPr/>
          </p:nvSpPr>
          <p:spPr>
            <a:xfrm>
              <a:off x="668513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97" name="Google Shape;4797;p17"/>
            <p:cNvSpPr/>
            <p:nvPr/>
          </p:nvSpPr>
          <p:spPr>
            <a:xfrm>
              <a:off x="637863" y="3076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1"/>
                  </a:moveTo>
                  <a:lnTo>
                    <a:pt x="4013" y="1834"/>
                  </a:lnTo>
                  <a:lnTo>
                    <a:pt x="2132" y="2013"/>
                  </a:lnTo>
                  <a:lnTo>
                    <a:pt x="2001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61"/>
                  </a:lnTo>
                  <a:lnTo>
                    <a:pt x="274" y="4227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98" name="Google Shape;4798;p17"/>
            <p:cNvSpPr/>
            <p:nvPr/>
          </p:nvSpPr>
          <p:spPr>
            <a:xfrm flipH="1">
              <a:off x="615538" y="260136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82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799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51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99" name="Google Shape;4799;p17"/>
            <p:cNvSpPr/>
            <p:nvPr/>
          </p:nvSpPr>
          <p:spPr>
            <a:xfrm>
              <a:off x="668513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83"/>
                  </a:moveTo>
                  <a:cubicBezTo>
                    <a:pt x="1382" y="83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4"/>
                    <a:pt x="453" y="83"/>
                    <a:pt x="918" y="83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5"/>
                    <a:pt x="918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00" name="Google Shape;4800;p17"/>
            <p:cNvSpPr/>
            <p:nvPr/>
          </p:nvSpPr>
          <p:spPr>
            <a:xfrm>
              <a:off x="637863" y="3845263"/>
              <a:ext cx="106875" cy="151225"/>
            </a:xfrm>
            <a:custGeom>
              <a:avLst/>
              <a:gdLst/>
              <a:ahLst/>
              <a:cxnLst/>
              <a:rect l="l" t="t" r="r" b="b"/>
              <a:pathLst>
                <a:path w="4275" h="6049" extrusionOk="0">
                  <a:moveTo>
                    <a:pt x="4132" y="0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2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77"/>
                  </a:lnTo>
                  <a:lnTo>
                    <a:pt x="4275" y="12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01" name="Google Shape;4801;p17"/>
            <p:cNvSpPr/>
            <p:nvPr/>
          </p:nvSpPr>
          <p:spPr>
            <a:xfrm flipH="1">
              <a:off x="615538" y="3370488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58" y="1"/>
                  </a:moveTo>
                  <a:lnTo>
                    <a:pt x="5656" y="2537"/>
                  </a:lnTo>
                  <a:lnTo>
                    <a:pt x="3037" y="2751"/>
                  </a:lnTo>
                  <a:lnTo>
                    <a:pt x="2834" y="5383"/>
                  </a:lnTo>
                  <a:lnTo>
                    <a:pt x="215" y="5609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799"/>
                  </a:lnTo>
                  <a:lnTo>
                    <a:pt x="3025" y="5597"/>
                  </a:lnTo>
                  <a:lnTo>
                    <a:pt x="3227" y="2954"/>
                  </a:lnTo>
                  <a:lnTo>
                    <a:pt x="5858" y="2751"/>
                  </a:lnTo>
                  <a:lnTo>
                    <a:pt x="6073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02" name="Google Shape;4802;p17"/>
            <p:cNvSpPr/>
            <p:nvPr/>
          </p:nvSpPr>
          <p:spPr>
            <a:xfrm>
              <a:off x="668513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4"/>
                    <a:pt x="1382" y="1787"/>
                    <a:pt x="918" y="1787"/>
                  </a:cubicBezTo>
                  <a:cubicBezTo>
                    <a:pt x="453" y="1787"/>
                    <a:pt x="84" y="1406"/>
                    <a:pt x="84" y="929"/>
                  </a:cubicBezTo>
                  <a:cubicBezTo>
                    <a:pt x="72" y="453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03" name="Google Shape;4803;p17"/>
            <p:cNvSpPr/>
            <p:nvPr/>
          </p:nvSpPr>
          <p:spPr>
            <a:xfrm>
              <a:off x="1403738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0" y="465"/>
                    <a:pt x="1750" y="941"/>
                  </a:cubicBezTo>
                  <a:cubicBezTo>
                    <a:pt x="1750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04" name="Google Shape;4804;p17"/>
            <p:cNvSpPr/>
            <p:nvPr/>
          </p:nvSpPr>
          <p:spPr>
            <a:xfrm>
              <a:off x="88521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12" y="1048"/>
                  </a:cubicBezTo>
                  <a:cubicBezTo>
                    <a:pt x="786" y="1048"/>
                    <a:pt x="1013" y="810"/>
                    <a:pt x="1013" y="524"/>
                  </a:cubicBezTo>
                  <a:cubicBezTo>
                    <a:pt x="1013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05" name="Google Shape;4805;p17"/>
            <p:cNvSpPr/>
            <p:nvPr/>
          </p:nvSpPr>
          <p:spPr>
            <a:xfrm>
              <a:off x="12418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06" name="Google Shape;4806;p17"/>
            <p:cNvSpPr/>
            <p:nvPr/>
          </p:nvSpPr>
          <p:spPr>
            <a:xfrm>
              <a:off x="1230788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07" name="Google Shape;4807;p17"/>
            <p:cNvSpPr/>
            <p:nvPr/>
          </p:nvSpPr>
          <p:spPr>
            <a:xfrm>
              <a:off x="105131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8" y="108"/>
                    <a:pt x="1881" y="513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13"/>
                    <a:pt x="512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0" y="1549"/>
                    <a:pt x="2000" y="1001"/>
                  </a:cubicBezTo>
                  <a:cubicBezTo>
                    <a:pt x="2000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08" name="Google Shape;4808;p17"/>
            <p:cNvSpPr/>
            <p:nvPr/>
          </p:nvSpPr>
          <p:spPr>
            <a:xfrm>
              <a:off x="637863" y="4614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5"/>
                  </a:lnTo>
                  <a:lnTo>
                    <a:pt x="119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88"/>
                  </a:lnTo>
                  <a:lnTo>
                    <a:pt x="4275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09" name="Google Shape;4809;p17"/>
            <p:cNvSpPr/>
            <p:nvPr/>
          </p:nvSpPr>
          <p:spPr>
            <a:xfrm flipH="1">
              <a:off x="615538" y="41393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7" y="2763"/>
                  </a:lnTo>
                  <a:lnTo>
                    <a:pt x="2834" y="5394"/>
                  </a:lnTo>
                  <a:lnTo>
                    <a:pt x="215" y="5620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7"/>
                  </a:lnTo>
                  <a:lnTo>
                    <a:pt x="3227" y="2965"/>
                  </a:lnTo>
                  <a:lnTo>
                    <a:pt x="5858" y="2763"/>
                  </a:lnTo>
                  <a:lnTo>
                    <a:pt x="6073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10" name="Google Shape;4810;p17"/>
            <p:cNvSpPr/>
            <p:nvPr/>
          </p:nvSpPr>
          <p:spPr>
            <a:xfrm>
              <a:off x="668513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11" name="Google Shape;4811;p17"/>
            <p:cNvSpPr/>
            <p:nvPr/>
          </p:nvSpPr>
          <p:spPr>
            <a:xfrm>
              <a:off x="1042388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12" name="Google Shape;4812;p17"/>
            <p:cNvSpPr/>
            <p:nvPr/>
          </p:nvSpPr>
          <p:spPr>
            <a:xfrm>
              <a:off x="12828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13" name="Google Shape;4813;p17"/>
            <p:cNvSpPr/>
            <p:nvPr/>
          </p:nvSpPr>
          <p:spPr>
            <a:xfrm flipH="1">
              <a:off x="6900238" y="4906250"/>
              <a:ext cx="148575" cy="110175"/>
            </a:xfrm>
            <a:custGeom>
              <a:avLst/>
              <a:gdLst/>
              <a:ahLst/>
              <a:cxnLst/>
              <a:rect l="l" t="t" r="r" b="b"/>
              <a:pathLst>
                <a:path w="5943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35" y="2061"/>
                  </a:lnTo>
                  <a:lnTo>
                    <a:pt x="1954" y="2203"/>
                  </a:lnTo>
                  <a:lnTo>
                    <a:pt x="1799" y="4097"/>
                  </a:lnTo>
                  <a:lnTo>
                    <a:pt x="1" y="4239"/>
                  </a:lnTo>
                  <a:lnTo>
                    <a:pt x="1" y="4406"/>
                  </a:lnTo>
                  <a:lnTo>
                    <a:pt x="1954" y="4239"/>
                  </a:lnTo>
                  <a:lnTo>
                    <a:pt x="2096" y="2358"/>
                  </a:lnTo>
                  <a:lnTo>
                    <a:pt x="3978" y="2203"/>
                  </a:lnTo>
                  <a:lnTo>
                    <a:pt x="4120" y="310"/>
                  </a:lnTo>
                  <a:lnTo>
                    <a:pt x="5942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14" name="Google Shape;4814;p17"/>
            <p:cNvSpPr/>
            <p:nvPr/>
          </p:nvSpPr>
          <p:spPr>
            <a:xfrm flipH="1">
              <a:off x="61553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15" name="Google Shape;4815;p17"/>
            <p:cNvSpPr/>
            <p:nvPr/>
          </p:nvSpPr>
          <p:spPr>
            <a:xfrm>
              <a:off x="45003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16" name="Google Shape;4816;p17"/>
            <p:cNvSpPr/>
            <p:nvPr/>
          </p:nvSpPr>
          <p:spPr>
            <a:xfrm>
              <a:off x="2881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17" name="Google Shape;4817;p17"/>
            <p:cNvSpPr/>
            <p:nvPr/>
          </p:nvSpPr>
          <p:spPr>
            <a:xfrm>
              <a:off x="277113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18" name="Google Shape;4818;p17"/>
            <p:cNvSpPr/>
            <p:nvPr/>
          </p:nvSpPr>
          <p:spPr>
            <a:xfrm>
              <a:off x="9761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01"/>
                    <a:pt x="524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1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19" name="Google Shape;4819;p17"/>
            <p:cNvSpPr/>
            <p:nvPr/>
          </p:nvSpPr>
          <p:spPr>
            <a:xfrm>
              <a:off x="450038" y="8752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5"/>
                  </a:moveTo>
                  <a:cubicBezTo>
                    <a:pt x="1382" y="95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4"/>
                    <a:pt x="465" y="95"/>
                    <a:pt x="917" y="95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20" name="Google Shape;4820;p17"/>
            <p:cNvSpPr/>
            <p:nvPr/>
          </p:nvSpPr>
          <p:spPr>
            <a:xfrm>
              <a:off x="8928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57" y="703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21" name="Google Shape;4821;p17"/>
            <p:cNvSpPr/>
            <p:nvPr/>
          </p:nvSpPr>
          <p:spPr>
            <a:xfrm>
              <a:off x="288113" y="9812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22" name="Google Shape;4822;p17"/>
            <p:cNvSpPr/>
            <p:nvPr/>
          </p:nvSpPr>
          <p:spPr>
            <a:xfrm>
              <a:off x="277113" y="7886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23" name="Google Shape;4823;p17"/>
            <p:cNvSpPr/>
            <p:nvPr/>
          </p:nvSpPr>
          <p:spPr>
            <a:xfrm>
              <a:off x="3291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24" name="Google Shape;4824;p17"/>
            <p:cNvSpPr/>
            <p:nvPr/>
          </p:nvSpPr>
          <p:spPr>
            <a:xfrm>
              <a:off x="97613" y="871388"/>
              <a:ext cx="50025" cy="50025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001" y="107"/>
                  </a:moveTo>
                  <a:cubicBezTo>
                    <a:pt x="1489" y="107"/>
                    <a:pt x="1882" y="512"/>
                    <a:pt x="1882" y="1000"/>
                  </a:cubicBezTo>
                  <a:cubicBezTo>
                    <a:pt x="1882" y="1500"/>
                    <a:pt x="1477" y="1893"/>
                    <a:pt x="1001" y="1893"/>
                  </a:cubicBezTo>
                  <a:cubicBezTo>
                    <a:pt x="524" y="1893"/>
                    <a:pt x="120" y="1500"/>
                    <a:pt x="120" y="1000"/>
                  </a:cubicBezTo>
                  <a:cubicBezTo>
                    <a:pt x="120" y="512"/>
                    <a:pt x="524" y="107"/>
                    <a:pt x="1001" y="107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53"/>
                    <a:pt x="1" y="1000"/>
                  </a:cubicBezTo>
                  <a:cubicBezTo>
                    <a:pt x="1" y="1548"/>
                    <a:pt x="453" y="2001"/>
                    <a:pt x="1001" y="2001"/>
                  </a:cubicBezTo>
                  <a:cubicBezTo>
                    <a:pt x="1548" y="2001"/>
                    <a:pt x="2001" y="1548"/>
                    <a:pt x="2001" y="1000"/>
                  </a:cubicBezTo>
                  <a:cubicBezTo>
                    <a:pt x="2001" y="453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25" name="Google Shape;4825;p17"/>
            <p:cNvSpPr/>
            <p:nvPr/>
          </p:nvSpPr>
          <p:spPr>
            <a:xfrm flipH="1">
              <a:off x="13088" y="566888"/>
              <a:ext cx="108650" cy="150025"/>
            </a:xfrm>
            <a:custGeom>
              <a:avLst/>
              <a:gdLst/>
              <a:ahLst/>
              <a:cxnLst/>
              <a:rect l="l" t="t" r="r" b="b"/>
              <a:pathLst>
                <a:path w="4346" h="6001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1"/>
                  </a:lnTo>
                  <a:lnTo>
                    <a:pt x="2179" y="4013"/>
                  </a:lnTo>
                  <a:lnTo>
                    <a:pt x="4048" y="4167"/>
                  </a:lnTo>
                  <a:lnTo>
                    <a:pt x="4203" y="6001"/>
                  </a:lnTo>
                  <a:lnTo>
                    <a:pt x="4346" y="5977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26" name="Google Shape;4826;p17"/>
            <p:cNvSpPr/>
            <p:nvPr/>
          </p:nvSpPr>
          <p:spPr>
            <a:xfrm flipH="1">
              <a:off x="225613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27" name="Google Shape;4827;p17"/>
            <p:cNvSpPr/>
            <p:nvPr/>
          </p:nvSpPr>
          <p:spPr>
            <a:xfrm>
              <a:off x="397063" y="53741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28" name="Google Shape;4828;p17"/>
            <p:cNvSpPr/>
            <p:nvPr/>
          </p:nvSpPr>
          <p:spPr>
            <a:xfrm>
              <a:off x="236313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84"/>
                  </a:moveTo>
                  <a:cubicBezTo>
                    <a:pt x="1394" y="84"/>
                    <a:pt x="1763" y="453"/>
                    <a:pt x="1763" y="930"/>
                  </a:cubicBezTo>
                  <a:cubicBezTo>
                    <a:pt x="1763" y="1406"/>
                    <a:pt x="1394" y="1787"/>
                    <a:pt x="930" y="1787"/>
                  </a:cubicBezTo>
                  <a:cubicBezTo>
                    <a:pt x="465" y="1787"/>
                    <a:pt x="96" y="1406"/>
                    <a:pt x="96" y="930"/>
                  </a:cubicBezTo>
                  <a:cubicBezTo>
                    <a:pt x="96" y="453"/>
                    <a:pt x="465" y="84"/>
                    <a:pt x="930" y="84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8"/>
                    <a:pt x="1" y="918"/>
                  </a:cubicBezTo>
                  <a:cubicBezTo>
                    <a:pt x="1" y="1430"/>
                    <a:pt x="418" y="1846"/>
                    <a:pt x="930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46" y="418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29" name="Google Shape;4829;p17"/>
            <p:cNvSpPr/>
            <p:nvPr/>
          </p:nvSpPr>
          <p:spPr>
            <a:xfrm>
              <a:off x="450038" y="164438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7"/>
                    <a:pt x="917" y="1787"/>
                  </a:cubicBezTo>
                  <a:cubicBezTo>
                    <a:pt x="465" y="1787"/>
                    <a:pt x="84" y="1418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7"/>
                    <a:pt x="1" y="918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8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30" name="Google Shape;4830;p17"/>
            <p:cNvSpPr/>
            <p:nvPr/>
          </p:nvSpPr>
          <p:spPr>
            <a:xfrm>
              <a:off x="89288" y="12178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31" name="Google Shape;4831;p17"/>
            <p:cNvSpPr/>
            <p:nvPr/>
          </p:nvSpPr>
          <p:spPr>
            <a:xfrm>
              <a:off x="288113" y="17503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32" name="Google Shape;4832;p17"/>
            <p:cNvSpPr/>
            <p:nvPr/>
          </p:nvSpPr>
          <p:spPr>
            <a:xfrm>
              <a:off x="277113" y="1557788"/>
              <a:ext cx="21450" cy="22325"/>
            </a:xfrm>
            <a:custGeom>
              <a:avLst/>
              <a:gdLst/>
              <a:ahLst/>
              <a:cxnLst/>
              <a:rect l="l" t="t" r="r" b="b"/>
              <a:pathLst>
                <a:path w="858" h="893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33" name="Google Shape;4833;p17"/>
            <p:cNvSpPr/>
            <p:nvPr/>
          </p:nvSpPr>
          <p:spPr>
            <a:xfrm>
              <a:off x="329188" y="12755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34" name="Google Shape;4834;p17"/>
            <p:cNvSpPr/>
            <p:nvPr/>
          </p:nvSpPr>
          <p:spPr>
            <a:xfrm>
              <a:off x="97613" y="1640513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35" name="Google Shape;4835;p17"/>
            <p:cNvSpPr/>
            <p:nvPr/>
          </p:nvSpPr>
          <p:spPr>
            <a:xfrm>
              <a:off x="13088" y="1336013"/>
              <a:ext cx="108650" cy="149750"/>
            </a:xfrm>
            <a:custGeom>
              <a:avLst/>
              <a:gdLst/>
              <a:ahLst/>
              <a:cxnLst/>
              <a:rect l="l" t="t" r="r" b="b"/>
              <a:pathLst>
                <a:path w="4346" h="5990" extrusionOk="0">
                  <a:moveTo>
                    <a:pt x="155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24" y="2120"/>
                  </a:lnTo>
                  <a:lnTo>
                    <a:pt x="2179" y="4013"/>
                  </a:lnTo>
                  <a:lnTo>
                    <a:pt x="4048" y="4168"/>
                  </a:lnTo>
                  <a:lnTo>
                    <a:pt x="4203" y="5990"/>
                  </a:lnTo>
                  <a:lnTo>
                    <a:pt x="4346" y="5978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23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36" name="Google Shape;4836;p17"/>
            <p:cNvSpPr/>
            <p:nvPr/>
          </p:nvSpPr>
          <p:spPr>
            <a:xfrm>
              <a:off x="225613" y="105861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51"/>
                  </a:lnTo>
                  <a:lnTo>
                    <a:pt x="12" y="4406"/>
                  </a:lnTo>
                  <a:lnTo>
                    <a:pt x="1953" y="4251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22"/>
                  </a:lnTo>
                  <a:lnTo>
                    <a:pt x="5941" y="167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37" name="Google Shape;4837;p17"/>
            <p:cNvSpPr/>
            <p:nvPr/>
          </p:nvSpPr>
          <p:spPr>
            <a:xfrm flipH="1">
              <a:off x="8979088" y="1308800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82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38" name="Google Shape;4838;p17"/>
            <p:cNvSpPr/>
            <p:nvPr/>
          </p:nvSpPr>
          <p:spPr>
            <a:xfrm>
              <a:off x="236313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6"/>
                    <a:pt x="1394" y="1787"/>
                    <a:pt x="930" y="1787"/>
                  </a:cubicBezTo>
                  <a:cubicBezTo>
                    <a:pt x="465" y="1787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39" name="Google Shape;4839;p17"/>
            <p:cNvSpPr/>
            <p:nvPr/>
          </p:nvSpPr>
          <p:spPr>
            <a:xfrm>
              <a:off x="450038" y="241353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3"/>
                    <a:pt x="1382" y="1786"/>
                    <a:pt x="917" y="1786"/>
                  </a:cubicBezTo>
                  <a:cubicBezTo>
                    <a:pt x="465" y="1786"/>
                    <a:pt x="84" y="1405"/>
                    <a:pt x="84" y="929"/>
                  </a:cubicBezTo>
                  <a:cubicBezTo>
                    <a:pt x="84" y="453"/>
                    <a:pt x="465" y="84"/>
                    <a:pt x="917" y="84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40" name="Google Shape;4840;p17"/>
            <p:cNvSpPr/>
            <p:nvPr/>
          </p:nvSpPr>
          <p:spPr>
            <a:xfrm>
              <a:off x="89288" y="19869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41" name="Google Shape;4841;p17"/>
            <p:cNvSpPr/>
            <p:nvPr/>
          </p:nvSpPr>
          <p:spPr>
            <a:xfrm>
              <a:off x="288113" y="2519513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41" y="0"/>
                  </a:moveTo>
                  <a:cubicBezTo>
                    <a:pt x="191" y="0"/>
                    <a:pt x="1" y="202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2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42" name="Google Shape;4842;p17"/>
            <p:cNvSpPr/>
            <p:nvPr/>
          </p:nvSpPr>
          <p:spPr>
            <a:xfrm>
              <a:off x="277113" y="23266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43" name="Google Shape;4843;p17"/>
            <p:cNvSpPr/>
            <p:nvPr/>
          </p:nvSpPr>
          <p:spPr>
            <a:xfrm>
              <a:off x="329188" y="20447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44" name="Google Shape;4844;p17"/>
            <p:cNvSpPr/>
            <p:nvPr/>
          </p:nvSpPr>
          <p:spPr>
            <a:xfrm>
              <a:off x="97613" y="2409663"/>
              <a:ext cx="50025" cy="50025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8"/>
                    <a:pt x="453" y="2001"/>
                    <a:pt x="1001" y="2001"/>
                  </a:cubicBezTo>
                  <a:cubicBezTo>
                    <a:pt x="1548" y="2001"/>
                    <a:pt x="2001" y="1548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45" name="Google Shape;4845;p17"/>
            <p:cNvSpPr/>
            <p:nvPr/>
          </p:nvSpPr>
          <p:spPr>
            <a:xfrm flipH="1">
              <a:off x="13088" y="2104863"/>
              <a:ext cx="108650" cy="150050"/>
            </a:xfrm>
            <a:custGeom>
              <a:avLst/>
              <a:gdLst/>
              <a:ahLst/>
              <a:cxnLst/>
              <a:rect l="l" t="t" r="r" b="b"/>
              <a:pathLst>
                <a:path w="4346" h="6002" extrusionOk="0">
                  <a:moveTo>
                    <a:pt x="155" y="1"/>
                  </a:moveTo>
                  <a:lnTo>
                    <a:pt x="0" y="24"/>
                  </a:lnTo>
                  <a:lnTo>
                    <a:pt x="155" y="1965"/>
                  </a:lnTo>
                  <a:lnTo>
                    <a:pt x="2024" y="2132"/>
                  </a:lnTo>
                  <a:lnTo>
                    <a:pt x="2179" y="4025"/>
                  </a:lnTo>
                  <a:lnTo>
                    <a:pt x="4048" y="4168"/>
                  </a:lnTo>
                  <a:lnTo>
                    <a:pt x="4203" y="6001"/>
                  </a:lnTo>
                  <a:lnTo>
                    <a:pt x="4346" y="5989"/>
                  </a:lnTo>
                  <a:lnTo>
                    <a:pt x="4203" y="4025"/>
                  </a:lnTo>
                  <a:lnTo>
                    <a:pt x="2322" y="3870"/>
                  </a:lnTo>
                  <a:lnTo>
                    <a:pt x="2179" y="1989"/>
                  </a:lnTo>
                  <a:lnTo>
                    <a:pt x="298" y="1834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46" name="Google Shape;4846;p17"/>
            <p:cNvSpPr/>
            <p:nvPr/>
          </p:nvSpPr>
          <p:spPr>
            <a:xfrm flipH="1">
              <a:off x="225613" y="1827738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30" y="1"/>
                  </a:moveTo>
                  <a:lnTo>
                    <a:pt x="3989" y="168"/>
                  </a:lnTo>
                  <a:lnTo>
                    <a:pt x="3846" y="2061"/>
                  </a:lnTo>
                  <a:lnTo>
                    <a:pt x="1965" y="2204"/>
                  </a:lnTo>
                  <a:lnTo>
                    <a:pt x="1822" y="4097"/>
                  </a:lnTo>
                  <a:lnTo>
                    <a:pt x="0" y="4240"/>
                  </a:lnTo>
                  <a:lnTo>
                    <a:pt x="12" y="4406"/>
                  </a:lnTo>
                  <a:lnTo>
                    <a:pt x="1953" y="4240"/>
                  </a:lnTo>
                  <a:lnTo>
                    <a:pt x="2096" y="2358"/>
                  </a:lnTo>
                  <a:lnTo>
                    <a:pt x="3977" y="2204"/>
                  </a:lnTo>
                  <a:lnTo>
                    <a:pt x="4120" y="311"/>
                  </a:lnTo>
                  <a:lnTo>
                    <a:pt x="5941" y="168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47" name="Google Shape;4847;p17"/>
            <p:cNvSpPr/>
            <p:nvPr/>
          </p:nvSpPr>
          <p:spPr>
            <a:xfrm>
              <a:off x="397063" y="2075688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70" y="1"/>
                  </a:moveTo>
                  <a:lnTo>
                    <a:pt x="5656" y="2537"/>
                  </a:lnTo>
                  <a:lnTo>
                    <a:pt x="3036" y="2751"/>
                  </a:lnTo>
                  <a:lnTo>
                    <a:pt x="2834" y="5382"/>
                  </a:lnTo>
                  <a:lnTo>
                    <a:pt x="226" y="5597"/>
                  </a:lnTo>
                  <a:lnTo>
                    <a:pt x="0" y="8323"/>
                  </a:lnTo>
                  <a:lnTo>
                    <a:pt x="215" y="8347"/>
                  </a:lnTo>
                  <a:lnTo>
                    <a:pt x="417" y="5799"/>
                  </a:lnTo>
                  <a:lnTo>
                    <a:pt x="3036" y="5597"/>
                  </a:lnTo>
                  <a:lnTo>
                    <a:pt x="3251" y="2954"/>
                  </a:lnTo>
                  <a:lnTo>
                    <a:pt x="5858" y="2739"/>
                  </a:lnTo>
                  <a:lnTo>
                    <a:pt x="6072" y="13"/>
                  </a:lnTo>
                  <a:lnTo>
                    <a:pt x="587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48" name="Google Shape;4848;p17"/>
            <p:cNvSpPr/>
            <p:nvPr/>
          </p:nvSpPr>
          <p:spPr>
            <a:xfrm>
              <a:off x="236313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49" name="Google Shape;4849;p17"/>
            <p:cNvSpPr/>
            <p:nvPr/>
          </p:nvSpPr>
          <p:spPr>
            <a:xfrm>
              <a:off x="450038" y="31823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5"/>
                  </a:moveTo>
                  <a:cubicBezTo>
                    <a:pt x="1382" y="95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5"/>
                    <a:pt x="917" y="95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50" name="Google Shape;4850;p17"/>
            <p:cNvSpPr/>
            <p:nvPr/>
          </p:nvSpPr>
          <p:spPr>
            <a:xfrm>
              <a:off x="89288" y="27561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51" name="Google Shape;4851;p17"/>
            <p:cNvSpPr/>
            <p:nvPr/>
          </p:nvSpPr>
          <p:spPr>
            <a:xfrm>
              <a:off x="288113" y="32883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52" name="Google Shape;4852;p17"/>
            <p:cNvSpPr/>
            <p:nvPr/>
          </p:nvSpPr>
          <p:spPr>
            <a:xfrm>
              <a:off x="277113" y="30957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53" name="Google Shape;4853;p17"/>
            <p:cNvSpPr/>
            <p:nvPr/>
          </p:nvSpPr>
          <p:spPr>
            <a:xfrm>
              <a:off x="329188" y="28138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191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54" name="Google Shape;4854;p17"/>
            <p:cNvSpPr/>
            <p:nvPr/>
          </p:nvSpPr>
          <p:spPr>
            <a:xfrm>
              <a:off x="97613" y="3178813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107"/>
                  </a:moveTo>
                  <a:cubicBezTo>
                    <a:pt x="1489" y="107"/>
                    <a:pt x="1882" y="500"/>
                    <a:pt x="1882" y="1000"/>
                  </a:cubicBezTo>
                  <a:cubicBezTo>
                    <a:pt x="1882" y="1489"/>
                    <a:pt x="1477" y="1893"/>
                    <a:pt x="1001" y="1893"/>
                  </a:cubicBezTo>
                  <a:cubicBezTo>
                    <a:pt x="524" y="1893"/>
                    <a:pt x="120" y="1489"/>
                    <a:pt x="120" y="1000"/>
                  </a:cubicBezTo>
                  <a:cubicBezTo>
                    <a:pt x="120" y="500"/>
                    <a:pt x="524" y="107"/>
                    <a:pt x="1001" y="107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0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48" y="1989"/>
                    <a:pt x="2001" y="1548"/>
                    <a:pt x="2001" y="1000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55" name="Google Shape;4855;p17"/>
            <p:cNvSpPr/>
            <p:nvPr/>
          </p:nvSpPr>
          <p:spPr>
            <a:xfrm>
              <a:off x="13088" y="2874013"/>
              <a:ext cx="108650" cy="150050"/>
            </a:xfrm>
            <a:custGeom>
              <a:avLst/>
              <a:gdLst/>
              <a:ahLst/>
              <a:cxnLst/>
              <a:rect l="l" t="t" r="r" b="b"/>
              <a:pathLst>
                <a:path w="4346" h="6002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2"/>
                  </a:lnTo>
                  <a:lnTo>
                    <a:pt x="2179" y="4025"/>
                  </a:lnTo>
                  <a:lnTo>
                    <a:pt x="4048" y="4168"/>
                  </a:lnTo>
                  <a:lnTo>
                    <a:pt x="4203" y="6001"/>
                  </a:lnTo>
                  <a:lnTo>
                    <a:pt x="4346" y="5989"/>
                  </a:lnTo>
                  <a:lnTo>
                    <a:pt x="4203" y="4025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56" name="Google Shape;4856;p17"/>
            <p:cNvSpPr/>
            <p:nvPr/>
          </p:nvSpPr>
          <p:spPr>
            <a:xfrm>
              <a:off x="225613" y="259688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1"/>
                  </a:moveTo>
                  <a:lnTo>
                    <a:pt x="3989" y="167"/>
                  </a:lnTo>
                  <a:lnTo>
                    <a:pt x="3846" y="2049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57" name="Google Shape;4857;p17"/>
            <p:cNvSpPr/>
            <p:nvPr/>
          </p:nvSpPr>
          <p:spPr>
            <a:xfrm flipH="1">
              <a:off x="8979088" y="2846775"/>
              <a:ext cx="151825" cy="208975"/>
            </a:xfrm>
            <a:custGeom>
              <a:avLst/>
              <a:gdLst/>
              <a:ahLst/>
              <a:cxnLst/>
              <a:rect l="l" t="t" r="r" b="b"/>
              <a:pathLst>
                <a:path w="6073" h="8359" extrusionOk="0">
                  <a:moveTo>
                    <a:pt x="5870" y="1"/>
                  </a:moveTo>
                  <a:lnTo>
                    <a:pt x="5656" y="2549"/>
                  </a:lnTo>
                  <a:lnTo>
                    <a:pt x="3036" y="2763"/>
                  </a:lnTo>
                  <a:lnTo>
                    <a:pt x="2834" y="5394"/>
                  </a:lnTo>
                  <a:lnTo>
                    <a:pt x="226" y="5597"/>
                  </a:lnTo>
                  <a:lnTo>
                    <a:pt x="0" y="8335"/>
                  </a:lnTo>
                  <a:lnTo>
                    <a:pt x="215" y="8359"/>
                  </a:lnTo>
                  <a:lnTo>
                    <a:pt x="417" y="5811"/>
                  </a:lnTo>
                  <a:lnTo>
                    <a:pt x="3036" y="5597"/>
                  </a:lnTo>
                  <a:lnTo>
                    <a:pt x="3251" y="2953"/>
                  </a:lnTo>
                  <a:lnTo>
                    <a:pt x="5858" y="2739"/>
                  </a:lnTo>
                  <a:lnTo>
                    <a:pt x="6072" y="24"/>
                  </a:lnTo>
                  <a:lnTo>
                    <a:pt x="587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58" name="Google Shape;4858;p17"/>
            <p:cNvSpPr/>
            <p:nvPr/>
          </p:nvSpPr>
          <p:spPr>
            <a:xfrm>
              <a:off x="236313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83"/>
                  </a:moveTo>
                  <a:cubicBezTo>
                    <a:pt x="1394" y="83"/>
                    <a:pt x="1763" y="464"/>
                    <a:pt x="1763" y="941"/>
                  </a:cubicBezTo>
                  <a:cubicBezTo>
                    <a:pt x="1763" y="1417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4"/>
                    <a:pt x="465" y="83"/>
                    <a:pt x="930" y="83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17"/>
                  </a:cubicBezTo>
                  <a:cubicBezTo>
                    <a:pt x="1" y="1429"/>
                    <a:pt x="418" y="1845"/>
                    <a:pt x="930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59" name="Google Shape;4859;p17"/>
            <p:cNvSpPr/>
            <p:nvPr/>
          </p:nvSpPr>
          <p:spPr>
            <a:xfrm>
              <a:off x="450038" y="3951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18"/>
                    <a:pt x="1382" y="1787"/>
                    <a:pt x="917" y="1787"/>
                  </a:cubicBezTo>
                  <a:cubicBezTo>
                    <a:pt x="465" y="1787"/>
                    <a:pt x="84" y="1418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8"/>
                    <a:pt x="1" y="930"/>
                  </a:cubicBezTo>
                  <a:cubicBezTo>
                    <a:pt x="1" y="1430"/>
                    <a:pt x="417" y="1846"/>
                    <a:pt x="929" y="1846"/>
                  </a:cubicBezTo>
                  <a:cubicBezTo>
                    <a:pt x="1429" y="1846"/>
                    <a:pt x="1846" y="1430"/>
                    <a:pt x="1846" y="930"/>
                  </a:cubicBezTo>
                  <a:cubicBezTo>
                    <a:pt x="1846" y="418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60" name="Google Shape;4860;p17"/>
            <p:cNvSpPr/>
            <p:nvPr/>
          </p:nvSpPr>
          <p:spPr>
            <a:xfrm>
              <a:off x="89288" y="35252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61" name="Google Shape;4861;p17"/>
            <p:cNvSpPr/>
            <p:nvPr/>
          </p:nvSpPr>
          <p:spPr>
            <a:xfrm>
              <a:off x="288113" y="4057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62" name="Google Shape;4862;p17"/>
            <p:cNvSpPr/>
            <p:nvPr/>
          </p:nvSpPr>
          <p:spPr>
            <a:xfrm>
              <a:off x="277113" y="38649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63" name="Google Shape;4863;p17"/>
            <p:cNvSpPr/>
            <p:nvPr/>
          </p:nvSpPr>
          <p:spPr>
            <a:xfrm>
              <a:off x="329188" y="35827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2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2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64" name="Google Shape;4864;p17"/>
            <p:cNvSpPr/>
            <p:nvPr/>
          </p:nvSpPr>
          <p:spPr>
            <a:xfrm>
              <a:off x="97613" y="3947963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5"/>
                  </a:moveTo>
                  <a:cubicBezTo>
                    <a:pt x="1489" y="95"/>
                    <a:pt x="1882" y="500"/>
                    <a:pt x="1882" y="988"/>
                  </a:cubicBezTo>
                  <a:cubicBezTo>
                    <a:pt x="1882" y="1488"/>
                    <a:pt x="1477" y="1881"/>
                    <a:pt x="1001" y="1881"/>
                  </a:cubicBezTo>
                  <a:cubicBezTo>
                    <a:pt x="524" y="1881"/>
                    <a:pt x="120" y="1488"/>
                    <a:pt x="120" y="988"/>
                  </a:cubicBezTo>
                  <a:cubicBezTo>
                    <a:pt x="120" y="500"/>
                    <a:pt x="524" y="95"/>
                    <a:pt x="1001" y="95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988"/>
                  </a:cubicBezTo>
                  <a:cubicBezTo>
                    <a:pt x="1" y="1548"/>
                    <a:pt x="453" y="1988"/>
                    <a:pt x="1001" y="1988"/>
                  </a:cubicBezTo>
                  <a:cubicBezTo>
                    <a:pt x="1548" y="1988"/>
                    <a:pt x="2001" y="1548"/>
                    <a:pt x="2001" y="988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65" name="Google Shape;4865;p17"/>
            <p:cNvSpPr/>
            <p:nvPr/>
          </p:nvSpPr>
          <p:spPr>
            <a:xfrm flipH="1">
              <a:off x="13088" y="3643163"/>
              <a:ext cx="108650" cy="150025"/>
            </a:xfrm>
            <a:custGeom>
              <a:avLst/>
              <a:gdLst/>
              <a:ahLst/>
              <a:cxnLst/>
              <a:rect l="l" t="t" r="r" b="b"/>
              <a:pathLst>
                <a:path w="4346" h="6001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1"/>
                  </a:lnTo>
                  <a:lnTo>
                    <a:pt x="2179" y="4012"/>
                  </a:lnTo>
                  <a:lnTo>
                    <a:pt x="4048" y="4167"/>
                  </a:lnTo>
                  <a:lnTo>
                    <a:pt x="4203" y="6001"/>
                  </a:lnTo>
                  <a:lnTo>
                    <a:pt x="4346" y="5977"/>
                  </a:lnTo>
                  <a:lnTo>
                    <a:pt x="4203" y="4012"/>
                  </a:lnTo>
                  <a:lnTo>
                    <a:pt x="2322" y="3870"/>
                  </a:lnTo>
                  <a:lnTo>
                    <a:pt x="2179" y="1976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66" name="Google Shape;4866;p17"/>
            <p:cNvSpPr/>
            <p:nvPr/>
          </p:nvSpPr>
          <p:spPr>
            <a:xfrm flipH="1">
              <a:off x="225613" y="336603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084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55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67" name="Google Shape;4867;p17"/>
            <p:cNvSpPr/>
            <p:nvPr/>
          </p:nvSpPr>
          <p:spPr>
            <a:xfrm>
              <a:off x="397063" y="36136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51" y="2953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68" name="Google Shape;4868;p17"/>
            <p:cNvSpPr/>
            <p:nvPr/>
          </p:nvSpPr>
          <p:spPr>
            <a:xfrm>
              <a:off x="236313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84"/>
                  </a:moveTo>
                  <a:cubicBezTo>
                    <a:pt x="1394" y="84"/>
                    <a:pt x="1763" y="453"/>
                    <a:pt x="1763" y="929"/>
                  </a:cubicBezTo>
                  <a:cubicBezTo>
                    <a:pt x="1763" y="1394"/>
                    <a:pt x="1394" y="1787"/>
                    <a:pt x="930" y="1787"/>
                  </a:cubicBezTo>
                  <a:cubicBezTo>
                    <a:pt x="465" y="1787"/>
                    <a:pt x="96" y="1406"/>
                    <a:pt x="96" y="929"/>
                  </a:cubicBezTo>
                  <a:cubicBezTo>
                    <a:pt x="96" y="453"/>
                    <a:pt x="465" y="84"/>
                    <a:pt x="930" y="84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46" y="417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69" name="Google Shape;4869;p17"/>
            <p:cNvSpPr/>
            <p:nvPr/>
          </p:nvSpPr>
          <p:spPr>
            <a:xfrm>
              <a:off x="45003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70" name="Google Shape;4870;p17"/>
            <p:cNvSpPr/>
            <p:nvPr/>
          </p:nvSpPr>
          <p:spPr>
            <a:xfrm>
              <a:off x="89288" y="42941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2"/>
                    <a:pt x="191" y="894"/>
                    <a:pt x="429" y="894"/>
                  </a:cubicBezTo>
                  <a:cubicBezTo>
                    <a:pt x="667" y="894"/>
                    <a:pt x="857" y="692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71" name="Google Shape;4871;p17"/>
            <p:cNvSpPr/>
            <p:nvPr/>
          </p:nvSpPr>
          <p:spPr>
            <a:xfrm>
              <a:off x="2881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72" name="Google Shape;4872;p17"/>
            <p:cNvSpPr/>
            <p:nvPr/>
          </p:nvSpPr>
          <p:spPr>
            <a:xfrm>
              <a:off x="277113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73" name="Google Shape;4873;p17"/>
            <p:cNvSpPr/>
            <p:nvPr/>
          </p:nvSpPr>
          <p:spPr>
            <a:xfrm>
              <a:off x="329188" y="43518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74" name="Google Shape;4874;p17"/>
            <p:cNvSpPr/>
            <p:nvPr/>
          </p:nvSpPr>
          <p:spPr>
            <a:xfrm>
              <a:off x="9761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75" name="Google Shape;4875;p17"/>
            <p:cNvSpPr/>
            <p:nvPr/>
          </p:nvSpPr>
          <p:spPr>
            <a:xfrm>
              <a:off x="13088" y="4412288"/>
              <a:ext cx="108650" cy="149750"/>
            </a:xfrm>
            <a:custGeom>
              <a:avLst/>
              <a:gdLst/>
              <a:ahLst/>
              <a:cxnLst/>
              <a:rect l="l" t="t" r="r" b="b"/>
              <a:pathLst>
                <a:path w="4346" h="5990" extrusionOk="0">
                  <a:moveTo>
                    <a:pt x="155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24" y="2120"/>
                  </a:lnTo>
                  <a:lnTo>
                    <a:pt x="2179" y="4013"/>
                  </a:lnTo>
                  <a:lnTo>
                    <a:pt x="4048" y="4168"/>
                  </a:lnTo>
                  <a:lnTo>
                    <a:pt x="4203" y="5990"/>
                  </a:lnTo>
                  <a:lnTo>
                    <a:pt x="4346" y="5978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22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76" name="Google Shape;4876;p17"/>
            <p:cNvSpPr/>
            <p:nvPr/>
          </p:nvSpPr>
          <p:spPr>
            <a:xfrm>
              <a:off x="225613" y="413488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51"/>
                  </a:lnTo>
                  <a:lnTo>
                    <a:pt x="12" y="4405"/>
                  </a:lnTo>
                  <a:lnTo>
                    <a:pt x="1953" y="4251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22"/>
                  </a:lnTo>
                  <a:lnTo>
                    <a:pt x="5941" y="167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77" name="Google Shape;4877;p17"/>
            <p:cNvSpPr/>
            <p:nvPr/>
          </p:nvSpPr>
          <p:spPr>
            <a:xfrm flipH="1">
              <a:off x="8979088" y="438507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0"/>
                  </a:lnTo>
                  <a:lnTo>
                    <a:pt x="2834" y="5382"/>
                  </a:lnTo>
                  <a:lnTo>
                    <a:pt x="226" y="5596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51" y="2941"/>
                  </a:lnTo>
                  <a:lnTo>
                    <a:pt x="5858" y="2738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78" name="Google Shape;4878;p17"/>
            <p:cNvSpPr/>
            <p:nvPr/>
          </p:nvSpPr>
          <p:spPr>
            <a:xfrm>
              <a:off x="236313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79" name="Google Shape;4879;p17"/>
            <p:cNvSpPr/>
            <p:nvPr/>
          </p:nvSpPr>
          <p:spPr>
            <a:xfrm>
              <a:off x="8928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80" name="Google Shape;4880;p17"/>
            <p:cNvSpPr/>
            <p:nvPr/>
          </p:nvSpPr>
          <p:spPr>
            <a:xfrm>
              <a:off x="3291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81" name="Google Shape;4881;p17"/>
            <p:cNvSpPr/>
            <p:nvPr/>
          </p:nvSpPr>
          <p:spPr>
            <a:xfrm flipH="1">
              <a:off x="7853938" y="4906250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4882" name="Google Shape;4882;p17"/>
          <p:cNvSpPr/>
          <p:nvPr/>
        </p:nvSpPr>
        <p:spPr>
          <a:xfrm>
            <a:off x="474200" y="432200"/>
            <a:ext cx="11243600" cy="59936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883" name="Google Shape;4883;p17"/>
          <p:cNvSpPr txBox="1">
            <a:spLocks noGrp="1"/>
          </p:cNvSpPr>
          <p:nvPr>
            <p:ph type="subTitle" idx="1"/>
          </p:nvPr>
        </p:nvSpPr>
        <p:spPr>
          <a:xfrm>
            <a:off x="6018384" y="3038800"/>
            <a:ext cx="4370800" cy="168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4884" name="Google Shape;4884;p17"/>
          <p:cNvSpPr txBox="1">
            <a:spLocks noGrp="1"/>
          </p:cNvSpPr>
          <p:nvPr>
            <p:ph type="title"/>
          </p:nvPr>
        </p:nvSpPr>
        <p:spPr>
          <a:xfrm>
            <a:off x="6018384" y="2136400"/>
            <a:ext cx="4370800" cy="90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496667434"/>
      </p:ext>
    </p:extLst>
  </p:cSld>
  <p:clrMapOvr>
    <a:masterClrMapping/>
  </p:clrMapOvr>
  <p:hf hdr="0" ftr="0" dt="0"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48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86" name="Google Shape;4886;p18"/>
          <p:cNvGrpSpPr/>
          <p:nvPr/>
        </p:nvGrpSpPr>
        <p:grpSpPr>
          <a:xfrm>
            <a:off x="17451" y="-215"/>
            <a:ext cx="12157100" cy="6858033"/>
            <a:chOff x="13088" y="-162"/>
            <a:chExt cx="9117825" cy="5143525"/>
          </a:xfrm>
        </p:grpSpPr>
        <p:sp>
          <p:nvSpPr>
            <p:cNvPr id="4887" name="Google Shape;4887;p18"/>
            <p:cNvSpPr/>
            <p:nvPr/>
          </p:nvSpPr>
          <p:spPr>
            <a:xfrm>
              <a:off x="903176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88" name="Google Shape;4888;p18"/>
            <p:cNvSpPr/>
            <p:nvPr/>
          </p:nvSpPr>
          <p:spPr>
            <a:xfrm>
              <a:off x="851353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13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89" name="Google Shape;4889;p18"/>
            <p:cNvSpPr/>
            <p:nvPr/>
          </p:nvSpPr>
          <p:spPr>
            <a:xfrm>
              <a:off x="886953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90" name="Google Shape;4890;p18"/>
            <p:cNvSpPr/>
            <p:nvPr/>
          </p:nvSpPr>
          <p:spPr>
            <a:xfrm>
              <a:off x="885883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91" name="Google Shape;4891;p18"/>
            <p:cNvSpPr/>
            <p:nvPr/>
          </p:nvSpPr>
          <p:spPr>
            <a:xfrm>
              <a:off x="8679638" y="102538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989" y="96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1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92" name="Google Shape;4892;p18"/>
            <p:cNvSpPr/>
            <p:nvPr/>
          </p:nvSpPr>
          <p:spPr>
            <a:xfrm>
              <a:off x="8266188" y="-162"/>
              <a:ext cx="106900" cy="151250"/>
            </a:xfrm>
            <a:custGeom>
              <a:avLst/>
              <a:gdLst/>
              <a:ahLst/>
              <a:cxnLst/>
              <a:rect l="l" t="t" r="r" b="b"/>
              <a:pathLst>
                <a:path w="4276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2" y="2001"/>
                  </a:lnTo>
                  <a:lnTo>
                    <a:pt x="1989" y="3894"/>
                  </a:lnTo>
                  <a:lnTo>
                    <a:pt x="120" y="4073"/>
                  </a:lnTo>
                  <a:lnTo>
                    <a:pt x="1" y="6037"/>
                  </a:lnTo>
                  <a:lnTo>
                    <a:pt x="144" y="6049"/>
                  </a:lnTo>
                  <a:lnTo>
                    <a:pt x="263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93" name="Google Shape;4893;p18"/>
            <p:cNvSpPr/>
            <p:nvPr/>
          </p:nvSpPr>
          <p:spPr>
            <a:xfrm>
              <a:off x="9031763" y="8752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5"/>
                  </a:moveTo>
                  <a:cubicBezTo>
                    <a:pt x="1382" y="95"/>
                    <a:pt x="1763" y="464"/>
                    <a:pt x="1763" y="941"/>
                  </a:cubicBezTo>
                  <a:cubicBezTo>
                    <a:pt x="1763" y="1417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4"/>
                    <a:pt x="465" y="95"/>
                    <a:pt x="929" y="95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94" name="Google Shape;4894;p18"/>
            <p:cNvSpPr/>
            <p:nvPr/>
          </p:nvSpPr>
          <p:spPr>
            <a:xfrm>
              <a:off x="867041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703"/>
                    <a:pt x="203" y="893"/>
                    <a:pt x="441" y="893"/>
                  </a:cubicBezTo>
                  <a:cubicBezTo>
                    <a:pt x="679" y="893"/>
                    <a:pt x="870" y="703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95" name="Google Shape;4895;p18"/>
            <p:cNvSpPr/>
            <p:nvPr/>
          </p:nvSpPr>
          <p:spPr>
            <a:xfrm>
              <a:off x="8513538" y="98181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0"/>
                  </a:moveTo>
                  <a:cubicBezTo>
                    <a:pt x="227" y="0"/>
                    <a:pt x="1" y="227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87" y="1036"/>
                    <a:pt x="1013" y="798"/>
                    <a:pt x="1013" y="512"/>
                  </a:cubicBezTo>
                  <a:cubicBezTo>
                    <a:pt x="1013" y="227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96" name="Google Shape;4896;p18"/>
            <p:cNvSpPr/>
            <p:nvPr/>
          </p:nvSpPr>
          <p:spPr>
            <a:xfrm>
              <a:off x="8869538" y="9812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97" name="Google Shape;4897;p18"/>
            <p:cNvSpPr/>
            <p:nvPr/>
          </p:nvSpPr>
          <p:spPr>
            <a:xfrm>
              <a:off x="8858838" y="788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98" name="Google Shape;4898;p18"/>
            <p:cNvSpPr/>
            <p:nvPr/>
          </p:nvSpPr>
          <p:spPr>
            <a:xfrm>
              <a:off x="8457588" y="6305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1" y="191"/>
                    <a:pt x="1" y="441"/>
                  </a:cubicBezTo>
                  <a:cubicBezTo>
                    <a:pt x="1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191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99" name="Google Shape;4899;p18"/>
            <p:cNvSpPr/>
            <p:nvPr/>
          </p:nvSpPr>
          <p:spPr>
            <a:xfrm>
              <a:off x="8910913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53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00" name="Google Shape;4900;p18"/>
            <p:cNvSpPr/>
            <p:nvPr/>
          </p:nvSpPr>
          <p:spPr>
            <a:xfrm>
              <a:off x="8679638" y="871388"/>
              <a:ext cx="49725" cy="50025"/>
            </a:xfrm>
            <a:custGeom>
              <a:avLst/>
              <a:gdLst/>
              <a:ahLst/>
              <a:cxnLst/>
              <a:rect l="l" t="t" r="r" b="b"/>
              <a:pathLst>
                <a:path w="1989" h="2001" extrusionOk="0">
                  <a:moveTo>
                    <a:pt x="989" y="107"/>
                  </a:moveTo>
                  <a:cubicBezTo>
                    <a:pt x="1489" y="107"/>
                    <a:pt x="1870" y="512"/>
                    <a:pt x="1870" y="1000"/>
                  </a:cubicBezTo>
                  <a:cubicBezTo>
                    <a:pt x="1870" y="1500"/>
                    <a:pt x="1465" y="1893"/>
                    <a:pt x="989" y="1893"/>
                  </a:cubicBezTo>
                  <a:cubicBezTo>
                    <a:pt x="513" y="1893"/>
                    <a:pt x="120" y="1500"/>
                    <a:pt x="120" y="1000"/>
                  </a:cubicBezTo>
                  <a:cubicBezTo>
                    <a:pt x="120" y="512"/>
                    <a:pt x="501" y="107"/>
                    <a:pt x="989" y="107"/>
                  </a:cubicBezTo>
                  <a:close/>
                  <a:moveTo>
                    <a:pt x="989" y="0"/>
                  </a:moveTo>
                  <a:cubicBezTo>
                    <a:pt x="441" y="0"/>
                    <a:pt x="1" y="453"/>
                    <a:pt x="1" y="1000"/>
                  </a:cubicBezTo>
                  <a:cubicBezTo>
                    <a:pt x="1" y="1548"/>
                    <a:pt x="441" y="2001"/>
                    <a:pt x="989" y="2001"/>
                  </a:cubicBezTo>
                  <a:cubicBezTo>
                    <a:pt x="1548" y="2001"/>
                    <a:pt x="1989" y="1548"/>
                    <a:pt x="1989" y="1000"/>
                  </a:cubicBezTo>
                  <a:cubicBezTo>
                    <a:pt x="1989" y="453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01" name="Google Shape;4901;p18"/>
            <p:cNvSpPr/>
            <p:nvPr/>
          </p:nvSpPr>
          <p:spPr>
            <a:xfrm flipH="1">
              <a:off x="8594813" y="569125"/>
              <a:ext cx="108950" cy="150025"/>
            </a:xfrm>
            <a:custGeom>
              <a:avLst/>
              <a:gdLst/>
              <a:ahLst/>
              <a:cxnLst/>
              <a:rect l="l" t="t" r="r" b="b"/>
              <a:pathLst>
                <a:path w="4358" h="6001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1"/>
                  </a:lnTo>
                  <a:lnTo>
                    <a:pt x="2179" y="4013"/>
                  </a:lnTo>
                  <a:lnTo>
                    <a:pt x="4060" y="4167"/>
                  </a:lnTo>
                  <a:lnTo>
                    <a:pt x="4203" y="6001"/>
                  </a:lnTo>
                  <a:lnTo>
                    <a:pt x="4358" y="5977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02" name="Google Shape;4902;p18"/>
            <p:cNvSpPr/>
            <p:nvPr/>
          </p:nvSpPr>
          <p:spPr>
            <a:xfrm flipH="1">
              <a:off x="8807038" y="292000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4013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03" name="Google Shape;4903;p18"/>
            <p:cNvSpPr/>
            <p:nvPr/>
          </p:nvSpPr>
          <p:spPr>
            <a:xfrm>
              <a:off x="8979088" y="539650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94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04" name="Google Shape;4904;p18"/>
            <p:cNvSpPr/>
            <p:nvPr/>
          </p:nvSpPr>
          <p:spPr>
            <a:xfrm>
              <a:off x="8243563" y="294238"/>
              <a:ext cx="152125" cy="208675"/>
            </a:xfrm>
            <a:custGeom>
              <a:avLst/>
              <a:gdLst/>
              <a:ahLst/>
              <a:cxnLst/>
              <a:rect l="l" t="t" r="r" b="b"/>
              <a:pathLst>
                <a:path w="6085" h="8347" extrusionOk="0">
                  <a:moveTo>
                    <a:pt x="5859" y="0"/>
                  </a:moveTo>
                  <a:lnTo>
                    <a:pt x="5668" y="2536"/>
                  </a:lnTo>
                  <a:lnTo>
                    <a:pt x="3049" y="2750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8" y="5798"/>
                  </a:lnTo>
                  <a:lnTo>
                    <a:pt x="3037" y="5596"/>
                  </a:lnTo>
                  <a:lnTo>
                    <a:pt x="3239" y="2953"/>
                  </a:lnTo>
                  <a:lnTo>
                    <a:pt x="5859" y="2750"/>
                  </a:lnTo>
                  <a:lnTo>
                    <a:pt x="6085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05" name="Google Shape;4905;p18"/>
            <p:cNvSpPr/>
            <p:nvPr/>
          </p:nvSpPr>
          <p:spPr>
            <a:xfrm>
              <a:off x="8818338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30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65" y="1787"/>
                    <a:pt x="84" y="1406"/>
                    <a:pt x="84" y="930"/>
                  </a:cubicBezTo>
                  <a:cubicBezTo>
                    <a:pt x="84" y="453"/>
                    <a:pt x="465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8"/>
                    <a:pt x="1" y="918"/>
                  </a:cubicBezTo>
                  <a:cubicBezTo>
                    <a:pt x="1" y="1430"/>
                    <a:pt x="418" y="1846"/>
                    <a:pt x="918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34" y="418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06" name="Google Shape;4906;p18"/>
            <p:cNvSpPr/>
            <p:nvPr/>
          </p:nvSpPr>
          <p:spPr>
            <a:xfrm>
              <a:off x="9031763" y="164438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7"/>
                    <a:pt x="929" y="1787"/>
                  </a:cubicBezTo>
                  <a:cubicBezTo>
                    <a:pt x="465" y="1787"/>
                    <a:pt x="96" y="1418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8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8"/>
                  </a:cubicBezTo>
                  <a:cubicBezTo>
                    <a:pt x="1846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07" name="Google Shape;4907;p18"/>
            <p:cNvSpPr/>
            <p:nvPr/>
          </p:nvSpPr>
          <p:spPr>
            <a:xfrm>
              <a:off x="8670413" y="12178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08" name="Google Shape;4908;p18"/>
            <p:cNvSpPr/>
            <p:nvPr/>
          </p:nvSpPr>
          <p:spPr>
            <a:xfrm>
              <a:off x="8513538" y="1750663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09" name="Google Shape;4909;p18"/>
            <p:cNvSpPr/>
            <p:nvPr/>
          </p:nvSpPr>
          <p:spPr>
            <a:xfrm>
              <a:off x="8869538" y="17503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10" name="Google Shape;4910;p18"/>
            <p:cNvSpPr/>
            <p:nvPr/>
          </p:nvSpPr>
          <p:spPr>
            <a:xfrm>
              <a:off x="8858838" y="1557788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11" name="Google Shape;4911;p18"/>
            <p:cNvSpPr/>
            <p:nvPr/>
          </p:nvSpPr>
          <p:spPr>
            <a:xfrm>
              <a:off x="8457588" y="13994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12" name="Google Shape;4912;p18"/>
            <p:cNvSpPr/>
            <p:nvPr/>
          </p:nvSpPr>
          <p:spPr>
            <a:xfrm>
              <a:off x="8910913" y="12755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13" name="Google Shape;4913;p18"/>
            <p:cNvSpPr/>
            <p:nvPr/>
          </p:nvSpPr>
          <p:spPr>
            <a:xfrm>
              <a:off x="8679638" y="1640513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14" name="Google Shape;4914;p18"/>
            <p:cNvSpPr/>
            <p:nvPr/>
          </p:nvSpPr>
          <p:spPr>
            <a:xfrm>
              <a:off x="8594813" y="1338250"/>
              <a:ext cx="108950" cy="149750"/>
            </a:xfrm>
            <a:custGeom>
              <a:avLst/>
              <a:gdLst/>
              <a:ahLst/>
              <a:cxnLst/>
              <a:rect l="l" t="t" r="r" b="b"/>
              <a:pathLst>
                <a:path w="4358" h="5990" extrusionOk="0">
                  <a:moveTo>
                    <a:pt x="143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36" y="2120"/>
                  </a:lnTo>
                  <a:lnTo>
                    <a:pt x="2179" y="4013"/>
                  </a:lnTo>
                  <a:lnTo>
                    <a:pt x="4060" y="4168"/>
                  </a:lnTo>
                  <a:lnTo>
                    <a:pt x="4203" y="5990"/>
                  </a:lnTo>
                  <a:lnTo>
                    <a:pt x="4358" y="5978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23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15" name="Google Shape;4915;p18"/>
            <p:cNvSpPr/>
            <p:nvPr/>
          </p:nvSpPr>
          <p:spPr>
            <a:xfrm>
              <a:off x="8807038" y="1060850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51"/>
                  </a:lnTo>
                  <a:lnTo>
                    <a:pt x="24" y="4406"/>
                  </a:lnTo>
                  <a:lnTo>
                    <a:pt x="1965" y="4251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22"/>
                  </a:lnTo>
                  <a:lnTo>
                    <a:pt x="5954" y="167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16" name="Google Shape;4916;p18"/>
            <p:cNvSpPr/>
            <p:nvPr/>
          </p:nvSpPr>
          <p:spPr>
            <a:xfrm flipH="1">
              <a:off x="397063" y="130656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82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17" name="Google Shape;4917;p18"/>
            <p:cNvSpPr/>
            <p:nvPr/>
          </p:nvSpPr>
          <p:spPr>
            <a:xfrm>
              <a:off x="8818338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65" y="1787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18" name="Google Shape;4918;p18"/>
            <p:cNvSpPr/>
            <p:nvPr/>
          </p:nvSpPr>
          <p:spPr>
            <a:xfrm>
              <a:off x="9031763" y="241353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84"/>
                  </a:moveTo>
                  <a:cubicBezTo>
                    <a:pt x="1382" y="84"/>
                    <a:pt x="1763" y="453"/>
                    <a:pt x="1763" y="929"/>
                  </a:cubicBezTo>
                  <a:cubicBezTo>
                    <a:pt x="1763" y="1393"/>
                    <a:pt x="1382" y="1786"/>
                    <a:pt x="929" y="1786"/>
                  </a:cubicBezTo>
                  <a:cubicBezTo>
                    <a:pt x="465" y="1786"/>
                    <a:pt x="96" y="1405"/>
                    <a:pt x="96" y="929"/>
                  </a:cubicBezTo>
                  <a:cubicBezTo>
                    <a:pt x="96" y="453"/>
                    <a:pt x="465" y="84"/>
                    <a:pt x="929" y="84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19" name="Google Shape;4919;p18"/>
            <p:cNvSpPr/>
            <p:nvPr/>
          </p:nvSpPr>
          <p:spPr>
            <a:xfrm>
              <a:off x="8670413" y="19869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20" name="Google Shape;4920;p18"/>
            <p:cNvSpPr/>
            <p:nvPr/>
          </p:nvSpPr>
          <p:spPr>
            <a:xfrm>
              <a:off x="8513538" y="2519788"/>
              <a:ext cx="25325" cy="26225"/>
            </a:xfrm>
            <a:custGeom>
              <a:avLst/>
              <a:gdLst/>
              <a:ahLst/>
              <a:cxnLst/>
              <a:rect l="l" t="t" r="r" b="b"/>
              <a:pathLst>
                <a:path w="1013" h="1049" extrusionOk="0">
                  <a:moveTo>
                    <a:pt x="513" y="1"/>
                  </a:moveTo>
                  <a:cubicBezTo>
                    <a:pt x="227" y="1"/>
                    <a:pt x="1" y="239"/>
                    <a:pt x="1" y="525"/>
                  </a:cubicBezTo>
                  <a:cubicBezTo>
                    <a:pt x="1" y="811"/>
                    <a:pt x="227" y="1049"/>
                    <a:pt x="513" y="1049"/>
                  </a:cubicBezTo>
                  <a:cubicBezTo>
                    <a:pt x="787" y="1049"/>
                    <a:pt x="1013" y="811"/>
                    <a:pt x="1013" y="525"/>
                  </a:cubicBezTo>
                  <a:cubicBezTo>
                    <a:pt x="1013" y="239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21" name="Google Shape;4921;p18"/>
            <p:cNvSpPr/>
            <p:nvPr/>
          </p:nvSpPr>
          <p:spPr>
            <a:xfrm>
              <a:off x="8869538" y="2519513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29" y="0"/>
                  </a:moveTo>
                  <a:cubicBezTo>
                    <a:pt x="191" y="0"/>
                    <a:pt x="1" y="202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2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22" name="Google Shape;4922;p18"/>
            <p:cNvSpPr/>
            <p:nvPr/>
          </p:nvSpPr>
          <p:spPr>
            <a:xfrm>
              <a:off x="8858838" y="23266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23" name="Google Shape;4923;p18"/>
            <p:cNvSpPr/>
            <p:nvPr/>
          </p:nvSpPr>
          <p:spPr>
            <a:xfrm>
              <a:off x="8457588" y="21685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24" name="Google Shape;4924;p18"/>
            <p:cNvSpPr/>
            <p:nvPr/>
          </p:nvSpPr>
          <p:spPr>
            <a:xfrm>
              <a:off x="8910913" y="20447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25" name="Google Shape;4925;p18"/>
            <p:cNvSpPr/>
            <p:nvPr/>
          </p:nvSpPr>
          <p:spPr>
            <a:xfrm>
              <a:off x="8679638" y="2409663"/>
              <a:ext cx="49725" cy="50025"/>
            </a:xfrm>
            <a:custGeom>
              <a:avLst/>
              <a:gdLst/>
              <a:ahLst/>
              <a:cxnLst/>
              <a:rect l="l" t="t" r="r" b="b"/>
              <a:pathLst>
                <a:path w="1989" h="2001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8"/>
                    <a:pt x="441" y="2001"/>
                    <a:pt x="989" y="2001"/>
                  </a:cubicBezTo>
                  <a:cubicBezTo>
                    <a:pt x="1548" y="2001"/>
                    <a:pt x="1989" y="1548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26" name="Google Shape;4926;p18"/>
            <p:cNvSpPr/>
            <p:nvPr/>
          </p:nvSpPr>
          <p:spPr>
            <a:xfrm flipH="1">
              <a:off x="8594813" y="2107100"/>
              <a:ext cx="108950" cy="150050"/>
            </a:xfrm>
            <a:custGeom>
              <a:avLst/>
              <a:gdLst/>
              <a:ahLst/>
              <a:cxnLst/>
              <a:rect l="l" t="t" r="r" b="b"/>
              <a:pathLst>
                <a:path w="4358" h="6002" extrusionOk="0">
                  <a:moveTo>
                    <a:pt x="143" y="1"/>
                  </a:moveTo>
                  <a:lnTo>
                    <a:pt x="0" y="24"/>
                  </a:lnTo>
                  <a:lnTo>
                    <a:pt x="155" y="1965"/>
                  </a:lnTo>
                  <a:lnTo>
                    <a:pt x="2036" y="2132"/>
                  </a:lnTo>
                  <a:lnTo>
                    <a:pt x="2179" y="4025"/>
                  </a:lnTo>
                  <a:lnTo>
                    <a:pt x="4060" y="4168"/>
                  </a:lnTo>
                  <a:lnTo>
                    <a:pt x="4203" y="6001"/>
                  </a:lnTo>
                  <a:lnTo>
                    <a:pt x="4358" y="5989"/>
                  </a:lnTo>
                  <a:lnTo>
                    <a:pt x="4203" y="4025"/>
                  </a:lnTo>
                  <a:lnTo>
                    <a:pt x="2334" y="3870"/>
                  </a:lnTo>
                  <a:lnTo>
                    <a:pt x="2167" y="1989"/>
                  </a:lnTo>
                  <a:lnTo>
                    <a:pt x="298" y="1834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27" name="Google Shape;4927;p18"/>
            <p:cNvSpPr/>
            <p:nvPr/>
          </p:nvSpPr>
          <p:spPr>
            <a:xfrm flipH="1">
              <a:off x="8807038" y="1829975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4013" y="168"/>
                  </a:lnTo>
                  <a:lnTo>
                    <a:pt x="3846" y="2061"/>
                  </a:lnTo>
                  <a:lnTo>
                    <a:pt x="1965" y="2204"/>
                  </a:lnTo>
                  <a:lnTo>
                    <a:pt x="1822" y="4097"/>
                  </a:lnTo>
                  <a:lnTo>
                    <a:pt x="0" y="4240"/>
                  </a:lnTo>
                  <a:lnTo>
                    <a:pt x="24" y="4406"/>
                  </a:lnTo>
                  <a:lnTo>
                    <a:pt x="1965" y="4240"/>
                  </a:lnTo>
                  <a:lnTo>
                    <a:pt x="2120" y="2358"/>
                  </a:lnTo>
                  <a:lnTo>
                    <a:pt x="3989" y="2204"/>
                  </a:lnTo>
                  <a:lnTo>
                    <a:pt x="4144" y="311"/>
                  </a:lnTo>
                  <a:lnTo>
                    <a:pt x="5954" y="168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28" name="Google Shape;4928;p18"/>
            <p:cNvSpPr/>
            <p:nvPr/>
          </p:nvSpPr>
          <p:spPr>
            <a:xfrm>
              <a:off x="8979088" y="2077925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58" y="1"/>
                  </a:moveTo>
                  <a:lnTo>
                    <a:pt x="5656" y="2537"/>
                  </a:lnTo>
                  <a:lnTo>
                    <a:pt x="3036" y="2751"/>
                  </a:lnTo>
                  <a:lnTo>
                    <a:pt x="2822" y="5382"/>
                  </a:lnTo>
                  <a:lnTo>
                    <a:pt x="203" y="5597"/>
                  </a:lnTo>
                  <a:lnTo>
                    <a:pt x="0" y="8323"/>
                  </a:lnTo>
                  <a:lnTo>
                    <a:pt x="203" y="8347"/>
                  </a:lnTo>
                  <a:lnTo>
                    <a:pt x="417" y="5799"/>
                  </a:lnTo>
                  <a:lnTo>
                    <a:pt x="3024" y="5597"/>
                  </a:lnTo>
                  <a:lnTo>
                    <a:pt x="3227" y="2954"/>
                  </a:lnTo>
                  <a:lnTo>
                    <a:pt x="5846" y="2739"/>
                  </a:lnTo>
                  <a:lnTo>
                    <a:pt x="6072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29" name="Google Shape;4929;p18"/>
            <p:cNvSpPr/>
            <p:nvPr/>
          </p:nvSpPr>
          <p:spPr>
            <a:xfrm>
              <a:off x="8818338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30" name="Google Shape;4930;p18"/>
            <p:cNvSpPr/>
            <p:nvPr/>
          </p:nvSpPr>
          <p:spPr>
            <a:xfrm>
              <a:off x="9031763" y="31823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5"/>
                  </a:moveTo>
                  <a:cubicBezTo>
                    <a:pt x="1382" y="95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5"/>
                    <a:pt x="929" y="95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31" name="Google Shape;4931;p18"/>
            <p:cNvSpPr/>
            <p:nvPr/>
          </p:nvSpPr>
          <p:spPr>
            <a:xfrm>
              <a:off x="8670413" y="27561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32" name="Google Shape;4932;p18"/>
            <p:cNvSpPr/>
            <p:nvPr/>
          </p:nvSpPr>
          <p:spPr>
            <a:xfrm>
              <a:off x="8513538" y="3288938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4"/>
                  </a:cubicBezTo>
                  <a:cubicBezTo>
                    <a:pt x="1" y="810"/>
                    <a:pt x="227" y="1036"/>
                    <a:pt x="513" y="1036"/>
                  </a:cubicBezTo>
                  <a:cubicBezTo>
                    <a:pt x="787" y="1036"/>
                    <a:pt x="1013" y="810"/>
                    <a:pt x="1013" y="524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33" name="Google Shape;4933;p18"/>
            <p:cNvSpPr/>
            <p:nvPr/>
          </p:nvSpPr>
          <p:spPr>
            <a:xfrm>
              <a:off x="8869538" y="32883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34" name="Google Shape;4934;p18"/>
            <p:cNvSpPr/>
            <p:nvPr/>
          </p:nvSpPr>
          <p:spPr>
            <a:xfrm>
              <a:off x="8858838" y="30957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53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35" name="Google Shape;4935;p18"/>
            <p:cNvSpPr/>
            <p:nvPr/>
          </p:nvSpPr>
          <p:spPr>
            <a:xfrm>
              <a:off x="8457588" y="2937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1" y="203"/>
                    <a:pt x="1" y="441"/>
                  </a:cubicBezTo>
                  <a:cubicBezTo>
                    <a:pt x="1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36" name="Google Shape;4936;p18"/>
            <p:cNvSpPr/>
            <p:nvPr/>
          </p:nvSpPr>
          <p:spPr>
            <a:xfrm>
              <a:off x="8910913" y="28138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191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41"/>
                  </a:cubicBezTo>
                  <a:cubicBezTo>
                    <a:pt x="870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37" name="Google Shape;4937;p18"/>
            <p:cNvSpPr/>
            <p:nvPr/>
          </p:nvSpPr>
          <p:spPr>
            <a:xfrm>
              <a:off x="8679638" y="3178813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107"/>
                  </a:moveTo>
                  <a:cubicBezTo>
                    <a:pt x="1489" y="107"/>
                    <a:pt x="1870" y="500"/>
                    <a:pt x="1870" y="1000"/>
                  </a:cubicBezTo>
                  <a:cubicBezTo>
                    <a:pt x="1870" y="1489"/>
                    <a:pt x="1465" y="1893"/>
                    <a:pt x="989" y="1893"/>
                  </a:cubicBezTo>
                  <a:cubicBezTo>
                    <a:pt x="513" y="1893"/>
                    <a:pt x="120" y="1489"/>
                    <a:pt x="120" y="1000"/>
                  </a:cubicBezTo>
                  <a:cubicBezTo>
                    <a:pt x="120" y="500"/>
                    <a:pt x="501" y="107"/>
                    <a:pt x="989" y="107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0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0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38" name="Google Shape;4938;p18"/>
            <p:cNvSpPr/>
            <p:nvPr/>
          </p:nvSpPr>
          <p:spPr>
            <a:xfrm>
              <a:off x="8594813" y="2876250"/>
              <a:ext cx="108950" cy="150050"/>
            </a:xfrm>
            <a:custGeom>
              <a:avLst/>
              <a:gdLst/>
              <a:ahLst/>
              <a:cxnLst/>
              <a:rect l="l" t="t" r="r" b="b"/>
              <a:pathLst>
                <a:path w="4358" h="6002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2"/>
                  </a:lnTo>
                  <a:lnTo>
                    <a:pt x="2179" y="4025"/>
                  </a:lnTo>
                  <a:lnTo>
                    <a:pt x="4060" y="4168"/>
                  </a:lnTo>
                  <a:lnTo>
                    <a:pt x="4203" y="6001"/>
                  </a:lnTo>
                  <a:lnTo>
                    <a:pt x="4358" y="5989"/>
                  </a:lnTo>
                  <a:lnTo>
                    <a:pt x="4203" y="4025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39" name="Google Shape;4939;p18"/>
            <p:cNvSpPr/>
            <p:nvPr/>
          </p:nvSpPr>
          <p:spPr>
            <a:xfrm>
              <a:off x="8807038" y="259912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4013" y="167"/>
                  </a:lnTo>
                  <a:lnTo>
                    <a:pt x="3846" y="2049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40" name="Google Shape;4940;p18"/>
            <p:cNvSpPr/>
            <p:nvPr/>
          </p:nvSpPr>
          <p:spPr>
            <a:xfrm flipH="1">
              <a:off x="397063" y="2844538"/>
              <a:ext cx="151825" cy="208975"/>
            </a:xfrm>
            <a:custGeom>
              <a:avLst/>
              <a:gdLst/>
              <a:ahLst/>
              <a:cxnLst/>
              <a:rect l="l" t="t" r="r" b="b"/>
              <a:pathLst>
                <a:path w="6073" h="8359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6" y="2763"/>
                  </a:lnTo>
                  <a:lnTo>
                    <a:pt x="2822" y="5394"/>
                  </a:lnTo>
                  <a:lnTo>
                    <a:pt x="203" y="5597"/>
                  </a:lnTo>
                  <a:lnTo>
                    <a:pt x="0" y="8335"/>
                  </a:lnTo>
                  <a:lnTo>
                    <a:pt x="203" y="8359"/>
                  </a:lnTo>
                  <a:lnTo>
                    <a:pt x="417" y="5811"/>
                  </a:lnTo>
                  <a:lnTo>
                    <a:pt x="3024" y="5597"/>
                  </a:lnTo>
                  <a:lnTo>
                    <a:pt x="3227" y="2953"/>
                  </a:lnTo>
                  <a:lnTo>
                    <a:pt x="5846" y="2739"/>
                  </a:lnTo>
                  <a:lnTo>
                    <a:pt x="6072" y="24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41" name="Google Shape;4941;p18"/>
            <p:cNvSpPr/>
            <p:nvPr/>
          </p:nvSpPr>
          <p:spPr>
            <a:xfrm>
              <a:off x="8818338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83"/>
                  </a:moveTo>
                  <a:cubicBezTo>
                    <a:pt x="1382" y="83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4"/>
                    <a:pt x="465" y="83"/>
                    <a:pt x="918" y="83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17"/>
                  </a:cubicBezTo>
                  <a:cubicBezTo>
                    <a:pt x="1" y="1429"/>
                    <a:pt x="418" y="1845"/>
                    <a:pt x="918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42" name="Google Shape;4942;p18"/>
            <p:cNvSpPr/>
            <p:nvPr/>
          </p:nvSpPr>
          <p:spPr>
            <a:xfrm>
              <a:off x="9031763" y="3951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18"/>
                    <a:pt x="1382" y="1787"/>
                    <a:pt x="929" y="1787"/>
                  </a:cubicBezTo>
                  <a:cubicBezTo>
                    <a:pt x="465" y="1787"/>
                    <a:pt x="96" y="1418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8"/>
                    <a:pt x="1" y="930"/>
                  </a:cubicBezTo>
                  <a:cubicBezTo>
                    <a:pt x="1" y="1430"/>
                    <a:pt x="417" y="1846"/>
                    <a:pt x="929" y="1846"/>
                  </a:cubicBezTo>
                  <a:cubicBezTo>
                    <a:pt x="1429" y="1846"/>
                    <a:pt x="1846" y="1430"/>
                    <a:pt x="1846" y="930"/>
                  </a:cubicBezTo>
                  <a:cubicBezTo>
                    <a:pt x="1834" y="418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43" name="Google Shape;4943;p18"/>
            <p:cNvSpPr/>
            <p:nvPr/>
          </p:nvSpPr>
          <p:spPr>
            <a:xfrm>
              <a:off x="8670413" y="35252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191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191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44" name="Google Shape;4944;p18"/>
            <p:cNvSpPr/>
            <p:nvPr/>
          </p:nvSpPr>
          <p:spPr>
            <a:xfrm>
              <a:off x="8513538" y="4057788"/>
              <a:ext cx="25325" cy="26225"/>
            </a:xfrm>
            <a:custGeom>
              <a:avLst/>
              <a:gdLst/>
              <a:ahLst/>
              <a:cxnLst/>
              <a:rect l="l" t="t" r="r" b="b"/>
              <a:pathLst>
                <a:path w="1013" h="1049" extrusionOk="0">
                  <a:moveTo>
                    <a:pt x="513" y="0"/>
                  </a:moveTo>
                  <a:cubicBezTo>
                    <a:pt x="227" y="0"/>
                    <a:pt x="1" y="239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9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45" name="Google Shape;4945;p18"/>
            <p:cNvSpPr/>
            <p:nvPr/>
          </p:nvSpPr>
          <p:spPr>
            <a:xfrm>
              <a:off x="8869538" y="4057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46" name="Google Shape;4946;p18"/>
            <p:cNvSpPr/>
            <p:nvPr/>
          </p:nvSpPr>
          <p:spPr>
            <a:xfrm>
              <a:off x="8858838" y="38649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47" name="Google Shape;4947;p18"/>
            <p:cNvSpPr/>
            <p:nvPr/>
          </p:nvSpPr>
          <p:spPr>
            <a:xfrm>
              <a:off x="8457588" y="37068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191"/>
                    <a:pt x="1" y="441"/>
                  </a:cubicBezTo>
                  <a:cubicBezTo>
                    <a:pt x="1" y="692"/>
                    <a:pt x="203" y="894"/>
                    <a:pt x="441" y="894"/>
                  </a:cubicBezTo>
                  <a:cubicBezTo>
                    <a:pt x="679" y="894"/>
                    <a:pt x="870" y="692"/>
                    <a:pt x="870" y="441"/>
                  </a:cubicBezTo>
                  <a:cubicBezTo>
                    <a:pt x="870" y="191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48" name="Google Shape;4948;p18"/>
            <p:cNvSpPr/>
            <p:nvPr/>
          </p:nvSpPr>
          <p:spPr>
            <a:xfrm>
              <a:off x="8910913" y="35827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2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53"/>
                  </a:cubicBezTo>
                  <a:cubicBezTo>
                    <a:pt x="870" y="202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49" name="Google Shape;4949;p18"/>
            <p:cNvSpPr/>
            <p:nvPr/>
          </p:nvSpPr>
          <p:spPr>
            <a:xfrm>
              <a:off x="8679638" y="3947963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5"/>
                  </a:moveTo>
                  <a:cubicBezTo>
                    <a:pt x="1489" y="95"/>
                    <a:pt x="1870" y="500"/>
                    <a:pt x="1870" y="988"/>
                  </a:cubicBezTo>
                  <a:cubicBezTo>
                    <a:pt x="1870" y="1488"/>
                    <a:pt x="1465" y="1881"/>
                    <a:pt x="989" y="1881"/>
                  </a:cubicBezTo>
                  <a:cubicBezTo>
                    <a:pt x="513" y="1881"/>
                    <a:pt x="120" y="1488"/>
                    <a:pt x="120" y="988"/>
                  </a:cubicBezTo>
                  <a:cubicBezTo>
                    <a:pt x="120" y="500"/>
                    <a:pt x="501" y="95"/>
                    <a:pt x="989" y="95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988"/>
                  </a:cubicBezTo>
                  <a:cubicBezTo>
                    <a:pt x="1" y="1548"/>
                    <a:pt x="441" y="1988"/>
                    <a:pt x="989" y="1988"/>
                  </a:cubicBezTo>
                  <a:cubicBezTo>
                    <a:pt x="1548" y="1988"/>
                    <a:pt x="1989" y="1548"/>
                    <a:pt x="1989" y="988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50" name="Google Shape;4950;p18"/>
            <p:cNvSpPr/>
            <p:nvPr/>
          </p:nvSpPr>
          <p:spPr>
            <a:xfrm flipH="1">
              <a:off x="8594813" y="3645400"/>
              <a:ext cx="108950" cy="150025"/>
            </a:xfrm>
            <a:custGeom>
              <a:avLst/>
              <a:gdLst/>
              <a:ahLst/>
              <a:cxnLst/>
              <a:rect l="l" t="t" r="r" b="b"/>
              <a:pathLst>
                <a:path w="4358" h="6001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1"/>
                  </a:lnTo>
                  <a:lnTo>
                    <a:pt x="2179" y="4012"/>
                  </a:lnTo>
                  <a:lnTo>
                    <a:pt x="4060" y="4167"/>
                  </a:lnTo>
                  <a:lnTo>
                    <a:pt x="4203" y="6001"/>
                  </a:lnTo>
                  <a:lnTo>
                    <a:pt x="4358" y="5977"/>
                  </a:lnTo>
                  <a:lnTo>
                    <a:pt x="4203" y="4012"/>
                  </a:lnTo>
                  <a:lnTo>
                    <a:pt x="2334" y="3870"/>
                  </a:lnTo>
                  <a:lnTo>
                    <a:pt x="2167" y="1976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51" name="Google Shape;4951;p18"/>
            <p:cNvSpPr/>
            <p:nvPr/>
          </p:nvSpPr>
          <p:spPr>
            <a:xfrm flipH="1">
              <a:off x="8807038" y="336827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084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52" name="Google Shape;4952;p18"/>
            <p:cNvSpPr/>
            <p:nvPr/>
          </p:nvSpPr>
          <p:spPr>
            <a:xfrm>
              <a:off x="8979088" y="361592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94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53" name="Google Shape;4953;p18"/>
            <p:cNvSpPr/>
            <p:nvPr/>
          </p:nvSpPr>
          <p:spPr>
            <a:xfrm>
              <a:off x="8818338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4"/>
                    <a:pt x="1382" y="1787"/>
                    <a:pt x="918" y="1787"/>
                  </a:cubicBezTo>
                  <a:cubicBezTo>
                    <a:pt x="465" y="1787"/>
                    <a:pt x="84" y="1406"/>
                    <a:pt x="84" y="929"/>
                  </a:cubicBezTo>
                  <a:cubicBezTo>
                    <a:pt x="84" y="453"/>
                    <a:pt x="465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54" name="Google Shape;4954;p18"/>
            <p:cNvSpPr/>
            <p:nvPr/>
          </p:nvSpPr>
          <p:spPr>
            <a:xfrm>
              <a:off x="903176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55" name="Google Shape;4955;p18"/>
            <p:cNvSpPr/>
            <p:nvPr/>
          </p:nvSpPr>
          <p:spPr>
            <a:xfrm>
              <a:off x="8670413" y="42941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2"/>
                    <a:pt x="203" y="894"/>
                    <a:pt x="441" y="894"/>
                  </a:cubicBezTo>
                  <a:cubicBezTo>
                    <a:pt x="679" y="894"/>
                    <a:pt x="870" y="692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56" name="Google Shape;4956;p18"/>
            <p:cNvSpPr/>
            <p:nvPr/>
          </p:nvSpPr>
          <p:spPr>
            <a:xfrm>
              <a:off x="851353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57" name="Google Shape;4957;p18"/>
            <p:cNvSpPr/>
            <p:nvPr/>
          </p:nvSpPr>
          <p:spPr>
            <a:xfrm>
              <a:off x="886953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58" name="Google Shape;4958;p18"/>
            <p:cNvSpPr/>
            <p:nvPr/>
          </p:nvSpPr>
          <p:spPr>
            <a:xfrm>
              <a:off x="885883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59" name="Google Shape;4959;p18"/>
            <p:cNvSpPr/>
            <p:nvPr/>
          </p:nvSpPr>
          <p:spPr>
            <a:xfrm>
              <a:off x="8457588" y="44756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60" name="Google Shape;4960;p18"/>
            <p:cNvSpPr/>
            <p:nvPr/>
          </p:nvSpPr>
          <p:spPr>
            <a:xfrm>
              <a:off x="8910913" y="43518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61" name="Google Shape;4961;p18"/>
            <p:cNvSpPr/>
            <p:nvPr/>
          </p:nvSpPr>
          <p:spPr>
            <a:xfrm>
              <a:off x="8679638" y="4716788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62" name="Google Shape;4962;p18"/>
            <p:cNvSpPr/>
            <p:nvPr/>
          </p:nvSpPr>
          <p:spPr>
            <a:xfrm>
              <a:off x="8594813" y="4414525"/>
              <a:ext cx="108950" cy="149750"/>
            </a:xfrm>
            <a:custGeom>
              <a:avLst/>
              <a:gdLst/>
              <a:ahLst/>
              <a:cxnLst/>
              <a:rect l="l" t="t" r="r" b="b"/>
              <a:pathLst>
                <a:path w="4358" h="5990" extrusionOk="0">
                  <a:moveTo>
                    <a:pt x="143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36" y="2120"/>
                  </a:lnTo>
                  <a:lnTo>
                    <a:pt x="2179" y="4013"/>
                  </a:lnTo>
                  <a:lnTo>
                    <a:pt x="4060" y="4168"/>
                  </a:lnTo>
                  <a:lnTo>
                    <a:pt x="4203" y="5990"/>
                  </a:lnTo>
                  <a:lnTo>
                    <a:pt x="4358" y="5978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22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63" name="Google Shape;4963;p18"/>
            <p:cNvSpPr/>
            <p:nvPr/>
          </p:nvSpPr>
          <p:spPr>
            <a:xfrm>
              <a:off x="8807038" y="413712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51"/>
                  </a:lnTo>
                  <a:lnTo>
                    <a:pt x="24" y="4405"/>
                  </a:lnTo>
                  <a:lnTo>
                    <a:pt x="1965" y="4251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22"/>
                  </a:lnTo>
                  <a:lnTo>
                    <a:pt x="5954" y="167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64" name="Google Shape;4964;p18"/>
            <p:cNvSpPr/>
            <p:nvPr/>
          </p:nvSpPr>
          <p:spPr>
            <a:xfrm>
              <a:off x="8266188" y="4616350"/>
              <a:ext cx="106900" cy="151525"/>
            </a:xfrm>
            <a:custGeom>
              <a:avLst/>
              <a:gdLst/>
              <a:ahLst/>
              <a:cxnLst/>
              <a:rect l="l" t="t" r="r" b="b"/>
              <a:pathLst>
                <a:path w="4276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2" y="2012"/>
                  </a:lnTo>
                  <a:lnTo>
                    <a:pt x="1989" y="3905"/>
                  </a:lnTo>
                  <a:lnTo>
                    <a:pt x="120" y="4084"/>
                  </a:lnTo>
                  <a:lnTo>
                    <a:pt x="1" y="6048"/>
                  </a:lnTo>
                  <a:lnTo>
                    <a:pt x="144" y="6060"/>
                  </a:lnTo>
                  <a:lnTo>
                    <a:pt x="263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88"/>
                  </a:lnTo>
                  <a:lnTo>
                    <a:pt x="4275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65" name="Google Shape;4965;p18"/>
            <p:cNvSpPr/>
            <p:nvPr/>
          </p:nvSpPr>
          <p:spPr>
            <a:xfrm flipH="1">
              <a:off x="397063" y="43828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0"/>
                  </a:lnTo>
                  <a:lnTo>
                    <a:pt x="2822" y="5382"/>
                  </a:lnTo>
                  <a:lnTo>
                    <a:pt x="203" y="5596"/>
                  </a:lnTo>
                  <a:lnTo>
                    <a:pt x="0" y="8334"/>
                  </a:lnTo>
                  <a:lnTo>
                    <a:pt x="203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41"/>
                  </a:lnTo>
                  <a:lnTo>
                    <a:pt x="5846" y="2738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66" name="Google Shape;4966;p18"/>
            <p:cNvSpPr/>
            <p:nvPr/>
          </p:nvSpPr>
          <p:spPr>
            <a:xfrm>
              <a:off x="8818338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67" name="Google Shape;4967;p18"/>
            <p:cNvSpPr/>
            <p:nvPr/>
          </p:nvSpPr>
          <p:spPr>
            <a:xfrm>
              <a:off x="867041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68" name="Google Shape;4968;p18"/>
            <p:cNvSpPr/>
            <p:nvPr/>
          </p:nvSpPr>
          <p:spPr>
            <a:xfrm>
              <a:off x="8910913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41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69" name="Google Shape;4969;p18"/>
            <p:cNvSpPr/>
            <p:nvPr/>
          </p:nvSpPr>
          <p:spPr>
            <a:xfrm flipH="1">
              <a:off x="8807038" y="4906250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4013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70" name="Google Shape;4970;p18"/>
            <p:cNvSpPr/>
            <p:nvPr/>
          </p:nvSpPr>
          <p:spPr>
            <a:xfrm>
              <a:off x="8243563" y="4910725"/>
              <a:ext cx="152125" cy="208675"/>
            </a:xfrm>
            <a:custGeom>
              <a:avLst/>
              <a:gdLst/>
              <a:ahLst/>
              <a:cxnLst/>
              <a:rect l="l" t="t" r="r" b="b"/>
              <a:pathLst>
                <a:path w="6085" h="8347" extrusionOk="0">
                  <a:moveTo>
                    <a:pt x="5859" y="0"/>
                  </a:moveTo>
                  <a:lnTo>
                    <a:pt x="5668" y="2548"/>
                  </a:lnTo>
                  <a:lnTo>
                    <a:pt x="3049" y="2751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8" y="5811"/>
                  </a:lnTo>
                  <a:lnTo>
                    <a:pt x="3037" y="5596"/>
                  </a:lnTo>
                  <a:lnTo>
                    <a:pt x="3239" y="2965"/>
                  </a:lnTo>
                  <a:lnTo>
                    <a:pt x="5859" y="2739"/>
                  </a:lnTo>
                  <a:lnTo>
                    <a:pt x="6085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71" name="Google Shape;4971;p18"/>
            <p:cNvSpPr/>
            <p:nvPr/>
          </p:nvSpPr>
          <p:spPr>
            <a:xfrm>
              <a:off x="807836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72" name="Google Shape;4972;p18"/>
            <p:cNvSpPr/>
            <p:nvPr/>
          </p:nvSpPr>
          <p:spPr>
            <a:xfrm>
              <a:off x="75604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0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00" y="1037"/>
                  </a:cubicBezTo>
                  <a:cubicBezTo>
                    <a:pt x="774" y="1037"/>
                    <a:pt x="1012" y="810"/>
                    <a:pt x="1012" y="525"/>
                  </a:cubicBezTo>
                  <a:cubicBezTo>
                    <a:pt x="1012" y="227"/>
                    <a:pt x="774" y="1"/>
                    <a:pt x="5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73" name="Google Shape;4973;p18"/>
            <p:cNvSpPr/>
            <p:nvPr/>
          </p:nvSpPr>
          <p:spPr>
            <a:xfrm>
              <a:off x="7916438" y="212063"/>
              <a:ext cx="21475" cy="22350"/>
            </a:xfrm>
            <a:custGeom>
              <a:avLst/>
              <a:gdLst/>
              <a:ahLst/>
              <a:cxnLst/>
              <a:rect l="l" t="t" r="r" b="b"/>
              <a:pathLst>
                <a:path w="859" h="894" extrusionOk="0">
                  <a:moveTo>
                    <a:pt x="430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30" y="894"/>
                  </a:cubicBezTo>
                  <a:cubicBezTo>
                    <a:pt x="668" y="894"/>
                    <a:pt x="858" y="703"/>
                    <a:pt x="858" y="453"/>
                  </a:cubicBezTo>
                  <a:cubicBezTo>
                    <a:pt x="858" y="203"/>
                    <a:pt x="668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74" name="Google Shape;4974;p18"/>
            <p:cNvSpPr/>
            <p:nvPr/>
          </p:nvSpPr>
          <p:spPr>
            <a:xfrm>
              <a:off x="790513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75" name="Google Shape;4975;p18"/>
            <p:cNvSpPr/>
            <p:nvPr/>
          </p:nvSpPr>
          <p:spPr>
            <a:xfrm>
              <a:off x="7725938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76" name="Google Shape;4976;p18"/>
            <p:cNvSpPr/>
            <p:nvPr/>
          </p:nvSpPr>
          <p:spPr>
            <a:xfrm flipH="1">
              <a:off x="159126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1" y="2001"/>
                  </a:lnTo>
                  <a:lnTo>
                    <a:pt x="2012" y="3894"/>
                  </a:lnTo>
                  <a:lnTo>
                    <a:pt x="131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3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86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77" name="Google Shape;4977;p18"/>
            <p:cNvSpPr/>
            <p:nvPr/>
          </p:nvSpPr>
          <p:spPr>
            <a:xfrm>
              <a:off x="771731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70" y="703"/>
                    <a:pt x="870" y="453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78" name="Google Shape;4978;p18"/>
            <p:cNvSpPr/>
            <p:nvPr/>
          </p:nvSpPr>
          <p:spPr>
            <a:xfrm>
              <a:off x="7957238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41" y="893"/>
                  </a:cubicBezTo>
                  <a:cubicBezTo>
                    <a:pt x="679" y="893"/>
                    <a:pt x="869" y="691"/>
                    <a:pt x="869" y="453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79" name="Google Shape;4979;p18"/>
            <p:cNvSpPr/>
            <p:nvPr/>
          </p:nvSpPr>
          <p:spPr>
            <a:xfrm flipH="1">
              <a:off x="1179288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18" y="1"/>
                  </a:moveTo>
                  <a:lnTo>
                    <a:pt x="3989" y="155"/>
                  </a:lnTo>
                  <a:lnTo>
                    <a:pt x="3834" y="2048"/>
                  </a:lnTo>
                  <a:lnTo>
                    <a:pt x="1965" y="2203"/>
                  </a:lnTo>
                  <a:lnTo>
                    <a:pt x="1798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2" y="155"/>
                  </a:lnTo>
                  <a:lnTo>
                    <a:pt x="591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80" name="Google Shape;4980;p18"/>
            <p:cNvSpPr/>
            <p:nvPr/>
          </p:nvSpPr>
          <p:spPr>
            <a:xfrm>
              <a:off x="729018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6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50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81" name="Google Shape;4981;p18"/>
            <p:cNvSpPr/>
            <p:nvPr/>
          </p:nvSpPr>
          <p:spPr>
            <a:xfrm>
              <a:off x="807836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46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82" name="Google Shape;4982;p18"/>
            <p:cNvSpPr/>
            <p:nvPr/>
          </p:nvSpPr>
          <p:spPr>
            <a:xfrm>
              <a:off x="75604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0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00" y="1048"/>
                  </a:cubicBezTo>
                  <a:cubicBezTo>
                    <a:pt x="774" y="1048"/>
                    <a:pt x="1012" y="810"/>
                    <a:pt x="1012" y="524"/>
                  </a:cubicBezTo>
                  <a:cubicBezTo>
                    <a:pt x="1012" y="238"/>
                    <a:pt x="774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83" name="Google Shape;4983;p18"/>
            <p:cNvSpPr/>
            <p:nvPr/>
          </p:nvSpPr>
          <p:spPr>
            <a:xfrm>
              <a:off x="7916438" y="4826638"/>
              <a:ext cx="21475" cy="22350"/>
            </a:xfrm>
            <a:custGeom>
              <a:avLst/>
              <a:gdLst/>
              <a:ahLst/>
              <a:cxnLst/>
              <a:rect l="l" t="t" r="r" b="b"/>
              <a:pathLst>
                <a:path w="859" h="894" extrusionOk="0">
                  <a:moveTo>
                    <a:pt x="430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30" y="893"/>
                  </a:cubicBezTo>
                  <a:cubicBezTo>
                    <a:pt x="668" y="893"/>
                    <a:pt x="858" y="691"/>
                    <a:pt x="858" y="441"/>
                  </a:cubicBezTo>
                  <a:cubicBezTo>
                    <a:pt x="858" y="203"/>
                    <a:pt x="668" y="0"/>
                    <a:pt x="4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84" name="Google Shape;4984;p18"/>
            <p:cNvSpPr/>
            <p:nvPr/>
          </p:nvSpPr>
          <p:spPr>
            <a:xfrm>
              <a:off x="790513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85" name="Google Shape;4985;p18"/>
            <p:cNvSpPr/>
            <p:nvPr/>
          </p:nvSpPr>
          <p:spPr>
            <a:xfrm>
              <a:off x="7725938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86" name="Google Shape;4986;p18"/>
            <p:cNvSpPr/>
            <p:nvPr/>
          </p:nvSpPr>
          <p:spPr>
            <a:xfrm flipH="1">
              <a:off x="1591263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1" y="2012"/>
                  </a:lnTo>
                  <a:lnTo>
                    <a:pt x="2012" y="3905"/>
                  </a:lnTo>
                  <a:lnTo>
                    <a:pt x="131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3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86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87" name="Google Shape;4987;p18"/>
            <p:cNvSpPr/>
            <p:nvPr/>
          </p:nvSpPr>
          <p:spPr>
            <a:xfrm>
              <a:off x="771731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53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88" name="Google Shape;4988;p18"/>
            <p:cNvSpPr/>
            <p:nvPr/>
          </p:nvSpPr>
          <p:spPr>
            <a:xfrm>
              <a:off x="7957238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89" name="Google Shape;4989;p18"/>
            <p:cNvSpPr/>
            <p:nvPr/>
          </p:nvSpPr>
          <p:spPr>
            <a:xfrm flipH="1">
              <a:off x="225613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18" y="1"/>
                  </a:moveTo>
                  <a:lnTo>
                    <a:pt x="3989" y="167"/>
                  </a:lnTo>
                  <a:lnTo>
                    <a:pt x="3834" y="2061"/>
                  </a:lnTo>
                  <a:lnTo>
                    <a:pt x="1965" y="2203"/>
                  </a:lnTo>
                  <a:lnTo>
                    <a:pt x="1798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2" y="167"/>
                  </a:lnTo>
                  <a:lnTo>
                    <a:pt x="591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90" name="Google Shape;4990;p18"/>
            <p:cNvSpPr/>
            <p:nvPr/>
          </p:nvSpPr>
          <p:spPr>
            <a:xfrm>
              <a:off x="7290188" y="491072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91" name="Google Shape;4991;p18"/>
            <p:cNvSpPr/>
            <p:nvPr/>
          </p:nvSpPr>
          <p:spPr>
            <a:xfrm>
              <a:off x="7124688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1" y="465"/>
                    <a:pt x="1751" y="941"/>
                  </a:cubicBezTo>
                  <a:cubicBezTo>
                    <a:pt x="1751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92" name="Google Shape;4992;p18"/>
            <p:cNvSpPr/>
            <p:nvPr/>
          </p:nvSpPr>
          <p:spPr>
            <a:xfrm>
              <a:off x="66067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1" y="1"/>
                  </a:moveTo>
                  <a:cubicBezTo>
                    <a:pt x="227" y="1"/>
                    <a:pt x="0" y="227"/>
                    <a:pt x="0" y="525"/>
                  </a:cubicBezTo>
                  <a:cubicBezTo>
                    <a:pt x="0" y="810"/>
                    <a:pt x="227" y="1037"/>
                    <a:pt x="501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93" name="Google Shape;4993;p18"/>
            <p:cNvSpPr/>
            <p:nvPr/>
          </p:nvSpPr>
          <p:spPr>
            <a:xfrm>
              <a:off x="6962763" y="2120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58" y="703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94" name="Google Shape;4994;p18"/>
            <p:cNvSpPr/>
            <p:nvPr/>
          </p:nvSpPr>
          <p:spPr>
            <a:xfrm>
              <a:off x="6951438" y="19488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80" y="894"/>
                    <a:pt x="870" y="691"/>
                    <a:pt x="870" y="441"/>
                  </a:cubicBezTo>
                  <a:cubicBezTo>
                    <a:pt x="870" y="203"/>
                    <a:pt x="680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95" name="Google Shape;4995;p18"/>
            <p:cNvSpPr/>
            <p:nvPr/>
          </p:nvSpPr>
          <p:spPr>
            <a:xfrm>
              <a:off x="677226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0" y="1894"/>
                  </a:cubicBezTo>
                  <a:cubicBezTo>
                    <a:pt x="524" y="1894"/>
                    <a:pt x="119" y="1489"/>
                    <a:pt x="119" y="1001"/>
                  </a:cubicBezTo>
                  <a:cubicBezTo>
                    <a:pt x="119" y="501"/>
                    <a:pt x="524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96" name="Google Shape;4996;p18"/>
            <p:cNvSpPr/>
            <p:nvPr/>
          </p:nvSpPr>
          <p:spPr>
            <a:xfrm>
              <a:off x="635881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44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13" y="3894"/>
                  </a:lnTo>
                  <a:lnTo>
                    <a:pt x="143" y="4073"/>
                  </a:lnTo>
                  <a:lnTo>
                    <a:pt x="1" y="6037"/>
                  </a:lnTo>
                  <a:lnTo>
                    <a:pt x="155" y="6049"/>
                  </a:lnTo>
                  <a:lnTo>
                    <a:pt x="286" y="4228"/>
                  </a:lnTo>
                  <a:lnTo>
                    <a:pt x="2167" y="4049"/>
                  </a:lnTo>
                  <a:lnTo>
                    <a:pt x="2287" y="2156"/>
                  </a:lnTo>
                  <a:lnTo>
                    <a:pt x="4156" y="1977"/>
                  </a:lnTo>
                  <a:lnTo>
                    <a:pt x="4287" y="13"/>
                  </a:lnTo>
                  <a:lnTo>
                    <a:pt x="4144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97" name="Google Shape;4997;p18"/>
            <p:cNvSpPr/>
            <p:nvPr/>
          </p:nvSpPr>
          <p:spPr>
            <a:xfrm>
              <a:off x="6763638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79" y="893"/>
                    <a:pt x="869" y="703"/>
                    <a:pt x="869" y="453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98" name="Google Shape;4998;p18"/>
            <p:cNvSpPr/>
            <p:nvPr/>
          </p:nvSpPr>
          <p:spPr>
            <a:xfrm>
              <a:off x="7003538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99" name="Google Shape;4999;p18"/>
            <p:cNvSpPr/>
            <p:nvPr/>
          </p:nvSpPr>
          <p:spPr>
            <a:xfrm flipH="1">
              <a:off x="2132963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41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89" y="2203"/>
                  </a:lnTo>
                  <a:lnTo>
                    <a:pt x="4143" y="310"/>
                  </a:lnTo>
                  <a:lnTo>
                    <a:pt x="5941" y="155"/>
                  </a:lnTo>
                  <a:lnTo>
                    <a:pt x="5941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00" name="Google Shape;5000;p18"/>
            <p:cNvSpPr/>
            <p:nvPr/>
          </p:nvSpPr>
          <p:spPr>
            <a:xfrm>
              <a:off x="633648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27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7" y="5596"/>
                  </a:lnTo>
                  <a:lnTo>
                    <a:pt x="3251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01" name="Google Shape;5001;p18"/>
            <p:cNvSpPr/>
            <p:nvPr/>
          </p:nvSpPr>
          <p:spPr>
            <a:xfrm>
              <a:off x="7124688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1" y="465"/>
                    <a:pt x="1751" y="941"/>
                  </a:cubicBezTo>
                  <a:cubicBezTo>
                    <a:pt x="1751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02" name="Google Shape;5002;p18"/>
            <p:cNvSpPr/>
            <p:nvPr/>
          </p:nvSpPr>
          <p:spPr>
            <a:xfrm>
              <a:off x="66067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1" y="0"/>
                  </a:moveTo>
                  <a:cubicBezTo>
                    <a:pt x="227" y="0"/>
                    <a:pt x="0" y="238"/>
                    <a:pt x="0" y="524"/>
                  </a:cubicBezTo>
                  <a:cubicBezTo>
                    <a:pt x="0" y="810"/>
                    <a:pt x="227" y="1048"/>
                    <a:pt x="501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03" name="Google Shape;5003;p18"/>
            <p:cNvSpPr/>
            <p:nvPr/>
          </p:nvSpPr>
          <p:spPr>
            <a:xfrm>
              <a:off x="6962763" y="48266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04" name="Google Shape;5004;p18"/>
            <p:cNvSpPr/>
            <p:nvPr/>
          </p:nvSpPr>
          <p:spPr>
            <a:xfrm>
              <a:off x="6951438" y="4634038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1" y="1"/>
                  </a:moveTo>
                  <a:cubicBezTo>
                    <a:pt x="203" y="1"/>
                    <a:pt x="1" y="191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80" y="894"/>
                    <a:pt x="870" y="691"/>
                    <a:pt x="870" y="441"/>
                  </a:cubicBezTo>
                  <a:cubicBezTo>
                    <a:pt x="870" y="191"/>
                    <a:pt x="680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05" name="Google Shape;5005;p18"/>
            <p:cNvSpPr/>
            <p:nvPr/>
          </p:nvSpPr>
          <p:spPr>
            <a:xfrm>
              <a:off x="677226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0" y="1894"/>
                  </a:cubicBezTo>
                  <a:cubicBezTo>
                    <a:pt x="524" y="1894"/>
                    <a:pt x="119" y="1489"/>
                    <a:pt x="119" y="1001"/>
                  </a:cubicBezTo>
                  <a:cubicBezTo>
                    <a:pt x="119" y="513"/>
                    <a:pt x="524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06" name="Google Shape;5006;p18"/>
            <p:cNvSpPr/>
            <p:nvPr/>
          </p:nvSpPr>
          <p:spPr>
            <a:xfrm>
              <a:off x="6358813" y="4616350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44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13" y="3905"/>
                  </a:lnTo>
                  <a:lnTo>
                    <a:pt x="143" y="4084"/>
                  </a:lnTo>
                  <a:lnTo>
                    <a:pt x="1" y="6048"/>
                  </a:lnTo>
                  <a:lnTo>
                    <a:pt x="155" y="6060"/>
                  </a:lnTo>
                  <a:lnTo>
                    <a:pt x="286" y="4227"/>
                  </a:lnTo>
                  <a:lnTo>
                    <a:pt x="2167" y="4048"/>
                  </a:lnTo>
                  <a:lnTo>
                    <a:pt x="2287" y="2155"/>
                  </a:lnTo>
                  <a:lnTo>
                    <a:pt x="4156" y="1988"/>
                  </a:lnTo>
                  <a:lnTo>
                    <a:pt x="4287" y="24"/>
                  </a:lnTo>
                  <a:lnTo>
                    <a:pt x="4144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07" name="Google Shape;5007;p18"/>
            <p:cNvSpPr/>
            <p:nvPr/>
          </p:nvSpPr>
          <p:spPr>
            <a:xfrm>
              <a:off x="6763638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69" y="691"/>
                    <a:pt x="869" y="453"/>
                  </a:cubicBezTo>
                  <a:cubicBezTo>
                    <a:pt x="869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08" name="Google Shape;5008;p18"/>
            <p:cNvSpPr/>
            <p:nvPr/>
          </p:nvSpPr>
          <p:spPr>
            <a:xfrm>
              <a:off x="7003538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09" name="Google Shape;5009;p18"/>
            <p:cNvSpPr/>
            <p:nvPr/>
          </p:nvSpPr>
          <p:spPr>
            <a:xfrm flipH="1">
              <a:off x="1179288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41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89" y="2203"/>
                  </a:lnTo>
                  <a:lnTo>
                    <a:pt x="4143" y="310"/>
                  </a:lnTo>
                  <a:lnTo>
                    <a:pt x="5941" y="167"/>
                  </a:lnTo>
                  <a:lnTo>
                    <a:pt x="5941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10" name="Google Shape;5010;p18"/>
            <p:cNvSpPr/>
            <p:nvPr/>
          </p:nvSpPr>
          <p:spPr>
            <a:xfrm>
              <a:off x="633648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27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7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11" name="Google Shape;5011;p18"/>
            <p:cNvSpPr/>
            <p:nvPr/>
          </p:nvSpPr>
          <p:spPr>
            <a:xfrm>
              <a:off x="617128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84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12" name="Google Shape;5012;p18"/>
            <p:cNvSpPr/>
            <p:nvPr/>
          </p:nvSpPr>
          <p:spPr>
            <a:xfrm>
              <a:off x="56530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1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01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13" name="Google Shape;5013;p18"/>
            <p:cNvSpPr/>
            <p:nvPr/>
          </p:nvSpPr>
          <p:spPr>
            <a:xfrm>
              <a:off x="600906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14" name="Google Shape;5014;p18"/>
            <p:cNvSpPr/>
            <p:nvPr/>
          </p:nvSpPr>
          <p:spPr>
            <a:xfrm>
              <a:off x="5998363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15" name="Google Shape;5015;p18"/>
            <p:cNvSpPr/>
            <p:nvPr/>
          </p:nvSpPr>
          <p:spPr>
            <a:xfrm>
              <a:off x="5819163" y="102538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01" y="1894"/>
                    <a:pt x="108" y="1489"/>
                    <a:pt x="108" y="1001"/>
                  </a:cubicBezTo>
                  <a:cubicBezTo>
                    <a:pt x="108" y="501"/>
                    <a:pt x="501" y="96"/>
                    <a:pt x="989" y="96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1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16" name="Google Shape;5016;p18"/>
            <p:cNvSpPr/>
            <p:nvPr/>
          </p:nvSpPr>
          <p:spPr>
            <a:xfrm flipH="1">
              <a:off x="3498338" y="-162"/>
              <a:ext cx="107200" cy="151250"/>
            </a:xfrm>
            <a:custGeom>
              <a:avLst/>
              <a:gdLst/>
              <a:ahLst/>
              <a:cxnLst/>
              <a:rect l="l" t="t" r="r" b="b"/>
              <a:pathLst>
                <a:path w="4288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32" y="4073"/>
                  </a:lnTo>
                  <a:lnTo>
                    <a:pt x="1" y="6037"/>
                  </a:lnTo>
                  <a:lnTo>
                    <a:pt x="156" y="6049"/>
                  </a:lnTo>
                  <a:lnTo>
                    <a:pt x="275" y="4228"/>
                  </a:lnTo>
                  <a:lnTo>
                    <a:pt x="2156" y="4049"/>
                  </a:lnTo>
                  <a:lnTo>
                    <a:pt x="2275" y="2156"/>
                  </a:lnTo>
                  <a:lnTo>
                    <a:pt x="4144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17" name="Google Shape;5017;p18"/>
            <p:cNvSpPr/>
            <p:nvPr/>
          </p:nvSpPr>
          <p:spPr>
            <a:xfrm>
              <a:off x="581023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18" name="Google Shape;5018;p18"/>
            <p:cNvSpPr/>
            <p:nvPr/>
          </p:nvSpPr>
          <p:spPr>
            <a:xfrm>
              <a:off x="605013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8" y="893"/>
                    <a:pt x="858" y="691"/>
                    <a:pt x="858" y="453"/>
                  </a:cubicBezTo>
                  <a:cubicBezTo>
                    <a:pt x="858" y="203"/>
                    <a:pt x="668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19" name="Google Shape;5019;p18"/>
            <p:cNvSpPr/>
            <p:nvPr/>
          </p:nvSpPr>
          <p:spPr>
            <a:xfrm flipH="1">
              <a:off x="3086363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20" name="Google Shape;5020;p18"/>
            <p:cNvSpPr/>
            <p:nvPr/>
          </p:nvSpPr>
          <p:spPr>
            <a:xfrm>
              <a:off x="5383088" y="294238"/>
              <a:ext cx="151850" cy="208675"/>
            </a:xfrm>
            <a:custGeom>
              <a:avLst/>
              <a:gdLst/>
              <a:ahLst/>
              <a:cxnLst/>
              <a:rect l="l" t="t" r="r" b="b"/>
              <a:pathLst>
                <a:path w="6074" h="8347" extrusionOk="0">
                  <a:moveTo>
                    <a:pt x="5859" y="0"/>
                  </a:moveTo>
                  <a:lnTo>
                    <a:pt x="5656" y="2536"/>
                  </a:lnTo>
                  <a:lnTo>
                    <a:pt x="3049" y="2750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8" y="5798"/>
                  </a:lnTo>
                  <a:lnTo>
                    <a:pt x="3025" y="5596"/>
                  </a:lnTo>
                  <a:lnTo>
                    <a:pt x="3239" y="2953"/>
                  </a:lnTo>
                  <a:lnTo>
                    <a:pt x="5859" y="2750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21" name="Google Shape;5021;p18"/>
            <p:cNvSpPr/>
            <p:nvPr/>
          </p:nvSpPr>
          <p:spPr>
            <a:xfrm>
              <a:off x="617128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94" y="84"/>
                    <a:pt x="1763" y="465"/>
                    <a:pt x="1763" y="941"/>
                  </a:cubicBezTo>
                  <a:cubicBezTo>
                    <a:pt x="1763" y="1394"/>
                    <a:pt x="1394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84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22" name="Google Shape;5022;p18"/>
            <p:cNvSpPr/>
            <p:nvPr/>
          </p:nvSpPr>
          <p:spPr>
            <a:xfrm>
              <a:off x="56530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1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01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23" name="Google Shape;5023;p18"/>
            <p:cNvSpPr/>
            <p:nvPr/>
          </p:nvSpPr>
          <p:spPr>
            <a:xfrm>
              <a:off x="600906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24" name="Google Shape;5024;p18"/>
            <p:cNvSpPr/>
            <p:nvPr/>
          </p:nvSpPr>
          <p:spPr>
            <a:xfrm>
              <a:off x="5998363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25" name="Google Shape;5025;p18"/>
            <p:cNvSpPr/>
            <p:nvPr/>
          </p:nvSpPr>
          <p:spPr>
            <a:xfrm>
              <a:off x="5819163" y="4716788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01" y="1894"/>
                    <a:pt x="108" y="1489"/>
                    <a:pt x="108" y="1001"/>
                  </a:cubicBezTo>
                  <a:cubicBezTo>
                    <a:pt x="96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26" name="Google Shape;5026;p18"/>
            <p:cNvSpPr/>
            <p:nvPr/>
          </p:nvSpPr>
          <p:spPr>
            <a:xfrm flipH="1">
              <a:off x="3498338" y="4614113"/>
              <a:ext cx="107200" cy="151525"/>
            </a:xfrm>
            <a:custGeom>
              <a:avLst/>
              <a:gdLst/>
              <a:ahLst/>
              <a:cxnLst/>
              <a:rect l="l" t="t" r="r" b="b"/>
              <a:pathLst>
                <a:path w="4288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5"/>
                  </a:lnTo>
                  <a:lnTo>
                    <a:pt x="132" y="4084"/>
                  </a:lnTo>
                  <a:lnTo>
                    <a:pt x="1" y="6048"/>
                  </a:lnTo>
                  <a:lnTo>
                    <a:pt x="156" y="6060"/>
                  </a:lnTo>
                  <a:lnTo>
                    <a:pt x="275" y="4227"/>
                  </a:lnTo>
                  <a:lnTo>
                    <a:pt x="2156" y="4048"/>
                  </a:lnTo>
                  <a:lnTo>
                    <a:pt x="2275" y="2155"/>
                  </a:lnTo>
                  <a:lnTo>
                    <a:pt x="4144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27" name="Google Shape;5027;p18"/>
            <p:cNvSpPr/>
            <p:nvPr/>
          </p:nvSpPr>
          <p:spPr>
            <a:xfrm>
              <a:off x="581023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28" name="Google Shape;5028;p18"/>
            <p:cNvSpPr/>
            <p:nvPr/>
          </p:nvSpPr>
          <p:spPr>
            <a:xfrm>
              <a:off x="605013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8" y="893"/>
                    <a:pt x="858" y="691"/>
                    <a:pt x="858" y="441"/>
                  </a:cubicBezTo>
                  <a:cubicBezTo>
                    <a:pt x="858" y="203"/>
                    <a:pt x="668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29" name="Google Shape;5029;p18"/>
            <p:cNvSpPr/>
            <p:nvPr/>
          </p:nvSpPr>
          <p:spPr>
            <a:xfrm flipH="1">
              <a:off x="2132688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30" name="Google Shape;5030;p18"/>
            <p:cNvSpPr/>
            <p:nvPr/>
          </p:nvSpPr>
          <p:spPr>
            <a:xfrm>
              <a:off x="5383088" y="4908488"/>
              <a:ext cx="151850" cy="208675"/>
            </a:xfrm>
            <a:custGeom>
              <a:avLst/>
              <a:gdLst/>
              <a:ahLst/>
              <a:cxnLst/>
              <a:rect l="l" t="t" r="r" b="b"/>
              <a:pathLst>
                <a:path w="6074" h="8347" extrusionOk="0">
                  <a:moveTo>
                    <a:pt x="5859" y="0"/>
                  </a:moveTo>
                  <a:lnTo>
                    <a:pt x="5656" y="2548"/>
                  </a:lnTo>
                  <a:lnTo>
                    <a:pt x="3049" y="2751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8" y="5811"/>
                  </a:lnTo>
                  <a:lnTo>
                    <a:pt x="3025" y="5596"/>
                  </a:lnTo>
                  <a:lnTo>
                    <a:pt x="3239" y="2965"/>
                  </a:lnTo>
                  <a:lnTo>
                    <a:pt x="5859" y="2739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31" name="Google Shape;5031;p18"/>
            <p:cNvSpPr/>
            <p:nvPr/>
          </p:nvSpPr>
          <p:spPr>
            <a:xfrm>
              <a:off x="521788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06" y="0"/>
                    <a:pt x="1" y="417"/>
                    <a:pt x="1" y="929"/>
                  </a:cubicBezTo>
                  <a:cubicBezTo>
                    <a:pt x="1" y="1429"/>
                    <a:pt x="406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32" name="Google Shape;5032;p18"/>
            <p:cNvSpPr/>
            <p:nvPr/>
          </p:nvSpPr>
          <p:spPr>
            <a:xfrm>
              <a:off x="46993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12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33" name="Google Shape;5033;p18"/>
            <p:cNvSpPr/>
            <p:nvPr/>
          </p:nvSpPr>
          <p:spPr>
            <a:xfrm>
              <a:off x="50553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2" y="1"/>
                    <a:pt x="0" y="203"/>
                    <a:pt x="0" y="453"/>
                  </a:cubicBezTo>
                  <a:cubicBezTo>
                    <a:pt x="0" y="703"/>
                    <a:pt x="202" y="894"/>
                    <a:pt x="441" y="894"/>
                  </a:cubicBezTo>
                  <a:cubicBezTo>
                    <a:pt x="679" y="894"/>
                    <a:pt x="869" y="703"/>
                    <a:pt x="869" y="453"/>
                  </a:cubicBezTo>
                  <a:cubicBezTo>
                    <a:pt x="869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34" name="Google Shape;5034;p18"/>
            <p:cNvSpPr/>
            <p:nvPr/>
          </p:nvSpPr>
          <p:spPr>
            <a:xfrm>
              <a:off x="5044663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35" name="Google Shape;5035;p18"/>
            <p:cNvSpPr/>
            <p:nvPr/>
          </p:nvSpPr>
          <p:spPr>
            <a:xfrm>
              <a:off x="4865463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36" name="Google Shape;5036;p18"/>
            <p:cNvSpPr/>
            <p:nvPr/>
          </p:nvSpPr>
          <p:spPr>
            <a:xfrm>
              <a:off x="4452038" y="-162"/>
              <a:ext cx="106875" cy="151250"/>
            </a:xfrm>
            <a:custGeom>
              <a:avLst/>
              <a:gdLst/>
              <a:ahLst/>
              <a:cxnLst/>
              <a:rect l="l" t="t" r="r" b="b"/>
              <a:pathLst>
                <a:path w="4275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1" y="2001"/>
                  </a:lnTo>
                  <a:lnTo>
                    <a:pt x="2000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3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74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37" name="Google Shape;5037;p18"/>
            <p:cNvSpPr/>
            <p:nvPr/>
          </p:nvSpPr>
          <p:spPr>
            <a:xfrm>
              <a:off x="485653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38" name="Google Shape;5038;p18"/>
            <p:cNvSpPr/>
            <p:nvPr/>
          </p:nvSpPr>
          <p:spPr>
            <a:xfrm>
              <a:off x="5096763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79" y="893"/>
                    <a:pt x="869" y="691"/>
                    <a:pt x="869" y="453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39" name="Google Shape;5039;p18"/>
            <p:cNvSpPr/>
            <p:nvPr/>
          </p:nvSpPr>
          <p:spPr>
            <a:xfrm flipH="1">
              <a:off x="4039763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30" y="1"/>
                  </a:moveTo>
                  <a:lnTo>
                    <a:pt x="4001" y="155"/>
                  </a:lnTo>
                  <a:lnTo>
                    <a:pt x="3834" y="2048"/>
                  </a:lnTo>
                  <a:lnTo>
                    <a:pt x="1953" y="2203"/>
                  </a:lnTo>
                  <a:lnTo>
                    <a:pt x="1810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40" name="Google Shape;5040;p18"/>
            <p:cNvSpPr/>
            <p:nvPr/>
          </p:nvSpPr>
          <p:spPr>
            <a:xfrm>
              <a:off x="44297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46" y="0"/>
                  </a:moveTo>
                  <a:lnTo>
                    <a:pt x="5656" y="2536"/>
                  </a:lnTo>
                  <a:lnTo>
                    <a:pt x="3036" y="2750"/>
                  </a:lnTo>
                  <a:lnTo>
                    <a:pt x="2834" y="5394"/>
                  </a:lnTo>
                  <a:lnTo>
                    <a:pt x="214" y="5608"/>
                  </a:lnTo>
                  <a:lnTo>
                    <a:pt x="0" y="8334"/>
                  </a:lnTo>
                  <a:lnTo>
                    <a:pt x="214" y="8346"/>
                  </a:lnTo>
                  <a:lnTo>
                    <a:pt x="405" y="5798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50"/>
                  </a:lnTo>
                  <a:lnTo>
                    <a:pt x="6072" y="12"/>
                  </a:lnTo>
                  <a:lnTo>
                    <a:pt x="5846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41" name="Google Shape;5041;p18"/>
            <p:cNvSpPr/>
            <p:nvPr/>
          </p:nvSpPr>
          <p:spPr>
            <a:xfrm>
              <a:off x="521788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06" y="1"/>
                    <a:pt x="1" y="417"/>
                    <a:pt x="1" y="917"/>
                  </a:cubicBezTo>
                  <a:cubicBezTo>
                    <a:pt x="1" y="1429"/>
                    <a:pt x="406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23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42" name="Google Shape;5042;p18"/>
            <p:cNvSpPr/>
            <p:nvPr/>
          </p:nvSpPr>
          <p:spPr>
            <a:xfrm>
              <a:off x="46993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12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43" name="Google Shape;5043;p18"/>
            <p:cNvSpPr/>
            <p:nvPr/>
          </p:nvSpPr>
          <p:spPr>
            <a:xfrm>
              <a:off x="50553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2" y="0"/>
                    <a:pt x="0" y="203"/>
                    <a:pt x="0" y="441"/>
                  </a:cubicBezTo>
                  <a:cubicBezTo>
                    <a:pt x="0" y="691"/>
                    <a:pt x="202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44" name="Google Shape;5044;p18"/>
            <p:cNvSpPr/>
            <p:nvPr/>
          </p:nvSpPr>
          <p:spPr>
            <a:xfrm>
              <a:off x="5044663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45" name="Google Shape;5045;p18"/>
            <p:cNvSpPr/>
            <p:nvPr/>
          </p:nvSpPr>
          <p:spPr>
            <a:xfrm>
              <a:off x="4865463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46" name="Google Shape;5046;p18"/>
            <p:cNvSpPr/>
            <p:nvPr/>
          </p:nvSpPr>
          <p:spPr>
            <a:xfrm>
              <a:off x="4452038" y="4614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1" y="2012"/>
                  </a:lnTo>
                  <a:lnTo>
                    <a:pt x="2000" y="3905"/>
                  </a:lnTo>
                  <a:lnTo>
                    <a:pt x="119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3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74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47" name="Google Shape;5047;p18"/>
            <p:cNvSpPr/>
            <p:nvPr/>
          </p:nvSpPr>
          <p:spPr>
            <a:xfrm>
              <a:off x="485653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48" name="Google Shape;5048;p18"/>
            <p:cNvSpPr/>
            <p:nvPr/>
          </p:nvSpPr>
          <p:spPr>
            <a:xfrm>
              <a:off x="5096763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49" name="Google Shape;5049;p18"/>
            <p:cNvSpPr/>
            <p:nvPr/>
          </p:nvSpPr>
          <p:spPr>
            <a:xfrm flipH="1">
              <a:off x="3086088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30" y="1"/>
                  </a:moveTo>
                  <a:lnTo>
                    <a:pt x="4001" y="167"/>
                  </a:lnTo>
                  <a:lnTo>
                    <a:pt x="3834" y="2061"/>
                  </a:lnTo>
                  <a:lnTo>
                    <a:pt x="1953" y="2203"/>
                  </a:lnTo>
                  <a:lnTo>
                    <a:pt x="1810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50" name="Google Shape;5050;p18"/>
            <p:cNvSpPr/>
            <p:nvPr/>
          </p:nvSpPr>
          <p:spPr>
            <a:xfrm>
              <a:off x="44297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46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14" y="5608"/>
                  </a:lnTo>
                  <a:lnTo>
                    <a:pt x="0" y="8335"/>
                  </a:lnTo>
                  <a:lnTo>
                    <a:pt x="214" y="8347"/>
                  </a:lnTo>
                  <a:lnTo>
                    <a:pt x="405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46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51" name="Google Shape;5051;p18"/>
            <p:cNvSpPr/>
            <p:nvPr/>
          </p:nvSpPr>
          <p:spPr>
            <a:xfrm>
              <a:off x="4264213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0" y="465"/>
                    <a:pt x="1750" y="941"/>
                  </a:cubicBezTo>
                  <a:cubicBezTo>
                    <a:pt x="1750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52" name="Google Shape;5052;p18"/>
            <p:cNvSpPr/>
            <p:nvPr/>
          </p:nvSpPr>
          <p:spPr>
            <a:xfrm>
              <a:off x="37462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0" y="1"/>
                  </a:moveTo>
                  <a:cubicBezTo>
                    <a:pt x="227" y="1"/>
                    <a:pt x="0" y="227"/>
                    <a:pt x="0" y="525"/>
                  </a:cubicBezTo>
                  <a:cubicBezTo>
                    <a:pt x="0" y="810"/>
                    <a:pt x="227" y="1037"/>
                    <a:pt x="500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53" name="Google Shape;5053;p18"/>
            <p:cNvSpPr/>
            <p:nvPr/>
          </p:nvSpPr>
          <p:spPr>
            <a:xfrm>
              <a:off x="41022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69" y="703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54" name="Google Shape;5054;p18"/>
            <p:cNvSpPr/>
            <p:nvPr/>
          </p:nvSpPr>
          <p:spPr>
            <a:xfrm>
              <a:off x="4091263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55" name="Google Shape;5055;p18"/>
            <p:cNvSpPr/>
            <p:nvPr/>
          </p:nvSpPr>
          <p:spPr>
            <a:xfrm>
              <a:off x="3911788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9" y="96"/>
                    <a:pt x="1881" y="501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01"/>
                    <a:pt x="524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56" name="Google Shape;5056;p18"/>
            <p:cNvSpPr/>
            <p:nvPr/>
          </p:nvSpPr>
          <p:spPr>
            <a:xfrm flipH="1">
              <a:off x="5405438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13" y="3894"/>
                  </a:lnTo>
                  <a:lnTo>
                    <a:pt x="143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86" y="2156"/>
                  </a:lnTo>
                  <a:lnTo>
                    <a:pt x="4156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57" name="Google Shape;5057;p18"/>
            <p:cNvSpPr/>
            <p:nvPr/>
          </p:nvSpPr>
          <p:spPr>
            <a:xfrm>
              <a:off x="3903138" y="448713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2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42" y="893"/>
                  </a:cubicBezTo>
                  <a:cubicBezTo>
                    <a:pt x="680" y="893"/>
                    <a:pt x="870" y="703"/>
                    <a:pt x="870" y="453"/>
                  </a:cubicBezTo>
                  <a:cubicBezTo>
                    <a:pt x="870" y="203"/>
                    <a:pt x="680" y="0"/>
                    <a:pt x="4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58" name="Google Shape;5058;p18"/>
            <p:cNvSpPr/>
            <p:nvPr/>
          </p:nvSpPr>
          <p:spPr>
            <a:xfrm>
              <a:off x="4143363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59" name="Google Shape;5059;p18"/>
            <p:cNvSpPr/>
            <p:nvPr/>
          </p:nvSpPr>
          <p:spPr>
            <a:xfrm flipH="1">
              <a:off x="4993438" y="289763"/>
              <a:ext cx="148575" cy="110150"/>
            </a:xfrm>
            <a:custGeom>
              <a:avLst/>
              <a:gdLst/>
              <a:ahLst/>
              <a:cxnLst/>
              <a:rect l="l" t="t" r="r" b="b"/>
              <a:pathLst>
                <a:path w="5943" h="4406" extrusionOk="0">
                  <a:moveTo>
                    <a:pt x="5930" y="1"/>
                  </a:moveTo>
                  <a:lnTo>
                    <a:pt x="3990" y="155"/>
                  </a:lnTo>
                  <a:lnTo>
                    <a:pt x="3847" y="2048"/>
                  </a:lnTo>
                  <a:lnTo>
                    <a:pt x="1965" y="2203"/>
                  </a:lnTo>
                  <a:lnTo>
                    <a:pt x="1799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4" y="4239"/>
                  </a:lnTo>
                  <a:lnTo>
                    <a:pt x="2096" y="2346"/>
                  </a:lnTo>
                  <a:lnTo>
                    <a:pt x="3978" y="2203"/>
                  </a:lnTo>
                  <a:lnTo>
                    <a:pt x="4121" y="310"/>
                  </a:lnTo>
                  <a:lnTo>
                    <a:pt x="5942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60" name="Google Shape;5060;p18"/>
            <p:cNvSpPr/>
            <p:nvPr/>
          </p:nvSpPr>
          <p:spPr>
            <a:xfrm>
              <a:off x="34760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25" y="5596"/>
                  </a:lnTo>
                  <a:lnTo>
                    <a:pt x="3251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61" name="Google Shape;5061;p18"/>
            <p:cNvSpPr/>
            <p:nvPr/>
          </p:nvSpPr>
          <p:spPr>
            <a:xfrm>
              <a:off x="4264213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0" y="465"/>
                    <a:pt x="1750" y="941"/>
                  </a:cubicBezTo>
                  <a:cubicBezTo>
                    <a:pt x="1750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62" name="Google Shape;5062;p18"/>
            <p:cNvSpPr/>
            <p:nvPr/>
          </p:nvSpPr>
          <p:spPr>
            <a:xfrm>
              <a:off x="37462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0" y="0"/>
                  </a:moveTo>
                  <a:cubicBezTo>
                    <a:pt x="227" y="0"/>
                    <a:pt x="0" y="238"/>
                    <a:pt x="0" y="524"/>
                  </a:cubicBezTo>
                  <a:cubicBezTo>
                    <a:pt x="0" y="810"/>
                    <a:pt x="227" y="1048"/>
                    <a:pt x="500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63" name="Google Shape;5063;p18"/>
            <p:cNvSpPr/>
            <p:nvPr/>
          </p:nvSpPr>
          <p:spPr>
            <a:xfrm>
              <a:off x="41022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64" name="Google Shape;5064;p18"/>
            <p:cNvSpPr/>
            <p:nvPr/>
          </p:nvSpPr>
          <p:spPr>
            <a:xfrm>
              <a:off x="4091263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65" name="Google Shape;5065;p18"/>
            <p:cNvSpPr/>
            <p:nvPr/>
          </p:nvSpPr>
          <p:spPr>
            <a:xfrm>
              <a:off x="3911788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9" y="108"/>
                    <a:pt x="1881" y="513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13"/>
                    <a:pt x="524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66" name="Google Shape;5066;p18"/>
            <p:cNvSpPr/>
            <p:nvPr/>
          </p:nvSpPr>
          <p:spPr>
            <a:xfrm flipH="1">
              <a:off x="5405438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13" y="3905"/>
                  </a:lnTo>
                  <a:lnTo>
                    <a:pt x="143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86" y="2155"/>
                  </a:lnTo>
                  <a:lnTo>
                    <a:pt x="4156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67" name="Google Shape;5067;p18"/>
            <p:cNvSpPr/>
            <p:nvPr/>
          </p:nvSpPr>
          <p:spPr>
            <a:xfrm>
              <a:off x="3903138" y="5063263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2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42" y="894"/>
                  </a:cubicBezTo>
                  <a:cubicBezTo>
                    <a:pt x="680" y="894"/>
                    <a:pt x="870" y="691"/>
                    <a:pt x="870" y="453"/>
                  </a:cubicBezTo>
                  <a:cubicBezTo>
                    <a:pt x="870" y="203"/>
                    <a:pt x="680" y="1"/>
                    <a:pt x="4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68" name="Google Shape;5068;p18"/>
            <p:cNvSpPr/>
            <p:nvPr/>
          </p:nvSpPr>
          <p:spPr>
            <a:xfrm>
              <a:off x="4143363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69" name="Google Shape;5069;p18"/>
            <p:cNvSpPr/>
            <p:nvPr/>
          </p:nvSpPr>
          <p:spPr>
            <a:xfrm>
              <a:off x="4039763" y="4904013"/>
              <a:ext cx="148575" cy="110175"/>
            </a:xfrm>
            <a:custGeom>
              <a:avLst/>
              <a:gdLst/>
              <a:ahLst/>
              <a:cxnLst/>
              <a:rect l="l" t="t" r="r" b="b"/>
              <a:pathLst>
                <a:path w="5943" h="4407" extrusionOk="0">
                  <a:moveTo>
                    <a:pt x="5930" y="1"/>
                  </a:moveTo>
                  <a:lnTo>
                    <a:pt x="3990" y="167"/>
                  </a:lnTo>
                  <a:lnTo>
                    <a:pt x="3847" y="2061"/>
                  </a:lnTo>
                  <a:lnTo>
                    <a:pt x="1965" y="2203"/>
                  </a:lnTo>
                  <a:lnTo>
                    <a:pt x="1799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4" y="4239"/>
                  </a:lnTo>
                  <a:lnTo>
                    <a:pt x="2096" y="2358"/>
                  </a:lnTo>
                  <a:lnTo>
                    <a:pt x="3978" y="2203"/>
                  </a:lnTo>
                  <a:lnTo>
                    <a:pt x="4121" y="310"/>
                  </a:lnTo>
                  <a:lnTo>
                    <a:pt x="5942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70" name="Google Shape;5070;p18"/>
            <p:cNvSpPr/>
            <p:nvPr/>
          </p:nvSpPr>
          <p:spPr>
            <a:xfrm>
              <a:off x="34760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25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71" name="Google Shape;5071;p18"/>
            <p:cNvSpPr/>
            <p:nvPr/>
          </p:nvSpPr>
          <p:spPr>
            <a:xfrm>
              <a:off x="331051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72" name="Google Shape;5072;p18"/>
            <p:cNvSpPr/>
            <p:nvPr/>
          </p:nvSpPr>
          <p:spPr>
            <a:xfrm>
              <a:off x="27925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13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73" name="Google Shape;5073;p18"/>
            <p:cNvSpPr/>
            <p:nvPr/>
          </p:nvSpPr>
          <p:spPr>
            <a:xfrm>
              <a:off x="31485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74" name="Google Shape;5074;p18"/>
            <p:cNvSpPr/>
            <p:nvPr/>
          </p:nvSpPr>
          <p:spPr>
            <a:xfrm>
              <a:off x="3137588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75" name="Google Shape;5075;p18"/>
            <p:cNvSpPr/>
            <p:nvPr/>
          </p:nvSpPr>
          <p:spPr>
            <a:xfrm>
              <a:off x="2958388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13" y="1894"/>
                    <a:pt x="132" y="1489"/>
                    <a:pt x="132" y="1001"/>
                  </a:cubicBezTo>
                  <a:cubicBezTo>
                    <a:pt x="132" y="501"/>
                    <a:pt x="513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1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60" y="1989"/>
                    <a:pt x="2001" y="1548"/>
                    <a:pt x="2001" y="1001"/>
                  </a:cubicBezTo>
                  <a:cubicBezTo>
                    <a:pt x="2001" y="441"/>
                    <a:pt x="1536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76" name="Google Shape;5076;p18"/>
            <p:cNvSpPr/>
            <p:nvPr/>
          </p:nvSpPr>
          <p:spPr>
            <a:xfrm>
              <a:off x="2544938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01" y="1822"/>
                  </a:lnTo>
                  <a:lnTo>
                    <a:pt x="2120" y="2001"/>
                  </a:lnTo>
                  <a:lnTo>
                    <a:pt x="2001" y="3894"/>
                  </a:lnTo>
                  <a:lnTo>
                    <a:pt x="132" y="4073"/>
                  </a:lnTo>
                  <a:lnTo>
                    <a:pt x="1" y="6037"/>
                  </a:lnTo>
                  <a:lnTo>
                    <a:pt x="144" y="6049"/>
                  </a:lnTo>
                  <a:lnTo>
                    <a:pt x="275" y="4228"/>
                  </a:lnTo>
                  <a:lnTo>
                    <a:pt x="2156" y="4049"/>
                  </a:lnTo>
                  <a:lnTo>
                    <a:pt x="2275" y="2156"/>
                  </a:lnTo>
                  <a:lnTo>
                    <a:pt x="4144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77" name="Google Shape;5077;p18"/>
            <p:cNvSpPr/>
            <p:nvPr/>
          </p:nvSpPr>
          <p:spPr>
            <a:xfrm>
              <a:off x="294946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703"/>
                    <a:pt x="203" y="893"/>
                    <a:pt x="441" y="893"/>
                  </a:cubicBezTo>
                  <a:cubicBezTo>
                    <a:pt x="679" y="893"/>
                    <a:pt x="870" y="703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78" name="Google Shape;5078;p18"/>
            <p:cNvSpPr/>
            <p:nvPr/>
          </p:nvSpPr>
          <p:spPr>
            <a:xfrm>
              <a:off x="3189663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79" name="Google Shape;5079;p18"/>
            <p:cNvSpPr/>
            <p:nvPr/>
          </p:nvSpPr>
          <p:spPr>
            <a:xfrm flipH="1">
              <a:off x="5947138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42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53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42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80" name="Google Shape;5080;p18"/>
            <p:cNvSpPr/>
            <p:nvPr/>
          </p:nvSpPr>
          <p:spPr>
            <a:xfrm>
              <a:off x="25226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9" y="0"/>
                  </a:moveTo>
                  <a:lnTo>
                    <a:pt x="5656" y="2536"/>
                  </a:lnTo>
                  <a:lnTo>
                    <a:pt x="3049" y="2750"/>
                  </a:lnTo>
                  <a:lnTo>
                    <a:pt x="2823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03" y="8346"/>
                  </a:lnTo>
                  <a:lnTo>
                    <a:pt x="418" y="5798"/>
                  </a:lnTo>
                  <a:lnTo>
                    <a:pt x="3037" y="5596"/>
                  </a:lnTo>
                  <a:lnTo>
                    <a:pt x="3239" y="2953"/>
                  </a:lnTo>
                  <a:lnTo>
                    <a:pt x="5847" y="2750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81" name="Google Shape;5081;p18"/>
            <p:cNvSpPr/>
            <p:nvPr/>
          </p:nvSpPr>
          <p:spPr>
            <a:xfrm>
              <a:off x="331051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82" name="Google Shape;5082;p18"/>
            <p:cNvSpPr/>
            <p:nvPr/>
          </p:nvSpPr>
          <p:spPr>
            <a:xfrm>
              <a:off x="27925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83" name="Google Shape;5083;p18"/>
            <p:cNvSpPr/>
            <p:nvPr/>
          </p:nvSpPr>
          <p:spPr>
            <a:xfrm>
              <a:off x="31485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84" name="Google Shape;5084;p18"/>
            <p:cNvSpPr/>
            <p:nvPr/>
          </p:nvSpPr>
          <p:spPr>
            <a:xfrm>
              <a:off x="3137588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85" name="Google Shape;5085;p18"/>
            <p:cNvSpPr/>
            <p:nvPr/>
          </p:nvSpPr>
          <p:spPr>
            <a:xfrm>
              <a:off x="2958388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13" y="1894"/>
                    <a:pt x="132" y="1489"/>
                    <a:pt x="132" y="1001"/>
                  </a:cubicBezTo>
                  <a:cubicBezTo>
                    <a:pt x="108" y="513"/>
                    <a:pt x="513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60" y="2001"/>
                    <a:pt x="2001" y="1549"/>
                    <a:pt x="2001" y="1001"/>
                  </a:cubicBezTo>
                  <a:cubicBezTo>
                    <a:pt x="2001" y="453"/>
                    <a:pt x="1536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86" name="Google Shape;5086;p18"/>
            <p:cNvSpPr/>
            <p:nvPr/>
          </p:nvSpPr>
          <p:spPr>
            <a:xfrm>
              <a:off x="2544938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01" y="1834"/>
                  </a:lnTo>
                  <a:lnTo>
                    <a:pt x="2120" y="2012"/>
                  </a:lnTo>
                  <a:lnTo>
                    <a:pt x="2001" y="3905"/>
                  </a:lnTo>
                  <a:lnTo>
                    <a:pt x="132" y="4084"/>
                  </a:lnTo>
                  <a:lnTo>
                    <a:pt x="1" y="6048"/>
                  </a:lnTo>
                  <a:lnTo>
                    <a:pt x="144" y="6060"/>
                  </a:lnTo>
                  <a:lnTo>
                    <a:pt x="275" y="4227"/>
                  </a:lnTo>
                  <a:lnTo>
                    <a:pt x="2156" y="4048"/>
                  </a:lnTo>
                  <a:lnTo>
                    <a:pt x="2275" y="2155"/>
                  </a:lnTo>
                  <a:lnTo>
                    <a:pt x="4144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87" name="Google Shape;5087;p18"/>
            <p:cNvSpPr/>
            <p:nvPr/>
          </p:nvSpPr>
          <p:spPr>
            <a:xfrm>
              <a:off x="294946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88" name="Google Shape;5088;p18"/>
            <p:cNvSpPr/>
            <p:nvPr/>
          </p:nvSpPr>
          <p:spPr>
            <a:xfrm>
              <a:off x="3189663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89" name="Google Shape;5089;p18"/>
            <p:cNvSpPr/>
            <p:nvPr/>
          </p:nvSpPr>
          <p:spPr>
            <a:xfrm flipH="1">
              <a:off x="4993463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42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53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42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90" name="Google Shape;5090;p18"/>
            <p:cNvSpPr/>
            <p:nvPr/>
          </p:nvSpPr>
          <p:spPr>
            <a:xfrm>
              <a:off x="25226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9" y="0"/>
                  </a:moveTo>
                  <a:lnTo>
                    <a:pt x="5656" y="2548"/>
                  </a:lnTo>
                  <a:lnTo>
                    <a:pt x="3049" y="2751"/>
                  </a:lnTo>
                  <a:lnTo>
                    <a:pt x="2823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03" y="8347"/>
                  </a:lnTo>
                  <a:lnTo>
                    <a:pt x="418" y="5811"/>
                  </a:lnTo>
                  <a:lnTo>
                    <a:pt x="3037" y="5596"/>
                  </a:lnTo>
                  <a:lnTo>
                    <a:pt x="3239" y="2965"/>
                  </a:lnTo>
                  <a:lnTo>
                    <a:pt x="5847" y="2739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91" name="Google Shape;5091;p18"/>
            <p:cNvSpPr/>
            <p:nvPr/>
          </p:nvSpPr>
          <p:spPr>
            <a:xfrm>
              <a:off x="235741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92" name="Google Shape;5092;p18"/>
            <p:cNvSpPr/>
            <p:nvPr/>
          </p:nvSpPr>
          <p:spPr>
            <a:xfrm>
              <a:off x="183891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12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93" name="Google Shape;5093;p18"/>
            <p:cNvSpPr/>
            <p:nvPr/>
          </p:nvSpPr>
          <p:spPr>
            <a:xfrm>
              <a:off x="21949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2" y="1"/>
                    <a:pt x="0" y="203"/>
                    <a:pt x="0" y="453"/>
                  </a:cubicBezTo>
                  <a:cubicBezTo>
                    <a:pt x="0" y="703"/>
                    <a:pt x="202" y="894"/>
                    <a:pt x="441" y="894"/>
                  </a:cubicBezTo>
                  <a:cubicBezTo>
                    <a:pt x="679" y="894"/>
                    <a:pt x="869" y="703"/>
                    <a:pt x="869" y="453"/>
                  </a:cubicBezTo>
                  <a:cubicBezTo>
                    <a:pt x="869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94" name="Google Shape;5094;p18"/>
            <p:cNvSpPr/>
            <p:nvPr/>
          </p:nvSpPr>
          <p:spPr>
            <a:xfrm>
              <a:off x="218418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95" name="Google Shape;5095;p18"/>
            <p:cNvSpPr/>
            <p:nvPr/>
          </p:nvSpPr>
          <p:spPr>
            <a:xfrm>
              <a:off x="2004988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25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96" name="Google Shape;5096;p18"/>
            <p:cNvSpPr/>
            <p:nvPr/>
          </p:nvSpPr>
          <p:spPr>
            <a:xfrm flipH="1">
              <a:off x="731251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43" y="2001"/>
                  </a:lnTo>
                  <a:lnTo>
                    <a:pt x="2012" y="3894"/>
                  </a:lnTo>
                  <a:lnTo>
                    <a:pt x="131" y="4073"/>
                  </a:lnTo>
                  <a:lnTo>
                    <a:pt x="0" y="6037"/>
                  </a:lnTo>
                  <a:lnTo>
                    <a:pt x="167" y="6049"/>
                  </a:lnTo>
                  <a:lnTo>
                    <a:pt x="286" y="4228"/>
                  </a:lnTo>
                  <a:lnTo>
                    <a:pt x="2155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86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97" name="Google Shape;5097;p18"/>
            <p:cNvSpPr/>
            <p:nvPr/>
          </p:nvSpPr>
          <p:spPr>
            <a:xfrm>
              <a:off x="1996063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98" name="Google Shape;5098;p18"/>
            <p:cNvSpPr/>
            <p:nvPr/>
          </p:nvSpPr>
          <p:spPr>
            <a:xfrm>
              <a:off x="22359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99" name="Google Shape;5099;p18"/>
            <p:cNvSpPr/>
            <p:nvPr/>
          </p:nvSpPr>
          <p:spPr>
            <a:xfrm flipH="1">
              <a:off x="6900238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34" y="2048"/>
                  </a:lnTo>
                  <a:lnTo>
                    <a:pt x="1965" y="2203"/>
                  </a:lnTo>
                  <a:lnTo>
                    <a:pt x="1810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65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00" name="Google Shape;5100;p18"/>
            <p:cNvSpPr/>
            <p:nvPr/>
          </p:nvSpPr>
          <p:spPr>
            <a:xfrm>
              <a:off x="156893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36"/>
                  </a:lnTo>
                  <a:lnTo>
                    <a:pt x="3048" y="2750"/>
                  </a:lnTo>
                  <a:lnTo>
                    <a:pt x="2846" y="5394"/>
                  </a:lnTo>
                  <a:lnTo>
                    <a:pt x="226" y="5608"/>
                  </a:lnTo>
                  <a:lnTo>
                    <a:pt x="0" y="8334"/>
                  </a:lnTo>
                  <a:lnTo>
                    <a:pt x="226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39" y="2953"/>
                  </a:lnTo>
                  <a:lnTo>
                    <a:pt x="5858" y="2750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01" name="Google Shape;5101;p18"/>
            <p:cNvSpPr/>
            <p:nvPr/>
          </p:nvSpPr>
          <p:spPr>
            <a:xfrm>
              <a:off x="235741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22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02" name="Google Shape;5102;p18"/>
            <p:cNvSpPr/>
            <p:nvPr/>
          </p:nvSpPr>
          <p:spPr>
            <a:xfrm>
              <a:off x="183891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12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03" name="Google Shape;5103;p18"/>
            <p:cNvSpPr/>
            <p:nvPr/>
          </p:nvSpPr>
          <p:spPr>
            <a:xfrm>
              <a:off x="21949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2" y="0"/>
                    <a:pt x="0" y="203"/>
                    <a:pt x="0" y="441"/>
                  </a:cubicBezTo>
                  <a:cubicBezTo>
                    <a:pt x="0" y="691"/>
                    <a:pt x="202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04" name="Google Shape;5104;p18"/>
            <p:cNvSpPr/>
            <p:nvPr/>
          </p:nvSpPr>
          <p:spPr>
            <a:xfrm>
              <a:off x="218418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05" name="Google Shape;5105;p18"/>
            <p:cNvSpPr/>
            <p:nvPr/>
          </p:nvSpPr>
          <p:spPr>
            <a:xfrm>
              <a:off x="2004988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25" y="1894"/>
                    <a:pt x="120" y="1489"/>
                    <a:pt x="120" y="1001"/>
                  </a:cubicBezTo>
                  <a:cubicBezTo>
                    <a:pt x="108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06" name="Google Shape;5106;p18"/>
            <p:cNvSpPr/>
            <p:nvPr/>
          </p:nvSpPr>
          <p:spPr>
            <a:xfrm flipH="1">
              <a:off x="7312513" y="4616350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43" y="2012"/>
                  </a:lnTo>
                  <a:lnTo>
                    <a:pt x="2012" y="3905"/>
                  </a:lnTo>
                  <a:lnTo>
                    <a:pt x="131" y="4084"/>
                  </a:lnTo>
                  <a:lnTo>
                    <a:pt x="0" y="6048"/>
                  </a:lnTo>
                  <a:lnTo>
                    <a:pt x="167" y="6060"/>
                  </a:lnTo>
                  <a:lnTo>
                    <a:pt x="286" y="4227"/>
                  </a:lnTo>
                  <a:lnTo>
                    <a:pt x="2155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86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07" name="Google Shape;5107;p18"/>
            <p:cNvSpPr/>
            <p:nvPr/>
          </p:nvSpPr>
          <p:spPr>
            <a:xfrm>
              <a:off x="1996063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08" name="Google Shape;5108;p18"/>
            <p:cNvSpPr/>
            <p:nvPr/>
          </p:nvSpPr>
          <p:spPr>
            <a:xfrm>
              <a:off x="22359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09" name="Google Shape;5109;p18"/>
            <p:cNvSpPr/>
            <p:nvPr/>
          </p:nvSpPr>
          <p:spPr>
            <a:xfrm flipH="1">
              <a:off x="5946563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34" y="2061"/>
                  </a:lnTo>
                  <a:lnTo>
                    <a:pt x="1965" y="2203"/>
                  </a:lnTo>
                  <a:lnTo>
                    <a:pt x="1810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65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10" name="Google Shape;5110;p18"/>
            <p:cNvSpPr/>
            <p:nvPr/>
          </p:nvSpPr>
          <p:spPr>
            <a:xfrm>
              <a:off x="156893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48" y="2751"/>
                  </a:lnTo>
                  <a:lnTo>
                    <a:pt x="2846" y="5394"/>
                  </a:lnTo>
                  <a:lnTo>
                    <a:pt x="226" y="5608"/>
                  </a:lnTo>
                  <a:lnTo>
                    <a:pt x="0" y="8335"/>
                  </a:lnTo>
                  <a:lnTo>
                    <a:pt x="226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39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11" name="Google Shape;5111;p18"/>
            <p:cNvSpPr/>
            <p:nvPr/>
          </p:nvSpPr>
          <p:spPr>
            <a:xfrm>
              <a:off x="1403738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0" y="465"/>
                    <a:pt x="1750" y="941"/>
                  </a:cubicBezTo>
                  <a:cubicBezTo>
                    <a:pt x="1750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12" name="Google Shape;5112;p18"/>
            <p:cNvSpPr/>
            <p:nvPr/>
          </p:nvSpPr>
          <p:spPr>
            <a:xfrm>
              <a:off x="88521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39" y="1"/>
                    <a:pt x="1" y="227"/>
                    <a:pt x="1" y="525"/>
                  </a:cubicBezTo>
                  <a:cubicBezTo>
                    <a:pt x="1" y="810"/>
                    <a:pt x="239" y="1037"/>
                    <a:pt x="512" y="1037"/>
                  </a:cubicBezTo>
                  <a:cubicBezTo>
                    <a:pt x="786" y="1037"/>
                    <a:pt x="1013" y="810"/>
                    <a:pt x="1013" y="525"/>
                  </a:cubicBezTo>
                  <a:cubicBezTo>
                    <a:pt x="1013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13" name="Google Shape;5113;p18"/>
            <p:cNvSpPr/>
            <p:nvPr/>
          </p:nvSpPr>
          <p:spPr>
            <a:xfrm>
              <a:off x="12418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69" y="703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14" name="Google Shape;5114;p18"/>
            <p:cNvSpPr/>
            <p:nvPr/>
          </p:nvSpPr>
          <p:spPr>
            <a:xfrm>
              <a:off x="1230788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15" name="Google Shape;5115;p18"/>
            <p:cNvSpPr/>
            <p:nvPr/>
          </p:nvSpPr>
          <p:spPr>
            <a:xfrm>
              <a:off x="105131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8" y="96"/>
                    <a:pt x="1881" y="501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01"/>
                    <a:pt x="512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0" y="1548"/>
                    <a:pt x="2000" y="1001"/>
                  </a:cubicBezTo>
                  <a:cubicBezTo>
                    <a:pt x="2000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16" name="Google Shape;5116;p18"/>
            <p:cNvSpPr/>
            <p:nvPr/>
          </p:nvSpPr>
          <p:spPr>
            <a:xfrm>
              <a:off x="637863" y="-162"/>
              <a:ext cx="106875" cy="151250"/>
            </a:xfrm>
            <a:custGeom>
              <a:avLst/>
              <a:gdLst/>
              <a:ahLst/>
              <a:cxnLst/>
              <a:rect l="l" t="t" r="r" b="b"/>
              <a:pathLst>
                <a:path w="4275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17" name="Google Shape;5117;p18"/>
            <p:cNvSpPr/>
            <p:nvPr/>
          </p:nvSpPr>
          <p:spPr>
            <a:xfrm>
              <a:off x="1042388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69" y="703"/>
                    <a:pt x="869" y="453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18" name="Google Shape;5118;p18"/>
            <p:cNvSpPr/>
            <p:nvPr/>
          </p:nvSpPr>
          <p:spPr>
            <a:xfrm>
              <a:off x="12828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19" name="Google Shape;5119;p18"/>
            <p:cNvSpPr/>
            <p:nvPr/>
          </p:nvSpPr>
          <p:spPr>
            <a:xfrm flipH="1">
              <a:off x="7853913" y="289763"/>
              <a:ext cx="148575" cy="110150"/>
            </a:xfrm>
            <a:custGeom>
              <a:avLst/>
              <a:gdLst/>
              <a:ahLst/>
              <a:cxnLst/>
              <a:rect l="l" t="t" r="r" b="b"/>
              <a:pathLst>
                <a:path w="5943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35" y="2048"/>
                  </a:lnTo>
                  <a:lnTo>
                    <a:pt x="1954" y="2203"/>
                  </a:lnTo>
                  <a:lnTo>
                    <a:pt x="1799" y="4108"/>
                  </a:lnTo>
                  <a:lnTo>
                    <a:pt x="1" y="4239"/>
                  </a:lnTo>
                  <a:lnTo>
                    <a:pt x="1" y="4406"/>
                  </a:lnTo>
                  <a:lnTo>
                    <a:pt x="1954" y="4239"/>
                  </a:lnTo>
                  <a:lnTo>
                    <a:pt x="2096" y="2346"/>
                  </a:lnTo>
                  <a:lnTo>
                    <a:pt x="3978" y="2203"/>
                  </a:lnTo>
                  <a:lnTo>
                    <a:pt x="4120" y="310"/>
                  </a:lnTo>
                  <a:lnTo>
                    <a:pt x="5942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20" name="Google Shape;5120;p18"/>
            <p:cNvSpPr/>
            <p:nvPr/>
          </p:nvSpPr>
          <p:spPr>
            <a:xfrm>
              <a:off x="637863" y="768988"/>
              <a:ext cx="106875" cy="151225"/>
            </a:xfrm>
            <a:custGeom>
              <a:avLst/>
              <a:gdLst/>
              <a:ahLst/>
              <a:cxnLst/>
              <a:rect l="l" t="t" r="r" b="b"/>
              <a:pathLst>
                <a:path w="4275" h="6049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2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7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2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21" name="Google Shape;5121;p18"/>
            <p:cNvSpPr/>
            <p:nvPr/>
          </p:nvSpPr>
          <p:spPr>
            <a:xfrm flipH="1">
              <a:off x="61553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05" y="5798"/>
                  </a:lnTo>
                  <a:lnTo>
                    <a:pt x="3025" y="5596"/>
                  </a:lnTo>
                  <a:lnTo>
                    <a:pt x="3227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22" name="Google Shape;5122;p18"/>
            <p:cNvSpPr/>
            <p:nvPr/>
          </p:nvSpPr>
          <p:spPr>
            <a:xfrm>
              <a:off x="668513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30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53" y="1787"/>
                    <a:pt x="84" y="1406"/>
                    <a:pt x="84" y="930"/>
                  </a:cubicBezTo>
                  <a:cubicBezTo>
                    <a:pt x="84" y="453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8"/>
                    <a:pt x="1" y="918"/>
                  </a:cubicBezTo>
                  <a:cubicBezTo>
                    <a:pt x="1" y="1430"/>
                    <a:pt x="417" y="1846"/>
                    <a:pt x="918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34" y="418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23" name="Google Shape;5123;p18"/>
            <p:cNvSpPr/>
            <p:nvPr/>
          </p:nvSpPr>
          <p:spPr>
            <a:xfrm>
              <a:off x="637863" y="1537838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6"/>
                  </a:lnTo>
                  <a:lnTo>
                    <a:pt x="119" y="4084"/>
                  </a:lnTo>
                  <a:lnTo>
                    <a:pt x="0" y="6049"/>
                  </a:lnTo>
                  <a:lnTo>
                    <a:pt x="155" y="6061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67"/>
                  </a:lnTo>
                  <a:lnTo>
                    <a:pt x="4156" y="1989"/>
                  </a:lnTo>
                  <a:lnTo>
                    <a:pt x="4275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24" name="Google Shape;5124;p18"/>
            <p:cNvSpPr/>
            <p:nvPr/>
          </p:nvSpPr>
          <p:spPr>
            <a:xfrm flipH="1">
              <a:off x="615538" y="1063063"/>
              <a:ext cx="151825" cy="209000"/>
            </a:xfrm>
            <a:custGeom>
              <a:avLst/>
              <a:gdLst/>
              <a:ahLst/>
              <a:cxnLst/>
              <a:rect l="l" t="t" r="r" b="b"/>
              <a:pathLst>
                <a:path w="6073" h="8360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7" y="2763"/>
                  </a:lnTo>
                  <a:lnTo>
                    <a:pt x="2834" y="5406"/>
                  </a:lnTo>
                  <a:lnTo>
                    <a:pt x="215" y="5621"/>
                  </a:lnTo>
                  <a:lnTo>
                    <a:pt x="0" y="8335"/>
                  </a:lnTo>
                  <a:lnTo>
                    <a:pt x="215" y="8359"/>
                  </a:lnTo>
                  <a:lnTo>
                    <a:pt x="405" y="5811"/>
                  </a:lnTo>
                  <a:lnTo>
                    <a:pt x="3025" y="5597"/>
                  </a:lnTo>
                  <a:lnTo>
                    <a:pt x="3227" y="2966"/>
                  </a:lnTo>
                  <a:lnTo>
                    <a:pt x="5858" y="2763"/>
                  </a:lnTo>
                  <a:lnTo>
                    <a:pt x="6073" y="25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25" name="Google Shape;5125;p18"/>
            <p:cNvSpPr/>
            <p:nvPr/>
          </p:nvSpPr>
          <p:spPr>
            <a:xfrm>
              <a:off x="668513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53" y="1787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26" name="Google Shape;5126;p18"/>
            <p:cNvSpPr/>
            <p:nvPr/>
          </p:nvSpPr>
          <p:spPr>
            <a:xfrm>
              <a:off x="637863" y="2306963"/>
              <a:ext cx="106875" cy="151550"/>
            </a:xfrm>
            <a:custGeom>
              <a:avLst/>
              <a:gdLst/>
              <a:ahLst/>
              <a:cxnLst/>
              <a:rect l="l" t="t" r="r" b="b"/>
              <a:pathLst>
                <a:path w="4275" h="6062" extrusionOk="0">
                  <a:moveTo>
                    <a:pt x="4132" y="1"/>
                  </a:moveTo>
                  <a:lnTo>
                    <a:pt x="4013" y="1835"/>
                  </a:lnTo>
                  <a:lnTo>
                    <a:pt x="2132" y="2013"/>
                  </a:lnTo>
                  <a:lnTo>
                    <a:pt x="2001" y="3906"/>
                  </a:lnTo>
                  <a:lnTo>
                    <a:pt x="119" y="4085"/>
                  </a:lnTo>
                  <a:lnTo>
                    <a:pt x="0" y="6049"/>
                  </a:lnTo>
                  <a:lnTo>
                    <a:pt x="155" y="6061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27" name="Google Shape;5127;p18"/>
            <p:cNvSpPr/>
            <p:nvPr/>
          </p:nvSpPr>
          <p:spPr>
            <a:xfrm flipH="1">
              <a:off x="615538" y="183221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1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51"/>
                  </a:lnTo>
                  <a:lnTo>
                    <a:pt x="6073" y="12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28" name="Google Shape;5128;p18"/>
            <p:cNvSpPr/>
            <p:nvPr/>
          </p:nvSpPr>
          <p:spPr>
            <a:xfrm>
              <a:off x="668513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29" name="Google Shape;5129;p18"/>
            <p:cNvSpPr/>
            <p:nvPr/>
          </p:nvSpPr>
          <p:spPr>
            <a:xfrm>
              <a:off x="637863" y="3076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1"/>
                  </a:moveTo>
                  <a:lnTo>
                    <a:pt x="4013" y="1834"/>
                  </a:lnTo>
                  <a:lnTo>
                    <a:pt x="2132" y="2013"/>
                  </a:lnTo>
                  <a:lnTo>
                    <a:pt x="2001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61"/>
                  </a:lnTo>
                  <a:lnTo>
                    <a:pt x="274" y="4227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30" name="Google Shape;5130;p18"/>
            <p:cNvSpPr/>
            <p:nvPr/>
          </p:nvSpPr>
          <p:spPr>
            <a:xfrm flipH="1">
              <a:off x="615538" y="260136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82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799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51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31" name="Google Shape;5131;p18"/>
            <p:cNvSpPr/>
            <p:nvPr/>
          </p:nvSpPr>
          <p:spPr>
            <a:xfrm>
              <a:off x="668513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83"/>
                  </a:moveTo>
                  <a:cubicBezTo>
                    <a:pt x="1382" y="83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4"/>
                    <a:pt x="453" y="83"/>
                    <a:pt x="918" y="83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5"/>
                    <a:pt x="918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32" name="Google Shape;5132;p18"/>
            <p:cNvSpPr/>
            <p:nvPr/>
          </p:nvSpPr>
          <p:spPr>
            <a:xfrm>
              <a:off x="637863" y="3845263"/>
              <a:ext cx="106875" cy="151225"/>
            </a:xfrm>
            <a:custGeom>
              <a:avLst/>
              <a:gdLst/>
              <a:ahLst/>
              <a:cxnLst/>
              <a:rect l="l" t="t" r="r" b="b"/>
              <a:pathLst>
                <a:path w="4275" h="6049" extrusionOk="0">
                  <a:moveTo>
                    <a:pt x="4132" y="0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2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77"/>
                  </a:lnTo>
                  <a:lnTo>
                    <a:pt x="4275" y="12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33" name="Google Shape;5133;p18"/>
            <p:cNvSpPr/>
            <p:nvPr/>
          </p:nvSpPr>
          <p:spPr>
            <a:xfrm flipH="1">
              <a:off x="615538" y="3370488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58" y="1"/>
                  </a:moveTo>
                  <a:lnTo>
                    <a:pt x="5656" y="2537"/>
                  </a:lnTo>
                  <a:lnTo>
                    <a:pt x="3037" y="2751"/>
                  </a:lnTo>
                  <a:lnTo>
                    <a:pt x="2834" y="5383"/>
                  </a:lnTo>
                  <a:lnTo>
                    <a:pt x="215" y="5609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799"/>
                  </a:lnTo>
                  <a:lnTo>
                    <a:pt x="3025" y="5597"/>
                  </a:lnTo>
                  <a:lnTo>
                    <a:pt x="3227" y="2954"/>
                  </a:lnTo>
                  <a:lnTo>
                    <a:pt x="5858" y="2751"/>
                  </a:lnTo>
                  <a:lnTo>
                    <a:pt x="6073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34" name="Google Shape;5134;p18"/>
            <p:cNvSpPr/>
            <p:nvPr/>
          </p:nvSpPr>
          <p:spPr>
            <a:xfrm>
              <a:off x="668513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4"/>
                    <a:pt x="1382" y="1787"/>
                    <a:pt x="918" y="1787"/>
                  </a:cubicBezTo>
                  <a:cubicBezTo>
                    <a:pt x="453" y="1787"/>
                    <a:pt x="84" y="1406"/>
                    <a:pt x="84" y="929"/>
                  </a:cubicBezTo>
                  <a:cubicBezTo>
                    <a:pt x="72" y="453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35" name="Google Shape;5135;p18"/>
            <p:cNvSpPr/>
            <p:nvPr/>
          </p:nvSpPr>
          <p:spPr>
            <a:xfrm>
              <a:off x="1403738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0" y="465"/>
                    <a:pt x="1750" y="941"/>
                  </a:cubicBezTo>
                  <a:cubicBezTo>
                    <a:pt x="1750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36" name="Google Shape;5136;p18"/>
            <p:cNvSpPr/>
            <p:nvPr/>
          </p:nvSpPr>
          <p:spPr>
            <a:xfrm>
              <a:off x="88521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12" y="1048"/>
                  </a:cubicBezTo>
                  <a:cubicBezTo>
                    <a:pt x="786" y="1048"/>
                    <a:pt x="1013" y="810"/>
                    <a:pt x="1013" y="524"/>
                  </a:cubicBezTo>
                  <a:cubicBezTo>
                    <a:pt x="1013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37" name="Google Shape;5137;p18"/>
            <p:cNvSpPr/>
            <p:nvPr/>
          </p:nvSpPr>
          <p:spPr>
            <a:xfrm>
              <a:off x="12418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38" name="Google Shape;5138;p18"/>
            <p:cNvSpPr/>
            <p:nvPr/>
          </p:nvSpPr>
          <p:spPr>
            <a:xfrm>
              <a:off x="1230788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39" name="Google Shape;5139;p18"/>
            <p:cNvSpPr/>
            <p:nvPr/>
          </p:nvSpPr>
          <p:spPr>
            <a:xfrm>
              <a:off x="105131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8" y="108"/>
                    <a:pt x="1881" y="513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13"/>
                    <a:pt x="512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0" y="1549"/>
                    <a:pt x="2000" y="1001"/>
                  </a:cubicBezTo>
                  <a:cubicBezTo>
                    <a:pt x="2000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40" name="Google Shape;5140;p18"/>
            <p:cNvSpPr/>
            <p:nvPr/>
          </p:nvSpPr>
          <p:spPr>
            <a:xfrm>
              <a:off x="637863" y="4614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5"/>
                  </a:lnTo>
                  <a:lnTo>
                    <a:pt x="119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88"/>
                  </a:lnTo>
                  <a:lnTo>
                    <a:pt x="4275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41" name="Google Shape;5141;p18"/>
            <p:cNvSpPr/>
            <p:nvPr/>
          </p:nvSpPr>
          <p:spPr>
            <a:xfrm flipH="1">
              <a:off x="615538" y="41393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7" y="2763"/>
                  </a:lnTo>
                  <a:lnTo>
                    <a:pt x="2834" y="5394"/>
                  </a:lnTo>
                  <a:lnTo>
                    <a:pt x="215" y="5620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7"/>
                  </a:lnTo>
                  <a:lnTo>
                    <a:pt x="3227" y="2965"/>
                  </a:lnTo>
                  <a:lnTo>
                    <a:pt x="5858" y="2763"/>
                  </a:lnTo>
                  <a:lnTo>
                    <a:pt x="6073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42" name="Google Shape;5142;p18"/>
            <p:cNvSpPr/>
            <p:nvPr/>
          </p:nvSpPr>
          <p:spPr>
            <a:xfrm>
              <a:off x="668513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43" name="Google Shape;5143;p18"/>
            <p:cNvSpPr/>
            <p:nvPr/>
          </p:nvSpPr>
          <p:spPr>
            <a:xfrm>
              <a:off x="1042388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44" name="Google Shape;5144;p18"/>
            <p:cNvSpPr/>
            <p:nvPr/>
          </p:nvSpPr>
          <p:spPr>
            <a:xfrm>
              <a:off x="12828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45" name="Google Shape;5145;p18"/>
            <p:cNvSpPr/>
            <p:nvPr/>
          </p:nvSpPr>
          <p:spPr>
            <a:xfrm flipH="1">
              <a:off x="6900238" y="4906250"/>
              <a:ext cx="148575" cy="110175"/>
            </a:xfrm>
            <a:custGeom>
              <a:avLst/>
              <a:gdLst/>
              <a:ahLst/>
              <a:cxnLst/>
              <a:rect l="l" t="t" r="r" b="b"/>
              <a:pathLst>
                <a:path w="5943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35" y="2061"/>
                  </a:lnTo>
                  <a:lnTo>
                    <a:pt x="1954" y="2203"/>
                  </a:lnTo>
                  <a:lnTo>
                    <a:pt x="1799" y="4097"/>
                  </a:lnTo>
                  <a:lnTo>
                    <a:pt x="1" y="4239"/>
                  </a:lnTo>
                  <a:lnTo>
                    <a:pt x="1" y="4406"/>
                  </a:lnTo>
                  <a:lnTo>
                    <a:pt x="1954" y="4239"/>
                  </a:lnTo>
                  <a:lnTo>
                    <a:pt x="2096" y="2358"/>
                  </a:lnTo>
                  <a:lnTo>
                    <a:pt x="3978" y="2203"/>
                  </a:lnTo>
                  <a:lnTo>
                    <a:pt x="4120" y="310"/>
                  </a:lnTo>
                  <a:lnTo>
                    <a:pt x="5942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46" name="Google Shape;5146;p18"/>
            <p:cNvSpPr/>
            <p:nvPr/>
          </p:nvSpPr>
          <p:spPr>
            <a:xfrm flipH="1">
              <a:off x="61553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47" name="Google Shape;5147;p18"/>
            <p:cNvSpPr/>
            <p:nvPr/>
          </p:nvSpPr>
          <p:spPr>
            <a:xfrm>
              <a:off x="45003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48" name="Google Shape;5148;p18"/>
            <p:cNvSpPr/>
            <p:nvPr/>
          </p:nvSpPr>
          <p:spPr>
            <a:xfrm>
              <a:off x="2881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49" name="Google Shape;5149;p18"/>
            <p:cNvSpPr/>
            <p:nvPr/>
          </p:nvSpPr>
          <p:spPr>
            <a:xfrm>
              <a:off x="277113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50" name="Google Shape;5150;p18"/>
            <p:cNvSpPr/>
            <p:nvPr/>
          </p:nvSpPr>
          <p:spPr>
            <a:xfrm>
              <a:off x="9761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01"/>
                    <a:pt x="524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1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51" name="Google Shape;5151;p18"/>
            <p:cNvSpPr/>
            <p:nvPr/>
          </p:nvSpPr>
          <p:spPr>
            <a:xfrm>
              <a:off x="450038" y="8752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5"/>
                  </a:moveTo>
                  <a:cubicBezTo>
                    <a:pt x="1382" y="95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4"/>
                    <a:pt x="465" y="95"/>
                    <a:pt x="917" y="95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52" name="Google Shape;5152;p18"/>
            <p:cNvSpPr/>
            <p:nvPr/>
          </p:nvSpPr>
          <p:spPr>
            <a:xfrm>
              <a:off x="8928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57" y="703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53" name="Google Shape;5153;p18"/>
            <p:cNvSpPr/>
            <p:nvPr/>
          </p:nvSpPr>
          <p:spPr>
            <a:xfrm>
              <a:off x="288113" y="9812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54" name="Google Shape;5154;p18"/>
            <p:cNvSpPr/>
            <p:nvPr/>
          </p:nvSpPr>
          <p:spPr>
            <a:xfrm>
              <a:off x="277113" y="7886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55" name="Google Shape;5155;p18"/>
            <p:cNvSpPr/>
            <p:nvPr/>
          </p:nvSpPr>
          <p:spPr>
            <a:xfrm>
              <a:off x="3291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56" name="Google Shape;5156;p18"/>
            <p:cNvSpPr/>
            <p:nvPr/>
          </p:nvSpPr>
          <p:spPr>
            <a:xfrm>
              <a:off x="97613" y="871388"/>
              <a:ext cx="50025" cy="50025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001" y="107"/>
                  </a:moveTo>
                  <a:cubicBezTo>
                    <a:pt x="1489" y="107"/>
                    <a:pt x="1882" y="512"/>
                    <a:pt x="1882" y="1000"/>
                  </a:cubicBezTo>
                  <a:cubicBezTo>
                    <a:pt x="1882" y="1500"/>
                    <a:pt x="1477" y="1893"/>
                    <a:pt x="1001" y="1893"/>
                  </a:cubicBezTo>
                  <a:cubicBezTo>
                    <a:pt x="524" y="1893"/>
                    <a:pt x="120" y="1500"/>
                    <a:pt x="120" y="1000"/>
                  </a:cubicBezTo>
                  <a:cubicBezTo>
                    <a:pt x="120" y="512"/>
                    <a:pt x="524" y="107"/>
                    <a:pt x="1001" y="107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53"/>
                    <a:pt x="1" y="1000"/>
                  </a:cubicBezTo>
                  <a:cubicBezTo>
                    <a:pt x="1" y="1548"/>
                    <a:pt x="453" y="2001"/>
                    <a:pt x="1001" y="2001"/>
                  </a:cubicBezTo>
                  <a:cubicBezTo>
                    <a:pt x="1548" y="2001"/>
                    <a:pt x="2001" y="1548"/>
                    <a:pt x="2001" y="1000"/>
                  </a:cubicBezTo>
                  <a:cubicBezTo>
                    <a:pt x="2001" y="453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57" name="Google Shape;5157;p18"/>
            <p:cNvSpPr/>
            <p:nvPr/>
          </p:nvSpPr>
          <p:spPr>
            <a:xfrm flipH="1">
              <a:off x="13088" y="566888"/>
              <a:ext cx="108650" cy="150025"/>
            </a:xfrm>
            <a:custGeom>
              <a:avLst/>
              <a:gdLst/>
              <a:ahLst/>
              <a:cxnLst/>
              <a:rect l="l" t="t" r="r" b="b"/>
              <a:pathLst>
                <a:path w="4346" h="6001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1"/>
                  </a:lnTo>
                  <a:lnTo>
                    <a:pt x="2179" y="4013"/>
                  </a:lnTo>
                  <a:lnTo>
                    <a:pt x="4048" y="4167"/>
                  </a:lnTo>
                  <a:lnTo>
                    <a:pt x="4203" y="6001"/>
                  </a:lnTo>
                  <a:lnTo>
                    <a:pt x="4346" y="5977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58" name="Google Shape;5158;p18"/>
            <p:cNvSpPr/>
            <p:nvPr/>
          </p:nvSpPr>
          <p:spPr>
            <a:xfrm flipH="1">
              <a:off x="225613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59" name="Google Shape;5159;p18"/>
            <p:cNvSpPr/>
            <p:nvPr/>
          </p:nvSpPr>
          <p:spPr>
            <a:xfrm>
              <a:off x="397063" y="53741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60" name="Google Shape;5160;p18"/>
            <p:cNvSpPr/>
            <p:nvPr/>
          </p:nvSpPr>
          <p:spPr>
            <a:xfrm>
              <a:off x="236313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84"/>
                  </a:moveTo>
                  <a:cubicBezTo>
                    <a:pt x="1394" y="84"/>
                    <a:pt x="1763" y="453"/>
                    <a:pt x="1763" y="930"/>
                  </a:cubicBezTo>
                  <a:cubicBezTo>
                    <a:pt x="1763" y="1406"/>
                    <a:pt x="1394" y="1787"/>
                    <a:pt x="930" y="1787"/>
                  </a:cubicBezTo>
                  <a:cubicBezTo>
                    <a:pt x="465" y="1787"/>
                    <a:pt x="96" y="1406"/>
                    <a:pt x="96" y="930"/>
                  </a:cubicBezTo>
                  <a:cubicBezTo>
                    <a:pt x="96" y="453"/>
                    <a:pt x="465" y="84"/>
                    <a:pt x="930" y="84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8"/>
                    <a:pt x="1" y="918"/>
                  </a:cubicBezTo>
                  <a:cubicBezTo>
                    <a:pt x="1" y="1430"/>
                    <a:pt x="418" y="1846"/>
                    <a:pt x="930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46" y="418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61" name="Google Shape;5161;p18"/>
            <p:cNvSpPr/>
            <p:nvPr/>
          </p:nvSpPr>
          <p:spPr>
            <a:xfrm>
              <a:off x="450038" y="164438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7"/>
                    <a:pt x="917" y="1787"/>
                  </a:cubicBezTo>
                  <a:cubicBezTo>
                    <a:pt x="465" y="1787"/>
                    <a:pt x="84" y="1418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7"/>
                    <a:pt x="1" y="918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8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62" name="Google Shape;5162;p18"/>
            <p:cNvSpPr/>
            <p:nvPr/>
          </p:nvSpPr>
          <p:spPr>
            <a:xfrm>
              <a:off x="89288" y="12178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63" name="Google Shape;5163;p18"/>
            <p:cNvSpPr/>
            <p:nvPr/>
          </p:nvSpPr>
          <p:spPr>
            <a:xfrm>
              <a:off x="288113" y="17503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64" name="Google Shape;5164;p18"/>
            <p:cNvSpPr/>
            <p:nvPr/>
          </p:nvSpPr>
          <p:spPr>
            <a:xfrm>
              <a:off x="277113" y="1557788"/>
              <a:ext cx="21450" cy="22325"/>
            </a:xfrm>
            <a:custGeom>
              <a:avLst/>
              <a:gdLst/>
              <a:ahLst/>
              <a:cxnLst/>
              <a:rect l="l" t="t" r="r" b="b"/>
              <a:pathLst>
                <a:path w="858" h="893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65" name="Google Shape;5165;p18"/>
            <p:cNvSpPr/>
            <p:nvPr/>
          </p:nvSpPr>
          <p:spPr>
            <a:xfrm>
              <a:off x="329188" y="12755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66" name="Google Shape;5166;p18"/>
            <p:cNvSpPr/>
            <p:nvPr/>
          </p:nvSpPr>
          <p:spPr>
            <a:xfrm>
              <a:off x="97613" y="1640513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67" name="Google Shape;5167;p18"/>
            <p:cNvSpPr/>
            <p:nvPr/>
          </p:nvSpPr>
          <p:spPr>
            <a:xfrm>
              <a:off x="13088" y="1336013"/>
              <a:ext cx="108650" cy="149750"/>
            </a:xfrm>
            <a:custGeom>
              <a:avLst/>
              <a:gdLst/>
              <a:ahLst/>
              <a:cxnLst/>
              <a:rect l="l" t="t" r="r" b="b"/>
              <a:pathLst>
                <a:path w="4346" h="5990" extrusionOk="0">
                  <a:moveTo>
                    <a:pt x="155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24" y="2120"/>
                  </a:lnTo>
                  <a:lnTo>
                    <a:pt x="2179" y="4013"/>
                  </a:lnTo>
                  <a:lnTo>
                    <a:pt x="4048" y="4168"/>
                  </a:lnTo>
                  <a:lnTo>
                    <a:pt x="4203" y="5990"/>
                  </a:lnTo>
                  <a:lnTo>
                    <a:pt x="4346" y="5978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23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68" name="Google Shape;5168;p18"/>
            <p:cNvSpPr/>
            <p:nvPr/>
          </p:nvSpPr>
          <p:spPr>
            <a:xfrm>
              <a:off x="225613" y="105861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51"/>
                  </a:lnTo>
                  <a:lnTo>
                    <a:pt x="12" y="4406"/>
                  </a:lnTo>
                  <a:lnTo>
                    <a:pt x="1953" y="4251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22"/>
                  </a:lnTo>
                  <a:lnTo>
                    <a:pt x="5941" y="167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69" name="Google Shape;5169;p18"/>
            <p:cNvSpPr/>
            <p:nvPr/>
          </p:nvSpPr>
          <p:spPr>
            <a:xfrm flipH="1">
              <a:off x="8979088" y="1308800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82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70" name="Google Shape;5170;p18"/>
            <p:cNvSpPr/>
            <p:nvPr/>
          </p:nvSpPr>
          <p:spPr>
            <a:xfrm>
              <a:off x="236313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6"/>
                    <a:pt x="1394" y="1787"/>
                    <a:pt x="930" y="1787"/>
                  </a:cubicBezTo>
                  <a:cubicBezTo>
                    <a:pt x="465" y="1787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71" name="Google Shape;5171;p18"/>
            <p:cNvSpPr/>
            <p:nvPr/>
          </p:nvSpPr>
          <p:spPr>
            <a:xfrm>
              <a:off x="450038" y="241353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3"/>
                    <a:pt x="1382" y="1786"/>
                    <a:pt x="917" y="1786"/>
                  </a:cubicBezTo>
                  <a:cubicBezTo>
                    <a:pt x="465" y="1786"/>
                    <a:pt x="84" y="1405"/>
                    <a:pt x="84" y="929"/>
                  </a:cubicBezTo>
                  <a:cubicBezTo>
                    <a:pt x="84" y="453"/>
                    <a:pt x="465" y="84"/>
                    <a:pt x="917" y="84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72" name="Google Shape;5172;p18"/>
            <p:cNvSpPr/>
            <p:nvPr/>
          </p:nvSpPr>
          <p:spPr>
            <a:xfrm>
              <a:off x="89288" y="19869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73" name="Google Shape;5173;p18"/>
            <p:cNvSpPr/>
            <p:nvPr/>
          </p:nvSpPr>
          <p:spPr>
            <a:xfrm>
              <a:off x="288113" y="2519513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41" y="0"/>
                  </a:moveTo>
                  <a:cubicBezTo>
                    <a:pt x="191" y="0"/>
                    <a:pt x="1" y="202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2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74" name="Google Shape;5174;p18"/>
            <p:cNvSpPr/>
            <p:nvPr/>
          </p:nvSpPr>
          <p:spPr>
            <a:xfrm>
              <a:off x="277113" y="23266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75" name="Google Shape;5175;p18"/>
            <p:cNvSpPr/>
            <p:nvPr/>
          </p:nvSpPr>
          <p:spPr>
            <a:xfrm>
              <a:off x="329188" y="20447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76" name="Google Shape;5176;p18"/>
            <p:cNvSpPr/>
            <p:nvPr/>
          </p:nvSpPr>
          <p:spPr>
            <a:xfrm>
              <a:off x="97613" y="2409663"/>
              <a:ext cx="50025" cy="50025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8"/>
                    <a:pt x="453" y="2001"/>
                    <a:pt x="1001" y="2001"/>
                  </a:cubicBezTo>
                  <a:cubicBezTo>
                    <a:pt x="1548" y="2001"/>
                    <a:pt x="2001" y="1548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77" name="Google Shape;5177;p18"/>
            <p:cNvSpPr/>
            <p:nvPr/>
          </p:nvSpPr>
          <p:spPr>
            <a:xfrm flipH="1">
              <a:off x="13088" y="2104863"/>
              <a:ext cx="108650" cy="150050"/>
            </a:xfrm>
            <a:custGeom>
              <a:avLst/>
              <a:gdLst/>
              <a:ahLst/>
              <a:cxnLst/>
              <a:rect l="l" t="t" r="r" b="b"/>
              <a:pathLst>
                <a:path w="4346" h="6002" extrusionOk="0">
                  <a:moveTo>
                    <a:pt x="155" y="1"/>
                  </a:moveTo>
                  <a:lnTo>
                    <a:pt x="0" y="24"/>
                  </a:lnTo>
                  <a:lnTo>
                    <a:pt x="155" y="1965"/>
                  </a:lnTo>
                  <a:lnTo>
                    <a:pt x="2024" y="2132"/>
                  </a:lnTo>
                  <a:lnTo>
                    <a:pt x="2179" y="4025"/>
                  </a:lnTo>
                  <a:lnTo>
                    <a:pt x="4048" y="4168"/>
                  </a:lnTo>
                  <a:lnTo>
                    <a:pt x="4203" y="6001"/>
                  </a:lnTo>
                  <a:lnTo>
                    <a:pt x="4346" y="5989"/>
                  </a:lnTo>
                  <a:lnTo>
                    <a:pt x="4203" y="4025"/>
                  </a:lnTo>
                  <a:lnTo>
                    <a:pt x="2322" y="3870"/>
                  </a:lnTo>
                  <a:lnTo>
                    <a:pt x="2179" y="1989"/>
                  </a:lnTo>
                  <a:lnTo>
                    <a:pt x="298" y="1834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78" name="Google Shape;5178;p18"/>
            <p:cNvSpPr/>
            <p:nvPr/>
          </p:nvSpPr>
          <p:spPr>
            <a:xfrm flipH="1">
              <a:off x="225613" y="1827738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30" y="1"/>
                  </a:moveTo>
                  <a:lnTo>
                    <a:pt x="3989" y="168"/>
                  </a:lnTo>
                  <a:lnTo>
                    <a:pt x="3846" y="2061"/>
                  </a:lnTo>
                  <a:lnTo>
                    <a:pt x="1965" y="2204"/>
                  </a:lnTo>
                  <a:lnTo>
                    <a:pt x="1822" y="4097"/>
                  </a:lnTo>
                  <a:lnTo>
                    <a:pt x="0" y="4240"/>
                  </a:lnTo>
                  <a:lnTo>
                    <a:pt x="12" y="4406"/>
                  </a:lnTo>
                  <a:lnTo>
                    <a:pt x="1953" y="4240"/>
                  </a:lnTo>
                  <a:lnTo>
                    <a:pt x="2096" y="2358"/>
                  </a:lnTo>
                  <a:lnTo>
                    <a:pt x="3977" y="2204"/>
                  </a:lnTo>
                  <a:lnTo>
                    <a:pt x="4120" y="311"/>
                  </a:lnTo>
                  <a:lnTo>
                    <a:pt x="5941" y="168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79" name="Google Shape;5179;p18"/>
            <p:cNvSpPr/>
            <p:nvPr/>
          </p:nvSpPr>
          <p:spPr>
            <a:xfrm>
              <a:off x="397063" y="2075688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70" y="1"/>
                  </a:moveTo>
                  <a:lnTo>
                    <a:pt x="5656" y="2537"/>
                  </a:lnTo>
                  <a:lnTo>
                    <a:pt x="3036" y="2751"/>
                  </a:lnTo>
                  <a:lnTo>
                    <a:pt x="2834" y="5382"/>
                  </a:lnTo>
                  <a:lnTo>
                    <a:pt x="226" y="5597"/>
                  </a:lnTo>
                  <a:lnTo>
                    <a:pt x="0" y="8323"/>
                  </a:lnTo>
                  <a:lnTo>
                    <a:pt x="215" y="8347"/>
                  </a:lnTo>
                  <a:lnTo>
                    <a:pt x="417" y="5799"/>
                  </a:lnTo>
                  <a:lnTo>
                    <a:pt x="3036" y="5597"/>
                  </a:lnTo>
                  <a:lnTo>
                    <a:pt x="3251" y="2954"/>
                  </a:lnTo>
                  <a:lnTo>
                    <a:pt x="5858" y="2739"/>
                  </a:lnTo>
                  <a:lnTo>
                    <a:pt x="6072" y="13"/>
                  </a:lnTo>
                  <a:lnTo>
                    <a:pt x="587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80" name="Google Shape;5180;p18"/>
            <p:cNvSpPr/>
            <p:nvPr/>
          </p:nvSpPr>
          <p:spPr>
            <a:xfrm>
              <a:off x="236313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81" name="Google Shape;5181;p18"/>
            <p:cNvSpPr/>
            <p:nvPr/>
          </p:nvSpPr>
          <p:spPr>
            <a:xfrm>
              <a:off x="450038" y="31823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5"/>
                  </a:moveTo>
                  <a:cubicBezTo>
                    <a:pt x="1382" y="95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5"/>
                    <a:pt x="917" y="95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82" name="Google Shape;5182;p18"/>
            <p:cNvSpPr/>
            <p:nvPr/>
          </p:nvSpPr>
          <p:spPr>
            <a:xfrm>
              <a:off x="89288" y="27561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83" name="Google Shape;5183;p18"/>
            <p:cNvSpPr/>
            <p:nvPr/>
          </p:nvSpPr>
          <p:spPr>
            <a:xfrm>
              <a:off x="288113" y="32883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84" name="Google Shape;5184;p18"/>
            <p:cNvSpPr/>
            <p:nvPr/>
          </p:nvSpPr>
          <p:spPr>
            <a:xfrm>
              <a:off x="277113" y="30957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85" name="Google Shape;5185;p18"/>
            <p:cNvSpPr/>
            <p:nvPr/>
          </p:nvSpPr>
          <p:spPr>
            <a:xfrm>
              <a:off x="329188" y="28138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191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86" name="Google Shape;5186;p18"/>
            <p:cNvSpPr/>
            <p:nvPr/>
          </p:nvSpPr>
          <p:spPr>
            <a:xfrm>
              <a:off x="97613" y="3178813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107"/>
                  </a:moveTo>
                  <a:cubicBezTo>
                    <a:pt x="1489" y="107"/>
                    <a:pt x="1882" y="500"/>
                    <a:pt x="1882" y="1000"/>
                  </a:cubicBezTo>
                  <a:cubicBezTo>
                    <a:pt x="1882" y="1489"/>
                    <a:pt x="1477" y="1893"/>
                    <a:pt x="1001" y="1893"/>
                  </a:cubicBezTo>
                  <a:cubicBezTo>
                    <a:pt x="524" y="1893"/>
                    <a:pt x="120" y="1489"/>
                    <a:pt x="120" y="1000"/>
                  </a:cubicBezTo>
                  <a:cubicBezTo>
                    <a:pt x="120" y="500"/>
                    <a:pt x="524" y="107"/>
                    <a:pt x="1001" y="107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0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48" y="1989"/>
                    <a:pt x="2001" y="1548"/>
                    <a:pt x="2001" y="1000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87" name="Google Shape;5187;p18"/>
            <p:cNvSpPr/>
            <p:nvPr/>
          </p:nvSpPr>
          <p:spPr>
            <a:xfrm>
              <a:off x="13088" y="2874013"/>
              <a:ext cx="108650" cy="150050"/>
            </a:xfrm>
            <a:custGeom>
              <a:avLst/>
              <a:gdLst/>
              <a:ahLst/>
              <a:cxnLst/>
              <a:rect l="l" t="t" r="r" b="b"/>
              <a:pathLst>
                <a:path w="4346" h="6002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2"/>
                  </a:lnTo>
                  <a:lnTo>
                    <a:pt x="2179" y="4025"/>
                  </a:lnTo>
                  <a:lnTo>
                    <a:pt x="4048" y="4168"/>
                  </a:lnTo>
                  <a:lnTo>
                    <a:pt x="4203" y="6001"/>
                  </a:lnTo>
                  <a:lnTo>
                    <a:pt x="4346" y="5989"/>
                  </a:lnTo>
                  <a:lnTo>
                    <a:pt x="4203" y="4025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88" name="Google Shape;5188;p18"/>
            <p:cNvSpPr/>
            <p:nvPr/>
          </p:nvSpPr>
          <p:spPr>
            <a:xfrm>
              <a:off x="225613" y="259688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1"/>
                  </a:moveTo>
                  <a:lnTo>
                    <a:pt x="3989" y="167"/>
                  </a:lnTo>
                  <a:lnTo>
                    <a:pt x="3846" y="2049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89" name="Google Shape;5189;p18"/>
            <p:cNvSpPr/>
            <p:nvPr/>
          </p:nvSpPr>
          <p:spPr>
            <a:xfrm flipH="1">
              <a:off x="8979088" y="2846775"/>
              <a:ext cx="151825" cy="208975"/>
            </a:xfrm>
            <a:custGeom>
              <a:avLst/>
              <a:gdLst/>
              <a:ahLst/>
              <a:cxnLst/>
              <a:rect l="l" t="t" r="r" b="b"/>
              <a:pathLst>
                <a:path w="6073" h="8359" extrusionOk="0">
                  <a:moveTo>
                    <a:pt x="5870" y="1"/>
                  </a:moveTo>
                  <a:lnTo>
                    <a:pt x="5656" y="2549"/>
                  </a:lnTo>
                  <a:lnTo>
                    <a:pt x="3036" y="2763"/>
                  </a:lnTo>
                  <a:lnTo>
                    <a:pt x="2834" y="5394"/>
                  </a:lnTo>
                  <a:lnTo>
                    <a:pt x="226" y="5597"/>
                  </a:lnTo>
                  <a:lnTo>
                    <a:pt x="0" y="8335"/>
                  </a:lnTo>
                  <a:lnTo>
                    <a:pt x="215" y="8359"/>
                  </a:lnTo>
                  <a:lnTo>
                    <a:pt x="417" y="5811"/>
                  </a:lnTo>
                  <a:lnTo>
                    <a:pt x="3036" y="5597"/>
                  </a:lnTo>
                  <a:lnTo>
                    <a:pt x="3251" y="2953"/>
                  </a:lnTo>
                  <a:lnTo>
                    <a:pt x="5858" y="2739"/>
                  </a:lnTo>
                  <a:lnTo>
                    <a:pt x="6072" y="24"/>
                  </a:lnTo>
                  <a:lnTo>
                    <a:pt x="587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90" name="Google Shape;5190;p18"/>
            <p:cNvSpPr/>
            <p:nvPr/>
          </p:nvSpPr>
          <p:spPr>
            <a:xfrm>
              <a:off x="236313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83"/>
                  </a:moveTo>
                  <a:cubicBezTo>
                    <a:pt x="1394" y="83"/>
                    <a:pt x="1763" y="464"/>
                    <a:pt x="1763" y="941"/>
                  </a:cubicBezTo>
                  <a:cubicBezTo>
                    <a:pt x="1763" y="1417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4"/>
                    <a:pt x="465" y="83"/>
                    <a:pt x="930" y="83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17"/>
                  </a:cubicBezTo>
                  <a:cubicBezTo>
                    <a:pt x="1" y="1429"/>
                    <a:pt x="418" y="1845"/>
                    <a:pt x="930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91" name="Google Shape;5191;p18"/>
            <p:cNvSpPr/>
            <p:nvPr/>
          </p:nvSpPr>
          <p:spPr>
            <a:xfrm>
              <a:off x="450038" y="3951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18"/>
                    <a:pt x="1382" y="1787"/>
                    <a:pt x="917" y="1787"/>
                  </a:cubicBezTo>
                  <a:cubicBezTo>
                    <a:pt x="465" y="1787"/>
                    <a:pt x="84" y="1418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8"/>
                    <a:pt x="1" y="930"/>
                  </a:cubicBezTo>
                  <a:cubicBezTo>
                    <a:pt x="1" y="1430"/>
                    <a:pt x="417" y="1846"/>
                    <a:pt x="929" y="1846"/>
                  </a:cubicBezTo>
                  <a:cubicBezTo>
                    <a:pt x="1429" y="1846"/>
                    <a:pt x="1846" y="1430"/>
                    <a:pt x="1846" y="930"/>
                  </a:cubicBezTo>
                  <a:cubicBezTo>
                    <a:pt x="1846" y="418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92" name="Google Shape;5192;p18"/>
            <p:cNvSpPr/>
            <p:nvPr/>
          </p:nvSpPr>
          <p:spPr>
            <a:xfrm>
              <a:off x="89288" y="35252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93" name="Google Shape;5193;p18"/>
            <p:cNvSpPr/>
            <p:nvPr/>
          </p:nvSpPr>
          <p:spPr>
            <a:xfrm>
              <a:off x="288113" y="4057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94" name="Google Shape;5194;p18"/>
            <p:cNvSpPr/>
            <p:nvPr/>
          </p:nvSpPr>
          <p:spPr>
            <a:xfrm>
              <a:off x="277113" y="38649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95" name="Google Shape;5195;p18"/>
            <p:cNvSpPr/>
            <p:nvPr/>
          </p:nvSpPr>
          <p:spPr>
            <a:xfrm>
              <a:off x="329188" y="35827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2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2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96" name="Google Shape;5196;p18"/>
            <p:cNvSpPr/>
            <p:nvPr/>
          </p:nvSpPr>
          <p:spPr>
            <a:xfrm>
              <a:off x="97613" y="3947963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5"/>
                  </a:moveTo>
                  <a:cubicBezTo>
                    <a:pt x="1489" y="95"/>
                    <a:pt x="1882" y="500"/>
                    <a:pt x="1882" y="988"/>
                  </a:cubicBezTo>
                  <a:cubicBezTo>
                    <a:pt x="1882" y="1488"/>
                    <a:pt x="1477" y="1881"/>
                    <a:pt x="1001" y="1881"/>
                  </a:cubicBezTo>
                  <a:cubicBezTo>
                    <a:pt x="524" y="1881"/>
                    <a:pt x="120" y="1488"/>
                    <a:pt x="120" y="988"/>
                  </a:cubicBezTo>
                  <a:cubicBezTo>
                    <a:pt x="120" y="500"/>
                    <a:pt x="524" y="95"/>
                    <a:pt x="1001" y="95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988"/>
                  </a:cubicBezTo>
                  <a:cubicBezTo>
                    <a:pt x="1" y="1548"/>
                    <a:pt x="453" y="1988"/>
                    <a:pt x="1001" y="1988"/>
                  </a:cubicBezTo>
                  <a:cubicBezTo>
                    <a:pt x="1548" y="1988"/>
                    <a:pt x="2001" y="1548"/>
                    <a:pt x="2001" y="988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97" name="Google Shape;5197;p18"/>
            <p:cNvSpPr/>
            <p:nvPr/>
          </p:nvSpPr>
          <p:spPr>
            <a:xfrm flipH="1">
              <a:off x="13088" y="3643163"/>
              <a:ext cx="108650" cy="150025"/>
            </a:xfrm>
            <a:custGeom>
              <a:avLst/>
              <a:gdLst/>
              <a:ahLst/>
              <a:cxnLst/>
              <a:rect l="l" t="t" r="r" b="b"/>
              <a:pathLst>
                <a:path w="4346" h="6001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1"/>
                  </a:lnTo>
                  <a:lnTo>
                    <a:pt x="2179" y="4012"/>
                  </a:lnTo>
                  <a:lnTo>
                    <a:pt x="4048" y="4167"/>
                  </a:lnTo>
                  <a:lnTo>
                    <a:pt x="4203" y="6001"/>
                  </a:lnTo>
                  <a:lnTo>
                    <a:pt x="4346" y="5977"/>
                  </a:lnTo>
                  <a:lnTo>
                    <a:pt x="4203" y="4012"/>
                  </a:lnTo>
                  <a:lnTo>
                    <a:pt x="2322" y="3870"/>
                  </a:lnTo>
                  <a:lnTo>
                    <a:pt x="2179" y="1976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98" name="Google Shape;5198;p18"/>
            <p:cNvSpPr/>
            <p:nvPr/>
          </p:nvSpPr>
          <p:spPr>
            <a:xfrm flipH="1">
              <a:off x="225613" y="336603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084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55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99" name="Google Shape;5199;p18"/>
            <p:cNvSpPr/>
            <p:nvPr/>
          </p:nvSpPr>
          <p:spPr>
            <a:xfrm>
              <a:off x="397063" y="36136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51" y="2953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00" name="Google Shape;5200;p18"/>
            <p:cNvSpPr/>
            <p:nvPr/>
          </p:nvSpPr>
          <p:spPr>
            <a:xfrm>
              <a:off x="236313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84"/>
                  </a:moveTo>
                  <a:cubicBezTo>
                    <a:pt x="1394" y="84"/>
                    <a:pt x="1763" y="453"/>
                    <a:pt x="1763" y="929"/>
                  </a:cubicBezTo>
                  <a:cubicBezTo>
                    <a:pt x="1763" y="1394"/>
                    <a:pt x="1394" y="1787"/>
                    <a:pt x="930" y="1787"/>
                  </a:cubicBezTo>
                  <a:cubicBezTo>
                    <a:pt x="465" y="1787"/>
                    <a:pt x="96" y="1406"/>
                    <a:pt x="96" y="929"/>
                  </a:cubicBezTo>
                  <a:cubicBezTo>
                    <a:pt x="96" y="453"/>
                    <a:pt x="465" y="84"/>
                    <a:pt x="930" y="84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46" y="417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01" name="Google Shape;5201;p18"/>
            <p:cNvSpPr/>
            <p:nvPr/>
          </p:nvSpPr>
          <p:spPr>
            <a:xfrm>
              <a:off x="45003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02" name="Google Shape;5202;p18"/>
            <p:cNvSpPr/>
            <p:nvPr/>
          </p:nvSpPr>
          <p:spPr>
            <a:xfrm>
              <a:off x="89288" y="42941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2"/>
                    <a:pt x="191" y="894"/>
                    <a:pt x="429" y="894"/>
                  </a:cubicBezTo>
                  <a:cubicBezTo>
                    <a:pt x="667" y="894"/>
                    <a:pt x="857" y="692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03" name="Google Shape;5203;p18"/>
            <p:cNvSpPr/>
            <p:nvPr/>
          </p:nvSpPr>
          <p:spPr>
            <a:xfrm>
              <a:off x="2881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04" name="Google Shape;5204;p18"/>
            <p:cNvSpPr/>
            <p:nvPr/>
          </p:nvSpPr>
          <p:spPr>
            <a:xfrm>
              <a:off x="277113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05" name="Google Shape;5205;p18"/>
            <p:cNvSpPr/>
            <p:nvPr/>
          </p:nvSpPr>
          <p:spPr>
            <a:xfrm>
              <a:off x="329188" y="43518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06" name="Google Shape;5206;p18"/>
            <p:cNvSpPr/>
            <p:nvPr/>
          </p:nvSpPr>
          <p:spPr>
            <a:xfrm>
              <a:off x="9761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07" name="Google Shape;5207;p18"/>
            <p:cNvSpPr/>
            <p:nvPr/>
          </p:nvSpPr>
          <p:spPr>
            <a:xfrm>
              <a:off x="13088" y="4412288"/>
              <a:ext cx="108650" cy="149750"/>
            </a:xfrm>
            <a:custGeom>
              <a:avLst/>
              <a:gdLst/>
              <a:ahLst/>
              <a:cxnLst/>
              <a:rect l="l" t="t" r="r" b="b"/>
              <a:pathLst>
                <a:path w="4346" h="5990" extrusionOk="0">
                  <a:moveTo>
                    <a:pt x="155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24" y="2120"/>
                  </a:lnTo>
                  <a:lnTo>
                    <a:pt x="2179" y="4013"/>
                  </a:lnTo>
                  <a:lnTo>
                    <a:pt x="4048" y="4168"/>
                  </a:lnTo>
                  <a:lnTo>
                    <a:pt x="4203" y="5990"/>
                  </a:lnTo>
                  <a:lnTo>
                    <a:pt x="4346" y="5978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22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08" name="Google Shape;5208;p18"/>
            <p:cNvSpPr/>
            <p:nvPr/>
          </p:nvSpPr>
          <p:spPr>
            <a:xfrm>
              <a:off x="225613" y="413488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51"/>
                  </a:lnTo>
                  <a:lnTo>
                    <a:pt x="12" y="4405"/>
                  </a:lnTo>
                  <a:lnTo>
                    <a:pt x="1953" y="4251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22"/>
                  </a:lnTo>
                  <a:lnTo>
                    <a:pt x="5941" y="167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09" name="Google Shape;5209;p18"/>
            <p:cNvSpPr/>
            <p:nvPr/>
          </p:nvSpPr>
          <p:spPr>
            <a:xfrm flipH="1">
              <a:off x="8979088" y="438507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0"/>
                  </a:lnTo>
                  <a:lnTo>
                    <a:pt x="2834" y="5382"/>
                  </a:lnTo>
                  <a:lnTo>
                    <a:pt x="226" y="5596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51" y="2941"/>
                  </a:lnTo>
                  <a:lnTo>
                    <a:pt x="5858" y="2738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10" name="Google Shape;5210;p18"/>
            <p:cNvSpPr/>
            <p:nvPr/>
          </p:nvSpPr>
          <p:spPr>
            <a:xfrm>
              <a:off x="236313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11" name="Google Shape;5211;p18"/>
            <p:cNvSpPr/>
            <p:nvPr/>
          </p:nvSpPr>
          <p:spPr>
            <a:xfrm>
              <a:off x="8928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12" name="Google Shape;5212;p18"/>
            <p:cNvSpPr/>
            <p:nvPr/>
          </p:nvSpPr>
          <p:spPr>
            <a:xfrm>
              <a:off x="3291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13" name="Google Shape;5213;p18"/>
            <p:cNvSpPr/>
            <p:nvPr/>
          </p:nvSpPr>
          <p:spPr>
            <a:xfrm flipH="1">
              <a:off x="7853938" y="4906250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5214" name="Google Shape;5214;p18"/>
          <p:cNvSpPr/>
          <p:nvPr/>
        </p:nvSpPr>
        <p:spPr>
          <a:xfrm>
            <a:off x="474200" y="432200"/>
            <a:ext cx="11243600" cy="59936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5215" name="Google Shape;5215;p18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01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9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5216" name="Google Shape;5216;p18"/>
          <p:cNvSpPr txBox="1">
            <a:spLocks noGrp="1"/>
          </p:cNvSpPr>
          <p:nvPr>
            <p:ph type="body" idx="1"/>
          </p:nvPr>
        </p:nvSpPr>
        <p:spPr>
          <a:xfrm>
            <a:off x="960000" y="1521600"/>
            <a:ext cx="4880400" cy="457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Char char="●"/>
              <a:defRPr sz="1600" b="1"/>
            </a:lvl1pPr>
            <a:lvl2pPr marL="1219170" lvl="1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217" name="Google Shape;5217;p18"/>
          <p:cNvSpPr txBox="1">
            <a:spLocks noGrp="1"/>
          </p:cNvSpPr>
          <p:nvPr>
            <p:ph type="body" idx="2"/>
          </p:nvPr>
        </p:nvSpPr>
        <p:spPr>
          <a:xfrm>
            <a:off x="6351664" y="1521600"/>
            <a:ext cx="4880400" cy="457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Montserrat"/>
              <a:buChar char="●"/>
              <a:defRPr sz="2933" b="1">
                <a:solidFill>
                  <a:schemeClr val="accent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1219170" lvl="1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○"/>
              <a:defRPr/>
            </a:lvl2pPr>
            <a:lvl3pPr marL="1828754" lvl="2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■"/>
              <a:defRPr/>
            </a:lvl3pPr>
            <a:lvl4pPr marL="2438339" lvl="3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●"/>
              <a:defRPr/>
            </a:lvl4pPr>
            <a:lvl5pPr marL="3047924" lvl="4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○"/>
              <a:defRPr/>
            </a:lvl5pPr>
            <a:lvl6pPr marL="3657509" lvl="5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■"/>
              <a:defRPr/>
            </a:lvl6pPr>
            <a:lvl7pPr marL="4267093" lvl="6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●"/>
              <a:defRPr/>
            </a:lvl7pPr>
            <a:lvl8pPr marL="4876678" lvl="7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○"/>
              <a:defRPr/>
            </a:lvl8pPr>
            <a:lvl9pPr marL="5486263" lvl="8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■"/>
              <a:defRPr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836419922"/>
      </p:ext>
    </p:extLst>
  </p:cSld>
  <p:clrMapOvr>
    <a:masterClrMapping/>
  </p:clrMapOvr>
  <p:hf hdr="0" ftr="0" dt="0"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5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19" name="Google Shape;5219;p19"/>
          <p:cNvGrpSpPr/>
          <p:nvPr/>
        </p:nvGrpSpPr>
        <p:grpSpPr>
          <a:xfrm>
            <a:off x="17451" y="-215"/>
            <a:ext cx="12157100" cy="6858033"/>
            <a:chOff x="13088" y="-162"/>
            <a:chExt cx="9117825" cy="5143525"/>
          </a:xfrm>
        </p:grpSpPr>
        <p:sp>
          <p:nvSpPr>
            <p:cNvPr id="5220" name="Google Shape;5220;p19"/>
            <p:cNvSpPr/>
            <p:nvPr/>
          </p:nvSpPr>
          <p:spPr>
            <a:xfrm>
              <a:off x="903176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21" name="Google Shape;5221;p19"/>
            <p:cNvSpPr/>
            <p:nvPr/>
          </p:nvSpPr>
          <p:spPr>
            <a:xfrm>
              <a:off x="851353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13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22" name="Google Shape;5222;p19"/>
            <p:cNvSpPr/>
            <p:nvPr/>
          </p:nvSpPr>
          <p:spPr>
            <a:xfrm>
              <a:off x="886953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23" name="Google Shape;5223;p19"/>
            <p:cNvSpPr/>
            <p:nvPr/>
          </p:nvSpPr>
          <p:spPr>
            <a:xfrm>
              <a:off x="885883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24" name="Google Shape;5224;p19"/>
            <p:cNvSpPr/>
            <p:nvPr/>
          </p:nvSpPr>
          <p:spPr>
            <a:xfrm>
              <a:off x="8679638" y="102538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989" y="96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1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25" name="Google Shape;5225;p19"/>
            <p:cNvSpPr/>
            <p:nvPr/>
          </p:nvSpPr>
          <p:spPr>
            <a:xfrm>
              <a:off x="8266188" y="-162"/>
              <a:ext cx="106900" cy="151250"/>
            </a:xfrm>
            <a:custGeom>
              <a:avLst/>
              <a:gdLst/>
              <a:ahLst/>
              <a:cxnLst/>
              <a:rect l="l" t="t" r="r" b="b"/>
              <a:pathLst>
                <a:path w="4276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2" y="2001"/>
                  </a:lnTo>
                  <a:lnTo>
                    <a:pt x="1989" y="3894"/>
                  </a:lnTo>
                  <a:lnTo>
                    <a:pt x="120" y="4073"/>
                  </a:lnTo>
                  <a:lnTo>
                    <a:pt x="1" y="6037"/>
                  </a:lnTo>
                  <a:lnTo>
                    <a:pt x="144" y="6049"/>
                  </a:lnTo>
                  <a:lnTo>
                    <a:pt x="263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26" name="Google Shape;5226;p19"/>
            <p:cNvSpPr/>
            <p:nvPr/>
          </p:nvSpPr>
          <p:spPr>
            <a:xfrm>
              <a:off x="9031763" y="8752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5"/>
                  </a:moveTo>
                  <a:cubicBezTo>
                    <a:pt x="1382" y="95"/>
                    <a:pt x="1763" y="464"/>
                    <a:pt x="1763" y="941"/>
                  </a:cubicBezTo>
                  <a:cubicBezTo>
                    <a:pt x="1763" y="1417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4"/>
                    <a:pt x="465" y="95"/>
                    <a:pt x="929" y="95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27" name="Google Shape;5227;p19"/>
            <p:cNvSpPr/>
            <p:nvPr/>
          </p:nvSpPr>
          <p:spPr>
            <a:xfrm>
              <a:off x="867041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703"/>
                    <a:pt x="203" y="893"/>
                    <a:pt x="441" y="893"/>
                  </a:cubicBezTo>
                  <a:cubicBezTo>
                    <a:pt x="679" y="893"/>
                    <a:pt x="870" y="703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28" name="Google Shape;5228;p19"/>
            <p:cNvSpPr/>
            <p:nvPr/>
          </p:nvSpPr>
          <p:spPr>
            <a:xfrm>
              <a:off x="8513538" y="98181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0"/>
                  </a:moveTo>
                  <a:cubicBezTo>
                    <a:pt x="227" y="0"/>
                    <a:pt x="1" y="227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87" y="1036"/>
                    <a:pt x="1013" y="798"/>
                    <a:pt x="1013" y="512"/>
                  </a:cubicBezTo>
                  <a:cubicBezTo>
                    <a:pt x="1013" y="227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29" name="Google Shape;5229;p19"/>
            <p:cNvSpPr/>
            <p:nvPr/>
          </p:nvSpPr>
          <p:spPr>
            <a:xfrm>
              <a:off x="8869538" y="9812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30" name="Google Shape;5230;p19"/>
            <p:cNvSpPr/>
            <p:nvPr/>
          </p:nvSpPr>
          <p:spPr>
            <a:xfrm>
              <a:off x="8858838" y="788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31" name="Google Shape;5231;p19"/>
            <p:cNvSpPr/>
            <p:nvPr/>
          </p:nvSpPr>
          <p:spPr>
            <a:xfrm>
              <a:off x="8457588" y="6305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1" y="191"/>
                    <a:pt x="1" y="441"/>
                  </a:cubicBezTo>
                  <a:cubicBezTo>
                    <a:pt x="1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191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32" name="Google Shape;5232;p19"/>
            <p:cNvSpPr/>
            <p:nvPr/>
          </p:nvSpPr>
          <p:spPr>
            <a:xfrm>
              <a:off x="8910913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53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33" name="Google Shape;5233;p19"/>
            <p:cNvSpPr/>
            <p:nvPr/>
          </p:nvSpPr>
          <p:spPr>
            <a:xfrm>
              <a:off x="8679638" y="871388"/>
              <a:ext cx="49725" cy="50025"/>
            </a:xfrm>
            <a:custGeom>
              <a:avLst/>
              <a:gdLst/>
              <a:ahLst/>
              <a:cxnLst/>
              <a:rect l="l" t="t" r="r" b="b"/>
              <a:pathLst>
                <a:path w="1989" h="2001" extrusionOk="0">
                  <a:moveTo>
                    <a:pt x="989" y="107"/>
                  </a:moveTo>
                  <a:cubicBezTo>
                    <a:pt x="1489" y="107"/>
                    <a:pt x="1870" y="512"/>
                    <a:pt x="1870" y="1000"/>
                  </a:cubicBezTo>
                  <a:cubicBezTo>
                    <a:pt x="1870" y="1500"/>
                    <a:pt x="1465" y="1893"/>
                    <a:pt x="989" y="1893"/>
                  </a:cubicBezTo>
                  <a:cubicBezTo>
                    <a:pt x="513" y="1893"/>
                    <a:pt x="120" y="1500"/>
                    <a:pt x="120" y="1000"/>
                  </a:cubicBezTo>
                  <a:cubicBezTo>
                    <a:pt x="120" y="512"/>
                    <a:pt x="501" y="107"/>
                    <a:pt x="989" y="107"/>
                  </a:cubicBezTo>
                  <a:close/>
                  <a:moveTo>
                    <a:pt x="989" y="0"/>
                  </a:moveTo>
                  <a:cubicBezTo>
                    <a:pt x="441" y="0"/>
                    <a:pt x="1" y="453"/>
                    <a:pt x="1" y="1000"/>
                  </a:cubicBezTo>
                  <a:cubicBezTo>
                    <a:pt x="1" y="1548"/>
                    <a:pt x="441" y="2001"/>
                    <a:pt x="989" y="2001"/>
                  </a:cubicBezTo>
                  <a:cubicBezTo>
                    <a:pt x="1548" y="2001"/>
                    <a:pt x="1989" y="1548"/>
                    <a:pt x="1989" y="1000"/>
                  </a:cubicBezTo>
                  <a:cubicBezTo>
                    <a:pt x="1989" y="453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34" name="Google Shape;5234;p19"/>
            <p:cNvSpPr/>
            <p:nvPr/>
          </p:nvSpPr>
          <p:spPr>
            <a:xfrm flipH="1">
              <a:off x="8594813" y="569125"/>
              <a:ext cx="108950" cy="150025"/>
            </a:xfrm>
            <a:custGeom>
              <a:avLst/>
              <a:gdLst/>
              <a:ahLst/>
              <a:cxnLst/>
              <a:rect l="l" t="t" r="r" b="b"/>
              <a:pathLst>
                <a:path w="4358" h="6001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1"/>
                  </a:lnTo>
                  <a:lnTo>
                    <a:pt x="2179" y="4013"/>
                  </a:lnTo>
                  <a:lnTo>
                    <a:pt x="4060" y="4167"/>
                  </a:lnTo>
                  <a:lnTo>
                    <a:pt x="4203" y="6001"/>
                  </a:lnTo>
                  <a:lnTo>
                    <a:pt x="4358" y="5977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35" name="Google Shape;5235;p19"/>
            <p:cNvSpPr/>
            <p:nvPr/>
          </p:nvSpPr>
          <p:spPr>
            <a:xfrm flipH="1">
              <a:off x="8807038" y="292000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4013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36" name="Google Shape;5236;p19"/>
            <p:cNvSpPr/>
            <p:nvPr/>
          </p:nvSpPr>
          <p:spPr>
            <a:xfrm>
              <a:off x="8979088" y="539650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94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37" name="Google Shape;5237;p19"/>
            <p:cNvSpPr/>
            <p:nvPr/>
          </p:nvSpPr>
          <p:spPr>
            <a:xfrm>
              <a:off x="8243563" y="294238"/>
              <a:ext cx="152125" cy="208675"/>
            </a:xfrm>
            <a:custGeom>
              <a:avLst/>
              <a:gdLst/>
              <a:ahLst/>
              <a:cxnLst/>
              <a:rect l="l" t="t" r="r" b="b"/>
              <a:pathLst>
                <a:path w="6085" h="8347" extrusionOk="0">
                  <a:moveTo>
                    <a:pt x="5859" y="0"/>
                  </a:moveTo>
                  <a:lnTo>
                    <a:pt x="5668" y="2536"/>
                  </a:lnTo>
                  <a:lnTo>
                    <a:pt x="3049" y="2750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8" y="5798"/>
                  </a:lnTo>
                  <a:lnTo>
                    <a:pt x="3037" y="5596"/>
                  </a:lnTo>
                  <a:lnTo>
                    <a:pt x="3239" y="2953"/>
                  </a:lnTo>
                  <a:lnTo>
                    <a:pt x="5859" y="2750"/>
                  </a:lnTo>
                  <a:lnTo>
                    <a:pt x="6085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38" name="Google Shape;5238;p19"/>
            <p:cNvSpPr/>
            <p:nvPr/>
          </p:nvSpPr>
          <p:spPr>
            <a:xfrm>
              <a:off x="8818338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30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65" y="1787"/>
                    <a:pt x="84" y="1406"/>
                    <a:pt x="84" y="930"/>
                  </a:cubicBezTo>
                  <a:cubicBezTo>
                    <a:pt x="84" y="453"/>
                    <a:pt x="465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8"/>
                    <a:pt x="1" y="918"/>
                  </a:cubicBezTo>
                  <a:cubicBezTo>
                    <a:pt x="1" y="1430"/>
                    <a:pt x="418" y="1846"/>
                    <a:pt x="918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34" y="418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39" name="Google Shape;5239;p19"/>
            <p:cNvSpPr/>
            <p:nvPr/>
          </p:nvSpPr>
          <p:spPr>
            <a:xfrm>
              <a:off x="9031763" y="164438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7"/>
                    <a:pt x="929" y="1787"/>
                  </a:cubicBezTo>
                  <a:cubicBezTo>
                    <a:pt x="465" y="1787"/>
                    <a:pt x="96" y="1418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8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8"/>
                  </a:cubicBezTo>
                  <a:cubicBezTo>
                    <a:pt x="1846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40" name="Google Shape;5240;p19"/>
            <p:cNvSpPr/>
            <p:nvPr/>
          </p:nvSpPr>
          <p:spPr>
            <a:xfrm>
              <a:off x="8670413" y="12178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41" name="Google Shape;5241;p19"/>
            <p:cNvSpPr/>
            <p:nvPr/>
          </p:nvSpPr>
          <p:spPr>
            <a:xfrm>
              <a:off x="8513538" y="1750663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42" name="Google Shape;5242;p19"/>
            <p:cNvSpPr/>
            <p:nvPr/>
          </p:nvSpPr>
          <p:spPr>
            <a:xfrm>
              <a:off x="8869538" y="17503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43" name="Google Shape;5243;p19"/>
            <p:cNvSpPr/>
            <p:nvPr/>
          </p:nvSpPr>
          <p:spPr>
            <a:xfrm>
              <a:off x="8858838" y="1557788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44" name="Google Shape;5244;p19"/>
            <p:cNvSpPr/>
            <p:nvPr/>
          </p:nvSpPr>
          <p:spPr>
            <a:xfrm>
              <a:off x="8457588" y="13994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45" name="Google Shape;5245;p19"/>
            <p:cNvSpPr/>
            <p:nvPr/>
          </p:nvSpPr>
          <p:spPr>
            <a:xfrm>
              <a:off x="8910913" y="12755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46" name="Google Shape;5246;p19"/>
            <p:cNvSpPr/>
            <p:nvPr/>
          </p:nvSpPr>
          <p:spPr>
            <a:xfrm>
              <a:off x="8679638" y="1640513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47" name="Google Shape;5247;p19"/>
            <p:cNvSpPr/>
            <p:nvPr/>
          </p:nvSpPr>
          <p:spPr>
            <a:xfrm>
              <a:off x="8594813" y="1338250"/>
              <a:ext cx="108950" cy="149750"/>
            </a:xfrm>
            <a:custGeom>
              <a:avLst/>
              <a:gdLst/>
              <a:ahLst/>
              <a:cxnLst/>
              <a:rect l="l" t="t" r="r" b="b"/>
              <a:pathLst>
                <a:path w="4358" h="5990" extrusionOk="0">
                  <a:moveTo>
                    <a:pt x="143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36" y="2120"/>
                  </a:lnTo>
                  <a:lnTo>
                    <a:pt x="2179" y="4013"/>
                  </a:lnTo>
                  <a:lnTo>
                    <a:pt x="4060" y="4168"/>
                  </a:lnTo>
                  <a:lnTo>
                    <a:pt x="4203" y="5990"/>
                  </a:lnTo>
                  <a:lnTo>
                    <a:pt x="4358" y="5978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23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48" name="Google Shape;5248;p19"/>
            <p:cNvSpPr/>
            <p:nvPr/>
          </p:nvSpPr>
          <p:spPr>
            <a:xfrm>
              <a:off x="8807038" y="1060850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51"/>
                  </a:lnTo>
                  <a:lnTo>
                    <a:pt x="24" y="4406"/>
                  </a:lnTo>
                  <a:lnTo>
                    <a:pt x="1965" y="4251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22"/>
                  </a:lnTo>
                  <a:lnTo>
                    <a:pt x="5954" y="167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49" name="Google Shape;5249;p19"/>
            <p:cNvSpPr/>
            <p:nvPr/>
          </p:nvSpPr>
          <p:spPr>
            <a:xfrm flipH="1">
              <a:off x="397063" y="130656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82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50" name="Google Shape;5250;p19"/>
            <p:cNvSpPr/>
            <p:nvPr/>
          </p:nvSpPr>
          <p:spPr>
            <a:xfrm>
              <a:off x="8818338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65" y="1787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51" name="Google Shape;5251;p19"/>
            <p:cNvSpPr/>
            <p:nvPr/>
          </p:nvSpPr>
          <p:spPr>
            <a:xfrm>
              <a:off x="9031763" y="241353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84"/>
                  </a:moveTo>
                  <a:cubicBezTo>
                    <a:pt x="1382" y="84"/>
                    <a:pt x="1763" y="453"/>
                    <a:pt x="1763" y="929"/>
                  </a:cubicBezTo>
                  <a:cubicBezTo>
                    <a:pt x="1763" y="1393"/>
                    <a:pt x="1382" y="1786"/>
                    <a:pt x="929" y="1786"/>
                  </a:cubicBezTo>
                  <a:cubicBezTo>
                    <a:pt x="465" y="1786"/>
                    <a:pt x="96" y="1405"/>
                    <a:pt x="96" y="929"/>
                  </a:cubicBezTo>
                  <a:cubicBezTo>
                    <a:pt x="96" y="453"/>
                    <a:pt x="465" y="84"/>
                    <a:pt x="929" y="84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52" name="Google Shape;5252;p19"/>
            <p:cNvSpPr/>
            <p:nvPr/>
          </p:nvSpPr>
          <p:spPr>
            <a:xfrm>
              <a:off x="8670413" y="19869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53" name="Google Shape;5253;p19"/>
            <p:cNvSpPr/>
            <p:nvPr/>
          </p:nvSpPr>
          <p:spPr>
            <a:xfrm>
              <a:off x="8513538" y="2519788"/>
              <a:ext cx="25325" cy="26225"/>
            </a:xfrm>
            <a:custGeom>
              <a:avLst/>
              <a:gdLst/>
              <a:ahLst/>
              <a:cxnLst/>
              <a:rect l="l" t="t" r="r" b="b"/>
              <a:pathLst>
                <a:path w="1013" h="1049" extrusionOk="0">
                  <a:moveTo>
                    <a:pt x="513" y="1"/>
                  </a:moveTo>
                  <a:cubicBezTo>
                    <a:pt x="227" y="1"/>
                    <a:pt x="1" y="239"/>
                    <a:pt x="1" y="525"/>
                  </a:cubicBezTo>
                  <a:cubicBezTo>
                    <a:pt x="1" y="811"/>
                    <a:pt x="227" y="1049"/>
                    <a:pt x="513" y="1049"/>
                  </a:cubicBezTo>
                  <a:cubicBezTo>
                    <a:pt x="787" y="1049"/>
                    <a:pt x="1013" y="811"/>
                    <a:pt x="1013" y="525"/>
                  </a:cubicBezTo>
                  <a:cubicBezTo>
                    <a:pt x="1013" y="239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54" name="Google Shape;5254;p19"/>
            <p:cNvSpPr/>
            <p:nvPr/>
          </p:nvSpPr>
          <p:spPr>
            <a:xfrm>
              <a:off x="8869538" y="2519513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29" y="0"/>
                  </a:moveTo>
                  <a:cubicBezTo>
                    <a:pt x="191" y="0"/>
                    <a:pt x="1" y="202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2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55" name="Google Shape;5255;p19"/>
            <p:cNvSpPr/>
            <p:nvPr/>
          </p:nvSpPr>
          <p:spPr>
            <a:xfrm>
              <a:off x="8858838" y="23266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56" name="Google Shape;5256;p19"/>
            <p:cNvSpPr/>
            <p:nvPr/>
          </p:nvSpPr>
          <p:spPr>
            <a:xfrm>
              <a:off x="8457588" y="21685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57" name="Google Shape;5257;p19"/>
            <p:cNvSpPr/>
            <p:nvPr/>
          </p:nvSpPr>
          <p:spPr>
            <a:xfrm>
              <a:off x="8910913" y="20447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58" name="Google Shape;5258;p19"/>
            <p:cNvSpPr/>
            <p:nvPr/>
          </p:nvSpPr>
          <p:spPr>
            <a:xfrm>
              <a:off x="8679638" y="2409663"/>
              <a:ext cx="49725" cy="50025"/>
            </a:xfrm>
            <a:custGeom>
              <a:avLst/>
              <a:gdLst/>
              <a:ahLst/>
              <a:cxnLst/>
              <a:rect l="l" t="t" r="r" b="b"/>
              <a:pathLst>
                <a:path w="1989" h="2001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8"/>
                    <a:pt x="441" y="2001"/>
                    <a:pt x="989" y="2001"/>
                  </a:cubicBezTo>
                  <a:cubicBezTo>
                    <a:pt x="1548" y="2001"/>
                    <a:pt x="1989" y="1548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59" name="Google Shape;5259;p19"/>
            <p:cNvSpPr/>
            <p:nvPr/>
          </p:nvSpPr>
          <p:spPr>
            <a:xfrm flipH="1">
              <a:off x="8594813" y="2107100"/>
              <a:ext cx="108950" cy="150050"/>
            </a:xfrm>
            <a:custGeom>
              <a:avLst/>
              <a:gdLst/>
              <a:ahLst/>
              <a:cxnLst/>
              <a:rect l="l" t="t" r="r" b="b"/>
              <a:pathLst>
                <a:path w="4358" h="6002" extrusionOk="0">
                  <a:moveTo>
                    <a:pt x="143" y="1"/>
                  </a:moveTo>
                  <a:lnTo>
                    <a:pt x="0" y="24"/>
                  </a:lnTo>
                  <a:lnTo>
                    <a:pt x="155" y="1965"/>
                  </a:lnTo>
                  <a:lnTo>
                    <a:pt x="2036" y="2132"/>
                  </a:lnTo>
                  <a:lnTo>
                    <a:pt x="2179" y="4025"/>
                  </a:lnTo>
                  <a:lnTo>
                    <a:pt x="4060" y="4168"/>
                  </a:lnTo>
                  <a:lnTo>
                    <a:pt x="4203" y="6001"/>
                  </a:lnTo>
                  <a:lnTo>
                    <a:pt x="4358" y="5989"/>
                  </a:lnTo>
                  <a:lnTo>
                    <a:pt x="4203" y="4025"/>
                  </a:lnTo>
                  <a:lnTo>
                    <a:pt x="2334" y="3870"/>
                  </a:lnTo>
                  <a:lnTo>
                    <a:pt x="2167" y="1989"/>
                  </a:lnTo>
                  <a:lnTo>
                    <a:pt x="298" y="1834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60" name="Google Shape;5260;p19"/>
            <p:cNvSpPr/>
            <p:nvPr/>
          </p:nvSpPr>
          <p:spPr>
            <a:xfrm flipH="1">
              <a:off x="8807038" y="1829975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4013" y="168"/>
                  </a:lnTo>
                  <a:lnTo>
                    <a:pt x="3846" y="2061"/>
                  </a:lnTo>
                  <a:lnTo>
                    <a:pt x="1965" y="2204"/>
                  </a:lnTo>
                  <a:lnTo>
                    <a:pt x="1822" y="4097"/>
                  </a:lnTo>
                  <a:lnTo>
                    <a:pt x="0" y="4240"/>
                  </a:lnTo>
                  <a:lnTo>
                    <a:pt x="24" y="4406"/>
                  </a:lnTo>
                  <a:lnTo>
                    <a:pt x="1965" y="4240"/>
                  </a:lnTo>
                  <a:lnTo>
                    <a:pt x="2120" y="2358"/>
                  </a:lnTo>
                  <a:lnTo>
                    <a:pt x="3989" y="2204"/>
                  </a:lnTo>
                  <a:lnTo>
                    <a:pt x="4144" y="311"/>
                  </a:lnTo>
                  <a:lnTo>
                    <a:pt x="5954" y="168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61" name="Google Shape;5261;p19"/>
            <p:cNvSpPr/>
            <p:nvPr/>
          </p:nvSpPr>
          <p:spPr>
            <a:xfrm>
              <a:off x="8979088" y="2077925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58" y="1"/>
                  </a:moveTo>
                  <a:lnTo>
                    <a:pt x="5656" y="2537"/>
                  </a:lnTo>
                  <a:lnTo>
                    <a:pt x="3036" y="2751"/>
                  </a:lnTo>
                  <a:lnTo>
                    <a:pt x="2822" y="5382"/>
                  </a:lnTo>
                  <a:lnTo>
                    <a:pt x="203" y="5597"/>
                  </a:lnTo>
                  <a:lnTo>
                    <a:pt x="0" y="8323"/>
                  </a:lnTo>
                  <a:lnTo>
                    <a:pt x="203" y="8347"/>
                  </a:lnTo>
                  <a:lnTo>
                    <a:pt x="417" y="5799"/>
                  </a:lnTo>
                  <a:lnTo>
                    <a:pt x="3024" y="5597"/>
                  </a:lnTo>
                  <a:lnTo>
                    <a:pt x="3227" y="2954"/>
                  </a:lnTo>
                  <a:lnTo>
                    <a:pt x="5846" y="2739"/>
                  </a:lnTo>
                  <a:lnTo>
                    <a:pt x="6072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62" name="Google Shape;5262;p19"/>
            <p:cNvSpPr/>
            <p:nvPr/>
          </p:nvSpPr>
          <p:spPr>
            <a:xfrm>
              <a:off x="8818338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63" name="Google Shape;5263;p19"/>
            <p:cNvSpPr/>
            <p:nvPr/>
          </p:nvSpPr>
          <p:spPr>
            <a:xfrm>
              <a:off x="9031763" y="31823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5"/>
                  </a:moveTo>
                  <a:cubicBezTo>
                    <a:pt x="1382" y="95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5"/>
                    <a:pt x="929" y="95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64" name="Google Shape;5264;p19"/>
            <p:cNvSpPr/>
            <p:nvPr/>
          </p:nvSpPr>
          <p:spPr>
            <a:xfrm>
              <a:off x="8670413" y="27561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65" name="Google Shape;5265;p19"/>
            <p:cNvSpPr/>
            <p:nvPr/>
          </p:nvSpPr>
          <p:spPr>
            <a:xfrm>
              <a:off x="8513538" y="3288938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4"/>
                  </a:cubicBezTo>
                  <a:cubicBezTo>
                    <a:pt x="1" y="810"/>
                    <a:pt x="227" y="1036"/>
                    <a:pt x="513" y="1036"/>
                  </a:cubicBezTo>
                  <a:cubicBezTo>
                    <a:pt x="787" y="1036"/>
                    <a:pt x="1013" y="810"/>
                    <a:pt x="1013" y="524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66" name="Google Shape;5266;p19"/>
            <p:cNvSpPr/>
            <p:nvPr/>
          </p:nvSpPr>
          <p:spPr>
            <a:xfrm>
              <a:off x="8869538" y="32883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67" name="Google Shape;5267;p19"/>
            <p:cNvSpPr/>
            <p:nvPr/>
          </p:nvSpPr>
          <p:spPr>
            <a:xfrm>
              <a:off x="8858838" y="30957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53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68" name="Google Shape;5268;p19"/>
            <p:cNvSpPr/>
            <p:nvPr/>
          </p:nvSpPr>
          <p:spPr>
            <a:xfrm>
              <a:off x="8457588" y="2937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1" y="203"/>
                    <a:pt x="1" y="441"/>
                  </a:cubicBezTo>
                  <a:cubicBezTo>
                    <a:pt x="1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69" name="Google Shape;5269;p19"/>
            <p:cNvSpPr/>
            <p:nvPr/>
          </p:nvSpPr>
          <p:spPr>
            <a:xfrm>
              <a:off x="8910913" y="28138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191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41"/>
                  </a:cubicBezTo>
                  <a:cubicBezTo>
                    <a:pt x="870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70" name="Google Shape;5270;p19"/>
            <p:cNvSpPr/>
            <p:nvPr/>
          </p:nvSpPr>
          <p:spPr>
            <a:xfrm>
              <a:off x="8679638" y="3178813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107"/>
                  </a:moveTo>
                  <a:cubicBezTo>
                    <a:pt x="1489" y="107"/>
                    <a:pt x="1870" y="500"/>
                    <a:pt x="1870" y="1000"/>
                  </a:cubicBezTo>
                  <a:cubicBezTo>
                    <a:pt x="1870" y="1489"/>
                    <a:pt x="1465" y="1893"/>
                    <a:pt x="989" y="1893"/>
                  </a:cubicBezTo>
                  <a:cubicBezTo>
                    <a:pt x="513" y="1893"/>
                    <a:pt x="120" y="1489"/>
                    <a:pt x="120" y="1000"/>
                  </a:cubicBezTo>
                  <a:cubicBezTo>
                    <a:pt x="120" y="500"/>
                    <a:pt x="501" y="107"/>
                    <a:pt x="989" y="107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0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0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71" name="Google Shape;5271;p19"/>
            <p:cNvSpPr/>
            <p:nvPr/>
          </p:nvSpPr>
          <p:spPr>
            <a:xfrm>
              <a:off x="8594813" y="2876250"/>
              <a:ext cx="108950" cy="150050"/>
            </a:xfrm>
            <a:custGeom>
              <a:avLst/>
              <a:gdLst/>
              <a:ahLst/>
              <a:cxnLst/>
              <a:rect l="l" t="t" r="r" b="b"/>
              <a:pathLst>
                <a:path w="4358" h="6002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2"/>
                  </a:lnTo>
                  <a:lnTo>
                    <a:pt x="2179" y="4025"/>
                  </a:lnTo>
                  <a:lnTo>
                    <a:pt x="4060" y="4168"/>
                  </a:lnTo>
                  <a:lnTo>
                    <a:pt x="4203" y="6001"/>
                  </a:lnTo>
                  <a:lnTo>
                    <a:pt x="4358" y="5989"/>
                  </a:lnTo>
                  <a:lnTo>
                    <a:pt x="4203" y="4025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72" name="Google Shape;5272;p19"/>
            <p:cNvSpPr/>
            <p:nvPr/>
          </p:nvSpPr>
          <p:spPr>
            <a:xfrm>
              <a:off x="8807038" y="259912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4013" y="167"/>
                  </a:lnTo>
                  <a:lnTo>
                    <a:pt x="3846" y="2049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73" name="Google Shape;5273;p19"/>
            <p:cNvSpPr/>
            <p:nvPr/>
          </p:nvSpPr>
          <p:spPr>
            <a:xfrm flipH="1">
              <a:off x="397063" y="2844538"/>
              <a:ext cx="151825" cy="208975"/>
            </a:xfrm>
            <a:custGeom>
              <a:avLst/>
              <a:gdLst/>
              <a:ahLst/>
              <a:cxnLst/>
              <a:rect l="l" t="t" r="r" b="b"/>
              <a:pathLst>
                <a:path w="6073" h="8359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6" y="2763"/>
                  </a:lnTo>
                  <a:lnTo>
                    <a:pt x="2822" y="5394"/>
                  </a:lnTo>
                  <a:lnTo>
                    <a:pt x="203" y="5597"/>
                  </a:lnTo>
                  <a:lnTo>
                    <a:pt x="0" y="8335"/>
                  </a:lnTo>
                  <a:lnTo>
                    <a:pt x="203" y="8359"/>
                  </a:lnTo>
                  <a:lnTo>
                    <a:pt x="417" y="5811"/>
                  </a:lnTo>
                  <a:lnTo>
                    <a:pt x="3024" y="5597"/>
                  </a:lnTo>
                  <a:lnTo>
                    <a:pt x="3227" y="2953"/>
                  </a:lnTo>
                  <a:lnTo>
                    <a:pt x="5846" y="2739"/>
                  </a:lnTo>
                  <a:lnTo>
                    <a:pt x="6072" y="24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74" name="Google Shape;5274;p19"/>
            <p:cNvSpPr/>
            <p:nvPr/>
          </p:nvSpPr>
          <p:spPr>
            <a:xfrm>
              <a:off x="8818338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83"/>
                  </a:moveTo>
                  <a:cubicBezTo>
                    <a:pt x="1382" y="83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4"/>
                    <a:pt x="465" y="83"/>
                    <a:pt x="918" y="83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17"/>
                  </a:cubicBezTo>
                  <a:cubicBezTo>
                    <a:pt x="1" y="1429"/>
                    <a:pt x="418" y="1845"/>
                    <a:pt x="918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75" name="Google Shape;5275;p19"/>
            <p:cNvSpPr/>
            <p:nvPr/>
          </p:nvSpPr>
          <p:spPr>
            <a:xfrm>
              <a:off x="9031763" y="3951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18"/>
                    <a:pt x="1382" y="1787"/>
                    <a:pt x="929" y="1787"/>
                  </a:cubicBezTo>
                  <a:cubicBezTo>
                    <a:pt x="465" y="1787"/>
                    <a:pt x="96" y="1418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8"/>
                    <a:pt x="1" y="930"/>
                  </a:cubicBezTo>
                  <a:cubicBezTo>
                    <a:pt x="1" y="1430"/>
                    <a:pt x="417" y="1846"/>
                    <a:pt x="929" y="1846"/>
                  </a:cubicBezTo>
                  <a:cubicBezTo>
                    <a:pt x="1429" y="1846"/>
                    <a:pt x="1846" y="1430"/>
                    <a:pt x="1846" y="930"/>
                  </a:cubicBezTo>
                  <a:cubicBezTo>
                    <a:pt x="1834" y="418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76" name="Google Shape;5276;p19"/>
            <p:cNvSpPr/>
            <p:nvPr/>
          </p:nvSpPr>
          <p:spPr>
            <a:xfrm>
              <a:off x="8670413" y="35252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191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191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77" name="Google Shape;5277;p19"/>
            <p:cNvSpPr/>
            <p:nvPr/>
          </p:nvSpPr>
          <p:spPr>
            <a:xfrm>
              <a:off x="8513538" y="4057788"/>
              <a:ext cx="25325" cy="26225"/>
            </a:xfrm>
            <a:custGeom>
              <a:avLst/>
              <a:gdLst/>
              <a:ahLst/>
              <a:cxnLst/>
              <a:rect l="l" t="t" r="r" b="b"/>
              <a:pathLst>
                <a:path w="1013" h="1049" extrusionOk="0">
                  <a:moveTo>
                    <a:pt x="513" y="0"/>
                  </a:moveTo>
                  <a:cubicBezTo>
                    <a:pt x="227" y="0"/>
                    <a:pt x="1" y="239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9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78" name="Google Shape;5278;p19"/>
            <p:cNvSpPr/>
            <p:nvPr/>
          </p:nvSpPr>
          <p:spPr>
            <a:xfrm>
              <a:off x="8869538" y="4057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79" name="Google Shape;5279;p19"/>
            <p:cNvSpPr/>
            <p:nvPr/>
          </p:nvSpPr>
          <p:spPr>
            <a:xfrm>
              <a:off x="8858838" y="38649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80" name="Google Shape;5280;p19"/>
            <p:cNvSpPr/>
            <p:nvPr/>
          </p:nvSpPr>
          <p:spPr>
            <a:xfrm>
              <a:off x="8457588" y="37068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191"/>
                    <a:pt x="1" y="441"/>
                  </a:cubicBezTo>
                  <a:cubicBezTo>
                    <a:pt x="1" y="692"/>
                    <a:pt x="203" y="894"/>
                    <a:pt x="441" y="894"/>
                  </a:cubicBezTo>
                  <a:cubicBezTo>
                    <a:pt x="679" y="894"/>
                    <a:pt x="870" y="692"/>
                    <a:pt x="870" y="441"/>
                  </a:cubicBezTo>
                  <a:cubicBezTo>
                    <a:pt x="870" y="191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81" name="Google Shape;5281;p19"/>
            <p:cNvSpPr/>
            <p:nvPr/>
          </p:nvSpPr>
          <p:spPr>
            <a:xfrm>
              <a:off x="8910913" y="35827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2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53"/>
                  </a:cubicBezTo>
                  <a:cubicBezTo>
                    <a:pt x="870" y="202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82" name="Google Shape;5282;p19"/>
            <p:cNvSpPr/>
            <p:nvPr/>
          </p:nvSpPr>
          <p:spPr>
            <a:xfrm>
              <a:off x="8679638" y="3947963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5"/>
                  </a:moveTo>
                  <a:cubicBezTo>
                    <a:pt x="1489" y="95"/>
                    <a:pt x="1870" y="500"/>
                    <a:pt x="1870" y="988"/>
                  </a:cubicBezTo>
                  <a:cubicBezTo>
                    <a:pt x="1870" y="1488"/>
                    <a:pt x="1465" y="1881"/>
                    <a:pt x="989" y="1881"/>
                  </a:cubicBezTo>
                  <a:cubicBezTo>
                    <a:pt x="513" y="1881"/>
                    <a:pt x="120" y="1488"/>
                    <a:pt x="120" y="988"/>
                  </a:cubicBezTo>
                  <a:cubicBezTo>
                    <a:pt x="120" y="500"/>
                    <a:pt x="501" y="95"/>
                    <a:pt x="989" y="95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988"/>
                  </a:cubicBezTo>
                  <a:cubicBezTo>
                    <a:pt x="1" y="1548"/>
                    <a:pt x="441" y="1988"/>
                    <a:pt x="989" y="1988"/>
                  </a:cubicBezTo>
                  <a:cubicBezTo>
                    <a:pt x="1548" y="1988"/>
                    <a:pt x="1989" y="1548"/>
                    <a:pt x="1989" y="988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83" name="Google Shape;5283;p19"/>
            <p:cNvSpPr/>
            <p:nvPr/>
          </p:nvSpPr>
          <p:spPr>
            <a:xfrm flipH="1">
              <a:off x="8594813" y="3645400"/>
              <a:ext cx="108950" cy="150025"/>
            </a:xfrm>
            <a:custGeom>
              <a:avLst/>
              <a:gdLst/>
              <a:ahLst/>
              <a:cxnLst/>
              <a:rect l="l" t="t" r="r" b="b"/>
              <a:pathLst>
                <a:path w="4358" h="6001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1"/>
                  </a:lnTo>
                  <a:lnTo>
                    <a:pt x="2179" y="4012"/>
                  </a:lnTo>
                  <a:lnTo>
                    <a:pt x="4060" y="4167"/>
                  </a:lnTo>
                  <a:lnTo>
                    <a:pt x="4203" y="6001"/>
                  </a:lnTo>
                  <a:lnTo>
                    <a:pt x="4358" y="5977"/>
                  </a:lnTo>
                  <a:lnTo>
                    <a:pt x="4203" y="4012"/>
                  </a:lnTo>
                  <a:lnTo>
                    <a:pt x="2334" y="3870"/>
                  </a:lnTo>
                  <a:lnTo>
                    <a:pt x="2167" y="1976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84" name="Google Shape;5284;p19"/>
            <p:cNvSpPr/>
            <p:nvPr/>
          </p:nvSpPr>
          <p:spPr>
            <a:xfrm flipH="1">
              <a:off x="8807038" y="336827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084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85" name="Google Shape;5285;p19"/>
            <p:cNvSpPr/>
            <p:nvPr/>
          </p:nvSpPr>
          <p:spPr>
            <a:xfrm>
              <a:off x="8979088" y="361592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94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86" name="Google Shape;5286;p19"/>
            <p:cNvSpPr/>
            <p:nvPr/>
          </p:nvSpPr>
          <p:spPr>
            <a:xfrm>
              <a:off x="8818338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4"/>
                    <a:pt x="1382" y="1787"/>
                    <a:pt x="918" y="1787"/>
                  </a:cubicBezTo>
                  <a:cubicBezTo>
                    <a:pt x="465" y="1787"/>
                    <a:pt x="84" y="1406"/>
                    <a:pt x="84" y="929"/>
                  </a:cubicBezTo>
                  <a:cubicBezTo>
                    <a:pt x="84" y="453"/>
                    <a:pt x="465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87" name="Google Shape;5287;p19"/>
            <p:cNvSpPr/>
            <p:nvPr/>
          </p:nvSpPr>
          <p:spPr>
            <a:xfrm>
              <a:off x="903176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88" name="Google Shape;5288;p19"/>
            <p:cNvSpPr/>
            <p:nvPr/>
          </p:nvSpPr>
          <p:spPr>
            <a:xfrm>
              <a:off x="8670413" y="42941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2"/>
                    <a:pt x="203" y="894"/>
                    <a:pt x="441" y="894"/>
                  </a:cubicBezTo>
                  <a:cubicBezTo>
                    <a:pt x="679" y="894"/>
                    <a:pt x="870" y="692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89" name="Google Shape;5289;p19"/>
            <p:cNvSpPr/>
            <p:nvPr/>
          </p:nvSpPr>
          <p:spPr>
            <a:xfrm>
              <a:off x="851353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90" name="Google Shape;5290;p19"/>
            <p:cNvSpPr/>
            <p:nvPr/>
          </p:nvSpPr>
          <p:spPr>
            <a:xfrm>
              <a:off x="886953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91" name="Google Shape;5291;p19"/>
            <p:cNvSpPr/>
            <p:nvPr/>
          </p:nvSpPr>
          <p:spPr>
            <a:xfrm>
              <a:off x="885883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92" name="Google Shape;5292;p19"/>
            <p:cNvSpPr/>
            <p:nvPr/>
          </p:nvSpPr>
          <p:spPr>
            <a:xfrm>
              <a:off x="8457588" y="44756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93" name="Google Shape;5293;p19"/>
            <p:cNvSpPr/>
            <p:nvPr/>
          </p:nvSpPr>
          <p:spPr>
            <a:xfrm>
              <a:off x="8910913" y="43518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94" name="Google Shape;5294;p19"/>
            <p:cNvSpPr/>
            <p:nvPr/>
          </p:nvSpPr>
          <p:spPr>
            <a:xfrm>
              <a:off x="8679638" y="4716788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95" name="Google Shape;5295;p19"/>
            <p:cNvSpPr/>
            <p:nvPr/>
          </p:nvSpPr>
          <p:spPr>
            <a:xfrm>
              <a:off x="8594813" y="4414525"/>
              <a:ext cx="108950" cy="149750"/>
            </a:xfrm>
            <a:custGeom>
              <a:avLst/>
              <a:gdLst/>
              <a:ahLst/>
              <a:cxnLst/>
              <a:rect l="l" t="t" r="r" b="b"/>
              <a:pathLst>
                <a:path w="4358" h="5990" extrusionOk="0">
                  <a:moveTo>
                    <a:pt x="143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36" y="2120"/>
                  </a:lnTo>
                  <a:lnTo>
                    <a:pt x="2179" y="4013"/>
                  </a:lnTo>
                  <a:lnTo>
                    <a:pt x="4060" y="4168"/>
                  </a:lnTo>
                  <a:lnTo>
                    <a:pt x="4203" y="5990"/>
                  </a:lnTo>
                  <a:lnTo>
                    <a:pt x="4358" y="5978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22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96" name="Google Shape;5296;p19"/>
            <p:cNvSpPr/>
            <p:nvPr/>
          </p:nvSpPr>
          <p:spPr>
            <a:xfrm>
              <a:off x="8807038" y="413712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51"/>
                  </a:lnTo>
                  <a:lnTo>
                    <a:pt x="24" y="4405"/>
                  </a:lnTo>
                  <a:lnTo>
                    <a:pt x="1965" y="4251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22"/>
                  </a:lnTo>
                  <a:lnTo>
                    <a:pt x="5954" y="167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97" name="Google Shape;5297;p19"/>
            <p:cNvSpPr/>
            <p:nvPr/>
          </p:nvSpPr>
          <p:spPr>
            <a:xfrm>
              <a:off x="8266188" y="4616350"/>
              <a:ext cx="106900" cy="151525"/>
            </a:xfrm>
            <a:custGeom>
              <a:avLst/>
              <a:gdLst/>
              <a:ahLst/>
              <a:cxnLst/>
              <a:rect l="l" t="t" r="r" b="b"/>
              <a:pathLst>
                <a:path w="4276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2" y="2012"/>
                  </a:lnTo>
                  <a:lnTo>
                    <a:pt x="1989" y="3905"/>
                  </a:lnTo>
                  <a:lnTo>
                    <a:pt x="120" y="4084"/>
                  </a:lnTo>
                  <a:lnTo>
                    <a:pt x="1" y="6048"/>
                  </a:lnTo>
                  <a:lnTo>
                    <a:pt x="144" y="6060"/>
                  </a:lnTo>
                  <a:lnTo>
                    <a:pt x="263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88"/>
                  </a:lnTo>
                  <a:lnTo>
                    <a:pt x="4275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98" name="Google Shape;5298;p19"/>
            <p:cNvSpPr/>
            <p:nvPr/>
          </p:nvSpPr>
          <p:spPr>
            <a:xfrm flipH="1">
              <a:off x="397063" y="43828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0"/>
                  </a:lnTo>
                  <a:lnTo>
                    <a:pt x="2822" y="5382"/>
                  </a:lnTo>
                  <a:lnTo>
                    <a:pt x="203" y="5596"/>
                  </a:lnTo>
                  <a:lnTo>
                    <a:pt x="0" y="8334"/>
                  </a:lnTo>
                  <a:lnTo>
                    <a:pt x="203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41"/>
                  </a:lnTo>
                  <a:lnTo>
                    <a:pt x="5846" y="2738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99" name="Google Shape;5299;p19"/>
            <p:cNvSpPr/>
            <p:nvPr/>
          </p:nvSpPr>
          <p:spPr>
            <a:xfrm>
              <a:off x="8818338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00" name="Google Shape;5300;p19"/>
            <p:cNvSpPr/>
            <p:nvPr/>
          </p:nvSpPr>
          <p:spPr>
            <a:xfrm>
              <a:off x="867041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01" name="Google Shape;5301;p19"/>
            <p:cNvSpPr/>
            <p:nvPr/>
          </p:nvSpPr>
          <p:spPr>
            <a:xfrm>
              <a:off x="8910913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41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02" name="Google Shape;5302;p19"/>
            <p:cNvSpPr/>
            <p:nvPr/>
          </p:nvSpPr>
          <p:spPr>
            <a:xfrm flipH="1">
              <a:off x="8807038" y="4906250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4013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03" name="Google Shape;5303;p19"/>
            <p:cNvSpPr/>
            <p:nvPr/>
          </p:nvSpPr>
          <p:spPr>
            <a:xfrm>
              <a:off x="8243563" y="4910725"/>
              <a:ext cx="152125" cy="208675"/>
            </a:xfrm>
            <a:custGeom>
              <a:avLst/>
              <a:gdLst/>
              <a:ahLst/>
              <a:cxnLst/>
              <a:rect l="l" t="t" r="r" b="b"/>
              <a:pathLst>
                <a:path w="6085" h="8347" extrusionOk="0">
                  <a:moveTo>
                    <a:pt x="5859" y="0"/>
                  </a:moveTo>
                  <a:lnTo>
                    <a:pt x="5668" y="2548"/>
                  </a:lnTo>
                  <a:lnTo>
                    <a:pt x="3049" y="2751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8" y="5811"/>
                  </a:lnTo>
                  <a:lnTo>
                    <a:pt x="3037" y="5596"/>
                  </a:lnTo>
                  <a:lnTo>
                    <a:pt x="3239" y="2965"/>
                  </a:lnTo>
                  <a:lnTo>
                    <a:pt x="5859" y="2739"/>
                  </a:lnTo>
                  <a:lnTo>
                    <a:pt x="6085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04" name="Google Shape;5304;p19"/>
            <p:cNvSpPr/>
            <p:nvPr/>
          </p:nvSpPr>
          <p:spPr>
            <a:xfrm>
              <a:off x="807836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05" name="Google Shape;5305;p19"/>
            <p:cNvSpPr/>
            <p:nvPr/>
          </p:nvSpPr>
          <p:spPr>
            <a:xfrm>
              <a:off x="75604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0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00" y="1037"/>
                  </a:cubicBezTo>
                  <a:cubicBezTo>
                    <a:pt x="774" y="1037"/>
                    <a:pt x="1012" y="810"/>
                    <a:pt x="1012" y="525"/>
                  </a:cubicBezTo>
                  <a:cubicBezTo>
                    <a:pt x="1012" y="227"/>
                    <a:pt x="774" y="1"/>
                    <a:pt x="5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06" name="Google Shape;5306;p19"/>
            <p:cNvSpPr/>
            <p:nvPr/>
          </p:nvSpPr>
          <p:spPr>
            <a:xfrm>
              <a:off x="7916438" y="212063"/>
              <a:ext cx="21475" cy="22350"/>
            </a:xfrm>
            <a:custGeom>
              <a:avLst/>
              <a:gdLst/>
              <a:ahLst/>
              <a:cxnLst/>
              <a:rect l="l" t="t" r="r" b="b"/>
              <a:pathLst>
                <a:path w="859" h="894" extrusionOk="0">
                  <a:moveTo>
                    <a:pt x="430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30" y="894"/>
                  </a:cubicBezTo>
                  <a:cubicBezTo>
                    <a:pt x="668" y="894"/>
                    <a:pt x="858" y="703"/>
                    <a:pt x="858" y="453"/>
                  </a:cubicBezTo>
                  <a:cubicBezTo>
                    <a:pt x="858" y="203"/>
                    <a:pt x="668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07" name="Google Shape;5307;p19"/>
            <p:cNvSpPr/>
            <p:nvPr/>
          </p:nvSpPr>
          <p:spPr>
            <a:xfrm>
              <a:off x="790513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08" name="Google Shape;5308;p19"/>
            <p:cNvSpPr/>
            <p:nvPr/>
          </p:nvSpPr>
          <p:spPr>
            <a:xfrm>
              <a:off x="7725938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09" name="Google Shape;5309;p19"/>
            <p:cNvSpPr/>
            <p:nvPr/>
          </p:nvSpPr>
          <p:spPr>
            <a:xfrm flipH="1">
              <a:off x="159126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1" y="2001"/>
                  </a:lnTo>
                  <a:lnTo>
                    <a:pt x="2012" y="3894"/>
                  </a:lnTo>
                  <a:lnTo>
                    <a:pt x="131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3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86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10" name="Google Shape;5310;p19"/>
            <p:cNvSpPr/>
            <p:nvPr/>
          </p:nvSpPr>
          <p:spPr>
            <a:xfrm>
              <a:off x="771731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70" y="703"/>
                    <a:pt x="870" y="453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11" name="Google Shape;5311;p19"/>
            <p:cNvSpPr/>
            <p:nvPr/>
          </p:nvSpPr>
          <p:spPr>
            <a:xfrm>
              <a:off x="7957238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41" y="893"/>
                  </a:cubicBezTo>
                  <a:cubicBezTo>
                    <a:pt x="679" y="893"/>
                    <a:pt x="869" y="691"/>
                    <a:pt x="869" y="453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12" name="Google Shape;5312;p19"/>
            <p:cNvSpPr/>
            <p:nvPr/>
          </p:nvSpPr>
          <p:spPr>
            <a:xfrm flipH="1">
              <a:off x="1179288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18" y="1"/>
                  </a:moveTo>
                  <a:lnTo>
                    <a:pt x="3989" y="155"/>
                  </a:lnTo>
                  <a:lnTo>
                    <a:pt x="3834" y="2048"/>
                  </a:lnTo>
                  <a:lnTo>
                    <a:pt x="1965" y="2203"/>
                  </a:lnTo>
                  <a:lnTo>
                    <a:pt x="1798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2" y="155"/>
                  </a:lnTo>
                  <a:lnTo>
                    <a:pt x="591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13" name="Google Shape;5313;p19"/>
            <p:cNvSpPr/>
            <p:nvPr/>
          </p:nvSpPr>
          <p:spPr>
            <a:xfrm>
              <a:off x="729018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6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50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14" name="Google Shape;5314;p19"/>
            <p:cNvSpPr/>
            <p:nvPr/>
          </p:nvSpPr>
          <p:spPr>
            <a:xfrm>
              <a:off x="807836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46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15" name="Google Shape;5315;p19"/>
            <p:cNvSpPr/>
            <p:nvPr/>
          </p:nvSpPr>
          <p:spPr>
            <a:xfrm>
              <a:off x="75604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0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00" y="1048"/>
                  </a:cubicBezTo>
                  <a:cubicBezTo>
                    <a:pt x="774" y="1048"/>
                    <a:pt x="1012" y="810"/>
                    <a:pt x="1012" y="524"/>
                  </a:cubicBezTo>
                  <a:cubicBezTo>
                    <a:pt x="1012" y="238"/>
                    <a:pt x="774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16" name="Google Shape;5316;p19"/>
            <p:cNvSpPr/>
            <p:nvPr/>
          </p:nvSpPr>
          <p:spPr>
            <a:xfrm>
              <a:off x="7916438" y="4826638"/>
              <a:ext cx="21475" cy="22350"/>
            </a:xfrm>
            <a:custGeom>
              <a:avLst/>
              <a:gdLst/>
              <a:ahLst/>
              <a:cxnLst/>
              <a:rect l="l" t="t" r="r" b="b"/>
              <a:pathLst>
                <a:path w="859" h="894" extrusionOk="0">
                  <a:moveTo>
                    <a:pt x="430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30" y="893"/>
                  </a:cubicBezTo>
                  <a:cubicBezTo>
                    <a:pt x="668" y="893"/>
                    <a:pt x="858" y="691"/>
                    <a:pt x="858" y="441"/>
                  </a:cubicBezTo>
                  <a:cubicBezTo>
                    <a:pt x="858" y="203"/>
                    <a:pt x="668" y="0"/>
                    <a:pt x="4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17" name="Google Shape;5317;p19"/>
            <p:cNvSpPr/>
            <p:nvPr/>
          </p:nvSpPr>
          <p:spPr>
            <a:xfrm>
              <a:off x="790513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18" name="Google Shape;5318;p19"/>
            <p:cNvSpPr/>
            <p:nvPr/>
          </p:nvSpPr>
          <p:spPr>
            <a:xfrm>
              <a:off x="7725938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19" name="Google Shape;5319;p19"/>
            <p:cNvSpPr/>
            <p:nvPr/>
          </p:nvSpPr>
          <p:spPr>
            <a:xfrm flipH="1">
              <a:off x="1591263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1" y="2012"/>
                  </a:lnTo>
                  <a:lnTo>
                    <a:pt x="2012" y="3905"/>
                  </a:lnTo>
                  <a:lnTo>
                    <a:pt x="131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3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86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20" name="Google Shape;5320;p19"/>
            <p:cNvSpPr/>
            <p:nvPr/>
          </p:nvSpPr>
          <p:spPr>
            <a:xfrm>
              <a:off x="771731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53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21" name="Google Shape;5321;p19"/>
            <p:cNvSpPr/>
            <p:nvPr/>
          </p:nvSpPr>
          <p:spPr>
            <a:xfrm>
              <a:off x="7957238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22" name="Google Shape;5322;p19"/>
            <p:cNvSpPr/>
            <p:nvPr/>
          </p:nvSpPr>
          <p:spPr>
            <a:xfrm flipH="1">
              <a:off x="225613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18" y="1"/>
                  </a:moveTo>
                  <a:lnTo>
                    <a:pt x="3989" y="167"/>
                  </a:lnTo>
                  <a:lnTo>
                    <a:pt x="3834" y="2061"/>
                  </a:lnTo>
                  <a:lnTo>
                    <a:pt x="1965" y="2203"/>
                  </a:lnTo>
                  <a:lnTo>
                    <a:pt x="1798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2" y="167"/>
                  </a:lnTo>
                  <a:lnTo>
                    <a:pt x="591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23" name="Google Shape;5323;p19"/>
            <p:cNvSpPr/>
            <p:nvPr/>
          </p:nvSpPr>
          <p:spPr>
            <a:xfrm>
              <a:off x="7290188" y="491072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24" name="Google Shape;5324;p19"/>
            <p:cNvSpPr/>
            <p:nvPr/>
          </p:nvSpPr>
          <p:spPr>
            <a:xfrm>
              <a:off x="7124688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1" y="465"/>
                    <a:pt x="1751" y="941"/>
                  </a:cubicBezTo>
                  <a:cubicBezTo>
                    <a:pt x="1751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25" name="Google Shape;5325;p19"/>
            <p:cNvSpPr/>
            <p:nvPr/>
          </p:nvSpPr>
          <p:spPr>
            <a:xfrm>
              <a:off x="66067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1" y="1"/>
                  </a:moveTo>
                  <a:cubicBezTo>
                    <a:pt x="227" y="1"/>
                    <a:pt x="0" y="227"/>
                    <a:pt x="0" y="525"/>
                  </a:cubicBezTo>
                  <a:cubicBezTo>
                    <a:pt x="0" y="810"/>
                    <a:pt x="227" y="1037"/>
                    <a:pt x="501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26" name="Google Shape;5326;p19"/>
            <p:cNvSpPr/>
            <p:nvPr/>
          </p:nvSpPr>
          <p:spPr>
            <a:xfrm>
              <a:off x="6962763" y="2120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58" y="703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27" name="Google Shape;5327;p19"/>
            <p:cNvSpPr/>
            <p:nvPr/>
          </p:nvSpPr>
          <p:spPr>
            <a:xfrm>
              <a:off x="6951438" y="19488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80" y="894"/>
                    <a:pt x="870" y="691"/>
                    <a:pt x="870" y="441"/>
                  </a:cubicBezTo>
                  <a:cubicBezTo>
                    <a:pt x="870" y="203"/>
                    <a:pt x="680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28" name="Google Shape;5328;p19"/>
            <p:cNvSpPr/>
            <p:nvPr/>
          </p:nvSpPr>
          <p:spPr>
            <a:xfrm>
              <a:off x="677226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0" y="1894"/>
                  </a:cubicBezTo>
                  <a:cubicBezTo>
                    <a:pt x="524" y="1894"/>
                    <a:pt x="119" y="1489"/>
                    <a:pt x="119" y="1001"/>
                  </a:cubicBezTo>
                  <a:cubicBezTo>
                    <a:pt x="119" y="501"/>
                    <a:pt x="524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29" name="Google Shape;5329;p19"/>
            <p:cNvSpPr/>
            <p:nvPr/>
          </p:nvSpPr>
          <p:spPr>
            <a:xfrm>
              <a:off x="635881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44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13" y="3894"/>
                  </a:lnTo>
                  <a:lnTo>
                    <a:pt x="143" y="4073"/>
                  </a:lnTo>
                  <a:lnTo>
                    <a:pt x="1" y="6037"/>
                  </a:lnTo>
                  <a:lnTo>
                    <a:pt x="155" y="6049"/>
                  </a:lnTo>
                  <a:lnTo>
                    <a:pt x="286" y="4228"/>
                  </a:lnTo>
                  <a:lnTo>
                    <a:pt x="2167" y="4049"/>
                  </a:lnTo>
                  <a:lnTo>
                    <a:pt x="2287" y="2156"/>
                  </a:lnTo>
                  <a:lnTo>
                    <a:pt x="4156" y="1977"/>
                  </a:lnTo>
                  <a:lnTo>
                    <a:pt x="4287" y="13"/>
                  </a:lnTo>
                  <a:lnTo>
                    <a:pt x="4144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30" name="Google Shape;5330;p19"/>
            <p:cNvSpPr/>
            <p:nvPr/>
          </p:nvSpPr>
          <p:spPr>
            <a:xfrm>
              <a:off x="6763638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79" y="893"/>
                    <a:pt x="869" y="703"/>
                    <a:pt x="869" y="453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31" name="Google Shape;5331;p19"/>
            <p:cNvSpPr/>
            <p:nvPr/>
          </p:nvSpPr>
          <p:spPr>
            <a:xfrm>
              <a:off x="7003538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32" name="Google Shape;5332;p19"/>
            <p:cNvSpPr/>
            <p:nvPr/>
          </p:nvSpPr>
          <p:spPr>
            <a:xfrm flipH="1">
              <a:off x="2132963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41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89" y="2203"/>
                  </a:lnTo>
                  <a:lnTo>
                    <a:pt x="4143" y="310"/>
                  </a:lnTo>
                  <a:lnTo>
                    <a:pt x="5941" y="155"/>
                  </a:lnTo>
                  <a:lnTo>
                    <a:pt x="5941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33" name="Google Shape;5333;p19"/>
            <p:cNvSpPr/>
            <p:nvPr/>
          </p:nvSpPr>
          <p:spPr>
            <a:xfrm>
              <a:off x="633648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27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7" y="5596"/>
                  </a:lnTo>
                  <a:lnTo>
                    <a:pt x="3251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34" name="Google Shape;5334;p19"/>
            <p:cNvSpPr/>
            <p:nvPr/>
          </p:nvSpPr>
          <p:spPr>
            <a:xfrm>
              <a:off x="7124688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1" y="465"/>
                    <a:pt x="1751" y="941"/>
                  </a:cubicBezTo>
                  <a:cubicBezTo>
                    <a:pt x="1751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35" name="Google Shape;5335;p19"/>
            <p:cNvSpPr/>
            <p:nvPr/>
          </p:nvSpPr>
          <p:spPr>
            <a:xfrm>
              <a:off x="66067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1" y="0"/>
                  </a:moveTo>
                  <a:cubicBezTo>
                    <a:pt x="227" y="0"/>
                    <a:pt x="0" y="238"/>
                    <a:pt x="0" y="524"/>
                  </a:cubicBezTo>
                  <a:cubicBezTo>
                    <a:pt x="0" y="810"/>
                    <a:pt x="227" y="1048"/>
                    <a:pt x="501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36" name="Google Shape;5336;p19"/>
            <p:cNvSpPr/>
            <p:nvPr/>
          </p:nvSpPr>
          <p:spPr>
            <a:xfrm>
              <a:off x="6962763" y="48266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37" name="Google Shape;5337;p19"/>
            <p:cNvSpPr/>
            <p:nvPr/>
          </p:nvSpPr>
          <p:spPr>
            <a:xfrm>
              <a:off x="6951438" y="4634038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1" y="1"/>
                  </a:moveTo>
                  <a:cubicBezTo>
                    <a:pt x="203" y="1"/>
                    <a:pt x="1" y="191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80" y="894"/>
                    <a:pt x="870" y="691"/>
                    <a:pt x="870" y="441"/>
                  </a:cubicBezTo>
                  <a:cubicBezTo>
                    <a:pt x="870" y="191"/>
                    <a:pt x="680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38" name="Google Shape;5338;p19"/>
            <p:cNvSpPr/>
            <p:nvPr/>
          </p:nvSpPr>
          <p:spPr>
            <a:xfrm>
              <a:off x="677226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0" y="1894"/>
                  </a:cubicBezTo>
                  <a:cubicBezTo>
                    <a:pt x="524" y="1894"/>
                    <a:pt x="119" y="1489"/>
                    <a:pt x="119" y="1001"/>
                  </a:cubicBezTo>
                  <a:cubicBezTo>
                    <a:pt x="119" y="513"/>
                    <a:pt x="524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39" name="Google Shape;5339;p19"/>
            <p:cNvSpPr/>
            <p:nvPr/>
          </p:nvSpPr>
          <p:spPr>
            <a:xfrm>
              <a:off x="6358813" y="4616350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44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13" y="3905"/>
                  </a:lnTo>
                  <a:lnTo>
                    <a:pt x="143" y="4084"/>
                  </a:lnTo>
                  <a:lnTo>
                    <a:pt x="1" y="6048"/>
                  </a:lnTo>
                  <a:lnTo>
                    <a:pt x="155" y="6060"/>
                  </a:lnTo>
                  <a:lnTo>
                    <a:pt x="286" y="4227"/>
                  </a:lnTo>
                  <a:lnTo>
                    <a:pt x="2167" y="4048"/>
                  </a:lnTo>
                  <a:lnTo>
                    <a:pt x="2287" y="2155"/>
                  </a:lnTo>
                  <a:lnTo>
                    <a:pt x="4156" y="1988"/>
                  </a:lnTo>
                  <a:lnTo>
                    <a:pt x="4287" y="24"/>
                  </a:lnTo>
                  <a:lnTo>
                    <a:pt x="4144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40" name="Google Shape;5340;p19"/>
            <p:cNvSpPr/>
            <p:nvPr/>
          </p:nvSpPr>
          <p:spPr>
            <a:xfrm>
              <a:off x="6763638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69" y="691"/>
                    <a:pt x="869" y="453"/>
                  </a:cubicBezTo>
                  <a:cubicBezTo>
                    <a:pt x="869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41" name="Google Shape;5341;p19"/>
            <p:cNvSpPr/>
            <p:nvPr/>
          </p:nvSpPr>
          <p:spPr>
            <a:xfrm>
              <a:off x="7003538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42" name="Google Shape;5342;p19"/>
            <p:cNvSpPr/>
            <p:nvPr/>
          </p:nvSpPr>
          <p:spPr>
            <a:xfrm flipH="1">
              <a:off x="1179288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41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89" y="2203"/>
                  </a:lnTo>
                  <a:lnTo>
                    <a:pt x="4143" y="310"/>
                  </a:lnTo>
                  <a:lnTo>
                    <a:pt x="5941" y="167"/>
                  </a:lnTo>
                  <a:lnTo>
                    <a:pt x="5941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43" name="Google Shape;5343;p19"/>
            <p:cNvSpPr/>
            <p:nvPr/>
          </p:nvSpPr>
          <p:spPr>
            <a:xfrm>
              <a:off x="633648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27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7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44" name="Google Shape;5344;p19"/>
            <p:cNvSpPr/>
            <p:nvPr/>
          </p:nvSpPr>
          <p:spPr>
            <a:xfrm>
              <a:off x="617128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84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45" name="Google Shape;5345;p19"/>
            <p:cNvSpPr/>
            <p:nvPr/>
          </p:nvSpPr>
          <p:spPr>
            <a:xfrm>
              <a:off x="56530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1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01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46" name="Google Shape;5346;p19"/>
            <p:cNvSpPr/>
            <p:nvPr/>
          </p:nvSpPr>
          <p:spPr>
            <a:xfrm>
              <a:off x="600906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47" name="Google Shape;5347;p19"/>
            <p:cNvSpPr/>
            <p:nvPr/>
          </p:nvSpPr>
          <p:spPr>
            <a:xfrm>
              <a:off x="5998363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48" name="Google Shape;5348;p19"/>
            <p:cNvSpPr/>
            <p:nvPr/>
          </p:nvSpPr>
          <p:spPr>
            <a:xfrm>
              <a:off x="5819163" y="102538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01" y="1894"/>
                    <a:pt x="108" y="1489"/>
                    <a:pt x="108" y="1001"/>
                  </a:cubicBezTo>
                  <a:cubicBezTo>
                    <a:pt x="108" y="501"/>
                    <a:pt x="501" y="96"/>
                    <a:pt x="989" y="96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1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49" name="Google Shape;5349;p19"/>
            <p:cNvSpPr/>
            <p:nvPr/>
          </p:nvSpPr>
          <p:spPr>
            <a:xfrm flipH="1">
              <a:off x="3498338" y="-162"/>
              <a:ext cx="107200" cy="151250"/>
            </a:xfrm>
            <a:custGeom>
              <a:avLst/>
              <a:gdLst/>
              <a:ahLst/>
              <a:cxnLst/>
              <a:rect l="l" t="t" r="r" b="b"/>
              <a:pathLst>
                <a:path w="4288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32" y="4073"/>
                  </a:lnTo>
                  <a:lnTo>
                    <a:pt x="1" y="6037"/>
                  </a:lnTo>
                  <a:lnTo>
                    <a:pt x="156" y="6049"/>
                  </a:lnTo>
                  <a:lnTo>
                    <a:pt x="275" y="4228"/>
                  </a:lnTo>
                  <a:lnTo>
                    <a:pt x="2156" y="4049"/>
                  </a:lnTo>
                  <a:lnTo>
                    <a:pt x="2275" y="2156"/>
                  </a:lnTo>
                  <a:lnTo>
                    <a:pt x="4144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50" name="Google Shape;5350;p19"/>
            <p:cNvSpPr/>
            <p:nvPr/>
          </p:nvSpPr>
          <p:spPr>
            <a:xfrm>
              <a:off x="581023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51" name="Google Shape;5351;p19"/>
            <p:cNvSpPr/>
            <p:nvPr/>
          </p:nvSpPr>
          <p:spPr>
            <a:xfrm>
              <a:off x="605013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8" y="893"/>
                    <a:pt x="858" y="691"/>
                    <a:pt x="858" y="453"/>
                  </a:cubicBezTo>
                  <a:cubicBezTo>
                    <a:pt x="858" y="203"/>
                    <a:pt x="668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52" name="Google Shape;5352;p19"/>
            <p:cNvSpPr/>
            <p:nvPr/>
          </p:nvSpPr>
          <p:spPr>
            <a:xfrm flipH="1">
              <a:off x="3086363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53" name="Google Shape;5353;p19"/>
            <p:cNvSpPr/>
            <p:nvPr/>
          </p:nvSpPr>
          <p:spPr>
            <a:xfrm>
              <a:off x="5383088" y="294238"/>
              <a:ext cx="151850" cy="208675"/>
            </a:xfrm>
            <a:custGeom>
              <a:avLst/>
              <a:gdLst/>
              <a:ahLst/>
              <a:cxnLst/>
              <a:rect l="l" t="t" r="r" b="b"/>
              <a:pathLst>
                <a:path w="6074" h="8347" extrusionOk="0">
                  <a:moveTo>
                    <a:pt x="5859" y="0"/>
                  </a:moveTo>
                  <a:lnTo>
                    <a:pt x="5656" y="2536"/>
                  </a:lnTo>
                  <a:lnTo>
                    <a:pt x="3049" y="2750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8" y="5798"/>
                  </a:lnTo>
                  <a:lnTo>
                    <a:pt x="3025" y="5596"/>
                  </a:lnTo>
                  <a:lnTo>
                    <a:pt x="3239" y="2953"/>
                  </a:lnTo>
                  <a:lnTo>
                    <a:pt x="5859" y="2750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54" name="Google Shape;5354;p19"/>
            <p:cNvSpPr/>
            <p:nvPr/>
          </p:nvSpPr>
          <p:spPr>
            <a:xfrm>
              <a:off x="617128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94" y="84"/>
                    <a:pt x="1763" y="465"/>
                    <a:pt x="1763" y="941"/>
                  </a:cubicBezTo>
                  <a:cubicBezTo>
                    <a:pt x="1763" y="1394"/>
                    <a:pt x="1394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84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55" name="Google Shape;5355;p19"/>
            <p:cNvSpPr/>
            <p:nvPr/>
          </p:nvSpPr>
          <p:spPr>
            <a:xfrm>
              <a:off x="56530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1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01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56" name="Google Shape;5356;p19"/>
            <p:cNvSpPr/>
            <p:nvPr/>
          </p:nvSpPr>
          <p:spPr>
            <a:xfrm>
              <a:off x="600906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57" name="Google Shape;5357;p19"/>
            <p:cNvSpPr/>
            <p:nvPr/>
          </p:nvSpPr>
          <p:spPr>
            <a:xfrm>
              <a:off x="5998363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58" name="Google Shape;5358;p19"/>
            <p:cNvSpPr/>
            <p:nvPr/>
          </p:nvSpPr>
          <p:spPr>
            <a:xfrm>
              <a:off x="5819163" y="4716788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01" y="1894"/>
                    <a:pt x="108" y="1489"/>
                    <a:pt x="108" y="1001"/>
                  </a:cubicBezTo>
                  <a:cubicBezTo>
                    <a:pt x="96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59" name="Google Shape;5359;p19"/>
            <p:cNvSpPr/>
            <p:nvPr/>
          </p:nvSpPr>
          <p:spPr>
            <a:xfrm flipH="1">
              <a:off x="3498338" y="4614113"/>
              <a:ext cx="107200" cy="151525"/>
            </a:xfrm>
            <a:custGeom>
              <a:avLst/>
              <a:gdLst/>
              <a:ahLst/>
              <a:cxnLst/>
              <a:rect l="l" t="t" r="r" b="b"/>
              <a:pathLst>
                <a:path w="4288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5"/>
                  </a:lnTo>
                  <a:lnTo>
                    <a:pt x="132" y="4084"/>
                  </a:lnTo>
                  <a:lnTo>
                    <a:pt x="1" y="6048"/>
                  </a:lnTo>
                  <a:lnTo>
                    <a:pt x="156" y="6060"/>
                  </a:lnTo>
                  <a:lnTo>
                    <a:pt x="275" y="4227"/>
                  </a:lnTo>
                  <a:lnTo>
                    <a:pt x="2156" y="4048"/>
                  </a:lnTo>
                  <a:lnTo>
                    <a:pt x="2275" y="2155"/>
                  </a:lnTo>
                  <a:lnTo>
                    <a:pt x="4144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60" name="Google Shape;5360;p19"/>
            <p:cNvSpPr/>
            <p:nvPr/>
          </p:nvSpPr>
          <p:spPr>
            <a:xfrm>
              <a:off x="581023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61" name="Google Shape;5361;p19"/>
            <p:cNvSpPr/>
            <p:nvPr/>
          </p:nvSpPr>
          <p:spPr>
            <a:xfrm>
              <a:off x="605013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8" y="893"/>
                    <a:pt x="858" y="691"/>
                    <a:pt x="858" y="441"/>
                  </a:cubicBezTo>
                  <a:cubicBezTo>
                    <a:pt x="858" y="203"/>
                    <a:pt x="668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62" name="Google Shape;5362;p19"/>
            <p:cNvSpPr/>
            <p:nvPr/>
          </p:nvSpPr>
          <p:spPr>
            <a:xfrm flipH="1">
              <a:off x="2132688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63" name="Google Shape;5363;p19"/>
            <p:cNvSpPr/>
            <p:nvPr/>
          </p:nvSpPr>
          <p:spPr>
            <a:xfrm>
              <a:off x="5383088" y="4908488"/>
              <a:ext cx="151850" cy="208675"/>
            </a:xfrm>
            <a:custGeom>
              <a:avLst/>
              <a:gdLst/>
              <a:ahLst/>
              <a:cxnLst/>
              <a:rect l="l" t="t" r="r" b="b"/>
              <a:pathLst>
                <a:path w="6074" h="8347" extrusionOk="0">
                  <a:moveTo>
                    <a:pt x="5859" y="0"/>
                  </a:moveTo>
                  <a:lnTo>
                    <a:pt x="5656" y="2548"/>
                  </a:lnTo>
                  <a:lnTo>
                    <a:pt x="3049" y="2751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8" y="5811"/>
                  </a:lnTo>
                  <a:lnTo>
                    <a:pt x="3025" y="5596"/>
                  </a:lnTo>
                  <a:lnTo>
                    <a:pt x="3239" y="2965"/>
                  </a:lnTo>
                  <a:lnTo>
                    <a:pt x="5859" y="2739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64" name="Google Shape;5364;p19"/>
            <p:cNvSpPr/>
            <p:nvPr/>
          </p:nvSpPr>
          <p:spPr>
            <a:xfrm>
              <a:off x="521788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06" y="0"/>
                    <a:pt x="1" y="417"/>
                    <a:pt x="1" y="929"/>
                  </a:cubicBezTo>
                  <a:cubicBezTo>
                    <a:pt x="1" y="1429"/>
                    <a:pt x="406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65" name="Google Shape;5365;p19"/>
            <p:cNvSpPr/>
            <p:nvPr/>
          </p:nvSpPr>
          <p:spPr>
            <a:xfrm>
              <a:off x="46993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12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66" name="Google Shape;5366;p19"/>
            <p:cNvSpPr/>
            <p:nvPr/>
          </p:nvSpPr>
          <p:spPr>
            <a:xfrm>
              <a:off x="50553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2" y="1"/>
                    <a:pt x="0" y="203"/>
                    <a:pt x="0" y="453"/>
                  </a:cubicBezTo>
                  <a:cubicBezTo>
                    <a:pt x="0" y="703"/>
                    <a:pt x="202" y="894"/>
                    <a:pt x="441" y="894"/>
                  </a:cubicBezTo>
                  <a:cubicBezTo>
                    <a:pt x="679" y="894"/>
                    <a:pt x="869" y="703"/>
                    <a:pt x="869" y="453"/>
                  </a:cubicBezTo>
                  <a:cubicBezTo>
                    <a:pt x="869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67" name="Google Shape;5367;p19"/>
            <p:cNvSpPr/>
            <p:nvPr/>
          </p:nvSpPr>
          <p:spPr>
            <a:xfrm>
              <a:off x="5044663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68" name="Google Shape;5368;p19"/>
            <p:cNvSpPr/>
            <p:nvPr/>
          </p:nvSpPr>
          <p:spPr>
            <a:xfrm>
              <a:off x="4865463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69" name="Google Shape;5369;p19"/>
            <p:cNvSpPr/>
            <p:nvPr/>
          </p:nvSpPr>
          <p:spPr>
            <a:xfrm>
              <a:off x="4452038" y="-162"/>
              <a:ext cx="106875" cy="151250"/>
            </a:xfrm>
            <a:custGeom>
              <a:avLst/>
              <a:gdLst/>
              <a:ahLst/>
              <a:cxnLst/>
              <a:rect l="l" t="t" r="r" b="b"/>
              <a:pathLst>
                <a:path w="4275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1" y="2001"/>
                  </a:lnTo>
                  <a:lnTo>
                    <a:pt x="2000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3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74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70" name="Google Shape;5370;p19"/>
            <p:cNvSpPr/>
            <p:nvPr/>
          </p:nvSpPr>
          <p:spPr>
            <a:xfrm>
              <a:off x="485653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71" name="Google Shape;5371;p19"/>
            <p:cNvSpPr/>
            <p:nvPr/>
          </p:nvSpPr>
          <p:spPr>
            <a:xfrm>
              <a:off x="5096763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79" y="893"/>
                    <a:pt x="869" y="691"/>
                    <a:pt x="869" y="453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72" name="Google Shape;5372;p19"/>
            <p:cNvSpPr/>
            <p:nvPr/>
          </p:nvSpPr>
          <p:spPr>
            <a:xfrm flipH="1">
              <a:off x="4039763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30" y="1"/>
                  </a:moveTo>
                  <a:lnTo>
                    <a:pt x="4001" y="155"/>
                  </a:lnTo>
                  <a:lnTo>
                    <a:pt x="3834" y="2048"/>
                  </a:lnTo>
                  <a:lnTo>
                    <a:pt x="1953" y="2203"/>
                  </a:lnTo>
                  <a:lnTo>
                    <a:pt x="1810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73" name="Google Shape;5373;p19"/>
            <p:cNvSpPr/>
            <p:nvPr/>
          </p:nvSpPr>
          <p:spPr>
            <a:xfrm>
              <a:off x="44297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46" y="0"/>
                  </a:moveTo>
                  <a:lnTo>
                    <a:pt x="5656" y="2536"/>
                  </a:lnTo>
                  <a:lnTo>
                    <a:pt x="3036" y="2750"/>
                  </a:lnTo>
                  <a:lnTo>
                    <a:pt x="2834" y="5394"/>
                  </a:lnTo>
                  <a:lnTo>
                    <a:pt x="214" y="5608"/>
                  </a:lnTo>
                  <a:lnTo>
                    <a:pt x="0" y="8334"/>
                  </a:lnTo>
                  <a:lnTo>
                    <a:pt x="214" y="8346"/>
                  </a:lnTo>
                  <a:lnTo>
                    <a:pt x="405" y="5798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50"/>
                  </a:lnTo>
                  <a:lnTo>
                    <a:pt x="6072" y="12"/>
                  </a:lnTo>
                  <a:lnTo>
                    <a:pt x="5846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74" name="Google Shape;5374;p19"/>
            <p:cNvSpPr/>
            <p:nvPr/>
          </p:nvSpPr>
          <p:spPr>
            <a:xfrm>
              <a:off x="521788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06" y="1"/>
                    <a:pt x="1" y="417"/>
                    <a:pt x="1" y="917"/>
                  </a:cubicBezTo>
                  <a:cubicBezTo>
                    <a:pt x="1" y="1429"/>
                    <a:pt x="406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23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75" name="Google Shape;5375;p19"/>
            <p:cNvSpPr/>
            <p:nvPr/>
          </p:nvSpPr>
          <p:spPr>
            <a:xfrm>
              <a:off x="46993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12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76" name="Google Shape;5376;p19"/>
            <p:cNvSpPr/>
            <p:nvPr/>
          </p:nvSpPr>
          <p:spPr>
            <a:xfrm>
              <a:off x="50553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2" y="0"/>
                    <a:pt x="0" y="203"/>
                    <a:pt x="0" y="441"/>
                  </a:cubicBezTo>
                  <a:cubicBezTo>
                    <a:pt x="0" y="691"/>
                    <a:pt x="202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77" name="Google Shape;5377;p19"/>
            <p:cNvSpPr/>
            <p:nvPr/>
          </p:nvSpPr>
          <p:spPr>
            <a:xfrm>
              <a:off x="5044663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78" name="Google Shape;5378;p19"/>
            <p:cNvSpPr/>
            <p:nvPr/>
          </p:nvSpPr>
          <p:spPr>
            <a:xfrm>
              <a:off x="4865463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79" name="Google Shape;5379;p19"/>
            <p:cNvSpPr/>
            <p:nvPr/>
          </p:nvSpPr>
          <p:spPr>
            <a:xfrm>
              <a:off x="4452038" y="4614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1" y="2012"/>
                  </a:lnTo>
                  <a:lnTo>
                    <a:pt x="2000" y="3905"/>
                  </a:lnTo>
                  <a:lnTo>
                    <a:pt x="119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3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74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80" name="Google Shape;5380;p19"/>
            <p:cNvSpPr/>
            <p:nvPr/>
          </p:nvSpPr>
          <p:spPr>
            <a:xfrm>
              <a:off x="485653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81" name="Google Shape;5381;p19"/>
            <p:cNvSpPr/>
            <p:nvPr/>
          </p:nvSpPr>
          <p:spPr>
            <a:xfrm>
              <a:off x="5096763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82" name="Google Shape;5382;p19"/>
            <p:cNvSpPr/>
            <p:nvPr/>
          </p:nvSpPr>
          <p:spPr>
            <a:xfrm flipH="1">
              <a:off x="3086088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30" y="1"/>
                  </a:moveTo>
                  <a:lnTo>
                    <a:pt x="4001" y="167"/>
                  </a:lnTo>
                  <a:lnTo>
                    <a:pt x="3834" y="2061"/>
                  </a:lnTo>
                  <a:lnTo>
                    <a:pt x="1953" y="2203"/>
                  </a:lnTo>
                  <a:lnTo>
                    <a:pt x="1810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83" name="Google Shape;5383;p19"/>
            <p:cNvSpPr/>
            <p:nvPr/>
          </p:nvSpPr>
          <p:spPr>
            <a:xfrm>
              <a:off x="44297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46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14" y="5608"/>
                  </a:lnTo>
                  <a:lnTo>
                    <a:pt x="0" y="8335"/>
                  </a:lnTo>
                  <a:lnTo>
                    <a:pt x="214" y="8347"/>
                  </a:lnTo>
                  <a:lnTo>
                    <a:pt x="405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46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84" name="Google Shape;5384;p19"/>
            <p:cNvSpPr/>
            <p:nvPr/>
          </p:nvSpPr>
          <p:spPr>
            <a:xfrm>
              <a:off x="4264213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0" y="465"/>
                    <a:pt x="1750" y="941"/>
                  </a:cubicBezTo>
                  <a:cubicBezTo>
                    <a:pt x="1750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85" name="Google Shape;5385;p19"/>
            <p:cNvSpPr/>
            <p:nvPr/>
          </p:nvSpPr>
          <p:spPr>
            <a:xfrm>
              <a:off x="37462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0" y="1"/>
                  </a:moveTo>
                  <a:cubicBezTo>
                    <a:pt x="227" y="1"/>
                    <a:pt x="0" y="227"/>
                    <a:pt x="0" y="525"/>
                  </a:cubicBezTo>
                  <a:cubicBezTo>
                    <a:pt x="0" y="810"/>
                    <a:pt x="227" y="1037"/>
                    <a:pt x="500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86" name="Google Shape;5386;p19"/>
            <p:cNvSpPr/>
            <p:nvPr/>
          </p:nvSpPr>
          <p:spPr>
            <a:xfrm>
              <a:off x="41022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69" y="703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87" name="Google Shape;5387;p19"/>
            <p:cNvSpPr/>
            <p:nvPr/>
          </p:nvSpPr>
          <p:spPr>
            <a:xfrm>
              <a:off x="4091263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88" name="Google Shape;5388;p19"/>
            <p:cNvSpPr/>
            <p:nvPr/>
          </p:nvSpPr>
          <p:spPr>
            <a:xfrm>
              <a:off x="3911788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9" y="96"/>
                    <a:pt x="1881" y="501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01"/>
                    <a:pt x="524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89" name="Google Shape;5389;p19"/>
            <p:cNvSpPr/>
            <p:nvPr/>
          </p:nvSpPr>
          <p:spPr>
            <a:xfrm flipH="1">
              <a:off x="5405438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13" y="3894"/>
                  </a:lnTo>
                  <a:lnTo>
                    <a:pt x="143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86" y="2156"/>
                  </a:lnTo>
                  <a:lnTo>
                    <a:pt x="4156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90" name="Google Shape;5390;p19"/>
            <p:cNvSpPr/>
            <p:nvPr/>
          </p:nvSpPr>
          <p:spPr>
            <a:xfrm>
              <a:off x="3903138" y="448713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2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42" y="893"/>
                  </a:cubicBezTo>
                  <a:cubicBezTo>
                    <a:pt x="680" y="893"/>
                    <a:pt x="870" y="703"/>
                    <a:pt x="870" y="453"/>
                  </a:cubicBezTo>
                  <a:cubicBezTo>
                    <a:pt x="870" y="203"/>
                    <a:pt x="680" y="0"/>
                    <a:pt x="4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91" name="Google Shape;5391;p19"/>
            <p:cNvSpPr/>
            <p:nvPr/>
          </p:nvSpPr>
          <p:spPr>
            <a:xfrm>
              <a:off x="4143363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92" name="Google Shape;5392;p19"/>
            <p:cNvSpPr/>
            <p:nvPr/>
          </p:nvSpPr>
          <p:spPr>
            <a:xfrm flipH="1">
              <a:off x="4993438" y="289763"/>
              <a:ext cx="148575" cy="110150"/>
            </a:xfrm>
            <a:custGeom>
              <a:avLst/>
              <a:gdLst/>
              <a:ahLst/>
              <a:cxnLst/>
              <a:rect l="l" t="t" r="r" b="b"/>
              <a:pathLst>
                <a:path w="5943" h="4406" extrusionOk="0">
                  <a:moveTo>
                    <a:pt x="5930" y="1"/>
                  </a:moveTo>
                  <a:lnTo>
                    <a:pt x="3990" y="155"/>
                  </a:lnTo>
                  <a:lnTo>
                    <a:pt x="3847" y="2048"/>
                  </a:lnTo>
                  <a:lnTo>
                    <a:pt x="1965" y="2203"/>
                  </a:lnTo>
                  <a:lnTo>
                    <a:pt x="1799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4" y="4239"/>
                  </a:lnTo>
                  <a:lnTo>
                    <a:pt x="2096" y="2346"/>
                  </a:lnTo>
                  <a:lnTo>
                    <a:pt x="3978" y="2203"/>
                  </a:lnTo>
                  <a:lnTo>
                    <a:pt x="4121" y="310"/>
                  </a:lnTo>
                  <a:lnTo>
                    <a:pt x="5942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93" name="Google Shape;5393;p19"/>
            <p:cNvSpPr/>
            <p:nvPr/>
          </p:nvSpPr>
          <p:spPr>
            <a:xfrm>
              <a:off x="34760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25" y="5596"/>
                  </a:lnTo>
                  <a:lnTo>
                    <a:pt x="3251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94" name="Google Shape;5394;p19"/>
            <p:cNvSpPr/>
            <p:nvPr/>
          </p:nvSpPr>
          <p:spPr>
            <a:xfrm>
              <a:off x="4264213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0" y="465"/>
                    <a:pt x="1750" y="941"/>
                  </a:cubicBezTo>
                  <a:cubicBezTo>
                    <a:pt x="1750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95" name="Google Shape;5395;p19"/>
            <p:cNvSpPr/>
            <p:nvPr/>
          </p:nvSpPr>
          <p:spPr>
            <a:xfrm>
              <a:off x="37462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0" y="0"/>
                  </a:moveTo>
                  <a:cubicBezTo>
                    <a:pt x="227" y="0"/>
                    <a:pt x="0" y="238"/>
                    <a:pt x="0" y="524"/>
                  </a:cubicBezTo>
                  <a:cubicBezTo>
                    <a:pt x="0" y="810"/>
                    <a:pt x="227" y="1048"/>
                    <a:pt x="500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96" name="Google Shape;5396;p19"/>
            <p:cNvSpPr/>
            <p:nvPr/>
          </p:nvSpPr>
          <p:spPr>
            <a:xfrm>
              <a:off x="41022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97" name="Google Shape;5397;p19"/>
            <p:cNvSpPr/>
            <p:nvPr/>
          </p:nvSpPr>
          <p:spPr>
            <a:xfrm>
              <a:off x="4091263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98" name="Google Shape;5398;p19"/>
            <p:cNvSpPr/>
            <p:nvPr/>
          </p:nvSpPr>
          <p:spPr>
            <a:xfrm>
              <a:off x="3911788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9" y="108"/>
                    <a:pt x="1881" y="513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13"/>
                    <a:pt x="524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99" name="Google Shape;5399;p19"/>
            <p:cNvSpPr/>
            <p:nvPr/>
          </p:nvSpPr>
          <p:spPr>
            <a:xfrm flipH="1">
              <a:off x="5405438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13" y="3905"/>
                  </a:lnTo>
                  <a:lnTo>
                    <a:pt x="143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86" y="2155"/>
                  </a:lnTo>
                  <a:lnTo>
                    <a:pt x="4156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00" name="Google Shape;5400;p19"/>
            <p:cNvSpPr/>
            <p:nvPr/>
          </p:nvSpPr>
          <p:spPr>
            <a:xfrm>
              <a:off x="3903138" y="5063263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2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42" y="894"/>
                  </a:cubicBezTo>
                  <a:cubicBezTo>
                    <a:pt x="680" y="894"/>
                    <a:pt x="870" y="691"/>
                    <a:pt x="870" y="453"/>
                  </a:cubicBezTo>
                  <a:cubicBezTo>
                    <a:pt x="870" y="203"/>
                    <a:pt x="680" y="1"/>
                    <a:pt x="4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01" name="Google Shape;5401;p19"/>
            <p:cNvSpPr/>
            <p:nvPr/>
          </p:nvSpPr>
          <p:spPr>
            <a:xfrm>
              <a:off x="4143363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02" name="Google Shape;5402;p19"/>
            <p:cNvSpPr/>
            <p:nvPr/>
          </p:nvSpPr>
          <p:spPr>
            <a:xfrm>
              <a:off x="4039763" y="4904013"/>
              <a:ext cx="148575" cy="110175"/>
            </a:xfrm>
            <a:custGeom>
              <a:avLst/>
              <a:gdLst/>
              <a:ahLst/>
              <a:cxnLst/>
              <a:rect l="l" t="t" r="r" b="b"/>
              <a:pathLst>
                <a:path w="5943" h="4407" extrusionOk="0">
                  <a:moveTo>
                    <a:pt x="5930" y="1"/>
                  </a:moveTo>
                  <a:lnTo>
                    <a:pt x="3990" y="167"/>
                  </a:lnTo>
                  <a:lnTo>
                    <a:pt x="3847" y="2061"/>
                  </a:lnTo>
                  <a:lnTo>
                    <a:pt x="1965" y="2203"/>
                  </a:lnTo>
                  <a:lnTo>
                    <a:pt x="1799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4" y="4239"/>
                  </a:lnTo>
                  <a:lnTo>
                    <a:pt x="2096" y="2358"/>
                  </a:lnTo>
                  <a:lnTo>
                    <a:pt x="3978" y="2203"/>
                  </a:lnTo>
                  <a:lnTo>
                    <a:pt x="4121" y="310"/>
                  </a:lnTo>
                  <a:lnTo>
                    <a:pt x="5942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03" name="Google Shape;5403;p19"/>
            <p:cNvSpPr/>
            <p:nvPr/>
          </p:nvSpPr>
          <p:spPr>
            <a:xfrm>
              <a:off x="34760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25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04" name="Google Shape;5404;p19"/>
            <p:cNvSpPr/>
            <p:nvPr/>
          </p:nvSpPr>
          <p:spPr>
            <a:xfrm>
              <a:off x="331051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05" name="Google Shape;5405;p19"/>
            <p:cNvSpPr/>
            <p:nvPr/>
          </p:nvSpPr>
          <p:spPr>
            <a:xfrm>
              <a:off x="27925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13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06" name="Google Shape;5406;p19"/>
            <p:cNvSpPr/>
            <p:nvPr/>
          </p:nvSpPr>
          <p:spPr>
            <a:xfrm>
              <a:off x="31485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07" name="Google Shape;5407;p19"/>
            <p:cNvSpPr/>
            <p:nvPr/>
          </p:nvSpPr>
          <p:spPr>
            <a:xfrm>
              <a:off x="3137588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08" name="Google Shape;5408;p19"/>
            <p:cNvSpPr/>
            <p:nvPr/>
          </p:nvSpPr>
          <p:spPr>
            <a:xfrm>
              <a:off x="2958388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13" y="1894"/>
                    <a:pt x="132" y="1489"/>
                    <a:pt x="132" y="1001"/>
                  </a:cubicBezTo>
                  <a:cubicBezTo>
                    <a:pt x="132" y="501"/>
                    <a:pt x="513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1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60" y="1989"/>
                    <a:pt x="2001" y="1548"/>
                    <a:pt x="2001" y="1001"/>
                  </a:cubicBezTo>
                  <a:cubicBezTo>
                    <a:pt x="2001" y="441"/>
                    <a:pt x="1536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09" name="Google Shape;5409;p19"/>
            <p:cNvSpPr/>
            <p:nvPr/>
          </p:nvSpPr>
          <p:spPr>
            <a:xfrm>
              <a:off x="2544938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01" y="1822"/>
                  </a:lnTo>
                  <a:lnTo>
                    <a:pt x="2120" y="2001"/>
                  </a:lnTo>
                  <a:lnTo>
                    <a:pt x="2001" y="3894"/>
                  </a:lnTo>
                  <a:lnTo>
                    <a:pt x="132" y="4073"/>
                  </a:lnTo>
                  <a:lnTo>
                    <a:pt x="1" y="6037"/>
                  </a:lnTo>
                  <a:lnTo>
                    <a:pt x="144" y="6049"/>
                  </a:lnTo>
                  <a:lnTo>
                    <a:pt x="275" y="4228"/>
                  </a:lnTo>
                  <a:lnTo>
                    <a:pt x="2156" y="4049"/>
                  </a:lnTo>
                  <a:lnTo>
                    <a:pt x="2275" y="2156"/>
                  </a:lnTo>
                  <a:lnTo>
                    <a:pt x="4144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10" name="Google Shape;5410;p19"/>
            <p:cNvSpPr/>
            <p:nvPr/>
          </p:nvSpPr>
          <p:spPr>
            <a:xfrm>
              <a:off x="294946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703"/>
                    <a:pt x="203" y="893"/>
                    <a:pt x="441" y="893"/>
                  </a:cubicBezTo>
                  <a:cubicBezTo>
                    <a:pt x="679" y="893"/>
                    <a:pt x="870" y="703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11" name="Google Shape;5411;p19"/>
            <p:cNvSpPr/>
            <p:nvPr/>
          </p:nvSpPr>
          <p:spPr>
            <a:xfrm>
              <a:off x="3189663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12" name="Google Shape;5412;p19"/>
            <p:cNvSpPr/>
            <p:nvPr/>
          </p:nvSpPr>
          <p:spPr>
            <a:xfrm flipH="1">
              <a:off x="5947138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42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53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42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13" name="Google Shape;5413;p19"/>
            <p:cNvSpPr/>
            <p:nvPr/>
          </p:nvSpPr>
          <p:spPr>
            <a:xfrm>
              <a:off x="25226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9" y="0"/>
                  </a:moveTo>
                  <a:lnTo>
                    <a:pt x="5656" y="2536"/>
                  </a:lnTo>
                  <a:lnTo>
                    <a:pt x="3049" y="2750"/>
                  </a:lnTo>
                  <a:lnTo>
                    <a:pt x="2823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03" y="8346"/>
                  </a:lnTo>
                  <a:lnTo>
                    <a:pt x="418" y="5798"/>
                  </a:lnTo>
                  <a:lnTo>
                    <a:pt x="3037" y="5596"/>
                  </a:lnTo>
                  <a:lnTo>
                    <a:pt x="3239" y="2953"/>
                  </a:lnTo>
                  <a:lnTo>
                    <a:pt x="5847" y="2750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14" name="Google Shape;5414;p19"/>
            <p:cNvSpPr/>
            <p:nvPr/>
          </p:nvSpPr>
          <p:spPr>
            <a:xfrm>
              <a:off x="331051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15" name="Google Shape;5415;p19"/>
            <p:cNvSpPr/>
            <p:nvPr/>
          </p:nvSpPr>
          <p:spPr>
            <a:xfrm>
              <a:off x="27925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16" name="Google Shape;5416;p19"/>
            <p:cNvSpPr/>
            <p:nvPr/>
          </p:nvSpPr>
          <p:spPr>
            <a:xfrm>
              <a:off x="31485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17" name="Google Shape;5417;p19"/>
            <p:cNvSpPr/>
            <p:nvPr/>
          </p:nvSpPr>
          <p:spPr>
            <a:xfrm>
              <a:off x="3137588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18" name="Google Shape;5418;p19"/>
            <p:cNvSpPr/>
            <p:nvPr/>
          </p:nvSpPr>
          <p:spPr>
            <a:xfrm>
              <a:off x="2958388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13" y="1894"/>
                    <a:pt x="132" y="1489"/>
                    <a:pt x="132" y="1001"/>
                  </a:cubicBezTo>
                  <a:cubicBezTo>
                    <a:pt x="108" y="513"/>
                    <a:pt x="513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60" y="2001"/>
                    <a:pt x="2001" y="1549"/>
                    <a:pt x="2001" y="1001"/>
                  </a:cubicBezTo>
                  <a:cubicBezTo>
                    <a:pt x="2001" y="453"/>
                    <a:pt x="1536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19" name="Google Shape;5419;p19"/>
            <p:cNvSpPr/>
            <p:nvPr/>
          </p:nvSpPr>
          <p:spPr>
            <a:xfrm>
              <a:off x="2544938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01" y="1834"/>
                  </a:lnTo>
                  <a:lnTo>
                    <a:pt x="2120" y="2012"/>
                  </a:lnTo>
                  <a:lnTo>
                    <a:pt x="2001" y="3905"/>
                  </a:lnTo>
                  <a:lnTo>
                    <a:pt x="132" y="4084"/>
                  </a:lnTo>
                  <a:lnTo>
                    <a:pt x="1" y="6048"/>
                  </a:lnTo>
                  <a:lnTo>
                    <a:pt x="144" y="6060"/>
                  </a:lnTo>
                  <a:lnTo>
                    <a:pt x="275" y="4227"/>
                  </a:lnTo>
                  <a:lnTo>
                    <a:pt x="2156" y="4048"/>
                  </a:lnTo>
                  <a:lnTo>
                    <a:pt x="2275" y="2155"/>
                  </a:lnTo>
                  <a:lnTo>
                    <a:pt x="4144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20" name="Google Shape;5420;p19"/>
            <p:cNvSpPr/>
            <p:nvPr/>
          </p:nvSpPr>
          <p:spPr>
            <a:xfrm>
              <a:off x="294946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21" name="Google Shape;5421;p19"/>
            <p:cNvSpPr/>
            <p:nvPr/>
          </p:nvSpPr>
          <p:spPr>
            <a:xfrm>
              <a:off x="3189663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22" name="Google Shape;5422;p19"/>
            <p:cNvSpPr/>
            <p:nvPr/>
          </p:nvSpPr>
          <p:spPr>
            <a:xfrm flipH="1">
              <a:off x="4993463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42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53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42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23" name="Google Shape;5423;p19"/>
            <p:cNvSpPr/>
            <p:nvPr/>
          </p:nvSpPr>
          <p:spPr>
            <a:xfrm>
              <a:off x="25226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9" y="0"/>
                  </a:moveTo>
                  <a:lnTo>
                    <a:pt x="5656" y="2548"/>
                  </a:lnTo>
                  <a:lnTo>
                    <a:pt x="3049" y="2751"/>
                  </a:lnTo>
                  <a:lnTo>
                    <a:pt x="2823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03" y="8347"/>
                  </a:lnTo>
                  <a:lnTo>
                    <a:pt x="418" y="5811"/>
                  </a:lnTo>
                  <a:lnTo>
                    <a:pt x="3037" y="5596"/>
                  </a:lnTo>
                  <a:lnTo>
                    <a:pt x="3239" y="2965"/>
                  </a:lnTo>
                  <a:lnTo>
                    <a:pt x="5847" y="2739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24" name="Google Shape;5424;p19"/>
            <p:cNvSpPr/>
            <p:nvPr/>
          </p:nvSpPr>
          <p:spPr>
            <a:xfrm>
              <a:off x="235741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25" name="Google Shape;5425;p19"/>
            <p:cNvSpPr/>
            <p:nvPr/>
          </p:nvSpPr>
          <p:spPr>
            <a:xfrm>
              <a:off x="183891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12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26" name="Google Shape;5426;p19"/>
            <p:cNvSpPr/>
            <p:nvPr/>
          </p:nvSpPr>
          <p:spPr>
            <a:xfrm>
              <a:off x="21949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2" y="1"/>
                    <a:pt x="0" y="203"/>
                    <a:pt x="0" y="453"/>
                  </a:cubicBezTo>
                  <a:cubicBezTo>
                    <a:pt x="0" y="703"/>
                    <a:pt x="202" y="894"/>
                    <a:pt x="441" y="894"/>
                  </a:cubicBezTo>
                  <a:cubicBezTo>
                    <a:pt x="679" y="894"/>
                    <a:pt x="869" y="703"/>
                    <a:pt x="869" y="453"/>
                  </a:cubicBezTo>
                  <a:cubicBezTo>
                    <a:pt x="869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27" name="Google Shape;5427;p19"/>
            <p:cNvSpPr/>
            <p:nvPr/>
          </p:nvSpPr>
          <p:spPr>
            <a:xfrm>
              <a:off x="218418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28" name="Google Shape;5428;p19"/>
            <p:cNvSpPr/>
            <p:nvPr/>
          </p:nvSpPr>
          <p:spPr>
            <a:xfrm>
              <a:off x="2004988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25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29" name="Google Shape;5429;p19"/>
            <p:cNvSpPr/>
            <p:nvPr/>
          </p:nvSpPr>
          <p:spPr>
            <a:xfrm flipH="1">
              <a:off x="731251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43" y="2001"/>
                  </a:lnTo>
                  <a:lnTo>
                    <a:pt x="2012" y="3894"/>
                  </a:lnTo>
                  <a:lnTo>
                    <a:pt x="131" y="4073"/>
                  </a:lnTo>
                  <a:lnTo>
                    <a:pt x="0" y="6037"/>
                  </a:lnTo>
                  <a:lnTo>
                    <a:pt x="167" y="6049"/>
                  </a:lnTo>
                  <a:lnTo>
                    <a:pt x="286" y="4228"/>
                  </a:lnTo>
                  <a:lnTo>
                    <a:pt x="2155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86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30" name="Google Shape;5430;p19"/>
            <p:cNvSpPr/>
            <p:nvPr/>
          </p:nvSpPr>
          <p:spPr>
            <a:xfrm>
              <a:off x="1996063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31" name="Google Shape;5431;p19"/>
            <p:cNvSpPr/>
            <p:nvPr/>
          </p:nvSpPr>
          <p:spPr>
            <a:xfrm>
              <a:off x="22359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32" name="Google Shape;5432;p19"/>
            <p:cNvSpPr/>
            <p:nvPr/>
          </p:nvSpPr>
          <p:spPr>
            <a:xfrm flipH="1">
              <a:off x="6900238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34" y="2048"/>
                  </a:lnTo>
                  <a:lnTo>
                    <a:pt x="1965" y="2203"/>
                  </a:lnTo>
                  <a:lnTo>
                    <a:pt x="1810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65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33" name="Google Shape;5433;p19"/>
            <p:cNvSpPr/>
            <p:nvPr/>
          </p:nvSpPr>
          <p:spPr>
            <a:xfrm>
              <a:off x="156893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36"/>
                  </a:lnTo>
                  <a:lnTo>
                    <a:pt x="3048" y="2750"/>
                  </a:lnTo>
                  <a:lnTo>
                    <a:pt x="2846" y="5394"/>
                  </a:lnTo>
                  <a:lnTo>
                    <a:pt x="226" y="5608"/>
                  </a:lnTo>
                  <a:lnTo>
                    <a:pt x="0" y="8334"/>
                  </a:lnTo>
                  <a:lnTo>
                    <a:pt x="226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39" y="2953"/>
                  </a:lnTo>
                  <a:lnTo>
                    <a:pt x="5858" y="2750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34" name="Google Shape;5434;p19"/>
            <p:cNvSpPr/>
            <p:nvPr/>
          </p:nvSpPr>
          <p:spPr>
            <a:xfrm>
              <a:off x="235741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22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35" name="Google Shape;5435;p19"/>
            <p:cNvSpPr/>
            <p:nvPr/>
          </p:nvSpPr>
          <p:spPr>
            <a:xfrm>
              <a:off x="183891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12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36" name="Google Shape;5436;p19"/>
            <p:cNvSpPr/>
            <p:nvPr/>
          </p:nvSpPr>
          <p:spPr>
            <a:xfrm>
              <a:off x="21949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2" y="0"/>
                    <a:pt x="0" y="203"/>
                    <a:pt x="0" y="441"/>
                  </a:cubicBezTo>
                  <a:cubicBezTo>
                    <a:pt x="0" y="691"/>
                    <a:pt x="202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37" name="Google Shape;5437;p19"/>
            <p:cNvSpPr/>
            <p:nvPr/>
          </p:nvSpPr>
          <p:spPr>
            <a:xfrm>
              <a:off x="218418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38" name="Google Shape;5438;p19"/>
            <p:cNvSpPr/>
            <p:nvPr/>
          </p:nvSpPr>
          <p:spPr>
            <a:xfrm>
              <a:off x="2004988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25" y="1894"/>
                    <a:pt x="120" y="1489"/>
                    <a:pt x="120" y="1001"/>
                  </a:cubicBezTo>
                  <a:cubicBezTo>
                    <a:pt x="108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39" name="Google Shape;5439;p19"/>
            <p:cNvSpPr/>
            <p:nvPr/>
          </p:nvSpPr>
          <p:spPr>
            <a:xfrm flipH="1">
              <a:off x="7312513" y="4616350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43" y="2012"/>
                  </a:lnTo>
                  <a:lnTo>
                    <a:pt x="2012" y="3905"/>
                  </a:lnTo>
                  <a:lnTo>
                    <a:pt x="131" y="4084"/>
                  </a:lnTo>
                  <a:lnTo>
                    <a:pt x="0" y="6048"/>
                  </a:lnTo>
                  <a:lnTo>
                    <a:pt x="167" y="6060"/>
                  </a:lnTo>
                  <a:lnTo>
                    <a:pt x="286" y="4227"/>
                  </a:lnTo>
                  <a:lnTo>
                    <a:pt x="2155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86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40" name="Google Shape;5440;p19"/>
            <p:cNvSpPr/>
            <p:nvPr/>
          </p:nvSpPr>
          <p:spPr>
            <a:xfrm>
              <a:off x="1996063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41" name="Google Shape;5441;p19"/>
            <p:cNvSpPr/>
            <p:nvPr/>
          </p:nvSpPr>
          <p:spPr>
            <a:xfrm>
              <a:off x="22359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42" name="Google Shape;5442;p19"/>
            <p:cNvSpPr/>
            <p:nvPr/>
          </p:nvSpPr>
          <p:spPr>
            <a:xfrm flipH="1">
              <a:off x="5946563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34" y="2061"/>
                  </a:lnTo>
                  <a:lnTo>
                    <a:pt x="1965" y="2203"/>
                  </a:lnTo>
                  <a:lnTo>
                    <a:pt x="1810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65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43" name="Google Shape;5443;p19"/>
            <p:cNvSpPr/>
            <p:nvPr/>
          </p:nvSpPr>
          <p:spPr>
            <a:xfrm>
              <a:off x="156893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48" y="2751"/>
                  </a:lnTo>
                  <a:lnTo>
                    <a:pt x="2846" y="5394"/>
                  </a:lnTo>
                  <a:lnTo>
                    <a:pt x="226" y="5608"/>
                  </a:lnTo>
                  <a:lnTo>
                    <a:pt x="0" y="8335"/>
                  </a:lnTo>
                  <a:lnTo>
                    <a:pt x="226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39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44" name="Google Shape;5444;p19"/>
            <p:cNvSpPr/>
            <p:nvPr/>
          </p:nvSpPr>
          <p:spPr>
            <a:xfrm>
              <a:off x="1403738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0" y="465"/>
                    <a:pt x="1750" y="941"/>
                  </a:cubicBezTo>
                  <a:cubicBezTo>
                    <a:pt x="1750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45" name="Google Shape;5445;p19"/>
            <p:cNvSpPr/>
            <p:nvPr/>
          </p:nvSpPr>
          <p:spPr>
            <a:xfrm>
              <a:off x="88521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39" y="1"/>
                    <a:pt x="1" y="227"/>
                    <a:pt x="1" y="525"/>
                  </a:cubicBezTo>
                  <a:cubicBezTo>
                    <a:pt x="1" y="810"/>
                    <a:pt x="239" y="1037"/>
                    <a:pt x="512" y="1037"/>
                  </a:cubicBezTo>
                  <a:cubicBezTo>
                    <a:pt x="786" y="1037"/>
                    <a:pt x="1013" y="810"/>
                    <a:pt x="1013" y="525"/>
                  </a:cubicBezTo>
                  <a:cubicBezTo>
                    <a:pt x="1013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46" name="Google Shape;5446;p19"/>
            <p:cNvSpPr/>
            <p:nvPr/>
          </p:nvSpPr>
          <p:spPr>
            <a:xfrm>
              <a:off x="12418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69" y="703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47" name="Google Shape;5447;p19"/>
            <p:cNvSpPr/>
            <p:nvPr/>
          </p:nvSpPr>
          <p:spPr>
            <a:xfrm>
              <a:off x="1230788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48" name="Google Shape;5448;p19"/>
            <p:cNvSpPr/>
            <p:nvPr/>
          </p:nvSpPr>
          <p:spPr>
            <a:xfrm>
              <a:off x="105131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8" y="96"/>
                    <a:pt x="1881" y="501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01"/>
                    <a:pt x="512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0" y="1548"/>
                    <a:pt x="2000" y="1001"/>
                  </a:cubicBezTo>
                  <a:cubicBezTo>
                    <a:pt x="2000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49" name="Google Shape;5449;p19"/>
            <p:cNvSpPr/>
            <p:nvPr/>
          </p:nvSpPr>
          <p:spPr>
            <a:xfrm>
              <a:off x="637863" y="-162"/>
              <a:ext cx="106875" cy="151250"/>
            </a:xfrm>
            <a:custGeom>
              <a:avLst/>
              <a:gdLst/>
              <a:ahLst/>
              <a:cxnLst/>
              <a:rect l="l" t="t" r="r" b="b"/>
              <a:pathLst>
                <a:path w="4275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50" name="Google Shape;5450;p19"/>
            <p:cNvSpPr/>
            <p:nvPr/>
          </p:nvSpPr>
          <p:spPr>
            <a:xfrm>
              <a:off x="1042388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69" y="703"/>
                    <a:pt x="869" y="453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51" name="Google Shape;5451;p19"/>
            <p:cNvSpPr/>
            <p:nvPr/>
          </p:nvSpPr>
          <p:spPr>
            <a:xfrm>
              <a:off x="12828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52" name="Google Shape;5452;p19"/>
            <p:cNvSpPr/>
            <p:nvPr/>
          </p:nvSpPr>
          <p:spPr>
            <a:xfrm flipH="1">
              <a:off x="7853913" y="289763"/>
              <a:ext cx="148575" cy="110150"/>
            </a:xfrm>
            <a:custGeom>
              <a:avLst/>
              <a:gdLst/>
              <a:ahLst/>
              <a:cxnLst/>
              <a:rect l="l" t="t" r="r" b="b"/>
              <a:pathLst>
                <a:path w="5943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35" y="2048"/>
                  </a:lnTo>
                  <a:lnTo>
                    <a:pt x="1954" y="2203"/>
                  </a:lnTo>
                  <a:lnTo>
                    <a:pt x="1799" y="4108"/>
                  </a:lnTo>
                  <a:lnTo>
                    <a:pt x="1" y="4239"/>
                  </a:lnTo>
                  <a:lnTo>
                    <a:pt x="1" y="4406"/>
                  </a:lnTo>
                  <a:lnTo>
                    <a:pt x="1954" y="4239"/>
                  </a:lnTo>
                  <a:lnTo>
                    <a:pt x="2096" y="2346"/>
                  </a:lnTo>
                  <a:lnTo>
                    <a:pt x="3978" y="2203"/>
                  </a:lnTo>
                  <a:lnTo>
                    <a:pt x="4120" y="310"/>
                  </a:lnTo>
                  <a:lnTo>
                    <a:pt x="5942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53" name="Google Shape;5453;p19"/>
            <p:cNvSpPr/>
            <p:nvPr/>
          </p:nvSpPr>
          <p:spPr>
            <a:xfrm>
              <a:off x="637863" y="768988"/>
              <a:ext cx="106875" cy="151225"/>
            </a:xfrm>
            <a:custGeom>
              <a:avLst/>
              <a:gdLst/>
              <a:ahLst/>
              <a:cxnLst/>
              <a:rect l="l" t="t" r="r" b="b"/>
              <a:pathLst>
                <a:path w="4275" h="6049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2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7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2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54" name="Google Shape;5454;p19"/>
            <p:cNvSpPr/>
            <p:nvPr/>
          </p:nvSpPr>
          <p:spPr>
            <a:xfrm flipH="1">
              <a:off x="61553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05" y="5798"/>
                  </a:lnTo>
                  <a:lnTo>
                    <a:pt x="3025" y="5596"/>
                  </a:lnTo>
                  <a:lnTo>
                    <a:pt x="3227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55" name="Google Shape;5455;p19"/>
            <p:cNvSpPr/>
            <p:nvPr/>
          </p:nvSpPr>
          <p:spPr>
            <a:xfrm>
              <a:off x="668513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30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53" y="1787"/>
                    <a:pt x="84" y="1406"/>
                    <a:pt x="84" y="930"/>
                  </a:cubicBezTo>
                  <a:cubicBezTo>
                    <a:pt x="84" y="453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8"/>
                    <a:pt x="1" y="918"/>
                  </a:cubicBezTo>
                  <a:cubicBezTo>
                    <a:pt x="1" y="1430"/>
                    <a:pt x="417" y="1846"/>
                    <a:pt x="918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34" y="418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56" name="Google Shape;5456;p19"/>
            <p:cNvSpPr/>
            <p:nvPr/>
          </p:nvSpPr>
          <p:spPr>
            <a:xfrm>
              <a:off x="637863" y="1537838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6"/>
                  </a:lnTo>
                  <a:lnTo>
                    <a:pt x="119" y="4084"/>
                  </a:lnTo>
                  <a:lnTo>
                    <a:pt x="0" y="6049"/>
                  </a:lnTo>
                  <a:lnTo>
                    <a:pt x="155" y="6061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67"/>
                  </a:lnTo>
                  <a:lnTo>
                    <a:pt x="4156" y="1989"/>
                  </a:lnTo>
                  <a:lnTo>
                    <a:pt x="4275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57" name="Google Shape;5457;p19"/>
            <p:cNvSpPr/>
            <p:nvPr/>
          </p:nvSpPr>
          <p:spPr>
            <a:xfrm flipH="1">
              <a:off x="615538" y="1063063"/>
              <a:ext cx="151825" cy="209000"/>
            </a:xfrm>
            <a:custGeom>
              <a:avLst/>
              <a:gdLst/>
              <a:ahLst/>
              <a:cxnLst/>
              <a:rect l="l" t="t" r="r" b="b"/>
              <a:pathLst>
                <a:path w="6073" h="8360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7" y="2763"/>
                  </a:lnTo>
                  <a:lnTo>
                    <a:pt x="2834" y="5406"/>
                  </a:lnTo>
                  <a:lnTo>
                    <a:pt x="215" y="5621"/>
                  </a:lnTo>
                  <a:lnTo>
                    <a:pt x="0" y="8335"/>
                  </a:lnTo>
                  <a:lnTo>
                    <a:pt x="215" y="8359"/>
                  </a:lnTo>
                  <a:lnTo>
                    <a:pt x="405" y="5811"/>
                  </a:lnTo>
                  <a:lnTo>
                    <a:pt x="3025" y="5597"/>
                  </a:lnTo>
                  <a:lnTo>
                    <a:pt x="3227" y="2966"/>
                  </a:lnTo>
                  <a:lnTo>
                    <a:pt x="5858" y="2763"/>
                  </a:lnTo>
                  <a:lnTo>
                    <a:pt x="6073" y="25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58" name="Google Shape;5458;p19"/>
            <p:cNvSpPr/>
            <p:nvPr/>
          </p:nvSpPr>
          <p:spPr>
            <a:xfrm>
              <a:off x="668513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53" y="1787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59" name="Google Shape;5459;p19"/>
            <p:cNvSpPr/>
            <p:nvPr/>
          </p:nvSpPr>
          <p:spPr>
            <a:xfrm>
              <a:off x="637863" y="2306963"/>
              <a:ext cx="106875" cy="151550"/>
            </a:xfrm>
            <a:custGeom>
              <a:avLst/>
              <a:gdLst/>
              <a:ahLst/>
              <a:cxnLst/>
              <a:rect l="l" t="t" r="r" b="b"/>
              <a:pathLst>
                <a:path w="4275" h="6062" extrusionOk="0">
                  <a:moveTo>
                    <a:pt x="4132" y="1"/>
                  </a:moveTo>
                  <a:lnTo>
                    <a:pt x="4013" y="1835"/>
                  </a:lnTo>
                  <a:lnTo>
                    <a:pt x="2132" y="2013"/>
                  </a:lnTo>
                  <a:lnTo>
                    <a:pt x="2001" y="3906"/>
                  </a:lnTo>
                  <a:lnTo>
                    <a:pt x="119" y="4085"/>
                  </a:lnTo>
                  <a:lnTo>
                    <a:pt x="0" y="6049"/>
                  </a:lnTo>
                  <a:lnTo>
                    <a:pt x="155" y="6061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60" name="Google Shape;5460;p19"/>
            <p:cNvSpPr/>
            <p:nvPr/>
          </p:nvSpPr>
          <p:spPr>
            <a:xfrm flipH="1">
              <a:off x="615538" y="183221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1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51"/>
                  </a:lnTo>
                  <a:lnTo>
                    <a:pt x="6073" y="12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61" name="Google Shape;5461;p19"/>
            <p:cNvSpPr/>
            <p:nvPr/>
          </p:nvSpPr>
          <p:spPr>
            <a:xfrm>
              <a:off x="668513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62" name="Google Shape;5462;p19"/>
            <p:cNvSpPr/>
            <p:nvPr/>
          </p:nvSpPr>
          <p:spPr>
            <a:xfrm>
              <a:off x="637863" y="3076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1"/>
                  </a:moveTo>
                  <a:lnTo>
                    <a:pt x="4013" y="1834"/>
                  </a:lnTo>
                  <a:lnTo>
                    <a:pt x="2132" y="2013"/>
                  </a:lnTo>
                  <a:lnTo>
                    <a:pt x="2001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61"/>
                  </a:lnTo>
                  <a:lnTo>
                    <a:pt x="274" y="4227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63" name="Google Shape;5463;p19"/>
            <p:cNvSpPr/>
            <p:nvPr/>
          </p:nvSpPr>
          <p:spPr>
            <a:xfrm flipH="1">
              <a:off x="615538" y="260136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82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799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51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64" name="Google Shape;5464;p19"/>
            <p:cNvSpPr/>
            <p:nvPr/>
          </p:nvSpPr>
          <p:spPr>
            <a:xfrm>
              <a:off x="668513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83"/>
                  </a:moveTo>
                  <a:cubicBezTo>
                    <a:pt x="1382" y="83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4"/>
                    <a:pt x="453" y="83"/>
                    <a:pt x="918" y="83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5"/>
                    <a:pt x="918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65" name="Google Shape;5465;p19"/>
            <p:cNvSpPr/>
            <p:nvPr/>
          </p:nvSpPr>
          <p:spPr>
            <a:xfrm>
              <a:off x="637863" y="3845263"/>
              <a:ext cx="106875" cy="151225"/>
            </a:xfrm>
            <a:custGeom>
              <a:avLst/>
              <a:gdLst/>
              <a:ahLst/>
              <a:cxnLst/>
              <a:rect l="l" t="t" r="r" b="b"/>
              <a:pathLst>
                <a:path w="4275" h="6049" extrusionOk="0">
                  <a:moveTo>
                    <a:pt x="4132" y="0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2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77"/>
                  </a:lnTo>
                  <a:lnTo>
                    <a:pt x="4275" y="12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66" name="Google Shape;5466;p19"/>
            <p:cNvSpPr/>
            <p:nvPr/>
          </p:nvSpPr>
          <p:spPr>
            <a:xfrm flipH="1">
              <a:off x="615538" y="3370488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58" y="1"/>
                  </a:moveTo>
                  <a:lnTo>
                    <a:pt x="5656" y="2537"/>
                  </a:lnTo>
                  <a:lnTo>
                    <a:pt x="3037" y="2751"/>
                  </a:lnTo>
                  <a:lnTo>
                    <a:pt x="2834" y="5383"/>
                  </a:lnTo>
                  <a:lnTo>
                    <a:pt x="215" y="5609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799"/>
                  </a:lnTo>
                  <a:lnTo>
                    <a:pt x="3025" y="5597"/>
                  </a:lnTo>
                  <a:lnTo>
                    <a:pt x="3227" y="2954"/>
                  </a:lnTo>
                  <a:lnTo>
                    <a:pt x="5858" y="2751"/>
                  </a:lnTo>
                  <a:lnTo>
                    <a:pt x="6073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67" name="Google Shape;5467;p19"/>
            <p:cNvSpPr/>
            <p:nvPr/>
          </p:nvSpPr>
          <p:spPr>
            <a:xfrm>
              <a:off x="668513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4"/>
                    <a:pt x="1382" y="1787"/>
                    <a:pt x="918" y="1787"/>
                  </a:cubicBezTo>
                  <a:cubicBezTo>
                    <a:pt x="453" y="1787"/>
                    <a:pt x="84" y="1406"/>
                    <a:pt x="84" y="929"/>
                  </a:cubicBezTo>
                  <a:cubicBezTo>
                    <a:pt x="72" y="453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68" name="Google Shape;5468;p19"/>
            <p:cNvSpPr/>
            <p:nvPr/>
          </p:nvSpPr>
          <p:spPr>
            <a:xfrm>
              <a:off x="1403738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0" y="465"/>
                    <a:pt x="1750" y="941"/>
                  </a:cubicBezTo>
                  <a:cubicBezTo>
                    <a:pt x="1750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69" name="Google Shape;5469;p19"/>
            <p:cNvSpPr/>
            <p:nvPr/>
          </p:nvSpPr>
          <p:spPr>
            <a:xfrm>
              <a:off x="88521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12" y="1048"/>
                  </a:cubicBezTo>
                  <a:cubicBezTo>
                    <a:pt x="786" y="1048"/>
                    <a:pt x="1013" y="810"/>
                    <a:pt x="1013" y="524"/>
                  </a:cubicBezTo>
                  <a:cubicBezTo>
                    <a:pt x="1013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70" name="Google Shape;5470;p19"/>
            <p:cNvSpPr/>
            <p:nvPr/>
          </p:nvSpPr>
          <p:spPr>
            <a:xfrm>
              <a:off x="12418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71" name="Google Shape;5471;p19"/>
            <p:cNvSpPr/>
            <p:nvPr/>
          </p:nvSpPr>
          <p:spPr>
            <a:xfrm>
              <a:off x="1230788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72" name="Google Shape;5472;p19"/>
            <p:cNvSpPr/>
            <p:nvPr/>
          </p:nvSpPr>
          <p:spPr>
            <a:xfrm>
              <a:off x="105131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8" y="108"/>
                    <a:pt x="1881" y="513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13"/>
                    <a:pt x="512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0" y="1549"/>
                    <a:pt x="2000" y="1001"/>
                  </a:cubicBezTo>
                  <a:cubicBezTo>
                    <a:pt x="2000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73" name="Google Shape;5473;p19"/>
            <p:cNvSpPr/>
            <p:nvPr/>
          </p:nvSpPr>
          <p:spPr>
            <a:xfrm>
              <a:off x="637863" y="4614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5"/>
                  </a:lnTo>
                  <a:lnTo>
                    <a:pt x="119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88"/>
                  </a:lnTo>
                  <a:lnTo>
                    <a:pt x="4275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74" name="Google Shape;5474;p19"/>
            <p:cNvSpPr/>
            <p:nvPr/>
          </p:nvSpPr>
          <p:spPr>
            <a:xfrm flipH="1">
              <a:off x="615538" y="41393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7" y="2763"/>
                  </a:lnTo>
                  <a:lnTo>
                    <a:pt x="2834" y="5394"/>
                  </a:lnTo>
                  <a:lnTo>
                    <a:pt x="215" y="5620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7"/>
                  </a:lnTo>
                  <a:lnTo>
                    <a:pt x="3227" y="2965"/>
                  </a:lnTo>
                  <a:lnTo>
                    <a:pt x="5858" y="2763"/>
                  </a:lnTo>
                  <a:lnTo>
                    <a:pt x="6073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75" name="Google Shape;5475;p19"/>
            <p:cNvSpPr/>
            <p:nvPr/>
          </p:nvSpPr>
          <p:spPr>
            <a:xfrm>
              <a:off x="668513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76" name="Google Shape;5476;p19"/>
            <p:cNvSpPr/>
            <p:nvPr/>
          </p:nvSpPr>
          <p:spPr>
            <a:xfrm>
              <a:off x="1042388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77" name="Google Shape;5477;p19"/>
            <p:cNvSpPr/>
            <p:nvPr/>
          </p:nvSpPr>
          <p:spPr>
            <a:xfrm>
              <a:off x="12828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78" name="Google Shape;5478;p19"/>
            <p:cNvSpPr/>
            <p:nvPr/>
          </p:nvSpPr>
          <p:spPr>
            <a:xfrm flipH="1">
              <a:off x="6900238" y="4906250"/>
              <a:ext cx="148575" cy="110175"/>
            </a:xfrm>
            <a:custGeom>
              <a:avLst/>
              <a:gdLst/>
              <a:ahLst/>
              <a:cxnLst/>
              <a:rect l="l" t="t" r="r" b="b"/>
              <a:pathLst>
                <a:path w="5943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35" y="2061"/>
                  </a:lnTo>
                  <a:lnTo>
                    <a:pt x="1954" y="2203"/>
                  </a:lnTo>
                  <a:lnTo>
                    <a:pt x="1799" y="4097"/>
                  </a:lnTo>
                  <a:lnTo>
                    <a:pt x="1" y="4239"/>
                  </a:lnTo>
                  <a:lnTo>
                    <a:pt x="1" y="4406"/>
                  </a:lnTo>
                  <a:lnTo>
                    <a:pt x="1954" y="4239"/>
                  </a:lnTo>
                  <a:lnTo>
                    <a:pt x="2096" y="2358"/>
                  </a:lnTo>
                  <a:lnTo>
                    <a:pt x="3978" y="2203"/>
                  </a:lnTo>
                  <a:lnTo>
                    <a:pt x="4120" y="310"/>
                  </a:lnTo>
                  <a:lnTo>
                    <a:pt x="5942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79" name="Google Shape;5479;p19"/>
            <p:cNvSpPr/>
            <p:nvPr/>
          </p:nvSpPr>
          <p:spPr>
            <a:xfrm flipH="1">
              <a:off x="61553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80" name="Google Shape;5480;p19"/>
            <p:cNvSpPr/>
            <p:nvPr/>
          </p:nvSpPr>
          <p:spPr>
            <a:xfrm>
              <a:off x="45003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81" name="Google Shape;5481;p19"/>
            <p:cNvSpPr/>
            <p:nvPr/>
          </p:nvSpPr>
          <p:spPr>
            <a:xfrm>
              <a:off x="2881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82" name="Google Shape;5482;p19"/>
            <p:cNvSpPr/>
            <p:nvPr/>
          </p:nvSpPr>
          <p:spPr>
            <a:xfrm>
              <a:off x="277113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83" name="Google Shape;5483;p19"/>
            <p:cNvSpPr/>
            <p:nvPr/>
          </p:nvSpPr>
          <p:spPr>
            <a:xfrm>
              <a:off x="9761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01"/>
                    <a:pt x="524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1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84" name="Google Shape;5484;p19"/>
            <p:cNvSpPr/>
            <p:nvPr/>
          </p:nvSpPr>
          <p:spPr>
            <a:xfrm>
              <a:off x="450038" y="8752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5"/>
                  </a:moveTo>
                  <a:cubicBezTo>
                    <a:pt x="1382" y="95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4"/>
                    <a:pt x="465" y="95"/>
                    <a:pt x="917" y="95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85" name="Google Shape;5485;p19"/>
            <p:cNvSpPr/>
            <p:nvPr/>
          </p:nvSpPr>
          <p:spPr>
            <a:xfrm>
              <a:off x="8928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57" y="703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86" name="Google Shape;5486;p19"/>
            <p:cNvSpPr/>
            <p:nvPr/>
          </p:nvSpPr>
          <p:spPr>
            <a:xfrm>
              <a:off x="288113" y="9812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87" name="Google Shape;5487;p19"/>
            <p:cNvSpPr/>
            <p:nvPr/>
          </p:nvSpPr>
          <p:spPr>
            <a:xfrm>
              <a:off x="277113" y="7886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88" name="Google Shape;5488;p19"/>
            <p:cNvSpPr/>
            <p:nvPr/>
          </p:nvSpPr>
          <p:spPr>
            <a:xfrm>
              <a:off x="3291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89" name="Google Shape;5489;p19"/>
            <p:cNvSpPr/>
            <p:nvPr/>
          </p:nvSpPr>
          <p:spPr>
            <a:xfrm>
              <a:off x="97613" y="871388"/>
              <a:ext cx="50025" cy="50025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001" y="107"/>
                  </a:moveTo>
                  <a:cubicBezTo>
                    <a:pt x="1489" y="107"/>
                    <a:pt x="1882" y="512"/>
                    <a:pt x="1882" y="1000"/>
                  </a:cubicBezTo>
                  <a:cubicBezTo>
                    <a:pt x="1882" y="1500"/>
                    <a:pt x="1477" y="1893"/>
                    <a:pt x="1001" y="1893"/>
                  </a:cubicBezTo>
                  <a:cubicBezTo>
                    <a:pt x="524" y="1893"/>
                    <a:pt x="120" y="1500"/>
                    <a:pt x="120" y="1000"/>
                  </a:cubicBezTo>
                  <a:cubicBezTo>
                    <a:pt x="120" y="512"/>
                    <a:pt x="524" y="107"/>
                    <a:pt x="1001" y="107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53"/>
                    <a:pt x="1" y="1000"/>
                  </a:cubicBezTo>
                  <a:cubicBezTo>
                    <a:pt x="1" y="1548"/>
                    <a:pt x="453" y="2001"/>
                    <a:pt x="1001" y="2001"/>
                  </a:cubicBezTo>
                  <a:cubicBezTo>
                    <a:pt x="1548" y="2001"/>
                    <a:pt x="2001" y="1548"/>
                    <a:pt x="2001" y="1000"/>
                  </a:cubicBezTo>
                  <a:cubicBezTo>
                    <a:pt x="2001" y="453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90" name="Google Shape;5490;p19"/>
            <p:cNvSpPr/>
            <p:nvPr/>
          </p:nvSpPr>
          <p:spPr>
            <a:xfrm flipH="1">
              <a:off x="13088" y="566888"/>
              <a:ext cx="108650" cy="150025"/>
            </a:xfrm>
            <a:custGeom>
              <a:avLst/>
              <a:gdLst/>
              <a:ahLst/>
              <a:cxnLst/>
              <a:rect l="l" t="t" r="r" b="b"/>
              <a:pathLst>
                <a:path w="4346" h="6001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1"/>
                  </a:lnTo>
                  <a:lnTo>
                    <a:pt x="2179" y="4013"/>
                  </a:lnTo>
                  <a:lnTo>
                    <a:pt x="4048" y="4167"/>
                  </a:lnTo>
                  <a:lnTo>
                    <a:pt x="4203" y="6001"/>
                  </a:lnTo>
                  <a:lnTo>
                    <a:pt x="4346" y="5977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91" name="Google Shape;5491;p19"/>
            <p:cNvSpPr/>
            <p:nvPr/>
          </p:nvSpPr>
          <p:spPr>
            <a:xfrm flipH="1">
              <a:off x="225613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92" name="Google Shape;5492;p19"/>
            <p:cNvSpPr/>
            <p:nvPr/>
          </p:nvSpPr>
          <p:spPr>
            <a:xfrm>
              <a:off x="397063" y="53741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93" name="Google Shape;5493;p19"/>
            <p:cNvSpPr/>
            <p:nvPr/>
          </p:nvSpPr>
          <p:spPr>
            <a:xfrm>
              <a:off x="236313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84"/>
                  </a:moveTo>
                  <a:cubicBezTo>
                    <a:pt x="1394" y="84"/>
                    <a:pt x="1763" y="453"/>
                    <a:pt x="1763" y="930"/>
                  </a:cubicBezTo>
                  <a:cubicBezTo>
                    <a:pt x="1763" y="1406"/>
                    <a:pt x="1394" y="1787"/>
                    <a:pt x="930" y="1787"/>
                  </a:cubicBezTo>
                  <a:cubicBezTo>
                    <a:pt x="465" y="1787"/>
                    <a:pt x="96" y="1406"/>
                    <a:pt x="96" y="930"/>
                  </a:cubicBezTo>
                  <a:cubicBezTo>
                    <a:pt x="96" y="453"/>
                    <a:pt x="465" y="84"/>
                    <a:pt x="930" y="84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8"/>
                    <a:pt x="1" y="918"/>
                  </a:cubicBezTo>
                  <a:cubicBezTo>
                    <a:pt x="1" y="1430"/>
                    <a:pt x="418" y="1846"/>
                    <a:pt x="930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46" y="418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94" name="Google Shape;5494;p19"/>
            <p:cNvSpPr/>
            <p:nvPr/>
          </p:nvSpPr>
          <p:spPr>
            <a:xfrm>
              <a:off x="450038" y="164438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7"/>
                    <a:pt x="917" y="1787"/>
                  </a:cubicBezTo>
                  <a:cubicBezTo>
                    <a:pt x="465" y="1787"/>
                    <a:pt x="84" y="1418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7"/>
                    <a:pt x="1" y="918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8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95" name="Google Shape;5495;p19"/>
            <p:cNvSpPr/>
            <p:nvPr/>
          </p:nvSpPr>
          <p:spPr>
            <a:xfrm>
              <a:off x="89288" y="12178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96" name="Google Shape;5496;p19"/>
            <p:cNvSpPr/>
            <p:nvPr/>
          </p:nvSpPr>
          <p:spPr>
            <a:xfrm>
              <a:off x="288113" y="17503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97" name="Google Shape;5497;p19"/>
            <p:cNvSpPr/>
            <p:nvPr/>
          </p:nvSpPr>
          <p:spPr>
            <a:xfrm>
              <a:off x="277113" y="1557788"/>
              <a:ext cx="21450" cy="22325"/>
            </a:xfrm>
            <a:custGeom>
              <a:avLst/>
              <a:gdLst/>
              <a:ahLst/>
              <a:cxnLst/>
              <a:rect l="l" t="t" r="r" b="b"/>
              <a:pathLst>
                <a:path w="858" h="893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98" name="Google Shape;5498;p19"/>
            <p:cNvSpPr/>
            <p:nvPr/>
          </p:nvSpPr>
          <p:spPr>
            <a:xfrm>
              <a:off x="329188" y="12755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99" name="Google Shape;5499;p19"/>
            <p:cNvSpPr/>
            <p:nvPr/>
          </p:nvSpPr>
          <p:spPr>
            <a:xfrm>
              <a:off x="97613" y="1640513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00" name="Google Shape;5500;p19"/>
            <p:cNvSpPr/>
            <p:nvPr/>
          </p:nvSpPr>
          <p:spPr>
            <a:xfrm>
              <a:off x="13088" y="1336013"/>
              <a:ext cx="108650" cy="149750"/>
            </a:xfrm>
            <a:custGeom>
              <a:avLst/>
              <a:gdLst/>
              <a:ahLst/>
              <a:cxnLst/>
              <a:rect l="l" t="t" r="r" b="b"/>
              <a:pathLst>
                <a:path w="4346" h="5990" extrusionOk="0">
                  <a:moveTo>
                    <a:pt x="155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24" y="2120"/>
                  </a:lnTo>
                  <a:lnTo>
                    <a:pt x="2179" y="4013"/>
                  </a:lnTo>
                  <a:lnTo>
                    <a:pt x="4048" y="4168"/>
                  </a:lnTo>
                  <a:lnTo>
                    <a:pt x="4203" y="5990"/>
                  </a:lnTo>
                  <a:lnTo>
                    <a:pt x="4346" y="5978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23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01" name="Google Shape;5501;p19"/>
            <p:cNvSpPr/>
            <p:nvPr/>
          </p:nvSpPr>
          <p:spPr>
            <a:xfrm>
              <a:off x="225613" y="105861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51"/>
                  </a:lnTo>
                  <a:lnTo>
                    <a:pt x="12" y="4406"/>
                  </a:lnTo>
                  <a:lnTo>
                    <a:pt x="1953" y="4251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22"/>
                  </a:lnTo>
                  <a:lnTo>
                    <a:pt x="5941" y="167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02" name="Google Shape;5502;p19"/>
            <p:cNvSpPr/>
            <p:nvPr/>
          </p:nvSpPr>
          <p:spPr>
            <a:xfrm flipH="1">
              <a:off x="8979088" y="1308800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82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03" name="Google Shape;5503;p19"/>
            <p:cNvSpPr/>
            <p:nvPr/>
          </p:nvSpPr>
          <p:spPr>
            <a:xfrm>
              <a:off x="236313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6"/>
                    <a:pt x="1394" y="1787"/>
                    <a:pt x="930" y="1787"/>
                  </a:cubicBezTo>
                  <a:cubicBezTo>
                    <a:pt x="465" y="1787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04" name="Google Shape;5504;p19"/>
            <p:cNvSpPr/>
            <p:nvPr/>
          </p:nvSpPr>
          <p:spPr>
            <a:xfrm>
              <a:off x="450038" y="241353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3"/>
                    <a:pt x="1382" y="1786"/>
                    <a:pt x="917" y="1786"/>
                  </a:cubicBezTo>
                  <a:cubicBezTo>
                    <a:pt x="465" y="1786"/>
                    <a:pt x="84" y="1405"/>
                    <a:pt x="84" y="929"/>
                  </a:cubicBezTo>
                  <a:cubicBezTo>
                    <a:pt x="84" y="453"/>
                    <a:pt x="465" y="84"/>
                    <a:pt x="917" y="84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05" name="Google Shape;5505;p19"/>
            <p:cNvSpPr/>
            <p:nvPr/>
          </p:nvSpPr>
          <p:spPr>
            <a:xfrm>
              <a:off x="89288" y="19869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06" name="Google Shape;5506;p19"/>
            <p:cNvSpPr/>
            <p:nvPr/>
          </p:nvSpPr>
          <p:spPr>
            <a:xfrm>
              <a:off x="288113" y="2519513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41" y="0"/>
                  </a:moveTo>
                  <a:cubicBezTo>
                    <a:pt x="191" y="0"/>
                    <a:pt x="1" y="202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2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07" name="Google Shape;5507;p19"/>
            <p:cNvSpPr/>
            <p:nvPr/>
          </p:nvSpPr>
          <p:spPr>
            <a:xfrm>
              <a:off x="277113" y="23266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08" name="Google Shape;5508;p19"/>
            <p:cNvSpPr/>
            <p:nvPr/>
          </p:nvSpPr>
          <p:spPr>
            <a:xfrm>
              <a:off x="329188" y="20447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09" name="Google Shape;5509;p19"/>
            <p:cNvSpPr/>
            <p:nvPr/>
          </p:nvSpPr>
          <p:spPr>
            <a:xfrm>
              <a:off x="97613" y="2409663"/>
              <a:ext cx="50025" cy="50025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8"/>
                    <a:pt x="453" y="2001"/>
                    <a:pt x="1001" y="2001"/>
                  </a:cubicBezTo>
                  <a:cubicBezTo>
                    <a:pt x="1548" y="2001"/>
                    <a:pt x="2001" y="1548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10" name="Google Shape;5510;p19"/>
            <p:cNvSpPr/>
            <p:nvPr/>
          </p:nvSpPr>
          <p:spPr>
            <a:xfrm flipH="1">
              <a:off x="13088" y="2104863"/>
              <a:ext cx="108650" cy="150050"/>
            </a:xfrm>
            <a:custGeom>
              <a:avLst/>
              <a:gdLst/>
              <a:ahLst/>
              <a:cxnLst/>
              <a:rect l="l" t="t" r="r" b="b"/>
              <a:pathLst>
                <a:path w="4346" h="6002" extrusionOk="0">
                  <a:moveTo>
                    <a:pt x="155" y="1"/>
                  </a:moveTo>
                  <a:lnTo>
                    <a:pt x="0" y="24"/>
                  </a:lnTo>
                  <a:lnTo>
                    <a:pt x="155" y="1965"/>
                  </a:lnTo>
                  <a:lnTo>
                    <a:pt x="2024" y="2132"/>
                  </a:lnTo>
                  <a:lnTo>
                    <a:pt x="2179" y="4025"/>
                  </a:lnTo>
                  <a:lnTo>
                    <a:pt x="4048" y="4168"/>
                  </a:lnTo>
                  <a:lnTo>
                    <a:pt x="4203" y="6001"/>
                  </a:lnTo>
                  <a:lnTo>
                    <a:pt x="4346" y="5989"/>
                  </a:lnTo>
                  <a:lnTo>
                    <a:pt x="4203" y="4025"/>
                  </a:lnTo>
                  <a:lnTo>
                    <a:pt x="2322" y="3870"/>
                  </a:lnTo>
                  <a:lnTo>
                    <a:pt x="2179" y="1989"/>
                  </a:lnTo>
                  <a:lnTo>
                    <a:pt x="298" y="1834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11" name="Google Shape;5511;p19"/>
            <p:cNvSpPr/>
            <p:nvPr/>
          </p:nvSpPr>
          <p:spPr>
            <a:xfrm flipH="1">
              <a:off x="225613" y="1827738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30" y="1"/>
                  </a:moveTo>
                  <a:lnTo>
                    <a:pt x="3989" y="168"/>
                  </a:lnTo>
                  <a:lnTo>
                    <a:pt x="3846" y="2061"/>
                  </a:lnTo>
                  <a:lnTo>
                    <a:pt x="1965" y="2204"/>
                  </a:lnTo>
                  <a:lnTo>
                    <a:pt x="1822" y="4097"/>
                  </a:lnTo>
                  <a:lnTo>
                    <a:pt x="0" y="4240"/>
                  </a:lnTo>
                  <a:lnTo>
                    <a:pt x="12" y="4406"/>
                  </a:lnTo>
                  <a:lnTo>
                    <a:pt x="1953" y="4240"/>
                  </a:lnTo>
                  <a:lnTo>
                    <a:pt x="2096" y="2358"/>
                  </a:lnTo>
                  <a:lnTo>
                    <a:pt x="3977" y="2204"/>
                  </a:lnTo>
                  <a:lnTo>
                    <a:pt x="4120" y="311"/>
                  </a:lnTo>
                  <a:lnTo>
                    <a:pt x="5941" y="168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12" name="Google Shape;5512;p19"/>
            <p:cNvSpPr/>
            <p:nvPr/>
          </p:nvSpPr>
          <p:spPr>
            <a:xfrm>
              <a:off x="397063" y="2075688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70" y="1"/>
                  </a:moveTo>
                  <a:lnTo>
                    <a:pt x="5656" y="2537"/>
                  </a:lnTo>
                  <a:lnTo>
                    <a:pt x="3036" y="2751"/>
                  </a:lnTo>
                  <a:lnTo>
                    <a:pt x="2834" y="5382"/>
                  </a:lnTo>
                  <a:lnTo>
                    <a:pt x="226" y="5597"/>
                  </a:lnTo>
                  <a:lnTo>
                    <a:pt x="0" y="8323"/>
                  </a:lnTo>
                  <a:lnTo>
                    <a:pt x="215" y="8347"/>
                  </a:lnTo>
                  <a:lnTo>
                    <a:pt x="417" y="5799"/>
                  </a:lnTo>
                  <a:lnTo>
                    <a:pt x="3036" y="5597"/>
                  </a:lnTo>
                  <a:lnTo>
                    <a:pt x="3251" y="2954"/>
                  </a:lnTo>
                  <a:lnTo>
                    <a:pt x="5858" y="2739"/>
                  </a:lnTo>
                  <a:lnTo>
                    <a:pt x="6072" y="13"/>
                  </a:lnTo>
                  <a:lnTo>
                    <a:pt x="587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13" name="Google Shape;5513;p19"/>
            <p:cNvSpPr/>
            <p:nvPr/>
          </p:nvSpPr>
          <p:spPr>
            <a:xfrm>
              <a:off x="236313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14" name="Google Shape;5514;p19"/>
            <p:cNvSpPr/>
            <p:nvPr/>
          </p:nvSpPr>
          <p:spPr>
            <a:xfrm>
              <a:off x="450038" y="31823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5"/>
                  </a:moveTo>
                  <a:cubicBezTo>
                    <a:pt x="1382" y="95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5"/>
                    <a:pt x="917" y="95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15" name="Google Shape;5515;p19"/>
            <p:cNvSpPr/>
            <p:nvPr/>
          </p:nvSpPr>
          <p:spPr>
            <a:xfrm>
              <a:off x="89288" y="27561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16" name="Google Shape;5516;p19"/>
            <p:cNvSpPr/>
            <p:nvPr/>
          </p:nvSpPr>
          <p:spPr>
            <a:xfrm>
              <a:off x="288113" y="32883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17" name="Google Shape;5517;p19"/>
            <p:cNvSpPr/>
            <p:nvPr/>
          </p:nvSpPr>
          <p:spPr>
            <a:xfrm>
              <a:off x="277113" y="30957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18" name="Google Shape;5518;p19"/>
            <p:cNvSpPr/>
            <p:nvPr/>
          </p:nvSpPr>
          <p:spPr>
            <a:xfrm>
              <a:off x="329188" y="28138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191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19" name="Google Shape;5519;p19"/>
            <p:cNvSpPr/>
            <p:nvPr/>
          </p:nvSpPr>
          <p:spPr>
            <a:xfrm>
              <a:off x="97613" y="3178813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107"/>
                  </a:moveTo>
                  <a:cubicBezTo>
                    <a:pt x="1489" y="107"/>
                    <a:pt x="1882" y="500"/>
                    <a:pt x="1882" y="1000"/>
                  </a:cubicBezTo>
                  <a:cubicBezTo>
                    <a:pt x="1882" y="1489"/>
                    <a:pt x="1477" y="1893"/>
                    <a:pt x="1001" y="1893"/>
                  </a:cubicBezTo>
                  <a:cubicBezTo>
                    <a:pt x="524" y="1893"/>
                    <a:pt x="120" y="1489"/>
                    <a:pt x="120" y="1000"/>
                  </a:cubicBezTo>
                  <a:cubicBezTo>
                    <a:pt x="120" y="500"/>
                    <a:pt x="524" y="107"/>
                    <a:pt x="1001" y="107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0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48" y="1989"/>
                    <a:pt x="2001" y="1548"/>
                    <a:pt x="2001" y="1000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20" name="Google Shape;5520;p19"/>
            <p:cNvSpPr/>
            <p:nvPr/>
          </p:nvSpPr>
          <p:spPr>
            <a:xfrm>
              <a:off x="13088" y="2874013"/>
              <a:ext cx="108650" cy="150050"/>
            </a:xfrm>
            <a:custGeom>
              <a:avLst/>
              <a:gdLst/>
              <a:ahLst/>
              <a:cxnLst/>
              <a:rect l="l" t="t" r="r" b="b"/>
              <a:pathLst>
                <a:path w="4346" h="6002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2"/>
                  </a:lnTo>
                  <a:lnTo>
                    <a:pt x="2179" y="4025"/>
                  </a:lnTo>
                  <a:lnTo>
                    <a:pt x="4048" y="4168"/>
                  </a:lnTo>
                  <a:lnTo>
                    <a:pt x="4203" y="6001"/>
                  </a:lnTo>
                  <a:lnTo>
                    <a:pt x="4346" y="5989"/>
                  </a:lnTo>
                  <a:lnTo>
                    <a:pt x="4203" y="4025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21" name="Google Shape;5521;p19"/>
            <p:cNvSpPr/>
            <p:nvPr/>
          </p:nvSpPr>
          <p:spPr>
            <a:xfrm>
              <a:off x="225613" y="259688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1"/>
                  </a:moveTo>
                  <a:lnTo>
                    <a:pt x="3989" y="167"/>
                  </a:lnTo>
                  <a:lnTo>
                    <a:pt x="3846" y="2049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22" name="Google Shape;5522;p19"/>
            <p:cNvSpPr/>
            <p:nvPr/>
          </p:nvSpPr>
          <p:spPr>
            <a:xfrm flipH="1">
              <a:off x="8979088" y="2846775"/>
              <a:ext cx="151825" cy="208975"/>
            </a:xfrm>
            <a:custGeom>
              <a:avLst/>
              <a:gdLst/>
              <a:ahLst/>
              <a:cxnLst/>
              <a:rect l="l" t="t" r="r" b="b"/>
              <a:pathLst>
                <a:path w="6073" h="8359" extrusionOk="0">
                  <a:moveTo>
                    <a:pt x="5870" y="1"/>
                  </a:moveTo>
                  <a:lnTo>
                    <a:pt x="5656" y="2549"/>
                  </a:lnTo>
                  <a:lnTo>
                    <a:pt x="3036" y="2763"/>
                  </a:lnTo>
                  <a:lnTo>
                    <a:pt x="2834" y="5394"/>
                  </a:lnTo>
                  <a:lnTo>
                    <a:pt x="226" y="5597"/>
                  </a:lnTo>
                  <a:lnTo>
                    <a:pt x="0" y="8335"/>
                  </a:lnTo>
                  <a:lnTo>
                    <a:pt x="215" y="8359"/>
                  </a:lnTo>
                  <a:lnTo>
                    <a:pt x="417" y="5811"/>
                  </a:lnTo>
                  <a:lnTo>
                    <a:pt x="3036" y="5597"/>
                  </a:lnTo>
                  <a:lnTo>
                    <a:pt x="3251" y="2953"/>
                  </a:lnTo>
                  <a:lnTo>
                    <a:pt x="5858" y="2739"/>
                  </a:lnTo>
                  <a:lnTo>
                    <a:pt x="6072" y="24"/>
                  </a:lnTo>
                  <a:lnTo>
                    <a:pt x="587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23" name="Google Shape;5523;p19"/>
            <p:cNvSpPr/>
            <p:nvPr/>
          </p:nvSpPr>
          <p:spPr>
            <a:xfrm>
              <a:off x="236313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83"/>
                  </a:moveTo>
                  <a:cubicBezTo>
                    <a:pt x="1394" y="83"/>
                    <a:pt x="1763" y="464"/>
                    <a:pt x="1763" y="941"/>
                  </a:cubicBezTo>
                  <a:cubicBezTo>
                    <a:pt x="1763" y="1417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4"/>
                    <a:pt x="465" y="83"/>
                    <a:pt x="930" y="83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17"/>
                  </a:cubicBezTo>
                  <a:cubicBezTo>
                    <a:pt x="1" y="1429"/>
                    <a:pt x="418" y="1845"/>
                    <a:pt x="930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24" name="Google Shape;5524;p19"/>
            <p:cNvSpPr/>
            <p:nvPr/>
          </p:nvSpPr>
          <p:spPr>
            <a:xfrm>
              <a:off x="450038" y="3951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18"/>
                    <a:pt x="1382" y="1787"/>
                    <a:pt x="917" y="1787"/>
                  </a:cubicBezTo>
                  <a:cubicBezTo>
                    <a:pt x="465" y="1787"/>
                    <a:pt x="84" y="1418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8"/>
                    <a:pt x="1" y="930"/>
                  </a:cubicBezTo>
                  <a:cubicBezTo>
                    <a:pt x="1" y="1430"/>
                    <a:pt x="417" y="1846"/>
                    <a:pt x="929" y="1846"/>
                  </a:cubicBezTo>
                  <a:cubicBezTo>
                    <a:pt x="1429" y="1846"/>
                    <a:pt x="1846" y="1430"/>
                    <a:pt x="1846" y="930"/>
                  </a:cubicBezTo>
                  <a:cubicBezTo>
                    <a:pt x="1846" y="418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25" name="Google Shape;5525;p19"/>
            <p:cNvSpPr/>
            <p:nvPr/>
          </p:nvSpPr>
          <p:spPr>
            <a:xfrm>
              <a:off x="89288" y="35252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26" name="Google Shape;5526;p19"/>
            <p:cNvSpPr/>
            <p:nvPr/>
          </p:nvSpPr>
          <p:spPr>
            <a:xfrm>
              <a:off x="288113" y="4057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27" name="Google Shape;5527;p19"/>
            <p:cNvSpPr/>
            <p:nvPr/>
          </p:nvSpPr>
          <p:spPr>
            <a:xfrm>
              <a:off x="277113" y="38649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28" name="Google Shape;5528;p19"/>
            <p:cNvSpPr/>
            <p:nvPr/>
          </p:nvSpPr>
          <p:spPr>
            <a:xfrm>
              <a:off x="329188" y="35827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2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2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29" name="Google Shape;5529;p19"/>
            <p:cNvSpPr/>
            <p:nvPr/>
          </p:nvSpPr>
          <p:spPr>
            <a:xfrm>
              <a:off x="97613" y="3947963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5"/>
                  </a:moveTo>
                  <a:cubicBezTo>
                    <a:pt x="1489" y="95"/>
                    <a:pt x="1882" y="500"/>
                    <a:pt x="1882" y="988"/>
                  </a:cubicBezTo>
                  <a:cubicBezTo>
                    <a:pt x="1882" y="1488"/>
                    <a:pt x="1477" y="1881"/>
                    <a:pt x="1001" y="1881"/>
                  </a:cubicBezTo>
                  <a:cubicBezTo>
                    <a:pt x="524" y="1881"/>
                    <a:pt x="120" y="1488"/>
                    <a:pt x="120" y="988"/>
                  </a:cubicBezTo>
                  <a:cubicBezTo>
                    <a:pt x="120" y="500"/>
                    <a:pt x="524" y="95"/>
                    <a:pt x="1001" y="95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988"/>
                  </a:cubicBezTo>
                  <a:cubicBezTo>
                    <a:pt x="1" y="1548"/>
                    <a:pt x="453" y="1988"/>
                    <a:pt x="1001" y="1988"/>
                  </a:cubicBezTo>
                  <a:cubicBezTo>
                    <a:pt x="1548" y="1988"/>
                    <a:pt x="2001" y="1548"/>
                    <a:pt x="2001" y="988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30" name="Google Shape;5530;p19"/>
            <p:cNvSpPr/>
            <p:nvPr/>
          </p:nvSpPr>
          <p:spPr>
            <a:xfrm flipH="1">
              <a:off x="13088" y="3643163"/>
              <a:ext cx="108650" cy="150025"/>
            </a:xfrm>
            <a:custGeom>
              <a:avLst/>
              <a:gdLst/>
              <a:ahLst/>
              <a:cxnLst/>
              <a:rect l="l" t="t" r="r" b="b"/>
              <a:pathLst>
                <a:path w="4346" h="6001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1"/>
                  </a:lnTo>
                  <a:lnTo>
                    <a:pt x="2179" y="4012"/>
                  </a:lnTo>
                  <a:lnTo>
                    <a:pt x="4048" y="4167"/>
                  </a:lnTo>
                  <a:lnTo>
                    <a:pt x="4203" y="6001"/>
                  </a:lnTo>
                  <a:lnTo>
                    <a:pt x="4346" y="5977"/>
                  </a:lnTo>
                  <a:lnTo>
                    <a:pt x="4203" y="4012"/>
                  </a:lnTo>
                  <a:lnTo>
                    <a:pt x="2322" y="3870"/>
                  </a:lnTo>
                  <a:lnTo>
                    <a:pt x="2179" y="1976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31" name="Google Shape;5531;p19"/>
            <p:cNvSpPr/>
            <p:nvPr/>
          </p:nvSpPr>
          <p:spPr>
            <a:xfrm flipH="1">
              <a:off x="225613" y="336603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084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55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32" name="Google Shape;5532;p19"/>
            <p:cNvSpPr/>
            <p:nvPr/>
          </p:nvSpPr>
          <p:spPr>
            <a:xfrm>
              <a:off x="397063" y="36136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51" y="2953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33" name="Google Shape;5533;p19"/>
            <p:cNvSpPr/>
            <p:nvPr/>
          </p:nvSpPr>
          <p:spPr>
            <a:xfrm>
              <a:off x="236313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84"/>
                  </a:moveTo>
                  <a:cubicBezTo>
                    <a:pt x="1394" y="84"/>
                    <a:pt x="1763" y="453"/>
                    <a:pt x="1763" y="929"/>
                  </a:cubicBezTo>
                  <a:cubicBezTo>
                    <a:pt x="1763" y="1394"/>
                    <a:pt x="1394" y="1787"/>
                    <a:pt x="930" y="1787"/>
                  </a:cubicBezTo>
                  <a:cubicBezTo>
                    <a:pt x="465" y="1787"/>
                    <a:pt x="96" y="1406"/>
                    <a:pt x="96" y="929"/>
                  </a:cubicBezTo>
                  <a:cubicBezTo>
                    <a:pt x="96" y="453"/>
                    <a:pt x="465" y="84"/>
                    <a:pt x="930" y="84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46" y="417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34" name="Google Shape;5534;p19"/>
            <p:cNvSpPr/>
            <p:nvPr/>
          </p:nvSpPr>
          <p:spPr>
            <a:xfrm>
              <a:off x="45003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35" name="Google Shape;5535;p19"/>
            <p:cNvSpPr/>
            <p:nvPr/>
          </p:nvSpPr>
          <p:spPr>
            <a:xfrm>
              <a:off x="89288" y="42941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2"/>
                    <a:pt x="191" y="894"/>
                    <a:pt x="429" y="894"/>
                  </a:cubicBezTo>
                  <a:cubicBezTo>
                    <a:pt x="667" y="894"/>
                    <a:pt x="857" y="692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36" name="Google Shape;5536;p19"/>
            <p:cNvSpPr/>
            <p:nvPr/>
          </p:nvSpPr>
          <p:spPr>
            <a:xfrm>
              <a:off x="2881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37" name="Google Shape;5537;p19"/>
            <p:cNvSpPr/>
            <p:nvPr/>
          </p:nvSpPr>
          <p:spPr>
            <a:xfrm>
              <a:off x="277113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38" name="Google Shape;5538;p19"/>
            <p:cNvSpPr/>
            <p:nvPr/>
          </p:nvSpPr>
          <p:spPr>
            <a:xfrm>
              <a:off x="329188" y="43518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39" name="Google Shape;5539;p19"/>
            <p:cNvSpPr/>
            <p:nvPr/>
          </p:nvSpPr>
          <p:spPr>
            <a:xfrm>
              <a:off x="9761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40" name="Google Shape;5540;p19"/>
            <p:cNvSpPr/>
            <p:nvPr/>
          </p:nvSpPr>
          <p:spPr>
            <a:xfrm>
              <a:off x="13088" y="4412288"/>
              <a:ext cx="108650" cy="149750"/>
            </a:xfrm>
            <a:custGeom>
              <a:avLst/>
              <a:gdLst/>
              <a:ahLst/>
              <a:cxnLst/>
              <a:rect l="l" t="t" r="r" b="b"/>
              <a:pathLst>
                <a:path w="4346" h="5990" extrusionOk="0">
                  <a:moveTo>
                    <a:pt x="155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24" y="2120"/>
                  </a:lnTo>
                  <a:lnTo>
                    <a:pt x="2179" y="4013"/>
                  </a:lnTo>
                  <a:lnTo>
                    <a:pt x="4048" y="4168"/>
                  </a:lnTo>
                  <a:lnTo>
                    <a:pt x="4203" y="5990"/>
                  </a:lnTo>
                  <a:lnTo>
                    <a:pt x="4346" y="5978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22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41" name="Google Shape;5541;p19"/>
            <p:cNvSpPr/>
            <p:nvPr/>
          </p:nvSpPr>
          <p:spPr>
            <a:xfrm>
              <a:off x="225613" y="413488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51"/>
                  </a:lnTo>
                  <a:lnTo>
                    <a:pt x="12" y="4405"/>
                  </a:lnTo>
                  <a:lnTo>
                    <a:pt x="1953" y="4251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22"/>
                  </a:lnTo>
                  <a:lnTo>
                    <a:pt x="5941" y="167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42" name="Google Shape;5542;p19"/>
            <p:cNvSpPr/>
            <p:nvPr/>
          </p:nvSpPr>
          <p:spPr>
            <a:xfrm flipH="1">
              <a:off x="8979088" y="438507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0"/>
                  </a:lnTo>
                  <a:lnTo>
                    <a:pt x="2834" y="5382"/>
                  </a:lnTo>
                  <a:lnTo>
                    <a:pt x="226" y="5596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51" y="2941"/>
                  </a:lnTo>
                  <a:lnTo>
                    <a:pt x="5858" y="2738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43" name="Google Shape;5543;p19"/>
            <p:cNvSpPr/>
            <p:nvPr/>
          </p:nvSpPr>
          <p:spPr>
            <a:xfrm>
              <a:off x="236313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44" name="Google Shape;5544;p19"/>
            <p:cNvSpPr/>
            <p:nvPr/>
          </p:nvSpPr>
          <p:spPr>
            <a:xfrm>
              <a:off x="8928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45" name="Google Shape;5545;p19"/>
            <p:cNvSpPr/>
            <p:nvPr/>
          </p:nvSpPr>
          <p:spPr>
            <a:xfrm>
              <a:off x="3291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46" name="Google Shape;5546;p19"/>
            <p:cNvSpPr/>
            <p:nvPr/>
          </p:nvSpPr>
          <p:spPr>
            <a:xfrm flipH="1">
              <a:off x="7853938" y="4906250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5547" name="Google Shape;5547;p19"/>
          <p:cNvSpPr/>
          <p:nvPr/>
        </p:nvSpPr>
        <p:spPr>
          <a:xfrm>
            <a:off x="474200" y="432200"/>
            <a:ext cx="11243600" cy="59936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5548" name="Google Shape;5548;p19"/>
          <p:cNvSpPr txBox="1">
            <a:spLocks noGrp="1"/>
          </p:cNvSpPr>
          <p:nvPr>
            <p:ph type="subTitle" idx="1"/>
          </p:nvPr>
        </p:nvSpPr>
        <p:spPr>
          <a:xfrm>
            <a:off x="6448000" y="3072000"/>
            <a:ext cx="4080000" cy="302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Montserrat"/>
              <a:buChar char="●"/>
              <a:defRPr sz="1867">
                <a:solidFill>
                  <a:schemeClr val="dk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○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■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●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○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■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●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○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■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5549" name="Google Shape;5549;p19"/>
          <p:cNvSpPr txBox="1">
            <a:spLocks noGrp="1"/>
          </p:cNvSpPr>
          <p:nvPr>
            <p:ph type="subTitle" idx="2"/>
          </p:nvPr>
        </p:nvSpPr>
        <p:spPr>
          <a:xfrm>
            <a:off x="1664000" y="3072007"/>
            <a:ext cx="4080000" cy="302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Montserrat"/>
              <a:buChar char="●"/>
              <a:defRPr sz="1867">
                <a:solidFill>
                  <a:schemeClr val="dk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○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■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●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○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■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●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○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Char char="■"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5550" name="Google Shape;5550;p1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996263640"/>
      </p:ext>
    </p:extLst>
  </p:cSld>
  <p:clrMapOvr>
    <a:masterClrMapping/>
  </p:clrMapOvr>
  <p:hf hdr="0" ftr="0" dt="0"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5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52" name="Google Shape;5552;p20"/>
          <p:cNvGrpSpPr/>
          <p:nvPr/>
        </p:nvGrpSpPr>
        <p:grpSpPr>
          <a:xfrm>
            <a:off x="17451" y="-215"/>
            <a:ext cx="12157100" cy="6858033"/>
            <a:chOff x="13088" y="-162"/>
            <a:chExt cx="9117825" cy="5143525"/>
          </a:xfrm>
        </p:grpSpPr>
        <p:sp>
          <p:nvSpPr>
            <p:cNvPr id="5553" name="Google Shape;5553;p20"/>
            <p:cNvSpPr/>
            <p:nvPr/>
          </p:nvSpPr>
          <p:spPr>
            <a:xfrm>
              <a:off x="903176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54" name="Google Shape;5554;p20"/>
            <p:cNvSpPr/>
            <p:nvPr/>
          </p:nvSpPr>
          <p:spPr>
            <a:xfrm>
              <a:off x="851353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13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55" name="Google Shape;5555;p20"/>
            <p:cNvSpPr/>
            <p:nvPr/>
          </p:nvSpPr>
          <p:spPr>
            <a:xfrm>
              <a:off x="886953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56" name="Google Shape;5556;p20"/>
            <p:cNvSpPr/>
            <p:nvPr/>
          </p:nvSpPr>
          <p:spPr>
            <a:xfrm>
              <a:off x="885883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57" name="Google Shape;5557;p20"/>
            <p:cNvSpPr/>
            <p:nvPr/>
          </p:nvSpPr>
          <p:spPr>
            <a:xfrm>
              <a:off x="8679638" y="102538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989" y="96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1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58" name="Google Shape;5558;p20"/>
            <p:cNvSpPr/>
            <p:nvPr/>
          </p:nvSpPr>
          <p:spPr>
            <a:xfrm>
              <a:off x="8266188" y="-162"/>
              <a:ext cx="106900" cy="151250"/>
            </a:xfrm>
            <a:custGeom>
              <a:avLst/>
              <a:gdLst/>
              <a:ahLst/>
              <a:cxnLst/>
              <a:rect l="l" t="t" r="r" b="b"/>
              <a:pathLst>
                <a:path w="4276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2" y="2001"/>
                  </a:lnTo>
                  <a:lnTo>
                    <a:pt x="1989" y="3894"/>
                  </a:lnTo>
                  <a:lnTo>
                    <a:pt x="120" y="4073"/>
                  </a:lnTo>
                  <a:lnTo>
                    <a:pt x="1" y="6037"/>
                  </a:lnTo>
                  <a:lnTo>
                    <a:pt x="144" y="6049"/>
                  </a:lnTo>
                  <a:lnTo>
                    <a:pt x="263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59" name="Google Shape;5559;p20"/>
            <p:cNvSpPr/>
            <p:nvPr/>
          </p:nvSpPr>
          <p:spPr>
            <a:xfrm>
              <a:off x="9031763" y="8752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5"/>
                  </a:moveTo>
                  <a:cubicBezTo>
                    <a:pt x="1382" y="95"/>
                    <a:pt x="1763" y="464"/>
                    <a:pt x="1763" y="941"/>
                  </a:cubicBezTo>
                  <a:cubicBezTo>
                    <a:pt x="1763" y="1417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4"/>
                    <a:pt x="465" y="95"/>
                    <a:pt x="929" y="95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60" name="Google Shape;5560;p20"/>
            <p:cNvSpPr/>
            <p:nvPr/>
          </p:nvSpPr>
          <p:spPr>
            <a:xfrm>
              <a:off x="867041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703"/>
                    <a:pt x="203" y="893"/>
                    <a:pt x="441" y="893"/>
                  </a:cubicBezTo>
                  <a:cubicBezTo>
                    <a:pt x="679" y="893"/>
                    <a:pt x="870" y="703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61" name="Google Shape;5561;p20"/>
            <p:cNvSpPr/>
            <p:nvPr/>
          </p:nvSpPr>
          <p:spPr>
            <a:xfrm>
              <a:off x="8513538" y="98181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0"/>
                  </a:moveTo>
                  <a:cubicBezTo>
                    <a:pt x="227" y="0"/>
                    <a:pt x="1" y="227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87" y="1036"/>
                    <a:pt x="1013" y="798"/>
                    <a:pt x="1013" y="512"/>
                  </a:cubicBezTo>
                  <a:cubicBezTo>
                    <a:pt x="1013" y="227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62" name="Google Shape;5562;p20"/>
            <p:cNvSpPr/>
            <p:nvPr/>
          </p:nvSpPr>
          <p:spPr>
            <a:xfrm>
              <a:off x="8869538" y="9812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63" name="Google Shape;5563;p20"/>
            <p:cNvSpPr/>
            <p:nvPr/>
          </p:nvSpPr>
          <p:spPr>
            <a:xfrm>
              <a:off x="8858838" y="788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64" name="Google Shape;5564;p20"/>
            <p:cNvSpPr/>
            <p:nvPr/>
          </p:nvSpPr>
          <p:spPr>
            <a:xfrm>
              <a:off x="8457588" y="6305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1" y="191"/>
                    <a:pt x="1" y="441"/>
                  </a:cubicBezTo>
                  <a:cubicBezTo>
                    <a:pt x="1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191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65" name="Google Shape;5565;p20"/>
            <p:cNvSpPr/>
            <p:nvPr/>
          </p:nvSpPr>
          <p:spPr>
            <a:xfrm>
              <a:off x="8910913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53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66" name="Google Shape;5566;p20"/>
            <p:cNvSpPr/>
            <p:nvPr/>
          </p:nvSpPr>
          <p:spPr>
            <a:xfrm>
              <a:off x="8679638" y="871388"/>
              <a:ext cx="49725" cy="50025"/>
            </a:xfrm>
            <a:custGeom>
              <a:avLst/>
              <a:gdLst/>
              <a:ahLst/>
              <a:cxnLst/>
              <a:rect l="l" t="t" r="r" b="b"/>
              <a:pathLst>
                <a:path w="1989" h="2001" extrusionOk="0">
                  <a:moveTo>
                    <a:pt x="989" y="107"/>
                  </a:moveTo>
                  <a:cubicBezTo>
                    <a:pt x="1489" y="107"/>
                    <a:pt x="1870" y="512"/>
                    <a:pt x="1870" y="1000"/>
                  </a:cubicBezTo>
                  <a:cubicBezTo>
                    <a:pt x="1870" y="1500"/>
                    <a:pt x="1465" y="1893"/>
                    <a:pt x="989" y="1893"/>
                  </a:cubicBezTo>
                  <a:cubicBezTo>
                    <a:pt x="513" y="1893"/>
                    <a:pt x="120" y="1500"/>
                    <a:pt x="120" y="1000"/>
                  </a:cubicBezTo>
                  <a:cubicBezTo>
                    <a:pt x="120" y="512"/>
                    <a:pt x="501" y="107"/>
                    <a:pt x="989" y="107"/>
                  </a:cubicBezTo>
                  <a:close/>
                  <a:moveTo>
                    <a:pt x="989" y="0"/>
                  </a:moveTo>
                  <a:cubicBezTo>
                    <a:pt x="441" y="0"/>
                    <a:pt x="1" y="453"/>
                    <a:pt x="1" y="1000"/>
                  </a:cubicBezTo>
                  <a:cubicBezTo>
                    <a:pt x="1" y="1548"/>
                    <a:pt x="441" y="2001"/>
                    <a:pt x="989" y="2001"/>
                  </a:cubicBezTo>
                  <a:cubicBezTo>
                    <a:pt x="1548" y="2001"/>
                    <a:pt x="1989" y="1548"/>
                    <a:pt x="1989" y="1000"/>
                  </a:cubicBezTo>
                  <a:cubicBezTo>
                    <a:pt x="1989" y="453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67" name="Google Shape;5567;p20"/>
            <p:cNvSpPr/>
            <p:nvPr/>
          </p:nvSpPr>
          <p:spPr>
            <a:xfrm flipH="1">
              <a:off x="8594813" y="569125"/>
              <a:ext cx="108950" cy="150025"/>
            </a:xfrm>
            <a:custGeom>
              <a:avLst/>
              <a:gdLst/>
              <a:ahLst/>
              <a:cxnLst/>
              <a:rect l="l" t="t" r="r" b="b"/>
              <a:pathLst>
                <a:path w="4358" h="6001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1"/>
                  </a:lnTo>
                  <a:lnTo>
                    <a:pt x="2179" y="4013"/>
                  </a:lnTo>
                  <a:lnTo>
                    <a:pt x="4060" y="4167"/>
                  </a:lnTo>
                  <a:lnTo>
                    <a:pt x="4203" y="6001"/>
                  </a:lnTo>
                  <a:lnTo>
                    <a:pt x="4358" y="5977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68" name="Google Shape;5568;p20"/>
            <p:cNvSpPr/>
            <p:nvPr/>
          </p:nvSpPr>
          <p:spPr>
            <a:xfrm flipH="1">
              <a:off x="8807038" y="292000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4013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69" name="Google Shape;5569;p20"/>
            <p:cNvSpPr/>
            <p:nvPr/>
          </p:nvSpPr>
          <p:spPr>
            <a:xfrm>
              <a:off x="8979088" y="539650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94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70" name="Google Shape;5570;p20"/>
            <p:cNvSpPr/>
            <p:nvPr/>
          </p:nvSpPr>
          <p:spPr>
            <a:xfrm>
              <a:off x="8243563" y="294238"/>
              <a:ext cx="152125" cy="208675"/>
            </a:xfrm>
            <a:custGeom>
              <a:avLst/>
              <a:gdLst/>
              <a:ahLst/>
              <a:cxnLst/>
              <a:rect l="l" t="t" r="r" b="b"/>
              <a:pathLst>
                <a:path w="6085" h="8347" extrusionOk="0">
                  <a:moveTo>
                    <a:pt x="5859" y="0"/>
                  </a:moveTo>
                  <a:lnTo>
                    <a:pt x="5668" y="2536"/>
                  </a:lnTo>
                  <a:lnTo>
                    <a:pt x="3049" y="2750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8" y="5798"/>
                  </a:lnTo>
                  <a:lnTo>
                    <a:pt x="3037" y="5596"/>
                  </a:lnTo>
                  <a:lnTo>
                    <a:pt x="3239" y="2953"/>
                  </a:lnTo>
                  <a:lnTo>
                    <a:pt x="5859" y="2750"/>
                  </a:lnTo>
                  <a:lnTo>
                    <a:pt x="6085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71" name="Google Shape;5571;p20"/>
            <p:cNvSpPr/>
            <p:nvPr/>
          </p:nvSpPr>
          <p:spPr>
            <a:xfrm>
              <a:off x="8818338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30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65" y="1787"/>
                    <a:pt x="84" y="1406"/>
                    <a:pt x="84" y="930"/>
                  </a:cubicBezTo>
                  <a:cubicBezTo>
                    <a:pt x="84" y="453"/>
                    <a:pt x="465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8"/>
                    <a:pt x="1" y="918"/>
                  </a:cubicBezTo>
                  <a:cubicBezTo>
                    <a:pt x="1" y="1430"/>
                    <a:pt x="418" y="1846"/>
                    <a:pt x="918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34" y="418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72" name="Google Shape;5572;p20"/>
            <p:cNvSpPr/>
            <p:nvPr/>
          </p:nvSpPr>
          <p:spPr>
            <a:xfrm>
              <a:off x="9031763" y="164438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7"/>
                    <a:pt x="929" y="1787"/>
                  </a:cubicBezTo>
                  <a:cubicBezTo>
                    <a:pt x="465" y="1787"/>
                    <a:pt x="96" y="1418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8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8"/>
                  </a:cubicBezTo>
                  <a:cubicBezTo>
                    <a:pt x="1846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73" name="Google Shape;5573;p20"/>
            <p:cNvSpPr/>
            <p:nvPr/>
          </p:nvSpPr>
          <p:spPr>
            <a:xfrm>
              <a:off x="8670413" y="12178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74" name="Google Shape;5574;p20"/>
            <p:cNvSpPr/>
            <p:nvPr/>
          </p:nvSpPr>
          <p:spPr>
            <a:xfrm>
              <a:off x="8513538" y="1750663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75" name="Google Shape;5575;p20"/>
            <p:cNvSpPr/>
            <p:nvPr/>
          </p:nvSpPr>
          <p:spPr>
            <a:xfrm>
              <a:off x="8869538" y="17503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76" name="Google Shape;5576;p20"/>
            <p:cNvSpPr/>
            <p:nvPr/>
          </p:nvSpPr>
          <p:spPr>
            <a:xfrm>
              <a:off x="8858838" y="1557788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77" name="Google Shape;5577;p20"/>
            <p:cNvSpPr/>
            <p:nvPr/>
          </p:nvSpPr>
          <p:spPr>
            <a:xfrm>
              <a:off x="8457588" y="13994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78" name="Google Shape;5578;p20"/>
            <p:cNvSpPr/>
            <p:nvPr/>
          </p:nvSpPr>
          <p:spPr>
            <a:xfrm>
              <a:off x="8910913" y="12755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79" name="Google Shape;5579;p20"/>
            <p:cNvSpPr/>
            <p:nvPr/>
          </p:nvSpPr>
          <p:spPr>
            <a:xfrm>
              <a:off x="8679638" y="1640513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80" name="Google Shape;5580;p20"/>
            <p:cNvSpPr/>
            <p:nvPr/>
          </p:nvSpPr>
          <p:spPr>
            <a:xfrm>
              <a:off x="8594813" y="1338250"/>
              <a:ext cx="108950" cy="149750"/>
            </a:xfrm>
            <a:custGeom>
              <a:avLst/>
              <a:gdLst/>
              <a:ahLst/>
              <a:cxnLst/>
              <a:rect l="l" t="t" r="r" b="b"/>
              <a:pathLst>
                <a:path w="4358" h="5990" extrusionOk="0">
                  <a:moveTo>
                    <a:pt x="143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36" y="2120"/>
                  </a:lnTo>
                  <a:lnTo>
                    <a:pt x="2179" y="4013"/>
                  </a:lnTo>
                  <a:lnTo>
                    <a:pt x="4060" y="4168"/>
                  </a:lnTo>
                  <a:lnTo>
                    <a:pt x="4203" y="5990"/>
                  </a:lnTo>
                  <a:lnTo>
                    <a:pt x="4358" y="5978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23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81" name="Google Shape;5581;p20"/>
            <p:cNvSpPr/>
            <p:nvPr/>
          </p:nvSpPr>
          <p:spPr>
            <a:xfrm>
              <a:off x="8807038" y="1060850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51"/>
                  </a:lnTo>
                  <a:lnTo>
                    <a:pt x="24" y="4406"/>
                  </a:lnTo>
                  <a:lnTo>
                    <a:pt x="1965" y="4251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22"/>
                  </a:lnTo>
                  <a:lnTo>
                    <a:pt x="5954" y="167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82" name="Google Shape;5582;p20"/>
            <p:cNvSpPr/>
            <p:nvPr/>
          </p:nvSpPr>
          <p:spPr>
            <a:xfrm flipH="1">
              <a:off x="397063" y="130656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82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83" name="Google Shape;5583;p20"/>
            <p:cNvSpPr/>
            <p:nvPr/>
          </p:nvSpPr>
          <p:spPr>
            <a:xfrm>
              <a:off x="8818338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65" y="1787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84" name="Google Shape;5584;p20"/>
            <p:cNvSpPr/>
            <p:nvPr/>
          </p:nvSpPr>
          <p:spPr>
            <a:xfrm>
              <a:off x="9031763" y="241353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84"/>
                  </a:moveTo>
                  <a:cubicBezTo>
                    <a:pt x="1382" y="84"/>
                    <a:pt x="1763" y="453"/>
                    <a:pt x="1763" y="929"/>
                  </a:cubicBezTo>
                  <a:cubicBezTo>
                    <a:pt x="1763" y="1393"/>
                    <a:pt x="1382" y="1786"/>
                    <a:pt x="929" y="1786"/>
                  </a:cubicBezTo>
                  <a:cubicBezTo>
                    <a:pt x="465" y="1786"/>
                    <a:pt x="96" y="1405"/>
                    <a:pt x="96" y="929"/>
                  </a:cubicBezTo>
                  <a:cubicBezTo>
                    <a:pt x="96" y="453"/>
                    <a:pt x="465" y="84"/>
                    <a:pt x="929" y="84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85" name="Google Shape;5585;p20"/>
            <p:cNvSpPr/>
            <p:nvPr/>
          </p:nvSpPr>
          <p:spPr>
            <a:xfrm>
              <a:off x="8670413" y="19869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86" name="Google Shape;5586;p20"/>
            <p:cNvSpPr/>
            <p:nvPr/>
          </p:nvSpPr>
          <p:spPr>
            <a:xfrm>
              <a:off x="8513538" y="2519788"/>
              <a:ext cx="25325" cy="26225"/>
            </a:xfrm>
            <a:custGeom>
              <a:avLst/>
              <a:gdLst/>
              <a:ahLst/>
              <a:cxnLst/>
              <a:rect l="l" t="t" r="r" b="b"/>
              <a:pathLst>
                <a:path w="1013" h="1049" extrusionOk="0">
                  <a:moveTo>
                    <a:pt x="513" y="1"/>
                  </a:moveTo>
                  <a:cubicBezTo>
                    <a:pt x="227" y="1"/>
                    <a:pt x="1" y="239"/>
                    <a:pt x="1" y="525"/>
                  </a:cubicBezTo>
                  <a:cubicBezTo>
                    <a:pt x="1" y="811"/>
                    <a:pt x="227" y="1049"/>
                    <a:pt x="513" y="1049"/>
                  </a:cubicBezTo>
                  <a:cubicBezTo>
                    <a:pt x="787" y="1049"/>
                    <a:pt x="1013" y="811"/>
                    <a:pt x="1013" y="525"/>
                  </a:cubicBezTo>
                  <a:cubicBezTo>
                    <a:pt x="1013" y="239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87" name="Google Shape;5587;p20"/>
            <p:cNvSpPr/>
            <p:nvPr/>
          </p:nvSpPr>
          <p:spPr>
            <a:xfrm>
              <a:off x="8869538" y="2519513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29" y="0"/>
                  </a:moveTo>
                  <a:cubicBezTo>
                    <a:pt x="191" y="0"/>
                    <a:pt x="1" y="202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2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88" name="Google Shape;5588;p20"/>
            <p:cNvSpPr/>
            <p:nvPr/>
          </p:nvSpPr>
          <p:spPr>
            <a:xfrm>
              <a:off x="8858838" y="23266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89" name="Google Shape;5589;p20"/>
            <p:cNvSpPr/>
            <p:nvPr/>
          </p:nvSpPr>
          <p:spPr>
            <a:xfrm>
              <a:off x="8457588" y="21685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90" name="Google Shape;5590;p20"/>
            <p:cNvSpPr/>
            <p:nvPr/>
          </p:nvSpPr>
          <p:spPr>
            <a:xfrm>
              <a:off x="8910913" y="20447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91" name="Google Shape;5591;p20"/>
            <p:cNvSpPr/>
            <p:nvPr/>
          </p:nvSpPr>
          <p:spPr>
            <a:xfrm>
              <a:off x="8679638" y="2409663"/>
              <a:ext cx="49725" cy="50025"/>
            </a:xfrm>
            <a:custGeom>
              <a:avLst/>
              <a:gdLst/>
              <a:ahLst/>
              <a:cxnLst/>
              <a:rect l="l" t="t" r="r" b="b"/>
              <a:pathLst>
                <a:path w="1989" h="2001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8"/>
                    <a:pt x="441" y="2001"/>
                    <a:pt x="989" y="2001"/>
                  </a:cubicBezTo>
                  <a:cubicBezTo>
                    <a:pt x="1548" y="2001"/>
                    <a:pt x="1989" y="1548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92" name="Google Shape;5592;p20"/>
            <p:cNvSpPr/>
            <p:nvPr/>
          </p:nvSpPr>
          <p:spPr>
            <a:xfrm flipH="1">
              <a:off x="8594813" y="2107100"/>
              <a:ext cx="108950" cy="150050"/>
            </a:xfrm>
            <a:custGeom>
              <a:avLst/>
              <a:gdLst/>
              <a:ahLst/>
              <a:cxnLst/>
              <a:rect l="l" t="t" r="r" b="b"/>
              <a:pathLst>
                <a:path w="4358" h="6002" extrusionOk="0">
                  <a:moveTo>
                    <a:pt x="143" y="1"/>
                  </a:moveTo>
                  <a:lnTo>
                    <a:pt x="0" y="24"/>
                  </a:lnTo>
                  <a:lnTo>
                    <a:pt x="155" y="1965"/>
                  </a:lnTo>
                  <a:lnTo>
                    <a:pt x="2036" y="2132"/>
                  </a:lnTo>
                  <a:lnTo>
                    <a:pt x="2179" y="4025"/>
                  </a:lnTo>
                  <a:lnTo>
                    <a:pt x="4060" y="4168"/>
                  </a:lnTo>
                  <a:lnTo>
                    <a:pt x="4203" y="6001"/>
                  </a:lnTo>
                  <a:lnTo>
                    <a:pt x="4358" y="5989"/>
                  </a:lnTo>
                  <a:lnTo>
                    <a:pt x="4203" y="4025"/>
                  </a:lnTo>
                  <a:lnTo>
                    <a:pt x="2334" y="3870"/>
                  </a:lnTo>
                  <a:lnTo>
                    <a:pt x="2167" y="1989"/>
                  </a:lnTo>
                  <a:lnTo>
                    <a:pt x="298" y="1834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93" name="Google Shape;5593;p20"/>
            <p:cNvSpPr/>
            <p:nvPr/>
          </p:nvSpPr>
          <p:spPr>
            <a:xfrm flipH="1">
              <a:off x="8807038" y="1829975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4013" y="168"/>
                  </a:lnTo>
                  <a:lnTo>
                    <a:pt x="3846" y="2061"/>
                  </a:lnTo>
                  <a:lnTo>
                    <a:pt x="1965" y="2204"/>
                  </a:lnTo>
                  <a:lnTo>
                    <a:pt x="1822" y="4097"/>
                  </a:lnTo>
                  <a:lnTo>
                    <a:pt x="0" y="4240"/>
                  </a:lnTo>
                  <a:lnTo>
                    <a:pt x="24" y="4406"/>
                  </a:lnTo>
                  <a:lnTo>
                    <a:pt x="1965" y="4240"/>
                  </a:lnTo>
                  <a:lnTo>
                    <a:pt x="2120" y="2358"/>
                  </a:lnTo>
                  <a:lnTo>
                    <a:pt x="3989" y="2204"/>
                  </a:lnTo>
                  <a:lnTo>
                    <a:pt x="4144" y="311"/>
                  </a:lnTo>
                  <a:lnTo>
                    <a:pt x="5954" y="168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94" name="Google Shape;5594;p20"/>
            <p:cNvSpPr/>
            <p:nvPr/>
          </p:nvSpPr>
          <p:spPr>
            <a:xfrm>
              <a:off x="8979088" y="2077925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58" y="1"/>
                  </a:moveTo>
                  <a:lnTo>
                    <a:pt x="5656" y="2537"/>
                  </a:lnTo>
                  <a:lnTo>
                    <a:pt x="3036" y="2751"/>
                  </a:lnTo>
                  <a:lnTo>
                    <a:pt x="2822" y="5382"/>
                  </a:lnTo>
                  <a:lnTo>
                    <a:pt x="203" y="5597"/>
                  </a:lnTo>
                  <a:lnTo>
                    <a:pt x="0" y="8323"/>
                  </a:lnTo>
                  <a:lnTo>
                    <a:pt x="203" y="8347"/>
                  </a:lnTo>
                  <a:lnTo>
                    <a:pt x="417" y="5799"/>
                  </a:lnTo>
                  <a:lnTo>
                    <a:pt x="3024" y="5597"/>
                  </a:lnTo>
                  <a:lnTo>
                    <a:pt x="3227" y="2954"/>
                  </a:lnTo>
                  <a:lnTo>
                    <a:pt x="5846" y="2739"/>
                  </a:lnTo>
                  <a:lnTo>
                    <a:pt x="6072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95" name="Google Shape;5595;p20"/>
            <p:cNvSpPr/>
            <p:nvPr/>
          </p:nvSpPr>
          <p:spPr>
            <a:xfrm>
              <a:off x="8818338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96" name="Google Shape;5596;p20"/>
            <p:cNvSpPr/>
            <p:nvPr/>
          </p:nvSpPr>
          <p:spPr>
            <a:xfrm>
              <a:off x="9031763" y="31823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5"/>
                  </a:moveTo>
                  <a:cubicBezTo>
                    <a:pt x="1382" y="95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5"/>
                    <a:pt x="929" y="95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97" name="Google Shape;5597;p20"/>
            <p:cNvSpPr/>
            <p:nvPr/>
          </p:nvSpPr>
          <p:spPr>
            <a:xfrm>
              <a:off x="8670413" y="27561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98" name="Google Shape;5598;p20"/>
            <p:cNvSpPr/>
            <p:nvPr/>
          </p:nvSpPr>
          <p:spPr>
            <a:xfrm>
              <a:off x="8513538" y="3288938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4"/>
                  </a:cubicBezTo>
                  <a:cubicBezTo>
                    <a:pt x="1" y="810"/>
                    <a:pt x="227" y="1036"/>
                    <a:pt x="513" y="1036"/>
                  </a:cubicBezTo>
                  <a:cubicBezTo>
                    <a:pt x="787" y="1036"/>
                    <a:pt x="1013" y="810"/>
                    <a:pt x="1013" y="524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99" name="Google Shape;5599;p20"/>
            <p:cNvSpPr/>
            <p:nvPr/>
          </p:nvSpPr>
          <p:spPr>
            <a:xfrm>
              <a:off x="8869538" y="32883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00" name="Google Shape;5600;p20"/>
            <p:cNvSpPr/>
            <p:nvPr/>
          </p:nvSpPr>
          <p:spPr>
            <a:xfrm>
              <a:off x="8858838" y="30957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53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01" name="Google Shape;5601;p20"/>
            <p:cNvSpPr/>
            <p:nvPr/>
          </p:nvSpPr>
          <p:spPr>
            <a:xfrm>
              <a:off x="8457588" y="2937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1" y="203"/>
                    <a:pt x="1" y="441"/>
                  </a:cubicBezTo>
                  <a:cubicBezTo>
                    <a:pt x="1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02" name="Google Shape;5602;p20"/>
            <p:cNvSpPr/>
            <p:nvPr/>
          </p:nvSpPr>
          <p:spPr>
            <a:xfrm>
              <a:off x="8910913" y="28138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191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41"/>
                  </a:cubicBezTo>
                  <a:cubicBezTo>
                    <a:pt x="870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03" name="Google Shape;5603;p20"/>
            <p:cNvSpPr/>
            <p:nvPr/>
          </p:nvSpPr>
          <p:spPr>
            <a:xfrm>
              <a:off x="8679638" y="3178813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107"/>
                  </a:moveTo>
                  <a:cubicBezTo>
                    <a:pt x="1489" y="107"/>
                    <a:pt x="1870" y="500"/>
                    <a:pt x="1870" y="1000"/>
                  </a:cubicBezTo>
                  <a:cubicBezTo>
                    <a:pt x="1870" y="1489"/>
                    <a:pt x="1465" y="1893"/>
                    <a:pt x="989" y="1893"/>
                  </a:cubicBezTo>
                  <a:cubicBezTo>
                    <a:pt x="513" y="1893"/>
                    <a:pt x="120" y="1489"/>
                    <a:pt x="120" y="1000"/>
                  </a:cubicBezTo>
                  <a:cubicBezTo>
                    <a:pt x="120" y="500"/>
                    <a:pt x="501" y="107"/>
                    <a:pt x="989" y="107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0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0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04" name="Google Shape;5604;p20"/>
            <p:cNvSpPr/>
            <p:nvPr/>
          </p:nvSpPr>
          <p:spPr>
            <a:xfrm>
              <a:off x="8594813" y="2876250"/>
              <a:ext cx="108950" cy="150050"/>
            </a:xfrm>
            <a:custGeom>
              <a:avLst/>
              <a:gdLst/>
              <a:ahLst/>
              <a:cxnLst/>
              <a:rect l="l" t="t" r="r" b="b"/>
              <a:pathLst>
                <a:path w="4358" h="6002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2"/>
                  </a:lnTo>
                  <a:lnTo>
                    <a:pt x="2179" y="4025"/>
                  </a:lnTo>
                  <a:lnTo>
                    <a:pt x="4060" y="4168"/>
                  </a:lnTo>
                  <a:lnTo>
                    <a:pt x="4203" y="6001"/>
                  </a:lnTo>
                  <a:lnTo>
                    <a:pt x="4358" y="5989"/>
                  </a:lnTo>
                  <a:lnTo>
                    <a:pt x="4203" y="4025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05" name="Google Shape;5605;p20"/>
            <p:cNvSpPr/>
            <p:nvPr/>
          </p:nvSpPr>
          <p:spPr>
            <a:xfrm>
              <a:off x="8807038" y="259912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4013" y="167"/>
                  </a:lnTo>
                  <a:lnTo>
                    <a:pt x="3846" y="2049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06" name="Google Shape;5606;p20"/>
            <p:cNvSpPr/>
            <p:nvPr/>
          </p:nvSpPr>
          <p:spPr>
            <a:xfrm flipH="1">
              <a:off x="397063" y="2844538"/>
              <a:ext cx="151825" cy="208975"/>
            </a:xfrm>
            <a:custGeom>
              <a:avLst/>
              <a:gdLst/>
              <a:ahLst/>
              <a:cxnLst/>
              <a:rect l="l" t="t" r="r" b="b"/>
              <a:pathLst>
                <a:path w="6073" h="8359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6" y="2763"/>
                  </a:lnTo>
                  <a:lnTo>
                    <a:pt x="2822" y="5394"/>
                  </a:lnTo>
                  <a:lnTo>
                    <a:pt x="203" y="5597"/>
                  </a:lnTo>
                  <a:lnTo>
                    <a:pt x="0" y="8335"/>
                  </a:lnTo>
                  <a:lnTo>
                    <a:pt x="203" y="8359"/>
                  </a:lnTo>
                  <a:lnTo>
                    <a:pt x="417" y="5811"/>
                  </a:lnTo>
                  <a:lnTo>
                    <a:pt x="3024" y="5597"/>
                  </a:lnTo>
                  <a:lnTo>
                    <a:pt x="3227" y="2953"/>
                  </a:lnTo>
                  <a:lnTo>
                    <a:pt x="5846" y="2739"/>
                  </a:lnTo>
                  <a:lnTo>
                    <a:pt x="6072" y="24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07" name="Google Shape;5607;p20"/>
            <p:cNvSpPr/>
            <p:nvPr/>
          </p:nvSpPr>
          <p:spPr>
            <a:xfrm>
              <a:off x="8818338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83"/>
                  </a:moveTo>
                  <a:cubicBezTo>
                    <a:pt x="1382" y="83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4"/>
                    <a:pt x="465" y="83"/>
                    <a:pt x="918" y="83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17"/>
                  </a:cubicBezTo>
                  <a:cubicBezTo>
                    <a:pt x="1" y="1429"/>
                    <a:pt x="418" y="1845"/>
                    <a:pt x="918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08" name="Google Shape;5608;p20"/>
            <p:cNvSpPr/>
            <p:nvPr/>
          </p:nvSpPr>
          <p:spPr>
            <a:xfrm>
              <a:off x="9031763" y="3951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18"/>
                    <a:pt x="1382" y="1787"/>
                    <a:pt x="929" y="1787"/>
                  </a:cubicBezTo>
                  <a:cubicBezTo>
                    <a:pt x="465" y="1787"/>
                    <a:pt x="96" y="1418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8"/>
                    <a:pt x="1" y="930"/>
                  </a:cubicBezTo>
                  <a:cubicBezTo>
                    <a:pt x="1" y="1430"/>
                    <a:pt x="417" y="1846"/>
                    <a:pt x="929" y="1846"/>
                  </a:cubicBezTo>
                  <a:cubicBezTo>
                    <a:pt x="1429" y="1846"/>
                    <a:pt x="1846" y="1430"/>
                    <a:pt x="1846" y="930"/>
                  </a:cubicBezTo>
                  <a:cubicBezTo>
                    <a:pt x="1834" y="418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09" name="Google Shape;5609;p20"/>
            <p:cNvSpPr/>
            <p:nvPr/>
          </p:nvSpPr>
          <p:spPr>
            <a:xfrm>
              <a:off x="8670413" y="35252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191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191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10" name="Google Shape;5610;p20"/>
            <p:cNvSpPr/>
            <p:nvPr/>
          </p:nvSpPr>
          <p:spPr>
            <a:xfrm>
              <a:off x="8513538" y="4057788"/>
              <a:ext cx="25325" cy="26225"/>
            </a:xfrm>
            <a:custGeom>
              <a:avLst/>
              <a:gdLst/>
              <a:ahLst/>
              <a:cxnLst/>
              <a:rect l="l" t="t" r="r" b="b"/>
              <a:pathLst>
                <a:path w="1013" h="1049" extrusionOk="0">
                  <a:moveTo>
                    <a:pt x="513" y="0"/>
                  </a:moveTo>
                  <a:cubicBezTo>
                    <a:pt x="227" y="0"/>
                    <a:pt x="1" y="239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9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11" name="Google Shape;5611;p20"/>
            <p:cNvSpPr/>
            <p:nvPr/>
          </p:nvSpPr>
          <p:spPr>
            <a:xfrm>
              <a:off x="8869538" y="4057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12" name="Google Shape;5612;p20"/>
            <p:cNvSpPr/>
            <p:nvPr/>
          </p:nvSpPr>
          <p:spPr>
            <a:xfrm>
              <a:off x="8858838" y="38649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13" name="Google Shape;5613;p20"/>
            <p:cNvSpPr/>
            <p:nvPr/>
          </p:nvSpPr>
          <p:spPr>
            <a:xfrm>
              <a:off x="8457588" y="37068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191"/>
                    <a:pt x="1" y="441"/>
                  </a:cubicBezTo>
                  <a:cubicBezTo>
                    <a:pt x="1" y="692"/>
                    <a:pt x="203" y="894"/>
                    <a:pt x="441" y="894"/>
                  </a:cubicBezTo>
                  <a:cubicBezTo>
                    <a:pt x="679" y="894"/>
                    <a:pt x="870" y="692"/>
                    <a:pt x="870" y="441"/>
                  </a:cubicBezTo>
                  <a:cubicBezTo>
                    <a:pt x="870" y="191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14" name="Google Shape;5614;p20"/>
            <p:cNvSpPr/>
            <p:nvPr/>
          </p:nvSpPr>
          <p:spPr>
            <a:xfrm>
              <a:off x="8910913" y="35827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2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53"/>
                  </a:cubicBezTo>
                  <a:cubicBezTo>
                    <a:pt x="870" y="202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15" name="Google Shape;5615;p20"/>
            <p:cNvSpPr/>
            <p:nvPr/>
          </p:nvSpPr>
          <p:spPr>
            <a:xfrm>
              <a:off x="8679638" y="3947963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5"/>
                  </a:moveTo>
                  <a:cubicBezTo>
                    <a:pt x="1489" y="95"/>
                    <a:pt x="1870" y="500"/>
                    <a:pt x="1870" y="988"/>
                  </a:cubicBezTo>
                  <a:cubicBezTo>
                    <a:pt x="1870" y="1488"/>
                    <a:pt x="1465" y="1881"/>
                    <a:pt x="989" y="1881"/>
                  </a:cubicBezTo>
                  <a:cubicBezTo>
                    <a:pt x="513" y="1881"/>
                    <a:pt x="120" y="1488"/>
                    <a:pt x="120" y="988"/>
                  </a:cubicBezTo>
                  <a:cubicBezTo>
                    <a:pt x="120" y="500"/>
                    <a:pt x="501" y="95"/>
                    <a:pt x="989" y="95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988"/>
                  </a:cubicBezTo>
                  <a:cubicBezTo>
                    <a:pt x="1" y="1548"/>
                    <a:pt x="441" y="1988"/>
                    <a:pt x="989" y="1988"/>
                  </a:cubicBezTo>
                  <a:cubicBezTo>
                    <a:pt x="1548" y="1988"/>
                    <a:pt x="1989" y="1548"/>
                    <a:pt x="1989" y="988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16" name="Google Shape;5616;p20"/>
            <p:cNvSpPr/>
            <p:nvPr/>
          </p:nvSpPr>
          <p:spPr>
            <a:xfrm flipH="1">
              <a:off x="8594813" y="3645400"/>
              <a:ext cx="108950" cy="150025"/>
            </a:xfrm>
            <a:custGeom>
              <a:avLst/>
              <a:gdLst/>
              <a:ahLst/>
              <a:cxnLst/>
              <a:rect l="l" t="t" r="r" b="b"/>
              <a:pathLst>
                <a:path w="4358" h="6001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1"/>
                  </a:lnTo>
                  <a:lnTo>
                    <a:pt x="2179" y="4012"/>
                  </a:lnTo>
                  <a:lnTo>
                    <a:pt x="4060" y="4167"/>
                  </a:lnTo>
                  <a:lnTo>
                    <a:pt x="4203" y="6001"/>
                  </a:lnTo>
                  <a:lnTo>
                    <a:pt x="4358" y="5977"/>
                  </a:lnTo>
                  <a:lnTo>
                    <a:pt x="4203" y="4012"/>
                  </a:lnTo>
                  <a:lnTo>
                    <a:pt x="2334" y="3870"/>
                  </a:lnTo>
                  <a:lnTo>
                    <a:pt x="2167" y="1976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17" name="Google Shape;5617;p20"/>
            <p:cNvSpPr/>
            <p:nvPr/>
          </p:nvSpPr>
          <p:spPr>
            <a:xfrm flipH="1">
              <a:off x="8807038" y="336827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084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18" name="Google Shape;5618;p20"/>
            <p:cNvSpPr/>
            <p:nvPr/>
          </p:nvSpPr>
          <p:spPr>
            <a:xfrm>
              <a:off x="8979088" y="361592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94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19" name="Google Shape;5619;p20"/>
            <p:cNvSpPr/>
            <p:nvPr/>
          </p:nvSpPr>
          <p:spPr>
            <a:xfrm>
              <a:off x="8818338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4"/>
                    <a:pt x="1382" y="1787"/>
                    <a:pt x="918" y="1787"/>
                  </a:cubicBezTo>
                  <a:cubicBezTo>
                    <a:pt x="465" y="1787"/>
                    <a:pt x="84" y="1406"/>
                    <a:pt x="84" y="929"/>
                  </a:cubicBezTo>
                  <a:cubicBezTo>
                    <a:pt x="84" y="453"/>
                    <a:pt x="465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20" name="Google Shape;5620;p20"/>
            <p:cNvSpPr/>
            <p:nvPr/>
          </p:nvSpPr>
          <p:spPr>
            <a:xfrm>
              <a:off x="903176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21" name="Google Shape;5621;p20"/>
            <p:cNvSpPr/>
            <p:nvPr/>
          </p:nvSpPr>
          <p:spPr>
            <a:xfrm>
              <a:off x="8670413" y="42941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2"/>
                    <a:pt x="203" y="894"/>
                    <a:pt x="441" y="894"/>
                  </a:cubicBezTo>
                  <a:cubicBezTo>
                    <a:pt x="679" y="894"/>
                    <a:pt x="870" y="692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22" name="Google Shape;5622;p20"/>
            <p:cNvSpPr/>
            <p:nvPr/>
          </p:nvSpPr>
          <p:spPr>
            <a:xfrm>
              <a:off x="851353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23" name="Google Shape;5623;p20"/>
            <p:cNvSpPr/>
            <p:nvPr/>
          </p:nvSpPr>
          <p:spPr>
            <a:xfrm>
              <a:off x="886953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24" name="Google Shape;5624;p20"/>
            <p:cNvSpPr/>
            <p:nvPr/>
          </p:nvSpPr>
          <p:spPr>
            <a:xfrm>
              <a:off x="885883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25" name="Google Shape;5625;p20"/>
            <p:cNvSpPr/>
            <p:nvPr/>
          </p:nvSpPr>
          <p:spPr>
            <a:xfrm>
              <a:off x="8457588" y="44756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26" name="Google Shape;5626;p20"/>
            <p:cNvSpPr/>
            <p:nvPr/>
          </p:nvSpPr>
          <p:spPr>
            <a:xfrm>
              <a:off x="8910913" y="43518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27" name="Google Shape;5627;p20"/>
            <p:cNvSpPr/>
            <p:nvPr/>
          </p:nvSpPr>
          <p:spPr>
            <a:xfrm>
              <a:off x="8679638" y="4716788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28" name="Google Shape;5628;p20"/>
            <p:cNvSpPr/>
            <p:nvPr/>
          </p:nvSpPr>
          <p:spPr>
            <a:xfrm>
              <a:off x="8594813" y="4414525"/>
              <a:ext cx="108950" cy="149750"/>
            </a:xfrm>
            <a:custGeom>
              <a:avLst/>
              <a:gdLst/>
              <a:ahLst/>
              <a:cxnLst/>
              <a:rect l="l" t="t" r="r" b="b"/>
              <a:pathLst>
                <a:path w="4358" h="5990" extrusionOk="0">
                  <a:moveTo>
                    <a:pt x="143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36" y="2120"/>
                  </a:lnTo>
                  <a:lnTo>
                    <a:pt x="2179" y="4013"/>
                  </a:lnTo>
                  <a:lnTo>
                    <a:pt x="4060" y="4168"/>
                  </a:lnTo>
                  <a:lnTo>
                    <a:pt x="4203" y="5990"/>
                  </a:lnTo>
                  <a:lnTo>
                    <a:pt x="4358" y="5978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22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29" name="Google Shape;5629;p20"/>
            <p:cNvSpPr/>
            <p:nvPr/>
          </p:nvSpPr>
          <p:spPr>
            <a:xfrm>
              <a:off x="8807038" y="413712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51"/>
                  </a:lnTo>
                  <a:lnTo>
                    <a:pt x="24" y="4405"/>
                  </a:lnTo>
                  <a:lnTo>
                    <a:pt x="1965" y="4251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22"/>
                  </a:lnTo>
                  <a:lnTo>
                    <a:pt x="5954" y="167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30" name="Google Shape;5630;p20"/>
            <p:cNvSpPr/>
            <p:nvPr/>
          </p:nvSpPr>
          <p:spPr>
            <a:xfrm>
              <a:off x="8266188" y="4616350"/>
              <a:ext cx="106900" cy="151525"/>
            </a:xfrm>
            <a:custGeom>
              <a:avLst/>
              <a:gdLst/>
              <a:ahLst/>
              <a:cxnLst/>
              <a:rect l="l" t="t" r="r" b="b"/>
              <a:pathLst>
                <a:path w="4276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2" y="2012"/>
                  </a:lnTo>
                  <a:lnTo>
                    <a:pt x="1989" y="3905"/>
                  </a:lnTo>
                  <a:lnTo>
                    <a:pt x="120" y="4084"/>
                  </a:lnTo>
                  <a:lnTo>
                    <a:pt x="1" y="6048"/>
                  </a:lnTo>
                  <a:lnTo>
                    <a:pt x="144" y="6060"/>
                  </a:lnTo>
                  <a:lnTo>
                    <a:pt x="263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88"/>
                  </a:lnTo>
                  <a:lnTo>
                    <a:pt x="4275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31" name="Google Shape;5631;p20"/>
            <p:cNvSpPr/>
            <p:nvPr/>
          </p:nvSpPr>
          <p:spPr>
            <a:xfrm flipH="1">
              <a:off x="397063" y="43828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0"/>
                  </a:lnTo>
                  <a:lnTo>
                    <a:pt x="2822" y="5382"/>
                  </a:lnTo>
                  <a:lnTo>
                    <a:pt x="203" y="5596"/>
                  </a:lnTo>
                  <a:lnTo>
                    <a:pt x="0" y="8334"/>
                  </a:lnTo>
                  <a:lnTo>
                    <a:pt x="203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41"/>
                  </a:lnTo>
                  <a:lnTo>
                    <a:pt x="5846" y="2738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32" name="Google Shape;5632;p20"/>
            <p:cNvSpPr/>
            <p:nvPr/>
          </p:nvSpPr>
          <p:spPr>
            <a:xfrm>
              <a:off x="8818338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33" name="Google Shape;5633;p20"/>
            <p:cNvSpPr/>
            <p:nvPr/>
          </p:nvSpPr>
          <p:spPr>
            <a:xfrm>
              <a:off x="867041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34" name="Google Shape;5634;p20"/>
            <p:cNvSpPr/>
            <p:nvPr/>
          </p:nvSpPr>
          <p:spPr>
            <a:xfrm>
              <a:off x="8910913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41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35" name="Google Shape;5635;p20"/>
            <p:cNvSpPr/>
            <p:nvPr/>
          </p:nvSpPr>
          <p:spPr>
            <a:xfrm flipH="1">
              <a:off x="8807038" y="4906250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4013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36" name="Google Shape;5636;p20"/>
            <p:cNvSpPr/>
            <p:nvPr/>
          </p:nvSpPr>
          <p:spPr>
            <a:xfrm>
              <a:off x="8243563" y="4910725"/>
              <a:ext cx="152125" cy="208675"/>
            </a:xfrm>
            <a:custGeom>
              <a:avLst/>
              <a:gdLst/>
              <a:ahLst/>
              <a:cxnLst/>
              <a:rect l="l" t="t" r="r" b="b"/>
              <a:pathLst>
                <a:path w="6085" h="8347" extrusionOk="0">
                  <a:moveTo>
                    <a:pt x="5859" y="0"/>
                  </a:moveTo>
                  <a:lnTo>
                    <a:pt x="5668" y="2548"/>
                  </a:lnTo>
                  <a:lnTo>
                    <a:pt x="3049" y="2751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8" y="5811"/>
                  </a:lnTo>
                  <a:lnTo>
                    <a:pt x="3037" y="5596"/>
                  </a:lnTo>
                  <a:lnTo>
                    <a:pt x="3239" y="2965"/>
                  </a:lnTo>
                  <a:lnTo>
                    <a:pt x="5859" y="2739"/>
                  </a:lnTo>
                  <a:lnTo>
                    <a:pt x="6085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37" name="Google Shape;5637;p20"/>
            <p:cNvSpPr/>
            <p:nvPr/>
          </p:nvSpPr>
          <p:spPr>
            <a:xfrm>
              <a:off x="807836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38" name="Google Shape;5638;p20"/>
            <p:cNvSpPr/>
            <p:nvPr/>
          </p:nvSpPr>
          <p:spPr>
            <a:xfrm>
              <a:off x="75604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0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00" y="1037"/>
                  </a:cubicBezTo>
                  <a:cubicBezTo>
                    <a:pt x="774" y="1037"/>
                    <a:pt x="1012" y="810"/>
                    <a:pt x="1012" y="525"/>
                  </a:cubicBezTo>
                  <a:cubicBezTo>
                    <a:pt x="1012" y="227"/>
                    <a:pt x="774" y="1"/>
                    <a:pt x="5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39" name="Google Shape;5639;p20"/>
            <p:cNvSpPr/>
            <p:nvPr/>
          </p:nvSpPr>
          <p:spPr>
            <a:xfrm>
              <a:off x="7916438" y="212063"/>
              <a:ext cx="21475" cy="22350"/>
            </a:xfrm>
            <a:custGeom>
              <a:avLst/>
              <a:gdLst/>
              <a:ahLst/>
              <a:cxnLst/>
              <a:rect l="l" t="t" r="r" b="b"/>
              <a:pathLst>
                <a:path w="859" h="894" extrusionOk="0">
                  <a:moveTo>
                    <a:pt x="430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30" y="894"/>
                  </a:cubicBezTo>
                  <a:cubicBezTo>
                    <a:pt x="668" y="894"/>
                    <a:pt x="858" y="703"/>
                    <a:pt x="858" y="453"/>
                  </a:cubicBezTo>
                  <a:cubicBezTo>
                    <a:pt x="858" y="203"/>
                    <a:pt x="668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40" name="Google Shape;5640;p20"/>
            <p:cNvSpPr/>
            <p:nvPr/>
          </p:nvSpPr>
          <p:spPr>
            <a:xfrm>
              <a:off x="790513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41" name="Google Shape;5641;p20"/>
            <p:cNvSpPr/>
            <p:nvPr/>
          </p:nvSpPr>
          <p:spPr>
            <a:xfrm>
              <a:off x="7725938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42" name="Google Shape;5642;p20"/>
            <p:cNvSpPr/>
            <p:nvPr/>
          </p:nvSpPr>
          <p:spPr>
            <a:xfrm flipH="1">
              <a:off x="159126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1" y="2001"/>
                  </a:lnTo>
                  <a:lnTo>
                    <a:pt x="2012" y="3894"/>
                  </a:lnTo>
                  <a:lnTo>
                    <a:pt x="131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3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86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43" name="Google Shape;5643;p20"/>
            <p:cNvSpPr/>
            <p:nvPr/>
          </p:nvSpPr>
          <p:spPr>
            <a:xfrm>
              <a:off x="771731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70" y="703"/>
                    <a:pt x="870" y="453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44" name="Google Shape;5644;p20"/>
            <p:cNvSpPr/>
            <p:nvPr/>
          </p:nvSpPr>
          <p:spPr>
            <a:xfrm>
              <a:off x="7957238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41" y="893"/>
                  </a:cubicBezTo>
                  <a:cubicBezTo>
                    <a:pt x="679" y="893"/>
                    <a:pt x="869" y="691"/>
                    <a:pt x="869" y="453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45" name="Google Shape;5645;p20"/>
            <p:cNvSpPr/>
            <p:nvPr/>
          </p:nvSpPr>
          <p:spPr>
            <a:xfrm flipH="1">
              <a:off x="1179288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18" y="1"/>
                  </a:moveTo>
                  <a:lnTo>
                    <a:pt x="3989" y="155"/>
                  </a:lnTo>
                  <a:lnTo>
                    <a:pt x="3834" y="2048"/>
                  </a:lnTo>
                  <a:lnTo>
                    <a:pt x="1965" y="2203"/>
                  </a:lnTo>
                  <a:lnTo>
                    <a:pt x="1798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2" y="155"/>
                  </a:lnTo>
                  <a:lnTo>
                    <a:pt x="591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46" name="Google Shape;5646;p20"/>
            <p:cNvSpPr/>
            <p:nvPr/>
          </p:nvSpPr>
          <p:spPr>
            <a:xfrm>
              <a:off x="729018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6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50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47" name="Google Shape;5647;p20"/>
            <p:cNvSpPr/>
            <p:nvPr/>
          </p:nvSpPr>
          <p:spPr>
            <a:xfrm>
              <a:off x="807836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46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48" name="Google Shape;5648;p20"/>
            <p:cNvSpPr/>
            <p:nvPr/>
          </p:nvSpPr>
          <p:spPr>
            <a:xfrm>
              <a:off x="75604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0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00" y="1048"/>
                  </a:cubicBezTo>
                  <a:cubicBezTo>
                    <a:pt x="774" y="1048"/>
                    <a:pt x="1012" y="810"/>
                    <a:pt x="1012" y="524"/>
                  </a:cubicBezTo>
                  <a:cubicBezTo>
                    <a:pt x="1012" y="238"/>
                    <a:pt x="774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49" name="Google Shape;5649;p20"/>
            <p:cNvSpPr/>
            <p:nvPr/>
          </p:nvSpPr>
          <p:spPr>
            <a:xfrm>
              <a:off x="7916438" y="4826638"/>
              <a:ext cx="21475" cy="22350"/>
            </a:xfrm>
            <a:custGeom>
              <a:avLst/>
              <a:gdLst/>
              <a:ahLst/>
              <a:cxnLst/>
              <a:rect l="l" t="t" r="r" b="b"/>
              <a:pathLst>
                <a:path w="859" h="894" extrusionOk="0">
                  <a:moveTo>
                    <a:pt x="430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30" y="893"/>
                  </a:cubicBezTo>
                  <a:cubicBezTo>
                    <a:pt x="668" y="893"/>
                    <a:pt x="858" y="691"/>
                    <a:pt x="858" y="441"/>
                  </a:cubicBezTo>
                  <a:cubicBezTo>
                    <a:pt x="858" y="203"/>
                    <a:pt x="668" y="0"/>
                    <a:pt x="4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50" name="Google Shape;5650;p20"/>
            <p:cNvSpPr/>
            <p:nvPr/>
          </p:nvSpPr>
          <p:spPr>
            <a:xfrm>
              <a:off x="790513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51" name="Google Shape;5651;p20"/>
            <p:cNvSpPr/>
            <p:nvPr/>
          </p:nvSpPr>
          <p:spPr>
            <a:xfrm>
              <a:off x="7725938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52" name="Google Shape;5652;p20"/>
            <p:cNvSpPr/>
            <p:nvPr/>
          </p:nvSpPr>
          <p:spPr>
            <a:xfrm flipH="1">
              <a:off x="1591263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1" y="2012"/>
                  </a:lnTo>
                  <a:lnTo>
                    <a:pt x="2012" y="3905"/>
                  </a:lnTo>
                  <a:lnTo>
                    <a:pt x="131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3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86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53" name="Google Shape;5653;p20"/>
            <p:cNvSpPr/>
            <p:nvPr/>
          </p:nvSpPr>
          <p:spPr>
            <a:xfrm>
              <a:off x="771731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53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54" name="Google Shape;5654;p20"/>
            <p:cNvSpPr/>
            <p:nvPr/>
          </p:nvSpPr>
          <p:spPr>
            <a:xfrm>
              <a:off x="7957238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55" name="Google Shape;5655;p20"/>
            <p:cNvSpPr/>
            <p:nvPr/>
          </p:nvSpPr>
          <p:spPr>
            <a:xfrm flipH="1">
              <a:off x="225613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18" y="1"/>
                  </a:moveTo>
                  <a:lnTo>
                    <a:pt x="3989" y="167"/>
                  </a:lnTo>
                  <a:lnTo>
                    <a:pt x="3834" y="2061"/>
                  </a:lnTo>
                  <a:lnTo>
                    <a:pt x="1965" y="2203"/>
                  </a:lnTo>
                  <a:lnTo>
                    <a:pt x="1798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2" y="167"/>
                  </a:lnTo>
                  <a:lnTo>
                    <a:pt x="591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56" name="Google Shape;5656;p20"/>
            <p:cNvSpPr/>
            <p:nvPr/>
          </p:nvSpPr>
          <p:spPr>
            <a:xfrm>
              <a:off x="7290188" y="491072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57" name="Google Shape;5657;p20"/>
            <p:cNvSpPr/>
            <p:nvPr/>
          </p:nvSpPr>
          <p:spPr>
            <a:xfrm>
              <a:off x="7124688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1" y="465"/>
                    <a:pt x="1751" y="941"/>
                  </a:cubicBezTo>
                  <a:cubicBezTo>
                    <a:pt x="1751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58" name="Google Shape;5658;p20"/>
            <p:cNvSpPr/>
            <p:nvPr/>
          </p:nvSpPr>
          <p:spPr>
            <a:xfrm>
              <a:off x="66067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1" y="1"/>
                  </a:moveTo>
                  <a:cubicBezTo>
                    <a:pt x="227" y="1"/>
                    <a:pt x="0" y="227"/>
                    <a:pt x="0" y="525"/>
                  </a:cubicBezTo>
                  <a:cubicBezTo>
                    <a:pt x="0" y="810"/>
                    <a:pt x="227" y="1037"/>
                    <a:pt x="501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59" name="Google Shape;5659;p20"/>
            <p:cNvSpPr/>
            <p:nvPr/>
          </p:nvSpPr>
          <p:spPr>
            <a:xfrm>
              <a:off x="6962763" y="2120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58" y="703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60" name="Google Shape;5660;p20"/>
            <p:cNvSpPr/>
            <p:nvPr/>
          </p:nvSpPr>
          <p:spPr>
            <a:xfrm>
              <a:off x="6951438" y="19488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80" y="894"/>
                    <a:pt x="870" y="691"/>
                    <a:pt x="870" y="441"/>
                  </a:cubicBezTo>
                  <a:cubicBezTo>
                    <a:pt x="870" y="203"/>
                    <a:pt x="680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61" name="Google Shape;5661;p20"/>
            <p:cNvSpPr/>
            <p:nvPr/>
          </p:nvSpPr>
          <p:spPr>
            <a:xfrm>
              <a:off x="677226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0" y="1894"/>
                  </a:cubicBezTo>
                  <a:cubicBezTo>
                    <a:pt x="524" y="1894"/>
                    <a:pt x="119" y="1489"/>
                    <a:pt x="119" y="1001"/>
                  </a:cubicBezTo>
                  <a:cubicBezTo>
                    <a:pt x="119" y="501"/>
                    <a:pt x="524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62" name="Google Shape;5662;p20"/>
            <p:cNvSpPr/>
            <p:nvPr/>
          </p:nvSpPr>
          <p:spPr>
            <a:xfrm>
              <a:off x="635881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44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13" y="3894"/>
                  </a:lnTo>
                  <a:lnTo>
                    <a:pt x="143" y="4073"/>
                  </a:lnTo>
                  <a:lnTo>
                    <a:pt x="1" y="6037"/>
                  </a:lnTo>
                  <a:lnTo>
                    <a:pt x="155" y="6049"/>
                  </a:lnTo>
                  <a:lnTo>
                    <a:pt x="286" y="4228"/>
                  </a:lnTo>
                  <a:lnTo>
                    <a:pt x="2167" y="4049"/>
                  </a:lnTo>
                  <a:lnTo>
                    <a:pt x="2287" y="2156"/>
                  </a:lnTo>
                  <a:lnTo>
                    <a:pt x="4156" y="1977"/>
                  </a:lnTo>
                  <a:lnTo>
                    <a:pt x="4287" y="13"/>
                  </a:lnTo>
                  <a:lnTo>
                    <a:pt x="4144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63" name="Google Shape;5663;p20"/>
            <p:cNvSpPr/>
            <p:nvPr/>
          </p:nvSpPr>
          <p:spPr>
            <a:xfrm>
              <a:off x="6763638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79" y="893"/>
                    <a:pt x="869" y="703"/>
                    <a:pt x="869" y="453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64" name="Google Shape;5664;p20"/>
            <p:cNvSpPr/>
            <p:nvPr/>
          </p:nvSpPr>
          <p:spPr>
            <a:xfrm>
              <a:off x="7003538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65" name="Google Shape;5665;p20"/>
            <p:cNvSpPr/>
            <p:nvPr/>
          </p:nvSpPr>
          <p:spPr>
            <a:xfrm flipH="1">
              <a:off x="2132963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41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89" y="2203"/>
                  </a:lnTo>
                  <a:lnTo>
                    <a:pt x="4143" y="310"/>
                  </a:lnTo>
                  <a:lnTo>
                    <a:pt x="5941" y="155"/>
                  </a:lnTo>
                  <a:lnTo>
                    <a:pt x="5941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66" name="Google Shape;5666;p20"/>
            <p:cNvSpPr/>
            <p:nvPr/>
          </p:nvSpPr>
          <p:spPr>
            <a:xfrm>
              <a:off x="633648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27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7" y="5596"/>
                  </a:lnTo>
                  <a:lnTo>
                    <a:pt x="3251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67" name="Google Shape;5667;p20"/>
            <p:cNvSpPr/>
            <p:nvPr/>
          </p:nvSpPr>
          <p:spPr>
            <a:xfrm>
              <a:off x="7124688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1" y="465"/>
                    <a:pt x="1751" y="941"/>
                  </a:cubicBezTo>
                  <a:cubicBezTo>
                    <a:pt x="1751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68" name="Google Shape;5668;p20"/>
            <p:cNvSpPr/>
            <p:nvPr/>
          </p:nvSpPr>
          <p:spPr>
            <a:xfrm>
              <a:off x="66067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1" y="0"/>
                  </a:moveTo>
                  <a:cubicBezTo>
                    <a:pt x="227" y="0"/>
                    <a:pt x="0" y="238"/>
                    <a:pt x="0" y="524"/>
                  </a:cubicBezTo>
                  <a:cubicBezTo>
                    <a:pt x="0" y="810"/>
                    <a:pt x="227" y="1048"/>
                    <a:pt x="501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69" name="Google Shape;5669;p20"/>
            <p:cNvSpPr/>
            <p:nvPr/>
          </p:nvSpPr>
          <p:spPr>
            <a:xfrm>
              <a:off x="6962763" y="48266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70" name="Google Shape;5670;p20"/>
            <p:cNvSpPr/>
            <p:nvPr/>
          </p:nvSpPr>
          <p:spPr>
            <a:xfrm>
              <a:off x="6951438" y="4634038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1" y="1"/>
                  </a:moveTo>
                  <a:cubicBezTo>
                    <a:pt x="203" y="1"/>
                    <a:pt x="1" y="191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80" y="894"/>
                    <a:pt x="870" y="691"/>
                    <a:pt x="870" y="441"/>
                  </a:cubicBezTo>
                  <a:cubicBezTo>
                    <a:pt x="870" y="191"/>
                    <a:pt x="680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71" name="Google Shape;5671;p20"/>
            <p:cNvSpPr/>
            <p:nvPr/>
          </p:nvSpPr>
          <p:spPr>
            <a:xfrm>
              <a:off x="677226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0" y="1894"/>
                  </a:cubicBezTo>
                  <a:cubicBezTo>
                    <a:pt x="524" y="1894"/>
                    <a:pt x="119" y="1489"/>
                    <a:pt x="119" y="1001"/>
                  </a:cubicBezTo>
                  <a:cubicBezTo>
                    <a:pt x="119" y="513"/>
                    <a:pt x="524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72" name="Google Shape;5672;p20"/>
            <p:cNvSpPr/>
            <p:nvPr/>
          </p:nvSpPr>
          <p:spPr>
            <a:xfrm>
              <a:off x="6358813" y="4616350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44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13" y="3905"/>
                  </a:lnTo>
                  <a:lnTo>
                    <a:pt x="143" y="4084"/>
                  </a:lnTo>
                  <a:lnTo>
                    <a:pt x="1" y="6048"/>
                  </a:lnTo>
                  <a:lnTo>
                    <a:pt x="155" y="6060"/>
                  </a:lnTo>
                  <a:lnTo>
                    <a:pt x="286" y="4227"/>
                  </a:lnTo>
                  <a:lnTo>
                    <a:pt x="2167" y="4048"/>
                  </a:lnTo>
                  <a:lnTo>
                    <a:pt x="2287" y="2155"/>
                  </a:lnTo>
                  <a:lnTo>
                    <a:pt x="4156" y="1988"/>
                  </a:lnTo>
                  <a:lnTo>
                    <a:pt x="4287" y="24"/>
                  </a:lnTo>
                  <a:lnTo>
                    <a:pt x="4144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73" name="Google Shape;5673;p20"/>
            <p:cNvSpPr/>
            <p:nvPr/>
          </p:nvSpPr>
          <p:spPr>
            <a:xfrm>
              <a:off x="6763638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69" y="691"/>
                    <a:pt x="869" y="453"/>
                  </a:cubicBezTo>
                  <a:cubicBezTo>
                    <a:pt x="869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74" name="Google Shape;5674;p20"/>
            <p:cNvSpPr/>
            <p:nvPr/>
          </p:nvSpPr>
          <p:spPr>
            <a:xfrm>
              <a:off x="7003538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75" name="Google Shape;5675;p20"/>
            <p:cNvSpPr/>
            <p:nvPr/>
          </p:nvSpPr>
          <p:spPr>
            <a:xfrm flipH="1">
              <a:off x="1179288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41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89" y="2203"/>
                  </a:lnTo>
                  <a:lnTo>
                    <a:pt x="4143" y="310"/>
                  </a:lnTo>
                  <a:lnTo>
                    <a:pt x="5941" y="167"/>
                  </a:lnTo>
                  <a:lnTo>
                    <a:pt x="5941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76" name="Google Shape;5676;p20"/>
            <p:cNvSpPr/>
            <p:nvPr/>
          </p:nvSpPr>
          <p:spPr>
            <a:xfrm>
              <a:off x="633648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27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7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77" name="Google Shape;5677;p20"/>
            <p:cNvSpPr/>
            <p:nvPr/>
          </p:nvSpPr>
          <p:spPr>
            <a:xfrm>
              <a:off x="617128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84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78" name="Google Shape;5678;p20"/>
            <p:cNvSpPr/>
            <p:nvPr/>
          </p:nvSpPr>
          <p:spPr>
            <a:xfrm>
              <a:off x="56530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1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01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79" name="Google Shape;5679;p20"/>
            <p:cNvSpPr/>
            <p:nvPr/>
          </p:nvSpPr>
          <p:spPr>
            <a:xfrm>
              <a:off x="600906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80" name="Google Shape;5680;p20"/>
            <p:cNvSpPr/>
            <p:nvPr/>
          </p:nvSpPr>
          <p:spPr>
            <a:xfrm>
              <a:off x="5998363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81" name="Google Shape;5681;p20"/>
            <p:cNvSpPr/>
            <p:nvPr/>
          </p:nvSpPr>
          <p:spPr>
            <a:xfrm>
              <a:off x="5819163" y="102538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01" y="1894"/>
                    <a:pt x="108" y="1489"/>
                    <a:pt x="108" y="1001"/>
                  </a:cubicBezTo>
                  <a:cubicBezTo>
                    <a:pt x="108" y="501"/>
                    <a:pt x="501" y="96"/>
                    <a:pt x="989" y="96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1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82" name="Google Shape;5682;p20"/>
            <p:cNvSpPr/>
            <p:nvPr/>
          </p:nvSpPr>
          <p:spPr>
            <a:xfrm flipH="1">
              <a:off x="3498338" y="-162"/>
              <a:ext cx="107200" cy="151250"/>
            </a:xfrm>
            <a:custGeom>
              <a:avLst/>
              <a:gdLst/>
              <a:ahLst/>
              <a:cxnLst/>
              <a:rect l="l" t="t" r="r" b="b"/>
              <a:pathLst>
                <a:path w="4288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32" y="4073"/>
                  </a:lnTo>
                  <a:lnTo>
                    <a:pt x="1" y="6037"/>
                  </a:lnTo>
                  <a:lnTo>
                    <a:pt x="156" y="6049"/>
                  </a:lnTo>
                  <a:lnTo>
                    <a:pt x="275" y="4228"/>
                  </a:lnTo>
                  <a:lnTo>
                    <a:pt x="2156" y="4049"/>
                  </a:lnTo>
                  <a:lnTo>
                    <a:pt x="2275" y="2156"/>
                  </a:lnTo>
                  <a:lnTo>
                    <a:pt x="4144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83" name="Google Shape;5683;p20"/>
            <p:cNvSpPr/>
            <p:nvPr/>
          </p:nvSpPr>
          <p:spPr>
            <a:xfrm>
              <a:off x="581023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84" name="Google Shape;5684;p20"/>
            <p:cNvSpPr/>
            <p:nvPr/>
          </p:nvSpPr>
          <p:spPr>
            <a:xfrm>
              <a:off x="605013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8" y="893"/>
                    <a:pt x="858" y="691"/>
                    <a:pt x="858" y="453"/>
                  </a:cubicBezTo>
                  <a:cubicBezTo>
                    <a:pt x="858" y="203"/>
                    <a:pt x="668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85" name="Google Shape;5685;p20"/>
            <p:cNvSpPr/>
            <p:nvPr/>
          </p:nvSpPr>
          <p:spPr>
            <a:xfrm flipH="1">
              <a:off x="3086363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86" name="Google Shape;5686;p20"/>
            <p:cNvSpPr/>
            <p:nvPr/>
          </p:nvSpPr>
          <p:spPr>
            <a:xfrm>
              <a:off x="5383088" y="294238"/>
              <a:ext cx="151850" cy="208675"/>
            </a:xfrm>
            <a:custGeom>
              <a:avLst/>
              <a:gdLst/>
              <a:ahLst/>
              <a:cxnLst/>
              <a:rect l="l" t="t" r="r" b="b"/>
              <a:pathLst>
                <a:path w="6074" h="8347" extrusionOk="0">
                  <a:moveTo>
                    <a:pt x="5859" y="0"/>
                  </a:moveTo>
                  <a:lnTo>
                    <a:pt x="5656" y="2536"/>
                  </a:lnTo>
                  <a:lnTo>
                    <a:pt x="3049" y="2750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8" y="5798"/>
                  </a:lnTo>
                  <a:lnTo>
                    <a:pt x="3025" y="5596"/>
                  </a:lnTo>
                  <a:lnTo>
                    <a:pt x="3239" y="2953"/>
                  </a:lnTo>
                  <a:lnTo>
                    <a:pt x="5859" y="2750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87" name="Google Shape;5687;p20"/>
            <p:cNvSpPr/>
            <p:nvPr/>
          </p:nvSpPr>
          <p:spPr>
            <a:xfrm>
              <a:off x="617128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94" y="84"/>
                    <a:pt x="1763" y="465"/>
                    <a:pt x="1763" y="941"/>
                  </a:cubicBezTo>
                  <a:cubicBezTo>
                    <a:pt x="1763" y="1394"/>
                    <a:pt x="1394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84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88" name="Google Shape;5688;p20"/>
            <p:cNvSpPr/>
            <p:nvPr/>
          </p:nvSpPr>
          <p:spPr>
            <a:xfrm>
              <a:off x="56530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1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01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89" name="Google Shape;5689;p20"/>
            <p:cNvSpPr/>
            <p:nvPr/>
          </p:nvSpPr>
          <p:spPr>
            <a:xfrm>
              <a:off x="600906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90" name="Google Shape;5690;p20"/>
            <p:cNvSpPr/>
            <p:nvPr/>
          </p:nvSpPr>
          <p:spPr>
            <a:xfrm>
              <a:off x="5998363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91" name="Google Shape;5691;p20"/>
            <p:cNvSpPr/>
            <p:nvPr/>
          </p:nvSpPr>
          <p:spPr>
            <a:xfrm>
              <a:off x="5819163" y="4716788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01" y="1894"/>
                    <a:pt x="108" y="1489"/>
                    <a:pt x="108" y="1001"/>
                  </a:cubicBezTo>
                  <a:cubicBezTo>
                    <a:pt x="96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92" name="Google Shape;5692;p20"/>
            <p:cNvSpPr/>
            <p:nvPr/>
          </p:nvSpPr>
          <p:spPr>
            <a:xfrm flipH="1">
              <a:off x="3498338" y="4614113"/>
              <a:ext cx="107200" cy="151525"/>
            </a:xfrm>
            <a:custGeom>
              <a:avLst/>
              <a:gdLst/>
              <a:ahLst/>
              <a:cxnLst/>
              <a:rect l="l" t="t" r="r" b="b"/>
              <a:pathLst>
                <a:path w="4288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5"/>
                  </a:lnTo>
                  <a:lnTo>
                    <a:pt x="132" y="4084"/>
                  </a:lnTo>
                  <a:lnTo>
                    <a:pt x="1" y="6048"/>
                  </a:lnTo>
                  <a:lnTo>
                    <a:pt x="156" y="6060"/>
                  </a:lnTo>
                  <a:lnTo>
                    <a:pt x="275" y="4227"/>
                  </a:lnTo>
                  <a:lnTo>
                    <a:pt x="2156" y="4048"/>
                  </a:lnTo>
                  <a:lnTo>
                    <a:pt x="2275" y="2155"/>
                  </a:lnTo>
                  <a:lnTo>
                    <a:pt x="4144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93" name="Google Shape;5693;p20"/>
            <p:cNvSpPr/>
            <p:nvPr/>
          </p:nvSpPr>
          <p:spPr>
            <a:xfrm>
              <a:off x="581023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94" name="Google Shape;5694;p20"/>
            <p:cNvSpPr/>
            <p:nvPr/>
          </p:nvSpPr>
          <p:spPr>
            <a:xfrm>
              <a:off x="605013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8" y="893"/>
                    <a:pt x="858" y="691"/>
                    <a:pt x="858" y="441"/>
                  </a:cubicBezTo>
                  <a:cubicBezTo>
                    <a:pt x="858" y="203"/>
                    <a:pt x="668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95" name="Google Shape;5695;p20"/>
            <p:cNvSpPr/>
            <p:nvPr/>
          </p:nvSpPr>
          <p:spPr>
            <a:xfrm flipH="1">
              <a:off x="2132688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96" name="Google Shape;5696;p20"/>
            <p:cNvSpPr/>
            <p:nvPr/>
          </p:nvSpPr>
          <p:spPr>
            <a:xfrm>
              <a:off x="5383088" y="4908488"/>
              <a:ext cx="151850" cy="208675"/>
            </a:xfrm>
            <a:custGeom>
              <a:avLst/>
              <a:gdLst/>
              <a:ahLst/>
              <a:cxnLst/>
              <a:rect l="l" t="t" r="r" b="b"/>
              <a:pathLst>
                <a:path w="6074" h="8347" extrusionOk="0">
                  <a:moveTo>
                    <a:pt x="5859" y="0"/>
                  </a:moveTo>
                  <a:lnTo>
                    <a:pt x="5656" y="2548"/>
                  </a:lnTo>
                  <a:lnTo>
                    <a:pt x="3049" y="2751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8" y="5811"/>
                  </a:lnTo>
                  <a:lnTo>
                    <a:pt x="3025" y="5596"/>
                  </a:lnTo>
                  <a:lnTo>
                    <a:pt x="3239" y="2965"/>
                  </a:lnTo>
                  <a:lnTo>
                    <a:pt x="5859" y="2739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97" name="Google Shape;5697;p20"/>
            <p:cNvSpPr/>
            <p:nvPr/>
          </p:nvSpPr>
          <p:spPr>
            <a:xfrm>
              <a:off x="521788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06" y="0"/>
                    <a:pt x="1" y="417"/>
                    <a:pt x="1" y="929"/>
                  </a:cubicBezTo>
                  <a:cubicBezTo>
                    <a:pt x="1" y="1429"/>
                    <a:pt x="406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98" name="Google Shape;5698;p20"/>
            <p:cNvSpPr/>
            <p:nvPr/>
          </p:nvSpPr>
          <p:spPr>
            <a:xfrm>
              <a:off x="46993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12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99" name="Google Shape;5699;p20"/>
            <p:cNvSpPr/>
            <p:nvPr/>
          </p:nvSpPr>
          <p:spPr>
            <a:xfrm>
              <a:off x="50553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2" y="1"/>
                    <a:pt x="0" y="203"/>
                    <a:pt x="0" y="453"/>
                  </a:cubicBezTo>
                  <a:cubicBezTo>
                    <a:pt x="0" y="703"/>
                    <a:pt x="202" y="894"/>
                    <a:pt x="441" y="894"/>
                  </a:cubicBezTo>
                  <a:cubicBezTo>
                    <a:pt x="679" y="894"/>
                    <a:pt x="869" y="703"/>
                    <a:pt x="869" y="453"/>
                  </a:cubicBezTo>
                  <a:cubicBezTo>
                    <a:pt x="869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00" name="Google Shape;5700;p20"/>
            <p:cNvSpPr/>
            <p:nvPr/>
          </p:nvSpPr>
          <p:spPr>
            <a:xfrm>
              <a:off x="5044663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01" name="Google Shape;5701;p20"/>
            <p:cNvSpPr/>
            <p:nvPr/>
          </p:nvSpPr>
          <p:spPr>
            <a:xfrm>
              <a:off x="4865463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02" name="Google Shape;5702;p20"/>
            <p:cNvSpPr/>
            <p:nvPr/>
          </p:nvSpPr>
          <p:spPr>
            <a:xfrm>
              <a:off x="4452038" y="-162"/>
              <a:ext cx="106875" cy="151250"/>
            </a:xfrm>
            <a:custGeom>
              <a:avLst/>
              <a:gdLst/>
              <a:ahLst/>
              <a:cxnLst/>
              <a:rect l="l" t="t" r="r" b="b"/>
              <a:pathLst>
                <a:path w="4275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1" y="2001"/>
                  </a:lnTo>
                  <a:lnTo>
                    <a:pt x="2000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3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74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03" name="Google Shape;5703;p20"/>
            <p:cNvSpPr/>
            <p:nvPr/>
          </p:nvSpPr>
          <p:spPr>
            <a:xfrm>
              <a:off x="485653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04" name="Google Shape;5704;p20"/>
            <p:cNvSpPr/>
            <p:nvPr/>
          </p:nvSpPr>
          <p:spPr>
            <a:xfrm>
              <a:off x="5096763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79" y="893"/>
                    <a:pt x="869" y="691"/>
                    <a:pt x="869" y="453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05" name="Google Shape;5705;p20"/>
            <p:cNvSpPr/>
            <p:nvPr/>
          </p:nvSpPr>
          <p:spPr>
            <a:xfrm flipH="1">
              <a:off x="4039763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30" y="1"/>
                  </a:moveTo>
                  <a:lnTo>
                    <a:pt x="4001" y="155"/>
                  </a:lnTo>
                  <a:lnTo>
                    <a:pt x="3834" y="2048"/>
                  </a:lnTo>
                  <a:lnTo>
                    <a:pt x="1953" y="2203"/>
                  </a:lnTo>
                  <a:lnTo>
                    <a:pt x="1810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06" name="Google Shape;5706;p20"/>
            <p:cNvSpPr/>
            <p:nvPr/>
          </p:nvSpPr>
          <p:spPr>
            <a:xfrm>
              <a:off x="44297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46" y="0"/>
                  </a:moveTo>
                  <a:lnTo>
                    <a:pt x="5656" y="2536"/>
                  </a:lnTo>
                  <a:lnTo>
                    <a:pt x="3036" y="2750"/>
                  </a:lnTo>
                  <a:lnTo>
                    <a:pt x="2834" y="5394"/>
                  </a:lnTo>
                  <a:lnTo>
                    <a:pt x="214" y="5608"/>
                  </a:lnTo>
                  <a:lnTo>
                    <a:pt x="0" y="8334"/>
                  </a:lnTo>
                  <a:lnTo>
                    <a:pt x="214" y="8346"/>
                  </a:lnTo>
                  <a:lnTo>
                    <a:pt x="405" y="5798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50"/>
                  </a:lnTo>
                  <a:lnTo>
                    <a:pt x="6072" y="12"/>
                  </a:lnTo>
                  <a:lnTo>
                    <a:pt x="5846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07" name="Google Shape;5707;p20"/>
            <p:cNvSpPr/>
            <p:nvPr/>
          </p:nvSpPr>
          <p:spPr>
            <a:xfrm>
              <a:off x="521788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06" y="1"/>
                    <a:pt x="1" y="417"/>
                    <a:pt x="1" y="917"/>
                  </a:cubicBezTo>
                  <a:cubicBezTo>
                    <a:pt x="1" y="1429"/>
                    <a:pt x="406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23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08" name="Google Shape;5708;p20"/>
            <p:cNvSpPr/>
            <p:nvPr/>
          </p:nvSpPr>
          <p:spPr>
            <a:xfrm>
              <a:off x="46993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12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09" name="Google Shape;5709;p20"/>
            <p:cNvSpPr/>
            <p:nvPr/>
          </p:nvSpPr>
          <p:spPr>
            <a:xfrm>
              <a:off x="50553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2" y="0"/>
                    <a:pt x="0" y="203"/>
                    <a:pt x="0" y="441"/>
                  </a:cubicBezTo>
                  <a:cubicBezTo>
                    <a:pt x="0" y="691"/>
                    <a:pt x="202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10" name="Google Shape;5710;p20"/>
            <p:cNvSpPr/>
            <p:nvPr/>
          </p:nvSpPr>
          <p:spPr>
            <a:xfrm>
              <a:off x="5044663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11" name="Google Shape;5711;p20"/>
            <p:cNvSpPr/>
            <p:nvPr/>
          </p:nvSpPr>
          <p:spPr>
            <a:xfrm>
              <a:off x="4865463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12" name="Google Shape;5712;p20"/>
            <p:cNvSpPr/>
            <p:nvPr/>
          </p:nvSpPr>
          <p:spPr>
            <a:xfrm>
              <a:off x="4452038" y="4614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1" y="2012"/>
                  </a:lnTo>
                  <a:lnTo>
                    <a:pt x="2000" y="3905"/>
                  </a:lnTo>
                  <a:lnTo>
                    <a:pt x="119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3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74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13" name="Google Shape;5713;p20"/>
            <p:cNvSpPr/>
            <p:nvPr/>
          </p:nvSpPr>
          <p:spPr>
            <a:xfrm>
              <a:off x="485653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14" name="Google Shape;5714;p20"/>
            <p:cNvSpPr/>
            <p:nvPr/>
          </p:nvSpPr>
          <p:spPr>
            <a:xfrm>
              <a:off x="5096763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15" name="Google Shape;5715;p20"/>
            <p:cNvSpPr/>
            <p:nvPr/>
          </p:nvSpPr>
          <p:spPr>
            <a:xfrm flipH="1">
              <a:off x="3086088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30" y="1"/>
                  </a:moveTo>
                  <a:lnTo>
                    <a:pt x="4001" y="167"/>
                  </a:lnTo>
                  <a:lnTo>
                    <a:pt x="3834" y="2061"/>
                  </a:lnTo>
                  <a:lnTo>
                    <a:pt x="1953" y="2203"/>
                  </a:lnTo>
                  <a:lnTo>
                    <a:pt x="1810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16" name="Google Shape;5716;p20"/>
            <p:cNvSpPr/>
            <p:nvPr/>
          </p:nvSpPr>
          <p:spPr>
            <a:xfrm>
              <a:off x="44297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46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14" y="5608"/>
                  </a:lnTo>
                  <a:lnTo>
                    <a:pt x="0" y="8335"/>
                  </a:lnTo>
                  <a:lnTo>
                    <a:pt x="214" y="8347"/>
                  </a:lnTo>
                  <a:lnTo>
                    <a:pt x="405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46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17" name="Google Shape;5717;p20"/>
            <p:cNvSpPr/>
            <p:nvPr/>
          </p:nvSpPr>
          <p:spPr>
            <a:xfrm>
              <a:off x="4264213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0" y="465"/>
                    <a:pt x="1750" y="941"/>
                  </a:cubicBezTo>
                  <a:cubicBezTo>
                    <a:pt x="1750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18" name="Google Shape;5718;p20"/>
            <p:cNvSpPr/>
            <p:nvPr/>
          </p:nvSpPr>
          <p:spPr>
            <a:xfrm>
              <a:off x="37462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0" y="1"/>
                  </a:moveTo>
                  <a:cubicBezTo>
                    <a:pt x="227" y="1"/>
                    <a:pt x="0" y="227"/>
                    <a:pt x="0" y="525"/>
                  </a:cubicBezTo>
                  <a:cubicBezTo>
                    <a:pt x="0" y="810"/>
                    <a:pt x="227" y="1037"/>
                    <a:pt x="500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19" name="Google Shape;5719;p20"/>
            <p:cNvSpPr/>
            <p:nvPr/>
          </p:nvSpPr>
          <p:spPr>
            <a:xfrm>
              <a:off x="41022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69" y="703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20" name="Google Shape;5720;p20"/>
            <p:cNvSpPr/>
            <p:nvPr/>
          </p:nvSpPr>
          <p:spPr>
            <a:xfrm>
              <a:off x="4091263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21" name="Google Shape;5721;p20"/>
            <p:cNvSpPr/>
            <p:nvPr/>
          </p:nvSpPr>
          <p:spPr>
            <a:xfrm>
              <a:off x="3911788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9" y="96"/>
                    <a:pt x="1881" y="501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01"/>
                    <a:pt x="524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22" name="Google Shape;5722;p20"/>
            <p:cNvSpPr/>
            <p:nvPr/>
          </p:nvSpPr>
          <p:spPr>
            <a:xfrm flipH="1">
              <a:off x="5405438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13" y="3894"/>
                  </a:lnTo>
                  <a:lnTo>
                    <a:pt x="143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86" y="2156"/>
                  </a:lnTo>
                  <a:lnTo>
                    <a:pt x="4156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23" name="Google Shape;5723;p20"/>
            <p:cNvSpPr/>
            <p:nvPr/>
          </p:nvSpPr>
          <p:spPr>
            <a:xfrm>
              <a:off x="3903138" y="448713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2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42" y="893"/>
                  </a:cubicBezTo>
                  <a:cubicBezTo>
                    <a:pt x="680" y="893"/>
                    <a:pt x="870" y="703"/>
                    <a:pt x="870" y="453"/>
                  </a:cubicBezTo>
                  <a:cubicBezTo>
                    <a:pt x="870" y="203"/>
                    <a:pt x="680" y="0"/>
                    <a:pt x="4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24" name="Google Shape;5724;p20"/>
            <p:cNvSpPr/>
            <p:nvPr/>
          </p:nvSpPr>
          <p:spPr>
            <a:xfrm>
              <a:off x="4143363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25" name="Google Shape;5725;p20"/>
            <p:cNvSpPr/>
            <p:nvPr/>
          </p:nvSpPr>
          <p:spPr>
            <a:xfrm flipH="1">
              <a:off x="4993438" y="289763"/>
              <a:ext cx="148575" cy="110150"/>
            </a:xfrm>
            <a:custGeom>
              <a:avLst/>
              <a:gdLst/>
              <a:ahLst/>
              <a:cxnLst/>
              <a:rect l="l" t="t" r="r" b="b"/>
              <a:pathLst>
                <a:path w="5943" h="4406" extrusionOk="0">
                  <a:moveTo>
                    <a:pt x="5930" y="1"/>
                  </a:moveTo>
                  <a:lnTo>
                    <a:pt x="3990" y="155"/>
                  </a:lnTo>
                  <a:lnTo>
                    <a:pt x="3847" y="2048"/>
                  </a:lnTo>
                  <a:lnTo>
                    <a:pt x="1965" y="2203"/>
                  </a:lnTo>
                  <a:lnTo>
                    <a:pt x="1799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4" y="4239"/>
                  </a:lnTo>
                  <a:lnTo>
                    <a:pt x="2096" y="2346"/>
                  </a:lnTo>
                  <a:lnTo>
                    <a:pt x="3978" y="2203"/>
                  </a:lnTo>
                  <a:lnTo>
                    <a:pt x="4121" y="310"/>
                  </a:lnTo>
                  <a:lnTo>
                    <a:pt x="5942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26" name="Google Shape;5726;p20"/>
            <p:cNvSpPr/>
            <p:nvPr/>
          </p:nvSpPr>
          <p:spPr>
            <a:xfrm>
              <a:off x="34760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25" y="5596"/>
                  </a:lnTo>
                  <a:lnTo>
                    <a:pt x="3251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27" name="Google Shape;5727;p20"/>
            <p:cNvSpPr/>
            <p:nvPr/>
          </p:nvSpPr>
          <p:spPr>
            <a:xfrm>
              <a:off x="4264213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0" y="465"/>
                    <a:pt x="1750" y="941"/>
                  </a:cubicBezTo>
                  <a:cubicBezTo>
                    <a:pt x="1750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28" name="Google Shape;5728;p20"/>
            <p:cNvSpPr/>
            <p:nvPr/>
          </p:nvSpPr>
          <p:spPr>
            <a:xfrm>
              <a:off x="37462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0" y="0"/>
                  </a:moveTo>
                  <a:cubicBezTo>
                    <a:pt x="227" y="0"/>
                    <a:pt x="0" y="238"/>
                    <a:pt x="0" y="524"/>
                  </a:cubicBezTo>
                  <a:cubicBezTo>
                    <a:pt x="0" y="810"/>
                    <a:pt x="227" y="1048"/>
                    <a:pt x="500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29" name="Google Shape;5729;p20"/>
            <p:cNvSpPr/>
            <p:nvPr/>
          </p:nvSpPr>
          <p:spPr>
            <a:xfrm>
              <a:off x="41022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30" name="Google Shape;5730;p20"/>
            <p:cNvSpPr/>
            <p:nvPr/>
          </p:nvSpPr>
          <p:spPr>
            <a:xfrm>
              <a:off x="4091263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31" name="Google Shape;5731;p20"/>
            <p:cNvSpPr/>
            <p:nvPr/>
          </p:nvSpPr>
          <p:spPr>
            <a:xfrm>
              <a:off x="3911788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9" y="108"/>
                    <a:pt x="1881" y="513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13"/>
                    <a:pt x="524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32" name="Google Shape;5732;p20"/>
            <p:cNvSpPr/>
            <p:nvPr/>
          </p:nvSpPr>
          <p:spPr>
            <a:xfrm flipH="1">
              <a:off x="5405438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13" y="3905"/>
                  </a:lnTo>
                  <a:lnTo>
                    <a:pt x="143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86" y="2155"/>
                  </a:lnTo>
                  <a:lnTo>
                    <a:pt x="4156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33" name="Google Shape;5733;p20"/>
            <p:cNvSpPr/>
            <p:nvPr/>
          </p:nvSpPr>
          <p:spPr>
            <a:xfrm>
              <a:off x="3903138" y="5063263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2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42" y="894"/>
                  </a:cubicBezTo>
                  <a:cubicBezTo>
                    <a:pt x="680" y="894"/>
                    <a:pt x="870" y="691"/>
                    <a:pt x="870" y="453"/>
                  </a:cubicBezTo>
                  <a:cubicBezTo>
                    <a:pt x="870" y="203"/>
                    <a:pt x="680" y="1"/>
                    <a:pt x="4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34" name="Google Shape;5734;p20"/>
            <p:cNvSpPr/>
            <p:nvPr/>
          </p:nvSpPr>
          <p:spPr>
            <a:xfrm>
              <a:off x="4143363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35" name="Google Shape;5735;p20"/>
            <p:cNvSpPr/>
            <p:nvPr/>
          </p:nvSpPr>
          <p:spPr>
            <a:xfrm>
              <a:off x="4039763" y="4904013"/>
              <a:ext cx="148575" cy="110175"/>
            </a:xfrm>
            <a:custGeom>
              <a:avLst/>
              <a:gdLst/>
              <a:ahLst/>
              <a:cxnLst/>
              <a:rect l="l" t="t" r="r" b="b"/>
              <a:pathLst>
                <a:path w="5943" h="4407" extrusionOk="0">
                  <a:moveTo>
                    <a:pt x="5930" y="1"/>
                  </a:moveTo>
                  <a:lnTo>
                    <a:pt x="3990" y="167"/>
                  </a:lnTo>
                  <a:lnTo>
                    <a:pt x="3847" y="2061"/>
                  </a:lnTo>
                  <a:lnTo>
                    <a:pt x="1965" y="2203"/>
                  </a:lnTo>
                  <a:lnTo>
                    <a:pt x="1799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4" y="4239"/>
                  </a:lnTo>
                  <a:lnTo>
                    <a:pt x="2096" y="2358"/>
                  </a:lnTo>
                  <a:lnTo>
                    <a:pt x="3978" y="2203"/>
                  </a:lnTo>
                  <a:lnTo>
                    <a:pt x="4121" y="310"/>
                  </a:lnTo>
                  <a:lnTo>
                    <a:pt x="5942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36" name="Google Shape;5736;p20"/>
            <p:cNvSpPr/>
            <p:nvPr/>
          </p:nvSpPr>
          <p:spPr>
            <a:xfrm>
              <a:off x="34760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25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37" name="Google Shape;5737;p20"/>
            <p:cNvSpPr/>
            <p:nvPr/>
          </p:nvSpPr>
          <p:spPr>
            <a:xfrm>
              <a:off x="331051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38" name="Google Shape;5738;p20"/>
            <p:cNvSpPr/>
            <p:nvPr/>
          </p:nvSpPr>
          <p:spPr>
            <a:xfrm>
              <a:off x="27925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13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39" name="Google Shape;5739;p20"/>
            <p:cNvSpPr/>
            <p:nvPr/>
          </p:nvSpPr>
          <p:spPr>
            <a:xfrm>
              <a:off x="31485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40" name="Google Shape;5740;p20"/>
            <p:cNvSpPr/>
            <p:nvPr/>
          </p:nvSpPr>
          <p:spPr>
            <a:xfrm>
              <a:off x="3137588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41" name="Google Shape;5741;p20"/>
            <p:cNvSpPr/>
            <p:nvPr/>
          </p:nvSpPr>
          <p:spPr>
            <a:xfrm>
              <a:off x="2958388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13" y="1894"/>
                    <a:pt x="132" y="1489"/>
                    <a:pt x="132" y="1001"/>
                  </a:cubicBezTo>
                  <a:cubicBezTo>
                    <a:pt x="132" y="501"/>
                    <a:pt x="513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1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60" y="1989"/>
                    <a:pt x="2001" y="1548"/>
                    <a:pt x="2001" y="1001"/>
                  </a:cubicBezTo>
                  <a:cubicBezTo>
                    <a:pt x="2001" y="441"/>
                    <a:pt x="1536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42" name="Google Shape;5742;p20"/>
            <p:cNvSpPr/>
            <p:nvPr/>
          </p:nvSpPr>
          <p:spPr>
            <a:xfrm>
              <a:off x="2544938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01" y="1822"/>
                  </a:lnTo>
                  <a:lnTo>
                    <a:pt x="2120" y="2001"/>
                  </a:lnTo>
                  <a:lnTo>
                    <a:pt x="2001" y="3894"/>
                  </a:lnTo>
                  <a:lnTo>
                    <a:pt x="132" y="4073"/>
                  </a:lnTo>
                  <a:lnTo>
                    <a:pt x="1" y="6037"/>
                  </a:lnTo>
                  <a:lnTo>
                    <a:pt x="144" y="6049"/>
                  </a:lnTo>
                  <a:lnTo>
                    <a:pt x="275" y="4228"/>
                  </a:lnTo>
                  <a:lnTo>
                    <a:pt x="2156" y="4049"/>
                  </a:lnTo>
                  <a:lnTo>
                    <a:pt x="2275" y="2156"/>
                  </a:lnTo>
                  <a:lnTo>
                    <a:pt x="4144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43" name="Google Shape;5743;p20"/>
            <p:cNvSpPr/>
            <p:nvPr/>
          </p:nvSpPr>
          <p:spPr>
            <a:xfrm>
              <a:off x="294946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703"/>
                    <a:pt x="203" y="893"/>
                    <a:pt x="441" y="893"/>
                  </a:cubicBezTo>
                  <a:cubicBezTo>
                    <a:pt x="679" y="893"/>
                    <a:pt x="870" y="703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44" name="Google Shape;5744;p20"/>
            <p:cNvSpPr/>
            <p:nvPr/>
          </p:nvSpPr>
          <p:spPr>
            <a:xfrm>
              <a:off x="3189663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45" name="Google Shape;5745;p20"/>
            <p:cNvSpPr/>
            <p:nvPr/>
          </p:nvSpPr>
          <p:spPr>
            <a:xfrm flipH="1">
              <a:off x="5947138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42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53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42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46" name="Google Shape;5746;p20"/>
            <p:cNvSpPr/>
            <p:nvPr/>
          </p:nvSpPr>
          <p:spPr>
            <a:xfrm>
              <a:off x="25226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9" y="0"/>
                  </a:moveTo>
                  <a:lnTo>
                    <a:pt x="5656" y="2536"/>
                  </a:lnTo>
                  <a:lnTo>
                    <a:pt x="3049" y="2750"/>
                  </a:lnTo>
                  <a:lnTo>
                    <a:pt x="2823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03" y="8346"/>
                  </a:lnTo>
                  <a:lnTo>
                    <a:pt x="418" y="5798"/>
                  </a:lnTo>
                  <a:lnTo>
                    <a:pt x="3037" y="5596"/>
                  </a:lnTo>
                  <a:lnTo>
                    <a:pt x="3239" y="2953"/>
                  </a:lnTo>
                  <a:lnTo>
                    <a:pt x="5847" y="2750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47" name="Google Shape;5747;p20"/>
            <p:cNvSpPr/>
            <p:nvPr/>
          </p:nvSpPr>
          <p:spPr>
            <a:xfrm>
              <a:off x="331051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48" name="Google Shape;5748;p20"/>
            <p:cNvSpPr/>
            <p:nvPr/>
          </p:nvSpPr>
          <p:spPr>
            <a:xfrm>
              <a:off x="27925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49" name="Google Shape;5749;p20"/>
            <p:cNvSpPr/>
            <p:nvPr/>
          </p:nvSpPr>
          <p:spPr>
            <a:xfrm>
              <a:off x="31485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50" name="Google Shape;5750;p20"/>
            <p:cNvSpPr/>
            <p:nvPr/>
          </p:nvSpPr>
          <p:spPr>
            <a:xfrm>
              <a:off x="3137588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51" name="Google Shape;5751;p20"/>
            <p:cNvSpPr/>
            <p:nvPr/>
          </p:nvSpPr>
          <p:spPr>
            <a:xfrm>
              <a:off x="2958388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13" y="1894"/>
                    <a:pt x="132" y="1489"/>
                    <a:pt x="132" y="1001"/>
                  </a:cubicBezTo>
                  <a:cubicBezTo>
                    <a:pt x="108" y="513"/>
                    <a:pt x="513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60" y="2001"/>
                    <a:pt x="2001" y="1549"/>
                    <a:pt x="2001" y="1001"/>
                  </a:cubicBezTo>
                  <a:cubicBezTo>
                    <a:pt x="2001" y="453"/>
                    <a:pt x="1536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52" name="Google Shape;5752;p20"/>
            <p:cNvSpPr/>
            <p:nvPr/>
          </p:nvSpPr>
          <p:spPr>
            <a:xfrm>
              <a:off x="2544938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01" y="1834"/>
                  </a:lnTo>
                  <a:lnTo>
                    <a:pt x="2120" y="2012"/>
                  </a:lnTo>
                  <a:lnTo>
                    <a:pt x="2001" y="3905"/>
                  </a:lnTo>
                  <a:lnTo>
                    <a:pt x="132" y="4084"/>
                  </a:lnTo>
                  <a:lnTo>
                    <a:pt x="1" y="6048"/>
                  </a:lnTo>
                  <a:lnTo>
                    <a:pt x="144" y="6060"/>
                  </a:lnTo>
                  <a:lnTo>
                    <a:pt x="275" y="4227"/>
                  </a:lnTo>
                  <a:lnTo>
                    <a:pt x="2156" y="4048"/>
                  </a:lnTo>
                  <a:lnTo>
                    <a:pt x="2275" y="2155"/>
                  </a:lnTo>
                  <a:lnTo>
                    <a:pt x="4144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53" name="Google Shape;5753;p20"/>
            <p:cNvSpPr/>
            <p:nvPr/>
          </p:nvSpPr>
          <p:spPr>
            <a:xfrm>
              <a:off x="294946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54" name="Google Shape;5754;p20"/>
            <p:cNvSpPr/>
            <p:nvPr/>
          </p:nvSpPr>
          <p:spPr>
            <a:xfrm>
              <a:off x="3189663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55" name="Google Shape;5755;p20"/>
            <p:cNvSpPr/>
            <p:nvPr/>
          </p:nvSpPr>
          <p:spPr>
            <a:xfrm flipH="1">
              <a:off x="4993463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42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53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42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56" name="Google Shape;5756;p20"/>
            <p:cNvSpPr/>
            <p:nvPr/>
          </p:nvSpPr>
          <p:spPr>
            <a:xfrm>
              <a:off x="25226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9" y="0"/>
                  </a:moveTo>
                  <a:lnTo>
                    <a:pt x="5656" y="2548"/>
                  </a:lnTo>
                  <a:lnTo>
                    <a:pt x="3049" y="2751"/>
                  </a:lnTo>
                  <a:lnTo>
                    <a:pt x="2823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03" y="8347"/>
                  </a:lnTo>
                  <a:lnTo>
                    <a:pt x="418" y="5811"/>
                  </a:lnTo>
                  <a:lnTo>
                    <a:pt x="3037" y="5596"/>
                  </a:lnTo>
                  <a:lnTo>
                    <a:pt x="3239" y="2965"/>
                  </a:lnTo>
                  <a:lnTo>
                    <a:pt x="5847" y="2739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57" name="Google Shape;5757;p20"/>
            <p:cNvSpPr/>
            <p:nvPr/>
          </p:nvSpPr>
          <p:spPr>
            <a:xfrm>
              <a:off x="235741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58" name="Google Shape;5758;p20"/>
            <p:cNvSpPr/>
            <p:nvPr/>
          </p:nvSpPr>
          <p:spPr>
            <a:xfrm>
              <a:off x="183891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12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59" name="Google Shape;5759;p20"/>
            <p:cNvSpPr/>
            <p:nvPr/>
          </p:nvSpPr>
          <p:spPr>
            <a:xfrm>
              <a:off x="21949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2" y="1"/>
                    <a:pt x="0" y="203"/>
                    <a:pt x="0" y="453"/>
                  </a:cubicBezTo>
                  <a:cubicBezTo>
                    <a:pt x="0" y="703"/>
                    <a:pt x="202" y="894"/>
                    <a:pt x="441" y="894"/>
                  </a:cubicBezTo>
                  <a:cubicBezTo>
                    <a:pt x="679" y="894"/>
                    <a:pt x="869" y="703"/>
                    <a:pt x="869" y="453"/>
                  </a:cubicBezTo>
                  <a:cubicBezTo>
                    <a:pt x="869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60" name="Google Shape;5760;p20"/>
            <p:cNvSpPr/>
            <p:nvPr/>
          </p:nvSpPr>
          <p:spPr>
            <a:xfrm>
              <a:off x="218418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61" name="Google Shape;5761;p20"/>
            <p:cNvSpPr/>
            <p:nvPr/>
          </p:nvSpPr>
          <p:spPr>
            <a:xfrm>
              <a:off x="2004988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25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62" name="Google Shape;5762;p20"/>
            <p:cNvSpPr/>
            <p:nvPr/>
          </p:nvSpPr>
          <p:spPr>
            <a:xfrm flipH="1">
              <a:off x="731251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43" y="2001"/>
                  </a:lnTo>
                  <a:lnTo>
                    <a:pt x="2012" y="3894"/>
                  </a:lnTo>
                  <a:lnTo>
                    <a:pt x="131" y="4073"/>
                  </a:lnTo>
                  <a:lnTo>
                    <a:pt x="0" y="6037"/>
                  </a:lnTo>
                  <a:lnTo>
                    <a:pt x="167" y="6049"/>
                  </a:lnTo>
                  <a:lnTo>
                    <a:pt x="286" y="4228"/>
                  </a:lnTo>
                  <a:lnTo>
                    <a:pt x="2155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86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63" name="Google Shape;5763;p20"/>
            <p:cNvSpPr/>
            <p:nvPr/>
          </p:nvSpPr>
          <p:spPr>
            <a:xfrm>
              <a:off x="1996063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64" name="Google Shape;5764;p20"/>
            <p:cNvSpPr/>
            <p:nvPr/>
          </p:nvSpPr>
          <p:spPr>
            <a:xfrm>
              <a:off x="22359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65" name="Google Shape;5765;p20"/>
            <p:cNvSpPr/>
            <p:nvPr/>
          </p:nvSpPr>
          <p:spPr>
            <a:xfrm flipH="1">
              <a:off x="6900238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34" y="2048"/>
                  </a:lnTo>
                  <a:lnTo>
                    <a:pt x="1965" y="2203"/>
                  </a:lnTo>
                  <a:lnTo>
                    <a:pt x="1810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65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66" name="Google Shape;5766;p20"/>
            <p:cNvSpPr/>
            <p:nvPr/>
          </p:nvSpPr>
          <p:spPr>
            <a:xfrm>
              <a:off x="156893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36"/>
                  </a:lnTo>
                  <a:lnTo>
                    <a:pt x="3048" y="2750"/>
                  </a:lnTo>
                  <a:lnTo>
                    <a:pt x="2846" y="5394"/>
                  </a:lnTo>
                  <a:lnTo>
                    <a:pt x="226" y="5608"/>
                  </a:lnTo>
                  <a:lnTo>
                    <a:pt x="0" y="8334"/>
                  </a:lnTo>
                  <a:lnTo>
                    <a:pt x="226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39" y="2953"/>
                  </a:lnTo>
                  <a:lnTo>
                    <a:pt x="5858" y="2750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67" name="Google Shape;5767;p20"/>
            <p:cNvSpPr/>
            <p:nvPr/>
          </p:nvSpPr>
          <p:spPr>
            <a:xfrm>
              <a:off x="235741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22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68" name="Google Shape;5768;p20"/>
            <p:cNvSpPr/>
            <p:nvPr/>
          </p:nvSpPr>
          <p:spPr>
            <a:xfrm>
              <a:off x="183891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12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69" name="Google Shape;5769;p20"/>
            <p:cNvSpPr/>
            <p:nvPr/>
          </p:nvSpPr>
          <p:spPr>
            <a:xfrm>
              <a:off x="21949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2" y="0"/>
                    <a:pt x="0" y="203"/>
                    <a:pt x="0" y="441"/>
                  </a:cubicBezTo>
                  <a:cubicBezTo>
                    <a:pt x="0" y="691"/>
                    <a:pt x="202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70" name="Google Shape;5770;p20"/>
            <p:cNvSpPr/>
            <p:nvPr/>
          </p:nvSpPr>
          <p:spPr>
            <a:xfrm>
              <a:off x="218418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71" name="Google Shape;5771;p20"/>
            <p:cNvSpPr/>
            <p:nvPr/>
          </p:nvSpPr>
          <p:spPr>
            <a:xfrm>
              <a:off x="2004988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25" y="1894"/>
                    <a:pt x="120" y="1489"/>
                    <a:pt x="120" y="1001"/>
                  </a:cubicBezTo>
                  <a:cubicBezTo>
                    <a:pt x="108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72" name="Google Shape;5772;p20"/>
            <p:cNvSpPr/>
            <p:nvPr/>
          </p:nvSpPr>
          <p:spPr>
            <a:xfrm flipH="1">
              <a:off x="7312513" y="4616350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43" y="2012"/>
                  </a:lnTo>
                  <a:lnTo>
                    <a:pt x="2012" y="3905"/>
                  </a:lnTo>
                  <a:lnTo>
                    <a:pt x="131" y="4084"/>
                  </a:lnTo>
                  <a:lnTo>
                    <a:pt x="0" y="6048"/>
                  </a:lnTo>
                  <a:lnTo>
                    <a:pt x="167" y="6060"/>
                  </a:lnTo>
                  <a:lnTo>
                    <a:pt x="286" y="4227"/>
                  </a:lnTo>
                  <a:lnTo>
                    <a:pt x="2155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86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73" name="Google Shape;5773;p20"/>
            <p:cNvSpPr/>
            <p:nvPr/>
          </p:nvSpPr>
          <p:spPr>
            <a:xfrm>
              <a:off x="1996063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74" name="Google Shape;5774;p20"/>
            <p:cNvSpPr/>
            <p:nvPr/>
          </p:nvSpPr>
          <p:spPr>
            <a:xfrm>
              <a:off x="22359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75" name="Google Shape;5775;p20"/>
            <p:cNvSpPr/>
            <p:nvPr/>
          </p:nvSpPr>
          <p:spPr>
            <a:xfrm flipH="1">
              <a:off x="5946563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34" y="2061"/>
                  </a:lnTo>
                  <a:lnTo>
                    <a:pt x="1965" y="2203"/>
                  </a:lnTo>
                  <a:lnTo>
                    <a:pt x="1810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65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76" name="Google Shape;5776;p20"/>
            <p:cNvSpPr/>
            <p:nvPr/>
          </p:nvSpPr>
          <p:spPr>
            <a:xfrm>
              <a:off x="156893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48" y="2751"/>
                  </a:lnTo>
                  <a:lnTo>
                    <a:pt x="2846" y="5394"/>
                  </a:lnTo>
                  <a:lnTo>
                    <a:pt x="226" y="5608"/>
                  </a:lnTo>
                  <a:lnTo>
                    <a:pt x="0" y="8335"/>
                  </a:lnTo>
                  <a:lnTo>
                    <a:pt x="226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39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77" name="Google Shape;5777;p20"/>
            <p:cNvSpPr/>
            <p:nvPr/>
          </p:nvSpPr>
          <p:spPr>
            <a:xfrm>
              <a:off x="1403738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0" y="465"/>
                    <a:pt x="1750" y="941"/>
                  </a:cubicBezTo>
                  <a:cubicBezTo>
                    <a:pt x="1750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78" name="Google Shape;5778;p20"/>
            <p:cNvSpPr/>
            <p:nvPr/>
          </p:nvSpPr>
          <p:spPr>
            <a:xfrm>
              <a:off x="88521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39" y="1"/>
                    <a:pt x="1" y="227"/>
                    <a:pt x="1" y="525"/>
                  </a:cubicBezTo>
                  <a:cubicBezTo>
                    <a:pt x="1" y="810"/>
                    <a:pt x="239" y="1037"/>
                    <a:pt x="512" y="1037"/>
                  </a:cubicBezTo>
                  <a:cubicBezTo>
                    <a:pt x="786" y="1037"/>
                    <a:pt x="1013" y="810"/>
                    <a:pt x="1013" y="525"/>
                  </a:cubicBezTo>
                  <a:cubicBezTo>
                    <a:pt x="1013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79" name="Google Shape;5779;p20"/>
            <p:cNvSpPr/>
            <p:nvPr/>
          </p:nvSpPr>
          <p:spPr>
            <a:xfrm>
              <a:off x="12418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69" y="703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80" name="Google Shape;5780;p20"/>
            <p:cNvSpPr/>
            <p:nvPr/>
          </p:nvSpPr>
          <p:spPr>
            <a:xfrm>
              <a:off x="1230788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81" name="Google Shape;5781;p20"/>
            <p:cNvSpPr/>
            <p:nvPr/>
          </p:nvSpPr>
          <p:spPr>
            <a:xfrm>
              <a:off x="105131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8" y="96"/>
                    <a:pt x="1881" y="501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01"/>
                    <a:pt x="512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0" y="1548"/>
                    <a:pt x="2000" y="1001"/>
                  </a:cubicBezTo>
                  <a:cubicBezTo>
                    <a:pt x="2000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82" name="Google Shape;5782;p20"/>
            <p:cNvSpPr/>
            <p:nvPr/>
          </p:nvSpPr>
          <p:spPr>
            <a:xfrm>
              <a:off x="637863" y="-162"/>
              <a:ext cx="106875" cy="151250"/>
            </a:xfrm>
            <a:custGeom>
              <a:avLst/>
              <a:gdLst/>
              <a:ahLst/>
              <a:cxnLst/>
              <a:rect l="l" t="t" r="r" b="b"/>
              <a:pathLst>
                <a:path w="4275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83" name="Google Shape;5783;p20"/>
            <p:cNvSpPr/>
            <p:nvPr/>
          </p:nvSpPr>
          <p:spPr>
            <a:xfrm>
              <a:off x="1042388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69" y="703"/>
                    <a:pt x="869" y="453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84" name="Google Shape;5784;p20"/>
            <p:cNvSpPr/>
            <p:nvPr/>
          </p:nvSpPr>
          <p:spPr>
            <a:xfrm>
              <a:off x="12828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85" name="Google Shape;5785;p20"/>
            <p:cNvSpPr/>
            <p:nvPr/>
          </p:nvSpPr>
          <p:spPr>
            <a:xfrm flipH="1">
              <a:off x="7853913" y="289763"/>
              <a:ext cx="148575" cy="110150"/>
            </a:xfrm>
            <a:custGeom>
              <a:avLst/>
              <a:gdLst/>
              <a:ahLst/>
              <a:cxnLst/>
              <a:rect l="l" t="t" r="r" b="b"/>
              <a:pathLst>
                <a:path w="5943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35" y="2048"/>
                  </a:lnTo>
                  <a:lnTo>
                    <a:pt x="1954" y="2203"/>
                  </a:lnTo>
                  <a:lnTo>
                    <a:pt x="1799" y="4108"/>
                  </a:lnTo>
                  <a:lnTo>
                    <a:pt x="1" y="4239"/>
                  </a:lnTo>
                  <a:lnTo>
                    <a:pt x="1" y="4406"/>
                  </a:lnTo>
                  <a:lnTo>
                    <a:pt x="1954" y="4239"/>
                  </a:lnTo>
                  <a:lnTo>
                    <a:pt x="2096" y="2346"/>
                  </a:lnTo>
                  <a:lnTo>
                    <a:pt x="3978" y="2203"/>
                  </a:lnTo>
                  <a:lnTo>
                    <a:pt x="4120" y="310"/>
                  </a:lnTo>
                  <a:lnTo>
                    <a:pt x="5942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86" name="Google Shape;5786;p20"/>
            <p:cNvSpPr/>
            <p:nvPr/>
          </p:nvSpPr>
          <p:spPr>
            <a:xfrm>
              <a:off x="637863" y="768988"/>
              <a:ext cx="106875" cy="151225"/>
            </a:xfrm>
            <a:custGeom>
              <a:avLst/>
              <a:gdLst/>
              <a:ahLst/>
              <a:cxnLst/>
              <a:rect l="l" t="t" r="r" b="b"/>
              <a:pathLst>
                <a:path w="4275" h="6049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2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7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2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87" name="Google Shape;5787;p20"/>
            <p:cNvSpPr/>
            <p:nvPr/>
          </p:nvSpPr>
          <p:spPr>
            <a:xfrm flipH="1">
              <a:off x="61553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05" y="5798"/>
                  </a:lnTo>
                  <a:lnTo>
                    <a:pt x="3025" y="5596"/>
                  </a:lnTo>
                  <a:lnTo>
                    <a:pt x="3227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88" name="Google Shape;5788;p20"/>
            <p:cNvSpPr/>
            <p:nvPr/>
          </p:nvSpPr>
          <p:spPr>
            <a:xfrm>
              <a:off x="668513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30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53" y="1787"/>
                    <a:pt x="84" y="1406"/>
                    <a:pt x="84" y="930"/>
                  </a:cubicBezTo>
                  <a:cubicBezTo>
                    <a:pt x="84" y="453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8"/>
                    <a:pt x="1" y="918"/>
                  </a:cubicBezTo>
                  <a:cubicBezTo>
                    <a:pt x="1" y="1430"/>
                    <a:pt x="417" y="1846"/>
                    <a:pt x="918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34" y="418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89" name="Google Shape;5789;p20"/>
            <p:cNvSpPr/>
            <p:nvPr/>
          </p:nvSpPr>
          <p:spPr>
            <a:xfrm>
              <a:off x="637863" y="1537838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6"/>
                  </a:lnTo>
                  <a:lnTo>
                    <a:pt x="119" y="4084"/>
                  </a:lnTo>
                  <a:lnTo>
                    <a:pt x="0" y="6049"/>
                  </a:lnTo>
                  <a:lnTo>
                    <a:pt x="155" y="6061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67"/>
                  </a:lnTo>
                  <a:lnTo>
                    <a:pt x="4156" y="1989"/>
                  </a:lnTo>
                  <a:lnTo>
                    <a:pt x="4275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90" name="Google Shape;5790;p20"/>
            <p:cNvSpPr/>
            <p:nvPr/>
          </p:nvSpPr>
          <p:spPr>
            <a:xfrm flipH="1">
              <a:off x="615538" y="1063063"/>
              <a:ext cx="151825" cy="209000"/>
            </a:xfrm>
            <a:custGeom>
              <a:avLst/>
              <a:gdLst/>
              <a:ahLst/>
              <a:cxnLst/>
              <a:rect l="l" t="t" r="r" b="b"/>
              <a:pathLst>
                <a:path w="6073" h="8360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7" y="2763"/>
                  </a:lnTo>
                  <a:lnTo>
                    <a:pt x="2834" y="5406"/>
                  </a:lnTo>
                  <a:lnTo>
                    <a:pt x="215" y="5621"/>
                  </a:lnTo>
                  <a:lnTo>
                    <a:pt x="0" y="8335"/>
                  </a:lnTo>
                  <a:lnTo>
                    <a:pt x="215" y="8359"/>
                  </a:lnTo>
                  <a:lnTo>
                    <a:pt x="405" y="5811"/>
                  </a:lnTo>
                  <a:lnTo>
                    <a:pt x="3025" y="5597"/>
                  </a:lnTo>
                  <a:lnTo>
                    <a:pt x="3227" y="2966"/>
                  </a:lnTo>
                  <a:lnTo>
                    <a:pt x="5858" y="2763"/>
                  </a:lnTo>
                  <a:lnTo>
                    <a:pt x="6073" y="25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91" name="Google Shape;5791;p20"/>
            <p:cNvSpPr/>
            <p:nvPr/>
          </p:nvSpPr>
          <p:spPr>
            <a:xfrm>
              <a:off x="668513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53" y="1787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92" name="Google Shape;5792;p20"/>
            <p:cNvSpPr/>
            <p:nvPr/>
          </p:nvSpPr>
          <p:spPr>
            <a:xfrm>
              <a:off x="637863" y="2306963"/>
              <a:ext cx="106875" cy="151550"/>
            </a:xfrm>
            <a:custGeom>
              <a:avLst/>
              <a:gdLst/>
              <a:ahLst/>
              <a:cxnLst/>
              <a:rect l="l" t="t" r="r" b="b"/>
              <a:pathLst>
                <a:path w="4275" h="6062" extrusionOk="0">
                  <a:moveTo>
                    <a:pt x="4132" y="1"/>
                  </a:moveTo>
                  <a:lnTo>
                    <a:pt x="4013" y="1835"/>
                  </a:lnTo>
                  <a:lnTo>
                    <a:pt x="2132" y="2013"/>
                  </a:lnTo>
                  <a:lnTo>
                    <a:pt x="2001" y="3906"/>
                  </a:lnTo>
                  <a:lnTo>
                    <a:pt x="119" y="4085"/>
                  </a:lnTo>
                  <a:lnTo>
                    <a:pt x="0" y="6049"/>
                  </a:lnTo>
                  <a:lnTo>
                    <a:pt x="155" y="6061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93" name="Google Shape;5793;p20"/>
            <p:cNvSpPr/>
            <p:nvPr/>
          </p:nvSpPr>
          <p:spPr>
            <a:xfrm flipH="1">
              <a:off x="615538" y="183221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1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51"/>
                  </a:lnTo>
                  <a:lnTo>
                    <a:pt x="6073" y="12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94" name="Google Shape;5794;p20"/>
            <p:cNvSpPr/>
            <p:nvPr/>
          </p:nvSpPr>
          <p:spPr>
            <a:xfrm>
              <a:off x="668513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95" name="Google Shape;5795;p20"/>
            <p:cNvSpPr/>
            <p:nvPr/>
          </p:nvSpPr>
          <p:spPr>
            <a:xfrm>
              <a:off x="637863" y="3076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1"/>
                  </a:moveTo>
                  <a:lnTo>
                    <a:pt x="4013" y="1834"/>
                  </a:lnTo>
                  <a:lnTo>
                    <a:pt x="2132" y="2013"/>
                  </a:lnTo>
                  <a:lnTo>
                    <a:pt x="2001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61"/>
                  </a:lnTo>
                  <a:lnTo>
                    <a:pt x="274" y="4227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96" name="Google Shape;5796;p20"/>
            <p:cNvSpPr/>
            <p:nvPr/>
          </p:nvSpPr>
          <p:spPr>
            <a:xfrm flipH="1">
              <a:off x="615538" y="260136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82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799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51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97" name="Google Shape;5797;p20"/>
            <p:cNvSpPr/>
            <p:nvPr/>
          </p:nvSpPr>
          <p:spPr>
            <a:xfrm>
              <a:off x="668513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83"/>
                  </a:moveTo>
                  <a:cubicBezTo>
                    <a:pt x="1382" y="83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4"/>
                    <a:pt x="453" y="83"/>
                    <a:pt x="918" y="83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5"/>
                    <a:pt x="918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98" name="Google Shape;5798;p20"/>
            <p:cNvSpPr/>
            <p:nvPr/>
          </p:nvSpPr>
          <p:spPr>
            <a:xfrm>
              <a:off x="637863" y="3845263"/>
              <a:ext cx="106875" cy="151225"/>
            </a:xfrm>
            <a:custGeom>
              <a:avLst/>
              <a:gdLst/>
              <a:ahLst/>
              <a:cxnLst/>
              <a:rect l="l" t="t" r="r" b="b"/>
              <a:pathLst>
                <a:path w="4275" h="6049" extrusionOk="0">
                  <a:moveTo>
                    <a:pt x="4132" y="0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2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77"/>
                  </a:lnTo>
                  <a:lnTo>
                    <a:pt x="4275" y="12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99" name="Google Shape;5799;p20"/>
            <p:cNvSpPr/>
            <p:nvPr/>
          </p:nvSpPr>
          <p:spPr>
            <a:xfrm flipH="1">
              <a:off x="615538" y="3370488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58" y="1"/>
                  </a:moveTo>
                  <a:lnTo>
                    <a:pt x="5656" y="2537"/>
                  </a:lnTo>
                  <a:lnTo>
                    <a:pt x="3037" y="2751"/>
                  </a:lnTo>
                  <a:lnTo>
                    <a:pt x="2834" y="5383"/>
                  </a:lnTo>
                  <a:lnTo>
                    <a:pt x="215" y="5609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799"/>
                  </a:lnTo>
                  <a:lnTo>
                    <a:pt x="3025" y="5597"/>
                  </a:lnTo>
                  <a:lnTo>
                    <a:pt x="3227" y="2954"/>
                  </a:lnTo>
                  <a:lnTo>
                    <a:pt x="5858" y="2751"/>
                  </a:lnTo>
                  <a:lnTo>
                    <a:pt x="6073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00" name="Google Shape;5800;p20"/>
            <p:cNvSpPr/>
            <p:nvPr/>
          </p:nvSpPr>
          <p:spPr>
            <a:xfrm>
              <a:off x="668513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4"/>
                    <a:pt x="1382" y="1787"/>
                    <a:pt x="918" y="1787"/>
                  </a:cubicBezTo>
                  <a:cubicBezTo>
                    <a:pt x="453" y="1787"/>
                    <a:pt x="84" y="1406"/>
                    <a:pt x="84" y="929"/>
                  </a:cubicBezTo>
                  <a:cubicBezTo>
                    <a:pt x="72" y="453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01" name="Google Shape;5801;p20"/>
            <p:cNvSpPr/>
            <p:nvPr/>
          </p:nvSpPr>
          <p:spPr>
            <a:xfrm>
              <a:off x="1403738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0" y="465"/>
                    <a:pt x="1750" y="941"/>
                  </a:cubicBezTo>
                  <a:cubicBezTo>
                    <a:pt x="1750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02" name="Google Shape;5802;p20"/>
            <p:cNvSpPr/>
            <p:nvPr/>
          </p:nvSpPr>
          <p:spPr>
            <a:xfrm>
              <a:off x="88521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12" y="1048"/>
                  </a:cubicBezTo>
                  <a:cubicBezTo>
                    <a:pt x="786" y="1048"/>
                    <a:pt x="1013" y="810"/>
                    <a:pt x="1013" y="524"/>
                  </a:cubicBezTo>
                  <a:cubicBezTo>
                    <a:pt x="1013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03" name="Google Shape;5803;p20"/>
            <p:cNvSpPr/>
            <p:nvPr/>
          </p:nvSpPr>
          <p:spPr>
            <a:xfrm>
              <a:off x="12418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04" name="Google Shape;5804;p20"/>
            <p:cNvSpPr/>
            <p:nvPr/>
          </p:nvSpPr>
          <p:spPr>
            <a:xfrm>
              <a:off x="1230788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05" name="Google Shape;5805;p20"/>
            <p:cNvSpPr/>
            <p:nvPr/>
          </p:nvSpPr>
          <p:spPr>
            <a:xfrm>
              <a:off x="105131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8" y="108"/>
                    <a:pt x="1881" y="513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13"/>
                    <a:pt x="512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0" y="1549"/>
                    <a:pt x="2000" y="1001"/>
                  </a:cubicBezTo>
                  <a:cubicBezTo>
                    <a:pt x="2000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06" name="Google Shape;5806;p20"/>
            <p:cNvSpPr/>
            <p:nvPr/>
          </p:nvSpPr>
          <p:spPr>
            <a:xfrm>
              <a:off x="637863" y="4614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5"/>
                  </a:lnTo>
                  <a:lnTo>
                    <a:pt x="119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88"/>
                  </a:lnTo>
                  <a:lnTo>
                    <a:pt x="4275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07" name="Google Shape;5807;p20"/>
            <p:cNvSpPr/>
            <p:nvPr/>
          </p:nvSpPr>
          <p:spPr>
            <a:xfrm flipH="1">
              <a:off x="615538" y="41393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7" y="2763"/>
                  </a:lnTo>
                  <a:lnTo>
                    <a:pt x="2834" y="5394"/>
                  </a:lnTo>
                  <a:lnTo>
                    <a:pt x="215" y="5620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7"/>
                  </a:lnTo>
                  <a:lnTo>
                    <a:pt x="3227" y="2965"/>
                  </a:lnTo>
                  <a:lnTo>
                    <a:pt x="5858" y="2763"/>
                  </a:lnTo>
                  <a:lnTo>
                    <a:pt x="6073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08" name="Google Shape;5808;p20"/>
            <p:cNvSpPr/>
            <p:nvPr/>
          </p:nvSpPr>
          <p:spPr>
            <a:xfrm>
              <a:off x="668513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09" name="Google Shape;5809;p20"/>
            <p:cNvSpPr/>
            <p:nvPr/>
          </p:nvSpPr>
          <p:spPr>
            <a:xfrm>
              <a:off x="1042388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10" name="Google Shape;5810;p20"/>
            <p:cNvSpPr/>
            <p:nvPr/>
          </p:nvSpPr>
          <p:spPr>
            <a:xfrm>
              <a:off x="12828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11" name="Google Shape;5811;p20"/>
            <p:cNvSpPr/>
            <p:nvPr/>
          </p:nvSpPr>
          <p:spPr>
            <a:xfrm flipH="1">
              <a:off x="6900238" y="4906250"/>
              <a:ext cx="148575" cy="110175"/>
            </a:xfrm>
            <a:custGeom>
              <a:avLst/>
              <a:gdLst/>
              <a:ahLst/>
              <a:cxnLst/>
              <a:rect l="l" t="t" r="r" b="b"/>
              <a:pathLst>
                <a:path w="5943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35" y="2061"/>
                  </a:lnTo>
                  <a:lnTo>
                    <a:pt x="1954" y="2203"/>
                  </a:lnTo>
                  <a:lnTo>
                    <a:pt x="1799" y="4097"/>
                  </a:lnTo>
                  <a:lnTo>
                    <a:pt x="1" y="4239"/>
                  </a:lnTo>
                  <a:lnTo>
                    <a:pt x="1" y="4406"/>
                  </a:lnTo>
                  <a:lnTo>
                    <a:pt x="1954" y="4239"/>
                  </a:lnTo>
                  <a:lnTo>
                    <a:pt x="2096" y="2358"/>
                  </a:lnTo>
                  <a:lnTo>
                    <a:pt x="3978" y="2203"/>
                  </a:lnTo>
                  <a:lnTo>
                    <a:pt x="4120" y="310"/>
                  </a:lnTo>
                  <a:lnTo>
                    <a:pt x="5942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12" name="Google Shape;5812;p20"/>
            <p:cNvSpPr/>
            <p:nvPr/>
          </p:nvSpPr>
          <p:spPr>
            <a:xfrm flipH="1">
              <a:off x="61553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13" name="Google Shape;5813;p20"/>
            <p:cNvSpPr/>
            <p:nvPr/>
          </p:nvSpPr>
          <p:spPr>
            <a:xfrm>
              <a:off x="45003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14" name="Google Shape;5814;p20"/>
            <p:cNvSpPr/>
            <p:nvPr/>
          </p:nvSpPr>
          <p:spPr>
            <a:xfrm>
              <a:off x="2881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15" name="Google Shape;5815;p20"/>
            <p:cNvSpPr/>
            <p:nvPr/>
          </p:nvSpPr>
          <p:spPr>
            <a:xfrm>
              <a:off x="277113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16" name="Google Shape;5816;p20"/>
            <p:cNvSpPr/>
            <p:nvPr/>
          </p:nvSpPr>
          <p:spPr>
            <a:xfrm>
              <a:off x="9761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01"/>
                    <a:pt x="524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1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17" name="Google Shape;5817;p20"/>
            <p:cNvSpPr/>
            <p:nvPr/>
          </p:nvSpPr>
          <p:spPr>
            <a:xfrm>
              <a:off x="450038" y="8752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5"/>
                  </a:moveTo>
                  <a:cubicBezTo>
                    <a:pt x="1382" y="95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4"/>
                    <a:pt x="465" y="95"/>
                    <a:pt x="917" y="95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18" name="Google Shape;5818;p20"/>
            <p:cNvSpPr/>
            <p:nvPr/>
          </p:nvSpPr>
          <p:spPr>
            <a:xfrm>
              <a:off x="8928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57" y="703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19" name="Google Shape;5819;p20"/>
            <p:cNvSpPr/>
            <p:nvPr/>
          </p:nvSpPr>
          <p:spPr>
            <a:xfrm>
              <a:off x="288113" y="9812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20" name="Google Shape;5820;p20"/>
            <p:cNvSpPr/>
            <p:nvPr/>
          </p:nvSpPr>
          <p:spPr>
            <a:xfrm>
              <a:off x="277113" y="7886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21" name="Google Shape;5821;p20"/>
            <p:cNvSpPr/>
            <p:nvPr/>
          </p:nvSpPr>
          <p:spPr>
            <a:xfrm>
              <a:off x="3291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22" name="Google Shape;5822;p20"/>
            <p:cNvSpPr/>
            <p:nvPr/>
          </p:nvSpPr>
          <p:spPr>
            <a:xfrm>
              <a:off x="97613" y="871388"/>
              <a:ext cx="50025" cy="50025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001" y="107"/>
                  </a:moveTo>
                  <a:cubicBezTo>
                    <a:pt x="1489" y="107"/>
                    <a:pt x="1882" y="512"/>
                    <a:pt x="1882" y="1000"/>
                  </a:cubicBezTo>
                  <a:cubicBezTo>
                    <a:pt x="1882" y="1500"/>
                    <a:pt x="1477" y="1893"/>
                    <a:pt x="1001" y="1893"/>
                  </a:cubicBezTo>
                  <a:cubicBezTo>
                    <a:pt x="524" y="1893"/>
                    <a:pt x="120" y="1500"/>
                    <a:pt x="120" y="1000"/>
                  </a:cubicBezTo>
                  <a:cubicBezTo>
                    <a:pt x="120" y="512"/>
                    <a:pt x="524" y="107"/>
                    <a:pt x="1001" y="107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53"/>
                    <a:pt x="1" y="1000"/>
                  </a:cubicBezTo>
                  <a:cubicBezTo>
                    <a:pt x="1" y="1548"/>
                    <a:pt x="453" y="2001"/>
                    <a:pt x="1001" y="2001"/>
                  </a:cubicBezTo>
                  <a:cubicBezTo>
                    <a:pt x="1548" y="2001"/>
                    <a:pt x="2001" y="1548"/>
                    <a:pt x="2001" y="1000"/>
                  </a:cubicBezTo>
                  <a:cubicBezTo>
                    <a:pt x="2001" y="453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23" name="Google Shape;5823;p20"/>
            <p:cNvSpPr/>
            <p:nvPr/>
          </p:nvSpPr>
          <p:spPr>
            <a:xfrm flipH="1">
              <a:off x="13088" y="566888"/>
              <a:ext cx="108650" cy="150025"/>
            </a:xfrm>
            <a:custGeom>
              <a:avLst/>
              <a:gdLst/>
              <a:ahLst/>
              <a:cxnLst/>
              <a:rect l="l" t="t" r="r" b="b"/>
              <a:pathLst>
                <a:path w="4346" h="6001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1"/>
                  </a:lnTo>
                  <a:lnTo>
                    <a:pt x="2179" y="4013"/>
                  </a:lnTo>
                  <a:lnTo>
                    <a:pt x="4048" y="4167"/>
                  </a:lnTo>
                  <a:lnTo>
                    <a:pt x="4203" y="6001"/>
                  </a:lnTo>
                  <a:lnTo>
                    <a:pt x="4346" y="5977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24" name="Google Shape;5824;p20"/>
            <p:cNvSpPr/>
            <p:nvPr/>
          </p:nvSpPr>
          <p:spPr>
            <a:xfrm flipH="1">
              <a:off x="225613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25" name="Google Shape;5825;p20"/>
            <p:cNvSpPr/>
            <p:nvPr/>
          </p:nvSpPr>
          <p:spPr>
            <a:xfrm>
              <a:off x="397063" y="53741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26" name="Google Shape;5826;p20"/>
            <p:cNvSpPr/>
            <p:nvPr/>
          </p:nvSpPr>
          <p:spPr>
            <a:xfrm>
              <a:off x="236313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84"/>
                  </a:moveTo>
                  <a:cubicBezTo>
                    <a:pt x="1394" y="84"/>
                    <a:pt x="1763" y="453"/>
                    <a:pt x="1763" y="930"/>
                  </a:cubicBezTo>
                  <a:cubicBezTo>
                    <a:pt x="1763" y="1406"/>
                    <a:pt x="1394" y="1787"/>
                    <a:pt x="930" y="1787"/>
                  </a:cubicBezTo>
                  <a:cubicBezTo>
                    <a:pt x="465" y="1787"/>
                    <a:pt x="96" y="1406"/>
                    <a:pt x="96" y="930"/>
                  </a:cubicBezTo>
                  <a:cubicBezTo>
                    <a:pt x="96" y="453"/>
                    <a:pt x="465" y="84"/>
                    <a:pt x="930" y="84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8"/>
                    <a:pt x="1" y="918"/>
                  </a:cubicBezTo>
                  <a:cubicBezTo>
                    <a:pt x="1" y="1430"/>
                    <a:pt x="418" y="1846"/>
                    <a:pt x="930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46" y="418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27" name="Google Shape;5827;p20"/>
            <p:cNvSpPr/>
            <p:nvPr/>
          </p:nvSpPr>
          <p:spPr>
            <a:xfrm>
              <a:off x="450038" y="164438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7"/>
                    <a:pt x="917" y="1787"/>
                  </a:cubicBezTo>
                  <a:cubicBezTo>
                    <a:pt x="465" y="1787"/>
                    <a:pt x="84" y="1418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7"/>
                    <a:pt x="1" y="918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8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28" name="Google Shape;5828;p20"/>
            <p:cNvSpPr/>
            <p:nvPr/>
          </p:nvSpPr>
          <p:spPr>
            <a:xfrm>
              <a:off x="89288" y="12178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29" name="Google Shape;5829;p20"/>
            <p:cNvSpPr/>
            <p:nvPr/>
          </p:nvSpPr>
          <p:spPr>
            <a:xfrm>
              <a:off x="288113" y="17503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30" name="Google Shape;5830;p20"/>
            <p:cNvSpPr/>
            <p:nvPr/>
          </p:nvSpPr>
          <p:spPr>
            <a:xfrm>
              <a:off x="277113" y="1557788"/>
              <a:ext cx="21450" cy="22325"/>
            </a:xfrm>
            <a:custGeom>
              <a:avLst/>
              <a:gdLst/>
              <a:ahLst/>
              <a:cxnLst/>
              <a:rect l="l" t="t" r="r" b="b"/>
              <a:pathLst>
                <a:path w="858" h="893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31" name="Google Shape;5831;p20"/>
            <p:cNvSpPr/>
            <p:nvPr/>
          </p:nvSpPr>
          <p:spPr>
            <a:xfrm>
              <a:off x="329188" y="12755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32" name="Google Shape;5832;p20"/>
            <p:cNvSpPr/>
            <p:nvPr/>
          </p:nvSpPr>
          <p:spPr>
            <a:xfrm>
              <a:off x="97613" y="1640513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33" name="Google Shape;5833;p20"/>
            <p:cNvSpPr/>
            <p:nvPr/>
          </p:nvSpPr>
          <p:spPr>
            <a:xfrm>
              <a:off x="13088" y="1336013"/>
              <a:ext cx="108650" cy="149750"/>
            </a:xfrm>
            <a:custGeom>
              <a:avLst/>
              <a:gdLst/>
              <a:ahLst/>
              <a:cxnLst/>
              <a:rect l="l" t="t" r="r" b="b"/>
              <a:pathLst>
                <a:path w="4346" h="5990" extrusionOk="0">
                  <a:moveTo>
                    <a:pt x="155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24" y="2120"/>
                  </a:lnTo>
                  <a:lnTo>
                    <a:pt x="2179" y="4013"/>
                  </a:lnTo>
                  <a:lnTo>
                    <a:pt x="4048" y="4168"/>
                  </a:lnTo>
                  <a:lnTo>
                    <a:pt x="4203" y="5990"/>
                  </a:lnTo>
                  <a:lnTo>
                    <a:pt x="4346" y="5978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23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34" name="Google Shape;5834;p20"/>
            <p:cNvSpPr/>
            <p:nvPr/>
          </p:nvSpPr>
          <p:spPr>
            <a:xfrm>
              <a:off x="225613" y="105861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51"/>
                  </a:lnTo>
                  <a:lnTo>
                    <a:pt x="12" y="4406"/>
                  </a:lnTo>
                  <a:lnTo>
                    <a:pt x="1953" y="4251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22"/>
                  </a:lnTo>
                  <a:lnTo>
                    <a:pt x="5941" y="167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35" name="Google Shape;5835;p20"/>
            <p:cNvSpPr/>
            <p:nvPr/>
          </p:nvSpPr>
          <p:spPr>
            <a:xfrm flipH="1">
              <a:off x="8979088" y="1308800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82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36" name="Google Shape;5836;p20"/>
            <p:cNvSpPr/>
            <p:nvPr/>
          </p:nvSpPr>
          <p:spPr>
            <a:xfrm>
              <a:off x="236313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6"/>
                    <a:pt x="1394" y="1787"/>
                    <a:pt x="930" y="1787"/>
                  </a:cubicBezTo>
                  <a:cubicBezTo>
                    <a:pt x="465" y="1787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37" name="Google Shape;5837;p20"/>
            <p:cNvSpPr/>
            <p:nvPr/>
          </p:nvSpPr>
          <p:spPr>
            <a:xfrm>
              <a:off x="450038" y="241353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3"/>
                    <a:pt x="1382" y="1786"/>
                    <a:pt x="917" y="1786"/>
                  </a:cubicBezTo>
                  <a:cubicBezTo>
                    <a:pt x="465" y="1786"/>
                    <a:pt x="84" y="1405"/>
                    <a:pt x="84" y="929"/>
                  </a:cubicBezTo>
                  <a:cubicBezTo>
                    <a:pt x="84" y="453"/>
                    <a:pt x="465" y="84"/>
                    <a:pt x="917" y="84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38" name="Google Shape;5838;p20"/>
            <p:cNvSpPr/>
            <p:nvPr/>
          </p:nvSpPr>
          <p:spPr>
            <a:xfrm>
              <a:off x="89288" y="19869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39" name="Google Shape;5839;p20"/>
            <p:cNvSpPr/>
            <p:nvPr/>
          </p:nvSpPr>
          <p:spPr>
            <a:xfrm>
              <a:off x="288113" y="2519513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41" y="0"/>
                  </a:moveTo>
                  <a:cubicBezTo>
                    <a:pt x="191" y="0"/>
                    <a:pt x="1" y="202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2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40" name="Google Shape;5840;p20"/>
            <p:cNvSpPr/>
            <p:nvPr/>
          </p:nvSpPr>
          <p:spPr>
            <a:xfrm>
              <a:off x="277113" y="23266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41" name="Google Shape;5841;p20"/>
            <p:cNvSpPr/>
            <p:nvPr/>
          </p:nvSpPr>
          <p:spPr>
            <a:xfrm>
              <a:off x="329188" y="20447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42" name="Google Shape;5842;p20"/>
            <p:cNvSpPr/>
            <p:nvPr/>
          </p:nvSpPr>
          <p:spPr>
            <a:xfrm>
              <a:off x="97613" y="2409663"/>
              <a:ext cx="50025" cy="50025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8"/>
                    <a:pt x="453" y="2001"/>
                    <a:pt x="1001" y="2001"/>
                  </a:cubicBezTo>
                  <a:cubicBezTo>
                    <a:pt x="1548" y="2001"/>
                    <a:pt x="2001" y="1548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43" name="Google Shape;5843;p20"/>
            <p:cNvSpPr/>
            <p:nvPr/>
          </p:nvSpPr>
          <p:spPr>
            <a:xfrm flipH="1">
              <a:off x="13088" y="2104863"/>
              <a:ext cx="108650" cy="150050"/>
            </a:xfrm>
            <a:custGeom>
              <a:avLst/>
              <a:gdLst/>
              <a:ahLst/>
              <a:cxnLst/>
              <a:rect l="l" t="t" r="r" b="b"/>
              <a:pathLst>
                <a:path w="4346" h="6002" extrusionOk="0">
                  <a:moveTo>
                    <a:pt x="155" y="1"/>
                  </a:moveTo>
                  <a:lnTo>
                    <a:pt x="0" y="24"/>
                  </a:lnTo>
                  <a:lnTo>
                    <a:pt x="155" y="1965"/>
                  </a:lnTo>
                  <a:lnTo>
                    <a:pt x="2024" y="2132"/>
                  </a:lnTo>
                  <a:lnTo>
                    <a:pt x="2179" y="4025"/>
                  </a:lnTo>
                  <a:lnTo>
                    <a:pt x="4048" y="4168"/>
                  </a:lnTo>
                  <a:lnTo>
                    <a:pt x="4203" y="6001"/>
                  </a:lnTo>
                  <a:lnTo>
                    <a:pt x="4346" y="5989"/>
                  </a:lnTo>
                  <a:lnTo>
                    <a:pt x="4203" y="4025"/>
                  </a:lnTo>
                  <a:lnTo>
                    <a:pt x="2322" y="3870"/>
                  </a:lnTo>
                  <a:lnTo>
                    <a:pt x="2179" y="1989"/>
                  </a:lnTo>
                  <a:lnTo>
                    <a:pt x="298" y="1834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44" name="Google Shape;5844;p20"/>
            <p:cNvSpPr/>
            <p:nvPr/>
          </p:nvSpPr>
          <p:spPr>
            <a:xfrm flipH="1">
              <a:off x="225613" y="1827738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30" y="1"/>
                  </a:moveTo>
                  <a:lnTo>
                    <a:pt x="3989" y="168"/>
                  </a:lnTo>
                  <a:lnTo>
                    <a:pt x="3846" y="2061"/>
                  </a:lnTo>
                  <a:lnTo>
                    <a:pt x="1965" y="2204"/>
                  </a:lnTo>
                  <a:lnTo>
                    <a:pt x="1822" y="4097"/>
                  </a:lnTo>
                  <a:lnTo>
                    <a:pt x="0" y="4240"/>
                  </a:lnTo>
                  <a:lnTo>
                    <a:pt x="12" y="4406"/>
                  </a:lnTo>
                  <a:lnTo>
                    <a:pt x="1953" y="4240"/>
                  </a:lnTo>
                  <a:lnTo>
                    <a:pt x="2096" y="2358"/>
                  </a:lnTo>
                  <a:lnTo>
                    <a:pt x="3977" y="2204"/>
                  </a:lnTo>
                  <a:lnTo>
                    <a:pt x="4120" y="311"/>
                  </a:lnTo>
                  <a:lnTo>
                    <a:pt x="5941" y="168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45" name="Google Shape;5845;p20"/>
            <p:cNvSpPr/>
            <p:nvPr/>
          </p:nvSpPr>
          <p:spPr>
            <a:xfrm>
              <a:off x="397063" y="2075688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70" y="1"/>
                  </a:moveTo>
                  <a:lnTo>
                    <a:pt x="5656" y="2537"/>
                  </a:lnTo>
                  <a:lnTo>
                    <a:pt x="3036" y="2751"/>
                  </a:lnTo>
                  <a:lnTo>
                    <a:pt x="2834" y="5382"/>
                  </a:lnTo>
                  <a:lnTo>
                    <a:pt x="226" y="5597"/>
                  </a:lnTo>
                  <a:lnTo>
                    <a:pt x="0" y="8323"/>
                  </a:lnTo>
                  <a:lnTo>
                    <a:pt x="215" y="8347"/>
                  </a:lnTo>
                  <a:lnTo>
                    <a:pt x="417" y="5799"/>
                  </a:lnTo>
                  <a:lnTo>
                    <a:pt x="3036" y="5597"/>
                  </a:lnTo>
                  <a:lnTo>
                    <a:pt x="3251" y="2954"/>
                  </a:lnTo>
                  <a:lnTo>
                    <a:pt x="5858" y="2739"/>
                  </a:lnTo>
                  <a:lnTo>
                    <a:pt x="6072" y="13"/>
                  </a:lnTo>
                  <a:lnTo>
                    <a:pt x="587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46" name="Google Shape;5846;p20"/>
            <p:cNvSpPr/>
            <p:nvPr/>
          </p:nvSpPr>
          <p:spPr>
            <a:xfrm>
              <a:off x="236313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47" name="Google Shape;5847;p20"/>
            <p:cNvSpPr/>
            <p:nvPr/>
          </p:nvSpPr>
          <p:spPr>
            <a:xfrm>
              <a:off x="450038" y="31823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5"/>
                  </a:moveTo>
                  <a:cubicBezTo>
                    <a:pt x="1382" y="95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5"/>
                    <a:pt x="917" y="95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48" name="Google Shape;5848;p20"/>
            <p:cNvSpPr/>
            <p:nvPr/>
          </p:nvSpPr>
          <p:spPr>
            <a:xfrm>
              <a:off x="89288" y="27561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49" name="Google Shape;5849;p20"/>
            <p:cNvSpPr/>
            <p:nvPr/>
          </p:nvSpPr>
          <p:spPr>
            <a:xfrm>
              <a:off x="288113" y="32883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50" name="Google Shape;5850;p20"/>
            <p:cNvSpPr/>
            <p:nvPr/>
          </p:nvSpPr>
          <p:spPr>
            <a:xfrm>
              <a:off x="277113" y="30957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51" name="Google Shape;5851;p20"/>
            <p:cNvSpPr/>
            <p:nvPr/>
          </p:nvSpPr>
          <p:spPr>
            <a:xfrm>
              <a:off x="329188" y="28138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191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52" name="Google Shape;5852;p20"/>
            <p:cNvSpPr/>
            <p:nvPr/>
          </p:nvSpPr>
          <p:spPr>
            <a:xfrm>
              <a:off x="97613" y="3178813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107"/>
                  </a:moveTo>
                  <a:cubicBezTo>
                    <a:pt x="1489" y="107"/>
                    <a:pt x="1882" y="500"/>
                    <a:pt x="1882" y="1000"/>
                  </a:cubicBezTo>
                  <a:cubicBezTo>
                    <a:pt x="1882" y="1489"/>
                    <a:pt x="1477" y="1893"/>
                    <a:pt x="1001" y="1893"/>
                  </a:cubicBezTo>
                  <a:cubicBezTo>
                    <a:pt x="524" y="1893"/>
                    <a:pt x="120" y="1489"/>
                    <a:pt x="120" y="1000"/>
                  </a:cubicBezTo>
                  <a:cubicBezTo>
                    <a:pt x="120" y="500"/>
                    <a:pt x="524" y="107"/>
                    <a:pt x="1001" y="107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0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48" y="1989"/>
                    <a:pt x="2001" y="1548"/>
                    <a:pt x="2001" y="1000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53" name="Google Shape;5853;p20"/>
            <p:cNvSpPr/>
            <p:nvPr/>
          </p:nvSpPr>
          <p:spPr>
            <a:xfrm>
              <a:off x="13088" y="2874013"/>
              <a:ext cx="108650" cy="150050"/>
            </a:xfrm>
            <a:custGeom>
              <a:avLst/>
              <a:gdLst/>
              <a:ahLst/>
              <a:cxnLst/>
              <a:rect l="l" t="t" r="r" b="b"/>
              <a:pathLst>
                <a:path w="4346" h="6002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2"/>
                  </a:lnTo>
                  <a:lnTo>
                    <a:pt x="2179" y="4025"/>
                  </a:lnTo>
                  <a:lnTo>
                    <a:pt x="4048" y="4168"/>
                  </a:lnTo>
                  <a:lnTo>
                    <a:pt x="4203" y="6001"/>
                  </a:lnTo>
                  <a:lnTo>
                    <a:pt x="4346" y="5989"/>
                  </a:lnTo>
                  <a:lnTo>
                    <a:pt x="4203" y="4025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54" name="Google Shape;5854;p20"/>
            <p:cNvSpPr/>
            <p:nvPr/>
          </p:nvSpPr>
          <p:spPr>
            <a:xfrm>
              <a:off x="225613" y="259688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1"/>
                  </a:moveTo>
                  <a:lnTo>
                    <a:pt x="3989" y="167"/>
                  </a:lnTo>
                  <a:lnTo>
                    <a:pt x="3846" y="2049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55" name="Google Shape;5855;p20"/>
            <p:cNvSpPr/>
            <p:nvPr/>
          </p:nvSpPr>
          <p:spPr>
            <a:xfrm flipH="1">
              <a:off x="8979088" y="2846775"/>
              <a:ext cx="151825" cy="208975"/>
            </a:xfrm>
            <a:custGeom>
              <a:avLst/>
              <a:gdLst/>
              <a:ahLst/>
              <a:cxnLst/>
              <a:rect l="l" t="t" r="r" b="b"/>
              <a:pathLst>
                <a:path w="6073" h="8359" extrusionOk="0">
                  <a:moveTo>
                    <a:pt x="5870" y="1"/>
                  </a:moveTo>
                  <a:lnTo>
                    <a:pt x="5656" y="2549"/>
                  </a:lnTo>
                  <a:lnTo>
                    <a:pt x="3036" y="2763"/>
                  </a:lnTo>
                  <a:lnTo>
                    <a:pt x="2834" y="5394"/>
                  </a:lnTo>
                  <a:lnTo>
                    <a:pt x="226" y="5597"/>
                  </a:lnTo>
                  <a:lnTo>
                    <a:pt x="0" y="8335"/>
                  </a:lnTo>
                  <a:lnTo>
                    <a:pt x="215" y="8359"/>
                  </a:lnTo>
                  <a:lnTo>
                    <a:pt x="417" y="5811"/>
                  </a:lnTo>
                  <a:lnTo>
                    <a:pt x="3036" y="5597"/>
                  </a:lnTo>
                  <a:lnTo>
                    <a:pt x="3251" y="2953"/>
                  </a:lnTo>
                  <a:lnTo>
                    <a:pt x="5858" y="2739"/>
                  </a:lnTo>
                  <a:lnTo>
                    <a:pt x="6072" y="24"/>
                  </a:lnTo>
                  <a:lnTo>
                    <a:pt x="587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56" name="Google Shape;5856;p20"/>
            <p:cNvSpPr/>
            <p:nvPr/>
          </p:nvSpPr>
          <p:spPr>
            <a:xfrm>
              <a:off x="236313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83"/>
                  </a:moveTo>
                  <a:cubicBezTo>
                    <a:pt x="1394" y="83"/>
                    <a:pt x="1763" y="464"/>
                    <a:pt x="1763" y="941"/>
                  </a:cubicBezTo>
                  <a:cubicBezTo>
                    <a:pt x="1763" y="1417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4"/>
                    <a:pt x="465" y="83"/>
                    <a:pt x="930" y="83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17"/>
                  </a:cubicBezTo>
                  <a:cubicBezTo>
                    <a:pt x="1" y="1429"/>
                    <a:pt x="418" y="1845"/>
                    <a:pt x="930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57" name="Google Shape;5857;p20"/>
            <p:cNvSpPr/>
            <p:nvPr/>
          </p:nvSpPr>
          <p:spPr>
            <a:xfrm>
              <a:off x="450038" y="3951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18"/>
                    <a:pt x="1382" y="1787"/>
                    <a:pt x="917" y="1787"/>
                  </a:cubicBezTo>
                  <a:cubicBezTo>
                    <a:pt x="465" y="1787"/>
                    <a:pt x="84" y="1418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8"/>
                    <a:pt x="1" y="930"/>
                  </a:cubicBezTo>
                  <a:cubicBezTo>
                    <a:pt x="1" y="1430"/>
                    <a:pt x="417" y="1846"/>
                    <a:pt x="929" y="1846"/>
                  </a:cubicBezTo>
                  <a:cubicBezTo>
                    <a:pt x="1429" y="1846"/>
                    <a:pt x="1846" y="1430"/>
                    <a:pt x="1846" y="930"/>
                  </a:cubicBezTo>
                  <a:cubicBezTo>
                    <a:pt x="1846" y="418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58" name="Google Shape;5858;p20"/>
            <p:cNvSpPr/>
            <p:nvPr/>
          </p:nvSpPr>
          <p:spPr>
            <a:xfrm>
              <a:off x="89288" y="35252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59" name="Google Shape;5859;p20"/>
            <p:cNvSpPr/>
            <p:nvPr/>
          </p:nvSpPr>
          <p:spPr>
            <a:xfrm>
              <a:off x="288113" y="4057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60" name="Google Shape;5860;p20"/>
            <p:cNvSpPr/>
            <p:nvPr/>
          </p:nvSpPr>
          <p:spPr>
            <a:xfrm>
              <a:off x="277113" y="38649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61" name="Google Shape;5861;p20"/>
            <p:cNvSpPr/>
            <p:nvPr/>
          </p:nvSpPr>
          <p:spPr>
            <a:xfrm>
              <a:off x="329188" y="35827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2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2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62" name="Google Shape;5862;p20"/>
            <p:cNvSpPr/>
            <p:nvPr/>
          </p:nvSpPr>
          <p:spPr>
            <a:xfrm>
              <a:off x="97613" y="3947963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5"/>
                  </a:moveTo>
                  <a:cubicBezTo>
                    <a:pt x="1489" y="95"/>
                    <a:pt x="1882" y="500"/>
                    <a:pt x="1882" y="988"/>
                  </a:cubicBezTo>
                  <a:cubicBezTo>
                    <a:pt x="1882" y="1488"/>
                    <a:pt x="1477" y="1881"/>
                    <a:pt x="1001" y="1881"/>
                  </a:cubicBezTo>
                  <a:cubicBezTo>
                    <a:pt x="524" y="1881"/>
                    <a:pt x="120" y="1488"/>
                    <a:pt x="120" y="988"/>
                  </a:cubicBezTo>
                  <a:cubicBezTo>
                    <a:pt x="120" y="500"/>
                    <a:pt x="524" y="95"/>
                    <a:pt x="1001" y="95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988"/>
                  </a:cubicBezTo>
                  <a:cubicBezTo>
                    <a:pt x="1" y="1548"/>
                    <a:pt x="453" y="1988"/>
                    <a:pt x="1001" y="1988"/>
                  </a:cubicBezTo>
                  <a:cubicBezTo>
                    <a:pt x="1548" y="1988"/>
                    <a:pt x="2001" y="1548"/>
                    <a:pt x="2001" y="988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63" name="Google Shape;5863;p20"/>
            <p:cNvSpPr/>
            <p:nvPr/>
          </p:nvSpPr>
          <p:spPr>
            <a:xfrm flipH="1">
              <a:off x="13088" y="3643163"/>
              <a:ext cx="108650" cy="150025"/>
            </a:xfrm>
            <a:custGeom>
              <a:avLst/>
              <a:gdLst/>
              <a:ahLst/>
              <a:cxnLst/>
              <a:rect l="l" t="t" r="r" b="b"/>
              <a:pathLst>
                <a:path w="4346" h="6001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1"/>
                  </a:lnTo>
                  <a:lnTo>
                    <a:pt x="2179" y="4012"/>
                  </a:lnTo>
                  <a:lnTo>
                    <a:pt x="4048" y="4167"/>
                  </a:lnTo>
                  <a:lnTo>
                    <a:pt x="4203" y="6001"/>
                  </a:lnTo>
                  <a:lnTo>
                    <a:pt x="4346" y="5977"/>
                  </a:lnTo>
                  <a:lnTo>
                    <a:pt x="4203" y="4012"/>
                  </a:lnTo>
                  <a:lnTo>
                    <a:pt x="2322" y="3870"/>
                  </a:lnTo>
                  <a:lnTo>
                    <a:pt x="2179" y="1976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64" name="Google Shape;5864;p20"/>
            <p:cNvSpPr/>
            <p:nvPr/>
          </p:nvSpPr>
          <p:spPr>
            <a:xfrm flipH="1">
              <a:off x="225613" y="336603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084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55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65" name="Google Shape;5865;p20"/>
            <p:cNvSpPr/>
            <p:nvPr/>
          </p:nvSpPr>
          <p:spPr>
            <a:xfrm>
              <a:off x="397063" y="36136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51" y="2953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66" name="Google Shape;5866;p20"/>
            <p:cNvSpPr/>
            <p:nvPr/>
          </p:nvSpPr>
          <p:spPr>
            <a:xfrm>
              <a:off x="236313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84"/>
                  </a:moveTo>
                  <a:cubicBezTo>
                    <a:pt x="1394" y="84"/>
                    <a:pt x="1763" y="453"/>
                    <a:pt x="1763" y="929"/>
                  </a:cubicBezTo>
                  <a:cubicBezTo>
                    <a:pt x="1763" y="1394"/>
                    <a:pt x="1394" y="1787"/>
                    <a:pt x="930" y="1787"/>
                  </a:cubicBezTo>
                  <a:cubicBezTo>
                    <a:pt x="465" y="1787"/>
                    <a:pt x="96" y="1406"/>
                    <a:pt x="96" y="929"/>
                  </a:cubicBezTo>
                  <a:cubicBezTo>
                    <a:pt x="96" y="453"/>
                    <a:pt x="465" y="84"/>
                    <a:pt x="930" y="84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46" y="417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67" name="Google Shape;5867;p20"/>
            <p:cNvSpPr/>
            <p:nvPr/>
          </p:nvSpPr>
          <p:spPr>
            <a:xfrm>
              <a:off x="45003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68" name="Google Shape;5868;p20"/>
            <p:cNvSpPr/>
            <p:nvPr/>
          </p:nvSpPr>
          <p:spPr>
            <a:xfrm>
              <a:off x="89288" y="42941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2"/>
                    <a:pt x="191" y="894"/>
                    <a:pt x="429" y="894"/>
                  </a:cubicBezTo>
                  <a:cubicBezTo>
                    <a:pt x="667" y="894"/>
                    <a:pt x="857" y="692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69" name="Google Shape;5869;p20"/>
            <p:cNvSpPr/>
            <p:nvPr/>
          </p:nvSpPr>
          <p:spPr>
            <a:xfrm>
              <a:off x="2881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70" name="Google Shape;5870;p20"/>
            <p:cNvSpPr/>
            <p:nvPr/>
          </p:nvSpPr>
          <p:spPr>
            <a:xfrm>
              <a:off x="277113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71" name="Google Shape;5871;p20"/>
            <p:cNvSpPr/>
            <p:nvPr/>
          </p:nvSpPr>
          <p:spPr>
            <a:xfrm>
              <a:off x="329188" y="43518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72" name="Google Shape;5872;p20"/>
            <p:cNvSpPr/>
            <p:nvPr/>
          </p:nvSpPr>
          <p:spPr>
            <a:xfrm>
              <a:off x="9761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73" name="Google Shape;5873;p20"/>
            <p:cNvSpPr/>
            <p:nvPr/>
          </p:nvSpPr>
          <p:spPr>
            <a:xfrm>
              <a:off x="13088" y="4412288"/>
              <a:ext cx="108650" cy="149750"/>
            </a:xfrm>
            <a:custGeom>
              <a:avLst/>
              <a:gdLst/>
              <a:ahLst/>
              <a:cxnLst/>
              <a:rect l="l" t="t" r="r" b="b"/>
              <a:pathLst>
                <a:path w="4346" h="5990" extrusionOk="0">
                  <a:moveTo>
                    <a:pt x="155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24" y="2120"/>
                  </a:lnTo>
                  <a:lnTo>
                    <a:pt x="2179" y="4013"/>
                  </a:lnTo>
                  <a:lnTo>
                    <a:pt x="4048" y="4168"/>
                  </a:lnTo>
                  <a:lnTo>
                    <a:pt x="4203" y="5990"/>
                  </a:lnTo>
                  <a:lnTo>
                    <a:pt x="4346" y="5978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22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74" name="Google Shape;5874;p20"/>
            <p:cNvSpPr/>
            <p:nvPr/>
          </p:nvSpPr>
          <p:spPr>
            <a:xfrm>
              <a:off x="225613" y="413488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51"/>
                  </a:lnTo>
                  <a:lnTo>
                    <a:pt x="12" y="4405"/>
                  </a:lnTo>
                  <a:lnTo>
                    <a:pt x="1953" y="4251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22"/>
                  </a:lnTo>
                  <a:lnTo>
                    <a:pt x="5941" y="167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75" name="Google Shape;5875;p20"/>
            <p:cNvSpPr/>
            <p:nvPr/>
          </p:nvSpPr>
          <p:spPr>
            <a:xfrm flipH="1">
              <a:off x="8979088" y="438507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0"/>
                  </a:lnTo>
                  <a:lnTo>
                    <a:pt x="2834" y="5382"/>
                  </a:lnTo>
                  <a:lnTo>
                    <a:pt x="226" y="5596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51" y="2941"/>
                  </a:lnTo>
                  <a:lnTo>
                    <a:pt x="5858" y="2738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76" name="Google Shape;5876;p20"/>
            <p:cNvSpPr/>
            <p:nvPr/>
          </p:nvSpPr>
          <p:spPr>
            <a:xfrm>
              <a:off x="236313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77" name="Google Shape;5877;p20"/>
            <p:cNvSpPr/>
            <p:nvPr/>
          </p:nvSpPr>
          <p:spPr>
            <a:xfrm>
              <a:off x="8928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78" name="Google Shape;5878;p20"/>
            <p:cNvSpPr/>
            <p:nvPr/>
          </p:nvSpPr>
          <p:spPr>
            <a:xfrm>
              <a:off x="3291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79" name="Google Shape;5879;p20"/>
            <p:cNvSpPr/>
            <p:nvPr/>
          </p:nvSpPr>
          <p:spPr>
            <a:xfrm flipH="1">
              <a:off x="7853938" y="4906250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5880" name="Google Shape;5880;p20"/>
          <p:cNvSpPr/>
          <p:nvPr/>
        </p:nvSpPr>
        <p:spPr>
          <a:xfrm>
            <a:off x="474200" y="432200"/>
            <a:ext cx="11243600" cy="59936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5881" name="Google Shape;5881;p20"/>
          <p:cNvSpPr txBox="1">
            <a:spLocks noGrp="1"/>
          </p:cNvSpPr>
          <p:nvPr>
            <p:ph type="title"/>
          </p:nvPr>
        </p:nvSpPr>
        <p:spPr>
          <a:xfrm>
            <a:off x="960000" y="3596800"/>
            <a:ext cx="29952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4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5882" name="Google Shape;5882;p20"/>
          <p:cNvSpPr txBox="1">
            <a:spLocks noGrp="1"/>
          </p:cNvSpPr>
          <p:nvPr>
            <p:ph type="subTitle" idx="1"/>
          </p:nvPr>
        </p:nvSpPr>
        <p:spPr>
          <a:xfrm>
            <a:off x="960000" y="4048000"/>
            <a:ext cx="2995200" cy="110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867">
                <a:solidFill>
                  <a:schemeClr val="dk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5883" name="Google Shape;5883;p20"/>
          <p:cNvSpPr txBox="1">
            <a:spLocks noGrp="1"/>
          </p:cNvSpPr>
          <p:nvPr>
            <p:ph type="title" idx="2"/>
          </p:nvPr>
        </p:nvSpPr>
        <p:spPr>
          <a:xfrm>
            <a:off x="8236800" y="3596800"/>
            <a:ext cx="29952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4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5884" name="Google Shape;5884;p20"/>
          <p:cNvSpPr txBox="1">
            <a:spLocks noGrp="1"/>
          </p:cNvSpPr>
          <p:nvPr>
            <p:ph type="subTitle" idx="3"/>
          </p:nvPr>
        </p:nvSpPr>
        <p:spPr>
          <a:xfrm>
            <a:off x="8236800" y="4048000"/>
            <a:ext cx="2995200" cy="110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867">
                <a:solidFill>
                  <a:schemeClr val="dk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5885" name="Google Shape;5885;p20"/>
          <p:cNvSpPr txBox="1">
            <a:spLocks noGrp="1"/>
          </p:cNvSpPr>
          <p:nvPr>
            <p:ph type="title" idx="4"/>
          </p:nvPr>
        </p:nvSpPr>
        <p:spPr>
          <a:xfrm>
            <a:off x="4598400" y="3596800"/>
            <a:ext cx="29952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4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5886" name="Google Shape;5886;p20"/>
          <p:cNvSpPr txBox="1">
            <a:spLocks noGrp="1"/>
          </p:cNvSpPr>
          <p:nvPr>
            <p:ph type="subTitle" idx="5"/>
          </p:nvPr>
        </p:nvSpPr>
        <p:spPr>
          <a:xfrm>
            <a:off x="4598400" y="4048011"/>
            <a:ext cx="2995200" cy="110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867">
                <a:solidFill>
                  <a:schemeClr val="dk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5887" name="Google Shape;5887;p20"/>
          <p:cNvSpPr txBox="1">
            <a:spLocks noGrp="1"/>
          </p:cNvSpPr>
          <p:nvPr>
            <p:ph type="title" idx="6"/>
          </p:nvPr>
        </p:nvSpPr>
        <p:spPr>
          <a:xfrm>
            <a:off x="960000" y="720000"/>
            <a:ext cx="10272000" cy="8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500068974"/>
      </p:ext>
    </p:extLst>
  </p:cSld>
  <p:clrMapOvr>
    <a:masterClrMapping/>
  </p:clrMapOvr>
  <p:hf hdr="0" ftr="0" dt="0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1" name="Google Shape;341;p3"/>
          <p:cNvGrpSpPr/>
          <p:nvPr/>
        </p:nvGrpSpPr>
        <p:grpSpPr>
          <a:xfrm>
            <a:off x="17451" y="-215"/>
            <a:ext cx="12157100" cy="6858033"/>
            <a:chOff x="13088" y="-162"/>
            <a:chExt cx="9117825" cy="5143525"/>
          </a:xfrm>
        </p:grpSpPr>
        <p:sp>
          <p:nvSpPr>
            <p:cNvPr id="342" name="Google Shape;342;p3"/>
            <p:cNvSpPr/>
            <p:nvPr/>
          </p:nvSpPr>
          <p:spPr>
            <a:xfrm>
              <a:off x="903176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3" name="Google Shape;343;p3"/>
            <p:cNvSpPr/>
            <p:nvPr/>
          </p:nvSpPr>
          <p:spPr>
            <a:xfrm>
              <a:off x="851353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13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4" name="Google Shape;344;p3"/>
            <p:cNvSpPr/>
            <p:nvPr/>
          </p:nvSpPr>
          <p:spPr>
            <a:xfrm>
              <a:off x="886953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5" name="Google Shape;345;p3"/>
            <p:cNvSpPr/>
            <p:nvPr/>
          </p:nvSpPr>
          <p:spPr>
            <a:xfrm>
              <a:off x="885883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6" name="Google Shape;346;p3"/>
            <p:cNvSpPr/>
            <p:nvPr/>
          </p:nvSpPr>
          <p:spPr>
            <a:xfrm>
              <a:off x="8679638" y="102538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989" y="96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1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7" name="Google Shape;347;p3"/>
            <p:cNvSpPr/>
            <p:nvPr/>
          </p:nvSpPr>
          <p:spPr>
            <a:xfrm>
              <a:off x="8266188" y="-162"/>
              <a:ext cx="106900" cy="151250"/>
            </a:xfrm>
            <a:custGeom>
              <a:avLst/>
              <a:gdLst/>
              <a:ahLst/>
              <a:cxnLst/>
              <a:rect l="l" t="t" r="r" b="b"/>
              <a:pathLst>
                <a:path w="4276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2" y="2001"/>
                  </a:lnTo>
                  <a:lnTo>
                    <a:pt x="1989" y="3894"/>
                  </a:lnTo>
                  <a:lnTo>
                    <a:pt x="120" y="4073"/>
                  </a:lnTo>
                  <a:lnTo>
                    <a:pt x="1" y="6037"/>
                  </a:lnTo>
                  <a:lnTo>
                    <a:pt x="144" y="6049"/>
                  </a:lnTo>
                  <a:lnTo>
                    <a:pt x="263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8" name="Google Shape;348;p3"/>
            <p:cNvSpPr/>
            <p:nvPr/>
          </p:nvSpPr>
          <p:spPr>
            <a:xfrm>
              <a:off x="9031763" y="8752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5"/>
                  </a:moveTo>
                  <a:cubicBezTo>
                    <a:pt x="1382" y="95"/>
                    <a:pt x="1763" y="464"/>
                    <a:pt x="1763" y="941"/>
                  </a:cubicBezTo>
                  <a:cubicBezTo>
                    <a:pt x="1763" y="1417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4"/>
                    <a:pt x="465" y="95"/>
                    <a:pt x="929" y="95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9" name="Google Shape;349;p3"/>
            <p:cNvSpPr/>
            <p:nvPr/>
          </p:nvSpPr>
          <p:spPr>
            <a:xfrm>
              <a:off x="867041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703"/>
                    <a:pt x="203" y="893"/>
                    <a:pt x="441" y="893"/>
                  </a:cubicBezTo>
                  <a:cubicBezTo>
                    <a:pt x="679" y="893"/>
                    <a:pt x="870" y="703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0" name="Google Shape;350;p3"/>
            <p:cNvSpPr/>
            <p:nvPr/>
          </p:nvSpPr>
          <p:spPr>
            <a:xfrm>
              <a:off x="8513538" y="98181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0"/>
                  </a:moveTo>
                  <a:cubicBezTo>
                    <a:pt x="227" y="0"/>
                    <a:pt x="1" y="227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87" y="1036"/>
                    <a:pt x="1013" y="798"/>
                    <a:pt x="1013" y="512"/>
                  </a:cubicBezTo>
                  <a:cubicBezTo>
                    <a:pt x="1013" y="227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1" name="Google Shape;351;p3"/>
            <p:cNvSpPr/>
            <p:nvPr/>
          </p:nvSpPr>
          <p:spPr>
            <a:xfrm>
              <a:off x="8869538" y="9812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2" name="Google Shape;352;p3"/>
            <p:cNvSpPr/>
            <p:nvPr/>
          </p:nvSpPr>
          <p:spPr>
            <a:xfrm>
              <a:off x="8858838" y="788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3" name="Google Shape;353;p3"/>
            <p:cNvSpPr/>
            <p:nvPr/>
          </p:nvSpPr>
          <p:spPr>
            <a:xfrm>
              <a:off x="8457588" y="6305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1" y="191"/>
                    <a:pt x="1" y="441"/>
                  </a:cubicBezTo>
                  <a:cubicBezTo>
                    <a:pt x="1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191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4" name="Google Shape;354;p3"/>
            <p:cNvSpPr/>
            <p:nvPr/>
          </p:nvSpPr>
          <p:spPr>
            <a:xfrm>
              <a:off x="8910913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53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5" name="Google Shape;355;p3"/>
            <p:cNvSpPr/>
            <p:nvPr/>
          </p:nvSpPr>
          <p:spPr>
            <a:xfrm>
              <a:off x="8679638" y="871388"/>
              <a:ext cx="49725" cy="50025"/>
            </a:xfrm>
            <a:custGeom>
              <a:avLst/>
              <a:gdLst/>
              <a:ahLst/>
              <a:cxnLst/>
              <a:rect l="l" t="t" r="r" b="b"/>
              <a:pathLst>
                <a:path w="1989" h="2001" extrusionOk="0">
                  <a:moveTo>
                    <a:pt x="989" y="107"/>
                  </a:moveTo>
                  <a:cubicBezTo>
                    <a:pt x="1489" y="107"/>
                    <a:pt x="1870" y="512"/>
                    <a:pt x="1870" y="1000"/>
                  </a:cubicBezTo>
                  <a:cubicBezTo>
                    <a:pt x="1870" y="1500"/>
                    <a:pt x="1465" y="1893"/>
                    <a:pt x="989" y="1893"/>
                  </a:cubicBezTo>
                  <a:cubicBezTo>
                    <a:pt x="513" y="1893"/>
                    <a:pt x="120" y="1500"/>
                    <a:pt x="120" y="1000"/>
                  </a:cubicBezTo>
                  <a:cubicBezTo>
                    <a:pt x="120" y="512"/>
                    <a:pt x="501" y="107"/>
                    <a:pt x="989" y="107"/>
                  </a:cubicBezTo>
                  <a:close/>
                  <a:moveTo>
                    <a:pt x="989" y="0"/>
                  </a:moveTo>
                  <a:cubicBezTo>
                    <a:pt x="441" y="0"/>
                    <a:pt x="1" y="453"/>
                    <a:pt x="1" y="1000"/>
                  </a:cubicBezTo>
                  <a:cubicBezTo>
                    <a:pt x="1" y="1548"/>
                    <a:pt x="441" y="2001"/>
                    <a:pt x="989" y="2001"/>
                  </a:cubicBezTo>
                  <a:cubicBezTo>
                    <a:pt x="1548" y="2001"/>
                    <a:pt x="1989" y="1548"/>
                    <a:pt x="1989" y="1000"/>
                  </a:cubicBezTo>
                  <a:cubicBezTo>
                    <a:pt x="1989" y="453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6" name="Google Shape;356;p3"/>
            <p:cNvSpPr/>
            <p:nvPr/>
          </p:nvSpPr>
          <p:spPr>
            <a:xfrm flipH="1">
              <a:off x="8594813" y="569125"/>
              <a:ext cx="108950" cy="150025"/>
            </a:xfrm>
            <a:custGeom>
              <a:avLst/>
              <a:gdLst/>
              <a:ahLst/>
              <a:cxnLst/>
              <a:rect l="l" t="t" r="r" b="b"/>
              <a:pathLst>
                <a:path w="4358" h="6001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1"/>
                  </a:lnTo>
                  <a:lnTo>
                    <a:pt x="2179" y="4013"/>
                  </a:lnTo>
                  <a:lnTo>
                    <a:pt x="4060" y="4167"/>
                  </a:lnTo>
                  <a:lnTo>
                    <a:pt x="4203" y="6001"/>
                  </a:lnTo>
                  <a:lnTo>
                    <a:pt x="4358" y="5977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7" name="Google Shape;357;p3"/>
            <p:cNvSpPr/>
            <p:nvPr/>
          </p:nvSpPr>
          <p:spPr>
            <a:xfrm flipH="1">
              <a:off x="8807038" y="292000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4013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8" name="Google Shape;358;p3"/>
            <p:cNvSpPr/>
            <p:nvPr/>
          </p:nvSpPr>
          <p:spPr>
            <a:xfrm>
              <a:off x="8979088" y="539650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94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9" name="Google Shape;359;p3"/>
            <p:cNvSpPr/>
            <p:nvPr/>
          </p:nvSpPr>
          <p:spPr>
            <a:xfrm>
              <a:off x="8243563" y="294238"/>
              <a:ext cx="152125" cy="208675"/>
            </a:xfrm>
            <a:custGeom>
              <a:avLst/>
              <a:gdLst/>
              <a:ahLst/>
              <a:cxnLst/>
              <a:rect l="l" t="t" r="r" b="b"/>
              <a:pathLst>
                <a:path w="6085" h="8347" extrusionOk="0">
                  <a:moveTo>
                    <a:pt x="5859" y="0"/>
                  </a:moveTo>
                  <a:lnTo>
                    <a:pt x="5668" y="2536"/>
                  </a:lnTo>
                  <a:lnTo>
                    <a:pt x="3049" y="2750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8" y="5798"/>
                  </a:lnTo>
                  <a:lnTo>
                    <a:pt x="3037" y="5596"/>
                  </a:lnTo>
                  <a:lnTo>
                    <a:pt x="3239" y="2953"/>
                  </a:lnTo>
                  <a:lnTo>
                    <a:pt x="5859" y="2750"/>
                  </a:lnTo>
                  <a:lnTo>
                    <a:pt x="6085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0" name="Google Shape;360;p3"/>
            <p:cNvSpPr/>
            <p:nvPr/>
          </p:nvSpPr>
          <p:spPr>
            <a:xfrm>
              <a:off x="8818338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30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65" y="1787"/>
                    <a:pt x="84" y="1406"/>
                    <a:pt x="84" y="930"/>
                  </a:cubicBezTo>
                  <a:cubicBezTo>
                    <a:pt x="84" y="453"/>
                    <a:pt x="465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8"/>
                    <a:pt x="1" y="918"/>
                  </a:cubicBezTo>
                  <a:cubicBezTo>
                    <a:pt x="1" y="1430"/>
                    <a:pt x="418" y="1846"/>
                    <a:pt x="918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34" y="418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1" name="Google Shape;361;p3"/>
            <p:cNvSpPr/>
            <p:nvPr/>
          </p:nvSpPr>
          <p:spPr>
            <a:xfrm>
              <a:off x="9031763" y="164438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7"/>
                    <a:pt x="929" y="1787"/>
                  </a:cubicBezTo>
                  <a:cubicBezTo>
                    <a:pt x="465" y="1787"/>
                    <a:pt x="96" y="1418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8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8"/>
                  </a:cubicBezTo>
                  <a:cubicBezTo>
                    <a:pt x="1846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2" name="Google Shape;362;p3"/>
            <p:cNvSpPr/>
            <p:nvPr/>
          </p:nvSpPr>
          <p:spPr>
            <a:xfrm>
              <a:off x="8670413" y="12178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3" name="Google Shape;363;p3"/>
            <p:cNvSpPr/>
            <p:nvPr/>
          </p:nvSpPr>
          <p:spPr>
            <a:xfrm>
              <a:off x="8513538" y="1750663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4" name="Google Shape;364;p3"/>
            <p:cNvSpPr/>
            <p:nvPr/>
          </p:nvSpPr>
          <p:spPr>
            <a:xfrm>
              <a:off x="8869538" y="17503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5" name="Google Shape;365;p3"/>
            <p:cNvSpPr/>
            <p:nvPr/>
          </p:nvSpPr>
          <p:spPr>
            <a:xfrm>
              <a:off x="8858838" y="1557788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6" name="Google Shape;366;p3"/>
            <p:cNvSpPr/>
            <p:nvPr/>
          </p:nvSpPr>
          <p:spPr>
            <a:xfrm>
              <a:off x="8457588" y="13994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7" name="Google Shape;367;p3"/>
            <p:cNvSpPr/>
            <p:nvPr/>
          </p:nvSpPr>
          <p:spPr>
            <a:xfrm>
              <a:off x="8910913" y="12755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8" name="Google Shape;368;p3"/>
            <p:cNvSpPr/>
            <p:nvPr/>
          </p:nvSpPr>
          <p:spPr>
            <a:xfrm>
              <a:off x="8679638" y="1640513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9" name="Google Shape;369;p3"/>
            <p:cNvSpPr/>
            <p:nvPr/>
          </p:nvSpPr>
          <p:spPr>
            <a:xfrm>
              <a:off x="8594813" y="1338250"/>
              <a:ext cx="108950" cy="149750"/>
            </a:xfrm>
            <a:custGeom>
              <a:avLst/>
              <a:gdLst/>
              <a:ahLst/>
              <a:cxnLst/>
              <a:rect l="l" t="t" r="r" b="b"/>
              <a:pathLst>
                <a:path w="4358" h="5990" extrusionOk="0">
                  <a:moveTo>
                    <a:pt x="143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36" y="2120"/>
                  </a:lnTo>
                  <a:lnTo>
                    <a:pt x="2179" y="4013"/>
                  </a:lnTo>
                  <a:lnTo>
                    <a:pt x="4060" y="4168"/>
                  </a:lnTo>
                  <a:lnTo>
                    <a:pt x="4203" y="5990"/>
                  </a:lnTo>
                  <a:lnTo>
                    <a:pt x="4358" y="5978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23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0" name="Google Shape;370;p3"/>
            <p:cNvSpPr/>
            <p:nvPr/>
          </p:nvSpPr>
          <p:spPr>
            <a:xfrm>
              <a:off x="8807038" y="1060850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51"/>
                  </a:lnTo>
                  <a:lnTo>
                    <a:pt x="24" y="4406"/>
                  </a:lnTo>
                  <a:lnTo>
                    <a:pt x="1965" y="4251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22"/>
                  </a:lnTo>
                  <a:lnTo>
                    <a:pt x="5954" y="167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1" name="Google Shape;371;p3"/>
            <p:cNvSpPr/>
            <p:nvPr/>
          </p:nvSpPr>
          <p:spPr>
            <a:xfrm flipH="1">
              <a:off x="397063" y="130656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82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2" name="Google Shape;372;p3"/>
            <p:cNvSpPr/>
            <p:nvPr/>
          </p:nvSpPr>
          <p:spPr>
            <a:xfrm>
              <a:off x="8818338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65" y="1787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3" name="Google Shape;373;p3"/>
            <p:cNvSpPr/>
            <p:nvPr/>
          </p:nvSpPr>
          <p:spPr>
            <a:xfrm>
              <a:off x="9031763" y="241353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84"/>
                  </a:moveTo>
                  <a:cubicBezTo>
                    <a:pt x="1382" y="84"/>
                    <a:pt x="1763" y="453"/>
                    <a:pt x="1763" y="929"/>
                  </a:cubicBezTo>
                  <a:cubicBezTo>
                    <a:pt x="1763" y="1393"/>
                    <a:pt x="1382" y="1786"/>
                    <a:pt x="929" y="1786"/>
                  </a:cubicBezTo>
                  <a:cubicBezTo>
                    <a:pt x="465" y="1786"/>
                    <a:pt x="96" y="1405"/>
                    <a:pt x="96" y="929"/>
                  </a:cubicBezTo>
                  <a:cubicBezTo>
                    <a:pt x="96" y="453"/>
                    <a:pt x="465" y="84"/>
                    <a:pt x="929" y="84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4" name="Google Shape;374;p3"/>
            <p:cNvSpPr/>
            <p:nvPr/>
          </p:nvSpPr>
          <p:spPr>
            <a:xfrm>
              <a:off x="8670413" y="19869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5" name="Google Shape;375;p3"/>
            <p:cNvSpPr/>
            <p:nvPr/>
          </p:nvSpPr>
          <p:spPr>
            <a:xfrm>
              <a:off x="8513538" y="2519788"/>
              <a:ext cx="25325" cy="26225"/>
            </a:xfrm>
            <a:custGeom>
              <a:avLst/>
              <a:gdLst/>
              <a:ahLst/>
              <a:cxnLst/>
              <a:rect l="l" t="t" r="r" b="b"/>
              <a:pathLst>
                <a:path w="1013" h="1049" extrusionOk="0">
                  <a:moveTo>
                    <a:pt x="513" y="1"/>
                  </a:moveTo>
                  <a:cubicBezTo>
                    <a:pt x="227" y="1"/>
                    <a:pt x="1" y="239"/>
                    <a:pt x="1" y="525"/>
                  </a:cubicBezTo>
                  <a:cubicBezTo>
                    <a:pt x="1" y="811"/>
                    <a:pt x="227" y="1049"/>
                    <a:pt x="513" y="1049"/>
                  </a:cubicBezTo>
                  <a:cubicBezTo>
                    <a:pt x="787" y="1049"/>
                    <a:pt x="1013" y="811"/>
                    <a:pt x="1013" y="525"/>
                  </a:cubicBezTo>
                  <a:cubicBezTo>
                    <a:pt x="1013" y="239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6" name="Google Shape;376;p3"/>
            <p:cNvSpPr/>
            <p:nvPr/>
          </p:nvSpPr>
          <p:spPr>
            <a:xfrm>
              <a:off x="8869538" y="2519513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29" y="0"/>
                  </a:moveTo>
                  <a:cubicBezTo>
                    <a:pt x="191" y="0"/>
                    <a:pt x="1" y="202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2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7" name="Google Shape;377;p3"/>
            <p:cNvSpPr/>
            <p:nvPr/>
          </p:nvSpPr>
          <p:spPr>
            <a:xfrm>
              <a:off x="8858838" y="23266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8" name="Google Shape;378;p3"/>
            <p:cNvSpPr/>
            <p:nvPr/>
          </p:nvSpPr>
          <p:spPr>
            <a:xfrm>
              <a:off x="8457588" y="21685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9" name="Google Shape;379;p3"/>
            <p:cNvSpPr/>
            <p:nvPr/>
          </p:nvSpPr>
          <p:spPr>
            <a:xfrm>
              <a:off x="8910913" y="20447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0" name="Google Shape;380;p3"/>
            <p:cNvSpPr/>
            <p:nvPr/>
          </p:nvSpPr>
          <p:spPr>
            <a:xfrm>
              <a:off x="8679638" y="2409663"/>
              <a:ext cx="49725" cy="50025"/>
            </a:xfrm>
            <a:custGeom>
              <a:avLst/>
              <a:gdLst/>
              <a:ahLst/>
              <a:cxnLst/>
              <a:rect l="l" t="t" r="r" b="b"/>
              <a:pathLst>
                <a:path w="1989" h="2001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8"/>
                    <a:pt x="441" y="2001"/>
                    <a:pt x="989" y="2001"/>
                  </a:cubicBezTo>
                  <a:cubicBezTo>
                    <a:pt x="1548" y="2001"/>
                    <a:pt x="1989" y="1548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1" name="Google Shape;381;p3"/>
            <p:cNvSpPr/>
            <p:nvPr/>
          </p:nvSpPr>
          <p:spPr>
            <a:xfrm flipH="1">
              <a:off x="8594813" y="2107100"/>
              <a:ext cx="108950" cy="150050"/>
            </a:xfrm>
            <a:custGeom>
              <a:avLst/>
              <a:gdLst/>
              <a:ahLst/>
              <a:cxnLst/>
              <a:rect l="l" t="t" r="r" b="b"/>
              <a:pathLst>
                <a:path w="4358" h="6002" extrusionOk="0">
                  <a:moveTo>
                    <a:pt x="143" y="1"/>
                  </a:moveTo>
                  <a:lnTo>
                    <a:pt x="0" y="24"/>
                  </a:lnTo>
                  <a:lnTo>
                    <a:pt x="155" y="1965"/>
                  </a:lnTo>
                  <a:lnTo>
                    <a:pt x="2036" y="2132"/>
                  </a:lnTo>
                  <a:lnTo>
                    <a:pt x="2179" y="4025"/>
                  </a:lnTo>
                  <a:lnTo>
                    <a:pt x="4060" y="4168"/>
                  </a:lnTo>
                  <a:lnTo>
                    <a:pt x="4203" y="6001"/>
                  </a:lnTo>
                  <a:lnTo>
                    <a:pt x="4358" y="5989"/>
                  </a:lnTo>
                  <a:lnTo>
                    <a:pt x="4203" y="4025"/>
                  </a:lnTo>
                  <a:lnTo>
                    <a:pt x="2334" y="3870"/>
                  </a:lnTo>
                  <a:lnTo>
                    <a:pt x="2167" y="1989"/>
                  </a:lnTo>
                  <a:lnTo>
                    <a:pt x="298" y="1834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2" name="Google Shape;382;p3"/>
            <p:cNvSpPr/>
            <p:nvPr/>
          </p:nvSpPr>
          <p:spPr>
            <a:xfrm flipH="1">
              <a:off x="8807038" y="1829975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4013" y="168"/>
                  </a:lnTo>
                  <a:lnTo>
                    <a:pt x="3846" y="2061"/>
                  </a:lnTo>
                  <a:lnTo>
                    <a:pt x="1965" y="2204"/>
                  </a:lnTo>
                  <a:lnTo>
                    <a:pt x="1822" y="4097"/>
                  </a:lnTo>
                  <a:lnTo>
                    <a:pt x="0" y="4240"/>
                  </a:lnTo>
                  <a:lnTo>
                    <a:pt x="24" y="4406"/>
                  </a:lnTo>
                  <a:lnTo>
                    <a:pt x="1965" y="4240"/>
                  </a:lnTo>
                  <a:lnTo>
                    <a:pt x="2120" y="2358"/>
                  </a:lnTo>
                  <a:lnTo>
                    <a:pt x="3989" y="2204"/>
                  </a:lnTo>
                  <a:lnTo>
                    <a:pt x="4144" y="311"/>
                  </a:lnTo>
                  <a:lnTo>
                    <a:pt x="5954" y="168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3" name="Google Shape;383;p3"/>
            <p:cNvSpPr/>
            <p:nvPr/>
          </p:nvSpPr>
          <p:spPr>
            <a:xfrm>
              <a:off x="8979088" y="2077925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58" y="1"/>
                  </a:moveTo>
                  <a:lnTo>
                    <a:pt x="5656" y="2537"/>
                  </a:lnTo>
                  <a:lnTo>
                    <a:pt x="3036" y="2751"/>
                  </a:lnTo>
                  <a:lnTo>
                    <a:pt x="2822" y="5382"/>
                  </a:lnTo>
                  <a:lnTo>
                    <a:pt x="203" y="5597"/>
                  </a:lnTo>
                  <a:lnTo>
                    <a:pt x="0" y="8323"/>
                  </a:lnTo>
                  <a:lnTo>
                    <a:pt x="203" y="8347"/>
                  </a:lnTo>
                  <a:lnTo>
                    <a:pt x="417" y="5799"/>
                  </a:lnTo>
                  <a:lnTo>
                    <a:pt x="3024" y="5597"/>
                  </a:lnTo>
                  <a:lnTo>
                    <a:pt x="3227" y="2954"/>
                  </a:lnTo>
                  <a:lnTo>
                    <a:pt x="5846" y="2739"/>
                  </a:lnTo>
                  <a:lnTo>
                    <a:pt x="6072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4" name="Google Shape;384;p3"/>
            <p:cNvSpPr/>
            <p:nvPr/>
          </p:nvSpPr>
          <p:spPr>
            <a:xfrm>
              <a:off x="8818338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5" name="Google Shape;385;p3"/>
            <p:cNvSpPr/>
            <p:nvPr/>
          </p:nvSpPr>
          <p:spPr>
            <a:xfrm>
              <a:off x="9031763" y="31823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5"/>
                  </a:moveTo>
                  <a:cubicBezTo>
                    <a:pt x="1382" y="95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5"/>
                    <a:pt x="929" y="95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6" name="Google Shape;386;p3"/>
            <p:cNvSpPr/>
            <p:nvPr/>
          </p:nvSpPr>
          <p:spPr>
            <a:xfrm>
              <a:off x="8670413" y="27561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7" name="Google Shape;387;p3"/>
            <p:cNvSpPr/>
            <p:nvPr/>
          </p:nvSpPr>
          <p:spPr>
            <a:xfrm>
              <a:off x="8513538" y="3288938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4"/>
                  </a:cubicBezTo>
                  <a:cubicBezTo>
                    <a:pt x="1" y="810"/>
                    <a:pt x="227" y="1036"/>
                    <a:pt x="513" y="1036"/>
                  </a:cubicBezTo>
                  <a:cubicBezTo>
                    <a:pt x="787" y="1036"/>
                    <a:pt x="1013" y="810"/>
                    <a:pt x="1013" y="524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8" name="Google Shape;388;p3"/>
            <p:cNvSpPr/>
            <p:nvPr/>
          </p:nvSpPr>
          <p:spPr>
            <a:xfrm>
              <a:off x="8869538" y="32883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9" name="Google Shape;389;p3"/>
            <p:cNvSpPr/>
            <p:nvPr/>
          </p:nvSpPr>
          <p:spPr>
            <a:xfrm>
              <a:off x="8858838" y="30957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53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0" name="Google Shape;390;p3"/>
            <p:cNvSpPr/>
            <p:nvPr/>
          </p:nvSpPr>
          <p:spPr>
            <a:xfrm>
              <a:off x="8457588" y="2937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1" y="203"/>
                    <a:pt x="1" y="441"/>
                  </a:cubicBezTo>
                  <a:cubicBezTo>
                    <a:pt x="1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1" name="Google Shape;391;p3"/>
            <p:cNvSpPr/>
            <p:nvPr/>
          </p:nvSpPr>
          <p:spPr>
            <a:xfrm>
              <a:off x="8910913" y="28138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191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41"/>
                  </a:cubicBezTo>
                  <a:cubicBezTo>
                    <a:pt x="870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2" name="Google Shape;392;p3"/>
            <p:cNvSpPr/>
            <p:nvPr/>
          </p:nvSpPr>
          <p:spPr>
            <a:xfrm>
              <a:off x="8679638" y="3178813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107"/>
                  </a:moveTo>
                  <a:cubicBezTo>
                    <a:pt x="1489" y="107"/>
                    <a:pt x="1870" y="500"/>
                    <a:pt x="1870" y="1000"/>
                  </a:cubicBezTo>
                  <a:cubicBezTo>
                    <a:pt x="1870" y="1489"/>
                    <a:pt x="1465" y="1893"/>
                    <a:pt x="989" y="1893"/>
                  </a:cubicBezTo>
                  <a:cubicBezTo>
                    <a:pt x="513" y="1893"/>
                    <a:pt x="120" y="1489"/>
                    <a:pt x="120" y="1000"/>
                  </a:cubicBezTo>
                  <a:cubicBezTo>
                    <a:pt x="120" y="500"/>
                    <a:pt x="501" y="107"/>
                    <a:pt x="989" y="107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0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0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3" name="Google Shape;393;p3"/>
            <p:cNvSpPr/>
            <p:nvPr/>
          </p:nvSpPr>
          <p:spPr>
            <a:xfrm>
              <a:off x="8594813" y="2876250"/>
              <a:ext cx="108950" cy="150050"/>
            </a:xfrm>
            <a:custGeom>
              <a:avLst/>
              <a:gdLst/>
              <a:ahLst/>
              <a:cxnLst/>
              <a:rect l="l" t="t" r="r" b="b"/>
              <a:pathLst>
                <a:path w="4358" h="6002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2"/>
                  </a:lnTo>
                  <a:lnTo>
                    <a:pt x="2179" y="4025"/>
                  </a:lnTo>
                  <a:lnTo>
                    <a:pt x="4060" y="4168"/>
                  </a:lnTo>
                  <a:lnTo>
                    <a:pt x="4203" y="6001"/>
                  </a:lnTo>
                  <a:lnTo>
                    <a:pt x="4358" y="5989"/>
                  </a:lnTo>
                  <a:lnTo>
                    <a:pt x="4203" y="4025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4" name="Google Shape;394;p3"/>
            <p:cNvSpPr/>
            <p:nvPr/>
          </p:nvSpPr>
          <p:spPr>
            <a:xfrm>
              <a:off x="8807038" y="259912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4013" y="167"/>
                  </a:lnTo>
                  <a:lnTo>
                    <a:pt x="3846" y="2049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5" name="Google Shape;395;p3"/>
            <p:cNvSpPr/>
            <p:nvPr/>
          </p:nvSpPr>
          <p:spPr>
            <a:xfrm flipH="1">
              <a:off x="397063" y="2844538"/>
              <a:ext cx="151825" cy="208975"/>
            </a:xfrm>
            <a:custGeom>
              <a:avLst/>
              <a:gdLst/>
              <a:ahLst/>
              <a:cxnLst/>
              <a:rect l="l" t="t" r="r" b="b"/>
              <a:pathLst>
                <a:path w="6073" h="8359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6" y="2763"/>
                  </a:lnTo>
                  <a:lnTo>
                    <a:pt x="2822" y="5394"/>
                  </a:lnTo>
                  <a:lnTo>
                    <a:pt x="203" y="5597"/>
                  </a:lnTo>
                  <a:lnTo>
                    <a:pt x="0" y="8335"/>
                  </a:lnTo>
                  <a:lnTo>
                    <a:pt x="203" y="8359"/>
                  </a:lnTo>
                  <a:lnTo>
                    <a:pt x="417" y="5811"/>
                  </a:lnTo>
                  <a:lnTo>
                    <a:pt x="3024" y="5597"/>
                  </a:lnTo>
                  <a:lnTo>
                    <a:pt x="3227" y="2953"/>
                  </a:lnTo>
                  <a:lnTo>
                    <a:pt x="5846" y="2739"/>
                  </a:lnTo>
                  <a:lnTo>
                    <a:pt x="6072" y="24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6" name="Google Shape;396;p3"/>
            <p:cNvSpPr/>
            <p:nvPr/>
          </p:nvSpPr>
          <p:spPr>
            <a:xfrm>
              <a:off x="8818338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83"/>
                  </a:moveTo>
                  <a:cubicBezTo>
                    <a:pt x="1382" y="83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4"/>
                    <a:pt x="465" y="83"/>
                    <a:pt x="918" y="83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17"/>
                  </a:cubicBezTo>
                  <a:cubicBezTo>
                    <a:pt x="1" y="1429"/>
                    <a:pt x="418" y="1845"/>
                    <a:pt x="918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7" name="Google Shape;397;p3"/>
            <p:cNvSpPr/>
            <p:nvPr/>
          </p:nvSpPr>
          <p:spPr>
            <a:xfrm>
              <a:off x="9031763" y="3951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18"/>
                    <a:pt x="1382" y="1787"/>
                    <a:pt x="929" y="1787"/>
                  </a:cubicBezTo>
                  <a:cubicBezTo>
                    <a:pt x="465" y="1787"/>
                    <a:pt x="96" y="1418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8"/>
                    <a:pt x="1" y="930"/>
                  </a:cubicBezTo>
                  <a:cubicBezTo>
                    <a:pt x="1" y="1430"/>
                    <a:pt x="417" y="1846"/>
                    <a:pt x="929" y="1846"/>
                  </a:cubicBezTo>
                  <a:cubicBezTo>
                    <a:pt x="1429" y="1846"/>
                    <a:pt x="1846" y="1430"/>
                    <a:pt x="1846" y="930"/>
                  </a:cubicBezTo>
                  <a:cubicBezTo>
                    <a:pt x="1834" y="418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8" name="Google Shape;398;p3"/>
            <p:cNvSpPr/>
            <p:nvPr/>
          </p:nvSpPr>
          <p:spPr>
            <a:xfrm>
              <a:off x="8670413" y="35252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191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191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9" name="Google Shape;399;p3"/>
            <p:cNvSpPr/>
            <p:nvPr/>
          </p:nvSpPr>
          <p:spPr>
            <a:xfrm>
              <a:off x="8513538" y="4057788"/>
              <a:ext cx="25325" cy="26225"/>
            </a:xfrm>
            <a:custGeom>
              <a:avLst/>
              <a:gdLst/>
              <a:ahLst/>
              <a:cxnLst/>
              <a:rect l="l" t="t" r="r" b="b"/>
              <a:pathLst>
                <a:path w="1013" h="1049" extrusionOk="0">
                  <a:moveTo>
                    <a:pt x="513" y="0"/>
                  </a:moveTo>
                  <a:cubicBezTo>
                    <a:pt x="227" y="0"/>
                    <a:pt x="1" y="239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9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0" name="Google Shape;400;p3"/>
            <p:cNvSpPr/>
            <p:nvPr/>
          </p:nvSpPr>
          <p:spPr>
            <a:xfrm>
              <a:off x="8869538" y="4057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1" name="Google Shape;401;p3"/>
            <p:cNvSpPr/>
            <p:nvPr/>
          </p:nvSpPr>
          <p:spPr>
            <a:xfrm>
              <a:off x="8858838" y="38649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2" name="Google Shape;402;p3"/>
            <p:cNvSpPr/>
            <p:nvPr/>
          </p:nvSpPr>
          <p:spPr>
            <a:xfrm>
              <a:off x="8457588" y="37068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191"/>
                    <a:pt x="1" y="441"/>
                  </a:cubicBezTo>
                  <a:cubicBezTo>
                    <a:pt x="1" y="692"/>
                    <a:pt x="203" y="894"/>
                    <a:pt x="441" y="894"/>
                  </a:cubicBezTo>
                  <a:cubicBezTo>
                    <a:pt x="679" y="894"/>
                    <a:pt x="870" y="692"/>
                    <a:pt x="870" y="441"/>
                  </a:cubicBezTo>
                  <a:cubicBezTo>
                    <a:pt x="870" y="191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3" name="Google Shape;403;p3"/>
            <p:cNvSpPr/>
            <p:nvPr/>
          </p:nvSpPr>
          <p:spPr>
            <a:xfrm>
              <a:off x="8910913" y="35827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2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53"/>
                  </a:cubicBezTo>
                  <a:cubicBezTo>
                    <a:pt x="870" y="202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4" name="Google Shape;404;p3"/>
            <p:cNvSpPr/>
            <p:nvPr/>
          </p:nvSpPr>
          <p:spPr>
            <a:xfrm>
              <a:off x="8679638" y="3947963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5"/>
                  </a:moveTo>
                  <a:cubicBezTo>
                    <a:pt x="1489" y="95"/>
                    <a:pt x="1870" y="500"/>
                    <a:pt x="1870" y="988"/>
                  </a:cubicBezTo>
                  <a:cubicBezTo>
                    <a:pt x="1870" y="1488"/>
                    <a:pt x="1465" y="1881"/>
                    <a:pt x="989" y="1881"/>
                  </a:cubicBezTo>
                  <a:cubicBezTo>
                    <a:pt x="513" y="1881"/>
                    <a:pt x="120" y="1488"/>
                    <a:pt x="120" y="988"/>
                  </a:cubicBezTo>
                  <a:cubicBezTo>
                    <a:pt x="120" y="500"/>
                    <a:pt x="501" y="95"/>
                    <a:pt x="989" y="95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988"/>
                  </a:cubicBezTo>
                  <a:cubicBezTo>
                    <a:pt x="1" y="1548"/>
                    <a:pt x="441" y="1988"/>
                    <a:pt x="989" y="1988"/>
                  </a:cubicBezTo>
                  <a:cubicBezTo>
                    <a:pt x="1548" y="1988"/>
                    <a:pt x="1989" y="1548"/>
                    <a:pt x="1989" y="988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5" name="Google Shape;405;p3"/>
            <p:cNvSpPr/>
            <p:nvPr/>
          </p:nvSpPr>
          <p:spPr>
            <a:xfrm flipH="1">
              <a:off x="8594813" y="3645400"/>
              <a:ext cx="108950" cy="150025"/>
            </a:xfrm>
            <a:custGeom>
              <a:avLst/>
              <a:gdLst/>
              <a:ahLst/>
              <a:cxnLst/>
              <a:rect l="l" t="t" r="r" b="b"/>
              <a:pathLst>
                <a:path w="4358" h="6001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1"/>
                  </a:lnTo>
                  <a:lnTo>
                    <a:pt x="2179" y="4012"/>
                  </a:lnTo>
                  <a:lnTo>
                    <a:pt x="4060" y="4167"/>
                  </a:lnTo>
                  <a:lnTo>
                    <a:pt x="4203" y="6001"/>
                  </a:lnTo>
                  <a:lnTo>
                    <a:pt x="4358" y="5977"/>
                  </a:lnTo>
                  <a:lnTo>
                    <a:pt x="4203" y="4012"/>
                  </a:lnTo>
                  <a:lnTo>
                    <a:pt x="2334" y="3870"/>
                  </a:lnTo>
                  <a:lnTo>
                    <a:pt x="2167" y="1976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6" name="Google Shape;406;p3"/>
            <p:cNvSpPr/>
            <p:nvPr/>
          </p:nvSpPr>
          <p:spPr>
            <a:xfrm flipH="1">
              <a:off x="8807038" y="336827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084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7" name="Google Shape;407;p3"/>
            <p:cNvSpPr/>
            <p:nvPr/>
          </p:nvSpPr>
          <p:spPr>
            <a:xfrm>
              <a:off x="8979088" y="361592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94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8" name="Google Shape;408;p3"/>
            <p:cNvSpPr/>
            <p:nvPr/>
          </p:nvSpPr>
          <p:spPr>
            <a:xfrm>
              <a:off x="8818338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4"/>
                    <a:pt x="1382" y="1787"/>
                    <a:pt x="918" y="1787"/>
                  </a:cubicBezTo>
                  <a:cubicBezTo>
                    <a:pt x="465" y="1787"/>
                    <a:pt x="84" y="1406"/>
                    <a:pt x="84" y="929"/>
                  </a:cubicBezTo>
                  <a:cubicBezTo>
                    <a:pt x="84" y="453"/>
                    <a:pt x="465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9" name="Google Shape;409;p3"/>
            <p:cNvSpPr/>
            <p:nvPr/>
          </p:nvSpPr>
          <p:spPr>
            <a:xfrm>
              <a:off x="903176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0" name="Google Shape;410;p3"/>
            <p:cNvSpPr/>
            <p:nvPr/>
          </p:nvSpPr>
          <p:spPr>
            <a:xfrm>
              <a:off x="8670413" y="42941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2"/>
                    <a:pt x="203" y="894"/>
                    <a:pt x="441" y="894"/>
                  </a:cubicBezTo>
                  <a:cubicBezTo>
                    <a:pt x="679" y="894"/>
                    <a:pt x="870" y="692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1" name="Google Shape;411;p3"/>
            <p:cNvSpPr/>
            <p:nvPr/>
          </p:nvSpPr>
          <p:spPr>
            <a:xfrm>
              <a:off x="851353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2" name="Google Shape;412;p3"/>
            <p:cNvSpPr/>
            <p:nvPr/>
          </p:nvSpPr>
          <p:spPr>
            <a:xfrm>
              <a:off x="886953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3" name="Google Shape;413;p3"/>
            <p:cNvSpPr/>
            <p:nvPr/>
          </p:nvSpPr>
          <p:spPr>
            <a:xfrm>
              <a:off x="885883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4" name="Google Shape;414;p3"/>
            <p:cNvSpPr/>
            <p:nvPr/>
          </p:nvSpPr>
          <p:spPr>
            <a:xfrm>
              <a:off x="8457588" y="44756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5" name="Google Shape;415;p3"/>
            <p:cNvSpPr/>
            <p:nvPr/>
          </p:nvSpPr>
          <p:spPr>
            <a:xfrm>
              <a:off x="8910913" y="43518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8679638" y="4716788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8594813" y="4414525"/>
              <a:ext cx="108950" cy="149750"/>
            </a:xfrm>
            <a:custGeom>
              <a:avLst/>
              <a:gdLst/>
              <a:ahLst/>
              <a:cxnLst/>
              <a:rect l="l" t="t" r="r" b="b"/>
              <a:pathLst>
                <a:path w="4358" h="5990" extrusionOk="0">
                  <a:moveTo>
                    <a:pt x="143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36" y="2120"/>
                  </a:lnTo>
                  <a:lnTo>
                    <a:pt x="2179" y="4013"/>
                  </a:lnTo>
                  <a:lnTo>
                    <a:pt x="4060" y="4168"/>
                  </a:lnTo>
                  <a:lnTo>
                    <a:pt x="4203" y="5990"/>
                  </a:lnTo>
                  <a:lnTo>
                    <a:pt x="4358" y="5978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22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8" name="Google Shape;418;p3"/>
            <p:cNvSpPr/>
            <p:nvPr/>
          </p:nvSpPr>
          <p:spPr>
            <a:xfrm>
              <a:off x="8807038" y="413712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51"/>
                  </a:lnTo>
                  <a:lnTo>
                    <a:pt x="24" y="4405"/>
                  </a:lnTo>
                  <a:lnTo>
                    <a:pt x="1965" y="4251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22"/>
                  </a:lnTo>
                  <a:lnTo>
                    <a:pt x="5954" y="167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9" name="Google Shape;419;p3"/>
            <p:cNvSpPr/>
            <p:nvPr/>
          </p:nvSpPr>
          <p:spPr>
            <a:xfrm>
              <a:off x="8266188" y="4616350"/>
              <a:ext cx="106900" cy="151525"/>
            </a:xfrm>
            <a:custGeom>
              <a:avLst/>
              <a:gdLst/>
              <a:ahLst/>
              <a:cxnLst/>
              <a:rect l="l" t="t" r="r" b="b"/>
              <a:pathLst>
                <a:path w="4276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2" y="2012"/>
                  </a:lnTo>
                  <a:lnTo>
                    <a:pt x="1989" y="3905"/>
                  </a:lnTo>
                  <a:lnTo>
                    <a:pt x="120" y="4084"/>
                  </a:lnTo>
                  <a:lnTo>
                    <a:pt x="1" y="6048"/>
                  </a:lnTo>
                  <a:lnTo>
                    <a:pt x="144" y="6060"/>
                  </a:lnTo>
                  <a:lnTo>
                    <a:pt x="263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88"/>
                  </a:lnTo>
                  <a:lnTo>
                    <a:pt x="4275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0" name="Google Shape;420;p3"/>
            <p:cNvSpPr/>
            <p:nvPr/>
          </p:nvSpPr>
          <p:spPr>
            <a:xfrm flipH="1">
              <a:off x="397063" y="43828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0"/>
                  </a:lnTo>
                  <a:lnTo>
                    <a:pt x="2822" y="5382"/>
                  </a:lnTo>
                  <a:lnTo>
                    <a:pt x="203" y="5596"/>
                  </a:lnTo>
                  <a:lnTo>
                    <a:pt x="0" y="8334"/>
                  </a:lnTo>
                  <a:lnTo>
                    <a:pt x="203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41"/>
                  </a:lnTo>
                  <a:lnTo>
                    <a:pt x="5846" y="2738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1" name="Google Shape;421;p3"/>
            <p:cNvSpPr/>
            <p:nvPr/>
          </p:nvSpPr>
          <p:spPr>
            <a:xfrm>
              <a:off x="8818338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2" name="Google Shape;422;p3"/>
            <p:cNvSpPr/>
            <p:nvPr/>
          </p:nvSpPr>
          <p:spPr>
            <a:xfrm>
              <a:off x="867041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3" name="Google Shape;423;p3"/>
            <p:cNvSpPr/>
            <p:nvPr/>
          </p:nvSpPr>
          <p:spPr>
            <a:xfrm>
              <a:off x="8910913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41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4" name="Google Shape;424;p3"/>
            <p:cNvSpPr/>
            <p:nvPr/>
          </p:nvSpPr>
          <p:spPr>
            <a:xfrm flipH="1">
              <a:off x="8807038" y="4906250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4013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5" name="Google Shape;425;p3"/>
            <p:cNvSpPr/>
            <p:nvPr/>
          </p:nvSpPr>
          <p:spPr>
            <a:xfrm>
              <a:off x="8243563" y="4910725"/>
              <a:ext cx="152125" cy="208675"/>
            </a:xfrm>
            <a:custGeom>
              <a:avLst/>
              <a:gdLst/>
              <a:ahLst/>
              <a:cxnLst/>
              <a:rect l="l" t="t" r="r" b="b"/>
              <a:pathLst>
                <a:path w="6085" h="8347" extrusionOk="0">
                  <a:moveTo>
                    <a:pt x="5859" y="0"/>
                  </a:moveTo>
                  <a:lnTo>
                    <a:pt x="5668" y="2548"/>
                  </a:lnTo>
                  <a:lnTo>
                    <a:pt x="3049" y="2751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8" y="5811"/>
                  </a:lnTo>
                  <a:lnTo>
                    <a:pt x="3037" y="5596"/>
                  </a:lnTo>
                  <a:lnTo>
                    <a:pt x="3239" y="2965"/>
                  </a:lnTo>
                  <a:lnTo>
                    <a:pt x="5859" y="2739"/>
                  </a:lnTo>
                  <a:lnTo>
                    <a:pt x="6085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6" name="Google Shape;426;p3"/>
            <p:cNvSpPr/>
            <p:nvPr/>
          </p:nvSpPr>
          <p:spPr>
            <a:xfrm>
              <a:off x="807836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7" name="Google Shape;427;p3"/>
            <p:cNvSpPr/>
            <p:nvPr/>
          </p:nvSpPr>
          <p:spPr>
            <a:xfrm>
              <a:off x="75604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0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00" y="1037"/>
                  </a:cubicBezTo>
                  <a:cubicBezTo>
                    <a:pt x="774" y="1037"/>
                    <a:pt x="1012" y="810"/>
                    <a:pt x="1012" y="525"/>
                  </a:cubicBezTo>
                  <a:cubicBezTo>
                    <a:pt x="1012" y="227"/>
                    <a:pt x="774" y="1"/>
                    <a:pt x="5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8" name="Google Shape;428;p3"/>
            <p:cNvSpPr/>
            <p:nvPr/>
          </p:nvSpPr>
          <p:spPr>
            <a:xfrm>
              <a:off x="7916438" y="212063"/>
              <a:ext cx="21475" cy="22350"/>
            </a:xfrm>
            <a:custGeom>
              <a:avLst/>
              <a:gdLst/>
              <a:ahLst/>
              <a:cxnLst/>
              <a:rect l="l" t="t" r="r" b="b"/>
              <a:pathLst>
                <a:path w="859" h="894" extrusionOk="0">
                  <a:moveTo>
                    <a:pt x="430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30" y="894"/>
                  </a:cubicBezTo>
                  <a:cubicBezTo>
                    <a:pt x="668" y="894"/>
                    <a:pt x="858" y="703"/>
                    <a:pt x="858" y="453"/>
                  </a:cubicBezTo>
                  <a:cubicBezTo>
                    <a:pt x="858" y="203"/>
                    <a:pt x="668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9" name="Google Shape;429;p3"/>
            <p:cNvSpPr/>
            <p:nvPr/>
          </p:nvSpPr>
          <p:spPr>
            <a:xfrm>
              <a:off x="790513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0" name="Google Shape;430;p3"/>
            <p:cNvSpPr/>
            <p:nvPr/>
          </p:nvSpPr>
          <p:spPr>
            <a:xfrm>
              <a:off x="7725938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1" name="Google Shape;431;p3"/>
            <p:cNvSpPr/>
            <p:nvPr/>
          </p:nvSpPr>
          <p:spPr>
            <a:xfrm flipH="1">
              <a:off x="159126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1" y="2001"/>
                  </a:lnTo>
                  <a:lnTo>
                    <a:pt x="2012" y="3894"/>
                  </a:lnTo>
                  <a:lnTo>
                    <a:pt x="131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3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86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2" name="Google Shape;432;p3"/>
            <p:cNvSpPr/>
            <p:nvPr/>
          </p:nvSpPr>
          <p:spPr>
            <a:xfrm>
              <a:off x="771731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70" y="703"/>
                    <a:pt x="870" y="453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3" name="Google Shape;433;p3"/>
            <p:cNvSpPr/>
            <p:nvPr/>
          </p:nvSpPr>
          <p:spPr>
            <a:xfrm>
              <a:off x="7957238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41" y="893"/>
                  </a:cubicBezTo>
                  <a:cubicBezTo>
                    <a:pt x="679" y="893"/>
                    <a:pt x="869" y="691"/>
                    <a:pt x="869" y="453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4" name="Google Shape;434;p3"/>
            <p:cNvSpPr/>
            <p:nvPr/>
          </p:nvSpPr>
          <p:spPr>
            <a:xfrm flipH="1">
              <a:off x="1179288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18" y="1"/>
                  </a:moveTo>
                  <a:lnTo>
                    <a:pt x="3989" y="155"/>
                  </a:lnTo>
                  <a:lnTo>
                    <a:pt x="3834" y="2048"/>
                  </a:lnTo>
                  <a:lnTo>
                    <a:pt x="1965" y="2203"/>
                  </a:lnTo>
                  <a:lnTo>
                    <a:pt x="1798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2" y="155"/>
                  </a:lnTo>
                  <a:lnTo>
                    <a:pt x="591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5" name="Google Shape;435;p3"/>
            <p:cNvSpPr/>
            <p:nvPr/>
          </p:nvSpPr>
          <p:spPr>
            <a:xfrm>
              <a:off x="729018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6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50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6" name="Google Shape;436;p3"/>
            <p:cNvSpPr/>
            <p:nvPr/>
          </p:nvSpPr>
          <p:spPr>
            <a:xfrm>
              <a:off x="807836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46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7" name="Google Shape;437;p3"/>
            <p:cNvSpPr/>
            <p:nvPr/>
          </p:nvSpPr>
          <p:spPr>
            <a:xfrm>
              <a:off x="75604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0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00" y="1048"/>
                  </a:cubicBezTo>
                  <a:cubicBezTo>
                    <a:pt x="774" y="1048"/>
                    <a:pt x="1012" y="810"/>
                    <a:pt x="1012" y="524"/>
                  </a:cubicBezTo>
                  <a:cubicBezTo>
                    <a:pt x="1012" y="238"/>
                    <a:pt x="774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8" name="Google Shape;438;p3"/>
            <p:cNvSpPr/>
            <p:nvPr/>
          </p:nvSpPr>
          <p:spPr>
            <a:xfrm>
              <a:off x="7916438" y="4826638"/>
              <a:ext cx="21475" cy="22350"/>
            </a:xfrm>
            <a:custGeom>
              <a:avLst/>
              <a:gdLst/>
              <a:ahLst/>
              <a:cxnLst/>
              <a:rect l="l" t="t" r="r" b="b"/>
              <a:pathLst>
                <a:path w="859" h="894" extrusionOk="0">
                  <a:moveTo>
                    <a:pt x="430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30" y="893"/>
                  </a:cubicBezTo>
                  <a:cubicBezTo>
                    <a:pt x="668" y="893"/>
                    <a:pt x="858" y="691"/>
                    <a:pt x="858" y="441"/>
                  </a:cubicBezTo>
                  <a:cubicBezTo>
                    <a:pt x="858" y="203"/>
                    <a:pt x="668" y="0"/>
                    <a:pt x="4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9" name="Google Shape;439;p3"/>
            <p:cNvSpPr/>
            <p:nvPr/>
          </p:nvSpPr>
          <p:spPr>
            <a:xfrm>
              <a:off x="790513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0" name="Google Shape;440;p3"/>
            <p:cNvSpPr/>
            <p:nvPr/>
          </p:nvSpPr>
          <p:spPr>
            <a:xfrm>
              <a:off x="7725938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1" name="Google Shape;441;p3"/>
            <p:cNvSpPr/>
            <p:nvPr/>
          </p:nvSpPr>
          <p:spPr>
            <a:xfrm flipH="1">
              <a:off x="1591263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1" y="2012"/>
                  </a:lnTo>
                  <a:lnTo>
                    <a:pt x="2012" y="3905"/>
                  </a:lnTo>
                  <a:lnTo>
                    <a:pt x="131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3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86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2" name="Google Shape;442;p3"/>
            <p:cNvSpPr/>
            <p:nvPr/>
          </p:nvSpPr>
          <p:spPr>
            <a:xfrm>
              <a:off x="771731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53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3" name="Google Shape;443;p3"/>
            <p:cNvSpPr/>
            <p:nvPr/>
          </p:nvSpPr>
          <p:spPr>
            <a:xfrm>
              <a:off x="7957238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4" name="Google Shape;444;p3"/>
            <p:cNvSpPr/>
            <p:nvPr/>
          </p:nvSpPr>
          <p:spPr>
            <a:xfrm flipH="1">
              <a:off x="225613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18" y="1"/>
                  </a:moveTo>
                  <a:lnTo>
                    <a:pt x="3989" y="167"/>
                  </a:lnTo>
                  <a:lnTo>
                    <a:pt x="3834" y="2061"/>
                  </a:lnTo>
                  <a:lnTo>
                    <a:pt x="1965" y="2203"/>
                  </a:lnTo>
                  <a:lnTo>
                    <a:pt x="1798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2" y="167"/>
                  </a:lnTo>
                  <a:lnTo>
                    <a:pt x="591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5" name="Google Shape;445;p3"/>
            <p:cNvSpPr/>
            <p:nvPr/>
          </p:nvSpPr>
          <p:spPr>
            <a:xfrm>
              <a:off x="7290188" y="491072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6" name="Google Shape;446;p3"/>
            <p:cNvSpPr/>
            <p:nvPr/>
          </p:nvSpPr>
          <p:spPr>
            <a:xfrm>
              <a:off x="7124688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1" y="465"/>
                    <a:pt x="1751" y="941"/>
                  </a:cubicBezTo>
                  <a:cubicBezTo>
                    <a:pt x="1751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7" name="Google Shape;447;p3"/>
            <p:cNvSpPr/>
            <p:nvPr/>
          </p:nvSpPr>
          <p:spPr>
            <a:xfrm>
              <a:off x="66067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1" y="1"/>
                  </a:moveTo>
                  <a:cubicBezTo>
                    <a:pt x="227" y="1"/>
                    <a:pt x="0" y="227"/>
                    <a:pt x="0" y="525"/>
                  </a:cubicBezTo>
                  <a:cubicBezTo>
                    <a:pt x="0" y="810"/>
                    <a:pt x="227" y="1037"/>
                    <a:pt x="501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8" name="Google Shape;448;p3"/>
            <p:cNvSpPr/>
            <p:nvPr/>
          </p:nvSpPr>
          <p:spPr>
            <a:xfrm>
              <a:off x="6962763" y="2120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58" y="703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9" name="Google Shape;449;p3"/>
            <p:cNvSpPr/>
            <p:nvPr/>
          </p:nvSpPr>
          <p:spPr>
            <a:xfrm>
              <a:off x="6951438" y="19488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80" y="894"/>
                    <a:pt x="870" y="691"/>
                    <a:pt x="870" y="441"/>
                  </a:cubicBezTo>
                  <a:cubicBezTo>
                    <a:pt x="870" y="203"/>
                    <a:pt x="680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0" name="Google Shape;450;p3"/>
            <p:cNvSpPr/>
            <p:nvPr/>
          </p:nvSpPr>
          <p:spPr>
            <a:xfrm>
              <a:off x="677226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0" y="1894"/>
                  </a:cubicBezTo>
                  <a:cubicBezTo>
                    <a:pt x="524" y="1894"/>
                    <a:pt x="119" y="1489"/>
                    <a:pt x="119" y="1001"/>
                  </a:cubicBezTo>
                  <a:cubicBezTo>
                    <a:pt x="119" y="501"/>
                    <a:pt x="524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1" name="Google Shape;451;p3"/>
            <p:cNvSpPr/>
            <p:nvPr/>
          </p:nvSpPr>
          <p:spPr>
            <a:xfrm>
              <a:off x="635881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44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13" y="3894"/>
                  </a:lnTo>
                  <a:lnTo>
                    <a:pt x="143" y="4073"/>
                  </a:lnTo>
                  <a:lnTo>
                    <a:pt x="1" y="6037"/>
                  </a:lnTo>
                  <a:lnTo>
                    <a:pt x="155" y="6049"/>
                  </a:lnTo>
                  <a:lnTo>
                    <a:pt x="286" y="4228"/>
                  </a:lnTo>
                  <a:lnTo>
                    <a:pt x="2167" y="4049"/>
                  </a:lnTo>
                  <a:lnTo>
                    <a:pt x="2287" y="2156"/>
                  </a:lnTo>
                  <a:lnTo>
                    <a:pt x="4156" y="1977"/>
                  </a:lnTo>
                  <a:lnTo>
                    <a:pt x="4287" y="13"/>
                  </a:lnTo>
                  <a:lnTo>
                    <a:pt x="4144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2" name="Google Shape;452;p3"/>
            <p:cNvSpPr/>
            <p:nvPr/>
          </p:nvSpPr>
          <p:spPr>
            <a:xfrm>
              <a:off x="6763638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79" y="893"/>
                    <a:pt x="869" y="703"/>
                    <a:pt x="869" y="453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3" name="Google Shape;453;p3"/>
            <p:cNvSpPr/>
            <p:nvPr/>
          </p:nvSpPr>
          <p:spPr>
            <a:xfrm>
              <a:off x="7003538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4" name="Google Shape;454;p3"/>
            <p:cNvSpPr/>
            <p:nvPr/>
          </p:nvSpPr>
          <p:spPr>
            <a:xfrm flipH="1">
              <a:off x="2132963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41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89" y="2203"/>
                  </a:lnTo>
                  <a:lnTo>
                    <a:pt x="4143" y="310"/>
                  </a:lnTo>
                  <a:lnTo>
                    <a:pt x="5941" y="155"/>
                  </a:lnTo>
                  <a:lnTo>
                    <a:pt x="5941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5" name="Google Shape;455;p3"/>
            <p:cNvSpPr/>
            <p:nvPr/>
          </p:nvSpPr>
          <p:spPr>
            <a:xfrm>
              <a:off x="633648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27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7" y="5596"/>
                  </a:lnTo>
                  <a:lnTo>
                    <a:pt x="3251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6" name="Google Shape;456;p3"/>
            <p:cNvSpPr/>
            <p:nvPr/>
          </p:nvSpPr>
          <p:spPr>
            <a:xfrm>
              <a:off x="7124688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1" y="465"/>
                    <a:pt x="1751" y="941"/>
                  </a:cubicBezTo>
                  <a:cubicBezTo>
                    <a:pt x="1751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7" name="Google Shape;457;p3"/>
            <p:cNvSpPr/>
            <p:nvPr/>
          </p:nvSpPr>
          <p:spPr>
            <a:xfrm>
              <a:off x="66067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1" y="0"/>
                  </a:moveTo>
                  <a:cubicBezTo>
                    <a:pt x="227" y="0"/>
                    <a:pt x="0" y="238"/>
                    <a:pt x="0" y="524"/>
                  </a:cubicBezTo>
                  <a:cubicBezTo>
                    <a:pt x="0" y="810"/>
                    <a:pt x="227" y="1048"/>
                    <a:pt x="501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8" name="Google Shape;458;p3"/>
            <p:cNvSpPr/>
            <p:nvPr/>
          </p:nvSpPr>
          <p:spPr>
            <a:xfrm>
              <a:off x="6962763" y="48266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9" name="Google Shape;459;p3"/>
            <p:cNvSpPr/>
            <p:nvPr/>
          </p:nvSpPr>
          <p:spPr>
            <a:xfrm>
              <a:off x="6951438" y="4634038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1" y="1"/>
                  </a:moveTo>
                  <a:cubicBezTo>
                    <a:pt x="203" y="1"/>
                    <a:pt x="1" y="191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80" y="894"/>
                    <a:pt x="870" y="691"/>
                    <a:pt x="870" y="441"/>
                  </a:cubicBezTo>
                  <a:cubicBezTo>
                    <a:pt x="870" y="191"/>
                    <a:pt x="680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0" name="Google Shape;460;p3"/>
            <p:cNvSpPr/>
            <p:nvPr/>
          </p:nvSpPr>
          <p:spPr>
            <a:xfrm>
              <a:off x="677226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0" y="1894"/>
                  </a:cubicBezTo>
                  <a:cubicBezTo>
                    <a:pt x="524" y="1894"/>
                    <a:pt x="119" y="1489"/>
                    <a:pt x="119" y="1001"/>
                  </a:cubicBezTo>
                  <a:cubicBezTo>
                    <a:pt x="119" y="513"/>
                    <a:pt x="524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1" name="Google Shape;461;p3"/>
            <p:cNvSpPr/>
            <p:nvPr/>
          </p:nvSpPr>
          <p:spPr>
            <a:xfrm>
              <a:off x="6358813" y="4616350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44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13" y="3905"/>
                  </a:lnTo>
                  <a:lnTo>
                    <a:pt x="143" y="4084"/>
                  </a:lnTo>
                  <a:lnTo>
                    <a:pt x="1" y="6048"/>
                  </a:lnTo>
                  <a:lnTo>
                    <a:pt x="155" y="6060"/>
                  </a:lnTo>
                  <a:lnTo>
                    <a:pt x="286" y="4227"/>
                  </a:lnTo>
                  <a:lnTo>
                    <a:pt x="2167" y="4048"/>
                  </a:lnTo>
                  <a:lnTo>
                    <a:pt x="2287" y="2155"/>
                  </a:lnTo>
                  <a:lnTo>
                    <a:pt x="4156" y="1988"/>
                  </a:lnTo>
                  <a:lnTo>
                    <a:pt x="4287" y="24"/>
                  </a:lnTo>
                  <a:lnTo>
                    <a:pt x="4144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2" name="Google Shape;462;p3"/>
            <p:cNvSpPr/>
            <p:nvPr/>
          </p:nvSpPr>
          <p:spPr>
            <a:xfrm>
              <a:off x="6763638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69" y="691"/>
                    <a:pt x="869" y="453"/>
                  </a:cubicBezTo>
                  <a:cubicBezTo>
                    <a:pt x="869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3" name="Google Shape;463;p3"/>
            <p:cNvSpPr/>
            <p:nvPr/>
          </p:nvSpPr>
          <p:spPr>
            <a:xfrm>
              <a:off x="7003538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4" name="Google Shape;464;p3"/>
            <p:cNvSpPr/>
            <p:nvPr/>
          </p:nvSpPr>
          <p:spPr>
            <a:xfrm flipH="1">
              <a:off x="1179288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41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89" y="2203"/>
                  </a:lnTo>
                  <a:lnTo>
                    <a:pt x="4143" y="310"/>
                  </a:lnTo>
                  <a:lnTo>
                    <a:pt x="5941" y="167"/>
                  </a:lnTo>
                  <a:lnTo>
                    <a:pt x="5941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5" name="Google Shape;465;p3"/>
            <p:cNvSpPr/>
            <p:nvPr/>
          </p:nvSpPr>
          <p:spPr>
            <a:xfrm>
              <a:off x="633648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27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7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6" name="Google Shape;466;p3"/>
            <p:cNvSpPr/>
            <p:nvPr/>
          </p:nvSpPr>
          <p:spPr>
            <a:xfrm>
              <a:off x="617128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84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7" name="Google Shape;467;p3"/>
            <p:cNvSpPr/>
            <p:nvPr/>
          </p:nvSpPr>
          <p:spPr>
            <a:xfrm>
              <a:off x="56530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1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01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8" name="Google Shape;468;p3"/>
            <p:cNvSpPr/>
            <p:nvPr/>
          </p:nvSpPr>
          <p:spPr>
            <a:xfrm>
              <a:off x="600906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9" name="Google Shape;469;p3"/>
            <p:cNvSpPr/>
            <p:nvPr/>
          </p:nvSpPr>
          <p:spPr>
            <a:xfrm>
              <a:off x="5998363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0" name="Google Shape;470;p3"/>
            <p:cNvSpPr/>
            <p:nvPr/>
          </p:nvSpPr>
          <p:spPr>
            <a:xfrm>
              <a:off x="5819163" y="102538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01" y="1894"/>
                    <a:pt x="108" y="1489"/>
                    <a:pt x="108" y="1001"/>
                  </a:cubicBezTo>
                  <a:cubicBezTo>
                    <a:pt x="108" y="501"/>
                    <a:pt x="501" y="96"/>
                    <a:pt x="989" y="96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1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1" name="Google Shape;471;p3"/>
            <p:cNvSpPr/>
            <p:nvPr/>
          </p:nvSpPr>
          <p:spPr>
            <a:xfrm flipH="1">
              <a:off x="3498338" y="-162"/>
              <a:ext cx="107200" cy="151250"/>
            </a:xfrm>
            <a:custGeom>
              <a:avLst/>
              <a:gdLst/>
              <a:ahLst/>
              <a:cxnLst/>
              <a:rect l="l" t="t" r="r" b="b"/>
              <a:pathLst>
                <a:path w="4288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32" y="4073"/>
                  </a:lnTo>
                  <a:lnTo>
                    <a:pt x="1" y="6037"/>
                  </a:lnTo>
                  <a:lnTo>
                    <a:pt x="156" y="6049"/>
                  </a:lnTo>
                  <a:lnTo>
                    <a:pt x="275" y="4228"/>
                  </a:lnTo>
                  <a:lnTo>
                    <a:pt x="2156" y="4049"/>
                  </a:lnTo>
                  <a:lnTo>
                    <a:pt x="2275" y="2156"/>
                  </a:lnTo>
                  <a:lnTo>
                    <a:pt x="4144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2" name="Google Shape;472;p3"/>
            <p:cNvSpPr/>
            <p:nvPr/>
          </p:nvSpPr>
          <p:spPr>
            <a:xfrm>
              <a:off x="581023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3" name="Google Shape;473;p3"/>
            <p:cNvSpPr/>
            <p:nvPr/>
          </p:nvSpPr>
          <p:spPr>
            <a:xfrm>
              <a:off x="605013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8" y="893"/>
                    <a:pt x="858" y="691"/>
                    <a:pt x="858" y="453"/>
                  </a:cubicBezTo>
                  <a:cubicBezTo>
                    <a:pt x="858" y="203"/>
                    <a:pt x="668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4" name="Google Shape;474;p3"/>
            <p:cNvSpPr/>
            <p:nvPr/>
          </p:nvSpPr>
          <p:spPr>
            <a:xfrm flipH="1">
              <a:off x="3086363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5" name="Google Shape;475;p3"/>
            <p:cNvSpPr/>
            <p:nvPr/>
          </p:nvSpPr>
          <p:spPr>
            <a:xfrm>
              <a:off x="5383088" y="294238"/>
              <a:ext cx="151850" cy="208675"/>
            </a:xfrm>
            <a:custGeom>
              <a:avLst/>
              <a:gdLst/>
              <a:ahLst/>
              <a:cxnLst/>
              <a:rect l="l" t="t" r="r" b="b"/>
              <a:pathLst>
                <a:path w="6074" h="8347" extrusionOk="0">
                  <a:moveTo>
                    <a:pt x="5859" y="0"/>
                  </a:moveTo>
                  <a:lnTo>
                    <a:pt x="5656" y="2536"/>
                  </a:lnTo>
                  <a:lnTo>
                    <a:pt x="3049" y="2750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8" y="5798"/>
                  </a:lnTo>
                  <a:lnTo>
                    <a:pt x="3025" y="5596"/>
                  </a:lnTo>
                  <a:lnTo>
                    <a:pt x="3239" y="2953"/>
                  </a:lnTo>
                  <a:lnTo>
                    <a:pt x="5859" y="2750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6" name="Google Shape;476;p3"/>
            <p:cNvSpPr/>
            <p:nvPr/>
          </p:nvSpPr>
          <p:spPr>
            <a:xfrm>
              <a:off x="617128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94" y="84"/>
                    <a:pt x="1763" y="465"/>
                    <a:pt x="1763" y="941"/>
                  </a:cubicBezTo>
                  <a:cubicBezTo>
                    <a:pt x="1763" y="1394"/>
                    <a:pt x="1394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84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7" name="Google Shape;477;p3"/>
            <p:cNvSpPr/>
            <p:nvPr/>
          </p:nvSpPr>
          <p:spPr>
            <a:xfrm>
              <a:off x="56530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1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01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8" name="Google Shape;478;p3"/>
            <p:cNvSpPr/>
            <p:nvPr/>
          </p:nvSpPr>
          <p:spPr>
            <a:xfrm>
              <a:off x="600906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9" name="Google Shape;479;p3"/>
            <p:cNvSpPr/>
            <p:nvPr/>
          </p:nvSpPr>
          <p:spPr>
            <a:xfrm>
              <a:off x="5998363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0" name="Google Shape;480;p3"/>
            <p:cNvSpPr/>
            <p:nvPr/>
          </p:nvSpPr>
          <p:spPr>
            <a:xfrm>
              <a:off x="5819163" y="4716788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01" y="1894"/>
                    <a:pt x="108" y="1489"/>
                    <a:pt x="108" y="1001"/>
                  </a:cubicBezTo>
                  <a:cubicBezTo>
                    <a:pt x="96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1" name="Google Shape;481;p3"/>
            <p:cNvSpPr/>
            <p:nvPr/>
          </p:nvSpPr>
          <p:spPr>
            <a:xfrm flipH="1">
              <a:off x="3498338" y="4614113"/>
              <a:ext cx="107200" cy="151525"/>
            </a:xfrm>
            <a:custGeom>
              <a:avLst/>
              <a:gdLst/>
              <a:ahLst/>
              <a:cxnLst/>
              <a:rect l="l" t="t" r="r" b="b"/>
              <a:pathLst>
                <a:path w="4288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5"/>
                  </a:lnTo>
                  <a:lnTo>
                    <a:pt x="132" y="4084"/>
                  </a:lnTo>
                  <a:lnTo>
                    <a:pt x="1" y="6048"/>
                  </a:lnTo>
                  <a:lnTo>
                    <a:pt x="156" y="6060"/>
                  </a:lnTo>
                  <a:lnTo>
                    <a:pt x="275" y="4227"/>
                  </a:lnTo>
                  <a:lnTo>
                    <a:pt x="2156" y="4048"/>
                  </a:lnTo>
                  <a:lnTo>
                    <a:pt x="2275" y="2155"/>
                  </a:lnTo>
                  <a:lnTo>
                    <a:pt x="4144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2" name="Google Shape;482;p3"/>
            <p:cNvSpPr/>
            <p:nvPr/>
          </p:nvSpPr>
          <p:spPr>
            <a:xfrm>
              <a:off x="581023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3" name="Google Shape;483;p3"/>
            <p:cNvSpPr/>
            <p:nvPr/>
          </p:nvSpPr>
          <p:spPr>
            <a:xfrm>
              <a:off x="605013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8" y="893"/>
                    <a:pt x="858" y="691"/>
                    <a:pt x="858" y="441"/>
                  </a:cubicBezTo>
                  <a:cubicBezTo>
                    <a:pt x="858" y="203"/>
                    <a:pt x="668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4" name="Google Shape;484;p3"/>
            <p:cNvSpPr/>
            <p:nvPr/>
          </p:nvSpPr>
          <p:spPr>
            <a:xfrm flipH="1">
              <a:off x="2132688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5" name="Google Shape;485;p3"/>
            <p:cNvSpPr/>
            <p:nvPr/>
          </p:nvSpPr>
          <p:spPr>
            <a:xfrm>
              <a:off x="5383088" y="4908488"/>
              <a:ext cx="151850" cy="208675"/>
            </a:xfrm>
            <a:custGeom>
              <a:avLst/>
              <a:gdLst/>
              <a:ahLst/>
              <a:cxnLst/>
              <a:rect l="l" t="t" r="r" b="b"/>
              <a:pathLst>
                <a:path w="6074" h="8347" extrusionOk="0">
                  <a:moveTo>
                    <a:pt x="5859" y="0"/>
                  </a:moveTo>
                  <a:lnTo>
                    <a:pt x="5656" y="2548"/>
                  </a:lnTo>
                  <a:lnTo>
                    <a:pt x="3049" y="2751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8" y="5811"/>
                  </a:lnTo>
                  <a:lnTo>
                    <a:pt x="3025" y="5596"/>
                  </a:lnTo>
                  <a:lnTo>
                    <a:pt x="3239" y="2965"/>
                  </a:lnTo>
                  <a:lnTo>
                    <a:pt x="5859" y="2739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6" name="Google Shape;486;p3"/>
            <p:cNvSpPr/>
            <p:nvPr/>
          </p:nvSpPr>
          <p:spPr>
            <a:xfrm>
              <a:off x="521788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06" y="0"/>
                    <a:pt x="1" y="417"/>
                    <a:pt x="1" y="929"/>
                  </a:cubicBezTo>
                  <a:cubicBezTo>
                    <a:pt x="1" y="1429"/>
                    <a:pt x="406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7" name="Google Shape;487;p3"/>
            <p:cNvSpPr/>
            <p:nvPr/>
          </p:nvSpPr>
          <p:spPr>
            <a:xfrm>
              <a:off x="46993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12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8" name="Google Shape;488;p3"/>
            <p:cNvSpPr/>
            <p:nvPr/>
          </p:nvSpPr>
          <p:spPr>
            <a:xfrm>
              <a:off x="50553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2" y="1"/>
                    <a:pt x="0" y="203"/>
                    <a:pt x="0" y="453"/>
                  </a:cubicBezTo>
                  <a:cubicBezTo>
                    <a:pt x="0" y="703"/>
                    <a:pt x="202" y="894"/>
                    <a:pt x="441" y="894"/>
                  </a:cubicBezTo>
                  <a:cubicBezTo>
                    <a:pt x="679" y="894"/>
                    <a:pt x="869" y="703"/>
                    <a:pt x="869" y="453"/>
                  </a:cubicBezTo>
                  <a:cubicBezTo>
                    <a:pt x="869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9" name="Google Shape;489;p3"/>
            <p:cNvSpPr/>
            <p:nvPr/>
          </p:nvSpPr>
          <p:spPr>
            <a:xfrm>
              <a:off x="5044663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0" name="Google Shape;490;p3"/>
            <p:cNvSpPr/>
            <p:nvPr/>
          </p:nvSpPr>
          <p:spPr>
            <a:xfrm>
              <a:off x="4865463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1" name="Google Shape;491;p3"/>
            <p:cNvSpPr/>
            <p:nvPr/>
          </p:nvSpPr>
          <p:spPr>
            <a:xfrm>
              <a:off x="4452038" y="-162"/>
              <a:ext cx="106875" cy="151250"/>
            </a:xfrm>
            <a:custGeom>
              <a:avLst/>
              <a:gdLst/>
              <a:ahLst/>
              <a:cxnLst/>
              <a:rect l="l" t="t" r="r" b="b"/>
              <a:pathLst>
                <a:path w="4275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1" y="2001"/>
                  </a:lnTo>
                  <a:lnTo>
                    <a:pt x="2000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3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74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2" name="Google Shape;492;p3"/>
            <p:cNvSpPr/>
            <p:nvPr/>
          </p:nvSpPr>
          <p:spPr>
            <a:xfrm>
              <a:off x="485653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3" name="Google Shape;493;p3"/>
            <p:cNvSpPr/>
            <p:nvPr/>
          </p:nvSpPr>
          <p:spPr>
            <a:xfrm>
              <a:off x="5096763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79" y="893"/>
                    <a:pt x="869" y="691"/>
                    <a:pt x="869" y="453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4" name="Google Shape;494;p3"/>
            <p:cNvSpPr/>
            <p:nvPr/>
          </p:nvSpPr>
          <p:spPr>
            <a:xfrm flipH="1">
              <a:off x="4039763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30" y="1"/>
                  </a:moveTo>
                  <a:lnTo>
                    <a:pt x="4001" y="155"/>
                  </a:lnTo>
                  <a:lnTo>
                    <a:pt x="3834" y="2048"/>
                  </a:lnTo>
                  <a:lnTo>
                    <a:pt x="1953" y="2203"/>
                  </a:lnTo>
                  <a:lnTo>
                    <a:pt x="1810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5" name="Google Shape;495;p3"/>
            <p:cNvSpPr/>
            <p:nvPr/>
          </p:nvSpPr>
          <p:spPr>
            <a:xfrm>
              <a:off x="44297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46" y="0"/>
                  </a:moveTo>
                  <a:lnTo>
                    <a:pt x="5656" y="2536"/>
                  </a:lnTo>
                  <a:lnTo>
                    <a:pt x="3036" y="2750"/>
                  </a:lnTo>
                  <a:lnTo>
                    <a:pt x="2834" y="5394"/>
                  </a:lnTo>
                  <a:lnTo>
                    <a:pt x="214" y="5608"/>
                  </a:lnTo>
                  <a:lnTo>
                    <a:pt x="0" y="8334"/>
                  </a:lnTo>
                  <a:lnTo>
                    <a:pt x="214" y="8346"/>
                  </a:lnTo>
                  <a:lnTo>
                    <a:pt x="405" y="5798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50"/>
                  </a:lnTo>
                  <a:lnTo>
                    <a:pt x="6072" y="12"/>
                  </a:lnTo>
                  <a:lnTo>
                    <a:pt x="5846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6" name="Google Shape;496;p3"/>
            <p:cNvSpPr/>
            <p:nvPr/>
          </p:nvSpPr>
          <p:spPr>
            <a:xfrm>
              <a:off x="521788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06" y="1"/>
                    <a:pt x="1" y="417"/>
                    <a:pt x="1" y="917"/>
                  </a:cubicBezTo>
                  <a:cubicBezTo>
                    <a:pt x="1" y="1429"/>
                    <a:pt x="406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23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7" name="Google Shape;497;p3"/>
            <p:cNvSpPr/>
            <p:nvPr/>
          </p:nvSpPr>
          <p:spPr>
            <a:xfrm>
              <a:off x="46993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12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8" name="Google Shape;498;p3"/>
            <p:cNvSpPr/>
            <p:nvPr/>
          </p:nvSpPr>
          <p:spPr>
            <a:xfrm>
              <a:off x="50553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2" y="0"/>
                    <a:pt x="0" y="203"/>
                    <a:pt x="0" y="441"/>
                  </a:cubicBezTo>
                  <a:cubicBezTo>
                    <a:pt x="0" y="691"/>
                    <a:pt x="202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9" name="Google Shape;499;p3"/>
            <p:cNvSpPr/>
            <p:nvPr/>
          </p:nvSpPr>
          <p:spPr>
            <a:xfrm>
              <a:off x="5044663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0" name="Google Shape;500;p3"/>
            <p:cNvSpPr/>
            <p:nvPr/>
          </p:nvSpPr>
          <p:spPr>
            <a:xfrm>
              <a:off x="4865463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1" name="Google Shape;501;p3"/>
            <p:cNvSpPr/>
            <p:nvPr/>
          </p:nvSpPr>
          <p:spPr>
            <a:xfrm>
              <a:off x="4452038" y="4614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1" y="2012"/>
                  </a:lnTo>
                  <a:lnTo>
                    <a:pt x="2000" y="3905"/>
                  </a:lnTo>
                  <a:lnTo>
                    <a:pt x="119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3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74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2" name="Google Shape;502;p3"/>
            <p:cNvSpPr/>
            <p:nvPr/>
          </p:nvSpPr>
          <p:spPr>
            <a:xfrm>
              <a:off x="485653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3" name="Google Shape;503;p3"/>
            <p:cNvSpPr/>
            <p:nvPr/>
          </p:nvSpPr>
          <p:spPr>
            <a:xfrm>
              <a:off x="5096763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4" name="Google Shape;504;p3"/>
            <p:cNvSpPr/>
            <p:nvPr/>
          </p:nvSpPr>
          <p:spPr>
            <a:xfrm flipH="1">
              <a:off x="3086088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30" y="1"/>
                  </a:moveTo>
                  <a:lnTo>
                    <a:pt x="4001" y="167"/>
                  </a:lnTo>
                  <a:lnTo>
                    <a:pt x="3834" y="2061"/>
                  </a:lnTo>
                  <a:lnTo>
                    <a:pt x="1953" y="2203"/>
                  </a:lnTo>
                  <a:lnTo>
                    <a:pt x="1810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5" name="Google Shape;505;p3"/>
            <p:cNvSpPr/>
            <p:nvPr/>
          </p:nvSpPr>
          <p:spPr>
            <a:xfrm>
              <a:off x="44297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46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14" y="5608"/>
                  </a:lnTo>
                  <a:lnTo>
                    <a:pt x="0" y="8335"/>
                  </a:lnTo>
                  <a:lnTo>
                    <a:pt x="214" y="8347"/>
                  </a:lnTo>
                  <a:lnTo>
                    <a:pt x="405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46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6" name="Google Shape;506;p3"/>
            <p:cNvSpPr/>
            <p:nvPr/>
          </p:nvSpPr>
          <p:spPr>
            <a:xfrm>
              <a:off x="4264213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0" y="465"/>
                    <a:pt x="1750" y="941"/>
                  </a:cubicBezTo>
                  <a:cubicBezTo>
                    <a:pt x="1750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7" name="Google Shape;507;p3"/>
            <p:cNvSpPr/>
            <p:nvPr/>
          </p:nvSpPr>
          <p:spPr>
            <a:xfrm>
              <a:off x="37462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0" y="1"/>
                  </a:moveTo>
                  <a:cubicBezTo>
                    <a:pt x="227" y="1"/>
                    <a:pt x="0" y="227"/>
                    <a:pt x="0" y="525"/>
                  </a:cubicBezTo>
                  <a:cubicBezTo>
                    <a:pt x="0" y="810"/>
                    <a:pt x="227" y="1037"/>
                    <a:pt x="500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8" name="Google Shape;508;p3"/>
            <p:cNvSpPr/>
            <p:nvPr/>
          </p:nvSpPr>
          <p:spPr>
            <a:xfrm>
              <a:off x="41022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69" y="703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9" name="Google Shape;509;p3"/>
            <p:cNvSpPr/>
            <p:nvPr/>
          </p:nvSpPr>
          <p:spPr>
            <a:xfrm>
              <a:off x="4091263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0" name="Google Shape;510;p3"/>
            <p:cNvSpPr/>
            <p:nvPr/>
          </p:nvSpPr>
          <p:spPr>
            <a:xfrm>
              <a:off x="3911788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9" y="96"/>
                    <a:pt x="1881" y="501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01"/>
                    <a:pt x="524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1" name="Google Shape;511;p3"/>
            <p:cNvSpPr/>
            <p:nvPr/>
          </p:nvSpPr>
          <p:spPr>
            <a:xfrm flipH="1">
              <a:off x="5405438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13" y="3894"/>
                  </a:lnTo>
                  <a:lnTo>
                    <a:pt x="143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86" y="2156"/>
                  </a:lnTo>
                  <a:lnTo>
                    <a:pt x="4156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2" name="Google Shape;512;p3"/>
            <p:cNvSpPr/>
            <p:nvPr/>
          </p:nvSpPr>
          <p:spPr>
            <a:xfrm>
              <a:off x="3903138" y="448713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2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42" y="893"/>
                  </a:cubicBezTo>
                  <a:cubicBezTo>
                    <a:pt x="680" y="893"/>
                    <a:pt x="870" y="703"/>
                    <a:pt x="870" y="453"/>
                  </a:cubicBezTo>
                  <a:cubicBezTo>
                    <a:pt x="870" y="203"/>
                    <a:pt x="680" y="0"/>
                    <a:pt x="4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3" name="Google Shape;513;p3"/>
            <p:cNvSpPr/>
            <p:nvPr/>
          </p:nvSpPr>
          <p:spPr>
            <a:xfrm>
              <a:off x="4143363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4" name="Google Shape;514;p3"/>
            <p:cNvSpPr/>
            <p:nvPr/>
          </p:nvSpPr>
          <p:spPr>
            <a:xfrm flipH="1">
              <a:off x="4993438" y="289763"/>
              <a:ext cx="148575" cy="110150"/>
            </a:xfrm>
            <a:custGeom>
              <a:avLst/>
              <a:gdLst/>
              <a:ahLst/>
              <a:cxnLst/>
              <a:rect l="l" t="t" r="r" b="b"/>
              <a:pathLst>
                <a:path w="5943" h="4406" extrusionOk="0">
                  <a:moveTo>
                    <a:pt x="5930" y="1"/>
                  </a:moveTo>
                  <a:lnTo>
                    <a:pt x="3990" y="155"/>
                  </a:lnTo>
                  <a:lnTo>
                    <a:pt x="3847" y="2048"/>
                  </a:lnTo>
                  <a:lnTo>
                    <a:pt x="1965" y="2203"/>
                  </a:lnTo>
                  <a:lnTo>
                    <a:pt x="1799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4" y="4239"/>
                  </a:lnTo>
                  <a:lnTo>
                    <a:pt x="2096" y="2346"/>
                  </a:lnTo>
                  <a:lnTo>
                    <a:pt x="3978" y="2203"/>
                  </a:lnTo>
                  <a:lnTo>
                    <a:pt x="4121" y="310"/>
                  </a:lnTo>
                  <a:lnTo>
                    <a:pt x="5942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5" name="Google Shape;515;p3"/>
            <p:cNvSpPr/>
            <p:nvPr/>
          </p:nvSpPr>
          <p:spPr>
            <a:xfrm>
              <a:off x="34760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25" y="5596"/>
                  </a:lnTo>
                  <a:lnTo>
                    <a:pt x="3251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6" name="Google Shape;516;p3"/>
            <p:cNvSpPr/>
            <p:nvPr/>
          </p:nvSpPr>
          <p:spPr>
            <a:xfrm>
              <a:off x="4264213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0" y="465"/>
                    <a:pt x="1750" y="941"/>
                  </a:cubicBezTo>
                  <a:cubicBezTo>
                    <a:pt x="1750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7" name="Google Shape;517;p3"/>
            <p:cNvSpPr/>
            <p:nvPr/>
          </p:nvSpPr>
          <p:spPr>
            <a:xfrm>
              <a:off x="37462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0" y="0"/>
                  </a:moveTo>
                  <a:cubicBezTo>
                    <a:pt x="227" y="0"/>
                    <a:pt x="0" y="238"/>
                    <a:pt x="0" y="524"/>
                  </a:cubicBezTo>
                  <a:cubicBezTo>
                    <a:pt x="0" y="810"/>
                    <a:pt x="227" y="1048"/>
                    <a:pt x="500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8" name="Google Shape;518;p3"/>
            <p:cNvSpPr/>
            <p:nvPr/>
          </p:nvSpPr>
          <p:spPr>
            <a:xfrm>
              <a:off x="41022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9" name="Google Shape;519;p3"/>
            <p:cNvSpPr/>
            <p:nvPr/>
          </p:nvSpPr>
          <p:spPr>
            <a:xfrm>
              <a:off x="4091263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0" name="Google Shape;520;p3"/>
            <p:cNvSpPr/>
            <p:nvPr/>
          </p:nvSpPr>
          <p:spPr>
            <a:xfrm>
              <a:off x="3911788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9" y="108"/>
                    <a:pt x="1881" y="513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13"/>
                    <a:pt x="524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1" name="Google Shape;521;p3"/>
            <p:cNvSpPr/>
            <p:nvPr/>
          </p:nvSpPr>
          <p:spPr>
            <a:xfrm flipH="1">
              <a:off x="5405438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13" y="3905"/>
                  </a:lnTo>
                  <a:lnTo>
                    <a:pt x="143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86" y="2155"/>
                  </a:lnTo>
                  <a:lnTo>
                    <a:pt x="4156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2" name="Google Shape;522;p3"/>
            <p:cNvSpPr/>
            <p:nvPr/>
          </p:nvSpPr>
          <p:spPr>
            <a:xfrm>
              <a:off x="3903138" y="5063263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2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42" y="894"/>
                  </a:cubicBezTo>
                  <a:cubicBezTo>
                    <a:pt x="680" y="894"/>
                    <a:pt x="870" y="691"/>
                    <a:pt x="870" y="453"/>
                  </a:cubicBezTo>
                  <a:cubicBezTo>
                    <a:pt x="870" y="203"/>
                    <a:pt x="680" y="1"/>
                    <a:pt x="4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3" name="Google Shape;523;p3"/>
            <p:cNvSpPr/>
            <p:nvPr/>
          </p:nvSpPr>
          <p:spPr>
            <a:xfrm>
              <a:off x="4143363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4" name="Google Shape;524;p3"/>
            <p:cNvSpPr/>
            <p:nvPr/>
          </p:nvSpPr>
          <p:spPr>
            <a:xfrm>
              <a:off x="4039763" y="4904013"/>
              <a:ext cx="148575" cy="110175"/>
            </a:xfrm>
            <a:custGeom>
              <a:avLst/>
              <a:gdLst/>
              <a:ahLst/>
              <a:cxnLst/>
              <a:rect l="l" t="t" r="r" b="b"/>
              <a:pathLst>
                <a:path w="5943" h="4407" extrusionOk="0">
                  <a:moveTo>
                    <a:pt x="5930" y="1"/>
                  </a:moveTo>
                  <a:lnTo>
                    <a:pt x="3990" y="167"/>
                  </a:lnTo>
                  <a:lnTo>
                    <a:pt x="3847" y="2061"/>
                  </a:lnTo>
                  <a:lnTo>
                    <a:pt x="1965" y="2203"/>
                  </a:lnTo>
                  <a:lnTo>
                    <a:pt x="1799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4" y="4239"/>
                  </a:lnTo>
                  <a:lnTo>
                    <a:pt x="2096" y="2358"/>
                  </a:lnTo>
                  <a:lnTo>
                    <a:pt x="3978" y="2203"/>
                  </a:lnTo>
                  <a:lnTo>
                    <a:pt x="4121" y="310"/>
                  </a:lnTo>
                  <a:lnTo>
                    <a:pt x="5942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5" name="Google Shape;525;p3"/>
            <p:cNvSpPr/>
            <p:nvPr/>
          </p:nvSpPr>
          <p:spPr>
            <a:xfrm>
              <a:off x="34760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25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6" name="Google Shape;526;p3"/>
            <p:cNvSpPr/>
            <p:nvPr/>
          </p:nvSpPr>
          <p:spPr>
            <a:xfrm>
              <a:off x="331051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7" name="Google Shape;527;p3"/>
            <p:cNvSpPr/>
            <p:nvPr/>
          </p:nvSpPr>
          <p:spPr>
            <a:xfrm>
              <a:off x="27925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13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8" name="Google Shape;528;p3"/>
            <p:cNvSpPr/>
            <p:nvPr/>
          </p:nvSpPr>
          <p:spPr>
            <a:xfrm>
              <a:off x="31485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9" name="Google Shape;529;p3"/>
            <p:cNvSpPr/>
            <p:nvPr/>
          </p:nvSpPr>
          <p:spPr>
            <a:xfrm>
              <a:off x="3137588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0" name="Google Shape;530;p3"/>
            <p:cNvSpPr/>
            <p:nvPr/>
          </p:nvSpPr>
          <p:spPr>
            <a:xfrm>
              <a:off x="2958388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13" y="1894"/>
                    <a:pt x="132" y="1489"/>
                    <a:pt x="132" y="1001"/>
                  </a:cubicBezTo>
                  <a:cubicBezTo>
                    <a:pt x="132" y="501"/>
                    <a:pt x="513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1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60" y="1989"/>
                    <a:pt x="2001" y="1548"/>
                    <a:pt x="2001" y="1001"/>
                  </a:cubicBezTo>
                  <a:cubicBezTo>
                    <a:pt x="2001" y="441"/>
                    <a:pt x="1536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1" name="Google Shape;531;p3"/>
            <p:cNvSpPr/>
            <p:nvPr/>
          </p:nvSpPr>
          <p:spPr>
            <a:xfrm>
              <a:off x="2544938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01" y="1822"/>
                  </a:lnTo>
                  <a:lnTo>
                    <a:pt x="2120" y="2001"/>
                  </a:lnTo>
                  <a:lnTo>
                    <a:pt x="2001" y="3894"/>
                  </a:lnTo>
                  <a:lnTo>
                    <a:pt x="132" y="4073"/>
                  </a:lnTo>
                  <a:lnTo>
                    <a:pt x="1" y="6037"/>
                  </a:lnTo>
                  <a:lnTo>
                    <a:pt x="144" y="6049"/>
                  </a:lnTo>
                  <a:lnTo>
                    <a:pt x="275" y="4228"/>
                  </a:lnTo>
                  <a:lnTo>
                    <a:pt x="2156" y="4049"/>
                  </a:lnTo>
                  <a:lnTo>
                    <a:pt x="2275" y="2156"/>
                  </a:lnTo>
                  <a:lnTo>
                    <a:pt x="4144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2" name="Google Shape;532;p3"/>
            <p:cNvSpPr/>
            <p:nvPr/>
          </p:nvSpPr>
          <p:spPr>
            <a:xfrm>
              <a:off x="294946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703"/>
                    <a:pt x="203" y="893"/>
                    <a:pt x="441" y="893"/>
                  </a:cubicBezTo>
                  <a:cubicBezTo>
                    <a:pt x="679" y="893"/>
                    <a:pt x="870" y="703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3" name="Google Shape;533;p3"/>
            <p:cNvSpPr/>
            <p:nvPr/>
          </p:nvSpPr>
          <p:spPr>
            <a:xfrm>
              <a:off x="3189663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4" name="Google Shape;534;p3"/>
            <p:cNvSpPr/>
            <p:nvPr/>
          </p:nvSpPr>
          <p:spPr>
            <a:xfrm flipH="1">
              <a:off x="5947138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42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53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42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5" name="Google Shape;535;p3"/>
            <p:cNvSpPr/>
            <p:nvPr/>
          </p:nvSpPr>
          <p:spPr>
            <a:xfrm>
              <a:off x="25226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9" y="0"/>
                  </a:moveTo>
                  <a:lnTo>
                    <a:pt x="5656" y="2536"/>
                  </a:lnTo>
                  <a:lnTo>
                    <a:pt x="3049" y="2750"/>
                  </a:lnTo>
                  <a:lnTo>
                    <a:pt x="2823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03" y="8346"/>
                  </a:lnTo>
                  <a:lnTo>
                    <a:pt x="418" y="5798"/>
                  </a:lnTo>
                  <a:lnTo>
                    <a:pt x="3037" y="5596"/>
                  </a:lnTo>
                  <a:lnTo>
                    <a:pt x="3239" y="2953"/>
                  </a:lnTo>
                  <a:lnTo>
                    <a:pt x="5847" y="2750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6" name="Google Shape;536;p3"/>
            <p:cNvSpPr/>
            <p:nvPr/>
          </p:nvSpPr>
          <p:spPr>
            <a:xfrm>
              <a:off x="331051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7" name="Google Shape;537;p3"/>
            <p:cNvSpPr/>
            <p:nvPr/>
          </p:nvSpPr>
          <p:spPr>
            <a:xfrm>
              <a:off x="27925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8" name="Google Shape;538;p3"/>
            <p:cNvSpPr/>
            <p:nvPr/>
          </p:nvSpPr>
          <p:spPr>
            <a:xfrm>
              <a:off x="31485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9" name="Google Shape;539;p3"/>
            <p:cNvSpPr/>
            <p:nvPr/>
          </p:nvSpPr>
          <p:spPr>
            <a:xfrm>
              <a:off x="3137588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0" name="Google Shape;540;p3"/>
            <p:cNvSpPr/>
            <p:nvPr/>
          </p:nvSpPr>
          <p:spPr>
            <a:xfrm>
              <a:off x="2958388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13" y="1894"/>
                    <a:pt x="132" y="1489"/>
                    <a:pt x="132" y="1001"/>
                  </a:cubicBezTo>
                  <a:cubicBezTo>
                    <a:pt x="108" y="513"/>
                    <a:pt x="513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60" y="2001"/>
                    <a:pt x="2001" y="1549"/>
                    <a:pt x="2001" y="1001"/>
                  </a:cubicBezTo>
                  <a:cubicBezTo>
                    <a:pt x="2001" y="453"/>
                    <a:pt x="1536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1" name="Google Shape;541;p3"/>
            <p:cNvSpPr/>
            <p:nvPr/>
          </p:nvSpPr>
          <p:spPr>
            <a:xfrm>
              <a:off x="2544938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01" y="1834"/>
                  </a:lnTo>
                  <a:lnTo>
                    <a:pt x="2120" y="2012"/>
                  </a:lnTo>
                  <a:lnTo>
                    <a:pt x="2001" y="3905"/>
                  </a:lnTo>
                  <a:lnTo>
                    <a:pt x="132" y="4084"/>
                  </a:lnTo>
                  <a:lnTo>
                    <a:pt x="1" y="6048"/>
                  </a:lnTo>
                  <a:lnTo>
                    <a:pt x="144" y="6060"/>
                  </a:lnTo>
                  <a:lnTo>
                    <a:pt x="275" y="4227"/>
                  </a:lnTo>
                  <a:lnTo>
                    <a:pt x="2156" y="4048"/>
                  </a:lnTo>
                  <a:lnTo>
                    <a:pt x="2275" y="2155"/>
                  </a:lnTo>
                  <a:lnTo>
                    <a:pt x="4144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2" name="Google Shape;542;p3"/>
            <p:cNvSpPr/>
            <p:nvPr/>
          </p:nvSpPr>
          <p:spPr>
            <a:xfrm>
              <a:off x="294946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3" name="Google Shape;543;p3"/>
            <p:cNvSpPr/>
            <p:nvPr/>
          </p:nvSpPr>
          <p:spPr>
            <a:xfrm>
              <a:off x="3189663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4" name="Google Shape;544;p3"/>
            <p:cNvSpPr/>
            <p:nvPr/>
          </p:nvSpPr>
          <p:spPr>
            <a:xfrm flipH="1">
              <a:off x="4993463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42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53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42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5" name="Google Shape;545;p3"/>
            <p:cNvSpPr/>
            <p:nvPr/>
          </p:nvSpPr>
          <p:spPr>
            <a:xfrm>
              <a:off x="25226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9" y="0"/>
                  </a:moveTo>
                  <a:lnTo>
                    <a:pt x="5656" y="2548"/>
                  </a:lnTo>
                  <a:lnTo>
                    <a:pt x="3049" y="2751"/>
                  </a:lnTo>
                  <a:lnTo>
                    <a:pt x="2823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03" y="8347"/>
                  </a:lnTo>
                  <a:lnTo>
                    <a:pt x="418" y="5811"/>
                  </a:lnTo>
                  <a:lnTo>
                    <a:pt x="3037" y="5596"/>
                  </a:lnTo>
                  <a:lnTo>
                    <a:pt x="3239" y="2965"/>
                  </a:lnTo>
                  <a:lnTo>
                    <a:pt x="5847" y="2739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6" name="Google Shape;546;p3"/>
            <p:cNvSpPr/>
            <p:nvPr/>
          </p:nvSpPr>
          <p:spPr>
            <a:xfrm>
              <a:off x="235741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7" name="Google Shape;547;p3"/>
            <p:cNvSpPr/>
            <p:nvPr/>
          </p:nvSpPr>
          <p:spPr>
            <a:xfrm>
              <a:off x="183891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12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8" name="Google Shape;548;p3"/>
            <p:cNvSpPr/>
            <p:nvPr/>
          </p:nvSpPr>
          <p:spPr>
            <a:xfrm>
              <a:off x="21949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2" y="1"/>
                    <a:pt x="0" y="203"/>
                    <a:pt x="0" y="453"/>
                  </a:cubicBezTo>
                  <a:cubicBezTo>
                    <a:pt x="0" y="703"/>
                    <a:pt x="202" y="894"/>
                    <a:pt x="441" y="894"/>
                  </a:cubicBezTo>
                  <a:cubicBezTo>
                    <a:pt x="679" y="894"/>
                    <a:pt x="869" y="703"/>
                    <a:pt x="869" y="453"/>
                  </a:cubicBezTo>
                  <a:cubicBezTo>
                    <a:pt x="869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9" name="Google Shape;549;p3"/>
            <p:cNvSpPr/>
            <p:nvPr/>
          </p:nvSpPr>
          <p:spPr>
            <a:xfrm>
              <a:off x="218418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0" name="Google Shape;550;p3"/>
            <p:cNvSpPr/>
            <p:nvPr/>
          </p:nvSpPr>
          <p:spPr>
            <a:xfrm>
              <a:off x="2004988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25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1" name="Google Shape;551;p3"/>
            <p:cNvSpPr/>
            <p:nvPr/>
          </p:nvSpPr>
          <p:spPr>
            <a:xfrm flipH="1">
              <a:off x="731251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43" y="2001"/>
                  </a:lnTo>
                  <a:lnTo>
                    <a:pt x="2012" y="3894"/>
                  </a:lnTo>
                  <a:lnTo>
                    <a:pt x="131" y="4073"/>
                  </a:lnTo>
                  <a:lnTo>
                    <a:pt x="0" y="6037"/>
                  </a:lnTo>
                  <a:lnTo>
                    <a:pt x="167" y="6049"/>
                  </a:lnTo>
                  <a:lnTo>
                    <a:pt x="286" y="4228"/>
                  </a:lnTo>
                  <a:lnTo>
                    <a:pt x="2155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86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2" name="Google Shape;552;p3"/>
            <p:cNvSpPr/>
            <p:nvPr/>
          </p:nvSpPr>
          <p:spPr>
            <a:xfrm>
              <a:off x="1996063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3" name="Google Shape;553;p3"/>
            <p:cNvSpPr/>
            <p:nvPr/>
          </p:nvSpPr>
          <p:spPr>
            <a:xfrm>
              <a:off x="22359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4" name="Google Shape;554;p3"/>
            <p:cNvSpPr/>
            <p:nvPr/>
          </p:nvSpPr>
          <p:spPr>
            <a:xfrm flipH="1">
              <a:off x="6900238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34" y="2048"/>
                  </a:lnTo>
                  <a:lnTo>
                    <a:pt x="1965" y="2203"/>
                  </a:lnTo>
                  <a:lnTo>
                    <a:pt x="1810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65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5" name="Google Shape;555;p3"/>
            <p:cNvSpPr/>
            <p:nvPr/>
          </p:nvSpPr>
          <p:spPr>
            <a:xfrm>
              <a:off x="156893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36"/>
                  </a:lnTo>
                  <a:lnTo>
                    <a:pt x="3048" y="2750"/>
                  </a:lnTo>
                  <a:lnTo>
                    <a:pt x="2846" y="5394"/>
                  </a:lnTo>
                  <a:lnTo>
                    <a:pt x="226" y="5608"/>
                  </a:lnTo>
                  <a:lnTo>
                    <a:pt x="0" y="8334"/>
                  </a:lnTo>
                  <a:lnTo>
                    <a:pt x="226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39" y="2953"/>
                  </a:lnTo>
                  <a:lnTo>
                    <a:pt x="5858" y="2750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6" name="Google Shape;556;p3"/>
            <p:cNvSpPr/>
            <p:nvPr/>
          </p:nvSpPr>
          <p:spPr>
            <a:xfrm>
              <a:off x="235741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22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7" name="Google Shape;557;p3"/>
            <p:cNvSpPr/>
            <p:nvPr/>
          </p:nvSpPr>
          <p:spPr>
            <a:xfrm>
              <a:off x="183891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12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8" name="Google Shape;558;p3"/>
            <p:cNvSpPr/>
            <p:nvPr/>
          </p:nvSpPr>
          <p:spPr>
            <a:xfrm>
              <a:off x="21949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2" y="0"/>
                    <a:pt x="0" y="203"/>
                    <a:pt x="0" y="441"/>
                  </a:cubicBezTo>
                  <a:cubicBezTo>
                    <a:pt x="0" y="691"/>
                    <a:pt x="202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9" name="Google Shape;559;p3"/>
            <p:cNvSpPr/>
            <p:nvPr/>
          </p:nvSpPr>
          <p:spPr>
            <a:xfrm>
              <a:off x="218418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0" name="Google Shape;560;p3"/>
            <p:cNvSpPr/>
            <p:nvPr/>
          </p:nvSpPr>
          <p:spPr>
            <a:xfrm>
              <a:off x="2004988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25" y="1894"/>
                    <a:pt x="120" y="1489"/>
                    <a:pt x="120" y="1001"/>
                  </a:cubicBezTo>
                  <a:cubicBezTo>
                    <a:pt x="108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1" name="Google Shape;561;p3"/>
            <p:cNvSpPr/>
            <p:nvPr/>
          </p:nvSpPr>
          <p:spPr>
            <a:xfrm flipH="1">
              <a:off x="7312513" y="4616350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43" y="2012"/>
                  </a:lnTo>
                  <a:lnTo>
                    <a:pt x="2012" y="3905"/>
                  </a:lnTo>
                  <a:lnTo>
                    <a:pt x="131" y="4084"/>
                  </a:lnTo>
                  <a:lnTo>
                    <a:pt x="0" y="6048"/>
                  </a:lnTo>
                  <a:lnTo>
                    <a:pt x="167" y="6060"/>
                  </a:lnTo>
                  <a:lnTo>
                    <a:pt x="286" y="4227"/>
                  </a:lnTo>
                  <a:lnTo>
                    <a:pt x="2155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86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2" name="Google Shape;562;p3"/>
            <p:cNvSpPr/>
            <p:nvPr/>
          </p:nvSpPr>
          <p:spPr>
            <a:xfrm>
              <a:off x="1996063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3" name="Google Shape;563;p3"/>
            <p:cNvSpPr/>
            <p:nvPr/>
          </p:nvSpPr>
          <p:spPr>
            <a:xfrm>
              <a:off x="22359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4" name="Google Shape;564;p3"/>
            <p:cNvSpPr/>
            <p:nvPr/>
          </p:nvSpPr>
          <p:spPr>
            <a:xfrm flipH="1">
              <a:off x="5946563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34" y="2061"/>
                  </a:lnTo>
                  <a:lnTo>
                    <a:pt x="1965" y="2203"/>
                  </a:lnTo>
                  <a:lnTo>
                    <a:pt x="1810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65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5" name="Google Shape;565;p3"/>
            <p:cNvSpPr/>
            <p:nvPr/>
          </p:nvSpPr>
          <p:spPr>
            <a:xfrm>
              <a:off x="156893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48" y="2751"/>
                  </a:lnTo>
                  <a:lnTo>
                    <a:pt x="2846" y="5394"/>
                  </a:lnTo>
                  <a:lnTo>
                    <a:pt x="226" y="5608"/>
                  </a:lnTo>
                  <a:lnTo>
                    <a:pt x="0" y="8335"/>
                  </a:lnTo>
                  <a:lnTo>
                    <a:pt x="226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39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6" name="Google Shape;566;p3"/>
            <p:cNvSpPr/>
            <p:nvPr/>
          </p:nvSpPr>
          <p:spPr>
            <a:xfrm>
              <a:off x="1403738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0" y="465"/>
                    <a:pt x="1750" y="941"/>
                  </a:cubicBezTo>
                  <a:cubicBezTo>
                    <a:pt x="1750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7" name="Google Shape;567;p3"/>
            <p:cNvSpPr/>
            <p:nvPr/>
          </p:nvSpPr>
          <p:spPr>
            <a:xfrm>
              <a:off x="88521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39" y="1"/>
                    <a:pt x="1" y="227"/>
                    <a:pt x="1" y="525"/>
                  </a:cubicBezTo>
                  <a:cubicBezTo>
                    <a:pt x="1" y="810"/>
                    <a:pt x="239" y="1037"/>
                    <a:pt x="512" y="1037"/>
                  </a:cubicBezTo>
                  <a:cubicBezTo>
                    <a:pt x="786" y="1037"/>
                    <a:pt x="1013" y="810"/>
                    <a:pt x="1013" y="525"/>
                  </a:cubicBezTo>
                  <a:cubicBezTo>
                    <a:pt x="1013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8" name="Google Shape;568;p3"/>
            <p:cNvSpPr/>
            <p:nvPr/>
          </p:nvSpPr>
          <p:spPr>
            <a:xfrm>
              <a:off x="12418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69" y="703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9" name="Google Shape;569;p3"/>
            <p:cNvSpPr/>
            <p:nvPr/>
          </p:nvSpPr>
          <p:spPr>
            <a:xfrm>
              <a:off x="1230788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0" name="Google Shape;570;p3"/>
            <p:cNvSpPr/>
            <p:nvPr/>
          </p:nvSpPr>
          <p:spPr>
            <a:xfrm>
              <a:off x="105131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8" y="96"/>
                    <a:pt x="1881" y="501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01"/>
                    <a:pt x="512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0" y="1548"/>
                    <a:pt x="2000" y="1001"/>
                  </a:cubicBezTo>
                  <a:cubicBezTo>
                    <a:pt x="2000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1" name="Google Shape;571;p3"/>
            <p:cNvSpPr/>
            <p:nvPr/>
          </p:nvSpPr>
          <p:spPr>
            <a:xfrm>
              <a:off x="637863" y="-162"/>
              <a:ext cx="106875" cy="151250"/>
            </a:xfrm>
            <a:custGeom>
              <a:avLst/>
              <a:gdLst/>
              <a:ahLst/>
              <a:cxnLst/>
              <a:rect l="l" t="t" r="r" b="b"/>
              <a:pathLst>
                <a:path w="4275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2" name="Google Shape;572;p3"/>
            <p:cNvSpPr/>
            <p:nvPr/>
          </p:nvSpPr>
          <p:spPr>
            <a:xfrm>
              <a:off x="1042388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69" y="703"/>
                    <a:pt x="869" y="453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3" name="Google Shape;573;p3"/>
            <p:cNvSpPr/>
            <p:nvPr/>
          </p:nvSpPr>
          <p:spPr>
            <a:xfrm>
              <a:off x="12828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4" name="Google Shape;574;p3"/>
            <p:cNvSpPr/>
            <p:nvPr/>
          </p:nvSpPr>
          <p:spPr>
            <a:xfrm flipH="1">
              <a:off x="7853913" y="289763"/>
              <a:ext cx="148575" cy="110150"/>
            </a:xfrm>
            <a:custGeom>
              <a:avLst/>
              <a:gdLst/>
              <a:ahLst/>
              <a:cxnLst/>
              <a:rect l="l" t="t" r="r" b="b"/>
              <a:pathLst>
                <a:path w="5943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35" y="2048"/>
                  </a:lnTo>
                  <a:lnTo>
                    <a:pt x="1954" y="2203"/>
                  </a:lnTo>
                  <a:lnTo>
                    <a:pt x="1799" y="4108"/>
                  </a:lnTo>
                  <a:lnTo>
                    <a:pt x="1" y="4239"/>
                  </a:lnTo>
                  <a:lnTo>
                    <a:pt x="1" y="4406"/>
                  </a:lnTo>
                  <a:lnTo>
                    <a:pt x="1954" y="4239"/>
                  </a:lnTo>
                  <a:lnTo>
                    <a:pt x="2096" y="2346"/>
                  </a:lnTo>
                  <a:lnTo>
                    <a:pt x="3978" y="2203"/>
                  </a:lnTo>
                  <a:lnTo>
                    <a:pt x="4120" y="310"/>
                  </a:lnTo>
                  <a:lnTo>
                    <a:pt x="5942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5" name="Google Shape;575;p3"/>
            <p:cNvSpPr/>
            <p:nvPr/>
          </p:nvSpPr>
          <p:spPr>
            <a:xfrm>
              <a:off x="637863" y="768988"/>
              <a:ext cx="106875" cy="151225"/>
            </a:xfrm>
            <a:custGeom>
              <a:avLst/>
              <a:gdLst/>
              <a:ahLst/>
              <a:cxnLst/>
              <a:rect l="l" t="t" r="r" b="b"/>
              <a:pathLst>
                <a:path w="4275" h="6049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2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7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2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6" name="Google Shape;576;p3"/>
            <p:cNvSpPr/>
            <p:nvPr/>
          </p:nvSpPr>
          <p:spPr>
            <a:xfrm flipH="1">
              <a:off x="61553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05" y="5798"/>
                  </a:lnTo>
                  <a:lnTo>
                    <a:pt x="3025" y="5596"/>
                  </a:lnTo>
                  <a:lnTo>
                    <a:pt x="3227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7" name="Google Shape;577;p3"/>
            <p:cNvSpPr/>
            <p:nvPr/>
          </p:nvSpPr>
          <p:spPr>
            <a:xfrm>
              <a:off x="668513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30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53" y="1787"/>
                    <a:pt x="84" y="1406"/>
                    <a:pt x="84" y="930"/>
                  </a:cubicBezTo>
                  <a:cubicBezTo>
                    <a:pt x="84" y="453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8"/>
                    <a:pt x="1" y="918"/>
                  </a:cubicBezTo>
                  <a:cubicBezTo>
                    <a:pt x="1" y="1430"/>
                    <a:pt x="417" y="1846"/>
                    <a:pt x="918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34" y="418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8" name="Google Shape;578;p3"/>
            <p:cNvSpPr/>
            <p:nvPr/>
          </p:nvSpPr>
          <p:spPr>
            <a:xfrm>
              <a:off x="637863" y="1537838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6"/>
                  </a:lnTo>
                  <a:lnTo>
                    <a:pt x="119" y="4084"/>
                  </a:lnTo>
                  <a:lnTo>
                    <a:pt x="0" y="6049"/>
                  </a:lnTo>
                  <a:lnTo>
                    <a:pt x="155" y="6061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67"/>
                  </a:lnTo>
                  <a:lnTo>
                    <a:pt x="4156" y="1989"/>
                  </a:lnTo>
                  <a:lnTo>
                    <a:pt x="4275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9" name="Google Shape;579;p3"/>
            <p:cNvSpPr/>
            <p:nvPr/>
          </p:nvSpPr>
          <p:spPr>
            <a:xfrm flipH="1">
              <a:off x="615538" y="1063063"/>
              <a:ext cx="151825" cy="209000"/>
            </a:xfrm>
            <a:custGeom>
              <a:avLst/>
              <a:gdLst/>
              <a:ahLst/>
              <a:cxnLst/>
              <a:rect l="l" t="t" r="r" b="b"/>
              <a:pathLst>
                <a:path w="6073" h="8360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7" y="2763"/>
                  </a:lnTo>
                  <a:lnTo>
                    <a:pt x="2834" y="5406"/>
                  </a:lnTo>
                  <a:lnTo>
                    <a:pt x="215" y="5621"/>
                  </a:lnTo>
                  <a:lnTo>
                    <a:pt x="0" y="8335"/>
                  </a:lnTo>
                  <a:lnTo>
                    <a:pt x="215" y="8359"/>
                  </a:lnTo>
                  <a:lnTo>
                    <a:pt x="405" y="5811"/>
                  </a:lnTo>
                  <a:lnTo>
                    <a:pt x="3025" y="5597"/>
                  </a:lnTo>
                  <a:lnTo>
                    <a:pt x="3227" y="2966"/>
                  </a:lnTo>
                  <a:lnTo>
                    <a:pt x="5858" y="2763"/>
                  </a:lnTo>
                  <a:lnTo>
                    <a:pt x="6073" y="25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0" name="Google Shape;580;p3"/>
            <p:cNvSpPr/>
            <p:nvPr/>
          </p:nvSpPr>
          <p:spPr>
            <a:xfrm>
              <a:off x="668513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53" y="1787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1" name="Google Shape;581;p3"/>
            <p:cNvSpPr/>
            <p:nvPr/>
          </p:nvSpPr>
          <p:spPr>
            <a:xfrm>
              <a:off x="637863" y="2306963"/>
              <a:ext cx="106875" cy="151550"/>
            </a:xfrm>
            <a:custGeom>
              <a:avLst/>
              <a:gdLst/>
              <a:ahLst/>
              <a:cxnLst/>
              <a:rect l="l" t="t" r="r" b="b"/>
              <a:pathLst>
                <a:path w="4275" h="6062" extrusionOk="0">
                  <a:moveTo>
                    <a:pt x="4132" y="1"/>
                  </a:moveTo>
                  <a:lnTo>
                    <a:pt x="4013" y="1835"/>
                  </a:lnTo>
                  <a:lnTo>
                    <a:pt x="2132" y="2013"/>
                  </a:lnTo>
                  <a:lnTo>
                    <a:pt x="2001" y="3906"/>
                  </a:lnTo>
                  <a:lnTo>
                    <a:pt x="119" y="4085"/>
                  </a:lnTo>
                  <a:lnTo>
                    <a:pt x="0" y="6049"/>
                  </a:lnTo>
                  <a:lnTo>
                    <a:pt x="155" y="6061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2" name="Google Shape;582;p3"/>
            <p:cNvSpPr/>
            <p:nvPr/>
          </p:nvSpPr>
          <p:spPr>
            <a:xfrm flipH="1">
              <a:off x="615538" y="183221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1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51"/>
                  </a:lnTo>
                  <a:lnTo>
                    <a:pt x="6073" y="12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3" name="Google Shape;583;p3"/>
            <p:cNvSpPr/>
            <p:nvPr/>
          </p:nvSpPr>
          <p:spPr>
            <a:xfrm>
              <a:off x="668513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4" name="Google Shape;584;p3"/>
            <p:cNvSpPr/>
            <p:nvPr/>
          </p:nvSpPr>
          <p:spPr>
            <a:xfrm>
              <a:off x="637863" y="3076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1"/>
                  </a:moveTo>
                  <a:lnTo>
                    <a:pt x="4013" y="1834"/>
                  </a:lnTo>
                  <a:lnTo>
                    <a:pt x="2132" y="2013"/>
                  </a:lnTo>
                  <a:lnTo>
                    <a:pt x="2001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61"/>
                  </a:lnTo>
                  <a:lnTo>
                    <a:pt x="274" y="4227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5" name="Google Shape;585;p3"/>
            <p:cNvSpPr/>
            <p:nvPr/>
          </p:nvSpPr>
          <p:spPr>
            <a:xfrm flipH="1">
              <a:off x="615538" y="260136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82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799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51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6" name="Google Shape;586;p3"/>
            <p:cNvSpPr/>
            <p:nvPr/>
          </p:nvSpPr>
          <p:spPr>
            <a:xfrm>
              <a:off x="668513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83"/>
                  </a:moveTo>
                  <a:cubicBezTo>
                    <a:pt x="1382" y="83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4"/>
                    <a:pt x="453" y="83"/>
                    <a:pt x="918" y="83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5"/>
                    <a:pt x="918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7" name="Google Shape;587;p3"/>
            <p:cNvSpPr/>
            <p:nvPr/>
          </p:nvSpPr>
          <p:spPr>
            <a:xfrm>
              <a:off x="637863" y="3845263"/>
              <a:ext cx="106875" cy="151225"/>
            </a:xfrm>
            <a:custGeom>
              <a:avLst/>
              <a:gdLst/>
              <a:ahLst/>
              <a:cxnLst/>
              <a:rect l="l" t="t" r="r" b="b"/>
              <a:pathLst>
                <a:path w="4275" h="6049" extrusionOk="0">
                  <a:moveTo>
                    <a:pt x="4132" y="0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2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77"/>
                  </a:lnTo>
                  <a:lnTo>
                    <a:pt x="4275" y="12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8" name="Google Shape;588;p3"/>
            <p:cNvSpPr/>
            <p:nvPr/>
          </p:nvSpPr>
          <p:spPr>
            <a:xfrm flipH="1">
              <a:off x="615538" y="3370488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58" y="1"/>
                  </a:moveTo>
                  <a:lnTo>
                    <a:pt x="5656" y="2537"/>
                  </a:lnTo>
                  <a:lnTo>
                    <a:pt x="3037" y="2751"/>
                  </a:lnTo>
                  <a:lnTo>
                    <a:pt x="2834" y="5383"/>
                  </a:lnTo>
                  <a:lnTo>
                    <a:pt x="215" y="5609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799"/>
                  </a:lnTo>
                  <a:lnTo>
                    <a:pt x="3025" y="5597"/>
                  </a:lnTo>
                  <a:lnTo>
                    <a:pt x="3227" y="2954"/>
                  </a:lnTo>
                  <a:lnTo>
                    <a:pt x="5858" y="2751"/>
                  </a:lnTo>
                  <a:lnTo>
                    <a:pt x="6073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9" name="Google Shape;589;p3"/>
            <p:cNvSpPr/>
            <p:nvPr/>
          </p:nvSpPr>
          <p:spPr>
            <a:xfrm>
              <a:off x="668513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4"/>
                    <a:pt x="1382" y="1787"/>
                    <a:pt x="918" y="1787"/>
                  </a:cubicBezTo>
                  <a:cubicBezTo>
                    <a:pt x="453" y="1787"/>
                    <a:pt x="84" y="1406"/>
                    <a:pt x="84" y="929"/>
                  </a:cubicBezTo>
                  <a:cubicBezTo>
                    <a:pt x="72" y="453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0" name="Google Shape;590;p3"/>
            <p:cNvSpPr/>
            <p:nvPr/>
          </p:nvSpPr>
          <p:spPr>
            <a:xfrm>
              <a:off x="1403738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0" y="465"/>
                    <a:pt x="1750" y="941"/>
                  </a:cubicBezTo>
                  <a:cubicBezTo>
                    <a:pt x="1750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1" name="Google Shape;591;p3"/>
            <p:cNvSpPr/>
            <p:nvPr/>
          </p:nvSpPr>
          <p:spPr>
            <a:xfrm>
              <a:off x="88521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12" y="1048"/>
                  </a:cubicBezTo>
                  <a:cubicBezTo>
                    <a:pt x="786" y="1048"/>
                    <a:pt x="1013" y="810"/>
                    <a:pt x="1013" y="524"/>
                  </a:cubicBezTo>
                  <a:cubicBezTo>
                    <a:pt x="1013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2" name="Google Shape;592;p3"/>
            <p:cNvSpPr/>
            <p:nvPr/>
          </p:nvSpPr>
          <p:spPr>
            <a:xfrm>
              <a:off x="12418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3" name="Google Shape;593;p3"/>
            <p:cNvSpPr/>
            <p:nvPr/>
          </p:nvSpPr>
          <p:spPr>
            <a:xfrm>
              <a:off x="1230788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4" name="Google Shape;594;p3"/>
            <p:cNvSpPr/>
            <p:nvPr/>
          </p:nvSpPr>
          <p:spPr>
            <a:xfrm>
              <a:off x="105131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8" y="108"/>
                    <a:pt x="1881" y="513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13"/>
                    <a:pt x="512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0" y="1549"/>
                    <a:pt x="2000" y="1001"/>
                  </a:cubicBezTo>
                  <a:cubicBezTo>
                    <a:pt x="2000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5" name="Google Shape;595;p3"/>
            <p:cNvSpPr/>
            <p:nvPr/>
          </p:nvSpPr>
          <p:spPr>
            <a:xfrm>
              <a:off x="637863" y="4614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5"/>
                  </a:lnTo>
                  <a:lnTo>
                    <a:pt x="119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88"/>
                  </a:lnTo>
                  <a:lnTo>
                    <a:pt x="4275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6" name="Google Shape;596;p3"/>
            <p:cNvSpPr/>
            <p:nvPr/>
          </p:nvSpPr>
          <p:spPr>
            <a:xfrm flipH="1">
              <a:off x="615538" y="41393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7" y="2763"/>
                  </a:lnTo>
                  <a:lnTo>
                    <a:pt x="2834" y="5394"/>
                  </a:lnTo>
                  <a:lnTo>
                    <a:pt x="215" y="5620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7"/>
                  </a:lnTo>
                  <a:lnTo>
                    <a:pt x="3227" y="2965"/>
                  </a:lnTo>
                  <a:lnTo>
                    <a:pt x="5858" y="2763"/>
                  </a:lnTo>
                  <a:lnTo>
                    <a:pt x="6073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7" name="Google Shape;597;p3"/>
            <p:cNvSpPr/>
            <p:nvPr/>
          </p:nvSpPr>
          <p:spPr>
            <a:xfrm>
              <a:off x="668513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8" name="Google Shape;598;p3"/>
            <p:cNvSpPr/>
            <p:nvPr/>
          </p:nvSpPr>
          <p:spPr>
            <a:xfrm>
              <a:off x="1042388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9" name="Google Shape;599;p3"/>
            <p:cNvSpPr/>
            <p:nvPr/>
          </p:nvSpPr>
          <p:spPr>
            <a:xfrm>
              <a:off x="12828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0" name="Google Shape;600;p3"/>
            <p:cNvSpPr/>
            <p:nvPr/>
          </p:nvSpPr>
          <p:spPr>
            <a:xfrm flipH="1">
              <a:off x="6900238" y="4906250"/>
              <a:ext cx="148575" cy="110175"/>
            </a:xfrm>
            <a:custGeom>
              <a:avLst/>
              <a:gdLst/>
              <a:ahLst/>
              <a:cxnLst/>
              <a:rect l="l" t="t" r="r" b="b"/>
              <a:pathLst>
                <a:path w="5943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35" y="2061"/>
                  </a:lnTo>
                  <a:lnTo>
                    <a:pt x="1954" y="2203"/>
                  </a:lnTo>
                  <a:lnTo>
                    <a:pt x="1799" y="4097"/>
                  </a:lnTo>
                  <a:lnTo>
                    <a:pt x="1" y="4239"/>
                  </a:lnTo>
                  <a:lnTo>
                    <a:pt x="1" y="4406"/>
                  </a:lnTo>
                  <a:lnTo>
                    <a:pt x="1954" y="4239"/>
                  </a:lnTo>
                  <a:lnTo>
                    <a:pt x="2096" y="2358"/>
                  </a:lnTo>
                  <a:lnTo>
                    <a:pt x="3978" y="2203"/>
                  </a:lnTo>
                  <a:lnTo>
                    <a:pt x="4120" y="310"/>
                  </a:lnTo>
                  <a:lnTo>
                    <a:pt x="5942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1" name="Google Shape;601;p3"/>
            <p:cNvSpPr/>
            <p:nvPr/>
          </p:nvSpPr>
          <p:spPr>
            <a:xfrm flipH="1">
              <a:off x="61553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2" name="Google Shape;602;p3"/>
            <p:cNvSpPr/>
            <p:nvPr/>
          </p:nvSpPr>
          <p:spPr>
            <a:xfrm>
              <a:off x="45003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3" name="Google Shape;603;p3"/>
            <p:cNvSpPr/>
            <p:nvPr/>
          </p:nvSpPr>
          <p:spPr>
            <a:xfrm>
              <a:off x="2881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4" name="Google Shape;604;p3"/>
            <p:cNvSpPr/>
            <p:nvPr/>
          </p:nvSpPr>
          <p:spPr>
            <a:xfrm>
              <a:off x="277113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5" name="Google Shape;605;p3"/>
            <p:cNvSpPr/>
            <p:nvPr/>
          </p:nvSpPr>
          <p:spPr>
            <a:xfrm>
              <a:off x="9761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01"/>
                    <a:pt x="524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1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6" name="Google Shape;606;p3"/>
            <p:cNvSpPr/>
            <p:nvPr/>
          </p:nvSpPr>
          <p:spPr>
            <a:xfrm>
              <a:off x="450038" y="8752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5"/>
                  </a:moveTo>
                  <a:cubicBezTo>
                    <a:pt x="1382" y="95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4"/>
                    <a:pt x="465" y="95"/>
                    <a:pt x="917" y="95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7" name="Google Shape;607;p3"/>
            <p:cNvSpPr/>
            <p:nvPr/>
          </p:nvSpPr>
          <p:spPr>
            <a:xfrm>
              <a:off x="8928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57" y="703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8" name="Google Shape;608;p3"/>
            <p:cNvSpPr/>
            <p:nvPr/>
          </p:nvSpPr>
          <p:spPr>
            <a:xfrm>
              <a:off x="288113" y="9812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9" name="Google Shape;609;p3"/>
            <p:cNvSpPr/>
            <p:nvPr/>
          </p:nvSpPr>
          <p:spPr>
            <a:xfrm>
              <a:off x="277113" y="7886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0" name="Google Shape;610;p3"/>
            <p:cNvSpPr/>
            <p:nvPr/>
          </p:nvSpPr>
          <p:spPr>
            <a:xfrm>
              <a:off x="3291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1" name="Google Shape;611;p3"/>
            <p:cNvSpPr/>
            <p:nvPr/>
          </p:nvSpPr>
          <p:spPr>
            <a:xfrm>
              <a:off x="97613" y="871388"/>
              <a:ext cx="50025" cy="50025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001" y="107"/>
                  </a:moveTo>
                  <a:cubicBezTo>
                    <a:pt x="1489" y="107"/>
                    <a:pt x="1882" y="512"/>
                    <a:pt x="1882" y="1000"/>
                  </a:cubicBezTo>
                  <a:cubicBezTo>
                    <a:pt x="1882" y="1500"/>
                    <a:pt x="1477" y="1893"/>
                    <a:pt x="1001" y="1893"/>
                  </a:cubicBezTo>
                  <a:cubicBezTo>
                    <a:pt x="524" y="1893"/>
                    <a:pt x="120" y="1500"/>
                    <a:pt x="120" y="1000"/>
                  </a:cubicBezTo>
                  <a:cubicBezTo>
                    <a:pt x="120" y="512"/>
                    <a:pt x="524" y="107"/>
                    <a:pt x="1001" y="107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53"/>
                    <a:pt x="1" y="1000"/>
                  </a:cubicBezTo>
                  <a:cubicBezTo>
                    <a:pt x="1" y="1548"/>
                    <a:pt x="453" y="2001"/>
                    <a:pt x="1001" y="2001"/>
                  </a:cubicBezTo>
                  <a:cubicBezTo>
                    <a:pt x="1548" y="2001"/>
                    <a:pt x="2001" y="1548"/>
                    <a:pt x="2001" y="1000"/>
                  </a:cubicBezTo>
                  <a:cubicBezTo>
                    <a:pt x="2001" y="453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2" name="Google Shape;612;p3"/>
            <p:cNvSpPr/>
            <p:nvPr/>
          </p:nvSpPr>
          <p:spPr>
            <a:xfrm flipH="1">
              <a:off x="13088" y="566888"/>
              <a:ext cx="108650" cy="150025"/>
            </a:xfrm>
            <a:custGeom>
              <a:avLst/>
              <a:gdLst/>
              <a:ahLst/>
              <a:cxnLst/>
              <a:rect l="l" t="t" r="r" b="b"/>
              <a:pathLst>
                <a:path w="4346" h="6001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1"/>
                  </a:lnTo>
                  <a:lnTo>
                    <a:pt x="2179" y="4013"/>
                  </a:lnTo>
                  <a:lnTo>
                    <a:pt x="4048" y="4167"/>
                  </a:lnTo>
                  <a:lnTo>
                    <a:pt x="4203" y="6001"/>
                  </a:lnTo>
                  <a:lnTo>
                    <a:pt x="4346" y="5977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3" name="Google Shape;613;p3"/>
            <p:cNvSpPr/>
            <p:nvPr/>
          </p:nvSpPr>
          <p:spPr>
            <a:xfrm flipH="1">
              <a:off x="225613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4" name="Google Shape;614;p3"/>
            <p:cNvSpPr/>
            <p:nvPr/>
          </p:nvSpPr>
          <p:spPr>
            <a:xfrm>
              <a:off x="397063" y="53741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5" name="Google Shape;615;p3"/>
            <p:cNvSpPr/>
            <p:nvPr/>
          </p:nvSpPr>
          <p:spPr>
            <a:xfrm>
              <a:off x="236313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84"/>
                  </a:moveTo>
                  <a:cubicBezTo>
                    <a:pt x="1394" y="84"/>
                    <a:pt x="1763" y="453"/>
                    <a:pt x="1763" y="930"/>
                  </a:cubicBezTo>
                  <a:cubicBezTo>
                    <a:pt x="1763" y="1406"/>
                    <a:pt x="1394" y="1787"/>
                    <a:pt x="930" y="1787"/>
                  </a:cubicBezTo>
                  <a:cubicBezTo>
                    <a:pt x="465" y="1787"/>
                    <a:pt x="96" y="1406"/>
                    <a:pt x="96" y="930"/>
                  </a:cubicBezTo>
                  <a:cubicBezTo>
                    <a:pt x="96" y="453"/>
                    <a:pt x="465" y="84"/>
                    <a:pt x="930" y="84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8"/>
                    <a:pt x="1" y="918"/>
                  </a:cubicBezTo>
                  <a:cubicBezTo>
                    <a:pt x="1" y="1430"/>
                    <a:pt x="418" y="1846"/>
                    <a:pt x="930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46" y="418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6" name="Google Shape;616;p3"/>
            <p:cNvSpPr/>
            <p:nvPr/>
          </p:nvSpPr>
          <p:spPr>
            <a:xfrm>
              <a:off x="450038" y="164438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7"/>
                    <a:pt x="917" y="1787"/>
                  </a:cubicBezTo>
                  <a:cubicBezTo>
                    <a:pt x="465" y="1787"/>
                    <a:pt x="84" y="1418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7"/>
                    <a:pt x="1" y="918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8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7" name="Google Shape;617;p3"/>
            <p:cNvSpPr/>
            <p:nvPr/>
          </p:nvSpPr>
          <p:spPr>
            <a:xfrm>
              <a:off x="89288" y="12178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8" name="Google Shape;618;p3"/>
            <p:cNvSpPr/>
            <p:nvPr/>
          </p:nvSpPr>
          <p:spPr>
            <a:xfrm>
              <a:off x="288113" y="17503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9" name="Google Shape;619;p3"/>
            <p:cNvSpPr/>
            <p:nvPr/>
          </p:nvSpPr>
          <p:spPr>
            <a:xfrm>
              <a:off x="277113" y="1557788"/>
              <a:ext cx="21450" cy="22325"/>
            </a:xfrm>
            <a:custGeom>
              <a:avLst/>
              <a:gdLst/>
              <a:ahLst/>
              <a:cxnLst/>
              <a:rect l="l" t="t" r="r" b="b"/>
              <a:pathLst>
                <a:path w="858" h="893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0" name="Google Shape;620;p3"/>
            <p:cNvSpPr/>
            <p:nvPr/>
          </p:nvSpPr>
          <p:spPr>
            <a:xfrm>
              <a:off x="329188" y="12755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1" name="Google Shape;621;p3"/>
            <p:cNvSpPr/>
            <p:nvPr/>
          </p:nvSpPr>
          <p:spPr>
            <a:xfrm>
              <a:off x="97613" y="1640513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2" name="Google Shape;622;p3"/>
            <p:cNvSpPr/>
            <p:nvPr/>
          </p:nvSpPr>
          <p:spPr>
            <a:xfrm>
              <a:off x="13088" y="1336013"/>
              <a:ext cx="108650" cy="149750"/>
            </a:xfrm>
            <a:custGeom>
              <a:avLst/>
              <a:gdLst/>
              <a:ahLst/>
              <a:cxnLst/>
              <a:rect l="l" t="t" r="r" b="b"/>
              <a:pathLst>
                <a:path w="4346" h="5990" extrusionOk="0">
                  <a:moveTo>
                    <a:pt x="155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24" y="2120"/>
                  </a:lnTo>
                  <a:lnTo>
                    <a:pt x="2179" y="4013"/>
                  </a:lnTo>
                  <a:lnTo>
                    <a:pt x="4048" y="4168"/>
                  </a:lnTo>
                  <a:lnTo>
                    <a:pt x="4203" y="5990"/>
                  </a:lnTo>
                  <a:lnTo>
                    <a:pt x="4346" y="5978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23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3" name="Google Shape;623;p3"/>
            <p:cNvSpPr/>
            <p:nvPr/>
          </p:nvSpPr>
          <p:spPr>
            <a:xfrm>
              <a:off x="225613" y="105861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51"/>
                  </a:lnTo>
                  <a:lnTo>
                    <a:pt x="12" y="4406"/>
                  </a:lnTo>
                  <a:lnTo>
                    <a:pt x="1953" y="4251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22"/>
                  </a:lnTo>
                  <a:lnTo>
                    <a:pt x="5941" y="167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4" name="Google Shape;624;p3"/>
            <p:cNvSpPr/>
            <p:nvPr/>
          </p:nvSpPr>
          <p:spPr>
            <a:xfrm flipH="1">
              <a:off x="8979088" y="1308800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82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5" name="Google Shape;625;p3"/>
            <p:cNvSpPr/>
            <p:nvPr/>
          </p:nvSpPr>
          <p:spPr>
            <a:xfrm>
              <a:off x="236313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6"/>
                    <a:pt x="1394" y="1787"/>
                    <a:pt x="930" y="1787"/>
                  </a:cubicBezTo>
                  <a:cubicBezTo>
                    <a:pt x="465" y="1787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6" name="Google Shape;626;p3"/>
            <p:cNvSpPr/>
            <p:nvPr/>
          </p:nvSpPr>
          <p:spPr>
            <a:xfrm>
              <a:off x="450038" y="241353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3"/>
                    <a:pt x="1382" y="1786"/>
                    <a:pt x="917" y="1786"/>
                  </a:cubicBezTo>
                  <a:cubicBezTo>
                    <a:pt x="465" y="1786"/>
                    <a:pt x="84" y="1405"/>
                    <a:pt x="84" y="929"/>
                  </a:cubicBezTo>
                  <a:cubicBezTo>
                    <a:pt x="84" y="453"/>
                    <a:pt x="465" y="84"/>
                    <a:pt x="917" y="84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7" name="Google Shape;627;p3"/>
            <p:cNvSpPr/>
            <p:nvPr/>
          </p:nvSpPr>
          <p:spPr>
            <a:xfrm>
              <a:off x="89288" y="19869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8" name="Google Shape;628;p3"/>
            <p:cNvSpPr/>
            <p:nvPr/>
          </p:nvSpPr>
          <p:spPr>
            <a:xfrm>
              <a:off x="288113" y="2519513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41" y="0"/>
                  </a:moveTo>
                  <a:cubicBezTo>
                    <a:pt x="191" y="0"/>
                    <a:pt x="1" y="202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2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9" name="Google Shape;629;p3"/>
            <p:cNvSpPr/>
            <p:nvPr/>
          </p:nvSpPr>
          <p:spPr>
            <a:xfrm>
              <a:off x="277113" y="23266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0" name="Google Shape;630;p3"/>
            <p:cNvSpPr/>
            <p:nvPr/>
          </p:nvSpPr>
          <p:spPr>
            <a:xfrm>
              <a:off x="329188" y="20447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1" name="Google Shape;631;p3"/>
            <p:cNvSpPr/>
            <p:nvPr/>
          </p:nvSpPr>
          <p:spPr>
            <a:xfrm>
              <a:off x="97613" y="2409663"/>
              <a:ext cx="50025" cy="50025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8"/>
                    <a:pt x="453" y="2001"/>
                    <a:pt x="1001" y="2001"/>
                  </a:cubicBezTo>
                  <a:cubicBezTo>
                    <a:pt x="1548" y="2001"/>
                    <a:pt x="2001" y="1548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2" name="Google Shape;632;p3"/>
            <p:cNvSpPr/>
            <p:nvPr/>
          </p:nvSpPr>
          <p:spPr>
            <a:xfrm flipH="1">
              <a:off x="13088" y="2104863"/>
              <a:ext cx="108650" cy="150050"/>
            </a:xfrm>
            <a:custGeom>
              <a:avLst/>
              <a:gdLst/>
              <a:ahLst/>
              <a:cxnLst/>
              <a:rect l="l" t="t" r="r" b="b"/>
              <a:pathLst>
                <a:path w="4346" h="6002" extrusionOk="0">
                  <a:moveTo>
                    <a:pt x="155" y="1"/>
                  </a:moveTo>
                  <a:lnTo>
                    <a:pt x="0" y="24"/>
                  </a:lnTo>
                  <a:lnTo>
                    <a:pt x="155" y="1965"/>
                  </a:lnTo>
                  <a:lnTo>
                    <a:pt x="2024" y="2132"/>
                  </a:lnTo>
                  <a:lnTo>
                    <a:pt x="2179" y="4025"/>
                  </a:lnTo>
                  <a:lnTo>
                    <a:pt x="4048" y="4168"/>
                  </a:lnTo>
                  <a:lnTo>
                    <a:pt x="4203" y="6001"/>
                  </a:lnTo>
                  <a:lnTo>
                    <a:pt x="4346" y="5989"/>
                  </a:lnTo>
                  <a:lnTo>
                    <a:pt x="4203" y="4025"/>
                  </a:lnTo>
                  <a:lnTo>
                    <a:pt x="2322" y="3870"/>
                  </a:lnTo>
                  <a:lnTo>
                    <a:pt x="2179" y="1989"/>
                  </a:lnTo>
                  <a:lnTo>
                    <a:pt x="298" y="1834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3" name="Google Shape;633;p3"/>
            <p:cNvSpPr/>
            <p:nvPr/>
          </p:nvSpPr>
          <p:spPr>
            <a:xfrm flipH="1">
              <a:off x="225613" y="1827738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30" y="1"/>
                  </a:moveTo>
                  <a:lnTo>
                    <a:pt x="3989" y="168"/>
                  </a:lnTo>
                  <a:lnTo>
                    <a:pt x="3846" y="2061"/>
                  </a:lnTo>
                  <a:lnTo>
                    <a:pt x="1965" y="2204"/>
                  </a:lnTo>
                  <a:lnTo>
                    <a:pt x="1822" y="4097"/>
                  </a:lnTo>
                  <a:lnTo>
                    <a:pt x="0" y="4240"/>
                  </a:lnTo>
                  <a:lnTo>
                    <a:pt x="12" y="4406"/>
                  </a:lnTo>
                  <a:lnTo>
                    <a:pt x="1953" y="4240"/>
                  </a:lnTo>
                  <a:lnTo>
                    <a:pt x="2096" y="2358"/>
                  </a:lnTo>
                  <a:lnTo>
                    <a:pt x="3977" y="2204"/>
                  </a:lnTo>
                  <a:lnTo>
                    <a:pt x="4120" y="311"/>
                  </a:lnTo>
                  <a:lnTo>
                    <a:pt x="5941" y="168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4" name="Google Shape;634;p3"/>
            <p:cNvSpPr/>
            <p:nvPr/>
          </p:nvSpPr>
          <p:spPr>
            <a:xfrm>
              <a:off x="397063" y="2075688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70" y="1"/>
                  </a:moveTo>
                  <a:lnTo>
                    <a:pt x="5656" y="2537"/>
                  </a:lnTo>
                  <a:lnTo>
                    <a:pt x="3036" y="2751"/>
                  </a:lnTo>
                  <a:lnTo>
                    <a:pt x="2834" y="5382"/>
                  </a:lnTo>
                  <a:lnTo>
                    <a:pt x="226" y="5597"/>
                  </a:lnTo>
                  <a:lnTo>
                    <a:pt x="0" y="8323"/>
                  </a:lnTo>
                  <a:lnTo>
                    <a:pt x="215" y="8347"/>
                  </a:lnTo>
                  <a:lnTo>
                    <a:pt x="417" y="5799"/>
                  </a:lnTo>
                  <a:lnTo>
                    <a:pt x="3036" y="5597"/>
                  </a:lnTo>
                  <a:lnTo>
                    <a:pt x="3251" y="2954"/>
                  </a:lnTo>
                  <a:lnTo>
                    <a:pt x="5858" y="2739"/>
                  </a:lnTo>
                  <a:lnTo>
                    <a:pt x="6072" y="13"/>
                  </a:lnTo>
                  <a:lnTo>
                    <a:pt x="587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5" name="Google Shape;635;p3"/>
            <p:cNvSpPr/>
            <p:nvPr/>
          </p:nvSpPr>
          <p:spPr>
            <a:xfrm>
              <a:off x="236313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6" name="Google Shape;636;p3"/>
            <p:cNvSpPr/>
            <p:nvPr/>
          </p:nvSpPr>
          <p:spPr>
            <a:xfrm>
              <a:off x="450038" y="31823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5"/>
                  </a:moveTo>
                  <a:cubicBezTo>
                    <a:pt x="1382" y="95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5"/>
                    <a:pt x="917" y="95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7" name="Google Shape;637;p3"/>
            <p:cNvSpPr/>
            <p:nvPr/>
          </p:nvSpPr>
          <p:spPr>
            <a:xfrm>
              <a:off x="89288" y="27561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8" name="Google Shape;638;p3"/>
            <p:cNvSpPr/>
            <p:nvPr/>
          </p:nvSpPr>
          <p:spPr>
            <a:xfrm>
              <a:off x="288113" y="32883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9" name="Google Shape;639;p3"/>
            <p:cNvSpPr/>
            <p:nvPr/>
          </p:nvSpPr>
          <p:spPr>
            <a:xfrm>
              <a:off x="277113" y="30957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0" name="Google Shape;640;p3"/>
            <p:cNvSpPr/>
            <p:nvPr/>
          </p:nvSpPr>
          <p:spPr>
            <a:xfrm>
              <a:off x="329188" y="28138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191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1" name="Google Shape;641;p3"/>
            <p:cNvSpPr/>
            <p:nvPr/>
          </p:nvSpPr>
          <p:spPr>
            <a:xfrm>
              <a:off x="97613" y="3178813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107"/>
                  </a:moveTo>
                  <a:cubicBezTo>
                    <a:pt x="1489" y="107"/>
                    <a:pt x="1882" y="500"/>
                    <a:pt x="1882" y="1000"/>
                  </a:cubicBezTo>
                  <a:cubicBezTo>
                    <a:pt x="1882" y="1489"/>
                    <a:pt x="1477" y="1893"/>
                    <a:pt x="1001" y="1893"/>
                  </a:cubicBezTo>
                  <a:cubicBezTo>
                    <a:pt x="524" y="1893"/>
                    <a:pt x="120" y="1489"/>
                    <a:pt x="120" y="1000"/>
                  </a:cubicBezTo>
                  <a:cubicBezTo>
                    <a:pt x="120" y="500"/>
                    <a:pt x="524" y="107"/>
                    <a:pt x="1001" y="107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0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48" y="1989"/>
                    <a:pt x="2001" y="1548"/>
                    <a:pt x="2001" y="1000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2" name="Google Shape;642;p3"/>
            <p:cNvSpPr/>
            <p:nvPr/>
          </p:nvSpPr>
          <p:spPr>
            <a:xfrm>
              <a:off x="13088" y="2874013"/>
              <a:ext cx="108650" cy="150050"/>
            </a:xfrm>
            <a:custGeom>
              <a:avLst/>
              <a:gdLst/>
              <a:ahLst/>
              <a:cxnLst/>
              <a:rect l="l" t="t" r="r" b="b"/>
              <a:pathLst>
                <a:path w="4346" h="6002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2"/>
                  </a:lnTo>
                  <a:lnTo>
                    <a:pt x="2179" y="4025"/>
                  </a:lnTo>
                  <a:lnTo>
                    <a:pt x="4048" y="4168"/>
                  </a:lnTo>
                  <a:lnTo>
                    <a:pt x="4203" y="6001"/>
                  </a:lnTo>
                  <a:lnTo>
                    <a:pt x="4346" y="5989"/>
                  </a:lnTo>
                  <a:lnTo>
                    <a:pt x="4203" y="4025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3" name="Google Shape;643;p3"/>
            <p:cNvSpPr/>
            <p:nvPr/>
          </p:nvSpPr>
          <p:spPr>
            <a:xfrm>
              <a:off x="225613" y="259688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1"/>
                  </a:moveTo>
                  <a:lnTo>
                    <a:pt x="3989" y="167"/>
                  </a:lnTo>
                  <a:lnTo>
                    <a:pt x="3846" y="2049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4" name="Google Shape;644;p3"/>
            <p:cNvSpPr/>
            <p:nvPr/>
          </p:nvSpPr>
          <p:spPr>
            <a:xfrm flipH="1">
              <a:off x="8979088" y="2846775"/>
              <a:ext cx="151825" cy="208975"/>
            </a:xfrm>
            <a:custGeom>
              <a:avLst/>
              <a:gdLst/>
              <a:ahLst/>
              <a:cxnLst/>
              <a:rect l="l" t="t" r="r" b="b"/>
              <a:pathLst>
                <a:path w="6073" h="8359" extrusionOk="0">
                  <a:moveTo>
                    <a:pt x="5870" y="1"/>
                  </a:moveTo>
                  <a:lnTo>
                    <a:pt x="5656" y="2549"/>
                  </a:lnTo>
                  <a:lnTo>
                    <a:pt x="3036" y="2763"/>
                  </a:lnTo>
                  <a:lnTo>
                    <a:pt x="2834" y="5394"/>
                  </a:lnTo>
                  <a:lnTo>
                    <a:pt x="226" y="5597"/>
                  </a:lnTo>
                  <a:lnTo>
                    <a:pt x="0" y="8335"/>
                  </a:lnTo>
                  <a:lnTo>
                    <a:pt x="215" y="8359"/>
                  </a:lnTo>
                  <a:lnTo>
                    <a:pt x="417" y="5811"/>
                  </a:lnTo>
                  <a:lnTo>
                    <a:pt x="3036" y="5597"/>
                  </a:lnTo>
                  <a:lnTo>
                    <a:pt x="3251" y="2953"/>
                  </a:lnTo>
                  <a:lnTo>
                    <a:pt x="5858" y="2739"/>
                  </a:lnTo>
                  <a:lnTo>
                    <a:pt x="6072" y="24"/>
                  </a:lnTo>
                  <a:lnTo>
                    <a:pt x="587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5" name="Google Shape;645;p3"/>
            <p:cNvSpPr/>
            <p:nvPr/>
          </p:nvSpPr>
          <p:spPr>
            <a:xfrm>
              <a:off x="236313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83"/>
                  </a:moveTo>
                  <a:cubicBezTo>
                    <a:pt x="1394" y="83"/>
                    <a:pt x="1763" y="464"/>
                    <a:pt x="1763" y="941"/>
                  </a:cubicBezTo>
                  <a:cubicBezTo>
                    <a:pt x="1763" y="1417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4"/>
                    <a:pt x="465" y="83"/>
                    <a:pt x="930" y="83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17"/>
                  </a:cubicBezTo>
                  <a:cubicBezTo>
                    <a:pt x="1" y="1429"/>
                    <a:pt x="418" y="1845"/>
                    <a:pt x="930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6" name="Google Shape;646;p3"/>
            <p:cNvSpPr/>
            <p:nvPr/>
          </p:nvSpPr>
          <p:spPr>
            <a:xfrm>
              <a:off x="450038" y="3951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18"/>
                    <a:pt x="1382" y="1787"/>
                    <a:pt x="917" y="1787"/>
                  </a:cubicBezTo>
                  <a:cubicBezTo>
                    <a:pt x="465" y="1787"/>
                    <a:pt x="84" y="1418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8"/>
                    <a:pt x="1" y="930"/>
                  </a:cubicBezTo>
                  <a:cubicBezTo>
                    <a:pt x="1" y="1430"/>
                    <a:pt x="417" y="1846"/>
                    <a:pt x="929" y="1846"/>
                  </a:cubicBezTo>
                  <a:cubicBezTo>
                    <a:pt x="1429" y="1846"/>
                    <a:pt x="1846" y="1430"/>
                    <a:pt x="1846" y="930"/>
                  </a:cubicBezTo>
                  <a:cubicBezTo>
                    <a:pt x="1846" y="418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7" name="Google Shape;647;p3"/>
            <p:cNvSpPr/>
            <p:nvPr/>
          </p:nvSpPr>
          <p:spPr>
            <a:xfrm>
              <a:off x="89288" y="35252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8" name="Google Shape;648;p3"/>
            <p:cNvSpPr/>
            <p:nvPr/>
          </p:nvSpPr>
          <p:spPr>
            <a:xfrm>
              <a:off x="288113" y="4057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9" name="Google Shape;649;p3"/>
            <p:cNvSpPr/>
            <p:nvPr/>
          </p:nvSpPr>
          <p:spPr>
            <a:xfrm>
              <a:off x="277113" y="38649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0" name="Google Shape;650;p3"/>
            <p:cNvSpPr/>
            <p:nvPr/>
          </p:nvSpPr>
          <p:spPr>
            <a:xfrm>
              <a:off x="329188" y="35827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2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2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1" name="Google Shape;651;p3"/>
            <p:cNvSpPr/>
            <p:nvPr/>
          </p:nvSpPr>
          <p:spPr>
            <a:xfrm>
              <a:off x="97613" y="3947963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5"/>
                  </a:moveTo>
                  <a:cubicBezTo>
                    <a:pt x="1489" y="95"/>
                    <a:pt x="1882" y="500"/>
                    <a:pt x="1882" y="988"/>
                  </a:cubicBezTo>
                  <a:cubicBezTo>
                    <a:pt x="1882" y="1488"/>
                    <a:pt x="1477" y="1881"/>
                    <a:pt x="1001" y="1881"/>
                  </a:cubicBezTo>
                  <a:cubicBezTo>
                    <a:pt x="524" y="1881"/>
                    <a:pt x="120" y="1488"/>
                    <a:pt x="120" y="988"/>
                  </a:cubicBezTo>
                  <a:cubicBezTo>
                    <a:pt x="120" y="500"/>
                    <a:pt x="524" y="95"/>
                    <a:pt x="1001" y="95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988"/>
                  </a:cubicBezTo>
                  <a:cubicBezTo>
                    <a:pt x="1" y="1548"/>
                    <a:pt x="453" y="1988"/>
                    <a:pt x="1001" y="1988"/>
                  </a:cubicBezTo>
                  <a:cubicBezTo>
                    <a:pt x="1548" y="1988"/>
                    <a:pt x="2001" y="1548"/>
                    <a:pt x="2001" y="988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2" name="Google Shape;652;p3"/>
            <p:cNvSpPr/>
            <p:nvPr/>
          </p:nvSpPr>
          <p:spPr>
            <a:xfrm flipH="1">
              <a:off x="13088" y="3643163"/>
              <a:ext cx="108650" cy="150025"/>
            </a:xfrm>
            <a:custGeom>
              <a:avLst/>
              <a:gdLst/>
              <a:ahLst/>
              <a:cxnLst/>
              <a:rect l="l" t="t" r="r" b="b"/>
              <a:pathLst>
                <a:path w="4346" h="6001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1"/>
                  </a:lnTo>
                  <a:lnTo>
                    <a:pt x="2179" y="4012"/>
                  </a:lnTo>
                  <a:lnTo>
                    <a:pt x="4048" y="4167"/>
                  </a:lnTo>
                  <a:lnTo>
                    <a:pt x="4203" y="6001"/>
                  </a:lnTo>
                  <a:lnTo>
                    <a:pt x="4346" y="5977"/>
                  </a:lnTo>
                  <a:lnTo>
                    <a:pt x="4203" y="4012"/>
                  </a:lnTo>
                  <a:lnTo>
                    <a:pt x="2322" y="3870"/>
                  </a:lnTo>
                  <a:lnTo>
                    <a:pt x="2179" y="1976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3" name="Google Shape;653;p3"/>
            <p:cNvSpPr/>
            <p:nvPr/>
          </p:nvSpPr>
          <p:spPr>
            <a:xfrm flipH="1">
              <a:off x="225613" y="336603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084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55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4" name="Google Shape;654;p3"/>
            <p:cNvSpPr/>
            <p:nvPr/>
          </p:nvSpPr>
          <p:spPr>
            <a:xfrm>
              <a:off x="397063" y="36136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51" y="2953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5" name="Google Shape;655;p3"/>
            <p:cNvSpPr/>
            <p:nvPr/>
          </p:nvSpPr>
          <p:spPr>
            <a:xfrm>
              <a:off x="236313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84"/>
                  </a:moveTo>
                  <a:cubicBezTo>
                    <a:pt x="1394" y="84"/>
                    <a:pt x="1763" y="453"/>
                    <a:pt x="1763" y="929"/>
                  </a:cubicBezTo>
                  <a:cubicBezTo>
                    <a:pt x="1763" y="1394"/>
                    <a:pt x="1394" y="1787"/>
                    <a:pt x="930" y="1787"/>
                  </a:cubicBezTo>
                  <a:cubicBezTo>
                    <a:pt x="465" y="1787"/>
                    <a:pt x="96" y="1406"/>
                    <a:pt x="96" y="929"/>
                  </a:cubicBezTo>
                  <a:cubicBezTo>
                    <a:pt x="96" y="453"/>
                    <a:pt x="465" y="84"/>
                    <a:pt x="930" y="84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46" y="417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6" name="Google Shape;656;p3"/>
            <p:cNvSpPr/>
            <p:nvPr/>
          </p:nvSpPr>
          <p:spPr>
            <a:xfrm>
              <a:off x="45003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7" name="Google Shape;657;p3"/>
            <p:cNvSpPr/>
            <p:nvPr/>
          </p:nvSpPr>
          <p:spPr>
            <a:xfrm>
              <a:off x="89288" y="42941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2"/>
                    <a:pt x="191" y="894"/>
                    <a:pt x="429" y="894"/>
                  </a:cubicBezTo>
                  <a:cubicBezTo>
                    <a:pt x="667" y="894"/>
                    <a:pt x="857" y="692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8" name="Google Shape;658;p3"/>
            <p:cNvSpPr/>
            <p:nvPr/>
          </p:nvSpPr>
          <p:spPr>
            <a:xfrm>
              <a:off x="2881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9" name="Google Shape;659;p3"/>
            <p:cNvSpPr/>
            <p:nvPr/>
          </p:nvSpPr>
          <p:spPr>
            <a:xfrm>
              <a:off x="277113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0" name="Google Shape;660;p3"/>
            <p:cNvSpPr/>
            <p:nvPr/>
          </p:nvSpPr>
          <p:spPr>
            <a:xfrm>
              <a:off x="329188" y="43518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1" name="Google Shape;661;p3"/>
            <p:cNvSpPr/>
            <p:nvPr/>
          </p:nvSpPr>
          <p:spPr>
            <a:xfrm>
              <a:off x="9761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2" name="Google Shape;662;p3"/>
            <p:cNvSpPr/>
            <p:nvPr/>
          </p:nvSpPr>
          <p:spPr>
            <a:xfrm>
              <a:off x="13088" y="4412288"/>
              <a:ext cx="108650" cy="149750"/>
            </a:xfrm>
            <a:custGeom>
              <a:avLst/>
              <a:gdLst/>
              <a:ahLst/>
              <a:cxnLst/>
              <a:rect l="l" t="t" r="r" b="b"/>
              <a:pathLst>
                <a:path w="4346" h="5990" extrusionOk="0">
                  <a:moveTo>
                    <a:pt x="155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24" y="2120"/>
                  </a:lnTo>
                  <a:lnTo>
                    <a:pt x="2179" y="4013"/>
                  </a:lnTo>
                  <a:lnTo>
                    <a:pt x="4048" y="4168"/>
                  </a:lnTo>
                  <a:lnTo>
                    <a:pt x="4203" y="5990"/>
                  </a:lnTo>
                  <a:lnTo>
                    <a:pt x="4346" y="5978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22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3" name="Google Shape;663;p3"/>
            <p:cNvSpPr/>
            <p:nvPr/>
          </p:nvSpPr>
          <p:spPr>
            <a:xfrm>
              <a:off x="225613" y="413488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51"/>
                  </a:lnTo>
                  <a:lnTo>
                    <a:pt x="12" y="4405"/>
                  </a:lnTo>
                  <a:lnTo>
                    <a:pt x="1953" y="4251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22"/>
                  </a:lnTo>
                  <a:lnTo>
                    <a:pt x="5941" y="167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4" name="Google Shape;664;p3"/>
            <p:cNvSpPr/>
            <p:nvPr/>
          </p:nvSpPr>
          <p:spPr>
            <a:xfrm flipH="1">
              <a:off x="8979088" y="438507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0"/>
                  </a:lnTo>
                  <a:lnTo>
                    <a:pt x="2834" y="5382"/>
                  </a:lnTo>
                  <a:lnTo>
                    <a:pt x="226" y="5596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51" y="2941"/>
                  </a:lnTo>
                  <a:lnTo>
                    <a:pt x="5858" y="2738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5" name="Google Shape;665;p3"/>
            <p:cNvSpPr/>
            <p:nvPr/>
          </p:nvSpPr>
          <p:spPr>
            <a:xfrm>
              <a:off x="236313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6" name="Google Shape;666;p3"/>
            <p:cNvSpPr/>
            <p:nvPr/>
          </p:nvSpPr>
          <p:spPr>
            <a:xfrm>
              <a:off x="8928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7" name="Google Shape;667;p3"/>
            <p:cNvSpPr/>
            <p:nvPr/>
          </p:nvSpPr>
          <p:spPr>
            <a:xfrm>
              <a:off x="3291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8" name="Google Shape;668;p3"/>
            <p:cNvSpPr/>
            <p:nvPr/>
          </p:nvSpPr>
          <p:spPr>
            <a:xfrm flipH="1">
              <a:off x="7853938" y="4906250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669" name="Google Shape;669;p3"/>
          <p:cNvSpPr/>
          <p:nvPr/>
        </p:nvSpPr>
        <p:spPr>
          <a:xfrm>
            <a:off x="474200" y="432200"/>
            <a:ext cx="11243600" cy="59936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70" name="Google Shape;670;p3"/>
          <p:cNvSpPr txBox="1">
            <a:spLocks noGrp="1"/>
          </p:cNvSpPr>
          <p:nvPr>
            <p:ph type="title"/>
          </p:nvPr>
        </p:nvSpPr>
        <p:spPr>
          <a:xfrm>
            <a:off x="2521600" y="2504467"/>
            <a:ext cx="6115600" cy="127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52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671" name="Google Shape;671;p3"/>
          <p:cNvSpPr txBox="1">
            <a:spLocks noGrp="1"/>
          </p:cNvSpPr>
          <p:nvPr>
            <p:ph type="title" idx="2" hasCustomPrompt="1"/>
          </p:nvPr>
        </p:nvSpPr>
        <p:spPr>
          <a:xfrm>
            <a:off x="960000" y="2802433"/>
            <a:ext cx="1358400" cy="13584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8000" b="0">
                <a:solidFill>
                  <a:schemeClr val="accent5"/>
                </a:solidFill>
                <a:latin typeface="Dosis ExtraBold"/>
                <a:ea typeface="Dosis ExtraBold"/>
                <a:cs typeface="Dosis ExtraBold"/>
                <a:sym typeface="Dosis Extra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672" name="Google Shape;672;p3"/>
          <p:cNvSpPr txBox="1">
            <a:spLocks noGrp="1"/>
          </p:cNvSpPr>
          <p:nvPr>
            <p:ph type="subTitle" idx="1"/>
          </p:nvPr>
        </p:nvSpPr>
        <p:spPr>
          <a:xfrm>
            <a:off x="2521600" y="3778733"/>
            <a:ext cx="6115600" cy="57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Montserrat"/>
              <a:buNone/>
              <a:defRPr sz="2133">
                <a:solidFill>
                  <a:schemeClr val="dk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31560626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58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89" name="Google Shape;5889;p21"/>
          <p:cNvGrpSpPr/>
          <p:nvPr/>
        </p:nvGrpSpPr>
        <p:grpSpPr>
          <a:xfrm>
            <a:off x="17451" y="-215"/>
            <a:ext cx="12157100" cy="6858033"/>
            <a:chOff x="13088" y="-162"/>
            <a:chExt cx="9117825" cy="5143525"/>
          </a:xfrm>
        </p:grpSpPr>
        <p:sp>
          <p:nvSpPr>
            <p:cNvPr id="5890" name="Google Shape;5890;p21"/>
            <p:cNvSpPr/>
            <p:nvPr/>
          </p:nvSpPr>
          <p:spPr>
            <a:xfrm>
              <a:off x="903176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91" name="Google Shape;5891;p21"/>
            <p:cNvSpPr/>
            <p:nvPr/>
          </p:nvSpPr>
          <p:spPr>
            <a:xfrm>
              <a:off x="851353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13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92" name="Google Shape;5892;p21"/>
            <p:cNvSpPr/>
            <p:nvPr/>
          </p:nvSpPr>
          <p:spPr>
            <a:xfrm>
              <a:off x="886953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93" name="Google Shape;5893;p21"/>
            <p:cNvSpPr/>
            <p:nvPr/>
          </p:nvSpPr>
          <p:spPr>
            <a:xfrm>
              <a:off x="885883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94" name="Google Shape;5894;p21"/>
            <p:cNvSpPr/>
            <p:nvPr/>
          </p:nvSpPr>
          <p:spPr>
            <a:xfrm>
              <a:off x="8679638" y="102538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989" y="96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1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95" name="Google Shape;5895;p21"/>
            <p:cNvSpPr/>
            <p:nvPr/>
          </p:nvSpPr>
          <p:spPr>
            <a:xfrm>
              <a:off x="8266188" y="-162"/>
              <a:ext cx="106900" cy="151250"/>
            </a:xfrm>
            <a:custGeom>
              <a:avLst/>
              <a:gdLst/>
              <a:ahLst/>
              <a:cxnLst/>
              <a:rect l="l" t="t" r="r" b="b"/>
              <a:pathLst>
                <a:path w="4276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2" y="2001"/>
                  </a:lnTo>
                  <a:lnTo>
                    <a:pt x="1989" y="3894"/>
                  </a:lnTo>
                  <a:lnTo>
                    <a:pt x="120" y="4073"/>
                  </a:lnTo>
                  <a:lnTo>
                    <a:pt x="1" y="6037"/>
                  </a:lnTo>
                  <a:lnTo>
                    <a:pt x="144" y="6049"/>
                  </a:lnTo>
                  <a:lnTo>
                    <a:pt x="263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96" name="Google Shape;5896;p21"/>
            <p:cNvSpPr/>
            <p:nvPr/>
          </p:nvSpPr>
          <p:spPr>
            <a:xfrm>
              <a:off x="9031763" y="8752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5"/>
                  </a:moveTo>
                  <a:cubicBezTo>
                    <a:pt x="1382" y="95"/>
                    <a:pt x="1763" y="464"/>
                    <a:pt x="1763" y="941"/>
                  </a:cubicBezTo>
                  <a:cubicBezTo>
                    <a:pt x="1763" y="1417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4"/>
                    <a:pt x="465" y="95"/>
                    <a:pt x="929" y="95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97" name="Google Shape;5897;p21"/>
            <p:cNvSpPr/>
            <p:nvPr/>
          </p:nvSpPr>
          <p:spPr>
            <a:xfrm>
              <a:off x="867041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703"/>
                    <a:pt x="203" y="893"/>
                    <a:pt x="441" y="893"/>
                  </a:cubicBezTo>
                  <a:cubicBezTo>
                    <a:pt x="679" y="893"/>
                    <a:pt x="870" y="703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98" name="Google Shape;5898;p21"/>
            <p:cNvSpPr/>
            <p:nvPr/>
          </p:nvSpPr>
          <p:spPr>
            <a:xfrm>
              <a:off x="8513538" y="98181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0"/>
                  </a:moveTo>
                  <a:cubicBezTo>
                    <a:pt x="227" y="0"/>
                    <a:pt x="1" y="227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87" y="1036"/>
                    <a:pt x="1013" y="798"/>
                    <a:pt x="1013" y="512"/>
                  </a:cubicBezTo>
                  <a:cubicBezTo>
                    <a:pt x="1013" y="227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99" name="Google Shape;5899;p21"/>
            <p:cNvSpPr/>
            <p:nvPr/>
          </p:nvSpPr>
          <p:spPr>
            <a:xfrm>
              <a:off x="8869538" y="9812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00" name="Google Shape;5900;p21"/>
            <p:cNvSpPr/>
            <p:nvPr/>
          </p:nvSpPr>
          <p:spPr>
            <a:xfrm>
              <a:off x="8858838" y="788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01" name="Google Shape;5901;p21"/>
            <p:cNvSpPr/>
            <p:nvPr/>
          </p:nvSpPr>
          <p:spPr>
            <a:xfrm>
              <a:off x="8457588" y="6305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1" y="191"/>
                    <a:pt x="1" y="441"/>
                  </a:cubicBezTo>
                  <a:cubicBezTo>
                    <a:pt x="1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191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02" name="Google Shape;5902;p21"/>
            <p:cNvSpPr/>
            <p:nvPr/>
          </p:nvSpPr>
          <p:spPr>
            <a:xfrm>
              <a:off x="8910913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53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03" name="Google Shape;5903;p21"/>
            <p:cNvSpPr/>
            <p:nvPr/>
          </p:nvSpPr>
          <p:spPr>
            <a:xfrm>
              <a:off x="8679638" y="871388"/>
              <a:ext cx="49725" cy="50025"/>
            </a:xfrm>
            <a:custGeom>
              <a:avLst/>
              <a:gdLst/>
              <a:ahLst/>
              <a:cxnLst/>
              <a:rect l="l" t="t" r="r" b="b"/>
              <a:pathLst>
                <a:path w="1989" h="2001" extrusionOk="0">
                  <a:moveTo>
                    <a:pt x="989" y="107"/>
                  </a:moveTo>
                  <a:cubicBezTo>
                    <a:pt x="1489" y="107"/>
                    <a:pt x="1870" y="512"/>
                    <a:pt x="1870" y="1000"/>
                  </a:cubicBezTo>
                  <a:cubicBezTo>
                    <a:pt x="1870" y="1500"/>
                    <a:pt x="1465" y="1893"/>
                    <a:pt x="989" y="1893"/>
                  </a:cubicBezTo>
                  <a:cubicBezTo>
                    <a:pt x="513" y="1893"/>
                    <a:pt x="120" y="1500"/>
                    <a:pt x="120" y="1000"/>
                  </a:cubicBezTo>
                  <a:cubicBezTo>
                    <a:pt x="120" y="512"/>
                    <a:pt x="501" y="107"/>
                    <a:pt x="989" y="107"/>
                  </a:cubicBezTo>
                  <a:close/>
                  <a:moveTo>
                    <a:pt x="989" y="0"/>
                  </a:moveTo>
                  <a:cubicBezTo>
                    <a:pt x="441" y="0"/>
                    <a:pt x="1" y="453"/>
                    <a:pt x="1" y="1000"/>
                  </a:cubicBezTo>
                  <a:cubicBezTo>
                    <a:pt x="1" y="1548"/>
                    <a:pt x="441" y="2001"/>
                    <a:pt x="989" y="2001"/>
                  </a:cubicBezTo>
                  <a:cubicBezTo>
                    <a:pt x="1548" y="2001"/>
                    <a:pt x="1989" y="1548"/>
                    <a:pt x="1989" y="1000"/>
                  </a:cubicBezTo>
                  <a:cubicBezTo>
                    <a:pt x="1989" y="453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04" name="Google Shape;5904;p21"/>
            <p:cNvSpPr/>
            <p:nvPr/>
          </p:nvSpPr>
          <p:spPr>
            <a:xfrm flipH="1">
              <a:off x="8594813" y="569125"/>
              <a:ext cx="108950" cy="150025"/>
            </a:xfrm>
            <a:custGeom>
              <a:avLst/>
              <a:gdLst/>
              <a:ahLst/>
              <a:cxnLst/>
              <a:rect l="l" t="t" r="r" b="b"/>
              <a:pathLst>
                <a:path w="4358" h="6001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1"/>
                  </a:lnTo>
                  <a:lnTo>
                    <a:pt x="2179" y="4013"/>
                  </a:lnTo>
                  <a:lnTo>
                    <a:pt x="4060" y="4167"/>
                  </a:lnTo>
                  <a:lnTo>
                    <a:pt x="4203" y="6001"/>
                  </a:lnTo>
                  <a:lnTo>
                    <a:pt x="4358" y="5977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05" name="Google Shape;5905;p21"/>
            <p:cNvSpPr/>
            <p:nvPr/>
          </p:nvSpPr>
          <p:spPr>
            <a:xfrm flipH="1">
              <a:off x="8807038" y="292000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4013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06" name="Google Shape;5906;p21"/>
            <p:cNvSpPr/>
            <p:nvPr/>
          </p:nvSpPr>
          <p:spPr>
            <a:xfrm>
              <a:off x="8979088" y="539650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94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07" name="Google Shape;5907;p21"/>
            <p:cNvSpPr/>
            <p:nvPr/>
          </p:nvSpPr>
          <p:spPr>
            <a:xfrm>
              <a:off x="8243563" y="294238"/>
              <a:ext cx="152125" cy="208675"/>
            </a:xfrm>
            <a:custGeom>
              <a:avLst/>
              <a:gdLst/>
              <a:ahLst/>
              <a:cxnLst/>
              <a:rect l="l" t="t" r="r" b="b"/>
              <a:pathLst>
                <a:path w="6085" h="8347" extrusionOk="0">
                  <a:moveTo>
                    <a:pt x="5859" y="0"/>
                  </a:moveTo>
                  <a:lnTo>
                    <a:pt x="5668" y="2536"/>
                  </a:lnTo>
                  <a:lnTo>
                    <a:pt x="3049" y="2750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8" y="5798"/>
                  </a:lnTo>
                  <a:lnTo>
                    <a:pt x="3037" y="5596"/>
                  </a:lnTo>
                  <a:lnTo>
                    <a:pt x="3239" y="2953"/>
                  </a:lnTo>
                  <a:lnTo>
                    <a:pt x="5859" y="2750"/>
                  </a:lnTo>
                  <a:lnTo>
                    <a:pt x="6085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08" name="Google Shape;5908;p21"/>
            <p:cNvSpPr/>
            <p:nvPr/>
          </p:nvSpPr>
          <p:spPr>
            <a:xfrm>
              <a:off x="8818338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30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65" y="1787"/>
                    <a:pt x="84" y="1406"/>
                    <a:pt x="84" y="930"/>
                  </a:cubicBezTo>
                  <a:cubicBezTo>
                    <a:pt x="84" y="453"/>
                    <a:pt x="465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8"/>
                    <a:pt x="1" y="918"/>
                  </a:cubicBezTo>
                  <a:cubicBezTo>
                    <a:pt x="1" y="1430"/>
                    <a:pt x="418" y="1846"/>
                    <a:pt x="918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34" y="418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09" name="Google Shape;5909;p21"/>
            <p:cNvSpPr/>
            <p:nvPr/>
          </p:nvSpPr>
          <p:spPr>
            <a:xfrm>
              <a:off x="9031763" y="164438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7"/>
                    <a:pt x="929" y="1787"/>
                  </a:cubicBezTo>
                  <a:cubicBezTo>
                    <a:pt x="465" y="1787"/>
                    <a:pt x="96" y="1418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8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8"/>
                  </a:cubicBezTo>
                  <a:cubicBezTo>
                    <a:pt x="1846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10" name="Google Shape;5910;p21"/>
            <p:cNvSpPr/>
            <p:nvPr/>
          </p:nvSpPr>
          <p:spPr>
            <a:xfrm>
              <a:off x="8670413" y="12178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11" name="Google Shape;5911;p21"/>
            <p:cNvSpPr/>
            <p:nvPr/>
          </p:nvSpPr>
          <p:spPr>
            <a:xfrm>
              <a:off x="8513538" y="1750663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12" name="Google Shape;5912;p21"/>
            <p:cNvSpPr/>
            <p:nvPr/>
          </p:nvSpPr>
          <p:spPr>
            <a:xfrm>
              <a:off x="8869538" y="17503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13" name="Google Shape;5913;p21"/>
            <p:cNvSpPr/>
            <p:nvPr/>
          </p:nvSpPr>
          <p:spPr>
            <a:xfrm>
              <a:off x="8858838" y="1557788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14" name="Google Shape;5914;p21"/>
            <p:cNvSpPr/>
            <p:nvPr/>
          </p:nvSpPr>
          <p:spPr>
            <a:xfrm>
              <a:off x="8457588" y="13994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15" name="Google Shape;5915;p21"/>
            <p:cNvSpPr/>
            <p:nvPr/>
          </p:nvSpPr>
          <p:spPr>
            <a:xfrm>
              <a:off x="8910913" y="12755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16" name="Google Shape;5916;p21"/>
            <p:cNvSpPr/>
            <p:nvPr/>
          </p:nvSpPr>
          <p:spPr>
            <a:xfrm>
              <a:off x="8679638" y="1640513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17" name="Google Shape;5917;p21"/>
            <p:cNvSpPr/>
            <p:nvPr/>
          </p:nvSpPr>
          <p:spPr>
            <a:xfrm>
              <a:off x="8594813" y="1338250"/>
              <a:ext cx="108950" cy="149750"/>
            </a:xfrm>
            <a:custGeom>
              <a:avLst/>
              <a:gdLst/>
              <a:ahLst/>
              <a:cxnLst/>
              <a:rect l="l" t="t" r="r" b="b"/>
              <a:pathLst>
                <a:path w="4358" h="5990" extrusionOk="0">
                  <a:moveTo>
                    <a:pt x="143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36" y="2120"/>
                  </a:lnTo>
                  <a:lnTo>
                    <a:pt x="2179" y="4013"/>
                  </a:lnTo>
                  <a:lnTo>
                    <a:pt x="4060" y="4168"/>
                  </a:lnTo>
                  <a:lnTo>
                    <a:pt x="4203" y="5990"/>
                  </a:lnTo>
                  <a:lnTo>
                    <a:pt x="4358" y="5978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23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18" name="Google Shape;5918;p21"/>
            <p:cNvSpPr/>
            <p:nvPr/>
          </p:nvSpPr>
          <p:spPr>
            <a:xfrm>
              <a:off x="8807038" y="1060850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51"/>
                  </a:lnTo>
                  <a:lnTo>
                    <a:pt x="24" y="4406"/>
                  </a:lnTo>
                  <a:lnTo>
                    <a:pt x="1965" y="4251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22"/>
                  </a:lnTo>
                  <a:lnTo>
                    <a:pt x="5954" y="167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19" name="Google Shape;5919;p21"/>
            <p:cNvSpPr/>
            <p:nvPr/>
          </p:nvSpPr>
          <p:spPr>
            <a:xfrm flipH="1">
              <a:off x="397063" y="130656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82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20" name="Google Shape;5920;p21"/>
            <p:cNvSpPr/>
            <p:nvPr/>
          </p:nvSpPr>
          <p:spPr>
            <a:xfrm>
              <a:off x="8818338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65" y="1787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21" name="Google Shape;5921;p21"/>
            <p:cNvSpPr/>
            <p:nvPr/>
          </p:nvSpPr>
          <p:spPr>
            <a:xfrm>
              <a:off x="9031763" y="241353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84"/>
                  </a:moveTo>
                  <a:cubicBezTo>
                    <a:pt x="1382" y="84"/>
                    <a:pt x="1763" y="453"/>
                    <a:pt x="1763" y="929"/>
                  </a:cubicBezTo>
                  <a:cubicBezTo>
                    <a:pt x="1763" y="1393"/>
                    <a:pt x="1382" y="1786"/>
                    <a:pt x="929" y="1786"/>
                  </a:cubicBezTo>
                  <a:cubicBezTo>
                    <a:pt x="465" y="1786"/>
                    <a:pt x="96" y="1405"/>
                    <a:pt x="96" y="929"/>
                  </a:cubicBezTo>
                  <a:cubicBezTo>
                    <a:pt x="96" y="453"/>
                    <a:pt x="465" y="84"/>
                    <a:pt x="929" y="84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22" name="Google Shape;5922;p21"/>
            <p:cNvSpPr/>
            <p:nvPr/>
          </p:nvSpPr>
          <p:spPr>
            <a:xfrm>
              <a:off x="8670413" y="19869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23" name="Google Shape;5923;p21"/>
            <p:cNvSpPr/>
            <p:nvPr/>
          </p:nvSpPr>
          <p:spPr>
            <a:xfrm>
              <a:off x="8513538" y="2519788"/>
              <a:ext cx="25325" cy="26225"/>
            </a:xfrm>
            <a:custGeom>
              <a:avLst/>
              <a:gdLst/>
              <a:ahLst/>
              <a:cxnLst/>
              <a:rect l="l" t="t" r="r" b="b"/>
              <a:pathLst>
                <a:path w="1013" h="1049" extrusionOk="0">
                  <a:moveTo>
                    <a:pt x="513" y="1"/>
                  </a:moveTo>
                  <a:cubicBezTo>
                    <a:pt x="227" y="1"/>
                    <a:pt x="1" y="239"/>
                    <a:pt x="1" y="525"/>
                  </a:cubicBezTo>
                  <a:cubicBezTo>
                    <a:pt x="1" y="811"/>
                    <a:pt x="227" y="1049"/>
                    <a:pt x="513" y="1049"/>
                  </a:cubicBezTo>
                  <a:cubicBezTo>
                    <a:pt x="787" y="1049"/>
                    <a:pt x="1013" y="811"/>
                    <a:pt x="1013" y="525"/>
                  </a:cubicBezTo>
                  <a:cubicBezTo>
                    <a:pt x="1013" y="239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24" name="Google Shape;5924;p21"/>
            <p:cNvSpPr/>
            <p:nvPr/>
          </p:nvSpPr>
          <p:spPr>
            <a:xfrm>
              <a:off x="8869538" y="2519513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29" y="0"/>
                  </a:moveTo>
                  <a:cubicBezTo>
                    <a:pt x="191" y="0"/>
                    <a:pt x="1" y="202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2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25" name="Google Shape;5925;p21"/>
            <p:cNvSpPr/>
            <p:nvPr/>
          </p:nvSpPr>
          <p:spPr>
            <a:xfrm>
              <a:off x="8858838" y="23266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26" name="Google Shape;5926;p21"/>
            <p:cNvSpPr/>
            <p:nvPr/>
          </p:nvSpPr>
          <p:spPr>
            <a:xfrm>
              <a:off x="8457588" y="21685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27" name="Google Shape;5927;p21"/>
            <p:cNvSpPr/>
            <p:nvPr/>
          </p:nvSpPr>
          <p:spPr>
            <a:xfrm>
              <a:off x="8910913" y="20447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28" name="Google Shape;5928;p21"/>
            <p:cNvSpPr/>
            <p:nvPr/>
          </p:nvSpPr>
          <p:spPr>
            <a:xfrm>
              <a:off x="8679638" y="2409663"/>
              <a:ext cx="49725" cy="50025"/>
            </a:xfrm>
            <a:custGeom>
              <a:avLst/>
              <a:gdLst/>
              <a:ahLst/>
              <a:cxnLst/>
              <a:rect l="l" t="t" r="r" b="b"/>
              <a:pathLst>
                <a:path w="1989" h="2001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8"/>
                    <a:pt x="441" y="2001"/>
                    <a:pt x="989" y="2001"/>
                  </a:cubicBezTo>
                  <a:cubicBezTo>
                    <a:pt x="1548" y="2001"/>
                    <a:pt x="1989" y="1548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29" name="Google Shape;5929;p21"/>
            <p:cNvSpPr/>
            <p:nvPr/>
          </p:nvSpPr>
          <p:spPr>
            <a:xfrm flipH="1">
              <a:off x="8594813" y="2107100"/>
              <a:ext cx="108950" cy="150050"/>
            </a:xfrm>
            <a:custGeom>
              <a:avLst/>
              <a:gdLst/>
              <a:ahLst/>
              <a:cxnLst/>
              <a:rect l="l" t="t" r="r" b="b"/>
              <a:pathLst>
                <a:path w="4358" h="6002" extrusionOk="0">
                  <a:moveTo>
                    <a:pt x="143" y="1"/>
                  </a:moveTo>
                  <a:lnTo>
                    <a:pt x="0" y="24"/>
                  </a:lnTo>
                  <a:lnTo>
                    <a:pt x="155" y="1965"/>
                  </a:lnTo>
                  <a:lnTo>
                    <a:pt x="2036" y="2132"/>
                  </a:lnTo>
                  <a:lnTo>
                    <a:pt x="2179" y="4025"/>
                  </a:lnTo>
                  <a:lnTo>
                    <a:pt x="4060" y="4168"/>
                  </a:lnTo>
                  <a:lnTo>
                    <a:pt x="4203" y="6001"/>
                  </a:lnTo>
                  <a:lnTo>
                    <a:pt x="4358" y="5989"/>
                  </a:lnTo>
                  <a:lnTo>
                    <a:pt x="4203" y="4025"/>
                  </a:lnTo>
                  <a:lnTo>
                    <a:pt x="2334" y="3870"/>
                  </a:lnTo>
                  <a:lnTo>
                    <a:pt x="2167" y="1989"/>
                  </a:lnTo>
                  <a:lnTo>
                    <a:pt x="298" y="1834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30" name="Google Shape;5930;p21"/>
            <p:cNvSpPr/>
            <p:nvPr/>
          </p:nvSpPr>
          <p:spPr>
            <a:xfrm flipH="1">
              <a:off x="8807038" y="1829975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4013" y="168"/>
                  </a:lnTo>
                  <a:lnTo>
                    <a:pt x="3846" y="2061"/>
                  </a:lnTo>
                  <a:lnTo>
                    <a:pt x="1965" y="2204"/>
                  </a:lnTo>
                  <a:lnTo>
                    <a:pt x="1822" y="4097"/>
                  </a:lnTo>
                  <a:lnTo>
                    <a:pt x="0" y="4240"/>
                  </a:lnTo>
                  <a:lnTo>
                    <a:pt x="24" y="4406"/>
                  </a:lnTo>
                  <a:lnTo>
                    <a:pt x="1965" y="4240"/>
                  </a:lnTo>
                  <a:lnTo>
                    <a:pt x="2120" y="2358"/>
                  </a:lnTo>
                  <a:lnTo>
                    <a:pt x="3989" y="2204"/>
                  </a:lnTo>
                  <a:lnTo>
                    <a:pt x="4144" y="311"/>
                  </a:lnTo>
                  <a:lnTo>
                    <a:pt x="5954" y="168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31" name="Google Shape;5931;p21"/>
            <p:cNvSpPr/>
            <p:nvPr/>
          </p:nvSpPr>
          <p:spPr>
            <a:xfrm>
              <a:off x="8979088" y="2077925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58" y="1"/>
                  </a:moveTo>
                  <a:lnTo>
                    <a:pt x="5656" y="2537"/>
                  </a:lnTo>
                  <a:lnTo>
                    <a:pt x="3036" y="2751"/>
                  </a:lnTo>
                  <a:lnTo>
                    <a:pt x="2822" y="5382"/>
                  </a:lnTo>
                  <a:lnTo>
                    <a:pt x="203" y="5597"/>
                  </a:lnTo>
                  <a:lnTo>
                    <a:pt x="0" y="8323"/>
                  </a:lnTo>
                  <a:lnTo>
                    <a:pt x="203" y="8347"/>
                  </a:lnTo>
                  <a:lnTo>
                    <a:pt x="417" y="5799"/>
                  </a:lnTo>
                  <a:lnTo>
                    <a:pt x="3024" y="5597"/>
                  </a:lnTo>
                  <a:lnTo>
                    <a:pt x="3227" y="2954"/>
                  </a:lnTo>
                  <a:lnTo>
                    <a:pt x="5846" y="2739"/>
                  </a:lnTo>
                  <a:lnTo>
                    <a:pt x="6072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32" name="Google Shape;5932;p21"/>
            <p:cNvSpPr/>
            <p:nvPr/>
          </p:nvSpPr>
          <p:spPr>
            <a:xfrm>
              <a:off x="8818338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33" name="Google Shape;5933;p21"/>
            <p:cNvSpPr/>
            <p:nvPr/>
          </p:nvSpPr>
          <p:spPr>
            <a:xfrm>
              <a:off x="9031763" y="31823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5"/>
                  </a:moveTo>
                  <a:cubicBezTo>
                    <a:pt x="1382" y="95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5"/>
                    <a:pt x="929" y="95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34" name="Google Shape;5934;p21"/>
            <p:cNvSpPr/>
            <p:nvPr/>
          </p:nvSpPr>
          <p:spPr>
            <a:xfrm>
              <a:off x="8670413" y="27561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35" name="Google Shape;5935;p21"/>
            <p:cNvSpPr/>
            <p:nvPr/>
          </p:nvSpPr>
          <p:spPr>
            <a:xfrm>
              <a:off x="8513538" y="3288938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4"/>
                  </a:cubicBezTo>
                  <a:cubicBezTo>
                    <a:pt x="1" y="810"/>
                    <a:pt x="227" y="1036"/>
                    <a:pt x="513" y="1036"/>
                  </a:cubicBezTo>
                  <a:cubicBezTo>
                    <a:pt x="787" y="1036"/>
                    <a:pt x="1013" y="810"/>
                    <a:pt x="1013" y="524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36" name="Google Shape;5936;p21"/>
            <p:cNvSpPr/>
            <p:nvPr/>
          </p:nvSpPr>
          <p:spPr>
            <a:xfrm>
              <a:off x="8869538" y="32883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37" name="Google Shape;5937;p21"/>
            <p:cNvSpPr/>
            <p:nvPr/>
          </p:nvSpPr>
          <p:spPr>
            <a:xfrm>
              <a:off x="8858838" y="30957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53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38" name="Google Shape;5938;p21"/>
            <p:cNvSpPr/>
            <p:nvPr/>
          </p:nvSpPr>
          <p:spPr>
            <a:xfrm>
              <a:off x="8457588" y="2937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1" y="203"/>
                    <a:pt x="1" y="441"/>
                  </a:cubicBezTo>
                  <a:cubicBezTo>
                    <a:pt x="1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39" name="Google Shape;5939;p21"/>
            <p:cNvSpPr/>
            <p:nvPr/>
          </p:nvSpPr>
          <p:spPr>
            <a:xfrm>
              <a:off x="8910913" y="28138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191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41"/>
                  </a:cubicBezTo>
                  <a:cubicBezTo>
                    <a:pt x="870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40" name="Google Shape;5940;p21"/>
            <p:cNvSpPr/>
            <p:nvPr/>
          </p:nvSpPr>
          <p:spPr>
            <a:xfrm>
              <a:off x="8679638" y="3178813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107"/>
                  </a:moveTo>
                  <a:cubicBezTo>
                    <a:pt x="1489" y="107"/>
                    <a:pt x="1870" y="500"/>
                    <a:pt x="1870" y="1000"/>
                  </a:cubicBezTo>
                  <a:cubicBezTo>
                    <a:pt x="1870" y="1489"/>
                    <a:pt x="1465" y="1893"/>
                    <a:pt x="989" y="1893"/>
                  </a:cubicBezTo>
                  <a:cubicBezTo>
                    <a:pt x="513" y="1893"/>
                    <a:pt x="120" y="1489"/>
                    <a:pt x="120" y="1000"/>
                  </a:cubicBezTo>
                  <a:cubicBezTo>
                    <a:pt x="120" y="500"/>
                    <a:pt x="501" y="107"/>
                    <a:pt x="989" y="107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0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0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41" name="Google Shape;5941;p21"/>
            <p:cNvSpPr/>
            <p:nvPr/>
          </p:nvSpPr>
          <p:spPr>
            <a:xfrm>
              <a:off x="8594813" y="2876250"/>
              <a:ext cx="108950" cy="150050"/>
            </a:xfrm>
            <a:custGeom>
              <a:avLst/>
              <a:gdLst/>
              <a:ahLst/>
              <a:cxnLst/>
              <a:rect l="l" t="t" r="r" b="b"/>
              <a:pathLst>
                <a:path w="4358" h="6002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2"/>
                  </a:lnTo>
                  <a:lnTo>
                    <a:pt x="2179" y="4025"/>
                  </a:lnTo>
                  <a:lnTo>
                    <a:pt x="4060" y="4168"/>
                  </a:lnTo>
                  <a:lnTo>
                    <a:pt x="4203" y="6001"/>
                  </a:lnTo>
                  <a:lnTo>
                    <a:pt x="4358" y="5989"/>
                  </a:lnTo>
                  <a:lnTo>
                    <a:pt x="4203" y="4025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42" name="Google Shape;5942;p21"/>
            <p:cNvSpPr/>
            <p:nvPr/>
          </p:nvSpPr>
          <p:spPr>
            <a:xfrm>
              <a:off x="8807038" y="259912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4013" y="167"/>
                  </a:lnTo>
                  <a:lnTo>
                    <a:pt x="3846" y="2049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43" name="Google Shape;5943;p21"/>
            <p:cNvSpPr/>
            <p:nvPr/>
          </p:nvSpPr>
          <p:spPr>
            <a:xfrm flipH="1">
              <a:off x="397063" y="2844538"/>
              <a:ext cx="151825" cy="208975"/>
            </a:xfrm>
            <a:custGeom>
              <a:avLst/>
              <a:gdLst/>
              <a:ahLst/>
              <a:cxnLst/>
              <a:rect l="l" t="t" r="r" b="b"/>
              <a:pathLst>
                <a:path w="6073" h="8359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6" y="2763"/>
                  </a:lnTo>
                  <a:lnTo>
                    <a:pt x="2822" y="5394"/>
                  </a:lnTo>
                  <a:lnTo>
                    <a:pt x="203" y="5597"/>
                  </a:lnTo>
                  <a:lnTo>
                    <a:pt x="0" y="8335"/>
                  </a:lnTo>
                  <a:lnTo>
                    <a:pt x="203" y="8359"/>
                  </a:lnTo>
                  <a:lnTo>
                    <a:pt x="417" y="5811"/>
                  </a:lnTo>
                  <a:lnTo>
                    <a:pt x="3024" y="5597"/>
                  </a:lnTo>
                  <a:lnTo>
                    <a:pt x="3227" y="2953"/>
                  </a:lnTo>
                  <a:lnTo>
                    <a:pt x="5846" y="2739"/>
                  </a:lnTo>
                  <a:lnTo>
                    <a:pt x="6072" y="24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44" name="Google Shape;5944;p21"/>
            <p:cNvSpPr/>
            <p:nvPr/>
          </p:nvSpPr>
          <p:spPr>
            <a:xfrm>
              <a:off x="8818338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83"/>
                  </a:moveTo>
                  <a:cubicBezTo>
                    <a:pt x="1382" y="83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4"/>
                    <a:pt x="465" y="83"/>
                    <a:pt x="918" y="83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17"/>
                  </a:cubicBezTo>
                  <a:cubicBezTo>
                    <a:pt x="1" y="1429"/>
                    <a:pt x="418" y="1845"/>
                    <a:pt x="918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45" name="Google Shape;5945;p21"/>
            <p:cNvSpPr/>
            <p:nvPr/>
          </p:nvSpPr>
          <p:spPr>
            <a:xfrm>
              <a:off x="9031763" y="3951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18"/>
                    <a:pt x="1382" y="1787"/>
                    <a:pt x="929" y="1787"/>
                  </a:cubicBezTo>
                  <a:cubicBezTo>
                    <a:pt x="465" y="1787"/>
                    <a:pt x="96" y="1418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8"/>
                    <a:pt x="1" y="930"/>
                  </a:cubicBezTo>
                  <a:cubicBezTo>
                    <a:pt x="1" y="1430"/>
                    <a:pt x="417" y="1846"/>
                    <a:pt x="929" y="1846"/>
                  </a:cubicBezTo>
                  <a:cubicBezTo>
                    <a:pt x="1429" y="1846"/>
                    <a:pt x="1846" y="1430"/>
                    <a:pt x="1846" y="930"/>
                  </a:cubicBezTo>
                  <a:cubicBezTo>
                    <a:pt x="1834" y="418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46" name="Google Shape;5946;p21"/>
            <p:cNvSpPr/>
            <p:nvPr/>
          </p:nvSpPr>
          <p:spPr>
            <a:xfrm>
              <a:off x="8670413" y="35252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191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191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47" name="Google Shape;5947;p21"/>
            <p:cNvSpPr/>
            <p:nvPr/>
          </p:nvSpPr>
          <p:spPr>
            <a:xfrm>
              <a:off x="8513538" y="4057788"/>
              <a:ext cx="25325" cy="26225"/>
            </a:xfrm>
            <a:custGeom>
              <a:avLst/>
              <a:gdLst/>
              <a:ahLst/>
              <a:cxnLst/>
              <a:rect l="l" t="t" r="r" b="b"/>
              <a:pathLst>
                <a:path w="1013" h="1049" extrusionOk="0">
                  <a:moveTo>
                    <a:pt x="513" y="0"/>
                  </a:moveTo>
                  <a:cubicBezTo>
                    <a:pt x="227" y="0"/>
                    <a:pt x="1" y="239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9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48" name="Google Shape;5948;p21"/>
            <p:cNvSpPr/>
            <p:nvPr/>
          </p:nvSpPr>
          <p:spPr>
            <a:xfrm>
              <a:off x="8869538" y="4057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49" name="Google Shape;5949;p21"/>
            <p:cNvSpPr/>
            <p:nvPr/>
          </p:nvSpPr>
          <p:spPr>
            <a:xfrm>
              <a:off x="8858838" y="38649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50" name="Google Shape;5950;p21"/>
            <p:cNvSpPr/>
            <p:nvPr/>
          </p:nvSpPr>
          <p:spPr>
            <a:xfrm>
              <a:off x="8457588" y="37068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191"/>
                    <a:pt x="1" y="441"/>
                  </a:cubicBezTo>
                  <a:cubicBezTo>
                    <a:pt x="1" y="692"/>
                    <a:pt x="203" y="894"/>
                    <a:pt x="441" y="894"/>
                  </a:cubicBezTo>
                  <a:cubicBezTo>
                    <a:pt x="679" y="894"/>
                    <a:pt x="870" y="692"/>
                    <a:pt x="870" y="441"/>
                  </a:cubicBezTo>
                  <a:cubicBezTo>
                    <a:pt x="870" y="191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51" name="Google Shape;5951;p21"/>
            <p:cNvSpPr/>
            <p:nvPr/>
          </p:nvSpPr>
          <p:spPr>
            <a:xfrm>
              <a:off x="8910913" y="35827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2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53"/>
                  </a:cubicBezTo>
                  <a:cubicBezTo>
                    <a:pt x="870" y="202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52" name="Google Shape;5952;p21"/>
            <p:cNvSpPr/>
            <p:nvPr/>
          </p:nvSpPr>
          <p:spPr>
            <a:xfrm>
              <a:off x="8679638" y="3947963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5"/>
                  </a:moveTo>
                  <a:cubicBezTo>
                    <a:pt x="1489" y="95"/>
                    <a:pt x="1870" y="500"/>
                    <a:pt x="1870" y="988"/>
                  </a:cubicBezTo>
                  <a:cubicBezTo>
                    <a:pt x="1870" y="1488"/>
                    <a:pt x="1465" y="1881"/>
                    <a:pt x="989" y="1881"/>
                  </a:cubicBezTo>
                  <a:cubicBezTo>
                    <a:pt x="513" y="1881"/>
                    <a:pt x="120" y="1488"/>
                    <a:pt x="120" y="988"/>
                  </a:cubicBezTo>
                  <a:cubicBezTo>
                    <a:pt x="120" y="500"/>
                    <a:pt x="501" y="95"/>
                    <a:pt x="989" y="95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988"/>
                  </a:cubicBezTo>
                  <a:cubicBezTo>
                    <a:pt x="1" y="1548"/>
                    <a:pt x="441" y="1988"/>
                    <a:pt x="989" y="1988"/>
                  </a:cubicBezTo>
                  <a:cubicBezTo>
                    <a:pt x="1548" y="1988"/>
                    <a:pt x="1989" y="1548"/>
                    <a:pt x="1989" y="988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53" name="Google Shape;5953;p21"/>
            <p:cNvSpPr/>
            <p:nvPr/>
          </p:nvSpPr>
          <p:spPr>
            <a:xfrm flipH="1">
              <a:off x="8594813" y="3645400"/>
              <a:ext cx="108950" cy="150025"/>
            </a:xfrm>
            <a:custGeom>
              <a:avLst/>
              <a:gdLst/>
              <a:ahLst/>
              <a:cxnLst/>
              <a:rect l="l" t="t" r="r" b="b"/>
              <a:pathLst>
                <a:path w="4358" h="6001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1"/>
                  </a:lnTo>
                  <a:lnTo>
                    <a:pt x="2179" y="4012"/>
                  </a:lnTo>
                  <a:lnTo>
                    <a:pt x="4060" y="4167"/>
                  </a:lnTo>
                  <a:lnTo>
                    <a:pt x="4203" y="6001"/>
                  </a:lnTo>
                  <a:lnTo>
                    <a:pt x="4358" y="5977"/>
                  </a:lnTo>
                  <a:lnTo>
                    <a:pt x="4203" y="4012"/>
                  </a:lnTo>
                  <a:lnTo>
                    <a:pt x="2334" y="3870"/>
                  </a:lnTo>
                  <a:lnTo>
                    <a:pt x="2167" y="1976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54" name="Google Shape;5954;p21"/>
            <p:cNvSpPr/>
            <p:nvPr/>
          </p:nvSpPr>
          <p:spPr>
            <a:xfrm flipH="1">
              <a:off x="8807038" y="336827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084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55" name="Google Shape;5955;p21"/>
            <p:cNvSpPr/>
            <p:nvPr/>
          </p:nvSpPr>
          <p:spPr>
            <a:xfrm>
              <a:off x="8979088" y="361592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94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56" name="Google Shape;5956;p21"/>
            <p:cNvSpPr/>
            <p:nvPr/>
          </p:nvSpPr>
          <p:spPr>
            <a:xfrm>
              <a:off x="8818338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4"/>
                    <a:pt x="1382" y="1787"/>
                    <a:pt x="918" y="1787"/>
                  </a:cubicBezTo>
                  <a:cubicBezTo>
                    <a:pt x="465" y="1787"/>
                    <a:pt x="84" y="1406"/>
                    <a:pt x="84" y="929"/>
                  </a:cubicBezTo>
                  <a:cubicBezTo>
                    <a:pt x="84" y="453"/>
                    <a:pt x="465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57" name="Google Shape;5957;p21"/>
            <p:cNvSpPr/>
            <p:nvPr/>
          </p:nvSpPr>
          <p:spPr>
            <a:xfrm>
              <a:off x="903176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58" name="Google Shape;5958;p21"/>
            <p:cNvSpPr/>
            <p:nvPr/>
          </p:nvSpPr>
          <p:spPr>
            <a:xfrm>
              <a:off x="8670413" y="42941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2"/>
                    <a:pt x="203" y="894"/>
                    <a:pt x="441" y="894"/>
                  </a:cubicBezTo>
                  <a:cubicBezTo>
                    <a:pt x="679" y="894"/>
                    <a:pt x="870" y="692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59" name="Google Shape;5959;p21"/>
            <p:cNvSpPr/>
            <p:nvPr/>
          </p:nvSpPr>
          <p:spPr>
            <a:xfrm>
              <a:off x="851353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60" name="Google Shape;5960;p21"/>
            <p:cNvSpPr/>
            <p:nvPr/>
          </p:nvSpPr>
          <p:spPr>
            <a:xfrm>
              <a:off x="886953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61" name="Google Shape;5961;p21"/>
            <p:cNvSpPr/>
            <p:nvPr/>
          </p:nvSpPr>
          <p:spPr>
            <a:xfrm>
              <a:off x="885883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62" name="Google Shape;5962;p21"/>
            <p:cNvSpPr/>
            <p:nvPr/>
          </p:nvSpPr>
          <p:spPr>
            <a:xfrm>
              <a:off x="8457588" y="44756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63" name="Google Shape;5963;p21"/>
            <p:cNvSpPr/>
            <p:nvPr/>
          </p:nvSpPr>
          <p:spPr>
            <a:xfrm>
              <a:off x="8910913" y="43518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64" name="Google Shape;5964;p21"/>
            <p:cNvSpPr/>
            <p:nvPr/>
          </p:nvSpPr>
          <p:spPr>
            <a:xfrm>
              <a:off x="8679638" y="4716788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65" name="Google Shape;5965;p21"/>
            <p:cNvSpPr/>
            <p:nvPr/>
          </p:nvSpPr>
          <p:spPr>
            <a:xfrm>
              <a:off x="8594813" y="4414525"/>
              <a:ext cx="108950" cy="149750"/>
            </a:xfrm>
            <a:custGeom>
              <a:avLst/>
              <a:gdLst/>
              <a:ahLst/>
              <a:cxnLst/>
              <a:rect l="l" t="t" r="r" b="b"/>
              <a:pathLst>
                <a:path w="4358" h="5990" extrusionOk="0">
                  <a:moveTo>
                    <a:pt x="143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36" y="2120"/>
                  </a:lnTo>
                  <a:lnTo>
                    <a:pt x="2179" y="4013"/>
                  </a:lnTo>
                  <a:lnTo>
                    <a:pt x="4060" y="4168"/>
                  </a:lnTo>
                  <a:lnTo>
                    <a:pt x="4203" y="5990"/>
                  </a:lnTo>
                  <a:lnTo>
                    <a:pt x="4358" y="5978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22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66" name="Google Shape;5966;p21"/>
            <p:cNvSpPr/>
            <p:nvPr/>
          </p:nvSpPr>
          <p:spPr>
            <a:xfrm>
              <a:off x="8807038" y="413712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51"/>
                  </a:lnTo>
                  <a:lnTo>
                    <a:pt x="24" y="4405"/>
                  </a:lnTo>
                  <a:lnTo>
                    <a:pt x="1965" y="4251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22"/>
                  </a:lnTo>
                  <a:lnTo>
                    <a:pt x="5954" y="167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67" name="Google Shape;5967;p21"/>
            <p:cNvSpPr/>
            <p:nvPr/>
          </p:nvSpPr>
          <p:spPr>
            <a:xfrm>
              <a:off x="8266188" y="4616350"/>
              <a:ext cx="106900" cy="151525"/>
            </a:xfrm>
            <a:custGeom>
              <a:avLst/>
              <a:gdLst/>
              <a:ahLst/>
              <a:cxnLst/>
              <a:rect l="l" t="t" r="r" b="b"/>
              <a:pathLst>
                <a:path w="4276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2" y="2012"/>
                  </a:lnTo>
                  <a:lnTo>
                    <a:pt x="1989" y="3905"/>
                  </a:lnTo>
                  <a:lnTo>
                    <a:pt x="120" y="4084"/>
                  </a:lnTo>
                  <a:lnTo>
                    <a:pt x="1" y="6048"/>
                  </a:lnTo>
                  <a:lnTo>
                    <a:pt x="144" y="6060"/>
                  </a:lnTo>
                  <a:lnTo>
                    <a:pt x="263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88"/>
                  </a:lnTo>
                  <a:lnTo>
                    <a:pt x="4275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68" name="Google Shape;5968;p21"/>
            <p:cNvSpPr/>
            <p:nvPr/>
          </p:nvSpPr>
          <p:spPr>
            <a:xfrm flipH="1">
              <a:off x="397063" y="43828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0"/>
                  </a:lnTo>
                  <a:lnTo>
                    <a:pt x="2822" y="5382"/>
                  </a:lnTo>
                  <a:lnTo>
                    <a:pt x="203" y="5596"/>
                  </a:lnTo>
                  <a:lnTo>
                    <a:pt x="0" y="8334"/>
                  </a:lnTo>
                  <a:lnTo>
                    <a:pt x="203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41"/>
                  </a:lnTo>
                  <a:lnTo>
                    <a:pt x="5846" y="2738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69" name="Google Shape;5969;p21"/>
            <p:cNvSpPr/>
            <p:nvPr/>
          </p:nvSpPr>
          <p:spPr>
            <a:xfrm>
              <a:off x="8818338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70" name="Google Shape;5970;p21"/>
            <p:cNvSpPr/>
            <p:nvPr/>
          </p:nvSpPr>
          <p:spPr>
            <a:xfrm>
              <a:off x="867041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71" name="Google Shape;5971;p21"/>
            <p:cNvSpPr/>
            <p:nvPr/>
          </p:nvSpPr>
          <p:spPr>
            <a:xfrm>
              <a:off x="8910913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41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72" name="Google Shape;5972;p21"/>
            <p:cNvSpPr/>
            <p:nvPr/>
          </p:nvSpPr>
          <p:spPr>
            <a:xfrm flipH="1">
              <a:off x="8807038" y="4906250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4013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73" name="Google Shape;5973;p21"/>
            <p:cNvSpPr/>
            <p:nvPr/>
          </p:nvSpPr>
          <p:spPr>
            <a:xfrm>
              <a:off x="8243563" y="4910725"/>
              <a:ext cx="152125" cy="208675"/>
            </a:xfrm>
            <a:custGeom>
              <a:avLst/>
              <a:gdLst/>
              <a:ahLst/>
              <a:cxnLst/>
              <a:rect l="l" t="t" r="r" b="b"/>
              <a:pathLst>
                <a:path w="6085" h="8347" extrusionOk="0">
                  <a:moveTo>
                    <a:pt x="5859" y="0"/>
                  </a:moveTo>
                  <a:lnTo>
                    <a:pt x="5668" y="2548"/>
                  </a:lnTo>
                  <a:lnTo>
                    <a:pt x="3049" y="2751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8" y="5811"/>
                  </a:lnTo>
                  <a:lnTo>
                    <a:pt x="3037" y="5596"/>
                  </a:lnTo>
                  <a:lnTo>
                    <a:pt x="3239" y="2965"/>
                  </a:lnTo>
                  <a:lnTo>
                    <a:pt x="5859" y="2739"/>
                  </a:lnTo>
                  <a:lnTo>
                    <a:pt x="6085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74" name="Google Shape;5974;p21"/>
            <p:cNvSpPr/>
            <p:nvPr/>
          </p:nvSpPr>
          <p:spPr>
            <a:xfrm>
              <a:off x="807836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75" name="Google Shape;5975;p21"/>
            <p:cNvSpPr/>
            <p:nvPr/>
          </p:nvSpPr>
          <p:spPr>
            <a:xfrm>
              <a:off x="75604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0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00" y="1037"/>
                  </a:cubicBezTo>
                  <a:cubicBezTo>
                    <a:pt x="774" y="1037"/>
                    <a:pt x="1012" y="810"/>
                    <a:pt x="1012" y="525"/>
                  </a:cubicBezTo>
                  <a:cubicBezTo>
                    <a:pt x="1012" y="227"/>
                    <a:pt x="774" y="1"/>
                    <a:pt x="5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76" name="Google Shape;5976;p21"/>
            <p:cNvSpPr/>
            <p:nvPr/>
          </p:nvSpPr>
          <p:spPr>
            <a:xfrm>
              <a:off x="7916438" y="212063"/>
              <a:ext cx="21475" cy="22350"/>
            </a:xfrm>
            <a:custGeom>
              <a:avLst/>
              <a:gdLst/>
              <a:ahLst/>
              <a:cxnLst/>
              <a:rect l="l" t="t" r="r" b="b"/>
              <a:pathLst>
                <a:path w="859" h="894" extrusionOk="0">
                  <a:moveTo>
                    <a:pt x="430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30" y="894"/>
                  </a:cubicBezTo>
                  <a:cubicBezTo>
                    <a:pt x="668" y="894"/>
                    <a:pt x="858" y="703"/>
                    <a:pt x="858" y="453"/>
                  </a:cubicBezTo>
                  <a:cubicBezTo>
                    <a:pt x="858" y="203"/>
                    <a:pt x="668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77" name="Google Shape;5977;p21"/>
            <p:cNvSpPr/>
            <p:nvPr/>
          </p:nvSpPr>
          <p:spPr>
            <a:xfrm>
              <a:off x="790513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78" name="Google Shape;5978;p21"/>
            <p:cNvSpPr/>
            <p:nvPr/>
          </p:nvSpPr>
          <p:spPr>
            <a:xfrm>
              <a:off x="7725938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79" name="Google Shape;5979;p21"/>
            <p:cNvSpPr/>
            <p:nvPr/>
          </p:nvSpPr>
          <p:spPr>
            <a:xfrm flipH="1">
              <a:off x="159126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1" y="2001"/>
                  </a:lnTo>
                  <a:lnTo>
                    <a:pt x="2012" y="3894"/>
                  </a:lnTo>
                  <a:lnTo>
                    <a:pt x="131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3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86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80" name="Google Shape;5980;p21"/>
            <p:cNvSpPr/>
            <p:nvPr/>
          </p:nvSpPr>
          <p:spPr>
            <a:xfrm>
              <a:off x="771731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70" y="703"/>
                    <a:pt x="870" y="453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81" name="Google Shape;5981;p21"/>
            <p:cNvSpPr/>
            <p:nvPr/>
          </p:nvSpPr>
          <p:spPr>
            <a:xfrm>
              <a:off x="7957238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41" y="893"/>
                  </a:cubicBezTo>
                  <a:cubicBezTo>
                    <a:pt x="679" y="893"/>
                    <a:pt x="869" y="691"/>
                    <a:pt x="869" y="453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82" name="Google Shape;5982;p21"/>
            <p:cNvSpPr/>
            <p:nvPr/>
          </p:nvSpPr>
          <p:spPr>
            <a:xfrm flipH="1">
              <a:off x="1179288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18" y="1"/>
                  </a:moveTo>
                  <a:lnTo>
                    <a:pt x="3989" y="155"/>
                  </a:lnTo>
                  <a:lnTo>
                    <a:pt x="3834" y="2048"/>
                  </a:lnTo>
                  <a:lnTo>
                    <a:pt x="1965" y="2203"/>
                  </a:lnTo>
                  <a:lnTo>
                    <a:pt x="1798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2" y="155"/>
                  </a:lnTo>
                  <a:lnTo>
                    <a:pt x="591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83" name="Google Shape;5983;p21"/>
            <p:cNvSpPr/>
            <p:nvPr/>
          </p:nvSpPr>
          <p:spPr>
            <a:xfrm>
              <a:off x="729018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6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50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84" name="Google Shape;5984;p21"/>
            <p:cNvSpPr/>
            <p:nvPr/>
          </p:nvSpPr>
          <p:spPr>
            <a:xfrm>
              <a:off x="807836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46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85" name="Google Shape;5985;p21"/>
            <p:cNvSpPr/>
            <p:nvPr/>
          </p:nvSpPr>
          <p:spPr>
            <a:xfrm>
              <a:off x="75604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0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00" y="1048"/>
                  </a:cubicBezTo>
                  <a:cubicBezTo>
                    <a:pt x="774" y="1048"/>
                    <a:pt x="1012" y="810"/>
                    <a:pt x="1012" y="524"/>
                  </a:cubicBezTo>
                  <a:cubicBezTo>
                    <a:pt x="1012" y="238"/>
                    <a:pt x="774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86" name="Google Shape;5986;p21"/>
            <p:cNvSpPr/>
            <p:nvPr/>
          </p:nvSpPr>
          <p:spPr>
            <a:xfrm>
              <a:off x="7916438" y="4826638"/>
              <a:ext cx="21475" cy="22350"/>
            </a:xfrm>
            <a:custGeom>
              <a:avLst/>
              <a:gdLst/>
              <a:ahLst/>
              <a:cxnLst/>
              <a:rect l="l" t="t" r="r" b="b"/>
              <a:pathLst>
                <a:path w="859" h="894" extrusionOk="0">
                  <a:moveTo>
                    <a:pt x="430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30" y="893"/>
                  </a:cubicBezTo>
                  <a:cubicBezTo>
                    <a:pt x="668" y="893"/>
                    <a:pt x="858" y="691"/>
                    <a:pt x="858" y="441"/>
                  </a:cubicBezTo>
                  <a:cubicBezTo>
                    <a:pt x="858" y="203"/>
                    <a:pt x="668" y="0"/>
                    <a:pt x="4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87" name="Google Shape;5987;p21"/>
            <p:cNvSpPr/>
            <p:nvPr/>
          </p:nvSpPr>
          <p:spPr>
            <a:xfrm>
              <a:off x="790513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88" name="Google Shape;5988;p21"/>
            <p:cNvSpPr/>
            <p:nvPr/>
          </p:nvSpPr>
          <p:spPr>
            <a:xfrm>
              <a:off x="7725938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89" name="Google Shape;5989;p21"/>
            <p:cNvSpPr/>
            <p:nvPr/>
          </p:nvSpPr>
          <p:spPr>
            <a:xfrm flipH="1">
              <a:off x="1591263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1" y="2012"/>
                  </a:lnTo>
                  <a:lnTo>
                    <a:pt x="2012" y="3905"/>
                  </a:lnTo>
                  <a:lnTo>
                    <a:pt x="131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3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86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90" name="Google Shape;5990;p21"/>
            <p:cNvSpPr/>
            <p:nvPr/>
          </p:nvSpPr>
          <p:spPr>
            <a:xfrm>
              <a:off x="771731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53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91" name="Google Shape;5991;p21"/>
            <p:cNvSpPr/>
            <p:nvPr/>
          </p:nvSpPr>
          <p:spPr>
            <a:xfrm>
              <a:off x="7957238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92" name="Google Shape;5992;p21"/>
            <p:cNvSpPr/>
            <p:nvPr/>
          </p:nvSpPr>
          <p:spPr>
            <a:xfrm flipH="1">
              <a:off x="225613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18" y="1"/>
                  </a:moveTo>
                  <a:lnTo>
                    <a:pt x="3989" y="167"/>
                  </a:lnTo>
                  <a:lnTo>
                    <a:pt x="3834" y="2061"/>
                  </a:lnTo>
                  <a:lnTo>
                    <a:pt x="1965" y="2203"/>
                  </a:lnTo>
                  <a:lnTo>
                    <a:pt x="1798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2" y="167"/>
                  </a:lnTo>
                  <a:lnTo>
                    <a:pt x="591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93" name="Google Shape;5993;p21"/>
            <p:cNvSpPr/>
            <p:nvPr/>
          </p:nvSpPr>
          <p:spPr>
            <a:xfrm>
              <a:off x="7290188" y="491072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94" name="Google Shape;5994;p21"/>
            <p:cNvSpPr/>
            <p:nvPr/>
          </p:nvSpPr>
          <p:spPr>
            <a:xfrm>
              <a:off x="7124688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1" y="465"/>
                    <a:pt x="1751" y="941"/>
                  </a:cubicBezTo>
                  <a:cubicBezTo>
                    <a:pt x="1751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95" name="Google Shape;5995;p21"/>
            <p:cNvSpPr/>
            <p:nvPr/>
          </p:nvSpPr>
          <p:spPr>
            <a:xfrm>
              <a:off x="66067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1" y="1"/>
                  </a:moveTo>
                  <a:cubicBezTo>
                    <a:pt x="227" y="1"/>
                    <a:pt x="0" y="227"/>
                    <a:pt x="0" y="525"/>
                  </a:cubicBezTo>
                  <a:cubicBezTo>
                    <a:pt x="0" y="810"/>
                    <a:pt x="227" y="1037"/>
                    <a:pt x="501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96" name="Google Shape;5996;p21"/>
            <p:cNvSpPr/>
            <p:nvPr/>
          </p:nvSpPr>
          <p:spPr>
            <a:xfrm>
              <a:off x="6962763" y="2120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58" y="703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97" name="Google Shape;5997;p21"/>
            <p:cNvSpPr/>
            <p:nvPr/>
          </p:nvSpPr>
          <p:spPr>
            <a:xfrm>
              <a:off x="6951438" y="19488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80" y="894"/>
                    <a:pt x="870" y="691"/>
                    <a:pt x="870" y="441"/>
                  </a:cubicBezTo>
                  <a:cubicBezTo>
                    <a:pt x="870" y="203"/>
                    <a:pt x="680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98" name="Google Shape;5998;p21"/>
            <p:cNvSpPr/>
            <p:nvPr/>
          </p:nvSpPr>
          <p:spPr>
            <a:xfrm>
              <a:off x="677226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0" y="1894"/>
                  </a:cubicBezTo>
                  <a:cubicBezTo>
                    <a:pt x="524" y="1894"/>
                    <a:pt x="119" y="1489"/>
                    <a:pt x="119" y="1001"/>
                  </a:cubicBezTo>
                  <a:cubicBezTo>
                    <a:pt x="119" y="501"/>
                    <a:pt x="524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99" name="Google Shape;5999;p21"/>
            <p:cNvSpPr/>
            <p:nvPr/>
          </p:nvSpPr>
          <p:spPr>
            <a:xfrm>
              <a:off x="635881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44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13" y="3894"/>
                  </a:lnTo>
                  <a:lnTo>
                    <a:pt x="143" y="4073"/>
                  </a:lnTo>
                  <a:lnTo>
                    <a:pt x="1" y="6037"/>
                  </a:lnTo>
                  <a:lnTo>
                    <a:pt x="155" y="6049"/>
                  </a:lnTo>
                  <a:lnTo>
                    <a:pt x="286" y="4228"/>
                  </a:lnTo>
                  <a:lnTo>
                    <a:pt x="2167" y="4049"/>
                  </a:lnTo>
                  <a:lnTo>
                    <a:pt x="2287" y="2156"/>
                  </a:lnTo>
                  <a:lnTo>
                    <a:pt x="4156" y="1977"/>
                  </a:lnTo>
                  <a:lnTo>
                    <a:pt x="4287" y="13"/>
                  </a:lnTo>
                  <a:lnTo>
                    <a:pt x="4144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00" name="Google Shape;6000;p21"/>
            <p:cNvSpPr/>
            <p:nvPr/>
          </p:nvSpPr>
          <p:spPr>
            <a:xfrm>
              <a:off x="6763638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79" y="893"/>
                    <a:pt x="869" y="703"/>
                    <a:pt x="869" y="453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01" name="Google Shape;6001;p21"/>
            <p:cNvSpPr/>
            <p:nvPr/>
          </p:nvSpPr>
          <p:spPr>
            <a:xfrm>
              <a:off x="7003538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02" name="Google Shape;6002;p21"/>
            <p:cNvSpPr/>
            <p:nvPr/>
          </p:nvSpPr>
          <p:spPr>
            <a:xfrm flipH="1">
              <a:off x="2132963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41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89" y="2203"/>
                  </a:lnTo>
                  <a:lnTo>
                    <a:pt x="4143" y="310"/>
                  </a:lnTo>
                  <a:lnTo>
                    <a:pt x="5941" y="155"/>
                  </a:lnTo>
                  <a:lnTo>
                    <a:pt x="5941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03" name="Google Shape;6003;p21"/>
            <p:cNvSpPr/>
            <p:nvPr/>
          </p:nvSpPr>
          <p:spPr>
            <a:xfrm>
              <a:off x="633648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27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7" y="5596"/>
                  </a:lnTo>
                  <a:lnTo>
                    <a:pt x="3251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04" name="Google Shape;6004;p21"/>
            <p:cNvSpPr/>
            <p:nvPr/>
          </p:nvSpPr>
          <p:spPr>
            <a:xfrm>
              <a:off x="7124688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1" y="465"/>
                    <a:pt x="1751" y="941"/>
                  </a:cubicBezTo>
                  <a:cubicBezTo>
                    <a:pt x="1751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05" name="Google Shape;6005;p21"/>
            <p:cNvSpPr/>
            <p:nvPr/>
          </p:nvSpPr>
          <p:spPr>
            <a:xfrm>
              <a:off x="66067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1" y="0"/>
                  </a:moveTo>
                  <a:cubicBezTo>
                    <a:pt x="227" y="0"/>
                    <a:pt x="0" y="238"/>
                    <a:pt x="0" y="524"/>
                  </a:cubicBezTo>
                  <a:cubicBezTo>
                    <a:pt x="0" y="810"/>
                    <a:pt x="227" y="1048"/>
                    <a:pt x="501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06" name="Google Shape;6006;p21"/>
            <p:cNvSpPr/>
            <p:nvPr/>
          </p:nvSpPr>
          <p:spPr>
            <a:xfrm>
              <a:off x="6962763" y="48266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07" name="Google Shape;6007;p21"/>
            <p:cNvSpPr/>
            <p:nvPr/>
          </p:nvSpPr>
          <p:spPr>
            <a:xfrm>
              <a:off x="6951438" y="4634038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1" y="1"/>
                  </a:moveTo>
                  <a:cubicBezTo>
                    <a:pt x="203" y="1"/>
                    <a:pt x="1" y="191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80" y="894"/>
                    <a:pt x="870" y="691"/>
                    <a:pt x="870" y="441"/>
                  </a:cubicBezTo>
                  <a:cubicBezTo>
                    <a:pt x="870" y="191"/>
                    <a:pt x="680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08" name="Google Shape;6008;p21"/>
            <p:cNvSpPr/>
            <p:nvPr/>
          </p:nvSpPr>
          <p:spPr>
            <a:xfrm>
              <a:off x="677226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0" y="1894"/>
                  </a:cubicBezTo>
                  <a:cubicBezTo>
                    <a:pt x="524" y="1894"/>
                    <a:pt x="119" y="1489"/>
                    <a:pt x="119" y="1001"/>
                  </a:cubicBezTo>
                  <a:cubicBezTo>
                    <a:pt x="119" y="513"/>
                    <a:pt x="524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09" name="Google Shape;6009;p21"/>
            <p:cNvSpPr/>
            <p:nvPr/>
          </p:nvSpPr>
          <p:spPr>
            <a:xfrm>
              <a:off x="6358813" y="4616350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44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13" y="3905"/>
                  </a:lnTo>
                  <a:lnTo>
                    <a:pt x="143" y="4084"/>
                  </a:lnTo>
                  <a:lnTo>
                    <a:pt x="1" y="6048"/>
                  </a:lnTo>
                  <a:lnTo>
                    <a:pt x="155" y="6060"/>
                  </a:lnTo>
                  <a:lnTo>
                    <a:pt x="286" y="4227"/>
                  </a:lnTo>
                  <a:lnTo>
                    <a:pt x="2167" y="4048"/>
                  </a:lnTo>
                  <a:lnTo>
                    <a:pt x="2287" y="2155"/>
                  </a:lnTo>
                  <a:lnTo>
                    <a:pt x="4156" y="1988"/>
                  </a:lnTo>
                  <a:lnTo>
                    <a:pt x="4287" y="24"/>
                  </a:lnTo>
                  <a:lnTo>
                    <a:pt x="4144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10" name="Google Shape;6010;p21"/>
            <p:cNvSpPr/>
            <p:nvPr/>
          </p:nvSpPr>
          <p:spPr>
            <a:xfrm>
              <a:off x="6763638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69" y="691"/>
                    <a:pt x="869" y="453"/>
                  </a:cubicBezTo>
                  <a:cubicBezTo>
                    <a:pt x="869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11" name="Google Shape;6011;p21"/>
            <p:cNvSpPr/>
            <p:nvPr/>
          </p:nvSpPr>
          <p:spPr>
            <a:xfrm>
              <a:off x="7003538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12" name="Google Shape;6012;p21"/>
            <p:cNvSpPr/>
            <p:nvPr/>
          </p:nvSpPr>
          <p:spPr>
            <a:xfrm flipH="1">
              <a:off x="1179288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41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89" y="2203"/>
                  </a:lnTo>
                  <a:lnTo>
                    <a:pt x="4143" y="310"/>
                  </a:lnTo>
                  <a:lnTo>
                    <a:pt x="5941" y="167"/>
                  </a:lnTo>
                  <a:lnTo>
                    <a:pt x="5941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13" name="Google Shape;6013;p21"/>
            <p:cNvSpPr/>
            <p:nvPr/>
          </p:nvSpPr>
          <p:spPr>
            <a:xfrm>
              <a:off x="633648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27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7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14" name="Google Shape;6014;p21"/>
            <p:cNvSpPr/>
            <p:nvPr/>
          </p:nvSpPr>
          <p:spPr>
            <a:xfrm>
              <a:off x="617128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84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15" name="Google Shape;6015;p21"/>
            <p:cNvSpPr/>
            <p:nvPr/>
          </p:nvSpPr>
          <p:spPr>
            <a:xfrm>
              <a:off x="56530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1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01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16" name="Google Shape;6016;p21"/>
            <p:cNvSpPr/>
            <p:nvPr/>
          </p:nvSpPr>
          <p:spPr>
            <a:xfrm>
              <a:off x="600906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17" name="Google Shape;6017;p21"/>
            <p:cNvSpPr/>
            <p:nvPr/>
          </p:nvSpPr>
          <p:spPr>
            <a:xfrm>
              <a:off x="5998363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18" name="Google Shape;6018;p21"/>
            <p:cNvSpPr/>
            <p:nvPr/>
          </p:nvSpPr>
          <p:spPr>
            <a:xfrm>
              <a:off x="5819163" y="102538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01" y="1894"/>
                    <a:pt x="108" y="1489"/>
                    <a:pt x="108" y="1001"/>
                  </a:cubicBezTo>
                  <a:cubicBezTo>
                    <a:pt x="108" y="501"/>
                    <a:pt x="501" y="96"/>
                    <a:pt x="989" y="96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1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19" name="Google Shape;6019;p21"/>
            <p:cNvSpPr/>
            <p:nvPr/>
          </p:nvSpPr>
          <p:spPr>
            <a:xfrm flipH="1">
              <a:off x="3498338" y="-162"/>
              <a:ext cx="107200" cy="151250"/>
            </a:xfrm>
            <a:custGeom>
              <a:avLst/>
              <a:gdLst/>
              <a:ahLst/>
              <a:cxnLst/>
              <a:rect l="l" t="t" r="r" b="b"/>
              <a:pathLst>
                <a:path w="4288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32" y="4073"/>
                  </a:lnTo>
                  <a:lnTo>
                    <a:pt x="1" y="6037"/>
                  </a:lnTo>
                  <a:lnTo>
                    <a:pt x="156" y="6049"/>
                  </a:lnTo>
                  <a:lnTo>
                    <a:pt x="275" y="4228"/>
                  </a:lnTo>
                  <a:lnTo>
                    <a:pt x="2156" y="4049"/>
                  </a:lnTo>
                  <a:lnTo>
                    <a:pt x="2275" y="2156"/>
                  </a:lnTo>
                  <a:lnTo>
                    <a:pt x="4144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20" name="Google Shape;6020;p21"/>
            <p:cNvSpPr/>
            <p:nvPr/>
          </p:nvSpPr>
          <p:spPr>
            <a:xfrm>
              <a:off x="581023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21" name="Google Shape;6021;p21"/>
            <p:cNvSpPr/>
            <p:nvPr/>
          </p:nvSpPr>
          <p:spPr>
            <a:xfrm>
              <a:off x="605013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8" y="893"/>
                    <a:pt x="858" y="691"/>
                    <a:pt x="858" y="453"/>
                  </a:cubicBezTo>
                  <a:cubicBezTo>
                    <a:pt x="858" y="203"/>
                    <a:pt x="668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22" name="Google Shape;6022;p21"/>
            <p:cNvSpPr/>
            <p:nvPr/>
          </p:nvSpPr>
          <p:spPr>
            <a:xfrm flipH="1">
              <a:off x="3086363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23" name="Google Shape;6023;p21"/>
            <p:cNvSpPr/>
            <p:nvPr/>
          </p:nvSpPr>
          <p:spPr>
            <a:xfrm>
              <a:off x="5383088" y="294238"/>
              <a:ext cx="151850" cy="208675"/>
            </a:xfrm>
            <a:custGeom>
              <a:avLst/>
              <a:gdLst/>
              <a:ahLst/>
              <a:cxnLst/>
              <a:rect l="l" t="t" r="r" b="b"/>
              <a:pathLst>
                <a:path w="6074" h="8347" extrusionOk="0">
                  <a:moveTo>
                    <a:pt x="5859" y="0"/>
                  </a:moveTo>
                  <a:lnTo>
                    <a:pt x="5656" y="2536"/>
                  </a:lnTo>
                  <a:lnTo>
                    <a:pt x="3049" y="2750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8" y="5798"/>
                  </a:lnTo>
                  <a:lnTo>
                    <a:pt x="3025" y="5596"/>
                  </a:lnTo>
                  <a:lnTo>
                    <a:pt x="3239" y="2953"/>
                  </a:lnTo>
                  <a:lnTo>
                    <a:pt x="5859" y="2750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24" name="Google Shape;6024;p21"/>
            <p:cNvSpPr/>
            <p:nvPr/>
          </p:nvSpPr>
          <p:spPr>
            <a:xfrm>
              <a:off x="617128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94" y="84"/>
                    <a:pt x="1763" y="465"/>
                    <a:pt x="1763" y="941"/>
                  </a:cubicBezTo>
                  <a:cubicBezTo>
                    <a:pt x="1763" y="1394"/>
                    <a:pt x="1394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84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25" name="Google Shape;6025;p21"/>
            <p:cNvSpPr/>
            <p:nvPr/>
          </p:nvSpPr>
          <p:spPr>
            <a:xfrm>
              <a:off x="56530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1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01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26" name="Google Shape;6026;p21"/>
            <p:cNvSpPr/>
            <p:nvPr/>
          </p:nvSpPr>
          <p:spPr>
            <a:xfrm>
              <a:off x="600906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27" name="Google Shape;6027;p21"/>
            <p:cNvSpPr/>
            <p:nvPr/>
          </p:nvSpPr>
          <p:spPr>
            <a:xfrm>
              <a:off x="5998363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28" name="Google Shape;6028;p21"/>
            <p:cNvSpPr/>
            <p:nvPr/>
          </p:nvSpPr>
          <p:spPr>
            <a:xfrm>
              <a:off x="5819163" y="4716788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01" y="1894"/>
                    <a:pt x="108" y="1489"/>
                    <a:pt x="108" y="1001"/>
                  </a:cubicBezTo>
                  <a:cubicBezTo>
                    <a:pt x="96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29" name="Google Shape;6029;p21"/>
            <p:cNvSpPr/>
            <p:nvPr/>
          </p:nvSpPr>
          <p:spPr>
            <a:xfrm flipH="1">
              <a:off x="3498338" y="4614113"/>
              <a:ext cx="107200" cy="151525"/>
            </a:xfrm>
            <a:custGeom>
              <a:avLst/>
              <a:gdLst/>
              <a:ahLst/>
              <a:cxnLst/>
              <a:rect l="l" t="t" r="r" b="b"/>
              <a:pathLst>
                <a:path w="4288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5"/>
                  </a:lnTo>
                  <a:lnTo>
                    <a:pt x="132" y="4084"/>
                  </a:lnTo>
                  <a:lnTo>
                    <a:pt x="1" y="6048"/>
                  </a:lnTo>
                  <a:lnTo>
                    <a:pt x="156" y="6060"/>
                  </a:lnTo>
                  <a:lnTo>
                    <a:pt x="275" y="4227"/>
                  </a:lnTo>
                  <a:lnTo>
                    <a:pt x="2156" y="4048"/>
                  </a:lnTo>
                  <a:lnTo>
                    <a:pt x="2275" y="2155"/>
                  </a:lnTo>
                  <a:lnTo>
                    <a:pt x="4144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30" name="Google Shape;6030;p21"/>
            <p:cNvSpPr/>
            <p:nvPr/>
          </p:nvSpPr>
          <p:spPr>
            <a:xfrm>
              <a:off x="581023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31" name="Google Shape;6031;p21"/>
            <p:cNvSpPr/>
            <p:nvPr/>
          </p:nvSpPr>
          <p:spPr>
            <a:xfrm>
              <a:off x="605013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8" y="893"/>
                    <a:pt x="858" y="691"/>
                    <a:pt x="858" y="441"/>
                  </a:cubicBezTo>
                  <a:cubicBezTo>
                    <a:pt x="858" y="203"/>
                    <a:pt x="668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32" name="Google Shape;6032;p21"/>
            <p:cNvSpPr/>
            <p:nvPr/>
          </p:nvSpPr>
          <p:spPr>
            <a:xfrm flipH="1">
              <a:off x="2132688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33" name="Google Shape;6033;p21"/>
            <p:cNvSpPr/>
            <p:nvPr/>
          </p:nvSpPr>
          <p:spPr>
            <a:xfrm>
              <a:off x="5383088" y="4908488"/>
              <a:ext cx="151850" cy="208675"/>
            </a:xfrm>
            <a:custGeom>
              <a:avLst/>
              <a:gdLst/>
              <a:ahLst/>
              <a:cxnLst/>
              <a:rect l="l" t="t" r="r" b="b"/>
              <a:pathLst>
                <a:path w="6074" h="8347" extrusionOk="0">
                  <a:moveTo>
                    <a:pt x="5859" y="0"/>
                  </a:moveTo>
                  <a:lnTo>
                    <a:pt x="5656" y="2548"/>
                  </a:lnTo>
                  <a:lnTo>
                    <a:pt x="3049" y="2751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8" y="5811"/>
                  </a:lnTo>
                  <a:lnTo>
                    <a:pt x="3025" y="5596"/>
                  </a:lnTo>
                  <a:lnTo>
                    <a:pt x="3239" y="2965"/>
                  </a:lnTo>
                  <a:lnTo>
                    <a:pt x="5859" y="2739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34" name="Google Shape;6034;p21"/>
            <p:cNvSpPr/>
            <p:nvPr/>
          </p:nvSpPr>
          <p:spPr>
            <a:xfrm>
              <a:off x="521788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06" y="0"/>
                    <a:pt x="1" y="417"/>
                    <a:pt x="1" y="929"/>
                  </a:cubicBezTo>
                  <a:cubicBezTo>
                    <a:pt x="1" y="1429"/>
                    <a:pt x="406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35" name="Google Shape;6035;p21"/>
            <p:cNvSpPr/>
            <p:nvPr/>
          </p:nvSpPr>
          <p:spPr>
            <a:xfrm>
              <a:off x="46993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12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36" name="Google Shape;6036;p21"/>
            <p:cNvSpPr/>
            <p:nvPr/>
          </p:nvSpPr>
          <p:spPr>
            <a:xfrm>
              <a:off x="50553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2" y="1"/>
                    <a:pt x="0" y="203"/>
                    <a:pt x="0" y="453"/>
                  </a:cubicBezTo>
                  <a:cubicBezTo>
                    <a:pt x="0" y="703"/>
                    <a:pt x="202" y="894"/>
                    <a:pt x="441" y="894"/>
                  </a:cubicBezTo>
                  <a:cubicBezTo>
                    <a:pt x="679" y="894"/>
                    <a:pt x="869" y="703"/>
                    <a:pt x="869" y="453"/>
                  </a:cubicBezTo>
                  <a:cubicBezTo>
                    <a:pt x="869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37" name="Google Shape;6037;p21"/>
            <p:cNvSpPr/>
            <p:nvPr/>
          </p:nvSpPr>
          <p:spPr>
            <a:xfrm>
              <a:off x="5044663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38" name="Google Shape;6038;p21"/>
            <p:cNvSpPr/>
            <p:nvPr/>
          </p:nvSpPr>
          <p:spPr>
            <a:xfrm>
              <a:off x="4865463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39" name="Google Shape;6039;p21"/>
            <p:cNvSpPr/>
            <p:nvPr/>
          </p:nvSpPr>
          <p:spPr>
            <a:xfrm>
              <a:off x="4452038" y="-162"/>
              <a:ext cx="106875" cy="151250"/>
            </a:xfrm>
            <a:custGeom>
              <a:avLst/>
              <a:gdLst/>
              <a:ahLst/>
              <a:cxnLst/>
              <a:rect l="l" t="t" r="r" b="b"/>
              <a:pathLst>
                <a:path w="4275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1" y="2001"/>
                  </a:lnTo>
                  <a:lnTo>
                    <a:pt x="2000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3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74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40" name="Google Shape;6040;p21"/>
            <p:cNvSpPr/>
            <p:nvPr/>
          </p:nvSpPr>
          <p:spPr>
            <a:xfrm>
              <a:off x="485653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41" name="Google Shape;6041;p21"/>
            <p:cNvSpPr/>
            <p:nvPr/>
          </p:nvSpPr>
          <p:spPr>
            <a:xfrm>
              <a:off x="5096763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79" y="893"/>
                    <a:pt x="869" y="691"/>
                    <a:pt x="869" y="453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42" name="Google Shape;6042;p21"/>
            <p:cNvSpPr/>
            <p:nvPr/>
          </p:nvSpPr>
          <p:spPr>
            <a:xfrm flipH="1">
              <a:off x="4039763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30" y="1"/>
                  </a:moveTo>
                  <a:lnTo>
                    <a:pt x="4001" y="155"/>
                  </a:lnTo>
                  <a:lnTo>
                    <a:pt x="3834" y="2048"/>
                  </a:lnTo>
                  <a:lnTo>
                    <a:pt x="1953" y="2203"/>
                  </a:lnTo>
                  <a:lnTo>
                    <a:pt x="1810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43" name="Google Shape;6043;p21"/>
            <p:cNvSpPr/>
            <p:nvPr/>
          </p:nvSpPr>
          <p:spPr>
            <a:xfrm>
              <a:off x="44297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46" y="0"/>
                  </a:moveTo>
                  <a:lnTo>
                    <a:pt x="5656" y="2536"/>
                  </a:lnTo>
                  <a:lnTo>
                    <a:pt x="3036" y="2750"/>
                  </a:lnTo>
                  <a:lnTo>
                    <a:pt x="2834" y="5394"/>
                  </a:lnTo>
                  <a:lnTo>
                    <a:pt x="214" y="5608"/>
                  </a:lnTo>
                  <a:lnTo>
                    <a:pt x="0" y="8334"/>
                  </a:lnTo>
                  <a:lnTo>
                    <a:pt x="214" y="8346"/>
                  </a:lnTo>
                  <a:lnTo>
                    <a:pt x="405" y="5798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50"/>
                  </a:lnTo>
                  <a:lnTo>
                    <a:pt x="6072" y="12"/>
                  </a:lnTo>
                  <a:lnTo>
                    <a:pt x="5846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44" name="Google Shape;6044;p21"/>
            <p:cNvSpPr/>
            <p:nvPr/>
          </p:nvSpPr>
          <p:spPr>
            <a:xfrm>
              <a:off x="521788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06" y="1"/>
                    <a:pt x="1" y="417"/>
                    <a:pt x="1" y="917"/>
                  </a:cubicBezTo>
                  <a:cubicBezTo>
                    <a:pt x="1" y="1429"/>
                    <a:pt x="406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23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45" name="Google Shape;6045;p21"/>
            <p:cNvSpPr/>
            <p:nvPr/>
          </p:nvSpPr>
          <p:spPr>
            <a:xfrm>
              <a:off x="46993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12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46" name="Google Shape;6046;p21"/>
            <p:cNvSpPr/>
            <p:nvPr/>
          </p:nvSpPr>
          <p:spPr>
            <a:xfrm>
              <a:off x="50553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2" y="0"/>
                    <a:pt x="0" y="203"/>
                    <a:pt x="0" y="441"/>
                  </a:cubicBezTo>
                  <a:cubicBezTo>
                    <a:pt x="0" y="691"/>
                    <a:pt x="202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47" name="Google Shape;6047;p21"/>
            <p:cNvSpPr/>
            <p:nvPr/>
          </p:nvSpPr>
          <p:spPr>
            <a:xfrm>
              <a:off x="5044663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48" name="Google Shape;6048;p21"/>
            <p:cNvSpPr/>
            <p:nvPr/>
          </p:nvSpPr>
          <p:spPr>
            <a:xfrm>
              <a:off x="4865463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49" name="Google Shape;6049;p21"/>
            <p:cNvSpPr/>
            <p:nvPr/>
          </p:nvSpPr>
          <p:spPr>
            <a:xfrm>
              <a:off x="4452038" y="4614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1" y="2012"/>
                  </a:lnTo>
                  <a:lnTo>
                    <a:pt x="2000" y="3905"/>
                  </a:lnTo>
                  <a:lnTo>
                    <a:pt x="119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3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74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50" name="Google Shape;6050;p21"/>
            <p:cNvSpPr/>
            <p:nvPr/>
          </p:nvSpPr>
          <p:spPr>
            <a:xfrm>
              <a:off x="485653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51" name="Google Shape;6051;p21"/>
            <p:cNvSpPr/>
            <p:nvPr/>
          </p:nvSpPr>
          <p:spPr>
            <a:xfrm>
              <a:off x="5096763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52" name="Google Shape;6052;p21"/>
            <p:cNvSpPr/>
            <p:nvPr/>
          </p:nvSpPr>
          <p:spPr>
            <a:xfrm flipH="1">
              <a:off x="3086088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30" y="1"/>
                  </a:moveTo>
                  <a:lnTo>
                    <a:pt x="4001" y="167"/>
                  </a:lnTo>
                  <a:lnTo>
                    <a:pt x="3834" y="2061"/>
                  </a:lnTo>
                  <a:lnTo>
                    <a:pt x="1953" y="2203"/>
                  </a:lnTo>
                  <a:lnTo>
                    <a:pt x="1810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53" name="Google Shape;6053;p21"/>
            <p:cNvSpPr/>
            <p:nvPr/>
          </p:nvSpPr>
          <p:spPr>
            <a:xfrm>
              <a:off x="44297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46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14" y="5608"/>
                  </a:lnTo>
                  <a:lnTo>
                    <a:pt x="0" y="8335"/>
                  </a:lnTo>
                  <a:lnTo>
                    <a:pt x="214" y="8347"/>
                  </a:lnTo>
                  <a:lnTo>
                    <a:pt x="405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46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54" name="Google Shape;6054;p21"/>
            <p:cNvSpPr/>
            <p:nvPr/>
          </p:nvSpPr>
          <p:spPr>
            <a:xfrm>
              <a:off x="4264213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0" y="465"/>
                    <a:pt x="1750" y="941"/>
                  </a:cubicBezTo>
                  <a:cubicBezTo>
                    <a:pt x="1750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55" name="Google Shape;6055;p21"/>
            <p:cNvSpPr/>
            <p:nvPr/>
          </p:nvSpPr>
          <p:spPr>
            <a:xfrm>
              <a:off x="37462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0" y="1"/>
                  </a:moveTo>
                  <a:cubicBezTo>
                    <a:pt x="227" y="1"/>
                    <a:pt x="0" y="227"/>
                    <a:pt x="0" y="525"/>
                  </a:cubicBezTo>
                  <a:cubicBezTo>
                    <a:pt x="0" y="810"/>
                    <a:pt x="227" y="1037"/>
                    <a:pt x="500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56" name="Google Shape;6056;p21"/>
            <p:cNvSpPr/>
            <p:nvPr/>
          </p:nvSpPr>
          <p:spPr>
            <a:xfrm>
              <a:off x="41022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69" y="703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57" name="Google Shape;6057;p21"/>
            <p:cNvSpPr/>
            <p:nvPr/>
          </p:nvSpPr>
          <p:spPr>
            <a:xfrm>
              <a:off x="4091263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58" name="Google Shape;6058;p21"/>
            <p:cNvSpPr/>
            <p:nvPr/>
          </p:nvSpPr>
          <p:spPr>
            <a:xfrm>
              <a:off x="3911788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9" y="96"/>
                    <a:pt x="1881" y="501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01"/>
                    <a:pt x="524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59" name="Google Shape;6059;p21"/>
            <p:cNvSpPr/>
            <p:nvPr/>
          </p:nvSpPr>
          <p:spPr>
            <a:xfrm flipH="1">
              <a:off x="5405438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13" y="3894"/>
                  </a:lnTo>
                  <a:lnTo>
                    <a:pt x="143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86" y="2156"/>
                  </a:lnTo>
                  <a:lnTo>
                    <a:pt x="4156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60" name="Google Shape;6060;p21"/>
            <p:cNvSpPr/>
            <p:nvPr/>
          </p:nvSpPr>
          <p:spPr>
            <a:xfrm>
              <a:off x="3903138" y="448713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2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42" y="893"/>
                  </a:cubicBezTo>
                  <a:cubicBezTo>
                    <a:pt x="680" y="893"/>
                    <a:pt x="870" y="703"/>
                    <a:pt x="870" y="453"/>
                  </a:cubicBezTo>
                  <a:cubicBezTo>
                    <a:pt x="870" y="203"/>
                    <a:pt x="680" y="0"/>
                    <a:pt x="4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61" name="Google Shape;6061;p21"/>
            <p:cNvSpPr/>
            <p:nvPr/>
          </p:nvSpPr>
          <p:spPr>
            <a:xfrm>
              <a:off x="4143363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62" name="Google Shape;6062;p21"/>
            <p:cNvSpPr/>
            <p:nvPr/>
          </p:nvSpPr>
          <p:spPr>
            <a:xfrm flipH="1">
              <a:off x="4993438" y="289763"/>
              <a:ext cx="148575" cy="110150"/>
            </a:xfrm>
            <a:custGeom>
              <a:avLst/>
              <a:gdLst/>
              <a:ahLst/>
              <a:cxnLst/>
              <a:rect l="l" t="t" r="r" b="b"/>
              <a:pathLst>
                <a:path w="5943" h="4406" extrusionOk="0">
                  <a:moveTo>
                    <a:pt x="5930" y="1"/>
                  </a:moveTo>
                  <a:lnTo>
                    <a:pt x="3990" y="155"/>
                  </a:lnTo>
                  <a:lnTo>
                    <a:pt x="3847" y="2048"/>
                  </a:lnTo>
                  <a:lnTo>
                    <a:pt x="1965" y="2203"/>
                  </a:lnTo>
                  <a:lnTo>
                    <a:pt x="1799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4" y="4239"/>
                  </a:lnTo>
                  <a:lnTo>
                    <a:pt x="2096" y="2346"/>
                  </a:lnTo>
                  <a:lnTo>
                    <a:pt x="3978" y="2203"/>
                  </a:lnTo>
                  <a:lnTo>
                    <a:pt x="4121" y="310"/>
                  </a:lnTo>
                  <a:lnTo>
                    <a:pt x="5942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63" name="Google Shape;6063;p21"/>
            <p:cNvSpPr/>
            <p:nvPr/>
          </p:nvSpPr>
          <p:spPr>
            <a:xfrm>
              <a:off x="34760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25" y="5596"/>
                  </a:lnTo>
                  <a:lnTo>
                    <a:pt x="3251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64" name="Google Shape;6064;p21"/>
            <p:cNvSpPr/>
            <p:nvPr/>
          </p:nvSpPr>
          <p:spPr>
            <a:xfrm>
              <a:off x="4264213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0" y="465"/>
                    <a:pt x="1750" y="941"/>
                  </a:cubicBezTo>
                  <a:cubicBezTo>
                    <a:pt x="1750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65" name="Google Shape;6065;p21"/>
            <p:cNvSpPr/>
            <p:nvPr/>
          </p:nvSpPr>
          <p:spPr>
            <a:xfrm>
              <a:off x="37462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0" y="0"/>
                  </a:moveTo>
                  <a:cubicBezTo>
                    <a:pt x="227" y="0"/>
                    <a:pt x="0" y="238"/>
                    <a:pt x="0" y="524"/>
                  </a:cubicBezTo>
                  <a:cubicBezTo>
                    <a:pt x="0" y="810"/>
                    <a:pt x="227" y="1048"/>
                    <a:pt x="500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66" name="Google Shape;6066;p21"/>
            <p:cNvSpPr/>
            <p:nvPr/>
          </p:nvSpPr>
          <p:spPr>
            <a:xfrm>
              <a:off x="41022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67" name="Google Shape;6067;p21"/>
            <p:cNvSpPr/>
            <p:nvPr/>
          </p:nvSpPr>
          <p:spPr>
            <a:xfrm>
              <a:off x="4091263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68" name="Google Shape;6068;p21"/>
            <p:cNvSpPr/>
            <p:nvPr/>
          </p:nvSpPr>
          <p:spPr>
            <a:xfrm>
              <a:off x="3911788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9" y="108"/>
                    <a:pt x="1881" y="513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13"/>
                    <a:pt x="524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69" name="Google Shape;6069;p21"/>
            <p:cNvSpPr/>
            <p:nvPr/>
          </p:nvSpPr>
          <p:spPr>
            <a:xfrm flipH="1">
              <a:off x="5405438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13" y="3905"/>
                  </a:lnTo>
                  <a:lnTo>
                    <a:pt x="143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86" y="2155"/>
                  </a:lnTo>
                  <a:lnTo>
                    <a:pt x="4156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70" name="Google Shape;6070;p21"/>
            <p:cNvSpPr/>
            <p:nvPr/>
          </p:nvSpPr>
          <p:spPr>
            <a:xfrm>
              <a:off x="3903138" y="5063263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2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42" y="894"/>
                  </a:cubicBezTo>
                  <a:cubicBezTo>
                    <a:pt x="680" y="894"/>
                    <a:pt x="870" y="691"/>
                    <a:pt x="870" y="453"/>
                  </a:cubicBezTo>
                  <a:cubicBezTo>
                    <a:pt x="870" y="203"/>
                    <a:pt x="680" y="1"/>
                    <a:pt x="4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71" name="Google Shape;6071;p21"/>
            <p:cNvSpPr/>
            <p:nvPr/>
          </p:nvSpPr>
          <p:spPr>
            <a:xfrm>
              <a:off x="4143363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72" name="Google Shape;6072;p21"/>
            <p:cNvSpPr/>
            <p:nvPr/>
          </p:nvSpPr>
          <p:spPr>
            <a:xfrm>
              <a:off x="4039763" y="4904013"/>
              <a:ext cx="148575" cy="110175"/>
            </a:xfrm>
            <a:custGeom>
              <a:avLst/>
              <a:gdLst/>
              <a:ahLst/>
              <a:cxnLst/>
              <a:rect l="l" t="t" r="r" b="b"/>
              <a:pathLst>
                <a:path w="5943" h="4407" extrusionOk="0">
                  <a:moveTo>
                    <a:pt x="5930" y="1"/>
                  </a:moveTo>
                  <a:lnTo>
                    <a:pt x="3990" y="167"/>
                  </a:lnTo>
                  <a:lnTo>
                    <a:pt x="3847" y="2061"/>
                  </a:lnTo>
                  <a:lnTo>
                    <a:pt x="1965" y="2203"/>
                  </a:lnTo>
                  <a:lnTo>
                    <a:pt x="1799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4" y="4239"/>
                  </a:lnTo>
                  <a:lnTo>
                    <a:pt x="2096" y="2358"/>
                  </a:lnTo>
                  <a:lnTo>
                    <a:pt x="3978" y="2203"/>
                  </a:lnTo>
                  <a:lnTo>
                    <a:pt x="4121" y="310"/>
                  </a:lnTo>
                  <a:lnTo>
                    <a:pt x="5942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73" name="Google Shape;6073;p21"/>
            <p:cNvSpPr/>
            <p:nvPr/>
          </p:nvSpPr>
          <p:spPr>
            <a:xfrm>
              <a:off x="34760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25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74" name="Google Shape;6074;p21"/>
            <p:cNvSpPr/>
            <p:nvPr/>
          </p:nvSpPr>
          <p:spPr>
            <a:xfrm>
              <a:off x="331051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75" name="Google Shape;6075;p21"/>
            <p:cNvSpPr/>
            <p:nvPr/>
          </p:nvSpPr>
          <p:spPr>
            <a:xfrm>
              <a:off x="27925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13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76" name="Google Shape;6076;p21"/>
            <p:cNvSpPr/>
            <p:nvPr/>
          </p:nvSpPr>
          <p:spPr>
            <a:xfrm>
              <a:off x="31485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77" name="Google Shape;6077;p21"/>
            <p:cNvSpPr/>
            <p:nvPr/>
          </p:nvSpPr>
          <p:spPr>
            <a:xfrm>
              <a:off x="3137588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78" name="Google Shape;6078;p21"/>
            <p:cNvSpPr/>
            <p:nvPr/>
          </p:nvSpPr>
          <p:spPr>
            <a:xfrm>
              <a:off x="2958388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13" y="1894"/>
                    <a:pt x="132" y="1489"/>
                    <a:pt x="132" y="1001"/>
                  </a:cubicBezTo>
                  <a:cubicBezTo>
                    <a:pt x="132" y="501"/>
                    <a:pt x="513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1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60" y="1989"/>
                    <a:pt x="2001" y="1548"/>
                    <a:pt x="2001" y="1001"/>
                  </a:cubicBezTo>
                  <a:cubicBezTo>
                    <a:pt x="2001" y="441"/>
                    <a:pt x="1536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79" name="Google Shape;6079;p21"/>
            <p:cNvSpPr/>
            <p:nvPr/>
          </p:nvSpPr>
          <p:spPr>
            <a:xfrm>
              <a:off x="2544938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01" y="1822"/>
                  </a:lnTo>
                  <a:lnTo>
                    <a:pt x="2120" y="2001"/>
                  </a:lnTo>
                  <a:lnTo>
                    <a:pt x="2001" y="3894"/>
                  </a:lnTo>
                  <a:lnTo>
                    <a:pt x="132" y="4073"/>
                  </a:lnTo>
                  <a:lnTo>
                    <a:pt x="1" y="6037"/>
                  </a:lnTo>
                  <a:lnTo>
                    <a:pt x="144" y="6049"/>
                  </a:lnTo>
                  <a:lnTo>
                    <a:pt x="275" y="4228"/>
                  </a:lnTo>
                  <a:lnTo>
                    <a:pt x="2156" y="4049"/>
                  </a:lnTo>
                  <a:lnTo>
                    <a:pt x="2275" y="2156"/>
                  </a:lnTo>
                  <a:lnTo>
                    <a:pt x="4144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80" name="Google Shape;6080;p21"/>
            <p:cNvSpPr/>
            <p:nvPr/>
          </p:nvSpPr>
          <p:spPr>
            <a:xfrm>
              <a:off x="294946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703"/>
                    <a:pt x="203" y="893"/>
                    <a:pt x="441" y="893"/>
                  </a:cubicBezTo>
                  <a:cubicBezTo>
                    <a:pt x="679" y="893"/>
                    <a:pt x="870" y="703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81" name="Google Shape;6081;p21"/>
            <p:cNvSpPr/>
            <p:nvPr/>
          </p:nvSpPr>
          <p:spPr>
            <a:xfrm>
              <a:off x="3189663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82" name="Google Shape;6082;p21"/>
            <p:cNvSpPr/>
            <p:nvPr/>
          </p:nvSpPr>
          <p:spPr>
            <a:xfrm flipH="1">
              <a:off x="5947138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42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53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42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83" name="Google Shape;6083;p21"/>
            <p:cNvSpPr/>
            <p:nvPr/>
          </p:nvSpPr>
          <p:spPr>
            <a:xfrm>
              <a:off x="25226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9" y="0"/>
                  </a:moveTo>
                  <a:lnTo>
                    <a:pt x="5656" y="2536"/>
                  </a:lnTo>
                  <a:lnTo>
                    <a:pt x="3049" y="2750"/>
                  </a:lnTo>
                  <a:lnTo>
                    <a:pt x="2823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03" y="8346"/>
                  </a:lnTo>
                  <a:lnTo>
                    <a:pt x="418" y="5798"/>
                  </a:lnTo>
                  <a:lnTo>
                    <a:pt x="3037" y="5596"/>
                  </a:lnTo>
                  <a:lnTo>
                    <a:pt x="3239" y="2953"/>
                  </a:lnTo>
                  <a:lnTo>
                    <a:pt x="5847" y="2750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84" name="Google Shape;6084;p21"/>
            <p:cNvSpPr/>
            <p:nvPr/>
          </p:nvSpPr>
          <p:spPr>
            <a:xfrm>
              <a:off x="331051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85" name="Google Shape;6085;p21"/>
            <p:cNvSpPr/>
            <p:nvPr/>
          </p:nvSpPr>
          <p:spPr>
            <a:xfrm>
              <a:off x="27925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86" name="Google Shape;6086;p21"/>
            <p:cNvSpPr/>
            <p:nvPr/>
          </p:nvSpPr>
          <p:spPr>
            <a:xfrm>
              <a:off x="31485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87" name="Google Shape;6087;p21"/>
            <p:cNvSpPr/>
            <p:nvPr/>
          </p:nvSpPr>
          <p:spPr>
            <a:xfrm>
              <a:off x="3137588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88" name="Google Shape;6088;p21"/>
            <p:cNvSpPr/>
            <p:nvPr/>
          </p:nvSpPr>
          <p:spPr>
            <a:xfrm>
              <a:off x="2958388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13" y="1894"/>
                    <a:pt x="132" y="1489"/>
                    <a:pt x="132" y="1001"/>
                  </a:cubicBezTo>
                  <a:cubicBezTo>
                    <a:pt x="108" y="513"/>
                    <a:pt x="513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60" y="2001"/>
                    <a:pt x="2001" y="1549"/>
                    <a:pt x="2001" y="1001"/>
                  </a:cubicBezTo>
                  <a:cubicBezTo>
                    <a:pt x="2001" y="453"/>
                    <a:pt x="1536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89" name="Google Shape;6089;p21"/>
            <p:cNvSpPr/>
            <p:nvPr/>
          </p:nvSpPr>
          <p:spPr>
            <a:xfrm>
              <a:off x="2544938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01" y="1834"/>
                  </a:lnTo>
                  <a:lnTo>
                    <a:pt x="2120" y="2012"/>
                  </a:lnTo>
                  <a:lnTo>
                    <a:pt x="2001" y="3905"/>
                  </a:lnTo>
                  <a:lnTo>
                    <a:pt x="132" y="4084"/>
                  </a:lnTo>
                  <a:lnTo>
                    <a:pt x="1" y="6048"/>
                  </a:lnTo>
                  <a:lnTo>
                    <a:pt x="144" y="6060"/>
                  </a:lnTo>
                  <a:lnTo>
                    <a:pt x="275" y="4227"/>
                  </a:lnTo>
                  <a:lnTo>
                    <a:pt x="2156" y="4048"/>
                  </a:lnTo>
                  <a:lnTo>
                    <a:pt x="2275" y="2155"/>
                  </a:lnTo>
                  <a:lnTo>
                    <a:pt x="4144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90" name="Google Shape;6090;p21"/>
            <p:cNvSpPr/>
            <p:nvPr/>
          </p:nvSpPr>
          <p:spPr>
            <a:xfrm>
              <a:off x="294946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91" name="Google Shape;6091;p21"/>
            <p:cNvSpPr/>
            <p:nvPr/>
          </p:nvSpPr>
          <p:spPr>
            <a:xfrm>
              <a:off x="3189663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92" name="Google Shape;6092;p21"/>
            <p:cNvSpPr/>
            <p:nvPr/>
          </p:nvSpPr>
          <p:spPr>
            <a:xfrm flipH="1">
              <a:off x="4993463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42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53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42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93" name="Google Shape;6093;p21"/>
            <p:cNvSpPr/>
            <p:nvPr/>
          </p:nvSpPr>
          <p:spPr>
            <a:xfrm>
              <a:off x="25226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9" y="0"/>
                  </a:moveTo>
                  <a:lnTo>
                    <a:pt x="5656" y="2548"/>
                  </a:lnTo>
                  <a:lnTo>
                    <a:pt x="3049" y="2751"/>
                  </a:lnTo>
                  <a:lnTo>
                    <a:pt x="2823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03" y="8347"/>
                  </a:lnTo>
                  <a:lnTo>
                    <a:pt x="418" y="5811"/>
                  </a:lnTo>
                  <a:lnTo>
                    <a:pt x="3037" y="5596"/>
                  </a:lnTo>
                  <a:lnTo>
                    <a:pt x="3239" y="2965"/>
                  </a:lnTo>
                  <a:lnTo>
                    <a:pt x="5847" y="2739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94" name="Google Shape;6094;p21"/>
            <p:cNvSpPr/>
            <p:nvPr/>
          </p:nvSpPr>
          <p:spPr>
            <a:xfrm>
              <a:off x="235741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95" name="Google Shape;6095;p21"/>
            <p:cNvSpPr/>
            <p:nvPr/>
          </p:nvSpPr>
          <p:spPr>
            <a:xfrm>
              <a:off x="183891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12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96" name="Google Shape;6096;p21"/>
            <p:cNvSpPr/>
            <p:nvPr/>
          </p:nvSpPr>
          <p:spPr>
            <a:xfrm>
              <a:off x="21949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2" y="1"/>
                    <a:pt x="0" y="203"/>
                    <a:pt x="0" y="453"/>
                  </a:cubicBezTo>
                  <a:cubicBezTo>
                    <a:pt x="0" y="703"/>
                    <a:pt x="202" y="894"/>
                    <a:pt x="441" y="894"/>
                  </a:cubicBezTo>
                  <a:cubicBezTo>
                    <a:pt x="679" y="894"/>
                    <a:pt x="869" y="703"/>
                    <a:pt x="869" y="453"/>
                  </a:cubicBezTo>
                  <a:cubicBezTo>
                    <a:pt x="869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97" name="Google Shape;6097;p21"/>
            <p:cNvSpPr/>
            <p:nvPr/>
          </p:nvSpPr>
          <p:spPr>
            <a:xfrm>
              <a:off x="218418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98" name="Google Shape;6098;p21"/>
            <p:cNvSpPr/>
            <p:nvPr/>
          </p:nvSpPr>
          <p:spPr>
            <a:xfrm>
              <a:off x="2004988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25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99" name="Google Shape;6099;p21"/>
            <p:cNvSpPr/>
            <p:nvPr/>
          </p:nvSpPr>
          <p:spPr>
            <a:xfrm flipH="1">
              <a:off x="731251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43" y="2001"/>
                  </a:lnTo>
                  <a:lnTo>
                    <a:pt x="2012" y="3894"/>
                  </a:lnTo>
                  <a:lnTo>
                    <a:pt x="131" y="4073"/>
                  </a:lnTo>
                  <a:lnTo>
                    <a:pt x="0" y="6037"/>
                  </a:lnTo>
                  <a:lnTo>
                    <a:pt x="167" y="6049"/>
                  </a:lnTo>
                  <a:lnTo>
                    <a:pt x="286" y="4228"/>
                  </a:lnTo>
                  <a:lnTo>
                    <a:pt x="2155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86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00" name="Google Shape;6100;p21"/>
            <p:cNvSpPr/>
            <p:nvPr/>
          </p:nvSpPr>
          <p:spPr>
            <a:xfrm>
              <a:off x="1996063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01" name="Google Shape;6101;p21"/>
            <p:cNvSpPr/>
            <p:nvPr/>
          </p:nvSpPr>
          <p:spPr>
            <a:xfrm>
              <a:off x="22359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02" name="Google Shape;6102;p21"/>
            <p:cNvSpPr/>
            <p:nvPr/>
          </p:nvSpPr>
          <p:spPr>
            <a:xfrm flipH="1">
              <a:off x="6900238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34" y="2048"/>
                  </a:lnTo>
                  <a:lnTo>
                    <a:pt x="1965" y="2203"/>
                  </a:lnTo>
                  <a:lnTo>
                    <a:pt x="1810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65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03" name="Google Shape;6103;p21"/>
            <p:cNvSpPr/>
            <p:nvPr/>
          </p:nvSpPr>
          <p:spPr>
            <a:xfrm>
              <a:off x="156893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36"/>
                  </a:lnTo>
                  <a:lnTo>
                    <a:pt x="3048" y="2750"/>
                  </a:lnTo>
                  <a:lnTo>
                    <a:pt x="2846" y="5394"/>
                  </a:lnTo>
                  <a:lnTo>
                    <a:pt x="226" y="5608"/>
                  </a:lnTo>
                  <a:lnTo>
                    <a:pt x="0" y="8334"/>
                  </a:lnTo>
                  <a:lnTo>
                    <a:pt x="226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39" y="2953"/>
                  </a:lnTo>
                  <a:lnTo>
                    <a:pt x="5858" y="2750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04" name="Google Shape;6104;p21"/>
            <p:cNvSpPr/>
            <p:nvPr/>
          </p:nvSpPr>
          <p:spPr>
            <a:xfrm>
              <a:off x="235741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22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05" name="Google Shape;6105;p21"/>
            <p:cNvSpPr/>
            <p:nvPr/>
          </p:nvSpPr>
          <p:spPr>
            <a:xfrm>
              <a:off x="183891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12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06" name="Google Shape;6106;p21"/>
            <p:cNvSpPr/>
            <p:nvPr/>
          </p:nvSpPr>
          <p:spPr>
            <a:xfrm>
              <a:off x="21949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2" y="0"/>
                    <a:pt x="0" y="203"/>
                    <a:pt x="0" y="441"/>
                  </a:cubicBezTo>
                  <a:cubicBezTo>
                    <a:pt x="0" y="691"/>
                    <a:pt x="202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07" name="Google Shape;6107;p21"/>
            <p:cNvSpPr/>
            <p:nvPr/>
          </p:nvSpPr>
          <p:spPr>
            <a:xfrm>
              <a:off x="218418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08" name="Google Shape;6108;p21"/>
            <p:cNvSpPr/>
            <p:nvPr/>
          </p:nvSpPr>
          <p:spPr>
            <a:xfrm>
              <a:off x="2004988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25" y="1894"/>
                    <a:pt x="120" y="1489"/>
                    <a:pt x="120" y="1001"/>
                  </a:cubicBezTo>
                  <a:cubicBezTo>
                    <a:pt x="108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09" name="Google Shape;6109;p21"/>
            <p:cNvSpPr/>
            <p:nvPr/>
          </p:nvSpPr>
          <p:spPr>
            <a:xfrm flipH="1">
              <a:off x="7312513" y="4616350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43" y="2012"/>
                  </a:lnTo>
                  <a:lnTo>
                    <a:pt x="2012" y="3905"/>
                  </a:lnTo>
                  <a:lnTo>
                    <a:pt x="131" y="4084"/>
                  </a:lnTo>
                  <a:lnTo>
                    <a:pt x="0" y="6048"/>
                  </a:lnTo>
                  <a:lnTo>
                    <a:pt x="167" y="6060"/>
                  </a:lnTo>
                  <a:lnTo>
                    <a:pt x="286" y="4227"/>
                  </a:lnTo>
                  <a:lnTo>
                    <a:pt x="2155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86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10" name="Google Shape;6110;p21"/>
            <p:cNvSpPr/>
            <p:nvPr/>
          </p:nvSpPr>
          <p:spPr>
            <a:xfrm>
              <a:off x="1996063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11" name="Google Shape;6111;p21"/>
            <p:cNvSpPr/>
            <p:nvPr/>
          </p:nvSpPr>
          <p:spPr>
            <a:xfrm>
              <a:off x="22359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12" name="Google Shape;6112;p21"/>
            <p:cNvSpPr/>
            <p:nvPr/>
          </p:nvSpPr>
          <p:spPr>
            <a:xfrm flipH="1">
              <a:off x="5946563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34" y="2061"/>
                  </a:lnTo>
                  <a:lnTo>
                    <a:pt x="1965" y="2203"/>
                  </a:lnTo>
                  <a:lnTo>
                    <a:pt x="1810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65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13" name="Google Shape;6113;p21"/>
            <p:cNvSpPr/>
            <p:nvPr/>
          </p:nvSpPr>
          <p:spPr>
            <a:xfrm>
              <a:off x="156893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48" y="2751"/>
                  </a:lnTo>
                  <a:lnTo>
                    <a:pt x="2846" y="5394"/>
                  </a:lnTo>
                  <a:lnTo>
                    <a:pt x="226" y="5608"/>
                  </a:lnTo>
                  <a:lnTo>
                    <a:pt x="0" y="8335"/>
                  </a:lnTo>
                  <a:lnTo>
                    <a:pt x="226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39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14" name="Google Shape;6114;p21"/>
            <p:cNvSpPr/>
            <p:nvPr/>
          </p:nvSpPr>
          <p:spPr>
            <a:xfrm>
              <a:off x="1403738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0" y="465"/>
                    <a:pt x="1750" y="941"/>
                  </a:cubicBezTo>
                  <a:cubicBezTo>
                    <a:pt x="1750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15" name="Google Shape;6115;p21"/>
            <p:cNvSpPr/>
            <p:nvPr/>
          </p:nvSpPr>
          <p:spPr>
            <a:xfrm>
              <a:off x="88521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39" y="1"/>
                    <a:pt x="1" y="227"/>
                    <a:pt x="1" y="525"/>
                  </a:cubicBezTo>
                  <a:cubicBezTo>
                    <a:pt x="1" y="810"/>
                    <a:pt x="239" y="1037"/>
                    <a:pt x="512" y="1037"/>
                  </a:cubicBezTo>
                  <a:cubicBezTo>
                    <a:pt x="786" y="1037"/>
                    <a:pt x="1013" y="810"/>
                    <a:pt x="1013" y="525"/>
                  </a:cubicBezTo>
                  <a:cubicBezTo>
                    <a:pt x="1013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16" name="Google Shape;6116;p21"/>
            <p:cNvSpPr/>
            <p:nvPr/>
          </p:nvSpPr>
          <p:spPr>
            <a:xfrm>
              <a:off x="12418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69" y="703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17" name="Google Shape;6117;p21"/>
            <p:cNvSpPr/>
            <p:nvPr/>
          </p:nvSpPr>
          <p:spPr>
            <a:xfrm>
              <a:off x="1230788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18" name="Google Shape;6118;p21"/>
            <p:cNvSpPr/>
            <p:nvPr/>
          </p:nvSpPr>
          <p:spPr>
            <a:xfrm>
              <a:off x="105131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8" y="96"/>
                    <a:pt x="1881" y="501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01"/>
                    <a:pt x="512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0" y="1548"/>
                    <a:pt x="2000" y="1001"/>
                  </a:cubicBezTo>
                  <a:cubicBezTo>
                    <a:pt x="2000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19" name="Google Shape;6119;p21"/>
            <p:cNvSpPr/>
            <p:nvPr/>
          </p:nvSpPr>
          <p:spPr>
            <a:xfrm>
              <a:off x="637863" y="-162"/>
              <a:ext cx="106875" cy="151250"/>
            </a:xfrm>
            <a:custGeom>
              <a:avLst/>
              <a:gdLst/>
              <a:ahLst/>
              <a:cxnLst/>
              <a:rect l="l" t="t" r="r" b="b"/>
              <a:pathLst>
                <a:path w="4275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20" name="Google Shape;6120;p21"/>
            <p:cNvSpPr/>
            <p:nvPr/>
          </p:nvSpPr>
          <p:spPr>
            <a:xfrm>
              <a:off x="1042388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69" y="703"/>
                    <a:pt x="869" y="453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21" name="Google Shape;6121;p21"/>
            <p:cNvSpPr/>
            <p:nvPr/>
          </p:nvSpPr>
          <p:spPr>
            <a:xfrm>
              <a:off x="12828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22" name="Google Shape;6122;p21"/>
            <p:cNvSpPr/>
            <p:nvPr/>
          </p:nvSpPr>
          <p:spPr>
            <a:xfrm flipH="1">
              <a:off x="7853913" y="289763"/>
              <a:ext cx="148575" cy="110150"/>
            </a:xfrm>
            <a:custGeom>
              <a:avLst/>
              <a:gdLst/>
              <a:ahLst/>
              <a:cxnLst/>
              <a:rect l="l" t="t" r="r" b="b"/>
              <a:pathLst>
                <a:path w="5943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35" y="2048"/>
                  </a:lnTo>
                  <a:lnTo>
                    <a:pt x="1954" y="2203"/>
                  </a:lnTo>
                  <a:lnTo>
                    <a:pt x="1799" y="4108"/>
                  </a:lnTo>
                  <a:lnTo>
                    <a:pt x="1" y="4239"/>
                  </a:lnTo>
                  <a:lnTo>
                    <a:pt x="1" y="4406"/>
                  </a:lnTo>
                  <a:lnTo>
                    <a:pt x="1954" y="4239"/>
                  </a:lnTo>
                  <a:lnTo>
                    <a:pt x="2096" y="2346"/>
                  </a:lnTo>
                  <a:lnTo>
                    <a:pt x="3978" y="2203"/>
                  </a:lnTo>
                  <a:lnTo>
                    <a:pt x="4120" y="310"/>
                  </a:lnTo>
                  <a:lnTo>
                    <a:pt x="5942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23" name="Google Shape;6123;p21"/>
            <p:cNvSpPr/>
            <p:nvPr/>
          </p:nvSpPr>
          <p:spPr>
            <a:xfrm>
              <a:off x="637863" y="768988"/>
              <a:ext cx="106875" cy="151225"/>
            </a:xfrm>
            <a:custGeom>
              <a:avLst/>
              <a:gdLst/>
              <a:ahLst/>
              <a:cxnLst/>
              <a:rect l="l" t="t" r="r" b="b"/>
              <a:pathLst>
                <a:path w="4275" h="6049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2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7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2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24" name="Google Shape;6124;p21"/>
            <p:cNvSpPr/>
            <p:nvPr/>
          </p:nvSpPr>
          <p:spPr>
            <a:xfrm flipH="1">
              <a:off x="61553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05" y="5798"/>
                  </a:lnTo>
                  <a:lnTo>
                    <a:pt x="3025" y="5596"/>
                  </a:lnTo>
                  <a:lnTo>
                    <a:pt x="3227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25" name="Google Shape;6125;p21"/>
            <p:cNvSpPr/>
            <p:nvPr/>
          </p:nvSpPr>
          <p:spPr>
            <a:xfrm>
              <a:off x="668513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30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53" y="1787"/>
                    <a:pt x="84" y="1406"/>
                    <a:pt x="84" y="930"/>
                  </a:cubicBezTo>
                  <a:cubicBezTo>
                    <a:pt x="84" y="453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8"/>
                    <a:pt x="1" y="918"/>
                  </a:cubicBezTo>
                  <a:cubicBezTo>
                    <a:pt x="1" y="1430"/>
                    <a:pt x="417" y="1846"/>
                    <a:pt x="918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34" y="418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26" name="Google Shape;6126;p21"/>
            <p:cNvSpPr/>
            <p:nvPr/>
          </p:nvSpPr>
          <p:spPr>
            <a:xfrm>
              <a:off x="637863" y="1537838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6"/>
                  </a:lnTo>
                  <a:lnTo>
                    <a:pt x="119" y="4084"/>
                  </a:lnTo>
                  <a:lnTo>
                    <a:pt x="0" y="6049"/>
                  </a:lnTo>
                  <a:lnTo>
                    <a:pt x="155" y="6061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67"/>
                  </a:lnTo>
                  <a:lnTo>
                    <a:pt x="4156" y="1989"/>
                  </a:lnTo>
                  <a:lnTo>
                    <a:pt x="4275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27" name="Google Shape;6127;p21"/>
            <p:cNvSpPr/>
            <p:nvPr/>
          </p:nvSpPr>
          <p:spPr>
            <a:xfrm flipH="1">
              <a:off x="615538" y="1063063"/>
              <a:ext cx="151825" cy="209000"/>
            </a:xfrm>
            <a:custGeom>
              <a:avLst/>
              <a:gdLst/>
              <a:ahLst/>
              <a:cxnLst/>
              <a:rect l="l" t="t" r="r" b="b"/>
              <a:pathLst>
                <a:path w="6073" h="8360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7" y="2763"/>
                  </a:lnTo>
                  <a:lnTo>
                    <a:pt x="2834" y="5406"/>
                  </a:lnTo>
                  <a:lnTo>
                    <a:pt x="215" y="5621"/>
                  </a:lnTo>
                  <a:lnTo>
                    <a:pt x="0" y="8335"/>
                  </a:lnTo>
                  <a:lnTo>
                    <a:pt x="215" y="8359"/>
                  </a:lnTo>
                  <a:lnTo>
                    <a:pt x="405" y="5811"/>
                  </a:lnTo>
                  <a:lnTo>
                    <a:pt x="3025" y="5597"/>
                  </a:lnTo>
                  <a:lnTo>
                    <a:pt x="3227" y="2966"/>
                  </a:lnTo>
                  <a:lnTo>
                    <a:pt x="5858" y="2763"/>
                  </a:lnTo>
                  <a:lnTo>
                    <a:pt x="6073" y="25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28" name="Google Shape;6128;p21"/>
            <p:cNvSpPr/>
            <p:nvPr/>
          </p:nvSpPr>
          <p:spPr>
            <a:xfrm>
              <a:off x="668513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53" y="1787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29" name="Google Shape;6129;p21"/>
            <p:cNvSpPr/>
            <p:nvPr/>
          </p:nvSpPr>
          <p:spPr>
            <a:xfrm>
              <a:off x="637863" y="2306963"/>
              <a:ext cx="106875" cy="151550"/>
            </a:xfrm>
            <a:custGeom>
              <a:avLst/>
              <a:gdLst/>
              <a:ahLst/>
              <a:cxnLst/>
              <a:rect l="l" t="t" r="r" b="b"/>
              <a:pathLst>
                <a:path w="4275" h="6062" extrusionOk="0">
                  <a:moveTo>
                    <a:pt x="4132" y="1"/>
                  </a:moveTo>
                  <a:lnTo>
                    <a:pt x="4013" y="1835"/>
                  </a:lnTo>
                  <a:lnTo>
                    <a:pt x="2132" y="2013"/>
                  </a:lnTo>
                  <a:lnTo>
                    <a:pt x="2001" y="3906"/>
                  </a:lnTo>
                  <a:lnTo>
                    <a:pt x="119" y="4085"/>
                  </a:lnTo>
                  <a:lnTo>
                    <a:pt x="0" y="6049"/>
                  </a:lnTo>
                  <a:lnTo>
                    <a:pt x="155" y="6061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30" name="Google Shape;6130;p21"/>
            <p:cNvSpPr/>
            <p:nvPr/>
          </p:nvSpPr>
          <p:spPr>
            <a:xfrm flipH="1">
              <a:off x="615538" y="183221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1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51"/>
                  </a:lnTo>
                  <a:lnTo>
                    <a:pt x="6073" y="12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31" name="Google Shape;6131;p21"/>
            <p:cNvSpPr/>
            <p:nvPr/>
          </p:nvSpPr>
          <p:spPr>
            <a:xfrm>
              <a:off x="668513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32" name="Google Shape;6132;p21"/>
            <p:cNvSpPr/>
            <p:nvPr/>
          </p:nvSpPr>
          <p:spPr>
            <a:xfrm>
              <a:off x="637863" y="3076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1"/>
                  </a:moveTo>
                  <a:lnTo>
                    <a:pt x="4013" y="1834"/>
                  </a:lnTo>
                  <a:lnTo>
                    <a:pt x="2132" y="2013"/>
                  </a:lnTo>
                  <a:lnTo>
                    <a:pt x="2001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61"/>
                  </a:lnTo>
                  <a:lnTo>
                    <a:pt x="274" y="4227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33" name="Google Shape;6133;p21"/>
            <p:cNvSpPr/>
            <p:nvPr/>
          </p:nvSpPr>
          <p:spPr>
            <a:xfrm flipH="1">
              <a:off x="615538" y="260136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82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799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51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34" name="Google Shape;6134;p21"/>
            <p:cNvSpPr/>
            <p:nvPr/>
          </p:nvSpPr>
          <p:spPr>
            <a:xfrm>
              <a:off x="668513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83"/>
                  </a:moveTo>
                  <a:cubicBezTo>
                    <a:pt x="1382" y="83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4"/>
                    <a:pt x="453" y="83"/>
                    <a:pt x="918" y="83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5"/>
                    <a:pt x="918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35" name="Google Shape;6135;p21"/>
            <p:cNvSpPr/>
            <p:nvPr/>
          </p:nvSpPr>
          <p:spPr>
            <a:xfrm>
              <a:off x="637863" y="3845263"/>
              <a:ext cx="106875" cy="151225"/>
            </a:xfrm>
            <a:custGeom>
              <a:avLst/>
              <a:gdLst/>
              <a:ahLst/>
              <a:cxnLst/>
              <a:rect l="l" t="t" r="r" b="b"/>
              <a:pathLst>
                <a:path w="4275" h="6049" extrusionOk="0">
                  <a:moveTo>
                    <a:pt x="4132" y="0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2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77"/>
                  </a:lnTo>
                  <a:lnTo>
                    <a:pt x="4275" y="12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36" name="Google Shape;6136;p21"/>
            <p:cNvSpPr/>
            <p:nvPr/>
          </p:nvSpPr>
          <p:spPr>
            <a:xfrm flipH="1">
              <a:off x="615538" y="3370488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58" y="1"/>
                  </a:moveTo>
                  <a:lnTo>
                    <a:pt x="5656" y="2537"/>
                  </a:lnTo>
                  <a:lnTo>
                    <a:pt x="3037" y="2751"/>
                  </a:lnTo>
                  <a:lnTo>
                    <a:pt x="2834" y="5383"/>
                  </a:lnTo>
                  <a:lnTo>
                    <a:pt x="215" y="5609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799"/>
                  </a:lnTo>
                  <a:lnTo>
                    <a:pt x="3025" y="5597"/>
                  </a:lnTo>
                  <a:lnTo>
                    <a:pt x="3227" y="2954"/>
                  </a:lnTo>
                  <a:lnTo>
                    <a:pt x="5858" y="2751"/>
                  </a:lnTo>
                  <a:lnTo>
                    <a:pt x="6073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37" name="Google Shape;6137;p21"/>
            <p:cNvSpPr/>
            <p:nvPr/>
          </p:nvSpPr>
          <p:spPr>
            <a:xfrm>
              <a:off x="668513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4"/>
                    <a:pt x="1382" y="1787"/>
                    <a:pt x="918" y="1787"/>
                  </a:cubicBezTo>
                  <a:cubicBezTo>
                    <a:pt x="453" y="1787"/>
                    <a:pt x="84" y="1406"/>
                    <a:pt x="84" y="929"/>
                  </a:cubicBezTo>
                  <a:cubicBezTo>
                    <a:pt x="72" y="453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38" name="Google Shape;6138;p21"/>
            <p:cNvSpPr/>
            <p:nvPr/>
          </p:nvSpPr>
          <p:spPr>
            <a:xfrm>
              <a:off x="1403738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0" y="465"/>
                    <a:pt x="1750" y="941"/>
                  </a:cubicBezTo>
                  <a:cubicBezTo>
                    <a:pt x="1750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39" name="Google Shape;6139;p21"/>
            <p:cNvSpPr/>
            <p:nvPr/>
          </p:nvSpPr>
          <p:spPr>
            <a:xfrm>
              <a:off x="88521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12" y="1048"/>
                  </a:cubicBezTo>
                  <a:cubicBezTo>
                    <a:pt x="786" y="1048"/>
                    <a:pt x="1013" y="810"/>
                    <a:pt x="1013" y="524"/>
                  </a:cubicBezTo>
                  <a:cubicBezTo>
                    <a:pt x="1013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40" name="Google Shape;6140;p21"/>
            <p:cNvSpPr/>
            <p:nvPr/>
          </p:nvSpPr>
          <p:spPr>
            <a:xfrm>
              <a:off x="12418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41" name="Google Shape;6141;p21"/>
            <p:cNvSpPr/>
            <p:nvPr/>
          </p:nvSpPr>
          <p:spPr>
            <a:xfrm>
              <a:off x="1230788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42" name="Google Shape;6142;p21"/>
            <p:cNvSpPr/>
            <p:nvPr/>
          </p:nvSpPr>
          <p:spPr>
            <a:xfrm>
              <a:off x="105131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8" y="108"/>
                    <a:pt x="1881" y="513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13"/>
                    <a:pt x="512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0" y="1549"/>
                    <a:pt x="2000" y="1001"/>
                  </a:cubicBezTo>
                  <a:cubicBezTo>
                    <a:pt x="2000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43" name="Google Shape;6143;p21"/>
            <p:cNvSpPr/>
            <p:nvPr/>
          </p:nvSpPr>
          <p:spPr>
            <a:xfrm>
              <a:off x="637863" y="4614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5"/>
                  </a:lnTo>
                  <a:lnTo>
                    <a:pt x="119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88"/>
                  </a:lnTo>
                  <a:lnTo>
                    <a:pt x="4275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44" name="Google Shape;6144;p21"/>
            <p:cNvSpPr/>
            <p:nvPr/>
          </p:nvSpPr>
          <p:spPr>
            <a:xfrm flipH="1">
              <a:off x="615538" y="41393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7" y="2763"/>
                  </a:lnTo>
                  <a:lnTo>
                    <a:pt x="2834" y="5394"/>
                  </a:lnTo>
                  <a:lnTo>
                    <a:pt x="215" y="5620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7"/>
                  </a:lnTo>
                  <a:lnTo>
                    <a:pt x="3227" y="2965"/>
                  </a:lnTo>
                  <a:lnTo>
                    <a:pt x="5858" y="2763"/>
                  </a:lnTo>
                  <a:lnTo>
                    <a:pt x="6073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45" name="Google Shape;6145;p21"/>
            <p:cNvSpPr/>
            <p:nvPr/>
          </p:nvSpPr>
          <p:spPr>
            <a:xfrm>
              <a:off x="668513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46" name="Google Shape;6146;p21"/>
            <p:cNvSpPr/>
            <p:nvPr/>
          </p:nvSpPr>
          <p:spPr>
            <a:xfrm>
              <a:off x="1042388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47" name="Google Shape;6147;p21"/>
            <p:cNvSpPr/>
            <p:nvPr/>
          </p:nvSpPr>
          <p:spPr>
            <a:xfrm>
              <a:off x="12828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48" name="Google Shape;6148;p21"/>
            <p:cNvSpPr/>
            <p:nvPr/>
          </p:nvSpPr>
          <p:spPr>
            <a:xfrm flipH="1">
              <a:off x="6900238" y="4906250"/>
              <a:ext cx="148575" cy="110175"/>
            </a:xfrm>
            <a:custGeom>
              <a:avLst/>
              <a:gdLst/>
              <a:ahLst/>
              <a:cxnLst/>
              <a:rect l="l" t="t" r="r" b="b"/>
              <a:pathLst>
                <a:path w="5943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35" y="2061"/>
                  </a:lnTo>
                  <a:lnTo>
                    <a:pt x="1954" y="2203"/>
                  </a:lnTo>
                  <a:lnTo>
                    <a:pt x="1799" y="4097"/>
                  </a:lnTo>
                  <a:lnTo>
                    <a:pt x="1" y="4239"/>
                  </a:lnTo>
                  <a:lnTo>
                    <a:pt x="1" y="4406"/>
                  </a:lnTo>
                  <a:lnTo>
                    <a:pt x="1954" y="4239"/>
                  </a:lnTo>
                  <a:lnTo>
                    <a:pt x="2096" y="2358"/>
                  </a:lnTo>
                  <a:lnTo>
                    <a:pt x="3978" y="2203"/>
                  </a:lnTo>
                  <a:lnTo>
                    <a:pt x="4120" y="310"/>
                  </a:lnTo>
                  <a:lnTo>
                    <a:pt x="5942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49" name="Google Shape;6149;p21"/>
            <p:cNvSpPr/>
            <p:nvPr/>
          </p:nvSpPr>
          <p:spPr>
            <a:xfrm flipH="1">
              <a:off x="61553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50" name="Google Shape;6150;p21"/>
            <p:cNvSpPr/>
            <p:nvPr/>
          </p:nvSpPr>
          <p:spPr>
            <a:xfrm>
              <a:off x="45003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51" name="Google Shape;6151;p21"/>
            <p:cNvSpPr/>
            <p:nvPr/>
          </p:nvSpPr>
          <p:spPr>
            <a:xfrm>
              <a:off x="2881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52" name="Google Shape;6152;p21"/>
            <p:cNvSpPr/>
            <p:nvPr/>
          </p:nvSpPr>
          <p:spPr>
            <a:xfrm>
              <a:off x="277113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53" name="Google Shape;6153;p21"/>
            <p:cNvSpPr/>
            <p:nvPr/>
          </p:nvSpPr>
          <p:spPr>
            <a:xfrm>
              <a:off x="9761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01"/>
                    <a:pt x="524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1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54" name="Google Shape;6154;p21"/>
            <p:cNvSpPr/>
            <p:nvPr/>
          </p:nvSpPr>
          <p:spPr>
            <a:xfrm>
              <a:off x="450038" y="8752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5"/>
                  </a:moveTo>
                  <a:cubicBezTo>
                    <a:pt x="1382" y="95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4"/>
                    <a:pt x="465" y="95"/>
                    <a:pt x="917" y="95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55" name="Google Shape;6155;p21"/>
            <p:cNvSpPr/>
            <p:nvPr/>
          </p:nvSpPr>
          <p:spPr>
            <a:xfrm>
              <a:off x="8928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57" y="703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56" name="Google Shape;6156;p21"/>
            <p:cNvSpPr/>
            <p:nvPr/>
          </p:nvSpPr>
          <p:spPr>
            <a:xfrm>
              <a:off x="288113" y="9812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57" name="Google Shape;6157;p21"/>
            <p:cNvSpPr/>
            <p:nvPr/>
          </p:nvSpPr>
          <p:spPr>
            <a:xfrm>
              <a:off x="277113" y="7886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58" name="Google Shape;6158;p21"/>
            <p:cNvSpPr/>
            <p:nvPr/>
          </p:nvSpPr>
          <p:spPr>
            <a:xfrm>
              <a:off x="3291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59" name="Google Shape;6159;p21"/>
            <p:cNvSpPr/>
            <p:nvPr/>
          </p:nvSpPr>
          <p:spPr>
            <a:xfrm>
              <a:off x="97613" y="871388"/>
              <a:ext cx="50025" cy="50025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001" y="107"/>
                  </a:moveTo>
                  <a:cubicBezTo>
                    <a:pt x="1489" y="107"/>
                    <a:pt x="1882" y="512"/>
                    <a:pt x="1882" y="1000"/>
                  </a:cubicBezTo>
                  <a:cubicBezTo>
                    <a:pt x="1882" y="1500"/>
                    <a:pt x="1477" y="1893"/>
                    <a:pt x="1001" y="1893"/>
                  </a:cubicBezTo>
                  <a:cubicBezTo>
                    <a:pt x="524" y="1893"/>
                    <a:pt x="120" y="1500"/>
                    <a:pt x="120" y="1000"/>
                  </a:cubicBezTo>
                  <a:cubicBezTo>
                    <a:pt x="120" y="512"/>
                    <a:pt x="524" y="107"/>
                    <a:pt x="1001" y="107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53"/>
                    <a:pt x="1" y="1000"/>
                  </a:cubicBezTo>
                  <a:cubicBezTo>
                    <a:pt x="1" y="1548"/>
                    <a:pt x="453" y="2001"/>
                    <a:pt x="1001" y="2001"/>
                  </a:cubicBezTo>
                  <a:cubicBezTo>
                    <a:pt x="1548" y="2001"/>
                    <a:pt x="2001" y="1548"/>
                    <a:pt x="2001" y="1000"/>
                  </a:cubicBezTo>
                  <a:cubicBezTo>
                    <a:pt x="2001" y="453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60" name="Google Shape;6160;p21"/>
            <p:cNvSpPr/>
            <p:nvPr/>
          </p:nvSpPr>
          <p:spPr>
            <a:xfrm flipH="1">
              <a:off x="13088" y="566888"/>
              <a:ext cx="108650" cy="150025"/>
            </a:xfrm>
            <a:custGeom>
              <a:avLst/>
              <a:gdLst/>
              <a:ahLst/>
              <a:cxnLst/>
              <a:rect l="l" t="t" r="r" b="b"/>
              <a:pathLst>
                <a:path w="4346" h="6001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1"/>
                  </a:lnTo>
                  <a:lnTo>
                    <a:pt x="2179" y="4013"/>
                  </a:lnTo>
                  <a:lnTo>
                    <a:pt x="4048" y="4167"/>
                  </a:lnTo>
                  <a:lnTo>
                    <a:pt x="4203" y="6001"/>
                  </a:lnTo>
                  <a:lnTo>
                    <a:pt x="4346" y="5977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61" name="Google Shape;6161;p21"/>
            <p:cNvSpPr/>
            <p:nvPr/>
          </p:nvSpPr>
          <p:spPr>
            <a:xfrm flipH="1">
              <a:off x="225613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62" name="Google Shape;6162;p21"/>
            <p:cNvSpPr/>
            <p:nvPr/>
          </p:nvSpPr>
          <p:spPr>
            <a:xfrm>
              <a:off x="397063" y="53741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63" name="Google Shape;6163;p21"/>
            <p:cNvSpPr/>
            <p:nvPr/>
          </p:nvSpPr>
          <p:spPr>
            <a:xfrm>
              <a:off x="236313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84"/>
                  </a:moveTo>
                  <a:cubicBezTo>
                    <a:pt x="1394" y="84"/>
                    <a:pt x="1763" y="453"/>
                    <a:pt x="1763" y="930"/>
                  </a:cubicBezTo>
                  <a:cubicBezTo>
                    <a:pt x="1763" y="1406"/>
                    <a:pt x="1394" y="1787"/>
                    <a:pt x="930" y="1787"/>
                  </a:cubicBezTo>
                  <a:cubicBezTo>
                    <a:pt x="465" y="1787"/>
                    <a:pt x="96" y="1406"/>
                    <a:pt x="96" y="930"/>
                  </a:cubicBezTo>
                  <a:cubicBezTo>
                    <a:pt x="96" y="453"/>
                    <a:pt x="465" y="84"/>
                    <a:pt x="930" y="84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8"/>
                    <a:pt x="1" y="918"/>
                  </a:cubicBezTo>
                  <a:cubicBezTo>
                    <a:pt x="1" y="1430"/>
                    <a:pt x="418" y="1846"/>
                    <a:pt x="930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46" y="418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64" name="Google Shape;6164;p21"/>
            <p:cNvSpPr/>
            <p:nvPr/>
          </p:nvSpPr>
          <p:spPr>
            <a:xfrm>
              <a:off x="450038" y="164438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7"/>
                    <a:pt x="917" y="1787"/>
                  </a:cubicBezTo>
                  <a:cubicBezTo>
                    <a:pt x="465" y="1787"/>
                    <a:pt x="84" y="1418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7"/>
                    <a:pt x="1" y="918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8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65" name="Google Shape;6165;p21"/>
            <p:cNvSpPr/>
            <p:nvPr/>
          </p:nvSpPr>
          <p:spPr>
            <a:xfrm>
              <a:off x="89288" y="12178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66" name="Google Shape;6166;p21"/>
            <p:cNvSpPr/>
            <p:nvPr/>
          </p:nvSpPr>
          <p:spPr>
            <a:xfrm>
              <a:off x="288113" y="17503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67" name="Google Shape;6167;p21"/>
            <p:cNvSpPr/>
            <p:nvPr/>
          </p:nvSpPr>
          <p:spPr>
            <a:xfrm>
              <a:off x="277113" y="1557788"/>
              <a:ext cx="21450" cy="22325"/>
            </a:xfrm>
            <a:custGeom>
              <a:avLst/>
              <a:gdLst/>
              <a:ahLst/>
              <a:cxnLst/>
              <a:rect l="l" t="t" r="r" b="b"/>
              <a:pathLst>
                <a:path w="858" h="893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68" name="Google Shape;6168;p21"/>
            <p:cNvSpPr/>
            <p:nvPr/>
          </p:nvSpPr>
          <p:spPr>
            <a:xfrm>
              <a:off x="329188" y="12755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69" name="Google Shape;6169;p21"/>
            <p:cNvSpPr/>
            <p:nvPr/>
          </p:nvSpPr>
          <p:spPr>
            <a:xfrm>
              <a:off x="97613" y="1640513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70" name="Google Shape;6170;p21"/>
            <p:cNvSpPr/>
            <p:nvPr/>
          </p:nvSpPr>
          <p:spPr>
            <a:xfrm>
              <a:off x="13088" y="1336013"/>
              <a:ext cx="108650" cy="149750"/>
            </a:xfrm>
            <a:custGeom>
              <a:avLst/>
              <a:gdLst/>
              <a:ahLst/>
              <a:cxnLst/>
              <a:rect l="l" t="t" r="r" b="b"/>
              <a:pathLst>
                <a:path w="4346" h="5990" extrusionOk="0">
                  <a:moveTo>
                    <a:pt x="155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24" y="2120"/>
                  </a:lnTo>
                  <a:lnTo>
                    <a:pt x="2179" y="4013"/>
                  </a:lnTo>
                  <a:lnTo>
                    <a:pt x="4048" y="4168"/>
                  </a:lnTo>
                  <a:lnTo>
                    <a:pt x="4203" y="5990"/>
                  </a:lnTo>
                  <a:lnTo>
                    <a:pt x="4346" y="5978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23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71" name="Google Shape;6171;p21"/>
            <p:cNvSpPr/>
            <p:nvPr/>
          </p:nvSpPr>
          <p:spPr>
            <a:xfrm>
              <a:off x="225613" y="105861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51"/>
                  </a:lnTo>
                  <a:lnTo>
                    <a:pt x="12" y="4406"/>
                  </a:lnTo>
                  <a:lnTo>
                    <a:pt x="1953" y="4251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22"/>
                  </a:lnTo>
                  <a:lnTo>
                    <a:pt x="5941" y="167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72" name="Google Shape;6172;p21"/>
            <p:cNvSpPr/>
            <p:nvPr/>
          </p:nvSpPr>
          <p:spPr>
            <a:xfrm flipH="1">
              <a:off x="8979088" y="1308800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82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73" name="Google Shape;6173;p21"/>
            <p:cNvSpPr/>
            <p:nvPr/>
          </p:nvSpPr>
          <p:spPr>
            <a:xfrm>
              <a:off x="236313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6"/>
                    <a:pt x="1394" y="1787"/>
                    <a:pt x="930" y="1787"/>
                  </a:cubicBezTo>
                  <a:cubicBezTo>
                    <a:pt x="465" y="1787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74" name="Google Shape;6174;p21"/>
            <p:cNvSpPr/>
            <p:nvPr/>
          </p:nvSpPr>
          <p:spPr>
            <a:xfrm>
              <a:off x="450038" y="241353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3"/>
                    <a:pt x="1382" y="1786"/>
                    <a:pt x="917" y="1786"/>
                  </a:cubicBezTo>
                  <a:cubicBezTo>
                    <a:pt x="465" y="1786"/>
                    <a:pt x="84" y="1405"/>
                    <a:pt x="84" y="929"/>
                  </a:cubicBezTo>
                  <a:cubicBezTo>
                    <a:pt x="84" y="453"/>
                    <a:pt x="465" y="84"/>
                    <a:pt x="917" y="84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75" name="Google Shape;6175;p21"/>
            <p:cNvSpPr/>
            <p:nvPr/>
          </p:nvSpPr>
          <p:spPr>
            <a:xfrm>
              <a:off x="89288" y="19869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76" name="Google Shape;6176;p21"/>
            <p:cNvSpPr/>
            <p:nvPr/>
          </p:nvSpPr>
          <p:spPr>
            <a:xfrm>
              <a:off x="288113" y="2519513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41" y="0"/>
                  </a:moveTo>
                  <a:cubicBezTo>
                    <a:pt x="191" y="0"/>
                    <a:pt x="1" y="202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2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77" name="Google Shape;6177;p21"/>
            <p:cNvSpPr/>
            <p:nvPr/>
          </p:nvSpPr>
          <p:spPr>
            <a:xfrm>
              <a:off x="277113" y="23266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78" name="Google Shape;6178;p21"/>
            <p:cNvSpPr/>
            <p:nvPr/>
          </p:nvSpPr>
          <p:spPr>
            <a:xfrm>
              <a:off x="329188" y="20447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79" name="Google Shape;6179;p21"/>
            <p:cNvSpPr/>
            <p:nvPr/>
          </p:nvSpPr>
          <p:spPr>
            <a:xfrm>
              <a:off x="97613" y="2409663"/>
              <a:ext cx="50025" cy="50025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8"/>
                    <a:pt x="453" y="2001"/>
                    <a:pt x="1001" y="2001"/>
                  </a:cubicBezTo>
                  <a:cubicBezTo>
                    <a:pt x="1548" y="2001"/>
                    <a:pt x="2001" y="1548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80" name="Google Shape;6180;p21"/>
            <p:cNvSpPr/>
            <p:nvPr/>
          </p:nvSpPr>
          <p:spPr>
            <a:xfrm flipH="1">
              <a:off x="13088" y="2104863"/>
              <a:ext cx="108650" cy="150050"/>
            </a:xfrm>
            <a:custGeom>
              <a:avLst/>
              <a:gdLst/>
              <a:ahLst/>
              <a:cxnLst/>
              <a:rect l="l" t="t" r="r" b="b"/>
              <a:pathLst>
                <a:path w="4346" h="6002" extrusionOk="0">
                  <a:moveTo>
                    <a:pt x="155" y="1"/>
                  </a:moveTo>
                  <a:lnTo>
                    <a:pt x="0" y="24"/>
                  </a:lnTo>
                  <a:lnTo>
                    <a:pt x="155" y="1965"/>
                  </a:lnTo>
                  <a:lnTo>
                    <a:pt x="2024" y="2132"/>
                  </a:lnTo>
                  <a:lnTo>
                    <a:pt x="2179" y="4025"/>
                  </a:lnTo>
                  <a:lnTo>
                    <a:pt x="4048" y="4168"/>
                  </a:lnTo>
                  <a:lnTo>
                    <a:pt x="4203" y="6001"/>
                  </a:lnTo>
                  <a:lnTo>
                    <a:pt x="4346" y="5989"/>
                  </a:lnTo>
                  <a:lnTo>
                    <a:pt x="4203" y="4025"/>
                  </a:lnTo>
                  <a:lnTo>
                    <a:pt x="2322" y="3870"/>
                  </a:lnTo>
                  <a:lnTo>
                    <a:pt x="2179" y="1989"/>
                  </a:lnTo>
                  <a:lnTo>
                    <a:pt x="298" y="1834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81" name="Google Shape;6181;p21"/>
            <p:cNvSpPr/>
            <p:nvPr/>
          </p:nvSpPr>
          <p:spPr>
            <a:xfrm flipH="1">
              <a:off x="225613" y="1827738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30" y="1"/>
                  </a:moveTo>
                  <a:lnTo>
                    <a:pt x="3989" y="168"/>
                  </a:lnTo>
                  <a:lnTo>
                    <a:pt x="3846" y="2061"/>
                  </a:lnTo>
                  <a:lnTo>
                    <a:pt x="1965" y="2204"/>
                  </a:lnTo>
                  <a:lnTo>
                    <a:pt x="1822" y="4097"/>
                  </a:lnTo>
                  <a:lnTo>
                    <a:pt x="0" y="4240"/>
                  </a:lnTo>
                  <a:lnTo>
                    <a:pt x="12" y="4406"/>
                  </a:lnTo>
                  <a:lnTo>
                    <a:pt x="1953" y="4240"/>
                  </a:lnTo>
                  <a:lnTo>
                    <a:pt x="2096" y="2358"/>
                  </a:lnTo>
                  <a:lnTo>
                    <a:pt x="3977" y="2204"/>
                  </a:lnTo>
                  <a:lnTo>
                    <a:pt x="4120" y="311"/>
                  </a:lnTo>
                  <a:lnTo>
                    <a:pt x="5941" y="168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82" name="Google Shape;6182;p21"/>
            <p:cNvSpPr/>
            <p:nvPr/>
          </p:nvSpPr>
          <p:spPr>
            <a:xfrm>
              <a:off x="397063" y="2075688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70" y="1"/>
                  </a:moveTo>
                  <a:lnTo>
                    <a:pt x="5656" y="2537"/>
                  </a:lnTo>
                  <a:lnTo>
                    <a:pt x="3036" y="2751"/>
                  </a:lnTo>
                  <a:lnTo>
                    <a:pt x="2834" y="5382"/>
                  </a:lnTo>
                  <a:lnTo>
                    <a:pt x="226" y="5597"/>
                  </a:lnTo>
                  <a:lnTo>
                    <a:pt x="0" y="8323"/>
                  </a:lnTo>
                  <a:lnTo>
                    <a:pt x="215" y="8347"/>
                  </a:lnTo>
                  <a:lnTo>
                    <a:pt x="417" y="5799"/>
                  </a:lnTo>
                  <a:lnTo>
                    <a:pt x="3036" y="5597"/>
                  </a:lnTo>
                  <a:lnTo>
                    <a:pt x="3251" y="2954"/>
                  </a:lnTo>
                  <a:lnTo>
                    <a:pt x="5858" y="2739"/>
                  </a:lnTo>
                  <a:lnTo>
                    <a:pt x="6072" y="13"/>
                  </a:lnTo>
                  <a:lnTo>
                    <a:pt x="587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83" name="Google Shape;6183;p21"/>
            <p:cNvSpPr/>
            <p:nvPr/>
          </p:nvSpPr>
          <p:spPr>
            <a:xfrm>
              <a:off x="236313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84" name="Google Shape;6184;p21"/>
            <p:cNvSpPr/>
            <p:nvPr/>
          </p:nvSpPr>
          <p:spPr>
            <a:xfrm>
              <a:off x="450038" y="31823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5"/>
                  </a:moveTo>
                  <a:cubicBezTo>
                    <a:pt x="1382" y="95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5"/>
                    <a:pt x="917" y="95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85" name="Google Shape;6185;p21"/>
            <p:cNvSpPr/>
            <p:nvPr/>
          </p:nvSpPr>
          <p:spPr>
            <a:xfrm>
              <a:off x="89288" y="27561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86" name="Google Shape;6186;p21"/>
            <p:cNvSpPr/>
            <p:nvPr/>
          </p:nvSpPr>
          <p:spPr>
            <a:xfrm>
              <a:off x="288113" y="32883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87" name="Google Shape;6187;p21"/>
            <p:cNvSpPr/>
            <p:nvPr/>
          </p:nvSpPr>
          <p:spPr>
            <a:xfrm>
              <a:off x="277113" y="30957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88" name="Google Shape;6188;p21"/>
            <p:cNvSpPr/>
            <p:nvPr/>
          </p:nvSpPr>
          <p:spPr>
            <a:xfrm>
              <a:off x="329188" y="28138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191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89" name="Google Shape;6189;p21"/>
            <p:cNvSpPr/>
            <p:nvPr/>
          </p:nvSpPr>
          <p:spPr>
            <a:xfrm>
              <a:off x="97613" y="3178813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107"/>
                  </a:moveTo>
                  <a:cubicBezTo>
                    <a:pt x="1489" y="107"/>
                    <a:pt x="1882" y="500"/>
                    <a:pt x="1882" y="1000"/>
                  </a:cubicBezTo>
                  <a:cubicBezTo>
                    <a:pt x="1882" y="1489"/>
                    <a:pt x="1477" y="1893"/>
                    <a:pt x="1001" y="1893"/>
                  </a:cubicBezTo>
                  <a:cubicBezTo>
                    <a:pt x="524" y="1893"/>
                    <a:pt x="120" y="1489"/>
                    <a:pt x="120" y="1000"/>
                  </a:cubicBezTo>
                  <a:cubicBezTo>
                    <a:pt x="120" y="500"/>
                    <a:pt x="524" y="107"/>
                    <a:pt x="1001" y="107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0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48" y="1989"/>
                    <a:pt x="2001" y="1548"/>
                    <a:pt x="2001" y="1000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90" name="Google Shape;6190;p21"/>
            <p:cNvSpPr/>
            <p:nvPr/>
          </p:nvSpPr>
          <p:spPr>
            <a:xfrm>
              <a:off x="13088" y="2874013"/>
              <a:ext cx="108650" cy="150050"/>
            </a:xfrm>
            <a:custGeom>
              <a:avLst/>
              <a:gdLst/>
              <a:ahLst/>
              <a:cxnLst/>
              <a:rect l="l" t="t" r="r" b="b"/>
              <a:pathLst>
                <a:path w="4346" h="6002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2"/>
                  </a:lnTo>
                  <a:lnTo>
                    <a:pt x="2179" y="4025"/>
                  </a:lnTo>
                  <a:lnTo>
                    <a:pt x="4048" y="4168"/>
                  </a:lnTo>
                  <a:lnTo>
                    <a:pt x="4203" y="6001"/>
                  </a:lnTo>
                  <a:lnTo>
                    <a:pt x="4346" y="5989"/>
                  </a:lnTo>
                  <a:lnTo>
                    <a:pt x="4203" y="4025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91" name="Google Shape;6191;p21"/>
            <p:cNvSpPr/>
            <p:nvPr/>
          </p:nvSpPr>
          <p:spPr>
            <a:xfrm>
              <a:off x="225613" y="259688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1"/>
                  </a:moveTo>
                  <a:lnTo>
                    <a:pt x="3989" y="167"/>
                  </a:lnTo>
                  <a:lnTo>
                    <a:pt x="3846" y="2049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92" name="Google Shape;6192;p21"/>
            <p:cNvSpPr/>
            <p:nvPr/>
          </p:nvSpPr>
          <p:spPr>
            <a:xfrm flipH="1">
              <a:off x="8979088" y="2846775"/>
              <a:ext cx="151825" cy="208975"/>
            </a:xfrm>
            <a:custGeom>
              <a:avLst/>
              <a:gdLst/>
              <a:ahLst/>
              <a:cxnLst/>
              <a:rect l="l" t="t" r="r" b="b"/>
              <a:pathLst>
                <a:path w="6073" h="8359" extrusionOk="0">
                  <a:moveTo>
                    <a:pt x="5870" y="1"/>
                  </a:moveTo>
                  <a:lnTo>
                    <a:pt x="5656" y="2549"/>
                  </a:lnTo>
                  <a:lnTo>
                    <a:pt x="3036" y="2763"/>
                  </a:lnTo>
                  <a:lnTo>
                    <a:pt x="2834" y="5394"/>
                  </a:lnTo>
                  <a:lnTo>
                    <a:pt x="226" y="5597"/>
                  </a:lnTo>
                  <a:lnTo>
                    <a:pt x="0" y="8335"/>
                  </a:lnTo>
                  <a:lnTo>
                    <a:pt x="215" y="8359"/>
                  </a:lnTo>
                  <a:lnTo>
                    <a:pt x="417" y="5811"/>
                  </a:lnTo>
                  <a:lnTo>
                    <a:pt x="3036" y="5597"/>
                  </a:lnTo>
                  <a:lnTo>
                    <a:pt x="3251" y="2953"/>
                  </a:lnTo>
                  <a:lnTo>
                    <a:pt x="5858" y="2739"/>
                  </a:lnTo>
                  <a:lnTo>
                    <a:pt x="6072" y="24"/>
                  </a:lnTo>
                  <a:lnTo>
                    <a:pt x="587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93" name="Google Shape;6193;p21"/>
            <p:cNvSpPr/>
            <p:nvPr/>
          </p:nvSpPr>
          <p:spPr>
            <a:xfrm>
              <a:off x="236313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83"/>
                  </a:moveTo>
                  <a:cubicBezTo>
                    <a:pt x="1394" y="83"/>
                    <a:pt x="1763" y="464"/>
                    <a:pt x="1763" y="941"/>
                  </a:cubicBezTo>
                  <a:cubicBezTo>
                    <a:pt x="1763" y="1417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4"/>
                    <a:pt x="465" y="83"/>
                    <a:pt x="930" y="83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17"/>
                  </a:cubicBezTo>
                  <a:cubicBezTo>
                    <a:pt x="1" y="1429"/>
                    <a:pt x="418" y="1845"/>
                    <a:pt x="930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94" name="Google Shape;6194;p21"/>
            <p:cNvSpPr/>
            <p:nvPr/>
          </p:nvSpPr>
          <p:spPr>
            <a:xfrm>
              <a:off x="450038" y="3951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18"/>
                    <a:pt x="1382" y="1787"/>
                    <a:pt x="917" y="1787"/>
                  </a:cubicBezTo>
                  <a:cubicBezTo>
                    <a:pt x="465" y="1787"/>
                    <a:pt x="84" y="1418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8"/>
                    <a:pt x="1" y="930"/>
                  </a:cubicBezTo>
                  <a:cubicBezTo>
                    <a:pt x="1" y="1430"/>
                    <a:pt x="417" y="1846"/>
                    <a:pt x="929" y="1846"/>
                  </a:cubicBezTo>
                  <a:cubicBezTo>
                    <a:pt x="1429" y="1846"/>
                    <a:pt x="1846" y="1430"/>
                    <a:pt x="1846" y="930"/>
                  </a:cubicBezTo>
                  <a:cubicBezTo>
                    <a:pt x="1846" y="418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95" name="Google Shape;6195;p21"/>
            <p:cNvSpPr/>
            <p:nvPr/>
          </p:nvSpPr>
          <p:spPr>
            <a:xfrm>
              <a:off x="89288" y="35252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96" name="Google Shape;6196;p21"/>
            <p:cNvSpPr/>
            <p:nvPr/>
          </p:nvSpPr>
          <p:spPr>
            <a:xfrm>
              <a:off x="288113" y="4057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97" name="Google Shape;6197;p21"/>
            <p:cNvSpPr/>
            <p:nvPr/>
          </p:nvSpPr>
          <p:spPr>
            <a:xfrm>
              <a:off x="277113" y="38649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98" name="Google Shape;6198;p21"/>
            <p:cNvSpPr/>
            <p:nvPr/>
          </p:nvSpPr>
          <p:spPr>
            <a:xfrm>
              <a:off x="329188" y="35827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2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2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99" name="Google Shape;6199;p21"/>
            <p:cNvSpPr/>
            <p:nvPr/>
          </p:nvSpPr>
          <p:spPr>
            <a:xfrm>
              <a:off x="97613" y="3947963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5"/>
                  </a:moveTo>
                  <a:cubicBezTo>
                    <a:pt x="1489" y="95"/>
                    <a:pt x="1882" y="500"/>
                    <a:pt x="1882" y="988"/>
                  </a:cubicBezTo>
                  <a:cubicBezTo>
                    <a:pt x="1882" y="1488"/>
                    <a:pt x="1477" y="1881"/>
                    <a:pt x="1001" y="1881"/>
                  </a:cubicBezTo>
                  <a:cubicBezTo>
                    <a:pt x="524" y="1881"/>
                    <a:pt x="120" y="1488"/>
                    <a:pt x="120" y="988"/>
                  </a:cubicBezTo>
                  <a:cubicBezTo>
                    <a:pt x="120" y="500"/>
                    <a:pt x="524" y="95"/>
                    <a:pt x="1001" y="95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988"/>
                  </a:cubicBezTo>
                  <a:cubicBezTo>
                    <a:pt x="1" y="1548"/>
                    <a:pt x="453" y="1988"/>
                    <a:pt x="1001" y="1988"/>
                  </a:cubicBezTo>
                  <a:cubicBezTo>
                    <a:pt x="1548" y="1988"/>
                    <a:pt x="2001" y="1548"/>
                    <a:pt x="2001" y="988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00" name="Google Shape;6200;p21"/>
            <p:cNvSpPr/>
            <p:nvPr/>
          </p:nvSpPr>
          <p:spPr>
            <a:xfrm flipH="1">
              <a:off x="13088" y="3643163"/>
              <a:ext cx="108650" cy="150025"/>
            </a:xfrm>
            <a:custGeom>
              <a:avLst/>
              <a:gdLst/>
              <a:ahLst/>
              <a:cxnLst/>
              <a:rect l="l" t="t" r="r" b="b"/>
              <a:pathLst>
                <a:path w="4346" h="6001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1"/>
                  </a:lnTo>
                  <a:lnTo>
                    <a:pt x="2179" y="4012"/>
                  </a:lnTo>
                  <a:lnTo>
                    <a:pt x="4048" y="4167"/>
                  </a:lnTo>
                  <a:lnTo>
                    <a:pt x="4203" y="6001"/>
                  </a:lnTo>
                  <a:lnTo>
                    <a:pt x="4346" y="5977"/>
                  </a:lnTo>
                  <a:lnTo>
                    <a:pt x="4203" y="4012"/>
                  </a:lnTo>
                  <a:lnTo>
                    <a:pt x="2322" y="3870"/>
                  </a:lnTo>
                  <a:lnTo>
                    <a:pt x="2179" y="1976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01" name="Google Shape;6201;p21"/>
            <p:cNvSpPr/>
            <p:nvPr/>
          </p:nvSpPr>
          <p:spPr>
            <a:xfrm flipH="1">
              <a:off x="225613" y="336603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084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55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02" name="Google Shape;6202;p21"/>
            <p:cNvSpPr/>
            <p:nvPr/>
          </p:nvSpPr>
          <p:spPr>
            <a:xfrm>
              <a:off x="397063" y="36136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51" y="2953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03" name="Google Shape;6203;p21"/>
            <p:cNvSpPr/>
            <p:nvPr/>
          </p:nvSpPr>
          <p:spPr>
            <a:xfrm>
              <a:off x="236313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84"/>
                  </a:moveTo>
                  <a:cubicBezTo>
                    <a:pt x="1394" y="84"/>
                    <a:pt x="1763" y="453"/>
                    <a:pt x="1763" y="929"/>
                  </a:cubicBezTo>
                  <a:cubicBezTo>
                    <a:pt x="1763" y="1394"/>
                    <a:pt x="1394" y="1787"/>
                    <a:pt x="930" y="1787"/>
                  </a:cubicBezTo>
                  <a:cubicBezTo>
                    <a:pt x="465" y="1787"/>
                    <a:pt x="96" y="1406"/>
                    <a:pt x="96" y="929"/>
                  </a:cubicBezTo>
                  <a:cubicBezTo>
                    <a:pt x="96" y="453"/>
                    <a:pt x="465" y="84"/>
                    <a:pt x="930" y="84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46" y="417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04" name="Google Shape;6204;p21"/>
            <p:cNvSpPr/>
            <p:nvPr/>
          </p:nvSpPr>
          <p:spPr>
            <a:xfrm>
              <a:off x="45003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05" name="Google Shape;6205;p21"/>
            <p:cNvSpPr/>
            <p:nvPr/>
          </p:nvSpPr>
          <p:spPr>
            <a:xfrm>
              <a:off x="89288" y="42941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2"/>
                    <a:pt x="191" y="894"/>
                    <a:pt x="429" y="894"/>
                  </a:cubicBezTo>
                  <a:cubicBezTo>
                    <a:pt x="667" y="894"/>
                    <a:pt x="857" y="692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06" name="Google Shape;6206;p21"/>
            <p:cNvSpPr/>
            <p:nvPr/>
          </p:nvSpPr>
          <p:spPr>
            <a:xfrm>
              <a:off x="2881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07" name="Google Shape;6207;p21"/>
            <p:cNvSpPr/>
            <p:nvPr/>
          </p:nvSpPr>
          <p:spPr>
            <a:xfrm>
              <a:off x="277113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08" name="Google Shape;6208;p21"/>
            <p:cNvSpPr/>
            <p:nvPr/>
          </p:nvSpPr>
          <p:spPr>
            <a:xfrm>
              <a:off x="329188" y="43518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09" name="Google Shape;6209;p21"/>
            <p:cNvSpPr/>
            <p:nvPr/>
          </p:nvSpPr>
          <p:spPr>
            <a:xfrm>
              <a:off x="9761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10" name="Google Shape;6210;p21"/>
            <p:cNvSpPr/>
            <p:nvPr/>
          </p:nvSpPr>
          <p:spPr>
            <a:xfrm>
              <a:off x="13088" y="4412288"/>
              <a:ext cx="108650" cy="149750"/>
            </a:xfrm>
            <a:custGeom>
              <a:avLst/>
              <a:gdLst/>
              <a:ahLst/>
              <a:cxnLst/>
              <a:rect l="l" t="t" r="r" b="b"/>
              <a:pathLst>
                <a:path w="4346" h="5990" extrusionOk="0">
                  <a:moveTo>
                    <a:pt x="155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24" y="2120"/>
                  </a:lnTo>
                  <a:lnTo>
                    <a:pt x="2179" y="4013"/>
                  </a:lnTo>
                  <a:lnTo>
                    <a:pt x="4048" y="4168"/>
                  </a:lnTo>
                  <a:lnTo>
                    <a:pt x="4203" y="5990"/>
                  </a:lnTo>
                  <a:lnTo>
                    <a:pt x="4346" y="5978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22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11" name="Google Shape;6211;p21"/>
            <p:cNvSpPr/>
            <p:nvPr/>
          </p:nvSpPr>
          <p:spPr>
            <a:xfrm>
              <a:off x="225613" y="413488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51"/>
                  </a:lnTo>
                  <a:lnTo>
                    <a:pt x="12" y="4405"/>
                  </a:lnTo>
                  <a:lnTo>
                    <a:pt x="1953" y="4251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22"/>
                  </a:lnTo>
                  <a:lnTo>
                    <a:pt x="5941" y="167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12" name="Google Shape;6212;p21"/>
            <p:cNvSpPr/>
            <p:nvPr/>
          </p:nvSpPr>
          <p:spPr>
            <a:xfrm flipH="1">
              <a:off x="8979088" y="438507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0"/>
                  </a:lnTo>
                  <a:lnTo>
                    <a:pt x="2834" y="5382"/>
                  </a:lnTo>
                  <a:lnTo>
                    <a:pt x="226" y="5596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51" y="2941"/>
                  </a:lnTo>
                  <a:lnTo>
                    <a:pt x="5858" y="2738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13" name="Google Shape;6213;p21"/>
            <p:cNvSpPr/>
            <p:nvPr/>
          </p:nvSpPr>
          <p:spPr>
            <a:xfrm>
              <a:off x="236313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14" name="Google Shape;6214;p21"/>
            <p:cNvSpPr/>
            <p:nvPr/>
          </p:nvSpPr>
          <p:spPr>
            <a:xfrm>
              <a:off x="8928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15" name="Google Shape;6215;p21"/>
            <p:cNvSpPr/>
            <p:nvPr/>
          </p:nvSpPr>
          <p:spPr>
            <a:xfrm>
              <a:off x="3291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16" name="Google Shape;6216;p21"/>
            <p:cNvSpPr/>
            <p:nvPr/>
          </p:nvSpPr>
          <p:spPr>
            <a:xfrm flipH="1">
              <a:off x="7853938" y="4906250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6217" name="Google Shape;6217;p21"/>
          <p:cNvSpPr/>
          <p:nvPr/>
        </p:nvSpPr>
        <p:spPr>
          <a:xfrm>
            <a:off x="474200" y="432200"/>
            <a:ext cx="11243600" cy="59936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218" name="Google Shape;6218;p21"/>
          <p:cNvSpPr txBox="1">
            <a:spLocks noGrp="1"/>
          </p:cNvSpPr>
          <p:nvPr>
            <p:ph type="title"/>
          </p:nvPr>
        </p:nvSpPr>
        <p:spPr>
          <a:xfrm>
            <a:off x="960000" y="4085600"/>
            <a:ext cx="29952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4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6219" name="Google Shape;6219;p21"/>
          <p:cNvSpPr txBox="1">
            <a:spLocks noGrp="1"/>
          </p:cNvSpPr>
          <p:nvPr>
            <p:ph type="subTitle" idx="1"/>
          </p:nvPr>
        </p:nvSpPr>
        <p:spPr>
          <a:xfrm>
            <a:off x="960000" y="4536800"/>
            <a:ext cx="2995200" cy="67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867">
                <a:solidFill>
                  <a:schemeClr val="dk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6220" name="Google Shape;6220;p21"/>
          <p:cNvSpPr txBox="1">
            <a:spLocks noGrp="1"/>
          </p:cNvSpPr>
          <p:nvPr>
            <p:ph type="title" idx="2"/>
          </p:nvPr>
        </p:nvSpPr>
        <p:spPr>
          <a:xfrm>
            <a:off x="8236800" y="4085600"/>
            <a:ext cx="29952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4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6221" name="Google Shape;6221;p21"/>
          <p:cNvSpPr txBox="1">
            <a:spLocks noGrp="1"/>
          </p:cNvSpPr>
          <p:nvPr>
            <p:ph type="subTitle" idx="3"/>
          </p:nvPr>
        </p:nvSpPr>
        <p:spPr>
          <a:xfrm>
            <a:off x="8236800" y="4536800"/>
            <a:ext cx="2995200" cy="67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867">
                <a:solidFill>
                  <a:schemeClr val="dk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6222" name="Google Shape;6222;p21"/>
          <p:cNvSpPr txBox="1">
            <a:spLocks noGrp="1"/>
          </p:cNvSpPr>
          <p:nvPr>
            <p:ph type="title" idx="4"/>
          </p:nvPr>
        </p:nvSpPr>
        <p:spPr>
          <a:xfrm>
            <a:off x="4598400" y="4085600"/>
            <a:ext cx="29952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4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6223" name="Google Shape;6223;p21"/>
          <p:cNvSpPr txBox="1">
            <a:spLocks noGrp="1"/>
          </p:cNvSpPr>
          <p:nvPr>
            <p:ph type="subTitle" idx="5"/>
          </p:nvPr>
        </p:nvSpPr>
        <p:spPr>
          <a:xfrm>
            <a:off x="4598400" y="4536811"/>
            <a:ext cx="2995200" cy="67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867">
                <a:solidFill>
                  <a:schemeClr val="dk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6224" name="Google Shape;6224;p21"/>
          <p:cNvSpPr txBox="1">
            <a:spLocks noGrp="1"/>
          </p:cNvSpPr>
          <p:nvPr>
            <p:ph type="title" idx="6"/>
          </p:nvPr>
        </p:nvSpPr>
        <p:spPr>
          <a:xfrm>
            <a:off x="960000" y="720000"/>
            <a:ext cx="10272000" cy="801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950066973"/>
      </p:ext>
    </p:extLst>
  </p:cSld>
  <p:clrMapOvr>
    <a:masterClrMapping/>
  </p:clrMapOvr>
  <p:hf hdr="0" ftr="0" dt="0"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62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26" name="Google Shape;6226;p22"/>
          <p:cNvGrpSpPr/>
          <p:nvPr/>
        </p:nvGrpSpPr>
        <p:grpSpPr>
          <a:xfrm>
            <a:off x="17451" y="-215"/>
            <a:ext cx="12157100" cy="6858033"/>
            <a:chOff x="13088" y="-162"/>
            <a:chExt cx="9117825" cy="5143525"/>
          </a:xfrm>
        </p:grpSpPr>
        <p:sp>
          <p:nvSpPr>
            <p:cNvPr id="6227" name="Google Shape;6227;p22"/>
            <p:cNvSpPr/>
            <p:nvPr/>
          </p:nvSpPr>
          <p:spPr>
            <a:xfrm>
              <a:off x="903176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28" name="Google Shape;6228;p22"/>
            <p:cNvSpPr/>
            <p:nvPr/>
          </p:nvSpPr>
          <p:spPr>
            <a:xfrm>
              <a:off x="851353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13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29" name="Google Shape;6229;p22"/>
            <p:cNvSpPr/>
            <p:nvPr/>
          </p:nvSpPr>
          <p:spPr>
            <a:xfrm>
              <a:off x="886953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30" name="Google Shape;6230;p22"/>
            <p:cNvSpPr/>
            <p:nvPr/>
          </p:nvSpPr>
          <p:spPr>
            <a:xfrm>
              <a:off x="885883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31" name="Google Shape;6231;p22"/>
            <p:cNvSpPr/>
            <p:nvPr/>
          </p:nvSpPr>
          <p:spPr>
            <a:xfrm>
              <a:off x="8679638" y="102538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989" y="96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1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32" name="Google Shape;6232;p22"/>
            <p:cNvSpPr/>
            <p:nvPr/>
          </p:nvSpPr>
          <p:spPr>
            <a:xfrm>
              <a:off x="8266188" y="-162"/>
              <a:ext cx="106900" cy="151250"/>
            </a:xfrm>
            <a:custGeom>
              <a:avLst/>
              <a:gdLst/>
              <a:ahLst/>
              <a:cxnLst/>
              <a:rect l="l" t="t" r="r" b="b"/>
              <a:pathLst>
                <a:path w="4276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2" y="2001"/>
                  </a:lnTo>
                  <a:lnTo>
                    <a:pt x="1989" y="3894"/>
                  </a:lnTo>
                  <a:lnTo>
                    <a:pt x="120" y="4073"/>
                  </a:lnTo>
                  <a:lnTo>
                    <a:pt x="1" y="6037"/>
                  </a:lnTo>
                  <a:lnTo>
                    <a:pt x="144" y="6049"/>
                  </a:lnTo>
                  <a:lnTo>
                    <a:pt x="263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33" name="Google Shape;6233;p22"/>
            <p:cNvSpPr/>
            <p:nvPr/>
          </p:nvSpPr>
          <p:spPr>
            <a:xfrm>
              <a:off x="9031763" y="8752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5"/>
                  </a:moveTo>
                  <a:cubicBezTo>
                    <a:pt x="1382" y="95"/>
                    <a:pt x="1763" y="464"/>
                    <a:pt x="1763" y="941"/>
                  </a:cubicBezTo>
                  <a:cubicBezTo>
                    <a:pt x="1763" y="1417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4"/>
                    <a:pt x="465" y="95"/>
                    <a:pt x="929" y="95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34" name="Google Shape;6234;p22"/>
            <p:cNvSpPr/>
            <p:nvPr/>
          </p:nvSpPr>
          <p:spPr>
            <a:xfrm>
              <a:off x="867041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703"/>
                    <a:pt x="203" y="893"/>
                    <a:pt x="441" y="893"/>
                  </a:cubicBezTo>
                  <a:cubicBezTo>
                    <a:pt x="679" y="893"/>
                    <a:pt x="870" y="703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35" name="Google Shape;6235;p22"/>
            <p:cNvSpPr/>
            <p:nvPr/>
          </p:nvSpPr>
          <p:spPr>
            <a:xfrm>
              <a:off x="8513538" y="98181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0"/>
                  </a:moveTo>
                  <a:cubicBezTo>
                    <a:pt x="227" y="0"/>
                    <a:pt x="1" y="227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87" y="1036"/>
                    <a:pt x="1013" y="798"/>
                    <a:pt x="1013" y="512"/>
                  </a:cubicBezTo>
                  <a:cubicBezTo>
                    <a:pt x="1013" y="227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36" name="Google Shape;6236;p22"/>
            <p:cNvSpPr/>
            <p:nvPr/>
          </p:nvSpPr>
          <p:spPr>
            <a:xfrm>
              <a:off x="8869538" y="9812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37" name="Google Shape;6237;p22"/>
            <p:cNvSpPr/>
            <p:nvPr/>
          </p:nvSpPr>
          <p:spPr>
            <a:xfrm>
              <a:off x="8858838" y="788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38" name="Google Shape;6238;p22"/>
            <p:cNvSpPr/>
            <p:nvPr/>
          </p:nvSpPr>
          <p:spPr>
            <a:xfrm>
              <a:off x="8457588" y="6305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1" y="191"/>
                    <a:pt x="1" y="441"/>
                  </a:cubicBezTo>
                  <a:cubicBezTo>
                    <a:pt x="1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191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39" name="Google Shape;6239;p22"/>
            <p:cNvSpPr/>
            <p:nvPr/>
          </p:nvSpPr>
          <p:spPr>
            <a:xfrm>
              <a:off x="8910913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53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40" name="Google Shape;6240;p22"/>
            <p:cNvSpPr/>
            <p:nvPr/>
          </p:nvSpPr>
          <p:spPr>
            <a:xfrm>
              <a:off x="8679638" y="871388"/>
              <a:ext cx="49725" cy="50025"/>
            </a:xfrm>
            <a:custGeom>
              <a:avLst/>
              <a:gdLst/>
              <a:ahLst/>
              <a:cxnLst/>
              <a:rect l="l" t="t" r="r" b="b"/>
              <a:pathLst>
                <a:path w="1989" h="2001" extrusionOk="0">
                  <a:moveTo>
                    <a:pt x="989" y="107"/>
                  </a:moveTo>
                  <a:cubicBezTo>
                    <a:pt x="1489" y="107"/>
                    <a:pt x="1870" y="512"/>
                    <a:pt x="1870" y="1000"/>
                  </a:cubicBezTo>
                  <a:cubicBezTo>
                    <a:pt x="1870" y="1500"/>
                    <a:pt x="1465" y="1893"/>
                    <a:pt x="989" y="1893"/>
                  </a:cubicBezTo>
                  <a:cubicBezTo>
                    <a:pt x="513" y="1893"/>
                    <a:pt x="120" y="1500"/>
                    <a:pt x="120" y="1000"/>
                  </a:cubicBezTo>
                  <a:cubicBezTo>
                    <a:pt x="120" y="512"/>
                    <a:pt x="501" y="107"/>
                    <a:pt x="989" y="107"/>
                  </a:cubicBezTo>
                  <a:close/>
                  <a:moveTo>
                    <a:pt x="989" y="0"/>
                  </a:moveTo>
                  <a:cubicBezTo>
                    <a:pt x="441" y="0"/>
                    <a:pt x="1" y="453"/>
                    <a:pt x="1" y="1000"/>
                  </a:cubicBezTo>
                  <a:cubicBezTo>
                    <a:pt x="1" y="1548"/>
                    <a:pt x="441" y="2001"/>
                    <a:pt x="989" y="2001"/>
                  </a:cubicBezTo>
                  <a:cubicBezTo>
                    <a:pt x="1548" y="2001"/>
                    <a:pt x="1989" y="1548"/>
                    <a:pt x="1989" y="1000"/>
                  </a:cubicBezTo>
                  <a:cubicBezTo>
                    <a:pt x="1989" y="453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41" name="Google Shape;6241;p22"/>
            <p:cNvSpPr/>
            <p:nvPr/>
          </p:nvSpPr>
          <p:spPr>
            <a:xfrm flipH="1">
              <a:off x="8594813" y="569125"/>
              <a:ext cx="108950" cy="150025"/>
            </a:xfrm>
            <a:custGeom>
              <a:avLst/>
              <a:gdLst/>
              <a:ahLst/>
              <a:cxnLst/>
              <a:rect l="l" t="t" r="r" b="b"/>
              <a:pathLst>
                <a:path w="4358" h="6001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1"/>
                  </a:lnTo>
                  <a:lnTo>
                    <a:pt x="2179" y="4013"/>
                  </a:lnTo>
                  <a:lnTo>
                    <a:pt x="4060" y="4167"/>
                  </a:lnTo>
                  <a:lnTo>
                    <a:pt x="4203" y="6001"/>
                  </a:lnTo>
                  <a:lnTo>
                    <a:pt x="4358" y="5977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42" name="Google Shape;6242;p22"/>
            <p:cNvSpPr/>
            <p:nvPr/>
          </p:nvSpPr>
          <p:spPr>
            <a:xfrm flipH="1">
              <a:off x="8807038" y="292000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4013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43" name="Google Shape;6243;p22"/>
            <p:cNvSpPr/>
            <p:nvPr/>
          </p:nvSpPr>
          <p:spPr>
            <a:xfrm>
              <a:off x="8979088" y="539650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94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44" name="Google Shape;6244;p22"/>
            <p:cNvSpPr/>
            <p:nvPr/>
          </p:nvSpPr>
          <p:spPr>
            <a:xfrm>
              <a:off x="8243563" y="294238"/>
              <a:ext cx="152125" cy="208675"/>
            </a:xfrm>
            <a:custGeom>
              <a:avLst/>
              <a:gdLst/>
              <a:ahLst/>
              <a:cxnLst/>
              <a:rect l="l" t="t" r="r" b="b"/>
              <a:pathLst>
                <a:path w="6085" h="8347" extrusionOk="0">
                  <a:moveTo>
                    <a:pt x="5859" y="0"/>
                  </a:moveTo>
                  <a:lnTo>
                    <a:pt x="5668" y="2536"/>
                  </a:lnTo>
                  <a:lnTo>
                    <a:pt x="3049" y="2750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8" y="5798"/>
                  </a:lnTo>
                  <a:lnTo>
                    <a:pt x="3037" y="5596"/>
                  </a:lnTo>
                  <a:lnTo>
                    <a:pt x="3239" y="2953"/>
                  </a:lnTo>
                  <a:lnTo>
                    <a:pt x="5859" y="2750"/>
                  </a:lnTo>
                  <a:lnTo>
                    <a:pt x="6085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45" name="Google Shape;6245;p22"/>
            <p:cNvSpPr/>
            <p:nvPr/>
          </p:nvSpPr>
          <p:spPr>
            <a:xfrm>
              <a:off x="8818338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30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65" y="1787"/>
                    <a:pt x="84" y="1406"/>
                    <a:pt x="84" y="930"/>
                  </a:cubicBezTo>
                  <a:cubicBezTo>
                    <a:pt x="84" y="453"/>
                    <a:pt x="465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8"/>
                    <a:pt x="1" y="918"/>
                  </a:cubicBezTo>
                  <a:cubicBezTo>
                    <a:pt x="1" y="1430"/>
                    <a:pt x="418" y="1846"/>
                    <a:pt x="918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34" y="418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46" name="Google Shape;6246;p22"/>
            <p:cNvSpPr/>
            <p:nvPr/>
          </p:nvSpPr>
          <p:spPr>
            <a:xfrm>
              <a:off x="9031763" y="164438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7"/>
                    <a:pt x="929" y="1787"/>
                  </a:cubicBezTo>
                  <a:cubicBezTo>
                    <a:pt x="465" y="1787"/>
                    <a:pt x="96" y="1418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8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8"/>
                  </a:cubicBezTo>
                  <a:cubicBezTo>
                    <a:pt x="1846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47" name="Google Shape;6247;p22"/>
            <p:cNvSpPr/>
            <p:nvPr/>
          </p:nvSpPr>
          <p:spPr>
            <a:xfrm>
              <a:off x="8670413" y="12178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48" name="Google Shape;6248;p22"/>
            <p:cNvSpPr/>
            <p:nvPr/>
          </p:nvSpPr>
          <p:spPr>
            <a:xfrm>
              <a:off x="8513538" y="1750663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49" name="Google Shape;6249;p22"/>
            <p:cNvSpPr/>
            <p:nvPr/>
          </p:nvSpPr>
          <p:spPr>
            <a:xfrm>
              <a:off x="8869538" y="17503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50" name="Google Shape;6250;p22"/>
            <p:cNvSpPr/>
            <p:nvPr/>
          </p:nvSpPr>
          <p:spPr>
            <a:xfrm>
              <a:off x="8858838" y="1557788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51" name="Google Shape;6251;p22"/>
            <p:cNvSpPr/>
            <p:nvPr/>
          </p:nvSpPr>
          <p:spPr>
            <a:xfrm>
              <a:off x="8457588" y="13994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52" name="Google Shape;6252;p22"/>
            <p:cNvSpPr/>
            <p:nvPr/>
          </p:nvSpPr>
          <p:spPr>
            <a:xfrm>
              <a:off x="8910913" y="12755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53" name="Google Shape;6253;p22"/>
            <p:cNvSpPr/>
            <p:nvPr/>
          </p:nvSpPr>
          <p:spPr>
            <a:xfrm>
              <a:off x="8679638" y="1640513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54" name="Google Shape;6254;p22"/>
            <p:cNvSpPr/>
            <p:nvPr/>
          </p:nvSpPr>
          <p:spPr>
            <a:xfrm>
              <a:off x="8594813" y="1338250"/>
              <a:ext cx="108950" cy="149750"/>
            </a:xfrm>
            <a:custGeom>
              <a:avLst/>
              <a:gdLst/>
              <a:ahLst/>
              <a:cxnLst/>
              <a:rect l="l" t="t" r="r" b="b"/>
              <a:pathLst>
                <a:path w="4358" h="5990" extrusionOk="0">
                  <a:moveTo>
                    <a:pt x="143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36" y="2120"/>
                  </a:lnTo>
                  <a:lnTo>
                    <a:pt x="2179" y="4013"/>
                  </a:lnTo>
                  <a:lnTo>
                    <a:pt x="4060" y="4168"/>
                  </a:lnTo>
                  <a:lnTo>
                    <a:pt x="4203" y="5990"/>
                  </a:lnTo>
                  <a:lnTo>
                    <a:pt x="4358" y="5978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23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55" name="Google Shape;6255;p22"/>
            <p:cNvSpPr/>
            <p:nvPr/>
          </p:nvSpPr>
          <p:spPr>
            <a:xfrm>
              <a:off x="8807038" y="1060850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51"/>
                  </a:lnTo>
                  <a:lnTo>
                    <a:pt x="24" y="4406"/>
                  </a:lnTo>
                  <a:lnTo>
                    <a:pt x="1965" y="4251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22"/>
                  </a:lnTo>
                  <a:lnTo>
                    <a:pt x="5954" y="167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56" name="Google Shape;6256;p22"/>
            <p:cNvSpPr/>
            <p:nvPr/>
          </p:nvSpPr>
          <p:spPr>
            <a:xfrm flipH="1">
              <a:off x="397063" y="130656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82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57" name="Google Shape;6257;p22"/>
            <p:cNvSpPr/>
            <p:nvPr/>
          </p:nvSpPr>
          <p:spPr>
            <a:xfrm>
              <a:off x="8818338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65" y="1787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58" name="Google Shape;6258;p22"/>
            <p:cNvSpPr/>
            <p:nvPr/>
          </p:nvSpPr>
          <p:spPr>
            <a:xfrm>
              <a:off x="9031763" y="241353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84"/>
                  </a:moveTo>
                  <a:cubicBezTo>
                    <a:pt x="1382" y="84"/>
                    <a:pt x="1763" y="453"/>
                    <a:pt x="1763" y="929"/>
                  </a:cubicBezTo>
                  <a:cubicBezTo>
                    <a:pt x="1763" y="1393"/>
                    <a:pt x="1382" y="1786"/>
                    <a:pt x="929" y="1786"/>
                  </a:cubicBezTo>
                  <a:cubicBezTo>
                    <a:pt x="465" y="1786"/>
                    <a:pt x="96" y="1405"/>
                    <a:pt x="96" y="929"/>
                  </a:cubicBezTo>
                  <a:cubicBezTo>
                    <a:pt x="96" y="453"/>
                    <a:pt x="465" y="84"/>
                    <a:pt x="929" y="84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59" name="Google Shape;6259;p22"/>
            <p:cNvSpPr/>
            <p:nvPr/>
          </p:nvSpPr>
          <p:spPr>
            <a:xfrm>
              <a:off x="8670413" y="19869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60" name="Google Shape;6260;p22"/>
            <p:cNvSpPr/>
            <p:nvPr/>
          </p:nvSpPr>
          <p:spPr>
            <a:xfrm>
              <a:off x="8513538" y="2519788"/>
              <a:ext cx="25325" cy="26225"/>
            </a:xfrm>
            <a:custGeom>
              <a:avLst/>
              <a:gdLst/>
              <a:ahLst/>
              <a:cxnLst/>
              <a:rect l="l" t="t" r="r" b="b"/>
              <a:pathLst>
                <a:path w="1013" h="1049" extrusionOk="0">
                  <a:moveTo>
                    <a:pt x="513" y="1"/>
                  </a:moveTo>
                  <a:cubicBezTo>
                    <a:pt x="227" y="1"/>
                    <a:pt x="1" y="239"/>
                    <a:pt x="1" y="525"/>
                  </a:cubicBezTo>
                  <a:cubicBezTo>
                    <a:pt x="1" y="811"/>
                    <a:pt x="227" y="1049"/>
                    <a:pt x="513" y="1049"/>
                  </a:cubicBezTo>
                  <a:cubicBezTo>
                    <a:pt x="787" y="1049"/>
                    <a:pt x="1013" y="811"/>
                    <a:pt x="1013" y="525"/>
                  </a:cubicBezTo>
                  <a:cubicBezTo>
                    <a:pt x="1013" y="239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61" name="Google Shape;6261;p22"/>
            <p:cNvSpPr/>
            <p:nvPr/>
          </p:nvSpPr>
          <p:spPr>
            <a:xfrm>
              <a:off x="8869538" y="2519513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29" y="0"/>
                  </a:moveTo>
                  <a:cubicBezTo>
                    <a:pt x="191" y="0"/>
                    <a:pt x="1" y="202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2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62" name="Google Shape;6262;p22"/>
            <p:cNvSpPr/>
            <p:nvPr/>
          </p:nvSpPr>
          <p:spPr>
            <a:xfrm>
              <a:off x="8858838" y="23266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63" name="Google Shape;6263;p22"/>
            <p:cNvSpPr/>
            <p:nvPr/>
          </p:nvSpPr>
          <p:spPr>
            <a:xfrm>
              <a:off x="8457588" y="21685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64" name="Google Shape;6264;p22"/>
            <p:cNvSpPr/>
            <p:nvPr/>
          </p:nvSpPr>
          <p:spPr>
            <a:xfrm>
              <a:off x="8910913" y="20447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65" name="Google Shape;6265;p22"/>
            <p:cNvSpPr/>
            <p:nvPr/>
          </p:nvSpPr>
          <p:spPr>
            <a:xfrm>
              <a:off x="8679638" y="2409663"/>
              <a:ext cx="49725" cy="50025"/>
            </a:xfrm>
            <a:custGeom>
              <a:avLst/>
              <a:gdLst/>
              <a:ahLst/>
              <a:cxnLst/>
              <a:rect l="l" t="t" r="r" b="b"/>
              <a:pathLst>
                <a:path w="1989" h="2001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8"/>
                    <a:pt x="441" y="2001"/>
                    <a:pt x="989" y="2001"/>
                  </a:cubicBezTo>
                  <a:cubicBezTo>
                    <a:pt x="1548" y="2001"/>
                    <a:pt x="1989" y="1548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66" name="Google Shape;6266;p22"/>
            <p:cNvSpPr/>
            <p:nvPr/>
          </p:nvSpPr>
          <p:spPr>
            <a:xfrm flipH="1">
              <a:off x="8594813" y="2107100"/>
              <a:ext cx="108950" cy="150050"/>
            </a:xfrm>
            <a:custGeom>
              <a:avLst/>
              <a:gdLst/>
              <a:ahLst/>
              <a:cxnLst/>
              <a:rect l="l" t="t" r="r" b="b"/>
              <a:pathLst>
                <a:path w="4358" h="6002" extrusionOk="0">
                  <a:moveTo>
                    <a:pt x="143" y="1"/>
                  </a:moveTo>
                  <a:lnTo>
                    <a:pt x="0" y="24"/>
                  </a:lnTo>
                  <a:lnTo>
                    <a:pt x="155" y="1965"/>
                  </a:lnTo>
                  <a:lnTo>
                    <a:pt x="2036" y="2132"/>
                  </a:lnTo>
                  <a:lnTo>
                    <a:pt x="2179" y="4025"/>
                  </a:lnTo>
                  <a:lnTo>
                    <a:pt x="4060" y="4168"/>
                  </a:lnTo>
                  <a:lnTo>
                    <a:pt x="4203" y="6001"/>
                  </a:lnTo>
                  <a:lnTo>
                    <a:pt x="4358" y="5989"/>
                  </a:lnTo>
                  <a:lnTo>
                    <a:pt x="4203" y="4025"/>
                  </a:lnTo>
                  <a:lnTo>
                    <a:pt x="2334" y="3870"/>
                  </a:lnTo>
                  <a:lnTo>
                    <a:pt x="2167" y="1989"/>
                  </a:lnTo>
                  <a:lnTo>
                    <a:pt x="298" y="1834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67" name="Google Shape;6267;p22"/>
            <p:cNvSpPr/>
            <p:nvPr/>
          </p:nvSpPr>
          <p:spPr>
            <a:xfrm flipH="1">
              <a:off x="8807038" y="1829975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4013" y="168"/>
                  </a:lnTo>
                  <a:lnTo>
                    <a:pt x="3846" y="2061"/>
                  </a:lnTo>
                  <a:lnTo>
                    <a:pt x="1965" y="2204"/>
                  </a:lnTo>
                  <a:lnTo>
                    <a:pt x="1822" y="4097"/>
                  </a:lnTo>
                  <a:lnTo>
                    <a:pt x="0" y="4240"/>
                  </a:lnTo>
                  <a:lnTo>
                    <a:pt x="24" y="4406"/>
                  </a:lnTo>
                  <a:lnTo>
                    <a:pt x="1965" y="4240"/>
                  </a:lnTo>
                  <a:lnTo>
                    <a:pt x="2120" y="2358"/>
                  </a:lnTo>
                  <a:lnTo>
                    <a:pt x="3989" y="2204"/>
                  </a:lnTo>
                  <a:lnTo>
                    <a:pt x="4144" y="311"/>
                  </a:lnTo>
                  <a:lnTo>
                    <a:pt x="5954" y="168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68" name="Google Shape;6268;p22"/>
            <p:cNvSpPr/>
            <p:nvPr/>
          </p:nvSpPr>
          <p:spPr>
            <a:xfrm>
              <a:off x="8979088" y="2077925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58" y="1"/>
                  </a:moveTo>
                  <a:lnTo>
                    <a:pt x="5656" y="2537"/>
                  </a:lnTo>
                  <a:lnTo>
                    <a:pt x="3036" y="2751"/>
                  </a:lnTo>
                  <a:lnTo>
                    <a:pt x="2822" y="5382"/>
                  </a:lnTo>
                  <a:lnTo>
                    <a:pt x="203" y="5597"/>
                  </a:lnTo>
                  <a:lnTo>
                    <a:pt x="0" y="8323"/>
                  </a:lnTo>
                  <a:lnTo>
                    <a:pt x="203" y="8347"/>
                  </a:lnTo>
                  <a:lnTo>
                    <a:pt x="417" y="5799"/>
                  </a:lnTo>
                  <a:lnTo>
                    <a:pt x="3024" y="5597"/>
                  </a:lnTo>
                  <a:lnTo>
                    <a:pt x="3227" y="2954"/>
                  </a:lnTo>
                  <a:lnTo>
                    <a:pt x="5846" y="2739"/>
                  </a:lnTo>
                  <a:lnTo>
                    <a:pt x="6072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69" name="Google Shape;6269;p22"/>
            <p:cNvSpPr/>
            <p:nvPr/>
          </p:nvSpPr>
          <p:spPr>
            <a:xfrm>
              <a:off x="8818338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70" name="Google Shape;6270;p22"/>
            <p:cNvSpPr/>
            <p:nvPr/>
          </p:nvSpPr>
          <p:spPr>
            <a:xfrm>
              <a:off x="9031763" y="31823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5"/>
                  </a:moveTo>
                  <a:cubicBezTo>
                    <a:pt x="1382" y="95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5"/>
                    <a:pt x="929" y="95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71" name="Google Shape;6271;p22"/>
            <p:cNvSpPr/>
            <p:nvPr/>
          </p:nvSpPr>
          <p:spPr>
            <a:xfrm>
              <a:off x="8670413" y="27561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72" name="Google Shape;6272;p22"/>
            <p:cNvSpPr/>
            <p:nvPr/>
          </p:nvSpPr>
          <p:spPr>
            <a:xfrm>
              <a:off x="8513538" y="3288938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4"/>
                  </a:cubicBezTo>
                  <a:cubicBezTo>
                    <a:pt x="1" y="810"/>
                    <a:pt x="227" y="1036"/>
                    <a:pt x="513" y="1036"/>
                  </a:cubicBezTo>
                  <a:cubicBezTo>
                    <a:pt x="787" y="1036"/>
                    <a:pt x="1013" y="810"/>
                    <a:pt x="1013" y="524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73" name="Google Shape;6273;p22"/>
            <p:cNvSpPr/>
            <p:nvPr/>
          </p:nvSpPr>
          <p:spPr>
            <a:xfrm>
              <a:off x="8869538" y="32883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74" name="Google Shape;6274;p22"/>
            <p:cNvSpPr/>
            <p:nvPr/>
          </p:nvSpPr>
          <p:spPr>
            <a:xfrm>
              <a:off x="8858838" y="30957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53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75" name="Google Shape;6275;p22"/>
            <p:cNvSpPr/>
            <p:nvPr/>
          </p:nvSpPr>
          <p:spPr>
            <a:xfrm>
              <a:off x="8457588" y="2937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1" y="203"/>
                    <a:pt x="1" y="441"/>
                  </a:cubicBezTo>
                  <a:cubicBezTo>
                    <a:pt x="1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76" name="Google Shape;6276;p22"/>
            <p:cNvSpPr/>
            <p:nvPr/>
          </p:nvSpPr>
          <p:spPr>
            <a:xfrm>
              <a:off x="8910913" y="28138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191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41"/>
                  </a:cubicBezTo>
                  <a:cubicBezTo>
                    <a:pt x="870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77" name="Google Shape;6277;p22"/>
            <p:cNvSpPr/>
            <p:nvPr/>
          </p:nvSpPr>
          <p:spPr>
            <a:xfrm>
              <a:off x="8679638" y="3178813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107"/>
                  </a:moveTo>
                  <a:cubicBezTo>
                    <a:pt x="1489" y="107"/>
                    <a:pt x="1870" y="500"/>
                    <a:pt x="1870" y="1000"/>
                  </a:cubicBezTo>
                  <a:cubicBezTo>
                    <a:pt x="1870" y="1489"/>
                    <a:pt x="1465" y="1893"/>
                    <a:pt x="989" y="1893"/>
                  </a:cubicBezTo>
                  <a:cubicBezTo>
                    <a:pt x="513" y="1893"/>
                    <a:pt x="120" y="1489"/>
                    <a:pt x="120" y="1000"/>
                  </a:cubicBezTo>
                  <a:cubicBezTo>
                    <a:pt x="120" y="500"/>
                    <a:pt x="501" y="107"/>
                    <a:pt x="989" y="107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0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0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78" name="Google Shape;6278;p22"/>
            <p:cNvSpPr/>
            <p:nvPr/>
          </p:nvSpPr>
          <p:spPr>
            <a:xfrm>
              <a:off x="8594813" y="2876250"/>
              <a:ext cx="108950" cy="150050"/>
            </a:xfrm>
            <a:custGeom>
              <a:avLst/>
              <a:gdLst/>
              <a:ahLst/>
              <a:cxnLst/>
              <a:rect l="l" t="t" r="r" b="b"/>
              <a:pathLst>
                <a:path w="4358" h="6002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2"/>
                  </a:lnTo>
                  <a:lnTo>
                    <a:pt x="2179" y="4025"/>
                  </a:lnTo>
                  <a:lnTo>
                    <a:pt x="4060" y="4168"/>
                  </a:lnTo>
                  <a:lnTo>
                    <a:pt x="4203" y="6001"/>
                  </a:lnTo>
                  <a:lnTo>
                    <a:pt x="4358" y="5989"/>
                  </a:lnTo>
                  <a:lnTo>
                    <a:pt x="4203" y="4025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79" name="Google Shape;6279;p22"/>
            <p:cNvSpPr/>
            <p:nvPr/>
          </p:nvSpPr>
          <p:spPr>
            <a:xfrm>
              <a:off x="8807038" y="259912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4013" y="167"/>
                  </a:lnTo>
                  <a:lnTo>
                    <a:pt x="3846" y="2049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80" name="Google Shape;6280;p22"/>
            <p:cNvSpPr/>
            <p:nvPr/>
          </p:nvSpPr>
          <p:spPr>
            <a:xfrm flipH="1">
              <a:off x="397063" y="2844538"/>
              <a:ext cx="151825" cy="208975"/>
            </a:xfrm>
            <a:custGeom>
              <a:avLst/>
              <a:gdLst/>
              <a:ahLst/>
              <a:cxnLst/>
              <a:rect l="l" t="t" r="r" b="b"/>
              <a:pathLst>
                <a:path w="6073" h="8359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6" y="2763"/>
                  </a:lnTo>
                  <a:lnTo>
                    <a:pt x="2822" y="5394"/>
                  </a:lnTo>
                  <a:lnTo>
                    <a:pt x="203" y="5597"/>
                  </a:lnTo>
                  <a:lnTo>
                    <a:pt x="0" y="8335"/>
                  </a:lnTo>
                  <a:lnTo>
                    <a:pt x="203" y="8359"/>
                  </a:lnTo>
                  <a:lnTo>
                    <a:pt x="417" y="5811"/>
                  </a:lnTo>
                  <a:lnTo>
                    <a:pt x="3024" y="5597"/>
                  </a:lnTo>
                  <a:lnTo>
                    <a:pt x="3227" y="2953"/>
                  </a:lnTo>
                  <a:lnTo>
                    <a:pt x="5846" y="2739"/>
                  </a:lnTo>
                  <a:lnTo>
                    <a:pt x="6072" y="24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81" name="Google Shape;6281;p22"/>
            <p:cNvSpPr/>
            <p:nvPr/>
          </p:nvSpPr>
          <p:spPr>
            <a:xfrm>
              <a:off x="8818338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83"/>
                  </a:moveTo>
                  <a:cubicBezTo>
                    <a:pt x="1382" y="83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4"/>
                    <a:pt x="465" y="83"/>
                    <a:pt x="918" y="83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17"/>
                  </a:cubicBezTo>
                  <a:cubicBezTo>
                    <a:pt x="1" y="1429"/>
                    <a:pt x="418" y="1845"/>
                    <a:pt x="918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82" name="Google Shape;6282;p22"/>
            <p:cNvSpPr/>
            <p:nvPr/>
          </p:nvSpPr>
          <p:spPr>
            <a:xfrm>
              <a:off x="9031763" y="3951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18"/>
                    <a:pt x="1382" y="1787"/>
                    <a:pt x="929" y="1787"/>
                  </a:cubicBezTo>
                  <a:cubicBezTo>
                    <a:pt x="465" y="1787"/>
                    <a:pt x="96" y="1418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8"/>
                    <a:pt x="1" y="930"/>
                  </a:cubicBezTo>
                  <a:cubicBezTo>
                    <a:pt x="1" y="1430"/>
                    <a:pt x="417" y="1846"/>
                    <a:pt x="929" y="1846"/>
                  </a:cubicBezTo>
                  <a:cubicBezTo>
                    <a:pt x="1429" y="1846"/>
                    <a:pt x="1846" y="1430"/>
                    <a:pt x="1846" y="930"/>
                  </a:cubicBezTo>
                  <a:cubicBezTo>
                    <a:pt x="1834" y="418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83" name="Google Shape;6283;p22"/>
            <p:cNvSpPr/>
            <p:nvPr/>
          </p:nvSpPr>
          <p:spPr>
            <a:xfrm>
              <a:off x="8670413" y="35252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191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191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84" name="Google Shape;6284;p22"/>
            <p:cNvSpPr/>
            <p:nvPr/>
          </p:nvSpPr>
          <p:spPr>
            <a:xfrm>
              <a:off x="8513538" y="4057788"/>
              <a:ext cx="25325" cy="26225"/>
            </a:xfrm>
            <a:custGeom>
              <a:avLst/>
              <a:gdLst/>
              <a:ahLst/>
              <a:cxnLst/>
              <a:rect l="l" t="t" r="r" b="b"/>
              <a:pathLst>
                <a:path w="1013" h="1049" extrusionOk="0">
                  <a:moveTo>
                    <a:pt x="513" y="0"/>
                  </a:moveTo>
                  <a:cubicBezTo>
                    <a:pt x="227" y="0"/>
                    <a:pt x="1" y="239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9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85" name="Google Shape;6285;p22"/>
            <p:cNvSpPr/>
            <p:nvPr/>
          </p:nvSpPr>
          <p:spPr>
            <a:xfrm>
              <a:off x="8869538" y="4057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86" name="Google Shape;6286;p22"/>
            <p:cNvSpPr/>
            <p:nvPr/>
          </p:nvSpPr>
          <p:spPr>
            <a:xfrm>
              <a:off x="8858838" y="38649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87" name="Google Shape;6287;p22"/>
            <p:cNvSpPr/>
            <p:nvPr/>
          </p:nvSpPr>
          <p:spPr>
            <a:xfrm>
              <a:off x="8457588" y="37068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191"/>
                    <a:pt x="1" y="441"/>
                  </a:cubicBezTo>
                  <a:cubicBezTo>
                    <a:pt x="1" y="692"/>
                    <a:pt x="203" y="894"/>
                    <a:pt x="441" y="894"/>
                  </a:cubicBezTo>
                  <a:cubicBezTo>
                    <a:pt x="679" y="894"/>
                    <a:pt x="870" y="692"/>
                    <a:pt x="870" y="441"/>
                  </a:cubicBezTo>
                  <a:cubicBezTo>
                    <a:pt x="870" y="191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88" name="Google Shape;6288;p22"/>
            <p:cNvSpPr/>
            <p:nvPr/>
          </p:nvSpPr>
          <p:spPr>
            <a:xfrm>
              <a:off x="8910913" y="35827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2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53"/>
                  </a:cubicBezTo>
                  <a:cubicBezTo>
                    <a:pt x="870" y="202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89" name="Google Shape;6289;p22"/>
            <p:cNvSpPr/>
            <p:nvPr/>
          </p:nvSpPr>
          <p:spPr>
            <a:xfrm>
              <a:off x="8679638" y="3947963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5"/>
                  </a:moveTo>
                  <a:cubicBezTo>
                    <a:pt x="1489" y="95"/>
                    <a:pt x="1870" y="500"/>
                    <a:pt x="1870" y="988"/>
                  </a:cubicBezTo>
                  <a:cubicBezTo>
                    <a:pt x="1870" y="1488"/>
                    <a:pt x="1465" y="1881"/>
                    <a:pt x="989" y="1881"/>
                  </a:cubicBezTo>
                  <a:cubicBezTo>
                    <a:pt x="513" y="1881"/>
                    <a:pt x="120" y="1488"/>
                    <a:pt x="120" y="988"/>
                  </a:cubicBezTo>
                  <a:cubicBezTo>
                    <a:pt x="120" y="500"/>
                    <a:pt x="501" y="95"/>
                    <a:pt x="989" y="95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988"/>
                  </a:cubicBezTo>
                  <a:cubicBezTo>
                    <a:pt x="1" y="1548"/>
                    <a:pt x="441" y="1988"/>
                    <a:pt x="989" y="1988"/>
                  </a:cubicBezTo>
                  <a:cubicBezTo>
                    <a:pt x="1548" y="1988"/>
                    <a:pt x="1989" y="1548"/>
                    <a:pt x="1989" y="988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90" name="Google Shape;6290;p22"/>
            <p:cNvSpPr/>
            <p:nvPr/>
          </p:nvSpPr>
          <p:spPr>
            <a:xfrm flipH="1">
              <a:off x="8594813" y="3645400"/>
              <a:ext cx="108950" cy="150025"/>
            </a:xfrm>
            <a:custGeom>
              <a:avLst/>
              <a:gdLst/>
              <a:ahLst/>
              <a:cxnLst/>
              <a:rect l="l" t="t" r="r" b="b"/>
              <a:pathLst>
                <a:path w="4358" h="6001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1"/>
                  </a:lnTo>
                  <a:lnTo>
                    <a:pt x="2179" y="4012"/>
                  </a:lnTo>
                  <a:lnTo>
                    <a:pt x="4060" y="4167"/>
                  </a:lnTo>
                  <a:lnTo>
                    <a:pt x="4203" y="6001"/>
                  </a:lnTo>
                  <a:lnTo>
                    <a:pt x="4358" y="5977"/>
                  </a:lnTo>
                  <a:lnTo>
                    <a:pt x="4203" y="4012"/>
                  </a:lnTo>
                  <a:lnTo>
                    <a:pt x="2334" y="3870"/>
                  </a:lnTo>
                  <a:lnTo>
                    <a:pt x="2167" y="1976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91" name="Google Shape;6291;p22"/>
            <p:cNvSpPr/>
            <p:nvPr/>
          </p:nvSpPr>
          <p:spPr>
            <a:xfrm flipH="1">
              <a:off x="8807038" y="336827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084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92" name="Google Shape;6292;p22"/>
            <p:cNvSpPr/>
            <p:nvPr/>
          </p:nvSpPr>
          <p:spPr>
            <a:xfrm>
              <a:off x="8979088" y="361592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94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93" name="Google Shape;6293;p22"/>
            <p:cNvSpPr/>
            <p:nvPr/>
          </p:nvSpPr>
          <p:spPr>
            <a:xfrm>
              <a:off x="8818338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4"/>
                    <a:pt x="1382" y="1787"/>
                    <a:pt x="918" y="1787"/>
                  </a:cubicBezTo>
                  <a:cubicBezTo>
                    <a:pt x="465" y="1787"/>
                    <a:pt x="84" y="1406"/>
                    <a:pt x="84" y="929"/>
                  </a:cubicBezTo>
                  <a:cubicBezTo>
                    <a:pt x="84" y="453"/>
                    <a:pt x="465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94" name="Google Shape;6294;p22"/>
            <p:cNvSpPr/>
            <p:nvPr/>
          </p:nvSpPr>
          <p:spPr>
            <a:xfrm>
              <a:off x="903176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95" name="Google Shape;6295;p22"/>
            <p:cNvSpPr/>
            <p:nvPr/>
          </p:nvSpPr>
          <p:spPr>
            <a:xfrm>
              <a:off x="8670413" y="42941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2"/>
                    <a:pt x="203" y="894"/>
                    <a:pt x="441" y="894"/>
                  </a:cubicBezTo>
                  <a:cubicBezTo>
                    <a:pt x="679" y="894"/>
                    <a:pt x="870" y="692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96" name="Google Shape;6296;p22"/>
            <p:cNvSpPr/>
            <p:nvPr/>
          </p:nvSpPr>
          <p:spPr>
            <a:xfrm>
              <a:off x="851353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97" name="Google Shape;6297;p22"/>
            <p:cNvSpPr/>
            <p:nvPr/>
          </p:nvSpPr>
          <p:spPr>
            <a:xfrm>
              <a:off x="886953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98" name="Google Shape;6298;p22"/>
            <p:cNvSpPr/>
            <p:nvPr/>
          </p:nvSpPr>
          <p:spPr>
            <a:xfrm>
              <a:off x="885883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99" name="Google Shape;6299;p22"/>
            <p:cNvSpPr/>
            <p:nvPr/>
          </p:nvSpPr>
          <p:spPr>
            <a:xfrm>
              <a:off x="8457588" y="44756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00" name="Google Shape;6300;p22"/>
            <p:cNvSpPr/>
            <p:nvPr/>
          </p:nvSpPr>
          <p:spPr>
            <a:xfrm>
              <a:off x="8910913" y="43518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01" name="Google Shape;6301;p22"/>
            <p:cNvSpPr/>
            <p:nvPr/>
          </p:nvSpPr>
          <p:spPr>
            <a:xfrm>
              <a:off x="8679638" y="4716788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02" name="Google Shape;6302;p22"/>
            <p:cNvSpPr/>
            <p:nvPr/>
          </p:nvSpPr>
          <p:spPr>
            <a:xfrm>
              <a:off x="8594813" y="4414525"/>
              <a:ext cx="108950" cy="149750"/>
            </a:xfrm>
            <a:custGeom>
              <a:avLst/>
              <a:gdLst/>
              <a:ahLst/>
              <a:cxnLst/>
              <a:rect l="l" t="t" r="r" b="b"/>
              <a:pathLst>
                <a:path w="4358" h="5990" extrusionOk="0">
                  <a:moveTo>
                    <a:pt x="143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36" y="2120"/>
                  </a:lnTo>
                  <a:lnTo>
                    <a:pt x="2179" y="4013"/>
                  </a:lnTo>
                  <a:lnTo>
                    <a:pt x="4060" y="4168"/>
                  </a:lnTo>
                  <a:lnTo>
                    <a:pt x="4203" y="5990"/>
                  </a:lnTo>
                  <a:lnTo>
                    <a:pt x="4358" y="5978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22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03" name="Google Shape;6303;p22"/>
            <p:cNvSpPr/>
            <p:nvPr/>
          </p:nvSpPr>
          <p:spPr>
            <a:xfrm>
              <a:off x="8807038" y="413712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51"/>
                  </a:lnTo>
                  <a:lnTo>
                    <a:pt x="24" y="4405"/>
                  </a:lnTo>
                  <a:lnTo>
                    <a:pt x="1965" y="4251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22"/>
                  </a:lnTo>
                  <a:lnTo>
                    <a:pt x="5954" y="167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04" name="Google Shape;6304;p22"/>
            <p:cNvSpPr/>
            <p:nvPr/>
          </p:nvSpPr>
          <p:spPr>
            <a:xfrm>
              <a:off x="8266188" y="4616350"/>
              <a:ext cx="106900" cy="151525"/>
            </a:xfrm>
            <a:custGeom>
              <a:avLst/>
              <a:gdLst/>
              <a:ahLst/>
              <a:cxnLst/>
              <a:rect l="l" t="t" r="r" b="b"/>
              <a:pathLst>
                <a:path w="4276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2" y="2012"/>
                  </a:lnTo>
                  <a:lnTo>
                    <a:pt x="1989" y="3905"/>
                  </a:lnTo>
                  <a:lnTo>
                    <a:pt x="120" y="4084"/>
                  </a:lnTo>
                  <a:lnTo>
                    <a:pt x="1" y="6048"/>
                  </a:lnTo>
                  <a:lnTo>
                    <a:pt x="144" y="6060"/>
                  </a:lnTo>
                  <a:lnTo>
                    <a:pt x="263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88"/>
                  </a:lnTo>
                  <a:lnTo>
                    <a:pt x="4275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05" name="Google Shape;6305;p22"/>
            <p:cNvSpPr/>
            <p:nvPr/>
          </p:nvSpPr>
          <p:spPr>
            <a:xfrm flipH="1">
              <a:off x="397063" y="43828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0"/>
                  </a:lnTo>
                  <a:lnTo>
                    <a:pt x="2822" y="5382"/>
                  </a:lnTo>
                  <a:lnTo>
                    <a:pt x="203" y="5596"/>
                  </a:lnTo>
                  <a:lnTo>
                    <a:pt x="0" y="8334"/>
                  </a:lnTo>
                  <a:lnTo>
                    <a:pt x="203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41"/>
                  </a:lnTo>
                  <a:lnTo>
                    <a:pt x="5846" y="2738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06" name="Google Shape;6306;p22"/>
            <p:cNvSpPr/>
            <p:nvPr/>
          </p:nvSpPr>
          <p:spPr>
            <a:xfrm>
              <a:off x="8818338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07" name="Google Shape;6307;p22"/>
            <p:cNvSpPr/>
            <p:nvPr/>
          </p:nvSpPr>
          <p:spPr>
            <a:xfrm>
              <a:off x="867041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08" name="Google Shape;6308;p22"/>
            <p:cNvSpPr/>
            <p:nvPr/>
          </p:nvSpPr>
          <p:spPr>
            <a:xfrm>
              <a:off x="8910913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41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09" name="Google Shape;6309;p22"/>
            <p:cNvSpPr/>
            <p:nvPr/>
          </p:nvSpPr>
          <p:spPr>
            <a:xfrm flipH="1">
              <a:off x="8807038" y="4906250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4013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10" name="Google Shape;6310;p22"/>
            <p:cNvSpPr/>
            <p:nvPr/>
          </p:nvSpPr>
          <p:spPr>
            <a:xfrm>
              <a:off x="8243563" y="4910725"/>
              <a:ext cx="152125" cy="208675"/>
            </a:xfrm>
            <a:custGeom>
              <a:avLst/>
              <a:gdLst/>
              <a:ahLst/>
              <a:cxnLst/>
              <a:rect l="l" t="t" r="r" b="b"/>
              <a:pathLst>
                <a:path w="6085" h="8347" extrusionOk="0">
                  <a:moveTo>
                    <a:pt x="5859" y="0"/>
                  </a:moveTo>
                  <a:lnTo>
                    <a:pt x="5668" y="2548"/>
                  </a:lnTo>
                  <a:lnTo>
                    <a:pt x="3049" y="2751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8" y="5811"/>
                  </a:lnTo>
                  <a:lnTo>
                    <a:pt x="3037" y="5596"/>
                  </a:lnTo>
                  <a:lnTo>
                    <a:pt x="3239" y="2965"/>
                  </a:lnTo>
                  <a:lnTo>
                    <a:pt x="5859" y="2739"/>
                  </a:lnTo>
                  <a:lnTo>
                    <a:pt x="6085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11" name="Google Shape;6311;p22"/>
            <p:cNvSpPr/>
            <p:nvPr/>
          </p:nvSpPr>
          <p:spPr>
            <a:xfrm>
              <a:off x="807836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12" name="Google Shape;6312;p22"/>
            <p:cNvSpPr/>
            <p:nvPr/>
          </p:nvSpPr>
          <p:spPr>
            <a:xfrm>
              <a:off x="75604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0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00" y="1037"/>
                  </a:cubicBezTo>
                  <a:cubicBezTo>
                    <a:pt x="774" y="1037"/>
                    <a:pt x="1012" y="810"/>
                    <a:pt x="1012" y="525"/>
                  </a:cubicBezTo>
                  <a:cubicBezTo>
                    <a:pt x="1012" y="227"/>
                    <a:pt x="774" y="1"/>
                    <a:pt x="5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13" name="Google Shape;6313;p22"/>
            <p:cNvSpPr/>
            <p:nvPr/>
          </p:nvSpPr>
          <p:spPr>
            <a:xfrm>
              <a:off x="7916438" y="212063"/>
              <a:ext cx="21475" cy="22350"/>
            </a:xfrm>
            <a:custGeom>
              <a:avLst/>
              <a:gdLst/>
              <a:ahLst/>
              <a:cxnLst/>
              <a:rect l="l" t="t" r="r" b="b"/>
              <a:pathLst>
                <a:path w="859" h="894" extrusionOk="0">
                  <a:moveTo>
                    <a:pt x="430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30" y="894"/>
                  </a:cubicBezTo>
                  <a:cubicBezTo>
                    <a:pt x="668" y="894"/>
                    <a:pt x="858" y="703"/>
                    <a:pt x="858" y="453"/>
                  </a:cubicBezTo>
                  <a:cubicBezTo>
                    <a:pt x="858" y="203"/>
                    <a:pt x="668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14" name="Google Shape;6314;p22"/>
            <p:cNvSpPr/>
            <p:nvPr/>
          </p:nvSpPr>
          <p:spPr>
            <a:xfrm>
              <a:off x="790513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15" name="Google Shape;6315;p22"/>
            <p:cNvSpPr/>
            <p:nvPr/>
          </p:nvSpPr>
          <p:spPr>
            <a:xfrm>
              <a:off x="7725938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16" name="Google Shape;6316;p22"/>
            <p:cNvSpPr/>
            <p:nvPr/>
          </p:nvSpPr>
          <p:spPr>
            <a:xfrm flipH="1">
              <a:off x="159126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1" y="2001"/>
                  </a:lnTo>
                  <a:lnTo>
                    <a:pt x="2012" y="3894"/>
                  </a:lnTo>
                  <a:lnTo>
                    <a:pt x="131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3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86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17" name="Google Shape;6317;p22"/>
            <p:cNvSpPr/>
            <p:nvPr/>
          </p:nvSpPr>
          <p:spPr>
            <a:xfrm>
              <a:off x="771731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70" y="703"/>
                    <a:pt x="870" y="453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18" name="Google Shape;6318;p22"/>
            <p:cNvSpPr/>
            <p:nvPr/>
          </p:nvSpPr>
          <p:spPr>
            <a:xfrm>
              <a:off x="7957238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41" y="893"/>
                  </a:cubicBezTo>
                  <a:cubicBezTo>
                    <a:pt x="679" y="893"/>
                    <a:pt x="869" y="691"/>
                    <a:pt x="869" y="453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19" name="Google Shape;6319;p22"/>
            <p:cNvSpPr/>
            <p:nvPr/>
          </p:nvSpPr>
          <p:spPr>
            <a:xfrm flipH="1">
              <a:off x="1179288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18" y="1"/>
                  </a:moveTo>
                  <a:lnTo>
                    <a:pt x="3989" y="155"/>
                  </a:lnTo>
                  <a:lnTo>
                    <a:pt x="3834" y="2048"/>
                  </a:lnTo>
                  <a:lnTo>
                    <a:pt x="1965" y="2203"/>
                  </a:lnTo>
                  <a:lnTo>
                    <a:pt x="1798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2" y="155"/>
                  </a:lnTo>
                  <a:lnTo>
                    <a:pt x="591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20" name="Google Shape;6320;p22"/>
            <p:cNvSpPr/>
            <p:nvPr/>
          </p:nvSpPr>
          <p:spPr>
            <a:xfrm>
              <a:off x="729018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6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50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21" name="Google Shape;6321;p22"/>
            <p:cNvSpPr/>
            <p:nvPr/>
          </p:nvSpPr>
          <p:spPr>
            <a:xfrm>
              <a:off x="807836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46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22" name="Google Shape;6322;p22"/>
            <p:cNvSpPr/>
            <p:nvPr/>
          </p:nvSpPr>
          <p:spPr>
            <a:xfrm>
              <a:off x="75604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0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00" y="1048"/>
                  </a:cubicBezTo>
                  <a:cubicBezTo>
                    <a:pt x="774" y="1048"/>
                    <a:pt x="1012" y="810"/>
                    <a:pt x="1012" y="524"/>
                  </a:cubicBezTo>
                  <a:cubicBezTo>
                    <a:pt x="1012" y="238"/>
                    <a:pt x="774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23" name="Google Shape;6323;p22"/>
            <p:cNvSpPr/>
            <p:nvPr/>
          </p:nvSpPr>
          <p:spPr>
            <a:xfrm>
              <a:off x="7916438" y="4826638"/>
              <a:ext cx="21475" cy="22350"/>
            </a:xfrm>
            <a:custGeom>
              <a:avLst/>
              <a:gdLst/>
              <a:ahLst/>
              <a:cxnLst/>
              <a:rect l="l" t="t" r="r" b="b"/>
              <a:pathLst>
                <a:path w="859" h="894" extrusionOk="0">
                  <a:moveTo>
                    <a:pt x="430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30" y="893"/>
                  </a:cubicBezTo>
                  <a:cubicBezTo>
                    <a:pt x="668" y="893"/>
                    <a:pt x="858" y="691"/>
                    <a:pt x="858" y="441"/>
                  </a:cubicBezTo>
                  <a:cubicBezTo>
                    <a:pt x="858" y="203"/>
                    <a:pt x="668" y="0"/>
                    <a:pt x="4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24" name="Google Shape;6324;p22"/>
            <p:cNvSpPr/>
            <p:nvPr/>
          </p:nvSpPr>
          <p:spPr>
            <a:xfrm>
              <a:off x="790513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25" name="Google Shape;6325;p22"/>
            <p:cNvSpPr/>
            <p:nvPr/>
          </p:nvSpPr>
          <p:spPr>
            <a:xfrm>
              <a:off x="7725938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26" name="Google Shape;6326;p22"/>
            <p:cNvSpPr/>
            <p:nvPr/>
          </p:nvSpPr>
          <p:spPr>
            <a:xfrm flipH="1">
              <a:off x="1591263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1" y="2012"/>
                  </a:lnTo>
                  <a:lnTo>
                    <a:pt x="2012" y="3905"/>
                  </a:lnTo>
                  <a:lnTo>
                    <a:pt x="131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3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86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27" name="Google Shape;6327;p22"/>
            <p:cNvSpPr/>
            <p:nvPr/>
          </p:nvSpPr>
          <p:spPr>
            <a:xfrm>
              <a:off x="771731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53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28" name="Google Shape;6328;p22"/>
            <p:cNvSpPr/>
            <p:nvPr/>
          </p:nvSpPr>
          <p:spPr>
            <a:xfrm>
              <a:off x="7957238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29" name="Google Shape;6329;p22"/>
            <p:cNvSpPr/>
            <p:nvPr/>
          </p:nvSpPr>
          <p:spPr>
            <a:xfrm flipH="1">
              <a:off x="225613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18" y="1"/>
                  </a:moveTo>
                  <a:lnTo>
                    <a:pt x="3989" y="167"/>
                  </a:lnTo>
                  <a:lnTo>
                    <a:pt x="3834" y="2061"/>
                  </a:lnTo>
                  <a:lnTo>
                    <a:pt x="1965" y="2203"/>
                  </a:lnTo>
                  <a:lnTo>
                    <a:pt x="1798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2" y="167"/>
                  </a:lnTo>
                  <a:lnTo>
                    <a:pt x="591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30" name="Google Shape;6330;p22"/>
            <p:cNvSpPr/>
            <p:nvPr/>
          </p:nvSpPr>
          <p:spPr>
            <a:xfrm>
              <a:off x="7290188" y="491072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31" name="Google Shape;6331;p22"/>
            <p:cNvSpPr/>
            <p:nvPr/>
          </p:nvSpPr>
          <p:spPr>
            <a:xfrm>
              <a:off x="7124688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1" y="465"/>
                    <a:pt x="1751" y="941"/>
                  </a:cubicBezTo>
                  <a:cubicBezTo>
                    <a:pt x="1751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32" name="Google Shape;6332;p22"/>
            <p:cNvSpPr/>
            <p:nvPr/>
          </p:nvSpPr>
          <p:spPr>
            <a:xfrm>
              <a:off x="66067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1" y="1"/>
                  </a:moveTo>
                  <a:cubicBezTo>
                    <a:pt x="227" y="1"/>
                    <a:pt x="0" y="227"/>
                    <a:pt x="0" y="525"/>
                  </a:cubicBezTo>
                  <a:cubicBezTo>
                    <a:pt x="0" y="810"/>
                    <a:pt x="227" y="1037"/>
                    <a:pt x="501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33" name="Google Shape;6333;p22"/>
            <p:cNvSpPr/>
            <p:nvPr/>
          </p:nvSpPr>
          <p:spPr>
            <a:xfrm>
              <a:off x="6962763" y="2120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58" y="703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34" name="Google Shape;6334;p22"/>
            <p:cNvSpPr/>
            <p:nvPr/>
          </p:nvSpPr>
          <p:spPr>
            <a:xfrm>
              <a:off x="6951438" y="19488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80" y="894"/>
                    <a:pt x="870" y="691"/>
                    <a:pt x="870" y="441"/>
                  </a:cubicBezTo>
                  <a:cubicBezTo>
                    <a:pt x="870" y="203"/>
                    <a:pt x="680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35" name="Google Shape;6335;p22"/>
            <p:cNvSpPr/>
            <p:nvPr/>
          </p:nvSpPr>
          <p:spPr>
            <a:xfrm>
              <a:off x="677226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0" y="1894"/>
                  </a:cubicBezTo>
                  <a:cubicBezTo>
                    <a:pt x="524" y="1894"/>
                    <a:pt x="119" y="1489"/>
                    <a:pt x="119" y="1001"/>
                  </a:cubicBezTo>
                  <a:cubicBezTo>
                    <a:pt x="119" y="501"/>
                    <a:pt x="524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36" name="Google Shape;6336;p22"/>
            <p:cNvSpPr/>
            <p:nvPr/>
          </p:nvSpPr>
          <p:spPr>
            <a:xfrm>
              <a:off x="635881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44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13" y="3894"/>
                  </a:lnTo>
                  <a:lnTo>
                    <a:pt x="143" y="4073"/>
                  </a:lnTo>
                  <a:lnTo>
                    <a:pt x="1" y="6037"/>
                  </a:lnTo>
                  <a:lnTo>
                    <a:pt x="155" y="6049"/>
                  </a:lnTo>
                  <a:lnTo>
                    <a:pt x="286" y="4228"/>
                  </a:lnTo>
                  <a:lnTo>
                    <a:pt x="2167" y="4049"/>
                  </a:lnTo>
                  <a:lnTo>
                    <a:pt x="2287" y="2156"/>
                  </a:lnTo>
                  <a:lnTo>
                    <a:pt x="4156" y="1977"/>
                  </a:lnTo>
                  <a:lnTo>
                    <a:pt x="4287" y="13"/>
                  </a:lnTo>
                  <a:lnTo>
                    <a:pt x="4144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37" name="Google Shape;6337;p22"/>
            <p:cNvSpPr/>
            <p:nvPr/>
          </p:nvSpPr>
          <p:spPr>
            <a:xfrm>
              <a:off x="6763638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79" y="893"/>
                    <a:pt x="869" y="703"/>
                    <a:pt x="869" y="453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38" name="Google Shape;6338;p22"/>
            <p:cNvSpPr/>
            <p:nvPr/>
          </p:nvSpPr>
          <p:spPr>
            <a:xfrm>
              <a:off x="7003538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39" name="Google Shape;6339;p22"/>
            <p:cNvSpPr/>
            <p:nvPr/>
          </p:nvSpPr>
          <p:spPr>
            <a:xfrm flipH="1">
              <a:off x="2132963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41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89" y="2203"/>
                  </a:lnTo>
                  <a:lnTo>
                    <a:pt x="4143" y="310"/>
                  </a:lnTo>
                  <a:lnTo>
                    <a:pt x="5941" y="155"/>
                  </a:lnTo>
                  <a:lnTo>
                    <a:pt x="5941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40" name="Google Shape;6340;p22"/>
            <p:cNvSpPr/>
            <p:nvPr/>
          </p:nvSpPr>
          <p:spPr>
            <a:xfrm>
              <a:off x="633648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27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7" y="5596"/>
                  </a:lnTo>
                  <a:lnTo>
                    <a:pt x="3251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41" name="Google Shape;6341;p22"/>
            <p:cNvSpPr/>
            <p:nvPr/>
          </p:nvSpPr>
          <p:spPr>
            <a:xfrm>
              <a:off x="7124688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1" y="465"/>
                    <a:pt x="1751" y="941"/>
                  </a:cubicBezTo>
                  <a:cubicBezTo>
                    <a:pt x="1751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42" name="Google Shape;6342;p22"/>
            <p:cNvSpPr/>
            <p:nvPr/>
          </p:nvSpPr>
          <p:spPr>
            <a:xfrm>
              <a:off x="66067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1" y="0"/>
                  </a:moveTo>
                  <a:cubicBezTo>
                    <a:pt x="227" y="0"/>
                    <a:pt x="0" y="238"/>
                    <a:pt x="0" y="524"/>
                  </a:cubicBezTo>
                  <a:cubicBezTo>
                    <a:pt x="0" y="810"/>
                    <a:pt x="227" y="1048"/>
                    <a:pt x="501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43" name="Google Shape;6343;p22"/>
            <p:cNvSpPr/>
            <p:nvPr/>
          </p:nvSpPr>
          <p:spPr>
            <a:xfrm>
              <a:off x="6962763" y="48266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44" name="Google Shape;6344;p22"/>
            <p:cNvSpPr/>
            <p:nvPr/>
          </p:nvSpPr>
          <p:spPr>
            <a:xfrm>
              <a:off x="6951438" y="4634038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1" y="1"/>
                  </a:moveTo>
                  <a:cubicBezTo>
                    <a:pt x="203" y="1"/>
                    <a:pt x="1" y="191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80" y="894"/>
                    <a:pt x="870" y="691"/>
                    <a:pt x="870" y="441"/>
                  </a:cubicBezTo>
                  <a:cubicBezTo>
                    <a:pt x="870" y="191"/>
                    <a:pt x="680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45" name="Google Shape;6345;p22"/>
            <p:cNvSpPr/>
            <p:nvPr/>
          </p:nvSpPr>
          <p:spPr>
            <a:xfrm>
              <a:off x="677226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0" y="1894"/>
                  </a:cubicBezTo>
                  <a:cubicBezTo>
                    <a:pt x="524" y="1894"/>
                    <a:pt x="119" y="1489"/>
                    <a:pt x="119" y="1001"/>
                  </a:cubicBezTo>
                  <a:cubicBezTo>
                    <a:pt x="119" y="513"/>
                    <a:pt x="524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46" name="Google Shape;6346;p22"/>
            <p:cNvSpPr/>
            <p:nvPr/>
          </p:nvSpPr>
          <p:spPr>
            <a:xfrm>
              <a:off x="6358813" y="4616350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44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13" y="3905"/>
                  </a:lnTo>
                  <a:lnTo>
                    <a:pt x="143" y="4084"/>
                  </a:lnTo>
                  <a:lnTo>
                    <a:pt x="1" y="6048"/>
                  </a:lnTo>
                  <a:lnTo>
                    <a:pt x="155" y="6060"/>
                  </a:lnTo>
                  <a:lnTo>
                    <a:pt x="286" y="4227"/>
                  </a:lnTo>
                  <a:lnTo>
                    <a:pt x="2167" y="4048"/>
                  </a:lnTo>
                  <a:lnTo>
                    <a:pt x="2287" y="2155"/>
                  </a:lnTo>
                  <a:lnTo>
                    <a:pt x="4156" y="1988"/>
                  </a:lnTo>
                  <a:lnTo>
                    <a:pt x="4287" y="24"/>
                  </a:lnTo>
                  <a:lnTo>
                    <a:pt x="4144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47" name="Google Shape;6347;p22"/>
            <p:cNvSpPr/>
            <p:nvPr/>
          </p:nvSpPr>
          <p:spPr>
            <a:xfrm>
              <a:off x="6763638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69" y="691"/>
                    <a:pt x="869" y="453"/>
                  </a:cubicBezTo>
                  <a:cubicBezTo>
                    <a:pt x="869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48" name="Google Shape;6348;p22"/>
            <p:cNvSpPr/>
            <p:nvPr/>
          </p:nvSpPr>
          <p:spPr>
            <a:xfrm>
              <a:off x="7003538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49" name="Google Shape;6349;p22"/>
            <p:cNvSpPr/>
            <p:nvPr/>
          </p:nvSpPr>
          <p:spPr>
            <a:xfrm flipH="1">
              <a:off x="1179288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41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89" y="2203"/>
                  </a:lnTo>
                  <a:lnTo>
                    <a:pt x="4143" y="310"/>
                  </a:lnTo>
                  <a:lnTo>
                    <a:pt x="5941" y="167"/>
                  </a:lnTo>
                  <a:lnTo>
                    <a:pt x="5941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50" name="Google Shape;6350;p22"/>
            <p:cNvSpPr/>
            <p:nvPr/>
          </p:nvSpPr>
          <p:spPr>
            <a:xfrm>
              <a:off x="633648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27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7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51" name="Google Shape;6351;p22"/>
            <p:cNvSpPr/>
            <p:nvPr/>
          </p:nvSpPr>
          <p:spPr>
            <a:xfrm>
              <a:off x="617128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84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52" name="Google Shape;6352;p22"/>
            <p:cNvSpPr/>
            <p:nvPr/>
          </p:nvSpPr>
          <p:spPr>
            <a:xfrm>
              <a:off x="56530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1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01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53" name="Google Shape;6353;p22"/>
            <p:cNvSpPr/>
            <p:nvPr/>
          </p:nvSpPr>
          <p:spPr>
            <a:xfrm>
              <a:off x="600906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54" name="Google Shape;6354;p22"/>
            <p:cNvSpPr/>
            <p:nvPr/>
          </p:nvSpPr>
          <p:spPr>
            <a:xfrm>
              <a:off x="5998363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55" name="Google Shape;6355;p22"/>
            <p:cNvSpPr/>
            <p:nvPr/>
          </p:nvSpPr>
          <p:spPr>
            <a:xfrm>
              <a:off x="5819163" y="102538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01" y="1894"/>
                    <a:pt x="108" y="1489"/>
                    <a:pt x="108" y="1001"/>
                  </a:cubicBezTo>
                  <a:cubicBezTo>
                    <a:pt x="108" y="501"/>
                    <a:pt x="501" y="96"/>
                    <a:pt x="989" y="96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1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56" name="Google Shape;6356;p22"/>
            <p:cNvSpPr/>
            <p:nvPr/>
          </p:nvSpPr>
          <p:spPr>
            <a:xfrm flipH="1">
              <a:off x="3498338" y="-162"/>
              <a:ext cx="107200" cy="151250"/>
            </a:xfrm>
            <a:custGeom>
              <a:avLst/>
              <a:gdLst/>
              <a:ahLst/>
              <a:cxnLst/>
              <a:rect l="l" t="t" r="r" b="b"/>
              <a:pathLst>
                <a:path w="4288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32" y="4073"/>
                  </a:lnTo>
                  <a:lnTo>
                    <a:pt x="1" y="6037"/>
                  </a:lnTo>
                  <a:lnTo>
                    <a:pt x="156" y="6049"/>
                  </a:lnTo>
                  <a:lnTo>
                    <a:pt x="275" y="4228"/>
                  </a:lnTo>
                  <a:lnTo>
                    <a:pt x="2156" y="4049"/>
                  </a:lnTo>
                  <a:lnTo>
                    <a:pt x="2275" y="2156"/>
                  </a:lnTo>
                  <a:lnTo>
                    <a:pt x="4144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57" name="Google Shape;6357;p22"/>
            <p:cNvSpPr/>
            <p:nvPr/>
          </p:nvSpPr>
          <p:spPr>
            <a:xfrm>
              <a:off x="581023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58" name="Google Shape;6358;p22"/>
            <p:cNvSpPr/>
            <p:nvPr/>
          </p:nvSpPr>
          <p:spPr>
            <a:xfrm>
              <a:off x="605013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8" y="893"/>
                    <a:pt x="858" y="691"/>
                    <a:pt x="858" y="453"/>
                  </a:cubicBezTo>
                  <a:cubicBezTo>
                    <a:pt x="858" y="203"/>
                    <a:pt x="668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59" name="Google Shape;6359;p22"/>
            <p:cNvSpPr/>
            <p:nvPr/>
          </p:nvSpPr>
          <p:spPr>
            <a:xfrm flipH="1">
              <a:off x="3086363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60" name="Google Shape;6360;p22"/>
            <p:cNvSpPr/>
            <p:nvPr/>
          </p:nvSpPr>
          <p:spPr>
            <a:xfrm>
              <a:off x="5383088" y="294238"/>
              <a:ext cx="151850" cy="208675"/>
            </a:xfrm>
            <a:custGeom>
              <a:avLst/>
              <a:gdLst/>
              <a:ahLst/>
              <a:cxnLst/>
              <a:rect l="l" t="t" r="r" b="b"/>
              <a:pathLst>
                <a:path w="6074" h="8347" extrusionOk="0">
                  <a:moveTo>
                    <a:pt x="5859" y="0"/>
                  </a:moveTo>
                  <a:lnTo>
                    <a:pt x="5656" y="2536"/>
                  </a:lnTo>
                  <a:lnTo>
                    <a:pt x="3049" y="2750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8" y="5798"/>
                  </a:lnTo>
                  <a:lnTo>
                    <a:pt x="3025" y="5596"/>
                  </a:lnTo>
                  <a:lnTo>
                    <a:pt x="3239" y="2953"/>
                  </a:lnTo>
                  <a:lnTo>
                    <a:pt x="5859" y="2750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61" name="Google Shape;6361;p22"/>
            <p:cNvSpPr/>
            <p:nvPr/>
          </p:nvSpPr>
          <p:spPr>
            <a:xfrm>
              <a:off x="617128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94" y="84"/>
                    <a:pt x="1763" y="465"/>
                    <a:pt x="1763" y="941"/>
                  </a:cubicBezTo>
                  <a:cubicBezTo>
                    <a:pt x="1763" y="1394"/>
                    <a:pt x="1394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84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62" name="Google Shape;6362;p22"/>
            <p:cNvSpPr/>
            <p:nvPr/>
          </p:nvSpPr>
          <p:spPr>
            <a:xfrm>
              <a:off x="56530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1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01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63" name="Google Shape;6363;p22"/>
            <p:cNvSpPr/>
            <p:nvPr/>
          </p:nvSpPr>
          <p:spPr>
            <a:xfrm>
              <a:off x="600906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64" name="Google Shape;6364;p22"/>
            <p:cNvSpPr/>
            <p:nvPr/>
          </p:nvSpPr>
          <p:spPr>
            <a:xfrm>
              <a:off x="5998363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65" name="Google Shape;6365;p22"/>
            <p:cNvSpPr/>
            <p:nvPr/>
          </p:nvSpPr>
          <p:spPr>
            <a:xfrm>
              <a:off x="5819163" y="4716788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01" y="1894"/>
                    <a:pt x="108" y="1489"/>
                    <a:pt x="108" y="1001"/>
                  </a:cubicBezTo>
                  <a:cubicBezTo>
                    <a:pt x="96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66" name="Google Shape;6366;p22"/>
            <p:cNvSpPr/>
            <p:nvPr/>
          </p:nvSpPr>
          <p:spPr>
            <a:xfrm flipH="1">
              <a:off x="3498338" y="4614113"/>
              <a:ext cx="107200" cy="151525"/>
            </a:xfrm>
            <a:custGeom>
              <a:avLst/>
              <a:gdLst/>
              <a:ahLst/>
              <a:cxnLst/>
              <a:rect l="l" t="t" r="r" b="b"/>
              <a:pathLst>
                <a:path w="4288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5"/>
                  </a:lnTo>
                  <a:lnTo>
                    <a:pt x="132" y="4084"/>
                  </a:lnTo>
                  <a:lnTo>
                    <a:pt x="1" y="6048"/>
                  </a:lnTo>
                  <a:lnTo>
                    <a:pt x="156" y="6060"/>
                  </a:lnTo>
                  <a:lnTo>
                    <a:pt x="275" y="4227"/>
                  </a:lnTo>
                  <a:lnTo>
                    <a:pt x="2156" y="4048"/>
                  </a:lnTo>
                  <a:lnTo>
                    <a:pt x="2275" y="2155"/>
                  </a:lnTo>
                  <a:lnTo>
                    <a:pt x="4144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67" name="Google Shape;6367;p22"/>
            <p:cNvSpPr/>
            <p:nvPr/>
          </p:nvSpPr>
          <p:spPr>
            <a:xfrm>
              <a:off x="581023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68" name="Google Shape;6368;p22"/>
            <p:cNvSpPr/>
            <p:nvPr/>
          </p:nvSpPr>
          <p:spPr>
            <a:xfrm>
              <a:off x="605013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8" y="893"/>
                    <a:pt x="858" y="691"/>
                    <a:pt x="858" y="441"/>
                  </a:cubicBezTo>
                  <a:cubicBezTo>
                    <a:pt x="858" y="203"/>
                    <a:pt x="668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69" name="Google Shape;6369;p22"/>
            <p:cNvSpPr/>
            <p:nvPr/>
          </p:nvSpPr>
          <p:spPr>
            <a:xfrm flipH="1">
              <a:off x="2132688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70" name="Google Shape;6370;p22"/>
            <p:cNvSpPr/>
            <p:nvPr/>
          </p:nvSpPr>
          <p:spPr>
            <a:xfrm>
              <a:off x="5383088" y="4908488"/>
              <a:ext cx="151850" cy="208675"/>
            </a:xfrm>
            <a:custGeom>
              <a:avLst/>
              <a:gdLst/>
              <a:ahLst/>
              <a:cxnLst/>
              <a:rect l="l" t="t" r="r" b="b"/>
              <a:pathLst>
                <a:path w="6074" h="8347" extrusionOk="0">
                  <a:moveTo>
                    <a:pt x="5859" y="0"/>
                  </a:moveTo>
                  <a:lnTo>
                    <a:pt x="5656" y="2548"/>
                  </a:lnTo>
                  <a:lnTo>
                    <a:pt x="3049" y="2751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8" y="5811"/>
                  </a:lnTo>
                  <a:lnTo>
                    <a:pt x="3025" y="5596"/>
                  </a:lnTo>
                  <a:lnTo>
                    <a:pt x="3239" y="2965"/>
                  </a:lnTo>
                  <a:lnTo>
                    <a:pt x="5859" y="2739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71" name="Google Shape;6371;p22"/>
            <p:cNvSpPr/>
            <p:nvPr/>
          </p:nvSpPr>
          <p:spPr>
            <a:xfrm>
              <a:off x="521788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06" y="0"/>
                    <a:pt x="1" y="417"/>
                    <a:pt x="1" y="929"/>
                  </a:cubicBezTo>
                  <a:cubicBezTo>
                    <a:pt x="1" y="1429"/>
                    <a:pt x="406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72" name="Google Shape;6372;p22"/>
            <p:cNvSpPr/>
            <p:nvPr/>
          </p:nvSpPr>
          <p:spPr>
            <a:xfrm>
              <a:off x="46993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12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73" name="Google Shape;6373;p22"/>
            <p:cNvSpPr/>
            <p:nvPr/>
          </p:nvSpPr>
          <p:spPr>
            <a:xfrm>
              <a:off x="50553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2" y="1"/>
                    <a:pt x="0" y="203"/>
                    <a:pt x="0" y="453"/>
                  </a:cubicBezTo>
                  <a:cubicBezTo>
                    <a:pt x="0" y="703"/>
                    <a:pt x="202" y="894"/>
                    <a:pt x="441" y="894"/>
                  </a:cubicBezTo>
                  <a:cubicBezTo>
                    <a:pt x="679" y="894"/>
                    <a:pt x="869" y="703"/>
                    <a:pt x="869" y="453"/>
                  </a:cubicBezTo>
                  <a:cubicBezTo>
                    <a:pt x="869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74" name="Google Shape;6374;p22"/>
            <p:cNvSpPr/>
            <p:nvPr/>
          </p:nvSpPr>
          <p:spPr>
            <a:xfrm>
              <a:off x="5044663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75" name="Google Shape;6375;p22"/>
            <p:cNvSpPr/>
            <p:nvPr/>
          </p:nvSpPr>
          <p:spPr>
            <a:xfrm>
              <a:off x="4865463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76" name="Google Shape;6376;p22"/>
            <p:cNvSpPr/>
            <p:nvPr/>
          </p:nvSpPr>
          <p:spPr>
            <a:xfrm>
              <a:off x="4452038" y="-162"/>
              <a:ext cx="106875" cy="151250"/>
            </a:xfrm>
            <a:custGeom>
              <a:avLst/>
              <a:gdLst/>
              <a:ahLst/>
              <a:cxnLst/>
              <a:rect l="l" t="t" r="r" b="b"/>
              <a:pathLst>
                <a:path w="4275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1" y="2001"/>
                  </a:lnTo>
                  <a:lnTo>
                    <a:pt x="2000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3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74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77" name="Google Shape;6377;p22"/>
            <p:cNvSpPr/>
            <p:nvPr/>
          </p:nvSpPr>
          <p:spPr>
            <a:xfrm>
              <a:off x="485653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78" name="Google Shape;6378;p22"/>
            <p:cNvSpPr/>
            <p:nvPr/>
          </p:nvSpPr>
          <p:spPr>
            <a:xfrm>
              <a:off x="5096763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79" y="893"/>
                    <a:pt x="869" y="691"/>
                    <a:pt x="869" y="453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79" name="Google Shape;6379;p22"/>
            <p:cNvSpPr/>
            <p:nvPr/>
          </p:nvSpPr>
          <p:spPr>
            <a:xfrm flipH="1">
              <a:off x="4039763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30" y="1"/>
                  </a:moveTo>
                  <a:lnTo>
                    <a:pt x="4001" y="155"/>
                  </a:lnTo>
                  <a:lnTo>
                    <a:pt x="3834" y="2048"/>
                  </a:lnTo>
                  <a:lnTo>
                    <a:pt x="1953" y="2203"/>
                  </a:lnTo>
                  <a:lnTo>
                    <a:pt x="1810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80" name="Google Shape;6380;p22"/>
            <p:cNvSpPr/>
            <p:nvPr/>
          </p:nvSpPr>
          <p:spPr>
            <a:xfrm>
              <a:off x="44297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46" y="0"/>
                  </a:moveTo>
                  <a:lnTo>
                    <a:pt x="5656" y="2536"/>
                  </a:lnTo>
                  <a:lnTo>
                    <a:pt x="3036" y="2750"/>
                  </a:lnTo>
                  <a:lnTo>
                    <a:pt x="2834" y="5394"/>
                  </a:lnTo>
                  <a:lnTo>
                    <a:pt x="214" y="5608"/>
                  </a:lnTo>
                  <a:lnTo>
                    <a:pt x="0" y="8334"/>
                  </a:lnTo>
                  <a:lnTo>
                    <a:pt x="214" y="8346"/>
                  </a:lnTo>
                  <a:lnTo>
                    <a:pt x="405" y="5798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50"/>
                  </a:lnTo>
                  <a:lnTo>
                    <a:pt x="6072" y="12"/>
                  </a:lnTo>
                  <a:lnTo>
                    <a:pt x="5846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81" name="Google Shape;6381;p22"/>
            <p:cNvSpPr/>
            <p:nvPr/>
          </p:nvSpPr>
          <p:spPr>
            <a:xfrm>
              <a:off x="521788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06" y="1"/>
                    <a:pt x="1" y="417"/>
                    <a:pt x="1" y="917"/>
                  </a:cubicBezTo>
                  <a:cubicBezTo>
                    <a:pt x="1" y="1429"/>
                    <a:pt x="406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23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82" name="Google Shape;6382;p22"/>
            <p:cNvSpPr/>
            <p:nvPr/>
          </p:nvSpPr>
          <p:spPr>
            <a:xfrm>
              <a:off x="46993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12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83" name="Google Shape;6383;p22"/>
            <p:cNvSpPr/>
            <p:nvPr/>
          </p:nvSpPr>
          <p:spPr>
            <a:xfrm>
              <a:off x="50553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2" y="0"/>
                    <a:pt x="0" y="203"/>
                    <a:pt x="0" y="441"/>
                  </a:cubicBezTo>
                  <a:cubicBezTo>
                    <a:pt x="0" y="691"/>
                    <a:pt x="202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84" name="Google Shape;6384;p22"/>
            <p:cNvSpPr/>
            <p:nvPr/>
          </p:nvSpPr>
          <p:spPr>
            <a:xfrm>
              <a:off x="5044663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85" name="Google Shape;6385;p22"/>
            <p:cNvSpPr/>
            <p:nvPr/>
          </p:nvSpPr>
          <p:spPr>
            <a:xfrm>
              <a:off x="4865463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86" name="Google Shape;6386;p22"/>
            <p:cNvSpPr/>
            <p:nvPr/>
          </p:nvSpPr>
          <p:spPr>
            <a:xfrm>
              <a:off x="4452038" y="4614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1" y="2012"/>
                  </a:lnTo>
                  <a:lnTo>
                    <a:pt x="2000" y="3905"/>
                  </a:lnTo>
                  <a:lnTo>
                    <a:pt x="119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3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74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87" name="Google Shape;6387;p22"/>
            <p:cNvSpPr/>
            <p:nvPr/>
          </p:nvSpPr>
          <p:spPr>
            <a:xfrm>
              <a:off x="485653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88" name="Google Shape;6388;p22"/>
            <p:cNvSpPr/>
            <p:nvPr/>
          </p:nvSpPr>
          <p:spPr>
            <a:xfrm>
              <a:off x="5096763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89" name="Google Shape;6389;p22"/>
            <p:cNvSpPr/>
            <p:nvPr/>
          </p:nvSpPr>
          <p:spPr>
            <a:xfrm flipH="1">
              <a:off x="3086088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30" y="1"/>
                  </a:moveTo>
                  <a:lnTo>
                    <a:pt x="4001" y="167"/>
                  </a:lnTo>
                  <a:lnTo>
                    <a:pt x="3834" y="2061"/>
                  </a:lnTo>
                  <a:lnTo>
                    <a:pt x="1953" y="2203"/>
                  </a:lnTo>
                  <a:lnTo>
                    <a:pt x="1810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90" name="Google Shape;6390;p22"/>
            <p:cNvSpPr/>
            <p:nvPr/>
          </p:nvSpPr>
          <p:spPr>
            <a:xfrm>
              <a:off x="44297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46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14" y="5608"/>
                  </a:lnTo>
                  <a:lnTo>
                    <a:pt x="0" y="8335"/>
                  </a:lnTo>
                  <a:lnTo>
                    <a:pt x="214" y="8347"/>
                  </a:lnTo>
                  <a:lnTo>
                    <a:pt x="405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46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91" name="Google Shape;6391;p22"/>
            <p:cNvSpPr/>
            <p:nvPr/>
          </p:nvSpPr>
          <p:spPr>
            <a:xfrm>
              <a:off x="4264213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0" y="465"/>
                    <a:pt x="1750" y="941"/>
                  </a:cubicBezTo>
                  <a:cubicBezTo>
                    <a:pt x="1750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92" name="Google Shape;6392;p22"/>
            <p:cNvSpPr/>
            <p:nvPr/>
          </p:nvSpPr>
          <p:spPr>
            <a:xfrm>
              <a:off x="37462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0" y="1"/>
                  </a:moveTo>
                  <a:cubicBezTo>
                    <a:pt x="227" y="1"/>
                    <a:pt x="0" y="227"/>
                    <a:pt x="0" y="525"/>
                  </a:cubicBezTo>
                  <a:cubicBezTo>
                    <a:pt x="0" y="810"/>
                    <a:pt x="227" y="1037"/>
                    <a:pt x="500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93" name="Google Shape;6393;p22"/>
            <p:cNvSpPr/>
            <p:nvPr/>
          </p:nvSpPr>
          <p:spPr>
            <a:xfrm>
              <a:off x="41022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69" y="703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94" name="Google Shape;6394;p22"/>
            <p:cNvSpPr/>
            <p:nvPr/>
          </p:nvSpPr>
          <p:spPr>
            <a:xfrm>
              <a:off x="4091263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95" name="Google Shape;6395;p22"/>
            <p:cNvSpPr/>
            <p:nvPr/>
          </p:nvSpPr>
          <p:spPr>
            <a:xfrm>
              <a:off x="3911788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9" y="96"/>
                    <a:pt x="1881" y="501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01"/>
                    <a:pt x="524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96" name="Google Shape;6396;p22"/>
            <p:cNvSpPr/>
            <p:nvPr/>
          </p:nvSpPr>
          <p:spPr>
            <a:xfrm flipH="1">
              <a:off x="5405438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13" y="3894"/>
                  </a:lnTo>
                  <a:lnTo>
                    <a:pt x="143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86" y="2156"/>
                  </a:lnTo>
                  <a:lnTo>
                    <a:pt x="4156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97" name="Google Shape;6397;p22"/>
            <p:cNvSpPr/>
            <p:nvPr/>
          </p:nvSpPr>
          <p:spPr>
            <a:xfrm>
              <a:off x="3903138" y="448713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2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42" y="893"/>
                  </a:cubicBezTo>
                  <a:cubicBezTo>
                    <a:pt x="680" y="893"/>
                    <a:pt x="870" y="703"/>
                    <a:pt x="870" y="453"/>
                  </a:cubicBezTo>
                  <a:cubicBezTo>
                    <a:pt x="870" y="203"/>
                    <a:pt x="680" y="0"/>
                    <a:pt x="4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98" name="Google Shape;6398;p22"/>
            <p:cNvSpPr/>
            <p:nvPr/>
          </p:nvSpPr>
          <p:spPr>
            <a:xfrm>
              <a:off x="4143363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99" name="Google Shape;6399;p22"/>
            <p:cNvSpPr/>
            <p:nvPr/>
          </p:nvSpPr>
          <p:spPr>
            <a:xfrm flipH="1">
              <a:off x="4993438" y="289763"/>
              <a:ext cx="148575" cy="110150"/>
            </a:xfrm>
            <a:custGeom>
              <a:avLst/>
              <a:gdLst/>
              <a:ahLst/>
              <a:cxnLst/>
              <a:rect l="l" t="t" r="r" b="b"/>
              <a:pathLst>
                <a:path w="5943" h="4406" extrusionOk="0">
                  <a:moveTo>
                    <a:pt x="5930" y="1"/>
                  </a:moveTo>
                  <a:lnTo>
                    <a:pt x="3990" y="155"/>
                  </a:lnTo>
                  <a:lnTo>
                    <a:pt x="3847" y="2048"/>
                  </a:lnTo>
                  <a:lnTo>
                    <a:pt x="1965" y="2203"/>
                  </a:lnTo>
                  <a:lnTo>
                    <a:pt x="1799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4" y="4239"/>
                  </a:lnTo>
                  <a:lnTo>
                    <a:pt x="2096" y="2346"/>
                  </a:lnTo>
                  <a:lnTo>
                    <a:pt x="3978" y="2203"/>
                  </a:lnTo>
                  <a:lnTo>
                    <a:pt x="4121" y="310"/>
                  </a:lnTo>
                  <a:lnTo>
                    <a:pt x="5942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00" name="Google Shape;6400;p22"/>
            <p:cNvSpPr/>
            <p:nvPr/>
          </p:nvSpPr>
          <p:spPr>
            <a:xfrm>
              <a:off x="34760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25" y="5596"/>
                  </a:lnTo>
                  <a:lnTo>
                    <a:pt x="3251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01" name="Google Shape;6401;p22"/>
            <p:cNvSpPr/>
            <p:nvPr/>
          </p:nvSpPr>
          <p:spPr>
            <a:xfrm>
              <a:off x="4264213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0" y="465"/>
                    <a:pt x="1750" y="941"/>
                  </a:cubicBezTo>
                  <a:cubicBezTo>
                    <a:pt x="1750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02" name="Google Shape;6402;p22"/>
            <p:cNvSpPr/>
            <p:nvPr/>
          </p:nvSpPr>
          <p:spPr>
            <a:xfrm>
              <a:off x="37462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0" y="0"/>
                  </a:moveTo>
                  <a:cubicBezTo>
                    <a:pt x="227" y="0"/>
                    <a:pt x="0" y="238"/>
                    <a:pt x="0" y="524"/>
                  </a:cubicBezTo>
                  <a:cubicBezTo>
                    <a:pt x="0" y="810"/>
                    <a:pt x="227" y="1048"/>
                    <a:pt x="500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03" name="Google Shape;6403;p22"/>
            <p:cNvSpPr/>
            <p:nvPr/>
          </p:nvSpPr>
          <p:spPr>
            <a:xfrm>
              <a:off x="41022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04" name="Google Shape;6404;p22"/>
            <p:cNvSpPr/>
            <p:nvPr/>
          </p:nvSpPr>
          <p:spPr>
            <a:xfrm>
              <a:off x="4091263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05" name="Google Shape;6405;p22"/>
            <p:cNvSpPr/>
            <p:nvPr/>
          </p:nvSpPr>
          <p:spPr>
            <a:xfrm>
              <a:off x="3911788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9" y="108"/>
                    <a:pt x="1881" y="513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13"/>
                    <a:pt x="524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06" name="Google Shape;6406;p22"/>
            <p:cNvSpPr/>
            <p:nvPr/>
          </p:nvSpPr>
          <p:spPr>
            <a:xfrm flipH="1">
              <a:off x="5405438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13" y="3905"/>
                  </a:lnTo>
                  <a:lnTo>
                    <a:pt x="143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86" y="2155"/>
                  </a:lnTo>
                  <a:lnTo>
                    <a:pt x="4156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07" name="Google Shape;6407;p22"/>
            <p:cNvSpPr/>
            <p:nvPr/>
          </p:nvSpPr>
          <p:spPr>
            <a:xfrm>
              <a:off x="3903138" y="5063263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2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42" y="894"/>
                  </a:cubicBezTo>
                  <a:cubicBezTo>
                    <a:pt x="680" y="894"/>
                    <a:pt x="870" y="691"/>
                    <a:pt x="870" y="453"/>
                  </a:cubicBezTo>
                  <a:cubicBezTo>
                    <a:pt x="870" y="203"/>
                    <a:pt x="680" y="1"/>
                    <a:pt x="4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08" name="Google Shape;6408;p22"/>
            <p:cNvSpPr/>
            <p:nvPr/>
          </p:nvSpPr>
          <p:spPr>
            <a:xfrm>
              <a:off x="4143363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09" name="Google Shape;6409;p22"/>
            <p:cNvSpPr/>
            <p:nvPr/>
          </p:nvSpPr>
          <p:spPr>
            <a:xfrm>
              <a:off x="4039763" y="4904013"/>
              <a:ext cx="148575" cy="110175"/>
            </a:xfrm>
            <a:custGeom>
              <a:avLst/>
              <a:gdLst/>
              <a:ahLst/>
              <a:cxnLst/>
              <a:rect l="l" t="t" r="r" b="b"/>
              <a:pathLst>
                <a:path w="5943" h="4407" extrusionOk="0">
                  <a:moveTo>
                    <a:pt x="5930" y="1"/>
                  </a:moveTo>
                  <a:lnTo>
                    <a:pt x="3990" y="167"/>
                  </a:lnTo>
                  <a:lnTo>
                    <a:pt x="3847" y="2061"/>
                  </a:lnTo>
                  <a:lnTo>
                    <a:pt x="1965" y="2203"/>
                  </a:lnTo>
                  <a:lnTo>
                    <a:pt x="1799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4" y="4239"/>
                  </a:lnTo>
                  <a:lnTo>
                    <a:pt x="2096" y="2358"/>
                  </a:lnTo>
                  <a:lnTo>
                    <a:pt x="3978" y="2203"/>
                  </a:lnTo>
                  <a:lnTo>
                    <a:pt x="4121" y="310"/>
                  </a:lnTo>
                  <a:lnTo>
                    <a:pt x="5942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10" name="Google Shape;6410;p22"/>
            <p:cNvSpPr/>
            <p:nvPr/>
          </p:nvSpPr>
          <p:spPr>
            <a:xfrm>
              <a:off x="34760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25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11" name="Google Shape;6411;p22"/>
            <p:cNvSpPr/>
            <p:nvPr/>
          </p:nvSpPr>
          <p:spPr>
            <a:xfrm>
              <a:off x="331051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12" name="Google Shape;6412;p22"/>
            <p:cNvSpPr/>
            <p:nvPr/>
          </p:nvSpPr>
          <p:spPr>
            <a:xfrm>
              <a:off x="27925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13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13" name="Google Shape;6413;p22"/>
            <p:cNvSpPr/>
            <p:nvPr/>
          </p:nvSpPr>
          <p:spPr>
            <a:xfrm>
              <a:off x="31485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14" name="Google Shape;6414;p22"/>
            <p:cNvSpPr/>
            <p:nvPr/>
          </p:nvSpPr>
          <p:spPr>
            <a:xfrm>
              <a:off x="3137588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15" name="Google Shape;6415;p22"/>
            <p:cNvSpPr/>
            <p:nvPr/>
          </p:nvSpPr>
          <p:spPr>
            <a:xfrm>
              <a:off x="2958388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13" y="1894"/>
                    <a:pt x="132" y="1489"/>
                    <a:pt x="132" y="1001"/>
                  </a:cubicBezTo>
                  <a:cubicBezTo>
                    <a:pt x="132" y="501"/>
                    <a:pt x="513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1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60" y="1989"/>
                    <a:pt x="2001" y="1548"/>
                    <a:pt x="2001" y="1001"/>
                  </a:cubicBezTo>
                  <a:cubicBezTo>
                    <a:pt x="2001" y="441"/>
                    <a:pt x="1536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16" name="Google Shape;6416;p22"/>
            <p:cNvSpPr/>
            <p:nvPr/>
          </p:nvSpPr>
          <p:spPr>
            <a:xfrm>
              <a:off x="2544938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01" y="1822"/>
                  </a:lnTo>
                  <a:lnTo>
                    <a:pt x="2120" y="2001"/>
                  </a:lnTo>
                  <a:lnTo>
                    <a:pt x="2001" y="3894"/>
                  </a:lnTo>
                  <a:lnTo>
                    <a:pt x="132" y="4073"/>
                  </a:lnTo>
                  <a:lnTo>
                    <a:pt x="1" y="6037"/>
                  </a:lnTo>
                  <a:lnTo>
                    <a:pt x="144" y="6049"/>
                  </a:lnTo>
                  <a:lnTo>
                    <a:pt x="275" y="4228"/>
                  </a:lnTo>
                  <a:lnTo>
                    <a:pt x="2156" y="4049"/>
                  </a:lnTo>
                  <a:lnTo>
                    <a:pt x="2275" y="2156"/>
                  </a:lnTo>
                  <a:lnTo>
                    <a:pt x="4144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17" name="Google Shape;6417;p22"/>
            <p:cNvSpPr/>
            <p:nvPr/>
          </p:nvSpPr>
          <p:spPr>
            <a:xfrm>
              <a:off x="294946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703"/>
                    <a:pt x="203" y="893"/>
                    <a:pt x="441" y="893"/>
                  </a:cubicBezTo>
                  <a:cubicBezTo>
                    <a:pt x="679" y="893"/>
                    <a:pt x="870" y="703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18" name="Google Shape;6418;p22"/>
            <p:cNvSpPr/>
            <p:nvPr/>
          </p:nvSpPr>
          <p:spPr>
            <a:xfrm>
              <a:off x="3189663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19" name="Google Shape;6419;p22"/>
            <p:cNvSpPr/>
            <p:nvPr/>
          </p:nvSpPr>
          <p:spPr>
            <a:xfrm flipH="1">
              <a:off x="5947138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42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53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42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20" name="Google Shape;6420;p22"/>
            <p:cNvSpPr/>
            <p:nvPr/>
          </p:nvSpPr>
          <p:spPr>
            <a:xfrm>
              <a:off x="25226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9" y="0"/>
                  </a:moveTo>
                  <a:lnTo>
                    <a:pt x="5656" y="2536"/>
                  </a:lnTo>
                  <a:lnTo>
                    <a:pt x="3049" y="2750"/>
                  </a:lnTo>
                  <a:lnTo>
                    <a:pt x="2823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03" y="8346"/>
                  </a:lnTo>
                  <a:lnTo>
                    <a:pt x="418" y="5798"/>
                  </a:lnTo>
                  <a:lnTo>
                    <a:pt x="3037" y="5596"/>
                  </a:lnTo>
                  <a:lnTo>
                    <a:pt x="3239" y="2953"/>
                  </a:lnTo>
                  <a:lnTo>
                    <a:pt x="5847" y="2750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21" name="Google Shape;6421;p22"/>
            <p:cNvSpPr/>
            <p:nvPr/>
          </p:nvSpPr>
          <p:spPr>
            <a:xfrm>
              <a:off x="331051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22" name="Google Shape;6422;p22"/>
            <p:cNvSpPr/>
            <p:nvPr/>
          </p:nvSpPr>
          <p:spPr>
            <a:xfrm>
              <a:off x="27925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23" name="Google Shape;6423;p22"/>
            <p:cNvSpPr/>
            <p:nvPr/>
          </p:nvSpPr>
          <p:spPr>
            <a:xfrm>
              <a:off x="31485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24" name="Google Shape;6424;p22"/>
            <p:cNvSpPr/>
            <p:nvPr/>
          </p:nvSpPr>
          <p:spPr>
            <a:xfrm>
              <a:off x="3137588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25" name="Google Shape;6425;p22"/>
            <p:cNvSpPr/>
            <p:nvPr/>
          </p:nvSpPr>
          <p:spPr>
            <a:xfrm>
              <a:off x="2958388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13" y="1894"/>
                    <a:pt x="132" y="1489"/>
                    <a:pt x="132" y="1001"/>
                  </a:cubicBezTo>
                  <a:cubicBezTo>
                    <a:pt x="108" y="513"/>
                    <a:pt x="513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60" y="2001"/>
                    <a:pt x="2001" y="1549"/>
                    <a:pt x="2001" y="1001"/>
                  </a:cubicBezTo>
                  <a:cubicBezTo>
                    <a:pt x="2001" y="453"/>
                    <a:pt x="1536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26" name="Google Shape;6426;p22"/>
            <p:cNvSpPr/>
            <p:nvPr/>
          </p:nvSpPr>
          <p:spPr>
            <a:xfrm>
              <a:off x="2544938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01" y="1834"/>
                  </a:lnTo>
                  <a:lnTo>
                    <a:pt x="2120" y="2012"/>
                  </a:lnTo>
                  <a:lnTo>
                    <a:pt x="2001" y="3905"/>
                  </a:lnTo>
                  <a:lnTo>
                    <a:pt x="132" y="4084"/>
                  </a:lnTo>
                  <a:lnTo>
                    <a:pt x="1" y="6048"/>
                  </a:lnTo>
                  <a:lnTo>
                    <a:pt x="144" y="6060"/>
                  </a:lnTo>
                  <a:lnTo>
                    <a:pt x="275" y="4227"/>
                  </a:lnTo>
                  <a:lnTo>
                    <a:pt x="2156" y="4048"/>
                  </a:lnTo>
                  <a:lnTo>
                    <a:pt x="2275" y="2155"/>
                  </a:lnTo>
                  <a:lnTo>
                    <a:pt x="4144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27" name="Google Shape;6427;p22"/>
            <p:cNvSpPr/>
            <p:nvPr/>
          </p:nvSpPr>
          <p:spPr>
            <a:xfrm>
              <a:off x="294946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28" name="Google Shape;6428;p22"/>
            <p:cNvSpPr/>
            <p:nvPr/>
          </p:nvSpPr>
          <p:spPr>
            <a:xfrm>
              <a:off x="3189663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29" name="Google Shape;6429;p22"/>
            <p:cNvSpPr/>
            <p:nvPr/>
          </p:nvSpPr>
          <p:spPr>
            <a:xfrm flipH="1">
              <a:off x="4993463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42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53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42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30" name="Google Shape;6430;p22"/>
            <p:cNvSpPr/>
            <p:nvPr/>
          </p:nvSpPr>
          <p:spPr>
            <a:xfrm>
              <a:off x="25226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9" y="0"/>
                  </a:moveTo>
                  <a:lnTo>
                    <a:pt x="5656" y="2548"/>
                  </a:lnTo>
                  <a:lnTo>
                    <a:pt x="3049" y="2751"/>
                  </a:lnTo>
                  <a:lnTo>
                    <a:pt x="2823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03" y="8347"/>
                  </a:lnTo>
                  <a:lnTo>
                    <a:pt x="418" y="5811"/>
                  </a:lnTo>
                  <a:lnTo>
                    <a:pt x="3037" y="5596"/>
                  </a:lnTo>
                  <a:lnTo>
                    <a:pt x="3239" y="2965"/>
                  </a:lnTo>
                  <a:lnTo>
                    <a:pt x="5847" y="2739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31" name="Google Shape;6431;p22"/>
            <p:cNvSpPr/>
            <p:nvPr/>
          </p:nvSpPr>
          <p:spPr>
            <a:xfrm>
              <a:off x="235741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32" name="Google Shape;6432;p22"/>
            <p:cNvSpPr/>
            <p:nvPr/>
          </p:nvSpPr>
          <p:spPr>
            <a:xfrm>
              <a:off x="183891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12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33" name="Google Shape;6433;p22"/>
            <p:cNvSpPr/>
            <p:nvPr/>
          </p:nvSpPr>
          <p:spPr>
            <a:xfrm>
              <a:off x="21949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2" y="1"/>
                    <a:pt x="0" y="203"/>
                    <a:pt x="0" y="453"/>
                  </a:cubicBezTo>
                  <a:cubicBezTo>
                    <a:pt x="0" y="703"/>
                    <a:pt x="202" y="894"/>
                    <a:pt x="441" y="894"/>
                  </a:cubicBezTo>
                  <a:cubicBezTo>
                    <a:pt x="679" y="894"/>
                    <a:pt x="869" y="703"/>
                    <a:pt x="869" y="453"/>
                  </a:cubicBezTo>
                  <a:cubicBezTo>
                    <a:pt x="869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34" name="Google Shape;6434;p22"/>
            <p:cNvSpPr/>
            <p:nvPr/>
          </p:nvSpPr>
          <p:spPr>
            <a:xfrm>
              <a:off x="218418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35" name="Google Shape;6435;p22"/>
            <p:cNvSpPr/>
            <p:nvPr/>
          </p:nvSpPr>
          <p:spPr>
            <a:xfrm>
              <a:off x="2004988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25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36" name="Google Shape;6436;p22"/>
            <p:cNvSpPr/>
            <p:nvPr/>
          </p:nvSpPr>
          <p:spPr>
            <a:xfrm flipH="1">
              <a:off x="731251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43" y="2001"/>
                  </a:lnTo>
                  <a:lnTo>
                    <a:pt x="2012" y="3894"/>
                  </a:lnTo>
                  <a:lnTo>
                    <a:pt x="131" y="4073"/>
                  </a:lnTo>
                  <a:lnTo>
                    <a:pt x="0" y="6037"/>
                  </a:lnTo>
                  <a:lnTo>
                    <a:pt x="167" y="6049"/>
                  </a:lnTo>
                  <a:lnTo>
                    <a:pt x="286" y="4228"/>
                  </a:lnTo>
                  <a:lnTo>
                    <a:pt x="2155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86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37" name="Google Shape;6437;p22"/>
            <p:cNvSpPr/>
            <p:nvPr/>
          </p:nvSpPr>
          <p:spPr>
            <a:xfrm>
              <a:off x="1996063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38" name="Google Shape;6438;p22"/>
            <p:cNvSpPr/>
            <p:nvPr/>
          </p:nvSpPr>
          <p:spPr>
            <a:xfrm>
              <a:off x="22359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39" name="Google Shape;6439;p22"/>
            <p:cNvSpPr/>
            <p:nvPr/>
          </p:nvSpPr>
          <p:spPr>
            <a:xfrm flipH="1">
              <a:off x="6900238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34" y="2048"/>
                  </a:lnTo>
                  <a:lnTo>
                    <a:pt x="1965" y="2203"/>
                  </a:lnTo>
                  <a:lnTo>
                    <a:pt x="1810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65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40" name="Google Shape;6440;p22"/>
            <p:cNvSpPr/>
            <p:nvPr/>
          </p:nvSpPr>
          <p:spPr>
            <a:xfrm>
              <a:off x="156893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36"/>
                  </a:lnTo>
                  <a:lnTo>
                    <a:pt x="3048" y="2750"/>
                  </a:lnTo>
                  <a:lnTo>
                    <a:pt x="2846" y="5394"/>
                  </a:lnTo>
                  <a:lnTo>
                    <a:pt x="226" y="5608"/>
                  </a:lnTo>
                  <a:lnTo>
                    <a:pt x="0" y="8334"/>
                  </a:lnTo>
                  <a:lnTo>
                    <a:pt x="226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39" y="2953"/>
                  </a:lnTo>
                  <a:lnTo>
                    <a:pt x="5858" y="2750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41" name="Google Shape;6441;p22"/>
            <p:cNvSpPr/>
            <p:nvPr/>
          </p:nvSpPr>
          <p:spPr>
            <a:xfrm>
              <a:off x="235741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22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42" name="Google Shape;6442;p22"/>
            <p:cNvSpPr/>
            <p:nvPr/>
          </p:nvSpPr>
          <p:spPr>
            <a:xfrm>
              <a:off x="183891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12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43" name="Google Shape;6443;p22"/>
            <p:cNvSpPr/>
            <p:nvPr/>
          </p:nvSpPr>
          <p:spPr>
            <a:xfrm>
              <a:off x="21949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2" y="0"/>
                    <a:pt x="0" y="203"/>
                    <a:pt x="0" y="441"/>
                  </a:cubicBezTo>
                  <a:cubicBezTo>
                    <a:pt x="0" y="691"/>
                    <a:pt x="202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44" name="Google Shape;6444;p22"/>
            <p:cNvSpPr/>
            <p:nvPr/>
          </p:nvSpPr>
          <p:spPr>
            <a:xfrm>
              <a:off x="218418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45" name="Google Shape;6445;p22"/>
            <p:cNvSpPr/>
            <p:nvPr/>
          </p:nvSpPr>
          <p:spPr>
            <a:xfrm>
              <a:off x="2004988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25" y="1894"/>
                    <a:pt x="120" y="1489"/>
                    <a:pt x="120" y="1001"/>
                  </a:cubicBezTo>
                  <a:cubicBezTo>
                    <a:pt x="108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46" name="Google Shape;6446;p22"/>
            <p:cNvSpPr/>
            <p:nvPr/>
          </p:nvSpPr>
          <p:spPr>
            <a:xfrm flipH="1">
              <a:off x="7312513" y="4616350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43" y="2012"/>
                  </a:lnTo>
                  <a:lnTo>
                    <a:pt x="2012" y="3905"/>
                  </a:lnTo>
                  <a:lnTo>
                    <a:pt x="131" y="4084"/>
                  </a:lnTo>
                  <a:lnTo>
                    <a:pt x="0" y="6048"/>
                  </a:lnTo>
                  <a:lnTo>
                    <a:pt x="167" y="6060"/>
                  </a:lnTo>
                  <a:lnTo>
                    <a:pt x="286" y="4227"/>
                  </a:lnTo>
                  <a:lnTo>
                    <a:pt x="2155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86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47" name="Google Shape;6447;p22"/>
            <p:cNvSpPr/>
            <p:nvPr/>
          </p:nvSpPr>
          <p:spPr>
            <a:xfrm>
              <a:off x="1996063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48" name="Google Shape;6448;p22"/>
            <p:cNvSpPr/>
            <p:nvPr/>
          </p:nvSpPr>
          <p:spPr>
            <a:xfrm>
              <a:off x="22359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49" name="Google Shape;6449;p22"/>
            <p:cNvSpPr/>
            <p:nvPr/>
          </p:nvSpPr>
          <p:spPr>
            <a:xfrm flipH="1">
              <a:off x="5946563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34" y="2061"/>
                  </a:lnTo>
                  <a:lnTo>
                    <a:pt x="1965" y="2203"/>
                  </a:lnTo>
                  <a:lnTo>
                    <a:pt x="1810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65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50" name="Google Shape;6450;p22"/>
            <p:cNvSpPr/>
            <p:nvPr/>
          </p:nvSpPr>
          <p:spPr>
            <a:xfrm>
              <a:off x="156893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48" y="2751"/>
                  </a:lnTo>
                  <a:lnTo>
                    <a:pt x="2846" y="5394"/>
                  </a:lnTo>
                  <a:lnTo>
                    <a:pt x="226" y="5608"/>
                  </a:lnTo>
                  <a:lnTo>
                    <a:pt x="0" y="8335"/>
                  </a:lnTo>
                  <a:lnTo>
                    <a:pt x="226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39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51" name="Google Shape;6451;p22"/>
            <p:cNvSpPr/>
            <p:nvPr/>
          </p:nvSpPr>
          <p:spPr>
            <a:xfrm>
              <a:off x="1403738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0" y="465"/>
                    <a:pt x="1750" y="941"/>
                  </a:cubicBezTo>
                  <a:cubicBezTo>
                    <a:pt x="1750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52" name="Google Shape;6452;p22"/>
            <p:cNvSpPr/>
            <p:nvPr/>
          </p:nvSpPr>
          <p:spPr>
            <a:xfrm>
              <a:off x="88521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39" y="1"/>
                    <a:pt x="1" y="227"/>
                    <a:pt x="1" y="525"/>
                  </a:cubicBezTo>
                  <a:cubicBezTo>
                    <a:pt x="1" y="810"/>
                    <a:pt x="239" y="1037"/>
                    <a:pt x="512" y="1037"/>
                  </a:cubicBezTo>
                  <a:cubicBezTo>
                    <a:pt x="786" y="1037"/>
                    <a:pt x="1013" y="810"/>
                    <a:pt x="1013" y="525"/>
                  </a:cubicBezTo>
                  <a:cubicBezTo>
                    <a:pt x="1013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53" name="Google Shape;6453;p22"/>
            <p:cNvSpPr/>
            <p:nvPr/>
          </p:nvSpPr>
          <p:spPr>
            <a:xfrm>
              <a:off x="12418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69" y="703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54" name="Google Shape;6454;p22"/>
            <p:cNvSpPr/>
            <p:nvPr/>
          </p:nvSpPr>
          <p:spPr>
            <a:xfrm>
              <a:off x="1230788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55" name="Google Shape;6455;p22"/>
            <p:cNvSpPr/>
            <p:nvPr/>
          </p:nvSpPr>
          <p:spPr>
            <a:xfrm>
              <a:off x="105131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8" y="96"/>
                    <a:pt x="1881" y="501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01"/>
                    <a:pt x="512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0" y="1548"/>
                    <a:pt x="2000" y="1001"/>
                  </a:cubicBezTo>
                  <a:cubicBezTo>
                    <a:pt x="2000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56" name="Google Shape;6456;p22"/>
            <p:cNvSpPr/>
            <p:nvPr/>
          </p:nvSpPr>
          <p:spPr>
            <a:xfrm>
              <a:off x="637863" y="-162"/>
              <a:ext cx="106875" cy="151250"/>
            </a:xfrm>
            <a:custGeom>
              <a:avLst/>
              <a:gdLst/>
              <a:ahLst/>
              <a:cxnLst/>
              <a:rect l="l" t="t" r="r" b="b"/>
              <a:pathLst>
                <a:path w="4275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57" name="Google Shape;6457;p22"/>
            <p:cNvSpPr/>
            <p:nvPr/>
          </p:nvSpPr>
          <p:spPr>
            <a:xfrm>
              <a:off x="1042388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69" y="703"/>
                    <a:pt x="869" y="453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58" name="Google Shape;6458;p22"/>
            <p:cNvSpPr/>
            <p:nvPr/>
          </p:nvSpPr>
          <p:spPr>
            <a:xfrm>
              <a:off x="12828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59" name="Google Shape;6459;p22"/>
            <p:cNvSpPr/>
            <p:nvPr/>
          </p:nvSpPr>
          <p:spPr>
            <a:xfrm flipH="1">
              <a:off x="7853913" y="289763"/>
              <a:ext cx="148575" cy="110150"/>
            </a:xfrm>
            <a:custGeom>
              <a:avLst/>
              <a:gdLst/>
              <a:ahLst/>
              <a:cxnLst/>
              <a:rect l="l" t="t" r="r" b="b"/>
              <a:pathLst>
                <a:path w="5943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35" y="2048"/>
                  </a:lnTo>
                  <a:lnTo>
                    <a:pt x="1954" y="2203"/>
                  </a:lnTo>
                  <a:lnTo>
                    <a:pt x="1799" y="4108"/>
                  </a:lnTo>
                  <a:lnTo>
                    <a:pt x="1" y="4239"/>
                  </a:lnTo>
                  <a:lnTo>
                    <a:pt x="1" y="4406"/>
                  </a:lnTo>
                  <a:lnTo>
                    <a:pt x="1954" y="4239"/>
                  </a:lnTo>
                  <a:lnTo>
                    <a:pt x="2096" y="2346"/>
                  </a:lnTo>
                  <a:lnTo>
                    <a:pt x="3978" y="2203"/>
                  </a:lnTo>
                  <a:lnTo>
                    <a:pt x="4120" y="310"/>
                  </a:lnTo>
                  <a:lnTo>
                    <a:pt x="5942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60" name="Google Shape;6460;p22"/>
            <p:cNvSpPr/>
            <p:nvPr/>
          </p:nvSpPr>
          <p:spPr>
            <a:xfrm>
              <a:off x="637863" y="768988"/>
              <a:ext cx="106875" cy="151225"/>
            </a:xfrm>
            <a:custGeom>
              <a:avLst/>
              <a:gdLst/>
              <a:ahLst/>
              <a:cxnLst/>
              <a:rect l="l" t="t" r="r" b="b"/>
              <a:pathLst>
                <a:path w="4275" h="6049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2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7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2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61" name="Google Shape;6461;p22"/>
            <p:cNvSpPr/>
            <p:nvPr/>
          </p:nvSpPr>
          <p:spPr>
            <a:xfrm flipH="1">
              <a:off x="61553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05" y="5798"/>
                  </a:lnTo>
                  <a:lnTo>
                    <a:pt x="3025" y="5596"/>
                  </a:lnTo>
                  <a:lnTo>
                    <a:pt x="3227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62" name="Google Shape;6462;p22"/>
            <p:cNvSpPr/>
            <p:nvPr/>
          </p:nvSpPr>
          <p:spPr>
            <a:xfrm>
              <a:off x="668513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30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53" y="1787"/>
                    <a:pt x="84" y="1406"/>
                    <a:pt x="84" y="930"/>
                  </a:cubicBezTo>
                  <a:cubicBezTo>
                    <a:pt x="84" y="453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8"/>
                    <a:pt x="1" y="918"/>
                  </a:cubicBezTo>
                  <a:cubicBezTo>
                    <a:pt x="1" y="1430"/>
                    <a:pt x="417" y="1846"/>
                    <a:pt x="918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34" y="418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63" name="Google Shape;6463;p22"/>
            <p:cNvSpPr/>
            <p:nvPr/>
          </p:nvSpPr>
          <p:spPr>
            <a:xfrm>
              <a:off x="637863" y="1537838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6"/>
                  </a:lnTo>
                  <a:lnTo>
                    <a:pt x="119" y="4084"/>
                  </a:lnTo>
                  <a:lnTo>
                    <a:pt x="0" y="6049"/>
                  </a:lnTo>
                  <a:lnTo>
                    <a:pt x="155" y="6061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67"/>
                  </a:lnTo>
                  <a:lnTo>
                    <a:pt x="4156" y="1989"/>
                  </a:lnTo>
                  <a:lnTo>
                    <a:pt x="4275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64" name="Google Shape;6464;p22"/>
            <p:cNvSpPr/>
            <p:nvPr/>
          </p:nvSpPr>
          <p:spPr>
            <a:xfrm flipH="1">
              <a:off x="615538" y="1063063"/>
              <a:ext cx="151825" cy="209000"/>
            </a:xfrm>
            <a:custGeom>
              <a:avLst/>
              <a:gdLst/>
              <a:ahLst/>
              <a:cxnLst/>
              <a:rect l="l" t="t" r="r" b="b"/>
              <a:pathLst>
                <a:path w="6073" h="8360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7" y="2763"/>
                  </a:lnTo>
                  <a:lnTo>
                    <a:pt x="2834" y="5406"/>
                  </a:lnTo>
                  <a:lnTo>
                    <a:pt x="215" y="5621"/>
                  </a:lnTo>
                  <a:lnTo>
                    <a:pt x="0" y="8335"/>
                  </a:lnTo>
                  <a:lnTo>
                    <a:pt x="215" y="8359"/>
                  </a:lnTo>
                  <a:lnTo>
                    <a:pt x="405" y="5811"/>
                  </a:lnTo>
                  <a:lnTo>
                    <a:pt x="3025" y="5597"/>
                  </a:lnTo>
                  <a:lnTo>
                    <a:pt x="3227" y="2966"/>
                  </a:lnTo>
                  <a:lnTo>
                    <a:pt x="5858" y="2763"/>
                  </a:lnTo>
                  <a:lnTo>
                    <a:pt x="6073" y="25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65" name="Google Shape;6465;p22"/>
            <p:cNvSpPr/>
            <p:nvPr/>
          </p:nvSpPr>
          <p:spPr>
            <a:xfrm>
              <a:off x="668513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53" y="1787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66" name="Google Shape;6466;p22"/>
            <p:cNvSpPr/>
            <p:nvPr/>
          </p:nvSpPr>
          <p:spPr>
            <a:xfrm>
              <a:off x="637863" y="2306963"/>
              <a:ext cx="106875" cy="151550"/>
            </a:xfrm>
            <a:custGeom>
              <a:avLst/>
              <a:gdLst/>
              <a:ahLst/>
              <a:cxnLst/>
              <a:rect l="l" t="t" r="r" b="b"/>
              <a:pathLst>
                <a:path w="4275" h="6062" extrusionOk="0">
                  <a:moveTo>
                    <a:pt x="4132" y="1"/>
                  </a:moveTo>
                  <a:lnTo>
                    <a:pt x="4013" y="1835"/>
                  </a:lnTo>
                  <a:lnTo>
                    <a:pt x="2132" y="2013"/>
                  </a:lnTo>
                  <a:lnTo>
                    <a:pt x="2001" y="3906"/>
                  </a:lnTo>
                  <a:lnTo>
                    <a:pt x="119" y="4085"/>
                  </a:lnTo>
                  <a:lnTo>
                    <a:pt x="0" y="6049"/>
                  </a:lnTo>
                  <a:lnTo>
                    <a:pt x="155" y="6061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67" name="Google Shape;6467;p22"/>
            <p:cNvSpPr/>
            <p:nvPr/>
          </p:nvSpPr>
          <p:spPr>
            <a:xfrm flipH="1">
              <a:off x="615538" y="183221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1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51"/>
                  </a:lnTo>
                  <a:lnTo>
                    <a:pt x="6073" y="12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68" name="Google Shape;6468;p22"/>
            <p:cNvSpPr/>
            <p:nvPr/>
          </p:nvSpPr>
          <p:spPr>
            <a:xfrm>
              <a:off x="668513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69" name="Google Shape;6469;p22"/>
            <p:cNvSpPr/>
            <p:nvPr/>
          </p:nvSpPr>
          <p:spPr>
            <a:xfrm>
              <a:off x="637863" y="3076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1"/>
                  </a:moveTo>
                  <a:lnTo>
                    <a:pt x="4013" y="1834"/>
                  </a:lnTo>
                  <a:lnTo>
                    <a:pt x="2132" y="2013"/>
                  </a:lnTo>
                  <a:lnTo>
                    <a:pt x="2001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61"/>
                  </a:lnTo>
                  <a:lnTo>
                    <a:pt x="274" y="4227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70" name="Google Shape;6470;p22"/>
            <p:cNvSpPr/>
            <p:nvPr/>
          </p:nvSpPr>
          <p:spPr>
            <a:xfrm flipH="1">
              <a:off x="615538" y="260136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82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799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51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71" name="Google Shape;6471;p22"/>
            <p:cNvSpPr/>
            <p:nvPr/>
          </p:nvSpPr>
          <p:spPr>
            <a:xfrm>
              <a:off x="668513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83"/>
                  </a:moveTo>
                  <a:cubicBezTo>
                    <a:pt x="1382" y="83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4"/>
                    <a:pt x="453" y="83"/>
                    <a:pt x="918" y="83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5"/>
                    <a:pt x="918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72" name="Google Shape;6472;p22"/>
            <p:cNvSpPr/>
            <p:nvPr/>
          </p:nvSpPr>
          <p:spPr>
            <a:xfrm>
              <a:off x="637863" y="3845263"/>
              <a:ext cx="106875" cy="151225"/>
            </a:xfrm>
            <a:custGeom>
              <a:avLst/>
              <a:gdLst/>
              <a:ahLst/>
              <a:cxnLst/>
              <a:rect l="l" t="t" r="r" b="b"/>
              <a:pathLst>
                <a:path w="4275" h="6049" extrusionOk="0">
                  <a:moveTo>
                    <a:pt x="4132" y="0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2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77"/>
                  </a:lnTo>
                  <a:lnTo>
                    <a:pt x="4275" y="12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73" name="Google Shape;6473;p22"/>
            <p:cNvSpPr/>
            <p:nvPr/>
          </p:nvSpPr>
          <p:spPr>
            <a:xfrm flipH="1">
              <a:off x="615538" y="3370488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58" y="1"/>
                  </a:moveTo>
                  <a:lnTo>
                    <a:pt x="5656" y="2537"/>
                  </a:lnTo>
                  <a:lnTo>
                    <a:pt x="3037" y="2751"/>
                  </a:lnTo>
                  <a:lnTo>
                    <a:pt x="2834" y="5383"/>
                  </a:lnTo>
                  <a:lnTo>
                    <a:pt x="215" y="5609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799"/>
                  </a:lnTo>
                  <a:lnTo>
                    <a:pt x="3025" y="5597"/>
                  </a:lnTo>
                  <a:lnTo>
                    <a:pt x="3227" y="2954"/>
                  </a:lnTo>
                  <a:lnTo>
                    <a:pt x="5858" y="2751"/>
                  </a:lnTo>
                  <a:lnTo>
                    <a:pt x="6073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74" name="Google Shape;6474;p22"/>
            <p:cNvSpPr/>
            <p:nvPr/>
          </p:nvSpPr>
          <p:spPr>
            <a:xfrm>
              <a:off x="668513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4"/>
                    <a:pt x="1382" y="1787"/>
                    <a:pt x="918" y="1787"/>
                  </a:cubicBezTo>
                  <a:cubicBezTo>
                    <a:pt x="453" y="1787"/>
                    <a:pt x="84" y="1406"/>
                    <a:pt x="84" y="929"/>
                  </a:cubicBezTo>
                  <a:cubicBezTo>
                    <a:pt x="72" y="453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75" name="Google Shape;6475;p22"/>
            <p:cNvSpPr/>
            <p:nvPr/>
          </p:nvSpPr>
          <p:spPr>
            <a:xfrm>
              <a:off x="1403738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0" y="465"/>
                    <a:pt x="1750" y="941"/>
                  </a:cubicBezTo>
                  <a:cubicBezTo>
                    <a:pt x="1750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76" name="Google Shape;6476;p22"/>
            <p:cNvSpPr/>
            <p:nvPr/>
          </p:nvSpPr>
          <p:spPr>
            <a:xfrm>
              <a:off x="88521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12" y="1048"/>
                  </a:cubicBezTo>
                  <a:cubicBezTo>
                    <a:pt x="786" y="1048"/>
                    <a:pt x="1013" y="810"/>
                    <a:pt x="1013" y="524"/>
                  </a:cubicBezTo>
                  <a:cubicBezTo>
                    <a:pt x="1013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77" name="Google Shape;6477;p22"/>
            <p:cNvSpPr/>
            <p:nvPr/>
          </p:nvSpPr>
          <p:spPr>
            <a:xfrm>
              <a:off x="12418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78" name="Google Shape;6478;p22"/>
            <p:cNvSpPr/>
            <p:nvPr/>
          </p:nvSpPr>
          <p:spPr>
            <a:xfrm>
              <a:off x="1230788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79" name="Google Shape;6479;p22"/>
            <p:cNvSpPr/>
            <p:nvPr/>
          </p:nvSpPr>
          <p:spPr>
            <a:xfrm>
              <a:off x="105131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8" y="108"/>
                    <a:pt x="1881" y="513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13"/>
                    <a:pt x="512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0" y="1549"/>
                    <a:pt x="2000" y="1001"/>
                  </a:cubicBezTo>
                  <a:cubicBezTo>
                    <a:pt x="2000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80" name="Google Shape;6480;p22"/>
            <p:cNvSpPr/>
            <p:nvPr/>
          </p:nvSpPr>
          <p:spPr>
            <a:xfrm>
              <a:off x="637863" y="4614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5"/>
                  </a:lnTo>
                  <a:lnTo>
                    <a:pt x="119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88"/>
                  </a:lnTo>
                  <a:lnTo>
                    <a:pt x="4275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81" name="Google Shape;6481;p22"/>
            <p:cNvSpPr/>
            <p:nvPr/>
          </p:nvSpPr>
          <p:spPr>
            <a:xfrm flipH="1">
              <a:off x="615538" y="41393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7" y="2763"/>
                  </a:lnTo>
                  <a:lnTo>
                    <a:pt x="2834" y="5394"/>
                  </a:lnTo>
                  <a:lnTo>
                    <a:pt x="215" y="5620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7"/>
                  </a:lnTo>
                  <a:lnTo>
                    <a:pt x="3227" y="2965"/>
                  </a:lnTo>
                  <a:lnTo>
                    <a:pt x="5858" y="2763"/>
                  </a:lnTo>
                  <a:lnTo>
                    <a:pt x="6073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82" name="Google Shape;6482;p22"/>
            <p:cNvSpPr/>
            <p:nvPr/>
          </p:nvSpPr>
          <p:spPr>
            <a:xfrm>
              <a:off x="668513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83" name="Google Shape;6483;p22"/>
            <p:cNvSpPr/>
            <p:nvPr/>
          </p:nvSpPr>
          <p:spPr>
            <a:xfrm>
              <a:off x="1042388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84" name="Google Shape;6484;p22"/>
            <p:cNvSpPr/>
            <p:nvPr/>
          </p:nvSpPr>
          <p:spPr>
            <a:xfrm>
              <a:off x="12828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85" name="Google Shape;6485;p22"/>
            <p:cNvSpPr/>
            <p:nvPr/>
          </p:nvSpPr>
          <p:spPr>
            <a:xfrm flipH="1">
              <a:off x="6900238" y="4906250"/>
              <a:ext cx="148575" cy="110175"/>
            </a:xfrm>
            <a:custGeom>
              <a:avLst/>
              <a:gdLst/>
              <a:ahLst/>
              <a:cxnLst/>
              <a:rect l="l" t="t" r="r" b="b"/>
              <a:pathLst>
                <a:path w="5943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35" y="2061"/>
                  </a:lnTo>
                  <a:lnTo>
                    <a:pt x="1954" y="2203"/>
                  </a:lnTo>
                  <a:lnTo>
                    <a:pt x="1799" y="4097"/>
                  </a:lnTo>
                  <a:lnTo>
                    <a:pt x="1" y="4239"/>
                  </a:lnTo>
                  <a:lnTo>
                    <a:pt x="1" y="4406"/>
                  </a:lnTo>
                  <a:lnTo>
                    <a:pt x="1954" y="4239"/>
                  </a:lnTo>
                  <a:lnTo>
                    <a:pt x="2096" y="2358"/>
                  </a:lnTo>
                  <a:lnTo>
                    <a:pt x="3978" y="2203"/>
                  </a:lnTo>
                  <a:lnTo>
                    <a:pt x="4120" y="310"/>
                  </a:lnTo>
                  <a:lnTo>
                    <a:pt x="5942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86" name="Google Shape;6486;p22"/>
            <p:cNvSpPr/>
            <p:nvPr/>
          </p:nvSpPr>
          <p:spPr>
            <a:xfrm flipH="1">
              <a:off x="61553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87" name="Google Shape;6487;p22"/>
            <p:cNvSpPr/>
            <p:nvPr/>
          </p:nvSpPr>
          <p:spPr>
            <a:xfrm>
              <a:off x="45003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88" name="Google Shape;6488;p22"/>
            <p:cNvSpPr/>
            <p:nvPr/>
          </p:nvSpPr>
          <p:spPr>
            <a:xfrm>
              <a:off x="2881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89" name="Google Shape;6489;p22"/>
            <p:cNvSpPr/>
            <p:nvPr/>
          </p:nvSpPr>
          <p:spPr>
            <a:xfrm>
              <a:off x="277113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90" name="Google Shape;6490;p22"/>
            <p:cNvSpPr/>
            <p:nvPr/>
          </p:nvSpPr>
          <p:spPr>
            <a:xfrm>
              <a:off x="9761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01"/>
                    <a:pt x="524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1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91" name="Google Shape;6491;p22"/>
            <p:cNvSpPr/>
            <p:nvPr/>
          </p:nvSpPr>
          <p:spPr>
            <a:xfrm>
              <a:off x="450038" y="8752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5"/>
                  </a:moveTo>
                  <a:cubicBezTo>
                    <a:pt x="1382" y="95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4"/>
                    <a:pt x="465" y="95"/>
                    <a:pt x="917" y="95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92" name="Google Shape;6492;p22"/>
            <p:cNvSpPr/>
            <p:nvPr/>
          </p:nvSpPr>
          <p:spPr>
            <a:xfrm>
              <a:off x="8928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57" y="703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93" name="Google Shape;6493;p22"/>
            <p:cNvSpPr/>
            <p:nvPr/>
          </p:nvSpPr>
          <p:spPr>
            <a:xfrm>
              <a:off x="288113" y="9812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94" name="Google Shape;6494;p22"/>
            <p:cNvSpPr/>
            <p:nvPr/>
          </p:nvSpPr>
          <p:spPr>
            <a:xfrm>
              <a:off x="277113" y="7886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95" name="Google Shape;6495;p22"/>
            <p:cNvSpPr/>
            <p:nvPr/>
          </p:nvSpPr>
          <p:spPr>
            <a:xfrm>
              <a:off x="3291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96" name="Google Shape;6496;p22"/>
            <p:cNvSpPr/>
            <p:nvPr/>
          </p:nvSpPr>
          <p:spPr>
            <a:xfrm>
              <a:off x="97613" y="871388"/>
              <a:ext cx="50025" cy="50025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001" y="107"/>
                  </a:moveTo>
                  <a:cubicBezTo>
                    <a:pt x="1489" y="107"/>
                    <a:pt x="1882" y="512"/>
                    <a:pt x="1882" y="1000"/>
                  </a:cubicBezTo>
                  <a:cubicBezTo>
                    <a:pt x="1882" y="1500"/>
                    <a:pt x="1477" y="1893"/>
                    <a:pt x="1001" y="1893"/>
                  </a:cubicBezTo>
                  <a:cubicBezTo>
                    <a:pt x="524" y="1893"/>
                    <a:pt x="120" y="1500"/>
                    <a:pt x="120" y="1000"/>
                  </a:cubicBezTo>
                  <a:cubicBezTo>
                    <a:pt x="120" y="512"/>
                    <a:pt x="524" y="107"/>
                    <a:pt x="1001" y="107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53"/>
                    <a:pt x="1" y="1000"/>
                  </a:cubicBezTo>
                  <a:cubicBezTo>
                    <a:pt x="1" y="1548"/>
                    <a:pt x="453" y="2001"/>
                    <a:pt x="1001" y="2001"/>
                  </a:cubicBezTo>
                  <a:cubicBezTo>
                    <a:pt x="1548" y="2001"/>
                    <a:pt x="2001" y="1548"/>
                    <a:pt x="2001" y="1000"/>
                  </a:cubicBezTo>
                  <a:cubicBezTo>
                    <a:pt x="2001" y="453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97" name="Google Shape;6497;p22"/>
            <p:cNvSpPr/>
            <p:nvPr/>
          </p:nvSpPr>
          <p:spPr>
            <a:xfrm flipH="1">
              <a:off x="13088" y="566888"/>
              <a:ext cx="108650" cy="150025"/>
            </a:xfrm>
            <a:custGeom>
              <a:avLst/>
              <a:gdLst/>
              <a:ahLst/>
              <a:cxnLst/>
              <a:rect l="l" t="t" r="r" b="b"/>
              <a:pathLst>
                <a:path w="4346" h="6001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1"/>
                  </a:lnTo>
                  <a:lnTo>
                    <a:pt x="2179" y="4013"/>
                  </a:lnTo>
                  <a:lnTo>
                    <a:pt x="4048" y="4167"/>
                  </a:lnTo>
                  <a:lnTo>
                    <a:pt x="4203" y="6001"/>
                  </a:lnTo>
                  <a:lnTo>
                    <a:pt x="4346" y="5977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98" name="Google Shape;6498;p22"/>
            <p:cNvSpPr/>
            <p:nvPr/>
          </p:nvSpPr>
          <p:spPr>
            <a:xfrm flipH="1">
              <a:off x="225613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99" name="Google Shape;6499;p22"/>
            <p:cNvSpPr/>
            <p:nvPr/>
          </p:nvSpPr>
          <p:spPr>
            <a:xfrm>
              <a:off x="397063" y="53741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00" name="Google Shape;6500;p22"/>
            <p:cNvSpPr/>
            <p:nvPr/>
          </p:nvSpPr>
          <p:spPr>
            <a:xfrm>
              <a:off x="236313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84"/>
                  </a:moveTo>
                  <a:cubicBezTo>
                    <a:pt x="1394" y="84"/>
                    <a:pt x="1763" y="453"/>
                    <a:pt x="1763" y="930"/>
                  </a:cubicBezTo>
                  <a:cubicBezTo>
                    <a:pt x="1763" y="1406"/>
                    <a:pt x="1394" y="1787"/>
                    <a:pt x="930" y="1787"/>
                  </a:cubicBezTo>
                  <a:cubicBezTo>
                    <a:pt x="465" y="1787"/>
                    <a:pt x="96" y="1406"/>
                    <a:pt x="96" y="930"/>
                  </a:cubicBezTo>
                  <a:cubicBezTo>
                    <a:pt x="96" y="453"/>
                    <a:pt x="465" y="84"/>
                    <a:pt x="930" y="84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8"/>
                    <a:pt x="1" y="918"/>
                  </a:cubicBezTo>
                  <a:cubicBezTo>
                    <a:pt x="1" y="1430"/>
                    <a:pt x="418" y="1846"/>
                    <a:pt x="930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46" y="418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01" name="Google Shape;6501;p22"/>
            <p:cNvSpPr/>
            <p:nvPr/>
          </p:nvSpPr>
          <p:spPr>
            <a:xfrm>
              <a:off x="450038" y="164438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7"/>
                    <a:pt x="917" y="1787"/>
                  </a:cubicBezTo>
                  <a:cubicBezTo>
                    <a:pt x="465" y="1787"/>
                    <a:pt x="84" y="1418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7"/>
                    <a:pt x="1" y="918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8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02" name="Google Shape;6502;p22"/>
            <p:cNvSpPr/>
            <p:nvPr/>
          </p:nvSpPr>
          <p:spPr>
            <a:xfrm>
              <a:off x="89288" y="12178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03" name="Google Shape;6503;p22"/>
            <p:cNvSpPr/>
            <p:nvPr/>
          </p:nvSpPr>
          <p:spPr>
            <a:xfrm>
              <a:off x="288113" y="17503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04" name="Google Shape;6504;p22"/>
            <p:cNvSpPr/>
            <p:nvPr/>
          </p:nvSpPr>
          <p:spPr>
            <a:xfrm>
              <a:off x="277113" y="1557788"/>
              <a:ext cx="21450" cy="22325"/>
            </a:xfrm>
            <a:custGeom>
              <a:avLst/>
              <a:gdLst/>
              <a:ahLst/>
              <a:cxnLst/>
              <a:rect l="l" t="t" r="r" b="b"/>
              <a:pathLst>
                <a:path w="858" h="893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05" name="Google Shape;6505;p22"/>
            <p:cNvSpPr/>
            <p:nvPr/>
          </p:nvSpPr>
          <p:spPr>
            <a:xfrm>
              <a:off x="329188" y="12755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06" name="Google Shape;6506;p22"/>
            <p:cNvSpPr/>
            <p:nvPr/>
          </p:nvSpPr>
          <p:spPr>
            <a:xfrm>
              <a:off x="97613" y="1640513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07" name="Google Shape;6507;p22"/>
            <p:cNvSpPr/>
            <p:nvPr/>
          </p:nvSpPr>
          <p:spPr>
            <a:xfrm>
              <a:off x="13088" y="1336013"/>
              <a:ext cx="108650" cy="149750"/>
            </a:xfrm>
            <a:custGeom>
              <a:avLst/>
              <a:gdLst/>
              <a:ahLst/>
              <a:cxnLst/>
              <a:rect l="l" t="t" r="r" b="b"/>
              <a:pathLst>
                <a:path w="4346" h="5990" extrusionOk="0">
                  <a:moveTo>
                    <a:pt x="155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24" y="2120"/>
                  </a:lnTo>
                  <a:lnTo>
                    <a:pt x="2179" y="4013"/>
                  </a:lnTo>
                  <a:lnTo>
                    <a:pt x="4048" y="4168"/>
                  </a:lnTo>
                  <a:lnTo>
                    <a:pt x="4203" y="5990"/>
                  </a:lnTo>
                  <a:lnTo>
                    <a:pt x="4346" y="5978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23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08" name="Google Shape;6508;p22"/>
            <p:cNvSpPr/>
            <p:nvPr/>
          </p:nvSpPr>
          <p:spPr>
            <a:xfrm>
              <a:off x="225613" y="105861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51"/>
                  </a:lnTo>
                  <a:lnTo>
                    <a:pt x="12" y="4406"/>
                  </a:lnTo>
                  <a:lnTo>
                    <a:pt x="1953" y="4251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22"/>
                  </a:lnTo>
                  <a:lnTo>
                    <a:pt x="5941" y="167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09" name="Google Shape;6509;p22"/>
            <p:cNvSpPr/>
            <p:nvPr/>
          </p:nvSpPr>
          <p:spPr>
            <a:xfrm flipH="1">
              <a:off x="8979088" y="1308800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82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10" name="Google Shape;6510;p22"/>
            <p:cNvSpPr/>
            <p:nvPr/>
          </p:nvSpPr>
          <p:spPr>
            <a:xfrm>
              <a:off x="236313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6"/>
                    <a:pt x="1394" y="1787"/>
                    <a:pt x="930" y="1787"/>
                  </a:cubicBezTo>
                  <a:cubicBezTo>
                    <a:pt x="465" y="1787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11" name="Google Shape;6511;p22"/>
            <p:cNvSpPr/>
            <p:nvPr/>
          </p:nvSpPr>
          <p:spPr>
            <a:xfrm>
              <a:off x="450038" y="241353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3"/>
                    <a:pt x="1382" y="1786"/>
                    <a:pt x="917" y="1786"/>
                  </a:cubicBezTo>
                  <a:cubicBezTo>
                    <a:pt x="465" y="1786"/>
                    <a:pt x="84" y="1405"/>
                    <a:pt x="84" y="929"/>
                  </a:cubicBezTo>
                  <a:cubicBezTo>
                    <a:pt x="84" y="453"/>
                    <a:pt x="465" y="84"/>
                    <a:pt x="917" y="84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12" name="Google Shape;6512;p22"/>
            <p:cNvSpPr/>
            <p:nvPr/>
          </p:nvSpPr>
          <p:spPr>
            <a:xfrm>
              <a:off x="89288" y="19869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13" name="Google Shape;6513;p22"/>
            <p:cNvSpPr/>
            <p:nvPr/>
          </p:nvSpPr>
          <p:spPr>
            <a:xfrm>
              <a:off x="288113" y="2519513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41" y="0"/>
                  </a:moveTo>
                  <a:cubicBezTo>
                    <a:pt x="191" y="0"/>
                    <a:pt x="1" y="202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2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14" name="Google Shape;6514;p22"/>
            <p:cNvSpPr/>
            <p:nvPr/>
          </p:nvSpPr>
          <p:spPr>
            <a:xfrm>
              <a:off x="277113" y="23266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15" name="Google Shape;6515;p22"/>
            <p:cNvSpPr/>
            <p:nvPr/>
          </p:nvSpPr>
          <p:spPr>
            <a:xfrm>
              <a:off x="329188" y="20447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16" name="Google Shape;6516;p22"/>
            <p:cNvSpPr/>
            <p:nvPr/>
          </p:nvSpPr>
          <p:spPr>
            <a:xfrm>
              <a:off x="97613" y="2409663"/>
              <a:ext cx="50025" cy="50025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8"/>
                    <a:pt x="453" y="2001"/>
                    <a:pt x="1001" y="2001"/>
                  </a:cubicBezTo>
                  <a:cubicBezTo>
                    <a:pt x="1548" y="2001"/>
                    <a:pt x="2001" y="1548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17" name="Google Shape;6517;p22"/>
            <p:cNvSpPr/>
            <p:nvPr/>
          </p:nvSpPr>
          <p:spPr>
            <a:xfrm flipH="1">
              <a:off x="13088" y="2104863"/>
              <a:ext cx="108650" cy="150050"/>
            </a:xfrm>
            <a:custGeom>
              <a:avLst/>
              <a:gdLst/>
              <a:ahLst/>
              <a:cxnLst/>
              <a:rect l="l" t="t" r="r" b="b"/>
              <a:pathLst>
                <a:path w="4346" h="6002" extrusionOk="0">
                  <a:moveTo>
                    <a:pt x="155" y="1"/>
                  </a:moveTo>
                  <a:lnTo>
                    <a:pt x="0" y="24"/>
                  </a:lnTo>
                  <a:lnTo>
                    <a:pt x="155" y="1965"/>
                  </a:lnTo>
                  <a:lnTo>
                    <a:pt x="2024" y="2132"/>
                  </a:lnTo>
                  <a:lnTo>
                    <a:pt x="2179" y="4025"/>
                  </a:lnTo>
                  <a:lnTo>
                    <a:pt x="4048" y="4168"/>
                  </a:lnTo>
                  <a:lnTo>
                    <a:pt x="4203" y="6001"/>
                  </a:lnTo>
                  <a:lnTo>
                    <a:pt x="4346" y="5989"/>
                  </a:lnTo>
                  <a:lnTo>
                    <a:pt x="4203" y="4025"/>
                  </a:lnTo>
                  <a:lnTo>
                    <a:pt x="2322" y="3870"/>
                  </a:lnTo>
                  <a:lnTo>
                    <a:pt x="2179" y="1989"/>
                  </a:lnTo>
                  <a:lnTo>
                    <a:pt x="298" y="1834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18" name="Google Shape;6518;p22"/>
            <p:cNvSpPr/>
            <p:nvPr/>
          </p:nvSpPr>
          <p:spPr>
            <a:xfrm flipH="1">
              <a:off x="225613" y="1827738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30" y="1"/>
                  </a:moveTo>
                  <a:lnTo>
                    <a:pt x="3989" y="168"/>
                  </a:lnTo>
                  <a:lnTo>
                    <a:pt x="3846" y="2061"/>
                  </a:lnTo>
                  <a:lnTo>
                    <a:pt x="1965" y="2204"/>
                  </a:lnTo>
                  <a:lnTo>
                    <a:pt x="1822" y="4097"/>
                  </a:lnTo>
                  <a:lnTo>
                    <a:pt x="0" y="4240"/>
                  </a:lnTo>
                  <a:lnTo>
                    <a:pt x="12" y="4406"/>
                  </a:lnTo>
                  <a:lnTo>
                    <a:pt x="1953" y="4240"/>
                  </a:lnTo>
                  <a:lnTo>
                    <a:pt x="2096" y="2358"/>
                  </a:lnTo>
                  <a:lnTo>
                    <a:pt x="3977" y="2204"/>
                  </a:lnTo>
                  <a:lnTo>
                    <a:pt x="4120" y="311"/>
                  </a:lnTo>
                  <a:lnTo>
                    <a:pt x="5941" y="168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19" name="Google Shape;6519;p22"/>
            <p:cNvSpPr/>
            <p:nvPr/>
          </p:nvSpPr>
          <p:spPr>
            <a:xfrm>
              <a:off x="397063" y="2075688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70" y="1"/>
                  </a:moveTo>
                  <a:lnTo>
                    <a:pt x="5656" y="2537"/>
                  </a:lnTo>
                  <a:lnTo>
                    <a:pt x="3036" y="2751"/>
                  </a:lnTo>
                  <a:lnTo>
                    <a:pt x="2834" y="5382"/>
                  </a:lnTo>
                  <a:lnTo>
                    <a:pt x="226" y="5597"/>
                  </a:lnTo>
                  <a:lnTo>
                    <a:pt x="0" y="8323"/>
                  </a:lnTo>
                  <a:lnTo>
                    <a:pt x="215" y="8347"/>
                  </a:lnTo>
                  <a:lnTo>
                    <a:pt x="417" y="5799"/>
                  </a:lnTo>
                  <a:lnTo>
                    <a:pt x="3036" y="5597"/>
                  </a:lnTo>
                  <a:lnTo>
                    <a:pt x="3251" y="2954"/>
                  </a:lnTo>
                  <a:lnTo>
                    <a:pt x="5858" y="2739"/>
                  </a:lnTo>
                  <a:lnTo>
                    <a:pt x="6072" y="13"/>
                  </a:lnTo>
                  <a:lnTo>
                    <a:pt x="587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20" name="Google Shape;6520;p22"/>
            <p:cNvSpPr/>
            <p:nvPr/>
          </p:nvSpPr>
          <p:spPr>
            <a:xfrm>
              <a:off x="236313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21" name="Google Shape;6521;p22"/>
            <p:cNvSpPr/>
            <p:nvPr/>
          </p:nvSpPr>
          <p:spPr>
            <a:xfrm>
              <a:off x="450038" y="31823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5"/>
                  </a:moveTo>
                  <a:cubicBezTo>
                    <a:pt x="1382" y="95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5"/>
                    <a:pt x="917" y="95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22" name="Google Shape;6522;p22"/>
            <p:cNvSpPr/>
            <p:nvPr/>
          </p:nvSpPr>
          <p:spPr>
            <a:xfrm>
              <a:off x="89288" y="27561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23" name="Google Shape;6523;p22"/>
            <p:cNvSpPr/>
            <p:nvPr/>
          </p:nvSpPr>
          <p:spPr>
            <a:xfrm>
              <a:off x="288113" y="32883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24" name="Google Shape;6524;p22"/>
            <p:cNvSpPr/>
            <p:nvPr/>
          </p:nvSpPr>
          <p:spPr>
            <a:xfrm>
              <a:off x="277113" y="30957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25" name="Google Shape;6525;p22"/>
            <p:cNvSpPr/>
            <p:nvPr/>
          </p:nvSpPr>
          <p:spPr>
            <a:xfrm>
              <a:off x="329188" y="28138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191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26" name="Google Shape;6526;p22"/>
            <p:cNvSpPr/>
            <p:nvPr/>
          </p:nvSpPr>
          <p:spPr>
            <a:xfrm>
              <a:off x="97613" y="3178813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107"/>
                  </a:moveTo>
                  <a:cubicBezTo>
                    <a:pt x="1489" y="107"/>
                    <a:pt x="1882" y="500"/>
                    <a:pt x="1882" y="1000"/>
                  </a:cubicBezTo>
                  <a:cubicBezTo>
                    <a:pt x="1882" y="1489"/>
                    <a:pt x="1477" y="1893"/>
                    <a:pt x="1001" y="1893"/>
                  </a:cubicBezTo>
                  <a:cubicBezTo>
                    <a:pt x="524" y="1893"/>
                    <a:pt x="120" y="1489"/>
                    <a:pt x="120" y="1000"/>
                  </a:cubicBezTo>
                  <a:cubicBezTo>
                    <a:pt x="120" y="500"/>
                    <a:pt x="524" y="107"/>
                    <a:pt x="1001" y="107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0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48" y="1989"/>
                    <a:pt x="2001" y="1548"/>
                    <a:pt x="2001" y="1000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27" name="Google Shape;6527;p22"/>
            <p:cNvSpPr/>
            <p:nvPr/>
          </p:nvSpPr>
          <p:spPr>
            <a:xfrm>
              <a:off x="13088" y="2874013"/>
              <a:ext cx="108650" cy="150050"/>
            </a:xfrm>
            <a:custGeom>
              <a:avLst/>
              <a:gdLst/>
              <a:ahLst/>
              <a:cxnLst/>
              <a:rect l="l" t="t" r="r" b="b"/>
              <a:pathLst>
                <a:path w="4346" h="6002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2"/>
                  </a:lnTo>
                  <a:lnTo>
                    <a:pt x="2179" y="4025"/>
                  </a:lnTo>
                  <a:lnTo>
                    <a:pt x="4048" y="4168"/>
                  </a:lnTo>
                  <a:lnTo>
                    <a:pt x="4203" y="6001"/>
                  </a:lnTo>
                  <a:lnTo>
                    <a:pt x="4346" y="5989"/>
                  </a:lnTo>
                  <a:lnTo>
                    <a:pt x="4203" y="4025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28" name="Google Shape;6528;p22"/>
            <p:cNvSpPr/>
            <p:nvPr/>
          </p:nvSpPr>
          <p:spPr>
            <a:xfrm>
              <a:off x="225613" y="259688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1"/>
                  </a:moveTo>
                  <a:lnTo>
                    <a:pt x="3989" y="167"/>
                  </a:lnTo>
                  <a:lnTo>
                    <a:pt x="3846" y="2049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29" name="Google Shape;6529;p22"/>
            <p:cNvSpPr/>
            <p:nvPr/>
          </p:nvSpPr>
          <p:spPr>
            <a:xfrm flipH="1">
              <a:off x="8979088" y="2846775"/>
              <a:ext cx="151825" cy="208975"/>
            </a:xfrm>
            <a:custGeom>
              <a:avLst/>
              <a:gdLst/>
              <a:ahLst/>
              <a:cxnLst/>
              <a:rect l="l" t="t" r="r" b="b"/>
              <a:pathLst>
                <a:path w="6073" h="8359" extrusionOk="0">
                  <a:moveTo>
                    <a:pt x="5870" y="1"/>
                  </a:moveTo>
                  <a:lnTo>
                    <a:pt x="5656" y="2549"/>
                  </a:lnTo>
                  <a:lnTo>
                    <a:pt x="3036" y="2763"/>
                  </a:lnTo>
                  <a:lnTo>
                    <a:pt x="2834" y="5394"/>
                  </a:lnTo>
                  <a:lnTo>
                    <a:pt x="226" y="5597"/>
                  </a:lnTo>
                  <a:lnTo>
                    <a:pt x="0" y="8335"/>
                  </a:lnTo>
                  <a:lnTo>
                    <a:pt x="215" y="8359"/>
                  </a:lnTo>
                  <a:lnTo>
                    <a:pt x="417" y="5811"/>
                  </a:lnTo>
                  <a:lnTo>
                    <a:pt x="3036" y="5597"/>
                  </a:lnTo>
                  <a:lnTo>
                    <a:pt x="3251" y="2953"/>
                  </a:lnTo>
                  <a:lnTo>
                    <a:pt x="5858" y="2739"/>
                  </a:lnTo>
                  <a:lnTo>
                    <a:pt x="6072" y="24"/>
                  </a:lnTo>
                  <a:lnTo>
                    <a:pt x="587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30" name="Google Shape;6530;p22"/>
            <p:cNvSpPr/>
            <p:nvPr/>
          </p:nvSpPr>
          <p:spPr>
            <a:xfrm>
              <a:off x="236313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83"/>
                  </a:moveTo>
                  <a:cubicBezTo>
                    <a:pt x="1394" y="83"/>
                    <a:pt x="1763" y="464"/>
                    <a:pt x="1763" y="941"/>
                  </a:cubicBezTo>
                  <a:cubicBezTo>
                    <a:pt x="1763" y="1417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4"/>
                    <a:pt x="465" y="83"/>
                    <a:pt x="930" y="83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17"/>
                  </a:cubicBezTo>
                  <a:cubicBezTo>
                    <a:pt x="1" y="1429"/>
                    <a:pt x="418" y="1845"/>
                    <a:pt x="930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31" name="Google Shape;6531;p22"/>
            <p:cNvSpPr/>
            <p:nvPr/>
          </p:nvSpPr>
          <p:spPr>
            <a:xfrm>
              <a:off x="450038" y="3951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18"/>
                    <a:pt x="1382" y="1787"/>
                    <a:pt x="917" y="1787"/>
                  </a:cubicBezTo>
                  <a:cubicBezTo>
                    <a:pt x="465" y="1787"/>
                    <a:pt x="84" y="1418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8"/>
                    <a:pt x="1" y="930"/>
                  </a:cubicBezTo>
                  <a:cubicBezTo>
                    <a:pt x="1" y="1430"/>
                    <a:pt x="417" y="1846"/>
                    <a:pt x="929" y="1846"/>
                  </a:cubicBezTo>
                  <a:cubicBezTo>
                    <a:pt x="1429" y="1846"/>
                    <a:pt x="1846" y="1430"/>
                    <a:pt x="1846" y="930"/>
                  </a:cubicBezTo>
                  <a:cubicBezTo>
                    <a:pt x="1846" y="418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32" name="Google Shape;6532;p22"/>
            <p:cNvSpPr/>
            <p:nvPr/>
          </p:nvSpPr>
          <p:spPr>
            <a:xfrm>
              <a:off x="89288" y="35252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33" name="Google Shape;6533;p22"/>
            <p:cNvSpPr/>
            <p:nvPr/>
          </p:nvSpPr>
          <p:spPr>
            <a:xfrm>
              <a:off x="288113" y="4057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34" name="Google Shape;6534;p22"/>
            <p:cNvSpPr/>
            <p:nvPr/>
          </p:nvSpPr>
          <p:spPr>
            <a:xfrm>
              <a:off x="277113" y="38649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35" name="Google Shape;6535;p22"/>
            <p:cNvSpPr/>
            <p:nvPr/>
          </p:nvSpPr>
          <p:spPr>
            <a:xfrm>
              <a:off x="329188" y="35827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2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2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36" name="Google Shape;6536;p22"/>
            <p:cNvSpPr/>
            <p:nvPr/>
          </p:nvSpPr>
          <p:spPr>
            <a:xfrm>
              <a:off x="97613" y="3947963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5"/>
                  </a:moveTo>
                  <a:cubicBezTo>
                    <a:pt x="1489" y="95"/>
                    <a:pt x="1882" y="500"/>
                    <a:pt x="1882" y="988"/>
                  </a:cubicBezTo>
                  <a:cubicBezTo>
                    <a:pt x="1882" y="1488"/>
                    <a:pt x="1477" y="1881"/>
                    <a:pt x="1001" y="1881"/>
                  </a:cubicBezTo>
                  <a:cubicBezTo>
                    <a:pt x="524" y="1881"/>
                    <a:pt x="120" y="1488"/>
                    <a:pt x="120" y="988"/>
                  </a:cubicBezTo>
                  <a:cubicBezTo>
                    <a:pt x="120" y="500"/>
                    <a:pt x="524" y="95"/>
                    <a:pt x="1001" y="95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988"/>
                  </a:cubicBezTo>
                  <a:cubicBezTo>
                    <a:pt x="1" y="1548"/>
                    <a:pt x="453" y="1988"/>
                    <a:pt x="1001" y="1988"/>
                  </a:cubicBezTo>
                  <a:cubicBezTo>
                    <a:pt x="1548" y="1988"/>
                    <a:pt x="2001" y="1548"/>
                    <a:pt x="2001" y="988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37" name="Google Shape;6537;p22"/>
            <p:cNvSpPr/>
            <p:nvPr/>
          </p:nvSpPr>
          <p:spPr>
            <a:xfrm flipH="1">
              <a:off x="13088" y="3643163"/>
              <a:ext cx="108650" cy="150025"/>
            </a:xfrm>
            <a:custGeom>
              <a:avLst/>
              <a:gdLst/>
              <a:ahLst/>
              <a:cxnLst/>
              <a:rect l="l" t="t" r="r" b="b"/>
              <a:pathLst>
                <a:path w="4346" h="6001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1"/>
                  </a:lnTo>
                  <a:lnTo>
                    <a:pt x="2179" y="4012"/>
                  </a:lnTo>
                  <a:lnTo>
                    <a:pt x="4048" y="4167"/>
                  </a:lnTo>
                  <a:lnTo>
                    <a:pt x="4203" y="6001"/>
                  </a:lnTo>
                  <a:lnTo>
                    <a:pt x="4346" y="5977"/>
                  </a:lnTo>
                  <a:lnTo>
                    <a:pt x="4203" y="4012"/>
                  </a:lnTo>
                  <a:lnTo>
                    <a:pt x="2322" y="3870"/>
                  </a:lnTo>
                  <a:lnTo>
                    <a:pt x="2179" y="1976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38" name="Google Shape;6538;p22"/>
            <p:cNvSpPr/>
            <p:nvPr/>
          </p:nvSpPr>
          <p:spPr>
            <a:xfrm flipH="1">
              <a:off x="225613" y="336603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084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55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39" name="Google Shape;6539;p22"/>
            <p:cNvSpPr/>
            <p:nvPr/>
          </p:nvSpPr>
          <p:spPr>
            <a:xfrm>
              <a:off x="397063" y="36136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51" y="2953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40" name="Google Shape;6540;p22"/>
            <p:cNvSpPr/>
            <p:nvPr/>
          </p:nvSpPr>
          <p:spPr>
            <a:xfrm>
              <a:off x="236313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84"/>
                  </a:moveTo>
                  <a:cubicBezTo>
                    <a:pt x="1394" y="84"/>
                    <a:pt x="1763" y="453"/>
                    <a:pt x="1763" y="929"/>
                  </a:cubicBezTo>
                  <a:cubicBezTo>
                    <a:pt x="1763" y="1394"/>
                    <a:pt x="1394" y="1787"/>
                    <a:pt x="930" y="1787"/>
                  </a:cubicBezTo>
                  <a:cubicBezTo>
                    <a:pt x="465" y="1787"/>
                    <a:pt x="96" y="1406"/>
                    <a:pt x="96" y="929"/>
                  </a:cubicBezTo>
                  <a:cubicBezTo>
                    <a:pt x="96" y="453"/>
                    <a:pt x="465" y="84"/>
                    <a:pt x="930" y="84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46" y="417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41" name="Google Shape;6541;p22"/>
            <p:cNvSpPr/>
            <p:nvPr/>
          </p:nvSpPr>
          <p:spPr>
            <a:xfrm>
              <a:off x="45003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42" name="Google Shape;6542;p22"/>
            <p:cNvSpPr/>
            <p:nvPr/>
          </p:nvSpPr>
          <p:spPr>
            <a:xfrm>
              <a:off x="89288" y="42941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2"/>
                    <a:pt x="191" y="894"/>
                    <a:pt x="429" y="894"/>
                  </a:cubicBezTo>
                  <a:cubicBezTo>
                    <a:pt x="667" y="894"/>
                    <a:pt x="857" y="692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43" name="Google Shape;6543;p22"/>
            <p:cNvSpPr/>
            <p:nvPr/>
          </p:nvSpPr>
          <p:spPr>
            <a:xfrm>
              <a:off x="2881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44" name="Google Shape;6544;p22"/>
            <p:cNvSpPr/>
            <p:nvPr/>
          </p:nvSpPr>
          <p:spPr>
            <a:xfrm>
              <a:off x="277113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45" name="Google Shape;6545;p22"/>
            <p:cNvSpPr/>
            <p:nvPr/>
          </p:nvSpPr>
          <p:spPr>
            <a:xfrm>
              <a:off x="329188" y="43518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46" name="Google Shape;6546;p22"/>
            <p:cNvSpPr/>
            <p:nvPr/>
          </p:nvSpPr>
          <p:spPr>
            <a:xfrm>
              <a:off x="9761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47" name="Google Shape;6547;p22"/>
            <p:cNvSpPr/>
            <p:nvPr/>
          </p:nvSpPr>
          <p:spPr>
            <a:xfrm>
              <a:off x="13088" y="4412288"/>
              <a:ext cx="108650" cy="149750"/>
            </a:xfrm>
            <a:custGeom>
              <a:avLst/>
              <a:gdLst/>
              <a:ahLst/>
              <a:cxnLst/>
              <a:rect l="l" t="t" r="r" b="b"/>
              <a:pathLst>
                <a:path w="4346" h="5990" extrusionOk="0">
                  <a:moveTo>
                    <a:pt x="155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24" y="2120"/>
                  </a:lnTo>
                  <a:lnTo>
                    <a:pt x="2179" y="4013"/>
                  </a:lnTo>
                  <a:lnTo>
                    <a:pt x="4048" y="4168"/>
                  </a:lnTo>
                  <a:lnTo>
                    <a:pt x="4203" y="5990"/>
                  </a:lnTo>
                  <a:lnTo>
                    <a:pt x="4346" y="5978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22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48" name="Google Shape;6548;p22"/>
            <p:cNvSpPr/>
            <p:nvPr/>
          </p:nvSpPr>
          <p:spPr>
            <a:xfrm>
              <a:off x="225613" y="413488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51"/>
                  </a:lnTo>
                  <a:lnTo>
                    <a:pt x="12" y="4405"/>
                  </a:lnTo>
                  <a:lnTo>
                    <a:pt x="1953" y="4251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22"/>
                  </a:lnTo>
                  <a:lnTo>
                    <a:pt x="5941" y="167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49" name="Google Shape;6549;p22"/>
            <p:cNvSpPr/>
            <p:nvPr/>
          </p:nvSpPr>
          <p:spPr>
            <a:xfrm flipH="1">
              <a:off x="8979088" y="438507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0"/>
                  </a:lnTo>
                  <a:lnTo>
                    <a:pt x="2834" y="5382"/>
                  </a:lnTo>
                  <a:lnTo>
                    <a:pt x="226" y="5596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51" y="2941"/>
                  </a:lnTo>
                  <a:lnTo>
                    <a:pt x="5858" y="2738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50" name="Google Shape;6550;p22"/>
            <p:cNvSpPr/>
            <p:nvPr/>
          </p:nvSpPr>
          <p:spPr>
            <a:xfrm>
              <a:off x="236313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51" name="Google Shape;6551;p22"/>
            <p:cNvSpPr/>
            <p:nvPr/>
          </p:nvSpPr>
          <p:spPr>
            <a:xfrm>
              <a:off x="8928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52" name="Google Shape;6552;p22"/>
            <p:cNvSpPr/>
            <p:nvPr/>
          </p:nvSpPr>
          <p:spPr>
            <a:xfrm>
              <a:off x="3291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53" name="Google Shape;6553;p22"/>
            <p:cNvSpPr/>
            <p:nvPr/>
          </p:nvSpPr>
          <p:spPr>
            <a:xfrm flipH="1">
              <a:off x="7853938" y="4906250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6554" name="Google Shape;6554;p22"/>
          <p:cNvSpPr/>
          <p:nvPr/>
        </p:nvSpPr>
        <p:spPr>
          <a:xfrm>
            <a:off x="474200" y="432200"/>
            <a:ext cx="11243600" cy="59936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555" name="Google Shape;6555;p22"/>
          <p:cNvSpPr txBox="1">
            <a:spLocks noGrp="1"/>
          </p:cNvSpPr>
          <p:nvPr>
            <p:ph type="title"/>
          </p:nvPr>
        </p:nvSpPr>
        <p:spPr>
          <a:xfrm>
            <a:off x="1208600" y="2299200"/>
            <a:ext cx="33712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4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6556" name="Google Shape;6556;p22"/>
          <p:cNvSpPr txBox="1">
            <a:spLocks noGrp="1"/>
          </p:cNvSpPr>
          <p:nvPr>
            <p:ph type="subTitle" idx="1"/>
          </p:nvPr>
        </p:nvSpPr>
        <p:spPr>
          <a:xfrm>
            <a:off x="1208600" y="2750400"/>
            <a:ext cx="3371200" cy="67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867">
                <a:solidFill>
                  <a:schemeClr val="dk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6557" name="Google Shape;6557;p22"/>
          <p:cNvSpPr txBox="1">
            <a:spLocks noGrp="1"/>
          </p:cNvSpPr>
          <p:nvPr>
            <p:ph type="title" idx="2"/>
          </p:nvPr>
        </p:nvSpPr>
        <p:spPr>
          <a:xfrm>
            <a:off x="7612200" y="2299200"/>
            <a:ext cx="33712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400"/>
              <a:buNone/>
              <a:defRPr sz="34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6558" name="Google Shape;6558;p22"/>
          <p:cNvSpPr txBox="1">
            <a:spLocks noGrp="1"/>
          </p:cNvSpPr>
          <p:nvPr>
            <p:ph type="subTitle" idx="3"/>
          </p:nvPr>
        </p:nvSpPr>
        <p:spPr>
          <a:xfrm>
            <a:off x="7612200" y="2750400"/>
            <a:ext cx="3371200" cy="67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867">
                <a:solidFill>
                  <a:schemeClr val="dk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6559" name="Google Shape;6559;p22"/>
          <p:cNvSpPr txBox="1">
            <a:spLocks noGrp="1"/>
          </p:cNvSpPr>
          <p:nvPr>
            <p:ph type="title" idx="4"/>
          </p:nvPr>
        </p:nvSpPr>
        <p:spPr>
          <a:xfrm>
            <a:off x="1208600" y="3902400"/>
            <a:ext cx="33712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4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6560" name="Google Shape;6560;p22"/>
          <p:cNvSpPr txBox="1">
            <a:spLocks noGrp="1"/>
          </p:cNvSpPr>
          <p:nvPr>
            <p:ph type="subTitle" idx="5"/>
          </p:nvPr>
        </p:nvSpPr>
        <p:spPr>
          <a:xfrm>
            <a:off x="1208600" y="4353600"/>
            <a:ext cx="3371200" cy="67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867">
                <a:solidFill>
                  <a:schemeClr val="dk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6561" name="Google Shape;6561;p22"/>
          <p:cNvSpPr txBox="1">
            <a:spLocks noGrp="1"/>
          </p:cNvSpPr>
          <p:nvPr>
            <p:ph type="title" idx="6"/>
          </p:nvPr>
        </p:nvSpPr>
        <p:spPr>
          <a:xfrm>
            <a:off x="7612200" y="3902400"/>
            <a:ext cx="33712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400"/>
              <a:buNone/>
              <a:defRPr sz="34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6562" name="Google Shape;6562;p22"/>
          <p:cNvSpPr txBox="1">
            <a:spLocks noGrp="1"/>
          </p:cNvSpPr>
          <p:nvPr>
            <p:ph type="subTitle" idx="7"/>
          </p:nvPr>
        </p:nvSpPr>
        <p:spPr>
          <a:xfrm>
            <a:off x="7612200" y="4353600"/>
            <a:ext cx="3371200" cy="67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867">
                <a:solidFill>
                  <a:schemeClr val="dk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6563" name="Google Shape;6563;p22"/>
          <p:cNvSpPr txBox="1">
            <a:spLocks noGrp="1"/>
          </p:cNvSpPr>
          <p:nvPr>
            <p:ph type="title" idx="8"/>
          </p:nvPr>
        </p:nvSpPr>
        <p:spPr>
          <a:xfrm>
            <a:off x="960000" y="720000"/>
            <a:ext cx="10272000" cy="801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424811290"/>
      </p:ext>
    </p:extLst>
  </p:cSld>
  <p:clrMapOvr>
    <a:masterClrMapping/>
  </p:clrMapOvr>
  <p:hf hdr="0" ftr="0" dt="0"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6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65" name="Google Shape;6565;p23"/>
          <p:cNvGrpSpPr/>
          <p:nvPr/>
        </p:nvGrpSpPr>
        <p:grpSpPr>
          <a:xfrm>
            <a:off x="17451" y="-215"/>
            <a:ext cx="12157100" cy="6858033"/>
            <a:chOff x="13088" y="-162"/>
            <a:chExt cx="9117825" cy="5143525"/>
          </a:xfrm>
        </p:grpSpPr>
        <p:sp>
          <p:nvSpPr>
            <p:cNvPr id="6566" name="Google Shape;6566;p23"/>
            <p:cNvSpPr/>
            <p:nvPr/>
          </p:nvSpPr>
          <p:spPr>
            <a:xfrm>
              <a:off x="903176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67" name="Google Shape;6567;p23"/>
            <p:cNvSpPr/>
            <p:nvPr/>
          </p:nvSpPr>
          <p:spPr>
            <a:xfrm>
              <a:off x="851353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13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68" name="Google Shape;6568;p23"/>
            <p:cNvSpPr/>
            <p:nvPr/>
          </p:nvSpPr>
          <p:spPr>
            <a:xfrm>
              <a:off x="886953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69" name="Google Shape;6569;p23"/>
            <p:cNvSpPr/>
            <p:nvPr/>
          </p:nvSpPr>
          <p:spPr>
            <a:xfrm>
              <a:off x="885883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70" name="Google Shape;6570;p23"/>
            <p:cNvSpPr/>
            <p:nvPr/>
          </p:nvSpPr>
          <p:spPr>
            <a:xfrm>
              <a:off x="8679638" y="102538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989" y="96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1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71" name="Google Shape;6571;p23"/>
            <p:cNvSpPr/>
            <p:nvPr/>
          </p:nvSpPr>
          <p:spPr>
            <a:xfrm>
              <a:off x="8266188" y="-162"/>
              <a:ext cx="106900" cy="151250"/>
            </a:xfrm>
            <a:custGeom>
              <a:avLst/>
              <a:gdLst/>
              <a:ahLst/>
              <a:cxnLst/>
              <a:rect l="l" t="t" r="r" b="b"/>
              <a:pathLst>
                <a:path w="4276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2" y="2001"/>
                  </a:lnTo>
                  <a:lnTo>
                    <a:pt x="1989" y="3894"/>
                  </a:lnTo>
                  <a:lnTo>
                    <a:pt x="120" y="4073"/>
                  </a:lnTo>
                  <a:lnTo>
                    <a:pt x="1" y="6037"/>
                  </a:lnTo>
                  <a:lnTo>
                    <a:pt x="144" y="6049"/>
                  </a:lnTo>
                  <a:lnTo>
                    <a:pt x="263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72" name="Google Shape;6572;p23"/>
            <p:cNvSpPr/>
            <p:nvPr/>
          </p:nvSpPr>
          <p:spPr>
            <a:xfrm>
              <a:off x="9031763" y="8752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5"/>
                  </a:moveTo>
                  <a:cubicBezTo>
                    <a:pt x="1382" y="95"/>
                    <a:pt x="1763" y="464"/>
                    <a:pt x="1763" y="941"/>
                  </a:cubicBezTo>
                  <a:cubicBezTo>
                    <a:pt x="1763" y="1417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4"/>
                    <a:pt x="465" y="95"/>
                    <a:pt x="929" y="95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73" name="Google Shape;6573;p23"/>
            <p:cNvSpPr/>
            <p:nvPr/>
          </p:nvSpPr>
          <p:spPr>
            <a:xfrm>
              <a:off x="867041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703"/>
                    <a:pt x="203" y="893"/>
                    <a:pt x="441" y="893"/>
                  </a:cubicBezTo>
                  <a:cubicBezTo>
                    <a:pt x="679" y="893"/>
                    <a:pt x="870" y="703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74" name="Google Shape;6574;p23"/>
            <p:cNvSpPr/>
            <p:nvPr/>
          </p:nvSpPr>
          <p:spPr>
            <a:xfrm>
              <a:off x="8513538" y="98181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0"/>
                  </a:moveTo>
                  <a:cubicBezTo>
                    <a:pt x="227" y="0"/>
                    <a:pt x="1" y="227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87" y="1036"/>
                    <a:pt x="1013" y="798"/>
                    <a:pt x="1013" y="512"/>
                  </a:cubicBezTo>
                  <a:cubicBezTo>
                    <a:pt x="1013" y="227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75" name="Google Shape;6575;p23"/>
            <p:cNvSpPr/>
            <p:nvPr/>
          </p:nvSpPr>
          <p:spPr>
            <a:xfrm>
              <a:off x="8869538" y="9812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76" name="Google Shape;6576;p23"/>
            <p:cNvSpPr/>
            <p:nvPr/>
          </p:nvSpPr>
          <p:spPr>
            <a:xfrm>
              <a:off x="8858838" y="788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77" name="Google Shape;6577;p23"/>
            <p:cNvSpPr/>
            <p:nvPr/>
          </p:nvSpPr>
          <p:spPr>
            <a:xfrm>
              <a:off x="8457588" y="6305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1" y="191"/>
                    <a:pt x="1" y="441"/>
                  </a:cubicBezTo>
                  <a:cubicBezTo>
                    <a:pt x="1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191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78" name="Google Shape;6578;p23"/>
            <p:cNvSpPr/>
            <p:nvPr/>
          </p:nvSpPr>
          <p:spPr>
            <a:xfrm>
              <a:off x="8910913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53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79" name="Google Shape;6579;p23"/>
            <p:cNvSpPr/>
            <p:nvPr/>
          </p:nvSpPr>
          <p:spPr>
            <a:xfrm>
              <a:off x="8679638" y="871388"/>
              <a:ext cx="49725" cy="50025"/>
            </a:xfrm>
            <a:custGeom>
              <a:avLst/>
              <a:gdLst/>
              <a:ahLst/>
              <a:cxnLst/>
              <a:rect l="l" t="t" r="r" b="b"/>
              <a:pathLst>
                <a:path w="1989" h="2001" extrusionOk="0">
                  <a:moveTo>
                    <a:pt x="989" y="107"/>
                  </a:moveTo>
                  <a:cubicBezTo>
                    <a:pt x="1489" y="107"/>
                    <a:pt x="1870" y="512"/>
                    <a:pt x="1870" y="1000"/>
                  </a:cubicBezTo>
                  <a:cubicBezTo>
                    <a:pt x="1870" y="1500"/>
                    <a:pt x="1465" y="1893"/>
                    <a:pt x="989" y="1893"/>
                  </a:cubicBezTo>
                  <a:cubicBezTo>
                    <a:pt x="513" y="1893"/>
                    <a:pt x="120" y="1500"/>
                    <a:pt x="120" y="1000"/>
                  </a:cubicBezTo>
                  <a:cubicBezTo>
                    <a:pt x="120" y="512"/>
                    <a:pt x="501" y="107"/>
                    <a:pt x="989" y="107"/>
                  </a:cubicBezTo>
                  <a:close/>
                  <a:moveTo>
                    <a:pt x="989" y="0"/>
                  </a:moveTo>
                  <a:cubicBezTo>
                    <a:pt x="441" y="0"/>
                    <a:pt x="1" y="453"/>
                    <a:pt x="1" y="1000"/>
                  </a:cubicBezTo>
                  <a:cubicBezTo>
                    <a:pt x="1" y="1548"/>
                    <a:pt x="441" y="2001"/>
                    <a:pt x="989" y="2001"/>
                  </a:cubicBezTo>
                  <a:cubicBezTo>
                    <a:pt x="1548" y="2001"/>
                    <a:pt x="1989" y="1548"/>
                    <a:pt x="1989" y="1000"/>
                  </a:cubicBezTo>
                  <a:cubicBezTo>
                    <a:pt x="1989" y="453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80" name="Google Shape;6580;p23"/>
            <p:cNvSpPr/>
            <p:nvPr/>
          </p:nvSpPr>
          <p:spPr>
            <a:xfrm flipH="1">
              <a:off x="8594813" y="569125"/>
              <a:ext cx="108950" cy="150025"/>
            </a:xfrm>
            <a:custGeom>
              <a:avLst/>
              <a:gdLst/>
              <a:ahLst/>
              <a:cxnLst/>
              <a:rect l="l" t="t" r="r" b="b"/>
              <a:pathLst>
                <a:path w="4358" h="6001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1"/>
                  </a:lnTo>
                  <a:lnTo>
                    <a:pt x="2179" y="4013"/>
                  </a:lnTo>
                  <a:lnTo>
                    <a:pt x="4060" y="4167"/>
                  </a:lnTo>
                  <a:lnTo>
                    <a:pt x="4203" y="6001"/>
                  </a:lnTo>
                  <a:lnTo>
                    <a:pt x="4358" y="5977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81" name="Google Shape;6581;p23"/>
            <p:cNvSpPr/>
            <p:nvPr/>
          </p:nvSpPr>
          <p:spPr>
            <a:xfrm flipH="1">
              <a:off x="8807038" y="292000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4013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82" name="Google Shape;6582;p23"/>
            <p:cNvSpPr/>
            <p:nvPr/>
          </p:nvSpPr>
          <p:spPr>
            <a:xfrm>
              <a:off x="8979088" y="539650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94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83" name="Google Shape;6583;p23"/>
            <p:cNvSpPr/>
            <p:nvPr/>
          </p:nvSpPr>
          <p:spPr>
            <a:xfrm>
              <a:off x="8243563" y="294238"/>
              <a:ext cx="152125" cy="208675"/>
            </a:xfrm>
            <a:custGeom>
              <a:avLst/>
              <a:gdLst/>
              <a:ahLst/>
              <a:cxnLst/>
              <a:rect l="l" t="t" r="r" b="b"/>
              <a:pathLst>
                <a:path w="6085" h="8347" extrusionOk="0">
                  <a:moveTo>
                    <a:pt x="5859" y="0"/>
                  </a:moveTo>
                  <a:lnTo>
                    <a:pt x="5668" y="2536"/>
                  </a:lnTo>
                  <a:lnTo>
                    <a:pt x="3049" y="2750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8" y="5798"/>
                  </a:lnTo>
                  <a:lnTo>
                    <a:pt x="3037" y="5596"/>
                  </a:lnTo>
                  <a:lnTo>
                    <a:pt x="3239" y="2953"/>
                  </a:lnTo>
                  <a:lnTo>
                    <a:pt x="5859" y="2750"/>
                  </a:lnTo>
                  <a:lnTo>
                    <a:pt x="6085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84" name="Google Shape;6584;p23"/>
            <p:cNvSpPr/>
            <p:nvPr/>
          </p:nvSpPr>
          <p:spPr>
            <a:xfrm>
              <a:off x="8818338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30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65" y="1787"/>
                    <a:pt x="84" y="1406"/>
                    <a:pt x="84" y="930"/>
                  </a:cubicBezTo>
                  <a:cubicBezTo>
                    <a:pt x="84" y="453"/>
                    <a:pt x="465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8"/>
                    <a:pt x="1" y="918"/>
                  </a:cubicBezTo>
                  <a:cubicBezTo>
                    <a:pt x="1" y="1430"/>
                    <a:pt x="418" y="1846"/>
                    <a:pt x="918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34" y="418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85" name="Google Shape;6585;p23"/>
            <p:cNvSpPr/>
            <p:nvPr/>
          </p:nvSpPr>
          <p:spPr>
            <a:xfrm>
              <a:off x="9031763" y="164438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7"/>
                    <a:pt x="929" y="1787"/>
                  </a:cubicBezTo>
                  <a:cubicBezTo>
                    <a:pt x="465" y="1787"/>
                    <a:pt x="96" y="1418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8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8"/>
                  </a:cubicBezTo>
                  <a:cubicBezTo>
                    <a:pt x="1846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86" name="Google Shape;6586;p23"/>
            <p:cNvSpPr/>
            <p:nvPr/>
          </p:nvSpPr>
          <p:spPr>
            <a:xfrm>
              <a:off x="8670413" y="12178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87" name="Google Shape;6587;p23"/>
            <p:cNvSpPr/>
            <p:nvPr/>
          </p:nvSpPr>
          <p:spPr>
            <a:xfrm>
              <a:off x="8513538" y="1750663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88" name="Google Shape;6588;p23"/>
            <p:cNvSpPr/>
            <p:nvPr/>
          </p:nvSpPr>
          <p:spPr>
            <a:xfrm>
              <a:off x="8869538" y="17503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89" name="Google Shape;6589;p23"/>
            <p:cNvSpPr/>
            <p:nvPr/>
          </p:nvSpPr>
          <p:spPr>
            <a:xfrm>
              <a:off x="8858838" y="1557788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90" name="Google Shape;6590;p23"/>
            <p:cNvSpPr/>
            <p:nvPr/>
          </p:nvSpPr>
          <p:spPr>
            <a:xfrm>
              <a:off x="8457588" y="13994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91" name="Google Shape;6591;p23"/>
            <p:cNvSpPr/>
            <p:nvPr/>
          </p:nvSpPr>
          <p:spPr>
            <a:xfrm>
              <a:off x="8910913" y="12755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92" name="Google Shape;6592;p23"/>
            <p:cNvSpPr/>
            <p:nvPr/>
          </p:nvSpPr>
          <p:spPr>
            <a:xfrm>
              <a:off x="8679638" y="1640513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93" name="Google Shape;6593;p23"/>
            <p:cNvSpPr/>
            <p:nvPr/>
          </p:nvSpPr>
          <p:spPr>
            <a:xfrm>
              <a:off x="8594813" y="1338250"/>
              <a:ext cx="108950" cy="149750"/>
            </a:xfrm>
            <a:custGeom>
              <a:avLst/>
              <a:gdLst/>
              <a:ahLst/>
              <a:cxnLst/>
              <a:rect l="l" t="t" r="r" b="b"/>
              <a:pathLst>
                <a:path w="4358" h="5990" extrusionOk="0">
                  <a:moveTo>
                    <a:pt x="143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36" y="2120"/>
                  </a:lnTo>
                  <a:lnTo>
                    <a:pt x="2179" y="4013"/>
                  </a:lnTo>
                  <a:lnTo>
                    <a:pt x="4060" y="4168"/>
                  </a:lnTo>
                  <a:lnTo>
                    <a:pt x="4203" y="5990"/>
                  </a:lnTo>
                  <a:lnTo>
                    <a:pt x="4358" y="5978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23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94" name="Google Shape;6594;p23"/>
            <p:cNvSpPr/>
            <p:nvPr/>
          </p:nvSpPr>
          <p:spPr>
            <a:xfrm>
              <a:off x="8807038" y="1060850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51"/>
                  </a:lnTo>
                  <a:lnTo>
                    <a:pt x="24" y="4406"/>
                  </a:lnTo>
                  <a:lnTo>
                    <a:pt x="1965" y="4251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22"/>
                  </a:lnTo>
                  <a:lnTo>
                    <a:pt x="5954" y="167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95" name="Google Shape;6595;p23"/>
            <p:cNvSpPr/>
            <p:nvPr/>
          </p:nvSpPr>
          <p:spPr>
            <a:xfrm flipH="1">
              <a:off x="397063" y="130656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82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96" name="Google Shape;6596;p23"/>
            <p:cNvSpPr/>
            <p:nvPr/>
          </p:nvSpPr>
          <p:spPr>
            <a:xfrm>
              <a:off x="8818338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65" y="1787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97" name="Google Shape;6597;p23"/>
            <p:cNvSpPr/>
            <p:nvPr/>
          </p:nvSpPr>
          <p:spPr>
            <a:xfrm>
              <a:off x="9031763" y="241353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84"/>
                  </a:moveTo>
                  <a:cubicBezTo>
                    <a:pt x="1382" y="84"/>
                    <a:pt x="1763" y="453"/>
                    <a:pt x="1763" y="929"/>
                  </a:cubicBezTo>
                  <a:cubicBezTo>
                    <a:pt x="1763" y="1393"/>
                    <a:pt x="1382" y="1786"/>
                    <a:pt x="929" y="1786"/>
                  </a:cubicBezTo>
                  <a:cubicBezTo>
                    <a:pt x="465" y="1786"/>
                    <a:pt x="96" y="1405"/>
                    <a:pt x="96" y="929"/>
                  </a:cubicBezTo>
                  <a:cubicBezTo>
                    <a:pt x="96" y="453"/>
                    <a:pt x="465" y="84"/>
                    <a:pt x="929" y="84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98" name="Google Shape;6598;p23"/>
            <p:cNvSpPr/>
            <p:nvPr/>
          </p:nvSpPr>
          <p:spPr>
            <a:xfrm>
              <a:off x="8670413" y="19869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99" name="Google Shape;6599;p23"/>
            <p:cNvSpPr/>
            <p:nvPr/>
          </p:nvSpPr>
          <p:spPr>
            <a:xfrm>
              <a:off x="8513538" y="2519788"/>
              <a:ext cx="25325" cy="26225"/>
            </a:xfrm>
            <a:custGeom>
              <a:avLst/>
              <a:gdLst/>
              <a:ahLst/>
              <a:cxnLst/>
              <a:rect l="l" t="t" r="r" b="b"/>
              <a:pathLst>
                <a:path w="1013" h="1049" extrusionOk="0">
                  <a:moveTo>
                    <a:pt x="513" y="1"/>
                  </a:moveTo>
                  <a:cubicBezTo>
                    <a:pt x="227" y="1"/>
                    <a:pt x="1" y="239"/>
                    <a:pt x="1" y="525"/>
                  </a:cubicBezTo>
                  <a:cubicBezTo>
                    <a:pt x="1" y="811"/>
                    <a:pt x="227" y="1049"/>
                    <a:pt x="513" y="1049"/>
                  </a:cubicBezTo>
                  <a:cubicBezTo>
                    <a:pt x="787" y="1049"/>
                    <a:pt x="1013" y="811"/>
                    <a:pt x="1013" y="525"/>
                  </a:cubicBezTo>
                  <a:cubicBezTo>
                    <a:pt x="1013" y="239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00" name="Google Shape;6600;p23"/>
            <p:cNvSpPr/>
            <p:nvPr/>
          </p:nvSpPr>
          <p:spPr>
            <a:xfrm>
              <a:off x="8869538" y="2519513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29" y="0"/>
                  </a:moveTo>
                  <a:cubicBezTo>
                    <a:pt x="191" y="0"/>
                    <a:pt x="1" y="202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2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01" name="Google Shape;6601;p23"/>
            <p:cNvSpPr/>
            <p:nvPr/>
          </p:nvSpPr>
          <p:spPr>
            <a:xfrm>
              <a:off x="8858838" y="23266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02" name="Google Shape;6602;p23"/>
            <p:cNvSpPr/>
            <p:nvPr/>
          </p:nvSpPr>
          <p:spPr>
            <a:xfrm>
              <a:off x="8457588" y="21685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03" name="Google Shape;6603;p23"/>
            <p:cNvSpPr/>
            <p:nvPr/>
          </p:nvSpPr>
          <p:spPr>
            <a:xfrm>
              <a:off x="8910913" y="20447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04" name="Google Shape;6604;p23"/>
            <p:cNvSpPr/>
            <p:nvPr/>
          </p:nvSpPr>
          <p:spPr>
            <a:xfrm>
              <a:off x="8679638" y="2409663"/>
              <a:ext cx="49725" cy="50025"/>
            </a:xfrm>
            <a:custGeom>
              <a:avLst/>
              <a:gdLst/>
              <a:ahLst/>
              <a:cxnLst/>
              <a:rect l="l" t="t" r="r" b="b"/>
              <a:pathLst>
                <a:path w="1989" h="2001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8"/>
                    <a:pt x="441" y="2001"/>
                    <a:pt x="989" y="2001"/>
                  </a:cubicBezTo>
                  <a:cubicBezTo>
                    <a:pt x="1548" y="2001"/>
                    <a:pt x="1989" y="1548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05" name="Google Shape;6605;p23"/>
            <p:cNvSpPr/>
            <p:nvPr/>
          </p:nvSpPr>
          <p:spPr>
            <a:xfrm flipH="1">
              <a:off x="8594813" y="2107100"/>
              <a:ext cx="108950" cy="150050"/>
            </a:xfrm>
            <a:custGeom>
              <a:avLst/>
              <a:gdLst/>
              <a:ahLst/>
              <a:cxnLst/>
              <a:rect l="l" t="t" r="r" b="b"/>
              <a:pathLst>
                <a:path w="4358" h="6002" extrusionOk="0">
                  <a:moveTo>
                    <a:pt x="143" y="1"/>
                  </a:moveTo>
                  <a:lnTo>
                    <a:pt x="0" y="24"/>
                  </a:lnTo>
                  <a:lnTo>
                    <a:pt x="155" y="1965"/>
                  </a:lnTo>
                  <a:lnTo>
                    <a:pt x="2036" y="2132"/>
                  </a:lnTo>
                  <a:lnTo>
                    <a:pt x="2179" y="4025"/>
                  </a:lnTo>
                  <a:lnTo>
                    <a:pt x="4060" y="4168"/>
                  </a:lnTo>
                  <a:lnTo>
                    <a:pt x="4203" y="6001"/>
                  </a:lnTo>
                  <a:lnTo>
                    <a:pt x="4358" y="5989"/>
                  </a:lnTo>
                  <a:lnTo>
                    <a:pt x="4203" y="4025"/>
                  </a:lnTo>
                  <a:lnTo>
                    <a:pt x="2334" y="3870"/>
                  </a:lnTo>
                  <a:lnTo>
                    <a:pt x="2167" y="1989"/>
                  </a:lnTo>
                  <a:lnTo>
                    <a:pt x="298" y="1834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06" name="Google Shape;6606;p23"/>
            <p:cNvSpPr/>
            <p:nvPr/>
          </p:nvSpPr>
          <p:spPr>
            <a:xfrm flipH="1">
              <a:off x="8807038" y="1829975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4013" y="168"/>
                  </a:lnTo>
                  <a:lnTo>
                    <a:pt x="3846" y="2061"/>
                  </a:lnTo>
                  <a:lnTo>
                    <a:pt x="1965" y="2204"/>
                  </a:lnTo>
                  <a:lnTo>
                    <a:pt x="1822" y="4097"/>
                  </a:lnTo>
                  <a:lnTo>
                    <a:pt x="0" y="4240"/>
                  </a:lnTo>
                  <a:lnTo>
                    <a:pt x="24" y="4406"/>
                  </a:lnTo>
                  <a:lnTo>
                    <a:pt x="1965" y="4240"/>
                  </a:lnTo>
                  <a:lnTo>
                    <a:pt x="2120" y="2358"/>
                  </a:lnTo>
                  <a:lnTo>
                    <a:pt x="3989" y="2204"/>
                  </a:lnTo>
                  <a:lnTo>
                    <a:pt x="4144" y="311"/>
                  </a:lnTo>
                  <a:lnTo>
                    <a:pt x="5954" y="168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07" name="Google Shape;6607;p23"/>
            <p:cNvSpPr/>
            <p:nvPr/>
          </p:nvSpPr>
          <p:spPr>
            <a:xfrm>
              <a:off x="8979088" y="2077925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58" y="1"/>
                  </a:moveTo>
                  <a:lnTo>
                    <a:pt x="5656" y="2537"/>
                  </a:lnTo>
                  <a:lnTo>
                    <a:pt x="3036" y="2751"/>
                  </a:lnTo>
                  <a:lnTo>
                    <a:pt x="2822" y="5382"/>
                  </a:lnTo>
                  <a:lnTo>
                    <a:pt x="203" y="5597"/>
                  </a:lnTo>
                  <a:lnTo>
                    <a:pt x="0" y="8323"/>
                  </a:lnTo>
                  <a:lnTo>
                    <a:pt x="203" y="8347"/>
                  </a:lnTo>
                  <a:lnTo>
                    <a:pt x="417" y="5799"/>
                  </a:lnTo>
                  <a:lnTo>
                    <a:pt x="3024" y="5597"/>
                  </a:lnTo>
                  <a:lnTo>
                    <a:pt x="3227" y="2954"/>
                  </a:lnTo>
                  <a:lnTo>
                    <a:pt x="5846" y="2739"/>
                  </a:lnTo>
                  <a:lnTo>
                    <a:pt x="6072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08" name="Google Shape;6608;p23"/>
            <p:cNvSpPr/>
            <p:nvPr/>
          </p:nvSpPr>
          <p:spPr>
            <a:xfrm>
              <a:off x="8818338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09" name="Google Shape;6609;p23"/>
            <p:cNvSpPr/>
            <p:nvPr/>
          </p:nvSpPr>
          <p:spPr>
            <a:xfrm>
              <a:off x="9031763" y="31823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5"/>
                  </a:moveTo>
                  <a:cubicBezTo>
                    <a:pt x="1382" y="95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5"/>
                    <a:pt x="929" y="95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10" name="Google Shape;6610;p23"/>
            <p:cNvSpPr/>
            <p:nvPr/>
          </p:nvSpPr>
          <p:spPr>
            <a:xfrm>
              <a:off x="8670413" y="27561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11" name="Google Shape;6611;p23"/>
            <p:cNvSpPr/>
            <p:nvPr/>
          </p:nvSpPr>
          <p:spPr>
            <a:xfrm>
              <a:off x="8513538" y="3288938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4"/>
                  </a:cubicBezTo>
                  <a:cubicBezTo>
                    <a:pt x="1" y="810"/>
                    <a:pt x="227" y="1036"/>
                    <a:pt x="513" y="1036"/>
                  </a:cubicBezTo>
                  <a:cubicBezTo>
                    <a:pt x="787" y="1036"/>
                    <a:pt x="1013" y="810"/>
                    <a:pt x="1013" y="524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12" name="Google Shape;6612;p23"/>
            <p:cNvSpPr/>
            <p:nvPr/>
          </p:nvSpPr>
          <p:spPr>
            <a:xfrm>
              <a:off x="8869538" y="32883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13" name="Google Shape;6613;p23"/>
            <p:cNvSpPr/>
            <p:nvPr/>
          </p:nvSpPr>
          <p:spPr>
            <a:xfrm>
              <a:off x="8858838" y="30957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53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14" name="Google Shape;6614;p23"/>
            <p:cNvSpPr/>
            <p:nvPr/>
          </p:nvSpPr>
          <p:spPr>
            <a:xfrm>
              <a:off x="8457588" y="2937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1" y="203"/>
                    <a:pt x="1" y="441"/>
                  </a:cubicBezTo>
                  <a:cubicBezTo>
                    <a:pt x="1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15" name="Google Shape;6615;p23"/>
            <p:cNvSpPr/>
            <p:nvPr/>
          </p:nvSpPr>
          <p:spPr>
            <a:xfrm>
              <a:off x="8910913" y="28138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191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41"/>
                  </a:cubicBezTo>
                  <a:cubicBezTo>
                    <a:pt x="870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16" name="Google Shape;6616;p23"/>
            <p:cNvSpPr/>
            <p:nvPr/>
          </p:nvSpPr>
          <p:spPr>
            <a:xfrm>
              <a:off x="8679638" y="3178813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107"/>
                  </a:moveTo>
                  <a:cubicBezTo>
                    <a:pt x="1489" y="107"/>
                    <a:pt x="1870" y="500"/>
                    <a:pt x="1870" y="1000"/>
                  </a:cubicBezTo>
                  <a:cubicBezTo>
                    <a:pt x="1870" y="1489"/>
                    <a:pt x="1465" y="1893"/>
                    <a:pt x="989" y="1893"/>
                  </a:cubicBezTo>
                  <a:cubicBezTo>
                    <a:pt x="513" y="1893"/>
                    <a:pt x="120" y="1489"/>
                    <a:pt x="120" y="1000"/>
                  </a:cubicBezTo>
                  <a:cubicBezTo>
                    <a:pt x="120" y="500"/>
                    <a:pt x="501" y="107"/>
                    <a:pt x="989" y="107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0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0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17" name="Google Shape;6617;p23"/>
            <p:cNvSpPr/>
            <p:nvPr/>
          </p:nvSpPr>
          <p:spPr>
            <a:xfrm>
              <a:off x="8594813" y="2876250"/>
              <a:ext cx="108950" cy="150050"/>
            </a:xfrm>
            <a:custGeom>
              <a:avLst/>
              <a:gdLst/>
              <a:ahLst/>
              <a:cxnLst/>
              <a:rect l="l" t="t" r="r" b="b"/>
              <a:pathLst>
                <a:path w="4358" h="6002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2"/>
                  </a:lnTo>
                  <a:lnTo>
                    <a:pt x="2179" y="4025"/>
                  </a:lnTo>
                  <a:lnTo>
                    <a:pt x="4060" y="4168"/>
                  </a:lnTo>
                  <a:lnTo>
                    <a:pt x="4203" y="6001"/>
                  </a:lnTo>
                  <a:lnTo>
                    <a:pt x="4358" y="5989"/>
                  </a:lnTo>
                  <a:lnTo>
                    <a:pt x="4203" y="4025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18" name="Google Shape;6618;p23"/>
            <p:cNvSpPr/>
            <p:nvPr/>
          </p:nvSpPr>
          <p:spPr>
            <a:xfrm>
              <a:off x="8807038" y="259912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4013" y="167"/>
                  </a:lnTo>
                  <a:lnTo>
                    <a:pt x="3846" y="2049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19" name="Google Shape;6619;p23"/>
            <p:cNvSpPr/>
            <p:nvPr/>
          </p:nvSpPr>
          <p:spPr>
            <a:xfrm flipH="1">
              <a:off x="397063" y="2844538"/>
              <a:ext cx="151825" cy="208975"/>
            </a:xfrm>
            <a:custGeom>
              <a:avLst/>
              <a:gdLst/>
              <a:ahLst/>
              <a:cxnLst/>
              <a:rect l="l" t="t" r="r" b="b"/>
              <a:pathLst>
                <a:path w="6073" h="8359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6" y="2763"/>
                  </a:lnTo>
                  <a:lnTo>
                    <a:pt x="2822" y="5394"/>
                  </a:lnTo>
                  <a:lnTo>
                    <a:pt x="203" y="5597"/>
                  </a:lnTo>
                  <a:lnTo>
                    <a:pt x="0" y="8335"/>
                  </a:lnTo>
                  <a:lnTo>
                    <a:pt x="203" y="8359"/>
                  </a:lnTo>
                  <a:lnTo>
                    <a:pt x="417" y="5811"/>
                  </a:lnTo>
                  <a:lnTo>
                    <a:pt x="3024" y="5597"/>
                  </a:lnTo>
                  <a:lnTo>
                    <a:pt x="3227" y="2953"/>
                  </a:lnTo>
                  <a:lnTo>
                    <a:pt x="5846" y="2739"/>
                  </a:lnTo>
                  <a:lnTo>
                    <a:pt x="6072" y="24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20" name="Google Shape;6620;p23"/>
            <p:cNvSpPr/>
            <p:nvPr/>
          </p:nvSpPr>
          <p:spPr>
            <a:xfrm>
              <a:off x="8818338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83"/>
                  </a:moveTo>
                  <a:cubicBezTo>
                    <a:pt x="1382" y="83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4"/>
                    <a:pt x="465" y="83"/>
                    <a:pt x="918" y="83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17"/>
                  </a:cubicBezTo>
                  <a:cubicBezTo>
                    <a:pt x="1" y="1429"/>
                    <a:pt x="418" y="1845"/>
                    <a:pt x="918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21" name="Google Shape;6621;p23"/>
            <p:cNvSpPr/>
            <p:nvPr/>
          </p:nvSpPr>
          <p:spPr>
            <a:xfrm>
              <a:off x="9031763" y="3951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18"/>
                    <a:pt x="1382" y="1787"/>
                    <a:pt x="929" y="1787"/>
                  </a:cubicBezTo>
                  <a:cubicBezTo>
                    <a:pt x="465" y="1787"/>
                    <a:pt x="96" y="1418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8"/>
                    <a:pt x="1" y="930"/>
                  </a:cubicBezTo>
                  <a:cubicBezTo>
                    <a:pt x="1" y="1430"/>
                    <a:pt x="417" y="1846"/>
                    <a:pt x="929" y="1846"/>
                  </a:cubicBezTo>
                  <a:cubicBezTo>
                    <a:pt x="1429" y="1846"/>
                    <a:pt x="1846" y="1430"/>
                    <a:pt x="1846" y="930"/>
                  </a:cubicBezTo>
                  <a:cubicBezTo>
                    <a:pt x="1834" y="418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22" name="Google Shape;6622;p23"/>
            <p:cNvSpPr/>
            <p:nvPr/>
          </p:nvSpPr>
          <p:spPr>
            <a:xfrm>
              <a:off x="8670413" y="35252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191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191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23" name="Google Shape;6623;p23"/>
            <p:cNvSpPr/>
            <p:nvPr/>
          </p:nvSpPr>
          <p:spPr>
            <a:xfrm>
              <a:off x="8513538" y="4057788"/>
              <a:ext cx="25325" cy="26225"/>
            </a:xfrm>
            <a:custGeom>
              <a:avLst/>
              <a:gdLst/>
              <a:ahLst/>
              <a:cxnLst/>
              <a:rect l="l" t="t" r="r" b="b"/>
              <a:pathLst>
                <a:path w="1013" h="1049" extrusionOk="0">
                  <a:moveTo>
                    <a:pt x="513" y="0"/>
                  </a:moveTo>
                  <a:cubicBezTo>
                    <a:pt x="227" y="0"/>
                    <a:pt x="1" y="239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9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24" name="Google Shape;6624;p23"/>
            <p:cNvSpPr/>
            <p:nvPr/>
          </p:nvSpPr>
          <p:spPr>
            <a:xfrm>
              <a:off x="8869538" y="4057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25" name="Google Shape;6625;p23"/>
            <p:cNvSpPr/>
            <p:nvPr/>
          </p:nvSpPr>
          <p:spPr>
            <a:xfrm>
              <a:off x="8858838" y="38649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26" name="Google Shape;6626;p23"/>
            <p:cNvSpPr/>
            <p:nvPr/>
          </p:nvSpPr>
          <p:spPr>
            <a:xfrm>
              <a:off x="8457588" y="37068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191"/>
                    <a:pt x="1" y="441"/>
                  </a:cubicBezTo>
                  <a:cubicBezTo>
                    <a:pt x="1" y="692"/>
                    <a:pt x="203" y="894"/>
                    <a:pt x="441" y="894"/>
                  </a:cubicBezTo>
                  <a:cubicBezTo>
                    <a:pt x="679" y="894"/>
                    <a:pt x="870" y="692"/>
                    <a:pt x="870" y="441"/>
                  </a:cubicBezTo>
                  <a:cubicBezTo>
                    <a:pt x="870" y="191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27" name="Google Shape;6627;p23"/>
            <p:cNvSpPr/>
            <p:nvPr/>
          </p:nvSpPr>
          <p:spPr>
            <a:xfrm>
              <a:off x="8910913" y="35827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2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53"/>
                  </a:cubicBezTo>
                  <a:cubicBezTo>
                    <a:pt x="870" y="202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28" name="Google Shape;6628;p23"/>
            <p:cNvSpPr/>
            <p:nvPr/>
          </p:nvSpPr>
          <p:spPr>
            <a:xfrm>
              <a:off x="8679638" y="3947963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5"/>
                  </a:moveTo>
                  <a:cubicBezTo>
                    <a:pt x="1489" y="95"/>
                    <a:pt x="1870" y="500"/>
                    <a:pt x="1870" y="988"/>
                  </a:cubicBezTo>
                  <a:cubicBezTo>
                    <a:pt x="1870" y="1488"/>
                    <a:pt x="1465" y="1881"/>
                    <a:pt x="989" y="1881"/>
                  </a:cubicBezTo>
                  <a:cubicBezTo>
                    <a:pt x="513" y="1881"/>
                    <a:pt x="120" y="1488"/>
                    <a:pt x="120" y="988"/>
                  </a:cubicBezTo>
                  <a:cubicBezTo>
                    <a:pt x="120" y="500"/>
                    <a:pt x="501" y="95"/>
                    <a:pt x="989" y="95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988"/>
                  </a:cubicBezTo>
                  <a:cubicBezTo>
                    <a:pt x="1" y="1548"/>
                    <a:pt x="441" y="1988"/>
                    <a:pt x="989" y="1988"/>
                  </a:cubicBezTo>
                  <a:cubicBezTo>
                    <a:pt x="1548" y="1988"/>
                    <a:pt x="1989" y="1548"/>
                    <a:pt x="1989" y="988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29" name="Google Shape;6629;p23"/>
            <p:cNvSpPr/>
            <p:nvPr/>
          </p:nvSpPr>
          <p:spPr>
            <a:xfrm flipH="1">
              <a:off x="8594813" y="3645400"/>
              <a:ext cx="108950" cy="150025"/>
            </a:xfrm>
            <a:custGeom>
              <a:avLst/>
              <a:gdLst/>
              <a:ahLst/>
              <a:cxnLst/>
              <a:rect l="l" t="t" r="r" b="b"/>
              <a:pathLst>
                <a:path w="4358" h="6001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1"/>
                  </a:lnTo>
                  <a:lnTo>
                    <a:pt x="2179" y="4012"/>
                  </a:lnTo>
                  <a:lnTo>
                    <a:pt x="4060" y="4167"/>
                  </a:lnTo>
                  <a:lnTo>
                    <a:pt x="4203" y="6001"/>
                  </a:lnTo>
                  <a:lnTo>
                    <a:pt x="4358" y="5977"/>
                  </a:lnTo>
                  <a:lnTo>
                    <a:pt x="4203" y="4012"/>
                  </a:lnTo>
                  <a:lnTo>
                    <a:pt x="2334" y="3870"/>
                  </a:lnTo>
                  <a:lnTo>
                    <a:pt x="2167" y="1976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30" name="Google Shape;6630;p23"/>
            <p:cNvSpPr/>
            <p:nvPr/>
          </p:nvSpPr>
          <p:spPr>
            <a:xfrm flipH="1">
              <a:off x="8807038" y="336827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084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31" name="Google Shape;6631;p23"/>
            <p:cNvSpPr/>
            <p:nvPr/>
          </p:nvSpPr>
          <p:spPr>
            <a:xfrm>
              <a:off x="8979088" y="361592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94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32" name="Google Shape;6632;p23"/>
            <p:cNvSpPr/>
            <p:nvPr/>
          </p:nvSpPr>
          <p:spPr>
            <a:xfrm>
              <a:off x="8818338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4"/>
                    <a:pt x="1382" y="1787"/>
                    <a:pt x="918" y="1787"/>
                  </a:cubicBezTo>
                  <a:cubicBezTo>
                    <a:pt x="465" y="1787"/>
                    <a:pt x="84" y="1406"/>
                    <a:pt x="84" y="929"/>
                  </a:cubicBezTo>
                  <a:cubicBezTo>
                    <a:pt x="84" y="453"/>
                    <a:pt x="465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33" name="Google Shape;6633;p23"/>
            <p:cNvSpPr/>
            <p:nvPr/>
          </p:nvSpPr>
          <p:spPr>
            <a:xfrm>
              <a:off x="903176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34" name="Google Shape;6634;p23"/>
            <p:cNvSpPr/>
            <p:nvPr/>
          </p:nvSpPr>
          <p:spPr>
            <a:xfrm>
              <a:off x="8670413" y="42941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2"/>
                    <a:pt x="203" y="894"/>
                    <a:pt x="441" y="894"/>
                  </a:cubicBezTo>
                  <a:cubicBezTo>
                    <a:pt x="679" y="894"/>
                    <a:pt x="870" y="692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35" name="Google Shape;6635;p23"/>
            <p:cNvSpPr/>
            <p:nvPr/>
          </p:nvSpPr>
          <p:spPr>
            <a:xfrm>
              <a:off x="851353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36" name="Google Shape;6636;p23"/>
            <p:cNvSpPr/>
            <p:nvPr/>
          </p:nvSpPr>
          <p:spPr>
            <a:xfrm>
              <a:off x="886953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37" name="Google Shape;6637;p23"/>
            <p:cNvSpPr/>
            <p:nvPr/>
          </p:nvSpPr>
          <p:spPr>
            <a:xfrm>
              <a:off x="885883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38" name="Google Shape;6638;p23"/>
            <p:cNvSpPr/>
            <p:nvPr/>
          </p:nvSpPr>
          <p:spPr>
            <a:xfrm>
              <a:off x="8457588" y="44756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39" name="Google Shape;6639;p23"/>
            <p:cNvSpPr/>
            <p:nvPr/>
          </p:nvSpPr>
          <p:spPr>
            <a:xfrm>
              <a:off x="8910913" y="43518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40" name="Google Shape;6640;p23"/>
            <p:cNvSpPr/>
            <p:nvPr/>
          </p:nvSpPr>
          <p:spPr>
            <a:xfrm>
              <a:off x="8679638" y="4716788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41" name="Google Shape;6641;p23"/>
            <p:cNvSpPr/>
            <p:nvPr/>
          </p:nvSpPr>
          <p:spPr>
            <a:xfrm>
              <a:off x="8594813" y="4414525"/>
              <a:ext cx="108950" cy="149750"/>
            </a:xfrm>
            <a:custGeom>
              <a:avLst/>
              <a:gdLst/>
              <a:ahLst/>
              <a:cxnLst/>
              <a:rect l="l" t="t" r="r" b="b"/>
              <a:pathLst>
                <a:path w="4358" h="5990" extrusionOk="0">
                  <a:moveTo>
                    <a:pt x="143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36" y="2120"/>
                  </a:lnTo>
                  <a:lnTo>
                    <a:pt x="2179" y="4013"/>
                  </a:lnTo>
                  <a:lnTo>
                    <a:pt x="4060" y="4168"/>
                  </a:lnTo>
                  <a:lnTo>
                    <a:pt x="4203" y="5990"/>
                  </a:lnTo>
                  <a:lnTo>
                    <a:pt x="4358" y="5978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22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42" name="Google Shape;6642;p23"/>
            <p:cNvSpPr/>
            <p:nvPr/>
          </p:nvSpPr>
          <p:spPr>
            <a:xfrm>
              <a:off x="8807038" y="413712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51"/>
                  </a:lnTo>
                  <a:lnTo>
                    <a:pt x="24" y="4405"/>
                  </a:lnTo>
                  <a:lnTo>
                    <a:pt x="1965" y="4251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22"/>
                  </a:lnTo>
                  <a:lnTo>
                    <a:pt x="5954" y="167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43" name="Google Shape;6643;p23"/>
            <p:cNvSpPr/>
            <p:nvPr/>
          </p:nvSpPr>
          <p:spPr>
            <a:xfrm>
              <a:off x="8266188" y="4616350"/>
              <a:ext cx="106900" cy="151525"/>
            </a:xfrm>
            <a:custGeom>
              <a:avLst/>
              <a:gdLst/>
              <a:ahLst/>
              <a:cxnLst/>
              <a:rect l="l" t="t" r="r" b="b"/>
              <a:pathLst>
                <a:path w="4276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2" y="2012"/>
                  </a:lnTo>
                  <a:lnTo>
                    <a:pt x="1989" y="3905"/>
                  </a:lnTo>
                  <a:lnTo>
                    <a:pt x="120" y="4084"/>
                  </a:lnTo>
                  <a:lnTo>
                    <a:pt x="1" y="6048"/>
                  </a:lnTo>
                  <a:lnTo>
                    <a:pt x="144" y="6060"/>
                  </a:lnTo>
                  <a:lnTo>
                    <a:pt x="263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88"/>
                  </a:lnTo>
                  <a:lnTo>
                    <a:pt x="4275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44" name="Google Shape;6644;p23"/>
            <p:cNvSpPr/>
            <p:nvPr/>
          </p:nvSpPr>
          <p:spPr>
            <a:xfrm flipH="1">
              <a:off x="397063" y="43828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0"/>
                  </a:lnTo>
                  <a:lnTo>
                    <a:pt x="2822" y="5382"/>
                  </a:lnTo>
                  <a:lnTo>
                    <a:pt x="203" y="5596"/>
                  </a:lnTo>
                  <a:lnTo>
                    <a:pt x="0" y="8334"/>
                  </a:lnTo>
                  <a:lnTo>
                    <a:pt x="203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41"/>
                  </a:lnTo>
                  <a:lnTo>
                    <a:pt x="5846" y="2738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45" name="Google Shape;6645;p23"/>
            <p:cNvSpPr/>
            <p:nvPr/>
          </p:nvSpPr>
          <p:spPr>
            <a:xfrm>
              <a:off x="8818338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46" name="Google Shape;6646;p23"/>
            <p:cNvSpPr/>
            <p:nvPr/>
          </p:nvSpPr>
          <p:spPr>
            <a:xfrm>
              <a:off x="867041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47" name="Google Shape;6647;p23"/>
            <p:cNvSpPr/>
            <p:nvPr/>
          </p:nvSpPr>
          <p:spPr>
            <a:xfrm>
              <a:off x="8910913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41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48" name="Google Shape;6648;p23"/>
            <p:cNvSpPr/>
            <p:nvPr/>
          </p:nvSpPr>
          <p:spPr>
            <a:xfrm flipH="1">
              <a:off x="8807038" y="4906250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4013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49" name="Google Shape;6649;p23"/>
            <p:cNvSpPr/>
            <p:nvPr/>
          </p:nvSpPr>
          <p:spPr>
            <a:xfrm>
              <a:off x="8243563" y="4910725"/>
              <a:ext cx="152125" cy="208675"/>
            </a:xfrm>
            <a:custGeom>
              <a:avLst/>
              <a:gdLst/>
              <a:ahLst/>
              <a:cxnLst/>
              <a:rect l="l" t="t" r="r" b="b"/>
              <a:pathLst>
                <a:path w="6085" h="8347" extrusionOk="0">
                  <a:moveTo>
                    <a:pt x="5859" y="0"/>
                  </a:moveTo>
                  <a:lnTo>
                    <a:pt x="5668" y="2548"/>
                  </a:lnTo>
                  <a:lnTo>
                    <a:pt x="3049" y="2751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8" y="5811"/>
                  </a:lnTo>
                  <a:lnTo>
                    <a:pt x="3037" y="5596"/>
                  </a:lnTo>
                  <a:lnTo>
                    <a:pt x="3239" y="2965"/>
                  </a:lnTo>
                  <a:lnTo>
                    <a:pt x="5859" y="2739"/>
                  </a:lnTo>
                  <a:lnTo>
                    <a:pt x="6085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50" name="Google Shape;6650;p23"/>
            <p:cNvSpPr/>
            <p:nvPr/>
          </p:nvSpPr>
          <p:spPr>
            <a:xfrm>
              <a:off x="807836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51" name="Google Shape;6651;p23"/>
            <p:cNvSpPr/>
            <p:nvPr/>
          </p:nvSpPr>
          <p:spPr>
            <a:xfrm>
              <a:off x="75604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0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00" y="1037"/>
                  </a:cubicBezTo>
                  <a:cubicBezTo>
                    <a:pt x="774" y="1037"/>
                    <a:pt x="1012" y="810"/>
                    <a:pt x="1012" y="525"/>
                  </a:cubicBezTo>
                  <a:cubicBezTo>
                    <a:pt x="1012" y="227"/>
                    <a:pt x="774" y="1"/>
                    <a:pt x="5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52" name="Google Shape;6652;p23"/>
            <p:cNvSpPr/>
            <p:nvPr/>
          </p:nvSpPr>
          <p:spPr>
            <a:xfrm>
              <a:off x="7916438" y="212063"/>
              <a:ext cx="21475" cy="22350"/>
            </a:xfrm>
            <a:custGeom>
              <a:avLst/>
              <a:gdLst/>
              <a:ahLst/>
              <a:cxnLst/>
              <a:rect l="l" t="t" r="r" b="b"/>
              <a:pathLst>
                <a:path w="859" h="894" extrusionOk="0">
                  <a:moveTo>
                    <a:pt x="430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30" y="894"/>
                  </a:cubicBezTo>
                  <a:cubicBezTo>
                    <a:pt x="668" y="894"/>
                    <a:pt x="858" y="703"/>
                    <a:pt x="858" y="453"/>
                  </a:cubicBezTo>
                  <a:cubicBezTo>
                    <a:pt x="858" y="203"/>
                    <a:pt x="668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53" name="Google Shape;6653;p23"/>
            <p:cNvSpPr/>
            <p:nvPr/>
          </p:nvSpPr>
          <p:spPr>
            <a:xfrm>
              <a:off x="790513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54" name="Google Shape;6654;p23"/>
            <p:cNvSpPr/>
            <p:nvPr/>
          </p:nvSpPr>
          <p:spPr>
            <a:xfrm>
              <a:off x="7725938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55" name="Google Shape;6655;p23"/>
            <p:cNvSpPr/>
            <p:nvPr/>
          </p:nvSpPr>
          <p:spPr>
            <a:xfrm flipH="1">
              <a:off x="159126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1" y="2001"/>
                  </a:lnTo>
                  <a:lnTo>
                    <a:pt x="2012" y="3894"/>
                  </a:lnTo>
                  <a:lnTo>
                    <a:pt x="131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3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86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56" name="Google Shape;6656;p23"/>
            <p:cNvSpPr/>
            <p:nvPr/>
          </p:nvSpPr>
          <p:spPr>
            <a:xfrm>
              <a:off x="771731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70" y="703"/>
                    <a:pt x="870" y="453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57" name="Google Shape;6657;p23"/>
            <p:cNvSpPr/>
            <p:nvPr/>
          </p:nvSpPr>
          <p:spPr>
            <a:xfrm>
              <a:off x="7957238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41" y="893"/>
                  </a:cubicBezTo>
                  <a:cubicBezTo>
                    <a:pt x="679" y="893"/>
                    <a:pt x="869" y="691"/>
                    <a:pt x="869" y="453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58" name="Google Shape;6658;p23"/>
            <p:cNvSpPr/>
            <p:nvPr/>
          </p:nvSpPr>
          <p:spPr>
            <a:xfrm flipH="1">
              <a:off x="1179288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18" y="1"/>
                  </a:moveTo>
                  <a:lnTo>
                    <a:pt x="3989" y="155"/>
                  </a:lnTo>
                  <a:lnTo>
                    <a:pt x="3834" y="2048"/>
                  </a:lnTo>
                  <a:lnTo>
                    <a:pt x="1965" y="2203"/>
                  </a:lnTo>
                  <a:lnTo>
                    <a:pt x="1798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2" y="155"/>
                  </a:lnTo>
                  <a:lnTo>
                    <a:pt x="591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59" name="Google Shape;6659;p23"/>
            <p:cNvSpPr/>
            <p:nvPr/>
          </p:nvSpPr>
          <p:spPr>
            <a:xfrm>
              <a:off x="729018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6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50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60" name="Google Shape;6660;p23"/>
            <p:cNvSpPr/>
            <p:nvPr/>
          </p:nvSpPr>
          <p:spPr>
            <a:xfrm>
              <a:off x="807836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46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61" name="Google Shape;6661;p23"/>
            <p:cNvSpPr/>
            <p:nvPr/>
          </p:nvSpPr>
          <p:spPr>
            <a:xfrm>
              <a:off x="75604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0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00" y="1048"/>
                  </a:cubicBezTo>
                  <a:cubicBezTo>
                    <a:pt x="774" y="1048"/>
                    <a:pt x="1012" y="810"/>
                    <a:pt x="1012" y="524"/>
                  </a:cubicBezTo>
                  <a:cubicBezTo>
                    <a:pt x="1012" y="238"/>
                    <a:pt x="774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62" name="Google Shape;6662;p23"/>
            <p:cNvSpPr/>
            <p:nvPr/>
          </p:nvSpPr>
          <p:spPr>
            <a:xfrm>
              <a:off x="7916438" y="4826638"/>
              <a:ext cx="21475" cy="22350"/>
            </a:xfrm>
            <a:custGeom>
              <a:avLst/>
              <a:gdLst/>
              <a:ahLst/>
              <a:cxnLst/>
              <a:rect l="l" t="t" r="r" b="b"/>
              <a:pathLst>
                <a:path w="859" h="894" extrusionOk="0">
                  <a:moveTo>
                    <a:pt x="430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30" y="893"/>
                  </a:cubicBezTo>
                  <a:cubicBezTo>
                    <a:pt x="668" y="893"/>
                    <a:pt x="858" y="691"/>
                    <a:pt x="858" y="441"/>
                  </a:cubicBezTo>
                  <a:cubicBezTo>
                    <a:pt x="858" y="203"/>
                    <a:pt x="668" y="0"/>
                    <a:pt x="4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63" name="Google Shape;6663;p23"/>
            <p:cNvSpPr/>
            <p:nvPr/>
          </p:nvSpPr>
          <p:spPr>
            <a:xfrm>
              <a:off x="790513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64" name="Google Shape;6664;p23"/>
            <p:cNvSpPr/>
            <p:nvPr/>
          </p:nvSpPr>
          <p:spPr>
            <a:xfrm>
              <a:off x="7725938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65" name="Google Shape;6665;p23"/>
            <p:cNvSpPr/>
            <p:nvPr/>
          </p:nvSpPr>
          <p:spPr>
            <a:xfrm flipH="1">
              <a:off x="1591263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1" y="2012"/>
                  </a:lnTo>
                  <a:lnTo>
                    <a:pt x="2012" y="3905"/>
                  </a:lnTo>
                  <a:lnTo>
                    <a:pt x="131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3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86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66" name="Google Shape;6666;p23"/>
            <p:cNvSpPr/>
            <p:nvPr/>
          </p:nvSpPr>
          <p:spPr>
            <a:xfrm>
              <a:off x="771731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53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67" name="Google Shape;6667;p23"/>
            <p:cNvSpPr/>
            <p:nvPr/>
          </p:nvSpPr>
          <p:spPr>
            <a:xfrm>
              <a:off x="7957238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68" name="Google Shape;6668;p23"/>
            <p:cNvSpPr/>
            <p:nvPr/>
          </p:nvSpPr>
          <p:spPr>
            <a:xfrm flipH="1">
              <a:off x="225613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18" y="1"/>
                  </a:moveTo>
                  <a:lnTo>
                    <a:pt x="3989" y="167"/>
                  </a:lnTo>
                  <a:lnTo>
                    <a:pt x="3834" y="2061"/>
                  </a:lnTo>
                  <a:lnTo>
                    <a:pt x="1965" y="2203"/>
                  </a:lnTo>
                  <a:lnTo>
                    <a:pt x="1798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2" y="167"/>
                  </a:lnTo>
                  <a:lnTo>
                    <a:pt x="591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69" name="Google Shape;6669;p23"/>
            <p:cNvSpPr/>
            <p:nvPr/>
          </p:nvSpPr>
          <p:spPr>
            <a:xfrm>
              <a:off x="7290188" y="491072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70" name="Google Shape;6670;p23"/>
            <p:cNvSpPr/>
            <p:nvPr/>
          </p:nvSpPr>
          <p:spPr>
            <a:xfrm>
              <a:off x="7124688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1" y="465"/>
                    <a:pt x="1751" y="941"/>
                  </a:cubicBezTo>
                  <a:cubicBezTo>
                    <a:pt x="1751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71" name="Google Shape;6671;p23"/>
            <p:cNvSpPr/>
            <p:nvPr/>
          </p:nvSpPr>
          <p:spPr>
            <a:xfrm>
              <a:off x="66067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1" y="1"/>
                  </a:moveTo>
                  <a:cubicBezTo>
                    <a:pt x="227" y="1"/>
                    <a:pt x="0" y="227"/>
                    <a:pt x="0" y="525"/>
                  </a:cubicBezTo>
                  <a:cubicBezTo>
                    <a:pt x="0" y="810"/>
                    <a:pt x="227" y="1037"/>
                    <a:pt x="501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72" name="Google Shape;6672;p23"/>
            <p:cNvSpPr/>
            <p:nvPr/>
          </p:nvSpPr>
          <p:spPr>
            <a:xfrm>
              <a:off x="6962763" y="2120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58" y="703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73" name="Google Shape;6673;p23"/>
            <p:cNvSpPr/>
            <p:nvPr/>
          </p:nvSpPr>
          <p:spPr>
            <a:xfrm>
              <a:off x="6951438" y="19488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80" y="894"/>
                    <a:pt x="870" y="691"/>
                    <a:pt x="870" y="441"/>
                  </a:cubicBezTo>
                  <a:cubicBezTo>
                    <a:pt x="870" y="203"/>
                    <a:pt x="680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74" name="Google Shape;6674;p23"/>
            <p:cNvSpPr/>
            <p:nvPr/>
          </p:nvSpPr>
          <p:spPr>
            <a:xfrm>
              <a:off x="677226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0" y="1894"/>
                  </a:cubicBezTo>
                  <a:cubicBezTo>
                    <a:pt x="524" y="1894"/>
                    <a:pt x="119" y="1489"/>
                    <a:pt x="119" y="1001"/>
                  </a:cubicBezTo>
                  <a:cubicBezTo>
                    <a:pt x="119" y="501"/>
                    <a:pt x="524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75" name="Google Shape;6675;p23"/>
            <p:cNvSpPr/>
            <p:nvPr/>
          </p:nvSpPr>
          <p:spPr>
            <a:xfrm>
              <a:off x="635881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44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13" y="3894"/>
                  </a:lnTo>
                  <a:lnTo>
                    <a:pt x="143" y="4073"/>
                  </a:lnTo>
                  <a:lnTo>
                    <a:pt x="1" y="6037"/>
                  </a:lnTo>
                  <a:lnTo>
                    <a:pt x="155" y="6049"/>
                  </a:lnTo>
                  <a:lnTo>
                    <a:pt x="286" y="4228"/>
                  </a:lnTo>
                  <a:lnTo>
                    <a:pt x="2167" y="4049"/>
                  </a:lnTo>
                  <a:lnTo>
                    <a:pt x="2287" y="2156"/>
                  </a:lnTo>
                  <a:lnTo>
                    <a:pt x="4156" y="1977"/>
                  </a:lnTo>
                  <a:lnTo>
                    <a:pt x="4287" y="13"/>
                  </a:lnTo>
                  <a:lnTo>
                    <a:pt x="4144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76" name="Google Shape;6676;p23"/>
            <p:cNvSpPr/>
            <p:nvPr/>
          </p:nvSpPr>
          <p:spPr>
            <a:xfrm>
              <a:off x="6763638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79" y="893"/>
                    <a:pt x="869" y="703"/>
                    <a:pt x="869" y="453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77" name="Google Shape;6677;p23"/>
            <p:cNvSpPr/>
            <p:nvPr/>
          </p:nvSpPr>
          <p:spPr>
            <a:xfrm>
              <a:off x="7003538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78" name="Google Shape;6678;p23"/>
            <p:cNvSpPr/>
            <p:nvPr/>
          </p:nvSpPr>
          <p:spPr>
            <a:xfrm flipH="1">
              <a:off x="2132963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41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89" y="2203"/>
                  </a:lnTo>
                  <a:lnTo>
                    <a:pt x="4143" y="310"/>
                  </a:lnTo>
                  <a:lnTo>
                    <a:pt x="5941" y="155"/>
                  </a:lnTo>
                  <a:lnTo>
                    <a:pt x="5941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79" name="Google Shape;6679;p23"/>
            <p:cNvSpPr/>
            <p:nvPr/>
          </p:nvSpPr>
          <p:spPr>
            <a:xfrm>
              <a:off x="633648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27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7" y="5596"/>
                  </a:lnTo>
                  <a:lnTo>
                    <a:pt x="3251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80" name="Google Shape;6680;p23"/>
            <p:cNvSpPr/>
            <p:nvPr/>
          </p:nvSpPr>
          <p:spPr>
            <a:xfrm>
              <a:off x="7124688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1" y="465"/>
                    <a:pt x="1751" y="941"/>
                  </a:cubicBezTo>
                  <a:cubicBezTo>
                    <a:pt x="1751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81" name="Google Shape;6681;p23"/>
            <p:cNvSpPr/>
            <p:nvPr/>
          </p:nvSpPr>
          <p:spPr>
            <a:xfrm>
              <a:off x="66067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1" y="0"/>
                  </a:moveTo>
                  <a:cubicBezTo>
                    <a:pt x="227" y="0"/>
                    <a:pt x="0" y="238"/>
                    <a:pt x="0" y="524"/>
                  </a:cubicBezTo>
                  <a:cubicBezTo>
                    <a:pt x="0" y="810"/>
                    <a:pt x="227" y="1048"/>
                    <a:pt x="501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82" name="Google Shape;6682;p23"/>
            <p:cNvSpPr/>
            <p:nvPr/>
          </p:nvSpPr>
          <p:spPr>
            <a:xfrm>
              <a:off x="6962763" y="48266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83" name="Google Shape;6683;p23"/>
            <p:cNvSpPr/>
            <p:nvPr/>
          </p:nvSpPr>
          <p:spPr>
            <a:xfrm>
              <a:off x="6951438" y="4634038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1" y="1"/>
                  </a:moveTo>
                  <a:cubicBezTo>
                    <a:pt x="203" y="1"/>
                    <a:pt x="1" y="191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80" y="894"/>
                    <a:pt x="870" y="691"/>
                    <a:pt x="870" y="441"/>
                  </a:cubicBezTo>
                  <a:cubicBezTo>
                    <a:pt x="870" y="191"/>
                    <a:pt x="680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84" name="Google Shape;6684;p23"/>
            <p:cNvSpPr/>
            <p:nvPr/>
          </p:nvSpPr>
          <p:spPr>
            <a:xfrm>
              <a:off x="677226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0" y="1894"/>
                  </a:cubicBezTo>
                  <a:cubicBezTo>
                    <a:pt x="524" y="1894"/>
                    <a:pt x="119" y="1489"/>
                    <a:pt x="119" y="1001"/>
                  </a:cubicBezTo>
                  <a:cubicBezTo>
                    <a:pt x="119" y="513"/>
                    <a:pt x="524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85" name="Google Shape;6685;p23"/>
            <p:cNvSpPr/>
            <p:nvPr/>
          </p:nvSpPr>
          <p:spPr>
            <a:xfrm>
              <a:off x="6358813" y="4616350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44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13" y="3905"/>
                  </a:lnTo>
                  <a:lnTo>
                    <a:pt x="143" y="4084"/>
                  </a:lnTo>
                  <a:lnTo>
                    <a:pt x="1" y="6048"/>
                  </a:lnTo>
                  <a:lnTo>
                    <a:pt x="155" y="6060"/>
                  </a:lnTo>
                  <a:lnTo>
                    <a:pt x="286" y="4227"/>
                  </a:lnTo>
                  <a:lnTo>
                    <a:pt x="2167" y="4048"/>
                  </a:lnTo>
                  <a:lnTo>
                    <a:pt x="2287" y="2155"/>
                  </a:lnTo>
                  <a:lnTo>
                    <a:pt x="4156" y="1988"/>
                  </a:lnTo>
                  <a:lnTo>
                    <a:pt x="4287" y="24"/>
                  </a:lnTo>
                  <a:lnTo>
                    <a:pt x="4144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86" name="Google Shape;6686;p23"/>
            <p:cNvSpPr/>
            <p:nvPr/>
          </p:nvSpPr>
          <p:spPr>
            <a:xfrm>
              <a:off x="6763638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69" y="691"/>
                    <a:pt x="869" y="453"/>
                  </a:cubicBezTo>
                  <a:cubicBezTo>
                    <a:pt x="869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87" name="Google Shape;6687;p23"/>
            <p:cNvSpPr/>
            <p:nvPr/>
          </p:nvSpPr>
          <p:spPr>
            <a:xfrm>
              <a:off x="7003538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88" name="Google Shape;6688;p23"/>
            <p:cNvSpPr/>
            <p:nvPr/>
          </p:nvSpPr>
          <p:spPr>
            <a:xfrm flipH="1">
              <a:off x="1179288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41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89" y="2203"/>
                  </a:lnTo>
                  <a:lnTo>
                    <a:pt x="4143" y="310"/>
                  </a:lnTo>
                  <a:lnTo>
                    <a:pt x="5941" y="167"/>
                  </a:lnTo>
                  <a:lnTo>
                    <a:pt x="5941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89" name="Google Shape;6689;p23"/>
            <p:cNvSpPr/>
            <p:nvPr/>
          </p:nvSpPr>
          <p:spPr>
            <a:xfrm>
              <a:off x="633648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27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7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90" name="Google Shape;6690;p23"/>
            <p:cNvSpPr/>
            <p:nvPr/>
          </p:nvSpPr>
          <p:spPr>
            <a:xfrm>
              <a:off x="617128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84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91" name="Google Shape;6691;p23"/>
            <p:cNvSpPr/>
            <p:nvPr/>
          </p:nvSpPr>
          <p:spPr>
            <a:xfrm>
              <a:off x="56530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1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01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92" name="Google Shape;6692;p23"/>
            <p:cNvSpPr/>
            <p:nvPr/>
          </p:nvSpPr>
          <p:spPr>
            <a:xfrm>
              <a:off x="600906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93" name="Google Shape;6693;p23"/>
            <p:cNvSpPr/>
            <p:nvPr/>
          </p:nvSpPr>
          <p:spPr>
            <a:xfrm>
              <a:off x="5998363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94" name="Google Shape;6694;p23"/>
            <p:cNvSpPr/>
            <p:nvPr/>
          </p:nvSpPr>
          <p:spPr>
            <a:xfrm>
              <a:off x="5819163" y="102538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01" y="1894"/>
                    <a:pt x="108" y="1489"/>
                    <a:pt x="108" y="1001"/>
                  </a:cubicBezTo>
                  <a:cubicBezTo>
                    <a:pt x="108" y="501"/>
                    <a:pt x="501" y="96"/>
                    <a:pt x="989" y="96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1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95" name="Google Shape;6695;p23"/>
            <p:cNvSpPr/>
            <p:nvPr/>
          </p:nvSpPr>
          <p:spPr>
            <a:xfrm flipH="1">
              <a:off x="3498338" y="-162"/>
              <a:ext cx="107200" cy="151250"/>
            </a:xfrm>
            <a:custGeom>
              <a:avLst/>
              <a:gdLst/>
              <a:ahLst/>
              <a:cxnLst/>
              <a:rect l="l" t="t" r="r" b="b"/>
              <a:pathLst>
                <a:path w="4288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32" y="4073"/>
                  </a:lnTo>
                  <a:lnTo>
                    <a:pt x="1" y="6037"/>
                  </a:lnTo>
                  <a:lnTo>
                    <a:pt x="156" y="6049"/>
                  </a:lnTo>
                  <a:lnTo>
                    <a:pt x="275" y="4228"/>
                  </a:lnTo>
                  <a:lnTo>
                    <a:pt x="2156" y="4049"/>
                  </a:lnTo>
                  <a:lnTo>
                    <a:pt x="2275" y="2156"/>
                  </a:lnTo>
                  <a:lnTo>
                    <a:pt x="4144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96" name="Google Shape;6696;p23"/>
            <p:cNvSpPr/>
            <p:nvPr/>
          </p:nvSpPr>
          <p:spPr>
            <a:xfrm>
              <a:off x="581023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97" name="Google Shape;6697;p23"/>
            <p:cNvSpPr/>
            <p:nvPr/>
          </p:nvSpPr>
          <p:spPr>
            <a:xfrm>
              <a:off x="605013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8" y="893"/>
                    <a:pt x="858" y="691"/>
                    <a:pt x="858" y="453"/>
                  </a:cubicBezTo>
                  <a:cubicBezTo>
                    <a:pt x="858" y="203"/>
                    <a:pt x="668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98" name="Google Shape;6698;p23"/>
            <p:cNvSpPr/>
            <p:nvPr/>
          </p:nvSpPr>
          <p:spPr>
            <a:xfrm flipH="1">
              <a:off x="3086363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99" name="Google Shape;6699;p23"/>
            <p:cNvSpPr/>
            <p:nvPr/>
          </p:nvSpPr>
          <p:spPr>
            <a:xfrm>
              <a:off x="5383088" y="294238"/>
              <a:ext cx="151850" cy="208675"/>
            </a:xfrm>
            <a:custGeom>
              <a:avLst/>
              <a:gdLst/>
              <a:ahLst/>
              <a:cxnLst/>
              <a:rect l="l" t="t" r="r" b="b"/>
              <a:pathLst>
                <a:path w="6074" h="8347" extrusionOk="0">
                  <a:moveTo>
                    <a:pt x="5859" y="0"/>
                  </a:moveTo>
                  <a:lnTo>
                    <a:pt x="5656" y="2536"/>
                  </a:lnTo>
                  <a:lnTo>
                    <a:pt x="3049" y="2750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8" y="5798"/>
                  </a:lnTo>
                  <a:lnTo>
                    <a:pt x="3025" y="5596"/>
                  </a:lnTo>
                  <a:lnTo>
                    <a:pt x="3239" y="2953"/>
                  </a:lnTo>
                  <a:lnTo>
                    <a:pt x="5859" y="2750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00" name="Google Shape;6700;p23"/>
            <p:cNvSpPr/>
            <p:nvPr/>
          </p:nvSpPr>
          <p:spPr>
            <a:xfrm>
              <a:off x="617128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94" y="84"/>
                    <a:pt x="1763" y="465"/>
                    <a:pt x="1763" y="941"/>
                  </a:cubicBezTo>
                  <a:cubicBezTo>
                    <a:pt x="1763" y="1394"/>
                    <a:pt x="1394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84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01" name="Google Shape;6701;p23"/>
            <p:cNvSpPr/>
            <p:nvPr/>
          </p:nvSpPr>
          <p:spPr>
            <a:xfrm>
              <a:off x="56530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1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01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02" name="Google Shape;6702;p23"/>
            <p:cNvSpPr/>
            <p:nvPr/>
          </p:nvSpPr>
          <p:spPr>
            <a:xfrm>
              <a:off x="600906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03" name="Google Shape;6703;p23"/>
            <p:cNvSpPr/>
            <p:nvPr/>
          </p:nvSpPr>
          <p:spPr>
            <a:xfrm>
              <a:off x="5998363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04" name="Google Shape;6704;p23"/>
            <p:cNvSpPr/>
            <p:nvPr/>
          </p:nvSpPr>
          <p:spPr>
            <a:xfrm>
              <a:off x="5819163" y="4716788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01" y="1894"/>
                    <a:pt x="108" y="1489"/>
                    <a:pt x="108" y="1001"/>
                  </a:cubicBezTo>
                  <a:cubicBezTo>
                    <a:pt x="96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05" name="Google Shape;6705;p23"/>
            <p:cNvSpPr/>
            <p:nvPr/>
          </p:nvSpPr>
          <p:spPr>
            <a:xfrm flipH="1">
              <a:off x="3498338" y="4614113"/>
              <a:ext cx="107200" cy="151525"/>
            </a:xfrm>
            <a:custGeom>
              <a:avLst/>
              <a:gdLst/>
              <a:ahLst/>
              <a:cxnLst/>
              <a:rect l="l" t="t" r="r" b="b"/>
              <a:pathLst>
                <a:path w="4288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5"/>
                  </a:lnTo>
                  <a:lnTo>
                    <a:pt x="132" y="4084"/>
                  </a:lnTo>
                  <a:lnTo>
                    <a:pt x="1" y="6048"/>
                  </a:lnTo>
                  <a:lnTo>
                    <a:pt x="156" y="6060"/>
                  </a:lnTo>
                  <a:lnTo>
                    <a:pt x="275" y="4227"/>
                  </a:lnTo>
                  <a:lnTo>
                    <a:pt x="2156" y="4048"/>
                  </a:lnTo>
                  <a:lnTo>
                    <a:pt x="2275" y="2155"/>
                  </a:lnTo>
                  <a:lnTo>
                    <a:pt x="4144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06" name="Google Shape;6706;p23"/>
            <p:cNvSpPr/>
            <p:nvPr/>
          </p:nvSpPr>
          <p:spPr>
            <a:xfrm>
              <a:off x="581023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07" name="Google Shape;6707;p23"/>
            <p:cNvSpPr/>
            <p:nvPr/>
          </p:nvSpPr>
          <p:spPr>
            <a:xfrm>
              <a:off x="605013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8" y="893"/>
                    <a:pt x="858" y="691"/>
                    <a:pt x="858" y="441"/>
                  </a:cubicBezTo>
                  <a:cubicBezTo>
                    <a:pt x="858" y="203"/>
                    <a:pt x="668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08" name="Google Shape;6708;p23"/>
            <p:cNvSpPr/>
            <p:nvPr/>
          </p:nvSpPr>
          <p:spPr>
            <a:xfrm flipH="1">
              <a:off x="2132688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09" name="Google Shape;6709;p23"/>
            <p:cNvSpPr/>
            <p:nvPr/>
          </p:nvSpPr>
          <p:spPr>
            <a:xfrm>
              <a:off x="5383088" y="4908488"/>
              <a:ext cx="151850" cy="208675"/>
            </a:xfrm>
            <a:custGeom>
              <a:avLst/>
              <a:gdLst/>
              <a:ahLst/>
              <a:cxnLst/>
              <a:rect l="l" t="t" r="r" b="b"/>
              <a:pathLst>
                <a:path w="6074" h="8347" extrusionOk="0">
                  <a:moveTo>
                    <a:pt x="5859" y="0"/>
                  </a:moveTo>
                  <a:lnTo>
                    <a:pt x="5656" y="2548"/>
                  </a:lnTo>
                  <a:lnTo>
                    <a:pt x="3049" y="2751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8" y="5811"/>
                  </a:lnTo>
                  <a:lnTo>
                    <a:pt x="3025" y="5596"/>
                  </a:lnTo>
                  <a:lnTo>
                    <a:pt x="3239" y="2965"/>
                  </a:lnTo>
                  <a:lnTo>
                    <a:pt x="5859" y="2739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10" name="Google Shape;6710;p23"/>
            <p:cNvSpPr/>
            <p:nvPr/>
          </p:nvSpPr>
          <p:spPr>
            <a:xfrm>
              <a:off x="521788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06" y="0"/>
                    <a:pt x="1" y="417"/>
                    <a:pt x="1" y="929"/>
                  </a:cubicBezTo>
                  <a:cubicBezTo>
                    <a:pt x="1" y="1429"/>
                    <a:pt x="406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11" name="Google Shape;6711;p23"/>
            <p:cNvSpPr/>
            <p:nvPr/>
          </p:nvSpPr>
          <p:spPr>
            <a:xfrm>
              <a:off x="46993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12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12" name="Google Shape;6712;p23"/>
            <p:cNvSpPr/>
            <p:nvPr/>
          </p:nvSpPr>
          <p:spPr>
            <a:xfrm>
              <a:off x="50553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2" y="1"/>
                    <a:pt x="0" y="203"/>
                    <a:pt x="0" y="453"/>
                  </a:cubicBezTo>
                  <a:cubicBezTo>
                    <a:pt x="0" y="703"/>
                    <a:pt x="202" y="894"/>
                    <a:pt x="441" y="894"/>
                  </a:cubicBezTo>
                  <a:cubicBezTo>
                    <a:pt x="679" y="894"/>
                    <a:pt x="869" y="703"/>
                    <a:pt x="869" y="453"/>
                  </a:cubicBezTo>
                  <a:cubicBezTo>
                    <a:pt x="869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13" name="Google Shape;6713;p23"/>
            <p:cNvSpPr/>
            <p:nvPr/>
          </p:nvSpPr>
          <p:spPr>
            <a:xfrm>
              <a:off x="5044663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14" name="Google Shape;6714;p23"/>
            <p:cNvSpPr/>
            <p:nvPr/>
          </p:nvSpPr>
          <p:spPr>
            <a:xfrm>
              <a:off x="4865463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15" name="Google Shape;6715;p23"/>
            <p:cNvSpPr/>
            <p:nvPr/>
          </p:nvSpPr>
          <p:spPr>
            <a:xfrm>
              <a:off x="4452038" y="-162"/>
              <a:ext cx="106875" cy="151250"/>
            </a:xfrm>
            <a:custGeom>
              <a:avLst/>
              <a:gdLst/>
              <a:ahLst/>
              <a:cxnLst/>
              <a:rect l="l" t="t" r="r" b="b"/>
              <a:pathLst>
                <a:path w="4275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1" y="2001"/>
                  </a:lnTo>
                  <a:lnTo>
                    <a:pt x="2000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3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74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16" name="Google Shape;6716;p23"/>
            <p:cNvSpPr/>
            <p:nvPr/>
          </p:nvSpPr>
          <p:spPr>
            <a:xfrm>
              <a:off x="485653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17" name="Google Shape;6717;p23"/>
            <p:cNvSpPr/>
            <p:nvPr/>
          </p:nvSpPr>
          <p:spPr>
            <a:xfrm>
              <a:off x="5096763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79" y="893"/>
                    <a:pt x="869" y="691"/>
                    <a:pt x="869" y="453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18" name="Google Shape;6718;p23"/>
            <p:cNvSpPr/>
            <p:nvPr/>
          </p:nvSpPr>
          <p:spPr>
            <a:xfrm flipH="1">
              <a:off x="4039763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30" y="1"/>
                  </a:moveTo>
                  <a:lnTo>
                    <a:pt x="4001" y="155"/>
                  </a:lnTo>
                  <a:lnTo>
                    <a:pt x="3834" y="2048"/>
                  </a:lnTo>
                  <a:lnTo>
                    <a:pt x="1953" y="2203"/>
                  </a:lnTo>
                  <a:lnTo>
                    <a:pt x="1810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19" name="Google Shape;6719;p23"/>
            <p:cNvSpPr/>
            <p:nvPr/>
          </p:nvSpPr>
          <p:spPr>
            <a:xfrm>
              <a:off x="44297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46" y="0"/>
                  </a:moveTo>
                  <a:lnTo>
                    <a:pt x="5656" y="2536"/>
                  </a:lnTo>
                  <a:lnTo>
                    <a:pt x="3036" y="2750"/>
                  </a:lnTo>
                  <a:lnTo>
                    <a:pt x="2834" y="5394"/>
                  </a:lnTo>
                  <a:lnTo>
                    <a:pt x="214" y="5608"/>
                  </a:lnTo>
                  <a:lnTo>
                    <a:pt x="0" y="8334"/>
                  </a:lnTo>
                  <a:lnTo>
                    <a:pt x="214" y="8346"/>
                  </a:lnTo>
                  <a:lnTo>
                    <a:pt x="405" y="5798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50"/>
                  </a:lnTo>
                  <a:lnTo>
                    <a:pt x="6072" y="12"/>
                  </a:lnTo>
                  <a:lnTo>
                    <a:pt x="5846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20" name="Google Shape;6720;p23"/>
            <p:cNvSpPr/>
            <p:nvPr/>
          </p:nvSpPr>
          <p:spPr>
            <a:xfrm>
              <a:off x="521788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06" y="1"/>
                    <a:pt x="1" y="417"/>
                    <a:pt x="1" y="917"/>
                  </a:cubicBezTo>
                  <a:cubicBezTo>
                    <a:pt x="1" y="1429"/>
                    <a:pt x="406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23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21" name="Google Shape;6721;p23"/>
            <p:cNvSpPr/>
            <p:nvPr/>
          </p:nvSpPr>
          <p:spPr>
            <a:xfrm>
              <a:off x="46993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12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22" name="Google Shape;6722;p23"/>
            <p:cNvSpPr/>
            <p:nvPr/>
          </p:nvSpPr>
          <p:spPr>
            <a:xfrm>
              <a:off x="50553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2" y="0"/>
                    <a:pt x="0" y="203"/>
                    <a:pt x="0" y="441"/>
                  </a:cubicBezTo>
                  <a:cubicBezTo>
                    <a:pt x="0" y="691"/>
                    <a:pt x="202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23" name="Google Shape;6723;p23"/>
            <p:cNvSpPr/>
            <p:nvPr/>
          </p:nvSpPr>
          <p:spPr>
            <a:xfrm>
              <a:off x="5044663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24" name="Google Shape;6724;p23"/>
            <p:cNvSpPr/>
            <p:nvPr/>
          </p:nvSpPr>
          <p:spPr>
            <a:xfrm>
              <a:off x="4865463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25" name="Google Shape;6725;p23"/>
            <p:cNvSpPr/>
            <p:nvPr/>
          </p:nvSpPr>
          <p:spPr>
            <a:xfrm>
              <a:off x="4452038" y="4614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1" y="2012"/>
                  </a:lnTo>
                  <a:lnTo>
                    <a:pt x="2000" y="3905"/>
                  </a:lnTo>
                  <a:lnTo>
                    <a:pt x="119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3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74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26" name="Google Shape;6726;p23"/>
            <p:cNvSpPr/>
            <p:nvPr/>
          </p:nvSpPr>
          <p:spPr>
            <a:xfrm>
              <a:off x="485653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27" name="Google Shape;6727;p23"/>
            <p:cNvSpPr/>
            <p:nvPr/>
          </p:nvSpPr>
          <p:spPr>
            <a:xfrm>
              <a:off x="5096763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28" name="Google Shape;6728;p23"/>
            <p:cNvSpPr/>
            <p:nvPr/>
          </p:nvSpPr>
          <p:spPr>
            <a:xfrm flipH="1">
              <a:off x="3086088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30" y="1"/>
                  </a:moveTo>
                  <a:lnTo>
                    <a:pt x="4001" y="167"/>
                  </a:lnTo>
                  <a:lnTo>
                    <a:pt x="3834" y="2061"/>
                  </a:lnTo>
                  <a:lnTo>
                    <a:pt x="1953" y="2203"/>
                  </a:lnTo>
                  <a:lnTo>
                    <a:pt x="1810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29" name="Google Shape;6729;p23"/>
            <p:cNvSpPr/>
            <p:nvPr/>
          </p:nvSpPr>
          <p:spPr>
            <a:xfrm>
              <a:off x="44297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46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14" y="5608"/>
                  </a:lnTo>
                  <a:lnTo>
                    <a:pt x="0" y="8335"/>
                  </a:lnTo>
                  <a:lnTo>
                    <a:pt x="214" y="8347"/>
                  </a:lnTo>
                  <a:lnTo>
                    <a:pt x="405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46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30" name="Google Shape;6730;p23"/>
            <p:cNvSpPr/>
            <p:nvPr/>
          </p:nvSpPr>
          <p:spPr>
            <a:xfrm>
              <a:off x="4264213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0" y="465"/>
                    <a:pt x="1750" y="941"/>
                  </a:cubicBezTo>
                  <a:cubicBezTo>
                    <a:pt x="1750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31" name="Google Shape;6731;p23"/>
            <p:cNvSpPr/>
            <p:nvPr/>
          </p:nvSpPr>
          <p:spPr>
            <a:xfrm>
              <a:off x="37462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0" y="1"/>
                  </a:moveTo>
                  <a:cubicBezTo>
                    <a:pt x="227" y="1"/>
                    <a:pt x="0" y="227"/>
                    <a:pt x="0" y="525"/>
                  </a:cubicBezTo>
                  <a:cubicBezTo>
                    <a:pt x="0" y="810"/>
                    <a:pt x="227" y="1037"/>
                    <a:pt x="500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32" name="Google Shape;6732;p23"/>
            <p:cNvSpPr/>
            <p:nvPr/>
          </p:nvSpPr>
          <p:spPr>
            <a:xfrm>
              <a:off x="41022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69" y="703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33" name="Google Shape;6733;p23"/>
            <p:cNvSpPr/>
            <p:nvPr/>
          </p:nvSpPr>
          <p:spPr>
            <a:xfrm>
              <a:off x="4091263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34" name="Google Shape;6734;p23"/>
            <p:cNvSpPr/>
            <p:nvPr/>
          </p:nvSpPr>
          <p:spPr>
            <a:xfrm>
              <a:off x="3911788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9" y="96"/>
                    <a:pt x="1881" y="501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01"/>
                    <a:pt x="524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35" name="Google Shape;6735;p23"/>
            <p:cNvSpPr/>
            <p:nvPr/>
          </p:nvSpPr>
          <p:spPr>
            <a:xfrm flipH="1">
              <a:off x="5405438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13" y="3894"/>
                  </a:lnTo>
                  <a:lnTo>
                    <a:pt x="143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86" y="2156"/>
                  </a:lnTo>
                  <a:lnTo>
                    <a:pt x="4156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36" name="Google Shape;6736;p23"/>
            <p:cNvSpPr/>
            <p:nvPr/>
          </p:nvSpPr>
          <p:spPr>
            <a:xfrm>
              <a:off x="3903138" y="448713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2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42" y="893"/>
                  </a:cubicBezTo>
                  <a:cubicBezTo>
                    <a:pt x="680" y="893"/>
                    <a:pt x="870" y="703"/>
                    <a:pt x="870" y="453"/>
                  </a:cubicBezTo>
                  <a:cubicBezTo>
                    <a:pt x="870" y="203"/>
                    <a:pt x="680" y="0"/>
                    <a:pt x="4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37" name="Google Shape;6737;p23"/>
            <p:cNvSpPr/>
            <p:nvPr/>
          </p:nvSpPr>
          <p:spPr>
            <a:xfrm>
              <a:off x="4143363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38" name="Google Shape;6738;p23"/>
            <p:cNvSpPr/>
            <p:nvPr/>
          </p:nvSpPr>
          <p:spPr>
            <a:xfrm flipH="1">
              <a:off x="4993438" y="289763"/>
              <a:ext cx="148575" cy="110150"/>
            </a:xfrm>
            <a:custGeom>
              <a:avLst/>
              <a:gdLst/>
              <a:ahLst/>
              <a:cxnLst/>
              <a:rect l="l" t="t" r="r" b="b"/>
              <a:pathLst>
                <a:path w="5943" h="4406" extrusionOk="0">
                  <a:moveTo>
                    <a:pt x="5930" y="1"/>
                  </a:moveTo>
                  <a:lnTo>
                    <a:pt x="3990" y="155"/>
                  </a:lnTo>
                  <a:lnTo>
                    <a:pt x="3847" y="2048"/>
                  </a:lnTo>
                  <a:lnTo>
                    <a:pt x="1965" y="2203"/>
                  </a:lnTo>
                  <a:lnTo>
                    <a:pt x="1799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4" y="4239"/>
                  </a:lnTo>
                  <a:lnTo>
                    <a:pt x="2096" y="2346"/>
                  </a:lnTo>
                  <a:lnTo>
                    <a:pt x="3978" y="2203"/>
                  </a:lnTo>
                  <a:lnTo>
                    <a:pt x="4121" y="310"/>
                  </a:lnTo>
                  <a:lnTo>
                    <a:pt x="5942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39" name="Google Shape;6739;p23"/>
            <p:cNvSpPr/>
            <p:nvPr/>
          </p:nvSpPr>
          <p:spPr>
            <a:xfrm>
              <a:off x="34760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25" y="5596"/>
                  </a:lnTo>
                  <a:lnTo>
                    <a:pt x="3251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40" name="Google Shape;6740;p23"/>
            <p:cNvSpPr/>
            <p:nvPr/>
          </p:nvSpPr>
          <p:spPr>
            <a:xfrm>
              <a:off x="4264213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0" y="465"/>
                    <a:pt x="1750" y="941"/>
                  </a:cubicBezTo>
                  <a:cubicBezTo>
                    <a:pt x="1750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41" name="Google Shape;6741;p23"/>
            <p:cNvSpPr/>
            <p:nvPr/>
          </p:nvSpPr>
          <p:spPr>
            <a:xfrm>
              <a:off x="37462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0" y="0"/>
                  </a:moveTo>
                  <a:cubicBezTo>
                    <a:pt x="227" y="0"/>
                    <a:pt x="0" y="238"/>
                    <a:pt x="0" y="524"/>
                  </a:cubicBezTo>
                  <a:cubicBezTo>
                    <a:pt x="0" y="810"/>
                    <a:pt x="227" y="1048"/>
                    <a:pt x="500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42" name="Google Shape;6742;p23"/>
            <p:cNvSpPr/>
            <p:nvPr/>
          </p:nvSpPr>
          <p:spPr>
            <a:xfrm>
              <a:off x="41022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43" name="Google Shape;6743;p23"/>
            <p:cNvSpPr/>
            <p:nvPr/>
          </p:nvSpPr>
          <p:spPr>
            <a:xfrm>
              <a:off x="4091263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44" name="Google Shape;6744;p23"/>
            <p:cNvSpPr/>
            <p:nvPr/>
          </p:nvSpPr>
          <p:spPr>
            <a:xfrm>
              <a:off x="3911788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9" y="108"/>
                    <a:pt x="1881" y="513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13"/>
                    <a:pt x="524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45" name="Google Shape;6745;p23"/>
            <p:cNvSpPr/>
            <p:nvPr/>
          </p:nvSpPr>
          <p:spPr>
            <a:xfrm flipH="1">
              <a:off x="5405438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13" y="3905"/>
                  </a:lnTo>
                  <a:lnTo>
                    <a:pt x="143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86" y="2155"/>
                  </a:lnTo>
                  <a:lnTo>
                    <a:pt x="4156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46" name="Google Shape;6746;p23"/>
            <p:cNvSpPr/>
            <p:nvPr/>
          </p:nvSpPr>
          <p:spPr>
            <a:xfrm>
              <a:off x="3903138" y="5063263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2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42" y="894"/>
                  </a:cubicBezTo>
                  <a:cubicBezTo>
                    <a:pt x="680" y="894"/>
                    <a:pt x="870" y="691"/>
                    <a:pt x="870" y="453"/>
                  </a:cubicBezTo>
                  <a:cubicBezTo>
                    <a:pt x="870" y="203"/>
                    <a:pt x="680" y="1"/>
                    <a:pt x="4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47" name="Google Shape;6747;p23"/>
            <p:cNvSpPr/>
            <p:nvPr/>
          </p:nvSpPr>
          <p:spPr>
            <a:xfrm>
              <a:off x="4143363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48" name="Google Shape;6748;p23"/>
            <p:cNvSpPr/>
            <p:nvPr/>
          </p:nvSpPr>
          <p:spPr>
            <a:xfrm>
              <a:off x="4039763" y="4904013"/>
              <a:ext cx="148575" cy="110175"/>
            </a:xfrm>
            <a:custGeom>
              <a:avLst/>
              <a:gdLst/>
              <a:ahLst/>
              <a:cxnLst/>
              <a:rect l="l" t="t" r="r" b="b"/>
              <a:pathLst>
                <a:path w="5943" h="4407" extrusionOk="0">
                  <a:moveTo>
                    <a:pt x="5930" y="1"/>
                  </a:moveTo>
                  <a:lnTo>
                    <a:pt x="3990" y="167"/>
                  </a:lnTo>
                  <a:lnTo>
                    <a:pt x="3847" y="2061"/>
                  </a:lnTo>
                  <a:lnTo>
                    <a:pt x="1965" y="2203"/>
                  </a:lnTo>
                  <a:lnTo>
                    <a:pt x="1799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4" y="4239"/>
                  </a:lnTo>
                  <a:lnTo>
                    <a:pt x="2096" y="2358"/>
                  </a:lnTo>
                  <a:lnTo>
                    <a:pt x="3978" y="2203"/>
                  </a:lnTo>
                  <a:lnTo>
                    <a:pt x="4121" y="310"/>
                  </a:lnTo>
                  <a:lnTo>
                    <a:pt x="5942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49" name="Google Shape;6749;p23"/>
            <p:cNvSpPr/>
            <p:nvPr/>
          </p:nvSpPr>
          <p:spPr>
            <a:xfrm>
              <a:off x="34760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25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50" name="Google Shape;6750;p23"/>
            <p:cNvSpPr/>
            <p:nvPr/>
          </p:nvSpPr>
          <p:spPr>
            <a:xfrm>
              <a:off x="331051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51" name="Google Shape;6751;p23"/>
            <p:cNvSpPr/>
            <p:nvPr/>
          </p:nvSpPr>
          <p:spPr>
            <a:xfrm>
              <a:off x="27925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13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52" name="Google Shape;6752;p23"/>
            <p:cNvSpPr/>
            <p:nvPr/>
          </p:nvSpPr>
          <p:spPr>
            <a:xfrm>
              <a:off x="31485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53" name="Google Shape;6753;p23"/>
            <p:cNvSpPr/>
            <p:nvPr/>
          </p:nvSpPr>
          <p:spPr>
            <a:xfrm>
              <a:off x="3137588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54" name="Google Shape;6754;p23"/>
            <p:cNvSpPr/>
            <p:nvPr/>
          </p:nvSpPr>
          <p:spPr>
            <a:xfrm>
              <a:off x="2958388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13" y="1894"/>
                    <a:pt x="132" y="1489"/>
                    <a:pt x="132" y="1001"/>
                  </a:cubicBezTo>
                  <a:cubicBezTo>
                    <a:pt x="132" y="501"/>
                    <a:pt x="513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1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60" y="1989"/>
                    <a:pt x="2001" y="1548"/>
                    <a:pt x="2001" y="1001"/>
                  </a:cubicBezTo>
                  <a:cubicBezTo>
                    <a:pt x="2001" y="441"/>
                    <a:pt x="1536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55" name="Google Shape;6755;p23"/>
            <p:cNvSpPr/>
            <p:nvPr/>
          </p:nvSpPr>
          <p:spPr>
            <a:xfrm>
              <a:off x="2544938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01" y="1822"/>
                  </a:lnTo>
                  <a:lnTo>
                    <a:pt x="2120" y="2001"/>
                  </a:lnTo>
                  <a:lnTo>
                    <a:pt x="2001" y="3894"/>
                  </a:lnTo>
                  <a:lnTo>
                    <a:pt x="132" y="4073"/>
                  </a:lnTo>
                  <a:lnTo>
                    <a:pt x="1" y="6037"/>
                  </a:lnTo>
                  <a:lnTo>
                    <a:pt x="144" y="6049"/>
                  </a:lnTo>
                  <a:lnTo>
                    <a:pt x="275" y="4228"/>
                  </a:lnTo>
                  <a:lnTo>
                    <a:pt x="2156" y="4049"/>
                  </a:lnTo>
                  <a:lnTo>
                    <a:pt x="2275" y="2156"/>
                  </a:lnTo>
                  <a:lnTo>
                    <a:pt x="4144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56" name="Google Shape;6756;p23"/>
            <p:cNvSpPr/>
            <p:nvPr/>
          </p:nvSpPr>
          <p:spPr>
            <a:xfrm>
              <a:off x="294946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703"/>
                    <a:pt x="203" y="893"/>
                    <a:pt x="441" y="893"/>
                  </a:cubicBezTo>
                  <a:cubicBezTo>
                    <a:pt x="679" y="893"/>
                    <a:pt x="870" y="703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57" name="Google Shape;6757;p23"/>
            <p:cNvSpPr/>
            <p:nvPr/>
          </p:nvSpPr>
          <p:spPr>
            <a:xfrm>
              <a:off x="3189663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58" name="Google Shape;6758;p23"/>
            <p:cNvSpPr/>
            <p:nvPr/>
          </p:nvSpPr>
          <p:spPr>
            <a:xfrm flipH="1">
              <a:off x="5947138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42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53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42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59" name="Google Shape;6759;p23"/>
            <p:cNvSpPr/>
            <p:nvPr/>
          </p:nvSpPr>
          <p:spPr>
            <a:xfrm>
              <a:off x="25226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9" y="0"/>
                  </a:moveTo>
                  <a:lnTo>
                    <a:pt x="5656" y="2536"/>
                  </a:lnTo>
                  <a:lnTo>
                    <a:pt x="3049" y="2750"/>
                  </a:lnTo>
                  <a:lnTo>
                    <a:pt x="2823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03" y="8346"/>
                  </a:lnTo>
                  <a:lnTo>
                    <a:pt x="418" y="5798"/>
                  </a:lnTo>
                  <a:lnTo>
                    <a:pt x="3037" y="5596"/>
                  </a:lnTo>
                  <a:lnTo>
                    <a:pt x="3239" y="2953"/>
                  </a:lnTo>
                  <a:lnTo>
                    <a:pt x="5847" y="2750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60" name="Google Shape;6760;p23"/>
            <p:cNvSpPr/>
            <p:nvPr/>
          </p:nvSpPr>
          <p:spPr>
            <a:xfrm>
              <a:off x="331051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61" name="Google Shape;6761;p23"/>
            <p:cNvSpPr/>
            <p:nvPr/>
          </p:nvSpPr>
          <p:spPr>
            <a:xfrm>
              <a:off x="27925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62" name="Google Shape;6762;p23"/>
            <p:cNvSpPr/>
            <p:nvPr/>
          </p:nvSpPr>
          <p:spPr>
            <a:xfrm>
              <a:off x="31485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63" name="Google Shape;6763;p23"/>
            <p:cNvSpPr/>
            <p:nvPr/>
          </p:nvSpPr>
          <p:spPr>
            <a:xfrm>
              <a:off x="3137588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64" name="Google Shape;6764;p23"/>
            <p:cNvSpPr/>
            <p:nvPr/>
          </p:nvSpPr>
          <p:spPr>
            <a:xfrm>
              <a:off x="2958388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13" y="1894"/>
                    <a:pt x="132" y="1489"/>
                    <a:pt x="132" y="1001"/>
                  </a:cubicBezTo>
                  <a:cubicBezTo>
                    <a:pt x="108" y="513"/>
                    <a:pt x="513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60" y="2001"/>
                    <a:pt x="2001" y="1549"/>
                    <a:pt x="2001" y="1001"/>
                  </a:cubicBezTo>
                  <a:cubicBezTo>
                    <a:pt x="2001" y="453"/>
                    <a:pt x="1536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65" name="Google Shape;6765;p23"/>
            <p:cNvSpPr/>
            <p:nvPr/>
          </p:nvSpPr>
          <p:spPr>
            <a:xfrm>
              <a:off x="2544938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01" y="1834"/>
                  </a:lnTo>
                  <a:lnTo>
                    <a:pt x="2120" y="2012"/>
                  </a:lnTo>
                  <a:lnTo>
                    <a:pt x="2001" y="3905"/>
                  </a:lnTo>
                  <a:lnTo>
                    <a:pt x="132" y="4084"/>
                  </a:lnTo>
                  <a:lnTo>
                    <a:pt x="1" y="6048"/>
                  </a:lnTo>
                  <a:lnTo>
                    <a:pt x="144" y="6060"/>
                  </a:lnTo>
                  <a:lnTo>
                    <a:pt x="275" y="4227"/>
                  </a:lnTo>
                  <a:lnTo>
                    <a:pt x="2156" y="4048"/>
                  </a:lnTo>
                  <a:lnTo>
                    <a:pt x="2275" y="2155"/>
                  </a:lnTo>
                  <a:lnTo>
                    <a:pt x="4144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66" name="Google Shape;6766;p23"/>
            <p:cNvSpPr/>
            <p:nvPr/>
          </p:nvSpPr>
          <p:spPr>
            <a:xfrm>
              <a:off x="294946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67" name="Google Shape;6767;p23"/>
            <p:cNvSpPr/>
            <p:nvPr/>
          </p:nvSpPr>
          <p:spPr>
            <a:xfrm>
              <a:off x="3189663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68" name="Google Shape;6768;p23"/>
            <p:cNvSpPr/>
            <p:nvPr/>
          </p:nvSpPr>
          <p:spPr>
            <a:xfrm flipH="1">
              <a:off x="4993463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42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53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42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69" name="Google Shape;6769;p23"/>
            <p:cNvSpPr/>
            <p:nvPr/>
          </p:nvSpPr>
          <p:spPr>
            <a:xfrm>
              <a:off x="25226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9" y="0"/>
                  </a:moveTo>
                  <a:lnTo>
                    <a:pt x="5656" y="2548"/>
                  </a:lnTo>
                  <a:lnTo>
                    <a:pt x="3049" y="2751"/>
                  </a:lnTo>
                  <a:lnTo>
                    <a:pt x="2823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03" y="8347"/>
                  </a:lnTo>
                  <a:lnTo>
                    <a:pt x="418" y="5811"/>
                  </a:lnTo>
                  <a:lnTo>
                    <a:pt x="3037" y="5596"/>
                  </a:lnTo>
                  <a:lnTo>
                    <a:pt x="3239" y="2965"/>
                  </a:lnTo>
                  <a:lnTo>
                    <a:pt x="5847" y="2739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70" name="Google Shape;6770;p23"/>
            <p:cNvSpPr/>
            <p:nvPr/>
          </p:nvSpPr>
          <p:spPr>
            <a:xfrm>
              <a:off x="235741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71" name="Google Shape;6771;p23"/>
            <p:cNvSpPr/>
            <p:nvPr/>
          </p:nvSpPr>
          <p:spPr>
            <a:xfrm>
              <a:off x="183891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12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72" name="Google Shape;6772;p23"/>
            <p:cNvSpPr/>
            <p:nvPr/>
          </p:nvSpPr>
          <p:spPr>
            <a:xfrm>
              <a:off x="21949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2" y="1"/>
                    <a:pt x="0" y="203"/>
                    <a:pt x="0" y="453"/>
                  </a:cubicBezTo>
                  <a:cubicBezTo>
                    <a:pt x="0" y="703"/>
                    <a:pt x="202" y="894"/>
                    <a:pt x="441" y="894"/>
                  </a:cubicBezTo>
                  <a:cubicBezTo>
                    <a:pt x="679" y="894"/>
                    <a:pt x="869" y="703"/>
                    <a:pt x="869" y="453"/>
                  </a:cubicBezTo>
                  <a:cubicBezTo>
                    <a:pt x="869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73" name="Google Shape;6773;p23"/>
            <p:cNvSpPr/>
            <p:nvPr/>
          </p:nvSpPr>
          <p:spPr>
            <a:xfrm>
              <a:off x="218418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74" name="Google Shape;6774;p23"/>
            <p:cNvSpPr/>
            <p:nvPr/>
          </p:nvSpPr>
          <p:spPr>
            <a:xfrm>
              <a:off x="2004988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25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75" name="Google Shape;6775;p23"/>
            <p:cNvSpPr/>
            <p:nvPr/>
          </p:nvSpPr>
          <p:spPr>
            <a:xfrm flipH="1">
              <a:off x="731251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43" y="2001"/>
                  </a:lnTo>
                  <a:lnTo>
                    <a:pt x="2012" y="3894"/>
                  </a:lnTo>
                  <a:lnTo>
                    <a:pt x="131" y="4073"/>
                  </a:lnTo>
                  <a:lnTo>
                    <a:pt x="0" y="6037"/>
                  </a:lnTo>
                  <a:lnTo>
                    <a:pt x="167" y="6049"/>
                  </a:lnTo>
                  <a:lnTo>
                    <a:pt x="286" y="4228"/>
                  </a:lnTo>
                  <a:lnTo>
                    <a:pt x="2155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86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76" name="Google Shape;6776;p23"/>
            <p:cNvSpPr/>
            <p:nvPr/>
          </p:nvSpPr>
          <p:spPr>
            <a:xfrm>
              <a:off x="1996063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77" name="Google Shape;6777;p23"/>
            <p:cNvSpPr/>
            <p:nvPr/>
          </p:nvSpPr>
          <p:spPr>
            <a:xfrm>
              <a:off x="22359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78" name="Google Shape;6778;p23"/>
            <p:cNvSpPr/>
            <p:nvPr/>
          </p:nvSpPr>
          <p:spPr>
            <a:xfrm flipH="1">
              <a:off x="6900238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34" y="2048"/>
                  </a:lnTo>
                  <a:lnTo>
                    <a:pt x="1965" y="2203"/>
                  </a:lnTo>
                  <a:lnTo>
                    <a:pt x="1810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65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79" name="Google Shape;6779;p23"/>
            <p:cNvSpPr/>
            <p:nvPr/>
          </p:nvSpPr>
          <p:spPr>
            <a:xfrm>
              <a:off x="156893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36"/>
                  </a:lnTo>
                  <a:lnTo>
                    <a:pt x="3048" y="2750"/>
                  </a:lnTo>
                  <a:lnTo>
                    <a:pt x="2846" y="5394"/>
                  </a:lnTo>
                  <a:lnTo>
                    <a:pt x="226" y="5608"/>
                  </a:lnTo>
                  <a:lnTo>
                    <a:pt x="0" y="8334"/>
                  </a:lnTo>
                  <a:lnTo>
                    <a:pt x="226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39" y="2953"/>
                  </a:lnTo>
                  <a:lnTo>
                    <a:pt x="5858" y="2750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80" name="Google Shape;6780;p23"/>
            <p:cNvSpPr/>
            <p:nvPr/>
          </p:nvSpPr>
          <p:spPr>
            <a:xfrm>
              <a:off x="235741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22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81" name="Google Shape;6781;p23"/>
            <p:cNvSpPr/>
            <p:nvPr/>
          </p:nvSpPr>
          <p:spPr>
            <a:xfrm>
              <a:off x="183891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12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82" name="Google Shape;6782;p23"/>
            <p:cNvSpPr/>
            <p:nvPr/>
          </p:nvSpPr>
          <p:spPr>
            <a:xfrm>
              <a:off x="21949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2" y="0"/>
                    <a:pt x="0" y="203"/>
                    <a:pt x="0" y="441"/>
                  </a:cubicBezTo>
                  <a:cubicBezTo>
                    <a:pt x="0" y="691"/>
                    <a:pt x="202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83" name="Google Shape;6783;p23"/>
            <p:cNvSpPr/>
            <p:nvPr/>
          </p:nvSpPr>
          <p:spPr>
            <a:xfrm>
              <a:off x="218418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84" name="Google Shape;6784;p23"/>
            <p:cNvSpPr/>
            <p:nvPr/>
          </p:nvSpPr>
          <p:spPr>
            <a:xfrm>
              <a:off x="2004988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25" y="1894"/>
                    <a:pt x="120" y="1489"/>
                    <a:pt x="120" y="1001"/>
                  </a:cubicBezTo>
                  <a:cubicBezTo>
                    <a:pt x="108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85" name="Google Shape;6785;p23"/>
            <p:cNvSpPr/>
            <p:nvPr/>
          </p:nvSpPr>
          <p:spPr>
            <a:xfrm flipH="1">
              <a:off x="7312513" y="4616350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43" y="2012"/>
                  </a:lnTo>
                  <a:lnTo>
                    <a:pt x="2012" y="3905"/>
                  </a:lnTo>
                  <a:lnTo>
                    <a:pt x="131" y="4084"/>
                  </a:lnTo>
                  <a:lnTo>
                    <a:pt x="0" y="6048"/>
                  </a:lnTo>
                  <a:lnTo>
                    <a:pt x="167" y="6060"/>
                  </a:lnTo>
                  <a:lnTo>
                    <a:pt x="286" y="4227"/>
                  </a:lnTo>
                  <a:lnTo>
                    <a:pt x="2155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86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86" name="Google Shape;6786;p23"/>
            <p:cNvSpPr/>
            <p:nvPr/>
          </p:nvSpPr>
          <p:spPr>
            <a:xfrm>
              <a:off x="1996063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87" name="Google Shape;6787;p23"/>
            <p:cNvSpPr/>
            <p:nvPr/>
          </p:nvSpPr>
          <p:spPr>
            <a:xfrm>
              <a:off x="22359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88" name="Google Shape;6788;p23"/>
            <p:cNvSpPr/>
            <p:nvPr/>
          </p:nvSpPr>
          <p:spPr>
            <a:xfrm flipH="1">
              <a:off x="5946563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34" y="2061"/>
                  </a:lnTo>
                  <a:lnTo>
                    <a:pt x="1965" y="2203"/>
                  </a:lnTo>
                  <a:lnTo>
                    <a:pt x="1810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65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89" name="Google Shape;6789;p23"/>
            <p:cNvSpPr/>
            <p:nvPr/>
          </p:nvSpPr>
          <p:spPr>
            <a:xfrm>
              <a:off x="156893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48" y="2751"/>
                  </a:lnTo>
                  <a:lnTo>
                    <a:pt x="2846" y="5394"/>
                  </a:lnTo>
                  <a:lnTo>
                    <a:pt x="226" y="5608"/>
                  </a:lnTo>
                  <a:lnTo>
                    <a:pt x="0" y="8335"/>
                  </a:lnTo>
                  <a:lnTo>
                    <a:pt x="226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39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90" name="Google Shape;6790;p23"/>
            <p:cNvSpPr/>
            <p:nvPr/>
          </p:nvSpPr>
          <p:spPr>
            <a:xfrm>
              <a:off x="1403738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0" y="465"/>
                    <a:pt x="1750" y="941"/>
                  </a:cubicBezTo>
                  <a:cubicBezTo>
                    <a:pt x="1750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91" name="Google Shape;6791;p23"/>
            <p:cNvSpPr/>
            <p:nvPr/>
          </p:nvSpPr>
          <p:spPr>
            <a:xfrm>
              <a:off x="88521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39" y="1"/>
                    <a:pt x="1" y="227"/>
                    <a:pt x="1" y="525"/>
                  </a:cubicBezTo>
                  <a:cubicBezTo>
                    <a:pt x="1" y="810"/>
                    <a:pt x="239" y="1037"/>
                    <a:pt x="512" y="1037"/>
                  </a:cubicBezTo>
                  <a:cubicBezTo>
                    <a:pt x="786" y="1037"/>
                    <a:pt x="1013" y="810"/>
                    <a:pt x="1013" y="525"/>
                  </a:cubicBezTo>
                  <a:cubicBezTo>
                    <a:pt x="1013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92" name="Google Shape;6792;p23"/>
            <p:cNvSpPr/>
            <p:nvPr/>
          </p:nvSpPr>
          <p:spPr>
            <a:xfrm>
              <a:off x="12418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69" y="703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93" name="Google Shape;6793;p23"/>
            <p:cNvSpPr/>
            <p:nvPr/>
          </p:nvSpPr>
          <p:spPr>
            <a:xfrm>
              <a:off x="1230788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94" name="Google Shape;6794;p23"/>
            <p:cNvSpPr/>
            <p:nvPr/>
          </p:nvSpPr>
          <p:spPr>
            <a:xfrm>
              <a:off x="105131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8" y="96"/>
                    <a:pt x="1881" y="501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01"/>
                    <a:pt x="512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0" y="1548"/>
                    <a:pt x="2000" y="1001"/>
                  </a:cubicBezTo>
                  <a:cubicBezTo>
                    <a:pt x="2000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95" name="Google Shape;6795;p23"/>
            <p:cNvSpPr/>
            <p:nvPr/>
          </p:nvSpPr>
          <p:spPr>
            <a:xfrm>
              <a:off x="637863" y="-162"/>
              <a:ext cx="106875" cy="151250"/>
            </a:xfrm>
            <a:custGeom>
              <a:avLst/>
              <a:gdLst/>
              <a:ahLst/>
              <a:cxnLst/>
              <a:rect l="l" t="t" r="r" b="b"/>
              <a:pathLst>
                <a:path w="4275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96" name="Google Shape;6796;p23"/>
            <p:cNvSpPr/>
            <p:nvPr/>
          </p:nvSpPr>
          <p:spPr>
            <a:xfrm>
              <a:off x="1042388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69" y="703"/>
                    <a:pt x="869" y="453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97" name="Google Shape;6797;p23"/>
            <p:cNvSpPr/>
            <p:nvPr/>
          </p:nvSpPr>
          <p:spPr>
            <a:xfrm>
              <a:off x="12828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98" name="Google Shape;6798;p23"/>
            <p:cNvSpPr/>
            <p:nvPr/>
          </p:nvSpPr>
          <p:spPr>
            <a:xfrm flipH="1">
              <a:off x="7853913" y="289763"/>
              <a:ext cx="148575" cy="110150"/>
            </a:xfrm>
            <a:custGeom>
              <a:avLst/>
              <a:gdLst/>
              <a:ahLst/>
              <a:cxnLst/>
              <a:rect l="l" t="t" r="r" b="b"/>
              <a:pathLst>
                <a:path w="5943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35" y="2048"/>
                  </a:lnTo>
                  <a:lnTo>
                    <a:pt x="1954" y="2203"/>
                  </a:lnTo>
                  <a:lnTo>
                    <a:pt x="1799" y="4108"/>
                  </a:lnTo>
                  <a:lnTo>
                    <a:pt x="1" y="4239"/>
                  </a:lnTo>
                  <a:lnTo>
                    <a:pt x="1" y="4406"/>
                  </a:lnTo>
                  <a:lnTo>
                    <a:pt x="1954" y="4239"/>
                  </a:lnTo>
                  <a:lnTo>
                    <a:pt x="2096" y="2346"/>
                  </a:lnTo>
                  <a:lnTo>
                    <a:pt x="3978" y="2203"/>
                  </a:lnTo>
                  <a:lnTo>
                    <a:pt x="4120" y="310"/>
                  </a:lnTo>
                  <a:lnTo>
                    <a:pt x="5942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99" name="Google Shape;6799;p23"/>
            <p:cNvSpPr/>
            <p:nvPr/>
          </p:nvSpPr>
          <p:spPr>
            <a:xfrm>
              <a:off x="637863" y="768988"/>
              <a:ext cx="106875" cy="151225"/>
            </a:xfrm>
            <a:custGeom>
              <a:avLst/>
              <a:gdLst/>
              <a:ahLst/>
              <a:cxnLst/>
              <a:rect l="l" t="t" r="r" b="b"/>
              <a:pathLst>
                <a:path w="4275" h="6049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2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7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2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00" name="Google Shape;6800;p23"/>
            <p:cNvSpPr/>
            <p:nvPr/>
          </p:nvSpPr>
          <p:spPr>
            <a:xfrm flipH="1">
              <a:off x="61553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05" y="5798"/>
                  </a:lnTo>
                  <a:lnTo>
                    <a:pt x="3025" y="5596"/>
                  </a:lnTo>
                  <a:lnTo>
                    <a:pt x="3227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01" name="Google Shape;6801;p23"/>
            <p:cNvSpPr/>
            <p:nvPr/>
          </p:nvSpPr>
          <p:spPr>
            <a:xfrm>
              <a:off x="668513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30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53" y="1787"/>
                    <a:pt x="84" y="1406"/>
                    <a:pt x="84" y="930"/>
                  </a:cubicBezTo>
                  <a:cubicBezTo>
                    <a:pt x="84" y="453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8"/>
                    <a:pt x="1" y="918"/>
                  </a:cubicBezTo>
                  <a:cubicBezTo>
                    <a:pt x="1" y="1430"/>
                    <a:pt x="417" y="1846"/>
                    <a:pt x="918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34" y="418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02" name="Google Shape;6802;p23"/>
            <p:cNvSpPr/>
            <p:nvPr/>
          </p:nvSpPr>
          <p:spPr>
            <a:xfrm>
              <a:off x="637863" y="1537838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6"/>
                  </a:lnTo>
                  <a:lnTo>
                    <a:pt x="119" y="4084"/>
                  </a:lnTo>
                  <a:lnTo>
                    <a:pt x="0" y="6049"/>
                  </a:lnTo>
                  <a:lnTo>
                    <a:pt x="155" y="6061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67"/>
                  </a:lnTo>
                  <a:lnTo>
                    <a:pt x="4156" y="1989"/>
                  </a:lnTo>
                  <a:lnTo>
                    <a:pt x="4275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03" name="Google Shape;6803;p23"/>
            <p:cNvSpPr/>
            <p:nvPr/>
          </p:nvSpPr>
          <p:spPr>
            <a:xfrm flipH="1">
              <a:off x="615538" y="1063063"/>
              <a:ext cx="151825" cy="209000"/>
            </a:xfrm>
            <a:custGeom>
              <a:avLst/>
              <a:gdLst/>
              <a:ahLst/>
              <a:cxnLst/>
              <a:rect l="l" t="t" r="r" b="b"/>
              <a:pathLst>
                <a:path w="6073" h="8360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7" y="2763"/>
                  </a:lnTo>
                  <a:lnTo>
                    <a:pt x="2834" y="5406"/>
                  </a:lnTo>
                  <a:lnTo>
                    <a:pt x="215" y="5621"/>
                  </a:lnTo>
                  <a:lnTo>
                    <a:pt x="0" y="8335"/>
                  </a:lnTo>
                  <a:lnTo>
                    <a:pt x="215" y="8359"/>
                  </a:lnTo>
                  <a:lnTo>
                    <a:pt x="405" y="5811"/>
                  </a:lnTo>
                  <a:lnTo>
                    <a:pt x="3025" y="5597"/>
                  </a:lnTo>
                  <a:lnTo>
                    <a:pt x="3227" y="2966"/>
                  </a:lnTo>
                  <a:lnTo>
                    <a:pt x="5858" y="2763"/>
                  </a:lnTo>
                  <a:lnTo>
                    <a:pt x="6073" y="25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04" name="Google Shape;6804;p23"/>
            <p:cNvSpPr/>
            <p:nvPr/>
          </p:nvSpPr>
          <p:spPr>
            <a:xfrm>
              <a:off x="668513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53" y="1787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05" name="Google Shape;6805;p23"/>
            <p:cNvSpPr/>
            <p:nvPr/>
          </p:nvSpPr>
          <p:spPr>
            <a:xfrm>
              <a:off x="637863" y="2306963"/>
              <a:ext cx="106875" cy="151550"/>
            </a:xfrm>
            <a:custGeom>
              <a:avLst/>
              <a:gdLst/>
              <a:ahLst/>
              <a:cxnLst/>
              <a:rect l="l" t="t" r="r" b="b"/>
              <a:pathLst>
                <a:path w="4275" h="6062" extrusionOk="0">
                  <a:moveTo>
                    <a:pt x="4132" y="1"/>
                  </a:moveTo>
                  <a:lnTo>
                    <a:pt x="4013" y="1835"/>
                  </a:lnTo>
                  <a:lnTo>
                    <a:pt x="2132" y="2013"/>
                  </a:lnTo>
                  <a:lnTo>
                    <a:pt x="2001" y="3906"/>
                  </a:lnTo>
                  <a:lnTo>
                    <a:pt x="119" y="4085"/>
                  </a:lnTo>
                  <a:lnTo>
                    <a:pt x="0" y="6049"/>
                  </a:lnTo>
                  <a:lnTo>
                    <a:pt x="155" y="6061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06" name="Google Shape;6806;p23"/>
            <p:cNvSpPr/>
            <p:nvPr/>
          </p:nvSpPr>
          <p:spPr>
            <a:xfrm flipH="1">
              <a:off x="615538" y="183221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1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51"/>
                  </a:lnTo>
                  <a:lnTo>
                    <a:pt x="6073" y="12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07" name="Google Shape;6807;p23"/>
            <p:cNvSpPr/>
            <p:nvPr/>
          </p:nvSpPr>
          <p:spPr>
            <a:xfrm>
              <a:off x="668513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08" name="Google Shape;6808;p23"/>
            <p:cNvSpPr/>
            <p:nvPr/>
          </p:nvSpPr>
          <p:spPr>
            <a:xfrm>
              <a:off x="637863" y="3076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1"/>
                  </a:moveTo>
                  <a:lnTo>
                    <a:pt x="4013" y="1834"/>
                  </a:lnTo>
                  <a:lnTo>
                    <a:pt x="2132" y="2013"/>
                  </a:lnTo>
                  <a:lnTo>
                    <a:pt x="2001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61"/>
                  </a:lnTo>
                  <a:lnTo>
                    <a:pt x="274" y="4227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09" name="Google Shape;6809;p23"/>
            <p:cNvSpPr/>
            <p:nvPr/>
          </p:nvSpPr>
          <p:spPr>
            <a:xfrm flipH="1">
              <a:off x="615538" y="260136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82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799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51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10" name="Google Shape;6810;p23"/>
            <p:cNvSpPr/>
            <p:nvPr/>
          </p:nvSpPr>
          <p:spPr>
            <a:xfrm>
              <a:off x="668513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83"/>
                  </a:moveTo>
                  <a:cubicBezTo>
                    <a:pt x="1382" y="83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4"/>
                    <a:pt x="453" y="83"/>
                    <a:pt x="918" y="83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5"/>
                    <a:pt x="918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11" name="Google Shape;6811;p23"/>
            <p:cNvSpPr/>
            <p:nvPr/>
          </p:nvSpPr>
          <p:spPr>
            <a:xfrm>
              <a:off x="637863" y="3845263"/>
              <a:ext cx="106875" cy="151225"/>
            </a:xfrm>
            <a:custGeom>
              <a:avLst/>
              <a:gdLst/>
              <a:ahLst/>
              <a:cxnLst/>
              <a:rect l="l" t="t" r="r" b="b"/>
              <a:pathLst>
                <a:path w="4275" h="6049" extrusionOk="0">
                  <a:moveTo>
                    <a:pt x="4132" y="0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2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77"/>
                  </a:lnTo>
                  <a:lnTo>
                    <a:pt x="4275" y="12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12" name="Google Shape;6812;p23"/>
            <p:cNvSpPr/>
            <p:nvPr/>
          </p:nvSpPr>
          <p:spPr>
            <a:xfrm flipH="1">
              <a:off x="615538" y="3370488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58" y="1"/>
                  </a:moveTo>
                  <a:lnTo>
                    <a:pt x="5656" y="2537"/>
                  </a:lnTo>
                  <a:lnTo>
                    <a:pt x="3037" y="2751"/>
                  </a:lnTo>
                  <a:lnTo>
                    <a:pt x="2834" y="5383"/>
                  </a:lnTo>
                  <a:lnTo>
                    <a:pt x="215" y="5609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799"/>
                  </a:lnTo>
                  <a:lnTo>
                    <a:pt x="3025" y="5597"/>
                  </a:lnTo>
                  <a:lnTo>
                    <a:pt x="3227" y="2954"/>
                  </a:lnTo>
                  <a:lnTo>
                    <a:pt x="5858" y="2751"/>
                  </a:lnTo>
                  <a:lnTo>
                    <a:pt x="6073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13" name="Google Shape;6813;p23"/>
            <p:cNvSpPr/>
            <p:nvPr/>
          </p:nvSpPr>
          <p:spPr>
            <a:xfrm>
              <a:off x="668513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4"/>
                    <a:pt x="1382" y="1787"/>
                    <a:pt x="918" y="1787"/>
                  </a:cubicBezTo>
                  <a:cubicBezTo>
                    <a:pt x="453" y="1787"/>
                    <a:pt x="84" y="1406"/>
                    <a:pt x="84" y="929"/>
                  </a:cubicBezTo>
                  <a:cubicBezTo>
                    <a:pt x="72" y="453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14" name="Google Shape;6814;p23"/>
            <p:cNvSpPr/>
            <p:nvPr/>
          </p:nvSpPr>
          <p:spPr>
            <a:xfrm>
              <a:off x="1403738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0" y="465"/>
                    <a:pt x="1750" y="941"/>
                  </a:cubicBezTo>
                  <a:cubicBezTo>
                    <a:pt x="1750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15" name="Google Shape;6815;p23"/>
            <p:cNvSpPr/>
            <p:nvPr/>
          </p:nvSpPr>
          <p:spPr>
            <a:xfrm>
              <a:off x="88521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12" y="1048"/>
                  </a:cubicBezTo>
                  <a:cubicBezTo>
                    <a:pt x="786" y="1048"/>
                    <a:pt x="1013" y="810"/>
                    <a:pt x="1013" y="524"/>
                  </a:cubicBezTo>
                  <a:cubicBezTo>
                    <a:pt x="1013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16" name="Google Shape;6816;p23"/>
            <p:cNvSpPr/>
            <p:nvPr/>
          </p:nvSpPr>
          <p:spPr>
            <a:xfrm>
              <a:off x="12418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17" name="Google Shape;6817;p23"/>
            <p:cNvSpPr/>
            <p:nvPr/>
          </p:nvSpPr>
          <p:spPr>
            <a:xfrm>
              <a:off x="1230788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18" name="Google Shape;6818;p23"/>
            <p:cNvSpPr/>
            <p:nvPr/>
          </p:nvSpPr>
          <p:spPr>
            <a:xfrm>
              <a:off x="105131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8" y="108"/>
                    <a:pt x="1881" y="513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13"/>
                    <a:pt x="512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0" y="1549"/>
                    <a:pt x="2000" y="1001"/>
                  </a:cubicBezTo>
                  <a:cubicBezTo>
                    <a:pt x="2000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19" name="Google Shape;6819;p23"/>
            <p:cNvSpPr/>
            <p:nvPr/>
          </p:nvSpPr>
          <p:spPr>
            <a:xfrm>
              <a:off x="637863" y="4614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5"/>
                  </a:lnTo>
                  <a:lnTo>
                    <a:pt x="119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88"/>
                  </a:lnTo>
                  <a:lnTo>
                    <a:pt x="4275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20" name="Google Shape;6820;p23"/>
            <p:cNvSpPr/>
            <p:nvPr/>
          </p:nvSpPr>
          <p:spPr>
            <a:xfrm flipH="1">
              <a:off x="615538" y="41393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7" y="2763"/>
                  </a:lnTo>
                  <a:lnTo>
                    <a:pt x="2834" y="5394"/>
                  </a:lnTo>
                  <a:lnTo>
                    <a:pt x="215" y="5620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7"/>
                  </a:lnTo>
                  <a:lnTo>
                    <a:pt x="3227" y="2965"/>
                  </a:lnTo>
                  <a:lnTo>
                    <a:pt x="5858" y="2763"/>
                  </a:lnTo>
                  <a:lnTo>
                    <a:pt x="6073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21" name="Google Shape;6821;p23"/>
            <p:cNvSpPr/>
            <p:nvPr/>
          </p:nvSpPr>
          <p:spPr>
            <a:xfrm>
              <a:off x="668513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22" name="Google Shape;6822;p23"/>
            <p:cNvSpPr/>
            <p:nvPr/>
          </p:nvSpPr>
          <p:spPr>
            <a:xfrm>
              <a:off x="1042388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23" name="Google Shape;6823;p23"/>
            <p:cNvSpPr/>
            <p:nvPr/>
          </p:nvSpPr>
          <p:spPr>
            <a:xfrm>
              <a:off x="12828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24" name="Google Shape;6824;p23"/>
            <p:cNvSpPr/>
            <p:nvPr/>
          </p:nvSpPr>
          <p:spPr>
            <a:xfrm flipH="1">
              <a:off x="6900238" y="4906250"/>
              <a:ext cx="148575" cy="110175"/>
            </a:xfrm>
            <a:custGeom>
              <a:avLst/>
              <a:gdLst/>
              <a:ahLst/>
              <a:cxnLst/>
              <a:rect l="l" t="t" r="r" b="b"/>
              <a:pathLst>
                <a:path w="5943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35" y="2061"/>
                  </a:lnTo>
                  <a:lnTo>
                    <a:pt x="1954" y="2203"/>
                  </a:lnTo>
                  <a:lnTo>
                    <a:pt x="1799" y="4097"/>
                  </a:lnTo>
                  <a:lnTo>
                    <a:pt x="1" y="4239"/>
                  </a:lnTo>
                  <a:lnTo>
                    <a:pt x="1" y="4406"/>
                  </a:lnTo>
                  <a:lnTo>
                    <a:pt x="1954" y="4239"/>
                  </a:lnTo>
                  <a:lnTo>
                    <a:pt x="2096" y="2358"/>
                  </a:lnTo>
                  <a:lnTo>
                    <a:pt x="3978" y="2203"/>
                  </a:lnTo>
                  <a:lnTo>
                    <a:pt x="4120" y="310"/>
                  </a:lnTo>
                  <a:lnTo>
                    <a:pt x="5942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25" name="Google Shape;6825;p23"/>
            <p:cNvSpPr/>
            <p:nvPr/>
          </p:nvSpPr>
          <p:spPr>
            <a:xfrm flipH="1">
              <a:off x="61553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26" name="Google Shape;6826;p23"/>
            <p:cNvSpPr/>
            <p:nvPr/>
          </p:nvSpPr>
          <p:spPr>
            <a:xfrm>
              <a:off x="45003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27" name="Google Shape;6827;p23"/>
            <p:cNvSpPr/>
            <p:nvPr/>
          </p:nvSpPr>
          <p:spPr>
            <a:xfrm>
              <a:off x="2881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28" name="Google Shape;6828;p23"/>
            <p:cNvSpPr/>
            <p:nvPr/>
          </p:nvSpPr>
          <p:spPr>
            <a:xfrm>
              <a:off x="277113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29" name="Google Shape;6829;p23"/>
            <p:cNvSpPr/>
            <p:nvPr/>
          </p:nvSpPr>
          <p:spPr>
            <a:xfrm>
              <a:off x="9761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01"/>
                    <a:pt x="524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1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30" name="Google Shape;6830;p23"/>
            <p:cNvSpPr/>
            <p:nvPr/>
          </p:nvSpPr>
          <p:spPr>
            <a:xfrm>
              <a:off x="450038" y="8752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5"/>
                  </a:moveTo>
                  <a:cubicBezTo>
                    <a:pt x="1382" y="95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4"/>
                    <a:pt x="465" y="95"/>
                    <a:pt x="917" y="95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31" name="Google Shape;6831;p23"/>
            <p:cNvSpPr/>
            <p:nvPr/>
          </p:nvSpPr>
          <p:spPr>
            <a:xfrm>
              <a:off x="8928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57" y="703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32" name="Google Shape;6832;p23"/>
            <p:cNvSpPr/>
            <p:nvPr/>
          </p:nvSpPr>
          <p:spPr>
            <a:xfrm>
              <a:off x="288113" y="9812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33" name="Google Shape;6833;p23"/>
            <p:cNvSpPr/>
            <p:nvPr/>
          </p:nvSpPr>
          <p:spPr>
            <a:xfrm>
              <a:off x="277113" y="7886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34" name="Google Shape;6834;p23"/>
            <p:cNvSpPr/>
            <p:nvPr/>
          </p:nvSpPr>
          <p:spPr>
            <a:xfrm>
              <a:off x="3291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35" name="Google Shape;6835;p23"/>
            <p:cNvSpPr/>
            <p:nvPr/>
          </p:nvSpPr>
          <p:spPr>
            <a:xfrm>
              <a:off x="97613" y="871388"/>
              <a:ext cx="50025" cy="50025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001" y="107"/>
                  </a:moveTo>
                  <a:cubicBezTo>
                    <a:pt x="1489" y="107"/>
                    <a:pt x="1882" y="512"/>
                    <a:pt x="1882" y="1000"/>
                  </a:cubicBezTo>
                  <a:cubicBezTo>
                    <a:pt x="1882" y="1500"/>
                    <a:pt x="1477" y="1893"/>
                    <a:pt x="1001" y="1893"/>
                  </a:cubicBezTo>
                  <a:cubicBezTo>
                    <a:pt x="524" y="1893"/>
                    <a:pt x="120" y="1500"/>
                    <a:pt x="120" y="1000"/>
                  </a:cubicBezTo>
                  <a:cubicBezTo>
                    <a:pt x="120" y="512"/>
                    <a:pt x="524" y="107"/>
                    <a:pt x="1001" y="107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53"/>
                    <a:pt x="1" y="1000"/>
                  </a:cubicBezTo>
                  <a:cubicBezTo>
                    <a:pt x="1" y="1548"/>
                    <a:pt x="453" y="2001"/>
                    <a:pt x="1001" y="2001"/>
                  </a:cubicBezTo>
                  <a:cubicBezTo>
                    <a:pt x="1548" y="2001"/>
                    <a:pt x="2001" y="1548"/>
                    <a:pt x="2001" y="1000"/>
                  </a:cubicBezTo>
                  <a:cubicBezTo>
                    <a:pt x="2001" y="453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36" name="Google Shape;6836;p23"/>
            <p:cNvSpPr/>
            <p:nvPr/>
          </p:nvSpPr>
          <p:spPr>
            <a:xfrm flipH="1">
              <a:off x="13088" y="566888"/>
              <a:ext cx="108650" cy="150025"/>
            </a:xfrm>
            <a:custGeom>
              <a:avLst/>
              <a:gdLst/>
              <a:ahLst/>
              <a:cxnLst/>
              <a:rect l="l" t="t" r="r" b="b"/>
              <a:pathLst>
                <a:path w="4346" h="6001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1"/>
                  </a:lnTo>
                  <a:lnTo>
                    <a:pt x="2179" y="4013"/>
                  </a:lnTo>
                  <a:lnTo>
                    <a:pt x="4048" y="4167"/>
                  </a:lnTo>
                  <a:lnTo>
                    <a:pt x="4203" y="6001"/>
                  </a:lnTo>
                  <a:lnTo>
                    <a:pt x="4346" y="5977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37" name="Google Shape;6837;p23"/>
            <p:cNvSpPr/>
            <p:nvPr/>
          </p:nvSpPr>
          <p:spPr>
            <a:xfrm flipH="1">
              <a:off x="225613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38" name="Google Shape;6838;p23"/>
            <p:cNvSpPr/>
            <p:nvPr/>
          </p:nvSpPr>
          <p:spPr>
            <a:xfrm>
              <a:off x="397063" y="53741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39" name="Google Shape;6839;p23"/>
            <p:cNvSpPr/>
            <p:nvPr/>
          </p:nvSpPr>
          <p:spPr>
            <a:xfrm>
              <a:off x="236313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84"/>
                  </a:moveTo>
                  <a:cubicBezTo>
                    <a:pt x="1394" y="84"/>
                    <a:pt x="1763" y="453"/>
                    <a:pt x="1763" y="930"/>
                  </a:cubicBezTo>
                  <a:cubicBezTo>
                    <a:pt x="1763" y="1406"/>
                    <a:pt x="1394" y="1787"/>
                    <a:pt x="930" y="1787"/>
                  </a:cubicBezTo>
                  <a:cubicBezTo>
                    <a:pt x="465" y="1787"/>
                    <a:pt x="96" y="1406"/>
                    <a:pt x="96" y="930"/>
                  </a:cubicBezTo>
                  <a:cubicBezTo>
                    <a:pt x="96" y="453"/>
                    <a:pt x="465" y="84"/>
                    <a:pt x="930" y="84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8"/>
                    <a:pt x="1" y="918"/>
                  </a:cubicBezTo>
                  <a:cubicBezTo>
                    <a:pt x="1" y="1430"/>
                    <a:pt x="418" y="1846"/>
                    <a:pt x="930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46" y="418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40" name="Google Shape;6840;p23"/>
            <p:cNvSpPr/>
            <p:nvPr/>
          </p:nvSpPr>
          <p:spPr>
            <a:xfrm>
              <a:off x="450038" y="164438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7"/>
                    <a:pt x="917" y="1787"/>
                  </a:cubicBezTo>
                  <a:cubicBezTo>
                    <a:pt x="465" y="1787"/>
                    <a:pt x="84" y="1418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7"/>
                    <a:pt x="1" y="918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8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41" name="Google Shape;6841;p23"/>
            <p:cNvSpPr/>
            <p:nvPr/>
          </p:nvSpPr>
          <p:spPr>
            <a:xfrm>
              <a:off x="89288" y="12178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42" name="Google Shape;6842;p23"/>
            <p:cNvSpPr/>
            <p:nvPr/>
          </p:nvSpPr>
          <p:spPr>
            <a:xfrm>
              <a:off x="288113" y="17503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43" name="Google Shape;6843;p23"/>
            <p:cNvSpPr/>
            <p:nvPr/>
          </p:nvSpPr>
          <p:spPr>
            <a:xfrm>
              <a:off x="277113" y="1557788"/>
              <a:ext cx="21450" cy="22325"/>
            </a:xfrm>
            <a:custGeom>
              <a:avLst/>
              <a:gdLst/>
              <a:ahLst/>
              <a:cxnLst/>
              <a:rect l="l" t="t" r="r" b="b"/>
              <a:pathLst>
                <a:path w="858" h="893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44" name="Google Shape;6844;p23"/>
            <p:cNvSpPr/>
            <p:nvPr/>
          </p:nvSpPr>
          <p:spPr>
            <a:xfrm>
              <a:off x="329188" y="12755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45" name="Google Shape;6845;p23"/>
            <p:cNvSpPr/>
            <p:nvPr/>
          </p:nvSpPr>
          <p:spPr>
            <a:xfrm>
              <a:off x="97613" y="1640513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46" name="Google Shape;6846;p23"/>
            <p:cNvSpPr/>
            <p:nvPr/>
          </p:nvSpPr>
          <p:spPr>
            <a:xfrm>
              <a:off x="13088" y="1336013"/>
              <a:ext cx="108650" cy="149750"/>
            </a:xfrm>
            <a:custGeom>
              <a:avLst/>
              <a:gdLst/>
              <a:ahLst/>
              <a:cxnLst/>
              <a:rect l="l" t="t" r="r" b="b"/>
              <a:pathLst>
                <a:path w="4346" h="5990" extrusionOk="0">
                  <a:moveTo>
                    <a:pt x="155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24" y="2120"/>
                  </a:lnTo>
                  <a:lnTo>
                    <a:pt x="2179" y="4013"/>
                  </a:lnTo>
                  <a:lnTo>
                    <a:pt x="4048" y="4168"/>
                  </a:lnTo>
                  <a:lnTo>
                    <a:pt x="4203" y="5990"/>
                  </a:lnTo>
                  <a:lnTo>
                    <a:pt x="4346" y="5978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23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47" name="Google Shape;6847;p23"/>
            <p:cNvSpPr/>
            <p:nvPr/>
          </p:nvSpPr>
          <p:spPr>
            <a:xfrm>
              <a:off x="225613" y="105861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51"/>
                  </a:lnTo>
                  <a:lnTo>
                    <a:pt x="12" y="4406"/>
                  </a:lnTo>
                  <a:lnTo>
                    <a:pt x="1953" y="4251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22"/>
                  </a:lnTo>
                  <a:lnTo>
                    <a:pt x="5941" y="167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48" name="Google Shape;6848;p23"/>
            <p:cNvSpPr/>
            <p:nvPr/>
          </p:nvSpPr>
          <p:spPr>
            <a:xfrm flipH="1">
              <a:off x="8979088" y="1308800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82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49" name="Google Shape;6849;p23"/>
            <p:cNvSpPr/>
            <p:nvPr/>
          </p:nvSpPr>
          <p:spPr>
            <a:xfrm>
              <a:off x="236313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6"/>
                    <a:pt x="1394" y="1787"/>
                    <a:pt x="930" y="1787"/>
                  </a:cubicBezTo>
                  <a:cubicBezTo>
                    <a:pt x="465" y="1787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50" name="Google Shape;6850;p23"/>
            <p:cNvSpPr/>
            <p:nvPr/>
          </p:nvSpPr>
          <p:spPr>
            <a:xfrm>
              <a:off x="450038" y="241353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3"/>
                    <a:pt x="1382" y="1786"/>
                    <a:pt x="917" y="1786"/>
                  </a:cubicBezTo>
                  <a:cubicBezTo>
                    <a:pt x="465" y="1786"/>
                    <a:pt x="84" y="1405"/>
                    <a:pt x="84" y="929"/>
                  </a:cubicBezTo>
                  <a:cubicBezTo>
                    <a:pt x="84" y="453"/>
                    <a:pt x="465" y="84"/>
                    <a:pt x="917" y="84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51" name="Google Shape;6851;p23"/>
            <p:cNvSpPr/>
            <p:nvPr/>
          </p:nvSpPr>
          <p:spPr>
            <a:xfrm>
              <a:off x="89288" y="19869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52" name="Google Shape;6852;p23"/>
            <p:cNvSpPr/>
            <p:nvPr/>
          </p:nvSpPr>
          <p:spPr>
            <a:xfrm>
              <a:off x="288113" y="2519513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41" y="0"/>
                  </a:moveTo>
                  <a:cubicBezTo>
                    <a:pt x="191" y="0"/>
                    <a:pt x="1" y="202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2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53" name="Google Shape;6853;p23"/>
            <p:cNvSpPr/>
            <p:nvPr/>
          </p:nvSpPr>
          <p:spPr>
            <a:xfrm>
              <a:off x="277113" y="23266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54" name="Google Shape;6854;p23"/>
            <p:cNvSpPr/>
            <p:nvPr/>
          </p:nvSpPr>
          <p:spPr>
            <a:xfrm>
              <a:off x="329188" y="20447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55" name="Google Shape;6855;p23"/>
            <p:cNvSpPr/>
            <p:nvPr/>
          </p:nvSpPr>
          <p:spPr>
            <a:xfrm>
              <a:off x="97613" y="2409663"/>
              <a:ext cx="50025" cy="50025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8"/>
                    <a:pt x="453" y="2001"/>
                    <a:pt x="1001" y="2001"/>
                  </a:cubicBezTo>
                  <a:cubicBezTo>
                    <a:pt x="1548" y="2001"/>
                    <a:pt x="2001" y="1548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56" name="Google Shape;6856;p23"/>
            <p:cNvSpPr/>
            <p:nvPr/>
          </p:nvSpPr>
          <p:spPr>
            <a:xfrm flipH="1">
              <a:off x="13088" y="2104863"/>
              <a:ext cx="108650" cy="150050"/>
            </a:xfrm>
            <a:custGeom>
              <a:avLst/>
              <a:gdLst/>
              <a:ahLst/>
              <a:cxnLst/>
              <a:rect l="l" t="t" r="r" b="b"/>
              <a:pathLst>
                <a:path w="4346" h="6002" extrusionOk="0">
                  <a:moveTo>
                    <a:pt x="155" y="1"/>
                  </a:moveTo>
                  <a:lnTo>
                    <a:pt x="0" y="24"/>
                  </a:lnTo>
                  <a:lnTo>
                    <a:pt x="155" y="1965"/>
                  </a:lnTo>
                  <a:lnTo>
                    <a:pt x="2024" y="2132"/>
                  </a:lnTo>
                  <a:lnTo>
                    <a:pt x="2179" y="4025"/>
                  </a:lnTo>
                  <a:lnTo>
                    <a:pt x="4048" y="4168"/>
                  </a:lnTo>
                  <a:lnTo>
                    <a:pt x="4203" y="6001"/>
                  </a:lnTo>
                  <a:lnTo>
                    <a:pt x="4346" y="5989"/>
                  </a:lnTo>
                  <a:lnTo>
                    <a:pt x="4203" y="4025"/>
                  </a:lnTo>
                  <a:lnTo>
                    <a:pt x="2322" y="3870"/>
                  </a:lnTo>
                  <a:lnTo>
                    <a:pt x="2179" y="1989"/>
                  </a:lnTo>
                  <a:lnTo>
                    <a:pt x="298" y="1834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57" name="Google Shape;6857;p23"/>
            <p:cNvSpPr/>
            <p:nvPr/>
          </p:nvSpPr>
          <p:spPr>
            <a:xfrm flipH="1">
              <a:off x="225613" y="1827738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30" y="1"/>
                  </a:moveTo>
                  <a:lnTo>
                    <a:pt x="3989" y="168"/>
                  </a:lnTo>
                  <a:lnTo>
                    <a:pt x="3846" y="2061"/>
                  </a:lnTo>
                  <a:lnTo>
                    <a:pt x="1965" y="2204"/>
                  </a:lnTo>
                  <a:lnTo>
                    <a:pt x="1822" y="4097"/>
                  </a:lnTo>
                  <a:lnTo>
                    <a:pt x="0" y="4240"/>
                  </a:lnTo>
                  <a:lnTo>
                    <a:pt x="12" y="4406"/>
                  </a:lnTo>
                  <a:lnTo>
                    <a:pt x="1953" y="4240"/>
                  </a:lnTo>
                  <a:lnTo>
                    <a:pt x="2096" y="2358"/>
                  </a:lnTo>
                  <a:lnTo>
                    <a:pt x="3977" y="2204"/>
                  </a:lnTo>
                  <a:lnTo>
                    <a:pt x="4120" y="311"/>
                  </a:lnTo>
                  <a:lnTo>
                    <a:pt x="5941" y="168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58" name="Google Shape;6858;p23"/>
            <p:cNvSpPr/>
            <p:nvPr/>
          </p:nvSpPr>
          <p:spPr>
            <a:xfrm>
              <a:off x="397063" y="2075688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70" y="1"/>
                  </a:moveTo>
                  <a:lnTo>
                    <a:pt x="5656" y="2537"/>
                  </a:lnTo>
                  <a:lnTo>
                    <a:pt x="3036" y="2751"/>
                  </a:lnTo>
                  <a:lnTo>
                    <a:pt x="2834" y="5382"/>
                  </a:lnTo>
                  <a:lnTo>
                    <a:pt x="226" y="5597"/>
                  </a:lnTo>
                  <a:lnTo>
                    <a:pt x="0" y="8323"/>
                  </a:lnTo>
                  <a:lnTo>
                    <a:pt x="215" y="8347"/>
                  </a:lnTo>
                  <a:lnTo>
                    <a:pt x="417" y="5799"/>
                  </a:lnTo>
                  <a:lnTo>
                    <a:pt x="3036" y="5597"/>
                  </a:lnTo>
                  <a:lnTo>
                    <a:pt x="3251" y="2954"/>
                  </a:lnTo>
                  <a:lnTo>
                    <a:pt x="5858" y="2739"/>
                  </a:lnTo>
                  <a:lnTo>
                    <a:pt x="6072" y="13"/>
                  </a:lnTo>
                  <a:lnTo>
                    <a:pt x="587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59" name="Google Shape;6859;p23"/>
            <p:cNvSpPr/>
            <p:nvPr/>
          </p:nvSpPr>
          <p:spPr>
            <a:xfrm>
              <a:off x="236313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60" name="Google Shape;6860;p23"/>
            <p:cNvSpPr/>
            <p:nvPr/>
          </p:nvSpPr>
          <p:spPr>
            <a:xfrm>
              <a:off x="450038" y="31823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5"/>
                  </a:moveTo>
                  <a:cubicBezTo>
                    <a:pt x="1382" y="95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5"/>
                    <a:pt x="917" y="95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61" name="Google Shape;6861;p23"/>
            <p:cNvSpPr/>
            <p:nvPr/>
          </p:nvSpPr>
          <p:spPr>
            <a:xfrm>
              <a:off x="89288" y="27561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62" name="Google Shape;6862;p23"/>
            <p:cNvSpPr/>
            <p:nvPr/>
          </p:nvSpPr>
          <p:spPr>
            <a:xfrm>
              <a:off x="288113" y="32883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63" name="Google Shape;6863;p23"/>
            <p:cNvSpPr/>
            <p:nvPr/>
          </p:nvSpPr>
          <p:spPr>
            <a:xfrm>
              <a:off x="277113" y="30957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64" name="Google Shape;6864;p23"/>
            <p:cNvSpPr/>
            <p:nvPr/>
          </p:nvSpPr>
          <p:spPr>
            <a:xfrm>
              <a:off x="329188" y="28138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191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65" name="Google Shape;6865;p23"/>
            <p:cNvSpPr/>
            <p:nvPr/>
          </p:nvSpPr>
          <p:spPr>
            <a:xfrm>
              <a:off x="97613" y="3178813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107"/>
                  </a:moveTo>
                  <a:cubicBezTo>
                    <a:pt x="1489" y="107"/>
                    <a:pt x="1882" y="500"/>
                    <a:pt x="1882" y="1000"/>
                  </a:cubicBezTo>
                  <a:cubicBezTo>
                    <a:pt x="1882" y="1489"/>
                    <a:pt x="1477" y="1893"/>
                    <a:pt x="1001" y="1893"/>
                  </a:cubicBezTo>
                  <a:cubicBezTo>
                    <a:pt x="524" y="1893"/>
                    <a:pt x="120" y="1489"/>
                    <a:pt x="120" y="1000"/>
                  </a:cubicBezTo>
                  <a:cubicBezTo>
                    <a:pt x="120" y="500"/>
                    <a:pt x="524" y="107"/>
                    <a:pt x="1001" y="107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0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48" y="1989"/>
                    <a:pt x="2001" y="1548"/>
                    <a:pt x="2001" y="1000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66" name="Google Shape;6866;p23"/>
            <p:cNvSpPr/>
            <p:nvPr/>
          </p:nvSpPr>
          <p:spPr>
            <a:xfrm>
              <a:off x="13088" y="2874013"/>
              <a:ext cx="108650" cy="150050"/>
            </a:xfrm>
            <a:custGeom>
              <a:avLst/>
              <a:gdLst/>
              <a:ahLst/>
              <a:cxnLst/>
              <a:rect l="l" t="t" r="r" b="b"/>
              <a:pathLst>
                <a:path w="4346" h="6002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2"/>
                  </a:lnTo>
                  <a:lnTo>
                    <a:pt x="2179" y="4025"/>
                  </a:lnTo>
                  <a:lnTo>
                    <a:pt x="4048" y="4168"/>
                  </a:lnTo>
                  <a:lnTo>
                    <a:pt x="4203" y="6001"/>
                  </a:lnTo>
                  <a:lnTo>
                    <a:pt x="4346" y="5989"/>
                  </a:lnTo>
                  <a:lnTo>
                    <a:pt x="4203" y="4025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67" name="Google Shape;6867;p23"/>
            <p:cNvSpPr/>
            <p:nvPr/>
          </p:nvSpPr>
          <p:spPr>
            <a:xfrm>
              <a:off x="225613" y="259688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1"/>
                  </a:moveTo>
                  <a:lnTo>
                    <a:pt x="3989" y="167"/>
                  </a:lnTo>
                  <a:lnTo>
                    <a:pt x="3846" y="2049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68" name="Google Shape;6868;p23"/>
            <p:cNvSpPr/>
            <p:nvPr/>
          </p:nvSpPr>
          <p:spPr>
            <a:xfrm flipH="1">
              <a:off x="8979088" y="2846775"/>
              <a:ext cx="151825" cy="208975"/>
            </a:xfrm>
            <a:custGeom>
              <a:avLst/>
              <a:gdLst/>
              <a:ahLst/>
              <a:cxnLst/>
              <a:rect l="l" t="t" r="r" b="b"/>
              <a:pathLst>
                <a:path w="6073" h="8359" extrusionOk="0">
                  <a:moveTo>
                    <a:pt x="5870" y="1"/>
                  </a:moveTo>
                  <a:lnTo>
                    <a:pt x="5656" y="2549"/>
                  </a:lnTo>
                  <a:lnTo>
                    <a:pt x="3036" y="2763"/>
                  </a:lnTo>
                  <a:lnTo>
                    <a:pt x="2834" y="5394"/>
                  </a:lnTo>
                  <a:lnTo>
                    <a:pt x="226" y="5597"/>
                  </a:lnTo>
                  <a:lnTo>
                    <a:pt x="0" y="8335"/>
                  </a:lnTo>
                  <a:lnTo>
                    <a:pt x="215" y="8359"/>
                  </a:lnTo>
                  <a:lnTo>
                    <a:pt x="417" y="5811"/>
                  </a:lnTo>
                  <a:lnTo>
                    <a:pt x="3036" y="5597"/>
                  </a:lnTo>
                  <a:lnTo>
                    <a:pt x="3251" y="2953"/>
                  </a:lnTo>
                  <a:lnTo>
                    <a:pt x="5858" y="2739"/>
                  </a:lnTo>
                  <a:lnTo>
                    <a:pt x="6072" y="24"/>
                  </a:lnTo>
                  <a:lnTo>
                    <a:pt x="587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69" name="Google Shape;6869;p23"/>
            <p:cNvSpPr/>
            <p:nvPr/>
          </p:nvSpPr>
          <p:spPr>
            <a:xfrm>
              <a:off x="236313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83"/>
                  </a:moveTo>
                  <a:cubicBezTo>
                    <a:pt x="1394" y="83"/>
                    <a:pt x="1763" y="464"/>
                    <a:pt x="1763" y="941"/>
                  </a:cubicBezTo>
                  <a:cubicBezTo>
                    <a:pt x="1763" y="1417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4"/>
                    <a:pt x="465" y="83"/>
                    <a:pt x="930" y="83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17"/>
                  </a:cubicBezTo>
                  <a:cubicBezTo>
                    <a:pt x="1" y="1429"/>
                    <a:pt x="418" y="1845"/>
                    <a:pt x="930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70" name="Google Shape;6870;p23"/>
            <p:cNvSpPr/>
            <p:nvPr/>
          </p:nvSpPr>
          <p:spPr>
            <a:xfrm>
              <a:off x="450038" y="3951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18"/>
                    <a:pt x="1382" y="1787"/>
                    <a:pt x="917" y="1787"/>
                  </a:cubicBezTo>
                  <a:cubicBezTo>
                    <a:pt x="465" y="1787"/>
                    <a:pt x="84" y="1418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8"/>
                    <a:pt x="1" y="930"/>
                  </a:cubicBezTo>
                  <a:cubicBezTo>
                    <a:pt x="1" y="1430"/>
                    <a:pt x="417" y="1846"/>
                    <a:pt x="929" y="1846"/>
                  </a:cubicBezTo>
                  <a:cubicBezTo>
                    <a:pt x="1429" y="1846"/>
                    <a:pt x="1846" y="1430"/>
                    <a:pt x="1846" y="930"/>
                  </a:cubicBezTo>
                  <a:cubicBezTo>
                    <a:pt x="1846" y="418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71" name="Google Shape;6871;p23"/>
            <p:cNvSpPr/>
            <p:nvPr/>
          </p:nvSpPr>
          <p:spPr>
            <a:xfrm>
              <a:off x="89288" y="35252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72" name="Google Shape;6872;p23"/>
            <p:cNvSpPr/>
            <p:nvPr/>
          </p:nvSpPr>
          <p:spPr>
            <a:xfrm>
              <a:off x="288113" y="4057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73" name="Google Shape;6873;p23"/>
            <p:cNvSpPr/>
            <p:nvPr/>
          </p:nvSpPr>
          <p:spPr>
            <a:xfrm>
              <a:off x="277113" y="38649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74" name="Google Shape;6874;p23"/>
            <p:cNvSpPr/>
            <p:nvPr/>
          </p:nvSpPr>
          <p:spPr>
            <a:xfrm>
              <a:off x="329188" y="35827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2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2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75" name="Google Shape;6875;p23"/>
            <p:cNvSpPr/>
            <p:nvPr/>
          </p:nvSpPr>
          <p:spPr>
            <a:xfrm>
              <a:off x="97613" y="3947963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5"/>
                  </a:moveTo>
                  <a:cubicBezTo>
                    <a:pt x="1489" y="95"/>
                    <a:pt x="1882" y="500"/>
                    <a:pt x="1882" y="988"/>
                  </a:cubicBezTo>
                  <a:cubicBezTo>
                    <a:pt x="1882" y="1488"/>
                    <a:pt x="1477" y="1881"/>
                    <a:pt x="1001" y="1881"/>
                  </a:cubicBezTo>
                  <a:cubicBezTo>
                    <a:pt x="524" y="1881"/>
                    <a:pt x="120" y="1488"/>
                    <a:pt x="120" y="988"/>
                  </a:cubicBezTo>
                  <a:cubicBezTo>
                    <a:pt x="120" y="500"/>
                    <a:pt x="524" y="95"/>
                    <a:pt x="1001" y="95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988"/>
                  </a:cubicBezTo>
                  <a:cubicBezTo>
                    <a:pt x="1" y="1548"/>
                    <a:pt x="453" y="1988"/>
                    <a:pt x="1001" y="1988"/>
                  </a:cubicBezTo>
                  <a:cubicBezTo>
                    <a:pt x="1548" y="1988"/>
                    <a:pt x="2001" y="1548"/>
                    <a:pt x="2001" y="988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76" name="Google Shape;6876;p23"/>
            <p:cNvSpPr/>
            <p:nvPr/>
          </p:nvSpPr>
          <p:spPr>
            <a:xfrm flipH="1">
              <a:off x="13088" y="3643163"/>
              <a:ext cx="108650" cy="150025"/>
            </a:xfrm>
            <a:custGeom>
              <a:avLst/>
              <a:gdLst/>
              <a:ahLst/>
              <a:cxnLst/>
              <a:rect l="l" t="t" r="r" b="b"/>
              <a:pathLst>
                <a:path w="4346" h="6001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1"/>
                  </a:lnTo>
                  <a:lnTo>
                    <a:pt x="2179" y="4012"/>
                  </a:lnTo>
                  <a:lnTo>
                    <a:pt x="4048" y="4167"/>
                  </a:lnTo>
                  <a:lnTo>
                    <a:pt x="4203" y="6001"/>
                  </a:lnTo>
                  <a:lnTo>
                    <a:pt x="4346" y="5977"/>
                  </a:lnTo>
                  <a:lnTo>
                    <a:pt x="4203" y="4012"/>
                  </a:lnTo>
                  <a:lnTo>
                    <a:pt x="2322" y="3870"/>
                  </a:lnTo>
                  <a:lnTo>
                    <a:pt x="2179" y="1976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77" name="Google Shape;6877;p23"/>
            <p:cNvSpPr/>
            <p:nvPr/>
          </p:nvSpPr>
          <p:spPr>
            <a:xfrm flipH="1">
              <a:off x="225613" y="336603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084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55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78" name="Google Shape;6878;p23"/>
            <p:cNvSpPr/>
            <p:nvPr/>
          </p:nvSpPr>
          <p:spPr>
            <a:xfrm>
              <a:off x="397063" y="36136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51" y="2953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79" name="Google Shape;6879;p23"/>
            <p:cNvSpPr/>
            <p:nvPr/>
          </p:nvSpPr>
          <p:spPr>
            <a:xfrm>
              <a:off x="236313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84"/>
                  </a:moveTo>
                  <a:cubicBezTo>
                    <a:pt x="1394" y="84"/>
                    <a:pt x="1763" y="453"/>
                    <a:pt x="1763" y="929"/>
                  </a:cubicBezTo>
                  <a:cubicBezTo>
                    <a:pt x="1763" y="1394"/>
                    <a:pt x="1394" y="1787"/>
                    <a:pt x="930" y="1787"/>
                  </a:cubicBezTo>
                  <a:cubicBezTo>
                    <a:pt x="465" y="1787"/>
                    <a:pt x="96" y="1406"/>
                    <a:pt x="96" y="929"/>
                  </a:cubicBezTo>
                  <a:cubicBezTo>
                    <a:pt x="96" y="453"/>
                    <a:pt x="465" y="84"/>
                    <a:pt x="930" y="84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46" y="417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80" name="Google Shape;6880;p23"/>
            <p:cNvSpPr/>
            <p:nvPr/>
          </p:nvSpPr>
          <p:spPr>
            <a:xfrm>
              <a:off x="45003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81" name="Google Shape;6881;p23"/>
            <p:cNvSpPr/>
            <p:nvPr/>
          </p:nvSpPr>
          <p:spPr>
            <a:xfrm>
              <a:off x="89288" y="42941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2"/>
                    <a:pt x="191" y="894"/>
                    <a:pt x="429" y="894"/>
                  </a:cubicBezTo>
                  <a:cubicBezTo>
                    <a:pt x="667" y="894"/>
                    <a:pt x="857" y="692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82" name="Google Shape;6882;p23"/>
            <p:cNvSpPr/>
            <p:nvPr/>
          </p:nvSpPr>
          <p:spPr>
            <a:xfrm>
              <a:off x="2881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83" name="Google Shape;6883;p23"/>
            <p:cNvSpPr/>
            <p:nvPr/>
          </p:nvSpPr>
          <p:spPr>
            <a:xfrm>
              <a:off x="277113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84" name="Google Shape;6884;p23"/>
            <p:cNvSpPr/>
            <p:nvPr/>
          </p:nvSpPr>
          <p:spPr>
            <a:xfrm>
              <a:off x="329188" y="43518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85" name="Google Shape;6885;p23"/>
            <p:cNvSpPr/>
            <p:nvPr/>
          </p:nvSpPr>
          <p:spPr>
            <a:xfrm>
              <a:off x="9761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86" name="Google Shape;6886;p23"/>
            <p:cNvSpPr/>
            <p:nvPr/>
          </p:nvSpPr>
          <p:spPr>
            <a:xfrm>
              <a:off x="13088" y="4412288"/>
              <a:ext cx="108650" cy="149750"/>
            </a:xfrm>
            <a:custGeom>
              <a:avLst/>
              <a:gdLst/>
              <a:ahLst/>
              <a:cxnLst/>
              <a:rect l="l" t="t" r="r" b="b"/>
              <a:pathLst>
                <a:path w="4346" h="5990" extrusionOk="0">
                  <a:moveTo>
                    <a:pt x="155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24" y="2120"/>
                  </a:lnTo>
                  <a:lnTo>
                    <a:pt x="2179" y="4013"/>
                  </a:lnTo>
                  <a:lnTo>
                    <a:pt x="4048" y="4168"/>
                  </a:lnTo>
                  <a:lnTo>
                    <a:pt x="4203" y="5990"/>
                  </a:lnTo>
                  <a:lnTo>
                    <a:pt x="4346" y="5978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22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87" name="Google Shape;6887;p23"/>
            <p:cNvSpPr/>
            <p:nvPr/>
          </p:nvSpPr>
          <p:spPr>
            <a:xfrm>
              <a:off x="225613" y="413488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51"/>
                  </a:lnTo>
                  <a:lnTo>
                    <a:pt x="12" y="4405"/>
                  </a:lnTo>
                  <a:lnTo>
                    <a:pt x="1953" y="4251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22"/>
                  </a:lnTo>
                  <a:lnTo>
                    <a:pt x="5941" y="167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88" name="Google Shape;6888;p23"/>
            <p:cNvSpPr/>
            <p:nvPr/>
          </p:nvSpPr>
          <p:spPr>
            <a:xfrm flipH="1">
              <a:off x="8979088" y="438507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0"/>
                  </a:lnTo>
                  <a:lnTo>
                    <a:pt x="2834" y="5382"/>
                  </a:lnTo>
                  <a:lnTo>
                    <a:pt x="226" y="5596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51" y="2941"/>
                  </a:lnTo>
                  <a:lnTo>
                    <a:pt x="5858" y="2738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89" name="Google Shape;6889;p23"/>
            <p:cNvSpPr/>
            <p:nvPr/>
          </p:nvSpPr>
          <p:spPr>
            <a:xfrm>
              <a:off x="236313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90" name="Google Shape;6890;p23"/>
            <p:cNvSpPr/>
            <p:nvPr/>
          </p:nvSpPr>
          <p:spPr>
            <a:xfrm>
              <a:off x="8928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91" name="Google Shape;6891;p23"/>
            <p:cNvSpPr/>
            <p:nvPr/>
          </p:nvSpPr>
          <p:spPr>
            <a:xfrm>
              <a:off x="3291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92" name="Google Shape;6892;p23"/>
            <p:cNvSpPr/>
            <p:nvPr/>
          </p:nvSpPr>
          <p:spPr>
            <a:xfrm flipH="1">
              <a:off x="7853938" y="4906250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6893" name="Google Shape;6893;p23"/>
          <p:cNvSpPr/>
          <p:nvPr/>
        </p:nvSpPr>
        <p:spPr>
          <a:xfrm>
            <a:off x="474200" y="432200"/>
            <a:ext cx="11243600" cy="59936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894" name="Google Shape;6894;p23"/>
          <p:cNvSpPr txBox="1">
            <a:spLocks noGrp="1"/>
          </p:cNvSpPr>
          <p:nvPr>
            <p:ph type="title"/>
          </p:nvPr>
        </p:nvSpPr>
        <p:spPr>
          <a:xfrm>
            <a:off x="2683200" y="2121600"/>
            <a:ext cx="31680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400"/>
              <a:buNone/>
              <a:defRPr sz="34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6895" name="Google Shape;6895;p23"/>
          <p:cNvSpPr txBox="1">
            <a:spLocks noGrp="1"/>
          </p:cNvSpPr>
          <p:nvPr>
            <p:ph type="subTitle" idx="1"/>
          </p:nvPr>
        </p:nvSpPr>
        <p:spPr>
          <a:xfrm>
            <a:off x="2683200" y="2572800"/>
            <a:ext cx="3168000" cy="67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867">
                <a:solidFill>
                  <a:schemeClr val="dk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6896" name="Google Shape;6896;p23"/>
          <p:cNvSpPr txBox="1">
            <a:spLocks noGrp="1"/>
          </p:cNvSpPr>
          <p:nvPr>
            <p:ph type="title" idx="2"/>
          </p:nvPr>
        </p:nvSpPr>
        <p:spPr>
          <a:xfrm>
            <a:off x="7566400" y="2121600"/>
            <a:ext cx="31700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400"/>
              <a:buNone/>
              <a:defRPr sz="34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6897" name="Google Shape;6897;p23"/>
          <p:cNvSpPr txBox="1">
            <a:spLocks noGrp="1"/>
          </p:cNvSpPr>
          <p:nvPr>
            <p:ph type="subTitle" idx="3"/>
          </p:nvPr>
        </p:nvSpPr>
        <p:spPr>
          <a:xfrm>
            <a:off x="7566400" y="2572800"/>
            <a:ext cx="3170000" cy="67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867">
                <a:solidFill>
                  <a:schemeClr val="dk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6898" name="Google Shape;6898;p23"/>
          <p:cNvSpPr txBox="1">
            <a:spLocks noGrp="1"/>
          </p:cNvSpPr>
          <p:nvPr>
            <p:ph type="title" idx="4"/>
          </p:nvPr>
        </p:nvSpPr>
        <p:spPr>
          <a:xfrm>
            <a:off x="2683200" y="4080000"/>
            <a:ext cx="31680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400"/>
              <a:buNone/>
              <a:defRPr sz="34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6899" name="Google Shape;6899;p23"/>
          <p:cNvSpPr txBox="1">
            <a:spLocks noGrp="1"/>
          </p:cNvSpPr>
          <p:nvPr>
            <p:ph type="subTitle" idx="5"/>
          </p:nvPr>
        </p:nvSpPr>
        <p:spPr>
          <a:xfrm>
            <a:off x="2683200" y="4531200"/>
            <a:ext cx="3168000" cy="67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867">
                <a:solidFill>
                  <a:schemeClr val="dk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6900" name="Google Shape;6900;p23"/>
          <p:cNvSpPr txBox="1">
            <a:spLocks noGrp="1"/>
          </p:cNvSpPr>
          <p:nvPr>
            <p:ph type="title" idx="6"/>
          </p:nvPr>
        </p:nvSpPr>
        <p:spPr>
          <a:xfrm>
            <a:off x="7566400" y="4080000"/>
            <a:ext cx="31700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400"/>
              <a:buNone/>
              <a:defRPr sz="34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6901" name="Google Shape;6901;p23"/>
          <p:cNvSpPr txBox="1">
            <a:spLocks noGrp="1"/>
          </p:cNvSpPr>
          <p:nvPr>
            <p:ph type="subTitle" idx="7"/>
          </p:nvPr>
        </p:nvSpPr>
        <p:spPr>
          <a:xfrm>
            <a:off x="7566400" y="4531200"/>
            <a:ext cx="3170000" cy="67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867">
                <a:solidFill>
                  <a:schemeClr val="dk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6902" name="Google Shape;6902;p23"/>
          <p:cNvSpPr txBox="1">
            <a:spLocks noGrp="1"/>
          </p:cNvSpPr>
          <p:nvPr>
            <p:ph type="title" idx="8"/>
          </p:nvPr>
        </p:nvSpPr>
        <p:spPr>
          <a:xfrm>
            <a:off x="960000" y="720000"/>
            <a:ext cx="10272000" cy="801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216991996"/>
      </p:ext>
    </p:extLst>
  </p:cSld>
  <p:clrMapOvr>
    <a:masterClrMapping/>
  </p:clrMapOvr>
  <p:hf hdr="0" ftr="0" dt="0"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6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04" name="Google Shape;6904;p24"/>
          <p:cNvGrpSpPr/>
          <p:nvPr/>
        </p:nvGrpSpPr>
        <p:grpSpPr>
          <a:xfrm>
            <a:off x="17451" y="-215"/>
            <a:ext cx="12157100" cy="6858033"/>
            <a:chOff x="13088" y="-162"/>
            <a:chExt cx="9117825" cy="5143525"/>
          </a:xfrm>
        </p:grpSpPr>
        <p:sp>
          <p:nvSpPr>
            <p:cNvPr id="6905" name="Google Shape;6905;p24"/>
            <p:cNvSpPr/>
            <p:nvPr/>
          </p:nvSpPr>
          <p:spPr>
            <a:xfrm>
              <a:off x="903176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06" name="Google Shape;6906;p24"/>
            <p:cNvSpPr/>
            <p:nvPr/>
          </p:nvSpPr>
          <p:spPr>
            <a:xfrm>
              <a:off x="851353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13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07" name="Google Shape;6907;p24"/>
            <p:cNvSpPr/>
            <p:nvPr/>
          </p:nvSpPr>
          <p:spPr>
            <a:xfrm>
              <a:off x="886953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08" name="Google Shape;6908;p24"/>
            <p:cNvSpPr/>
            <p:nvPr/>
          </p:nvSpPr>
          <p:spPr>
            <a:xfrm>
              <a:off x="885883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09" name="Google Shape;6909;p24"/>
            <p:cNvSpPr/>
            <p:nvPr/>
          </p:nvSpPr>
          <p:spPr>
            <a:xfrm>
              <a:off x="8679638" y="102538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989" y="96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1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10" name="Google Shape;6910;p24"/>
            <p:cNvSpPr/>
            <p:nvPr/>
          </p:nvSpPr>
          <p:spPr>
            <a:xfrm>
              <a:off x="8266188" y="-162"/>
              <a:ext cx="106900" cy="151250"/>
            </a:xfrm>
            <a:custGeom>
              <a:avLst/>
              <a:gdLst/>
              <a:ahLst/>
              <a:cxnLst/>
              <a:rect l="l" t="t" r="r" b="b"/>
              <a:pathLst>
                <a:path w="4276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2" y="2001"/>
                  </a:lnTo>
                  <a:lnTo>
                    <a:pt x="1989" y="3894"/>
                  </a:lnTo>
                  <a:lnTo>
                    <a:pt x="120" y="4073"/>
                  </a:lnTo>
                  <a:lnTo>
                    <a:pt x="1" y="6037"/>
                  </a:lnTo>
                  <a:lnTo>
                    <a:pt x="144" y="6049"/>
                  </a:lnTo>
                  <a:lnTo>
                    <a:pt x="263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11" name="Google Shape;6911;p24"/>
            <p:cNvSpPr/>
            <p:nvPr/>
          </p:nvSpPr>
          <p:spPr>
            <a:xfrm>
              <a:off x="9031763" y="8752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5"/>
                  </a:moveTo>
                  <a:cubicBezTo>
                    <a:pt x="1382" y="95"/>
                    <a:pt x="1763" y="464"/>
                    <a:pt x="1763" y="941"/>
                  </a:cubicBezTo>
                  <a:cubicBezTo>
                    <a:pt x="1763" y="1417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4"/>
                    <a:pt x="465" y="95"/>
                    <a:pt x="929" y="95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12" name="Google Shape;6912;p24"/>
            <p:cNvSpPr/>
            <p:nvPr/>
          </p:nvSpPr>
          <p:spPr>
            <a:xfrm>
              <a:off x="867041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703"/>
                    <a:pt x="203" y="893"/>
                    <a:pt x="441" y="893"/>
                  </a:cubicBezTo>
                  <a:cubicBezTo>
                    <a:pt x="679" y="893"/>
                    <a:pt x="870" y="703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13" name="Google Shape;6913;p24"/>
            <p:cNvSpPr/>
            <p:nvPr/>
          </p:nvSpPr>
          <p:spPr>
            <a:xfrm>
              <a:off x="8513538" y="98181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0"/>
                  </a:moveTo>
                  <a:cubicBezTo>
                    <a:pt x="227" y="0"/>
                    <a:pt x="1" y="227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87" y="1036"/>
                    <a:pt x="1013" y="798"/>
                    <a:pt x="1013" y="512"/>
                  </a:cubicBezTo>
                  <a:cubicBezTo>
                    <a:pt x="1013" y="227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14" name="Google Shape;6914;p24"/>
            <p:cNvSpPr/>
            <p:nvPr/>
          </p:nvSpPr>
          <p:spPr>
            <a:xfrm>
              <a:off x="8869538" y="9812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15" name="Google Shape;6915;p24"/>
            <p:cNvSpPr/>
            <p:nvPr/>
          </p:nvSpPr>
          <p:spPr>
            <a:xfrm>
              <a:off x="8858838" y="788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16" name="Google Shape;6916;p24"/>
            <p:cNvSpPr/>
            <p:nvPr/>
          </p:nvSpPr>
          <p:spPr>
            <a:xfrm>
              <a:off x="8457588" y="6305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1" y="191"/>
                    <a:pt x="1" y="441"/>
                  </a:cubicBezTo>
                  <a:cubicBezTo>
                    <a:pt x="1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191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17" name="Google Shape;6917;p24"/>
            <p:cNvSpPr/>
            <p:nvPr/>
          </p:nvSpPr>
          <p:spPr>
            <a:xfrm>
              <a:off x="8910913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53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18" name="Google Shape;6918;p24"/>
            <p:cNvSpPr/>
            <p:nvPr/>
          </p:nvSpPr>
          <p:spPr>
            <a:xfrm>
              <a:off x="8679638" y="871388"/>
              <a:ext cx="49725" cy="50025"/>
            </a:xfrm>
            <a:custGeom>
              <a:avLst/>
              <a:gdLst/>
              <a:ahLst/>
              <a:cxnLst/>
              <a:rect l="l" t="t" r="r" b="b"/>
              <a:pathLst>
                <a:path w="1989" h="2001" extrusionOk="0">
                  <a:moveTo>
                    <a:pt x="989" y="107"/>
                  </a:moveTo>
                  <a:cubicBezTo>
                    <a:pt x="1489" y="107"/>
                    <a:pt x="1870" y="512"/>
                    <a:pt x="1870" y="1000"/>
                  </a:cubicBezTo>
                  <a:cubicBezTo>
                    <a:pt x="1870" y="1500"/>
                    <a:pt x="1465" y="1893"/>
                    <a:pt x="989" y="1893"/>
                  </a:cubicBezTo>
                  <a:cubicBezTo>
                    <a:pt x="513" y="1893"/>
                    <a:pt x="120" y="1500"/>
                    <a:pt x="120" y="1000"/>
                  </a:cubicBezTo>
                  <a:cubicBezTo>
                    <a:pt x="120" y="512"/>
                    <a:pt x="501" y="107"/>
                    <a:pt x="989" y="107"/>
                  </a:cubicBezTo>
                  <a:close/>
                  <a:moveTo>
                    <a:pt x="989" y="0"/>
                  </a:moveTo>
                  <a:cubicBezTo>
                    <a:pt x="441" y="0"/>
                    <a:pt x="1" y="453"/>
                    <a:pt x="1" y="1000"/>
                  </a:cubicBezTo>
                  <a:cubicBezTo>
                    <a:pt x="1" y="1548"/>
                    <a:pt x="441" y="2001"/>
                    <a:pt x="989" y="2001"/>
                  </a:cubicBezTo>
                  <a:cubicBezTo>
                    <a:pt x="1548" y="2001"/>
                    <a:pt x="1989" y="1548"/>
                    <a:pt x="1989" y="1000"/>
                  </a:cubicBezTo>
                  <a:cubicBezTo>
                    <a:pt x="1989" y="453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19" name="Google Shape;6919;p24"/>
            <p:cNvSpPr/>
            <p:nvPr/>
          </p:nvSpPr>
          <p:spPr>
            <a:xfrm flipH="1">
              <a:off x="8594813" y="569125"/>
              <a:ext cx="108950" cy="150025"/>
            </a:xfrm>
            <a:custGeom>
              <a:avLst/>
              <a:gdLst/>
              <a:ahLst/>
              <a:cxnLst/>
              <a:rect l="l" t="t" r="r" b="b"/>
              <a:pathLst>
                <a:path w="4358" h="6001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1"/>
                  </a:lnTo>
                  <a:lnTo>
                    <a:pt x="2179" y="4013"/>
                  </a:lnTo>
                  <a:lnTo>
                    <a:pt x="4060" y="4167"/>
                  </a:lnTo>
                  <a:lnTo>
                    <a:pt x="4203" y="6001"/>
                  </a:lnTo>
                  <a:lnTo>
                    <a:pt x="4358" y="5977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20" name="Google Shape;6920;p24"/>
            <p:cNvSpPr/>
            <p:nvPr/>
          </p:nvSpPr>
          <p:spPr>
            <a:xfrm flipH="1">
              <a:off x="8807038" y="292000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4013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21" name="Google Shape;6921;p24"/>
            <p:cNvSpPr/>
            <p:nvPr/>
          </p:nvSpPr>
          <p:spPr>
            <a:xfrm>
              <a:off x="8979088" y="539650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94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22" name="Google Shape;6922;p24"/>
            <p:cNvSpPr/>
            <p:nvPr/>
          </p:nvSpPr>
          <p:spPr>
            <a:xfrm>
              <a:off x="8243563" y="294238"/>
              <a:ext cx="152125" cy="208675"/>
            </a:xfrm>
            <a:custGeom>
              <a:avLst/>
              <a:gdLst/>
              <a:ahLst/>
              <a:cxnLst/>
              <a:rect l="l" t="t" r="r" b="b"/>
              <a:pathLst>
                <a:path w="6085" h="8347" extrusionOk="0">
                  <a:moveTo>
                    <a:pt x="5859" y="0"/>
                  </a:moveTo>
                  <a:lnTo>
                    <a:pt x="5668" y="2536"/>
                  </a:lnTo>
                  <a:lnTo>
                    <a:pt x="3049" y="2750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8" y="5798"/>
                  </a:lnTo>
                  <a:lnTo>
                    <a:pt x="3037" y="5596"/>
                  </a:lnTo>
                  <a:lnTo>
                    <a:pt x="3239" y="2953"/>
                  </a:lnTo>
                  <a:lnTo>
                    <a:pt x="5859" y="2750"/>
                  </a:lnTo>
                  <a:lnTo>
                    <a:pt x="6085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23" name="Google Shape;6923;p24"/>
            <p:cNvSpPr/>
            <p:nvPr/>
          </p:nvSpPr>
          <p:spPr>
            <a:xfrm>
              <a:off x="8818338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30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65" y="1787"/>
                    <a:pt x="84" y="1406"/>
                    <a:pt x="84" y="930"/>
                  </a:cubicBezTo>
                  <a:cubicBezTo>
                    <a:pt x="84" y="453"/>
                    <a:pt x="465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8"/>
                    <a:pt x="1" y="918"/>
                  </a:cubicBezTo>
                  <a:cubicBezTo>
                    <a:pt x="1" y="1430"/>
                    <a:pt x="418" y="1846"/>
                    <a:pt x="918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34" y="418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24" name="Google Shape;6924;p24"/>
            <p:cNvSpPr/>
            <p:nvPr/>
          </p:nvSpPr>
          <p:spPr>
            <a:xfrm>
              <a:off x="9031763" y="164438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7"/>
                    <a:pt x="929" y="1787"/>
                  </a:cubicBezTo>
                  <a:cubicBezTo>
                    <a:pt x="465" y="1787"/>
                    <a:pt x="96" y="1418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8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8"/>
                  </a:cubicBezTo>
                  <a:cubicBezTo>
                    <a:pt x="1846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25" name="Google Shape;6925;p24"/>
            <p:cNvSpPr/>
            <p:nvPr/>
          </p:nvSpPr>
          <p:spPr>
            <a:xfrm>
              <a:off x="8670413" y="12178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26" name="Google Shape;6926;p24"/>
            <p:cNvSpPr/>
            <p:nvPr/>
          </p:nvSpPr>
          <p:spPr>
            <a:xfrm>
              <a:off x="8513538" y="1750663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27" name="Google Shape;6927;p24"/>
            <p:cNvSpPr/>
            <p:nvPr/>
          </p:nvSpPr>
          <p:spPr>
            <a:xfrm>
              <a:off x="8869538" y="17503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28" name="Google Shape;6928;p24"/>
            <p:cNvSpPr/>
            <p:nvPr/>
          </p:nvSpPr>
          <p:spPr>
            <a:xfrm>
              <a:off x="8858838" y="1557788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29" name="Google Shape;6929;p24"/>
            <p:cNvSpPr/>
            <p:nvPr/>
          </p:nvSpPr>
          <p:spPr>
            <a:xfrm>
              <a:off x="8457588" y="13994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30" name="Google Shape;6930;p24"/>
            <p:cNvSpPr/>
            <p:nvPr/>
          </p:nvSpPr>
          <p:spPr>
            <a:xfrm>
              <a:off x="8910913" y="12755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31" name="Google Shape;6931;p24"/>
            <p:cNvSpPr/>
            <p:nvPr/>
          </p:nvSpPr>
          <p:spPr>
            <a:xfrm>
              <a:off x="8679638" y="1640513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32" name="Google Shape;6932;p24"/>
            <p:cNvSpPr/>
            <p:nvPr/>
          </p:nvSpPr>
          <p:spPr>
            <a:xfrm>
              <a:off x="8594813" y="1338250"/>
              <a:ext cx="108950" cy="149750"/>
            </a:xfrm>
            <a:custGeom>
              <a:avLst/>
              <a:gdLst/>
              <a:ahLst/>
              <a:cxnLst/>
              <a:rect l="l" t="t" r="r" b="b"/>
              <a:pathLst>
                <a:path w="4358" h="5990" extrusionOk="0">
                  <a:moveTo>
                    <a:pt x="143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36" y="2120"/>
                  </a:lnTo>
                  <a:lnTo>
                    <a:pt x="2179" y="4013"/>
                  </a:lnTo>
                  <a:lnTo>
                    <a:pt x="4060" y="4168"/>
                  </a:lnTo>
                  <a:lnTo>
                    <a:pt x="4203" y="5990"/>
                  </a:lnTo>
                  <a:lnTo>
                    <a:pt x="4358" y="5978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23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33" name="Google Shape;6933;p24"/>
            <p:cNvSpPr/>
            <p:nvPr/>
          </p:nvSpPr>
          <p:spPr>
            <a:xfrm>
              <a:off x="8807038" y="1060850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51"/>
                  </a:lnTo>
                  <a:lnTo>
                    <a:pt x="24" y="4406"/>
                  </a:lnTo>
                  <a:lnTo>
                    <a:pt x="1965" y="4251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22"/>
                  </a:lnTo>
                  <a:lnTo>
                    <a:pt x="5954" y="167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34" name="Google Shape;6934;p24"/>
            <p:cNvSpPr/>
            <p:nvPr/>
          </p:nvSpPr>
          <p:spPr>
            <a:xfrm flipH="1">
              <a:off x="397063" y="130656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82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35" name="Google Shape;6935;p24"/>
            <p:cNvSpPr/>
            <p:nvPr/>
          </p:nvSpPr>
          <p:spPr>
            <a:xfrm>
              <a:off x="8818338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65" y="1787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36" name="Google Shape;6936;p24"/>
            <p:cNvSpPr/>
            <p:nvPr/>
          </p:nvSpPr>
          <p:spPr>
            <a:xfrm>
              <a:off x="9031763" y="241353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84"/>
                  </a:moveTo>
                  <a:cubicBezTo>
                    <a:pt x="1382" y="84"/>
                    <a:pt x="1763" y="453"/>
                    <a:pt x="1763" y="929"/>
                  </a:cubicBezTo>
                  <a:cubicBezTo>
                    <a:pt x="1763" y="1393"/>
                    <a:pt x="1382" y="1786"/>
                    <a:pt x="929" y="1786"/>
                  </a:cubicBezTo>
                  <a:cubicBezTo>
                    <a:pt x="465" y="1786"/>
                    <a:pt x="96" y="1405"/>
                    <a:pt x="96" y="929"/>
                  </a:cubicBezTo>
                  <a:cubicBezTo>
                    <a:pt x="96" y="453"/>
                    <a:pt x="465" y="84"/>
                    <a:pt x="929" y="84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37" name="Google Shape;6937;p24"/>
            <p:cNvSpPr/>
            <p:nvPr/>
          </p:nvSpPr>
          <p:spPr>
            <a:xfrm>
              <a:off x="8670413" y="19869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38" name="Google Shape;6938;p24"/>
            <p:cNvSpPr/>
            <p:nvPr/>
          </p:nvSpPr>
          <p:spPr>
            <a:xfrm>
              <a:off x="8513538" y="2519788"/>
              <a:ext cx="25325" cy="26225"/>
            </a:xfrm>
            <a:custGeom>
              <a:avLst/>
              <a:gdLst/>
              <a:ahLst/>
              <a:cxnLst/>
              <a:rect l="l" t="t" r="r" b="b"/>
              <a:pathLst>
                <a:path w="1013" h="1049" extrusionOk="0">
                  <a:moveTo>
                    <a:pt x="513" y="1"/>
                  </a:moveTo>
                  <a:cubicBezTo>
                    <a:pt x="227" y="1"/>
                    <a:pt x="1" y="239"/>
                    <a:pt x="1" y="525"/>
                  </a:cubicBezTo>
                  <a:cubicBezTo>
                    <a:pt x="1" y="811"/>
                    <a:pt x="227" y="1049"/>
                    <a:pt x="513" y="1049"/>
                  </a:cubicBezTo>
                  <a:cubicBezTo>
                    <a:pt x="787" y="1049"/>
                    <a:pt x="1013" y="811"/>
                    <a:pt x="1013" y="525"/>
                  </a:cubicBezTo>
                  <a:cubicBezTo>
                    <a:pt x="1013" y="239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39" name="Google Shape;6939;p24"/>
            <p:cNvSpPr/>
            <p:nvPr/>
          </p:nvSpPr>
          <p:spPr>
            <a:xfrm>
              <a:off x="8869538" y="2519513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29" y="0"/>
                  </a:moveTo>
                  <a:cubicBezTo>
                    <a:pt x="191" y="0"/>
                    <a:pt x="1" y="202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2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40" name="Google Shape;6940;p24"/>
            <p:cNvSpPr/>
            <p:nvPr/>
          </p:nvSpPr>
          <p:spPr>
            <a:xfrm>
              <a:off x="8858838" y="23266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41" name="Google Shape;6941;p24"/>
            <p:cNvSpPr/>
            <p:nvPr/>
          </p:nvSpPr>
          <p:spPr>
            <a:xfrm>
              <a:off x="8457588" y="21685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42" name="Google Shape;6942;p24"/>
            <p:cNvSpPr/>
            <p:nvPr/>
          </p:nvSpPr>
          <p:spPr>
            <a:xfrm>
              <a:off x="8910913" y="20447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43" name="Google Shape;6943;p24"/>
            <p:cNvSpPr/>
            <p:nvPr/>
          </p:nvSpPr>
          <p:spPr>
            <a:xfrm>
              <a:off x="8679638" y="2409663"/>
              <a:ext cx="49725" cy="50025"/>
            </a:xfrm>
            <a:custGeom>
              <a:avLst/>
              <a:gdLst/>
              <a:ahLst/>
              <a:cxnLst/>
              <a:rect l="l" t="t" r="r" b="b"/>
              <a:pathLst>
                <a:path w="1989" h="2001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8"/>
                    <a:pt x="441" y="2001"/>
                    <a:pt x="989" y="2001"/>
                  </a:cubicBezTo>
                  <a:cubicBezTo>
                    <a:pt x="1548" y="2001"/>
                    <a:pt x="1989" y="1548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44" name="Google Shape;6944;p24"/>
            <p:cNvSpPr/>
            <p:nvPr/>
          </p:nvSpPr>
          <p:spPr>
            <a:xfrm flipH="1">
              <a:off x="8594813" y="2107100"/>
              <a:ext cx="108950" cy="150050"/>
            </a:xfrm>
            <a:custGeom>
              <a:avLst/>
              <a:gdLst/>
              <a:ahLst/>
              <a:cxnLst/>
              <a:rect l="l" t="t" r="r" b="b"/>
              <a:pathLst>
                <a:path w="4358" h="6002" extrusionOk="0">
                  <a:moveTo>
                    <a:pt x="143" y="1"/>
                  </a:moveTo>
                  <a:lnTo>
                    <a:pt x="0" y="24"/>
                  </a:lnTo>
                  <a:lnTo>
                    <a:pt x="155" y="1965"/>
                  </a:lnTo>
                  <a:lnTo>
                    <a:pt x="2036" y="2132"/>
                  </a:lnTo>
                  <a:lnTo>
                    <a:pt x="2179" y="4025"/>
                  </a:lnTo>
                  <a:lnTo>
                    <a:pt x="4060" y="4168"/>
                  </a:lnTo>
                  <a:lnTo>
                    <a:pt x="4203" y="6001"/>
                  </a:lnTo>
                  <a:lnTo>
                    <a:pt x="4358" y="5989"/>
                  </a:lnTo>
                  <a:lnTo>
                    <a:pt x="4203" y="4025"/>
                  </a:lnTo>
                  <a:lnTo>
                    <a:pt x="2334" y="3870"/>
                  </a:lnTo>
                  <a:lnTo>
                    <a:pt x="2167" y="1989"/>
                  </a:lnTo>
                  <a:lnTo>
                    <a:pt x="298" y="1834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45" name="Google Shape;6945;p24"/>
            <p:cNvSpPr/>
            <p:nvPr/>
          </p:nvSpPr>
          <p:spPr>
            <a:xfrm flipH="1">
              <a:off x="8807038" y="1829975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4013" y="168"/>
                  </a:lnTo>
                  <a:lnTo>
                    <a:pt x="3846" y="2061"/>
                  </a:lnTo>
                  <a:lnTo>
                    <a:pt x="1965" y="2204"/>
                  </a:lnTo>
                  <a:lnTo>
                    <a:pt x="1822" y="4097"/>
                  </a:lnTo>
                  <a:lnTo>
                    <a:pt x="0" y="4240"/>
                  </a:lnTo>
                  <a:lnTo>
                    <a:pt x="24" y="4406"/>
                  </a:lnTo>
                  <a:lnTo>
                    <a:pt x="1965" y="4240"/>
                  </a:lnTo>
                  <a:lnTo>
                    <a:pt x="2120" y="2358"/>
                  </a:lnTo>
                  <a:lnTo>
                    <a:pt x="3989" y="2204"/>
                  </a:lnTo>
                  <a:lnTo>
                    <a:pt x="4144" y="311"/>
                  </a:lnTo>
                  <a:lnTo>
                    <a:pt x="5954" y="168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46" name="Google Shape;6946;p24"/>
            <p:cNvSpPr/>
            <p:nvPr/>
          </p:nvSpPr>
          <p:spPr>
            <a:xfrm>
              <a:off x="8979088" y="2077925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58" y="1"/>
                  </a:moveTo>
                  <a:lnTo>
                    <a:pt x="5656" y="2537"/>
                  </a:lnTo>
                  <a:lnTo>
                    <a:pt x="3036" y="2751"/>
                  </a:lnTo>
                  <a:lnTo>
                    <a:pt x="2822" y="5382"/>
                  </a:lnTo>
                  <a:lnTo>
                    <a:pt x="203" y="5597"/>
                  </a:lnTo>
                  <a:lnTo>
                    <a:pt x="0" y="8323"/>
                  </a:lnTo>
                  <a:lnTo>
                    <a:pt x="203" y="8347"/>
                  </a:lnTo>
                  <a:lnTo>
                    <a:pt x="417" y="5799"/>
                  </a:lnTo>
                  <a:lnTo>
                    <a:pt x="3024" y="5597"/>
                  </a:lnTo>
                  <a:lnTo>
                    <a:pt x="3227" y="2954"/>
                  </a:lnTo>
                  <a:lnTo>
                    <a:pt x="5846" y="2739"/>
                  </a:lnTo>
                  <a:lnTo>
                    <a:pt x="6072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47" name="Google Shape;6947;p24"/>
            <p:cNvSpPr/>
            <p:nvPr/>
          </p:nvSpPr>
          <p:spPr>
            <a:xfrm>
              <a:off x="8818338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48" name="Google Shape;6948;p24"/>
            <p:cNvSpPr/>
            <p:nvPr/>
          </p:nvSpPr>
          <p:spPr>
            <a:xfrm>
              <a:off x="9031763" y="31823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5"/>
                  </a:moveTo>
                  <a:cubicBezTo>
                    <a:pt x="1382" y="95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5"/>
                    <a:pt x="929" y="95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49" name="Google Shape;6949;p24"/>
            <p:cNvSpPr/>
            <p:nvPr/>
          </p:nvSpPr>
          <p:spPr>
            <a:xfrm>
              <a:off x="8670413" y="27561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50" name="Google Shape;6950;p24"/>
            <p:cNvSpPr/>
            <p:nvPr/>
          </p:nvSpPr>
          <p:spPr>
            <a:xfrm>
              <a:off x="8513538" y="3288938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4"/>
                  </a:cubicBezTo>
                  <a:cubicBezTo>
                    <a:pt x="1" y="810"/>
                    <a:pt x="227" y="1036"/>
                    <a:pt x="513" y="1036"/>
                  </a:cubicBezTo>
                  <a:cubicBezTo>
                    <a:pt x="787" y="1036"/>
                    <a:pt x="1013" y="810"/>
                    <a:pt x="1013" y="524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51" name="Google Shape;6951;p24"/>
            <p:cNvSpPr/>
            <p:nvPr/>
          </p:nvSpPr>
          <p:spPr>
            <a:xfrm>
              <a:off x="8869538" y="32883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52" name="Google Shape;6952;p24"/>
            <p:cNvSpPr/>
            <p:nvPr/>
          </p:nvSpPr>
          <p:spPr>
            <a:xfrm>
              <a:off x="8858838" y="30957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53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53" name="Google Shape;6953;p24"/>
            <p:cNvSpPr/>
            <p:nvPr/>
          </p:nvSpPr>
          <p:spPr>
            <a:xfrm>
              <a:off x="8457588" y="2937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1" y="203"/>
                    <a:pt x="1" y="441"/>
                  </a:cubicBezTo>
                  <a:cubicBezTo>
                    <a:pt x="1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54" name="Google Shape;6954;p24"/>
            <p:cNvSpPr/>
            <p:nvPr/>
          </p:nvSpPr>
          <p:spPr>
            <a:xfrm>
              <a:off x="8910913" y="28138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191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41"/>
                  </a:cubicBezTo>
                  <a:cubicBezTo>
                    <a:pt x="870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55" name="Google Shape;6955;p24"/>
            <p:cNvSpPr/>
            <p:nvPr/>
          </p:nvSpPr>
          <p:spPr>
            <a:xfrm>
              <a:off x="8679638" y="3178813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107"/>
                  </a:moveTo>
                  <a:cubicBezTo>
                    <a:pt x="1489" y="107"/>
                    <a:pt x="1870" y="500"/>
                    <a:pt x="1870" y="1000"/>
                  </a:cubicBezTo>
                  <a:cubicBezTo>
                    <a:pt x="1870" y="1489"/>
                    <a:pt x="1465" y="1893"/>
                    <a:pt x="989" y="1893"/>
                  </a:cubicBezTo>
                  <a:cubicBezTo>
                    <a:pt x="513" y="1893"/>
                    <a:pt x="120" y="1489"/>
                    <a:pt x="120" y="1000"/>
                  </a:cubicBezTo>
                  <a:cubicBezTo>
                    <a:pt x="120" y="500"/>
                    <a:pt x="501" y="107"/>
                    <a:pt x="989" y="107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0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0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56" name="Google Shape;6956;p24"/>
            <p:cNvSpPr/>
            <p:nvPr/>
          </p:nvSpPr>
          <p:spPr>
            <a:xfrm>
              <a:off x="8594813" y="2876250"/>
              <a:ext cx="108950" cy="150050"/>
            </a:xfrm>
            <a:custGeom>
              <a:avLst/>
              <a:gdLst/>
              <a:ahLst/>
              <a:cxnLst/>
              <a:rect l="l" t="t" r="r" b="b"/>
              <a:pathLst>
                <a:path w="4358" h="6002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2"/>
                  </a:lnTo>
                  <a:lnTo>
                    <a:pt x="2179" y="4025"/>
                  </a:lnTo>
                  <a:lnTo>
                    <a:pt x="4060" y="4168"/>
                  </a:lnTo>
                  <a:lnTo>
                    <a:pt x="4203" y="6001"/>
                  </a:lnTo>
                  <a:lnTo>
                    <a:pt x="4358" y="5989"/>
                  </a:lnTo>
                  <a:lnTo>
                    <a:pt x="4203" y="4025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57" name="Google Shape;6957;p24"/>
            <p:cNvSpPr/>
            <p:nvPr/>
          </p:nvSpPr>
          <p:spPr>
            <a:xfrm>
              <a:off x="8807038" y="259912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4013" y="167"/>
                  </a:lnTo>
                  <a:lnTo>
                    <a:pt x="3846" y="2049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58" name="Google Shape;6958;p24"/>
            <p:cNvSpPr/>
            <p:nvPr/>
          </p:nvSpPr>
          <p:spPr>
            <a:xfrm flipH="1">
              <a:off x="397063" y="2844538"/>
              <a:ext cx="151825" cy="208975"/>
            </a:xfrm>
            <a:custGeom>
              <a:avLst/>
              <a:gdLst/>
              <a:ahLst/>
              <a:cxnLst/>
              <a:rect l="l" t="t" r="r" b="b"/>
              <a:pathLst>
                <a:path w="6073" h="8359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6" y="2763"/>
                  </a:lnTo>
                  <a:lnTo>
                    <a:pt x="2822" y="5394"/>
                  </a:lnTo>
                  <a:lnTo>
                    <a:pt x="203" y="5597"/>
                  </a:lnTo>
                  <a:lnTo>
                    <a:pt x="0" y="8335"/>
                  </a:lnTo>
                  <a:lnTo>
                    <a:pt x="203" y="8359"/>
                  </a:lnTo>
                  <a:lnTo>
                    <a:pt x="417" y="5811"/>
                  </a:lnTo>
                  <a:lnTo>
                    <a:pt x="3024" y="5597"/>
                  </a:lnTo>
                  <a:lnTo>
                    <a:pt x="3227" y="2953"/>
                  </a:lnTo>
                  <a:lnTo>
                    <a:pt x="5846" y="2739"/>
                  </a:lnTo>
                  <a:lnTo>
                    <a:pt x="6072" y="24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59" name="Google Shape;6959;p24"/>
            <p:cNvSpPr/>
            <p:nvPr/>
          </p:nvSpPr>
          <p:spPr>
            <a:xfrm>
              <a:off x="8818338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83"/>
                  </a:moveTo>
                  <a:cubicBezTo>
                    <a:pt x="1382" y="83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4"/>
                    <a:pt x="465" y="83"/>
                    <a:pt x="918" y="83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17"/>
                  </a:cubicBezTo>
                  <a:cubicBezTo>
                    <a:pt x="1" y="1429"/>
                    <a:pt x="418" y="1845"/>
                    <a:pt x="918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60" name="Google Shape;6960;p24"/>
            <p:cNvSpPr/>
            <p:nvPr/>
          </p:nvSpPr>
          <p:spPr>
            <a:xfrm>
              <a:off x="9031763" y="3951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18"/>
                    <a:pt x="1382" y="1787"/>
                    <a:pt x="929" y="1787"/>
                  </a:cubicBezTo>
                  <a:cubicBezTo>
                    <a:pt x="465" y="1787"/>
                    <a:pt x="96" y="1418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8"/>
                    <a:pt x="1" y="930"/>
                  </a:cubicBezTo>
                  <a:cubicBezTo>
                    <a:pt x="1" y="1430"/>
                    <a:pt x="417" y="1846"/>
                    <a:pt x="929" y="1846"/>
                  </a:cubicBezTo>
                  <a:cubicBezTo>
                    <a:pt x="1429" y="1846"/>
                    <a:pt x="1846" y="1430"/>
                    <a:pt x="1846" y="930"/>
                  </a:cubicBezTo>
                  <a:cubicBezTo>
                    <a:pt x="1834" y="418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61" name="Google Shape;6961;p24"/>
            <p:cNvSpPr/>
            <p:nvPr/>
          </p:nvSpPr>
          <p:spPr>
            <a:xfrm>
              <a:off x="8670413" y="35252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191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191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62" name="Google Shape;6962;p24"/>
            <p:cNvSpPr/>
            <p:nvPr/>
          </p:nvSpPr>
          <p:spPr>
            <a:xfrm>
              <a:off x="8513538" y="4057788"/>
              <a:ext cx="25325" cy="26225"/>
            </a:xfrm>
            <a:custGeom>
              <a:avLst/>
              <a:gdLst/>
              <a:ahLst/>
              <a:cxnLst/>
              <a:rect l="l" t="t" r="r" b="b"/>
              <a:pathLst>
                <a:path w="1013" h="1049" extrusionOk="0">
                  <a:moveTo>
                    <a:pt x="513" y="0"/>
                  </a:moveTo>
                  <a:cubicBezTo>
                    <a:pt x="227" y="0"/>
                    <a:pt x="1" y="239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9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63" name="Google Shape;6963;p24"/>
            <p:cNvSpPr/>
            <p:nvPr/>
          </p:nvSpPr>
          <p:spPr>
            <a:xfrm>
              <a:off x="8869538" y="4057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64" name="Google Shape;6964;p24"/>
            <p:cNvSpPr/>
            <p:nvPr/>
          </p:nvSpPr>
          <p:spPr>
            <a:xfrm>
              <a:off x="8858838" y="38649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65" name="Google Shape;6965;p24"/>
            <p:cNvSpPr/>
            <p:nvPr/>
          </p:nvSpPr>
          <p:spPr>
            <a:xfrm>
              <a:off x="8457588" y="37068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191"/>
                    <a:pt x="1" y="441"/>
                  </a:cubicBezTo>
                  <a:cubicBezTo>
                    <a:pt x="1" y="692"/>
                    <a:pt x="203" y="894"/>
                    <a:pt x="441" y="894"/>
                  </a:cubicBezTo>
                  <a:cubicBezTo>
                    <a:pt x="679" y="894"/>
                    <a:pt x="870" y="692"/>
                    <a:pt x="870" y="441"/>
                  </a:cubicBezTo>
                  <a:cubicBezTo>
                    <a:pt x="870" y="191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66" name="Google Shape;6966;p24"/>
            <p:cNvSpPr/>
            <p:nvPr/>
          </p:nvSpPr>
          <p:spPr>
            <a:xfrm>
              <a:off x="8910913" y="35827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2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53"/>
                  </a:cubicBezTo>
                  <a:cubicBezTo>
                    <a:pt x="870" y="202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67" name="Google Shape;6967;p24"/>
            <p:cNvSpPr/>
            <p:nvPr/>
          </p:nvSpPr>
          <p:spPr>
            <a:xfrm>
              <a:off x="8679638" y="3947963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5"/>
                  </a:moveTo>
                  <a:cubicBezTo>
                    <a:pt x="1489" y="95"/>
                    <a:pt x="1870" y="500"/>
                    <a:pt x="1870" y="988"/>
                  </a:cubicBezTo>
                  <a:cubicBezTo>
                    <a:pt x="1870" y="1488"/>
                    <a:pt x="1465" y="1881"/>
                    <a:pt x="989" y="1881"/>
                  </a:cubicBezTo>
                  <a:cubicBezTo>
                    <a:pt x="513" y="1881"/>
                    <a:pt x="120" y="1488"/>
                    <a:pt x="120" y="988"/>
                  </a:cubicBezTo>
                  <a:cubicBezTo>
                    <a:pt x="120" y="500"/>
                    <a:pt x="501" y="95"/>
                    <a:pt x="989" y="95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988"/>
                  </a:cubicBezTo>
                  <a:cubicBezTo>
                    <a:pt x="1" y="1548"/>
                    <a:pt x="441" y="1988"/>
                    <a:pt x="989" y="1988"/>
                  </a:cubicBezTo>
                  <a:cubicBezTo>
                    <a:pt x="1548" y="1988"/>
                    <a:pt x="1989" y="1548"/>
                    <a:pt x="1989" y="988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68" name="Google Shape;6968;p24"/>
            <p:cNvSpPr/>
            <p:nvPr/>
          </p:nvSpPr>
          <p:spPr>
            <a:xfrm flipH="1">
              <a:off x="8594813" y="3645400"/>
              <a:ext cx="108950" cy="150025"/>
            </a:xfrm>
            <a:custGeom>
              <a:avLst/>
              <a:gdLst/>
              <a:ahLst/>
              <a:cxnLst/>
              <a:rect l="l" t="t" r="r" b="b"/>
              <a:pathLst>
                <a:path w="4358" h="6001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1"/>
                  </a:lnTo>
                  <a:lnTo>
                    <a:pt x="2179" y="4012"/>
                  </a:lnTo>
                  <a:lnTo>
                    <a:pt x="4060" y="4167"/>
                  </a:lnTo>
                  <a:lnTo>
                    <a:pt x="4203" y="6001"/>
                  </a:lnTo>
                  <a:lnTo>
                    <a:pt x="4358" y="5977"/>
                  </a:lnTo>
                  <a:lnTo>
                    <a:pt x="4203" y="4012"/>
                  </a:lnTo>
                  <a:lnTo>
                    <a:pt x="2334" y="3870"/>
                  </a:lnTo>
                  <a:lnTo>
                    <a:pt x="2167" y="1976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69" name="Google Shape;6969;p24"/>
            <p:cNvSpPr/>
            <p:nvPr/>
          </p:nvSpPr>
          <p:spPr>
            <a:xfrm flipH="1">
              <a:off x="8807038" y="336827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084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70" name="Google Shape;6970;p24"/>
            <p:cNvSpPr/>
            <p:nvPr/>
          </p:nvSpPr>
          <p:spPr>
            <a:xfrm>
              <a:off x="8979088" y="361592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94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71" name="Google Shape;6971;p24"/>
            <p:cNvSpPr/>
            <p:nvPr/>
          </p:nvSpPr>
          <p:spPr>
            <a:xfrm>
              <a:off x="8818338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4"/>
                    <a:pt x="1382" y="1787"/>
                    <a:pt x="918" y="1787"/>
                  </a:cubicBezTo>
                  <a:cubicBezTo>
                    <a:pt x="465" y="1787"/>
                    <a:pt x="84" y="1406"/>
                    <a:pt x="84" y="929"/>
                  </a:cubicBezTo>
                  <a:cubicBezTo>
                    <a:pt x="84" y="453"/>
                    <a:pt x="465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72" name="Google Shape;6972;p24"/>
            <p:cNvSpPr/>
            <p:nvPr/>
          </p:nvSpPr>
          <p:spPr>
            <a:xfrm>
              <a:off x="903176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73" name="Google Shape;6973;p24"/>
            <p:cNvSpPr/>
            <p:nvPr/>
          </p:nvSpPr>
          <p:spPr>
            <a:xfrm>
              <a:off x="8670413" y="42941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2"/>
                    <a:pt x="203" y="894"/>
                    <a:pt x="441" y="894"/>
                  </a:cubicBezTo>
                  <a:cubicBezTo>
                    <a:pt x="679" y="894"/>
                    <a:pt x="870" y="692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74" name="Google Shape;6974;p24"/>
            <p:cNvSpPr/>
            <p:nvPr/>
          </p:nvSpPr>
          <p:spPr>
            <a:xfrm>
              <a:off x="851353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75" name="Google Shape;6975;p24"/>
            <p:cNvSpPr/>
            <p:nvPr/>
          </p:nvSpPr>
          <p:spPr>
            <a:xfrm>
              <a:off x="886953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76" name="Google Shape;6976;p24"/>
            <p:cNvSpPr/>
            <p:nvPr/>
          </p:nvSpPr>
          <p:spPr>
            <a:xfrm>
              <a:off x="885883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77" name="Google Shape;6977;p24"/>
            <p:cNvSpPr/>
            <p:nvPr/>
          </p:nvSpPr>
          <p:spPr>
            <a:xfrm>
              <a:off x="8457588" y="44756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78" name="Google Shape;6978;p24"/>
            <p:cNvSpPr/>
            <p:nvPr/>
          </p:nvSpPr>
          <p:spPr>
            <a:xfrm>
              <a:off x="8910913" y="43518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79" name="Google Shape;6979;p24"/>
            <p:cNvSpPr/>
            <p:nvPr/>
          </p:nvSpPr>
          <p:spPr>
            <a:xfrm>
              <a:off x="8679638" y="4716788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80" name="Google Shape;6980;p24"/>
            <p:cNvSpPr/>
            <p:nvPr/>
          </p:nvSpPr>
          <p:spPr>
            <a:xfrm>
              <a:off x="8594813" y="4414525"/>
              <a:ext cx="108950" cy="149750"/>
            </a:xfrm>
            <a:custGeom>
              <a:avLst/>
              <a:gdLst/>
              <a:ahLst/>
              <a:cxnLst/>
              <a:rect l="l" t="t" r="r" b="b"/>
              <a:pathLst>
                <a:path w="4358" h="5990" extrusionOk="0">
                  <a:moveTo>
                    <a:pt x="143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36" y="2120"/>
                  </a:lnTo>
                  <a:lnTo>
                    <a:pt x="2179" y="4013"/>
                  </a:lnTo>
                  <a:lnTo>
                    <a:pt x="4060" y="4168"/>
                  </a:lnTo>
                  <a:lnTo>
                    <a:pt x="4203" y="5990"/>
                  </a:lnTo>
                  <a:lnTo>
                    <a:pt x="4358" y="5978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22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81" name="Google Shape;6981;p24"/>
            <p:cNvSpPr/>
            <p:nvPr/>
          </p:nvSpPr>
          <p:spPr>
            <a:xfrm>
              <a:off x="8807038" y="413712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51"/>
                  </a:lnTo>
                  <a:lnTo>
                    <a:pt x="24" y="4405"/>
                  </a:lnTo>
                  <a:lnTo>
                    <a:pt x="1965" y="4251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22"/>
                  </a:lnTo>
                  <a:lnTo>
                    <a:pt x="5954" y="167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82" name="Google Shape;6982;p24"/>
            <p:cNvSpPr/>
            <p:nvPr/>
          </p:nvSpPr>
          <p:spPr>
            <a:xfrm>
              <a:off x="8266188" y="4616350"/>
              <a:ext cx="106900" cy="151525"/>
            </a:xfrm>
            <a:custGeom>
              <a:avLst/>
              <a:gdLst/>
              <a:ahLst/>
              <a:cxnLst/>
              <a:rect l="l" t="t" r="r" b="b"/>
              <a:pathLst>
                <a:path w="4276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2" y="2012"/>
                  </a:lnTo>
                  <a:lnTo>
                    <a:pt x="1989" y="3905"/>
                  </a:lnTo>
                  <a:lnTo>
                    <a:pt x="120" y="4084"/>
                  </a:lnTo>
                  <a:lnTo>
                    <a:pt x="1" y="6048"/>
                  </a:lnTo>
                  <a:lnTo>
                    <a:pt x="144" y="6060"/>
                  </a:lnTo>
                  <a:lnTo>
                    <a:pt x="263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88"/>
                  </a:lnTo>
                  <a:lnTo>
                    <a:pt x="4275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83" name="Google Shape;6983;p24"/>
            <p:cNvSpPr/>
            <p:nvPr/>
          </p:nvSpPr>
          <p:spPr>
            <a:xfrm flipH="1">
              <a:off x="397063" y="43828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0"/>
                  </a:lnTo>
                  <a:lnTo>
                    <a:pt x="2822" y="5382"/>
                  </a:lnTo>
                  <a:lnTo>
                    <a:pt x="203" y="5596"/>
                  </a:lnTo>
                  <a:lnTo>
                    <a:pt x="0" y="8334"/>
                  </a:lnTo>
                  <a:lnTo>
                    <a:pt x="203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41"/>
                  </a:lnTo>
                  <a:lnTo>
                    <a:pt x="5846" y="2738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84" name="Google Shape;6984;p24"/>
            <p:cNvSpPr/>
            <p:nvPr/>
          </p:nvSpPr>
          <p:spPr>
            <a:xfrm>
              <a:off x="8818338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85" name="Google Shape;6985;p24"/>
            <p:cNvSpPr/>
            <p:nvPr/>
          </p:nvSpPr>
          <p:spPr>
            <a:xfrm>
              <a:off x="867041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86" name="Google Shape;6986;p24"/>
            <p:cNvSpPr/>
            <p:nvPr/>
          </p:nvSpPr>
          <p:spPr>
            <a:xfrm>
              <a:off x="8910913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41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87" name="Google Shape;6987;p24"/>
            <p:cNvSpPr/>
            <p:nvPr/>
          </p:nvSpPr>
          <p:spPr>
            <a:xfrm flipH="1">
              <a:off x="8807038" y="4906250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4013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88" name="Google Shape;6988;p24"/>
            <p:cNvSpPr/>
            <p:nvPr/>
          </p:nvSpPr>
          <p:spPr>
            <a:xfrm>
              <a:off x="8243563" y="4910725"/>
              <a:ext cx="152125" cy="208675"/>
            </a:xfrm>
            <a:custGeom>
              <a:avLst/>
              <a:gdLst/>
              <a:ahLst/>
              <a:cxnLst/>
              <a:rect l="l" t="t" r="r" b="b"/>
              <a:pathLst>
                <a:path w="6085" h="8347" extrusionOk="0">
                  <a:moveTo>
                    <a:pt x="5859" y="0"/>
                  </a:moveTo>
                  <a:lnTo>
                    <a:pt x="5668" y="2548"/>
                  </a:lnTo>
                  <a:lnTo>
                    <a:pt x="3049" y="2751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8" y="5811"/>
                  </a:lnTo>
                  <a:lnTo>
                    <a:pt x="3037" y="5596"/>
                  </a:lnTo>
                  <a:lnTo>
                    <a:pt x="3239" y="2965"/>
                  </a:lnTo>
                  <a:lnTo>
                    <a:pt x="5859" y="2739"/>
                  </a:lnTo>
                  <a:lnTo>
                    <a:pt x="6085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89" name="Google Shape;6989;p24"/>
            <p:cNvSpPr/>
            <p:nvPr/>
          </p:nvSpPr>
          <p:spPr>
            <a:xfrm>
              <a:off x="807836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90" name="Google Shape;6990;p24"/>
            <p:cNvSpPr/>
            <p:nvPr/>
          </p:nvSpPr>
          <p:spPr>
            <a:xfrm>
              <a:off x="75604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0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00" y="1037"/>
                  </a:cubicBezTo>
                  <a:cubicBezTo>
                    <a:pt x="774" y="1037"/>
                    <a:pt x="1012" y="810"/>
                    <a:pt x="1012" y="525"/>
                  </a:cubicBezTo>
                  <a:cubicBezTo>
                    <a:pt x="1012" y="227"/>
                    <a:pt x="774" y="1"/>
                    <a:pt x="5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91" name="Google Shape;6991;p24"/>
            <p:cNvSpPr/>
            <p:nvPr/>
          </p:nvSpPr>
          <p:spPr>
            <a:xfrm>
              <a:off x="7916438" y="212063"/>
              <a:ext cx="21475" cy="22350"/>
            </a:xfrm>
            <a:custGeom>
              <a:avLst/>
              <a:gdLst/>
              <a:ahLst/>
              <a:cxnLst/>
              <a:rect l="l" t="t" r="r" b="b"/>
              <a:pathLst>
                <a:path w="859" h="894" extrusionOk="0">
                  <a:moveTo>
                    <a:pt x="430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30" y="894"/>
                  </a:cubicBezTo>
                  <a:cubicBezTo>
                    <a:pt x="668" y="894"/>
                    <a:pt x="858" y="703"/>
                    <a:pt x="858" y="453"/>
                  </a:cubicBezTo>
                  <a:cubicBezTo>
                    <a:pt x="858" y="203"/>
                    <a:pt x="668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92" name="Google Shape;6992;p24"/>
            <p:cNvSpPr/>
            <p:nvPr/>
          </p:nvSpPr>
          <p:spPr>
            <a:xfrm>
              <a:off x="790513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93" name="Google Shape;6993;p24"/>
            <p:cNvSpPr/>
            <p:nvPr/>
          </p:nvSpPr>
          <p:spPr>
            <a:xfrm>
              <a:off x="7725938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94" name="Google Shape;6994;p24"/>
            <p:cNvSpPr/>
            <p:nvPr/>
          </p:nvSpPr>
          <p:spPr>
            <a:xfrm flipH="1">
              <a:off x="159126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1" y="2001"/>
                  </a:lnTo>
                  <a:lnTo>
                    <a:pt x="2012" y="3894"/>
                  </a:lnTo>
                  <a:lnTo>
                    <a:pt x="131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3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86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95" name="Google Shape;6995;p24"/>
            <p:cNvSpPr/>
            <p:nvPr/>
          </p:nvSpPr>
          <p:spPr>
            <a:xfrm>
              <a:off x="771731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70" y="703"/>
                    <a:pt x="870" y="453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96" name="Google Shape;6996;p24"/>
            <p:cNvSpPr/>
            <p:nvPr/>
          </p:nvSpPr>
          <p:spPr>
            <a:xfrm>
              <a:off x="7957238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41" y="893"/>
                  </a:cubicBezTo>
                  <a:cubicBezTo>
                    <a:pt x="679" y="893"/>
                    <a:pt x="869" y="691"/>
                    <a:pt x="869" y="453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97" name="Google Shape;6997;p24"/>
            <p:cNvSpPr/>
            <p:nvPr/>
          </p:nvSpPr>
          <p:spPr>
            <a:xfrm flipH="1">
              <a:off x="1179288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18" y="1"/>
                  </a:moveTo>
                  <a:lnTo>
                    <a:pt x="3989" y="155"/>
                  </a:lnTo>
                  <a:lnTo>
                    <a:pt x="3834" y="2048"/>
                  </a:lnTo>
                  <a:lnTo>
                    <a:pt x="1965" y="2203"/>
                  </a:lnTo>
                  <a:lnTo>
                    <a:pt x="1798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2" y="155"/>
                  </a:lnTo>
                  <a:lnTo>
                    <a:pt x="591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98" name="Google Shape;6998;p24"/>
            <p:cNvSpPr/>
            <p:nvPr/>
          </p:nvSpPr>
          <p:spPr>
            <a:xfrm>
              <a:off x="729018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6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50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99" name="Google Shape;6999;p24"/>
            <p:cNvSpPr/>
            <p:nvPr/>
          </p:nvSpPr>
          <p:spPr>
            <a:xfrm>
              <a:off x="807836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46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00" name="Google Shape;7000;p24"/>
            <p:cNvSpPr/>
            <p:nvPr/>
          </p:nvSpPr>
          <p:spPr>
            <a:xfrm>
              <a:off x="75604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0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00" y="1048"/>
                  </a:cubicBezTo>
                  <a:cubicBezTo>
                    <a:pt x="774" y="1048"/>
                    <a:pt x="1012" y="810"/>
                    <a:pt x="1012" y="524"/>
                  </a:cubicBezTo>
                  <a:cubicBezTo>
                    <a:pt x="1012" y="238"/>
                    <a:pt x="774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01" name="Google Shape;7001;p24"/>
            <p:cNvSpPr/>
            <p:nvPr/>
          </p:nvSpPr>
          <p:spPr>
            <a:xfrm>
              <a:off x="7916438" y="4826638"/>
              <a:ext cx="21475" cy="22350"/>
            </a:xfrm>
            <a:custGeom>
              <a:avLst/>
              <a:gdLst/>
              <a:ahLst/>
              <a:cxnLst/>
              <a:rect l="l" t="t" r="r" b="b"/>
              <a:pathLst>
                <a:path w="859" h="894" extrusionOk="0">
                  <a:moveTo>
                    <a:pt x="430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30" y="893"/>
                  </a:cubicBezTo>
                  <a:cubicBezTo>
                    <a:pt x="668" y="893"/>
                    <a:pt x="858" y="691"/>
                    <a:pt x="858" y="441"/>
                  </a:cubicBezTo>
                  <a:cubicBezTo>
                    <a:pt x="858" y="203"/>
                    <a:pt x="668" y="0"/>
                    <a:pt x="4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02" name="Google Shape;7002;p24"/>
            <p:cNvSpPr/>
            <p:nvPr/>
          </p:nvSpPr>
          <p:spPr>
            <a:xfrm>
              <a:off x="790513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03" name="Google Shape;7003;p24"/>
            <p:cNvSpPr/>
            <p:nvPr/>
          </p:nvSpPr>
          <p:spPr>
            <a:xfrm>
              <a:off x="7725938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04" name="Google Shape;7004;p24"/>
            <p:cNvSpPr/>
            <p:nvPr/>
          </p:nvSpPr>
          <p:spPr>
            <a:xfrm flipH="1">
              <a:off x="1591263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1" y="2012"/>
                  </a:lnTo>
                  <a:lnTo>
                    <a:pt x="2012" y="3905"/>
                  </a:lnTo>
                  <a:lnTo>
                    <a:pt x="131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3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86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05" name="Google Shape;7005;p24"/>
            <p:cNvSpPr/>
            <p:nvPr/>
          </p:nvSpPr>
          <p:spPr>
            <a:xfrm>
              <a:off x="771731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53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06" name="Google Shape;7006;p24"/>
            <p:cNvSpPr/>
            <p:nvPr/>
          </p:nvSpPr>
          <p:spPr>
            <a:xfrm>
              <a:off x="7957238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07" name="Google Shape;7007;p24"/>
            <p:cNvSpPr/>
            <p:nvPr/>
          </p:nvSpPr>
          <p:spPr>
            <a:xfrm flipH="1">
              <a:off x="225613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18" y="1"/>
                  </a:moveTo>
                  <a:lnTo>
                    <a:pt x="3989" y="167"/>
                  </a:lnTo>
                  <a:lnTo>
                    <a:pt x="3834" y="2061"/>
                  </a:lnTo>
                  <a:lnTo>
                    <a:pt x="1965" y="2203"/>
                  </a:lnTo>
                  <a:lnTo>
                    <a:pt x="1798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2" y="167"/>
                  </a:lnTo>
                  <a:lnTo>
                    <a:pt x="591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08" name="Google Shape;7008;p24"/>
            <p:cNvSpPr/>
            <p:nvPr/>
          </p:nvSpPr>
          <p:spPr>
            <a:xfrm>
              <a:off x="7290188" y="491072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09" name="Google Shape;7009;p24"/>
            <p:cNvSpPr/>
            <p:nvPr/>
          </p:nvSpPr>
          <p:spPr>
            <a:xfrm>
              <a:off x="7124688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1" y="465"/>
                    <a:pt x="1751" y="941"/>
                  </a:cubicBezTo>
                  <a:cubicBezTo>
                    <a:pt x="1751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10" name="Google Shape;7010;p24"/>
            <p:cNvSpPr/>
            <p:nvPr/>
          </p:nvSpPr>
          <p:spPr>
            <a:xfrm>
              <a:off x="66067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1" y="1"/>
                  </a:moveTo>
                  <a:cubicBezTo>
                    <a:pt x="227" y="1"/>
                    <a:pt x="0" y="227"/>
                    <a:pt x="0" y="525"/>
                  </a:cubicBezTo>
                  <a:cubicBezTo>
                    <a:pt x="0" y="810"/>
                    <a:pt x="227" y="1037"/>
                    <a:pt x="501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11" name="Google Shape;7011;p24"/>
            <p:cNvSpPr/>
            <p:nvPr/>
          </p:nvSpPr>
          <p:spPr>
            <a:xfrm>
              <a:off x="6962763" y="2120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58" y="703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12" name="Google Shape;7012;p24"/>
            <p:cNvSpPr/>
            <p:nvPr/>
          </p:nvSpPr>
          <p:spPr>
            <a:xfrm>
              <a:off x="6951438" y="19488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80" y="894"/>
                    <a:pt x="870" y="691"/>
                    <a:pt x="870" y="441"/>
                  </a:cubicBezTo>
                  <a:cubicBezTo>
                    <a:pt x="870" y="203"/>
                    <a:pt x="680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13" name="Google Shape;7013;p24"/>
            <p:cNvSpPr/>
            <p:nvPr/>
          </p:nvSpPr>
          <p:spPr>
            <a:xfrm>
              <a:off x="677226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0" y="1894"/>
                  </a:cubicBezTo>
                  <a:cubicBezTo>
                    <a:pt x="524" y="1894"/>
                    <a:pt x="119" y="1489"/>
                    <a:pt x="119" y="1001"/>
                  </a:cubicBezTo>
                  <a:cubicBezTo>
                    <a:pt x="119" y="501"/>
                    <a:pt x="524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14" name="Google Shape;7014;p24"/>
            <p:cNvSpPr/>
            <p:nvPr/>
          </p:nvSpPr>
          <p:spPr>
            <a:xfrm>
              <a:off x="635881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44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13" y="3894"/>
                  </a:lnTo>
                  <a:lnTo>
                    <a:pt x="143" y="4073"/>
                  </a:lnTo>
                  <a:lnTo>
                    <a:pt x="1" y="6037"/>
                  </a:lnTo>
                  <a:lnTo>
                    <a:pt x="155" y="6049"/>
                  </a:lnTo>
                  <a:lnTo>
                    <a:pt x="286" y="4228"/>
                  </a:lnTo>
                  <a:lnTo>
                    <a:pt x="2167" y="4049"/>
                  </a:lnTo>
                  <a:lnTo>
                    <a:pt x="2287" y="2156"/>
                  </a:lnTo>
                  <a:lnTo>
                    <a:pt x="4156" y="1977"/>
                  </a:lnTo>
                  <a:lnTo>
                    <a:pt x="4287" y="13"/>
                  </a:lnTo>
                  <a:lnTo>
                    <a:pt x="4144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15" name="Google Shape;7015;p24"/>
            <p:cNvSpPr/>
            <p:nvPr/>
          </p:nvSpPr>
          <p:spPr>
            <a:xfrm>
              <a:off x="6763638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79" y="893"/>
                    <a:pt x="869" y="703"/>
                    <a:pt x="869" y="453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16" name="Google Shape;7016;p24"/>
            <p:cNvSpPr/>
            <p:nvPr/>
          </p:nvSpPr>
          <p:spPr>
            <a:xfrm>
              <a:off x="7003538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17" name="Google Shape;7017;p24"/>
            <p:cNvSpPr/>
            <p:nvPr/>
          </p:nvSpPr>
          <p:spPr>
            <a:xfrm flipH="1">
              <a:off x="2132963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41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89" y="2203"/>
                  </a:lnTo>
                  <a:lnTo>
                    <a:pt x="4143" y="310"/>
                  </a:lnTo>
                  <a:lnTo>
                    <a:pt x="5941" y="155"/>
                  </a:lnTo>
                  <a:lnTo>
                    <a:pt x="5941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18" name="Google Shape;7018;p24"/>
            <p:cNvSpPr/>
            <p:nvPr/>
          </p:nvSpPr>
          <p:spPr>
            <a:xfrm>
              <a:off x="633648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27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7" y="5596"/>
                  </a:lnTo>
                  <a:lnTo>
                    <a:pt x="3251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19" name="Google Shape;7019;p24"/>
            <p:cNvSpPr/>
            <p:nvPr/>
          </p:nvSpPr>
          <p:spPr>
            <a:xfrm>
              <a:off x="7124688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1" y="465"/>
                    <a:pt x="1751" y="941"/>
                  </a:cubicBezTo>
                  <a:cubicBezTo>
                    <a:pt x="1751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20" name="Google Shape;7020;p24"/>
            <p:cNvSpPr/>
            <p:nvPr/>
          </p:nvSpPr>
          <p:spPr>
            <a:xfrm>
              <a:off x="66067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1" y="0"/>
                  </a:moveTo>
                  <a:cubicBezTo>
                    <a:pt x="227" y="0"/>
                    <a:pt x="0" y="238"/>
                    <a:pt x="0" y="524"/>
                  </a:cubicBezTo>
                  <a:cubicBezTo>
                    <a:pt x="0" y="810"/>
                    <a:pt x="227" y="1048"/>
                    <a:pt x="501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21" name="Google Shape;7021;p24"/>
            <p:cNvSpPr/>
            <p:nvPr/>
          </p:nvSpPr>
          <p:spPr>
            <a:xfrm>
              <a:off x="6962763" y="48266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22" name="Google Shape;7022;p24"/>
            <p:cNvSpPr/>
            <p:nvPr/>
          </p:nvSpPr>
          <p:spPr>
            <a:xfrm>
              <a:off x="6951438" y="4634038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1" y="1"/>
                  </a:moveTo>
                  <a:cubicBezTo>
                    <a:pt x="203" y="1"/>
                    <a:pt x="1" y="191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80" y="894"/>
                    <a:pt x="870" y="691"/>
                    <a:pt x="870" y="441"/>
                  </a:cubicBezTo>
                  <a:cubicBezTo>
                    <a:pt x="870" y="191"/>
                    <a:pt x="680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23" name="Google Shape;7023;p24"/>
            <p:cNvSpPr/>
            <p:nvPr/>
          </p:nvSpPr>
          <p:spPr>
            <a:xfrm>
              <a:off x="677226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0" y="1894"/>
                  </a:cubicBezTo>
                  <a:cubicBezTo>
                    <a:pt x="524" y="1894"/>
                    <a:pt x="119" y="1489"/>
                    <a:pt x="119" y="1001"/>
                  </a:cubicBezTo>
                  <a:cubicBezTo>
                    <a:pt x="119" y="513"/>
                    <a:pt x="524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24" name="Google Shape;7024;p24"/>
            <p:cNvSpPr/>
            <p:nvPr/>
          </p:nvSpPr>
          <p:spPr>
            <a:xfrm>
              <a:off x="6358813" y="4616350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44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13" y="3905"/>
                  </a:lnTo>
                  <a:lnTo>
                    <a:pt x="143" y="4084"/>
                  </a:lnTo>
                  <a:lnTo>
                    <a:pt x="1" y="6048"/>
                  </a:lnTo>
                  <a:lnTo>
                    <a:pt x="155" y="6060"/>
                  </a:lnTo>
                  <a:lnTo>
                    <a:pt x="286" y="4227"/>
                  </a:lnTo>
                  <a:lnTo>
                    <a:pt x="2167" y="4048"/>
                  </a:lnTo>
                  <a:lnTo>
                    <a:pt x="2287" y="2155"/>
                  </a:lnTo>
                  <a:lnTo>
                    <a:pt x="4156" y="1988"/>
                  </a:lnTo>
                  <a:lnTo>
                    <a:pt x="4287" y="24"/>
                  </a:lnTo>
                  <a:lnTo>
                    <a:pt x="4144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25" name="Google Shape;7025;p24"/>
            <p:cNvSpPr/>
            <p:nvPr/>
          </p:nvSpPr>
          <p:spPr>
            <a:xfrm>
              <a:off x="6763638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69" y="691"/>
                    <a:pt x="869" y="453"/>
                  </a:cubicBezTo>
                  <a:cubicBezTo>
                    <a:pt x="869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26" name="Google Shape;7026;p24"/>
            <p:cNvSpPr/>
            <p:nvPr/>
          </p:nvSpPr>
          <p:spPr>
            <a:xfrm>
              <a:off x="7003538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27" name="Google Shape;7027;p24"/>
            <p:cNvSpPr/>
            <p:nvPr/>
          </p:nvSpPr>
          <p:spPr>
            <a:xfrm flipH="1">
              <a:off x="1179288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41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89" y="2203"/>
                  </a:lnTo>
                  <a:lnTo>
                    <a:pt x="4143" y="310"/>
                  </a:lnTo>
                  <a:lnTo>
                    <a:pt x="5941" y="167"/>
                  </a:lnTo>
                  <a:lnTo>
                    <a:pt x="5941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28" name="Google Shape;7028;p24"/>
            <p:cNvSpPr/>
            <p:nvPr/>
          </p:nvSpPr>
          <p:spPr>
            <a:xfrm>
              <a:off x="633648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27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7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29" name="Google Shape;7029;p24"/>
            <p:cNvSpPr/>
            <p:nvPr/>
          </p:nvSpPr>
          <p:spPr>
            <a:xfrm>
              <a:off x="617128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84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30" name="Google Shape;7030;p24"/>
            <p:cNvSpPr/>
            <p:nvPr/>
          </p:nvSpPr>
          <p:spPr>
            <a:xfrm>
              <a:off x="56530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1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01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31" name="Google Shape;7031;p24"/>
            <p:cNvSpPr/>
            <p:nvPr/>
          </p:nvSpPr>
          <p:spPr>
            <a:xfrm>
              <a:off x="600906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32" name="Google Shape;7032;p24"/>
            <p:cNvSpPr/>
            <p:nvPr/>
          </p:nvSpPr>
          <p:spPr>
            <a:xfrm>
              <a:off x="5998363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33" name="Google Shape;7033;p24"/>
            <p:cNvSpPr/>
            <p:nvPr/>
          </p:nvSpPr>
          <p:spPr>
            <a:xfrm>
              <a:off x="5819163" y="102538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01" y="1894"/>
                    <a:pt x="108" y="1489"/>
                    <a:pt x="108" y="1001"/>
                  </a:cubicBezTo>
                  <a:cubicBezTo>
                    <a:pt x="108" y="501"/>
                    <a:pt x="501" y="96"/>
                    <a:pt x="989" y="96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1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34" name="Google Shape;7034;p24"/>
            <p:cNvSpPr/>
            <p:nvPr/>
          </p:nvSpPr>
          <p:spPr>
            <a:xfrm flipH="1">
              <a:off x="3498338" y="-162"/>
              <a:ext cx="107200" cy="151250"/>
            </a:xfrm>
            <a:custGeom>
              <a:avLst/>
              <a:gdLst/>
              <a:ahLst/>
              <a:cxnLst/>
              <a:rect l="l" t="t" r="r" b="b"/>
              <a:pathLst>
                <a:path w="4288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32" y="4073"/>
                  </a:lnTo>
                  <a:lnTo>
                    <a:pt x="1" y="6037"/>
                  </a:lnTo>
                  <a:lnTo>
                    <a:pt x="156" y="6049"/>
                  </a:lnTo>
                  <a:lnTo>
                    <a:pt x="275" y="4228"/>
                  </a:lnTo>
                  <a:lnTo>
                    <a:pt x="2156" y="4049"/>
                  </a:lnTo>
                  <a:lnTo>
                    <a:pt x="2275" y="2156"/>
                  </a:lnTo>
                  <a:lnTo>
                    <a:pt x="4144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35" name="Google Shape;7035;p24"/>
            <p:cNvSpPr/>
            <p:nvPr/>
          </p:nvSpPr>
          <p:spPr>
            <a:xfrm>
              <a:off x="581023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36" name="Google Shape;7036;p24"/>
            <p:cNvSpPr/>
            <p:nvPr/>
          </p:nvSpPr>
          <p:spPr>
            <a:xfrm>
              <a:off x="605013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8" y="893"/>
                    <a:pt x="858" y="691"/>
                    <a:pt x="858" y="453"/>
                  </a:cubicBezTo>
                  <a:cubicBezTo>
                    <a:pt x="858" y="203"/>
                    <a:pt x="668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37" name="Google Shape;7037;p24"/>
            <p:cNvSpPr/>
            <p:nvPr/>
          </p:nvSpPr>
          <p:spPr>
            <a:xfrm flipH="1">
              <a:off x="3086363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38" name="Google Shape;7038;p24"/>
            <p:cNvSpPr/>
            <p:nvPr/>
          </p:nvSpPr>
          <p:spPr>
            <a:xfrm>
              <a:off x="5383088" y="294238"/>
              <a:ext cx="151850" cy="208675"/>
            </a:xfrm>
            <a:custGeom>
              <a:avLst/>
              <a:gdLst/>
              <a:ahLst/>
              <a:cxnLst/>
              <a:rect l="l" t="t" r="r" b="b"/>
              <a:pathLst>
                <a:path w="6074" h="8347" extrusionOk="0">
                  <a:moveTo>
                    <a:pt x="5859" y="0"/>
                  </a:moveTo>
                  <a:lnTo>
                    <a:pt x="5656" y="2536"/>
                  </a:lnTo>
                  <a:lnTo>
                    <a:pt x="3049" y="2750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8" y="5798"/>
                  </a:lnTo>
                  <a:lnTo>
                    <a:pt x="3025" y="5596"/>
                  </a:lnTo>
                  <a:lnTo>
                    <a:pt x="3239" y="2953"/>
                  </a:lnTo>
                  <a:lnTo>
                    <a:pt x="5859" y="2750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39" name="Google Shape;7039;p24"/>
            <p:cNvSpPr/>
            <p:nvPr/>
          </p:nvSpPr>
          <p:spPr>
            <a:xfrm>
              <a:off x="617128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94" y="84"/>
                    <a:pt x="1763" y="465"/>
                    <a:pt x="1763" y="941"/>
                  </a:cubicBezTo>
                  <a:cubicBezTo>
                    <a:pt x="1763" y="1394"/>
                    <a:pt x="1394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84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40" name="Google Shape;7040;p24"/>
            <p:cNvSpPr/>
            <p:nvPr/>
          </p:nvSpPr>
          <p:spPr>
            <a:xfrm>
              <a:off x="56530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1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01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41" name="Google Shape;7041;p24"/>
            <p:cNvSpPr/>
            <p:nvPr/>
          </p:nvSpPr>
          <p:spPr>
            <a:xfrm>
              <a:off x="600906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42" name="Google Shape;7042;p24"/>
            <p:cNvSpPr/>
            <p:nvPr/>
          </p:nvSpPr>
          <p:spPr>
            <a:xfrm>
              <a:off x="5998363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43" name="Google Shape;7043;p24"/>
            <p:cNvSpPr/>
            <p:nvPr/>
          </p:nvSpPr>
          <p:spPr>
            <a:xfrm>
              <a:off x="5819163" y="4716788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01" y="1894"/>
                    <a:pt x="108" y="1489"/>
                    <a:pt x="108" y="1001"/>
                  </a:cubicBezTo>
                  <a:cubicBezTo>
                    <a:pt x="96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44" name="Google Shape;7044;p24"/>
            <p:cNvSpPr/>
            <p:nvPr/>
          </p:nvSpPr>
          <p:spPr>
            <a:xfrm flipH="1">
              <a:off x="3498338" y="4614113"/>
              <a:ext cx="107200" cy="151525"/>
            </a:xfrm>
            <a:custGeom>
              <a:avLst/>
              <a:gdLst/>
              <a:ahLst/>
              <a:cxnLst/>
              <a:rect l="l" t="t" r="r" b="b"/>
              <a:pathLst>
                <a:path w="4288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5"/>
                  </a:lnTo>
                  <a:lnTo>
                    <a:pt x="132" y="4084"/>
                  </a:lnTo>
                  <a:lnTo>
                    <a:pt x="1" y="6048"/>
                  </a:lnTo>
                  <a:lnTo>
                    <a:pt x="156" y="6060"/>
                  </a:lnTo>
                  <a:lnTo>
                    <a:pt x="275" y="4227"/>
                  </a:lnTo>
                  <a:lnTo>
                    <a:pt x="2156" y="4048"/>
                  </a:lnTo>
                  <a:lnTo>
                    <a:pt x="2275" y="2155"/>
                  </a:lnTo>
                  <a:lnTo>
                    <a:pt x="4144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45" name="Google Shape;7045;p24"/>
            <p:cNvSpPr/>
            <p:nvPr/>
          </p:nvSpPr>
          <p:spPr>
            <a:xfrm>
              <a:off x="581023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46" name="Google Shape;7046;p24"/>
            <p:cNvSpPr/>
            <p:nvPr/>
          </p:nvSpPr>
          <p:spPr>
            <a:xfrm>
              <a:off x="605013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8" y="893"/>
                    <a:pt x="858" y="691"/>
                    <a:pt x="858" y="441"/>
                  </a:cubicBezTo>
                  <a:cubicBezTo>
                    <a:pt x="858" y="203"/>
                    <a:pt x="668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47" name="Google Shape;7047;p24"/>
            <p:cNvSpPr/>
            <p:nvPr/>
          </p:nvSpPr>
          <p:spPr>
            <a:xfrm flipH="1">
              <a:off x="2132688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48" name="Google Shape;7048;p24"/>
            <p:cNvSpPr/>
            <p:nvPr/>
          </p:nvSpPr>
          <p:spPr>
            <a:xfrm>
              <a:off x="5383088" y="4908488"/>
              <a:ext cx="151850" cy="208675"/>
            </a:xfrm>
            <a:custGeom>
              <a:avLst/>
              <a:gdLst/>
              <a:ahLst/>
              <a:cxnLst/>
              <a:rect l="l" t="t" r="r" b="b"/>
              <a:pathLst>
                <a:path w="6074" h="8347" extrusionOk="0">
                  <a:moveTo>
                    <a:pt x="5859" y="0"/>
                  </a:moveTo>
                  <a:lnTo>
                    <a:pt x="5656" y="2548"/>
                  </a:lnTo>
                  <a:lnTo>
                    <a:pt x="3049" y="2751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8" y="5811"/>
                  </a:lnTo>
                  <a:lnTo>
                    <a:pt x="3025" y="5596"/>
                  </a:lnTo>
                  <a:lnTo>
                    <a:pt x="3239" y="2965"/>
                  </a:lnTo>
                  <a:lnTo>
                    <a:pt x="5859" y="2739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49" name="Google Shape;7049;p24"/>
            <p:cNvSpPr/>
            <p:nvPr/>
          </p:nvSpPr>
          <p:spPr>
            <a:xfrm>
              <a:off x="521788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06" y="0"/>
                    <a:pt x="1" y="417"/>
                    <a:pt x="1" y="929"/>
                  </a:cubicBezTo>
                  <a:cubicBezTo>
                    <a:pt x="1" y="1429"/>
                    <a:pt x="406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50" name="Google Shape;7050;p24"/>
            <p:cNvSpPr/>
            <p:nvPr/>
          </p:nvSpPr>
          <p:spPr>
            <a:xfrm>
              <a:off x="46993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12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51" name="Google Shape;7051;p24"/>
            <p:cNvSpPr/>
            <p:nvPr/>
          </p:nvSpPr>
          <p:spPr>
            <a:xfrm>
              <a:off x="50553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2" y="1"/>
                    <a:pt x="0" y="203"/>
                    <a:pt x="0" y="453"/>
                  </a:cubicBezTo>
                  <a:cubicBezTo>
                    <a:pt x="0" y="703"/>
                    <a:pt x="202" y="894"/>
                    <a:pt x="441" y="894"/>
                  </a:cubicBezTo>
                  <a:cubicBezTo>
                    <a:pt x="679" y="894"/>
                    <a:pt x="869" y="703"/>
                    <a:pt x="869" y="453"/>
                  </a:cubicBezTo>
                  <a:cubicBezTo>
                    <a:pt x="869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52" name="Google Shape;7052;p24"/>
            <p:cNvSpPr/>
            <p:nvPr/>
          </p:nvSpPr>
          <p:spPr>
            <a:xfrm>
              <a:off x="5044663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53" name="Google Shape;7053;p24"/>
            <p:cNvSpPr/>
            <p:nvPr/>
          </p:nvSpPr>
          <p:spPr>
            <a:xfrm>
              <a:off x="4865463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54" name="Google Shape;7054;p24"/>
            <p:cNvSpPr/>
            <p:nvPr/>
          </p:nvSpPr>
          <p:spPr>
            <a:xfrm>
              <a:off x="4452038" y="-162"/>
              <a:ext cx="106875" cy="151250"/>
            </a:xfrm>
            <a:custGeom>
              <a:avLst/>
              <a:gdLst/>
              <a:ahLst/>
              <a:cxnLst/>
              <a:rect l="l" t="t" r="r" b="b"/>
              <a:pathLst>
                <a:path w="4275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1" y="2001"/>
                  </a:lnTo>
                  <a:lnTo>
                    <a:pt x="2000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3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74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55" name="Google Shape;7055;p24"/>
            <p:cNvSpPr/>
            <p:nvPr/>
          </p:nvSpPr>
          <p:spPr>
            <a:xfrm>
              <a:off x="485653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56" name="Google Shape;7056;p24"/>
            <p:cNvSpPr/>
            <p:nvPr/>
          </p:nvSpPr>
          <p:spPr>
            <a:xfrm>
              <a:off x="5096763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79" y="893"/>
                    <a:pt x="869" y="691"/>
                    <a:pt x="869" y="453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57" name="Google Shape;7057;p24"/>
            <p:cNvSpPr/>
            <p:nvPr/>
          </p:nvSpPr>
          <p:spPr>
            <a:xfrm flipH="1">
              <a:off x="4039763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30" y="1"/>
                  </a:moveTo>
                  <a:lnTo>
                    <a:pt x="4001" y="155"/>
                  </a:lnTo>
                  <a:lnTo>
                    <a:pt x="3834" y="2048"/>
                  </a:lnTo>
                  <a:lnTo>
                    <a:pt x="1953" y="2203"/>
                  </a:lnTo>
                  <a:lnTo>
                    <a:pt x="1810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58" name="Google Shape;7058;p24"/>
            <p:cNvSpPr/>
            <p:nvPr/>
          </p:nvSpPr>
          <p:spPr>
            <a:xfrm>
              <a:off x="44297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46" y="0"/>
                  </a:moveTo>
                  <a:lnTo>
                    <a:pt x="5656" y="2536"/>
                  </a:lnTo>
                  <a:lnTo>
                    <a:pt x="3036" y="2750"/>
                  </a:lnTo>
                  <a:lnTo>
                    <a:pt x="2834" y="5394"/>
                  </a:lnTo>
                  <a:lnTo>
                    <a:pt x="214" y="5608"/>
                  </a:lnTo>
                  <a:lnTo>
                    <a:pt x="0" y="8334"/>
                  </a:lnTo>
                  <a:lnTo>
                    <a:pt x="214" y="8346"/>
                  </a:lnTo>
                  <a:lnTo>
                    <a:pt x="405" y="5798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50"/>
                  </a:lnTo>
                  <a:lnTo>
                    <a:pt x="6072" y="12"/>
                  </a:lnTo>
                  <a:lnTo>
                    <a:pt x="5846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59" name="Google Shape;7059;p24"/>
            <p:cNvSpPr/>
            <p:nvPr/>
          </p:nvSpPr>
          <p:spPr>
            <a:xfrm>
              <a:off x="521788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06" y="1"/>
                    <a:pt x="1" y="417"/>
                    <a:pt x="1" y="917"/>
                  </a:cubicBezTo>
                  <a:cubicBezTo>
                    <a:pt x="1" y="1429"/>
                    <a:pt x="406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23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60" name="Google Shape;7060;p24"/>
            <p:cNvSpPr/>
            <p:nvPr/>
          </p:nvSpPr>
          <p:spPr>
            <a:xfrm>
              <a:off x="46993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12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61" name="Google Shape;7061;p24"/>
            <p:cNvSpPr/>
            <p:nvPr/>
          </p:nvSpPr>
          <p:spPr>
            <a:xfrm>
              <a:off x="50553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2" y="0"/>
                    <a:pt x="0" y="203"/>
                    <a:pt x="0" y="441"/>
                  </a:cubicBezTo>
                  <a:cubicBezTo>
                    <a:pt x="0" y="691"/>
                    <a:pt x="202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62" name="Google Shape;7062;p24"/>
            <p:cNvSpPr/>
            <p:nvPr/>
          </p:nvSpPr>
          <p:spPr>
            <a:xfrm>
              <a:off x="5044663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63" name="Google Shape;7063;p24"/>
            <p:cNvSpPr/>
            <p:nvPr/>
          </p:nvSpPr>
          <p:spPr>
            <a:xfrm>
              <a:off x="4865463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64" name="Google Shape;7064;p24"/>
            <p:cNvSpPr/>
            <p:nvPr/>
          </p:nvSpPr>
          <p:spPr>
            <a:xfrm>
              <a:off x="4452038" y="4614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1" y="2012"/>
                  </a:lnTo>
                  <a:lnTo>
                    <a:pt x="2000" y="3905"/>
                  </a:lnTo>
                  <a:lnTo>
                    <a:pt x="119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3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74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65" name="Google Shape;7065;p24"/>
            <p:cNvSpPr/>
            <p:nvPr/>
          </p:nvSpPr>
          <p:spPr>
            <a:xfrm>
              <a:off x="485653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66" name="Google Shape;7066;p24"/>
            <p:cNvSpPr/>
            <p:nvPr/>
          </p:nvSpPr>
          <p:spPr>
            <a:xfrm>
              <a:off x="5096763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67" name="Google Shape;7067;p24"/>
            <p:cNvSpPr/>
            <p:nvPr/>
          </p:nvSpPr>
          <p:spPr>
            <a:xfrm flipH="1">
              <a:off x="3086088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30" y="1"/>
                  </a:moveTo>
                  <a:lnTo>
                    <a:pt x="4001" y="167"/>
                  </a:lnTo>
                  <a:lnTo>
                    <a:pt x="3834" y="2061"/>
                  </a:lnTo>
                  <a:lnTo>
                    <a:pt x="1953" y="2203"/>
                  </a:lnTo>
                  <a:lnTo>
                    <a:pt x="1810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68" name="Google Shape;7068;p24"/>
            <p:cNvSpPr/>
            <p:nvPr/>
          </p:nvSpPr>
          <p:spPr>
            <a:xfrm>
              <a:off x="44297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46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14" y="5608"/>
                  </a:lnTo>
                  <a:lnTo>
                    <a:pt x="0" y="8335"/>
                  </a:lnTo>
                  <a:lnTo>
                    <a:pt x="214" y="8347"/>
                  </a:lnTo>
                  <a:lnTo>
                    <a:pt x="405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46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69" name="Google Shape;7069;p24"/>
            <p:cNvSpPr/>
            <p:nvPr/>
          </p:nvSpPr>
          <p:spPr>
            <a:xfrm>
              <a:off x="4264213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0" y="465"/>
                    <a:pt x="1750" y="941"/>
                  </a:cubicBezTo>
                  <a:cubicBezTo>
                    <a:pt x="1750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70" name="Google Shape;7070;p24"/>
            <p:cNvSpPr/>
            <p:nvPr/>
          </p:nvSpPr>
          <p:spPr>
            <a:xfrm>
              <a:off x="37462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0" y="1"/>
                  </a:moveTo>
                  <a:cubicBezTo>
                    <a:pt x="227" y="1"/>
                    <a:pt x="0" y="227"/>
                    <a:pt x="0" y="525"/>
                  </a:cubicBezTo>
                  <a:cubicBezTo>
                    <a:pt x="0" y="810"/>
                    <a:pt x="227" y="1037"/>
                    <a:pt x="500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71" name="Google Shape;7071;p24"/>
            <p:cNvSpPr/>
            <p:nvPr/>
          </p:nvSpPr>
          <p:spPr>
            <a:xfrm>
              <a:off x="41022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69" y="703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72" name="Google Shape;7072;p24"/>
            <p:cNvSpPr/>
            <p:nvPr/>
          </p:nvSpPr>
          <p:spPr>
            <a:xfrm>
              <a:off x="4091263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73" name="Google Shape;7073;p24"/>
            <p:cNvSpPr/>
            <p:nvPr/>
          </p:nvSpPr>
          <p:spPr>
            <a:xfrm>
              <a:off x="3911788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9" y="96"/>
                    <a:pt x="1881" y="501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01"/>
                    <a:pt x="524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74" name="Google Shape;7074;p24"/>
            <p:cNvSpPr/>
            <p:nvPr/>
          </p:nvSpPr>
          <p:spPr>
            <a:xfrm flipH="1">
              <a:off x="5405438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13" y="3894"/>
                  </a:lnTo>
                  <a:lnTo>
                    <a:pt x="143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86" y="2156"/>
                  </a:lnTo>
                  <a:lnTo>
                    <a:pt x="4156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75" name="Google Shape;7075;p24"/>
            <p:cNvSpPr/>
            <p:nvPr/>
          </p:nvSpPr>
          <p:spPr>
            <a:xfrm>
              <a:off x="3903138" y="448713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2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42" y="893"/>
                  </a:cubicBezTo>
                  <a:cubicBezTo>
                    <a:pt x="680" y="893"/>
                    <a:pt x="870" y="703"/>
                    <a:pt x="870" y="453"/>
                  </a:cubicBezTo>
                  <a:cubicBezTo>
                    <a:pt x="870" y="203"/>
                    <a:pt x="680" y="0"/>
                    <a:pt x="4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76" name="Google Shape;7076;p24"/>
            <p:cNvSpPr/>
            <p:nvPr/>
          </p:nvSpPr>
          <p:spPr>
            <a:xfrm>
              <a:off x="4143363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77" name="Google Shape;7077;p24"/>
            <p:cNvSpPr/>
            <p:nvPr/>
          </p:nvSpPr>
          <p:spPr>
            <a:xfrm flipH="1">
              <a:off x="4993438" y="289763"/>
              <a:ext cx="148575" cy="110150"/>
            </a:xfrm>
            <a:custGeom>
              <a:avLst/>
              <a:gdLst/>
              <a:ahLst/>
              <a:cxnLst/>
              <a:rect l="l" t="t" r="r" b="b"/>
              <a:pathLst>
                <a:path w="5943" h="4406" extrusionOk="0">
                  <a:moveTo>
                    <a:pt x="5930" y="1"/>
                  </a:moveTo>
                  <a:lnTo>
                    <a:pt x="3990" y="155"/>
                  </a:lnTo>
                  <a:lnTo>
                    <a:pt x="3847" y="2048"/>
                  </a:lnTo>
                  <a:lnTo>
                    <a:pt x="1965" y="2203"/>
                  </a:lnTo>
                  <a:lnTo>
                    <a:pt x="1799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4" y="4239"/>
                  </a:lnTo>
                  <a:lnTo>
                    <a:pt x="2096" y="2346"/>
                  </a:lnTo>
                  <a:lnTo>
                    <a:pt x="3978" y="2203"/>
                  </a:lnTo>
                  <a:lnTo>
                    <a:pt x="4121" y="310"/>
                  </a:lnTo>
                  <a:lnTo>
                    <a:pt x="5942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78" name="Google Shape;7078;p24"/>
            <p:cNvSpPr/>
            <p:nvPr/>
          </p:nvSpPr>
          <p:spPr>
            <a:xfrm>
              <a:off x="34760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25" y="5596"/>
                  </a:lnTo>
                  <a:lnTo>
                    <a:pt x="3251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79" name="Google Shape;7079;p24"/>
            <p:cNvSpPr/>
            <p:nvPr/>
          </p:nvSpPr>
          <p:spPr>
            <a:xfrm>
              <a:off x="4264213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0" y="465"/>
                    <a:pt x="1750" y="941"/>
                  </a:cubicBezTo>
                  <a:cubicBezTo>
                    <a:pt x="1750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80" name="Google Shape;7080;p24"/>
            <p:cNvSpPr/>
            <p:nvPr/>
          </p:nvSpPr>
          <p:spPr>
            <a:xfrm>
              <a:off x="37462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0" y="0"/>
                  </a:moveTo>
                  <a:cubicBezTo>
                    <a:pt x="227" y="0"/>
                    <a:pt x="0" y="238"/>
                    <a:pt x="0" y="524"/>
                  </a:cubicBezTo>
                  <a:cubicBezTo>
                    <a:pt x="0" y="810"/>
                    <a:pt x="227" y="1048"/>
                    <a:pt x="500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81" name="Google Shape;7081;p24"/>
            <p:cNvSpPr/>
            <p:nvPr/>
          </p:nvSpPr>
          <p:spPr>
            <a:xfrm>
              <a:off x="41022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82" name="Google Shape;7082;p24"/>
            <p:cNvSpPr/>
            <p:nvPr/>
          </p:nvSpPr>
          <p:spPr>
            <a:xfrm>
              <a:off x="4091263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83" name="Google Shape;7083;p24"/>
            <p:cNvSpPr/>
            <p:nvPr/>
          </p:nvSpPr>
          <p:spPr>
            <a:xfrm>
              <a:off x="3911788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9" y="108"/>
                    <a:pt x="1881" y="513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13"/>
                    <a:pt x="524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84" name="Google Shape;7084;p24"/>
            <p:cNvSpPr/>
            <p:nvPr/>
          </p:nvSpPr>
          <p:spPr>
            <a:xfrm flipH="1">
              <a:off x="5405438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13" y="3905"/>
                  </a:lnTo>
                  <a:lnTo>
                    <a:pt x="143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86" y="2155"/>
                  </a:lnTo>
                  <a:lnTo>
                    <a:pt x="4156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85" name="Google Shape;7085;p24"/>
            <p:cNvSpPr/>
            <p:nvPr/>
          </p:nvSpPr>
          <p:spPr>
            <a:xfrm>
              <a:off x="3903138" y="5063263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2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42" y="894"/>
                  </a:cubicBezTo>
                  <a:cubicBezTo>
                    <a:pt x="680" y="894"/>
                    <a:pt x="870" y="691"/>
                    <a:pt x="870" y="453"/>
                  </a:cubicBezTo>
                  <a:cubicBezTo>
                    <a:pt x="870" y="203"/>
                    <a:pt x="680" y="1"/>
                    <a:pt x="4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86" name="Google Shape;7086;p24"/>
            <p:cNvSpPr/>
            <p:nvPr/>
          </p:nvSpPr>
          <p:spPr>
            <a:xfrm>
              <a:off x="4143363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87" name="Google Shape;7087;p24"/>
            <p:cNvSpPr/>
            <p:nvPr/>
          </p:nvSpPr>
          <p:spPr>
            <a:xfrm>
              <a:off x="4039763" y="4904013"/>
              <a:ext cx="148575" cy="110175"/>
            </a:xfrm>
            <a:custGeom>
              <a:avLst/>
              <a:gdLst/>
              <a:ahLst/>
              <a:cxnLst/>
              <a:rect l="l" t="t" r="r" b="b"/>
              <a:pathLst>
                <a:path w="5943" h="4407" extrusionOk="0">
                  <a:moveTo>
                    <a:pt x="5930" y="1"/>
                  </a:moveTo>
                  <a:lnTo>
                    <a:pt x="3990" y="167"/>
                  </a:lnTo>
                  <a:lnTo>
                    <a:pt x="3847" y="2061"/>
                  </a:lnTo>
                  <a:lnTo>
                    <a:pt x="1965" y="2203"/>
                  </a:lnTo>
                  <a:lnTo>
                    <a:pt x="1799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4" y="4239"/>
                  </a:lnTo>
                  <a:lnTo>
                    <a:pt x="2096" y="2358"/>
                  </a:lnTo>
                  <a:lnTo>
                    <a:pt x="3978" y="2203"/>
                  </a:lnTo>
                  <a:lnTo>
                    <a:pt x="4121" y="310"/>
                  </a:lnTo>
                  <a:lnTo>
                    <a:pt x="5942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88" name="Google Shape;7088;p24"/>
            <p:cNvSpPr/>
            <p:nvPr/>
          </p:nvSpPr>
          <p:spPr>
            <a:xfrm>
              <a:off x="34760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25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89" name="Google Shape;7089;p24"/>
            <p:cNvSpPr/>
            <p:nvPr/>
          </p:nvSpPr>
          <p:spPr>
            <a:xfrm>
              <a:off x="331051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90" name="Google Shape;7090;p24"/>
            <p:cNvSpPr/>
            <p:nvPr/>
          </p:nvSpPr>
          <p:spPr>
            <a:xfrm>
              <a:off x="27925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13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91" name="Google Shape;7091;p24"/>
            <p:cNvSpPr/>
            <p:nvPr/>
          </p:nvSpPr>
          <p:spPr>
            <a:xfrm>
              <a:off x="31485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92" name="Google Shape;7092;p24"/>
            <p:cNvSpPr/>
            <p:nvPr/>
          </p:nvSpPr>
          <p:spPr>
            <a:xfrm>
              <a:off x="3137588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93" name="Google Shape;7093;p24"/>
            <p:cNvSpPr/>
            <p:nvPr/>
          </p:nvSpPr>
          <p:spPr>
            <a:xfrm>
              <a:off x="2958388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13" y="1894"/>
                    <a:pt x="132" y="1489"/>
                    <a:pt x="132" y="1001"/>
                  </a:cubicBezTo>
                  <a:cubicBezTo>
                    <a:pt x="132" y="501"/>
                    <a:pt x="513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1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60" y="1989"/>
                    <a:pt x="2001" y="1548"/>
                    <a:pt x="2001" y="1001"/>
                  </a:cubicBezTo>
                  <a:cubicBezTo>
                    <a:pt x="2001" y="441"/>
                    <a:pt x="1536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94" name="Google Shape;7094;p24"/>
            <p:cNvSpPr/>
            <p:nvPr/>
          </p:nvSpPr>
          <p:spPr>
            <a:xfrm>
              <a:off x="2544938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01" y="1822"/>
                  </a:lnTo>
                  <a:lnTo>
                    <a:pt x="2120" y="2001"/>
                  </a:lnTo>
                  <a:lnTo>
                    <a:pt x="2001" y="3894"/>
                  </a:lnTo>
                  <a:lnTo>
                    <a:pt x="132" y="4073"/>
                  </a:lnTo>
                  <a:lnTo>
                    <a:pt x="1" y="6037"/>
                  </a:lnTo>
                  <a:lnTo>
                    <a:pt x="144" y="6049"/>
                  </a:lnTo>
                  <a:lnTo>
                    <a:pt x="275" y="4228"/>
                  </a:lnTo>
                  <a:lnTo>
                    <a:pt x="2156" y="4049"/>
                  </a:lnTo>
                  <a:lnTo>
                    <a:pt x="2275" y="2156"/>
                  </a:lnTo>
                  <a:lnTo>
                    <a:pt x="4144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95" name="Google Shape;7095;p24"/>
            <p:cNvSpPr/>
            <p:nvPr/>
          </p:nvSpPr>
          <p:spPr>
            <a:xfrm>
              <a:off x="294946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703"/>
                    <a:pt x="203" y="893"/>
                    <a:pt x="441" y="893"/>
                  </a:cubicBezTo>
                  <a:cubicBezTo>
                    <a:pt x="679" y="893"/>
                    <a:pt x="870" y="703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96" name="Google Shape;7096;p24"/>
            <p:cNvSpPr/>
            <p:nvPr/>
          </p:nvSpPr>
          <p:spPr>
            <a:xfrm>
              <a:off x="3189663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97" name="Google Shape;7097;p24"/>
            <p:cNvSpPr/>
            <p:nvPr/>
          </p:nvSpPr>
          <p:spPr>
            <a:xfrm flipH="1">
              <a:off x="5947138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42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53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42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98" name="Google Shape;7098;p24"/>
            <p:cNvSpPr/>
            <p:nvPr/>
          </p:nvSpPr>
          <p:spPr>
            <a:xfrm>
              <a:off x="25226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9" y="0"/>
                  </a:moveTo>
                  <a:lnTo>
                    <a:pt x="5656" y="2536"/>
                  </a:lnTo>
                  <a:lnTo>
                    <a:pt x="3049" y="2750"/>
                  </a:lnTo>
                  <a:lnTo>
                    <a:pt x="2823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03" y="8346"/>
                  </a:lnTo>
                  <a:lnTo>
                    <a:pt x="418" y="5798"/>
                  </a:lnTo>
                  <a:lnTo>
                    <a:pt x="3037" y="5596"/>
                  </a:lnTo>
                  <a:lnTo>
                    <a:pt x="3239" y="2953"/>
                  </a:lnTo>
                  <a:lnTo>
                    <a:pt x="5847" y="2750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99" name="Google Shape;7099;p24"/>
            <p:cNvSpPr/>
            <p:nvPr/>
          </p:nvSpPr>
          <p:spPr>
            <a:xfrm>
              <a:off x="331051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00" name="Google Shape;7100;p24"/>
            <p:cNvSpPr/>
            <p:nvPr/>
          </p:nvSpPr>
          <p:spPr>
            <a:xfrm>
              <a:off x="27925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01" name="Google Shape;7101;p24"/>
            <p:cNvSpPr/>
            <p:nvPr/>
          </p:nvSpPr>
          <p:spPr>
            <a:xfrm>
              <a:off x="31485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02" name="Google Shape;7102;p24"/>
            <p:cNvSpPr/>
            <p:nvPr/>
          </p:nvSpPr>
          <p:spPr>
            <a:xfrm>
              <a:off x="3137588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03" name="Google Shape;7103;p24"/>
            <p:cNvSpPr/>
            <p:nvPr/>
          </p:nvSpPr>
          <p:spPr>
            <a:xfrm>
              <a:off x="2958388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13" y="1894"/>
                    <a:pt x="132" y="1489"/>
                    <a:pt x="132" y="1001"/>
                  </a:cubicBezTo>
                  <a:cubicBezTo>
                    <a:pt x="108" y="513"/>
                    <a:pt x="513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60" y="2001"/>
                    <a:pt x="2001" y="1549"/>
                    <a:pt x="2001" y="1001"/>
                  </a:cubicBezTo>
                  <a:cubicBezTo>
                    <a:pt x="2001" y="453"/>
                    <a:pt x="1536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04" name="Google Shape;7104;p24"/>
            <p:cNvSpPr/>
            <p:nvPr/>
          </p:nvSpPr>
          <p:spPr>
            <a:xfrm>
              <a:off x="2544938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01" y="1834"/>
                  </a:lnTo>
                  <a:lnTo>
                    <a:pt x="2120" y="2012"/>
                  </a:lnTo>
                  <a:lnTo>
                    <a:pt x="2001" y="3905"/>
                  </a:lnTo>
                  <a:lnTo>
                    <a:pt x="132" y="4084"/>
                  </a:lnTo>
                  <a:lnTo>
                    <a:pt x="1" y="6048"/>
                  </a:lnTo>
                  <a:lnTo>
                    <a:pt x="144" y="6060"/>
                  </a:lnTo>
                  <a:lnTo>
                    <a:pt x="275" y="4227"/>
                  </a:lnTo>
                  <a:lnTo>
                    <a:pt x="2156" y="4048"/>
                  </a:lnTo>
                  <a:lnTo>
                    <a:pt x="2275" y="2155"/>
                  </a:lnTo>
                  <a:lnTo>
                    <a:pt x="4144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05" name="Google Shape;7105;p24"/>
            <p:cNvSpPr/>
            <p:nvPr/>
          </p:nvSpPr>
          <p:spPr>
            <a:xfrm>
              <a:off x="294946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06" name="Google Shape;7106;p24"/>
            <p:cNvSpPr/>
            <p:nvPr/>
          </p:nvSpPr>
          <p:spPr>
            <a:xfrm>
              <a:off x="3189663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07" name="Google Shape;7107;p24"/>
            <p:cNvSpPr/>
            <p:nvPr/>
          </p:nvSpPr>
          <p:spPr>
            <a:xfrm flipH="1">
              <a:off x="4993463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42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53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42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08" name="Google Shape;7108;p24"/>
            <p:cNvSpPr/>
            <p:nvPr/>
          </p:nvSpPr>
          <p:spPr>
            <a:xfrm>
              <a:off x="25226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9" y="0"/>
                  </a:moveTo>
                  <a:lnTo>
                    <a:pt x="5656" y="2548"/>
                  </a:lnTo>
                  <a:lnTo>
                    <a:pt x="3049" y="2751"/>
                  </a:lnTo>
                  <a:lnTo>
                    <a:pt x="2823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03" y="8347"/>
                  </a:lnTo>
                  <a:lnTo>
                    <a:pt x="418" y="5811"/>
                  </a:lnTo>
                  <a:lnTo>
                    <a:pt x="3037" y="5596"/>
                  </a:lnTo>
                  <a:lnTo>
                    <a:pt x="3239" y="2965"/>
                  </a:lnTo>
                  <a:lnTo>
                    <a:pt x="5847" y="2739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09" name="Google Shape;7109;p24"/>
            <p:cNvSpPr/>
            <p:nvPr/>
          </p:nvSpPr>
          <p:spPr>
            <a:xfrm>
              <a:off x="235741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10" name="Google Shape;7110;p24"/>
            <p:cNvSpPr/>
            <p:nvPr/>
          </p:nvSpPr>
          <p:spPr>
            <a:xfrm>
              <a:off x="183891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12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11" name="Google Shape;7111;p24"/>
            <p:cNvSpPr/>
            <p:nvPr/>
          </p:nvSpPr>
          <p:spPr>
            <a:xfrm>
              <a:off x="21949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2" y="1"/>
                    <a:pt x="0" y="203"/>
                    <a:pt x="0" y="453"/>
                  </a:cubicBezTo>
                  <a:cubicBezTo>
                    <a:pt x="0" y="703"/>
                    <a:pt x="202" y="894"/>
                    <a:pt x="441" y="894"/>
                  </a:cubicBezTo>
                  <a:cubicBezTo>
                    <a:pt x="679" y="894"/>
                    <a:pt x="869" y="703"/>
                    <a:pt x="869" y="453"/>
                  </a:cubicBezTo>
                  <a:cubicBezTo>
                    <a:pt x="869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12" name="Google Shape;7112;p24"/>
            <p:cNvSpPr/>
            <p:nvPr/>
          </p:nvSpPr>
          <p:spPr>
            <a:xfrm>
              <a:off x="218418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13" name="Google Shape;7113;p24"/>
            <p:cNvSpPr/>
            <p:nvPr/>
          </p:nvSpPr>
          <p:spPr>
            <a:xfrm>
              <a:off x="2004988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25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14" name="Google Shape;7114;p24"/>
            <p:cNvSpPr/>
            <p:nvPr/>
          </p:nvSpPr>
          <p:spPr>
            <a:xfrm flipH="1">
              <a:off x="731251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43" y="2001"/>
                  </a:lnTo>
                  <a:lnTo>
                    <a:pt x="2012" y="3894"/>
                  </a:lnTo>
                  <a:lnTo>
                    <a:pt x="131" y="4073"/>
                  </a:lnTo>
                  <a:lnTo>
                    <a:pt x="0" y="6037"/>
                  </a:lnTo>
                  <a:lnTo>
                    <a:pt x="167" y="6049"/>
                  </a:lnTo>
                  <a:lnTo>
                    <a:pt x="286" y="4228"/>
                  </a:lnTo>
                  <a:lnTo>
                    <a:pt x="2155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86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15" name="Google Shape;7115;p24"/>
            <p:cNvSpPr/>
            <p:nvPr/>
          </p:nvSpPr>
          <p:spPr>
            <a:xfrm>
              <a:off x="1996063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16" name="Google Shape;7116;p24"/>
            <p:cNvSpPr/>
            <p:nvPr/>
          </p:nvSpPr>
          <p:spPr>
            <a:xfrm>
              <a:off x="22359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17" name="Google Shape;7117;p24"/>
            <p:cNvSpPr/>
            <p:nvPr/>
          </p:nvSpPr>
          <p:spPr>
            <a:xfrm flipH="1">
              <a:off x="6900238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34" y="2048"/>
                  </a:lnTo>
                  <a:lnTo>
                    <a:pt x="1965" y="2203"/>
                  </a:lnTo>
                  <a:lnTo>
                    <a:pt x="1810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65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18" name="Google Shape;7118;p24"/>
            <p:cNvSpPr/>
            <p:nvPr/>
          </p:nvSpPr>
          <p:spPr>
            <a:xfrm>
              <a:off x="156893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36"/>
                  </a:lnTo>
                  <a:lnTo>
                    <a:pt x="3048" y="2750"/>
                  </a:lnTo>
                  <a:lnTo>
                    <a:pt x="2846" y="5394"/>
                  </a:lnTo>
                  <a:lnTo>
                    <a:pt x="226" y="5608"/>
                  </a:lnTo>
                  <a:lnTo>
                    <a:pt x="0" y="8334"/>
                  </a:lnTo>
                  <a:lnTo>
                    <a:pt x="226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39" y="2953"/>
                  </a:lnTo>
                  <a:lnTo>
                    <a:pt x="5858" y="2750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19" name="Google Shape;7119;p24"/>
            <p:cNvSpPr/>
            <p:nvPr/>
          </p:nvSpPr>
          <p:spPr>
            <a:xfrm>
              <a:off x="235741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22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20" name="Google Shape;7120;p24"/>
            <p:cNvSpPr/>
            <p:nvPr/>
          </p:nvSpPr>
          <p:spPr>
            <a:xfrm>
              <a:off x="183891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12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21" name="Google Shape;7121;p24"/>
            <p:cNvSpPr/>
            <p:nvPr/>
          </p:nvSpPr>
          <p:spPr>
            <a:xfrm>
              <a:off x="21949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2" y="0"/>
                    <a:pt x="0" y="203"/>
                    <a:pt x="0" y="441"/>
                  </a:cubicBezTo>
                  <a:cubicBezTo>
                    <a:pt x="0" y="691"/>
                    <a:pt x="202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22" name="Google Shape;7122;p24"/>
            <p:cNvSpPr/>
            <p:nvPr/>
          </p:nvSpPr>
          <p:spPr>
            <a:xfrm>
              <a:off x="218418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23" name="Google Shape;7123;p24"/>
            <p:cNvSpPr/>
            <p:nvPr/>
          </p:nvSpPr>
          <p:spPr>
            <a:xfrm>
              <a:off x="2004988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25" y="1894"/>
                    <a:pt x="120" y="1489"/>
                    <a:pt x="120" y="1001"/>
                  </a:cubicBezTo>
                  <a:cubicBezTo>
                    <a:pt x="108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24" name="Google Shape;7124;p24"/>
            <p:cNvSpPr/>
            <p:nvPr/>
          </p:nvSpPr>
          <p:spPr>
            <a:xfrm flipH="1">
              <a:off x="7312513" y="4616350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43" y="2012"/>
                  </a:lnTo>
                  <a:lnTo>
                    <a:pt x="2012" y="3905"/>
                  </a:lnTo>
                  <a:lnTo>
                    <a:pt x="131" y="4084"/>
                  </a:lnTo>
                  <a:lnTo>
                    <a:pt x="0" y="6048"/>
                  </a:lnTo>
                  <a:lnTo>
                    <a:pt x="167" y="6060"/>
                  </a:lnTo>
                  <a:lnTo>
                    <a:pt x="286" y="4227"/>
                  </a:lnTo>
                  <a:lnTo>
                    <a:pt x="2155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86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25" name="Google Shape;7125;p24"/>
            <p:cNvSpPr/>
            <p:nvPr/>
          </p:nvSpPr>
          <p:spPr>
            <a:xfrm>
              <a:off x="1996063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26" name="Google Shape;7126;p24"/>
            <p:cNvSpPr/>
            <p:nvPr/>
          </p:nvSpPr>
          <p:spPr>
            <a:xfrm>
              <a:off x="22359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27" name="Google Shape;7127;p24"/>
            <p:cNvSpPr/>
            <p:nvPr/>
          </p:nvSpPr>
          <p:spPr>
            <a:xfrm flipH="1">
              <a:off x="5946563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34" y="2061"/>
                  </a:lnTo>
                  <a:lnTo>
                    <a:pt x="1965" y="2203"/>
                  </a:lnTo>
                  <a:lnTo>
                    <a:pt x="1810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65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28" name="Google Shape;7128;p24"/>
            <p:cNvSpPr/>
            <p:nvPr/>
          </p:nvSpPr>
          <p:spPr>
            <a:xfrm>
              <a:off x="156893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48" y="2751"/>
                  </a:lnTo>
                  <a:lnTo>
                    <a:pt x="2846" y="5394"/>
                  </a:lnTo>
                  <a:lnTo>
                    <a:pt x="226" y="5608"/>
                  </a:lnTo>
                  <a:lnTo>
                    <a:pt x="0" y="8335"/>
                  </a:lnTo>
                  <a:lnTo>
                    <a:pt x="226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39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29" name="Google Shape;7129;p24"/>
            <p:cNvSpPr/>
            <p:nvPr/>
          </p:nvSpPr>
          <p:spPr>
            <a:xfrm>
              <a:off x="1403738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0" y="465"/>
                    <a:pt x="1750" y="941"/>
                  </a:cubicBezTo>
                  <a:cubicBezTo>
                    <a:pt x="1750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30" name="Google Shape;7130;p24"/>
            <p:cNvSpPr/>
            <p:nvPr/>
          </p:nvSpPr>
          <p:spPr>
            <a:xfrm>
              <a:off x="88521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39" y="1"/>
                    <a:pt x="1" y="227"/>
                    <a:pt x="1" y="525"/>
                  </a:cubicBezTo>
                  <a:cubicBezTo>
                    <a:pt x="1" y="810"/>
                    <a:pt x="239" y="1037"/>
                    <a:pt x="512" y="1037"/>
                  </a:cubicBezTo>
                  <a:cubicBezTo>
                    <a:pt x="786" y="1037"/>
                    <a:pt x="1013" y="810"/>
                    <a:pt x="1013" y="525"/>
                  </a:cubicBezTo>
                  <a:cubicBezTo>
                    <a:pt x="1013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31" name="Google Shape;7131;p24"/>
            <p:cNvSpPr/>
            <p:nvPr/>
          </p:nvSpPr>
          <p:spPr>
            <a:xfrm>
              <a:off x="12418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69" y="703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32" name="Google Shape;7132;p24"/>
            <p:cNvSpPr/>
            <p:nvPr/>
          </p:nvSpPr>
          <p:spPr>
            <a:xfrm>
              <a:off x="1230788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33" name="Google Shape;7133;p24"/>
            <p:cNvSpPr/>
            <p:nvPr/>
          </p:nvSpPr>
          <p:spPr>
            <a:xfrm>
              <a:off x="105131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8" y="96"/>
                    <a:pt x="1881" y="501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01"/>
                    <a:pt x="512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0" y="1548"/>
                    <a:pt x="2000" y="1001"/>
                  </a:cubicBezTo>
                  <a:cubicBezTo>
                    <a:pt x="2000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34" name="Google Shape;7134;p24"/>
            <p:cNvSpPr/>
            <p:nvPr/>
          </p:nvSpPr>
          <p:spPr>
            <a:xfrm>
              <a:off x="637863" y="-162"/>
              <a:ext cx="106875" cy="151250"/>
            </a:xfrm>
            <a:custGeom>
              <a:avLst/>
              <a:gdLst/>
              <a:ahLst/>
              <a:cxnLst/>
              <a:rect l="l" t="t" r="r" b="b"/>
              <a:pathLst>
                <a:path w="4275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35" name="Google Shape;7135;p24"/>
            <p:cNvSpPr/>
            <p:nvPr/>
          </p:nvSpPr>
          <p:spPr>
            <a:xfrm>
              <a:off x="1042388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69" y="703"/>
                    <a:pt x="869" y="453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36" name="Google Shape;7136;p24"/>
            <p:cNvSpPr/>
            <p:nvPr/>
          </p:nvSpPr>
          <p:spPr>
            <a:xfrm>
              <a:off x="12828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37" name="Google Shape;7137;p24"/>
            <p:cNvSpPr/>
            <p:nvPr/>
          </p:nvSpPr>
          <p:spPr>
            <a:xfrm flipH="1">
              <a:off x="7853913" y="289763"/>
              <a:ext cx="148575" cy="110150"/>
            </a:xfrm>
            <a:custGeom>
              <a:avLst/>
              <a:gdLst/>
              <a:ahLst/>
              <a:cxnLst/>
              <a:rect l="l" t="t" r="r" b="b"/>
              <a:pathLst>
                <a:path w="5943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35" y="2048"/>
                  </a:lnTo>
                  <a:lnTo>
                    <a:pt x="1954" y="2203"/>
                  </a:lnTo>
                  <a:lnTo>
                    <a:pt x="1799" y="4108"/>
                  </a:lnTo>
                  <a:lnTo>
                    <a:pt x="1" y="4239"/>
                  </a:lnTo>
                  <a:lnTo>
                    <a:pt x="1" y="4406"/>
                  </a:lnTo>
                  <a:lnTo>
                    <a:pt x="1954" y="4239"/>
                  </a:lnTo>
                  <a:lnTo>
                    <a:pt x="2096" y="2346"/>
                  </a:lnTo>
                  <a:lnTo>
                    <a:pt x="3978" y="2203"/>
                  </a:lnTo>
                  <a:lnTo>
                    <a:pt x="4120" y="310"/>
                  </a:lnTo>
                  <a:lnTo>
                    <a:pt x="5942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38" name="Google Shape;7138;p24"/>
            <p:cNvSpPr/>
            <p:nvPr/>
          </p:nvSpPr>
          <p:spPr>
            <a:xfrm>
              <a:off x="637863" y="768988"/>
              <a:ext cx="106875" cy="151225"/>
            </a:xfrm>
            <a:custGeom>
              <a:avLst/>
              <a:gdLst/>
              <a:ahLst/>
              <a:cxnLst/>
              <a:rect l="l" t="t" r="r" b="b"/>
              <a:pathLst>
                <a:path w="4275" h="6049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2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7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2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39" name="Google Shape;7139;p24"/>
            <p:cNvSpPr/>
            <p:nvPr/>
          </p:nvSpPr>
          <p:spPr>
            <a:xfrm flipH="1">
              <a:off x="61553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05" y="5798"/>
                  </a:lnTo>
                  <a:lnTo>
                    <a:pt x="3025" y="5596"/>
                  </a:lnTo>
                  <a:lnTo>
                    <a:pt x="3227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40" name="Google Shape;7140;p24"/>
            <p:cNvSpPr/>
            <p:nvPr/>
          </p:nvSpPr>
          <p:spPr>
            <a:xfrm>
              <a:off x="668513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30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53" y="1787"/>
                    <a:pt x="84" y="1406"/>
                    <a:pt x="84" y="930"/>
                  </a:cubicBezTo>
                  <a:cubicBezTo>
                    <a:pt x="84" y="453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8"/>
                    <a:pt x="1" y="918"/>
                  </a:cubicBezTo>
                  <a:cubicBezTo>
                    <a:pt x="1" y="1430"/>
                    <a:pt x="417" y="1846"/>
                    <a:pt x="918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34" y="418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41" name="Google Shape;7141;p24"/>
            <p:cNvSpPr/>
            <p:nvPr/>
          </p:nvSpPr>
          <p:spPr>
            <a:xfrm>
              <a:off x="637863" y="1537838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6"/>
                  </a:lnTo>
                  <a:lnTo>
                    <a:pt x="119" y="4084"/>
                  </a:lnTo>
                  <a:lnTo>
                    <a:pt x="0" y="6049"/>
                  </a:lnTo>
                  <a:lnTo>
                    <a:pt x="155" y="6061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67"/>
                  </a:lnTo>
                  <a:lnTo>
                    <a:pt x="4156" y="1989"/>
                  </a:lnTo>
                  <a:lnTo>
                    <a:pt x="4275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42" name="Google Shape;7142;p24"/>
            <p:cNvSpPr/>
            <p:nvPr/>
          </p:nvSpPr>
          <p:spPr>
            <a:xfrm flipH="1">
              <a:off x="615538" y="1063063"/>
              <a:ext cx="151825" cy="209000"/>
            </a:xfrm>
            <a:custGeom>
              <a:avLst/>
              <a:gdLst/>
              <a:ahLst/>
              <a:cxnLst/>
              <a:rect l="l" t="t" r="r" b="b"/>
              <a:pathLst>
                <a:path w="6073" h="8360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7" y="2763"/>
                  </a:lnTo>
                  <a:lnTo>
                    <a:pt x="2834" y="5406"/>
                  </a:lnTo>
                  <a:lnTo>
                    <a:pt x="215" y="5621"/>
                  </a:lnTo>
                  <a:lnTo>
                    <a:pt x="0" y="8335"/>
                  </a:lnTo>
                  <a:lnTo>
                    <a:pt x="215" y="8359"/>
                  </a:lnTo>
                  <a:lnTo>
                    <a:pt x="405" y="5811"/>
                  </a:lnTo>
                  <a:lnTo>
                    <a:pt x="3025" y="5597"/>
                  </a:lnTo>
                  <a:lnTo>
                    <a:pt x="3227" y="2966"/>
                  </a:lnTo>
                  <a:lnTo>
                    <a:pt x="5858" y="2763"/>
                  </a:lnTo>
                  <a:lnTo>
                    <a:pt x="6073" y="25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43" name="Google Shape;7143;p24"/>
            <p:cNvSpPr/>
            <p:nvPr/>
          </p:nvSpPr>
          <p:spPr>
            <a:xfrm>
              <a:off x="668513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53" y="1787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44" name="Google Shape;7144;p24"/>
            <p:cNvSpPr/>
            <p:nvPr/>
          </p:nvSpPr>
          <p:spPr>
            <a:xfrm>
              <a:off x="637863" y="2306963"/>
              <a:ext cx="106875" cy="151550"/>
            </a:xfrm>
            <a:custGeom>
              <a:avLst/>
              <a:gdLst/>
              <a:ahLst/>
              <a:cxnLst/>
              <a:rect l="l" t="t" r="r" b="b"/>
              <a:pathLst>
                <a:path w="4275" h="6062" extrusionOk="0">
                  <a:moveTo>
                    <a:pt x="4132" y="1"/>
                  </a:moveTo>
                  <a:lnTo>
                    <a:pt x="4013" y="1835"/>
                  </a:lnTo>
                  <a:lnTo>
                    <a:pt x="2132" y="2013"/>
                  </a:lnTo>
                  <a:lnTo>
                    <a:pt x="2001" y="3906"/>
                  </a:lnTo>
                  <a:lnTo>
                    <a:pt x="119" y="4085"/>
                  </a:lnTo>
                  <a:lnTo>
                    <a:pt x="0" y="6049"/>
                  </a:lnTo>
                  <a:lnTo>
                    <a:pt x="155" y="6061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45" name="Google Shape;7145;p24"/>
            <p:cNvSpPr/>
            <p:nvPr/>
          </p:nvSpPr>
          <p:spPr>
            <a:xfrm flipH="1">
              <a:off x="615538" y="183221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1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51"/>
                  </a:lnTo>
                  <a:lnTo>
                    <a:pt x="6073" y="12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46" name="Google Shape;7146;p24"/>
            <p:cNvSpPr/>
            <p:nvPr/>
          </p:nvSpPr>
          <p:spPr>
            <a:xfrm>
              <a:off x="668513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47" name="Google Shape;7147;p24"/>
            <p:cNvSpPr/>
            <p:nvPr/>
          </p:nvSpPr>
          <p:spPr>
            <a:xfrm>
              <a:off x="637863" y="3076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1"/>
                  </a:moveTo>
                  <a:lnTo>
                    <a:pt x="4013" y="1834"/>
                  </a:lnTo>
                  <a:lnTo>
                    <a:pt x="2132" y="2013"/>
                  </a:lnTo>
                  <a:lnTo>
                    <a:pt x="2001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61"/>
                  </a:lnTo>
                  <a:lnTo>
                    <a:pt x="274" y="4227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48" name="Google Shape;7148;p24"/>
            <p:cNvSpPr/>
            <p:nvPr/>
          </p:nvSpPr>
          <p:spPr>
            <a:xfrm flipH="1">
              <a:off x="615538" y="260136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82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799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51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49" name="Google Shape;7149;p24"/>
            <p:cNvSpPr/>
            <p:nvPr/>
          </p:nvSpPr>
          <p:spPr>
            <a:xfrm>
              <a:off x="668513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83"/>
                  </a:moveTo>
                  <a:cubicBezTo>
                    <a:pt x="1382" y="83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4"/>
                    <a:pt x="453" y="83"/>
                    <a:pt x="918" y="83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5"/>
                    <a:pt x="918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50" name="Google Shape;7150;p24"/>
            <p:cNvSpPr/>
            <p:nvPr/>
          </p:nvSpPr>
          <p:spPr>
            <a:xfrm>
              <a:off x="637863" y="3845263"/>
              <a:ext cx="106875" cy="151225"/>
            </a:xfrm>
            <a:custGeom>
              <a:avLst/>
              <a:gdLst/>
              <a:ahLst/>
              <a:cxnLst/>
              <a:rect l="l" t="t" r="r" b="b"/>
              <a:pathLst>
                <a:path w="4275" h="6049" extrusionOk="0">
                  <a:moveTo>
                    <a:pt x="4132" y="0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2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77"/>
                  </a:lnTo>
                  <a:lnTo>
                    <a:pt x="4275" y="12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51" name="Google Shape;7151;p24"/>
            <p:cNvSpPr/>
            <p:nvPr/>
          </p:nvSpPr>
          <p:spPr>
            <a:xfrm flipH="1">
              <a:off x="615538" y="3370488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58" y="1"/>
                  </a:moveTo>
                  <a:lnTo>
                    <a:pt x="5656" y="2537"/>
                  </a:lnTo>
                  <a:lnTo>
                    <a:pt x="3037" y="2751"/>
                  </a:lnTo>
                  <a:lnTo>
                    <a:pt x="2834" y="5383"/>
                  </a:lnTo>
                  <a:lnTo>
                    <a:pt x="215" y="5609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799"/>
                  </a:lnTo>
                  <a:lnTo>
                    <a:pt x="3025" y="5597"/>
                  </a:lnTo>
                  <a:lnTo>
                    <a:pt x="3227" y="2954"/>
                  </a:lnTo>
                  <a:lnTo>
                    <a:pt x="5858" y="2751"/>
                  </a:lnTo>
                  <a:lnTo>
                    <a:pt x="6073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52" name="Google Shape;7152;p24"/>
            <p:cNvSpPr/>
            <p:nvPr/>
          </p:nvSpPr>
          <p:spPr>
            <a:xfrm>
              <a:off x="668513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4"/>
                    <a:pt x="1382" y="1787"/>
                    <a:pt x="918" y="1787"/>
                  </a:cubicBezTo>
                  <a:cubicBezTo>
                    <a:pt x="453" y="1787"/>
                    <a:pt x="84" y="1406"/>
                    <a:pt x="84" y="929"/>
                  </a:cubicBezTo>
                  <a:cubicBezTo>
                    <a:pt x="72" y="453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53" name="Google Shape;7153;p24"/>
            <p:cNvSpPr/>
            <p:nvPr/>
          </p:nvSpPr>
          <p:spPr>
            <a:xfrm>
              <a:off x="1403738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0" y="465"/>
                    <a:pt x="1750" y="941"/>
                  </a:cubicBezTo>
                  <a:cubicBezTo>
                    <a:pt x="1750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54" name="Google Shape;7154;p24"/>
            <p:cNvSpPr/>
            <p:nvPr/>
          </p:nvSpPr>
          <p:spPr>
            <a:xfrm>
              <a:off x="88521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12" y="1048"/>
                  </a:cubicBezTo>
                  <a:cubicBezTo>
                    <a:pt x="786" y="1048"/>
                    <a:pt x="1013" y="810"/>
                    <a:pt x="1013" y="524"/>
                  </a:cubicBezTo>
                  <a:cubicBezTo>
                    <a:pt x="1013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55" name="Google Shape;7155;p24"/>
            <p:cNvSpPr/>
            <p:nvPr/>
          </p:nvSpPr>
          <p:spPr>
            <a:xfrm>
              <a:off x="12418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56" name="Google Shape;7156;p24"/>
            <p:cNvSpPr/>
            <p:nvPr/>
          </p:nvSpPr>
          <p:spPr>
            <a:xfrm>
              <a:off x="1230788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57" name="Google Shape;7157;p24"/>
            <p:cNvSpPr/>
            <p:nvPr/>
          </p:nvSpPr>
          <p:spPr>
            <a:xfrm>
              <a:off x="105131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8" y="108"/>
                    <a:pt x="1881" y="513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13"/>
                    <a:pt x="512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0" y="1549"/>
                    <a:pt x="2000" y="1001"/>
                  </a:cubicBezTo>
                  <a:cubicBezTo>
                    <a:pt x="2000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58" name="Google Shape;7158;p24"/>
            <p:cNvSpPr/>
            <p:nvPr/>
          </p:nvSpPr>
          <p:spPr>
            <a:xfrm>
              <a:off x="637863" y="4614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5"/>
                  </a:lnTo>
                  <a:lnTo>
                    <a:pt x="119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88"/>
                  </a:lnTo>
                  <a:lnTo>
                    <a:pt x="4275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59" name="Google Shape;7159;p24"/>
            <p:cNvSpPr/>
            <p:nvPr/>
          </p:nvSpPr>
          <p:spPr>
            <a:xfrm flipH="1">
              <a:off x="615538" y="41393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7" y="2763"/>
                  </a:lnTo>
                  <a:lnTo>
                    <a:pt x="2834" y="5394"/>
                  </a:lnTo>
                  <a:lnTo>
                    <a:pt x="215" y="5620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7"/>
                  </a:lnTo>
                  <a:lnTo>
                    <a:pt x="3227" y="2965"/>
                  </a:lnTo>
                  <a:lnTo>
                    <a:pt x="5858" y="2763"/>
                  </a:lnTo>
                  <a:lnTo>
                    <a:pt x="6073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60" name="Google Shape;7160;p24"/>
            <p:cNvSpPr/>
            <p:nvPr/>
          </p:nvSpPr>
          <p:spPr>
            <a:xfrm>
              <a:off x="668513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61" name="Google Shape;7161;p24"/>
            <p:cNvSpPr/>
            <p:nvPr/>
          </p:nvSpPr>
          <p:spPr>
            <a:xfrm>
              <a:off x="1042388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62" name="Google Shape;7162;p24"/>
            <p:cNvSpPr/>
            <p:nvPr/>
          </p:nvSpPr>
          <p:spPr>
            <a:xfrm>
              <a:off x="12828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63" name="Google Shape;7163;p24"/>
            <p:cNvSpPr/>
            <p:nvPr/>
          </p:nvSpPr>
          <p:spPr>
            <a:xfrm flipH="1">
              <a:off x="6900238" y="4906250"/>
              <a:ext cx="148575" cy="110175"/>
            </a:xfrm>
            <a:custGeom>
              <a:avLst/>
              <a:gdLst/>
              <a:ahLst/>
              <a:cxnLst/>
              <a:rect l="l" t="t" r="r" b="b"/>
              <a:pathLst>
                <a:path w="5943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35" y="2061"/>
                  </a:lnTo>
                  <a:lnTo>
                    <a:pt x="1954" y="2203"/>
                  </a:lnTo>
                  <a:lnTo>
                    <a:pt x="1799" y="4097"/>
                  </a:lnTo>
                  <a:lnTo>
                    <a:pt x="1" y="4239"/>
                  </a:lnTo>
                  <a:lnTo>
                    <a:pt x="1" y="4406"/>
                  </a:lnTo>
                  <a:lnTo>
                    <a:pt x="1954" y="4239"/>
                  </a:lnTo>
                  <a:lnTo>
                    <a:pt x="2096" y="2358"/>
                  </a:lnTo>
                  <a:lnTo>
                    <a:pt x="3978" y="2203"/>
                  </a:lnTo>
                  <a:lnTo>
                    <a:pt x="4120" y="310"/>
                  </a:lnTo>
                  <a:lnTo>
                    <a:pt x="5942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64" name="Google Shape;7164;p24"/>
            <p:cNvSpPr/>
            <p:nvPr/>
          </p:nvSpPr>
          <p:spPr>
            <a:xfrm flipH="1">
              <a:off x="61553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65" name="Google Shape;7165;p24"/>
            <p:cNvSpPr/>
            <p:nvPr/>
          </p:nvSpPr>
          <p:spPr>
            <a:xfrm>
              <a:off x="45003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66" name="Google Shape;7166;p24"/>
            <p:cNvSpPr/>
            <p:nvPr/>
          </p:nvSpPr>
          <p:spPr>
            <a:xfrm>
              <a:off x="2881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67" name="Google Shape;7167;p24"/>
            <p:cNvSpPr/>
            <p:nvPr/>
          </p:nvSpPr>
          <p:spPr>
            <a:xfrm>
              <a:off x="277113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68" name="Google Shape;7168;p24"/>
            <p:cNvSpPr/>
            <p:nvPr/>
          </p:nvSpPr>
          <p:spPr>
            <a:xfrm>
              <a:off x="9761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01"/>
                    <a:pt x="524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1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69" name="Google Shape;7169;p24"/>
            <p:cNvSpPr/>
            <p:nvPr/>
          </p:nvSpPr>
          <p:spPr>
            <a:xfrm>
              <a:off x="450038" y="8752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5"/>
                  </a:moveTo>
                  <a:cubicBezTo>
                    <a:pt x="1382" y="95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4"/>
                    <a:pt x="465" y="95"/>
                    <a:pt x="917" y="95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70" name="Google Shape;7170;p24"/>
            <p:cNvSpPr/>
            <p:nvPr/>
          </p:nvSpPr>
          <p:spPr>
            <a:xfrm>
              <a:off x="8928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57" y="703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71" name="Google Shape;7171;p24"/>
            <p:cNvSpPr/>
            <p:nvPr/>
          </p:nvSpPr>
          <p:spPr>
            <a:xfrm>
              <a:off x="288113" y="9812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72" name="Google Shape;7172;p24"/>
            <p:cNvSpPr/>
            <p:nvPr/>
          </p:nvSpPr>
          <p:spPr>
            <a:xfrm>
              <a:off x="277113" y="7886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73" name="Google Shape;7173;p24"/>
            <p:cNvSpPr/>
            <p:nvPr/>
          </p:nvSpPr>
          <p:spPr>
            <a:xfrm>
              <a:off x="3291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74" name="Google Shape;7174;p24"/>
            <p:cNvSpPr/>
            <p:nvPr/>
          </p:nvSpPr>
          <p:spPr>
            <a:xfrm>
              <a:off x="97613" y="871388"/>
              <a:ext cx="50025" cy="50025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001" y="107"/>
                  </a:moveTo>
                  <a:cubicBezTo>
                    <a:pt x="1489" y="107"/>
                    <a:pt x="1882" y="512"/>
                    <a:pt x="1882" y="1000"/>
                  </a:cubicBezTo>
                  <a:cubicBezTo>
                    <a:pt x="1882" y="1500"/>
                    <a:pt x="1477" y="1893"/>
                    <a:pt x="1001" y="1893"/>
                  </a:cubicBezTo>
                  <a:cubicBezTo>
                    <a:pt x="524" y="1893"/>
                    <a:pt x="120" y="1500"/>
                    <a:pt x="120" y="1000"/>
                  </a:cubicBezTo>
                  <a:cubicBezTo>
                    <a:pt x="120" y="512"/>
                    <a:pt x="524" y="107"/>
                    <a:pt x="1001" y="107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53"/>
                    <a:pt x="1" y="1000"/>
                  </a:cubicBezTo>
                  <a:cubicBezTo>
                    <a:pt x="1" y="1548"/>
                    <a:pt x="453" y="2001"/>
                    <a:pt x="1001" y="2001"/>
                  </a:cubicBezTo>
                  <a:cubicBezTo>
                    <a:pt x="1548" y="2001"/>
                    <a:pt x="2001" y="1548"/>
                    <a:pt x="2001" y="1000"/>
                  </a:cubicBezTo>
                  <a:cubicBezTo>
                    <a:pt x="2001" y="453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75" name="Google Shape;7175;p24"/>
            <p:cNvSpPr/>
            <p:nvPr/>
          </p:nvSpPr>
          <p:spPr>
            <a:xfrm flipH="1">
              <a:off x="13088" y="566888"/>
              <a:ext cx="108650" cy="150025"/>
            </a:xfrm>
            <a:custGeom>
              <a:avLst/>
              <a:gdLst/>
              <a:ahLst/>
              <a:cxnLst/>
              <a:rect l="l" t="t" r="r" b="b"/>
              <a:pathLst>
                <a:path w="4346" h="6001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1"/>
                  </a:lnTo>
                  <a:lnTo>
                    <a:pt x="2179" y="4013"/>
                  </a:lnTo>
                  <a:lnTo>
                    <a:pt x="4048" y="4167"/>
                  </a:lnTo>
                  <a:lnTo>
                    <a:pt x="4203" y="6001"/>
                  </a:lnTo>
                  <a:lnTo>
                    <a:pt x="4346" y="5977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76" name="Google Shape;7176;p24"/>
            <p:cNvSpPr/>
            <p:nvPr/>
          </p:nvSpPr>
          <p:spPr>
            <a:xfrm flipH="1">
              <a:off x="225613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77" name="Google Shape;7177;p24"/>
            <p:cNvSpPr/>
            <p:nvPr/>
          </p:nvSpPr>
          <p:spPr>
            <a:xfrm>
              <a:off x="397063" y="53741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78" name="Google Shape;7178;p24"/>
            <p:cNvSpPr/>
            <p:nvPr/>
          </p:nvSpPr>
          <p:spPr>
            <a:xfrm>
              <a:off x="236313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84"/>
                  </a:moveTo>
                  <a:cubicBezTo>
                    <a:pt x="1394" y="84"/>
                    <a:pt x="1763" y="453"/>
                    <a:pt x="1763" y="930"/>
                  </a:cubicBezTo>
                  <a:cubicBezTo>
                    <a:pt x="1763" y="1406"/>
                    <a:pt x="1394" y="1787"/>
                    <a:pt x="930" y="1787"/>
                  </a:cubicBezTo>
                  <a:cubicBezTo>
                    <a:pt x="465" y="1787"/>
                    <a:pt x="96" y="1406"/>
                    <a:pt x="96" y="930"/>
                  </a:cubicBezTo>
                  <a:cubicBezTo>
                    <a:pt x="96" y="453"/>
                    <a:pt x="465" y="84"/>
                    <a:pt x="930" y="84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8"/>
                    <a:pt x="1" y="918"/>
                  </a:cubicBezTo>
                  <a:cubicBezTo>
                    <a:pt x="1" y="1430"/>
                    <a:pt x="418" y="1846"/>
                    <a:pt x="930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46" y="418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79" name="Google Shape;7179;p24"/>
            <p:cNvSpPr/>
            <p:nvPr/>
          </p:nvSpPr>
          <p:spPr>
            <a:xfrm>
              <a:off x="450038" y="164438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7"/>
                    <a:pt x="917" y="1787"/>
                  </a:cubicBezTo>
                  <a:cubicBezTo>
                    <a:pt x="465" y="1787"/>
                    <a:pt x="84" y="1418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7"/>
                    <a:pt x="1" y="918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8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80" name="Google Shape;7180;p24"/>
            <p:cNvSpPr/>
            <p:nvPr/>
          </p:nvSpPr>
          <p:spPr>
            <a:xfrm>
              <a:off x="89288" y="12178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81" name="Google Shape;7181;p24"/>
            <p:cNvSpPr/>
            <p:nvPr/>
          </p:nvSpPr>
          <p:spPr>
            <a:xfrm>
              <a:off x="288113" y="17503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82" name="Google Shape;7182;p24"/>
            <p:cNvSpPr/>
            <p:nvPr/>
          </p:nvSpPr>
          <p:spPr>
            <a:xfrm>
              <a:off x="277113" y="1557788"/>
              <a:ext cx="21450" cy="22325"/>
            </a:xfrm>
            <a:custGeom>
              <a:avLst/>
              <a:gdLst/>
              <a:ahLst/>
              <a:cxnLst/>
              <a:rect l="l" t="t" r="r" b="b"/>
              <a:pathLst>
                <a:path w="858" h="893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83" name="Google Shape;7183;p24"/>
            <p:cNvSpPr/>
            <p:nvPr/>
          </p:nvSpPr>
          <p:spPr>
            <a:xfrm>
              <a:off x="329188" y="12755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84" name="Google Shape;7184;p24"/>
            <p:cNvSpPr/>
            <p:nvPr/>
          </p:nvSpPr>
          <p:spPr>
            <a:xfrm>
              <a:off x="97613" y="1640513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85" name="Google Shape;7185;p24"/>
            <p:cNvSpPr/>
            <p:nvPr/>
          </p:nvSpPr>
          <p:spPr>
            <a:xfrm>
              <a:off x="13088" y="1336013"/>
              <a:ext cx="108650" cy="149750"/>
            </a:xfrm>
            <a:custGeom>
              <a:avLst/>
              <a:gdLst/>
              <a:ahLst/>
              <a:cxnLst/>
              <a:rect l="l" t="t" r="r" b="b"/>
              <a:pathLst>
                <a:path w="4346" h="5990" extrusionOk="0">
                  <a:moveTo>
                    <a:pt x="155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24" y="2120"/>
                  </a:lnTo>
                  <a:lnTo>
                    <a:pt x="2179" y="4013"/>
                  </a:lnTo>
                  <a:lnTo>
                    <a:pt x="4048" y="4168"/>
                  </a:lnTo>
                  <a:lnTo>
                    <a:pt x="4203" y="5990"/>
                  </a:lnTo>
                  <a:lnTo>
                    <a:pt x="4346" y="5978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23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86" name="Google Shape;7186;p24"/>
            <p:cNvSpPr/>
            <p:nvPr/>
          </p:nvSpPr>
          <p:spPr>
            <a:xfrm>
              <a:off x="225613" y="105861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51"/>
                  </a:lnTo>
                  <a:lnTo>
                    <a:pt x="12" y="4406"/>
                  </a:lnTo>
                  <a:lnTo>
                    <a:pt x="1953" y="4251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22"/>
                  </a:lnTo>
                  <a:lnTo>
                    <a:pt x="5941" y="167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87" name="Google Shape;7187;p24"/>
            <p:cNvSpPr/>
            <p:nvPr/>
          </p:nvSpPr>
          <p:spPr>
            <a:xfrm flipH="1">
              <a:off x="8979088" y="1308800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82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88" name="Google Shape;7188;p24"/>
            <p:cNvSpPr/>
            <p:nvPr/>
          </p:nvSpPr>
          <p:spPr>
            <a:xfrm>
              <a:off x="236313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6"/>
                    <a:pt x="1394" y="1787"/>
                    <a:pt x="930" y="1787"/>
                  </a:cubicBezTo>
                  <a:cubicBezTo>
                    <a:pt x="465" y="1787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89" name="Google Shape;7189;p24"/>
            <p:cNvSpPr/>
            <p:nvPr/>
          </p:nvSpPr>
          <p:spPr>
            <a:xfrm>
              <a:off x="450038" y="241353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3"/>
                    <a:pt x="1382" y="1786"/>
                    <a:pt x="917" y="1786"/>
                  </a:cubicBezTo>
                  <a:cubicBezTo>
                    <a:pt x="465" y="1786"/>
                    <a:pt x="84" y="1405"/>
                    <a:pt x="84" y="929"/>
                  </a:cubicBezTo>
                  <a:cubicBezTo>
                    <a:pt x="84" y="453"/>
                    <a:pt x="465" y="84"/>
                    <a:pt x="917" y="84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90" name="Google Shape;7190;p24"/>
            <p:cNvSpPr/>
            <p:nvPr/>
          </p:nvSpPr>
          <p:spPr>
            <a:xfrm>
              <a:off x="89288" y="19869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91" name="Google Shape;7191;p24"/>
            <p:cNvSpPr/>
            <p:nvPr/>
          </p:nvSpPr>
          <p:spPr>
            <a:xfrm>
              <a:off x="288113" y="2519513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41" y="0"/>
                  </a:moveTo>
                  <a:cubicBezTo>
                    <a:pt x="191" y="0"/>
                    <a:pt x="1" y="202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2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92" name="Google Shape;7192;p24"/>
            <p:cNvSpPr/>
            <p:nvPr/>
          </p:nvSpPr>
          <p:spPr>
            <a:xfrm>
              <a:off x="277113" y="23266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93" name="Google Shape;7193;p24"/>
            <p:cNvSpPr/>
            <p:nvPr/>
          </p:nvSpPr>
          <p:spPr>
            <a:xfrm>
              <a:off x="329188" y="20447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94" name="Google Shape;7194;p24"/>
            <p:cNvSpPr/>
            <p:nvPr/>
          </p:nvSpPr>
          <p:spPr>
            <a:xfrm>
              <a:off x="97613" y="2409663"/>
              <a:ext cx="50025" cy="50025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8"/>
                    <a:pt x="453" y="2001"/>
                    <a:pt x="1001" y="2001"/>
                  </a:cubicBezTo>
                  <a:cubicBezTo>
                    <a:pt x="1548" y="2001"/>
                    <a:pt x="2001" y="1548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95" name="Google Shape;7195;p24"/>
            <p:cNvSpPr/>
            <p:nvPr/>
          </p:nvSpPr>
          <p:spPr>
            <a:xfrm flipH="1">
              <a:off x="13088" y="2104863"/>
              <a:ext cx="108650" cy="150050"/>
            </a:xfrm>
            <a:custGeom>
              <a:avLst/>
              <a:gdLst/>
              <a:ahLst/>
              <a:cxnLst/>
              <a:rect l="l" t="t" r="r" b="b"/>
              <a:pathLst>
                <a:path w="4346" h="6002" extrusionOk="0">
                  <a:moveTo>
                    <a:pt x="155" y="1"/>
                  </a:moveTo>
                  <a:lnTo>
                    <a:pt x="0" y="24"/>
                  </a:lnTo>
                  <a:lnTo>
                    <a:pt x="155" y="1965"/>
                  </a:lnTo>
                  <a:lnTo>
                    <a:pt x="2024" y="2132"/>
                  </a:lnTo>
                  <a:lnTo>
                    <a:pt x="2179" y="4025"/>
                  </a:lnTo>
                  <a:lnTo>
                    <a:pt x="4048" y="4168"/>
                  </a:lnTo>
                  <a:lnTo>
                    <a:pt x="4203" y="6001"/>
                  </a:lnTo>
                  <a:lnTo>
                    <a:pt x="4346" y="5989"/>
                  </a:lnTo>
                  <a:lnTo>
                    <a:pt x="4203" y="4025"/>
                  </a:lnTo>
                  <a:lnTo>
                    <a:pt x="2322" y="3870"/>
                  </a:lnTo>
                  <a:lnTo>
                    <a:pt x="2179" y="1989"/>
                  </a:lnTo>
                  <a:lnTo>
                    <a:pt x="298" y="1834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96" name="Google Shape;7196;p24"/>
            <p:cNvSpPr/>
            <p:nvPr/>
          </p:nvSpPr>
          <p:spPr>
            <a:xfrm flipH="1">
              <a:off x="225613" y="1827738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30" y="1"/>
                  </a:moveTo>
                  <a:lnTo>
                    <a:pt x="3989" y="168"/>
                  </a:lnTo>
                  <a:lnTo>
                    <a:pt x="3846" y="2061"/>
                  </a:lnTo>
                  <a:lnTo>
                    <a:pt x="1965" y="2204"/>
                  </a:lnTo>
                  <a:lnTo>
                    <a:pt x="1822" y="4097"/>
                  </a:lnTo>
                  <a:lnTo>
                    <a:pt x="0" y="4240"/>
                  </a:lnTo>
                  <a:lnTo>
                    <a:pt x="12" y="4406"/>
                  </a:lnTo>
                  <a:lnTo>
                    <a:pt x="1953" y="4240"/>
                  </a:lnTo>
                  <a:lnTo>
                    <a:pt x="2096" y="2358"/>
                  </a:lnTo>
                  <a:lnTo>
                    <a:pt x="3977" y="2204"/>
                  </a:lnTo>
                  <a:lnTo>
                    <a:pt x="4120" y="311"/>
                  </a:lnTo>
                  <a:lnTo>
                    <a:pt x="5941" y="168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97" name="Google Shape;7197;p24"/>
            <p:cNvSpPr/>
            <p:nvPr/>
          </p:nvSpPr>
          <p:spPr>
            <a:xfrm>
              <a:off x="397063" y="2075688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70" y="1"/>
                  </a:moveTo>
                  <a:lnTo>
                    <a:pt x="5656" y="2537"/>
                  </a:lnTo>
                  <a:lnTo>
                    <a:pt x="3036" y="2751"/>
                  </a:lnTo>
                  <a:lnTo>
                    <a:pt x="2834" y="5382"/>
                  </a:lnTo>
                  <a:lnTo>
                    <a:pt x="226" y="5597"/>
                  </a:lnTo>
                  <a:lnTo>
                    <a:pt x="0" y="8323"/>
                  </a:lnTo>
                  <a:lnTo>
                    <a:pt x="215" y="8347"/>
                  </a:lnTo>
                  <a:lnTo>
                    <a:pt x="417" y="5799"/>
                  </a:lnTo>
                  <a:lnTo>
                    <a:pt x="3036" y="5597"/>
                  </a:lnTo>
                  <a:lnTo>
                    <a:pt x="3251" y="2954"/>
                  </a:lnTo>
                  <a:lnTo>
                    <a:pt x="5858" y="2739"/>
                  </a:lnTo>
                  <a:lnTo>
                    <a:pt x="6072" y="13"/>
                  </a:lnTo>
                  <a:lnTo>
                    <a:pt x="587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98" name="Google Shape;7198;p24"/>
            <p:cNvSpPr/>
            <p:nvPr/>
          </p:nvSpPr>
          <p:spPr>
            <a:xfrm>
              <a:off x="236313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99" name="Google Shape;7199;p24"/>
            <p:cNvSpPr/>
            <p:nvPr/>
          </p:nvSpPr>
          <p:spPr>
            <a:xfrm>
              <a:off x="450038" y="31823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5"/>
                  </a:moveTo>
                  <a:cubicBezTo>
                    <a:pt x="1382" y="95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5"/>
                    <a:pt x="917" y="95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00" name="Google Shape;7200;p24"/>
            <p:cNvSpPr/>
            <p:nvPr/>
          </p:nvSpPr>
          <p:spPr>
            <a:xfrm>
              <a:off x="89288" y="27561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01" name="Google Shape;7201;p24"/>
            <p:cNvSpPr/>
            <p:nvPr/>
          </p:nvSpPr>
          <p:spPr>
            <a:xfrm>
              <a:off x="288113" y="32883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02" name="Google Shape;7202;p24"/>
            <p:cNvSpPr/>
            <p:nvPr/>
          </p:nvSpPr>
          <p:spPr>
            <a:xfrm>
              <a:off x="277113" y="30957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03" name="Google Shape;7203;p24"/>
            <p:cNvSpPr/>
            <p:nvPr/>
          </p:nvSpPr>
          <p:spPr>
            <a:xfrm>
              <a:off x="329188" y="28138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191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04" name="Google Shape;7204;p24"/>
            <p:cNvSpPr/>
            <p:nvPr/>
          </p:nvSpPr>
          <p:spPr>
            <a:xfrm>
              <a:off x="97613" y="3178813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107"/>
                  </a:moveTo>
                  <a:cubicBezTo>
                    <a:pt x="1489" y="107"/>
                    <a:pt x="1882" y="500"/>
                    <a:pt x="1882" y="1000"/>
                  </a:cubicBezTo>
                  <a:cubicBezTo>
                    <a:pt x="1882" y="1489"/>
                    <a:pt x="1477" y="1893"/>
                    <a:pt x="1001" y="1893"/>
                  </a:cubicBezTo>
                  <a:cubicBezTo>
                    <a:pt x="524" y="1893"/>
                    <a:pt x="120" y="1489"/>
                    <a:pt x="120" y="1000"/>
                  </a:cubicBezTo>
                  <a:cubicBezTo>
                    <a:pt x="120" y="500"/>
                    <a:pt x="524" y="107"/>
                    <a:pt x="1001" y="107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0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48" y="1989"/>
                    <a:pt x="2001" y="1548"/>
                    <a:pt x="2001" y="1000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05" name="Google Shape;7205;p24"/>
            <p:cNvSpPr/>
            <p:nvPr/>
          </p:nvSpPr>
          <p:spPr>
            <a:xfrm>
              <a:off x="13088" y="2874013"/>
              <a:ext cx="108650" cy="150050"/>
            </a:xfrm>
            <a:custGeom>
              <a:avLst/>
              <a:gdLst/>
              <a:ahLst/>
              <a:cxnLst/>
              <a:rect l="l" t="t" r="r" b="b"/>
              <a:pathLst>
                <a:path w="4346" h="6002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2"/>
                  </a:lnTo>
                  <a:lnTo>
                    <a:pt x="2179" y="4025"/>
                  </a:lnTo>
                  <a:lnTo>
                    <a:pt x="4048" y="4168"/>
                  </a:lnTo>
                  <a:lnTo>
                    <a:pt x="4203" y="6001"/>
                  </a:lnTo>
                  <a:lnTo>
                    <a:pt x="4346" y="5989"/>
                  </a:lnTo>
                  <a:lnTo>
                    <a:pt x="4203" y="4025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06" name="Google Shape;7206;p24"/>
            <p:cNvSpPr/>
            <p:nvPr/>
          </p:nvSpPr>
          <p:spPr>
            <a:xfrm>
              <a:off x="225613" y="259688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1"/>
                  </a:moveTo>
                  <a:lnTo>
                    <a:pt x="3989" y="167"/>
                  </a:lnTo>
                  <a:lnTo>
                    <a:pt x="3846" y="2049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07" name="Google Shape;7207;p24"/>
            <p:cNvSpPr/>
            <p:nvPr/>
          </p:nvSpPr>
          <p:spPr>
            <a:xfrm flipH="1">
              <a:off x="8979088" y="2846775"/>
              <a:ext cx="151825" cy="208975"/>
            </a:xfrm>
            <a:custGeom>
              <a:avLst/>
              <a:gdLst/>
              <a:ahLst/>
              <a:cxnLst/>
              <a:rect l="l" t="t" r="r" b="b"/>
              <a:pathLst>
                <a:path w="6073" h="8359" extrusionOk="0">
                  <a:moveTo>
                    <a:pt x="5870" y="1"/>
                  </a:moveTo>
                  <a:lnTo>
                    <a:pt x="5656" y="2549"/>
                  </a:lnTo>
                  <a:lnTo>
                    <a:pt x="3036" y="2763"/>
                  </a:lnTo>
                  <a:lnTo>
                    <a:pt x="2834" y="5394"/>
                  </a:lnTo>
                  <a:lnTo>
                    <a:pt x="226" y="5597"/>
                  </a:lnTo>
                  <a:lnTo>
                    <a:pt x="0" y="8335"/>
                  </a:lnTo>
                  <a:lnTo>
                    <a:pt x="215" y="8359"/>
                  </a:lnTo>
                  <a:lnTo>
                    <a:pt x="417" y="5811"/>
                  </a:lnTo>
                  <a:lnTo>
                    <a:pt x="3036" y="5597"/>
                  </a:lnTo>
                  <a:lnTo>
                    <a:pt x="3251" y="2953"/>
                  </a:lnTo>
                  <a:lnTo>
                    <a:pt x="5858" y="2739"/>
                  </a:lnTo>
                  <a:lnTo>
                    <a:pt x="6072" y="24"/>
                  </a:lnTo>
                  <a:lnTo>
                    <a:pt x="587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08" name="Google Shape;7208;p24"/>
            <p:cNvSpPr/>
            <p:nvPr/>
          </p:nvSpPr>
          <p:spPr>
            <a:xfrm>
              <a:off x="236313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83"/>
                  </a:moveTo>
                  <a:cubicBezTo>
                    <a:pt x="1394" y="83"/>
                    <a:pt x="1763" y="464"/>
                    <a:pt x="1763" y="941"/>
                  </a:cubicBezTo>
                  <a:cubicBezTo>
                    <a:pt x="1763" y="1417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4"/>
                    <a:pt x="465" y="83"/>
                    <a:pt x="930" y="83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17"/>
                  </a:cubicBezTo>
                  <a:cubicBezTo>
                    <a:pt x="1" y="1429"/>
                    <a:pt x="418" y="1845"/>
                    <a:pt x="930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09" name="Google Shape;7209;p24"/>
            <p:cNvSpPr/>
            <p:nvPr/>
          </p:nvSpPr>
          <p:spPr>
            <a:xfrm>
              <a:off x="450038" y="3951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18"/>
                    <a:pt x="1382" y="1787"/>
                    <a:pt x="917" y="1787"/>
                  </a:cubicBezTo>
                  <a:cubicBezTo>
                    <a:pt x="465" y="1787"/>
                    <a:pt x="84" y="1418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8"/>
                    <a:pt x="1" y="930"/>
                  </a:cubicBezTo>
                  <a:cubicBezTo>
                    <a:pt x="1" y="1430"/>
                    <a:pt x="417" y="1846"/>
                    <a:pt x="929" y="1846"/>
                  </a:cubicBezTo>
                  <a:cubicBezTo>
                    <a:pt x="1429" y="1846"/>
                    <a:pt x="1846" y="1430"/>
                    <a:pt x="1846" y="930"/>
                  </a:cubicBezTo>
                  <a:cubicBezTo>
                    <a:pt x="1846" y="418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10" name="Google Shape;7210;p24"/>
            <p:cNvSpPr/>
            <p:nvPr/>
          </p:nvSpPr>
          <p:spPr>
            <a:xfrm>
              <a:off x="89288" y="35252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11" name="Google Shape;7211;p24"/>
            <p:cNvSpPr/>
            <p:nvPr/>
          </p:nvSpPr>
          <p:spPr>
            <a:xfrm>
              <a:off x="288113" y="4057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12" name="Google Shape;7212;p24"/>
            <p:cNvSpPr/>
            <p:nvPr/>
          </p:nvSpPr>
          <p:spPr>
            <a:xfrm>
              <a:off x="277113" y="38649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13" name="Google Shape;7213;p24"/>
            <p:cNvSpPr/>
            <p:nvPr/>
          </p:nvSpPr>
          <p:spPr>
            <a:xfrm>
              <a:off x="329188" y="35827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2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2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14" name="Google Shape;7214;p24"/>
            <p:cNvSpPr/>
            <p:nvPr/>
          </p:nvSpPr>
          <p:spPr>
            <a:xfrm>
              <a:off x="97613" y="3947963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5"/>
                  </a:moveTo>
                  <a:cubicBezTo>
                    <a:pt x="1489" y="95"/>
                    <a:pt x="1882" y="500"/>
                    <a:pt x="1882" y="988"/>
                  </a:cubicBezTo>
                  <a:cubicBezTo>
                    <a:pt x="1882" y="1488"/>
                    <a:pt x="1477" y="1881"/>
                    <a:pt x="1001" y="1881"/>
                  </a:cubicBezTo>
                  <a:cubicBezTo>
                    <a:pt x="524" y="1881"/>
                    <a:pt x="120" y="1488"/>
                    <a:pt x="120" y="988"/>
                  </a:cubicBezTo>
                  <a:cubicBezTo>
                    <a:pt x="120" y="500"/>
                    <a:pt x="524" y="95"/>
                    <a:pt x="1001" y="95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988"/>
                  </a:cubicBezTo>
                  <a:cubicBezTo>
                    <a:pt x="1" y="1548"/>
                    <a:pt x="453" y="1988"/>
                    <a:pt x="1001" y="1988"/>
                  </a:cubicBezTo>
                  <a:cubicBezTo>
                    <a:pt x="1548" y="1988"/>
                    <a:pt x="2001" y="1548"/>
                    <a:pt x="2001" y="988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15" name="Google Shape;7215;p24"/>
            <p:cNvSpPr/>
            <p:nvPr/>
          </p:nvSpPr>
          <p:spPr>
            <a:xfrm flipH="1">
              <a:off x="13088" y="3643163"/>
              <a:ext cx="108650" cy="150025"/>
            </a:xfrm>
            <a:custGeom>
              <a:avLst/>
              <a:gdLst/>
              <a:ahLst/>
              <a:cxnLst/>
              <a:rect l="l" t="t" r="r" b="b"/>
              <a:pathLst>
                <a:path w="4346" h="6001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1"/>
                  </a:lnTo>
                  <a:lnTo>
                    <a:pt x="2179" y="4012"/>
                  </a:lnTo>
                  <a:lnTo>
                    <a:pt x="4048" y="4167"/>
                  </a:lnTo>
                  <a:lnTo>
                    <a:pt x="4203" y="6001"/>
                  </a:lnTo>
                  <a:lnTo>
                    <a:pt x="4346" y="5977"/>
                  </a:lnTo>
                  <a:lnTo>
                    <a:pt x="4203" y="4012"/>
                  </a:lnTo>
                  <a:lnTo>
                    <a:pt x="2322" y="3870"/>
                  </a:lnTo>
                  <a:lnTo>
                    <a:pt x="2179" y="1976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16" name="Google Shape;7216;p24"/>
            <p:cNvSpPr/>
            <p:nvPr/>
          </p:nvSpPr>
          <p:spPr>
            <a:xfrm flipH="1">
              <a:off x="225613" y="336603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084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55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17" name="Google Shape;7217;p24"/>
            <p:cNvSpPr/>
            <p:nvPr/>
          </p:nvSpPr>
          <p:spPr>
            <a:xfrm>
              <a:off x="397063" y="36136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51" y="2953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18" name="Google Shape;7218;p24"/>
            <p:cNvSpPr/>
            <p:nvPr/>
          </p:nvSpPr>
          <p:spPr>
            <a:xfrm>
              <a:off x="236313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84"/>
                  </a:moveTo>
                  <a:cubicBezTo>
                    <a:pt x="1394" y="84"/>
                    <a:pt x="1763" y="453"/>
                    <a:pt x="1763" y="929"/>
                  </a:cubicBezTo>
                  <a:cubicBezTo>
                    <a:pt x="1763" y="1394"/>
                    <a:pt x="1394" y="1787"/>
                    <a:pt x="930" y="1787"/>
                  </a:cubicBezTo>
                  <a:cubicBezTo>
                    <a:pt x="465" y="1787"/>
                    <a:pt x="96" y="1406"/>
                    <a:pt x="96" y="929"/>
                  </a:cubicBezTo>
                  <a:cubicBezTo>
                    <a:pt x="96" y="453"/>
                    <a:pt x="465" y="84"/>
                    <a:pt x="930" y="84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46" y="417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19" name="Google Shape;7219;p24"/>
            <p:cNvSpPr/>
            <p:nvPr/>
          </p:nvSpPr>
          <p:spPr>
            <a:xfrm>
              <a:off x="45003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20" name="Google Shape;7220;p24"/>
            <p:cNvSpPr/>
            <p:nvPr/>
          </p:nvSpPr>
          <p:spPr>
            <a:xfrm>
              <a:off x="89288" y="42941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2"/>
                    <a:pt x="191" y="894"/>
                    <a:pt x="429" y="894"/>
                  </a:cubicBezTo>
                  <a:cubicBezTo>
                    <a:pt x="667" y="894"/>
                    <a:pt x="857" y="692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21" name="Google Shape;7221;p24"/>
            <p:cNvSpPr/>
            <p:nvPr/>
          </p:nvSpPr>
          <p:spPr>
            <a:xfrm>
              <a:off x="2881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22" name="Google Shape;7222;p24"/>
            <p:cNvSpPr/>
            <p:nvPr/>
          </p:nvSpPr>
          <p:spPr>
            <a:xfrm>
              <a:off x="277113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23" name="Google Shape;7223;p24"/>
            <p:cNvSpPr/>
            <p:nvPr/>
          </p:nvSpPr>
          <p:spPr>
            <a:xfrm>
              <a:off x="329188" y="43518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24" name="Google Shape;7224;p24"/>
            <p:cNvSpPr/>
            <p:nvPr/>
          </p:nvSpPr>
          <p:spPr>
            <a:xfrm>
              <a:off x="9761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25" name="Google Shape;7225;p24"/>
            <p:cNvSpPr/>
            <p:nvPr/>
          </p:nvSpPr>
          <p:spPr>
            <a:xfrm>
              <a:off x="13088" y="4412288"/>
              <a:ext cx="108650" cy="149750"/>
            </a:xfrm>
            <a:custGeom>
              <a:avLst/>
              <a:gdLst/>
              <a:ahLst/>
              <a:cxnLst/>
              <a:rect l="l" t="t" r="r" b="b"/>
              <a:pathLst>
                <a:path w="4346" h="5990" extrusionOk="0">
                  <a:moveTo>
                    <a:pt x="155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24" y="2120"/>
                  </a:lnTo>
                  <a:lnTo>
                    <a:pt x="2179" y="4013"/>
                  </a:lnTo>
                  <a:lnTo>
                    <a:pt x="4048" y="4168"/>
                  </a:lnTo>
                  <a:lnTo>
                    <a:pt x="4203" y="5990"/>
                  </a:lnTo>
                  <a:lnTo>
                    <a:pt x="4346" y="5978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22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26" name="Google Shape;7226;p24"/>
            <p:cNvSpPr/>
            <p:nvPr/>
          </p:nvSpPr>
          <p:spPr>
            <a:xfrm>
              <a:off x="225613" y="413488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51"/>
                  </a:lnTo>
                  <a:lnTo>
                    <a:pt x="12" y="4405"/>
                  </a:lnTo>
                  <a:lnTo>
                    <a:pt x="1953" y="4251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22"/>
                  </a:lnTo>
                  <a:lnTo>
                    <a:pt x="5941" y="167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27" name="Google Shape;7227;p24"/>
            <p:cNvSpPr/>
            <p:nvPr/>
          </p:nvSpPr>
          <p:spPr>
            <a:xfrm flipH="1">
              <a:off x="8979088" y="438507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0"/>
                  </a:lnTo>
                  <a:lnTo>
                    <a:pt x="2834" y="5382"/>
                  </a:lnTo>
                  <a:lnTo>
                    <a:pt x="226" y="5596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51" y="2941"/>
                  </a:lnTo>
                  <a:lnTo>
                    <a:pt x="5858" y="2738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28" name="Google Shape;7228;p24"/>
            <p:cNvSpPr/>
            <p:nvPr/>
          </p:nvSpPr>
          <p:spPr>
            <a:xfrm>
              <a:off x="236313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29" name="Google Shape;7229;p24"/>
            <p:cNvSpPr/>
            <p:nvPr/>
          </p:nvSpPr>
          <p:spPr>
            <a:xfrm>
              <a:off x="8928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30" name="Google Shape;7230;p24"/>
            <p:cNvSpPr/>
            <p:nvPr/>
          </p:nvSpPr>
          <p:spPr>
            <a:xfrm>
              <a:off x="3291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31" name="Google Shape;7231;p24"/>
            <p:cNvSpPr/>
            <p:nvPr/>
          </p:nvSpPr>
          <p:spPr>
            <a:xfrm flipH="1">
              <a:off x="7853938" y="4906250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7232" name="Google Shape;7232;p24"/>
          <p:cNvSpPr/>
          <p:nvPr/>
        </p:nvSpPr>
        <p:spPr>
          <a:xfrm>
            <a:off x="474200" y="432200"/>
            <a:ext cx="11243600" cy="59936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233" name="Google Shape;7233;p24"/>
          <p:cNvSpPr txBox="1">
            <a:spLocks noGrp="1"/>
          </p:cNvSpPr>
          <p:nvPr>
            <p:ph type="title"/>
          </p:nvPr>
        </p:nvSpPr>
        <p:spPr>
          <a:xfrm>
            <a:off x="2680000" y="1780800"/>
            <a:ext cx="31700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400"/>
              <a:buNone/>
              <a:defRPr sz="34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7234" name="Google Shape;7234;p24"/>
          <p:cNvSpPr txBox="1">
            <a:spLocks noGrp="1"/>
          </p:cNvSpPr>
          <p:nvPr>
            <p:ph type="subTitle" idx="1"/>
          </p:nvPr>
        </p:nvSpPr>
        <p:spPr>
          <a:xfrm>
            <a:off x="2680000" y="2232000"/>
            <a:ext cx="3170000" cy="67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867">
                <a:solidFill>
                  <a:schemeClr val="dk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7235" name="Google Shape;7235;p24"/>
          <p:cNvSpPr txBox="1">
            <a:spLocks noGrp="1"/>
          </p:cNvSpPr>
          <p:nvPr>
            <p:ph type="title" idx="2"/>
          </p:nvPr>
        </p:nvSpPr>
        <p:spPr>
          <a:xfrm>
            <a:off x="2680000" y="3398400"/>
            <a:ext cx="31700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400"/>
              <a:buNone/>
              <a:defRPr sz="34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7236" name="Google Shape;7236;p24"/>
          <p:cNvSpPr txBox="1">
            <a:spLocks noGrp="1"/>
          </p:cNvSpPr>
          <p:nvPr>
            <p:ph type="subTitle" idx="3"/>
          </p:nvPr>
        </p:nvSpPr>
        <p:spPr>
          <a:xfrm>
            <a:off x="2680000" y="3849600"/>
            <a:ext cx="3170000" cy="67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867">
                <a:solidFill>
                  <a:schemeClr val="dk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7237" name="Google Shape;7237;p24"/>
          <p:cNvSpPr txBox="1">
            <a:spLocks noGrp="1"/>
          </p:cNvSpPr>
          <p:nvPr>
            <p:ph type="title" idx="4"/>
          </p:nvPr>
        </p:nvSpPr>
        <p:spPr>
          <a:xfrm>
            <a:off x="7567200" y="1780800"/>
            <a:ext cx="31700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400"/>
              <a:buNone/>
              <a:defRPr sz="34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7238" name="Google Shape;7238;p24"/>
          <p:cNvSpPr txBox="1">
            <a:spLocks noGrp="1"/>
          </p:cNvSpPr>
          <p:nvPr>
            <p:ph type="subTitle" idx="5"/>
          </p:nvPr>
        </p:nvSpPr>
        <p:spPr>
          <a:xfrm>
            <a:off x="7567200" y="2232000"/>
            <a:ext cx="3170000" cy="67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867">
                <a:solidFill>
                  <a:schemeClr val="dk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7239" name="Google Shape;7239;p24"/>
          <p:cNvSpPr txBox="1">
            <a:spLocks noGrp="1"/>
          </p:cNvSpPr>
          <p:nvPr>
            <p:ph type="title" idx="6"/>
          </p:nvPr>
        </p:nvSpPr>
        <p:spPr>
          <a:xfrm>
            <a:off x="7567200" y="3398400"/>
            <a:ext cx="31700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400"/>
              <a:buNone/>
              <a:defRPr sz="34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7240" name="Google Shape;7240;p24"/>
          <p:cNvSpPr txBox="1">
            <a:spLocks noGrp="1"/>
          </p:cNvSpPr>
          <p:nvPr>
            <p:ph type="subTitle" idx="7"/>
          </p:nvPr>
        </p:nvSpPr>
        <p:spPr>
          <a:xfrm>
            <a:off x="7567200" y="3849600"/>
            <a:ext cx="3170000" cy="67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867">
                <a:solidFill>
                  <a:schemeClr val="dk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7241" name="Google Shape;7241;p24"/>
          <p:cNvSpPr txBox="1">
            <a:spLocks noGrp="1"/>
          </p:cNvSpPr>
          <p:nvPr>
            <p:ph type="title" idx="8"/>
          </p:nvPr>
        </p:nvSpPr>
        <p:spPr>
          <a:xfrm>
            <a:off x="2680000" y="5016000"/>
            <a:ext cx="31700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400"/>
              <a:buNone/>
              <a:defRPr sz="34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7242" name="Google Shape;7242;p24"/>
          <p:cNvSpPr txBox="1">
            <a:spLocks noGrp="1"/>
          </p:cNvSpPr>
          <p:nvPr>
            <p:ph type="subTitle" idx="9"/>
          </p:nvPr>
        </p:nvSpPr>
        <p:spPr>
          <a:xfrm>
            <a:off x="2680000" y="5467200"/>
            <a:ext cx="3170000" cy="67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867">
                <a:solidFill>
                  <a:schemeClr val="dk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7243" name="Google Shape;7243;p24"/>
          <p:cNvSpPr txBox="1">
            <a:spLocks noGrp="1"/>
          </p:cNvSpPr>
          <p:nvPr>
            <p:ph type="title" idx="13"/>
          </p:nvPr>
        </p:nvSpPr>
        <p:spPr>
          <a:xfrm>
            <a:off x="7567200" y="5016000"/>
            <a:ext cx="31700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400"/>
              <a:buNone/>
              <a:defRPr sz="34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7244" name="Google Shape;7244;p24"/>
          <p:cNvSpPr txBox="1">
            <a:spLocks noGrp="1"/>
          </p:cNvSpPr>
          <p:nvPr>
            <p:ph type="subTitle" idx="14"/>
          </p:nvPr>
        </p:nvSpPr>
        <p:spPr>
          <a:xfrm>
            <a:off x="7567200" y="5467200"/>
            <a:ext cx="3170000" cy="67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867">
                <a:solidFill>
                  <a:schemeClr val="dk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7245" name="Google Shape;7245;p24"/>
          <p:cNvSpPr txBox="1">
            <a:spLocks noGrp="1"/>
          </p:cNvSpPr>
          <p:nvPr>
            <p:ph type="title" idx="15"/>
          </p:nvPr>
        </p:nvSpPr>
        <p:spPr>
          <a:xfrm>
            <a:off x="960000" y="720000"/>
            <a:ext cx="10272000" cy="801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286795728"/>
      </p:ext>
    </p:extLst>
  </p:cSld>
  <p:clrMapOvr>
    <a:masterClrMapping/>
  </p:clrMapOvr>
  <p:hf hdr="0" ftr="0" dt="0"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7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47" name="Google Shape;7247;p25"/>
          <p:cNvGrpSpPr/>
          <p:nvPr/>
        </p:nvGrpSpPr>
        <p:grpSpPr>
          <a:xfrm>
            <a:off x="17451" y="-215"/>
            <a:ext cx="12157100" cy="6858033"/>
            <a:chOff x="13088" y="-162"/>
            <a:chExt cx="9117825" cy="5143525"/>
          </a:xfrm>
        </p:grpSpPr>
        <p:sp>
          <p:nvSpPr>
            <p:cNvPr id="7248" name="Google Shape;7248;p25"/>
            <p:cNvSpPr/>
            <p:nvPr/>
          </p:nvSpPr>
          <p:spPr>
            <a:xfrm>
              <a:off x="903176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49" name="Google Shape;7249;p25"/>
            <p:cNvSpPr/>
            <p:nvPr/>
          </p:nvSpPr>
          <p:spPr>
            <a:xfrm>
              <a:off x="851353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13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50" name="Google Shape;7250;p25"/>
            <p:cNvSpPr/>
            <p:nvPr/>
          </p:nvSpPr>
          <p:spPr>
            <a:xfrm>
              <a:off x="886953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51" name="Google Shape;7251;p25"/>
            <p:cNvSpPr/>
            <p:nvPr/>
          </p:nvSpPr>
          <p:spPr>
            <a:xfrm>
              <a:off x="885883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52" name="Google Shape;7252;p25"/>
            <p:cNvSpPr/>
            <p:nvPr/>
          </p:nvSpPr>
          <p:spPr>
            <a:xfrm>
              <a:off x="8679638" y="102538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989" y="96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1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53" name="Google Shape;7253;p25"/>
            <p:cNvSpPr/>
            <p:nvPr/>
          </p:nvSpPr>
          <p:spPr>
            <a:xfrm>
              <a:off x="8266188" y="-162"/>
              <a:ext cx="106900" cy="151250"/>
            </a:xfrm>
            <a:custGeom>
              <a:avLst/>
              <a:gdLst/>
              <a:ahLst/>
              <a:cxnLst/>
              <a:rect l="l" t="t" r="r" b="b"/>
              <a:pathLst>
                <a:path w="4276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2" y="2001"/>
                  </a:lnTo>
                  <a:lnTo>
                    <a:pt x="1989" y="3894"/>
                  </a:lnTo>
                  <a:lnTo>
                    <a:pt x="120" y="4073"/>
                  </a:lnTo>
                  <a:lnTo>
                    <a:pt x="1" y="6037"/>
                  </a:lnTo>
                  <a:lnTo>
                    <a:pt x="144" y="6049"/>
                  </a:lnTo>
                  <a:lnTo>
                    <a:pt x="263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54" name="Google Shape;7254;p25"/>
            <p:cNvSpPr/>
            <p:nvPr/>
          </p:nvSpPr>
          <p:spPr>
            <a:xfrm>
              <a:off x="9031763" y="8752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5"/>
                  </a:moveTo>
                  <a:cubicBezTo>
                    <a:pt x="1382" y="95"/>
                    <a:pt x="1763" y="464"/>
                    <a:pt x="1763" y="941"/>
                  </a:cubicBezTo>
                  <a:cubicBezTo>
                    <a:pt x="1763" y="1417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4"/>
                    <a:pt x="465" y="95"/>
                    <a:pt x="929" y="95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55" name="Google Shape;7255;p25"/>
            <p:cNvSpPr/>
            <p:nvPr/>
          </p:nvSpPr>
          <p:spPr>
            <a:xfrm>
              <a:off x="867041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703"/>
                    <a:pt x="203" y="893"/>
                    <a:pt x="441" y="893"/>
                  </a:cubicBezTo>
                  <a:cubicBezTo>
                    <a:pt x="679" y="893"/>
                    <a:pt x="870" y="703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56" name="Google Shape;7256;p25"/>
            <p:cNvSpPr/>
            <p:nvPr/>
          </p:nvSpPr>
          <p:spPr>
            <a:xfrm>
              <a:off x="8513538" y="98181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0"/>
                  </a:moveTo>
                  <a:cubicBezTo>
                    <a:pt x="227" y="0"/>
                    <a:pt x="1" y="227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87" y="1036"/>
                    <a:pt x="1013" y="798"/>
                    <a:pt x="1013" y="512"/>
                  </a:cubicBezTo>
                  <a:cubicBezTo>
                    <a:pt x="1013" y="227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57" name="Google Shape;7257;p25"/>
            <p:cNvSpPr/>
            <p:nvPr/>
          </p:nvSpPr>
          <p:spPr>
            <a:xfrm>
              <a:off x="8869538" y="9812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58" name="Google Shape;7258;p25"/>
            <p:cNvSpPr/>
            <p:nvPr/>
          </p:nvSpPr>
          <p:spPr>
            <a:xfrm>
              <a:off x="8858838" y="788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59" name="Google Shape;7259;p25"/>
            <p:cNvSpPr/>
            <p:nvPr/>
          </p:nvSpPr>
          <p:spPr>
            <a:xfrm>
              <a:off x="8457588" y="6305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1" y="191"/>
                    <a:pt x="1" y="441"/>
                  </a:cubicBezTo>
                  <a:cubicBezTo>
                    <a:pt x="1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191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60" name="Google Shape;7260;p25"/>
            <p:cNvSpPr/>
            <p:nvPr/>
          </p:nvSpPr>
          <p:spPr>
            <a:xfrm>
              <a:off x="8910913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53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61" name="Google Shape;7261;p25"/>
            <p:cNvSpPr/>
            <p:nvPr/>
          </p:nvSpPr>
          <p:spPr>
            <a:xfrm>
              <a:off x="8679638" y="871388"/>
              <a:ext cx="49725" cy="50025"/>
            </a:xfrm>
            <a:custGeom>
              <a:avLst/>
              <a:gdLst/>
              <a:ahLst/>
              <a:cxnLst/>
              <a:rect l="l" t="t" r="r" b="b"/>
              <a:pathLst>
                <a:path w="1989" h="2001" extrusionOk="0">
                  <a:moveTo>
                    <a:pt x="989" y="107"/>
                  </a:moveTo>
                  <a:cubicBezTo>
                    <a:pt x="1489" y="107"/>
                    <a:pt x="1870" y="512"/>
                    <a:pt x="1870" y="1000"/>
                  </a:cubicBezTo>
                  <a:cubicBezTo>
                    <a:pt x="1870" y="1500"/>
                    <a:pt x="1465" y="1893"/>
                    <a:pt x="989" y="1893"/>
                  </a:cubicBezTo>
                  <a:cubicBezTo>
                    <a:pt x="513" y="1893"/>
                    <a:pt x="120" y="1500"/>
                    <a:pt x="120" y="1000"/>
                  </a:cubicBezTo>
                  <a:cubicBezTo>
                    <a:pt x="120" y="512"/>
                    <a:pt x="501" y="107"/>
                    <a:pt x="989" y="107"/>
                  </a:cubicBezTo>
                  <a:close/>
                  <a:moveTo>
                    <a:pt x="989" y="0"/>
                  </a:moveTo>
                  <a:cubicBezTo>
                    <a:pt x="441" y="0"/>
                    <a:pt x="1" y="453"/>
                    <a:pt x="1" y="1000"/>
                  </a:cubicBezTo>
                  <a:cubicBezTo>
                    <a:pt x="1" y="1548"/>
                    <a:pt x="441" y="2001"/>
                    <a:pt x="989" y="2001"/>
                  </a:cubicBezTo>
                  <a:cubicBezTo>
                    <a:pt x="1548" y="2001"/>
                    <a:pt x="1989" y="1548"/>
                    <a:pt x="1989" y="1000"/>
                  </a:cubicBezTo>
                  <a:cubicBezTo>
                    <a:pt x="1989" y="453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62" name="Google Shape;7262;p25"/>
            <p:cNvSpPr/>
            <p:nvPr/>
          </p:nvSpPr>
          <p:spPr>
            <a:xfrm flipH="1">
              <a:off x="8594813" y="569125"/>
              <a:ext cx="108950" cy="150025"/>
            </a:xfrm>
            <a:custGeom>
              <a:avLst/>
              <a:gdLst/>
              <a:ahLst/>
              <a:cxnLst/>
              <a:rect l="l" t="t" r="r" b="b"/>
              <a:pathLst>
                <a:path w="4358" h="6001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1"/>
                  </a:lnTo>
                  <a:lnTo>
                    <a:pt x="2179" y="4013"/>
                  </a:lnTo>
                  <a:lnTo>
                    <a:pt x="4060" y="4167"/>
                  </a:lnTo>
                  <a:lnTo>
                    <a:pt x="4203" y="6001"/>
                  </a:lnTo>
                  <a:lnTo>
                    <a:pt x="4358" y="5977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63" name="Google Shape;7263;p25"/>
            <p:cNvSpPr/>
            <p:nvPr/>
          </p:nvSpPr>
          <p:spPr>
            <a:xfrm flipH="1">
              <a:off x="8807038" y="292000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4013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64" name="Google Shape;7264;p25"/>
            <p:cNvSpPr/>
            <p:nvPr/>
          </p:nvSpPr>
          <p:spPr>
            <a:xfrm>
              <a:off x="8979088" y="539650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94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65" name="Google Shape;7265;p25"/>
            <p:cNvSpPr/>
            <p:nvPr/>
          </p:nvSpPr>
          <p:spPr>
            <a:xfrm>
              <a:off x="8243563" y="294238"/>
              <a:ext cx="152125" cy="208675"/>
            </a:xfrm>
            <a:custGeom>
              <a:avLst/>
              <a:gdLst/>
              <a:ahLst/>
              <a:cxnLst/>
              <a:rect l="l" t="t" r="r" b="b"/>
              <a:pathLst>
                <a:path w="6085" h="8347" extrusionOk="0">
                  <a:moveTo>
                    <a:pt x="5859" y="0"/>
                  </a:moveTo>
                  <a:lnTo>
                    <a:pt x="5668" y="2536"/>
                  </a:lnTo>
                  <a:lnTo>
                    <a:pt x="3049" y="2750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8" y="5798"/>
                  </a:lnTo>
                  <a:lnTo>
                    <a:pt x="3037" y="5596"/>
                  </a:lnTo>
                  <a:lnTo>
                    <a:pt x="3239" y="2953"/>
                  </a:lnTo>
                  <a:lnTo>
                    <a:pt x="5859" y="2750"/>
                  </a:lnTo>
                  <a:lnTo>
                    <a:pt x="6085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66" name="Google Shape;7266;p25"/>
            <p:cNvSpPr/>
            <p:nvPr/>
          </p:nvSpPr>
          <p:spPr>
            <a:xfrm>
              <a:off x="8818338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30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65" y="1787"/>
                    <a:pt x="84" y="1406"/>
                    <a:pt x="84" y="930"/>
                  </a:cubicBezTo>
                  <a:cubicBezTo>
                    <a:pt x="84" y="453"/>
                    <a:pt x="465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8"/>
                    <a:pt x="1" y="918"/>
                  </a:cubicBezTo>
                  <a:cubicBezTo>
                    <a:pt x="1" y="1430"/>
                    <a:pt x="418" y="1846"/>
                    <a:pt x="918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34" y="418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67" name="Google Shape;7267;p25"/>
            <p:cNvSpPr/>
            <p:nvPr/>
          </p:nvSpPr>
          <p:spPr>
            <a:xfrm>
              <a:off x="9031763" y="164438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7"/>
                    <a:pt x="929" y="1787"/>
                  </a:cubicBezTo>
                  <a:cubicBezTo>
                    <a:pt x="465" y="1787"/>
                    <a:pt x="96" y="1418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8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8"/>
                  </a:cubicBezTo>
                  <a:cubicBezTo>
                    <a:pt x="1846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68" name="Google Shape;7268;p25"/>
            <p:cNvSpPr/>
            <p:nvPr/>
          </p:nvSpPr>
          <p:spPr>
            <a:xfrm>
              <a:off x="8670413" y="12178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69" name="Google Shape;7269;p25"/>
            <p:cNvSpPr/>
            <p:nvPr/>
          </p:nvSpPr>
          <p:spPr>
            <a:xfrm>
              <a:off x="8513538" y="1750663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70" name="Google Shape;7270;p25"/>
            <p:cNvSpPr/>
            <p:nvPr/>
          </p:nvSpPr>
          <p:spPr>
            <a:xfrm>
              <a:off x="8869538" y="17503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71" name="Google Shape;7271;p25"/>
            <p:cNvSpPr/>
            <p:nvPr/>
          </p:nvSpPr>
          <p:spPr>
            <a:xfrm>
              <a:off x="8858838" y="1557788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72" name="Google Shape;7272;p25"/>
            <p:cNvSpPr/>
            <p:nvPr/>
          </p:nvSpPr>
          <p:spPr>
            <a:xfrm>
              <a:off x="8457588" y="13994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73" name="Google Shape;7273;p25"/>
            <p:cNvSpPr/>
            <p:nvPr/>
          </p:nvSpPr>
          <p:spPr>
            <a:xfrm>
              <a:off x="8910913" y="12755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74" name="Google Shape;7274;p25"/>
            <p:cNvSpPr/>
            <p:nvPr/>
          </p:nvSpPr>
          <p:spPr>
            <a:xfrm>
              <a:off x="8679638" y="1640513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75" name="Google Shape;7275;p25"/>
            <p:cNvSpPr/>
            <p:nvPr/>
          </p:nvSpPr>
          <p:spPr>
            <a:xfrm>
              <a:off x="8594813" y="1338250"/>
              <a:ext cx="108950" cy="149750"/>
            </a:xfrm>
            <a:custGeom>
              <a:avLst/>
              <a:gdLst/>
              <a:ahLst/>
              <a:cxnLst/>
              <a:rect l="l" t="t" r="r" b="b"/>
              <a:pathLst>
                <a:path w="4358" h="5990" extrusionOk="0">
                  <a:moveTo>
                    <a:pt x="143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36" y="2120"/>
                  </a:lnTo>
                  <a:lnTo>
                    <a:pt x="2179" y="4013"/>
                  </a:lnTo>
                  <a:lnTo>
                    <a:pt x="4060" y="4168"/>
                  </a:lnTo>
                  <a:lnTo>
                    <a:pt x="4203" y="5990"/>
                  </a:lnTo>
                  <a:lnTo>
                    <a:pt x="4358" y="5978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23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76" name="Google Shape;7276;p25"/>
            <p:cNvSpPr/>
            <p:nvPr/>
          </p:nvSpPr>
          <p:spPr>
            <a:xfrm>
              <a:off x="8807038" y="1060850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51"/>
                  </a:lnTo>
                  <a:lnTo>
                    <a:pt x="24" y="4406"/>
                  </a:lnTo>
                  <a:lnTo>
                    <a:pt x="1965" y="4251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22"/>
                  </a:lnTo>
                  <a:lnTo>
                    <a:pt x="5954" y="167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77" name="Google Shape;7277;p25"/>
            <p:cNvSpPr/>
            <p:nvPr/>
          </p:nvSpPr>
          <p:spPr>
            <a:xfrm flipH="1">
              <a:off x="397063" y="130656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82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78" name="Google Shape;7278;p25"/>
            <p:cNvSpPr/>
            <p:nvPr/>
          </p:nvSpPr>
          <p:spPr>
            <a:xfrm>
              <a:off x="8818338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65" y="1787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79" name="Google Shape;7279;p25"/>
            <p:cNvSpPr/>
            <p:nvPr/>
          </p:nvSpPr>
          <p:spPr>
            <a:xfrm>
              <a:off x="9031763" y="241353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84"/>
                  </a:moveTo>
                  <a:cubicBezTo>
                    <a:pt x="1382" y="84"/>
                    <a:pt x="1763" y="453"/>
                    <a:pt x="1763" y="929"/>
                  </a:cubicBezTo>
                  <a:cubicBezTo>
                    <a:pt x="1763" y="1393"/>
                    <a:pt x="1382" y="1786"/>
                    <a:pt x="929" y="1786"/>
                  </a:cubicBezTo>
                  <a:cubicBezTo>
                    <a:pt x="465" y="1786"/>
                    <a:pt x="96" y="1405"/>
                    <a:pt x="96" y="929"/>
                  </a:cubicBezTo>
                  <a:cubicBezTo>
                    <a:pt x="96" y="453"/>
                    <a:pt x="465" y="84"/>
                    <a:pt x="929" y="84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80" name="Google Shape;7280;p25"/>
            <p:cNvSpPr/>
            <p:nvPr/>
          </p:nvSpPr>
          <p:spPr>
            <a:xfrm>
              <a:off x="8670413" y="19869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81" name="Google Shape;7281;p25"/>
            <p:cNvSpPr/>
            <p:nvPr/>
          </p:nvSpPr>
          <p:spPr>
            <a:xfrm>
              <a:off x="8513538" y="2519788"/>
              <a:ext cx="25325" cy="26225"/>
            </a:xfrm>
            <a:custGeom>
              <a:avLst/>
              <a:gdLst/>
              <a:ahLst/>
              <a:cxnLst/>
              <a:rect l="l" t="t" r="r" b="b"/>
              <a:pathLst>
                <a:path w="1013" h="1049" extrusionOk="0">
                  <a:moveTo>
                    <a:pt x="513" y="1"/>
                  </a:moveTo>
                  <a:cubicBezTo>
                    <a:pt x="227" y="1"/>
                    <a:pt x="1" y="239"/>
                    <a:pt x="1" y="525"/>
                  </a:cubicBezTo>
                  <a:cubicBezTo>
                    <a:pt x="1" y="811"/>
                    <a:pt x="227" y="1049"/>
                    <a:pt x="513" y="1049"/>
                  </a:cubicBezTo>
                  <a:cubicBezTo>
                    <a:pt x="787" y="1049"/>
                    <a:pt x="1013" y="811"/>
                    <a:pt x="1013" y="525"/>
                  </a:cubicBezTo>
                  <a:cubicBezTo>
                    <a:pt x="1013" y="239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82" name="Google Shape;7282;p25"/>
            <p:cNvSpPr/>
            <p:nvPr/>
          </p:nvSpPr>
          <p:spPr>
            <a:xfrm>
              <a:off x="8869538" y="2519513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29" y="0"/>
                  </a:moveTo>
                  <a:cubicBezTo>
                    <a:pt x="191" y="0"/>
                    <a:pt x="1" y="202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2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83" name="Google Shape;7283;p25"/>
            <p:cNvSpPr/>
            <p:nvPr/>
          </p:nvSpPr>
          <p:spPr>
            <a:xfrm>
              <a:off x="8858838" y="23266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84" name="Google Shape;7284;p25"/>
            <p:cNvSpPr/>
            <p:nvPr/>
          </p:nvSpPr>
          <p:spPr>
            <a:xfrm>
              <a:off x="8457588" y="21685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85" name="Google Shape;7285;p25"/>
            <p:cNvSpPr/>
            <p:nvPr/>
          </p:nvSpPr>
          <p:spPr>
            <a:xfrm>
              <a:off x="8910913" y="20447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86" name="Google Shape;7286;p25"/>
            <p:cNvSpPr/>
            <p:nvPr/>
          </p:nvSpPr>
          <p:spPr>
            <a:xfrm>
              <a:off x="8679638" y="2409663"/>
              <a:ext cx="49725" cy="50025"/>
            </a:xfrm>
            <a:custGeom>
              <a:avLst/>
              <a:gdLst/>
              <a:ahLst/>
              <a:cxnLst/>
              <a:rect l="l" t="t" r="r" b="b"/>
              <a:pathLst>
                <a:path w="1989" h="2001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8"/>
                    <a:pt x="441" y="2001"/>
                    <a:pt x="989" y="2001"/>
                  </a:cubicBezTo>
                  <a:cubicBezTo>
                    <a:pt x="1548" y="2001"/>
                    <a:pt x="1989" y="1548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87" name="Google Shape;7287;p25"/>
            <p:cNvSpPr/>
            <p:nvPr/>
          </p:nvSpPr>
          <p:spPr>
            <a:xfrm flipH="1">
              <a:off x="8594813" y="2107100"/>
              <a:ext cx="108950" cy="150050"/>
            </a:xfrm>
            <a:custGeom>
              <a:avLst/>
              <a:gdLst/>
              <a:ahLst/>
              <a:cxnLst/>
              <a:rect l="l" t="t" r="r" b="b"/>
              <a:pathLst>
                <a:path w="4358" h="6002" extrusionOk="0">
                  <a:moveTo>
                    <a:pt x="143" y="1"/>
                  </a:moveTo>
                  <a:lnTo>
                    <a:pt x="0" y="24"/>
                  </a:lnTo>
                  <a:lnTo>
                    <a:pt x="155" y="1965"/>
                  </a:lnTo>
                  <a:lnTo>
                    <a:pt x="2036" y="2132"/>
                  </a:lnTo>
                  <a:lnTo>
                    <a:pt x="2179" y="4025"/>
                  </a:lnTo>
                  <a:lnTo>
                    <a:pt x="4060" y="4168"/>
                  </a:lnTo>
                  <a:lnTo>
                    <a:pt x="4203" y="6001"/>
                  </a:lnTo>
                  <a:lnTo>
                    <a:pt x="4358" y="5989"/>
                  </a:lnTo>
                  <a:lnTo>
                    <a:pt x="4203" y="4025"/>
                  </a:lnTo>
                  <a:lnTo>
                    <a:pt x="2334" y="3870"/>
                  </a:lnTo>
                  <a:lnTo>
                    <a:pt x="2167" y="1989"/>
                  </a:lnTo>
                  <a:lnTo>
                    <a:pt x="298" y="1834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88" name="Google Shape;7288;p25"/>
            <p:cNvSpPr/>
            <p:nvPr/>
          </p:nvSpPr>
          <p:spPr>
            <a:xfrm flipH="1">
              <a:off x="8807038" y="1829975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4013" y="168"/>
                  </a:lnTo>
                  <a:lnTo>
                    <a:pt x="3846" y="2061"/>
                  </a:lnTo>
                  <a:lnTo>
                    <a:pt x="1965" y="2204"/>
                  </a:lnTo>
                  <a:lnTo>
                    <a:pt x="1822" y="4097"/>
                  </a:lnTo>
                  <a:lnTo>
                    <a:pt x="0" y="4240"/>
                  </a:lnTo>
                  <a:lnTo>
                    <a:pt x="24" y="4406"/>
                  </a:lnTo>
                  <a:lnTo>
                    <a:pt x="1965" y="4240"/>
                  </a:lnTo>
                  <a:lnTo>
                    <a:pt x="2120" y="2358"/>
                  </a:lnTo>
                  <a:lnTo>
                    <a:pt x="3989" y="2204"/>
                  </a:lnTo>
                  <a:lnTo>
                    <a:pt x="4144" y="311"/>
                  </a:lnTo>
                  <a:lnTo>
                    <a:pt x="5954" y="168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89" name="Google Shape;7289;p25"/>
            <p:cNvSpPr/>
            <p:nvPr/>
          </p:nvSpPr>
          <p:spPr>
            <a:xfrm>
              <a:off x="8979088" y="2077925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58" y="1"/>
                  </a:moveTo>
                  <a:lnTo>
                    <a:pt x="5656" y="2537"/>
                  </a:lnTo>
                  <a:lnTo>
                    <a:pt x="3036" y="2751"/>
                  </a:lnTo>
                  <a:lnTo>
                    <a:pt x="2822" y="5382"/>
                  </a:lnTo>
                  <a:lnTo>
                    <a:pt x="203" y="5597"/>
                  </a:lnTo>
                  <a:lnTo>
                    <a:pt x="0" y="8323"/>
                  </a:lnTo>
                  <a:lnTo>
                    <a:pt x="203" y="8347"/>
                  </a:lnTo>
                  <a:lnTo>
                    <a:pt x="417" y="5799"/>
                  </a:lnTo>
                  <a:lnTo>
                    <a:pt x="3024" y="5597"/>
                  </a:lnTo>
                  <a:lnTo>
                    <a:pt x="3227" y="2954"/>
                  </a:lnTo>
                  <a:lnTo>
                    <a:pt x="5846" y="2739"/>
                  </a:lnTo>
                  <a:lnTo>
                    <a:pt x="6072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90" name="Google Shape;7290;p25"/>
            <p:cNvSpPr/>
            <p:nvPr/>
          </p:nvSpPr>
          <p:spPr>
            <a:xfrm>
              <a:off x="8818338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91" name="Google Shape;7291;p25"/>
            <p:cNvSpPr/>
            <p:nvPr/>
          </p:nvSpPr>
          <p:spPr>
            <a:xfrm>
              <a:off x="9031763" y="31823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5"/>
                  </a:moveTo>
                  <a:cubicBezTo>
                    <a:pt x="1382" y="95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5"/>
                    <a:pt x="929" y="95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92" name="Google Shape;7292;p25"/>
            <p:cNvSpPr/>
            <p:nvPr/>
          </p:nvSpPr>
          <p:spPr>
            <a:xfrm>
              <a:off x="8670413" y="27561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93" name="Google Shape;7293;p25"/>
            <p:cNvSpPr/>
            <p:nvPr/>
          </p:nvSpPr>
          <p:spPr>
            <a:xfrm>
              <a:off x="8513538" y="3288938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4"/>
                  </a:cubicBezTo>
                  <a:cubicBezTo>
                    <a:pt x="1" y="810"/>
                    <a:pt x="227" y="1036"/>
                    <a:pt x="513" y="1036"/>
                  </a:cubicBezTo>
                  <a:cubicBezTo>
                    <a:pt x="787" y="1036"/>
                    <a:pt x="1013" y="810"/>
                    <a:pt x="1013" y="524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94" name="Google Shape;7294;p25"/>
            <p:cNvSpPr/>
            <p:nvPr/>
          </p:nvSpPr>
          <p:spPr>
            <a:xfrm>
              <a:off x="8869538" y="32883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95" name="Google Shape;7295;p25"/>
            <p:cNvSpPr/>
            <p:nvPr/>
          </p:nvSpPr>
          <p:spPr>
            <a:xfrm>
              <a:off x="8858838" y="30957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53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96" name="Google Shape;7296;p25"/>
            <p:cNvSpPr/>
            <p:nvPr/>
          </p:nvSpPr>
          <p:spPr>
            <a:xfrm>
              <a:off x="8457588" y="2937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1" y="203"/>
                    <a:pt x="1" y="441"/>
                  </a:cubicBezTo>
                  <a:cubicBezTo>
                    <a:pt x="1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97" name="Google Shape;7297;p25"/>
            <p:cNvSpPr/>
            <p:nvPr/>
          </p:nvSpPr>
          <p:spPr>
            <a:xfrm>
              <a:off x="8910913" y="28138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191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41"/>
                  </a:cubicBezTo>
                  <a:cubicBezTo>
                    <a:pt x="870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98" name="Google Shape;7298;p25"/>
            <p:cNvSpPr/>
            <p:nvPr/>
          </p:nvSpPr>
          <p:spPr>
            <a:xfrm>
              <a:off x="8679638" y="3178813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107"/>
                  </a:moveTo>
                  <a:cubicBezTo>
                    <a:pt x="1489" y="107"/>
                    <a:pt x="1870" y="500"/>
                    <a:pt x="1870" y="1000"/>
                  </a:cubicBezTo>
                  <a:cubicBezTo>
                    <a:pt x="1870" y="1489"/>
                    <a:pt x="1465" y="1893"/>
                    <a:pt x="989" y="1893"/>
                  </a:cubicBezTo>
                  <a:cubicBezTo>
                    <a:pt x="513" y="1893"/>
                    <a:pt x="120" y="1489"/>
                    <a:pt x="120" y="1000"/>
                  </a:cubicBezTo>
                  <a:cubicBezTo>
                    <a:pt x="120" y="500"/>
                    <a:pt x="501" y="107"/>
                    <a:pt x="989" y="107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0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0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99" name="Google Shape;7299;p25"/>
            <p:cNvSpPr/>
            <p:nvPr/>
          </p:nvSpPr>
          <p:spPr>
            <a:xfrm>
              <a:off x="8594813" y="2876250"/>
              <a:ext cx="108950" cy="150050"/>
            </a:xfrm>
            <a:custGeom>
              <a:avLst/>
              <a:gdLst/>
              <a:ahLst/>
              <a:cxnLst/>
              <a:rect l="l" t="t" r="r" b="b"/>
              <a:pathLst>
                <a:path w="4358" h="6002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2"/>
                  </a:lnTo>
                  <a:lnTo>
                    <a:pt x="2179" y="4025"/>
                  </a:lnTo>
                  <a:lnTo>
                    <a:pt x="4060" y="4168"/>
                  </a:lnTo>
                  <a:lnTo>
                    <a:pt x="4203" y="6001"/>
                  </a:lnTo>
                  <a:lnTo>
                    <a:pt x="4358" y="5989"/>
                  </a:lnTo>
                  <a:lnTo>
                    <a:pt x="4203" y="4025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00" name="Google Shape;7300;p25"/>
            <p:cNvSpPr/>
            <p:nvPr/>
          </p:nvSpPr>
          <p:spPr>
            <a:xfrm>
              <a:off x="8807038" y="259912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4013" y="167"/>
                  </a:lnTo>
                  <a:lnTo>
                    <a:pt x="3846" y="2049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01" name="Google Shape;7301;p25"/>
            <p:cNvSpPr/>
            <p:nvPr/>
          </p:nvSpPr>
          <p:spPr>
            <a:xfrm flipH="1">
              <a:off x="397063" y="2844538"/>
              <a:ext cx="151825" cy="208975"/>
            </a:xfrm>
            <a:custGeom>
              <a:avLst/>
              <a:gdLst/>
              <a:ahLst/>
              <a:cxnLst/>
              <a:rect l="l" t="t" r="r" b="b"/>
              <a:pathLst>
                <a:path w="6073" h="8359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6" y="2763"/>
                  </a:lnTo>
                  <a:lnTo>
                    <a:pt x="2822" y="5394"/>
                  </a:lnTo>
                  <a:lnTo>
                    <a:pt x="203" y="5597"/>
                  </a:lnTo>
                  <a:lnTo>
                    <a:pt x="0" y="8335"/>
                  </a:lnTo>
                  <a:lnTo>
                    <a:pt x="203" y="8359"/>
                  </a:lnTo>
                  <a:lnTo>
                    <a:pt x="417" y="5811"/>
                  </a:lnTo>
                  <a:lnTo>
                    <a:pt x="3024" y="5597"/>
                  </a:lnTo>
                  <a:lnTo>
                    <a:pt x="3227" y="2953"/>
                  </a:lnTo>
                  <a:lnTo>
                    <a:pt x="5846" y="2739"/>
                  </a:lnTo>
                  <a:lnTo>
                    <a:pt x="6072" y="24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02" name="Google Shape;7302;p25"/>
            <p:cNvSpPr/>
            <p:nvPr/>
          </p:nvSpPr>
          <p:spPr>
            <a:xfrm>
              <a:off x="8818338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83"/>
                  </a:moveTo>
                  <a:cubicBezTo>
                    <a:pt x="1382" y="83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4"/>
                    <a:pt x="465" y="83"/>
                    <a:pt x="918" y="83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17"/>
                  </a:cubicBezTo>
                  <a:cubicBezTo>
                    <a:pt x="1" y="1429"/>
                    <a:pt x="418" y="1845"/>
                    <a:pt x="918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03" name="Google Shape;7303;p25"/>
            <p:cNvSpPr/>
            <p:nvPr/>
          </p:nvSpPr>
          <p:spPr>
            <a:xfrm>
              <a:off x="9031763" y="3951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18"/>
                    <a:pt x="1382" y="1787"/>
                    <a:pt x="929" y="1787"/>
                  </a:cubicBezTo>
                  <a:cubicBezTo>
                    <a:pt x="465" y="1787"/>
                    <a:pt x="96" y="1418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8"/>
                    <a:pt x="1" y="930"/>
                  </a:cubicBezTo>
                  <a:cubicBezTo>
                    <a:pt x="1" y="1430"/>
                    <a:pt x="417" y="1846"/>
                    <a:pt x="929" y="1846"/>
                  </a:cubicBezTo>
                  <a:cubicBezTo>
                    <a:pt x="1429" y="1846"/>
                    <a:pt x="1846" y="1430"/>
                    <a:pt x="1846" y="930"/>
                  </a:cubicBezTo>
                  <a:cubicBezTo>
                    <a:pt x="1834" y="418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04" name="Google Shape;7304;p25"/>
            <p:cNvSpPr/>
            <p:nvPr/>
          </p:nvSpPr>
          <p:spPr>
            <a:xfrm>
              <a:off x="8670413" y="35252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191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191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05" name="Google Shape;7305;p25"/>
            <p:cNvSpPr/>
            <p:nvPr/>
          </p:nvSpPr>
          <p:spPr>
            <a:xfrm>
              <a:off x="8513538" y="4057788"/>
              <a:ext cx="25325" cy="26225"/>
            </a:xfrm>
            <a:custGeom>
              <a:avLst/>
              <a:gdLst/>
              <a:ahLst/>
              <a:cxnLst/>
              <a:rect l="l" t="t" r="r" b="b"/>
              <a:pathLst>
                <a:path w="1013" h="1049" extrusionOk="0">
                  <a:moveTo>
                    <a:pt x="513" y="0"/>
                  </a:moveTo>
                  <a:cubicBezTo>
                    <a:pt x="227" y="0"/>
                    <a:pt x="1" y="239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9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06" name="Google Shape;7306;p25"/>
            <p:cNvSpPr/>
            <p:nvPr/>
          </p:nvSpPr>
          <p:spPr>
            <a:xfrm>
              <a:off x="8869538" y="4057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07" name="Google Shape;7307;p25"/>
            <p:cNvSpPr/>
            <p:nvPr/>
          </p:nvSpPr>
          <p:spPr>
            <a:xfrm>
              <a:off x="8858838" y="38649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08" name="Google Shape;7308;p25"/>
            <p:cNvSpPr/>
            <p:nvPr/>
          </p:nvSpPr>
          <p:spPr>
            <a:xfrm>
              <a:off x="8457588" y="37068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191"/>
                    <a:pt x="1" y="441"/>
                  </a:cubicBezTo>
                  <a:cubicBezTo>
                    <a:pt x="1" y="692"/>
                    <a:pt x="203" y="894"/>
                    <a:pt x="441" y="894"/>
                  </a:cubicBezTo>
                  <a:cubicBezTo>
                    <a:pt x="679" y="894"/>
                    <a:pt x="870" y="692"/>
                    <a:pt x="870" y="441"/>
                  </a:cubicBezTo>
                  <a:cubicBezTo>
                    <a:pt x="870" y="191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09" name="Google Shape;7309;p25"/>
            <p:cNvSpPr/>
            <p:nvPr/>
          </p:nvSpPr>
          <p:spPr>
            <a:xfrm>
              <a:off x="8910913" y="35827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2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53"/>
                  </a:cubicBezTo>
                  <a:cubicBezTo>
                    <a:pt x="870" y="202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10" name="Google Shape;7310;p25"/>
            <p:cNvSpPr/>
            <p:nvPr/>
          </p:nvSpPr>
          <p:spPr>
            <a:xfrm>
              <a:off x="8679638" y="3947963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5"/>
                  </a:moveTo>
                  <a:cubicBezTo>
                    <a:pt x="1489" y="95"/>
                    <a:pt x="1870" y="500"/>
                    <a:pt x="1870" y="988"/>
                  </a:cubicBezTo>
                  <a:cubicBezTo>
                    <a:pt x="1870" y="1488"/>
                    <a:pt x="1465" y="1881"/>
                    <a:pt x="989" y="1881"/>
                  </a:cubicBezTo>
                  <a:cubicBezTo>
                    <a:pt x="513" y="1881"/>
                    <a:pt x="120" y="1488"/>
                    <a:pt x="120" y="988"/>
                  </a:cubicBezTo>
                  <a:cubicBezTo>
                    <a:pt x="120" y="500"/>
                    <a:pt x="501" y="95"/>
                    <a:pt x="989" y="95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988"/>
                  </a:cubicBezTo>
                  <a:cubicBezTo>
                    <a:pt x="1" y="1548"/>
                    <a:pt x="441" y="1988"/>
                    <a:pt x="989" y="1988"/>
                  </a:cubicBezTo>
                  <a:cubicBezTo>
                    <a:pt x="1548" y="1988"/>
                    <a:pt x="1989" y="1548"/>
                    <a:pt x="1989" y="988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11" name="Google Shape;7311;p25"/>
            <p:cNvSpPr/>
            <p:nvPr/>
          </p:nvSpPr>
          <p:spPr>
            <a:xfrm flipH="1">
              <a:off x="8594813" y="3645400"/>
              <a:ext cx="108950" cy="150025"/>
            </a:xfrm>
            <a:custGeom>
              <a:avLst/>
              <a:gdLst/>
              <a:ahLst/>
              <a:cxnLst/>
              <a:rect l="l" t="t" r="r" b="b"/>
              <a:pathLst>
                <a:path w="4358" h="6001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1"/>
                  </a:lnTo>
                  <a:lnTo>
                    <a:pt x="2179" y="4012"/>
                  </a:lnTo>
                  <a:lnTo>
                    <a:pt x="4060" y="4167"/>
                  </a:lnTo>
                  <a:lnTo>
                    <a:pt x="4203" y="6001"/>
                  </a:lnTo>
                  <a:lnTo>
                    <a:pt x="4358" y="5977"/>
                  </a:lnTo>
                  <a:lnTo>
                    <a:pt x="4203" y="4012"/>
                  </a:lnTo>
                  <a:lnTo>
                    <a:pt x="2334" y="3870"/>
                  </a:lnTo>
                  <a:lnTo>
                    <a:pt x="2167" y="1976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12" name="Google Shape;7312;p25"/>
            <p:cNvSpPr/>
            <p:nvPr/>
          </p:nvSpPr>
          <p:spPr>
            <a:xfrm flipH="1">
              <a:off x="8807038" y="336827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084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13" name="Google Shape;7313;p25"/>
            <p:cNvSpPr/>
            <p:nvPr/>
          </p:nvSpPr>
          <p:spPr>
            <a:xfrm>
              <a:off x="8979088" y="361592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94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14" name="Google Shape;7314;p25"/>
            <p:cNvSpPr/>
            <p:nvPr/>
          </p:nvSpPr>
          <p:spPr>
            <a:xfrm>
              <a:off x="8818338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4"/>
                    <a:pt x="1382" y="1787"/>
                    <a:pt x="918" y="1787"/>
                  </a:cubicBezTo>
                  <a:cubicBezTo>
                    <a:pt x="465" y="1787"/>
                    <a:pt x="84" y="1406"/>
                    <a:pt x="84" y="929"/>
                  </a:cubicBezTo>
                  <a:cubicBezTo>
                    <a:pt x="84" y="453"/>
                    <a:pt x="465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15" name="Google Shape;7315;p25"/>
            <p:cNvSpPr/>
            <p:nvPr/>
          </p:nvSpPr>
          <p:spPr>
            <a:xfrm>
              <a:off x="903176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16" name="Google Shape;7316;p25"/>
            <p:cNvSpPr/>
            <p:nvPr/>
          </p:nvSpPr>
          <p:spPr>
            <a:xfrm>
              <a:off x="8670413" y="42941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2"/>
                    <a:pt x="203" y="894"/>
                    <a:pt x="441" y="894"/>
                  </a:cubicBezTo>
                  <a:cubicBezTo>
                    <a:pt x="679" y="894"/>
                    <a:pt x="870" y="692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17" name="Google Shape;7317;p25"/>
            <p:cNvSpPr/>
            <p:nvPr/>
          </p:nvSpPr>
          <p:spPr>
            <a:xfrm>
              <a:off x="851353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18" name="Google Shape;7318;p25"/>
            <p:cNvSpPr/>
            <p:nvPr/>
          </p:nvSpPr>
          <p:spPr>
            <a:xfrm>
              <a:off x="886953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19" name="Google Shape;7319;p25"/>
            <p:cNvSpPr/>
            <p:nvPr/>
          </p:nvSpPr>
          <p:spPr>
            <a:xfrm>
              <a:off x="885883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20" name="Google Shape;7320;p25"/>
            <p:cNvSpPr/>
            <p:nvPr/>
          </p:nvSpPr>
          <p:spPr>
            <a:xfrm>
              <a:off x="8457588" y="44756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21" name="Google Shape;7321;p25"/>
            <p:cNvSpPr/>
            <p:nvPr/>
          </p:nvSpPr>
          <p:spPr>
            <a:xfrm>
              <a:off x="8910913" y="43518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22" name="Google Shape;7322;p25"/>
            <p:cNvSpPr/>
            <p:nvPr/>
          </p:nvSpPr>
          <p:spPr>
            <a:xfrm>
              <a:off x="8679638" y="4716788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23" name="Google Shape;7323;p25"/>
            <p:cNvSpPr/>
            <p:nvPr/>
          </p:nvSpPr>
          <p:spPr>
            <a:xfrm>
              <a:off x="8594813" y="4414525"/>
              <a:ext cx="108950" cy="149750"/>
            </a:xfrm>
            <a:custGeom>
              <a:avLst/>
              <a:gdLst/>
              <a:ahLst/>
              <a:cxnLst/>
              <a:rect l="l" t="t" r="r" b="b"/>
              <a:pathLst>
                <a:path w="4358" h="5990" extrusionOk="0">
                  <a:moveTo>
                    <a:pt x="143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36" y="2120"/>
                  </a:lnTo>
                  <a:lnTo>
                    <a:pt x="2179" y="4013"/>
                  </a:lnTo>
                  <a:lnTo>
                    <a:pt x="4060" y="4168"/>
                  </a:lnTo>
                  <a:lnTo>
                    <a:pt x="4203" y="5990"/>
                  </a:lnTo>
                  <a:lnTo>
                    <a:pt x="4358" y="5978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22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24" name="Google Shape;7324;p25"/>
            <p:cNvSpPr/>
            <p:nvPr/>
          </p:nvSpPr>
          <p:spPr>
            <a:xfrm>
              <a:off x="8807038" y="413712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51"/>
                  </a:lnTo>
                  <a:lnTo>
                    <a:pt x="24" y="4405"/>
                  </a:lnTo>
                  <a:lnTo>
                    <a:pt x="1965" y="4251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22"/>
                  </a:lnTo>
                  <a:lnTo>
                    <a:pt x="5954" y="167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25" name="Google Shape;7325;p25"/>
            <p:cNvSpPr/>
            <p:nvPr/>
          </p:nvSpPr>
          <p:spPr>
            <a:xfrm>
              <a:off x="8266188" y="4616350"/>
              <a:ext cx="106900" cy="151525"/>
            </a:xfrm>
            <a:custGeom>
              <a:avLst/>
              <a:gdLst/>
              <a:ahLst/>
              <a:cxnLst/>
              <a:rect l="l" t="t" r="r" b="b"/>
              <a:pathLst>
                <a:path w="4276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2" y="2012"/>
                  </a:lnTo>
                  <a:lnTo>
                    <a:pt x="1989" y="3905"/>
                  </a:lnTo>
                  <a:lnTo>
                    <a:pt x="120" y="4084"/>
                  </a:lnTo>
                  <a:lnTo>
                    <a:pt x="1" y="6048"/>
                  </a:lnTo>
                  <a:lnTo>
                    <a:pt x="144" y="6060"/>
                  </a:lnTo>
                  <a:lnTo>
                    <a:pt x="263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88"/>
                  </a:lnTo>
                  <a:lnTo>
                    <a:pt x="4275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26" name="Google Shape;7326;p25"/>
            <p:cNvSpPr/>
            <p:nvPr/>
          </p:nvSpPr>
          <p:spPr>
            <a:xfrm flipH="1">
              <a:off x="397063" y="43828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0"/>
                  </a:lnTo>
                  <a:lnTo>
                    <a:pt x="2822" y="5382"/>
                  </a:lnTo>
                  <a:lnTo>
                    <a:pt x="203" y="5596"/>
                  </a:lnTo>
                  <a:lnTo>
                    <a:pt x="0" y="8334"/>
                  </a:lnTo>
                  <a:lnTo>
                    <a:pt x="203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41"/>
                  </a:lnTo>
                  <a:lnTo>
                    <a:pt x="5846" y="2738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27" name="Google Shape;7327;p25"/>
            <p:cNvSpPr/>
            <p:nvPr/>
          </p:nvSpPr>
          <p:spPr>
            <a:xfrm>
              <a:off x="8818338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28" name="Google Shape;7328;p25"/>
            <p:cNvSpPr/>
            <p:nvPr/>
          </p:nvSpPr>
          <p:spPr>
            <a:xfrm>
              <a:off x="867041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29" name="Google Shape;7329;p25"/>
            <p:cNvSpPr/>
            <p:nvPr/>
          </p:nvSpPr>
          <p:spPr>
            <a:xfrm>
              <a:off x="8910913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41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30" name="Google Shape;7330;p25"/>
            <p:cNvSpPr/>
            <p:nvPr/>
          </p:nvSpPr>
          <p:spPr>
            <a:xfrm flipH="1">
              <a:off x="8807038" y="4906250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4013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31" name="Google Shape;7331;p25"/>
            <p:cNvSpPr/>
            <p:nvPr/>
          </p:nvSpPr>
          <p:spPr>
            <a:xfrm>
              <a:off x="8243563" y="4910725"/>
              <a:ext cx="152125" cy="208675"/>
            </a:xfrm>
            <a:custGeom>
              <a:avLst/>
              <a:gdLst/>
              <a:ahLst/>
              <a:cxnLst/>
              <a:rect l="l" t="t" r="r" b="b"/>
              <a:pathLst>
                <a:path w="6085" h="8347" extrusionOk="0">
                  <a:moveTo>
                    <a:pt x="5859" y="0"/>
                  </a:moveTo>
                  <a:lnTo>
                    <a:pt x="5668" y="2548"/>
                  </a:lnTo>
                  <a:lnTo>
                    <a:pt x="3049" y="2751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8" y="5811"/>
                  </a:lnTo>
                  <a:lnTo>
                    <a:pt x="3037" y="5596"/>
                  </a:lnTo>
                  <a:lnTo>
                    <a:pt x="3239" y="2965"/>
                  </a:lnTo>
                  <a:lnTo>
                    <a:pt x="5859" y="2739"/>
                  </a:lnTo>
                  <a:lnTo>
                    <a:pt x="6085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32" name="Google Shape;7332;p25"/>
            <p:cNvSpPr/>
            <p:nvPr/>
          </p:nvSpPr>
          <p:spPr>
            <a:xfrm>
              <a:off x="807836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33" name="Google Shape;7333;p25"/>
            <p:cNvSpPr/>
            <p:nvPr/>
          </p:nvSpPr>
          <p:spPr>
            <a:xfrm>
              <a:off x="75604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0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00" y="1037"/>
                  </a:cubicBezTo>
                  <a:cubicBezTo>
                    <a:pt x="774" y="1037"/>
                    <a:pt x="1012" y="810"/>
                    <a:pt x="1012" y="525"/>
                  </a:cubicBezTo>
                  <a:cubicBezTo>
                    <a:pt x="1012" y="227"/>
                    <a:pt x="774" y="1"/>
                    <a:pt x="5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34" name="Google Shape;7334;p25"/>
            <p:cNvSpPr/>
            <p:nvPr/>
          </p:nvSpPr>
          <p:spPr>
            <a:xfrm>
              <a:off x="7916438" y="212063"/>
              <a:ext cx="21475" cy="22350"/>
            </a:xfrm>
            <a:custGeom>
              <a:avLst/>
              <a:gdLst/>
              <a:ahLst/>
              <a:cxnLst/>
              <a:rect l="l" t="t" r="r" b="b"/>
              <a:pathLst>
                <a:path w="859" h="894" extrusionOk="0">
                  <a:moveTo>
                    <a:pt x="430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30" y="894"/>
                  </a:cubicBezTo>
                  <a:cubicBezTo>
                    <a:pt x="668" y="894"/>
                    <a:pt x="858" y="703"/>
                    <a:pt x="858" y="453"/>
                  </a:cubicBezTo>
                  <a:cubicBezTo>
                    <a:pt x="858" y="203"/>
                    <a:pt x="668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35" name="Google Shape;7335;p25"/>
            <p:cNvSpPr/>
            <p:nvPr/>
          </p:nvSpPr>
          <p:spPr>
            <a:xfrm>
              <a:off x="790513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36" name="Google Shape;7336;p25"/>
            <p:cNvSpPr/>
            <p:nvPr/>
          </p:nvSpPr>
          <p:spPr>
            <a:xfrm>
              <a:off x="7725938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37" name="Google Shape;7337;p25"/>
            <p:cNvSpPr/>
            <p:nvPr/>
          </p:nvSpPr>
          <p:spPr>
            <a:xfrm flipH="1">
              <a:off x="159126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1" y="2001"/>
                  </a:lnTo>
                  <a:lnTo>
                    <a:pt x="2012" y="3894"/>
                  </a:lnTo>
                  <a:lnTo>
                    <a:pt x="131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3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86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38" name="Google Shape;7338;p25"/>
            <p:cNvSpPr/>
            <p:nvPr/>
          </p:nvSpPr>
          <p:spPr>
            <a:xfrm>
              <a:off x="771731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70" y="703"/>
                    <a:pt x="870" y="453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39" name="Google Shape;7339;p25"/>
            <p:cNvSpPr/>
            <p:nvPr/>
          </p:nvSpPr>
          <p:spPr>
            <a:xfrm>
              <a:off x="7957238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41" y="893"/>
                  </a:cubicBezTo>
                  <a:cubicBezTo>
                    <a:pt x="679" y="893"/>
                    <a:pt x="869" y="691"/>
                    <a:pt x="869" y="453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40" name="Google Shape;7340;p25"/>
            <p:cNvSpPr/>
            <p:nvPr/>
          </p:nvSpPr>
          <p:spPr>
            <a:xfrm flipH="1">
              <a:off x="1179288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18" y="1"/>
                  </a:moveTo>
                  <a:lnTo>
                    <a:pt x="3989" y="155"/>
                  </a:lnTo>
                  <a:lnTo>
                    <a:pt x="3834" y="2048"/>
                  </a:lnTo>
                  <a:lnTo>
                    <a:pt x="1965" y="2203"/>
                  </a:lnTo>
                  <a:lnTo>
                    <a:pt x="1798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2" y="155"/>
                  </a:lnTo>
                  <a:lnTo>
                    <a:pt x="591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41" name="Google Shape;7341;p25"/>
            <p:cNvSpPr/>
            <p:nvPr/>
          </p:nvSpPr>
          <p:spPr>
            <a:xfrm>
              <a:off x="729018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6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50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42" name="Google Shape;7342;p25"/>
            <p:cNvSpPr/>
            <p:nvPr/>
          </p:nvSpPr>
          <p:spPr>
            <a:xfrm>
              <a:off x="807836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46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43" name="Google Shape;7343;p25"/>
            <p:cNvSpPr/>
            <p:nvPr/>
          </p:nvSpPr>
          <p:spPr>
            <a:xfrm>
              <a:off x="75604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0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00" y="1048"/>
                  </a:cubicBezTo>
                  <a:cubicBezTo>
                    <a:pt x="774" y="1048"/>
                    <a:pt x="1012" y="810"/>
                    <a:pt x="1012" y="524"/>
                  </a:cubicBezTo>
                  <a:cubicBezTo>
                    <a:pt x="1012" y="238"/>
                    <a:pt x="774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44" name="Google Shape;7344;p25"/>
            <p:cNvSpPr/>
            <p:nvPr/>
          </p:nvSpPr>
          <p:spPr>
            <a:xfrm>
              <a:off x="7916438" y="4826638"/>
              <a:ext cx="21475" cy="22350"/>
            </a:xfrm>
            <a:custGeom>
              <a:avLst/>
              <a:gdLst/>
              <a:ahLst/>
              <a:cxnLst/>
              <a:rect l="l" t="t" r="r" b="b"/>
              <a:pathLst>
                <a:path w="859" h="894" extrusionOk="0">
                  <a:moveTo>
                    <a:pt x="430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30" y="893"/>
                  </a:cubicBezTo>
                  <a:cubicBezTo>
                    <a:pt x="668" y="893"/>
                    <a:pt x="858" y="691"/>
                    <a:pt x="858" y="441"/>
                  </a:cubicBezTo>
                  <a:cubicBezTo>
                    <a:pt x="858" y="203"/>
                    <a:pt x="668" y="0"/>
                    <a:pt x="4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45" name="Google Shape;7345;p25"/>
            <p:cNvSpPr/>
            <p:nvPr/>
          </p:nvSpPr>
          <p:spPr>
            <a:xfrm>
              <a:off x="790513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46" name="Google Shape;7346;p25"/>
            <p:cNvSpPr/>
            <p:nvPr/>
          </p:nvSpPr>
          <p:spPr>
            <a:xfrm>
              <a:off x="7725938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47" name="Google Shape;7347;p25"/>
            <p:cNvSpPr/>
            <p:nvPr/>
          </p:nvSpPr>
          <p:spPr>
            <a:xfrm flipH="1">
              <a:off x="1591263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1" y="2012"/>
                  </a:lnTo>
                  <a:lnTo>
                    <a:pt x="2012" y="3905"/>
                  </a:lnTo>
                  <a:lnTo>
                    <a:pt x="131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3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86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48" name="Google Shape;7348;p25"/>
            <p:cNvSpPr/>
            <p:nvPr/>
          </p:nvSpPr>
          <p:spPr>
            <a:xfrm>
              <a:off x="771731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53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49" name="Google Shape;7349;p25"/>
            <p:cNvSpPr/>
            <p:nvPr/>
          </p:nvSpPr>
          <p:spPr>
            <a:xfrm>
              <a:off x="7957238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50" name="Google Shape;7350;p25"/>
            <p:cNvSpPr/>
            <p:nvPr/>
          </p:nvSpPr>
          <p:spPr>
            <a:xfrm flipH="1">
              <a:off x="225613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18" y="1"/>
                  </a:moveTo>
                  <a:lnTo>
                    <a:pt x="3989" y="167"/>
                  </a:lnTo>
                  <a:lnTo>
                    <a:pt x="3834" y="2061"/>
                  </a:lnTo>
                  <a:lnTo>
                    <a:pt x="1965" y="2203"/>
                  </a:lnTo>
                  <a:lnTo>
                    <a:pt x="1798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2" y="167"/>
                  </a:lnTo>
                  <a:lnTo>
                    <a:pt x="591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51" name="Google Shape;7351;p25"/>
            <p:cNvSpPr/>
            <p:nvPr/>
          </p:nvSpPr>
          <p:spPr>
            <a:xfrm>
              <a:off x="7290188" y="491072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52" name="Google Shape;7352;p25"/>
            <p:cNvSpPr/>
            <p:nvPr/>
          </p:nvSpPr>
          <p:spPr>
            <a:xfrm>
              <a:off x="7124688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1" y="465"/>
                    <a:pt x="1751" y="941"/>
                  </a:cubicBezTo>
                  <a:cubicBezTo>
                    <a:pt x="1751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53" name="Google Shape;7353;p25"/>
            <p:cNvSpPr/>
            <p:nvPr/>
          </p:nvSpPr>
          <p:spPr>
            <a:xfrm>
              <a:off x="66067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1" y="1"/>
                  </a:moveTo>
                  <a:cubicBezTo>
                    <a:pt x="227" y="1"/>
                    <a:pt x="0" y="227"/>
                    <a:pt x="0" y="525"/>
                  </a:cubicBezTo>
                  <a:cubicBezTo>
                    <a:pt x="0" y="810"/>
                    <a:pt x="227" y="1037"/>
                    <a:pt x="501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54" name="Google Shape;7354;p25"/>
            <p:cNvSpPr/>
            <p:nvPr/>
          </p:nvSpPr>
          <p:spPr>
            <a:xfrm>
              <a:off x="6962763" y="2120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58" y="703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55" name="Google Shape;7355;p25"/>
            <p:cNvSpPr/>
            <p:nvPr/>
          </p:nvSpPr>
          <p:spPr>
            <a:xfrm>
              <a:off x="6951438" y="19488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80" y="894"/>
                    <a:pt x="870" y="691"/>
                    <a:pt x="870" y="441"/>
                  </a:cubicBezTo>
                  <a:cubicBezTo>
                    <a:pt x="870" y="203"/>
                    <a:pt x="680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56" name="Google Shape;7356;p25"/>
            <p:cNvSpPr/>
            <p:nvPr/>
          </p:nvSpPr>
          <p:spPr>
            <a:xfrm>
              <a:off x="677226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0" y="1894"/>
                  </a:cubicBezTo>
                  <a:cubicBezTo>
                    <a:pt x="524" y="1894"/>
                    <a:pt x="119" y="1489"/>
                    <a:pt x="119" y="1001"/>
                  </a:cubicBezTo>
                  <a:cubicBezTo>
                    <a:pt x="119" y="501"/>
                    <a:pt x="524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57" name="Google Shape;7357;p25"/>
            <p:cNvSpPr/>
            <p:nvPr/>
          </p:nvSpPr>
          <p:spPr>
            <a:xfrm>
              <a:off x="635881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44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13" y="3894"/>
                  </a:lnTo>
                  <a:lnTo>
                    <a:pt x="143" y="4073"/>
                  </a:lnTo>
                  <a:lnTo>
                    <a:pt x="1" y="6037"/>
                  </a:lnTo>
                  <a:lnTo>
                    <a:pt x="155" y="6049"/>
                  </a:lnTo>
                  <a:lnTo>
                    <a:pt x="286" y="4228"/>
                  </a:lnTo>
                  <a:lnTo>
                    <a:pt x="2167" y="4049"/>
                  </a:lnTo>
                  <a:lnTo>
                    <a:pt x="2287" y="2156"/>
                  </a:lnTo>
                  <a:lnTo>
                    <a:pt x="4156" y="1977"/>
                  </a:lnTo>
                  <a:lnTo>
                    <a:pt x="4287" y="13"/>
                  </a:lnTo>
                  <a:lnTo>
                    <a:pt x="4144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58" name="Google Shape;7358;p25"/>
            <p:cNvSpPr/>
            <p:nvPr/>
          </p:nvSpPr>
          <p:spPr>
            <a:xfrm>
              <a:off x="6763638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79" y="893"/>
                    <a:pt x="869" y="703"/>
                    <a:pt x="869" y="453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59" name="Google Shape;7359;p25"/>
            <p:cNvSpPr/>
            <p:nvPr/>
          </p:nvSpPr>
          <p:spPr>
            <a:xfrm>
              <a:off x="7003538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60" name="Google Shape;7360;p25"/>
            <p:cNvSpPr/>
            <p:nvPr/>
          </p:nvSpPr>
          <p:spPr>
            <a:xfrm flipH="1">
              <a:off x="2132963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41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89" y="2203"/>
                  </a:lnTo>
                  <a:lnTo>
                    <a:pt x="4143" y="310"/>
                  </a:lnTo>
                  <a:lnTo>
                    <a:pt x="5941" y="155"/>
                  </a:lnTo>
                  <a:lnTo>
                    <a:pt x="5941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61" name="Google Shape;7361;p25"/>
            <p:cNvSpPr/>
            <p:nvPr/>
          </p:nvSpPr>
          <p:spPr>
            <a:xfrm>
              <a:off x="633648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27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7" y="5596"/>
                  </a:lnTo>
                  <a:lnTo>
                    <a:pt x="3251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62" name="Google Shape;7362;p25"/>
            <p:cNvSpPr/>
            <p:nvPr/>
          </p:nvSpPr>
          <p:spPr>
            <a:xfrm>
              <a:off x="7124688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1" y="465"/>
                    <a:pt x="1751" y="941"/>
                  </a:cubicBezTo>
                  <a:cubicBezTo>
                    <a:pt x="1751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63" name="Google Shape;7363;p25"/>
            <p:cNvSpPr/>
            <p:nvPr/>
          </p:nvSpPr>
          <p:spPr>
            <a:xfrm>
              <a:off x="66067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1" y="0"/>
                  </a:moveTo>
                  <a:cubicBezTo>
                    <a:pt x="227" y="0"/>
                    <a:pt x="0" y="238"/>
                    <a:pt x="0" y="524"/>
                  </a:cubicBezTo>
                  <a:cubicBezTo>
                    <a:pt x="0" y="810"/>
                    <a:pt x="227" y="1048"/>
                    <a:pt x="501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64" name="Google Shape;7364;p25"/>
            <p:cNvSpPr/>
            <p:nvPr/>
          </p:nvSpPr>
          <p:spPr>
            <a:xfrm>
              <a:off x="6962763" y="48266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65" name="Google Shape;7365;p25"/>
            <p:cNvSpPr/>
            <p:nvPr/>
          </p:nvSpPr>
          <p:spPr>
            <a:xfrm>
              <a:off x="6951438" y="4634038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1" y="1"/>
                  </a:moveTo>
                  <a:cubicBezTo>
                    <a:pt x="203" y="1"/>
                    <a:pt x="1" y="191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80" y="894"/>
                    <a:pt x="870" y="691"/>
                    <a:pt x="870" y="441"/>
                  </a:cubicBezTo>
                  <a:cubicBezTo>
                    <a:pt x="870" y="191"/>
                    <a:pt x="680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66" name="Google Shape;7366;p25"/>
            <p:cNvSpPr/>
            <p:nvPr/>
          </p:nvSpPr>
          <p:spPr>
            <a:xfrm>
              <a:off x="677226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0" y="1894"/>
                  </a:cubicBezTo>
                  <a:cubicBezTo>
                    <a:pt x="524" y="1894"/>
                    <a:pt x="119" y="1489"/>
                    <a:pt x="119" y="1001"/>
                  </a:cubicBezTo>
                  <a:cubicBezTo>
                    <a:pt x="119" y="513"/>
                    <a:pt x="524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67" name="Google Shape;7367;p25"/>
            <p:cNvSpPr/>
            <p:nvPr/>
          </p:nvSpPr>
          <p:spPr>
            <a:xfrm>
              <a:off x="6358813" y="4616350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44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13" y="3905"/>
                  </a:lnTo>
                  <a:lnTo>
                    <a:pt x="143" y="4084"/>
                  </a:lnTo>
                  <a:lnTo>
                    <a:pt x="1" y="6048"/>
                  </a:lnTo>
                  <a:lnTo>
                    <a:pt x="155" y="6060"/>
                  </a:lnTo>
                  <a:lnTo>
                    <a:pt x="286" y="4227"/>
                  </a:lnTo>
                  <a:lnTo>
                    <a:pt x="2167" y="4048"/>
                  </a:lnTo>
                  <a:lnTo>
                    <a:pt x="2287" y="2155"/>
                  </a:lnTo>
                  <a:lnTo>
                    <a:pt x="4156" y="1988"/>
                  </a:lnTo>
                  <a:lnTo>
                    <a:pt x="4287" y="24"/>
                  </a:lnTo>
                  <a:lnTo>
                    <a:pt x="4144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68" name="Google Shape;7368;p25"/>
            <p:cNvSpPr/>
            <p:nvPr/>
          </p:nvSpPr>
          <p:spPr>
            <a:xfrm>
              <a:off x="6763638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69" y="691"/>
                    <a:pt x="869" y="453"/>
                  </a:cubicBezTo>
                  <a:cubicBezTo>
                    <a:pt x="869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69" name="Google Shape;7369;p25"/>
            <p:cNvSpPr/>
            <p:nvPr/>
          </p:nvSpPr>
          <p:spPr>
            <a:xfrm>
              <a:off x="7003538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70" name="Google Shape;7370;p25"/>
            <p:cNvSpPr/>
            <p:nvPr/>
          </p:nvSpPr>
          <p:spPr>
            <a:xfrm flipH="1">
              <a:off x="1179288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41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89" y="2203"/>
                  </a:lnTo>
                  <a:lnTo>
                    <a:pt x="4143" y="310"/>
                  </a:lnTo>
                  <a:lnTo>
                    <a:pt x="5941" y="167"/>
                  </a:lnTo>
                  <a:lnTo>
                    <a:pt x="5941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71" name="Google Shape;7371;p25"/>
            <p:cNvSpPr/>
            <p:nvPr/>
          </p:nvSpPr>
          <p:spPr>
            <a:xfrm>
              <a:off x="633648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27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7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72" name="Google Shape;7372;p25"/>
            <p:cNvSpPr/>
            <p:nvPr/>
          </p:nvSpPr>
          <p:spPr>
            <a:xfrm>
              <a:off x="617128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84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73" name="Google Shape;7373;p25"/>
            <p:cNvSpPr/>
            <p:nvPr/>
          </p:nvSpPr>
          <p:spPr>
            <a:xfrm>
              <a:off x="56530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1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01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74" name="Google Shape;7374;p25"/>
            <p:cNvSpPr/>
            <p:nvPr/>
          </p:nvSpPr>
          <p:spPr>
            <a:xfrm>
              <a:off x="600906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75" name="Google Shape;7375;p25"/>
            <p:cNvSpPr/>
            <p:nvPr/>
          </p:nvSpPr>
          <p:spPr>
            <a:xfrm>
              <a:off x="5998363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76" name="Google Shape;7376;p25"/>
            <p:cNvSpPr/>
            <p:nvPr/>
          </p:nvSpPr>
          <p:spPr>
            <a:xfrm>
              <a:off x="5819163" y="102538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01" y="1894"/>
                    <a:pt x="108" y="1489"/>
                    <a:pt x="108" y="1001"/>
                  </a:cubicBezTo>
                  <a:cubicBezTo>
                    <a:pt x="108" y="501"/>
                    <a:pt x="501" y="96"/>
                    <a:pt x="989" y="96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1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77" name="Google Shape;7377;p25"/>
            <p:cNvSpPr/>
            <p:nvPr/>
          </p:nvSpPr>
          <p:spPr>
            <a:xfrm flipH="1">
              <a:off x="3498338" y="-162"/>
              <a:ext cx="107200" cy="151250"/>
            </a:xfrm>
            <a:custGeom>
              <a:avLst/>
              <a:gdLst/>
              <a:ahLst/>
              <a:cxnLst/>
              <a:rect l="l" t="t" r="r" b="b"/>
              <a:pathLst>
                <a:path w="4288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32" y="4073"/>
                  </a:lnTo>
                  <a:lnTo>
                    <a:pt x="1" y="6037"/>
                  </a:lnTo>
                  <a:lnTo>
                    <a:pt x="156" y="6049"/>
                  </a:lnTo>
                  <a:lnTo>
                    <a:pt x="275" y="4228"/>
                  </a:lnTo>
                  <a:lnTo>
                    <a:pt x="2156" y="4049"/>
                  </a:lnTo>
                  <a:lnTo>
                    <a:pt x="2275" y="2156"/>
                  </a:lnTo>
                  <a:lnTo>
                    <a:pt x="4144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78" name="Google Shape;7378;p25"/>
            <p:cNvSpPr/>
            <p:nvPr/>
          </p:nvSpPr>
          <p:spPr>
            <a:xfrm>
              <a:off x="581023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79" name="Google Shape;7379;p25"/>
            <p:cNvSpPr/>
            <p:nvPr/>
          </p:nvSpPr>
          <p:spPr>
            <a:xfrm>
              <a:off x="605013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8" y="893"/>
                    <a:pt x="858" y="691"/>
                    <a:pt x="858" y="453"/>
                  </a:cubicBezTo>
                  <a:cubicBezTo>
                    <a:pt x="858" y="203"/>
                    <a:pt x="668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80" name="Google Shape;7380;p25"/>
            <p:cNvSpPr/>
            <p:nvPr/>
          </p:nvSpPr>
          <p:spPr>
            <a:xfrm flipH="1">
              <a:off x="3086363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81" name="Google Shape;7381;p25"/>
            <p:cNvSpPr/>
            <p:nvPr/>
          </p:nvSpPr>
          <p:spPr>
            <a:xfrm>
              <a:off x="5383088" y="294238"/>
              <a:ext cx="151850" cy="208675"/>
            </a:xfrm>
            <a:custGeom>
              <a:avLst/>
              <a:gdLst/>
              <a:ahLst/>
              <a:cxnLst/>
              <a:rect l="l" t="t" r="r" b="b"/>
              <a:pathLst>
                <a:path w="6074" h="8347" extrusionOk="0">
                  <a:moveTo>
                    <a:pt x="5859" y="0"/>
                  </a:moveTo>
                  <a:lnTo>
                    <a:pt x="5656" y="2536"/>
                  </a:lnTo>
                  <a:lnTo>
                    <a:pt x="3049" y="2750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8" y="5798"/>
                  </a:lnTo>
                  <a:lnTo>
                    <a:pt x="3025" y="5596"/>
                  </a:lnTo>
                  <a:lnTo>
                    <a:pt x="3239" y="2953"/>
                  </a:lnTo>
                  <a:lnTo>
                    <a:pt x="5859" y="2750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82" name="Google Shape;7382;p25"/>
            <p:cNvSpPr/>
            <p:nvPr/>
          </p:nvSpPr>
          <p:spPr>
            <a:xfrm>
              <a:off x="617128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94" y="84"/>
                    <a:pt x="1763" y="465"/>
                    <a:pt x="1763" y="941"/>
                  </a:cubicBezTo>
                  <a:cubicBezTo>
                    <a:pt x="1763" y="1394"/>
                    <a:pt x="1394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84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83" name="Google Shape;7383;p25"/>
            <p:cNvSpPr/>
            <p:nvPr/>
          </p:nvSpPr>
          <p:spPr>
            <a:xfrm>
              <a:off x="56530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1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01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84" name="Google Shape;7384;p25"/>
            <p:cNvSpPr/>
            <p:nvPr/>
          </p:nvSpPr>
          <p:spPr>
            <a:xfrm>
              <a:off x="600906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85" name="Google Shape;7385;p25"/>
            <p:cNvSpPr/>
            <p:nvPr/>
          </p:nvSpPr>
          <p:spPr>
            <a:xfrm>
              <a:off x="5998363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86" name="Google Shape;7386;p25"/>
            <p:cNvSpPr/>
            <p:nvPr/>
          </p:nvSpPr>
          <p:spPr>
            <a:xfrm>
              <a:off x="5819163" y="4716788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01" y="1894"/>
                    <a:pt x="108" y="1489"/>
                    <a:pt x="108" y="1001"/>
                  </a:cubicBezTo>
                  <a:cubicBezTo>
                    <a:pt x="96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87" name="Google Shape;7387;p25"/>
            <p:cNvSpPr/>
            <p:nvPr/>
          </p:nvSpPr>
          <p:spPr>
            <a:xfrm flipH="1">
              <a:off x="3498338" y="4614113"/>
              <a:ext cx="107200" cy="151525"/>
            </a:xfrm>
            <a:custGeom>
              <a:avLst/>
              <a:gdLst/>
              <a:ahLst/>
              <a:cxnLst/>
              <a:rect l="l" t="t" r="r" b="b"/>
              <a:pathLst>
                <a:path w="4288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5"/>
                  </a:lnTo>
                  <a:lnTo>
                    <a:pt x="132" y="4084"/>
                  </a:lnTo>
                  <a:lnTo>
                    <a:pt x="1" y="6048"/>
                  </a:lnTo>
                  <a:lnTo>
                    <a:pt x="156" y="6060"/>
                  </a:lnTo>
                  <a:lnTo>
                    <a:pt x="275" y="4227"/>
                  </a:lnTo>
                  <a:lnTo>
                    <a:pt x="2156" y="4048"/>
                  </a:lnTo>
                  <a:lnTo>
                    <a:pt x="2275" y="2155"/>
                  </a:lnTo>
                  <a:lnTo>
                    <a:pt x="4144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88" name="Google Shape;7388;p25"/>
            <p:cNvSpPr/>
            <p:nvPr/>
          </p:nvSpPr>
          <p:spPr>
            <a:xfrm>
              <a:off x="581023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89" name="Google Shape;7389;p25"/>
            <p:cNvSpPr/>
            <p:nvPr/>
          </p:nvSpPr>
          <p:spPr>
            <a:xfrm>
              <a:off x="605013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8" y="893"/>
                    <a:pt x="858" y="691"/>
                    <a:pt x="858" y="441"/>
                  </a:cubicBezTo>
                  <a:cubicBezTo>
                    <a:pt x="858" y="203"/>
                    <a:pt x="668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90" name="Google Shape;7390;p25"/>
            <p:cNvSpPr/>
            <p:nvPr/>
          </p:nvSpPr>
          <p:spPr>
            <a:xfrm flipH="1">
              <a:off x="2132688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91" name="Google Shape;7391;p25"/>
            <p:cNvSpPr/>
            <p:nvPr/>
          </p:nvSpPr>
          <p:spPr>
            <a:xfrm>
              <a:off x="5383088" y="4908488"/>
              <a:ext cx="151850" cy="208675"/>
            </a:xfrm>
            <a:custGeom>
              <a:avLst/>
              <a:gdLst/>
              <a:ahLst/>
              <a:cxnLst/>
              <a:rect l="l" t="t" r="r" b="b"/>
              <a:pathLst>
                <a:path w="6074" h="8347" extrusionOk="0">
                  <a:moveTo>
                    <a:pt x="5859" y="0"/>
                  </a:moveTo>
                  <a:lnTo>
                    <a:pt x="5656" y="2548"/>
                  </a:lnTo>
                  <a:lnTo>
                    <a:pt x="3049" y="2751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8" y="5811"/>
                  </a:lnTo>
                  <a:lnTo>
                    <a:pt x="3025" y="5596"/>
                  </a:lnTo>
                  <a:lnTo>
                    <a:pt x="3239" y="2965"/>
                  </a:lnTo>
                  <a:lnTo>
                    <a:pt x="5859" y="2739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92" name="Google Shape;7392;p25"/>
            <p:cNvSpPr/>
            <p:nvPr/>
          </p:nvSpPr>
          <p:spPr>
            <a:xfrm>
              <a:off x="521788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06" y="0"/>
                    <a:pt x="1" y="417"/>
                    <a:pt x="1" y="929"/>
                  </a:cubicBezTo>
                  <a:cubicBezTo>
                    <a:pt x="1" y="1429"/>
                    <a:pt x="406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93" name="Google Shape;7393;p25"/>
            <p:cNvSpPr/>
            <p:nvPr/>
          </p:nvSpPr>
          <p:spPr>
            <a:xfrm>
              <a:off x="46993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12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94" name="Google Shape;7394;p25"/>
            <p:cNvSpPr/>
            <p:nvPr/>
          </p:nvSpPr>
          <p:spPr>
            <a:xfrm>
              <a:off x="50553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2" y="1"/>
                    <a:pt x="0" y="203"/>
                    <a:pt x="0" y="453"/>
                  </a:cubicBezTo>
                  <a:cubicBezTo>
                    <a:pt x="0" y="703"/>
                    <a:pt x="202" y="894"/>
                    <a:pt x="441" y="894"/>
                  </a:cubicBezTo>
                  <a:cubicBezTo>
                    <a:pt x="679" y="894"/>
                    <a:pt x="869" y="703"/>
                    <a:pt x="869" y="453"/>
                  </a:cubicBezTo>
                  <a:cubicBezTo>
                    <a:pt x="869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95" name="Google Shape;7395;p25"/>
            <p:cNvSpPr/>
            <p:nvPr/>
          </p:nvSpPr>
          <p:spPr>
            <a:xfrm>
              <a:off x="5044663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96" name="Google Shape;7396;p25"/>
            <p:cNvSpPr/>
            <p:nvPr/>
          </p:nvSpPr>
          <p:spPr>
            <a:xfrm>
              <a:off x="4865463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97" name="Google Shape;7397;p25"/>
            <p:cNvSpPr/>
            <p:nvPr/>
          </p:nvSpPr>
          <p:spPr>
            <a:xfrm>
              <a:off x="4452038" y="-162"/>
              <a:ext cx="106875" cy="151250"/>
            </a:xfrm>
            <a:custGeom>
              <a:avLst/>
              <a:gdLst/>
              <a:ahLst/>
              <a:cxnLst/>
              <a:rect l="l" t="t" r="r" b="b"/>
              <a:pathLst>
                <a:path w="4275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1" y="2001"/>
                  </a:lnTo>
                  <a:lnTo>
                    <a:pt x="2000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3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74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98" name="Google Shape;7398;p25"/>
            <p:cNvSpPr/>
            <p:nvPr/>
          </p:nvSpPr>
          <p:spPr>
            <a:xfrm>
              <a:off x="485653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99" name="Google Shape;7399;p25"/>
            <p:cNvSpPr/>
            <p:nvPr/>
          </p:nvSpPr>
          <p:spPr>
            <a:xfrm>
              <a:off x="5096763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79" y="893"/>
                    <a:pt x="869" y="691"/>
                    <a:pt x="869" y="453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00" name="Google Shape;7400;p25"/>
            <p:cNvSpPr/>
            <p:nvPr/>
          </p:nvSpPr>
          <p:spPr>
            <a:xfrm flipH="1">
              <a:off x="4039763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30" y="1"/>
                  </a:moveTo>
                  <a:lnTo>
                    <a:pt x="4001" y="155"/>
                  </a:lnTo>
                  <a:lnTo>
                    <a:pt x="3834" y="2048"/>
                  </a:lnTo>
                  <a:lnTo>
                    <a:pt x="1953" y="2203"/>
                  </a:lnTo>
                  <a:lnTo>
                    <a:pt x="1810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01" name="Google Shape;7401;p25"/>
            <p:cNvSpPr/>
            <p:nvPr/>
          </p:nvSpPr>
          <p:spPr>
            <a:xfrm>
              <a:off x="44297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46" y="0"/>
                  </a:moveTo>
                  <a:lnTo>
                    <a:pt x="5656" y="2536"/>
                  </a:lnTo>
                  <a:lnTo>
                    <a:pt x="3036" y="2750"/>
                  </a:lnTo>
                  <a:lnTo>
                    <a:pt x="2834" y="5394"/>
                  </a:lnTo>
                  <a:lnTo>
                    <a:pt x="214" y="5608"/>
                  </a:lnTo>
                  <a:lnTo>
                    <a:pt x="0" y="8334"/>
                  </a:lnTo>
                  <a:lnTo>
                    <a:pt x="214" y="8346"/>
                  </a:lnTo>
                  <a:lnTo>
                    <a:pt x="405" y="5798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50"/>
                  </a:lnTo>
                  <a:lnTo>
                    <a:pt x="6072" y="12"/>
                  </a:lnTo>
                  <a:lnTo>
                    <a:pt x="5846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02" name="Google Shape;7402;p25"/>
            <p:cNvSpPr/>
            <p:nvPr/>
          </p:nvSpPr>
          <p:spPr>
            <a:xfrm>
              <a:off x="521788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06" y="1"/>
                    <a:pt x="1" y="417"/>
                    <a:pt x="1" y="917"/>
                  </a:cubicBezTo>
                  <a:cubicBezTo>
                    <a:pt x="1" y="1429"/>
                    <a:pt x="406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23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03" name="Google Shape;7403;p25"/>
            <p:cNvSpPr/>
            <p:nvPr/>
          </p:nvSpPr>
          <p:spPr>
            <a:xfrm>
              <a:off x="46993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12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04" name="Google Shape;7404;p25"/>
            <p:cNvSpPr/>
            <p:nvPr/>
          </p:nvSpPr>
          <p:spPr>
            <a:xfrm>
              <a:off x="50553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2" y="0"/>
                    <a:pt x="0" y="203"/>
                    <a:pt x="0" y="441"/>
                  </a:cubicBezTo>
                  <a:cubicBezTo>
                    <a:pt x="0" y="691"/>
                    <a:pt x="202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05" name="Google Shape;7405;p25"/>
            <p:cNvSpPr/>
            <p:nvPr/>
          </p:nvSpPr>
          <p:spPr>
            <a:xfrm>
              <a:off x="5044663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06" name="Google Shape;7406;p25"/>
            <p:cNvSpPr/>
            <p:nvPr/>
          </p:nvSpPr>
          <p:spPr>
            <a:xfrm>
              <a:off x="4865463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07" name="Google Shape;7407;p25"/>
            <p:cNvSpPr/>
            <p:nvPr/>
          </p:nvSpPr>
          <p:spPr>
            <a:xfrm>
              <a:off x="4452038" y="4614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1" y="2012"/>
                  </a:lnTo>
                  <a:lnTo>
                    <a:pt x="2000" y="3905"/>
                  </a:lnTo>
                  <a:lnTo>
                    <a:pt x="119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3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74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08" name="Google Shape;7408;p25"/>
            <p:cNvSpPr/>
            <p:nvPr/>
          </p:nvSpPr>
          <p:spPr>
            <a:xfrm>
              <a:off x="485653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09" name="Google Shape;7409;p25"/>
            <p:cNvSpPr/>
            <p:nvPr/>
          </p:nvSpPr>
          <p:spPr>
            <a:xfrm>
              <a:off x="5096763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10" name="Google Shape;7410;p25"/>
            <p:cNvSpPr/>
            <p:nvPr/>
          </p:nvSpPr>
          <p:spPr>
            <a:xfrm flipH="1">
              <a:off x="3086088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30" y="1"/>
                  </a:moveTo>
                  <a:lnTo>
                    <a:pt x="4001" y="167"/>
                  </a:lnTo>
                  <a:lnTo>
                    <a:pt x="3834" y="2061"/>
                  </a:lnTo>
                  <a:lnTo>
                    <a:pt x="1953" y="2203"/>
                  </a:lnTo>
                  <a:lnTo>
                    <a:pt x="1810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11" name="Google Shape;7411;p25"/>
            <p:cNvSpPr/>
            <p:nvPr/>
          </p:nvSpPr>
          <p:spPr>
            <a:xfrm>
              <a:off x="44297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46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14" y="5608"/>
                  </a:lnTo>
                  <a:lnTo>
                    <a:pt x="0" y="8335"/>
                  </a:lnTo>
                  <a:lnTo>
                    <a:pt x="214" y="8347"/>
                  </a:lnTo>
                  <a:lnTo>
                    <a:pt x="405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46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12" name="Google Shape;7412;p25"/>
            <p:cNvSpPr/>
            <p:nvPr/>
          </p:nvSpPr>
          <p:spPr>
            <a:xfrm>
              <a:off x="4264213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0" y="465"/>
                    <a:pt x="1750" y="941"/>
                  </a:cubicBezTo>
                  <a:cubicBezTo>
                    <a:pt x="1750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13" name="Google Shape;7413;p25"/>
            <p:cNvSpPr/>
            <p:nvPr/>
          </p:nvSpPr>
          <p:spPr>
            <a:xfrm>
              <a:off x="37462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0" y="1"/>
                  </a:moveTo>
                  <a:cubicBezTo>
                    <a:pt x="227" y="1"/>
                    <a:pt x="0" y="227"/>
                    <a:pt x="0" y="525"/>
                  </a:cubicBezTo>
                  <a:cubicBezTo>
                    <a:pt x="0" y="810"/>
                    <a:pt x="227" y="1037"/>
                    <a:pt x="500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14" name="Google Shape;7414;p25"/>
            <p:cNvSpPr/>
            <p:nvPr/>
          </p:nvSpPr>
          <p:spPr>
            <a:xfrm>
              <a:off x="41022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69" y="703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15" name="Google Shape;7415;p25"/>
            <p:cNvSpPr/>
            <p:nvPr/>
          </p:nvSpPr>
          <p:spPr>
            <a:xfrm>
              <a:off x="4091263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16" name="Google Shape;7416;p25"/>
            <p:cNvSpPr/>
            <p:nvPr/>
          </p:nvSpPr>
          <p:spPr>
            <a:xfrm>
              <a:off x="3911788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9" y="96"/>
                    <a:pt x="1881" y="501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01"/>
                    <a:pt x="524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17" name="Google Shape;7417;p25"/>
            <p:cNvSpPr/>
            <p:nvPr/>
          </p:nvSpPr>
          <p:spPr>
            <a:xfrm flipH="1">
              <a:off x="5405438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13" y="3894"/>
                  </a:lnTo>
                  <a:lnTo>
                    <a:pt x="143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86" y="2156"/>
                  </a:lnTo>
                  <a:lnTo>
                    <a:pt x="4156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18" name="Google Shape;7418;p25"/>
            <p:cNvSpPr/>
            <p:nvPr/>
          </p:nvSpPr>
          <p:spPr>
            <a:xfrm>
              <a:off x="3903138" y="448713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2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42" y="893"/>
                  </a:cubicBezTo>
                  <a:cubicBezTo>
                    <a:pt x="680" y="893"/>
                    <a:pt x="870" y="703"/>
                    <a:pt x="870" y="453"/>
                  </a:cubicBezTo>
                  <a:cubicBezTo>
                    <a:pt x="870" y="203"/>
                    <a:pt x="680" y="0"/>
                    <a:pt x="4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19" name="Google Shape;7419;p25"/>
            <p:cNvSpPr/>
            <p:nvPr/>
          </p:nvSpPr>
          <p:spPr>
            <a:xfrm>
              <a:off x="4143363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20" name="Google Shape;7420;p25"/>
            <p:cNvSpPr/>
            <p:nvPr/>
          </p:nvSpPr>
          <p:spPr>
            <a:xfrm flipH="1">
              <a:off x="4993438" y="289763"/>
              <a:ext cx="148575" cy="110150"/>
            </a:xfrm>
            <a:custGeom>
              <a:avLst/>
              <a:gdLst/>
              <a:ahLst/>
              <a:cxnLst/>
              <a:rect l="l" t="t" r="r" b="b"/>
              <a:pathLst>
                <a:path w="5943" h="4406" extrusionOk="0">
                  <a:moveTo>
                    <a:pt x="5930" y="1"/>
                  </a:moveTo>
                  <a:lnTo>
                    <a:pt x="3990" y="155"/>
                  </a:lnTo>
                  <a:lnTo>
                    <a:pt x="3847" y="2048"/>
                  </a:lnTo>
                  <a:lnTo>
                    <a:pt x="1965" y="2203"/>
                  </a:lnTo>
                  <a:lnTo>
                    <a:pt x="1799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4" y="4239"/>
                  </a:lnTo>
                  <a:lnTo>
                    <a:pt x="2096" y="2346"/>
                  </a:lnTo>
                  <a:lnTo>
                    <a:pt x="3978" y="2203"/>
                  </a:lnTo>
                  <a:lnTo>
                    <a:pt x="4121" y="310"/>
                  </a:lnTo>
                  <a:lnTo>
                    <a:pt x="5942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21" name="Google Shape;7421;p25"/>
            <p:cNvSpPr/>
            <p:nvPr/>
          </p:nvSpPr>
          <p:spPr>
            <a:xfrm>
              <a:off x="34760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25" y="5596"/>
                  </a:lnTo>
                  <a:lnTo>
                    <a:pt x="3251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22" name="Google Shape;7422;p25"/>
            <p:cNvSpPr/>
            <p:nvPr/>
          </p:nvSpPr>
          <p:spPr>
            <a:xfrm>
              <a:off x="4264213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0" y="465"/>
                    <a:pt x="1750" y="941"/>
                  </a:cubicBezTo>
                  <a:cubicBezTo>
                    <a:pt x="1750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23" name="Google Shape;7423;p25"/>
            <p:cNvSpPr/>
            <p:nvPr/>
          </p:nvSpPr>
          <p:spPr>
            <a:xfrm>
              <a:off x="37462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0" y="0"/>
                  </a:moveTo>
                  <a:cubicBezTo>
                    <a:pt x="227" y="0"/>
                    <a:pt x="0" y="238"/>
                    <a:pt x="0" y="524"/>
                  </a:cubicBezTo>
                  <a:cubicBezTo>
                    <a:pt x="0" y="810"/>
                    <a:pt x="227" y="1048"/>
                    <a:pt x="500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24" name="Google Shape;7424;p25"/>
            <p:cNvSpPr/>
            <p:nvPr/>
          </p:nvSpPr>
          <p:spPr>
            <a:xfrm>
              <a:off x="41022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25" name="Google Shape;7425;p25"/>
            <p:cNvSpPr/>
            <p:nvPr/>
          </p:nvSpPr>
          <p:spPr>
            <a:xfrm>
              <a:off x="4091263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26" name="Google Shape;7426;p25"/>
            <p:cNvSpPr/>
            <p:nvPr/>
          </p:nvSpPr>
          <p:spPr>
            <a:xfrm>
              <a:off x="3911788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9" y="108"/>
                    <a:pt x="1881" y="513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13"/>
                    <a:pt x="524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27" name="Google Shape;7427;p25"/>
            <p:cNvSpPr/>
            <p:nvPr/>
          </p:nvSpPr>
          <p:spPr>
            <a:xfrm flipH="1">
              <a:off x="5405438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13" y="3905"/>
                  </a:lnTo>
                  <a:lnTo>
                    <a:pt x="143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86" y="2155"/>
                  </a:lnTo>
                  <a:lnTo>
                    <a:pt x="4156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28" name="Google Shape;7428;p25"/>
            <p:cNvSpPr/>
            <p:nvPr/>
          </p:nvSpPr>
          <p:spPr>
            <a:xfrm>
              <a:off x="3903138" y="5063263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2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42" y="894"/>
                  </a:cubicBezTo>
                  <a:cubicBezTo>
                    <a:pt x="680" y="894"/>
                    <a:pt x="870" y="691"/>
                    <a:pt x="870" y="453"/>
                  </a:cubicBezTo>
                  <a:cubicBezTo>
                    <a:pt x="870" y="203"/>
                    <a:pt x="680" y="1"/>
                    <a:pt x="4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29" name="Google Shape;7429;p25"/>
            <p:cNvSpPr/>
            <p:nvPr/>
          </p:nvSpPr>
          <p:spPr>
            <a:xfrm>
              <a:off x="4143363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30" name="Google Shape;7430;p25"/>
            <p:cNvSpPr/>
            <p:nvPr/>
          </p:nvSpPr>
          <p:spPr>
            <a:xfrm>
              <a:off x="4039763" y="4904013"/>
              <a:ext cx="148575" cy="110175"/>
            </a:xfrm>
            <a:custGeom>
              <a:avLst/>
              <a:gdLst/>
              <a:ahLst/>
              <a:cxnLst/>
              <a:rect l="l" t="t" r="r" b="b"/>
              <a:pathLst>
                <a:path w="5943" h="4407" extrusionOk="0">
                  <a:moveTo>
                    <a:pt x="5930" y="1"/>
                  </a:moveTo>
                  <a:lnTo>
                    <a:pt x="3990" y="167"/>
                  </a:lnTo>
                  <a:lnTo>
                    <a:pt x="3847" y="2061"/>
                  </a:lnTo>
                  <a:lnTo>
                    <a:pt x="1965" y="2203"/>
                  </a:lnTo>
                  <a:lnTo>
                    <a:pt x="1799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4" y="4239"/>
                  </a:lnTo>
                  <a:lnTo>
                    <a:pt x="2096" y="2358"/>
                  </a:lnTo>
                  <a:lnTo>
                    <a:pt x="3978" y="2203"/>
                  </a:lnTo>
                  <a:lnTo>
                    <a:pt x="4121" y="310"/>
                  </a:lnTo>
                  <a:lnTo>
                    <a:pt x="5942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31" name="Google Shape;7431;p25"/>
            <p:cNvSpPr/>
            <p:nvPr/>
          </p:nvSpPr>
          <p:spPr>
            <a:xfrm>
              <a:off x="34760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25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32" name="Google Shape;7432;p25"/>
            <p:cNvSpPr/>
            <p:nvPr/>
          </p:nvSpPr>
          <p:spPr>
            <a:xfrm>
              <a:off x="331051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33" name="Google Shape;7433;p25"/>
            <p:cNvSpPr/>
            <p:nvPr/>
          </p:nvSpPr>
          <p:spPr>
            <a:xfrm>
              <a:off x="27925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13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34" name="Google Shape;7434;p25"/>
            <p:cNvSpPr/>
            <p:nvPr/>
          </p:nvSpPr>
          <p:spPr>
            <a:xfrm>
              <a:off x="31485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35" name="Google Shape;7435;p25"/>
            <p:cNvSpPr/>
            <p:nvPr/>
          </p:nvSpPr>
          <p:spPr>
            <a:xfrm>
              <a:off x="3137588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36" name="Google Shape;7436;p25"/>
            <p:cNvSpPr/>
            <p:nvPr/>
          </p:nvSpPr>
          <p:spPr>
            <a:xfrm>
              <a:off x="2958388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13" y="1894"/>
                    <a:pt x="132" y="1489"/>
                    <a:pt x="132" y="1001"/>
                  </a:cubicBezTo>
                  <a:cubicBezTo>
                    <a:pt x="132" y="501"/>
                    <a:pt x="513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1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60" y="1989"/>
                    <a:pt x="2001" y="1548"/>
                    <a:pt x="2001" y="1001"/>
                  </a:cubicBezTo>
                  <a:cubicBezTo>
                    <a:pt x="2001" y="441"/>
                    <a:pt x="1536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37" name="Google Shape;7437;p25"/>
            <p:cNvSpPr/>
            <p:nvPr/>
          </p:nvSpPr>
          <p:spPr>
            <a:xfrm>
              <a:off x="2544938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01" y="1822"/>
                  </a:lnTo>
                  <a:lnTo>
                    <a:pt x="2120" y="2001"/>
                  </a:lnTo>
                  <a:lnTo>
                    <a:pt x="2001" y="3894"/>
                  </a:lnTo>
                  <a:lnTo>
                    <a:pt x="132" y="4073"/>
                  </a:lnTo>
                  <a:lnTo>
                    <a:pt x="1" y="6037"/>
                  </a:lnTo>
                  <a:lnTo>
                    <a:pt x="144" y="6049"/>
                  </a:lnTo>
                  <a:lnTo>
                    <a:pt x="275" y="4228"/>
                  </a:lnTo>
                  <a:lnTo>
                    <a:pt x="2156" y="4049"/>
                  </a:lnTo>
                  <a:lnTo>
                    <a:pt x="2275" y="2156"/>
                  </a:lnTo>
                  <a:lnTo>
                    <a:pt x="4144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38" name="Google Shape;7438;p25"/>
            <p:cNvSpPr/>
            <p:nvPr/>
          </p:nvSpPr>
          <p:spPr>
            <a:xfrm>
              <a:off x="294946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703"/>
                    <a:pt x="203" y="893"/>
                    <a:pt x="441" y="893"/>
                  </a:cubicBezTo>
                  <a:cubicBezTo>
                    <a:pt x="679" y="893"/>
                    <a:pt x="870" y="703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39" name="Google Shape;7439;p25"/>
            <p:cNvSpPr/>
            <p:nvPr/>
          </p:nvSpPr>
          <p:spPr>
            <a:xfrm>
              <a:off x="3189663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40" name="Google Shape;7440;p25"/>
            <p:cNvSpPr/>
            <p:nvPr/>
          </p:nvSpPr>
          <p:spPr>
            <a:xfrm flipH="1">
              <a:off x="5947138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42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53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42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41" name="Google Shape;7441;p25"/>
            <p:cNvSpPr/>
            <p:nvPr/>
          </p:nvSpPr>
          <p:spPr>
            <a:xfrm>
              <a:off x="25226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9" y="0"/>
                  </a:moveTo>
                  <a:lnTo>
                    <a:pt x="5656" y="2536"/>
                  </a:lnTo>
                  <a:lnTo>
                    <a:pt x="3049" y="2750"/>
                  </a:lnTo>
                  <a:lnTo>
                    <a:pt x="2823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03" y="8346"/>
                  </a:lnTo>
                  <a:lnTo>
                    <a:pt x="418" y="5798"/>
                  </a:lnTo>
                  <a:lnTo>
                    <a:pt x="3037" y="5596"/>
                  </a:lnTo>
                  <a:lnTo>
                    <a:pt x="3239" y="2953"/>
                  </a:lnTo>
                  <a:lnTo>
                    <a:pt x="5847" y="2750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42" name="Google Shape;7442;p25"/>
            <p:cNvSpPr/>
            <p:nvPr/>
          </p:nvSpPr>
          <p:spPr>
            <a:xfrm>
              <a:off x="331051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43" name="Google Shape;7443;p25"/>
            <p:cNvSpPr/>
            <p:nvPr/>
          </p:nvSpPr>
          <p:spPr>
            <a:xfrm>
              <a:off x="27925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44" name="Google Shape;7444;p25"/>
            <p:cNvSpPr/>
            <p:nvPr/>
          </p:nvSpPr>
          <p:spPr>
            <a:xfrm>
              <a:off x="31485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45" name="Google Shape;7445;p25"/>
            <p:cNvSpPr/>
            <p:nvPr/>
          </p:nvSpPr>
          <p:spPr>
            <a:xfrm>
              <a:off x="3137588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46" name="Google Shape;7446;p25"/>
            <p:cNvSpPr/>
            <p:nvPr/>
          </p:nvSpPr>
          <p:spPr>
            <a:xfrm>
              <a:off x="2958388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13" y="1894"/>
                    <a:pt x="132" y="1489"/>
                    <a:pt x="132" y="1001"/>
                  </a:cubicBezTo>
                  <a:cubicBezTo>
                    <a:pt x="108" y="513"/>
                    <a:pt x="513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60" y="2001"/>
                    <a:pt x="2001" y="1549"/>
                    <a:pt x="2001" y="1001"/>
                  </a:cubicBezTo>
                  <a:cubicBezTo>
                    <a:pt x="2001" y="453"/>
                    <a:pt x="1536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47" name="Google Shape;7447;p25"/>
            <p:cNvSpPr/>
            <p:nvPr/>
          </p:nvSpPr>
          <p:spPr>
            <a:xfrm>
              <a:off x="2544938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01" y="1834"/>
                  </a:lnTo>
                  <a:lnTo>
                    <a:pt x="2120" y="2012"/>
                  </a:lnTo>
                  <a:lnTo>
                    <a:pt x="2001" y="3905"/>
                  </a:lnTo>
                  <a:lnTo>
                    <a:pt x="132" y="4084"/>
                  </a:lnTo>
                  <a:lnTo>
                    <a:pt x="1" y="6048"/>
                  </a:lnTo>
                  <a:lnTo>
                    <a:pt x="144" y="6060"/>
                  </a:lnTo>
                  <a:lnTo>
                    <a:pt x="275" y="4227"/>
                  </a:lnTo>
                  <a:lnTo>
                    <a:pt x="2156" y="4048"/>
                  </a:lnTo>
                  <a:lnTo>
                    <a:pt x="2275" y="2155"/>
                  </a:lnTo>
                  <a:lnTo>
                    <a:pt x="4144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48" name="Google Shape;7448;p25"/>
            <p:cNvSpPr/>
            <p:nvPr/>
          </p:nvSpPr>
          <p:spPr>
            <a:xfrm>
              <a:off x="294946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49" name="Google Shape;7449;p25"/>
            <p:cNvSpPr/>
            <p:nvPr/>
          </p:nvSpPr>
          <p:spPr>
            <a:xfrm>
              <a:off x="3189663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50" name="Google Shape;7450;p25"/>
            <p:cNvSpPr/>
            <p:nvPr/>
          </p:nvSpPr>
          <p:spPr>
            <a:xfrm flipH="1">
              <a:off x="4993463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42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53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42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51" name="Google Shape;7451;p25"/>
            <p:cNvSpPr/>
            <p:nvPr/>
          </p:nvSpPr>
          <p:spPr>
            <a:xfrm>
              <a:off x="25226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9" y="0"/>
                  </a:moveTo>
                  <a:lnTo>
                    <a:pt x="5656" y="2548"/>
                  </a:lnTo>
                  <a:lnTo>
                    <a:pt x="3049" y="2751"/>
                  </a:lnTo>
                  <a:lnTo>
                    <a:pt x="2823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03" y="8347"/>
                  </a:lnTo>
                  <a:lnTo>
                    <a:pt x="418" y="5811"/>
                  </a:lnTo>
                  <a:lnTo>
                    <a:pt x="3037" y="5596"/>
                  </a:lnTo>
                  <a:lnTo>
                    <a:pt x="3239" y="2965"/>
                  </a:lnTo>
                  <a:lnTo>
                    <a:pt x="5847" y="2739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52" name="Google Shape;7452;p25"/>
            <p:cNvSpPr/>
            <p:nvPr/>
          </p:nvSpPr>
          <p:spPr>
            <a:xfrm>
              <a:off x="235741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53" name="Google Shape;7453;p25"/>
            <p:cNvSpPr/>
            <p:nvPr/>
          </p:nvSpPr>
          <p:spPr>
            <a:xfrm>
              <a:off x="183891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12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54" name="Google Shape;7454;p25"/>
            <p:cNvSpPr/>
            <p:nvPr/>
          </p:nvSpPr>
          <p:spPr>
            <a:xfrm>
              <a:off x="21949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2" y="1"/>
                    <a:pt x="0" y="203"/>
                    <a:pt x="0" y="453"/>
                  </a:cubicBezTo>
                  <a:cubicBezTo>
                    <a:pt x="0" y="703"/>
                    <a:pt x="202" y="894"/>
                    <a:pt x="441" y="894"/>
                  </a:cubicBezTo>
                  <a:cubicBezTo>
                    <a:pt x="679" y="894"/>
                    <a:pt x="869" y="703"/>
                    <a:pt x="869" y="453"/>
                  </a:cubicBezTo>
                  <a:cubicBezTo>
                    <a:pt x="869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55" name="Google Shape;7455;p25"/>
            <p:cNvSpPr/>
            <p:nvPr/>
          </p:nvSpPr>
          <p:spPr>
            <a:xfrm>
              <a:off x="218418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56" name="Google Shape;7456;p25"/>
            <p:cNvSpPr/>
            <p:nvPr/>
          </p:nvSpPr>
          <p:spPr>
            <a:xfrm>
              <a:off x="2004988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25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57" name="Google Shape;7457;p25"/>
            <p:cNvSpPr/>
            <p:nvPr/>
          </p:nvSpPr>
          <p:spPr>
            <a:xfrm flipH="1">
              <a:off x="731251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43" y="2001"/>
                  </a:lnTo>
                  <a:lnTo>
                    <a:pt x="2012" y="3894"/>
                  </a:lnTo>
                  <a:lnTo>
                    <a:pt x="131" y="4073"/>
                  </a:lnTo>
                  <a:lnTo>
                    <a:pt x="0" y="6037"/>
                  </a:lnTo>
                  <a:lnTo>
                    <a:pt x="167" y="6049"/>
                  </a:lnTo>
                  <a:lnTo>
                    <a:pt x="286" y="4228"/>
                  </a:lnTo>
                  <a:lnTo>
                    <a:pt x="2155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86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58" name="Google Shape;7458;p25"/>
            <p:cNvSpPr/>
            <p:nvPr/>
          </p:nvSpPr>
          <p:spPr>
            <a:xfrm>
              <a:off x="1996063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59" name="Google Shape;7459;p25"/>
            <p:cNvSpPr/>
            <p:nvPr/>
          </p:nvSpPr>
          <p:spPr>
            <a:xfrm>
              <a:off x="22359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60" name="Google Shape;7460;p25"/>
            <p:cNvSpPr/>
            <p:nvPr/>
          </p:nvSpPr>
          <p:spPr>
            <a:xfrm flipH="1">
              <a:off x="6900238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34" y="2048"/>
                  </a:lnTo>
                  <a:lnTo>
                    <a:pt x="1965" y="2203"/>
                  </a:lnTo>
                  <a:lnTo>
                    <a:pt x="1810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65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61" name="Google Shape;7461;p25"/>
            <p:cNvSpPr/>
            <p:nvPr/>
          </p:nvSpPr>
          <p:spPr>
            <a:xfrm>
              <a:off x="156893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36"/>
                  </a:lnTo>
                  <a:lnTo>
                    <a:pt x="3048" y="2750"/>
                  </a:lnTo>
                  <a:lnTo>
                    <a:pt x="2846" y="5394"/>
                  </a:lnTo>
                  <a:lnTo>
                    <a:pt x="226" y="5608"/>
                  </a:lnTo>
                  <a:lnTo>
                    <a:pt x="0" y="8334"/>
                  </a:lnTo>
                  <a:lnTo>
                    <a:pt x="226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39" y="2953"/>
                  </a:lnTo>
                  <a:lnTo>
                    <a:pt x="5858" y="2750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62" name="Google Shape;7462;p25"/>
            <p:cNvSpPr/>
            <p:nvPr/>
          </p:nvSpPr>
          <p:spPr>
            <a:xfrm>
              <a:off x="235741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22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63" name="Google Shape;7463;p25"/>
            <p:cNvSpPr/>
            <p:nvPr/>
          </p:nvSpPr>
          <p:spPr>
            <a:xfrm>
              <a:off x="183891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12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64" name="Google Shape;7464;p25"/>
            <p:cNvSpPr/>
            <p:nvPr/>
          </p:nvSpPr>
          <p:spPr>
            <a:xfrm>
              <a:off x="21949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2" y="0"/>
                    <a:pt x="0" y="203"/>
                    <a:pt x="0" y="441"/>
                  </a:cubicBezTo>
                  <a:cubicBezTo>
                    <a:pt x="0" y="691"/>
                    <a:pt x="202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65" name="Google Shape;7465;p25"/>
            <p:cNvSpPr/>
            <p:nvPr/>
          </p:nvSpPr>
          <p:spPr>
            <a:xfrm>
              <a:off x="218418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66" name="Google Shape;7466;p25"/>
            <p:cNvSpPr/>
            <p:nvPr/>
          </p:nvSpPr>
          <p:spPr>
            <a:xfrm>
              <a:off x="2004988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25" y="1894"/>
                    <a:pt x="120" y="1489"/>
                    <a:pt x="120" y="1001"/>
                  </a:cubicBezTo>
                  <a:cubicBezTo>
                    <a:pt x="108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67" name="Google Shape;7467;p25"/>
            <p:cNvSpPr/>
            <p:nvPr/>
          </p:nvSpPr>
          <p:spPr>
            <a:xfrm flipH="1">
              <a:off x="7312513" y="4616350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43" y="2012"/>
                  </a:lnTo>
                  <a:lnTo>
                    <a:pt x="2012" y="3905"/>
                  </a:lnTo>
                  <a:lnTo>
                    <a:pt x="131" y="4084"/>
                  </a:lnTo>
                  <a:lnTo>
                    <a:pt x="0" y="6048"/>
                  </a:lnTo>
                  <a:lnTo>
                    <a:pt x="167" y="6060"/>
                  </a:lnTo>
                  <a:lnTo>
                    <a:pt x="286" y="4227"/>
                  </a:lnTo>
                  <a:lnTo>
                    <a:pt x="2155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86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68" name="Google Shape;7468;p25"/>
            <p:cNvSpPr/>
            <p:nvPr/>
          </p:nvSpPr>
          <p:spPr>
            <a:xfrm>
              <a:off x="1996063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69" name="Google Shape;7469;p25"/>
            <p:cNvSpPr/>
            <p:nvPr/>
          </p:nvSpPr>
          <p:spPr>
            <a:xfrm>
              <a:off x="22359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70" name="Google Shape;7470;p25"/>
            <p:cNvSpPr/>
            <p:nvPr/>
          </p:nvSpPr>
          <p:spPr>
            <a:xfrm flipH="1">
              <a:off x="5946563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34" y="2061"/>
                  </a:lnTo>
                  <a:lnTo>
                    <a:pt x="1965" y="2203"/>
                  </a:lnTo>
                  <a:lnTo>
                    <a:pt x="1810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65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71" name="Google Shape;7471;p25"/>
            <p:cNvSpPr/>
            <p:nvPr/>
          </p:nvSpPr>
          <p:spPr>
            <a:xfrm>
              <a:off x="156893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48" y="2751"/>
                  </a:lnTo>
                  <a:lnTo>
                    <a:pt x="2846" y="5394"/>
                  </a:lnTo>
                  <a:lnTo>
                    <a:pt x="226" y="5608"/>
                  </a:lnTo>
                  <a:lnTo>
                    <a:pt x="0" y="8335"/>
                  </a:lnTo>
                  <a:lnTo>
                    <a:pt x="226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39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72" name="Google Shape;7472;p25"/>
            <p:cNvSpPr/>
            <p:nvPr/>
          </p:nvSpPr>
          <p:spPr>
            <a:xfrm>
              <a:off x="1403738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0" y="465"/>
                    <a:pt x="1750" y="941"/>
                  </a:cubicBezTo>
                  <a:cubicBezTo>
                    <a:pt x="1750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73" name="Google Shape;7473;p25"/>
            <p:cNvSpPr/>
            <p:nvPr/>
          </p:nvSpPr>
          <p:spPr>
            <a:xfrm>
              <a:off x="88521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39" y="1"/>
                    <a:pt x="1" y="227"/>
                    <a:pt x="1" y="525"/>
                  </a:cubicBezTo>
                  <a:cubicBezTo>
                    <a:pt x="1" y="810"/>
                    <a:pt x="239" y="1037"/>
                    <a:pt x="512" y="1037"/>
                  </a:cubicBezTo>
                  <a:cubicBezTo>
                    <a:pt x="786" y="1037"/>
                    <a:pt x="1013" y="810"/>
                    <a:pt x="1013" y="525"/>
                  </a:cubicBezTo>
                  <a:cubicBezTo>
                    <a:pt x="1013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74" name="Google Shape;7474;p25"/>
            <p:cNvSpPr/>
            <p:nvPr/>
          </p:nvSpPr>
          <p:spPr>
            <a:xfrm>
              <a:off x="12418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69" y="703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75" name="Google Shape;7475;p25"/>
            <p:cNvSpPr/>
            <p:nvPr/>
          </p:nvSpPr>
          <p:spPr>
            <a:xfrm>
              <a:off x="1230788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76" name="Google Shape;7476;p25"/>
            <p:cNvSpPr/>
            <p:nvPr/>
          </p:nvSpPr>
          <p:spPr>
            <a:xfrm>
              <a:off x="105131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8" y="96"/>
                    <a:pt x="1881" y="501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01"/>
                    <a:pt x="512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0" y="1548"/>
                    <a:pt x="2000" y="1001"/>
                  </a:cubicBezTo>
                  <a:cubicBezTo>
                    <a:pt x="2000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77" name="Google Shape;7477;p25"/>
            <p:cNvSpPr/>
            <p:nvPr/>
          </p:nvSpPr>
          <p:spPr>
            <a:xfrm>
              <a:off x="637863" y="-162"/>
              <a:ext cx="106875" cy="151250"/>
            </a:xfrm>
            <a:custGeom>
              <a:avLst/>
              <a:gdLst/>
              <a:ahLst/>
              <a:cxnLst/>
              <a:rect l="l" t="t" r="r" b="b"/>
              <a:pathLst>
                <a:path w="4275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78" name="Google Shape;7478;p25"/>
            <p:cNvSpPr/>
            <p:nvPr/>
          </p:nvSpPr>
          <p:spPr>
            <a:xfrm>
              <a:off x="1042388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69" y="703"/>
                    <a:pt x="869" y="453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79" name="Google Shape;7479;p25"/>
            <p:cNvSpPr/>
            <p:nvPr/>
          </p:nvSpPr>
          <p:spPr>
            <a:xfrm>
              <a:off x="12828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80" name="Google Shape;7480;p25"/>
            <p:cNvSpPr/>
            <p:nvPr/>
          </p:nvSpPr>
          <p:spPr>
            <a:xfrm flipH="1">
              <a:off x="7853913" y="289763"/>
              <a:ext cx="148575" cy="110150"/>
            </a:xfrm>
            <a:custGeom>
              <a:avLst/>
              <a:gdLst/>
              <a:ahLst/>
              <a:cxnLst/>
              <a:rect l="l" t="t" r="r" b="b"/>
              <a:pathLst>
                <a:path w="5943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35" y="2048"/>
                  </a:lnTo>
                  <a:lnTo>
                    <a:pt x="1954" y="2203"/>
                  </a:lnTo>
                  <a:lnTo>
                    <a:pt x="1799" y="4108"/>
                  </a:lnTo>
                  <a:lnTo>
                    <a:pt x="1" y="4239"/>
                  </a:lnTo>
                  <a:lnTo>
                    <a:pt x="1" y="4406"/>
                  </a:lnTo>
                  <a:lnTo>
                    <a:pt x="1954" y="4239"/>
                  </a:lnTo>
                  <a:lnTo>
                    <a:pt x="2096" y="2346"/>
                  </a:lnTo>
                  <a:lnTo>
                    <a:pt x="3978" y="2203"/>
                  </a:lnTo>
                  <a:lnTo>
                    <a:pt x="4120" y="310"/>
                  </a:lnTo>
                  <a:lnTo>
                    <a:pt x="5942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81" name="Google Shape;7481;p25"/>
            <p:cNvSpPr/>
            <p:nvPr/>
          </p:nvSpPr>
          <p:spPr>
            <a:xfrm>
              <a:off x="637863" y="768988"/>
              <a:ext cx="106875" cy="151225"/>
            </a:xfrm>
            <a:custGeom>
              <a:avLst/>
              <a:gdLst/>
              <a:ahLst/>
              <a:cxnLst/>
              <a:rect l="l" t="t" r="r" b="b"/>
              <a:pathLst>
                <a:path w="4275" h="6049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2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7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2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82" name="Google Shape;7482;p25"/>
            <p:cNvSpPr/>
            <p:nvPr/>
          </p:nvSpPr>
          <p:spPr>
            <a:xfrm flipH="1">
              <a:off x="61553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05" y="5798"/>
                  </a:lnTo>
                  <a:lnTo>
                    <a:pt x="3025" y="5596"/>
                  </a:lnTo>
                  <a:lnTo>
                    <a:pt x="3227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83" name="Google Shape;7483;p25"/>
            <p:cNvSpPr/>
            <p:nvPr/>
          </p:nvSpPr>
          <p:spPr>
            <a:xfrm>
              <a:off x="668513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30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53" y="1787"/>
                    <a:pt x="84" y="1406"/>
                    <a:pt x="84" y="930"/>
                  </a:cubicBezTo>
                  <a:cubicBezTo>
                    <a:pt x="84" y="453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8"/>
                    <a:pt x="1" y="918"/>
                  </a:cubicBezTo>
                  <a:cubicBezTo>
                    <a:pt x="1" y="1430"/>
                    <a:pt x="417" y="1846"/>
                    <a:pt x="918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34" y="418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84" name="Google Shape;7484;p25"/>
            <p:cNvSpPr/>
            <p:nvPr/>
          </p:nvSpPr>
          <p:spPr>
            <a:xfrm>
              <a:off x="637863" y="1537838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6"/>
                  </a:lnTo>
                  <a:lnTo>
                    <a:pt x="119" y="4084"/>
                  </a:lnTo>
                  <a:lnTo>
                    <a:pt x="0" y="6049"/>
                  </a:lnTo>
                  <a:lnTo>
                    <a:pt x="155" y="6061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67"/>
                  </a:lnTo>
                  <a:lnTo>
                    <a:pt x="4156" y="1989"/>
                  </a:lnTo>
                  <a:lnTo>
                    <a:pt x="4275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85" name="Google Shape;7485;p25"/>
            <p:cNvSpPr/>
            <p:nvPr/>
          </p:nvSpPr>
          <p:spPr>
            <a:xfrm flipH="1">
              <a:off x="615538" y="1063063"/>
              <a:ext cx="151825" cy="209000"/>
            </a:xfrm>
            <a:custGeom>
              <a:avLst/>
              <a:gdLst/>
              <a:ahLst/>
              <a:cxnLst/>
              <a:rect l="l" t="t" r="r" b="b"/>
              <a:pathLst>
                <a:path w="6073" h="8360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7" y="2763"/>
                  </a:lnTo>
                  <a:lnTo>
                    <a:pt x="2834" y="5406"/>
                  </a:lnTo>
                  <a:lnTo>
                    <a:pt x="215" y="5621"/>
                  </a:lnTo>
                  <a:lnTo>
                    <a:pt x="0" y="8335"/>
                  </a:lnTo>
                  <a:lnTo>
                    <a:pt x="215" y="8359"/>
                  </a:lnTo>
                  <a:lnTo>
                    <a:pt x="405" y="5811"/>
                  </a:lnTo>
                  <a:lnTo>
                    <a:pt x="3025" y="5597"/>
                  </a:lnTo>
                  <a:lnTo>
                    <a:pt x="3227" y="2966"/>
                  </a:lnTo>
                  <a:lnTo>
                    <a:pt x="5858" y="2763"/>
                  </a:lnTo>
                  <a:lnTo>
                    <a:pt x="6073" y="25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86" name="Google Shape;7486;p25"/>
            <p:cNvSpPr/>
            <p:nvPr/>
          </p:nvSpPr>
          <p:spPr>
            <a:xfrm>
              <a:off x="668513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53" y="1787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87" name="Google Shape;7487;p25"/>
            <p:cNvSpPr/>
            <p:nvPr/>
          </p:nvSpPr>
          <p:spPr>
            <a:xfrm>
              <a:off x="637863" y="2306963"/>
              <a:ext cx="106875" cy="151550"/>
            </a:xfrm>
            <a:custGeom>
              <a:avLst/>
              <a:gdLst/>
              <a:ahLst/>
              <a:cxnLst/>
              <a:rect l="l" t="t" r="r" b="b"/>
              <a:pathLst>
                <a:path w="4275" h="6062" extrusionOk="0">
                  <a:moveTo>
                    <a:pt x="4132" y="1"/>
                  </a:moveTo>
                  <a:lnTo>
                    <a:pt x="4013" y="1835"/>
                  </a:lnTo>
                  <a:lnTo>
                    <a:pt x="2132" y="2013"/>
                  </a:lnTo>
                  <a:lnTo>
                    <a:pt x="2001" y="3906"/>
                  </a:lnTo>
                  <a:lnTo>
                    <a:pt x="119" y="4085"/>
                  </a:lnTo>
                  <a:lnTo>
                    <a:pt x="0" y="6049"/>
                  </a:lnTo>
                  <a:lnTo>
                    <a:pt x="155" y="6061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88" name="Google Shape;7488;p25"/>
            <p:cNvSpPr/>
            <p:nvPr/>
          </p:nvSpPr>
          <p:spPr>
            <a:xfrm flipH="1">
              <a:off x="615538" y="183221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1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51"/>
                  </a:lnTo>
                  <a:lnTo>
                    <a:pt x="6073" y="12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89" name="Google Shape;7489;p25"/>
            <p:cNvSpPr/>
            <p:nvPr/>
          </p:nvSpPr>
          <p:spPr>
            <a:xfrm>
              <a:off x="668513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90" name="Google Shape;7490;p25"/>
            <p:cNvSpPr/>
            <p:nvPr/>
          </p:nvSpPr>
          <p:spPr>
            <a:xfrm>
              <a:off x="637863" y="3076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1"/>
                  </a:moveTo>
                  <a:lnTo>
                    <a:pt x="4013" y="1834"/>
                  </a:lnTo>
                  <a:lnTo>
                    <a:pt x="2132" y="2013"/>
                  </a:lnTo>
                  <a:lnTo>
                    <a:pt x="2001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61"/>
                  </a:lnTo>
                  <a:lnTo>
                    <a:pt x="274" y="4227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91" name="Google Shape;7491;p25"/>
            <p:cNvSpPr/>
            <p:nvPr/>
          </p:nvSpPr>
          <p:spPr>
            <a:xfrm flipH="1">
              <a:off x="615538" y="260136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82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799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51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92" name="Google Shape;7492;p25"/>
            <p:cNvSpPr/>
            <p:nvPr/>
          </p:nvSpPr>
          <p:spPr>
            <a:xfrm>
              <a:off x="668513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83"/>
                  </a:moveTo>
                  <a:cubicBezTo>
                    <a:pt x="1382" y="83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4"/>
                    <a:pt x="453" y="83"/>
                    <a:pt x="918" y="83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5"/>
                    <a:pt x="918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93" name="Google Shape;7493;p25"/>
            <p:cNvSpPr/>
            <p:nvPr/>
          </p:nvSpPr>
          <p:spPr>
            <a:xfrm>
              <a:off x="637863" y="3845263"/>
              <a:ext cx="106875" cy="151225"/>
            </a:xfrm>
            <a:custGeom>
              <a:avLst/>
              <a:gdLst/>
              <a:ahLst/>
              <a:cxnLst/>
              <a:rect l="l" t="t" r="r" b="b"/>
              <a:pathLst>
                <a:path w="4275" h="6049" extrusionOk="0">
                  <a:moveTo>
                    <a:pt x="4132" y="0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2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77"/>
                  </a:lnTo>
                  <a:lnTo>
                    <a:pt x="4275" y="12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94" name="Google Shape;7494;p25"/>
            <p:cNvSpPr/>
            <p:nvPr/>
          </p:nvSpPr>
          <p:spPr>
            <a:xfrm flipH="1">
              <a:off x="615538" y="3370488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58" y="1"/>
                  </a:moveTo>
                  <a:lnTo>
                    <a:pt x="5656" y="2537"/>
                  </a:lnTo>
                  <a:lnTo>
                    <a:pt x="3037" y="2751"/>
                  </a:lnTo>
                  <a:lnTo>
                    <a:pt x="2834" y="5383"/>
                  </a:lnTo>
                  <a:lnTo>
                    <a:pt x="215" y="5609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799"/>
                  </a:lnTo>
                  <a:lnTo>
                    <a:pt x="3025" y="5597"/>
                  </a:lnTo>
                  <a:lnTo>
                    <a:pt x="3227" y="2954"/>
                  </a:lnTo>
                  <a:lnTo>
                    <a:pt x="5858" y="2751"/>
                  </a:lnTo>
                  <a:lnTo>
                    <a:pt x="6073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95" name="Google Shape;7495;p25"/>
            <p:cNvSpPr/>
            <p:nvPr/>
          </p:nvSpPr>
          <p:spPr>
            <a:xfrm>
              <a:off x="668513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4"/>
                    <a:pt x="1382" y="1787"/>
                    <a:pt x="918" y="1787"/>
                  </a:cubicBezTo>
                  <a:cubicBezTo>
                    <a:pt x="453" y="1787"/>
                    <a:pt x="84" y="1406"/>
                    <a:pt x="84" y="929"/>
                  </a:cubicBezTo>
                  <a:cubicBezTo>
                    <a:pt x="72" y="453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96" name="Google Shape;7496;p25"/>
            <p:cNvSpPr/>
            <p:nvPr/>
          </p:nvSpPr>
          <p:spPr>
            <a:xfrm>
              <a:off x="1403738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0" y="465"/>
                    <a:pt x="1750" y="941"/>
                  </a:cubicBezTo>
                  <a:cubicBezTo>
                    <a:pt x="1750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97" name="Google Shape;7497;p25"/>
            <p:cNvSpPr/>
            <p:nvPr/>
          </p:nvSpPr>
          <p:spPr>
            <a:xfrm>
              <a:off x="88521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12" y="1048"/>
                  </a:cubicBezTo>
                  <a:cubicBezTo>
                    <a:pt x="786" y="1048"/>
                    <a:pt x="1013" y="810"/>
                    <a:pt x="1013" y="524"/>
                  </a:cubicBezTo>
                  <a:cubicBezTo>
                    <a:pt x="1013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98" name="Google Shape;7498;p25"/>
            <p:cNvSpPr/>
            <p:nvPr/>
          </p:nvSpPr>
          <p:spPr>
            <a:xfrm>
              <a:off x="12418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99" name="Google Shape;7499;p25"/>
            <p:cNvSpPr/>
            <p:nvPr/>
          </p:nvSpPr>
          <p:spPr>
            <a:xfrm>
              <a:off x="1230788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00" name="Google Shape;7500;p25"/>
            <p:cNvSpPr/>
            <p:nvPr/>
          </p:nvSpPr>
          <p:spPr>
            <a:xfrm>
              <a:off x="105131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8" y="108"/>
                    <a:pt x="1881" y="513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13"/>
                    <a:pt x="512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0" y="1549"/>
                    <a:pt x="2000" y="1001"/>
                  </a:cubicBezTo>
                  <a:cubicBezTo>
                    <a:pt x="2000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01" name="Google Shape;7501;p25"/>
            <p:cNvSpPr/>
            <p:nvPr/>
          </p:nvSpPr>
          <p:spPr>
            <a:xfrm>
              <a:off x="637863" y="4614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5"/>
                  </a:lnTo>
                  <a:lnTo>
                    <a:pt x="119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88"/>
                  </a:lnTo>
                  <a:lnTo>
                    <a:pt x="4275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02" name="Google Shape;7502;p25"/>
            <p:cNvSpPr/>
            <p:nvPr/>
          </p:nvSpPr>
          <p:spPr>
            <a:xfrm flipH="1">
              <a:off x="615538" y="41393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7" y="2763"/>
                  </a:lnTo>
                  <a:lnTo>
                    <a:pt x="2834" y="5394"/>
                  </a:lnTo>
                  <a:lnTo>
                    <a:pt x="215" y="5620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7"/>
                  </a:lnTo>
                  <a:lnTo>
                    <a:pt x="3227" y="2965"/>
                  </a:lnTo>
                  <a:lnTo>
                    <a:pt x="5858" y="2763"/>
                  </a:lnTo>
                  <a:lnTo>
                    <a:pt x="6073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03" name="Google Shape;7503;p25"/>
            <p:cNvSpPr/>
            <p:nvPr/>
          </p:nvSpPr>
          <p:spPr>
            <a:xfrm>
              <a:off x="668513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04" name="Google Shape;7504;p25"/>
            <p:cNvSpPr/>
            <p:nvPr/>
          </p:nvSpPr>
          <p:spPr>
            <a:xfrm>
              <a:off x="1042388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05" name="Google Shape;7505;p25"/>
            <p:cNvSpPr/>
            <p:nvPr/>
          </p:nvSpPr>
          <p:spPr>
            <a:xfrm>
              <a:off x="12828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06" name="Google Shape;7506;p25"/>
            <p:cNvSpPr/>
            <p:nvPr/>
          </p:nvSpPr>
          <p:spPr>
            <a:xfrm flipH="1">
              <a:off x="6900238" y="4906250"/>
              <a:ext cx="148575" cy="110175"/>
            </a:xfrm>
            <a:custGeom>
              <a:avLst/>
              <a:gdLst/>
              <a:ahLst/>
              <a:cxnLst/>
              <a:rect l="l" t="t" r="r" b="b"/>
              <a:pathLst>
                <a:path w="5943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35" y="2061"/>
                  </a:lnTo>
                  <a:lnTo>
                    <a:pt x="1954" y="2203"/>
                  </a:lnTo>
                  <a:lnTo>
                    <a:pt x="1799" y="4097"/>
                  </a:lnTo>
                  <a:lnTo>
                    <a:pt x="1" y="4239"/>
                  </a:lnTo>
                  <a:lnTo>
                    <a:pt x="1" y="4406"/>
                  </a:lnTo>
                  <a:lnTo>
                    <a:pt x="1954" y="4239"/>
                  </a:lnTo>
                  <a:lnTo>
                    <a:pt x="2096" y="2358"/>
                  </a:lnTo>
                  <a:lnTo>
                    <a:pt x="3978" y="2203"/>
                  </a:lnTo>
                  <a:lnTo>
                    <a:pt x="4120" y="310"/>
                  </a:lnTo>
                  <a:lnTo>
                    <a:pt x="5942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07" name="Google Shape;7507;p25"/>
            <p:cNvSpPr/>
            <p:nvPr/>
          </p:nvSpPr>
          <p:spPr>
            <a:xfrm flipH="1">
              <a:off x="61553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08" name="Google Shape;7508;p25"/>
            <p:cNvSpPr/>
            <p:nvPr/>
          </p:nvSpPr>
          <p:spPr>
            <a:xfrm>
              <a:off x="45003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09" name="Google Shape;7509;p25"/>
            <p:cNvSpPr/>
            <p:nvPr/>
          </p:nvSpPr>
          <p:spPr>
            <a:xfrm>
              <a:off x="2881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10" name="Google Shape;7510;p25"/>
            <p:cNvSpPr/>
            <p:nvPr/>
          </p:nvSpPr>
          <p:spPr>
            <a:xfrm>
              <a:off x="277113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11" name="Google Shape;7511;p25"/>
            <p:cNvSpPr/>
            <p:nvPr/>
          </p:nvSpPr>
          <p:spPr>
            <a:xfrm>
              <a:off x="9761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01"/>
                    <a:pt x="524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1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12" name="Google Shape;7512;p25"/>
            <p:cNvSpPr/>
            <p:nvPr/>
          </p:nvSpPr>
          <p:spPr>
            <a:xfrm>
              <a:off x="450038" y="8752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5"/>
                  </a:moveTo>
                  <a:cubicBezTo>
                    <a:pt x="1382" y="95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4"/>
                    <a:pt x="465" y="95"/>
                    <a:pt x="917" y="95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13" name="Google Shape;7513;p25"/>
            <p:cNvSpPr/>
            <p:nvPr/>
          </p:nvSpPr>
          <p:spPr>
            <a:xfrm>
              <a:off x="8928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57" y="703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14" name="Google Shape;7514;p25"/>
            <p:cNvSpPr/>
            <p:nvPr/>
          </p:nvSpPr>
          <p:spPr>
            <a:xfrm>
              <a:off x="288113" y="9812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15" name="Google Shape;7515;p25"/>
            <p:cNvSpPr/>
            <p:nvPr/>
          </p:nvSpPr>
          <p:spPr>
            <a:xfrm>
              <a:off x="277113" y="7886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16" name="Google Shape;7516;p25"/>
            <p:cNvSpPr/>
            <p:nvPr/>
          </p:nvSpPr>
          <p:spPr>
            <a:xfrm>
              <a:off x="3291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17" name="Google Shape;7517;p25"/>
            <p:cNvSpPr/>
            <p:nvPr/>
          </p:nvSpPr>
          <p:spPr>
            <a:xfrm>
              <a:off x="97613" y="871388"/>
              <a:ext cx="50025" cy="50025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001" y="107"/>
                  </a:moveTo>
                  <a:cubicBezTo>
                    <a:pt x="1489" y="107"/>
                    <a:pt x="1882" y="512"/>
                    <a:pt x="1882" y="1000"/>
                  </a:cubicBezTo>
                  <a:cubicBezTo>
                    <a:pt x="1882" y="1500"/>
                    <a:pt x="1477" y="1893"/>
                    <a:pt x="1001" y="1893"/>
                  </a:cubicBezTo>
                  <a:cubicBezTo>
                    <a:pt x="524" y="1893"/>
                    <a:pt x="120" y="1500"/>
                    <a:pt x="120" y="1000"/>
                  </a:cubicBezTo>
                  <a:cubicBezTo>
                    <a:pt x="120" y="512"/>
                    <a:pt x="524" y="107"/>
                    <a:pt x="1001" y="107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53"/>
                    <a:pt x="1" y="1000"/>
                  </a:cubicBezTo>
                  <a:cubicBezTo>
                    <a:pt x="1" y="1548"/>
                    <a:pt x="453" y="2001"/>
                    <a:pt x="1001" y="2001"/>
                  </a:cubicBezTo>
                  <a:cubicBezTo>
                    <a:pt x="1548" y="2001"/>
                    <a:pt x="2001" y="1548"/>
                    <a:pt x="2001" y="1000"/>
                  </a:cubicBezTo>
                  <a:cubicBezTo>
                    <a:pt x="2001" y="453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18" name="Google Shape;7518;p25"/>
            <p:cNvSpPr/>
            <p:nvPr/>
          </p:nvSpPr>
          <p:spPr>
            <a:xfrm flipH="1">
              <a:off x="13088" y="566888"/>
              <a:ext cx="108650" cy="150025"/>
            </a:xfrm>
            <a:custGeom>
              <a:avLst/>
              <a:gdLst/>
              <a:ahLst/>
              <a:cxnLst/>
              <a:rect l="l" t="t" r="r" b="b"/>
              <a:pathLst>
                <a:path w="4346" h="6001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1"/>
                  </a:lnTo>
                  <a:lnTo>
                    <a:pt x="2179" y="4013"/>
                  </a:lnTo>
                  <a:lnTo>
                    <a:pt x="4048" y="4167"/>
                  </a:lnTo>
                  <a:lnTo>
                    <a:pt x="4203" y="6001"/>
                  </a:lnTo>
                  <a:lnTo>
                    <a:pt x="4346" y="5977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19" name="Google Shape;7519;p25"/>
            <p:cNvSpPr/>
            <p:nvPr/>
          </p:nvSpPr>
          <p:spPr>
            <a:xfrm flipH="1">
              <a:off x="225613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20" name="Google Shape;7520;p25"/>
            <p:cNvSpPr/>
            <p:nvPr/>
          </p:nvSpPr>
          <p:spPr>
            <a:xfrm>
              <a:off x="397063" y="53741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21" name="Google Shape;7521;p25"/>
            <p:cNvSpPr/>
            <p:nvPr/>
          </p:nvSpPr>
          <p:spPr>
            <a:xfrm>
              <a:off x="236313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84"/>
                  </a:moveTo>
                  <a:cubicBezTo>
                    <a:pt x="1394" y="84"/>
                    <a:pt x="1763" y="453"/>
                    <a:pt x="1763" y="930"/>
                  </a:cubicBezTo>
                  <a:cubicBezTo>
                    <a:pt x="1763" y="1406"/>
                    <a:pt x="1394" y="1787"/>
                    <a:pt x="930" y="1787"/>
                  </a:cubicBezTo>
                  <a:cubicBezTo>
                    <a:pt x="465" y="1787"/>
                    <a:pt x="96" y="1406"/>
                    <a:pt x="96" y="930"/>
                  </a:cubicBezTo>
                  <a:cubicBezTo>
                    <a:pt x="96" y="453"/>
                    <a:pt x="465" y="84"/>
                    <a:pt x="930" y="84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8"/>
                    <a:pt x="1" y="918"/>
                  </a:cubicBezTo>
                  <a:cubicBezTo>
                    <a:pt x="1" y="1430"/>
                    <a:pt x="418" y="1846"/>
                    <a:pt x="930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46" y="418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22" name="Google Shape;7522;p25"/>
            <p:cNvSpPr/>
            <p:nvPr/>
          </p:nvSpPr>
          <p:spPr>
            <a:xfrm>
              <a:off x="450038" y="164438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7"/>
                    <a:pt x="917" y="1787"/>
                  </a:cubicBezTo>
                  <a:cubicBezTo>
                    <a:pt x="465" y="1787"/>
                    <a:pt x="84" y="1418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7"/>
                    <a:pt x="1" y="918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8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23" name="Google Shape;7523;p25"/>
            <p:cNvSpPr/>
            <p:nvPr/>
          </p:nvSpPr>
          <p:spPr>
            <a:xfrm>
              <a:off x="89288" y="12178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24" name="Google Shape;7524;p25"/>
            <p:cNvSpPr/>
            <p:nvPr/>
          </p:nvSpPr>
          <p:spPr>
            <a:xfrm>
              <a:off x="288113" y="17503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25" name="Google Shape;7525;p25"/>
            <p:cNvSpPr/>
            <p:nvPr/>
          </p:nvSpPr>
          <p:spPr>
            <a:xfrm>
              <a:off x="277113" y="1557788"/>
              <a:ext cx="21450" cy="22325"/>
            </a:xfrm>
            <a:custGeom>
              <a:avLst/>
              <a:gdLst/>
              <a:ahLst/>
              <a:cxnLst/>
              <a:rect l="l" t="t" r="r" b="b"/>
              <a:pathLst>
                <a:path w="858" h="893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26" name="Google Shape;7526;p25"/>
            <p:cNvSpPr/>
            <p:nvPr/>
          </p:nvSpPr>
          <p:spPr>
            <a:xfrm>
              <a:off x="329188" y="12755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27" name="Google Shape;7527;p25"/>
            <p:cNvSpPr/>
            <p:nvPr/>
          </p:nvSpPr>
          <p:spPr>
            <a:xfrm>
              <a:off x="97613" y="1640513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28" name="Google Shape;7528;p25"/>
            <p:cNvSpPr/>
            <p:nvPr/>
          </p:nvSpPr>
          <p:spPr>
            <a:xfrm>
              <a:off x="13088" y="1336013"/>
              <a:ext cx="108650" cy="149750"/>
            </a:xfrm>
            <a:custGeom>
              <a:avLst/>
              <a:gdLst/>
              <a:ahLst/>
              <a:cxnLst/>
              <a:rect l="l" t="t" r="r" b="b"/>
              <a:pathLst>
                <a:path w="4346" h="5990" extrusionOk="0">
                  <a:moveTo>
                    <a:pt x="155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24" y="2120"/>
                  </a:lnTo>
                  <a:lnTo>
                    <a:pt x="2179" y="4013"/>
                  </a:lnTo>
                  <a:lnTo>
                    <a:pt x="4048" y="4168"/>
                  </a:lnTo>
                  <a:lnTo>
                    <a:pt x="4203" y="5990"/>
                  </a:lnTo>
                  <a:lnTo>
                    <a:pt x="4346" y="5978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23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29" name="Google Shape;7529;p25"/>
            <p:cNvSpPr/>
            <p:nvPr/>
          </p:nvSpPr>
          <p:spPr>
            <a:xfrm>
              <a:off x="225613" y="105861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51"/>
                  </a:lnTo>
                  <a:lnTo>
                    <a:pt x="12" y="4406"/>
                  </a:lnTo>
                  <a:lnTo>
                    <a:pt x="1953" y="4251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22"/>
                  </a:lnTo>
                  <a:lnTo>
                    <a:pt x="5941" y="167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30" name="Google Shape;7530;p25"/>
            <p:cNvSpPr/>
            <p:nvPr/>
          </p:nvSpPr>
          <p:spPr>
            <a:xfrm flipH="1">
              <a:off x="8979088" y="1308800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82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31" name="Google Shape;7531;p25"/>
            <p:cNvSpPr/>
            <p:nvPr/>
          </p:nvSpPr>
          <p:spPr>
            <a:xfrm>
              <a:off x="236313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6"/>
                    <a:pt x="1394" y="1787"/>
                    <a:pt x="930" y="1787"/>
                  </a:cubicBezTo>
                  <a:cubicBezTo>
                    <a:pt x="465" y="1787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32" name="Google Shape;7532;p25"/>
            <p:cNvSpPr/>
            <p:nvPr/>
          </p:nvSpPr>
          <p:spPr>
            <a:xfrm>
              <a:off x="450038" y="241353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3"/>
                    <a:pt x="1382" y="1786"/>
                    <a:pt x="917" y="1786"/>
                  </a:cubicBezTo>
                  <a:cubicBezTo>
                    <a:pt x="465" y="1786"/>
                    <a:pt x="84" y="1405"/>
                    <a:pt x="84" y="929"/>
                  </a:cubicBezTo>
                  <a:cubicBezTo>
                    <a:pt x="84" y="453"/>
                    <a:pt x="465" y="84"/>
                    <a:pt x="917" y="84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33" name="Google Shape;7533;p25"/>
            <p:cNvSpPr/>
            <p:nvPr/>
          </p:nvSpPr>
          <p:spPr>
            <a:xfrm>
              <a:off x="89288" y="19869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34" name="Google Shape;7534;p25"/>
            <p:cNvSpPr/>
            <p:nvPr/>
          </p:nvSpPr>
          <p:spPr>
            <a:xfrm>
              <a:off x="288113" y="2519513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41" y="0"/>
                  </a:moveTo>
                  <a:cubicBezTo>
                    <a:pt x="191" y="0"/>
                    <a:pt x="1" y="202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2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35" name="Google Shape;7535;p25"/>
            <p:cNvSpPr/>
            <p:nvPr/>
          </p:nvSpPr>
          <p:spPr>
            <a:xfrm>
              <a:off x="277113" y="23266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36" name="Google Shape;7536;p25"/>
            <p:cNvSpPr/>
            <p:nvPr/>
          </p:nvSpPr>
          <p:spPr>
            <a:xfrm>
              <a:off x="329188" y="20447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37" name="Google Shape;7537;p25"/>
            <p:cNvSpPr/>
            <p:nvPr/>
          </p:nvSpPr>
          <p:spPr>
            <a:xfrm>
              <a:off x="97613" y="2409663"/>
              <a:ext cx="50025" cy="50025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8"/>
                    <a:pt x="453" y="2001"/>
                    <a:pt x="1001" y="2001"/>
                  </a:cubicBezTo>
                  <a:cubicBezTo>
                    <a:pt x="1548" y="2001"/>
                    <a:pt x="2001" y="1548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38" name="Google Shape;7538;p25"/>
            <p:cNvSpPr/>
            <p:nvPr/>
          </p:nvSpPr>
          <p:spPr>
            <a:xfrm flipH="1">
              <a:off x="13088" y="2104863"/>
              <a:ext cx="108650" cy="150050"/>
            </a:xfrm>
            <a:custGeom>
              <a:avLst/>
              <a:gdLst/>
              <a:ahLst/>
              <a:cxnLst/>
              <a:rect l="l" t="t" r="r" b="b"/>
              <a:pathLst>
                <a:path w="4346" h="6002" extrusionOk="0">
                  <a:moveTo>
                    <a:pt x="155" y="1"/>
                  </a:moveTo>
                  <a:lnTo>
                    <a:pt x="0" y="24"/>
                  </a:lnTo>
                  <a:lnTo>
                    <a:pt x="155" y="1965"/>
                  </a:lnTo>
                  <a:lnTo>
                    <a:pt x="2024" y="2132"/>
                  </a:lnTo>
                  <a:lnTo>
                    <a:pt x="2179" y="4025"/>
                  </a:lnTo>
                  <a:lnTo>
                    <a:pt x="4048" y="4168"/>
                  </a:lnTo>
                  <a:lnTo>
                    <a:pt x="4203" y="6001"/>
                  </a:lnTo>
                  <a:lnTo>
                    <a:pt x="4346" y="5989"/>
                  </a:lnTo>
                  <a:lnTo>
                    <a:pt x="4203" y="4025"/>
                  </a:lnTo>
                  <a:lnTo>
                    <a:pt x="2322" y="3870"/>
                  </a:lnTo>
                  <a:lnTo>
                    <a:pt x="2179" y="1989"/>
                  </a:lnTo>
                  <a:lnTo>
                    <a:pt x="298" y="1834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39" name="Google Shape;7539;p25"/>
            <p:cNvSpPr/>
            <p:nvPr/>
          </p:nvSpPr>
          <p:spPr>
            <a:xfrm flipH="1">
              <a:off x="225613" y="1827738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30" y="1"/>
                  </a:moveTo>
                  <a:lnTo>
                    <a:pt x="3989" y="168"/>
                  </a:lnTo>
                  <a:lnTo>
                    <a:pt x="3846" y="2061"/>
                  </a:lnTo>
                  <a:lnTo>
                    <a:pt x="1965" y="2204"/>
                  </a:lnTo>
                  <a:lnTo>
                    <a:pt x="1822" y="4097"/>
                  </a:lnTo>
                  <a:lnTo>
                    <a:pt x="0" y="4240"/>
                  </a:lnTo>
                  <a:lnTo>
                    <a:pt x="12" y="4406"/>
                  </a:lnTo>
                  <a:lnTo>
                    <a:pt x="1953" y="4240"/>
                  </a:lnTo>
                  <a:lnTo>
                    <a:pt x="2096" y="2358"/>
                  </a:lnTo>
                  <a:lnTo>
                    <a:pt x="3977" y="2204"/>
                  </a:lnTo>
                  <a:lnTo>
                    <a:pt x="4120" y="311"/>
                  </a:lnTo>
                  <a:lnTo>
                    <a:pt x="5941" y="168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40" name="Google Shape;7540;p25"/>
            <p:cNvSpPr/>
            <p:nvPr/>
          </p:nvSpPr>
          <p:spPr>
            <a:xfrm>
              <a:off x="397063" y="2075688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70" y="1"/>
                  </a:moveTo>
                  <a:lnTo>
                    <a:pt x="5656" y="2537"/>
                  </a:lnTo>
                  <a:lnTo>
                    <a:pt x="3036" y="2751"/>
                  </a:lnTo>
                  <a:lnTo>
                    <a:pt x="2834" y="5382"/>
                  </a:lnTo>
                  <a:lnTo>
                    <a:pt x="226" y="5597"/>
                  </a:lnTo>
                  <a:lnTo>
                    <a:pt x="0" y="8323"/>
                  </a:lnTo>
                  <a:lnTo>
                    <a:pt x="215" y="8347"/>
                  </a:lnTo>
                  <a:lnTo>
                    <a:pt x="417" y="5799"/>
                  </a:lnTo>
                  <a:lnTo>
                    <a:pt x="3036" y="5597"/>
                  </a:lnTo>
                  <a:lnTo>
                    <a:pt x="3251" y="2954"/>
                  </a:lnTo>
                  <a:lnTo>
                    <a:pt x="5858" y="2739"/>
                  </a:lnTo>
                  <a:lnTo>
                    <a:pt x="6072" y="13"/>
                  </a:lnTo>
                  <a:lnTo>
                    <a:pt x="587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41" name="Google Shape;7541;p25"/>
            <p:cNvSpPr/>
            <p:nvPr/>
          </p:nvSpPr>
          <p:spPr>
            <a:xfrm>
              <a:off x="236313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42" name="Google Shape;7542;p25"/>
            <p:cNvSpPr/>
            <p:nvPr/>
          </p:nvSpPr>
          <p:spPr>
            <a:xfrm>
              <a:off x="450038" y="31823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5"/>
                  </a:moveTo>
                  <a:cubicBezTo>
                    <a:pt x="1382" y="95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5"/>
                    <a:pt x="917" y="95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43" name="Google Shape;7543;p25"/>
            <p:cNvSpPr/>
            <p:nvPr/>
          </p:nvSpPr>
          <p:spPr>
            <a:xfrm>
              <a:off x="89288" y="27561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44" name="Google Shape;7544;p25"/>
            <p:cNvSpPr/>
            <p:nvPr/>
          </p:nvSpPr>
          <p:spPr>
            <a:xfrm>
              <a:off x="288113" y="32883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45" name="Google Shape;7545;p25"/>
            <p:cNvSpPr/>
            <p:nvPr/>
          </p:nvSpPr>
          <p:spPr>
            <a:xfrm>
              <a:off x="277113" y="30957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46" name="Google Shape;7546;p25"/>
            <p:cNvSpPr/>
            <p:nvPr/>
          </p:nvSpPr>
          <p:spPr>
            <a:xfrm>
              <a:off x="329188" y="28138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191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47" name="Google Shape;7547;p25"/>
            <p:cNvSpPr/>
            <p:nvPr/>
          </p:nvSpPr>
          <p:spPr>
            <a:xfrm>
              <a:off x="97613" y="3178813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107"/>
                  </a:moveTo>
                  <a:cubicBezTo>
                    <a:pt x="1489" y="107"/>
                    <a:pt x="1882" y="500"/>
                    <a:pt x="1882" y="1000"/>
                  </a:cubicBezTo>
                  <a:cubicBezTo>
                    <a:pt x="1882" y="1489"/>
                    <a:pt x="1477" y="1893"/>
                    <a:pt x="1001" y="1893"/>
                  </a:cubicBezTo>
                  <a:cubicBezTo>
                    <a:pt x="524" y="1893"/>
                    <a:pt x="120" y="1489"/>
                    <a:pt x="120" y="1000"/>
                  </a:cubicBezTo>
                  <a:cubicBezTo>
                    <a:pt x="120" y="500"/>
                    <a:pt x="524" y="107"/>
                    <a:pt x="1001" y="107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0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48" y="1989"/>
                    <a:pt x="2001" y="1548"/>
                    <a:pt x="2001" y="1000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48" name="Google Shape;7548;p25"/>
            <p:cNvSpPr/>
            <p:nvPr/>
          </p:nvSpPr>
          <p:spPr>
            <a:xfrm>
              <a:off x="13088" y="2874013"/>
              <a:ext cx="108650" cy="150050"/>
            </a:xfrm>
            <a:custGeom>
              <a:avLst/>
              <a:gdLst/>
              <a:ahLst/>
              <a:cxnLst/>
              <a:rect l="l" t="t" r="r" b="b"/>
              <a:pathLst>
                <a:path w="4346" h="6002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2"/>
                  </a:lnTo>
                  <a:lnTo>
                    <a:pt x="2179" y="4025"/>
                  </a:lnTo>
                  <a:lnTo>
                    <a:pt x="4048" y="4168"/>
                  </a:lnTo>
                  <a:lnTo>
                    <a:pt x="4203" y="6001"/>
                  </a:lnTo>
                  <a:lnTo>
                    <a:pt x="4346" y="5989"/>
                  </a:lnTo>
                  <a:lnTo>
                    <a:pt x="4203" y="4025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49" name="Google Shape;7549;p25"/>
            <p:cNvSpPr/>
            <p:nvPr/>
          </p:nvSpPr>
          <p:spPr>
            <a:xfrm>
              <a:off x="225613" y="259688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1"/>
                  </a:moveTo>
                  <a:lnTo>
                    <a:pt x="3989" y="167"/>
                  </a:lnTo>
                  <a:lnTo>
                    <a:pt x="3846" y="2049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50" name="Google Shape;7550;p25"/>
            <p:cNvSpPr/>
            <p:nvPr/>
          </p:nvSpPr>
          <p:spPr>
            <a:xfrm flipH="1">
              <a:off x="8979088" y="2846775"/>
              <a:ext cx="151825" cy="208975"/>
            </a:xfrm>
            <a:custGeom>
              <a:avLst/>
              <a:gdLst/>
              <a:ahLst/>
              <a:cxnLst/>
              <a:rect l="l" t="t" r="r" b="b"/>
              <a:pathLst>
                <a:path w="6073" h="8359" extrusionOk="0">
                  <a:moveTo>
                    <a:pt x="5870" y="1"/>
                  </a:moveTo>
                  <a:lnTo>
                    <a:pt x="5656" y="2549"/>
                  </a:lnTo>
                  <a:lnTo>
                    <a:pt x="3036" y="2763"/>
                  </a:lnTo>
                  <a:lnTo>
                    <a:pt x="2834" y="5394"/>
                  </a:lnTo>
                  <a:lnTo>
                    <a:pt x="226" y="5597"/>
                  </a:lnTo>
                  <a:lnTo>
                    <a:pt x="0" y="8335"/>
                  </a:lnTo>
                  <a:lnTo>
                    <a:pt x="215" y="8359"/>
                  </a:lnTo>
                  <a:lnTo>
                    <a:pt x="417" y="5811"/>
                  </a:lnTo>
                  <a:lnTo>
                    <a:pt x="3036" y="5597"/>
                  </a:lnTo>
                  <a:lnTo>
                    <a:pt x="3251" y="2953"/>
                  </a:lnTo>
                  <a:lnTo>
                    <a:pt x="5858" y="2739"/>
                  </a:lnTo>
                  <a:lnTo>
                    <a:pt x="6072" y="24"/>
                  </a:lnTo>
                  <a:lnTo>
                    <a:pt x="587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51" name="Google Shape;7551;p25"/>
            <p:cNvSpPr/>
            <p:nvPr/>
          </p:nvSpPr>
          <p:spPr>
            <a:xfrm>
              <a:off x="236313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83"/>
                  </a:moveTo>
                  <a:cubicBezTo>
                    <a:pt x="1394" y="83"/>
                    <a:pt x="1763" y="464"/>
                    <a:pt x="1763" y="941"/>
                  </a:cubicBezTo>
                  <a:cubicBezTo>
                    <a:pt x="1763" y="1417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4"/>
                    <a:pt x="465" y="83"/>
                    <a:pt x="930" y="83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17"/>
                  </a:cubicBezTo>
                  <a:cubicBezTo>
                    <a:pt x="1" y="1429"/>
                    <a:pt x="418" y="1845"/>
                    <a:pt x="930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52" name="Google Shape;7552;p25"/>
            <p:cNvSpPr/>
            <p:nvPr/>
          </p:nvSpPr>
          <p:spPr>
            <a:xfrm>
              <a:off x="450038" y="3951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18"/>
                    <a:pt x="1382" y="1787"/>
                    <a:pt x="917" y="1787"/>
                  </a:cubicBezTo>
                  <a:cubicBezTo>
                    <a:pt x="465" y="1787"/>
                    <a:pt x="84" y="1418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8"/>
                    <a:pt x="1" y="930"/>
                  </a:cubicBezTo>
                  <a:cubicBezTo>
                    <a:pt x="1" y="1430"/>
                    <a:pt x="417" y="1846"/>
                    <a:pt x="929" y="1846"/>
                  </a:cubicBezTo>
                  <a:cubicBezTo>
                    <a:pt x="1429" y="1846"/>
                    <a:pt x="1846" y="1430"/>
                    <a:pt x="1846" y="930"/>
                  </a:cubicBezTo>
                  <a:cubicBezTo>
                    <a:pt x="1846" y="418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53" name="Google Shape;7553;p25"/>
            <p:cNvSpPr/>
            <p:nvPr/>
          </p:nvSpPr>
          <p:spPr>
            <a:xfrm>
              <a:off x="89288" y="35252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54" name="Google Shape;7554;p25"/>
            <p:cNvSpPr/>
            <p:nvPr/>
          </p:nvSpPr>
          <p:spPr>
            <a:xfrm>
              <a:off x="288113" y="4057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55" name="Google Shape;7555;p25"/>
            <p:cNvSpPr/>
            <p:nvPr/>
          </p:nvSpPr>
          <p:spPr>
            <a:xfrm>
              <a:off x="277113" y="38649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56" name="Google Shape;7556;p25"/>
            <p:cNvSpPr/>
            <p:nvPr/>
          </p:nvSpPr>
          <p:spPr>
            <a:xfrm>
              <a:off x="329188" y="35827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2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2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57" name="Google Shape;7557;p25"/>
            <p:cNvSpPr/>
            <p:nvPr/>
          </p:nvSpPr>
          <p:spPr>
            <a:xfrm>
              <a:off x="97613" y="3947963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5"/>
                  </a:moveTo>
                  <a:cubicBezTo>
                    <a:pt x="1489" y="95"/>
                    <a:pt x="1882" y="500"/>
                    <a:pt x="1882" y="988"/>
                  </a:cubicBezTo>
                  <a:cubicBezTo>
                    <a:pt x="1882" y="1488"/>
                    <a:pt x="1477" y="1881"/>
                    <a:pt x="1001" y="1881"/>
                  </a:cubicBezTo>
                  <a:cubicBezTo>
                    <a:pt x="524" y="1881"/>
                    <a:pt x="120" y="1488"/>
                    <a:pt x="120" y="988"/>
                  </a:cubicBezTo>
                  <a:cubicBezTo>
                    <a:pt x="120" y="500"/>
                    <a:pt x="524" y="95"/>
                    <a:pt x="1001" y="95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988"/>
                  </a:cubicBezTo>
                  <a:cubicBezTo>
                    <a:pt x="1" y="1548"/>
                    <a:pt x="453" y="1988"/>
                    <a:pt x="1001" y="1988"/>
                  </a:cubicBezTo>
                  <a:cubicBezTo>
                    <a:pt x="1548" y="1988"/>
                    <a:pt x="2001" y="1548"/>
                    <a:pt x="2001" y="988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58" name="Google Shape;7558;p25"/>
            <p:cNvSpPr/>
            <p:nvPr/>
          </p:nvSpPr>
          <p:spPr>
            <a:xfrm flipH="1">
              <a:off x="13088" y="3643163"/>
              <a:ext cx="108650" cy="150025"/>
            </a:xfrm>
            <a:custGeom>
              <a:avLst/>
              <a:gdLst/>
              <a:ahLst/>
              <a:cxnLst/>
              <a:rect l="l" t="t" r="r" b="b"/>
              <a:pathLst>
                <a:path w="4346" h="6001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1"/>
                  </a:lnTo>
                  <a:lnTo>
                    <a:pt x="2179" y="4012"/>
                  </a:lnTo>
                  <a:lnTo>
                    <a:pt x="4048" y="4167"/>
                  </a:lnTo>
                  <a:lnTo>
                    <a:pt x="4203" y="6001"/>
                  </a:lnTo>
                  <a:lnTo>
                    <a:pt x="4346" y="5977"/>
                  </a:lnTo>
                  <a:lnTo>
                    <a:pt x="4203" y="4012"/>
                  </a:lnTo>
                  <a:lnTo>
                    <a:pt x="2322" y="3870"/>
                  </a:lnTo>
                  <a:lnTo>
                    <a:pt x="2179" y="1976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59" name="Google Shape;7559;p25"/>
            <p:cNvSpPr/>
            <p:nvPr/>
          </p:nvSpPr>
          <p:spPr>
            <a:xfrm flipH="1">
              <a:off x="225613" y="336603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084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55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60" name="Google Shape;7560;p25"/>
            <p:cNvSpPr/>
            <p:nvPr/>
          </p:nvSpPr>
          <p:spPr>
            <a:xfrm>
              <a:off x="397063" y="36136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51" y="2953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61" name="Google Shape;7561;p25"/>
            <p:cNvSpPr/>
            <p:nvPr/>
          </p:nvSpPr>
          <p:spPr>
            <a:xfrm>
              <a:off x="236313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84"/>
                  </a:moveTo>
                  <a:cubicBezTo>
                    <a:pt x="1394" y="84"/>
                    <a:pt x="1763" y="453"/>
                    <a:pt x="1763" y="929"/>
                  </a:cubicBezTo>
                  <a:cubicBezTo>
                    <a:pt x="1763" y="1394"/>
                    <a:pt x="1394" y="1787"/>
                    <a:pt x="930" y="1787"/>
                  </a:cubicBezTo>
                  <a:cubicBezTo>
                    <a:pt x="465" y="1787"/>
                    <a:pt x="96" y="1406"/>
                    <a:pt x="96" y="929"/>
                  </a:cubicBezTo>
                  <a:cubicBezTo>
                    <a:pt x="96" y="453"/>
                    <a:pt x="465" y="84"/>
                    <a:pt x="930" y="84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46" y="417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62" name="Google Shape;7562;p25"/>
            <p:cNvSpPr/>
            <p:nvPr/>
          </p:nvSpPr>
          <p:spPr>
            <a:xfrm>
              <a:off x="45003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63" name="Google Shape;7563;p25"/>
            <p:cNvSpPr/>
            <p:nvPr/>
          </p:nvSpPr>
          <p:spPr>
            <a:xfrm>
              <a:off x="89288" y="42941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2"/>
                    <a:pt x="191" y="894"/>
                    <a:pt x="429" y="894"/>
                  </a:cubicBezTo>
                  <a:cubicBezTo>
                    <a:pt x="667" y="894"/>
                    <a:pt x="857" y="692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64" name="Google Shape;7564;p25"/>
            <p:cNvSpPr/>
            <p:nvPr/>
          </p:nvSpPr>
          <p:spPr>
            <a:xfrm>
              <a:off x="2881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65" name="Google Shape;7565;p25"/>
            <p:cNvSpPr/>
            <p:nvPr/>
          </p:nvSpPr>
          <p:spPr>
            <a:xfrm>
              <a:off x="277113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66" name="Google Shape;7566;p25"/>
            <p:cNvSpPr/>
            <p:nvPr/>
          </p:nvSpPr>
          <p:spPr>
            <a:xfrm>
              <a:off x="329188" y="43518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67" name="Google Shape;7567;p25"/>
            <p:cNvSpPr/>
            <p:nvPr/>
          </p:nvSpPr>
          <p:spPr>
            <a:xfrm>
              <a:off x="9761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68" name="Google Shape;7568;p25"/>
            <p:cNvSpPr/>
            <p:nvPr/>
          </p:nvSpPr>
          <p:spPr>
            <a:xfrm>
              <a:off x="13088" y="4412288"/>
              <a:ext cx="108650" cy="149750"/>
            </a:xfrm>
            <a:custGeom>
              <a:avLst/>
              <a:gdLst/>
              <a:ahLst/>
              <a:cxnLst/>
              <a:rect l="l" t="t" r="r" b="b"/>
              <a:pathLst>
                <a:path w="4346" h="5990" extrusionOk="0">
                  <a:moveTo>
                    <a:pt x="155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24" y="2120"/>
                  </a:lnTo>
                  <a:lnTo>
                    <a:pt x="2179" y="4013"/>
                  </a:lnTo>
                  <a:lnTo>
                    <a:pt x="4048" y="4168"/>
                  </a:lnTo>
                  <a:lnTo>
                    <a:pt x="4203" y="5990"/>
                  </a:lnTo>
                  <a:lnTo>
                    <a:pt x="4346" y="5978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22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69" name="Google Shape;7569;p25"/>
            <p:cNvSpPr/>
            <p:nvPr/>
          </p:nvSpPr>
          <p:spPr>
            <a:xfrm>
              <a:off x="225613" y="413488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51"/>
                  </a:lnTo>
                  <a:lnTo>
                    <a:pt x="12" y="4405"/>
                  </a:lnTo>
                  <a:lnTo>
                    <a:pt x="1953" y="4251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22"/>
                  </a:lnTo>
                  <a:lnTo>
                    <a:pt x="5941" y="167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70" name="Google Shape;7570;p25"/>
            <p:cNvSpPr/>
            <p:nvPr/>
          </p:nvSpPr>
          <p:spPr>
            <a:xfrm flipH="1">
              <a:off x="8979088" y="438507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0"/>
                  </a:lnTo>
                  <a:lnTo>
                    <a:pt x="2834" y="5382"/>
                  </a:lnTo>
                  <a:lnTo>
                    <a:pt x="226" y="5596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51" y="2941"/>
                  </a:lnTo>
                  <a:lnTo>
                    <a:pt x="5858" y="2738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71" name="Google Shape;7571;p25"/>
            <p:cNvSpPr/>
            <p:nvPr/>
          </p:nvSpPr>
          <p:spPr>
            <a:xfrm>
              <a:off x="236313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72" name="Google Shape;7572;p25"/>
            <p:cNvSpPr/>
            <p:nvPr/>
          </p:nvSpPr>
          <p:spPr>
            <a:xfrm>
              <a:off x="8928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73" name="Google Shape;7573;p25"/>
            <p:cNvSpPr/>
            <p:nvPr/>
          </p:nvSpPr>
          <p:spPr>
            <a:xfrm>
              <a:off x="3291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74" name="Google Shape;7574;p25"/>
            <p:cNvSpPr/>
            <p:nvPr/>
          </p:nvSpPr>
          <p:spPr>
            <a:xfrm flipH="1">
              <a:off x="7853938" y="4906250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7575" name="Google Shape;7575;p25"/>
          <p:cNvSpPr/>
          <p:nvPr/>
        </p:nvSpPr>
        <p:spPr>
          <a:xfrm>
            <a:off x="474200" y="432200"/>
            <a:ext cx="11243600" cy="59936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576" name="Google Shape;7576;p25"/>
          <p:cNvSpPr txBox="1">
            <a:spLocks noGrp="1"/>
          </p:cNvSpPr>
          <p:nvPr>
            <p:ph type="title"/>
          </p:nvPr>
        </p:nvSpPr>
        <p:spPr>
          <a:xfrm>
            <a:off x="960000" y="4438800"/>
            <a:ext cx="29952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4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7577" name="Google Shape;7577;p25"/>
          <p:cNvSpPr txBox="1">
            <a:spLocks noGrp="1"/>
          </p:cNvSpPr>
          <p:nvPr>
            <p:ph type="subTitle" idx="1"/>
          </p:nvPr>
        </p:nvSpPr>
        <p:spPr>
          <a:xfrm>
            <a:off x="960000" y="4890000"/>
            <a:ext cx="2995200" cy="67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867">
                <a:solidFill>
                  <a:schemeClr val="dk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7578" name="Google Shape;7578;p25"/>
          <p:cNvSpPr txBox="1">
            <a:spLocks noGrp="1"/>
          </p:cNvSpPr>
          <p:nvPr>
            <p:ph type="title" idx="2"/>
          </p:nvPr>
        </p:nvSpPr>
        <p:spPr>
          <a:xfrm>
            <a:off x="4598400" y="4438800"/>
            <a:ext cx="29952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4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7579" name="Google Shape;7579;p25"/>
          <p:cNvSpPr txBox="1">
            <a:spLocks noGrp="1"/>
          </p:cNvSpPr>
          <p:nvPr>
            <p:ph type="subTitle" idx="3"/>
          </p:nvPr>
        </p:nvSpPr>
        <p:spPr>
          <a:xfrm>
            <a:off x="4598400" y="4890000"/>
            <a:ext cx="2995200" cy="67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867">
                <a:solidFill>
                  <a:schemeClr val="dk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7580" name="Google Shape;7580;p25"/>
          <p:cNvSpPr txBox="1">
            <a:spLocks noGrp="1"/>
          </p:cNvSpPr>
          <p:nvPr>
            <p:ph type="title" idx="4"/>
          </p:nvPr>
        </p:nvSpPr>
        <p:spPr>
          <a:xfrm>
            <a:off x="8236793" y="4438800"/>
            <a:ext cx="29952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4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7581" name="Google Shape;7581;p25"/>
          <p:cNvSpPr txBox="1">
            <a:spLocks noGrp="1"/>
          </p:cNvSpPr>
          <p:nvPr>
            <p:ph type="subTitle" idx="5"/>
          </p:nvPr>
        </p:nvSpPr>
        <p:spPr>
          <a:xfrm>
            <a:off x="8236793" y="4890000"/>
            <a:ext cx="2995200" cy="67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867">
                <a:solidFill>
                  <a:schemeClr val="dk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7582" name="Google Shape;7582;p25"/>
          <p:cNvSpPr txBox="1">
            <a:spLocks noGrp="1"/>
          </p:cNvSpPr>
          <p:nvPr>
            <p:ph type="title" idx="6"/>
          </p:nvPr>
        </p:nvSpPr>
        <p:spPr>
          <a:xfrm>
            <a:off x="960000" y="720000"/>
            <a:ext cx="10272000" cy="801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7583" name="Google Shape;7583;p25"/>
          <p:cNvSpPr txBox="1">
            <a:spLocks noGrp="1"/>
          </p:cNvSpPr>
          <p:nvPr>
            <p:ph type="title" idx="7" hasCustomPrompt="1"/>
          </p:nvPr>
        </p:nvSpPr>
        <p:spPr>
          <a:xfrm>
            <a:off x="1708800" y="2801733"/>
            <a:ext cx="14976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4267" b="0">
                <a:solidFill>
                  <a:schemeClr val="lt1"/>
                </a:solidFill>
                <a:latin typeface="Dosis ExtraBold"/>
                <a:ea typeface="Dosis ExtraBold"/>
                <a:cs typeface="Dosis ExtraBold"/>
                <a:sym typeface="Dosis Extra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7584" name="Google Shape;7584;p25"/>
          <p:cNvSpPr txBox="1">
            <a:spLocks noGrp="1"/>
          </p:cNvSpPr>
          <p:nvPr>
            <p:ph type="title" idx="8" hasCustomPrompt="1"/>
          </p:nvPr>
        </p:nvSpPr>
        <p:spPr>
          <a:xfrm>
            <a:off x="5347200" y="2801733"/>
            <a:ext cx="14976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4267" b="0">
                <a:solidFill>
                  <a:schemeClr val="lt1"/>
                </a:solidFill>
                <a:latin typeface="Dosis ExtraBold"/>
                <a:ea typeface="Dosis ExtraBold"/>
                <a:cs typeface="Dosis ExtraBold"/>
                <a:sym typeface="Dosis Extra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7585" name="Google Shape;7585;p25"/>
          <p:cNvSpPr txBox="1">
            <a:spLocks noGrp="1"/>
          </p:cNvSpPr>
          <p:nvPr>
            <p:ph type="title" idx="9" hasCustomPrompt="1"/>
          </p:nvPr>
        </p:nvSpPr>
        <p:spPr>
          <a:xfrm>
            <a:off x="8985593" y="2801800"/>
            <a:ext cx="14976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4267" b="0">
                <a:solidFill>
                  <a:schemeClr val="lt1"/>
                </a:solidFill>
                <a:latin typeface="Dosis ExtraBold"/>
                <a:ea typeface="Dosis ExtraBold"/>
                <a:cs typeface="Dosis ExtraBold"/>
                <a:sym typeface="Dosis Extra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481676377"/>
      </p:ext>
    </p:extLst>
  </p:cSld>
  <p:clrMapOvr>
    <a:masterClrMapping/>
  </p:clrMapOvr>
  <p:hf hdr="0" ftr="0" dt="0"/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75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87" name="Google Shape;7587;p26"/>
          <p:cNvGrpSpPr/>
          <p:nvPr/>
        </p:nvGrpSpPr>
        <p:grpSpPr>
          <a:xfrm>
            <a:off x="17451" y="-215"/>
            <a:ext cx="12157100" cy="6858033"/>
            <a:chOff x="13088" y="-162"/>
            <a:chExt cx="9117825" cy="5143525"/>
          </a:xfrm>
        </p:grpSpPr>
        <p:sp>
          <p:nvSpPr>
            <p:cNvPr id="7588" name="Google Shape;7588;p26"/>
            <p:cNvSpPr/>
            <p:nvPr/>
          </p:nvSpPr>
          <p:spPr>
            <a:xfrm>
              <a:off x="903176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89" name="Google Shape;7589;p26"/>
            <p:cNvSpPr/>
            <p:nvPr/>
          </p:nvSpPr>
          <p:spPr>
            <a:xfrm>
              <a:off x="851353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13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90" name="Google Shape;7590;p26"/>
            <p:cNvSpPr/>
            <p:nvPr/>
          </p:nvSpPr>
          <p:spPr>
            <a:xfrm>
              <a:off x="886953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91" name="Google Shape;7591;p26"/>
            <p:cNvSpPr/>
            <p:nvPr/>
          </p:nvSpPr>
          <p:spPr>
            <a:xfrm>
              <a:off x="885883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92" name="Google Shape;7592;p26"/>
            <p:cNvSpPr/>
            <p:nvPr/>
          </p:nvSpPr>
          <p:spPr>
            <a:xfrm>
              <a:off x="8679638" y="102538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989" y="96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1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93" name="Google Shape;7593;p26"/>
            <p:cNvSpPr/>
            <p:nvPr/>
          </p:nvSpPr>
          <p:spPr>
            <a:xfrm>
              <a:off x="8266188" y="-162"/>
              <a:ext cx="106900" cy="151250"/>
            </a:xfrm>
            <a:custGeom>
              <a:avLst/>
              <a:gdLst/>
              <a:ahLst/>
              <a:cxnLst/>
              <a:rect l="l" t="t" r="r" b="b"/>
              <a:pathLst>
                <a:path w="4276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2" y="2001"/>
                  </a:lnTo>
                  <a:lnTo>
                    <a:pt x="1989" y="3894"/>
                  </a:lnTo>
                  <a:lnTo>
                    <a:pt x="120" y="4073"/>
                  </a:lnTo>
                  <a:lnTo>
                    <a:pt x="1" y="6037"/>
                  </a:lnTo>
                  <a:lnTo>
                    <a:pt x="144" y="6049"/>
                  </a:lnTo>
                  <a:lnTo>
                    <a:pt x="263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94" name="Google Shape;7594;p26"/>
            <p:cNvSpPr/>
            <p:nvPr/>
          </p:nvSpPr>
          <p:spPr>
            <a:xfrm>
              <a:off x="9031763" y="8752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5"/>
                  </a:moveTo>
                  <a:cubicBezTo>
                    <a:pt x="1382" y="95"/>
                    <a:pt x="1763" y="464"/>
                    <a:pt x="1763" y="941"/>
                  </a:cubicBezTo>
                  <a:cubicBezTo>
                    <a:pt x="1763" y="1417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4"/>
                    <a:pt x="465" y="95"/>
                    <a:pt x="929" y="95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95" name="Google Shape;7595;p26"/>
            <p:cNvSpPr/>
            <p:nvPr/>
          </p:nvSpPr>
          <p:spPr>
            <a:xfrm>
              <a:off x="867041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703"/>
                    <a:pt x="203" y="893"/>
                    <a:pt x="441" y="893"/>
                  </a:cubicBezTo>
                  <a:cubicBezTo>
                    <a:pt x="679" y="893"/>
                    <a:pt x="870" y="703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96" name="Google Shape;7596;p26"/>
            <p:cNvSpPr/>
            <p:nvPr/>
          </p:nvSpPr>
          <p:spPr>
            <a:xfrm>
              <a:off x="8513538" y="98181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0"/>
                  </a:moveTo>
                  <a:cubicBezTo>
                    <a:pt x="227" y="0"/>
                    <a:pt x="1" y="227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87" y="1036"/>
                    <a:pt x="1013" y="798"/>
                    <a:pt x="1013" y="512"/>
                  </a:cubicBezTo>
                  <a:cubicBezTo>
                    <a:pt x="1013" y="227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97" name="Google Shape;7597;p26"/>
            <p:cNvSpPr/>
            <p:nvPr/>
          </p:nvSpPr>
          <p:spPr>
            <a:xfrm>
              <a:off x="8869538" y="9812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98" name="Google Shape;7598;p26"/>
            <p:cNvSpPr/>
            <p:nvPr/>
          </p:nvSpPr>
          <p:spPr>
            <a:xfrm>
              <a:off x="8858838" y="788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99" name="Google Shape;7599;p26"/>
            <p:cNvSpPr/>
            <p:nvPr/>
          </p:nvSpPr>
          <p:spPr>
            <a:xfrm>
              <a:off x="8457588" y="6305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1" y="191"/>
                    <a:pt x="1" y="441"/>
                  </a:cubicBezTo>
                  <a:cubicBezTo>
                    <a:pt x="1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191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00" name="Google Shape;7600;p26"/>
            <p:cNvSpPr/>
            <p:nvPr/>
          </p:nvSpPr>
          <p:spPr>
            <a:xfrm>
              <a:off x="8910913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53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01" name="Google Shape;7601;p26"/>
            <p:cNvSpPr/>
            <p:nvPr/>
          </p:nvSpPr>
          <p:spPr>
            <a:xfrm>
              <a:off x="8679638" y="871388"/>
              <a:ext cx="49725" cy="50025"/>
            </a:xfrm>
            <a:custGeom>
              <a:avLst/>
              <a:gdLst/>
              <a:ahLst/>
              <a:cxnLst/>
              <a:rect l="l" t="t" r="r" b="b"/>
              <a:pathLst>
                <a:path w="1989" h="2001" extrusionOk="0">
                  <a:moveTo>
                    <a:pt x="989" y="107"/>
                  </a:moveTo>
                  <a:cubicBezTo>
                    <a:pt x="1489" y="107"/>
                    <a:pt x="1870" y="512"/>
                    <a:pt x="1870" y="1000"/>
                  </a:cubicBezTo>
                  <a:cubicBezTo>
                    <a:pt x="1870" y="1500"/>
                    <a:pt x="1465" y="1893"/>
                    <a:pt x="989" y="1893"/>
                  </a:cubicBezTo>
                  <a:cubicBezTo>
                    <a:pt x="513" y="1893"/>
                    <a:pt x="120" y="1500"/>
                    <a:pt x="120" y="1000"/>
                  </a:cubicBezTo>
                  <a:cubicBezTo>
                    <a:pt x="120" y="512"/>
                    <a:pt x="501" y="107"/>
                    <a:pt x="989" y="107"/>
                  </a:cubicBezTo>
                  <a:close/>
                  <a:moveTo>
                    <a:pt x="989" y="0"/>
                  </a:moveTo>
                  <a:cubicBezTo>
                    <a:pt x="441" y="0"/>
                    <a:pt x="1" y="453"/>
                    <a:pt x="1" y="1000"/>
                  </a:cubicBezTo>
                  <a:cubicBezTo>
                    <a:pt x="1" y="1548"/>
                    <a:pt x="441" y="2001"/>
                    <a:pt x="989" y="2001"/>
                  </a:cubicBezTo>
                  <a:cubicBezTo>
                    <a:pt x="1548" y="2001"/>
                    <a:pt x="1989" y="1548"/>
                    <a:pt x="1989" y="1000"/>
                  </a:cubicBezTo>
                  <a:cubicBezTo>
                    <a:pt x="1989" y="453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02" name="Google Shape;7602;p26"/>
            <p:cNvSpPr/>
            <p:nvPr/>
          </p:nvSpPr>
          <p:spPr>
            <a:xfrm flipH="1">
              <a:off x="8594813" y="569125"/>
              <a:ext cx="108950" cy="150025"/>
            </a:xfrm>
            <a:custGeom>
              <a:avLst/>
              <a:gdLst/>
              <a:ahLst/>
              <a:cxnLst/>
              <a:rect l="l" t="t" r="r" b="b"/>
              <a:pathLst>
                <a:path w="4358" h="6001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1"/>
                  </a:lnTo>
                  <a:lnTo>
                    <a:pt x="2179" y="4013"/>
                  </a:lnTo>
                  <a:lnTo>
                    <a:pt x="4060" y="4167"/>
                  </a:lnTo>
                  <a:lnTo>
                    <a:pt x="4203" y="6001"/>
                  </a:lnTo>
                  <a:lnTo>
                    <a:pt x="4358" y="5977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03" name="Google Shape;7603;p26"/>
            <p:cNvSpPr/>
            <p:nvPr/>
          </p:nvSpPr>
          <p:spPr>
            <a:xfrm flipH="1">
              <a:off x="8807038" y="292000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4013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04" name="Google Shape;7604;p26"/>
            <p:cNvSpPr/>
            <p:nvPr/>
          </p:nvSpPr>
          <p:spPr>
            <a:xfrm>
              <a:off x="8979088" y="539650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94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05" name="Google Shape;7605;p26"/>
            <p:cNvSpPr/>
            <p:nvPr/>
          </p:nvSpPr>
          <p:spPr>
            <a:xfrm>
              <a:off x="8243563" y="294238"/>
              <a:ext cx="152125" cy="208675"/>
            </a:xfrm>
            <a:custGeom>
              <a:avLst/>
              <a:gdLst/>
              <a:ahLst/>
              <a:cxnLst/>
              <a:rect l="l" t="t" r="r" b="b"/>
              <a:pathLst>
                <a:path w="6085" h="8347" extrusionOk="0">
                  <a:moveTo>
                    <a:pt x="5859" y="0"/>
                  </a:moveTo>
                  <a:lnTo>
                    <a:pt x="5668" y="2536"/>
                  </a:lnTo>
                  <a:lnTo>
                    <a:pt x="3049" y="2750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8" y="5798"/>
                  </a:lnTo>
                  <a:lnTo>
                    <a:pt x="3037" y="5596"/>
                  </a:lnTo>
                  <a:lnTo>
                    <a:pt x="3239" y="2953"/>
                  </a:lnTo>
                  <a:lnTo>
                    <a:pt x="5859" y="2750"/>
                  </a:lnTo>
                  <a:lnTo>
                    <a:pt x="6085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06" name="Google Shape;7606;p26"/>
            <p:cNvSpPr/>
            <p:nvPr/>
          </p:nvSpPr>
          <p:spPr>
            <a:xfrm>
              <a:off x="8818338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30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65" y="1787"/>
                    <a:pt x="84" y="1406"/>
                    <a:pt x="84" y="930"/>
                  </a:cubicBezTo>
                  <a:cubicBezTo>
                    <a:pt x="84" y="453"/>
                    <a:pt x="465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8"/>
                    <a:pt x="1" y="918"/>
                  </a:cubicBezTo>
                  <a:cubicBezTo>
                    <a:pt x="1" y="1430"/>
                    <a:pt x="418" y="1846"/>
                    <a:pt x="918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34" y="418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07" name="Google Shape;7607;p26"/>
            <p:cNvSpPr/>
            <p:nvPr/>
          </p:nvSpPr>
          <p:spPr>
            <a:xfrm>
              <a:off x="9031763" y="164438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7"/>
                    <a:pt x="929" y="1787"/>
                  </a:cubicBezTo>
                  <a:cubicBezTo>
                    <a:pt x="465" y="1787"/>
                    <a:pt x="96" y="1418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8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8"/>
                  </a:cubicBezTo>
                  <a:cubicBezTo>
                    <a:pt x="1846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08" name="Google Shape;7608;p26"/>
            <p:cNvSpPr/>
            <p:nvPr/>
          </p:nvSpPr>
          <p:spPr>
            <a:xfrm>
              <a:off x="8670413" y="12178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09" name="Google Shape;7609;p26"/>
            <p:cNvSpPr/>
            <p:nvPr/>
          </p:nvSpPr>
          <p:spPr>
            <a:xfrm>
              <a:off x="8513538" y="1750663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10" name="Google Shape;7610;p26"/>
            <p:cNvSpPr/>
            <p:nvPr/>
          </p:nvSpPr>
          <p:spPr>
            <a:xfrm>
              <a:off x="8869538" y="17503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11" name="Google Shape;7611;p26"/>
            <p:cNvSpPr/>
            <p:nvPr/>
          </p:nvSpPr>
          <p:spPr>
            <a:xfrm>
              <a:off x="8858838" y="1557788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12" name="Google Shape;7612;p26"/>
            <p:cNvSpPr/>
            <p:nvPr/>
          </p:nvSpPr>
          <p:spPr>
            <a:xfrm>
              <a:off x="8457588" y="13994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13" name="Google Shape;7613;p26"/>
            <p:cNvSpPr/>
            <p:nvPr/>
          </p:nvSpPr>
          <p:spPr>
            <a:xfrm>
              <a:off x="8910913" y="12755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14" name="Google Shape;7614;p26"/>
            <p:cNvSpPr/>
            <p:nvPr/>
          </p:nvSpPr>
          <p:spPr>
            <a:xfrm>
              <a:off x="8679638" y="1640513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15" name="Google Shape;7615;p26"/>
            <p:cNvSpPr/>
            <p:nvPr/>
          </p:nvSpPr>
          <p:spPr>
            <a:xfrm>
              <a:off x="8594813" y="1338250"/>
              <a:ext cx="108950" cy="149750"/>
            </a:xfrm>
            <a:custGeom>
              <a:avLst/>
              <a:gdLst/>
              <a:ahLst/>
              <a:cxnLst/>
              <a:rect l="l" t="t" r="r" b="b"/>
              <a:pathLst>
                <a:path w="4358" h="5990" extrusionOk="0">
                  <a:moveTo>
                    <a:pt x="143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36" y="2120"/>
                  </a:lnTo>
                  <a:lnTo>
                    <a:pt x="2179" y="4013"/>
                  </a:lnTo>
                  <a:lnTo>
                    <a:pt x="4060" y="4168"/>
                  </a:lnTo>
                  <a:lnTo>
                    <a:pt x="4203" y="5990"/>
                  </a:lnTo>
                  <a:lnTo>
                    <a:pt x="4358" y="5978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23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16" name="Google Shape;7616;p26"/>
            <p:cNvSpPr/>
            <p:nvPr/>
          </p:nvSpPr>
          <p:spPr>
            <a:xfrm>
              <a:off x="8807038" y="1060850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51"/>
                  </a:lnTo>
                  <a:lnTo>
                    <a:pt x="24" y="4406"/>
                  </a:lnTo>
                  <a:lnTo>
                    <a:pt x="1965" y="4251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22"/>
                  </a:lnTo>
                  <a:lnTo>
                    <a:pt x="5954" y="167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17" name="Google Shape;7617;p26"/>
            <p:cNvSpPr/>
            <p:nvPr/>
          </p:nvSpPr>
          <p:spPr>
            <a:xfrm flipH="1">
              <a:off x="397063" y="130656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82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18" name="Google Shape;7618;p26"/>
            <p:cNvSpPr/>
            <p:nvPr/>
          </p:nvSpPr>
          <p:spPr>
            <a:xfrm>
              <a:off x="8818338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65" y="1787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19" name="Google Shape;7619;p26"/>
            <p:cNvSpPr/>
            <p:nvPr/>
          </p:nvSpPr>
          <p:spPr>
            <a:xfrm>
              <a:off x="9031763" y="241353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84"/>
                  </a:moveTo>
                  <a:cubicBezTo>
                    <a:pt x="1382" y="84"/>
                    <a:pt x="1763" y="453"/>
                    <a:pt x="1763" y="929"/>
                  </a:cubicBezTo>
                  <a:cubicBezTo>
                    <a:pt x="1763" y="1393"/>
                    <a:pt x="1382" y="1786"/>
                    <a:pt x="929" y="1786"/>
                  </a:cubicBezTo>
                  <a:cubicBezTo>
                    <a:pt x="465" y="1786"/>
                    <a:pt x="96" y="1405"/>
                    <a:pt x="96" y="929"/>
                  </a:cubicBezTo>
                  <a:cubicBezTo>
                    <a:pt x="96" y="453"/>
                    <a:pt x="465" y="84"/>
                    <a:pt x="929" y="84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20" name="Google Shape;7620;p26"/>
            <p:cNvSpPr/>
            <p:nvPr/>
          </p:nvSpPr>
          <p:spPr>
            <a:xfrm>
              <a:off x="8670413" y="19869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21" name="Google Shape;7621;p26"/>
            <p:cNvSpPr/>
            <p:nvPr/>
          </p:nvSpPr>
          <p:spPr>
            <a:xfrm>
              <a:off x="8513538" y="2519788"/>
              <a:ext cx="25325" cy="26225"/>
            </a:xfrm>
            <a:custGeom>
              <a:avLst/>
              <a:gdLst/>
              <a:ahLst/>
              <a:cxnLst/>
              <a:rect l="l" t="t" r="r" b="b"/>
              <a:pathLst>
                <a:path w="1013" h="1049" extrusionOk="0">
                  <a:moveTo>
                    <a:pt x="513" y="1"/>
                  </a:moveTo>
                  <a:cubicBezTo>
                    <a:pt x="227" y="1"/>
                    <a:pt x="1" y="239"/>
                    <a:pt x="1" y="525"/>
                  </a:cubicBezTo>
                  <a:cubicBezTo>
                    <a:pt x="1" y="811"/>
                    <a:pt x="227" y="1049"/>
                    <a:pt x="513" y="1049"/>
                  </a:cubicBezTo>
                  <a:cubicBezTo>
                    <a:pt x="787" y="1049"/>
                    <a:pt x="1013" y="811"/>
                    <a:pt x="1013" y="525"/>
                  </a:cubicBezTo>
                  <a:cubicBezTo>
                    <a:pt x="1013" y="239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22" name="Google Shape;7622;p26"/>
            <p:cNvSpPr/>
            <p:nvPr/>
          </p:nvSpPr>
          <p:spPr>
            <a:xfrm>
              <a:off x="8869538" y="2519513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29" y="0"/>
                  </a:moveTo>
                  <a:cubicBezTo>
                    <a:pt x="191" y="0"/>
                    <a:pt x="1" y="202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2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23" name="Google Shape;7623;p26"/>
            <p:cNvSpPr/>
            <p:nvPr/>
          </p:nvSpPr>
          <p:spPr>
            <a:xfrm>
              <a:off x="8858838" y="23266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24" name="Google Shape;7624;p26"/>
            <p:cNvSpPr/>
            <p:nvPr/>
          </p:nvSpPr>
          <p:spPr>
            <a:xfrm>
              <a:off x="8457588" y="21685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25" name="Google Shape;7625;p26"/>
            <p:cNvSpPr/>
            <p:nvPr/>
          </p:nvSpPr>
          <p:spPr>
            <a:xfrm>
              <a:off x="8910913" y="20447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26" name="Google Shape;7626;p26"/>
            <p:cNvSpPr/>
            <p:nvPr/>
          </p:nvSpPr>
          <p:spPr>
            <a:xfrm>
              <a:off x="8679638" y="2409663"/>
              <a:ext cx="49725" cy="50025"/>
            </a:xfrm>
            <a:custGeom>
              <a:avLst/>
              <a:gdLst/>
              <a:ahLst/>
              <a:cxnLst/>
              <a:rect l="l" t="t" r="r" b="b"/>
              <a:pathLst>
                <a:path w="1989" h="2001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8"/>
                    <a:pt x="441" y="2001"/>
                    <a:pt x="989" y="2001"/>
                  </a:cubicBezTo>
                  <a:cubicBezTo>
                    <a:pt x="1548" y="2001"/>
                    <a:pt x="1989" y="1548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27" name="Google Shape;7627;p26"/>
            <p:cNvSpPr/>
            <p:nvPr/>
          </p:nvSpPr>
          <p:spPr>
            <a:xfrm flipH="1">
              <a:off x="8594813" y="2107100"/>
              <a:ext cx="108950" cy="150050"/>
            </a:xfrm>
            <a:custGeom>
              <a:avLst/>
              <a:gdLst/>
              <a:ahLst/>
              <a:cxnLst/>
              <a:rect l="l" t="t" r="r" b="b"/>
              <a:pathLst>
                <a:path w="4358" h="6002" extrusionOk="0">
                  <a:moveTo>
                    <a:pt x="143" y="1"/>
                  </a:moveTo>
                  <a:lnTo>
                    <a:pt x="0" y="24"/>
                  </a:lnTo>
                  <a:lnTo>
                    <a:pt x="155" y="1965"/>
                  </a:lnTo>
                  <a:lnTo>
                    <a:pt x="2036" y="2132"/>
                  </a:lnTo>
                  <a:lnTo>
                    <a:pt x="2179" y="4025"/>
                  </a:lnTo>
                  <a:lnTo>
                    <a:pt x="4060" y="4168"/>
                  </a:lnTo>
                  <a:lnTo>
                    <a:pt x="4203" y="6001"/>
                  </a:lnTo>
                  <a:lnTo>
                    <a:pt x="4358" y="5989"/>
                  </a:lnTo>
                  <a:lnTo>
                    <a:pt x="4203" y="4025"/>
                  </a:lnTo>
                  <a:lnTo>
                    <a:pt x="2334" y="3870"/>
                  </a:lnTo>
                  <a:lnTo>
                    <a:pt x="2167" y="1989"/>
                  </a:lnTo>
                  <a:lnTo>
                    <a:pt x="298" y="1834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28" name="Google Shape;7628;p26"/>
            <p:cNvSpPr/>
            <p:nvPr/>
          </p:nvSpPr>
          <p:spPr>
            <a:xfrm flipH="1">
              <a:off x="8807038" y="1829975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4013" y="168"/>
                  </a:lnTo>
                  <a:lnTo>
                    <a:pt x="3846" y="2061"/>
                  </a:lnTo>
                  <a:lnTo>
                    <a:pt x="1965" y="2204"/>
                  </a:lnTo>
                  <a:lnTo>
                    <a:pt x="1822" y="4097"/>
                  </a:lnTo>
                  <a:lnTo>
                    <a:pt x="0" y="4240"/>
                  </a:lnTo>
                  <a:lnTo>
                    <a:pt x="24" y="4406"/>
                  </a:lnTo>
                  <a:lnTo>
                    <a:pt x="1965" y="4240"/>
                  </a:lnTo>
                  <a:lnTo>
                    <a:pt x="2120" y="2358"/>
                  </a:lnTo>
                  <a:lnTo>
                    <a:pt x="3989" y="2204"/>
                  </a:lnTo>
                  <a:lnTo>
                    <a:pt x="4144" y="311"/>
                  </a:lnTo>
                  <a:lnTo>
                    <a:pt x="5954" y="168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29" name="Google Shape;7629;p26"/>
            <p:cNvSpPr/>
            <p:nvPr/>
          </p:nvSpPr>
          <p:spPr>
            <a:xfrm>
              <a:off x="8979088" y="2077925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58" y="1"/>
                  </a:moveTo>
                  <a:lnTo>
                    <a:pt x="5656" y="2537"/>
                  </a:lnTo>
                  <a:lnTo>
                    <a:pt x="3036" y="2751"/>
                  </a:lnTo>
                  <a:lnTo>
                    <a:pt x="2822" y="5382"/>
                  </a:lnTo>
                  <a:lnTo>
                    <a:pt x="203" y="5597"/>
                  </a:lnTo>
                  <a:lnTo>
                    <a:pt x="0" y="8323"/>
                  </a:lnTo>
                  <a:lnTo>
                    <a:pt x="203" y="8347"/>
                  </a:lnTo>
                  <a:lnTo>
                    <a:pt x="417" y="5799"/>
                  </a:lnTo>
                  <a:lnTo>
                    <a:pt x="3024" y="5597"/>
                  </a:lnTo>
                  <a:lnTo>
                    <a:pt x="3227" y="2954"/>
                  </a:lnTo>
                  <a:lnTo>
                    <a:pt x="5846" y="2739"/>
                  </a:lnTo>
                  <a:lnTo>
                    <a:pt x="6072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30" name="Google Shape;7630;p26"/>
            <p:cNvSpPr/>
            <p:nvPr/>
          </p:nvSpPr>
          <p:spPr>
            <a:xfrm>
              <a:off x="8818338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31" name="Google Shape;7631;p26"/>
            <p:cNvSpPr/>
            <p:nvPr/>
          </p:nvSpPr>
          <p:spPr>
            <a:xfrm>
              <a:off x="9031763" y="31823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5"/>
                  </a:moveTo>
                  <a:cubicBezTo>
                    <a:pt x="1382" y="95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5"/>
                    <a:pt x="929" y="95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32" name="Google Shape;7632;p26"/>
            <p:cNvSpPr/>
            <p:nvPr/>
          </p:nvSpPr>
          <p:spPr>
            <a:xfrm>
              <a:off x="8670413" y="27561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33" name="Google Shape;7633;p26"/>
            <p:cNvSpPr/>
            <p:nvPr/>
          </p:nvSpPr>
          <p:spPr>
            <a:xfrm>
              <a:off x="8513538" y="3288938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4"/>
                  </a:cubicBezTo>
                  <a:cubicBezTo>
                    <a:pt x="1" y="810"/>
                    <a:pt x="227" y="1036"/>
                    <a:pt x="513" y="1036"/>
                  </a:cubicBezTo>
                  <a:cubicBezTo>
                    <a:pt x="787" y="1036"/>
                    <a:pt x="1013" y="810"/>
                    <a:pt x="1013" y="524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34" name="Google Shape;7634;p26"/>
            <p:cNvSpPr/>
            <p:nvPr/>
          </p:nvSpPr>
          <p:spPr>
            <a:xfrm>
              <a:off x="8869538" y="32883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35" name="Google Shape;7635;p26"/>
            <p:cNvSpPr/>
            <p:nvPr/>
          </p:nvSpPr>
          <p:spPr>
            <a:xfrm>
              <a:off x="8858838" y="30957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53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36" name="Google Shape;7636;p26"/>
            <p:cNvSpPr/>
            <p:nvPr/>
          </p:nvSpPr>
          <p:spPr>
            <a:xfrm>
              <a:off x="8457588" y="2937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1" y="203"/>
                    <a:pt x="1" y="441"/>
                  </a:cubicBezTo>
                  <a:cubicBezTo>
                    <a:pt x="1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37" name="Google Shape;7637;p26"/>
            <p:cNvSpPr/>
            <p:nvPr/>
          </p:nvSpPr>
          <p:spPr>
            <a:xfrm>
              <a:off x="8910913" y="28138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191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41"/>
                  </a:cubicBezTo>
                  <a:cubicBezTo>
                    <a:pt x="870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38" name="Google Shape;7638;p26"/>
            <p:cNvSpPr/>
            <p:nvPr/>
          </p:nvSpPr>
          <p:spPr>
            <a:xfrm>
              <a:off x="8679638" y="3178813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107"/>
                  </a:moveTo>
                  <a:cubicBezTo>
                    <a:pt x="1489" y="107"/>
                    <a:pt x="1870" y="500"/>
                    <a:pt x="1870" y="1000"/>
                  </a:cubicBezTo>
                  <a:cubicBezTo>
                    <a:pt x="1870" y="1489"/>
                    <a:pt x="1465" y="1893"/>
                    <a:pt x="989" y="1893"/>
                  </a:cubicBezTo>
                  <a:cubicBezTo>
                    <a:pt x="513" y="1893"/>
                    <a:pt x="120" y="1489"/>
                    <a:pt x="120" y="1000"/>
                  </a:cubicBezTo>
                  <a:cubicBezTo>
                    <a:pt x="120" y="500"/>
                    <a:pt x="501" y="107"/>
                    <a:pt x="989" y="107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0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0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39" name="Google Shape;7639;p26"/>
            <p:cNvSpPr/>
            <p:nvPr/>
          </p:nvSpPr>
          <p:spPr>
            <a:xfrm>
              <a:off x="8594813" y="2876250"/>
              <a:ext cx="108950" cy="150050"/>
            </a:xfrm>
            <a:custGeom>
              <a:avLst/>
              <a:gdLst/>
              <a:ahLst/>
              <a:cxnLst/>
              <a:rect l="l" t="t" r="r" b="b"/>
              <a:pathLst>
                <a:path w="4358" h="6002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2"/>
                  </a:lnTo>
                  <a:lnTo>
                    <a:pt x="2179" y="4025"/>
                  </a:lnTo>
                  <a:lnTo>
                    <a:pt x="4060" y="4168"/>
                  </a:lnTo>
                  <a:lnTo>
                    <a:pt x="4203" y="6001"/>
                  </a:lnTo>
                  <a:lnTo>
                    <a:pt x="4358" y="5989"/>
                  </a:lnTo>
                  <a:lnTo>
                    <a:pt x="4203" y="4025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40" name="Google Shape;7640;p26"/>
            <p:cNvSpPr/>
            <p:nvPr/>
          </p:nvSpPr>
          <p:spPr>
            <a:xfrm>
              <a:off x="8807038" y="259912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4013" y="167"/>
                  </a:lnTo>
                  <a:lnTo>
                    <a:pt x="3846" y="2049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41" name="Google Shape;7641;p26"/>
            <p:cNvSpPr/>
            <p:nvPr/>
          </p:nvSpPr>
          <p:spPr>
            <a:xfrm flipH="1">
              <a:off x="397063" y="2844538"/>
              <a:ext cx="151825" cy="208975"/>
            </a:xfrm>
            <a:custGeom>
              <a:avLst/>
              <a:gdLst/>
              <a:ahLst/>
              <a:cxnLst/>
              <a:rect l="l" t="t" r="r" b="b"/>
              <a:pathLst>
                <a:path w="6073" h="8359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6" y="2763"/>
                  </a:lnTo>
                  <a:lnTo>
                    <a:pt x="2822" y="5394"/>
                  </a:lnTo>
                  <a:lnTo>
                    <a:pt x="203" y="5597"/>
                  </a:lnTo>
                  <a:lnTo>
                    <a:pt x="0" y="8335"/>
                  </a:lnTo>
                  <a:lnTo>
                    <a:pt x="203" y="8359"/>
                  </a:lnTo>
                  <a:lnTo>
                    <a:pt x="417" y="5811"/>
                  </a:lnTo>
                  <a:lnTo>
                    <a:pt x="3024" y="5597"/>
                  </a:lnTo>
                  <a:lnTo>
                    <a:pt x="3227" y="2953"/>
                  </a:lnTo>
                  <a:lnTo>
                    <a:pt x="5846" y="2739"/>
                  </a:lnTo>
                  <a:lnTo>
                    <a:pt x="6072" y="24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42" name="Google Shape;7642;p26"/>
            <p:cNvSpPr/>
            <p:nvPr/>
          </p:nvSpPr>
          <p:spPr>
            <a:xfrm>
              <a:off x="8818338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83"/>
                  </a:moveTo>
                  <a:cubicBezTo>
                    <a:pt x="1382" y="83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4"/>
                    <a:pt x="465" y="83"/>
                    <a:pt x="918" y="83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17"/>
                  </a:cubicBezTo>
                  <a:cubicBezTo>
                    <a:pt x="1" y="1429"/>
                    <a:pt x="418" y="1845"/>
                    <a:pt x="918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43" name="Google Shape;7643;p26"/>
            <p:cNvSpPr/>
            <p:nvPr/>
          </p:nvSpPr>
          <p:spPr>
            <a:xfrm>
              <a:off x="9031763" y="3951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18"/>
                    <a:pt x="1382" y="1787"/>
                    <a:pt x="929" y="1787"/>
                  </a:cubicBezTo>
                  <a:cubicBezTo>
                    <a:pt x="465" y="1787"/>
                    <a:pt x="96" y="1418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8"/>
                    <a:pt x="1" y="930"/>
                  </a:cubicBezTo>
                  <a:cubicBezTo>
                    <a:pt x="1" y="1430"/>
                    <a:pt x="417" y="1846"/>
                    <a:pt x="929" y="1846"/>
                  </a:cubicBezTo>
                  <a:cubicBezTo>
                    <a:pt x="1429" y="1846"/>
                    <a:pt x="1846" y="1430"/>
                    <a:pt x="1846" y="930"/>
                  </a:cubicBezTo>
                  <a:cubicBezTo>
                    <a:pt x="1834" y="418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44" name="Google Shape;7644;p26"/>
            <p:cNvSpPr/>
            <p:nvPr/>
          </p:nvSpPr>
          <p:spPr>
            <a:xfrm>
              <a:off x="8670413" y="35252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191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191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45" name="Google Shape;7645;p26"/>
            <p:cNvSpPr/>
            <p:nvPr/>
          </p:nvSpPr>
          <p:spPr>
            <a:xfrm>
              <a:off x="8513538" y="4057788"/>
              <a:ext cx="25325" cy="26225"/>
            </a:xfrm>
            <a:custGeom>
              <a:avLst/>
              <a:gdLst/>
              <a:ahLst/>
              <a:cxnLst/>
              <a:rect l="l" t="t" r="r" b="b"/>
              <a:pathLst>
                <a:path w="1013" h="1049" extrusionOk="0">
                  <a:moveTo>
                    <a:pt x="513" y="0"/>
                  </a:moveTo>
                  <a:cubicBezTo>
                    <a:pt x="227" y="0"/>
                    <a:pt x="1" y="239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9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46" name="Google Shape;7646;p26"/>
            <p:cNvSpPr/>
            <p:nvPr/>
          </p:nvSpPr>
          <p:spPr>
            <a:xfrm>
              <a:off x="8869538" y="4057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47" name="Google Shape;7647;p26"/>
            <p:cNvSpPr/>
            <p:nvPr/>
          </p:nvSpPr>
          <p:spPr>
            <a:xfrm>
              <a:off x="8858838" y="38649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48" name="Google Shape;7648;p26"/>
            <p:cNvSpPr/>
            <p:nvPr/>
          </p:nvSpPr>
          <p:spPr>
            <a:xfrm>
              <a:off x="8457588" y="37068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191"/>
                    <a:pt x="1" y="441"/>
                  </a:cubicBezTo>
                  <a:cubicBezTo>
                    <a:pt x="1" y="692"/>
                    <a:pt x="203" y="894"/>
                    <a:pt x="441" y="894"/>
                  </a:cubicBezTo>
                  <a:cubicBezTo>
                    <a:pt x="679" y="894"/>
                    <a:pt x="870" y="692"/>
                    <a:pt x="870" y="441"/>
                  </a:cubicBezTo>
                  <a:cubicBezTo>
                    <a:pt x="870" y="191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49" name="Google Shape;7649;p26"/>
            <p:cNvSpPr/>
            <p:nvPr/>
          </p:nvSpPr>
          <p:spPr>
            <a:xfrm>
              <a:off x="8910913" y="35827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2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53"/>
                  </a:cubicBezTo>
                  <a:cubicBezTo>
                    <a:pt x="870" y="202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50" name="Google Shape;7650;p26"/>
            <p:cNvSpPr/>
            <p:nvPr/>
          </p:nvSpPr>
          <p:spPr>
            <a:xfrm>
              <a:off x="8679638" y="3947963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5"/>
                  </a:moveTo>
                  <a:cubicBezTo>
                    <a:pt x="1489" y="95"/>
                    <a:pt x="1870" y="500"/>
                    <a:pt x="1870" y="988"/>
                  </a:cubicBezTo>
                  <a:cubicBezTo>
                    <a:pt x="1870" y="1488"/>
                    <a:pt x="1465" y="1881"/>
                    <a:pt x="989" y="1881"/>
                  </a:cubicBezTo>
                  <a:cubicBezTo>
                    <a:pt x="513" y="1881"/>
                    <a:pt x="120" y="1488"/>
                    <a:pt x="120" y="988"/>
                  </a:cubicBezTo>
                  <a:cubicBezTo>
                    <a:pt x="120" y="500"/>
                    <a:pt x="501" y="95"/>
                    <a:pt x="989" y="95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988"/>
                  </a:cubicBezTo>
                  <a:cubicBezTo>
                    <a:pt x="1" y="1548"/>
                    <a:pt x="441" y="1988"/>
                    <a:pt x="989" y="1988"/>
                  </a:cubicBezTo>
                  <a:cubicBezTo>
                    <a:pt x="1548" y="1988"/>
                    <a:pt x="1989" y="1548"/>
                    <a:pt x="1989" y="988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51" name="Google Shape;7651;p26"/>
            <p:cNvSpPr/>
            <p:nvPr/>
          </p:nvSpPr>
          <p:spPr>
            <a:xfrm flipH="1">
              <a:off x="8594813" y="3645400"/>
              <a:ext cx="108950" cy="150025"/>
            </a:xfrm>
            <a:custGeom>
              <a:avLst/>
              <a:gdLst/>
              <a:ahLst/>
              <a:cxnLst/>
              <a:rect l="l" t="t" r="r" b="b"/>
              <a:pathLst>
                <a:path w="4358" h="6001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1"/>
                  </a:lnTo>
                  <a:lnTo>
                    <a:pt x="2179" y="4012"/>
                  </a:lnTo>
                  <a:lnTo>
                    <a:pt x="4060" y="4167"/>
                  </a:lnTo>
                  <a:lnTo>
                    <a:pt x="4203" y="6001"/>
                  </a:lnTo>
                  <a:lnTo>
                    <a:pt x="4358" y="5977"/>
                  </a:lnTo>
                  <a:lnTo>
                    <a:pt x="4203" y="4012"/>
                  </a:lnTo>
                  <a:lnTo>
                    <a:pt x="2334" y="3870"/>
                  </a:lnTo>
                  <a:lnTo>
                    <a:pt x="2167" y="1976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52" name="Google Shape;7652;p26"/>
            <p:cNvSpPr/>
            <p:nvPr/>
          </p:nvSpPr>
          <p:spPr>
            <a:xfrm flipH="1">
              <a:off x="8807038" y="336827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084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53" name="Google Shape;7653;p26"/>
            <p:cNvSpPr/>
            <p:nvPr/>
          </p:nvSpPr>
          <p:spPr>
            <a:xfrm>
              <a:off x="8979088" y="361592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94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54" name="Google Shape;7654;p26"/>
            <p:cNvSpPr/>
            <p:nvPr/>
          </p:nvSpPr>
          <p:spPr>
            <a:xfrm>
              <a:off x="8818338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4"/>
                    <a:pt x="1382" y="1787"/>
                    <a:pt x="918" y="1787"/>
                  </a:cubicBezTo>
                  <a:cubicBezTo>
                    <a:pt x="465" y="1787"/>
                    <a:pt x="84" y="1406"/>
                    <a:pt x="84" y="929"/>
                  </a:cubicBezTo>
                  <a:cubicBezTo>
                    <a:pt x="84" y="453"/>
                    <a:pt x="465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55" name="Google Shape;7655;p26"/>
            <p:cNvSpPr/>
            <p:nvPr/>
          </p:nvSpPr>
          <p:spPr>
            <a:xfrm>
              <a:off x="903176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56" name="Google Shape;7656;p26"/>
            <p:cNvSpPr/>
            <p:nvPr/>
          </p:nvSpPr>
          <p:spPr>
            <a:xfrm>
              <a:off x="8670413" y="42941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2"/>
                    <a:pt x="203" y="894"/>
                    <a:pt x="441" y="894"/>
                  </a:cubicBezTo>
                  <a:cubicBezTo>
                    <a:pt x="679" y="894"/>
                    <a:pt x="870" y="692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57" name="Google Shape;7657;p26"/>
            <p:cNvSpPr/>
            <p:nvPr/>
          </p:nvSpPr>
          <p:spPr>
            <a:xfrm>
              <a:off x="851353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58" name="Google Shape;7658;p26"/>
            <p:cNvSpPr/>
            <p:nvPr/>
          </p:nvSpPr>
          <p:spPr>
            <a:xfrm>
              <a:off x="886953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59" name="Google Shape;7659;p26"/>
            <p:cNvSpPr/>
            <p:nvPr/>
          </p:nvSpPr>
          <p:spPr>
            <a:xfrm>
              <a:off x="885883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60" name="Google Shape;7660;p26"/>
            <p:cNvSpPr/>
            <p:nvPr/>
          </p:nvSpPr>
          <p:spPr>
            <a:xfrm>
              <a:off x="8457588" y="44756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61" name="Google Shape;7661;p26"/>
            <p:cNvSpPr/>
            <p:nvPr/>
          </p:nvSpPr>
          <p:spPr>
            <a:xfrm>
              <a:off x="8910913" y="43518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62" name="Google Shape;7662;p26"/>
            <p:cNvSpPr/>
            <p:nvPr/>
          </p:nvSpPr>
          <p:spPr>
            <a:xfrm>
              <a:off x="8679638" y="4716788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63" name="Google Shape;7663;p26"/>
            <p:cNvSpPr/>
            <p:nvPr/>
          </p:nvSpPr>
          <p:spPr>
            <a:xfrm>
              <a:off x="8594813" y="4414525"/>
              <a:ext cx="108950" cy="149750"/>
            </a:xfrm>
            <a:custGeom>
              <a:avLst/>
              <a:gdLst/>
              <a:ahLst/>
              <a:cxnLst/>
              <a:rect l="l" t="t" r="r" b="b"/>
              <a:pathLst>
                <a:path w="4358" h="5990" extrusionOk="0">
                  <a:moveTo>
                    <a:pt x="143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36" y="2120"/>
                  </a:lnTo>
                  <a:lnTo>
                    <a:pt x="2179" y="4013"/>
                  </a:lnTo>
                  <a:lnTo>
                    <a:pt x="4060" y="4168"/>
                  </a:lnTo>
                  <a:lnTo>
                    <a:pt x="4203" y="5990"/>
                  </a:lnTo>
                  <a:lnTo>
                    <a:pt x="4358" y="5978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22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64" name="Google Shape;7664;p26"/>
            <p:cNvSpPr/>
            <p:nvPr/>
          </p:nvSpPr>
          <p:spPr>
            <a:xfrm>
              <a:off x="8807038" y="413712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51"/>
                  </a:lnTo>
                  <a:lnTo>
                    <a:pt x="24" y="4405"/>
                  </a:lnTo>
                  <a:lnTo>
                    <a:pt x="1965" y="4251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22"/>
                  </a:lnTo>
                  <a:lnTo>
                    <a:pt x="5954" y="167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65" name="Google Shape;7665;p26"/>
            <p:cNvSpPr/>
            <p:nvPr/>
          </p:nvSpPr>
          <p:spPr>
            <a:xfrm>
              <a:off x="8266188" y="4616350"/>
              <a:ext cx="106900" cy="151525"/>
            </a:xfrm>
            <a:custGeom>
              <a:avLst/>
              <a:gdLst/>
              <a:ahLst/>
              <a:cxnLst/>
              <a:rect l="l" t="t" r="r" b="b"/>
              <a:pathLst>
                <a:path w="4276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2" y="2012"/>
                  </a:lnTo>
                  <a:lnTo>
                    <a:pt x="1989" y="3905"/>
                  </a:lnTo>
                  <a:lnTo>
                    <a:pt x="120" y="4084"/>
                  </a:lnTo>
                  <a:lnTo>
                    <a:pt x="1" y="6048"/>
                  </a:lnTo>
                  <a:lnTo>
                    <a:pt x="144" y="6060"/>
                  </a:lnTo>
                  <a:lnTo>
                    <a:pt x="263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88"/>
                  </a:lnTo>
                  <a:lnTo>
                    <a:pt x="4275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66" name="Google Shape;7666;p26"/>
            <p:cNvSpPr/>
            <p:nvPr/>
          </p:nvSpPr>
          <p:spPr>
            <a:xfrm flipH="1">
              <a:off x="397063" y="43828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0"/>
                  </a:lnTo>
                  <a:lnTo>
                    <a:pt x="2822" y="5382"/>
                  </a:lnTo>
                  <a:lnTo>
                    <a:pt x="203" y="5596"/>
                  </a:lnTo>
                  <a:lnTo>
                    <a:pt x="0" y="8334"/>
                  </a:lnTo>
                  <a:lnTo>
                    <a:pt x="203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41"/>
                  </a:lnTo>
                  <a:lnTo>
                    <a:pt x="5846" y="2738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67" name="Google Shape;7667;p26"/>
            <p:cNvSpPr/>
            <p:nvPr/>
          </p:nvSpPr>
          <p:spPr>
            <a:xfrm>
              <a:off x="8818338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68" name="Google Shape;7668;p26"/>
            <p:cNvSpPr/>
            <p:nvPr/>
          </p:nvSpPr>
          <p:spPr>
            <a:xfrm>
              <a:off x="867041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69" name="Google Shape;7669;p26"/>
            <p:cNvSpPr/>
            <p:nvPr/>
          </p:nvSpPr>
          <p:spPr>
            <a:xfrm>
              <a:off x="8910913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41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70" name="Google Shape;7670;p26"/>
            <p:cNvSpPr/>
            <p:nvPr/>
          </p:nvSpPr>
          <p:spPr>
            <a:xfrm flipH="1">
              <a:off x="8807038" y="4906250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4013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71" name="Google Shape;7671;p26"/>
            <p:cNvSpPr/>
            <p:nvPr/>
          </p:nvSpPr>
          <p:spPr>
            <a:xfrm>
              <a:off x="8243563" y="4910725"/>
              <a:ext cx="152125" cy="208675"/>
            </a:xfrm>
            <a:custGeom>
              <a:avLst/>
              <a:gdLst/>
              <a:ahLst/>
              <a:cxnLst/>
              <a:rect l="l" t="t" r="r" b="b"/>
              <a:pathLst>
                <a:path w="6085" h="8347" extrusionOk="0">
                  <a:moveTo>
                    <a:pt x="5859" y="0"/>
                  </a:moveTo>
                  <a:lnTo>
                    <a:pt x="5668" y="2548"/>
                  </a:lnTo>
                  <a:lnTo>
                    <a:pt x="3049" y="2751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8" y="5811"/>
                  </a:lnTo>
                  <a:lnTo>
                    <a:pt x="3037" y="5596"/>
                  </a:lnTo>
                  <a:lnTo>
                    <a:pt x="3239" y="2965"/>
                  </a:lnTo>
                  <a:lnTo>
                    <a:pt x="5859" y="2739"/>
                  </a:lnTo>
                  <a:lnTo>
                    <a:pt x="6085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72" name="Google Shape;7672;p26"/>
            <p:cNvSpPr/>
            <p:nvPr/>
          </p:nvSpPr>
          <p:spPr>
            <a:xfrm>
              <a:off x="807836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73" name="Google Shape;7673;p26"/>
            <p:cNvSpPr/>
            <p:nvPr/>
          </p:nvSpPr>
          <p:spPr>
            <a:xfrm>
              <a:off x="75604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0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00" y="1037"/>
                  </a:cubicBezTo>
                  <a:cubicBezTo>
                    <a:pt x="774" y="1037"/>
                    <a:pt x="1012" y="810"/>
                    <a:pt x="1012" y="525"/>
                  </a:cubicBezTo>
                  <a:cubicBezTo>
                    <a:pt x="1012" y="227"/>
                    <a:pt x="774" y="1"/>
                    <a:pt x="5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74" name="Google Shape;7674;p26"/>
            <p:cNvSpPr/>
            <p:nvPr/>
          </p:nvSpPr>
          <p:spPr>
            <a:xfrm>
              <a:off x="7916438" y="212063"/>
              <a:ext cx="21475" cy="22350"/>
            </a:xfrm>
            <a:custGeom>
              <a:avLst/>
              <a:gdLst/>
              <a:ahLst/>
              <a:cxnLst/>
              <a:rect l="l" t="t" r="r" b="b"/>
              <a:pathLst>
                <a:path w="859" h="894" extrusionOk="0">
                  <a:moveTo>
                    <a:pt x="430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30" y="894"/>
                  </a:cubicBezTo>
                  <a:cubicBezTo>
                    <a:pt x="668" y="894"/>
                    <a:pt x="858" y="703"/>
                    <a:pt x="858" y="453"/>
                  </a:cubicBezTo>
                  <a:cubicBezTo>
                    <a:pt x="858" y="203"/>
                    <a:pt x="668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75" name="Google Shape;7675;p26"/>
            <p:cNvSpPr/>
            <p:nvPr/>
          </p:nvSpPr>
          <p:spPr>
            <a:xfrm>
              <a:off x="790513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76" name="Google Shape;7676;p26"/>
            <p:cNvSpPr/>
            <p:nvPr/>
          </p:nvSpPr>
          <p:spPr>
            <a:xfrm>
              <a:off x="7725938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77" name="Google Shape;7677;p26"/>
            <p:cNvSpPr/>
            <p:nvPr/>
          </p:nvSpPr>
          <p:spPr>
            <a:xfrm flipH="1">
              <a:off x="159126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1" y="2001"/>
                  </a:lnTo>
                  <a:lnTo>
                    <a:pt x="2012" y="3894"/>
                  </a:lnTo>
                  <a:lnTo>
                    <a:pt x="131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3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86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78" name="Google Shape;7678;p26"/>
            <p:cNvSpPr/>
            <p:nvPr/>
          </p:nvSpPr>
          <p:spPr>
            <a:xfrm>
              <a:off x="771731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70" y="703"/>
                    <a:pt x="870" y="453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79" name="Google Shape;7679;p26"/>
            <p:cNvSpPr/>
            <p:nvPr/>
          </p:nvSpPr>
          <p:spPr>
            <a:xfrm>
              <a:off x="7957238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41" y="893"/>
                  </a:cubicBezTo>
                  <a:cubicBezTo>
                    <a:pt x="679" y="893"/>
                    <a:pt x="869" y="691"/>
                    <a:pt x="869" y="453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80" name="Google Shape;7680;p26"/>
            <p:cNvSpPr/>
            <p:nvPr/>
          </p:nvSpPr>
          <p:spPr>
            <a:xfrm flipH="1">
              <a:off x="1179288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18" y="1"/>
                  </a:moveTo>
                  <a:lnTo>
                    <a:pt x="3989" y="155"/>
                  </a:lnTo>
                  <a:lnTo>
                    <a:pt x="3834" y="2048"/>
                  </a:lnTo>
                  <a:lnTo>
                    <a:pt x="1965" y="2203"/>
                  </a:lnTo>
                  <a:lnTo>
                    <a:pt x="1798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2" y="155"/>
                  </a:lnTo>
                  <a:lnTo>
                    <a:pt x="591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81" name="Google Shape;7681;p26"/>
            <p:cNvSpPr/>
            <p:nvPr/>
          </p:nvSpPr>
          <p:spPr>
            <a:xfrm>
              <a:off x="729018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6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50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82" name="Google Shape;7682;p26"/>
            <p:cNvSpPr/>
            <p:nvPr/>
          </p:nvSpPr>
          <p:spPr>
            <a:xfrm>
              <a:off x="807836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46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83" name="Google Shape;7683;p26"/>
            <p:cNvSpPr/>
            <p:nvPr/>
          </p:nvSpPr>
          <p:spPr>
            <a:xfrm>
              <a:off x="75604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0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00" y="1048"/>
                  </a:cubicBezTo>
                  <a:cubicBezTo>
                    <a:pt x="774" y="1048"/>
                    <a:pt x="1012" y="810"/>
                    <a:pt x="1012" y="524"/>
                  </a:cubicBezTo>
                  <a:cubicBezTo>
                    <a:pt x="1012" y="238"/>
                    <a:pt x="774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84" name="Google Shape;7684;p26"/>
            <p:cNvSpPr/>
            <p:nvPr/>
          </p:nvSpPr>
          <p:spPr>
            <a:xfrm>
              <a:off x="7916438" y="4826638"/>
              <a:ext cx="21475" cy="22350"/>
            </a:xfrm>
            <a:custGeom>
              <a:avLst/>
              <a:gdLst/>
              <a:ahLst/>
              <a:cxnLst/>
              <a:rect l="l" t="t" r="r" b="b"/>
              <a:pathLst>
                <a:path w="859" h="894" extrusionOk="0">
                  <a:moveTo>
                    <a:pt x="430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30" y="893"/>
                  </a:cubicBezTo>
                  <a:cubicBezTo>
                    <a:pt x="668" y="893"/>
                    <a:pt x="858" y="691"/>
                    <a:pt x="858" y="441"/>
                  </a:cubicBezTo>
                  <a:cubicBezTo>
                    <a:pt x="858" y="203"/>
                    <a:pt x="668" y="0"/>
                    <a:pt x="4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85" name="Google Shape;7685;p26"/>
            <p:cNvSpPr/>
            <p:nvPr/>
          </p:nvSpPr>
          <p:spPr>
            <a:xfrm>
              <a:off x="790513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86" name="Google Shape;7686;p26"/>
            <p:cNvSpPr/>
            <p:nvPr/>
          </p:nvSpPr>
          <p:spPr>
            <a:xfrm>
              <a:off x="7725938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87" name="Google Shape;7687;p26"/>
            <p:cNvSpPr/>
            <p:nvPr/>
          </p:nvSpPr>
          <p:spPr>
            <a:xfrm flipH="1">
              <a:off x="1591263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1" y="2012"/>
                  </a:lnTo>
                  <a:lnTo>
                    <a:pt x="2012" y="3905"/>
                  </a:lnTo>
                  <a:lnTo>
                    <a:pt x="131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3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86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88" name="Google Shape;7688;p26"/>
            <p:cNvSpPr/>
            <p:nvPr/>
          </p:nvSpPr>
          <p:spPr>
            <a:xfrm>
              <a:off x="771731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53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89" name="Google Shape;7689;p26"/>
            <p:cNvSpPr/>
            <p:nvPr/>
          </p:nvSpPr>
          <p:spPr>
            <a:xfrm>
              <a:off x="7957238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90" name="Google Shape;7690;p26"/>
            <p:cNvSpPr/>
            <p:nvPr/>
          </p:nvSpPr>
          <p:spPr>
            <a:xfrm flipH="1">
              <a:off x="225613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18" y="1"/>
                  </a:moveTo>
                  <a:lnTo>
                    <a:pt x="3989" y="167"/>
                  </a:lnTo>
                  <a:lnTo>
                    <a:pt x="3834" y="2061"/>
                  </a:lnTo>
                  <a:lnTo>
                    <a:pt x="1965" y="2203"/>
                  </a:lnTo>
                  <a:lnTo>
                    <a:pt x="1798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2" y="167"/>
                  </a:lnTo>
                  <a:lnTo>
                    <a:pt x="591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91" name="Google Shape;7691;p26"/>
            <p:cNvSpPr/>
            <p:nvPr/>
          </p:nvSpPr>
          <p:spPr>
            <a:xfrm>
              <a:off x="7290188" y="491072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92" name="Google Shape;7692;p26"/>
            <p:cNvSpPr/>
            <p:nvPr/>
          </p:nvSpPr>
          <p:spPr>
            <a:xfrm>
              <a:off x="7124688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1" y="465"/>
                    <a:pt x="1751" y="941"/>
                  </a:cubicBezTo>
                  <a:cubicBezTo>
                    <a:pt x="1751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93" name="Google Shape;7693;p26"/>
            <p:cNvSpPr/>
            <p:nvPr/>
          </p:nvSpPr>
          <p:spPr>
            <a:xfrm>
              <a:off x="66067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1" y="1"/>
                  </a:moveTo>
                  <a:cubicBezTo>
                    <a:pt x="227" y="1"/>
                    <a:pt x="0" y="227"/>
                    <a:pt x="0" y="525"/>
                  </a:cubicBezTo>
                  <a:cubicBezTo>
                    <a:pt x="0" y="810"/>
                    <a:pt x="227" y="1037"/>
                    <a:pt x="501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94" name="Google Shape;7694;p26"/>
            <p:cNvSpPr/>
            <p:nvPr/>
          </p:nvSpPr>
          <p:spPr>
            <a:xfrm>
              <a:off x="6962763" y="2120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58" y="703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95" name="Google Shape;7695;p26"/>
            <p:cNvSpPr/>
            <p:nvPr/>
          </p:nvSpPr>
          <p:spPr>
            <a:xfrm>
              <a:off x="6951438" y="19488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80" y="894"/>
                    <a:pt x="870" y="691"/>
                    <a:pt x="870" y="441"/>
                  </a:cubicBezTo>
                  <a:cubicBezTo>
                    <a:pt x="870" y="203"/>
                    <a:pt x="680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96" name="Google Shape;7696;p26"/>
            <p:cNvSpPr/>
            <p:nvPr/>
          </p:nvSpPr>
          <p:spPr>
            <a:xfrm>
              <a:off x="677226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0" y="1894"/>
                  </a:cubicBezTo>
                  <a:cubicBezTo>
                    <a:pt x="524" y="1894"/>
                    <a:pt x="119" y="1489"/>
                    <a:pt x="119" y="1001"/>
                  </a:cubicBezTo>
                  <a:cubicBezTo>
                    <a:pt x="119" y="501"/>
                    <a:pt x="524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97" name="Google Shape;7697;p26"/>
            <p:cNvSpPr/>
            <p:nvPr/>
          </p:nvSpPr>
          <p:spPr>
            <a:xfrm>
              <a:off x="635881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44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13" y="3894"/>
                  </a:lnTo>
                  <a:lnTo>
                    <a:pt x="143" y="4073"/>
                  </a:lnTo>
                  <a:lnTo>
                    <a:pt x="1" y="6037"/>
                  </a:lnTo>
                  <a:lnTo>
                    <a:pt x="155" y="6049"/>
                  </a:lnTo>
                  <a:lnTo>
                    <a:pt x="286" y="4228"/>
                  </a:lnTo>
                  <a:lnTo>
                    <a:pt x="2167" y="4049"/>
                  </a:lnTo>
                  <a:lnTo>
                    <a:pt x="2287" y="2156"/>
                  </a:lnTo>
                  <a:lnTo>
                    <a:pt x="4156" y="1977"/>
                  </a:lnTo>
                  <a:lnTo>
                    <a:pt x="4287" y="13"/>
                  </a:lnTo>
                  <a:lnTo>
                    <a:pt x="4144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98" name="Google Shape;7698;p26"/>
            <p:cNvSpPr/>
            <p:nvPr/>
          </p:nvSpPr>
          <p:spPr>
            <a:xfrm>
              <a:off x="6763638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79" y="893"/>
                    <a:pt x="869" y="703"/>
                    <a:pt x="869" y="453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99" name="Google Shape;7699;p26"/>
            <p:cNvSpPr/>
            <p:nvPr/>
          </p:nvSpPr>
          <p:spPr>
            <a:xfrm>
              <a:off x="7003538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00" name="Google Shape;7700;p26"/>
            <p:cNvSpPr/>
            <p:nvPr/>
          </p:nvSpPr>
          <p:spPr>
            <a:xfrm flipH="1">
              <a:off x="2132963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41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89" y="2203"/>
                  </a:lnTo>
                  <a:lnTo>
                    <a:pt x="4143" y="310"/>
                  </a:lnTo>
                  <a:lnTo>
                    <a:pt x="5941" y="155"/>
                  </a:lnTo>
                  <a:lnTo>
                    <a:pt x="5941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01" name="Google Shape;7701;p26"/>
            <p:cNvSpPr/>
            <p:nvPr/>
          </p:nvSpPr>
          <p:spPr>
            <a:xfrm>
              <a:off x="633648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27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7" y="5596"/>
                  </a:lnTo>
                  <a:lnTo>
                    <a:pt x="3251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02" name="Google Shape;7702;p26"/>
            <p:cNvSpPr/>
            <p:nvPr/>
          </p:nvSpPr>
          <p:spPr>
            <a:xfrm>
              <a:off x="7124688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1" y="465"/>
                    <a:pt x="1751" y="941"/>
                  </a:cubicBezTo>
                  <a:cubicBezTo>
                    <a:pt x="1751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03" name="Google Shape;7703;p26"/>
            <p:cNvSpPr/>
            <p:nvPr/>
          </p:nvSpPr>
          <p:spPr>
            <a:xfrm>
              <a:off x="66067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1" y="0"/>
                  </a:moveTo>
                  <a:cubicBezTo>
                    <a:pt x="227" y="0"/>
                    <a:pt x="0" y="238"/>
                    <a:pt x="0" y="524"/>
                  </a:cubicBezTo>
                  <a:cubicBezTo>
                    <a:pt x="0" y="810"/>
                    <a:pt x="227" y="1048"/>
                    <a:pt x="501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04" name="Google Shape;7704;p26"/>
            <p:cNvSpPr/>
            <p:nvPr/>
          </p:nvSpPr>
          <p:spPr>
            <a:xfrm>
              <a:off x="6962763" y="48266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05" name="Google Shape;7705;p26"/>
            <p:cNvSpPr/>
            <p:nvPr/>
          </p:nvSpPr>
          <p:spPr>
            <a:xfrm>
              <a:off x="6951438" y="4634038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1" y="1"/>
                  </a:moveTo>
                  <a:cubicBezTo>
                    <a:pt x="203" y="1"/>
                    <a:pt x="1" y="191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80" y="894"/>
                    <a:pt x="870" y="691"/>
                    <a:pt x="870" y="441"/>
                  </a:cubicBezTo>
                  <a:cubicBezTo>
                    <a:pt x="870" y="191"/>
                    <a:pt x="680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06" name="Google Shape;7706;p26"/>
            <p:cNvSpPr/>
            <p:nvPr/>
          </p:nvSpPr>
          <p:spPr>
            <a:xfrm>
              <a:off x="677226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0" y="1894"/>
                  </a:cubicBezTo>
                  <a:cubicBezTo>
                    <a:pt x="524" y="1894"/>
                    <a:pt x="119" y="1489"/>
                    <a:pt x="119" y="1001"/>
                  </a:cubicBezTo>
                  <a:cubicBezTo>
                    <a:pt x="119" y="513"/>
                    <a:pt x="524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07" name="Google Shape;7707;p26"/>
            <p:cNvSpPr/>
            <p:nvPr/>
          </p:nvSpPr>
          <p:spPr>
            <a:xfrm>
              <a:off x="6358813" y="4616350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44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13" y="3905"/>
                  </a:lnTo>
                  <a:lnTo>
                    <a:pt x="143" y="4084"/>
                  </a:lnTo>
                  <a:lnTo>
                    <a:pt x="1" y="6048"/>
                  </a:lnTo>
                  <a:lnTo>
                    <a:pt x="155" y="6060"/>
                  </a:lnTo>
                  <a:lnTo>
                    <a:pt x="286" y="4227"/>
                  </a:lnTo>
                  <a:lnTo>
                    <a:pt x="2167" y="4048"/>
                  </a:lnTo>
                  <a:lnTo>
                    <a:pt x="2287" y="2155"/>
                  </a:lnTo>
                  <a:lnTo>
                    <a:pt x="4156" y="1988"/>
                  </a:lnTo>
                  <a:lnTo>
                    <a:pt x="4287" y="24"/>
                  </a:lnTo>
                  <a:lnTo>
                    <a:pt x="4144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08" name="Google Shape;7708;p26"/>
            <p:cNvSpPr/>
            <p:nvPr/>
          </p:nvSpPr>
          <p:spPr>
            <a:xfrm>
              <a:off x="6763638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69" y="691"/>
                    <a:pt x="869" y="453"/>
                  </a:cubicBezTo>
                  <a:cubicBezTo>
                    <a:pt x="869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09" name="Google Shape;7709;p26"/>
            <p:cNvSpPr/>
            <p:nvPr/>
          </p:nvSpPr>
          <p:spPr>
            <a:xfrm>
              <a:off x="7003538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10" name="Google Shape;7710;p26"/>
            <p:cNvSpPr/>
            <p:nvPr/>
          </p:nvSpPr>
          <p:spPr>
            <a:xfrm flipH="1">
              <a:off x="1179288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41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89" y="2203"/>
                  </a:lnTo>
                  <a:lnTo>
                    <a:pt x="4143" y="310"/>
                  </a:lnTo>
                  <a:lnTo>
                    <a:pt x="5941" y="167"/>
                  </a:lnTo>
                  <a:lnTo>
                    <a:pt x="5941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11" name="Google Shape;7711;p26"/>
            <p:cNvSpPr/>
            <p:nvPr/>
          </p:nvSpPr>
          <p:spPr>
            <a:xfrm>
              <a:off x="633648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27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7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12" name="Google Shape;7712;p26"/>
            <p:cNvSpPr/>
            <p:nvPr/>
          </p:nvSpPr>
          <p:spPr>
            <a:xfrm>
              <a:off x="617128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84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13" name="Google Shape;7713;p26"/>
            <p:cNvSpPr/>
            <p:nvPr/>
          </p:nvSpPr>
          <p:spPr>
            <a:xfrm>
              <a:off x="56530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1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01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14" name="Google Shape;7714;p26"/>
            <p:cNvSpPr/>
            <p:nvPr/>
          </p:nvSpPr>
          <p:spPr>
            <a:xfrm>
              <a:off x="600906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15" name="Google Shape;7715;p26"/>
            <p:cNvSpPr/>
            <p:nvPr/>
          </p:nvSpPr>
          <p:spPr>
            <a:xfrm>
              <a:off x="5998363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16" name="Google Shape;7716;p26"/>
            <p:cNvSpPr/>
            <p:nvPr/>
          </p:nvSpPr>
          <p:spPr>
            <a:xfrm>
              <a:off x="5819163" y="102538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01" y="1894"/>
                    <a:pt x="108" y="1489"/>
                    <a:pt x="108" y="1001"/>
                  </a:cubicBezTo>
                  <a:cubicBezTo>
                    <a:pt x="108" y="501"/>
                    <a:pt x="501" y="96"/>
                    <a:pt x="989" y="96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1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17" name="Google Shape;7717;p26"/>
            <p:cNvSpPr/>
            <p:nvPr/>
          </p:nvSpPr>
          <p:spPr>
            <a:xfrm flipH="1">
              <a:off x="3498338" y="-162"/>
              <a:ext cx="107200" cy="151250"/>
            </a:xfrm>
            <a:custGeom>
              <a:avLst/>
              <a:gdLst/>
              <a:ahLst/>
              <a:cxnLst/>
              <a:rect l="l" t="t" r="r" b="b"/>
              <a:pathLst>
                <a:path w="4288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32" y="4073"/>
                  </a:lnTo>
                  <a:lnTo>
                    <a:pt x="1" y="6037"/>
                  </a:lnTo>
                  <a:lnTo>
                    <a:pt x="156" y="6049"/>
                  </a:lnTo>
                  <a:lnTo>
                    <a:pt x="275" y="4228"/>
                  </a:lnTo>
                  <a:lnTo>
                    <a:pt x="2156" y="4049"/>
                  </a:lnTo>
                  <a:lnTo>
                    <a:pt x="2275" y="2156"/>
                  </a:lnTo>
                  <a:lnTo>
                    <a:pt x="4144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18" name="Google Shape;7718;p26"/>
            <p:cNvSpPr/>
            <p:nvPr/>
          </p:nvSpPr>
          <p:spPr>
            <a:xfrm>
              <a:off x="581023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19" name="Google Shape;7719;p26"/>
            <p:cNvSpPr/>
            <p:nvPr/>
          </p:nvSpPr>
          <p:spPr>
            <a:xfrm>
              <a:off x="605013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8" y="893"/>
                    <a:pt x="858" y="691"/>
                    <a:pt x="858" y="453"/>
                  </a:cubicBezTo>
                  <a:cubicBezTo>
                    <a:pt x="858" y="203"/>
                    <a:pt x="668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20" name="Google Shape;7720;p26"/>
            <p:cNvSpPr/>
            <p:nvPr/>
          </p:nvSpPr>
          <p:spPr>
            <a:xfrm flipH="1">
              <a:off x="3086363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21" name="Google Shape;7721;p26"/>
            <p:cNvSpPr/>
            <p:nvPr/>
          </p:nvSpPr>
          <p:spPr>
            <a:xfrm>
              <a:off x="5383088" y="294238"/>
              <a:ext cx="151850" cy="208675"/>
            </a:xfrm>
            <a:custGeom>
              <a:avLst/>
              <a:gdLst/>
              <a:ahLst/>
              <a:cxnLst/>
              <a:rect l="l" t="t" r="r" b="b"/>
              <a:pathLst>
                <a:path w="6074" h="8347" extrusionOk="0">
                  <a:moveTo>
                    <a:pt x="5859" y="0"/>
                  </a:moveTo>
                  <a:lnTo>
                    <a:pt x="5656" y="2536"/>
                  </a:lnTo>
                  <a:lnTo>
                    <a:pt x="3049" y="2750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8" y="5798"/>
                  </a:lnTo>
                  <a:lnTo>
                    <a:pt x="3025" y="5596"/>
                  </a:lnTo>
                  <a:lnTo>
                    <a:pt x="3239" y="2953"/>
                  </a:lnTo>
                  <a:lnTo>
                    <a:pt x="5859" y="2750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22" name="Google Shape;7722;p26"/>
            <p:cNvSpPr/>
            <p:nvPr/>
          </p:nvSpPr>
          <p:spPr>
            <a:xfrm>
              <a:off x="617128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94" y="84"/>
                    <a:pt x="1763" y="465"/>
                    <a:pt x="1763" y="941"/>
                  </a:cubicBezTo>
                  <a:cubicBezTo>
                    <a:pt x="1763" y="1394"/>
                    <a:pt x="1394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84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23" name="Google Shape;7723;p26"/>
            <p:cNvSpPr/>
            <p:nvPr/>
          </p:nvSpPr>
          <p:spPr>
            <a:xfrm>
              <a:off x="56530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1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01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24" name="Google Shape;7724;p26"/>
            <p:cNvSpPr/>
            <p:nvPr/>
          </p:nvSpPr>
          <p:spPr>
            <a:xfrm>
              <a:off x="600906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25" name="Google Shape;7725;p26"/>
            <p:cNvSpPr/>
            <p:nvPr/>
          </p:nvSpPr>
          <p:spPr>
            <a:xfrm>
              <a:off x="5998363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26" name="Google Shape;7726;p26"/>
            <p:cNvSpPr/>
            <p:nvPr/>
          </p:nvSpPr>
          <p:spPr>
            <a:xfrm>
              <a:off x="5819163" y="4716788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01" y="1894"/>
                    <a:pt x="108" y="1489"/>
                    <a:pt x="108" y="1001"/>
                  </a:cubicBezTo>
                  <a:cubicBezTo>
                    <a:pt x="96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27" name="Google Shape;7727;p26"/>
            <p:cNvSpPr/>
            <p:nvPr/>
          </p:nvSpPr>
          <p:spPr>
            <a:xfrm flipH="1">
              <a:off x="3498338" y="4614113"/>
              <a:ext cx="107200" cy="151525"/>
            </a:xfrm>
            <a:custGeom>
              <a:avLst/>
              <a:gdLst/>
              <a:ahLst/>
              <a:cxnLst/>
              <a:rect l="l" t="t" r="r" b="b"/>
              <a:pathLst>
                <a:path w="4288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5"/>
                  </a:lnTo>
                  <a:lnTo>
                    <a:pt x="132" y="4084"/>
                  </a:lnTo>
                  <a:lnTo>
                    <a:pt x="1" y="6048"/>
                  </a:lnTo>
                  <a:lnTo>
                    <a:pt x="156" y="6060"/>
                  </a:lnTo>
                  <a:lnTo>
                    <a:pt x="275" y="4227"/>
                  </a:lnTo>
                  <a:lnTo>
                    <a:pt x="2156" y="4048"/>
                  </a:lnTo>
                  <a:lnTo>
                    <a:pt x="2275" y="2155"/>
                  </a:lnTo>
                  <a:lnTo>
                    <a:pt x="4144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28" name="Google Shape;7728;p26"/>
            <p:cNvSpPr/>
            <p:nvPr/>
          </p:nvSpPr>
          <p:spPr>
            <a:xfrm>
              <a:off x="581023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29" name="Google Shape;7729;p26"/>
            <p:cNvSpPr/>
            <p:nvPr/>
          </p:nvSpPr>
          <p:spPr>
            <a:xfrm>
              <a:off x="605013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8" y="893"/>
                    <a:pt x="858" y="691"/>
                    <a:pt x="858" y="441"/>
                  </a:cubicBezTo>
                  <a:cubicBezTo>
                    <a:pt x="858" y="203"/>
                    <a:pt x="668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30" name="Google Shape;7730;p26"/>
            <p:cNvSpPr/>
            <p:nvPr/>
          </p:nvSpPr>
          <p:spPr>
            <a:xfrm flipH="1">
              <a:off x="2132688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31" name="Google Shape;7731;p26"/>
            <p:cNvSpPr/>
            <p:nvPr/>
          </p:nvSpPr>
          <p:spPr>
            <a:xfrm>
              <a:off x="5383088" y="4908488"/>
              <a:ext cx="151850" cy="208675"/>
            </a:xfrm>
            <a:custGeom>
              <a:avLst/>
              <a:gdLst/>
              <a:ahLst/>
              <a:cxnLst/>
              <a:rect l="l" t="t" r="r" b="b"/>
              <a:pathLst>
                <a:path w="6074" h="8347" extrusionOk="0">
                  <a:moveTo>
                    <a:pt x="5859" y="0"/>
                  </a:moveTo>
                  <a:lnTo>
                    <a:pt x="5656" y="2548"/>
                  </a:lnTo>
                  <a:lnTo>
                    <a:pt x="3049" y="2751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8" y="5811"/>
                  </a:lnTo>
                  <a:lnTo>
                    <a:pt x="3025" y="5596"/>
                  </a:lnTo>
                  <a:lnTo>
                    <a:pt x="3239" y="2965"/>
                  </a:lnTo>
                  <a:lnTo>
                    <a:pt x="5859" y="2739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32" name="Google Shape;7732;p26"/>
            <p:cNvSpPr/>
            <p:nvPr/>
          </p:nvSpPr>
          <p:spPr>
            <a:xfrm>
              <a:off x="521788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06" y="0"/>
                    <a:pt x="1" y="417"/>
                    <a:pt x="1" y="929"/>
                  </a:cubicBezTo>
                  <a:cubicBezTo>
                    <a:pt x="1" y="1429"/>
                    <a:pt x="406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33" name="Google Shape;7733;p26"/>
            <p:cNvSpPr/>
            <p:nvPr/>
          </p:nvSpPr>
          <p:spPr>
            <a:xfrm>
              <a:off x="46993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12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34" name="Google Shape;7734;p26"/>
            <p:cNvSpPr/>
            <p:nvPr/>
          </p:nvSpPr>
          <p:spPr>
            <a:xfrm>
              <a:off x="50553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2" y="1"/>
                    <a:pt x="0" y="203"/>
                    <a:pt x="0" y="453"/>
                  </a:cubicBezTo>
                  <a:cubicBezTo>
                    <a:pt x="0" y="703"/>
                    <a:pt x="202" y="894"/>
                    <a:pt x="441" y="894"/>
                  </a:cubicBezTo>
                  <a:cubicBezTo>
                    <a:pt x="679" y="894"/>
                    <a:pt x="869" y="703"/>
                    <a:pt x="869" y="453"/>
                  </a:cubicBezTo>
                  <a:cubicBezTo>
                    <a:pt x="869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35" name="Google Shape;7735;p26"/>
            <p:cNvSpPr/>
            <p:nvPr/>
          </p:nvSpPr>
          <p:spPr>
            <a:xfrm>
              <a:off x="5044663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36" name="Google Shape;7736;p26"/>
            <p:cNvSpPr/>
            <p:nvPr/>
          </p:nvSpPr>
          <p:spPr>
            <a:xfrm>
              <a:off x="4865463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37" name="Google Shape;7737;p26"/>
            <p:cNvSpPr/>
            <p:nvPr/>
          </p:nvSpPr>
          <p:spPr>
            <a:xfrm>
              <a:off x="4452038" y="-162"/>
              <a:ext cx="106875" cy="151250"/>
            </a:xfrm>
            <a:custGeom>
              <a:avLst/>
              <a:gdLst/>
              <a:ahLst/>
              <a:cxnLst/>
              <a:rect l="l" t="t" r="r" b="b"/>
              <a:pathLst>
                <a:path w="4275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1" y="2001"/>
                  </a:lnTo>
                  <a:lnTo>
                    <a:pt x="2000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3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74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38" name="Google Shape;7738;p26"/>
            <p:cNvSpPr/>
            <p:nvPr/>
          </p:nvSpPr>
          <p:spPr>
            <a:xfrm>
              <a:off x="485653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39" name="Google Shape;7739;p26"/>
            <p:cNvSpPr/>
            <p:nvPr/>
          </p:nvSpPr>
          <p:spPr>
            <a:xfrm>
              <a:off x="5096763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79" y="893"/>
                    <a:pt x="869" y="691"/>
                    <a:pt x="869" y="453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40" name="Google Shape;7740;p26"/>
            <p:cNvSpPr/>
            <p:nvPr/>
          </p:nvSpPr>
          <p:spPr>
            <a:xfrm flipH="1">
              <a:off x="4039763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30" y="1"/>
                  </a:moveTo>
                  <a:lnTo>
                    <a:pt x="4001" y="155"/>
                  </a:lnTo>
                  <a:lnTo>
                    <a:pt x="3834" y="2048"/>
                  </a:lnTo>
                  <a:lnTo>
                    <a:pt x="1953" y="2203"/>
                  </a:lnTo>
                  <a:lnTo>
                    <a:pt x="1810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41" name="Google Shape;7741;p26"/>
            <p:cNvSpPr/>
            <p:nvPr/>
          </p:nvSpPr>
          <p:spPr>
            <a:xfrm>
              <a:off x="44297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46" y="0"/>
                  </a:moveTo>
                  <a:lnTo>
                    <a:pt x="5656" y="2536"/>
                  </a:lnTo>
                  <a:lnTo>
                    <a:pt x="3036" y="2750"/>
                  </a:lnTo>
                  <a:lnTo>
                    <a:pt x="2834" y="5394"/>
                  </a:lnTo>
                  <a:lnTo>
                    <a:pt x="214" y="5608"/>
                  </a:lnTo>
                  <a:lnTo>
                    <a:pt x="0" y="8334"/>
                  </a:lnTo>
                  <a:lnTo>
                    <a:pt x="214" y="8346"/>
                  </a:lnTo>
                  <a:lnTo>
                    <a:pt x="405" y="5798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50"/>
                  </a:lnTo>
                  <a:lnTo>
                    <a:pt x="6072" y="12"/>
                  </a:lnTo>
                  <a:lnTo>
                    <a:pt x="5846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42" name="Google Shape;7742;p26"/>
            <p:cNvSpPr/>
            <p:nvPr/>
          </p:nvSpPr>
          <p:spPr>
            <a:xfrm>
              <a:off x="521788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06" y="1"/>
                    <a:pt x="1" y="417"/>
                    <a:pt x="1" y="917"/>
                  </a:cubicBezTo>
                  <a:cubicBezTo>
                    <a:pt x="1" y="1429"/>
                    <a:pt x="406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23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43" name="Google Shape;7743;p26"/>
            <p:cNvSpPr/>
            <p:nvPr/>
          </p:nvSpPr>
          <p:spPr>
            <a:xfrm>
              <a:off x="46993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12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44" name="Google Shape;7744;p26"/>
            <p:cNvSpPr/>
            <p:nvPr/>
          </p:nvSpPr>
          <p:spPr>
            <a:xfrm>
              <a:off x="50553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2" y="0"/>
                    <a:pt x="0" y="203"/>
                    <a:pt x="0" y="441"/>
                  </a:cubicBezTo>
                  <a:cubicBezTo>
                    <a:pt x="0" y="691"/>
                    <a:pt x="202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45" name="Google Shape;7745;p26"/>
            <p:cNvSpPr/>
            <p:nvPr/>
          </p:nvSpPr>
          <p:spPr>
            <a:xfrm>
              <a:off x="5044663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46" name="Google Shape;7746;p26"/>
            <p:cNvSpPr/>
            <p:nvPr/>
          </p:nvSpPr>
          <p:spPr>
            <a:xfrm>
              <a:off x="4865463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47" name="Google Shape;7747;p26"/>
            <p:cNvSpPr/>
            <p:nvPr/>
          </p:nvSpPr>
          <p:spPr>
            <a:xfrm>
              <a:off x="4452038" y="4614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1" y="2012"/>
                  </a:lnTo>
                  <a:lnTo>
                    <a:pt x="2000" y="3905"/>
                  </a:lnTo>
                  <a:lnTo>
                    <a:pt x="119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3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74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48" name="Google Shape;7748;p26"/>
            <p:cNvSpPr/>
            <p:nvPr/>
          </p:nvSpPr>
          <p:spPr>
            <a:xfrm>
              <a:off x="485653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49" name="Google Shape;7749;p26"/>
            <p:cNvSpPr/>
            <p:nvPr/>
          </p:nvSpPr>
          <p:spPr>
            <a:xfrm>
              <a:off x="5096763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50" name="Google Shape;7750;p26"/>
            <p:cNvSpPr/>
            <p:nvPr/>
          </p:nvSpPr>
          <p:spPr>
            <a:xfrm flipH="1">
              <a:off x="3086088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30" y="1"/>
                  </a:moveTo>
                  <a:lnTo>
                    <a:pt x="4001" y="167"/>
                  </a:lnTo>
                  <a:lnTo>
                    <a:pt x="3834" y="2061"/>
                  </a:lnTo>
                  <a:lnTo>
                    <a:pt x="1953" y="2203"/>
                  </a:lnTo>
                  <a:lnTo>
                    <a:pt x="1810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51" name="Google Shape;7751;p26"/>
            <p:cNvSpPr/>
            <p:nvPr/>
          </p:nvSpPr>
          <p:spPr>
            <a:xfrm>
              <a:off x="44297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46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14" y="5608"/>
                  </a:lnTo>
                  <a:lnTo>
                    <a:pt x="0" y="8335"/>
                  </a:lnTo>
                  <a:lnTo>
                    <a:pt x="214" y="8347"/>
                  </a:lnTo>
                  <a:lnTo>
                    <a:pt x="405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46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52" name="Google Shape;7752;p26"/>
            <p:cNvSpPr/>
            <p:nvPr/>
          </p:nvSpPr>
          <p:spPr>
            <a:xfrm>
              <a:off x="4264213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0" y="465"/>
                    <a:pt x="1750" y="941"/>
                  </a:cubicBezTo>
                  <a:cubicBezTo>
                    <a:pt x="1750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53" name="Google Shape;7753;p26"/>
            <p:cNvSpPr/>
            <p:nvPr/>
          </p:nvSpPr>
          <p:spPr>
            <a:xfrm>
              <a:off x="37462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0" y="1"/>
                  </a:moveTo>
                  <a:cubicBezTo>
                    <a:pt x="227" y="1"/>
                    <a:pt x="0" y="227"/>
                    <a:pt x="0" y="525"/>
                  </a:cubicBezTo>
                  <a:cubicBezTo>
                    <a:pt x="0" y="810"/>
                    <a:pt x="227" y="1037"/>
                    <a:pt x="500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54" name="Google Shape;7754;p26"/>
            <p:cNvSpPr/>
            <p:nvPr/>
          </p:nvSpPr>
          <p:spPr>
            <a:xfrm>
              <a:off x="41022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69" y="703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55" name="Google Shape;7755;p26"/>
            <p:cNvSpPr/>
            <p:nvPr/>
          </p:nvSpPr>
          <p:spPr>
            <a:xfrm>
              <a:off x="4091263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56" name="Google Shape;7756;p26"/>
            <p:cNvSpPr/>
            <p:nvPr/>
          </p:nvSpPr>
          <p:spPr>
            <a:xfrm>
              <a:off x="3911788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9" y="96"/>
                    <a:pt x="1881" y="501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01"/>
                    <a:pt x="524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57" name="Google Shape;7757;p26"/>
            <p:cNvSpPr/>
            <p:nvPr/>
          </p:nvSpPr>
          <p:spPr>
            <a:xfrm flipH="1">
              <a:off x="5405438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13" y="3894"/>
                  </a:lnTo>
                  <a:lnTo>
                    <a:pt x="143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86" y="2156"/>
                  </a:lnTo>
                  <a:lnTo>
                    <a:pt x="4156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58" name="Google Shape;7758;p26"/>
            <p:cNvSpPr/>
            <p:nvPr/>
          </p:nvSpPr>
          <p:spPr>
            <a:xfrm>
              <a:off x="3903138" y="448713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2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42" y="893"/>
                  </a:cubicBezTo>
                  <a:cubicBezTo>
                    <a:pt x="680" y="893"/>
                    <a:pt x="870" y="703"/>
                    <a:pt x="870" y="453"/>
                  </a:cubicBezTo>
                  <a:cubicBezTo>
                    <a:pt x="870" y="203"/>
                    <a:pt x="680" y="0"/>
                    <a:pt x="4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59" name="Google Shape;7759;p26"/>
            <p:cNvSpPr/>
            <p:nvPr/>
          </p:nvSpPr>
          <p:spPr>
            <a:xfrm>
              <a:off x="4143363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60" name="Google Shape;7760;p26"/>
            <p:cNvSpPr/>
            <p:nvPr/>
          </p:nvSpPr>
          <p:spPr>
            <a:xfrm flipH="1">
              <a:off x="4993438" y="289763"/>
              <a:ext cx="148575" cy="110150"/>
            </a:xfrm>
            <a:custGeom>
              <a:avLst/>
              <a:gdLst/>
              <a:ahLst/>
              <a:cxnLst/>
              <a:rect l="l" t="t" r="r" b="b"/>
              <a:pathLst>
                <a:path w="5943" h="4406" extrusionOk="0">
                  <a:moveTo>
                    <a:pt x="5930" y="1"/>
                  </a:moveTo>
                  <a:lnTo>
                    <a:pt x="3990" y="155"/>
                  </a:lnTo>
                  <a:lnTo>
                    <a:pt x="3847" y="2048"/>
                  </a:lnTo>
                  <a:lnTo>
                    <a:pt x="1965" y="2203"/>
                  </a:lnTo>
                  <a:lnTo>
                    <a:pt x="1799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4" y="4239"/>
                  </a:lnTo>
                  <a:lnTo>
                    <a:pt x="2096" y="2346"/>
                  </a:lnTo>
                  <a:lnTo>
                    <a:pt x="3978" y="2203"/>
                  </a:lnTo>
                  <a:lnTo>
                    <a:pt x="4121" y="310"/>
                  </a:lnTo>
                  <a:lnTo>
                    <a:pt x="5942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61" name="Google Shape;7761;p26"/>
            <p:cNvSpPr/>
            <p:nvPr/>
          </p:nvSpPr>
          <p:spPr>
            <a:xfrm>
              <a:off x="34760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25" y="5596"/>
                  </a:lnTo>
                  <a:lnTo>
                    <a:pt x="3251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62" name="Google Shape;7762;p26"/>
            <p:cNvSpPr/>
            <p:nvPr/>
          </p:nvSpPr>
          <p:spPr>
            <a:xfrm>
              <a:off x="4264213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0" y="465"/>
                    <a:pt x="1750" y="941"/>
                  </a:cubicBezTo>
                  <a:cubicBezTo>
                    <a:pt x="1750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63" name="Google Shape;7763;p26"/>
            <p:cNvSpPr/>
            <p:nvPr/>
          </p:nvSpPr>
          <p:spPr>
            <a:xfrm>
              <a:off x="37462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0" y="0"/>
                  </a:moveTo>
                  <a:cubicBezTo>
                    <a:pt x="227" y="0"/>
                    <a:pt x="0" y="238"/>
                    <a:pt x="0" y="524"/>
                  </a:cubicBezTo>
                  <a:cubicBezTo>
                    <a:pt x="0" y="810"/>
                    <a:pt x="227" y="1048"/>
                    <a:pt x="500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64" name="Google Shape;7764;p26"/>
            <p:cNvSpPr/>
            <p:nvPr/>
          </p:nvSpPr>
          <p:spPr>
            <a:xfrm>
              <a:off x="41022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65" name="Google Shape;7765;p26"/>
            <p:cNvSpPr/>
            <p:nvPr/>
          </p:nvSpPr>
          <p:spPr>
            <a:xfrm>
              <a:off x="4091263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66" name="Google Shape;7766;p26"/>
            <p:cNvSpPr/>
            <p:nvPr/>
          </p:nvSpPr>
          <p:spPr>
            <a:xfrm>
              <a:off x="3911788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9" y="108"/>
                    <a:pt x="1881" y="513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13"/>
                    <a:pt x="524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67" name="Google Shape;7767;p26"/>
            <p:cNvSpPr/>
            <p:nvPr/>
          </p:nvSpPr>
          <p:spPr>
            <a:xfrm flipH="1">
              <a:off x="5405438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13" y="3905"/>
                  </a:lnTo>
                  <a:lnTo>
                    <a:pt x="143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86" y="2155"/>
                  </a:lnTo>
                  <a:lnTo>
                    <a:pt x="4156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68" name="Google Shape;7768;p26"/>
            <p:cNvSpPr/>
            <p:nvPr/>
          </p:nvSpPr>
          <p:spPr>
            <a:xfrm>
              <a:off x="3903138" y="5063263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2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42" y="894"/>
                  </a:cubicBezTo>
                  <a:cubicBezTo>
                    <a:pt x="680" y="894"/>
                    <a:pt x="870" y="691"/>
                    <a:pt x="870" y="453"/>
                  </a:cubicBezTo>
                  <a:cubicBezTo>
                    <a:pt x="870" y="203"/>
                    <a:pt x="680" y="1"/>
                    <a:pt x="4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69" name="Google Shape;7769;p26"/>
            <p:cNvSpPr/>
            <p:nvPr/>
          </p:nvSpPr>
          <p:spPr>
            <a:xfrm>
              <a:off x="4143363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70" name="Google Shape;7770;p26"/>
            <p:cNvSpPr/>
            <p:nvPr/>
          </p:nvSpPr>
          <p:spPr>
            <a:xfrm>
              <a:off x="4039763" y="4904013"/>
              <a:ext cx="148575" cy="110175"/>
            </a:xfrm>
            <a:custGeom>
              <a:avLst/>
              <a:gdLst/>
              <a:ahLst/>
              <a:cxnLst/>
              <a:rect l="l" t="t" r="r" b="b"/>
              <a:pathLst>
                <a:path w="5943" h="4407" extrusionOk="0">
                  <a:moveTo>
                    <a:pt x="5930" y="1"/>
                  </a:moveTo>
                  <a:lnTo>
                    <a:pt x="3990" y="167"/>
                  </a:lnTo>
                  <a:lnTo>
                    <a:pt x="3847" y="2061"/>
                  </a:lnTo>
                  <a:lnTo>
                    <a:pt x="1965" y="2203"/>
                  </a:lnTo>
                  <a:lnTo>
                    <a:pt x="1799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4" y="4239"/>
                  </a:lnTo>
                  <a:lnTo>
                    <a:pt x="2096" y="2358"/>
                  </a:lnTo>
                  <a:lnTo>
                    <a:pt x="3978" y="2203"/>
                  </a:lnTo>
                  <a:lnTo>
                    <a:pt x="4121" y="310"/>
                  </a:lnTo>
                  <a:lnTo>
                    <a:pt x="5942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71" name="Google Shape;7771;p26"/>
            <p:cNvSpPr/>
            <p:nvPr/>
          </p:nvSpPr>
          <p:spPr>
            <a:xfrm>
              <a:off x="34760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25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72" name="Google Shape;7772;p26"/>
            <p:cNvSpPr/>
            <p:nvPr/>
          </p:nvSpPr>
          <p:spPr>
            <a:xfrm>
              <a:off x="331051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73" name="Google Shape;7773;p26"/>
            <p:cNvSpPr/>
            <p:nvPr/>
          </p:nvSpPr>
          <p:spPr>
            <a:xfrm>
              <a:off x="27925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13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74" name="Google Shape;7774;p26"/>
            <p:cNvSpPr/>
            <p:nvPr/>
          </p:nvSpPr>
          <p:spPr>
            <a:xfrm>
              <a:off x="31485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75" name="Google Shape;7775;p26"/>
            <p:cNvSpPr/>
            <p:nvPr/>
          </p:nvSpPr>
          <p:spPr>
            <a:xfrm>
              <a:off x="3137588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76" name="Google Shape;7776;p26"/>
            <p:cNvSpPr/>
            <p:nvPr/>
          </p:nvSpPr>
          <p:spPr>
            <a:xfrm>
              <a:off x="2958388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13" y="1894"/>
                    <a:pt x="132" y="1489"/>
                    <a:pt x="132" y="1001"/>
                  </a:cubicBezTo>
                  <a:cubicBezTo>
                    <a:pt x="132" y="501"/>
                    <a:pt x="513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1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60" y="1989"/>
                    <a:pt x="2001" y="1548"/>
                    <a:pt x="2001" y="1001"/>
                  </a:cubicBezTo>
                  <a:cubicBezTo>
                    <a:pt x="2001" y="441"/>
                    <a:pt x="1536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77" name="Google Shape;7777;p26"/>
            <p:cNvSpPr/>
            <p:nvPr/>
          </p:nvSpPr>
          <p:spPr>
            <a:xfrm>
              <a:off x="2544938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01" y="1822"/>
                  </a:lnTo>
                  <a:lnTo>
                    <a:pt x="2120" y="2001"/>
                  </a:lnTo>
                  <a:lnTo>
                    <a:pt x="2001" y="3894"/>
                  </a:lnTo>
                  <a:lnTo>
                    <a:pt x="132" y="4073"/>
                  </a:lnTo>
                  <a:lnTo>
                    <a:pt x="1" y="6037"/>
                  </a:lnTo>
                  <a:lnTo>
                    <a:pt x="144" y="6049"/>
                  </a:lnTo>
                  <a:lnTo>
                    <a:pt x="275" y="4228"/>
                  </a:lnTo>
                  <a:lnTo>
                    <a:pt x="2156" y="4049"/>
                  </a:lnTo>
                  <a:lnTo>
                    <a:pt x="2275" y="2156"/>
                  </a:lnTo>
                  <a:lnTo>
                    <a:pt x="4144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78" name="Google Shape;7778;p26"/>
            <p:cNvSpPr/>
            <p:nvPr/>
          </p:nvSpPr>
          <p:spPr>
            <a:xfrm>
              <a:off x="294946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703"/>
                    <a:pt x="203" y="893"/>
                    <a:pt x="441" y="893"/>
                  </a:cubicBezTo>
                  <a:cubicBezTo>
                    <a:pt x="679" y="893"/>
                    <a:pt x="870" y="703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79" name="Google Shape;7779;p26"/>
            <p:cNvSpPr/>
            <p:nvPr/>
          </p:nvSpPr>
          <p:spPr>
            <a:xfrm>
              <a:off x="3189663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80" name="Google Shape;7780;p26"/>
            <p:cNvSpPr/>
            <p:nvPr/>
          </p:nvSpPr>
          <p:spPr>
            <a:xfrm flipH="1">
              <a:off x="5947138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42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53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42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81" name="Google Shape;7781;p26"/>
            <p:cNvSpPr/>
            <p:nvPr/>
          </p:nvSpPr>
          <p:spPr>
            <a:xfrm>
              <a:off x="25226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9" y="0"/>
                  </a:moveTo>
                  <a:lnTo>
                    <a:pt x="5656" y="2536"/>
                  </a:lnTo>
                  <a:lnTo>
                    <a:pt x="3049" y="2750"/>
                  </a:lnTo>
                  <a:lnTo>
                    <a:pt x="2823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03" y="8346"/>
                  </a:lnTo>
                  <a:lnTo>
                    <a:pt x="418" y="5798"/>
                  </a:lnTo>
                  <a:lnTo>
                    <a:pt x="3037" y="5596"/>
                  </a:lnTo>
                  <a:lnTo>
                    <a:pt x="3239" y="2953"/>
                  </a:lnTo>
                  <a:lnTo>
                    <a:pt x="5847" y="2750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82" name="Google Shape;7782;p26"/>
            <p:cNvSpPr/>
            <p:nvPr/>
          </p:nvSpPr>
          <p:spPr>
            <a:xfrm>
              <a:off x="331051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83" name="Google Shape;7783;p26"/>
            <p:cNvSpPr/>
            <p:nvPr/>
          </p:nvSpPr>
          <p:spPr>
            <a:xfrm>
              <a:off x="27925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84" name="Google Shape;7784;p26"/>
            <p:cNvSpPr/>
            <p:nvPr/>
          </p:nvSpPr>
          <p:spPr>
            <a:xfrm>
              <a:off x="31485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85" name="Google Shape;7785;p26"/>
            <p:cNvSpPr/>
            <p:nvPr/>
          </p:nvSpPr>
          <p:spPr>
            <a:xfrm>
              <a:off x="3137588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86" name="Google Shape;7786;p26"/>
            <p:cNvSpPr/>
            <p:nvPr/>
          </p:nvSpPr>
          <p:spPr>
            <a:xfrm>
              <a:off x="2958388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13" y="1894"/>
                    <a:pt x="132" y="1489"/>
                    <a:pt x="132" y="1001"/>
                  </a:cubicBezTo>
                  <a:cubicBezTo>
                    <a:pt x="108" y="513"/>
                    <a:pt x="513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60" y="2001"/>
                    <a:pt x="2001" y="1549"/>
                    <a:pt x="2001" y="1001"/>
                  </a:cubicBezTo>
                  <a:cubicBezTo>
                    <a:pt x="2001" y="453"/>
                    <a:pt x="1536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87" name="Google Shape;7787;p26"/>
            <p:cNvSpPr/>
            <p:nvPr/>
          </p:nvSpPr>
          <p:spPr>
            <a:xfrm>
              <a:off x="2544938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01" y="1834"/>
                  </a:lnTo>
                  <a:lnTo>
                    <a:pt x="2120" y="2012"/>
                  </a:lnTo>
                  <a:lnTo>
                    <a:pt x="2001" y="3905"/>
                  </a:lnTo>
                  <a:lnTo>
                    <a:pt x="132" y="4084"/>
                  </a:lnTo>
                  <a:lnTo>
                    <a:pt x="1" y="6048"/>
                  </a:lnTo>
                  <a:lnTo>
                    <a:pt x="144" y="6060"/>
                  </a:lnTo>
                  <a:lnTo>
                    <a:pt x="275" y="4227"/>
                  </a:lnTo>
                  <a:lnTo>
                    <a:pt x="2156" y="4048"/>
                  </a:lnTo>
                  <a:lnTo>
                    <a:pt x="2275" y="2155"/>
                  </a:lnTo>
                  <a:lnTo>
                    <a:pt x="4144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88" name="Google Shape;7788;p26"/>
            <p:cNvSpPr/>
            <p:nvPr/>
          </p:nvSpPr>
          <p:spPr>
            <a:xfrm>
              <a:off x="294946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89" name="Google Shape;7789;p26"/>
            <p:cNvSpPr/>
            <p:nvPr/>
          </p:nvSpPr>
          <p:spPr>
            <a:xfrm>
              <a:off x="3189663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90" name="Google Shape;7790;p26"/>
            <p:cNvSpPr/>
            <p:nvPr/>
          </p:nvSpPr>
          <p:spPr>
            <a:xfrm flipH="1">
              <a:off x="4993463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42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53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42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91" name="Google Shape;7791;p26"/>
            <p:cNvSpPr/>
            <p:nvPr/>
          </p:nvSpPr>
          <p:spPr>
            <a:xfrm>
              <a:off x="25226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9" y="0"/>
                  </a:moveTo>
                  <a:lnTo>
                    <a:pt x="5656" y="2548"/>
                  </a:lnTo>
                  <a:lnTo>
                    <a:pt x="3049" y="2751"/>
                  </a:lnTo>
                  <a:lnTo>
                    <a:pt x="2823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03" y="8347"/>
                  </a:lnTo>
                  <a:lnTo>
                    <a:pt x="418" y="5811"/>
                  </a:lnTo>
                  <a:lnTo>
                    <a:pt x="3037" y="5596"/>
                  </a:lnTo>
                  <a:lnTo>
                    <a:pt x="3239" y="2965"/>
                  </a:lnTo>
                  <a:lnTo>
                    <a:pt x="5847" y="2739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92" name="Google Shape;7792;p26"/>
            <p:cNvSpPr/>
            <p:nvPr/>
          </p:nvSpPr>
          <p:spPr>
            <a:xfrm>
              <a:off x="235741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93" name="Google Shape;7793;p26"/>
            <p:cNvSpPr/>
            <p:nvPr/>
          </p:nvSpPr>
          <p:spPr>
            <a:xfrm>
              <a:off x="183891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12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94" name="Google Shape;7794;p26"/>
            <p:cNvSpPr/>
            <p:nvPr/>
          </p:nvSpPr>
          <p:spPr>
            <a:xfrm>
              <a:off x="21949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2" y="1"/>
                    <a:pt x="0" y="203"/>
                    <a:pt x="0" y="453"/>
                  </a:cubicBezTo>
                  <a:cubicBezTo>
                    <a:pt x="0" y="703"/>
                    <a:pt x="202" y="894"/>
                    <a:pt x="441" y="894"/>
                  </a:cubicBezTo>
                  <a:cubicBezTo>
                    <a:pt x="679" y="894"/>
                    <a:pt x="869" y="703"/>
                    <a:pt x="869" y="453"/>
                  </a:cubicBezTo>
                  <a:cubicBezTo>
                    <a:pt x="869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95" name="Google Shape;7795;p26"/>
            <p:cNvSpPr/>
            <p:nvPr/>
          </p:nvSpPr>
          <p:spPr>
            <a:xfrm>
              <a:off x="218418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96" name="Google Shape;7796;p26"/>
            <p:cNvSpPr/>
            <p:nvPr/>
          </p:nvSpPr>
          <p:spPr>
            <a:xfrm>
              <a:off x="2004988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25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97" name="Google Shape;7797;p26"/>
            <p:cNvSpPr/>
            <p:nvPr/>
          </p:nvSpPr>
          <p:spPr>
            <a:xfrm flipH="1">
              <a:off x="731251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43" y="2001"/>
                  </a:lnTo>
                  <a:lnTo>
                    <a:pt x="2012" y="3894"/>
                  </a:lnTo>
                  <a:lnTo>
                    <a:pt x="131" y="4073"/>
                  </a:lnTo>
                  <a:lnTo>
                    <a:pt x="0" y="6037"/>
                  </a:lnTo>
                  <a:lnTo>
                    <a:pt x="167" y="6049"/>
                  </a:lnTo>
                  <a:lnTo>
                    <a:pt x="286" y="4228"/>
                  </a:lnTo>
                  <a:lnTo>
                    <a:pt x="2155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86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98" name="Google Shape;7798;p26"/>
            <p:cNvSpPr/>
            <p:nvPr/>
          </p:nvSpPr>
          <p:spPr>
            <a:xfrm>
              <a:off x="1996063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99" name="Google Shape;7799;p26"/>
            <p:cNvSpPr/>
            <p:nvPr/>
          </p:nvSpPr>
          <p:spPr>
            <a:xfrm>
              <a:off x="22359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00" name="Google Shape;7800;p26"/>
            <p:cNvSpPr/>
            <p:nvPr/>
          </p:nvSpPr>
          <p:spPr>
            <a:xfrm flipH="1">
              <a:off x="6900238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34" y="2048"/>
                  </a:lnTo>
                  <a:lnTo>
                    <a:pt x="1965" y="2203"/>
                  </a:lnTo>
                  <a:lnTo>
                    <a:pt x="1810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65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01" name="Google Shape;7801;p26"/>
            <p:cNvSpPr/>
            <p:nvPr/>
          </p:nvSpPr>
          <p:spPr>
            <a:xfrm>
              <a:off x="156893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36"/>
                  </a:lnTo>
                  <a:lnTo>
                    <a:pt x="3048" y="2750"/>
                  </a:lnTo>
                  <a:lnTo>
                    <a:pt x="2846" y="5394"/>
                  </a:lnTo>
                  <a:lnTo>
                    <a:pt x="226" y="5608"/>
                  </a:lnTo>
                  <a:lnTo>
                    <a:pt x="0" y="8334"/>
                  </a:lnTo>
                  <a:lnTo>
                    <a:pt x="226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39" y="2953"/>
                  </a:lnTo>
                  <a:lnTo>
                    <a:pt x="5858" y="2750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02" name="Google Shape;7802;p26"/>
            <p:cNvSpPr/>
            <p:nvPr/>
          </p:nvSpPr>
          <p:spPr>
            <a:xfrm>
              <a:off x="235741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22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03" name="Google Shape;7803;p26"/>
            <p:cNvSpPr/>
            <p:nvPr/>
          </p:nvSpPr>
          <p:spPr>
            <a:xfrm>
              <a:off x="183891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12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04" name="Google Shape;7804;p26"/>
            <p:cNvSpPr/>
            <p:nvPr/>
          </p:nvSpPr>
          <p:spPr>
            <a:xfrm>
              <a:off x="21949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2" y="0"/>
                    <a:pt x="0" y="203"/>
                    <a:pt x="0" y="441"/>
                  </a:cubicBezTo>
                  <a:cubicBezTo>
                    <a:pt x="0" y="691"/>
                    <a:pt x="202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05" name="Google Shape;7805;p26"/>
            <p:cNvSpPr/>
            <p:nvPr/>
          </p:nvSpPr>
          <p:spPr>
            <a:xfrm>
              <a:off x="218418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06" name="Google Shape;7806;p26"/>
            <p:cNvSpPr/>
            <p:nvPr/>
          </p:nvSpPr>
          <p:spPr>
            <a:xfrm>
              <a:off x="2004988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25" y="1894"/>
                    <a:pt x="120" y="1489"/>
                    <a:pt x="120" y="1001"/>
                  </a:cubicBezTo>
                  <a:cubicBezTo>
                    <a:pt x="108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07" name="Google Shape;7807;p26"/>
            <p:cNvSpPr/>
            <p:nvPr/>
          </p:nvSpPr>
          <p:spPr>
            <a:xfrm flipH="1">
              <a:off x="7312513" y="4616350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43" y="2012"/>
                  </a:lnTo>
                  <a:lnTo>
                    <a:pt x="2012" y="3905"/>
                  </a:lnTo>
                  <a:lnTo>
                    <a:pt x="131" y="4084"/>
                  </a:lnTo>
                  <a:lnTo>
                    <a:pt x="0" y="6048"/>
                  </a:lnTo>
                  <a:lnTo>
                    <a:pt x="167" y="6060"/>
                  </a:lnTo>
                  <a:lnTo>
                    <a:pt x="286" y="4227"/>
                  </a:lnTo>
                  <a:lnTo>
                    <a:pt x="2155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86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08" name="Google Shape;7808;p26"/>
            <p:cNvSpPr/>
            <p:nvPr/>
          </p:nvSpPr>
          <p:spPr>
            <a:xfrm>
              <a:off x="1996063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09" name="Google Shape;7809;p26"/>
            <p:cNvSpPr/>
            <p:nvPr/>
          </p:nvSpPr>
          <p:spPr>
            <a:xfrm>
              <a:off x="22359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10" name="Google Shape;7810;p26"/>
            <p:cNvSpPr/>
            <p:nvPr/>
          </p:nvSpPr>
          <p:spPr>
            <a:xfrm flipH="1">
              <a:off x="5946563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34" y="2061"/>
                  </a:lnTo>
                  <a:lnTo>
                    <a:pt x="1965" y="2203"/>
                  </a:lnTo>
                  <a:lnTo>
                    <a:pt x="1810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65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11" name="Google Shape;7811;p26"/>
            <p:cNvSpPr/>
            <p:nvPr/>
          </p:nvSpPr>
          <p:spPr>
            <a:xfrm>
              <a:off x="156893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48" y="2751"/>
                  </a:lnTo>
                  <a:lnTo>
                    <a:pt x="2846" y="5394"/>
                  </a:lnTo>
                  <a:lnTo>
                    <a:pt x="226" y="5608"/>
                  </a:lnTo>
                  <a:lnTo>
                    <a:pt x="0" y="8335"/>
                  </a:lnTo>
                  <a:lnTo>
                    <a:pt x="226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39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12" name="Google Shape;7812;p26"/>
            <p:cNvSpPr/>
            <p:nvPr/>
          </p:nvSpPr>
          <p:spPr>
            <a:xfrm>
              <a:off x="1403738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0" y="465"/>
                    <a:pt x="1750" y="941"/>
                  </a:cubicBezTo>
                  <a:cubicBezTo>
                    <a:pt x="1750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13" name="Google Shape;7813;p26"/>
            <p:cNvSpPr/>
            <p:nvPr/>
          </p:nvSpPr>
          <p:spPr>
            <a:xfrm>
              <a:off x="88521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39" y="1"/>
                    <a:pt x="1" y="227"/>
                    <a:pt x="1" y="525"/>
                  </a:cubicBezTo>
                  <a:cubicBezTo>
                    <a:pt x="1" y="810"/>
                    <a:pt x="239" y="1037"/>
                    <a:pt x="512" y="1037"/>
                  </a:cubicBezTo>
                  <a:cubicBezTo>
                    <a:pt x="786" y="1037"/>
                    <a:pt x="1013" y="810"/>
                    <a:pt x="1013" y="525"/>
                  </a:cubicBezTo>
                  <a:cubicBezTo>
                    <a:pt x="1013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14" name="Google Shape;7814;p26"/>
            <p:cNvSpPr/>
            <p:nvPr/>
          </p:nvSpPr>
          <p:spPr>
            <a:xfrm>
              <a:off x="12418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69" y="703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15" name="Google Shape;7815;p26"/>
            <p:cNvSpPr/>
            <p:nvPr/>
          </p:nvSpPr>
          <p:spPr>
            <a:xfrm>
              <a:off x="1230788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16" name="Google Shape;7816;p26"/>
            <p:cNvSpPr/>
            <p:nvPr/>
          </p:nvSpPr>
          <p:spPr>
            <a:xfrm>
              <a:off x="105131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8" y="96"/>
                    <a:pt x="1881" y="501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01"/>
                    <a:pt x="512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0" y="1548"/>
                    <a:pt x="2000" y="1001"/>
                  </a:cubicBezTo>
                  <a:cubicBezTo>
                    <a:pt x="2000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17" name="Google Shape;7817;p26"/>
            <p:cNvSpPr/>
            <p:nvPr/>
          </p:nvSpPr>
          <p:spPr>
            <a:xfrm>
              <a:off x="637863" y="-162"/>
              <a:ext cx="106875" cy="151250"/>
            </a:xfrm>
            <a:custGeom>
              <a:avLst/>
              <a:gdLst/>
              <a:ahLst/>
              <a:cxnLst/>
              <a:rect l="l" t="t" r="r" b="b"/>
              <a:pathLst>
                <a:path w="4275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18" name="Google Shape;7818;p26"/>
            <p:cNvSpPr/>
            <p:nvPr/>
          </p:nvSpPr>
          <p:spPr>
            <a:xfrm>
              <a:off x="1042388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69" y="703"/>
                    <a:pt x="869" y="453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19" name="Google Shape;7819;p26"/>
            <p:cNvSpPr/>
            <p:nvPr/>
          </p:nvSpPr>
          <p:spPr>
            <a:xfrm>
              <a:off x="12828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20" name="Google Shape;7820;p26"/>
            <p:cNvSpPr/>
            <p:nvPr/>
          </p:nvSpPr>
          <p:spPr>
            <a:xfrm flipH="1">
              <a:off x="7853913" y="289763"/>
              <a:ext cx="148575" cy="110150"/>
            </a:xfrm>
            <a:custGeom>
              <a:avLst/>
              <a:gdLst/>
              <a:ahLst/>
              <a:cxnLst/>
              <a:rect l="l" t="t" r="r" b="b"/>
              <a:pathLst>
                <a:path w="5943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35" y="2048"/>
                  </a:lnTo>
                  <a:lnTo>
                    <a:pt x="1954" y="2203"/>
                  </a:lnTo>
                  <a:lnTo>
                    <a:pt x="1799" y="4108"/>
                  </a:lnTo>
                  <a:lnTo>
                    <a:pt x="1" y="4239"/>
                  </a:lnTo>
                  <a:lnTo>
                    <a:pt x="1" y="4406"/>
                  </a:lnTo>
                  <a:lnTo>
                    <a:pt x="1954" y="4239"/>
                  </a:lnTo>
                  <a:lnTo>
                    <a:pt x="2096" y="2346"/>
                  </a:lnTo>
                  <a:lnTo>
                    <a:pt x="3978" y="2203"/>
                  </a:lnTo>
                  <a:lnTo>
                    <a:pt x="4120" y="310"/>
                  </a:lnTo>
                  <a:lnTo>
                    <a:pt x="5942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21" name="Google Shape;7821;p26"/>
            <p:cNvSpPr/>
            <p:nvPr/>
          </p:nvSpPr>
          <p:spPr>
            <a:xfrm>
              <a:off x="637863" y="768988"/>
              <a:ext cx="106875" cy="151225"/>
            </a:xfrm>
            <a:custGeom>
              <a:avLst/>
              <a:gdLst/>
              <a:ahLst/>
              <a:cxnLst/>
              <a:rect l="l" t="t" r="r" b="b"/>
              <a:pathLst>
                <a:path w="4275" h="6049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2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7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2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22" name="Google Shape;7822;p26"/>
            <p:cNvSpPr/>
            <p:nvPr/>
          </p:nvSpPr>
          <p:spPr>
            <a:xfrm flipH="1">
              <a:off x="61553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05" y="5798"/>
                  </a:lnTo>
                  <a:lnTo>
                    <a:pt x="3025" y="5596"/>
                  </a:lnTo>
                  <a:lnTo>
                    <a:pt x="3227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23" name="Google Shape;7823;p26"/>
            <p:cNvSpPr/>
            <p:nvPr/>
          </p:nvSpPr>
          <p:spPr>
            <a:xfrm>
              <a:off x="668513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30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53" y="1787"/>
                    <a:pt x="84" y="1406"/>
                    <a:pt x="84" y="930"/>
                  </a:cubicBezTo>
                  <a:cubicBezTo>
                    <a:pt x="84" y="453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8"/>
                    <a:pt x="1" y="918"/>
                  </a:cubicBezTo>
                  <a:cubicBezTo>
                    <a:pt x="1" y="1430"/>
                    <a:pt x="417" y="1846"/>
                    <a:pt x="918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34" y="418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24" name="Google Shape;7824;p26"/>
            <p:cNvSpPr/>
            <p:nvPr/>
          </p:nvSpPr>
          <p:spPr>
            <a:xfrm>
              <a:off x="637863" y="1537838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6"/>
                  </a:lnTo>
                  <a:lnTo>
                    <a:pt x="119" y="4084"/>
                  </a:lnTo>
                  <a:lnTo>
                    <a:pt x="0" y="6049"/>
                  </a:lnTo>
                  <a:lnTo>
                    <a:pt x="155" y="6061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67"/>
                  </a:lnTo>
                  <a:lnTo>
                    <a:pt x="4156" y="1989"/>
                  </a:lnTo>
                  <a:lnTo>
                    <a:pt x="4275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25" name="Google Shape;7825;p26"/>
            <p:cNvSpPr/>
            <p:nvPr/>
          </p:nvSpPr>
          <p:spPr>
            <a:xfrm flipH="1">
              <a:off x="615538" y="1063063"/>
              <a:ext cx="151825" cy="209000"/>
            </a:xfrm>
            <a:custGeom>
              <a:avLst/>
              <a:gdLst/>
              <a:ahLst/>
              <a:cxnLst/>
              <a:rect l="l" t="t" r="r" b="b"/>
              <a:pathLst>
                <a:path w="6073" h="8360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7" y="2763"/>
                  </a:lnTo>
                  <a:lnTo>
                    <a:pt x="2834" y="5406"/>
                  </a:lnTo>
                  <a:lnTo>
                    <a:pt x="215" y="5621"/>
                  </a:lnTo>
                  <a:lnTo>
                    <a:pt x="0" y="8335"/>
                  </a:lnTo>
                  <a:lnTo>
                    <a:pt x="215" y="8359"/>
                  </a:lnTo>
                  <a:lnTo>
                    <a:pt x="405" y="5811"/>
                  </a:lnTo>
                  <a:lnTo>
                    <a:pt x="3025" y="5597"/>
                  </a:lnTo>
                  <a:lnTo>
                    <a:pt x="3227" y="2966"/>
                  </a:lnTo>
                  <a:lnTo>
                    <a:pt x="5858" y="2763"/>
                  </a:lnTo>
                  <a:lnTo>
                    <a:pt x="6073" y="25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26" name="Google Shape;7826;p26"/>
            <p:cNvSpPr/>
            <p:nvPr/>
          </p:nvSpPr>
          <p:spPr>
            <a:xfrm>
              <a:off x="668513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53" y="1787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27" name="Google Shape;7827;p26"/>
            <p:cNvSpPr/>
            <p:nvPr/>
          </p:nvSpPr>
          <p:spPr>
            <a:xfrm>
              <a:off x="637863" y="2306963"/>
              <a:ext cx="106875" cy="151550"/>
            </a:xfrm>
            <a:custGeom>
              <a:avLst/>
              <a:gdLst/>
              <a:ahLst/>
              <a:cxnLst/>
              <a:rect l="l" t="t" r="r" b="b"/>
              <a:pathLst>
                <a:path w="4275" h="6062" extrusionOk="0">
                  <a:moveTo>
                    <a:pt x="4132" y="1"/>
                  </a:moveTo>
                  <a:lnTo>
                    <a:pt x="4013" y="1835"/>
                  </a:lnTo>
                  <a:lnTo>
                    <a:pt x="2132" y="2013"/>
                  </a:lnTo>
                  <a:lnTo>
                    <a:pt x="2001" y="3906"/>
                  </a:lnTo>
                  <a:lnTo>
                    <a:pt x="119" y="4085"/>
                  </a:lnTo>
                  <a:lnTo>
                    <a:pt x="0" y="6049"/>
                  </a:lnTo>
                  <a:lnTo>
                    <a:pt x="155" y="6061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28" name="Google Shape;7828;p26"/>
            <p:cNvSpPr/>
            <p:nvPr/>
          </p:nvSpPr>
          <p:spPr>
            <a:xfrm flipH="1">
              <a:off x="615538" y="183221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1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51"/>
                  </a:lnTo>
                  <a:lnTo>
                    <a:pt x="6073" y="12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29" name="Google Shape;7829;p26"/>
            <p:cNvSpPr/>
            <p:nvPr/>
          </p:nvSpPr>
          <p:spPr>
            <a:xfrm>
              <a:off x="668513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30" name="Google Shape;7830;p26"/>
            <p:cNvSpPr/>
            <p:nvPr/>
          </p:nvSpPr>
          <p:spPr>
            <a:xfrm>
              <a:off x="637863" y="3076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1"/>
                  </a:moveTo>
                  <a:lnTo>
                    <a:pt x="4013" y="1834"/>
                  </a:lnTo>
                  <a:lnTo>
                    <a:pt x="2132" y="2013"/>
                  </a:lnTo>
                  <a:lnTo>
                    <a:pt x="2001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61"/>
                  </a:lnTo>
                  <a:lnTo>
                    <a:pt x="274" y="4227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31" name="Google Shape;7831;p26"/>
            <p:cNvSpPr/>
            <p:nvPr/>
          </p:nvSpPr>
          <p:spPr>
            <a:xfrm flipH="1">
              <a:off x="615538" y="260136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82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799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51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32" name="Google Shape;7832;p26"/>
            <p:cNvSpPr/>
            <p:nvPr/>
          </p:nvSpPr>
          <p:spPr>
            <a:xfrm>
              <a:off x="668513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83"/>
                  </a:moveTo>
                  <a:cubicBezTo>
                    <a:pt x="1382" y="83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4"/>
                    <a:pt x="453" y="83"/>
                    <a:pt x="918" y="83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5"/>
                    <a:pt x="918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33" name="Google Shape;7833;p26"/>
            <p:cNvSpPr/>
            <p:nvPr/>
          </p:nvSpPr>
          <p:spPr>
            <a:xfrm>
              <a:off x="637863" y="3845263"/>
              <a:ext cx="106875" cy="151225"/>
            </a:xfrm>
            <a:custGeom>
              <a:avLst/>
              <a:gdLst/>
              <a:ahLst/>
              <a:cxnLst/>
              <a:rect l="l" t="t" r="r" b="b"/>
              <a:pathLst>
                <a:path w="4275" h="6049" extrusionOk="0">
                  <a:moveTo>
                    <a:pt x="4132" y="0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2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77"/>
                  </a:lnTo>
                  <a:lnTo>
                    <a:pt x="4275" y="12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34" name="Google Shape;7834;p26"/>
            <p:cNvSpPr/>
            <p:nvPr/>
          </p:nvSpPr>
          <p:spPr>
            <a:xfrm flipH="1">
              <a:off x="615538" y="3370488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58" y="1"/>
                  </a:moveTo>
                  <a:lnTo>
                    <a:pt x="5656" y="2537"/>
                  </a:lnTo>
                  <a:lnTo>
                    <a:pt x="3037" y="2751"/>
                  </a:lnTo>
                  <a:lnTo>
                    <a:pt x="2834" y="5383"/>
                  </a:lnTo>
                  <a:lnTo>
                    <a:pt x="215" y="5609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799"/>
                  </a:lnTo>
                  <a:lnTo>
                    <a:pt x="3025" y="5597"/>
                  </a:lnTo>
                  <a:lnTo>
                    <a:pt x="3227" y="2954"/>
                  </a:lnTo>
                  <a:lnTo>
                    <a:pt x="5858" y="2751"/>
                  </a:lnTo>
                  <a:lnTo>
                    <a:pt x="6073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35" name="Google Shape;7835;p26"/>
            <p:cNvSpPr/>
            <p:nvPr/>
          </p:nvSpPr>
          <p:spPr>
            <a:xfrm>
              <a:off x="668513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4"/>
                    <a:pt x="1382" y="1787"/>
                    <a:pt x="918" y="1787"/>
                  </a:cubicBezTo>
                  <a:cubicBezTo>
                    <a:pt x="453" y="1787"/>
                    <a:pt x="84" y="1406"/>
                    <a:pt x="84" y="929"/>
                  </a:cubicBezTo>
                  <a:cubicBezTo>
                    <a:pt x="72" y="453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36" name="Google Shape;7836;p26"/>
            <p:cNvSpPr/>
            <p:nvPr/>
          </p:nvSpPr>
          <p:spPr>
            <a:xfrm>
              <a:off x="1403738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0" y="465"/>
                    <a:pt x="1750" y="941"/>
                  </a:cubicBezTo>
                  <a:cubicBezTo>
                    <a:pt x="1750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37" name="Google Shape;7837;p26"/>
            <p:cNvSpPr/>
            <p:nvPr/>
          </p:nvSpPr>
          <p:spPr>
            <a:xfrm>
              <a:off x="88521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12" y="1048"/>
                  </a:cubicBezTo>
                  <a:cubicBezTo>
                    <a:pt x="786" y="1048"/>
                    <a:pt x="1013" y="810"/>
                    <a:pt x="1013" y="524"/>
                  </a:cubicBezTo>
                  <a:cubicBezTo>
                    <a:pt x="1013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38" name="Google Shape;7838;p26"/>
            <p:cNvSpPr/>
            <p:nvPr/>
          </p:nvSpPr>
          <p:spPr>
            <a:xfrm>
              <a:off x="12418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39" name="Google Shape;7839;p26"/>
            <p:cNvSpPr/>
            <p:nvPr/>
          </p:nvSpPr>
          <p:spPr>
            <a:xfrm>
              <a:off x="1230788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40" name="Google Shape;7840;p26"/>
            <p:cNvSpPr/>
            <p:nvPr/>
          </p:nvSpPr>
          <p:spPr>
            <a:xfrm>
              <a:off x="105131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8" y="108"/>
                    <a:pt x="1881" y="513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13"/>
                    <a:pt x="512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0" y="1549"/>
                    <a:pt x="2000" y="1001"/>
                  </a:cubicBezTo>
                  <a:cubicBezTo>
                    <a:pt x="2000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41" name="Google Shape;7841;p26"/>
            <p:cNvSpPr/>
            <p:nvPr/>
          </p:nvSpPr>
          <p:spPr>
            <a:xfrm>
              <a:off x="637863" y="4614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5"/>
                  </a:lnTo>
                  <a:lnTo>
                    <a:pt x="119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88"/>
                  </a:lnTo>
                  <a:lnTo>
                    <a:pt x="4275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42" name="Google Shape;7842;p26"/>
            <p:cNvSpPr/>
            <p:nvPr/>
          </p:nvSpPr>
          <p:spPr>
            <a:xfrm flipH="1">
              <a:off x="615538" y="41393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7" y="2763"/>
                  </a:lnTo>
                  <a:lnTo>
                    <a:pt x="2834" y="5394"/>
                  </a:lnTo>
                  <a:lnTo>
                    <a:pt x="215" y="5620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7"/>
                  </a:lnTo>
                  <a:lnTo>
                    <a:pt x="3227" y="2965"/>
                  </a:lnTo>
                  <a:lnTo>
                    <a:pt x="5858" y="2763"/>
                  </a:lnTo>
                  <a:lnTo>
                    <a:pt x="6073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43" name="Google Shape;7843;p26"/>
            <p:cNvSpPr/>
            <p:nvPr/>
          </p:nvSpPr>
          <p:spPr>
            <a:xfrm>
              <a:off x="668513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44" name="Google Shape;7844;p26"/>
            <p:cNvSpPr/>
            <p:nvPr/>
          </p:nvSpPr>
          <p:spPr>
            <a:xfrm>
              <a:off x="1042388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45" name="Google Shape;7845;p26"/>
            <p:cNvSpPr/>
            <p:nvPr/>
          </p:nvSpPr>
          <p:spPr>
            <a:xfrm>
              <a:off x="12828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46" name="Google Shape;7846;p26"/>
            <p:cNvSpPr/>
            <p:nvPr/>
          </p:nvSpPr>
          <p:spPr>
            <a:xfrm flipH="1">
              <a:off x="6900238" y="4906250"/>
              <a:ext cx="148575" cy="110175"/>
            </a:xfrm>
            <a:custGeom>
              <a:avLst/>
              <a:gdLst/>
              <a:ahLst/>
              <a:cxnLst/>
              <a:rect l="l" t="t" r="r" b="b"/>
              <a:pathLst>
                <a:path w="5943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35" y="2061"/>
                  </a:lnTo>
                  <a:lnTo>
                    <a:pt x="1954" y="2203"/>
                  </a:lnTo>
                  <a:lnTo>
                    <a:pt x="1799" y="4097"/>
                  </a:lnTo>
                  <a:lnTo>
                    <a:pt x="1" y="4239"/>
                  </a:lnTo>
                  <a:lnTo>
                    <a:pt x="1" y="4406"/>
                  </a:lnTo>
                  <a:lnTo>
                    <a:pt x="1954" y="4239"/>
                  </a:lnTo>
                  <a:lnTo>
                    <a:pt x="2096" y="2358"/>
                  </a:lnTo>
                  <a:lnTo>
                    <a:pt x="3978" y="2203"/>
                  </a:lnTo>
                  <a:lnTo>
                    <a:pt x="4120" y="310"/>
                  </a:lnTo>
                  <a:lnTo>
                    <a:pt x="5942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47" name="Google Shape;7847;p26"/>
            <p:cNvSpPr/>
            <p:nvPr/>
          </p:nvSpPr>
          <p:spPr>
            <a:xfrm flipH="1">
              <a:off x="61553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48" name="Google Shape;7848;p26"/>
            <p:cNvSpPr/>
            <p:nvPr/>
          </p:nvSpPr>
          <p:spPr>
            <a:xfrm>
              <a:off x="45003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49" name="Google Shape;7849;p26"/>
            <p:cNvSpPr/>
            <p:nvPr/>
          </p:nvSpPr>
          <p:spPr>
            <a:xfrm>
              <a:off x="2881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50" name="Google Shape;7850;p26"/>
            <p:cNvSpPr/>
            <p:nvPr/>
          </p:nvSpPr>
          <p:spPr>
            <a:xfrm>
              <a:off x="277113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51" name="Google Shape;7851;p26"/>
            <p:cNvSpPr/>
            <p:nvPr/>
          </p:nvSpPr>
          <p:spPr>
            <a:xfrm>
              <a:off x="9761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01"/>
                    <a:pt x="524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1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52" name="Google Shape;7852;p26"/>
            <p:cNvSpPr/>
            <p:nvPr/>
          </p:nvSpPr>
          <p:spPr>
            <a:xfrm>
              <a:off x="450038" y="8752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5"/>
                  </a:moveTo>
                  <a:cubicBezTo>
                    <a:pt x="1382" y="95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4"/>
                    <a:pt x="465" y="95"/>
                    <a:pt x="917" y="95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53" name="Google Shape;7853;p26"/>
            <p:cNvSpPr/>
            <p:nvPr/>
          </p:nvSpPr>
          <p:spPr>
            <a:xfrm>
              <a:off x="8928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57" y="703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54" name="Google Shape;7854;p26"/>
            <p:cNvSpPr/>
            <p:nvPr/>
          </p:nvSpPr>
          <p:spPr>
            <a:xfrm>
              <a:off x="288113" y="9812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55" name="Google Shape;7855;p26"/>
            <p:cNvSpPr/>
            <p:nvPr/>
          </p:nvSpPr>
          <p:spPr>
            <a:xfrm>
              <a:off x="277113" y="7886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56" name="Google Shape;7856;p26"/>
            <p:cNvSpPr/>
            <p:nvPr/>
          </p:nvSpPr>
          <p:spPr>
            <a:xfrm>
              <a:off x="3291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57" name="Google Shape;7857;p26"/>
            <p:cNvSpPr/>
            <p:nvPr/>
          </p:nvSpPr>
          <p:spPr>
            <a:xfrm>
              <a:off x="97613" y="871388"/>
              <a:ext cx="50025" cy="50025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001" y="107"/>
                  </a:moveTo>
                  <a:cubicBezTo>
                    <a:pt x="1489" y="107"/>
                    <a:pt x="1882" y="512"/>
                    <a:pt x="1882" y="1000"/>
                  </a:cubicBezTo>
                  <a:cubicBezTo>
                    <a:pt x="1882" y="1500"/>
                    <a:pt x="1477" y="1893"/>
                    <a:pt x="1001" y="1893"/>
                  </a:cubicBezTo>
                  <a:cubicBezTo>
                    <a:pt x="524" y="1893"/>
                    <a:pt x="120" y="1500"/>
                    <a:pt x="120" y="1000"/>
                  </a:cubicBezTo>
                  <a:cubicBezTo>
                    <a:pt x="120" y="512"/>
                    <a:pt x="524" y="107"/>
                    <a:pt x="1001" y="107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53"/>
                    <a:pt x="1" y="1000"/>
                  </a:cubicBezTo>
                  <a:cubicBezTo>
                    <a:pt x="1" y="1548"/>
                    <a:pt x="453" y="2001"/>
                    <a:pt x="1001" y="2001"/>
                  </a:cubicBezTo>
                  <a:cubicBezTo>
                    <a:pt x="1548" y="2001"/>
                    <a:pt x="2001" y="1548"/>
                    <a:pt x="2001" y="1000"/>
                  </a:cubicBezTo>
                  <a:cubicBezTo>
                    <a:pt x="2001" y="453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58" name="Google Shape;7858;p26"/>
            <p:cNvSpPr/>
            <p:nvPr/>
          </p:nvSpPr>
          <p:spPr>
            <a:xfrm flipH="1">
              <a:off x="13088" y="566888"/>
              <a:ext cx="108650" cy="150025"/>
            </a:xfrm>
            <a:custGeom>
              <a:avLst/>
              <a:gdLst/>
              <a:ahLst/>
              <a:cxnLst/>
              <a:rect l="l" t="t" r="r" b="b"/>
              <a:pathLst>
                <a:path w="4346" h="6001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1"/>
                  </a:lnTo>
                  <a:lnTo>
                    <a:pt x="2179" y="4013"/>
                  </a:lnTo>
                  <a:lnTo>
                    <a:pt x="4048" y="4167"/>
                  </a:lnTo>
                  <a:lnTo>
                    <a:pt x="4203" y="6001"/>
                  </a:lnTo>
                  <a:lnTo>
                    <a:pt x="4346" y="5977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59" name="Google Shape;7859;p26"/>
            <p:cNvSpPr/>
            <p:nvPr/>
          </p:nvSpPr>
          <p:spPr>
            <a:xfrm flipH="1">
              <a:off x="225613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60" name="Google Shape;7860;p26"/>
            <p:cNvSpPr/>
            <p:nvPr/>
          </p:nvSpPr>
          <p:spPr>
            <a:xfrm>
              <a:off x="397063" y="53741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61" name="Google Shape;7861;p26"/>
            <p:cNvSpPr/>
            <p:nvPr/>
          </p:nvSpPr>
          <p:spPr>
            <a:xfrm>
              <a:off x="236313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84"/>
                  </a:moveTo>
                  <a:cubicBezTo>
                    <a:pt x="1394" y="84"/>
                    <a:pt x="1763" y="453"/>
                    <a:pt x="1763" y="930"/>
                  </a:cubicBezTo>
                  <a:cubicBezTo>
                    <a:pt x="1763" y="1406"/>
                    <a:pt x="1394" y="1787"/>
                    <a:pt x="930" y="1787"/>
                  </a:cubicBezTo>
                  <a:cubicBezTo>
                    <a:pt x="465" y="1787"/>
                    <a:pt x="96" y="1406"/>
                    <a:pt x="96" y="930"/>
                  </a:cubicBezTo>
                  <a:cubicBezTo>
                    <a:pt x="96" y="453"/>
                    <a:pt x="465" y="84"/>
                    <a:pt x="930" y="84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8"/>
                    <a:pt x="1" y="918"/>
                  </a:cubicBezTo>
                  <a:cubicBezTo>
                    <a:pt x="1" y="1430"/>
                    <a:pt x="418" y="1846"/>
                    <a:pt x="930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46" y="418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62" name="Google Shape;7862;p26"/>
            <p:cNvSpPr/>
            <p:nvPr/>
          </p:nvSpPr>
          <p:spPr>
            <a:xfrm>
              <a:off x="450038" y="164438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7"/>
                    <a:pt x="917" y="1787"/>
                  </a:cubicBezTo>
                  <a:cubicBezTo>
                    <a:pt x="465" y="1787"/>
                    <a:pt x="84" y="1418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7"/>
                    <a:pt x="1" y="918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8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63" name="Google Shape;7863;p26"/>
            <p:cNvSpPr/>
            <p:nvPr/>
          </p:nvSpPr>
          <p:spPr>
            <a:xfrm>
              <a:off x="89288" y="12178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64" name="Google Shape;7864;p26"/>
            <p:cNvSpPr/>
            <p:nvPr/>
          </p:nvSpPr>
          <p:spPr>
            <a:xfrm>
              <a:off x="288113" y="17503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65" name="Google Shape;7865;p26"/>
            <p:cNvSpPr/>
            <p:nvPr/>
          </p:nvSpPr>
          <p:spPr>
            <a:xfrm>
              <a:off x="277113" y="1557788"/>
              <a:ext cx="21450" cy="22325"/>
            </a:xfrm>
            <a:custGeom>
              <a:avLst/>
              <a:gdLst/>
              <a:ahLst/>
              <a:cxnLst/>
              <a:rect l="l" t="t" r="r" b="b"/>
              <a:pathLst>
                <a:path w="858" h="893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66" name="Google Shape;7866;p26"/>
            <p:cNvSpPr/>
            <p:nvPr/>
          </p:nvSpPr>
          <p:spPr>
            <a:xfrm>
              <a:off x="329188" y="12755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67" name="Google Shape;7867;p26"/>
            <p:cNvSpPr/>
            <p:nvPr/>
          </p:nvSpPr>
          <p:spPr>
            <a:xfrm>
              <a:off x="97613" y="1640513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68" name="Google Shape;7868;p26"/>
            <p:cNvSpPr/>
            <p:nvPr/>
          </p:nvSpPr>
          <p:spPr>
            <a:xfrm>
              <a:off x="13088" y="1336013"/>
              <a:ext cx="108650" cy="149750"/>
            </a:xfrm>
            <a:custGeom>
              <a:avLst/>
              <a:gdLst/>
              <a:ahLst/>
              <a:cxnLst/>
              <a:rect l="l" t="t" r="r" b="b"/>
              <a:pathLst>
                <a:path w="4346" h="5990" extrusionOk="0">
                  <a:moveTo>
                    <a:pt x="155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24" y="2120"/>
                  </a:lnTo>
                  <a:lnTo>
                    <a:pt x="2179" y="4013"/>
                  </a:lnTo>
                  <a:lnTo>
                    <a:pt x="4048" y="4168"/>
                  </a:lnTo>
                  <a:lnTo>
                    <a:pt x="4203" y="5990"/>
                  </a:lnTo>
                  <a:lnTo>
                    <a:pt x="4346" y="5978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23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69" name="Google Shape;7869;p26"/>
            <p:cNvSpPr/>
            <p:nvPr/>
          </p:nvSpPr>
          <p:spPr>
            <a:xfrm>
              <a:off x="225613" y="105861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51"/>
                  </a:lnTo>
                  <a:lnTo>
                    <a:pt x="12" y="4406"/>
                  </a:lnTo>
                  <a:lnTo>
                    <a:pt x="1953" y="4251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22"/>
                  </a:lnTo>
                  <a:lnTo>
                    <a:pt x="5941" y="167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70" name="Google Shape;7870;p26"/>
            <p:cNvSpPr/>
            <p:nvPr/>
          </p:nvSpPr>
          <p:spPr>
            <a:xfrm flipH="1">
              <a:off x="8979088" y="1308800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82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71" name="Google Shape;7871;p26"/>
            <p:cNvSpPr/>
            <p:nvPr/>
          </p:nvSpPr>
          <p:spPr>
            <a:xfrm>
              <a:off x="236313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6"/>
                    <a:pt x="1394" y="1787"/>
                    <a:pt x="930" y="1787"/>
                  </a:cubicBezTo>
                  <a:cubicBezTo>
                    <a:pt x="465" y="1787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72" name="Google Shape;7872;p26"/>
            <p:cNvSpPr/>
            <p:nvPr/>
          </p:nvSpPr>
          <p:spPr>
            <a:xfrm>
              <a:off x="450038" y="241353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3"/>
                    <a:pt x="1382" y="1786"/>
                    <a:pt x="917" y="1786"/>
                  </a:cubicBezTo>
                  <a:cubicBezTo>
                    <a:pt x="465" y="1786"/>
                    <a:pt x="84" y="1405"/>
                    <a:pt x="84" y="929"/>
                  </a:cubicBezTo>
                  <a:cubicBezTo>
                    <a:pt x="84" y="453"/>
                    <a:pt x="465" y="84"/>
                    <a:pt x="917" y="84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73" name="Google Shape;7873;p26"/>
            <p:cNvSpPr/>
            <p:nvPr/>
          </p:nvSpPr>
          <p:spPr>
            <a:xfrm>
              <a:off x="89288" y="19869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74" name="Google Shape;7874;p26"/>
            <p:cNvSpPr/>
            <p:nvPr/>
          </p:nvSpPr>
          <p:spPr>
            <a:xfrm>
              <a:off x="288113" y="2519513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41" y="0"/>
                  </a:moveTo>
                  <a:cubicBezTo>
                    <a:pt x="191" y="0"/>
                    <a:pt x="1" y="202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2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75" name="Google Shape;7875;p26"/>
            <p:cNvSpPr/>
            <p:nvPr/>
          </p:nvSpPr>
          <p:spPr>
            <a:xfrm>
              <a:off x="277113" y="23266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76" name="Google Shape;7876;p26"/>
            <p:cNvSpPr/>
            <p:nvPr/>
          </p:nvSpPr>
          <p:spPr>
            <a:xfrm>
              <a:off x="329188" y="20447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77" name="Google Shape;7877;p26"/>
            <p:cNvSpPr/>
            <p:nvPr/>
          </p:nvSpPr>
          <p:spPr>
            <a:xfrm>
              <a:off x="97613" y="2409663"/>
              <a:ext cx="50025" cy="50025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8"/>
                    <a:pt x="453" y="2001"/>
                    <a:pt x="1001" y="2001"/>
                  </a:cubicBezTo>
                  <a:cubicBezTo>
                    <a:pt x="1548" y="2001"/>
                    <a:pt x="2001" y="1548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78" name="Google Shape;7878;p26"/>
            <p:cNvSpPr/>
            <p:nvPr/>
          </p:nvSpPr>
          <p:spPr>
            <a:xfrm flipH="1">
              <a:off x="13088" y="2104863"/>
              <a:ext cx="108650" cy="150050"/>
            </a:xfrm>
            <a:custGeom>
              <a:avLst/>
              <a:gdLst/>
              <a:ahLst/>
              <a:cxnLst/>
              <a:rect l="l" t="t" r="r" b="b"/>
              <a:pathLst>
                <a:path w="4346" h="6002" extrusionOk="0">
                  <a:moveTo>
                    <a:pt x="155" y="1"/>
                  </a:moveTo>
                  <a:lnTo>
                    <a:pt x="0" y="24"/>
                  </a:lnTo>
                  <a:lnTo>
                    <a:pt x="155" y="1965"/>
                  </a:lnTo>
                  <a:lnTo>
                    <a:pt x="2024" y="2132"/>
                  </a:lnTo>
                  <a:lnTo>
                    <a:pt x="2179" y="4025"/>
                  </a:lnTo>
                  <a:lnTo>
                    <a:pt x="4048" y="4168"/>
                  </a:lnTo>
                  <a:lnTo>
                    <a:pt x="4203" y="6001"/>
                  </a:lnTo>
                  <a:lnTo>
                    <a:pt x="4346" y="5989"/>
                  </a:lnTo>
                  <a:lnTo>
                    <a:pt x="4203" y="4025"/>
                  </a:lnTo>
                  <a:lnTo>
                    <a:pt x="2322" y="3870"/>
                  </a:lnTo>
                  <a:lnTo>
                    <a:pt x="2179" y="1989"/>
                  </a:lnTo>
                  <a:lnTo>
                    <a:pt x="298" y="1834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79" name="Google Shape;7879;p26"/>
            <p:cNvSpPr/>
            <p:nvPr/>
          </p:nvSpPr>
          <p:spPr>
            <a:xfrm flipH="1">
              <a:off x="225613" y="1827738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30" y="1"/>
                  </a:moveTo>
                  <a:lnTo>
                    <a:pt x="3989" y="168"/>
                  </a:lnTo>
                  <a:lnTo>
                    <a:pt x="3846" y="2061"/>
                  </a:lnTo>
                  <a:lnTo>
                    <a:pt x="1965" y="2204"/>
                  </a:lnTo>
                  <a:lnTo>
                    <a:pt x="1822" y="4097"/>
                  </a:lnTo>
                  <a:lnTo>
                    <a:pt x="0" y="4240"/>
                  </a:lnTo>
                  <a:lnTo>
                    <a:pt x="12" y="4406"/>
                  </a:lnTo>
                  <a:lnTo>
                    <a:pt x="1953" y="4240"/>
                  </a:lnTo>
                  <a:lnTo>
                    <a:pt x="2096" y="2358"/>
                  </a:lnTo>
                  <a:lnTo>
                    <a:pt x="3977" y="2204"/>
                  </a:lnTo>
                  <a:lnTo>
                    <a:pt x="4120" y="311"/>
                  </a:lnTo>
                  <a:lnTo>
                    <a:pt x="5941" y="168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80" name="Google Shape;7880;p26"/>
            <p:cNvSpPr/>
            <p:nvPr/>
          </p:nvSpPr>
          <p:spPr>
            <a:xfrm>
              <a:off x="397063" y="2075688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70" y="1"/>
                  </a:moveTo>
                  <a:lnTo>
                    <a:pt x="5656" y="2537"/>
                  </a:lnTo>
                  <a:lnTo>
                    <a:pt x="3036" y="2751"/>
                  </a:lnTo>
                  <a:lnTo>
                    <a:pt x="2834" y="5382"/>
                  </a:lnTo>
                  <a:lnTo>
                    <a:pt x="226" y="5597"/>
                  </a:lnTo>
                  <a:lnTo>
                    <a:pt x="0" y="8323"/>
                  </a:lnTo>
                  <a:lnTo>
                    <a:pt x="215" y="8347"/>
                  </a:lnTo>
                  <a:lnTo>
                    <a:pt x="417" y="5799"/>
                  </a:lnTo>
                  <a:lnTo>
                    <a:pt x="3036" y="5597"/>
                  </a:lnTo>
                  <a:lnTo>
                    <a:pt x="3251" y="2954"/>
                  </a:lnTo>
                  <a:lnTo>
                    <a:pt x="5858" y="2739"/>
                  </a:lnTo>
                  <a:lnTo>
                    <a:pt x="6072" y="13"/>
                  </a:lnTo>
                  <a:lnTo>
                    <a:pt x="587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81" name="Google Shape;7881;p26"/>
            <p:cNvSpPr/>
            <p:nvPr/>
          </p:nvSpPr>
          <p:spPr>
            <a:xfrm>
              <a:off x="236313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82" name="Google Shape;7882;p26"/>
            <p:cNvSpPr/>
            <p:nvPr/>
          </p:nvSpPr>
          <p:spPr>
            <a:xfrm>
              <a:off x="450038" y="31823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5"/>
                  </a:moveTo>
                  <a:cubicBezTo>
                    <a:pt x="1382" y="95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5"/>
                    <a:pt x="917" y="95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83" name="Google Shape;7883;p26"/>
            <p:cNvSpPr/>
            <p:nvPr/>
          </p:nvSpPr>
          <p:spPr>
            <a:xfrm>
              <a:off x="89288" y="27561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84" name="Google Shape;7884;p26"/>
            <p:cNvSpPr/>
            <p:nvPr/>
          </p:nvSpPr>
          <p:spPr>
            <a:xfrm>
              <a:off x="288113" y="32883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85" name="Google Shape;7885;p26"/>
            <p:cNvSpPr/>
            <p:nvPr/>
          </p:nvSpPr>
          <p:spPr>
            <a:xfrm>
              <a:off x="277113" y="30957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86" name="Google Shape;7886;p26"/>
            <p:cNvSpPr/>
            <p:nvPr/>
          </p:nvSpPr>
          <p:spPr>
            <a:xfrm>
              <a:off x="329188" y="28138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191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87" name="Google Shape;7887;p26"/>
            <p:cNvSpPr/>
            <p:nvPr/>
          </p:nvSpPr>
          <p:spPr>
            <a:xfrm>
              <a:off x="97613" y="3178813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107"/>
                  </a:moveTo>
                  <a:cubicBezTo>
                    <a:pt x="1489" y="107"/>
                    <a:pt x="1882" y="500"/>
                    <a:pt x="1882" y="1000"/>
                  </a:cubicBezTo>
                  <a:cubicBezTo>
                    <a:pt x="1882" y="1489"/>
                    <a:pt x="1477" y="1893"/>
                    <a:pt x="1001" y="1893"/>
                  </a:cubicBezTo>
                  <a:cubicBezTo>
                    <a:pt x="524" y="1893"/>
                    <a:pt x="120" y="1489"/>
                    <a:pt x="120" y="1000"/>
                  </a:cubicBezTo>
                  <a:cubicBezTo>
                    <a:pt x="120" y="500"/>
                    <a:pt x="524" y="107"/>
                    <a:pt x="1001" y="107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0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48" y="1989"/>
                    <a:pt x="2001" y="1548"/>
                    <a:pt x="2001" y="1000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88" name="Google Shape;7888;p26"/>
            <p:cNvSpPr/>
            <p:nvPr/>
          </p:nvSpPr>
          <p:spPr>
            <a:xfrm>
              <a:off x="13088" y="2874013"/>
              <a:ext cx="108650" cy="150050"/>
            </a:xfrm>
            <a:custGeom>
              <a:avLst/>
              <a:gdLst/>
              <a:ahLst/>
              <a:cxnLst/>
              <a:rect l="l" t="t" r="r" b="b"/>
              <a:pathLst>
                <a:path w="4346" h="6002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2"/>
                  </a:lnTo>
                  <a:lnTo>
                    <a:pt x="2179" y="4025"/>
                  </a:lnTo>
                  <a:lnTo>
                    <a:pt x="4048" y="4168"/>
                  </a:lnTo>
                  <a:lnTo>
                    <a:pt x="4203" y="6001"/>
                  </a:lnTo>
                  <a:lnTo>
                    <a:pt x="4346" y="5989"/>
                  </a:lnTo>
                  <a:lnTo>
                    <a:pt x="4203" y="4025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89" name="Google Shape;7889;p26"/>
            <p:cNvSpPr/>
            <p:nvPr/>
          </p:nvSpPr>
          <p:spPr>
            <a:xfrm>
              <a:off x="225613" y="259688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1"/>
                  </a:moveTo>
                  <a:lnTo>
                    <a:pt x="3989" y="167"/>
                  </a:lnTo>
                  <a:lnTo>
                    <a:pt x="3846" y="2049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90" name="Google Shape;7890;p26"/>
            <p:cNvSpPr/>
            <p:nvPr/>
          </p:nvSpPr>
          <p:spPr>
            <a:xfrm flipH="1">
              <a:off x="8979088" y="2846775"/>
              <a:ext cx="151825" cy="208975"/>
            </a:xfrm>
            <a:custGeom>
              <a:avLst/>
              <a:gdLst/>
              <a:ahLst/>
              <a:cxnLst/>
              <a:rect l="l" t="t" r="r" b="b"/>
              <a:pathLst>
                <a:path w="6073" h="8359" extrusionOk="0">
                  <a:moveTo>
                    <a:pt x="5870" y="1"/>
                  </a:moveTo>
                  <a:lnTo>
                    <a:pt x="5656" y="2549"/>
                  </a:lnTo>
                  <a:lnTo>
                    <a:pt x="3036" y="2763"/>
                  </a:lnTo>
                  <a:lnTo>
                    <a:pt x="2834" y="5394"/>
                  </a:lnTo>
                  <a:lnTo>
                    <a:pt x="226" y="5597"/>
                  </a:lnTo>
                  <a:lnTo>
                    <a:pt x="0" y="8335"/>
                  </a:lnTo>
                  <a:lnTo>
                    <a:pt x="215" y="8359"/>
                  </a:lnTo>
                  <a:lnTo>
                    <a:pt x="417" y="5811"/>
                  </a:lnTo>
                  <a:lnTo>
                    <a:pt x="3036" y="5597"/>
                  </a:lnTo>
                  <a:lnTo>
                    <a:pt x="3251" y="2953"/>
                  </a:lnTo>
                  <a:lnTo>
                    <a:pt x="5858" y="2739"/>
                  </a:lnTo>
                  <a:lnTo>
                    <a:pt x="6072" y="24"/>
                  </a:lnTo>
                  <a:lnTo>
                    <a:pt x="587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91" name="Google Shape;7891;p26"/>
            <p:cNvSpPr/>
            <p:nvPr/>
          </p:nvSpPr>
          <p:spPr>
            <a:xfrm>
              <a:off x="236313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83"/>
                  </a:moveTo>
                  <a:cubicBezTo>
                    <a:pt x="1394" y="83"/>
                    <a:pt x="1763" y="464"/>
                    <a:pt x="1763" y="941"/>
                  </a:cubicBezTo>
                  <a:cubicBezTo>
                    <a:pt x="1763" y="1417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4"/>
                    <a:pt x="465" y="83"/>
                    <a:pt x="930" y="83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17"/>
                  </a:cubicBezTo>
                  <a:cubicBezTo>
                    <a:pt x="1" y="1429"/>
                    <a:pt x="418" y="1845"/>
                    <a:pt x="930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92" name="Google Shape;7892;p26"/>
            <p:cNvSpPr/>
            <p:nvPr/>
          </p:nvSpPr>
          <p:spPr>
            <a:xfrm>
              <a:off x="450038" y="3951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18"/>
                    <a:pt x="1382" y="1787"/>
                    <a:pt x="917" y="1787"/>
                  </a:cubicBezTo>
                  <a:cubicBezTo>
                    <a:pt x="465" y="1787"/>
                    <a:pt x="84" y="1418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8"/>
                    <a:pt x="1" y="930"/>
                  </a:cubicBezTo>
                  <a:cubicBezTo>
                    <a:pt x="1" y="1430"/>
                    <a:pt x="417" y="1846"/>
                    <a:pt x="929" y="1846"/>
                  </a:cubicBezTo>
                  <a:cubicBezTo>
                    <a:pt x="1429" y="1846"/>
                    <a:pt x="1846" y="1430"/>
                    <a:pt x="1846" y="930"/>
                  </a:cubicBezTo>
                  <a:cubicBezTo>
                    <a:pt x="1846" y="418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93" name="Google Shape;7893;p26"/>
            <p:cNvSpPr/>
            <p:nvPr/>
          </p:nvSpPr>
          <p:spPr>
            <a:xfrm>
              <a:off x="89288" y="35252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94" name="Google Shape;7894;p26"/>
            <p:cNvSpPr/>
            <p:nvPr/>
          </p:nvSpPr>
          <p:spPr>
            <a:xfrm>
              <a:off x="288113" y="4057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95" name="Google Shape;7895;p26"/>
            <p:cNvSpPr/>
            <p:nvPr/>
          </p:nvSpPr>
          <p:spPr>
            <a:xfrm>
              <a:off x="277113" y="38649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96" name="Google Shape;7896;p26"/>
            <p:cNvSpPr/>
            <p:nvPr/>
          </p:nvSpPr>
          <p:spPr>
            <a:xfrm>
              <a:off x="329188" y="35827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2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2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97" name="Google Shape;7897;p26"/>
            <p:cNvSpPr/>
            <p:nvPr/>
          </p:nvSpPr>
          <p:spPr>
            <a:xfrm>
              <a:off x="97613" y="3947963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5"/>
                  </a:moveTo>
                  <a:cubicBezTo>
                    <a:pt x="1489" y="95"/>
                    <a:pt x="1882" y="500"/>
                    <a:pt x="1882" y="988"/>
                  </a:cubicBezTo>
                  <a:cubicBezTo>
                    <a:pt x="1882" y="1488"/>
                    <a:pt x="1477" y="1881"/>
                    <a:pt x="1001" y="1881"/>
                  </a:cubicBezTo>
                  <a:cubicBezTo>
                    <a:pt x="524" y="1881"/>
                    <a:pt x="120" y="1488"/>
                    <a:pt x="120" y="988"/>
                  </a:cubicBezTo>
                  <a:cubicBezTo>
                    <a:pt x="120" y="500"/>
                    <a:pt x="524" y="95"/>
                    <a:pt x="1001" y="95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988"/>
                  </a:cubicBezTo>
                  <a:cubicBezTo>
                    <a:pt x="1" y="1548"/>
                    <a:pt x="453" y="1988"/>
                    <a:pt x="1001" y="1988"/>
                  </a:cubicBezTo>
                  <a:cubicBezTo>
                    <a:pt x="1548" y="1988"/>
                    <a:pt x="2001" y="1548"/>
                    <a:pt x="2001" y="988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98" name="Google Shape;7898;p26"/>
            <p:cNvSpPr/>
            <p:nvPr/>
          </p:nvSpPr>
          <p:spPr>
            <a:xfrm flipH="1">
              <a:off x="13088" y="3643163"/>
              <a:ext cx="108650" cy="150025"/>
            </a:xfrm>
            <a:custGeom>
              <a:avLst/>
              <a:gdLst/>
              <a:ahLst/>
              <a:cxnLst/>
              <a:rect l="l" t="t" r="r" b="b"/>
              <a:pathLst>
                <a:path w="4346" h="6001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1"/>
                  </a:lnTo>
                  <a:lnTo>
                    <a:pt x="2179" y="4012"/>
                  </a:lnTo>
                  <a:lnTo>
                    <a:pt x="4048" y="4167"/>
                  </a:lnTo>
                  <a:lnTo>
                    <a:pt x="4203" y="6001"/>
                  </a:lnTo>
                  <a:lnTo>
                    <a:pt x="4346" y="5977"/>
                  </a:lnTo>
                  <a:lnTo>
                    <a:pt x="4203" y="4012"/>
                  </a:lnTo>
                  <a:lnTo>
                    <a:pt x="2322" y="3870"/>
                  </a:lnTo>
                  <a:lnTo>
                    <a:pt x="2179" y="1976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99" name="Google Shape;7899;p26"/>
            <p:cNvSpPr/>
            <p:nvPr/>
          </p:nvSpPr>
          <p:spPr>
            <a:xfrm flipH="1">
              <a:off x="225613" y="336603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084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55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00" name="Google Shape;7900;p26"/>
            <p:cNvSpPr/>
            <p:nvPr/>
          </p:nvSpPr>
          <p:spPr>
            <a:xfrm>
              <a:off x="397063" y="36136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51" y="2953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01" name="Google Shape;7901;p26"/>
            <p:cNvSpPr/>
            <p:nvPr/>
          </p:nvSpPr>
          <p:spPr>
            <a:xfrm>
              <a:off x="236313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84"/>
                  </a:moveTo>
                  <a:cubicBezTo>
                    <a:pt x="1394" y="84"/>
                    <a:pt x="1763" y="453"/>
                    <a:pt x="1763" y="929"/>
                  </a:cubicBezTo>
                  <a:cubicBezTo>
                    <a:pt x="1763" y="1394"/>
                    <a:pt x="1394" y="1787"/>
                    <a:pt x="930" y="1787"/>
                  </a:cubicBezTo>
                  <a:cubicBezTo>
                    <a:pt x="465" y="1787"/>
                    <a:pt x="96" y="1406"/>
                    <a:pt x="96" y="929"/>
                  </a:cubicBezTo>
                  <a:cubicBezTo>
                    <a:pt x="96" y="453"/>
                    <a:pt x="465" y="84"/>
                    <a:pt x="930" y="84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46" y="417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02" name="Google Shape;7902;p26"/>
            <p:cNvSpPr/>
            <p:nvPr/>
          </p:nvSpPr>
          <p:spPr>
            <a:xfrm>
              <a:off x="45003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03" name="Google Shape;7903;p26"/>
            <p:cNvSpPr/>
            <p:nvPr/>
          </p:nvSpPr>
          <p:spPr>
            <a:xfrm>
              <a:off x="89288" y="42941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2"/>
                    <a:pt x="191" y="894"/>
                    <a:pt x="429" y="894"/>
                  </a:cubicBezTo>
                  <a:cubicBezTo>
                    <a:pt x="667" y="894"/>
                    <a:pt x="857" y="692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04" name="Google Shape;7904;p26"/>
            <p:cNvSpPr/>
            <p:nvPr/>
          </p:nvSpPr>
          <p:spPr>
            <a:xfrm>
              <a:off x="2881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05" name="Google Shape;7905;p26"/>
            <p:cNvSpPr/>
            <p:nvPr/>
          </p:nvSpPr>
          <p:spPr>
            <a:xfrm>
              <a:off x="277113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06" name="Google Shape;7906;p26"/>
            <p:cNvSpPr/>
            <p:nvPr/>
          </p:nvSpPr>
          <p:spPr>
            <a:xfrm>
              <a:off x="329188" y="43518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07" name="Google Shape;7907;p26"/>
            <p:cNvSpPr/>
            <p:nvPr/>
          </p:nvSpPr>
          <p:spPr>
            <a:xfrm>
              <a:off x="9761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08" name="Google Shape;7908;p26"/>
            <p:cNvSpPr/>
            <p:nvPr/>
          </p:nvSpPr>
          <p:spPr>
            <a:xfrm>
              <a:off x="13088" y="4412288"/>
              <a:ext cx="108650" cy="149750"/>
            </a:xfrm>
            <a:custGeom>
              <a:avLst/>
              <a:gdLst/>
              <a:ahLst/>
              <a:cxnLst/>
              <a:rect l="l" t="t" r="r" b="b"/>
              <a:pathLst>
                <a:path w="4346" h="5990" extrusionOk="0">
                  <a:moveTo>
                    <a:pt x="155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24" y="2120"/>
                  </a:lnTo>
                  <a:lnTo>
                    <a:pt x="2179" y="4013"/>
                  </a:lnTo>
                  <a:lnTo>
                    <a:pt x="4048" y="4168"/>
                  </a:lnTo>
                  <a:lnTo>
                    <a:pt x="4203" y="5990"/>
                  </a:lnTo>
                  <a:lnTo>
                    <a:pt x="4346" y="5978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22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09" name="Google Shape;7909;p26"/>
            <p:cNvSpPr/>
            <p:nvPr/>
          </p:nvSpPr>
          <p:spPr>
            <a:xfrm>
              <a:off x="225613" y="413488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51"/>
                  </a:lnTo>
                  <a:lnTo>
                    <a:pt x="12" y="4405"/>
                  </a:lnTo>
                  <a:lnTo>
                    <a:pt x="1953" y="4251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22"/>
                  </a:lnTo>
                  <a:lnTo>
                    <a:pt x="5941" y="167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10" name="Google Shape;7910;p26"/>
            <p:cNvSpPr/>
            <p:nvPr/>
          </p:nvSpPr>
          <p:spPr>
            <a:xfrm flipH="1">
              <a:off x="8979088" y="438507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0"/>
                  </a:lnTo>
                  <a:lnTo>
                    <a:pt x="2834" y="5382"/>
                  </a:lnTo>
                  <a:lnTo>
                    <a:pt x="226" y="5596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51" y="2941"/>
                  </a:lnTo>
                  <a:lnTo>
                    <a:pt x="5858" y="2738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11" name="Google Shape;7911;p26"/>
            <p:cNvSpPr/>
            <p:nvPr/>
          </p:nvSpPr>
          <p:spPr>
            <a:xfrm>
              <a:off x="236313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12" name="Google Shape;7912;p26"/>
            <p:cNvSpPr/>
            <p:nvPr/>
          </p:nvSpPr>
          <p:spPr>
            <a:xfrm>
              <a:off x="8928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13" name="Google Shape;7913;p26"/>
            <p:cNvSpPr/>
            <p:nvPr/>
          </p:nvSpPr>
          <p:spPr>
            <a:xfrm>
              <a:off x="3291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14" name="Google Shape;7914;p26"/>
            <p:cNvSpPr/>
            <p:nvPr/>
          </p:nvSpPr>
          <p:spPr>
            <a:xfrm flipH="1">
              <a:off x="7853938" y="4906250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7915" name="Google Shape;7915;p26"/>
          <p:cNvSpPr/>
          <p:nvPr/>
        </p:nvSpPr>
        <p:spPr>
          <a:xfrm>
            <a:off x="474200" y="432200"/>
            <a:ext cx="11243600" cy="59936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7916" name="Google Shape;7916;p26"/>
          <p:cNvSpPr txBox="1">
            <a:spLocks noGrp="1"/>
          </p:cNvSpPr>
          <p:nvPr>
            <p:ph type="ctrTitle"/>
          </p:nvPr>
        </p:nvSpPr>
        <p:spPr>
          <a:xfrm>
            <a:off x="960000" y="720000"/>
            <a:ext cx="4538400" cy="97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52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7917" name="Google Shape;7917;p26"/>
          <p:cNvSpPr txBox="1">
            <a:spLocks noGrp="1"/>
          </p:cNvSpPr>
          <p:nvPr>
            <p:ph type="subTitle" idx="1"/>
          </p:nvPr>
        </p:nvSpPr>
        <p:spPr>
          <a:xfrm>
            <a:off x="960000" y="1695600"/>
            <a:ext cx="4538400" cy="156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7918" name="Google Shape;7918;p26"/>
          <p:cNvSpPr txBox="1"/>
          <p:nvPr/>
        </p:nvSpPr>
        <p:spPr>
          <a:xfrm>
            <a:off x="960000" y="4676130"/>
            <a:ext cx="4577200" cy="10361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1900" rIns="0" bIns="121900" anchor="ctr" anchorCtr="0">
            <a:sp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rPr>
              <a:t>CREDITS:</a:t>
            </a:r>
            <a:r>
              <a:rPr lang="en" sz="1600">
                <a:solidFill>
                  <a:schemeClr val="dk1"/>
                </a:solidFill>
                <a:latin typeface="Montserrat Medium"/>
                <a:ea typeface="Montserrat Medium"/>
                <a:cs typeface="Montserrat Medium"/>
                <a:sym typeface="Montserrat Medium"/>
              </a:rPr>
              <a:t> This presentation template was created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Montserrat"/>
                <a:ea typeface="Montserrat"/>
                <a:cs typeface="Montserrat"/>
                <a:sym typeface="Montserrat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600">
                <a:solidFill>
                  <a:schemeClr val="dk1"/>
                </a:solidFill>
                <a:latin typeface="Montserrat Medium"/>
                <a:ea typeface="Montserrat Medium"/>
                <a:cs typeface="Montserrat Medium"/>
                <a:sym typeface="Montserrat Medium"/>
              </a:rPr>
              <a:t>, including icons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Montserrat"/>
                <a:ea typeface="Montserrat"/>
                <a:cs typeface="Montserrat"/>
                <a:sym typeface="Montserrat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600">
                <a:solidFill>
                  <a:schemeClr val="dk1"/>
                </a:solidFill>
                <a:latin typeface="Montserrat Medium"/>
                <a:ea typeface="Montserrat Medium"/>
                <a:cs typeface="Montserrat Medium"/>
                <a:sym typeface="Montserrat Medium"/>
              </a:rPr>
              <a:t>, infographics &amp; images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Montserrat"/>
                <a:ea typeface="Montserrat"/>
                <a:cs typeface="Montserrat"/>
                <a:sym typeface="Montserrat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600" b="1">
              <a:solidFill>
                <a:schemeClr val="dk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</p:spTree>
    <p:extLst>
      <p:ext uri="{BB962C8B-B14F-4D97-AF65-F5344CB8AC3E}">
        <p14:creationId xmlns:p14="http://schemas.microsoft.com/office/powerpoint/2010/main" val="3626121299"/>
      </p:ext>
    </p:extLst>
  </p:cSld>
  <p:clrMapOvr>
    <a:masterClrMapping/>
  </p:clrMapOvr>
  <p:hf hdr="0" ftr="0" dt="0"/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79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20" name="Google Shape;7920;p27"/>
          <p:cNvGrpSpPr/>
          <p:nvPr/>
        </p:nvGrpSpPr>
        <p:grpSpPr>
          <a:xfrm>
            <a:off x="17451" y="-215"/>
            <a:ext cx="12157100" cy="6858033"/>
            <a:chOff x="13088" y="-162"/>
            <a:chExt cx="9117825" cy="5143525"/>
          </a:xfrm>
        </p:grpSpPr>
        <p:sp>
          <p:nvSpPr>
            <p:cNvPr id="7921" name="Google Shape;7921;p27"/>
            <p:cNvSpPr/>
            <p:nvPr/>
          </p:nvSpPr>
          <p:spPr>
            <a:xfrm>
              <a:off x="903176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22" name="Google Shape;7922;p27"/>
            <p:cNvSpPr/>
            <p:nvPr/>
          </p:nvSpPr>
          <p:spPr>
            <a:xfrm>
              <a:off x="851353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13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23" name="Google Shape;7923;p27"/>
            <p:cNvSpPr/>
            <p:nvPr/>
          </p:nvSpPr>
          <p:spPr>
            <a:xfrm>
              <a:off x="886953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24" name="Google Shape;7924;p27"/>
            <p:cNvSpPr/>
            <p:nvPr/>
          </p:nvSpPr>
          <p:spPr>
            <a:xfrm>
              <a:off x="885883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25" name="Google Shape;7925;p27"/>
            <p:cNvSpPr/>
            <p:nvPr/>
          </p:nvSpPr>
          <p:spPr>
            <a:xfrm>
              <a:off x="8679638" y="102538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989" y="96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1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26" name="Google Shape;7926;p27"/>
            <p:cNvSpPr/>
            <p:nvPr/>
          </p:nvSpPr>
          <p:spPr>
            <a:xfrm>
              <a:off x="8266188" y="-162"/>
              <a:ext cx="106900" cy="151250"/>
            </a:xfrm>
            <a:custGeom>
              <a:avLst/>
              <a:gdLst/>
              <a:ahLst/>
              <a:cxnLst/>
              <a:rect l="l" t="t" r="r" b="b"/>
              <a:pathLst>
                <a:path w="4276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2" y="2001"/>
                  </a:lnTo>
                  <a:lnTo>
                    <a:pt x="1989" y="3894"/>
                  </a:lnTo>
                  <a:lnTo>
                    <a:pt x="120" y="4073"/>
                  </a:lnTo>
                  <a:lnTo>
                    <a:pt x="1" y="6037"/>
                  </a:lnTo>
                  <a:lnTo>
                    <a:pt x="144" y="6049"/>
                  </a:lnTo>
                  <a:lnTo>
                    <a:pt x="263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27" name="Google Shape;7927;p27"/>
            <p:cNvSpPr/>
            <p:nvPr/>
          </p:nvSpPr>
          <p:spPr>
            <a:xfrm>
              <a:off x="9031763" y="8752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5"/>
                  </a:moveTo>
                  <a:cubicBezTo>
                    <a:pt x="1382" y="95"/>
                    <a:pt x="1763" y="464"/>
                    <a:pt x="1763" y="941"/>
                  </a:cubicBezTo>
                  <a:cubicBezTo>
                    <a:pt x="1763" y="1417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4"/>
                    <a:pt x="465" y="95"/>
                    <a:pt x="929" y="95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28" name="Google Shape;7928;p27"/>
            <p:cNvSpPr/>
            <p:nvPr/>
          </p:nvSpPr>
          <p:spPr>
            <a:xfrm>
              <a:off x="867041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703"/>
                    <a:pt x="203" y="893"/>
                    <a:pt x="441" y="893"/>
                  </a:cubicBezTo>
                  <a:cubicBezTo>
                    <a:pt x="679" y="893"/>
                    <a:pt x="870" y="703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29" name="Google Shape;7929;p27"/>
            <p:cNvSpPr/>
            <p:nvPr/>
          </p:nvSpPr>
          <p:spPr>
            <a:xfrm>
              <a:off x="8513538" y="98181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0"/>
                  </a:moveTo>
                  <a:cubicBezTo>
                    <a:pt x="227" y="0"/>
                    <a:pt x="1" y="227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87" y="1036"/>
                    <a:pt x="1013" y="798"/>
                    <a:pt x="1013" y="512"/>
                  </a:cubicBezTo>
                  <a:cubicBezTo>
                    <a:pt x="1013" y="227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30" name="Google Shape;7930;p27"/>
            <p:cNvSpPr/>
            <p:nvPr/>
          </p:nvSpPr>
          <p:spPr>
            <a:xfrm>
              <a:off x="8869538" y="9812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31" name="Google Shape;7931;p27"/>
            <p:cNvSpPr/>
            <p:nvPr/>
          </p:nvSpPr>
          <p:spPr>
            <a:xfrm>
              <a:off x="8858838" y="788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32" name="Google Shape;7932;p27"/>
            <p:cNvSpPr/>
            <p:nvPr/>
          </p:nvSpPr>
          <p:spPr>
            <a:xfrm>
              <a:off x="8457588" y="6305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1" y="191"/>
                    <a:pt x="1" y="441"/>
                  </a:cubicBezTo>
                  <a:cubicBezTo>
                    <a:pt x="1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191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33" name="Google Shape;7933;p27"/>
            <p:cNvSpPr/>
            <p:nvPr/>
          </p:nvSpPr>
          <p:spPr>
            <a:xfrm>
              <a:off x="8910913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53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34" name="Google Shape;7934;p27"/>
            <p:cNvSpPr/>
            <p:nvPr/>
          </p:nvSpPr>
          <p:spPr>
            <a:xfrm>
              <a:off x="8679638" y="871388"/>
              <a:ext cx="49725" cy="50025"/>
            </a:xfrm>
            <a:custGeom>
              <a:avLst/>
              <a:gdLst/>
              <a:ahLst/>
              <a:cxnLst/>
              <a:rect l="l" t="t" r="r" b="b"/>
              <a:pathLst>
                <a:path w="1989" h="2001" extrusionOk="0">
                  <a:moveTo>
                    <a:pt x="989" y="107"/>
                  </a:moveTo>
                  <a:cubicBezTo>
                    <a:pt x="1489" y="107"/>
                    <a:pt x="1870" y="512"/>
                    <a:pt x="1870" y="1000"/>
                  </a:cubicBezTo>
                  <a:cubicBezTo>
                    <a:pt x="1870" y="1500"/>
                    <a:pt x="1465" y="1893"/>
                    <a:pt x="989" y="1893"/>
                  </a:cubicBezTo>
                  <a:cubicBezTo>
                    <a:pt x="513" y="1893"/>
                    <a:pt x="120" y="1500"/>
                    <a:pt x="120" y="1000"/>
                  </a:cubicBezTo>
                  <a:cubicBezTo>
                    <a:pt x="120" y="512"/>
                    <a:pt x="501" y="107"/>
                    <a:pt x="989" y="107"/>
                  </a:cubicBezTo>
                  <a:close/>
                  <a:moveTo>
                    <a:pt x="989" y="0"/>
                  </a:moveTo>
                  <a:cubicBezTo>
                    <a:pt x="441" y="0"/>
                    <a:pt x="1" y="453"/>
                    <a:pt x="1" y="1000"/>
                  </a:cubicBezTo>
                  <a:cubicBezTo>
                    <a:pt x="1" y="1548"/>
                    <a:pt x="441" y="2001"/>
                    <a:pt x="989" y="2001"/>
                  </a:cubicBezTo>
                  <a:cubicBezTo>
                    <a:pt x="1548" y="2001"/>
                    <a:pt x="1989" y="1548"/>
                    <a:pt x="1989" y="1000"/>
                  </a:cubicBezTo>
                  <a:cubicBezTo>
                    <a:pt x="1989" y="453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35" name="Google Shape;7935;p27"/>
            <p:cNvSpPr/>
            <p:nvPr/>
          </p:nvSpPr>
          <p:spPr>
            <a:xfrm flipH="1">
              <a:off x="8594813" y="569125"/>
              <a:ext cx="108950" cy="150025"/>
            </a:xfrm>
            <a:custGeom>
              <a:avLst/>
              <a:gdLst/>
              <a:ahLst/>
              <a:cxnLst/>
              <a:rect l="l" t="t" r="r" b="b"/>
              <a:pathLst>
                <a:path w="4358" h="6001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1"/>
                  </a:lnTo>
                  <a:lnTo>
                    <a:pt x="2179" y="4013"/>
                  </a:lnTo>
                  <a:lnTo>
                    <a:pt x="4060" y="4167"/>
                  </a:lnTo>
                  <a:lnTo>
                    <a:pt x="4203" y="6001"/>
                  </a:lnTo>
                  <a:lnTo>
                    <a:pt x="4358" y="5977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36" name="Google Shape;7936;p27"/>
            <p:cNvSpPr/>
            <p:nvPr/>
          </p:nvSpPr>
          <p:spPr>
            <a:xfrm flipH="1">
              <a:off x="8807038" y="292000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4013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37" name="Google Shape;7937;p27"/>
            <p:cNvSpPr/>
            <p:nvPr/>
          </p:nvSpPr>
          <p:spPr>
            <a:xfrm>
              <a:off x="8979088" y="539650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94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38" name="Google Shape;7938;p27"/>
            <p:cNvSpPr/>
            <p:nvPr/>
          </p:nvSpPr>
          <p:spPr>
            <a:xfrm>
              <a:off x="8243563" y="294238"/>
              <a:ext cx="152125" cy="208675"/>
            </a:xfrm>
            <a:custGeom>
              <a:avLst/>
              <a:gdLst/>
              <a:ahLst/>
              <a:cxnLst/>
              <a:rect l="l" t="t" r="r" b="b"/>
              <a:pathLst>
                <a:path w="6085" h="8347" extrusionOk="0">
                  <a:moveTo>
                    <a:pt x="5859" y="0"/>
                  </a:moveTo>
                  <a:lnTo>
                    <a:pt x="5668" y="2536"/>
                  </a:lnTo>
                  <a:lnTo>
                    <a:pt x="3049" y="2750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8" y="5798"/>
                  </a:lnTo>
                  <a:lnTo>
                    <a:pt x="3037" y="5596"/>
                  </a:lnTo>
                  <a:lnTo>
                    <a:pt x="3239" y="2953"/>
                  </a:lnTo>
                  <a:lnTo>
                    <a:pt x="5859" y="2750"/>
                  </a:lnTo>
                  <a:lnTo>
                    <a:pt x="6085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39" name="Google Shape;7939;p27"/>
            <p:cNvSpPr/>
            <p:nvPr/>
          </p:nvSpPr>
          <p:spPr>
            <a:xfrm>
              <a:off x="8818338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30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65" y="1787"/>
                    <a:pt x="84" y="1406"/>
                    <a:pt x="84" y="930"/>
                  </a:cubicBezTo>
                  <a:cubicBezTo>
                    <a:pt x="84" y="453"/>
                    <a:pt x="465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8"/>
                    <a:pt x="1" y="918"/>
                  </a:cubicBezTo>
                  <a:cubicBezTo>
                    <a:pt x="1" y="1430"/>
                    <a:pt x="418" y="1846"/>
                    <a:pt x="918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34" y="418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40" name="Google Shape;7940;p27"/>
            <p:cNvSpPr/>
            <p:nvPr/>
          </p:nvSpPr>
          <p:spPr>
            <a:xfrm>
              <a:off x="9031763" y="164438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7"/>
                    <a:pt x="929" y="1787"/>
                  </a:cubicBezTo>
                  <a:cubicBezTo>
                    <a:pt x="465" y="1787"/>
                    <a:pt x="96" y="1418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8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8"/>
                  </a:cubicBezTo>
                  <a:cubicBezTo>
                    <a:pt x="1846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41" name="Google Shape;7941;p27"/>
            <p:cNvSpPr/>
            <p:nvPr/>
          </p:nvSpPr>
          <p:spPr>
            <a:xfrm>
              <a:off x="8670413" y="12178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42" name="Google Shape;7942;p27"/>
            <p:cNvSpPr/>
            <p:nvPr/>
          </p:nvSpPr>
          <p:spPr>
            <a:xfrm>
              <a:off x="8513538" y="1750663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43" name="Google Shape;7943;p27"/>
            <p:cNvSpPr/>
            <p:nvPr/>
          </p:nvSpPr>
          <p:spPr>
            <a:xfrm>
              <a:off x="8869538" y="17503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44" name="Google Shape;7944;p27"/>
            <p:cNvSpPr/>
            <p:nvPr/>
          </p:nvSpPr>
          <p:spPr>
            <a:xfrm>
              <a:off x="8858838" y="1557788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45" name="Google Shape;7945;p27"/>
            <p:cNvSpPr/>
            <p:nvPr/>
          </p:nvSpPr>
          <p:spPr>
            <a:xfrm>
              <a:off x="8457588" y="13994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46" name="Google Shape;7946;p27"/>
            <p:cNvSpPr/>
            <p:nvPr/>
          </p:nvSpPr>
          <p:spPr>
            <a:xfrm>
              <a:off x="8910913" y="12755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47" name="Google Shape;7947;p27"/>
            <p:cNvSpPr/>
            <p:nvPr/>
          </p:nvSpPr>
          <p:spPr>
            <a:xfrm>
              <a:off x="8679638" y="1640513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48" name="Google Shape;7948;p27"/>
            <p:cNvSpPr/>
            <p:nvPr/>
          </p:nvSpPr>
          <p:spPr>
            <a:xfrm>
              <a:off x="8594813" y="1338250"/>
              <a:ext cx="108950" cy="149750"/>
            </a:xfrm>
            <a:custGeom>
              <a:avLst/>
              <a:gdLst/>
              <a:ahLst/>
              <a:cxnLst/>
              <a:rect l="l" t="t" r="r" b="b"/>
              <a:pathLst>
                <a:path w="4358" h="5990" extrusionOk="0">
                  <a:moveTo>
                    <a:pt x="143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36" y="2120"/>
                  </a:lnTo>
                  <a:lnTo>
                    <a:pt x="2179" y="4013"/>
                  </a:lnTo>
                  <a:lnTo>
                    <a:pt x="4060" y="4168"/>
                  </a:lnTo>
                  <a:lnTo>
                    <a:pt x="4203" y="5990"/>
                  </a:lnTo>
                  <a:lnTo>
                    <a:pt x="4358" y="5978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23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49" name="Google Shape;7949;p27"/>
            <p:cNvSpPr/>
            <p:nvPr/>
          </p:nvSpPr>
          <p:spPr>
            <a:xfrm>
              <a:off x="8807038" y="1060850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51"/>
                  </a:lnTo>
                  <a:lnTo>
                    <a:pt x="24" y="4406"/>
                  </a:lnTo>
                  <a:lnTo>
                    <a:pt x="1965" y="4251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22"/>
                  </a:lnTo>
                  <a:lnTo>
                    <a:pt x="5954" y="167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50" name="Google Shape;7950;p27"/>
            <p:cNvSpPr/>
            <p:nvPr/>
          </p:nvSpPr>
          <p:spPr>
            <a:xfrm flipH="1">
              <a:off x="397063" y="130656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82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51" name="Google Shape;7951;p27"/>
            <p:cNvSpPr/>
            <p:nvPr/>
          </p:nvSpPr>
          <p:spPr>
            <a:xfrm>
              <a:off x="8818338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65" y="1787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52" name="Google Shape;7952;p27"/>
            <p:cNvSpPr/>
            <p:nvPr/>
          </p:nvSpPr>
          <p:spPr>
            <a:xfrm>
              <a:off x="9031763" y="241353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84"/>
                  </a:moveTo>
                  <a:cubicBezTo>
                    <a:pt x="1382" y="84"/>
                    <a:pt x="1763" y="453"/>
                    <a:pt x="1763" y="929"/>
                  </a:cubicBezTo>
                  <a:cubicBezTo>
                    <a:pt x="1763" y="1393"/>
                    <a:pt x="1382" y="1786"/>
                    <a:pt x="929" y="1786"/>
                  </a:cubicBezTo>
                  <a:cubicBezTo>
                    <a:pt x="465" y="1786"/>
                    <a:pt x="96" y="1405"/>
                    <a:pt x="96" y="929"/>
                  </a:cubicBezTo>
                  <a:cubicBezTo>
                    <a:pt x="96" y="453"/>
                    <a:pt x="465" y="84"/>
                    <a:pt x="929" y="84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53" name="Google Shape;7953;p27"/>
            <p:cNvSpPr/>
            <p:nvPr/>
          </p:nvSpPr>
          <p:spPr>
            <a:xfrm>
              <a:off x="8670413" y="19869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54" name="Google Shape;7954;p27"/>
            <p:cNvSpPr/>
            <p:nvPr/>
          </p:nvSpPr>
          <p:spPr>
            <a:xfrm>
              <a:off x="8513538" y="2519788"/>
              <a:ext cx="25325" cy="26225"/>
            </a:xfrm>
            <a:custGeom>
              <a:avLst/>
              <a:gdLst/>
              <a:ahLst/>
              <a:cxnLst/>
              <a:rect l="l" t="t" r="r" b="b"/>
              <a:pathLst>
                <a:path w="1013" h="1049" extrusionOk="0">
                  <a:moveTo>
                    <a:pt x="513" y="1"/>
                  </a:moveTo>
                  <a:cubicBezTo>
                    <a:pt x="227" y="1"/>
                    <a:pt x="1" y="239"/>
                    <a:pt x="1" y="525"/>
                  </a:cubicBezTo>
                  <a:cubicBezTo>
                    <a:pt x="1" y="811"/>
                    <a:pt x="227" y="1049"/>
                    <a:pt x="513" y="1049"/>
                  </a:cubicBezTo>
                  <a:cubicBezTo>
                    <a:pt x="787" y="1049"/>
                    <a:pt x="1013" y="811"/>
                    <a:pt x="1013" y="525"/>
                  </a:cubicBezTo>
                  <a:cubicBezTo>
                    <a:pt x="1013" y="239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55" name="Google Shape;7955;p27"/>
            <p:cNvSpPr/>
            <p:nvPr/>
          </p:nvSpPr>
          <p:spPr>
            <a:xfrm>
              <a:off x="8869538" y="2519513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29" y="0"/>
                  </a:moveTo>
                  <a:cubicBezTo>
                    <a:pt x="191" y="0"/>
                    <a:pt x="1" y="202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2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56" name="Google Shape;7956;p27"/>
            <p:cNvSpPr/>
            <p:nvPr/>
          </p:nvSpPr>
          <p:spPr>
            <a:xfrm>
              <a:off x="8858838" y="23266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57" name="Google Shape;7957;p27"/>
            <p:cNvSpPr/>
            <p:nvPr/>
          </p:nvSpPr>
          <p:spPr>
            <a:xfrm>
              <a:off x="8457588" y="21685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58" name="Google Shape;7958;p27"/>
            <p:cNvSpPr/>
            <p:nvPr/>
          </p:nvSpPr>
          <p:spPr>
            <a:xfrm>
              <a:off x="8910913" y="20447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59" name="Google Shape;7959;p27"/>
            <p:cNvSpPr/>
            <p:nvPr/>
          </p:nvSpPr>
          <p:spPr>
            <a:xfrm>
              <a:off x="8679638" y="2409663"/>
              <a:ext cx="49725" cy="50025"/>
            </a:xfrm>
            <a:custGeom>
              <a:avLst/>
              <a:gdLst/>
              <a:ahLst/>
              <a:cxnLst/>
              <a:rect l="l" t="t" r="r" b="b"/>
              <a:pathLst>
                <a:path w="1989" h="2001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8"/>
                    <a:pt x="441" y="2001"/>
                    <a:pt x="989" y="2001"/>
                  </a:cubicBezTo>
                  <a:cubicBezTo>
                    <a:pt x="1548" y="2001"/>
                    <a:pt x="1989" y="1548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60" name="Google Shape;7960;p27"/>
            <p:cNvSpPr/>
            <p:nvPr/>
          </p:nvSpPr>
          <p:spPr>
            <a:xfrm flipH="1">
              <a:off x="8594813" y="2107100"/>
              <a:ext cx="108950" cy="150050"/>
            </a:xfrm>
            <a:custGeom>
              <a:avLst/>
              <a:gdLst/>
              <a:ahLst/>
              <a:cxnLst/>
              <a:rect l="l" t="t" r="r" b="b"/>
              <a:pathLst>
                <a:path w="4358" h="6002" extrusionOk="0">
                  <a:moveTo>
                    <a:pt x="143" y="1"/>
                  </a:moveTo>
                  <a:lnTo>
                    <a:pt x="0" y="24"/>
                  </a:lnTo>
                  <a:lnTo>
                    <a:pt x="155" y="1965"/>
                  </a:lnTo>
                  <a:lnTo>
                    <a:pt x="2036" y="2132"/>
                  </a:lnTo>
                  <a:lnTo>
                    <a:pt x="2179" y="4025"/>
                  </a:lnTo>
                  <a:lnTo>
                    <a:pt x="4060" y="4168"/>
                  </a:lnTo>
                  <a:lnTo>
                    <a:pt x="4203" y="6001"/>
                  </a:lnTo>
                  <a:lnTo>
                    <a:pt x="4358" y="5989"/>
                  </a:lnTo>
                  <a:lnTo>
                    <a:pt x="4203" y="4025"/>
                  </a:lnTo>
                  <a:lnTo>
                    <a:pt x="2334" y="3870"/>
                  </a:lnTo>
                  <a:lnTo>
                    <a:pt x="2167" y="1989"/>
                  </a:lnTo>
                  <a:lnTo>
                    <a:pt x="298" y="1834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61" name="Google Shape;7961;p27"/>
            <p:cNvSpPr/>
            <p:nvPr/>
          </p:nvSpPr>
          <p:spPr>
            <a:xfrm flipH="1">
              <a:off x="8807038" y="1829975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4013" y="168"/>
                  </a:lnTo>
                  <a:lnTo>
                    <a:pt x="3846" y="2061"/>
                  </a:lnTo>
                  <a:lnTo>
                    <a:pt x="1965" y="2204"/>
                  </a:lnTo>
                  <a:lnTo>
                    <a:pt x="1822" y="4097"/>
                  </a:lnTo>
                  <a:lnTo>
                    <a:pt x="0" y="4240"/>
                  </a:lnTo>
                  <a:lnTo>
                    <a:pt x="24" y="4406"/>
                  </a:lnTo>
                  <a:lnTo>
                    <a:pt x="1965" y="4240"/>
                  </a:lnTo>
                  <a:lnTo>
                    <a:pt x="2120" y="2358"/>
                  </a:lnTo>
                  <a:lnTo>
                    <a:pt x="3989" y="2204"/>
                  </a:lnTo>
                  <a:lnTo>
                    <a:pt x="4144" y="311"/>
                  </a:lnTo>
                  <a:lnTo>
                    <a:pt x="5954" y="168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62" name="Google Shape;7962;p27"/>
            <p:cNvSpPr/>
            <p:nvPr/>
          </p:nvSpPr>
          <p:spPr>
            <a:xfrm>
              <a:off x="8979088" y="2077925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58" y="1"/>
                  </a:moveTo>
                  <a:lnTo>
                    <a:pt x="5656" y="2537"/>
                  </a:lnTo>
                  <a:lnTo>
                    <a:pt x="3036" y="2751"/>
                  </a:lnTo>
                  <a:lnTo>
                    <a:pt x="2822" y="5382"/>
                  </a:lnTo>
                  <a:lnTo>
                    <a:pt x="203" y="5597"/>
                  </a:lnTo>
                  <a:lnTo>
                    <a:pt x="0" y="8323"/>
                  </a:lnTo>
                  <a:lnTo>
                    <a:pt x="203" y="8347"/>
                  </a:lnTo>
                  <a:lnTo>
                    <a:pt x="417" y="5799"/>
                  </a:lnTo>
                  <a:lnTo>
                    <a:pt x="3024" y="5597"/>
                  </a:lnTo>
                  <a:lnTo>
                    <a:pt x="3227" y="2954"/>
                  </a:lnTo>
                  <a:lnTo>
                    <a:pt x="5846" y="2739"/>
                  </a:lnTo>
                  <a:lnTo>
                    <a:pt x="6072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63" name="Google Shape;7963;p27"/>
            <p:cNvSpPr/>
            <p:nvPr/>
          </p:nvSpPr>
          <p:spPr>
            <a:xfrm>
              <a:off x="8818338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64" name="Google Shape;7964;p27"/>
            <p:cNvSpPr/>
            <p:nvPr/>
          </p:nvSpPr>
          <p:spPr>
            <a:xfrm>
              <a:off x="9031763" y="31823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5"/>
                  </a:moveTo>
                  <a:cubicBezTo>
                    <a:pt x="1382" y="95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5"/>
                    <a:pt x="929" y="95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65" name="Google Shape;7965;p27"/>
            <p:cNvSpPr/>
            <p:nvPr/>
          </p:nvSpPr>
          <p:spPr>
            <a:xfrm>
              <a:off x="8670413" y="27561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66" name="Google Shape;7966;p27"/>
            <p:cNvSpPr/>
            <p:nvPr/>
          </p:nvSpPr>
          <p:spPr>
            <a:xfrm>
              <a:off x="8513538" y="3288938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4"/>
                  </a:cubicBezTo>
                  <a:cubicBezTo>
                    <a:pt x="1" y="810"/>
                    <a:pt x="227" y="1036"/>
                    <a:pt x="513" y="1036"/>
                  </a:cubicBezTo>
                  <a:cubicBezTo>
                    <a:pt x="787" y="1036"/>
                    <a:pt x="1013" y="810"/>
                    <a:pt x="1013" y="524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67" name="Google Shape;7967;p27"/>
            <p:cNvSpPr/>
            <p:nvPr/>
          </p:nvSpPr>
          <p:spPr>
            <a:xfrm>
              <a:off x="8869538" y="32883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68" name="Google Shape;7968;p27"/>
            <p:cNvSpPr/>
            <p:nvPr/>
          </p:nvSpPr>
          <p:spPr>
            <a:xfrm>
              <a:off x="8858838" y="30957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53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69" name="Google Shape;7969;p27"/>
            <p:cNvSpPr/>
            <p:nvPr/>
          </p:nvSpPr>
          <p:spPr>
            <a:xfrm>
              <a:off x="8457588" y="2937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1" y="203"/>
                    <a:pt x="1" y="441"/>
                  </a:cubicBezTo>
                  <a:cubicBezTo>
                    <a:pt x="1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70" name="Google Shape;7970;p27"/>
            <p:cNvSpPr/>
            <p:nvPr/>
          </p:nvSpPr>
          <p:spPr>
            <a:xfrm>
              <a:off x="8910913" y="28138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191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41"/>
                  </a:cubicBezTo>
                  <a:cubicBezTo>
                    <a:pt x="870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71" name="Google Shape;7971;p27"/>
            <p:cNvSpPr/>
            <p:nvPr/>
          </p:nvSpPr>
          <p:spPr>
            <a:xfrm>
              <a:off x="8679638" y="3178813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107"/>
                  </a:moveTo>
                  <a:cubicBezTo>
                    <a:pt x="1489" y="107"/>
                    <a:pt x="1870" y="500"/>
                    <a:pt x="1870" y="1000"/>
                  </a:cubicBezTo>
                  <a:cubicBezTo>
                    <a:pt x="1870" y="1489"/>
                    <a:pt x="1465" y="1893"/>
                    <a:pt x="989" y="1893"/>
                  </a:cubicBezTo>
                  <a:cubicBezTo>
                    <a:pt x="513" y="1893"/>
                    <a:pt x="120" y="1489"/>
                    <a:pt x="120" y="1000"/>
                  </a:cubicBezTo>
                  <a:cubicBezTo>
                    <a:pt x="120" y="500"/>
                    <a:pt x="501" y="107"/>
                    <a:pt x="989" y="107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0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0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72" name="Google Shape;7972;p27"/>
            <p:cNvSpPr/>
            <p:nvPr/>
          </p:nvSpPr>
          <p:spPr>
            <a:xfrm>
              <a:off x="8594813" y="2876250"/>
              <a:ext cx="108950" cy="150050"/>
            </a:xfrm>
            <a:custGeom>
              <a:avLst/>
              <a:gdLst/>
              <a:ahLst/>
              <a:cxnLst/>
              <a:rect l="l" t="t" r="r" b="b"/>
              <a:pathLst>
                <a:path w="4358" h="6002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2"/>
                  </a:lnTo>
                  <a:lnTo>
                    <a:pt x="2179" y="4025"/>
                  </a:lnTo>
                  <a:lnTo>
                    <a:pt x="4060" y="4168"/>
                  </a:lnTo>
                  <a:lnTo>
                    <a:pt x="4203" y="6001"/>
                  </a:lnTo>
                  <a:lnTo>
                    <a:pt x="4358" y="5989"/>
                  </a:lnTo>
                  <a:lnTo>
                    <a:pt x="4203" y="4025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73" name="Google Shape;7973;p27"/>
            <p:cNvSpPr/>
            <p:nvPr/>
          </p:nvSpPr>
          <p:spPr>
            <a:xfrm>
              <a:off x="8807038" y="259912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4013" y="167"/>
                  </a:lnTo>
                  <a:lnTo>
                    <a:pt x="3846" y="2049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74" name="Google Shape;7974;p27"/>
            <p:cNvSpPr/>
            <p:nvPr/>
          </p:nvSpPr>
          <p:spPr>
            <a:xfrm flipH="1">
              <a:off x="397063" y="2844538"/>
              <a:ext cx="151825" cy="208975"/>
            </a:xfrm>
            <a:custGeom>
              <a:avLst/>
              <a:gdLst/>
              <a:ahLst/>
              <a:cxnLst/>
              <a:rect l="l" t="t" r="r" b="b"/>
              <a:pathLst>
                <a:path w="6073" h="8359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6" y="2763"/>
                  </a:lnTo>
                  <a:lnTo>
                    <a:pt x="2822" y="5394"/>
                  </a:lnTo>
                  <a:lnTo>
                    <a:pt x="203" y="5597"/>
                  </a:lnTo>
                  <a:lnTo>
                    <a:pt x="0" y="8335"/>
                  </a:lnTo>
                  <a:lnTo>
                    <a:pt x="203" y="8359"/>
                  </a:lnTo>
                  <a:lnTo>
                    <a:pt x="417" y="5811"/>
                  </a:lnTo>
                  <a:lnTo>
                    <a:pt x="3024" y="5597"/>
                  </a:lnTo>
                  <a:lnTo>
                    <a:pt x="3227" y="2953"/>
                  </a:lnTo>
                  <a:lnTo>
                    <a:pt x="5846" y="2739"/>
                  </a:lnTo>
                  <a:lnTo>
                    <a:pt x="6072" y="24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75" name="Google Shape;7975;p27"/>
            <p:cNvSpPr/>
            <p:nvPr/>
          </p:nvSpPr>
          <p:spPr>
            <a:xfrm>
              <a:off x="8818338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83"/>
                  </a:moveTo>
                  <a:cubicBezTo>
                    <a:pt x="1382" y="83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4"/>
                    <a:pt x="465" y="83"/>
                    <a:pt x="918" y="83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17"/>
                  </a:cubicBezTo>
                  <a:cubicBezTo>
                    <a:pt x="1" y="1429"/>
                    <a:pt x="418" y="1845"/>
                    <a:pt x="918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76" name="Google Shape;7976;p27"/>
            <p:cNvSpPr/>
            <p:nvPr/>
          </p:nvSpPr>
          <p:spPr>
            <a:xfrm>
              <a:off x="9031763" y="3951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18"/>
                    <a:pt x="1382" y="1787"/>
                    <a:pt x="929" y="1787"/>
                  </a:cubicBezTo>
                  <a:cubicBezTo>
                    <a:pt x="465" y="1787"/>
                    <a:pt x="96" y="1418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8"/>
                    <a:pt x="1" y="930"/>
                  </a:cubicBezTo>
                  <a:cubicBezTo>
                    <a:pt x="1" y="1430"/>
                    <a:pt x="417" y="1846"/>
                    <a:pt x="929" y="1846"/>
                  </a:cubicBezTo>
                  <a:cubicBezTo>
                    <a:pt x="1429" y="1846"/>
                    <a:pt x="1846" y="1430"/>
                    <a:pt x="1846" y="930"/>
                  </a:cubicBezTo>
                  <a:cubicBezTo>
                    <a:pt x="1834" y="418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77" name="Google Shape;7977;p27"/>
            <p:cNvSpPr/>
            <p:nvPr/>
          </p:nvSpPr>
          <p:spPr>
            <a:xfrm>
              <a:off x="8670413" y="35252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191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191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78" name="Google Shape;7978;p27"/>
            <p:cNvSpPr/>
            <p:nvPr/>
          </p:nvSpPr>
          <p:spPr>
            <a:xfrm>
              <a:off x="8513538" y="4057788"/>
              <a:ext cx="25325" cy="26225"/>
            </a:xfrm>
            <a:custGeom>
              <a:avLst/>
              <a:gdLst/>
              <a:ahLst/>
              <a:cxnLst/>
              <a:rect l="l" t="t" r="r" b="b"/>
              <a:pathLst>
                <a:path w="1013" h="1049" extrusionOk="0">
                  <a:moveTo>
                    <a:pt x="513" y="0"/>
                  </a:moveTo>
                  <a:cubicBezTo>
                    <a:pt x="227" y="0"/>
                    <a:pt x="1" y="239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9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79" name="Google Shape;7979;p27"/>
            <p:cNvSpPr/>
            <p:nvPr/>
          </p:nvSpPr>
          <p:spPr>
            <a:xfrm>
              <a:off x="8869538" y="4057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80" name="Google Shape;7980;p27"/>
            <p:cNvSpPr/>
            <p:nvPr/>
          </p:nvSpPr>
          <p:spPr>
            <a:xfrm>
              <a:off x="8858838" y="38649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81" name="Google Shape;7981;p27"/>
            <p:cNvSpPr/>
            <p:nvPr/>
          </p:nvSpPr>
          <p:spPr>
            <a:xfrm>
              <a:off x="8457588" y="37068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191"/>
                    <a:pt x="1" y="441"/>
                  </a:cubicBezTo>
                  <a:cubicBezTo>
                    <a:pt x="1" y="692"/>
                    <a:pt x="203" y="894"/>
                    <a:pt x="441" y="894"/>
                  </a:cubicBezTo>
                  <a:cubicBezTo>
                    <a:pt x="679" y="894"/>
                    <a:pt x="870" y="692"/>
                    <a:pt x="870" y="441"/>
                  </a:cubicBezTo>
                  <a:cubicBezTo>
                    <a:pt x="870" y="191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82" name="Google Shape;7982;p27"/>
            <p:cNvSpPr/>
            <p:nvPr/>
          </p:nvSpPr>
          <p:spPr>
            <a:xfrm>
              <a:off x="8910913" y="35827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2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53"/>
                  </a:cubicBezTo>
                  <a:cubicBezTo>
                    <a:pt x="870" y="202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83" name="Google Shape;7983;p27"/>
            <p:cNvSpPr/>
            <p:nvPr/>
          </p:nvSpPr>
          <p:spPr>
            <a:xfrm>
              <a:off x="8679638" y="3947963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5"/>
                  </a:moveTo>
                  <a:cubicBezTo>
                    <a:pt x="1489" y="95"/>
                    <a:pt x="1870" y="500"/>
                    <a:pt x="1870" y="988"/>
                  </a:cubicBezTo>
                  <a:cubicBezTo>
                    <a:pt x="1870" y="1488"/>
                    <a:pt x="1465" y="1881"/>
                    <a:pt x="989" y="1881"/>
                  </a:cubicBezTo>
                  <a:cubicBezTo>
                    <a:pt x="513" y="1881"/>
                    <a:pt x="120" y="1488"/>
                    <a:pt x="120" y="988"/>
                  </a:cubicBezTo>
                  <a:cubicBezTo>
                    <a:pt x="120" y="500"/>
                    <a:pt x="501" y="95"/>
                    <a:pt x="989" y="95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988"/>
                  </a:cubicBezTo>
                  <a:cubicBezTo>
                    <a:pt x="1" y="1548"/>
                    <a:pt x="441" y="1988"/>
                    <a:pt x="989" y="1988"/>
                  </a:cubicBezTo>
                  <a:cubicBezTo>
                    <a:pt x="1548" y="1988"/>
                    <a:pt x="1989" y="1548"/>
                    <a:pt x="1989" y="988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84" name="Google Shape;7984;p27"/>
            <p:cNvSpPr/>
            <p:nvPr/>
          </p:nvSpPr>
          <p:spPr>
            <a:xfrm flipH="1">
              <a:off x="8594813" y="3645400"/>
              <a:ext cx="108950" cy="150025"/>
            </a:xfrm>
            <a:custGeom>
              <a:avLst/>
              <a:gdLst/>
              <a:ahLst/>
              <a:cxnLst/>
              <a:rect l="l" t="t" r="r" b="b"/>
              <a:pathLst>
                <a:path w="4358" h="6001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1"/>
                  </a:lnTo>
                  <a:lnTo>
                    <a:pt x="2179" y="4012"/>
                  </a:lnTo>
                  <a:lnTo>
                    <a:pt x="4060" y="4167"/>
                  </a:lnTo>
                  <a:lnTo>
                    <a:pt x="4203" y="6001"/>
                  </a:lnTo>
                  <a:lnTo>
                    <a:pt x="4358" y="5977"/>
                  </a:lnTo>
                  <a:lnTo>
                    <a:pt x="4203" y="4012"/>
                  </a:lnTo>
                  <a:lnTo>
                    <a:pt x="2334" y="3870"/>
                  </a:lnTo>
                  <a:lnTo>
                    <a:pt x="2167" y="1976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85" name="Google Shape;7985;p27"/>
            <p:cNvSpPr/>
            <p:nvPr/>
          </p:nvSpPr>
          <p:spPr>
            <a:xfrm flipH="1">
              <a:off x="8807038" y="336827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084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86" name="Google Shape;7986;p27"/>
            <p:cNvSpPr/>
            <p:nvPr/>
          </p:nvSpPr>
          <p:spPr>
            <a:xfrm>
              <a:off x="8979088" y="361592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94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87" name="Google Shape;7987;p27"/>
            <p:cNvSpPr/>
            <p:nvPr/>
          </p:nvSpPr>
          <p:spPr>
            <a:xfrm>
              <a:off x="8818338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4"/>
                    <a:pt x="1382" y="1787"/>
                    <a:pt x="918" y="1787"/>
                  </a:cubicBezTo>
                  <a:cubicBezTo>
                    <a:pt x="465" y="1787"/>
                    <a:pt x="84" y="1406"/>
                    <a:pt x="84" y="929"/>
                  </a:cubicBezTo>
                  <a:cubicBezTo>
                    <a:pt x="84" y="453"/>
                    <a:pt x="465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88" name="Google Shape;7988;p27"/>
            <p:cNvSpPr/>
            <p:nvPr/>
          </p:nvSpPr>
          <p:spPr>
            <a:xfrm>
              <a:off x="903176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89" name="Google Shape;7989;p27"/>
            <p:cNvSpPr/>
            <p:nvPr/>
          </p:nvSpPr>
          <p:spPr>
            <a:xfrm>
              <a:off x="8670413" y="42941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2"/>
                    <a:pt x="203" y="894"/>
                    <a:pt x="441" y="894"/>
                  </a:cubicBezTo>
                  <a:cubicBezTo>
                    <a:pt x="679" y="894"/>
                    <a:pt x="870" y="692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90" name="Google Shape;7990;p27"/>
            <p:cNvSpPr/>
            <p:nvPr/>
          </p:nvSpPr>
          <p:spPr>
            <a:xfrm>
              <a:off x="851353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91" name="Google Shape;7991;p27"/>
            <p:cNvSpPr/>
            <p:nvPr/>
          </p:nvSpPr>
          <p:spPr>
            <a:xfrm>
              <a:off x="886953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92" name="Google Shape;7992;p27"/>
            <p:cNvSpPr/>
            <p:nvPr/>
          </p:nvSpPr>
          <p:spPr>
            <a:xfrm>
              <a:off x="885883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93" name="Google Shape;7993;p27"/>
            <p:cNvSpPr/>
            <p:nvPr/>
          </p:nvSpPr>
          <p:spPr>
            <a:xfrm>
              <a:off x="8457588" y="44756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94" name="Google Shape;7994;p27"/>
            <p:cNvSpPr/>
            <p:nvPr/>
          </p:nvSpPr>
          <p:spPr>
            <a:xfrm>
              <a:off x="8910913" y="43518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95" name="Google Shape;7995;p27"/>
            <p:cNvSpPr/>
            <p:nvPr/>
          </p:nvSpPr>
          <p:spPr>
            <a:xfrm>
              <a:off x="8679638" y="4716788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96" name="Google Shape;7996;p27"/>
            <p:cNvSpPr/>
            <p:nvPr/>
          </p:nvSpPr>
          <p:spPr>
            <a:xfrm>
              <a:off x="8594813" y="4414525"/>
              <a:ext cx="108950" cy="149750"/>
            </a:xfrm>
            <a:custGeom>
              <a:avLst/>
              <a:gdLst/>
              <a:ahLst/>
              <a:cxnLst/>
              <a:rect l="l" t="t" r="r" b="b"/>
              <a:pathLst>
                <a:path w="4358" h="5990" extrusionOk="0">
                  <a:moveTo>
                    <a:pt x="143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36" y="2120"/>
                  </a:lnTo>
                  <a:lnTo>
                    <a:pt x="2179" y="4013"/>
                  </a:lnTo>
                  <a:lnTo>
                    <a:pt x="4060" y="4168"/>
                  </a:lnTo>
                  <a:lnTo>
                    <a:pt x="4203" y="5990"/>
                  </a:lnTo>
                  <a:lnTo>
                    <a:pt x="4358" y="5978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22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97" name="Google Shape;7997;p27"/>
            <p:cNvSpPr/>
            <p:nvPr/>
          </p:nvSpPr>
          <p:spPr>
            <a:xfrm>
              <a:off x="8807038" y="413712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51"/>
                  </a:lnTo>
                  <a:lnTo>
                    <a:pt x="24" y="4405"/>
                  </a:lnTo>
                  <a:lnTo>
                    <a:pt x="1965" y="4251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22"/>
                  </a:lnTo>
                  <a:lnTo>
                    <a:pt x="5954" y="167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98" name="Google Shape;7998;p27"/>
            <p:cNvSpPr/>
            <p:nvPr/>
          </p:nvSpPr>
          <p:spPr>
            <a:xfrm>
              <a:off x="8266188" y="4616350"/>
              <a:ext cx="106900" cy="151525"/>
            </a:xfrm>
            <a:custGeom>
              <a:avLst/>
              <a:gdLst/>
              <a:ahLst/>
              <a:cxnLst/>
              <a:rect l="l" t="t" r="r" b="b"/>
              <a:pathLst>
                <a:path w="4276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2" y="2012"/>
                  </a:lnTo>
                  <a:lnTo>
                    <a:pt x="1989" y="3905"/>
                  </a:lnTo>
                  <a:lnTo>
                    <a:pt x="120" y="4084"/>
                  </a:lnTo>
                  <a:lnTo>
                    <a:pt x="1" y="6048"/>
                  </a:lnTo>
                  <a:lnTo>
                    <a:pt x="144" y="6060"/>
                  </a:lnTo>
                  <a:lnTo>
                    <a:pt x="263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88"/>
                  </a:lnTo>
                  <a:lnTo>
                    <a:pt x="4275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99" name="Google Shape;7999;p27"/>
            <p:cNvSpPr/>
            <p:nvPr/>
          </p:nvSpPr>
          <p:spPr>
            <a:xfrm flipH="1">
              <a:off x="397063" y="43828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0"/>
                  </a:lnTo>
                  <a:lnTo>
                    <a:pt x="2822" y="5382"/>
                  </a:lnTo>
                  <a:lnTo>
                    <a:pt x="203" y="5596"/>
                  </a:lnTo>
                  <a:lnTo>
                    <a:pt x="0" y="8334"/>
                  </a:lnTo>
                  <a:lnTo>
                    <a:pt x="203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41"/>
                  </a:lnTo>
                  <a:lnTo>
                    <a:pt x="5846" y="2738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00" name="Google Shape;8000;p27"/>
            <p:cNvSpPr/>
            <p:nvPr/>
          </p:nvSpPr>
          <p:spPr>
            <a:xfrm>
              <a:off x="8818338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01" name="Google Shape;8001;p27"/>
            <p:cNvSpPr/>
            <p:nvPr/>
          </p:nvSpPr>
          <p:spPr>
            <a:xfrm>
              <a:off x="867041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02" name="Google Shape;8002;p27"/>
            <p:cNvSpPr/>
            <p:nvPr/>
          </p:nvSpPr>
          <p:spPr>
            <a:xfrm>
              <a:off x="8910913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41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03" name="Google Shape;8003;p27"/>
            <p:cNvSpPr/>
            <p:nvPr/>
          </p:nvSpPr>
          <p:spPr>
            <a:xfrm flipH="1">
              <a:off x="8807038" y="4906250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4013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04" name="Google Shape;8004;p27"/>
            <p:cNvSpPr/>
            <p:nvPr/>
          </p:nvSpPr>
          <p:spPr>
            <a:xfrm>
              <a:off x="8243563" y="4910725"/>
              <a:ext cx="152125" cy="208675"/>
            </a:xfrm>
            <a:custGeom>
              <a:avLst/>
              <a:gdLst/>
              <a:ahLst/>
              <a:cxnLst/>
              <a:rect l="l" t="t" r="r" b="b"/>
              <a:pathLst>
                <a:path w="6085" h="8347" extrusionOk="0">
                  <a:moveTo>
                    <a:pt x="5859" y="0"/>
                  </a:moveTo>
                  <a:lnTo>
                    <a:pt x="5668" y="2548"/>
                  </a:lnTo>
                  <a:lnTo>
                    <a:pt x="3049" y="2751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8" y="5811"/>
                  </a:lnTo>
                  <a:lnTo>
                    <a:pt x="3037" y="5596"/>
                  </a:lnTo>
                  <a:lnTo>
                    <a:pt x="3239" y="2965"/>
                  </a:lnTo>
                  <a:lnTo>
                    <a:pt x="5859" y="2739"/>
                  </a:lnTo>
                  <a:lnTo>
                    <a:pt x="6085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05" name="Google Shape;8005;p27"/>
            <p:cNvSpPr/>
            <p:nvPr/>
          </p:nvSpPr>
          <p:spPr>
            <a:xfrm>
              <a:off x="807836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06" name="Google Shape;8006;p27"/>
            <p:cNvSpPr/>
            <p:nvPr/>
          </p:nvSpPr>
          <p:spPr>
            <a:xfrm>
              <a:off x="75604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0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00" y="1037"/>
                  </a:cubicBezTo>
                  <a:cubicBezTo>
                    <a:pt x="774" y="1037"/>
                    <a:pt x="1012" y="810"/>
                    <a:pt x="1012" y="525"/>
                  </a:cubicBezTo>
                  <a:cubicBezTo>
                    <a:pt x="1012" y="227"/>
                    <a:pt x="774" y="1"/>
                    <a:pt x="5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07" name="Google Shape;8007;p27"/>
            <p:cNvSpPr/>
            <p:nvPr/>
          </p:nvSpPr>
          <p:spPr>
            <a:xfrm>
              <a:off x="7916438" y="212063"/>
              <a:ext cx="21475" cy="22350"/>
            </a:xfrm>
            <a:custGeom>
              <a:avLst/>
              <a:gdLst/>
              <a:ahLst/>
              <a:cxnLst/>
              <a:rect l="l" t="t" r="r" b="b"/>
              <a:pathLst>
                <a:path w="859" h="894" extrusionOk="0">
                  <a:moveTo>
                    <a:pt x="430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30" y="894"/>
                  </a:cubicBezTo>
                  <a:cubicBezTo>
                    <a:pt x="668" y="894"/>
                    <a:pt x="858" y="703"/>
                    <a:pt x="858" y="453"/>
                  </a:cubicBezTo>
                  <a:cubicBezTo>
                    <a:pt x="858" y="203"/>
                    <a:pt x="668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08" name="Google Shape;8008;p27"/>
            <p:cNvSpPr/>
            <p:nvPr/>
          </p:nvSpPr>
          <p:spPr>
            <a:xfrm>
              <a:off x="790513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09" name="Google Shape;8009;p27"/>
            <p:cNvSpPr/>
            <p:nvPr/>
          </p:nvSpPr>
          <p:spPr>
            <a:xfrm>
              <a:off x="7725938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10" name="Google Shape;8010;p27"/>
            <p:cNvSpPr/>
            <p:nvPr/>
          </p:nvSpPr>
          <p:spPr>
            <a:xfrm flipH="1">
              <a:off x="159126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1" y="2001"/>
                  </a:lnTo>
                  <a:lnTo>
                    <a:pt x="2012" y="3894"/>
                  </a:lnTo>
                  <a:lnTo>
                    <a:pt x="131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3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86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11" name="Google Shape;8011;p27"/>
            <p:cNvSpPr/>
            <p:nvPr/>
          </p:nvSpPr>
          <p:spPr>
            <a:xfrm>
              <a:off x="771731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70" y="703"/>
                    <a:pt x="870" y="453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12" name="Google Shape;8012;p27"/>
            <p:cNvSpPr/>
            <p:nvPr/>
          </p:nvSpPr>
          <p:spPr>
            <a:xfrm>
              <a:off x="7957238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41" y="893"/>
                  </a:cubicBezTo>
                  <a:cubicBezTo>
                    <a:pt x="679" y="893"/>
                    <a:pt x="869" y="691"/>
                    <a:pt x="869" y="453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13" name="Google Shape;8013;p27"/>
            <p:cNvSpPr/>
            <p:nvPr/>
          </p:nvSpPr>
          <p:spPr>
            <a:xfrm flipH="1">
              <a:off x="1179288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18" y="1"/>
                  </a:moveTo>
                  <a:lnTo>
                    <a:pt x="3989" y="155"/>
                  </a:lnTo>
                  <a:lnTo>
                    <a:pt x="3834" y="2048"/>
                  </a:lnTo>
                  <a:lnTo>
                    <a:pt x="1965" y="2203"/>
                  </a:lnTo>
                  <a:lnTo>
                    <a:pt x="1798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2" y="155"/>
                  </a:lnTo>
                  <a:lnTo>
                    <a:pt x="591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14" name="Google Shape;8014;p27"/>
            <p:cNvSpPr/>
            <p:nvPr/>
          </p:nvSpPr>
          <p:spPr>
            <a:xfrm>
              <a:off x="729018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6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50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15" name="Google Shape;8015;p27"/>
            <p:cNvSpPr/>
            <p:nvPr/>
          </p:nvSpPr>
          <p:spPr>
            <a:xfrm>
              <a:off x="807836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46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16" name="Google Shape;8016;p27"/>
            <p:cNvSpPr/>
            <p:nvPr/>
          </p:nvSpPr>
          <p:spPr>
            <a:xfrm>
              <a:off x="75604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0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00" y="1048"/>
                  </a:cubicBezTo>
                  <a:cubicBezTo>
                    <a:pt x="774" y="1048"/>
                    <a:pt x="1012" y="810"/>
                    <a:pt x="1012" y="524"/>
                  </a:cubicBezTo>
                  <a:cubicBezTo>
                    <a:pt x="1012" y="238"/>
                    <a:pt x="774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17" name="Google Shape;8017;p27"/>
            <p:cNvSpPr/>
            <p:nvPr/>
          </p:nvSpPr>
          <p:spPr>
            <a:xfrm>
              <a:off x="7916438" y="4826638"/>
              <a:ext cx="21475" cy="22350"/>
            </a:xfrm>
            <a:custGeom>
              <a:avLst/>
              <a:gdLst/>
              <a:ahLst/>
              <a:cxnLst/>
              <a:rect l="l" t="t" r="r" b="b"/>
              <a:pathLst>
                <a:path w="859" h="894" extrusionOk="0">
                  <a:moveTo>
                    <a:pt x="430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30" y="893"/>
                  </a:cubicBezTo>
                  <a:cubicBezTo>
                    <a:pt x="668" y="893"/>
                    <a:pt x="858" y="691"/>
                    <a:pt x="858" y="441"/>
                  </a:cubicBezTo>
                  <a:cubicBezTo>
                    <a:pt x="858" y="203"/>
                    <a:pt x="668" y="0"/>
                    <a:pt x="4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18" name="Google Shape;8018;p27"/>
            <p:cNvSpPr/>
            <p:nvPr/>
          </p:nvSpPr>
          <p:spPr>
            <a:xfrm>
              <a:off x="790513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19" name="Google Shape;8019;p27"/>
            <p:cNvSpPr/>
            <p:nvPr/>
          </p:nvSpPr>
          <p:spPr>
            <a:xfrm>
              <a:off x="7725938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20" name="Google Shape;8020;p27"/>
            <p:cNvSpPr/>
            <p:nvPr/>
          </p:nvSpPr>
          <p:spPr>
            <a:xfrm flipH="1">
              <a:off x="1591263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1" y="2012"/>
                  </a:lnTo>
                  <a:lnTo>
                    <a:pt x="2012" y="3905"/>
                  </a:lnTo>
                  <a:lnTo>
                    <a:pt x="131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3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86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21" name="Google Shape;8021;p27"/>
            <p:cNvSpPr/>
            <p:nvPr/>
          </p:nvSpPr>
          <p:spPr>
            <a:xfrm>
              <a:off x="771731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53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22" name="Google Shape;8022;p27"/>
            <p:cNvSpPr/>
            <p:nvPr/>
          </p:nvSpPr>
          <p:spPr>
            <a:xfrm>
              <a:off x="7957238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23" name="Google Shape;8023;p27"/>
            <p:cNvSpPr/>
            <p:nvPr/>
          </p:nvSpPr>
          <p:spPr>
            <a:xfrm flipH="1">
              <a:off x="225613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18" y="1"/>
                  </a:moveTo>
                  <a:lnTo>
                    <a:pt x="3989" y="167"/>
                  </a:lnTo>
                  <a:lnTo>
                    <a:pt x="3834" y="2061"/>
                  </a:lnTo>
                  <a:lnTo>
                    <a:pt x="1965" y="2203"/>
                  </a:lnTo>
                  <a:lnTo>
                    <a:pt x="1798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2" y="167"/>
                  </a:lnTo>
                  <a:lnTo>
                    <a:pt x="591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24" name="Google Shape;8024;p27"/>
            <p:cNvSpPr/>
            <p:nvPr/>
          </p:nvSpPr>
          <p:spPr>
            <a:xfrm>
              <a:off x="7290188" y="491072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25" name="Google Shape;8025;p27"/>
            <p:cNvSpPr/>
            <p:nvPr/>
          </p:nvSpPr>
          <p:spPr>
            <a:xfrm>
              <a:off x="7124688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1" y="465"/>
                    <a:pt x="1751" y="941"/>
                  </a:cubicBezTo>
                  <a:cubicBezTo>
                    <a:pt x="1751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26" name="Google Shape;8026;p27"/>
            <p:cNvSpPr/>
            <p:nvPr/>
          </p:nvSpPr>
          <p:spPr>
            <a:xfrm>
              <a:off x="66067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1" y="1"/>
                  </a:moveTo>
                  <a:cubicBezTo>
                    <a:pt x="227" y="1"/>
                    <a:pt x="0" y="227"/>
                    <a:pt x="0" y="525"/>
                  </a:cubicBezTo>
                  <a:cubicBezTo>
                    <a:pt x="0" y="810"/>
                    <a:pt x="227" y="1037"/>
                    <a:pt x="501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27" name="Google Shape;8027;p27"/>
            <p:cNvSpPr/>
            <p:nvPr/>
          </p:nvSpPr>
          <p:spPr>
            <a:xfrm>
              <a:off x="6962763" y="2120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58" y="703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28" name="Google Shape;8028;p27"/>
            <p:cNvSpPr/>
            <p:nvPr/>
          </p:nvSpPr>
          <p:spPr>
            <a:xfrm>
              <a:off x="6951438" y="19488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80" y="894"/>
                    <a:pt x="870" y="691"/>
                    <a:pt x="870" y="441"/>
                  </a:cubicBezTo>
                  <a:cubicBezTo>
                    <a:pt x="870" y="203"/>
                    <a:pt x="680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29" name="Google Shape;8029;p27"/>
            <p:cNvSpPr/>
            <p:nvPr/>
          </p:nvSpPr>
          <p:spPr>
            <a:xfrm>
              <a:off x="677226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0" y="1894"/>
                  </a:cubicBezTo>
                  <a:cubicBezTo>
                    <a:pt x="524" y="1894"/>
                    <a:pt x="119" y="1489"/>
                    <a:pt x="119" y="1001"/>
                  </a:cubicBezTo>
                  <a:cubicBezTo>
                    <a:pt x="119" y="501"/>
                    <a:pt x="524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30" name="Google Shape;8030;p27"/>
            <p:cNvSpPr/>
            <p:nvPr/>
          </p:nvSpPr>
          <p:spPr>
            <a:xfrm>
              <a:off x="635881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44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13" y="3894"/>
                  </a:lnTo>
                  <a:lnTo>
                    <a:pt x="143" y="4073"/>
                  </a:lnTo>
                  <a:lnTo>
                    <a:pt x="1" y="6037"/>
                  </a:lnTo>
                  <a:lnTo>
                    <a:pt x="155" y="6049"/>
                  </a:lnTo>
                  <a:lnTo>
                    <a:pt x="286" y="4228"/>
                  </a:lnTo>
                  <a:lnTo>
                    <a:pt x="2167" y="4049"/>
                  </a:lnTo>
                  <a:lnTo>
                    <a:pt x="2287" y="2156"/>
                  </a:lnTo>
                  <a:lnTo>
                    <a:pt x="4156" y="1977"/>
                  </a:lnTo>
                  <a:lnTo>
                    <a:pt x="4287" y="13"/>
                  </a:lnTo>
                  <a:lnTo>
                    <a:pt x="4144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31" name="Google Shape;8031;p27"/>
            <p:cNvSpPr/>
            <p:nvPr/>
          </p:nvSpPr>
          <p:spPr>
            <a:xfrm>
              <a:off x="6763638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79" y="893"/>
                    <a:pt x="869" y="703"/>
                    <a:pt x="869" y="453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32" name="Google Shape;8032;p27"/>
            <p:cNvSpPr/>
            <p:nvPr/>
          </p:nvSpPr>
          <p:spPr>
            <a:xfrm>
              <a:off x="7003538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33" name="Google Shape;8033;p27"/>
            <p:cNvSpPr/>
            <p:nvPr/>
          </p:nvSpPr>
          <p:spPr>
            <a:xfrm flipH="1">
              <a:off x="2132963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41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89" y="2203"/>
                  </a:lnTo>
                  <a:lnTo>
                    <a:pt x="4143" y="310"/>
                  </a:lnTo>
                  <a:lnTo>
                    <a:pt x="5941" y="155"/>
                  </a:lnTo>
                  <a:lnTo>
                    <a:pt x="5941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34" name="Google Shape;8034;p27"/>
            <p:cNvSpPr/>
            <p:nvPr/>
          </p:nvSpPr>
          <p:spPr>
            <a:xfrm>
              <a:off x="633648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27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7" y="5596"/>
                  </a:lnTo>
                  <a:lnTo>
                    <a:pt x="3251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35" name="Google Shape;8035;p27"/>
            <p:cNvSpPr/>
            <p:nvPr/>
          </p:nvSpPr>
          <p:spPr>
            <a:xfrm>
              <a:off x="7124688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1" y="465"/>
                    <a:pt x="1751" y="941"/>
                  </a:cubicBezTo>
                  <a:cubicBezTo>
                    <a:pt x="1751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36" name="Google Shape;8036;p27"/>
            <p:cNvSpPr/>
            <p:nvPr/>
          </p:nvSpPr>
          <p:spPr>
            <a:xfrm>
              <a:off x="66067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1" y="0"/>
                  </a:moveTo>
                  <a:cubicBezTo>
                    <a:pt x="227" y="0"/>
                    <a:pt x="0" y="238"/>
                    <a:pt x="0" y="524"/>
                  </a:cubicBezTo>
                  <a:cubicBezTo>
                    <a:pt x="0" y="810"/>
                    <a:pt x="227" y="1048"/>
                    <a:pt x="501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37" name="Google Shape;8037;p27"/>
            <p:cNvSpPr/>
            <p:nvPr/>
          </p:nvSpPr>
          <p:spPr>
            <a:xfrm>
              <a:off x="6962763" y="48266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38" name="Google Shape;8038;p27"/>
            <p:cNvSpPr/>
            <p:nvPr/>
          </p:nvSpPr>
          <p:spPr>
            <a:xfrm>
              <a:off x="6951438" y="4634038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1" y="1"/>
                  </a:moveTo>
                  <a:cubicBezTo>
                    <a:pt x="203" y="1"/>
                    <a:pt x="1" y="191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80" y="894"/>
                    <a:pt x="870" y="691"/>
                    <a:pt x="870" y="441"/>
                  </a:cubicBezTo>
                  <a:cubicBezTo>
                    <a:pt x="870" y="191"/>
                    <a:pt x="680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39" name="Google Shape;8039;p27"/>
            <p:cNvSpPr/>
            <p:nvPr/>
          </p:nvSpPr>
          <p:spPr>
            <a:xfrm>
              <a:off x="677226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0" y="1894"/>
                  </a:cubicBezTo>
                  <a:cubicBezTo>
                    <a:pt x="524" y="1894"/>
                    <a:pt x="119" y="1489"/>
                    <a:pt x="119" y="1001"/>
                  </a:cubicBezTo>
                  <a:cubicBezTo>
                    <a:pt x="119" y="513"/>
                    <a:pt x="524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40" name="Google Shape;8040;p27"/>
            <p:cNvSpPr/>
            <p:nvPr/>
          </p:nvSpPr>
          <p:spPr>
            <a:xfrm>
              <a:off x="6358813" y="4616350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44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13" y="3905"/>
                  </a:lnTo>
                  <a:lnTo>
                    <a:pt x="143" y="4084"/>
                  </a:lnTo>
                  <a:lnTo>
                    <a:pt x="1" y="6048"/>
                  </a:lnTo>
                  <a:lnTo>
                    <a:pt x="155" y="6060"/>
                  </a:lnTo>
                  <a:lnTo>
                    <a:pt x="286" y="4227"/>
                  </a:lnTo>
                  <a:lnTo>
                    <a:pt x="2167" y="4048"/>
                  </a:lnTo>
                  <a:lnTo>
                    <a:pt x="2287" y="2155"/>
                  </a:lnTo>
                  <a:lnTo>
                    <a:pt x="4156" y="1988"/>
                  </a:lnTo>
                  <a:lnTo>
                    <a:pt x="4287" y="24"/>
                  </a:lnTo>
                  <a:lnTo>
                    <a:pt x="4144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41" name="Google Shape;8041;p27"/>
            <p:cNvSpPr/>
            <p:nvPr/>
          </p:nvSpPr>
          <p:spPr>
            <a:xfrm>
              <a:off x="6763638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69" y="691"/>
                    <a:pt x="869" y="453"/>
                  </a:cubicBezTo>
                  <a:cubicBezTo>
                    <a:pt x="869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42" name="Google Shape;8042;p27"/>
            <p:cNvSpPr/>
            <p:nvPr/>
          </p:nvSpPr>
          <p:spPr>
            <a:xfrm>
              <a:off x="7003538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43" name="Google Shape;8043;p27"/>
            <p:cNvSpPr/>
            <p:nvPr/>
          </p:nvSpPr>
          <p:spPr>
            <a:xfrm flipH="1">
              <a:off x="1179288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41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89" y="2203"/>
                  </a:lnTo>
                  <a:lnTo>
                    <a:pt x="4143" y="310"/>
                  </a:lnTo>
                  <a:lnTo>
                    <a:pt x="5941" y="167"/>
                  </a:lnTo>
                  <a:lnTo>
                    <a:pt x="5941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44" name="Google Shape;8044;p27"/>
            <p:cNvSpPr/>
            <p:nvPr/>
          </p:nvSpPr>
          <p:spPr>
            <a:xfrm>
              <a:off x="633648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27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7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45" name="Google Shape;8045;p27"/>
            <p:cNvSpPr/>
            <p:nvPr/>
          </p:nvSpPr>
          <p:spPr>
            <a:xfrm>
              <a:off x="617128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84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46" name="Google Shape;8046;p27"/>
            <p:cNvSpPr/>
            <p:nvPr/>
          </p:nvSpPr>
          <p:spPr>
            <a:xfrm>
              <a:off x="56530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1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01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47" name="Google Shape;8047;p27"/>
            <p:cNvSpPr/>
            <p:nvPr/>
          </p:nvSpPr>
          <p:spPr>
            <a:xfrm>
              <a:off x="600906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48" name="Google Shape;8048;p27"/>
            <p:cNvSpPr/>
            <p:nvPr/>
          </p:nvSpPr>
          <p:spPr>
            <a:xfrm>
              <a:off x="5998363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49" name="Google Shape;8049;p27"/>
            <p:cNvSpPr/>
            <p:nvPr/>
          </p:nvSpPr>
          <p:spPr>
            <a:xfrm>
              <a:off x="5819163" y="102538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01" y="1894"/>
                    <a:pt x="108" y="1489"/>
                    <a:pt x="108" y="1001"/>
                  </a:cubicBezTo>
                  <a:cubicBezTo>
                    <a:pt x="108" y="501"/>
                    <a:pt x="501" y="96"/>
                    <a:pt x="989" y="96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1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50" name="Google Shape;8050;p27"/>
            <p:cNvSpPr/>
            <p:nvPr/>
          </p:nvSpPr>
          <p:spPr>
            <a:xfrm flipH="1">
              <a:off x="3498338" y="-162"/>
              <a:ext cx="107200" cy="151250"/>
            </a:xfrm>
            <a:custGeom>
              <a:avLst/>
              <a:gdLst/>
              <a:ahLst/>
              <a:cxnLst/>
              <a:rect l="l" t="t" r="r" b="b"/>
              <a:pathLst>
                <a:path w="4288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32" y="4073"/>
                  </a:lnTo>
                  <a:lnTo>
                    <a:pt x="1" y="6037"/>
                  </a:lnTo>
                  <a:lnTo>
                    <a:pt x="156" y="6049"/>
                  </a:lnTo>
                  <a:lnTo>
                    <a:pt x="275" y="4228"/>
                  </a:lnTo>
                  <a:lnTo>
                    <a:pt x="2156" y="4049"/>
                  </a:lnTo>
                  <a:lnTo>
                    <a:pt x="2275" y="2156"/>
                  </a:lnTo>
                  <a:lnTo>
                    <a:pt x="4144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51" name="Google Shape;8051;p27"/>
            <p:cNvSpPr/>
            <p:nvPr/>
          </p:nvSpPr>
          <p:spPr>
            <a:xfrm>
              <a:off x="581023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52" name="Google Shape;8052;p27"/>
            <p:cNvSpPr/>
            <p:nvPr/>
          </p:nvSpPr>
          <p:spPr>
            <a:xfrm>
              <a:off x="605013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8" y="893"/>
                    <a:pt x="858" y="691"/>
                    <a:pt x="858" y="453"/>
                  </a:cubicBezTo>
                  <a:cubicBezTo>
                    <a:pt x="858" y="203"/>
                    <a:pt x="668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53" name="Google Shape;8053;p27"/>
            <p:cNvSpPr/>
            <p:nvPr/>
          </p:nvSpPr>
          <p:spPr>
            <a:xfrm flipH="1">
              <a:off x="3086363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54" name="Google Shape;8054;p27"/>
            <p:cNvSpPr/>
            <p:nvPr/>
          </p:nvSpPr>
          <p:spPr>
            <a:xfrm>
              <a:off x="5383088" y="294238"/>
              <a:ext cx="151850" cy="208675"/>
            </a:xfrm>
            <a:custGeom>
              <a:avLst/>
              <a:gdLst/>
              <a:ahLst/>
              <a:cxnLst/>
              <a:rect l="l" t="t" r="r" b="b"/>
              <a:pathLst>
                <a:path w="6074" h="8347" extrusionOk="0">
                  <a:moveTo>
                    <a:pt x="5859" y="0"/>
                  </a:moveTo>
                  <a:lnTo>
                    <a:pt x="5656" y="2536"/>
                  </a:lnTo>
                  <a:lnTo>
                    <a:pt x="3049" y="2750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8" y="5798"/>
                  </a:lnTo>
                  <a:lnTo>
                    <a:pt x="3025" y="5596"/>
                  </a:lnTo>
                  <a:lnTo>
                    <a:pt x="3239" y="2953"/>
                  </a:lnTo>
                  <a:lnTo>
                    <a:pt x="5859" y="2750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55" name="Google Shape;8055;p27"/>
            <p:cNvSpPr/>
            <p:nvPr/>
          </p:nvSpPr>
          <p:spPr>
            <a:xfrm>
              <a:off x="617128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94" y="84"/>
                    <a:pt x="1763" y="465"/>
                    <a:pt x="1763" y="941"/>
                  </a:cubicBezTo>
                  <a:cubicBezTo>
                    <a:pt x="1763" y="1394"/>
                    <a:pt x="1394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84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56" name="Google Shape;8056;p27"/>
            <p:cNvSpPr/>
            <p:nvPr/>
          </p:nvSpPr>
          <p:spPr>
            <a:xfrm>
              <a:off x="56530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1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01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57" name="Google Shape;8057;p27"/>
            <p:cNvSpPr/>
            <p:nvPr/>
          </p:nvSpPr>
          <p:spPr>
            <a:xfrm>
              <a:off x="600906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58" name="Google Shape;8058;p27"/>
            <p:cNvSpPr/>
            <p:nvPr/>
          </p:nvSpPr>
          <p:spPr>
            <a:xfrm>
              <a:off x="5998363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59" name="Google Shape;8059;p27"/>
            <p:cNvSpPr/>
            <p:nvPr/>
          </p:nvSpPr>
          <p:spPr>
            <a:xfrm>
              <a:off x="5819163" y="4716788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01" y="1894"/>
                    <a:pt x="108" y="1489"/>
                    <a:pt x="108" y="1001"/>
                  </a:cubicBezTo>
                  <a:cubicBezTo>
                    <a:pt x="96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60" name="Google Shape;8060;p27"/>
            <p:cNvSpPr/>
            <p:nvPr/>
          </p:nvSpPr>
          <p:spPr>
            <a:xfrm flipH="1">
              <a:off x="3498338" y="4614113"/>
              <a:ext cx="107200" cy="151525"/>
            </a:xfrm>
            <a:custGeom>
              <a:avLst/>
              <a:gdLst/>
              <a:ahLst/>
              <a:cxnLst/>
              <a:rect l="l" t="t" r="r" b="b"/>
              <a:pathLst>
                <a:path w="4288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5"/>
                  </a:lnTo>
                  <a:lnTo>
                    <a:pt x="132" y="4084"/>
                  </a:lnTo>
                  <a:lnTo>
                    <a:pt x="1" y="6048"/>
                  </a:lnTo>
                  <a:lnTo>
                    <a:pt x="156" y="6060"/>
                  </a:lnTo>
                  <a:lnTo>
                    <a:pt x="275" y="4227"/>
                  </a:lnTo>
                  <a:lnTo>
                    <a:pt x="2156" y="4048"/>
                  </a:lnTo>
                  <a:lnTo>
                    <a:pt x="2275" y="2155"/>
                  </a:lnTo>
                  <a:lnTo>
                    <a:pt x="4144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61" name="Google Shape;8061;p27"/>
            <p:cNvSpPr/>
            <p:nvPr/>
          </p:nvSpPr>
          <p:spPr>
            <a:xfrm>
              <a:off x="581023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62" name="Google Shape;8062;p27"/>
            <p:cNvSpPr/>
            <p:nvPr/>
          </p:nvSpPr>
          <p:spPr>
            <a:xfrm>
              <a:off x="605013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8" y="893"/>
                    <a:pt x="858" y="691"/>
                    <a:pt x="858" y="441"/>
                  </a:cubicBezTo>
                  <a:cubicBezTo>
                    <a:pt x="858" y="203"/>
                    <a:pt x="668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63" name="Google Shape;8063;p27"/>
            <p:cNvSpPr/>
            <p:nvPr/>
          </p:nvSpPr>
          <p:spPr>
            <a:xfrm flipH="1">
              <a:off x="2132688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64" name="Google Shape;8064;p27"/>
            <p:cNvSpPr/>
            <p:nvPr/>
          </p:nvSpPr>
          <p:spPr>
            <a:xfrm>
              <a:off x="5383088" y="4908488"/>
              <a:ext cx="151850" cy="208675"/>
            </a:xfrm>
            <a:custGeom>
              <a:avLst/>
              <a:gdLst/>
              <a:ahLst/>
              <a:cxnLst/>
              <a:rect l="l" t="t" r="r" b="b"/>
              <a:pathLst>
                <a:path w="6074" h="8347" extrusionOk="0">
                  <a:moveTo>
                    <a:pt x="5859" y="0"/>
                  </a:moveTo>
                  <a:lnTo>
                    <a:pt x="5656" y="2548"/>
                  </a:lnTo>
                  <a:lnTo>
                    <a:pt x="3049" y="2751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8" y="5811"/>
                  </a:lnTo>
                  <a:lnTo>
                    <a:pt x="3025" y="5596"/>
                  </a:lnTo>
                  <a:lnTo>
                    <a:pt x="3239" y="2965"/>
                  </a:lnTo>
                  <a:lnTo>
                    <a:pt x="5859" y="2739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65" name="Google Shape;8065;p27"/>
            <p:cNvSpPr/>
            <p:nvPr/>
          </p:nvSpPr>
          <p:spPr>
            <a:xfrm>
              <a:off x="521788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06" y="0"/>
                    <a:pt x="1" y="417"/>
                    <a:pt x="1" y="929"/>
                  </a:cubicBezTo>
                  <a:cubicBezTo>
                    <a:pt x="1" y="1429"/>
                    <a:pt x="406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66" name="Google Shape;8066;p27"/>
            <p:cNvSpPr/>
            <p:nvPr/>
          </p:nvSpPr>
          <p:spPr>
            <a:xfrm>
              <a:off x="46993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12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67" name="Google Shape;8067;p27"/>
            <p:cNvSpPr/>
            <p:nvPr/>
          </p:nvSpPr>
          <p:spPr>
            <a:xfrm>
              <a:off x="50553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2" y="1"/>
                    <a:pt x="0" y="203"/>
                    <a:pt x="0" y="453"/>
                  </a:cubicBezTo>
                  <a:cubicBezTo>
                    <a:pt x="0" y="703"/>
                    <a:pt x="202" y="894"/>
                    <a:pt x="441" y="894"/>
                  </a:cubicBezTo>
                  <a:cubicBezTo>
                    <a:pt x="679" y="894"/>
                    <a:pt x="869" y="703"/>
                    <a:pt x="869" y="453"/>
                  </a:cubicBezTo>
                  <a:cubicBezTo>
                    <a:pt x="869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68" name="Google Shape;8068;p27"/>
            <p:cNvSpPr/>
            <p:nvPr/>
          </p:nvSpPr>
          <p:spPr>
            <a:xfrm>
              <a:off x="5044663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69" name="Google Shape;8069;p27"/>
            <p:cNvSpPr/>
            <p:nvPr/>
          </p:nvSpPr>
          <p:spPr>
            <a:xfrm>
              <a:off x="4865463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70" name="Google Shape;8070;p27"/>
            <p:cNvSpPr/>
            <p:nvPr/>
          </p:nvSpPr>
          <p:spPr>
            <a:xfrm>
              <a:off x="4452038" y="-162"/>
              <a:ext cx="106875" cy="151250"/>
            </a:xfrm>
            <a:custGeom>
              <a:avLst/>
              <a:gdLst/>
              <a:ahLst/>
              <a:cxnLst/>
              <a:rect l="l" t="t" r="r" b="b"/>
              <a:pathLst>
                <a:path w="4275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1" y="2001"/>
                  </a:lnTo>
                  <a:lnTo>
                    <a:pt x="2000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3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74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71" name="Google Shape;8071;p27"/>
            <p:cNvSpPr/>
            <p:nvPr/>
          </p:nvSpPr>
          <p:spPr>
            <a:xfrm>
              <a:off x="485653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72" name="Google Shape;8072;p27"/>
            <p:cNvSpPr/>
            <p:nvPr/>
          </p:nvSpPr>
          <p:spPr>
            <a:xfrm>
              <a:off x="5096763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79" y="893"/>
                    <a:pt x="869" y="691"/>
                    <a:pt x="869" y="453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73" name="Google Shape;8073;p27"/>
            <p:cNvSpPr/>
            <p:nvPr/>
          </p:nvSpPr>
          <p:spPr>
            <a:xfrm flipH="1">
              <a:off x="4039763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30" y="1"/>
                  </a:moveTo>
                  <a:lnTo>
                    <a:pt x="4001" y="155"/>
                  </a:lnTo>
                  <a:lnTo>
                    <a:pt x="3834" y="2048"/>
                  </a:lnTo>
                  <a:lnTo>
                    <a:pt x="1953" y="2203"/>
                  </a:lnTo>
                  <a:lnTo>
                    <a:pt x="1810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74" name="Google Shape;8074;p27"/>
            <p:cNvSpPr/>
            <p:nvPr/>
          </p:nvSpPr>
          <p:spPr>
            <a:xfrm>
              <a:off x="44297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46" y="0"/>
                  </a:moveTo>
                  <a:lnTo>
                    <a:pt x="5656" y="2536"/>
                  </a:lnTo>
                  <a:lnTo>
                    <a:pt x="3036" y="2750"/>
                  </a:lnTo>
                  <a:lnTo>
                    <a:pt x="2834" y="5394"/>
                  </a:lnTo>
                  <a:lnTo>
                    <a:pt x="214" y="5608"/>
                  </a:lnTo>
                  <a:lnTo>
                    <a:pt x="0" y="8334"/>
                  </a:lnTo>
                  <a:lnTo>
                    <a:pt x="214" y="8346"/>
                  </a:lnTo>
                  <a:lnTo>
                    <a:pt x="405" y="5798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50"/>
                  </a:lnTo>
                  <a:lnTo>
                    <a:pt x="6072" y="12"/>
                  </a:lnTo>
                  <a:lnTo>
                    <a:pt x="5846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75" name="Google Shape;8075;p27"/>
            <p:cNvSpPr/>
            <p:nvPr/>
          </p:nvSpPr>
          <p:spPr>
            <a:xfrm>
              <a:off x="521788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06" y="1"/>
                    <a:pt x="1" y="417"/>
                    <a:pt x="1" y="917"/>
                  </a:cubicBezTo>
                  <a:cubicBezTo>
                    <a:pt x="1" y="1429"/>
                    <a:pt x="406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23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76" name="Google Shape;8076;p27"/>
            <p:cNvSpPr/>
            <p:nvPr/>
          </p:nvSpPr>
          <p:spPr>
            <a:xfrm>
              <a:off x="46993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12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77" name="Google Shape;8077;p27"/>
            <p:cNvSpPr/>
            <p:nvPr/>
          </p:nvSpPr>
          <p:spPr>
            <a:xfrm>
              <a:off x="50553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2" y="0"/>
                    <a:pt x="0" y="203"/>
                    <a:pt x="0" y="441"/>
                  </a:cubicBezTo>
                  <a:cubicBezTo>
                    <a:pt x="0" y="691"/>
                    <a:pt x="202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78" name="Google Shape;8078;p27"/>
            <p:cNvSpPr/>
            <p:nvPr/>
          </p:nvSpPr>
          <p:spPr>
            <a:xfrm>
              <a:off x="5044663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79" name="Google Shape;8079;p27"/>
            <p:cNvSpPr/>
            <p:nvPr/>
          </p:nvSpPr>
          <p:spPr>
            <a:xfrm>
              <a:off x="4865463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80" name="Google Shape;8080;p27"/>
            <p:cNvSpPr/>
            <p:nvPr/>
          </p:nvSpPr>
          <p:spPr>
            <a:xfrm>
              <a:off x="4452038" y="4614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1" y="2012"/>
                  </a:lnTo>
                  <a:lnTo>
                    <a:pt x="2000" y="3905"/>
                  </a:lnTo>
                  <a:lnTo>
                    <a:pt x="119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3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74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81" name="Google Shape;8081;p27"/>
            <p:cNvSpPr/>
            <p:nvPr/>
          </p:nvSpPr>
          <p:spPr>
            <a:xfrm>
              <a:off x="485653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82" name="Google Shape;8082;p27"/>
            <p:cNvSpPr/>
            <p:nvPr/>
          </p:nvSpPr>
          <p:spPr>
            <a:xfrm>
              <a:off x="5096763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83" name="Google Shape;8083;p27"/>
            <p:cNvSpPr/>
            <p:nvPr/>
          </p:nvSpPr>
          <p:spPr>
            <a:xfrm flipH="1">
              <a:off x="3086088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30" y="1"/>
                  </a:moveTo>
                  <a:lnTo>
                    <a:pt x="4001" y="167"/>
                  </a:lnTo>
                  <a:lnTo>
                    <a:pt x="3834" y="2061"/>
                  </a:lnTo>
                  <a:lnTo>
                    <a:pt x="1953" y="2203"/>
                  </a:lnTo>
                  <a:lnTo>
                    <a:pt x="1810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84" name="Google Shape;8084;p27"/>
            <p:cNvSpPr/>
            <p:nvPr/>
          </p:nvSpPr>
          <p:spPr>
            <a:xfrm>
              <a:off x="44297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46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14" y="5608"/>
                  </a:lnTo>
                  <a:lnTo>
                    <a:pt x="0" y="8335"/>
                  </a:lnTo>
                  <a:lnTo>
                    <a:pt x="214" y="8347"/>
                  </a:lnTo>
                  <a:lnTo>
                    <a:pt x="405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46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85" name="Google Shape;8085;p27"/>
            <p:cNvSpPr/>
            <p:nvPr/>
          </p:nvSpPr>
          <p:spPr>
            <a:xfrm>
              <a:off x="4264213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0" y="465"/>
                    <a:pt x="1750" y="941"/>
                  </a:cubicBezTo>
                  <a:cubicBezTo>
                    <a:pt x="1750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86" name="Google Shape;8086;p27"/>
            <p:cNvSpPr/>
            <p:nvPr/>
          </p:nvSpPr>
          <p:spPr>
            <a:xfrm>
              <a:off x="37462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0" y="1"/>
                  </a:moveTo>
                  <a:cubicBezTo>
                    <a:pt x="227" y="1"/>
                    <a:pt x="0" y="227"/>
                    <a:pt x="0" y="525"/>
                  </a:cubicBezTo>
                  <a:cubicBezTo>
                    <a:pt x="0" y="810"/>
                    <a:pt x="227" y="1037"/>
                    <a:pt x="500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87" name="Google Shape;8087;p27"/>
            <p:cNvSpPr/>
            <p:nvPr/>
          </p:nvSpPr>
          <p:spPr>
            <a:xfrm>
              <a:off x="41022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69" y="703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88" name="Google Shape;8088;p27"/>
            <p:cNvSpPr/>
            <p:nvPr/>
          </p:nvSpPr>
          <p:spPr>
            <a:xfrm>
              <a:off x="4091263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89" name="Google Shape;8089;p27"/>
            <p:cNvSpPr/>
            <p:nvPr/>
          </p:nvSpPr>
          <p:spPr>
            <a:xfrm>
              <a:off x="3911788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9" y="96"/>
                    <a:pt x="1881" y="501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01"/>
                    <a:pt x="524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90" name="Google Shape;8090;p27"/>
            <p:cNvSpPr/>
            <p:nvPr/>
          </p:nvSpPr>
          <p:spPr>
            <a:xfrm flipH="1">
              <a:off x="5405438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13" y="3894"/>
                  </a:lnTo>
                  <a:lnTo>
                    <a:pt x="143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86" y="2156"/>
                  </a:lnTo>
                  <a:lnTo>
                    <a:pt x="4156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91" name="Google Shape;8091;p27"/>
            <p:cNvSpPr/>
            <p:nvPr/>
          </p:nvSpPr>
          <p:spPr>
            <a:xfrm>
              <a:off x="3903138" y="448713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2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42" y="893"/>
                  </a:cubicBezTo>
                  <a:cubicBezTo>
                    <a:pt x="680" y="893"/>
                    <a:pt x="870" y="703"/>
                    <a:pt x="870" y="453"/>
                  </a:cubicBezTo>
                  <a:cubicBezTo>
                    <a:pt x="870" y="203"/>
                    <a:pt x="680" y="0"/>
                    <a:pt x="4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92" name="Google Shape;8092;p27"/>
            <p:cNvSpPr/>
            <p:nvPr/>
          </p:nvSpPr>
          <p:spPr>
            <a:xfrm>
              <a:off x="4143363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93" name="Google Shape;8093;p27"/>
            <p:cNvSpPr/>
            <p:nvPr/>
          </p:nvSpPr>
          <p:spPr>
            <a:xfrm flipH="1">
              <a:off x="4993438" y="289763"/>
              <a:ext cx="148575" cy="110150"/>
            </a:xfrm>
            <a:custGeom>
              <a:avLst/>
              <a:gdLst/>
              <a:ahLst/>
              <a:cxnLst/>
              <a:rect l="l" t="t" r="r" b="b"/>
              <a:pathLst>
                <a:path w="5943" h="4406" extrusionOk="0">
                  <a:moveTo>
                    <a:pt x="5930" y="1"/>
                  </a:moveTo>
                  <a:lnTo>
                    <a:pt x="3990" y="155"/>
                  </a:lnTo>
                  <a:lnTo>
                    <a:pt x="3847" y="2048"/>
                  </a:lnTo>
                  <a:lnTo>
                    <a:pt x="1965" y="2203"/>
                  </a:lnTo>
                  <a:lnTo>
                    <a:pt x="1799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4" y="4239"/>
                  </a:lnTo>
                  <a:lnTo>
                    <a:pt x="2096" y="2346"/>
                  </a:lnTo>
                  <a:lnTo>
                    <a:pt x="3978" y="2203"/>
                  </a:lnTo>
                  <a:lnTo>
                    <a:pt x="4121" y="310"/>
                  </a:lnTo>
                  <a:lnTo>
                    <a:pt x="5942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94" name="Google Shape;8094;p27"/>
            <p:cNvSpPr/>
            <p:nvPr/>
          </p:nvSpPr>
          <p:spPr>
            <a:xfrm>
              <a:off x="34760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25" y="5596"/>
                  </a:lnTo>
                  <a:lnTo>
                    <a:pt x="3251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95" name="Google Shape;8095;p27"/>
            <p:cNvSpPr/>
            <p:nvPr/>
          </p:nvSpPr>
          <p:spPr>
            <a:xfrm>
              <a:off x="4264213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0" y="465"/>
                    <a:pt x="1750" y="941"/>
                  </a:cubicBezTo>
                  <a:cubicBezTo>
                    <a:pt x="1750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96" name="Google Shape;8096;p27"/>
            <p:cNvSpPr/>
            <p:nvPr/>
          </p:nvSpPr>
          <p:spPr>
            <a:xfrm>
              <a:off x="37462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0" y="0"/>
                  </a:moveTo>
                  <a:cubicBezTo>
                    <a:pt x="227" y="0"/>
                    <a:pt x="0" y="238"/>
                    <a:pt x="0" y="524"/>
                  </a:cubicBezTo>
                  <a:cubicBezTo>
                    <a:pt x="0" y="810"/>
                    <a:pt x="227" y="1048"/>
                    <a:pt x="500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97" name="Google Shape;8097;p27"/>
            <p:cNvSpPr/>
            <p:nvPr/>
          </p:nvSpPr>
          <p:spPr>
            <a:xfrm>
              <a:off x="41022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98" name="Google Shape;8098;p27"/>
            <p:cNvSpPr/>
            <p:nvPr/>
          </p:nvSpPr>
          <p:spPr>
            <a:xfrm>
              <a:off x="4091263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99" name="Google Shape;8099;p27"/>
            <p:cNvSpPr/>
            <p:nvPr/>
          </p:nvSpPr>
          <p:spPr>
            <a:xfrm>
              <a:off x="3911788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9" y="108"/>
                    <a:pt x="1881" y="513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13"/>
                    <a:pt x="524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00" name="Google Shape;8100;p27"/>
            <p:cNvSpPr/>
            <p:nvPr/>
          </p:nvSpPr>
          <p:spPr>
            <a:xfrm flipH="1">
              <a:off x="5405438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13" y="3905"/>
                  </a:lnTo>
                  <a:lnTo>
                    <a:pt x="143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86" y="2155"/>
                  </a:lnTo>
                  <a:lnTo>
                    <a:pt x="4156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01" name="Google Shape;8101;p27"/>
            <p:cNvSpPr/>
            <p:nvPr/>
          </p:nvSpPr>
          <p:spPr>
            <a:xfrm>
              <a:off x="3903138" y="5063263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2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42" y="894"/>
                  </a:cubicBezTo>
                  <a:cubicBezTo>
                    <a:pt x="680" y="894"/>
                    <a:pt x="870" y="691"/>
                    <a:pt x="870" y="453"/>
                  </a:cubicBezTo>
                  <a:cubicBezTo>
                    <a:pt x="870" y="203"/>
                    <a:pt x="680" y="1"/>
                    <a:pt x="4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02" name="Google Shape;8102;p27"/>
            <p:cNvSpPr/>
            <p:nvPr/>
          </p:nvSpPr>
          <p:spPr>
            <a:xfrm>
              <a:off x="4143363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03" name="Google Shape;8103;p27"/>
            <p:cNvSpPr/>
            <p:nvPr/>
          </p:nvSpPr>
          <p:spPr>
            <a:xfrm>
              <a:off x="4039763" y="4904013"/>
              <a:ext cx="148575" cy="110175"/>
            </a:xfrm>
            <a:custGeom>
              <a:avLst/>
              <a:gdLst/>
              <a:ahLst/>
              <a:cxnLst/>
              <a:rect l="l" t="t" r="r" b="b"/>
              <a:pathLst>
                <a:path w="5943" h="4407" extrusionOk="0">
                  <a:moveTo>
                    <a:pt x="5930" y="1"/>
                  </a:moveTo>
                  <a:lnTo>
                    <a:pt x="3990" y="167"/>
                  </a:lnTo>
                  <a:lnTo>
                    <a:pt x="3847" y="2061"/>
                  </a:lnTo>
                  <a:lnTo>
                    <a:pt x="1965" y="2203"/>
                  </a:lnTo>
                  <a:lnTo>
                    <a:pt x="1799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4" y="4239"/>
                  </a:lnTo>
                  <a:lnTo>
                    <a:pt x="2096" y="2358"/>
                  </a:lnTo>
                  <a:lnTo>
                    <a:pt x="3978" y="2203"/>
                  </a:lnTo>
                  <a:lnTo>
                    <a:pt x="4121" y="310"/>
                  </a:lnTo>
                  <a:lnTo>
                    <a:pt x="5942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04" name="Google Shape;8104;p27"/>
            <p:cNvSpPr/>
            <p:nvPr/>
          </p:nvSpPr>
          <p:spPr>
            <a:xfrm>
              <a:off x="34760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25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05" name="Google Shape;8105;p27"/>
            <p:cNvSpPr/>
            <p:nvPr/>
          </p:nvSpPr>
          <p:spPr>
            <a:xfrm>
              <a:off x="331051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06" name="Google Shape;8106;p27"/>
            <p:cNvSpPr/>
            <p:nvPr/>
          </p:nvSpPr>
          <p:spPr>
            <a:xfrm>
              <a:off x="27925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13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07" name="Google Shape;8107;p27"/>
            <p:cNvSpPr/>
            <p:nvPr/>
          </p:nvSpPr>
          <p:spPr>
            <a:xfrm>
              <a:off x="31485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08" name="Google Shape;8108;p27"/>
            <p:cNvSpPr/>
            <p:nvPr/>
          </p:nvSpPr>
          <p:spPr>
            <a:xfrm>
              <a:off x="3137588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09" name="Google Shape;8109;p27"/>
            <p:cNvSpPr/>
            <p:nvPr/>
          </p:nvSpPr>
          <p:spPr>
            <a:xfrm>
              <a:off x="2958388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13" y="1894"/>
                    <a:pt x="132" y="1489"/>
                    <a:pt x="132" y="1001"/>
                  </a:cubicBezTo>
                  <a:cubicBezTo>
                    <a:pt x="132" y="501"/>
                    <a:pt x="513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1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60" y="1989"/>
                    <a:pt x="2001" y="1548"/>
                    <a:pt x="2001" y="1001"/>
                  </a:cubicBezTo>
                  <a:cubicBezTo>
                    <a:pt x="2001" y="441"/>
                    <a:pt x="1536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10" name="Google Shape;8110;p27"/>
            <p:cNvSpPr/>
            <p:nvPr/>
          </p:nvSpPr>
          <p:spPr>
            <a:xfrm>
              <a:off x="2544938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01" y="1822"/>
                  </a:lnTo>
                  <a:lnTo>
                    <a:pt x="2120" y="2001"/>
                  </a:lnTo>
                  <a:lnTo>
                    <a:pt x="2001" y="3894"/>
                  </a:lnTo>
                  <a:lnTo>
                    <a:pt x="132" y="4073"/>
                  </a:lnTo>
                  <a:lnTo>
                    <a:pt x="1" y="6037"/>
                  </a:lnTo>
                  <a:lnTo>
                    <a:pt x="144" y="6049"/>
                  </a:lnTo>
                  <a:lnTo>
                    <a:pt x="275" y="4228"/>
                  </a:lnTo>
                  <a:lnTo>
                    <a:pt x="2156" y="4049"/>
                  </a:lnTo>
                  <a:lnTo>
                    <a:pt x="2275" y="2156"/>
                  </a:lnTo>
                  <a:lnTo>
                    <a:pt x="4144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11" name="Google Shape;8111;p27"/>
            <p:cNvSpPr/>
            <p:nvPr/>
          </p:nvSpPr>
          <p:spPr>
            <a:xfrm>
              <a:off x="294946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703"/>
                    <a:pt x="203" y="893"/>
                    <a:pt x="441" y="893"/>
                  </a:cubicBezTo>
                  <a:cubicBezTo>
                    <a:pt x="679" y="893"/>
                    <a:pt x="870" y="703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12" name="Google Shape;8112;p27"/>
            <p:cNvSpPr/>
            <p:nvPr/>
          </p:nvSpPr>
          <p:spPr>
            <a:xfrm>
              <a:off x="3189663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13" name="Google Shape;8113;p27"/>
            <p:cNvSpPr/>
            <p:nvPr/>
          </p:nvSpPr>
          <p:spPr>
            <a:xfrm flipH="1">
              <a:off x="5947138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42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53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42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14" name="Google Shape;8114;p27"/>
            <p:cNvSpPr/>
            <p:nvPr/>
          </p:nvSpPr>
          <p:spPr>
            <a:xfrm>
              <a:off x="25226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9" y="0"/>
                  </a:moveTo>
                  <a:lnTo>
                    <a:pt x="5656" y="2536"/>
                  </a:lnTo>
                  <a:lnTo>
                    <a:pt x="3049" y="2750"/>
                  </a:lnTo>
                  <a:lnTo>
                    <a:pt x="2823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03" y="8346"/>
                  </a:lnTo>
                  <a:lnTo>
                    <a:pt x="418" y="5798"/>
                  </a:lnTo>
                  <a:lnTo>
                    <a:pt x="3037" y="5596"/>
                  </a:lnTo>
                  <a:lnTo>
                    <a:pt x="3239" y="2953"/>
                  </a:lnTo>
                  <a:lnTo>
                    <a:pt x="5847" y="2750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15" name="Google Shape;8115;p27"/>
            <p:cNvSpPr/>
            <p:nvPr/>
          </p:nvSpPr>
          <p:spPr>
            <a:xfrm>
              <a:off x="331051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16" name="Google Shape;8116;p27"/>
            <p:cNvSpPr/>
            <p:nvPr/>
          </p:nvSpPr>
          <p:spPr>
            <a:xfrm>
              <a:off x="27925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17" name="Google Shape;8117;p27"/>
            <p:cNvSpPr/>
            <p:nvPr/>
          </p:nvSpPr>
          <p:spPr>
            <a:xfrm>
              <a:off x="31485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18" name="Google Shape;8118;p27"/>
            <p:cNvSpPr/>
            <p:nvPr/>
          </p:nvSpPr>
          <p:spPr>
            <a:xfrm>
              <a:off x="3137588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19" name="Google Shape;8119;p27"/>
            <p:cNvSpPr/>
            <p:nvPr/>
          </p:nvSpPr>
          <p:spPr>
            <a:xfrm>
              <a:off x="2958388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13" y="1894"/>
                    <a:pt x="132" y="1489"/>
                    <a:pt x="132" y="1001"/>
                  </a:cubicBezTo>
                  <a:cubicBezTo>
                    <a:pt x="108" y="513"/>
                    <a:pt x="513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60" y="2001"/>
                    <a:pt x="2001" y="1549"/>
                    <a:pt x="2001" y="1001"/>
                  </a:cubicBezTo>
                  <a:cubicBezTo>
                    <a:pt x="2001" y="453"/>
                    <a:pt x="1536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20" name="Google Shape;8120;p27"/>
            <p:cNvSpPr/>
            <p:nvPr/>
          </p:nvSpPr>
          <p:spPr>
            <a:xfrm>
              <a:off x="2544938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01" y="1834"/>
                  </a:lnTo>
                  <a:lnTo>
                    <a:pt x="2120" y="2012"/>
                  </a:lnTo>
                  <a:lnTo>
                    <a:pt x="2001" y="3905"/>
                  </a:lnTo>
                  <a:lnTo>
                    <a:pt x="132" y="4084"/>
                  </a:lnTo>
                  <a:lnTo>
                    <a:pt x="1" y="6048"/>
                  </a:lnTo>
                  <a:lnTo>
                    <a:pt x="144" y="6060"/>
                  </a:lnTo>
                  <a:lnTo>
                    <a:pt x="275" y="4227"/>
                  </a:lnTo>
                  <a:lnTo>
                    <a:pt x="2156" y="4048"/>
                  </a:lnTo>
                  <a:lnTo>
                    <a:pt x="2275" y="2155"/>
                  </a:lnTo>
                  <a:lnTo>
                    <a:pt x="4144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21" name="Google Shape;8121;p27"/>
            <p:cNvSpPr/>
            <p:nvPr/>
          </p:nvSpPr>
          <p:spPr>
            <a:xfrm>
              <a:off x="294946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22" name="Google Shape;8122;p27"/>
            <p:cNvSpPr/>
            <p:nvPr/>
          </p:nvSpPr>
          <p:spPr>
            <a:xfrm>
              <a:off x="3189663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23" name="Google Shape;8123;p27"/>
            <p:cNvSpPr/>
            <p:nvPr/>
          </p:nvSpPr>
          <p:spPr>
            <a:xfrm flipH="1">
              <a:off x="4993463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42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53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42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24" name="Google Shape;8124;p27"/>
            <p:cNvSpPr/>
            <p:nvPr/>
          </p:nvSpPr>
          <p:spPr>
            <a:xfrm>
              <a:off x="25226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9" y="0"/>
                  </a:moveTo>
                  <a:lnTo>
                    <a:pt x="5656" y="2548"/>
                  </a:lnTo>
                  <a:lnTo>
                    <a:pt x="3049" y="2751"/>
                  </a:lnTo>
                  <a:lnTo>
                    <a:pt x="2823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03" y="8347"/>
                  </a:lnTo>
                  <a:lnTo>
                    <a:pt x="418" y="5811"/>
                  </a:lnTo>
                  <a:lnTo>
                    <a:pt x="3037" y="5596"/>
                  </a:lnTo>
                  <a:lnTo>
                    <a:pt x="3239" y="2965"/>
                  </a:lnTo>
                  <a:lnTo>
                    <a:pt x="5847" y="2739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25" name="Google Shape;8125;p27"/>
            <p:cNvSpPr/>
            <p:nvPr/>
          </p:nvSpPr>
          <p:spPr>
            <a:xfrm>
              <a:off x="235741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26" name="Google Shape;8126;p27"/>
            <p:cNvSpPr/>
            <p:nvPr/>
          </p:nvSpPr>
          <p:spPr>
            <a:xfrm>
              <a:off x="183891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12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27" name="Google Shape;8127;p27"/>
            <p:cNvSpPr/>
            <p:nvPr/>
          </p:nvSpPr>
          <p:spPr>
            <a:xfrm>
              <a:off x="21949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2" y="1"/>
                    <a:pt x="0" y="203"/>
                    <a:pt x="0" y="453"/>
                  </a:cubicBezTo>
                  <a:cubicBezTo>
                    <a:pt x="0" y="703"/>
                    <a:pt x="202" y="894"/>
                    <a:pt x="441" y="894"/>
                  </a:cubicBezTo>
                  <a:cubicBezTo>
                    <a:pt x="679" y="894"/>
                    <a:pt x="869" y="703"/>
                    <a:pt x="869" y="453"/>
                  </a:cubicBezTo>
                  <a:cubicBezTo>
                    <a:pt x="869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28" name="Google Shape;8128;p27"/>
            <p:cNvSpPr/>
            <p:nvPr/>
          </p:nvSpPr>
          <p:spPr>
            <a:xfrm>
              <a:off x="218418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29" name="Google Shape;8129;p27"/>
            <p:cNvSpPr/>
            <p:nvPr/>
          </p:nvSpPr>
          <p:spPr>
            <a:xfrm>
              <a:off x="2004988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25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30" name="Google Shape;8130;p27"/>
            <p:cNvSpPr/>
            <p:nvPr/>
          </p:nvSpPr>
          <p:spPr>
            <a:xfrm flipH="1">
              <a:off x="731251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43" y="2001"/>
                  </a:lnTo>
                  <a:lnTo>
                    <a:pt x="2012" y="3894"/>
                  </a:lnTo>
                  <a:lnTo>
                    <a:pt x="131" y="4073"/>
                  </a:lnTo>
                  <a:lnTo>
                    <a:pt x="0" y="6037"/>
                  </a:lnTo>
                  <a:lnTo>
                    <a:pt x="167" y="6049"/>
                  </a:lnTo>
                  <a:lnTo>
                    <a:pt x="286" y="4228"/>
                  </a:lnTo>
                  <a:lnTo>
                    <a:pt x="2155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86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31" name="Google Shape;8131;p27"/>
            <p:cNvSpPr/>
            <p:nvPr/>
          </p:nvSpPr>
          <p:spPr>
            <a:xfrm>
              <a:off x="1996063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32" name="Google Shape;8132;p27"/>
            <p:cNvSpPr/>
            <p:nvPr/>
          </p:nvSpPr>
          <p:spPr>
            <a:xfrm>
              <a:off x="22359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33" name="Google Shape;8133;p27"/>
            <p:cNvSpPr/>
            <p:nvPr/>
          </p:nvSpPr>
          <p:spPr>
            <a:xfrm flipH="1">
              <a:off x="6900238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34" y="2048"/>
                  </a:lnTo>
                  <a:lnTo>
                    <a:pt x="1965" y="2203"/>
                  </a:lnTo>
                  <a:lnTo>
                    <a:pt x="1810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65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34" name="Google Shape;8134;p27"/>
            <p:cNvSpPr/>
            <p:nvPr/>
          </p:nvSpPr>
          <p:spPr>
            <a:xfrm>
              <a:off x="156893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36"/>
                  </a:lnTo>
                  <a:lnTo>
                    <a:pt x="3048" y="2750"/>
                  </a:lnTo>
                  <a:lnTo>
                    <a:pt x="2846" y="5394"/>
                  </a:lnTo>
                  <a:lnTo>
                    <a:pt x="226" y="5608"/>
                  </a:lnTo>
                  <a:lnTo>
                    <a:pt x="0" y="8334"/>
                  </a:lnTo>
                  <a:lnTo>
                    <a:pt x="226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39" y="2953"/>
                  </a:lnTo>
                  <a:lnTo>
                    <a:pt x="5858" y="2750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35" name="Google Shape;8135;p27"/>
            <p:cNvSpPr/>
            <p:nvPr/>
          </p:nvSpPr>
          <p:spPr>
            <a:xfrm>
              <a:off x="235741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22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36" name="Google Shape;8136;p27"/>
            <p:cNvSpPr/>
            <p:nvPr/>
          </p:nvSpPr>
          <p:spPr>
            <a:xfrm>
              <a:off x="183891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12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37" name="Google Shape;8137;p27"/>
            <p:cNvSpPr/>
            <p:nvPr/>
          </p:nvSpPr>
          <p:spPr>
            <a:xfrm>
              <a:off x="21949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2" y="0"/>
                    <a:pt x="0" y="203"/>
                    <a:pt x="0" y="441"/>
                  </a:cubicBezTo>
                  <a:cubicBezTo>
                    <a:pt x="0" y="691"/>
                    <a:pt x="202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38" name="Google Shape;8138;p27"/>
            <p:cNvSpPr/>
            <p:nvPr/>
          </p:nvSpPr>
          <p:spPr>
            <a:xfrm>
              <a:off x="218418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39" name="Google Shape;8139;p27"/>
            <p:cNvSpPr/>
            <p:nvPr/>
          </p:nvSpPr>
          <p:spPr>
            <a:xfrm>
              <a:off x="2004988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25" y="1894"/>
                    <a:pt x="120" y="1489"/>
                    <a:pt x="120" y="1001"/>
                  </a:cubicBezTo>
                  <a:cubicBezTo>
                    <a:pt x="108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40" name="Google Shape;8140;p27"/>
            <p:cNvSpPr/>
            <p:nvPr/>
          </p:nvSpPr>
          <p:spPr>
            <a:xfrm flipH="1">
              <a:off x="7312513" y="4616350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43" y="2012"/>
                  </a:lnTo>
                  <a:lnTo>
                    <a:pt x="2012" y="3905"/>
                  </a:lnTo>
                  <a:lnTo>
                    <a:pt x="131" y="4084"/>
                  </a:lnTo>
                  <a:lnTo>
                    <a:pt x="0" y="6048"/>
                  </a:lnTo>
                  <a:lnTo>
                    <a:pt x="167" y="6060"/>
                  </a:lnTo>
                  <a:lnTo>
                    <a:pt x="286" y="4227"/>
                  </a:lnTo>
                  <a:lnTo>
                    <a:pt x="2155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86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41" name="Google Shape;8141;p27"/>
            <p:cNvSpPr/>
            <p:nvPr/>
          </p:nvSpPr>
          <p:spPr>
            <a:xfrm>
              <a:off x="1996063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42" name="Google Shape;8142;p27"/>
            <p:cNvSpPr/>
            <p:nvPr/>
          </p:nvSpPr>
          <p:spPr>
            <a:xfrm>
              <a:off x="22359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43" name="Google Shape;8143;p27"/>
            <p:cNvSpPr/>
            <p:nvPr/>
          </p:nvSpPr>
          <p:spPr>
            <a:xfrm flipH="1">
              <a:off x="5946563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34" y="2061"/>
                  </a:lnTo>
                  <a:lnTo>
                    <a:pt x="1965" y="2203"/>
                  </a:lnTo>
                  <a:lnTo>
                    <a:pt x="1810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65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44" name="Google Shape;8144;p27"/>
            <p:cNvSpPr/>
            <p:nvPr/>
          </p:nvSpPr>
          <p:spPr>
            <a:xfrm>
              <a:off x="156893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48" y="2751"/>
                  </a:lnTo>
                  <a:lnTo>
                    <a:pt x="2846" y="5394"/>
                  </a:lnTo>
                  <a:lnTo>
                    <a:pt x="226" y="5608"/>
                  </a:lnTo>
                  <a:lnTo>
                    <a:pt x="0" y="8335"/>
                  </a:lnTo>
                  <a:lnTo>
                    <a:pt x="226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39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45" name="Google Shape;8145;p27"/>
            <p:cNvSpPr/>
            <p:nvPr/>
          </p:nvSpPr>
          <p:spPr>
            <a:xfrm>
              <a:off x="1403738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0" y="465"/>
                    <a:pt x="1750" y="941"/>
                  </a:cubicBezTo>
                  <a:cubicBezTo>
                    <a:pt x="1750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46" name="Google Shape;8146;p27"/>
            <p:cNvSpPr/>
            <p:nvPr/>
          </p:nvSpPr>
          <p:spPr>
            <a:xfrm>
              <a:off x="88521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39" y="1"/>
                    <a:pt x="1" y="227"/>
                    <a:pt x="1" y="525"/>
                  </a:cubicBezTo>
                  <a:cubicBezTo>
                    <a:pt x="1" y="810"/>
                    <a:pt x="239" y="1037"/>
                    <a:pt x="512" y="1037"/>
                  </a:cubicBezTo>
                  <a:cubicBezTo>
                    <a:pt x="786" y="1037"/>
                    <a:pt x="1013" y="810"/>
                    <a:pt x="1013" y="525"/>
                  </a:cubicBezTo>
                  <a:cubicBezTo>
                    <a:pt x="1013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47" name="Google Shape;8147;p27"/>
            <p:cNvSpPr/>
            <p:nvPr/>
          </p:nvSpPr>
          <p:spPr>
            <a:xfrm>
              <a:off x="12418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69" y="703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48" name="Google Shape;8148;p27"/>
            <p:cNvSpPr/>
            <p:nvPr/>
          </p:nvSpPr>
          <p:spPr>
            <a:xfrm>
              <a:off x="1230788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49" name="Google Shape;8149;p27"/>
            <p:cNvSpPr/>
            <p:nvPr/>
          </p:nvSpPr>
          <p:spPr>
            <a:xfrm>
              <a:off x="105131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8" y="96"/>
                    <a:pt x="1881" y="501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01"/>
                    <a:pt x="512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0" y="1548"/>
                    <a:pt x="2000" y="1001"/>
                  </a:cubicBezTo>
                  <a:cubicBezTo>
                    <a:pt x="2000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50" name="Google Shape;8150;p27"/>
            <p:cNvSpPr/>
            <p:nvPr/>
          </p:nvSpPr>
          <p:spPr>
            <a:xfrm>
              <a:off x="637863" y="-162"/>
              <a:ext cx="106875" cy="151250"/>
            </a:xfrm>
            <a:custGeom>
              <a:avLst/>
              <a:gdLst/>
              <a:ahLst/>
              <a:cxnLst/>
              <a:rect l="l" t="t" r="r" b="b"/>
              <a:pathLst>
                <a:path w="4275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51" name="Google Shape;8151;p27"/>
            <p:cNvSpPr/>
            <p:nvPr/>
          </p:nvSpPr>
          <p:spPr>
            <a:xfrm>
              <a:off x="1042388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69" y="703"/>
                    <a:pt x="869" y="453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52" name="Google Shape;8152;p27"/>
            <p:cNvSpPr/>
            <p:nvPr/>
          </p:nvSpPr>
          <p:spPr>
            <a:xfrm>
              <a:off x="12828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53" name="Google Shape;8153;p27"/>
            <p:cNvSpPr/>
            <p:nvPr/>
          </p:nvSpPr>
          <p:spPr>
            <a:xfrm flipH="1">
              <a:off x="7853913" y="289763"/>
              <a:ext cx="148575" cy="110150"/>
            </a:xfrm>
            <a:custGeom>
              <a:avLst/>
              <a:gdLst/>
              <a:ahLst/>
              <a:cxnLst/>
              <a:rect l="l" t="t" r="r" b="b"/>
              <a:pathLst>
                <a:path w="5943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35" y="2048"/>
                  </a:lnTo>
                  <a:lnTo>
                    <a:pt x="1954" y="2203"/>
                  </a:lnTo>
                  <a:lnTo>
                    <a:pt x="1799" y="4108"/>
                  </a:lnTo>
                  <a:lnTo>
                    <a:pt x="1" y="4239"/>
                  </a:lnTo>
                  <a:lnTo>
                    <a:pt x="1" y="4406"/>
                  </a:lnTo>
                  <a:lnTo>
                    <a:pt x="1954" y="4239"/>
                  </a:lnTo>
                  <a:lnTo>
                    <a:pt x="2096" y="2346"/>
                  </a:lnTo>
                  <a:lnTo>
                    <a:pt x="3978" y="2203"/>
                  </a:lnTo>
                  <a:lnTo>
                    <a:pt x="4120" y="310"/>
                  </a:lnTo>
                  <a:lnTo>
                    <a:pt x="5942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54" name="Google Shape;8154;p27"/>
            <p:cNvSpPr/>
            <p:nvPr/>
          </p:nvSpPr>
          <p:spPr>
            <a:xfrm>
              <a:off x="637863" y="768988"/>
              <a:ext cx="106875" cy="151225"/>
            </a:xfrm>
            <a:custGeom>
              <a:avLst/>
              <a:gdLst/>
              <a:ahLst/>
              <a:cxnLst/>
              <a:rect l="l" t="t" r="r" b="b"/>
              <a:pathLst>
                <a:path w="4275" h="6049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2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7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2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55" name="Google Shape;8155;p27"/>
            <p:cNvSpPr/>
            <p:nvPr/>
          </p:nvSpPr>
          <p:spPr>
            <a:xfrm flipH="1">
              <a:off x="61553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05" y="5798"/>
                  </a:lnTo>
                  <a:lnTo>
                    <a:pt x="3025" y="5596"/>
                  </a:lnTo>
                  <a:lnTo>
                    <a:pt x="3227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56" name="Google Shape;8156;p27"/>
            <p:cNvSpPr/>
            <p:nvPr/>
          </p:nvSpPr>
          <p:spPr>
            <a:xfrm>
              <a:off x="668513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30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53" y="1787"/>
                    <a:pt x="84" y="1406"/>
                    <a:pt x="84" y="930"/>
                  </a:cubicBezTo>
                  <a:cubicBezTo>
                    <a:pt x="84" y="453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8"/>
                    <a:pt x="1" y="918"/>
                  </a:cubicBezTo>
                  <a:cubicBezTo>
                    <a:pt x="1" y="1430"/>
                    <a:pt x="417" y="1846"/>
                    <a:pt x="918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34" y="418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57" name="Google Shape;8157;p27"/>
            <p:cNvSpPr/>
            <p:nvPr/>
          </p:nvSpPr>
          <p:spPr>
            <a:xfrm>
              <a:off x="637863" y="1537838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6"/>
                  </a:lnTo>
                  <a:lnTo>
                    <a:pt x="119" y="4084"/>
                  </a:lnTo>
                  <a:lnTo>
                    <a:pt x="0" y="6049"/>
                  </a:lnTo>
                  <a:lnTo>
                    <a:pt x="155" y="6061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67"/>
                  </a:lnTo>
                  <a:lnTo>
                    <a:pt x="4156" y="1989"/>
                  </a:lnTo>
                  <a:lnTo>
                    <a:pt x="4275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58" name="Google Shape;8158;p27"/>
            <p:cNvSpPr/>
            <p:nvPr/>
          </p:nvSpPr>
          <p:spPr>
            <a:xfrm flipH="1">
              <a:off x="615538" y="1063063"/>
              <a:ext cx="151825" cy="209000"/>
            </a:xfrm>
            <a:custGeom>
              <a:avLst/>
              <a:gdLst/>
              <a:ahLst/>
              <a:cxnLst/>
              <a:rect l="l" t="t" r="r" b="b"/>
              <a:pathLst>
                <a:path w="6073" h="8360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7" y="2763"/>
                  </a:lnTo>
                  <a:lnTo>
                    <a:pt x="2834" y="5406"/>
                  </a:lnTo>
                  <a:lnTo>
                    <a:pt x="215" y="5621"/>
                  </a:lnTo>
                  <a:lnTo>
                    <a:pt x="0" y="8335"/>
                  </a:lnTo>
                  <a:lnTo>
                    <a:pt x="215" y="8359"/>
                  </a:lnTo>
                  <a:lnTo>
                    <a:pt x="405" y="5811"/>
                  </a:lnTo>
                  <a:lnTo>
                    <a:pt x="3025" y="5597"/>
                  </a:lnTo>
                  <a:lnTo>
                    <a:pt x="3227" y="2966"/>
                  </a:lnTo>
                  <a:lnTo>
                    <a:pt x="5858" y="2763"/>
                  </a:lnTo>
                  <a:lnTo>
                    <a:pt x="6073" y="25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59" name="Google Shape;8159;p27"/>
            <p:cNvSpPr/>
            <p:nvPr/>
          </p:nvSpPr>
          <p:spPr>
            <a:xfrm>
              <a:off x="668513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53" y="1787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60" name="Google Shape;8160;p27"/>
            <p:cNvSpPr/>
            <p:nvPr/>
          </p:nvSpPr>
          <p:spPr>
            <a:xfrm>
              <a:off x="637863" y="2306963"/>
              <a:ext cx="106875" cy="151550"/>
            </a:xfrm>
            <a:custGeom>
              <a:avLst/>
              <a:gdLst/>
              <a:ahLst/>
              <a:cxnLst/>
              <a:rect l="l" t="t" r="r" b="b"/>
              <a:pathLst>
                <a:path w="4275" h="6062" extrusionOk="0">
                  <a:moveTo>
                    <a:pt x="4132" y="1"/>
                  </a:moveTo>
                  <a:lnTo>
                    <a:pt x="4013" y="1835"/>
                  </a:lnTo>
                  <a:lnTo>
                    <a:pt x="2132" y="2013"/>
                  </a:lnTo>
                  <a:lnTo>
                    <a:pt x="2001" y="3906"/>
                  </a:lnTo>
                  <a:lnTo>
                    <a:pt x="119" y="4085"/>
                  </a:lnTo>
                  <a:lnTo>
                    <a:pt x="0" y="6049"/>
                  </a:lnTo>
                  <a:lnTo>
                    <a:pt x="155" y="6061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61" name="Google Shape;8161;p27"/>
            <p:cNvSpPr/>
            <p:nvPr/>
          </p:nvSpPr>
          <p:spPr>
            <a:xfrm flipH="1">
              <a:off x="615538" y="183221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1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51"/>
                  </a:lnTo>
                  <a:lnTo>
                    <a:pt x="6073" y="12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62" name="Google Shape;8162;p27"/>
            <p:cNvSpPr/>
            <p:nvPr/>
          </p:nvSpPr>
          <p:spPr>
            <a:xfrm>
              <a:off x="668513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63" name="Google Shape;8163;p27"/>
            <p:cNvSpPr/>
            <p:nvPr/>
          </p:nvSpPr>
          <p:spPr>
            <a:xfrm>
              <a:off x="637863" y="3076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1"/>
                  </a:moveTo>
                  <a:lnTo>
                    <a:pt x="4013" y="1834"/>
                  </a:lnTo>
                  <a:lnTo>
                    <a:pt x="2132" y="2013"/>
                  </a:lnTo>
                  <a:lnTo>
                    <a:pt x="2001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61"/>
                  </a:lnTo>
                  <a:lnTo>
                    <a:pt x="274" y="4227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64" name="Google Shape;8164;p27"/>
            <p:cNvSpPr/>
            <p:nvPr/>
          </p:nvSpPr>
          <p:spPr>
            <a:xfrm flipH="1">
              <a:off x="615538" y="260136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82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799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51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65" name="Google Shape;8165;p27"/>
            <p:cNvSpPr/>
            <p:nvPr/>
          </p:nvSpPr>
          <p:spPr>
            <a:xfrm>
              <a:off x="668513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83"/>
                  </a:moveTo>
                  <a:cubicBezTo>
                    <a:pt x="1382" y="83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4"/>
                    <a:pt x="453" y="83"/>
                    <a:pt x="918" y="83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5"/>
                    <a:pt x="918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66" name="Google Shape;8166;p27"/>
            <p:cNvSpPr/>
            <p:nvPr/>
          </p:nvSpPr>
          <p:spPr>
            <a:xfrm>
              <a:off x="637863" y="3845263"/>
              <a:ext cx="106875" cy="151225"/>
            </a:xfrm>
            <a:custGeom>
              <a:avLst/>
              <a:gdLst/>
              <a:ahLst/>
              <a:cxnLst/>
              <a:rect l="l" t="t" r="r" b="b"/>
              <a:pathLst>
                <a:path w="4275" h="6049" extrusionOk="0">
                  <a:moveTo>
                    <a:pt x="4132" y="0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2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77"/>
                  </a:lnTo>
                  <a:lnTo>
                    <a:pt x="4275" y="12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67" name="Google Shape;8167;p27"/>
            <p:cNvSpPr/>
            <p:nvPr/>
          </p:nvSpPr>
          <p:spPr>
            <a:xfrm flipH="1">
              <a:off x="615538" y="3370488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58" y="1"/>
                  </a:moveTo>
                  <a:lnTo>
                    <a:pt x="5656" y="2537"/>
                  </a:lnTo>
                  <a:lnTo>
                    <a:pt x="3037" y="2751"/>
                  </a:lnTo>
                  <a:lnTo>
                    <a:pt x="2834" y="5383"/>
                  </a:lnTo>
                  <a:lnTo>
                    <a:pt x="215" y="5609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799"/>
                  </a:lnTo>
                  <a:lnTo>
                    <a:pt x="3025" y="5597"/>
                  </a:lnTo>
                  <a:lnTo>
                    <a:pt x="3227" y="2954"/>
                  </a:lnTo>
                  <a:lnTo>
                    <a:pt x="5858" y="2751"/>
                  </a:lnTo>
                  <a:lnTo>
                    <a:pt x="6073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68" name="Google Shape;8168;p27"/>
            <p:cNvSpPr/>
            <p:nvPr/>
          </p:nvSpPr>
          <p:spPr>
            <a:xfrm>
              <a:off x="668513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4"/>
                    <a:pt x="1382" y="1787"/>
                    <a:pt x="918" y="1787"/>
                  </a:cubicBezTo>
                  <a:cubicBezTo>
                    <a:pt x="453" y="1787"/>
                    <a:pt x="84" y="1406"/>
                    <a:pt x="84" y="929"/>
                  </a:cubicBezTo>
                  <a:cubicBezTo>
                    <a:pt x="72" y="453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69" name="Google Shape;8169;p27"/>
            <p:cNvSpPr/>
            <p:nvPr/>
          </p:nvSpPr>
          <p:spPr>
            <a:xfrm>
              <a:off x="1403738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0" y="465"/>
                    <a:pt x="1750" y="941"/>
                  </a:cubicBezTo>
                  <a:cubicBezTo>
                    <a:pt x="1750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70" name="Google Shape;8170;p27"/>
            <p:cNvSpPr/>
            <p:nvPr/>
          </p:nvSpPr>
          <p:spPr>
            <a:xfrm>
              <a:off x="88521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12" y="1048"/>
                  </a:cubicBezTo>
                  <a:cubicBezTo>
                    <a:pt x="786" y="1048"/>
                    <a:pt x="1013" y="810"/>
                    <a:pt x="1013" y="524"/>
                  </a:cubicBezTo>
                  <a:cubicBezTo>
                    <a:pt x="1013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71" name="Google Shape;8171;p27"/>
            <p:cNvSpPr/>
            <p:nvPr/>
          </p:nvSpPr>
          <p:spPr>
            <a:xfrm>
              <a:off x="12418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72" name="Google Shape;8172;p27"/>
            <p:cNvSpPr/>
            <p:nvPr/>
          </p:nvSpPr>
          <p:spPr>
            <a:xfrm>
              <a:off x="1230788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73" name="Google Shape;8173;p27"/>
            <p:cNvSpPr/>
            <p:nvPr/>
          </p:nvSpPr>
          <p:spPr>
            <a:xfrm>
              <a:off x="105131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8" y="108"/>
                    <a:pt x="1881" y="513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13"/>
                    <a:pt x="512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0" y="1549"/>
                    <a:pt x="2000" y="1001"/>
                  </a:cubicBezTo>
                  <a:cubicBezTo>
                    <a:pt x="2000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74" name="Google Shape;8174;p27"/>
            <p:cNvSpPr/>
            <p:nvPr/>
          </p:nvSpPr>
          <p:spPr>
            <a:xfrm>
              <a:off x="637863" y="4614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5"/>
                  </a:lnTo>
                  <a:lnTo>
                    <a:pt x="119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88"/>
                  </a:lnTo>
                  <a:lnTo>
                    <a:pt x="4275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75" name="Google Shape;8175;p27"/>
            <p:cNvSpPr/>
            <p:nvPr/>
          </p:nvSpPr>
          <p:spPr>
            <a:xfrm flipH="1">
              <a:off x="615538" y="41393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7" y="2763"/>
                  </a:lnTo>
                  <a:lnTo>
                    <a:pt x="2834" y="5394"/>
                  </a:lnTo>
                  <a:lnTo>
                    <a:pt x="215" y="5620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7"/>
                  </a:lnTo>
                  <a:lnTo>
                    <a:pt x="3227" y="2965"/>
                  </a:lnTo>
                  <a:lnTo>
                    <a:pt x="5858" y="2763"/>
                  </a:lnTo>
                  <a:lnTo>
                    <a:pt x="6073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76" name="Google Shape;8176;p27"/>
            <p:cNvSpPr/>
            <p:nvPr/>
          </p:nvSpPr>
          <p:spPr>
            <a:xfrm>
              <a:off x="668513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77" name="Google Shape;8177;p27"/>
            <p:cNvSpPr/>
            <p:nvPr/>
          </p:nvSpPr>
          <p:spPr>
            <a:xfrm>
              <a:off x="1042388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78" name="Google Shape;8178;p27"/>
            <p:cNvSpPr/>
            <p:nvPr/>
          </p:nvSpPr>
          <p:spPr>
            <a:xfrm>
              <a:off x="12828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79" name="Google Shape;8179;p27"/>
            <p:cNvSpPr/>
            <p:nvPr/>
          </p:nvSpPr>
          <p:spPr>
            <a:xfrm flipH="1">
              <a:off x="6900238" y="4906250"/>
              <a:ext cx="148575" cy="110175"/>
            </a:xfrm>
            <a:custGeom>
              <a:avLst/>
              <a:gdLst/>
              <a:ahLst/>
              <a:cxnLst/>
              <a:rect l="l" t="t" r="r" b="b"/>
              <a:pathLst>
                <a:path w="5943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35" y="2061"/>
                  </a:lnTo>
                  <a:lnTo>
                    <a:pt x="1954" y="2203"/>
                  </a:lnTo>
                  <a:lnTo>
                    <a:pt x="1799" y="4097"/>
                  </a:lnTo>
                  <a:lnTo>
                    <a:pt x="1" y="4239"/>
                  </a:lnTo>
                  <a:lnTo>
                    <a:pt x="1" y="4406"/>
                  </a:lnTo>
                  <a:lnTo>
                    <a:pt x="1954" y="4239"/>
                  </a:lnTo>
                  <a:lnTo>
                    <a:pt x="2096" y="2358"/>
                  </a:lnTo>
                  <a:lnTo>
                    <a:pt x="3978" y="2203"/>
                  </a:lnTo>
                  <a:lnTo>
                    <a:pt x="4120" y="310"/>
                  </a:lnTo>
                  <a:lnTo>
                    <a:pt x="5942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80" name="Google Shape;8180;p27"/>
            <p:cNvSpPr/>
            <p:nvPr/>
          </p:nvSpPr>
          <p:spPr>
            <a:xfrm flipH="1">
              <a:off x="61553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81" name="Google Shape;8181;p27"/>
            <p:cNvSpPr/>
            <p:nvPr/>
          </p:nvSpPr>
          <p:spPr>
            <a:xfrm>
              <a:off x="45003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82" name="Google Shape;8182;p27"/>
            <p:cNvSpPr/>
            <p:nvPr/>
          </p:nvSpPr>
          <p:spPr>
            <a:xfrm>
              <a:off x="2881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83" name="Google Shape;8183;p27"/>
            <p:cNvSpPr/>
            <p:nvPr/>
          </p:nvSpPr>
          <p:spPr>
            <a:xfrm>
              <a:off x="277113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84" name="Google Shape;8184;p27"/>
            <p:cNvSpPr/>
            <p:nvPr/>
          </p:nvSpPr>
          <p:spPr>
            <a:xfrm>
              <a:off x="9761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01"/>
                    <a:pt x="524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1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85" name="Google Shape;8185;p27"/>
            <p:cNvSpPr/>
            <p:nvPr/>
          </p:nvSpPr>
          <p:spPr>
            <a:xfrm>
              <a:off x="450038" y="8752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5"/>
                  </a:moveTo>
                  <a:cubicBezTo>
                    <a:pt x="1382" y="95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4"/>
                    <a:pt x="465" y="95"/>
                    <a:pt x="917" y="95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86" name="Google Shape;8186;p27"/>
            <p:cNvSpPr/>
            <p:nvPr/>
          </p:nvSpPr>
          <p:spPr>
            <a:xfrm>
              <a:off x="8928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57" y="703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87" name="Google Shape;8187;p27"/>
            <p:cNvSpPr/>
            <p:nvPr/>
          </p:nvSpPr>
          <p:spPr>
            <a:xfrm>
              <a:off x="288113" y="9812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88" name="Google Shape;8188;p27"/>
            <p:cNvSpPr/>
            <p:nvPr/>
          </p:nvSpPr>
          <p:spPr>
            <a:xfrm>
              <a:off x="277113" y="7886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89" name="Google Shape;8189;p27"/>
            <p:cNvSpPr/>
            <p:nvPr/>
          </p:nvSpPr>
          <p:spPr>
            <a:xfrm>
              <a:off x="3291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90" name="Google Shape;8190;p27"/>
            <p:cNvSpPr/>
            <p:nvPr/>
          </p:nvSpPr>
          <p:spPr>
            <a:xfrm>
              <a:off x="97613" y="871388"/>
              <a:ext cx="50025" cy="50025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001" y="107"/>
                  </a:moveTo>
                  <a:cubicBezTo>
                    <a:pt x="1489" y="107"/>
                    <a:pt x="1882" y="512"/>
                    <a:pt x="1882" y="1000"/>
                  </a:cubicBezTo>
                  <a:cubicBezTo>
                    <a:pt x="1882" y="1500"/>
                    <a:pt x="1477" y="1893"/>
                    <a:pt x="1001" y="1893"/>
                  </a:cubicBezTo>
                  <a:cubicBezTo>
                    <a:pt x="524" y="1893"/>
                    <a:pt x="120" y="1500"/>
                    <a:pt x="120" y="1000"/>
                  </a:cubicBezTo>
                  <a:cubicBezTo>
                    <a:pt x="120" y="512"/>
                    <a:pt x="524" y="107"/>
                    <a:pt x="1001" y="107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53"/>
                    <a:pt x="1" y="1000"/>
                  </a:cubicBezTo>
                  <a:cubicBezTo>
                    <a:pt x="1" y="1548"/>
                    <a:pt x="453" y="2001"/>
                    <a:pt x="1001" y="2001"/>
                  </a:cubicBezTo>
                  <a:cubicBezTo>
                    <a:pt x="1548" y="2001"/>
                    <a:pt x="2001" y="1548"/>
                    <a:pt x="2001" y="1000"/>
                  </a:cubicBezTo>
                  <a:cubicBezTo>
                    <a:pt x="2001" y="453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91" name="Google Shape;8191;p27"/>
            <p:cNvSpPr/>
            <p:nvPr/>
          </p:nvSpPr>
          <p:spPr>
            <a:xfrm flipH="1">
              <a:off x="13088" y="566888"/>
              <a:ext cx="108650" cy="150025"/>
            </a:xfrm>
            <a:custGeom>
              <a:avLst/>
              <a:gdLst/>
              <a:ahLst/>
              <a:cxnLst/>
              <a:rect l="l" t="t" r="r" b="b"/>
              <a:pathLst>
                <a:path w="4346" h="6001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1"/>
                  </a:lnTo>
                  <a:lnTo>
                    <a:pt x="2179" y="4013"/>
                  </a:lnTo>
                  <a:lnTo>
                    <a:pt x="4048" y="4167"/>
                  </a:lnTo>
                  <a:lnTo>
                    <a:pt x="4203" y="6001"/>
                  </a:lnTo>
                  <a:lnTo>
                    <a:pt x="4346" y="5977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92" name="Google Shape;8192;p27"/>
            <p:cNvSpPr/>
            <p:nvPr/>
          </p:nvSpPr>
          <p:spPr>
            <a:xfrm flipH="1">
              <a:off x="225613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93" name="Google Shape;8193;p27"/>
            <p:cNvSpPr/>
            <p:nvPr/>
          </p:nvSpPr>
          <p:spPr>
            <a:xfrm>
              <a:off x="397063" y="53741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94" name="Google Shape;8194;p27"/>
            <p:cNvSpPr/>
            <p:nvPr/>
          </p:nvSpPr>
          <p:spPr>
            <a:xfrm>
              <a:off x="236313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84"/>
                  </a:moveTo>
                  <a:cubicBezTo>
                    <a:pt x="1394" y="84"/>
                    <a:pt x="1763" y="453"/>
                    <a:pt x="1763" y="930"/>
                  </a:cubicBezTo>
                  <a:cubicBezTo>
                    <a:pt x="1763" y="1406"/>
                    <a:pt x="1394" y="1787"/>
                    <a:pt x="930" y="1787"/>
                  </a:cubicBezTo>
                  <a:cubicBezTo>
                    <a:pt x="465" y="1787"/>
                    <a:pt x="96" y="1406"/>
                    <a:pt x="96" y="930"/>
                  </a:cubicBezTo>
                  <a:cubicBezTo>
                    <a:pt x="96" y="453"/>
                    <a:pt x="465" y="84"/>
                    <a:pt x="930" y="84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8"/>
                    <a:pt x="1" y="918"/>
                  </a:cubicBezTo>
                  <a:cubicBezTo>
                    <a:pt x="1" y="1430"/>
                    <a:pt x="418" y="1846"/>
                    <a:pt x="930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46" y="418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95" name="Google Shape;8195;p27"/>
            <p:cNvSpPr/>
            <p:nvPr/>
          </p:nvSpPr>
          <p:spPr>
            <a:xfrm>
              <a:off x="450038" y="164438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7"/>
                    <a:pt x="917" y="1787"/>
                  </a:cubicBezTo>
                  <a:cubicBezTo>
                    <a:pt x="465" y="1787"/>
                    <a:pt x="84" y="1418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7"/>
                    <a:pt x="1" y="918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8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96" name="Google Shape;8196;p27"/>
            <p:cNvSpPr/>
            <p:nvPr/>
          </p:nvSpPr>
          <p:spPr>
            <a:xfrm>
              <a:off x="89288" y="12178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97" name="Google Shape;8197;p27"/>
            <p:cNvSpPr/>
            <p:nvPr/>
          </p:nvSpPr>
          <p:spPr>
            <a:xfrm>
              <a:off x="288113" y="17503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98" name="Google Shape;8198;p27"/>
            <p:cNvSpPr/>
            <p:nvPr/>
          </p:nvSpPr>
          <p:spPr>
            <a:xfrm>
              <a:off x="277113" y="1557788"/>
              <a:ext cx="21450" cy="22325"/>
            </a:xfrm>
            <a:custGeom>
              <a:avLst/>
              <a:gdLst/>
              <a:ahLst/>
              <a:cxnLst/>
              <a:rect l="l" t="t" r="r" b="b"/>
              <a:pathLst>
                <a:path w="858" h="893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99" name="Google Shape;8199;p27"/>
            <p:cNvSpPr/>
            <p:nvPr/>
          </p:nvSpPr>
          <p:spPr>
            <a:xfrm>
              <a:off x="329188" y="12755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00" name="Google Shape;8200;p27"/>
            <p:cNvSpPr/>
            <p:nvPr/>
          </p:nvSpPr>
          <p:spPr>
            <a:xfrm>
              <a:off x="97613" y="1640513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01" name="Google Shape;8201;p27"/>
            <p:cNvSpPr/>
            <p:nvPr/>
          </p:nvSpPr>
          <p:spPr>
            <a:xfrm>
              <a:off x="13088" y="1336013"/>
              <a:ext cx="108650" cy="149750"/>
            </a:xfrm>
            <a:custGeom>
              <a:avLst/>
              <a:gdLst/>
              <a:ahLst/>
              <a:cxnLst/>
              <a:rect l="l" t="t" r="r" b="b"/>
              <a:pathLst>
                <a:path w="4346" h="5990" extrusionOk="0">
                  <a:moveTo>
                    <a:pt x="155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24" y="2120"/>
                  </a:lnTo>
                  <a:lnTo>
                    <a:pt x="2179" y="4013"/>
                  </a:lnTo>
                  <a:lnTo>
                    <a:pt x="4048" y="4168"/>
                  </a:lnTo>
                  <a:lnTo>
                    <a:pt x="4203" y="5990"/>
                  </a:lnTo>
                  <a:lnTo>
                    <a:pt x="4346" y="5978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23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02" name="Google Shape;8202;p27"/>
            <p:cNvSpPr/>
            <p:nvPr/>
          </p:nvSpPr>
          <p:spPr>
            <a:xfrm>
              <a:off x="225613" y="105861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51"/>
                  </a:lnTo>
                  <a:lnTo>
                    <a:pt x="12" y="4406"/>
                  </a:lnTo>
                  <a:lnTo>
                    <a:pt x="1953" y="4251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22"/>
                  </a:lnTo>
                  <a:lnTo>
                    <a:pt x="5941" y="167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03" name="Google Shape;8203;p27"/>
            <p:cNvSpPr/>
            <p:nvPr/>
          </p:nvSpPr>
          <p:spPr>
            <a:xfrm flipH="1">
              <a:off x="8979088" y="1308800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82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04" name="Google Shape;8204;p27"/>
            <p:cNvSpPr/>
            <p:nvPr/>
          </p:nvSpPr>
          <p:spPr>
            <a:xfrm>
              <a:off x="236313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6"/>
                    <a:pt x="1394" y="1787"/>
                    <a:pt x="930" y="1787"/>
                  </a:cubicBezTo>
                  <a:cubicBezTo>
                    <a:pt x="465" y="1787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05" name="Google Shape;8205;p27"/>
            <p:cNvSpPr/>
            <p:nvPr/>
          </p:nvSpPr>
          <p:spPr>
            <a:xfrm>
              <a:off x="450038" y="241353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3"/>
                    <a:pt x="1382" y="1786"/>
                    <a:pt x="917" y="1786"/>
                  </a:cubicBezTo>
                  <a:cubicBezTo>
                    <a:pt x="465" y="1786"/>
                    <a:pt x="84" y="1405"/>
                    <a:pt x="84" y="929"/>
                  </a:cubicBezTo>
                  <a:cubicBezTo>
                    <a:pt x="84" y="453"/>
                    <a:pt x="465" y="84"/>
                    <a:pt x="917" y="84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06" name="Google Shape;8206;p27"/>
            <p:cNvSpPr/>
            <p:nvPr/>
          </p:nvSpPr>
          <p:spPr>
            <a:xfrm>
              <a:off x="89288" y="19869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07" name="Google Shape;8207;p27"/>
            <p:cNvSpPr/>
            <p:nvPr/>
          </p:nvSpPr>
          <p:spPr>
            <a:xfrm>
              <a:off x="288113" y="2519513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41" y="0"/>
                  </a:moveTo>
                  <a:cubicBezTo>
                    <a:pt x="191" y="0"/>
                    <a:pt x="1" y="202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2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08" name="Google Shape;8208;p27"/>
            <p:cNvSpPr/>
            <p:nvPr/>
          </p:nvSpPr>
          <p:spPr>
            <a:xfrm>
              <a:off x="277113" y="23266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09" name="Google Shape;8209;p27"/>
            <p:cNvSpPr/>
            <p:nvPr/>
          </p:nvSpPr>
          <p:spPr>
            <a:xfrm>
              <a:off x="329188" y="20447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10" name="Google Shape;8210;p27"/>
            <p:cNvSpPr/>
            <p:nvPr/>
          </p:nvSpPr>
          <p:spPr>
            <a:xfrm>
              <a:off x="97613" y="2409663"/>
              <a:ext cx="50025" cy="50025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8"/>
                    <a:pt x="453" y="2001"/>
                    <a:pt x="1001" y="2001"/>
                  </a:cubicBezTo>
                  <a:cubicBezTo>
                    <a:pt x="1548" y="2001"/>
                    <a:pt x="2001" y="1548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11" name="Google Shape;8211;p27"/>
            <p:cNvSpPr/>
            <p:nvPr/>
          </p:nvSpPr>
          <p:spPr>
            <a:xfrm flipH="1">
              <a:off x="13088" y="2104863"/>
              <a:ext cx="108650" cy="150050"/>
            </a:xfrm>
            <a:custGeom>
              <a:avLst/>
              <a:gdLst/>
              <a:ahLst/>
              <a:cxnLst/>
              <a:rect l="l" t="t" r="r" b="b"/>
              <a:pathLst>
                <a:path w="4346" h="6002" extrusionOk="0">
                  <a:moveTo>
                    <a:pt x="155" y="1"/>
                  </a:moveTo>
                  <a:lnTo>
                    <a:pt x="0" y="24"/>
                  </a:lnTo>
                  <a:lnTo>
                    <a:pt x="155" y="1965"/>
                  </a:lnTo>
                  <a:lnTo>
                    <a:pt x="2024" y="2132"/>
                  </a:lnTo>
                  <a:lnTo>
                    <a:pt x="2179" y="4025"/>
                  </a:lnTo>
                  <a:lnTo>
                    <a:pt x="4048" y="4168"/>
                  </a:lnTo>
                  <a:lnTo>
                    <a:pt x="4203" y="6001"/>
                  </a:lnTo>
                  <a:lnTo>
                    <a:pt x="4346" y="5989"/>
                  </a:lnTo>
                  <a:lnTo>
                    <a:pt x="4203" y="4025"/>
                  </a:lnTo>
                  <a:lnTo>
                    <a:pt x="2322" y="3870"/>
                  </a:lnTo>
                  <a:lnTo>
                    <a:pt x="2179" y="1989"/>
                  </a:lnTo>
                  <a:lnTo>
                    <a:pt x="298" y="1834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12" name="Google Shape;8212;p27"/>
            <p:cNvSpPr/>
            <p:nvPr/>
          </p:nvSpPr>
          <p:spPr>
            <a:xfrm flipH="1">
              <a:off x="225613" y="1827738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30" y="1"/>
                  </a:moveTo>
                  <a:lnTo>
                    <a:pt x="3989" y="168"/>
                  </a:lnTo>
                  <a:lnTo>
                    <a:pt x="3846" y="2061"/>
                  </a:lnTo>
                  <a:lnTo>
                    <a:pt x="1965" y="2204"/>
                  </a:lnTo>
                  <a:lnTo>
                    <a:pt x="1822" y="4097"/>
                  </a:lnTo>
                  <a:lnTo>
                    <a:pt x="0" y="4240"/>
                  </a:lnTo>
                  <a:lnTo>
                    <a:pt x="12" y="4406"/>
                  </a:lnTo>
                  <a:lnTo>
                    <a:pt x="1953" y="4240"/>
                  </a:lnTo>
                  <a:lnTo>
                    <a:pt x="2096" y="2358"/>
                  </a:lnTo>
                  <a:lnTo>
                    <a:pt x="3977" y="2204"/>
                  </a:lnTo>
                  <a:lnTo>
                    <a:pt x="4120" y="311"/>
                  </a:lnTo>
                  <a:lnTo>
                    <a:pt x="5941" y="168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13" name="Google Shape;8213;p27"/>
            <p:cNvSpPr/>
            <p:nvPr/>
          </p:nvSpPr>
          <p:spPr>
            <a:xfrm>
              <a:off x="397063" y="2075688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70" y="1"/>
                  </a:moveTo>
                  <a:lnTo>
                    <a:pt x="5656" y="2537"/>
                  </a:lnTo>
                  <a:lnTo>
                    <a:pt x="3036" y="2751"/>
                  </a:lnTo>
                  <a:lnTo>
                    <a:pt x="2834" y="5382"/>
                  </a:lnTo>
                  <a:lnTo>
                    <a:pt x="226" y="5597"/>
                  </a:lnTo>
                  <a:lnTo>
                    <a:pt x="0" y="8323"/>
                  </a:lnTo>
                  <a:lnTo>
                    <a:pt x="215" y="8347"/>
                  </a:lnTo>
                  <a:lnTo>
                    <a:pt x="417" y="5799"/>
                  </a:lnTo>
                  <a:lnTo>
                    <a:pt x="3036" y="5597"/>
                  </a:lnTo>
                  <a:lnTo>
                    <a:pt x="3251" y="2954"/>
                  </a:lnTo>
                  <a:lnTo>
                    <a:pt x="5858" y="2739"/>
                  </a:lnTo>
                  <a:lnTo>
                    <a:pt x="6072" y="13"/>
                  </a:lnTo>
                  <a:lnTo>
                    <a:pt x="587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14" name="Google Shape;8214;p27"/>
            <p:cNvSpPr/>
            <p:nvPr/>
          </p:nvSpPr>
          <p:spPr>
            <a:xfrm>
              <a:off x="236313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15" name="Google Shape;8215;p27"/>
            <p:cNvSpPr/>
            <p:nvPr/>
          </p:nvSpPr>
          <p:spPr>
            <a:xfrm>
              <a:off x="450038" y="31823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5"/>
                  </a:moveTo>
                  <a:cubicBezTo>
                    <a:pt x="1382" y="95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5"/>
                    <a:pt x="917" y="95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16" name="Google Shape;8216;p27"/>
            <p:cNvSpPr/>
            <p:nvPr/>
          </p:nvSpPr>
          <p:spPr>
            <a:xfrm>
              <a:off x="89288" y="27561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17" name="Google Shape;8217;p27"/>
            <p:cNvSpPr/>
            <p:nvPr/>
          </p:nvSpPr>
          <p:spPr>
            <a:xfrm>
              <a:off x="288113" y="32883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18" name="Google Shape;8218;p27"/>
            <p:cNvSpPr/>
            <p:nvPr/>
          </p:nvSpPr>
          <p:spPr>
            <a:xfrm>
              <a:off x="277113" y="30957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19" name="Google Shape;8219;p27"/>
            <p:cNvSpPr/>
            <p:nvPr/>
          </p:nvSpPr>
          <p:spPr>
            <a:xfrm>
              <a:off x="329188" y="28138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191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20" name="Google Shape;8220;p27"/>
            <p:cNvSpPr/>
            <p:nvPr/>
          </p:nvSpPr>
          <p:spPr>
            <a:xfrm>
              <a:off x="97613" y="3178813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107"/>
                  </a:moveTo>
                  <a:cubicBezTo>
                    <a:pt x="1489" y="107"/>
                    <a:pt x="1882" y="500"/>
                    <a:pt x="1882" y="1000"/>
                  </a:cubicBezTo>
                  <a:cubicBezTo>
                    <a:pt x="1882" y="1489"/>
                    <a:pt x="1477" y="1893"/>
                    <a:pt x="1001" y="1893"/>
                  </a:cubicBezTo>
                  <a:cubicBezTo>
                    <a:pt x="524" y="1893"/>
                    <a:pt x="120" y="1489"/>
                    <a:pt x="120" y="1000"/>
                  </a:cubicBezTo>
                  <a:cubicBezTo>
                    <a:pt x="120" y="500"/>
                    <a:pt x="524" y="107"/>
                    <a:pt x="1001" y="107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0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48" y="1989"/>
                    <a:pt x="2001" y="1548"/>
                    <a:pt x="2001" y="1000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21" name="Google Shape;8221;p27"/>
            <p:cNvSpPr/>
            <p:nvPr/>
          </p:nvSpPr>
          <p:spPr>
            <a:xfrm>
              <a:off x="13088" y="2874013"/>
              <a:ext cx="108650" cy="150050"/>
            </a:xfrm>
            <a:custGeom>
              <a:avLst/>
              <a:gdLst/>
              <a:ahLst/>
              <a:cxnLst/>
              <a:rect l="l" t="t" r="r" b="b"/>
              <a:pathLst>
                <a:path w="4346" h="6002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2"/>
                  </a:lnTo>
                  <a:lnTo>
                    <a:pt x="2179" y="4025"/>
                  </a:lnTo>
                  <a:lnTo>
                    <a:pt x="4048" y="4168"/>
                  </a:lnTo>
                  <a:lnTo>
                    <a:pt x="4203" y="6001"/>
                  </a:lnTo>
                  <a:lnTo>
                    <a:pt x="4346" y="5989"/>
                  </a:lnTo>
                  <a:lnTo>
                    <a:pt x="4203" y="4025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22" name="Google Shape;8222;p27"/>
            <p:cNvSpPr/>
            <p:nvPr/>
          </p:nvSpPr>
          <p:spPr>
            <a:xfrm>
              <a:off x="225613" y="259688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1"/>
                  </a:moveTo>
                  <a:lnTo>
                    <a:pt x="3989" y="167"/>
                  </a:lnTo>
                  <a:lnTo>
                    <a:pt x="3846" y="2049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23" name="Google Shape;8223;p27"/>
            <p:cNvSpPr/>
            <p:nvPr/>
          </p:nvSpPr>
          <p:spPr>
            <a:xfrm flipH="1">
              <a:off x="8979088" y="2846775"/>
              <a:ext cx="151825" cy="208975"/>
            </a:xfrm>
            <a:custGeom>
              <a:avLst/>
              <a:gdLst/>
              <a:ahLst/>
              <a:cxnLst/>
              <a:rect l="l" t="t" r="r" b="b"/>
              <a:pathLst>
                <a:path w="6073" h="8359" extrusionOk="0">
                  <a:moveTo>
                    <a:pt x="5870" y="1"/>
                  </a:moveTo>
                  <a:lnTo>
                    <a:pt x="5656" y="2549"/>
                  </a:lnTo>
                  <a:lnTo>
                    <a:pt x="3036" y="2763"/>
                  </a:lnTo>
                  <a:lnTo>
                    <a:pt x="2834" y="5394"/>
                  </a:lnTo>
                  <a:lnTo>
                    <a:pt x="226" y="5597"/>
                  </a:lnTo>
                  <a:lnTo>
                    <a:pt x="0" y="8335"/>
                  </a:lnTo>
                  <a:lnTo>
                    <a:pt x="215" y="8359"/>
                  </a:lnTo>
                  <a:lnTo>
                    <a:pt x="417" y="5811"/>
                  </a:lnTo>
                  <a:lnTo>
                    <a:pt x="3036" y="5597"/>
                  </a:lnTo>
                  <a:lnTo>
                    <a:pt x="3251" y="2953"/>
                  </a:lnTo>
                  <a:lnTo>
                    <a:pt x="5858" y="2739"/>
                  </a:lnTo>
                  <a:lnTo>
                    <a:pt x="6072" y="24"/>
                  </a:lnTo>
                  <a:lnTo>
                    <a:pt x="587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24" name="Google Shape;8224;p27"/>
            <p:cNvSpPr/>
            <p:nvPr/>
          </p:nvSpPr>
          <p:spPr>
            <a:xfrm>
              <a:off x="236313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83"/>
                  </a:moveTo>
                  <a:cubicBezTo>
                    <a:pt x="1394" y="83"/>
                    <a:pt x="1763" y="464"/>
                    <a:pt x="1763" y="941"/>
                  </a:cubicBezTo>
                  <a:cubicBezTo>
                    <a:pt x="1763" y="1417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4"/>
                    <a:pt x="465" y="83"/>
                    <a:pt x="930" y="83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17"/>
                  </a:cubicBezTo>
                  <a:cubicBezTo>
                    <a:pt x="1" y="1429"/>
                    <a:pt x="418" y="1845"/>
                    <a:pt x="930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25" name="Google Shape;8225;p27"/>
            <p:cNvSpPr/>
            <p:nvPr/>
          </p:nvSpPr>
          <p:spPr>
            <a:xfrm>
              <a:off x="450038" y="3951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18"/>
                    <a:pt x="1382" y="1787"/>
                    <a:pt x="917" y="1787"/>
                  </a:cubicBezTo>
                  <a:cubicBezTo>
                    <a:pt x="465" y="1787"/>
                    <a:pt x="84" y="1418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8"/>
                    <a:pt x="1" y="930"/>
                  </a:cubicBezTo>
                  <a:cubicBezTo>
                    <a:pt x="1" y="1430"/>
                    <a:pt x="417" y="1846"/>
                    <a:pt x="929" y="1846"/>
                  </a:cubicBezTo>
                  <a:cubicBezTo>
                    <a:pt x="1429" y="1846"/>
                    <a:pt x="1846" y="1430"/>
                    <a:pt x="1846" y="930"/>
                  </a:cubicBezTo>
                  <a:cubicBezTo>
                    <a:pt x="1846" y="418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26" name="Google Shape;8226;p27"/>
            <p:cNvSpPr/>
            <p:nvPr/>
          </p:nvSpPr>
          <p:spPr>
            <a:xfrm>
              <a:off x="89288" y="35252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27" name="Google Shape;8227;p27"/>
            <p:cNvSpPr/>
            <p:nvPr/>
          </p:nvSpPr>
          <p:spPr>
            <a:xfrm>
              <a:off x="288113" y="4057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28" name="Google Shape;8228;p27"/>
            <p:cNvSpPr/>
            <p:nvPr/>
          </p:nvSpPr>
          <p:spPr>
            <a:xfrm>
              <a:off x="277113" y="38649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29" name="Google Shape;8229;p27"/>
            <p:cNvSpPr/>
            <p:nvPr/>
          </p:nvSpPr>
          <p:spPr>
            <a:xfrm>
              <a:off x="329188" y="35827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2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2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30" name="Google Shape;8230;p27"/>
            <p:cNvSpPr/>
            <p:nvPr/>
          </p:nvSpPr>
          <p:spPr>
            <a:xfrm>
              <a:off x="97613" y="3947963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5"/>
                  </a:moveTo>
                  <a:cubicBezTo>
                    <a:pt x="1489" y="95"/>
                    <a:pt x="1882" y="500"/>
                    <a:pt x="1882" y="988"/>
                  </a:cubicBezTo>
                  <a:cubicBezTo>
                    <a:pt x="1882" y="1488"/>
                    <a:pt x="1477" y="1881"/>
                    <a:pt x="1001" y="1881"/>
                  </a:cubicBezTo>
                  <a:cubicBezTo>
                    <a:pt x="524" y="1881"/>
                    <a:pt x="120" y="1488"/>
                    <a:pt x="120" y="988"/>
                  </a:cubicBezTo>
                  <a:cubicBezTo>
                    <a:pt x="120" y="500"/>
                    <a:pt x="524" y="95"/>
                    <a:pt x="1001" y="95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988"/>
                  </a:cubicBezTo>
                  <a:cubicBezTo>
                    <a:pt x="1" y="1548"/>
                    <a:pt x="453" y="1988"/>
                    <a:pt x="1001" y="1988"/>
                  </a:cubicBezTo>
                  <a:cubicBezTo>
                    <a:pt x="1548" y="1988"/>
                    <a:pt x="2001" y="1548"/>
                    <a:pt x="2001" y="988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31" name="Google Shape;8231;p27"/>
            <p:cNvSpPr/>
            <p:nvPr/>
          </p:nvSpPr>
          <p:spPr>
            <a:xfrm flipH="1">
              <a:off x="13088" y="3643163"/>
              <a:ext cx="108650" cy="150025"/>
            </a:xfrm>
            <a:custGeom>
              <a:avLst/>
              <a:gdLst/>
              <a:ahLst/>
              <a:cxnLst/>
              <a:rect l="l" t="t" r="r" b="b"/>
              <a:pathLst>
                <a:path w="4346" h="6001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1"/>
                  </a:lnTo>
                  <a:lnTo>
                    <a:pt x="2179" y="4012"/>
                  </a:lnTo>
                  <a:lnTo>
                    <a:pt x="4048" y="4167"/>
                  </a:lnTo>
                  <a:lnTo>
                    <a:pt x="4203" y="6001"/>
                  </a:lnTo>
                  <a:lnTo>
                    <a:pt x="4346" y="5977"/>
                  </a:lnTo>
                  <a:lnTo>
                    <a:pt x="4203" y="4012"/>
                  </a:lnTo>
                  <a:lnTo>
                    <a:pt x="2322" y="3870"/>
                  </a:lnTo>
                  <a:lnTo>
                    <a:pt x="2179" y="1976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32" name="Google Shape;8232;p27"/>
            <p:cNvSpPr/>
            <p:nvPr/>
          </p:nvSpPr>
          <p:spPr>
            <a:xfrm flipH="1">
              <a:off x="225613" y="336603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084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55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33" name="Google Shape;8233;p27"/>
            <p:cNvSpPr/>
            <p:nvPr/>
          </p:nvSpPr>
          <p:spPr>
            <a:xfrm>
              <a:off x="397063" y="36136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51" y="2953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34" name="Google Shape;8234;p27"/>
            <p:cNvSpPr/>
            <p:nvPr/>
          </p:nvSpPr>
          <p:spPr>
            <a:xfrm>
              <a:off x="236313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84"/>
                  </a:moveTo>
                  <a:cubicBezTo>
                    <a:pt x="1394" y="84"/>
                    <a:pt x="1763" y="453"/>
                    <a:pt x="1763" y="929"/>
                  </a:cubicBezTo>
                  <a:cubicBezTo>
                    <a:pt x="1763" y="1394"/>
                    <a:pt x="1394" y="1787"/>
                    <a:pt x="930" y="1787"/>
                  </a:cubicBezTo>
                  <a:cubicBezTo>
                    <a:pt x="465" y="1787"/>
                    <a:pt x="96" y="1406"/>
                    <a:pt x="96" y="929"/>
                  </a:cubicBezTo>
                  <a:cubicBezTo>
                    <a:pt x="96" y="453"/>
                    <a:pt x="465" y="84"/>
                    <a:pt x="930" y="84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46" y="417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35" name="Google Shape;8235;p27"/>
            <p:cNvSpPr/>
            <p:nvPr/>
          </p:nvSpPr>
          <p:spPr>
            <a:xfrm>
              <a:off x="45003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36" name="Google Shape;8236;p27"/>
            <p:cNvSpPr/>
            <p:nvPr/>
          </p:nvSpPr>
          <p:spPr>
            <a:xfrm>
              <a:off x="89288" y="42941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2"/>
                    <a:pt x="191" y="894"/>
                    <a:pt x="429" y="894"/>
                  </a:cubicBezTo>
                  <a:cubicBezTo>
                    <a:pt x="667" y="894"/>
                    <a:pt x="857" y="692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37" name="Google Shape;8237;p27"/>
            <p:cNvSpPr/>
            <p:nvPr/>
          </p:nvSpPr>
          <p:spPr>
            <a:xfrm>
              <a:off x="2881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38" name="Google Shape;8238;p27"/>
            <p:cNvSpPr/>
            <p:nvPr/>
          </p:nvSpPr>
          <p:spPr>
            <a:xfrm>
              <a:off x="277113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39" name="Google Shape;8239;p27"/>
            <p:cNvSpPr/>
            <p:nvPr/>
          </p:nvSpPr>
          <p:spPr>
            <a:xfrm>
              <a:off x="329188" y="43518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40" name="Google Shape;8240;p27"/>
            <p:cNvSpPr/>
            <p:nvPr/>
          </p:nvSpPr>
          <p:spPr>
            <a:xfrm>
              <a:off x="9761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41" name="Google Shape;8241;p27"/>
            <p:cNvSpPr/>
            <p:nvPr/>
          </p:nvSpPr>
          <p:spPr>
            <a:xfrm>
              <a:off x="13088" y="4412288"/>
              <a:ext cx="108650" cy="149750"/>
            </a:xfrm>
            <a:custGeom>
              <a:avLst/>
              <a:gdLst/>
              <a:ahLst/>
              <a:cxnLst/>
              <a:rect l="l" t="t" r="r" b="b"/>
              <a:pathLst>
                <a:path w="4346" h="5990" extrusionOk="0">
                  <a:moveTo>
                    <a:pt x="155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24" y="2120"/>
                  </a:lnTo>
                  <a:lnTo>
                    <a:pt x="2179" y="4013"/>
                  </a:lnTo>
                  <a:lnTo>
                    <a:pt x="4048" y="4168"/>
                  </a:lnTo>
                  <a:lnTo>
                    <a:pt x="4203" y="5990"/>
                  </a:lnTo>
                  <a:lnTo>
                    <a:pt x="4346" y="5978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22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42" name="Google Shape;8242;p27"/>
            <p:cNvSpPr/>
            <p:nvPr/>
          </p:nvSpPr>
          <p:spPr>
            <a:xfrm>
              <a:off x="225613" y="413488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51"/>
                  </a:lnTo>
                  <a:lnTo>
                    <a:pt x="12" y="4405"/>
                  </a:lnTo>
                  <a:lnTo>
                    <a:pt x="1953" y="4251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22"/>
                  </a:lnTo>
                  <a:lnTo>
                    <a:pt x="5941" y="167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43" name="Google Shape;8243;p27"/>
            <p:cNvSpPr/>
            <p:nvPr/>
          </p:nvSpPr>
          <p:spPr>
            <a:xfrm flipH="1">
              <a:off x="8979088" y="438507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0"/>
                  </a:lnTo>
                  <a:lnTo>
                    <a:pt x="2834" y="5382"/>
                  </a:lnTo>
                  <a:lnTo>
                    <a:pt x="226" y="5596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51" y="2941"/>
                  </a:lnTo>
                  <a:lnTo>
                    <a:pt x="5858" y="2738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44" name="Google Shape;8244;p27"/>
            <p:cNvSpPr/>
            <p:nvPr/>
          </p:nvSpPr>
          <p:spPr>
            <a:xfrm>
              <a:off x="236313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45" name="Google Shape;8245;p27"/>
            <p:cNvSpPr/>
            <p:nvPr/>
          </p:nvSpPr>
          <p:spPr>
            <a:xfrm>
              <a:off x="8928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46" name="Google Shape;8246;p27"/>
            <p:cNvSpPr/>
            <p:nvPr/>
          </p:nvSpPr>
          <p:spPr>
            <a:xfrm>
              <a:off x="3291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47" name="Google Shape;8247;p27"/>
            <p:cNvSpPr/>
            <p:nvPr/>
          </p:nvSpPr>
          <p:spPr>
            <a:xfrm flipH="1">
              <a:off x="7853938" y="4906250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8248" name="Google Shape;8248;p27"/>
          <p:cNvSpPr/>
          <p:nvPr/>
        </p:nvSpPr>
        <p:spPr>
          <a:xfrm>
            <a:off x="474200" y="432200"/>
            <a:ext cx="11243600" cy="59936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</p:spTree>
    <p:extLst>
      <p:ext uri="{BB962C8B-B14F-4D97-AF65-F5344CB8AC3E}">
        <p14:creationId xmlns:p14="http://schemas.microsoft.com/office/powerpoint/2010/main" val="31243841"/>
      </p:ext>
    </p:extLst>
  </p:cSld>
  <p:clrMapOvr>
    <a:masterClrMapping/>
  </p:clrMapOvr>
  <p:hf hdr="0" ftr="0" dt="0"/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8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50" name="Google Shape;8250;p28"/>
          <p:cNvGrpSpPr/>
          <p:nvPr/>
        </p:nvGrpSpPr>
        <p:grpSpPr>
          <a:xfrm>
            <a:off x="17451" y="-215"/>
            <a:ext cx="12157100" cy="6858033"/>
            <a:chOff x="13088" y="-162"/>
            <a:chExt cx="9117825" cy="5143525"/>
          </a:xfrm>
        </p:grpSpPr>
        <p:sp>
          <p:nvSpPr>
            <p:cNvPr id="8251" name="Google Shape;8251;p28"/>
            <p:cNvSpPr/>
            <p:nvPr/>
          </p:nvSpPr>
          <p:spPr>
            <a:xfrm>
              <a:off x="903176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52" name="Google Shape;8252;p28"/>
            <p:cNvSpPr/>
            <p:nvPr/>
          </p:nvSpPr>
          <p:spPr>
            <a:xfrm>
              <a:off x="851353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13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53" name="Google Shape;8253;p28"/>
            <p:cNvSpPr/>
            <p:nvPr/>
          </p:nvSpPr>
          <p:spPr>
            <a:xfrm>
              <a:off x="886953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54" name="Google Shape;8254;p28"/>
            <p:cNvSpPr/>
            <p:nvPr/>
          </p:nvSpPr>
          <p:spPr>
            <a:xfrm>
              <a:off x="885883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55" name="Google Shape;8255;p28"/>
            <p:cNvSpPr/>
            <p:nvPr/>
          </p:nvSpPr>
          <p:spPr>
            <a:xfrm>
              <a:off x="8679638" y="102538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989" y="96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1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56" name="Google Shape;8256;p28"/>
            <p:cNvSpPr/>
            <p:nvPr/>
          </p:nvSpPr>
          <p:spPr>
            <a:xfrm>
              <a:off x="8266188" y="-162"/>
              <a:ext cx="106900" cy="151250"/>
            </a:xfrm>
            <a:custGeom>
              <a:avLst/>
              <a:gdLst/>
              <a:ahLst/>
              <a:cxnLst/>
              <a:rect l="l" t="t" r="r" b="b"/>
              <a:pathLst>
                <a:path w="4276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2" y="2001"/>
                  </a:lnTo>
                  <a:lnTo>
                    <a:pt x="1989" y="3894"/>
                  </a:lnTo>
                  <a:lnTo>
                    <a:pt x="120" y="4073"/>
                  </a:lnTo>
                  <a:lnTo>
                    <a:pt x="1" y="6037"/>
                  </a:lnTo>
                  <a:lnTo>
                    <a:pt x="144" y="6049"/>
                  </a:lnTo>
                  <a:lnTo>
                    <a:pt x="263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57" name="Google Shape;8257;p28"/>
            <p:cNvSpPr/>
            <p:nvPr/>
          </p:nvSpPr>
          <p:spPr>
            <a:xfrm>
              <a:off x="9031763" y="8752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5"/>
                  </a:moveTo>
                  <a:cubicBezTo>
                    <a:pt x="1382" y="95"/>
                    <a:pt x="1763" y="464"/>
                    <a:pt x="1763" y="941"/>
                  </a:cubicBezTo>
                  <a:cubicBezTo>
                    <a:pt x="1763" y="1417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4"/>
                    <a:pt x="465" y="95"/>
                    <a:pt x="929" y="95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58" name="Google Shape;8258;p28"/>
            <p:cNvSpPr/>
            <p:nvPr/>
          </p:nvSpPr>
          <p:spPr>
            <a:xfrm>
              <a:off x="867041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703"/>
                    <a:pt x="203" y="893"/>
                    <a:pt x="441" y="893"/>
                  </a:cubicBezTo>
                  <a:cubicBezTo>
                    <a:pt x="679" y="893"/>
                    <a:pt x="870" y="703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59" name="Google Shape;8259;p28"/>
            <p:cNvSpPr/>
            <p:nvPr/>
          </p:nvSpPr>
          <p:spPr>
            <a:xfrm>
              <a:off x="8513538" y="98181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0"/>
                  </a:moveTo>
                  <a:cubicBezTo>
                    <a:pt x="227" y="0"/>
                    <a:pt x="1" y="227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87" y="1036"/>
                    <a:pt x="1013" y="798"/>
                    <a:pt x="1013" y="512"/>
                  </a:cubicBezTo>
                  <a:cubicBezTo>
                    <a:pt x="1013" y="227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60" name="Google Shape;8260;p28"/>
            <p:cNvSpPr/>
            <p:nvPr/>
          </p:nvSpPr>
          <p:spPr>
            <a:xfrm>
              <a:off x="8869538" y="9812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61" name="Google Shape;8261;p28"/>
            <p:cNvSpPr/>
            <p:nvPr/>
          </p:nvSpPr>
          <p:spPr>
            <a:xfrm>
              <a:off x="8858838" y="788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62" name="Google Shape;8262;p28"/>
            <p:cNvSpPr/>
            <p:nvPr/>
          </p:nvSpPr>
          <p:spPr>
            <a:xfrm>
              <a:off x="8457588" y="6305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1" y="191"/>
                    <a:pt x="1" y="441"/>
                  </a:cubicBezTo>
                  <a:cubicBezTo>
                    <a:pt x="1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191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63" name="Google Shape;8263;p28"/>
            <p:cNvSpPr/>
            <p:nvPr/>
          </p:nvSpPr>
          <p:spPr>
            <a:xfrm>
              <a:off x="8910913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53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64" name="Google Shape;8264;p28"/>
            <p:cNvSpPr/>
            <p:nvPr/>
          </p:nvSpPr>
          <p:spPr>
            <a:xfrm>
              <a:off x="8679638" y="871388"/>
              <a:ext cx="49725" cy="50025"/>
            </a:xfrm>
            <a:custGeom>
              <a:avLst/>
              <a:gdLst/>
              <a:ahLst/>
              <a:cxnLst/>
              <a:rect l="l" t="t" r="r" b="b"/>
              <a:pathLst>
                <a:path w="1989" h="2001" extrusionOk="0">
                  <a:moveTo>
                    <a:pt x="989" y="107"/>
                  </a:moveTo>
                  <a:cubicBezTo>
                    <a:pt x="1489" y="107"/>
                    <a:pt x="1870" y="512"/>
                    <a:pt x="1870" y="1000"/>
                  </a:cubicBezTo>
                  <a:cubicBezTo>
                    <a:pt x="1870" y="1500"/>
                    <a:pt x="1465" y="1893"/>
                    <a:pt x="989" y="1893"/>
                  </a:cubicBezTo>
                  <a:cubicBezTo>
                    <a:pt x="513" y="1893"/>
                    <a:pt x="120" y="1500"/>
                    <a:pt x="120" y="1000"/>
                  </a:cubicBezTo>
                  <a:cubicBezTo>
                    <a:pt x="120" y="512"/>
                    <a:pt x="501" y="107"/>
                    <a:pt x="989" y="107"/>
                  </a:cubicBezTo>
                  <a:close/>
                  <a:moveTo>
                    <a:pt x="989" y="0"/>
                  </a:moveTo>
                  <a:cubicBezTo>
                    <a:pt x="441" y="0"/>
                    <a:pt x="1" y="453"/>
                    <a:pt x="1" y="1000"/>
                  </a:cubicBezTo>
                  <a:cubicBezTo>
                    <a:pt x="1" y="1548"/>
                    <a:pt x="441" y="2001"/>
                    <a:pt x="989" y="2001"/>
                  </a:cubicBezTo>
                  <a:cubicBezTo>
                    <a:pt x="1548" y="2001"/>
                    <a:pt x="1989" y="1548"/>
                    <a:pt x="1989" y="1000"/>
                  </a:cubicBezTo>
                  <a:cubicBezTo>
                    <a:pt x="1989" y="453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65" name="Google Shape;8265;p28"/>
            <p:cNvSpPr/>
            <p:nvPr/>
          </p:nvSpPr>
          <p:spPr>
            <a:xfrm flipH="1">
              <a:off x="8594813" y="569125"/>
              <a:ext cx="108950" cy="150025"/>
            </a:xfrm>
            <a:custGeom>
              <a:avLst/>
              <a:gdLst/>
              <a:ahLst/>
              <a:cxnLst/>
              <a:rect l="l" t="t" r="r" b="b"/>
              <a:pathLst>
                <a:path w="4358" h="6001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1"/>
                  </a:lnTo>
                  <a:lnTo>
                    <a:pt x="2179" y="4013"/>
                  </a:lnTo>
                  <a:lnTo>
                    <a:pt x="4060" y="4167"/>
                  </a:lnTo>
                  <a:lnTo>
                    <a:pt x="4203" y="6001"/>
                  </a:lnTo>
                  <a:lnTo>
                    <a:pt x="4358" y="5977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66" name="Google Shape;8266;p28"/>
            <p:cNvSpPr/>
            <p:nvPr/>
          </p:nvSpPr>
          <p:spPr>
            <a:xfrm flipH="1">
              <a:off x="8807038" y="292000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4013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67" name="Google Shape;8267;p28"/>
            <p:cNvSpPr/>
            <p:nvPr/>
          </p:nvSpPr>
          <p:spPr>
            <a:xfrm>
              <a:off x="8979088" y="539650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94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68" name="Google Shape;8268;p28"/>
            <p:cNvSpPr/>
            <p:nvPr/>
          </p:nvSpPr>
          <p:spPr>
            <a:xfrm>
              <a:off x="8243563" y="294238"/>
              <a:ext cx="152125" cy="208675"/>
            </a:xfrm>
            <a:custGeom>
              <a:avLst/>
              <a:gdLst/>
              <a:ahLst/>
              <a:cxnLst/>
              <a:rect l="l" t="t" r="r" b="b"/>
              <a:pathLst>
                <a:path w="6085" h="8347" extrusionOk="0">
                  <a:moveTo>
                    <a:pt x="5859" y="0"/>
                  </a:moveTo>
                  <a:lnTo>
                    <a:pt x="5668" y="2536"/>
                  </a:lnTo>
                  <a:lnTo>
                    <a:pt x="3049" y="2750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8" y="5798"/>
                  </a:lnTo>
                  <a:lnTo>
                    <a:pt x="3037" y="5596"/>
                  </a:lnTo>
                  <a:lnTo>
                    <a:pt x="3239" y="2953"/>
                  </a:lnTo>
                  <a:lnTo>
                    <a:pt x="5859" y="2750"/>
                  </a:lnTo>
                  <a:lnTo>
                    <a:pt x="6085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69" name="Google Shape;8269;p28"/>
            <p:cNvSpPr/>
            <p:nvPr/>
          </p:nvSpPr>
          <p:spPr>
            <a:xfrm>
              <a:off x="8818338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30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65" y="1787"/>
                    <a:pt x="84" y="1406"/>
                    <a:pt x="84" y="930"/>
                  </a:cubicBezTo>
                  <a:cubicBezTo>
                    <a:pt x="84" y="453"/>
                    <a:pt x="465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8"/>
                    <a:pt x="1" y="918"/>
                  </a:cubicBezTo>
                  <a:cubicBezTo>
                    <a:pt x="1" y="1430"/>
                    <a:pt x="418" y="1846"/>
                    <a:pt x="918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34" y="418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70" name="Google Shape;8270;p28"/>
            <p:cNvSpPr/>
            <p:nvPr/>
          </p:nvSpPr>
          <p:spPr>
            <a:xfrm>
              <a:off x="9031763" y="164438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7"/>
                    <a:pt x="929" y="1787"/>
                  </a:cubicBezTo>
                  <a:cubicBezTo>
                    <a:pt x="465" y="1787"/>
                    <a:pt x="96" y="1418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8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8"/>
                  </a:cubicBezTo>
                  <a:cubicBezTo>
                    <a:pt x="1846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71" name="Google Shape;8271;p28"/>
            <p:cNvSpPr/>
            <p:nvPr/>
          </p:nvSpPr>
          <p:spPr>
            <a:xfrm>
              <a:off x="8670413" y="12178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72" name="Google Shape;8272;p28"/>
            <p:cNvSpPr/>
            <p:nvPr/>
          </p:nvSpPr>
          <p:spPr>
            <a:xfrm>
              <a:off x="8513538" y="1750663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73" name="Google Shape;8273;p28"/>
            <p:cNvSpPr/>
            <p:nvPr/>
          </p:nvSpPr>
          <p:spPr>
            <a:xfrm>
              <a:off x="8869538" y="17503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74" name="Google Shape;8274;p28"/>
            <p:cNvSpPr/>
            <p:nvPr/>
          </p:nvSpPr>
          <p:spPr>
            <a:xfrm>
              <a:off x="8858838" y="1557788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75" name="Google Shape;8275;p28"/>
            <p:cNvSpPr/>
            <p:nvPr/>
          </p:nvSpPr>
          <p:spPr>
            <a:xfrm>
              <a:off x="8457588" y="13994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76" name="Google Shape;8276;p28"/>
            <p:cNvSpPr/>
            <p:nvPr/>
          </p:nvSpPr>
          <p:spPr>
            <a:xfrm>
              <a:off x="8910913" y="12755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77" name="Google Shape;8277;p28"/>
            <p:cNvSpPr/>
            <p:nvPr/>
          </p:nvSpPr>
          <p:spPr>
            <a:xfrm>
              <a:off x="8679638" y="1640513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78" name="Google Shape;8278;p28"/>
            <p:cNvSpPr/>
            <p:nvPr/>
          </p:nvSpPr>
          <p:spPr>
            <a:xfrm>
              <a:off x="8594813" y="1338250"/>
              <a:ext cx="108950" cy="149750"/>
            </a:xfrm>
            <a:custGeom>
              <a:avLst/>
              <a:gdLst/>
              <a:ahLst/>
              <a:cxnLst/>
              <a:rect l="l" t="t" r="r" b="b"/>
              <a:pathLst>
                <a:path w="4358" h="5990" extrusionOk="0">
                  <a:moveTo>
                    <a:pt x="143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36" y="2120"/>
                  </a:lnTo>
                  <a:lnTo>
                    <a:pt x="2179" y="4013"/>
                  </a:lnTo>
                  <a:lnTo>
                    <a:pt x="4060" y="4168"/>
                  </a:lnTo>
                  <a:lnTo>
                    <a:pt x="4203" y="5990"/>
                  </a:lnTo>
                  <a:lnTo>
                    <a:pt x="4358" y="5978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23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79" name="Google Shape;8279;p28"/>
            <p:cNvSpPr/>
            <p:nvPr/>
          </p:nvSpPr>
          <p:spPr>
            <a:xfrm>
              <a:off x="8807038" y="1060850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51"/>
                  </a:lnTo>
                  <a:lnTo>
                    <a:pt x="24" y="4406"/>
                  </a:lnTo>
                  <a:lnTo>
                    <a:pt x="1965" y="4251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22"/>
                  </a:lnTo>
                  <a:lnTo>
                    <a:pt x="5954" y="167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80" name="Google Shape;8280;p28"/>
            <p:cNvSpPr/>
            <p:nvPr/>
          </p:nvSpPr>
          <p:spPr>
            <a:xfrm flipH="1">
              <a:off x="397063" y="130656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82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81" name="Google Shape;8281;p28"/>
            <p:cNvSpPr/>
            <p:nvPr/>
          </p:nvSpPr>
          <p:spPr>
            <a:xfrm>
              <a:off x="8818338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65" y="1787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82" name="Google Shape;8282;p28"/>
            <p:cNvSpPr/>
            <p:nvPr/>
          </p:nvSpPr>
          <p:spPr>
            <a:xfrm>
              <a:off x="9031763" y="241353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84"/>
                  </a:moveTo>
                  <a:cubicBezTo>
                    <a:pt x="1382" y="84"/>
                    <a:pt x="1763" y="453"/>
                    <a:pt x="1763" y="929"/>
                  </a:cubicBezTo>
                  <a:cubicBezTo>
                    <a:pt x="1763" y="1393"/>
                    <a:pt x="1382" y="1786"/>
                    <a:pt x="929" y="1786"/>
                  </a:cubicBezTo>
                  <a:cubicBezTo>
                    <a:pt x="465" y="1786"/>
                    <a:pt x="96" y="1405"/>
                    <a:pt x="96" y="929"/>
                  </a:cubicBezTo>
                  <a:cubicBezTo>
                    <a:pt x="96" y="453"/>
                    <a:pt x="465" y="84"/>
                    <a:pt x="929" y="84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83" name="Google Shape;8283;p28"/>
            <p:cNvSpPr/>
            <p:nvPr/>
          </p:nvSpPr>
          <p:spPr>
            <a:xfrm>
              <a:off x="8670413" y="19869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84" name="Google Shape;8284;p28"/>
            <p:cNvSpPr/>
            <p:nvPr/>
          </p:nvSpPr>
          <p:spPr>
            <a:xfrm>
              <a:off x="8513538" y="2519788"/>
              <a:ext cx="25325" cy="26225"/>
            </a:xfrm>
            <a:custGeom>
              <a:avLst/>
              <a:gdLst/>
              <a:ahLst/>
              <a:cxnLst/>
              <a:rect l="l" t="t" r="r" b="b"/>
              <a:pathLst>
                <a:path w="1013" h="1049" extrusionOk="0">
                  <a:moveTo>
                    <a:pt x="513" y="1"/>
                  </a:moveTo>
                  <a:cubicBezTo>
                    <a:pt x="227" y="1"/>
                    <a:pt x="1" y="239"/>
                    <a:pt x="1" y="525"/>
                  </a:cubicBezTo>
                  <a:cubicBezTo>
                    <a:pt x="1" y="811"/>
                    <a:pt x="227" y="1049"/>
                    <a:pt x="513" y="1049"/>
                  </a:cubicBezTo>
                  <a:cubicBezTo>
                    <a:pt x="787" y="1049"/>
                    <a:pt x="1013" y="811"/>
                    <a:pt x="1013" y="525"/>
                  </a:cubicBezTo>
                  <a:cubicBezTo>
                    <a:pt x="1013" y="239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85" name="Google Shape;8285;p28"/>
            <p:cNvSpPr/>
            <p:nvPr/>
          </p:nvSpPr>
          <p:spPr>
            <a:xfrm>
              <a:off x="8869538" y="2519513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29" y="0"/>
                  </a:moveTo>
                  <a:cubicBezTo>
                    <a:pt x="191" y="0"/>
                    <a:pt x="1" y="202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2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86" name="Google Shape;8286;p28"/>
            <p:cNvSpPr/>
            <p:nvPr/>
          </p:nvSpPr>
          <p:spPr>
            <a:xfrm>
              <a:off x="8858838" y="23266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87" name="Google Shape;8287;p28"/>
            <p:cNvSpPr/>
            <p:nvPr/>
          </p:nvSpPr>
          <p:spPr>
            <a:xfrm>
              <a:off x="8457588" y="21685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88" name="Google Shape;8288;p28"/>
            <p:cNvSpPr/>
            <p:nvPr/>
          </p:nvSpPr>
          <p:spPr>
            <a:xfrm>
              <a:off x="8910913" y="20447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89" name="Google Shape;8289;p28"/>
            <p:cNvSpPr/>
            <p:nvPr/>
          </p:nvSpPr>
          <p:spPr>
            <a:xfrm>
              <a:off x="8679638" y="2409663"/>
              <a:ext cx="49725" cy="50025"/>
            </a:xfrm>
            <a:custGeom>
              <a:avLst/>
              <a:gdLst/>
              <a:ahLst/>
              <a:cxnLst/>
              <a:rect l="l" t="t" r="r" b="b"/>
              <a:pathLst>
                <a:path w="1989" h="2001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8"/>
                    <a:pt x="441" y="2001"/>
                    <a:pt x="989" y="2001"/>
                  </a:cubicBezTo>
                  <a:cubicBezTo>
                    <a:pt x="1548" y="2001"/>
                    <a:pt x="1989" y="1548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90" name="Google Shape;8290;p28"/>
            <p:cNvSpPr/>
            <p:nvPr/>
          </p:nvSpPr>
          <p:spPr>
            <a:xfrm flipH="1">
              <a:off x="8594813" y="2107100"/>
              <a:ext cx="108950" cy="150050"/>
            </a:xfrm>
            <a:custGeom>
              <a:avLst/>
              <a:gdLst/>
              <a:ahLst/>
              <a:cxnLst/>
              <a:rect l="l" t="t" r="r" b="b"/>
              <a:pathLst>
                <a:path w="4358" h="6002" extrusionOk="0">
                  <a:moveTo>
                    <a:pt x="143" y="1"/>
                  </a:moveTo>
                  <a:lnTo>
                    <a:pt x="0" y="24"/>
                  </a:lnTo>
                  <a:lnTo>
                    <a:pt x="155" y="1965"/>
                  </a:lnTo>
                  <a:lnTo>
                    <a:pt x="2036" y="2132"/>
                  </a:lnTo>
                  <a:lnTo>
                    <a:pt x="2179" y="4025"/>
                  </a:lnTo>
                  <a:lnTo>
                    <a:pt x="4060" y="4168"/>
                  </a:lnTo>
                  <a:lnTo>
                    <a:pt x="4203" y="6001"/>
                  </a:lnTo>
                  <a:lnTo>
                    <a:pt x="4358" y="5989"/>
                  </a:lnTo>
                  <a:lnTo>
                    <a:pt x="4203" y="4025"/>
                  </a:lnTo>
                  <a:lnTo>
                    <a:pt x="2334" y="3870"/>
                  </a:lnTo>
                  <a:lnTo>
                    <a:pt x="2167" y="1989"/>
                  </a:lnTo>
                  <a:lnTo>
                    <a:pt x="298" y="1834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91" name="Google Shape;8291;p28"/>
            <p:cNvSpPr/>
            <p:nvPr/>
          </p:nvSpPr>
          <p:spPr>
            <a:xfrm flipH="1">
              <a:off x="8807038" y="1829975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4013" y="168"/>
                  </a:lnTo>
                  <a:lnTo>
                    <a:pt x="3846" y="2061"/>
                  </a:lnTo>
                  <a:lnTo>
                    <a:pt x="1965" y="2204"/>
                  </a:lnTo>
                  <a:lnTo>
                    <a:pt x="1822" y="4097"/>
                  </a:lnTo>
                  <a:lnTo>
                    <a:pt x="0" y="4240"/>
                  </a:lnTo>
                  <a:lnTo>
                    <a:pt x="24" y="4406"/>
                  </a:lnTo>
                  <a:lnTo>
                    <a:pt x="1965" y="4240"/>
                  </a:lnTo>
                  <a:lnTo>
                    <a:pt x="2120" y="2358"/>
                  </a:lnTo>
                  <a:lnTo>
                    <a:pt x="3989" y="2204"/>
                  </a:lnTo>
                  <a:lnTo>
                    <a:pt x="4144" y="311"/>
                  </a:lnTo>
                  <a:lnTo>
                    <a:pt x="5954" y="168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92" name="Google Shape;8292;p28"/>
            <p:cNvSpPr/>
            <p:nvPr/>
          </p:nvSpPr>
          <p:spPr>
            <a:xfrm>
              <a:off x="8979088" y="2077925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58" y="1"/>
                  </a:moveTo>
                  <a:lnTo>
                    <a:pt x="5656" y="2537"/>
                  </a:lnTo>
                  <a:lnTo>
                    <a:pt x="3036" y="2751"/>
                  </a:lnTo>
                  <a:lnTo>
                    <a:pt x="2822" y="5382"/>
                  </a:lnTo>
                  <a:lnTo>
                    <a:pt x="203" y="5597"/>
                  </a:lnTo>
                  <a:lnTo>
                    <a:pt x="0" y="8323"/>
                  </a:lnTo>
                  <a:lnTo>
                    <a:pt x="203" y="8347"/>
                  </a:lnTo>
                  <a:lnTo>
                    <a:pt x="417" y="5799"/>
                  </a:lnTo>
                  <a:lnTo>
                    <a:pt x="3024" y="5597"/>
                  </a:lnTo>
                  <a:lnTo>
                    <a:pt x="3227" y="2954"/>
                  </a:lnTo>
                  <a:lnTo>
                    <a:pt x="5846" y="2739"/>
                  </a:lnTo>
                  <a:lnTo>
                    <a:pt x="6072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93" name="Google Shape;8293;p28"/>
            <p:cNvSpPr/>
            <p:nvPr/>
          </p:nvSpPr>
          <p:spPr>
            <a:xfrm>
              <a:off x="8818338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94" name="Google Shape;8294;p28"/>
            <p:cNvSpPr/>
            <p:nvPr/>
          </p:nvSpPr>
          <p:spPr>
            <a:xfrm>
              <a:off x="9031763" y="31823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5"/>
                  </a:moveTo>
                  <a:cubicBezTo>
                    <a:pt x="1382" y="95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5"/>
                    <a:pt x="929" y="95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95" name="Google Shape;8295;p28"/>
            <p:cNvSpPr/>
            <p:nvPr/>
          </p:nvSpPr>
          <p:spPr>
            <a:xfrm>
              <a:off x="8670413" y="27561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96" name="Google Shape;8296;p28"/>
            <p:cNvSpPr/>
            <p:nvPr/>
          </p:nvSpPr>
          <p:spPr>
            <a:xfrm>
              <a:off x="8513538" y="3288938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4"/>
                  </a:cubicBezTo>
                  <a:cubicBezTo>
                    <a:pt x="1" y="810"/>
                    <a:pt x="227" y="1036"/>
                    <a:pt x="513" y="1036"/>
                  </a:cubicBezTo>
                  <a:cubicBezTo>
                    <a:pt x="787" y="1036"/>
                    <a:pt x="1013" y="810"/>
                    <a:pt x="1013" y="524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97" name="Google Shape;8297;p28"/>
            <p:cNvSpPr/>
            <p:nvPr/>
          </p:nvSpPr>
          <p:spPr>
            <a:xfrm>
              <a:off x="8869538" y="32883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98" name="Google Shape;8298;p28"/>
            <p:cNvSpPr/>
            <p:nvPr/>
          </p:nvSpPr>
          <p:spPr>
            <a:xfrm>
              <a:off x="8858838" y="30957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53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99" name="Google Shape;8299;p28"/>
            <p:cNvSpPr/>
            <p:nvPr/>
          </p:nvSpPr>
          <p:spPr>
            <a:xfrm>
              <a:off x="8457588" y="2937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1" y="203"/>
                    <a:pt x="1" y="441"/>
                  </a:cubicBezTo>
                  <a:cubicBezTo>
                    <a:pt x="1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00" name="Google Shape;8300;p28"/>
            <p:cNvSpPr/>
            <p:nvPr/>
          </p:nvSpPr>
          <p:spPr>
            <a:xfrm>
              <a:off x="8910913" y="28138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191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41"/>
                  </a:cubicBezTo>
                  <a:cubicBezTo>
                    <a:pt x="870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01" name="Google Shape;8301;p28"/>
            <p:cNvSpPr/>
            <p:nvPr/>
          </p:nvSpPr>
          <p:spPr>
            <a:xfrm>
              <a:off x="8679638" y="3178813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107"/>
                  </a:moveTo>
                  <a:cubicBezTo>
                    <a:pt x="1489" y="107"/>
                    <a:pt x="1870" y="500"/>
                    <a:pt x="1870" y="1000"/>
                  </a:cubicBezTo>
                  <a:cubicBezTo>
                    <a:pt x="1870" y="1489"/>
                    <a:pt x="1465" y="1893"/>
                    <a:pt x="989" y="1893"/>
                  </a:cubicBezTo>
                  <a:cubicBezTo>
                    <a:pt x="513" y="1893"/>
                    <a:pt x="120" y="1489"/>
                    <a:pt x="120" y="1000"/>
                  </a:cubicBezTo>
                  <a:cubicBezTo>
                    <a:pt x="120" y="500"/>
                    <a:pt x="501" y="107"/>
                    <a:pt x="989" y="107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0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0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02" name="Google Shape;8302;p28"/>
            <p:cNvSpPr/>
            <p:nvPr/>
          </p:nvSpPr>
          <p:spPr>
            <a:xfrm>
              <a:off x="8594813" y="2876250"/>
              <a:ext cx="108950" cy="150050"/>
            </a:xfrm>
            <a:custGeom>
              <a:avLst/>
              <a:gdLst/>
              <a:ahLst/>
              <a:cxnLst/>
              <a:rect l="l" t="t" r="r" b="b"/>
              <a:pathLst>
                <a:path w="4358" h="6002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2"/>
                  </a:lnTo>
                  <a:lnTo>
                    <a:pt x="2179" y="4025"/>
                  </a:lnTo>
                  <a:lnTo>
                    <a:pt x="4060" y="4168"/>
                  </a:lnTo>
                  <a:lnTo>
                    <a:pt x="4203" y="6001"/>
                  </a:lnTo>
                  <a:lnTo>
                    <a:pt x="4358" y="5989"/>
                  </a:lnTo>
                  <a:lnTo>
                    <a:pt x="4203" y="4025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03" name="Google Shape;8303;p28"/>
            <p:cNvSpPr/>
            <p:nvPr/>
          </p:nvSpPr>
          <p:spPr>
            <a:xfrm>
              <a:off x="8807038" y="259912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4013" y="167"/>
                  </a:lnTo>
                  <a:lnTo>
                    <a:pt x="3846" y="2049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04" name="Google Shape;8304;p28"/>
            <p:cNvSpPr/>
            <p:nvPr/>
          </p:nvSpPr>
          <p:spPr>
            <a:xfrm flipH="1">
              <a:off x="397063" y="2844538"/>
              <a:ext cx="151825" cy="208975"/>
            </a:xfrm>
            <a:custGeom>
              <a:avLst/>
              <a:gdLst/>
              <a:ahLst/>
              <a:cxnLst/>
              <a:rect l="l" t="t" r="r" b="b"/>
              <a:pathLst>
                <a:path w="6073" h="8359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6" y="2763"/>
                  </a:lnTo>
                  <a:lnTo>
                    <a:pt x="2822" y="5394"/>
                  </a:lnTo>
                  <a:lnTo>
                    <a:pt x="203" y="5597"/>
                  </a:lnTo>
                  <a:lnTo>
                    <a:pt x="0" y="8335"/>
                  </a:lnTo>
                  <a:lnTo>
                    <a:pt x="203" y="8359"/>
                  </a:lnTo>
                  <a:lnTo>
                    <a:pt x="417" y="5811"/>
                  </a:lnTo>
                  <a:lnTo>
                    <a:pt x="3024" y="5597"/>
                  </a:lnTo>
                  <a:lnTo>
                    <a:pt x="3227" y="2953"/>
                  </a:lnTo>
                  <a:lnTo>
                    <a:pt x="5846" y="2739"/>
                  </a:lnTo>
                  <a:lnTo>
                    <a:pt x="6072" y="24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05" name="Google Shape;8305;p28"/>
            <p:cNvSpPr/>
            <p:nvPr/>
          </p:nvSpPr>
          <p:spPr>
            <a:xfrm>
              <a:off x="8818338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83"/>
                  </a:moveTo>
                  <a:cubicBezTo>
                    <a:pt x="1382" y="83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4"/>
                    <a:pt x="465" y="83"/>
                    <a:pt x="918" y="83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17"/>
                  </a:cubicBezTo>
                  <a:cubicBezTo>
                    <a:pt x="1" y="1429"/>
                    <a:pt x="418" y="1845"/>
                    <a:pt x="918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06" name="Google Shape;8306;p28"/>
            <p:cNvSpPr/>
            <p:nvPr/>
          </p:nvSpPr>
          <p:spPr>
            <a:xfrm>
              <a:off x="9031763" y="3951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18"/>
                    <a:pt x="1382" y="1787"/>
                    <a:pt x="929" y="1787"/>
                  </a:cubicBezTo>
                  <a:cubicBezTo>
                    <a:pt x="465" y="1787"/>
                    <a:pt x="96" y="1418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8"/>
                    <a:pt x="1" y="930"/>
                  </a:cubicBezTo>
                  <a:cubicBezTo>
                    <a:pt x="1" y="1430"/>
                    <a:pt x="417" y="1846"/>
                    <a:pt x="929" y="1846"/>
                  </a:cubicBezTo>
                  <a:cubicBezTo>
                    <a:pt x="1429" y="1846"/>
                    <a:pt x="1846" y="1430"/>
                    <a:pt x="1846" y="930"/>
                  </a:cubicBezTo>
                  <a:cubicBezTo>
                    <a:pt x="1834" y="418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07" name="Google Shape;8307;p28"/>
            <p:cNvSpPr/>
            <p:nvPr/>
          </p:nvSpPr>
          <p:spPr>
            <a:xfrm>
              <a:off x="8670413" y="35252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191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191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08" name="Google Shape;8308;p28"/>
            <p:cNvSpPr/>
            <p:nvPr/>
          </p:nvSpPr>
          <p:spPr>
            <a:xfrm>
              <a:off x="8513538" y="4057788"/>
              <a:ext cx="25325" cy="26225"/>
            </a:xfrm>
            <a:custGeom>
              <a:avLst/>
              <a:gdLst/>
              <a:ahLst/>
              <a:cxnLst/>
              <a:rect l="l" t="t" r="r" b="b"/>
              <a:pathLst>
                <a:path w="1013" h="1049" extrusionOk="0">
                  <a:moveTo>
                    <a:pt x="513" y="0"/>
                  </a:moveTo>
                  <a:cubicBezTo>
                    <a:pt x="227" y="0"/>
                    <a:pt x="1" y="239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9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09" name="Google Shape;8309;p28"/>
            <p:cNvSpPr/>
            <p:nvPr/>
          </p:nvSpPr>
          <p:spPr>
            <a:xfrm>
              <a:off x="8869538" y="4057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10" name="Google Shape;8310;p28"/>
            <p:cNvSpPr/>
            <p:nvPr/>
          </p:nvSpPr>
          <p:spPr>
            <a:xfrm>
              <a:off x="8858838" y="38649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11" name="Google Shape;8311;p28"/>
            <p:cNvSpPr/>
            <p:nvPr/>
          </p:nvSpPr>
          <p:spPr>
            <a:xfrm>
              <a:off x="8457588" y="37068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191"/>
                    <a:pt x="1" y="441"/>
                  </a:cubicBezTo>
                  <a:cubicBezTo>
                    <a:pt x="1" y="692"/>
                    <a:pt x="203" y="894"/>
                    <a:pt x="441" y="894"/>
                  </a:cubicBezTo>
                  <a:cubicBezTo>
                    <a:pt x="679" y="894"/>
                    <a:pt x="870" y="692"/>
                    <a:pt x="870" y="441"/>
                  </a:cubicBezTo>
                  <a:cubicBezTo>
                    <a:pt x="870" y="191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12" name="Google Shape;8312;p28"/>
            <p:cNvSpPr/>
            <p:nvPr/>
          </p:nvSpPr>
          <p:spPr>
            <a:xfrm>
              <a:off x="8910913" y="35827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2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53"/>
                  </a:cubicBezTo>
                  <a:cubicBezTo>
                    <a:pt x="870" y="202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13" name="Google Shape;8313;p28"/>
            <p:cNvSpPr/>
            <p:nvPr/>
          </p:nvSpPr>
          <p:spPr>
            <a:xfrm>
              <a:off x="8679638" y="3947963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5"/>
                  </a:moveTo>
                  <a:cubicBezTo>
                    <a:pt x="1489" y="95"/>
                    <a:pt x="1870" y="500"/>
                    <a:pt x="1870" y="988"/>
                  </a:cubicBezTo>
                  <a:cubicBezTo>
                    <a:pt x="1870" y="1488"/>
                    <a:pt x="1465" y="1881"/>
                    <a:pt x="989" y="1881"/>
                  </a:cubicBezTo>
                  <a:cubicBezTo>
                    <a:pt x="513" y="1881"/>
                    <a:pt x="120" y="1488"/>
                    <a:pt x="120" y="988"/>
                  </a:cubicBezTo>
                  <a:cubicBezTo>
                    <a:pt x="120" y="500"/>
                    <a:pt x="501" y="95"/>
                    <a:pt x="989" y="95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988"/>
                  </a:cubicBezTo>
                  <a:cubicBezTo>
                    <a:pt x="1" y="1548"/>
                    <a:pt x="441" y="1988"/>
                    <a:pt x="989" y="1988"/>
                  </a:cubicBezTo>
                  <a:cubicBezTo>
                    <a:pt x="1548" y="1988"/>
                    <a:pt x="1989" y="1548"/>
                    <a:pt x="1989" y="988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14" name="Google Shape;8314;p28"/>
            <p:cNvSpPr/>
            <p:nvPr/>
          </p:nvSpPr>
          <p:spPr>
            <a:xfrm flipH="1">
              <a:off x="8594813" y="3645400"/>
              <a:ext cx="108950" cy="150025"/>
            </a:xfrm>
            <a:custGeom>
              <a:avLst/>
              <a:gdLst/>
              <a:ahLst/>
              <a:cxnLst/>
              <a:rect l="l" t="t" r="r" b="b"/>
              <a:pathLst>
                <a:path w="4358" h="6001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1"/>
                  </a:lnTo>
                  <a:lnTo>
                    <a:pt x="2179" y="4012"/>
                  </a:lnTo>
                  <a:lnTo>
                    <a:pt x="4060" y="4167"/>
                  </a:lnTo>
                  <a:lnTo>
                    <a:pt x="4203" y="6001"/>
                  </a:lnTo>
                  <a:lnTo>
                    <a:pt x="4358" y="5977"/>
                  </a:lnTo>
                  <a:lnTo>
                    <a:pt x="4203" y="4012"/>
                  </a:lnTo>
                  <a:lnTo>
                    <a:pt x="2334" y="3870"/>
                  </a:lnTo>
                  <a:lnTo>
                    <a:pt x="2167" y="1976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15" name="Google Shape;8315;p28"/>
            <p:cNvSpPr/>
            <p:nvPr/>
          </p:nvSpPr>
          <p:spPr>
            <a:xfrm flipH="1">
              <a:off x="8807038" y="336827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084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16" name="Google Shape;8316;p28"/>
            <p:cNvSpPr/>
            <p:nvPr/>
          </p:nvSpPr>
          <p:spPr>
            <a:xfrm>
              <a:off x="8979088" y="361592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94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17" name="Google Shape;8317;p28"/>
            <p:cNvSpPr/>
            <p:nvPr/>
          </p:nvSpPr>
          <p:spPr>
            <a:xfrm>
              <a:off x="8818338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4"/>
                    <a:pt x="1382" y="1787"/>
                    <a:pt x="918" y="1787"/>
                  </a:cubicBezTo>
                  <a:cubicBezTo>
                    <a:pt x="465" y="1787"/>
                    <a:pt x="84" y="1406"/>
                    <a:pt x="84" y="929"/>
                  </a:cubicBezTo>
                  <a:cubicBezTo>
                    <a:pt x="84" y="453"/>
                    <a:pt x="465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18" name="Google Shape;8318;p28"/>
            <p:cNvSpPr/>
            <p:nvPr/>
          </p:nvSpPr>
          <p:spPr>
            <a:xfrm>
              <a:off x="903176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19" name="Google Shape;8319;p28"/>
            <p:cNvSpPr/>
            <p:nvPr/>
          </p:nvSpPr>
          <p:spPr>
            <a:xfrm>
              <a:off x="8670413" y="42941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2"/>
                    <a:pt x="203" y="894"/>
                    <a:pt x="441" y="894"/>
                  </a:cubicBezTo>
                  <a:cubicBezTo>
                    <a:pt x="679" y="894"/>
                    <a:pt x="870" y="692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20" name="Google Shape;8320;p28"/>
            <p:cNvSpPr/>
            <p:nvPr/>
          </p:nvSpPr>
          <p:spPr>
            <a:xfrm>
              <a:off x="851353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21" name="Google Shape;8321;p28"/>
            <p:cNvSpPr/>
            <p:nvPr/>
          </p:nvSpPr>
          <p:spPr>
            <a:xfrm>
              <a:off x="886953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22" name="Google Shape;8322;p28"/>
            <p:cNvSpPr/>
            <p:nvPr/>
          </p:nvSpPr>
          <p:spPr>
            <a:xfrm>
              <a:off x="885883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23" name="Google Shape;8323;p28"/>
            <p:cNvSpPr/>
            <p:nvPr/>
          </p:nvSpPr>
          <p:spPr>
            <a:xfrm>
              <a:off x="8457588" y="44756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24" name="Google Shape;8324;p28"/>
            <p:cNvSpPr/>
            <p:nvPr/>
          </p:nvSpPr>
          <p:spPr>
            <a:xfrm>
              <a:off x="8910913" y="43518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25" name="Google Shape;8325;p28"/>
            <p:cNvSpPr/>
            <p:nvPr/>
          </p:nvSpPr>
          <p:spPr>
            <a:xfrm>
              <a:off x="8679638" y="4716788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26" name="Google Shape;8326;p28"/>
            <p:cNvSpPr/>
            <p:nvPr/>
          </p:nvSpPr>
          <p:spPr>
            <a:xfrm>
              <a:off x="8594813" y="4414525"/>
              <a:ext cx="108950" cy="149750"/>
            </a:xfrm>
            <a:custGeom>
              <a:avLst/>
              <a:gdLst/>
              <a:ahLst/>
              <a:cxnLst/>
              <a:rect l="l" t="t" r="r" b="b"/>
              <a:pathLst>
                <a:path w="4358" h="5990" extrusionOk="0">
                  <a:moveTo>
                    <a:pt x="143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36" y="2120"/>
                  </a:lnTo>
                  <a:lnTo>
                    <a:pt x="2179" y="4013"/>
                  </a:lnTo>
                  <a:lnTo>
                    <a:pt x="4060" y="4168"/>
                  </a:lnTo>
                  <a:lnTo>
                    <a:pt x="4203" y="5990"/>
                  </a:lnTo>
                  <a:lnTo>
                    <a:pt x="4358" y="5978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22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27" name="Google Shape;8327;p28"/>
            <p:cNvSpPr/>
            <p:nvPr/>
          </p:nvSpPr>
          <p:spPr>
            <a:xfrm>
              <a:off x="8807038" y="413712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51"/>
                  </a:lnTo>
                  <a:lnTo>
                    <a:pt x="24" y="4405"/>
                  </a:lnTo>
                  <a:lnTo>
                    <a:pt x="1965" y="4251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22"/>
                  </a:lnTo>
                  <a:lnTo>
                    <a:pt x="5954" y="167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28" name="Google Shape;8328;p28"/>
            <p:cNvSpPr/>
            <p:nvPr/>
          </p:nvSpPr>
          <p:spPr>
            <a:xfrm>
              <a:off x="8266188" y="4616350"/>
              <a:ext cx="106900" cy="151525"/>
            </a:xfrm>
            <a:custGeom>
              <a:avLst/>
              <a:gdLst/>
              <a:ahLst/>
              <a:cxnLst/>
              <a:rect l="l" t="t" r="r" b="b"/>
              <a:pathLst>
                <a:path w="4276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2" y="2012"/>
                  </a:lnTo>
                  <a:lnTo>
                    <a:pt x="1989" y="3905"/>
                  </a:lnTo>
                  <a:lnTo>
                    <a:pt x="120" y="4084"/>
                  </a:lnTo>
                  <a:lnTo>
                    <a:pt x="1" y="6048"/>
                  </a:lnTo>
                  <a:lnTo>
                    <a:pt x="144" y="6060"/>
                  </a:lnTo>
                  <a:lnTo>
                    <a:pt x="263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88"/>
                  </a:lnTo>
                  <a:lnTo>
                    <a:pt x="4275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29" name="Google Shape;8329;p28"/>
            <p:cNvSpPr/>
            <p:nvPr/>
          </p:nvSpPr>
          <p:spPr>
            <a:xfrm flipH="1">
              <a:off x="397063" y="43828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0"/>
                  </a:lnTo>
                  <a:lnTo>
                    <a:pt x="2822" y="5382"/>
                  </a:lnTo>
                  <a:lnTo>
                    <a:pt x="203" y="5596"/>
                  </a:lnTo>
                  <a:lnTo>
                    <a:pt x="0" y="8334"/>
                  </a:lnTo>
                  <a:lnTo>
                    <a:pt x="203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41"/>
                  </a:lnTo>
                  <a:lnTo>
                    <a:pt x="5846" y="2738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30" name="Google Shape;8330;p28"/>
            <p:cNvSpPr/>
            <p:nvPr/>
          </p:nvSpPr>
          <p:spPr>
            <a:xfrm>
              <a:off x="8818338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31" name="Google Shape;8331;p28"/>
            <p:cNvSpPr/>
            <p:nvPr/>
          </p:nvSpPr>
          <p:spPr>
            <a:xfrm>
              <a:off x="867041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32" name="Google Shape;8332;p28"/>
            <p:cNvSpPr/>
            <p:nvPr/>
          </p:nvSpPr>
          <p:spPr>
            <a:xfrm>
              <a:off x="8910913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41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33" name="Google Shape;8333;p28"/>
            <p:cNvSpPr/>
            <p:nvPr/>
          </p:nvSpPr>
          <p:spPr>
            <a:xfrm flipH="1">
              <a:off x="8807038" y="4906250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4013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34" name="Google Shape;8334;p28"/>
            <p:cNvSpPr/>
            <p:nvPr/>
          </p:nvSpPr>
          <p:spPr>
            <a:xfrm>
              <a:off x="8243563" y="4910725"/>
              <a:ext cx="152125" cy="208675"/>
            </a:xfrm>
            <a:custGeom>
              <a:avLst/>
              <a:gdLst/>
              <a:ahLst/>
              <a:cxnLst/>
              <a:rect l="l" t="t" r="r" b="b"/>
              <a:pathLst>
                <a:path w="6085" h="8347" extrusionOk="0">
                  <a:moveTo>
                    <a:pt x="5859" y="0"/>
                  </a:moveTo>
                  <a:lnTo>
                    <a:pt x="5668" y="2548"/>
                  </a:lnTo>
                  <a:lnTo>
                    <a:pt x="3049" y="2751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8" y="5811"/>
                  </a:lnTo>
                  <a:lnTo>
                    <a:pt x="3037" y="5596"/>
                  </a:lnTo>
                  <a:lnTo>
                    <a:pt x="3239" y="2965"/>
                  </a:lnTo>
                  <a:lnTo>
                    <a:pt x="5859" y="2739"/>
                  </a:lnTo>
                  <a:lnTo>
                    <a:pt x="6085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35" name="Google Shape;8335;p28"/>
            <p:cNvSpPr/>
            <p:nvPr/>
          </p:nvSpPr>
          <p:spPr>
            <a:xfrm>
              <a:off x="807836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36" name="Google Shape;8336;p28"/>
            <p:cNvSpPr/>
            <p:nvPr/>
          </p:nvSpPr>
          <p:spPr>
            <a:xfrm>
              <a:off x="75604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0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00" y="1037"/>
                  </a:cubicBezTo>
                  <a:cubicBezTo>
                    <a:pt x="774" y="1037"/>
                    <a:pt x="1012" y="810"/>
                    <a:pt x="1012" y="525"/>
                  </a:cubicBezTo>
                  <a:cubicBezTo>
                    <a:pt x="1012" y="227"/>
                    <a:pt x="774" y="1"/>
                    <a:pt x="5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37" name="Google Shape;8337;p28"/>
            <p:cNvSpPr/>
            <p:nvPr/>
          </p:nvSpPr>
          <p:spPr>
            <a:xfrm>
              <a:off x="7916438" y="212063"/>
              <a:ext cx="21475" cy="22350"/>
            </a:xfrm>
            <a:custGeom>
              <a:avLst/>
              <a:gdLst/>
              <a:ahLst/>
              <a:cxnLst/>
              <a:rect l="l" t="t" r="r" b="b"/>
              <a:pathLst>
                <a:path w="859" h="894" extrusionOk="0">
                  <a:moveTo>
                    <a:pt x="430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30" y="894"/>
                  </a:cubicBezTo>
                  <a:cubicBezTo>
                    <a:pt x="668" y="894"/>
                    <a:pt x="858" y="703"/>
                    <a:pt x="858" y="453"/>
                  </a:cubicBezTo>
                  <a:cubicBezTo>
                    <a:pt x="858" y="203"/>
                    <a:pt x="668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38" name="Google Shape;8338;p28"/>
            <p:cNvSpPr/>
            <p:nvPr/>
          </p:nvSpPr>
          <p:spPr>
            <a:xfrm>
              <a:off x="790513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39" name="Google Shape;8339;p28"/>
            <p:cNvSpPr/>
            <p:nvPr/>
          </p:nvSpPr>
          <p:spPr>
            <a:xfrm>
              <a:off x="7725938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40" name="Google Shape;8340;p28"/>
            <p:cNvSpPr/>
            <p:nvPr/>
          </p:nvSpPr>
          <p:spPr>
            <a:xfrm flipH="1">
              <a:off x="159126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1" y="2001"/>
                  </a:lnTo>
                  <a:lnTo>
                    <a:pt x="2012" y="3894"/>
                  </a:lnTo>
                  <a:lnTo>
                    <a:pt x="131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3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86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41" name="Google Shape;8341;p28"/>
            <p:cNvSpPr/>
            <p:nvPr/>
          </p:nvSpPr>
          <p:spPr>
            <a:xfrm>
              <a:off x="771731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70" y="703"/>
                    <a:pt x="870" y="453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42" name="Google Shape;8342;p28"/>
            <p:cNvSpPr/>
            <p:nvPr/>
          </p:nvSpPr>
          <p:spPr>
            <a:xfrm>
              <a:off x="7957238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41" y="893"/>
                  </a:cubicBezTo>
                  <a:cubicBezTo>
                    <a:pt x="679" y="893"/>
                    <a:pt x="869" y="691"/>
                    <a:pt x="869" y="453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43" name="Google Shape;8343;p28"/>
            <p:cNvSpPr/>
            <p:nvPr/>
          </p:nvSpPr>
          <p:spPr>
            <a:xfrm flipH="1">
              <a:off x="1179288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18" y="1"/>
                  </a:moveTo>
                  <a:lnTo>
                    <a:pt x="3989" y="155"/>
                  </a:lnTo>
                  <a:lnTo>
                    <a:pt x="3834" y="2048"/>
                  </a:lnTo>
                  <a:lnTo>
                    <a:pt x="1965" y="2203"/>
                  </a:lnTo>
                  <a:lnTo>
                    <a:pt x="1798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2" y="155"/>
                  </a:lnTo>
                  <a:lnTo>
                    <a:pt x="591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44" name="Google Shape;8344;p28"/>
            <p:cNvSpPr/>
            <p:nvPr/>
          </p:nvSpPr>
          <p:spPr>
            <a:xfrm>
              <a:off x="729018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6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50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45" name="Google Shape;8345;p28"/>
            <p:cNvSpPr/>
            <p:nvPr/>
          </p:nvSpPr>
          <p:spPr>
            <a:xfrm>
              <a:off x="807836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46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46" name="Google Shape;8346;p28"/>
            <p:cNvSpPr/>
            <p:nvPr/>
          </p:nvSpPr>
          <p:spPr>
            <a:xfrm>
              <a:off x="75604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0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00" y="1048"/>
                  </a:cubicBezTo>
                  <a:cubicBezTo>
                    <a:pt x="774" y="1048"/>
                    <a:pt x="1012" y="810"/>
                    <a:pt x="1012" y="524"/>
                  </a:cubicBezTo>
                  <a:cubicBezTo>
                    <a:pt x="1012" y="238"/>
                    <a:pt x="774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47" name="Google Shape;8347;p28"/>
            <p:cNvSpPr/>
            <p:nvPr/>
          </p:nvSpPr>
          <p:spPr>
            <a:xfrm>
              <a:off x="7916438" y="4826638"/>
              <a:ext cx="21475" cy="22350"/>
            </a:xfrm>
            <a:custGeom>
              <a:avLst/>
              <a:gdLst/>
              <a:ahLst/>
              <a:cxnLst/>
              <a:rect l="l" t="t" r="r" b="b"/>
              <a:pathLst>
                <a:path w="859" h="894" extrusionOk="0">
                  <a:moveTo>
                    <a:pt x="430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30" y="893"/>
                  </a:cubicBezTo>
                  <a:cubicBezTo>
                    <a:pt x="668" y="893"/>
                    <a:pt x="858" y="691"/>
                    <a:pt x="858" y="441"/>
                  </a:cubicBezTo>
                  <a:cubicBezTo>
                    <a:pt x="858" y="203"/>
                    <a:pt x="668" y="0"/>
                    <a:pt x="4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48" name="Google Shape;8348;p28"/>
            <p:cNvSpPr/>
            <p:nvPr/>
          </p:nvSpPr>
          <p:spPr>
            <a:xfrm>
              <a:off x="790513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49" name="Google Shape;8349;p28"/>
            <p:cNvSpPr/>
            <p:nvPr/>
          </p:nvSpPr>
          <p:spPr>
            <a:xfrm>
              <a:off x="7725938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50" name="Google Shape;8350;p28"/>
            <p:cNvSpPr/>
            <p:nvPr/>
          </p:nvSpPr>
          <p:spPr>
            <a:xfrm flipH="1">
              <a:off x="1591263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1" y="2012"/>
                  </a:lnTo>
                  <a:lnTo>
                    <a:pt x="2012" y="3905"/>
                  </a:lnTo>
                  <a:lnTo>
                    <a:pt x="131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3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86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51" name="Google Shape;8351;p28"/>
            <p:cNvSpPr/>
            <p:nvPr/>
          </p:nvSpPr>
          <p:spPr>
            <a:xfrm>
              <a:off x="771731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53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52" name="Google Shape;8352;p28"/>
            <p:cNvSpPr/>
            <p:nvPr/>
          </p:nvSpPr>
          <p:spPr>
            <a:xfrm>
              <a:off x="7957238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53" name="Google Shape;8353;p28"/>
            <p:cNvSpPr/>
            <p:nvPr/>
          </p:nvSpPr>
          <p:spPr>
            <a:xfrm flipH="1">
              <a:off x="225613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18" y="1"/>
                  </a:moveTo>
                  <a:lnTo>
                    <a:pt x="3989" y="167"/>
                  </a:lnTo>
                  <a:lnTo>
                    <a:pt x="3834" y="2061"/>
                  </a:lnTo>
                  <a:lnTo>
                    <a:pt x="1965" y="2203"/>
                  </a:lnTo>
                  <a:lnTo>
                    <a:pt x="1798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2" y="167"/>
                  </a:lnTo>
                  <a:lnTo>
                    <a:pt x="591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54" name="Google Shape;8354;p28"/>
            <p:cNvSpPr/>
            <p:nvPr/>
          </p:nvSpPr>
          <p:spPr>
            <a:xfrm>
              <a:off x="7290188" y="491072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55" name="Google Shape;8355;p28"/>
            <p:cNvSpPr/>
            <p:nvPr/>
          </p:nvSpPr>
          <p:spPr>
            <a:xfrm>
              <a:off x="7124688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1" y="465"/>
                    <a:pt x="1751" y="941"/>
                  </a:cubicBezTo>
                  <a:cubicBezTo>
                    <a:pt x="1751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56" name="Google Shape;8356;p28"/>
            <p:cNvSpPr/>
            <p:nvPr/>
          </p:nvSpPr>
          <p:spPr>
            <a:xfrm>
              <a:off x="66067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1" y="1"/>
                  </a:moveTo>
                  <a:cubicBezTo>
                    <a:pt x="227" y="1"/>
                    <a:pt x="0" y="227"/>
                    <a:pt x="0" y="525"/>
                  </a:cubicBezTo>
                  <a:cubicBezTo>
                    <a:pt x="0" y="810"/>
                    <a:pt x="227" y="1037"/>
                    <a:pt x="501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57" name="Google Shape;8357;p28"/>
            <p:cNvSpPr/>
            <p:nvPr/>
          </p:nvSpPr>
          <p:spPr>
            <a:xfrm>
              <a:off x="6962763" y="2120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58" y="703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58" name="Google Shape;8358;p28"/>
            <p:cNvSpPr/>
            <p:nvPr/>
          </p:nvSpPr>
          <p:spPr>
            <a:xfrm>
              <a:off x="6951438" y="19488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80" y="894"/>
                    <a:pt x="870" y="691"/>
                    <a:pt x="870" y="441"/>
                  </a:cubicBezTo>
                  <a:cubicBezTo>
                    <a:pt x="870" y="203"/>
                    <a:pt x="680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59" name="Google Shape;8359;p28"/>
            <p:cNvSpPr/>
            <p:nvPr/>
          </p:nvSpPr>
          <p:spPr>
            <a:xfrm>
              <a:off x="677226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0" y="1894"/>
                  </a:cubicBezTo>
                  <a:cubicBezTo>
                    <a:pt x="524" y="1894"/>
                    <a:pt x="119" y="1489"/>
                    <a:pt x="119" y="1001"/>
                  </a:cubicBezTo>
                  <a:cubicBezTo>
                    <a:pt x="119" y="501"/>
                    <a:pt x="524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60" name="Google Shape;8360;p28"/>
            <p:cNvSpPr/>
            <p:nvPr/>
          </p:nvSpPr>
          <p:spPr>
            <a:xfrm>
              <a:off x="635881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44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13" y="3894"/>
                  </a:lnTo>
                  <a:lnTo>
                    <a:pt x="143" y="4073"/>
                  </a:lnTo>
                  <a:lnTo>
                    <a:pt x="1" y="6037"/>
                  </a:lnTo>
                  <a:lnTo>
                    <a:pt x="155" y="6049"/>
                  </a:lnTo>
                  <a:lnTo>
                    <a:pt x="286" y="4228"/>
                  </a:lnTo>
                  <a:lnTo>
                    <a:pt x="2167" y="4049"/>
                  </a:lnTo>
                  <a:lnTo>
                    <a:pt x="2287" y="2156"/>
                  </a:lnTo>
                  <a:lnTo>
                    <a:pt x="4156" y="1977"/>
                  </a:lnTo>
                  <a:lnTo>
                    <a:pt x="4287" y="13"/>
                  </a:lnTo>
                  <a:lnTo>
                    <a:pt x="4144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61" name="Google Shape;8361;p28"/>
            <p:cNvSpPr/>
            <p:nvPr/>
          </p:nvSpPr>
          <p:spPr>
            <a:xfrm>
              <a:off x="6763638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79" y="893"/>
                    <a:pt x="869" y="703"/>
                    <a:pt x="869" y="453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62" name="Google Shape;8362;p28"/>
            <p:cNvSpPr/>
            <p:nvPr/>
          </p:nvSpPr>
          <p:spPr>
            <a:xfrm>
              <a:off x="7003538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63" name="Google Shape;8363;p28"/>
            <p:cNvSpPr/>
            <p:nvPr/>
          </p:nvSpPr>
          <p:spPr>
            <a:xfrm flipH="1">
              <a:off x="2132963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41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89" y="2203"/>
                  </a:lnTo>
                  <a:lnTo>
                    <a:pt x="4143" y="310"/>
                  </a:lnTo>
                  <a:lnTo>
                    <a:pt x="5941" y="155"/>
                  </a:lnTo>
                  <a:lnTo>
                    <a:pt x="5941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64" name="Google Shape;8364;p28"/>
            <p:cNvSpPr/>
            <p:nvPr/>
          </p:nvSpPr>
          <p:spPr>
            <a:xfrm>
              <a:off x="633648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27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7" y="5596"/>
                  </a:lnTo>
                  <a:lnTo>
                    <a:pt x="3251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65" name="Google Shape;8365;p28"/>
            <p:cNvSpPr/>
            <p:nvPr/>
          </p:nvSpPr>
          <p:spPr>
            <a:xfrm>
              <a:off x="7124688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1" y="465"/>
                    <a:pt x="1751" y="941"/>
                  </a:cubicBezTo>
                  <a:cubicBezTo>
                    <a:pt x="1751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66" name="Google Shape;8366;p28"/>
            <p:cNvSpPr/>
            <p:nvPr/>
          </p:nvSpPr>
          <p:spPr>
            <a:xfrm>
              <a:off x="66067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1" y="0"/>
                  </a:moveTo>
                  <a:cubicBezTo>
                    <a:pt x="227" y="0"/>
                    <a:pt x="0" y="238"/>
                    <a:pt x="0" y="524"/>
                  </a:cubicBezTo>
                  <a:cubicBezTo>
                    <a:pt x="0" y="810"/>
                    <a:pt x="227" y="1048"/>
                    <a:pt x="501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67" name="Google Shape;8367;p28"/>
            <p:cNvSpPr/>
            <p:nvPr/>
          </p:nvSpPr>
          <p:spPr>
            <a:xfrm>
              <a:off x="6962763" y="48266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68" name="Google Shape;8368;p28"/>
            <p:cNvSpPr/>
            <p:nvPr/>
          </p:nvSpPr>
          <p:spPr>
            <a:xfrm>
              <a:off x="6951438" y="4634038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1" y="1"/>
                  </a:moveTo>
                  <a:cubicBezTo>
                    <a:pt x="203" y="1"/>
                    <a:pt x="1" y="191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80" y="894"/>
                    <a:pt x="870" y="691"/>
                    <a:pt x="870" y="441"/>
                  </a:cubicBezTo>
                  <a:cubicBezTo>
                    <a:pt x="870" y="191"/>
                    <a:pt x="680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69" name="Google Shape;8369;p28"/>
            <p:cNvSpPr/>
            <p:nvPr/>
          </p:nvSpPr>
          <p:spPr>
            <a:xfrm>
              <a:off x="677226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0" y="1894"/>
                  </a:cubicBezTo>
                  <a:cubicBezTo>
                    <a:pt x="524" y="1894"/>
                    <a:pt x="119" y="1489"/>
                    <a:pt x="119" y="1001"/>
                  </a:cubicBezTo>
                  <a:cubicBezTo>
                    <a:pt x="119" y="513"/>
                    <a:pt x="524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70" name="Google Shape;8370;p28"/>
            <p:cNvSpPr/>
            <p:nvPr/>
          </p:nvSpPr>
          <p:spPr>
            <a:xfrm>
              <a:off x="6358813" y="4616350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44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13" y="3905"/>
                  </a:lnTo>
                  <a:lnTo>
                    <a:pt x="143" y="4084"/>
                  </a:lnTo>
                  <a:lnTo>
                    <a:pt x="1" y="6048"/>
                  </a:lnTo>
                  <a:lnTo>
                    <a:pt x="155" y="6060"/>
                  </a:lnTo>
                  <a:lnTo>
                    <a:pt x="286" y="4227"/>
                  </a:lnTo>
                  <a:lnTo>
                    <a:pt x="2167" y="4048"/>
                  </a:lnTo>
                  <a:lnTo>
                    <a:pt x="2287" y="2155"/>
                  </a:lnTo>
                  <a:lnTo>
                    <a:pt x="4156" y="1988"/>
                  </a:lnTo>
                  <a:lnTo>
                    <a:pt x="4287" y="24"/>
                  </a:lnTo>
                  <a:lnTo>
                    <a:pt x="4144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71" name="Google Shape;8371;p28"/>
            <p:cNvSpPr/>
            <p:nvPr/>
          </p:nvSpPr>
          <p:spPr>
            <a:xfrm>
              <a:off x="6763638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69" y="691"/>
                    <a:pt x="869" y="453"/>
                  </a:cubicBezTo>
                  <a:cubicBezTo>
                    <a:pt x="869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72" name="Google Shape;8372;p28"/>
            <p:cNvSpPr/>
            <p:nvPr/>
          </p:nvSpPr>
          <p:spPr>
            <a:xfrm>
              <a:off x="7003538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73" name="Google Shape;8373;p28"/>
            <p:cNvSpPr/>
            <p:nvPr/>
          </p:nvSpPr>
          <p:spPr>
            <a:xfrm flipH="1">
              <a:off x="1179288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41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89" y="2203"/>
                  </a:lnTo>
                  <a:lnTo>
                    <a:pt x="4143" y="310"/>
                  </a:lnTo>
                  <a:lnTo>
                    <a:pt x="5941" y="167"/>
                  </a:lnTo>
                  <a:lnTo>
                    <a:pt x="5941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74" name="Google Shape;8374;p28"/>
            <p:cNvSpPr/>
            <p:nvPr/>
          </p:nvSpPr>
          <p:spPr>
            <a:xfrm>
              <a:off x="633648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27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7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75" name="Google Shape;8375;p28"/>
            <p:cNvSpPr/>
            <p:nvPr/>
          </p:nvSpPr>
          <p:spPr>
            <a:xfrm>
              <a:off x="617128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84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76" name="Google Shape;8376;p28"/>
            <p:cNvSpPr/>
            <p:nvPr/>
          </p:nvSpPr>
          <p:spPr>
            <a:xfrm>
              <a:off x="56530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1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01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77" name="Google Shape;8377;p28"/>
            <p:cNvSpPr/>
            <p:nvPr/>
          </p:nvSpPr>
          <p:spPr>
            <a:xfrm>
              <a:off x="600906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78" name="Google Shape;8378;p28"/>
            <p:cNvSpPr/>
            <p:nvPr/>
          </p:nvSpPr>
          <p:spPr>
            <a:xfrm>
              <a:off x="5998363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79" name="Google Shape;8379;p28"/>
            <p:cNvSpPr/>
            <p:nvPr/>
          </p:nvSpPr>
          <p:spPr>
            <a:xfrm>
              <a:off x="5819163" y="102538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01" y="1894"/>
                    <a:pt x="108" y="1489"/>
                    <a:pt x="108" y="1001"/>
                  </a:cubicBezTo>
                  <a:cubicBezTo>
                    <a:pt x="108" y="501"/>
                    <a:pt x="501" y="96"/>
                    <a:pt x="989" y="96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1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80" name="Google Shape;8380;p28"/>
            <p:cNvSpPr/>
            <p:nvPr/>
          </p:nvSpPr>
          <p:spPr>
            <a:xfrm flipH="1">
              <a:off x="3498338" y="-162"/>
              <a:ext cx="107200" cy="151250"/>
            </a:xfrm>
            <a:custGeom>
              <a:avLst/>
              <a:gdLst/>
              <a:ahLst/>
              <a:cxnLst/>
              <a:rect l="l" t="t" r="r" b="b"/>
              <a:pathLst>
                <a:path w="4288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32" y="4073"/>
                  </a:lnTo>
                  <a:lnTo>
                    <a:pt x="1" y="6037"/>
                  </a:lnTo>
                  <a:lnTo>
                    <a:pt x="156" y="6049"/>
                  </a:lnTo>
                  <a:lnTo>
                    <a:pt x="275" y="4228"/>
                  </a:lnTo>
                  <a:lnTo>
                    <a:pt x="2156" y="4049"/>
                  </a:lnTo>
                  <a:lnTo>
                    <a:pt x="2275" y="2156"/>
                  </a:lnTo>
                  <a:lnTo>
                    <a:pt x="4144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81" name="Google Shape;8381;p28"/>
            <p:cNvSpPr/>
            <p:nvPr/>
          </p:nvSpPr>
          <p:spPr>
            <a:xfrm>
              <a:off x="581023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82" name="Google Shape;8382;p28"/>
            <p:cNvSpPr/>
            <p:nvPr/>
          </p:nvSpPr>
          <p:spPr>
            <a:xfrm>
              <a:off x="605013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8" y="893"/>
                    <a:pt x="858" y="691"/>
                    <a:pt x="858" y="453"/>
                  </a:cubicBezTo>
                  <a:cubicBezTo>
                    <a:pt x="858" y="203"/>
                    <a:pt x="668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83" name="Google Shape;8383;p28"/>
            <p:cNvSpPr/>
            <p:nvPr/>
          </p:nvSpPr>
          <p:spPr>
            <a:xfrm flipH="1">
              <a:off x="3086363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84" name="Google Shape;8384;p28"/>
            <p:cNvSpPr/>
            <p:nvPr/>
          </p:nvSpPr>
          <p:spPr>
            <a:xfrm>
              <a:off x="5383088" y="294238"/>
              <a:ext cx="151850" cy="208675"/>
            </a:xfrm>
            <a:custGeom>
              <a:avLst/>
              <a:gdLst/>
              <a:ahLst/>
              <a:cxnLst/>
              <a:rect l="l" t="t" r="r" b="b"/>
              <a:pathLst>
                <a:path w="6074" h="8347" extrusionOk="0">
                  <a:moveTo>
                    <a:pt x="5859" y="0"/>
                  </a:moveTo>
                  <a:lnTo>
                    <a:pt x="5656" y="2536"/>
                  </a:lnTo>
                  <a:lnTo>
                    <a:pt x="3049" y="2750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8" y="5798"/>
                  </a:lnTo>
                  <a:lnTo>
                    <a:pt x="3025" y="5596"/>
                  </a:lnTo>
                  <a:lnTo>
                    <a:pt x="3239" y="2953"/>
                  </a:lnTo>
                  <a:lnTo>
                    <a:pt x="5859" y="2750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85" name="Google Shape;8385;p28"/>
            <p:cNvSpPr/>
            <p:nvPr/>
          </p:nvSpPr>
          <p:spPr>
            <a:xfrm>
              <a:off x="617128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94" y="84"/>
                    <a:pt x="1763" y="465"/>
                    <a:pt x="1763" y="941"/>
                  </a:cubicBezTo>
                  <a:cubicBezTo>
                    <a:pt x="1763" y="1394"/>
                    <a:pt x="1394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84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86" name="Google Shape;8386;p28"/>
            <p:cNvSpPr/>
            <p:nvPr/>
          </p:nvSpPr>
          <p:spPr>
            <a:xfrm>
              <a:off x="56530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1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01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87" name="Google Shape;8387;p28"/>
            <p:cNvSpPr/>
            <p:nvPr/>
          </p:nvSpPr>
          <p:spPr>
            <a:xfrm>
              <a:off x="600906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88" name="Google Shape;8388;p28"/>
            <p:cNvSpPr/>
            <p:nvPr/>
          </p:nvSpPr>
          <p:spPr>
            <a:xfrm>
              <a:off x="5998363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89" name="Google Shape;8389;p28"/>
            <p:cNvSpPr/>
            <p:nvPr/>
          </p:nvSpPr>
          <p:spPr>
            <a:xfrm>
              <a:off x="5819163" y="4716788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01" y="1894"/>
                    <a:pt x="108" y="1489"/>
                    <a:pt x="108" y="1001"/>
                  </a:cubicBezTo>
                  <a:cubicBezTo>
                    <a:pt x="96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90" name="Google Shape;8390;p28"/>
            <p:cNvSpPr/>
            <p:nvPr/>
          </p:nvSpPr>
          <p:spPr>
            <a:xfrm flipH="1">
              <a:off x="3498338" y="4614113"/>
              <a:ext cx="107200" cy="151525"/>
            </a:xfrm>
            <a:custGeom>
              <a:avLst/>
              <a:gdLst/>
              <a:ahLst/>
              <a:cxnLst/>
              <a:rect l="l" t="t" r="r" b="b"/>
              <a:pathLst>
                <a:path w="4288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5"/>
                  </a:lnTo>
                  <a:lnTo>
                    <a:pt x="132" y="4084"/>
                  </a:lnTo>
                  <a:lnTo>
                    <a:pt x="1" y="6048"/>
                  </a:lnTo>
                  <a:lnTo>
                    <a:pt x="156" y="6060"/>
                  </a:lnTo>
                  <a:lnTo>
                    <a:pt x="275" y="4227"/>
                  </a:lnTo>
                  <a:lnTo>
                    <a:pt x="2156" y="4048"/>
                  </a:lnTo>
                  <a:lnTo>
                    <a:pt x="2275" y="2155"/>
                  </a:lnTo>
                  <a:lnTo>
                    <a:pt x="4144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91" name="Google Shape;8391;p28"/>
            <p:cNvSpPr/>
            <p:nvPr/>
          </p:nvSpPr>
          <p:spPr>
            <a:xfrm>
              <a:off x="581023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92" name="Google Shape;8392;p28"/>
            <p:cNvSpPr/>
            <p:nvPr/>
          </p:nvSpPr>
          <p:spPr>
            <a:xfrm>
              <a:off x="605013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8" y="893"/>
                    <a:pt x="858" y="691"/>
                    <a:pt x="858" y="441"/>
                  </a:cubicBezTo>
                  <a:cubicBezTo>
                    <a:pt x="858" y="203"/>
                    <a:pt x="668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93" name="Google Shape;8393;p28"/>
            <p:cNvSpPr/>
            <p:nvPr/>
          </p:nvSpPr>
          <p:spPr>
            <a:xfrm flipH="1">
              <a:off x="2132688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94" name="Google Shape;8394;p28"/>
            <p:cNvSpPr/>
            <p:nvPr/>
          </p:nvSpPr>
          <p:spPr>
            <a:xfrm>
              <a:off x="5383088" y="4908488"/>
              <a:ext cx="151850" cy="208675"/>
            </a:xfrm>
            <a:custGeom>
              <a:avLst/>
              <a:gdLst/>
              <a:ahLst/>
              <a:cxnLst/>
              <a:rect l="l" t="t" r="r" b="b"/>
              <a:pathLst>
                <a:path w="6074" h="8347" extrusionOk="0">
                  <a:moveTo>
                    <a:pt x="5859" y="0"/>
                  </a:moveTo>
                  <a:lnTo>
                    <a:pt x="5656" y="2548"/>
                  </a:lnTo>
                  <a:lnTo>
                    <a:pt x="3049" y="2751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8" y="5811"/>
                  </a:lnTo>
                  <a:lnTo>
                    <a:pt x="3025" y="5596"/>
                  </a:lnTo>
                  <a:lnTo>
                    <a:pt x="3239" y="2965"/>
                  </a:lnTo>
                  <a:lnTo>
                    <a:pt x="5859" y="2739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95" name="Google Shape;8395;p28"/>
            <p:cNvSpPr/>
            <p:nvPr/>
          </p:nvSpPr>
          <p:spPr>
            <a:xfrm>
              <a:off x="521788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06" y="0"/>
                    <a:pt x="1" y="417"/>
                    <a:pt x="1" y="929"/>
                  </a:cubicBezTo>
                  <a:cubicBezTo>
                    <a:pt x="1" y="1429"/>
                    <a:pt x="406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96" name="Google Shape;8396;p28"/>
            <p:cNvSpPr/>
            <p:nvPr/>
          </p:nvSpPr>
          <p:spPr>
            <a:xfrm>
              <a:off x="46993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12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97" name="Google Shape;8397;p28"/>
            <p:cNvSpPr/>
            <p:nvPr/>
          </p:nvSpPr>
          <p:spPr>
            <a:xfrm>
              <a:off x="50553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2" y="1"/>
                    <a:pt x="0" y="203"/>
                    <a:pt x="0" y="453"/>
                  </a:cubicBezTo>
                  <a:cubicBezTo>
                    <a:pt x="0" y="703"/>
                    <a:pt x="202" y="894"/>
                    <a:pt x="441" y="894"/>
                  </a:cubicBezTo>
                  <a:cubicBezTo>
                    <a:pt x="679" y="894"/>
                    <a:pt x="869" y="703"/>
                    <a:pt x="869" y="453"/>
                  </a:cubicBezTo>
                  <a:cubicBezTo>
                    <a:pt x="869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98" name="Google Shape;8398;p28"/>
            <p:cNvSpPr/>
            <p:nvPr/>
          </p:nvSpPr>
          <p:spPr>
            <a:xfrm>
              <a:off x="5044663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99" name="Google Shape;8399;p28"/>
            <p:cNvSpPr/>
            <p:nvPr/>
          </p:nvSpPr>
          <p:spPr>
            <a:xfrm>
              <a:off x="4865463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00" name="Google Shape;8400;p28"/>
            <p:cNvSpPr/>
            <p:nvPr/>
          </p:nvSpPr>
          <p:spPr>
            <a:xfrm>
              <a:off x="4452038" y="-162"/>
              <a:ext cx="106875" cy="151250"/>
            </a:xfrm>
            <a:custGeom>
              <a:avLst/>
              <a:gdLst/>
              <a:ahLst/>
              <a:cxnLst/>
              <a:rect l="l" t="t" r="r" b="b"/>
              <a:pathLst>
                <a:path w="4275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1" y="2001"/>
                  </a:lnTo>
                  <a:lnTo>
                    <a:pt x="2000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3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74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01" name="Google Shape;8401;p28"/>
            <p:cNvSpPr/>
            <p:nvPr/>
          </p:nvSpPr>
          <p:spPr>
            <a:xfrm>
              <a:off x="485653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02" name="Google Shape;8402;p28"/>
            <p:cNvSpPr/>
            <p:nvPr/>
          </p:nvSpPr>
          <p:spPr>
            <a:xfrm>
              <a:off x="5096763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79" y="893"/>
                    <a:pt x="869" y="691"/>
                    <a:pt x="869" y="453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03" name="Google Shape;8403;p28"/>
            <p:cNvSpPr/>
            <p:nvPr/>
          </p:nvSpPr>
          <p:spPr>
            <a:xfrm flipH="1">
              <a:off x="4039763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30" y="1"/>
                  </a:moveTo>
                  <a:lnTo>
                    <a:pt x="4001" y="155"/>
                  </a:lnTo>
                  <a:lnTo>
                    <a:pt x="3834" y="2048"/>
                  </a:lnTo>
                  <a:lnTo>
                    <a:pt x="1953" y="2203"/>
                  </a:lnTo>
                  <a:lnTo>
                    <a:pt x="1810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04" name="Google Shape;8404;p28"/>
            <p:cNvSpPr/>
            <p:nvPr/>
          </p:nvSpPr>
          <p:spPr>
            <a:xfrm>
              <a:off x="44297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46" y="0"/>
                  </a:moveTo>
                  <a:lnTo>
                    <a:pt x="5656" y="2536"/>
                  </a:lnTo>
                  <a:lnTo>
                    <a:pt x="3036" y="2750"/>
                  </a:lnTo>
                  <a:lnTo>
                    <a:pt x="2834" y="5394"/>
                  </a:lnTo>
                  <a:lnTo>
                    <a:pt x="214" y="5608"/>
                  </a:lnTo>
                  <a:lnTo>
                    <a:pt x="0" y="8334"/>
                  </a:lnTo>
                  <a:lnTo>
                    <a:pt x="214" y="8346"/>
                  </a:lnTo>
                  <a:lnTo>
                    <a:pt x="405" y="5798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50"/>
                  </a:lnTo>
                  <a:lnTo>
                    <a:pt x="6072" y="12"/>
                  </a:lnTo>
                  <a:lnTo>
                    <a:pt x="5846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05" name="Google Shape;8405;p28"/>
            <p:cNvSpPr/>
            <p:nvPr/>
          </p:nvSpPr>
          <p:spPr>
            <a:xfrm>
              <a:off x="521788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06" y="1"/>
                    <a:pt x="1" y="417"/>
                    <a:pt x="1" y="917"/>
                  </a:cubicBezTo>
                  <a:cubicBezTo>
                    <a:pt x="1" y="1429"/>
                    <a:pt x="406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23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06" name="Google Shape;8406;p28"/>
            <p:cNvSpPr/>
            <p:nvPr/>
          </p:nvSpPr>
          <p:spPr>
            <a:xfrm>
              <a:off x="46993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12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07" name="Google Shape;8407;p28"/>
            <p:cNvSpPr/>
            <p:nvPr/>
          </p:nvSpPr>
          <p:spPr>
            <a:xfrm>
              <a:off x="50553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2" y="0"/>
                    <a:pt x="0" y="203"/>
                    <a:pt x="0" y="441"/>
                  </a:cubicBezTo>
                  <a:cubicBezTo>
                    <a:pt x="0" y="691"/>
                    <a:pt x="202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08" name="Google Shape;8408;p28"/>
            <p:cNvSpPr/>
            <p:nvPr/>
          </p:nvSpPr>
          <p:spPr>
            <a:xfrm>
              <a:off x="5044663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09" name="Google Shape;8409;p28"/>
            <p:cNvSpPr/>
            <p:nvPr/>
          </p:nvSpPr>
          <p:spPr>
            <a:xfrm>
              <a:off x="4865463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10" name="Google Shape;8410;p28"/>
            <p:cNvSpPr/>
            <p:nvPr/>
          </p:nvSpPr>
          <p:spPr>
            <a:xfrm>
              <a:off x="4452038" y="4614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1" y="2012"/>
                  </a:lnTo>
                  <a:lnTo>
                    <a:pt x="2000" y="3905"/>
                  </a:lnTo>
                  <a:lnTo>
                    <a:pt x="119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3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74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11" name="Google Shape;8411;p28"/>
            <p:cNvSpPr/>
            <p:nvPr/>
          </p:nvSpPr>
          <p:spPr>
            <a:xfrm>
              <a:off x="485653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12" name="Google Shape;8412;p28"/>
            <p:cNvSpPr/>
            <p:nvPr/>
          </p:nvSpPr>
          <p:spPr>
            <a:xfrm>
              <a:off x="5096763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13" name="Google Shape;8413;p28"/>
            <p:cNvSpPr/>
            <p:nvPr/>
          </p:nvSpPr>
          <p:spPr>
            <a:xfrm flipH="1">
              <a:off x="3086088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30" y="1"/>
                  </a:moveTo>
                  <a:lnTo>
                    <a:pt x="4001" y="167"/>
                  </a:lnTo>
                  <a:lnTo>
                    <a:pt x="3834" y="2061"/>
                  </a:lnTo>
                  <a:lnTo>
                    <a:pt x="1953" y="2203"/>
                  </a:lnTo>
                  <a:lnTo>
                    <a:pt x="1810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14" name="Google Shape;8414;p28"/>
            <p:cNvSpPr/>
            <p:nvPr/>
          </p:nvSpPr>
          <p:spPr>
            <a:xfrm>
              <a:off x="44297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46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14" y="5608"/>
                  </a:lnTo>
                  <a:lnTo>
                    <a:pt x="0" y="8335"/>
                  </a:lnTo>
                  <a:lnTo>
                    <a:pt x="214" y="8347"/>
                  </a:lnTo>
                  <a:lnTo>
                    <a:pt x="405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46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15" name="Google Shape;8415;p28"/>
            <p:cNvSpPr/>
            <p:nvPr/>
          </p:nvSpPr>
          <p:spPr>
            <a:xfrm>
              <a:off x="4264213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0" y="465"/>
                    <a:pt x="1750" y="941"/>
                  </a:cubicBezTo>
                  <a:cubicBezTo>
                    <a:pt x="1750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16" name="Google Shape;8416;p28"/>
            <p:cNvSpPr/>
            <p:nvPr/>
          </p:nvSpPr>
          <p:spPr>
            <a:xfrm>
              <a:off x="37462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0" y="1"/>
                  </a:moveTo>
                  <a:cubicBezTo>
                    <a:pt x="227" y="1"/>
                    <a:pt x="0" y="227"/>
                    <a:pt x="0" y="525"/>
                  </a:cubicBezTo>
                  <a:cubicBezTo>
                    <a:pt x="0" y="810"/>
                    <a:pt x="227" y="1037"/>
                    <a:pt x="500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17" name="Google Shape;8417;p28"/>
            <p:cNvSpPr/>
            <p:nvPr/>
          </p:nvSpPr>
          <p:spPr>
            <a:xfrm>
              <a:off x="41022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69" y="703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18" name="Google Shape;8418;p28"/>
            <p:cNvSpPr/>
            <p:nvPr/>
          </p:nvSpPr>
          <p:spPr>
            <a:xfrm>
              <a:off x="4091263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19" name="Google Shape;8419;p28"/>
            <p:cNvSpPr/>
            <p:nvPr/>
          </p:nvSpPr>
          <p:spPr>
            <a:xfrm>
              <a:off x="3911788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9" y="96"/>
                    <a:pt x="1881" y="501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01"/>
                    <a:pt x="524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20" name="Google Shape;8420;p28"/>
            <p:cNvSpPr/>
            <p:nvPr/>
          </p:nvSpPr>
          <p:spPr>
            <a:xfrm flipH="1">
              <a:off x="5405438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13" y="3894"/>
                  </a:lnTo>
                  <a:lnTo>
                    <a:pt x="143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86" y="2156"/>
                  </a:lnTo>
                  <a:lnTo>
                    <a:pt x="4156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21" name="Google Shape;8421;p28"/>
            <p:cNvSpPr/>
            <p:nvPr/>
          </p:nvSpPr>
          <p:spPr>
            <a:xfrm>
              <a:off x="3903138" y="448713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2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42" y="893"/>
                  </a:cubicBezTo>
                  <a:cubicBezTo>
                    <a:pt x="680" y="893"/>
                    <a:pt x="870" y="703"/>
                    <a:pt x="870" y="453"/>
                  </a:cubicBezTo>
                  <a:cubicBezTo>
                    <a:pt x="870" y="203"/>
                    <a:pt x="680" y="0"/>
                    <a:pt x="4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22" name="Google Shape;8422;p28"/>
            <p:cNvSpPr/>
            <p:nvPr/>
          </p:nvSpPr>
          <p:spPr>
            <a:xfrm>
              <a:off x="4143363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23" name="Google Shape;8423;p28"/>
            <p:cNvSpPr/>
            <p:nvPr/>
          </p:nvSpPr>
          <p:spPr>
            <a:xfrm flipH="1">
              <a:off x="4993438" y="289763"/>
              <a:ext cx="148575" cy="110150"/>
            </a:xfrm>
            <a:custGeom>
              <a:avLst/>
              <a:gdLst/>
              <a:ahLst/>
              <a:cxnLst/>
              <a:rect l="l" t="t" r="r" b="b"/>
              <a:pathLst>
                <a:path w="5943" h="4406" extrusionOk="0">
                  <a:moveTo>
                    <a:pt x="5930" y="1"/>
                  </a:moveTo>
                  <a:lnTo>
                    <a:pt x="3990" y="155"/>
                  </a:lnTo>
                  <a:lnTo>
                    <a:pt x="3847" y="2048"/>
                  </a:lnTo>
                  <a:lnTo>
                    <a:pt x="1965" y="2203"/>
                  </a:lnTo>
                  <a:lnTo>
                    <a:pt x="1799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4" y="4239"/>
                  </a:lnTo>
                  <a:lnTo>
                    <a:pt x="2096" y="2346"/>
                  </a:lnTo>
                  <a:lnTo>
                    <a:pt x="3978" y="2203"/>
                  </a:lnTo>
                  <a:lnTo>
                    <a:pt x="4121" y="310"/>
                  </a:lnTo>
                  <a:lnTo>
                    <a:pt x="5942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24" name="Google Shape;8424;p28"/>
            <p:cNvSpPr/>
            <p:nvPr/>
          </p:nvSpPr>
          <p:spPr>
            <a:xfrm>
              <a:off x="34760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25" y="5596"/>
                  </a:lnTo>
                  <a:lnTo>
                    <a:pt x="3251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25" name="Google Shape;8425;p28"/>
            <p:cNvSpPr/>
            <p:nvPr/>
          </p:nvSpPr>
          <p:spPr>
            <a:xfrm>
              <a:off x="4264213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0" y="465"/>
                    <a:pt x="1750" y="941"/>
                  </a:cubicBezTo>
                  <a:cubicBezTo>
                    <a:pt x="1750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26" name="Google Shape;8426;p28"/>
            <p:cNvSpPr/>
            <p:nvPr/>
          </p:nvSpPr>
          <p:spPr>
            <a:xfrm>
              <a:off x="37462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0" y="0"/>
                  </a:moveTo>
                  <a:cubicBezTo>
                    <a:pt x="227" y="0"/>
                    <a:pt x="0" y="238"/>
                    <a:pt x="0" y="524"/>
                  </a:cubicBezTo>
                  <a:cubicBezTo>
                    <a:pt x="0" y="810"/>
                    <a:pt x="227" y="1048"/>
                    <a:pt x="500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27" name="Google Shape;8427;p28"/>
            <p:cNvSpPr/>
            <p:nvPr/>
          </p:nvSpPr>
          <p:spPr>
            <a:xfrm>
              <a:off x="41022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28" name="Google Shape;8428;p28"/>
            <p:cNvSpPr/>
            <p:nvPr/>
          </p:nvSpPr>
          <p:spPr>
            <a:xfrm>
              <a:off x="4091263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29" name="Google Shape;8429;p28"/>
            <p:cNvSpPr/>
            <p:nvPr/>
          </p:nvSpPr>
          <p:spPr>
            <a:xfrm>
              <a:off x="3911788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9" y="108"/>
                    <a:pt x="1881" y="513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13"/>
                    <a:pt x="524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30" name="Google Shape;8430;p28"/>
            <p:cNvSpPr/>
            <p:nvPr/>
          </p:nvSpPr>
          <p:spPr>
            <a:xfrm flipH="1">
              <a:off x="5405438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13" y="3905"/>
                  </a:lnTo>
                  <a:lnTo>
                    <a:pt x="143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86" y="2155"/>
                  </a:lnTo>
                  <a:lnTo>
                    <a:pt x="4156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31" name="Google Shape;8431;p28"/>
            <p:cNvSpPr/>
            <p:nvPr/>
          </p:nvSpPr>
          <p:spPr>
            <a:xfrm>
              <a:off x="3903138" y="5063263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2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42" y="894"/>
                  </a:cubicBezTo>
                  <a:cubicBezTo>
                    <a:pt x="680" y="894"/>
                    <a:pt x="870" y="691"/>
                    <a:pt x="870" y="453"/>
                  </a:cubicBezTo>
                  <a:cubicBezTo>
                    <a:pt x="870" y="203"/>
                    <a:pt x="680" y="1"/>
                    <a:pt x="4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32" name="Google Shape;8432;p28"/>
            <p:cNvSpPr/>
            <p:nvPr/>
          </p:nvSpPr>
          <p:spPr>
            <a:xfrm>
              <a:off x="4143363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33" name="Google Shape;8433;p28"/>
            <p:cNvSpPr/>
            <p:nvPr/>
          </p:nvSpPr>
          <p:spPr>
            <a:xfrm>
              <a:off x="4039763" y="4904013"/>
              <a:ext cx="148575" cy="110175"/>
            </a:xfrm>
            <a:custGeom>
              <a:avLst/>
              <a:gdLst/>
              <a:ahLst/>
              <a:cxnLst/>
              <a:rect l="l" t="t" r="r" b="b"/>
              <a:pathLst>
                <a:path w="5943" h="4407" extrusionOk="0">
                  <a:moveTo>
                    <a:pt x="5930" y="1"/>
                  </a:moveTo>
                  <a:lnTo>
                    <a:pt x="3990" y="167"/>
                  </a:lnTo>
                  <a:lnTo>
                    <a:pt x="3847" y="2061"/>
                  </a:lnTo>
                  <a:lnTo>
                    <a:pt x="1965" y="2203"/>
                  </a:lnTo>
                  <a:lnTo>
                    <a:pt x="1799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4" y="4239"/>
                  </a:lnTo>
                  <a:lnTo>
                    <a:pt x="2096" y="2358"/>
                  </a:lnTo>
                  <a:lnTo>
                    <a:pt x="3978" y="2203"/>
                  </a:lnTo>
                  <a:lnTo>
                    <a:pt x="4121" y="310"/>
                  </a:lnTo>
                  <a:lnTo>
                    <a:pt x="5942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34" name="Google Shape;8434;p28"/>
            <p:cNvSpPr/>
            <p:nvPr/>
          </p:nvSpPr>
          <p:spPr>
            <a:xfrm>
              <a:off x="34760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25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35" name="Google Shape;8435;p28"/>
            <p:cNvSpPr/>
            <p:nvPr/>
          </p:nvSpPr>
          <p:spPr>
            <a:xfrm>
              <a:off x="331051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36" name="Google Shape;8436;p28"/>
            <p:cNvSpPr/>
            <p:nvPr/>
          </p:nvSpPr>
          <p:spPr>
            <a:xfrm>
              <a:off x="27925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13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37" name="Google Shape;8437;p28"/>
            <p:cNvSpPr/>
            <p:nvPr/>
          </p:nvSpPr>
          <p:spPr>
            <a:xfrm>
              <a:off x="31485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38" name="Google Shape;8438;p28"/>
            <p:cNvSpPr/>
            <p:nvPr/>
          </p:nvSpPr>
          <p:spPr>
            <a:xfrm>
              <a:off x="3137588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39" name="Google Shape;8439;p28"/>
            <p:cNvSpPr/>
            <p:nvPr/>
          </p:nvSpPr>
          <p:spPr>
            <a:xfrm>
              <a:off x="2958388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13" y="1894"/>
                    <a:pt x="132" y="1489"/>
                    <a:pt x="132" y="1001"/>
                  </a:cubicBezTo>
                  <a:cubicBezTo>
                    <a:pt x="132" y="501"/>
                    <a:pt x="513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1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60" y="1989"/>
                    <a:pt x="2001" y="1548"/>
                    <a:pt x="2001" y="1001"/>
                  </a:cubicBezTo>
                  <a:cubicBezTo>
                    <a:pt x="2001" y="441"/>
                    <a:pt x="1536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40" name="Google Shape;8440;p28"/>
            <p:cNvSpPr/>
            <p:nvPr/>
          </p:nvSpPr>
          <p:spPr>
            <a:xfrm>
              <a:off x="2544938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01" y="1822"/>
                  </a:lnTo>
                  <a:lnTo>
                    <a:pt x="2120" y="2001"/>
                  </a:lnTo>
                  <a:lnTo>
                    <a:pt x="2001" y="3894"/>
                  </a:lnTo>
                  <a:lnTo>
                    <a:pt x="132" y="4073"/>
                  </a:lnTo>
                  <a:lnTo>
                    <a:pt x="1" y="6037"/>
                  </a:lnTo>
                  <a:lnTo>
                    <a:pt x="144" y="6049"/>
                  </a:lnTo>
                  <a:lnTo>
                    <a:pt x="275" y="4228"/>
                  </a:lnTo>
                  <a:lnTo>
                    <a:pt x="2156" y="4049"/>
                  </a:lnTo>
                  <a:lnTo>
                    <a:pt x="2275" y="2156"/>
                  </a:lnTo>
                  <a:lnTo>
                    <a:pt x="4144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41" name="Google Shape;8441;p28"/>
            <p:cNvSpPr/>
            <p:nvPr/>
          </p:nvSpPr>
          <p:spPr>
            <a:xfrm>
              <a:off x="294946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703"/>
                    <a:pt x="203" y="893"/>
                    <a:pt x="441" y="893"/>
                  </a:cubicBezTo>
                  <a:cubicBezTo>
                    <a:pt x="679" y="893"/>
                    <a:pt x="870" y="703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42" name="Google Shape;8442;p28"/>
            <p:cNvSpPr/>
            <p:nvPr/>
          </p:nvSpPr>
          <p:spPr>
            <a:xfrm>
              <a:off x="3189663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43" name="Google Shape;8443;p28"/>
            <p:cNvSpPr/>
            <p:nvPr/>
          </p:nvSpPr>
          <p:spPr>
            <a:xfrm flipH="1">
              <a:off x="5947138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42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53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42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44" name="Google Shape;8444;p28"/>
            <p:cNvSpPr/>
            <p:nvPr/>
          </p:nvSpPr>
          <p:spPr>
            <a:xfrm>
              <a:off x="25226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9" y="0"/>
                  </a:moveTo>
                  <a:lnTo>
                    <a:pt x="5656" y="2536"/>
                  </a:lnTo>
                  <a:lnTo>
                    <a:pt x="3049" y="2750"/>
                  </a:lnTo>
                  <a:lnTo>
                    <a:pt x="2823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03" y="8346"/>
                  </a:lnTo>
                  <a:lnTo>
                    <a:pt x="418" y="5798"/>
                  </a:lnTo>
                  <a:lnTo>
                    <a:pt x="3037" y="5596"/>
                  </a:lnTo>
                  <a:lnTo>
                    <a:pt x="3239" y="2953"/>
                  </a:lnTo>
                  <a:lnTo>
                    <a:pt x="5847" y="2750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45" name="Google Shape;8445;p28"/>
            <p:cNvSpPr/>
            <p:nvPr/>
          </p:nvSpPr>
          <p:spPr>
            <a:xfrm>
              <a:off x="331051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46" name="Google Shape;8446;p28"/>
            <p:cNvSpPr/>
            <p:nvPr/>
          </p:nvSpPr>
          <p:spPr>
            <a:xfrm>
              <a:off x="27925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47" name="Google Shape;8447;p28"/>
            <p:cNvSpPr/>
            <p:nvPr/>
          </p:nvSpPr>
          <p:spPr>
            <a:xfrm>
              <a:off x="31485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48" name="Google Shape;8448;p28"/>
            <p:cNvSpPr/>
            <p:nvPr/>
          </p:nvSpPr>
          <p:spPr>
            <a:xfrm>
              <a:off x="3137588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49" name="Google Shape;8449;p28"/>
            <p:cNvSpPr/>
            <p:nvPr/>
          </p:nvSpPr>
          <p:spPr>
            <a:xfrm>
              <a:off x="2958388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13" y="1894"/>
                    <a:pt x="132" y="1489"/>
                    <a:pt x="132" y="1001"/>
                  </a:cubicBezTo>
                  <a:cubicBezTo>
                    <a:pt x="108" y="513"/>
                    <a:pt x="513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60" y="2001"/>
                    <a:pt x="2001" y="1549"/>
                    <a:pt x="2001" y="1001"/>
                  </a:cubicBezTo>
                  <a:cubicBezTo>
                    <a:pt x="2001" y="453"/>
                    <a:pt x="1536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50" name="Google Shape;8450;p28"/>
            <p:cNvSpPr/>
            <p:nvPr/>
          </p:nvSpPr>
          <p:spPr>
            <a:xfrm>
              <a:off x="2544938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01" y="1834"/>
                  </a:lnTo>
                  <a:lnTo>
                    <a:pt x="2120" y="2012"/>
                  </a:lnTo>
                  <a:lnTo>
                    <a:pt x="2001" y="3905"/>
                  </a:lnTo>
                  <a:lnTo>
                    <a:pt x="132" y="4084"/>
                  </a:lnTo>
                  <a:lnTo>
                    <a:pt x="1" y="6048"/>
                  </a:lnTo>
                  <a:lnTo>
                    <a:pt x="144" y="6060"/>
                  </a:lnTo>
                  <a:lnTo>
                    <a:pt x="275" y="4227"/>
                  </a:lnTo>
                  <a:lnTo>
                    <a:pt x="2156" y="4048"/>
                  </a:lnTo>
                  <a:lnTo>
                    <a:pt x="2275" y="2155"/>
                  </a:lnTo>
                  <a:lnTo>
                    <a:pt x="4144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51" name="Google Shape;8451;p28"/>
            <p:cNvSpPr/>
            <p:nvPr/>
          </p:nvSpPr>
          <p:spPr>
            <a:xfrm>
              <a:off x="294946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52" name="Google Shape;8452;p28"/>
            <p:cNvSpPr/>
            <p:nvPr/>
          </p:nvSpPr>
          <p:spPr>
            <a:xfrm>
              <a:off x="3189663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53" name="Google Shape;8453;p28"/>
            <p:cNvSpPr/>
            <p:nvPr/>
          </p:nvSpPr>
          <p:spPr>
            <a:xfrm flipH="1">
              <a:off x="4993463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42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53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42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54" name="Google Shape;8454;p28"/>
            <p:cNvSpPr/>
            <p:nvPr/>
          </p:nvSpPr>
          <p:spPr>
            <a:xfrm>
              <a:off x="25226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9" y="0"/>
                  </a:moveTo>
                  <a:lnTo>
                    <a:pt x="5656" y="2548"/>
                  </a:lnTo>
                  <a:lnTo>
                    <a:pt x="3049" y="2751"/>
                  </a:lnTo>
                  <a:lnTo>
                    <a:pt x="2823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03" y="8347"/>
                  </a:lnTo>
                  <a:lnTo>
                    <a:pt x="418" y="5811"/>
                  </a:lnTo>
                  <a:lnTo>
                    <a:pt x="3037" y="5596"/>
                  </a:lnTo>
                  <a:lnTo>
                    <a:pt x="3239" y="2965"/>
                  </a:lnTo>
                  <a:lnTo>
                    <a:pt x="5847" y="2739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55" name="Google Shape;8455;p28"/>
            <p:cNvSpPr/>
            <p:nvPr/>
          </p:nvSpPr>
          <p:spPr>
            <a:xfrm>
              <a:off x="235741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56" name="Google Shape;8456;p28"/>
            <p:cNvSpPr/>
            <p:nvPr/>
          </p:nvSpPr>
          <p:spPr>
            <a:xfrm>
              <a:off x="183891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12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57" name="Google Shape;8457;p28"/>
            <p:cNvSpPr/>
            <p:nvPr/>
          </p:nvSpPr>
          <p:spPr>
            <a:xfrm>
              <a:off x="21949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2" y="1"/>
                    <a:pt x="0" y="203"/>
                    <a:pt x="0" y="453"/>
                  </a:cubicBezTo>
                  <a:cubicBezTo>
                    <a:pt x="0" y="703"/>
                    <a:pt x="202" y="894"/>
                    <a:pt x="441" y="894"/>
                  </a:cubicBezTo>
                  <a:cubicBezTo>
                    <a:pt x="679" y="894"/>
                    <a:pt x="869" y="703"/>
                    <a:pt x="869" y="453"/>
                  </a:cubicBezTo>
                  <a:cubicBezTo>
                    <a:pt x="869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58" name="Google Shape;8458;p28"/>
            <p:cNvSpPr/>
            <p:nvPr/>
          </p:nvSpPr>
          <p:spPr>
            <a:xfrm>
              <a:off x="218418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59" name="Google Shape;8459;p28"/>
            <p:cNvSpPr/>
            <p:nvPr/>
          </p:nvSpPr>
          <p:spPr>
            <a:xfrm>
              <a:off x="2004988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25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60" name="Google Shape;8460;p28"/>
            <p:cNvSpPr/>
            <p:nvPr/>
          </p:nvSpPr>
          <p:spPr>
            <a:xfrm flipH="1">
              <a:off x="731251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43" y="2001"/>
                  </a:lnTo>
                  <a:lnTo>
                    <a:pt x="2012" y="3894"/>
                  </a:lnTo>
                  <a:lnTo>
                    <a:pt x="131" y="4073"/>
                  </a:lnTo>
                  <a:lnTo>
                    <a:pt x="0" y="6037"/>
                  </a:lnTo>
                  <a:lnTo>
                    <a:pt x="167" y="6049"/>
                  </a:lnTo>
                  <a:lnTo>
                    <a:pt x="286" y="4228"/>
                  </a:lnTo>
                  <a:lnTo>
                    <a:pt x="2155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86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61" name="Google Shape;8461;p28"/>
            <p:cNvSpPr/>
            <p:nvPr/>
          </p:nvSpPr>
          <p:spPr>
            <a:xfrm>
              <a:off x="1996063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62" name="Google Shape;8462;p28"/>
            <p:cNvSpPr/>
            <p:nvPr/>
          </p:nvSpPr>
          <p:spPr>
            <a:xfrm>
              <a:off x="22359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63" name="Google Shape;8463;p28"/>
            <p:cNvSpPr/>
            <p:nvPr/>
          </p:nvSpPr>
          <p:spPr>
            <a:xfrm flipH="1">
              <a:off x="6900238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34" y="2048"/>
                  </a:lnTo>
                  <a:lnTo>
                    <a:pt x="1965" y="2203"/>
                  </a:lnTo>
                  <a:lnTo>
                    <a:pt x="1810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65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64" name="Google Shape;8464;p28"/>
            <p:cNvSpPr/>
            <p:nvPr/>
          </p:nvSpPr>
          <p:spPr>
            <a:xfrm>
              <a:off x="156893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36"/>
                  </a:lnTo>
                  <a:lnTo>
                    <a:pt x="3048" y="2750"/>
                  </a:lnTo>
                  <a:lnTo>
                    <a:pt x="2846" y="5394"/>
                  </a:lnTo>
                  <a:lnTo>
                    <a:pt x="226" y="5608"/>
                  </a:lnTo>
                  <a:lnTo>
                    <a:pt x="0" y="8334"/>
                  </a:lnTo>
                  <a:lnTo>
                    <a:pt x="226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39" y="2953"/>
                  </a:lnTo>
                  <a:lnTo>
                    <a:pt x="5858" y="2750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65" name="Google Shape;8465;p28"/>
            <p:cNvSpPr/>
            <p:nvPr/>
          </p:nvSpPr>
          <p:spPr>
            <a:xfrm>
              <a:off x="235741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22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66" name="Google Shape;8466;p28"/>
            <p:cNvSpPr/>
            <p:nvPr/>
          </p:nvSpPr>
          <p:spPr>
            <a:xfrm>
              <a:off x="183891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12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67" name="Google Shape;8467;p28"/>
            <p:cNvSpPr/>
            <p:nvPr/>
          </p:nvSpPr>
          <p:spPr>
            <a:xfrm>
              <a:off x="21949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2" y="0"/>
                    <a:pt x="0" y="203"/>
                    <a:pt x="0" y="441"/>
                  </a:cubicBezTo>
                  <a:cubicBezTo>
                    <a:pt x="0" y="691"/>
                    <a:pt x="202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68" name="Google Shape;8468;p28"/>
            <p:cNvSpPr/>
            <p:nvPr/>
          </p:nvSpPr>
          <p:spPr>
            <a:xfrm>
              <a:off x="218418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69" name="Google Shape;8469;p28"/>
            <p:cNvSpPr/>
            <p:nvPr/>
          </p:nvSpPr>
          <p:spPr>
            <a:xfrm>
              <a:off x="2004988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25" y="1894"/>
                    <a:pt x="120" y="1489"/>
                    <a:pt x="120" y="1001"/>
                  </a:cubicBezTo>
                  <a:cubicBezTo>
                    <a:pt x="108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70" name="Google Shape;8470;p28"/>
            <p:cNvSpPr/>
            <p:nvPr/>
          </p:nvSpPr>
          <p:spPr>
            <a:xfrm flipH="1">
              <a:off x="7312513" y="4616350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43" y="2012"/>
                  </a:lnTo>
                  <a:lnTo>
                    <a:pt x="2012" y="3905"/>
                  </a:lnTo>
                  <a:lnTo>
                    <a:pt x="131" y="4084"/>
                  </a:lnTo>
                  <a:lnTo>
                    <a:pt x="0" y="6048"/>
                  </a:lnTo>
                  <a:lnTo>
                    <a:pt x="167" y="6060"/>
                  </a:lnTo>
                  <a:lnTo>
                    <a:pt x="286" y="4227"/>
                  </a:lnTo>
                  <a:lnTo>
                    <a:pt x="2155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86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71" name="Google Shape;8471;p28"/>
            <p:cNvSpPr/>
            <p:nvPr/>
          </p:nvSpPr>
          <p:spPr>
            <a:xfrm>
              <a:off x="1996063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72" name="Google Shape;8472;p28"/>
            <p:cNvSpPr/>
            <p:nvPr/>
          </p:nvSpPr>
          <p:spPr>
            <a:xfrm>
              <a:off x="22359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73" name="Google Shape;8473;p28"/>
            <p:cNvSpPr/>
            <p:nvPr/>
          </p:nvSpPr>
          <p:spPr>
            <a:xfrm flipH="1">
              <a:off x="5946563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34" y="2061"/>
                  </a:lnTo>
                  <a:lnTo>
                    <a:pt x="1965" y="2203"/>
                  </a:lnTo>
                  <a:lnTo>
                    <a:pt x="1810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65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74" name="Google Shape;8474;p28"/>
            <p:cNvSpPr/>
            <p:nvPr/>
          </p:nvSpPr>
          <p:spPr>
            <a:xfrm>
              <a:off x="156893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48" y="2751"/>
                  </a:lnTo>
                  <a:lnTo>
                    <a:pt x="2846" y="5394"/>
                  </a:lnTo>
                  <a:lnTo>
                    <a:pt x="226" y="5608"/>
                  </a:lnTo>
                  <a:lnTo>
                    <a:pt x="0" y="8335"/>
                  </a:lnTo>
                  <a:lnTo>
                    <a:pt x="226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39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75" name="Google Shape;8475;p28"/>
            <p:cNvSpPr/>
            <p:nvPr/>
          </p:nvSpPr>
          <p:spPr>
            <a:xfrm>
              <a:off x="1403738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0" y="465"/>
                    <a:pt x="1750" y="941"/>
                  </a:cubicBezTo>
                  <a:cubicBezTo>
                    <a:pt x="1750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76" name="Google Shape;8476;p28"/>
            <p:cNvSpPr/>
            <p:nvPr/>
          </p:nvSpPr>
          <p:spPr>
            <a:xfrm>
              <a:off x="88521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39" y="1"/>
                    <a:pt x="1" y="227"/>
                    <a:pt x="1" y="525"/>
                  </a:cubicBezTo>
                  <a:cubicBezTo>
                    <a:pt x="1" y="810"/>
                    <a:pt x="239" y="1037"/>
                    <a:pt x="512" y="1037"/>
                  </a:cubicBezTo>
                  <a:cubicBezTo>
                    <a:pt x="786" y="1037"/>
                    <a:pt x="1013" y="810"/>
                    <a:pt x="1013" y="525"/>
                  </a:cubicBezTo>
                  <a:cubicBezTo>
                    <a:pt x="1013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77" name="Google Shape;8477;p28"/>
            <p:cNvSpPr/>
            <p:nvPr/>
          </p:nvSpPr>
          <p:spPr>
            <a:xfrm>
              <a:off x="12418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69" y="703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78" name="Google Shape;8478;p28"/>
            <p:cNvSpPr/>
            <p:nvPr/>
          </p:nvSpPr>
          <p:spPr>
            <a:xfrm>
              <a:off x="1230788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79" name="Google Shape;8479;p28"/>
            <p:cNvSpPr/>
            <p:nvPr/>
          </p:nvSpPr>
          <p:spPr>
            <a:xfrm>
              <a:off x="105131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8" y="96"/>
                    <a:pt x="1881" y="501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01"/>
                    <a:pt x="512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0" y="1548"/>
                    <a:pt x="2000" y="1001"/>
                  </a:cubicBezTo>
                  <a:cubicBezTo>
                    <a:pt x="2000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80" name="Google Shape;8480;p28"/>
            <p:cNvSpPr/>
            <p:nvPr/>
          </p:nvSpPr>
          <p:spPr>
            <a:xfrm>
              <a:off x="637863" y="-162"/>
              <a:ext cx="106875" cy="151250"/>
            </a:xfrm>
            <a:custGeom>
              <a:avLst/>
              <a:gdLst/>
              <a:ahLst/>
              <a:cxnLst/>
              <a:rect l="l" t="t" r="r" b="b"/>
              <a:pathLst>
                <a:path w="4275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81" name="Google Shape;8481;p28"/>
            <p:cNvSpPr/>
            <p:nvPr/>
          </p:nvSpPr>
          <p:spPr>
            <a:xfrm>
              <a:off x="1042388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69" y="703"/>
                    <a:pt x="869" y="453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82" name="Google Shape;8482;p28"/>
            <p:cNvSpPr/>
            <p:nvPr/>
          </p:nvSpPr>
          <p:spPr>
            <a:xfrm>
              <a:off x="12828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83" name="Google Shape;8483;p28"/>
            <p:cNvSpPr/>
            <p:nvPr/>
          </p:nvSpPr>
          <p:spPr>
            <a:xfrm flipH="1">
              <a:off x="7853913" y="289763"/>
              <a:ext cx="148575" cy="110150"/>
            </a:xfrm>
            <a:custGeom>
              <a:avLst/>
              <a:gdLst/>
              <a:ahLst/>
              <a:cxnLst/>
              <a:rect l="l" t="t" r="r" b="b"/>
              <a:pathLst>
                <a:path w="5943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35" y="2048"/>
                  </a:lnTo>
                  <a:lnTo>
                    <a:pt x="1954" y="2203"/>
                  </a:lnTo>
                  <a:lnTo>
                    <a:pt x="1799" y="4108"/>
                  </a:lnTo>
                  <a:lnTo>
                    <a:pt x="1" y="4239"/>
                  </a:lnTo>
                  <a:lnTo>
                    <a:pt x="1" y="4406"/>
                  </a:lnTo>
                  <a:lnTo>
                    <a:pt x="1954" y="4239"/>
                  </a:lnTo>
                  <a:lnTo>
                    <a:pt x="2096" y="2346"/>
                  </a:lnTo>
                  <a:lnTo>
                    <a:pt x="3978" y="2203"/>
                  </a:lnTo>
                  <a:lnTo>
                    <a:pt x="4120" y="310"/>
                  </a:lnTo>
                  <a:lnTo>
                    <a:pt x="5942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84" name="Google Shape;8484;p28"/>
            <p:cNvSpPr/>
            <p:nvPr/>
          </p:nvSpPr>
          <p:spPr>
            <a:xfrm>
              <a:off x="637863" y="768988"/>
              <a:ext cx="106875" cy="151225"/>
            </a:xfrm>
            <a:custGeom>
              <a:avLst/>
              <a:gdLst/>
              <a:ahLst/>
              <a:cxnLst/>
              <a:rect l="l" t="t" r="r" b="b"/>
              <a:pathLst>
                <a:path w="4275" h="6049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2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7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2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85" name="Google Shape;8485;p28"/>
            <p:cNvSpPr/>
            <p:nvPr/>
          </p:nvSpPr>
          <p:spPr>
            <a:xfrm flipH="1">
              <a:off x="61553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05" y="5798"/>
                  </a:lnTo>
                  <a:lnTo>
                    <a:pt x="3025" y="5596"/>
                  </a:lnTo>
                  <a:lnTo>
                    <a:pt x="3227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86" name="Google Shape;8486;p28"/>
            <p:cNvSpPr/>
            <p:nvPr/>
          </p:nvSpPr>
          <p:spPr>
            <a:xfrm>
              <a:off x="668513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30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53" y="1787"/>
                    <a:pt x="84" y="1406"/>
                    <a:pt x="84" y="930"/>
                  </a:cubicBezTo>
                  <a:cubicBezTo>
                    <a:pt x="84" y="453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8"/>
                    <a:pt x="1" y="918"/>
                  </a:cubicBezTo>
                  <a:cubicBezTo>
                    <a:pt x="1" y="1430"/>
                    <a:pt x="417" y="1846"/>
                    <a:pt x="918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34" y="418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87" name="Google Shape;8487;p28"/>
            <p:cNvSpPr/>
            <p:nvPr/>
          </p:nvSpPr>
          <p:spPr>
            <a:xfrm>
              <a:off x="637863" y="1537838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6"/>
                  </a:lnTo>
                  <a:lnTo>
                    <a:pt x="119" y="4084"/>
                  </a:lnTo>
                  <a:lnTo>
                    <a:pt x="0" y="6049"/>
                  </a:lnTo>
                  <a:lnTo>
                    <a:pt x="155" y="6061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67"/>
                  </a:lnTo>
                  <a:lnTo>
                    <a:pt x="4156" y="1989"/>
                  </a:lnTo>
                  <a:lnTo>
                    <a:pt x="4275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88" name="Google Shape;8488;p28"/>
            <p:cNvSpPr/>
            <p:nvPr/>
          </p:nvSpPr>
          <p:spPr>
            <a:xfrm flipH="1">
              <a:off x="615538" y="1063063"/>
              <a:ext cx="151825" cy="209000"/>
            </a:xfrm>
            <a:custGeom>
              <a:avLst/>
              <a:gdLst/>
              <a:ahLst/>
              <a:cxnLst/>
              <a:rect l="l" t="t" r="r" b="b"/>
              <a:pathLst>
                <a:path w="6073" h="8360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7" y="2763"/>
                  </a:lnTo>
                  <a:lnTo>
                    <a:pt x="2834" y="5406"/>
                  </a:lnTo>
                  <a:lnTo>
                    <a:pt x="215" y="5621"/>
                  </a:lnTo>
                  <a:lnTo>
                    <a:pt x="0" y="8335"/>
                  </a:lnTo>
                  <a:lnTo>
                    <a:pt x="215" y="8359"/>
                  </a:lnTo>
                  <a:lnTo>
                    <a:pt x="405" y="5811"/>
                  </a:lnTo>
                  <a:lnTo>
                    <a:pt x="3025" y="5597"/>
                  </a:lnTo>
                  <a:lnTo>
                    <a:pt x="3227" y="2966"/>
                  </a:lnTo>
                  <a:lnTo>
                    <a:pt x="5858" y="2763"/>
                  </a:lnTo>
                  <a:lnTo>
                    <a:pt x="6073" y="25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89" name="Google Shape;8489;p28"/>
            <p:cNvSpPr/>
            <p:nvPr/>
          </p:nvSpPr>
          <p:spPr>
            <a:xfrm>
              <a:off x="668513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53" y="1787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90" name="Google Shape;8490;p28"/>
            <p:cNvSpPr/>
            <p:nvPr/>
          </p:nvSpPr>
          <p:spPr>
            <a:xfrm>
              <a:off x="637863" y="2306963"/>
              <a:ext cx="106875" cy="151550"/>
            </a:xfrm>
            <a:custGeom>
              <a:avLst/>
              <a:gdLst/>
              <a:ahLst/>
              <a:cxnLst/>
              <a:rect l="l" t="t" r="r" b="b"/>
              <a:pathLst>
                <a:path w="4275" h="6062" extrusionOk="0">
                  <a:moveTo>
                    <a:pt x="4132" y="1"/>
                  </a:moveTo>
                  <a:lnTo>
                    <a:pt x="4013" y="1835"/>
                  </a:lnTo>
                  <a:lnTo>
                    <a:pt x="2132" y="2013"/>
                  </a:lnTo>
                  <a:lnTo>
                    <a:pt x="2001" y="3906"/>
                  </a:lnTo>
                  <a:lnTo>
                    <a:pt x="119" y="4085"/>
                  </a:lnTo>
                  <a:lnTo>
                    <a:pt x="0" y="6049"/>
                  </a:lnTo>
                  <a:lnTo>
                    <a:pt x="155" y="6061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91" name="Google Shape;8491;p28"/>
            <p:cNvSpPr/>
            <p:nvPr/>
          </p:nvSpPr>
          <p:spPr>
            <a:xfrm flipH="1">
              <a:off x="615538" y="183221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1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51"/>
                  </a:lnTo>
                  <a:lnTo>
                    <a:pt x="6073" y="12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92" name="Google Shape;8492;p28"/>
            <p:cNvSpPr/>
            <p:nvPr/>
          </p:nvSpPr>
          <p:spPr>
            <a:xfrm>
              <a:off x="668513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93" name="Google Shape;8493;p28"/>
            <p:cNvSpPr/>
            <p:nvPr/>
          </p:nvSpPr>
          <p:spPr>
            <a:xfrm>
              <a:off x="637863" y="3076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1"/>
                  </a:moveTo>
                  <a:lnTo>
                    <a:pt x="4013" y="1834"/>
                  </a:lnTo>
                  <a:lnTo>
                    <a:pt x="2132" y="2013"/>
                  </a:lnTo>
                  <a:lnTo>
                    <a:pt x="2001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61"/>
                  </a:lnTo>
                  <a:lnTo>
                    <a:pt x="274" y="4227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94" name="Google Shape;8494;p28"/>
            <p:cNvSpPr/>
            <p:nvPr/>
          </p:nvSpPr>
          <p:spPr>
            <a:xfrm flipH="1">
              <a:off x="615538" y="260136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82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799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51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95" name="Google Shape;8495;p28"/>
            <p:cNvSpPr/>
            <p:nvPr/>
          </p:nvSpPr>
          <p:spPr>
            <a:xfrm>
              <a:off x="668513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83"/>
                  </a:moveTo>
                  <a:cubicBezTo>
                    <a:pt x="1382" y="83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4"/>
                    <a:pt x="453" y="83"/>
                    <a:pt x="918" y="83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5"/>
                    <a:pt x="918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96" name="Google Shape;8496;p28"/>
            <p:cNvSpPr/>
            <p:nvPr/>
          </p:nvSpPr>
          <p:spPr>
            <a:xfrm>
              <a:off x="637863" y="3845263"/>
              <a:ext cx="106875" cy="151225"/>
            </a:xfrm>
            <a:custGeom>
              <a:avLst/>
              <a:gdLst/>
              <a:ahLst/>
              <a:cxnLst/>
              <a:rect l="l" t="t" r="r" b="b"/>
              <a:pathLst>
                <a:path w="4275" h="6049" extrusionOk="0">
                  <a:moveTo>
                    <a:pt x="4132" y="0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2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77"/>
                  </a:lnTo>
                  <a:lnTo>
                    <a:pt x="4275" y="12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97" name="Google Shape;8497;p28"/>
            <p:cNvSpPr/>
            <p:nvPr/>
          </p:nvSpPr>
          <p:spPr>
            <a:xfrm flipH="1">
              <a:off x="615538" y="3370488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58" y="1"/>
                  </a:moveTo>
                  <a:lnTo>
                    <a:pt x="5656" y="2537"/>
                  </a:lnTo>
                  <a:lnTo>
                    <a:pt x="3037" y="2751"/>
                  </a:lnTo>
                  <a:lnTo>
                    <a:pt x="2834" y="5383"/>
                  </a:lnTo>
                  <a:lnTo>
                    <a:pt x="215" y="5609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799"/>
                  </a:lnTo>
                  <a:lnTo>
                    <a:pt x="3025" y="5597"/>
                  </a:lnTo>
                  <a:lnTo>
                    <a:pt x="3227" y="2954"/>
                  </a:lnTo>
                  <a:lnTo>
                    <a:pt x="5858" y="2751"/>
                  </a:lnTo>
                  <a:lnTo>
                    <a:pt x="6073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98" name="Google Shape;8498;p28"/>
            <p:cNvSpPr/>
            <p:nvPr/>
          </p:nvSpPr>
          <p:spPr>
            <a:xfrm>
              <a:off x="668513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4"/>
                    <a:pt x="1382" y="1787"/>
                    <a:pt x="918" y="1787"/>
                  </a:cubicBezTo>
                  <a:cubicBezTo>
                    <a:pt x="453" y="1787"/>
                    <a:pt x="84" y="1406"/>
                    <a:pt x="84" y="929"/>
                  </a:cubicBezTo>
                  <a:cubicBezTo>
                    <a:pt x="72" y="453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99" name="Google Shape;8499;p28"/>
            <p:cNvSpPr/>
            <p:nvPr/>
          </p:nvSpPr>
          <p:spPr>
            <a:xfrm>
              <a:off x="1403738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0" y="465"/>
                    <a:pt x="1750" y="941"/>
                  </a:cubicBezTo>
                  <a:cubicBezTo>
                    <a:pt x="1750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00" name="Google Shape;8500;p28"/>
            <p:cNvSpPr/>
            <p:nvPr/>
          </p:nvSpPr>
          <p:spPr>
            <a:xfrm>
              <a:off x="88521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12" y="1048"/>
                  </a:cubicBezTo>
                  <a:cubicBezTo>
                    <a:pt x="786" y="1048"/>
                    <a:pt x="1013" y="810"/>
                    <a:pt x="1013" y="524"/>
                  </a:cubicBezTo>
                  <a:cubicBezTo>
                    <a:pt x="1013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01" name="Google Shape;8501;p28"/>
            <p:cNvSpPr/>
            <p:nvPr/>
          </p:nvSpPr>
          <p:spPr>
            <a:xfrm>
              <a:off x="12418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02" name="Google Shape;8502;p28"/>
            <p:cNvSpPr/>
            <p:nvPr/>
          </p:nvSpPr>
          <p:spPr>
            <a:xfrm>
              <a:off x="1230788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03" name="Google Shape;8503;p28"/>
            <p:cNvSpPr/>
            <p:nvPr/>
          </p:nvSpPr>
          <p:spPr>
            <a:xfrm>
              <a:off x="105131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8" y="108"/>
                    <a:pt x="1881" y="513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13"/>
                    <a:pt x="512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0" y="1549"/>
                    <a:pt x="2000" y="1001"/>
                  </a:cubicBezTo>
                  <a:cubicBezTo>
                    <a:pt x="2000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04" name="Google Shape;8504;p28"/>
            <p:cNvSpPr/>
            <p:nvPr/>
          </p:nvSpPr>
          <p:spPr>
            <a:xfrm>
              <a:off x="637863" y="4614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5"/>
                  </a:lnTo>
                  <a:lnTo>
                    <a:pt x="119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88"/>
                  </a:lnTo>
                  <a:lnTo>
                    <a:pt x="4275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05" name="Google Shape;8505;p28"/>
            <p:cNvSpPr/>
            <p:nvPr/>
          </p:nvSpPr>
          <p:spPr>
            <a:xfrm flipH="1">
              <a:off x="615538" y="41393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7" y="2763"/>
                  </a:lnTo>
                  <a:lnTo>
                    <a:pt x="2834" y="5394"/>
                  </a:lnTo>
                  <a:lnTo>
                    <a:pt x="215" y="5620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7"/>
                  </a:lnTo>
                  <a:lnTo>
                    <a:pt x="3227" y="2965"/>
                  </a:lnTo>
                  <a:lnTo>
                    <a:pt x="5858" y="2763"/>
                  </a:lnTo>
                  <a:lnTo>
                    <a:pt x="6073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06" name="Google Shape;8506;p28"/>
            <p:cNvSpPr/>
            <p:nvPr/>
          </p:nvSpPr>
          <p:spPr>
            <a:xfrm>
              <a:off x="668513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07" name="Google Shape;8507;p28"/>
            <p:cNvSpPr/>
            <p:nvPr/>
          </p:nvSpPr>
          <p:spPr>
            <a:xfrm>
              <a:off x="1042388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08" name="Google Shape;8508;p28"/>
            <p:cNvSpPr/>
            <p:nvPr/>
          </p:nvSpPr>
          <p:spPr>
            <a:xfrm>
              <a:off x="12828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09" name="Google Shape;8509;p28"/>
            <p:cNvSpPr/>
            <p:nvPr/>
          </p:nvSpPr>
          <p:spPr>
            <a:xfrm flipH="1">
              <a:off x="6900238" y="4906250"/>
              <a:ext cx="148575" cy="110175"/>
            </a:xfrm>
            <a:custGeom>
              <a:avLst/>
              <a:gdLst/>
              <a:ahLst/>
              <a:cxnLst/>
              <a:rect l="l" t="t" r="r" b="b"/>
              <a:pathLst>
                <a:path w="5943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35" y="2061"/>
                  </a:lnTo>
                  <a:lnTo>
                    <a:pt x="1954" y="2203"/>
                  </a:lnTo>
                  <a:lnTo>
                    <a:pt x="1799" y="4097"/>
                  </a:lnTo>
                  <a:lnTo>
                    <a:pt x="1" y="4239"/>
                  </a:lnTo>
                  <a:lnTo>
                    <a:pt x="1" y="4406"/>
                  </a:lnTo>
                  <a:lnTo>
                    <a:pt x="1954" y="4239"/>
                  </a:lnTo>
                  <a:lnTo>
                    <a:pt x="2096" y="2358"/>
                  </a:lnTo>
                  <a:lnTo>
                    <a:pt x="3978" y="2203"/>
                  </a:lnTo>
                  <a:lnTo>
                    <a:pt x="4120" y="310"/>
                  </a:lnTo>
                  <a:lnTo>
                    <a:pt x="5942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10" name="Google Shape;8510;p28"/>
            <p:cNvSpPr/>
            <p:nvPr/>
          </p:nvSpPr>
          <p:spPr>
            <a:xfrm flipH="1">
              <a:off x="61553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11" name="Google Shape;8511;p28"/>
            <p:cNvSpPr/>
            <p:nvPr/>
          </p:nvSpPr>
          <p:spPr>
            <a:xfrm>
              <a:off x="45003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12" name="Google Shape;8512;p28"/>
            <p:cNvSpPr/>
            <p:nvPr/>
          </p:nvSpPr>
          <p:spPr>
            <a:xfrm>
              <a:off x="2881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13" name="Google Shape;8513;p28"/>
            <p:cNvSpPr/>
            <p:nvPr/>
          </p:nvSpPr>
          <p:spPr>
            <a:xfrm>
              <a:off x="277113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14" name="Google Shape;8514;p28"/>
            <p:cNvSpPr/>
            <p:nvPr/>
          </p:nvSpPr>
          <p:spPr>
            <a:xfrm>
              <a:off x="9761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01"/>
                    <a:pt x="524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1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15" name="Google Shape;8515;p28"/>
            <p:cNvSpPr/>
            <p:nvPr/>
          </p:nvSpPr>
          <p:spPr>
            <a:xfrm>
              <a:off x="450038" y="8752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5"/>
                  </a:moveTo>
                  <a:cubicBezTo>
                    <a:pt x="1382" y="95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4"/>
                    <a:pt x="465" y="95"/>
                    <a:pt x="917" y="95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16" name="Google Shape;8516;p28"/>
            <p:cNvSpPr/>
            <p:nvPr/>
          </p:nvSpPr>
          <p:spPr>
            <a:xfrm>
              <a:off x="8928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57" y="703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17" name="Google Shape;8517;p28"/>
            <p:cNvSpPr/>
            <p:nvPr/>
          </p:nvSpPr>
          <p:spPr>
            <a:xfrm>
              <a:off x="288113" y="9812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18" name="Google Shape;8518;p28"/>
            <p:cNvSpPr/>
            <p:nvPr/>
          </p:nvSpPr>
          <p:spPr>
            <a:xfrm>
              <a:off x="277113" y="7886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19" name="Google Shape;8519;p28"/>
            <p:cNvSpPr/>
            <p:nvPr/>
          </p:nvSpPr>
          <p:spPr>
            <a:xfrm>
              <a:off x="3291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20" name="Google Shape;8520;p28"/>
            <p:cNvSpPr/>
            <p:nvPr/>
          </p:nvSpPr>
          <p:spPr>
            <a:xfrm>
              <a:off x="97613" y="871388"/>
              <a:ext cx="50025" cy="50025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001" y="107"/>
                  </a:moveTo>
                  <a:cubicBezTo>
                    <a:pt x="1489" y="107"/>
                    <a:pt x="1882" y="512"/>
                    <a:pt x="1882" y="1000"/>
                  </a:cubicBezTo>
                  <a:cubicBezTo>
                    <a:pt x="1882" y="1500"/>
                    <a:pt x="1477" y="1893"/>
                    <a:pt x="1001" y="1893"/>
                  </a:cubicBezTo>
                  <a:cubicBezTo>
                    <a:pt x="524" y="1893"/>
                    <a:pt x="120" y="1500"/>
                    <a:pt x="120" y="1000"/>
                  </a:cubicBezTo>
                  <a:cubicBezTo>
                    <a:pt x="120" y="512"/>
                    <a:pt x="524" y="107"/>
                    <a:pt x="1001" y="107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53"/>
                    <a:pt x="1" y="1000"/>
                  </a:cubicBezTo>
                  <a:cubicBezTo>
                    <a:pt x="1" y="1548"/>
                    <a:pt x="453" y="2001"/>
                    <a:pt x="1001" y="2001"/>
                  </a:cubicBezTo>
                  <a:cubicBezTo>
                    <a:pt x="1548" y="2001"/>
                    <a:pt x="2001" y="1548"/>
                    <a:pt x="2001" y="1000"/>
                  </a:cubicBezTo>
                  <a:cubicBezTo>
                    <a:pt x="2001" y="453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21" name="Google Shape;8521;p28"/>
            <p:cNvSpPr/>
            <p:nvPr/>
          </p:nvSpPr>
          <p:spPr>
            <a:xfrm flipH="1">
              <a:off x="13088" y="566888"/>
              <a:ext cx="108650" cy="150025"/>
            </a:xfrm>
            <a:custGeom>
              <a:avLst/>
              <a:gdLst/>
              <a:ahLst/>
              <a:cxnLst/>
              <a:rect l="l" t="t" r="r" b="b"/>
              <a:pathLst>
                <a:path w="4346" h="6001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1"/>
                  </a:lnTo>
                  <a:lnTo>
                    <a:pt x="2179" y="4013"/>
                  </a:lnTo>
                  <a:lnTo>
                    <a:pt x="4048" y="4167"/>
                  </a:lnTo>
                  <a:lnTo>
                    <a:pt x="4203" y="6001"/>
                  </a:lnTo>
                  <a:lnTo>
                    <a:pt x="4346" y="5977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22" name="Google Shape;8522;p28"/>
            <p:cNvSpPr/>
            <p:nvPr/>
          </p:nvSpPr>
          <p:spPr>
            <a:xfrm flipH="1">
              <a:off x="225613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23" name="Google Shape;8523;p28"/>
            <p:cNvSpPr/>
            <p:nvPr/>
          </p:nvSpPr>
          <p:spPr>
            <a:xfrm>
              <a:off x="397063" y="53741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24" name="Google Shape;8524;p28"/>
            <p:cNvSpPr/>
            <p:nvPr/>
          </p:nvSpPr>
          <p:spPr>
            <a:xfrm>
              <a:off x="236313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84"/>
                  </a:moveTo>
                  <a:cubicBezTo>
                    <a:pt x="1394" y="84"/>
                    <a:pt x="1763" y="453"/>
                    <a:pt x="1763" y="930"/>
                  </a:cubicBezTo>
                  <a:cubicBezTo>
                    <a:pt x="1763" y="1406"/>
                    <a:pt x="1394" y="1787"/>
                    <a:pt x="930" y="1787"/>
                  </a:cubicBezTo>
                  <a:cubicBezTo>
                    <a:pt x="465" y="1787"/>
                    <a:pt x="96" y="1406"/>
                    <a:pt x="96" y="930"/>
                  </a:cubicBezTo>
                  <a:cubicBezTo>
                    <a:pt x="96" y="453"/>
                    <a:pt x="465" y="84"/>
                    <a:pt x="930" y="84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8"/>
                    <a:pt x="1" y="918"/>
                  </a:cubicBezTo>
                  <a:cubicBezTo>
                    <a:pt x="1" y="1430"/>
                    <a:pt x="418" y="1846"/>
                    <a:pt x="930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46" y="418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25" name="Google Shape;8525;p28"/>
            <p:cNvSpPr/>
            <p:nvPr/>
          </p:nvSpPr>
          <p:spPr>
            <a:xfrm>
              <a:off x="450038" y="164438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7"/>
                    <a:pt x="917" y="1787"/>
                  </a:cubicBezTo>
                  <a:cubicBezTo>
                    <a:pt x="465" y="1787"/>
                    <a:pt x="84" y="1418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7"/>
                    <a:pt x="1" y="918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8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26" name="Google Shape;8526;p28"/>
            <p:cNvSpPr/>
            <p:nvPr/>
          </p:nvSpPr>
          <p:spPr>
            <a:xfrm>
              <a:off x="89288" y="12178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27" name="Google Shape;8527;p28"/>
            <p:cNvSpPr/>
            <p:nvPr/>
          </p:nvSpPr>
          <p:spPr>
            <a:xfrm>
              <a:off x="288113" y="17503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28" name="Google Shape;8528;p28"/>
            <p:cNvSpPr/>
            <p:nvPr/>
          </p:nvSpPr>
          <p:spPr>
            <a:xfrm>
              <a:off x="277113" y="1557788"/>
              <a:ext cx="21450" cy="22325"/>
            </a:xfrm>
            <a:custGeom>
              <a:avLst/>
              <a:gdLst/>
              <a:ahLst/>
              <a:cxnLst/>
              <a:rect l="l" t="t" r="r" b="b"/>
              <a:pathLst>
                <a:path w="858" h="893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29" name="Google Shape;8529;p28"/>
            <p:cNvSpPr/>
            <p:nvPr/>
          </p:nvSpPr>
          <p:spPr>
            <a:xfrm>
              <a:off x="329188" y="12755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30" name="Google Shape;8530;p28"/>
            <p:cNvSpPr/>
            <p:nvPr/>
          </p:nvSpPr>
          <p:spPr>
            <a:xfrm>
              <a:off x="97613" y="1640513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31" name="Google Shape;8531;p28"/>
            <p:cNvSpPr/>
            <p:nvPr/>
          </p:nvSpPr>
          <p:spPr>
            <a:xfrm>
              <a:off x="13088" y="1336013"/>
              <a:ext cx="108650" cy="149750"/>
            </a:xfrm>
            <a:custGeom>
              <a:avLst/>
              <a:gdLst/>
              <a:ahLst/>
              <a:cxnLst/>
              <a:rect l="l" t="t" r="r" b="b"/>
              <a:pathLst>
                <a:path w="4346" h="5990" extrusionOk="0">
                  <a:moveTo>
                    <a:pt x="155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24" y="2120"/>
                  </a:lnTo>
                  <a:lnTo>
                    <a:pt x="2179" y="4013"/>
                  </a:lnTo>
                  <a:lnTo>
                    <a:pt x="4048" y="4168"/>
                  </a:lnTo>
                  <a:lnTo>
                    <a:pt x="4203" y="5990"/>
                  </a:lnTo>
                  <a:lnTo>
                    <a:pt x="4346" y="5978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23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32" name="Google Shape;8532;p28"/>
            <p:cNvSpPr/>
            <p:nvPr/>
          </p:nvSpPr>
          <p:spPr>
            <a:xfrm>
              <a:off x="225613" y="105861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51"/>
                  </a:lnTo>
                  <a:lnTo>
                    <a:pt x="12" y="4406"/>
                  </a:lnTo>
                  <a:lnTo>
                    <a:pt x="1953" y="4251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22"/>
                  </a:lnTo>
                  <a:lnTo>
                    <a:pt x="5941" y="167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33" name="Google Shape;8533;p28"/>
            <p:cNvSpPr/>
            <p:nvPr/>
          </p:nvSpPr>
          <p:spPr>
            <a:xfrm flipH="1">
              <a:off x="8979088" y="1308800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82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34" name="Google Shape;8534;p28"/>
            <p:cNvSpPr/>
            <p:nvPr/>
          </p:nvSpPr>
          <p:spPr>
            <a:xfrm>
              <a:off x="236313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6"/>
                    <a:pt x="1394" y="1787"/>
                    <a:pt x="930" y="1787"/>
                  </a:cubicBezTo>
                  <a:cubicBezTo>
                    <a:pt x="465" y="1787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35" name="Google Shape;8535;p28"/>
            <p:cNvSpPr/>
            <p:nvPr/>
          </p:nvSpPr>
          <p:spPr>
            <a:xfrm>
              <a:off x="450038" y="241353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3"/>
                    <a:pt x="1382" y="1786"/>
                    <a:pt x="917" y="1786"/>
                  </a:cubicBezTo>
                  <a:cubicBezTo>
                    <a:pt x="465" y="1786"/>
                    <a:pt x="84" y="1405"/>
                    <a:pt x="84" y="929"/>
                  </a:cubicBezTo>
                  <a:cubicBezTo>
                    <a:pt x="84" y="453"/>
                    <a:pt x="465" y="84"/>
                    <a:pt x="917" y="84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36" name="Google Shape;8536;p28"/>
            <p:cNvSpPr/>
            <p:nvPr/>
          </p:nvSpPr>
          <p:spPr>
            <a:xfrm>
              <a:off x="89288" y="19869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37" name="Google Shape;8537;p28"/>
            <p:cNvSpPr/>
            <p:nvPr/>
          </p:nvSpPr>
          <p:spPr>
            <a:xfrm>
              <a:off x="288113" y="2519513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41" y="0"/>
                  </a:moveTo>
                  <a:cubicBezTo>
                    <a:pt x="191" y="0"/>
                    <a:pt x="1" y="202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2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38" name="Google Shape;8538;p28"/>
            <p:cNvSpPr/>
            <p:nvPr/>
          </p:nvSpPr>
          <p:spPr>
            <a:xfrm>
              <a:off x="277113" y="23266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39" name="Google Shape;8539;p28"/>
            <p:cNvSpPr/>
            <p:nvPr/>
          </p:nvSpPr>
          <p:spPr>
            <a:xfrm>
              <a:off x="329188" y="20447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40" name="Google Shape;8540;p28"/>
            <p:cNvSpPr/>
            <p:nvPr/>
          </p:nvSpPr>
          <p:spPr>
            <a:xfrm>
              <a:off x="97613" y="2409663"/>
              <a:ext cx="50025" cy="50025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8"/>
                    <a:pt x="453" y="2001"/>
                    <a:pt x="1001" y="2001"/>
                  </a:cubicBezTo>
                  <a:cubicBezTo>
                    <a:pt x="1548" y="2001"/>
                    <a:pt x="2001" y="1548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41" name="Google Shape;8541;p28"/>
            <p:cNvSpPr/>
            <p:nvPr/>
          </p:nvSpPr>
          <p:spPr>
            <a:xfrm flipH="1">
              <a:off x="13088" y="2104863"/>
              <a:ext cx="108650" cy="150050"/>
            </a:xfrm>
            <a:custGeom>
              <a:avLst/>
              <a:gdLst/>
              <a:ahLst/>
              <a:cxnLst/>
              <a:rect l="l" t="t" r="r" b="b"/>
              <a:pathLst>
                <a:path w="4346" h="6002" extrusionOk="0">
                  <a:moveTo>
                    <a:pt x="155" y="1"/>
                  </a:moveTo>
                  <a:lnTo>
                    <a:pt x="0" y="24"/>
                  </a:lnTo>
                  <a:lnTo>
                    <a:pt x="155" y="1965"/>
                  </a:lnTo>
                  <a:lnTo>
                    <a:pt x="2024" y="2132"/>
                  </a:lnTo>
                  <a:lnTo>
                    <a:pt x="2179" y="4025"/>
                  </a:lnTo>
                  <a:lnTo>
                    <a:pt x="4048" y="4168"/>
                  </a:lnTo>
                  <a:lnTo>
                    <a:pt x="4203" y="6001"/>
                  </a:lnTo>
                  <a:lnTo>
                    <a:pt x="4346" y="5989"/>
                  </a:lnTo>
                  <a:lnTo>
                    <a:pt x="4203" y="4025"/>
                  </a:lnTo>
                  <a:lnTo>
                    <a:pt x="2322" y="3870"/>
                  </a:lnTo>
                  <a:lnTo>
                    <a:pt x="2179" y="1989"/>
                  </a:lnTo>
                  <a:lnTo>
                    <a:pt x="298" y="1834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42" name="Google Shape;8542;p28"/>
            <p:cNvSpPr/>
            <p:nvPr/>
          </p:nvSpPr>
          <p:spPr>
            <a:xfrm flipH="1">
              <a:off x="225613" y="1827738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30" y="1"/>
                  </a:moveTo>
                  <a:lnTo>
                    <a:pt x="3989" y="168"/>
                  </a:lnTo>
                  <a:lnTo>
                    <a:pt x="3846" y="2061"/>
                  </a:lnTo>
                  <a:lnTo>
                    <a:pt x="1965" y="2204"/>
                  </a:lnTo>
                  <a:lnTo>
                    <a:pt x="1822" y="4097"/>
                  </a:lnTo>
                  <a:lnTo>
                    <a:pt x="0" y="4240"/>
                  </a:lnTo>
                  <a:lnTo>
                    <a:pt x="12" y="4406"/>
                  </a:lnTo>
                  <a:lnTo>
                    <a:pt x="1953" y="4240"/>
                  </a:lnTo>
                  <a:lnTo>
                    <a:pt x="2096" y="2358"/>
                  </a:lnTo>
                  <a:lnTo>
                    <a:pt x="3977" y="2204"/>
                  </a:lnTo>
                  <a:lnTo>
                    <a:pt x="4120" y="311"/>
                  </a:lnTo>
                  <a:lnTo>
                    <a:pt x="5941" y="168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43" name="Google Shape;8543;p28"/>
            <p:cNvSpPr/>
            <p:nvPr/>
          </p:nvSpPr>
          <p:spPr>
            <a:xfrm>
              <a:off x="397063" y="2075688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70" y="1"/>
                  </a:moveTo>
                  <a:lnTo>
                    <a:pt x="5656" y="2537"/>
                  </a:lnTo>
                  <a:lnTo>
                    <a:pt x="3036" y="2751"/>
                  </a:lnTo>
                  <a:lnTo>
                    <a:pt x="2834" y="5382"/>
                  </a:lnTo>
                  <a:lnTo>
                    <a:pt x="226" y="5597"/>
                  </a:lnTo>
                  <a:lnTo>
                    <a:pt x="0" y="8323"/>
                  </a:lnTo>
                  <a:lnTo>
                    <a:pt x="215" y="8347"/>
                  </a:lnTo>
                  <a:lnTo>
                    <a:pt x="417" y="5799"/>
                  </a:lnTo>
                  <a:lnTo>
                    <a:pt x="3036" y="5597"/>
                  </a:lnTo>
                  <a:lnTo>
                    <a:pt x="3251" y="2954"/>
                  </a:lnTo>
                  <a:lnTo>
                    <a:pt x="5858" y="2739"/>
                  </a:lnTo>
                  <a:lnTo>
                    <a:pt x="6072" y="13"/>
                  </a:lnTo>
                  <a:lnTo>
                    <a:pt x="587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44" name="Google Shape;8544;p28"/>
            <p:cNvSpPr/>
            <p:nvPr/>
          </p:nvSpPr>
          <p:spPr>
            <a:xfrm>
              <a:off x="236313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45" name="Google Shape;8545;p28"/>
            <p:cNvSpPr/>
            <p:nvPr/>
          </p:nvSpPr>
          <p:spPr>
            <a:xfrm>
              <a:off x="450038" y="31823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5"/>
                  </a:moveTo>
                  <a:cubicBezTo>
                    <a:pt x="1382" y="95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5"/>
                    <a:pt x="917" y="95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46" name="Google Shape;8546;p28"/>
            <p:cNvSpPr/>
            <p:nvPr/>
          </p:nvSpPr>
          <p:spPr>
            <a:xfrm>
              <a:off x="89288" y="27561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47" name="Google Shape;8547;p28"/>
            <p:cNvSpPr/>
            <p:nvPr/>
          </p:nvSpPr>
          <p:spPr>
            <a:xfrm>
              <a:off x="288113" y="32883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48" name="Google Shape;8548;p28"/>
            <p:cNvSpPr/>
            <p:nvPr/>
          </p:nvSpPr>
          <p:spPr>
            <a:xfrm>
              <a:off x="277113" y="30957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49" name="Google Shape;8549;p28"/>
            <p:cNvSpPr/>
            <p:nvPr/>
          </p:nvSpPr>
          <p:spPr>
            <a:xfrm>
              <a:off x="329188" y="28138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191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50" name="Google Shape;8550;p28"/>
            <p:cNvSpPr/>
            <p:nvPr/>
          </p:nvSpPr>
          <p:spPr>
            <a:xfrm>
              <a:off x="97613" y="3178813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107"/>
                  </a:moveTo>
                  <a:cubicBezTo>
                    <a:pt x="1489" y="107"/>
                    <a:pt x="1882" y="500"/>
                    <a:pt x="1882" y="1000"/>
                  </a:cubicBezTo>
                  <a:cubicBezTo>
                    <a:pt x="1882" y="1489"/>
                    <a:pt x="1477" y="1893"/>
                    <a:pt x="1001" y="1893"/>
                  </a:cubicBezTo>
                  <a:cubicBezTo>
                    <a:pt x="524" y="1893"/>
                    <a:pt x="120" y="1489"/>
                    <a:pt x="120" y="1000"/>
                  </a:cubicBezTo>
                  <a:cubicBezTo>
                    <a:pt x="120" y="500"/>
                    <a:pt x="524" y="107"/>
                    <a:pt x="1001" y="107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0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48" y="1989"/>
                    <a:pt x="2001" y="1548"/>
                    <a:pt x="2001" y="1000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51" name="Google Shape;8551;p28"/>
            <p:cNvSpPr/>
            <p:nvPr/>
          </p:nvSpPr>
          <p:spPr>
            <a:xfrm>
              <a:off x="13088" y="2874013"/>
              <a:ext cx="108650" cy="150050"/>
            </a:xfrm>
            <a:custGeom>
              <a:avLst/>
              <a:gdLst/>
              <a:ahLst/>
              <a:cxnLst/>
              <a:rect l="l" t="t" r="r" b="b"/>
              <a:pathLst>
                <a:path w="4346" h="6002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2"/>
                  </a:lnTo>
                  <a:lnTo>
                    <a:pt x="2179" y="4025"/>
                  </a:lnTo>
                  <a:lnTo>
                    <a:pt x="4048" y="4168"/>
                  </a:lnTo>
                  <a:lnTo>
                    <a:pt x="4203" y="6001"/>
                  </a:lnTo>
                  <a:lnTo>
                    <a:pt x="4346" y="5989"/>
                  </a:lnTo>
                  <a:lnTo>
                    <a:pt x="4203" y="4025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52" name="Google Shape;8552;p28"/>
            <p:cNvSpPr/>
            <p:nvPr/>
          </p:nvSpPr>
          <p:spPr>
            <a:xfrm>
              <a:off x="225613" y="259688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1"/>
                  </a:moveTo>
                  <a:lnTo>
                    <a:pt x="3989" y="167"/>
                  </a:lnTo>
                  <a:lnTo>
                    <a:pt x="3846" y="2049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53" name="Google Shape;8553;p28"/>
            <p:cNvSpPr/>
            <p:nvPr/>
          </p:nvSpPr>
          <p:spPr>
            <a:xfrm flipH="1">
              <a:off x="8979088" y="2846775"/>
              <a:ext cx="151825" cy="208975"/>
            </a:xfrm>
            <a:custGeom>
              <a:avLst/>
              <a:gdLst/>
              <a:ahLst/>
              <a:cxnLst/>
              <a:rect l="l" t="t" r="r" b="b"/>
              <a:pathLst>
                <a:path w="6073" h="8359" extrusionOk="0">
                  <a:moveTo>
                    <a:pt x="5870" y="1"/>
                  </a:moveTo>
                  <a:lnTo>
                    <a:pt x="5656" y="2549"/>
                  </a:lnTo>
                  <a:lnTo>
                    <a:pt x="3036" y="2763"/>
                  </a:lnTo>
                  <a:lnTo>
                    <a:pt x="2834" y="5394"/>
                  </a:lnTo>
                  <a:lnTo>
                    <a:pt x="226" y="5597"/>
                  </a:lnTo>
                  <a:lnTo>
                    <a:pt x="0" y="8335"/>
                  </a:lnTo>
                  <a:lnTo>
                    <a:pt x="215" y="8359"/>
                  </a:lnTo>
                  <a:lnTo>
                    <a:pt x="417" y="5811"/>
                  </a:lnTo>
                  <a:lnTo>
                    <a:pt x="3036" y="5597"/>
                  </a:lnTo>
                  <a:lnTo>
                    <a:pt x="3251" y="2953"/>
                  </a:lnTo>
                  <a:lnTo>
                    <a:pt x="5858" y="2739"/>
                  </a:lnTo>
                  <a:lnTo>
                    <a:pt x="6072" y="24"/>
                  </a:lnTo>
                  <a:lnTo>
                    <a:pt x="587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54" name="Google Shape;8554;p28"/>
            <p:cNvSpPr/>
            <p:nvPr/>
          </p:nvSpPr>
          <p:spPr>
            <a:xfrm>
              <a:off x="236313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83"/>
                  </a:moveTo>
                  <a:cubicBezTo>
                    <a:pt x="1394" y="83"/>
                    <a:pt x="1763" y="464"/>
                    <a:pt x="1763" y="941"/>
                  </a:cubicBezTo>
                  <a:cubicBezTo>
                    <a:pt x="1763" y="1417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4"/>
                    <a:pt x="465" y="83"/>
                    <a:pt x="930" y="83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17"/>
                  </a:cubicBezTo>
                  <a:cubicBezTo>
                    <a:pt x="1" y="1429"/>
                    <a:pt x="418" y="1845"/>
                    <a:pt x="930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55" name="Google Shape;8555;p28"/>
            <p:cNvSpPr/>
            <p:nvPr/>
          </p:nvSpPr>
          <p:spPr>
            <a:xfrm>
              <a:off x="450038" y="3951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18"/>
                    <a:pt x="1382" y="1787"/>
                    <a:pt x="917" y="1787"/>
                  </a:cubicBezTo>
                  <a:cubicBezTo>
                    <a:pt x="465" y="1787"/>
                    <a:pt x="84" y="1418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8"/>
                    <a:pt x="1" y="930"/>
                  </a:cubicBezTo>
                  <a:cubicBezTo>
                    <a:pt x="1" y="1430"/>
                    <a:pt x="417" y="1846"/>
                    <a:pt x="929" y="1846"/>
                  </a:cubicBezTo>
                  <a:cubicBezTo>
                    <a:pt x="1429" y="1846"/>
                    <a:pt x="1846" y="1430"/>
                    <a:pt x="1846" y="930"/>
                  </a:cubicBezTo>
                  <a:cubicBezTo>
                    <a:pt x="1846" y="418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56" name="Google Shape;8556;p28"/>
            <p:cNvSpPr/>
            <p:nvPr/>
          </p:nvSpPr>
          <p:spPr>
            <a:xfrm>
              <a:off x="89288" y="35252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57" name="Google Shape;8557;p28"/>
            <p:cNvSpPr/>
            <p:nvPr/>
          </p:nvSpPr>
          <p:spPr>
            <a:xfrm>
              <a:off x="288113" y="4057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58" name="Google Shape;8558;p28"/>
            <p:cNvSpPr/>
            <p:nvPr/>
          </p:nvSpPr>
          <p:spPr>
            <a:xfrm>
              <a:off x="277113" y="38649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59" name="Google Shape;8559;p28"/>
            <p:cNvSpPr/>
            <p:nvPr/>
          </p:nvSpPr>
          <p:spPr>
            <a:xfrm>
              <a:off x="329188" y="35827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2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2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60" name="Google Shape;8560;p28"/>
            <p:cNvSpPr/>
            <p:nvPr/>
          </p:nvSpPr>
          <p:spPr>
            <a:xfrm>
              <a:off x="97613" y="3947963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5"/>
                  </a:moveTo>
                  <a:cubicBezTo>
                    <a:pt x="1489" y="95"/>
                    <a:pt x="1882" y="500"/>
                    <a:pt x="1882" y="988"/>
                  </a:cubicBezTo>
                  <a:cubicBezTo>
                    <a:pt x="1882" y="1488"/>
                    <a:pt x="1477" y="1881"/>
                    <a:pt x="1001" y="1881"/>
                  </a:cubicBezTo>
                  <a:cubicBezTo>
                    <a:pt x="524" y="1881"/>
                    <a:pt x="120" y="1488"/>
                    <a:pt x="120" y="988"/>
                  </a:cubicBezTo>
                  <a:cubicBezTo>
                    <a:pt x="120" y="500"/>
                    <a:pt x="524" y="95"/>
                    <a:pt x="1001" y="95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988"/>
                  </a:cubicBezTo>
                  <a:cubicBezTo>
                    <a:pt x="1" y="1548"/>
                    <a:pt x="453" y="1988"/>
                    <a:pt x="1001" y="1988"/>
                  </a:cubicBezTo>
                  <a:cubicBezTo>
                    <a:pt x="1548" y="1988"/>
                    <a:pt x="2001" y="1548"/>
                    <a:pt x="2001" y="988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61" name="Google Shape;8561;p28"/>
            <p:cNvSpPr/>
            <p:nvPr/>
          </p:nvSpPr>
          <p:spPr>
            <a:xfrm flipH="1">
              <a:off x="13088" y="3643163"/>
              <a:ext cx="108650" cy="150025"/>
            </a:xfrm>
            <a:custGeom>
              <a:avLst/>
              <a:gdLst/>
              <a:ahLst/>
              <a:cxnLst/>
              <a:rect l="l" t="t" r="r" b="b"/>
              <a:pathLst>
                <a:path w="4346" h="6001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1"/>
                  </a:lnTo>
                  <a:lnTo>
                    <a:pt x="2179" y="4012"/>
                  </a:lnTo>
                  <a:lnTo>
                    <a:pt x="4048" y="4167"/>
                  </a:lnTo>
                  <a:lnTo>
                    <a:pt x="4203" y="6001"/>
                  </a:lnTo>
                  <a:lnTo>
                    <a:pt x="4346" y="5977"/>
                  </a:lnTo>
                  <a:lnTo>
                    <a:pt x="4203" y="4012"/>
                  </a:lnTo>
                  <a:lnTo>
                    <a:pt x="2322" y="3870"/>
                  </a:lnTo>
                  <a:lnTo>
                    <a:pt x="2179" y="1976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62" name="Google Shape;8562;p28"/>
            <p:cNvSpPr/>
            <p:nvPr/>
          </p:nvSpPr>
          <p:spPr>
            <a:xfrm flipH="1">
              <a:off x="225613" y="336603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084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55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63" name="Google Shape;8563;p28"/>
            <p:cNvSpPr/>
            <p:nvPr/>
          </p:nvSpPr>
          <p:spPr>
            <a:xfrm>
              <a:off x="397063" y="36136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51" y="2953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64" name="Google Shape;8564;p28"/>
            <p:cNvSpPr/>
            <p:nvPr/>
          </p:nvSpPr>
          <p:spPr>
            <a:xfrm>
              <a:off x="236313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84"/>
                  </a:moveTo>
                  <a:cubicBezTo>
                    <a:pt x="1394" y="84"/>
                    <a:pt x="1763" y="453"/>
                    <a:pt x="1763" y="929"/>
                  </a:cubicBezTo>
                  <a:cubicBezTo>
                    <a:pt x="1763" y="1394"/>
                    <a:pt x="1394" y="1787"/>
                    <a:pt x="930" y="1787"/>
                  </a:cubicBezTo>
                  <a:cubicBezTo>
                    <a:pt x="465" y="1787"/>
                    <a:pt x="96" y="1406"/>
                    <a:pt x="96" y="929"/>
                  </a:cubicBezTo>
                  <a:cubicBezTo>
                    <a:pt x="96" y="453"/>
                    <a:pt x="465" y="84"/>
                    <a:pt x="930" y="84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46" y="417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65" name="Google Shape;8565;p28"/>
            <p:cNvSpPr/>
            <p:nvPr/>
          </p:nvSpPr>
          <p:spPr>
            <a:xfrm>
              <a:off x="45003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66" name="Google Shape;8566;p28"/>
            <p:cNvSpPr/>
            <p:nvPr/>
          </p:nvSpPr>
          <p:spPr>
            <a:xfrm>
              <a:off x="89288" y="42941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2"/>
                    <a:pt x="191" y="894"/>
                    <a:pt x="429" y="894"/>
                  </a:cubicBezTo>
                  <a:cubicBezTo>
                    <a:pt x="667" y="894"/>
                    <a:pt x="857" y="692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67" name="Google Shape;8567;p28"/>
            <p:cNvSpPr/>
            <p:nvPr/>
          </p:nvSpPr>
          <p:spPr>
            <a:xfrm>
              <a:off x="2881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68" name="Google Shape;8568;p28"/>
            <p:cNvSpPr/>
            <p:nvPr/>
          </p:nvSpPr>
          <p:spPr>
            <a:xfrm>
              <a:off x="277113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69" name="Google Shape;8569;p28"/>
            <p:cNvSpPr/>
            <p:nvPr/>
          </p:nvSpPr>
          <p:spPr>
            <a:xfrm>
              <a:off x="329188" y="43518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70" name="Google Shape;8570;p28"/>
            <p:cNvSpPr/>
            <p:nvPr/>
          </p:nvSpPr>
          <p:spPr>
            <a:xfrm>
              <a:off x="9761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71" name="Google Shape;8571;p28"/>
            <p:cNvSpPr/>
            <p:nvPr/>
          </p:nvSpPr>
          <p:spPr>
            <a:xfrm>
              <a:off x="13088" y="4412288"/>
              <a:ext cx="108650" cy="149750"/>
            </a:xfrm>
            <a:custGeom>
              <a:avLst/>
              <a:gdLst/>
              <a:ahLst/>
              <a:cxnLst/>
              <a:rect l="l" t="t" r="r" b="b"/>
              <a:pathLst>
                <a:path w="4346" h="5990" extrusionOk="0">
                  <a:moveTo>
                    <a:pt x="155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24" y="2120"/>
                  </a:lnTo>
                  <a:lnTo>
                    <a:pt x="2179" y="4013"/>
                  </a:lnTo>
                  <a:lnTo>
                    <a:pt x="4048" y="4168"/>
                  </a:lnTo>
                  <a:lnTo>
                    <a:pt x="4203" y="5990"/>
                  </a:lnTo>
                  <a:lnTo>
                    <a:pt x="4346" y="5978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22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72" name="Google Shape;8572;p28"/>
            <p:cNvSpPr/>
            <p:nvPr/>
          </p:nvSpPr>
          <p:spPr>
            <a:xfrm>
              <a:off x="225613" y="413488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51"/>
                  </a:lnTo>
                  <a:lnTo>
                    <a:pt x="12" y="4405"/>
                  </a:lnTo>
                  <a:lnTo>
                    <a:pt x="1953" y="4251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22"/>
                  </a:lnTo>
                  <a:lnTo>
                    <a:pt x="5941" y="167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73" name="Google Shape;8573;p28"/>
            <p:cNvSpPr/>
            <p:nvPr/>
          </p:nvSpPr>
          <p:spPr>
            <a:xfrm flipH="1">
              <a:off x="8979088" y="438507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0"/>
                  </a:lnTo>
                  <a:lnTo>
                    <a:pt x="2834" y="5382"/>
                  </a:lnTo>
                  <a:lnTo>
                    <a:pt x="226" y="5596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51" y="2941"/>
                  </a:lnTo>
                  <a:lnTo>
                    <a:pt x="5858" y="2738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74" name="Google Shape;8574;p28"/>
            <p:cNvSpPr/>
            <p:nvPr/>
          </p:nvSpPr>
          <p:spPr>
            <a:xfrm>
              <a:off x="236313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75" name="Google Shape;8575;p28"/>
            <p:cNvSpPr/>
            <p:nvPr/>
          </p:nvSpPr>
          <p:spPr>
            <a:xfrm>
              <a:off x="8928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76" name="Google Shape;8576;p28"/>
            <p:cNvSpPr/>
            <p:nvPr/>
          </p:nvSpPr>
          <p:spPr>
            <a:xfrm>
              <a:off x="3291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77" name="Google Shape;8577;p28"/>
            <p:cNvSpPr/>
            <p:nvPr/>
          </p:nvSpPr>
          <p:spPr>
            <a:xfrm flipH="1">
              <a:off x="7853938" y="4906250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8578" name="Google Shape;8578;p28"/>
          <p:cNvSpPr/>
          <p:nvPr/>
        </p:nvSpPr>
        <p:spPr>
          <a:xfrm>
            <a:off x="474200" y="432200"/>
            <a:ext cx="11243600" cy="59936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</p:spTree>
    <p:extLst>
      <p:ext uri="{BB962C8B-B14F-4D97-AF65-F5344CB8AC3E}">
        <p14:creationId xmlns:p14="http://schemas.microsoft.com/office/powerpoint/2010/main" val="170759074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lateral">
  <p:cSld name="Blank lateral">
    <p:spTree>
      <p:nvGrpSpPr>
        <p:cNvPr id="1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69"/>
          <p:cNvSpPr txBox="1">
            <a:spLocks noGrp="1"/>
          </p:cNvSpPr>
          <p:nvPr>
            <p:ph type="sldNum" idx="12"/>
          </p:nvPr>
        </p:nvSpPr>
        <p:spPr>
          <a:xfrm>
            <a:off x="11205845" y="6231535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Raleway Thin"/>
              <a:buNone/>
              <a:defRPr sz="2000" b="0" i="0" u="none" strike="noStrike" cap="none">
                <a:solidFill>
                  <a:srgbClr val="ECA3BD"/>
                </a:solidFill>
                <a:latin typeface="Raleway Thin"/>
                <a:ea typeface="Raleway Thin"/>
                <a:cs typeface="Raleway Thin"/>
                <a:sym typeface="Raleway Thin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Raleway Thin"/>
              <a:buNone/>
              <a:defRPr sz="2000" b="0" i="0" u="none" strike="noStrike" cap="none">
                <a:solidFill>
                  <a:srgbClr val="ECA3BD"/>
                </a:solidFill>
                <a:latin typeface="Raleway Thin"/>
                <a:ea typeface="Raleway Thin"/>
                <a:cs typeface="Raleway Thin"/>
                <a:sym typeface="Raleway Thin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Raleway Thin"/>
              <a:buNone/>
              <a:defRPr sz="2000" b="0" i="0" u="none" strike="noStrike" cap="none">
                <a:solidFill>
                  <a:srgbClr val="ECA3BD"/>
                </a:solidFill>
                <a:latin typeface="Raleway Thin"/>
                <a:ea typeface="Raleway Thin"/>
                <a:cs typeface="Raleway Thin"/>
                <a:sym typeface="Raleway Thin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Raleway Thin"/>
              <a:buNone/>
              <a:defRPr sz="2000" b="0" i="0" u="none" strike="noStrike" cap="none">
                <a:solidFill>
                  <a:srgbClr val="ECA3BD"/>
                </a:solidFill>
                <a:latin typeface="Raleway Thin"/>
                <a:ea typeface="Raleway Thin"/>
                <a:cs typeface="Raleway Thin"/>
                <a:sym typeface="Raleway Thin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Raleway Thin"/>
              <a:buNone/>
              <a:defRPr sz="2000" b="0" i="0" u="none" strike="noStrike" cap="none">
                <a:solidFill>
                  <a:srgbClr val="ECA3BD"/>
                </a:solidFill>
                <a:latin typeface="Raleway Thin"/>
                <a:ea typeface="Raleway Thin"/>
                <a:cs typeface="Raleway Thin"/>
                <a:sym typeface="Raleway Thin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Raleway Thin"/>
              <a:buNone/>
              <a:defRPr sz="2000" b="0" i="0" u="none" strike="noStrike" cap="none">
                <a:solidFill>
                  <a:srgbClr val="ECA3BD"/>
                </a:solidFill>
                <a:latin typeface="Raleway Thin"/>
                <a:ea typeface="Raleway Thin"/>
                <a:cs typeface="Raleway Thin"/>
                <a:sym typeface="Raleway Thin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Raleway Thin"/>
              <a:buNone/>
              <a:defRPr sz="2000" b="0" i="0" u="none" strike="noStrike" cap="none">
                <a:solidFill>
                  <a:srgbClr val="ECA3BD"/>
                </a:solidFill>
                <a:latin typeface="Raleway Thin"/>
                <a:ea typeface="Raleway Thin"/>
                <a:cs typeface="Raleway Thin"/>
                <a:sym typeface="Raleway Thin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Raleway Thin"/>
              <a:buNone/>
              <a:defRPr sz="2000" b="0" i="0" u="none" strike="noStrike" cap="none">
                <a:solidFill>
                  <a:srgbClr val="ECA3BD"/>
                </a:solidFill>
                <a:latin typeface="Raleway Thin"/>
                <a:ea typeface="Raleway Thin"/>
                <a:cs typeface="Raleway Thin"/>
                <a:sym typeface="Raleway Thin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Raleway Thin"/>
              <a:buNone/>
              <a:defRPr sz="2000" b="0" i="0" u="none" strike="noStrike" cap="none">
                <a:solidFill>
                  <a:srgbClr val="ECA3BD"/>
                </a:solidFill>
                <a:latin typeface="Raleway Thin"/>
                <a:ea typeface="Raleway Thin"/>
                <a:cs typeface="Raleway Thin"/>
                <a:sym typeface="Raleway Thin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53101835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design 1">
  <p:cSld name="Title design 1"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Google Shape;47;p7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54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alibri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8554565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4" name="Google Shape;674;p4"/>
          <p:cNvGrpSpPr/>
          <p:nvPr/>
        </p:nvGrpSpPr>
        <p:grpSpPr>
          <a:xfrm>
            <a:off x="17451" y="-215"/>
            <a:ext cx="12157100" cy="6858033"/>
            <a:chOff x="13088" y="-162"/>
            <a:chExt cx="9117825" cy="5143525"/>
          </a:xfrm>
        </p:grpSpPr>
        <p:sp>
          <p:nvSpPr>
            <p:cNvPr id="675" name="Google Shape;675;p4"/>
            <p:cNvSpPr/>
            <p:nvPr/>
          </p:nvSpPr>
          <p:spPr>
            <a:xfrm>
              <a:off x="903176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6" name="Google Shape;676;p4"/>
            <p:cNvSpPr/>
            <p:nvPr/>
          </p:nvSpPr>
          <p:spPr>
            <a:xfrm>
              <a:off x="851353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13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7" name="Google Shape;677;p4"/>
            <p:cNvSpPr/>
            <p:nvPr/>
          </p:nvSpPr>
          <p:spPr>
            <a:xfrm>
              <a:off x="886953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8" name="Google Shape;678;p4"/>
            <p:cNvSpPr/>
            <p:nvPr/>
          </p:nvSpPr>
          <p:spPr>
            <a:xfrm>
              <a:off x="885883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9" name="Google Shape;679;p4"/>
            <p:cNvSpPr/>
            <p:nvPr/>
          </p:nvSpPr>
          <p:spPr>
            <a:xfrm>
              <a:off x="8679638" y="102538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989" y="96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1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0" name="Google Shape;680;p4"/>
            <p:cNvSpPr/>
            <p:nvPr/>
          </p:nvSpPr>
          <p:spPr>
            <a:xfrm>
              <a:off x="8266188" y="-162"/>
              <a:ext cx="106900" cy="151250"/>
            </a:xfrm>
            <a:custGeom>
              <a:avLst/>
              <a:gdLst/>
              <a:ahLst/>
              <a:cxnLst/>
              <a:rect l="l" t="t" r="r" b="b"/>
              <a:pathLst>
                <a:path w="4276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2" y="2001"/>
                  </a:lnTo>
                  <a:lnTo>
                    <a:pt x="1989" y="3894"/>
                  </a:lnTo>
                  <a:lnTo>
                    <a:pt x="120" y="4073"/>
                  </a:lnTo>
                  <a:lnTo>
                    <a:pt x="1" y="6037"/>
                  </a:lnTo>
                  <a:lnTo>
                    <a:pt x="144" y="6049"/>
                  </a:lnTo>
                  <a:lnTo>
                    <a:pt x="263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1" name="Google Shape;681;p4"/>
            <p:cNvSpPr/>
            <p:nvPr/>
          </p:nvSpPr>
          <p:spPr>
            <a:xfrm>
              <a:off x="9031763" y="8752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5"/>
                  </a:moveTo>
                  <a:cubicBezTo>
                    <a:pt x="1382" y="95"/>
                    <a:pt x="1763" y="464"/>
                    <a:pt x="1763" y="941"/>
                  </a:cubicBezTo>
                  <a:cubicBezTo>
                    <a:pt x="1763" y="1417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4"/>
                    <a:pt x="465" y="95"/>
                    <a:pt x="929" y="95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2" name="Google Shape;682;p4"/>
            <p:cNvSpPr/>
            <p:nvPr/>
          </p:nvSpPr>
          <p:spPr>
            <a:xfrm>
              <a:off x="867041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703"/>
                    <a:pt x="203" y="893"/>
                    <a:pt x="441" y="893"/>
                  </a:cubicBezTo>
                  <a:cubicBezTo>
                    <a:pt x="679" y="893"/>
                    <a:pt x="870" y="703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3" name="Google Shape;683;p4"/>
            <p:cNvSpPr/>
            <p:nvPr/>
          </p:nvSpPr>
          <p:spPr>
            <a:xfrm>
              <a:off x="8513538" y="98181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0"/>
                  </a:moveTo>
                  <a:cubicBezTo>
                    <a:pt x="227" y="0"/>
                    <a:pt x="1" y="227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87" y="1036"/>
                    <a:pt x="1013" y="798"/>
                    <a:pt x="1013" y="512"/>
                  </a:cubicBezTo>
                  <a:cubicBezTo>
                    <a:pt x="1013" y="227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4" name="Google Shape;684;p4"/>
            <p:cNvSpPr/>
            <p:nvPr/>
          </p:nvSpPr>
          <p:spPr>
            <a:xfrm>
              <a:off x="8869538" y="9812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5" name="Google Shape;685;p4"/>
            <p:cNvSpPr/>
            <p:nvPr/>
          </p:nvSpPr>
          <p:spPr>
            <a:xfrm>
              <a:off x="8858838" y="788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6" name="Google Shape;686;p4"/>
            <p:cNvSpPr/>
            <p:nvPr/>
          </p:nvSpPr>
          <p:spPr>
            <a:xfrm>
              <a:off x="8457588" y="6305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1" y="191"/>
                    <a:pt x="1" y="441"/>
                  </a:cubicBezTo>
                  <a:cubicBezTo>
                    <a:pt x="1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191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7" name="Google Shape;687;p4"/>
            <p:cNvSpPr/>
            <p:nvPr/>
          </p:nvSpPr>
          <p:spPr>
            <a:xfrm>
              <a:off x="8910913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53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8" name="Google Shape;688;p4"/>
            <p:cNvSpPr/>
            <p:nvPr/>
          </p:nvSpPr>
          <p:spPr>
            <a:xfrm>
              <a:off x="8679638" y="871388"/>
              <a:ext cx="49725" cy="50025"/>
            </a:xfrm>
            <a:custGeom>
              <a:avLst/>
              <a:gdLst/>
              <a:ahLst/>
              <a:cxnLst/>
              <a:rect l="l" t="t" r="r" b="b"/>
              <a:pathLst>
                <a:path w="1989" h="2001" extrusionOk="0">
                  <a:moveTo>
                    <a:pt x="989" y="107"/>
                  </a:moveTo>
                  <a:cubicBezTo>
                    <a:pt x="1489" y="107"/>
                    <a:pt x="1870" y="512"/>
                    <a:pt x="1870" y="1000"/>
                  </a:cubicBezTo>
                  <a:cubicBezTo>
                    <a:pt x="1870" y="1500"/>
                    <a:pt x="1465" y="1893"/>
                    <a:pt x="989" y="1893"/>
                  </a:cubicBezTo>
                  <a:cubicBezTo>
                    <a:pt x="513" y="1893"/>
                    <a:pt x="120" y="1500"/>
                    <a:pt x="120" y="1000"/>
                  </a:cubicBezTo>
                  <a:cubicBezTo>
                    <a:pt x="120" y="512"/>
                    <a:pt x="501" y="107"/>
                    <a:pt x="989" y="107"/>
                  </a:cubicBezTo>
                  <a:close/>
                  <a:moveTo>
                    <a:pt x="989" y="0"/>
                  </a:moveTo>
                  <a:cubicBezTo>
                    <a:pt x="441" y="0"/>
                    <a:pt x="1" y="453"/>
                    <a:pt x="1" y="1000"/>
                  </a:cubicBezTo>
                  <a:cubicBezTo>
                    <a:pt x="1" y="1548"/>
                    <a:pt x="441" y="2001"/>
                    <a:pt x="989" y="2001"/>
                  </a:cubicBezTo>
                  <a:cubicBezTo>
                    <a:pt x="1548" y="2001"/>
                    <a:pt x="1989" y="1548"/>
                    <a:pt x="1989" y="1000"/>
                  </a:cubicBezTo>
                  <a:cubicBezTo>
                    <a:pt x="1989" y="453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9" name="Google Shape;689;p4"/>
            <p:cNvSpPr/>
            <p:nvPr/>
          </p:nvSpPr>
          <p:spPr>
            <a:xfrm flipH="1">
              <a:off x="8594813" y="569125"/>
              <a:ext cx="108950" cy="150025"/>
            </a:xfrm>
            <a:custGeom>
              <a:avLst/>
              <a:gdLst/>
              <a:ahLst/>
              <a:cxnLst/>
              <a:rect l="l" t="t" r="r" b="b"/>
              <a:pathLst>
                <a:path w="4358" h="6001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1"/>
                  </a:lnTo>
                  <a:lnTo>
                    <a:pt x="2179" y="4013"/>
                  </a:lnTo>
                  <a:lnTo>
                    <a:pt x="4060" y="4167"/>
                  </a:lnTo>
                  <a:lnTo>
                    <a:pt x="4203" y="6001"/>
                  </a:lnTo>
                  <a:lnTo>
                    <a:pt x="4358" y="5977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0" name="Google Shape;690;p4"/>
            <p:cNvSpPr/>
            <p:nvPr/>
          </p:nvSpPr>
          <p:spPr>
            <a:xfrm flipH="1">
              <a:off x="8807038" y="292000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4013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1" name="Google Shape;691;p4"/>
            <p:cNvSpPr/>
            <p:nvPr/>
          </p:nvSpPr>
          <p:spPr>
            <a:xfrm>
              <a:off x="8979088" y="539650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94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2" name="Google Shape;692;p4"/>
            <p:cNvSpPr/>
            <p:nvPr/>
          </p:nvSpPr>
          <p:spPr>
            <a:xfrm>
              <a:off x="8243563" y="294238"/>
              <a:ext cx="152125" cy="208675"/>
            </a:xfrm>
            <a:custGeom>
              <a:avLst/>
              <a:gdLst/>
              <a:ahLst/>
              <a:cxnLst/>
              <a:rect l="l" t="t" r="r" b="b"/>
              <a:pathLst>
                <a:path w="6085" h="8347" extrusionOk="0">
                  <a:moveTo>
                    <a:pt x="5859" y="0"/>
                  </a:moveTo>
                  <a:lnTo>
                    <a:pt x="5668" y="2536"/>
                  </a:lnTo>
                  <a:lnTo>
                    <a:pt x="3049" y="2750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8" y="5798"/>
                  </a:lnTo>
                  <a:lnTo>
                    <a:pt x="3037" y="5596"/>
                  </a:lnTo>
                  <a:lnTo>
                    <a:pt x="3239" y="2953"/>
                  </a:lnTo>
                  <a:lnTo>
                    <a:pt x="5859" y="2750"/>
                  </a:lnTo>
                  <a:lnTo>
                    <a:pt x="6085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3" name="Google Shape;693;p4"/>
            <p:cNvSpPr/>
            <p:nvPr/>
          </p:nvSpPr>
          <p:spPr>
            <a:xfrm>
              <a:off x="8818338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30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65" y="1787"/>
                    <a:pt x="84" y="1406"/>
                    <a:pt x="84" y="930"/>
                  </a:cubicBezTo>
                  <a:cubicBezTo>
                    <a:pt x="84" y="453"/>
                    <a:pt x="465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8"/>
                    <a:pt x="1" y="918"/>
                  </a:cubicBezTo>
                  <a:cubicBezTo>
                    <a:pt x="1" y="1430"/>
                    <a:pt x="418" y="1846"/>
                    <a:pt x="918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34" y="418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4" name="Google Shape;694;p4"/>
            <p:cNvSpPr/>
            <p:nvPr/>
          </p:nvSpPr>
          <p:spPr>
            <a:xfrm>
              <a:off x="9031763" y="164438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7"/>
                    <a:pt x="929" y="1787"/>
                  </a:cubicBezTo>
                  <a:cubicBezTo>
                    <a:pt x="465" y="1787"/>
                    <a:pt x="96" y="1418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8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8"/>
                  </a:cubicBezTo>
                  <a:cubicBezTo>
                    <a:pt x="1846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5" name="Google Shape;695;p4"/>
            <p:cNvSpPr/>
            <p:nvPr/>
          </p:nvSpPr>
          <p:spPr>
            <a:xfrm>
              <a:off x="8670413" y="12178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6" name="Google Shape;696;p4"/>
            <p:cNvSpPr/>
            <p:nvPr/>
          </p:nvSpPr>
          <p:spPr>
            <a:xfrm>
              <a:off x="8513538" y="1750663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7" name="Google Shape;697;p4"/>
            <p:cNvSpPr/>
            <p:nvPr/>
          </p:nvSpPr>
          <p:spPr>
            <a:xfrm>
              <a:off x="8869538" y="17503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8" name="Google Shape;698;p4"/>
            <p:cNvSpPr/>
            <p:nvPr/>
          </p:nvSpPr>
          <p:spPr>
            <a:xfrm>
              <a:off x="8858838" y="1557788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9" name="Google Shape;699;p4"/>
            <p:cNvSpPr/>
            <p:nvPr/>
          </p:nvSpPr>
          <p:spPr>
            <a:xfrm>
              <a:off x="8457588" y="13994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0" name="Google Shape;700;p4"/>
            <p:cNvSpPr/>
            <p:nvPr/>
          </p:nvSpPr>
          <p:spPr>
            <a:xfrm>
              <a:off x="8910913" y="12755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1" name="Google Shape;701;p4"/>
            <p:cNvSpPr/>
            <p:nvPr/>
          </p:nvSpPr>
          <p:spPr>
            <a:xfrm>
              <a:off x="8679638" y="1640513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2" name="Google Shape;702;p4"/>
            <p:cNvSpPr/>
            <p:nvPr/>
          </p:nvSpPr>
          <p:spPr>
            <a:xfrm>
              <a:off x="8594813" y="1338250"/>
              <a:ext cx="108950" cy="149750"/>
            </a:xfrm>
            <a:custGeom>
              <a:avLst/>
              <a:gdLst/>
              <a:ahLst/>
              <a:cxnLst/>
              <a:rect l="l" t="t" r="r" b="b"/>
              <a:pathLst>
                <a:path w="4358" h="5990" extrusionOk="0">
                  <a:moveTo>
                    <a:pt x="143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36" y="2120"/>
                  </a:lnTo>
                  <a:lnTo>
                    <a:pt x="2179" y="4013"/>
                  </a:lnTo>
                  <a:lnTo>
                    <a:pt x="4060" y="4168"/>
                  </a:lnTo>
                  <a:lnTo>
                    <a:pt x="4203" y="5990"/>
                  </a:lnTo>
                  <a:lnTo>
                    <a:pt x="4358" y="5978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23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3" name="Google Shape;703;p4"/>
            <p:cNvSpPr/>
            <p:nvPr/>
          </p:nvSpPr>
          <p:spPr>
            <a:xfrm>
              <a:off x="8807038" y="1060850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51"/>
                  </a:lnTo>
                  <a:lnTo>
                    <a:pt x="24" y="4406"/>
                  </a:lnTo>
                  <a:lnTo>
                    <a:pt x="1965" y="4251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22"/>
                  </a:lnTo>
                  <a:lnTo>
                    <a:pt x="5954" y="167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4" name="Google Shape;704;p4"/>
            <p:cNvSpPr/>
            <p:nvPr/>
          </p:nvSpPr>
          <p:spPr>
            <a:xfrm flipH="1">
              <a:off x="397063" y="130656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82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5" name="Google Shape;705;p4"/>
            <p:cNvSpPr/>
            <p:nvPr/>
          </p:nvSpPr>
          <p:spPr>
            <a:xfrm>
              <a:off x="8818338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65" y="1787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6" name="Google Shape;706;p4"/>
            <p:cNvSpPr/>
            <p:nvPr/>
          </p:nvSpPr>
          <p:spPr>
            <a:xfrm>
              <a:off x="9031763" y="241353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84"/>
                  </a:moveTo>
                  <a:cubicBezTo>
                    <a:pt x="1382" y="84"/>
                    <a:pt x="1763" y="453"/>
                    <a:pt x="1763" y="929"/>
                  </a:cubicBezTo>
                  <a:cubicBezTo>
                    <a:pt x="1763" y="1393"/>
                    <a:pt x="1382" y="1786"/>
                    <a:pt x="929" y="1786"/>
                  </a:cubicBezTo>
                  <a:cubicBezTo>
                    <a:pt x="465" y="1786"/>
                    <a:pt x="96" y="1405"/>
                    <a:pt x="96" y="929"/>
                  </a:cubicBezTo>
                  <a:cubicBezTo>
                    <a:pt x="96" y="453"/>
                    <a:pt x="465" y="84"/>
                    <a:pt x="929" y="84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7" name="Google Shape;707;p4"/>
            <p:cNvSpPr/>
            <p:nvPr/>
          </p:nvSpPr>
          <p:spPr>
            <a:xfrm>
              <a:off x="8670413" y="19869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8" name="Google Shape;708;p4"/>
            <p:cNvSpPr/>
            <p:nvPr/>
          </p:nvSpPr>
          <p:spPr>
            <a:xfrm>
              <a:off x="8513538" y="2519788"/>
              <a:ext cx="25325" cy="26225"/>
            </a:xfrm>
            <a:custGeom>
              <a:avLst/>
              <a:gdLst/>
              <a:ahLst/>
              <a:cxnLst/>
              <a:rect l="l" t="t" r="r" b="b"/>
              <a:pathLst>
                <a:path w="1013" h="1049" extrusionOk="0">
                  <a:moveTo>
                    <a:pt x="513" y="1"/>
                  </a:moveTo>
                  <a:cubicBezTo>
                    <a:pt x="227" y="1"/>
                    <a:pt x="1" y="239"/>
                    <a:pt x="1" y="525"/>
                  </a:cubicBezTo>
                  <a:cubicBezTo>
                    <a:pt x="1" y="811"/>
                    <a:pt x="227" y="1049"/>
                    <a:pt x="513" y="1049"/>
                  </a:cubicBezTo>
                  <a:cubicBezTo>
                    <a:pt x="787" y="1049"/>
                    <a:pt x="1013" y="811"/>
                    <a:pt x="1013" y="525"/>
                  </a:cubicBezTo>
                  <a:cubicBezTo>
                    <a:pt x="1013" y="239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9" name="Google Shape;709;p4"/>
            <p:cNvSpPr/>
            <p:nvPr/>
          </p:nvSpPr>
          <p:spPr>
            <a:xfrm>
              <a:off x="8869538" y="2519513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29" y="0"/>
                  </a:moveTo>
                  <a:cubicBezTo>
                    <a:pt x="191" y="0"/>
                    <a:pt x="1" y="202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2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0" name="Google Shape;710;p4"/>
            <p:cNvSpPr/>
            <p:nvPr/>
          </p:nvSpPr>
          <p:spPr>
            <a:xfrm>
              <a:off x="8858838" y="23266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1" name="Google Shape;711;p4"/>
            <p:cNvSpPr/>
            <p:nvPr/>
          </p:nvSpPr>
          <p:spPr>
            <a:xfrm>
              <a:off x="8457588" y="21685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2" name="Google Shape;712;p4"/>
            <p:cNvSpPr/>
            <p:nvPr/>
          </p:nvSpPr>
          <p:spPr>
            <a:xfrm>
              <a:off x="8910913" y="20447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3" name="Google Shape;713;p4"/>
            <p:cNvSpPr/>
            <p:nvPr/>
          </p:nvSpPr>
          <p:spPr>
            <a:xfrm>
              <a:off x="8679638" y="2409663"/>
              <a:ext cx="49725" cy="50025"/>
            </a:xfrm>
            <a:custGeom>
              <a:avLst/>
              <a:gdLst/>
              <a:ahLst/>
              <a:cxnLst/>
              <a:rect l="l" t="t" r="r" b="b"/>
              <a:pathLst>
                <a:path w="1989" h="2001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8"/>
                    <a:pt x="441" y="2001"/>
                    <a:pt x="989" y="2001"/>
                  </a:cubicBezTo>
                  <a:cubicBezTo>
                    <a:pt x="1548" y="2001"/>
                    <a:pt x="1989" y="1548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4" name="Google Shape;714;p4"/>
            <p:cNvSpPr/>
            <p:nvPr/>
          </p:nvSpPr>
          <p:spPr>
            <a:xfrm flipH="1">
              <a:off x="8594813" y="2107100"/>
              <a:ext cx="108950" cy="150050"/>
            </a:xfrm>
            <a:custGeom>
              <a:avLst/>
              <a:gdLst/>
              <a:ahLst/>
              <a:cxnLst/>
              <a:rect l="l" t="t" r="r" b="b"/>
              <a:pathLst>
                <a:path w="4358" h="6002" extrusionOk="0">
                  <a:moveTo>
                    <a:pt x="143" y="1"/>
                  </a:moveTo>
                  <a:lnTo>
                    <a:pt x="0" y="24"/>
                  </a:lnTo>
                  <a:lnTo>
                    <a:pt x="155" y="1965"/>
                  </a:lnTo>
                  <a:lnTo>
                    <a:pt x="2036" y="2132"/>
                  </a:lnTo>
                  <a:lnTo>
                    <a:pt x="2179" y="4025"/>
                  </a:lnTo>
                  <a:lnTo>
                    <a:pt x="4060" y="4168"/>
                  </a:lnTo>
                  <a:lnTo>
                    <a:pt x="4203" y="6001"/>
                  </a:lnTo>
                  <a:lnTo>
                    <a:pt x="4358" y="5989"/>
                  </a:lnTo>
                  <a:lnTo>
                    <a:pt x="4203" y="4025"/>
                  </a:lnTo>
                  <a:lnTo>
                    <a:pt x="2334" y="3870"/>
                  </a:lnTo>
                  <a:lnTo>
                    <a:pt x="2167" y="1989"/>
                  </a:lnTo>
                  <a:lnTo>
                    <a:pt x="298" y="1834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5" name="Google Shape;715;p4"/>
            <p:cNvSpPr/>
            <p:nvPr/>
          </p:nvSpPr>
          <p:spPr>
            <a:xfrm flipH="1">
              <a:off x="8807038" y="1829975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4013" y="168"/>
                  </a:lnTo>
                  <a:lnTo>
                    <a:pt x="3846" y="2061"/>
                  </a:lnTo>
                  <a:lnTo>
                    <a:pt x="1965" y="2204"/>
                  </a:lnTo>
                  <a:lnTo>
                    <a:pt x="1822" y="4097"/>
                  </a:lnTo>
                  <a:lnTo>
                    <a:pt x="0" y="4240"/>
                  </a:lnTo>
                  <a:lnTo>
                    <a:pt x="24" y="4406"/>
                  </a:lnTo>
                  <a:lnTo>
                    <a:pt x="1965" y="4240"/>
                  </a:lnTo>
                  <a:lnTo>
                    <a:pt x="2120" y="2358"/>
                  </a:lnTo>
                  <a:lnTo>
                    <a:pt x="3989" y="2204"/>
                  </a:lnTo>
                  <a:lnTo>
                    <a:pt x="4144" y="311"/>
                  </a:lnTo>
                  <a:lnTo>
                    <a:pt x="5954" y="168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6" name="Google Shape;716;p4"/>
            <p:cNvSpPr/>
            <p:nvPr/>
          </p:nvSpPr>
          <p:spPr>
            <a:xfrm>
              <a:off x="8979088" y="2077925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58" y="1"/>
                  </a:moveTo>
                  <a:lnTo>
                    <a:pt x="5656" y="2537"/>
                  </a:lnTo>
                  <a:lnTo>
                    <a:pt x="3036" y="2751"/>
                  </a:lnTo>
                  <a:lnTo>
                    <a:pt x="2822" y="5382"/>
                  </a:lnTo>
                  <a:lnTo>
                    <a:pt x="203" y="5597"/>
                  </a:lnTo>
                  <a:lnTo>
                    <a:pt x="0" y="8323"/>
                  </a:lnTo>
                  <a:lnTo>
                    <a:pt x="203" y="8347"/>
                  </a:lnTo>
                  <a:lnTo>
                    <a:pt x="417" y="5799"/>
                  </a:lnTo>
                  <a:lnTo>
                    <a:pt x="3024" y="5597"/>
                  </a:lnTo>
                  <a:lnTo>
                    <a:pt x="3227" y="2954"/>
                  </a:lnTo>
                  <a:lnTo>
                    <a:pt x="5846" y="2739"/>
                  </a:lnTo>
                  <a:lnTo>
                    <a:pt x="6072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7" name="Google Shape;717;p4"/>
            <p:cNvSpPr/>
            <p:nvPr/>
          </p:nvSpPr>
          <p:spPr>
            <a:xfrm>
              <a:off x="8818338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8" name="Google Shape;718;p4"/>
            <p:cNvSpPr/>
            <p:nvPr/>
          </p:nvSpPr>
          <p:spPr>
            <a:xfrm>
              <a:off x="9031763" y="31823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5"/>
                  </a:moveTo>
                  <a:cubicBezTo>
                    <a:pt x="1382" y="95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5"/>
                    <a:pt x="929" y="95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9" name="Google Shape;719;p4"/>
            <p:cNvSpPr/>
            <p:nvPr/>
          </p:nvSpPr>
          <p:spPr>
            <a:xfrm>
              <a:off x="8670413" y="27561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0" name="Google Shape;720;p4"/>
            <p:cNvSpPr/>
            <p:nvPr/>
          </p:nvSpPr>
          <p:spPr>
            <a:xfrm>
              <a:off x="8513538" y="3288938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4"/>
                  </a:cubicBezTo>
                  <a:cubicBezTo>
                    <a:pt x="1" y="810"/>
                    <a:pt x="227" y="1036"/>
                    <a:pt x="513" y="1036"/>
                  </a:cubicBezTo>
                  <a:cubicBezTo>
                    <a:pt x="787" y="1036"/>
                    <a:pt x="1013" y="810"/>
                    <a:pt x="1013" y="524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1" name="Google Shape;721;p4"/>
            <p:cNvSpPr/>
            <p:nvPr/>
          </p:nvSpPr>
          <p:spPr>
            <a:xfrm>
              <a:off x="8869538" y="32883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2" name="Google Shape;722;p4"/>
            <p:cNvSpPr/>
            <p:nvPr/>
          </p:nvSpPr>
          <p:spPr>
            <a:xfrm>
              <a:off x="8858838" y="30957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53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3" name="Google Shape;723;p4"/>
            <p:cNvSpPr/>
            <p:nvPr/>
          </p:nvSpPr>
          <p:spPr>
            <a:xfrm>
              <a:off x="8457588" y="2937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1" y="203"/>
                    <a:pt x="1" y="441"/>
                  </a:cubicBezTo>
                  <a:cubicBezTo>
                    <a:pt x="1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4" name="Google Shape;724;p4"/>
            <p:cNvSpPr/>
            <p:nvPr/>
          </p:nvSpPr>
          <p:spPr>
            <a:xfrm>
              <a:off x="8910913" y="28138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191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41"/>
                  </a:cubicBezTo>
                  <a:cubicBezTo>
                    <a:pt x="870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5" name="Google Shape;725;p4"/>
            <p:cNvSpPr/>
            <p:nvPr/>
          </p:nvSpPr>
          <p:spPr>
            <a:xfrm>
              <a:off x="8679638" y="3178813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107"/>
                  </a:moveTo>
                  <a:cubicBezTo>
                    <a:pt x="1489" y="107"/>
                    <a:pt x="1870" y="500"/>
                    <a:pt x="1870" y="1000"/>
                  </a:cubicBezTo>
                  <a:cubicBezTo>
                    <a:pt x="1870" y="1489"/>
                    <a:pt x="1465" y="1893"/>
                    <a:pt x="989" y="1893"/>
                  </a:cubicBezTo>
                  <a:cubicBezTo>
                    <a:pt x="513" y="1893"/>
                    <a:pt x="120" y="1489"/>
                    <a:pt x="120" y="1000"/>
                  </a:cubicBezTo>
                  <a:cubicBezTo>
                    <a:pt x="120" y="500"/>
                    <a:pt x="501" y="107"/>
                    <a:pt x="989" y="107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0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0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6" name="Google Shape;726;p4"/>
            <p:cNvSpPr/>
            <p:nvPr/>
          </p:nvSpPr>
          <p:spPr>
            <a:xfrm>
              <a:off x="8594813" y="2876250"/>
              <a:ext cx="108950" cy="150050"/>
            </a:xfrm>
            <a:custGeom>
              <a:avLst/>
              <a:gdLst/>
              <a:ahLst/>
              <a:cxnLst/>
              <a:rect l="l" t="t" r="r" b="b"/>
              <a:pathLst>
                <a:path w="4358" h="6002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2"/>
                  </a:lnTo>
                  <a:lnTo>
                    <a:pt x="2179" y="4025"/>
                  </a:lnTo>
                  <a:lnTo>
                    <a:pt x="4060" y="4168"/>
                  </a:lnTo>
                  <a:lnTo>
                    <a:pt x="4203" y="6001"/>
                  </a:lnTo>
                  <a:lnTo>
                    <a:pt x="4358" y="5989"/>
                  </a:lnTo>
                  <a:lnTo>
                    <a:pt x="4203" y="4025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7" name="Google Shape;727;p4"/>
            <p:cNvSpPr/>
            <p:nvPr/>
          </p:nvSpPr>
          <p:spPr>
            <a:xfrm>
              <a:off x="8807038" y="259912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4013" y="167"/>
                  </a:lnTo>
                  <a:lnTo>
                    <a:pt x="3846" y="2049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8" name="Google Shape;728;p4"/>
            <p:cNvSpPr/>
            <p:nvPr/>
          </p:nvSpPr>
          <p:spPr>
            <a:xfrm flipH="1">
              <a:off x="397063" y="2844538"/>
              <a:ext cx="151825" cy="208975"/>
            </a:xfrm>
            <a:custGeom>
              <a:avLst/>
              <a:gdLst/>
              <a:ahLst/>
              <a:cxnLst/>
              <a:rect l="l" t="t" r="r" b="b"/>
              <a:pathLst>
                <a:path w="6073" h="8359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6" y="2763"/>
                  </a:lnTo>
                  <a:lnTo>
                    <a:pt x="2822" y="5394"/>
                  </a:lnTo>
                  <a:lnTo>
                    <a:pt x="203" y="5597"/>
                  </a:lnTo>
                  <a:lnTo>
                    <a:pt x="0" y="8335"/>
                  </a:lnTo>
                  <a:lnTo>
                    <a:pt x="203" y="8359"/>
                  </a:lnTo>
                  <a:lnTo>
                    <a:pt x="417" y="5811"/>
                  </a:lnTo>
                  <a:lnTo>
                    <a:pt x="3024" y="5597"/>
                  </a:lnTo>
                  <a:lnTo>
                    <a:pt x="3227" y="2953"/>
                  </a:lnTo>
                  <a:lnTo>
                    <a:pt x="5846" y="2739"/>
                  </a:lnTo>
                  <a:lnTo>
                    <a:pt x="6072" y="24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29" name="Google Shape;729;p4"/>
            <p:cNvSpPr/>
            <p:nvPr/>
          </p:nvSpPr>
          <p:spPr>
            <a:xfrm>
              <a:off x="8818338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83"/>
                  </a:moveTo>
                  <a:cubicBezTo>
                    <a:pt x="1382" y="83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4"/>
                    <a:pt x="465" y="83"/>
                    <a:pt x="918" y="83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17"/>
                  </a:cubicBezTo>
                  <a:cubicBezTo>
                    <a:pt x="1" y="1429"/>
                    <a:pt x="418" y="1845"/>
                    <a:pt x="918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0" name="Google Shape;730;p4"/>
            <p:cNvSpPr/>
            <p:nvPr/>
          </p:nvSpPr>
          <p:spPr>
            <a:xfrm>
              <a:off x="9031763" y="3951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18"/>
                    <a:pt x="1382" y="1787"/>
                    <a:pt x="929" y="1787"/>
                  </a:cubicBezTo>
                  <a:cubicBezTo>
                    <a:pt x="465" y="1787"/>
                    <a:pt x="96" y="1418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8"/>
                    <a:pt x="1" y="930"/>
                  </a:cubicBezTo>
                  <a:cubicBezTo>
                    <a:pt x="1" y="1430"/>
                    <a:pt x="417" y="1846"/>
                    <a:pt x="929" y="1846"/>
                  </a:cubicBezTo>
                  <a:cubicBezTo>
                    <a:pt x="1429" y="1846"/>
                    <a:pt x="1846" y="1430"/>
                    <a:pt x="1846" y="930"/>
                  </a:cubicBezTo>
                  <a:cubicBezTo>
                    <a:pt x="1834" y="418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1" name="Google Shape;731;p4"/>
            <p:cNvSpPr/>
            <p:nvPr/>
          </p:nvSpPr>
          <p:spPr>
            <a:xfrm>
              <a:off x="8670413" y="35252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191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191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2" name="Google Shape;732;p4"/>
            <p:cNvSpPr/>
            <p:nvPr/>
          </p:nvSpPr>
          <p:spPr>
            <a:xfrm>
              <a:off x="8513538" y="4057788"/>
              <a:ext cx="25325" cy="26225"/>
            </a:xfrm>
            <a:custGeom>
              <a:avLst/>
              <a:gdLst/>
              <a:ahLst/>
              <a:cxnLst/>
              <a:rect l="l" t="t" r="r" b="b"/>
              <a:pathLst>
                <a:path w="1013" h="1049" extrusionOk="0">
                  <a:moveTo>
                    <a:pt x="513" y="0"/>
                  </a:moveTo>
                  <a:cubicBezTo>
                    <a:pt x="227" y="0"/>
                    <a:pt x="1" y="239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9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3" name="Google Shape;733;p4"/>
            <p:cNvSpPr/>
            <p:nvPr/>
          </p:nvSpPr>
          <p:spPr>
            <a:xfrm>
              <a:off x="8869538" y="4057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4" name="Google Shape;734;p4"/>
            <p:cNvSpPr/>
            <p:nvPr/>
          </p:nvSpPr>
          <p:spPr>
            <a:xfrm>
              <a:off x="8858838" y="38649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5" name="Google Shape;735;p4"/>
            <p:cNvSpPr/>
            <p:nvPr/>
          </p:nvSpPr>
          <p:spPr>
            <a:xfrm>
              <a:off x="8457588" y="37068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191"/>
                    <a:pt x="1" y="441"/>
                  </a:cubicBezTo>
                  <a:cubicBezTo>
                    <a:pt x="1" y="692"/>
                    <a:pt x="203" y="894"/>
                    <a:pt x="441" y="894"/>
                  </a:cubicBezTo>
                  <a:cubicBezTo>
                    <a:pt x="679" y="894"/>
                    <a:pt x="870" y="692"/>
                    <a:pt x="870" y="441"/>
                  </a:cubicBezTo>
                  <a:cubicBezTo>
                    <a:pt x="870" y="191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6" name="Google Shape;736;p4"/>
            <p:cNvSpPr/>
            <p:nvPr/>
          </p:nvSpPr>
          <p:spPr>
            <a:xfrm>
              <a:off x="8910913" y="35827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2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53"/>
                  </a:cubicBezTo>
                  <a:cubicBezTo>
                    <a:pt x="870" y="202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7" name="Google Shape;737;p4"/>
            <p:cNvSpPr/>
            <p:nvPr/>
          </p:nvSpPr>
          <p:spPr>
            <a:xfrm>
              <a:off x="8679638" y="3947963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5"/>
                  </a:moveTo>
                  <a:cubicBezTo>
                    <a:pt x="1489" y="95"/>
                    <a:pt x="1870" y="500"/>
                    <a:pt x="1870" y="988"/>
                  </a:cubicBezTo>
                  <a:cubicBezTo>
                    <a:pt x="1870" y="1488"/>
                    <a:pt x="1465" y="1881"/>
                    <a:pt x="989" y="1881"/>
                  </a:cubicBezTo>
                  <a:cubicBezTo>
                    <a:pt x="513" y="1881"/>
                    <a:pt x="120" y="1488"/>
                    <a:pt x="120" y="988"/>
                  </a:cubicBezTo>
                  <a:cubicBezTo>
                    <a:pt x="120" y="500"/>
                    <a:pt x="501" y="95"/>
                    <a:pt x="989" y="95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988"/>
                  </a:cubicBezTo>
                  <a:cubicBezTo>
                    <a:pt x="1" y="1548"/>
                    <a:pt x="441" y="1988"/>
                    <a:pt x="989" y="1988"/>
                  </a:cubicBezTo>
                  <a:cubicBezTo>
                    <a:pt x="1548" y="1988"/>
                    <a:pt x="1989" y="1548"/>
                    <a:pt x="1989" y="988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8" name="Google Shape;738;p4"/>
            <p:cNvSpPr/>
            <p:nvPr/>
          </p:nvSpPr>
          <p:spPr>
            <a:xfrm flipH="1">
              <a:off x="8594813" y="3645400"/>
              <a:ext cx="108950" cy="150025"/>
            </a:xfrm>
            <a:custGeom>
              <a:avLst/>
              <a:gdLst/>
              <a:ahLst/>
              <a:cxnLst/>
              <a:rect l="l" t="t" r="r" b="b"/>
              <a:pathLst>
                <a:path w="4358" h="6001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1"/>
                  </a:lnTo>
                  <a:lnTo>
                    <a:pt x="2179" y="4012"/>
                  </a:lnTo>
                  <a:lnTo>
                    <a:pt x="4060" y="4167"/>
                  </a:lnTo>
                  <a:lnTo>
                    <a:pt x="4203" y="6001"/>
                  </a:lnTo>
                  <a:lnTo>
                    <a:pt x="4358" y="5977"/>
                  </a:lnTo>
                  <a:lnTo>
                    <a:pt x="4203" y="4012"/>
                  </a:lnTo>
                  <a:lnTo>
                    <a:pt x="2334" y="3870"/>
                  </a:lnTo>
                  <a:lnTo>
                    <a:pt x="2167" y="1976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39" name="Google Shape;739;p4"/>
            <p:cNvSpPr/>
            <p:nvPr/>
          </p:nvSpPr>
          <p:spPr>
            <a:xfrm flipH="1">
              <a:off x="8807038" y="336827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084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0" name="Google Shape;740;p4"/>
            <p:cNvSpPr/>
            <p:nvPr/>
          </p:nvSpPr>
          <p:spPr>
            <a:xfrm>
              <a:off x="8979088" y="361592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94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1" name="Google Shape;741;p4"/>
            <p:cNvSpPr/>
            <p:nvPr/>
          </p:nvSpPr>
          <p:spPr>
            <a:xfrm>
              <a:off x="8818338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4"/>
                    <a:pt x="1382" y="1787"/>
                    <a:pt x="918" y="1787"/>
                  </a:cubicBezTo>
                  <a:cubicBezTo>
                    <a:pt x="465" y="1787"/>
                    <a:pt x="84" y="1406"/>
                    <a:pt x="84" y="929"/>
                  </a:cubicBezTo>
                  <a:cubicBezTo>
                    <a:pt x="84" y="453"/>
                    <a:pt x="465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2" name="Google Shape;742;p4"/>
            <p:cNvSpPr/>
            <p:nvPr/>
          </p:nvSpPr>
          <p:spPr>
            <a:xfrm>
              <a:off x="903176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3" name="Google Shape;743;p4"/>
            <p:cNvSpPr/>
            <p:nvPr/>
          </p:nvSpPr>
          <p:spPr>
            <a:xfrm>
              <a:off x="8670413" y="42941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2"/>
                    <a:pt x="203" y="894"/>
                    <a:pt x="441" y="894"/>
                  </a:cubicBezTo>
                  <a:cubicBezTo>
                    <a:pt x="679" y="894"/>
                    <a:pt x="870" y="692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4" name="Google Shape;744;p4"/>
            <p:cNvSpPr/>
            <p:nvPr/>
          </p:nvSpPr>
          <p:spPr>
            <a:xfrm>
              <a:off x="851353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5" name="Google Shape;745;p4"/>
            <p:cNvSpPr/>
            <p:nvPr/>
          </p:nvSpPr>
          <p:spPr>
            <a:xfrm>
              <a:off x="886953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6" name="Google Shape;746;p4"/>
            <p:cNvSpPr/>
            <p:nvPr/>
          </p:nvSpPr>
          <p:spPr>
            <a:xfrm>
              <a:off x="885883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7" name="Google Shape;747;p4"/>
            <p:cNvSpPr/>
            <p:nvPr/>
          </p:nvSpPr>
          <p:spPr>
            <a:xfrm>
              <a:off x="8457588" y="44756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8" name="Google Shape;748;p4"/>
            <p:cNvSpPr/>
            <p:nvPr/>
          </p:nvSpPr>
          <p:spPr>
            <a:xfrm>
              <a:off x="8910913" y="43518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9" name="Google Shape;749;p4"/>
            <p:cNvSpPr/>
            <p:nvPr/>
          </p:nvSpPr>
          <p:spPr>
            <a:xfrm>
              <a:off x="8679638" y="4716788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0" name="Google Shape;750;p4"/>
            <p:cNvSpPr/>
            <p:nvPr/>
          </p:nvSpPr>
          <p:spPr>
            <a:xfrm>
              <a:off x="8594813" y="4414525"/>
              <a:ext cx="108950" cy="149750"/>
            </a:xfrm>
            <a:custGeom>
              <a:avLst/>
              <a:gdLst/>
              <a:ahLst/>
              <a:cxnLst/>
              <a:rect l="l" t="t" r="r" b="b"/>
              <a:pathLst>
                <a:path w="4358" h="5990" extrusionOk="0">
                  <a:moveTo>
                    <a:pt x="143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36" y="2120"/>
                  </a:lnTo>
                  <a:lnTo>
                    <a:pt x="2179" y="4013"/>
                  </a:lnTo>
                  <a:lnTo>
                    <a:pt x="4060" y="4168"/>
                  </a:lnTo>
                  <a:lnTo>
                    <a:pt x="4203" y="5990"/>
                  </a:lnTo>
                  <a:lnTo>
                    <a:pt x="4358" y="5978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22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1" name="Google Shape;751;p4"/>
            <p:cNvSpPr/>
            <p:nvPr/>
          </p:nvSpPr>
          <p:spPr>
            <a:xfrm>
              <a:off x="8807038" y="413712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51"/>
                  </a:lnTo>
                  <a:lnTo>
                    <a:pt x="24" y="4405"/>
                  </a:lnTo>
                  <a:lnTo>
                    <a:pt x="1965" y="4251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22"/>
                  </a:lnTo>
                  <a:lnTo>
                    <a:pt x="5954" y="167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2" name="Google Shape;752;p4"/>
            <p:cNvSpPr/>
            <p:nvPr/>
          </p:nvSpPr>
          <p:spPr>
            <a:xfrm>
              <a:off x="8266188" y="4616350"/>
              <a:ext cx="106900" cy="151525"/>
            </a:xfrm>
            <a:custGeom>
              <a:avLst/>
              <a:gdLst/>
              <a:ahLst/>
              <a:cxnLst/>
              <a:rect l="l" t="t" r="r" b="b"/>
              <a:pathLst>
                <a:path w="4276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2" y="2012"/>
                  </a:lnTo>
                  <a:lnTo>
                    <a:pt x="1989" y="3905"/>
                  </a:lnTo>
                  <a:lnTo>
                    <a:pt x="120" y="4084"/>
                  </a:lnTo>
                  <a:lnTo>
                    <a:pt x="1" y="6048"/>
                  </a:lnTo>
                  <a:lnTo>
                    <a:pt x="144" y="6060"/>
                  </a:lnTo>
                  <a:lnTo>
                    <a:pt x="263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88"/>
                  </a:lnTo>
                  <a:lnTo>
                    <a:pt x="4275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3" name="Google Shape;753;p4"/>
            <p:cNvSpPr/>
            <p:nvPr/>
          </p:nvSpPr>
          <p:spPr>
            <a:xfrm flipH="1">
              <a:off x="397063" y="43828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0"/>
                  </a:lnTo>
                  <a:lnTo>
                    <a:pt x="2822" y="5382"/>
                  </a:lnTo>
                  <a:lnTo>
                    <a:pt x="203" y="5596"/>
                  </a:lnTo>
                  <a:lnTo>
                    <a:pt x="0" y="8334"/>
                  </a:lnTo>
                  <a:lnTo>
                    <a:pt x="203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41"/>
                  </a:lnTo>
                  <a:lnTo>
                    <a:pt x="5846" y="2738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4" name="Google Shape;754;p4"/>
            <p:cNvSpPr/>
            <p:nvPr/>
          </p:nvSpPr>
          <p:spPr>
            <a:xfrm>
              <a:off x="8818338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5" name="Google Shape;755;p4"/>
            <p:cNvSpPr/>
            <p:nvPr/>
          </p:nvSpPr>
          <p:spPr>
            <a:xfrm>
              <a:off x="867041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6" name="Google Shape;756;p4"/>
            <p:cNvSpPr/>
            <p:nvPr/>
          </p:nvSpPr>
          <p:spPr>
            <a:xfrm>
              <a:off x="8910913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41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7" name="Google Shape;757;p4"/>
            <p:cNvSpPr/>
            <p:nvPr/>
          </p:nvSpPr>
          <p:spPr>
            <a:xfrm flipH="1">
              <a:off x="8807038" y="4906250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4013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8" name="Google Shape;758;p4"/>
            <p:cNvSpPr/>
            <p:nvPr/>
          </p:nvSpPr>
          <p:spPr>
            <a:xfrm>
              <a:off x="8243563" y="4910725"/>
              <a:ext cx="152125" cy="208675"/>
            </a:xfrm>
            <a:custGeom>
              <a:avLst/>
              <a:gdLst/>
              <a:ahLst/>
              <a:cxnLst/>
              <a:rect l="l" t="t" r="r" b="b"/>
              <a:pathLst>
                <a:path w="6085" h="8347" extrusionOk="0">
                  <a:moveTo>
                    <a:pt x="5859" y="0"/>
                  </a:moveTo>
                  <a:lnTo>
                    <a:pt x="5668" y="2548"/>
                  </a:lnTo>
                  <a:lnTo>
                    <a:pt x="3049" y="2751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8" y="5811"/>
                  </a:lnTo>
                  <a:lnTo>
                    <a:pt x="3037" y="5596"/>
                  </a:lnTo>
                  <a:lnTo>
                    <a:pt x="3239" y="2965"/>
                  </a:lnTo>
                  <a:lnTo>
                    <a:pt x="5859" y="2739"/>
                  </a:lnTo>
                  <a:lnTo>
                    <a:pt x="6085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59" name="Google Shape;759;p4"/>
            <p:cNvSpPr/>
            <p:nvPr/>
          </p:nvSpPr>
          <p:spPr>
            <a:xfrm>
              <a:off x="807836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0" name="Google Shape;760;p4"/>
            <p:cNvSpPr/>
            <p:nvPr/>
          </p:nvSpPr>
          <p:spPr>
            <a:xfrm>
              <a:off x="75604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0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00" y="1037"/>
                  </a:cubicBezTo>
                  <a:cubicBezTo>
                    <a:pt x="774" y="1037"/>
                    <a:pt x="1012" y="810"/>
                    <a:pt x="1012" y="525"/>
                  </a:cubicBezTo>
                  <a:cubicBezTo>
                    <a:pt x="1012" y="227"/>
                    <a:pt x="774" y="1"/>
                    <a:pt x="5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1" name="Google Shape;761;p4"/>
            <p:cNvSpPr/>
            <p:nvPr/>
          </p:nvSpPr>
          <p:spPr>
            <a:xfrm>
              <a:off x="7916438" y="212063"/>
              <a:ext cx="21475" cy="22350"/>
            </a:xfrm>
            <a:custGeom>
              <a:avLst/>
              <a:gdLst/>
              <a:ahLst/>
              <a:cxnLst/>
              <a:rect l="l" t="t" r="r" b="b"/>
              <a:pathLst>
                <a:path w="859" h="894" extrusionOk="0">
                  <a:moveTo>
                    <a:pt x="430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30" y="894"/>
                  </a:cubicBezTo>
                  <a:cubicBezTo>
                    <a:pt x="668" y="894"/>
                    <a:pt x="858" y="703"/>
                    <a:pt x="858" y="453"/>
                  </a:cubicBezTo>
                  <a:cubicBezTo>
                    <a:pt x="858" y="203"/>
                    <a:pt x="668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2" name="Google Shape;762;p4"/>
            <p:cNvSpPr/>
            <p:nvPr/>
          </p:nvSpPr>
          <p:spPr>
            <a:xfrm>
              <a:off x="790513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3" name="Google Shape;763;p4"/>
            <p:cNvSpPr/>
            <p:nvPr/>
          </p:nvSpPr>
          <p:spPr>
            <a:xfrm>
              <a:off x="7725938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4" name="Google Shape;764;p4"/>
            <p:cNvSpPr/>
            <p:nvPr/>
          </p:nvSpPr>
          <p:spPr>
            <a:xfrm flipH="1">
              <a:off x="159126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1" y="2001"/>
                  </a:lnTo>
                  <a:lnTo>
                    <a:pt x="2012" y="3894"/>
                  </a:lnTo>
                  <a:lnTo>
                    <a:pt x="131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3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86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5" name="Google Shape;765;p4"/>
            <p:cNvSpPr/>
            <p:nvPr/>
          </p:nvSpPr>
          <p:spPr>
            <a:xfrm>
              <a:off x="771731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70" y="703"/>
                    <a:pt x="870" y="453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6" name="Google Shape;766;p4"/>
            <p:cNvSpPr/>
            <p:nvPr/>
          </p:nvSpPr>
          <p:spPr>
            <a:xfrm>
              <a:off x="7957238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41" y="893"/>
                  </a:cubicBezTo>
                  <a:cubicBezTo>
                    <a:pt x="679" y="893"/>
                    <a:pt x="869" y="691"/>
                    <a:pt x="869" y="453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7" name="Google Shape;767;p4"/>
            <p:cNvSpPr/>
            <p:nvPr/>
          </p:nvSpPr>
          <p:spPr>
            <a:xfrm flipH="1">
              <a:off x="1179288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18" y="1"/>
                  </a:moveTo>
                  <a:lnTo>
                    <a:pt x="3989" y="155"/>
                  </a:lnTo>
                  <a:lnTo>
                    <a:pt x="3834" y="2048"/>
                  </a:lnTo>
                  <a:lnTo>
                    <a:pt x="1965" y="2203"/>
                  </a:lnTo>
                  <a:lnTo>
                    <a:pt x="1798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2" y="155"/>
                  </a:lnTo>
                  <a:lnTo>
                    <a:pt x="591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8" name="Google Shape;768;p4"/>
            <p:cNvSpPr/>
            <p:nvPr/>
          </p:nvSpPr>
          <p:spPr>
            <a:xfrm>
              <a:off x="729018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6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50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69" name="Google Shape;769;p4"/>
            <p:cNvSpPr/>
            <p:nvPr/>
          </p:nvSpPr>
          <p:spPr>
            <a:xfrm>
              <a:off x="807836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46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0" name="Google Shape;770;p4"/>
            <p:cNvSpPr/>
            <p:nvPr/>
          </p:nvSpPr>
          <p:spPr>
            <a:xfrm>
              <a:off x="75604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0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00" y="1048"/>
                  </a:cubicBezTo>
                  <a:cubicBezTo>
                    <a:pt x="774" y="1048"/>
                    <a:pt x="1012" y="810"/>
                    <a:pt x="1012" y="524"/>
                  </a:cubicBezTo>
                  <a:cubicBezTo>
                    <a:pt x="1012" y="238"/>
                    <a:pt x="774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1" name="Google Shape;771;p4"/>
            <p:cNvSpPr/>
            <p:nvPr/>
          </p:nvSpPr>
          <p:spPr>
            <a:xfrm>
              <a:off x="7916438" y="4826638"/>
              <a:ext cx="21475" cy="22350"/>
            </a:xfrm>
            <a:custGeom>
              <a:avLst/>
              <a:gdLst/>
              <a:ahLst/>
              <a:cxnLst/>
              <a:rect l="l" t="t" r="r" b="b"/>
              <a:pathLst>
                <a:path w="859" h="894" extrusionOk="0">
                  <a:moveTo>
                    <a:pt x="430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30" y="893"/>
                  </a:cubicBezTo>
                  <a:cubicBezTo>
                    <a:pt x="668" y="893"/>
                    <a:pt x="858" y="691"/>
                    <a:pt x="858" y="441"/>
                  </a:cubicBezTo>
                  <a:cubicBezTo>
                    <a:pt x="858" y="203"/>
                    <a:pt x="668" y="0"/>
                    <a:pt x="4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2" name="Google Shape;772;p4"/>
            <p:cNvSpPr/>
            <p:nvPr/>
          </p:nvSpPr>
          <p:spPr>
            <a:xfrm>
              <a:off x="790513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3" name="Google Shape;773;p4"/>
            <p:cNvSpPr/>
            <p:nvPr/>
          </p:nvSpPr>
          <p:spPr>
            <a:xfrm>
              <a:off x="7725938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4" name="Google Shape;774;p4"/>
            <p:cNvSpPr/>
            <p:nvPr/>
          </p:nvSpPr>
          <p:spPr>
            <a:xfrm flipH="1">
              <a:off x="1591263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1" y="2012"/>
                  </a:lnTo>
                  <a:lnTo>
                    <a:pt x="2012" y="3905"/>
                  </a:lnTo>
                  <a:lnTo>
                    <a:pt x="131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3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86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5" name="Google Shape;775;p4"/>
            <p:cNvSpPr/>
            <p:nvPr/>
          </p:nvSpPr>
          <p:spPr>
            <a:xfrm>
              <a:off x="771731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53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6" name="Google Shape;776;p4"/>
            <p:cNvSpPr/>
            <p:nvPr/>
          </p:nvSpPr>
          <p:spPr>
            <a:xfrm>
              <a:off x="7957238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7" name="Google Shape;777;p4"/>
            <p:cNvSpPr/>
            <p:nvPr/>
          </p:nvSpPr>
          <p:spPr>
            <a:xfrm flipH="1">
              <a:off x="225613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18" y="1"/>
                  </a:moveTo>
                  <a:lnTo>
                    <a:pt x="3989" y="167"/>
                  </a:lnTo>
                  <a:lnTo>
                    <a:pt x="3834" y="2061"/>
                  </a:lnTo>
                  <a:lnTo>
                    <a:pt x="1965" y="2203"/>
                  </a:lnTo>
                  <a:lnTo>
                    <a:pt x="1798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2" y="167"/>
                  </a:lnTo>
                  <a:lnTo>
                    <a:pt x="591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8" name="Google Shape;778;p4"/>
            <p:cNvSpPr/>
            <p:nvPr/>
          </p:nvSpPr>
          <p:spPr>
            <a:xfrm>
              <a:off x="7290188" y="491072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79" name="Google Shape;779;p4"/>
            <p:cNvSpPr/>
            <p:nvPr/>
          </p:nvSpPr>
          <p:spPr>
            <a:xfrm>
              <a:off x="7124688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1" y="465"/>
                    <a:pt x="1751" y="941"/>
                  </a:cubicBezTo>
                  <a:cubicBezTo>
                    <a:pt x="1751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0" name="Google Shape;780;p4"/>
            <p:cNvSpPr/>
            <p:nvPr/>
          </p:nvSpPr>
          <p:spPr>
            <a:xfrm>
              <a:off x="66067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1" y="1"/>
                  </a:moveTo>
                  <a:cubicBezTo>
                    <a:pt x="227" y="1"/>
                    <a:pt x="0" y="227"/>
                    <a:pt x="0" y="525"/>
                  </a:cubicBezTo>
                  <a:cubicBezTo>
                    <a:pt x="0" y="810"/>
                    <a:pt x="227" y="1037"/>
                    <a:pt x="501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1" name="Google Shape;781;p4"/>
            <p:cNvSpPr/>
            <p:nvPr/>
          </p:nvSpPr>
          <p:spPr>
            <a:xfrm>
              <a:off x="6962763" y="2120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58" y="703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2" name="Google Shape;782;p4"/>
            <p:cNvSpPr/>
            <p:nvPr/>
          </p:nvSpPr>
          <p:spPr>
            <a:xfrm>
              <a:off x="6951438" y="19488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80" y="894"/>
                    <a:pt x="870" y="691"/>
                    <a:pt x="870" y="441"/>
                  </a:cubicBezTo>
                  <a:cubicBezTo>
                    <a:pt x="870" y="203"/>
                    <a:pt x="680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3" name="Google Shape;783;p4"/>
            <p:cNvSpPr/>
            <p:nvPr/>
          </p:nvSpPr>
          <p:spPr>
            <a:xfrm>
              <a:off x="677226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0" y="1894"/>
                  </a:cubicBezTo>
                  <a:cubicBezTo>
                    <a:pt x="524" y="1894"/>
                    <a:pt x="119" y="1489"/>
                    <a:pt x="119" y="1001"/>
                  </a:cubicBezTo>
                  <a:cubicBezTo>
                    <a:pt x="119" y="501"/>
                    <a:pt x="524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4" name="Google Shape;784;p4"/>
            <p:cNvSpPr/>
            <p:nvPr/>
          </p:nvSpPr>
          <p:spPr>
            <a:xfrm>
              <a:off x="635881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44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13" y="3894"/>
                  </a:lnTo>
                  <a:lnTo>
                    <a:pt x="143" y="4073"/>
                  </a:lnTo>
                  <a:lnTo>
                    <a:pt x="1" y="6037"/>
                  </a:lnTo>
                  <a:lnTo>
                    <a:pt x="155" y="6049"/>
                  </a:lnTo>
                  <a:lnTo>
                    <a:pt x="286" y="4228"/>
                  </a:lnTo>
                  <a:lnTo>
                    <a:pt x="2167" y="4049"/>
                  </a:lnTo>
                  <a:lnTo>
                    <a:pt x="2287" y="2156"/>
                  </a:lnTo>
                  <a:lnTo>
                    <a:pt x="4156" y="1977"/>
                  </a:lnTo>
                  <a:lnTo>
                    <a:pt x="4287" y="13"/>
                  </a:lnTo>
                  <a:lnTo>
                    <a:pt x="4144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5" name="Google Shape;785;p4"/>
            <p:cNvSpPr/>
            <p:nvPr/>
          </p:nvSpPr>
          <p:spPr>
            <a:xfrm>
              <a:off x="6763638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79" y="893"/>
                    <a:pt x="869" y="703"/>
                    <a:pt x="869" y="453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6" name="Google Shape;786;p4"/>
            <p:cNvSpPr/>
            <p:nvPr/>
          </p:nvSpPr>
          <p:spPr>
            <a:xfrm>
              <a:off x="7003538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7" name="Google Shape;787;p4"/>
            <p:cNvSpPr/>
            <p:nvPr/>
          </p:nvSpPr>
          <p:spPr>
            <a:xfrm flipH="1">
              <a:off x="2132963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41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89" y="2203"/>
                  </a:lnTo>
                  <a:lnTo>
                    <a:pt x="4143" y="310"/>
                  </a:lnTo>
                  <a:lnTo>
                    <a:pt x="5941" y="155"/>
                  </a:lnTo>
                  <a:lnTo>
                    <a:pt x="5941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8" name="Google Shape;788;p4"/>
            <p:cNvSpPr/>
            <p:nvPr/>
          </p:nvSpPr>
          <p:spPr>
            <a:xfrm>
              <a:off x="633648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27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7" y="5596"/>
                  </a:lnTo>
                  <a:lnTo>
                    <a:pt x="3251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9" name="Google Shape;789;p4"/>
            <p:cNvSpPr/>
            <p:nvPr/>
          </p:nvSpPr>
          <p:spPr>
            <a:xfrm>
              <a:off x="7124688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1" y="465"/>
                    <a:pt x="1751" y="941"/>
                  </a:cubicBezTo>
                  <a:cubicBezTo>
                    <a:pt x="1751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0" name="Google Shape;790;p4"/>
            <p:cNvSpPr/>
            <p:nvPr/>
          </p:nvSpPr>
          <p:spPr>
            <a:xfrm>
              <a:off x="66067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1" y="0"/>
                  </a:moveTo>
                  <a:cubicBezTo>
                    <a:pt x="227" y="0"/>
                    <a:pt x="0" y="238"/>
                    <a:pt x="0" y="524"/>
                  </a:cubicBezTo>
                  <a:cubicBezTo>
                    <a:pt x="0" y="810"/>
                    <a:pt x="227" y="1048"/>
                    <a:pt x="501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1" name="Google Shape;791;p4"/>
            <p:cNvSpPr/>
            <p:nvPr/>
          </p:nvSpPr>
          <p:spPr>
            <a:xfrm>
              <a:off x="6962763" y="48266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2" name="Google Shape;792;p4"/>
            <p:cNvSpPr/>
            <p:nvPr/>
          </p:nvSpPr>
          <p:spPr>
            <a:xfrm>
              <a:off x="6951438" y="4634038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1" y="1"/>
                  </a:moveTo>
                  <a:cubicBezTo>
                    <a:pt x="203" y="1"/>
                    <a:pt x="1" y="191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80" y="894"/>
                    <a:pt x="870" y="691"/>
                    <a:pt x="870" y="441"/>
                  </a:cubicBezTo>
                  <a:cubicBezTo>
                    <a:pt x="870" y="191"/>
                    <a:pt x="680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3" name="Google Shape;793;p4"/>
            <p:cNvSpPr/>
            <p:nvPr/>
          </p:nvSpPr>
          <p:spPr>
            <a:xfrm>
              <a:off x="677226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0" y="1894"/>
                  </a:cubicBezTo>
                  <a:cubicBezTo>
                    <a:pt x="524" y="1894"/>
                    <a:pt x="119" y="1489"/>
                    <a:pt x="119" y="1001"/>
                  </a:cubicBezTo>
                  <a:cubicBezTo>
                    <a:pt x="119" y="513"/>
                    <a:pt x="524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4" name="Google Shape;794;p4"/>
            <p:cNvSpPr/>
            <p:nvPr/>
          </p:nvSpPr>
          <p:spPr>
            <a:xfrm>
              <a:off x="6358813" y="4616350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44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13" y="3905"/>
                  </a:lnTo>
                  <a:lnTo>
                    <a:pt x="143" y="4084"/>
                  </a:lnTo>
                  <a:lnTo>
                    <a:pt x="1" y="6048"/>
                  </a:lnTo>
                  <a:lnTo>
                    <a:pt x="155" y="6060"/>
                  </a:lnTo>
                  <a:lnTo>
                    <a:pt x="286" y="4227"/>
                  </a:lnTo>
                  <a:lnTo>
                    <a:pt x="2167" y="4048"/>
                  </a:lnTo>
                  <a:lnTo>
                    <a:pt x="2287" y="2155"/>
                  </a:lnTo>
                  <a:lnTo>
                    <a:pt x="4156" y="1988"/>
                  </a:lnTo>
                  <a:lnTo>
                    <a:pt x="4287" y="24"/>
                  </a:lnTo>
                  <a:lnTo>
                    <a:pt x="4144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5" name="Google Shape;795;p4"/>
            <p:cNvSpPr/>
            <p:nvPr/>
          </p:nvSpPr>
          <p:spPr>
            <a:xfrm>
              <a:off x="6763638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69" y="691"/>
                    <a:pt x="869" y="453"/>
                  </a:cubicBezTo>
                  <a:cubicBezTo>
                    <a:pt x="869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6" name="Google Shape;796;p4"/>
            <p:cNvSpPr/>
            <p:nvPr/>
          </p:nvSpPr>
          <p:spPr>
            <a:xfrm>
              <a:off x="7003538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7" name="Google Shape;797;p4"/>
            <p:cNvSpPr/>
            <p:nvPr/>
          </p:nvSpPr>
          <p:spPr>
            <a:xfrm flipH="1">
              <a:off x="1179288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41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89" y="2203"/>
                  </a:lnTo>
                  <a:lnTo>
                    <a:pt x="4143" y="310"/>
                  </a:lnTo>
                  <a:lnTo>
                    <a:pt x="5941" y="167"/>
                  </a:lnTo>
                  <a:lnTo>
                    <a:pt x="5941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8" name="Google Shape;798;p4"/>
            <p:cNvSpPr/>
            <p:nvPr/>
          </p:nvSpPr>
          <p:spPr>
            <a:xfrm>
              <a:off x="633648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27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7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99" name="Google Shape;799;p4"/>
            <p:cNvSpPr/>
            <p:nvPr/>
          </p:nvSpPr>
          <p:spPr>
            <a:xfrm>
              <a:off x="617128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84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0" name="Google Shape;800;p4"/>
            <p:cNvSpPr/>
            <p:nvPr/>
          </p:nvSpPr>
          <p:spPr>
            <a:xfrm>
              <a:off x="56530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1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01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1" name="Google Shape;801;p4"/>
            <p:cNvSpPr/>
            <p:nvPr/>
          </p:nvSpPr>
          <p:spPr>
            <a:xfrm>
              <a:off x="600906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2" name="Google Shape;802;p4"/>
            <p:cNvSpPr/>
            <p:nvPr/>
          </p:nvSpPr>
          <p:spPr>
            <a:xfrm>
              <a:off x="5998363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3" name="Google Shape;803;p4"/>
            <p:cNvSpPr/>
            <p:nvPr/>
          </p:nvSpPr>
          <p:spPr>
            <a:xfrm>
              <a:off x="5819163" y="102538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01" y="1894"/>
                    <a:pt x="108" y="1489"/>
                    <a:pt x="108" y="1001"/>
                  </a:cubicBezTo>
                  <a:cubicBezTo>
                    <a:pt x="108" y="501"/>
                    <a:pt x="501" y="96"/>
                    <a:pt x="989" y="96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1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4" name="Google Shape;804;p4"/>
            <p:cNvSpPr/>
            <p:nvPr/>
          </p:nvSpPr>
          <p:spPr>
            <a:xfrm flipH="1">
              <a:off x="3498338" y="-162"/>
              <a:ext cx="107200" cy="151250"/>
            </a:xfrm>
            <a:custGeom>
              <a:avLst/>
              <a:gdLst/>
              <a:ahLst/>
              <a:cxnLst/>
              <a:rect l="l" t="t" r="r" b="b"/>
              <a:pathLst>
                <a:path w="4288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32" y="4073"/>
                  </a:lnTo>
                  <a:lnTo>
                    <a:pt x="1" y="6037"/>
                  </a:lnTo>
                  <a:lnTo>
                    <a:pt x="156" y="6049"/>
                  </a:lnTo>
                  <a:lnTo>
                    <a:pt x="275" y="4228"/>
                  </a:lnTo>
                  <a:lnTo>
                    <a:pt x="2156" y="4049"/>
                  </a:lnTo>
                  <a:lnTo>
                    <a:pt x="2275" y="2156"/>
                  </a:lnTo>
                  <a:lnTo>
                    <a:pt x="4144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5" name="Google Shape;805;p4"/>
            <p:cNvSpPr/>
            <p:nvPr/>
          </p:nvSpPr>
          <p:spPr>
            <a:xfrm>
              <a:off x="581023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6" name="Google Shape;806;p4"/>
            <p:cNvSpPr/>
            <p:nvPr/>
          </p:nvSpPr>
          <p:spPr>
            <a:xfrm>
              <a:off x="605013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8" y="893"/>
                    <a:pt x="858" y="691"/>
                    <a:pt x="858" y="453"/>
                  </a:cubicBezTo>
                  <a:cubicBezTo>
                    <a:pt x="858" y="203"/>
                    <a:pt x="668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7" name="Google Shape;807;p4"/>
            <p:cNvSpPr/>
            <p:nvPr/>
          </p:nvSpPr>
          <p:spPr>
            <a:xfrm flipH="1">
              <a:off x="3086363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8" name="Google Shape;808;p4"/>
            <p:cNvSpPr/>
            <p:nvPr/>
          </p:nvSpPr>
          <p:spPr>
            <a:xfrm>
              <a:off x="5383088" y="294238"/>
              <a:ext cx="151850" cy="208675"/>
            </a:xfrm>
            <a:custGeom>
              <a:avLst/>
              <a:gdLst/>
              <a:ahLst/>
              <a:cxnLst/>
              <a:rect l="l" t="t" r="r" b="b"/>
              <a:pathLst>
                <a:path w="6074" h="8347" extrusionOk="0">
                  <a:moveTo>
                    <a:pt x="5859" y="0"/>
                  </a:moveTo>
                  <a:lnTo>
                    <a:pt x="5656" y="2536"/>
                  </a:lnTo>
                  <a:lnTo>
                    <a:pt x="3049" y="2750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8" y="5798"/>
                  </a:lnTo>
                  <a:lnTo>
                    <a:pt x="3025" y="5596"/>
                  </a:lnTo>
                  <a:lnTo>
                    <a:pt x="3239" y="2953"/>
                  </a:lnTo>
                  <a:lnTo>
                    <a:pt x="5859" y="2750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09" name="Google Shape;809;p4"/>
            <p:cNvSpPr/>
            <p:nvPr/>
          </p:nvSpPr>
          <p:spPr>
            <a:xfrm>
              <a:off x="617128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94" y="84"/>
                    <a:pt x="1763" y="465"/>
                    <a:pt x="1763" y="941"/>
                  </a:cubicBezTo>
                  <a:cubicBezTo>
                    <a:pt x="1763" y="1394"/>
                    <a:pt x="1394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84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0" name="Google Shape;810;p4"/>
            <p:cNvSpPr/>
            <p:nvPr/>
          </p:nvSpPr>
          <p:spPr>
            <a:xfrm>
              <a:off x="56530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1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01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1" name="Google Shape;811;p4"/>
            <p:cNvSpPr/>
            <p:nvPr/>
          </p:nvSpPr>
          <p:spPr>
            <a:xfrm>
              <a:off x="600906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2" name="Google Shape;812;p4"/>
            <p:cNvSpPr/>
            <p:nvPr/>
          </p:nvSpPr>
          <p:spPr>
            <a:xfrm>
              <a:off x="5998363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3" name="Google Shape;813;p4"/>
            <p:cNvSpPr/>
            <p:nvPr/>
          </p:nvSpPr>
          <p:spPr>
            <a:xfrm>
              <a:off x="5819163" y="4716788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01" y="1894"/>
                    <a:pt x="108" y="1489"/>
                    <a:pt x="108" y="1001"/>
                  </a:cubicBezTo>
                  <a:cubicBezTo>
                    <a:pt x="96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4" name="Google Shape;814;p4"/>
            <p:cNvSpPr/>
            <p:nvPr/>
          </p:nvSpPr>
          <p:spPr>
            <a:xfrm flipH="1">
              <a:off x="3498338" y="4614113"/>
              <a:ext cx="107200" cy="151525"/>
            </a:xfrm>
            <a:custGeom>
              <a:avLst/>
              <a:gdLst/>
              <a:ahLst/>
              <a:cxnLst/>
              <a:rect l="l" t="t" r="r" b="b"/>
              <a:pathLst>
                <a:path w="4288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5"/>
                  </a:lnTo>
                  <a:lnTo>
                    <a:pt x="132" y="4084"/>
                  </a:lnTo>
                  <a:lnTo>
                    <a:pt x="1" y="6048"/>
                  </a:lnTo>
                  <a:lnTo>
                    <a:pt x="156" y="6060"/>
                  </a:lnTo>
                  <a:lnTo>
                    <a:pt x="275" y="4227"/>
                  </a:lnTo>
                  <a:lnTo>
                    <a:pt x="2156" y="4048"/>
                  </a:lnTo>
                  <a:lnTo>
                    <a:pt x="2275" y="2155"/>
                  </a:lnTo>
                  <a:lnTo>
                    <a:pt x="4144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5" name="Google Shape;815;p4"/>
            <p:cNvSpPr/>
            <p:nvPr/>
          </p:nvSpPr>
          <p:spPr>
            <a:xfrm>
              <a:off x="581023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6" name="Google Shape;816;p4"/>
            <p:cNvSpPr/>
            <p:nvPr/>
          </p:nvSpPr>
          <p:spPr>
            <a:xfrm>
              <a:off x="605013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8" y="893"/>
                    <a:pt x="858" y="691"/>
                    <a:pt x="858" y="441"/>
                  </a:cubicBezTo>
                  <a:cubicBezTo>
                    <a:pt x="858" y="203"/>
                    <a:pt x="668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7" name="Google Shape;817;p4"/>
            <p:cNvSpPr/>
            <p:nvPr/>
          </p:nvSpPr>
          <p:spPr>
            <a:xfrm flipH="1">
              <a:off x="2132688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8" name="Google Shape;818;p4"/>
            <p:cNvSpPr/>
            <p:nvPr/>
          </p:nvSpPr>
          <p:spPr>
            <a:xfrm>
              <a:off x="5383088" y="4908488"/>
              <a:ext cx="151850" cy="208675"/>
            </a:xfrm>
            <a:custGeom>
              <a:avLst/>
              <a:gdLst/>
              <a:ahLst/>
              <a:cxnLst/>
              <a:rect l="l" t="t" r="r" b="b"/>
              <a:pathLst>
                <a:path w="6074" h="8347" extrusionOk="0">
                  <a:moveTo>
                    <a:pt x="5859" y="0"/>
                  </a:moveTo>
                  <a:lnTo>
                    <a:pt x="5656" y="2548"/>
                  </a:lnTo>
                  <a:lnTo>
                    <a:pt x="3049" y="2751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8" y="5811"/>
                  </a:lnTo>
                  <a:lnTo>
                    <a:pt x="3025" y="5596"/>
                  </a:lnTo>
                  <a:lnTo>
                    <a:pt x="3239" y="2965"/>
                  </a:lnTo>
                  <a:lnTo>
                    <a:pt x="5859" y="2739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9" name="Google Shape;819;p4"/>
            <p:cNvSpPr/>
            <p:nvPr/>
          </p:nvSpPr>
          <p:spPr>
            <a:xfrm>
              <a:off x="521788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06" y="0"/>
                    <a:pt x="1" y="417"/>
                    <a:pt x="1" y="929"/>
                  </a:cubicBezTo>
                  <a:cubicBezTo>
                    <a:pt x="1" y="1429"/>
                    <a:pt x="406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0" name="Google Shape;820;p4"/>
            <p:cNvSpPr/>
            <p:nvPr/>
          </p:nvSpPr>
          <p:spPr>
            <a:xfrm>
              <a:off x="46993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12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1" name="Google Shape;821;p4"/>
            <p:cNvSpPr/>
            <p:nvPr/>
          </p:nvSpPr>
          <p:spPr>
            <a:xfrm>
              <a:off x="50553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2" y="1"/>
                    <a:pt x="0" y="203"/>
                    <a:pt x="0" y="453"/>
                  </a:cubicBezTo>
                  <a:cubicBezTo>
                    <a:pt x="0" y="703"/>
                    <a:pt x="202" y="894"/>
                    <a:pt x="441" y="894"/>
                  </a:cubicBezTo>
                  <a:cubicBezTo>
                    <a:pt x="679" y="894"/>
                    <a:pt x="869" y="703"/>
                    <a:pt x="869" y="453"/>
                  </a:cubicBezTo>
                  <a:cubicBezTo>
                    <a:pt x="869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2" name="Google Shape;822;p4"/>
            <p:cNvSpPr/>
            <p:nvPr/>
          </p:nvSpPr>
          <p:spPr>
            <a:xfrm>
              <a:off x="5044663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3" name="Google Shape;823;p4"/>
            <p:cNvSpPr/>
            <p:nvPr/>
          </p:nvSpPr>
          <p:spPr>
            <a:xfrm>
              <a:off x="4865463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4" name="Google Shape;824;p4"/>
            <p:cNvSpPr/>
            <p:nvPr/>
          </p:nvSpPr>
          <p:spPr>
            <a:xfrm>
              <a:off x="4452038" y="-162"/>
              <a:ext cx="106875" cy="151250"/>
            </a:xfrm>
            <a:custGeom>
              <a:avLst/>
              <a:gdLst/>
              <a:ahLst/>
              <a:cxnLst/>
              <a:rect l="l" t="t" r="r" b="b"/>
              <a:pathLst>
                <a:path w="4275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1" y="2001"/>
                  </a:lnTo>
                  <a:lnTo>
                    <a:pt x="2000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3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74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5" name="Google Shape;825;p4"/>
            <p:cNvSpPr/>
            <p:nvPr/>
          </p:nvSpPr>
          <p:spPr>
            <a:xfrm>
              <a:off x="485653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6" name="Google Shape;826;p4"/>
            <p:cNvSpPr/>
            <p:nvPr/>
          </p:nvSpPr>
          <p:spPr>
            <a:xfrm>
              <a:off x="5096763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79" y="893"/>
                    <a:pt x="869" y="691"/>
                    <a:pt x="869" y="453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7" name="Google Shape;827;p4"/>
            <p:cNvSpPr/>
            <p:nvPr/>
          </p:nvSpPr>
          <p:spPr>
            <a:xfrm flipH="1">
              <a:off x="4039763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30" y="1"/>
                  </a:moveTo>
                  <a:lnTo>
                    <a:pt x="4001" y="155"/>
                  </a:lnTo>
                  <a:lnTo>
                    <a:pt x="3834" y="2048"/>
                  </a:lnTo>
                  <a:lnTo>
                    <a:pt x="1953" y="2203"/>
                  </a:lnTo>
                  <a:lnTo>
                    <a:pt x="1810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8" name="Google Shape;828;p4"/>
            <p:cNvSpPr/>
            <p:nvPr/>
          </p:nvSpPr>
          <p:spPr>
            <a:xfrm>
              <a:off x="44297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46" y="0"/>
                  </a:moveTo>
                  <a:lnTo>
                    <a:pt x="5656" y="2536"/>
                  </a:lnTo>
                  <a:lnTo>
                    <a:pt x="3036" y="2750"/>
                  </a:lnTo>
                  <a:lnTo>
                    <a:pt x="2834" y="5394"/>
                  </a:lnTo>
                  <a:lnTo>
                    <a:pt x="214" y="5608"/>
                  </a:lnTo>
                  <a:lnTo>
                    <a:pt x="0" y="8334"/>
                  </a:lnTo>
                  <a:lnTo>
                    <a:pt x="214" y="8346"/>
                  </a:lnTo>
                  <a:lnTo>
                    <a:pt x="405" y="5798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50"/>
                  </a:lnTo>
                  <a:lnTo>
                    <a:pt x="6072" y="12"/>
                  </a:lnTo>
                  <a:lnTo>
                    <a:pt x="5846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29" name="Google Shape;829;p4"/>
            <p:cNvSpPr/>
            <p:nvPr/>
          </p:nvSpPr>
          <p:spPr>
            <a:xfrm>
              <a:off x="521788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06" y="1"/>
                    <a:pt x="1" y="417"/>
                    <a:pt x="1" y="917"/>
                  </a:cubicBezTo>
                  <a:cubicBezTo>
                    <a:pt x="1" y="1429"/>
                    <a:pt x="406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23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0" name="Google Shape;830;p4"/>
            <p:cNvSpPr/>
            <p:nvPr/>
          </p:nvSpPr>
          <p:spPr>
            <a:xfrm>
              <a:off x="46993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12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1" name="Google Shape;831;p4"/>
            <p:cNvSpPr/>
            <p:nvPr/>
          </p:nvSpPr>
          <p:spPr>
            <a:xfrm>
              <a:off x="50553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2" y="0"/>
                    <a:pt x="0" y="203"/>
                    <a:pt x="0" y="441"/>
                  </a:cubicBezTo>
                  <a:cubicBezTo>
                    <a:pt x="0" y="691"/>
                    <a:pt x="202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2" name="Google Shape;832;p4"/>
            <p:cNvSpPr/>
            <p:nvPr/>
          </p:nvSpPr>
          <p:spPr>
            <a:xfrm>
              <a:off x="5044663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3" name="Google Shape;833;p4"/>
            <p:cNvSpPr/>
            <p:nvPr/>
          </p:nvSpPr>
          <p:spPr>
            <a:xfrm>
              <a:off x="4865463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4" name="Google Shape;834;p4"/>
            <p:cNvSpPr/>
            <p:nvPr/>
          </p:nvSpPr>
          <p:spPr>
            <a:xfrm>
              <a:off x="4452038" y="4614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1" y="2012"/>
                  </a:lnTo>
                  <a:lnTo>
                    <a:pt x="2000" y="3905"/>
                  </a:lnTo>
                  <a:lnTo>
                    <a:pt x="119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3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74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5" name="Google Shape;835;p4"/>
            <p:cNvSpPr/>
            <p:nvPr/>
          </p:nvSpPr>
          <p:spPr>
            <a:xfrm>
              <a:off x="485653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6" name="Google Shape;836;p4"/>
            <p:cNvSpPr/>
            <p:nvPr/>
          </p:nvSpPr>
          <p:spPr>
            <a:xfrm>
              <a:off x="5096763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7" name="Google Shape;837;p4"/>
            <p:cNvSpPr/>
            <p:nvPr/>
          </p:nvSpPr>
          <p:spPr>
            <a:xfrm flipH="1">
              <a:off x="3086088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30" y="1"/>
                  </a:moveTo>
                  <a:lnTo>
                    <a:pt x="4001" y="167"/>
                  </a:lnTo>
                  <a:lnTo>
                    <a:pt x="3834" y="2061"/>
                  </a:lnTo>
                  <a:lnTo>
                    <a:pt x="1953" y="2203"/>
                  </a:lnTo>
                  <a:lnTo>
                    <a:pt x="1810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8" name="Google Shape;838;p4"/>
            <p:cNvSpPr/>
            <p:nvPr/>
          </p:nvSpPr>
          <p:spPr>
            <a:xfrm>
              <a:off x="44297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46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14" y="5608"/>
                  </a:lnTo>
                  <a:lnTo>
                    <a:pt x="0" y="8335"/>
                  </a:lnTo>
                  <a:lnTo>
                    <a:pt x="214" y="8347"/>
                  </a:lnTo>
                  <a:lnTo>
                    <a:pt x="405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46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9" name="Google Shape;839;p4"/>
            <p:cNvSpPr/>
            <p:nvPr/>
          </p:nvSpPr>
          <p:spPr>
            <a:xfrm>
              <a:off x="4264213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0" y="465"/>
                    <a:pt x="1750" y="941"/>
                  </a:cubicBezTo>
                  <a:cubicBezTo>
                    <a:pt x="1750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0" name="Google Shape;840;p4"/>
            <p:cNvSpPr/>
            <p:nvPr/>
          </p:nvSpPr>
          <p:spPr>
            <a:xfrm>
              <a:off x="37462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0" y="1"/>
                  </a:moveTo>
                  <a:cubicBezTo>
                    <a:pt x="227" y="1"/>
                    <a:pt x="0" y="227"/>
                    <a:pt x="0" y="525"/>
                  </a:cubicBezTo>
                  <a:cubicBezTo>
                    <a:pt x="0" y="810"/>
                    <a:pt x="227" y="1037"/>
                    <a:pt x="500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1" name="Google Shape;841;p4"/>
            <p:cNvSpPr/>
            <p:nvPr/>
          </p:nvSpPr>
          <p:spPr>
            <a:xfrm>
              <a:off x="41022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69" y="703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2" name="Google Shape;842;p4"/>
            <p:cNvSpPr/>
            <p:nvPr/>
          </p:nvSpPr>
          <p:spPr>
            <a:xfrm>
              <a:off x="4091263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3" name="Google Shape;843;p4"/>
            <p:cNvSpPr/>
            <p:nvPr/>
          </p:nvSpPr>
          <p:spPr>
            <a:xfrm>
              <a:off x="3911788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9" y="96"/>
                    <a:pt x="1881" y="501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01"/>
                    <a:pt x="524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4" name="Google Shape;844;p4"/>
            <p:cNvSpPr/>
            <p:nvPr/>
          </p:nvSpPr>
          <p:spPr>
            <a:xfrm flipH="1">
              <a:off x="5405438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13" y="3894"/>
                  </a:lnTo>
                  <a:lnTo>
                    <a:pt x="143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86" y="2156"/>
                  </a:lnTo>
                  <a:lnTo>
                    <a:pt x="4156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5" name="Google Shape;845;p4"/>
            <p:cNvSpPr/>
            <p:nvPr/>
          </p:nvSpPr>
          <p:spPr>
            <a:xfrm>
              <a:off x="3903138" y="448713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2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42" y="893"/>
                  </a:cubicBezTo>
                  <a:cubicBezTo>
                    <a:pt x="680" y="893"/>
                    <a:pt x="870" y="703"/>
                    <a:pt x="870" y="453"/>
                  </a:cubicBezTo>
                  <a:cubicBezTo>
                    <a:pt x="870" y="203"/>
                    <a:pt x="680" y="0"/>
                    <a:pt x="4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6" name="Google Shape;846;p4"/>
            <p:cNvSpPr/>
            <p:nvPr/>
          </p:nvSpPr>
          <p:spPr>
            <a:xfrm>
              <a:off x="4143363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7" name="Google Shape;847;p4"/>
            <p:cNvSpPr/>
            <p:nvPr/>
          </p:nvSpPr>
          <p:spPr>
            <a:xfrm flipH="1">
              <a:off x="4993438" y="289763"/>
              <a:ext cx="148575" cy="110150"/>
            </a:xfrm>
            <a:custGeom>
              <a:avLst/>
              <a:gdLst/>
              <a:ahLst/>
              <a:cxnLst/>
              <a:rect l="l" t="t" r="r" b="b"/>
              <a:pathLst>
                <a:path w="5943" h="4406" extrusionOk="0">
                  <a:moveTo>
                    <a:pt x="5930" y="1"/>
                  </a:moveTo>
                  <a:lnTo>
                    <a:pt x="3990" y="155"/>
                  </a:lnTo>
                  <a:lnTo>
                    <a:pt x="3847" y="2048"/>
                  </a:lnTo>
                  <a:lnTo>
                    <a:pt x="1965" y="2203"/>
                  </a:lnTo>
                  <a:lnTo>
                    <a:pt x="1799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4" y="4239"/>
                  </a:lnTo>
                  <a:lnTo>
                    <a:pt x="2096" y="2346"/>
                  </a:lnTo>
                  <a:lnTo>
                    <a:pt x="3978" y="2203"/>
                  </a:lnTo>
                  <a:lnTo>
                    <a:pt x="4121" y="310"/>
                  </a:lnTo>
                  <a:lnTo>
                    <a:pt x="5942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8" name="Google Shape;848;p4"/>
            <p:cNvSpPr/>
            <p:nvPr/>
          </p:nvSpPr>
          <p:spPr>
            <a:xfrm>
              <a:off x="34760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25" y="5596"/>
                  </a:lnTo>
                  <a:lnTo>
                    <a:pt x="3251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9" name="Google Shape;849;p4"/>
            <p:cNvSpPr/>
            <p:nvPr/>
          </p:nvSpPr>
          <p:spPr>
            <a:xfrm>
              <a:off x="4264213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0" y="465"/>
                    <a:pt x="1750" y="941"/>
                  </a:cubicBezTo>
                  <a:cubicBezTo>
                    <a:pt x="1750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0" name="Google Shape;850;p4"/>
            <p:cNvSpPr/>
            <p:nvPr/>
          </p:nvSpPr>
          <p:spPr>
            <a:xfrm>
              <a:off x="37462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0" y="0"/>
                  </a:moveTo>
                  <a:cubicBezTo>
                    <a:pt x="227" y="0"/>
                    <a:pt x="0" y="238"/>
                    <a:pt x="0" y="524"/>
                  </a:cubicBezTo>
                  <a:cubicBezTo>
                    <a:pt x="0" y="810"/>
                    <a:pt x="227" y="1048"/>
                    <a:pt x="500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1" name="Google Shape;851;p4"/>
            <p:cNvSpPr/>
            <p:nvPr/>
          </p:nvSpPr>
          <p:spPr>
            <a:xfrm>
              <a:off x="41022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2" name="Google Shape;852;p4"/>
            <p:cNvSpPr/>
            <p:nvPr/>
          </p:nvSpPr>
          <p:spPr>
            <a:xfrm>
              <a:off x="4091263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3" name="Google Shape;853;p4"/>
            <p:cNvSpPr/>
            <p:nvPr/>
          </p:nvSpPr>
          <p:spPr>
            <a:xfrm>
              <a:off x="3911788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9" y="108"/>
                    <a:pt x="1881" y="513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13"/>
                    <a:pt x="524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4" name="Google Shape;854;p4"/>
            <p:cNvSpPr/>
            <p:nvPr/>
          </p:nvSpPr>
          <p:spPr>
            <a:xfrm flipH="1">
              <a:off x="5405438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13" y="3905"/>
                  </a:lnTo>
                  <a:lnTo>
                    <a:pt x="143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86" y="2155"/>
                  </a:lnTo>
                  <a:lnTo>
                    <a:pt x="4156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5" name="Google Shape;855;p4"/>
            <p:cNvSpPr/>
            <p:nvPr/>
          </p:nvSpPr>
          <p:spPr>
            <a:xfrm>
              <a:off x="3903138" y="5063263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2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42" y="894"/>
                  </a:cubicBezTo>
                  <a:cubicBezTo>
                    <a:pt x="680" y="894"/>
                    <a:pt x="870" y="691"/>
                    <a:pt x="870" y="453"/>
                  </a:cubicBezTo>
                  <a:cubicBezTo>
                    <a:pt x="870" y="203"/>
                    <a:pt x="680" y="1"/>
                    <a:pt x="4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6" name="Google Shape;856;p4"/>
            <p:cNvSpPr/>
            <p:nvPr/>
          </p:nvSpPr>
          <p:spPr>
            <a:xfrm>
              <a:off x="4143363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7" name="Google Shape;857;p4"/>
            <p:cNvSpPr/>
            <p:nvPr/>
          </p:nvSpPr>
          <p:spPr>
            <a:xfrm>
              <a:off x="4039763" y="4904013"/>
              <a:ext cx="148575" cy="110175"/>
            </a:xfrm>
            <a:custGeom>
              <a:avLst/>
              <a:gdLst/>
              <a:ahLst/>
              <a:cxnLst/>
              <a:rect l="l" t="t" r="r" b="b"/>
              <a:pathLst>
                <a:path w="5943" h="4407" extrusionOk="0">
                  <a:moveTo>
                    <a:pt x="5930" y="1"/>
                  </a:moveTo>
                  <a:lnTo>
                    <a:pt x="3990" y="167"/>
                  </a:lnTo>
                  <a:lnTo>
                    <a:pt x="3847" y="2061"/>
                  </a:lnTo>
                  <a:lnTo>
                    <a:pt x="1965" y="2203"/>
                  </a:lnTo>
                  <a:lnTo>
                    <a:pt x="1799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4" y="4239"/>
                  </a:lnTo>
                  <a:lnTo>
                    <a:pt x="2096" y="2358"/>
                  </a:lnTo>
                  <a:lnTo>
                    <a:pt x="3978" y="2203"/>
                  </a:lnTo>
                  <a:lnTo>
                    <a:pt x="4121" y="310"/>
                  </a:lnTo>
                  <a:lnTo>
                    <a:pt x="5942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8" name="Google Shape;858;p4"/>
            <p:cNvSpPr/>
            <p:nvPr/>
          </p:nvSpPr>
          <p:spPr>
            <a:xfrm>
              <a:off x="34760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25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9" name="Google Shape;859;p4"/>
            <p:cNvSpPr/>
            <p:nvPr/>
          </p:nvSpPr>
          <p:spPr>
            <a:xfrm>
              <a:off x="331051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0" name="Google Shape;860;p4"/>
            <p:cNvSpPr/>
            <p:nvPr/>
          </p:nvSpPr>
          <p:spPr>
            <a:xfrm>
              <a:off x="27925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13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1" name="Google Shape;861;p4"/>
            <p:cNvSpPr/>
            <p:nvPr/>
          </p:nvSpPr>
          <p:spPr>
            <a:xfrm>
              <a:off x="31485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2" name="Google Shape;862;p4"/>
            <p:cNvSpPr/>
            <p:nvPr/>
          </p:nvSpPr>
          <p:spPr>
            <a:xfrm>
              <a:off x="3137588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3" name="Google Shape;863;p4"/>
            <p:cNvSpPr/>
            <p:nvPr/>
          </p:nvSpPr>
          <p:spPr>
            <a:xfrm>
              <a:off x="2958388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13" y="1894"/>
                    <a:pt x="132" y="1489"/>
                    <a:pt x="132" y="1001"/>
                  </a:cubicBezTo>
                  <a:cubicBezTo>
                    <a:pt x="132" y="501"/>
                    <a:pt x="513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1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60" y="1989"/>
                    <a:pt x="2001" y="1548"/>
                    <a:pt x="2001" y="1001"/>
                  </a:cubicBezTo>
                  <a:cubicBezTo>
                    <a:pt x="2001" y="441"/>
                    <a:pt x="1536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4" name="Google Shape;864;p4"/>
            <p:cNvSpPr/>
            <p:nvPr/>
          </p:nvSpPr>
          <p:spPr>
            <a:xfrm>
              <a:off x="2544938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01" y="1822"/>
                  </a:lnTo>
                  <a:lnTo>
                    <a:pt x="2120" y="2001"/>
                  </a:lnTo>
                  <a:lnTo>
                    <a:pt x="2001" y="3894"/>
                  </a:lnTo>
                  <a:lnTo>
                    <a:pt x="132" y="4073"/>
                  </a:lnTo>
                  <a:lnTo>
                    <a:pt x="1" y="6037"/>
                  </a:lnTo>
                  <a:lnTo>
                    <a:pt x="144" y="6049"/>
                  </a:lnTo>
                  <a:lnTo>
                    <a:pt x="275" y="4228"/>
                  </a:lnTo>
                  <a:lnTo>
                    <a:pt x="2156" y="4049"/>
                  </a:lnTo>
                  <a:lnTo>
                    <a:pt x="2275" y="2156"/>
                  </a:lnTo>
                  <a:lnTo>
                    <a:pt x="4144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5" name="Google Shape;865;p4"/>
            <p:cNvSpPr/>
            <p:nvPr/>
          </p:nvSpPr>
          <p:spPr>
            <a:xfrm>
              <a:off x="294946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703"/>
                    <a:pt x="203" y="893"/>
                    <a:pt x="441" y="893"/>
                  </a:cubicBezTo>
                  <a:cubicBezTo>
                    <a:pt x="679" y="893"/>
                    <a:pt x="870" y="703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6" name="Google Shape;866;p4"/>
            <p:cNvSpPr/>
            <p:nvPr/>
          </p:nvSpPr>
          <p:spPr>
            <a:xfrm>
              <a:off x="3189663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7" name="Google Shape;867;p4"/>
            <p:cNvSpPr/>
            <p:nvPr/>
          </p:nvSpPr>
          <p:spPr>
            <a:xfrm flipH="1">
              <a:off x="5947138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42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53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42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8" name="Google Shape;868;p4"/>
            <p:cNvSpPr/>
            <p:nvPr/>
          </p:nvSpPr>
          <p:spPr>
            <a:xfrm>
              <a:off x="25226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9" y="0"/>
                  </a:moveTo>
                  <a:lnTo>
                    <a:pt x="5656" y="2536"/>
                  </a:lnTo>
                  <a:lnTo>
                    <a:pt x="3049" y="2750"/>
                  </a:lnTo>
                  <a:lnTo>
                    <a:pt x="2823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03" y="8346"/>
                  </a:lnTo>
                  <a:lnTo>
                    <a:pt x="418" y="5798"/>
                  </a:lnTo>
                  <a:lnTo>
                    <a:pt x="3037" y="5596"/>
                  </a:lnTo>
                  <a:lnTo>
                    <a:pt x="3239" y="2953"/>
                  </a:lnTo>
                  <a:lnTo>
                    <a:pt x="5847" y="2750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9" name="Google Shape;869;p4"/>
            <p:cNvSpPr/>
            <p:nvPr/>
          </p:nvSpPr>
          <p:spPr>
            <a:xfrm>
              <a:off x="331051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0" name="Google Shape;870;p4"/>
            <p:cNvSpPr/>
            <p:nvPr/>
          </p:nvSpPr>
          <p:spPr>
            <a:xfrm>
              <a:off x="27925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1" name="Google Shape;871;p4"/>
            <p:cNvSpPr/>
            <p:nvPr/>
          </p:nvSpPr>
          <p:spPr>
            <a:xfrm>
              <a:off x="31485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2" name="Google Shape;872;p4"/>
            <p:cNvSpPr/>
            <p:nvPr/>
          </p:nvSpPr>
          <p:spPr>
            <a:xfrm>
              <a:off x="3137588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3" name="Google Shape;873;p4"/>
            <p:cNvSpPr/>
            <p:nvPr/>
          </p:nvSpPr>
          <p:spPr>
            <a:xfrm>
              <a:off x="2958388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13" y="1894"/>
                    <a:pt x="132" y="1489"/>
                    <a:pt x="132" y="1001"/>
                  </a:cubicBezTo>
                  <a:cubicBezTo>
                    <a:pt x="108" y="513"/>
                    <a:pt x="513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60" y="2001"/>
                    <a:pt x="2001" y="1549"/>
                    <a:pt x="2001" y="1001"/>
                  </a:cubicBezTo>
                  <a:cubicBezTo>
                    <a:pt x="2001" y="453"/>
                    <a:pt x="1536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4" name="Google Shape;874;p4"/>
            <p:cNvSpPr/>
            <p:nvPr/>
          </p:nvSpPr>
          <p:spPr>
            <a:xfrm>
              <a:off x="2544938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01" y="1834"/>
                  </a:lnTo>
                  <a:lnTo>
                    <a:pt x="2120" y="2012"/>
                  </a:lnTo>
                  <a:lnTo>
                    <a:pt x="2001" y="3905"/>
                  </a:lnTo>
                  <a:lnTo>
                    <a:pt x="132" y="4084"/>
                  </a:lnTo>
                  <a:lnTo>
                    <a:pt x="1" y="6048"/>
                  </a:lnTo>
                  <a:lnTo>
                    <a:pt x="144" y="6060"/>
                  </a:lnTo>
                  <a:lnTo>
                    <a:pt x="275" y="4227"/>
                  </a:lnTo>
                  <a:lnTo>
                    <a:pt x="2156" y="4048"/>
                  </a:lnTo>
                  <a:lnTo>
                    <a:pt x="2275" y="2155"/>
                  </a:lnTo>
                  <a:lnTo>
                    <a:pt x="4144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5" name="Google Shape;875;p4"/>
            <p:cNvSpPr/>
            <p:nvPr/>
          </p:nvSpPr>
          <p:spPr>
            <a:xfrm>
              <a:off x="294946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6" name="Google Shape;876;p4"/>
            <p:cNvSpPr/>
            <p:nvPr/>
          </p:nvSpPr>
          <p:spPr>
            <a:xfrm>
              <a:off x="3189663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7" name="Google Shape;877;p4"/>
            <p:cNvSpPr/>
            <p:nvPr/>
          </p:nvSpPr>
          <p:spPr>
            <a:xfrm flipH="1">
              <a:off x="4993463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42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53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42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8" name="Google Shape;878;p4"/>
            <p:cNvSpPr/>
            <p:nvPr/>
          </p:nvSpPr>
          <p:spPr>
            <a:xfrm>
              <a:off x="25226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9" y="0"/>
                  </a:moveTo>
                  <a:lnTo>
                    <a:pt x="5656" y="2548"/>
                  </a:lnTo>
                  <a:lnTo>
                    <a:pt x="3049" y="2751"/>
                  </a:lnTo>
                  <a:lnTo>
                    <a:pt x="2823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03" y="8347"/>
                  </a:lnTo>
                  <a:lnTo>
                    <a:pt x="418" y="5811"/>
                  </a:lnTo>
                  <a:lnTo>
                    <a:pt x="3037" y="5596"/>
                  </a:lnTo>
                  <a:lnTo>
                    <a:pt x="3239" y="2965"/>
                  </a:lnTo>
                  <a:lnTo>
                    <a:pt x="5847" y="2739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9" name="Google Shape;879;p4"/>
            <p:cNvSpPr/>
            <p:nvPr/>
          </p:nvSpPr>
          <p:spPr>
            <a:xfrm>
              <a:off x="235741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0" name="Google Shape;880;p4"/>
            <p:cNvSpPr/>
            <p:nvPr/>
          </p:nvSpPr>
          <p:spPr>
            <a:xfrm>
              <a:off x="183891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12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1" name="Google Shape;881;p4"/>
            <p:cNvSpPr/>
            <p:nvPr/>
          </p:nvSpPr>
          <p:spPr>
            <a:xfrm>
              <a:off x="21949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2" y="1"/>
                    <a:pt x="0" y="203"/>
                    <a:pt x="0" y="453"/>
                  </a:cubicBezTo>
                  <a:cubicBezTo>
                    <a:pt x="0" y="703"/>
                    <a:pt x="202" y="894"/>
                    <a:pt x="441" y="894"/>
                  </a:cubicBezTo>
                  <a:cubicBezTo>
                    <a:pt x="679" y="894"/>
                    <a:pt x="869" y="703"/>
                    <a:pt x="869" y="453"/>
                  </a:cubicBezTo>
                  <a:cubicBezTo>
                    <a:pt x="869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2" name="Google Shape;882;p4"/>
            <p:cNvSpPr/>
            <p:nvPr/>
          </p:nvSpPr>
          <p:spPr>
            <a:xfrm>
              <a:off x="218418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3" name="Google Shape;883;p4"/>
            <p:cNvSpPr/>
            <p:nvPr/>
          </p:nvSpPr>
          <p:spPr>
            <a:xfrm>
              <a:off x="2004988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25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4" name="Google Shape;884;p4"/>
            <p:cNvSpPr/>
            <p:nvPr/>
          </p:nvSpPr>
          <p:spPr>
            <a:xfrm flipH="1">
              <a:off x="731251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43" y="2001"/>
                  </a:lnTo>
                  <a:lnTo>
                    <a:pt x="2012" y="3894"/>
                  </a:lnTo>
                  <a:lnTo>
                    <a:pt x="131" y="4073"/>
                  </a:lnTo>
                  <a:lnTo>
                    <a:pt x="0" y="6037"/>
                  </a:lnTo>
                  <a:lnTo>
                    <a:pt x="167" y="6049"/>
                  </a:lnTo>
                  <a:lnTo>
                    <a:pt x="286" y="4228"/>
                  </a:lnTo>
                  <a:lnTo>
                    <a:pt x="2155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86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5" name="Google Shape;885;p4"/>
            <p:cNvSpPr/>
            <p:nvPr/>
          </p:nvSpPr>
          <p:spPr>
            <a:xfrm>
              <a:off x="1996063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6" name="Google Shape;886;p4"/>
            <p:cNvSpPr/>
            <p:nvPr/>
          </p:nvSpPr>
          <p:spPr>
            <a:xfrm>
              <a:off x="22359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7" name="Google Shape;887;p4"/>
            <p:cNvSpPr/>
            <p:nvPr/>
          </p:nvSpPr>
          <p:spPr>
            <a:xfrm flipH="1">
              <a:off x="6900238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34" y="2048"/>
                  </a:lnTo>
                  <a:lnTo>
                    <a:pt x="1965" y="2203"/>
                  </a:lnTo>
                  <a:lnTo>
                    <a:pt x="1810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65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8" name="Google Shape;888;p4"/>
            <p:cNvSpPr/>
            <p:nvPr/>
          </p:nvSpPr>
          <p:spPr>
            <a:xfrm>
              <a:off x="156893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36"/>
                  </a:lnTo>
                  <a:lnTo>
                    <a:pt x="3048" y="2750"/>
                  </a:lnTo>
                  <a:lnTo>
                    <a:pt x="2846" y="5394"/>
                  </a:lnTo>
                  <a:lnTo>
                    <a:pt x="226" y="5608"/>
                  </a:lnTo>
                  <a:lnTo>
                    <a:pt x="0" y="8334"/>
                  </a:lnTo>
                  <a:lnTo>
                    <a:pt x="226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39" y="2953"/>
                  </a:lnTo>
                  <a:lnTo>
                    <a:pt x="5858" y="2750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9" name="Google Shape;889;p4"/>
            <p:cNvSpPr/>
            <p:nvPr/>
          </p:nvSpPr>
          <p:spPr>
            <a:xfrm>
              <a:off x="235741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22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0" name="Google Shape;890;p4"/>
            <p:cNvSpPr/>
            <p:nvPr/>
          </p:nvSpPr>
          <p:spPr>
            <a:xfrm>
              <a:off x="183891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12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1" name="Google Shape;891;p4"/>
            <p:cNvSpPr/>
            <p:nvPr/>
          </p:nvSpPr>
          <p:spPr>
            <a:xfrm>
              <a:off x="21949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2" y="0"/>
                    <a:pt x="0" y="203"/>
                    <a:pt x="0" y="441"/>
                  </a:cubicBezTo>
                  <a:cubicBezTo>
                    <a:pt x="0" y="691"/>
                    <a:pt x="202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2" name="Google Shape;892;p4"/>
            <p:cNvSpPr/>
            <p:nvPr/>
          </p:nvSpPr>
          <p:spPr>
            <a:xfrm>
              <a:off x="218418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3" name="Google Shape;893;p4"/>
            <p:cNvSpPr/>
            <p:nvPr/>
          </p:nvSpPr>
          <p:spPr>
            <a:xfrm>
              <a:off x="2004988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25" y="1894"/>
                    <a:pt x="120" y="1489"/>
                    <a:pt x="120" y="1001"/>
                  </a:cubicBezTo>
                  <a:cubicBezTo>
                    <a:pt x="108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4" name="Google Shape;894;p4"/>
            <p:cNvSpPr/>
            <p:nvPr/>
          </p:nvSpPr>
          <p:spPr>
            <a:xfrm flipH="1">
              <a:off x="7312513" y="4616350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43" y="2012"/>
                  </a:lnTo>
                  <a:lnTo>
                    <a:pt x="2012" y="3905"/>
                  </a:lnTo>
                  <a:lnTo>
                    <a:pt x="131" y="4084"/>
                  </a:lnTo>
                  <a:lnTo>
                    <a:pt x="0" y="6048"/>
                  </a:lnTo>
                  <a:lnTo>
                    <a:pt x="167" y="6060"/>
                  </a:lnTo>
                  <a:lnTo>
                    <a:pt x="286" y="4227"/>
                  </a:lnTo>
                  <a:lnTo>
                    <a:pt x="2155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86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5" name="Google Shape;895;p4"/>
            <p:cNvSpPr/>
            <p:nvPr/>
          </p:nvSpPr>
          <p:spPr>
            <a:xfrm>
              <a:off x="1996063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6" name="Google Shape;896;p4"/>
            <p:cNvSpPr/>
            <p:nvPr/>
          </p:nvSpPr>
          <p:spPr>
            <a:xfrm>
              <a:off x="22359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7" name="Google Shape;897;p4"/>
            <p:cNvSpPr/>
            <p:nvPr/>
          </p:nvSpPr>
          <p:spPr>
            <a:xfrm flipH="1">
              <a:off x="5946563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34" y="2061"/>
                  </a:lnTo>
                  <a:lnTo>
                    <a:pt x="1965" y="2203"/>
                  </a:lnTo>
                  <a:lnTo>
                    <a:pt x="1810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65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8" name="Google Shape;898;p4"/>
            <p:cNvSpPr/>
            <p:nvPr/>
          </p:nvSpPr>
          <p:spPr>
            <a:xfrm>
              <a:off x="156893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48" y="2751"/>
                  </a:lnTo>
                  <a:lnTo>
                    <a:pt x="2846" y="5394"/>
                  </a:lnTo>
                  <a:lnTo>
                    <a:pt x="226" y="5608"/>
                  </a:lnTo>
                  <a:lnTo>
                    <a:pt x="0" y="8335"/>
                  </a:lnTo>
                  <a:lnTo>
                    <a:pt x="226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39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9" name="Google Shape;899;p4"/>
            <p:cNvSpPr/>
            <p:nvPr/>
          </p:nvSpPr>
          <p:spPr>
            <a:xfrm>
              <a:off x="1403738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0" y="465"/>
                    <a:pt x="1750" y="941"/>
                  </a:cubicBezTo>
                  <a:cubicBezTo>
                    <a:pt x="1750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0" name="Google Shape;900;p4"/>
            <p:cNvSpPr/>
            <p:nvPr/>
          </p:nvSpPr>
          <p:spPr>
            <a:xfrm>
              <a:off x="88521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39" y="1"/>
                    <a:pt x="1" y="227"/>
                    <a:pt x="1" y="525"/>
                  </a:cubicBezTo>
                  <a:cubicBezTo>
                    <a:pt x="1" y="810"/>
                    <a:pt x="239" y="1037"/>
                    <a:pt x="512" y="1037"/>
                  </a:cubicBezTo>
                  <a:cubicBezTo>
                    <a:pt x="786" y="1037"/>
                    <a:pt x="1013" y="810"/>
                    <a:pt x="1013" y="525"/>
                  </a:cubicBezTo>
                  <a:cubicBezTo>
                    <a:pt x="1013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1" name="Google Shape;901;p4"/>
            <p:cNvSpPr/>
            <p:nvPr/>
          </p:nvSpPr>
          <p:spPr>
            <a:xfrm>
              <a:off x="12418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69" y="703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2" name="Google Shape;902;p4"/>
            <p:cNvSpPr/>
            <p:nvPr/>
          </p:nvSpPr>
          <p:spPr>
            <a:xfrm>
              <a:off x="1230788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3" name="Google Shape;903;p4"/>
            <p:cNvSpPr/>
            <p:nvPr/>
          </p:nvSpPr>
          <p:spPr>
            <a:xfrm>
              <a:off x="105131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8" y="96"/>
                    <a:pt x="1881" y="501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01"/>
                    <a:pt x="512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0" y="1548"/>
                    <a:pt x="2000" y="1001"/>
                  </a:cubicBezTo>
                  <a:cubicBezTo>
                    <a:pt x="2000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4" name="Google Shape;904;p4"/>
            <p:cNvSpPr/>
            <p:nvPr/>
          </p:nvSpPr>
          <p:spPr>
            <a:xfrm>
              <a:off x="637863" y="-162"/>
              <a:ext cx="106875" cy="151250"/>
            </a:xfrm>
            <a:custGeom>
              <a:avLst/>
              <a:gdLst/>
              <a:ahLst/>
              <a:cxnLst/>
              <a:rect l="l" t="t" r="r" b="b"/>
              <a:pathLst>
                <a:path w="4275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5" name="Google Shape;905;p4"/>
            <p:cNvSpPr/>
            <p:nvPr/>
          </p:nvSpPr>
          <p:spPr>
            <a:xfrm>
              <a:off x="1042388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69" y="703"/>
                    <a:pt x="869" y="453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6" name="Google Shape;906;p4"/>
            <p:cNvSpPr/>
            <p:nvPr/>
          </p:nvSpPr>
          <p:spPr>
            <a:xfrm>
              <a:off x="12828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7" name="Google Shape;907;p4"/>
            <p:cNvSpPr/>
            <p:nvPr/>
          </p:nvSpPr>
          <p:spPr>
            <a:xfrm flipH="1">
              <a:off x="7853913" y="289763"/>
              <a:ext cx="148575" cy="110150"/>
            </a:xfrm>
            <a:custGeom>
              <a:avLst/>
              <a:gdLst/>
              <a:ahLst/>
              <a:cxnLst/>
              <a:rect l="l" t="t" r="r" b="b"/>
              <a:pathLst>
                <a:path w="5943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35" y="2048"/>
                  </a:lnTo>
                  <a:lnTo>
                    <a:pt x="1954" y="2203"/>
                  </a:lnTo>
                  <a:lnTo>
                    <a:pt x="1799" y="4108"/>
                  </a:lnTo>
                  <a:lnTo>
                    <a:pt x="1" y="4239"/>
                  </a:lnTo>
                  <a:lnTo>
                    <a:pt x="1" y="4406"/>
                  </a:lnTo>
                  <a:lnTo>
                    <a:pt x="1954" y="4239"/>
                  </a:lnTo>
                  <a:lnTo>
                    <a:pt x="2096" y="2346"/>
                  </a:lnTo>
                  <a:lnTo>
                    <a:pt x="3978" y="2203"/>
                  </a:lnTo>
                  <a:lnTo>
                    <a:pt x="4120" y="310"/>
                  </a:lnTo>
                  <a:lnTo>
                    <a:pt x="5942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8" name="Google Shape;908;p4"/>
            <p:cNvSpPr/>
            <p:nvPr/>
          </p:nvSpPr>
          <p:spPr>
            <a:xfrm>
              <a:off x="637863" y="768988"/>
              <a:ext cx="106875" cy="151225"/>
            </a:xfrm>
            <a:custGeom>
              <a:avLst/>
              <a:gdLst/>
              <a:ahLst/>
              <a:cxnLst/>
              <a:rect l="l" t="t" r="r" b="b"/>
              <a:pathLst>
                <a:path w="4275" h="6049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2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7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2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9" name="Google Shape;909;p4"/>
            <p:cNvSpPr/>
            <p:nvPr/>
          </p:nvSpPr>
          <p:spPr>
            <a:xfrm flipH="1">
              <a:off x="61553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05" y="5798"/>
                  </a:lnTo>
                  <a:lnTo>
                    <a:pt x="3025" y="5596"/>
                  </a:lnTo>
                  <a:lnTo>
                    <a:pt x="3227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0" name="Google Shape;910;p4"/>
            <p:cNvSpPr/>
            <p:nvPr/>
          </p:nvSpPr>
          <p:spPr>
            <a:xfrm>
              <a:off x="668513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30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53" y="1787"/>
                    <a:pt x="84" y="1406"/>
                    <a:pt x="84" y="930"/>
                  </a:cubicBezTo>
                  <a:cubicBezTo>
                    <a:pt x="84" y="453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8"/>
                    <a:pt x="1" y="918"/>
                  </a:cubicBezTo>
                  <a:cubicBezTo>
                    <a:pt x="1" y="1430"/>
                    <a:pt x="417" y="1846"/>
                    <a:pt x="918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34" y="418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1" name="Google Shape;911;p4"/>
            <p:cNvSpPr/>
            <p:nvPr/>
          </p:nvSpPr>
          <p:spPr>
            <a:xfrm>
              <a:off x="637863" y="1537838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6"/>
                  </a:lnTo>
                  <a:lnTo>
                    <a:pt x="119" y="4084"/>
                  </a:lnTo>
                  <a:lnTo>
                    <a:pt x="0" y="6049"/>
                  </a:lnTo>
                  <a:lnTo>
                    <a:pt x="155" y="6061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67"/>
                  </a:lnTo>
                  <a:lnTo>
                    <a:pt x="4156" y="1989"/>
                  </a:lnTo>
                  <a:lnTo>
                    <a:pt x="4275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2" name="Google Shape;912;p4"/>
            <p:cNvSpPr/>
            <p:nvPr/>
          </p:nvSpPr>
          <p:spPr>
            <a:xfrm flipH="1">
              <a:off x="615538" y="1063063"/>
              <a:ext cx="151825" cy="209000"/>
            </a:xfrm>
            <a:custGeom>
              <a:avLst/>
              <a:gdLst/>
              <a:ahLst/>
              <a:cxnLst/>
              <a:rect l="l" t="t" r="r" b="b"/>
              <a:pathLst>
                <a:path w="6073" h="8360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7" y="2763"/>
                  </a:lnTo>
                  <a:lnTo>
                    <a:pt x="2834" y="5406"/>
                  </a:lnTo>
                  <a:lnTo>
                    <a:pt x="215" y="5621"/>
                  </a:lnTo>
                  <a:lnTo>
                    <a:pt x="0" y="8335"/>
                  </a:lnTo>
                  <a:lnTo>
                    <a:pt x="215" y="8359"/>
                  </a:lnTo>
                  <a:lnTo>
                    <a:pt x="405" y="5811"/>
                  </a:lnTo>
                  <a:lnTo>
                    <a:pt x="3025" y="5597"/>
                  </a:lnTo>
                  <a:lnTo>
                    <a:pt x="3227" y="2966"/>
                  </a:lnTo>
                  <a:lnTo>
                    <a:pt x="5858" y="2763"/>
                  </a:lnTo>
                  <a:lnTo>
                    <a:pt x="6073" y="25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3" name="Google Shape;913;p4"/>
            <p:cNvSpPr/>
            <p:nvPr/>
          </p:nvSpPr>
          <p:spPr>
            <a:xfrm>
              <a:off x="668513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53" y="1787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4" name="Google Shape;914;p4"/>
            <p:cNvSpPr/>
            <p:nvPr/>
          </p:nvSpPr>
          <p:spPr>
            <a:xfrm>
              <a:off x="637863" y="2306963"/>
              <a:ext cx="106875" cy="151550"/>
            </a:xfrm>
            <a:custGeom>
              <a:avLst/>
              <a:gdLst/>
              <a:ahLst/>
              <a:cxnLst/>
              <a:rect l="l" t="t" r="r" b="b"/>
              <a:pathLst>
                <a:path w="4275" h="6062" extrusionOk="0">
                  <a:moveTo>
                    <a:pt x="4132" y="1"/>
                  </a:moveTo>
                  <a:lnTo>
                    <a:pt x="4013" y="1835"/>
                  </a:lnTo>
                  <a:lnTo>
                    <a:pt x="2132" y="2013"/>
                  </a:lnTo>
                  <a:lnTo>
                    <a:pt x="2001" y="3906"/>
                  </a:lnTo>
                  <a:lnTo>
                    <a:pt x="119" y="4085"/>
                  </a:lnTo>
                  <a:lnTo>
                    <a:pt x="0" y="6049"/>
                  </a:lnTo>
                  <a:lnTo>
                    <a:pt x="155" y="6061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5" name="Google Shape;915;p4"/>
            <p:cNvSpPr/>
            <p:nvPr/>
          </p:nvSpPr>
          <p:spPr>
            <a:xfrm flipH="1">
              <a:off x="615538" y="183221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1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51"/>
                  </a:lnTo>
                  <a:lnTo>
                    <a:pt x="6073" y="12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6" name="Google Shape;916;p4"/>
            <p:cNvSpPr/>
            <p:nvPr/>
          </p:nvSpPr>
          <p:spPr>
            <a:xfrm>
              <a:off x="668513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7" name="Google Shape;917;p4"/>
            <p:cNvSpPr/>
            <p:nvPr/>
          </p:nvSpPr>
          <p:spPr>
            <a:xfrm>
              <a:off x="637863" y="3076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1"/>
                  </a:moveTo>
                  <a:lnTo>
                    <a:pt x="4013" y="1834"/>
                  </a:lnTo>
                  <a:lnTo>
                    <a:pt x="2132" y="2013"/>
                  </a:lnTo>
                  <a:lnTo>
                    <a:pt x="2001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61"/>
                  </a:lnTo>
                  <a:lnTo>
                    <a:pt x="274" y="4227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8" name="Google Shape;918;p4"/>
            <p:cNvSpPr/>
            <p:nvPr/>
          </p:nvSpPr>
          <p:spPr>
            <a:xfrm flipH="1">
              <a:off x="615538" y="260136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82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799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51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9" name="Google Shape;919;p4"/>
            <p:cNvSpPr/>
            <p:nvPr/>
          </p:nvSpPr>
          <p:spPr>
            <a:xfrm>
              <a:off x="668513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83"/>
                  </a:moveTo>
                  <a:cubicBezTo>
                    <a:pt x="1382" y="83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4"/>
                    <a:pt x="453" y="83"/>
                    <a:pt x="918" y="83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5"/>
                    <a:pt x="918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0" name="Google Shape;920;p4"/>
            <p:cNvSpPr/>
            <p:nvPr/>
          </p:nvSpPr>
          <p:spPr>
            <a:xfrm>
              <a:off x="637863" y="3845263"/>
              <a:ext cx="106875" cy="151225"/>
            </a:xfrm>
            <a:custGeom>
              <a:avLst/>
              <a:gdLst/>
              <a:ahLst/>
              <a:cxnLst/>
              <a:rect l="l" t="t" r="r" b="b"/>
              <a:pathLst>
                <a:path w="4275" h="6049" extrusionOk="0">
                  <a:moveTo>
                    <a:pt x="4132" y="0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2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77"/>
                  </a:lnTo>
                  <a:lnTo>
                    <a:pt x="4275" y="12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1" name="Google Shape;921;p4"/>
            <p:cNvSpPr/>
            <p:nvPr/>
          </p:nvSpPr>
          <p:spPr>
            <a:xfrm flipH="1">
              <a:off x="615538" y="3370488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58" y="1"/>
                  </a:moveTo>
                  <a:lnTo>
                    <a:pt x="5656" y="2537"/>
                  </a:lnTo>
                  <a:lnTo>
                    <a:pt x="3037" y="2751"/>
                  </a:lnTo>
                  <a:lnTo>
                    <a:pt x="2834" y="5383"/>
                  </a:lnTo>
                  <a:lnTo>
                    <a:pt x="215" y="5609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799"/>
                  </a:lnTo>
                  <a:lnTo>
                    <a:pt x="3025" y="5597"/>
                  </a:lnTo>
                  <a:lnTo>
                    <a:pt x="3227" y="2954"/>
                  </a:lnTo>
                  <a:lnTo>
                    <a:pt x="5858" y="2751"/>
                  </a:lnTo>
                  <a:lnTo>
                    <a:pt x="6073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2" name="Google Shape;922;p4"/>
            <p:cNvSpPr/>
            <p:nvPr/>
          </p:nvSpPr>
          <p:spPr>
            <a:xfrm>
              <a:off x="668513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4"/>
                    <a:pt x="1382" y="1787"/>
                    <a:pt x="918" y="1787"/>
                  </a:cubicBezTo>
                  <a:cubicBezTo>
                    <a:pt x="453" y="1787"/>
                    <a:pt x="84" y="1406"/>
                    <a:pt x="84" y="929"/>
                  </a:cubicBezTo>
                  <a:cubicBezTo>
                    <a:pt x="72" y="453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3" name="Google Shape;923;p4"/>
            <p:cNvSpPr/>
            <p:nvPr/>
          </p:nvSpPr>
          <p:spPr>
            <a:xfrm>
              <a:off x="1403738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0" y="465"/>
                    <a:pt x="1750" y="941"/>
                  </a:cubicBezTo>
                  <a:cubicBezTo>
                    <a:pt x="1750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4" name="Google Shape;924;p4"/>
            <p:cNvSpPr/>
            <p:nvPr/>
          </p:nvSpPr>
          <p:spPr>
            <a:xfrm>
              <a:off x="88521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12" y="1048"/>
                  </a:cubicBezTo>
                  <a:cubicBezTo>
                    <a:pt x="786" y="1048"/>
                    <a:pt x="1013" y="810"/>
                    <a:pt x="1013" y="524"/>
                  </a:cubicBezTo>
                  <a:cubicBezTo>
                    <a:pt x="1013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5" name="Google Shape;925;p4"/>
            <p:cNvSpPr/>
            <p:nvPr/>
          </p:nvSpPr>
          <p:spPr>
            <a:xfrm>
              <a:off x="12418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6" name="Google Shape;926;p4"/>
            <p:cNvSpPr/>
            <p:nvPr/>
          </p:nvSpPr>
          <p:spPr>
            <a:xfrm>
              <a:off x="1230788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7" name="Google Shape;927;p4"/>
            <p:cNvSpPr/>
            <p:nvPr/>
          </p:nvSpPr>
          <p:spPr>
            <a:xfrm>
              <a:off x="105131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8" y="108"/>
                    <a:pt x="1881" y="513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13"/>
                    <a:pt x="512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0" y="1549"/>
                    <a:pt x="2000" y="1001"/>
                  </a:cubicBezTo>
                  <a:cubicBezTo>
                    <a:pt x="2000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8" name="Google Shape;928;p4"/>
            <p:cNvSpPr/>
            <p:nvPr/>
          </p:nvSpPr>
          <p:spPr>
            <a:xfrm>
              <a:off x="637863" y="4614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5"/>
                  </a:lnTo>
                  <a:lnTo>
                    <a:pt x="119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88"/>
                  </a:lnTo>
                  <a:lnTo>
                    <a:pt x="4275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9" name="Google Shape;929;p4"/>
            <p:cNvSpPr/>
            <p:nvPr/>
          </p:nvSpPr>
          <p:spPr>
            <a:xfrm flipH="1">
              <a:off x="615538" y="41393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7" y="2763"/>
                  </a:lnTo>
                  <a:lnTo>
                    <a:pt x="2834" y="5394"/>
                  </a:lnTo>
                  <a:lnTo>
                    <a:pt x="215" y="5620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7"/>
                  </a:lnTo>
                  <a:lnTo>
                    <a:pt x="3227" y="2965"/>
                  </a:lnTo>
                  <a:lnTo>
                    <a:pt x="5858" y="2763"/>
                  </a:lnTo>
                  <a:lnTo>
                    <a:pt x="6073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30" name="Google Shape;930;p4"/>
            <p:cNvSpPr/>
            <p:nvPr/>
          </p:nvSpPr>
          <p:spPr>
            <a:xfrm>
              <a:off x="668513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31" name="Google Shape;931;p4"/>
            <p:cNvSpPr/>
            <p:nvPr/>
          </p:nvSpPr>
          <p:spPr>
            <a:xfrm>
              <a:off x="1042388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32" name="Google Shape;932;p4"/>
            <p:cNvSpPr/>
            <p:nvPr/>
          </p:nvSpPr>
          <p:spPr>
            <a:xfrm>
              <a:off x="12828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33" name="Google Shape;933;p4"/>
            <p:cNvSpPr/>
            <p:nvPr/>
          </p:nvSpPr>
          <p:spPr>
            <a:xfrm flipH="1">
              <a:off x="6900238" y="4906250"/>
              <a:ext cx="148575" cy="110175"/>
            </a:xfrm>
            <a:custGeom>
              <a:avLst/>
              <a:gdLst/>
              <a:ahLst/>
              <a:cxnLst/>
              <a:rect l="l" t="t" r="r" b="b"/>
              <a:pathLst>
                <a:path w="5943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35" y="2061"/>
                  </a:lnTo>
                  <a:lnTo>
                    <a:pt x="1954" y="2203"/>
                  </a:lnTo>
                  <a:lnTo>
                    <a:pt x="1799" y="4097"/>
                  </a:lnTo>
                  <a:lnTo>
                    <a:pt x="1" y="4239"/>
                  </a:lnTo>
                  <a:lnTo>
                    <a:pt x="1" y="4406"/>
                  </a:lnTo>
                  <a:lnTo>
                    <a:pt x="1954" y="4239"/>
                  </a:lnTo>
                  <a:lnTo>
                    <a:pt x="2096" y="2358"/>
                  </a:lnTo>
                  <a:lnTo>
                    <a:pt x="3978" y="2203"/>
                  </a:lnTo>
                  <a:lnTo>
                    <a:pt x="4120" y="310"/>
                  </a:lnTo>
                  <a:lnTo>
                    <a:pt x="5942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34" name="Google Shape;934;p4"/>
            <p:cNvSpPr/>
            <p:nvPr/>
          </p:nvSpPr>
          <p:spPr>
            <a:xfrm flipH="1">
              <a:off x="61553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35" name="Google Shape;935;p4"/>
            <p:cNvSpPr/>
            <p:nvPr/>
          </p:nvSpPr>
          <p:spPr>
            <a:xfrm>
              <a:off x="45003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36" name="Google Shape;936;p4"/>
            <p:cNvSpPr/>
            <p:nvPr/>
          </p:nvSpPr>
          <p:spPr>
            <a:xfrm>
              <a:off x="2881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37" name="Google Shape;937;p4"/>
            <p:cNvSpPr/>
            <p:nvPr/>
          </p:nvSpPr>
          <p:spPr>
            <a:xfrm>
              <a:off x="277113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38" name="Google Shape;938;p4"/>
            <p:cNvSpPr/>
            <p:nvPr/>
          </p:nvSpPr>
          <p:spPr>
            <a:xfrm>
              <a:off x="9761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01"/>
                    <a:pt x="524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1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39" name="Google Shape;939;p4"/>
            <p:cNvSpPr/>
            <p:nvPr/>
          </p:nvSpPr>
          <p:spPr>
            <a:xfrm>
              <a:off x="450038" y="8752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5"/>
                  </a:moveTo>
                  <a:cubicBezTo>
                    <a:pt x="1382" y="95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4"/>
                    <a:pt x="465" y="95"/>
                    <a:pt x="917" y="95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40" name="Google Shape;940;p4"/>
            <p:cNvSpPr/>
            <p:nvPr/>
          </p:nvSpPr>
          <p:spPr>
            <a:xfrm>
              <a:off x="8928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57" y="703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41" name="Google Shape;941;p4"/>
            <p:cNvSpPr/>
            <p:nvPr/>
          </p:nvSpPr>
          <p:spPr>
            <a:xfrm>
              <a:off x="288113" y="9812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42" name="Google Shape;942;p4"/>
            <p:cNvSpPr/>
            <p:nvPr/>
          </p:nvSpPr>
          <p:spPr>
            <a:xfrm>
              <a:off x="277113" y="7886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43" name="Google Shape;943;p4"/>
            <p:cNvSpPr/>
            <p:nvPr/>
          </p:nvSpPr>
          <p:spPr>
            <a:xfrm>
              <a:off x="3291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44" name="Google Shape;944;p4"/>
            <p:cNvSpPr/>
            <p:nvPr/>
          </p:nvSpPr>
          <p:spPr>
            <a:xfrm>
              <a:off x="97613" y="871388"/>
              <a:ext cx="50025" cy="50025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001" y="107"/>
                  </a:moveTo>
                  <a:cubicBezTo>
                    <a:pt x="1489" y="107"/>
                    <a:pt x="1882" y="512"/>
                    <a:pt x="1882" y="1000"/>
                  </a:cubicBezTo>
                  <a:cubicBezTo>
                    <a:pt x="1882" y="1500"/>
                    <a:pt x="1477" y="1893"/>
                    <a:pt x="1001" y="1893"/>
                  </a:cubicBezTo>
                  <a:cubicBezTo>
                    <a:pt x="524" y="1893"/>
                    <a:pt x="120" y="1500"/>
                    <a:pt x="120" y="1000"/>
                  </a:cubicBezTo>
                  <a:cubicBezTo>
                    <a:pt x="120" y="512"/>
                    <a:pt x="524" y="107"/>
                    <a:pt x="1001" y="107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53"/>
                    <a:pt x="1" y="1000"/>
                  </a:cubicBezTo>
                  <a:cubicBezTo>
                    <a:pt x="1" y="1548"/>
                    <a:pt x="453" y="2001"/>
                    <a:pt x="1001" y="2001"/>
                  </a:cubicBezTo>
                  <a:cubicBezTo>
                    <a:pt x="1548" y="2001"/>
                    <a:pt x="2001" y="1548"/>
                    <a:pt x="2001" y="1000"/>
                  </a:cubicBezTo>
                  <a:cubicBezTo>
                    <a:pt x="2001" y="453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45" name="Google Shape;945;p4"/>
            <p:cNvSpPr/>
            <p:nvPr/>
          </p:nvSpPr>
          <p:spPr>
            <a:xfrm flipH="1">
              <a:off x="13088" y="566888"/>
              <a:ext cx="108650" cy="150025"/>
            </a:xfrm>
            <a:custGeom>
              <a:avLst/>
              <a:gdLst/>
              <a:ahLst/>
              <a:cxnLst/>
              <a:rect l="l" t="t" r="r" b="b"/>
              <a:pathLst>
                <a:path w="4346" h="6001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1"/>
                  </a:lnTo>
                  <a:lnTo>
                    <a:pt x="2179" y="4013"/>
                  </a:lnTo>
                  <a:lnTo>
                    <a:pt x="4048" y="4167"/>
                  </a:lnTo>
                  <a:lnTo>
                    <a:pt x="4203" y="6001"/>
                  </a:lnTo>
                  <a:lnTo>
                    <a:pt x="4346" y="5977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46" name="Google Shape;946;p4"/>
            <p:cNvSpPr/>
            <p:nvPr/>
          </p:nvSpPr>
          <p:spPr>
            <a:xfrm flipH="1">
              <a:off x="225613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47" name="Google Shape;947;p4"/>
            <p:cNvSpPr/>
            <p:nvPr/>
          </p:nvSpPr>
          <p:spPr>
            <a:xfrm>
              <a:off x="397063" y="53741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48" name="Google Shape;948;p4"/>
            <p:cNvSpPr/>
            <p:nvPr/>
          </p:nvSpPr>
          <p:spPr>
            <a:xfrm>
              <a:off x="236313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84"/>
                  </a:moveTo>
                  <a:cubicBezTo>
                    <a:pt x="1394" y="84"/>
                    <a:pt x="1763" y="453"/>
                    <a:pt x="1763" y="930"/>
                  </a:cubicBezTo>
                  <a:cubicBezTo>
                    <a:pt x="1763" y="1406"/>
                    <a:pt x="1394" y="1787"/>
                    <a:pt x="930" y="1787"/>
                  </a:cubicBezTo>
                  <a:cubicBezTo>
                    <a:pt x="465" y="1787"/>
                    <a:pt x="96" y="1406"/>
                    <a:pt x="96" y="930"/>
                  </a:cubicBezTo>
                  <a:cubicBezTo>
                    <a:pt x="96" y="453"/>
                    <a:pt x="465" y="84"/>
                    <a:pt x="930" y="84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8"/>
                    <a:pt x="1" y="918"/>
                  </a:cubicBezTo>
                  <a:cubicBezTo>
                    <a:pt x="1" y="1430"/>
                    <a:pt x="418" y="1846"/>
                    <a:pt x="930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46" y="418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49" name="Google Shape;949;p4"/>
            <p:cNvSpPr/>
            <p:nvPr/>
          </p:nvSpPr>
          <p:spPr>
            <a:xfrm>
              <a:off x="450038" y="164438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7"/>
                    <a:pt x="917" y="1787"/>
                  </a:cubicBezTo>
                  <a:cubicBezTo>
                    <a:pt x="465" y="1787"/>
                    <a:pt x="84" y="1418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7"/>
                    <a:pt x="1" y="918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8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50" name="Google Shape;950;p4"/>
            <p:cNvSpPr/>
            <p:nvPr/>
          </p:nvSpPr>
          <p:spPr>
            <a:xfrm>
              <a:off x="89288" y="12178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51" name="Google Shape;951;p4"/>
            <p:cNvSpPr/>
            <p:nvPr/>
          </p:nvSpPr>
          <p:spPr>
            <a:xfrm>
              <a:off x="288113" y="17503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52" name="Google Shape;952;p4"/>
            <p:cNvSpPr/>
            <p:nvPr/>
          </p:nvSpPr>
          <p:spPr>
            <a:xfrm>
              <a:off x="277113" y="1557788"/>
              <a:ext cx="21450" cy="22325"/>
            </a:xfrm>
            <a:custGeom>
              <a:avLst/>
              <a:gdLst/>
              <a:ahLst/>
              <a:cxnLst/>
              <a:rect l="l" t="t" r="r" b="b"/>
              <a:pathLst>
                <a:path w="858" h="893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53" name="Google Shape;953;p4"/>
            <p:cNvSpPr/>
            <p:nvPr/>
          </p:nvSpPr>
          <p:spPr>
            <a:xfrm>
              <a:off x="329188" y="12755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54" name="Google Shape;954;p4"/>
            <p:cNvSpPr/>
            <p:nvPr/>
          </p:nvSpPr>
          <p:spPr>
            <a:xfrm>
              <a:off x="97613" y="1640513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55" name="Google Shape;955;p4"/>
            <p:cNvSpPr/>
            <p:nvPr/>
          </p:nvSpPr>
          <p:spPr>
            <a:xfrm>
              <a:off x="13088" y="1336013"/>
              <a:ext cx="108650" cy="149750"/>
            </a:xfrm>
            <a:custGeom>
              <a:avLst/>
              <a:gdLst/>
              <a:ahLst/>
              <a:cxnLst/>
              <a:rect l="l" t="t" r="r" b="b"/>
              <a:pathLst>
                <a:path w="4346" h="5990" extrusionOk="0">
                  <a:moveTo>
                    <a:pt x="155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24" y="2120"/>
                  </a:lnTo>
                  <a:lnTo>
                    <a:pt x="2179" y="4013"/>
                  </a:lnTo>
                  <a:lnTo>
                    <a:pt x="4048" y="4168"/>
                  </a:lnTo>
                  <a:lnTo>
                    <a:pt x="4203" y="5990"/>
                  </a:lnTo>
                  <a:lnTo>
                    <a:pt x="4346" y="5978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23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56" name="Google Shape;956;p4"/>
            <p:cNvSpPr/>
            <p:nvPr/>
          </p:nvSpPr>
          <p:spPr>
            <a:xfrm>
              <a:off x="225613" y="105861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51"/>
                  </a:lnTo>
                  <a:lnTo>
                    <a:pt x="12" y="4406"/>
                  </a:lnTo>
                  <a:lnTo>
                    <a:pt x="1953" y="4251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22"/>
                  </a:lnTo>
                  <a:lnTo>
                    <a:pt x="5941" y="167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57" name="Google Shape;957;p4"/>
            <p:cNvSpPr/>
            <p:nvPr/>
          </p:nvSpPr>
          <p:spPr>
            <a:xfrm flipH="1">
              <a:off x="8979088" y="1308800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82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58" name="Google Shape;958;p4"/>
            <p:cNvSpPr/>
            <p:nvPr/>
          </p:nvSpPr>
          <p:spPr>
            <a:xfrm>
              <a:off x="236313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6"/>
                    <a:pt x="1394" y="1787"/>
                    <a:pt x="930" y="1787"/>
                  </a:cubicBezTo>
                  <a:cubicBezTo>
                    <a:pt x="465" y="1787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59" name="Google Shape;959;p4"/>
            <p:cNvSpPr/>
            <p:nvPr/>
          </p:nvSpPr>
          <p:spPr>
            <a:xfrm>
              <a:off x="450038" y="241353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3"/>
                    <a:pt x="1382" y="1786"/>
                    <a:pt x="917" y="1786"/>
                  </a:cubicBezTo>
                  <a:cubicBezTo>
                    <a:pt x="465" y="1786"/>
                    <a:pt x="84" y="1405"/>
                    <a:pt x="84" y="929"/>
                  </a:cubicBezTo>
                  <a:cubicBezTo>
                    <a:pt x="84" y="453"/>
                    <a:pt x="465" y="84"/>
                    <a:pt x="917" y="84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60" name="Google Shape;960;p4"/>
            <p:cNvSpPr/>
            <p:nvPr/>
          </p:nvSpPr>
          <p:spPr>
            <a:xfrm>
              <a:off x="89288" y="19869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61" name="Google Shape;961;p4"/>
            <p:cNvSpPr/>
            <p:nvPr/>
          </p:nvSpPr>
          <p:spPr>
            <a:xfrm>
              <a:off x="288113" y="2519513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41" y="0"/>
                  </a:moveTo>
                  <a:cubicBezTo>
                    <a:pt x="191" y="0"/>
                    <a:pt x="1" y="202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2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62" name="Google Shape;962;p4"/>
            <p:cNvSpPr/>
            <p:nvPr/>
          </p:nvSpPr>
          <p:spPr>
            <a:xfrm>
              <a:off x="277113" y="23266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63" name="Google Shape;963;p4"/>
            <p:cNvSpPr/>
            <p:nvPr/>
          </p:nvSpPr>
          <p:spPr>
            <a:xfrm>
              <a:off x="329188" y="20447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64" name="Google Shape;964;p4"/>
            <p:cNvSpPr/>
            <p:nvPr/>
          </p:nvSpPr>
          <p:spPr>
            <a:xfrm>
              <a:off x="97613" y="2409663"/>
              <a:ext cx="50025" cy="50025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8"/>
                    <a:pt x="453" y="2001"/>
                    <a:pt x="1001" y="2001"/>
                  </a:cubicBezTo>
                  <a:cubicBezTo>
                    <a:pt x="1548" y="2001"/>
                    <a:pt x="2001" y="1548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65" name="Google Shape;965;p4"/>
            <p:cNvSpPr/>
            <p:nvPr/>
          </p:nvSpPr>
          <p:spPr>
            <a:xfrm flipH="1">
              <a:off x="13088" y="2104863"/>
              <a:ext cx="108650" cy="150050"/>
            </a:xfrm>
            <a:custGeom>
              <a:avLst/>
              <a:gdLst/>
              <a:ahLst/>
              <a:cxnLst/>
              <a:rect l="l" t="t" r="r" b="b"/>
              <a:pathLst>
                <a:path w="4346" h="6002" extrusionOk="0">
                  <a:moveTo>
                    <a:pt x="155" y="1"/>
                  </a:moveTo>
                  <a:lnTo>
                    <a:pt x="0" y="24"/>
                  </a:lnTo>
                  <a:lnTo>
                    <a:pt x="155" y="1965"/>
                  </a:lnTo>
                  <a:lnTo>
                    <a:pt x="2024" y="2132"/>
                  </a:lnTo>
                  <a:lnTo>
                    <a:pt x="2179" y="4025"/>
                  </a:lnTo>
                  <a:lnTo>
                    <a:pt x="4048" y="4168"/>
                  </a:lnTo>
                  <a:lnTo>
                    <a:pt x="4203" y="6001"/>
                  </a:lnTo>
                  <a:lnTo>
                    <a:pt x="4346" y="5989"/>
                  </a:lnTo>
                  <a:lnTo>
                    <a:pt x="4203" y="4025"/>
                  </a:lnTo>
                  <a:lnTo>
                    <a:pt x="2322" y="3870"/>
                  </a:lnTo>
                  <a:lnTo>
                    <a:pt x="2179" y="1989"/>
                  </a:lnTo>
                  <a:lnTo>
                    <a:pt x="298" y="1834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66" name="Google Shape;966;p4"/>
            <p:cNvSpPr/>
            <p:nvPr/>
          </p:nvSpPr>
          <p:spPr>
            <a:xfrm flipH="1">
              <a:off x="225613" y="1827738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30" y="1"/>
                  </a:moveTo>
                  <a:lnTo>
                    <a:pt x="3989" y="168"/>
                  </a:lnTo>
                  <a:lnTo>
                    <a:pt x="3846" y="2061"/>
                  </a:lnTo>
                  <a:lnTo>
                    <a:pt x="1965" y="2204"/>
                  </a:lnTo>
                  <a:lnTo>
                    <a:pt x="1822" y="4097"/>
                  </a:lnTo>
                  <a:lnTo>
                    <a:pt x="0" y="4240"/>
                  </a:lnTo>
                  <a:lnTo>
                    <a:pt x="12" y="4406"/>
                  </a:lnTo>
                  <a:lnTo>
                    <a:pt x="1953" y="4240"/>
                  </a:lnTo>
                  <a:lnTo>
                    <a:pt x="2096" y="2358"/>
                  </a:lnTo>
                  <a:lnTo>
                    <a:pt x="3977" y="2204"/>
                  </a:lnTo>
                  <a:lnTo>
                    <a:pt x="4120" y="311"/>
                  </a:lnTo>
                  <a:lnTo>
                    <a:pt x="5941" y="168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67" name="Google Shape;967;p4"/>
            <p:cNvSpPr/>
            <p:nvPr/>
          </p:nvSpPr>
          <p:spPr>
            <a:xfrm>
              <a:off x="397063" y="2075688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70" y="1"/>
                  </a:moveTo>
                  <a:lnTo>
                    <a:pt x="5656" y="2537"/>
                  </a:lnTo>
                  <a:lnTo>
                    <a:pt x="3036" y="2751"/>
                  </a:lnTo>
                  <a:lnTo>
                    <a:pt x="2834" y="5382"/>
                  </a:lnTo>
                  <a:lnTo>
                    <a:pt x="226" y="5597"/>
                  </a:lnTo>
                  <a:lnTo>
                    <a:pt x="0" y="8323"/>
                  </a:lnTo>
                  <a:lnTo>
                    <a:pt x="215" y="8347"/>
                  </a:lnTo>
                  <a:lnTo>
                    <a:pt x="417" y="5799"/>
                  </a:lnTo>
                  <a:lnTo>
                    <a:pt x="3036" y="5597"/>
                  </a:lnTo>
                  <a:lnTo>
                    <a:pt x="3251" y="2954"/>
                  </a:lnTo>
                  <a:lnTo>
                    <a:pt x="5858" y="2739"/>
                  </a:lnTo>
                  <a:lnTo>
                    <a:pt x="6072" y="13"/>
                  </a:lnTo>
                  <a:lnTo>
                    <a:pt x="587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68" name="Google Shape;968;p4"/>
            <p:cNvSpPr/>
            <p:nvPr/>
          </p:nvSpPr>
          <p:spPr>
            <a:xfrm>
              <a:off x="236313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69" name="Google Shape;969;p4"/>
            <p:cNvSpPr/>
            <p:nvPr/>
          </p:nvSpPr>
          <p:spPr>
            <a:xfrm>
              <a:off x="450038" y="31823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5"/>
                  </a:moveTo>
                  <a:cubicBezTo>
                    <a:pt x="1382" y="95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5"/>
                    <a:pt x="917" y="95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70" name="Google Shape;970;p4"/>
            <p:cNvSpPr/>
            <p:nvPr/>
          </p:nvSpPr>
          <p:spPr>
            <a:xfrm>
              <a:off x="89288" y="27561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71" name="Google Shape;971;p4"/>
            <p:cNvSpPr/>
            <p:nvPr/>
          </p:nvSpPr>
          <p:spPr>
            <a:xfrm>
              <a:off x="288113" y="32883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72" name="Google Shape;972;p4"/>
            <p:cNvSpPr/>
            <p:nvPr/>
          </p:nvSpPr>
          <p:spPr>
            <a:xfrm>
              <a:off x="277113" y="30957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73" name="Google Shape;973;p4"/>
            <p:cNvSpPr/>
            <p:nvPr/>
          </p:nvSpPr>
          <p:spPr>
            <a:xfrm>
              <a:off x="329188" y="28138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191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74" name="Google Shape;974;p4"/>
            <p:cNvSpPr/>
            <p:nvPr/>
          </p:nvSpPr>
          <p:spPr>
            <a:xfrm>
              <a:off x="97613" y="3178813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107"/>
                  </a:moveTo>
                  <a:cubicBezTo>
                    <a:pt x="1489" y="107"/>
                    <a:pt x="1882" y="500"/>
                    <a:pt x="1882" y="1000"/>
                  </a:cubicBezTo>
                  <a:cubicBezTo>
                    <a:pt x="1882" y="1489"/>
                    <a:pt x="1477" y="1893"/>
                    <a:pt x="1001" y="1893"/>
                  </a:cubicBezTo>
                  <a:cubicBezTo>
                    <a:pt x="524" y="1893"/>
                    <a:pt x="120" y="1489"/>
                    <a:pt x="120" y="1000"/>
                  </a:cubicBezTo>
                  <a:cubicBezTo>
                    <a:pt x="120" y="500"/>
                    <a:pt x="524" y="107"/>
                    <a:pt x="1001" y="107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0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48" y="1989"/>
                    <a:pt x="2001" y="1548"/>
                    <a:pt x="2001" y="1000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75" name="Google Shape;975;p4"/>
            <p:cNvSpPr/>
            <p:nvPr/>
          </p:nvSpPr>
          <p:spPr>
            <a:xfrm>
              <a:off x="13088" y="2874013"/>
              <a:ext cx="108650" cy="150050"/>
            </a:xfrm>
            <a:custGeom>
              <a:avLst/>
              <a:gdLst/>
              <a:ahLst/>
              <a:cxnLst/>
              <a:rect l="l" t="t" r="r" b="b"/>
              <a:pathLst>
                <a:path w="4346" h="6002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2"/>
                  </a:lnTo>
                  <a:lnTo>
                    <a:pt x="2179" y="4025"/>
                  </a:lnTo>
                  <a:lnTo>
                    <a:pt x="4048" y="4168"/>
                  </a:lnTo>
                  <a:lnTo>
                    <a:pt x="4203" y="6001"/>
                  </a:lnTo>
                  <a:lnTo>
                    <a:pt x="4346" y="5989"/>
                  </a:lnTo>
                  <a:lnTo>
                    <a:pt x="4203" y="4025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76" name="Google Shape;976;p4"/>
            <p:cNvSpPr/>
            <p:nvPr/>
          </p:nvSpPr>
          <p:spPr>
            <a:xfrm>
              <a:off x="225613" y="259688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1"/>
                  </a:moveTo>
                  <a:lnTo>
                    <a:pt x="3989" y="167"/>
                  </a:lnTo>
                  <a:lnTo>
                    <a:pt x="3846" y="2049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77" name="Google Shape;977;p4"/>
            <p:cNvSpPr/>
            <p:nvPr/>
          </p:nvSpPr>
          <p:spPr>
            <a:xfrm flipH="1">
              <a:off x="8979088" y="2846775"/>
              <a:ext cx="151825" cy="208975"/>
            </a:xfrm>
            <a:custGeom>
              <a:avLst/>
              <a:gdLst/>
              <a:ahLst/>
              <a:cxnLst/>
              <a:rect l="l" t="t" r="r" b="b"/>
              <a:pathLst>
                <a:path w="6073" h="8359" extrusionOk="0">
                  <a:moveTo>
                    <a:pt x="5870" y="1"/>
                  </a:moveTo>
                  <a:lnTo>
                    <a:pt x="5656" y="2549"/>
                  </a:lnTo>
                  <a:lnTo>
                    <a:pt x="3036" y="2763"/>
                  </a:lnTo>
                  <a:lnTo>
                    <a:pt x="2834" y="5394"/>
                  </a:lnTo>
                  <a:lnTo>
                    <a:pt x="226" y="5597"/>
                  </a:lnTo>
                  <a:lnTo>
                    <a:pt x="0" y="8335"/>
                  </a:lnTo>
                  <a:lnTo>
                    <a:pt x="215" y="8359"/>
                  </a:lnTo>
                  <a:lnTo>
                    <a:pt x="417" y="5811"/>
                  </a:lnTo>
                  <a:lnTo>
                    <a:pt x="3036" y="5597"/>
                  </a:lnTo>
                  <a:lnTo>
                    <a:pt x="3251" y="2953"/>
                  </a:lnTo>
                  <a:lnTo>
                    <a:pt x="5858" y="2739"/>
                  </a:lnTo>
                  <a:lnTo>
                    <a:pt x="6072" y="24"/>
                  </a:lnTo>
                  <a:lnTo>
                    <a:pt x="587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78" name="Google Shape;978;p4"/>
            <p:cNvSpPr/>
            <p:nvPr/>
          </p:nvSpPr>
          <p:spPr>
            <a:xfrm>
              <a:off x="236313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83"/>
                  </a:moveTo>
                  <a:cubicBezTo>
                    <a:pt x="1394" y="83"/>
                    <a:pt x="1763" y="464"/>
                    <a:pt x="1763" y="941"/>
                  </a:cubicBezTo>
                  <a:cubicBezTo>
                    <a:pt x="1763" y="1417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4"/>
                    <a:pt x="465" y="83"/>
                    <a:pt x="930" y="83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17"/>
                  </a:cubicBezTo>
                  <a:cubicBezTo>
                    <a:pt x="1" y="1429"/>
                    <a:pt x="418" y="1845"/>
                    <a:pt x="930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79" name="Google Shape;979;p4"/>
            <p:cNvSpPr/>
            <p:nvPr/>
          </p:nvSpPr>
          <p:spPr>
            <a:xfrm>
              <a:off x="450038" y="3951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18"/>
                    <a:pt x="1382" y="1787"/>
                    <a:pt x="917" y="1787"/>
                  </a:cubicBezTo>
                  <a:cubicBezTo>
                    <a:pt x="465" y="1787"/>
                    <a:pt x="84" y="1418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8"/>
                    <a:pt x="1" y="930"/>
                  </a:cubicBezTo>
                  <a:cubicBezTo>
                    <a:pt x="1" y="1430"/>
                    <a:pt x="417" y="1846"/>
                    <a:pt x="929" y="1846"/>
                  </a:cubicBezTo>
                  <a:cubicBezTo>
                    <a:pt x="1429" y="1846"/>
                    <a:pt x="1846" y="1430"/>
                    <a:pt x="1846" y="930"/>
                  </a:cubicBezTo>
                  <a:cubicBezTo>
                    <a:pt x="1846" y="418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80" name="Google Shape;980;p4"/>
            <p:cNvSpPr/>
            <p:nvPr/>
          </p:nvSpPr>
          <p:spPr>
            <a:xfrm>
              <a:off x="89288" y="35252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81" name="Google Shape;981;p4"/>
            <p:cNvSpPr/>
            <p:nvPr/>
          </p:nvSpPr>
          <p:spPr>
            <a:xfrm>
              <a:off x="288113" y="4057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82" name="Google Shape;982;p4"/>
            <p:cNvSpPr/>
            <p:nvPr/>
          </p:nvSpPr>
          <p:spPr>
            <a:xfrm>
              <a:off x="277113" y="38649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83" name="Google Shape;983;p4"/>
            <p:cNvSpPr/>
            <p:nvPr/>
          </p:nvSpPr>
          <p:spPr>
            <a:xfrm>
              <a:off x="329188" y="35827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2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2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84" name="Google Shape;984;p4"/>
            <p:cNvSpPr/>
            <p:nvPr/>
          </p:nvSpPr>
          <p:spPr>
            <a:xfrm>
              <a:off x="97613" y="3947963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5"/>
                  </a:moveTo>
                  <a:cubicBezTo>
                    <a:pt x="1489" y="95"/>
                    <a:pt x="1882" y="500"/>
                    <a:pt x="1882" y="988"/>
                  </a:cubicBezTo>
                  <a:cubicBezTo>
                    <a:pt x="1882" y="1488"/>
                    <a:pt x="1477" y="1881"/>
                    <a:pt x="1001" y="1881"/>
                  </a:cubicBezTo>
                  <a:cubicBezTo>
                    <a:pt x="524" y="1881"/>
                    <a:pt x="120" y="1488"/>
                    <a:pt x="120" y="988"/>
                  </a:cubicBezTo>
                  <a:cubicBezTo>
                    <a:pt x="120" y="500"/>
                    <a:pt x="524" y="95"/>
                    <a:pt x="1001" y="95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988"/>
                  </a:cubicBezTo>
                  <a:cubicBezTo>
                    <a:pt x="1" y="1548"/>
                    <a:pt x="453" y="1988"/>
                    <a:pt x="1001" y="1988"/>
                  </a:cubicBezTo>
                  <a:cubicBezTo>
                    <a:pt x="1548" y="1988"/>
                    <a:pt x="2001" y="1548"/>
                    <a:pt x="2001" y="988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85" name="Google Shape;985;p4"/>
            <p:cNvSpPr/>
            <p:nvPr/>
          </p:nvSpPr>
          <p:spPr>
            <a:xfrm flipH="1">
              <a:off x="13088" y="3643163"/>
              <a:ext cx="108650" cy="150025"/>
            </a:xfrm>
            <a:custGeom>
              <a:avLst/>
              <a:gdLst/>
              <a:ahLst/>
              <a:cxnLst/>
              <a:rect l="l" t="t" r="r" b="b"/>
              <a:pathLst>
                <a:path w="4346" h="6001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1"/>
                  </a:lnTo>
                  <a:lnTo>
                    <a:pt x="2179" y="4012"/>
                  </a:lnTo>
                  <a:lnTo>
                    <a:pt x="4048" y="4167"/>
                  </a:lnTo>
                  <a:lnTo>
                    <a:pt x="4203" y="6001"/>
                  </a:lnTo>
                  <a:lnTo>
                    <a:pt x="4346" y="5977"/>
                  </a:lnTo>
                  <a:lnTo>
                    <a:pt x="4203" y="4012"/>
                  </a:lnTo>
                  <a:lnTo>
                    <a:pt x="2322" y="3870"/>
                  </a:lnTo>
                  <a:lnTo>
                    <a:pt x="2179" y="1976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86" name="Google Shape;986;p4"/>
            <p:cNvSpPr/>
            <p:nvPr/>
          </p:nvSpPr>
          <p:spPr>
            <a:xfrm flipH="1">
              <a:off x="225613" y="336603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084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55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87" name="Google Shape;987;p4"/>
            <p:cNvSpPr/>
            <p:nvPr/>
          </p:nvSpPr>
          <p:spPr>
            <a:xfrm>
              <a:off x="397063" y="36136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51" y="2953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88" name="Google Shape;988;p4"/>
            <p:cNvSpPr/>
            <p:nvPr/>
          </p:nvSpPr>
          <p:spPr>
            <a:xfrm>
              <a:off x="236313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84"/>
                  </a:moveTo>
                  <a:cubicBezTo>
                    <a:pt x="1394" y="84"/>
                    <a:pt x="1763" y="453"/>
                    <a:pt x="1763" y="929"/>
                  </a:cubicBezTo>
                  <a:cubicBezTo>
                    <a:pt x="1763" y="1394"/>
                    <a:pt x="1394" y="1787"/>
                    <a:pt x="930" y="1787"/>
                  </a:cubicBezTo>
                  <a:cubicBezTo>
                    <a:pt x="465" y="1787"/>
                    <a:pt x="96" y="1406"/>
                    <a:pt x="96" y="929"/>
                  </a:cubicBezTo>
                  <a:cubicBezTo>
                    <a:pt x="96" y="453"/>
                    <a:pt x="465" y="84"/>
                    <a:pt x="930" y="84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46" y="417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89" name="Google Shape;989;p4"/>
            <p:cNvSpPr/>
            <p:nvPr/>
          </p:nvSpPr>
          <p:spPr>
            <a:xfrm>
              <a:off x="45003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90" name="Google Shape;990;p4"/>
            <p:cNvSpPr/>
            <p:nvPr/>
          </p:nvSpPr>
          <p:spPr>
            <a:xfrm>
              <a:off x="89288" y="42941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2"/>
                    <a:pt x="191" y="894"/>
                    <a:pt x="429" y="894"/>
                  </a:cubicBezTo>
                  <a:cubicBezTo>
                    <a:pt x="667" y="894"/>
                    <a:pt x="857" y="692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91" name="Google Shape;991;p4"/>
            <p:cNvSpPr/>
            <p:nvPr/>
          </p:nvSpPr>
          <p:spPr>
            <a:xfrm>
              <a:off x="2881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92" name="Google Shape;992;p4"/>
            <p:cNvSpPr/>
            <p:nvPr/>
          </p:nvSpPr>
          <p:spPr>
            <a:xfrm>
              <a:off x="277113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93" name="Google Shape;993;p4"/>
            <p:cNvSpPr/>
            <p:nvPr/>
          </p:nvSpPr>
          <p:spPr>
            <a:xfrm>
              <a:off x="329188" y="43518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94" name="Google Shape;994;p4"/>
            <p:cNvSpPr/>
            <p:nvPr/>
          </p:nvSpPr>
          <p:spPr>
            <a:xfrm>
              <a:off x="9761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95" name="Google Shape;995;p4"/>
            <p:cNvSpPr/>
            <p:nvPr/>
          </p:nvSpPr>
          <p:spPr>
            <a:xfrm>
              <a:off x="13088" y="4412288"/>
              <a:ext cx="108650" cy="149750"/>
            </a:xfrm>
            <a:custGeom>
              <a:avLst/>
              <a:gdLst/>
              <a:ahLst/>
              <a:cxnLst/>
              <a:rect l="l" t="t" r="r" b="b"/>
              <a:pathLst>
                <a:path w="4346" h="5990" extrusionOk="0">
                  <a:moveTo>
                    <a:pt x="155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24" y="2120"/>
                  </a:lnTo>
                  <a:lnTo>
                    <a:pt x="2179" y="4013"/>
                  </a:lnTo>
                  <a:lnTo>
                    <a:pt x="4048" y="4168"/>
                  </a:lnTo>
                  <a:lnTo>
                    <a:pt x="4203" y="5990"/>
                  </a:lnTo>
                  <a:lnTo>
                    <a:pt x="4346" y="5978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22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96" name="Google Shape;996;p4"/>
            <p:cNvSpPr/>
            <p:nvPr/>
          </p:nvSpPr>
          <p:spPr>
            <a:xfrm>
              <a:off x="225613" y="413488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51"/>
                  </a:lnTo>
                  <a:lnTo>
                    <a:pt x="12" y="4405"/>
                  </a:lnTo>
                  <a:lnTo>
                    <a:pt x="1953" y="4251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22"/>
                  </a:lnTo>
                  <a:lnTo>
                    <a:pt x="5941" y="167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97" name="Google Shape;997;p4"/>
            <p:cNvSpPr/>
            <p:nvPr/>
          </p:nvSpPr>
          <p:spPr>
            <a:xfrm flipH="1">
              <a:off x="8979088" y="438507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0"/>
                  </a:lnTo>
                  <a:lnTo>
                    <a:pt x="2834" y="5382"/>
                  </a:lnTo>
                  <a:lnTo>
                    <a:pt x="226" y="5596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51" y="2941"/>
                  </a:lnTo>
                  <a:lnTo>
                    <a:pt x="5858" y="2738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98" name="Google Shape;998;p4"/>
            <p:cNvSpPr/>
            <p:nvPr/>
          </p:nvSpPr>
          <p:spPr>
            <a:xfrm>
              <a:off x="236313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99" name="Google Shape;999;p4"/>
            <p:cNvSpPr/>
            <p:nvPr/>
          </p:nvSpPr>
          <p:spPr>
            <a:xfrm>
              <a:off x="8928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00" name="Google Shape;1000;p4"/>
            <p:cNvSpPr/>
            <p:nvPr/>
          </p:nvSpPr>
          <p:spPr>
            <a:xfrm>
              <a:off x="3291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01" name="Google Shape;1001;p4"/>
            <p:cNvSpPr/>
            <p:nvPr/>
          </p:nvSpPr>
          <p:spPr>
            <a:xfrm flipH="1">
              <a:off x="7853938" y="4906250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1002" name="Google Shape;1002;p4"/>
          <p:cNvSpPr/>
          <p:nvPr/>
        </p:nvSpPr>
        <p:spPr>
          <a:xfrm>
            <a:off x="474200" y="432200"/>
            <a:ext cx="11243600" cy="59936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003" name="Google Shape;1003;p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01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9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004" name="Google Shape;1004;p4"/>
          <p:cNvSpPr txBox="1">
            <a:spLocks noGrp="1"/>
          </p:cNvSpPr>
          <p:nvPr>
            <p:ph type="body" idx="1"/>
          </p:nvPr>
        </p:nvSpPr>
        <p:spPr>
          <a:xfrm>
            <a:off x="960000" y="1521600"/>
            <a:ext cx="10272000" cy="46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063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AutoNum type="arabicPeriod"/>
              <a:defRPr sz="1467"/>
            </a:lvl1pPr>
            <a:lvl2pPr marL="1219170" lvl="1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marL="1828754" lvl="2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marL="2438339" lvl="3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marL="3047924" lvl="4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marL="3657509" lvl="5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marL="4267093" lvl="6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marL="4876678" lvl="7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marL="5486263" lvl="8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20037892"/>
      </p:ext>
    </p:extLst>
  </p:cSld>
  <p:clrMapOvr>
    <a:masterClrMapping/>
  </p:clrMapOvr>
  <p:hf hdr="0" ftr="0" dt="0"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">
  <p:cSld name="Title + Text">
    <p:spTree>
      <p:nvGrpSpPr>
        <p:cNvPr id="1" name="Shape 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74"/>
          <p:cNvSpPr txBox="1">
            <a:spLocks noGrp="1"/>
          </p:cNvSpPr>
          <p:nvPr>
            <p:ph type="subTitle" idx="1"/>
          </p:nvPr>
        </p:nvSpPr>
        <p:spPr>
          <a:xfrm>
            <a:off x="1186800" y="2346992"/>
            <a:ext cx="10045200" cy="37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Char char="●"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Char char="○"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Char char="■"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Char char="●"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Char char="○"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Char char="■"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Char char="●"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Char char="○"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Char char="■"/>
              <a:defRPr sz="3733"/>
            </a:lvl9pPr>
          </a:lstStyle>
          <a:p>
            <a:endParaRPr/>
          </a:p>
        </p:txBody>
      </p:sp>
      <p:sp>
        <p:nvSpPr>
          <p:cNvPr id="76" name="Google Shape;76;p74"/>
          <p:cNvSpPr txBox="1">
            <a:spLocks noGrp="1"/>
          </p:cNvSpPr>
          <p:nvPr>
            <p:ph type="title"/>
          </p:nvPr>
        </p:nvSpPr>
        <p:spPr>
          <a:xfrm>
            <a:off x="6096000" y="720000"/>
            <a:ext cx="5136000" cy="138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18183658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1_Title and two columns">
    <p:spTree>
      <p:nvGrpSpPr>
        <p:cNvPr id="1" name="Shape 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" name="Google Shape;174;p8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4504800" cy="135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75" name="Google Shape;175;p80"/>
          <p:cNvSpPr txBox="1">
            <a:spLocks noGrp="1"/>
          </p:cNvSpPr>
          <p:nvPr>
            <p:ph type="body" idx="1"/>
          </p:nvPr>
        </p:nvSpPr>
        <p:spPr>
          <a:xfrm>
            <a:off x="627600" y="4158833"/>
            <a:ext cx="4504800" cy="17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/>
            </a:lvl1pPr>
            <a:lvl2pPr marL="914400" lvl="1" indent="-304800" algn="l">
              <a:lnSpc>
                <a:spcPct val="9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200"/>
              <a:buChar char="○"/>
              <a:defRPr sz="1600"/>
            </a:lvl2pPr>
            <a:lvl3pPr marL="1371600" lvl="2" indent="-304800" algn="l">
              <a:lnSpc>
                <a:spcPct val="9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200"/>
              <a:buChar char="■"/>
              <a:defRPr sz="1600"/>
            </a:lvl3pPr>
            <a:lvl4pPr marL="1828800" lvl="3" indent="-304800" algn="l">
              <a:lnSpc>
                <a:spcPct val="9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  <a:defRPr sz="1600"/>
            </a:lvl4pPr>
            <a:lvl5pPr marL="2286000" lvl="4" indent="-304800" algn="l">
              <a:lnSpc>
                <a:spcPct val="9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200"/>
              <a:buChar char="○"/>
              <a:defRPr sz="1600"/>
            </a:lvl5pPr>
            <a:lvl6pPr marL="2743200" lvl="5" indent="-304800" algn="l">
              <a:lnSpc>
                <a:spcPct val="9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200"/>
              <a:buChar char="■"/>
              <a:defRPr sz="1600"/>
            </a:lvl6pPr>
            <a:lvl7pPr marL="3200400" lvl="6" indent="-304800" algn="l">
              <a:lnSpc>
                <a:spcPct val="9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  <a:defRPr sz="1600"/>
            </a:lvl7pPr>
            <a:lvl8pPr marL="3657600" lvl="7" indent="-304800" algn="l">
              <a:lnSpc>
                <a:spcPct val="9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200"/>
              <a:buChar char="○"/>
              <a:defRPr sz="1600"/>
            </a:lvl8pPr>
            <a:lvl9pPr marL="4114800" lvl="8" indent="-304800" algn="l">
              <a:lnSpc>
                <a:spcPct val="90000"/>
              </a:lnSpc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176" name="Google Shape;176;p80"/>
          <p:cNvSpPr txBox="1">
            <a:spLocks noGrp="1"/>
          </p:cNvSpPr>
          <p:nvPr>
            <p:ph type="body" idx="2"/>
          </p:nvPr>
        </p:nvSpPr>
        <p:spPr>
          <a:xfrm>
            <a:off x="7158000" y="4140233"/>
            <a:ext cx="4236000" cy="17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/>
            </a:lvl1pPr>
            <a:lvl2pPr marL="914400" lvl="1" indent="-304800" algn="l">
              <a:lnSpc>
                <a:spcPct val="9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200"/>
              <a:buChar char="○"/>
              <a:defRPr sz="1600"/>
            </a:lvl2pPr>
            <a:lvl3pPr marL="1371600" lvl="2" indent="-304800" algn="l">
              <a:lnSpc>
                <a:spcPct val="9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200"/>
              <a:buChar char="■"/>
              <a:defRPr sz="1600"/>
            </a:lvl3pPr>
            <a:lvl4pPr marL="1828800" lvl="3" indent="-304800" algn="l">
              <a:lnSpc>
                <a:spcPct val="9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  <a:defRPr sz="1600"/>
            </a:lvl4pPr>
            <a:lvl5pPr marL="2286000" lvl="4" indent="-304800" algn="l">
              <a:lnSpc>
                <a:spcPct val="9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200"/>
              <a:buChar char="○"/>
              <a:defRPr sz="1600"/>
            </a:lvl5pPr>
            <a:lvl6pPr marL="2743200" lvl="5" indent="-304800" algn="l">
              <a:lnSpc>
                <a:spcPct val="9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200"/>
              <a:buChar char="■"/>
              <a:defRPr sz="1600"/>
            </a:lvl6pPr>
            <a:lvl7pPr marL="3200400" lvl="6" indent="-304800" algn="l">
              <a:lnSpc>
                <a:spcPct val="9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  <a:defRPr sz="1600"/>
            </a:lvl7pPr>
            <a:lvl8pPr marL="3657600" lvl="7" indent="-304800" algn="l">
              <a:lnSpc>
                <a:spcPct val="9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200"/>
              <a:buChar char="○"/>
              <a:defRPr sz="1600"/>
            </a:lvl8pPr>
            <a:lvl9pPr marL="4114800" lvl="8" indent="-304800" algn="l">
              <a:lnSpc>
                <a:spcPct val="90000"/>
              </a:lnSpc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177" name="Google Shape;177;p80"/>
          <p:cNvSpPr txBox="1">
            <a:spLocks noGrp="1"/>
          </p:cNvSpPr>
          <p:nvPr>
            <p:ph type="subTitle" idx="3"/>
          </p:nvPr>
        </p:nvSpPr>
        <p:spPr>
          <a:xfrm>
            <a:off x="1209200" y="3448533"/>
            <a:ext cx="3341600" cy="54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667" b="1">
                <a:solidFill>
                  <a:schemeClr val="dk1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1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1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1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1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1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1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1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78" name="Google Shape;178;p80"/>
          <p:cNvSpPr txBox="1">
            <a:spLocks noGrp="1"/>
          </p:cNvSpPr>
          <p:nvPr>
            <p:ph type="subTitle" idx="4"/>
          </p:nvPr>
        </p:nvSpPr>
        <p:spPr>
          <a:xfrm>
            <a:off x="7605200" y="3429933"/>
            <a:ext cx="3341600" cy="54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667" b="1">
                <a:solidFill>
                  <a:schemeClr val="dk1"/>
                </a:solidFill>
                <a:latin typeface="Itim"/>
                <a:ea typeface="Itim"/>
                <a:cs typeface="Itim"/>
                <a:sym typeface="Itim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1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1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1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1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1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1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1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697786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93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1209069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1_One column text">
    <p:spTree>
      <p:nvGrpSpPr>
        <p:cNvPr id="1" name="Shape 10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6" name="Google Shape;1056;p136"/>
          <p:cNvSpPr txBox="1">
            <a:spLocks noGrp="1"/>
          </p:cNvSpPr>
          <p:nvPr>
            <p:ph type="title"/>
          </p:nvPr>
        </p:nvSpPr>
        <p:spPr>
          <a:xfrm>
            <a:off x="968300" y="588467"/>
            <a:ext cx="102552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57" name="Google Shape;1057;p136"/>
          <p:cNvSpPr txBox="1">
            <a:spLocks noGrp="1"/>
          </p:cNvSpPr>
          <p:nvPr>
            <p:ph type="subTitle" idx="1"/>
          </p:nvPr>
        </p:nvSpPr>
        <p:spPr>
          <a:xfrm>
            <a:off x="7411580" y="2812467"/>
            <a:ext cx="3223200" cy="52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accen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accent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accent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accent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accent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accent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accent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accent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667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058" name="Google Shape;1058;p136"/>
          <p:cNvSpPr txBox="1">
            <a:spLocks noGrp="1"/>
          </p:cNvSpPr>
          <p:nvPr>
            <p:ph type="subTitle" idx="2"/>
          </p:nvPr>
        </p:nvSpPr>
        <p:spPr>
          <a:xfrm>
            <a:off x="7408351" y="3284396"/>
            <a:ext cx="3223200" cy="176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9689334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209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66188817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 preserve="1">
  <p:cSld name="Blank slide">
    <p:spTree>
      <p:nvGrpSpPr>
        <p:cNvPr id="1" name="Shape 858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68880492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preserve="1">
  <p:cSld name="Title only">
    <p:spTree>
      <p:nvGrpSpPr>
        <p:cNvPr id="1" name="Shape 8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84" name="Google Shape;8584;p31"/>
          <p:cNvSpPr txBox="1">
            <a:spLocks noGrp="1"/>
          </p:cNvSpPr>
          <p:nvPr>
            <p:ph type="title"/>
          </p:nvPr>
        </p:nvSpPr>
        <p:spPr>
          <a:xfrm>
            <a:off x="1397800" y="431800"/>
            <a:ext cx="9396400" cy="6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021638080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1249300" y="1513267"/>
            <a:ext cx="5955200" cy="284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8000" b="0">
                <a:latin typeface="Castoro"/>
                <a:ea typeface="Castoro"/>
                <a:cs typeface="Castoro"/>
                <a:sym typeface="Castoro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1464467" y="4443533"/>
            <a:ext cx="5527200" cy="546000"/>
          </a:xfrm>
          <a:prstGeom prst="rect">
            <a:avLst/>
          </a:prstGeom>
          <a:solidFill>
            <a:srgbClr val="A6BBBB">
              <a:alpha val="49690"/>
            </a:srgbClr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2133">
                <a:latin typeface="Nunito"/>
                <a:ea typeface="Nunito"/>
                <a:cs typeface="Nunito"/>
                <a:sym typeface="Nunit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99510" y="0"/>
            <a:ext cx="11993004" cy="6858008"/>
          </a:xfrm>
          <a:custGeom>
            <a:avLst/>
            <a:gdLst/>
            <a:ahLst/>
            <a:cxnLst/>
            <a:rect l="l" t="t" r="r" b="b"/>
            <a:pathLst>
              <a:path w="25016" h="14305" extrusionOk="0">
                <a:moveTo>
                  <a:pt x="9513" y="0"/>
                </a:moveTo>
                <a:cubicBezTo>
                  <a:pt x="9468" y="0"/>
                  <a:pt x="9468" y="71"/>
                  <a:pt x="9513" y="71"/>
                </a:cubicBezTo>
                <a:lnTo>
                  <a:pt x="9529" y="71"/>
                </a:lnTo>
                <a:cubicBezTo>
                  <a:pt x="9575" y="71"/>
                  <a:pt x="9575" y="0"/>
                  <a:pt x="9529" y="0"/>
                </a:cubicBezTo>
                <a:close/>
                <a:moveTo>
                  <a:pt x="16079" y="1"/>
                </a:moveTo>
                <a:cubicBezTo>
                  <a:pt x="16033" y="1"/>
                  <a:pt x="16033" y="72"/>
                  <a:pt x="16079" y="72"/>
                </a:cubicBezTo>
                <a:cubicBezTo>
                  <a:pt x="16125" y="72"/>
                  <a:pt x="16125" y="1"/>
                  <a:pt x="16079" y="1"/>
                </a:cubicBezTo>
                <a:close/>
                <a:moveTo>
                  <a:pt x="11106" y="7"/>
                </a:moveTo>
                <a:cubicBezTo>
                  <a:pt x="11094" y="7"/>
                  <a:pt x="11082" y="20"/>
                  <a:pt x="11089" y="35"/>
                </a:cubicBezTo>
                <a:cubicBezTo>
                  <a:pt x="11094" y="45"/>
                  <a:pt x="11100" y="56"/>
                  <a:pt x="11105" y="64"/>
                </a:cubicBezTo>
                <a:cubicBezTo>
                  <a:pt x="11108" y="71"/>
                  <a:pt x="11113" y="73"/>
                  <a:pt x="11119" y="73"/>
                </a:cubicBezTo>
                <a:cubicBezTo>
                  <a:pt x="11130" y="73"/>
                  <a:pt x="11142" y="60"/>
                  <a:pt x="11135" y="46"/>
                </a:cubicBezTo>
                <a:cubicBezTo>
                  <a:pt x="11130" y="36"/>
                  <a:pt x="11125" y="26"/>
                  <a:pt x="11119" y="16"/>
                </a:cubicBezTo>
                <a:cubicBezTo>
                  <a:pt x="11116" y="9"/>
                  <a:pt x="11111" y="7"/>
                  <a:pt x="11106" y="7"/>
                </a:cubicBezTo>
                <a:close/>
                <a:moveTo>
                  <a:pt x="15523" y="15"/>
                </a:moveTo>
                <a:cubicBezTo>
                  <a:pt x="15476" y="15"/>
                  <a:pt x="15476" y="85"/>
                  <a:pt x="15523" y="85"/>
                </a:cubicBezTo>
                <a:cubicBezTo>
                  <a:pt x="15523" y="85"/>
                  <a:pt x="15524" y="85"/>
                  <a:pt x="15524" y="85"/>
                </a:cubicBezTo>
                <a:cubicBezTo>
                  <a:pt x="15568" y="85"/>
                  <a:pt x="15567" y="16"/>
                  <a:pt x="15523" y="15"/>
                </a:cubicBezTo>
                <a:close/>
                <a:moveTo>
                  <a:pt x="17236" y="21"/>
                </a:moveTo>
                <a:cubicBezTo>
                  <a:pt x="17228" y="21"/>
                  <a:pt x="17220" y="24"/>
                  <a:pt x="17212" y="31"/>
                </a:cubicBezTo>
                <a:lnTo>
                  <a:pt x="17197" y="47"/>
                </a:lnTo>
                <a:cubicBezTo>
                  <a:pt x="17171" y="72"/>
                  <a:pt x="17196" y="107"/>
                  <a:pt x="17224" y="107"/>
                </a:cubicBezTo>
                <a:cubicBezTo>
                  <a:pt x="17231" y="107"/>
                  <a:pt x="17240" y="104"/>
                  <a:pt x="17247" y="97"/>
                </a:cubicBezTo>
                <a:lnTo>
                  <a:pt x="17263" y="82"/>
                </a:lnTo>
                <a:cubicBezTo>
                  <a:pt x="17288" y="56"/>
                  <a:pt x="17263" y="21"/>
                  <a:pt x="17236" y="21"/>
                </a:cubicBezTo>
                <a:close/>
                <a:moveTo>
                  <a:pt x="2352" y="74"/>
                </a:moveTo>
                <a:cubicBezTo>
                  <a:pt x="2343" y="74"/>
                  <a:pt x="2334" y="79"/>
                  <a:pt x="2334" y="90"/>
                </a:cubicBezTo>
                <a:lnTo>
                  <a:pt x="2334" y="106"/>
                </a:lnTo>
                <a:cubicBezTo>
                  <a:pt x="2334" y="118"/>
                  <a:pt x="2343" y="124"/>
                  <a:pt x="2352" y="124"/>
                </a:cubicBezTo>
                <a:cubicBezTo>
                  <a:pt x="2361" y="124"/>
                  <a:pt x="2370" y="118"/>
                  <a:pt x="2370" y="106"/>
                </a:cubicBezTo>
                <a:lnTo>
                  <a:pt x="2370" y="90"/>
                </a:lnTo>
                <a:cubicBezTo>
                  <a:pt x="2370" y="79"/>
                  <a:pt x="2361" y="74"/>
                  <a:pt x="2352" y="74"/>
                </a:cubicBezTo>
                <a:close/>
                <a:moveTo>
                  <a:pt x="20450" y="44"/>
                </a:moveTo>
                <a:cubicBezTo>
                  <a:pt x="20433" y="44"/>
                  <a:pt x="20415" y="56"/>
                  <a:pt x="20415" y="79"/>
                </a:cubicBezTo>
                <a:lnTo>
                  <a:pt x="20415" y="94"/>
                </a:lnTo>
                <a:cubicBezTo>
                  <a:pt x="20415" y="117"/>
                  <a:pt x="20432" y="129"/>
                  <a:pt x="20450" y="129"/>
                </a:cubicBezTo>
                <a:cubicBezTo>
                  <a:pt x="20467" y="129"/>
                  <a:pt x="20485" y="117"/>
                  <a:pt x="20485" y="94"/>
                </a:cubicBezTo>
                <a:lnTo>
                  <a:pt x="20485" y="79"/>
                </a:lnTo>
                <a:cubicBezTo>
                  <a:pt x="20485" y="56"/>
                  <a:pt x="20468" y="44"/>
                  <a:pt x="20450" y="44"/>
                </a:cubicBezTo>
                <a:close/>
                <a:moveTo>
                  <a:pt x="17100" y="68"/>
                </a:moveTo>
                <a:cubicBezTo>
                  <a:pt x="17087" y="68"/>
                  <a:pt x="17075" y="86"/>
                  <a:pt x="17087" y="98"/>
                </a:cubicBezTo>
                <a:lnTo>
                  <a:pt x="17117" y="129"/>
                </a:lnTo>
                <a:cubicBezTo>
                  <a:pt x="17120" y="132"/>
                  <a:pt x="17124" y="134"/>
                  <a:pt x="17128" y="134"/>
                </a:cubicBezTo>
                <a:cubicBezTo>
                  <a:pt x="17142" y="134"/>
                  <a:pt x="17154" y="116"/>
                  <a:pt x="17142" y="104"/>
                </a:cubicBezTo>
                <a:lnTo>
                  <a:pt x="17112" y="73"/>
                </a:lnTo>
                <a:cubicBezTo>
                  <a:pt x="17108" y="69"/>
                  <a:pt x="17104" y="68"/>
                  <a:pt x="17100" y="68"/>
                </a:cubicBezTo>
                <a:close/>
                <a:moveTo>
                  <a:pt x="9753" y="76"/>
                </a:moveTo>
                <a:cubicBezTo>
                  <a:pt x="9708" y="76"/>
                  <a:pt x="9708" y="147"/>
                  <a:pt x="9753" y="147"/>
                </a:cubicBezTo>
                <a:lnTo>
                  <a:pt x="9769" y="147"/>
                </a:lnTo>
                <a:cubicBezTo>
                  <a:pt x="9815" y="147"/>
                  <a:pt x="9815" y="76"/>
                  <a:pt x="9769" y="76"/>
                </a:cubicBezTo>
                <a:close/>
                <a:moveTo>
                  <a:pt x="8154" y="60"/>
                </a:moveTo>
                <a:cubicBezTo>
                  <a:pt x="8150" y="60"/>
                  <a:pt x="8146" y="60"/>
                  <a:pt x="8142" y="62"/>
                </a:cubicBezTo>
                <a:cubicBezTo>
                  <a:pt x="8126" y="67"/>
                  <a:pt x="8112" y="72"/>
                  <a:pt x="8097" y="78"/>
                </a:cubicBezTo>
                <a:cubicBezTo>
                  <a:pt x="8058" y="91"/>
                  <a:pt x="8069" y="148"/>
                  <a:pt x="8104" y="148"/>
                </a:cubicBezTo>
                <a:cubicBezTo>
                  <a:pt x="8108" y="148"/>
                  <a:pt x="8112" y="147"/>
                  <a:pt x="8116" y="146"/>
                </a:cubicBezTo>
                <a:cubicBezTo>
                  <a:pt x="8132" y="140"/>
                  <a:pt x="8145" y="135"/>
                  <a:pt x="8160" y="130"/>
                </a:cubicBezTo>
                <a:cubicBezTo>
                  <a:pt x="8201" y="117"/>
                  <a:pt x="8189" y="60"/>
                  <a:pt x="8154" y="60"/>
                </a:cubicBezTo>
                <a:close/>
                <a:moveTo>
                  <a:pt x="17384" y="110"/>
                </a:moveTo>
                <a:cubicBezTo>
                  <a:pt x="17376" y="110"/>
                  <a:pt x="17367" y="113"/>
                  <a:pt x="17360" y="120"/>
                </a:cubicBezTo>
                <a:lnTo>
                  <a:pt x="17345" y="136"/>
                </a:lnTo>
                <a:cubicBezTo>
                  <a:pt x="17319" y="161"/>
                  <a:pt x="17344" y="197"/>
                  <a:pt x="17371" y="197"/>
                </a:cubicBezTo>
                <a:cubicBezTo>
                  <a:pt x="17379" y="197"/>
                  <a:pt x="17387" y="194"/>
                  <a:pt x="17395" y="186"/>
                </a:cubicBezTo>
                <a:lnTo>
                  <a:pt x="17410" y="171"/>
                </a:lnTo>
                <a:cubicBezTo>
                  <a:pt x="17435" y="145"/>
                  <a:pt x="17411" y="110"/>
                  <a:pt x="17384" y="110"/>
                </a:cubicBezTo>
                <a:close/>
                <a:moveTo>
                  <a:pt x="5268" y="93"/>
                </a:moveTo>
                <a:cubicBezTo>
                  <a:pt x="5255" y="93"/>
                  <a:pt x="5243" y="100"/>
                  <a:pt x="5236" y="111"/>
                </a:cubicBezTo>
                <a:cubicBezTo>
                  <a:pt x="5226" y="129"/>
                  <a:pt x="5233" y="148"/>
                  <a:pt x="5249" y="160"/>
                </a:cubicBezTo>
                <a:cubicBezTo>
                  <a:pt x="5269" y="176"/>
                  <a:pt x="5289" y="190"/>
                  <a:pt x="5309" y="204"/>
                </a:cubicBezTo>
                <a:cubicBezTo>
                  <a:pt x="5315" y="208"/>
                  <a:pt x="5320" y="210"/>
                  <a:pt x="5326" y="210"/>
                </a:cubicBezTo>
                <a:cubicBezTo>
                  <a:pt x="5339" y="210"/>
                  <a:pt x="5351" y="202"/>
                  <a:pt x="5358" y="192"/>
                </a:cubicBezTo>
                <a:cubicBezTo>
                  <a:pt x="5368" y="173"/>
                  <a:pt x="5361" y="155"/>
                  <a:pt x="5345" y="142"/>
                </a:cubicBezTo>
                <a:cubicBezTo>
                  <a:pt x="5325" y="127"/>
                  <a:pt x="5305" y="113"/>
                  <a:pt x="5284" y="98"/>
                </a:cubicBezTo>
                <a:cubicBezTo>
                  <a:pt x="5279" y="95"/>
                  <a:pt x="5273" y="93"/>
                  <a:pt x="5268" y="93"/>
                </a:cubicBezTo>
                <a:close/>
                <a:moveTo>
                  <a:pt x="6843" y="158"/>
                </a:moveTo>
                <a:cubicBezTo>
                  <a:pt x="6797" y="158"/>
                  <a:pt x="6797" y="229"/>
                  <a:pt x="6843" y="229"/>
                </a:cubicBezTo>
                <a:lnTo>
                  <a:pt x="6873" y="229"/>
                </a:lnTo>
                <a:cubicBezTo>
                  <a:pt x="6919" y="229"/>
                  <a:pt x="6919" y="158"/>
                  <a:pt x="6873" y="158"/>
                </a:cubicBezTo>
                <a:close/>
                <a:moveTo>
                  <a:pt x="18947" y="153"/>
                </a:moveTo>
                <a:cubicBezTo>
                  <a:pt x="18942" y="153"/>
                  <a:pt x="18937" y="154"/>
                  <a:pt x="18932" y="156"/>
                </a:cubicBezTo>
                <a:cubicBezTo>
                  <a:pt x="18918" y="161"/>
                  <a:pt x="18902" y="167"/>
                  <a:pt x="18887" y="172"/>
                </a:cubicBezTo>
                <a:cubicBezTo>
                  <a:pt x="18860" y="181"/>
                  <a:pt x="18843" y="208"/>
                  <a:pt x="18851" y="237"/>
                </a:cubicBezTo>
                <a:cubicBezTo>
                  <a:pt x="18858" y="258"/>
                  <a:pt x="18879" y="276"/>
                  <a:pt x="18901" y="276"/>
                </a:cubicBezTo>
                <a:cubicBezTo>
                  <a:pt x="18906" y="276"/>
                  <a:pt x="18912" y="275"/>
                  <a:pt x="18917" y="273"/>
                </a:cubicBezTo>
                <a:cubicBezTo>
                  <a:pt x="18931" y="268"/>
                  <a:pt x="18946" y="263"/>
                  <a:pt x="18961" y="258"/>
                </a:cubicBezTo>
                <a:cubicBezTo>
                  <a:pt x="18988" y="249"/>
                  <a:pt x="19006" y="221"/>
                  <a:pt x="18997" y="193"/>
                </a:cubicBezTo>
                <a:cubicBezTo>
                  <a:pt x="18991" y="171"/>
                  <a:pt x="18970" y="153"/>
                  <a:pt x="18947" y="153"/>
                </a:cubicBezTo>
                <a:close/>
                <a:moveTo>
                  <a:pt x="22974" y="81"/>
                </a:moveTo>
                <a:cubicBezTo>
                  <a:pt x="22966" y="81"/>
                  <a:pt x="22957" y="84"/>
                  <a:pt x="22950" y="92"/>
                </a:cubicBezTo>
                <a:cubicBezTo>
                  <a:pt x="22909" y="135"/>
                  <a:pt x="22867" y="179"/>
                  <a:pt x="22826" y="224"/>
                </a:cubicBezTo>
                <a:cubicBezTo>
                  <a:pt x="22802" y="249"/>
                  <a:pt x="22826" y="285"/>
                  <a:pt x="22853" y="285"/>
                </a:cubicBezTo>
                <a:cubicBezTo>
                  <a:pt x="22861" y="285"/>
                  <a:pt x="22869" y="282"/>
                  <a:pt x="22877" y="273"/>
                </a:cubicBezTo>
                <a:cubicBezTo>
                  <a:pt x="22916" y="230"/>
                  <a:pt x="22958" y="186"/>
                  <a:pt x="22999" y="141"/>
                </a:cubicBezTo>
                <a:cubicBezTo>
                  <a:pt x="23023" y="117"/>
                  <a:pt x="23000" y="81"/>
                  <a:pt x="22974" y="81"/>
                </a:cubicBezTo>
                <a:close/>
                <a:moveTo>
                  <a:pt x="22206" y="229"/>
                </a:moveTo>
                <a:cubicBezTo>
                  <a:pt x="22161" y="229"/>
                  <a:pt x="22161" y="300"/>
                  <a:pt x="22207" y="300"/>
                </a:cubicBezTo>
                <a:cubicBezTo>
                  <a:pt x="22253" y="300"/>
                  <a:pt x="22253" y="229"/>
                  <a:pt x="22207" y="229"/>
                </a:cubicBezTo>
                <a:cubicBezTo>
                  <a:pt x="22207" y="229"/>
                  <a:pt x="22207" y="229"/>
                  <a:pt x="22206" y="229"/>
                </a:cubicBezTo>
                <a:close/>
                <a:moveTo>
                  <a:pt x="24701" y="189"/>
                </a:moveTo>
                <a:cubicBezTo>
                  <a:pt x="24675" y="189"/>
                  <a:pt x="24648" y="207"/>
                  <a:pt x="24648" y="241"/>
                </a:cubicBezTo>
                <a:lnTo>
                  <a:pt x="24648" y="257"/>
                </a:lnTo>
                <a:cubicBezTo>
                  <a:pt x="24648" y="291"/>
                  <a:pt x="24675" y="309"/>
                  <a:pt x="24702" y="309"/>
                </a:cubicBezTo>
                <a:cubicBezTo>
                  <a:pt x="24728" y="309"/>
                  <a:pt x="24755" y="291"/>
                  <a:pt x="24755" y="257"/>
                </a:cubicBezTo>
                <a:lnTo>
                  <a:pt x="24755" y="241"/>
                </a:lnTo>
                <a:cubicBezTo>
                  <a:pt x="24755" y="207"/>
                  <a:pt x="24728" y="189"/>
                  <a:pt x="24701" y="189"/>
                </a:cubicBezTo>
                <a:close/>
                <a:moveTo>
                  <a:pt x="12428" y="156"/>
                </a:moveTo>
                <a:cubicBezTo>
                  <a:pt x="12409" y="156"/>
                  <a:pt x="12390" y="166"/>
                  <a:pt x="12381" y="183"/>
                </a:cubicBezTo>
                <a:cubicBezTo>
                  <a:pt x="12365" y="210"/>
                  <a:pt x="12376" y="241"/>
                  <a:pt x="12401" y="257"/>
                </a:cubicBezTo>
                <a:cubicBezTo>
                  <a:pt x="12425" y="272"/>
                  <a:pt x="12449" y="288"/>
                  <a:pt x="12473" y="304"/>
                </a:cubicBezTo>
                <a:cubicBezTo>
                  <a:pt x="12481" y="308"/>
                  <a:pt x="12490" y="311"/>
                  <a:pt x="12499" y="311"/>
                </a:cubicBezTo>
                <a:cubicBezTo>
                  <a:pt x="12518" y="311"/>
                  <a:pt x="12538" y="300"/>
                  <a:pt x="12546" y="284"/>
                </a:cubicBezTo>
                <a:cubicBezTo>
                  <a:pt x="12562" y="258"/>
                  <a:pt x="12552" y="226"/>
                  <a:pt x="12527" y="211"/>
                </a:cubicBezTo>
                <a:cubicBezTo>
                  <a:pt x="12502" y="195"/>
                  <a:pt x="12479" y="179"/>
                  <a:pt x="12454" y="163"/>
                </a:cubicBezTo>
                <a:cubicBezTo>
                  <a:pt x="12446" y="158"/>
                  <a:pt x="12437" y="156"/>
                  <a:pt x="12428" y="156"/>
                </a:cubicBezTo>
                <a:close/>
                <a:moveTo>
                  <a:pt x="18467" y="202"/>
                </a:moveTo>
                <a:cubicBezTo>
                  <a:pt x="18440" y="202"/>
                  <a:pt x="18414" y="219"/>
                  <a:pt x="18414" y="255"/>
                </a:cubicBezTo>
                <a:lnTo>
                  <a:pt x="18414" y="270"/>
                </a:lnTo>
                <a:cubicBezTo>
                  <a:pt x="18414" y="305"/>
                  <a:pt x="18441" y="322"/>
                  <a:pt x="18467" y="322"/>
                </a:cubicBezTo>
                <a:cubicBezTo>
                  <a:pt x="18494" y="322"/>
                  <a:pt x="18521" y="305"/>
                  <a:pt x="18521" y="270"/>
                </a:cubicBezTo>
                <a:lnTo>
                  <a:pt x="18521" y="255"/>
                </a:lnTo>
                <a:cubicBezTo>
                  <a:pt x="18520" y="219"/>
                  <a:pt x="18493" y="202"/>
                  <a:pt x="18467" y="202"/>
                </a:cubicBezTo>
                <a:close/>
                <a:moveTo>
                  <a:pt x="622" y="200"/>
                </a:moveTo>
                <a:cubicBezTo>
                  <a:pt x="604" y="200"/>
                  <a:pt x="587" y="209"/>
                  <a:pt x="576" y="226"/>
                </a:cubicBezTo>
                <a:cubicBezTo>
                  <a:pt x="563" y="250"/>
                  <a:pt x="570" y="287"/>
                  <a:pt x="596" y="300"/>
                </a:cubicBezTo>
                <a:cubicBezTo>
                  <a:pt x="607" y="305"/>
                  <a:pt x="616" y="310"/>
                  <a:pt x="627" y="315"/>
                </a:cubicBezTo>
                <a:cubicBezTo>
                  <a:pt x="636" y="320"/>
                  <a:pt x="645" y="322"/>
                  <a:pt x="655" y="322"/>
                </a:cubicBezTo>
                <a:cubicBezTo>
                  <a:pt x="673" y="322"/>
                  <a:pt x="690" y="314"/>
                  <a:pt x="700" y="296"/>
                </a:cubicBezTo>
                <a:cubicBezTo>
                  <a:pt x="714" y="272"/>
                  <a:pt x="706" y="236"/>
                  <a:pt x="680" y="223"/>
                </a:cubicBezTo>
                <a:cubicBezTo>
                  <a:pt x="670" y="218"/>
                  <a:pt x="660" y="213"/>
                  <a:pt x="650" y="207"/>
                </a:cubicBezTo>
                <a:cubicBezTo>
                  <a:pt x="641" y="203"/>
                  <a:pt x="631" y="200"/>
                  <a:pt x="622" y="200"/>
                </a:cubicBezTo>
                <a:close/>
                <a:moveTo>
                  <a:pt x="16246" y="184"/>
                </a:moveTo>
                <a:cubicBezTo>
                  <a:pt x="16225" y="184"/>
                  <a:pt x="16204" y="201"/>
                  <a:pt x="16211" y="227"/>
                </a:cubicBezTo>
                <a:cubicBezTo>
                  <a:pt x="16221" y="270"/>
                  <a:pt x="16248" y="305"/>
                  <a:pt x="16288" y="324"/>
                </a:cubicBezTo>
                <a:cubicBezTo>
                  <a:pt x="16294" y="327"/>
                  <a:pt x="16300" y="328"/>
                  <a:pt x="16305" y="328"/>
                </a:cubicBezTo>
                <a:cubicBezTo>
                  <a:pt x="16336" y="328"/>
                  <a:pt x="16357" y="281"/>
                  <a:pt x="16322" y="263"/>
                </a:cubicBezTo>
                <a:cubicBezTo>
                  <a:pt x="16300" y="251"/>
                  <a:pt x="16284" y="235"/>
                  <a:pt x="16279" y="210"/>
                </a:cubicBezTo>
                <a:cubicBezTo>
                  <a:pt x="16274" y="192"/>
                  <a:pt x="16260" y="184"/>
                  <a:pt x="16246" y="184"/>
                </a:cubicBezTo>
                <a:close/>
                <a:moveTo>
                  <a:pt x="23951" y="247"/>
                </a:moveTo>
                <a:cubicBezTo>
                  <a:pt x="23924" y="247"/>
                  <a:pt x="23900" y="284"/>
                  <a:pt x="23925" y="308"/>
                </a:cubicBezTo>
                <a:lnTo>
                  <a:pt x="23941" y="324"/>
                </a:lnTo>
                <a:cubicBezTo>
                  <a:pt x="23948" y="331"/>
                  <a:pt x="23956" y="334"/>
                  <a:pt x="23964" y="334"/>
                </a:cubicBezTo>
                <a:cubicBezTo>
                  <a:pt x="23991" y="334"/>
                  <a:pt x="24014" y="299"/>
                  <a:pt x="23990" y="273"/>
                </a:cubicBezTo>
                <a:lnTo>
                  <a:pt x="23975" y="258"/>
                </a:lnTo>
                <a:cubicBezTo>
                  <a:pt x="23967" y="250"/>
                  <a:pt x="23959" y="247"/>
                  <a:pt x="23951" y="247"/>
                </a:cubicBezTo>
                <a:close/>
                <a:moveTo>
                  <a:pt x="3403" y="302"/>
                </a:moveTo>
                <a:cubicBezTo>
                  <a:pt x="3379" y="302"/>
                  <a:pt x="3379" y="336"/>
                  <a:pt x="3403" y="336"/>
                </a:cubicBezTo>
                <a:cubicBezTo>
                  <a:pt x="3426" y="336"/>
                  <a:pt x="3426" y="302"/>
                  <a:pt x="3403" y="302"/>
                </a:cubicBezTo>
                <a:close/>
                <a:moveTo>
                  <a:pt x="13286" y="191"/>
                </a:moveTo>
                <a:cubicBezTo>
                  <a:pt x="13283" y="191"/>
                  <a:pt x="13280" y="192"/>
                  <a:pt x="13276" y="193"/>
                </a:cubicBezTo>
                <a:cubicBezTo>
                  <a:pt x="13259" y="198"/>
                  <a:pt x="13245" y="219"/>
                  <a:pt x="13251" y="236"/>
                </a:cubicBezTo>
                <a:cubicBezTo>
                  <a:pt x="13262" y="261"/>
                  <a:pt x="13271" y="286"/>
                  <a:pt x="13282" y="310"/>
                </a:cubicBezTo>
                <a:cubicBezTo>
                  <a:pt x="13288" y="326"/>
                  <a:pt x="13300" y="336"/>
                  <a:pt x="13315" y="336"/>
                </a:cubicBezTo>
                <a:cubicBezTo>
                  <a:pt x="13318" y="336"/>
                  <a:pt x="13321" y="336"/>
                  <a:pt x="13325" y="335"/>
                </a:cubicBezTo>
                <a:cubicBezTo>
                  <a:pt x="13340" y="331"/>
                  <a:pt x="13356" y="310"/>
                  <a:pt x="13350" y="292"/>
                </a:cubicBezTo>
                <a:cubicBezTo>
                  <a:pt x="13339" y="267"/>
                  <a:pt x="13330" y="242"/>
                  <a:pt x="13319" y="218"/>
                </a:cubicBezTo>
                <a:cubicBezTo>
                  <a:pt x="13313" y="202"/>
                  <a:pt x="13301" y="191"/>
                  <a:pt x="13286" y="191"/>
                </a:cubicBezTo>
                <a:close/>
                <a:moveTo>
                  <a:pt x="11903" y="294"/>
                </a:moveTo>
                <a:cubicBezTo>
                  <a:pt x="11890" y="294"/>
                  <a:pt x="11877" y="313"/>
                  <a:pt x="11889" y="325"/>
                </a:cubicBezTo>
                <a:lnTo>
                  <a:pt x="11905" y="340"/>
                </a:lnTo>
                <a:cubicBezTo>
                  <a:pt x="11909" y="344"/>
                  <a:pt x="11913" y="346"/>
                  <a:pt x="11917" y="346"/>
                </a:cubicBezTo>
                <a:cubicBezTo>
                  <a:pt x="11930" y="346"/>
                  <a:pt x="11942" y="327"/>
                  <a:pt x="11930" y="315"/>
                </a:cubicBezTo>
                <a:lnTo>
                  <a:pt x="11915" y="300"/>
                </a:lnTo>
                <a:cubicBezTo>
                  <a:pt x="11911" y="296"/>
                  <a:pt x="11907" y="294"/>
                  <a:pt x="11903" y="294"/>
                </a:cubicBezTo>
                <a:close/>
                <a:moveTo>
                  <a:pt x="10249" y="288"/>
                </a:moveTo>
                <a:cubicBezTo>
                  <a:pt x="10204" y="288"/>
                  <a:pt x="10204" y="359"/>
                  <a:pt x="10250" y="359"/>
                </a:cubicBezTo>
                <a:lnTo>
                  <a:pt x="10280" y="359"/>
                </a:lnTo>
                <a:cubicBezTo>
                  <a:pt x="10326" y="359"/>
                  <a:pt x="10326" y="288"/>
                  <a:pt x="10280" y="288"/>
                </a:cubicBezTo>
                <a:lnTo>
                  <a:pt x="10250" y="288"/>
                </a:lnTo>
                <a:cubicBezTo>
                  <a:pt x="10250" y="288"/>
                  <a:pt x="10249" y="288"/>
                  <a:pt x="10249" y="288"/>
                </a:cubicBezTo>
                <a:close/>
                <a:moveTo>
                  <a:pt x="16106" y="287"/>
                </a:moveTo>
                <a:cubicBezTo>
                  <a:pt x="16098" y="287"/>
                  <a:pt x="16090" y="290"/>
                  <a:pt x="16083" y="298"/>
                </a:cubicBezTo>
                <a:lnTo>
                  <a:pt x="16067" y="313"/>
                </a:lnTo>
                <a:cubicBezTo>
                  <a:pt x="16043" y="337"/>
                  <a:pt x="16067" y="373"/>
                  <a:pt x="16093" y="373"/>
                </a:cubicBezTo>
                <a:cubicBezTo>
                  <a:pt x="16101" y="373"/>
                  <a:pt x="16109" y="370"/>
                  <a:pt x="16116" y="362"/>
                </a:cubicBezTo>
                <a:lnTo>
                  <a:pt x="16132" y="347"/>
                </a:lnTo>
                <a:cubicBezTo>
                  <a:pt x="16157" y="322"/>
                  <a:pt x="16133" y="287"/>
                  <a:pt x="16106" y="287"/>
                </a:cubicBezTo>
                <a:close/>
                <a:moveTo>
                  <a:pt x="21726" y="299"/>
                </a:moveTo>
                <a:cubicBezTo>
                  <a:pt x="21657" y="299"/>
                  <a:pt x="21657" y="406"/>
                  <a:pt x="21726" y="406"/>
                </a:cubicBezTo>
                <a:cubicBezTo>
                  <a:pt x="21796" y="406"/>
                  <a:pt x="21796" y="299"/>
                  <a:pt x="21726" y="299"/>
                </a:cubicBezTo>
                <a:close/>
                <a:moveTo>
                  <a:pt x="19592" y="342"/>
                </a:moveTo>
                <a:cubicBezTo>
                  <a:pt x="19546" y="342"/>
                  <a:pt x="19546" y="413"/>
                  <a:pt x="19592" y="413"/>
                </a:cubicBezTo>
                <a:lnTo>
                  <a:pt x="19622" y="413"/>
                </a:lnTo>
                <a:cubicBezTo>
                  <a:pt x="19668" y="413"/>
                  <a:pt x="19668" y="342"/>
                  <a:pt x="19622" y="342"/>
                </a:cubicBezTo>
                <a:close/>
                <a:moveTo>
                  <a:pt x="16495" y="332"/>
                </a:moveTo>
                <a:cubicBezTo>
                  <a:pt x="16485" y="332"/>
                  <a:pt x="16474" y="338"/>
                  <a:pt x="16467" y="351"/>
                </a:cubicBezTo>
                <a:cubicBezTo>
                  <a:pt x="16462" y="361"/>
                  <a:pt x="16457" y="371"/>
                  <a:pt x="16452" y="381"/>
                </a:cubicBezTo>
                <a:cubicBezTo>
                  <a:pt x="16437" y="409"/>
                  <a:pt x="16462" y="435"/>
                  <a:pt x="16486" y="435"/>
                </a:cubicBezTo>
                <a:cubicBezTo>
                  <a:pt x="16497" y="435"/>
                  <a:pt x="16507" y="430"/>
                  <a:pt x="16514" y="417"/>
                </a:cubicBezTo>
                <a:cubicBezTo>
                  <a:pt x="16519" y="406"/>
                  <a:pt x="16524" y="397"/>
                  <a:pt x="16529" y="387"/>
                </a:cubicBezTo>
                <a:cubicBezTo>
                  <a:pt x="16544" y="358"/>
                  <a:pt x="16519" y="332"/>
                  <a:pt x="16495" y="332"/>
                </a:cubicBezTo>
                <a:close/>
                <a:moveTo>
                  <a:pt x="15463" y="362"/>
                </a:moveTo>
                <a:cubicBezTo>
                  <a:pt x="15445" y="362"/>
                  <a:pt x="15427" y="374"/>
                  <a:pt x="15427" y="397"/>
                </a:cubicBezTo>
                <a:lnTo>
                  <a:pt x="15427" y="413"/>
                </a:lnTo>
                <a:cubicBezTo>
                  <a:pt x="15427" y="436"/>
                  <a:pt x="15444" y="447"/>
                  <a:pt x="15462" y="447"/>
                </a:cubicBezTo>
                <a:cubicBezTo>
                  <a:pt x="15480" y="447"/>
                  <a:pt x="15498" y="436"/>
                  <a:pt x="15498" y="413"/>
                </a:cubicBezTo>
                <a:lnTo>
                  <a:pt x="15498" y="397"/>
                </a:lnTo>
                <a:cubicBezTo>
                  <a:pt x="15498" y="374"/>
                  <a:pt x="15481" y="362"/>
                  <a:pt x="15463" y="362"/>
                </a:cubicBezTo>
                <a:close/>
                <a:moveTo>
                  <a:pt x="10775" y="350"/>
                </a:moveTo>
                <a:cubicBezTo>
                  <a:pt x="10757" y="350"/>
                  <a:pt x="10739" y="361"/>
                  <a:pt x="10739" y="383"/>
                </a:cubicBezTo>
                <a:lnTo>
                  <a:pt x="10739" y="414"/>
                </a:lnTo>
                <a:cubicBezTo>
                  <a:pt x="10740" y="437"/>
                  <a:pt x="10758" y="448"/>
                  <a:pt x="10775" y="448"/>
                </a:cubicBezTo>
                <a:cubicBezTo>
                  <a:pt x="10793" y="448"/>
                  <a:pt x="10810" y="437"/>
                  <a:pt x="10810" y="414"/>
                </a:cubicBezTo>
                <a:lnTo>
                  <a:pt x="10810" y="383"/>
                </a:lnTo>
                <a:cubicBezTo>
                  <a:pt x="10810" y="361"/>
                  <a:pt x="10793" y="350"/>
                  <a:pt x="10775" y="350"/>
                </a:cubicBezTo>
                <a:close/>
                <a:moveTo>
                  <a:pt x="8912" y="340"/>
                </a:moveTo>
                <a:cubicBezTo>
                  <a:pt x="8900" y="340"/>
                  <a:pt x="8887" y="344"/>
                  <a:pt x="8877" y="355"/>
                </a:cubicBezTo>
                <a:lnTo>
                  <a:pt x="8861" y="371"/>
                </a:lnTo>
                <a:cubicBezTo>
                  <a:pt x="8822" y="409"/>
                  <a:pt x="8859" y="462"/>
                  <a:pt x="8899" y="462"/>
                </a:cubicBezTo>
                <a:cubicBezTo>
                  <a:pt x="8912" y="462"/>
                  <a:pt x="8924" y="458"/>
                  <a:pt x="8935" y="446"/>
                </a:cubicBezTo>
                <a:lnTo>
                  <a:pt x="8951" y="431"/>
                </a:lnTo>
                <a:cubicBezTo>
                  <a:pt x="8988" y="393"/>
                  <a:pt x="8952" y="340"/>
                  <a:pt x="8912" y="340"/>
                </a:cubicBezTo>
                <a:close/>
                <a:moveTo>
                  <a:pt x="19232" y="401"/>
                </a:moveTo>
                <a:cubicBezTo>
                  <a:pt x="19186" y="401"/>
                  <a:pt x="19186" y="471"/>
                  <a:pt x="19232" y="471"/>
                </a:cubicBezTo>
                <a:cubicBezTo>
                  <a:pt x="19232" y="471"/>
                  <a:pt x="19233" y="471"/>
                  <a:pt x="19233" y="471"/>
                </a:cubicBezTo>
                <a:cubicBezTo>
                  <a:pt x="19278" y="471"/>
                  <a:pt x="19278" y="401"/>
                  <a:pt x="19232" y="401"/>
                </a:cubicBezTo>
                <a:close/>
                <a:moveTo>
                  <a:pt x="7519" y="327"/>
                </a:moveTo>
                <a:cubicBezTo>
                  <a:pt x="7499" y="327"/>
                  <a:pt x="7477" y="344"/>
                  <a:pt x="7482" y="371"/>
                </a:cubicBezTo>
                <a:lnTo>
                  <a:pt x="7498" y="445"/>
                </a:lnTo>
                <a:cubicBezTo>
                  <a:pt x="7501" y="464"/>
                  <a:pt x="7514" y="472"/>
                  <a:pt x="7528" y="472"/>
                </a:cubicBezTo>
                <a:cubicBezTo>
                  <a:pt x="7549" y="472"/>
                  <a:pt x="7571" y="454"/>
                  <a:pt x="7566" y="427"/>
                </a:cubicBezTo>
                <a:lnTo>
                  <a:pt x="7550" y="352"/>
                </a:lnTo>
                <a:cubicBezTo>
                  <a:pt x="7547" y="334"/>
                  <a:pt x="7533" y="327"/>
                  <a:pt x="7519" y="327"/>
                </a:cubicBezTo>
                <a:close/>
                <a:moveTo>
                  <a:pt x="8431" y="370"/>
                </a:moveTo>
                <a:cubicBezTo>
                  <a:pt x="8363" y="370"/>
                  <a:pt x="8361" y="477"/>
                  <a:pt x="8431" y="477"/>
                </a:cubicBezTo>
                <a:cubicBezTo>
                  <a:pt x="8500" y="477"/>
                  <a:pt x="8500" y="370"/>
                  <a:pt x="8431" y="370"/>
                </a:cubicBezTo>
                <a:close/>
                <a:moveTo>
                  <a:pt x="23349" y="398"/>
                </a:moveTo>
                <a:cubicBezTo>
                  <a:pt x="23344" y="398"/>
                  <a:pt x="23338" y="399"/>
                  <a:pt x="23332" y="402"/>
                </a:cubicBezTo>
                <a:cubicBezTo>
                  <a:pt x="23322" y="409"/>
                  <a:pt x="23311" y="414"/>
                  <a:pt x="23302" y="418"/>
                </a:cubicBezTo>
                <a:cubicBezTo>
                  <a:pt x="23267" y="436"/>
                  <a:pt x="23288" y="484"/>
                  <a:pt x="23321" y="484"/>
                </a:cubicBezTo>
                <a:cubicBezTo>
                  <a:pt x="23326" y="484"/>
                  <a:pt x="23332" y="483"/>
                  <a:pt x="23338" y="480"/>
                </a:cubicBezTo>
                <a:cubicBezTo>
                  <a:pt x="23348" y="475"/>
                  <a:pt x="23356" y="469"/>
                  <a:pt x="23367" y="464"/>
                </a:cubicBezTo>
                <a:cubicBezTo>
                  <a:pt x="23402" y="446"/>
                  <a:pt x="23381" y="398"/>
                  <a:pt x="23349" y="398"/>
                </a:cubicBezTo>
                <a:close/>
                <a:moveTo>
                  <a:pt x="1120" y="394"/>
                </a:moveTo>
                <a:cubicBezTo>
                  <a:pt x="1079" y="394"/>
                  <a:pt x="1042" y="447"/>
                  <a:pt x="1079" y="485"/>
                </a:cubicBezTo>
                <a:cubicBezTo>
                  <a:pt x="1087" y="491"/>
                  <a:pt x="1090" y="497"/>
                  <a:pt x="1095" y="501"/>
                </a:cubicBezTo>
                <a:cubicBezTo>
                  <a:pt x="1106" y="512"/>
                  <a:pt x="1119" y="516"/>
                  <a:pt x="1131" y="516"/>
                </a:cubicBezTo>
                <a:cubicBezTo>
                  <a:pt x="1172" y="516"/>
                  <a:pt x="1209" y="463"/>
                  <a:pt x="1171" y="425"/>
                </a:cubicBezTo>
                <a:lnTo>
                  <a:pt x="1156" y="410"/>
                </a:lnTo>
                <a:cubicBezTo>
                  <a:pt x="1145" y="399"/>
                  <a:pt x="1132" y="394"/>
                  <a:pt x="1120" y="394"/>
                </a:cubicBezTo>
                <a:close/>
                <a:moveTo>
                  <a:pt x="3538" y="451"/>
                </a:moveTo>
                <a:cubicBezTo>
                  <a:pt x="3527" y="451"/>
                  <a:pt x="3515" y="463"/>
                  <a:pt x="3522" y="478"/>
                </a:cubicBezTo>
                <a:cubicBezTo>
                  <a:pt x="3528" y="488"/>
                  <a:pt x="3533" y="499"/>
                  <a:pt x="3538" y="508"/>
                </a:cubicBezTo>
                <a:cubicBezTo>
                  <a:pt x="3541" y="515"/>
                  <a:pt x="3547" y="517"/>
                  <a:pt x="3552" y="517"/>
                </a:cubicBezTo>
                <a:cubicBezTo>
                  <a:pt x="3563" y="517"/>
                  <a:pt x="3574" y="505"/>
                  <a:pt x="3567" y="490"/>
                </a:cubicBezTo>
                <a:cubicBezTo>
                  <a:pt x="3562" y="480"/>
                  <a:pt x="3557" y="470"/>
                  <a:pt x="3552" y="460"/>
                </a:cubicBezTo>
                <a:cubicBezTo>
                  <a:pt x="3548" y="453"/>
                  <a:pt x="3543" y="451"/>
                  <a:pt x="3538" y="451"/>
                </a:cubicBezTo>
                <a:close/>
                <a:moveTo>
                  <a:pt x="3028" y="401"/>
                </a:moveTo>
                <a:cubicBezTo>
                  <a:pt x="3018" y="401"/>
                  <a:pt x="3009" y="403"/>
                  <a:pt x="3001" y="408"/>
                </a:cubicBezTo>
                <a:cubicBezTo>
                  <a:pt x="2990" y="413"/>
                  <a:pt x="2981" y="418"/>
                  <a:pt x="2970" y="423"/>
                </a:cubicBezTo>
                <a:cubicBezTo>
                  <a:pt x="2944" y="436"/>
                  <a:pt x="2938" y="472"/>
                  <a:pt x="2951" y="497"/>
                </a:cubicBezTo>
                <a:cubicBezTo>
                  <a:pt x="2962" y="514"/>
                  <a:pt x="2979" y="523"/>
                  <a:pt x="2998" y="523"/>
                </a:cubicBezTo>
                <a:cubicBezTo>
                  <a:pt x="3007" y="523"/>
                  <a:pt x="3016" y="521"/>
                  <a:pt x="3025" y="516"/>
                </a:cubicBezTo>
                <a:cubicBezTo>
                  <a:pt x="3035" y="511"/>
                  <a:pt x="3044" y="506"/>
                  <a:pt x="3054" y="501"/>
                </a:cubicBezTo>
                <a:cubicBezTo>
                  <a:pt x="3080" y="487"/>
                  <a:pt x="3088" y="452"/>
                  <a:pt x="3074" y="427"/>
                </a:cubicBezTo>
                <a:cubicBezTo>
                  <a:pt x="3063" y="410"/>
                  <a:pt x="3046" y="401"/>
                  <a:pt x="3028" y="401"/>
                </a:cubicBezTo>
                <a:close/>
                <a:moveTo>
                  <a:pt x="11165" y="473"/>
                </a:moveTo>
                <a:cubicBezTo>
                  <a:pt x="11156" y="473"/>
                  <a:pt x="11147" y="479"/>
                  <a:pt x="11147" y="490"/>
                </a:cubicBezTo>
                <a:lnTo>
                  <a:pt x="11147" y="506"/>
                </a:lnTo>
                <a:cubicBezTo>
                  <a:pt x="11147" y="517"/>
                  <a:pt x="11156" y="523"/>
                  <a:pt x="11165" y="523"/>
                </a:cubicBezTo>
                <a:cubicBezTo>
                  <a:pt x="11174" y="523"/>
                  <a:pt x="11182" y="517"/>
                  <a:pt x="11182" y="506"/>
                </a:cubicBezTo>
                <a:lnTo>
                  <a:pt x="11182" y="490"/>
                </a:lnTo>
                <a:cubicBezTo>
                  <a:pt x="11183" y="479"/>
                  <a:pt x="11174" y="473"/>
                  <a:pt x="11165" y="473"/>
                </a:cubicBezTo>
                <a:close/>
                <a:moveTo>
                  <a:pt x="4064" y="418"/>
                </a:moveTo>
                <a:cubicBezTo>
                  <a:pt x="3995" y="418"/>
                  <a:pt x="3995" y="525"/>
                  <a:pt x="4064" y="525"/>
                </a:cubicBezTo>
                <a:lnTo>
                  <a:pt x="4094" y="525"/>
                </a:lnTo>
                <a:cubicBezTo>
                  <a:pt x="4163" y="525"/>
                  <a:pt x="4163" y="418"/>
                  <a:pt x="4094" y="418"/>
                </a:cubicBezTo>
                <a:close/>
                <a:moveTo>
                  <a:pt x="6077" y="428"/>
                </a:moveTo>
                <a:cubicBezTo>
                  <a:pt x="6059" y="428"/>
                  <a:pt x="6042" y="439"/>
                  <a:pt x="6042" y="462"/>
                </a:cubicBezTo>
                <a:lnTo>
                  <a:pt x="6042" y="492"/>
                </a:lnTo>
                <a:cubicBezTo>
                  <a:pt x="6042" y="515"/>
                  <a:pt x="6059" y="527"/>
                  <a:pt x="6077" y="527"/>
                </a:cubicBezTo>
                <a:cubicBezTo>
                  <a:pt x="6094" y="527"/>
                  <a:pt x="6112" y="515"/>
                  <a:pt x="6112" y="492"/>
                </a:cubicBezTo>
                <a:lnTo>
                  <a:pt x="6112" y="462"/>
                </a:lnTo>
                <a:cubicBezTo>
                  <a:pt x="6112" y="439"/>
                  <a:pt x="6094" y="428"/>
                  <a:pt x="6077" y="428"/>
                </a:cubicBezTo>
                <a:close/>
                <a:moveTo>
                  <a:pt x="16968" y="459"/>
                </a:moveTo>
                <a:cubicBezTo>
                  <a:pt x="16964" y="459"/>
                  <a:pt x="16960" y="459"/>
                  <a:pt x="16956" y="461"/>
                </a:cubicBezTo>
                <a:cubicBezTo>
                  <a:pt x="16940" y="466"/>
                  <a:pt x="16926" y="471"/>
                  <a:pt x="16912" y="477"/>
                </a:cubicBezTo>
                <a:cubicBezTo>
                  <a:pt x="16873" y="490"/>
                  <a:pt x="16884" y="547"/>
                  <a:pt x="16918" y="547"/>
                </a:cubicBezTo>
                <a:cubicBezTo>
                  <a:pt x="16921" y="547"/>
                  <a:pt x="16925" y="546"/>
                  <a:pt x="16929" y="545"/>
                </a:cubicBezTo>
                <a:cubicBezTo>
                  <a:pt x="16945" y="540"/>
                  <a:pt x="16960" y="534"/>
                  <a:pt x="16974" y="529"/>
                </a:cubicBezTo>
                <a:cubicBezTo>
                  <a:pt x="17014" y="516"/>
                  <a:pt x="17004" y="459"/>
                  <a:pt x="16968" y="459"/>
                </a:cubicBezTo>
                <a:close/>
                <a:moveTo>
                  <a:pt x="5926" y="487"/>
                </a:moveTo>
                <a:cubicBezTo>
                  <a:pt x="5908" y="487"/>
                  <a:pt x="5891" y="499"/>
                  <a:pt x="5891" y="522"/>
                </a:cubicBezTo>
                <a:lnTo>
                  <a:pt x="5891" y="537"/>
                </a:lnTo>
                <a:cubicBezTo>
                  <a:pt x="5891" y="560"/>
                  <a:pt x="5908" y="571"/>
                  <a:pt x="5926" y="571"/>
                </a:cubicBezTo>
                <a:cubicBezTo>
                  <a:pt x="5944" y="571"/>
                  <a:pt x="5961" y="560"/>
                  <a:pt x="5961" y="537"/>
                </a:cubicBezTo>
                <a:lnTo>
                  <a:pt x="5961" y="522"/>
                </a:lnTo>
                <a:cubicBezTo>
                  <a:pt x="5961" y="499"/>
                  <a:pt x="5944" y="487"/>
                  <a:pt x="5926" y="487"/>
                </a:cubicBezTo>
                <a:close/>
                <a:moveTo>
                  <a:pt x="5090" y="451"/>
                </a:moveTo>
                <a:cubicBezTo>
                  <a:pt x="5054" y="451"/>
                  <a:pt x="5016" y="490"/>
                  <a:pt x="5039" y="531"/>
                </a:cubicBezTo>
                <a:cubicBezTo>
                  <a:pt x="5059" y="567"/>
                  <a:pt x="5092" y="585"/>
                  <a:pt x="5130" y="588"/>
                </a:cubicBezTo>
                <a:cubicBezTo>
                  <a:pt x="5132" y="588"/>
                  <a:pt x="5134" y="588"/>
                  <a:pt x="5136" y="588"/>
                </a:cubicBezTo>
                <a:cubicBezTo>
                  <a:pt x="5162" y="588"/>
                  <a:pt x="5184" y="560"/>
                  <a:pt x="5184" y="534"/>
                </a:cubicBezTo>
                <a:cubicBezTo>
                  <a:pt x="5184" y="504"/>
                  <a:pt x="5162" y="486"/>
                  <a:pt x="5133" y="481"/>
                </a:cubicBezTo>
                <a:cubicBezTo>
                  <a:pt x="5132" y="479"/>
                  <a:pt x="5132" y="478"/>
                  <a:pt x="5131" y="477"/>
                </a:cubicBezTo>
                <a:cubicBezTo>
                  <a:pt x="5121" y="459"/>
                  <a:pt x="5106" y="451"/>
                  <a:pt x="5090" y="451"/>
                </a:cubicBezTo>
                <a:close/>
                <a:moveTo>
                  <a:pt x="4694" y="528"/>
                </a:moveTo>
                <a:cubicBezTo>
                  <a:pt x="4648" y="528"/>
                  <a:pt x="4648" y="598"/>
                  <a:pt x="4694" y="598"/>
                </a:cubicBezTo>
                <a:cubicBezTo>
                  <a:pt x="4740" y="598"/>
                  <a:pt x="4740" y="528"/>
                  <a:pt x="4694" y="528"/>
                </a:cubicBezTo>
                <a:close/>
                <a:moveTo>
                  <a:pt x="17939" y="566"/>
                </a:moveTo>
                <a:cubicBezTo>
                  <a:pt x="17917" y="566"/>
                  <a:pt x="17917" y="601"/>
                  <a:pt x="17939" y="601"/>
                </a:cubicBezTo>
                <a:lnTo>
                  <a:pt x="17955" y="601"/>
                </a:lnTo>
                <a:cubicBezTo>
                  <a:pt x="17979" y="601"/>
                  <a:pt x="17979" y="566"/>
                  <a:pt x="17955" y="566"/>
                </a:cubicBezTo>
                <a:close/>
                <a:moveTo>
                  <a:pt x="14082" y="491"/>
                </a:moveTo>
                <a:cubicBezTo>
                  <a:pt x="14069" y="491"/>
                  <a:pt x="14056" y="498"/>
                  <a:pt x="14051" y="509"/>
                </a:cubicBezTo>
                <a:cubicBezTo>
                  <a:pt x="14040" y="528"/>
                  <a:pt x="14047" y="546"/>
                  <a:pt x="14063" y="558"/>
                </a:cubicBezTo>
                <a:cubicBezTo>
                  <a:pt x="14083" y="574"/>
                  <a:pt x="14103" y="588"/>
                  <a:pt x="14123" y="602"/>
                </a:cubicBezTo>
                <a:cubicBezTo>
                  <a:pt x="14128" y="606"/>
                  <a:pt x="14134" y="608"/>
                  <a:pt x="14140" y="608"/>
                </a:cubicBezTo>
                <a:cubicBezTo>
                  <a:pt x="14153" y="608"/>
                  <a:pt x="14166" y="600"/>
                  <a:pt x="14172" y="590"/>
                </a:cubicBezTo>
                <a:cubicBezTo>
                  <a:pt x="14183" y="571"/>
                  <a:pt x="14174" y="553"/>
                  <a:pt x="14159" y="541"/>
                </a:cubicBezTo>
                <a:cubicBezTo>
                  <a:pt x="14139" y="525"/>
                  <a:pt x="14120" y="511"/>
                  <a:pt x="14099" y="497"/>
                </a:cubicBezTo>
                <a:cubicBezTo>
                  <a:pt x="14094" y="493"/>
                  <a:pt x="14088" y="491"/>
                  <a:pt x="14082" y="491"/>
                </a:cubicBezTo>
                <a:close/>
                <a:moveTo>
                  <a:pt x="17492" y="577"/>
                </a:moveTo>
                <a:cubicBezTo>
                  <a:pt x="17479" y="577"/>
                  <a:pt x="17467" y="595"/>
                  <a:pt x="17478" y="608"/>
                </a:cubicBezTo>
                <a:cubicBezTo>
                  <a:pt x="17487" y="619"/>
                  <a:pt x="17500" y="624"/>
                  <a:pt x="17512" y="624"/>
                </a:cubicBezTo>
                <a:cubicBezTo>
                  <a:pt x="17525" y="624"/>
                  <a:pt x="17538" y="619"/>
                  <a:pt x="17546" y="609"/>
                </a:cubicBezTo>
                <a:cubicBezTo>
                  <a:pt x="17558" y="596"/>
                  <a:pt x="17546" y="578"/>
                  <a:pt x="17533" y="578"/>
                </a:cubicBezTo>
                <a:cubicBezTo>
                  <a:pt x="17529" y="578"/>
                  <a:pt x="17525" y="580"/>
                  <a:pt x="17521" y="585"/>
                </a:cubicBezTo>
                <a:cubicBezTo>
                  <a:pt x="17519" y="587"/>
                  <a:pt x="17516" y="589"/>
                  <a:pt x="17513" y="589"/>
                </a:cubicBezTo>
                <a:cubicBezTo>
                  <a:pt x="17510" y="589"/>
                  <a:pt x="17506" y="587"/>
                  <a:pt x="17504" y="582"/>
                </a:cubicBezTo>
                <a:cubicBezTo>
                  <a:pt x="17500" y="578"/>
                  <a:pt x="17496" y="577"/>
                  <a:pt x="17492" y="577"/>
                </a:cubicBezTo>
                <a:close/>
                <a:moveTo>
                  <a:pt x="15655" y="558"/>
                </a:moveTo>
                <a:cubicBezTo>
                  <a:pt x="15613" y="558"/>
                  <a:pt x="15613" y="629"/>
                  <a:pt x="15657" y="629"/>
                </a:cubicBezTo>
                <a:lnTo>
                  <a:pt x="15687" y="629"/>
                </a:lnTo>
                <a:cubicBezTo>
                  <a:pt x="15733" y="629"/>
                  <a:pt x="15733" y="558"/>
                  <a:pt x="15687" y="558"/>
                </a:cubicBezTo>
                <a:lnTo>
                  <a:pt x="15657" y="558"/>
                </a:lnTo>
                <a:cubicBezTo>
                  <a:pt x="15656" y="558"/>
                  <a:pt x="15655" y="558"/>
                  <a:pt x="15655" y="558"/>
                </a:cubicBezTo>
                <a:close/>
                <a:moveTo>
                  <a:pt x="2229" y="554"/>
                </a:moveTo>
                <a:cubicBezTo>
                  <a:pt x="2224" y="554"/>
                  <a:pt x="2219" y="556"/>
                  <a:pt x="2215" y="562"/>
                </a:cubicBezTo>
                <a:cubicBezTo>
                  <a:pt x="2202" y="579"/>
                  <a:pt x="2187" y="592"/>
                  <a:pt x="2167" y="598"/>
                </a:cubicBezTo>
                <a:cubicBezTo>
                  <a:pt x="2147" y="607"/>
                  <a:pt x="2152" y="635"/>
                  <a:pt x="2168" y="635"/>
                </a:cubicBezTo>
                <a:cubicBezTo>
                  <a:pt x="2170" y="635"/>
                  <a:pt x="2172" y="635"/>
                  <a:pt x="2174" y="634"/>
                </a:cubicBezTo>
                <a:cubicBezTo>
                  <a:pt x="2203" y="622"/>
                  <a:pt x="2225" y="606"/>
                  <a:pt x="2245" y="580"/>
                </a:cubicBezTo>
                <a:cubicBezTo>
                  <a:pt x="2254" y="567"/>
                  <a:pt x="2242" y="554"/>
                  <a:pt x="2229" y="554"/>
                </a:cubicBezTo>
                <a:close/>
                <a:moveTo>
                  <a:pt x="20405" y="568"/>
                </a:moveTo>
                <a:cubicBezTo>
                  <a:pt x="20372" y="568"/>
                  <a:pt x="20351" y="616"/>
                  <a:pt x="20386" y="634"/>
                </a:cubicBezTo>
                <a:cubicBezTo>
                  <a:pt x="20397" y="639"/>
                  <a:pt x="20406" y="644"/>
                  <a:pt x="20417" y="650"/>
                </a:cubicBezTo>
                <a:cubicBezTo>
                  <a:pt x="20422" y="652"/>
                  <a:pt x="20428" y="654"/>
                  <a:pt x="20433" y="654"/>
                </a:cubicBezTo>
                <a:cubicBezTo>
                  <a:pt x="20465" y="654"/>
                  <a:pt x="20488" y="605"/>
                  <a:pt x="20452" y="588"/>
                </a:cubicBezTo>
                <a:cubicBezTo>
                  <a:pt x="20442" y="582"/>
                  <a:pt x="20433" y="577"/>
                  <a:pt x="20422" y="572"/>
                </a:cubicBezTo>
                <a:cubicBezTo>
                  <a:pt x="20416" y="569"/>
                  <a:pt x="20411" y="568"/>
                  <a:pt x="20405" y="568"/>
                </a:cubicBezTo>
                <a:close/>
                <a:moveTo>
                  <a:pt x="15310" y="597"/>
                </a:moveTo>
                <a:cubicBezTo>
                  <a:pt x="15242" y="597"/>
                  <a:pt x="15241" y="703"/>
                  <a:pt x="15310" y="705"/>
                </a:cubicBezTo>
                <a:lnTo>
                  <a:pt x="15326" y="705"/>
                </a:lnTo>
                <a:cubicBezTo>
                  <a:pt x="15395" y="705"/>
                  <a:pt x="15395" y="597"/>
                  <a:pt x="15326" y="597"/>
                </a:cubicBezTo>
                <a:close/>
                <a:moveTo>
                  <a:pt x="21196" y="555"/>
                </a:moveTo>
                <a:cubicBezTo>
                  <a:pt x="21192" y="555"/>
                  <a:pt x="21187" y="555"/>
                  <a:pt x="21183" y="556"/>
                </a:cubicBezTo>
                <a:cubicBezTo>
                  <a:pt x="21156" y="565"/>
                  <a:pt x="21136" y="595"/>
                  <a:pt x="21146" y="622"/>
                </a:cubicBezTo>
                <a:cubicBezTo>
                  <a:pt x="21150" y="637"/>
                  <a:pt x="21156" y="653"/>
                  <a:pt x="21162" y="666"/>
                </a:cubicBezTo>
                <a:cubicBezTo>
                  <a:pt x="21169" y="690"/>
                  <a:pt x="21189" y="705"/>
                  <a:pt x="21213" y="705"/>
                </a:cubicBezTo>
                <a:cubicBezTo>
                  <a:pt x="21218" y="705"/>
                  <a:pt x="21223" y="704"/>
                  <a:pt x="21228" y="703"/>
                </a:cubicBezTo>
                <a:cubicBezTo>
                  <a:pt x="21254" y="696"/>
                  <a:pt x="21275" y="665"/>
                  <a:pt x="21264" y="638"/>
                </a:cubicBezTo>
                <a:cubicBezTo>
                  <a:pt x="21259" y="622"/>
                  <a:pt x="21254" y="608"/>
                  <a:pt x="21249" y="593"/>
                </a:cubicBezTo>
                <a:cubicBezTo>
                  <a:pt x="21241" y="570"/>
                  <a:pt x="21220" y="555"/>
                  <a:pt x="21196" y="555"/>
                </a:cubicBezTo>
                <a:close/>
                <a:moveTo>
                  <a:pt x="8011" y="581"/>
                </a:moveTo>
                <a:cubicBezTo>
                  <a:pt x="8007" y="581"/>
                  <a:pt x="8005" y="582"/>
                  <a:pt x="8002" y="582"/>
                </a:cubicBezTo>
                <a:cubicBezTo>
                  <a:pt x="7992" y="586"/>
                  <a:pt x="7986" y="591"/>
                  <a:pt x="7982" y="597"/>
                </a:cubicBezTo>
                <a:cubicBezTo>
                  <a:pt x="7975" y="588"/>
                  <a:pt x="7965" y="581"/>
                  <a:pt x="7950" y="581"/>
                </a:cubicBezTo>
                <a:cubicBezTo>
                  <a:pt x="7904" y="581"/>
                  <a:pt x="7904" y="653"/>
                  <a:pt x="7950" y="653"/>
                </a:cubicBezTo>
                <a:cubicBezTo>
                  <a:pt x="7962" y="653"/>
                  <a:pt x="7971" y="647"/>
                  <a:pt x="7978" y="639"/>
                </a:cubicBezTo>
                <a:cubicBezTo>
                  <a:pt x="7987" y="672"/>
                  <a:pt x="8014" y="698"/>
                  <a:pt x="8047" y="708"/>
                </a:cubicBezTo>
                <a:cubicBezTo>
                  <a:pt x="8051" y="710"/>
                  <a:pt x="8055" y="710"/>
                  <a:pt x="8059" y="710"/>
                </a:cubicBezTo>
                <a:cubicBezTo>
                  <a:pt x="8094" y="710"/>
                  <a:pt x="8105" y="653"/>
                  <a:pt x="8067" y="640"/>
                </a:cubicBezTo>
                <a:cubicBezTo>
                  <a:pt x="8051" y="635"/>
                  <a:pt x="8046" y="622"/>
                  <a:pt x="8045" y="608"/>
                </a:cubicBezTo>
                <a:cubicBezTo>
                  <a:pt x="8042" y="591"/>
                  <a:pt x="8025" y="581"/>
                  <a:pt x="8011" y="581"/>
                </a:cubicBezTo>
                <a:close/>
                <a:moveTo>
                  <a:pt x="3302" y="535"/>
                </a:moveTo>
                <a:cubicBezTo>
                  <a:pt x="3262" y="535"/>
                  <a:pt x="3225" y="588"/>
                  <a:pt x="3261" y="626"/>
                </a:cubicBezTo>
                <a:cubicBezTo>
                  <a:pt x="3284" y="651"/>
                  <a:pt x="3310" y="677"/>
                  <a:pt x="3335" y="702"/>
                </a:cubicBezTo>
                <a:cubicBezTo>
                  <a:pt x="3346" y="713"/>
                  <a:pt x="3358" y="718"/>
                  <a:pt x="3370" y="718"/>
                </a:cubicBezTo>
                <a:cubicBezTo>
                  <a:pt x="3410" y="718"/>
                  <a:pt x="3447" y="665"/>
                  <a:pt x="3410" y="628"/>
                </a:cubicBezTo>
                <a:cubicBezTo>
                  <a:pt x="3385" y="602"/>
                  <a:pt x="3362" y="576"/>
                  <a:pt x="3337" y="551"/>
                </a:cubicBezTo>
                <a:cubicBezTo>
                  <a:pt x="3326" y="540"/>
                  <a:pt x="3314" y="535"/>
                  <a:pt x="3302" y="535"/>
                </a:cubicBezTo>
                <a:close/>
                <a:moveTo>
                  <a:pt x="9437" y="600"/>
                </a:moveTo>
                <a:cubicBezTo>
                  <a:pt x="9419" y="600"/>
                  <a:pt x="9401" y="609"/>
                  <a:pt x="9391" y="626"/>
                </a:cubicBezTo>
                <a:cubicBezTo>
                  <a:pt x="9376" y="650"/>
                  <a:pt x="9385" y="686"/>
                  <a:pt x="9411" y="700"/>
                </a:cubicBezTo>
                <a:cubicBezTo>
                  <a:pt x="9421" y="705"/>
                  <a:pt x="9431" y="710"/>
                  <a:pt x="9441" y="716"/>
                </a:cubicBezTo>
                <a:cubicBezTo>
                  <a:pt x="9450" y="720"/>
                  <a:pt x="9459" y="722"/>
                  <a:pt x="9468" y="722"/>
                </a:cubicBezTo>
                <a:cubicBezTo>
                  <a:pt x="9486" y="722"/>
                  <a:pt x="9504" y="713"/>
                  <a:pt x="9515" y="696"/>
                </a:cubicBezTo>
                <a:cubicBezTo>
                  <a:pt x="9528" y="672"/>
                  <a:pt x="9521" y="635"/>
                  <a:pt x="9495" y="622"/>
                </a:cubicBezTo>
                <a:cubicBezTo>
                  <a:pt x="9484" y="617"/>
                  <a:pt x="9475" y="612"/>
                  <a:pt x="9464" y="607"/>
                </a:cubicBezTo>
                <a:cubicBezTo>
                  <a:pt x="9456" y="602"/>
                  <a:pt x="9446" y="600"/>
                  <a:pt x="9437" y="600"/>
                </a:cubicBezTo>
                <a:close/>
                <a:moveTo>
                  <a:pt x="23841" y="623"/>
                </a:moveTo>
                <a:cubicBezTo>
                  <a:pt x="23831" y="623"/>
                  <a:pt x="23820" y="629"/>
                  <a:pt x="23814" y="642"/>
                </a:cubicBezTo>
                <a:cubicBezTo>
                  <a:pt x="23809" y="653"/>
                  <a:pt x="23803" y="661"/>
                  <a:pt x="23799" y="672"/>
                </a:cubicBezTo>
                <a:cubicBezTo>
                  <a:pt x="23784" y="700"/>
                  <a:pt x="23808" y="726"/>
                  <a:pt x="23832" y="726"/>
                </a:cubicBezTo>
                <a:cubicBezTo>
                  <a:pt x="23842" y="726"/>
                  <a:pt x="23853" y="720"/>
                  <a:pt x="23859" y="707"/>
                </a:cubicBezTo>
                <a:cubicBezTo>
                  <a:pt x="23865" y="697"/>
                  <a:pt x="23870" y="687"/>
                  <a:pt x="23875" y="677"/>
                </a:cubicBezTo>
                <a:cubicBezTo>
                  <a:pt x="23889" y="649"/>
                  <a:pt x="23864" y="623"/>
                  <a:pt x="23841" y="623"/>
                </a:cubicBezTo>
                <a:close/>
                <a:moveTo>
                  <a:pt x="12217" y="701"/>
                </a:moveTo>
                <a:cubicBezTo>
                  <a:pt x="12194" y="701"/>
                  <a:pt x="12194" y="736"/>
                  <a:pt x="12217" y="736"/>
                </a:cubicBezTo>
                <a:cubicBezTo>
                  <a:pt x="12240" y="736"/>
                  <a:pt x="12240" y="701"/>
                  <a:pt x="12217" y="701"/>
                </a:cubicBezTo>
                <a:close/>
                <a:moveTo>
                  <a:pt x="7054" y="625"/>
                </a:moveTo>
                <a:cubicBezTo>
                  <a:pt x="7033" y="625"/>
                  <a:pt x="7011" y="642"/>
                  <a:pt x="7018" y="669"/>
                </a:cubicBezTo>
                <a:cubicBezTo>
                  <a:pt x="7023" y="689"/>
                  <a:pt x="7029" y="708"/>
                  <a:pt x="7034" y="729"/>
                </a:cubicBezTo>
                <a:cubicBezTo>
                  <a:pt x="7038" y="747"/>
                  <a:pt x="7052" y="755"/>
                  <a:pt x="7066" y="755"/>
                </a:cubicBezTo>
                <a:cubicBezTo>
                  <a:pt x="7087" y="755"/>
                  <a:pt x="7109" y="738"/>
                  <a:pt x="7102" y="711"/>
                </a:cubicBezTo>
                <a:cubicBezTo>
                  <a:pt x="7097" y="691"/>
                  <a:pt x="7091" y="670"/>
                  <a:pt x="7086" y="651"/>
                </a:cubicBezTo>
                <a:cubicBezTo>
                  <a:pt x="7082" y="633"/>
                  <a:pt x="7068" y="625"/>
                  <a:pt x="7054" y="625"/>
                </a:cubicBezTo>
                <a:close/>
                <a:moveTo>
                  <a:pt x="8566" y="673"/>
                </a:moveTo>
                <a:cubicBezTo>
                  <a:pt x="8540" y="673"/>
                  <a:pt x="8516" y="708"/>
                  <a:pt x="8541" y="733"/>
                </a:cubicBezTo>
                <a:lnTo>
                  <a:pt x="8557" y="749"/>
                </a:lnTo>
                <a:cubicBezTo>
                  <a:pt x="8564" y="756"/>
                  <a:pt x="8573" y="760"/>
                  <a:pt x="8581" y="760"/>
                </a:cubicBezTo>
                <a:cubicBezTo>
                  <a:pt x="8608" y="760"/>
                  <a:pt x="8632" y="724"/>
                  <a:pt x="8606" y="700"/>
                </a:cubicBezTo>
                <a:lnTo>
                  <a:pt x="8591" y="684"/>
                </a:lnTo>
                <a:cubicBezTo>
                  <a:pt x="8583" y="676"/>
                  <a:pt x="8575" y="673"/>
                  <a:pt x="8566" y="673"/>
                </a:cubicBezTo>
                <a:close/>
                <a:moveTo>
                  <a:pt x="127" y="713"/>
                </a:moveTo>
                <a:cubicBezTo>
                  <a:pt x="110" y="713"/>
                  <a:pt x="100" y="738"/>
                  <a:pt x="118" y="745"/>
                </a:cubicBezTo>
                <a:cubicBezTo>
                  <a:pt x="128" y="750"/>
                  <a:pt x="136" y="755"/>
                  <a:pt x="147" y="761"/>
                </a:cubicBezTo>
                <a:cubicBezTo>
                  <a:pt x="150" y="763"/>
                  <a:pt x="154" y="763"/>
                  <a:pt x="157" y="763"/>
                </a:cubicBezTo>
                <a:cubicBezTo>
                  <a:pt x="173" y="763"/>
                  <a:pt x="183" y="740"/>
                  <a:pt x="166" y="731"/>
                </a:cubicBezTo>
                <a:cubicBezTo>
                  <a:pt x="155" y="726"/>
                  <a:pt x="146" y="721"/>
                  <a:pt x="135" y="716"/>
                </a:cubicBezTo>
                <a:cubicBezTo>
                  <a:pt x="132" y="714"/>
                  <a:pt x="130" y="713"/>
                  <a:pt x="127" y="713"/>
                </a:cubicBezTo>
                <a:close/>
                <a:moveTo>
                  <a:pt x="19606" y="734"/>
                </a:moveTo>
                <a:cubicBezTo>
                  <a:pt x="19583" y="734"/>
                  <a:pt x="19583" y="770"/>
                  <a:pt x="19606" y="770"/>
                </a:cubicBezTo>
                <a:cubicBezTo>
                  <a:pt x="19630" y="770"/>
                  <a:pt x="19630" y="734"/>
                  <a:pt x="19606" y="734"/>
                </a:cubicBezTo>
                <a:close/>
                <a:moveTo>
                  <a:pt x="5477" y="738"/>
                </a:moveTo>
                <a:cubicBezTo>
                  <a:pt x="5436" y="738"/>
                  <a:pt x="5399" y="790"/>
                  <a:pt x="5436" y="828"/>
                </a:cubicBezTo>
                <a:cubicBezTo>
                  <a:pt x="5441" y="834"/>
                  <a:pt x="5447" y="838"/>
                  <a:pt x="5452" y="843"/>
                </a:cubicBezTo>
                <a:cubicBezTo>
                  <a:pt x="5463" y="854"/>
                  <a:pt x="5475" y="859"/>
                  <a:pt x="5488" y="859"/>
                </a:cubicBezTo>
                <a:cubicBezTo>
                  <a:pt x="5529" y="859"/>
                  <a:pt x="5566" y="806"/>
                  <a:pt x="5528" y="769"/>
                </a:cubicBezTo>
                <a:lnTo>
                  <a:pt x="5513" y="753"/>
                </a:lnTo>
                <a:cubicBezTo>
                  <a:pt x="5501" y="742"/>
                  <a:pt x="5489" y="738"/>
                  <a:pt x="5477" y="738"/>
                </a:cubicBezTo>
                <a:close/>
                <a:moveTo>
                  <a:pt x="16152" y="755"/>
                </a:moveTo>
                <a:cubicBezTo>
                  <a:pt x="16134" y="755"/>
                  <a:pt x="16116" y="767"/>
                  <a:pt x="16116" y="790"/>
                </a:cubicBezTo>
                <a:lnTo>
                  <a:pt x="16116" y="834"/>
                </a:lnTo>
                <a:cubicBezTo>
                  <a:pt x="16116" y="857"/>
                  <a:pt x="16134" y="868"/>
                  <a:pt x="16152" y="868"/>
                </a:cubicBezTo>
                <a:cubicBezTo>
                  <a:pt x="16170" y="868"/>
                  <a:pt x="16188" y="857"/>
                  <a:pt x="16188" y="834"/>
                </a:cubicBezTo>
                <a:lnTo>
                  <a:pt x="16188" y="790"/>
                </a:lnTo>
                <a:cubicBezTo>
                  <a:pt x="16188" y="767"/>
                  <a:pt x="16170" y="755"/>
                  <a:pt x="16152" y="755"/>
                </a:cubicBezTo>
                <a:close/>
                <a:moveTo>
                  <a:pt x="16334" y="726"/>
                </a:moveTo>
                <a:cubicBezTo>
                  <a:pt x="16313" y="726"/>
                  <a:pt x="16291" y="744"/>
                  <a:pt x="16296" y="770"/>
                </a:cubicBezTo>
                <a:lnTo>
                  <a:pt x="16311" y="844"/>
                </a:lnTo>
                <a:cubicBezTo>
                  <a:pt x="16315" y="863"/>
                  <a:pt x="16328" y="871"/>
                  <a:pt x="16342" y="871"/>
                </a:cubicBezTo>
                <a:cubicBezTo>
                  <a:pt x="16363" y="871"/>
                  <a:pt x="16385" y="853"/>
                  <a:pt x="16379" y="827"/>
                </a:cubicBezTo>
                <a:lnTo>
                  <a:pt x="16364" y="752"/>
                </a:lnTo>
                <a:cubicBezTo>
                  <a:pt x="16360" y="734"/>
                  <a:pt x="16347" y="726"/>
                  <a:pt x="16334" y="726"/>
                </a:cubicBezTo>
                <a:close/>
                <a:moveTo>
                  <a:pt x="20761" y="768"/>
                </a:moveTo>
                <a:cubicBezTo>
                  <a:pt x="20751" y="768"/>
                  <a:pt x="20742" y="772"/>
                  <a:pt x="20735" y="779"/>
                </a:cubicBezTo>
                <a:cubicBezTo>
                  <a:pt x="20721" y="794"/>
                  <a:pt x="20722" y="815"/>
                  <a:pt x="20735" y="829"/>
                </a:cubicBezTo>
                <a:cubicBezTo>
                  <a:pt x="20756" y="854"/>
                  <a:pt x="20776" y="879"/>
                  <a:pt x="20797" y="904"/>
                </a:cubicBezTo>
                <a:cubicBezTo>
                  <a:pt x="20803" y="911"/>
                  <a:pt x="20812" y="914"/>
                  <a:pt x="20821" y="914"/>
                </a:cubicBezTo>
                <a:cubicBezTo>
                  <a:pt x="20831" y="914"/>
                  <a:pt x="20841" y="910"/>
                  <a:pt x="20846" y="904"/>
                </a:cubicBezTo>
                <a:cubicBezTo>
                  <a:pt x="20861" y="889"/>
                  <a:pt x="20860" y="868"/>
                  <a:pt x="20846" y="854"/>
                </a:cubicBezTo>
                <a:cubicBezTo>
                  <a:pt x="20825" y="829"/>
                  <a:pt x="20806" y="804"/>
                  <a:pt x="20785" y="779"/>
                </a:cubicBezTo>
                <a:cubicBezTo>
                  <a:pt x="20779" y="772"/>
                  <a:pt x="20770" y="768"/>
                  <a:pt x="20761" y="768"/>
                </a:cubicBezTo>
                <a:close/>
                <a:moveTo>
                  <a:pt x="9934" y="794"/>
                </a:moveTo>
                <a:cubicBezTo>
                  <a:pt x="9893" y="794"/>
                  <a:pt x="9857" y="847"/>
                  <a:pt x="9894" y="884"/>
                </a:cubicBezTo>
                <a:lnTo>
                  <a:pt x="9909" y="900"/>
                </a:lnTo>
                <a:cubicBezTo>
                  <a:pt x="9921" y="911"/>
                  <a:pt x="9933" y="916"/>
                  <a:pt x="9946" y="916"/>
                </a:cubicBezTo>
                <a:cubicBezTo>
                  <a:pt x="9986" y="916"/>
                  <a:pt x="10023" y="863"/>
                  <a:pt x="9985" y="826"/>
                </a:cubicBezTo>
                <a:lnTo>
                  <a:pt x="9970" y="810"/>
                </a:lnTo>
                <a:cubicBezTo>
                  <a:pt x="9959" y="798"/>
                  <a:pt x="9946" y="794"/>
                  <a:pt x="9934" y="794"/>
                </a:cubicBezTo>
                <a:close/>
                <a:moveTo>
                  <a:pt x="12354" y="851"/>
                </a:moveTo>
                <a:cubicBezTo>
                  <a:pt x="12342" y="851"/>
                  <a:pt x="12330" y="864"/>
                  <a:pt x="12337" y="879"/>
                </a:cubicBezTo>
                <a:cubicBezTo>
                  <a:pt x="12342" y="889"/>
                  <a:pt x="12348" y="899"/>
                  <a:pt x="12352" y="909"/>
                </a:cubicBezTo>
                <a:cubicBezTo>
                  <a:pt x="12356" y="916"/>
                  <a:pt x="12361" y="918"/>
                  <a:pt x="12366" y="918"/>
                </a:cubicBezTo>
                <a:cubicBezTo>
                  <a:pt x="12378" y="918"/>
                  <a:pt x="12390" y="905"/>
                  <a:pt x="12383" y="890"/>
                </a:cubicBezTo>
                <a:cubicBezTo>
                  <a:pt x="12377" y="880"/>
                  <a:pt x="12371" y="870"/>
                  <a:pt x="12367" y="860"/>
                </a:cubicBezTo>
                <a:cubicBezTo>
                  <a:pt x="12364" y="854"/>
                  <a:pt x="12359" y="851"/>
                  <a:pt x="12354" y="851"/>
                </a:cubicBezTo>
                <a:close/>
                <a:moveTo>
                  <a:pt x="11842" y="801"/>
                </a:moveTo>
                <a:cubicBezTo>
                  <a:pt x="11833" y="801"/>
                  <a:pt x="11824" y="804"/>
                  <a:pt x="11815" y="808"/>
                </a:cubicBezTo>
                <a:cubicBezTo>
                  <a:pt x="11805" y="813"/>
                  <a:pt x="11795" y="818"/>
                  <a:pt x="11785" y="823"/>
                </a:cubicBezTo>
                <a:cubicBezTo>
                  <a:pt x="11758" y="837"/>
                  <a:pt x="11752" y="872"/>
                  <a:pt x="11765" y="897"/>
                </a:cubicBezTo>
                <a:cubicBezTo>
                  <a:pt x="11775" y="914"/>
                  <a:pt x="11793" y="923"/>
                  <a:pt x="11811" y="923"/>
                </a:cubicBezTo>
                <a:cubicBezTo>
                  <a:pt x="11820" y="923"/>
                  <a:pt x="11829" y="921"/>
                  <a:pt x="11838" y="917"/>
                </a:cubicBezTo>
                <a:cubicBezTo>
                  <a:pt x="11848" y="910"/>
                  <a:pt x="11858" y="905"/>
                  <a:pt x="11868" y="901"/>
                </a:cubicBezTo>
                <a:cubicBezTo>
                  <a:pt x="11895" y="888"/>
                  <a:pt x="11901" y="853"/>
                  <a:pt x="11888" y="828"/>
                </a:cubicBezTo>
                <a:cubicBezTo>
                  <a:pt x="11878" y="810"/>
                  <a:pt x="11860" y="801"/>
                  <a:pt x="11842" y="801"/>
                </a:cubicBezTo>
                <a:close/>
                <a:moveTo>
                  <a:pt x="2859" y="854"/>
                </a:moveTo>
                <a:cubicBezTo>
                  <a:pt x="2813" y="854"/>
                  <a:pt x="2813" y="925"/>
                  <a:pt x="2859" y="925"/>
                </a:cubicBezTo>
                <a:lnTo>
                  <a:pt x="2875" y="925"/>
                </a:lnTo>
                <a:cubicBezTo>
                  <a:pt x="2921" y="925"/>
                  <a:pt x="2921" y="854"/>
                  <a:pt x="2875" y="854"/>
                </a:cubicBezTo>
                <a:close/>
                <a:moveTo>
                  <a:pt x="12877" y="817"/>
                </a:moveTo>
                <a:cubicBezTo>
                  <a:pt x="12809" y="817"/>
                  <a:pt x="12809" y="925"/>
                  <a:pt x="12877" y="925"/>
                </a:cubicBezTo>
                <a:lnTo>
                  <a:pt x="12907" y="925"/>
                </a:lnTo>
                <a:cubicBezTo>
                  <a:pt x="12975" y="925"/>
                  <a:pt x="12977" y="817"/>
                  <a:pt x="12907" y="817"/>
                </a:cubicBezTo>
                <a:close/>
                <a:moveTo>
                  <a:pt x="14891" y="828"/>
                </a:moveTo>
                <a:cubicBezTo>
                  <a:pt x="14873" y="828"/>
                  <a:pt x="14855" y="839"/>
                  <a:pt x="14855" y="862"/>
                </a:cubicBezTo>
                <a:lnTo>
                  <a:pt x="14855" y="892"/>
                </a:lnTo>
                <a:cubicBezTo>
                  <a:pt x="14855" y="915"/>
                  <a:pt x="14872" y="926"/>
                  <a:pt x="14890" y="926"/>
                </a:cubicBezTo>
                <a:cubicBezTo>
                  <a:pt x="14908" y="926"/>
                  <a:pt x="14926" y="915"/>
                  <a:pt x="14926" y="892"/>
                </a:cubicBezTo>
                <a:lnTo>
                  <a:pt x="14926" y="862"/>
                </a:lnTo>
                <a:cubicBezTo>
                  <a:pt x="14926" y="839"/>
                  <a:pt x="14909" y="828"/>
                  <a:pt x="14891" y="828"/>
                </a:cubicBezTo>
                <a:close/>
                <a:moveTo>
                  <a:pt x="18870" y="899"/>
                </a:moveTo>
                <a:cubicBezTo>
                  <a:pt x="18845" y="899"/>
                  <a:pt x="18845" y="933"/>
                  <a:pt x="18870" y="933"/>
                </a:cubicBezTo>
                <a:lnTo>
                  <a:pt x="18885" y="933"/>
                </a:lnTo>
                <a:cubicBezTo>
                  <a:pt x="18908" y="933"/>
                  <a:pt x="18908" y="899"/>
                  <a:pt x="18885" y="899"/>
                </a:cubicBezTo>
                <a:close/>
                <a:moveTo>
                  <a:pt x="22310" y="861"/>
                </a:moveTo>
                <a:cubicBezTo>
                  <a:pt x="22293" y="861"/>
                  <a:pt x="22275" y="873"/>
                  <a:pt x="22275" y="896"/>
                </a:cubicBezTo>
                <a:lnTo>
                  <a:pt x="22275" y="926"/>
                </a:lnTo>
                <a:cubicBezTo>
                  <a:pt x="22275" y="949"/>
                  <a:pt x="22293" y="961"/>
                  <a:pt x="22310" y="961"/>
                </a:cubicBezTo>
                <a:cubicBezTo>
                  <a:pt x="22328" y="961"/>
                  <a:pt x="22346" y="949"/>
                  <a:pt x="22346" y="926"/>
                </a:cubicBezTo>
                <a:lnTo>
                  <a:pt x="22346" y="896"/>
                </a:lnTo>
                <a:cubicBezTo>
                  <a:pt x="22346" y="873"/>
                  <a:pt x="22328" y="861"/>
                  <a:pt x="22310" y="861"/>
                </a:cubicBezTo>
                <a:close/>
                <a:moveTo>
                  <a:pt x="6632" y="880"/>
                </a:moveTo>
                <a:cubicBezTo>
                  <a:pt x="6615" y="880"/>
                  <a:pt x="6597" y="892"/>
                  <a:pt x="6597" y="915"/>
                </a:cubicBezTo>
                <a:lnTo>
                  <a:pt x="6597" y="930"/>
                </a:lnTo>
                <a:cubicBezTo>
                  <a:pt x="6596" y="952"/>
                  <a:pt x="6613" y="963"/>
                  <a:pt x="6631" y="963"/>
                </a:cubicBezTo>
                <a:cubicBezTo>
                  <a:pt x="6649" y="963"/>
                  <a:pt x="6667" y="952"/>
                  <a:pt x="6667" y="930"/>
                </a:cubicBezTo>
                <a:lnTo>
                  <a:pt x="6667" y="915"/>
                </a:lnTo>
                <a:cubicBezTo>
                  <a:pt x="6667" y="892"/>
                  <a:pt x="6650" y="880"/>
                  <a:pt x="6632" y="880"/>
                </a:cubicBezTo>
                <a:close/>
                <a:moveTo>
                  <a:pt x="14740" y="886"/>
                </a:moveTo>
                <a:cubicBezTo>
                  <a:pt x="14723" y="886"/>
                  <a:pt x="14705" y="898"/>
                  <a:pt x="14705" y="921"/>
                </a:cubicBezTo>
                <a:lnTo>
                  <a:pt x="14705" y="937"/>
                </a:lnTo>
                <a:cubicBezTo>
                  <a:pt x="14705" y="960"/>
                  <a:pt x="14723" y="971"/>
                  <a:pt x="14740" y="971"/>
                </a:cubicBezTo>
                <a:cubicBezTo>
                  <a:pt x="14758" y="971"/>
                  <a:pt x="14776" y="960"/>
                  <a:pt x="14776" y="937"/>
                </a:cubicBezTo>
                <a:lnTo>
                  <a:pt x="14776" y="921"/>
                </a:lnTo>
                <a:cubicBezTo>
                  <a:pt x="14776" y="898"/>
                  <a:pt x="14758" y="886"/>
                  <a:pt x="14740" y="886"/>
                </a:cubicBezTo>
                <a:close/>
                <a:moveTo>
                  <a:pt x="7699" y="897"/>
                </a:moveTo>
                <a:cubicBezTo>
                  <a:pt x="7672" y="897"/>
                  <a:pt x="7648" y="932"/>
                  <a:pt x="7673" y="958"/>
                </a:cubicBezTo>
                <a:lnTo>
                  <a:pt x="7689" y="973"/>
                </a:lnTo>
                <a:cubicBezTo>
                  <a:pt x="7696" y="981"/>
                  <a:pt x="7704" y="984"/>
                  <a:pt x="7712" y="984"/>
                </a:cubicBezTo>
                <a:cubicBezTo>
                  <a:pt x="7740" y="984"/>
                  <a:pt x="7764" y="947"/>
                  <a:pt x="7739" y="923"/>
                </a:cubicBezTo>
                <a:lnTo>
                  <a:pt x="7723" y="907"/>
                </a:lnTo>
                <a:cubicBezTo>
                  <a:pt x="7716" y="900"/>
                  <a:pt x="7707" y="897"/>
                  <a:pt x="7699" y="897"/>
                </a:cubicBezTo>
                <a:close/>
                <a:moveTo>
                  <a:pt x="13904" y="850"/>
                </a:moveTo>
                <a:cubicBezTo>
                  <a:pt x="13868" y="850"/>
                  <a:pt x="13830" y="889"/>
                  <a:pt x="13854" y="931"/>
                </a:cubicBezTo>
                <a:cubicBezTo>
                  <a:pt x="13874" y="967"/>
                  <a:pt x="13905" y="984"/>
                  <a:pt x="13944" y="988"/>
                </a:cubicBezTo>
                <a:cubicBezTo>
                  <a:pt x="13945" y="988"/>
                  <a:pt x="13947" y="988"/>
                  <a:pt x="13948" y="988"/>
                </a:cubicBezTo>
                <a:cubicBezTo>
                  <a:pt x="13976" y="988"/>
                  <a:pt x="13998" y="960"/>
                  <a:pt x="13998" y="933"/>
                </a:cubicBezTo>
                <a:cubicBezTo>
                  <a:pt x="13998" y="904"/>
                  <a:pt x="13975" y="885"/>
                  <a:pt x="13948" y="880"/>
                </a:cubicBezTo>
                <a:cubicBezTo>
                  <a:pt x="13947" y="879"/>
                  <a:pt x="13947" y="878"/>
                  <a:pt x="13946" y="876"/>
                </a:cubicBezTo>
                <a:cubicBezTo>
                  <a:pt x="13936" y="857"/>
                  <a:pt x="13920" y="850"/>
                  <a:pt x="13904" y="850"/>
                </a:cubicBezTo>
                <a:close/>
                <a:moveTo>
                  <a:pt x="16602" y="920"/>
                </a:moveTo>
                <a:cubicBezTo>
                  <a:pt x="16555" y="920"/>
                  <a:pt x="16555" y="990"/>
                  <a:pt x="16602" y="990"/>
                </a:cubicBezTo>
                <a:lnTo>
                  <a:pt x="16617" y="990"/>
                </a:lnTo>
                <a:cubicBezTo>
                  <a:pt x="16618" y="990"/>
                  <a:pt x="16618" y="990"/>
                  <a:pt x="16618" y="990"/>
                </a:cubicBezTo>
                <a:cubicBezTo>
                  <a:pt x="16662" y="990"/>
                  <a:pt x="16662" y="920"/>
                  <a:pt x="16617" y="920"/>
                </a:cubicBezTo>
                <a:close/>
                <a:moveTo>
                  <a:pt x="18192" y="927"/>
                </a:moveTo>
                <a:cubicBezTo>
                  <a:pt x="18181" y="927"/>
                  <a:pt x="18169" y="940"/>
                  <a:pt x="18176" y="954"/>
                </a:cubicBezTo>
                <a:cubicBezTo>
                  <a:pt x="18181" y="965"/>
                  <a:pt x="18187" y="974"/>
                  <a:pt x="18192" y="985"/>
                </a:cubicBezTo>
                <a:cubicBezTo>
                  <a:pt x="18195" y="991"/>
                  <a:pt x="18200" y="994"/>
                  <a:pt x="18206" y="994"/>
                </a:cubicBezTo>
                <a:cubicBezTo>
                  <a:pt x="18217" y="994"/>
                  <a:pt x="18229" y="981"/>
                  <a:pt x="18222" y="967"/>
                </a:cubicBezTo>
                <a:cubicBezTo>
                  <a:pt x="18217" y="956"/>
                  <a:pt x="18212" y="947"/>
                  <a:pt x="18206" y="937"/>
                </a:cubicBezTo>
                <a:cubicBezTo>
                  <a:pt x="18203" y="930"/>
                  <a:pt x="18198" y="927"/>
                  <a:pt x="18192" y="927"/>
                </a:cubicBezTo>
                <a:close/>
                <a:moveTo>
                  <a:pt x="13508" y="927"/>
                </a:moveTo>
                <a:cubicBezTo>
                  <a:pt x="13462" y="927"/>
                  <a:pt x="13462" y="998"/>
                  <a:pt x="13508" y="998"/>
                </a:cubicBezTo>
                <a:cubicBezTo>
                  <a:pt x="13554" y="998"/>
                  <a:pt x="13554" y="927"/>
                  <a:pt x="13508" y="927"/>
                </a:cubicBezTo>
                <a:close/>
                <a:moveTo>
                  <a:pt x="15552" y="884"/>
                </a:moveTo>
                <a:cubicBezTo>
                  <a:pt x="15511" y="884"/>
                  <a:pt x="15474" y="937"/>
                  <a:pt x="15511" y="974"/>
                </a:cubicBezTo>
                <a:lnTo>
                  <a:pt x="15527" y="990"/>
                </a:lnTo>
                <a:cubicBezTo>
                  <a:pt x="15538" y="1001"/>
                  <a:pt x="15551" y="1006"/>
                  <a:pt x="15563" y="1006"/>
                </a:cubicBezTo>
                <a:cubicBezTo>
                  <a:pt x="15604" y="1006"/>
                  <a:pt x="15640" y="953"/>
                  <a:pt x="15603" y="916"/>
                </a:cubicBezTo>
                <a:lnTo>
                  <a:pt x="15587" y="900"/>
                </a:lnTo>
                <a:cubicBezTo>
                  <a:pt x="15576" y="889"/>
                  <a:pt x="15564" y="884"/>
                  <a:pt x="15552" y="884"/>
                </a:cubicBezTo>
                <a:close/>
                <a:moveTo>
                  <a:pt x="21737" y="870"/>
                </a:moveTo>
                <a:cubicBezTo>
                  <a:pt x="21719" y="870"/>
                  <a:pt x="21700" y="880"/>
                  <a:pt x="21691" y="897"/>
                </a:cubicBezTo>
                <a:cubicBezTo>
                  <a:pt x="21686" y="907"/>
                  <a:pt x="21680" y="917"/>
                  <a:pt x="21675" y="927"/>
                </a:cubicBezTo>
                <a:cubicBezTo>
                  <a:pt x="21662" y="953"/>
                  <a:pt x="21668" y="985"/>
                  <a:pt x="21695" y="1000"/>
                </a:cubicBezTo>
                <a:cubicBezTo>
                  <a:pt x="21703" y="1005"/>
                  <a:pt x="21712" y="1008"/>
                  <a:pt x="21722" y="1008"/>
                </a:cubicBezTo>
                <a:cubicBezTo>
                  <a:pt x="21741" y="1008"/>
                  <a:pt x="21760" y="998"/>
                  <a:pt x="21768" y="981"/>
                </a:cubicBezTo>
                <a:cubicBezTo>
                  <a:pt x="21774" y="970"/>
                  <a:pt x="21779" y="962"/>
                  <a:pt x="21784" y="951"/>
                </a:cubicBezTo>
                <a:cubicBezTo>
                  <a:pt x="21798" y="925"/>
                  <a:pt x="21792" y="894"/>
                  <a:pt x="21764" y="878"/>
                </a:cubicBezTo>
                <a:cubicBezTo>
                  <a:pt x="21756" y="873"/>
                  <a:pt x="21747" y="870"/>
                  <a:pt x="21737" y="870"/>
                </a:cubicBezTo>
                <a:close/>
                <a:moveTo>
                  <a:pt x="24322" y="940"/>
                </a:moveTo>
                <a:cubicBezTo>
                  <a:pt x="24314" y="940"/>
                  <a:pt x="24306" y="944"/>
                  <a:pt x="24298" y="951"/>
                </a:cubicBezTo>
                <a:lnTo>
                  <a:pt x="24283" y="967"/>
                </a:lnTo>
                <a:cubicBezTo>
                  <a:pt x="24258" y="992"/>
                  <a:pt x="24282" y="1027"/>
                  <a:pt x="24309" y="1027"/>
                </a:cubicBezTo>
                <a:cubicBezTo>
                  <a:pt x="24317" y="1027"/>
                  <a:pt x="24326" y="1024"/>
                  <a:pt x="24333" y="1016"/>
                </a:cubicBezTo>
                <a:lnTo>
                  <a:pt x="24349" y="1000"/>
                </a:lnTo>
                <a:cubicBezTo>
                  <a:pt x="24374" y="976"/>
                  <a:pt x="24349" y="940"/>
                  <a:pt x="24322" y="940"/>
                </a:cubicBezTo>
                <a:close/>
                <a:moveTo>
                  <a:pt x="11044" y="954"/>
                </a:moveTo>
                <a:cubicBezTo>
                  <a:pt x="11038" y="954"/>
                  <a:pt x="11033" y="956"/>
                  <a:pt x="11029" y="962"/>
                </a:cubicBezTo>
                <a:cubicBezTo>
                  <a:pt x="11016" y="978"/>
                  <a:pt x="11000" y="991"/>
                  <a:pt x="10981" y="998"/>
                </a:cubicBezTo>
                <a:cubicBezTo>
                  <a:pt x="10961" y="1006"/>
                  <a:pt x="10966" y="1034"/>
                  <a:pt x="10982" y="1034"/>
                </a:cubicBezTo>
                <a:cubicBezTo>
                  <a:pt x="10984" y="1034"/>
                  <a:pt x="10986" y="1034"/>
                  <a:pt x="10989" y="1033"/>
                </a:cubicBezTo>
                <a:cubicBezTo>
                  <a:pt x="11018" y="1021"/>
                  <a:pt x="11041" y="1005"/>
                  <a:pt x="11060" y="980"/>
                </a:cubicBezTo>
                <a:cubicBezTo>
                  <a:pt x="11069" y="967"/>
                  <a:pt x="11056" y="954"/>
                  <a:pt x="11044" y="954"/>
                </a:cubicBezTo>
                <a:close/>
                <a:moveTo>
                  <a:pt x="16840" y="995"/>
                </a:moveTo>
                <a:cubicBezTo>
                  <a:pt x="16795" y="995"/>
                  <a:pt x="16795" y="1066"/>
                  <a:pt x="16840" y="1066"/>
                </a:cubicBezTo>
                <a:lnTo>
                  <a:pt x="16856" y="1066"/>
                </a:lnTo>
                <a:cubicBezTo>
                  <a:pt x="16902" y="1066"/>
                  <a:pt x="16902" y="995"/>
                  <a:pt x="16856" y="995"/>
                </a:cubicBezTo>
                <a:close/>
                <a:moveTo>
                  <a:pt x="666" y="967"/>
                </a:moveTo>
                <a:cubicBezTo>
                  <a:pt x="661" y="967"/>
                  <a:pt x="655" y="969"/>
                  <a:pt x="649" y="972"/>
                </a:cubicBezTo>
                <a:cubicBezTo>
                  <a:pt x="633" y="981"/>
                  <a:pt x="624" y="1005"/>
                  <a:pt x="636" y="1020"/>
                </a:cubicBezTo>
                <a:cubicBezTo>
                  <a:pt x="652" y="1040"/>
                  <a:pt x="665" y="1061"/>
                  <a:pt x="680" y="1080"/>
                </a:cubicBezTo>
                <a:cubicBezTo>
                  <a:pt x="688" y="1091"/>
                  <a:pt x="700" y="1098"/>
                  <a:pt x="712" y="1098"/>
                </a:cubicBezTo>
                <a:cubicBezTo>
                  <a:pt x="717" y="1098"/>
                  <a:pt x="723" y="1097"/>
                  <a:pt x="728" y="1094"/>
                </a:cubicBezTo>
                <a:cubicBezTo>
                  <a:pt x="744" y="1085"/>
                  <a:pt x="753" y="1061"/>
                  <a:pt x="742" y="1046"/>
                </a:cubicBezTo>
                <a:cubicBezTo>
                  <a:pt x="726" y="1026"/>
                  <a:pt x="712" y="1005"/>
                  <a:pt x="697" y="985"/>
                </a:cubicBezTo>
                <a:cubicBezTo>
                  <a:pt x="689" y="974"/>
                  <a:pt x="678" y="967"/>
                  <a:pt x="666" y="967"/>
                </a:cubicBezTo>
                <a:close/>
                <a:moveTo>
                  <a:pt x="12116" y="935"/>
                </a:moveTo>
                <a:cubicBezTo>
                  <a:pt x="12076" y="935"/>
                  <a:pt x="12040" y="988"/>
                  <a:pt x="12076" y="1026"/>
                </a:cubicBezTo>
                <a:cubicBezTo>
                  <a:pt x="12099" y="1051"/>
                  <a:pt x="12124" y="1075"/>
                  <a:pt x="12149" y="1101"/>
                </a:cubicBezTo>
                <a:cubicBezTo>
                  <a:pt x="12160" y="1112"/>
                  <a:pt x="12172" y="1117"/>
                  <a:pt x="12184" y="1117"/>
                </a:cubicBezTo>
                <a:cubicBezTo>
                  <a:pt x="12225" y="1117"/>
                  <a:pt x="12261" y="1064"/>
                  <a:pt x="12225" y="1027"/>
                </a:cubicBezTo>
                <a:cubicBezTo>
                  <a:pt x="12200" y="1002"/>
                  <a:pt x="12176" y="975"/>
                  <a:pt x="12151" y="951"/>
                </a:cubicBezTo>
                <a:cubicBezTo>
                  <a:pt x="12141" y="940"/>
                  <a:pt x="12128" y="935"/>
                  <a:pt x="12116" y="935"/>
                </a:cubicBezTo>
                <a:close/>
                <a:moveTo>
                  <a:pt x="2013" y="968"/>
                </a:moveTo>
                <a:cubicBezTo>
                  <a:pt x="1997" y="968"/>
                  <a:pt x="1981" y="975"/>
                  <a:pt x="1970" y="993"/>
                </a:cubicBezTo>
                <a:cubicBezTo>
                  <a:pt x="1961" y="1009"/>
                  <a:pt x="1952" y="1025"/>
                  <a:pt x="1943" y="1038"/>
                </a:cubicBezTo>
                <a:cubicBezTo>
                  <a:pt x="1917" y="1080"/>
                  <a:pt x="1954" y="1119"/>
                  <a:pt x="1991" y="1119"/>
                </a:cubicBezTo>
                <a:cubicBezTo>
                  <a:pt x="2007" y="1119"/>
                  <a:pt x="2024" y="1112"/>
                  <a:pt x="2035" y="1094"/>
                </a:cubicBezTo>
                <a:cubicBezTo>
                  <a:pt x="2043" y="1078"/>
                  <a:pt x="2053" y="1062"/>
                  <a:pt x="2062" y="1048"/>
                </a:cubicBezTo>
                <a:cubicBezTo>
                  <a:pt x="2087" y="1007"/>
                  <a:pt x="2050" y="968"/>
                  <a:pt x="2013" y="968"/>
                </a:cubicBezTo>
                <a:close/>
                <a:moveTo>
                  <a:pt x="3596" y="1039"/>
                </a:moveTo>
                <a:cubicBezTo>
                  <a:pt x="3587" y="1039"/>
                  <a:pt x="3578" y="1045"/>
                  <a:pt x="3578" y="1057"/>
                </a:cubicBezTo>
                <a:lnTo>
                  <a:pt x="3578" y="1131"/>
                </a:lnTo>
                <a:cubicBezTo>
                  <a:pt x="3578" y="1142"/>
                  <a:pt x="3587" y="1148"/>
                  <a:pt x="3596" y="1148"/>
                </a:cubicBezTo>
                <a:cubicBezTo>
                  <a:pt x="3605" y="1148"/>
                  <a:pt x="3613" y="1142"/>
                  <a:pt x="3613" y="1131"/>
                </a:cubicBezTo>
                <a:lnTo>
                  <a:pt x="3613" y="1057"/>
                </a:lnTo>
                <a:cubicBezTo>
                  <a:pt x="3613" y="1045"/>
                  <a:pt x="3605" y="1039"/>
                  <a:pt x="3596" y="1039"/>
                </a:cubicBezTo>
                <a:close/>
                <a:moveTo>
                  <a:pt x="15868" y="1025"/>
                </a:moveTo>
                <a:cubicBezTo>
                  <a:pt x="15847" y="1025"/>
                  <a:pt x="15826" y="1042"/>
                  <a:pt x="15833" y="1069"/>
                </a:cubicBezTo>
                <a:cubicBezTo>
                  <a:pt x="15838" y="1088"/>
                  <a:pt x="15843" y="1108"/>
                  <a:pt x="15848" y="1129"/>
                </a:cubicBezTo>
                <a:cubicBezTo>
                  <a:pt x="15853" y="1147"/>
                  <a:pt x="15867" y="1155"/>
                  <a:pt x="15881" y="1155"/>
                </a:cubicBezTo>
                <a:cubicBezTo>
                  <a:pt x="15902" y="1155"/>
                  <a:pt x="15923" y="1137"/>
                  <a:pt x="15916" y="1110"/>
                </a:cubicBezTo>
                <a:cubicBezTo>
                  <a:pt x="15910" y="1091"/>
                  <a:pt x="15906" y="1070"/>
                  <a:pt x="15901" y="1051"/>
                </a:cubicBezTo>
                <a:cubicBezTo>
                  <a:pt x="15896" y="1033"/>
                  <a:pt x="15882" y="1025"/>
                  <a:pt x="15868" y="1025"/>
                </a:cubicBezTo>
                <a:close/>
                <a:moveTo>
                  <a:pt x="8941" y="1113"/>
                </a:moveTo>
                <a:cubicBezTo>
                  <a:pt x="8925" y="1113"/>
                  <a:pt x="8914" y="1137"/>
                  <a:pt x="8931" y="1145"/>
                </a:cubicBezTo>
                <a:cubicBezTo>
                  <a:pt x="8942" y="1150"/>
                  <a:pt x="8951" y="1156"/>
                  <a:pt x="8961" y="1161"/>
                </a:cubicBezTo>
                <a:cubicBezTo>
                  <a:pt x="8964" y="1162"/>
                  <a:pt x="8967" y="1163"/>
                  <a:pt x="8970" y="1163"/>
                </a:cubicBezTo>
                <a:cubicBezTo>
                  <a:pt x="8986" y="1163"/>
                  <a:pt x="8996" y="1139"/>
                  <a:pt x="8980" y="1130"/>
                </a:cubicBezTo>
                <a:cubicBezTo>
                  <a:pt x="8970" y="1125"/>
                  <a:pt x="8960" y="1120"/>
                  <a:pt x="8950" y="1115"/>
                </a:cubicBezTo>
                <a:cubicBezTo>
                  <a:pt x="8947" y="1113"/>
                  <a:pt x="8944" y="1113"/>
                  <a:pt x="8941" y="1113"/>
                </a:cubicBezTo>
                <a:close/>
                <a:moveTo>
                  <a:pt x="8342" y="1091"/>
                </a:moveTo>
                <a:cubicBezTo>
                  <a:pt x="8329" y="1091"/>
                  <a:pt x="8315" y="1099"/>
                  <a:pt x="8309" y="1109"/>
                </a:cubicBezTo>
                <a:cubicBezTo>
                  <a:pt x="8299" y="1127"/>
                  <a:pt x="8307" y="1146"/>
                  <a:pt x="8322" y="1158"/>
                </a:cubicBezTo>
                <a:cubicBezTo>
                  <a:pt x="8342" y="1173"/>
                  <a:pt x="8361" y="1188"/>
                  <a:pt x="8382" y="1203"/>
                </a:cubicBezTo>
                <a:cubicBezTo>
                  <a:pt x="8387" y="1206"/>
                  <a:pt x="8393" y="1208"/>
                  <a:pt x="8398" y="1208"/>
                </a:cubicBezTo>
                <a:cubicBezTo>
                  <a:pt x="8411" y="1208"/>
                  <a:pt x="8425" y="1200"/>
                  <a:pt x="8431" y="1189"/>
                </a:cubicBezTo>
                <a:cubicBezTo>
                  <a:pt x="8442" y="1171"/>
                  <a:pt x="8433" y="1152"/>
                  <a:pt x="8418" y="1141"/>
                </a:cubicBezTo>
                <a:cubicBezTo>
                  <a:pt x="8398" y="1125"/>
                  <a:pt x="8379" y="1110"/>
                  <a:pt x="8358" y="1096"/>
                </a:cubicBezTo>
                <a:cubicBezTo>
                  <a:pt x="8353" y="1093"/>
                  <a:pt x="8348" y="1091"/>
                  <a:pt x="8342" y="1091"/>
                </a:cubicBezTo>
                <a:close/>
                <a:moveTo>
                  <a:pt x="3160" y="1141"/>
                </a:moveTo>
                <a:cubicBezTo>
                  <a:pt x="3143" y="1141"/>
                  <a:pt x="3125" y="1152"/>
                  <a:pt x="3125" y="1174"/>
                </a:cubicBezTo>
                <a:lnTo>
                  <a:pt x="3125" y="1190"/>
                </a:lnTo>
                <a:cubicBezTo>
                  <a:pt x="3125" y="1213"/>
                  <a:pt x="3143" y="1225"/>
                  <a:pt x="3160" y="1225"/>
                </a:cubicBezTo>
                <a:cubicBezTo>
                  <a:pt x="3178" y="1225"/>
                  <a:pt x="3195" y="1213"/>
                  <a:pt x="3195" y="1190"/>
                </a:cubicBezTo>
                <a:lnTo>
                  <a:pt x="3195" y="1174"/>
                </a:lnTo>
                <a:cubicBezTo>
                  <a:pt x="3195" y="1152"/>
                  <a:pt x="3178" y="1141"/>
                  <a:pt x="3160" y="1141"/>
                </a:cubicBezTo>
                <a:close/>
                <a:moveTo>
                  <a:pt x="19516" y="1076"/>
                </a:moveTo>
                <a:cubicBezTo>
                  <a:pt x="19497" y="1076"/>
                  <a:pt x="19479" y="1086"/>
                  <a:pt x="19469" y="1103"/>
                </a:cubicBezTo>
                <a:cubicBezTo>
                  <a:pt x="19453" y="1129"/>
                  <a:pt x="19464" y="1161"/>
                  <a:pt x="19489" y="1176"/>
                </a:cubicBezTo>
                <a:cubicBezTo>
                  <a:pt x="19514" y="1192"/>
                  <a:pt x="19537" y="1208"/>
                  <a:pt x="19562" y="1224"/>
                </a:cubicBezTo>
                <a:cubicBezTo>
                  <a:pt x="19569" y="1228"/>
                  <a:pt x="19577" y="1230"/>
                  <a:pt x="19586" y="1230"/>
                </a:cubicBezTo>
                <a:cubicBezTo>
                  <a:pt x="19605" y="1230"/>
                  <a:pt x="19625" y="1220"/>
                  <a:pt x="19635" y="1204"/>
                </a:cubicBezTo>
                <a:cubicBezTo>
                  <a:pt x="19651" y="1178"/>
                  <a:pt x="19641" y="1146"/>
                  <a:pt x="19615" y="1130"/>
                </a:cubicBezTo>
                <a:cubicBezTo>
                  <a:pt x="19590" y="1115"/>
                  <a:pt x="19567" y="1099"/>
                  <a:pt x="19542" y="1083"/>
                </a:cubicBezTo>
                <a:cubicBezTo>
                  <a:pt x="19534" y="1078"/>
                  <a:pt x="19525" y="1076"/>
                  <a:pt x="19516" y="1076"/>
                </a:cubicBezTo>
                <a:close/>
                <a:moveTo>
                  <a:pt x="23334" y="1104"/>
                </a:moveTo>
                <a:cubicBezTo>
                  <a:pt x="23313" y="1104"/>
                  <a:pt x="23290" y="1122"/>
                  <a:pt x="23297" y="1148"/>
                </a:cubicBezTo>
                <a:cubicBezTo>
                  <a:pt x="23307" y="1190"/>
                  <a:pt x="23334" y="1226"/>
                  <a:pt x="23374" y="1245"/>
                </a:cubicBezTo>
                <a:cubicBezTo>
                  <a:pt x="23380" y="1248"/>
                  <a:pt x="23385" y="1249"/>
                  <a:pt x="23391" y="1249"/>
                </a:cubicBezTo>
                <a:cubicBezTo>
                  <a:pt x="23423" y="1249"/>
                  <a:pt x="23445" y="1201"/>
                  <a:pt x="23409" y="1183"/>
                </a:cubicBezTo>
                <a:cubicBezTo>
                  <a:pt x="23387" y="1171"/>
                  <a:pt x="23371" y="1153"/>
                  <a:pt x="23366" y="1129"/>
                </a:cubicBezTo>
                <a:cubicBezTo>
                  <a:pt x="23361" y="1112"/>
                  <a:pt x="23348" y="1104"/>
                  <a:pt x="23334" y="1104"/>
                </a:cubicBezTo>
                <a:close/>
                <a:moveTo>
                  <a:pt x="7978" y="1168"/>
                </a:moveTo>
                <a:cubicBezTo>
                  <a:pt x="7970" y="1168"/>
                  <a:pt x="7962" y="1171"/>
                  <a:pt x="7955" y="1179"/>
                </a:cubicBezTo>
                <a:lnTo>
                  <a:pt x="7939" y="1194"/>
                </a:lnTo>
                <a:cubicBezTo>
                  <a:pt x="7914" y="1219"/>
                  <a:pt x="7938" y="1255"/>
                  <a:pt x="7965" y="1255"/>
                </a:cubicBezTo>
                <a:cubicBezTo>
                  <a:pt x="7973" y="1255"/>
                  <a:pt x="7981" y="1252"/>
                  <a:pt x="7988" y="1245"/>
                </a:cubicBezTo>
                <a:cubicBezTo>
                  <a:pt x="7993" y="1239"/>
                  <a:pt x="7999" y="1232"/>
                  <a:pt x="8004" y="1229"/>
                </a:cubicBezTo>
                <a:cubicBezTo>
                  <a:pt x="8030" y="1203"/>
                  <a:pt x="8005" y="1168"/>
                  <a:pt x="7978" y="1168"/>
                </a:cubicBezTo>
                <a:close/>
                <a:moveTo>
                  <a:pt x="20371" y="1110"/>
                </a:moveTo>
                <a:cubicBezTo>
                  <a:pt x="20368" y="1110"/>
                  <a:pt x="20365" y="1111"/>
                  <a:pt x="20362" y="1112"/>
                </a:cubicBezTo>
                <a:cubicBezTo>
                  <a:pt x="20347" y="1116"/>
                  <a:pt x="20331" y="1137"/>
                  <a:pt x="20337" y="1156"/>
                </a:cubicBezTo>
                <a:cubicBezTo>
                  <a:pt x="20348" y="1180"/>
                  <a:pt x="20357" y="1205"/>
                  <a:pt x="20368" y="1230"/>
                </a:cubicBezTo>
                <a:cubicBezTo>
                  <a:pt x="20374" y="1245"/>
                  <a:pt x="20386" y="1256"/>
                  <a:pt x="20402" y="1256"/>
                </a:cubicBezTo>
                <a:cubicBezTo>
                  <a:pt x="20404" y="1256"/>
                  <a:pt x="20407" y="1256"/>
                  <a:pt x="20411" y="1255"/>
                </a:cubicBezTo>
                <a:cubicBezTo>
                  <a:pt x="20427" y="1250"/>
                  <a:pt x="20442" y="1229"/>
                  <a:pt x="20436" y="1211"/>
                </a:cubicBezTo>
                <a:cubicBezTo>
                  <a:pt x="20425" y="1187"/>
                  <a:pt x="20416" y="1162"/>
                  <a:pt x="20405" y="1137"/>
                </a:cubicBezTo>
                <a:cubicBezTo>
                  <a:pt x="20398" y="1122"/>
                  <a:pt x="20386" y="1110"/>
                  <a:pt x="20371" y="1110"/>
                </a:cubicBezTo>
                <a:close/>
                <a:moveTo>
                  <a:pt x="14291" y="1137"/>
                </a:moveTo>
                <a:cubicBezTo>
                  <a:pt x="14250" y="1137"/>
                  <a:pt x="14214" y="1190"/>
                  <a:pt x="14251" y="1227"/>
                </a:cubicBezTo>
                <a:lnTo>
                  <a:pt x="14266" y="1242"/>
                </a:lnTo>
                <a:cubicBezTo>
                  <a:pt x="14278" y="1254"/>
                  <a:pt x="14290" y="1258"/>
                  <a:pt x="14302" y="1258"/>
                </a:cubicBezTo>
                <a:cubicBezTo>
                  <a:pt x="14343" y="1258"/>
                  <a:pt x="14380" y="1205"/>
                  <a:pt x="14342" y="1168"/>
                </a:cubicBezTo>
                <a:lnTo>
                  <a:pt x="14326" y="1152"/>
                </a:lnTo>
                <a:cubicBezTo>
                  <a:pt x="14315" y="1141"/>
                  <a:pt x="14303" y="1137"/>
                  <a:pt x="14291" y="1137"/>
                </a:cubicBezTo>
                <a:close/>
                <a:moveTo>
                  <a:pt x="18990" y="1214"/>
                </a:moveTo>
                <a:cubicBezTo>
                  <a:pt x="18977" y="1214"/>
                  <a:pt x="18964" y="1232"/>
                  <a:pt x="18976" y="1245"/>
                </a:cubicBezTo>
                <a:lnTo>
                  <a:pt x="18992" y="1260"/>
                </a:lnTo>
                <a:cubicBezTo>
                  <a:pt x="18996" y="1263"/>
                  <a:pt x="18999" y="1265"/>
                  <a:pt x="19003" y="1265"/>
                </a:cubicBezTo>
                <a:cubicBezTo>
                  <a:pt x="19017" y="1265"/>
                  <a:pt x="19030" y="1247"/>
                  <a:pt x="19017" y="1235"/>
                </a:cubicBezTo>
                <a:lnTo>
                  <a:pt x="19002" y="1219"/>
                </a:lnTo>
                <a:cubicBezTo>
                  <a:pt x="18998" y="1216"/>
                  <a:pt x="18994" y="1214"/>
                  <a:pt x="18990" y="1214"/>
                </a:cubicBezTo>
                <a:close/>
                <a:moveTo>
                  <a:pt x="17335" y="1208"/>
                </a:moveTo>
                <a:cubicBezTo>
                  <a:pt x="17291" y="1208"/>
                  <a:pt x="17292" y="1278"/>
                  <a:pt x="17337" y="1278"/>
                </a:cubicBezTo>
                <a:lnTo>
                  <a:pt x="17367" y="1278"/>
                </a:lnTo>
                <a:cubicBezTo>
                  <a:pt x="17413" y="1278"/>
                  <a:pt x="17413" y="1208"/>
                  <a:pt x="17367" y="1208"/>
                </a:cubicBezTo>
                <a:lnTo>
                  <a:pt x="17337" y="1208"/>
                </a:lnTo>
                <a:cubicBezTo>
                  <a:pt x="17336" y="1208"/>
                  <a:pt x="17336" y="1208"/>
                  <a:pt x="17335" y="1208"/>
                </a:cubicBezTo>
                <a:close/>
                <a:moveTo>
                  <a:pt x="4945" y="1146"/>
                </a:moveTo>
                <a:cubicBezTo>
                  <a:pt x="4939" y="1146"/>
                  <a:pt x="4932" y="1147"/>
                  <a:pt x="4927" y="1150"/>
                </a:cubicBezTo>
                <a:cubicBezTo>
                  <a:pt x="4908" y="1161"/>
                  <a:pt x="4906" y="1182"/>
                  <a:pt x="4913" y="1198"/>
                </a:cubicBezTo>
                <a:cubicBezTo>
                  <a:pt x="4924" y="1224"/>
                  <a:pt x="4934" y="1248"/>
                  <a:pt x="4947" y="1273"/>
                </a:cubicBezTo>
                <a:cubicBezTo>
                  <a:pt x="4952" y="1285"/>
                  <a:pt x="4964" y="1291"/>
                  <a:pt x="4977" y="1291"/>
                </a:cubicBezTo>
                <a:cubicBezTo>
                  <a:pt x="4983" y="1291"/>
                  <a:pt x="4990" y="1289"/>
                  <a:pt x="4995" y="1286"/>
                </a:cubicBezTo>
                <a:cubicBezTo>
                  <a:pt x="5013" y="1276"/>
                  <a:pt x="5016" y="1255"/>
                  <a:pt x="5008" y="1237"/>
                </a:cubicBezTo>
                <a:cubicBezTo>
                  <a:pt x="4997" y="1213"/>
                  <a:pt x="4987" y="1188"/>
                  <a:pt x="4975" y="1163"/>
                </a:cubicBezTo>
                <a:cubicBezTo>
                  <a:pt x="4970" y="1152"/>
                  <a:pt x="4958" y="1146"/>
                  <a:pt x="4945" y="1146"/>
                </a:cubicBezTo>
                <a:close/>
                <a:moveTo>
                  <a:pt x="1492" y="1163"/>
                </a:moveTo>
                <a:cubicBezTo>
                  <a:pt x="1483" y="1163"/>
                  <a:pt x="1474" y="1165"/>
                  <a:pt x="1466" y="1169"/>
                </a:cubicBezTo>
                <a:cubicBezTo>
                  <a:pt x="1440" y="1185"/>
                  <a:pt x="1433" y="1216"/>
                  <a:pt x="1446" y="1242"/>
                </a:cubicBezTo>
                <a:cubicBezTo>
                  <a:pt x="1451" y="1253"/>
                  <a:pt x="1456" y="1262"/>
                  <a:pt x="1462" y="1273"/>
                </a:cubicBezTo>
                <a:cubicBezTo>
                  <a:pt x="1471" y="1290"/>
                  <a:pt x="1490" y="1299"/>
                  <a:pt x="1509" y="1299"/>
                </a:cubicBezTo>
                <a:cubicBezTo>
                  <a:pt x="1518" y="1299"/>
                  <a:pt x="1527" y="1297"/>
                  <a:pt x="1535" y="1293"/>
                </a:cubicBezTo>
                <a:cubicBezTo>
                  <a:pt x="1561" y="1277"/>
                  <a:pt x="1569" y="1246"/>
                  <a:pt x="1555" y="1219"/>
                </a:cubicBezTo>
                <a:cubicBezTo>
                  <a:pt x="1550" y="1209"/>
                  <a:pt x="1544" y="1200"/>
                  <a:pt x="1539" y="1189"/>
                </a:cubicBezTo>
                <a:cubicBezTo>
                  <a:pt x="1530" y="1171"/>
                  <a:pt x="1511" y="1163"/>
                  <a:pt x="1492" y="1163"/>
                </a:cubicBezTo>
                <a:close/>
                <a:moveTo>
                  <a:pt x="11674" y="1253"/>
                </a:moveTo>
                <a:cubicBezTo>
                  <a:pt x="11628" y="1253"/>
                  <a:pt x="11628" y="1324"/>
                  <a:pt x="11674" y="1324"/>
                </a:cubicBezTo>
                <a:lnTo>
                  <a:pt x="11689" y="1324"/>
                </a:lnTo>
                <a:cubicBezTo>
                  <a:pt x="11734" y="1324"/>
                  <a:pt x="11734" y="1253"/>
                  <a:pt x="11689" y="1253"/>
                </a:cubicBezTo>
                <a:close/>
                <a:moveTo>
                  <a:pt x="22550" y="1282"/>
                </a:moveTo>
                <a:cubicBezTo>
                  <a:pt x="22533" y="1282"/>
                  <a:pt x="22515" y="1293"/>
                  <a:pt x="22515" y="1316"/>
                </a:cubicBezTo>
                <a:lnTo>
                  <a:pt x="22515" y="1331"/>
                </a:lnTo>
                <a:cubicBezTo>
                  <a:pt x="22515" y="1355"/>
                  <a:pt x="22533" y="1366"/>
                  <a:pt x="22550" y="1366"/>
                </a:cubicBezTo>
                <a:cubicBezTo>
                  <a:pt x="22568" y="1366"/>
                  <a:pt x="22585" y="1355"/>
                  <a:pt x="22585" y="1331"/>
                </a:cubicBezTo>
                <a:lnTo>
                  <a:pt x="22585" y="1316"/>
                </a:lnTo>
                <a:cubicBezTo>
                  <a:pt x="22585" y="1293"/>
                  <a:pt x="22568" y="1282"/>
                  <a:pt x="22550" y="1282"/>
                </a:cubicBezTo>
                <a:close/>
                <a:moveTo>
                  <a:pt x="17863" y="1270"/>
                </a:moveTo>
                <a:cubicBezTo>
                  <a:pt x="17845" y="1270"/>
                  <a:pt x="17827" y="1281"/>
                  <a:pt x="17827" y="1304"/>
                </a:cubicBezTo>
                <a:lnTo>
                  <a:pt x="17827" y="1335"/>
                </a:lnTo>
                <a:cubicBezTo>
                  <a:pt x="17827" y="1358"/>
                  <a:pt x="17845" y="1369"/>
                  <a:pt x="17862" y="1369"/>
                </a:cubicBezTo>
                <a:cubicBezTo>
                  <a:pt x="17880" y="1369"/>
                  <a:pt x="17897" y="1358"/>
                  <a:pt x="17897" y="1335"/>
                </a:cubicBezTo>
                <a:lnTo>
                  <a:pt x="17897" y="1304"/>
                </a:lnTo>
                <a:cubicBezTo>
                  <a:pt x="17898" y="1281"/>
                  <a:pt x="17880" y="1270"/>
                  <a:pt x="17863" y="1270"/>
                </a:cubicBezTo>
                <a:close/>
                <a:moveTo>
                  <a:pt x="16512" y="1295"/>
                </a:moveTo>
                <a:cubicBezTo>
                  <a:pt x="16485" y="1295"/>
                  <a:pt x="16460" y="1331"/>
                  <a:pt x="16486" y="1356"/>
                </a:cubicBezTo>
                <a:cubicBezTo>
                  <a:pt x="16493" y="1362"/>
                  <a:pt x="16497" y="1367"/>
                  <a:pt x="16502" y="1371"/>
                </a:cubicBezTo>
                <a:cubicBezTo>
                  <a:pt x="16509" y="1379"/>
                  <a:pt x="16517" y="1382"/>
                  <a:pt x="16525" y="1382"/>
                </a:cubicBezTo>
                <a:cubicBezTo>
                  <a:pt x="16553" y="1382"/>
                  <a:pt x="16576" y="1345"/>
                  <a:pt x="16551" y="1321"/>
                </a:cubicBezTo>
                <a:lnTo>
                  <a:pt x="16536" y="1305"/>
                </a:lnTo>
                <a:cubicBezTo>
                  <a:pt x="16528" y="1298"/>
                  <a:pt x="16520" y="1295"/>
                  <a:pt x="16512" y="1295"/>
                </a:cubicBezTo>
                <a:close/>
                <a:moveTo>
                  <a:pt x="15998" y="1260"/>
                </a:moveTo>
                <a:cubicBezTo>
                  <a:pt x="15986" y="1260"/>
                  <a:pt x="15973" y="1265"/>
                  <a:pt x="15962" y="1276"/>
                </a:cubicBezTo>
                <a:lnTo>
                  <a:pt x="15947" y="1292"/>
                </a:lnTo>
                <a:cubicBezTo>
                  <a:pt x="15909" y="1329"/>
                  <a:pt x="15945" y="1383"/>
                  <a:pt x="15986" y="1383"/>
                </a:cubicBezTo>
                <a:cubicBezTo>
                  <a:pt x="15998" y="1383"/>
                  <a:pt x="16010" y="1378"/>
                  <a:pt x="16021" y="1367"/>
                </a:cubicBezTo>
                <a:lnTo>
                  <a:pt x="16037" y="1351"/>
                </a:lnTo>
                <a:cubicBezTo>
                  <a:pt x="16075" y="1314"/>
                  <a:pt x="16039" y="1260"/>
                  <a:pt x="15998" y="1260"/>
                </a:cubicBezTo>
                <a:close/>
                <a:moveTo>
                  <a:pt x="15445" y="1279"/>
                </a:moveTo>
                <a:cubicBezTo>
                  <a:pt x="15427" y="1279"/>
                  <a:pt x="15409" y="1291"/>
                  <a:pt x="15409" y="1314"/>
                </a:cubicBezTo>
                <a:lnTo>
                  <a:pt x="15409" y="1329"/>
                </a:lnTo>
                <a:cubicBezTo>
                  <a:pt x="15409" y="1352"/>
                  <a:pt x="15427" y="1363"/>
                  <a:pt x="15445" y="1363"/>
                </a:cubicBezTo>
                <a:cubicBezTo>
                  <a:pt x="15453" y="1363"/>
                  <a:pt x="15461" y="1361"/>
                  <a:pt x="15468" y="1356"/>
                </a:cubicBezTo>
                <a:cubicBezTo>
                  <a:pt x="15473" y="1378"/>
                  <a:pt x="15489" y="1396"/>
                  <a:pt x="15518" y="1396"/>
                </a:cubicBezTo>
                <a:cubicBezTo>
                  <a:pt x="15587" y="1396"/>
                  <a:pt x="15587" y="1289"/>
                  <a:pt x="15518" y="1289"/>
                </a:cubicBezTo>
                <a:cubicBezTo>
                  <a:pt x="15502" y="1289"/>
                  <a:pt x="15488" y="1295"/>
                  <a:pt x="15481" y="1305"/>
                </a:cubicBezTo>
                <a:cubicBezTo>
                  <a:pt x="15477" y="1288"/>
                  <a:pt x="15461" y="1279"/>
                  <a:pt x="15445" y="1279"/>
                </a:cubicBezTo>
                <a:close/>
                <a:moveTo>
                  <a:pt x="8699" y="1308"/>
                </a:moveTo>
                <a:cubicBezTo>
                  <a:pt x="8672" y="1308"/>
                  <a:pt x="8647" y="1343"/>
                  <a:pt x="8673" y="1367"/>
                </a:cubicBezTo>
                <a:cubicBezTo>
                  <a:pt x="8684" y="1375"/>
                  <a:pt x="8694" y="1386"/>
                  <a:pt x="8705" y="1396"/>
                </a:cubicBezTo>
                <a:cubicBezTo>
                  <a:pt x="8712" y="1403"/>
                  <a:pt x="8720" y="1406"/>
                  <a:pt x="8728" y="1406"/>
                </a:cubicBezTo>
                <a:cubicBezTo>
                  <a:pt x="8756" y="1406"/>
                  <a:pt x="8781" y="1371"/>
                  <a:pt x="8755" y="1346"/>
                </a:cubicBezTo>
                <a:cubicBezTo>
                  <a:pt x="8745" y="1336"/>
                  <a:pt x="8734" y="1326"/>
                  <a:pt x="8724" y="1318"/>
                </a:cubicBezTo>
                <a:cubicBezTo>
                  <a:pt x="8716" y="1311"/>
                  <a:pt x="8708" y="1308"/>
                  <a:pt x="8699" y="1308"/>
                </a:cubicBezTo>
                <a:close/>
                <a:moveTo>
                  <a:pt x="4227" y="1274"/>
                </a:moveTo>
                <a:cubicBezTo>
                  <a:pt x="4208" y="1274"/>
                  <a:pt x="4189" y="1284"/>
                  <a:pt x="4179" y="1300"/>
                </a:cubicBezTo>
                <a:cubicBezTo>
                  <a:pt x="4164" y="1326"/>
                  <a:pt x="4175" y="1358"/>
                  <a:pt x="4199" y="1373"/>
                </a:cubicBezTo>
                <a:cubicBezTo>
                  <a:pt x="4215" y="1384"/>
                  <a:pt x="4229" y="1393"/>
                  <a:pt x="4243" y="1404"/>
                </a:cubicBezTo>
                <a:cubicBezTo>
                  <a:pt x="4251" y="1409"/>
                  <a:pt x="4260" y="1411"/>
                  <a:pt x="4269" y="1411"/>
                </a:cubicBezTo>
                <a:cubicBezTo>
                  <a:pt x="4288" y="1411"/>
                  <a:pt x="4307" y="1401"/>
                  <a:pt x="4316" y="1384"/>
                </a:cubicBezTo>
                <a:cubicBezTo>
                  <a:pt x="4332" y="1358"/>
                  <a:pt x="4322" y="1326"/>
                  <a:pt x="4298" y="1311"/>
                </a:cubicBezTo>
                <a:cubicBezTo>
                  <a:pt x="4282" y="1300"/>
                  <a:pt x="4267" y="1292"/>
                  <a:pt x="4252" y="1281"/>
                </a:cubicBezTo>
                <a:cubicBezTo>
                  <a:pt x="4245" y="1276"/>
                  <a:pt x="4236" y="1274"/>
                  <a:pt x="4227" y="1274"/>
                </a:cubicBezTo>
                <a:close/>
                <a:moveTo>
                  <a:pt x="18253" y="1393"/>
                </a:moveTo>
                <a:cubicBezTo>
                  <a:pt x="18244" y="1393"/>
                  <a:pt x="18236" y="1399"/>
                  <a:pt x="18236" y="1410"/>
                </a:cubicBezTo>
                <a:lnTo>
                  <a:pt x="18236" y="1426"/>
                </a:lnTo>
                <a:cubicBezTo>
                  <a:pt x="18236" y="1438"/>
                  <a:pt x="18244" y="1444"/>
                  <a:pt x="18253" y="1444"/>
                </a:cubicBezTo>
                <a:cubicBezTo>
                  <a:pt x="18262" y="1444"/>
                  <a:pt x="18270" y="1438"/>
                  <a:pt x="18270" y="1426"/>
                </a:cubicBezTo>
                <a:lnTo>
                  <a:pt x="18270" y="1410"/>
                </a:lnTo>
                <a:cubicBezTo>
                  <a:pt x="18270" y="1399"/>
                  <a:pt x="18262" y="1393"/>
                  <a:pt x="18253" y="1393"/>
                </a:cubicBezTo>
                <a:close/>
                <a:moveTo>
                  <a:pt x="5879" y="1311"/>
                </a:moveTo>
                <a:cubicBezTo>
                  <a:pt x="5856" y="1311"/>
                  <a:pt x="5836" y="1327"/>
                  <a:pt x="5828" y="1349"/>
                </a:cubicBezTo>
                <a:cubicBezTo>
                  <a:pt x="5823" y="1365"/>
                  <a:pt x="5818" y="1379"/>
                  <a:pt x="5812" y="1393"/>
                </a:cubicBezTo>
                <a:cubicBezTo>
                  <a:pt x="5803" y="1421"/>
                  <a:pt x="5823" y="1452"/>
                  <a:pt x="5849" y="1459"/>
                </a:cubicBezTo>
                <a:cubicBezTo>
                  <a:pt x="5854" y="1461"/>
                  <a:pt x="5859" y="1461"/>
                  <a:pt x="5864" y="1461"/>
                </a:cubicBezTo>
                <a:cubicBezTo>
                  <a:pt x="5888" y="1461"/>
                  <a:pt x="5907" y="1445"/>
                  <a:pt x="5914" y="1423"/>
                </a:cubicBezTo>
                <a:cubicBezTo>
                  <a:pt x="5919" y="1407"/>
                  <a:pt x="5924" y="1392"/>
                  <a:pt x="5930" y="1378"/>
                </a:cubicBezTo>
                <a:cubicBezTo>
                  <a:pt x="5939" y="1350"/>
                  <a:pt x="5919" y="1319"/>
                  <a:pt x="5893" y="1313"/>
                </a:cubicBezTo>
                <a:cubicBezTo>
                  <a:pt x="5888" y="1311"/>
                  <a:pt x="5884" y="1311"/>
                  <a:pt x="5879" y="1311"/>
                </a:cubicBezTo>
                <a:close/>
                <a:moveTo>
                  <a:pt x="2364" y="1379"/>
                </a:moveTo>
                <a:cubicBezTo>
                  <a:pt x="2346" y="1379"/>
                  <a:pt x="2328" y="1390"/>
                  <a:pt x="2328" y="1413"/>
                </a:cubicBezTo>
                <a:lnTo>
                  <a:pt x="2328" y="1429"/>
                </a:lnTo>
                <a:cubicBezTo>
                  <a:pt x="2328" y="1452"/>
                  <a:pt x="2346" y="1463"/>
                  <a:pt x="2363" y="1463"/>
                </a:cubicBezTo>
                <a:cubicBezTo>
                  <a:pt x="2381" y="1463"/>
                  <a:pt x="2398" y="1452"/>
                  <a:pt x="2398" y="1429"/>
                </a:cubicBezTo>
                <a:lnTo>
                  <a:pt x="2398" y="1413"/>
                </a:lnTo>
                <a:cubicBezTo>
                  <a:pt x="2399" y="1390"/>
                  <a:pt x="2381" y="1379"/>
                  <a:pt x="2364" y="1379"/>
                </a:cubicBezTo>
                <a:close/>
                <a:moveTo>
                  <a:pt x="7843" y="1377"/>
                </a:moveTo>
                <a:cubicBezTo>
                  <a:pt x="7816" y="1377"/>
                  <a:pt x="7792" y="1413"/>
                  <a:pt x="7817" y="1438"/>
                </a:cubicBezTo>
                <a:lnTo>
                  <a:pt x="7833" y="1454"/>
                </a:lnTo>
                <a:cubicBezTo>
                  <a:pt x="7840" y="1461"/>
                  <a:pt x="7849" y="1464"/>
                  <a:pt x="7857" y="1464"/>
                </a:cubicBezTo>
                <a:cubicBezTo>
                  <a:pt x="7884" y="1464"/>
                  <a:pt x="7908" y="1428"/>
                  <a:pt x="7882" y="1404"/>
                </a:cubicBezTo>
                <a:lnTo>
                  <a:pt x="7867" y="1388"/>
                </a:lnTo>
                <a:cubicBezTo>
                  <a:pt x="7859" y="1381"/>
                  <a:pt x="7851" y="1377"/>
                  <a:pt x="7843" y="1377"/>
                </a:cubicBezTo>
                <a:close/>
                <a:moveTo>
                  <a:pt x="7681" y="1393"/>
                </a:moveTo>
                <a:cubicBezTo>
                  <a:pt x="7636" y="1393"/>
                  <a:pt x="7637" y="1465"/>
                  <a:pt x="7682" y="1465"/>
                </a:cubicBezTo>
                <a:lnTo>
                  <a:pt x="7713" y="1465"/>
                </a:lnTo>
                <a:cubicBezTo>
                  <a:pt x="7758" y="1465"/>
                  <a:pt x="7758" y="1393"/>
                  <a:pt x="7713" y="1393"/>
                </a:cubicBezTo>
                <a:lnTo>
                  <a:pt x="7682" y="1393"/>
                </a:lnTo>
                <a:cubicBezTo>
                  <a:pt x="7682" y="1393"/>
                  <a:pt x="7682" y="1393"/>
                  <a:pt x="7681" y="1393"/>
                </a:cubicBezTo>
                <a:close/>
                <a:moveTo>
                  <a:pt x="24056" y="1379"/>
                </a:moveTo>
                <a:cubicBezTo>
                  <a:pt x="24053" y="1379"/>
                  <a:pt x="24049" y="1379"/>
                  <a:pt x="24045" y="1381"/>
                </a:cubicBezTo>
                <a:cubicBezTo>
                  <a:pt x="24029" y="1386"/>
                  <a:pt x="24014" y="1391"/>
                  <a:pt x="24000" y="1396"/>
                </a:cubicBezTo>
                <a:cubicBezTo>
                  <a:pt x="23960" y="1408"/>
                  <a:pt x="23971" y="1466"/>
                  <a:pt x="24007" y="1466"/>
                </a:cubicBezTo>
                <a:cubicBezTo>
                  <a:pt x="24011" y="1466"/>
                  <a:pt x="24015" y="1466"/>
                  <a:pt x="24019" y="1465"/>
                </a:cubicBezTo>
                <a:cubicBezTo>
                  <a:pt x="24034" y="1459"/>
                  <a:pt x="24048" y="1454"/>
                  <a:pt x="24063" y="1449"/>
                </a:cubicBezTo>
                <a:cubicBezTo>
                  <a:pt x="24101" y="1436"/>
                  <a:pt x="24091" y="1379"/>
                  <a:pt x="24056" y="1379"/>
                </a:cubicBezTo>
                <a:close/>
                <a:moveTo>
                  <a:pt x="3103" y="1386"/>
                </a:moveTo>
                <a:cubicBezTo>
                  <a:pt x="3081" y="1386"/>
                  <a:pt x="3058" y="1392"/>
                  <a:pt x="3037" y="1403"/>
                </a:cubicBezTo>
                <a:cubicBezTo>
                  <a:pt x="3002" y="1420"/>
                  <a:pt x="3024" y="1468"/>
                  <a:pt x="3057" y="1468"/>
                </a:cubicBezTo>
                <a:cubicBezTo>
                  <a:pt x="3062" y="1468"/>
                  <a:pt x="3067" y="1467"/>
                  <a:pt x="3073" y="1465"/>
                </a:cubicBezTo>
                <a:cubicBezTo>
                  <a:pt x="3083" y="1460"/>
                  <a:pt x="3092" y="1458"/>
                  <a:pt x="3101" y="1458"/>
                </a:cubicBezTo>
                <a:cubicBezTo>
                  <a:pt x="3112" y="1458"/>
                  <a:pt x="3123" y="1461"/>
                  <a:pt x="3135" y="1466"/>
                </a:cubicBezTo>
                <a:cubicBezTo>
                  <a:pt x="3138" y="1467"/>
                  <a:pt x="3141" y="1467"/>
                  <a:pt x="3144" y="1467"/>
                </a:cubicBezTo>
                <a:cubicBezTo>
                  <a:pt x="3159" y="1467"/>
                  <a:pt x="3175" y="1454"/>
                  <a:pt x="3179" y="1439"/>
                </a:cubicBezTo>
                <a:cubicBezTo>
                  <a:pt x="3185" y="1418"/>
                  <a:pt x="3172" y="1403"/>
                  <a:pt x="3154" y="1396"/>
                </a:cubicBezTo>
                <a:cubicBezTo>
                  <a:pt x="3137" y="1390"/>
                  <a:pt x="3120" y="1386"/>
                  <a:pt x="3103" y="1386"/>
                </a:cubicBezTo>
                <a:close/>
                <a:moveTo>
                  <a:pt x="9480" y="1366"/>
                </a:moveTo>
                <a:cubicBezTo>
                  <a:pt x="9475" y="1366"/>
                  <a:pt x="9469" y="1368"/>
                  <a:pt x="9463" y="1371"/>
                </a:cubicBezTo>
                <a:cubicBezTo>
                  <a:pt x="9447" y="1380"/>
                  <a:pt x="9438" y="1404"/>
                  <a:pt x="9450" y="1419"/>
                </a:cubicBezTo>
                <a:cubicBezTo>
                  <a:pt x="9465" y="1439"/>
                  <a:pt x="9480" y="1460"/>
                  <a:pt x="9495" y="1480"/>
                </a:cubicBezTo>
                <a:cubicBezTo>
                  <a:pt x="9502" y="1491"/>
                  <a:pt x="9514" y="1498"/>
                  <a:pt x="9526" y="1498"/>
                </a:cubicBezTo>
                <a:cubicBezTo>
                  <a:pt x="9531" y="1498"/>
                  <a:pt x="9537" y="1496"/>
                  <a:pt x="9543" y="1493"/>
                </a:cubicBezTo>
                <a:cubicBezTo>
                  <a:pt x="9559" y="1483"/>
                  <a:pt x="9568" y="1460"/>
                  <a:pt x="9556" y="1445"/>
                </a:cubicBezTo>
                <a:cubicBezTo>
                  <a:pt x="9541" y="1425"/>
                  <a:pt x="9526" y="1405"/>
                  <a:pt x="9511" y="1384"/>
                </a:cubicBezTo>
                <a:cubicBezTo>
                  <a:pt x="9504" y="1373"/>
                  <a:pt x="9492" y="1366"/>
                  <a:pt x="9480" y="1366"/>
                </a:cubicBezTo>
                <a:close/>
                <a:moveTo>
                  <a:pt x="10826" y="1366"/>
                </a:moveTo>
                <a:cubicBezTo>
                  <a:pt x="10810" y="1366"/>
                  <a:pt x="10794" y="1374"/>
                  <a:pt x="10783" y="1391"/>
                </a:cubicBezTo>
                <a:cubicBezTo>
                  <a:pt x="10774" y="1407"/>
                  <a:pt x="10764" y="1423"/>
                  <a:pt x="10756" y="1436"/>
                </a:cubicBezTo>
                <a:cubicBezTo>
                  <a:pt x="10731" y="1479"/>
                  <a:pt x="10767" y="1518"/>
                  <a:pt x="10804" y="1518"/>
                </a:cubicBezTo>
                <a:cubicBezTo>
                  <a:pt x="10820" y="1518"/>
                  <a:pt x="10836" y="1510"/>
                  <a:pt x="10847" y="1492"/>
                </a:cubicBezTo>
                <a:cubicBezTo>
                  <a:pt x="10857" y="1476"/>
                  <a:pt x="10866" y="1460"/>
                  <a:pt x="10874" y="1446"/>
                </a:cubicBezTo>
                <a:cubicBezTo>
                  <a:pt x="10899" y="1405"/>
                  <a:pt x="10862" y="1366"/>
                  <a:pt x="10826" y="1366"/>
                </a:cubicBezTo>
                <a:close/>
                <a:moveTo>
                  <a:pt x="21167" y="1412"/>
                </a:moveTo>
                <a:cubicBezTo>
                  <a:pt x="21155" y="1412"/>
                  <a:pt x="21142" y="1419"/>
                  <a:pt x="21136" y="1430"/>
                </a:cubicBezTo>
                <a:cubicBezTo>
                  <a:pt x="21127" y="1449"/>
                  <a:pt x="21134" y="1467"/>
                  <a:pt x="21149" y="1478"/>
                </a:cubicBezTo>
                <a:cubicBezTo>
                  <a:pt x="21169" y="1494"/>
                  <a:pt x="21188" y="1509"/>
                  <a:pt x="21209" y="1523"/>
                </a:cubicBezTo>
                <a:cubicBezTo>
                  <a:pt x="21214" y="1527"/>
                  <a:pt x="21219" y="1528"/>
                  <a:pt x="21225" y="1528"/>
                </a:cubicBezTo>
                <a:cubicBezTo>
                  <a:pt x="21238" y="1528"/>
                  <a:pt x="21251" y="1520"/>
                  <a:pt x="21257" y="1510"/>
                </a:cubicBezTo>
                <a:cubicBezTo>
                  <a:pt x="21269" y="1492"/>
                  <a:pt x="21260" y="1473"/>
                  <a:pt x="21244" y="1461"/>
                </a:cubicBezTo>
                <a:cubicBezTo>
                  <a:pt x="21225" y="1446"/>
                  <a:pt x="21205" y="1431"/>
                  <a:pt x="21184" y="1417"/>
                </a:cubicBezTo>
                <a:cubicBezTo>
                  <a:pt x="21179" y="1413"/>
                  <a:pt x="21173" y="1412"/>
                  <a:pt x="21167" y="1412"/>
                </a:cubicBezTo>
                <a:close/>
                <a:moveTo>
                  <a:pt x="877" y="1421"/>
                </a:moveTo>
                <a:cubicBezTo>
                  <a:pt x="859" y="1421"/>
                  <a:pt x="840" y="1432"/>
                  <a:pt x="839" y="1455"/>
                </a:cubicBezTo>
                <a:cubicBezTo>
                  <a:pt x="837" y="1491"/>
                  <a:pt x="862" y="1522"/>
                  <a:pt x="896" y="1533"/>
                </a:cubicBezTo>
                <a:cubicBezTo>
                  <a:pt x="900" y="1534"/>
                  <a:pt x="904" y="1534"/>
                  <a:pt x="907" y="1534"/>
                </a:cubicBezTo>
                <a:cubicBezTo>
                  <a:pt x="943" y="1534"/>
                  <a:pt x="955" y="1476"/>
                  <a:pt x="916" y="1465"/>
                </a:cubicBezTo>
                <a:cubicBezTo>
                  <a:pt x="910" y="1461"/>
                  <a:pt x="911" y="1459"/>
                  <a:pt x="911" y="1455"/>
                </a:cubicBezTo>
                <a:cubicBezTo>
                  <a:pt x="912" y="1432"/>
                  <a:pt x="895" y="1421"/>
                  <a:pt x="877" y="1421"/>
                </a:cubicBezTo>
                <a:close/>
                <a:moveTo>
                  <a:pt x="12410" y="1439"/>
                </a:moveTo>
                <a:cubicBezTo>
                  <a:pt x="12401" y="1439"/>
                  <a:pt x="12392" y="1444"/>
                  <a:pt x="12392" y="1455"/>
                </a:cubicBezTo>
                <a:lnTo>
                  <a:pt x="12392" y="1529"/>
                </a:lnTo>
                <a:cubicBezTo>
                  <a:pt x="12392" y="1541"/>
                  <a:pt x="12402" y="1547"/>
                  <a:pt x="12411" y="1547"/>
                </a:cubicBezTo>
                <a:cubicBezTo>
                  <a:pt x="12419" y="1547"/>
                  <a:pt x="12428" y="1541"/>
                  <a:pt x="12428" y="1529"/>
                </a:cubicBezTo>
                <a:lnTo>
                  <a:pt x="12428" y="1455"/>
                </a:lnTo>
                <a:cubicBezTo>
                  <a:pt x="12428" y="1444"/>
                  <a:pt x="12419" y="1439"/>
                  <a:pt x="12410" y="1439"/>
                </a:cubicBezTo>
                <a:close/>
                <a:moveTo>
                  <a:pt x="22746" y="1477"/>
                </a:moveTo>
                <a:cubicBezTo>
                  <a:pt x="22700" y="1477"/>
                  <a:pt x="22700" y="1548"/>
                  <a:pt x="22746" y="1548"/>
                </a:cubicBezTo>
                <a:lnTo>
                  <a:pt x="22775" y="1548"/>
                </a:lnTo>
                <a:cubicBezTo>
                  <a:pt x="22775" y="1548"/>
                  <a:pt x="22776" y="1548"/>
                  <a:pt x="22776" y="1548"/>
                </a:cubicBezTo>
                <a:cubicBezTo>
                  <a:pt x="22821" y="1548"/>
                  <a:pt x="22821" y="1477"/>
                  <a:pt x="22775" y="1477"/>
                </a:cubicBezTo>
                <a:close/>
                <a:moveTo>
                  <a:pt x="7080" y="1497"/>
                </a:moveTo>
                <a:cubicBezTo>
                  <a:pt x="7062" y="1497"/>
                  <a:pt x="7044" y="1508"/>
                  <a:pt x="7044" y="1531"/>
                </a:cubicBezTo>
                <a:lnTo>
                  <a:pt x="7044" y="1546"/>
                </a:lnTo>
                <a:cubicBezTo>
                  <a:pt x="7044" y="1569"/>
                  <a:pt x="7062" y="1581"/>
                  <a:pt x="7080" y="1581"/>
                </a:cubicBezTo>
                <a:cubicBezTo>
                  <a:pt x="7098" y="1581"/>
                  <a:pt x="7116" y="1569"/>
                  <a:pt x="7116" y="1546"/>
                </a:cubicBezTo>
                <a:lnTo>
                  <a:pt x="7116" y="1531"/>
                </a:lnTo>
                <a:cubicBezTo>
                  <a:pt x="7116" y="1508"/>
                  <a:pt x="7098" y="1497"/>
                  <a:pt x="7080" y="1497"/>
                </a:cubicBezTo>
                <a:close/>
                <a:moveTo>
                  <a:pt x="11975" y="1540"/>
                </a:moveTo>
                <a:cubicBezTo>
                  <a:pt x="11957" y="1540"/>
                  <a:pt x="11940" y="1551"/>
                  <a:pt x="11940" y="1575"/>
                </a:cubicBezTo>
                <a:lnTo>
                  <a:pt x="11940" y="1590"/>
                </a:lnTo>
                <a:cubicBezTo>
                  <a:pt x="11939" y="1613"/>
                  <a:pt x="11956" y="1624"/>
                  <a:pt x="11974" y="1624"/>
                </a:cubicBezTo>
                <a:cubicBezTo>
                  <a:pt x="11992" y="1624"/>
                  <a:pt x="12010" y="1613"/>
                  <a:pt x="12010" y="1590"/>
                </a:cubicBezTo>
                <a:lnTo>
                  <a:pt x="12010" y="1575"/>
                </a:lnTo>
                <a:cubicBezTo>
                  <a:pt x="12010" y="1551"/>
                  <a:pt x="11992" y="1540"/>
                  <a:pt x="11975" y="1540"/>
                </a:cubicBezTo>
                <a:close/>
                <a:moveTo>
                  <a:pt x="15098" y="1502"/>
                </a:moveTo>
                <a:cubicBezTo>
                  <a:pt x="15095" y="1502"/>
                  <a:pt x="15092" y="1502"/>
                  <a:pt x="15089" y="1503"/>
                </a:cubicBezTo>
                <a:cubicBezTo>
                  <a:pt x="15079" y="1506"/>
                  <a:pt x="15073" y="1512"/>
                  <a:pt x="15069" y="1518"/>
                </a:cubicBezTo>
                <a:cubicBezTo>
                  <a:pt x="15064" y="1509"/>
                  <a:pt x="15053" y="1502"/>
                  <a:pt x="15041" y="1502"/>
                </a:cubicBezTo>
                <a:cubicBezTo>
                  <a:pt x="15040" y="1502"/>
                  <a:pt x="15040" y="1502"/>
                  <a:pt x="15040" y="1502"/>
                </a:cubicBezTo>
                <a:cubicBezTo>
                  <a:pt x="14991" y="1502"/>
                  <a:pt x="14992" y="1571"/>
                  <a:pt x="15037" y="1572"/>
                </a:cubicBezTo>
                <a:cubicBezTo>
                  <a:pt x="15049" y="1572"/>
                  <a:pt x="15058" y="1567"/>
                  <a:pt x="15065" y="1560"/>
                </a:cubicBezTo>
                <a:cubicBezTo>
                  <a:pt x="15074" y="1592"/>
                  <a:pt x="15101" y="1619"/>
                  <a:pt x="15135" y="1629"/>
                </a:cubicBezTo>
                <a:cubicBezTo>
                  <a:pt x="15139" y="1631"/>
                  <a:pt x="15143" y="1631"/>
                  <a:pt x="15147" y="1631"/>
                </a:cubicBezTo>
                <a:cubicBezTo>
                  <a:pt x="15181" y="1631"/>
                  <a:pt x="15193" y="1574"/>
                  <a:pt x="15154" y="1561"/>
                </a:cubicBezTo>
                <a:cubicBezTo>
                  <a:pt x="15138" y="1556"/>
                  <a:pt x="15133" y="1543"/>
                  <a:pt x="15132" y="1528"/>
                </a:cubicBezTo>
                <a:cubicBezTo>
                  <a:pt x="15130" y="1512"/>
                  <a:pt x="15113" y="1502"/>
                  <a:pt x="15098" y="1502"/>
                </a:cubicBezTo>
                <a:close/>
                <a:moveTo>
                  <a:pt x="16524" y="1519"/>
                </a:moveTo>
                <a:cubicBezTo>
                  <a:pt x="16506" y="1519"/>
                  <a:pt x="16488" y="1528"/>
                  <a:pt x="16478" y="1545"/>
                </a:cubicBezTo>
                <a:cubicBezTo>
                  <a:pt x="16463" y="1569"/>
                  <a:pt x="16472" y="1606"/>
                  <a:pt x="16498" y="1619"/>
                </a:cubicBezTo>
                <a:cubicBezTo>
                  <a:pt x="16508" y="1624"/>
                  <a:pt x="16518" y="1629"/>
                  <a:pt x="16528" y="1634"/>
                </a:cubicBezTo>
                <a:cubicBezTo>
                  <a:pt x="16537" y="1639"/>
                  <a:pt x="16546" y="1641"/>
                  <a:pt x="16555" y="1641"/>
                </a:cubicBezTo>
                <a:cubicBezTo>
                  <a:pt x="16573" y="1641"/>
                  <a:pt x="16591" y="1632"/>
                  <a:pt x="16602" y="1614"/>
                </a:cubicBezTo>
                <a:cubicBezTo>
                  <a:pt x="16615" y="1591"/>
                  <a:pt x="16608" y="1555"/>
                  <a:pt x="16582" y="1541"/>
                </a:cubicBezTo>
                <a:cubicBezTo>
                  <a:pt x="16571" y="1536"/>
                  <a:pt x="16562" y="1531"/>
                  <a:pt x="16551" y="1525"/>
                </a:cubicBezTo>
                <a:cubicBezTo>
                  <a:pt x="16543" y="1521"/>
                  <a:pt x="16533" y="1519"/>
                  <a:pt x="16524" y="1519"/>
                </a:cubicBezTo>
                <a:close/>
                <a:moveTo>
                  <a:pt x="19304" y="1622"/>
                </a:moveTo>
                <a:cubicBezTo>
                  <a:pt x="19280" y="1622"/>
                  <a:pt x="19280" y="1656"/>
                  <a:pt x="19304" y="1656"/>
                </a:cubicBezTo>
                <a:cubicBezTo>
                  <a:pt x="19327" y="1656"/>
                  <a:pt x="19327" y="1622"/>
                  <a:pt x="19304" y="1622"/>
                </a:cubicBezTo>
                <a:close/>
                <a:moveTo>
                  <a:pt x="3535" y="1596"/>
                </a:moveTo>
                <a:cubicBezTo>
                  <a:pt x="3521" y="1596"/>
                  <a:pt x="3508" y="1614"/>
                  <a:pt x="3522" y="1625"/>
                </a:cubicBezTo>
                <a:cubicBezTo>
                  <a:pt x="3529" y="1632"/>
                  <a:pt x="3529" y="1637"/>
                  <a:pt x="3520" y="1644"/>
                </a:cubicBezTo>
                <a:cubicBezTo>
                  <a:pt x="3506" y="1655"/>
                  <a:pt x="3519" y="1672"/>
                  <a:pt x="3534" y="1672"/>
                </a:cubicBezTo>
                <a:cubicBezTo>
                  <a:pt x="3538" y="1672"/>
                  <a:pt x="3542" y="1671"/>
                  <a:pt x="3545" y="1669"/>
                </a:cubicBezTo>
                <a:cubicBezTo>
                  <a:pt x="3566" y="1651"/>
                  <a:pt x="3566" y="1619"/>
                  <a:pt x="3546" y="1601"/>
                </a:cubicBezTo>
                <a:cubicBezTo>
                  <a:pt x="3543" y="1597"/>
                  <a:pt x="3539" y="1596"/>
                  <a:pt x="3535" y="1596"/>
                </a:cubicBezTo>
                <a:close/>
                <a:moveTo>
                  <a:pt x="15654" y="1592"/>
                </a:moveTo>
                <a:cubicBezTo>
                  <a:pt x="15627" y="1592"/>
                  <a:pt x="15603" y="1629"/>
                  <a:pt x="15628" y="1653"/>
                </a:cubicBezTo>
                <a:lnTo>
                  <a:pt x="15644" y="1669"/>
                </a:lnTo>
                <a:cubicBezTo>
                  <a:pt x="15651" y="1676"/>
                  <a:pt x="15659" y="1679"/>
                  <a:pt x="15667" y="1679"/>
                </a:cubicBezTo>
                <a:cubicBezTo>
                  <a:pt x="15694" y="1679"/>
                  <a:pt x="15719" y="1644"/>
                  <a:pt x="15693" y="1619"/>
                </a:cubicBezTo>
                <a:lnTo>
                  <a:pt x="15678" y="1603"/>
                </a:lnTo>
                <a:cubicBezTo>
                  <a:pt x="15670" y="1596"/>
                  <a:pt x="15662" y="1592"/>
                  <a:pt x="15654" y="1592"/>
                </a:cubicBezTo>
                <a:close/>
                <a:moveTo>
                  <a:pt x="6059" y="1613"/>
                </a:moveTo>
                <a:cubicBezTo>
                  <a:pt x="6012" y="1613"/>
                  <a:pt x="6012" y="1685"/>
                  <a:pt x="6059" y="1685"/>
                </a:cubicBezTo>
                <a:cubicBezTo>
                  <a:pt x="6105" y="1685"/>
                  <a:pt x="6105" y="1613"/>
                  <a:pt x="6059" y="1613"/>
                </a:cubicBezTo>
                <a:close/>
                <a:moveTo>
                  <a:pt x="13759" y="1545"/>
                </a:moveTo>
                <a:cubicBezTo>
                  <a:pt x="13753" y="1545"/>
                  <a:pt x="13747" y="1546"/>
                  <a:pt x="13742" y="1549"/>
                </a:cubicBezTo>
                <a:cubicBezTo>
                  <a:pt x="13723" y="1560"/>
                  <a:pt x="13721" y="1581"/>
                  <a:pt x="13728" y="1598"/>
                </a:cubicBezTo>
                <a:cubicBezTo>
                  <a:pt x="13738" y="1623"/>
                  <a:pt x="13749" y="1648"/>
                  <a:pt x="13760" y="1672"/>
                </a:cubicBezTo>
                <a:cubicBezTo>
                  <a:pt x="13766" y="1684"/>
                  <a:pt x="13779" y="1689"/>
                  <a:pt x="13792" y="1689"/>
                </a:cubicBezTo>
                <a:cubicBezTo>
                  <a:pt x="13798" y="1689"/>
                  <a:pt x="13804" y="1688"/>
                  <a:pt x="13809" y="1686"/>
                </a:cubicBezTo>
                <a:cubicBezTo>
                  <a:pt x="13827" y="1675"/>
                  <a:pt x="13831" y="1654"/>
                  <a:pt x="13822" y="1637"/>
                </a:cubicBezTo>
                <a:cubicBezTo>
                  <a:pt x="13812" y="1612"/>
                  <a:pt x="13801" y="1587"/>
                  <a:pt x="13790" y="1562"/>
                </a:cubicBezTo>
                <a:cubicBezTo>
                  <a:pt x="13784" y="1550"/>
                  <a:pt x="13772" y="1545"/>
                  <a:pt x="13759" y="1545"/>
                </a:cubicBezTo>
                <a:close/>
                <a:moveTo>
                  <a:pt x="10307" y="1562"/>
                </a:moveTo>
                <a:cubicBezTo>
                  <a:pt x="10298" y="1562"/>
                  <a:pt x="10288" y="1565"/>
                  <a:pt x="10280" y="1569"/>
                </a:cubicBezTo>
                <a:cubicBezTo>
                  <a:pt x="10254" y="1585"/>
                  <a:pt x="10247" y="1616"/>
                  <a:pt x="10260" y="1643"/>
                </a:cubicBezTo>
                <a:cubicBezTo>
                  <a:pt x="10266" y="1653"/>
                  <a:pt x="10271" y="1661"/>
                  <a:pt x="10276" y="1672"/>
                </a:cubicBezTo>
                <a:cubicBezTo>
                  <a:pt x="10285" y="1690"/>
                  <a:pt x="10303" y="1699"/>
                  <a:pt x="10322" y="1699"/>
                </a:cubicBezTo>
                <a:cubicBezTo>
                  <a:pt x="10332" y="1699"/>
                  <a:pt x="10341" y="1696"/>
                  <a:pt x="10349" y="1692"/>
                </a:cubicBezTo>
                <a:cubicBezTo>
                  <a:pt x="10376" y="1676"/>
                  <a:pt x="10382" y="1645"/>
                  <a:pt x="10369" y="1619"/>
                </a:cubicBezTo>
                <a:cubicBezTo>
                  <a:pt x="10364" y="1608"/>
                  <a:pt x="10359" y="1599"/>
                  <a:pt x="10354" y="1588"/>
                </a:cubicBezTo>
                <a:cubicBezTo>
                  <a:pt x="10344" y="1571"/>
                  <a:pt x="10325" y="1562"/>
                  <a:pt x="10307" y="1562"/>
                </a:cubicBezTo>
                <a:close/>
                <a:moveTo>
                  <a:pt x="1804" y="1675"/>
                </a:moveTo>
                <a:cubicBezTo>
                  <a:pt x="1770" y="1675"/>
                  <a:pt x="1758" y="1733"/>
                  <a:pt x="1797" y="1745"/>
                </a:cubicBezTo>
                <a:cubicBezTo>
                  <a:pt x="1813" y="1751"/>
                  <a:pt x="1827" y="1756"/>
                  <a:pt x="1842" y="1761"/>
                </a:cubicBezTo>
                <a:cubicBezTo>
                  <a:pt x="1846" y="1762"/>
                  <a:pt x="1850" y="1763"/>
                  <a:pt x="1854" y="1763"/>
                </a:cubicBezTo>
                <a:cubicBezTo>
                  <a:pt x="1888" y="1763"/>
                  <a:pt x="1901" y="1706"/>
                  <a:pt x="1862" y="1693"/>
                </a:cubicBezTo>
                <a:cubicBezTo>
                  <a:pt x="1846" y="1688"/>
                  <a:pt x="1831" y="1682"/>
                  <a:pt x="1817" y="1677"/>
                </a:cubicBezTo>
                <a:cubicBezTo>
                  <a:pt x="1812" y="1676"/>
                  <a:pt x="1808" y="1675"/>
                  <a:pt x="1804" y="1675"/>
                </a:cubicBezTo>
                <a:close/>
                <a:moveTo>
                  <a:pt x="4497" y="1714"/>
                </a:moveTo>
                <a:cubicBezTo>
                  <a:pt x="4450" y="1714"/>
                  <a:pt x="4450" y="1785"/>
                  <a:pt x="4497" y="1785"/>
                </a:cubicBezTo>
                <a:cubicBezTo>
                  <a:pt x="4541" y="1785"/>
                  <a:pt x="4542" y="1714"/>
                  <a:pt x="4497" y="1714"/>
                </a:cubicBezTo>
                <a:close/>
                <a:moveTo>
                  <a:pt x="23422" y="1646"/>
                </a:moveTo>
                <a:cubicBezTo>
                  <a:pt x="23401" y="1646"/>
                  <a:pt x="23379" y="1663"/>
                  <a:pt x="23385" y="1690"/>
                </a:cubicBezTo>
                <a:lnTo>
                  <a:pt x="23400" y="1764"/>
                </a:lnTo>
                <a:cubicBezTo>
                  <a:pt x="23404" y="1782"/>
                  <a:pt x="23417" y="1789"/>
                  <a:pt x="23431" y="1789"/>
                </a:cubicBezTo>
                <a:cubicBezTo>
                  <a:pt x="23451" y="1789"/>
                  <a:pt x="23474" y="1772"/>
                  <a:pt x="23469" y="1745"/>
                </a:cubicBezTo>
                <a:cubicBezTo>
                  <a:pt x="23461" y="1721"/>
                  <a:pt x="23457" y="1696"/>
                  <a:pt x="23453" y="1671"/>
                </a:cubicBezTo>
                <a:cubicBezTo>
                  <a:pt x="23449" y="1653"/>
                  <a:pt x="23436" y="1646"/>
                  <a:pt x="23422" y="1646"/>
                </a:cubicBezTo>
                <a:close/>
                <a:moveTo>
                  <a:pt x="2436" y="1723"/>
                </a:moveTo>
                <a:cubicBezTo>
                  <a:pt x="2392" y="1723"/>
                  <a:pt x="2391" y="1795"/>
                  <a:pt x="2436" y="1795"/>
                </a:cubicBezTo>
                <a:cubicBezTo>
                  <a:pt x="2482" y="1795"/>
                  <a:pt x="2482" y="1723"/>
                  <a:pt x="2436" y="1723"/>
                </a:cubicBezTo>
                <a:close/>
                <a:moveTo>
                  <a:pt x="2722" y="1712"/>
                </a:moveTo>
                <a:cubicBezTo>
                  <a:pt x="2691" y="1712"/>
                  <a:pt x="2669" y="1759"/>
                  <a:pt x="2703" y="1777"/>
                </a:cubicBezTo>
                <a:cubicBezTo>
                  <a:pt x="2714" y="1782"/>
                  <a:pt x="2723" y="1787"/>
                  <a:pt x="2733" y="1792"/>
                </a:cubicBezTo>
                <a:cubicBezTo>
                  <a:pt x="2739" y="1795"/>
                  <a:pt x="2745" y="1797"/>
                  <a:pt x="2751" y="1797"/>
                </a:cubicBezTo>
                <a:cubicBezTo>
                  <a:pt x="2783" y="1797"/>
                  <a:pt x="2805" y="1750"/>
                  <a:pt x="2769" y="1732"/>
                </a:cubicBezTo>
                <a:cubicBezTo>
                  <a:pt x="2759" y="1726"/>
                  <a:pt x="2749" y="1721"/>
                  <a:pt x="2739" y="1716"/>
                </a:cubicBezTo>
                <a:cubicBezTo>
                  <a:pt x="2733" y="1713"/>
                  <a:pt x="2728" y="1712"/>
                  <a:pt x="2722" y="1712"/>
                </a:cubicBezTo>
                <a:close/>
                <a:moveTo>
                  <a:pt x="3870" y="1712"/>
                </a:moveTo>
                <a:cubicBezTo>
                  <a:pt x="3865" y="1712"/>
                  <a:pt x="3860" y="1713"/>
                  <a:pt x="3855" y="1714"/>
                </a:cubicBezTo>
                <a:cubicBezTo>
                  <a:pt x="3816" y="1723"/>
                  <a:pt x="3827" y="1782"/>
                  <a:pt x="3865" y="1784"/>
                </a:cubicBezTo>
                <a:cubicBezTo>
                  <a:pt x="3871" y="1794"/>
                  <a:pt x="3883" y="1799"/>
                  <a:pt x="3894" y="1799"/>
                </a:cubicBezTo>
                <a:cubicBezTo>
                  <a:pt x="3900" y="1799"/>
                  <a:pt x="3907" y="1798"/>
                  <a:pt x="3912" y="1795"/>
                </a:cubicBezTo>
                <a:cubicBezTo>
                  <a:pt x="3931" y="1784"/>
                  <a:pt x="3933" y="1763"/>
                  <a:pt x="3926" y="1745"/>
                </a:cubicBezTo>
                <a:cubicBezTo>
                  <a:pt x="3915" y="1723"/>
                  <a:pt x="3892" y="1712"/>
                  <a:pt x="3870" y="1712"/>
                </a:cubicBezTo>
                <a:close/>
                <a:moveTo>
                  <a:pt x="13042" y="1674"/>
                </a:moveTo>
                <a:cubicBezTo>
                  <a:pt x="13024" y="1674"/>
                  <a:pt x="13005" y="1684"/>
                  <a:pt x="12995" y="1701"/>
                </a:cubicBezTo>
                <a:cubicBezTo>
                  <a:pt x="12979" y="1727"/>
                  <a:pt x="12989" y="1759"/>
                  <a:pt x="13015" y="1775"/>
                </a:cubicBezTo>
                <a:cubicBezTo>
                  <a:pt x="13030" y="1785"/>
                  <a:pt x="13045" y="1795"/>
                  <a:pt x="13059" y="1805"/>
                </a:cubicBezTo>
                <a:cubicBezTo>
                  <a:pt x="13066" y="1810"/>
                  <a:pt x="13075" y="1812"/>
                  <a:pt x="13084" y="1812"/>
                </a:cubicBezTo>
                <a:cubicBezTo>
                  <a:pt x="13103" y="1812"/>
                  <a:pt x="13123" y="1802"/>
                  <a:pt x="13132" y="1785"/>
                </a:cubicBezTo>
                <a:cubicBezTo>
                  <a:pt x="13147" y="1759"/>
                  <a:pt x="13136" y="1727"/>
                  <a:pt x="13113" y="1712"/>
                </a:cubicBezTo>
                <a:cubicBezTo>
                  <a:pt x="13097" y="1701"/>
                  <a:pt x="13083" y="1692"/>
                  <a:pt x="13068" y="1681"/>
                </a:cubicBezTo>
                <a:cubicBezTo>
                  <a:pt x="13060" y="1676"/>
                  <a:pt x="13051" y="1674"/>
                  <a:pt x="13042" y="1674"/>
                </a:cubicBezTo>
                <a:close/>
                <a:moveTo>
                  <a:pt x="6525" y="1720"/>
                </a:moveTo>
                <a:cubicBezTo>
                  <a:pt x="6507" y="1720"/>
                  <a:pt x="6489" y="1732"/>
                  <a:pt x="6489" y="1755"/>
                </a:cubicBezTo>
                <a:lnTo>
                  <a:pt x="6489" y="1785"/>
                </a:lnTo>
                <a:cubicBezTo>
                  <a:pt x="6489" y="1808"/>
                  <a:pt x="6506" y="1820"/>
                  <a:pt x="6524" y="1820"/>
                </a:cubicBezTo>
                <a:cubicBezTo>
                  <a:pt x="6541" y="1820"/>
                  <a:pt x="6559" y="1808"/>
                  <a:pt x="6560" y="1785"/>
                </a:cubicBezTo>
                <a:lnTo>
                  <a:pt x="6560" y="1755"/>
                </a:lnTo>
                <a:cubicBezTo>
                  <a:pt x="6560" y="1732"/>
                  <a:pt x="6543" y="1720"/>
                  <a:pt x="6525" y="1720"/>
                </a:cubicBezTo>
                <a:close/>
                <a:moveTo>
                  <a:pt x="17021" y="1714"/>
                </a:moveTo>
                <a:cubicBezTo>
                  <a:pt x="16980" y="1714"/>
                  <a:pt x="16944" y="1767"/>
                  <a:pt x="16981" y="1805"/>
                </a:cubicBezTo>
                <a:cubicBezTo>
                  <a:pt x="16987" y="1810"/>
                  <a:pt x="16991" y="1815"/>
                  <a:pt x="16996" y="1821"/>
                </a:cubicBezTo>
                <a:cubicBezTo>
                  <a:pt x="17007" y="1832"/>
                  <a:pt x="17020" y="1836"/>
                  <a:pt x="17032" y="1836"/>
                </a:cubicBezTo>
                <a:cubicBezTo>
                  <a:pt x="17073" y="1836"/>
                  <a:pt x="17110" y="1783"/>
                  <a:pt x="17073" y="1745"/>
                </a:cubicBezTo>
                <a:lnTo>
                  <a:pt x="17057" y="1730"/>
                </a:lnTo>
                <a:cubicBezTo>
                  <a:pt x="17046" y="1719"/>
                  <a:pt x="17033" y="1714"/>
                  <a:pt x="17021" y="1714"/>
                </a:cubicBezTo>
                <a:close/>
                <a:moveTo>
                  <a:pt x="19438" y="1770"/>
                </a:moveTo>
                <a:cubicBezTo>
                  <a:pt x="19426" y="1770"/>
                  <a:pt x="19414" y="1783"/>
                  <a:pt x="19422" y="1798"/>
                </a:cubicBezTo>
                <a:cubicBezTo>
                  <a:pt x="19428" y="1808"/>
                  <a:pt x="19433" y="1818"/>
                  <a:pt x="19437" y="1828"/>
                </a:cubicBezTo>
                <a:cubicBezTo>
                  <a:pt x="19441" y="1835"/>
                  <a:pt x="19446" y="1837"/>
                  <a:pt x="19451" y="1837"/>
                </a:cubicBezTo>
                <a:cubicBezTo>
                  <a:pt x="19463" y="1837"/>
                  <a:pt x="19475" y="1825"/>
                  <a:pt x="19468" y="1810"/>
                </a:cubicBezTo>
                <a:cubicBezTo>
                  <a:pt x="19463" y="1800"/>
                  <a:pt x="19457" y="1790"/>
                  <a:pt x="19452" y="1780"/>
                </a:cubicBezTo>
                <a:cubicBezTo>
                  <a:pt x="19449" y="1773"/>
                  <a:pt x="19443" y="1770"/>
                  <a:pt x="19438" y="1770"/>
                </a:cubicBezTo>
                <a:close/>
                <a:moveTo>
                  <a:pt x="18929" y="1721"/>
                </a:moveTo>
                <a:cubicBezTo>
                  <a:pt x="18920" y="1721"/>
                  <a:pt x="18911" y="1723"/>
                  <a:pt x="18902" y="1727"/>
                </a:cubicBezTo>
                <a:cubicBezTo>
                  <a:pt x="18892" y="1733"/>
                  <a:pt x="18882" y="1738"/>
                  <a:pt x="18872" y="1743"/>
                </a:cubicBezTo>
                <a:cubicBezTo>
                  <a:pt x="18845" y="1756"/>
                  <a:pt x="18839" y="1791"/>
                  <a:pt x="18852" y="1817"/>
                </a:cubicBezTo>
                <a:cubicBezTo>
                  <a:pt x="18862" y="1834"/>
                  <a:pt x="18880" y="1843"/>
                  <a:pt x="18898" y="1843"/>
                </a:cubicBezTo>
                <a:cubicBezTo>
                  <a:pt x="18907" y="1843"/>
                  <a:pt x="18916" y="1841"/>
                  <a:pt x="18925" y="1836"/>
                </a:cubicBezTo>
                <a:cubicBezTo>
                  <a:pt x="18936" y="1831"/>
                  <a:pt x="18945" y="1826"/>
                  <a:pt x="18955" y="1821"/>
                </a:cubicBezTo>
                <a:cubicBezTo>
                  <a:pt x="18982" y="1807"/>
                  <a:pt x="18988" y="1771"/>
                  <a:pt x="18975" y="1747"/>
                </a:cubicBezTo>
                <a:cubicBezTo>
                  <a:pt x="18965" y="1730"/>
                  <a:pt x="18947" y="1721"/>
                  <a:pt x="18929" y="1721"/>
                </a:cubicBezTo>
                <a:close/>
                <a:moveTo>
                  <a:pt x="19965" y="1737"/>
                </a:moveTo>
                <a:cubicBezTo>
                  <a:pt x="19896" y="1737"/>
                  <a:pt x="19896" y="1844"/>
                  <a:pt x="19965" y="1844"/>
                </a:cubicBezTo>
                <a:lnTo>
                  <a:pt x="19996" y="1844"/>
                </a:lnTo>
                <a:cubicBezTo>
                  <a:pt x="20065" y="1844"/>
                  <a:pt x="20065" y="1737"/>
                  <a:pt x="19996" y="1737"/>
                </a:cubicBezTo>
                <a:close/>
                <a:moveTo>
                  <a:pt x="21978" y="1746"/>
                </a:moveTo>
                <a:cubicBezTo>
                  <a:pt x="21960" y="1746"/>
                  <a:pt x="21942" y="1758"/>
                  <a:pt x="21942" y="1781"/>
                </a:cubicBezTo>
                <a:lnTo>
                  <a:pt x="21942" y="1811"/>
                </a:lnTo>
                <a:cubicBezTo>
                  <a:pt x="21942" y="1834"/>
                  <a:pt x="21960" y="1846"/>
                  <a:pt x="21978" y="1846"/>
                </a:cubicBezTo>
                <a:cubicBezTo>
                  <a:pt x="21996" y="1846"/>
                  <a:pt x="22013" y="1834"/>
                  <a:pt x="22013" y="1811"/>
                </a:cubicBezTo>
                <a:lnTo>
                  <a:pt x="22013" y="1781"/>
                </a:lnTo>
                <a:cubicBezTo>
                  <a:pt x="22013" y="1758"/>
                  <a:pt x="21996" y="1746"/>
                  <a:pt x="21978" y="1746"/>
                </a:cubicBezTo>
                <a:close/>
                <a:moveTo>
                  <a:pt x="333" y="1779"/>
                </a:moveTo>
                <a:cubicBezTo>
                  <a:pt x="288" y="1779"/>
                  <a:pt x="287" y="1849"/>
                  <a:pt x="333" y="1849"/>
                </a:cubicBezTo>
                <a:cubicBezTo>
                  <a:pt x="380" y="1849"/>
                  <a:pt x="380" y="1779"/>
                  <a:pt x="333" y="1779"/>
                </a:cubicBezTo>
                <a:close/>
                <a:moveTo>
                  <a:pt x="14694" y="1710"/>
                </a:moveTo>
                <a:cubicBezTo>
                  <a:pt x="14670" y="1710"/>
                  <a:pt x="14649" y="1727"/>
                  <a:pt x="14641" y="1748"/>
                </a:cubicBezTo>
                <a:cubicBezTo>
                  <a:pt x="14636" y="1764"/>
                  <a:pt x="14631" y="1779"/>
                  <a:pt x="14627" y="1792"/>
                </a:cubicBezTo>
                <a:cubicBezTo>
                  <a:pt x="14617" y="1821"/>
                  <a:pt x="14637" y="1852"/>
                  <a:pt x="14663" y="1858"/>
                </a:cubicBezTo>
                <a:cubicBezTo>
                  <a:pt x="14668" y="1860"/>
                  <a:pt x="14672" y="1860"/>
                  <a:pt x="14676" y="1860"/>
                </a:cubicBezTo>
                <a:cubicBezTo>
                  <a:pt x="14700" y="1860"/>
                  <a:pt x="14720" y="1844"/>
                  <a:pt x="14728" y="1822"/>
                </a:cubicBezTo>
                <a:cubicBezTo>
                  <a:pt x="14734" y="1806"/>
                  <a:pt x="14739" y="1791"/>
                  <a:pt x="14744" y="1777"/>
                </a:cubicBezTo>
                <a:cubicBezTo>
                  <a:pt x="14754" y="1749"/>
                  <a:pt x="14734" y="1718"/>
                  <a:pt x="14707" y="1712"/>
                </a:cubicBezTo>
                <a:cubicBezTo>
                  <a:pt x="14703" y="1710"/>
                  <a:pt x="14698" y="1710"/>
                  <a:pt x="14694" y="1710"/>
                </a:cubicBezTo>
                <a:close/>
                <a:moveTo>
                  <a:pt x="11177" y="1778"/>
                </a:moveTo>
                <a:cubicBezTo>
                  <a:pt x="11159" y="1778"/>
                  <a:pt x="11141" y="1789"/>
                  <a:pt x="11141" y="1812"/>
                </a:cubicBezTo>
                <a:lnTo>
                  <a:pt x="11141" y="1828"/>
                </a:lnTo>
                <a:cubicBezTo>
                  <a:pt x="11141" y="1851"/>
                  <a:pt x="11159" y="1863"/>
                  <a:pt x="11177" y="1863"/>
                </a:cubicBezTo>
                <a:cubicBezTo>
                  <a:pt x="11195" y="1863"/>
                  <a:pt x="11213" y="1851"/>
                  <a:pt x="11213" y="1828"/>
                </a:cubicBezTo>
                <a:lnTo>
                  <a:pt x="11213" y="1812"/>
                </a:lnTo>
                <a:cubicBezTo>
                  <a:pt x="11213" y="1789"/>
                  <a:pt x="11195" y="1778"/>
                  <a:pt x="11177" y="1778"/>
                </a:cubicBezTo>
                <a:close/>
                <a:moveTo>
                  <a:pt x="16494" y="1792"/>
                </a:moveTo>
                <a:cubicBezTo>
                  <a:pt x="16451" y="1792"/>
                  <a:pt x="16450" y="1864"/>
                  <a:pt x="16495" y="1864"/>
                </a:cubicBezTo>
                <a:lnTo>
                  <a:pt x="16525" y="1864"/>
                </a:lnTo>
                <a:cubicBezTo>
                  <a:pt x="16571" y="1864"/>
                  <a:pt x="16571" y="1792"/>
                  <a:pt x="16525" y="1792"/>
                </a:cubicBezTo>
                <a:lnTo>
                  <a:pt x="16495" y="1792"/>
                </a:lnTo>
                <a:cubicBezTo>
                  <a:pt x="16494" y="1792"/>
                  <a:pt x="16494" y="1792"/>
                  <a:pt x="16494" y="1792"/>
                </a:cubicBezTo>
                <a:close/>
                <a:moveTo>
                  <a:pt x="11919" y="1786"/>
                </a:moveTo>
                <a:cubicBezTo>
                  <a:pt x="11896" y="1786"/>
                  <a:pt x="11873" y="1792"/>
                  <a:pt x="11852" y="1802"/>
                </a:cubicBezTo>
                <a:cubicBezTo>
                  <a:pt x="11816" y="1819"/>
                  <a:pt x="11838" y="1868"/>
                  <a:pt x="11871" y="1868"/>
                </a:cubicBezTo>
                <a:cubicBezTo>
                  <a:pt x="11876" y="1868"/>
                  <a:pt x="11881" y="1866"/>
                  <a:pt x="11886" y="1864"/>
                </a:cubicBezTo>
                <a:cubicBezTo>
                  <a:pt x="11896" y="1859"/>
                  <a:pt x="11905" y="1857"/>
                  <a:pt x="11915" y="1857"/>
                </a:cubicBezTo>
                <a:cubicBezTo>
                  <a:pt x="11926" y="1857"/>
                  <a:pt x="11937" y="1860"/>
                  <a:pt x="11948" y="1865"/>
                </a:cubicBezTo>
                <a:cubicBezTo>
                  <a:pt x="11951" y="1866"/>
                  <a:pt x="11954" y="1866"/>
                  <a:pt x="11957" y="1866"/>
                </a:cubicBezTo>
                <a:cubicBezTo>
                  <a:pt x="11973" y="1866"/>
                  <a:pt x="11989" y="1853"/>
                  <a:pt x="11993" y="1840"/>
                </a:cubicBezTo>
                <a:cubicBezTo>
                  <a:pt x="11999" y="1819"/>
                  <a:pt x="11987" y="1803"/>
                  <a:pt x="11968" y="1796"/>
                </a:cubicBezTo>
                <a:cubicBezTo>
                  <a:pt x="11952" y="1789"/>
                  <a:pt x="11935" y="1786"/>
                  <a:pt x="11919" y="1786"/>
                </a:cubicBezTo>
                <a:close/>
                <a:moveTo>
                  <a:pt x="21827" y="1806"/>
                </a:moveTo>
                <a:cubicBezTo>
                  <a:pt x="21810" y="1806"/>
                  <a:pt x="21792" y="1817"/>
                  <a:pt x="21792" y="1840"/>
                </a:cubicBezTo>
                <a:lnTo>
                  <a:pt x="21792" y="1855"/>
                </a:lnTo>
                <a:cubicBezTo>
                  <a:pt x="21792" y="1878"/>
                  <a:pt x="21810" y="1890"/>
                  <a:pt x="21827" y="1890"/>
                </a:cubicBezTo>
                <a:cubicBezTo>
                  <a:pt x="21845" y="1890"/>
                  <a:pt x="21863" y="1878"/>
                  <a:pt x="21863" y="1855"/>
                </a:cubicBezTo>
                <a:lnTo>
                  <a:pt x="21863" y="1840"/>
                </a:lnTo>
                <a:cubicBezTo>
                  <a:pt x="21863" y="1817"/>
                  <a:pt x="21845" y="1806"/>
                  <a:pt x="21827" y="1806"/>
                </a:cubicBezTo>
                <a:close/>
                <a:moveTo>
                  <a:pt x="24624" y="1829"/>
                </a:moveTo>
                <a:cubicBezTo>
                  <a:pt x="24579" y="1829"/>
                  <a:pt x="24579" y="1900"/>
                  <a:pt x="24624" y="1900"/>
                </a:cubicBezTo>
                <a:lnTo>
                  <a:pt x="24640" y="1900"/>
                </a:lnTo>
                <a:cubicBezTo>
                  <a:pt x="24686" y="1900"/>
                  <a:pt x="24686" y="1829"/>
                  <a:pt x="24640" y="1829"/>
                </a:cubicBezTo>
                <a:close/>
                <a:moveTo>
                  <a:pt x="20990" y="1770"/>
                </a:moveTo>
                <a:cubicBezTo>
                  <a:pt x="20954" y="1770"/>
                  <a:pt x="20917" y="1809"/>
                  <a:pt x="20940" y="1850"/>
                </a:cubicBezTo>
                <a:cubicBezTo>
                  <a:pt x="20960" y="1886"/>
                  <a:pt x="20991" y="1902"/>
                  <a:pt x="21030" y="1907"/>
                </a:cubicBezTo>
                <a:cubicBezTo>
                  <a:pt x="21032" y="1907"/>
                  <a:pt x="21033" y="1907"/>
                  <a:pt x="21035" y="1907"/>
                </a:cubicBezTo>
                <a:cubicBezTo>
                  <a:pt x="21062" y="1907"/>
                  <a:pt x="21083" y="1879"/>
                  <a:pt x="21083" y="1853"/>
                </a:cubicBezTo>
                <a:cubicBezTo>
                  <a:pt x="21083" y="1823"/>
                  <a:pt x="21061" y="1805"/>
                  <a:pt x="21034" y="1799"/>
                </a:cubicBezTo>
                <a:cubicBezTo>
                  <a:pt x="21033" y="1798"/>
                  <a:pt x="21033" y="1797"/>
                  <a:pt x="21031" y="1796"/>
                </a:cubicBezTo>
                <a:cubicBezTo>
                  <a:pt x="21021" y="1777"/>
                  <a:pt x="21005" y="1770"/>
                  <a:pt x="20990" y="1770"/>
                </a:cubicBezTo>
                <a:close/>
                <a:moveTo>
                  <a:pt x="20595" y="1847"/>
                </a:moveTo>
                <a:cubicBezTo>
                  <a:pt x="20549" y="1847"/>
                  <a:pt x="20549" y="1917"/>
                  <a:pt x="20595" y="1917"/>
                </a:cubicBezTo>
                <a:cubicBezTo>
                  <a:pt x="20595" y="1917"/>
                  <a:pt x="20596" y="1917"/>
                  <a:pt x="20596" y="1917"/>
                </a:cubicBezTo>
                <a:cubicBezTo>
                  <a:pt x="20641" y="1917"/>
                  <a:pt x="20641" y="1847"/>
                  <a:pt x="20595" y="1847"/>
                </a:cubicBezTo>
                <a:close/>
                <a:moveTo>
                  <a:pt x="9691" y="1820"/>
                </a:moveTo>
                <a:cubicBezTo>
                  <a:pt x="9673" y="1820"/>
                  <a:pt x="9654" y="1831"/>
                  <a:pt x="9654" y="1854"/>
                </a:cubicBezTo>
                <a:cubicBezTo>
                  <a:pt x="9652" y="1890"/>
                  <a:pt x="9675" y="1921"/>
                  <a:pt x="9710" y="1932"/>
                </a:cubicBezTo>
                <a:cubicBezTo>
                  <a:pt x="9714" y="1933"/>
                  <a:pt x="9718" y="1934"/>
                  <a:pt x="9722" y="1934"/>
                </a:cubicBezTo>
                <a:cubicBezTo>
                  <a:pt x="9757" y="1934"/>
                  <a:pt x="9769" y="1875"/>
                  <a:pt x="9730" y="1864"/>
                </a:cubicBezTo>
                <a:cubicBezTo>
                  <a:pt x="9723" y="1861"/>
                  <a:pt x="9725" y="1858"/>
                  <a:pt x="9725" y="1854"/>
                </a:cubicBezTo>
                <a:cubicBezTo>
                  <a:pt x="9726" y="1831"/>
                  <a:pt x="9709" y="1820"/>
                  <a:pt x="9691" y="1820"/>
                </a:cubicBezTo>
                <a:close/>
                <a:moveTo>
                  <a:pt x="18130" y="1873"/>
                </a:moveTo>
                <a:cubicBezTo>
                  <a:pt x="18125" y="1873"/>
                  <a:pt x="18120" y="1875"/>
                  <a:pt x="18116" y="1880"/>
                </a:cubicBezTo>
                <a:cubicBezTo>
                  <a:pt x="18103" y="1899"/>
                  <a:pt x="18086" y="1912"/>
                  <a:pt x="18066" y="1918"/>
                </a:cubicBezTo>
                <a:cubicBezTo>
                  <a:pt x="18047" y="1926"/>
                  <a:pt x="18053" y="1954"/>
                  <a:pt x="18070" y="1954"/>
                </a:cubicBezTo>
                <a:cubicBezTo>
                  <a:pt x="18072" y="1954"/>
                  <a:pt x="18073" y="1953"/>
                  <a:pt x="18075" y="1953"/>
                </a:cubicBezTo>
                <a:cubicBezTo>
                  <a:pt x="18105" y="1941"/>
                  <a:pt x="18127" y="1923"/>
                  <a:pt x="18147" y="1899"/>
                </a:cubicBezTo>
                <a:cubicBezTo>
                  <a:pt x="18156" y="1886"/>
                  <a:pt x="18143" y="1873"/>
                  <a:pt x="18130" y="1873"/>
                </a:cubicBezTo>
                <a:close/>
                <a:moveTo>
                  <a:pt x="8337" y="1890"/>
                </a:moveTo>
                <a:cubicBezTo>
                  <a:pt x="8291" y="1890"/>
                  <a:pt x="8291" y="1960"/>
                  <a:pt x="8337" y="1960"/>
                </a:cubicBezTo>
                <a:lnTo>
                  <a:pt x="8367" y="1960"/>
                </a:lnTo>
                <a:cubicBezTo>
                  <a:pt x="8368" y="1960"/>
                  <a:pt x="8369" y="1960"/>
                  <a:pt x="8369" y="1960"/>
                </a:cubicBezTo>
                <a:cubicBezTo>
                  <a:pt x="8413" y="1960"/>
                  <a:pt x="8414" y="1890"/>
                  <a:pt x="8367" y="1890"/>
                </a:cubicBezTo>
                <a:close/>
                <a:moveTo>
                  <a:pt x="2676" y="1906"/>
                </a:moveTo>
                <a:cubicBezTo>
                  <a:pt x="2632" y="1906"/>
                  <a:pt x="2632" y="1976"/>
                  <a:pt x="2677" y="1976"/>
                </a:cubicBezTo>
                <a:cubicBezTo>
                  <a:pt x="2723" y="1976"/>
                  <a:pt x="2723" y="1906"/>
                  <a:pt x="2677" y="1906"/>
                </a:cubicBezTo>
                <a:cubicBezTo>
                  <a:pt x="2677" y="1906"/>
                  <a:pt x="2676" y="1906"/>
                  <a:pt x="2676" y="1906"/>
                </a:cubicBezTo>
                <a:close/>
                <a:moveTo>
                  <a:pt x="15895" y="1896"/>
                </a:moveTo>
                <a:cubicBezTo>
                  <a:pt x="15877" y="1896"/>
                  <a:pt x="15859" y="1908"/>
                  <a:pt x="15859" y="1931"/>
                </a:cubicBezTo>
                <a:lnTo>
                  <a:pt x="15859" y="1946"/>
                </a:lnTo>
                <a:cubicBezTo>
                  <a:pt x="15859" y="1969"/>
                  <a:pt x="15876" y="1980"/>
                  <a:pt x="15894" y="1980"/>
                </a:cubicBezTo>
                <a:cubicBezTo>
                  <a:pt x="15911" y="1980"/>
                  <a:pt x="15929" y="1969"/>
                  <a:pt x="15929" y="1946"/>
                </a:cubicBezTo>
                <a:lnTo>
                  <a:pt x="15929" y="1931"/>
                </a:lnTo>
                <a:cubicBezTo>
                  <a:pt x="15930" y="1908"/>
                  <a:pt x="15912" y="1896"/>
                  <a:pt x="15895" y="1896"/>
                </a:cubicBezTo>
                <a:close/>
                <a:moveTo>
                  <a:pt x="5231" y="1912"/>
                </a:moveTo>
                <a:cubicBezTo>
                  <a:pt x="5185" y="1912"/>
                  <a:pt x="5185" y="1983"/>
                  <a:pt x="5231" y="1983"/>
                </a:cubicBezTo>
                <a:lnTo>
                  <a:pt x="5247" y="1983"/>
                </a:lnTo>
                <a:cubicBezTo>
                  <a:pt x="5293" y="1983"/>
                  <a:pt x="5293" y="1912"/>
                  <a:pt x="5247" y="1912"/>
                </a:cubicBezTo>
                <a:close/>
                <a:moveTo>
                  <a:pt x="8668" y="1921"/>
                </a:moveTo>
                <a:cubicBezTo>
                  <a:pt x="8622" y="1921"/>
                  <a:pt x="8622" y="1991"/>
                  <a:pt x="8668" y="1991"/>
                </a:cubicBezTo>
                <a:lnTo>
                  <a:pt x="8698" y="1991"/>
                </a:lnTo>
                <a:cubicBezTo>
                  <a:pt x="8745" y="1991"/>
                  <a:pt x="8745" y="1921"/>
                  <a:pt x="8698" y="1921"/>
                </a:cubicBezTo>
                <a:close/>
                <a:moveTo>
                  <a:pt x="5441" y="1928"/>
                </a:moveTo>
                <a:cubicBezTo>
                  <a:pt x="5395" y="1928"/>
                  <a:pt x="5395" y="1999"/>
                  <a:pt x="5441" y="1999"/>
                </a:cubicBezTo>
                <a:cubicBezTo>
                  <a:pt x="5488" y="1999"/>
                  <a:pt x="5488" y="1928"/>
                  <a:pt x="5441" y="1928"/>
                </a:cubicBezTo>
                <a:close/>
                <a:moveTo>
                  <a:pt x="7766" y="1933"/>
                </a:moveTo>
                <a:cubicBezTo>
                  <a:pt x="7720" y="1933"/>
                  <a:pt x="7720" y="2004"/>
                  <a:pt x="7766" y="2004"/>
                </a:cubicBezTo>
                <a:cubicBezTo>
                  <a:pt x="7812" y="2004"/>
                  <a:pt x="7812" y="1933"/>
                  <a:pt x="7766" y="1933"/>
                </a:cubicBezTo>
                <a:close/>
                <a:moveTo>
                  <a:pt x="2256" y="1855"/>
                </a:moveTo>
                <a:cubicBezTo>
                  <a:pt x="2210" y="1855"/>
                  <a:pt x="2180" y="1926"/>
                  <a:pt x="2230" y="1955"/>
                </a:cubicBezTo>
                <a:cubicBezTo>
                  <a:pt x="2255" y="1971"/>
                  <a:pt x="2279" y="1985"/>
                  <a:pt x="2304" y="2000"/>
                </a:cubicBezTo>
                <a:cubicBezTo>
                  <a:pt x="2313" y="2005"/>
                  <a:pt x="2322" y="2008"/>
                  <a:pt x="2330" y="2008"/>
                </a:cubicBezTo>
                <a:cubicBezTo>
                  <a:pt x="2377" y="2008"/>
                  <a:pt x="2408" y="1938"/>
                  <a:pt x="2359" y="1908"/>
                </a:cubicBezTo>
                <a:cubicBezTo>
                  <a:pt x="2334" y="1892"/>
                  <a:pt x="2309" y="1877"/>
                  <a:pt x="2284" y="1864"/>
                </a:cubicBezTo>
                <a:cubicBezTo>
                  <a:pt x="2274" y="1858"/>
                  <a:pt x="2265" y="1855"/>
                  <a:pt x="2256" y="1855"/>
                </a:cubicBezTo>
                <a:close/>
                <a:moveTo>
                  <a:pt x="7902" y="1964"/>
                </a:moveTo>
                <a:cubicBezTo>
                  <a:pt x="7856" y="1964"/>
                  <a:pt x="7856" y="2035"/>
                  <a:pt x="7902" y="2035"/>
                </a:cubicBezTo>
                <a:cubicBezTo>
                  <a:pt x="7946" y="2035"/>
                  <a:pt x="7948" y="1964"/>
                  <a:pt x="7902" y="1964"/>
                </a:cubicBezTo>
                <a:close/>
                <a:moveTo>
                  <a:pt x="19202" y="1855"/>
                </a:moveTo>
                <a:cubicBezTo>
                  <a:pt x="19162" y="1855"/>
                  <a:pt x="19124" y="1908"/>
                  <a:pt x="19161" y="1946"/>
                </a:cubicBezTo>
                <a:cubicBezTo>
                  <a:pt x="19186" y="1971"/>
                  <a:pt x="19211" y="1996"/>
                  <a:pt x="19234" y="2022"/>
                </a:cubicBezTo>
                <a:cubicBezTo>
                  <a:pt x="19245" y="2033"/>
                  <a:pt x="19257" y="2037"/>
                  <a:pt x="19269" y="2037"/>
                </a:cubicBezTo>
                <a:cubicBezTo>
                  <a:pt x="19310" y="2037"/>
                  <a:pt x="19347" y="1985"/>
                  <a:pt x="19311" y="1947"/>
                </a:cubicBezTo>
                <a:cubicBezTo>
                  <a:pt x="19285" y="1922"/>
                  <a:pt x="19262" y="1896"/>
                  <a:pt x="19237" y="1871"/>
                </a:cubicBezTo>
                <a:cubicBezTo>
                  <a:pt x="19227" y="1860"/>
                  <a:pt x="19214" y="1855"/>
                  <a:pt x="19202" y="1855"/>
                </a:cubicBezTo>
                <a:close/>
                <a:moveTo>
                  <a:pt x="4844" y="1955"/>
                </a:moveTo>
                <a:cubicBezTo>
                  <a:pt x="4821" y="1955"/>
                  <a:pt x="4797" y="1980"/>
                  <a:pt x="4811" y="2007"/>
                </a:cubicBezTo>
                <a:cubicBezTo>
                  <a:pt x="4816" y="2018"/>
                  <a:pt x="4821" y="2027"/>
                  <a:pt x="4827" y="2038"/>
                </a:cubicBezTo>
                <a:cubicBezTo>
                  <a:pt x="4833" y="2051"/>
                  <a:pt x="4844" y="2056"/>
                  <a:pt x="4854" y="2056"/>
                </a:cubicBezTo>
                <a:cubicBezTo>
                  <a:pt x="4878" y="2056"/>
                  <a:pt x="4902" y="2030"/>
                  <a:pt x="4887" y="2002"/>
                </a:cubicBezTo>
                <a:cubicBezTo>
                  <a:pt x="4882" y="1991"/>
                  <a:pt x="4877" y="1983"/>
                  <a:pt x="4872" y="1973"/>
                </a:cubicBezTo>
                <a:cubicBezTo>
                  <a:pt x="4865" y="1960"/>
                  <a:pt x="4855" y="1955"/>
                  <a:pt x="4844" y="1955"/>
                </a:cubicBezTo>
                <a:close/>
                <a:moveTo>
                  <a:pt x="12349" y="1995"/>
                </a:moveTo>
                <a:cubicBezTo>
                  <a:pt x="12335" y="1995"/>
                  <a:pt x="12323" y="2014"/>
                  <a:pt x="12336" y="2025"/>
                </a:cubicBezTo>
                <a:cubicBezTo>
                  <a:pt x="12342" y="2031"/>
                  <a:pt x="12341" y="2037"/>
                  <a:pt x="12335" y="2043"/>
                </a:cubicBezTo>
                <a:cubicBezTo>
                  <a:pt x="12320" y="2054"/>
                  <a:pt x="12333" y="2071"/>
                  <a:pt x="12348" y="2071"/>
                </a:cubicBezTo>
                <a:cubicBezTo>
                  <a:pt x="12352" y="2071"/>
                  <a:pt x="12356" y="2070"/>
                  <a:pt x="12360" y="2068"/>
                </a:cubicBezTo>
                <a:cubicBezTo>
                  <a:pt x="12381" y="2051"/>
                  <a:pt x="12381" y="2018"/>
                  <a:pt x="12361" y="2000"/>
                </a:cubicBezTo>
                <a:cubicBezTo>
                  <a:pt x="12357" y="1996"/>
                  <a:pt x="12353" y="1995"/>
                  <a:pt x="12349" y="1995"/>
                </a:cubicBezTo>
                <a:close/>
                <a:moveTo>
                  <a:pt x="22953" y="1944"/>
                </a:moveTo>
                <a:cubicBezTo>
                  <a:pt x="22932" y="1944"/>
                  <a:pt x="22911" y="1961"/>
                  <a:pt x="22919" y="1987"/>
                </a:cubicBezTo>
                <a:cubicBezTo>
                  <a:pt x="22924" y="2007"/>
                  <a:pt x="22929" y="2027"/>
                  <a:pt x="22934" y="2048"/>
                </a:cubicBezTo>
                <a:cubicBezTo>
                  <a:pt x="22938" y="2066"/>
                  <a:pt x="22952" y="2074"/>
                  <a:pt x="22966" y="2074"/>
                </a:cubicBezTo>
                <a:cubicBezTo>
                  <a:pt x="22987" y="2074"/>
                  <a:pt x="23009" y="2057"/>
                  <a:pt x="23002" y="2030"/>
                </a:cubicBezTo>
                <a:cubicBezTo>
                  <a:pt x="22997" y="2010"/>
                  <a:pt x="22991" y="1990"/>
                  <a:pt x="22987" y="1969"/>
                </a:cubicBezTo>
                <a:cubicBezTo>
                  <a:pt x="22982" y="1952"/>
                  <a:pt x="22968" y="1944"/>
                  <a:pt x="22953" y="1944"/>
                </a:cubicBezTo>
                <a:close/>
                <a:moveTo>
                  <a:pt x="16028" y="2033"/>
                </a:moveTo>
                <a:cubicBezTo>
                  <a:pt x="16011" y="2033"/>
                  <a:pt x="16000" y="2056"/>
                  <a:pt x="16018" y="2065"/>
                </a:cubicBezTo>
                <a:cubicBezTo>
                  <a:pt x="16028" y="2070"/>
                  <a:pt x="16038" y="2075"/>
                  <a:pt x="16048" y="2081"/>
                </a:cubicBezTo>
                <a:cubicBezTo>
                  <a:pt x="16051" y="2082"/>
                  <a:pt x="16054" y="2083"/>
                  <a:pt x="16057" y="2083"/>
                </a:cubicBezTo>
                <a:cubicBezTo>
                  <a:pt x="16073" y="2083"/>
                  <a:pt x="16083" y="2058"/>
                  <a:pt x="16067" y="2051"/>
                </a:cubicBezTo>
                <a:cubicBezTo>
                  <a:pt x="16057" y="2046"/>
                  <a:pt x="16047" y="2041"/>
                  <a:pt x="16037" y="2035"/>
                </a:cubicBezTo>
                <a:cubicBezTo>
                  <a:pt x="16034" y="2034"/>
                  <a:pt x="16031" y="2033"/>
                  <a:pt x="16028" y="2033"/>
                </a:cubicBezTo>
                <a:close/>
                <a:moveTo>
                  <a:pt x="14873" y="2012"/>
                </a:moveTo>
                <a:cubicBezTo>
                  <a:pt x="14827" y="2012"/>
                  <a:pt x="14827" y="2084"/>
                  <a:pt x="14873" y="2084"/>
                </a:cubicBezTo>
                <a:cubicBezTo>
                  <a:pt x="14918" y="2084"/>
                  <a:pt x="14918" y="2012"/>
                  <a:pt x="14873" y="2012"/>
                </a:cubicBezTo>
                <a:close/>
                <a:moveTo>
                  <a:pt x="4196" y="1936"/>
                </a:moveTo>
                <a:cubicBezTo>
                  <a:pt x="4155" y="1936"/>
                  <a:pt x="4120" y="1990"/>
                  <a:pt x="4156" y="2027"/>
                </a:cubicBezTo>
                <a:cubicBezTo>
                  <a:pt x="4180" y="2052"/>
                  <a:pt x="4205" y="2077"/>
                  <a:pt x="4230" y="2104"/>
                </a:cubicBezTo>
                <a:cubicBezTo>
                  <a:pt x="4241" y="2115"/>
                  <a:pt x="4254" y="2119"/>
                  <a:pt x="4266" y="2119"/>
                </a:cubicBezTo>
                <a:cubicBezTo>
                  <a:pt x="4307" y="2119"/>
                  <a:pt x="4344" y="2066"/>
                  <a:pt x="4306" y="2028"/>
                </a:cubicBezTo>
                <a:cubicBezTo>
                  <a:pt x="4282" y="2004"/>
                  <a:pt x="4257" y="1979"/>
                  <a:pt x="4232" y="1953"/>
                </a:cubicBezTo>
                <a:cubicBezTo>
                  <a:pt x="4220" y="1941"/>
                  <a:pt x="4208" y="1936"/>
                  <a:pt x="4196" y="1936"/>
                </a:cubicBezTo>
                <a:close/>
                <a:moveTo>
                  <a:pt x="15429" y="2012"/>
                </a:moveTo>
                <a:cubicBezTo>
                  <a:pt x="15416" y="2012"/>
                  <a:pt x="15403" y="2019"/>
                  <a:pt x="15397" y="2030"/>
                </a:cubicBezTo>
                <a:cubicBezTo>
                  <a:pt x="15386" y="2048"/>
                  <a:pt x="15394" y="2067"/>
                  <a:pt x="15409" y="2078"/>
                </a:cubicBezTo>
                <a:cubicBezTo>
                  <a:pt x="15429" y="2094"/>
                  <a:pt x="15449" y="2109"/>
                  <a:pt x="15470" y="2122"/>
                </a:cubicBezTo>
                <a:cubicBezTo>
                  <a:pt x="15475" y="2126"/>
                  <a:pt x="15481" y="2128"/>
                  <a:pt x="15486" y="2128"/>
                </a:cubicBezTo>
                <a:cubicBezTo>
                  <a:pt x="15499" y="2128"/>
                  <a:pt x="15512" y="2121"/>
                  <a:pt x="15518" y="2110"/>
                </a:cubicBezTo>
                <a:cubicBezTo>
                  <a:pt x="15529" y="2091"/>
                  <a:pt x="15520" y="2073"/>
                  <a:pt x="15505" y="2062"/>
                </a:cubicBezTo>
                <a:cubicBezTo>
                  <a:pt x="15485" y="2046"/>
                  <a:pt x="15466" y="2031"/>
                  <a:pt x="15445" y="2017"/>
                </a:cubicBezTo>
                <a:cubicBezTo>
                  <a:pt x="15440" y="2013"/>
                  <a:pt x="15435" y="2012"/>
                  <a:pt x="15429" y="2012"/>
                </a:cubicBezTo>
                <a:close/>
                <a:moveTo>
                  <a:pt x="1282" y="1989"/>
                </a:moveTo>
                <a:cubicBezTo>
                  <a:pt x="1241" y="1989"/>
                  <a:pt x="1205" y="2042"/>
                  <a:pt x="1242" y="2079"/>
                </a:cubicBezTo>
                <a:lnTo>
                  <a:pt x="1287" y="2125"/>
                </a:lnTo>
                <a:cubicBezTo>
                  <a:pt x="1298" y="2136"/>
                  <a:pt x="1310" y="2140"/>
                  <a:pt x="1322" y="2140"/>
                </a:cubicBezTo>
                <a:cubicBezTo>
                  <a:pt x="1363" y="2140"/>
                  <a:pt x="1400" y="2087"/>
                  <a:pt x="1362" y="2049"/>
                </a:cubicBezTo>
                <a:lnTo>
                  <a:pt x="1318" y="2005"/>
                </a:lnTo>
                <a:cubicBezTo>
                  <a:pt x="1307" y="1993"/>
                  <a:pt x="1294" y="1989"/>
                  <a:pt x="1282" y="1989"/>
                </a:cubicBezTo>
                <a:close/>
                <a:moveTo>
                  <a:pt x="10619" y="2075"/>
                </a:moveTo>
                <a:cubicBezTo>
                  <a:pt x="10583" y="2075"/>
                  <a:pt x="10573" y="2132"/>
                  <a:pt x="10611" y="2145"/>
                </a:cubicBezTo>
                <a:cubicBezTo>
                  <a:pt x="10627" y="2151"/>
                  <a:pt x="10642" y="2156"/>
                  <a:pt x="10656" y="2161"/>
                </a:cubicBezTo>
                <a:cubicBezTo>
                  <a:pt x="10660" y="2162"/>
                  <a:pt x="10664" y="2163"/>
                  <a:pt x="10667" y="2163"/>
                </a:cubicBezTo>
                <a:cubicBezTo>
                  <a:pt x="10702" y="2163"/>
                  <a:pt x="10715" y="2105"/>
                  <a:pt x="10675" y="2093"/>
                </a:cubicBezTo>
                <a:cubicBezTo>
                  <a:pt x="10660" y="2088"/>
                  <a:pt x="10646" y="2083"/>
                  <a:pt x="10631" y="2077"/>
                </a:cubicBezTo>
                <a:cubicBezTo>
                  <a:pt x="10627" y="2076"/>
                  <a:pt x="10622" y="2075"/>
                  <a:pt x="10619" y="2075"/>
                </a:cubicBezTo>
                <a:close/>
                <a:moveTo>
                  <a:pt x="15065" y="2086"/>
                </a:moveTo>
                <a:cubicBezTo>
                  <a:pt x="15057" y="2086"/>
                  <a:pt x="15049" y="2089"/>
                  <a:pt x="15042" y="2096"/>
                </a:cubicBezTo>
                <a:lnTo>
                  <a:pt x="15026" y="2112"/>
                </a:lnTo>
                <a:cubicBezTo>
                  <a:pt x="15001" y="2138"/>
                  <a:pt x="15025" y="2173"/>
                  <a:pt x="15052" y="2173"/>
                </a:cubicBezTo>
                <a:cubicBezTo>
                  <a:pt x="15060" y="2173"/>
                  <a:pt x="15068" y="2170"/>
                  <a:pt x="15075" y="2162"/>
                </a:cubicBezTo>
                <a:lnTo>
                  <a:pt x="15091" y="2147"/>
                </a:lnTo>
                <a:cubicBezTo>
                  <a:pt x="15117" y="2121"/>
                  <a:pt x="15092" y="2086"/>
                  <a:pt x="15065" y="2086"/>
                </a:cubicBezTo>
                <a:close/>
                <a:moveTo>
                  <a:pt x="21377" y="2056"/>
                </a:moveTo>
                <a:cubicBezTo>
                  <a:pt x="21337" y="2056"/>
                  <a:pt x="21301" y="2109"/>
                  <a:pt x="21338" y="2147"/>
                </a:cubicBezTo>
                <a:cubicBezTo>
                  <a:pt x="21343" y="2153"/>
                  <a:pt x="21348" y="2157"/>
                  <a:pt x="21353" y="2162"/>
                </a:cubicBezTo>
                <a:cubicBezTo>
                  <a:pt x="21364" y="2173"/>
                  <a:pt x="21377" y="2178"/>
                  <a:pt x="21389" y="2178"/>
                </a:cubicBezTo>
                <a:cubicBezTo>
                  <a:pt x="21430" y="2178"/>
                  <a:pt x="21467" y="2125"/>
                  <a:pt x="21429" y="2088"/>
                </a:cubicBezTo>
                <a:lnTo>
                  <a:pt x="21413" y="2072"/>
                </a:lnTo>
                <a:cubicBezTo>
                  <a:pt x="21402" y="2061"/>
                  <a:pt x="21390" y="2056"/>
                  <a:pt x="21377" y="2056"/>
                </a:cubicBezTo>
                <a:close/>
                <a:moveTo>
                  <a:pt x="13309" y="2114"/>
                </a:moveTo>
                <a:cubicBezTo>
                  <a:pt x="13263" y="2114"/>
                  <a:pt x="13263" y="2184"/>
                  <a:pt x="13309" y="2184"/>
                </a:cubicBezTo>
                <a:cubicBezTo>
                  <a:pt x="13355" y="2184"/>
                  <a:pt x="13355" y="2114"/>
                  <a:pt x="13309" y="2114"/>
                </a:cubicBezTo>
                <a:close/>
                <a:moveTo>
                  <a:pt x="23949" y="2084"/>
                </a:moveTo>
                <a:cubicBezTo>
                  <a:pt x="23943" y="2084"/>
                  <a:pt x="23937" y="2086"/>
                  <a:pt x="23931" y="2090"/>
                </a:cubicBezTo>
                <a:cubicBezTo>
                  <a:pt x="23916" y="2100"/>
                  <a:pt x="23900" y="2111"/>
                  <a:pt x="23885" y="2120"/>
                </a:cubicBezTo>
                <a:cubicBezTo>
                  <a:pt x="23855" y="2142"/>
                  <a:pt x="23874" y="2188"/>
                  <a:pt x="23903" y="2188"/>
                </a:cubicBezTo>
                <a:cubicBezTo>
                  <a:pt x="23909" y="2188"/>
                  <a:pt x="23915" y="2187"/>
                  <a:pt x="23921" y="2182"/>
                </a:cubicBezTo>
                <a:cubicBezTo>
                  <a:pt x="23936" y="2172"/>
                  <a:pt x="23951" y="2161"/>
                  <a:pt x="23966" y="2152"/>
                </a:cubicBezTo>
                <a:cubicBezTo>
                  <a:pt x="23997" y="2130"/>
                  <a:pt x="23978" y="2084"/>
                  <a:pt x="23949" y="2084"/>
                </a:cubicBezTo>
                <a:close/>
                <a:moveTo>
                  <a:pt x="11250" y="2122"/>
                </a:moveTo>
                <a:cubicBezTo>
                  <a:pt x="11206" y="2122"/>
                  <a:pt x="11206" y="2194"/>
                  <a:pt x="11250" y="2194"/>
                </a:cubicBezTo>
                <a:cubicBezTo>
                  <a:pt x="11297" y="2194"/>
                  <a:pt x="11297" y="2122"/>
                  <a:pt x="11250" y="2122"/>
                </a:cubicBezTo>
                <a:close/>
                <a:moveTo>
                  <a:pt x="11537" y="2111"/>
                </a:moveTo>
                <a:cubicBezTo>
                  <a:pt x="11505" y="2111"/>
                  <a:pt x="11483" y="2159"/>
                  <a:pt x="11519" y="2177"/>
                </a:cubicBezTo>
                <a:cubicBezTo>
                  <a:pt x="11529" y="2182"/>
                  <a:pt x="11538" y="2187"/>
                  <a:pt x="11549" y="2193"/>
                </a:cubicBezTo>
                <a:cubicBezTo>
                  <a:pt x="11554" y="2195"/>
                  <a:pt x="11559" y="2196"/>
                  <a:pt x="11564" y="2196"/>
                </a:cubicBezTo>
                <a:cubicBezTo>
                  <a:pt x="11597" y="2196"/>
                  <a:pt x="11620" y="2148"/>
                  <a:pt x="11585" y="2131"/>
                </a:cubicBezTo>
                <a:cubicBezTo>
                  <a:pt x="11574" y="2126"/>
                  <a:pt x="11565" y="2120"/>
                  <a:pt x="11554" y="2115"/>
                </a:cubicBezTo>
                <a:cubicBezTo>
                  <a:pt x="11548" y="2112"/>
                  <a:pt x="11543" y="2111"/>
                  <a:pt x="11537" y="2111"/>
                </a:cubicBezTo>
                <a:close/>
                <a:moveTo>
                  <a:pt x="12684" y="2113"/>
                </a:moveTo>
                <a:cubicBezTo>
                  <a:pt x="12679" y="2113"/>
                  <a:pt x="12674" y="2113"/>
                  <a:pt x="12669" y="2114"/>
                </a:cubicBezTo>
                <a:cubicBezTo>
                  <a:pt x="12628" y="2122"/>
                  <a:pt x="12640" y="2182"/>
                  <a:pt x="12678" y="2183"/>
                </a:cubicBezTo>
                <a:cubicBezTo>
                  <a:pt x="12684" y="2193"/>
                  <a:pt x="12696" y="2198"/>
                  <a:pt x="12708" y="2198"/>
                </a:cubicBezTo>
                <a:cubicBezTo>
                  <a:pt x="12714" y="2198"/>
                  <a:pt x="12721" y="2196"/>
                  <a:pt x="12725" y="2194"/>
                </a:cubicBezTo>
                <a:cubicBezTo>
                  <a:pt x="12743" y="2183"/>
                  <a:pt x="12746" y="2162"/>
                  <a:pt x="12738" y="2145"/>
                </a:cubicBezTo>
                <a:cubicBezTo>
                  <a:pt x="12729" y="2122"/>
                  <a:pt x="12707" y="2113"/>
                  <a:pt x="12684" y="2113"/>
                </a:cubicBezTo>
                <a:close/>
                <a:moveTo>
                  <a:pt x="1791" y="2113"/>
                </a:moveTo>
                <a:cubicBezTo>
                  <a:pt x="1773" y="2113"/>
                  <a:pt x="1755" y="2125"/>
                  <a:pt x="1755" y="2148"/>
                </a:cubicBezTo>
                <a:lnTo>
                  <a:pt x="1755" y="2178"/>
                </a:lnTo>
                <a:cubicBezTo>
                  <a:pt x="1754" y="2201"/>
                  <a:pt x="1772" y="2213"/>
                  <a:pt x="1790" y="2213"/>
                </a:cubicBezTo>
                <a:cubicBezTo>
                  <a:pt x="1808" y="2213"/>
                  <a:pt x="1826" y="2201"/>
                  <a:pt x="1826" y="2178"/>
                </a:cubicBezTo>
                <a:lnTo>
                  <a:pt x="1826" y="2148"/>
                </a:lnTo>
                <a:cubicBezTo>
                  <a:pt x="1826" y="2125"/>
                  <a:pt x="1808" y="2113"/>
                  <a:pt x="1791" y="2113"/>
                </a:cubicBezTo>
                <a:close/>
                <a:moveTo>
                  <a:pt x="15337" y="2120"/>
                </a:moveTo>
                <a:cubicBezTo>
                  <a:pt x="15320" y="2120"/>
                  <a:pt x="15301" y="2131"/>
                  <a:pt x="15301" y="2154"/>
                </a:cubicBezTo>
                <a:lnTo>
                  <a:pt x="15301" y="2184"/>
                </a:lnTo>
                <a:cubicBezTo>
                  <a:pt x="15301" y="2207"/>
                  <a:pt x="15319" y="2219"/>
                  <a:pt x="15337" y="2219"/>
                </a:cubicBezTo>
                <a:cubicBezTo>
                  <a:pt x="15355" y="2219"/>
                  <a:pt x="15373" y="2207"/>
                  <a:pt x="15373" y="2184"/>
                </a:cubicBezTo>
                <a:lnTo>
                  <a:pt x="15373" y="2154"/>
                </a:lnTo>
                <a:cubicBezTo>
                  <a:pt x="15373" y="2131"/>
                  <a:pt x="15355" y="2120"/>
                  <a:pt x="15337" y="2120"/>
                </a:cubicBezTo>
                <a:close/>
                <a:moveTo>
                  <a:pt x="18761" y="2173"/>
                </a:moveTo>
                <a:cubicBezTo>
                  <a:pt x="18715" y="2173"/>
                  <a:pt x="18715" y="2243"/>
                  <a:pt x="18761" y="2243"/>
                </a:cubicBezTo>
                <a:lnTo>
                  <a:pt x="18776" y="2243"/>
                </a:lnTo>
                <a:cubicBezTo>
                  <a:pt x="18822" y="2243"/>
                  <a:pt x="18822" y="2173"/>
                  <a:pt x="18776" y="2173"/>
                </a:cubicBezTo>
                <a:close/>
                <a:moveTo>
                  <a:pt x="8156" y="2175"/>
                </a:moveTo>
                <a:cubicBezTo>
                  <a:pt x="8111" y="2175"/>
                  <a:pt x="8111" y="2246"/>
                  <a:pt x="8156" y="2246"/>
                </a:cubicBezTo>
                <a:cubicBezTo>
                  <a:pt x="8202" y="2246"/>
                  <a:pt x="8202" y="2175"/>
                  <a:pt x="8156" y="2175"/>
                </a:cubicBezTo>
                <a:close/>
                <a:moveTo>
                  <a:pt x="9147" y="2178"/>
                </a:moveTo>
                <a:cubicBezTo>
                  <a:pt x="9102" y="2178"/>
                  <a:pt x="9102" y="2248"/>
                  <a:pt x="9147" y="2248"/>
                </a:cubicBezTo>
                <a:cubicBezTo>
                  <a:pt x="9193" y="2248"/>
                  <a:pt x="9193" y="2178"/>
                  <a:pt x="9147" y="2178"/>
                </a:cubicBezTo>
                <a:close/>
                <a:moveTo>
                  <a:pt x="6403" y="2185"/>
                </a:moveTo>
                <a:cubicBezTo>
                  <a:pt x="6357" y="2185"/>
                  <a:pt x="6357" y="2257"/>
                  <a:pt x="6403" y="2257"/>
                </a:cubicBezTo>
                <a:cubicBezTo>
                  <a:pt x="6448" y="2257"/>
                  <a:pt x="6448" y="2185"/>
                  <a:pt x="6403" y="2185"/>
                </a:cubicBezTo>
                <a:close/>
                <a:moveTo>
                  <a:pt x="22533" y="2199"/>
                </a:moveTo>
                <a:cubicBezTo>
                  <a:pt x="22515" y="2199"/>
                  <a:pt x="22497" y="2210"/>
                  <a:pt x="22497" y="2232"/>
                </a:cubicBezTo>
                <a:lnTo>
                  <a:pt x="22497" y="2248"/>
                </a:lnTo>
                <a:cubicBezTo>
                  <a:pt x="22497" y="2271"/>
                  <a:pt x="22515" y="2283"/>
                  <a:pt x="22533" y="2283"/>
                </a:cubicBezTo>
                <a:cubicBezTo>
                  <a:pt x="22551" y="2283"/>
                  <a:pt x="22569" y="2271"/>
                  <a:pt x="22569" y="2248"/>
                </a:cubicBezTo>
                <a:lnTo>
                  <a:pt x="22569" y="2232"/>
                </a:lnTo>
                <a:cubicBezTo>
                  <a:pt x="22569" y="2210"/>
                  <a:pt x="22551" y="2199"/>
                  <a:pt x="22533" y="2199"/>
                </a:cubicBezTo>
                <a:close/>
                <a:moveTo>
                  <a:pt x="360" y="2193"/>
                </a:moveTo>
                <a:cubicBezTo>
                  <a:pt x="326" y="2193"/>
                  <a:pt x="316" y="2252"/>
                  <a:pt x="353" y="2264"/>
                </a:cubicBezTo>
                <a:cubicBezTo>
                  <a:pt x="369" y="2271"/>
                  <a:pt x="383" y="2276"/>
                  <a:pt x="397" y="2282"/>
                </a:cubicBezTo>
                <a:cubicBezTo>
                  <a:pt x="402" y="2283"/>
                  <a:pt x="407" y="2284"/>
                  <a:pt x="411" y="2284"/>
                </a:cubicBezTo>
                <a:cubicBezTo>
                  <a:pt x="445" y="2284"/>
                  <a:pt x="456" y="2228"/>
                  <a:pt x="417" y="2214"/>
                </a:cubicBezTo>
                <a:cubicBezTo>
                  <a:pt x="403" y="2208"/>
                  <a:pt x="387" y="2203"/>
                  <a:pt x="372" y="2196"/>
                </a:cubicBezTo>
                <a:cubicBezTo>
                  <a:pt x="368" y="2194"/>
                  <a:pt x="364" y="2193"/>
                  <a:pt x="360" y="2193"/>
                </a:cubicBezTo>
                <a:close/>
                <a:moveTo>
                  <a:pt x="23600" y="2216"/>
                </a:moveTo>
                <a:cubicBezTo>
                  <a:pt x="23573" y="2216"/>
                  <a:pt x="23549" y="2251"/>
                  <a:pt x="23574" y="2276"/>
                </a:cubicBezTo>
                <a:lnTo>
                  <a:pt x="23590" y="2292"/>
                </a:lnTo>
                <a:cubicBezTo>
                  <a:pt x="23597" y="2299"/>
                  <a:pt x="23606" y="2303"/>
                  <a:pt x="23614" y="2303"/>
                </a:cubicBezTo>
                <a:cubicBezTo>
                  <a:pt x="23641" y="2303"/>
                  <a:pt x="23665" y="2266"/>
                  <a:pt x="23639" y="2242"/>
                </a:cubicBezTo>
                <a:lnTo>
                  <a:pt x="23624" y="2226"/>
                </a:lnTo>
                <a:cubicBezTo>
                  <a:pt x="23616" y="2219"/>
                  <a:pt x="23608" y="2216"/>
                  <a:pt x="23600" y="2216"/>
                </a:cubicBezTo>
                <a:close/>
                <a:moveTo>
                  <a:pt x="8367" y="2236"/>
                </a:moveTo>
                <a:cubicBezTo>
                  <a:pt x="8321" y="2236"/>
                  <a:pt x="8321" y="2306"/>
                  <a:pt x="8367" y="2306"/>
                </a:cubicBezTo>
                <a:cubicBezTo>
                  <a:pt x="8412" y="2306"/>
                  <a:pt x="8412" y="2236"/>
                  <a:pt x="8367" y="2236"/>
                </a:cubicBezTo>
                <a:close/>
                <a:moveTo>
                  <a:pt x="46" y="2243"/>
                </a:moveTo>
                <a:cubicBezTo>
                  <a:pt x="0" y="2243"/>
                  <a:pt x="0" y="2314"/>
                  <a:pt x="46" y="2314"/>
                </a:cubicBezTo>
                <a:lnTo>
                  <a:pt x="62" y="2314"/>
                </a:lnTo>
                <a:cubicBezTo>
                  <a:pt x="108" y="2314"/>
                  <a:pt x="108" y="2243"/>
                  <a:pt x="62" y="2243"/>
                </a:cubicBezTo>
                <a:close/>
                <a:moveTo>
                  <a:pt x="15786" y="2226"/>
                </a:moveTo>
                <a:cubicBezTo>
                  <a:pt x="15759" y="2226"/>
                  <a:pt x="15735" y="2261"/>
                  <a:pt x="15760" y="2287"/>
                </a:cubicBezTo>
                <a:cubicBezTo>
                  <a:pt x="15771" y="2297"/>
                  <a:pt x="15781" y="2306"/>
                  <a:pt x="15792" y="2315"/>
                </a:cubicBezTo>
                <a:cubicBezTo>
                  <a:pt x="15799" y="2322"/>
                  <a:pt x="15807" y="2325"/>
                  <a:pt x="15815" y="2325"/>
                </a:cubicBezTo>
                <a:cubicBezTo>
                  <a:pt x="15843" y="2325"/>
                  <a:pt x="15868" y="2290"/>
                  <a:pt x="15842" y="2266"/>
                </a:cubicBezTo>
                <a:cubicBezTo>
                  <a:pt x="15832" y="2255"/>
                  <a:pt x="15821" y="2246"/>
                  <a:pt x="15811" y="2237"/>
                </a:cubicBezTo>
                <a:cubicBezTo>
                  <a:pt x="15803" y="2229"/>
                  <a:pt x="15794" y="2226"/>
                  <a:pt x="15786" y="2226"/>
                </a:cubicBezTo>
                <a:close/>
                <a:moveTo>
                  <a:pt x="3757" y="2284"/>
                </a:moveTo>
                <a:cubicBezTo>
                  <a:pt x="3712" y="2284"/>
                  <a:pt x="3712" y="2355"/>
                  <a:pt x="3758" y="2355"/>
                </a:cubicBezTo>
                <a:cubicBezTo>
                  <a:pt x="3803" y="2355"/>
                  <a:pt x="3803" y="2284"/>
                  <a:pt x="3758" y="2284"/>
                </a:cubicBezTo>
                <a:cubicBezTo>
                  <a:pt x="3758" y="2284"/>
                  <a:pt x="3757" y="2284"/>
                  <a:pt x="3757" y="2284"/>
                </a:cubicBezTo>
                <a:close/>
                <a:moveTo>
                  <a:pt x="5833" y="2275"/>
                </a:moveTo>
                <a:cubicBezTo>
                  <a:pt x="5823" y="2275"/>
                  <a:pt x="5814" y="2278"/>
                  <a:pt x="5807" y="2285"/>
                </a:cubicBezTo>
                <a:cubicBezTo>
                  <a:pt x="5802" y="2290"/>
                  <a:pt x="5796" y="2291"/>
                  <a:pt x="5790" y="2291"/>
                </a:cubicBezTo>
                <a:cubicBezTo>
                  <a:pt x="5787" y="2291"/>
                  <a:pt x="5784" y="2291"/>
                  <a:pt x="5781" y="2290"/>
                </a:cubicBezTo>
                <a:cubicBezTo>
                  <a:pt x="5778" y="2289"/>
                  <a:pt x="5775" y="2289"/>
                  <a:pt x="5772" y="2289"/>
                </a:cubicBezTo>
                <a:cubicBezTo>
                  <a:pt x="5734" y="2289"/>
                  <a:pt x="5720" y="2350"/>
                  <a:pt x="5761" y="2358"/>
                </a:cubicBezTo>
                <a:cubicBezTo>
                  <a:pt x="5770" y="2360"/>
                  <a:pt x="5778" y="2361"/>
                  <a:pt x="5786" y="2361"/>
                </a:cubicBezTo>
                <a:cubicBezTo>
                  <a:pt x="5812" y="2361"/>
                  <a:pt x="5836" y="2352"/>
                  <a:pt x="5856" y="2335"/>
                </a:cubicBezTo>
                <a:cubicBezTo>
                  <a:pt x="5871" y="2324"/>
                  <a:pt x="5870" y="2297"/>
                  <a:pt x="5856" y="2285"/>
                </a:cubicBezTo>
                <a:cubicBezTo>
                  <a:pt x="5850" y="2278"/>
                  <a:pt x="5841" y="2275"/>
                  <a:pt x="5833" y="2275"/>
                </a:cubicBezTo>
                <a:close/>
                <a:moveTo>
                  <a:pt x="7092" y="2248"/>
                </a:moveTo>
                <a:cubicBezTo>
                  <a:pt x="7084" y="2248"/>
                  <a:pt x="7076" y="2251"/>
                  <a:pt x="7068" y="2259"/>
                </a:cubicBezTo>
                <a:lnTo>
                  <a:pt x="7023" y="2304"/>
                </a:lnTo>
                <a:cubicBezTo>
                  <a:pt x="6998" y="2328"/>
                  <a:pt x="7022" y="2364"/>
                  <a:pt x="7049" y="2364"/>
                </a:cubicBezTo>
                <a:cubicBezTo>
                  <a:pt x="7057" y="2364"/>
                  <a:pt x="7066" y="2361"/>
                  <a:pt x="7074" y="2353"/>
                </a:cubicBezTo>
                <a:lnTo>
                  <a:pt x="7118" y="2309"/>
                </a:lnTo>
                <a:cubicBezTo>
                  <a:pt x="7143" y="2284"/>
                  <a:pt x="7118" y="2248"/>
                  <a:pt x="7092" y="2248"/>
                </a:cubicBezTo>
                <a:close/>
                <a:moveTo>
                  <a:pt x="11490" y="2305"/>
                </a:moveTo>
                <a:cubicBezTo>
                  <a:pt x="11445" y="2305"/>
                  <a:pt x="11446" y="2375"/>
                  <a:pt x="11491" y="2375"/>
                </a:cubicBezTo>
                <a:cubicBezTo>
                  <a:pt x="11537" y="2375"/>
                  <a:pt x="11537" y="2305"/>
                  <a:pt x="11491" y="2305"/>
                </a:cubicBezTo>
                <a:cubicBezTo>
                  <a:pt x="11491" y="2305"/>
                  <a:pt x="11491" y="2305"/>
                  <a:pt x="11490" y="2305"/>
                </a:cubicBezTo>
                <a:close/>
                <a:moveTo>
                  <a:pt x="14043" y="2311"/>
                </a:moveTo>
                <a:cubicBezTo>
                  <a:pt x="13999" y="2311"/>
                  <a:pt x="14000" y="2382"/>
                  <a:pt x="14044" y="2382"/>
                </a:cubicBezTo>
                <a:lnTo>
                  <a:pt x="14060" y="2382"/>
                </a:lnTo>
                <a:cubicBezTo>
                  <a:pt x="14106" y="2382"/>
                  <a:pt x="14106" y="2311"/>
                  <a:pt x="14060" y="2311"/>
                </a:cubicBezTo>
                <a:lnTo>
                  <a:pt x="14044" y="2311"/>
                </a:lnTo>
                <a:cubicBezTo>
                  <a:pt x="14044" y="2311"/>
                  <a:pt x="14044" y="2311"/>
                  <a:pt x="14043" y="2311"/>
                </a:cubicBezTo>
                <a:close/>
                <a:moveTo>
                  <a:pt x="14931" y="2297"/>
                </a:moveTo>
                <a:cubicBezTo>
                  <a:pt x="14904" y="2297"/>
                  <a:pt x="14880" y="2333"/>
                  <a:pt x="14905" y="2357"/>
                </a:cubicBezTo>
                <a:lnTo>
                  <a:pt x="14921" y="2373"/>
                </a:lnTo>
                <a:cubicBezTo>
                  <a:pt x="14929" y="2380"/>
                  <a:pt x="14937" y="2383"/>
                  <a:pt x="14945" y="2383"/>
                </a:cubicBezTo>
                <a:cubicBezTo>
                  <a:pt x="14972" y="2383"/>
                  <a:pt x="14996" y="2348"/>
                  <a:pt x="14970" y="2323"/>
                </a:cubicBezTo>
                <a:lnTo>
                  <a:pt x="14955" y="2308"/>
                </a:lnTo>
                <a:cubicBezTo>
                  <a:pt x="14947" y="2300"/>
                  <a:pt x="14939" y="2297"/>
                  <a:pt x="14931" y="2297"/>
                </a:cubicBezTo>
                <a:close/>
                <a:moveTo>
                  <a:pt x="14254" y="2327"/>
                </a:moveTo>
                <a:cubicBezTo>
                  <a:pt x="14210" y="2327"/>
                  <a:pt x="14209" y="2398"/>
                  <a:pt x="14254" y="2398"/>
                </a:cubicBezTo>
                <a:cubicBezTo>
                  <a:pt x="14300" y="2398"/>
                  <a:pt x="14300" y="2327"/>
                  <a:pt x="14254" y="2327"/>
                </a:cubicBezTo>
                <a:close/>
                <a:moveTo>
                  <a:pt x="11071" y="2254"/>
                </a:moveTo>
                <a:cubicBezTo>
                  <a:pt x="11024" y="2254"/>
                  <a:pt x="10994" y="2324"/>
                  <a:pt x="11044" y="2355"/>
                </a:cubicBezTo>
                <a:cubicBezTo>
                  <a:pt x="11068" y="2371"/>
                  <a:pt x="11093" y="2384"/>
                  <a:pt x="11118" y="2399"/>
                </a:cubicBezTo>
                <a:cubicBezTo>
                  <a:pt x="11128" y="2405"/>
                  <a:pt x="11137" y="2407"/>
                  <a:pt x="11145" y="2407"/>
                </a:cubicBezTo>
                <a:cubicBezTo>
                  <a:pt x="11191" y="2407"/>
                  <a:pt x="11221" y="2337"/>
                  <a:pt x="11173" y="2308"/>
                </a:cubicBezTo>
                <a:cubicBezTo>
                  <a:pt x="11148" y="2292"/>
                  <a:pt x="11124" y="2277"/>
                  <a:pt x="11099" y="2263"/>
                </a:cubicBezTo>
                <a:cubicBezTo>
                  <a:pt x="11089" y="2257"/>
                  <a:pt x="11079" y="2254"/>
                  <a:pt x="11071" y="2254"/>
                </a:cubicBezTo>
                <a:close/>
                <a:moveTo>
                  <a:pt x="16567" y="2285"/>
                </a:moveTo>
                <a:cubicBezTo>
                  <a:pt x="16561" y="2285"/>
                  <a:pt x="16556" y="2287"/>
                  <a:pt x="16550" y="2290"/>
                </a:cubicBezTo>
                <a:cubicBezTo>
                  <a:pt x="16534" y="2299"/>
                  <a:pt x="16525" y="2324"/>
                  <a:pt x="16537" y="2339"/>
                </a:cubicBezTo>
                <a:cubicBezTo>
                  <a:pt x="16552" y="2358"/>
                  <a:pt x="16567" y="2379"/>
                  <a:pt x="16582" y="2399"/>
                </a:cubicBezTo>
                <a:cubicBezTo>
                  <a:pt x="16590" y="2410"/>
                  <a:pt x="16601" y="2417"/>
                  <a:pt x="16613" y="2417"/>
                </a:cubicBezTo>
                <a:cubicBezTo>
                  <a:pt x="16619" y="2417"/>
                  <a:pt x="16624" y="2416"/>
                  <a:pt x="16630" y="2413"/>
                </a:cubicBezTo>
                <a:cubicBezTo>
                  <a:pt x="16646" y="2404"/>
                  <a:pt x="16655" y="2381"/>
                  <a:pt x="16643" y="2363"/>
                </a:cubicBezTo>
                <a:cubicBezTo>
                  <a:pt x="16628" y="2345"/>
                  <a:pt x="16613" y="2324"/>
                  <a:pt x="16598" y="2304"/>
                </a:cubicBezTo>
                <a:cubicBezTo>
                  <a:pt x="16590" y="2293"/>
                  <a:pt x="16579" y="2285"/>
                  <a:pt x="16567" y="2285"/>
                </a:cubicBezTo>
                <a:close/>
                <a:moveTo>
                  <a:pt x="17913" y="2286"/>
                </a:moveTo>
                <a:cubicBezTo>
                  <a:pt x="17897" y="2286"/>
                  <a:pt x="17881" y="2293"/>
                  <a:pt x="17870" y="2311"/>
                </a:cubicBezTo>
                <a:cubicBezTo>
                  <a:pt x="17861" y="2327"/>
                  <a:pt x="17851" y="2342"/>
                  <a:pt x="17843" y="2357"/>
                </a:cubicBezTo>
                <a:cubicBezTo>
                  <a:pt x="17818" y="2398"/>
                  <a:pt x="17855" y="2437"/>
                  <a:pt x="17892" y="2437"/>
                </a:cubicBezTo>
                <a:cubicBezTo>
                  <a:pt x="17908" y="2437"/>
                  <a:pt x="17923" y="2430"/>
                  <a:pt x="17934" y="2413"/>
                </a:cubicBezTo>
                <a:cubicBezTo>
                  <a:pt x="17944" y="2397"/>
                  <a:pt x="17953" y="2381"/>
                  <a:pt x="17961" y="2367"/>
                </a:cubicBezTo>
                <a:cubicBezTo>
                  <a:pt x="17987" y="2324"/>
                  <a:pt x="17950" y="2286"/>
                  <a:pt x="17913" y="2286"/>
                </a:cubicBezTo>
                <a:close/>
                <a:moveTo>
                  <a:pt x="2948" y="2308"/>
                </a:moveTo>
                <a:cubicBezTo>
                  <a:pt x="2930" y="2308"/>
                  <a:pt x="2910" y="2318"/>
                  <a:pt x="2901" y="2335"/>
                </a:cubicBezTo>
                <a:cubicBezTo>
                  <a:pt x="2896" y="2346"/>
                  <a:pt x="2891" y="2355"/>
                  <a:pt x="2885" y="2365"/>
                </a:cubicBezTo>
                <a:cubicBezTo>
                  <a:pt x="2874" y="2392"/>
                  <a:pt x="2880" y="2423"/>
                  <a:pt x="2905" y="2439"/>
                </a:cubicBezTo>
                <a:cubicBezTo>
                  <a:pt x="2913" y="2443"/>
                  <a:pt x="2922" y="2446"/>
                  <a:pt x="2931" y="2446"/>
                </a:cubicBezTo>
                <a:cubicBezTo>
                  <a:pt x="2950" y="2446"/>
                  <a:pt x="2969" y="2436"/>
                  <a:pt x="2979" y="2419"/>
                </a:cubicBezTo>
                <a:cubicBezTo>
                  <a:pt x="2984" y="2408"/>
                  <a:pt x="2989" y="2399"/>
                  <a:pt x="2994" y="2389"/>
                </a:cubicBezTo>
                <a:cubicBezTo>
                  <a:pt x="3007" y="2362"/>
                  <a:pt x="3001" y="2331"/>
                  <a:pt x="2974" y="2315"/>
                </a:cubicBezTo>
                <a:cubicBezTo>
                  <a:pt x="2967" y="2310"/>
                  <a:pt x="2958" y="2308"/>
                  <a:pt x="2948" y="2308"/>
                </a:cubicBezTo>
                <a:close/>
                <a:moveTo>
                  <a:pt x="13658" y="2354"/>
                </a:moveTo>
                <a:cubicBezTo>
                  <a:pt x="13635" y="2354"/>
                  <a:pt x="13610" y="2379"/>
                  <a:pt x="13624" y="2407"/>
                </a:cubicBezTo>
                <a:cubicBezTo>
                  <a:pt x="13629" y="2418"/>
                  <a:pt x="13635" y="2426"/>
                  <a:pt x="13640" y="2437"/>
                </a:cubicBezTo>
                <a:cubicBezTo>
                  <a:pt x="13646" y="2450"/>
                  <a:pt x="13657" y="2455"/>
                  <a:pt x="13667" y="2455"/>
                </a:cubicBezTo>
                <a:cubicBezTo>
                  <a:pt x="13691" y="2455"/>
                  <a:pt x="13715" y="2429"/>
                  <a:pt x="13702" y="2402"/>
                </a:cubicBezTo>
                <a:cubicBezTo>
                  <a:pt x="13697" y="2392"/>
                  <a:pt x="13691" y="2382"/>
                  <a:pt x="13686" y="2372"/>
                </a:cubicBezTo>
                <a:cubicBezTo>
                  <a:pt x="13680" y="2359"/>
                  <a:pt x="13669" y="2354"/>
                  <a:pt x="13658" y="2354"/>
                </a:cubicBezTo>
                <a:close/>
                <a:moveTo>
                  <a:pt x="19497" y="2358"/>
                </a:moveTo>
                <a:cubicBezTo>
                  <a:pt x="19488" y="2358"/>
                  <a:pt x="19479" y="2364"/>
                  <a:pt x="19479" y="2376"/>
                </a:cubicBezTo>
                <a:lnTo>
                  <a:pt x="19479" y="2450"/>
                </a:lnTo>
                <a:cubicBezTo>
                  <a:pt x="19479" y="2461"/>
                  <a:pt x="19488" y="2467"/>
                  <a:pt x="19497" y="2467"/>
                </a:cubicBezTo>
                <a:cubicBezTo>
                  <a:pt x="19506" y="2467"/>
                  <a:pt x="19515" y="2461"/>
                  <a:pt x="19515" y="2450"/>
                </a:cubicBezTo>
                <a:lnTo>
                  <a:pt x="19515" y="2376"/>
                </a:lnTo>
                <a:cubicBezTo>
                  <a:pt x="19515" y="2364"/>
                  <a:pt x="19506" y="2358"/>
                  <a:pt x="19497" y="2358"/>
                </a:cubicBezTo>
                <a:close/>
                <a:moveTo>
                  <a:pt x="4463" y="2436"/>
                </a:moveTo>
                <a:cubicBezTo>
                  <a:pt x="4418" y="2436"/>
                  <a:pt x="4418" y="2507"/>
                  <a:pt x="4463" y="2507"/>
                </a:cubicBezTo>
                <a:lnTo>
                  <a:pt x="4479" y="2507"/>
                </a:lnTo>
                <a:cubicBezTo>
                  <a:pt x="4525" y="2507"/>
                  <a:pt x="4525" y="2436"/>
                  <a:pt x="4479" y="2436"/>
                </a:cubicBezTo>
                <a:close/>
                <a:moveTo>
                  <a:pt x="13010" y="2335"/>
                </a:moveTo>
                <a:cubicBezTo>
                  <a:pt x="12969" y="2335"/>
                  <a:pt x="12932" y="2388"/>
                  <a:pt x="12970" y="2425"/>
                </a:cubicBezTo>
                <a:cubicBezTo>
                  <a:pt x="12995" y="2450"/>
                  <a:pt x="13020" y="2475"/>
                  <a:pt x="13044" y="2502"/>
                </a:cubicBezTo>
                <a:cubicBezTo>
                  <a:pt x="13055" y="2513"/>
                  <a:pt x="13068" y="2517"/>
                  <a:pt x="13080" y="2517"/>
                </a:cubicBezTo>
                <a:cubicBezTo>
                  <a:pt x="13121" y="2517"/>
                  <a:pt x="13158" y="2464"/>
                  <a:pt x="13120" y="2426"/>
                </a:cubicBezTo>
                <a:cubicBezTo>
                  <a:pt x="13095" y="2402"/>
                  <a:pt x="13072" y="2377"/>
                  <a:pt x="13046" y="2351"/>
                </a:cubicBezTo>
                <a:cubicBezTo>
                  <a:pt x="13035" y="2340"/>
                  <a:pt x="13022" y="2335"/>
                  <a:pt x="13010" y="2335"/>
                </a:cubicBezTo>
                <a:close/>
                <a:moveTo>
                  <a:pt x="10096" y="2388"/>
                </a:moveTo>
                <a:cubicBezTo>
                  <a:pt x="10055" y="2388"/>
                  <a:pt x="10018" y="2440"/>
                  <a:pt x="10056" y="2478"/>
                </a:cubicBezTo>
                <a:lnTo>
                  <a:pt x="10101" y="2523"/>
                </a:lnTo>
                <a:cubicBezTo>
                  <a:pt x="10112" y="2534"/>
                  <a:pt x="10125" y="2538"/>
                  <a:pt x="10137" y="2538"/>
                </a:cubicBezTo>
                <a:cubicBezTo>
                  <a:pt x="10177" y="2538"/>
                  <a:pt x="10214" y="2485"/>
                  <a:pt x="10177" y="2447"/>
                </a:cubicBezTo>
                <a:lnTo>
                  <a:pt x="10133" y="2403"/>
                </a:lnTo>
                <a:cubicBezTo>
                  <a:pt x="10121" y="2392"/>
                  <a:pt x="10109" y="2388"/>
                  <a:pt x="10096" y="2388"/>
                </a:cubicBezTo>
                <a:close/>
                <a:moveTo>
                  <a:pt x="19062" y="2459"/>
                </a:moveTo>
                <a:cubicBezTo>
                  <a:pt x="19044" y="2459"/>
                  <a:pt x="19027" y="2470"/>
                  <a:pt x="19027" y="2493"/>
                </a:cubicBezTo>
                <a:lnTo>
                  <a:pt x="19027" y="2509"/>
                </a:lnTo>
                <a:cubicBezTo>
                  <a:pt x="19026" y="2532"/>
                  <a:pt x="19043" y="2544"/>
                  <a:pt x="19061" y="2544"/>
                </a:cubicBezTo>
                <a:cubicBezTo>
                  <a:pt x="19079" y="2544"/>
                  <a:pt x="19097" y="2532"/>
                  <a:pt x="19097" y="2509"/>
                </a:cubicBezTo>
                <a:lnTo>
                  <a:pt x="19097" y="2493"/>
                </a:lnTo>
                <a:cubicBezTo>
                  <a:pt x="19097" y="2470"/>
                  <a:pt x="19079" y="2459"/>
                  <a:pt x="19062" y="2459"/>
                </a:cubicBezTo>
                <a:close/>
                <a:moveTo>
                  <a:pt x="831" y="2470"/>
                </a:moveTo>
                <a:cubicBezTo>
                  <a:pt x="806" y="2470"/>
                  <a:pt x="781" y="2496"/>
                  <a:pt x="796" y="2524"/>
                </a:cubicBezTo>
                <a:cubicBezTo>
                  <a:pt x="805" y="2539"/>
                  <a:pt x="816" y="2550"/>
                  <a:pt x="830" y="2557"/>
                </a:cubicBezTo>
                <a:cubicBezTo>
                  <a:pt x="835" y="2566"/>
                  <a:pt x="844" y="2572"/>
                  <a:pt x="857" y="2572"/>
                </a:cubicBezTo>
                <a:lnTo>
                  <a:pt x="878" y="2572"/>
                </a:lnTo>
                <a:cubicBezTo>
                  <a:pt x="880" y="2572"/>
                  <a:pt x="883" y="2571"/>
                  <a:pt x="885" y="2571"/>
                </a:cubicBezTo>
                <a:lnTo>
                  <a:pt x="887" y="2571"/>
                </a:lnTo>
                <a:cubicBezTo>
                  <a:pt x="889" y="2571"/>
                  <a:pt x="889" y="2570"/>
                  <a:pt x="889" y="2570"/>
                </a:cubicBezTo>
                <a:cubicBezTo>
                  <a:pt x="896" y="2567"/>
                  <a:pt x="901" y="2561"/>
                  <a:pt x="904" y="2555"/>
                </a:cubicBezTo>
                <a:cubicBezTo>
                  <a:pt x="907" y="2548"/>
                  <a:pt x="911" y="2541"/>
                  <a:pt x="911" y="2535"/>
                </a:cubicBezTo>
                <a:cubicBezTo>
                  <a:pt x="911" y="2525"/>
                  <a:pt x="906" y="2517"/>
                  <a:pt x="901" y="2511"/>
                </a:cubicBezTo>
                <a:cubicBezTo>
                  <a:pt x="896" y="2505"/>
                  <a:pt x="889" y="2501"/>
                  <a:pt x="879" y="2500"/>
                </a:cubicBezTo>
                <a:cubicBezTo>
                  <a:pt x="878" y="2500"/>
                  <a:pt x="876" y="2499"/>
                  <a:pt x="875" y="2499"/>
                </a:cubicBezTo>
                <a:cubicBezTo>
                  <a:pt x="868" y="2497"/>
                  <a:pt x="863" y="2492"/>
                  <a:pt x="860" y="2487"/>
                </a:cubicBezTo>
                <a:cubicBezTo>
                  <a:pt x="853" y="2475"/>
                  <a:pt x="842" y="2470"/>
                  <a:pt x="831" y="2470"/>
                </a:cubicBezTo>
                <a:close/>
                <a:moveTo>
                  <a:pt x="2317" y="2426"/>
                </a:moveTo>
                <a:cubicBezTo>
                  <a:pt x="2298" y="2426"/>
                  <a:pt x="2278" y="2437"/>
                  <a:pt x="2268" y="2452"/>
                </a:cubicBezTo>
                <a:cubicBezTo>
                  <a:pt x="2253" y="2481"/>
                  <a:pt x="2265" y="2509"/>
                  <a:pt x="2288" y="2526"/>
                </a:cubicBezTo>
                <a:cubicBezTo>
                  <a:pt x="2308" y="2541"/>
                  <a:pt x="2328" y="2556"/>
                  <a:pt x="2349" y="2571"/>
                </a:cubicBezTo>
                <a:cubicBezTo>
                  <a:pt x="2356" y="2576"/>
                  <a:pt x="2365" y="2578"/>
                  <a:pt x="2374" y="2578"/>
                </a:cubicBezTo>
                <a:cubicBezTo>
                  <a:pt x="2393" y="2578"/>
                  <a:pt x="2413" y="2567"/>
                  <a:pt x="2422" y="2551"/>
                </a:cubicBezTo>
                <a:cubicBezTo>
                  <a:pt x="2438" y="2524"/>
                  <a:pt x="2425" y="2494"/>
                  <a:pt x="2402" y="2478"/>
                </a:cubicBezTo>
                <a:cubicBezTo>
                  <a:pt x="2383" y="2462"/>
                  <a:pt x="2363" y="2447"/>
                  <a:pt x="2342" y="2434"/>
                </a:cubicBezTo>
                <a:cubicBezTo>
                  <a:pt x="2334" y="2428"/>
                  <a:pt x="2326" y="2426"/>
                  <a:pt x="2317" y="2426"/>
                </a:cubicBezTo>
                <a:close/>
                <a:moveTo>
                  <a:pt x="1503" y="2518"/>
                </a:moveTo>
                <a:cubicBezTo>
                  <a:pt x="1456" y="2518"/>
                  <a:pt x="1456" y="2589"/>
                  <a:pt x="1503" y="2589"/>
                </a:cubicBezTo>
                <a:lnTo>
                  <a:pt x="1518" y="2589"/>
                </a:lnTo>
                <a:cubicBezTo>
                  <a:pt x="1564" y="2589"/>
                  <a:pt x="1564" y="2518"/>
                  <a:pt x="1518" y="2518"/>
                </a:cubicBezTo>
                <a:close/>
                <a:moveTo>
                  <a:pt x="20847" y="2464"/>
                </a:moveTo>
                <a:cubicBezTo>
                  <a:pt x="20840" y="2464"/>
                  <a:pt x="20834" y="2465"/>
                  <a:pt x="20829" y="2468"/>
                </a:cubicBezTo>
                <a:cubicBezTo>
                  <a:pt x="20810" y="2479"/>
                  <a:pt x="20808" y="2500"/>
                  <a:pt x="20815" y="2517"/>
                </a:cubicBezTo>
                <a:cubicBezTo>
                  <a:pt x="20825" y="2541"/>
                  <a:pt x="20836" y="2567"/>
                  <a:pt x="20847" y="2592"/>
                </a:cubicBezTo>
                <a:cubicBezTo>
                  <a:pt x="20853" y="2603"/>
                  <a:pt x="20866" y="2609"/>
                  <a:pt x="20878" y="2609"/>
                </a:cubicBezTo>
                <a:cubicBezTo>
                  <a:pt x="20885" y="2609"/>
                  <a:pt x="20891" y="2608"/>
                  <a:pt x="20897" y="2604"/>
                </a:cubicBezTo>
                <a:cubicBezTo>
                  <a:pt x="20914" y="2594"/>
                  <a:pt x="20918" y="2573"/>
                  <a:pt x="20909" y="2556"/>
                </a:cubicBezTo>
                <a:cubicBezTo>
                  <a:pt x="20899" y="2531"/>
                  <a:pt x="20888" y="2507"/>
                  <a:pt x="20877" y="2482"/>
                </a:cubicBezTo>
                <a:cubicBezTo>
                  <a:pt x="20871" y="2469"/>
                  <a:pt x="20859" y="2464"/>
                  <a:pt x="20847" y="2464"/>
                </a:cubicBezTo>
                <a:close/>
                <a:moveTo>
                  <a:pt x="10605" y="2513"/>
                </a:moveTo>
                <a:cubicBezTo>
                  <a:pt x="10587" y="2513"/>
                  <a:pt x="10569" y="2524"/>
                  <a:pt x="10569" y="2547"/>
                </a:cubicBezTo>
                <a:lnTo>
                  <a:pt x="10569" y="2577"/>
                </a:lnTo>
                <a:cubicBezTo>
                  <a:pt x="10569" y="2600"/>
                  <a:pt x="10586" y="2612"/>
                  <a:pt x="10604" y="2612"/>
                </a:cubicBezTo>
                <a:cubicBezTo>
                  <a:pt x="10622" y="2612"/>
                  <a:pt x="10640" y="2600"/>
                  <a:pt x="10640" y="2577"/>
                </a:cubicBezTo>
                <a:lnTo>
                  <a:pt x="10640" y="2547"/>
                </a:lnTo>
                <a:cubicBezTo>
                  <a:pt x="10640" y="2524"/>
                  <a:pt x="10622" y="2513"/>
                  <a:pt x="10605" y="2513"/>
                </a:cubicBezTo>
                <a:close/>
                <a:moveTo>
                  <a:pt x="17392" y="2482"/>
                </a:moveTo>
                <a:cubicBezTo>
                  <a:pt x="17383" y="2482"/>
                  <a:pt x="17374" y="2484"/>
                  <a:pt x="17366" y="2488"/>
                </a:cubicBezTo>
                <a:cubicBezTo>
                  <a:pt x="17340" y="2504"/>
                  <a:pt x="17333" y="2535"/>
                  <a:pt x="17346" y="2561"/>
                </a:cubicBezTo>
                <a:cubicBezTo>
                  <a:pt x="17352" y="2572"/>
                  <a:pt x="17357" y="2581"/>
                  <a:pt x="17362" y="2592"/>
                </a:cubicBezTo>
                <a:cubicBezTo>
                  <a:pt x="17371" y="2609"/>
                  <a:pt x="17389" y="2618"/>
                  <a:pt x="17408" y="2618"/>
                </a:cubicBezTo>
                <a:cubicBezTo>
                  <a:pt x="17418" y="2618"/>
                  <a:pt x="17427" y="2616"/>
                  <a:pt x="17435" y="2612"/>
                </a:cubicBezTo>
                <a:cubicBezTo>
                  <a:pt x="17462" y="2596"/>
                  <a:pt x="17468" y="2565"/>
                  <a:pt x="17455" y="2538"/>
                </a:cubicBezTo>
                <a:cubicBezTo>
                  <a:pt x="17450" y="2528"/>
                  <a:pt x="17445" y="2518"/>
                  <a:pt x="17440" y="2508"/>
                </a:cubicBezTo>
                <a:cubicBezTo>
                  <a:pt x="17431" y="2491"/>
                  <a:pt x="17411" y="2482"/>
                  <a:pt x="17392" y="2482"/>
                </a:cubicBezTo>
                <a:close/>
                <a:moveTo>
                  <a:pt x="15217" y="2585"/>
                </a:moveTo>
                <a:cubicBezTo>
                  <a:pt x="15171" y="2585"/>
                  <a:pt x="15171" y="2656"/>
                  <a:pt x="15217" y="2656"/>
                </a:cubicBezTo>
                <a:cubicBezTo>
                  <a:pt x="15262" y="2656"/>
                  <a:pt x="15263" y="2585"/>
                  <a:pt x="15217" y="2585"/>
                </a:cubicBezTo>
                <a:close/>
                <a:moveTo>
                  <a:pt x="4748" y="2536"/>
                </a:moveTo>
                <a:cubicBezTo>
                  <a:pt x="4730" y="2536"/>
                  <a:pt x="4713" y="2545"/>
                  <a:pt x="4703" y="2562"/>
                </a:cubicBezTo>
                <a:cubicBezTo>
                  <a:pt x="4688" y="2587"/>
                  <a:pt x="4697" y="2623"/>
                  <a:pt x="4723" y="2636"/>
                </a:cubicBezTo>
                <a:cubicBezTo>
                  <a:pt x="4733" y="2641"/>
                  <a:pt x="4743" y="2646"/>
                  <a:pt x="4753" y="2651"/>
                </a:cubicBezTo>
                <a:cubicBezTo>
                  <a:pt x="4762" y="2656"/>
                  <a:pt x="4772" y="2659"/>
                  <a:pt x="4782" y="2659"/>
                </a:cubicBezTo>
                <a:cubicBezTo>
                  <a:pt x="4799" y="2659"/>
                  <a:pt x="4816" y="2650"/>
                  <a:pt x="4825" y="2633"/>
                </a:cubicBezTo>
                <a:cubicBezTo>
                  <a:pt x="4840" y="2609"/>
                  <a:pt x="4833" y="2572"/>
                  <a:pt x="4807" y="2559"/>
                </a:cubicBezTo>
                <a:cubicBezTo>
                  <a:pt x="4796" y="2554"/>
                  <a:pt x="4787" y="2549"/>
                  <a:pt x="4776" y="2544"/>
                </a:cubicBezTo>
                <a:cubicBezTo>
                  <a:pt x="4767" y="2539"/>
                  <a:pt x="4757" y="2536"/>
                  <a:pt x="4748" y="2536"/>
                </a:cubicBezTo>
                <a:close/>
                <a:moveTo>
                  <a:pt x="9175" y="2595"/>
                </a:moveTo>
                <a:cubicBezTo>
                  <a:pt x="9141" y="2595"/>
                  <a:pt x="9129" y="2651"/>
                  <a:pt x="9169" y="2665"/>
                </a:cubicBezTo>
                <a:cubicBezTo>
                  <a:pt x="9182" y="2670"/>
                  <a:pt x="9198" y="2676"/>
                  <a:pt x="9213" y="2682"/>
                </a:cubicBezTo>
                <a:cubicBezTo>
                  <a:pt x="9217" y="2683"/>
                  <a:pt x="9221" y="2684"/>
                  <a:pt x="9225" y="2684"/>
                </a:cubicBezTo>
                <a:cubicBezTo>
                  <a:pt x="9259" y="2684"/>
                  <a:pt x="9270" y="2627"/>
                  <a:pt x="9233" y="2614"/>
                </a:cubicBezTo>
                <a:cubicBezTo>
                  <a:pt x="9218" y="2609"/>
                  <a:pt x="9202" y="2603"/>
                  <a:pt x="9188" y="2597"/>
                </a:cubicBezTo>
                <a:cubicBezTo>
                  <a:pt x="9183" y="2595"/>
                  <a:pt x="9179" y="2595"/>
                  <a:pt x="9175" y="2595"/>
                </a:cubicBezTo>
                <a:close/>
                <a:moveTo>
                  <a:pt x="24410" y="2547"/>
                </a:moveTo>
                <a:cubicBezTo>
                  <a:pt x="24399" y="2547"/>
                  <a:pt x="24387" y="2552"/>
                  <a:pt x="24376" y="2562"/>
                </a:cubicBezTo>
                <a:lnTo>
                  <a:pt x="24345" y="2593"/>
                </a:lnTo>
                <a:cubicBezTo>
                  <a:pt x="24307" y="2630"/>
                  <a:pt x="24344" y="2685"/>
                  <a:pt x="24385" y="2685"/>
                </a:cubicBezTo>
                <a:cubicBezTo>
                  <a:pt x="24397" y="2685"/>
                  <a:pt x="24409" y="2680"/>
                  <a:pt x="24420" y="2669"/>
                </a:cubicBezTo>
                <a:lnTo>
                  <a:pt x="24450" y="2639"/>
                </a:lnTo>
                <a:cubicBezTo>
                  <a:pt x="24488" y="2602"/>
                  <a:pt x="24451" y="2547"/>
                  <a:pt x="24410" y="2547"/>
                </a:cubicBezTo>
                <a:close/>
                <a:moveTo>
                  <a:pt x="8861" y="2643"/>
                </a:moveTo>
                <a:cubicBezTo>
                  <a:pt x="8815" y="2643"/>
                  <a:pt x="8815" y="2713"/>
                  <a:pt x="8861" y="2713"/>
                </a:cubicBezTo>
                <a:lnTo>
                  <a:pt x="8877" y="2713"/>
                </a:lnTo>
                <a:cubicBezTo>
                  <a:pt x="8923" y="2713"/>
                  <a:pt x="8923" y="2643"/>
                  <a:pt x="8877" y="2643"/>
                </a:cubicBezTo>
                <a:close/>
                <a:moveTo>
                  <a:pt x="8063" y="2580"/>
                </a:moveTo>
                <a:cubicBezTo>
                  <a:pt x="8054" y="2580"/>
                  <a:pt x="8045" y="2583"/>
                  <a:pt x="8040" y="2591"/>
                </a:cubicBezTo>
                <a:cubicBezTo>
                  <a:pt x="8020" y="2615"/>
                  <a:pt x="7999" y="2640"/>
                  <a:pt x="7980" y="2665"/>
                </a:cubicBezTo>
                <a:cubicBezTo>
                  <a:pt x="7967" y="2681"/>
                  <a:pt x="7965" y="2701"/>
                  <a:pt x="7980" y="2714"/>
                </a:cubicBezTo>
                <a:cubicBezTo>
                  <a:pt x="7986" y="2721"/>
                  <a:pt x="7996" y="2725"/>
                  <a:pt x="8006" y="2725"/>
                </a:cubicBezTo>
                <a:cubicBezTo>
                  <a:pt x="8015" y="2725"/>
                  <a:pt x="8023" y="2722"/>
                  <a:pt x="8029" y="2714"/>
                </a:cubicBezTo>
                <a:cubicBezTo>
                  <a:pt x="8049" y="2690"/>
                  <a:pt x="8070" y="2665"/>
                  <a:pt x="8090" y="2640"/>
                </a:cubicBezTo>
                <a:cubicBezTo>
                  <a:pt x="8101" y="2625"/>
                  <a:pt x="8106" y="2604"/>
                  <a:pt x="8090" y="2591"/>
                </a:cubicBezTo>
                <a:cubicBezTo>
                  <a:pt x="8083" y="2584"/>
                  <a:pt x="8073" y="2580"/>
                  <a:pt x="8063" y="2580"/>
                </a:cubicBezTo>
                <a:close/>
                <a:moveTo>
                  <a:pt x="20128" y="2594"/>
                </a:moveTo>
                <a:cubicBezTo>
                  <a:pt x="20109" y="2594"/>
                  <a:pt x="20090" y="2604"/>
                  <a:pt x="20081" y="2620"/>
                </a:cubicBezTo>
                <a:cubicBezTo>
                  <a:pt x="20066" y="2646"/>
                  <a:pt x="20076" y="2677"/>
                  <a:pt x="20101" y="2693"/>
                </a:cubicBezTo>
                <a:cubicBezTo>
                  <a:pt x="20116" y="2704"/>
                  <a:pt x="20130" y="2713"/>
                  <a:pt x="20145" y="2724"/>
                </a:cubicBezTo>
                <a:cubicBezTo>
                  <a:pt x="20152" y="2729"/>
                  <a:pt x="20161" y="2731"/>
                  <a:pt x="20170" y="2731"/>
                </a:cubicBezTo>
                <a:cubicBezTo>
                  <a:pt x="20189" y="2731"/>
                  <a:pt x="20208" y="2721"/>
                  <a:pt x="20218" y="2704"/>
                </a:cubicBezTo>
                <a:cubicBezTo>
                  <a:pt x="20234" y="2678"/>
                  <a:pt x="20223" y="2646"/>
                  <a:pt x="20198" y="2631"/>
                </a:cubicBezTo>
                <a:cubicBezTo>
                  <a:pt x="20182" y="2620"/>
                  <a:pt x="20169" y="2612"/>
                  <a:pt x="20154" y="2601"/>
                </a:cubicBezTo>
                <a:cubicBezTo>
                  <a:pt x="20146" y="2596"/>
                  <a:pt x="20137" y="2594"/>
                  <a:pt x="20128" y="2594"/>
                </a:cubicBezTo>
                <a:close/>
                <a:moveTo>
                  <a:pt x="12570" y="2683"/>
                </a:moveTo>
                <a:cubicBezTo>
                  <a:pt x="12525" y="2683"/>
                  <a:pt x="12526" y="2754"/>
                  <a:pt x="12571" y="2754"/>
                </a:cubicBezTo>
                <a:cubicBezTo>
                  <a:pt x="12618" y="2754"/>
                  <a:pt x="12618" y="2683"/>
                  <a:pt x="12571" y="2683"/>
                </a:cubicBezTo>
                <a:cubicBezTo>
                  <a:pt x="12571" y="2683"/>
                  <a:pt x="12571" y="2683"/>
                  <a:pt x="12570" y="2683"/>
                </a:cubicBezTo>
                <a:close/>
                <a:moveTo>
                  <a:pt x="14646" y="2673"/>
                </a:moveTo>
                <a:cubicBezTo>
                  <a:pt x="14636" y="2673"/>
                  <a:pt x="14627" y="2676"/>
                  <a:pt x="14619" y="2683"/>
                </a:cubicBezTo>
                <a:cubicBezTo>
                  <a:pt x="14615" y="2687"/>
                  <a:pt x="14609" y="2690"/>
                  <a:pt x="14603" y="2690"/>
                </a:cubicBezTo>
                <a:cubicBezTo>
                  <a:pt x="14600" y="2690"/>
                  <a:pt x="14597" y="2689"/>
                  <a:pt x="14594" y="2688"/>
                </a:cubicBezTo>
                <a:cubicBezTo>
                  <a:pt x="14591" y="2687"/>
                  <a:pt x="14588" y="2687"/>
                  <a:pt x="14586" y="2687"/>
                </a:cubicBezTo>
                <a:cubicBezTo>
                  <a:pt x="14548" y="2687"/>
                  <a:pt x="14534" y="2748"/>
                  <a:pt x="14575" y="2756"/>
                </a:cubicBezTo>
                <a:cubicBezTo>
                  <a:pt x="14584" y="2759"/>
                  <a:pt x="14593" y="2760"/>
                  <a:pt x="14602" y="2760"/>
                </a:cubicBezTo>
                <a:cubicBezTo>
                  <a:pt x="14626" y="2760"/>
                  <a:pt x="14649" y="2750"/>
                  <a:pt x="14670" y="2733"/>
                </a:cubicBezTo>
                <a:cubicBezTo>
                  <a:pt x="14683" y="2722"/>
                  <a:pt x="14682" y="2695"/>
                  <a:pt x="14670" y="2683"/>
                </a:cubicBezTo>
                <a:cubicBezTo>
                  <a:pt x="14663" y="2676"/>
                  <a:pt x="14654" y="2673"/>
                  <a:pt x="14646" y="2673"/>
                </a:cubicBezTo>
                <a:close/>
                <a:moveTo>
                  <a:pt x="15906" y="2646"/>
                </a:moveTo>
                <a:cubicBezTo>
                  <a:pt x="15898" y="2646"/>
                  <a:pt x="15889" y="2649"/>
                  <a:pt x="15882" y="2657"/>
                </a:cubicBezTo>
                <a:lnTo>
                  <a:pt x="15838" y="2702"/>
                </a:lnTo>
                <a:cubicBezTo>
                  <a:pt x="15813" y="2727"/>
                  <a:pt x="15837" y="2762"/>
                  <a:pt x="15863" y="2762"/>
                </a:cubicBezTo>
                <a:cubicBezTo>
                  <a:pt x="15871" y="2762"/>
                  <a:pt x="15880" y="2759"/>
                  <a:pt x="15887" y="2751"/>
                </a:cubicBezTo>
                <a:lnTo>
                  <a:pt x="15932" y="2707"/>
                </a:lnTo>
                <a:cubicBezTo>
                  <a:pt x="15957" y="2682"/>
                  <a:pt x="15934" y="2646"/>
                  <a:pt x="15906" y="2646"/>
                </a:cubicBezTo>
                <a:close/>
                <a:moveTo>
                  <a:pt x="21781" y="2628"/>
                </a:moveTo>
                <a:cubicBezTo>
                  <a:pt x="21758" y="2628"/>
                  <a:pt x="21737" y="2644"/>
                  <a:pt x="21730" y="2666"/>
                </a:cubicBezTo>
                <a:cubicBezTo>
                  <a:pt x="21724" y="2682"/>
                  <a:pt x="21719" y="2697"/>
                  <a:pt x="21714" y="2711"/>
                </a:cubicBezTo>
                <a:cubicBezTo>
                  <a:pt x="21704" y="2738"/>
                  <a:pt x="21724" y="2770"/>
                  <a:pt x="21750" y="2776"/>
                </a:cubicBezTo>
                <a:cubicBezTo>
                  <a:pt x="21755" y="2778"/>
                  <a:pt x="21760" y="2778"/>
                  <a:pt x="21764" y="2778"/>
                </a:cubicBezTo>
                <a:cubicBezTo>
                  <a:pt x="21787" y="2778"/>
                  <a:pt x="21808" y="2761"/>
                  <a:pt x="21815" y="2739"/>
                </a:cubicBezTo>
                <a:cubicBezTo>
                  <a:pt x="21821" y="2724"/>
                  <a:pt x="21826" y="2709"/>
                  <a:pt x="21831" y="2695"/>
                </a:cubicBezTo>
                <a:cubicBezTo>
                  <a:pt x="21841" y="2669"/>
                  <a:pt x="21821" y="2639"/>
                  <a:pt x="21794" y="2629"/>
                </a:cubicBezTo>
                <a:cubicBezTo>
                  <a:pt x="21790" y="2628"/>
                  <a:pt x="21786" y="2628"/>
                  <a:pt x="21781" y="2628"/>
                </a:cubicBezTo>
                <a:close/>
                <a:moveTo>
                  <a:pt x="18264" y="2698"/>
                </a:moveTo>
                <a:cubicBezTo>
                  <a:pt x="18246" y="2698"/>
                  <a:pt x="18228" y="2710"/>
                  <a:pt x="18228" y="2732"/>
                </a:cubicBezTo>
                <a:lnTo>
                  <a:pt x="18228" y="2748"/>
                </a:lnTo>
                <a:cubicBezTo>
                  <a:pt x="18228" y="2770"/>
                  <a:pt x="18246" y="2782"/>
                  <a:pt x="18264" y="2782"/>
                </a:cubicBezTo>
                <a:cubicBezTo>
                  <a:pt x="18282" y="2782"/>
                  <a:pt x="18300" y="2770"/>
                  <a:pt x="18300" y="2748"/>
                </a:cubicBezTo>
                <a:lnTo>
                  <a:pt x="18300" y="2732"/>
                </a:lnTo>
                <a:cubicBezTo>
                  <a:pt x="18300" y="2710"/>
                  <a:pt x="18282" y="2698"/>
                  <a:pt x="18264" y="2698"/>
                </a:cubicBezTo>
                <a:close/>
                <a:moveTo>
                  <a:pt x="23582" y="2712"/>
                </a:moveTo>
                <a:cubicBezTo>
                  <a:pt x="23537" y="2712"/>
                  <a:pt x="23537" y="2782"/>
                  <a:pt x="23582" y="2782"/>
                </a:cubicBezTo>
                <a:lnTo>
                  <a:pt x="23612" y="2782"/>
                </a:lnTo>
                <a:cubicBezTo>
                  <a:pt x="23658" y="2782"/>
                  <a:pt x="23659" y="2712"/>
                  <a:pt x="23612" y="2712"/>
                </a:cubicBezTo>
                <a:close/>
                <a:moveTo>
                  <a:pt x="19005" y="2706"/>
                </a:moveTo>
                <a:cubicBezTo>
                  <a:pt x="18982" y="2706"/>
                  <a:pt x="18960" y="2712"/>
                  <a:pt x="18939" y="2723"/>
                </a:cubicBezTo>
                <a:cubicBezTo>
                  <a:pt x="18903" y="2740"/>
                  <a:pt x="18925" y="2788"/>
                  <a:pt x="18958" y="2788"/>
                </a:cubicBezTo>
                <a:cubicBezTo>
                  <a:pt x="18963" y="2788"/>
                  <a:pt x="18968" y="2787"/>
                  <a:pt x="18973" y="2785"/>
                </a:cubicBezTo>
                <a:cubicBezTo>
                  <a:pt x="18983" y="2780"/>
                  <a:pt x="18992" y="2778"/>
                  <a:pt x="19002" y="2778"/>
                </a:cubicBezTo>
                <a:cubicBezTo>
                  <a:pt x="19013" y="2778"/>
                  <a:pt x="19024" y="2780"/>
                  <a:pt x="19035" y="2786"/>
                </a:cubicBezTo>
                <a:cubicBezTo>
                  <a:pt x="19038" y="2786"/>
                  <a:pt x="19040" y="2787"/>
                  <a:pt x="19043" y="2787"/>
                </a:cubicBezTo>
                <a:cubicBezTo>
                  <a:pt x="19060" y="2787"/>
                  <a:pt x="19076" y="2774"/>
                  <a:pt x="19080" y="2759"/>
                </a:cubicBezTo>
                <a:cubicBezTo>
                  <a:pt x="19086" y="2738"/>
                  <a:pt x="19074" y="2723"/>
                  <a:pt x="19055" y="2716"/>
                </a:cubicBezTo>
                <a:cubicBezTo>
                  <a:pt x="19039" y="2710"/>
                  <a:pt x="19022" y="2706"/>
                  <a:pt x="19005" y="2706"/>
                </a:cubicBezTo>
                <a:close/>
                <a:moveTo>
                  <a:pt x="11762" y="2708"/>
                </a:moveTo>
                <a:cubicBezTo>
                  <a:pt x="11743" y="2708"/>
                  <a:pt x="11724" y="2717"/>
                  <a:pt x="11716" y="2734"/>
                </a:cubicBezTo>
                <a:cubicBezTo>
                  <a:pt x="11710" y="2745"/>
                  <a:pt x="11705" y="2754"/>
                  <a:pt x="11700" y="2765"/>
                </a:cubicBezTo>
                <a:cubicBezTo>
                  <a:pt x="11686" y="2791"/>
                  <a:pt x="11694" y="2822"/>
                  <a:pt x="11720" y="2838"/>
                </a:cubicBezTo>
                <a:cubicBezTo>
                  <a:pt x="11727" y="2843"/>
                  <a:pt x="11736" y="2845"/>
                  <a:pt x="11746" y="2845"/>
                </a:cubicBezTo>
                <a:cubicBezTo>
                  <a:pt x="11765" y="2845"/>
                  <a:pt x="11784" y="2836"/>
                  <a:pt x="11793" y="2818"/>
                </a:cubicBezTo>
                <a:cubicBezTo>
                  <a:pt x="11798" y="2809"/>
                  <a:pt x="11804" y="2798"/>
                  <a:pt x="11809" y="2788"/>
                </a:cubicBezTo>
                <a:cubicBezTo>
                  <a:pt x="11821" y="2761"/>
                  <a:pt x="11815" y="2730"/>
                  <a:pt x="11789" y="2714"/>
                </a:cubicBezTo>
                <a:cubicBezTo>
                  <a:pt x="11781" y="2710"/>
                  <a:pt x="11772" y="2708"/>
                  <a:pt x="11762" y="2708"/>
                </a:cubicBezTo>
                <a:close/>
                <a:moveTo>
                  <a:pt x="16778" y="2739"/>
                </a:moveTo>
                <a:cubicBezTo>
                  <a:pt x="16760" y="2739"/>
                  <a:pt x="16742" y="2751"/>
                  <a:pt x="16741" y="2774"/>
                </a:cubicBezTo>
                <a:cubicBezTo>
                  <a:pt x="16739" y="2811"/>
                  <a:pt x="16764" y="2842"/>
                  <a:pt x="16798" y="2853"/>
                </a:cubicBezTo>
                <a:cubicBezTo>
                  <a:pt x="16802" y="2854"/>
                  <a:pt x="16805" y="2854"/>
                  <a:pt x="16809" y="2854"/>
                </a:cubicBezTo>
                <a:cubicBezTo>
                  <a:pt x="16843" y="2854"/>
                  <a:pt x="16857" y="2796"/>
                  <a:pt x="16817" y="2782"/>
                </a:cubicBezTo>
                <a:cubicBezTo>
                  <a:pt x="16811" y="2780"/>
                  <a:pt x="16812" y="2777"/>
                  <a:pt x="16812" y="2774"/>
                </a:cubicBezTo>
                <a:cubicBezTo>
                  <a:pt x="16813" y="2751"/>
                  <a:pt x="16796" y="2739"/>
                  <a:pt x="16778" y="2739"/>
                </a:cubicBezTo>
                <a:close/>
                <a:moveTo>
                  <a:pt x="24652" y="2791"/>
                </a:moveTo>
                <a:cubicBezTo>
                  <a:pt x="24606" y="2791"/>
                  <a:pt x="24605" y="2861"/>
                  <a:pt x="24652" y="2861"/>
                </a:cubicBezTo>
                <a:cubicBezTo>
                  <a:pt x="24697" y="2861"/>
                  <a:pt x="24697" y="2791"/>
                  <a:pt x="24652" y="2791"/>
                </a:cubicBezTo>
                <a:close/>
                <a:moveTo>
                  <a:pt x="3817" y="2676"/>
                </a:moveTo>
                <a:cubicBezTo>
                  <a:pt x="3803" y="2676"/>
                  <a:pt x="3790" y="2683"/>
                  <a:pt x="3785" y="2701"/>
                </a:cubicBezTo>
                <a:cubicBezTo>
                  <a:pt x="3772" y="2748"/>
                  <a:pt x="3765" y="2796"/>
                  <a:pt x="3765" y="2844"/>
                </a:cubicBezTo>
                <a:cubicBezTo>
                  <a:pt x="3765" y="2867"/>
                  <a:pt x="3783" y="2879"/>
                  <a:pt x="3801" y="2879"/>
                </a:cubicBezTo>
                <a:cubicBezTo>
                  <a:pt x="3818" y="2879"/>
                  <a:pt x="3837" y="2867"/>
                  <a:pt x="3837" y="2844"/>
                </a:cubicBezTo>
                <a:cubicBezTo>
                  <a:pt x="3838" y="2802"/>
                  <a:pt x="3843" y="2760"/>
                  <a:pt x="3853" y="2720"/>
                </a:cubicBezTo>
                <a:cubicBezTo>
                  <a:pt x="3860" y="2693"/>
                  <a:pt x="3838" y="2676"/>
                  <a:pt x="3817" y="2676"/>
                </a:cubicBezTo>
                <a:close/>
                <a:moveTo>
                  <a:pt x="15424" y="2809"/>
                </a:moveTo>
                <a:cubicBezTo>
                  <a:pt x="15379" y="2809"/>
                  <a:pt x="15378" y="2880"/>
                  <a:pt x="15424" y="2880"/>
                </a:cubicBezTo>
                <a:lnTo>
                  <a:pt x="15454" y="2880"/>
                </a:lnTo>
                <a:cubicBezTo>
                  <a:pt x="15499" y="2880"/>
                  <a:pt x="15499" y="2809"/>
                  <a:pt x="15454" y="2809"/>
                </a:cubicBezTo>
                <a:close/>
                <a:moveTo>
                  <a:pt x="22981" y="2815"/>
                </a:moveTo>
                <a:cubicBezTo>
                  <a:pt x="22963" y="2815"/>
                  <a:pt x="22946" y="2826"/>
                  <a:pt x="22946" y="2849"/>
                </a:cubicBezTo>
                <a:lnTo>
                  <a:pt x="22946" y="2865"/>
                </a:lnTo>
                <a:cubicBezTo>
                  <a:pt x="22946" y="2888"/>
                  <a:pt x="22963" y="2900"/>
                  <a:pt x="22981" y="2900"/>
                </a:cubicBezTo>
                <a:cubicBezTo>
                  <a:pt x="22998" y="2900"/>
                  <a:pt x="23016" y="2888"/>
                  <a:pt x="23016" y="2865"/>
                </a:cubicBezTo>
                <a:lnTo>
                  <a:pt x="23016" y="2849"/>
                </a:lnTo>
                <a:cubicBezTo>
                  <a:pt x="23016" y="2826"/>
                  <a:pt x="22998" y="2815"/>
                  <a:pt x="22981" y="2815"/>
                </a:cubicBezTo>
                <a:close/>
                <a:moveTo>
                  <a:pt x="13278" y="2835"/>
                </a:moveTo>
                <a:cubicBezTo>
                  <a:pt x="13231" y="2835"/>
                  <a:pt x="13231" y="2906"/>
                  <a:pt x="13278" y="2906"/>
                </a:cubicBezTo>
                <a:lnTo>
                  <a:pt x="13293" y="2906"/>
                </a:lnTo>
                <a:cubicBezTo>
                  <a:pt x="13339" y="2906"/>
                  <a:pt x="13339" y="2835"/>
                  <a:pt x="13293" y="2835"/>
                </a:cubicBezTo>
                <a:close/>
                <a:moveTo>
                  <a:pt x="15755" y="2840"/>
                </a:moveTo>
                <a:cubicBezTo>
                  <a:pt x="15709" y="2840"/>
                  <a:pt x="15709" y="2911"/>
                  <a:pt x="15755" y="2911"/>
                </a:cubicBezTo>
                <a:lnTo>
                  <a:pt x="15785" y="2911"/>
                </a:lnTo>
                <a:cubicBezTo>
                  <a:pt x="15832" y="2911"/>
                  <a:pt x="15832" y="2840"/>
                  <a:pt x="15785" y="2840"/>
                </a:cubicBezTo>
                <a:close/>
                <a:moveTo>
                  <a:pt x="14852" y="2854"/>
                </a:moveTo>
                <a:cubicBezTo>
                  <a:pt x="14807" y="2854"/>
                  <a:pt x="14807" y="2924"/>
                  <a:pt x="14853" y="2924"/>
                </a:cubicBezTo>
                <a:cubicBezTo>
                  <a:pt x="14899" y="2924"/>
                  <a:pt x="14899" y="2854"/>
                  <a:pt x="14853" y="2854"/>
                </a:cubicBezTo>
                <a:cubicBezTo>
                  <a:pt x="14853" y="2854"/>
                  <a:pt x="14852" y="2854"/>
                  <a:pt x="14852" y="2854"/>
                </a:cubicBezTo>
                <a:close/>
                <a:moveTo>
                  <a:pt x="1683" y="2864"/>
                </a:moveTo>
                <a:cubicBezTo>
                  <a:pt x="1638" y="2864"/>
                  <a:pt x="1638" y="2934"/>
                  <a:pt x="1684" y="2934"/>
                </a:cubicBezTo>
                <a:lnTo>
                  <a:pt x="1699" y="2934"/>
                </a:lnTo>
                <a:cubicBezTo>
                  <a:pt x="1745" y="2934"/>
                  <a:pt x="1745" y="2864"/>
                  <a:pt x="1699" y="2864"/>
                </a:cubicBezTo>
                <a:lnTo>
                  <a:pt x="1684" y="2864"/>
                </a:lnTo>
                <a:cubicBezTo>
                  <a:pt x="1683" y="2864"/>
                  <a:pt x="1683" y="2864"/>
                  <a:pt x="1683" y="2864"/>
                </a:cubicBezTo>
                <a:close/>
                <a:moveTo>
                  <a:pt x="3081" y="2805"/>
                </a:moveTo>
                <a:cubicBezTo>
                  <a:pt x="3054" y="2805"/>
                  <a:pt x="3027" y="2823"/>
                  <a:pt x="3027" y="2858"/>
                </a:cubicBezTo>
                <a:lnTo>
                  <a:pt x="3027" y="2902"/>
                </a:lnTo>
                <a:cubicBezTo>
                  <a:pt x="3027" y="2936"/>
                  <a:pt x="3054" y="2954"/>
                  <a:pt x="3081" y="2954"/>
                </a:cubicBezTo>
                <a:cubicBezTo>
                  <a:pt x="3108" y="2954"/>
                  <a:pt x="3135" y="2936"/>
                  <a:pt x="3135" y="2902"/>
                </a:cubicBezTo>
                <a:lnTo>
                  <a:pt x="3135" y="2858"/>
                </a:lnTo>
                <a:cubicBezTo>
                  <a:pt x="3135" y="2823"/>
                  <a:pt x="3108" y="2805"/>
                  <a:pt x="3081" y="2805"/>
                </a:cubicBezTo>
                <a:close/>
                <a:moveTo>
                  <a:pt x="14987" y="2884"/>
                </a:moveTo>
                <a:cubicBezTo>
                  <a:pt x="14943" y="2884"/>
                  <a:pt x="14944" y="2954"/>
                  <a:pt x="14989" y="2954"/>
                </a:cubicBezTo>
                <a:cubicBezTo>
                  <a:pt x="15035" y="2954"/>
                  <a:pt x="15035" y="2884"/>
                  <a:pt x="14989" y="2884"/>
                </a:cubicBezTo>
                <a:cubicBezTo>
                  <a:pt x="14989" y="2884"/>
                  <a:pt x="14988" y="2884"/>
                  <a:pt x="14987" y="2884"/>
                </a:cubicBezTo>
                <a:close/>
                <a:moveTo>
                  <a:pt x="5425" y="2840"/>
                </a:moveTo>
                <a:cubicBezTo>
                  <a:pt x="5384" y="2840"/>
                  <a:pt x="5348" y="2893"/>
                  <a:pt x="5385" y="2931"/>
                </a:cubicBezTo>
                <a:lnTo>
                  <a:pt x="5401" y="2947"/>
                </a:lnTo>
                <a:cubicBezTo>
                  <a:pt x="5412" y="2958"/>
                  <a:pt x="5424" y="2962"/>
                  <a:pt x="5437" y="2962"/>
                </a:cubicBezTo>
                <a:cubicBezTo>
                  <a:pt x="5478" y="2962"/>
                  <a:pt x="5514" y="2909"/>
                  <a:pt x="5477" y="2871"/>
                </a:cubicBezTo>
                <a:lnTo>
                  <a:pt x="5461" y="2856"/>
                </a:lnTo>
                <a:cubicBezTo>
                  <a:pt x="5450" y="2845"/>
                  <a:pt x="5438" y="2840"/>
                  <a:pt x="5425" y="2840"/>
                </a:cubicBezTo>
                <a:close/>
                <a:moveTo>
                  <a:pt x="3442" y="2868"/>
                </a:moveTo>
                <a:cubicBezTo>
                  <a:pt x="3415" y="2868"/>
                  <a:pt x="3392" y="2903"/>
                  <a:pt x="3418" y="2928"/>
                </a:cubicBezTo>
                <a:cubicBezTo>
                  <a:pt x="3428" y="2939"/>
                  <a:pt x="3437" y="2948"/>
                  <a:pt x="3447" y="2958"/>
                </a:cubicBezTo>
                <a:cubicBezTo>
                  <a:pt x="3454" y="2965"/>
                  <a:pt x="3463" y="2968"/>
                  <a:pt x="3471" y="2968"/>
                </a:cubicBezTo>
                <a:cubicBezTo>
                  <a:pt x="3499" y="2968"/>
                  <a:pt x="3523" y="2933"/>
                  <a:pt x="3497" y="2908"/>
                </a:cubicBezTo>
                <a:cubicBezTo>
                  <a:pt x="3487" y="2898"/>
                  <a:pt x="3476" y="2889"/>
                  <a:pt x="3467" y="2879"/>
                </a:cubicBezTo>
                <a:cubicBezTo>
                  <a:pt x="3459" y="2871"/>
                  <a:pt x="3451" y="2868"/>
                  <a:pt x="3442" y="2868"/>
                </a:cubicBezTo>
                <a:close/>
                <a:moveTo>
                  <a:pt x="9645" y="2869"/>
                </a:moveTo>
                <a:cubicBezTo>
                  <a:pt x="9620" y="2869"/>
                  <a:pt x="9596" y="2895"/>
                  <a:pt x="9611" y="2923"/>
                </a:cubicBezTo>
                <a:cubicBezTo>
                  <a:pt x="9618" y="2939"/>
                  <a:pt x="9631" y="2949"/>
                  <a:pt x="9643" y="2957"/>
                </a:cubicBezTo>
                <a:cubicBezTo>
                  <a:pt x="9649" y="2965"/>
                  <a:pt x="9658" y="2971"/>
                  <a:pt x="9671" y="2971"/>
                </a:cubicBezTo>
                <a:lnTo>
                  <a:pt x="9692" y="2971"/>
                </a:lnTo>
                <a:cubicBezTo>
                  <a:pt x="9695" y="2971"/>
                  <a:pt x="9697" y="2970"/>
                  <a:pt x="9700" y="2970"/>
                </a:cubicBezTo>
                <a:lnTo>
                  <a:pt x="9701" y="2970"/>
                </a:lnTo>
                <a:cubicBezTo>
                  <a:pt x="9702" y="2970"/>
                  <a:pt x="9702" y="2969"/>
                  <a:pt x="9704" y="2969"/>
                </a:cubicBezTo>
                <a:cubicBezTo>
                  <a:pt x="9711" y="2966"/>
                  <a:pt x="9717" y="2961"/>
                  <a:pt x="9720" y="2954"/>
                </a:cubicBezTo>
                <a:cubicBezTo>
                  <a:pt x="9723" y="2948"/>
                  <a:pt x="9726" y="2941"/>
                  <a:pt x="9726" y="2934"/>
                </a:cubicBezTo>
                <a:cubicBezTo>
                  <a:pt x="9726" y="2924"/>
                  <a:pt x="9722" y="2917"/>
                  <a:pt x="9717" y="2911"/>
                </a:cubicBezTo>
                <a:cubicBezTo>
                  <a:pt x="9711" y="2904"/>
                  <a:pt x="9704" y="2901"/>
                  <a:pt x="9695" y="2899"/>
                </a:cubicBezTo>
                <a:cubicBezTo>
                  <a:pt x="9694" y="2899"/>
                  <a:pt x="9692" y="2898"/>
                  <a:pt x="9691" y="2898"/>
                </a:cubicBezTo>
                <a:cubicBezTo>
                  <a:pt x="9683" y="2897"/>
                  <a:pt x="9679" y="2891"/>
                  <a:pt x="9676" y="2886"/>
                </a:cubicBezTo>
                <a:cubicBezTo>
                  <a:pt x="9668" y="2874"/>
                  <a:pt x="9656" y="2869"/>
                  <a:pt x="9645" y="2869"/>
                </a:cubicBezTo>
                <a:close/>
                <a:moveTo>
                  <a:pt x="11131" y="2825"/>
                </a:moveTo>
                <a:cubicBezTo>
                  <a:pt x="11112" y="2825"/>
                  <a:pt x="11092" y="2836"/>
                  <a:pt x="11083" y="2853"/>
                </a:cubicBezTo>
                <a:cubicBezTo>
                  <a:pt x="11067" y="2880"/>
                  <a:pt x="11079" y="2908"/>
                  <a:pt x="11103" y="2926"/>
                </a:cubicBezTo>
                <a:cubicBezTo>
                  <a:pt x="11123" y="2942"/>
                  <a:pt x="11141" y="2955"/>
                  <a:pt x="11162" y="2970"/>
                </a:cubicBezTo>
                <a:cubicBezTo>
                  <a:pt x="11170" y="2975"/>
                  <a:pt x="11179" y="2978"/>
                  <a:pt x="11188" y="2978"/>
                </a:cubicBezTo>
                <a:cubicBezTo>
                  <a:pt x="11207" y="2978"/>
                  <a:pt x="11227" y="2967"/>
                  <a:pt x="11236" y="2950"/>
                </a:cubicBezTo>
                <a:cubicBezTo>
                  <a:pt x="11251" y="2923"/>
                  <a:pt x="11240" y="2895"/>
                  <a:pt x="11216" y="2877"/>
                </a:cubicBezTo>
                <a:cubicBezTo>
                  <a:pt x="11197" y="2861"/>
                  <a:pt x="11177" y="2846"/>
                  <a:pt x="11156" y="2833"/>
                </a:cubicBezTo>
                <a:cubicBezTo>
                  <a:pt x="11149" y="2827"/>
                  <a:pt x="11140" y="2825"/>
                  <a:pt x="11131" y="2825"/>
                </a:cubicBezTo>
                <a:close/>
                <a:moveTo>
                  <a:pt x="10317" y="2917"/>
                </a:moveTo>
                <a:cubicBezTo>
                  <a:pt x="10271" y="2917"/>
                  <a:pt x="10271" y="2987"/>
                  <a:pt x="10317" y="2987"/>
                </a:cubicBezTo>
                <a:lnTo>
                  <a:pt x="10333" y="2987"/>
                </a:lnTo>
                <a:cubicBezTo>
                  <a:pt x="10378" y="2987"/>
                  <a:pt x="10378" y="2917"/>
                  <a:pt x="10333" y="2917"/>
                </a:cubicBezTo>
                <a:close/>
                <a:moveTo>
                  <a:pt x="19436" y="2914"/>
                </a:moveTo>
                <a:cubicBezTo>
                  <a:pt x="19422" y="2914"/>
                  <a:pt x="19410" y="2932"/>
                  <a:pt x="19423" y="2944"/>
                </a:cubicBezTo>
                <a:cubicBezTo>
                  <a:pt x="19429" y="2950"/>
                  <a:pt x="19428" y="2955"/>
                  <a:pt x="19422" y="2963"/>
                </a:cubicBezTo>
                <a:cubicBezTo>
                  <a:pt x="19408" y="2973"/>
                  <a:pt x="19421" y="2991"/>
                  <a:pt x="19435" y="2991"/>
                </a:cubicBezTo>
                <a:cubicBezTo>
                  <a:pt x="19439" y="2991"/>
                  <a:pt x="19443" y="2990"/>
                  <a:pt x="19447" y="2987"/>
                </a:cubicBezTo>
                <a:cubicBezTo>
                  <a:pt x="19468" y="2970"/>
                  <a:pt x="19468" y="2937"/>
                  <a:pt x="19448" y="2919"/>
                </a:cubicBezTo>
                <a:cubicBezTo>
                  <a:pt x="19444" y="2915"/>
                  <a:pt x="19440" y="2914"/>
                  <a:pt x="19436" y="2914"/>
                </a:cubicBezTo>
                <a:close/>
                <a:moveTo>
                  <a:pt x="21959" y="2933"/>
                </a:moveTo>
                <a:cubicBezTo>
                  <a:pt x="21914" y="2933"/>
                  <a:pt x="21914" y="3005"/>
                  <a:pt x="21960" y="3005"/>
                </a:cubicBezTo>
                <a:cubicBezTo>
                  <a:pt x="22005" y="3005"/>
                  <a:pt x="22005" y="2933"/>
                  <a:pt x="21960" y="2933"/>
                </a:cubicBezTo>
                <a:cubicBezTo>
                  <a:pt x="21960" y="2933"/>
                  <a:pt x="21959" y="2933"/>
                  <a:pt x="21959" y="2933"/>
                </a:cubicBezTo>
                <a:close/>
                <a:moveTo>
                  <a:pt x="496" y="2950"/>
                </a:moveTo>
                <a:cubicBezTo>
                  <a:pt x="450" y="2950"/>
                  <a:pt x="450" y="3021"/>
                  <a:pt x="496" y="3021"/>
                </a:cubicBezTo>
                <a:cubicBezTo>
                  <a:pt x="542" y="3021"/>
                  <a:pt x="542" y="2950"/>
                  <a:pt x="496" y="2950"/>
                </a:cubicBezTo>
                <a:close/>
                <a:moveTo>
                  <a:pt x="13561" y="2936"/>
                </a:moveTo>
                <a:cubicBezTo>
                  <a:pt x="13544" y="2936"/>
                  <a:pt x="13527" y="2944"/>
                  <a:pt x="13516" y="2963"/>
                </a:cubicBezTo>
                <a:cubicBezTo>
                  <a:pt x="13504" y="2986"/>
                  <a:pt x="13511" y="3022"/>
                  <a:pt x="13535" y="3036"/>
                </a:cubicBezTo>
                <a:cubicBezTo>
                  <a:pt x="13546" y="3041"/>
                  <a:pt x="13555" y="3046"/>
                  <a:pt x="13566" y="3052"/>
                </a:cubicBezTo>
                <a:cubicBezTo>
                  <a:pt x="13574" y="3056"/>
                  <a:pt x="13584" y="3058"/>
                  <a:pt x="13593" y="3058"/>
                </a:cubicBezTo>
                <a:cubicBezTo>
                  <a:pt x="13611" y="3058"/>
                  <a:pt x="13629" y="3050"/>
                  <a:pt x="13639" y="3032"/>
                </a:cubicBezTo>
                <a:cubicBezTo>
                  <a:pt x="13654" y="3008"/>
                  <a:pt x="13645" y="2971"/>
                  <a:pt x="13619" y="2958"/>
                </a:cubicBezTo>
                <a:cubicBezTo>
                  <a:pt x="13609" y="2953"/>
                  <a:pt x="13600" y="2948"/>
                  <a:pt x="13590" y="2943"/>
                </a:cubicBezTo>
                <a:cubicBezTo>
                  <a:pt x="13581" y="2938"/>
                  <a:pt x="13571" y="2936"/>
                  <a:pt x="13561" y="2936"/>
                </a:cubicBezTo>
                <a:close/>
                <a:moveTo>
                  <a:pt x="6430" y="2964"/>
                </a:moveTo>
                <a:cubicBezTo>
                  <a:pt x="6362" y="2964"/>
                  <a:pt x="6361" y="3071"/>
                  <a:pt x="6430" y="3071"/>
                </a:cubicBezTo>
                <a:cubicBezTo>
                  <a:pt x="6500" y="3071"/>
                  <a:pt x="6500" y="2964"/>
                  <a:pt x="6430" y="2964"/>
                </a:cubicBezTo>
                <a:close/>
                <a:moveTo>
                  <a:pt x="8586" y="2988"/>
                </a:moveTo>
                <a:cubicBezTo>
                  <a:pt x="8552" y="2988"/>
                  <a:pt x="8541" y="3045"/>
                  <a:pt x="8579" y="3058"/>
                </a:cubicBezTo>
                <a:cubicBezTo>
                  <a:pt x="8594" y="3063"/>
                  <a:pt x="8609" y="3068"/>
                  <a:pt x="8623" y="3074"/>
                </a:cubicBezTo>
                <a:cubicBezTo>
                  <a:pt x="8628" y="3075"/>
                  <a:pt x="8632" y="3076"/>
                  <a:pt x="8636" y="3076"/>
                </a:cubicBezTo>
                <a:cubicBezTo>
                  <a:pt x="8671" y="3076"/>
                  <a:pt x="8682" y="3020"/>
                  <a:pt x="8643" y="3006"/>
                </a:cubicBezTo>
                <a:cubicBezTo>
                  <a:pt x="8629" y="3000"/>
                  <a:pt x="8613" y="2995"/>
                  <a:pt x="8599" y="2990"/>
                </a:cubicBezTo>
                <a:cubicBezTo>
                  <a:pt x="8594" y="2988"/>
                  <a:pt x="8590" y="2988"/>
                  <a:pt x="8586" y="2988"/>
                </a:cubicBezTo>
                <a:close/>
                <a:moveTo>
                  <a:pt x="17705" y="2994"/>
                </a:moveTo>
                <a:cubicBezTo>
                  <a:pt x="17670" y="2994"/>
                  <a:pt x="17660" y="3051"/>
                  <a:pt x="17698" y="3064"/>
                </a:cubicBezTo>
                <a:cubicBezTo>
                  <a:pt x="17714" y="3069"/>
                  <a:pt x="17729" y="3075"/>
                  <a:pt x="17743" y="3080"/>
                </a:cubicBezTo>
                <a:cubicBezTo>
                  <a:pt x="17748" y="3081"/>
                  <a:pt x="17751" y="3082"/>
                  <a:pt x="17755" y="3082"/>
                </a:cubicBezTo>
                <a:cubicBezTo>
                  <a:pt x="17790" y="3082"/>
                  <a:pt x="17802" y="3025"/>
                  <a:pt x="17762" y="3012"/>
                </a:cubicBezTo>
                <a:cubicBezTo>
                  <a:pt x="17747" y="3007"/>
                  <a:pt x="17733" y="3001"/>
                  <a:pt x="17718" y="2996"/>
                </a:cubicBezTo>
                <a:cubicBezTo>
                  <a:pt x="17714" y="2995"/>
                  <a:pt x="17709" y="2994"/>
                  <a:pt x="17705" y="2994"/>
                </a:cubicBezTo>
                <a:close/>
                <a:moveTo>
                  <a:pt x="24276" y="3000"/>
                </a:moveTo>
                <a:cubicBezTo>
                  <a:pt x="24270" y="3000"/>
                  <a:pt x="24264" y="3001"/>
                  <a:pt x="24257" y="3006"/>
                </a:cubicBezTo>
                <a:cubicBezTo>
                  <a:pt x="24242" y="3016"/>
                  <a:pt x="24228" y="3025"/>
                  <a:pt x="24213" y="3036"/>
                </a:cubicBezTo>
                <a:cubicBezTo>
                  <a:pt x="24180" y="3056"/>
                  <a:pt x="24200" y="3103"/>
                  <a:pt x="24230" y="3103"/>
                </a:cubicBezTo>
                <a:cubicBezTo>
                  <a:pt x="24236" y="3103"/>
                  <a:pt x="24243" y="3101"/>
                  <a:pt x="24249" y="3097"/>
                </a:cubicBezTo>
                <a:cubicBezTo>
                  <a:pt x="24265" y="3086"/>
                  <a:pt x="24278" y="3078"/>
                  <a:pt x="24293" y="3067"/>
                </a:cubicBezTo>
                <a:cubicBezTo>
                  <a:pt x="24325" y="3046"/>
                  <a:pt x="24306" y="3000"/>
                  <a:pt x="24276" y="3000"/>
                </a:cubicBezTo>
                <a:close/>
                <a:moveTo>
                  <a:pt x="20397" y="3033"/>
                </a:moveTo>
                <a:cubicBezTo>
                  <a:pt x="20352" y="3033"/>
                  <a:pt x="20352" y="3104"/>
                  <a:pt x="20397" y="3104"/>
                </a:cubicBezTo>
                <a:cubicBezTo>
                  <a:pt x="20397" y="3104"/>
                  <a:pt x="20398" y="3104"/>
                  <a:pt x="20398" y="3104"/>
                </a:cubicBezTo>
                <a:cubicBezTo>
                  <a:pt x="20442" y="3104"/>
                  <a:pt x="20443" y="3033"/>
                  <a:pt x="20397" y="3033"/>
                </a:cubicBezTo>
                <a:close/>
                <a:moveTo>
                  <a:pt x="18337" y="3043"/>
                </a:moveTo>
                <a:cubicBezTo>
                  <a:pt x="18293" y="3043"/>
                  <a:pt x="18292" y="3115"/>
                  <a:pt x="18338" y="3115"/>
                </a:cubicBezTo>
                <a:cubicBezTo>
                  <a:pt x="18385" y="3115"/>
                  <a:pt x="18385" y="3043"/>
                  <a:pt x="18338" y="3043"/>
                </a:cubicBezTo>
                <a:cubicBezTo>
                  <a:pt x="18338" y="3043"/>
                  <a:pt x="18338" y="3043"/>
                  <a:pt x="18337" y="3043"/>
                </a:cubicBezTo>
                <a:close/>
                <a:moveTo>
                  <a:pt x="18624" y="3030"/>
                </a:moveTo>
                <a:cubicBezTo>
                  <a:pt x="18592" y="3030"/>
                  <a:pt x="18570" y="3078"/>
                  <a:pt x="18606" y="3096"/>
                </a:cubicBezTo>
                <a:cubicBezTo>
                  <a:pt x="18616" y="3101"/>
                  <a:pt x="18625" y="3106"/>
                  <a:pt x="18636" y="3111"/>
                </a:cubicBezTo>
                <a:cubicBezTo>
                  <a:pt x="18642" y="3114"/>
                  <a:pt x="18647" y="3115"/>
                  <a:pt x="18652" y="3115"/>
                </a:cubicBezTo>
                <a:cubicBezTo>
                  <a:pt x="18685" y="3115"/>
                  <a:pt x="18707" y="3068"/>
                  <a:pt x="18672" y="3050"/>
                </a:cubicBezTo>
                <a:cubicBezTo>
                  <a:pt x="18661" y="3044"/>
                  <a:pt x="18652" y="3039"/>
                  <a:pt x="18641" y="3034"/>
                </a:cubicBezTo>
                <a:cubicBezTo>
                  <a:pt x="18635" y="3031"/>
                  <a:pt x="18630" y="3030"/>
                  <a:pt x="18624" y="3030"/>
                </a:cubicBezTo>
                <a:close/>
                <a:moveTo>
                  <a:pt x="19771" y="3031"/>
                </a:moveTo>
                <a:cubicBezTo>
                  <a:pt x="19767" y="3031"/>
                  <a:pt x="19762" y="3032"/>
                  <a:pt x="19757" y="3033"/>
                </a:cubicBezTo>
                <a:cubicBezTo>
                  <a:pt x="19716" y="3042"/>
                  <a:pt x="19729" y="3101"/>
                  <a:pt x="19766" y="3102"/>
                </a:cubicBezTo>
                <a:cubicBezTo>
                  <a:pt x="19771" y="3112"/>
                  <a:pt x="19783" y="3117"/>
                  <a:pt x="19795" y="3117"/>
                </a:cubicBezTo>
                <a:cubicBezTo>
                  <a:pt x="19801" y="3117"/>
                  <a:pt x="19808" y="3116"/>
                  <a:pt x="19813" y="3112"/>
                </a:cubicBezTo>
                <a:cubicBezTo>
                  <a:pt x="19831" y="3102"/>
                  <a:pt x="19834" y="3081"/>
                  <a:pt x="19826" y="3064"/>
                </a:cubicBezTo>
                <a:cubicBezTo>
                  <a:pt x="19817" y="3042"/>
                  <a:pt x="19794" y="3031"/>
                  <a:pt x="19771" y="3031"/>
                </a:cubicBezTo>
                <a:close/>
                <a:moveTo>
                  <a:pt x="22426" y="3040"/>
                </a:moveTo>
                <a:cubicBezTo>
                  <a:pt x="22408" y="3040"/>
                  <a:pt x="22391" y="3052"/>
                  <a:pt x="22391" y="3075"/>
                </a:cubicBezTo>
                <a:lnTo>
                  <a:pt x="22391" y="3105"/>
                </a:lnTo>
                <a:cubicBezTo>
                  <a:pt x="22390" y="3127"/>
                  <a:pt x="22407" y="3138"/>
                  <a:pt x="22425" y="3138"/>
                </a:cubicBezTo>
                <a:cubicBezTo>
                  <a:pt x="22442" y="3138"/>
                  <a:pt x="22460" y="3127"/>
                  <a:pt x="22461" y="3105"/>
                </a:cubicBezTo>
                <a:lnTo>
                  <a:pt x="22461" y="3075"/>
                </a:lnTo>
                <a:cubicBezTo>
                  <a:pt x="22461" y="3052"/>
                  <a:pt x="22443" y="3040"/>
                  <a:pt x="22426" y="3040"/>
                </a:cubicBezTo>
                <a:close/>
                <a:moveTo>
                  <a:pt x="15243" y="3095"/>
                </a:moveTo>
                <a:cubicBezTo>
                  <a:pt x="15197" y="3095"/>
                  <a:pt x="15197" y="3165"/>
                  <a:pt x="15243" y="3165"/>
                </a:cubicBezTo>
                <a:cubicBezTo>
                  <a:pt x="15289" y="3165"/>
                  <a:pt x="15289" y="3095"/>
                  <a:pt x="15243" y="3095"/>
                </a:cubicBezTo>
                <a:close/>
                <a:moveTo>
                  <a:pt x="16235" y="3097"/>
                </a:moveTo>
                <a:cubicBezTo>
                  <a:pt x="16190" y="3097"/>
                  <a:pt x="16189" y="3168"/>
                  <a:pt x="16235" y="3168"/>
                </a:cubicBezTo>
                <a:cubicBezTo>
                  <a:pt x="16280" y="3168"/>
                  <a:pt x="16280" y="3097"/>
                  <a:pt x="16235" y="3097"/>
                </a:cubicBezTo>
                <a:close/>
                <a:moveTo>
                  <a:pt x="15452" y="3154"/>
                </a:moveTo>
                <a:cubicBezTo>
                  <a:pt x="15406" y="3154"/>
                  <a:pt x="15406" y="3226"/>
                  <a:pt x="15452" y="3226"/>
                </a:cubicBezTo>
                <a:cubicBezTo>
                  <a:pt x="15453" y="3226"/>
                  <a:pt x="15453" y="3226"/>
                  <a:pt x="15453" y="3226"/>
                </a:cubicBezTo>
                <a:cubicBezTo>
                  <a:pt x="15498" y="3226"/>
                  <a:pt x="15499" y="3154"/>
                  <a:pt x="15452" y="3154"/>
                </a:cubicBezTo>
                <a:close/>
                <a:moveTo>
                  <a:pt x="12632" y="3075"/>
                </a:moveTo>
                <a:cubicBezTo>
                  <a:pt x="12618" y="3075"/>
                  <a:pt x="12604" y="3083"/>
                  <a:pt x="12600" y="3100"/>
                </a:cubicBezTo>
                <a:cubicBezTo>
                  <a:pt x="12586" y="3147"/>
                  <a:pt x="12580" y="3195"/>
                  <a:pt x="12580" y="3243"/>
                </a:cubicBezTo>
                <a:cubicBezTo>
                  <a:pt x="12579" y="3266"/>
                  <a:pt x="12597" y="3278"/>
                  <a:pt x="12615" y="3278"/>
                </a:cubicBezTo>
                <a:cubicBezTo>
                  <a:pt x="12632" y="3278"/>
                  <a:pt x="12650" y="3266"/>
                  <a:pt x="12650" y="3243"/>
                </a:cubicBezTo>
                <a:cubicBezTo>
                  <a:pt x="12652" y="3201"/>
                  <a:pt x="12657" y="3160"/>
                  <a:pt x="12668" y="3120"/>
                </a:cubicBezTo>
                <a:cubicBezTo>
                  <a:pt x="12675" y="3093"/>
                  <a:pt x="12653" y="3075"/>
                  <a:pt x="12632" y="3075"/>
                </a:cubicBezTo>
                <a:close/>
                <a:moveTo>
                  <a:pt x="18578" y="3225"/>
                </a:moveTo>
                <a:cubicBezTo>
                  <a:pt x="18532" y="3225"/>
                  <a:pt x="18532" y="3295"/>
                  <a:pt x="18578" y="3295"/>
                </a:cubicBezTo>
                <a:cubicBezTo>
                  <a:pt x="18624" y="3295"/>
                  <a:pt x="18624" y="3225"/>
                  <a:pt x="18578" y="3225"/>
                </a:cubicBezTo>
                <a:close/>
                <a:moveTo>
                  <a:pt x="21132" y="3231"/>
                </a:moveTo>
                <a:cubicBezTo>
                  <a:pt x="21086" y="3231"/>
                  <a:pt x="21086" y="3301"/>
                  <a:pt x="21132" y="3301"/>
                </a:cubicBezTo>
                <a:lnTo>
                  <a:pt x="21148" y="3301"/>
                </a:lnTo>
                <a:cubicBezTo>
                  <a:pt x="21193" y="3301"/>
                  <a:pt x="21193" y="3231"/>
                  <a:pt x="21148" y="3231"/>
                </a:cubicBezTo>
                <a:close/>
                <a:moveTo>
                  <a:pt x="21343" y="3247"/>
                </a:moveTo>
                <a:cubicBezTo>
                  <a:pt x="21297" y="3247"/>
                  <a:pt x="21297" y="3317"/>
                  <a:pt x="21343" y="3317"/>
                </a:cubicBezTo>
                <a:cubicBezTo>
                  <a:pt x="21389" y="3317"/>
                  <a:pt x="21389" y="3247"/>
                  <a:pt x="21343" y="3247"/>
                </a:cubicBezTo>
                <a:close/>
                <a:moveTo>
                  <a:pt x="18158" y="3174"/>
                </a:moveTo>
                <a:cubicBezTo>
                  <a:pt x="18111" y="3174"/>
                  <a:pt x="18081" y="3244"/>
                  <a:pt x="18131" y="3274"/>
                </a:cubicBezTo>
                <a:cubicBezTo>
                  <a:pt x="18155" y="3289"/>
                  <a:pt x="18180" y="3304"/>
                  <a:pt x="18205" y="3319"/>
                </a:cubicBezTo>
                <a:cubicBezTo>
                  <a:pt x="18214" y="3324"/>
                  <a:pt x="18223" y="3326"/>
                  <a:pt x="18232" y="3326"/>
                </a:cubicBezTo>
                <a:cubicBezTo>
                  <a:pt x="18278" y="3326"/>
                  <a:pt x="18309" y="3257"/>
                  <a:pt x="18260" y="3227"/>
                </a:cubicBezTo>
                <a:cubicBezTo>
                  <a:pt x="18236" y="3211"/>
                  <a:pt x="18211" y="3196"/>
                  <a:pt x="18185" y="3183"/>
                </a:cubicBezTo>
                <a:cubicBezTo>
                  <a:pt x="18176" y="3177"/>
                  <a:pt x="18166" y="3174"/>
                  <a:pt x="18158" y="3174"/>
                </a:cubicBezTo>
                <a:close/>
                <a:moveTo>
                  <a:pt x="3080" y="3181"/>
                </a:moveTo>
                <a:cubicBezTo>
                  <a:pt x="3056" y="3181"/>
                  <a:pt x="3036" y="3197"/>
                  <a:pt x="3028" y="3219"/>
                </a:cubicBezTo>
                <a:cubicBezTo>
                  <a:pt x="3023" y="3235"/>
                  <a:pt x="3017" y="3249"/>
                  <a:pt x="3012" y="3263"/>
                </a:cubicBezTo>
                <a:cubicBezTo>
                  <a:pt x="3004" y="3291"/>
                  <a:pt x="3023" y="3322"/>
                  <a:pt x="3049" y="3329"/>
                </a:cubicBezTo>
                <a:cubicBezTo>
                  <a:pt x="3053" y="3330"/>
                  <a:pt x="3057" y="3331"/>
                  <a:pt x="3062" y="3331"/>
                </a:cubicBezTo>
                <a:cubicBezTo>
                  <a:pt x="3086" y="3331"/>
                  <a:pt x="3107" y="3314"/>
                  <a:pt x="3115" y="3292"/>
                </a:cubicBezTo>
                <a:cubicBezTo>
                  <a:pt x="3120" y="3277"/>
                  <a:pt x="3125" y="3262"/>
                  <a:pt x="3130" y="3248"/>
                </a:cubicBezTo>
                <a:cubicBezTo>
                  <a:pt x="3140" y="3220"/>
                  <a:pt x="3120" y="3189"/>
                  <a:pt x="3094" y="3183"/>
                </a:cubicBezTo>
                <a:cubicBezTo>
                  <a:pt x="3089" y="3181"/>
                  <a:pt x="3084" y="3181"/>
                  <a:pt x="3080" y="3181"/>
                </a:cubicBezTo>
                <a:close/>
                <a:moveTo>
                  <a:pt x="10497" y="3263"/>
                </a:moveTo>
                <a:cubicBezTo>
                  <a:pt x="10452" y="3263"/>
                  <a:pt x="10450" y="3335"/>
                  <a:pt x="10497" y="3335"/>
                </a:cubicBezTo>
                <a:lnTo>
                  <a:pt x="10513" y="3335"/>
                </a:lnTo>
                <a:cubicBezTo>
                  <a:pt x="10559" y="3335"/>
                  <a:pt x="10559" y="3263"/>
                  <a:pt x="10513" y="3263"/>
                </a:cubicBezTo>
                <a:close/>
                <a:moveTo>
                  <a:pt x="11894" y="3205"/>
                </a:moveTo>
                <a:cubicBezTo>
                  <a:pt x="11868" y="3205"/>
                  <a:pt x="11841" y="3222"/>
                  <a:pt x="11841" y="3257"/>
                </a:cubicBezTo>
                <a:lnTo>
                  <a:pt x="11841" y="3301"/>
                </a:lnTo>
                <a:cubicBezTo>
                  <a:pt x="11841" y="3335"/>
                  <a:pt x="11868" y="3353"/>
                  <a:pt x="11895" y="3353"/>
                </a:cubicBezTo>
                <a:cubicBezTo>
                  <a:pt x="11922" y="3353"/>
                  <a:pt x="11948" y="3336"/>
                  <a:pt x="11948" y="3301"/>
                </a:cubicBezTo>
                <a:lnTo>
                  <a:pt x="11948" y="3257"/>
                </a:lnTo>
                <a:cubicBezTo>
                  <a:pt x="11948" y="3222"/>
                  <a:pt x="11921" y="3205"/>
                  <a:pt x="11894" y="3205"/>
                </a:cubicBezTo>
                <a:close/>
                <a:moveTo>
                  <a:pt x="14240" y="3240"/>
                </a:moveTo>
                <a:cubicBezTo>
                  <a:pt x="14199" y="3240"/>
                  <a:pt x="14162" y="3293"/>
                  <a:pt x="14199" y="3330"/>
                </a:cubicBezTo>
                <a:lnTo>
                  <a:pt x="14215" y="3346"/>
                </a:lnTo>
                <a:cubicBezTo>
                  <a:pt x="14226" y="3357"/>
                  <a:pt x="14239" y="3362"/>
                  <a:pt x="14251" y="3362"/>
                </a:cubicBezTo>
                <a:cubicBezTo>
                  <a:pt x="14292" y="3362"/>
                  <a:pt x="14329" y="3309"/>
                  <a:pt x="14292" y="3272"/>
                </a:cubicBezTo>
                <a:lnTo>
                  <a:pt x="14276" y="3256"/>
                </a:lnTo>
                <a:cubicBezTo>
                  <a:pt x="14265" y="3245"/>
                  <a:pt x="14252" y="3240"/>
                  <a:pt x="14240" y="3240"/>
                </a:cubicBezTo>
                <a:close/>
                <a:moveTo>
                  <a:pt x="12257" y="3267"/>
                </a:moveTo>
                <a:cubicBezTo>
                  <a:pt x="12230" y="3267"/>
                  <a:pt x="12206" y="3302"/>
                  <a:pt x="12230" y="3327"/>
                </a:cubicBezTo>
                <a:cubicBezTo>
                  <a:pt x="12240" y="3338"/>
                  <a:pt x="12251" y="3347"/>
                  <a:pt x="12260" y="3358"/>
                </a:cubicBezTo>
                <a:cubicBezTo>
                  <a:pt x="12268" y="3365"/>
                  <a:pt x="12276" y="3368"/>
                  <a:pt x="12284" y="3368"/>
                </a:cubicBezTo>
                <a:cubicBezTo>
                  <a:pt x="12312" y="3368"/>
                  <a:pt x="12336" y="3333"/>
                  <a:pt x="12310" y="3308"/>
                </a:cubicBezTo>
                <a:cubicBezTo>
                  <a:pt x="12299" y="3298"/>
                  <a:pt x="12289" y="3288"/>
                  <a:pt x="12280" y="3278"/>
                </a:cubicBezTo>
                <a:cubicBezTo>
                  <a:pt x="12273" y="3270"/>
                  <a:pt x="12265" y="3267"/>
                  <a:pt x="12257" y="3267"/>
                </a:cubicBezTo>
                <a:close/>
                <a:moveTo>
                  <a:pt x="7628" y="3226"/>
                </a:moveTo>
                <a:cubicBezTo>
                  <a:pt x="7607" y="3226"/>
                  <a:pt x="7585" y="3243"/>
                  <a:pt x="7590" y="3270"/>
                </a:cubicBezTo>
                <a:lnTo>
                  <a:pt x="7606" y="3345"/>
                </a:lnTo>
                <a:cubicBezTo>
                  <a:pt x="7610" y="3363"/>
                  <a:pt x="7623" y="3370"/>
                  <a:pt x="7637" y="3370"/>
                </a:cubicBezTo>
                <a:cubicBezTo>
                  <a:pt x="7657" y="3370"/>
                  <a:pt x="7680" y="3353"/>
                  <a:pt x="7674" y="3326"/>
                </a:cubicBezTo>
                <a:lnTo>
                  <a:pt x="7658" y="3252"/>
                </a:lnTo>
                <a:cubicBezTo>
                  <a:pt x="7655" y="3234"/>
                  <a:pt x="7642" y="3226"/>
                  <a:pt x="7628" y="3226"/>
                </a:cubicBezTo>
                <a:close/>
                <a:moveTo>
                  <a:pt x="8168" y="3301"/>
                </a:moveTo>
                <a:cubicBezTo>
                  <a:pt x="8122" y="3301"/>
                  <a:pt x="8122" y="3372"/>
                  <a:pt x="8168" y="3372"/>
                </a:cubicBezTo>
                <a:cubicBezTo>
                  <a:pt x="8213" y="3372"/>
                  <a:pt x="8213" y="3301"/>
                  <a:pt x="8168" y="3301"/>
                </a:cubicBezTo>
                <a:close/>
                <a:moveTo>
                  <a:pt x="20746" y="3274"/>
                </a:moveTo>
                <a:cubicBezTo>
                  <a:pt x="20722" y="3274"/>
                  <a:pt x="20698" y="3300"/>
                  <a:pt x="20711" y="3327"/>
                </a:cubicBezTo>
                <a:cubicBezTo>
                  <a:pt x="20716" y="3338"/>
                  <a:pt x="20722" y="3347"/>
                  <a:pt x="20727" y="3358"/>
                </a:cubicBezTo>
                <a:cubicBezTo>
                  <a:pt x="20734" y="3370"/>
                  <a:pt x="20744" y="3376"/>
                  <a:pt x="20755" y="3376"/>
                </a:cubicBezTo>
                <a:cubicBezTo>
                  <a:pt x="20778" y="3376"/>
                  <a:pt x="20803" y="3350"/>
                  <a:pt x="20789" y="3322"/>
                </a:cubicBezTo>
                <a:cubicBezTo>
                  <a:pt x="20784" y="3311"/>
                  <a:pt x="20778" y="3303"/>
                  <a:pt x="20773" y="3293"/>
                </a:cubicBezTo>
                <a:cubicBezTo>
                  <a:pt x="20766" y="3280"/>
                  <a:pt x="20756" y="3274"/>
                  <a:pt x="20746" y="3274"/>
                </a:cubicBezTo>
                <a:close/>
                <a:moveTo>
                  <a:pt x="5619" y="3310"/>
                </a:moveTo>
                <a:cubicBezTo>
                  <a:pt x="5572" y="3310"/>
                  <a:pt x="5572" y="3382"/>
                  <a:pt x="5619" y="3382"/>
                </a:cubicBezTo>
                <a:cubicBezTo>
                  <a:pt x="5665" y="3382"/>
                  <a:pt x="5665" y="3310"/>
                  <a:pt x="5619" y="3310"/>
                </a:cubicBezTo>
                <a:close/>
                <a:moveTo>
                  <a:pt x="4116" y="3291"/>
                </a:moveTo>
                <a:cubicBezTo>
                  <a:pt x="4089" y="3291"/>
                  <a:pt x="4065" y="3327"/>
                  <a:pt x="4090" y="3351"/>
                </a:cubicBezTo>
                <a:lnTo>
                  <a:pt x="4120" y="3382"/>
                </a:lnTo>
                <a:cubicBezTo>
                  <a:pt x="4128" y="3389"/>
                  <a:pt x="4136" y="3393"/>
                  <a:pt x="4144" y="3393"/>
                </a:cubicBezTo>
                <a:cubicBezTo>
                  <a:pt x="4171" y="3393"/>
                  <a:pt x="4196" y="3356"/>
                  <a:pt x="4170" y="3331"/>
                </a:cubicBezTo>
                <a:lnTo>
                  <a:pt x="4140" y="3301"/>
                </a:lnTo>
                <a:cubicBezTo>
                  <a:pt x="4133" y="3294"/>
                  <a:pt x="4124" y="3291"/>
                  <a:pt x="4116" y="3291"/>
                </a:cubicBezTo>
                <a:close/>
                <a:moveTo>
                  <a:pt x="2405" y="3271"/>
                </a:moveTo>
                <a:cubicBezTo>
                  <a:pt x="2377" y="3271"/>
                  <a:pt x="2353" y="3307"/>
                  <a:pt x="2378" y="3331"/>
                </a:cubicBezTo>
                <a:cubicBezTo>
                  <a:pt x="2398" y="3351"/>
                  <a:pt x="2418" y="3372"/>
                  <a:pt x="2439" y="3392"/>
                </a:cubicBezTo>
                <a:cubicBezTo>
                  <a:pt x="2446" y="3399"/>
                  <a:pt x="2455" y="3402"/>
                  <a:pt x="2462" y="3402"/>
                </a:cubicBezTo>
                <a:cubicBezTo>
                  <a:pt x="2490" y="3402"/>
                  <a:pt x="2513" y="3366"/>
                  <a:pt x="2488" y="3342"/>
                </a:cubicBezTo>
                <a:cubicBezTo>
                  <a:pt x="2467" y="3322"/>
                  <a:pt x="2449" y="3301"/>
                  <a:pt x="2429" y="3282"/>
                </a:cubicBezTo>
                <a:cubicBezTo>
                  <a:pt x="2421" y="3274"/>
                  <a:pt x="2413" y="3271"/>
                  <a:pt x="2405" y="3271"/>
                </a:cubicBezTo>
                <a:close/>
                <a:moveTo>
                  <a:pt x="4807" y="3304"/>
                </a:moveTo>
                <a:cubicBezTo>
                  <a:pt x="4738" y="3304"/>
                  <a:pt x="4738" y="3411"/>
                  <a:pt x="4807" y="3411"/>
                </a:cubicBezTo>
                <a:cubicBezTo>
                  <a:pt x="4807" y="3411"/>
                  <a:pt x="4808" y="3411"/>
                  <a:pt x="4809" y="3411"/>
                </a:cubicBezTo>
                <a:cubicBezTo>
                  <a:pt x="4875" y="3411"/>
                  <a:pt x="4875" y="3305"/>
                  <a:pt x="4807" y="3304"/>
                </a:cubicBezTo>
                <a:close/>
                <a:moveTo>
                  <a:pt x="9310" y="3350"/>
                </a:moveTo>
                <a:cubicBezTo>
                  <a:pt x="9264" y="3350"/>
                  <a:pt x="9264" y="3420"/>
                  <a:pt x="9310" y="3420"/>
                </a:cubicBezTo>
                <a:cubicBezTo>
                  <a:pt x="9355" y="3420"/>
                  <a:pt x="9355" y="3350"/>
                  <a:pt x="9310" y="3350"/>
                </a:cubicBezTo>
                <a:close/>
                <a:moveTo>
                  <a:pt x="20097" y="3255"/>
                </a:moveTo>
                <a:cubicBezTo>
                  <a:pt x="20056" y="3255"/>
                  <a:pt x="20019" y="3309"/>
                  <a:pt x="20057" y="3346"/>
                </a:cubicBezTo>
                <a:cubicBezTo>
                  <a:pt x="20082" y="3370"/>
                  <a:pt x="20107" y="3395"/>
                  <a:pt x="20132" y="3421"/>
                </a:cubicBezTo>
                <a:cubicBezTo>
                  <a:pt x="20143" y="3433"/>
                  <a:pt x="20155" y="3437"/>
                  <a:pt x="20168" y="3437"/>
                </a:cubicBezTo>
                <a:cubicBezTo>
                  <a:pt x="20208" y="3437"/>
                  <a:pt x="20244" y="3384"/>
                  <a:pt x="20207" y="3347"/>
                </a:cubicBezTo>
                <a:cubicBezTo>
                  <a:pt x="20182" y="3322"/>
                  <a:pt x="20158" y="3298"/>
                  <a:pt x="20133" y="3272"/>
                </a:cubicBezTo>
                <a:cubicBezTo>
                  <a:pt x="20122" y="3260"/>
                  <a:pt x="20109" y="3255"/>
                  <a:pt x="20097" y="3255"/>
                </a:cubicBezTo>
                <a:close/>
                <a:moveTo>
                  <a:pt x="408" y="3344"/>
                </a:moveTo>
                <a:cubicBezTo>
                  <a:pt x="394" y="3344"/>
                  <a:pt x="380" y="3351"/>
                  <a:pt x="374" y="3368"/>
                </a:cubicBezTo>
                <a:cubicBezTo>
                  <a:pt x="369" y="3384"/>
                  <a:pt x="364" y="3398"/>
                  <a:pt x="359" y="3413"/>
                </a:cubicBezTo>
                <a:cubicBezTo>
                  <a:pt x="350" y="3439"/>
                  <a:pt x="371" y="3457"/>
                  <a:pt x="393" y="3457"/>
                </a:cubicBezTo>
                <a:cubicBezTo>
                  <a:pt x="407" y="3457"/>
                  <a:pt x="421" y="3449"/>
                  <a:pt x="427" y="3432"/>
                </a:cubicBezTo>
                <a:cubicBezTo>
                  <a:pt x="432" y="3416"/>
                  <a:pt x="437" y="3403"/>
                  <a:pt x="442" y="3388"/>
                </a:cubicBezTo>
                <a:cubicBezTo>
                  <a:pt x="451" y="3361"/>
                  <a:pt x="429" y="3344"/>
                  <a:pt x="408" y="3344"/>
                </a:cubicBezTo>
                <a:close/>
                <a:moveTo>
                  <a:pt x="17183" y="3307"/>
                </a:moveTo>
                <a:cubicBezTo>
                  <a:pt x="17142" y="3307"/>
                  <a:pt x="17106" y="3360"/>
                  <a:pt x="17143" y="3398"/>
                </a:cubicBezTo>
                <a:lnTo>
                  <a:pt x="17188" y="3442"/>
                </a:lnTo>
                <a:cubicBezTo>
                  <a:pt x="17199" y="3453"/>
                  <a:pt x="17212" y="3458"/>
                  <a:pt x="17224" y="3458"/>
                </a:cubicBezTo>
                <a:cubicBezTo>
                  <a:pt x="17264" y="3458"/>
                  <a:pt x="17301" y="3405"/>
                  <a:pt x="17264" y="3368"/>
                </a:cubicBezTo>
                <a:lnTo>
                  <a:pt x="17220" y="3324"/>
                </a:lnTo>
                <a:cubicBezTo>
                  <a:pt x="17208" y="3312"/>
                  <a:pt x="17195" y="3307"/>
                  <a:pt x="17183" y="3307"/>
                </a:cubicBezTo>
                <a:close/>
                <a:moveTo>
                  <a:pt x="15245" y="3363"/>
                </a:moveTo>
                <a:cubicBezTo>
                  <a:pt x="15175" y="3363"/>
                  <a:pt x="15175" y="3471"/>
                  <a:pt x="15245" y="3471"/>
                </a:cubicBezTo>
                <a:cubicBezTo>
                  <a:pt x="15313" y="3471"/>
                  <a:pt x="15313" y="3363"/>
                  <a:pt x="15245" y="3363"/>
                </a:cubicBezTo>
                <a:close/>
                <a:moveTo>
                  <a:pt x="1803" y="3344"/>
                </a:moveTo>
                <a:cubicBezTo>
                  <a:pt x="1763" y="3344"/>
                  <a:pt x="1727" y="3398"/>
                  <a:pt x="1763" y="3435"/>
                </a:cubicBezTo>
                <a:cubicBezTo>
                  <a:pt x="1773" y="3445"/>
                  <a:pt x="1783" y="3455"/>
                  <a:pt x="1792" y="3465"/>
                </a:cubicBezTo>
                <a:cubicBezTo>
                  <a:pt x="1802" y="3477"/>
                  <a:pt x="1815" y="3481"/>
                  <a:pt x="1827" y="3481"/>
                </a:cubicBezTo>
                <a:cubicBezTo>
                  <a:pt x="1867" y="3481"/>
                  <a:pt x="1904" y="3428"/>
                  <a:pt x="1868" y="3390"/>
                </a:cubicBezTo>
                <a:cubicBezTo>
                  <a:pt x="1858" y="3380"/>
                  <a:pt x="1848" y="3369"/>
                  <a:pt x="1839" y="3361"/>
                </a:cubicBezTo>
                <a:cubicBezTo>
                  <a:pt x="1828" y="3349"/>
                  <a:pt x="1816" y="3344"/>
                  <a:pt x="1803" y="3344"/>
                </a:cubicBezTo>
                <a:close/>
                <a:moveTo>
                  <a:pt x="5170" y="3352"/>
                </a:moveTo>
                <a:cubicBezTo>
                  <a:pt x="5146" y="3352"/>
                  <a:pt x="5126" y="3368"/>
                  <a:pt x="5118" y="3390"/>
                </a:cubicBezTo>
                <a:cubicBezTo>
                  <a:pt x="5113" y="3405"/>
                  <a:pt x="5107" y="3420"/>
                  <a:pt x="5102" y="3435"/>
                </a:cubicBezTo>
                <a:cubicBezTo>
                  <a:pt x="5092" y="3462"/>
                  <a:pt x="5113" y="3494"/>
                  <a:pt x="5139" y="3500"/>
                </a:cubicBezTo>
                <a:cubicBezTo>
                  <a:pt x="5144" y="3501"/>
                  <a:pt x="5148" y="3502"/>
                  <a:pt x="5153" y="3502"/>
                </a:cubicBezTo>
                <a:cubicBezTo>
                  <a:pt x="5177" y="3502"/>
                  <a:pt x="5197" y="3485"/>
                  <a:pt x="5205" y="3463"/>
                </a:cubicBezTo>
                <a:cubicBezTo>
                  <a:pt x="5210" y="3449"/>
                  <a:pt x="5215" y="3434"/>
                  <a:pt x="5220" y="3419"/>
                </a:cubicBezTo>
                <a:cubicBezTo>
                  <a:pt x="5231" y="3392"/>
                  <a:pt x="5210" y="3361"/>
                  <a:pt x="5184" y="3353"/>
                </a:cubicBezTo>
                <a:cubicBezTo>
                  <a:pt x="5179" y="3352"/>
                  <a:pt x="5175" y="3352"/>
                  <a:pt x="5170" y="3352"/>
                </a:cubicBezTo>
                <a:close/>
                <a:moveTo>
                  <a:pt x="8571" y="3378"/>
                </a:moveTo>
                <a:cubicBezTo>
                  <a:pt x="8558" y="3378"/>
                  <a:pt x="8545" y="3386"/>
                  <a:pt x="8541" y="3404"/>
                </a:cubicBezTo>
                <a:lnTo>
                  <a:pt x="8526" y="3478"/>
                </a:lnTo>
                <a:cubicBezTo>
                  <a:pt x="8520" y="3506"/>
                  <a:pt x="8542" y="3523"/>
                  <a:pt x="8563" y="3523"/>
                </a:cubicBezTo>
                <a:cubicBezTo>
                  <a:pt x="8577" y="3523"/>
                  <a:pt x="8590" y="3515"/>
                  <a:pt x="8594" y="3498"/>
                </a:cubicBezTo>
                <a:lnTo>
                  <a:pt x="8609" y="3424"/>
                </a:lnTo>
                <a:cubicBezTo>
                  <a:pt x="8614" y="3396"/>
                  <a:pt x="8592" y="3378"/>
                  <a:pt x="8571" y="3378"/>
                </a:cubicBezTo>
                <a:close/>
                <a:moveTo>
                  <a:pt x="17691" y="3432"/>
                </a:moveTo>
                <a:cubicBezTo>
                  <a:pt x="17673" y="3432"/>
                  <a:pt x="17655" y="3443"/>
                  <a:pt x="17655" y="3467"/>
                </a:cubicBezTo>
                <a:lnTo>
                  <a:pt x="17655" y="3497"/>
                </a:lnTo>
                <a:cubicBezTo>
                  <a:pt x="17655" y="3519"/>
                  <a:pt x="17673" y="3531"/>
                  <a:pt x="17691" y="3531"/>
                </a:cubicBezTo>
                <a:cubicBezTo>
                  <a:pt x="17708" y="3531"/>
                  <a:pt x="17726" y="3519"/>
                  <a:pt x="17726" y="3497"/>
                </a:cubicBezTo>
                <a:lnTo>
                  <a:pt x="17726" y="3467"/>
                </a:lnTo>
                <a:cubicBezTo>
                  <a:pt x="17726" y="3443"/>
                  <a:pt x="17708" y="3432"/>
                  <a:pt x="17691" y="3432"/>
                </a:cubicBezTo>
                <a:close/>
                <a:moveTo>
                  <a:pt x="1233" y="3415"/>
                </a:moveTo>
                <a:cubicBezTo>
                  <a:pt x="1213" y="3415"/>
                  <a:pt x="1195" y="3425"/>
                  <a:pt x="1184" y="3441"/>
                </a:cubicBezTo>
                <a:cubicBezTo>
                  <a:pt x="1174" y="3457"/>
                  <a:pt x="1165" y="3472"/>
                  <a:pt x="1155" y="3486"/>
                </a:cubicBezTo>
                <a:cubicBezTo>
                  <a:pt x="1139" y="3509"/>
                  <a:pt x="1149" y="3545"/>
                  <a:pt x="1174" y="3560"/>
                </a:cubicBezTo>
                <a:cubicBezTo>
                  <a:pt x="1182" y="3565"/>
                  <a:pt x="1191" y="3567"/>
                  <a:pt x="1200" y="3567"/>
                </a:cubicBezTo>
                <a:cubicBezTo>
                  <a:pt x="1218" y="3567"/>
                  <a:pt x="1236" y="3557"/>
                  <a:pt x="1247" y="3540"/>
                </a:cubicBezTo>
                <a:cubicBezTo>
                  <a:pt x="1257" y="3524"/>
                  <a:pt x="1267" y="3509"/>
                  <a:pt x="1277" y="3495"/>
                </a:cubicBezTo>
                <a:cubicBezTo>
                  <a:pt x="1293" y="3472"/>
                  <a:pt x="1283" y="3436"/>
                  <a:pt x="1257" y="3421"/>
                </a:cubicBezTo>
                <a:cubicBezTo>
                  <a:pt x="1249" y="3417"/>
                  <a:pt x="1241" y="3415"/>
                  <a:pt x="1233" y="3415"/>
                </a:cubicBezTo>
                <a:close/>
                <a:moveTo>
                  <a:pt x="24726" y="3463"/>
                </a:moveTo>
                <a:cubicBezTo>
                  <a:pt x="24655" y="3463"/>
                  <a:pt x="24655" y="3571"/>
                  <a:pt x="24726" y="3571"/>
                </a:cubicBezTo>
                <a:cubicBezTo>
                  <a:pt x="24795" y="3571"/>
                  <a:pt x="24795" y="3463"/>
                  <a:pt x="24726" y="3463"/>
                </a:cubicBezTo>
                <a:close/>
                <a:moveTo>
                  <a:pt x="22304" y="3504"/>
                </a:moveTo>
                <a:cubicBezTo>
                  <a:pt x="22259" y="3504"/>
                  <a:pt x="22259" y="3575"/>
                  <a:pt x="22304" y="3575"/>
                </a:cubicBezTo>
                <a:cubicBezTo>
                  <a:pt x="22350" y="3575"/>
                  <a:pt x="22350" y="3504"/>
                  <a:pt x="22304" y="3504"/>
                </a:cubicBezTo>
                <a:close/>
                <a:moveTo>
                  <a:pt x="16262" y="3513"/>
                </a:moveTo>
                <a:cubicBezTo>
                  <a:pt x="16228" y="3513"/>
                  <a:pt x="16216" y="3572"/>
                  <a:pt x="16254" y="3584"/>
                </a:cubicBezTo>
                <a:cubicBezTo>
                  <a:pt x="16268" y="3589"/>
                  <a:pt x="16284" y="3594"/>
                  <a:pt x="16299" y="3602"/>
                </a:cubicBezTo>
                <a:cubicBezTo>
                  <a:pt x="16303" y="3603"/>
                  <a:pt x="16307" y="3604"/>
                  <a:pt x="16311" y="3604"/>
                </a:cubicBezTo>
                <a:cubicBezTo>
                  <a:pt x="16346" y="3604"/>
                  <a:pt x="16357" y="3546"/>
                  <a:pt x="16319" y="3534"/>
                </a:cubicBezTo>
                <a:cubicBezTo>
                  <a:pt x="16304" y="3528"/>
                  <a:pt x="16288" y="3523"/>
                  <a:pt x="16274" y="3516"/>
                </a:cubicBezTo>
                <a:cubicBezTo>
                  <a:pt x="16269" y="3514"/>
                  <a:pt x="16265" y="3513"/>
                  <a:pt x="16262" y="3513"/>
                </a:cubicBezTo>
                <a:close/>
                <a:moveTo>
                  <a:pt x="6128" y="3522"/>
                </a:moveTo>
                <a:cubicBezTo>
                  <a:pt x="6110" y="3522"/>
                  <a:pt x="6092" y="3534"/>
                  <a:pt x="6092" y="3557"/>
                </a:cubicBezTo>
                <a:lnTo>
                  <a:pt x="6092" y="3572"/>
                </a:lnTo>
                <a:cubicBezTo>
                  <a:pt x="6092" y="3595"/>
                  <a:pt x="6110" y="3607"/>
                  <a:pt x="6128" y="3607"/>
                </a:cubicBezTo>
                <a:cubicBezTo>
                  <a:pt x="6145" y="3607"/>
                  <a:pt x="6163" y="3595"/>
                  <a:pt x="6163" y="3572"/>
                </a:cubicBezTo>
                <a:lnTo>
                  <a:pt x="6163" y="3557"/>
                </a:lnTo>
                <a:cubicBezTo>
                  <a:pt x="6163" y="3534"/>
                  <a:pt x="6145" y="3522"/>
                  <a:pt x="6128" y="3522"/>
                </a:cubicBezTo>
                <a:close/>
                <a:moveTo>
                  <a:pt x="15948" y="3562"/>
                </a:moveTo>
                <a:cubicBezTo>
                  <a:pt x="15902" y="3562"/>
                  <a:pt x="15902" y="3632"/>
                  <a:pt x="15948" y="3632"/>
                </a:cubicBezTo>
                <a:lnTo>
                  <a:pt x="15964" y="3632"/>
                </a:lnTo>
                <a:cubicBezTo>
                  <a:pt x="15964" y="3632"/>
                  <a:pt x="15964" y="3632"/>
                  <a:pt x="15965" y="3632"/>
                </a:cubicBezTo>
                <a:cubicBezTo>
                  <a:pt x="16010" y="3632"/>
                  <a:pt x="16009" y="3562"/>
                  <a:pt x="15964" y="3562"/>
                </a:cubicBezTo>
                <a:close/>
                <a:moveTo>
                  <a:pt x="15149" y="3500"/>
                </a:moveTo>
                <a:cubicBezTo>
                  <a:pt x="15140" y="3500"/>
                  <a:pt x="15132" y="3503"/>
                  <a:pt x="15127" y="3511"/>
                </a:cubicBezTo>
                <a:cubicBezTo>
                  <a:pt x="15107" y="3536"/>
                  <a:pt x="15086" y="3561"/>
                  <a:pt x="15066" y="3586"/>
                </a:cubicBezTo>
                <a:cubicBezTo>
                  <a:pt x="15054" y="3602"/>
                  <a:pt x="15052" y="3620"/>
                  <a:pt x="15066" y="3635"/>
                </a:cubicBezTo>
                <a:cubicBezTo>
                  <a:pt x="15072" y="3641"/>
                  <a:pt x="15083" y="3645"/>
                  <a:pt x="15093" y="3645"/>
                </a:cubicBezTo>
                <a:cubicBezTo>
                  <a:pt x="15102" y="3645"/>
                  <a:pt x="15111" y="3642"/>
                  <a:pt x="15116" y="3635"/>
                </a:cubicBezTo>
                <a:cubicBezTo>
                  <a:pt x="15136" y="3610"/>
                  <a:pt x="15157" y="3586"/>
                  <a:pt x="15177" y="3561"/>
                </a:cubicBezTo>
                <a:cubicBezTo>
                  <a:pt x="15188" y="3545"/>
                  <a:pt x="15190" y="3525"/>
                  <a:pt x="15177" y="3511"/>
                </a:cubicBezTo>
                <a:cubicBezTo>
                  <a:pt x="15170" y="3504"/>
                  <a:pt x="15159" y="3500"/>
                  <a:pt x="15149" y="3500"/>
                </a:cubicBezTo>
                <a:close/>
                <a:moveTo>
                  <a:pt x="19657" y="3603"/>
                </a:moveTo>
                <a:cubicBezTo>
                  <a:pt x="19613" y="3603"/>
                  <a:pt x="19614" y="3673"/>
                  <a:pt x="19658" y="3673"/>
                </a:cubicBezTo>
                <a:cubicBezTo>
                  <a:pt x="19705" y="3673"/>
                  <a:pt x="19705" y="3603"/>
                  <a:pt x="19658" y="3603"/>
                </a:cubicBezTo>
                <a:cubicBezTo>
                  <a:pt x="19658" y="3603"/>
                  <a:pt x="19658" y="3603"/>
                  <a:pt x="19657" y="3603"/>
                </a:cubicBezTo>
                <a:close/>
                <a:moveTo>
                  <a:pt x="4055" y="3592"/>
                </a:moveTo>
                <a:cubicBezTo>
                  <a:pt x="4037" y="3592"/>
                  <a:pt x="4020" y="3603"/>
                  <a:pt x="4020" y="3626"/>
                </a:cubicBezTo>
                <a:lnTo>
                  <a:pt x="4020" y="3641"/>
                </a:lnTo>
                <a:cubicBezTo>
                  <a:pt x="4020" y="3664"/>
                  <a:pt x="4037" y="3676"/>
                  <a:pt x="4055" y="3676"/>
                </a:cubicBezTo>
                <a:cubicBezTo>
                  <a:pt x="4073" y="3676"/>
                  <a:pt x="4090" y="3664"/>
                  <a:pt x="4090" y="3641"/>
                </a:cubicBezTo>
                <a:lnTo>
                  <a:pt x="4090" y="3626"/>
                </a:lnTo>
                <a:cubicBezTo>
                  <a:pt x="4090" y="3603"/>
                  <a:pt x="4073" y="3592"/>
                  <a:pt x="4055" y="3592"/>
                </a:cubicBezTo>
                <a:close/>
                <a:moveTo>
                  <a:pt x="21734" y="3594"/>
                </a:moveTo>
                <a:cubicBezTo>
                  <a:pt x="21724" y="3594"/>
                  <a:pt x="21715" y="3597"/>
                  <a:pt x="21708" y="3604"/>
                </a:cubicBezTo>
                <a:cubicBezTo>
                  <a:pt x="21702" y="3608"/>
                  <a:pt x="21696" y="3609"/>
                  <a:pt x="21689" y="3609"/>
                </a:cubicBezTo>
                <a:cubicBezTo>
                  <a:pt x="21687" y="3609"/>
                  <a:pt x="21684" y="3609"/>
                  <a:pt x="21681" y="3609"/>
                </a:cubicBezTo>
                <a:cubicBezTo>
                  <a:pt x="21678" y="3608"/>
                  <a:pt x="21675" y="3608"/>
                  <a:pt x="21672" y="3608"/>
                </a:cubicBezTo>
                <a:cubicBezTo>
                  <a:pt x="21635" y="3608"/>
                  <a:pt x="21621" y="3668"/>
                  <a:pt x="21662" y="3677"/>
                </a:cubicBezTo>
                <a:cubicBezTo>
                  <a:pt x="21672" y="3680"/>
                  <a:pt x="21681" y="3681"/>
                  <a:pt x="21689" y="3681"/>
                </a:cubicBezTo>
                <a:cubicBezTo>
                  <a:pt x="21714" y="3681"/>
                  <a:pt x="21737" y="3671"/>
                  <a:pt x="21757" y="3654"/>
                </a:cubicBezTo>
                <a:cubicBezTo>
                  <a:pt x="21772" y="3641"/>
                  <a:pt x="21769" y="3615"/>
                  <a:pt x="21758" y="3604"/>
                </a:cubicBezTo>
                <a:cubicBezTo>
                  <a:pt x="21751" y="3597"/>
                  <a:pt x="21742" y="3594"/>
                  <a:pt x="21734" y="3594"/>
                </a:cubicBezTo>
                <a:close/>
                <a:moveTo>
                  <a:pt x="22992" y="3567"/>
                </a:moveTo>
                <a:cubicBezTo>
                  <a:pt x="22984" y="3567"/>
                  <a:pt x="22976" y="3570"/>
                  <a:pt x="22969" y="3578"/>
                </a:cubicBezTo>
                <a:lnTo>
                  <a:pt x="22925" y="3623"/>
                </a:lnTo>
                <a:cubicBezTo>
                  <a:pt x="22900" y="3647"/>
                  <a:pt x="22923" y="3682"/>
                  <a:pt x="22950" y="3682"/>
                </a:cubicBezTo>
                <a:cubicBezTo>
                  <a:pt x="22958" y="3682"/>
                  <a:pt x="22967" y="3679"/>
                  <a:pt x="22974" y="3672"/>
                </a:cubicBezTo>
                <a:lnTo>
                  <a:pt x="23019" y="3628"/>
                </a:lnTo>
                <a:cubicBezTo>
                  <a:pt x="23044" y="3602"/>
                  <a:pt x="23019" y="3567"/>
                  <a:pt x="22992" y="3567"/>
                </a:cubicBezTo>
                <a:close/>
                <a:moveTo>
                  <a:pt x="23623" y="3597"/>
                </a:moveTo>
                <a:cubicBezTo>
                  <a:pt x="23553" y="3597"/>
                  <a:pt x="23553" y="3704"/>
                  <a:pt x="23623" y="3704"/>
                </a:cubicBezTo>
                <a:cubicBezTo>
                  <a:pt x="23692" y="3703"/>
                  <a:pt x="23692" y="3597"/>
                  <a:pt x="23623" y="3597"/>
                </a:cubicBezTo>
                <a:close/>
                <a:moveTo>
                  <a:pt x="6457" y="3586"/>
                </a:moveTo>
                <a:cubicBezTo>
                  <a:pt x="6447" y="3586"/>
                  <a:pt x="6437" y="3592"/>
                  <a:pt x="6430" y="3605"/>
                </a:cubicBezTo>
                <a:cubicBezTo>
                  <a:pt x="6420" y="3625"/>
                  <a:pt x="6411" y="3646"/>
                  <a:pt x="6400" y="3666"/>
                </a:cubicBezTo>
                <a:cubicBezTo>
                  <a:pt x="6386" y="3694"/>
                  <a:pt x="6410" y="3720"/>
                  <a:pt x="6434" y="3720"/>
                </a:cubicBezTo>
                <a:cubicBezTo>
                  <a:pt x="6445" y="3720"/>
                  <a:pt x="6455" y="3714"/>
                  <a:pt x="6462" y="3701"/>
                </a:cubicBezTo>
                <a:cubicBezTo>
                  <a:pt x="6472" y="3681"/>
                  <a:pt x="6482" y="3660"/>
                  <a:pt x="6492" y="3640"/>
                </a:cubicBezTo>
                <a:cubicBezTo>
                  <a:pt x="6505" y="3612"/>
                  <a:pt x="6481" y="3586"/>
                  <a:pt x="6457" y="3586"/>
                </a:cubicBezTo>
                <a:close/>
                <a:moveTo>
                  <a:pt x="11894" y="3581"/>
                </a:moveTo>
                <a:cubicBezTo>
                  <a:pt x="11871" y="3581"/>
                  <a:pt x="11850" y="3597"/>
                  <a:pt x="11842" y="3619"/>
                </a:cubicBezTo>
                <a:cubicBezTo>
                  <a:pt x="11837" y="3635"/>
                  <a:pt x="11832" y="3650"/>
                  <a:pt x="11827" y="3664"/>
                </a:cubicBezTo>
                <a:cubicBezTo>
                  <a:pt x="11817" y="3691"/>
                  <a:pt x="11837" y="3722"/>
                  <a:pt x="11863" y="3729"/>
                </a:cubicBezTo>
                <a:cubicBezTo>
                  <a:pt x="11868" y="3731"/>
                  <a:pt x="11873" y="3731"/>
                  <a:pt x="11877" y="3731"/>
                </a:cubicBezTo>
                <a:cubicBezTo>
                  <a:pt x="11900" y="3731"/>
                  <a:pt x="11921" y="3715"/>
                  <a:pt x="11929" y="3693"/>
                </a:cubicBezTo>
                <a:cubicBezTo>
                  <a:pt x="11934" y="3677"/>
                  <a:pt x="11940" y="3662"/>
                  <a:pt x="11944" y="3649"/>
                </a:cubicBezTo>
                <a:cubicBezTo>
                  <a:pt x="11953" y="3620"/>
                  <a:pt x="11933" y="3589"/>
                  <a:pt x="11907" y="3583"/>
                </a:cubicBezTo>
                <a:cubicBezTo>
                  <a:pt x="11903" y="3582"/>
                  <a:pt x="11899" y="3581"/>
                  <a:pt x="11894" y="3581"/>
                </a:cubicBezTo>
                <a:close/>
                <a:moveTo>
                  <a:pt x="23940" y="3629"/>
                </a:moveTo>
                <a:cubicBezTo>
                  <a:pt x="23870" y="3629"/>
                  <a:pt x="23870" y="3736"/>
                  <a:pt x="23940" y="3736"/>
                </a:cubicBezTo>
                <a:lnTo>
                  <a:pt x="23984" y="3736"/>
                </a:lnTo>
                <a:cubicBezTo>
                  <a:pt x="24052" y="3735"/>
                  <a:pt x="24053" y="3629"/>
                  <a:pt x="23984" y="3629"/>
                </a:cubicBezTo>
                <a:close/>
                <a:moveTo>
                  <a:pt x="18850" y="3628"/>
                </a:moveTo>
                <a:cubicBezTo>
                  <a:pt x="18832" y="3628"/>
                  <a:pt x="18813" y="3638"/>
                  <a:pt x="18804" y="3655"/>
                </a:cubicBezTo>
                <a:cubicBezTo>
                  <a:pt x="18798" y="3666"/>
                  <a:pt x="18793" y="3675"/>
                  <a:pt x="18788" y="3685"/>
                </a:cubicBezTo>
                <a:cubicBezTo>
                  <a:pt x="18775" y="3712"/>
                  <a:pt x="18782" y="3743"/>
                  <a:pt x="18808" y="3759"/>
                </a:cubicBezTo>
                <a:cubicBezTo>
                  <a:pt x="18815" y="3763"/>
                  <a:pt x="18824" y="3765"/>
                  <a:pt x="18834" y="3765"/>
                </a:cubicBezTo>
                <a:cubicBezTo>
                  <a:pt x="18853" y="3765"/>
                  <a:pt x="18872" y="3756"/>
                  <a:pt x="18881" y="3739"/>
                </a:cubicBezTo>
                <a:cubicBezTo>
                  <a:pt x="18886" y="3728"/>
                  <a:pt x="18892" y="3719"/>
                  <a:pt x="18897" y="3708"/>
                </a:cubicBezTo>
                <a:cubicBezTo>
                  <a:pt x="18908" y="3682"/>
                  <a:pt x="18902" y="3651"/>
                  <a:pt x="18877" y="3635"/>
                </a:cubicBezTo>
                <a:cubicBezTo>
                  <a:pt x="18869" y="3630"/>
                  <a:pt x="18860" y="3628"/>
                  <a:pt x="18850" y="3628"/>
                </a:cubicBezTo>
                <a:close/>
                <a:moveTo>
                  <a:pt x="14433" y="3710"/>
                </a:moveTo>
                <a:cubicBezTo>
                  <a:pt x="14387" y="3710"/>
                  <a:pt x="14387" y="3781"/>
                  <a:pt x="14433" y="3781"/>
                </a:cubicBezTo>
                <a:cubicBezTo>
                  <a:pt x="14478" y="3781"/>
                  <a:pt x="14478" y="3710"/>
                  <a:pt x="14433" y="3710"/>
                </a:cubicBezTo>
                <a:close/>
                <a:moveTo>
                  <a:pt x="12930" y="3690"/>
                </a:moveTo>
                <a:cubicBezTo>
                  <a:pt x="12903" y="3690"/>
                  <a:pt x="12880" y="3726"/>
                  <a:pt x="12905" y="3750"/>
                </a:cubicBezTo>
                <a:lnTo>
                  <a:pt x="12935" y="3781"/>
                </a:lnTo>
                <a:cubicBezTo>
                  <a:pt x="12942" y="3788"/>
                  <a:pt x="12950" y="3791"/>
                  <a:pt x="12958" y="3791"/>
                </a:cubicBezTo>
                <a:cubicBezTo>
                  <a:pt x="12985" y="3791"/>
                  <a:pt x="13009" y="3755"/>
                  <a:pt x="12984" y="3730"/>
                </a:cubicBezTo>
                <a:cubicBezTo>
                  <a:pt x="12974" y="3720"/>
                  <a:pt x="12963" y="3712"/>
                  <a:pt x="12954" y="3701"/>
                </a:cubicBezTo>
                <a:cubicBezTo>
                  <a:pt x="12946" y="3693"/>
                  <a:pt x="12938" y="3690"/>
                  <a:pt x="12930" y="3690"/>
                </a:cubicBezTo>
                <a:close/>
                <a:moveTo>
                  <a:pt x="234" y="3699"/>
                </a:moveTo>
                <a:cubicBezTo>
                  <a:pt x="224" y="3699"/>
                  <a:pt x="213" y="3705"/>
                  <a:pt x="207" y="3718"/>
                </a:cubicBezTo>
                <a:cubicBezTo>
                  <a:pt x="201" y="3728"/>
                  <a:pt x="196" y="3738"/>
                  <a:pt x="191" y="3748"/>
                </a:cubicBezTo>
                <a:cubicBezTo>
                  <a:pt x="177" y="3776"/>
                  <a:pt x="202" y="3801"/>
                  <a:pt x="225" y="3801"/>
                </a:cubicBezTo>
                <a:cubicBezTo>
                  <a:pt x="236" y="3801"/>
                  <a:pt x="246" y="3796"/>
                  <a:pt x="252" y="3783"/>
                </a:cubicBezTo>
                <a:cubicBezTo>
                  <a:pt x="257" y="3772"/>
                  <a:pt x="262" y="3764"/>
                  <a:pt x="267" y="3754"/>
                </a:cubicBezTo>
                <a:cubicBezTo>
                  <a:pt x="282" y="3725"/>
                  <a:pt x="258" y="3699"/>
                  <a:pt x="234" y="3699"/>
                </a:cubicBezTo>
                <a:close/>
                <a:moveTo>
                  <a:pt x="11219" y="3671"/>
                </a:moveTo>
                <a:cubicBezTo>
                  <a:pt x="11191" y="3671"/>
                  <a:pt x="11168" y="3706"/>
                  <a:pt x="11193" y="3730"/>
                </a:cubicBezTo>
                <a:cubicBezTo>
                  <a:pt x="11213" y="3750"/>
                  <a:pt x="11233" y="3771"/>
                  <a:pt x="11254" y="3791"/>
                </a:cubicBezTo>
                <a:cubicBezTo>
                  <a:pt x="11261" y="3799"/>
                  <a:pt x="11269" y="3802"/>
                  <a:pt x="11277" y="3802"/>
                </a:cubicBezTo>
                <a:cubicBezTo>
                  <a:pt x="11304" y="3802"/>
                  <a:pt x="11328" y="3765"/>
                  <a:pt x="11303" y="3741"/>
                </a:cubicBezTo>
                <a:lnTo>
                  <a:pt x="11243" y="3681"/>
                </a:lnTo>
                <a:cubicBezTo>
                  <a:pt x="11235" y="3674"/>
                  <a:pt x="11227" y="3671"/>
                  <a:pt x="11219" y="3671"/>
                </a:cubicBezTo>
                <a:close/>
                <a:moveTo>
                  <a:pt x="13621" y="3703"/>
                </a:moveTo>
                <a:cubicBezTo>
                  <a:pt x="13553" y="3703"/>
                  <a:pt x="13551" y="3811"/>
                  <a:pt x="13621" y="3811"/>
                </a:cubicBezTo>
                <a:cubicBezTo>
                  <a:pt x="13690" y="3811"/>
                  <a:pt x="13690" y="3703"/>
                  <a:pt x="13621" y="3703"/>
                </a:cubicBezTo>
                <a:close/>
                <a:moveTo>
                  <a:pt x="24419" y="3725"/>
                </a:moveTo>
                <a:cubicBezTo>
                  <a:pt x="24412" y="3725"/>
                  <a:pt x="24405" y="3726"/>
                  <a:pt x="24397" y="3728"/>
                </a:cubicBezTo>
                <a:cubicBezTo>
                  <a:pt x="24375" y="3738"/>
                  <a:pt x="24359" y="3757"/>
                  <a:pt x="24366" y="3782"/>
                </a:cubicBezTo>
                <a:cubicBezTo>
                  <a:pt x="24371" y="3799"/>
                  <a:pt x="24389" y="3814"/>
                  <a:pt x="24408" y="3814"/>
                </a:cubicBezTo>
                <a:cubicBezTo>
                  <a:pt x="24411" y="3814"/>
                  <a:pt x="24414" y="3814"/>
                  <a:pt x="24417" y="3813"/>
                </a:cubicBezTo>
                <a:cubicBezTo>
                  <a:pt x="24425" y="3820"/>
                  <a:pt x="24436" y="3825"/>
                  <a:pt x="24446" y="3825"/>
                </a:cubicBezTo>
                <a:cubicBezTo>
                  <a:pt x="24453" y="3825"/>
                  <a:pt x="24459" y="3823"/>
                  <a:pt x="24466" y="3820"/>
                </a:cubicBezTo>
                <a:cubicBezTo>
                  <a:pt x="24486" y="3809"/>
                  <a:pt x="24496" y="3781"/>
                  <a:pt x="24482" y="3760"/>
                </a:cubicBezTo>
                <a:cubicBezTo>
                  <a:pt x="24468" y="3739"/>
                  <a:pt x="24445" y="3725"/>
                  <a:pt x="24419" y="3725"/>
                </a:cubicBezTo>
                <a:close/>
                <a:moveTo>
                  <a:pt x="20364" y="3755"/>
                </a:moveTo>
                <a:cubicBezTo>
                  <a:pt x="20318" y="3755"/>
                  <a:pt x="20318" y="3825"/>
                  <a:pt x="20364" y="3825"/>
                </a:cubicBezTo>
                <a:lnTo>
                  <a:pt x="20380" y="3825"/>
                </a:lnTo>
                <a:cubicBezTo>
                  <a:pt x="20426" y="3825"/>
                  <a:pt x="20426" y="3755"/>
                  <a:pt x="20380" y="3755"/>
                </a:cubicBezTo>
                <a:close/>
                <a:moveTo>
                  <a:pt x="7632" y="3707"/>
                </a:moveTo>
                <a:cubicBezTo>
                  <a:pt x="7623" y="3707"/>
                  <a:pt x="7614" y="3710"/>
                  <a:pt x="7606" y="3714"/>
                </a:cubicBezTo>
                <a:cubicBezTo>
                  <a:pt x="7595" y="3719"/>
                  <a:pt x="7587" y="3724"/>
                  <a:pt x="7576" y="3729"/>
                </a:cubicBezTo>
                <a:cubicBezTo>
                  <a:pt x="7550" y="3743"/>
                  <a:pt x="7543" y="3778"/>
                  <a:pt x="7557" y="3803"/>
                </a:cubicBezTo>
                <a:cubicBezTo>
                  <a:pt x="7567" y="3820"/>
                  <a:pt x="7585" y="3829"/>
                  <a:pt x="7603" y="3829"/>
                </a:cubicBezTo>
                <a:cubicBezTo>
                  <a:pt x="7612" y="3829"/>
                  <a:pt x="7621" y="3827"/>
                  <a:pt x="7630" y="3823"/>
                </a:cubicBezTo>
                <a:cubicBezTo>
                  <a:pt x="7640" y="3817"/>
                  <a:pt x="7650" y="3812"/>
                  <a:pt x="7660" y="3807"/>
                </a:cubicBezTo>
                <a:cubicBezTo>
                  <a:pt x="7686" y="3793"/>
                  <a:pt x="7693" y="3759"/>
                  <a:pt x="7679" y="3734"/>
                </a:cubicBezTo>
                <a:cubicBezTo>
                  <a:pt x="7669" y="3716"/>
                  <a:pt x="7651" y="3707"/>
                  <a:pt x="7632" y="3707"/>
                </a:cubicBezTo>
                <a:close/>
                <a:moveTo>
                  <a:pt x="2307" y="3720"/>
                </a:moveTo>
                <a:cubicBezTo>
                  <a:pt x="2296" y="3720"/>
                  <a:pt x="2285" y="3726"/>
                  <a:pt x="2279" y="3739"/>
                </a:cubicBezTo>
                <a:cubicBezTo>
                  <a:pt x="2268" y="3759"/>
                  <a:pt x="2259" y="3780"/>
                  <a:pt x="2249" y="3799"/>
                </a:cubicBezTo>
                <a:cubicBezTo>
                  <a:pt x="2236" y="3827"/>
                  <a:pt x="2261" y="3852"/>
                  <a:pt x="2284" y="3852"/>
                </a:cubicBezTo>
                <a:cubicBezTo>
                  <a:pt x="2294" y="3852"/>
                  <a:pt x="2304" y="3847"/>
                  <a:pt x="2310" y="3834"/>
                </a:cubicBezTo>
                <a:cubicBezTo>
                  <a:pt x="2321" y="3814"/>
                  <a:pt x="2330" y="3793"/>
                  <a:pt x="2341" y="3774"/>
                </a:cubicBezTo>
                <a:cubicBezTo>
                  <a:pt x="2355" y="3746"/>
                  <a:pt x="2330" y="3720"/>
                  <a:pt x="2307" y="3720"/>
                </a:cubicBezTo>
                <a:close/>
                <a:moveTo>
                  <a:pt x="9222" y="3743"/>
                </a:moveTo>
                <a:cubicBezTo>
                  <a:pt x="9209" y="3743"/>
                  <a:pt x="9195" y="3750"/>
                  <a:pt x="9190" y="3767"/>
                </a:cubicBezTo>
                <a:cubicBezTo>
                  <a:pt x="9185" y="3783"/>
                  <a:pt x="9179" y="3798"/>
                  <a:pt x="9174" y="3812"/>
                </a:cubicBezTo>
                <a:cubicBezTo>
                  <a:pt x="9165" y="3838"/>
                  <a:pt x="9186" y="3856"/>
                  <a:pt x="9208" y="3856"/>
                </a:cubicBezTo>
                <a:cubicBezTo>
                  <a:pt x="9222" y="3856"/>
                  <a:pt x="9236" y="3848"/>
                  <a:pt x="9242" y="3832"/>
                </a:cubicBezTo>
                <a:cubicBezTo>
                  <a:pt x="9247" y="3816"/>
                  <a:pt x="9253" y="3802"/>
                  <a:pt x="9258" y="3787"/>
                </a:cubicBezTo>
                <a:cubicBezTo>
                  <a:pt x="9266" y="3761"/>
                  <a:pt x="9244" y="3743"/>
                  <a:pt x="9222" y="3743"/>
                </a:cubicBezTo>
                <a:close/>
                <a:moveTo>
                  <a:pt x="10618" y="3742"/>
                </a:moveTo>
                <a:cubicBezTo>
                  <a:pt x="10578" y="3742"/>
                  <a:pt x="10542" y="3796"/>
                  <a:pt x="10578" y="3833"/>
                </a:cubicBezTo>
                <a:cubicBezTo>
                  <a:pt x="10586" y="3844"/>
                  <a:pt x="10597" y="3854"/>
                  <a:pt x="10606" y="3864"/>
                </a:cubicBezTo>
                <a:cubicBezTo>
                  <a:pt x="10617" y="3875"/>
                  <a:pt x="10629" y="3880"/>
                  <a:pt x="10641" y="3880"/>
                </a:cubicBezTo>
                <a:cubicBezTo>
                  <a:pt x="10682" y="3880"/>
                  <a:pt x="10719" y="3826"/>
                  <a:pt x="10683" y="3788"/>
                </a:cubicBezTo>
                <a:cubicBezTo>
                  <a:pt x="10672" y="3778"/>
                  <a:pt x="10663" y="3767"/>
                  <a:pt x="10653" y="3759"/>
                </a:cubicBezTo>
                <a:cubicBezTo>
                  <a:pt x="10642" y="3747"/>
                  <a:pt x="10630" y="3742"/>
                  <a:pt x="10618" y="3742"/>
                </a:cubicBezTo>
                <a:close/>
                <a:moveTo>
                  <a:pt x="16729" y="3789"/>
                </a:moveTo>
                <a:cubicBezTo>
                  <a:pt x="16705" y="3789"/>
                  <a:pt x="16681" y="3814"/>
                  <a:pt x="16697" y="3842"/>
                </a:cubicBezTo>
                <a:cubicBezTo>
                  <a:pt x="16704" y="3858"/>
                  <a:pt x="16717" y="3869"/>
                  <a:pt x="16729" y="3876"/>
                </a:cubicBezTo>
                <a:cubicBezTo>
                  <a:pt x="16735" y="3884"/>
                  <a:pt x="16744" y="3891"/>
                  <a:pt x="16757" y="3891"/>
                </a:cubicBezTo>
                <a:lnTo>
                  <a:pt x="16778" y="3891"/>
                </a:lnTo>
                <a:cubicBezTo>
                  <a:pt x="16781" y="3891"/>
                  <a:pt x="16783" y="3890"/>
                  <a:pt x="16786" y="3890"/>
                </a:cubicBezTo>
                <a:lnTo>
                  <a:pt x="16787" y="3890"/>
                </a:lnTo>
                <a:cubicBezTo>
                  <a:pt x="16788" y="3890"/>
                  <a:pt x="16788" y="3888"/>
                  <a:pt x="16789" y="3888"/>
                </a:cubicBezTo>
                <a:cubicBezTo>
                  <a:pt x="16797" y="3886"/>
                  <a:pt x="16803" y="3880"/>
                  <a:pt x="16805" y="3873"/>
                </a:cubicBezTo>
                <a:cubicBezTo>
                  <a:pt x="16809" y="3867"/>
                  <a:pt x="16812" y="3860"/>
                  <a:pt x="16812" y="3854"/>
                </a:cubicBezTo>
                <a:cubicBezTo>
                  <a:pt x="16812" y="3844"/>
                  <a:pt x="16808" y="3835"/>
                  <a:pt x="16803" y="3830"/>
                </a:cubicBezTo>
                <a:cubicBezTo>
                  <a:pt x="16794" y="3825"/>
                  <a:pt x="16787" y="3820"/>
                  <a:pt x="16776" y="3820"/>
                </a:cubicBezTo>
                <a:cubicBezTo>
                  <a:pt x="16775" y="3820"/>
                  <a:pt x="16773" y="3818"/>
                  <a:pt x="16772" y="3818"/>
                </a:cubicBezTo>
                <a:cubicBezTo>
                  <a:pt x="16765" y="3817"/>
                  <a:pt x="16761" y="3812"/>
                  <a:pt x="16758" y="3807"/>
                </a:cubicBezTo>
                <a:cubicBezTo>
                  <a:pt x="16751" y="3795"/>
                  <a:pt x="16740" y="3789"/>
                  <a:pt x="16729" y="3789"/>
                </a:cubicBezTo>
                <a:close/>
                <a:moveTo>
                  <a:pt x="18220" y="3745"/>
                </a:moveTo>
                <a:cubicBezTo>
                  <a:pt x="18201" y="3745"/>
                  <a:pt x="18179" y="3756"/>
                  <a:pt x="18170" y="3771"/>
                </a:cubicBezTo>
                <a:cubicBezTo>
                  <a:pt x="18154" y="3799"/>
                  <a:pt x="18166" y="3828"/>
                  <a:pt x="18190" y="3845"/>
                </a:cubicBezTo>
                <a:cubicBezTo>
                  <a:pt x="18210" y="3860"/>
                  <a:pt x="18228" y="3875"/>
                  <a:pt x="18249" y="3890"/>
                </a:cubicBezTo>
                <a:cubicBezTo>
                  <a:pt x="18257" y="3895"/>
                  <a:pt x="18265" y="3897"/>
                  <a:pt x="18274" y="3897"/>
                </a:cubicBezTo>
                <a:cubicBezTo>
                  <a:pt x="18294" y="3897"/>
                  <a:pt x="18314" y="3886"/>
                  <a:pt x="18323" y="3870"/>
                </a:cubicBezTo>
                <a:cubicBezTo>
                  <a:pt x="18338" y="3842"/>
                  <a:pt x="18327" y="3813"/>
                  <a:pt x="18303" y="3796"/>
                </a:cubicBezTo>
                <a:cubicBezTo>
                  <a:pt x="18284" y="3781"/>
                  <a:pt x="18264" y="3766"/>
                  <a:pt x="18243" y="3751"/>
                </a:cubicBezTo>
                <a:cubicBezTo>
                  <a:pt x="18237" y="3747"/>
                  <a:pt x="18229" y="3745"/>
                  <a:pt x="18220" y="3745"/>
                </a:cubicBezTo>
                <a:close/>
                <a:moveTo>
                  <a:pt x="13983" y="3752"/>
                </a:moveTo>
                <a:cubicBezTo>
                  <a:pt x="13960" y="3752"/>
                  <a:pt x="13940" y="3768"/>
                  <a:pt x="13932" y="3790"/>
                </a:cubicBezTo>
                <a:cubicBezTo>
                  <a:pt x="13927" y="3804"/>
                  <a:pt x="13922" y="3820"/>
                  <a:pt x="13917" y="3834"/>
                </a:cubicBezTo>
                <a:cubicBezTo>
                  <a:pt x="13906" y="3861"/>
                  <a:pt x="13927" y="3893"/>
                  <a:pt x="13953" y="3900"/>
                </a:cubicBezTo>
                <a:cubicBezTo>
                  <a:pt x="13958" y="3901"/>
                  <a:pt x="13962" y="3902"/>
                  <a:pt x="13966" y="3902"/>
                </a:cubicBezTo>
                <a:cubicBezTo>
                  <a:pt x="13990" y="3902"/>
                  <a:pt x="14011" y="3886"/>
                  <a:pt x="14018" y="3864"/>
                </a:cubicBezTo>
                <a:cubicBezTo>
                  <a:pt x="14024" y="3849"/>
                  <a:pt x="14030" y="3833"/>
                  <a:pt x="14034" y="3818"/>
                </a:cubicBezTo>
                <a:cubicBezTo>
                  <a:pt x="14044" y="3791"/>
                  <a:pt x="14023" y="3760"/>
                  <a:pt x="13997" y="3754"/>
                </a:cubicBezTo>
                <a:cubicBezTo>
                  <a:pt x="13993" y="3752"/>
                  <a:pt x="13988" y="3752"/>
                  <a:pt x="13983" y="3752"/>
                </a:cubicBezTo>
                <a:close/>
                <a:moveTo>
                  <a:pt x="17404" y="3837"/>
                </a:moveTo>
                <a:cubicBezTo>
                  <a:pt x="17358" y="3837"/>
                  <a:pt x="17358" y="3908"/>
                  <a:pt x="17404" y="3908"/>
                </a:cubicBezTo>
                <a:lnTo>
                  <a:pt x="17420" y="3908"/>
                </a:lnTo>
                <a:cubicBezTo>
                  <a:pt x="17465" y="3908"/>
                  <a:pt x="17465" y="3837"/>
                  <a:pt x="17420" y="3837"/>
                </a:cubicBezTo>
                <a:close/>
                <a:moveTo>
                  <a:pt x="6398" y="3853"/>
                </a:moveTo>
                <a:cubicBezTo>
                  <a:pt x="6352" y="3853"/>
                  <a:pt x="6352" y="3923"/>
                  <a:pt x="6398" y="3923"/>
                </a:cubicBezTo>
                <a:cubicBezTo>
                  <a:pt x="6443" y="3923"/>
                  <a:pt x="6443" y="3853"/>
                  <a:pt x="6398" y="3853"/>
                </a:cubicBezTo>
                <a:close/>
                <a:moveTo>
                  <a:pt x="6957" y="3813"/>
                </a:moveTo>
                <a:cubicBezTo>
                  <a:pt x="6930" y="3813"/>
                  <a:pt x="6904" y="3830"/>
                  <a:pt x="6904" y="3865"/>
                </a:cubicBezTo>
                <a:lnTo>
                  <a:pt x="6904" y="3895"/>
                </a:lnTo>
                <a:cubicBezTo>
                  <a:pt x="6904" y="3930"/>
                  <a:pt x="6931" y="3947"/>
                  <a:pt x="6958" y="3947"/>
                </a:cubicBezTo>
                <a:cubicBezTo>
                  <a:pt x="6985" y="3947"/>
                  <a:pt x="7012" y="3930"/>
                  <a:pt x="7012" y="3895"/>
                </a:cubicBezTo>
                <a:lnTo>
                  <a:pt x="7012" y="3865"/>
                </a:lnTo>
                <a:cubicBezTo>
                  <a:pt x="7011" y="3830"/>
                  <a:pt x="6984" y="3813"/>
                  <a:pt x="6957" y="3813"/>
                </a:cubicBezTo>
                <a:close/>
                <a:moveTo>
                  <a:pt x="7903" y="3862"/>
                </a:moveTo>
                <a:cubicBezTo>
                  <a:pt x="7886" y="3862"/>
                  <a:pt x="7868" y="3874"/>
                  <a:pt x="7868" y="3897"/>
                </a:cubicBezTo>
                <a:lnTo>
                  <a:pt x="7868" y="3913"/>
                </a:lnTo>
                <a:cubicBezTo>
                  <a:pt x="7868" y="3936"/>
                  <a:pt x="7886" y="3947"/>
                  <a:pt x="7903" y="3947"/>
                </a:cubicBezTo>
                <a:cubicBezTo>
                  <a:pt x="7921" y="3947"/>
                  <a:pt x="7939" y="3936"/>
                  <a:pt x="7939" y="3913"/>
                </a:cubicBezTo>
                <a:lnTo>
                  <a:pt x="7939" y="3897"/>
                </a:lnTo>
                <a:cubicBezTo>
                  <a:pt x="7939" y="3874"/>
                  <a:pt x="7921" y="3862"/>
                  <a:pt x="7903" y="3862"/>
                </a:cubicBezTo>
                <a:close/>
                <a:moveTo>
                  <a:pt x="3482" y="3839"/>
                </a:moveTo>
                <a:cubicBezTo>
                  <a:pt x="3473" y="3839"/>
                  <a:pt x="3464" y="3842"/>
                  <a:pt x="3455" y="3846"/>
                </a:cubicBezTo>
                <a:cubicBezTo>
                  <a:pt x="3445" y="3851"/>
                  <a:pt x="3435" y="3856"/>
                  <a:pt x="3425" y="3861"/>
                </a:cubicBezTo>
                <a:cubicBezTo>
                  <a:pt x="3399" y="3875"/>
                  <a:pt x="3392" y="3910"/>
                  <a:pt x="3405" y="3935"/>
                </a:cubicBezTo>
                <a:cubicBezTo>
                  <a:pt x="3415" y="3952"/>
                  <a:pt x="3434" y="3961"/>
                  <a:pt x="3452" y="3961"/>
                </a:cubicBezTo>
                <a:cubicBezTo>
                  <a:pt x="3461" y="3961"/>
                  <a:pt x="3470" y="3959"/>
                  <a:pt x="3478" y="3955"/>
                </a:cubicBezTo>
                <a:cubicBezTo>
                  <a:pt x="3489" y="3949"/>
                  <a:pt x="3498" y="3944"/>
                  <a:pt x="3509" y="3939"/>
                </a:cubicBezTo>
                <a:cubicBezTo>
                  <a:pt x="3535" y="3926"/>
                  <a:pt x="3541" y="3891"/>
                  <a:pt x="3529" y="3866"/>
                </a:cubicBezTo>
                <a:cubicBezTo>
                  <a:pt x="3518" y="3848"/>
                  <a:pt x="3500" y="3839"/>
                  <a:pt x="3482" y="3839"/>
                </a:cubicBezTo>
                <a:close/>
                <a:moveTo>
                  <a:pt x="5736" y="3928"/>
                </a:moveTo>
                <a:cubicBezTo>
                  <a:pt x="5713" y="3928"/>
                  <a:pt x="5714" y="3964"/>
                  <a:pt x="5736" y="3964"/>
                </a:cubicBezTo>
                <a:cubicBezTo>
                  <a:pt x="5760" y="3964"/>
                  <a:pt x="5760" y="3928"/>
                  <a:pt x="5736" y="3928"/>
                </a:cubicBezTo>
                <a:close/>
                <a:moveTo>
                  <a:pt x="4475" y="3864"/>
                </a:moveTo>
                <a:cubicBezTo>
                  <a:pt x="4448" y="3864"/>
                  <a:pt x="4424" y="3899"/>
                  <a:pt x="4449" y="3924"/>
                </a:cubicBezTo>
                <a:cubicBezTo>
                  <a:pt x="4458" y="3935"/>
                  <a:pt x="4467" y="3945"/>
                  <a:pt x="4478" y="3955"/>
                </a:cubicBezTo>
                <a:cubicBezTo>
                  <a:pt x="4485" y="3962"/>
                  <a:pt x="4493" y="3965"/>
                  <a:pt x="4501" y="3965"/>
                </a:cubicBezTo>
                <a:cubicBezTo>
                  <a:pt x="4528" y="3965"/>
                  <a:pt x="4553" y="3930"/>
                  <a:pt x="4528" y="3905"/>
                </a:cubicBezTo>
                <a:cubicBezTo>
                  <a:pt x="4518" y="3895"/>
                  <a:pt x="4508" y="3884"/>
                  <a:pt x="4499" y="3875"/>
                </a:cubicBezTo>
                <a:cubicBezTo>
                  <a:pt x="4491" y="3868"/>
                  <a:pt x="4483" y="3864"/>
                  <a:pt x="4475" y="3864"/>
                </a:cubicBezTo>
                <a:close/>
                <a:moveTo>
                  <a:pt x="10044" y="3814"/>
                </a:moveTo>
                <a:cubicBezTo>
                  <a:pt x="10026" y="3814"/>
                  <a:pt x="10008" y="3824"/>
                  <a:pt x="9997" y="3840"/>
                </a:cubicBezTo>
                <a:cubicBezTo>
                  <a:pt x="9987" y="3856"/>
                  <a:pt x="9978" y="3871"/>
                  <a:pt x="9967" y="3886"/>
                </a:cubicBezTo>
                <a:cubicBezTo>
                  <a:pt x="9952" y="3911"/>
                  <a:pt x="9965" y="3944"/>
                  <a:pt x="9987" y="3959"/>
                </a:cubicBezTo>
                <a:cubicBezTo>
                  <a:pt x="9995" y="3964"/>
                  <a:pt x="10004" y="3966"/>
                  <a:pt x="10013" y="3966"/>
                </a:cubicBezTo>
                <a:cubicBezTo>
                  <a:pt x="10032" y="3966"/>
                  <a:pt x="10050" y="3956"/>
                  <a:pt x="10060" y="3939"/>
                </a:cubicBezTo>
                <a:cubicBezTo>
                  <a:pt x="10071" y="3923"/>
                  <a:pt x="10080" y="3909"/>
                  <a:pt x="10091" y="3895"/>
                </a:cubicBezTo>
                <a:cubicBezTo>
                  <a:pt x="10106" y="3871"/>
                  <a:pt x="10096" y="3835"/>
                  <a:pt x="10071" y="3822"/>
                </a:cubicBezTo>
                <a:cubicBezTo>
                  <a:pt x="10062" y="3817"/>
                  <a:pt x="10053" y="3814"/>
                  <a:pt x="10044" y="3814"/>
                </a:cubicBezTo>
                <a:close/>
                <a:moveTo>
                  <a:pt x="20649" y="3856"/>
                </a:moveTo>
                <a:cubicBezTo>
                  <a:pt x="20631" y="3856"/>
                  <a:pt x="20615" y="3865"/>
                  <a:pt x="20604" y="3882"/>
                </a:cubicBezTo>
                <a:cubicBezTo>
                  <a:pt x="20590" y="3906"/>
                  <a:pt x="20598" y="3943"/>
                  <a:pt x="20624" y="3956"/>
                </a:cubicBezTo>
                <a:cubicBezTo>
                  <a:pt x="20635" y="3961"/>
                  <a:pt x="20643" y="3966"/>
                  <a:pt x="20654" y="3971"/>
                </a:cubicBezTo>
                <a:cubicBezTo>
                  <a:pt x="20663" y="3976"/>
                  <a:pt x="20673" y="3979"/>
                  <a:pt x="20682" y="3979"/>
                </a:cubicBezTo>
                <a:cubicBezTo>
                  <a:pt x="20700" y="3979"/>
                  <a:pt x="20717" y="3970"/>
                  <a:pt x="20727" y="3953"/>
                </a:cubicBezTo>
                <a:cubicBezTo>
                  <a:pt x="20742" y="3928"/>
                  <a:pt x="20734" y="3892"/>
                  <a:pt x="20708" y="3879"/>
                </a:cubicBezTo>
                <a:cubicBezTo>
                  <a:pt x="20698" y="3874"/>
                  <a:pt x="20687" y="3868"/>
                  <a:pt x="20678" y="3864"/>
                </a:cubicBezTo>
                <a:cubicBezTo>
                  <a:pt x="20669" y="3859"/>
                  <a:pt x="20659" y="3856"/>
                  <a:pt x="20649" y="3856"/>
                </a:cubicBezTo>
                <a:close/>
                <a:moveTo>
                  <a:pt x="8425" y="3887"/>
                </a:moveTo>
                <a:cubicBezTo>
                  <a:pt x="8401" y="3887"/>
                  <a:pt x="8377" y="3913"/>
                  <a:pt x="8390" y="3940"/>
                </a:cubicBezTo>
                <a:cubicBezTo>
                  <a:pt x="8396" y="3950"/>
                  <a:pt x="8401" y="3960"/>
                  <a:pt x="8406" y="3970"/>
                </a:cubicBezTo>
                <a:cubicBezTo>
                  <a:pt x="8413" y="3984"/>
                  <a:pt x="8423" y="3989"/>
                  <a:pt x="8434" y="3989"/>
                </a:cubicBezTo>
                <a:cubicBezTo>
                  <a:pt x="8457" y="3989"/>
                  <a:pt x="8482" y="3963"/>
                  <a:pt x="8468" y="3935"/>
                </a:cubicBezTo>
                <a:cubicBezTo>
                  <a:pt x="8463" y="3924"/>
                  <a:pt x="8458" y="3916"/>
                  <a:pt x="8452" y="3905"/>
                </a:cubicBezTo>
                <a:cubicBezTo>
                  <a:pt x="8446" y="3893"/>
                  <a:pt x="8435" y="3887"/>
                  <a:pt x="8425" y="3887"/>
                </a:cubicBezTo>
                <a:close/>
                <a:moveTo>
                  <a:pt x="15674" y="3906"/>
                </a:moveTo>
                <a:cubicBezTo>
                  <a:pt x="15639" y="3906"/>
                  <a:pt x="15628" y="3964"/>
                  <a:pt x="15666" y="3977"/>
                </a:cubicBezTo>
                <a:cubicBezTo>
                  <a:pt x="15681" y="3982"/>
                  <a:pt x="15696" y="3987"/>
                  <a:pt x="15711" y="3992"/>
                </a:cubicBezTo>
                <a:cubicBezTo>
                  <a:pt x="15715" y="3994"/>
                  <a:pt x="15720" y="3995"/>
                  <a:pt x="15723" y="3995"/>
                </a:cubicBezTo>
                <a:cubicBezTo>
                  <a:pt x="15757" y="3995"/>
                  <a:pt x="15768" y="3938"/>
                  <a:pt x="15730" y="3924"/>
                </a:cubicBezTo>
                <a:cubicBezTo>
                  <a:pt x="15716" y="3919"/>
                  <a:pt x="15701" y="3914"/>
                  <a:pt x="15686" y="3909"/>
                </a:cubicBezTo>
                <a:cubicBezTo>
                  <a:pt x="15682" y="3907"/>
                  <a:pt x="15677" y="3906"/>
                  <a:pt x="15674" y="3906"/>
                </a:cubicBezTo>
                <a:close/>
                <a:moveTo>
                  <a:pt x="14942" y="3922"/>
                </a:moveTo>
                <a:cubicBezTo>
                  <a:pt x="14924" y="3922"/>
                  <a:pt x="14907" y="3933"/>
                  <a:pt x="14907" y="3956"/>
                </a:cubicBezTo>
                <a:lnTo>
                  <a:pt x="14907" y="3971"/>
                </a:lnTo>
                <a:cubicBezTo>
                  <a:pt x="14907" y="3994"/>
                  <a:pt x="14925" y="4006"/>
                  <a:pt x="14942" y="4006"/>
                </a:cubicBezTo>
                <a:cubicBezTo>
                  <a:pt x="14960" y="4006"/>
                  <a:pt x="14978" y="3994"/>
                  <a:pt x="14978" y="3971"/>
                </a:cubicBezTo>
                <a:lnTo>
                  <a:pt x="14978" y="3956"/>
                </a:lnTo>
                <a:cubicBezTo>
                  <a:pt x="14978" y="3933"/>
                  <a:pt x="14960" y="3922"/>
                  <a:pt x="14942" y="3922"/>
                </a:cubicBezTo>
                <a:close/>
                <a:moveTo>
                  <a:pt x="12869" y="3991"/>
                </a:moveTo>
                <a:cubicBezTo>
                  <a:pt x="12851" y="3991"/>
                  <a:pt x="12833" y="4003"/>
                  <a:pt x="12833" y="4026"/>
                </a:cubicBezTo>
                <a:lnTo>
                  <a:pt x="12833" y="4042"/>
                </a:lnTo>
                <a:cubicBezTo>
                  <a:pt x="12833" y="4064"/>
                  <a:pt x="12851" y="4075"/>
                  <a:pt x="12869" y="4075"/>
                </a:cubicBezTo>
                <a:cubicBezTo>
                  <a:pt x="12887" y="4075"/>
                  <a:pt x="12905" y="4064"/>
                  <a:pt x="12905" y="4042"/>
                </a:cubicBezTo>
                <a:lnTo>
                  <a:pt x="12905" y="4026"/>
                </a:lnTo>
                <a:cubicBezTo>
                  <a:pt x="12905" y="4003"/>
                  <a:pt x="12887" y="3991"/>
                  <a:pt x="12869" y="3991"/>
                </a:cubicBezTo>
                <a:close/>
                <a:moveTo>
                  <a:pt x="2806" y="3946"/>
                </a:moveTo>
                <a:cubicBezTo>
                  <a:pt x="2779" y="3946"/>
                  <a:pt x="2752" y="3963"/>
                  <a:pt x="2752" y="3998"/>
                </a:cubicBezTo>
                <a:lnTo>
                  <a:pt x="2752" y="4028"/>
                </a:lnTo>
                <a:cubicBezTo>
                  <a:pt x="2753" y="4063"/>
                  <a:pt x="2780" y="4080"/>
                  <a:pt x="2806" y="4080"/>
                </a:cubicBezTo>
                <a:cubicBezTo>
                  <a:pt x="2833" y="4080"/>
                  <a:pt x="2859" y="4063"/>
                  <a:pt x="2859" y="4028"/>
                </a:cubicBezTo>
                <a:lnTo>
                  <a:pt x="2859" y="3998"/>
                </a:lnTo>
                <a:cubicBezTo>
                  <a:pt x="2859" y="3963"/>
                  <a:pt x="2832" y="3946"/>
                  <a:pt x="2806" y="3946"/>
                </a:cubicBezTo>
                <a:close/>
                <a:moveTo>
                  <a:pt x="3754" y="3997"/>
                </a:moveTo>
                <a:cubicBezTo>
                  <a:pt x="3736" y="3997"/>
                  <a:pt x="3718" y="4009"/>
                  <a:pt x="3718" y="4031"/>
                </a:cubicBezTo>
                <a:lnTo>
                  <a:pt x="3718" y="4047"/>
                </a:lnTo>
                <a:cubicBezTo>
                  <a:pt x="3718" y="4069"/>
                  <a:pt x="3735" y="4081"/>
                  <a:pt x="3753" y="4081"/>
                </a:cubicBezTo>
                <a:cubicBezTo>
                  <a:pt x="3771" y="4081"/>
                  <a:pt x="3789" y="4069"/>
                  <a:pt x="3789" y="4047"/>
                </a:cubicBezTo>
                <a:lnTo>
                  <a:pt x="3789" y="4031"/>
                </a:lnTo>
                <a:cubicBezTo>
                  <a:pt x="3789" y="4009"/>
                  <a:pt x="3772" y="3997"/>
                  <a:pt x="3754" y="3997"/>
                </a:cubicBezTo>
                <a:close/>
                <a:moveTo>
                  <a:pt x="5450" y="4091"/>
                </a:moveTo>
                <a:cubicBezTo>
                  <a:pt x="5442" y="4091"/>
                  <a:pt x="5433" y="4094"/>
                  <a:pt x="5426" y="4101"/>
                </a:cubicBezTo>
                <a:lnTo>
                  <a:pt x="5410" y="4117"/>
                </a:lnTo>
                <a:cubicBezTo>
                  <a:pt x="5385" y="4142"/>
                  <a:pt x="5410" y="4178"/>
                  <a:pt x="5437" y="4178"/>
                </a:cubicBezTo>
                <a:cubicBezTo>
                  <a:pt x="5445" y="4178"/>
                  <a:pt x="5453" y="4175"/>
                  <a:pt x="5460" y="4167"/>
                </a:cubicBezTo>
                <a:lnTo>
                  <a:pt x="5476" y="4152"/>
                </a:lnTo>
                <a:cubicBezTo>
                  <a:pt x="5501" y="4126"/>
                  <a:pt x="5477" y="4091"/>
                  <a:pt x="5450" y="4091"/>
                </a:cubicBezTo>
                <a:close/>
                <a:moveTo>
                  <a:pt x="8728" y="4099"/>
                </a:moveTo>
                <a:cubicBezTo>
                  <a:pt x="8723" y="4099"/>
                  <a:pt x="8718" y="4099"/>
                  <a:pt x="8713" y="4100"/>
                </a:cubicBezTo>
                <a:cubicBezTo>
                  <a:pt x="8672" y="4110"/>
                  <a:pt x="8684" y="4168"/>
                  <a:pt x="8722" y="4169"/>
                </a:cubicBezTo>
                <a:cubicBezTo>
                  <a:pt x="8727" y="4180"/>
                  <a:pt x="8739" y="4185"/>
                  <a:pt x="8751" y="4185"/>
                </a:cubicBezTo>
                <a:cubicBezTo>
                  <a:pt x="8757" y="4185"/>
                  <a:pt x="8763" y="4183"/>
                  <a:pt x="8769" y="4180"/>
                </a:cubicBezTo>
                <a:cubicBezTo>
                  <a:pt x="8788" y="4169"/>
                  <a:pt x="8790" y="4148"/>
                  <a:pt x="8782" y="4132"/>
                </a:cubicBezTo>
                <a:cubicBezTo>
                  <a:pt x="8773" y="4109"/>
                  <a:pt x="8750" y="4099"/>
                  <a:pt x="8728" y="4099"/>
                </a:cubicBezTo>
                <a:close/>
                <a:moveTo>
                  <a:pt x="508" y="4079"/>
                </a:moveTo>
                <a:cubicBezTo>
                  <a:pt x="483" y="4079"/>
                  <a:pt x="459" y="4104"/>
                  <a:pt x="477" y="4131"/>
                </a:cubicBezTo>
                <a:cubicBezTo>
                  <a:pt x="487" y="4146"/>
                  <a:pt x="497" y="4160"/>
                  <a:pt x="507" y="4175"/>
                </a:cubicBezTo>
                <a:cubicBezTo>
                  <a:pt x="515" y="4186"/>
                  <a:pt x="526" y="4191"/>
                  <a:pt x="537" y="4191"/>
                </a:cubicBezTo>
                <a:cubicBezTo>
                  <a:pt x="562" y="4191"/>
                  <a:pt x="586" y="4166"/>
                  <a:pt x="569" y="4139"/>
                </a:cubicBezTo>
                <a:cubicBezTo>
                  <a:pt x="559" y="4123"/>
                  <a:pt x="549" y="4110"/>
                  <a:pt x="539" y="4095"/>
                </a:cubicBezTo>
                <a:cubicBezTo>
                  <a:pt x="531" y="4084"/>
                  <a:pt x="519" y="4079"/>
                  <a:pt x="508" y="4079"/>
                </a:cubicBezTo>
                <a:close/>
                <a:moveTo>
                  <a:pt x="19718" y="3994"/>
                </a:moveTo>
                <a:cubicBezTo>
                  <a:pt x="19705" y="3994"/>
                  <a:pt x="19691" y="4002"/>
                  <a:pt x="19687" y="4019"/>
                </a:cubicBezTo>
                <a:cubicBezTo>
                  <a:pt x="19673" y="4066"/>
                  <a:pt x="19667" y="4115"/>
                  <a:pt x="19667" y="4163"/>
                </a:cubicBezTo>
                <a:cubicBezTo>
                  <a:pt x="19666" y="4186"/>
                  <a:pt x="19684" y="4198"/>
                  <a:pt x="19701" y="4198"/>
                </a:cubicBezTo>
                <a:cubicBezTo>
                  <a:pt x="19719" y="4198"/>
                  <a:pt x="19737" y="4186"/>
                  <a:pt x="19737" y="4163"/>
                </a:cubicBezTo>
                <a:cubicBezTo>
                  <a:pt x="19739" y="4121"/>
                  <a:pt x="19744" y="4079"/>
                  <a:pt x="19755" y="4038"/>
                </a:cubicBezTo>
                <a:cubicBezTo>
                  <a:pt x="19762" y="4012"/>
                  <a:pt x="19739" y="3994"/>
                  <a:pt x="19718" y="3994"/>
                </a:cubicBezTo>
                <a:close/>
                <a:moveTo>
                  <a:pt x="9048" y="4099"/>
                </a:moveTo>
                <a:cubicBezTo>
                  <a:pt x="9037" y="4099"/>
                  <a:pt x="9027" y="4104"/>
                  <a:pt x="9020" y="4117"/>
                </a:cubicBezTo>
                <a:cubicBezTo>
                  <a:pt x="9015" y="4128"/>
                  <a:pt x="9010" y="4137"/>
                  <a:pt x="9004" y="4147"/>
                </a:cubicBezTo>
                <a:cubicBezTo>
                  <a:pt x="8991" y="4174"/>
                  <a:pt x="9016" y="4200"/>
                  <a:pt x="9039" y="4200"/>
                </a:cubicBezTo>
                <a:cubicBezTo>
                  <a:pt x="9050" y="4200"/>
                  <a:pt x="9060" y="4195"/>
                  <a:pt x="9066" y="4183"/>
                </a:cubicBezTo>
                <a:cubicBezTo>
                  <a:pt x="9071" y="4173"/>
                  <a:pt x="9077" y="4163"/>
                  <a:pt x="9082" y="4153"/>
                </a:cubicBezTo>
                <a:cubicBezTo>
                  <a:pt x="9096" y="4125"/>
                  <a:pt x="9072" y="4099"/>
                  <a:pt x="9048" y="4099"/>
                </a:cubicBezTo>
                <a:close/>
                <a:moveTo>
                  <a:pt x="4789" y="4163"/>
                </a:moveTo>
                <a:cubicBezTo>
                  <a:pt x="4762" y="4163"/>
                  <a:pt x="4738" y="4199"/>
                  <a:pt x="4764" y="4223"/>
                </a:cubicBezTo>
                <a:lnTo>
                  <a:pt x="4779" y="4239"/>
                </a:lnTo>
                <a:cubicBezTo>
                  <a:pt x="4787" y="4246"/>
                  <a:pt x="4795" y="4250"/>
                  <a:pt x="4804" y="4250"/>
                </a:cubicBezTo>
                <a:cubicBezTo>
                  <a:pt x="4830" y="4250"/>
                  <a:pt x="4854" y="4214"/>
                  <a:pt x="4829" y="4189"/>
                </a:cubicBezTo>
                <a:lnTo>
                  <a:pt x="4813" y="4174"/>
                </a:lnTo>
                <a:cubicBezTo>
                  <a:pt x="4806" y="4166"/>
                  <a:pt x="4797" y="4163"/>
                  <a:pt x="4789" y="4163"/>
                </a:cubicBezTo>
                <a:close/>
                <a:moveTo>
                  <a:pt x="11121" y="4119"/>
                </a:moveTo>
                <a:cubicBezTo>
                  <a:pt x="11110" y="4119"/>
                  <a:pt x="11100" y="4125"/>
                  <a:pt x="11093" y="4138"/>
                </a:cubicBezTo>
                <a:cubicBezTo>
                  <a:pt x="11083" y="4158"/>
                  <a:pt x="11073" y="4179"/>
                  <a:pt x="11063" y="4199"/>
                </a:cubicBezTo>
                <a:cubicBezTo>
                  <a:pt x="11050" y="4226"/>
                  <a:pt x="11075" y="4251"/>
                  <a:pt x="11098" y="4251"/>
                </a:cubicBezTo>
                <a:cubicBezTo>
                  <a:pt x="11108" y="4251"/>
                  <a:pt x="11118" y="4246"/>
                  <a:pt x="11125" y="4233"/>
                </a:cubicBezTo>
                <a:cubicBezTo>
                  <a:pt x="11135" y="4214"/>
                  <a:pt x="11145" y="4194"/>
                  <a:pt x="11155" y="4174"/>
                </a:cubicBezTo>
                <a:cubicBezTo>
                  <a:pt x="11169" y="4146"/>
                  <a:pt x="11145" y="4119"/>
                  <a:pt x="11121" y="4119"/>
                </a:cubicBezTo>
                <a:close/>
                <a:moveTo>
                  <a:pt x="17583" y="4183"/>
                </a:moveTo>
                <a:cubicBezTo>
                  <a:pt x="17537" y="4183"/>
                  <a:pt x="17537" y="4253"/>
                  <a:pt x="17583" y="4253"/>
                </a:cubicBezTo>
                <a:lnTo>
                  <a:pt x="17599" y="4253"/>
                </a:lnTo>
                <a:cubicBezTo>
                  <a:pt x="17645" y="4253"/>
                  <a:pt x="17645" y="4183"/>
                  <a:pt x="17599" y="4183"/>
                </a:cubicBezTo>
                <a:close/>
                <a:moveTo>
                  <a:pt x="18982" y="4124"/>
                </a:moveTo>
                <a:cubicBezTo>
                  <a:pt x="18955" y="4124"/>
                  <a:pt x="18928" y="4141"/>
                  <a:pt x="18928" y="4176"/>
                </a:cubicBezTo>
                <a:lnTo>
                  <a:pt x="18928" y="4221"/>
                </a:lnTo>
                <a:cubicBezTo>
                  <a:pt x="18928" y="4255"/>
                  <a:pt x="18955" y="4273"/>
                  <a:pt x="18982" y="4273"/>
                </a:cubicBezTo>
                <a:cubicBezTo>
                  <a:pt x="19008" y="4273"/>
                  <a:pt x="19035" y="4255"/>
                  <a:pt x="19035" y="4221"/>
                </a:cubicBezTo>
                <a:lnTo>
                  <a:pt x="19035" y="4176"/>
                </a:lnTo>
                <a:cubicBezTo>
                  <a:pt x="19035" y="4141"/>
                  <a:pt x="19008" y="4124"/>
                  <a:pt x="18982" y="4124"/>
                </a:cubicBezTo>
                <a:close/>
                <a:moveTo>
                  <a:pt x="21327" y="4159"/>
                </a:moveTo>
                <a:cubicBezTo>
                  <a:pt x="21286" y="4159"/>
                  <a:pt x="21249" y="4212"/>
                  <a:pt x="21286" y="4249"/>
                </a:cubicBezTo>
                <a:lnTo>
                  <a:pt x="21302" y="4265"/>
                </a:lnTo>
                <a:cubicBezTo>
                  <a:pt x="21313" y="4276"/>
                  <a:pt x="21326" y="4281"/>
                  <a:pt x="21338" y="4281"/>
                </a:cubicBezTo>
                <a:cubicBezTo>
                  <a:pt x="21379" y="4281"/>
                  <a:pt x="21416" y="4227"/>
                  <a:pt x="21379" y="4190"/>
                </a:cubicBezTo>
                <a:lnTo>
                  <a:pt x="21363" y="4175"/>
                </a:lnTo>
                <a:cubicBezTo>
                  <a:pt x="21352" y="4164"/>
                  <a:pt x="21339" y="4159"/>
                  <a:pt x="21327" y="4159"/>
                </a:cubicBezTo>
                <a:close/>
                <a:moveTo>
                  <a:pt x="19344" y="4186"/>
                </a:moveTo>
                <a:cubicBezTo>
                  <a:pt x="19317" y="4186"/>
                  <a:pt x="19292" y="4222"/>
                  <a:pt x="19318" y="4247"/>
                </a:cubicBezTo>
                <a:cubicBezTo>
                  <a:pt x="19328" y="4257"/>
                  <a:pt x="19339" y="4267"/>
                  <a:pt x="19348" y="4277"/>
                </a:cubicBezTo>
                <a:cubicBezTo>
                  <a:pt x="19356" y="4284"/>
                  <a:pt x="19364" y="4287"/>
                  <a:pt x="19372" y="4287"/>
                </a:cubicBezTo>
                <a:cubicBezTo>
                  <a:pt x="19399" y="4287"/>
                  <a:pt x="19425" y="4251"/>
                  <a:pt x="19399" y="4227"/>
                </a:cubicBezTo>
                <a:cubicBezTo>
                  <a:pt x="19388" y="4217"/>
                  <a:pt x="19378" y="4207"/>
                  <a:pt x="19368" y="4197"/>
                </a:cubicBezTo>
                <a:cubicBezTo>
                  <a:pt x="19361" y="4189"/>
                  <a:pt x="19352" y="4186"/>
                  <a:pt x="19344" y="4186"/>
                </a:cubicBezTo>
                <a:close/>
                <a:moveTo>
                  <a:pt x="14715" y="4147"/>
                </a:moveTo>
                <a:cubicBezTo>
                  <a:pt x="14694" y="4147"/>
                  <a:pt x="14672" y="4164"/>
                  <a:pt x="14677" y="4190"/>
                </a:cubicBezTo>
                <a:lnTo>
                  <a:pt x="14693" y="4265"/>
                </a:lnTo>
                <a:cubicBezTo>
                  <a:pt x="14697" y="4283"/>
                  <a:pt x="14710" y="4290"/>
                  <a:pt x="14723" y="4290"/>
                </a:cubicBezTo>
                <a:cubicBezTo>
                  <a:pt x="14744" y="4290"/>
                  <a:pt x="14767" y="4273"/>
                  <a:pt x="14761" y="4247"/>
                </a:cubicBezTo>
                <a:lnTo>
                  <a:pt x="14745" y="4173"/>
                </a:lnTo>
                <a:cubicBezTo>
                  <a:pt x="14742" y="4155"/>
                  <a:pt x="14729" y="4147"/>
                  <a:pt x="14715" y="4147"/>
                </a:cubicBezTo>
                <a:close/>
                <a:moveTo>
                  <a:pt x="15255" y="4221"/>
                </a:moveTo>
                <a:cubicBezTo>
                  <a:pt x="15234" y="4221"/>
                  <a:pt x="15222" y="4236"/>
                  <a:pt x="15221" y="4253"/>
                </a:cubicBezTo>
                <a:cubicBezTo>
                  <a:pt x="15219" y="4252"/>
                  <a:pt x="15215" y="4252"/>
                  <a:pt x="15211" y="4252"/>
                </a:cubicBezTo>
                <a:cubicBezTo>
                  <a:pt x="15166" y="4252"/>
                  <a:pt x="15166" y="4322"/>
                  <a:pt x="15211" y="4322"/>
                </a:cubicBezTo>
                <a:cubicBezTo>
                  <a:pt x="15232" y="4322"/>
                  <a:pt x="15245" y="4307"/>
                  <a:pt x="15246" y="4290"/>
                </a:cubicBezTo>
                <a:cubicBezTo>
                  <a:pt x="15248" y="4291"/>
                  <a:pt x="15252" y="4291"/>
                  <a:pt x="15255" y="4291"/>
                </a:cubicBezTo>
                <a:cubicBezTo>
                  <a:pt x="15300" y="4291"/>
                  <a:pt x="15301" y="4221"/>
                  <a:pt x="15255" y="4221"/>
                </a:cubicBezTo>
                <a:close/>
                <a:moveTo>
                  <a:pt x="7940" y="4263"/>
                </a:moveTo>
                <a:cubicBezTo>
                  <a:pt x="7894" y="4263"/>
                  <a:pt x="7894" y="4333"/>
                  <a:pt x="7940" y="4333"/>
                </a:cubicBezTo>
                <a:cubicBezTo>
                  <a:pt x="7986" y="4333"/>
                  <a:pt x="7986" y="4263"/>
                  <a:pt x="7940" y="4263"/>
                </a:cubicBezTo>
                <a:close/>
                <a:moveTo>
                  <a:pt x="16397" y="4269"/>
                </a:moveTo>
                <a:cubicBezTo>
                  <a:pt x="16351" y="4269"/>
                  <a:pt x="16351" y="4340"/>
                  <a:pt x="16397" y="4340"/>
                </a:cubicBezTo>
                <a:cubicBezTo>
                  <a:pt x="16442" y="4340"/>
                  <a:pt x="16442" y="4269"/>
                  <a:pt x="16397" y="4269"/>
                </a:cubicBezTo>
                <a:close/>
                <a:moveTo>
                  <a:pt x="12297" y="4240"/>
                </a:moveTo>
                <a:cubicBezTo>
                  <a:pt x="12288" y="4240"/>
                  <a:pt x="12278" y="4242"/>
                  <a:pt x="12270" y="4247"/>
                </a:cubicBezTo>
                <a:cubicBezTo>
                  <a:pt x="12258" y="4252"/>
                  <a:pt x="12250" y="4257"/>
                  <a:pt x="12239" y="4263"/>
                </a:cubicBezTo>
                <a:cubicBezTo>
                  <a:pt x="12213" y="4275"/>
                  <a:pt x="12206" y="4311"/>
                  <a:pt x="12219" y="4336"/>
                </a:cubicBezTo>
                <a:cubicBezTo>
                  <a:pt x="12230" y="4354"/>
                  <a:pt x="12248" y="4362"/>
                  <a:pt x="12266" y="4362"/>
                </a:cubicBezTo>
                <a:cubicBezTo>
                  <a:pt x="12275" y="4362"/>
                  <a:pt x="12284" y="4360"/>
                  <a:pt x="12293" y="4356"/>
                </a:cubicBezTo>
                <a:cubicBezTo>
                  <a:pt x="12303" y="4351"/>
                  <a:pt x="12313" y="4345"/>
                  <a:pt x="12323" y="4340"/>
                </a:cubicBezTo>
                <a:cubicBezTo>
                  <a:pt x="12349" y="4327"/>
                  <a:pt x="12357" y="4290"/>
                  <a:pt x="12342" y="4267"/>
                </a:cubicBezTo>
                <a:cubicBezTo>
                  <a:pt x="12332" y="4249"/>
                  <a:pt x="12315" y="4240"/>
                  <a:pt x="12297" y="4240"/>
                </a:cubicBezTo>
                <a:close/>
                <a:moveTo>
                  <a:pt x="14550" y="4328"/>
                </a:moveTo>
                <a:cubicBezTo>
                  <a:pt x="14528" y="4328"/>
                  <a:pt x="14528" y="4363"/>
                  <a:pt x="14550" y="4363"/>
                </a:cubicBezTo>
                <a:cubicBezTo>
                  <a:pt x="14574" y="4363"/>
                  <a:pt x="14574" y="4328"/>
                  <a:pt x="14550" y="4328"/>
                </a:cubicBezTo>
                <a:close/>
                <a:moveTo>
                  <a:pt x="13290" y="4264"/>
                </a:moveTo>
                <a:cubicBezTo>
                  <a:pt x="13262" y="4264"/>
                  <a:pt x="13238" y="4299"/>
                  <a:pt x="13263" y="4324"/>
                </a:cubicBezTo>
                <a:cubicBezTo>
                  <a:pt x="13271" y="4333"/>
                  <a:pt x="13282" y="4345"/>
                  <a:pt x="13292" y="4354"/>
                </a:cubicBezTo>
                <a:cubicBezTo>
                  <a:pt x="13299" y="4362"/>
                  <a:pt x="13308" y="4365"/>
                  <a:pt x="13316" y="4365"/>
                </a:cubicBezTo>
                <a:cubicBezTo>
                  <a:pt x="13343" y="4365"/>
                  <a:pt x="13367" y="4329"/>
                  <a:pt x="13341" y="4305"/>
                </a:cubicBezTo>
                <a:cubicBezTo>
                  <a:pt x="13331" y="4294"/>
                  <a:pt x="13323" y="4284"/>
                  <a:pt x="13313" y="4274"/>
                </a:cubicBezTo>
                <a:cubicBezTo>
                  <a:pt x="13306" y="4267"/>
                  <a:pt x="13298" y="4264"/>
                  <a:pt x="13290" y="4264"/>
                </a:cubicBezTo>
                <a:close/>
                <a:moveTo>
                  <a:pt x="7212" y="4249"/>
                </a:moveTo>
                <a:cubicBezTo>
                  <a:pt x="7185" y="4249"/>
                  <a:pt x="7158" y="4266"/>
                  <a:pt x="7158" y="4300"/>
                </a:cubicBezTo>
                <a:lnTo>
                  <a:pt x="7158" y="4316"/>
                </a:lnTo>
                <a:cubicBezTo>
                  <a:pt x="7158" y="4351"/>
                  <a:pt x="7185" y="4368"/>
                  <a:pt x="7212" y="4368"/>
                </a:cubicBezTo>
                <a:cubicBezTo>
                  <a:pt x="7239" y="4368"/>
                  <a:pt x="7265" y="4351"/>
                  <a:pt x="7265" y="4316"/>
                </a:cubicBezTo>
                <a:lnTo>
                  <a:pt x="7265" y="4300"/>
                </a:lnTo>
                <a:cubicBezTo>
                  <a:pt x="7265" y="4266"/>
                  <a:pt x="7238" y="4249"/>
                  <a:pt x="7212" y="4249"/>
                </a:cubicBezTo>
                <a:close/>
                <a:moveTo>
                  <a:pt x="22332" y="4283"/>
                </a:moveTo>
                <a:cubicBezTo>
                  <a:pt x="22264" y="4283"/>
                  <a:pt x="22262" y="4389"/>
                  <a:pt x="22332" y="4389"/>
                </a:cubicBezTo>
                <a:cubicBezTo>
                  <a:pt x="22400" y="4389"/>
                  <a:pt x="22401" y="4283"/>
                  <a:pt x="22332" y="4283"/>
                </a:cubicBezTo>
                <a:close/>
                <a:moveTo>
                  <a:pt x="1230" y="4272"/>
                </a:moveTo>
                <a:cubicBezTo>
                  <a:pt x="1189" y="4272"/>
                  <a:pt x="1152" y="4325"/>
                  <a:pt x="1189" y="4362"/>
                </a:cubicBezTo>
                <a:lnTo>
                  <a:pt x="1205" y="4378"/>
                </a:lnTo>
                <a:cubicBezTo>
                  <a:pt x="1216" y="4389"/>
                  <a:pt x="1229" y="4394"/>
                  <a:pt x="1241" y="4394"/>
                </a:cubicBezTo>
                <a:cubicBezTo>
                  <a:pt x="1282" y="4394"/>
                  <a:pt x="1319" y="4341"/>
                  <a:pt x="1281" y="4304"/>
                </a:cubicBezTo>
                <a:lnTo>
                  <a:pt x="1266" y="4288"/>
                </a:lnTo>
                <a:cubicBezTo>
                  <a:pt x="1255" y="4277"/>
                  <a:pt x="1242" y="4272"/>
                  <a:pt x="1230" y="4272"/>
                </a:cubicBezTo>
                <a:close/>
                <a:moveTo>
                  <a:pt x="6231" y="4333"/>
                </a:moveTo>
                <a:cubicBezTo>
                  <a:pt x="6223" y="4333"/>
                  <a:pt x="6214" y="4336"/>
                  <a:pt x="6207" y="4343"/>
                </a:cubicBezTo>
                <a:lnTo>
                  <a:pt x="6192" y="4359"/>
                </a:lnTo>
                <a:cubicBezTo>
                  <a:pt x="6166" y="4383"/>
                  <a:pt x="6191" y="4419"/>
                  <a:pt x="6218" y="4419"/>
                </a:cubicBezTo>
                <a:cubicBezTo>
                  <a:pt x="6226" y="4419"/>
                  <a:pt x="6235" y="4416"/>
                  <a:pt x="6242" y="4409"/>
                </a:cubicBezTo>
                <a:lnTo>
                  <a:pt x="6258" y="4394"/>
                </a:lnTo>
                <a:cubicBezTo>
                  <a:pt x="6283" y="4369"/>
                  <a:pt x="6258" y="4333"/>
                  <a:pt x="6231" y="4333"/>
                </a:cubicBezTo>
                <a:close/>
                <a:moveTo>
                  <a:pt x="7843" y="4253"/>
                </a:moveTo>
                <a:cubicBezTo>
                  <a:pt x="7826" y="4253"/>
                  <a:pt x="7808" y="4265"/>
                  <a:pt x="7808" y="4288"/>
                </a:cubicBezTo>
                <a:lnTo>
                  <a:pt x="7808" y="4394"/>
                </a:lnTo>
                <a:cubicBezTo>
                  <a:pt x="7808" y="4417"/>
                  <a:pt x="7826" y="4428"/>
                  <a:pt x="7843" y="4428"/>
                </a:cubicBezTo>
                <a:cubicBezTo>
                  <a:pt x="7861" y="4428"/>
                  <a:pt x="7878" y="4417"/>
                  <a:pt x="7878" y="4394"/>
                </a:cubicBezTo>
                <a:lnTo>
                  <a:pt x="7878" y="4288"/>
                </a:lnTo>
                <a:cubicBezTo>
                  <a:pt x="7878" y="4265"/>
                  <a:pt x="7861" y="4253"/>
                  <a:pt x="7843" y="4253"/>
                </a:cubicBezTo>
                <a:close/>
                <a:moveTo>
                  <a:pt x="15658" y="4298"/>
                </a:moveTo>
                <a:cubicBezTo>
                  <a:pt x="15644" y="4298"/>
                  <a:pt x="15632" y="4305"/>
                  <a:pt x="15628" y="4322"/>
                </a:cubicBezTo>
                <a:lnTo>
                  <a:pt x="15613" y="4398"/>
                </a:lnTo>
                <a:cubicBezTo>
                  <a:pt x="15606" y="4425"/>
                  <a:pt x="15629" y="4443"/>
                  <a:pt x="15650" y="4443"/>
                </a:cubicBezTo>
                <a:cubicBezTo>
                  <a:pt x="15664" y="4443"/>
                  <a:pt x="15677" y="4435"/>
                  <a:pt x="15681" y="4417"/>
                </a:cubicBezTo>
                <a:lnTo>
                  <a:pt x="15696" y="4342"/>
                </a:lnTo>
                <a:cubicBezTo>
                  <a:pt x="15702" y="4316"/>
                  <a:pt x="15678" y="4298"/>
                  <a:pt x="15658" y="4298"/>
                </a:cubicBezTo>
                <a:close/>
                <a:moveTo>
                  <a:pt x="11621" y="4345"/>
                </a:moveTo>
                <a:cubicBezTo>
                  <a:pt x="11595" y="4345"/>
                  <a:pt x="11568" y="4363"/>
                  <a:pt x="11568" y="4398"/>
                </a:cubicBezTo>
                <a:lnTo>
                  <a:pt x="11568" y="4427"/>
                </a:lnTo>
                <a:cubicBezTo>
                  <a:pt x="11568" y="4461"/>
                  <a:pt x="11595" y="4479"/>
                  <a:pt x="11621" y="4479"/>
                </a:cubicBezTo>
                <a:cubicBezTo>
                  <a:pt x="11648" y="4479"/>
                  <a:pt x="11674" y="4462"/>
                  <a:pt x="11675" y="4427"/>
                </a:cubicBezTo>
                <a:lnTo>
                  <a:pt x="11675" y="4398"/>
                </a:lnTo>
                <a:cubicBezTo>
                  <a:pt x="11675" y="4363"/>
                  <a:pt x="11648" y="4345"/>
                  <a:pt x="11621" y="4345"/>
                </a:cubicBezTo>
                <a:close/>
                <a:moveTo>
                  <a:pt x="12567" y="4396"/>
                </a:moveTo>
                <a:cubicBezTo>
                  <a:pt x="12549" y="4396"/>
                  <a:pt x="12532" y="4407"/>
                  <a:pt x="12532" y="4430"/>
                </a:cubicBezTo>
                <a:lnTo>
                  <a:pt x="12532" y="4446"/>
                </a:lnTo>
                <a:cubicBezTo>
                  <a:pt x="12532" y="4469"/>
                  <a:pt x="12549" y="4481"/>
                  <a:pt x="12567" y="4481"/>
                </a:cubicBezTo>
                <a:cubicBezTo>
                  <a:pt x="12584" y="4481"/>
                  <a:pt x="12602" y="4469"/>
                  <a:pt x="12602" y="4446"/>
                </a:cubicBezTo>
                <a:lnTo>
                  <a:pt x="12602" y="4430"/>
                </a:lnTo>
                <a:cubicBezTo>
                  <a:pt x="12602" y="4407"/>
                  <a:pt x="12584" y="4396"/>
                  <a:pt x="12567" y="4396"/>
                </a:cubicBezTo>
                <a:close/>
                <a:moveTo>
                  <a:pt x="4263" y="4389"/>
                </a:moveTo>
                <a:cubicBezTo>
                  <a:pt x="4245" y="4389"/>
                  <a:pt x="4227" y="4401"/>
                  <a:pt x="4227" y="4424"/>
                </a:cubicBezTo>
                <a:lnTo>
                  <a:pt x="4227" y="4453"/>
                </a:lnTo>
                <a:cubicBezTo>
                  <a:pt x="4227" y="4476"/>
                  <a:pt x="4245" y="4488"/>
                  <a:pt x="4263" y="4488"/>
                </a:cubicBezTo>
                <a:cubicBezTo>
                  <a:pt x="4281" y="4488"/>
                  <a:pt x="4299" y="4476"/>
                  <a:pt x="4299" y="4453"/>
                </a:cubicBezTo>
                <a:lnTo>
                  <a:pt x="4299" y="4424"/>
                </a:lnTo>
                <a:cubicBezTo>
                  <a:pt x="4299" y="4401"/>
                  <a:pt x="4281" y="4389"/>
                  <a:pt x="4263" y="4389"/>
                </a:cubicBezTo>
                <a:close/>
                <a:moveTo>
                  <a:pt x="3060" y="4384"/>
                </a:moveTo>
                <a:cubicBezTo>
                  <a:pt x="3033" y="4384"/>
                  <a:pt x="3006" y="4401"/>
                  <a:pt x="3006" y="4436"/>
                </a:cubicBezTo>
                <a:lnTo>
                  <a:pt x="3006" y="4451"/>
                </a:lnTo>
                <a:cubicBezTo>
                  <a:pt x="3006" y="4485"/>
                  <a:pt x="3033" y="4502"/>
                  <a:pt x="3060" y="4502"/>
                </a:cubicBezTo>
                <a:cubicBezTo>
                  <a:pt x="3087" y="4502"/>
                  <a:pt x="3114" y="4485"/>
                  <a:pt x="3114" y="4451"/>
                </a:cubicBezTo>
                <a:lnTo>
                  <a:pt x="3114" y="4436"/>
                </a:lnTo>
                <a:cubicBezTo>
                  <a:pt x="3114" y="4401"/>
                  <a:pt x="3087" y="4384"/>
                  <a:pt x="3060" y="4384"/>
                </a:cubicBezTo>
                <a:close/>
                <a:moveTo>
                  <a:pt x="6670" y="4441"/>
                </a:moveTo>
                <a:cubicBezTo>
                  <a:pt x="6602" y="4442"/>
                  <a:pt x="6600" y="4548"/>
                  <a:pt x="6670" y="4548"/>
                </a:cubicBezTo>
                <a:cubicBezTo>
                  <a:pt x="6739" y="4548"/>
                  <a:pt x="6739" y="4441"/>
                  <a:pt x="6670" y="4441"/>
                </a:cubicBezTo>
                <a:close/>
                <a:moveTo>
                  <a:pt x="5043" y="4480"/>
                </a:moveTo>
                <a:cubicBezTo>
                  <a:pt x="4997" y="4480"/>
                  <a:pt x="4997" y="4551"/>
                  <a:pt x="5043" y="4551"/>
                </a:cubicBezTo>
                <a:cubicBezTo>
                  <a:pt x="5089" y="4551"/>
                  <a:pt x="5089" y="4480"/>
                  <a:pt x="5043" y="4480"/>
                </a:cubicBezTo>
                <a:close/>
                <a:moveTo>
                  <a:pt x="3692" y="4388"/>
                </a:moveTo>
                <a:cubicBezTo>
                  <a:pt x="3674" y="4388"/>
                  <a:pt x="3656" y="4399"/>
                  <a:pt x="3656" y="4422"/>
                </a:cubicBezTo>
                <a:lnTo>
                  <a:pt x="3656" y="4529"/>
                </a:lnTo>
                <a:cubicBezTo>
                  <a:pt x="3656" y="4551"/>
                  <a:pt x="3674" y="4563"/>
                  <a:pt x="3692" y="4563"/>
                </a:cubicBezTo>
                <a:cubicBezTo>
                  <a:pt x="3710" y="4563"/>
                  <a:pt x="3728" y="4551"/>
                  <a:pt x="3728" y="4529"/>
                </a:cubicBezTo>
                <a:lnTo>
                  <a:pt x="3728" y="4422"/>
                </a:lnTo>
                <a:cubicBezTo>
                  <a:pt x="3728" y="4399"/>
                  <a:pt x="3710" y="4388"/>
                  <a:pt x="3692" y="4388"/>
                </a:cubicBezTo>
                <a:close/>
                <a:moveTo>
                  <a:pt x="14264" y="4490"/>
                </a:moveTo>
                <a:cubicBezTo>
                  <a:pt x="14256" y="4490"/>
                  <a:pt x="14247" y="4493"/>
                  <a:pt x="14240" y="4500"/>
                </a:cubicBezTo>
                <a:lnTo>
                  <a:pt x="14225" y="4516"/>
                </a:lnTo>
                <a:cubicBezTo>
                  <a:pt x="14199" y="4540"/>
                  <a:pt x="14224" y="4576"/>
                  <a:pt x="14251" y="4576"/>
                </a:cubicBezTo>
                <a:cubicBezTo>
                  <a:pt x="14259" y="4576"/>
                  <a:pt x="14267" y="4573"/>
                  <a:pt x="14274" y="4566"/>
                </a:cubicBezTo>
                <a:lnTo>
                  <a:pt x="14289" y="4551"/>
                </a:lnTo>
                <a:cubicBezTo>
                  <a:pt x="14315" y="4526"/>
                  <a:pt x="14291" y="4490"/>
                  <a:pt x="14264" y="4490"/>
                </a:cubicBezTo>
                <a:close/>
                <a:moveTo>
                  <a:pt x="9324" y="4478"/>
                </a:moveTo>
                <a:cubicBezTo>
                  <a:pt x="9299" y="4478"/>
                  <a:pt x="9274" y="4503"/>
                  <a:pt x="9291" y="4530"/>
                </a:cubicBezTo>
                <a:cubicBezTo>
                  <a:pt x="9302" y="4546"/>
                  <a:pt x="9311" y="4560"/>
                  <a:pt x="9322" y="4574"/>
                </a:cubicBezTo>
                <a:cubicBezTo>
                  <a:pt x="9329" y="4586"/>
                  <a:pt x="9341" y="4591"/>
                  <a:pt x="9351" y="4591"/>
                </a:cubicBezTo>
                <a:cubicBezTo>
                  <a:pt x="9376" y="4591"/>
                  <a:pt x="9400" y="4565"/>
                  <a:pt x="9383" y="4539"/>
                </a:cubicBezTo>
                <a:cubicBezTo>
                  <a:pt x="9372" y="4525"/>
                  <a:pt x="9363" y="4509"/>
                  <a:pt x="9353" y="4494"/>
                </a:cubicBezTo>
                <a:cubicBezTo>
                  <a:pt x="9346" y="4483"/>
                  <a:pt x="9335" y="4478"/>
                  <a:pt x="9324" y="4478"/>
                </a:cubicBezTo>
                <a:close/>
                <a:moveTo>
                  <a:pt x="8361" y="4491"/>
                </a:moveTo>
                <a:cubicBezTo>
                  <a:pt x="8348" y="4491"/>
                  <a:pt x="8337" y="4509"/>
                  <a:pt x="8349" y="4521"/>
                </a:cubicBezTo>
                <a:cubicBezTo>
                  <a:pt x="8380" y="4556"/>
                  <a:pt x="8410" y="4592"/>
                  <a:pt x="8440" y="4625"/>
                </a:cubicBezTo>
                <a:cubicBezTo>
                  <a:pt x="8443" y="4629"/>
                  <a:pt x="8447" y="4631"/>
                  <a:pt x="8451" y="4631"/>
                </a:cubicBezTo>
                <a:cubicBezTo>
                  <a:pt x="8464" y="4631"/>
                  <a:pt x="8476" y="4613"/>
                  <a:pt x="8465" y="4600"/>
                </a:cubicBezTo>
                <a:cubicBezTo>
                  <a:pt x="8434" y="4566"/>
                  <a:pt x="8404" y="4531"/>
                  <a:pt x="8374" y="4497"/>
                </a:cubicBezTo>
                <a:cubicBezTo>
                  <a:pt x="8370" y="4493"/>
                  <a:pt x="8366" y="4491"/>
                  <a:pt x="8361" y="4491"/>
                </a:cubicBezTo>
                <a:close/>
                <a:moveTo>
                  <a:pt x="8777" y="4504"/>
                </a:moveTo>
                <a:cubicBezTo>
                  <a:pt x="8763" y="4504"/>
                  <a:pt x="8750" y="4512"/>
                  <a:pt x="8747" y="4530"/>
                </a:cubicBezTo>
                <a:cubicBezTo>
                  <a:pt x="8739" y="4565"/>
                  <a:pt x="8747" y="4597"/>
                  <a:pt x="8769" y="4624"/>
                </a:cubicBezTo>
                <a:cubicBezTo>
                  <a:pt x="8774" y="4632"/>
                  <a:pt x="8783" y="4635"/>
                  <a:pt x="8792" y="4635"/>
                </a:cubicBezTo>
                <a:cubicBezTo>
                  <a:pt x="8802" y="4635"/>
                  <a:pt x="8812" y="4631"/>
                  <a:pt x="8819" y="4624"/>
                </a:cubicBezTo>
                <a:cubicBezTo>
                  <a:pt x="8836" y="4613"/>
                  <a:pt x="8833" y="4592"/>
                  <a:pt x="8820" y="4576"/>
                </a:cubicBezTo>
                <a:cubicBezTo>
                  <a:pt x="8814" y="4568"/>
                  <a:pt x="8814" y="4558"/>
                  <a:pt x="8815" y="4550"/>
                </a:cubicBezTo>
                <a:cubicBezTo>
                  <a:pt x="8821" y="4522"/>
                  <a:pt x="8798" y="4504"/>
                  <a:pt x="8777" y="4504"/>
                </a:cubicBezTo>
                <a:close/>
                <a:moveTo>
                  <a:pt x="5553" y="4558"/>
                </a:moveTo>
                <a:cubicBezTo>
                  <a:pt x="5543" y="4558"/>
                  <a:pt x="5534" y="4563"/>
                  <a:pt x="5528" y="4571"/>
                </a:cubicBezTo>
                <a:cubicBezTo>
                  <a:pt x="5527" y="4570"/>
                  <a:pt x="5525" y="4570"/>
                  <a:pt x="5524" y="4570"/>
                </a:cubicBezTo>
                <a:cubicBezTo>
                  <a:pt x="5488" y="4570"/>
                  <a:pt x="5476" y="4628"/>
                  <a:pt x="5516" y="4641"/>
                </a:cubicBezTo>
                <a:cubicBezTo>
                  <a:pt x="5522" y="4643"/>
                  <a:pt x="5528" y="4644"/>
                  <a:pt x="5534" y="4644"/>
                </a:cubicBezTo>
                <a:cubicBezTo>
                  <a:pt x="5559" y="4644"/>
                  <a:pt x="5580" y="4626"/>
                  <a:pt x="5589" y="4603"/>
                </a:cubicBezTo>
                <a:cubicBezTo>
                  <a:pt x="5598" y="4584"/>
                  <a:pt x="5582" y="4563"/>
                  <a:pt x="5564" y="4560"/>
                </a:cubicBezTo>
                <a:cubicBezTo>
                  <a:pt x="5560" y="4559"/>
                  <a:pt x="5556" y="4558"/>
                  <a:pt x="5553" y="4558"/>
                </a:cubicBezTo>
                <a:close/>
                <a:moveTo>
                  <a:pt x="191" y="4542"/>
                </a:moveTo>
                <a:cubicBezTo>
                  <a:pt x="168" y="4542"/>
                  <a:pt x="143" y="4567"/>
                  <a:pt x="157" y="4595"/>
                </a:cubicBezTo>
                <a:cubicBezTo>
                  <a:pt x="163" y="4605"/>
                  <a:pt x="168" y="4615"/>
                  <a:pt x="173" y="4625"/>
                </a:cubicBezTo>
                <a:cubicBezTo>
                  <a:pt x="180" y="4638"/>
                  <a:pt x="190" y="4644"/>
                  <a:pt x="201" y="4644"/>
                </a:cubicBezTo>
                <a:cubicBezTo>
                  <a:pt x="225" y="4644"/>
                  <a:pt x="249" y="4618"/>
                  <a:pt x="235" y="4590"/>
                </a:cubicBezTo>
                <a:cubicBezTo>
                  <a:pt x="230" y="4579"/>
                  <a:pt x="224" y="4571"/>
                  <a:pt x="219" y="4560"/>
                </a:cubicBezTo>
                <a:cubicBezTo>
                  <a:pt x="213" y="4547"/>
                  <a:pt x="202" y="4542"/>
                  <a:pt x="191" y="4542"/>
                </a:cubicBezTo>
                <a:close/>
                <a:moveTo>
                  <a:pt x="18982" y="4499"/>
                </a:moveTo>
                <a:cubicBezTo>
                  <a:pt x="18958" y="4499"/>
                  <a:pt x="18937" y="4515"/>
                  <a:pt x="18929" y="4537"/>
                </a:cubicBezTo>
                <a:cubicBezTo>
                  <a:pt x="18924" y="4553"/>
                  <a:pt x="18919" y="4568"/>
                  <a:pt x="18914" y="4582"/>
                </a:cubicBezTo>
                <a:cubicBezTo>
                  <a:pt x="18904" y="4609"/>
                  <a:pt x="18924" y="4641"/>
                  <a:pt x="18950" y="4647"/>
                </a:cubicBezTo>
                <a:cubicBezTo>
                  <a:pt x="18955" y="4649"/>
                  <a:pt x="18960" y="4649"/>
                  <a:pt x="18964" y="4649"/>
                </a:cubicBezTo>
                <a:cubicBezTo>
                  <a:pt x="18988" y="4649"/>
                  <a:pt x="19008" y="4632"/>
                  <a:pt x="19016" y="4610"/>
                </a:cubicBezTo>
                <a:cubicBezTo>
                  <a:pt x="19021" y="4597"/>
                  <a:pt x="19027" y="4582"/>
                  <a:pt x="19032" y="4566"/>
                </a:cubicBezTo>
                <a:cubicBezTo>
                  <a:pt x="19040" y="4539"/>
                  <a:pt x="19021" y="4508"/>
                  <a:pt x="18995" y="4500"/>
                </a:cubicBezTo>
                <a:cubicBezTo>
                  <a:pt x="18991" y="4499"/>
                  <a:pt x="18986" y="4499"/>
                  <a:pt x="18982" y="4499"/>
                </a:cubicBezTo>
                <a:close/>
                <a:moveTo>
                  <a:pt x="13604" y="4563"/>
                </a:moveTo>
                <a:cubicBezTo>
                  <a:pt x="13577" y="4563"/>
                  <a:pt x="13553" y="4599"/>
                  <a:pt x="13577" y="4624"/>
                </a:cubicBezTo>
                <a:lnTo>
                  <a:pt x="13593" y="4640"/>
                </a:lnTo>
                <a:cubicBezTo>
                  <a:pt x="13600" y="4647"/>
                  <a:pt x="13608" y="4650"/>
                  <a:pt x="13616" y="4650"/>
                </a:cubicBezTo>
                <a:cubicBezTo>
                  <a:pt x="13644" y="4650"/>
                  <a:pt x="13668" y="4614"/>
                  <a:pt x="13643" y="4590"/>
                </a:cubicBezTo>
                <a:lnTo>
                  <a:pt x="13627" y="4574"/>
                </a:lnTo>
                <a:cubicBezTo>
                  <a:pt x="13620" y="4566"/>
                  <a:pt x="13612" y="4563"/>
                  <a:pt x="13604" y="4563"/>
                </a:cubicBezTo>
                <a:close/>
                <a:moveTo>
                  <a:pt x="2519" y="4576"/>
                </a:moveTo>
                <a:cubicBezTo>
                  <a:pt x="2451" y="4576"/>
                  <a:pt x="2451" y="4682"/>
                  <a:pt x="2519" y="4683"/>
                </a:cubicBezTo>
                <a:cubicBezTo>
                  <a:pt x="2588" y="4683"/>
                  <a:pt x="2588" y="4576"/>
                  <a:pt x="2519" y="4576"/>
                </a:cubicBezTo>
                <a:close/>
                <a:moveTo>
                  <a:pt x="21520" y="4629"/>
                </a:moveTo>
                <a:cubicBezTo>
                  <a:pt x="21474" y="4629"/>
                  <a:pt x="21474" y="4700"/>
                  <a:pt x="21520" y="4700"/>
                </a:cubicBezTo>
                <a:cubicBezTo>
                  <a:pt x="21565" y="4700"/>
                  <a:pt x="21564" y="4629"/>
                  <a:pt x="21520" y="4629"/>
                </a:cubicBezTo>
                <a:close/>
                <a:moveTo>
                  <a:pt x="20017" y="4611"/>
                </a:moveTo>
                <a:cubicBezTo>
                  <a:pt x="19990" y="4611"/>
                  <a:pt x="19966" y="4647"/>
                  <a:pt x="19992" y="4671"/>
                </a:cubicBezTo>
                <a:cubicBezTo>
                  <a:pt x="20001" y="4682"/>
                  <a:pt x="20011" y="4691"/>
                  <a:pt x="20022" y="4702"/>
                </a:cubicBezTo>
                <a:cubicBezTo>
                  <a:pt x="20029" y="4709"/>
                  <a:pt x="20037" y="4712"/>
                  <a:pt x="20045" y="4712"/>
                </a:cubicBezTo>
                <a:cubicBezTo>
                  <a:pt x="20072" y="4712"/>
                  <a:pt x="20096" y="4676"/>
                  <a:pt x="20071" y="4651"/>
                </a:cubicBezTo>
                <a:lnTo>
                  <a:pt x="20041" y="4621"/>
                </a:lnTo>
                <a:cubicBezTo>
                  <a:pt x="20033" y="4614"/>
                  <a:pt x="20025" y="4611"/>
                  <a:pt x="20017" y="4611"/>
                </a:cubicBezTo>
                <a:close/>
                <a:moveTo>
                  <a:pt x="4593" y="4630"/>
                </a:moveTo>
                <a:cubicBezTo>
                  <a:pt x="4575" y="4630"/>
                  <a:pt x="4557" y="4642"/>
                  <a:pt x="4556" y="4665"/>
                </a:cubicBezTo>
                <a:lnTo>
                  <a:pt x="4556" y="4681"/>
                </a:lnTo>
                <a:cubicBezTo>
                  <a:pt x="4556" y="4703"/>
                  <a:pt x="4574" y="4714"/>
                  <a:pt x="4592" y="4714"/>
                </a:cubicBezTo>
                <a:cubicBezTo>
                  <a:pt x="4610" y="4714"/>
                  <a:pt x="4628" y="4703"/>
                  <a:pt x="4628" y="4681"/>
                </a:cubicBezTo>
                <a:lnTo>
                  <a:pt x="4628" y="4665"/>
                </a:lnTo>
                <a:cubicBezTo>
                  <a:pt x="4628" y="4642"/>
                  <a:pt x="4610" y="4630"/>
                  <a:pt x="4593" y="4630"/>
                </a:cubicBezTo>
                <a:close/>
                <a:moveTo>
                  <a:pt x="18304" y="4591"/>
                </a:moveTo>
                <a:cubicBezTo>
                  <a:pt x="18277" y="4591"/>
                  <a:pt x="18254" y="4627"/>
                  <a:pt x="18279" y="4651"/>
                </a:cubicBezTo>
                <a:cubicBezTo>
                  <a:pt x="18299" y="4671"/>
                  <a:pt x="18320" y="4691"/>
                  <a:pt x="18338" y="4712"/>
                </a:cubicBezTo>
                <a:cubicBezTo>
                  <a:pt x="18346" y="4719"/>
                  <a:pt x="18354" y="4722"/>
                  <a:pt x="18362" y="4722"/>
                </a:cubicBezTo>
                <a:cubicBezTo>
                  <a:pt x="18390" y="4722"/>
                  <a:pt x="18414" y="4686"/>
                  <a:pt x="18389" y="4662"/>
                </a:cubicBezTo>
                <a:cubicBezTo>
                  <a:pt x="18369" y="4642"/>
                  <a:pt x="18349" y="4621"/>
                  <a:pt x="18328" y="4602"/>
                </a:cubicBezTo>
                <a:cubicBezTo>
                  <a:pt x="18320" y="4594"/>
                  <a:pt x="18312" y="4591"/>
                  <a:pt x="18304" y="4591"/>
                </a:cubicBezTo>
                <a:close/>
                <a:moveTo>
                  <a:pt x="20708" y="4624"/>
                </a:moveTo>
                <a:cubicBezTo>
                  <a:pt x="20638" y="4624"/>
                  <a:pt x="20638" y="4731"/>
                  <a:pt x="20708" y="4731"/>
                </a:cubicBezTo>
                <a:cubicBezTo>
                  <a:pt x="20776" y="4731"/>
                  <a:pt x="20777" y="4624"/>
                  <a:pt x="20708" y="4624"/>
                </a:cubicBezTo>
                <a:close/>
                <a:moveTo>
                  <a:pt x="5279" y="4626"/>
                </a:moveTo>
                <a:cubicBezTo>
                  <a:pt x="5211" y="4628"/>
                  <a:pt x="5210" y="4734"/>
                  <a:pt x="5279" y="4734"/>
                </a:cubicBezTo>
                <a:lnTo>
                  <a:pt x="5295" y="4734"/>
                </a:lnTo>
                <a:cubicBezTo>
                  <a:pt x="5364" y="4734"/>
                  <a:pt x="5364" y="4626"/>
                  <a:pt x="5295" y="4626"/>
                </a:cubicBezTo>
                <a:close/>
                <a:moveTo>
                  <a:pt x="16308" y="4663"/>
                </a:moveTo>
                <a:cubicBezTo>
                  <a:pt x="16294" y="4663"/>
                  <a:pt x="16280" y="4670"/>
                  <a:pt x="16275" y="4687"/>
                </a:cubicBezTo>
                <a:cubicBezTo>
                  <a:pt x="16269" y="4703"/>
                  <a:pt x="16264" y="4717"/>
                  <a:pt x="16259" y="4731"/>
                </a:cubicBezTo>
                <a:cubicBezTo>
                  <a:pt x="16251" y="4758"/>
                  <a:pt x="16272" y="4775"/>
                  <a:pt x="16294" y="4775"/>
                </a:cubicBezTo>
                <a:cubicBezTo>
                  <a:pt x="16308" y="4775"/>
                  <a:pt x="16322" y="4768"/>
                  <a:pt x="16327" y="4751"/>
                </a:cubicBezTo>
                <a:cubicBezTo>
                  <a:pt x="16332" y="4735"/>
                  <a:pt x="16338" y="4720"/>
                  <a:pt x="16343" y="4707"/>
                </a:cubicBezTo>
                <a:cubicBezTo>
                  <a:pt x="16352" y="4680"/>
                  <a:pt x="16330" y="4663"/>
                  <a:pt x="16308" y="4663"/>
                </a:cubicBezTo>
                <a:close/>
                <a:moveTo>
                  <a:pt x="10044" y="4670"/>
                </a:moveTo>
                <a:cubicBezTo>
                  <a:pt x="10003" y="4670"/>
                  <a:pt x="9967" y="4723"/>
                  <a:pt x="10004" y="4760"/>
                </a:cubicBezTo>
                <a:lnTo>
                  <a:pt x="10019" y="4776"/>
                </a:lnTo>
                <a:cubicBezTo>
                  <a:pt x="10031" y="4787"/>
                  <a:pt x="10043" y="4792"/>
                  <a:pt x="10055" y="4792"/>
                </a:cubicBezTo>
                <a:cubicBezTo>
                  <a:pt x="10096" y="4792"/>
                  <a:pt x="10133" y="4739"/>
                  <a:pt x="10096" y="4702"/>
                </a:cubicBezTo>
                <a:lnTo>
                  <a:pt x="10080" y="4686"/>
                </a:lnTo>
                <a:cubicBezTo>
                  <a:pt x="10069" y="4675"/>
                  <a:pt x="10056" y="4670"/>
                  <a:pt x="10044" y="4670"/>
                </a:cubicBezTo>
                <a:close/>
                <a:moveTo>
                  <a:pt x="17704" y="4661"/>
                </a:moveTo>
                <a:cubicBezTo>
                  <a:pt x="17663" y="4661"/>
                  <a:pt x="17627" y="4714"/>
                  <a:pt x="17665" y="4752"/>
                </a:cubicBezTo>
                <a:cubicBezTo>
                  <a:pt x="17675" y="4762"/>
                  <a:pt x="17684" y="4773"/>
                  <a:pt x="17693" y="4782"/>
                </a:cubicBezTo>
                <a:cubicBezTo>
                  <a:pt x="17704" y="4794"/>
                  <a:pt x="17716" y="4799"/>
                  <a:pt x="17729" y="4799"/>
                </a:cubicBezTo>
                <a:cubicBezTo>
                  <a:pt x="17769" y="4799"/>
                  <a:pt x="17806" y="4745"/>
                  <a:pt x="17770" y="4708"/>
                </a:cubicBezTo>
                <a:cubicBezTo>
                  <a:pt x="17759" y="4697"/>
                  <a:pt x="17750" y="4687"/>
                  <a:pt x="17740" y="4678"/>
                </a:cubicBezTo>
                <a:cubicBezTo>
                  <a:pt x="17729" y="4666"/>
                  <a:pt x="17716" y="4661"/>
                  <a:pt x="17704" y="4661"/>
                </a:cubicBezTo>
                <a:close/>
                <a:moveTo>
                  <a:pt x="4247" y="4719"/>
                </a:moveTo>
                <a:cubicBezTo>
                  <a:pt x="4229" y="4719"/>
                  <a:pt x="4212" y="4731"/>
                  <a:pt x="4212" y="4754"/>
                </a:cubicBezTo>
                <a:lnTo>
                  <a:pt x="4212" y="4770"/>
                </a:lnTo>
                <a:cubicBezTo>
                  <a:pt x="4212" y="4792"/>
                  <a:pt x="4229" y="4803"/>
                  <a:pt x="4247" y="4803"/>
                </a:cubicBezTo>
                <a:cubicBezTo>
                  <a:pt x="4265" y="4803"/>
                  <a:pt x="4283" y="4792"/>
                  <a:pt x="4283" y="4770"/>
                </a:cubicBezTo>
                <a:lnTo>
                  <a:pt x="4283" y="4754"/>
                </a:lnTo>
                <a:cubicBezTo>
                  <a:pt x="4283" y="4731"/>
                  <a:pt x="4265" y="4719"/>
                  <a:pt x="4247" y="4719"/>
                </a:cubicBezTo>
                <a:close/>
                <a:moveTo>
                  <a:pt x="15045" y="4733"/>
                </a:moveTo>
                <a:cubicBezTo>
                  <a:pt x="15037" y="4733"/>
                  <a:pt x="15028" y="4736"/>
                  <a:pt x="15021" y="4744"/>
                </a:cubicBezTo>
                <a:lnTo>
                  <a:pt x="15005" y="4759"/>
                </a:lnTo>
                <a:cubicBezTo>
                  <a:pt x="14980" y="4784"/>
                  <a:pt x="15004" y="4819"/>
                  <a:pt x="15031" y="4819"/>
                </a:cubicBezTo>
                <a:cubicBezTo>
                  <a:pt x="15039" y="4819"/>
                  <a:pt x="15047" y="4816"/>
                  <a:pt x="15054" y="4808"/>
                </a:cubicBezTo>
                <a:lnTo>
                  <a:pt x="15070" y="4793"/>
                </a:lnTo>
                <a:cubicBezTo>
                  <a:pt x="15096" y="4769"/>
                  <a:pt x="15072" y="4733"/>
                  <a:pt x="15045" y="4733"/>
                </a:cubicBezTo>
                <a:close/>
                <a:moveTo>
                  <a:pt x="21071" y="4671"/>
                </a:moveTo>
                <a:cubicBezTo>
                  <a:pt x="21047" y="4671"/>
                  <a:pt x="21027" y="4687"/>
                  <a:pt x="21019" y="4710"/>
                </a:cubicBezTo>
                <a:cubicBezTo>
                  <a:pt x="21014" y="4725"/>
                  <a:pt x="21009" y="4740"/>
                  <a:pt x="21004" y="4755"/>
                </a:cubicBezTo>
                <a:cubicBezTo>
                  <a:pt x="20993" y="4782"/>
                  <a:pt x="21014" y="4814"/>
                  <a:pt x="21040" y="4820"/>
                </a:cubicBezTo>
                <a:cubicBezTo>
                  <a:pt x="21045" y="4821"/>
                  <a:pt x="21050" y="4822"/>
                  <a:pt x="21054" y="4822"/>
                </a:cubicBezTo>
                <a:cubicBezTo>
                  <a:pt x="21078" y="4822"/>
                  <a:pt x="21098" y="4805"/>
                  <a:pt x="21106" y="4783"/>
                </a:cubicBezTo>
                <a:cubicBezTo>
                  <a:pt x="21111" y="4770"/>
                  <a:pt x="21117" y="4754"/>
                  <a:pt x="21122" y="4739"/>
                </a:cubicBezTo>
                <a:cubicBezTo>
                  <a:pt x="21132" y="4712"/>
                  <a:pt x="21111" y="4681"/>
                  <a:pt x="21085" y="4673"/>
                </a:cubicBezTo>
                <a:cubicBezTo>
                  <a:pt x="21080" y="4672"/>
                  <a:pt x="21075" y="4671"/>
                  <a:pt x="21071" y="4671"/>
                </a:cubicBezTo>
                <a:close/>
                <a:moveTo>
                  <a:pt x="1992" y="4707"/>
                </a:moveTo>
                <a:cubicBezTo>
                  <a:pt x="1988" y="4707"/>
                  <a:pt x="1983" y="4707"/>
                  <a:pt x="1978" y="4709"/>
                </a:cubicBezTo>
                <a:cubicBezTo>
                  <a:pt x="1962" y="4714"/>
                  <a:pt x="1948" y="4719"/>
                  <a:pt x="1933" y="4725"/>
                </a:cubicBezTo>
                <a:cubicBezTo>
                  <a:pt x="1906" y="4734"/>
                  <a:pt x="1889" y="4761"/>
                  <a:pt x="1896" y="4791"/>
                </a:cubicBezTo>
                <a:cubicBezTo>
                  <a:pt x="1903" y="4813"/>
                  <a:pt x="1926" y="4829"/>
                  <a:pt x="1949" y="4829"/>
                </a:cubicBezTo>
                <a:cubicBezTo>
                  <a:pt x="1953" y="4829"/>
                  <a:pt x="1958" y="4829"/>
                  <a:pt x="1962" y="4827"/>
                </a:cubicBezTo>
                <a:cubicBezTo>
                  <a:pt x="1978" y="4822"/>
                  <a:pt x="1993" y="4817"/>
                  <a:pt x="2006" y="4812"/>
                </a:cubicBezTo>
                <a:cubicBezTo>
                  <a:pt x="2035" y="4802"/>
                  <a:pt x="2051" y="4775"/>
                  <a:pt x="2043" y="4746"/>
                </a:cubicBezTo>
                <a:cubicBezTo>
                  <a:pt x="2037" y="4724"/>
                  <a:pt x="2015" y="4707"/>
                  <a:pt x="1992" y="4707"/>
                </a:cubicBezTo>
                <a:close/>
                <a:moveTo>
                  <a:pt x="17133" y="4733"/>
                </a:moveTo>
                <a:cubicBezTo>
                  <a:pt x="17114" y="4733"/>
                  <a:pt x="17096" y="4743"/>
                  <a:pt x="17086" y="4760"/>
                </a:cubicBezTo>
                <a:cubicBezTo>
                  <a:pt x="17075" y="4776"/>
                  <a:pt x="17066" y="4791"/>
                  <a:pt x="17055" y="4804"/>
                </a:cubicBezTo>
                <a:cubicBezTo>
                  <a:pt x="17039" y="4829"/>
                  <a:pt x="17050" y="4865"/>
                  <a:pt x="17075" y="4878"/>
                </a:cubicBezTo>
                <a:cubicBezTo>
                  <a:pt x="17084" y="4883"/>
                  <a:pt x="17093" y="4885"/>
                  <a:pt x="17102" y="4885"/>
                </a:cubicBezTo>
                <a:cubicBezTo>
                  <a:pt x="17120" y="4885"/>
                  <a:pt x="17138" y="4875"/>
                  <a:pt x="17148" y="4859"/>
                </a:cubicBezTo>
                <a:cubicBezTo>
                  <a:pt x="17159" y="4843"/>
                  <a:pt x="17168" y="4828"/>
                  <a:pt x="17179" y="4814"/>
                </a:cubicBezTo>
                <a:cubicBezTo>
                  <a:pt x="17194" y="4791"/>
                  <a:pt x="17184" y="4755"/>
                  <a:pt x="17159" y="4740"/>
                </a:cubicBezTo>
                <a:cubicBezTo>
                  <a:pt x="17150" y="4735"/>
                  <a:pt x="17141" y="4733"/>
                  <a:pt x="17133" y="4733"/>
                </a:cubicBezTo>
                <a:close/>
                <a:moveTo>
                  <a:pt x="13077" y="4789"/>
                </a:moveTo>
                <a:cubicBezTo>
                  <a:pt x="13060" y="4789"/>
                  <a:pt x="13042" y="4800"/>
                  <a:pt x="13042" y="4823"/>
                </a:cubicBezTo>
                <a:lnTo>
                  <a:pt x="13042" y="4854"/>
                </a:lnTo>
                <a:cubicBezTo>
                  <a:pt x="13042" y="4876"/>
                  <a:pt x="13060" y="4887"/>
                  <a:pt x="13077" y="4887"/>
                </a:cubicBezTo>
                <a:cubicBezTo>
                  <a:pt x="13095" y="4887"/>
                  <a:pt x="13113" y="4876"/>
                  <a:pt x="13113" y="4854"/>
                </a:cubicBezTo>
                <a:lnTo>
                  <a:pt x="13113" y="4823"/>
                </a:lnTo>
                <a:cubicBezTo>
                  <a:pt x="13113" y="4800"/>
                  <a:pt x="13095" y="4789"/>
                  <a:pt x="13077" y="4789"/>
                </a:cubicBezTo>
                <a:close/>
                <a:moveTo>
                  <a:pt x="7626" y="4791"/>
                </a:moveTo>
                <a:cubicBezTo>
                  <a:pt x="7616" y="4791"/>
                  <a:pt x="7605" y="4796"/>
                  <a:pt x="7598" y="4810"/>
                </a:cubicBezTo>
                <a:cubicBezTo>
                  <a:pt x="7593" y="4820"/>
                  <a:pt x="7588" y="4829"/>
                  <a:pt x="7583" y="4840"/>
                </a:cubicBezTo>
                <a:cubicBezTo>
                  <a:pt x="7568" y="4868"/>
                  <a:pt x="7593" y="4894"/>
                  <a:pt x="7617" y="4894"/>
                </a:cubicBezTo>
                <a:cubicBezTo>
                  <a:pt x="7627" y="4894"/>
                  <a:pt x="7638" y="4889"/>
                  <a:pt x="7645" y="4876"/>
                </a:cubicBezTo>
                <a:cubicBezTo>
                  <a:pt x="7650" y="4865"/>
                  <a:pt x="7655" y="4856"/>
                  <a:pt x="7660" y="4845"/>
                </a:cubicBezTo>
                <a:cubicBezTo>
                  <a:pt x="7675" y="4817"/>
                  <a:pt x="7650" y="4791"/>
                  <a:pt x="7626" y="4791"/>
                </a:cubicBezTo>
                <a:close/>
                <a:moveTo>
                  <a:pt x="689" y="4754"/>
                </a:moveTo>
                <a:cubicBezTo>
                  <a:pt x="668" y="4754"/>
                  <a:pt x="646" y="4772"/>
                  <a:pt x="652" y="4798"/>
                </a:cubicBezTo>
                <a:cubicBezTo>
                  <a:pt x="657" y="4823"/>
                  <a:pt x="661" y="4848"/>
                  <a:pt x="665" y="4872"/>
                </a:cubicBezTo>
                <a:cubicBezTo>
                  <a:pt x="669" y="4891"/>
                  <a:pt x="683" y="4899"/>
                  <a:pt x="697" y="4899"/>
                </a:cubicBezTo>
                <a:cubicBezTo>
                  <a:pt x="718" y="4899"/>
                  <a:pt x="740" y="4882"/>
                  <a:pt x="734" y="4855"/>
                </a:cubicBezTo>
                <a:cubicBezTo>
                  <a:pt x="728" y="4829"/>
                  <a:pt x="723" y="4804"/>
                  <a:pt x="720" y="4780"/>
                </a:cubicBezTo>
                <a:cubicBezTo>
                  <a:pt x="716" y="4762"/>
                  <a:pt x="703" y="4754"/>
                  <a:pt x="689" y="4754"/>
                </a:cubicBezTo>
                <a:close/>
                <a:moveTo>
                  <a:pt x="11874" y="4783"/>
                </a:moveTo>
                <a:cubicBezTo>
                  <a:pt x="11847" y="4783"/>
                  <a:pt x="11820" y="4800"/>
                  <a:pt x="11820" y="4835"/>
                </a:cubicBezTo>
                <a:lnTo>
                  <a:pt x="11820" y="4850"/>
                </a:lnTo>
                <a:cubicBezTo>
                  <a:pt x="11820" y="4885"/>
                  <a:pt x="11847" y="4902"/>
                  <a:pt x="11874" y="4902"/>
                </a:cubicBezTo>
                <a:cubicBezTo>
                  <a:pt x="11900" y="4902"/>
                  <a:pt x="11927" y="4885"/>
                  <a:pt x="11927" y="4850"/>
                </a:cubicBezTo>
                <a:lnTo>
                  <a:pt x="11927" y="4835"/>
                </a:lnTo>
                <a:cubicBezTo>
                  <a:pt x="11927" y="4800"/>
                  <a:pt x="11900" y="4783"/>
                  <a:pt x="11874" y="4783"/>
                </a:cubicBezTo>
                <a:close/>
                <a:moveTo>
                  <a:pt x="15512" y="4807"/>
                </a:moveTo>
                <a:cubicBezTo>
                  <a:pt x="15489" y="4807"/>
                  <a:pt x="15464" y="4833"/>
                  <a:pt x="15479" y="4861"/>
                </a:cubicBezTo>
                <a:cubicBezTo>
                  <a:pt x="15484" y="4871"/>
                  <a:pt x="15489" y="4881"/>
                  <a:pt x="15494" y="4891"/>
                </a:cubicBezTo>
                <a:cubicBezTo>
                  <a:pt x="15501" y="4904"/>
                  <a:pt x="15511" y="4909"/>
                  <a:pt x="15522" y="4909"/>
                </a:cubicBezTo>
                <a:cubicBezTo>
                  <a:pt x="15545" y="4909"/>
                  <a:pt x="15570" y="4884"/>
                  <a:pt x="15556" y="4856"/>
                </a:cubicBezTo>
                <a:cubicBezTo>
                  <a:pt x="15551" y="4845"/>
                  <a:pt x="15546" y="4836"/>
                  <a:pt x="15540" y="4825"/>
                </a:cubicBezTo>
                <a:cubicBezTo>
                  <a:pt x="15534" y="4812"/>
                  <a:pt x="15523" y="4807"/>
                  <a:pt x="15512" y="4807"/>
                </a:cubicBezTo>
                <a:close/>
                <a:moveTo>
                  <a:pt x="22029" y="4842"/>
                </a:moveTo>
                <a:cubicBezTo>
                  <a:pt x="22011" y="4842"/>
                  <a:pt x="21994" y="4854"/>
                  <a:pt x="21994" y="4877"/>
                </a:cubicBezTo>
                <a:lnTo>
                  <a:pt x="21994" y="4892"/>
                </a:lnTo>
                <a:cubicBezTo>
                  <a:pt x="21994" y="4915"/>
                  <a:pt x="22011" y="4927"/>
                  <a:pt x="22029" y="4927"/>
                </a:cubicBezTo>
                <a:cubicBezTo>
                  <a:pt x="22047" y="4927"/>
                  <a:pt x="22065" y="4915"/>
                  <a:pt x="22065" y="4892"/>
                </a:cubicBezTo>
                <a:lnTo>
                  <a:pt x="22065" y="4877"/>
                </a:lnTo>
                <a:cubicBezTo>
                  <a:pt x="22065" y="4854"/>
                  <a:pt x="22047" y="4842"/>
                  <a:pt x="22029" y="4842"/>
                </a:cubicBezTo>
                <a:close/>
                <a:moveTo>
                  <a:pt x="13858" y="4880"/>
                </a:moveTo>
                <a:cubicBezTo>
                  <a:pt x="13812" y="4880"/>
                  <a:pt x="13812" y="4950"/>
                  <a:pt x="13858" y="4950"/>
                </a:cubicBezTo>
                <a:cubicBezTo>
                  <a:pt x="13904" y="4950"/>
                  <a:pt x="13904" y="4880"/>
                  <a:pt x="13858" y="4880"/>
                </a:cubicBezTo>
                <a:close/>
                <a:moveTo>
                  <a:pt x="12506" y="4786"/>
                </a:moveTo>
                <a:cubicBezTo>
                  <a:pt x="12489" y="4786"/>
                  <a:pt x="12471" y="4797"/>
                  <a:pt x="12471" y="4820"/>
                </a:cubicBezTo>
                <a:lnTo>
                  <a:pt x="12471" y="4927"/>
                </a:lnTo>
                <a:cubicBezTo>
                  <a:pt x="12470" y="4949"/>
                  <a:pt x="12488" y="4961"/>
                  <a:pt x="12505" y="4961"/>
                </a:cubicBezTo>
                <a:cubicBezTo>
                  <a:pt x="12523" y="4961"/>
                  <a:pt x="12541" y="4949"/>
                  <a:pt x="12542" y="4927"/>
                </a:cubicBezTo>
                <a:lnTo>
                  <a:pt x="12542" y="4820"/>
                </a:lnTo>
                <a:cubicBezTo>
                  <a:pt x="12542" y="4797"/>
                  <a:pt x="12524" y="4786"/>
                  <a:pt x="12506" y="4786"/>
                </a:cubicBezTo>
                <a:close/>
                <a:moveTo>
                  <a:pt x="24391" y="4833"/>
                </a:moveTo>
                <a:cubicBezTo>
                  <a:pt x="24368" y="4833"/>
                  <a:pt x="24346" y="4849"/>
                  <a:pt x="24339" y="4871"/>
                </a:cubicBezTo>
                <a:cubicBezTo>
                  <a:pt x="24334" y="4886"/>
                  <a:pt x="24329" y="4902"/>
                  <a:pt x="24323" y="4916"/>
                </a:cubicBezTo>
                <a:cubicBezTo>
                  <a:pt x="24313" y="4944"/>
                  <a:pt x="24334" y="4975"/>
                  <a:pt x="24360" y="4981"/>
                </a:cubicBezTo>
                <a:cubicBezTo>
                  <a:pt x="24365" y="4983"/>
                  <a:pt x="24369" y="4983"/>
                  <a:pt x="24374" y="4983"/>
                </a:cubicBezTo>
                <a:cubicBezTo>
                  <a:pt x="24397" y="4983"/>
                  <a:pt x="24418" y="4967"/>
                  <a:pt x="24425" y="4945"/>
                </a:cubicBezTo>
                <a:cubicBezTo>
                  <a:pt x="24430" y="4930"/>
                  <a:pt x="24435" y="4914"/>
                  <a:pt x="24441" y="4901"/>
                </a:cubicBezTo>
                <a:cubicBezTo>
                  <a:pt x="24451" y="4872"/>
                  <a:pt x="24430" y="4841"/>
                  <a:pt x="24404" y="4835"/>
                </a:cubicBezTo>
                <a:cubicBezTo>
                  <a:pt x="24400" y="4834"/>
                  <a:pt x="24395" y="4833"/>
                  <a:pt x="24391" y="4833"/>
                </a:cubicBezTo>
                <a:close/>
                <a:moveTo>
                  <a:pt x="4756" y="4900"/>
                </a:moveTo>
                <a:cubicBezTo>
                  <a:pt x="4748" y="4900"/>
                  <a:pt x="4740" y="4903"/>
                  <a:pt x="4732" y="4911"/>
                </a:cubicBezTo>
                <a:lnTo>
                  <a:pt x="4717" y="4927"/>
                </a:lnTo>
                <a:cubicBezTo>
                  <a:pt x="4691" y="4952"/>
                  <a:pt x="4715" y="4987"/>
                  <a:pt x="4742" y="4987"/>
                </a:cubicBezTo>
                <a:cubicBezTo>
                  <a:pt x="4750" y="4987"/>
                  <a:pt x="4759" y="4984"/>
                  <a:pt x="4766" y="4976"/>
                </a:cubicBezTo>
                <a:lnTo>
                  <a:pt x="4782" y="4960"/>
                </a:lnTo>
                <a:cubicBezTo>
                  <a:pt x="4806" y="4936"/>
                  <a:pt x="4783" y="4900"/>
                  <a:pt x="4756" y="4900"/>
                </a:cubicBezTo>
                <a:close/>
                <a:moveTo>
                  <a:pt x="6210" y="4918"/>
                </a:moveTo>
                <a:cubicBezTo>
                  <a:pt x="6164" y="4918"/>
                  <a:pt x="6164" y="4990"/>
                  <a:pt x="6210" y="4990"/>
                </a:cubicBezTo>
                <a:lnTo>
                  <a:pt x="6226" y="4990"/>
                </a:lnTo>
                <a:cubicBezTo>
                  <a:pt x="6272" y="4990"/>
                  <a:pt x="6272" y="4918"/>
                  <a:pt x="6226" y="4918"/>
                </a:cubicBezTo>
                <a:close/>
                <a:moveTo>
                  <a:pt x="19955" y="4911"/>
                </a:moveTo>
                <a:cubicBezTo>
                  <a:pt x="19938" y="4911"/>
                  <a:pt x="19920" y="4922"/>
                  <a:pt x="19920" y="4945"/>
                </a:cubicBezTo>
                <a:lnTo>
                  <a:pt x="19920" y="4960"/>
                </a:lnTo>
                <a:cubicBezTo>
                  <a:pt x="19920" y="4983"/>
                  <a:pt x="19938" y="4995"/>
                  <a:pt x="19956" y="4995"/>
                </a:cubicBezTo>
                <a:cubicBezTo>
                  <a:pt x="19974" y="4995"/>
                  <a:pt x="19992" y="4983"/>
                  <a:pt x="19992" y="4960"/>
                </a:cubicBezTo>
                <a:lnTo>
                  <a:pt x="19992" y="4945"/>
                </a:lnTo>
                <a:cubicBezTo>
                  <a:pt x="19992" y="4922"/>
                  <a:pt x="19973" y="4911"/>
                  <a:pt x="19955" y="4911"/>
                </a:cubicBezTo>
                <a:close/>
                <a:moveTo>
                  <a:pt x="6826" y="4876"/>
                </a:moveTo>
                <a:cubicBezTo>
                  <a:pt x="6803" y="4876"/>
                  <a:pt x="6780" y="4892"/>
                  <a:pt x="6775" y="4914"/>
                </a:cubicBezTo>
                <a:cubicBezTo>
                  <a:pt x="6766" y="4944"/>
                  <a:pt x="6783" y="4971"/>
                  <a:pt x="6812" y="4980"/>
                </a:cubicBezTo>
                <a:cubicBezTo>
                  <a:pt x="6827" y="4986"/>
                  <a:pt x="6841" y="4991"/>
                  <a:pt x="6856" y="4995"/>
                </a:cubicBezTo>
                <a:cubicBezTo>
                  <a:pt x="6860" y="4996"/>
                  <a:pt x="6865" y="4997"/>
                  <a:pt x="6869" y="4997"/>
                </a:cubicBezTo>
                <a:cubicBezTo>
                  <a:pt x="6893" y="4997"/>
                  <a:pt x="6916" y="4980"/>
                  <a:pt x="6922" y="4958"/>
                </a:cubicBezTo>
                <a:cubicBezTo>
                  <a:pt x="6929" y="4929"/>
                  <a:pt x="6912" y="4901"/>
                  <a:pt x="6885" y="4892"/>
                </a:cubicBezTo>
                <a:cubicBezTo>
                  <a:pt x="6869" y="4887"/>
                  <a:pt x="6855" y="4882"/>
                  <a:pt x="6840" y="4878"/>
                </a:cubicBezTo>
                <a:cubicBezTo>
                  <a:pt x="6836" y="4876"/>
                  <a:pt x="6831" y="4876"/>
                  <a:pt x="6826" y="4876"/>
                </a:cubicBezTo>
                <a:close/>
                <a:moveTo>
                  <a:pt x="3477" y="4925"/>
                </a:moveTo>
                <a:cubicBezTo>
                  <a:pt x="3466" y="4925"/>
                  <a:pt x="3456" y="4930"/>
                  <a:pt x="3449" y="4944"/>
                </a:cubicBezTo>
                <a:cubicBezTo>
                  <a:pt x="3444" y="4954"/>
                  <a:pt x="3438" y="4964"/>
                  <a:pt x="3433" y="4974"/>
                </a:cubicBezTo>
                <a:cubicBezTo>
                  <a:pt x="3419" y="5001"/>
                  <a:pt x="3443" y="5027"/>
                  <a:pt x="3466" y="5027"/>
                </a:cubicBezTo>
                <a:cubicBezTo>
                  <a:pt x="3477" y="5027"/>
                  <a:pt x="3487" y="5021"/>
                  <a:pt x="3494" y="5009"/>
                </a:cubicBezTo>
                <a:cubicBezTo>
                  <a:pt x="3499" y="4998"/>
                  <a:pt x="3504" y="4990"/>
                  <a:pt x="3510" y="4979"/>
                </a:cubicBezTo>
                <a:cubicBezTo>
                  <a:pt x="3524" y="4951"/>
                  <a:pt x="3500" y="4925"/>
                  <a:pt x="3477" y="4925"/>
                </a:cubicBezTo>
                <a:close/>
                <a:moveTo>
                  <a:pt x="14366" y="4957"/>
                </a:moveTo>
                <a:cubicBezTo>
                  <a:pt x="14356" y="4957"/>
                  <a:pt x="14348" y="4962"/>
                  <a:pt x="14342" y="4970"/>
                </a:cubicBezTo>
                <a:cubicBezTo>
                  <a:pt x="14340" y="4970"/>
                  <a:pt x="14339" y="4969"/>
                  <a:pt x="14337" y="4969"/>
                </a:cubicBezTo>
                <a:cubicBezTo>
                  <a:pt x="14303" y="4969"/>
                  <a:pt x="14290" y="5028"/>
                  <a:pt x="14330" y="5040"/>
                </a:cubicBezTo>
                <a:cubicBezTo>
                  <a:pt x="14337" y="5042"/>
                  <a:pt x="14343" y="5043"/>
                  <a:pt x="14348" y="5043"/>
                </a:cubicBezTo>
                <a:cubicBezTo>
                  <a:pt x="14373" y="5043"/>
                  <a:pt x="14394" y="5026"/>
                  <a:pt x="14404" y="5002"/>
                </a:cubicBezTo>
                <a:cubicBezTo>
                  <a:pt x="14411" y="4984"/>
                  <a:pt x="14396" y="4964"/>
                  <a:pt x="14379" y="4959"/>
                </a:cubicBezTo>
                <a:cubicBezTo>
                  <a:pt x="14374" y="4958"/>
                  <a:pt x="14370" y="4957"/>
                  <a:pt x="14366" y="4957"/>
                </a:cubicBezTo>
                <a:close/>
                <a:moveTo>
                  <a:pt x="9006" y="4942"/>
                </a:moveTo>
                <a:cubicBezTo>
                  <a:pt x="8983" y="4942"/>
                  <a:pt x="8958" y="4967"/>
                  <a:pt x="8972" y="4996"/>
                </a:cubicBezTo>
                <a:cubicBezTo>
                  <a:pt x="8977" y="5006"/>
                  <a:pt x="8982" y="5016"/>
                  <a:pt x="8988" y="5026"/>
                </a:cubicBezTo>
                <a:cubicBezTo>
                  <a:pt x="8994" y="5039"/>
                  <a:pt x="9005" y="5044"/>
                  <a:pt x="9015" y="5044"/>
                </a:cubicBezTo>
                <a:cubicBezTo>
                  <a:pt x="9039" y="5044"/>
                  <a:pt x="9064" y="5019"/>
                  <a:pt x="9049" y="4991"/>
                </a:cubicBezTo>
                <a:cubicBezTo>
                  <a:pt x="9044" y="4980"/>
                  <a:pt x="9039" y="4971"/>
                  <a:pt x="9034" y="4960"/>
                </a:cubicBezTo>
                <a:cubicBezTo>
                  <a:pt x="9027" y="4947"/>
                  <a:pt x="9017" y="4942"/>
                  <a:pt x="9006" y="4942"/>
                </a:cubicBezTo>
                <a:close/>
                <a:moveTo>
                  <a:pt x="11334" y="4975"/>
                </a:moveTo>
                <a:cubicBezTo>
                  <a:pt x="11265" y="4975"/>
                  <a:pt x="11265" y="5082"/>
                  <a:pt x="11334" y="5082"/>
                </a:cubicBezTo>
                <a:cubicBezTo>
                  <a:pt x="11402" y="5082"/>
                  <a:pt x="11402" y="4975"/>
                  <a:pt x="11334" y="4975"/>
                </a:cubicBezTo>
                <a:close/>
                <a:moveTo>
                  <a:pt x="15817" y="5019"/>
                </a:moveTo>
                <a:cubicBezTo>
                  <a:pt x="15811" y="5019"/>
                  <a:pt x="15806" y="5020"/>
                  <a:pt x="15800" y="5021"/>
                </a:cubicBezTo>
                <a:cubicBezTo>
                  <a:pt x="15759" y="5030"/>
                  <a:pt x="15771" y="5089"/>
                  <a:pt x="15809" y="5090"/>
                </a:cubicBezTo>
                <a:cubicBezTo>
                  <a:pt x="15815" y="5100"/>
                  <a:pt x="15827" y="5106"/>
                  <a:pt x="15838" y="5106"/>
                </a:cubicBezTo>
                <a:cubicBezTo>
                  <a:pt x="15845" y="5106"/>
                  <a:pt x="15851" y="5104"/>
                  <a:pt x="15856" y="5101"/>
                </a:cubicBezTo>
                <a:cubicBezTo>
                  <a:pt x="15874" y="5090"/>
                  <a:pt x="15877" y="5069"/>
                  <a:pt x="15869" y="5053"/>
                </a:cubicBezTo>
                <a:cubicBezTo>
                  <a:pt x="15858" y="5030"/>
                  <a:pt x="15838" y="5019"/>
                  <a:pt x="15817" y="5019"/>
                </a:cubicBezTo>
                <a:close/>
                <a:moveTo>
                  <a:pt x="13406" y="5030"/>
                </a:moveTo>
                <a:cubicBezTo>
                  <a:pt x="13389" y="5030"/>
                  <a:pt x="13371" y="5041"/>
                  <a:pt x="13371" y="5064"/>
                </a:cubicBezTo>
                <a:lnTo>
                  <a:pt x="13371" y="5080"/>
                </a:lnTo>
                <a:cubicBezTo>
                  <a:pt x="13371" y="5103"/>
                  <a:pt x="13388" y="5114"/>
                  <a:pt x="13406" y="5114"/>
                </a:cubicBezTo>
                <a:cubicBezTo>
                  <a:pt x="13423" y="5114"/>
                  <a:pt x="13441" y="5103"/>
                  <a:pt x="13441" y="5080"/>
                </a:cubicBezTo>
                <a:lnTo>
                  <a:pt x="13441" y="5064"/>
                </a:lnTo>
                <a:cubicBezTo>
                  <a:pt x="13441" y="5041"/>
                  <a:pt x="13424" y="5030"/>
                  <a:pt x="13406" y="5030"/>
                </a:cubicBezTo>
                <a:close/>
                <a:moveTo>
                  <a:pt x="16135" y="5019"/>
                </a:moveTo>
                <a:cubicBezTo>
                  <a:pt x="16124" y="5019"/>
                  <a:pt x="16114" y="5025"/>
                  <a:pt x="16107" y="5038"/>
                </a:cubicBezTo>
                <a:cubicBezTo>
                  <a:pt x="16102" y="5048"/>
                  <a:pt x="16097" y="5058"/>
                  <a:pt x="16091" y="5068"/>
                </a:cubicBezTo>
                <a:cubicBezTo>
                  <a:pt x="16077" y="5096"/>
                  <a:pt x="16102" y="5121"/>
                  <a:pt x="16125" y="5121"/>
                </a:cubicBezTo>
                <a:cubicBezTo>
                  <a:pt x="16136" y="5121"/>
                  <a:pt x="16147" y="5116"/>
                  <a:pt x="16153" y="5103"/>
                </a:cubicBezTo>
                <a:cubicBezTo>
                  <a:pt x="16158" y="5092"/>
                  <a:pt x="16164" y="5082"/>
                  <a:pt x="16169" y="5074"/>
                </a:cubicBezTo>
                <a:cubicBezTo>
                  <a:pt x="16183" y="5045"/>
                  <a:pt x="16159" y="5019"/>
                  <a:pt x="16135" y="5019"/>
                </a:cubicBezTo>
                <a:close/>
                <a:moveTo>
                  <a:pt x="491" y="5024"/>
                </a:moveTo>
                <a:cubicBezTo>
                  <a:pt x="468" y="5024"/>
                  <a:pt x="444" y="5049"/>
                  <a:pt x="458" y="5077"/>
                </a:cubicBezTo>
                <a:cubicBezTo>
                  <a:pt x="463" y="5087"/>
                  <a:pt x="469" y="5097"/>
                  <a:pt x="474" y="5107"/>
                </a:cubicBezTo>
                <a:cubicBezTo>
                  <a:pt x="480" y="5120"/>
                  <a:pt x="491" y="5125"/>
                  <a:pt x="501" y="5125"/>
                </a:cubicBezTo>
                <a:cubicBezTo>
                  <a:pt x="525" y="5125"/>
                  <a:pt x="549" y="5100"/>
                  <a:pt x="535" y="5071"/>
                </a:cubicBezTo>
                <a:cubicBezTo>
                  <a:pt x="528" y="5061"/>
                  <a:pt x="524" y="5053"/>
                  <a:pt x="519" y="5042"/>
                </a:cubicBezTo>
                <a:cubicBezTo>
                  <a:pt x="512" y="5029"/>
                  <a:pt x="502" y="5024"/>
                  <a:pt x="491" y="5024"/>
                </a:cubicBezTo>
                <a:close/>
                <a:moveTo>
                  <a:pt x="70" y="5070"/>
                </a:moveTo>
                <a:cubicBezTo>
                  <a:pt x="57" y="5070"/>
                  <a:pt x="44" y="5089"/>
                  <a:pt x="57" y="5101"/>
                </a:cubicBezTo>
                <a:lnTo>
                  <a:pt x="102" y="5145"/>
                </a:lnTo>
                <a:cubicBezTo>
                  <a:pt x="105" y="5148"/>
                  <a:pt x="110" y="5150"/>
                  <a:pt x="113" y="5150"/>
                </a:cubicBezTo>
                <a:cubicBezTo>
                  <a:pt x="127" y="5150"/>
                  <a:pt x="138" y="5133"/>
                  <a:pt x="126" y="5121"/>
                </a:cubicBezTo>
                <a:lnTo>
                  <a:pt x="82" y="5076"/>
                </a:lnTo>
                <a:cubicBezTo>
                  <a:pt x="78" y="5072"/>
                  <a:pt x="74" y="5070"/>
                  <a:pt x="70" y="5070"/>
                </a:cubicBezTo>
                <a:close/>
                <a:moveTo>
                  <a:pt x="23276" y="5072"/>
                </a:moveTo>
                <a:cubicBezTo>
                  <a:pt x="23258" y="5072"/>
                  <a:pt x="23240" y="5084"/>
                  <a:pt x="23240" y="5107"/>
                </a:cubicBezTo>
                <a:lnTo>
                  <a:pt x="23240" y="5123"/>
                </a:lnTo>
                <a:cubicBezTo>
                  <a:pt x="23240" y="5146"/>
                  <a:pt x="23258" y="5157"/>
                  <a:pt x="23276" y="5157"/>
                </a:cubicBezTo>
                <a:cubicBezTo>
                  <a:pt x="23294" y="5157"/>
                  <a:pt x="23311" y="5146"/>
                  <a:pt x="23311" y="5123"/>
                </a:cubicBezTo>
                <a:lnTo>
                  <a:pt x="23311" y="5107"/>
                </a:lnTo>
                <a:cubicBezTo>
                  <a:pt x="23311" y="5084"/>
                  <a:pt x="23294" y="5072"/>
                  <a:pt x="23276" y="5072"/>
                </a:cubicBezTo>
                <a:close/>
                <a:moveTo>
                  <a:pt x="6729" y="5059"/>
                </a:moveTo>
                <a:cubicBezTo>
                  <a:pt x="6723" y="5059"/>
                  <a:pt x="6717" y="5061"/>
                  <a:pt x="6710" y="5065"/>
                </a:cubicBezTo>
                <a:cubicBezTo>
                  <a:pt x="6694" y="5076"/>
                  <a:pt x="6681" y="5085"/>
                  <a:pt x="6666" y="5096"/>
                </a:cubicBezTo>
                <a:cubicBezTo>
                  <a:pt x="6634" y="5117"/>
                  <a:pt x="6654" y="5163"/>
                  <a:pt x="6684" y="5163"/>
                </a:cubicBezTo>
                <a:cubicBezTo>
                  <a:pt x="6689" y="5163"/>
                  <a:pt x="6696" y="5161"/>
                  <a:pt x="6702" y="5157"/>
                </a:cubicBezTo>
                <a:cubicBezTo>
                  <a:pt x="6717" y="5147"/>
                  <a:pt x="6731" y="5137"/>
                  <a:pt x="6746" y="5127"/>
                </a:cubicBezTo>
                <a:cubicBezTo>
                  <a:pt x="6779" y="5106"/>
                  <a:pt x="6759" y="5059"/>
                  <a:pt x="6729" y="5059"/>
                </a:cubicBezTo>
                <a:close/>
                <a:moveTo>
                  <a:pt x="18209" y="5039"/>
                </a:moveTo>
                <a:cubicBezTo>
                  <a:pt x="18198" y="5039"/>
                  <a:pt x="18187" y="5045"/>
                  <a:pt x="18180" y="5058"/>
                </a:cubicBezTo>
                <a:cubicBezTo>
                  <a:pt x="18170" y="5077"/>
                  <a:pt x="18160" y="5098"/>
                  <a:pt x="18150" y="5118"/>
                </a:cubicBezTo>
                <a:cubicBezTo>
                  <a:pt x="18137" y="5146"/>
                  <a:pt x="18162" y="5172"/>
                  <a:pt x="18185" y="5172"/>
                </a:cubicBezTo>
                <a:cubicBezTo>
                  <a:pt x="18195" y="5172"/>
                  <a:pt x="18205" y="5166"/>
                  <a:pt x="18212" y="5153"/>
                </a:cubicBezTo>
                <a:cubicBezTo>
                  <a:pt x="18222" y="5133"/>
                  <a:pt x="18232" y="5112"/>
                  <a:pt x="18242" y="5092"/>
                </a:cubicBezTo>
                <a:cubicBezTo>
                  <a:pt x="18256" y="5064"/>
                  <a:pt x="18232" y="5039"/>
                  <a:pt x="18209" y="5039"/>
                </a:cubicBezTo>
                <a:close/>
                <a:moveTo>
                  <a:pt x="13062" y="5118"/>
                </a:moveTo>
                <a:cubicBezTo>
                  <a:pt x="13044" y="5118"/>
                  <a:pt x="13026" y="5129"/>
                  <a:pt x="13026" y="5152"/>
                </a:cubicBezTo>
                <a:lnTo>
                  <a:pt x="13026" y="5168"/>
                </a:lnTo>
                <a:cubicBezTo>
                  <a:pt x="13026" y="5191"/>
                  <a:pt x="13044" y="5202"/>
                  <a:pt x="13062" y="5202"/>
                </a:cubicBezTo>
                <a:cubicBezTo>
                  <a:pt x="13080" y="5202"/>
                  <a:pt x="13097" y="5191"/>
                  <a:pt x="13097" y="5168"/>
                </a:cubicBezTo>
                <a:lnTo>
                  <a:pt x="13097" y="5152"/>
                </a:lnTo>
                <a:cubicBezTo>
                  <a:pt x="13097" y="5129"/>
                  <a:pt x="13080" y="5118"/>
                  <a:pt x="13062" y="5118"/>
                </a:cubicBezTo>
                <a:close/>
                <a:moveTo>
                  <a:pt x="10805" y="5104"/>
                </a:moveTo>
                <a:cubicBezTo>
                  <a:pt x="10800" y="5104"/>
                  <a:pt x="10795" y="5104"/>
                  <a:pt x="10791" y="5106"/>
                </a:cubicBezTo>
                <a:cubicBezTo>
                  <a:pt x="10775" y="5111"/>
                  <a:pt x="10761" y="5116"/>
                  <a:pt x="10747" y="5122"/>
                </a:cubicBezTo>
                <a:cubicBezTo>
                  <a:pt x="10720" y="5131"/>
                  <a:pt x="10701" y="5158"/>
                  <a:pt x="10710" y="5187"/>
                </a:cubicBezTo>
                <a:cubicBezTo>
                  <a:pt x="10716" y="5208"/>
                  <a:pt x="10738" y="5226"/>
                  <a:pt x="10761" y="5226"/>
                </a:cubicBezTo>
                <a:cubicBezTo>
                  <a:pt x="10765" y="5226"/>
                  <a:pt x="10770" y="5225"/>
                  <a:pt x="10775" y="5223"/>
                </a:cubicBezTo>
                <a:cubicBezTo>
                  <a:pt x="10791" y="5218"/>
                  <a:pt x="10805" y="5213"/>
                  <a:pt x="10820" y="5208"/>
                </a:cubicBezTo>
                <a:cubicBezTo>
                  <a:pt x="10847" y="5199"/>
                  <a:pt x="10864" y="5171"/>
                  <a:pt x="10857" y="5143"/>
                </a:cubicBezTo>
                <a:cubicBezTo>
                  <a:pt x="10850" y="5121"/>
                  <a:pt x="10828" y="5104"/>
                  <a:pt x="10805" y="5104"/>
                </a:cubicBezTo>
                <a:close/>
                <a:moveTo>
                  <a:pt x="22296" y="5173"/>
                </a:moveTo>
                <a:cubicBezTo>
                  <a:pt x="22253" y="5173"/>
                  <a:pt x="22254" y="5243"/>
                  <a:pt x="22298" y="5243"/>
                </a:cubicBezTo>
                <a:cubicBezTo>
                  <a:pt x="22344" y="5243"/>
                  <a:pt x="22344" y="5173"/>
                  <a:pt x="22298" y="5173"/>
                </a:cubicBezTo>
                <a:cubicBezTo>
                  <a:pt x="22298" y="5173"/>
                  <a:pt x="22297" y="5173"/>
                  <a:pt x="22296" y="5173"/>
                </a:cubicBezTo>
                <a:close/>
                <a:moveTo>
                  <a:pt x="15027" y="5181"/>
                </a:moveTo>
                <a:cubicBezTo>
                  <a:pt x="14981" y="5181"/>
                  <a:pt x="14981" y="5253"/>
                  <a:pt x="15027" y="5253"/>
                </a:cubicBezTo>
                <a:cubicBezTo>
                  <a:pt x="15073" y="5253"/>
                  <a:pt x="15073" y="5181"/>
                  <a:pt x="15027" y="5181"/>
                </a:cubicBezTo>
                <a:close/>
                <a:moveTo>
                  <a:pt x="7360" y="5197"/>
                </a:moveTo>
                <a:cubicBezTo>
                  <a:pt x="7315" y="5197"/>
                  <a:pt x="7315" y="5268"/>
                  <a:pt x="7360" y="5268"/>
                </a:cubicBezTo>
                <a:lnTo>
                  <a:pt x="7390" y="5268"/>
                </a:lnTo>
                <a:cubicBezTo>
                  <a:pt x="7390" y="5268"/>
                  <a:pt x="7391" y="5268"/>
                  <a:pt x="7391" y="5268"/>
                </a:cubicBezTo>
                <a:cubicBezTo>
                  <a:pt x="7435" y="5268"/>
                  <a:pt x="7435" y="5197"/>
                  <a:pt x="7390" y="5197"/>
                </a:cubicBezTo>
                <a:close/>
                <a:moveTo>
                  <a:pt x="4246" y="5186"/>
                </a:moveTo>
                <a:cubicBezTo>
                  <a:pt x="4228" y="5186"/>
                  <a:pt x="4211" y="5197"/>
                  <a:pt x="4211" y="5220"/>
                </a:cubicBezTo>
                <a:lnTo>
                  <a:pt x="4211" y="5236"/>
                </a:lnTo>
                <a:cubicBezTo>
                  <a:pt x="4211" y="5258"/>
                  <a:pt x="4228" y="5270"/>
                  <a:pt x="4246" y="5270"/>
                </a:cubicBezTo>
                <a:cubicBezTo>
                  <a:pt x="4264" y="5270"/>
                  <a:pt x="4282" y="5258"/>
                  <a:pt x="4282" y="5236"/>
                </a:cubicBezTo>
                <a:lnTo>
                  <a:pt x="4282" y="5220"/>
                </a:lnTo>
                <a:cubicBezTo>
                  <a:pt x="4282" y="5197"/>
                  <a:pt x="4264" y="5186"/>
                  <a:pt x="4246" y="5186"/>
                </a:cubicBezTo>
                <a:close/>
                <a:moveTo>
                  <a:pt x="4907" y="5172"/>
                </a:moveTo>
                <a:cubicBezTo>
                  <a:pt x="4889" y="5172"/>
                  <a:pt x="4872" y="5184"/>
                  <a:pt x="4872" y="5207"/>
                </a:cubicBezTo>
                <a:lnTo>
                  <a:pt x="4872" y="5237"/>
                </a:lnTo>
                <a:cubicBezTo>
                  <a:pt x="4871" y="5260"/>
                  <a:pt x="4889" y="5272"/>
                  <a:pt x="4907" y="5272"/>
                </a:cubicBezTo>
                <a:cubicBezTo>
                  <a:pt x="4925" y="5272"/>
                  <a:pt x="4943" y="5260"/>
                  <a:pt x="4943" y="5237"/>
                </a:cubicBezTo>
                <a:lnTo>
                  <a:pt x="4943" y="5207"/>
                </a:lnTo>
                <a:cubicBezTo>
                  <a:pt x="4943" y="5184"/>
                  <a:pt x="4925" y="5172"/>
                  <a:pt x="4907" y="5172"/>
                </a:cubicBezTo>
                <a:close/>
                <a:moveTo>
                  <a:pt x="3930" y="5186"/>
                </a:moveTo>
                <a:cubicBezTo>
                  <a:pt x="3925" y="5186"/>
                  <a:pt x="3919" y="5187"/>
                  <a:pt x="3913" y="5190"/>
                </a:cubicBezTo>
                <a:cubicBezTo>
                  <a:pt x="3903" y="5195"/>
                  <a:pt x="3894" y="5200"/>
                  <a:pt x="3884" y="5206"/>
                </a:cubicBezTo>
                <a:cubicBezTo>
                  <a:pt x="3849" y="5224"/>
                  <a:pt x="3870" y="5272"/>
                  <a:pt x="3902" y="5272"/>
                </a:cubicBezTo>
                <a:cubicBezTo>
                  <a:pt x="3907" y="5272"/>
                  <a:pt x="3913" y="5270"/>
                  <a:pt x="3918" y="5267"/>
                </a:cubicBezTo>
                <a:cubicBezTo>
                  <a:pt x="3929" y="5262"/>
                  <a:pt x="3938" y="5256"/>
                  <a:pt x="3949" y="5252"/>
                </a:cubicBezTo>
                <a:cubicBezTo>
                  <a:pt x="3984" y="5234"/>
                  <a:pt x="3962" y="5186"/>
                  <a:pt x="3930" y="5186"/>
                </a:cubicBezTo>
                <a:close/>
                <a:moveTo>
                  <a:pt x="5537" y="5173"/>
                </a:moveTo>
                <a:cubicBezTo>
                  <a:pt x="5531" y="5173"/>
                  <a:pt x="5524" y="5175"/>
                  <a:pt x="5518" y="5179"/>
                </a:cubicBezTo>
                <a:cubicBezTo>
                  <a:pt x="5503" y="5190"/>
                  <a:pt x="5488" y="5200"/>
                  <a:pt x="5473" y="5210"/>
                </a:cubicBezTo>
                <a:cubicBezTo>
                  <a:pt x="5442" y="5231"/>
                  <a:pt x="5461" y="5277"/>
                  <a:pt x="5490" y="5277"/>
                </a:cubicBezTo>
                <a:cubicBezTo>
                  <a:pt x="5496" y="5277"/>
                  <a:pt x="5502" y="5275"/>
                  <a:pt x="5509" y="5270"/>
                </a:cubicBezTo>
                <a:cubicBezTo>
                  <a:pt x="5523" y="5260"/>
                  <a:pt x="5539" y="5250"/>
                  <a:pt x="5553" y="5241"/>
                </a:cubicBezTo>
                <a:cubicBezTo>
                  <a:pt x="5585" y="5219"/>
                  <a:pt x="5566" y="5173"/>
                  <a:pt x="5537" y="5173"/>
                </a:cubicBezTo>
                <a:close/>
                <a:moveTo>
                  <a:pt x="19384" y="5159"/>
                </a:moveTo>
                <a:cubicBezTo>
                  <a:pt x="19375" y="5159"/>
                  <a:pt x="19365" y="5162"/>
                  <a:pt x="19357" y="5166"/>
                </a:cubicBezTo>
                <a:cubicBezTo>
                  <a:pt x="19346" y="5171"/>
                  <a:pt x="19337" y="5176"/>
                  <a:pt x="19326" y="5181"/>
                </a:cubicBezTo>
                <a:cubicBezTo>
                  <a:pt x="19300" y="5195"/>
                  <a:pt x="19294" y="5230"/>
                  <a:pt x="19306" y="5255"/>
                </a:cubicBezTo>
                <a:cubicBezTo>
                  <a:pt x="19317" y="5272"/>
                  <a:pt x="19335" y="5281"/>
                  <a:pt x="19353" y="5281"/>
                </a:cubicBezTo>
                <a:cubicBezTo>
                  <a:pt x="19362" y="5281"/>
                  <a:pt x="19371" y="5279"/>
                  <a:pt x="19380" y="5275"/>
                </a:cubicBezTo>
                <a:cubicBezTo>
                  <a:pt x="19390" y="5269"/>
                  <a:pt x="19400" y="5264"/>
                  <a:pt x="19410" y="5259"/>
                </a:cubicBezTo>
                <a:cubicBezTo>
                  <a:pt x="19436" y="5246"/>
                  <a:pt x="19443" y="5210"/>
                  <a:pt x="19430" y="5186"/>
                </a:cubicBezTo>
                <a:cubicBezTo>
                  <a:pt x="19420" y="5168"/>
                  <a:pt x="19402" y="5159"/>
                  <a:pt x="19384" y="5159"/>
                </a:cubicBezTo>
                <a:close/>
                <a:moveTo>
                  <a:pt x="21637" y="5247"/>
                </a:moveTo>
                <a:cubicBezTo>
                  <a:pt x="21614" y="5247"/>
                  <a:pt x="21614" y="5283"/>
                  <a:pt x="21637" y="5283"/>
                </a:cubicBezTo>
                <a:cubicBezTo>
                  <a:pt x="21638" y="5283"/>
                  <a:pt x="21638" y="5283"/>
                  <a:pt x="21638" y="5283"/>
                </a:cubicBezTo>
                <a:cubicBezTo>
                  <a:pt x="21659" y="5283"/>
                  <a:pt x="21661" y="5248"/>
                  <a:pt x="21637" y="5247"/>
                </a:cubicBezTo>
                <a:close/>
                <a:moveTo>
                  <a:pt x="20375" y="5182"/>
                </a:moveTo>
                <a:cubicBezTo>
                  <a:pt x="20349" y="5182"/>
                  <a:pt x="20325" y="5218"/>
                  <a:pt x="20349" y="5243"/>
                </a:cubicBezTo>
                <a:cubicBezTo>
                  <a:pt x="20359" y="5254"/>
                  <a:pt x="20369" y="5264"/>
                  <a:pt x="20378" y="5274"/>
                </a:cubicBezTo>
                <a:cubicBezTo>
                  <a:pt x="20385" y="5281"/>
                  <a:pt x="20394" y="5284"/>
                  <a:pt x="20402" y="5284"/>
                </a:cubicBezTo>
                <a:cubicBezTo>
                  <a:pt x="20428" y="5284"/>
                  <a:pt x="20452" y="5249"/>
                  <a:pt x="20427" y="5223"/>
                </a:cubicBezTo>
                <a:cubicBezTo>
                  <a:pt x="20417" y="5213"/>
                  <a:pt x="20407" y="5202"/>
                  <a:pt x="20399" y="5194"/>
                </a:cubicBezTo>
                <a:cubicBezTo>
                  <a:pt x="20392" y="5186"/>
                  <a:pt x="20383" y="5182"/>
                  <a:pt x="20375" y="5182"/>
                </a:cubicBezTo>
                <a:close/>
                <a:moveTo>
                  <a:pt x="2579" y="5193"/>
                </a:moveTo>
                <a:cubicBezTo>
                  <a:pt x="2573" y="5193"/>
                  <a:pt x="2567" y="5195"/>
                  <a:pt x="2561" y="5199"/>
                </a:cubicBezTo>
                <a:cubicBezTo>
                  <a:pt x="2545" y="5210"/>
                  <a:pt x="2530" y="5218"/>
                  <a:pt x="2517" y="5229"/>
                </a:cubicBezTo>
                <a:cubicBezTo>
                  <a:pt x="2484" y="5250"/>
                  <a:pt x="2504" y="5296"/>
                  <a:pt x="2533" y="5296"/>
                </a:cubicBezTo>
                <a:cubicBezTo>
                  <a:pt x="2539" y="5296"/>
                  <a:pt x="2545" y="5294"/>
                  <a:pt x="2551" y="5290"/>
                </a:cubicBezTo>
                <a:cubicBezTo>
                  <a:pt x="2567" y="5280"/>
                  <a:pt x="2582" y="5270"/>
                  <a:pt x="2596" y="5260"/>
                </a:cubicBezTo>
                <a:cubicBezTo>
                  <a:pt x="2628" y="5240"/>
                  <a:pt x="2608" y="5193"/>
                  <a:pt x="2579" y="5193"/>
                </a:cubicBezTo>
                <a:close/>
                <a:moveTo>
                  <a:pt x="9505" y="5153"/>
                </a:moveTo>
                <a:cubicBezTo>
                  <a:pt x="9484" y="5153"/>
                  <a:pt x="9462" y="5171"/>
                  <a:pt x="9467" y="5197"/>
                </a:cubicBezTo>
                <a:cubicBezTo>
                  <a:pt x="9473" y="5222"/>
                  <a:pt x="9478" y="5247"/>
                  <a:pt x="9481" y="5273"/>
                </a:cubicBezTo>
                <a:cubicBezTo>
                  <a:pt x="9484" y="5291"/>
                  <a:pt x="9498" y="5299"/>
                  <a:pt x="9512" y="5299"/>
                </a:cubicBezTo>
                <a:cubicBezTo>
                  <a:pt x="9532" y="5299"/>
                  <a:pt x="9555" y="5281"/>
                  <a:pt x="9549" y="5254"/>
                </a:cubicBezTo>
                <a:cubicBezTo>
                  <a:pt x="9544" y="5229"/>
                  <a:pt x="9539" y="5204"/>
                  <a:pt x="9535" y="5179"/>
                </a:cubicBezTo>
                <a:cubicBezTo>
                  <a:pt x="9532" y="5161"/>
                  <a:pt x="9518" y="5153"/>
                  <a:pt x="9505" y="5153"/>
                </a:cubicBezTo>
                <a:close/>
                <a:moveTo>
                  <a:pt x="13571" y="5298"/>
                </a:moveTo>
                <a:cubicBezTo>
                  <a:pt x="13563" y="5298"/>
                  <a:pt x="13554" y="5301"/>
                  <a:pt x="13547" y="5309"/>
                </a:cubicBezTo>
                <a:lnTo>
                  <a:pt x="13532" y="5325"/>
                </a:lnTo>
                <a:cubicBezTo>
                  <a:pt x="13506" y="5350"/>
                  <a:pt x="13530" y="5385"/>
                  <a:pt x="13557" y="5385"/>
                </a:cubicBezTo>
                <a:cubicBezTo>
                  <a:pt x="13565" y="5385"/>
                  <a:pt x="13574" y="5382"/>
                  <a:pt x="13581" y="5374"/>
                </a:cubicBezTo>
                <a:lnTo>
                  <a:pt x="13597" y="5358"/>
                </a:lnTo>
                <a:cubicBezTo>
                  <a:pt x="13622" y="5334"/>
                  <a:pt x="13598" y="5298"/>
                  <a:pt x="13571" y="5298"/>
                </a:cubicBezTo>
                <a:close/>
                <a:moveTo>
                  <a:pt x="18707" y="5266"/>
                </a:moveTo>
                <a:cubicBezTo>
                  <a:pt x="18680" y="5266"/>
                  <a:pt x="18653" y="5283"/>
                  <a:pt x="18653" y="5318"/>
                </a:cubicBezTo>
                <a:lnTo>
                  <a:pt x="18653" y="5348"/>
                </a:lnTo>
                <a:cubicBezTo>
                  <a:pt x="18654" y="5382"/>
                  <a:pt x="18681" y="5399"/>
                  <a:pt x="18707" y="5399"/>
                </a:cubicBezTo>
                <a:cubicBezTo>
                  <a:pt x="18734" y="5399"/>
                  <a:pt x="18761" y="5382"/>
                  <a:pt x="18761" y="5348"/>
                </a:cubicBezTo>
                <a:lnTo>
                  <a:pt x="18761" y="5318"/>
                </a:lnTo>
                <a:cubicBezTo>
                  <a:pt x="18761" y="5283"/>
                  <a:pt x="18734" y="5266"/>
                  <a:pt x="18707" y="5266"/>
                </a:cubicBezTo>
                <a:close/>
                <a:moveTo>
                  <a:pt x="19655" y="5317"/>
                </a:moveTo>
                <a:cubicBezTo>
                  <a:pt x="19637" y="5317"/>
                  <a:pt x="19620" y="5328"/>
                  <a:pt x="19620" y="5351"/>
                </a:cubicBezTo>
                <a:lnTo>
                  <a:pt x="19620" y="5367"/>
                </a:lnTo>
                <a:cubicBezTo>
                  <a:pt x="19619" y="5389"/>
                  <a:pt x="19637" y="5400"/>
                  <a:pt x="19655" y="5400"/>
                </a:cubicBezTo>
                <a:cubicBezTo>
                  <a:pt x="19672" y="5400"/>
                  <a:pt x="19690" y="5389"/>
                  <a:pt x="19690" y="5367"/>
                </a:cubicBezTo>
                <a:lnTo>
                  <a:pt x="19690" y="5351"/>
                </a:lnTo>
                <a:cubicBezTo>
                  <a:pt x="19690" y="5328"/>
                  <a:pt x="19672" y="5317"/>
                  <a:pt x="19655" y="5317"/>
                </a:cubicBezTo>
                <a:close/>
                <a:moveTo>
                  <a:pt x="3208" y="5332"/>
                </a:moveTo>
                <a:cubicBezTo>
                  <a:pt x="3163" y="5332"/>
                  <a:pt x="3163" y="5404"/>
                  <a:pt x="3209" y="5404"/>
                </a:cubicBezTo>
                <a:lnTo>
                  <a:pt x="3239" y="5404"/>
                </a:lnTo>
                <a:cubicBezTo>
                  <a:pt x="3284" y="5404"/>
                  <a:pt x="3284" y="5332"/>
                  <a:pt x="3239" y="5332"/>
                </a:cubicBezTo>
                <a:lnTo>
                  <a:pt x="3209" y="5332"/>
                </a:lnTo>
                <a:cubicBezTo>
                  <a:pt x="3209" y="5332"/>
                  <a:pt x="3208" y="5332"/>
                  <a:pt x="3208" y="5332"/>
                </a:cubicBezTo>
                <a:close/>
                <a:moveTo>
                  <a:pt x="12290" y="5324"/>
                </a:moveTo>
                <a:cubicBezTo>
                  <a:pt x="12280" y="5324"/>
                  <a:pt x="12269" y="5330"/>
                  <a:pt x="12262" y="5343"/>
                </a:cubicBezTo>
                <a:cubicBezTo>
                  <a:pt x="12257" y="5353"/>
                  <a:pt x="12252" y="5363"/>
                  <a:pt x="12247" y="5373"/>
                </a:cubicBezTo>
                <a:cubicBezTo>
                  <a:pt x="12232" y="5401"/>
                  <a:pt x="12257" y="5426"/>
                  <a:pt x="12280" y="5426"/>
                </a:cubicBezTo>
                <a:cubicBezTo>
                  <a:pt x="12291" y="5426"/>
                  <a:pt x="12302" y="5421"/>
                  <a:pt x="12308" y="5409"/>
                </a:cubicBezTo>
                <a:cubicBezTo>
                  <a:pt x="12314" y="5398"/>
                  <a:pt x="12319" y="5389"/>
                  <a:pt x="12324" y="5378"/>
                </a:cubicBezTo>
                <a:cubicBezTo>
                  <a:pt x="12339" y="5350"/>
                  <a:pt x="12314" y="5324"/>
                  <a:pt x="12290" y="5324"/>
                </a:cubicBezTo>
                <a:close/>
                <a:moveTo>
                  <a:pt x="24957" y="5410"/>
                </a:moveTo>
                <a:cubicBezTo>
                  <a:pt x="24935" y="5410"/>
                  <a:pt x="24935" y="5445"/>
                  <a:pt x="24957" y="5445"/>
                </a:cubicBezTo>
                <a:cubicBezTo>
                  <a:pt x="24979" y="5445"/>
                  <a:pt x="24979" y="5410"/>
                  <a:pt x="24957" y="5410"/>
                </a:cubicBezTo>
                <a:close/>
                <a:moveTo>
                  <a:pt x="23696" y="5345"/>
                </a:moveTo>
                <a:cubicBezTo>
                  <a:pt x="23669" y="5345"/>
                  <a:pt x="23645" y="5381"/>
                  <a:pt x="23670" y="5406"/>
                </a:cubicBezTo>
                <a:cubicBezTo>
                  <a:pt x="23680" y="5416"/>
                  <a:pt x="23690" y="5427"/>
                  <a:pt x="23698" y="5436"/>
                </a:cubicBezTo>
                <a:cubicBezTo>
                  <a:pt x="23705" y="5444"/>
                  <a:pt x="23713" y="5447"/>
                  <a:pt x="23721" y="5447"/>
                </a:cubicBezTo>
                <a:cubicBezTo>
                  <a:pt x="23748" y="5447"/>
                  <a:pt x="23772" y="5411"/>
                  <a:pt x="23748" y="5386"/>
                </a:cubicBezTo>
                <a:cubicBezTo>
                  <a:pt x="23738" y="5375"/>
                  <a:pt x="23728" y="5365"/>
                  <a:pt x="23720" y="5356"/>
                </a:cubicBezTo>
                <a:cubicBezTo>
                  <a:pt x="23713" y="5349"/>
                  <a:pt x="23704" y="5345"/>
                  <a:pt x="23696" y="5345"/>
                </a:cubicBezTo>
                <a:close/>
                <a:moveTo>
                  <a:pt x="21351" y="5410"/>
                </a:moveTo>
                <a:cubicBezTo>
                  <a:pt x="21343" y="5410"/>
                  <a:pt x="21334" y="5413"/>
                  <a:pt x="21327" y="5420"/>
                </a:cubicBezTo>
                <a:lnTo>
                  <a:pt x="21312" y="5436"/>
                </a:lnTo>
                <a:cubicBezTo>
                  <a:pt x="21287" y="5461"/>
                  <a:pt x="21310" y="5496"/>
                  <a:pt x="21337" y="5496"/>
                </a:cubicBezTo>
                <a:cubicBezTo>
                  <a:pt x="21345" y="5496"/>
                  <a:pt x="21353" y="5493"/>
                  <a:pt x="21361" y="5485"/>
                </a:cubicBezTo>
                <a:lnTo>
                  <a:pt x="21376" y="5470"/>
                </a:lnTo>
                <a:cubicBezTo>
                  <a:pt x="21402" y="5445"/>
                  <a:pt x="21378" y="5410"/>
                  <a:pt x="21351" y="5410"/>
                </a:cubicBezTo>
                <a:close/>
                <a:moveTo>
                  <a:pt x="4199" y="5440"/>
                </a:moveTo>
                <a:cubicBezTo>
                  <a:pt x="4153" y="5440"/>
                  <a:pt x="4153" y="5510"/>
                  <a:pt x="4199" y="5510"/>
                </a:cubicBezTo>
                <a:lnTo>
                  <a:pt x="4215" y="5510"/>
                </a:lnTo>
                <a:cubicBezTo>
                  <a:pt x="4261" y="5510"/>
                  <a:pt x="4262" y="5440"/>
                  <a:pt x="4215" y="5440"/>
                </a:cubicBezTo>
                <a:close/>
                <a:moveTo>
                  <a:pt x="7869" y="5424"/>
                </a:moveTo>
                <a:cubicBezTo>
                  <a:pt x="7861" y="5424"/>
                  <a:pt x="7852" y="5427"/>
                  <a:pt x="7845" y="5435"/>
                </a:cubicBezTo>
                <a:lnTo>
                  <a:pt x="7829" y="5451"/>
                </a:lnTo>
                <a:cubicBezTo>
                  <a:pt x="7804" y="5476"/>
                  <a:pt x="7828" y="5511"/>
                  <a:pt x="7855" y="5511"/>
                </a:cubicBezTo>
                <a:cubicBezTo>
                  <a:pt x="7863" y="5511"/>
                  <a:pt x="7871" y="5507"/>
                  <a:pt x="7878" y="5500"/>
                </a:cubicBezTo>
                <a:lnTo>
                  <a:pt x="7894" y="5484"/>
                </a:lnTo>
                <a:cubicBezTo>
                  <a:pt x="7920" y="5460"/>
                  <a:pt x="7896" y="5424"/>
                  <a:pt x="7869" y="5424"/>
                </a:cubicBezTo>
                <a:close/>
                <a:moveTo>
                  <a:pt x="16409" y="5399"/>
                </a:moveTo>
                <a:cubicBezTo>
                  <a:pt x="16384" y="5399"/>
                  <a:pt x="16360" y="5424"/>
                  <a:pt x="16377" y="5451"/>
                </a:cubicBezTo>
                <a:cubicBezTo>
                  <a:pt x="16388" y="5466"/>
                  <a:pt x="16397" y="5480"/>
                  <a:pt x="16408" y="5495"/>
                </a:cubicBezTo>
                <a:cubicBezTo>
                  <a:pt x="16416" y="5506"/>
                  <a:pt x="16427" y="5511"/>
                  <a:pt x="16438" y="5511"/>
                </a:cubicBezTo>
                <a:cubicBezTo>
                  <a:pt x="16463" y="5511"/>
                  <a:pt x="16487" y="5486"/>
                  <a:pt x="16468" y="5459"/>
                </a:cubicBezTo>
                <a:cubicBezTo>
                  <a:pt x="16458" y="5443"/>
                  <a:pt x="16450" y="5430"/>
                  <a:pt x="16439" y="5415"/>
                </a:cubicBezTo>
                <a:cubicBezTo>
                  <a:pt x="16431" y="5404"/>
                  <a:pt x="16420" y="5399"/>
                  <a:pt x="16409" y="5399"/>
                </a:cubicBezTo>
                <a:close/>
                <a:moveTo>
                  <a:pt x="9306" y="5423"/>
                </a:moveTo>
                <a:cubicBezTo>
                  <a:pt x="9282" y="5423"/>
                  <a:pt x="9257" y="5449"/>
                  <a:pt x="9271" y="5477"/>
                </a:cubicBezTo>
                <a:cubicBezTo>
                  <a:pt x="9277" y="5487"/>
                  <a:pt x="9282" y="5496"/>
                  <a:pt x="9287" y="5506"/>
                </a:cubicBezTo>
                <a:cubicBezTo>
                  <a:pt x="9294" y="5519"/>
                  <a:pt x="9304" y="5524"/>
                  <a:pt x="9315" y="5524"/>
                </a:cubicBezTo>
                <a:cubicBezTo>
                  <a:pt x="9339" y="5524"/>
                  <a:pt x="9363" y="5499"/>
                  <a:pt x="9349" y="5472"/>
                </a:cubicBezTo>
                <a:cubicBezTo>
                  <a:pt x="9344" y="5461"/>
                  <a:pt x="9339" y="5452"/>
                  <a:pt x="9333" y="5441"/>
                </a:cubicBezTo>
                <a:cubicBezTo>
                  <a:pt x="9327" y="5429"/>
                  <a:pt x="9316" y="5423"/>
                  <a:pt x="9306" y="5423"/>
                </a:cubicBezTo>
                <a:close/>
                <a:moveTo>
                  <a:pt x="8884" y="5469"/>
                </a:moveTo>
                <a:cubicBezTo>
                  <a:pt x="8871" y="5469"/>
                  <a:pt x="8858" y="5487"/>
                  <a:pt x="8870" y="5500"/>
                </a:cubicBezTo>
                <a:lnTo>
                  <a:pt x="8914" y="5544"/>
                </a:lnTo>
                <a:cubicBezTo>
                  <a:pt x="8918" y="5547"/>
                  <a:pt x="8922" y="5549"/>
                  <a:pt x="8926" y="5549"/>
                </a:cubicBezTo>
                <a:cubicBezTo>
                  <a:pt x="8939" y="5549"/>
                  <a:pt x="8952" y="5532"/>
                  <a:pt x="8939" y="5520"/>
                </a:cubicBezTo>
                <a:lnTo>
                  <a:pt x="8894" y="5475"/>
                </a:lnTo>
                <a:cubicBezTo>
                  <a:pt x="8891" y="5471"/>
                  <a:pt x="8887" y="5469"/>
                  <a:pt x="8884" y="5469"/>
                </a:cubicBezTo>
                <a:close/>
                <a:moveTo>
                  <a:pt x="15449" y="5412"/>
                </a:moveTo>
                <a:cubicBezTo>
                  <a:pt x="15436" y="5412"/>
                  <a:pt x="15423" y="5429"/>
                  <a:pt x="15436" y="5442"/>
                </a:cubicBezTo>
                <a:cubicBezTo>
                  <a:pt x="15466" y="5475"/>
                  <a:pt x="15496" y="5510"/>
                  <a:pt x="15528" y="5546"/>
                </a:cubicBezTo>
                <a:cubicBezTo>
                  <a:pt x="15531" y="5550"/>
                  <a:pt x="15536" y="5552"/>
                  <a:pt x="15539" y="5552"/>
                </a:cubicBezTo>
                <a:cubicBezTo>
                  <a:pt x="15553" y="5552"/>
                  <a:pt x="15564" y="5534"/>
                  <a:pt x="15552" y="5521"/>
                </a:cubicBezTo>
                <a:cubicBezTo>
                  <a:pt x="15523" y="5487"/>
                  <a:pt x="15491" y="5452"/>
                  <a:pt x="15461" y="5417"/>
                </a:cubicBezTo>
                <a:cubicBezTo>
                  <a:pt x="15457" y="5413"/>
                  <a:pt x="15453" y="5412"/>
                  <a:pt x="15449" y="5412"/>
                </a:cubicBezTo>
                <a:close/>
                <a:moveTo>
                  <a:pt x="15864" y="5425"/>
                </a:moveTo>
                <a:cubicBezTo>
                  <a:pt x="15850" y="5425"/>
                  <a:pt x="15837" y="5433"/>
                  <a:pt x="15834" y="5451"/>
                </a:cubicBezTo>
                <a:cubicBezTo>
                  <a:pt x="15824" y="5485"/>
                  <a:pt x="15834" y="5517"/>
                  <a:pt x="15856" y="5545"/>
                </a:cubicBezTo>
                <a:cubicBezTo>
                  <a:pt x="15862" y="5553"/>
                  <a:pt x="15872" y="5556"/>
                  <a:pt x="15882" y="5556"/>
                </a:cubicBezTo>
                <a:cubicBezTo>
                  <a:pt x="15891" y="5556"/>
                  <a:pt x="15901" y="5552"/>
                  <a:pt x="15907" y="5546"/>
                </a:cubicBezTo>
                <a:cubicBezTo>
                  <a:pt x="15922" y="5531"/>
                  <a:pt x="15918" y="5510"/>
                  <a:pt x="15907" y="5496"/>
                </a:cubicBezTo>
                <a:cubicBezTo>
                  <a:pt x="15901" y="5488"/>
                  <a:pt x="15901" y="5479"/>
                  <a:pt x="15902" y="5470"/>
                </a:cubicBezTo>
                <a:cubicBezTo>
                  <a:pt x="15908" y="5443"/>
                  <a:pt x="15885" y="5425"/>
                  <a:pt x="15864" y="5425"/>
                </a:cubicBezTo>
                <a:close/>
                <a:moveTo>
                  <a:pt x="20691" y="5483"/>
                </a:moveTo>
                <a:cubicBezTo>
                  <a:pt x="20664" y="5483"/>
                  <a:pt x="20640" y="5518"/>
                  <a:pt x="20666" y="5543"/>
                </a:cubicBezTo>
                <a:lnTo>
                  <a:pt x="20682" y="5559"/>
                </a:lnTo>
                <a:cubicBezTo>
                  <a:pt x="20689" y="5566"/>
                  <a:pt x="20698" y="5569"/>
                  <a:pt x="20706" y="5569"/>
                </a:cubicBezTo>
                <a:cubicBezTo>
                  <a:pt x="20733" y="5569"/>
                  <a:pt x="20756" y="5534"/>
                  <a:pt x="20731" y="5509"/>
                </a:cubicBezTo>
                <a:lnTo>
                  <a:pt x="20715" y="5494"/>
                </a:lnTo>
                <a:cubicBezTo>
                  <a:pt x="20708" y="5486"/>
                  <a:pt x="20700" y="5483"/>
                  <a:pt x="20691" y="5483"/>
                </a:cubicBezTo>
                <a:close/>
                <a:moveTo>
                  <a:pt x="4515" y="5515"/>
                </a:moveTo>
                <a:cubicBezTo>
                  <a:pt x="4507" y="5515"/>
                  <a:pt x="4499" y="5519"/>
                  <a:pt x="4491" y="5526"/>
                </a:cubicBezTo>
                <a:lnTo>
                  <a:pt x="4476" y="5542"/>
                </a:lnTo>
                <a:cubicBezTo>
                  <a:pt x="4449" y="5566"/>
                  <a:pt x="4474" y="5602"/>
                  <a:pt x="4502" y="5602"/>
                </a:cubicBezTo>
                <a:cubicBezTo>
                  <a:pt x="4510" y="5602"/>
                  <a:pt x="4518" y="5599"/>
                  <a:pt x="4525" y="5592"/>
                </a:cubicBezTo>
                <a:lnTo>
                  <a:pt x="4541" y="5576"/>
                </a:lnTo>
                <a:cubicBezTo>
                  <a:pt x="4566" y="5551"/>
                  <a:pt x="4542" y="5515"/>
                  <a:pt x="4515" y="5515"/>
                </a:cubicBezTo>
                <a:close/>
                <a:moveTo>
                  <a:pt x="2066" y="5540"/>
                </a:moveTo>
                <a:cubicBezTo>
                  <a:pt x="2020" y="5540"/>
                  <a:pt x="2020" y="5610"/>
                  <a:pt x="2066" y="5610"/>
                </a:cubicBezTo>
                <a:cubicBezTo>
                  <a:pt x="2111" y="5610"/>
                  <a:pt x="2111" y="5540"/>
                  <a:pt x="2066" y="5540"/>
                </a:cubicBezTo>
                <a:close/>
                <a:moveTo>
                  <a:pt x="7793" y="5545"/>
                </a:moveTo>
                <a:cubicBezTo>
                  <a:pt x="7747" y="5545"/>
                  <a:pt x="7747" y="5615"/>
                  <a:pt x="7793" y="5615"/>
                </a:cubicBezTo>
                <a:cubicBezTo>
                  <a:pt x="7839" y="5615"/>
                  <a:pt x="7839" y="5545"/>
                  <a:pt x="7793" y="5545"/>
                </a:cubicBezTo>
                <a:close/>
                <a:moveTo>
                  <a:pt x="3718" y="5559"/>
                </a:moveTo>
                <a:cubicBezTo>
                  <a:pt x="3710" y="5559"/>
                  <a:pt x="3702" y="5562"/>
                  <a:pt x="3695" y="5569"/>
                </a:cubicBezTo>
                <a:lnTo>
                  <a:pt x="3679" y="5585"/>
                </a:lnTo>
                <a:cubicBezTo>
                  <a:pt x="3654" y="5611"/>
                  <a:pt x="3678" y="5646"/>
                  <a:pt x="3705" y="5646"/>
                </a:cubicBezTo>
                <a:cubicBezTo>
                  <a:pt x="3713" y="5646"/>
                  <a:pt x="3721" y="5643"/>
                  <a:pt x="3729" y="5635"/>
                </a:cubicBezTo>
                <a:cubicBezTo>
                  <a:pt x="3734" y="5629"/>
                  <a:pt x="3738" y="5625"/>
                  <a:pt x="3744" y="5619"/>
                </a:cubicBezTo>
                <a:cubicBezTo>
                  <a:pt x="3769" y="5594"/>
                  <a:pt x="3745" y="5559"/>
                  <a:pt x="3718" y="5559"/>
                </a:cubicBezTo>
                <a:close/>
                <a:moveTo>
                  <a:pt x="24669" y="5572"/>
                </a:moveTo>
                <a:cubicBezTo>
                  <a:pt x="24661" y="5572"/>
                  <a:pt x="24653" y="5575"/>
                  <a:pt x="24645" y="5582"/>
                </a:cubicBezTo>
                <a:lnTo>
                  <a:pt x="24629" y="5597"/>
                </a:lnTo>
                <a:cubicBezTo>
                  <a:pt x="24604" y="5622"/>
                  <a:pt x="24629" y="5657"/>
                  <a:pt x="24656" y="5657"/>
                </a:cubicBezTo>
                <a:cubicBezTo>
                  <a:pt x="24664" y="5657"/>
                  <a:pt x="24672" y="5654"/>
                  <a:pt x="24680" y="5647"/>
                </a:cubicBezTo>
                <a:lnTo>
                  <a:pt x="24695" y="5631"/>
                </a:lnTo>
                <a:cubicBezTo>
                  <a:pt x="24720" y="5607"/>
                  <a:pt x="24697" y="5572"/>
                  <a:pt x="24669" y="5572"/>
                </a:cubicBezTo>
                <a:close/>
                <a:moveTo>
                  <a:pt x="13060" y="5584"/>
                </a:moveTo>
                <a:cubicBezTo>
                  <a:pt x="13043" y="5584"/>
                  <a:pt x="13025" y="5595"/>
                  <a:pt x="13025" y="5618"/>
                </a:cubicBezTo>
                <a:lnTo>
                  <a:pt x="13025" y="5634"/>
                </a:lnTo>
                <a:cubicBezTo>
                  <a:pt x="13025" y="5657"/>
                  <a:pt x="13043" y="5668"/>
                  <a:pt x="13060" y="5668"/>
                </a:cubicBezTo>
                <a:cubicBezTo>
                  <a:pt x="13078" y="5668"/>
                  <a:pt x="13095" y="5657"/>
                  <a:pt x="13095" y="5634"/>
                </a:cubicBezTo>
                <a:lnTo>
                  <a:pt x="13095" y="5618"/>
                </a:lnTo>
                <a:cubicBezTo>
                  <a:pt x="13095" y="5595"/>
                  <a:pt x="13078" y="5584"/>
                  <a:pt x="13060" y="5584"/>
                </a:cubicBezTo>
                <a:close/>
                <a:moveTo>
                  <a:pt x="12744" y="5584"/>
                </a:moveTo>
                <a:cubicBezTo>
                  <a:pt x="12739" y="5584"/>
                  <a:pt x="12733" y="5585"/>
                  <a:pt x="12728" y="5588"/>
                </a:cubicBezTo>
                <a:cubicBezTo>
                  <a:pt x="12717" y="5593"/>
                  <a:pt x="12708" y="5598"/>
                  <a:pt x="12697" y="5604"/>
                </a:cubicBezTo>
                <a:cubicBezTo>
                  <a:pt x="12663" y="5622"/>
                  <a:pt x="12684" y="5670"/>
                  <a:pt x="12716" y="5670"/>
                </a:cubicBezTo>
                <a:cubicBezTo>
                  <a:pt x="12721" y="5670"/>
                  <a:pt x="12727" y="5668"/>
                  <a:pt x="12733" y="5665"/>
                </a:cubicBezTo>
                <a:cubicBezTo>
                  <a:pt x="12743" y="5660"/>
                  <a:pt x="12753" y="5655"/>
                  <a:pt x="12763" y="5650"/>
                </a:cubicBezTo>
                <a:cubicBezTo>
                  <a:pt x="12798" y="5632"/>
                  <a:pt x="12777" y="5584"/>
                  <a:pt x="12744" y="5584"/>
                </a:cubicBezTo>
                <a:close/>
                <a:moveTo>
                  <a:pt x="13721" y="5570"/>
                </a:moveTo>
                <a:cubicBezTo>
                  <a:pt x="13704" y="5570"/>
                  <a:pt x="13686" y="5582"/>
                  <a:pt x="13686" y="5605"/>
                </a:cubicBezTo>
                <a:lnTo>
                  <a:pt x="13686" y="5635"/>
                </a:lnTo>
                <a:cubicBezTo>
                  <a:pt x="13686" y="5658"/>
                  <a:pt x="13703" y="5670"/>
                  <a:pt x="13721" y="5670"/>
                </a:cubicBezTo>
                <a:cubicBezTo>
                  <a:pt x="13739" y="5670"/>
                  <a:pt x="13756" y="5658"/>
                  <a:pt x="13756" y="5635"/>
                </a:cubicBezTo>
                <a:lnTo>
                  <a:pt x="13756" y="5605"/>
                </a:lnTo>
                <a:cubicBezTo>
                  <a:pt x="13756" y="5582"/>
                  <a:pt x="13739" y="5570"/>
                  <a:pt x="13721" y="5570"/>
                </a:cubicBezTo>
                <a:close/>
                <a:moveTo>
                  <a:pt x="6780" y="5563"/>
                </a:moveTo>
                <a:cubicBezTo>
                  <a:pt x="6710" y="5563"/>
                  <a:pt x="6710" y="5671"/>
                  <a:pt x="6780" y="5671"/>
                </a:cubicBezTo>
                <a:cubicBezTo>
                  <a:pt x="6849" y="5671"/>
                  <a:pt x="6849" y="5563"/>
                  <a:pt x="6780" y="5563"/>
                </a:cubicBezTo>
                <a:close/>
                <a:moveTo>
                  <a:pt x="595" y="5627"/>
                </a:moveTo>
                <a:cubicBezTo>
                  <a:pt x="582" y="5627"/>
                  <a:pt x="569" y="5645"/>
                  <a:pt x="582" y="5657"/>
                </a:cubicBezTo>
                <a:lnTo>
                  <a:pt x="597" y="5673"/>
                </a:lnTo>
                <a:cubicBezTo>
                  <a:pt x="601" y="5677"/>
                  <a:pt x="605" y="5678"/>
                  <a:pt x="609" y="5678"/>
                </a:cubicBezTo>
                <a:cubicBezTo>
                  <a:pt x="622" y="5678"/>
                  <a:pt x="635" y="5660"/>
                  <a:pt x="623" y="5648"/>
                </a:cubicBezTo>
                <a:cubicBezTo>
                  <a:pt x="616" y="5642"/>
                  <a:pt x="611" y="5637"/>
                  <a:pt x="607" y="5632"/>
                </a:cubicBezTo>
                <a:cubicBezTo>
                  <a:pt x="603" y="5628"/>
                  <a:pt x="599" y="5627"/>
                  <a:pt x="595" y="5627"/>
                </a:cubicBezTo>
                <a:close/>
                <a:moveTo>
                  <a:pt x="11392" y="5592"/>
                </a:moveTo>
                <a:cubicBezTo>
                  <a:pt x="11386" y="5592"/>
                  <a:pt x="11380" y="5594"/>
                  <a:pt x="11374" y="5598"/>
                </a:cubicBezTo>
                <a:cubicBezTo>
                  <a:pt x="11358" y="5609"/>
                  <a:pt x="11344" y="5618"/>
                  <a:pt x="11329" y="5629"/>
                </a:cubicBezTo>
                <a:cubicBezTo>
                  <a:pt x="11297" y="5649"/>
                  <a:pt x="11317" y="5695"/>
                  <a:pt x="11347" y="5695"/>
                </a:cubicBezTo>
                <a:cubicBezTo>
                  <a:pt x="11352" y="5695"/>
                  <a:pt x="11358" y="5694"/>
                  <a:pt x="11365" y="5690"/>
                </a:cubicBezTo>
                <a:cubicBezTo>
                  <a:pt x="11380" y="5679"/>
                  <a:pt x="11395" y="5671"/>
                  <a:pt x="11409" y="5660"/>
                </a:cubicBezTo>
                <a:cubicBezTo>
                  <a:pt x="11441" y="5639"/>
                  <a:pt x="11421" y="5592"/>
                  <a:pt x="11392" y="5592"/>
                </a:cubicBezTo>
                <a:close/>
                <a:moveTo>
                  <a:pt x="17131" y="5590"/>
                </a:moveTo>
                <a:cubicBezTo>
                  <a:pt x="17090" y="5590"/>
                  <a:pt x="17054" y="5643"/>
                  <a:pt x="17091" y="5681"/>
                </a:cubicBezTo>
                <a:cubicBezTo>
                  <a:pt x="17096" y="5686"/>
                  <a:pt x="17101" y="5693"/>
                  <a:pt x="17106" y="5697"/>
                </a:cubicBezTo>
                <a:cubicBezTo>
                  <a:pt x="17117" y="5708"/>
                  <a:pt x="17130" y="5712"/>
                  <a:pt x="17142" y="5712"/>
                </a:cubicBezTo>
                <a:cubicBezTo>
                  <a:pt x="17183" y="5712"/>
                  <a:pt x="17220" y="5659"/>
                  <a:pt x="17183" y="5621"/>
                </a:cubicBezTo>
                <a:lnTo>
                  <a:pt x="17167" y="5606"/>
                </a:lnTo>
                <a:cubicBezTo>
                  <a:pt x="17156" y="5595"/>
                  <a:pt x="17143" y="5590"/>
                  <a:pt x="17131" y="5590"/>
                </a:cubicBezTo>
                <a:close/>
                <a:moveTo>
                  <a:pt x="142" y="5655"/>
                </a:moveTo>
                <a:cubicBezTo>
                  <a:pt x="98" y="5655"/>
                  <a:pt x="97" y="5724"/>
                  <a:pt x="144" y="5725"/>
                </a:cubicBezTo>
                <a:cubicBezTo>
                  <a:pt x="189" y="5725"/>
                  <a:pt x="189" y="5655"/>
                  <a:pt x="144" y="5655"/>
                </a:cubicBezTo>
                <a:cubicBezTo>
                  <a:pt x="143" y="5655"/>
                  <a:pt x="142" y="5655"/>
                  <a:pt x="142" y="5655"/>
                </a:cubicBezTo>
                <a:close/>
                <a:moveTo>
                  <a:pt x="1405" y="5597"/>
                </a:moveTo>
                <a:cubicBezTo>
                  <a:pt x="1378" y="5597"/>
                  <a:pt x="1354" y="5633"/>
                  <a:pt x="1380" y="5657"/>
                </a:cubicBezTo>
                <a:cubicBezTo>
                  <a:pt x="1399" y="5677"/>
                  <a:pt x="1419" y="5698"/>
                  <a:pt x="1440" y="5718"/>
                </a:cubicBezTo>
                <a:cubicBezTo>
                  <a:pt x="1447" y="5725"/>
                  <a:pt x="1455" y="5728"/>
                  <a:pt x="1463" y="5728"/>
                </a:cubicBezTo>
                <a:cubicBezTo>
                  <a:pt x="1491" y="5728"/>
                  <a:pt x="1515" y="5693"/>
                  <a:pt x="1490" y="5668"/>
                </a:cubicBezTo>
                <a:cubicBezTo>
                  <a:pt x="1470" y="5648"/>
                  <a:pt x="1450" y="5627"/>
                  <a:pt x="1429" y="5608"/>
                </a:cubicBezTo>
                <a:cubicBezTo>
                  <a:pt x="1422" y="5600"/>
                  <a:pt x="1413" y="5597"/>
                  <a:pt x="1405" y="5597"/>
                </a:cubicBezTo>
                <a:close/>
                <a:moveTo>
                  <a:pt x="24011" y="5644"/>
                </a:moveTo>
                <a:cubicBezTo>
                  <a:pt x="23984" y="5644"/>
                  <a:pt x="23960" y="5680"/>
                  <a:pt x="23985" y="5704"/>
                </a:cubicBezTo>
                <a:lnTo>
                  <a:pt x="24001" y="5720"/>
                </a:lnTo>
                <a:cubicBezTo>
                  <a:pt x="24008" y="5727"/>
                  <a:pt x="24017" y="5730"/>
                  <a:pt x="24025" y="5730"/>
                </a:cubicBezTo>
                <a:cubicBezTo>
                  <a:pt x="24052" y="5730"/>
                  <a:pt x="24076" y="5695"/>
                  <a:pt x="24051" y="5671"/>
                </a:cubicBezTo>
                <a:cubicBezTo>
                  <a:pt x="24045" y="5665"/>
                  <a:pt x="24041" y="5660"/>
                  <a:pt x="24035" y="5655"/>
                </a:cubicBezTo>
                <a:cubicBezTo>
                  <a:pt x="24028" y="5647"/>
                  <a:pt x="24019" y="5644"/>
                  <a:pt x="24011" y="5644"/>
                </a:cubicBezTo>
                <a:close/>
                <a:moveTo>
                  <a:pt x="22131" y="5652"/>
                </a:moveTo>
                <a:cubicBezTo>
                  <a:pt x="22123" y="5652"/>
                  <a:pt x="22115" y="5655"/>
                  <a:pt x="22108" y="5662"/>
                </a:cubicBezTo>
                <a:lnTo>
                  <a:pt x="22092" y="5678"/>
                </a:lnTo>
                <a:cubicBezTo>
                  <a:pt x="22067" y="5703"/>
                  <a:pt x="22091" y="5739"/>
                  <a:pt x="22118" y="5739"/>
                </a:cubicBezTo>
                <a:cubicBezTo>
                  <a:pt x="22126" y="5739"/>
                  <a:pt x="22134" y="5736"/>
                  <a:pt x="22141" y="5728"/>
                </a:cubicBezTo>
                <a:lnTo>
                  <a:pt x="22157" y="5713"/>
                </a:lnTo>
                <a:cubicBezTo>
                  <a:pt x="22183" y="5688"/>
                  <a:pt x="22158" y="5652"/>
                  <a:pt x="22131" y="5652"/>
                </a:cubicBezTo>
                <a:close/>
                <a:moveTo>
                  <a:pt x="3644" y="5678"/>
                </a:moveTo>
                <a:cubicBezTo>
                  <a:pt x="3598" y="5678"/>
                  <a:pt x="3598" y="5749"/>
                  <a:pt x="3644" y="5749"/>
                </a:cubicBezTo>
                <a:cubicBezTo>
                  <a:pt x="3644" y="5749"/>
                  <a:pt x="3644" y="5749"/>
                  <a:pt x="3645" y="5749"/>
                </a:cubicBezTo>
                <a:cubicBezTo>
                  <a:pt x="3688" y="5749"/>
                  <a:pt x="3690" y="5678"/>
                  <a:pt x="3644" y="5678"/>
                </a:cubicBezTo>
                <a:close/>
                <a:moveTo>
                  <a:pt x="5997" y="5636"/>
                </a:moveTo>
                <a:cubicBezTo>
                  <a:pt x="5985" y="5636"/>
                  <a:pt x="5972" y="5641"/>
                  <a:pt x="5961" y="5652"/>
                </a:cubicBezTo>
                <a:lnTo>
                  <a:pt x="5932" y="5682"/>
                </a:lnTo>
                <a:cubicBezTo>
                  <a:pt x="5893" y="5719"/>
                  <a:pt x="5930" y="5773"/>
                  <a:pt x="5971" y="5773"/>
                </a:cubicBezTo>
                <a:cubicBezTo>
                  <a:pt x="5983" y="5773"/>
                  <a:pt x="5995" y="5769"/>
                  <a:pt x="6006" y="5758"/>
                </a:cubicBezTo>
                <a:lnTo>
                  <a:pt x="6037" y="5728"/>
                </a:lnTo>
                <a:cubicBezTo>
                  <a:pt x="6074" y="5690"/>
                  <a:pt x="6038" y="5636"/>
                  <a:pt x="5997" y="5636"/>
                </a:cubicBezTo>
                <a:close/>
                <a:moveTo>
                  <a:pt x="7448" y="5708"/>
                </a:moveTo>
                <a:cubicBezTo>
                  <a:pt x="7402" y="5708"/>
                  <a:pt x="7402" y="5779"/>
                  <a:pt x="7448" y="5779"/>
                </a:cubicBezTo>
                <a:cubicBezTo>
                  <a:pt x="7494" y="5779"/>
                  <a:pt x="7494" y="5708"/>
                  <a:pt x="7448" y="5708"/>
                </a:cubicBezTo>
                <a:close/>
                <a:moveTo>
                  <a:pt x="984" y="5748"/>
                </a:moveTo>
                <a:cubicBezTo>
                  <a:pt x="971" y="5748"/>
                  <a:pt x="959" y="5767"/>
                  <a:pt x="971" y="5779"/>
                </a:cubicBezTo>
                <a:lnTo>
                  <a:pt x="987" y="5794"/>
                </a:lnTo>
                <a:cubicBezTo>
                  <a:pt x="991" y="5798"/>
                  <a:pt x="995" y="5799"/>
                  <a:pt x="999" y="5799"/>
                </a:cubicBezTo>
                <a:cubicBezTo>
                  <a:pt x="1012" y="5799"/>
                  <a:pt x="1023" y="5782"/>
                  <a:pt x="1011" y="5770"/>
                </a:cubicBezTo>
                <a:lnTo>
                  <a:pt x="995" y="5754"/>
                </a:lnTo>
                <a:cubicBezTo>
                  <a:pt x="992" y="5750"/>
                  <a:pt x="988" y="5748"/>
                  <a:pt x="984" y="5748"/>
                </a:cubicBezTo>
                <a:close/>
                <a:moveTo>
                  <a:pt x="12022" y="5731"/>
                </a:moveTo>
                <a:cubicBezTo>
                  <a:pt x="11977" y="5731"/>
                  <a:pt x="11978" y="5803"/>
                  <a:pt x="12022" y="5803"/>
                </a:cubicBezTo>
                <a:lnTo>
                  <a:pt x="12053" y="5803"/>
                </a:lnTo>
                <a:cubicBezTo>
                  <a:pt x="12099" y="5803"/>
                  <a:pt x="12099" y="5731"/>
                  <a:pt x="12053" y="5731"/>
                </a:cubicBezTo>
                <a:lnTo>
                  <a:pt x="12022" y="5731"/>
                </a:lnTo>
                <a:cubicBezTo>
                  <a:pt x="12022" y="5731"/>
                  <a:pt x="12022" y="5731"/>
                  <a:pt x="12022" y="5731"/>
                </a:cubicBezTo>
                <a:close/>
                <a:moveTo>
                  <a:pt x="8491" y="5736"/>
                </a:moveTo>
                <a:cubicBezTo>
                  <a:pt x="8446" y="5736"/>
                  <a:pt x="8446" y="5807"/>
                  <a:pt x="8491" y="5807"/>
                </a:cubicBezTo>
                <a:cubicBezTo>
                  <a:pt x="8537" y="5807"/>
                  <a:pt x="8538" y="5736"/>
                  <a:pt x="8491" y="5736"/>
                </a:cubicBezTo>
                <a:close/>
                <a:moveTo>
                  <a:pt x="20164" y="5708"/>
                </a:moveTo>
                <a:cubicBezTo>
                  <a:pt x="20147" y="5708"/>
                  <a:pt x="20129" y="5719"/>
                  <a:pt x="20129" y="5742"/>
                </a:cubicBezTo>
                <a:lnTo>
                  <a:pt x="20129" y="5772"/>
                </a:lnTo>
                <a:cubicBezTo>
                  <a:pt x="20129" y="5795"/>
                  <a:pt x="20147" y="5807"/>
                  <a:pt x="20164" y="5807"/>
                </a:cubicBezTo>
                <a:cubicBezTo>
                  <a:pt x="20182" y="5807"/>
                  <a:pt x="20200" y="5795"/>
                  <a:pt x="20200" y="5772"/>
                </a:cubicBezTo>
                <a:lnTo>
                  <a:pt x="20200" y="5742"/>
                </a:lnTo>
                <a:cubicBezTo>
                  <a:pt x="20200" y="5719"/>
                  <a:pt x="20182" y="5708"/>
                  <a:pt x="20164" y="5708"/>
                </a:cubicBezTo>
                <a:close/>
                <a:moveTo>
                  <a:pt x="18962" y="5702"/>
                </a:moveTo>
                <a:cubicBezTo>
                  <a:pt x="18935" y="5702"/>
                  <a:pt x="18908" y="5719"/>
                  <a:pt x="18908" y="5754"/>
                </a:cubicBezTo>
                <a:lnTo>
                  <a:pt x="18908" y="5770"/>
                </a:lnTo>
                <a:cubicBezTo>
                  <a:pt x="18908" y="5804"/>
                  <a:pt x="18935" y="5821"/>
                  <a:pt x="18962" y="5821"/>
                </a:cubicBezTo>
                <a:cubicBezTo>
                  <a:pt x="18988" y="5821"/>
                  <a:pt x="19015" y="5804"/>
                  <a:pt x="19016" y="5770"/>
                </a:cubicBezTo>
                <a:lnTo>
                  <a:pt x="19016" y="5754"/>
                </a:lnTo>
                <a:cubicBezTo>
                  <a:pt x="19016" y="5719"/>
                  <a:pt x="18989" y="5702"/>
                  <a:pt x="18962" y="5702"/>
                </a:cubicBezTo>
                <a:close/>
                <a:moveTo>
                  <a:pt x="22597" y="5767"/>
                </a:moveTo>
                <a:cubicBezTo>
                  <a:pt x="22588" y="5767"/>
                  <a:pt x="22580" y="5772"/>
                  <a:pt x="22579" y="5783"/>
                </a:cubicBezTo>
                <a:lnTo>
                  <a:pt x="22579" y="5805"/>
                </a:lnTo>
                <a:cubicBezTo>
                  <a:pt x="22579" y="5816"/>
                  <a:pt x="22588" y="5822"/>
                  <a:pt x="22597" y="5822"/>
                </a:cubicBezTo>
                <a:cubicBezTo>
                  <a:pt x="22606" y="5822"/>
                  <a:pt x="22615" y="5816"/>
                  <a:pt x="22615" y="5805"/>
                </a:cubicBezTo>
                <a:lnTo>
                  <a:pt x="22615" y="5783"/>
                </a:lnTo>
                <a:cubicBezTo>
                  <a:pt x="22615" y="5772"/>
                  <a:pt x="22606" y="5767"/>
                  <a:pt x="22597" y="5767"/>
                </a:cubicBezTo>
                <a:close/>
                <a:moveTo>
                  <a:pt x="7192" y="5783"/>
                </a:moveTo>
                <a:cubicBezTo>
                  <a:pt x="7147" y="5783"/>
                  <a:pt x="7147" y="5854"/>
                  <a:pt x="7192" y="5854"/>
                </a:cubicBezTo>
                <a:lnTo>
                  <a:pt x="7208" y="5854"/>
                </a:lnTo>
                <a:cubicBezTo>
                  <a:pt x="7253" y="5854"/>
                  <a:pt x="7254" y="5783"/>
                  <a:pt x="7208" y="5783"/>
                </a:cubicBezTo>
                <a:close/>
                <a:moveTo>
                  <a:pt x="20945" y="5800"/>
                </a:moveTo>
                <a:cubicBezTo>
                  <a:pt x="20899" y="5800"/>
                  <a:pt x="20899" y="5871"/>
                  <a:pt x="20945" y="5871"/>
                </a:cubicBezTo>
                <a:cubicBezTo>
                  <a:pt x="20991" y="5871"/>
                  <a:pt x="20991" y="5800"/>
                  <a:pt x="20945" y="5800"/>
                </a:cubicBezTo>
                <a:close/>
                <a:moveTo>
                  <a:pt x="19593" y="5705"/>
                </a:moveTo>
                <a:cubicBezTo>
                  <a:pt x="19576" y="5705"/>
                  <a:pt x="19558" y="5717"/>
                  <a:pt x="19558" y="5740"/>
                </a:cubicBezTo>
                <a:lnTo>
                  <a:pt x="19558" y="5846"/>
                </a:lnTo>
                <a:cubicBezTo>
                  <a:pt x="19558" y="5869"/>
                  <a:pt x="19576" y="5880"/>
                  <a:pt x="19593" y="5880"/>
                </a:cubicBezTo>
                <a:cubicBezTo>
                  <a:pt x="19611" y="5880"/>
                  <a:pt x="19629" y="5869"/>
                  <a:pt x="19629" y="5846"/>
                </a:cubicBezTo>
                <a:lnTo>
                  <a:pt x="19629" y="5740"/>
                </a:lnTo>
                <a:cubicBezTo>
                  <a:pt x="19629" y="5717"/>
                  <a:pt x="19611" y="5705"/>
                  <a:pt x="19593" y="5705"/>
                </a:cubicBezTo>
                <a:close/>
                <a:moveTo>
                  <a:pt x="6604" y="5810"/>
                </a:moveTo>
                <a:cubicBezTo>
                  <a:pt x="6599" y="5810"/>
                  <a:pt x="6593" y="5811"/>
                  <a:pt x="6588" y="5814"/>
                </a:cubicBezTo>
                <a:cubicBezTo>
                  <a:pt x="6577" y="5819"/>
                  <a:pt x="6568" y="5825"/>
                  <a:pt x="6557" y="5830"/>
                </a:cubicBezTo>
                <a:cubicBezTo>
                  <a:pt x="6522" y="5848"/>
                  <a:pt x="6543" y="5896"/>
                  <a:pt x="6576" y="5896"/>
                </a:cubicBezTo>
                <a:cubicBezTo>
                  <a:pt x="6581" y="5896"/>
                  <a:pt x="6587" y="5895"/>
                  <a:pt x="6593" y="5892"/>
                </a:cubicBezTo>
                <a:cubicBezTo>
                  <a:pt x="6603" y="5886"/>
                  <a:pt x="6613" y="5881"/>
                  <a:pt x="6623" y="5876"/>
                </a:cubicBezTo>
                <a:cubicBezTo>
                  <a:pt x="6659" y="5858"/>
                  <a:pt x="6637" y="5810"/>
                  <a:pt x="6604" y="5810"/>
                </a:cubicBezTo>
                <a:close/>
                <a:moveTo>
                  <a:pt x="13013" y="5839"/>
                </a:moveTo>
                <a:cubicBezTo>
                  <a:pt x="12968" y="5839"/>
                  <a:pt x="12969" y="5910"/>
                  <a:pt x="13014" y="5910"/>
                </a:cubicBezTo>
                <a:lnTo>
                  <a:pt x="13029" y="5910"/>
                </a:lnTo>
                <a:cubicBezTo>
                  <a:pt x="13074" y="5910"/>
                  <a:pt x="13074" y="5839"/>
                  <a:pt x="13029" y="5839"/>
                </a:cubicBezTo>
                <a:lnTo>
                  <a:pt x="13014" y="5839"/>
                </a:lnTo>
                <a:cubicBezTo>
                  <a:pt x="13013" y="5839"/>
                  <a:pt x="13013" y="5839"/>
                  <a:pt x="13013" y="5839"/>
                </a:cubicBezTo>
                <a:close/>
                <a:moveTo>
                  <a:pt x="3298" y="5841"/>
                </a:moveTo>
                <a:cubicBezTo>
                  <a:pt x="3252" y="5841"/>
                  <a:pt x="3252" y="5913"/>
                  <a:pt x="3298" y="5913"/>
                </a:cubicBezTo>
                <a:cubicBezTo>
                  <a:pt x="3298" y="5913"/>
                  <a:pt x="3299" y="5913"/>
                  <a:pt x="3299" y="5913"/>
                </a:cubicBezTo>
                <a:cubicBezTo>
                  <a:pt x="3342" y="5913"/>
                  <a:pt x="3344" y="5841"/>
                  <a:pt x="3298" y="5841"/>
                </a:cubicBezTo>
                <a:close/>
                <a:moveTo>
                  <a:pt x="6238" y="5880"/>
                </a:moveTo>
                <a:cubicBezTo>
                  <a:pt x="6192" y="5880"/>
                  <a:pt x="6192" y="5950"/>
                  <a:pt x="6238" y="5950"/>
                </a:cubicBezTo>
                <a:cubicBezTo>
                  <a:pt x="6284" y="5950"/>
                  <a:pt x="6284" y="5880"/>
                  <a:pt x="6238" y="5880"/>
                </a:cubicBezTo>
                <a:close/>
                <a:moveTo>
                  <a:pt x="21454" y="5876"/>
                </a:moveTo>
                <a:cubicBezTo>
                  <a:pt x="21443" y="5876"/>
                  <a:pt x="21435" y="5881"/>
                  <a:pt x="21428" y="5889"/>
                </a:cubicBezTo>
                <a:cubicBezTo>
                  <a:pt x="21426" y="5888"/>
                  <a:pt x="21425" y="5888"/>
                  <a:pt x="21423" y="5888"/>
                </a:cubicBezTo>
                <a:cubicBezTo>
                  <a:pt x="21389" y="5888"/>
                  <a:pt x="21376" y="5947"/>
                  <a:pt x="21416" y="5960"/>
                </a:cubicBezTo>
                <a:cubicBezTo>
                  <a:pt x="21422" y="5962"/>
                  <a:pt x="21428" y="5963"/>
                  <a:pt x="21434" y="5963"/>
                </a:cubicBezTo>
                <a:cubicBezTo>
                  <a:pt x="21459" y="5963"/>
                  <a:pt x="21480" y="5945"/>
                  <a:pt x="21490" y="5922"/>
                </a:cubicBezTo>
                <a:cubicBezTo>
                  <a:pt x="21497" y="5903"/>
                  <a:pt x="21483" y="5881"/>
                  <a:pt x="21464" y="5877"/>
                </a:cubicBezTo>
                <a:cubicBezTo>
                  <a:pt x="21461" y="5876"/>
                  <a:pt x="21457" y="5876"/>
                  <a:pt x="21454" y="5876"/>
                </a:cubicBezTo>
                <a:close/>
                <a:moveTo>
                  <a:pt x="16093" y="5862"/>
                </a:moveTo>
                <a:cubicBezTo>
                  <a:pt x="16069" y="5862"/>
                  <a:pt x="16044" y="5887"/>
                  <a:pt x="16059" y="5915"/>
                </a:cubicBezTo>
                <a:cubicBezTo>
                  <a:pt x="16064" y="5925"/>
                  <a:pt x="16069" y="5935"/>
                  <a:pt x="16075" y="5945"/>
                </a:cubicBezTo>
                <a:cubicBezTo>
                  <a:pt x="16081" y="5958"/>
                  <a:pt x="16092" y="5963"/>
                  <a:pt x="16102" y="5963"/>
                </a:cubicBezTo>
                <a:cubicBezTo>
                  <a:pt x="16126" y="5963"/>
                  <a:pt x="16151" y="5938"/>
                  <a:pt x="16136" y="5910"/>
                </a:cubicBezTo>
                <a:cubicBezTo>
                  <a:pt x="16131" y="5899"/>
                  <a:pt x="16126" y="5891"/>
                  <a:pt x="16121" y="5880"/>
                </a:cubicBezTo>
                <a:cubicBezTo>
                  <a:pt x="16114" y="5867"/>
                  <a:pt x="16104" y="5862"/>
                  <a:pt x="16093" y="5862"/>
                </a:cubicBezTo>
                <a:close/>
                <a:moveTo>
                  <a:pt x="23483" y="5869"/>
                </a:moveTo>
                <a:cubicBezTo>
                  <a:pt x="23466" y="5869"/>
                  <a:pt x="23449" y="5880"/>
                  <a:pt x="23449" y="5903"/>
                </a:cubicBezTo>
                <a:lnTo>
                  <a:pt x="23449" y="5934"/>
                </a:lnTo>
                <a:cubicBezTo>
                  <a:pt x="23449" y="5957"/>
                  <a:pt x="23466" y="5968"/>
                  <a:pt x="23484" y="5968"/>
                </a:cubicBezTo>
                <a:cubicBezTo>
                  <a:pt x="23501" y="5968"/>
                  <a:pt x="23519" y="5957"/>
                  <a:pt x="23519" y="5934"/>
                </a:cubicBezTo>
                <a:lnTo>
                  <a:pt x="23519" y="5903"/>
                </a:lnTo>
                <a:cubicBezTo>
                  <a:pt x="23519" y="5881"/>
                  <a:pt x="23501" y="5869"/>
                  <a:pt x="23483" y="5869"/>
                </a:cubicBezTo>
                <a:close/>
                <a:moveTo>
                  <a:pt x="23231" y="5948"/>
                </a:moveTo>
                <a:cubicBezTo>
                  <a:pt x="23209" y="5948"/>
                  <a:pt x="23208" y="5983"/>
                  <a:pt x="23231" y="5983"/>
                </a:cubicBezTo>
                <a:lnTo>
                  <a:pt x="23254" y="5983"/>
                </a:lnTo>
                <a:cubicBezTo>
                  <a:pt x="23276" y="5983"/>
                  <a:pt x="23276" y="5948"/>
                  <a:pt x="23254" y="5948"/>
                </a:cubicBezTo>
                <a:close/>
                <a:moveTo>
                  <a:pt x="3041" y="5917"/>
                </a:moveTo>
                <a:cubicBezTo>
                  <a:pt x="2995" y="5917"/>
                  <a:pt x="2995" y="5987"/>
                  <a:pt x="3041" y="5987"/>
                </a:cubicBezTo>
                <a:lnTo>
                  <a:pt x="3057" y="5987"/>
                </a:lnTo>
                <a:cubicBezTo>
                  <a:pt x="3103" y="5987"/>
                  <a:pt x="3103" y="5917"/>
                  <a:pt x="3057" y="5917"/>
                </a:cubicBezTo>
                <a:close/>
                <a:moveTo>
                  <a:pt x="13327" y="5914"/>
                </a:moveTo>
                <a:cubicBezTo>
                  <a:pt x="13319" y="5914"/>
                  <a:pt x="13311" y="5917"/>
                  <a:pt x="13304" y="5924"/>
                </a:cubicBezTo>
                <a:lnTo>
                  <a:pt x="13288" y="5940"/>
                </a:lnTo>
                <a:cubicBezTo>
                  <a:pt x="13263" y="5965"/>
                  <a:pt x="13288" y="6001"/>
                  <a:pt x="13315" y="6001"/>
                </a:cubicBezTo>
                <a:cubicBezTo>
                  <a:pt x="13323" y="6001"/>
                  <a:pt x="13331" y="5998"/>
                  <a:pt x="13338" y="5990"/>
                </a:cubicBezTo>
                <a:lnTo>
                  <a:pt x="13354" y="5974"/>
                </a:lnTo>
                <a:cubicBezTo>
                  <a:pt x="13380" y="5950"/>
                  <a:pt x="13355" y="5914"/>
                  <a:pt x="13327" y="5914"/>
                </a:cubicBezTo>
                <a:close/>
                <a:moveTo>
                  <a:pt x="18421" y="5894"/>
                </a:moveTo>
                <a:cubicBezTo>
                  <a:pt x="18352" y="5894"/>
                  <a:pt x="18352" y="6001"/>
                  <a:pt x="18421" y="6002"/>
                </a:cubicBezTo>
                <a:cubicBezTo>
                  <a:pt x="18490" y="6002"/>
                  <a:pt x="18490" y="5894"/>
                  <a:pt x="18421" y="5894"/>
                </a:cubicBezTo>
                <a:close/>
                <a:moveTo>
                  <a:pt x="10880" y="5939"/>
                </a:moveTo>
                <a:cubicBezTo>
                  <a:pt x="10835" y="5939"/>
                  <a:pt x="10835" y="6009"/>
                  <a:pt x="10880" y="6009"/>
                </a:cubicBezTo>
                <a:cubicBezTo>
                  <a:pt x="10926" y="6009"/>
                  <a:pt x="10926" y="5939"/>
                  <a:pt x="10880" y="5939"/>
                </a:cubicBezTo>
                <a:close/>
                <a:moveTo>
                  <a:pt x="2455" y="5944"/>
                </a:moveTo>
                <a:cubicBezTo>
                  <a:pt x="2449" y="5944"/>
                  <a:pt x="2444" y="5945"/>
                  <a:pt x="2438" y="5948"/>
                </a:cubicBezTo>
                <a:cubicBezTo>
                  <a:pt x="2428" y="5954"/>
                  <a:pt x="2418" y="5959"/>
                  <a:pt x="2408" y="5964"/>
                </a:cubicBezTo>
                <a:cubicBezTo>
                  <a:pt x="2372" y="5982"/>
                  <a:pt x="2394" y="6029"/>
                  <a:pt x="2426" y="6029"/>
                </a:cubicBezTo>
                <a:cubicBezTo>
                  <a:pt x="2432" y="6029"/>
                  <a:pt x="2437" y="6028"/>
                  <a:pt x="2443" y="6025"/>
                </a:cubicBezTo>
                <a:cubicBezTo>
                  <a:pt x="2454" y="6019"/>
                  <a:pt x="2462" y="6014"/>
                  <a:pt x="2473" y="6009"/>
                </a:cubicBezTo>
                <a:cubicBezTo>
                  <a:pt x="2508" y="5991"/>
                  <a:pt x="2486" y="5944"/>
                  <a:pt x="2455" y="5944"/>
                </a:cubicBezTo>
                <a:close/>
                <a:moveTo>
                  <a:pt x="24265" y="5961"/>
                </a:moveTo>
                <a:cubicBezTo>
                  <a:pt x="24219" y="5961"/>
                  <a:pt x="24219" y="6032"/>
                  <a:pt x="24265" y="6032"/>
                </a:cubicBezTo>
                <a:cubicBezTo>
                  <a:pt x="24310" y="6032"/>
                  <a:pt x="24310" y="5961"/>
                  <a:pt x="24265" y="5961"/>
                </a:cubicBezTo>
                <a:close/>
                <a:moveTo>
                  <a:pt x="20494" y="5949"/>
                </a:moveTo>
                <a:cubicBezTo>
                  <a:pt x="20477" y="5949"/>
                  <a:pt x="20459" y="5960"/>
                  <a:pt x="20459" y="5983"/>
                </a:cubicBezTo>
                <a:lnTo>
                  <a:pt x="20459" y="5999"/>
                </a:lnTo>
                <a:cubicBezTo>
                  <a:pt x="20459" y="6022"/>
                  <a:pt x="20477" y="6033"/>
                  <a:pt x="20494" y="6033"/>
                </a:cubicBezTo>
                <a:cubicBezTo>
                  <a:pt x="20512" y="6033"/>
                  <a:pt x="20530" y="6022"/>
                  <a:pt x="20530" y="5999"/>
                </a:cubicBezTo>
                <a:lnTo>
                  <a:pt x="20530" y="5983"/>
                </a:lnTo>
                <a:cubicBezTo>
                  <a:pt x="20530" y="5960"/>
                  <a:pt x="20512" y="5949"/>
                  <a:pt x="20494" y="5949"/>
                </a:cubicBezTo>
                <a:close/>
                <a:moveTo>
                  <a:pt x="12532" y="5957"/>
                </a:moveTo>
                <a:cubicBezTo>
                  <a:pt x="12524" y="5957"/>
                  <a:pt x="12516" y="5960"/>
                  <a:pt x="12509" y="5967"/>
                </a:cubicBezTo>
                <a:lnTo>
                  <a:pt x="12493" y="5983"/>
                </a:lnTo>
                <a:cubicBezTo>
                  <a:pt x="12468" y="6007"/>
                  <a:pt x="12492" y="6043"/>
                  <a:pt x="12520" y="6043"/>
                </a:cubicBezTo>
                <a:cubicBezTo>
                  <a:pt x="12528" y="6043"/>
                  <a:pt x="12536" y="6040"/>
                  <a:pt x="12543" y="6033"/>
                </a:cubicBezTo>
                <a:lnTo>
                  <a:pt x="12559" y="6017"/>
                </a:lnTo>
                <a:cubicBezTo>
                  <a:pt x="12584" y="5992"/>
                  <a:pt x="12559" y="5957"/>
                  <a:pt x="12532" y="5957"/>
                </a:cubicBezTo>
                <a:close/>
                <a:moveTo>
                  <a:pt x="9408" y="6026"/>
                </a:moveTo>
                <a:cubicBezTo>
                  <a:pt x="9395" y="6026"/>
                  <a:pt x="9383" y="6044"/>
                  <a:pt x="9395" y="6056"/>
                </a:cubicBezTo>
                <a:lnTo>
                  <a:pt x="9411" y="6072"/>
                </a:lnTo>
                <a:cubicBezTo>
                  <a:pt x="9414" y="6075"/>
                  <a:pt x="9419" y="6077"/>
                  <a:pt x="9422" y="6077"/>
                </a:cubicBezTo>
                <a:cubicBezTo>
                  <a:pt x="9436" y="6077"/>
                  <a:pt x="9448" y="6060"/>
                  <a:pt x="9435" y="6048"/>
                </a:cubicBezTo>
                <a:lnTo>
                  <a:pt x="9420" y="6032"/>
                </a:lnTo>
                <a:cubicBezTo>
                  <a:pt x="9417" y="6028"/>
                  <a:pt x="9412" y="6026"/>
                  <a:pt x="9408" y="6026"/>
                </a:cubicBezTo>
                <a:close/>
                <a:moveTo>
                  <a:pt x="8956" y="6053"/>
                </a:moveTo>
                <a:cubicBezTo>
                  <a:pt x="8910" y="6053"/>
                  <a:pt x="8910" y="6123"/>
                  <a:pt x="8956" y="6123"/>
                </a:cubicBezTo>
                <a:cubicBezTo>
                  <a:pt x="8957" y="6123"/>
                  <a:pt x="8957" y="6123"/>
                  <a:pt x="8957" y="6123"/>
                </a:cubicBezTo>
                <a:cubicBezTo>
                  <a:pt x="9002" y="6123"/>
                  <a:pt x="9003" y="6053"/>
                  <a:pt x="8956" y="6053"/>
                </a:cubicBezTo>
                <a:close/>
                <a:moveTo>
                  <a:pt x="20149" y="6039"/>
                </a:moveTo>
                <a:cubicBezTo>
                  <a:pt x="20131" y="6039"/>
                  <a:pt x="20113" y="6051"/>
                  <a:pt x="20113" y="6074"/>
                </a:cubicBezTo>
                <a:lnTo>
                  <a:pt x="20113" y="6090"/>
                </a:lnTo>
                <a:cubicBezTo>
                  <a:pt x="20113" y="6112"/>
                  <a:pt x="20131" y="6123"/>
                  <a:pt x="20149" y="6123"/>
                </a:cubicBezTo>
                <a:cubicBezTo>
                  <a:pt x="20167" y="6123"/>
                  <a:pt x="20184" y="6112"/>
                  <a:pt x="20184" y="6090"/>
                </a:cubicBezTo>
                <a:lnTo>
                  <a:pt x="20184" y="6074"/>
                </a:lnTo>
                <a:cubicBezTo>
                  <a:pt x="20184" y="6051"/>
                  <a:pt x="20167" y="6039"/>
                  <a:pt x="20149" y="6039"/>
                </a:cubicBezTo>
                <a:close/>
                <a:moveTo>
                  <a:pt x="24774" y="6038"/>
                </a:moveTo>
                <a:cubicBezTo>
                  <a:pt x="24763" y="6038"/>
                  <a:pt x="24755" y="6043"/>
                  <a:pt x="24748" y="6051"/>
                </a:cubicBezTo>
                <a:cubicBezTo>
                  <a:pt x="24746" y="6051"/>
                  <a:pt x="24745" y="6051"/>
                  <a:pt x="24743" y="6051"/>
                </a:cubicBezTo>
                <a:cubicBezTo>
                  <a:pt x="24708" y="6051"/>
                  <a:pt x="24695" y="6109"/>
                  <a:pt x="24735" y="6122"/>
                </a:cubicBezTo>
                <a:cubicBezTo>
                  <a:pt x="24741" y="6124"/>
                  <a:pt x="24747" y="6125"/>
                  <a:pt x="24753" y="6125"/>
                </a:cubicBezTo>
                <a:cubicBezTo>
                  <a:pt x="24779" y="6125"/>
                  <a:pt x="24801" y="6108"/>
                  <a:pt x="24809" y="6084"/>
                </a:cubicBezTo>
                <a:cubicBezTo>
                  <a:pt x="24817" y="6065"/>
                  <a:pt x="24801" y="6044"/>
                  <a:pt x="24784" y="6039"/>
                </a:cubicBezTo>
                <a:cubicBezTo>
                  <a:pt x="24781" y="6038"/>
                  <a:pt x="24777" y="6038"/>
                  <a:pt x="24774" y="6038"/>
                </a:cubicBezTo>
                <a:close/>
                <a:moveTo>
                  <a:pt x="10220" y="5996"/>
                </a:moveTo>
                <a:cubicBezTo>
                  <a:pt x="10193" y="5996"/>
                  <a:pt x="10168" y="6031"/>
                  <a:pt x="10193" y="6056"/>
                </a:cubicBezTo>
                <a:cubicBezTo>
                  <a:pt x="10213" y="6076"/>
                  <a:pt x="10233" y="6097"/>
                  <a:pt x="10254" y="6117"/>
                </a:cubicBezTo>
                <a:cubicBezTo>
                  <a:pt x="10261" y="6124"/>
                  <a:pt x="10270" y="6127"/>
                  <a:pt x="10278" y="6127"/>
                </a:cubicBezTo>
                <a:cubicBezTo>
                  <a:pt x="10305" y="6127"/>
                  <a:pt x="10329" y="6091"/>
                  <a:pt x="10303" y="6067"/>
                </a:cubicBezTo>
                <a:cubicBezTo>
                  <a:pt x="10285" y="6048"/>
                  <a:pt x="10265" y="6027"/>
                  <a:pt x="10244" y="6007"/>
                </a:cubicBezTo>
                <a:cubicBezTo>
                  <a:pt x="10236" y="5999"/>
                  <a:pt x="10228" y="5996"/>
                  <a:pt x="10220" y="5996"/>
                </a:cubicBezTo>
                <a:close/>
                <a:moveTo>
                  <a:pt x="17892" y="6024"/>
                </a:moveTo>
                <a:cubicBezTo>
                  <a:pt x="17887" y="6024"/>
                  <a:pt x="17882" y="6025"/>
                  <a:pt x="17878" y="6027"/>
                </a:cubicBezTo>
                <a:cubicBezTo>
                  <a:pt x="17862" y="6032"/>
                  <a:pt x="17848" y="6037"/>
                  <a:pt x="17834" y="6043"/>
                </a:cubicBezTo>
                <a:cubicBezTo>
                  <a:pt x="17806" y="6051"/>
                  <a:pt x="17788" y="6079"/>
                  <a:pt x="17797" y="6107"/>
                </a:cubicBezTo>
                <a:cubicBezTo>
                  <a:pt x="17803" y="6129"/>
                  <a:pt x="17825" y="6147"/>
                  <a:pt x="17848" y="6147"/>
                </a:cubicBezTo>
                <a:cubicBezTo>
                  <a:pt x="17852" y="6147"/>
                  <a:pt x="17857" y="6146"/>
                  <a:pt x="17862" y="6144"/>
                </a:cubicBezTo>
                <a:cubicBezTo>
                  <a:pt x="17878" y="6139"/>
                  <a:pt x="17892" y="6134"/>
                  <a:pt x="17907" y="6128"/>
                </a:cubicBezTo>
                <a:cubicBezTo>
                  <a:pt x="17934" y="6119"/>
                  <a:pt x="17951" y="6092"/>
                  <a:pt x="17944" y="6063"/>
                </a:cubicBezTo>
                <a:cubicBezTo>
                  <a:pt x="17937" y="6042"/>
                  <a:pt x="17915" y="6024"/>
                  <a:pt x="17892" y="6024"/>
                </a:cubicBezTo>
                <a:close/>
                <a:moveTo>
                  <a:pt x="12458" y="6077"/>
                </a:moveTo>
                <a:cubicBezTo>
                  <a:pt x="12412" y="6077"/>
                  <a:pt x="12412" y="6148"/>
                  <a:pt x="12458" y="6148"/>
                </a:cubicBezTo>
                <a:cubicBezTo>
                  <a:pt x="12503" y="6148"/>
                  <a:pt x="12503" y="6077"/>
                  <a:pt x="12458" y="6077"/>
                </a:cubicBezTo>
                <a:close/>
                <a:moveTo>
                  <a:pt x="22634" y="6085"/>
                </a:moveTo>
                <a:cubicBezTo>
                  <a:pt x="22624" y="6085"/>
                  <a:pt x="22614" y="6093"/>
                  <a:pt x="22618" y="6106"/>
                </a:cubicBezTo>
                <a:cubicBezTo>
                  <a:pt x="22622" y="6118"/>
                  <a:pt x="22625" y="6128"/>
                  <a:pt x="22627" y="6139"/>
                </a:cubicBezTo>
                <a:cubicBezTo>
                  <a:pt x="22630" y="6148"/>
                  <a:pt x="22637" y="6152"/>
                  <a:pt x="22645" y="6152"/>
                </a:cubicBezTo>
                <a:cubicBezTo>
                  <a:pt x="22655" y="6152"/>
                  <a:pt x="22666" y="6144"/>
                  <a:pt x="22662" y="6132"/>
                </a:cubicBezTo>
                <a:cubicBezTo>
                  <a:pt x="22658" y="6119"/>
                  <a:pt x="22655" y="6110"/>
                  <a:pt x="22652" y="6098"/>
                </a:cubicBezTo>
                <a:cubicBezTo>
                  <a:pt x="22650" y="6089"/>
                  <a:pt x="22642" y="6085"/>
                  <a:pt x="22634" y="6085"/>
                </a:cubicBezTo>
                <a:close/>
                <a:moveTo>
                  <a:pt x="22251" y="6143"/>
                </a:moveTo>
                <a:cubicBezTo>
                  <a:pt x="22229" y="6143"/>
                  <a:pt x="22229" y="6179"/>
                  <a:pt x="22251" y="6179"/>
                </a:cubicBezTo>
                <a:lnTo>
                  <a:pt x="22274" y="6179"/>
                </a:lnTo>
                <a:cubicBezTo>
                  <a:pt x="22295" y="6179"/>
                  <a:pt x="22295" y="6143"/>
                  <a:pt x="22274" y="6143"/>
                </a:cubicBezTo>
                <a:cubicBezTo>
                  <a:pt x="22270" y="6144"/>
                  <a:pt x="22266" y="6144"/>
                  <a:pt x="22262" y="6144"/>
                </a:cubicBezTo>
                <a:cubicBezTo>
                  <a:pt x="22259" y="6144"/>
                  <a:pt x="22255" y="6144"/>
                  <a:pt x="22251" y="6143"/>
                </a:cubicBezTo>
                <a:close/>
                <a:moveTo>
                  <a:pt x="7169" y="6075"/>
                </a:moveTo>
                <a:cubicBezTo>
                  <a:pt x="7101" y="6075"/>
                  <a:pt x="7100" y="6182"/>
                  <a:pt x="7169" y="6182"/>
                </a:cubicBezTo>
                <a:cubicBezTo>
                  <a:pt x="7237" y="6182"/>
                  <a:pt x="7238" y="6075"/>
                  <a:pt x="7169" y="6075"/>
                </a:cubicBezTo>
                <a:close/>
                <a:moveTo>
                  <a:pt x="5862" y="6089"/>
                </a:moveTo>
                <a:cubicBezTo>
                  <a:pt x="5856" y="6089"/>
                  <a:pt x="5850" y="6091"/>
                  <a:pt x="5844" y="6095"/>
                </a:cubicBezTo>
                <a:cubicBezTo>
                  <a:pt x="5828" y="6105"/>
                  <a:pt x="5813" y="6114"/>
                  <a:pt x="5799" y="6124"/>
                </a:cubicBezTo>
                <a:cubicBezTo>
                  <a:pt x="5766" y="6145"/>
                  <a:pt x="5787" y="6192"/>
                  <a:pt x="5816" y="6192"/>
                </a:cubicBezTo>
                <a:cubicBezTo>
                  <a:pt x="5822" y="6192"/>
                  <a:pt x="5828" y="6190"/>
                  <a:pt x="5834" y="6186"/>
                </a:cubicBezTo>
                <a:cubicBezTo>
                  <a:pt x="5850" y="6176"/>
                  <a:pt x="5865" y="6166"/>
                  <a:pt x="5879" y="6156"/>
                </a:cubicBezTo>
                <a:cubicBezTo>
                  <a:pt x="5911" y="6136"/>
                  <a:pt x="5891" y="6089"/>
                  <a:pt x="5862" y="6089"/>
                </a:cubicBezTo>
                <a:close/>
                <a:moveTo>
                  <a:pt x="23813" y="6111"/>
                </a:moveTo>
                <a:cubicBezTo>
                  <a:pt x="23795" y="6111"/>
                  <a:pt x="23778" y="6123"/>
                  <a:pt x="23778" y="6145"/>
                </a:cubicBezTo>
                <a:lnTo>
                  <a:pt x="23778" y="6161"/>
                </a:lnTo>
                <a:cubicBezTo>
                  <a:pt x="23778" y="6184"/>
                  <a:pt x="23795" y="6195"/>
                  <a:pt x="23813" y="6195"/>
                </a:cubicBezTo>
                <a:cubicBezTo>
                  <a:pt x="23830" y="6195"/>
                  <a:pt x="23848" y="6184"/>
                  <a:pt x="23848" y="6161"/>
                </a:cubicBezTo>
                <a:lnTo>
                  <a:pt x="23848" y="6145"/>
                </a:lnTo>
                <a:cubicBezTo>
                  <a:pt x="23848" y="6123"/>
                  <a:pt x="23830" y="6111"/>
                  <a:pt x="23813" y="6111"/>
                </a:cubicBezTo>
                <a:close/>
                <a:moveTo>
                  <a:pt x="9799" y="6149"/>
                </a:moveTo>
                <a:cubicBezTo>
                  <a:pt x="9785" y="6149"/>
                  <a:pt x="9773" y="6167"/>
                  <a:pt x="9785" y="6179"/>
                </a:cubicBezTo>
                <a:lnTo>
                  <a:pt x="9801" y="6194"/>
                </a:lnTo>
                <a:cubicBezTo>
                  <a:pt x="9804" y="6198"/>
                  <a:pt x="9808" y="6199"/>
                  <a:pt x="9812" y="6199"/>
                </a:cubicBezTo>
                <a:cubicBezTo>
                  <a:pt x="9825" y="6199"/>
                  <a:pt x="9838" y="6182"/>
                  <a:pt x="9826" y="6169"/>
                </a:cubicBezTo>
                <a:lnTo>
                  <a:pt x="9810" y="6154"/>
                </a:lnTo>
                <a:cubicBezTo>
                  <a:pt x="9806" y="6150"/>
                  <a:pt x="9802" y="6149"/>
                  <a:pt x="9799" y="6149"/>
                </a:cubicBezTo>
                <a:close/>
                <a:moveTo>
                  <a:pt x="5290" y="6055"/>
                </a:moveTo>
                <a:cubicBezTo>
                  <a:pt x="5286" y="6055"/>
                  <a:pt x="5281" y="6055"/>
                  <a:pt x="5277" y="6056"/>
                </a:cubicBezTo>
                <a:cubicBezTo>
                  <a:pt x="5251" y="6065"/>
                  <a:pt x="5231" y="6094"/>
                  <a:pt x="5240" y="6122"/>
                </a:cubicBezTo>
                <a:cubicBezTo>
                  <a:pt x="5246" y="6138"/>
                  <a:pt x="5251" y="6153"/>
                  <a:pt x="5254" y="6166"/>
                </a:cubicBezTo>
                <a:cubicBezTo>
                  <a:pt x="5262" y="6189"/>
                  <a:pt x="5282" y="6205"/>
                  <a:pt x="5305" y="6205"/>
                </a:cubicBezTo>
                <a:cubicBezTo>
                  <a:pt x="5310" y="6205"/>
                  <a:pt x="5315" y="6204"/>
                  <a:pt x="5320" y="6203"/>
                </a:cubicBezTo>
                <a:cubicBezTo>
                  <a:pt x="5346" y="6195"/>
                  <a:pt x="5366" y="6165"/>
                  <a:pt x="5357" y="6138"/>
                </a:cubicBezTo>
                <a:cubicBezTo>
                  <a:pt x="5351" y="6122"/>
                  <a:pt x="5346" y="6107"/>
                  <a:pt x="5342" y="6093"/>
                </a:cubicBezTo>
                <a:cubicBezTo>
                  <a:pt x="5334" y="6071"/>
                  <a:pt x="5313" y="6055"/>
                  <a:pt x="5290" y="6055"/>
                </a:cubicBezTo>
                <a:close/>
                <a:moveTo>
                  <a:pt x="16592" y="6074"/>
                </a:moveTo>
                <a:cubicBezTo>
                  <a:pt x="16571" y="6074"/>
                  <a:pt x="16549" y="6092"/>
                  <a:pt x="16554" y="6118"/>
                </a:cubicBezTo>
                <a:cubicBezTo>
                  <a:pt x="16560" y="6143"/>
                  <a:pt x="16565" y="6168"/>
                  <a:pt x="16568" y="6192"/>
                </a:cubicBezTo>
                <a:cubicBezTo>
                  <a:pt x="16571" y="6210"/>
                  <a:pt x="16584" y="6218"/>
                  <a:pt x="16598" y="6218"/>
                </a:cubicBezTo>
                <a:cubicBezTo>
                  <a:pt x="16619" y="6218"/>
                  <a:pt x="16641" y="6201"/>
                  <a:pt x="16636" y="6175"/>
                </a:cubicBezTo>
                <a:cubicBezTo>
                  <a:pt x="16631" y="6149"/>
                  <a:pt x="16626" y="6124"/>
                  <a:pt x="16622" y="6100"/>
                </a:cubicBezTo>
                <a:cubicBezTo>
                  <a:pt x="16619" y="6082"/>
                  <a:pt x="16605" y="6074"/>
                  <a:pt x="16592" y="6074"/>
                </a:cubicBezTo>
                <a:close/>
                <a:moveTo>
                  <a:pt x="1777" y="6152"/>
                </a:moveTo>
                <a:cubicBezTo>
                  <a:pt x="1774" y="6152"/>
                  <a:pt x="1771" y="6152"/>
                  <a:pt x="1769" y="6153"/>
                </a:cubicBezTo>
                <a:cubicBezTo>
                  <a:pt x="1743" y="6158"/>
                  <a:pt x="1718" y="6164"/>
                  <a:pt x="1694" y="6169"/>
                </a:cubicBezTo>
                <a:cubicBezTo>
                  <a:pt x="1652" y="6179"/>
                  <a:pt x="1666" y="6238"/>
                  <a:pt x="1703" y="6238"/>
                </a:cubicBezTo>
                <a:cubicBezTo>
                  <a:pt x="1706" y="6238"/>
                  <a:pt x="1709" y="6238"/>
                  <a:pt x="1712" y="6237"/>
                </a:cubicBezTo>
                <a:cubicBezTo>
                  <a:pt x="1737" y="6232"/>
                  <a:pt x="1762" y="6226"/>
                  <a:pt x="1786" y="6221"/>
                </a:cubicBezTo>
                <a:cubicBezTo>
                  <a:pt x="1830" y="6212"/>
                  <a:pt x="1815" y="6152"/>
                  <a:pt x="1777" y="6152"/>
                </a:cubicBezTo>
                <a:close/>
                <a:moveTo>
                  <a:pt x="4092" y="6196"/>
                </a:moveTo>
                <a:cubicBezTo>
                  <a:pt x="4088" y="6196"/>
                  <a:pt x="4084" y="6197"/>
                  <a:pt x="4081" y="6201"/>
                </a:cubicBezTo>
                <a:lnTo>
                  <a:pt x="4065" y="6216"/>
                </a:lnTo>
                <a:cubicBezTo>
                  <a:pt x="4052" y="6229"/>
                  <a:pt x="4064" y="6247"/>
                  <a:pt x="4078" y="6247"/>
                </a:cubicBezTo>
                <a:cubicBezTo>
                  <a:pt x="4082" y="6247"/>
                  <a:pt x="4086" y="6245"/>
                  <a:pt x="4090" y="6242"/>
                </a:cubicBezTo>
                <a:lnTo>
                  <a:pt x="4106" y="6226"/>
                </a:lnTo>
                <a:cubicBezTo>
                  <a:pt x="4119" y="6214"/>
                  <a:pt x="4106" y="6196"/>
                  <a:pt x="4092" y="6196"/>
                </a:cubicBezTo>
                <a:close/>
                <a:moveTo>
                  <a:pt x="6606" y="6176"/>
                </a:moveTo>
                <a:cubicBezTo>
                  <a:pt x="6589" y="6176"/>
                  <a:pt x="6571" y="6187"/>
                  <a:pt x="6571" y="6210"/>
                </a:cubicBezTo>
                <a:lnTo>
                  <a:pt x="6571" y="6239"/>
                </a:lnTo>
                <a:cubicBezTo>
                  <a:pt x="6571" y="6263"/>
                  <a:pt x="6588" y="6274"/>
                  <a:pt x="6606" y="6274"/>
                </a:cubicBezTo>
                <a:cubicBezTo>
                  <a:pt x="6623" y="6274"/>
                  <a:pt x="6641" y="6263"/>
                  <a:pt x="6641" y="6239"/>
                </a:cubicBezTo>
                <a:lnTo>
                  <a:pt x="6641" y="6210"/>
                </a:lnTo>
                <a:cubicBezTo>
                  <a:pt x="6642" y="6187"/>
                  <a:pt x="6624" y="6176"/>
                  <a:pt x="6606" y="6176"/>
                </a:cubicBezTo>
                <a:close/>
                <a:moveTo>
                  <a:pt x="23467" y="6200"/>
                </a:moveTo>
                <a:cubicBezTo>
                  <a:pt x="23450" y="6200"/>
                  <a:pt x="23432" y="6212"/>
                  <a:pt x="23432" y="6234"/>
                </a:cubicBezTo>
                <a:lnTo>
                  <a:pt x="23432" y="6250"/>
                </a:lnTo>
                <a:cubicBezTo>
                  <a:pt x="23432" y="6273"/>
                  <a:pt x="23449" y="6285"/>
                  <a:pt x="23467" y="6285"/>
                </a:cubicBezTo>
                <a:cubicBezTo>
                  <a:pt x="23485" y="6285"/>
                  <a:pt x="23502" y="6273"/>
                  <a:pt x="23502" y="6250"/>
                </a:cubicBezTo>
                <a:lnTo>
                  <a:pt x="23502" y="6234"/>
                </a:lnTo>
                <a:cubicBezTo>
                  <a:pt x="23503" y="6212"/>
                  <a:pt x="23485" y="6200"/>
                  <a:pt x="23467" y="6200"/>
                </a:cubicBezTo>
                <a:close/>
                <a:moveTo>
                  <a:pt x="20657" y="6219"/>
                </a:moveTo>
                <a:cubicBezTo>
                  <a:pt x="20649" y="6219"/>
                  <a:pt x="20641" y="6222"/>
                  <a:pt x="20634" y="6229"/>
                </a:cubicBezTo>
                <a:lnTo>
                  <a:pt x="20619" y="6245"/>
                </a:lnTo>
                <a:cubicBezTo>
                  <a:pt x="20593" y="6269"/>
                  <a:pt x="20617" y="6305"/>
                  <a:pt x="20645" y="6305"/>
                </a:cubicBezTo>
                <a:cubicBezTo>
                  <a:pt x="20653" y="6305"/>
                  <a:pt x="20661" y="6302"/>
                  <a:pt x="20668" y="6295"/>
                </a:cubicBezTo>
                <a:lnTo>
                  <a:pt x="20684" y="6279"/>
                </a:lnTo>
                <a:cubicBezTo>
                  <a:pt x="20709" y="6254"/>
                  <a:pt x="20685" y="6219"/>
                  <a:pt x="20657" y="6219"/>
                </a:cubicBezTo>
                <a:close/>
                <a:moveTo>
                  <a:pt x="12109" y="6243"/>
                </a:moveTo>
                <a:cubicBezTo>
                  <a:pt x="12065" y="6243"/>
                  <a:pt x="12066" y="6312"/>
                  <a:pt x="12110" y="6313"/>
                </a:cubicBezTo>
                <a:cubicBezTo>
                  <a:pt x="12157" y="6313"/>
                  <a:pt x="12157" y="6243"/>
                  <a:pt x="12110" y="6243"/>
                </a:cubicBezTo>
                <a:cubicBezTo>
                  <a:pt x="12110" y="6243"/>
                  <a:pt x="12110" y="6243"/>
                  <a:pt x="12109" y="6243"/>
                </a:cubicBezTo>
                <a:close/>
                <a:moveTo>
                  <a:pt x="4993" y="6208"/>
                </a:moveTo>
                <a:cubicBezTo>
                  <a:pt x="4924" y="6208"/>
                  <a:pt x="4924" y="6315"/>
                  <a:pt x="4994" y="6316"/>
                </a:cubicBezTo>
                <a:lnTo>
                  <a:pt x="5010" y="6316"/>
                </a:lnTo>
                <a:cubicBezTo>
                  <a:pt x="5079" y="6316"/>
                  <a:pt x="5079" y="6208"/>
                  <a:pt x="5010" y="6208"/>
                </a:cubicBezTo>
                <a:lnTo>
                  <a:pt x="4994" y="6208"/>
                </a:lnTo>
                <a:cubicBezTo>
                  <a:pt x="4994" y="6208"/>
                  <a:pt x="4993" y="6208"/>
                  <a:pt x="4993" y="6208"/>
                </a:cubicBezTo>
                <a:close/>
                <a:moveTo>
                  <a:pt x="22917" y="6194"/>
                </a:moveTo>
                <a:cubicBezTo>
                  <a:pt x="22900" y="6194"/>
                  <a:pt x="22883" y="6202"/>
                  <a:pt x="22873" y="6221"/>
                </a:cubicBezTo>
                <a:cubicBezTo>
                  <a:pt x="22861" y="6243"/>
                  <a:pt x="22866" y="6281"/>
                  <a:pt x="22893" y="6292"/>
                </a:cubicBezTo>
                <a:cubicBezTo>
                  <a:pt x="22919" y="6302"/>
                  <a:pt x="22942" y="6315"/>
                  <a:pt x="22967" y="6325"/>
                </a:cubicBezTo>
                <a:cubicBezTo>
                  <a:pt x="22976" y="6329"/>
                  <a:pt x="22985" y="6331"/>
                  <a:pt x="22994" y="6331"/>
                </a:cubicBezTo>
                <a:cubicBezTo>
                  <a:pt x="23012" y="6331"/>
                  <a:pt x="23029" y="6323"/>
                  <a:pt x="23039" y="6305"/>
                </a:cubicBezTo>
                <a:cubicBezTo>
                  <a:pt x="23051" y="6283"/>
                  <a:pt x="23046" y="6245"/>
                  <a:pt x="23019" y="6233"/>
                </a:cubicBezTo>
                <a:cubicBezTo>
                  <a:pt x="22994" y="6223"/>
                  <a:pt x="22971" y="6211"/>
                  <a:pt x="22946" y="6201"/>
                </a:cubicBezTo>
                <a:cubicBezTo>
                  <a:pt x="22937" y="6197"/>
                  <a:pt x="22927" y="6194"/>
                  <a:pt x="22917" y="6194"/>
                </a:cubicBezTo>
                <a:close/>
                <a:moveTo>
                  <a:pt x="19377" y="6244"/>
                </a:moveTo>
                <a:cubicBezTo>
                  <a:pt x="19366" y="6244"/>
                  <a:pt x="19356" y="6250"/>
                  <a:pt x="19349" y="6263"/>
                </a:cubicBezTo>
                <a:cubicBezTo>
                  <a:pt x="19344" y="6273"/>
                  <a:pt x="19339" y="6281"/>
                  <a:pt x="19334" y="6292"/>
                </a:cubicBezTo>
                <a:cubicBezTo>
                  <a:pt x="19319" y="6320"/>
                  <a:pt x="19344" y="6346"/>
                  <a:pt x="19368" y="6346"/>
                </a:cubicBezTo>
                <a:cubicBezTo>
                  <a:pt x="19378" y="6346"/>
                  <a:pt x="19389" y="6341"/>
                  <a:pt x="19395" y="6327"/>
                </a:cubicBezTo>
                <a:cubicBezTo>
                  <a:pt x="19401" y="6317"/>
                  <a:pt x="19406" y="6308"/>
                  <a:pt x="19411" y="6297"/>
                </a:cubicBezTo>
                <a:cubicBezTo>
                  <a:pt x="19425" y="6270"/>
                  <a:pt x="19401" y="6244"/>
                  <a:pt x="19377" y="6244"/>
                </a:cubicBezTo>
                <a:close/>
                <a:moveTo>
                  <a:pt x="1072" y="6323"/>
                </a:moveTo>
                <a:cubicBezTo>
                  <a:pt x="1050" y="6323"/>
                  <a:pt x="1050" y="6359"/>
                  <a:pt x="1072" y="6359"/>
                </a:cubicBezTo>
                <a:lnTo>
                  <a:pt x="1116" y="6359"/>
                </a:lnTo>
                <a:cubicBezTo>
                  <a:pt x="1140" y="6359"/>
                  <a:pt x="1140" y="6323"/>
                  <a:pt x="1116" y="6323"/>
                </a:cubicBezTo>
                <a:close/>
                <a:moveTo>
                  <a:pt x="11856" y="6317"/>
                </a:moveTo>
                <a:cubicBezTo>
                  <a:pt x="11810" y="6317"/>
                  <a:pt x="11810" y="6388"/>
                  <a:pt x="11856" y="6388"/>
                </a:cubicBezTo>
                <a:lnTo>
                  <a:pt x="11871" y="6388"/>
                </a:lnTo>
                <a:cubicBezTo>
                  <a:pt x="11916" y="6388"/>
                  <a:pt x="11917" y="6317"/>
                  <a:pt x="11871" y="6317"/>
                </a:cubicBezTo>
                <a:close/>
                <a:moveTo>
                  <a:pt x="11267" y="6343"/>
                </a:moveTo>
                <a:cubicBezTo>
                  <a:pt x="11261" y="6343"/>
                  <a:pt x="11256" y="6345"/>
                  <a:pt x="11250" y="6347"/>
                </a:cubicBezTo>
                <a:cubicBezTo>
                  <a:pt x="11240" y="6353"/>
                  <a:pt x="11231" y="6358"/>
                  <a:pt x="11220" y="6363"/>
                </a:cubicBezTo>
                <a:cubicBezTo>
                  <a:pt x="11186" y="6381"/>
                  <a:pt x="11206" y="6429"/>
                  <a:pt x="11239" y="6429"/>
                </a:cubicBezTo>
                <a:cubicBezTo>
                  <a:pt x="11244" y="6429"/>
                  <a:pt x="11250" y="6428"/>
                  <a:pt x="11256" y="6425"/>
                </a:cubicBezTo>
                <a:cubicBezTo>
                  <a:pt x="11266" y="6420"/>
                  <a:pt x="11276" y="6414"/>
                  <a:pt x="11286" y="6409"/>
                </a:cubicBezTo>
                <a:cubicBezTo>
                  <a:pt x="11322" y="6392"/>
                  <a:pt x="11300" y="6343"/>
                  <a:pt x="11267" y="6343"/>
                </a:cubicBezTo>
                <a:close/>
                <a:moveTo>
                  <a:pt x="16391" y="6342"/>
                </a:moveTo>
                <a:cubicBezTo>
                  <a:pt x="16368" y="6342"/>
                  <a:pt x="16343" y="6368"/>
                  <a:pt x="16357" y="6396"/>
                </a:cubicBezTo>
                <a:cubicBezTo>
                  <a:pt x="16363" y="6406"/>
                  <a:pt x="16368" y="6415"/>
                  <a:pt x="16373" y="6426"/>
                </a:cubicBezTo>
                <a:cubicBezTo>
                  <a:pt x="16380" y="6439"/>
                  <a:pt x="16391" y="6445"/>
                  <a:pt x="16402" y="6445"/>
                </a:cubicBezTo>
                <a:cubicBezTo>
                  <a:pt x="16425" y="6445"/>
                  <a:pt x="16449" y="6419"/>
                  <a:pt x="16435" y="6390"/>
                </a:cubicBezTo>
                <a:cubicBezTo>
                  <a:pt x="16430" y="6380"/>
                  <a:pt x="16424" y="6370"/>
                  <a:pt x="16419" y="6360"/>
                </a:cubicBezTo>
                <a:cubicBezTo>
                  <a:pt x="16413" y="6347"/>
                  <a:pt x="16402" y="6342"/>
                  <a:pt x="16391" y="6342"/>
                </a:cubicBezTo>
                <a:close/>
                <a:moveTo>
                  <a:pt x="6524" y="6381"/>
                </a:moveTo>
                <a:cubicBezTo>
                  <a:pt x="6478" y="6381"/>
                  <a:pt x="6478" y="6452"/>
                  <a:pt x="6524" y="6452"/>
                </a:cubicBezTo>
                <a:cubicBezTo>
                  <a:pt x="6524" y="6452"/>
                  <a:pt x="6524" y="6452"/>
                  <a:pt x="6525" y="6452"/>
                </a:cubicBezTo>
                <a:cubicBezTo>
                  <a:pt x="6569" y="6452"/>
                  <a:pt x="6568" y="6383"/>
                  <a:pt x="6524" y="6381"/>
                </a:cubicBezTo>
                <a:close/>
                <a:moveTo>
                  <a:pt x="23976" y="6380"/>
                </a:moveTo>
                <a:cubicBezTo>
                  <a:pt x="23968" y="6380"/>
                  <a:pt x="23960" y="6383"/>
                  <a:pt x="23953" y="6390"/>
                </a:cubicBezTo>
                <a:lnTo>
                  <a:pt x="23937" y="6406"/>
                </a:lnTo>
                <a:cubicBezTo>
                  <a:pt x="23912" y="6431"/>
                  <a:pt x="23937" y="6467"/>
                  <a:pt x="23964" y="6467"/>
                </a:cubicBezTo>
                <a:cubicBezTo>
                  <a:pt x="23972" y="6467"/>
                  <a:pt x="23980" y="6464"/>
                  <a:pt x="23987" y="6456"/>
                </a:cubicBezTo>
                <a:lnTo>
                  <a:pt x="24003" y="6441"/>
                </a:lnTo>
                <a:cubicBezTo>
                  <a:pt x="24028" y="6416"/>
                  <a:pt x="24003" y="6380"/>
                  <a:pt x="23976" y="6380"/>
                </a:cubicBezTo>
                <a:close/>
                <a:moveTo>
                  <a:pt x="15973" y="6391"/>
                </a:moveTo>
                <a:cubicBezTo>
                  <a:pt x="15960" y="6391"/>
                  <a:pt x="15947" y="6409"/>
                  <a:pt x="15959" y="6421"/>
                </a:cubicBezTo>
                <a:lnTo>
                  <a:pt x="16004" y="6465"/>
                </a:lnTo>
                <a:cubicBezTo>
                  <a:pt x="16008" y="6468"/>
                  <a:pt x="16011" y="6470"/>
                  <a:pt x="16015" y="6470"/>
                </a:cubicBezTo>
                <a:cubicBezTo>
                  <a:pt x="16028" y="6470"/>
                  <a:pt x="16041" y="6453"/>
                  <a:pt x="16028" y="6441"/>
                </a:cubicBezTo>
                <a:lnTo>
                  <a:pt x="15984" y="6396"/>
                </a:lnTo>
                <a:cubicBezTo>
                  <a:pt x="15981" y="6392"/>
                  <a:pt x="15977" y="6391"/>
                  <a:pt x="15973" y="6391"/>
                </a:cubicBezTo>
                <a:close/>
                <a:moveTo>
                  <a:pt x="3100" y="6448"/>
                </a:moveTo>
                <a:cubicBezTo>
                  <a:pt x="3096" y="6448"/>
                  <a:pt x="3092" y="6450"/>
                  <a:pt x="3089" y="6453"/>
                </a:cubicBezTo>
                <a:lnTo>
                  <a:pt x="3073" y="6469"/>
                </a:lnTo>
                <a:cubicBezTo>
                  <a:pt x="3060" y="6481"/>
                  <a:pt x="3073" y="6499"/>
                  <a:pt x="3087" y="6499"/>
                </a:cubicBezTo>
                <a:cubicBezTo>
                  <a:pt x="3090" y="6499"/>
                  <a:pt x="3095" y="6498"/>
                  <a:pt x="3098" y="6494"/>
                </a:cubicBezTo>
                <a:lnTo>
                  <a:pt x="3114" y="6478"/>
                </a:lnTo>
                <a:cubicBezTo>
                  <a:pt x="3126" y="6466"/>
                  <a:pt x="3113" y="6448"/>
                  <a:pt x="3100" y="6448"/>
                </a:cubicBezTo>
                <a:close/>
                <a:moveTo>
                  <a:pt x="14757" y="6456"/>
                </a:moveTo>
                <a:cubicBezTo>
                  <a:pt x="14740" y="6456"/>
                  <a:pt x="14722" y="6467"/>
                  <a:pt x="14722" y="6490"/>
                </a:cubicBezTo>
                <a:lnTo>
                  <a:pt x="14722" y="6506"/>
                </a:lnTo>
                <a:cubicBezTo>
                  <a:pt x="14722" y="6529"/>
                  <a:pt x="14740" y="6540"/>
                  <a:pt x="14757" y="6540"/>
                </a:cubicBezTo>
                <a:cubicBezTo>
                  <a:pt x="14775" y="6540"/>
                  <a:pt x="14792" y="6529"/>
                  <a:pt x="14792" y="6506"/>
                </a:cubicBezTo>
                <a:lnTo>
                  <a:pt x="14792" y="6490"/>
                </a:lnTo>
                <a:cubicBezTo>
                  <a:pt x="14793" y="6468"/>
                  <a:pt x="14775" y="6456"/>
                  <a:pt x="14757" y="6456"/>
                </a:cubicBezTo>
                <a:close/>
                <a:moveTo>
                  <a:pt x="6791" y="6484"/>
                </a:moveTo>
                <a:cubicBezTo>
                  <a:pt x="6746" y="6484"/>
                  <a:pt x="6746" y="6554"/>
                  <a:pt x="6792" y="6554"/>
                </a:cubicBezTo>
                <a:cubicBezTo>
                  <a:pt x="6838" y="6554"/>
                  <a:pt x="6838" y="6484"/>
                  <a:pt x="6792" y="6484"/>
                </a:cubicBezTo>
                <a:cubicBezTo>
                  <a:pt x="6792" y="6484"/>
                  <a:pt x="6791" y="6484"/>
                  <a:pt x="6791" y="6484"/>
                </a:cubicBezTo>
                <a:close/>
                <a:moveTo>
                  <a:pt x="5924" y="6499"/>
                </a:moveTo>
                <a:cubicBezTo>
                  <a:pt x="5879" y="6499"/>
                  <a:pt x="5879" y="6569"/>
                  <a:pt x="5924" y="6569"/>
                </a:cubicBezTo>
                <a:lnTo>
                  <a:pt x="5940" y="6569"/>
                </a:lnTo>
                <a:cubicBezTo>
                  <a:pt x="5986" y="6569"/>
                  <a:pt x="5986" y="6499"/>
                  <a:pt x="5940" y="6499"/>
                </a:cubicBezTo>
                <a:close/>
                <a:moveTo>
                  <a:pt x="6539" y="6455"/>
                </a:moveTo>
                <a:cubicBezTo>
                  <a:pt x="6516" y="6455"/>
                  <a:pt x="6493" y="6472"/>
                  <a:pt x="6488" y="6494"/>
                </a:cubicBezTo>
                <a:cubicBezTo>
                  <a:pt x="6480" y="6524"/>
                  <a:pt x="6499" y="6552"/>
                  <a:pt x="6525" y="6559"/>
                </a:cubicBezTo>
                <a:cubicBezTo>
                  <a:pt x="6540" y="6564"/>
                  <a:pt x="6554" y="6569"/>
                  <a:pt x="6569" y="6574"/>
                </a:cubicBezTo>
                <a:cubicBezTo>
                  <a:pt x="6574" y="6575"/>
                  <a:pt x="6579" y="6576"/>
                  <a:pt x="6583" y="6576"/>
                </a:cubicBezTo>
                <a:cubicBezTo>
                  <a:pt x="6607" y="6576"/>
                  <a:pt x="6629" y="6559"/>
                  <a:pt x="6635" y="6537"/>
                </a:cubicBezTo>
                <a:cubicBezTo>
                  <a:pt x="6642" y="6509"/>
                  <a:pt x="6625" y="6479"/>
                  <a:pt x="6598" y="6472"/>
                </a:cubicBezTo>
                <a:cubicBezTo>
                  <a:pt x="6582" y="6467"/>
                  <a:pt x="6568" y="6462"/>
                  <a:pt x="6553" y="6457"/>
                </a:cubicBezTo>
                <a:cubicBezTo>
                  <a:pt x="6548" y="6456"/>
                  <a:pt x="6543" y="6455"/>
                  <a:pt x="6539" y="6455"/>
                </a:cubicBezTo>
                <a:close/>
                <a:moveTo>
                  <a:pt x="20147" y="6504"/>
                </a:moveTo>
                <a:cubicBezTo>
                  <a:pt x="20130" y="6504"/>
                  <a:pt x="20112" y="6516"/>
                  <a:pt x="20112" y="6538"/>
                </a:cubicBezTo>
                <a:lnTo>
                  <a:pt x="20112" y="6554"/>
                </a:lnTo>
                <a:cubicBezTo>
                  <a:pt x="20111" y="6576"/>
                  <a:pt x="20129" y="6588"/>
                  <a:pt x="20147" y="6588"/>
                </a:cubicBezTo>
                <a:cubicBezTo>
                  <a:pt x="20165" y="6588"/>
                  <a:pt x="20182" y="6577"/>
                  <a:pt x="20182" y="6554"/>
                </a:cubicBezTo>
                <a:lnTo>
                  <a:pt x="20182" y="6538"/>
                </a:lnTo>
                <a:cubicBezTo>
                  <a:pt x="20182" y="6516"/>
                  <a:pt x="20165" y="6504"/>
                  <a:pt x="20147" y="6504"/>
                </a:cubicBezTo>
                <a:close/>
                <a:moveTo>
                  <a:pt x="19831" y="6505"/>
                </a:moveTo>
                <a:cubicBezTo>
                  <a:pt x="19826" y="6505"/>
                  <a:pt x="19820" y="6506"/>
                  <a:pt x="19815" y="6509"/>
                </a:cubicBezTo>
                <a:cubicBezTo>
                  <a:pt x="19804" y="6513"/>
                  <a:pt x="19795" y="6519"/>
                  <a:pt x="19784" y="6524"/>
                </a:cubicBezTo>
                <a:cubicBezTo>
                  <a:pt x="19750" y="6542"/>
                  <a:pt x="19770" y="6590"/>
                  <a:pt x="19803" y="6590"/>
                </a:cubicBezTo>
                <a:cubicBezTo>
                  <a:pt x="19808" y="6590"/>
                  <a:pt x="19814" y="6588"/>
                  <a:pt x="19820" y="6585"/>
                </a:cubicBezTo>
                <a:cubicBezTo>
                  <a:pt x="19830" y="6580"/>
                  <a:pt x="19840" y="6575"/>
                  <a:pt x="19850" y="6569"/>
                </a:cubicBezTo>
                <a:cubicBezTo>
                  <a:pt x="19885" y="6551"/>
                  <a:pt x="19864" y="6505"/>
                  <a:pt x="19831" y="6505"/>
                </a:cubicBezTo>
                <a:close/>
                <a:moveTo>
                  <a:pt x="20807" y="6491"/>
                </a:moveTo>
                <a:cubicBezTo>
                  <a:pt x="20790" y="6491"/>
                  <a:pt x="20772" y="6502"/>
                  <a:pt x="20772" y="6525"/>
                </a:cubicBezTo>
                <a:lnTo>
                  <a:pt x="20772" y="6556"/>
                </a:lnTo>
                <a:cubicBezTo>
                  <a:pt x="20772" y="6578"/>
                  <a:pt x="20790" y="6590"/>
                  <a:pt x="20807" y="6590"/>
                </a:cubicBezTo>
                <a:cubicBezTo>
                  <a:pt x="20825" y="6590"/>
                  <a:pt x="20842" y="6578"/>
                  <a:pt x="20842" y="6556"/>
                </a:cubicBezTo>
                <a:lnTo>
                  <a:pt x="20842" y="6525"/>
                </a:lnTo>
                <a:cubicBezTo>
                  <a:pt x="20842" y="6502"/>
                  <a:pt x="20825" y="6491"/>
                  <a:pt x="20807" y="6491"/>
                </a:cubicBezTo>
                <a:close/>
                <a:moveTo>
                  <a:pt x="3505" y="6540"/>
                </a:moveTo>
                <a:cubicBezTo>
                  <a:pt x="3492" y="6540"/>
                  <a:pt x="3480" y="6557"/>
                  <a:pt x="3492" y="6569"/>
                </a:cubicBezTo>
                <a:cubicBezTo>
                  <a:pt x="3498" y="6577"/>
                  <a:pt x="3503" y="6580"/>
                  <a:pt x="3508" y="6585"/>
                </a:cubicBezTo>
                <a:cubicBezTo>
                  <a:pt x="3511" y="6589"/>
                  <a:pt x="3515" y="6590"/>
                  <a:pt x="3519" y="6590"/>
                </a:cubicBezTo>
                <a:cubicBezTo>
                  <a:pt x="3533" y="6590"/>
                  <a:pt x="3545" y="6573"/>
                  <a:pt x="3533" y="6561"/>
                </a:cubicBezTo>
                <a:lnTo>
                  <a:pt x="3517" y="6545"/>
                </a:lnTo>
                <a:cubicBezTo>
                  <a:pt x="3513" y="6542"/>
                  <a:pt x="3509" y="6540"/>
                  <a:pt x="3505" y="6540"/>
                </a:cubicBezTo>
                <a:close/>
                <a:moveTo>
                  <a:pt x="18479" y="6512"/>
                </a:moveTo>
                <a:cubicBezTo>
                  <a:pt x="18473" y="6512"/>
                  <a:pt x="18467" y="6513"/>
                  <a:pt x="18461" y="6517"/>
                </a:cubicBezTo>
                <a:cubicBezTo>
                  <a:pt x="18445" y="6528"/>
                  <a:pt x="18431" y="6537"/>
                  <a:pt x="18416" y="6547"/>
                </a:cubicBezTo>
                <a:cubicBezTo>
                  <a:pt x="18385" y="6569"/>
                  <a:pt x="18404" y="6616"/>
                  <a:pt x="18433" y="6616"/>
                </a:cubicBezTo>
                <a:cubicBezTo>
                  <a:pt x="18439" y="6616"/>
                  <a:pt x="18445" y="6614"/>
                  <a:pt x="18452" y="6609"/>
                </a:cubicBezTo>
                <a:cubicBezTo>
                  <a:pt x="18467" y="6599"/>
                  <a:pt x="18482" y="6589"/>
                  <a:pt x="18496" y="6579"/>
                </a:cubicBezTo>
                <a:cubicBezTo>
                  <a:pt x="18528" y="6558"/>
                  <a:pt x="18508" y="6512"/>
                  <a:pt x="18479" y="6512"/>
                </a:cubicBezTo>
                <a:close/>
                <a:moveTo>
                  <a:pt x="10590" y="6551"/>
                </a:moveTo>
                <a:cubicBezTo>
                  <a:pt x="10588" y="6551"/>
                  <a:pt x="10585" y="6551"/>
                  <a:pt x="10582" y="6552"/>
                </a:cubicBezTo>
                <a:cubicBezTo>
                  <a:pt x="10558" y="6557"/>
                  <a:pt x="10533" y="6563"/>
                  <a:pt x="10508" y="6568"/>
                </a:cubicBezTo>
                <a:cubicBezTo>
                  <a:pt x="10467" y="6578"/>
                  <a:pt x="10479" y="6638"/>
                  <a:pt x="10517" y="6638"/>
                </a:cubicBezTo>
                <a:cubicBezTo>
                  <a:pt x="10520" y="6638"/>
                  <a:pt x="10523" y="6637"/>
                  <a:pt x="10527" y="6637"/>
                </a:cubicBezTo>
                <a:cubicBezTo>
                  <a:pt x="10552" y="6631"/>
                  <a:pt x="10576" y="6625"/>
                  <a:pt x="10601" y="6620"/>
                </a:cubicBezTo>
                <a:cubicBezTo>
                  <a:pt x="10644" y="6611"/>
                  <a:pt x="10629" y="6551"/>
                  <a:pt x="10590" y="6551"/>
                </a:cubicBezTo>
                <a:close/>
                <a:moveTo>
                  <a:pt x="6311" y="6553"/>
                </a:moveTo>
                <a:cubicBezTo>
                  <a:pt x="6242" y="6553"/>
                  <a:pt x="6242" y="6661"/>
                  <a:pt x="6311" y="6661"/>
                </a:cubicBezTo>
                <a:cubicBezTo>
                  <a:pt x="6380" y="6661"/>
                  <a:pt x="6380" y="6553"/>
                  <a:pt x="6311" y="6553"/>
                </a:cubicBezTo>
                <a:close/>
                <a:moveTo>
                  <a:pt x="12161" y="6612"/>
                </a:moveTo>
                <a:cubicBezTo>
                  <a:pt x="12157" y="6612"/>
                  <a:pt x="12153" y="6613"/>
                  <a:pt x="12149" y="6617"/>
                </a:cubicBezTo>
                <a:lnTo>
                  <a:pt x="12134" y="6632"/>
                </a:lnTo>
                <a:cubicBezTo>
                  <a:pt x="12121" y="6644"/>
                  <a:pt x="12132" y="6663"/>
                  <a:pt x="12146" y="6663"/>
                </a:cubicBezTo>
                <a:cubicBezTo>
                  <a:pt x="12150" y="6663"/>
                  <a:pt x="12154" y="6661"/>
                  <a:pt x="12158" y="6657"/>
                </a:cubicBezTo>
                <a:lnTo>
                  <a:pt x="12173" y="6642"/>
                </a:lnTo>
                <a:cubicBezTo>
                  <a:pt x="12187" y="6630"/>
                  <a:pt x="12174" y="6612"/>
                  <a:pt x="12161" y="6612"/>
                </a:cubicBezTo>
                <a:close/>
                <a:moveTo>
                  <a:pt x="7982" y="6547"/>
                </a:moveTo>
                <a:cubicBezTo>
                  <a:pt x="7970" y="6547"/>
                  <a:pt x="7957" y="6551"/>
                  <a:pt x="7946" y="6562"/>
                </a:cubicBezTo>
                <a:lnTo>
                  <a:pt x="7931" y="6578"/>
                </a:lnTo>
                <a:cubicBezTo>
                  <a:pt x="7893" y="6615"/>
                  <a:pt x="7928" y="6669"/>
                  <a:pt x="7970" y="6669"/>
                </a:cubicBezTo>
                <a:cubicBezTo>
                  <a:pt x="7982" y="6669"/>
                  <a:pt x="7995" y="6664"/>
                  <a:pt x="8006" y="6653"/>
                </a:cubicBezTo>
                <a:lnTo>
                  <a:pt x="8022" y="6638"/>
                </a:lnTo>
                <a:cubicBezTo>
                  <a:pt x="8059" y="6600"/>
                  <a:pt x="8023" y="6547"/>
                  <a:pt x="7982" y="6547"/>
                </a:cubicBezTo>
                <a:close/>
                <a:moveTo>
                  <a:pt x="7246" y="6608"/>
                </a:moveTo>
                <a:cubicBezTo>
                  <a:pt x="7238" y="6608"/>
                  <a:pt x="7230" y="6611"/>
                  <a:pt x="7222" y="6619"/>
                </a:cubicBezTo>
                <a:lnTo>
                  <a:pt x="7207" y="6634"/>
                </a:lnTo>
                <a:cubicBezTo>
                  <a:pt x="7182" y="6659"/>
                  <a:pt x="7205" y="6694"/>
                  <a:pt x="7233" y="6694"/>
                </a:cubicBezTo>
                <a:cubicBezTo>
                  <a:pt x="7241" y="6694"/>
                  <a:pt x="7249" y="6691"/>
                  <a:pt x="7257" y="6684"/>
                </a:cubicBezTo>
                <a:lnTo>
                  <a:pt x="7273" y="6668"/>
                </a:lnTo>
                <a:cubicBezTo>
                  <a:pt x="7298" y="6643"/>
                  <a:pt x="7273" y="6608"/>
                  <a:pt x="7246" y="6608"/>
                </a:cubicBezTo>
                <a:close/>
                <a:moveTo>
                  <a:pt x="4137" y="6566"/>
                </a:moveTo>
                <a:cubicBezTo>
                  <a:pt x="4132" y="6566"/>
                  <a:pt x="4127" y="6567"/>
                  <a:pt x="4123" y="6568"/>
                </a:cubicBezTo>
                <a:cubicBezTo>
                  <a:pt x="4098" y="6579"/>
                  <a:pt x="4073" y="6588"/>
                  <a:pt x="4048" y="6599"/>
                </a:cubicBezTo>
                <a:cubicBezTo>
                  <a:pt x="4022" y="6609"/>
                  <a:pt x="4002" y="6634"/>
                  <a:pt x="4012" y="6664"/>
                </a:cubicBezTo>
                <a:cubicBezTo>
                  <a:pt x="4017" y="6684"/>
                  <a:pt x="4038" y="6704"/>
                  <a:pt x="4061" y="6704"/>
                </a:cubicBezTo>
                <a:cubicBezTo>
                  <a:pt x="4067" y="6704"/>
                  <a:pt x="4072" y="6703"/>
                  <a:pt x="4078" y="6700"/>
                </a:cubicBezTo>
                <a:cubicBezTo>
                  <a:pt x="4102" y="6690"/>
                  <a:pt x="4127" y="6682"/>
                  <a:pt x="4152" y="6671"/>
                </a:cubicBezTo>
                <a:cubicBezTo>
                  <a:pt x="4178" y="6661"/>
                  <a:pt x="4198" y="6635"/>
                  <a:pt x="4189" y="6605"/>
                </a:cubicBezTo>
                <a:cubicBezTo>
                  <a:pt x="4182" y="6584"/>
                  <a:pt x="4159" y="6566"/>
                  <a:pt x="4137" y="6566"/>
                </a:cubicBezTo>
                <a:close/>
                <a:moveTo>
                  <a:pt x="19110" y="6651"/>
                </a:moveTo>
                <a:cubicBezTo>
                  <a:pt x="19064" y="6651"/>
                  <a:pt x="19065" y="6721"/>
                  <a:pt x="19111" y="6721"/>
                </a:cubicBezTo>
                <a:lnTo>
                  <a:pt x="19140" y="6721"/>
                </a:lnTo>
                <a:cubicBezTo>
                  <a:pt x="19186" y="6721"/>
                  <a:pt x="19186" y="6651"/>
                  <a:pt x="19140" y="6651"/>
                </a:cubicBezTo>
                <a:lnTo>
                  <a:pt x="19111" y="6651"/>
                </a:lnTo>
                <a:cubicBezTo>
                  <a:pt x="19110" y="6651"/>
                  <a:pt x="19110" y="6651"/>
                  <a:pt x="19110" y="6651"/>
                </a:cubicBezTo>
                <a:close/>
                <a:moveTo>
                  <a:pt x="2333" y="6655"/>
                </a:moveTo>
                <a:cubicBezTo>
                  <a:pt x="2287" y="6655"/>
                  <a:pt x="2287" y="6726"/>
                  <a:pt x="2333" y="6726"/>
                </a:cubicBezTo>
                <a:lnTo>
                  <a:pt x="2349" y="6726"/>
                </a:lnTo>
                <a:cubicBezTo>
                  <a:pt x="2393" y="6726"/>
                  <a:pt x="2394" y="6655"/>
                  <a:pt x="2349" y="6655"/>
                </a:cubicBezTo>
                <a:close/>
                <a:moveTo>
                  <a:pt x="15580" y="6656"/>
                </a:moveTo>
                <a:cubicBezTo>
                  <a:pt x="15534" y="6656"/>
                  <a:pt x="15534" y="6727"/>
                  <a:pt x="15580" y="6727"/>
                </a:cubicBezTo>
                <a:cubicBezTo>
                  <a:pt x="15625" y="6727"/>
                  <a:pt x="15625" y="6656"/>
                  <a:pt x="15580" y="6656"/>
                </a:cubicBezTo>
                <a:close/>
                <a:moveTo>
                  <a:pt x="8629" y="6624"/>
                </a:moveTo>
                <a:cubicBezTo>
                  <a:pt x="8559" y="6624"/>
                  <a:pt x="8559" y="6731"/>
                  <a:pt x="8629" y="6731"/>
                </a:cubicBezTo>
                <a:cubicBezTo>
                  <a:pt x="8696" y="6731"/>
                  <a:pt x="8696" y="6625"/>
                  <a:pt x="8629" y="6624"/>
                </a:cubicBezTo>
                <a:close/>
                <a:moveTo>
                  <a:pt x="23466" y="6665"/>
                </a:moveTo>
                <a:cubicBezTo>
                  <a:pt x="23448" y="6665"/>
                  <a:pt x="23430" y="6676"/>
                  <a:pt x="23430" y="6699"/>
                </a:cubicBezTo>
                <a:lnTo>
                  <a:pt x="23430" y="6715"/>
                </a:lnTo>
                <a:cubicBezTo>
                  <a:pt x="23430" y="6738"/>
                  <a:pt x="23448" y="6750"/>
                  <a:pt x="23465" y="6750"/>
                </a:cubicBezTo>
                <a:cubicBezTo>
                  <a:pt x="23483" y="6750"/>
                  <a:pt x="23501" y="6738"/>
                  <a:pt x="23501" y="6715"/>
                </a:cubicBezTo>
                <a:lnTo>
                  <a:pt x="23501" y="6699"/>
                </a:lnTo>
                <a:cubicBezTo>
                  <a:pt x="23502" y="6676"/>
                  <a:pt x="23484" y="6665"/>
                  <a:pt x="23466" y="6665"/>
                </a:cubicBezTo>
                <a:close/>
                <a:moveTo>
                  <a:pt x="24127" y="6653"/>
                </a:moveTo>
                <a:cubicBezTo>
                  <a:pt x="24109" y="6653"/>
                  <a:pt x="24092" y="6664"/>
                  <a:pt x="24092" y="6687"/>
                </a:cubicBezTo>
                <a:lnTo>
                  <a:pt x="24092" y="6716"/>
                </a:lnTo>
                <a:cubicBezTo>
                  <a:pt x="24092" y="6739"/>
                  <a:pt x="24109" y="6751"/>
                  <a:pt x="24127" y="6751"/>
                </a:cubicBezTo>
                <a:cubicBezTo>
                  <a:pt x="24144" y="6751"/>
                  <a:pt x="24162" y="6739"/>
                  <a:pt x="24162" y="6716"/>
                </a:cubicBezTo>
                <a:lnTo>
                  <a:pt x="24162" y="6687"/>
                </a:lnTo>
                <a:cubicBezTo>
                  <a:pt x="24162" y="6664"/>
                  <a:pt x="24144" y="6653"/>
                  <a:pt x="24127" y="6653"/>
                </a:cubicBezTo>
                <a:close/>
                <a:moveTo>
                  <a:pt x="23152" y="6667"/>
                </a:moveTo>
                <a:cubicBezTo>
                  <a:pt x="23147" y="6667"/>
                  <a:pt x="23141" y="6668"/>
                  <a:pt x="23135" y="6671"/>
                </a:cubicBezTo>
                <a:cubicBezTo>
                  <a:pt x="23125" y="6676"/>
                  <a:pt x="23115" y="6682"/>
                  <a:pt x="23105" y="6687"/>
                </a:cubicBezTo>
                <a:cubicBezTo>
                  <a:pt x="23069" y="6705"/>
                  <a:pt x="23090" y="6752"/>
                  <a:pt x="23123" y="6752"/>
                </a:cubicBezTo>
                <a:cubicBezTo>
                  <a:pt x="23129" y="6752"/>
                  <a:pt x="23135" y="6751"/>
                  <a:pt x="23141" y="6748"/>
                </a:cubicBezTo>
                <a:cubicBezTo>
                  <a:pt x="23151" y="6742"/>
                  <a:pt x="23161" y="6737"/>
                  <a:pt x="23171" y="6732"/>
                </a:cubicBezTo>
                <a:cubicBezTo>
                  <a:pt x="23206" y="6714"/>
                  <a:pt x="23184" y="6667"/>
                  <a:pt x="23152" y="6667"/>
                </a:cubicBezTo>
                <a:close/>
                <a:moveTo>
                  <a:pt x="1822" y="6684"/>
                </a:moveTo>
                <a:cubicBezTo>
                  <a:pt x="1778" y="6684"/>
                  <a:pt x="1776" y="6755"/>
                  <a:pt x="1822" y="6755"/>
                </a:cubicBezTo>
                <a:cubicBezTo>
                  <a:pt x="1868" y="6755"/>
                  <a:pt x="1868" y="6684"/>
                  <a:pt x="1822" y="6684"/>
                </a:cubicBezTo>
                <a:close/>
                <a:moveTo>
                  <a:pt x="14228" y="6648"/>
                </a:moveTo>
                <a:cubicBezTo>
                  <a:pt x="14159" y="6650"/>
                  <a:pt x="14159" y="6756"/>
                  <a:pt x="14228" y="6756"/>
                </a:cubicBezTo>
                <a:cubicBezTo>
                  <a:pt x="14298" y="6756"/>
                  <a:pt x="14298" y="6648"/>
                  <a:pt x="14228" y="6648"/>
                </a:cubicBezTo>
                <a:close/>
                <a:moveTo>
                  <a:pt x="8945" y="6655"/>
                </a:moveTo>
                <a:cubicBezTo>
                  <a:pt x="8874" y="6655"/>
                  <a:pt x="8874" y="6762"/>
                  <a:pt x="8945" y="6762"/>
                </a:cubicBezTo>
                <a:lnTo>
                  <a:pt x="8989" y="6762"/>
                </a:lnTo>
                <a:cubicBezTo>
                  <a:pt x="9057" y="6761"/>
                  <a:pt x="9057" y="6655"/>
                  <a:pt x="8989" y="6655"/>
                </a:cubicBezTo>
                <a:close/>
                <a:moveTo>
                  <a:pt x="22177" y="6656"/>
                </a:moveTo>
                <a:cubicBezTo>
                  <a:pt x="22173" y="6656"/>
                  <a:pt x="22168" y="6656"/>
                  <a:pt x="22164" y="6657"/>
                </a:cubicBezTo>
                <a:cubicBezTo>
                  <a:pt x="22152" y="6662"/>
                  <a:pt x="22143" y="6664"/>
                  <a:pt x="22131" y="6667"/>
                </a:cubicBezTo>
                <a:cubicBezTo>
                  <a:pt x="22104" y="6676"/>
                  <a:pt x="22087" y="6704"/>
                  <a:pt x="22092" y="6732"/>
                </a:cubicBezTo>
                <a:cubicBezTo>
                  <a:pt x="22097" y="6756"/>
                  <a:pt x="22120" y="6773"/>
                  <a:pt x="22144" y="6773"/>
                </a:cubicBezTo>
                <a:cubicBezTo>
                  <a:pt x="22149" y="6773"/>
                  <a:pt x="22153" y="6773"/>
                  <a:pt x="22157" y="6772"/>
                </a:cubicBezTo>
                <a:cubicBezTo>
                  <a:pt x="22170" y="6767"/>
                  <a:pt x="22178" y="6765"/>
                  <a:pt x="22190" y="6762"/>
                </a:cubicBezTo>
                <a:cubicBezTo>
                  <a:pt x="22218" y="6753"/>
                  <a:pt x="22238" y="6729"/>
                  <a:pt x="22229" y="6697"/>
                </a:cubicBezTo>
                <a:cubicBezTo>
                  <a:pt x="22224" y="6673"/>
                  <a:pt x="22201" y="6656"/>
                  <a:pt x="22177" y="6656"/>
                </a:cubicBezTo>
                <a:close/>
                <a:moveTo>
                  <a:pt x="3761" y="6735"/>
                </a:moveTo>
                <a:cubicBezTo>
                  <a:pt x="3745" y="6735"/>
                  <a:pt x="3735" y="6759"/>
                  <a:pt x="3753" y="6767"/>
                </a:cubicBezTo>
                <a:cubicBezTo>
                  <a:pt x="3763" y="6773"/>
                  <a:pt x="3772" y="6778"/>
                  <a:pt x="3782" y="6783"/>
                </a:cubicBezTo>
                <a:cubicBezTo>
                  <a:pt x="3785" y="6785"/>
                  <a:pt x="3788" y="6785"/>
                  <a:pt x="3791" y="6785"/>
                </a:cubicBezTo>
                <a:cubicBezTo>
                  <a:pt x="3807" y="6785"/>
                  <a:pt x="3818" y="6762"/>
                  <a:pt x="3801" y="6753"/>
                </a:cubicBezTo>
                <a:cubicBezTo>
                  <a:pt x="3790" y="6748"/>
                  <a:pt x="3781" y="6742"/>
                  <a:pt x="3771" y="6737"/>
                </a:cubicBezTo>
                <a:cubicBezTo>
                  <a:pt x="3767" y="6735"/>
                  <a:pt x="3764" y="6735"/>
                  <a:pt x="3761" y="6735"/>
                </a:cubicBezTo>
                <a:close/>
                <a:moveTo>
                  <a:pt x="7892" y="6731"/>
                </a:moveTo>
                <a:cubicBezTo>
                  <a:pt x="7874" y="6731"/>
                  <a:pt x="7856" y="6742"/>
                  <a:pt x="7856" y="6765"/>
                </a:cubicBezTo>
                <a:lnTo>
                  <a:pt x="7856" y="6795"/>
                </a:lnTo>
                <a:cubicBezTo>
                  <a:pt x="7856" y="6818"/>
                  <a:pt x="7874" y="6829"/>
                  <a:pt x="7892" y="6829"/>
                </a:cubicBezTo>
                <a:cubicBezTo>
                  <a:pt x="7910" y="6829"/>
                  <a:pt x="7927" y="6818"/>
                  <a:pt x="7927" y="6795"/>
                </a:cubicBezTo>
                <a:lnTo>
                  <a:pt x="7927" y="6765"/>
                </a:lnTo>
                <a:cubicBezTo>
                  <a:pt x="7927" y="6742"/>
                  <a:pt x="7910" y="6731"/>
                  <a:pt x="7892" y="6731"/>
                </a:cubicBezTo>
                <a:close/>
                <a:moveTo>
                  <a:pt x="20101" y="6758"/>
                </a:moveTo>
                <a:cubicBezTo>
                  <a:pt x="20054" y="6758"/>
                  <a:pt x="20054" y="6829"/>
                  <a:pt x="20101" y="6829"/>
                </a:cubicBezTo>
                <a:lnTo>
                  <a:pt x="20116" y="6829"/>
                </a:lnTo>
                <a:cubicBezTo>
                  <a:pt x="20161" y="6829"/>
                  <a:pt x="20161" y="6758"/>
                  <a:pt x="20116" y="6758"/>
                </a:cubicBezTo>
                <a:close/>
                <a:moveTo>
                  <a:pt x="9410" y="6730"/>
                </a:moveTo>
                <a:cubicBezTo>
                  <a:pt x="9401" y="6730"/>
                  <a:pt x="9391" y="6731"/>
                  <a:pt x="9381" y="6735"/>
                </a:cubicBezTo>
                <a:cubicBezTo>
                  <a:pt x="9354" y="6744"/>
                  <a:pt x="9334" y="6771"/>
                  <a:pt x="9344" y="6800"/>
                </a:cubicBezTo>
                <a:cubicBezTo>
                  <a:pt x="9349" y="6822"/>
                  <a:pt x="9372" y="6840"/>
                  <a:pt x="9396" y="6840"/>
                </a:cubicBezTo>
                <a:cubicBezTo>
                  <a:pt x="9399" y="6840"/>
                  <a:pt x="9402" y="6840"/>
                  <a:pt x="9406" y="6839"/>
                </a:cubicBezTo>
                <a:cubicBezTo>
                  <a:pt x="9416" y="6847"/>
                  <a:pt x="9429" y="6852"/>
                  <a:pt x="9442" y="6852"/>
                </a:cubicBezTo>
                <a:cubicBezTo>
                  <a:pt x="9450" y="6852"/>
                  <a:pt x="9458" y="6850"/>
                  <a:pt x="9466" y="6846"/>
                </a:cubicBezTo>
                <a:cubicBezTo>
                  <a:pt x="9490" y="6833"/>
                  <a:pt x="9503" y="6798"/>
                  <a:pt x="9486" y="6773"/>
                </a:cubicBezTo>
                <a:cubicBezTo>
                  <a:pt x="9469" y="6748"/>
                  <a:pt x="9440" y="6730"/>
                  <a:pt x="9410" y="6730"/>
                </a:cubicBezTo>
                <a:close/>
                <a:moveTo>
                  <a:pt x="1553" y="6745"/>
                </a:moveTo>
                <a:cubicBezTo>
                  <a:pt x="1528" y="6745"/>
                  <a:pt x="1504" y="6770"/>
                  <a:pt x="1521" y="6797"/>
                </a:cubicBezTo>
                <a:cubicBezTo>
                  <a:pt x="1532" y="6810"/>
                  <a:pt x="1540" y="6825"/>
                  <a:pt x="1551" y="6841"/>
                </a:cubicBezTo>
                <a:cubicBezTo>
                  <a:pt x="1558" y="6852"/>
                  <a:pt x="1569" y="6857"/>
                  <a:pt x="1580" y="6857"/>
                </a:cubicBezTo>
                <a:cubicBezTo>
                  <a:pt x="1605" y="6857"/>
                  <a:pt x="1630" y="6832"/>
                  <a:pt x="1613" y="6805"/>
                </a:cubicBezTo>
                <a:cubicBezTo>
                  <a:pt x="1602" y="6789"/>
                  <a:pt x="1593" y="6775"/>
                  <a:pt x="1582" y="6761"/>
                </a:cubicBezTo>
                <a:cubicBezTo>
                  <a:pt x="1575" y="6750"/>
                  <a:pt x="1564" y="6745"/>
                  <a:pt x="1553" y="6745"/>
                </a:cubicBezTo>
                <a:close/>
                <a:moveTo>
                  <a:pt x="5250" y="6754"/>
                </a:moveTo>
                <a:cubicBezTo>
                  <a:pt x="5244" y="6754"/>
                  <a:pt x="5237" y="6756"/>
                  <a:pt x="5231" y="6760"/>
                </a:cubicBezTo>
                <a:cubicBezTo>
                  <a:pt x="5216" y="6771"/>
                  <a:pt x="5201" y="6781"/>
                  <a:pt x="5186" y="6789"/>
                </a:cubicBezTo>
                <a:cubicBezTo>
                  <a:pt x="5155" y="6811"/>
                  <a:pt x="5174" y="6858"/>
                  <a:pt x="5203" y="6858"/>
                </a:cubicBezTo>
                <a:cubicBezTo>
                  <a:pt x="5209" y="6858"/>
                  <a:pt x="5215" y="6856"/>
                  <a:pt x="5221" y="6851"/>
                </a:cubicBezTo>
                <a:cubicBezTo>
                  <a:pt x="5236" y="6841"/>
                  <a:pt x="5252" y="6830"/>
                  <a:pt x="5267" y="6821"/>
                </a:cubicBezTo>
                <a:cubicBezTo>
                  <a:pt x="5298" y="6799"/>
                  <a:pt x="5279" y="6754"/>
                  <a:pt x="5250" y="6754"/>
                </a:cubicBezTo>
                <a:close/>
                <a:moveTo>
                  <a:pt x="14544" y="6758"/>
                </a:moveTo>
                <a:cubicBezTo>
                  <a:pt x="14475" y="6758"/>
                  <a:pt x="14475" y="6866"/>
                  <a:pt x="14544" y="6866"/>
                </a:cubicBezTo>
                <a:lnTo>
                  <a:pt x="14588" y="6866"/>
                </a:lnTo>
                <a:cubicBezTo>
                  <a:pt x="14656" y="6866"/>
                  <a:pt x="14656" y="6760"/>
                  <a:pt x="14588" y="6758"/>
                </a:cubicBezTo>
                <a:close/>
                <a:moveTo>
                  <a:pt x="14757" y="6788"/>
                </a:moveTo>
                <a:cubicBezTo>
                  <a:pt x="14743" y="6788"/>
                  <a:pt x="14729" y="6795"/>
                  <a:pt x="14723" y="6813"/>
                </a:cubicBezTo>
                <a:cubicBezTo>
                  <a:pt x="14718" y="6828"/>
                  <a:pt x="14713" y="6842"/>
                  <a:pt x="14707" y="6857"/>
                </a:cubicBezTo>
                <a:cubicBezTo>
                  <a:pt x="14699" y="6883"/>
                  <a:pt x="14720" y="6900"/>
                  <a:pt x="14742" y="6900"/>
                </a:cubicBezTo>
                <a:cubicBezTo>
                  <a:pt x="14756" y="6900"/>
                  <a:pt x="14770" y="6893"/>
                  <a:pt x="14776" y="6876"/>
                </a:cubicBezTo>
                <a:cubicBezTo>
                  <a:pt x="14781" y="6861"/>
                  <a:pt x="14786" y="6846"/>
                  <a:pt x="14791" y="6831"/>
                </a:cubicBezTo>
                <a:cubicBezTo>
                  <a:pt x="14800" y="6805"/>
                  <a:pt x="14779" y="6788"/>
                  <a:pt x="14757" y="6788"/>
                </a:cubicBezTo>
                <a:close/>
                <a:moveTo>
                  <a:pt x="7591" y="6819"/>
                </a:moveTo>
                <a:cubicBezTo>
                  <a:pt x="7564" y="6819"/>
                  <a:pt x="7540" y="6854"/>
                  <a:pt x="7566" y="6879"/>
                </a:cubicBezTo>
                <a:cubicBezTo>
                  <a:pt x="7571" y="6886"/>
                  <a:pt x="7576" y="6889"/>
                  <a:pt x="7582" y="6894"/>
                </a:cubicBezTo>
                <a:cubicBezTo>
                  <a:pt x="7589" y="6902"/>
                  <a:pt x="7598" y="6905"/>
                  <a:pt x="7606" y="6905"/>
                </a:cubicBezTo>
                <a:cubicBezTo>
                  <a:pt x="7633" y="6905"/>
                  <a:pt x="7656" y="6869"/>
                  <a:pt x="7631" y="6845"/>
                </a:cubicBezTo>
                <a:lnTo>
                  <a:pt x="7615" y="6829"/>
                </a:lnTo>
                <a:cubicBezTo>
                  <a:pt x="7608" y="6822"/>
                  <a:pt x="7600" y="6819"/>
                  <a:pt x="7591" y="6819"/>
                </a:cubicBezTo>
                <a:close/>
                <a:moveTo>
                  <a:pt x="20415" y="6834"/>
                </a:moveTo>
                <a:cubicBezTo>
                  <a:pt x="20407" y="6834"/>
                  <a:pt x="20399" y="6838"/>
                  <a:pt x="20392" y="6845"/>
                </a:cubicBezTo>
                <a:lnTo>
                  <a:pt x="20376" y="6861"/>
                </a:lnTo>
                <a:cubicBezTo>
                  <a:pt x="20351" y="6885"/>
                  <a:pt x="20375" y="6921"/>
                  <a:pt x="20402" y="6921"/>
                </a:cubicBezTo>
                <a:cubicBezTo>
                  <a:pt x="20410" y="6921"/>
                  <a:pt x="20419" y="6918"/>
                  <a:pt x="20426" y="6910"/>
                </a:cubicBezTo>
                <a:lnTo>
                  <a:pt x="20442" y="6894"/>
                </a:lnTo>
                <a:cubicBezTo>
                  <a:pt x="20467" y="6869"/>
                  <a:pt x="20442" y="6834"/>
                  <a:pt x="20415" y="6834"/>
                </a:cubicBezTo>
                <a:close/>
                <a:moveTo>
                  <a:pt x="3011" y="6804"/>
                </a:moveTo>
                <a:cubicBezTo>
                  <a:pt x="2970" y="6804"/>
                  <a:pt x="2933" y="6857"/>
                  <a:pt x="2970" y="6894"/>
                </a:cubicBezTo>
                <a:lnTo>
                  <a:pt x="2986" y="6910"/>
                </a:lnTo>
                <a:cubicBezTo>
                  <a:pt x="2997" y="6921"/>
                  <a:pt x="3010" y="6926"/>
                  <a:pt x="3022" y="6926"/>
                </a:cubicBezTo>
                <a:cubicBezTo>
                  <a:pt x="3063" y="6926"/>
                  <a:pt x="3100" y="6873"/>
                  <a:pt x="3062" y="6836"/>
                </a:cubicBezTo>
                <a:lnTo>
                  <a:pt x="3047" y="6820"/>
                </a:lnTo>
                <a:cubicBezTo>
                  <a:pt x="3036" y="6809"/>
                  <a:pt x="3023" y="6804"/>
                  <a:pt x="3011" y="6804"/>
                </a:cubicBezTo>
                <a:close/>
                <a:moveTo>
                  <a:pt x="17967" y="6858"/>
                </a:moveTo>
                <a:cubicBezTo>
                  <a:pt x="17922" y="6858"/>
                  <a:pt x="17922" y="6929"/>
                  <a:pt x="17967" y="6929"/>
                </a:cubicBezTo>
                <a:cubicBezTo>
                  <a:pt x="18013" y="6929"/>
                  <a:pt x="18013" y="6858"/>
                  <a:pt x="17967" y="6858"/>
                </a:cubicBezTo>
                <a:close/>
                <a:moveTo>
                  <a:pt x="2513" y="6865"/>
                </a:moveTo>
                <a:cubicBezTo>
                  <a:pt x="2467" y="6865"/>
                  <a:pt x="2467" y="6935"/>
                  <a:pt x="2513" y="6935"/>
                </a:cubicBezTo>
                <a:cubicBezTo>
                  <a:pt x="2514" y="6935"/>
                  <a:pt x="2514" y="6935"/>
                  <a:pt x="2514" y="6935"/>
                </a:cubicBezTo>
                <a:cubicBezTo>
                  <a:pt x="2560" y="6935"/>
                  <a:pt x="2559" y="6866"/>
                  <a:pt x="2513" y="6865"/>
                </a:cubicBezTo>
                <a:close/>
                <a:moveTo>
                  <a:pt x="21948" y="6812"/>
                </a:moveTo>
                <a:cubicBezTo>
                  <a:pt x="21936" y="6812"/>
                  <a:pt x="21924" y="6817"/>
                  <a:pt x="21913" y="6828"/>
                </a:cubicBezTo>
                <a:cubicBezTo>
                  <a:pt x="21904" y="6836"/>
                  <a:pt x="21898" y="6841"/>
                  <a:pt x="21892" y="6849"/>
                </a:cubicBezTo>
                <a:cubicBezTo>
                  <a:pt x="21855" y="6887"/>
                  <a:pt x="21890" y="6942"/>
                  <a:pt x="21930" y="6942"/>
                </a:cubicBezTo>
                <a:cubicBezTo>
                  <a:pt x="21942" y="6942"/>
                  <a:pt x="21955" y="6937"/>
                  <a:pt x="21966" y="6926"/>
                </a:cubicBezTo>
                <a:cubicBezTo>
                  <a:pt x="21974" y="6918"/>
                  <a:pt x="21981" y="6913"/>
                  <a:pt x="21987" y="6905"/>
                </a:cubicBezTo>
                <a:cubicBezTo>
                  <a:pt x="22025" y="6867"/>
                  <a:pt x="21989" y="6812"/>
                  <a:pt x="21948" y="6812"/>
                </a:cubicBezTo>
                <a:close/>
                <a:moveTo>
                  <a:pt x="4708" y="6858"/>
                </a:moveTo>
                <a:cubicBezTo>
                  <a:pt x="4705" y="6858"/>
                  <a:pt x="4701" y="6859"/>
                  <a:pt x="4698" y="6860"/>
                </a:cubicBezTo>
                <a:cubicBezTo>
                  <a:pt x="4678" y="6865"/>
                  <a:pt x="4659" y="6870"/>
                  <a:pt x="4638" y="6873"/>
                </a:cubicBezTo>
                <a:cubicBezTo>
                  <a:pt x="4596" y="6883"/>
                  <a:pt x="4609" y="6942"/>
                  <a:pt x="4647" y="6942"/>
                </a:cubicBezTo>
                <a:cubicBezTo>
                  <a:pt x="4650" y="6942"/>
                  <a:pt x="4653" y="6942"/>
                  <a:pt x="4656" y="6941"/>
                </a:cubicBezTo>
                <a:cubicBezTo>
                  <a:pt x="4676" y="6936"/>
                  <a:pt x="4696" y="6931"/>
                  <a:pt x="4717" y="6928"/>
                </a:cubicBezTo>
                <a:cubicBezTo>
                  <a:pt x="4757" y="6916"/>
                  <a:pt x="4745" y="6858"/>
                  <a:pt x="4708" y="6858"/>
                </a:cubicBezTo>
                <a:close/>
                <a:moveTo>
                  <a:pt x="2707" y="6847"/>
                </a:moveTo>
                <a:cubicBezTo>
                  <a:pt x="2639" y="6847"/>
                  <a:pt x="2638" y="6955"/>
                  <a:pt x="2707" y="6955"/>
                </a:cubicBezTo>
                <a:lnTo>
                  <a:pt x="2723" y="6955"/>
                </a:lnTo>
                <a:cubicBezTo>
                  <a:pt x="2792" y="6955"/>
                  <a:pt x="2792" y="6847"/>
                  <a:pt x="2723" y="6847"/>
                </a:cubicBezTo>
                <a:close/>
                <a:moveTo>
                  <a:pt x="5781" y="6809"/>
                </a:moveTo>
                <a:cubicBezTo>
                  <a:pt x="5777" y="6809"/>
                  <a:pt x="5772" y="6809"/>
                  <a:pt x="5767" y="6810"/>
                </a:cubicBezTo>
                <a:cubicBezTo>
                  <a:pt x="5741" y="6819"/>
                  <a:pt x="5720" y="6849"/>
                  <a:pt x="5731" y="6876"/>
                </a:cubicBezTo>
                <a:cubicBezTo>
                  <a:pt x="5736" y="6891"/>
                  <a:pt x="5741" y="6907"/>
                  <a:pt x="5746" y="6920"/>
                </a:cubicBezTo>
                <a:cubicBezTo>
                  <a:pt x="5754" y="6944"/>
                  <a:pt x="5774" y="6959"/>
                  <a:pt x="5797" y="6959"/>
                </a:cubicBezTo>
                <a:cubicBezTo>
                  <a:pt x="5802" y="6959"/>
                  <a:pt x="5807" y="6959"/>
                  <a:pt x="5812" y="6957"/>
                </a:cubicBezTo>
                <a:cubicBezTo>
                  <a:pt x="5839" y="6950"/>
                  <a:pt x="5859" y="6919"/>
                  <a:pt x="5849" y="6892"/>
                </a:cubicBezTo>
                <a:cubicBezTo>
                  <a:pt x="5844" y="6876"/>
                  <a:pt x="5839" y="6862"/>
                  <a:pt x="5833" y="6847"/>
                </a:cubicBezTo>
                <a:cubicBezTo>
                  <a:pt x="5825" y="6824"/>
                  <a:pt x="5805" y="6809"/>
                  <a:pt x="5781" y="6809"/>
                </a:cubicBezTo>
                <a:close/>
                <a:moveTo>
                  <a:pt x="19619" y="6877"/>
                </a:moveTo>
                <a:cubicBezTo>
                  <a:pt x="19611" y="6877"/>
                  <a:pt x="19603" y="6880"/>
                  <a:pt x="19596" y="6888"/>
                </a:cubicBezTo>
                <a:lnTo>
                  <a:pt x="19580" y="6904"/>
                </a:lnTo>
                <a:cubicBezTo>
                  <a:pt x="19555" y="6927"/>
                  <a:pt x="19580" y="6964"/>
                  <a:pt x="19607" y="6964"/>
                </a:cubicBezTo>
                <a:cubicBezTo>
                  <a:pt x="19615" y="6964"/>
                  <a:pt x="19623" y="6961"/>
                  <a:pt x="19630" y="6954"/>
                </a:cubicBezTo>
                <a:lnTo>
                  <a:pt x="19646" y="6938"/>
                </a:lnTo>
                <a:cubicBezTo>
                  <a:pt x="19671" y="6912"/>
                  <a:pt x="19646" y="6877"/>
                  <a:pt x="19619" y="6877"/>
                </a:cubicBezTo>
                <a:close/>
                <a:moveTo>
                  <a:pt x="154" y="6890"/>
                </a:moveTo>
                <a:cubicBezTo>
                  <a:pt x="136" y="6890"/>
                  <a:pt x="119" y="6902"/>
                  <a:pt x="119" y="6925"/>
                </a:cubicBezTo>
                <a:lnTo>
                  <a:pt x="119" y="6940"/>
                </a:lnTo>
                <a:cubicBezTo>
                  <a:pt x="119" y="6963"/>
                  <a:pt x="136" y="6975"/>
                  <a:pt x="154" y="6975"/>
                </a:cubicBezTo>
                <a:cubicBezTo>
                  <a:pt x="171" y="6975"/>
                  <a:pt x="189" y="6963"/>
                  <a:pt x="189" y="6940"/>
                </a:cubicBezTo>
                <a:lnTo>
                  <a:pt x="189" y="6925"/>
                </a:lnTo>
                <a:cubicBezTo>
                  <a:pt x="189" y="6902"/>
                  <a:pt x="171" y="6890"/>
                  <a:pt x="154" y="6890"/>
                </a:cubicBezTo>
                <a:close/>
                <a:moveTo>
                  <a:pt x="23419" y="6920"/>
                </a:moveTo>
                <a:cubicBezTo>
                  <a:pt x="23374" y="6920"/>
                  <a:pt x="23374" y="6992"/>
                  <a:pt x="23419" y="6992"/>
                </a:cubicBezTo>
                <a:lnTo>
                  <a:pt x="23435" y="6992"/>
                </a:lnTo>
                <a:cubicBezTo>
                  <a:pt x="23481" y="6992"/>
                  <a:pt x="23481" y="6920"/>
                  <a:pt x="23435" y="6920"/>
                </a:cubicBezTo>
                <a:close/>
                <a:moveTo>
                  <a:pt x="16496" y="6946"/>
                </a:moveTo>
                <a:cubicBezTo>
                  <a:pt x="16482" y="6946"/>
                  <a:pt x="16470" y="6964"/>
                  <a:pt x="16482" y="6976"/>
                </a:cubicBezTo>
                <a:lnTo>
                  <a:pt x="16498" y="6992"/>
                </a:lnTo>
                <a:cubicBezTo>
                  <a:pt x="16501" y="6995"/>
                  <a:pt x="16505" y="6997"/>
                  <a:pt x="16509" y="6997"/>
                </a:cubicBezTo>
                <a:cubicBezTo>
                  <a:pt x="16522" y="6997"/>
                  <a:pt x="16534" y="6979"/>
                  <a:pt x="16522" y="6967"/>
                </a:cubicBezTo>
                <a:lnTo>
                  <a:pt x="16507" y="6951"/>
                </a:lnTo>
                <a:cubicBezTo>
                  <a:pt x="16504" y="6947"/>
                  <a:pt x="16500" y="6946"/>
                  <a:pt x="16496" y="6946"/>
                </a:cubicBezTo>
                <a:close/>
                <a:moveTo>
                  <a:pt x="9289" y="6929"/>
                </a:moveTo>
                <a:cubicBezTo>
                  <a:pt x="9243" y="6929"/>
                  <a:pt x="9243" y="6999"/>
                  <a:pt x="9289" y="6999"/>
                </a:cubicBezTo>
                <a:lnTo>
                  <a:pt x="9409" y="6999"/>
                </a:lnTo>
                <a:cubicBezTo>
                  <a:pt x="9409" y="6999"/>
                  <a:pt x="9410" y="6999"/>
                  <a:pt x="9411" y="6999"/>
                </a:cubicBezTo>
                <a:cubicBezTo>
                  <a:pt x="9455" y="6999"/>
                  <a:pt x="9454" y="6929"/>
                  <a:pt x="9409" y="6929"/>
                </a:cubicBezTo>
                <a:close/>
                <a:moveTo>
                  <a:pt x="11573" y="6956"/>
                </a:moveTo>
                <a:cubicBezTo>
                  <a:pt x="11560" y="6956"/>
                  <a:pt x="11547" y="6974"/>
                  <a:pt x="11559" y="6986"/>
                </a:cubicBezTo>
                <a:cubicBezTo>
                  <a:pt x="11566" y="6992"/>
                  <a:pt x="11571" y="6997"/>
                  <a:pt x="11575" y="7002"/>
                </a:cubicBezTo>
                <a:cubicBezTo>
                  <a:pt x="11579" y="7006"/>
                  <a:pt x="11583" y="7007"/>
                  <a:pt x="11587" y="7007"/>
                </a:cubicBezTo>
                <a:cubicBezTo>
                  <a:pt x="11600" y="7007"/>
                  <a:pt x="11613" y="6989"/>
                  <a:pt x="11600" y="6977"/>
                </a:cubicBezTo>
                <a:lnTo>
                  <a:pt x="11585" y="6961"/>
                </a:lnTo>
                <a:cubicBezTo>
                  <a:pt x="11581" y="6958"/>
                  <a:pt x="11577" y="6956"/>
                  <a:pt x="11573" y="6956"/>
                </a:cubicBezTo>
                <a:close/>
                <a:moveTo>
                  <a:pt x="2225" y="6973"/>
                </a:moveTo>
                <a:cubicBezTo>
                  <a:pt x="2204" y="6973"/>
                  <a:pt x="2205" y="7008"/>
                  <a:pt x="2226" y="7008"/>
                </a:cubicBezTo>
                <a:cubicBezTo>
                  <a:pt x="2251" y="7008"/>
                  <a:pt x="2251" y="6973"/>
                  <a:pt x="2226" y="6973"/>
                </a:cubicBezTo>
                <a:cubicBezTo>
                  <a:pt x="2226" y="6973"/>
                  <a:pt x="2226" y="6973"/>
                  <a:pt x="2225" y="6973"/>
                </a:cubicBezTo>
                <a:close/>
                <a:moveTo>
                  <a:pt x="8476" y="6928"/>
                </a:moveTo>
                <a:cubicBezTo>
                  <a:pt x="8471" y="6928"/>
                  <a:pt x="8465" y="6929"/>
                  <a:pt x="8460" y="6932"/>
                </a:cubicBezTo>
                <a:cubicBezTo>
                  <a:pt x="8427" y="6949"/>
                  <a:pt x="8393" y="6956"/>
                  <a:pt x="8356" y="6956"/>
                </a:cubicBezTo>
                <a:cubicBezTo>
                  <a:pt x="8351" y="6956"/>
                  <a:pt x="8347" y="6956"/>
                  <a:pt x="8342" y="6956"/>
                </a:cubicBezTo>
                <a:cubicBezTo>
                  <a:pt x="8342" y="6956"/>
                  <a:pt x="8341" y="6956"/>
                  <a:pt x="8340" y="6956"/>
                </a:cubicBezTo>
                <a:cubicBezTo>
                  <a:pt x="8296" y="6956"/>
                  <a:pt x="8297" y="7025"/>
                  <a:pt x="8342" y="7026"/>
                </a:cubicBezTo>
                <a:cubicBezTo>
                  <a:pt x="8348" y="7027"/>
                  <a:pt x="8353" y="7027"/>
                  <a:pt x="8358" y="7027"/>
                </a:cubicBezTo>
                <a:cubicBezTo>
                  <a:pt x="8406" y="7027"/>
                  <a:pt x="8453" y="7014"/>
                  <a:pt x="8495" y="6993"/>
                </a:cubicBezTo>
                <a:cubicBezTo>
                  <a:pt x="8531" y="6976"/>
                  <a:pt x="8509" y="6928"/>
                  <a:pt x="8476" y="6928"/>
                </a:cubicBezTo>
                <a:close/>
                <a:moveTo>
                  <a:pt x="21387" y="6961"/>
                </a:moveTo>
                <a:cubicBezTo>
                  <a:pt x="21360" y="6961"/>
                  <a:pt x="21336" y="6996"/>
                  <a:pt x="21360" y="7022"/>
                </a:cubicBezTo>
                <a:cubicBezTo>
                  <a:pt x="21367" y="7029"/>
                  <a:pt x="21375" y="7032"/>
                  <a:pt x="21383" y="7032"/>
                </a:cubicBezTo>
                <a:cubicBezTo>
                  <a:pt x="21411" y="7032"/>
                  <a:pt x="21436" y="6997"/>
                  <a:pt x="21411" y="6972"/>
                </a:cubicBezTo>
                <a:cubicBezTo>
                  <a:pt x="21404" y="6964"/>
                  <a:pt x="21396" y="6961"/>
                  <a:pt x="21387" y="6961"/>
                </a:cubicBezTo>
                <a:close/>
                <a:moveTo>
                  <a:pt x="16043" y="6973"/>
                </a:moveTo>
                <a:cubicBezTo>
                  <a:pt x="15999" y="6973"/>
                  <a:pt x="15997" y="7044"/>
                  <a:pt x="16044" y="7044"/>
                </a:cubicBezTo>
                <a:cubicBezTo>
                  <a:pt x="16090" y="7044"/>
                  <a:pt x="16090" y="6973"/>
                  <a:pt x="16044" y="6973"/>
                </a:cubicBezTo>
                <a:cubicBezTo>
                  <a:pt x="16044" y="6973"/>
                  <a:pt x="16044" y="6973"/>
                  <a:pt x="16043" y="6973"/>
                </a:cubicBezTo>
                <a:close/>
                <a:moveTo>
                  <a:pt x="17307" y="6915"/>
                </a:moveTo>
                <a:cubicBezTo>
                  <a:pt x="17280" y="6915"/>
                  <a:pt x="17255" y="6952"/>
                  <a:pt x="17280" y="6976"/>
                </a:cubicBezTo>
                <a:cubicBezTo>
                  <a:pt x="17300" y="6996"/>
                  <a:pt x="17320" y="7017"/>
                  <a:pt x="17341" y="7036"/>
                </a:cubicBezTo>
                <a:cubicBezTo>
                  <a:pt x="17349" y="7043"/>
                  <a:pt x="17357" y="7047"/>
                  <a:pt x="17365" y="7047"/>
                </a:cubicBezTo>
                <a:cubicBezTo>
                  <a:pt x="17392" y="7047"/>
                  <a:pt x="17416" y="7011"/>
                  <a:pt x="17390" y="6986"/>
                </a:cubicBezTo>
                <a:cubicBezTo>
                  <a:pt x="17372" y="6967"/>
                  <a:pt x="17352" y="6946"/>
                  <a:pt x="17331" y="6926"/>
                </a:cubicBezTo>
                <a:cubicBezTo>
                  <a:pt x="17323" y="6918"/>
                  <a:pt x="17315" y="6915"/>
                  <a:pt x="17307" y="6915"/>
                </a:cubicBezTo>
                <a:close/>
                <a:moveTo>
                  <a:pt x="19545" y="6997"/>
                </a:moveTo>
                <a:cubicBezTo>
                  <a:pt x="19499" y="6997"/>
                  <a:pt x="19499" y="7067"/>
                  <a:pt x="19545" y="7067"/>
                </a:cubicBezTo>
                <a:cubicBezTo>
                  <a:pt x="19546" y="7067"/>
                  <a:pt x="19547" y="7067"/>
                  <a:pt x="19547" y="7067"/>
                </a:cubicBezTo>
                <a:cubicBezTo>
                  <a:pt x="19589" y="7067"/>
                  <a:pt x="19590" y="6998"/>
                  <a:pt x="19545" y="6997"/>
                </a:cubicBezTo>
                <a:close/>
                <a:moveTo>
                  <a:pt x="23734" y="6996"/>
                </a:moveTo>
                <a:cubicBezTo>
                  <a:pt x="23726" y="6996"/>
                  <a:pt x="23718" y="6999"/>
                  <a:pt x="23711" y="7006"/>
                </a:cubicBezTo>
                <a:lnTo>
                  <a:pt x="23695" y="7022"/>
                </a:lnTo>
                <a:cubicBezTo>
                  <a:pt x="23670" y="7047"/>
                  <a:pt x="23694" y="7082"/>
                  <a:pt x="23721" y="7082"/>
                </a:cubicBezTo>
                <a:cubicBezTo>
                  <a:pt x="23729" y="7082"/>
                  <a:pt x="23737" y="7079"/>
                  <a:pt x="23744" y="7071"/>
                </a:cubicBezTo>
                <a:lnTo>
                  <a:pt x="23760" y="7056"/>
                </a:lnTo>
                <a:cubicBezTo>
                  <a:pt x="23786" y="7031"/>
                  <a:pt x="23761" y="6996"/>
                  <a:pt x="23734" y="6996"/>
                </a:cubicBezTo>
                <a:close/>
                <a:moveTo>
                  <a:pt x="3549" y="7036"/>
                </a:moveTo>
                <a:cubicBezTo>
                  <a:pt x="3545" y="7036"/>
                  <a:pt x="3542" y="7037"/>
                  <a:pt x="3538" y="7041"/>
                </a:cubicBezTo>
                <a:lnTo>
                  <a:pt x="3522" y="7057"/>
                </a:lnTo>
                <a:cubicBezTo>
                  <a:pt x="3510" y="7069"/>
                  <a:pt x="3522" y="7087"/>
                  <a:pt x="3535" y="7087"/>
                </a:cubicBezTo>
                <a:cubicBezTo>
                  <a:pt x="3539" y="7087"/>
                  <a:pt x="3543" y="7085"/>
                  <a:pt x="3546" y="7082"/>
                </a:cubicBezTo>
                <a:lnTo>
                  <a:pt x="3562" y="7066"/>
                </a:lnTo>
                <a:cubicBezTo>
                  <a:pt x="3574" y="7054"/>
                  <a:pt x="3562" y="7036"/>
                  <a:pt x="3549" y="7036"/>
                </a:cubicBezTo>
                <a:close/>
                <a:moveTo>
                  <a:pt x="14889" y="7034"/>
                </a:moveTo>
                <a:cubicBezTo>
                  <a:pt x="14843" y="7034"/>
                  <a:pt x="14843" y="7104"/>
                  <a:pt x="14889" y="7104"/>
                </a:cubicBezTo>
                <a:lnTo>
                  <a:pt x="15009" y="7104"/>
                </a:lnTo>
                <a:cubicBezTo>
                  <a:pt x="15010" y="7104"/>
                  <a:pt x="15010" y="7104"/>
                  <a:pt x="15011" y="7104"/>
                </a:cubicBezTo>
                <a:cubicBezTo>
                  <a:pt x="15054" y="7104"/>
                  <a:pt x="15054" y="7034"/>
                  <a:pt x="15009" y="7034"/>
                </a:cubicBezTo>
                <a:close/>
                <a:moveTo>
                  <a:pt x="16886" y="7066"/>
                </a:moveTo>
                <a:cubicBezTo>
                  <a:pt x="16872" y="7066"/>
                  <a:pt x="16860" y="7084"/>
                  <a:pt x="16872" y="7096"/>
                </a:cubicBezTo>
                <a:lnTo>
                  <a:pt x="16888" y="7112"/>
                </a:lnTo>
                <a:cubicBezTo>
                  <a:pt x="16891" y="7116"/>
                  <a:pt x="16895" y="7118"/>
                  <a:pt x="16899" y="7118"/>
                </a:cubicBezTo>
                <a:cubicBezTo>
                  <a:pt x="16913" y="7118"/>
                  <a:pt x="16925" y="7100"/>
                  <a:pt x="16913" y="7087"/>
                </a:cubicBezTo>
                <a:lnTo>
                  <a:pt x="16897" y="7071"/>
                </a:lnTo>
                <a:cubicBezTo>
                  <a:pt x="16893" y="7068"/>
                  <a:pt x="16889" y="7066"/>
                  <a:pt x="16886" y="7066"/>
                </a:cubicBezTo>
                <a:close/>
                <a:moveTo>
                  <a:pt x="12205" y="6982"/>
                </a:moveTo>
                <a:cubicBezTo>
                  <a:pt x="12200" y="6982"/>
                  <a:pt x="12194" y="6983"/>
                  <a:pt x="12189" y="6985"/>
                </a:cubicBezTo>
                <a:cubicBezTo>
                  <a:pt x="12165" y="6996"/>
                  <a:pt x="12140" y="7004"/>
                  <a:pt x="12115" y="7015"/>
                </a:cubicBezTo>
                <a:cubicBezTo>
                  <a:pt x="12088" y="7025"/>
                  <a:pt x="12069" y="7050"/>
                  <a:pt x="12078" y="7081"/>
                </a:cubicBezTo>
                <a:cubicBezTo>
                  <a:pt x="12083" y="7101"/>
                  <a:pt x="12105" y="7120"/>
                  <a:pt x="12129" y="7120"/>
                </a:cubicBezTo>
                <a:cubicBezTo>
                  <a:pt x="12134" y="7120"/>
                  <a:pt x="12139" y="7119"/>
                  <a:pt x="12144" y="7117"/>
                </a:cubicBezTo>
                <a:cubicBezTo>
                  <a:pt x="12168" y="7107"/>
                  <a:pt x="12193" y="7097"/>
                  <a:pt x="12218" y="7087"/>
                </a:cubicBezTo>
                <a:cubicBezTo>
                  <a:pt x="12245" y="7077"/>
                  <a:pt x="12263" y="7051"/>
                  <a:pt x="12255" y="7022"/>
                </a:cubicBezTo>
                <a:cubicBezTo>
                  <a:pt x="12250" y="7002"/>
                  <a:pt x="12228" y="6982"/>
                  <a:pt x="12205" y="6982"/>
                </a:cubicBezTo>
                <a:close/>
                <a:moveTo>
                  <a:pt x="7771" y="7060"/>
                </a:moveTo>
                <a:cubicBezTo>
                  <a:pt x="7725" y="7060"/>
                  <a:pt x="7724" y="7130"/>
                  <a:pt x="7771" y="7130"/>
                </a:cubicBezTo>
                <a:cubicBezTo>
                  <a:pt x="7817" y="7130"/>
                  <a:pt x="7817" y="7060"/>
                  <a:pt x="7771" y="7060"/>
                </a:cubicBezTo>
                <a:close/>
                <a:moveTo>
                  <a:pt x="7322" y="6997"/>
                </a:moveTo>
                <a:cubicBezTo>
                  <a:pt x="7281" y="6997"/>
                  <a:pt x="7244" y="7050"/>
                  <a:pt x="7281" y="7087"/>
                </a:cubicBezTo>
                <a:lnTo>
                  <a:pt x="7311" y="7117"/>
                </a:lnTo>
                <a:cubicBezTo>
                  <a:pt x="7322" y="7128"/>
                  <a:pt x="7335" y="7133"/>
                  <a:pt x="7347" y="7133"/>
                </a:cubicBezTo>
                <a:cubicBezTo>
                  <a:pt x="7388" y="7133"/>
                  <a:pt x="7426" y="7079"/>
                  <a:pt x="7388" y="7043"/>
                </a:cubicBezTo>
                <a:lnTo>
                  <a:pt x="7358" y="7013"/>
                </a:lnTo>
                <a:cubicBezTo>
                  <a:pt x="7347" y="7002"/>
                  <a:pt x="7334" y="6997"/>
                  <a:pt x="7322" y="6997"/>
                </a:cubicBezTo>
                <a:close/>
                <a:moveTo>
                  <a:pt x="9993" y="7079"/>
                </a:moveTo>
                <a:cubicBezTo>
                  <a:pt x="9988" y="7079"/>
                  <a:pt x="9982" y="7080"/>
                  <a:pt x="9977" y="7083"/>
                </a:cubicBezTo>
                <a:cubicBezTo>
                  <a:pt x="9966" y="7088"/>
                  <a:pt x="9957" y="7093"/>
                  <a:pt x="9946" y="7099"/>
                </a:cubicBezTo>
                <a:cubicBezTo>
                  <a:pt x="9910" y="7117"/>
                  <a:pt x="9932" y="7165"/>
                  <a:pt x="9965" y="7165"/>
                </a:cubicBezTo>
                <a:cubicBezTo>
                  <a:pt x="9970" y="7165"/>
                  <a:pt x="9976" y="7163"/>
                  <a:pt x="9982" y="7160"/>
                </a:cubicBezTo>
                <a:cubicBezTo>
                  <a:pt x="9992" y="7155"/>
                  <a:pt x="10001" y="7150"/>
                  <a:pt x="10011" y="7145"/>
                </a:cubicBezTo>
                <a:cubicBezTo>
                  <a:pt x="10046" y="7127"/>
                  <a:pt x="10026" y="7079"/>
                  <a:pt x="9993" y="7079"/>
                </a:cubicBezTo>
                <a:close/>
                <a:moveTo>
                  <a:pt x="10559" y="7109"/>
                </a:moveTo>
                <a:cubicBezTo>
                  <a:pt x="10541" y="7109"/>
                  <a:pt x="10523" y="7121"/>
                  <a:pt x="10523" y="7144"/>
                </a:cubicBezTo>
                <a:lnTo>
                  <a:pt x="10523" y="7159"/>
                </a:lnTo>
                <a:cubicBezTo>
                  <a:pt x="10523" y="7182"/>
                  <a:pt x="10541" y="7194"/>
                  <a:pt x="10559" y="7194"/>
                </a:cubicBezTo>
                <a:cubicBezTo>
                  <a:pt x="10577" y="7194"/>
                  <a:pt x="10595" y="7182"/>
                  <a:pt x="10595" y="7159"/>
                </a:cubicBezTo>
                <a:lnTo>
                  <a:pt x="10595" y="7144"/>
                </a:lnTo>
                <a:cubicBezTo>
                  <a:pt x="10595" y="7121"/>
                  <a:pt x="10577" y="7109"/>
                  <a:pt x="10559" y="7109"/>
                </a:cubicBezTo>
                <a:close/>
                <a:moveTo>
                  <a:pt x="11829" y="7152"/>
                </a:moveTo>
                <a:cubicBezTo>
                  <a:pt x="11813" y="7152"/>
                  <a:pt x="11803" y="7175"/>
                  <a:pt x="11820" y="7184"/>
                </a:cubicBezTo>
                <a:cubicBezTo>
                  <a:pt x="11831" y="7190"/>
                  <a:pt x="11840" y="7195"/>
                  <a:pt x="11851" y="7200"/>
                </a:cubicBezTo>
                <a:cubicBezTo>
                  <a:pt x="11854" y="7202"/>
                  <a:pt x="11857" y="7202"/>
                  <a:pt x="11859" y="7202"/>
                </a:cubicBezTo>
                <a:cubicBezTo>
                  <a:pt x="11876" y="7202"/>
                  <a:pt x="11886" y="7179"/>
                  <a:pt x="11868" y="7170"/>
                </a:cubicBezTo>
                <a:cubicBezTo>
                  <a:pt x="11858" y="7165"/>
                  <a:pt x="11849" y="7159"/>
                  <a:pt x="11838" y="7154"/>
                </a:cubicBezTo>
                <a:cubicBezTo>
                  <a:pt x="11835" y="7153"/>
                  <a:pt x="11832" y="7152"/>
                  <a:pt x="11829" y="7152"/>
                </a:cubicBezTo>
                <a:close/>
                <a:moveTo>
                  <a:pt x="18794" y="7174"/>
                </a:moveTo>
                <a:cubicBezTo>
                  <a:pt x="18790" y="7174"/>
                  <a:pt x="18786" y="7176"/>
                  <a:pt x="18783" y="7179"/>
                </a:cubicBezTo>
                <a:lnTo>
                  <a:pt x="18767" y="7195"/>
                </a:lnTo>
                <a:cubicBezTo>
                  <a:pt x="18754" y="7207"/>
                  <a:pt x="18767" y="7224"/>
                  <a:pt x="18780" y="7224"/>
                </a:cubicBezTo>
                <a:cubicBezTo>
                  <a:pt x="18784" y="7224"/>
                  <a:pt x="18788" y="7223"/>
                  <a:pt x="18792" y="7219"/>
                </a:cubicBezTo>
                <a:lnTo>
                  <a:pt x="18808" y="7203"/>
                </a:lnTo>
                <a:cubicBezTo>
                  <a:pt x="18820" y="7191"/>
                  <a:pt x="18808" y="7174"/>
                  <a:pt x="18794" y="7174"/>
                </a:cubicBezTo>
                <a:close/>
                <a:moveTo>
                  <a:pt x="19200" y="7161"/>
                </a:moveTo>
                <a:cubicBezTo>
                  <a:pt x="19153" y="7161"/>
                  <a:pt x="19152" y="7233"/>
                  <a:pt x="19200" y="7233"/>
                </a:cubicBezTo>
                <a:cubicBezTo>
                  <a:pt x="19245" y="7233"/>
                  <a:pt x="19245" y="7161"/>
                  <a:pt x="19200" y="7161"/>
                </a:cubicBezTo>
                <a:close/>
                <a:moveTo>
                  <a:pt x="14076" y="7035"/>
                </a:moveTo>
                <a:cubicBezTo>
                  <a:pt x="14071" y="7035"/>
                  <a:pt x="14065" y="7036"/>
                  <a:pt x="14059" y="7039"/>
                </a:cubicBezTo>
                <a:cubicBezTo>
                  <a:pt x="14027" y="7054"/>
                  <a:pt x="13994" y="7063"/>
                  <a:pt x="13959" y="7063"/>
                </a:cubicBezTo>
                <a:cubicBezTo>
                  <a:pt x="13953" y="7063"/>
                  <a:pt x="13947" y="7062"/>
                  <a:pt x="13942" y="7062"/>
                </a:cubicBezTo>
                <a:cubicBezTo>
                  <a:pt x="13941" y="7062"/>
                  <a:pt x="13940" y="7062"/>
                  <a:pt x="13940" y="7062"/>
                </a:cubicBezTo>
                <a:cubicBezTo>
                  <a:pt x="13901" y="7062"/>
                  <a:pt x="13896" y="7118"/>
                  <a:pt x="13929" y="7130"/>
                </a:cubicBezTo>
                <a:cubicBezTo>
                  <a:pt x="13911" y="7137"/>
                  <a:pt x="13899" y="7156"/>
                  <a:pt x="13911" y="7179"/>
                </a:cubicBezTo>
                <a:cubicBezTo>
                  <a:pt x="13922" y="7195"/>
                  <a:pt x="13931" y="7209"/>
                  <a:pt x="13942" y="7223"/>
                </a:cubicBezTo>
                <a:cubicBezTo>
                  <a:pt x="13949" y="7235"/>
                  <a:pt x="13960" y="7239"/>
                  <a:pt x="13971" y="7239"/>
                </a:cubicBezTo>
                <a:cubicBezTo>
                  <a:pt x="13996" y="7239"/>
                  <a:pt x="14020" y="7215"/>
                  <a:pt x="14003" y="7188"/>
                </a:cubicBezTo>
                <a:cubicBezTo>
                  <a:pt x="13994" y="7174"/>
                  <a:pt x="13984" y="7158"/>
                  <a:pt x="13973" y="7144"/>
                </a:cubicBezTo>
                <a:cubicBezTo>
                  <a:pt x="13970" y="7139"/>
                  <a:pt x="13966" y="7135"/>
                  <a:pt x="13963" y="7133"/>
                </a:cubicBezTo>
                <a:cubicBezTo>
                  <a:pt x="14008" y="7132"/>
                  <a:pt x="14054" y="7118"/>
                  <a:pt x="14095" y="7099"/>
                </a:cubicBezTo>
                <a:cubicBezTo>
                  <a:pt x="14131" y="7082"/>
                  <a:pt x="14109" y="7035"/>
                  <a:pt x="14076" y="7035"/>
                </a:cubicBezTo>
                <a:close/>
                <a:moveTo>
                  <a:pt x="6494" y="7145"/>
                </a:moveTo>
                <a:cubicBezTo>
                  <a:pt x="6426" y="7145"/>
                  <a:pt x="6425" y="7253"/>
                  <a:pt x="6494" y="7253"/>
                </a:cubicBezTo>
                <a:cubicBezTo>
                  <a:pt x="6562" y="7250"/>
                  <a:pt x="6562" y="7145"/>
                  <a:pt x="6494" y="7145"/>
                </a:cubicBezTo>
                <a:close/>
                <a:moveTo>
                  <a:pt x="21682" y="7180"/>
                </a:moveTo>
                <a:cubicBezTo>
                  <a:pt x="21655" y="7180"/>
                  <a:pt x="21630" y="7215"/>
                  <a:pt x="21654" y="7240"/>
                </a:cubicBezTo>
                <a:cubicBezTo>
                  <a:pt x="21662" y="7248"/>
                  <a:pt x="21668" y="7255"/>
                  <a:pt x="21675" y="7261"/>
                </a:cubicBezTo>
                <a:cubicBezTo>
                  <a:pt x="21683" y="7268"/>
                  <a:pt x="21691" y="7271"/>
                  <a:pt x="21699" y="7271"/>
                </a:cubicBezTo>
                <a:cubicBezTo>
                  <a:pt x="21727" y="7271"/>
                  <a:pt x="21751" y="7237"/>
                  <a:pt x="21726" y="7212"/>
                </a:cubicBezTo>
                <a:lnTo>
                  <a:pt x="21705" y="7191"/>
                </a:lnTo>
                <a:cubicBezTo>
                  <a:pt x="21698" y="7183"/>
                  <a:pt x="21690" y="7180"/>
                  <a:pt x="21682" y="7180"/>
                </a:cubicBezTo>
                <a:close/>
                <a:moveTo>
                  <a:pt x="12983" y="7140"/>
                </a:moveTo>
                <a:cubicBezTo>
                  <a:pt x="12969" y="7140"/>
                  <a:pt x="12957" y="7158"/>
                  <a:pt x="12970" y="7171"/>
                </a:cubicBezTo>
                <a:cubicBezTo>
                  <a:pt x="13000" y="7205"/>
                  <a:pt x="13031" y="7240"/>
                  <a:pt x="13062" y="7275"/>
                </a:cubicBezTo>
                <a:cubicBezTo>
                  <a:pt x="13065" y="7278"/>
                  <a:pt x="13069" y="7280"/>
                  <a:pt x="13072" y="7280"/>
                </a:cubicBezTo>
                <a:cubicBezTo>
                  <a:pt x="13085" y="7280"/>
                  <a:pt x="13097" y="7262"/>
                  <a:pt x="13087" y="7249"/>
                </a:cubicBezTo>
                <a:cubicBezTo>
                  <a:pt x="13056" y="7216"/>
                  <a:pt x="13025" y="7180"/>
                  <a:pt x="12995" y="7146"/>
                </a:cubicBezTo>
                <a:cubicBezTo>
                  <a:pt x="12991" y="7142"/>
                  <a:pt x="12987" y="7140"/>
                  <a:pt x="12983" y="7140"/>
                </a:cubicBezTo>
                <a:close/>
                <a:moveTo>
                  <a:pt x="13400" y="7154"/>
                </a:moveTo>
                <a:cubicBezTo>
                  <a:pt x="13386" y="7154"/>
                  <a:pt x="13373" y="7161"/>
                  <a:pt x="13370" y="7179"/>
                </a:cubicBezTo>
                <a:cubicBezTo>
                  <a:pt x="13361" y="7214"/>
                  <a:pt x="13370" y="7245"/>
                  <a:pt x="13392" y="7273"/>
                </a:cubicBezTo>
                <a:cubicBezTo>
                  <a:pt x="13397" y="7281"/>
                  <a:pt x="13406" y="7284"/>
                  <a:pt x="13415" y="7284"/>
                </a:cubicBezTo>
                <a:cubicBezTo>
                  <a:pt x="13425" y="7284"/>
                  <a:pt x="13435" y="7280"/>
                  <a:pt x="13441" y="7273"/>
                </a:cubicBezTo>
                <a:cubicBezTo>
                  <a:pt x="13456" y="7259"/>
                  <a:pt x="13454" y="7238"/>
                  <a:pt x="13441" y="7223"/>
                </a:cubicBezTo>
                <a:cubicBezTo>
                  <a:pt x="13436" y="7218"/>
                  <a:pt x="13435" y="7207"/>
                  <a:pt x="13437" y="7198"/>
                </a:cubicBezTo>
                <a:cubicBezTo>
                  <a:pt x="13444" y="7171"/>
                  <a:pt x="13421" y="7154"/>
                  <a:pt x="13400" y="7154"/>
                </a:cubicBezTo>
                <a:close/>
                <a:moveTo>
                  <a:pt x="4559" y="7139"/>
                </a:moveTo>
                <a:cubicBezTo>
                  <a:pt x="4518" y="7139"/>
                  <a:pt x="4481" y="7192"/>
                  <a:pt x="4519" y="7229"/>
                </a:cubicBezTo>
                <a:lnTo>
                  <a:pt x="4563" y="7275"/>
                </a:lnTo>
                <a:cubicBezTo>
                  <a:pt x="4574" y="7286"/>
                  <a:pt x="4586" y="7290"/>
                  <a:pt x="4599" y="7290"/>
                </a:cubicBezTo>
                <a:cubicBezTo>
                  <a:pt x="4640" y="7290"/>
                  <a:pt x="4676" y="7237"/>
                  <a:pt x="4639" y="7200"/>
                </a:cubicBezTo>
                <a:lnTo>
                  <a:pt x="4594" y="7155"/>
                </a:lnTo>
                <a:cubicBezTo>
                  <a:pt x="4583" y="7144"/>
                  <a:pt x="4571" y="7139"/>
                  <a:pt x="4559" y="7139"/>
                </a:cubicBezTo>
                <a:close/>
                <a:moveTo>
                  <a:pt x="19695" y="7185"/>
                </a:moveTo>
                <a:cubicBezTo>
                  <a:pt x="19627" y="7185"/>
                  <a:pt x="19626" y="7292"/>
                  <a:pt x="19695" y="7292"/>
                </a:cubicBezTo>
                <a:lnTo>
                  <a:pt x="19711" y="7292"/>
                </a:lnTo>
                <a:cubicBezTo>
                  <a:pt x="19779" y="7292"/>
                  <a:pt x="19781" y="7185"/>
                  <a:pt x="19711" y="7185"/>
                </a:cubicBezTo>
                <a:close/>
                <a:moveTo>
                  <a:pt x="18941" y="7237"/>
                </a:moveTo>
                <a:cubicBezTo>
                  <a:pt x="18897" y="7237"/>
                  <a:pt x="18897" y="7307"/>
                  <a:pt x="18943" y="7307"/>
                </a:cubicBezTo>
                <a:lnTo>
                  <a:pt x="18958" y="7307"/>
                </a:lnTo>
                <a:cubicBezTo>
                  <a:pt x="19004" y="7307"/>
                  <a:pt x="19004" y="7237"/>
                  <a:pt x="18958" y="7237"/>
                </a:cubicBezTo>
                <a:lnTo>
                  <a:pt x="18943" y="7237"/>
                </a:lnTo>
                <a:cubicBezTo>
                  <a:pt x="18942" y="7237"/>
                  <a:pt x="18942" y="7237"/>
                  <a:pt x="18941" y="7237"/>
                </a:cubicBezTo>
                <a:close/>
                <a:moveTo>
                  <a:pt x="1611" y="7224"/>
                </a:moveTo>
                <a:cubicBezTo>
                  <a:pt x="1594" y="7224"/>
                  <a:pt x="1576" y="7236"/>
                  <a:pt x="1576" y="7259"/>
                </a:cubicBezTo>
                <a:lnTo>
                  <a:pt x="1576" y="7275"/>
                </a:lnTo>
                <a:cubicBezTo>
                  <a:pt x="1575" y="7298"/>
                  <a:pt x="1593" y="7309"/>
                  <a:pt x="1610" y="7309"/>
                </a:cubicBezTo>
                <a:cubicBezTo>
                  <a:pt x="1628" y="7309"/>
                  <a:pt x="1646" y="7298"/>
                  <a:pt x="1647" y="7275"/>
                </a:cubicBezTo>
                <a:lnTo>
                  <a:pt x="1647" y="7259"/>
                </a:lnTo>
                <a:cubicBezTo>
                  <a:pt x="1647" y="7236"/>
                  <a:pt x="1629" y="7224"/>
                  <a:pt x="1611" y="7224"/>
                </a:cubicBezTo>
                <a:close/>
                <a:moveTo>
                  <a:pt x="153" y="7221"/>
                </a:moveTo>
                <a:cubicBezTo>
                  <a:pt x="139" y="7221"/>
                  <a:pt x="125" y="7228"/>
                  <a:pt x="120" y="7245"/>
                </a:cubicBezTo>
                <a:cubicBezTo>
                  <a:pt x="114" y="7261"/>
                  <a:pt x="109" y="7276"/>
                  <a:pt x="104" y="7290"/>
                </a:cubicBezTo>
                <a:cubicBezTo>
                  <a:pt x="95" y="7316"/>
                  <a:pt x="117" y="7334"/>
                  <a:pt x="139" y="7334"/>
                </a:cubicBezTo>
                <a:cubicBezTo>
                  <a:pt x="153" y="7334"/>
                  <a:pt x="166" y="7327"/>
                  <a:pt x="172" y="7310"/>
                </a:cubicBezTo>
                <a:cubicBezTo>
                  <a:pt x="177" y="7294"/>
                  <a:pt x="183" y="7280"/>
                  <a:pt x="188" y="7265"/>
                </a:cubicBezTo>
                <a:cubicBezTo>
                  <a:pt x="197" y="7239"/>
                  <a:pt x="175" y="7221"/>
                  <a:pt x="153" y="7221"/>
                </a:cubicBezTo>
                <a:close/>
                <a:moveTo>
                  <a:pt x="15773" y="7302"/>
                </a:moveTo>
                <a:cubicBezTo>
                  <a:pt x="15751" y="7302"/>
                  <a:pt x="15751" y="7336"/>
                  <a:pt x="15773" y="7337"/>
                </a:cubicBezTo>
                <a:lnTo>
                  <a:pt x="15818" y="7337"/>
                </a:lnTo>
                <a:cubicBezTo>
                  <a:pt x="15842" y="7337"/>
                  <a:pt x="15842" y="7302"/>
                  <a:pt x="15818" y="7302"/>
                </a:cubicBezTo>
                <a:close/>
                <a:moveTo>
                  <a:pt x="18355" y="7262"/>
                </a:moveTo>
                <a:cubicBezTo>
                  <a:pt x="18350" y="7262"/>
                  <a:pt x="18344" y="7263"/>
                  <a:pt x="18338" y="7266"/>
                </a:cubicBezTo>
                <a:cubicBezTo>
                  <a:pt x="18328" y="7271"/>
                  <a:pt x="18320" y="7277"/>
                  <a:pt x="18309" y="7282"/>
                </a:cubicBezTo>
                <a:cubicBezTo>
                  <a:pt x="18274" y="7300"/>
                  <a:pt x="18295" y="7348"/>
                  <a:pt x="18327" y="7348"/>
                </a:cubicBezTo>
                <a:cubicBezTo>
                  <a:pt x="18332" y="7348"/>
                  <a:pt x="18338" y="7347"/>
                  <a:pt x="18344" y="7344"/>
                </a:cubicBezTo>
                <a:cubicBezTo>
                  <a:pt x="18354" y="7338"/>
                  <a:pt x="18364" y="7333"/>
                  <a:pt x="18374" y="7328"/>
                </a:cubicBezTo>
                <a:cubicBezTo>
                  <a:pt x="18409" y="7310"/>
                  <a:pt x="18388" y="7262"/>
                  <a:pt x="18355" y="7262"/>
                </a:cubicBezTo>
                <a:close/>
                <a:moveTo>
                  <a:pt x="5711" y="7217"/>
                </a:moveTo>
                <a:cubicBezTo>
                  <a:pt x="5699" y="7217"/>
                  <a:pt x="5687" y="7222"/>
                  <a:pt x="5676" y="7233"/>
                </a:cubicBezTo>
                <a:lnTo>
                  <a:pt x="5646" y="7263"/>
                </a:lnTo>
                <a:cubicBezTo>
                  <a:pt x="5608" y="7300"/>
                  <a:pt x="5644" y="7354"/>
                  <a:pt x="5685" y="7354"/>
                </a:cubicBezTo>
                <a:cubicBezTo>
                  <a:pt x="5697" y="7354"/>
                  <a:pt x="5709" y="7349"/>
                  <a:pt x="5720" y="7338"/>
                </a:cubicBezTo>
                <a:lnTo>
                  <a:pt x="5751" y="7308"/>
                </a:lnTo>
                <a:cubicBezTo>
                  <a:pt x="5788" y="7271"/>
                  <a:pt x="5752" y="7217"/>
                  <a:pt x="5711" y="7217"/>
                </a:cubicBezTo>
                <a:close/>
                <a:moveTo>
                  <a:pt x="12775" y="7274"/>
                </a:moveTo>
                <a:cubicBezTo>
                  <a:pt x="12772" y="7274"/>
                  <a:pt x="12769" y="7275"/>
                  <a:pt x="12765" y="7276"/>
                </a:cubicBezTo>
                <a:cubicBezTo>
                  <a:pt x="12746" y="7281"/>
                  <a:pt x="12726" y="7286"/>
                  <a:pt x="12706" y="7290"/>
                </a:cubicBezTo>
                <a:cubicBezTo>
                  <a:pt x="12664" y="7300"/>
                  <a:pt x="12677" y="7359"/>
                  <a:pt x="12714" y="7359"/>
                </a:cubicBezTo>
                <a:cubicBezTo>
                  <a:pt x="12717" y="7359"/>
                  <a:pt x="12720" y="7359"/>
                  <a:pt x="12723" y="7358"/>
                </a:cubicBezTo>
                <a:cubicBezTo>
                  <a:pt x="12743" y="7353"/>
                  <a:pt x="12763" y="7348"/>
                  <a:pt x="12784" y="7344"/>
                </a:cubicBezTo>
                <a:cubicBezTo>
                  <a:pt x="12825" y="7333"/>
                  <a:pt x="12813" y="7274"/>
                  <a:pt x="12775" y="7274"/>
                </a:cubicBezTo>
                <a:close/>
                <a:moveTo>
                  <a:pt x="975" y="7281"/>
                </a:moveTo>
                <a:cubicBezTo>
                  <a:pt x="964" y="7281"/>
                  <a:pt x="954" y="7287"/>
                  <a:pt x="947" y="7300"/>
                </a:cubicBezTo>
                <a:cubicBezTo>
                  <a:pt x="942" y="7310"/>
                  <a:pt x="937" y="7319"/>
                  <a:pt x="932" y="7329"/>
                </a:cubicBezTo>
                <a:cubicBezTo>
                  <a:pt x="917" y="7357"/>
                  <a:pt x="942" y="7383"/>
                  <a:pt x="965" y="7383"/>
                </a:cubicBezTo>
                <a:cubicBezTo>
                  <a:pt x="976" y="7383"/>
                  <a:pt x="987" y="7378"/>
                  <a:pt x="993" y="7365"/>
                </a:cubicBezTo>
                <a:cubicBezTo>
                  <a:pt x="999" y="7354"/>
                  <a:pt x="1004" y="7344"/>
                  <a:pt x="1009" y="7334"/>
                </a:cubicBezTo>
                <a:cubicBezTo>
                  <a:pt x="1023" y="7307"/>
                  <a:pt x="999" y="7281"/>
                  <a:pt x="975" y="7281"/>
                </a:cubicBezTo>
                <a:close/>
                <a:moveTo>
                  <a:pt x="2842" y="7395"/>
                </a:moveTo>
                <a:cubicBezTo>
                  <a:pt x="2818" y="7395"/>
                  <a:pt x="2818" y="7431"/>
                  <a:pt x="2842" y="7431"/>
                </a:cubicBezTo>
                <a:cubicBezTo>
                  <a:pt x="2865" y="7431"/>
                  <a:pt x="2865" y="7395"/>
                  <a:pt x="2842" y="7395"/>
                </a:cubicBezTo>
                <a:close/>
                <a:moveTo>
                  <a:pt x="14665" y="7320"/>
                </a:moveTo>
                <a:cubicBezTo>
                  <a:pt x="14624" y="7320"/>
                  <a:pt x="14588" y="7374"/>
                  <a:pt x="14625" y="7411"/>
                </a:cubicBezTo>
                <a:lnTo>
                  <a:pt x="14640" y="7426"/>
                </a:lnTo>
                <a:cubicBezTo>
                  <a:pt x="14651" y="7437"/>
                  <a:pt x="14664" y="7442"/>
                  <a:pt x="14676" y="7442"/>
                </a:cubicBezTo>
                <a:cubicBezTo>
                  <a:pt x="14717" y="7442"/>
                  <a:pt x="14754" y="7389"/>
                  <a:pt x="14717" y="7352"/>
                </a:cubicBezTo>
                <a:cubicBezTo>
                  <a:pt x="14712" y="7345"/>
                  <a:pt x="14706" y="7342"/>
                  <a:pt x="14701" y="7336"/>
                </a:cubicBezTo>
                <a:cubicBezTo>
                  <a:pt x="14690" y="7325"/>
                  <a:pt x="14678" y="7320"/>
                  <a:pt x="14665" y="7320"/>
                </a:cubicBezTo>
                <a:close/>
                <a:moveTo>
                  <a:pt x="17802" y="7427"/>
                </a:moveTo>
                <a:cubicBezTo>
                  <a:pt x="17798" y="7427"/>
                  <a:pt x="17794" y="7428"/>
                  <a:pt x="17791" y="7432"/>
                </a:cubicBezTo>
                <a:lnTo>
                  <a:pt x="17775" y="7447"/>
                </a:lnTo>
                <a:cubicBezTo>
                  <a:pt x="17761" y="7460"/>
                  <a:pt x="17773" y="7477"/>
                  <a:pt x="17787" y="7477"/>
                </a:cubicBezTo>
                <a:cubicBezTo>
                  <a:pt x="17791" y="7477"/>
                  <a:pt x="17795" y="7476"/>
                  <a:pt x="17799" y="7473"/>
                </a:cubicBezTo>
                <a:lnTo>
                  <a:pt x="17815" y="7457"/>
                </a:lnTo>
                <a:cubicBezTo>
                  <a:pt x="17828" y="7445"/>
                  <a:pt x="17816" y="7427"/>
                  <a:pt x="17802" y="7427"/>
                </a:cubicBezTo>
                <a:close/>
                <a:moveTo>
                  <a:pt x="11617" y="7452"/>
                </a:moveTo>
                <a:cubicBezTo>
                  <a:pt x="11613" y="7452"/>
                  <a:pt x="11609" y="7453"/>
                  <a:pt x="11606" y="7457"/>
                </a:cubicBezTo>
                <a:cubicBezTo>
                  <a:pt x="11600" y="7463"/>
                  <a:pt x="11595" y="7468"/>
                  <a:pt x="11590" y="7473"/>
                </a:cubicBezTo>
                <a:cubicBezTo>
                  <a:pt x="11577" y="7485"/>
                  <a:pt x="11590" y="7502"/>
                  <a:pt x="11603" y="7502"/>
                </a:cubicBezTo>
                <a:cubicBezTo>
                  <a:pt x="11607" y="7502"/>
                  <a:pt x="11611" y="7500"/>
                  <a:pt x="11615" y="7497"/>
                </a:cubicBezTo>
                <a:lnTo>
                  <a:pt x="11630" y="7481"/>
                </a:lnTo>
                <a:cubicBezTo>
                  <a:pt x="11642" y="7469"/>
                  <a:pt x="11630" y="7452"/>
                  <a:pt x="11617" y="7452"/>
                </a:cubicBezTo>
                <a:close/>
                <a:moveTo>
                  <a:pt x="2048" y="7372"/>
                </a:moveTo>
                <a:cubicBezTo>
                  <a:pt x="2030" y="7372"/>
                  <a:pt x="2010" y="7382"/>
                  <a:pt x="2000" y="7399"/>
                </a:cubicBezTo>
                <a:cubicBezTo>
                  <a:pt x="1984" y="7425"/>
                  <a:pt x="1995" y="7456"/>
                  <a:pt x="2020" y="7473"/>
                </a:cubicBezTo>
                <a:cubicBezTo>
                  <a:pt x="2036" y="7483"/>
                  <a:pt x="2050" y="7491"/>
                  <a:pt x="2064" y="7502"/>
                </a:cubicBezTo>
                <a:cubicBezTo>
                  <a:pt x="2072" y="7507"/>
                  <a:pt x="2080" y="7509"/>
                  <a:pt x="2089" y="7509"/>
                </a:cubicBezTo>
                <a:cubicBezTo>
                  <a:pt x="2108" y="7509"/>
                  <a:pt x="2127" y="7499"/>
                  <a:pt x="2137" y="7483"/>
                </a:cubicBezTo>
                <a:cubicBezTo>
                  <a:pt x="2153" y="7457"/>
                  <a:pt x="2143" y="7425"/>
                  <a:pt x="2119" y="7410"/>
                </a:cubicBezTo>
                <a:cubicBezTo>
                  <a:pt x="2103" y="7399"/>
                  <a:pt x="2088" y="7390"/>
                  <a:pt x="2073" y="7379"/>
                </a:cubicBezTo>
                <a:cubicBezTo>
                  <a:pt x="2066" y="7374"/>
                  <a:pt x="2057" y="7372"/>
                  <a:pt x="2048" y="7372"/>
                </a:cubicBezTo>
                <a:close/>
                <a:moveTo>
                  <a:pt x="10829" y="7439"/>
                </a:moveTo>
                <a:cubicBezTo>
                  <a:pt x="10783" y="7439"/>
                  <a:pt x="10783" y="7510"/>
                  <a:pt x="10829" y="7510"/>
                </a:cubicBezTo>
                <a:cubicBezTo>
                  <a:pt x="10873" y="7510"/>
                  <a:pt x="10874" y="7439"/>
                  <a:pt x="10829" y="7439"/>
                </a:cubicBezTo>
                <a:close/>
                <a:moveTo>
                  <a:pt x="9576" y="7409"/>
                </a:moveTo>
                <a:cubicBezTo>
                  <a:pt x="9553" y="7409"/>
                  <a:pt x="9528" y="7435"/>
                  <a:pt x="9542" y="7463"/>
                </a:cubicBezTo>
                <a:cubicBezTo>
                  <a:pt x="9547" y="7474"/>
                  <a:pt x="9552" y="7483"/>
                  <a:pt x="9557" y="7493"/>
                </a:cubicBezTo>
                <a:cubicBezTo>
                  <a:pt x="9564" y="7506"/>
                  <a:pt x="9574" y="7511"/>
                  <a:pt x="9585" y="7511"/>
                </a:cubicBezTo>
                <a:cubicBezTo>
                  <a:pt x="9608" y="7511"/>
                  <a:pt x="9632" y="7486"/>
                  <a:pt x="9618" y="7458"/>
                </a:cubicBezTo>
                <a:cubicBezTo>
                  <a:pt x="9613" y="7448"/>
                  <a:pt x="9608" y="7438"/>
                  <a:pt x="9604" y="7427"/>
                </a:cubicBezTo>
                <a:cubicBezTo>
                  <a:pt x="9597" y="7415"/>
                  <a:pt x="9587" y="7409"/>
                  <a:pt x="9576" y="7409"/>
                </a:cubicBezTo>
                <a:close/>
                <a:moveTo>
                  <a:pt x="5951" y="7460"/>
                </a:moveTo>
                <a:cubicBezTo>
                  <a:pt x="5907" y="7460"/>
                  <a:pt x="5906" y="7531"/>
                  <a:pt x="5951" y="7531"/>
                </a:cubicBezTo>
                <a:cubicBezTo>
                  <a:pt x="5997" y="7531"/>
                  <a:pt x="5997" y="7460"/>
                  <a:pt x="5951" y="7460"/>
                </a:cubicBezTo>
                <a:close/>
                <a:moveTo>
                  <a:pt x="20625" y="7478"/>
                </a:moveTo>
                <a:cubicBezTo>
                  <a:pt x="20579" y="7478"/>
                  <a:pt x="20579" y="7548"/>
                  <a:pt x="20625" y="7548"/>
                </a:cubicBezTo>
                <a:lnTo>
                  <a:pt x="20641" y="7548"/>
                </a:lnTo>
                <a:cubicBezTo>
                  <a:pt x="20687" y="7548"/>
                  <a:pt x="20687" y="7478"/>
                  <a:pt x="20641" y="7478"/>
                </a:cubicBezTo>
                <a:close/>
                <a:moveTo>
                  <a:pt x="21242" y="7433"/>
                </a:moveTo>
                <a:cubicBezTo>
                  <a:pt x="21219" y="7433"/>
                  <a:pt x="21196" y="7451"/>
                  <a:pt x="21191" y="7473"/>
                </a:cubicBezTo>
                <a:cubicBezTo>
                  <a:pt x="21183" y="7501"/>
                  <a:pt x="21199" y="7530"/>
                  <a:pt x="21228" y="7537"/>
                </a:cubicBezTo>
                <a:cubicBezTo>
                  <a:pt x="21243" y="7543"/>
                  <a:pt x="21258" y="7548"/>
                  <a:pt x="21272" y="7552"/>
                </a:cubicBezTo>
                <a:cubicBezTo>
                  <a:pt x="21277" y="7554"/>
                  <a:pt x="21282" y="7555"/>
                  <a:pt x="21286" y="7555"/>
                </a:cubicBezTo>
                <a:cubicBezTo>
                  <a:pt x="21310" y="7555"/>
                  <a:pt x="21333" y="7537"/>
                  <a:pt x="21338" y="7515"/>
                </a:cubicBezTo>
                <a:cubicBezTo>
                  <a:pt x="21345" y="7486"/>
                  <a:pt x="21328" y="7459"/>
                  <a:pt x="21301" y="7449"/>
                </a:cubicBezTo>
                <a:cubicBezTo>
                  <a:pt x="21285" y="7444"/>
                  <a:pt x="21271" y="7439"/>
                  <a:pt x="21256" y="7436"/>
                </a:cubicBezTo>
                <a:cubicBezTo>
                  <a:pt x="21251" y="7434"/>
                  <a:pt x="21246" y="7433"/>
                  <a:pt x="21242" y="7433"/>
                </a:cubicBezTo>
                <a:close/>
                <a:moveTo>
                  <a:pt x="17680" y="7471"/>
                </a:moveTo>
                <a:cubicBezTo>
                  <a:pt x="17677" y="7471"/>
                  <a:pt x="17674" y="7472"/>
                  <a:pt x="17671" y="7473"/>
                </a:cubicBezTo>
                <a:cubicBezTo>
                  <a:pt x="17646" y="7478"/>
                  <a:pt x="17621" y="7484"/>
                  <a:pt x="17597" y="7489"/>
                </a:cubicBezTo>
                <a:cubicBezTo>
                  <a:pt x="17554" y="7498"/>
                  <a:pt x="17566" y="7558"/>
                  <a:pt x="17605" y="7558"/>
                </a:cubicBezTo>
                <a:cubicBezTo>
                  <a:pt x="17608" y="7558"/>
                  <a:pt x="17611" y="7558"/>
                  <a:pt x="17615" y="7557"/>
                </a:cubicBezTo>
                <a:cubicBezTo>
                  <a:pt x="17640" y="7552"/>
                  <a:pt x="17665" y="7546"/>
                  <a:pt x="17689" y="7541"/>
                </a:cubicBezTo>
                <a:cubicBezTo>
                  <a:pt x="17731" y="7531"/>
                  <a:pt x="17717" y="7471"/>
                  <a:pt x="17680" y="7471"/>
                </a:cubicBezTo>
                <a:close/>
                <a:moveTo>
                  <a:pt x="18207" y="7518"/>
                </a:moveTo>
                <a:cubicBezTo>
                  <a:pt x="18193" y="7518"/>
                  <a:pt x="18182" y="7536"/>
                  <a:pt x="18194" y="7548"/>
                </a:cubicBezTo>
                <a:cubicBezTo>
                  <a:pt x="18199" y="7553"/>
                  <a:pt x="18205" y="7558"/>
                  <a:pt x="18210" y="7564"/>
                </a:cubicBezTo>
                <a:cubicBezTo>
                  <a:pt x="18213" y="7567"/>
                  <a:pt x="18217" y="7569"/>
                  <a:pt x="18221" y="7569"/>
                </a:cubicBezTo>
                <a:cubicBezTo>
                  <a:pt x="18234" y="7569"/>
                  <a:pt x="18246" y="7551"/>
                  <a:pt x="18234" y="7539"/>
                </a:cubicBezTo>
                <a:lnTo>
                  <a:pt x="18218" y="7523"/>
                </a:lnTo>
                <a:cubicBezTo>
                  <a:pt x="18214" y="7519"/>
                  <a:pt x="18211" y="7518"/>
                  <a:pt x="18207" y="7518"/>
                </a:cubicBezTo>
                <a:close/>
                <a:moveTo>
                  <a:pt x="3878" y="7451"/>
                </a:moveTo>
                <a:cubicBezTo>
                  <a:pt x="3859" y="7451"/>
                  <a:pt x="3840" y="7460"/>
                  <a:pt x="3831" y="7478"/>
                </a:cubicBezTo>
                <a:cubicBezTo>
                  <a:pt x="3826" y="7488"/>
                  <a:pt x="3821" y="7497"/>
                  <a:pt x="3816" y="7507"/>
                </a:cubicBezTo>
                <a:cubicBezTo>
                  <a:pt x="3802" y="7533"/>
                  <a:pt x="3807" y="7565"/>
                  <a:pt x="3834" y="7580"/>
                </a:cubicBezTo>
                <a:cubicBezTo>
                  <a:pt x="3843" y="7585"/>
                  <a:pt x="3853" y="7587"/>
                  <a:pt x="3863" y="7587"/>
                </a:cubicBezTo>
                <a:cubicBezTo>
                  <a:pt x="3881" y="7587"/>
                  <a:pt x="3900" y="7579"/>
                  <a:pt x="3908" y="7562"/>
                </a:cubicBezTo>
                <a:cubicBezTo>
                  <a:pt x="3913" y="7551"/>
                  <a:pt x="3918" y="7542"/>
                  <a:pt x="3924" y="7531"/>
                </a:cubicBezTo>
                <a:cubicBezTo>
                  <a:pt x="3937" y="7505"/>
                  <a:pt x="3932" y="7474"/>
                  <a:pt x="3905" y="7458"/>
                </a:cubicBezTo>
                <a:cubicBezTo>
                  <a:pt x="3897" y="7453"/>
                  <a:pt x="3887" y="7451"/>
                  <a:pt x="3878" y="7451"/>
                </a:cubicBezTo>
                <a:close/>
                <a:moveTo>
                  <a:pt x="3174" y="7512"/>
                </a:moveTo>
                <a:cubicBezTo>
                  <a:pt x="3146" y="7512"/>
                  <a:pt x="3122" y="7549"/>
                  <a:pt x="3147" y="7573"/>
                </a:cubicBezTo>
                <a:cubicBezTo>
                  <a:pt x="3157" y="7584"/>
                  <a:pt x="3167" y="7594"/>
                  <a:pt x="3178" y="7603"/>
                </a:cubicBezTo>
                <a:cubicBezTo>
                  <a:pt x="3185" y="7611"/>
                  <a:pt x="3193" y="7614"/>
                  <a:pt x="3201" y="7614"/>
                </a:cubicBezTo>
                <a:cubicBezTo>
                  <a:pt x="3228" y="7614"/>
                  <a:pt x="3253" y="7578"/>
                  <a:pt x="3227" y="7553"/>
                </a:cubicBezTo>
                <a:lnTo>
                  <a:pt x="3198" y="7523"/>
                </a:lnTo>
                <a:cubicBezTo>
                  <a:pt x="3190" y="7515"/>
                  <a:pt x="3182" y="7512"/>
                  <a:pt x="3174" y="7512"/>
                </a:cubicBezTo>
                <a:close/>
                <a:moveTo>
                  <a:pt x="22682" y="7523"/>
                </a:moveTo>
                <a:cubicBezTo>
                  <a:pt x="22670" y="7523"/>
                  <a:pt x="22658" y="7528"/>
                  <a:pt x="22647" y="7539"/>
                </a:cubicBezTo>
                <a:lnTo>
                  <a:pt x="22631" y="7554"/>
                </a:lnTo>
                <a:cubicBezTo>
                  <a:pt x="22594" y="7592"/>
                  <a:pt x="22630" y="7647"/>
                  <a:pt x="22671" y="7647"/>
                </a:cubicBezTo>
                <a:cubicBezTo>
                  <a:pt x="22683" y="7647"/>
                  <a:pt x="22695" y="7642"/>
                  <a:pt x="22706" y="7631"/>
                </a:cubicBezTo>
                <a:lnTo>
                  <a:pt x="22722" y="7615"/>
                </a:lnTo>
                <a:cubicBezTo>
                  <a:pt x="22759" y="7578"/>
                  <a:pt x="22723" y="7523"/>
                  <a:pt x="22682" y="7523"/>
                </a:cubicBezTo>
                <a:close/>
                <a:moveTo>
                  <a:pt x="21948" y="7586"/>
                </a:moveTo>
                <a:cubicBezTo>
                  <a:pt x="21940" y="7586"/>
                  <a:pt x="21932" y="7589"/>
                  <a:pt x="21924" y="7596"/>
                </a:cubicBezTo>
                <a:lnTo>
                  <a:pt x="21909" y="7612"/>
                </a:lnTo>
                <a:cubicBezTo>
                  <a:pt x="21882" y="7636"/>
                  <a:pt x="21907" y="7672"/>
                  <a:pt x="21935" y="7672"/>
                </a:cubicBezTo>
                <a:cubicBezTo>
                  <a:pt x="21942" y="7672"/>
                  <a:pt x="21951" y="7669"/>
                  <a:pt x="21958" y="7662"/>
                </a:cubicBezTo>
                <a:lnTo>
                  <a:pt x="21974" y="7646"/>
                </a:lnTo>
                <a:cubicBezTo>
                  <a:pt x="21999" y="7621"/>
                  <a:pt x="21975" y="7586"/>
                  <a:pt x="21948" y="7586"/>
                </a:cubicBezTo>
                <a:close/>
                <a:moveTo>
                  <a:pt x="18839" y="7544"/>
                </a:moveTo>
                <a:cubicBezTo>
                  <a:pt x="18834" y="7544"/>
                  <a:pt x="18829" y="7545"/>
                  <a:pt x="18825" y="7547"/>
                </a:cubicBezTo>
                <a:cubicBezTo>
                  <a:pt x="18799" y="7557"/>
                  <a:pt x="18774" y="7567"/>
                  <a:pt x="18750" y="7577"/>
                </a:cubicBezTo>
                <a:cubicBezTo>
                  <a:pt x="18724" y="7588"/>
                  <a:pt x="18704" y="7612"/>
                  <a:pt x="18713" y="7642"/>
                </a:cubicBezTo>
                <a:cubicBezTo>
                  <a:pt x="18719" y="7663"/>
                  <a:pt x="18741" y="7682"/>
                  <a:pt x="18763" y="7682"/>
                </a:cubicBezTo>
                <a:cubicBezTo>
                  <a:pt x="18768" y="7682"/>
                  <a:pt x="18773" y="7681"/>
                  <a:pt x="18778" y="7679"/>
                </a:cubicBezTo>
                <a:cubicBezTo>
                  <a:pt x="18804" y="7668"/>
                  <a:pt x="18829" y="7659"/>
                  <a:pt x="18853" y="7649"/>
                </a:cubicBezTo>
                <a:cubicBezTo>
                  <a:pt x="18879" y="7638"/>
                  <a:pt x="18899" y="7614"/>
                  <a:pt x="18891" y="7584"/>
                </a:cubicBezTo>
                <a:cubicBezTo>
                  <a:pt x="18884" y="7563"/>
                  <a:pt x="18861" y="7544"/>
                  <a:pt x="18839" y="7544"/>
                </a:cubicBezTo>
                <a:close/>
                <a:moveTo>
                  <a:pt x="13627" y="7591"/>
                </a:moveTo>
                <a:cubicBezTo>
                  <a:pt x="13603" y="7591"/>
                  <a:pt x="13578" y="7616"/>
                  <a:pt x="13593" y="7643"/>
                </a:cubicBezTo>
                <a:cubicBezTo>
                  <a:pt x="13598" y="7654"/>
                  <a:pt x="13603" y="7663"/>
                  <a:pt x="13609" y="7674"/>
                </a:cubicBezTo>
                <a:cubicBezTo>
                  <a:pt x="13615" y="7686"/>
                  <a:pt x="13626" y="7692"/>
                  <a:pt x="13636" y="7692"/>
                </a:cubicBezTo>
                <a:cubicBezTo>
                  <a:pt x="13660" y="7692"/>
                  <a:pt x="13685" y="7666"/>
                  <a:pt x="13670" y="7638"/>
                </a:cubicBezTo>
                <a:cubicBezTo>
                  <a:pt x="13665" y="7630"/>
                  <a:pt x="13660" y="7619"/>
                  <a:pt x="13655" y="7609"/>
                </a:cubicBezTo>
                <a:cubicBezTo>
                  <a:pt x="13648" y="7596"/>
                  <a:pt x="13637" y="7591"/>
                  <a:pt x="13627" y="7591"/>
                </a:cubicBezTo>
                <a:close/>
                <a:moveTo>
                  <a:pt x="17034" y="7632"/>
                </a:moveTo>
                <a:cubicBezTo>
                  <a:pt x="16989" y="7632"/>
                  <a:pt x="16989" y="7703"/>
                  <a:pt x="17034" y="7703"/>
                </a:cubicBezTo>
                <a:lnTo>
                  <a:pt x="17050" y="7703"/>
                </a:lnTo>
                <a:cubicBezTo>
                  <a:pt x="17050" y="7703"/>
                  <a:pt x="17051" y="7703"/>
                  <a:pt x="17051" y="7703"/>
                </a:cubicBezTo>
                <a:cubicBezTo>
                  <a:pt x="17096" y="7703"/>
                  <a:pt x="17096" y="7633"/>
                  <a:pt x="17050" y="7632"/>
                </a:cubicBezTo>
                <a:close/>
                <a:moveTo>
                  <a:pt x="12626" y="7556"/>
                </a:moveTo>
                <a:cubicBezTo>
                  <a:pt x="12585" y="7556"/>
                  <a:pt x="12549" y="7609"/>
                  <a:pt x="12586" y="7646"/>
                </a:cubicBezTo>
                <a:lnTo>
                  <a:pt x="12630" y="7690"/>
                </a:lnTo>
                <a:cubicBezTo>
                  <a:pt x="12641" y="7702"/>
                  <a:pt x="12654" y="7706"/>
                  <a:pt x="12666" y="7706"/>
                </a:cubicBezTo>
                <a:cubicBezTo>
                  <a:pt x="12707" y="7706"/>
                  <a:pt x="12744" y="7653"/>
                  <a:pt x="12707" y="7616"/>
                </a:cubicBezTo>
                <a:lnTo>
                  <a:pt x="12663" y="7572"/>
                </a:lnTo>
                <a:cubicBezTo>
                  <a:pt x="12651" y="7561"/>
                  <a:pt x="12639" y="7556"/>
                  <a:pt x="12626" y="7556"/>
                </a:cubicBezTo>
                <a:close/>
                <a:moveTo>
                  <a:pt x="7514" y="7645"/>
                </a:moveTo>
                <a:cubicBezTo>
                  <a:pt x="7468" y="7645"/>
                  <a:pt x="7468" y="7716"/>
                  <a:pt x="7514" y="7716"/>
                </a:cubicBezTo>
                <a:cubicBezTo>
                  <a:pt x="7559" y="7716"/>
                  <a:pt x="7559" y="7645"/>
                  <a:pt x="7514" y="7645"/>
                </a:cubicBezTo>
                <a:close/>
                <a:moveTo>
                  <a:pt x="16523" y="7662"/>
                </a:moveTo>
                <a:cubicBezTo>
                  <a:pt x="16478" y="7662"/>
                  <a:pt x="16478" y="7732"/>
                  <a:pt x="16524" y="7732"/>
                </a:cubicBezTo>
                <a:cubicBezTo>
                  <a:pt x="16570" y="7732"/>
                  <a:pt x="16570" y="7662"/>
                  <a:pt x="16524" y="7662"/>
                </a:cubicBezTo>
                <a:cubicBezTo>
                  <a:pt x="16524" y="7662"/>
                  <a:pt x="16523" y="7662"/>
                  <a:pt x="16523" y="7662"/>
                </a:cubicBezTo>
                <a:close/>
                <a:moveTo>
                  <a:pt x="8009" y="7628"/>
                </a:moveTo>
                <a:cubicBezTo>
                  <a:pt x="7940" y="7630"/>
                  <a:pt x="7940" y="7735"/>
                  <a:pt x="8009" y="7735"/>
                </a:cubicBezTo>
                <a:cubicBezTo>
                  <a:pt x="8079" y="7735"/>
                  <a:pt x="8079" y="7628"/>
                  <a:pt x="8009" y="7628"/>
                </a:cubicBezTo>
                <a:close/>
                <a:moveTo>
                  <a:pt x="6883" y="7656"/>
                </a:moveTo>
                <a:cubicBezTo>
                  <a:pt x="6814" y="7656"/>
                  <a:pt x="6814" y="7763"/>
                  <a:pt x="6883" y="7763"/>
                </a:cubicBezTo>
                <a:cubicBezTo>
                  <a:pt x="6951" y="7763"/>
                  <a:pt x="6951" y="7656"/>
                  <a:pt x="6883" y="7656"/>
                </a:cubicBezTo>
                <a:close/>
                <a:moveTo>
                  <a:pt x="9790" y="7712"/>
                </a:moveTo>
                <a:cubicBezTo>
                  <a:pt x="9786" y="7712"/>
                  <a:pt x="9782" y="7713"/>
                  <a:pt x="9779" y="7717"/>
                </a:cubicBezTo>
                <a:lnTo>
                  <a:pt x="9763" y="7732"/>
                </a:lnTo>
                <a:cubicBezTo>
                  <a:pt x="9750" y="7744"/>
                  <a:pt x="9762" y="7763"/>
                  <a:pt x="9776" y="7763"/>
                </a:cubicBezTo>
                <a:cubicBezTo>
                  <a:pt x="9780" y="7763"/>
                  <a:pt x="9784" y="7761"/>
                  <a:pt x="9788" y="7757"/>
                </a:cubicBezTo>
                <a:lnTo>
                  <a:pt x="9804" y="7742"/>
                </a:lnTo>
                <a:cubicBezTo>
                  <a:pt x="9816" y="7730"/>
                  <a:pt x="9803" y="7712"/>
                  <a:pt x="9790" y="7712"/>
                </a:cubicBezTo>
                <a:close/>
                <a:moveTo>
                  <a:pt x="18463" y="7713"/>
                </a:moveTo>
                <a:cubicBezTo>
                  <a:pt x="18447" y="7713"/>
                  <a:pt x="18436" y="7737"/>
                  <a:pt x="18454" y="7746"/>
                </a:cubicBezTo>
                <a:cubicBezTo>
                  <a:pt x="18464" y="7751"/>
                  <a:pt x="18474" y="7756"/>
                  <a:pt x="18484" y="7762"/>
                </a:cubicBezTo>
                <a:cubicBezTo>
                  <a:pt x="18487" y="7763"/>
                  <a:pt x="18490" y="7764"/>
                  <a:pt x="18493" y="7764"/>
                </a:cubicBezTo>
                <a:cubicBezTo>
                  <a:pt x="18509" y="7764"/>
                  <a:pt x="18519" y="7740"/>
                  <a:pt x="18503" y="7731"/>
                </a:cubicBezTo>
                <a:cubicBezTo>
                  <a:pt x="18492" y="7726"/>
                  <a:pt x="18483" y="7721"/>
                  <a:pt x="18473" y="7716"/>
                </a:cubicBezTo>
                <a:cubicBezTo>
                  <a:pt x="18469" y="7714"/>
                  <a:pt x="18466" y="7713"/>
                  <a:pt x="18463" y="7713"/>
                </a:cubicBezTo>
                <a:close/>
                <a:moveTo>
                  <a:pt x="5574" y="7669"/>
                </a:moveTo>
                <a:cubicBezTo>
                  <a:pt x="5569" y="7669"/>
                  <a:pt x="5563" y="7671"/>
                  <a:pt x="5557" y="7675"/>
                </a:cubicBezTo>
                <a:cubicBezTo>
                  <a:pt x="5541" y="7685"/>
                  <a:pt x="5526" y="7695"/>
                  <a:pt x="5513" y="7705"/>
                </a:cubicBezTo>
                <a:cubicBezTo>
                  <a:pt x="5480" y="7726"/>
                  <a:pt x="5500" y="7773"/>
                  <a:pt x="5529" y="7773"/>
                </a:cubicBezTo>
                <a:cubicBezTo>
                  <a:pt x="5535" y="7773"/>
                  <a:pt x="5541" y="7771"/>
                  <a:pt x="5547" y="7767"/>
                </a:cubicBezTo>
                <a:cubicBezTo>
                  <a:pt x="5563" y="7756"/>
                  <a:pt x="5578" y="7747"/>
                  <a:pt x="5592" y="7737"/>
                </a:cubicBezTo>
                <a:cubicBezTo>
                  <a:pt x="5624" y="7715"/>
                  <a:pt x="5604" y="7669"/>
                  <a:pt x="5574" y="7669"/>
                </a:cubicBezTo>
                <a:close/>
                <a:moveTo>
                  <a:pt x="5003" y="7636"/>
                </a:moveTo>
                <a:cubicBezTo>
                  <a:pt x="4999" y="7636"/>
                  <a:pt x="4994" y="7637"/>
                  <a:pt x="4990" y="7638"/>
                </a:cubicBezTo>
                <a:cubicBezTo>
                  <a:pt x="4964" y="7646"/>
                  <a:pt x="4944" y="7677"/>
                  <a:pt x="4953" y="7704"/>
                </a:cubicBezTo>
                <a:cubicBezTo>
                  <a:pt x="4959" y="7719"/>
                  <a:pt x="4964" y="7732"/>
                  <a:pt x="4968" y="7748"/>
                </a:cubicBezTo>
                <a:cubicBezTo>
                  <a:pt x="4975" y="7771"/>
                  <a:pt x="4995" y="7787"/>
                  <a:pt x="5018" y="7787"/>
                </a:cubicBezTo>
                <a:cubicBezTo>
                  <a:pt x="5023" y="7787"/>
                  <a:pt x="5028" y="7786"/>
                  <a:pt x="5033" y="7785"/>
                </a:cubicBezTo>
                <a:cubicBezTo>
                  <a:pt x="5059" y="7777"/>
                  <a:pt x="5079" y="7747"/>
                  <a:pt x="5070" y="7720"/>
                </a:cubicBezTo>
                <a:cubicBezTo>
                  <a:pt x="5064" y="7704"/>
                  <a:pt x="5059" y="7689"/>
                  <a:pt x="5055" y="7675"/>
                </a:cubicBezTo>
                <a:cubicBezTo>
                  <a:pt x="5048" y="7652"/>
                  <a:pt x="5027" y="7636"/>
                  <a:pt x="5003" y="7636"/>
                </a:cubicBezTo>
                <a:close/>
                <a:moveTo>
                  <a:pt x="22593" y="7709"/>
                </a:moveTo>
                <a:cubicBezTo>
                  <a:pt x="22576" y="7709"/>
                  <a:pt x="22558" y="7720"/>
                  <a:pt x="22558" y="7743"/>
                </a:cubicBezTo>
                <a:lnTo>
                  <a:pt x="22558" y="7773"/>
                </a:lnTo>
                <a:cubicBezTo>
                  <a:pt x="22558" y="7796"/>
                  <a:pt x="22576" y="7808"/>
                  <a:pt x="22593" y="7808"/>
                </a:cubicBezTo>
                <a:cubicBezTo>
                  <a:pt x="22611" y="7808"/>
                  <a:pt x="22628" y="7796"/>
                  <a:pt x="22628" y="7773"/>
                </a:cubicBezTo>
                <a:lnTo>
                  <a:pt x="22628" y="7743"/>
                </a:lnTo>
                <a:cubicBezTo>
                  <a:pt x="22628" y="7720"/>
                  <a:pt x="22611" y="7709"/>
                  <a:pt x="22593" y="7709"/>
                </a:cubicBezTo>
                <a:close/>
                <a:moveTo>
                  <a:pt x="8672" y="7690"/>
                </a:moveTo>
                <a:cubicBezTo>
                  <a:pt x="8631" y="7690"/>
                  <a:pt x="8595" y="7744"/>
                  <a:pt x="8632" y="7782"/>
                </a:cubicBezTo>
                <a:lnTo>
                  <a:pt x="8648" y="7797"/>
                </a:lnTo>
                <a:cubicBezTo>
                  <a:pt x="8659" y="7808"/>
                  <a:pt x="8672" y="7813"/>
                  <a:pt x="8684" y="7813"/>
                </a:cubicBezTo>
                <a:cubicBezTo>
                  <a:pt x="8725" y="7813"/>
                  <a:pt x="8762" y="7760"/>
                  <a:pt x="8725" y="7722"/>
                </a:cubicBezTo>
                <a:lnTo>
                  <a:pt x="8709" y="7706"/>
                </a:lnTo>
                <a:cubicBezTo>
                  <a:pt x="8697" y="7695"/>
                  <a:pt x="8685" y="7690"/>
                  <a:pt x="8672" y="7690"/>
                </a:cubicBezTo>
                <a:close/>
                <a:moveTo>
                  <a:pt x="600" y="7657"/>
                </a:moveTo>
                <a:cubicBezTo>
                  <a:pt x="582" y="7657"/>
                  <a:pt x="565" y="7668"/>
                  <a:pt x="566" y="7690"/>
                </a:cubicBezTo>
                <a:cubicBezTo>
                  <a:pt x="569" y="7735"/>
                  <a:pt x="587" y="7777"/>
                  <a:pt x="623" y="7806"/>
                </a:cubicBezTo>
                <a:cubicBezTo>
                  <a:pt x="630" y="7812"/>
                  <a:pt x="639" y="7816"/>
                  <a:pt x="649" y="7816"/>
                </a:cubicBezTo>
                <a:cubicBezTo>
                  <a:pt x="657" y="7816"/>
                  <a:pt x="665" y="7813"/>
                  <a:pt x="672" y="7806"/>
                </a:cubicBezTo>
                <a:cubicBezTo>
                  <a:pt x="685" y="7794"/>
                  <a:pt x="689" y="7769"/>
                  <a:pt x="673" y="7756"/>
                </a:cubicBezTo>
                <a:cubicBezTo>
                  <a:pt x="652" y="7740"/>
                  <a:pt x="638" y="7719"/>
                  <a:pt x="637" y="7690"/>
                </a:cubicBezTo>
                <a:cubicBezTo>
                  <a:pt x="636" y="7668"/>
                  <a:pt x="617" y="7657"/>
                  <a:pt x="600" y="7657"/>
                </a:cubicBezTo>
                <a:close/>
                <a:moveTo>
                  <a:pt x="10691" y="7725"/>
                </a:moveTo>
                <a:cubicBezTo>
                  <a:pt x="10622" y="7725"/>
                  <a:pt x="10622" y="7832"/>
                  <a:pt x="10691" y="7832"/>
                </a:cubicBezTo>
                <a:lnTo>
                  <a:pt x="10707" y="7832"/>
                </a:lnTo>
                <a:cubicBezTo>
                  <a:pt x="10777" y="7832"/>
                  <a:pt x="10777" y="7725"/>
                  <a:pt x="10707" y="7725"/>
                </a:cubicBezTo>
                <a:close/>
                <a:moveTo>
                  <a:pt x="16254" y="7723"/>
                </a:moveTo>
                <a:cubicBezTo>
                  <a:pt x="16230" y="7723"/>
                  <a:pt x="16206" y="7748"/>
                  <a:pt x="16222" y="7774"/>
                </a:cubicBezTo>
                <a:cubicBezTo>
                  <a:pt x="16233" y="7789"/>
                  <a:pt x="16242" y="7804"/>
                  <a:pt x="16253" y="7819"/>
                </a:cubicBezTo>
                <a:cubicBezTo>
                  <a:pt x="16260" y="7831"/>
                  <a:pt x="16271" y="7835"/>
                  <a:pt x="16282" y="7835"/>
                </a:cubicBezTo>
                <a:cubicBezTo>
                  <a:pt x="16307" y="7835"/>
                  <a:pt x="16332" y="7810"/>
                  <a:pt x="16314" y="7784"/>
                </a:cubicBezTo>
                <a:cubicBezTo>
                  <a:pt x="16304" y="7768"/>
                  <a:pt x="16295" y="7753"/>
                  <a:pt x="16284" y="7740"/>
                </a:cubicBezTo>
                <a:cubicBezTo>
                  <a:pt x="16276" y="7728"/>
                  <a:pt x="16265" y="7723"/>
                  <a:pt x="16254" y="7723"/>
                </a:cubicBezTo>
                <a:close/>
                <a:moveTo>
                  <a:pt x="19953" y="7731"/>
                </a:moveTo>
                <a:cubicBezTo>
                  <a:pt x="19947" y="7731"/>
                  <a:pt x="19940" y="7733"/>
                  <a:pt x="19934" y="7738"/>
                </a:cubicBezTo>
                <a:cubicBezTo>
                  <a:pt x="19919" y="7748"/>
                  <a:pt x="19904" y="7759"/>
                  <a:pt x="19889" y="7768"/>
                </a:cubicBezTo>
                <a:cubicBezTo>
                  <a:pt x="19857" y="7790"/>
                  <a:pt x="19877" y="7836"/>
                  <a:pt x="19906" y="7836"/>
                </a:cubicBezTo>
                <a:cubicBezTo>
                  <a:pt x="19912" y="7836"/>
                  <a:pt x="19918" y="7834"/>
                  <a:pt x="19925" y="7830"/>
                </a:cubicBezTo>
                <a:cubicBezTo>
                  <a:pt x="19939" y="7819"/>
                  <a:pt x="19955" y="7809"/>
                  <a:pt x="19970" y="7799"/>
                </a:cubicBezTo>
                <a:cubicBezTo>
                  <a:pt x="20001" y="7778"/>
                  <a:pt x="19982" y="7731"/>
                  <a:pt x="19953" y="7731"/>
                </a:cubicBezTo>
                <a:close/>
                <a:moveTo>
                  <a:pt x="3833" y="7724"/>
                </a:moveTo>
                <a:cubicBezTo>
                  <a:pt x="3806" y="7724"/>
                  <a:pt x="3780" y="7741"/>
                  <a:pt x="3780" y="7776"/>
                </a:cubicBezTo>
                <a:lnTo>
                  <a:pt x="3780" y="7806"/>
                </a:lnTo>
                <a:cubicBezTo>
                  <a:pt x="3780" y="7841"/>
                  <a:pt x="3807" y="7858"/>
                  <a:pt x="3833" y="7858"/>
                </a:cubicBezTo>
                <a:cubicBezTo>
                  <a:pt x="3860" y="7858"/>
                  <a:pt x="3887" y="7841"/>
                  <a:pt x="3887" y="7806"/>
                </a:cubicBezTo>
                <a:lnTo>
                  <a:pt x="3887" y="7776"/>
                </a:lnTo>
                <a:cubicBezTo>
                  <a:pt x="3886" y="7741"/>
                  <a:pt x="3860" y="7724"/>
                  <a:pt x="3833" y="7724"/>
                </a:cubicBezTo>
                <a:close/>
                <a:moveTo>
                  <a:pt x="6769" y="7840"/>
                </a:moveTo>
                <a:cubicBezTo>
                  <a:pt x="6747" y="7840"/>
                  <a:pt x="6747" y="7876"/>
                  <a:pt x="6770" y="7876"/>
                </a:cubicBezTo>
                <a:lnTo>
                  <a:pt x="6814" y="7876"/>
                </a:lnTo>
                <a:cubicBezTo>
                  <a:pt x="6838" y="7876"/>
                  <a:pt x="6838" y="7840"/>
                  <a:pt x="6814" y="7840"/>
                </a:cubicBezTo>
                <a:lnTo>
                  <a:pt x="6770" y="7840"/>
                </a:lnTo>
                <a:cubicBezTo>
                  <a:pt x="6770" y="7840"/>
                  <a:pt x="6769" y="7840"/>
                  <a:pt x="6769" y="7840"/>
                </a:cubicBezTo>
                <a:close/>
                <a:moveTo>
                  <a:pt x="22293" y="7797"/>
                </a:moveTo>
                <a:cubicBezTo>
                  <a:pt x="22266" y="7797"/>
                  <a:pt x="22242" y="7833"/>
                  <a:pt x="22267" y="7857"/>
                </a:cubicBezTo>
                <a:lnTo>
                  <a:pt x="22283" y="7873"/>
                </a:lnTo>
                <a:cubicBezTo>
                  <a:pt x="22290" y="7880"/>
                  <a:pt x="22298" y="7883"/>
                  <a:pt x="22306" y="7883"/>
                </a:cubicBezTo>
                <a:cubicBezTo>
                  <a:pt x="22333" y="7883"/>
                  <a:pt x="22358" y="7848"/>
                  <a:pt x="22333" y="7823"/>
                </a:cubicBezTo>
                <a:lnTo>
                  <a:pt x="22317" y="7808"/>
                </a:lnTo>
                <a:cubicBezTo>
                  <a:pt x="22310" y="7800"/>
                  <a:pt x="22301" y="7797"/>
                  <a:pt x="22293" y="7797"/>
                </a:cubicBezTo>
                <a:close/>
                <a:moveTo>
                  <a:pt x="17712" y="7781"/>
                </a:moveTo>
                <a:cubicBezTo>
                  <a:pt x="17671" y="7781"/>
                  <a:pt x="17635" y="7835"/>
                  <a:pt x="17672" y="7872"/>
                </a:cubicBezTo>
                <a:cubicBezTo>
                  <a:pt x="17677" y="7878"/>
                  <a:pt x="17683" y="7883"/>
                  <a:pt x="17688" y="7887"/>
                </a:cubicBezTo>
                <a:cubicBezTo>
                  <a:pt x="17699" y="7898"/>
                  <a:pt x="17711" y="7903"/>
                  <a:pt x="17723" y="7903"/>
                </a:cubicBezTo>
                <a:cubicBezTo>
                  <a:pt x="17764" y="7903"/>
                  <a:pt x="17802" y="7850"/>
                  <a:pt x="17764" y="7813"/>
                </a:cubicBezTo>
                <a:lnTo>
                  <a:pt x="17749" y="7797"/>
                </a:lnTo>
                <a:cubicBezTo>
                  <a:pt x="17737" y="7786"/>
                  <a:pt x="17725" y="7781"/>
                  <a:pt x="17712" y="7781"/>
                </a:cubicBezTo>
                <a:close/>
                <a:moveTo>
                  <a:pt x="377" y="7836"/>
                </a:moveTo>
                <a:cubicBezTo>
                  <a:pt x="332" y="7836"/>
                  <a:pt x="330" y="7907"/>
                  <a:pt x="377" y="7907"/>
                </a:cubicBezTo>
                <a:cubicBezTo>
                  <a:pt x="423" y="7907"/>
                  <a:pt x="423" y="7836"/>
                  <a:pt x="377" y="7836"/>
                </a:cubicBezTo>
                <a:close/>
                <a:moveTo>
                  <a:pt x="17214" y="7842"/>
                </a:moveTo>
                <a:cubicBezTo>
                  <a:pt x="17168" y="7842"/>
                  <a:pt x="17168" y="7914"/>
                  <a:pt x="17214" y="7914"/>
                </a:cubicBezTo>
                <a:cubicBezTo>
                  <a:pt x="17215" y="7914"/>
                  <a:pt x="17215" y="7914"/>
                  <a:pt x="17215" y="7914"/>
                </a:cubicBezTo>
                <a:cubicBezTo>
                  <a:pt x="17259" y="7914"/>
                  <a:pt x="17259" y="7844"/>
                  <a:pt x="17214" y="7842"/>
                </a:cubicBezTo>
                <a:close/>
                <a:moveTo>
                  <a:pt x="19409" y="7836"/>
                </a:moveTo>
                <a:cubicBezTo>
                  <a:pt x="19406" y="7836"/>
                  <a:pt x="19403" y="7836"/>
                  <a:pt x="19400" y="7837"/>
                </a:cubicBezTo>
                <a:cubicBezTo>
                  <a:pt x="19380" y="7842"/>
                  <a:pt x="19360" y="7848"/>
                  <a:pt x="19339" y="7852"/>
                </a:cubicBezTo>
                <a:cubicBezTo>
                  <a:pt x="19298" y="7861"/>
                  <a:pt x="19310" y="7921"/>
                  <a:pt x="19349" y="7921"/>
                </a:cubicBezTo>
                <a:cubicBezTo>
                  <a:pt x="19351" y="7921"/>
                  <a:pt x="19355" y="7921"/>
                  <a:pt x="19358" y="7920"/>
                </a:cubicBezTo>
                <a:cubicBezTo>
                  <a:pt x="19378" y="7915"/>
                  <a:pt x="19397" y="7909"/>
                  <a:pt x="19417" y="7905"/>
                </a:cubicBezTo>
                <a:cubicBezTo>
                  <a:pt x="19459" y="7895"/>
                  <a:pt x="19446" y="7836"/>
                  <a:pt x="19409" y="7836"/>
                </a:cubicBezTo>
                <a:close/>
                <a:moveTo>
                  <a:pt x="17409" y="7826"/>
                </a:moveTo>
                <a:cubicBezTo>
                  <a:pt x="17341" y="7826"/>
                  <a:pt x="17341" y="7933"/>
                  <a:pt x="17409" y="7933"/>
                </a:cubicBezTo>
                <a:lnTo>
                  <a:pt x="17425" y="7933"/>
                </a:lnTo>
                <a:cubicBezTo>
                  <a:pt x="17493" y="7933"/>
                  <a:pt x="17494" y="7826"/>
                  <a:pt x="17425" y="7826"/>
                </a:cubicBezTo>
                <a:close/>
                <a:moveTo>
                  <a:pt x="14125" y="7803"/>
                </a:moveTo>
                <a:cubicBezTo>
                  <a:pt x="14104" y="7803"/>
                  <a:pt x="14082" y="7820"/>
                  <a:pt x="14087" y="7847"/>
                </a:cubicBezTo>
                <a:cubicBezTo>
                  <a:pt x="14093" y="7872"/>
                  <a:pt x="14098" y="7897"/>
                  <a:pt x="14101" y="7921"/>
                </a:cubicBezTo>
                <a:cubicBezTo>
                  <a:pt x="14105" y="7939"/>
                  <a:pt x="14118" y="7947"/>
                  <a:pt x="14132" y="7947"/>
                </a:cubicBezTo>
                <a:cubicBezTo>
                  <a:pt x="14153" y="7947"/>
                  <a:pt x="14175" y="7929"/>
                  <a:pt x="14169" y="7903"/>
                </a:cubicBezTo>
                <a:cubicBezTo>
                  <a:pt x="14165" y="7878"/>
                  <a:pt x="14161" y="7853"/>
                  <a:pt x="14155" y="7829"/>
                </a:cubicBezTo>
                <a:cubicBezTo>
                  <a:pt x="14152" y="7811"/>
                  <a:pt x="14138" y="7803"/>
                  <a:pt x="14125" y="7803"/>
                </a:cubicBezTo>
                <a:close/>
                <a:moveTo>
                  <a:pt x="4749" y="7879"/>
                </a:moveTo>
                <a:cubicBezTo>
                  <a:pt x="4731" y="7879"/>
                  <a:pt x="4713" y="7891"/>
                  <a:pt x="4713" y="7914"/>
                </a:cubicBezTo>
                <a:lnTo>
                  <a:pt x="4713" y="7929"/>
                </a:lnTo>
                <a:cubicBezTo>
                  <a:pt x="4713" y="7952"/>
                  <a:pt x="4731" y="7964"/>
                  <a:pt x="4749" y="7964"/>
                </a:cubicBezTo>
                <a:cubicBezTo>
                  <a:pt x="4767" y="7964"/>
                  <a:pt x="4785" y="7952"/>
                  <a:pt x="4785" y="7929"/>
                </a:cubicBezTo>
                <a:lnTo>
                  <a:pt x="4785" y="7914"/>
                </a:lnTo>
                <a:cubicBezTo>
                  <a:pt x="4785" y="7891"/>
                  <a:pt x="4767" y="7879"/>
                  <a:pt x="4749" y="7879"/>
                </a:cubicBezTo>
                <a:close/>
                <a:moveTo>
                  <a:pt x="1399" y="7902"/>
                </a:moveTo>
                <a:cubicBezTo>
                  <a:pt x="1386" y="7902"/>
                  <a:pt x="1374" y="7919"/>
                  <a:pt x="1386" y="7931"/>
                </a:cubicBezTo>
                <a:lnTo>
                  <a:pt x="1417" y="7962"/>
                </a:lnTo>
                <a:cubicBezTo>
                  <a:pt x="1420" y="7965"/>
                  <a:pt x="1424" y="7967"/>
                  <a:pt x="1428" y="7967"/>
                </a:cubicBezTo>
                <a:cubicBezTo>
                  <a:pt x="1441" y="7967"/>
                  <a:pt x="1453" y="7949"/>
                  <a:pt x="1441" y="7937"/>
                </a:cubicBezTo>
                <a:lnTo>
                  <a:pt x="1411" y="7907"/>
                </a:lnTo>
                <a:cubicBezTo>
                  <a:pt x="1408" y="7904"/>
                  <a:pt x="1403" y="7902"/>
                  <a:pt x="1399" y="7902"/>
                </a:cubicBezTo>
                <a:close/>
                <a:moveTo>
                  <a:pt x="23990" y="7907"/>
                </a:moveTo>
                <a:cubicBezTo>
                  <a:pt x="23945" y="7907"/>
                  <a:pt x="23945" y="7977"/>
                  <a:pt x="23990" y="7977"/>
                </a:cubicBezTo>
                <a:lnTo>
                  <a:pt x="24111" y="7977"/>
                </a:lnTo>
                <a:cubicBezTo>
                  <a:pt x="24111" y="7977"/>
                  <a:pt x="24111" y="7977"/>
                  <a:pt x="24112" y="7977"/>
                </a:cubicBezTo>
                <a:cubicBezTo>
                  <a:pt x="24156" y="7977"/>
                  <a:pt x="24155" y="7907"/>
                  <a:pt x="24111" y="7907"/>
                </a:cubicBezTo>
                <a:close/>
                <a:moveTo>
                  <a:pt x="16927" y="7951"/>
                </a:moveTo>
                <a:cubicBezTo>
                  <a:pt x="16906" y="7951"/>
                  <a:pt x="16907" y="7986"/>
                  <a:pt x="16928" y="7987"/>
                </a:cubicBezTo>
                <a:cubicBezTo>
                  <a:pt x="16952" y="7987"/>
                  <a:pt x="16952" y="7951"/>
                  <a:pt x="16928" y="7951"/>
                </a:cubicBezTo>
                <a:cubicBezTo>
                  <a:pt x="16928" y="7951"/>
                  <a:pt x="16928" y="7951"/>
                  <a:pt x="16927" y="7951"/>
                </a:cubicBezTo>
                <a:close/>
                <a:moveTo>
                  <a:pt x="11946" y="7867"/>
                </a:moveTo>
                <a:cubicBezTo>
                  <a:pt x="11927" y="7867"/>
                  <a:pt x="11907" y="7876"/>
                  <a:pt x="11899" y="7894"/>
                </a:cubicBezTo>
                <a:cubicBezTo>
                  <a:pt x="11894" y="7904"/>
                  <a:pt x="11888" y="7914"/>
                  <a:pt x="11883" y="7924"/>
                </a:cubicBezTo>
                <a:cubicBezTo>
                  <a:pt x="11871" y="7950"/>
                  <a:pt x="11877" y="7982"/>
                  <a:pt x="11903" y="7997"/>
                </a:cubicBezTo>
                <a:cubicBezTo>
                  <a:pt x="11911" y="8002"/>
                  <a:pt x="11920" y="8005"/>
                  <a:pt x="11929" y="8005"/>
                </a:cubicBezTo>
                <a:cubicBezTo>
                  <a:pt x="11948" y="8005"/>
                  <a:pt x="11967" y="7995"/>
                  <a:pt x="11975" y="7977"/>
                </a:cubicBezTo>
                <a:cubicBezTo>
                  <a:pt x="11982" y="7967"/>
                  <a:pt x="11987" y="7958"/>
                  <a:pt x="11991" y="7947"/>
                </a:cubicBezTo>
                <a:cubicBezTo>
                  <a:pt x="12005" y="7921"/>
                  <a:pt x="11999" y="7889"/>
                  <a:pt x="11972" y="7874"/>
                </a:cubicBezTo>
                <a:cubicBezTo>
                  <a:pt x="11964" y="7869"/>
                  <a:pt x="11955" y="7867"/>
                  <a:pt x="11946" y="7867"/>
                </a:cubicBezTo>
                <a:close/>
                <a:moveTo>
                  <a:pt x="23178" y="7906"/>
                </a:moveTo>
                <a:cubicBezTo>
                  <a:pt x="23173" y="7906"/>
                  <a:pt x="23167" y="7907"/>
                  <a:pt x="23162" y="7910"/>
                </a:cubicBezTo>
                <a:cubicBezTo>
                  <a:pt x="23129" y="7927"/>
                  <a:pt x="23095" y="7935"/>
                  <a:pt x="23058" y="7935"/>
                </a:cubicBezTo>
                <a:cubicBezTo>
                  <a:pt x="23053" y="7935"/>
                  <a:pt x="23049" y="7935"/>
                  <a:pt x="23044" y="7935"/>
                </a:cubicBezTo>
                <a:cubicBezTo>
                  <a:pt x="23043" y="7934"/>
                  <a:pt x="23042" y="7934"/>
                  <a:pt x="23041" y="7934"/>
                </a:cubicBezTo>
                <a:cubicBezTo>
                  <a:pt x="22998" y="7934"/>
                  <a:pt x="22999" y="8004"/>
                  <a:pt x="23044" y="8005"/>
                </a:cubicBezTo>
                <a:cubicBezTo>
                  <a:pt x="23049" y="8005"/>
                  <a:pt x="23054" y="8005"/>
                  <a:pt x="23060" y="8005"/>
                </a:cubicBezTo>
                <a:cubicBezTo>
                  <a:pt x="23108" y="8005"/>
                  <a:pt x="23155" y="7992"/>
                  <a:pt x="23197" y="7971"/>
                </a:cubicBezTo>
                <a:cubicBezTo>
                  <a:pt x="23233" y="7954"/>
                  <a:pt x="23211" y="7906"/>
                  <a:pt x="23178" y="7906"/>
                </a:cubicBezTo>
                <a:close/>
                <a:moveTo>
                  <a:pt x="10661" y="7919"/>
                </a:moveTo>
                <a:cubicBezTo>
                  <a:pt x="10653" y="7919"/>
                  <a:pt x="10645" y="7922"/>
                  <a:pt x="10638" y="7929"/>
                </a:cubicBezTo>
                <a:lnTo>
                  <a:pt x="10622" y="7945"/>
                </a:lnTo>
                <a:cubicBezTo>
                  <a:pt x="10597" y="7970"/>
                  <a:pt x="10621" y="8005"/>
                  <a:pt x="10648" y="8005"/>
                </a:cubicBezTo>
                <a:cubicBezTo>
                  <a:pt x="10656" y="8005"/>
                  <a:pt x="10665" y="8002"/>
                  <a:pt x="10672" y="7994"/>
                </a:cubicBezTo>
                <a:lnTo>
                  <a:pt x="10688" y="7979"/>
                </a:lnTo>
                <a:cubicBezTo>
                  <a:pt x="10712" y="7954"/>
                  <a:pt x="10688" y="7919"/>
                  <a:pt x="10661" y="7919"/>
                </a:cubicBezTo>
                <a:close/>
                <a:moveTo>
                  <a:pt x="8798" y="7965"/>
                </a:moveTo>
                <a:cubicBezTo>
                  <a:pt x="8794" y="7965"/>
                  <a:pt x="8790" y="7967"/>
                  <a:pt x="8786" y="7970"/>
                </a:cubicBezTo>
                <a:lnTo>
                  <a:pt x="8771" y="7986"/>
                </a:lnTo>
                <a:cubicBezTo>
                  <a:pt x="8757" y="7998"/>
                  <a:pt x="8769" y="8016"/>
                  <a:pt x="8783" y="8016"/>
                </a:cubicBezTo>
                <a:cubicBezTo>
                  <a:pt x="8787" y="8016"/>
                  <a:pt x="8791" y="8014"/>
                  <a:pt x="8795" y="8010"/>
                </a:cubicBezTo>
                <a:lnTo>
                  <a:pt x="8811" y="7994"/>
                </a:lnTo>
                <a:cubicBezTo>
                  <a:pt x="8824" y="7982"/>
                  <a:pt x="8812" y="7965"/>
                  <a:pt x="8798" y="7965"/>
                </a:cubicBezTo>
                <a:close/>
                <a:moveTo>
                  <a:pt x="1682" y="7945"/>
                </a:moveTo>
                <a:cubicBezTo>
                  <a:pt x="1674" y="7945"/>
                  <a:pt x="1666" y="7948"/>
                  <a:pt x="1659" y="7955"/>
                </a:cubicBezTo>
                <a:lnTo>
                  <a:pt x="1643" y="7971"/>
                </a:lnTo>
                <a:cubicBezTo>
                  <a:pt x="1618" y="7996"/>
                  <a:pt x="1642" y="8031"/>
                  <a:pt x="1668" y="8031"/>
                </a:cubicBezTo>
                <a:cubicBezTo>
                  <a:pt x="1676" y="8031"/>
                  <a:pt x="1685" y="8028"/>
                  <a:pt x="1692" y="8020"/>
                </a:cubicBezTo>
                <a:lnTo>
                  <a:pt x="1708" y="8005"/>
                </a:lnTo>
                <a:cubicBezTo>
                  <a:pt x="1734" y="7980"/>
                  <a:pt x="1710" y="7945"/>
                  <a:pt x="1682" y="7945"/>
                </a:cubicBezTo>
                <a:close/>
                <a:moveTo>
                  <a:pt x="18250" y="8014"/>
                </a:moveTo>
                <a:cubicBezTo>
                  <a:pt x="18246" y="8014"/>
                  <a:pt x="18242" y="8016"/>
                  <a:pt x="18238" y="8019"/>
                </a:cubicBezTo>
                <a:lnTo>
                  <a:pt x="18222" y="8035"/>
                </a:lnTo>
                <a:cubicBezTo>
                  <a:pt x="18209" y="8047"/>
                  <a:pt x="18222" y="8065"/>
                  <a:pt x="18236" y="8065"/>
                </a:cubicBezTo>
                <a:cubicBezTo>
                  <a:pt x="18240" y="8065"/>
                  <a:pt x="18244" y="8064"/>
                  <a:pt x="18247" y="8060"/>
                </a:cubicBezTo>
                <a:lnTo>
                  <a:pt x="18263" y="8045"/>
                </a:lnTo>
                <a:cubicBezTo>
                  <a:pt x="18276" y="8032"/>
                  <a:pt x="18264" y="8014"/>
                  <a:pt x="18250" y="8014"/>
                </a:cubicBezTo>
                <a:close/>
                <a:moveTo>
                  <a:pt x="11621" y="8015"/>
                </a:moveTo>
                <a:cubicBezTo>
                  <a:pt x="11575" y="8015"/>
                  <a:pt x="11575" y="8086"/>
                  <a:pt x="11621" y="8086"/>
                </a:cubicBezTo>
                <a:lnTo>
                  <a:pt x="11637" y="8086"/>
                </a:lnTo>
                <a:cubicBezTo>
                  <a:pt x="11683" y="8086"/>
                  <a:pt x="11683" y="8015"/>
                  <a:pt x="11637" y="8015"/>
                </a:cubicBezTo>
                <a:close/>
                <a:moveTo>
                  <a:pt x="12237" y="7971"/>
                </a:moveTo>
                <a:cubicBezTo>
                  <a:pt x="12214" y="7971"/>
                  <a:pt x="12192" y="7988"/>
                  <a:pt x="12185" y="8010"/>
                </a:cubicBezTo>
                <a:cubicBezTo>
                  <a:pt x="12178" y="8039"/>
                  <a:pt x="12194" y="8068"/>
                  <a:pt x="12223" y="8076"/>
                </a:cubicBezTo>
                <a:cubicBezTo>
                  <a:pt x="12237" y="8081"/>
                  <a:pt x="12252" y="8086"/>
                  <a:pt x="12267" y="8091"/>
                </a:cubicBezTo>
                <a:cubicBezTo>
                  <a:pt x="12271" y="8092"/>
                  <a:pt x="12276" y="8093"/>
                  <a:pt x="12280" y="8093"/>
                </a:cubicBezTo>
                <a:cubicBezTo>
                  <a:pt x="12303" y="8093"/>
                  <a:pt x="12326" y="8076"/>
                  <a:pt x="12333" y="8054"/>
                </a:cubicBezTo>
                <a:cubicBezTo>
                  <a:pt x="12340" y="8025"/>
                  <a:pt x="12323" y="7996"/>
                  <a:pt x="12296" y="7988"/>
                </a:cubicBezTo>
                <a:cubicBezTo>
                  <a:pt x="12280" y="7983"/>
                  <a:pt x="12266" y="7977"/>
                  <a:pt x="12251" y="7973"/>
                </a:cubicBezTo>
                <a:cubicBezTo>
                  <a:pt x="12246" y="7972"/>
                  <a:pt x="12242" y="7971"/>
                  <a:pt x="12237" y="7971"/>
                </a:cubicBezTo>
                <a:close/>
                <a:moveTo>
                  <a:pt x="9203" y="8056"/>
                </a:moveTo>
                <a:cubicBezTo>
                  <a:pt x="9189" y="8056"/>
                  <a:pt x="9178" y="8074"/>
                  <a:pt x="9190" y="8086"/>
                </a:cubicBezTo>
                <a:cubicBezTo>
                  <a:pt x="9196" y="8092"/>
                  <a:pt x="9201" y="8097"/>
                  <a:pt x="9206" y="8102"/>
                </a:cubicBezTo>
                <a:cubicBezTo>
                  <a:pt x="9209" y="8106"/>
                  <a:pt x="9213" y="8107"/>
                  <a:pt x="9217" y="8107"/>
                </a:cubicBezTo>
                <a:cubicBezTo>
                  <a:pt x="9230" y="8107"/>
                  <a:pt x="9242" y="8089"/>
                  <a:pt x="9230" y="8077"/>
                </a:cubicBezTo>
                <a:lnTo>
                  <a:pt x="9214" y="8061"/>
                </a:lnTo>
                <a:cubicBezTo>
                  <a:pt x="9210" y="8058"/>
                  <a:pt x="9206" y="8056"/>
                  <a:pt x="9203" y="8056"/>
                </a:cubicBezTo>
                <a:close/>
                <a:moveTo>
                  <a:pt x="22473" y="8038"/>
                </a:moveTo>
                <a:cubicBezTo>
                  <a:pt x="22427" y="8038"/>
                  <a:pt x="22427" y="8108"/>
                  <a:pt x="22473" y="8108"/>
                </a:cubicBezTo>
                <a:cubicBezTo>
                  <a:pt x="22518" y="8108"/>
                  <a:pt x="22518" y="8038"/>
                  <a:pt x="22473" y="8038"/>
                </a:cubicBezTo>
                <a:close/>
                <a:moveTo>
                  <a:pt x="22025" y="7973"/>
                </a:moveTo>
                <a:cubicBezTo>
                  <a:pt x="21984" y="7973"/>
                  <a:pt x="21947" y="8026"/>
                  <a:pt x="21984" y="8064"/>
                </a:cubicBezTo>
                <a:lnTo>
                  <a:pt x="22014" y="8094"/>
                </a:lnTo>
                <a:cubicBezTo>
                  <a:pt x="22026" y="8105"/>
                  <a:pt x="22038" y="8110"/>
                  <a:pt x="22050" y="8110"/>
                </a:cubicBezTo>
                <a:cubicBezTo>
                  <a:pt x="22091" y="8110"/>
                  <a:pt x="22128" y="8056"/>
                  <a:pt x="22091" y="8019"/>
                </a:cubicBezTo>
                <a:cubicBezTo>
                  <a:pt x="22080" y="8009"/>
                  <a:pt x="22070" y="7999"/>
                  <a:pt x="22061" y="7989"/>
                </a:cubicBezTo>
                <a:cubicBezTo>
                  <a:pt x="22050" y="7978"/>
                  <a:pt x="22037" y="7973"/>
                  <a:pt x="22025" y="7973"/>
                </a:cubicBezTo>
                <a:close/>
                <a:moveTo>
                  <a:pt x="3245" y="7989"/>
                </a:moveTo>
                <a:cubicBezTo>
                  <a:pt x="3240" y="7989"/>
                  <a:pt x="3235" y="7990"/>
                  <a:pt x="3230" y="7992"/>
                </a:cubicBezTo>
                <a:cubicBezTo>
                  <a:pt x="3214" y="7997"/>
                  <a:pt x="3200" y="8003"/>
                  <a:pt x="3185" y="8008"/>
                </a:cubicBezTo>
                <a:cubicBezTo>
                  <a:pt x="3158" y="8017"/>
                  <a:pt x="3141" y="8045"/>
                  <a:pt x="3148" y="8073"/>
                </a:cubicBezTo>
                <a:cubicBezTo>
                  <a:pt x="3154" y="8094"/>
                  <a:pt x="3177" y="8112"/>
                  <a:pt x="3200" y="8112"/>
                </a:cubicBezTo>
                <a:cubicBezTo>
                  <a:pt x="3205" y="8112"/>
                  <a:pt x="3210" y="8111"/>
                  <a:pt x="3214" y="8109"/>
                </a:cubicBezTo>
                <a:cubicBezTo>
                  <a:pt x="3230" y="8104"/>
                  <a:pt x="3245" y="8099"/>
                  <a:pt x="3258" y="8094"/>
                </a:cubicBezTo>
                <a:cubicBezTo>
                  <a:pt x="3287" y="8085"/>
                  <a:pt x="3303" y="8057"/>
                  <a:pt x="3295" y="8029"/>
                </a:cubicBezTo>
                <a:cubicBezTo>
                  <a:pt x="3289" y="8007"/>
                  <a:pt x="3267" y="7989"/>
                  <a:pt x="3245" y="7989"/>
                </a:cubicBezTo>
                <a:close/>
                <a:moveTo>
                  <a:pt x="7272" y="7915"/>
                </a:moveTo>
                <a:cubicBezTo>
                  <a:pt x="7264" y="7915"/>
                  <a:pt x="7256" y="7918"/>
                  <a:pt x="7249" y="7926"/>
                </a:cubicBezTo>
                <a:cubicBezTo>
                  <a:pt x="7208" y="7970"/>
                  <a:pt x="7166" y="8014"/>
                  <a:pt x="7126" y="8059"/>
                </a:cubicBezTo>
                <a:cubicBezTo>
                  <a:pt x="7102" y="8084"/>
                  <a:pt x="7125" y="8120"/>
                  <a:pt x="7151" y="8120"/>
                </a:cubicBezTo>
                <a:cubicBezTo>
                  <a:pt x="7160" y="8120"/>
                  <a:pt x="7168" y="8117"/>
                  <a:pt x="7175" y="8108"/>
                </a:cubicBezTo>
                <a:cubicBezTo>
                  <a:pt x="7216" y="8065"/>
                  <a:pt x="7258" y="8020"/>
                  <a:pt x="7299" y="7976"/>
                </a:cubicBezTo>
                <a:cubicBezTo>
                  <a:pt x="7323" y="7951"/>
                  <a:pt x="7299" y="7915"/>
                  <a:pt x="7272" y="7915"/>
                </a:cubicBezTo>
                <a:close/>
                <a:moveTo>
                  <a:pt x="6506" y="8062"/>
                </a:moveTo>
                <a:cubicBezTo>
                  <a:pt x="6462" y="8062"/>
                  <a:pt x="6461" y="8134"/>
                  <a:pt x="6506" y="8134"/>
                </a:cubicBezTo>
                <a:cubicBezTo>
                  <a:pt x="6506" y="8134"/>
                  <a:pt x="6507" y="8134"/>
                  <a:pt x="6507" y="8134"/>
                </a:cubicBezTo>
                <a:cubicBezTo>
                  <a:pt x="6552" y="8134"/>
                  <a:pt x="6552" y="8062"/>
                  <a:pt x="6506" y="8062"/>
                </a:cubicBezTo>
                <a:close/>
                <a:moveTo>
                  <a:pt x="9000" y="8022"/>
                </a:moveTo>
                <a:cubicBezTo>
                  <a:pt x="8973" y="8022"/>
                  <a:pt x="8946" y="8040"/>
                  <a:pt x="8946" y="8075"/>
                </a:cubicBezTo>
                <a:lnTo>
                  <a:pt x="8946" y="8091"/>
                </a:lnTo>
                <a:cubicBezTo>
                  <a:pt x="8946" y="8125"/>
                  <a:pt x="8973" y="8142"/>
                  <a:pt x="9000" y="8142"/>
                </a:cubicBezTo>
                <a:cubicBezTo>
                  <a:pt x="9027" y="8142"/>
                  <a:pt x="9054" y="8125"/>
                  <a:pt x="9054" y="8091"/>
                </a:cubicBezTo>
                <a:lnTo>
                  <a:pt x="9054" y="8075"/>
                </a:lnTo>
                <a:cubicBezTo>
                  <a:pt x="9054" y="8040"/>
                  <a:pt x="9027" y="8022"/>
                  <a:pt x="9000" y="8022"/>
                </a:cubicBezTo>
                <a:close/>
                <a:moveTo>
                  <a:pt x="24694" y="8058"/>
                </a:moveTo>
                <a:cubicBezTo>
                  <a:pt x="24688" y="8058"/>
                  <a:pt x="24682" y="8059"/>
                  <a:pt x="24676" y="8062"/>
                </a:cubicBezTo>
                <a:cubicBezTo>
                  <a:pt x="24666" y="8068"/>
                  <a:pt x="24658" y="8073"/>
                  <a:pt x="24647" y="8078"/>
                </a:cubicBezTo>
                <a:cubicBezTo>
                  <a:pt x="24612" y="8096"/>
                  <a:pt x="24633" y="8144"/>
                  <a:pt x="24665" y="8144"/>
                </a:cubicBezTo>
                <a:cubicBezTo>
                  <a:pt x="24670" y="8144"/>
                  <a:pt x="24676" y="8143"/>
                  <a:pt x="24682" y="8140"/>
                </a:cubicBezTo>
                <a:cubicBezTo>
                  <a:pt x="24692" y="8135"/>
                  <a:pt x="24702" y="8129"/>
                  <a:pt x="24712" y="8124"/>
                </a:cubicBezTo>
                <a:cubicBezTo>
                  <a:pt x="24748" y="8106"/>
                  <a:pt x="24727" y="8058"/>
                  <a:pt x="24694" y="8058"/>
                </a:cubicBezTo>
                <a:close/>
                <a:moveTo>
                  <a:pt x="2766" y="8037"/>
                </a:moveTo>
                <a:cubicBezTo>
                  <a:pt x="2739" y="8037"/>
                  <a:pt x="2712" y="8054"/>
                  <a:pt x="2712" y="8089"/>
                </a:cubicBezTo>
                <a:lnTo>
                  <a:pt x="2712" y="8104"/>
                </a:lnTo>
                <a:cubicBezTo>
                  <a:pt x="2712" y="8139"/>
                  <a:pt x="2739" y="8157"/>
                  <a:pt x="2766" y="8157"/>
                </a:cubicBezTo>
                <a:cubicBezTo>
                  <a:pt x="2793" y="8157"/>
                  <a:pt x="2820" y="8139"/>
                  <a:pt x="2820" y="8104"/>
                </a:cubicBezTo>
                <a:lnTo>
                  <a:pt x="2820" y="8089"/>
                </a:lnTo>
                <a:cubicBezTo>
                  <a:pt x="2819" y="8054"/>
                  <a:pt x="2792" y="8037"/>
                  <a:pt x="2766" y="8037"/>
                </a:cubicBezTo>
                <a:close/>
                <a:moveTo>
                  <a:pt x="8249" y="8082"/>
                </a:moveTo>
                <a:cubicBezTo>
                  <a:pt x="8221" y="8082"/>
                  <a:pt x="8198" y="8118"/>
                  <a:pt x="8223" y="8143"/>
                </a:cubicBezTo>
                <a:lnTo>
                  <a:pt x="8239" y="8159"/>
                </a:lnTo>
                <a:cubicBezTo>
                  <a:pt x="8246" y="8166"/>
                  <a:pt x="8254" y="8169"/>
                  <a:pt x="8262" y="8169"/>
                </a:cubicBezTo>
                <a:cubicBezTo>
                  <a:pt x="8290" y="8169"/>
                  <a:pt x="8314" y="8133"/>
                  <a:pt x="8289" y="8108"/>
                </a:cubicBezTo>
                <a:lnTo>
                  <a:pt x="8273" y="8093"/>
                </a:lnTo>
                <a:cubicBezTo>
                  <a:pt x="8266" y="8085"/>
                  <a:pt x="8257" y="8082"/>
                  <a:pt x="8249" y="8082"/>
                </a:cubicBezTo>
                <a:close/>
                <a:moveTo>
                  <a:pt x="13927" y="8072"/>
                </a:moveTo>
                <a:cubicBezTo>
                  <a:pt x="13903" y="8072"/>
                  <a:pt x="13879" y="8098"/>
                  <a:pt x="13893" y="8125"/>
                </a:cubicBezTo>
                <a:cubicBezTo>
                  <a:pt x="13899" y="8136"/>
                  <a:pt x="13904" y="8145"/>
                  <a:pt x="13909" y="8156"/>
                </a:cubicBezTo>
                <a:cubicBezTo>
                  <a:pt x="13916" y="8168"/>
                  <a:pt x="13926" y="8174"/>
                  <a:pt x="13937" y="8174"/>
                </a:cubicBezTo>
                <a:cubicBezTo>
                  <a:pt x="13960" y="8174"/>
                  <a:pt x="13984" y="8148"/>
                  <a:pt x="13970" y="8120"/>
                </a:cubicBezTo>
                <a:cubicBezTo>
                  <a:pt x="13964" y="8109"/>
                  <a:pt x="13959" y="8101"/>
                  <a:pt x="13954" y="8091"/>
                </a:cubicBezTo>
                <a:cubicBezTo>
                  <a:pt x="13948" y="8078"/>
                  <a:pt x="13937" y="8072"/>
                  <a:pt x="13927" y="8072"/>
                </a:cubicBezTo>
                <a:close/>
                <a:moveTo>
                  <a:pt x="13679" y="8062"/>
                </a:moveTo>
                <a:cubicBezTo>
                  <a:pt x="13667" y="8062"/>
                  <a:pt x="13655" y="8066"/>
                  <a:pt x="13644" y="8077"/>
                </a:cubicBezTo>
                <a:lnTo>
                  <a:pt x="13628" y="8093"/>
                </a:lnTo>
                <a:cubicBezTo>
                  <a:pt x="13590" y="8132"/>
                  <a:pt x="13626" y="8185"/>
                  <a:pt x="13667" y="8185"/>
                </a:cubicBezTo>
                <a:cubicBezTo>
                  <a:pt x="13679" y="8185"/>
                  <a:pt x="13692" y="8180"/>
                  <a:pt x="13703" y="8169"/>
                </a:cubicBezTo>
                <a:lnTo>
                  <a:pt x="13719" y="8153"/>
                </a:lnTo>
                <a:cubicBezTo>
                  <a:pt x="13756" y="8115"/>
                  <a:pt x="13720" y="8062"/>
                  <a:pt x="13679" y="8062"/>
                </a:cubicBezTo>
                <a:close/>
                <a:moveTo>
                  <a:pt x="13506" y="8119"/>
                </a:moveTo>
                <a:cubicBezTo>
                  <a:pt x="13493" y="8119"/>
                  <a:pt x="13480" y="8137"/>
                  <a:pt x="13492" y="8149"/>
                </a:cubicBezTo>
                <a:lnTo>
                  <a:pt x="13537" y="8193"/>
                </a:lnTo>
                <a:cubicBezTo>
                  <a:pt x="13541" y="8197"/>
                  <a:pt x="13545" y="8199"/>
                  <a:pt x="13550" y="8199"/>
                </a:cubicBezTo>
                <a:cubicBezTo>
                  <a:pt x="13563" y="8199"/>
                  <a:pt x="13575" y="8181"/>
                  <a:pt x="13561" y="8169"/>
                </a:cubicBezTo>
                <a:lnTo>
                  <a:pt x="13517" y="8124"/>
                </a:lnTo>
                <a:cubicBezTo>
                  <a:pt x="13514" y="8121"/>
                  <a:pt x="13510" y="8119"/>
                  <a:pt x="13506" y="8119"/>
                </a:cubicBezTo>
                <a:close/>
                <a:moveTo>
                  <a:pt x="405" y="8121"/>
                </a:moveTo>
                <a:cubicBezTo>
                  <a:pt x="397" y="8121"/>
                  <a:pt x="389" y="8125"/>
                  <a:pt x="382" y="8133"/>
                </a:cubicBezTo>
                <a:lnTo>
                  <a:pt x="366" y="8148"/>
                </a:lnTo>
                <a:cubicBezTo>
                  <a:pt x="341" y="8173"/>
                  <a:pt x="366" y="8208"/>
                  <a:pt x="393" y="8208"/>
                </a:cubicBezTo>
                <a:cubicBezTo>
                  <a:pt x="401" y="8208"/>
                  <a:pt x="409" y="8205"/>
                  <a:pt x="416" y="8197"/>
                </a:cubicBezTo>
                <a:lnTo>
                  <a:pt x="432" y="8182"/>
                </a:lnTo>
                <a:cubicBezTo>
                  <a:pt x="457" y="8157"/>
                  <a:pt x="432" y="8121"/>
                  <a:pt x="405" y="8121"/>
                </a:cubicBezTo>
                <a:close/>
                <a:moveTo>
                  <a:pt x="12944" y="8124"/>
                </a:moveTo>
                <a:cubicBezTo>
                  <a:pt x="12936" y="8124"/>
                  <a:pt x="12928" y="8127"/>
                  <a:pt x="12920" y="8135"/>
                </a:cubicBezTo>
                <a:lnTo>
                  <a:pt x="12905" y="8150"/>
                </a:lnTo>
                <a:cubicBezTo>
                  <a:pt x="12879" y="8175"/>
                  <a:pt x="12903" y="8211"/>
                  <a:pt x="12931" y="8211"/>
                </a:cubicBezTo>
                <a:cubicBezTo>
                  <a:pt x="12938" y="8211"/>
                  <a:pt x="12947" y="8208"/>
                  <a:pt x="12954" y="8201"/>
                </a:cubicBezTo>
                <a:lnTo>
                  <a:pt x="12970" y="8185"/>
                </a:lnTo>
                <a:cubicBezTo>
                  <a:pt x="12995" y="8159"/>
                  <a:pt x="12971" y="8124"/>
                  <a:pt x="12944" y="8124"/>
                </a:cubicBezTo>
                <a:close/>
                <a:moveTo>
                  <a:pt x="9836" y="8082"/>
                </a:moveTo>
                <a:cubicBezTo>
                  <a:pt x="9831" y="8082"/>
                  <a:pt x="9825" y="8083"/>
                  <a:pt x="9820" y="8085"/>
                </a:cubicBezTo>
                <a:cubicBezTo>
                  <a:pt x="9795" y="8096"/>
                  <a:pt x="9770" y="8104"/>
                  <a:pt x="9746" y="8115"/>
                </a:cubicBezTo>
                <a:cubicBezTo>
                  <a:pt x="9720" y="8125"/>
                  <a:pt x="9700" y="8150"/>
                  <a:pt x="9709" y="8181"/>
                </a:cubicBezTo>
                <a:cubicBezTo>
                  <a:pt x="9715" y="8201"/>
                  <a:pt x="9736" y="8220"/>
                  <a:pt x="9759" y="8220"/>
                </a:cubicBezTo>
                <a:cubicBezTo>
                  <a:pt x="9764" y="8220"/>
                  <a:pt x="9769" y="8219"/>
                  <a:pt x="9774" y="8217"/>
                </a:cubicBezTo>
                <a:cubicBezTo>
                  <a:pt x="9799" y="8207"/>
                  <a:pt x="9825" y="8197"/>
                  <a:pt x="9849" y="8187"/>
                </a:cubicBezTo>
                <a:cubicBezTo>
                  <a:pt x="9875" y="8177"/>
                  <a:pt x="9895" y="8151"/>
                  <a:pt x="9886" y="8122"/>
                </a:cubicBezTo>
                <a:cubicBezTo>
                  <a:pt x="9880" y="8102"/>
                  <a:pt x="9858" y="8082"/>
                  <a:pt x="9836" y="8082"/>
                </a:cubicBezTo>
                <a:close/>
                <a:moveTo>
                  <a:pt x="21195" y="8122"/>
                </a:moveTo>
                <a:cubicBezTo>
                  <a:pt x="21125" y="8122"/>
                  <a:pt x="21125" y="8229"/>
                  <a:pt x="21195" y="8229"/>
                </a:cubicBezTo>
                <a:cubicBezTo>
                  <a:pt x="21264" y="8229"/>
                  <a:pt x="21264" y="8122"/>
                  <a:pt x="21195" y="8122"/>
                </a:cubicBezTo>
                <a:close/>
                <a:moveTo>
                  <a:pt x="6026" y="8134"/>
                </a:moveTo>
                <a:cubicBezTo>
                  <a:pt x="5956" y="8135"/>
                  <a:pt x="5956" y="8240"/>
                  <a:pt x="6026" y="8240"/>
                </a:cubicBezTo>
                <a:cubicBezTo>
                  <a:pt x="6095" y="8240"/>
                  <a:pt x="6095" y="8134"/>
                  <a:pt x="6026" y="8134"/>
                </a:cubicBezTo>
                <a:close/>
                <a:moveTo>
                  <a:pt x="8030" y="8170"/>
                </a:moveTo>
                <a:cubicBezTo>
                  <a:pt x="7985" y="8170"/>
                  <a:pt x="7985" y="8240"/>
                  <a:pt x="8030" y="8240"/>
                </a:cubicBezTo>
                <a:lnTo>
                  <a:pt x="8046" y="8240"/>
                </a:lnTo>
                <a:cubicBezTo>
                  <a:pt x="8046" y="8240"/>
                  <a:pt x="8047" y="8240"/>
                  <a:pt x="8048" y="8240"/>
                </a:cubicBezTo>
                <a:cubicBezTo>
                  <a:pt x="8091" y="8240"/>
                  <a:pt x="8091" y="8170"/>
                  <a:pt x="8046" y="8170"/>
                </a:cubicBezTo>
                <a:close/>
                <a:moveTo>
                  <a:pt x="3891" y="8175"/>
                </a:moveTo>
                <a:cubicBezTo>
                  <a:pt x="3845" y="8175"/>
                  <a:pt x="3845" y="8246"/>
                  <a:pt x="3891" y="8246"/>
                </a:cubicBezTo>
                <a:lnTo>
                  <a:pt x="3921" y="8246"/>
                </a:lnTo>
                <a:cubicBezTo>
                  <a:pt x="3922" y="8246"/>
                  <a:pt x="3923" y="8246"/>
                  <a:pt x="3923" y="8246"/>
                </a:cubicBezTo>
                <a:cubicBezTo>
                  <a:pt x="3968" y="8246"/>
                  <a:pt x="3967" y="8176"/>
                  <a:pt x="3921" y="8175"/>
                </a:cubicBezTo>
                <a:close/>
                <a:moveTo>
                  <a:pt x="19259" y="8116"/>
                </a:moveTo>
                <a:cubicBezTo>
                  <a:pt x="19218" y="8116"/>
                  <a:pt x="19181" y="8170"/>
                  <a:pt x="19218" y="8207"/>
                </a:cubicBezTo>
                <a:lnTo>
                  <a:pt x="19263" y="8251"/>
                </a:lnTo>
                <a:cubicBezTo>
                  <a:pt x="19275" y="8263"/>
                  <a:pt x="19288" y="8268"/>
                  <a:pt x="19300" y="8268"/>
                </a:cubicBezTo>
                <a:cubicBezTo>
                  <a:pt x="19341" y="8268"/>
                  <a:pt x="19377" y="8215"/>
                  <a:pt x="19339" y="8177"/>
                </a:cubicBezTo>
                <a:lnTo>
                  <a:pt x="19295" y="8133"/>
                </a:lnTo>
                <a:cubicBezTo>
                  <a:pt x="19284" y="8121"/>
                  <a:pt x="19271" y="8116"/>
                  <a:pt x="19259" y="8116"/>
                </a:cubicBezTo>
                <a:close/>
                <a:moveTo>
                  <a:pt x="795" y="8167"/>
                </a:moveTo>
                <a:cubicBezTo>
                  <a:pt x="784" y="8167"/>
                  <a:pt x="774" y="8173"/>
                  <a:pt x="767" y="8186"/>
                </a:cubicBezTo>
                <a:cubicBezTo>
                  <a:pt x="762" y="8196"/>
                  <a:pt x="757" y="8206"/>
                  <a:pt x="751" y="8216"/>
                </a:cubicBezTo>
                <a:cubicBezTo>
                  <a:pt x="737" y="8244"/>
                  <a:pt x="761" y="8269"/>
                  <a:pt x="784" y="8269"/>
                </a:cubicBezTo>
                <a:cubicBezTo>
                  <a:pt x="795" y="8269"/>
                  <a:pt x="806" y="8264"/>
                  <a:pt x="812" y="8251"/>
                </a:cubicBezTo>
                <a:cubicBezTo>
                  <a:pt x="817" y="8240"/>
                  <a:pt x="823" y="8232"/>
                  <a:pt x="828" y="8222"/>
                </a:cubicBezTo>
                <a:cubicBezTo>
                  <a:pt x="842" y="8193"/>
                  <a:pt x="818" y="8167"/>
                  <a:pt x="795" y="8167"/>
                </a:cubicBezTo>
                <a:close/>
                <a:moveTo>
                  <a:pt x="7520" y="8199"/>
                </a:moveTo>
                <a:cubicBezTo>
                  <a:pt x="7475" y="8199"/>
                  <a:pt x="7474" y="8270"/>
                  <a:pt x="7520" y="8270"/>
                </a:cubicBezTo>
                <a:cubicBezTo>
                  <a:pt x="7566" y="8270"/>
                  <a:pt x="7566" y="8199"/>
                  <a:pt x="7520" y="8199"/>
                </a:cubicBezTo>
                <a:close/>
                <a:moveTo>
                  <a:pt x="11900" y="8140"/>
                </a:moveTo>
                <a:cubicBezTo>
                  <a:pt x="11873" y="8140"/>
                  <a:pt x="11846" y="8158"/>
                  <a:pt x="11846" y="8192"/>
                </a:cubicBezTo>
                <a:lnTo>
                  <a:pt x="11846" y="8223"/>
                </a:lnTo>
                <a:cubicBezTo>
                  <a:pt x="11846" y="8257"/>
                  <a:pt x="11873" y="8274"/>
                  <a:pt x="11900" y="8274"/>
                </a:cubicBezTo>
                <a:cubicBezTo>
                  <a:pt x="11927" y="8274"/>
                  <a:pt x="11953" y="8257"/>
                  <a:pt x="11953" y="8223"/>
                </a:cubicBezTo>
                <a:lnTo>
                  <a:pt x="11953" y="8192"/>
                </a:lnTo>
                <a:cubicBezTo>
                  <a:pt x="11953" y="8158"/>
                  <a:pt x="11927" y="8140"/>
                  <a:pt x="11900" y="8140"/>
                </a:cubicBezTo>
                <a:close/>
                <a:moveTo>
                  <a:pt x="16313" y="8203"/>
                </a:moveTo>
                <a:cubicBezTo>
                  <a:pt x="16295" y="8203"/>
                  <a:pt x="16278" y="8214"/>
                  <a:pt x="16278" y="8237"/>
                </a:cubicBezTo>
                <a:lnTo>
                  <a:pt x="16278" y="8253"/>
                </a:lnTo>
                <a:cubicBezTo>
                  <a:pt x="16277" y="8276"/>
                  <a:pt x="16295" y="8287"/>
                  <a:pt x="16313" y="8287"/>
                </a:cubicBezTo>
                <a:cubicBezTo>
                  <a:pt x="16330" y="8287"/>
                  <a:pt x="16348" y="8276"/>
                  <a:pt x="16348" y="8253"/>
                </a:cubicBezTo>
                <a:lnTo>
                  <a:pt x="16348" y="8237"/>
                </a:lnTo>
                <a:cubicBezTo>
                  <a:pt x="16348" y="8214"/>
                  <a:pt x="16330" y="8203"/>
                  <a:pt x="16313" y="8203"/>
                </a:cubicBezTo>
                <a:close/>
                <a:moveTo>
                  <a:pt x="9460" y="8252"/>
                </a:moveTo>
                <a:cubicBezTo>
                  <a:pt x="9443" y="8252"/>
                  <a:pt x="9432" y="8275"/>
                  <a:pt x="9450" y="8284"/>
                </a:cubicBezTo>
                <a:cubicBezTo>
                  <a:pt x="9460" y="8290"/>
                  <a:pt x="9469" y="8295"/>
                  <a:pt x="9480" y="8300"/>
                </a:cubicBezTo>
                <a:cubicBezTo>
                  <a:pt x="9483" y="8302"/>
                  <a:pt x="9486" y="8302"/>
                  <a:pt x="9489" y="8302"/>
                </a:cubicBezTo>
                <a:cubicBezTo>
                  <a:pt x="9505" y="8302"/>
                  <a:pt x="9515" y="8279"/>
                  <a:pt x="9499" y="8270"/>
                </a:cubicBezTo>
                <a:cubicBezTo>
                  <a:pt x="9488" y="8265"/>
                  <a:pt x="9479" y="8259"/>
                  <a:pt x="9468" y="8254"/>
                </a:cubicBezTo>
                <a:cubicBezTo>
                  <a:pt x="9465" y="8253"/>
                  <a:pt x="9462" y="8252"/>
                  <a:pt x="9460" y="8252"/>
                </a:cubicBezTo>
                <a:close/>
                <a:moveTo>
                  <a:pt x="3531" y="8235"/>
                </a:moveTo>
                <a:cubicBezTo>
                  <a:pt x="3486" y="8235"/>
                  <a:pt x="3486" y="8306"/>
                  <a:pt x="3531" y="8306"/>
                </a:cubicBezTo>
                <a:cubicBezTo>
                  <a:pt x="3577" y="8306"/>
                  <a:pt x="3577" y="8235"/>
                  <a:pt x="3531" y="8235"/>
                </a:cubicBezTo>
                <a:close/>
                <a:moveTo>
                  <a:pt x="7648" y="8233"/>
                </a:moveTo>
                <a:cubicBezTo>
                  <a:pt x="7643" y="8233"/>
                  <a:pt x="7637" y="8234"/>
                  <a:pt x="7631" y="8237"/>
                </a:cubicBezTo>
                <a:cubicBezTo>
                  <a:pt x="7620" y="8243"/>
                  <a:pt x="7611" y="8248"/>
                  <a:pt x="7601" y="8253"/>
                </a:cubicBezTo>
                <a:cubicBezTo>
                  <a:pt x="7565" y="8271"/>
                  <a:pt x="7587" y="8318"/>
                  <a:pt x="7620" y="8318"/>
                </a:cubicBezTo>
                <a:cubicBezTo>
                  <a:pt x="7625" y="8318"/>
                  <a:pt x="7631" y="8317"/>
                  <a:pt x="7636" y="8314"/>
                </a:cubicBezTo>
                <a:cubicBezTo>
                  <a:pt x="7647" y="8309"/>
                  <a:pt x="7656" y="8303"/>
                  <a:pt x="7667" y="8298"/>
                </a:cubicBezTo>
                <a:cubicBezTo>
                  <a:pt x="7701" y="8280"/>
                  <a:pt x="7680" y="8233"/>
                  <a:pt x="7648" y="8233"/>
                </a:cubicBezTo>
                <a:close/>
                <a:moveTo>
                  <a:pt x="20412" y="8195"/>
                </a:moveTo>
                <a:cubicBezTo>
                  <a:pt x="20400" y="8195"/>
                  <a:pt x="20387" y="8200"/>
                  <a:pt x="20376" y="8211"/>
                </a:cubicBezTo>
                <a:lnTo>
                  <a:pt x="20346" y="8240"/>
                </a:lnTo>
                <a:cubicBezTo>
                  <a:pt x="20308" y="8279"/>
                  <a:pt x="20344" y="8332"/>
                  <a:pt x="20386" y="8332"/>
                </a:cubicBezTo>
                <a:cubicBezTo>
                  <a:pt x="20398" y="8332"/>
                  <a:pt x="20410" y="8328"/>
                  <a:pt x="20421" y="8317"/>
                </a:cubicBezTo>
                <a:lnTo>
                  <a:pt x="20450" y="8287"/>
                </a:lnTo>
                <a:cubicBezTo>
                  <a:pt x="20489" y="8249"/>
                  <a:pt x="20454" y="8195"/>
                  <a:pt x="20412" y="8195"/>
                </a:cubicBezTo>
                <a:close/>
                <a:moveTo>
                  <a:pt x="13589" y="8247"/>
                </a:moveTo>
                <a:cubicBezTo>
                  <a:pt x="13572" y="8247"/>
                  <a:pt x="13554" y="8258"/>
                  <a:pt x="13554" y="8281"/>
                </a:cubicBezTo>
                <a:lnTo>
                  <a:pt x="13554" y="8312"/>
                </a:lnTo>
                <a:cubicBezTo>
                  <a:pt x="13554" y="8335"/>
                  <a:pt x="13572" y="8346"/>
                  <a:pt x="13589" y="8346"/>
                </a:cubicBezTo>
                <a:cubicBezTo>
                  <a:pt x="13607" y="8346"/>
                  <a:pt x="13624" y="8335"/>
                  <a:pt x="13624" y="8312"/>
                </a:cubicBezTo>
                <a:lnTo>
                  <a:pt x="13624" y="8281"/>
                </a:lnTo>
                <a:cubicBezTo>
                  <a:pt x="13624" y="8258"/>
                  <a:pt x="13607" y="8247"/>
                  <a:pt x="13589" y="8247"/>
                </a:cubicBezTo>
                <a:close/>
                <a:moveTo>
                  <a:pt x="15677" y="8259"/>
                </a:moveTo>
                <a:cubicBezTo>
                  <a:pt x="15666" y="8259"/>
                  <a:pt x="15656" y="8264"/>
                  <a:pt x="15649" y="8277"/>
                </a:cubicBezTo>
                <a:cubicBezTo>
                  <a:pt x="15644" y="8288"/>
                  <a:pt x="15639" y="8297"/>
                  <a:pt x="15634" y="8307"/>
                </a:cubicBezTo>
                <a:cubicBezTo>
                  <a:pt x="15620" y="8335"/>
                  <a:pt x="15645" y="8361"/>
                  <a:pt x="15668" y="8361"/>
                </a:cubicBezTo>
                <a:cubicBezTo>
                  <a:pt x="15678" y="8361"/>
                  <a:pt x="15688" y="8356"/>
                  <a:pt x="15694" y="8343"/>
                </a:cubicBezTo>
                <a:cubicBezTo>
                  <a:pt x="15701" y="8333"/>
                  <a:pt x="15706" y="8323"/>
                  <a:pt x="15710" y="8313"/>
                </a:cubicBezTo>
                <a:cubicBezTo>
                  <a:pt x="15724" y="8285"/>
                  <a:pt x="15700" y="8259"/>
                  <a:pt x="15677" y="8259"/>
                </a:cubicBezTo>
                <a:close/>
                <a:moveTo>
                  <a:pt x="15106" y="8245"/>
                </a:moveTo>
                <a:cubicBezTo>
                  <a:pt x="15097" y="8245"/>
                  <a:pt x="15087" y="8246"/>
                  <a:pt x="15078" y="8250"/>
                </a:cubicBezTo>
                <a:cubicBezTo>
                  <a:pt x="15051" y="8260"/>
                  <a:pt x="15032" y="8285"/>
                  <a:pt x="15042" y="8316"/>
                </a:cubicBezTo>
                <a:cubicBezTo>
                  <a:pt x="15047" y="8337"/>
                  <a:pt x="15069" y="8355"/>
                  <a:pt x="15092" y="8355"/>
                </a:cubicBezTo>
                <a:cubicBezTo>
                  <a:pt x="15096" y="8355"/>
                  <a:pt x="15099" y="8354"/>
                  <a:pt x="15102" y="8354"/>
                </a:cubicBezTo>
                <a:cubicBezTo>
                  <a:pt x="15113" y="8362"/>
                  <a:pt x="15126" y="8368"/>
                  <a:pt x="15139" y="8368"/>
                </a:cubicBezTo>
                <a:cubicBezTo>
                  <a:pt x="15147" y="8368"/>
                  <a:pt x="15156" y="8365"/>
                  <a:pt x="15164" y="8361"/>
                </a:cubicBezTo>
                <a:cubicBezTo>
                  <a:pt x="15188" y="8348"/>
                  <a:pt x="15201" y="8313"/>
                  <a:pt x="15184" y="8288"/>
                </a:cubicBezTo>
                <a:cubicBezTo>
                  <a:pt x="15165" y="8263"/>
                  <a:pt x="15136" y="8245"/>
                  <a:pt x="15106" y="8245"/>
                </a:cubicBezTo>
                <a:close/>
                <a:moveTo>
                  <a:pt x="10946" y="8269"/>
                </a:moveTo>
                <a:cubicBezTo>
                  <a:pt x="10940" y="8269"/>
                  <a:pt x="10934" y="8271"/>
                  <a:pt x="10928" y="8275"/>
                </a:cubicBezTo>
                <a:cubicBezTo>
                  <a:pt x="10914" y="8285"/>
                  <a:pt x="10898" y="8296"/>
                  <a:pt x="10884" y="8305"/>
                </a:cubicBezTo>
                <a:cubicBezTo>
                  <a:pt x="10852" y="8327"/>
                  <a:pt x="10872" y="8373"/>
                  <a:pt x="10901" y="8373"/>
                </a:cubicBezTo>
                <a:cubicBezTo>
                  <a:pt x="10907" y="8373"/>
                  <a:pt x="10913" y="8371"/>
                  <a:pt x="10919" y="8366"/>
                </a:cubicBezTo>
                <a:cubicBezTo>
                  <a:pt x="10933" y="8356"/>
                  <a:pt x="10949" y="8345"/>
                  <a:pt x="10963" y="8337"/>
                </a:cubicBezTo>
                <a:cubicBezTo>
                  <a:pt x="10996" y="8316"/>
                  <a:pt x="10976" y="8269"/>
                  <a:pt x="10946" y="8269"/>
                </a:cubicBezTo>
                <a:close/>
                <a:moveTo>
                  <a:pt x="7251" y="8260"/>
                </a:moveTo>
                <a:cubicBezTo>
                  <a:pt x="7226" y="8260"/>
                  <a:pt x="7201" y="8285"/>
                  <a:pt x="7218" y="8312"/>
                </a:cubicBezTo>
                <a:cubicBezTo>
                  <a:pt x="7229" y="8327"/>
                  <a:pt x="7238" y="8342"/>
                  <a:pt x="7249" y="8356"/>
                </a:cubicBezTo>
                <a:cubicBezTo>
                  <a:pt x="7256" y="8368"/>
                  <a:pt x="7268" y="8373"/>
                  <a:pt x="7279" y="8373"/>
                </a:cubicBezTo>
                <a:cubicBezTo>
                  <a:pt x="7304" y="8373"/>
                  <a:pt x="7328" y="8348"/>
                  <a:pt x="7310" y="8321"/>
                </a:cubicBezTo>
                <a:cubicBezTo>
                  <a:pt x="7300" y="8305"/>
                  <a:pt x="7290" y="8291"/>
                  <a:pt x="7280" y="8276"/>
                </a:cubicBezTo>
                <a:cubicBezTo>
                  <a:pt x="7272" y="8265"/>
                  <a:pt x="7262" y="8260"/>
                  <a:pt x="7251" y="8260"/>
                </a:cubicBezTo>
                <a:close/>
                <a:moveTo>
                  <a:pt x="12817" y="8296"/>
                </a:moveTo>
                <a:cubicBezTo>
                  <a:pt x="12799" y="8296"/>
                  <a:pt x="12781" y="8307"/>
                  <a:pt x="12781" y="8329"/>
                </a:cubicBezTo>
                <a:lnTo>
                  <a:pt x="12781" y="8345"/>
                </a:lnTo>
                <a:cubicBezTo>
                  <a:pt x="12781" y="8368"/>
                  <a:pt x="12799" y="8380"/>
                  <a:pt x="12817" y="8380"/>
                </a:cubicBezTo>
                <a:cubicBezTo>
                  <a:pt x="12834" y="8380"/>
                  <a:pt x="12852" y="8368"/>
                  <a:pt x="12852" y="8345"/>
                </a:cubicBezTo>
                <a:lnTo>
                  <a:pt x="12852" y="8329"/>
                </a:lnTo>
                <a:cubicBezTo>
                  <a:pt x="12852" y="8307"/>
                  <a:pt x="12834" y="8296"/>
                  <a:pt x="12817" y="8296"/>
                </a:cubicBezTo>
                <a:close/>
                <a:moveTo>
                  <a:pt x="17544" y="8373"/>
                </a:moveTo>
                <a:cubicBezTo>
                  <a:pt x="17520" y="8373"/>
                  <a:pt x="17520" y="8408"/>
                  <a:pt x="17544" y="8408"/>
                </a:cubicBezTo>
                <a:cubicBezTo>
                  <a:pt x="17566" y="8408"/>
                  <a:pt x="17566" y="8373"/>
                  <a:pt x="17544" y="8373"/>
                </a:cubicBezTo>
                <a:close/>
                <a:moveTo>
                  <a:pt x="13290" y="8335"/>
                </a:moveTo>
                <a:cubicBezTo>
                  <a:pt x="13262" y="8335"/>
                  <a:pt x="13238" y="8371"/>
                  <a:pt x="13263" y="8395"/>
                </a:cubicBezTo>
                <a:lnTo>
                  <a:pt x="13279" y="8411"/>
                </a:lnTo>
                <a:cubicBezTo>
                  <a:pt x="13286" y="8419"/>
                  <a:pt x="13294" y="8422"/>
                  <a:pt x="13302" y="8422"/>
                </a:cubicBezTo>
                <a:cubicBezTo>
                  <a:pt x="13329" y="8422"/>
                  <a:pt x="13354" y="8387"/>
                  <a:pt x="13329" y="8361"/>
                </a:cubicBezTo>
                <a:lnTo>
                  <a:pt x="13313" y="8345"/>
                </a:lnTo>
                <a:cubicBezTo>
                  <a:pt x="13306" y="8338"/>
                  <a:pt x="13298" y="8335"/>
                  <a:pt x="13290" y="8335"/>
                </a:cubicBezTo>
                <a:close/>
                <a:moveTo>
                  <a:pt x="2239" y="8400"/>
                </a:moveTo>
                <a:cubicBezTo>
                  <a:pt x="2215" y="8400"/>
                  <a:pt x="2215" y="8434"/>
                  <a:pt x="2239" y="8434"/>
                </a:cubicBezTo>
                <a:lnTo>
                  <a:pt x="2255" y="8434"/>
                </a:lnTo>
                <a:cubicBezTo>
                  <a:pt x="2277" y="8434"/>
                  <a:pt x="2277" y="8401"/>
                  <a:pt x="2255" y="8400"/>
                </a:cubicBezTo>
                <a:close/>
                <a:moveTo>
                  <a:pt x="8709" y="8319"/>
                </a:moveTo>
                <a:cubicBezTo>
                  <a:pt x="8667" y="8319"/>
                  <a:pt x="8631" y="8372"/>
                  <a:pt x="8668" y="8410"/>
                </a:cubicBezTo>
                <a:cubicBezTo>
                  <a:pt x="8673" y="8416"/>
                  <a:pt x="8679" y="8421"/>
                  <a:pt x="8684" y="8426"/>
                </a:cubicBezTo>
                <a:cubicBezTo>
                  <a:pt x="8695" y="8437"/>
                  <a:pt x="8707" y="8441"/>
                  <a:pt x="8719" y="8441"/>
                </a:cubicBezTo>
                <a:cubicBezTo>
                  <a:pt x="8760" y="8441"/>
                  <a:pt x="8797" y="8388"/>
                  <a:pt x="8760" y="8350"/>
                </a:cubicBezTo>
                <a:lnTo>
                  <a:pt x="8745" y="8335"/>
                </a:lnTo>
                <a:cubicBezTo>
                  <a:pt x="8733" y="8324"/>
                  <a:pt x="8721" y="8319"/>
                  <a:pt x="8709" y="8319"/>
                </a:cubicBezTo>
                <a:close/>
                <a:moveTo>
                  <a:pt x="8211" y="8381"/>
                </a:moveTo>
                <a:cubicBezTo>
                  <a:pt x="8165" y="8381"/>
                  <a:pt x="8165" y="8452"/>
                  <a:pt x="8211" y="8452"/>
                </a:cubicBezTo>
                <a:cubicBezTo>
                  <a:pt x="8212" y="8452"/>
                  <a:pt x="8212" y="8452"/>
                  <a:pt x="8212" y="8452"/>
                </a:cubicBezTo>
                <a:cubicBezTo>
                  <a:pt x="8257" y="8452"/>
                  <a:pt x="8257" y="8381"/>
                  <a:pt x="8211" y="8381"/>
                </a:cubicBezTo>
                <a:close/>
                <a:moveTo>
                  <a:pt x="13114" y="8385"/>
                </a:moveTo>
                <a:cubicBezTo>
                  <a:pt x="13068" y="8385"/>
                  <a:pt x="13068" y="8455"/>
                  <a:pt x="13114" y="8455"/>
                </a:cubicBezTo>
                <a:cubicBezTo>
                  <a:pt x="13115" y="8455"/>
                  <a:pt x="13115" y="8455"/>
                  <a:pt x="13116" y="8455"/>
                </a:cubicBezTo>
                <a:cubicBezTo>
                  <a:pt x="13158" y="8455"/>
                  <a:pt x="13160" y="8385"/>
                  <a:pt x="13114" y="8385"/>
                </a:cubicBezTo>
                <a:close/>
                <a:moveTo>
                  <a:pt x="1790" y="8411"/>
                </a:moveTo>
                <a:cubicBezTo>
                  <a:pt x="1777" y="8411"/>
                  <a:pt x="1765" y="8430"/>
                  <a:pt x="1776" y="8443"/>
                </a:cubicBezTo>
                <a:cubicBezTo>
                  <a:pt x="1784" y="8453"/>
                  <a:pt x="1797" y="8458"/>
                  <a:pt x="1810" y="8458"/>
                </a:cubicBezTo>
                <a:cubicBezTo>
                  <a:pt x="1823" y="8458"/>
                  <a:pt x="1835" y="8453"/>
                  <a:pt x="1844" y="8444"/>
                </a:cubicBezTo>
                <a:cubicBezTo>
                  <a:pt x="1856" y="8431"/>
                  <a:pt x="1845" y="8413"/>
                  <a:pt x="1832" y="8413"/>
                </a:cubicBezTo>
                <a:cubicBezTo>
                  <a:pt x="1828" y="8413"/>
                  <a:pt x="1824" y="8415"/>
                  <a:pt x="1820" y="8418"/>
                </a:cubicBezTo>
                <a:cubicBezTo>
                  <a:pt x="1817" y="8422"/>
                  <a:pt x="1814" y="8423"/>
                  <a:pt x="1811" y="8423"/>
                </a:cubicBezTo>
                <a:cubicBezTo>
                  <a:pt x="1807" y="8423"/>
                  <a:pt x="1804" y="8421"/>
                  <a:pt x="1801" y="8417"/>
                </a:cubicBezTo>
                <a:cubicBezTo>
                  <a:pt x="1798" y="8413"/>
                  <a:pt x="1794" y="8411"/>
                  <a:pt x="1790" y="8411"/>
                </a:cubicBezTo>
                <a:close/>
                <a:moveTo>
                  <a:pt x="10405" y="8373"/>
                </a:moveTo>
                <a:cubicBezTo>
                  <a:pt x="10402" y="8373"/>
                  <a:pt x="10399" y="8374"/>
                  <a:pt x="10396" y="8374"/>
                </a:cubicBezTo>
                <a:cubicBezTo>
                  <a:pt x="10376" y="8380"/>
                  <a:pt x="10356" y="8385"/>
                  <a:pt x="10335" y="8389"/>
                </a:cubicBezTo>
                <a:cubicBezTo>
                  <a:pt x="10294" y="8399"/>
                  <a:pt x="10306" y="8459"/>
                  <a:pt x="10344" y="8459"/>
                </a:cubicBezTo>
                <a:cubicBezTo>
                  <a:pt x="10347" y="8459"/>
                  <a:pt x="10350" y="8458"/>
                  <a:pt x="10354" y="8457"/>
                </a:cubicBezTo>
                <a:cubicBezTo>
                  <a:pt x="10374" y="8452"/>
                  <a:pt x="10392" y="8447"/>
                  <a:pt x="10413" y="8443"/>
                </a:cubicBezTo>
                <a:cubicBezTo>
                  <a:pt x="10455" y="8433"/>
                  <a:pt x="10442" y="8373"/>
                  <a:pt x="10405" y="8373"/>
                </a:cubicBezTo>
                <a:close/>
                <a:moveTo>
                  <a:pt x="8405" y="8364"/>
                </a:moveTo>
                <a:cubicBezTo>
                  <a:pt x="8335" y="8364"/>
                  <a:pt x="8335" y="8471"/>
                  <a:pt x="8405" y="8471"/>
                </a:cubicBezTo>
                <a:lnTo>
                  <a:pt x="8421" y="8471"/>
                </a:lnTo>
                <a:cubicBezTo>
                  <a:pt x="8490" y="8471"/>
                  <a:pt x="8490" y="8364"/>
                  <a:pt x="8421" y="8364"/>
                </a:cubicBezTo>
                <a:close/>
                <a:moveTo>
                  <a:pt x="16748" y="8350"/>
                </a:moveTo>
                <a:cubicBezTo>
                  <a:pt x="16729" y="8350"/>
                  <a:pt x="16710" y="8360"/>
                  <a:pt x="16701" y="8377"/>
                </a:cubicBezTo>
                <a:cubicBezTo>
                  <a:pt x="16685" y="8403"/>
                  <a:pt x="16696" y="8434"/>
                  <a:pt x="16720" y="8450"/>
                </a:cubicBezTo>
                <a:cubicBezTo>
                  <a:pt x="16736" y="8460"/>
                  <a:pt x="16750" y="8470"/>
                  <a:pt x="16765" y="8480"/>
                </a:cubicBezTo>
                <a:cubicBezTo>
                  <a:pt x="16773" y="8485"/>
                  <a:pt x="16782" y="8488"/>
                  <a:pt x="16791" y="8488"/>
                </a:cubicBezTo>
                <a:cubicBezTo>
                  <a:pt x="16810" y="8488"/>
                  <a:pt x="16829" y="8477"/>
                  <a:pt x="16838" y="8460"/>
                </a:cubicBezTo>
                <a:cubicBezTo>
                  <a:pt x="16854" y="8434"/>
                  <a:pt x="16844" y="8403"/>
                  <a:pt x="16818" y="8387"/>
                </a:cubicBezTo>
                <a:cubicBezTo>
                  <a:pt x="16803" y="8377"/>
                  <a:pt x="16788" y="8368"/>
                  <a:pt x="16774" y="8358"/>
                </a:cubicBezTo>
                <a:cubicBezTo>
                  <a:pt x="16767" y="8353"/>
                  <a:pt x="16757" y="8350"/>
                  <a:pt x="16748" y="8350"/>
                </a:cubicBezTo>
                <a:close/>
                <a:moveTo>
                  <a:pt x="4705" y="8402"/>
                </a:moveTo>
                <a:cubicBezTo>
                  <a:pt x="4672" y="8402"/>
                  <a:pt x="4650" y="8450"/>
                  <a:pt x="4686" y="8468"/>
                </a:cubicBezTo>
                <a:cubicBezTo>
                  <a:pt x="4697" y="8473"/>
                  <a:pt x="4706" y="8478"/>
                  <a:pt x="4717" y="8483"/>
                </a:cubicBezTo>
                <a:cubicBezTo>
                  <a:pt x="4722" y="8486"/>
                  <a:pt x="4728" y="8488"/>
                  <a:pt x="4733" y="8488"/>
                </a:cubicBezTo>
                <a:cubicBezTo>
                  <a:pt x="4764" y="8488"/>
                  <a:pt x="4786" y="8440"/>
                  <a:pt x="4751" y="8422"/>
                </a:cubicBezTo>
                <a:cubicBezTo>
                  <a:pt x="4741" y="8416"/>
                  <a:pt x="4732" y="8411"/>
                  <a:pt x="4722" y="8406"/>
                </a:cubicBezTo>
                <a:cubicBezTo>
                  <a:pt x="4716" y="8403"/>
                  <a:pt x="4710" y="8402"/>
                  <a:pt x="4705" y="8402"/>
                </a:cubicBezTo>
                <a:close/>
                <a:moveTo>
                  <a:pt x="24277" y="8388"/>
                </a:moveTo>
                <a:cubicBezTo>
                  <a:pt x="24254" y="8388"/>
                  <a:pt x="24230" y="8413"/>
                  <a:pt x="24244" y="8442"/>
                </a:cubicBezTo>
                <a:cubicBezTo>
                  <a:pt x="24249" y="8452"/>
                  <a:pt x="24254" y="8460"/>
                  <a:pt x="24259" y="8471"/>
                </a:cubicBezTo>
                <a:cubicBezTo>
                  <a:pt x="24266" y="8484"/>
                  <a:pt x="24276" y="8489"/>
                  <a:pt x="24287" y="8489"/>
                </a:cubicBezTo>
                <a:cubicBezTo>
                  <a:pt x="24310" y="8489"/>
                  <a:pt x="24334" y="8464"/>
                  <a:pt x="24320" y="8436"/>
                </a:cubicBezTo>
                <a:cubicBezTo>
                  <a:pt x="24315" y="8426"/>
                  <a:pt x="24310" y="8416"/>
                  <a:pt x="24305" y="8406"/>
                </a:cubicBezTo>
                <a:cubicBezTo>
                  <a:pt x="24298" y="8393"/>
                  <a:pt x="24288" y="8388"/>
                  <a:pt x="24277" y="8388"/>
                </a:cubicBezTo>
                <a:close/>
                <a:moveTo>
                  <a:pt x="5852" y="8407"/>
                </a:moveTo>
                <a:cubicBezTo>
                  <a:pt x="5834" y="8407"/>
                  <a:pt x="5817" y="8418"/>
                  <a:pt x="5817" y="8442"/>
                </a:cubicBezTo>
                <a:lnTo>
                  <a:pt x="5817" y="8457"/>
                </a:lnTo>
                <a:cubicBezTo>
                  <a:pt x="5817" y="8480"/>
                  <a:pt x="5834" y="8491"/>
                  <a:pt x="5852" y="8491"/>
                </a:cubicBezTo>
                <a:cubicBezTo>
                  <a:pt x="5869" y="8491"/>
                  <a:pt x="5887" y="8480"/>
                  <a:pt x="5887" y="8457"/>
                </a:cubicBezTo>
                <a:lnTo>
                  <a:pt x="5887" y="8442"/>
                </a:lnTo>
                <a:cubicBezTo>
                  <a:pt x="5887" y="8418"/>
                  <a:pt x="5869" y="8407"/>
                  <a:pt x="5852" y="8407"/>
                </a:cubicBezTo>
                <a:close/>
                <a:moveTo>
                  <a:pt x="20654" y="8438"/>
                </a:moveTo>
                <a:cubicBezTo>
                  <a:pt x="20609" y="8438"/>
                  <a:pt x="20609" y="8510"/>
                  <a:pt x="20654" y="8510"/>
                </a:cubicBezTo>
                <a:cubicBezTo>
                  <a:pt x="20700" y="8510"/>
                  <a:pt x="20700" y="8438"/>
                  <a:pt x="20654" y="8438"/>
                </a:cubicBezTo>
                <a:close/>
                <a:moveTo>
                  <a:pt x="7924" y="8489"/>
                </a:moveTo>
                <a:cubicBezTo>
                  <a:pt x="7901" y="8489"/>
                  <a:pt x="7901" y="8523"/>
                  <a:pt x="7924" y="8523"/>
                </a:cubicBezTo>
                <a:cubicBezTo>
                  <a:pt x="7948" y="8523"/>
                  <a:pt x="7948" y="8489"/>
                  <a:pt x="7924" y="8489"/>
                </a:cubicBezTo>
                <a:close/>
                <a:moveTo>
                  <a:pt x="5497" y="8389"/>
                </a:moveTo>
                <a:cubicBezTo>
                  <a:pt x="5492" y="8389"/>
                  <a:pt x="5487" y="8390"/>
                  <a:pt x="5482" y="8391"/>
                </a:cubicBezTo>
                <a:cubicBezTo>
                  <a:pt x="5456" y="8400"/>
                  <a:pt x="5435" y="8429"/>
                  <a:pt x="5446" y="8457"/>
                </a:cubicBezTo>
                <a:cubicBezTo>
                  <a:pt x="5451" y="8473"/>
                  <a:pt x="5456" y="8487"/>
                  <a:pt x="5461" y="8501"/>
                </a:cubicBezTo>
                <a:cubicBezTo>
                  <a:pt x="5469" y="8524"/>
                  <a:pt x="5490" y="8540"/>
                  <a:pt x="5513" y="8540"/>
                </a:cubicBezTo>
                <a:cubicBezTo>
                  <a:pt x="5517" y="8540"/>
                  <a:pt x="5522" y="8539"/>
                  <a:pt x="5526" y="8538"/>
                </a:cubicBezTo>
                <a:cubicBezTo>
                  <a:pt x="5553" y="8530"/>
                  <a:pt x="5573" y="8500"/>
                  <a:pt x="5563" y="8473"/>
                </a:cubicBezTo>
                <a:cubicBezTo>
                  <a:pt x="5558" y="8457"/>
                  <a:pt x="5553" y="8443"/>
                  <a:pt x="5547" y="8428"/>
                </a:cubicBezTo>
                <a:cubicBezTo>
                  <a:pt x="5540" y="8406"/>
                  <a:pt x="5520" y="8389"/>
                  <a:pt x="5497" y="8389"/>
                </a:cubicBezTo>
                <a:close/>
                <a:moveTo>
                  <a:pt x="8141" y="8458"/>
                </a:moveTo>
                <a:cubicBezTo>
                  <a:pt x="8130" y="8458"/>
                  <a:pt x="8119" y="8463"/>
                  <a:pt x="8113" y="8476"/>
                </a:cubicBezTo>
                <a:cubicBezTo>
                  <a:pt x="8108" y="8487"/>
                  <a:pt x="8102" y="8496"/>
                  <a:pt x="8097" y="8506"/>
                </a:cubicBezTo>
                <a:cubicBezTo>
                  <a:pt x="8083" y="8535"/>
                  <a:pt x="8107" y="8560"/>
                  <a:pt x="8131" y="8560"/>
                </a:cubicBezTo>
                <a:cubicBezTo>
                  <a:pt x="8142" y="8560"/>
                  <a:pt x="8152" y="8555"/>
                  <a:pt x="8159" y="8542"/>
                </a:cubicBezTo>
                <a:cubicBezTo>
                  <a:pt x="8164" y="8532"/>
                  <a:pt x="8169" y="8522"/>
                  <a:pt x="8175" y="8512"/>
                </a:cubicBezTo>
                <a:cubicBezTo>
                  <a:pt x="8189" y="8484"/>
                  <a:pt x="8164" y="8458"/>
                  <a:pt x="8141" y="8458"/>
                </a:cubicBezTo>
                <a:close/>
                <a:moveTo>
                  <a:pt x="18579" y="8429"/>
                </a:moveTo>
                <a:cubicBezTo>
                  <a:pt x="18560" y="8429"/>
                  <a:pt x="18541" y="8438"/>
                  <a:pt x="18532" y="8455"/>
                </a:cubicBezTo>
                <a:cubicBezTo>
                  <a:pt x="18527" y="8466"/>
                  <a:pt x="18522" y="8475"/>
                  <a:pt x="18517" y="8486"/>
                </a:cubicBezTo>
                <a:cubicBezTo>
                  <a:pt x="18504" y="8512"/>
                  <a:pt x="18509" y="8543"/>
                  <a:pt x="18536" y="8559"/>
                </a:cubicBezTo>
                <a:cubicBezTo>
                  <a:pt x="18544" y="8564"/>
                  <a:pt x="18554" y="8566"/>
                  <a:pt x="18563" y="8566"/>
                </a:cubicBezTo>
                <a:cubicBezTo>
                  <a:pt x="18582" y="8566"/>
                  <a:pt x="18601" y="8557"/>
                  <a:pt x="18610" y="8539"/>
                </a:cubicBezTo>
                <a:cubicBezTo>
                  <a:pt x="18615" y="8528"/>
                  <a:pt x="18620" y="8520"/>
                  <a:pt x="18625" y="8510"/>
                </a:cubicBezTo>
                <a:cubicBezTo>
                  <a:pt x="18638" y="8483"/>
                  <a:pt x="18633" y="8452"/>
                  <a:pt x="18606" y="8436"/>
                </a:cubicBezTo>
                <a:cubicBezTo>
                  <a:pt x="18598" y="8432"/>
                  <a:pt x="18588" y="8429"/>
                  <a:pt x="18579" y="8429"/>
                </a:cubicBezTo>
                <a:close/>
                <a:moveTo>
                  <a:pt x="24444" y="8484"/>
                </a:moveTo>
                <a:cubicBezTo>
                  <a:pt x="24436" y="8484"/>
                  <a:pt x="24428" y="8487"/>
                  <a:pt x="24421" y="8495"/>
                </a:cubicBezTo>
                <a:lnTo>
                  <a:pt x="24405" y="8511"/>
                </a:lnTo>
                <a:cubicBezTo>
                  <a:pt x="24380" y="8535"/>
                  <a:pt x="24404" y="8570"/>
                  <a:pt x="24432" y="8570"/>
                </a:cubicBezTo>
                <a:cubicBezTo>
                  <a:pt x="24440" y="8570"/>
                  <a:pt x="24448" y="8567"/>
                  <a:pt x="24455" y="8560"/>
                </a:cubicBezTo>
                <a:lnTo>
                  <a:pt x="24471" y="8544"/>
                </a:lnTo>
                <a:cubicBezTo>
                  <a:pt x="24496" y="8519"/>
                  <a:pt x="24471" y="8484"/>
                  <a:pt x="24444" y="8484"/>
                </a:cubicBezTo>
                <a:close/>
                <a:moveTo>
                  <a:pt x="17875" y="8491"/>
                </a:moveTo>
                <a:cubicBezTo>
                  <a:pt x="17848" y="8491"/>
                  <a:pt x="17824" y="8527"/>
                  <a:pt x="17849" y="8552"/>
                </a:cubicBezTo>
                <a:cubicBezTo>
                  <a:pt x="17858" y="8562"/>
                  <a:pt x="17869" y="8572"/>
                  <a:pt x="17880" y="8581"/>
                </a:cubicBezTo>
                <a:cubicBezTo>
                  <a:pt x="17887" y="8589"/>
                  <a:pt x="17895" y="8592"/>
                  <a:pt x="17903" y="8592"/>
                </a:cubicBezTo>
                <a:cubicBezTo>
                  <a:pt x="17930" y="8592"/>
                  <a:pt x="17954" y="8556"/>
                  <a:pt x="17929" y="8532"/>
                </a:cubicBezTo>
                <a:lnTo>
                  <a:pt x="17898" y="8501"/>
                </a:lnTo>
                <a:cubicBezTo>
                  <a:pt x="17891" y="8494"/>
                  <a:pt x="17883" y="8491"/>
                  <a:pt x="17875" y="8491"/>
                </a:cubicBezTo>
                <a:close/>
                <a:moveTo>
                  <a:pt x="9246" y="8552"/>
                </a:moveTo>
                <a:cubicBezTo>
                  <a:pt x="9242" y="8552"/>
                  <a:pt x="9238" y="8554"/>
                  <a:pt x="9234" y="8558"/>
                </a:cubicBezTo>
                <a:lnTo>
                  <a:pt x="9218" y="8574"/>
                </a:lnTo>
                <a:cubicBezTo>
                  <a:pt x="9206" y="8586"/>
                  <a:pt x="9218" y="8603"/>
                  <a:pt x="9231" y="8603"/>
                </a:cubicBezTo>
                <a:cubicBezTo>
                  <a:pt x="9235" y="8603"/>
                  <a:pt x="9240" y="8602"/>
                  <a:pt x="9243" y="8598"/>
                </a:cubicBezTo>
                <a:lnTo>
                  <a:pt x="9259" y="8582"/>
                </a:lnTo>
                <a:cubicBezTo>
                  <a:pt x="9272" y="8571"/>
                  <a:pt x="9260" y="8552"/>
                  <a:pt x="9246" y="8552"/>
                </a:cubicBezTo>
                <a:close/>
                <a:moveTo>
                  <a:pt x="3906" y="8569"/>
                </a:moveTo>
                <a:cubicBezTo>
                  <a:pt x="3882" y="8569"/>
                  <a:pt x="3882" y="8605"/>
                  <a:pt x="3906" y="8605"/>
                </a:cubicBezTo>
                <a:cubicBezTo>
                  <a:pt x="3928" y="8605"/>
                  <a:pt x="3929" y="8569"/>
                  <a:pt x="3906" y="8569"/>
                </a:cubicBezTo>
                <a:close/>
                <a:moveTo>
                  <a:pt x="13468" y="8576"/>
                </a:moveTo>
                <a:cubicBezTo>
                  <a:pt x="13423" y="8576"/>
                  <a:pt x="13423" y="8647"/>
                  <a:pt x="13468" y="8647"/>
                </a:cubicBezTo>
                <a:cubicBezTo>
                  <a:pt x="13468" y="8647"/>
                  <a:pt x="13469" y="8647"/>
                  <a:pt x="13469" y="8647"/>
                </a:cubicBezTo>
                <a:cubicBezTo>
                  <a:pt x="13513" y="8647"/>
                  <a:pt x="13514" y="8576"/>
                  <a:pt x="13468" y="8576"/>
                </a:cubicBezTo>
                <a:close/>
                <a:moveTo>
                  <a:pt x="13019" y="8512"/>
                </a:moveTo>
                <a:cubicBezTo>
                  <a:pt x="12978" y="8512"/>
                  <a:pt x="12942" y="8565"/>
                  <a:pt x="12979" y="8602"/>
                </a:cubicBezTo>
                <a:lnTo>
                  <a:pt x="13009" y="8632"/>
                </a:lnTo>
                <a:cubicBezTo>
                  <a:pt x="13020" y="8643"/>
                  <a:pt x="13033" y="8648"/>
                  <a:pt x="13045" y="8648"/>
                </a:cubicBezTo>
                <a:cubicBezTo>
                  <a:pt x="13086" y="8648"/>
                  <a:pt x="13123" y="8595"/>
                  <a:pt x="13085" y="8558"/>
                </a:cubicBezTo>
                <a:cubicBezTo>
                  <a:pt x="13075" y="8548"/>
                  <a:pt x="13066" y="8537"/>
                  <a:pt x="13055" y="8527"/>
                </a:cubicBezTo>
                <a:cubicBezTo>
                  <a:pt x="13044" y="8516"/>
                  <a:pt x="13032" y="8512"/>
                  <a:pt x="13019" y="8512"/>
                </a:cubicBezTo>
                <a:close/>
                <a:moveTo>
                  <a:pt x="15691" y="8597"/>
                </a:moveTo>
                <a:cubicBezTo>
                  <a:pt x="15685" y="8597"/>
                  <a:pt x="15680" y="8598"/>
                  <a:pt x="15674" y="8601"/>
                </a:cubicBezTo>
                <a:cubicBezTo>
                  <a:pt x="15663" y="8606"/>
                  <a:pt x="15655" y="8611"/>
                  <a:pt x="15644" y="8616"/>
                </a:cubicBezTo>
                <a:cubicBezTo>
                  <a:pt x="15609" y="8634"/>
                  <a:pt x="15630" y="8683"/>
                  <a:pt x="15662" y="8683"/>
                </a:cubicBezTo>
                <a:cubicBezTo>
                  <a:pt x="15667" y="8683"/>
                  <a:pt x="15673" y="8681"/>
                  <a:pt x="15679" y="8678"/>
                </a:cubicBezTo>
                <a:cubicBezTo>
                  <a:pt x="15689" y="8673"/>
                  <a:pt x="15699" y="8668"/>
                  <a:pt x="15709" y="8663"/>
                </a:cubicBezTo>
                <a:cubicBezTo>
                  <a:pt x="15744" y="8645"/>
                  <a:pt x="15722" y="8597"/>
                  <a:pt x="15691" y="8597"/>
                </a:cubicBezTo>
                <a:close/>
                <a:moveTo>
                  <a:pt x="22217" y="8623"/>
                </a:moveTo>
                <a:cubicBezTo>
                  <a:pt x="22171" y="8623"/>
                  <a:pt x="22171" y="8694"/>
                  <a:pt x="22217" y="8694"/>
                </a:cubicBezTo>
                <a:cubicBezTo>
                  <a:pt x="22261" y="8694"/>
                  <a:pt x="22262" y="8623"/>
                  <a:pt x="22217" y="8623"/>
                </a:cubicBezTo>
                <a:close/>
                <a:moveTo>
                  <a:pt x="450" y="8589"/>
                </a:moveTo>
                <a:cubicBezTo>
                  <a:pt x="432" y="8589"/>
                  <a:pt x="414" y="8600"/>
                  <a:pt x="414" y="8623"/>
                </a:cubicBezTo>
                <a:lnTo>
                  <a:pt x="414" y="8668"/>
                </a:lnTo>
                <a:cubicBezTo>
                  <a:pt x="414" y="8690"/>
                  <a:pt x="432" y="8702"/>
                  <a:pt x="450" y="8702"/>
                </a:cubicBezTo>
                <a:cubicBezTo>
                  <a:pt x="467" y="8702"/>
                  <a:pt x="485" y="8690"/>
                  <a:pt x="485" y="8668"/>
                </a:cubicBezTo>
                <a:lnTo>
                  <a:pt x="485" y="8623"/>
                </a:lnTo>
                <a:cubicBezTo>
                  <a:pt x="486" y="8600"/>
                  <a:pt x="468" y="8589"/>
                  <a:pt x="450" y="8589"/>
                </a:cubicBezTo>
                <a:close/>
                <a:moveTo>
                  <a:pt x="22711" y="8607"/>
                </a:moveTo>
                <a:cubicBezTo>
                  <a:pt x="22643" y="8607"/>
                  <a:pt x="22642" y="8715"/>
                  <a:pt x="22711" y="8715"/>
                </a:cubicBezTo>
                <a:cubicBezTo>
                  <a:pt x="22779" y="8714"/>
                  <a:pt x="22780" y="8607"/>
                  <a:pt x="22711" y="8607"/>
                </a:cubicBezTo>
                <a:close/>
                <a:moveTo>
                  <a:pt x="14030" y="8675"/>
                </a:moveTo>
                <a:cubicBezTo>
                  <a:pt x="14016" y="8675"/>
                  <a:pt x="14004" y="8693"/>
                  <a:pt x="14016" y="8706"/>
                </a:cubicBezTo>
                <a:lnTo>
                  <a:pt x="14032" y="8721"/>
                </a:lnTo>
                <a:cubicBezTo>
                  <a:pt x="14035" y="8725"/>
                  <a:pt x="14039" y="8726"/>
                  <a:pt x="14043" y="8726"/>
                </a:cubicBezTo>
                <a:cubicBezTo>
                  <a:pt x="14057" y="8726"/>
                  <a:pt x="14069" y="8708"/>
                  <a:pt x="14057" y="8696"/>
                </a:cubicBezTo>
                <a:lnTo>
                  <a:pt x="14041" y="8680"/>
                </a:lnTo>
                <a:cubicBezTo>
                  <a:pt x="14038" y="8677"/>
                  <a:pt x="14034" y="8675"/>
                  <a:pt x="14030" y="8675"/>
                </a:cubicBezTo>
                <a:close/>
                <a:moveTo>
                  <a:pt x="21585" y="8633"/>
                </a:moveTo>
                <a:cubicBezTo>
                  <a:pt x="21516" y="8633"/>
                  <a:pt x="21516" y="8741"/>
                  <a:pt x="21585" y="8741"/>
                </a:cubicBezTo>
                <a:cubicBezTo>
                  <a:pt x="21653" y="8741"/>
                  <a:pt x="21653" y="8633"/>
                  <a:pt x="21585" y="8633"/>
                </a:cubicBezTo>
                <a:close/>
                <a:moveTo>
                  <a:pt x="5059" y="8602"/>
                </a:moveTo>
                <a:cubicBezTo>
                  <a:pt x="5050" y="8602"/>
                  <a:pt x="5040" y="8606"/>
                  <a:pt x="5034" y="8612"/>
                </a:cubicBezTo>
                <a:cubicBezTo>
                  <a:pt x="5020" y="8627"/>
                  <a:pt x="5021" y="8648"/>
                  <a:pt x="5034" y="8663"/>
                </a:cubicBezTo>
                <a:cubicBezTo>
                  <a:pt x="5055" y="8688"/>
                  <a:pt x="5075" y="8712"/>
                  <a:pt x="5096" y="8737"/>
                </a:cubicBezTo>
                <a:cubicBezTo>
                  <a:pt x="5101" y="8745"/>
                  <a:pt x="5110" y="8748"/>
                  <a:pt x="5119" y="8748"/>
                </a:cubicBezTo>
                <a:cubicBezTo>
                  <a:pt x="5129" y="8748"/>
                  <a:pt x="5139" y="8744"/>
                  <a:pt x="5146" y="8737"/>
                </a:cubicBezTo>
                <a:cubicBezTo>
                  <a:pt x="5160" y="8722"/>
                  <a:pt x="5159" y="8701"/>
                  <a:pt x="5146" y="8688"/>
                </a:cubicBezTo>
                <a:cubicBezTo>
                  <a:pt x="5125" y="8663"/>
                  <a:pt x="5105" y="8637"/>
                  <a:pt x="5084" y="8612"/>
                </a:cubicBezTo>
                <a:cubicBezTo>
                  <a:pt x="5078" y="8606"/>
                  <a:pt x="5069" y="8602"/>
                  <a:pt x="5059" y="8602"/>
                </a:cubicBezTo>
                <a:close/>
                <a:moveTo>
                  <a:pt x="20278" y="8646"/>
                </a:moveTo>
                <a:cubicBezTo>
                  <a:pt x="20272" y="8646"/>
                  <a:pt x="20266" y="8648"/>
                  <a:pt x="20260" y="8652"/>
                </a:cubicBezTo>
                <a:cubicBezTo>
                  <a:pt x="20244" y="8663"/>
                  <a:pt x="20229" y="8672"/>
                  <a:pt x="20216" y="8682"/>
                </a:cubicBezTo>
                <a:cubicBezTo>
                  <a:pt x="20183" y="8704"/>
                  <a:pt x="20202" y="8750"/>
                  <a:pt x="20231" y="8750"/>
                </a:cubicBezTo>
                <a:cubicBezTo>
                  <a:pt x="20237" y="8750"/>
                  <a:pt x="20244" y="8748"/>
                  <a:pt x="20250" y="8743"/>
                </a:cubicBezTo>
                <a:cubicBezTo>
                  <a:pt x="20266" y="8733"/>
                  <a:pt x="20281" y="8724"/>
                  <a:pt x="20295" y="8714"/>
                </a:cubicBezTo>
                <a:cubicBezTo>
                  <a:pt x="20327" y="8693"/>
                  <a:pt x="20307" y="8646"/>
                  <a:pt x="20278" y="8646"/>
                </a:cubicBezTo>
                <a:close/>
                <a:moveTo>
                  <a:pt x="19706" y="8615"/>
                </a:moveTo>
                <a:cubicBezTo>
                  <a:pt x="19702" y="8615"/>
                  <a:pt x="19697" y="8615"/>
                  <a:pt x="19693" y="8616"/>
                </a:cubicBezTo>
                <a:cubicBezTo>
                  <a:pt x="19667" y="8625"/>
                  <a:pt x="19647" y="8654"/>
                  <a:pt x="19656" y="8682"/>
                </a:cubicBezTo>
                <a:cubicBezTo>
                  <a:pt x="19661" y="8695"/>
                  <a:pt x="19666" y="8711"/>
                  <a:pt x="19671" y="8726"/>
                </a:cubicBezTo>
                <a:cubicBezTo>
                  <a:pt x="19678" y="8749"/>
                  <a:pt x="19699" y="8765"/>
                  <a:pt x="19722" y="8765"/>
                </a:cubicBezTo>
                <a:cubicBezTo>
                  <a:pt x="19726" y="8765"/>
                  <a:pt x="19731" y="8765"/>
                  <a:pt x="19736" y="8763"/>
                </a:cubicBezTo>
                <a:cubicBezTo>
                  <a:pt x="19762" y="8756"/>
                  <a:pt x="19782" y="8725"/>
                  <a:pt x="19773" y="8698"/>
                </a:cubicBezTo>
                <a:cubicBezTo>
                  <a:pt x="19767" y="8682"/>
                  <a:pt x="19762" y="8668"/>
                  <a:pt x="19758" y="8653"/>
                </a:cubicBezTo>
                <a:cubicBezTo>
                  <a:pt x="19751" y="8630"/>
                  <a:pt x="19730" y="8615"/>
                  <a:pt x="19706" y="8615"/>
                </a:cubicBezTo>
                <a:close/>
                <a:moveTo>
                  <a:pt x="12192" y="8659"/>
                </a:moveTo>
                <a:cubicBezTo>
                  <a:pt x="12122" y="8659"/>
                  <a:pt x="12122" y="8767"/>
                  <a:pt x="12192" y="8767"/>
                </a:cubicBezTo>
                <a:cubicBezTo>
                  <a:pt x="12260" y="8767"/>
                  <a:pt x="12260" y="8659"/>
                  <a:pt x="12192" y="8659"/>
                </a:cubicBezTo>
                <a:close/>
                <a:moveTo>
                  <a:pt x="3168" y="8733"/>
                </a:moveTo>
                <a:cubicBezTo>
                  <a:pt x="3145" y="8733"/>
                  <a:pt x="3145" y="8768"/>
                  <a:pt x="3168" y="8768"/>
                </a:cubicBezTo>
                <a:lnTo>
                  <a:pt x="3184" y="8768"/>
                </a:lnTo>
                <a:cubicBezTo>
                  <a:pt x="3206" y="8767"/>
                  <a:pt x="3206" y="8733"/>
                  <a:pt x="3184" y="8733"/>
                </a:cubicBezTo>
                <a:close/>
                <a:moveTo>
                  <a:pt x="13579" y="8701"/>
                </a:moveTo>
                <a:cubicBezTo>
                  <a:pt x="13533" y="8701"/>
                  <a:pt x="13533" y="8773"/>
                  <a:pt x="13579" y="8773"/>
                </a:cubicBezTo>
                <a:cubicBezTo>
                  <a:pt x="13580" y="8773"/>
                  <a:pt x="13580" y="8773"/>
                  <a:pt x="13580" y="8773"/>
                </a:cubicBezTo>
                <a:cubicBezTo>
                  <a:pt x="13623" y="8773"/>
                  <a:pt x="13623" y="8701"/>
                  <a:pt x="13579" y="8701"/>
                </a:cubicBezTo>
                <a:close/>
                <a:moveTo>
                  <a:pt x="14841" y="8645"/>
                </a:moveTo>
                <a:cubicBezTo>
                  <a:pt x="14813" y="8645"/>
                  <a:pt x="14790" y="8681"/>
                  <a:pt x="14815" y="8706"/>
                </a:cubicBezTo>
                <a:cubicBezTo>
                  <a:pt x="14834" y="8725"/>
                  <a:pt x="14854" y="8746"/>
                  <a:pt x="14875" y="8766"/>
                </a:cubicBezTo>
                <a:cubicBezTo>
                  <a:pt x="14882" y="8774"/>
                  <a:pt x="14891" y="8777"/>
                  <a:pt x="14899" y="8777"/>
                </a:cubicBezTo>
                <a:cubicBezTo>
                  <a:pt x="14926" y="8777"/>
                  <a:pt x="14951" y="8740"/>
                  <a:pt x="14925" y="8716"/>
                </a:cubicBezTo>
                <a:cubicBezTo>
                  <a:pt x="14905" y="8695"/>
                  <a:pt x="14886" y="8675"/>
                  <a:pt x="14865" y="8656"/>
                </a:cubicBezTo>
                <a:cubicBezTo>
                  <a:pt x="14857" y="8649"/>
                  <a:pt x="14849" y="8645"/>
                  <a:pt x="14841" y="8645"/>
                </a:cubicBezTo>
                <a:close/>
                <a:moveTo>
                  <a:pt x="24791" y="8695"/>
                </a:moveTo>
                <a:cubicBezTo>
                  <a:pt x="24763" y="8695"/>
                  <a:pt x="24739" y="8731"/>
                  <a:pt x="24764" y="8756"/>
                </a:cubicBezTo>
                <a:cubicBezTo>
                  <a:pt x="24770" y="8762"/>
                  <a:pt x="24775" y="8766"/>
                  <a:pt x="24780" y="8772"/>
                </a:cubicBezTo>
                <a:cubicBezTo>
                  <a:pt x="24787" y="8779"/>
                  <a:pt x="24796" y="8782"/>
                  <a:pt x="24804" y="8782"/>
                </a:cubicBezTo>
                <a:cubicBezTo>
                  <a:pt x="24831" y="8782"/>
                  <a:pt x="24856" y="8746"/>
                  <a:pt x="24830" y="8721"/>
                </a:cubicBezTo>
                <a:lnTo>
                  <a:pt x="24815" y="8706"/>
                </a:lnTo>
                <a:cubicBezTo>
                  <a:pt x="24807" y="8698"/>
                  <a:pt x="24799" y="8695"/>
                  <a:pt x="24791" y="8695"/>
                </a:cubicBezTo>
                <a:close/>
                <a:moveTo>
                  <a:pt x="23375" y="8669"/>
                </a:moveTo>
                <a:cubicBezTo>
                  <a:pt x="23334" y="8669"/>
                  <a:pt x="23297" y="8722"/>
                  <a:pt x="23334" y="8759"/>
                </a:cubicBezTo>
                <a:lnTo>
                  <a:pt x="23350" y="8775"/>
                </a:lnTo>
                <a:cubicBezTo>
                  <a:pt x="23361" y="8786"/>
                  <a:pt x="23374" y="8791"/>
                  <a:pt x="23386" y="8791"/>
                </a:cubicBezTo>
                <a:cubicBezTo>
                  <a:pt x="23427" y="8791"/>
                  <a:pt x="23464" y="8737"/>
                  <a:pt x="23427" y="8700"/>
                </a:cubicBezTo>
                <a:lnTo>
                  <a:pt x="23411" y="8685"/>
                </a:lnTo>
                <a:cubicBezTo>
                  <a:pt x="23400" y="8674"/>
                  <a:pt x="23387" y="8669"/>
                  <a:pt x="23375" y="8669"/>
                </a:cubicBezTo>
                <a:close/>
                <a:moveTo>
                  <a:pt x="15302" y="8634"/>
                </a:moveTo>
                <a:cubicBezTo>
                  <a:pt x="15284" y="8634"/>
                  <a:pt x="15267" y="8646"/>
                  <a:pt x="15268" y="8669"/>
                </a:cubicBezTo>
                <a:cubicBezTo>
                  <a:pt x="15270" y="8713"/>
                  <a:pt x="15289" y="8756"/>
                  <a:pt x="15325" y="8784"/>
                </a:cubicBezTo>
                <a:cubicBezTo>
                  <a:pt x="15332" y="8790"/>
                  <a:pt x="15342" y="8794"/>
                  <a:pt x="15351" y="8794"/>
                </a:cubicBezTo>
                <a:cubicBezTo>
                  <a:pt x="15359" y="8794"/>
                  <a:pt x="15367" y="8791"/>
                  <a:pt x="15374" y="8784"/>
                </a:cubicBezTo>
                <a:cubicBezTo>
                  <a:pt x="15387" y="8773"/>
                  <a:pt x="15389" y="8746"/>
                  <a:pt x="15374" y="8735"/>
                </a:cubicBezTo>
                <a:cubicBezTo>
                  <a:pt x="15353" y="8717"/>
                  <a:pt x="15340" y="8696"/>
                  <a:pt x="15339" y="8669"/>
                </a:cubicBezTo>
                <a:cubicBezTo>
                  <a:pt x="15338" y="8646"/>
                  <a:pt x="15319" y="8634"/>
                  <a:pt x="15302" y="8634"/>
                </a:cubicBezTo>
                <a:close/>
                <a:moveTo>
                  <a:pt x="6610" y="8696"/>
                </a:moveTo>
                <a:cubicBezTo>
                  <a:pt x="6592" y="8696"/>
                  <a:pt x="6574" y="8708"/>
                  <a:pt x="6574" y="8731"/>
                </a:cubicBezTo>
                <a:lnTo>
                  <a:pt x="6574" y="8761"/>
                </a:lnTo>
                <a:cubicBezTo>
                  <a:pt x="6573" y="8784"/>
                  <a:pt x="6591" y="8795"/>
                  <a:pt x="6609" y="8795"/>
                </a:cubicBezTo>
                <a:cubicBezTo>
                  <a:pt x="6627" y="8795"/>
                  <a:pt x="6645" y="8784"/>
                  <a:pt x="6645" y="8761"/>
                </a:cubicBezTo>
                <a:lnTo>
                  <a:pt x="6645" y="8731"/>
                </a:lnTo>
                <a:cubicBezTo>
                  <a:pt x="6645" y="8708"/>
                  <a:pt x="6627" y="8696"/>
                  <a:pt x="6610" y="8696"/>
                </a:cubicBezTo>
                <a:close/>
                <a:moveTo>
                  <a:pt x="10256" y="8656"/>
                </a:moveTo>
                <a:cubicBezTo>
                  <a:pt x="10215" y="8656"/>
                  <a:pt x="10178" y="8709"/>
                  <a:pt x="10215" y="8746"/>
                </a:cubicBezTo>
                <a:lnTo>
                  <a:pt x="10260" y="8790"/>
                </a:lnTo>
                <a:cubicBezTo>
                  <a:pt x="10271" y="8802"/>
                  <a:pt x="10284" y="8806"/>
                  <a:pt x="10296" y="8806"/>
                </a:cubicBezTo>
                <a:cubicBezTo>
                  <a:pt x="10337" y="8806"/>
                  <a:pt x="10374" y="8753"/>
                  <a:pt x="10337" y="8716"/>
                </a:cubicBezTo>
                <a:lnTo>
                  <a:pt x="10292" y="8672"/>
                </a:lnTo>
                <a:cubicBezTo>
                  <a:pt x="10281" y="8661"/>
                  <a:pt x="10268" y="8656"/>
                  <a:pt x="10256" y="8656"/>
                </a:cubicBezTo>
                <a:close/>
                <a:moveTo>
                  <a:pt x="7309" y="8739"/>
                </a:moveTo>
                <a:cubicBezTo>
                  <a:pt x="7291" y="8739"/>
                  <a:pt x="7274" y="8751"/>
                  <a:pt x="7274" y="8774"/>
                </a:cubicBezTo>
                <a:lnTo>
                  <a:pt x="7274" y="8789"/>
                </a:lnTo>
                <a:cubicBezTo>
                  <a:pt x="7273" y="8812"/>
                  <a:pt x="7290" y="8824"/>
                  <a:pt x="7308" y="8824"/>
                </a:cubicBezTo>
                <a:cubicBezTo>
                  <a:pt x="7326" y="8824"/>
                  <a:pt x="7343" y="8812"/>
                  <a:pt x="7344" y="8789"/>
                </a:cubicBezTo>
                <a:lnTo>
                  <a:pt x="7344" y="8774"/>
                </a:lnTo>
                <a:cubicBezTo>
                  <a:pt x="7344" y="8751"/>
                  <a:pt x="7326" y="8739"/>
                  <a:pt x="7309" y="8739"/>
                </a:cubicBezTo>
                <a:close/>
                <a:moveTo>
                  <a:pt x="900" y="8754"/>
                </a:moveTo>
                <a:cubicBezTo>
                  <a:pt x="854" y="8754"/>
                  <a:pt x="854" y="8825"/>
                  <a:pt x="900" y="8825"/>
                </a:cubicBezTo>
                <a:lnTo>
                  <a:pt x="916" y="8825"/>
                </a:lnTo>
                <a:cubicBezTo>
                  <a:pt x="961" y="8825"/>
                  <a:pt x="962" y="8754"/>
                  <a:pt x="916" y="8754"/>
                </a:cubicBezTo>
                <a:close/>
                <a:moveTo>
                  <a:pt x="2493" y="8760"/>
                </a:moveTo>
                <a:cubicBezTo>
                  <a:pt x="2481" y="8760"/>
                  <a:pt x="2468" y="8774"/>
                  <a:pt x="2476" y="8788"/>
                </a:cubicBezTo>
                <a:cubicBezTo>
                  <a:pt x="2481" y="8799"/>
                  <a:pt x="2486" y="8809"/>
                  <a:pt x="2491" y="8819"/>
                </a:cubicBezTo>
                <a:cubicBezTo>
                  <a:pt x="2495" y="8825"/>
                  <a:pt x="2500" y="8828"/>
                  <a:pt x="2505" y="8828"/>
                </a:cubicBezTo>
                <a:cubicBezTo>
                  <a:pt x="2517" y="8828"/>
                  <a:pt x="2529" y="8814"/>
                  <a:pt x="2522" y="8800"/>
                </a:cubicBezTo>
                <a:cubicBezTo>
                  <a:pt x="2517" y="8789"/>
                  <a:pt x="2511" y="8780"/>
                  <a:pt x="2506" y="8769"/>
                </a:cubicBezTo>
                <a:cubicBezTo>
                  <a:pt x="2503" y="8763"/>
                  <a:pt x="2498" y="8760"/>
                  <a:pt x="2493" y="8760"/>
                </a:cubicBezTo>
                <a:close/>
                <a:moveTo>
                  <a:pt x="18534" y="8702"/>
                </a:moveTo>
                <a:cubicBezTo>
                  <a:pt x="18507" y="8702"/>
                  <a:pt x="18480" y="8719"/>
                  <a:pt x="18480" y="8754"/>
                </a:cubicBezTo>
                <a:lnTo>
                  <a:pt x="18480" y="8784"/>
                </a:lnTo>
                <a:cubicBezTo>
                  <a:pt x="18480" y="8818"/>
                  <a:pt x="18507" y="8836"/>
                  <a:pt x="18534" y="8836"/>
                </a:cubicBezTo>
                <a:cubicBezTo>
                  <a:pt x="18561" y="8836"/>
                  <a:pt x="18588" y="8819"/>
                  <a:pt x="18588" y="8784"/>
                </a:cubicBezTo>
                <a:lnTo>
                  <a:pt x="18588" y="8754"/>
                </a:lnTo>
                <a:cubicBezTo>
                  <a:pt x="18588" y="8719"/>
                  <a:pt x="18561" y="8702"/>
                  <a:pt x="18534" y="8702"/>
                </a:cubicBezTo>
                <a:close/>
                <a:moveTo>
                  <a:pt x="6037" y="8705"/>
                </a:moveTo>
                <a:cubicBezTo>
                  <a:pt x="6018" y="8705"/>
                  <a:pt x="5999" y="8714"/>
                  <a:pt x="5990" y="8732"/>
                </a:cubicBezTo>
                <a:cubicBezTo>
                  <a:pt x="5985" y="8742"/>
                  <a:pt x="5980" y="8752"/>
                  <a:pt x="5975" y="8762"/>
                </a:cubicBezTo>
                <a:cubicBezTo>
                  <a:pt x="5961" y="8788"/>
                  <a:pt x="5966" y="8820"/>
                  <a:pt x="5995" y="8835"/>
                </a:cubicBezTo>
                <a:cubicBezTo>
                  <a:pt x="6002" y="8840"/>
                  <a:pt x="6011" y="8843"/>
                  <a:pt x="6021" y="8843"/>
                </a:cubicBezTo>
                <a:cubicBezTo>
                  <a:pt x="6039" y="8843"/>
                  <a:pt x="6059" y="8833"/>
                  <a:pt x="6068" y="8816"/>
                </a:cubicBezTo>
                <a:cubicBezTo>
                  <a:pt x="6073" y="8805"/>
                  <a:pt x="6078" y="8796"/>
                  <a:pt x="6084" y="8785"/>
                </a:cubicBezTo>
                <a:cubicBezTo>
                  <a:pt x="6096" y="8759"/>
                  <a:pt x="6090" y="8726"/>
                  <a:pt x="6064" y="8712"/>
                </a:cubicBezTo>
                <a:cubicBezTo>
                  <a:pt x="6056" y="8707"/>
                  <a:pt x="6046" y="8705"/>
                  <a:pt x="6037" y="8705"/>
                </a:cubicBezTo>
                <a:close/>
                <a:moveTo>
                  <a:pt x="14419" y="8798"/>
                </a:moveTo>
                <a:cubicBezTo>
                  <a:pt x="14406" y="8798"/>
                  <a:pt x="14395" y="8815"/>
                  <a:pt x="14407" y="8827"/>
                </a:cubicBezTo>
                <a:lnTo>
                  <a:pt x="14423" y="8843"/>
                </a:lnTo>
                <a:cubicBezTo>
                  <a:pt x="14426" y="8847"/>
                  <a:pt x="14430" y="8849"/>
                  <a:pt x="14434" y="8849"/>
                </a:cubicBezTo>
                <a:cubicBezTo>
                  <a:pt x="14447" y="8849"/>
                  <a:pt x="14459" y="8831"/>
                  <a:pt x="14447" y="8819"/>
                </a:cubicBezTo>
                <a:cubicBezTo>
                  <a:pt x="14441" y="8811"/>
                  <a:pt x="14436" y="8806"/>
                  <a:pt x="14431" y="8803"/>
                </a:cubicBezTo>
                <a:cubicBezTo>
                  <a:pt x="14427" y="8799"/>
                  <a:pt x="14423" y="8798"/>
                  <a:pt x="14419" y="8798"/>
                </a:cubicBezTo>
                <a:close/>
                <a:moveTo>
                  <a:pt x="5851" y="8738"/>
                </a:moveTo>
                <a:cubicBezTo>
                  <a:pt x="5837" y="8738"/>
                  <a:pt x="5823" y="8745"/>
                  <a:pt x="5818" y="8762"/>
                </a:cubicBezTo>
                <a:cubicBezTo>
                  <a:pt x="5812" y="8778"/>
                  <a:pt x="5807" y="8792"/>
                  <a:pt x="5802" y="8806"/>
                </a:cubicBezTo>
                <a:cubicBezTo>
                  <a:pt x="5793" y="8833"/>
                  <a:pt x="5815" y="8850"/>
                  <a:pt x="5836" y="8850"/>
                </a:cubicBezTo>
                <a:cubicBezTo>
                  <a:pt x="5850" y="8850"/>
                  <a:pt x="5864" y="8843"/>
                  <a:pt x="5870" y="8826"/>
                </a:cubicBezTo>
                <a:cubicBezTo>
                  <a:pt x="5875" y="8810"/>
                  <a:pt x="5880" y="8796"/>
                  <a:pt x="5886" y="8782"/>
                </a:cubicBezTo>
                <a:cubicBezTo>
                  <a:pt x="5895" y="8755"/>
                  <a:pt x="5873" y="8738"/>
                  <a:pt x="5851" y="8738"/>
                </a:cubicBezTo>
                <a:close/>
                <a:moveTo>
                  <a:pt x="8622" y="8775"/>
                </a:moveTo>
                <a:cubicBezTo>
                  <a:pt x="8614" y="8775"/>
                  <a:pt x="8606" y="8778"/>
                  <a:pt x="8599" y="8785"/>
                </a:cubicBezTo>
                <a:lnTo>
                  <a:pt x="8583" y="8801"/>
                </a:lnTo>
                <a:cubicBezTo>
                  <a:pt x="8556" y="8825"/>
                  <a:pt x="8581" y="8861"/>
                  <a:pt x="8609" y="8861"/>
                </a:cubicBezTo>
                <a:cubicBezTo>
                  <a:pt x="8617" y="8861"/>
                  <a:pt x="8625" y="8858"/>
                  <a:pt x="8632" y="8851"/>
                </a:cubicBezTo>
                <a:lnTo>
                  <a:pt x="8648" y="8835"/>
                </a:lnTo>
                <a:cubicBezTo>
                  <a:pt x="8674" y="8810"/>
                  <a:pt x="8649" y="8775"/>
                  <a:pt x="8622" y="8775"/>
                </a:cubicBezTo>
                <a:close/>
                <a:moveTo>
                  <a:pt x="11409" y="8735"/>
                </a:moveTo>
                <a:cubicBezTo>
                  <a:pt x="11397" y="8735"/>
                  <a:pt x="11384" y="8739"/>
                  <a:pt x="11373" y="8751"/>
                </a:cubicBezTo>
                <a:lnTo>
                  <a:pt x="11344" y="8780"/>
                </a:lnTo>
                <a:cubicBezTo>
                  <a:pt x="11306" y="8818"/>
                  <a:pt x="11342" y="8872"/>
                  <a:pt x="11383" y="8872"/>
                </a:cubicBezTo>
                <a:cubicBezTo>
                  <a:pt x="11395" y="8872"/>
                  <a:pt x="11407" y="8867"/>
                  <a:pt x="11418" y="8856"/>
                </a:cubicBezTo>
                <a:lnTo>
                  <a:pt x="11448" y="8826"/>
                </a:lnTo>
                <a:cubicBezTo>
                  <a:pt x="11486" y="8788"/>
                  <a:pt x="11450" y="8735"/>
                  <a:pt x="11409" y="8735"/>
                </a:cubicBezTo>
                <a:close/>
                <a:moveTo>
                  <a:pt x="15078" y="8814"/>
                </a:moveTo>
                <a:cubicBezTo>
                  <a:pt x="15032" y="8814"/>
                  <a:pt x="15032" y="8885"/>
                  <a:pt x="15078" y="8885"/>
                </a:cubicBezTo>
                <a:cubicBezTo>
                  <a:pt x="15124" y="8885"/>
                  <a:pt x="15124" y="8814"/>
                  <a:pt x="15078" y="8814"/>
                </a:cubicBezTo>
                <a:close/>
                <a:moveTo>
                  <a:pt x="6673" y="8796"/>
                </a:moveTo>
                <a:cubicBezTo>
                  <a:pt x="6662" y="8796"/>
                  <a:pt x="6652" y="8801"/>
                  <a:pt x="6645" y="8814"/>
                </a:cubicBezTo>
                <a:cubicBezTo>
                  <a:pt x="6640" y="8825"/>
                  <a:pt x="6635" y="8834"/>
                  <a:pt x="6629" y="8845"/>
                </a:cubicBezTo>
                <a:cubicBezTo>
                  <a:pt x="6616" y="8872"/>
                  <a:pt x="6640" y="8898"/>
                  <a:pt x="6663" y="8898"/>
                </a:cubicBezTo>
                <a:cubicBezTo>
                  <a:pt x="6674" y="8898"/>
                  <a:pt x="6685" y="8893"/>
                  <a:pt x="6691" y="8879"/>
                </a:cubicBezTo>
                <a:cubicBezTo>
                  <a:pt x="6697" y="8869"/>
                  <a:pt x="6702" y="8861"/>
                  <a:pt x="6707" y="8850"/>
                </a:cubicBezTo>
                <a:cubicBezTo>
                  <a:pt x="6721" y="8822"/>
                  <a:pt x="6697" y="8796"/>
                  <a:pt x="6673" y="8796"/>
                </a:cubicBezTo>
                <a:close/>
                <a:moveTo>
                  <a:pt x="14523" y="8827"/>
                </a:moveTo>
                <a:cubicBezTo>
                  <a:pt x="14477" y="8827"/>
                  <a:pt x="14477" y="8898"/>
                  <a:pt x="14523" y="8898"/>
                </a:cubicBezTo>
                <a:cubicBezTo>
                  <a:pt x="14568" y="8898"/>
                  <a:pt x="14568" y="8827"/>
                  <a:pt x="14523" y="8827"/>
                </a:cubicBezTo>
                <a:close/>
                <a:moveTo>
                  <a:pt x="1140" y="8830"/>
                </a:moveTo>
                <a:cubicBezTo>
                  <a:pt x="1094" y="8830"/>
                  <a:pt x="1094" y="8900"/>
                  <a:pt x="1140" y="8900"/>
                </a:cubicBezTo>
                <a:lnTo>
                  <a:pt x="1156" y="8900"/>
                </a:lnTo>
                <a:cubicBezTo>
                  <a:pt x="1202" y="8900"/>
                  <a:pt x="1202" y="8830"/>
                  <a:pt x="1156" y="8830"/>
                </a:cubicBezTo>
                <a:close/>
                <a:moveTo>
                  <a:pt x="19450" y="8857"/>
                </a:moveTo>
                <a:cubicBezTo>
                  <a:pt x="19433" y="8857"/>
                  <a:pt x="19415" y="8869"/>
                  <a:pt x="19415" y="8892"/>
                </a:cubicBezTo>
                <a:lnTo>
                  <a:pt x="19415" y="8908"/>
                </a:lnTo>
                <a:cubicBezTo>
                  <a:pt x="19415" y="8930"/>
                  <a:pt x="19433" y="8941"/>
                  <a:pt x="19450" y="8941"/>
                </a:cubicBezTo>
                <a:cubicBezTo>
                  <a:pt x="19468" y="8941"/>
                  <a:pt x="19486" y="8930"/>
                  <a:pt x="19486" y="8908"/>
                </a:cubicBezTo>
                <a:lnTo>
                  <a:pt x="19486" y="8892"/>
                </a:lnTo>
                <a:cubicBezTo>
                  <a:pt x="19486" y="8869"/>
                  <a:pt x="19468" y="8857"/>
                  <a:pt x="19450" y="8857"/>
                </a:cubicBezTo>
                <a:close/>
                <a:moveTo>
                  <a:pt x="16101" y="8879"/>
                </a:moveTo>
                <a:cubicBezTo>
                  <a:pt x="16088" y="8879"/>
                  <a:pt x="16076" y="8898"/>
                  <a:pt x="16088" y="8910"/>
                </a:cubicBezTo>
                <a:cubicBezTo>
                  <a:pt x="16097" y="8920"/>
                  <a:pt x="16107" y="8930"/>
                  <a:pt x="16118" y="8940"/>
                </a:cubicBezTo>
                <a:cubicBezTo>
                  <a:pt x="16121" y="8944"/>
                  <a:pt x="16125" y="8945"/>
                  <a:pt x="16129" y="8945"/>
                </a:cubicBezTo>
                <a:cubicBezTo>
                  <a:pt x="16142" y="8945"/>
                  <a:pt x="16155" y="8927"/>
                  <a:pt x="16143" y="8915"/>
                </a:cubicBezTo>
                <a:lnTo>
                  <a:pt x="16112" y="8885"/>
                </a:lnTo>
                <a:cubicBezTo>
                  <a:pt x="16109" y="8881"/>
                  <a:pt x="16105" y="8879"/>
                  <a:pt x="16101" y="8879"/>
                </a:cubicBezTo>
                <a:close/>
                <a:moveTo>
                  <a:pt x="8540" y="8911"/>
                </a:moveTo>
                <a:cubicBezTo>
                  <a:pt x="8516" y="8911"/>
                  <a:pt x="8516" y="8946"/>
                  <a:pt x="8540" y="8946"/>
                </a:cubicBezTo>
                <a:cubicBezTo>
                  <a:pt x="8563" y="8946"/>
                  <a:pt x="8563" y="8911"/>
                  <a:pt x="8540" y="8911"/>
                </a:cubicBezTo>
                <a:close/>
                <a:moveTo>
                  <a:pt x="24970" y="8936"/>
                </a:moveTo>
                <a:cubicBezTo>
                  <a:pt x="24925" y="8936"/>
                  <a:pt x="24925" y="9007"/>
                  <a:pt x="24970" y="9007"/>
                </a:cubicBezTo>
                <a:cubicBezTo>
                  <a:pt x="25016" y="9007"/>
                  <a:pt x="25016" y="8936"/>
                  <a:pt x="24970" y="8936"/>
                </a:cubicBezTo>
                <a:close/>
                <a:moveTo>
                  <a:pt x="24522" y="8873"/>
                </a:moveTo>
                <a:cubicBezTo>
                  <a:pt x="24481" y="8873"/>
                  <a:pt x="24444" y="8926"/>
                  <a:pt x="24482" y="8963"/>
                </a:cubicBezTo>
                <a:lnTo>
                  <a:pt x="24512" y="8994"/>
                </a:lnTo>
                <a:cubicBezTo>
                  <a:pt x="24523" y="9005"/>
                  <a:pt x="24535" y="9009"/>
                  <a:pt x="24548" y="9009"/>
                </a:cubicBezTo>
                <a:cubicBezTo>
                  <a:pt x="24588" y="9009"/>
                  <a:pt x="24625" y="8956"/>
                  <a:pt x="24587" y="8919"/>
                </a:cubicBezTo>
                <a:lnTo>
                  <a:pt x="24558" y="8889"/>
                </a:lnTo>
                <a:cubicBezTo>
                  <a:pt x="24547" y="8878"/>
                  <a:pt x="24534" y="8873"/>
                  <a:pt x="24522" y="8873"/>
                </a:cubicBezTo>
                <a:close/>
                <a:moveTo>
                  <a:pt x="16385" y="8923"/>
                </a:moveTo>
                <a:cubicBezTo>
                  <a:pt x="16377" y="8923"/>
                  <a:pt x="16368" y="8926"/>
                  <a:pt x="16361" y="8934"/>
                </a:cubicBezTo>
                <a:lnTo>
                  <a:pt x="16345" y="8950"/>
                </a:lnTo>
                <a:cubicBezTo>
                  <a:pt x="16319" y="8975"/>
                  <a:pt x="16344" y="9010"/>
                  <a:pt x="16370" y="9010"/>
                </a:cubicBezTo>
                <a:cubicBezTo>
                  <a:pt x="16379" y="9010"/>
                  <a:pt x="16387" y="9006"/>
                  <a:pt x="16394" y="8999"/>
                </a:cubicBezTo>
                <a:lnTo>
                  <a:pt x="16410" y="8983"/>
                </a:lnTo>
                <a:cubicBezTo>
                  <a:pt x="16435" y="8958"/>
                  <a:pt x="16412" y="8923"/>
                  <a:pt x="16385" y="8923"/>
                </a:cubicBezTo>
                <a:close/>
                <a:moveTo>
                  <a:pt x="7744" y="8888"/>
                </a:moveTo>
                <a:cubicBezTo>
                  <a:pt x="7725" y="8888"/>
                  <a:pt x="7706" y="8898"/>
                  <a:pt x="7697" y="8915"/>
                </a:cubicBezTo>
                <a:cubicBezTo>
                  <a:pt x="7681" y="8941"/>
                  <a:pt x="7692" y="8973"/>
                  <a:pt x="7716" y="8988"/>
                </a:cubicBezTo>
                <a:cubicBezTo>
                  <a:pt x="7732" y="8999"/>
                  <a:pt x="7746" y="9008"/>
                  <a:pt x="7761" y="9019"/>
                </a:cubicBezTo>
                <a:cubicBezTo>
                  <a:pt x="7768" y="9023"/>
                  <a:pt x="7777" y="9026"/>
                  <a:pt x="7785" y="9026"/>
                </a:cubicBezTo>
                <a:cubicBezTo>
                  <a:pt x="7804" y="9026"/>
                  <a:pt x="7824" y="9015"/>
                  <a:pt x="7834" y="8999"/>
                </a:cubicBezTo>
                <a:cubicBezTo>
                  <a:pt x="7850" y="8973"/>
                  <a:pt x="7839" y="8941"/>
                  <a:pt x="7814" y="8926"/>
                </a:cubicBezTo>
                <a:cubicBezTo>
                  <a:pt x="7799" y="8915"/>
                  <a:pt x="7784" y="8906"/>
                  <a:pt x="7770" y="8895"/>
                </a:cubicBezTo>
                <a:cubicBezTo>
                  <a:pt x="7763" y="8890"/>
                  <a:pt x="7754" y="8888"/>
                  <a:pt x="7744" y="8888"/>
                </a:cubicBezTo>
                <a:close/>
                <a:moveTo>
                  <a:pt x="15274" y="8926"/>
                </a:moveTo>
                <a:cubicBezTo>
                  <a:pt x="15251" y="8926"/>
                  <a:pt x="15226" y="8952"/>
                  <a:pt x="15240" y="8979"/>
                </a:cubicBezTo>
                <a:cubicBezTo>
                  <a:pt x="15245" y="8989"/>
                  <a:pt x="15250" y="8999"/>
                  <a:pt x="15255" y="9009"/>
                </a:cubicBezTo>
                <a:cubicBezTo>
                  <a:pt x="15262" y="9022"/>
                  <a:pt x="15272" y="9027"/>
                  <a:pt x="15282" y="9027"/>
                </a:cubicBezTo>
                <a:cubicBezTo>
                  <a:pt x="15305" y="9027"/>
                  <a:pt x="15330" y="9002"/>
                  <a:pt x="15316" y="8974"/>
                </a:cubicBezTo>
                <a:cubicBezTo>
                  <a:pt x="15311" y="8963"/>
                  <a:pt x="15306" y="8955"/>
                  <a:pt x="15300" y="8944"/>
                </a:cubicBezTo>
                <a:cubicBezTo>
                  <a:pt x="15295" y="8932"/>
                  <a:pt x="15284" y="8926"/>
                  <a:pt x="15274" y="8926"/>
                </a:cubicBezTo>
                <a:close/>
                <a:moveTo>
                  <a:pt x="11648" y="8977"/>
                </a:moveTo>
                <a:cubicBezTo>
                  <a:pt x="11603" y="8977"/>
                  <a:pt x="11602" y="9047"/>
                  <a:pt x="11648" y="9047"/>
                </a:cubicBezTo>
                <a:cubicBezTo>
                  <a:pt x="11695" y="9047"/>
                  <a:pt x="11695" y="8977"/>
                  <a:pt x="11648" y="8977"/>
                </a:cubicBezTo>
                <a:close/>
                <a:moveTo>
                  <a:pt x="3814" y="8911"/>
                </a:moveTo>
                <a:cubicBezTo>
                  <a:pt x="3795" y="8911"/>
                  <a:pt x="3776" y="8921"/>
                  <a:pt x="3766" y="8937"/>
                </a:cubicBezTo>
                <a:cubicBezTo>
                  <a:pt x="3751" y="8963"/>
                  <a:pt x="3761" y="8995"/>
                  <a:pt x="3786" y="9010"/>
                </a:cubicBezTo>
                <a:cubicBezTo>
                  <a:pt x="3811" y="9026"/>
                  <a:pt x="3834" y="9042"/>
                  <a:pt x="3860" y="9058"/>
                </a:cubicBezTo>
                <a:cubicBezTo>
                  <a:pt x="3868" y="9062"/>
                  <a:pt x="3877" y="9064"/>
                  <a:pt x="3886" y="9064"/>
                </a:cubicBezTo>
                <a:cubicBezTo>
                  <a:pt x="3905" y="9064"/>
                  <a:pt x="3924" y="9054"/>
                  <a:pt x="3933" y="9039"/>
                </a:cubicBezTo>
                <a:cubicBezTo>
                  <a:pt x="3949" y="9012"/>
                  <a:pt x="3938" y="8981"/>
                  <a:pt x="3913" y="8965"/>
                </a:cubicBezTo>
                <a:cubicBezTo>
                  <a:pt x="3889" y="8950"/>
                  <a:pt x="3865" y="8934"/>
                  <a:pt x="3840" y="8918"/>
                </a:cubicBezTo>
                <a:cubicBezTo>
                  <a:pt x="3832" y="8913"/>
                  <a:pt x="3823" y="8911"/>
                  <a:pt x="3814" y="8911"/>
                </a:cubicBezTo>
                <a:close/>
                <a:moveTo>
                  <a:pt x="7632" y="8938"/>
                </a:moveTo>
                <a:cubicBezTo>
                  <a:pt x="7611" y="8938"/>
                  <a:pt x="7590" y="8955"/>
                  <a:pt x="7597" y="8982"/>
                </a:cubicBezTo>
                <a:cubicBezTo>
                  <a:pt x="7608" y="9024"/>
                  <a:pt x="7635" y="9059"/>
                  <a:pt x="7674" y="9077"/>
                </a:cubicBezTo>
                <a:cubicBezTo>
                  <a:pt x="7680" y="9081"/>
                  <a:pt x="7686" y="9082"/>
                  <a:pt x="7691" y="9082"/>
                </a:cubicBezTo>
                <a:cubicBezTo>
                  <a:pt x="7723" y="9082"/>
                  <a:pt x="7743" y="9036"/>
                  <a:pt x="7708" y="9018"/>
                </a:cubicBezTo>
                <a:cubicBezTo>
                  <a:pt x="7686" y="9005"/>
                  <a:pt x="7671" y="8988"/>
                  <a:pt x="7666" y="8963"/>
                </a:cubicBezTo>
                <a:cubicBezTo>
                  <a:pt x="7660" y="8946"/>
                  <a:pt x="7647" y="8938"/>
                  <a:pt x="7632" y="8938"/>
                </a:cubicBezTo>
                <a:close/>
                <a:moveTo>
                  <a:pt x="4670" y="8945"/>
                </a:moveTo>
                <a:cubicBezTo>
                  <a:pt x="4667" y="8945"/>
                  <a:pt x="4664" y="8946"/>
                  <a:pt x="4661" y="8946"/>
                </a:cubicBezTo>
                <a:cubicBezTo>
                  <a:pt x="4644" y="8952"/>
                  <a:pt x="4630" y="8973"/>
                  <a:pt x="4636" y="8989"/>
                </a:cubicBezTo>
                <a:cubicBezTo>
                  <a:pt x="4646" y="9015"/>
                  <a:pt x="4656" y="9040"/>
                  <a:pt x="4666" y="9065"/>
                </a:cubicBezTo>
                <a:cubicBezTo>
                  <a:pt x="4673" y="9080"/>
                  <a:pt x="4685" y="9090"/>
                  <a:pt x="4700" y="9090"/>
                </a:cubicBezTo>
                <a:cubicBezTo>
                  <a:pt x="4703" y="9090"/>
                  <a:pt x="4706" y="9090"/>
                  <a:pt x="4709" y="9089"/>
                </a:cubicBezTo>
                <a:cubicBezTo>
                  <a:pt x="4727" y="9086"/>
                  <a:pt x="4743" y="9065"/>
                  <a:pt x="4734" y="9046"/>
                </a:cubicBezTo>
                <a:cubicBezTo>
                  <a:pt x="4724" y="9021"/>
                  <a:pt x="4714" y="8997"/>
                  <a:pt x="4704" y="8972"/>
                </a:cubicBezTo>
                <a:cubicBezTo>
                  <a:pt x="4698" y="8956"/>
                  <a:pt x="4686" y="8945"/>
                  <a:pt x="4670" y="8945"/>
                </a:cubicBezTo>
                <a:close/>
                <a:moveTo>
                  <a:pt x="17947" y="8968"/>
                </a:moveTo>
                <a:cubicBezTo>
                  <a:pt x="17942" y="8968"/>
                  <a:pt x="17937" y="8969"/>
                  <a:pt x="17932" y="8971"/>
                </a:cubicBezTo>
                <a:cubicBezTo>
                  <a:pt x="17916" y="8975"/>
                  <a:pt x="17902" y="8981"/>
                  <a:pt x="17887" y="8986"/>
                </a:cubicBezTo>
                <a:cubicBezTo>
                  <a:pt x="17860" y="8995"/>
                  <a:pt x="17843" y="9023"/>
                  <a:pt x="17850" y="9051"/>
                </a:cubicBezTo>
                <a:cubicBezTo>
                  <a:pt x="17855" y="9073"/>
                  <a:pt x="17878" y="9090"/>
                  <a:pt x="17902" y="9090"/>
                </a:cubicBezTo>
                <a:cubicBezTo>
                  <a:pt x="17906" y="9090"/>
                  <a:pt x="17911" y="9090"/>
                  <a:pt x="17916" y="9088"/>
                </a:cubicBezTo>
                <a:cubicBezTo>
                  <a:pt x="17932" y="9082"/>
                  <a:pt x="17946" y="9077"/>
                  <a:pt x="17960" y="9072"/>
                </a:cubicBezTo>
                <a:cubicBezTo>
                  <a:pt x="17988" y="9063"/>
                  <a:pt x="18005" y="9036"/>
                  <a:pt x="17997" y="9007"/>
                </a:cubicBezTo>
                <a:cubicBezTo>
                  <a:pt x="17991" y="8986"/>
                  <a:pt x="17969" y="8968"/>
                  <a:pt x="17947" y="8968"/>
                </a:cubicBezTo>
                <a:close/>
                <a:moveTo>
                  <a:pt x="21973" y="8893"/>
                </a:moveTo>
                <a:cubicBezTo>
                  <a:pt x="21965" y="8893"/>
                  <a:pt x="21957" y="8896"/>
                  <a:pt x="21951" y="8904"/>
                </a:cubicBezTo>
                <a:cubicBezTo>
                  <a:pt x="21910" y="8946"/>
                  <a:pt x="21868" y="8992"/>
                  <a:pt x="21827" y="9036"/>
                </a:cubicBezTo>
                <a:cubicBezTo>
                  <a:pt x="21803" y="9061"/>
                  <a:pt x="21827" y="9097"/>
                  <a:pt x="21854" y="9097"/>
                </a:cubicBezTo>
                <a:cubicBezTo>
                  <a:pt x="21862" y="9097"/>
                  <a:pt x="21870" y="9094"/>
                  <a:pt x="21877" y="9086"/>
                </a:cubicBezTo>
                <a:cubicBezTo>
                  <a:pt x="21918" y="9042"/>
                  <a:pt x="21960" y="8998"/>
                  <a:pt x="22000" y="8953"/>
                </a:cubicBezTo>
                <a:cubicBezTo>
                  <a:pt x="22024" y="8929"/>
                  <a:pt x="22000" y="8893"/>
                  <a:pt x="21973" y="8893"/>
                </a:cubicBezTo>
                <a:close/>
                <a:moveTo>
                  <a:pt x="3289" y="9049"/>
                </a:moveTo>
                <a:cubicBezTo>
                  <a:pt x="3276" y="9049"/>
                  <a:pt x="3264" y="9066"/>
                  <a:pt x="3276" y="9078"/>
                </a:cubicBezTo>
                <a:lnTo>
                  <a:pt x="3292" y="9094"/>
                </a:lnTo>
                <a:cubicBezTo>
                  <a:pt x="3295" y="9098"/>
                  <a:pt x="3299" y="9099"/>
                  <a:pt x="3303" y="9099"/>
                </a:cubicBezTo>
                <a:cubicBezTo>
                  <a:pt x="3316" y="9099"/>
                  <a:pt x="3328" y="9082"/>
                  <a:pt x="3316" y="9070"/>
                </a:cubicBezTo>
                <a:lnTo>
                  <a:pt x="3300" y="9054"/>
                </a:lnTo>
                <a:cubicBezTo>
                  <a:pt x="3297" y="9051"/>
                  <a:pt x="3293" y="9049"/>
                  <a:pt x="3289" y="9049"/>
                </a:cubicBezTo>
                <a:close/>
                <a:moveTo>
                  <a:pt x="9576" y="8968"/>
                </a:moveTo>
                <a:cubicBezTo>
                  <a:pt x="9557" y="8968"/>
                  <a:pt x="9537" y="8977"/>
                  <a:pt x="9528" y="8995"/>
                </a:cubicBezTo>
                <a:cubicBezTo>
                  <a:pt x="9523" y="9005"/>
                  <a:pt x="9518" y="9015"/>
                  <a:pt x="9512" y="9025"/>
                </a:cubicBezTo>
                <a:cubicBezTo>
                  <a:pt x="9500" y="9051"/>
                  <a:pt x="9505" y="9083"/>
                  <a:pt x="9532" y="9098"/>
                </a:cubicBezTo>
                <a:cubicBezTo>
                  <a:pt x="9540" y="9103"/>
                  <a:pt x="9550" y="9106"/>
                  <a:pt x="9559" y="9106"/>
                </a:cubicBezTo>
                <a:cubicBezTo>
                  <a:pt x="9578" y="9106"/>
                  <a:pt x="9597" y="9096"/>
                  <a:pt x="9606" y="9078"/>
                </a:cubicBezTo>
                <a:cubicBezTo>
                  <a:pt x="9611" y="9068"/>
                  <a:pt x="9616" y="9060"/>
                  <a:pt x="9621" y="9049"/>
                </a:cubicBezTo>
                <a:cubicBezTo>
                  <a:pt x="9633" y="9023"/>
                  <a:pt x="9628" y="8989"/>
                  <a:pt x="9601" y="8975"/>
                </a:cubicBezTo>
                <a:cubicBezTo>
                  <a:pt x="9594" y="8970"/>
                  <a:pt x="9585" y="8968"/>
                  <a:pt x="9576" y="8968"/>
                </a:cubicBezTo>
                <a:close/>
                <a:moveTo>
                  <a:pt x="21208" y="9041"/>
                </a:moveTo>
                <a:cubicBezTo>
                  <a:pt x="21162" y="9041"/>
                  <a:pt x="21162" y="9112"/>
                  <a:pt x="21208" y="9112"/>
                </a:cubicBezTo>
                <a:cubicBezTo>
                  <a:pt x="21208" y="9112"/>
                  <a:pt x="21208" y="9112"/>
                  <a:pt x="21209" y="9112"/>
                </a:cubicBezTo>
                <a:cubicBezTo>
                  <a:pt x="21254" y="9112"/>
                  <a:pt x="21254" y="9041"/>
                  <a:pt x="21208" y="9041"/>
                </a:cubicBezTo>
                <a:close/>
                <a:moveTo>
                  <a:pt x="1636" y="9042"/>
                </a:moveTo>
                <a:cubicBezTo>
                  <a:pt x="1591" y="9042"/>
                  <a:pt x="1591" y="9113"/>
                  <a:pt x="1637" y="9113"/>
                </a:cubicBezTo>
                <a:lnTo>
                  <a:pt x="1666" y="9113"/>
                </a:lnTo>
                <a:cubicBezTo>
                  <a:pt x="1712" y="9113"/>
                  <a:pt x="1712" y="9042"/>
                  <a:pt x="1666" y="9042"/>
                </a:cubicBezTo>
                <a:lnTo>
                  <a:pt x="1637" y="9042"/>
                </a:lnTo>
                <a:cubicBezTo>
                  <a:pt x="1636" y="9042"/>
                  <a:pt x="1636" y="9042"/>
                  <a:pt x="1636" y="9042"/>
                </a:cubicBezTo>
                <a:close/>
                <a:moveTo>
                  <a:pt x="23702" y="9001"/>
                </a:moveTo>
                <a:cubicBezTo>
                  <a:pt x="23675" y="9001"/>
                  <a:pt x="23649" y="9018"/>
                  <a:pt x="23649" y="9052"/>
                </a:cubicBezTo>
                <a:lnTo>
                  <a:pt x="23649" y="9068"/>
                </a:lnTo>
                <a:cubicBezTo>
                  <a:pt x="23649" y="9103"/>
                  <a:pt x="23676" y="9121"/>
                  <a:pt x="23703" y="9121"/>
                </a:cubicBezTo>
                <a:cubicBezTo>
                  <a:pt x="23730" y="9121"/>
                  <a:pt x="23757" y="9103"/>
                  <a:pt x="23757" y="9068"/>
                </a:cubicBezTo>
                <a:lnTo>
                  <a:pt x="23757" y="9052"/>
                </a:lnTo>
                <a:cubicBezTo>
                  <a:pt x="23756" y="9018"/>
                  <a:pt x="23729" y="9001"/>
                  <a:pt x="23702" y="9001"/>
                </a:cubicBezTo>
                <a:close/>
                <a:moveTo>
                  <a:pt x="8871" y="9029"/>
                </a:moveTo>
                <a:cubicBezTo>
                  <a:pt x="8844" y="9029"/>
                  <a:pt x="8820" y="9065"/>
                  <a:pt x="8845" y="9089"/>
                </a:cubicBezTo>
                <a:cubicBezTo>
                  <a:pt x="8854" y="9099"/>
                  <a:pt x="8865" y="9109"/>
                  <a:pt x="8876" y="9119"/>
                </a:cubicBezTo>
                <a:cubicBezTo>
                  <a:pt x="8883" y="9127"/>
                  <a:pt x="8891" y="9130"/>
                  <a:pt x="8899" y="9130"/>
                </a:cubicBezTo>
                <a:cubicBezTo>
                  <a:pt x="8926" y="9130"/>
                  <a:pt x="8950" y="9094"/>
                  <a:pt x="8925" y="9070"/>
                </a:cubicBezTo>
                <a:lnTo>
                  <a:pt x="8894" y="9040"/>
                </a:lnTo>
                <a:cubicBezTo>
                  <a:pt x="8887" y="9032"/>
                  <a:pt x="8879" y="9029"/>
                  <a:pt x="8871" y="9029"/>
                </a:cubicBezTo>
                <a:close/>
                <a:moveTo>
                  <a:pt x="17467" y="9015"/>
                </a:moveTo>
                <a:cubicBezTo>
                  <a:pt x="17440" y="9015"/>
                  <a:pt x="17413" y="9032"/>
                  <a:pt x="17413" y="9067"/>
                </a:cubicBezTo>
                <a:lnTo>
                  <a:pt x="17413" y="9083"/>
                </a:lnTo>
                <a:cubicBezTo>
                  <a:pt x="17413" y="9117"/>
                  <a:pt x="17440" y="9135"/>
                  <a:pt x="17467" y="9135"/>
                </a:cubicBezTo>
                <a:cubicBezTo>
                  <a:pt x="17494" y="9135"/>
                  <a:pt x="17520" y="9117"/>
                  <a:pt x="17520" y="9083"/>
                </a:cubicBezTo>
                <a:lnTo>
                  <a:pt x="17520" y="9067"/>
                </a:lnTo>
                <a:cubicBezTo>
                  <a:pt x="17520" y="9032"/>
                  <a:pt x="17494" y="9015"/>
                  <a:pt x="17467" y="9015"/>
                </a:cubicBezTo>
                <a:close/>
                <a:moveTo>
                  <a:pt x="22950" y="9061"/>
                </a:moveTo>
                <a:cubicBezTo>
                  <a:pt x="22923" y="9061"/>
                  <a:pt x="22900" y="9096"/>
                  <a:pt x="22925" y="9120"/>
                </a:cubicBezTo>
                <a:lnTo>
                  <a:pt x="22941" y="9136"/>
                </a:lnTo>
                <a:cubicBezTo>
                  <a:pt x="22948" y="9144"/>
                  <a:pt x="22957" y="9147"/>
                  <a:pt x="22965" y="9147"/>
                </a:cubicBezTo>
                <a:cubicBezTo>
                  <a:pt x="22992" y="9147"/>
                  <a:pt x="23015" y="9112"/>
                  <a:pt x="22990" y="9087"/>
                </a:cubicBezTo>
                <a:lnTo>
                  <a:pt x="22974" y="9071"/>
                </a:lnTo>
                <a:cubicBezTo>
                  <a:pt x="22967" y="9064"/>
                  <a:pt x="22958" y="9061"/>
                  <a:pt x="22950" y="9061"/>
                </a:cubicBezTo>
                <a:close/>
                <a:moveTo>
                  <a:pt x="15107" y="9099"/>
                </a:moveTo>
                <a:cubicBezTo>
                  <a:pt x="15099" y="9099"/>
                  <a:pt x="15091" y="9103"/>
                  <a:pt x="15084" y="9110"/>
                </a:cubicBezTo>
                <a:lnTo>
                  <a:pt x="15068" y="9126"/>
                </a:lnTo>
                <a:cubicBezTo>
                  <a:pt x="15043" y="9151"/>
                  <a:pt x="15067" y="9187"/>
                  <a:pt x="15094" y="9187"/>
                </a:cubicBezTo>
                <a:cubicBezTo>
                  <a:pt x="15102" y="9187"/>
                  <a:pt x="15110" y="9183"/>
                  <a:pt x="15117" y="9176"/>
                </a:cubicBezTo>
                <a:lnTo>
                  <a:pt x="15133" y="9160"/>
                </a:lnTo>
                <a:cubicBezTo>
                  <a:pt x="15159" y="9135"/>
                  <a:pt x="15134" y="9099"/>
                  <a:pt x="15107" y="9099"/>
                </a:cubicBezTo>
                <a:close/>
                <a:moveTo>
                  <a:pt x="6849" y="9116"/>
                </a:moveTo>
                <a:cubicBezTo>
                  <a:pt x="6832" y="9116"/>
                  <a:pt x="6814" y="9128"/>
                  <a:pt x="6814" y="9151"/>
                </a:cubicBezTo>
                <a:lnTo>
                  <a:pt x="6814" y="9166"/>
                </a:lnTo>
                <a:cubicBezTo>
                  <a:pt x="6813" y="9189"/>
                  <a:pt x="6831" y="9201"/>
                  <a:pt x="6849" y="9201"/>
                </a:cubicBezTo>
                <a:cubicBezTo>
                  <a:pt x="6867" y="9201"/>
                  <a:pt x="6885" y="9189"/>
                  <a:pt x="6885" y="9166"/>
                </a:cubicBezTo>
                <a:lnTo>
                  <a:pt x="6885" y="9151"/>
                </a:lnTo>
                <a:cubicBezTo>
                  <a:pt x="6885" y="9128"/>
                  <a:pt x="6867" y="9116"/>
                  <a:pt x="6849" y="9116"/>
                </a:cubicBezTo>
                <a:close/>
                <a:moveTo>
                  <a:pt x="2161" y="9105"/>
                </a:moveTo>
                <a:cubicBezTo>
                  <a:pt x="2144" y="9105"/>
                  <a:pt x="2126" y="9116"/>
                  <a:pt x="2126" y="9139"/>
                </a:cubicBezTo>
                <a:lnTo>
                  <a:pt x="2126" y="9170"/>
                </a:lnTo>
                <a:cubicBezTo>
                  <a:pt x="2126" y="9192"/>
                  <a:pt x="2144" y="9203"/>
                  <a:pt x="2161" y="9203"/>
                </a:cubicBezTo>
                <a:cubicBezTo>
                  <a:pt x="2179" y="9203"/>
                  <a:pt x="2197" y="9192"/>
                  <a:pt x="2197" y="9170"/>
                </a:cubicBezTo>
                <a:lnTo>
                  <a:pt x="2197" y="9139"/>
                </a:lnTo>
                <a:cubicBezTo>
                  <a:pt x="2197" y="9116"/>
                  <a:pt x="2179" y="9105"/>
                  <a:pt x="2161" y="9105"/>
                </a:cubicBezTo>
                <a:close/>
                <a:moveTo>
                  <a:pt x="296" y="9093"/>
                </a:moveTo>
                <a:cubicBezTo>
                  <a:pt x="284" y="9093"/>
                  <a:pt x="272" y="9098"/>
                  <a:pt x="261" y="9109"/>
                </a:cubicBezTo>
                <a:lnTo>
                  <a:pt x="245" y="9125"/>
                </a:lnTo>
                <a:cubicBezTo>
                  <a:pt x="208" y="9163"/>
                  <a:pt x="245" y="9217"/>
                  <a:pt x="285" y="9217"/>
                </a:cubicBezTo>
                <a:cubicBezTo>
                  <a:pt x="297" y="9217"/>
                  <a:pt x="309" y="9212"/>
                  <a:pt x="320" y="9201"/>
                </a:cubicBezTo>
                <a:lnTo>
                  <a:pt x="336" y="9185"/>
                </a:lnTo>
                <a:cubicBezTo>
                  <a:pt x="374" y="9147"/>
                  <a:pt x="337" y="9093"/>
                  <a:pt x="296" y="9093"/>
                </a:cubicBezTo>
                <a:close/>
                <a:moveTo>
                  <a:pt x="20726" y="9112"/>
                </a:moveTo>
                <a:cubicBezTo>
                  <a:pt x="20658" y="9113"/>
                  <a:pt x="20658" y="9219"/>
                  <a:pt x="20726" y="9219"/>
                </a:cubicBezTo>
                <a:cubicBezTo>
                  <a:pt x="20795" y="9219"/>
                  <a:pt x="20795" y="9112"/>
                  <a:pt x="20726" y="9112"/>
                </a:cubicBezTo>
                <a:close/>
                <a:moveTo>
                  <a:pt x="18594" y="9154"/>
                </a:moveTo>
                <a:cubicBezTo>
                  <a:pt x="18548" y="9154"/>
                  <a:pt x="18548" y="9224"/>
                  <a:pt x="18594" y="9224"/>
                </a:cubicBezTo>
                <a:lnTo>
                  <a:pt x="18624" y="9224"/>
                </a:lnTo>
                <a:cubicBezTo>
                  <a:pt x="18625" y="9224"/>
                  <a:pt x="18625" y="9224"/>
                  <a:pt x="18625" y="9224"/>
                </a:cubicBezTo>
                <a:cubicBezTo>
                  <a:pt x="18668" y="9224"/>
                  <a:pt x="18670" y="9154"/>
                  <a:pt x="18624" y="9154"/>
                </a:cubicBezTo>
                <a:close/>
                <a:moveTo>
                  <a:pt x="13210" y="9161"/>
                </a:moveTo>
                <a:cubicBezTo>
                  <a:pt x="13165" y="9161"/>
                  <a:pt x="13165" y="9232"/>
                  <a:pt x="13210" y="9232"/>
                </a:cubicBezTo>
                <a:cubicBezTo>
                  <a:pt x="13257" y="9232"/>
                  <a:pt x="13257" y="9161"/>
                  <a:pt x="13210" y="9161"/>
                </a:cubicBezTo>
                <a:close/>
                <a:moveTo>
                  <a:pt x="15496" y="9146"/>
                </a:moveTo>
                <a:cubicBezTo>
                  <a:pt x="15485" y="9146"/>
                  <a:pt x="15475" y="9151"/>
                  <a:pt x="15468" y="9164"/>
                </a:cubicBezTo>
                <a:cubicBezTo>
                  <a:pt x="15463" y="9175"/>
                  <a:pt x="15458" y="9183"/>
                  <a:pt x="15452" y="9194"/>
                </a:cubicBezTo>
                <a:cubicBezTo>
                  <a:pt x="15438" y="9221"/>
                  <a:pt x="15463" y="9247"/>
                  <a:pt x="15487" y="9247"/>
                </a:cubicBezTo>
                <a:cubicBezTo>
                  <a:pt x="15497" y="9247"/>
                  <a:pt x="15508" y="9242"/>
                  <a:pt x="15514" y="9229"/>
                </a:cubicBezTo>
                <a:cubicBezTo>
                  <a:pt x="15519" y="9219"/>
                  <a:pt x="15525" y="9209"/>
                  <a:pt x="15530" y="9199"/>
                </a:cubicBezTo>
                <a:cubicBezTo>
                  <a:pt x="15544" y="9171"/>
                  <a:pt x="15520" y="9146"/>
                  <a:pt x="15496" y="9146"/>
                </a:cubicBezTo>
                <a:close/>
                <a:moveTo>
                  <a:pt x="13707" y="9144"/>
                </a:moveTo>
                <a:cubicBezTo>
                  <a:pt x="13638" y="9144"/>
                  <a:pt x="13638" y="9251"/>
                  <a:pt x="13707" y="9251"/>
                </a:cubicBezTo>
                <a:cubicBezTo>
                  <a:pt x="13775" y="9251"/>
                  <a:pt x="13776" y="9144"/>
                  <a:pt x="13707" y="9144"/>
                </a:cubicBezTo>
                <a:close/>
                <a:moveTo>
                  <a:pt x="2551" y="9226"/>
                </a:moveTo>
                <a:cubicBezTo>
                  <a:pt x="2542" y="9226"/>
                  <a:pt x="2533" y="9232"/>
                  <a:pt x="2533" y="9244"/>
                </a:cubicBezTo>
                <a:lnTo>
                  <a:pt x="2533" y="9260"/>
                </a:lnTo>
                <a:cubicBezTo>
                  <a:pt x="2533" y="9271"/>
                  <a:pt x="2542" y="9277"/>
                  <a:pt x="2551" y="9277"/>
                </a:cubicBezTo>
                <a:cubicBezTo>
                  <a:pt x="2560" y="9277"/>
                  <a:pt x="2569" y="9271"/>
                  <a:pt x="2569" y="9260"/>
                </a:cubicBezTo>
                <a:lnTo>
                  <a:pt x="2569" y="9244"/>
                </a:lnTo>
                <a:cubicBezTo>
                  <a:pt x="2569" y="9232"/>
                  <a:pt x="2560" y="9226"/>
                  <a:pt x="2551" y="9226"/>
                </a:cubicBezTo>
                <a:close/>
                <a:moveTo>
                  <a:pt x="12581" y="9172"/>
                </a:moveTo>
                <a:cubicBezTo>
                  <a:pt x="12512" y="9172"/>
                  <a:pt x="12512" y="9280"/>
                  <a:pt x="12581" y="9280"/>
                </a:cubicBezTo>
                <a:cubicBezTo>
                  <a:pt x="12649" y="9280"/>
                  <a:pt x="12649" y="9172"/>
                  <a:pt x="12581" y="9172"/>
                </a:cubicBezTo>
                <a:close/>
                <a:moveTo>
                  <a:pt x="18232" y="9214"/>
                </a:moveTo>
                <a:cubicBezTo>
                  <a:pt x="18187" y="9214"/>
                  <a:pt x="18187" y="9285"/>
                  <a:pt x="18233" y="9285"/>
                </a:cubicBezTo>
                <a:cubicBezTo>
                  <a:pt x="18279" y="9285"/>
                  <a:pt x="18279" y="9214"/>
                  <a:pt x="18233" y="9214"/>
                </a:cubicBezTo>
                <a:cubicBezTo>
                  <a:pt x="18232" y="9214"/>
                  <a:pt x="18232" y="9214"/>
                  <a:pt x="18232" y="9214"/>
                </a:cubicBezTo>
                <a:close/>
                <a:moveTo>
                  <a:pt x="11273" y="9185"/>
                </a:moveTo>
                <a:cubicBezTo>
                  <a:pt x="11267" y="9185"/>
                  <a:pt x="11261" y="9186"/>
                  <a:pt x="11255" y="9191"/>
                </a:cubicBezTo>
                <a:cubicBezTo>
                  <a:pt x="11239" y="9201"/>
                  <a:pt x="11224" y="9209"/>
                  <a:pt x="11210" y="9220"/>
                </a:cubicBezTo>
                <a:cubicBezTo>
                  <a:pt x="11178" y="9241"/>
                  <a:pt x="11198" y="9288"/>
                  <a:pt x="11227" y="9288"/>
                </a:cubicBezTo>
                <a:cubicBezTo>
                  <a:pt x="11233" y="9288"/>
                  <a:pt x="11239" y="9286"/>
                  <a:pt x="11245" y="9282"/>
                </a:cubicBezTo>
                <a:cubicBezTo>
                  <a:pt x="11261" y="9271"/>
                  <a:pt x="11276" y="9262"/>
                  <a:pt x="11290" y="9251"/>
                </a:cubicBezTo>
                <a:cubicBezTo>
                  <a:pt x="11322" y="9231"/>
                  <a:pt x="11302" y="9185"/>
                  <a:pt x="11273" y="9185"/>
                </a:cubicBezTo>
                <a:close/>
                <a:moveTo>
                  <a:pt x="22350" y="9210"/>
                </a:moveTo>
                <a:cubicBezTo>
                  <a:pt x="22344" y="9210"/>
                  <a:pt x="22339" y="9212"/>
                  <a:pt x="22333" y="9215"/>
                </a:cubicBezTo>
                <a:cubicBezTo>
                  <a:pt x="22322" y="9220"/>
                  <a:pt x="22313" y="9225"/>
                  <a:pt x="22303" y="9230"/>
                </a:cubicBezTo>
                <a:cubicBezTo>
                  <a:pt x="22266" y="9248"/>
                  <a:pt x="22289" y="9296"/>
                  <a:pt x="22322" y="9296"/>
                </a:cubicBezTo>
                <a:cubicBezTo>
                  <a:pt x="22327" y="9296"/>
                  <a:pt x="22333" y="9295"/>
                  <a:pt x="22338" y="9292"/>
                </a:cubicBezTo>
                <a:cubicBezTo>
                  <a:pt x="22349" y="9287"/>
                  <a:pt x="22358" y="9282"/>
                  <a:pt x="22369" y="9276"/>
                </a:cubicBezTo>
                <a:cubicBezTo>
                  <a:pt x="22403" y="9258"/>
                  <a:pt x="22382" y="9210"/>
                  <a:pt x="22350" y="9210"/>
                </a:cubicBezTo>
                <a:close/>
                <a:moveTo>
                  <a:pt x="8354" y="9212"/>
                </a:moveTo>
                <a:cubicBezTo>
                  <a:pt x="8350" y="9212"/>
                  <a:pt x="8346" y="9212"/>
                  <a:pt x="8342" y="9214"/>
                </a:cubicBezTo>
                <a:cubicBezTo>
                  <a:pt x="8327" y="9219"/>
                  <a:pt x="8312" y="9224"/>
                  <a:pt x="8297" y="9229"/>
                </a:cubicBezTo>
                <a:cubicBezTo>
                  <a:pt x="8258" y="9243"/>
                  <a:pt x="8269" y="9299"/>
                  <a:pt x="8304" y="9299"/>
                </a:cubicBezTo>
                <a:cubicBezTo>
                  <a:pt x="8308" y="9299"/>
                  <a:pt x="8312" y="9299"/>
                  <a:pt x="8316" y="9297"/>
                </a:cubicBezTo>
                <a:cubicBezTo>
                  <a:pt x="8332" y="9292"/>
                  <a:pt x="8346" y="9287"/>
                  <a:pt x="8360" y="9282"/>
                </a:cubicBezTo>
                <a:cubicBezTo>
                  <a:pt x="8400" y="9270"/>
                  <a:pt x="8389" y="9212"/>
                  <a:pt x="8354" y="9212"/>
                </a:cubicBezTo>
                <a:close/>
                <a:moveTo>
                  <a:pt x="10703" y="9152"/>
                </a:moveTo>
                <a:cubicBezTo>
                  <a:pt x="10698" y="9152"/>
                  <a:pt x="10693" y="9152"/>
                  <a:pt x="10688" y="9154"/>
                </a:cubicBezTo>
                <a:cubicBezTo>
                  <a:pt x="10662" y="9161"/>
                  <a:pt x="10642" y="9192"/>
                  <a:pt x="10651" y="9219"/>
                </a:cubicBezTo>
                <a:cubicBezTo>
                  <a:pt x="10656" y="9235"/>
                  <a:pt x="10662" y="9249"/>
                  <a:pt x="10665" y="9264"/>
                </a:cubicBezTo>
                <a:cubicBezTo>
                  <a:pt x="10673" y="9287"/>
                  <a:pt x="10693" y="9302"/>
                  <a:pt x="10717" y="9302"/>
                </a:cubicBezTo>
                <a:cubicBezTo>
                  <a:pt x="10722" y="9302"/>
                  <a:pt x="10726" y="9302"/>
                  <a:pt x="10731" y="9301"/>
                </a:cubicBezTo>
                <a:cubicBezTo>
                  <a:pt x="10757" y="9292"/>
                  <a:pt x="10777" y="9262"/>
                  <a:pt x="10767" y="9235"/>
                </a:cubicBezTo>
                <a:cubicBezTo>
                  <a:pt x="10762" y="9219"/>
                  <a:pt x="10757" y="9204"/>
                  <a:pt x="10753" y="9191"/>
                </a:cubicBezTo>
                <a:cubicBezTo>
                  <a:pt x="10745" y="9167"/>
                  <a:pt x="10725" y="9152"/>
                  <a:pt x="10703" y="9152"/>
                </a:cubicBezTo>
                <a:close/>
                <a:moveTo>
                  <a:pt x="14369" y="9206"/>
                </a:moveTo>
                <a:cubicBezTo>
                  <a:pt x="14328" y="9206"/>
                  <a:pt x="14292" y="9259"/>
                  <a:pt x="14329" y="9296"/>
                </a:cubicBezTo>
                <a:lnTo>
                  <a:pt x="14345" y="9312"/>
                </a:lnTo>
                <a:cubicBezTo>
                  <a:pt x="14356" y="9323"/>
                  <a:pt x="14369" y="9328"/>
                  <a:pt x="14381" y="9328"/>
                </a:cubicBezTo>
                <a:cubicBezTo>
                  <a:pt x="14422" y="9328"/>
                  <a:pt x="14458" y="9275"/>
                  <a:pt x="14420" y="9238"/>
                </a:cubicBezTo>
                <a:lnTo>
                  <a:pt x="14405" y="9222"/>
                </a:lnTo>
                <a:cubicBezTo>
                  <a:pt x="14394" y="9211"/>
                  <a:pt x="14381" y="9206"/>
                  <a:pt x="14369" y="9206"/>
                </a:cubicBezTo>
                <a:close/>
                <a:moveTo>
                  <a:pt x="6297" y="9175"/>
                </a:moveTo>
                <a:cubicBezTo>
                  <a:pt x="6279" y="9175"/>
                  <a:pt x="6263" y="9186"/>
                  <a:pt x="6264" y="9208"/>
                </a:cubicBezTo>
                <a:cubicBezTo>
                  <a:pt x="6266" y="9251"/>
                  <a:pt x="6286" y="9293"/>
                  <a:pt x="6320" y="9324"/>
                </a:cubicBezTo>
                <a:cubicBezTo>
                  <a:pt x="6328" y="9330"/>
                  <a:pt x="6338" y="9333"/>
                  <a:pt x="6347" y="9333"/>
                </a:cubicBezTo>
                <a:cubicBezTo>
                  <a:pt x="6355" y="9333"/>
                  <a:pt x="6363" y="9331"/>
                  <a:pt x="6370" y="9324"/>
                </a:cubicBezTo>
                <a:cubicBezTo>
                  <a:pt x="6383" y="9311"/>
                  <a:pt x="6385" y="9286"/>
                  <a:pt x="6370" y="9274"/>
                </a:cubicBezTo>
                <a:cubicBezTo>
                  <a:pt x="6349" y="9257"/>
                  <a:pt x="6336" y="9236"/>
                  <a:pt x="6335" y="9208"/>
                </a:cubicBezTo>
                <a:cubicBezTo>
                  <a:pt x="6333" y="9186"/>
                  <a:pt x="6315" y="9175"/>
                  <a:pt x="6297" y="9175"/>
                </a:cubicBezTo>
                <a:close/>
                <a:moveTo>
                  <a:pt x="5468" y="9246"/>
                </a:moveTo>
                <a:cubicBezTo>
                  <a:pt x="5456" y="9246"/>
                  <a:pt x="5443" y="9254"/>
                  <a:pt x="5436" y="9265"/>
                </a:cubicBezTo>
                <a:cubicBezTo>
                  <a:pt x="5426" y="9283"/>
                  <a:pt x="5434" y="9302"/>
                  <a:pt x="5450" y="9313"/>
                </a:cubicBezTo>
                <a:cubicBezTo>
                  <a:pt x="5469" y="9329"/>
                  <a:pt x="5489" y="9344"/>
                  <a:pt x="5510" y="9358"/>
                </a:cubicBezTo>
                <a:cubicBezTo>
                  <a:pt x="5514" y="9361"/>
                  <a:pt x="5519" y="9363"/>
                  <a:pt x="5525" y="9363"/>
                </a:cubicBezTo>
                <a:cubicBezTo>
                  <a:pt x="5537" y="9363"/>
                  <a:pt x="5551" y="9355"/>
                  <a:pt x="5558" y="9345"/>
                </a:cubicBezTo>
                <a:cubicBezTo>
                  <a:pt x="5568" y="9327"/>
                  <a:pt x="5561" y="9308"/>
                  <a:pt x="5545" y="9296"/>
                </a:cubicBezTo>
                <a:cubicBezTo>
                  <a:pt x="5525" y="9281"/>
                  <a:pt x="5505" y="9266"/>
                  <a:pt x="5484" y="9251"/>
                </a:cubicBezTo>
                <a:cubicBezTo>
                  <a:pt x="5480" y="9248"/>
                  <a:pt x="5474" y="9246"/>
                  <a:pt x="5468" y="9246"/>
                </a:cubicBezTo>
                <a:close/>
                <a:moveTo>
                  <a:pt x="9530" y="9240"/>
                </a:moveTo>
                <a:cubicBezTo>
                  <a:pt x="9503" y="9240"/>
                  <a:pt x="9476" y="9258"/>
                  <a:pt x="9476" y="9292"/>
                </a:cubicBezTo>
                <a:lnTo>
                  <a:pt x="9476" y="9323"/>
                </a:lnTo>
                <a:cubicBezTo>
                  <a:pt x="9476" y="9357"/>
                  <a:pt x="9503" y="9374"/>
                  <a:pt x="9530" y="9374"/>
                </a:cubicBezTo>
                <a:cubicBezTo>
                  <a:pt x="9557" y="9374"/>
                  <a:pt x="9584" y="9357"/>
                  <a:pt x="9584" y="9323"/>
                </a:cubicBezTo>
                <a:lnTo>
                  <a:pt x="9584" y="9292"/>
                </a:lnTo>
                <a:cubicBezTo>
                  <a:pt x="9584" y="9258"/>
                  <a:pt x="9557" y="9240"/>
                  <a:pt x="9530" y="9240"/>
                </a:cubicBezTo>
                <a:close/>
                <a:moveTo>
                  <a:pt x="7042" y="9312"/>
                </a:moveTo>
                <a:cubicBezTo>
                  <a:pt x="6997" y="9312"/>
                  <a:pt x="6998" y="9382"/>
                  <a:pt x="7043" y="9382"/>
                </a:cubicBezTo>
                <a:lnTo>
                  <a:pt x="7074" y="9382"/>
                </a:lnTo>
                <a:cubicBezTo>
                  <a:pt x="7119" y="9382"/>
                  <a:pt x="7119" y="9312"/>
                  <a:pt x="7074" y="9312"/>
                </a:cubicBezTo>
                <a:lnTo>
                  <a:pt x="7043" y="9312"/>
                </a:lnTo>
                <a:cubicBezTo>
                  <a:pt x="7043" y="9312"/>
                  <a:pt x="7043" y="9312"/>
                  <a:pt x="7042" y="9312"/>
                </a:cubicBezTo>
                <a:close/>
                <a:moveTo>
                  <a:pt x="16939" y="9377"/>
                </a:moveTo>
                <a:cubicBezTo>
                  <a:pt x="16916" y="9377"/>
                  <a:pt x="16916" y="9413"/>
                  <a:pt x="16939" y="9413"/>
                </a:cubicBezTo>
                <a:lnTo>
                  <a:pt x="16955" y="9413"/>
                </a:lnTo>
                <a:cubicBezTo>
                  <a:pt x="16979" y="9413"/>
                  <a:pt x="16979" y="9377"/>
                  <a:pt x="16955" y="9377"/>
                </a:cubicBezTo>
                <a:close/>
                <a:moveTo>
                  <a:pt x="6072" y="9353"/>
                </a:moveTo>
                <a:cubicBezTo>
                  <a:pt x="6029" y="9353"/>
                  <a:pt x="6029" y="9423"/>
                  <a:pt x="6074" y="9423"/>
                </a:cubicBezTo>
                <a:cubicBezTo>
                  <a:pt x="6120" y="9423"/>
                  <a:pt x="6120" y="9353"/>
                  <a:pt x="6074" y="9353"/>
                </a:cubicBezTo>
                <a:cubicBezTo>
                  <a:pt x="6074" y="9353"/>
                  <a:pt x="6073" y="9353"/>
                  <a:pt x="6072" y="9353"/>
                </a:cubicBezTo>
                <a:close/>
                <a:moveTo>
                  <a:pt x="5519" y="9366"/>
                </a:moveTo>
                <a:cubicBezTo>
                  <a:pt x="5473" y="9366"/>
                  <a:pt x="5473" y="9437"/>
                  <a:pt x="5519" y="9437"/>
                </a:cubicBezTo>
                <a:cubicBezTo>
                  <a:pt x="5565" y="9437"/>
                  <a:pt x="5565" y="9366"/>
                  <a:pt x="5519" y="9366"/>
                </a:cubicBezTo>
                <a:close/>
                <a:moveTo>
                  <a:pt x="16491" y="9389"/>
                </a:moveTo>
                <a:cubicBezTo>
                  <a:pt x="16478" y="9389"/>
                  <a:pt x="16467" y="9407"/>
                  <a:pt x="16478" y="9420"/>
                </a:cubicBezTo>
                <a:cubicBezTo>
                  <a:pt x="16487" y="9431"/>
                  <a:pt x="16499" y="9437"/>
                  <a:pt x="16513" y="9437"/>
                </a:cubicBezTo>
                <a:cubicBezTo>
                  <a:pt x="16525" y="9437"/>
                  <a:pt x="16537" y="9432"/>
                  <a:pt x="16546" y="9422"/>
                </a:cubicBezTo>
                <a:cubicBezTo>
                  <a:pt x="16558" y="9409"/>
                  <a:pt x="16546" y="9391"/>
                  <a:pt x="16533" y="9391"/>
                </a:cubicBezTo>
                <a:cubicBezTo>
                  <a:pt x="16529" y="9391"/>
                  <a:pt x="16525" y="9393"/>
                  <a:pt x="16521" y="9397"/>
                </a:cubicBezTo>
                <a:cubicBezTo>
                  <a:pt x="16518" y="9400"/>
                  <a:pt x="16515" y="9401"/>
                  <a:pt x="16512" y="9401"/>
                </a:cubicBezTo>
                <a:cubicBezTo>
                  <a:pt x="16509" y="9401"/>
                  <a:pt x="16506" y="9399"/>
                  <a:pt x="16503" y="9396"/>
                </a:cubicBezTo>
                <a:cubicBezTo>
                  <a:pt x="16499" y="9391"/>
                  <a:pt x="16495" y="9389"/>
                  <a:pt x="16491" y="9389"/>
                </a:cubicBezTo>
                <a:close/>
                <a:moveTo>
                  <a:pt x="19406" y="9380"/>
                </a:moveTo>
                <a:cubicBezTo>
                  <a:pt x="19374" y="9380"/>
                  <a:pt x="19351" y="9427"/>
                  <a:pt x="19388" y="9445"/>
                </a:cubicBezTo>
                <a:cubicBezTo>
                  <a:pt x="19399" y="9450"/>
                  <a:pt x="19407" y="9456"/>
                  <a:pt x="19417" y="9461"/>
                </a:cubicBezTo>
                <a:cubicBezTo>
                  <a:pt x="19423" y="9464"/>
                  <a:pt x="19429" y="9465"/>
                  <a:pt x="19434" y="9465"/>
                </a:cubicBezTo>
                <a:cubicBezTo>
                  <a:pt x="19466" y="9465"/>
                  <a:pt x="19488" y="9418"/>
                  <a:pt x="19453" y="9400"/>
                </a:cubicBezTo>
                <a:cubicBezTo>
                  <a:pt x="19443" y="9395"/>
                  <a:pt x="19433" y="9390"/>
                  <a:pt x="19423" y="9384"/>
                </a:cubicBezTo>
                <a:cubicBezTo>
                  <a:pt x="19417" y="9381"/>
                  <a:pt x="19411" y="9380"/>
                  <a:pt x="19406" y="9380"/>
                </a:cubicBezTo>
                <a:close/>
                <a:moveTo>
                  <a:pt x="822" y="9353"/>
                </a:moveTo>
                <a:cubicBezTo>
                  <a:pt x="804" y="9353"/>
                  <a:pt x="786" y="9362"/>
                  <a:pt x="775" y="9379"/>
                </a:cubicBezTo>
                <a:cubicBezTo>
                  <a:pt x="763" y="9403"/>
                  <a:pt x="769" y="9439"/>
                  <a:pt x="795" y="9452"/>
                </a:cubicBezTo>
                <a:cubicBezTo>
                  <a:pt x="806" y="9458"/>
                  <a:pt x="815" y="9463"/>
                  <a:pt x="826" y="9468"/>
                </a:cubicBezTo>
                <a:cubicBezTo>
                  <a:pt x="834" y="9472"/>
                  <a:pt x="844" y="9474"/>
                  <a:pt x="853" y="9474"/>
                </a:cubicBezTo>
                <a:cubicBezTo>
                  <a:pt x="871" y="9474"/>
                  <a:pt x="889" y="9466"/>
                  <a:pt x="899" y="9448"/>
                </a:cubicBezTo>
                <a:cubicBezTo>
                  <a:pt x="914" y="9424"/>
                  <a:pt x="905" y="9388"/>
                  <a:pt x="879" y="9375"/>
                </a:cubicBezTo>
                <a:cubicBezTo>
                  <a:pt x="869" y="9370"/>
                  <a:pt x="859" y="9364"/>
                  <a:pt x="849" y="9359"/>
                </a:cubicBezTo>
                <a:cubicBezTo>
                  <a:pt x="840" y="9355"/>
                  <a:pt x="831" y="9353"/>
                  <a:pt x="822" y="9353"/>
                </a:cubicBezTo>
                <a:close/>
                <a:moveTo>
                  <a:pt x="10446" y="9394"/>
                </a:moveTo>
                <a:cubicBezTo>
                  <a:pt x="10429" y="9394"/>
                  <a:pt x="10411" y="9405"/>
                  <a:pt x="10411" y="9428"/>
                </a:cubicBezTo>
                <a:lnTo>
                  <a:pt x="10411" y="9444"/>
                </a:lnTo>
                <a:cubicBezTo>
                  <a:pt x="10411" y="9467"/>
                  <a:pt x="10429" y="9479"/>
                  <a:pt x="10446" y="9479"/>
                </a:cubicBezTo>
                <a:cubicBezTo>
                  <a:pt x="10464" y="9479"/>
                  <a:pt x="10481" y="9467"/>
                  <a:pt x="10481" y="9444"/>
                </a:cubicBezTo>
                <a:lnTo>
                  <a:pt x="10481" y="9428"/>
                </a:lnTo>
                <a:cubicBezTo>
                  <a:pt x="10481" y="9405"/>
                  <a:pt x="10464" y="9394"/>
                  <a:pt x="10446" y="9394"/>
                </a:cubicBezTo>
                <a:close/>
                <a:moveTo>
                  <a:pt x="7097" y="9418"/>
                </a:moveTo>
                <a:cubicBezTo>
                  <a:pt x="7084" y="9418"/>
                  <a:pt x="7072" y="9436"/>
                  <a:pt x="7084" y="9448"/>
                </a:cubicBezTo>
                <a:lnTo>
                  <a:pt x="7113" y="9479"/>
                </a:lnTo>
                <a:cubicBezTo>
                  <a:pt x="7117" y="9482"/>
                  <a:pt x="7121" y="9484"/>
                  <a:pt x="7125" y="9484"/>
                </a:cubicBezTo>
                <a:cubicBezTo>
                  <a:pt x="7138" y="9484"/>
                  <a:pt x="7151" y="9466"/>
                  <a:pt x="7139" y="9454"/>
                </a:cubicBezTo>
                <a:lnTo>
                  <a:pt x="7108" y="9423"/>
                </a:lnTo>
                <a:cubicBezTo>
                  <a:pt x="7105" y="9420"/>
                  <a:pt x="7101" y="9418"/>
                  <a:pt x="7097" y="9418"/>
                </a:cubicBezTo>
                <a:close/>
                <a:moveTo>
                  <a:pt x="3602" y="9456"/>
                </a:moveTo>
                <a:cubicBezTo>
                  <a:pt x="3580" y="9456"/>
                  <a:pt x="3580" y="9490"/>
                  <a:pt x="3603" y="9491"/>
                </a:cubicBezTo>
                <a:cubicBezTo>
                  <a:pt x="3627" y="9491"/>
                  <a:pt x="3627" y="9456"/>
                  <a:pt x="3603" y="9456"/>
                </a:cubicBezTo>
                <a:cubicBezTo>
                  <a:pt x="3603" y="9456"/>
                  <a:pt x="3602" y="9456"/>
                  <a:pt x="3602" y="9456"/>
                </a:cubicBezTo>
                <a:close/>
                <a:moveTo>
                  <a:pt x="14310" y="9411"/>
                </a:moveTo>
                <a:cubicBezTo>
                  <a:pt x="14241" y="9411"/>
                  <a:pt x="14241" y="9517"/>
                  <a:pt x="14310" y="9517"/>
                </a:cubicBezTo>
                <a:lnTo>
                  <a:pt x="14326" y="9517"/>
                </a:lnTo>
                <a:cubicBezTo>
                  <a:pt x="14394" y="9516"/>
                  <a:pt x="14394" y="9411"/>
                  <a:pt x="14326" y="9411"/>
                </a:cubicBezTo>
                <a:close/>
                <a:moveTo>
                  <a:pt x="20198" y="9368"/>
                </a:moveTo>
                <a:cubicBezTo>
                  <a:pt x="20194" y="9368"/>
                  <a:pt x="20189" y="9368"/>
                  <a:pt x="20184" y="9370"/>
                </a:cubicBezTo>
                <a:cubicBezTo>
                  <a:pt x="20158" y="9377"/>
                  <a:pt x="20137" y="9407"/>
                  <a:pt x="20148" y="9435"/>
                </a:cubicBezTo>
                <a:cubicBezTo>
                  <a:pt x="20153" y="9450"/>
                  <a:pt x="20158" y="9465"/>
                  <a:pt x="20162" y="9480"/>
                </a:cubicBezTo>
                <a:cubicBezTo>
                  <a:pt x="20170" y="9503"/>
                  <a:pt x="20191" y="9518"/>
                  <a:pt x="20215" y="9518"/>
                </a:cubicBezTo>
                <a:cubicBezTo>
                  <a:pt x="20219" y="9518"/>
                  <a:pt x="20224" y="9518"/>
                  <a:pt x="20228" y="9516"/>
                </a:cubicBezTo>
                <a:cubicBezTo>
                  <a:pt x="20254" y="9508"/>
                  <a:pt x="20275" y="9479"/>
                  <a:pt x="20265" y="9450"/>
                </a:cubicBezTo>
                <a:cubicBezTo>
                  <a:pt x="20260" y="9437"/>
                  <a:pt x="20254" y="9421"/>
                  <a:pt x="20249" y="9406"/>
                </a:cubicBezTo>
                <a:cubicBezTo>
                  <a:pt x="20241" y="9384"/>
                  <a:pt x="20221" y="9368"/>
                  <a:pt x="20198" y="9368"/>
                </a:cubicBezTo>
                <a:close/>
                <a:moveTo>
                  <a:pt x="22841" y="9436"/>
                </a:moveTo>
                <a:cubicBezTo>
                  <a:pt x="22831" y="9436"/>
                  <a:pt x="22820" y="9441"/>
                  <a:pt x="22814" y="9454"/>
                </a:cubicBezTo>
                <a:cubicBezTo>
                  <a:pt x="22809" y="9464"/>
                  <a:pt x="22803" y="9473"/>
                  <a:pt x="22798" y="9484"/>
                </a:cubicBezTo>
                <a:cubicBezTo>
                  <a:pt x="22784" y="9511"/>
                  <a:pt x="22808" y="9537"/>
                  <a:pt x="22831" y="9537"/>
                </a:cubicBezTo>
                <a:cubicBezTo>
                  <a:pt x="22842" y="9537"/>
                  <a:pt x="22852" y="9532"/>
                  <a:pt x="22859" y="9518"/>
                </a:cubicBezTo>
                <a:cubicBezTo>
                  <a:pt x="22864" y="9508"/>
                  <a:pt x="22869" y="9500"/>
                  <a:pt x="22875" y="9489"/>
                </a:cubicBezTo>
                <a:cubicBezTo>
                  <a:pt x="22889" y="9462"/>
                  <a:pt x="22865" y="9436"/>
                  <a:pt x="22841" y="9436"/>
                </a:cubicBezTo>
                <a:close/>
                <a:moveTo>
                  <a:pt x="7380" y="9460"/>
                </a:moveTo>
                <a:cubicBezTo>
                  <a:pt x="7372" y="9460"/>
                  <a:pt x="7364" y="9463"/>
                  <a:pt x="7356" y="9470"/>
                </a:cubicBezTo>
                <a:lnTo>
                  <a:pt x="7341" y="9486"/>
                </a:lnTo>
                <a:cubicBezTo>
                  <a:pt x="7315" y="9511"/>
                  <a:pt x="7340" y="9547"/>
                  <a:pt x="7367" y="9547"/>
                </a:cubicBezTo>
                <a:cubicBezTo>
                  <a:pt x="7375" y="9547"/>
                  <a:pt x="7383" y="9544"/>
                  <a:pt x="7390" y="9536"/>
                </a:cubicBezTo>
                <a:lnTo>
                  <a:pt x="7406" y="9521"/>
                </a:lnTo>
                <a:cubicBezTo>
                  <a:pt x="7431" y="9496"/>
                  <a:pt x="7407" y="9460"/>
                  <a:pt x="7380" y="9460"/>
                </a:cubicBezTo>
                <a:close/>
                <a:moveTo>
                  <a:pt x="18608" y="9548"/>
                </a:moveTo>
                <a:cubicBezTo>
                  <a:pt x="18584" y="9548"/>
                  <a:pt x="18584" y="9583"/>
                  <a:pt x="18608" y="9583"/>
                </a:cubicBezTo>
                <a:cubicBezTo>
                  <a:pt x="18631" y="9583"/>
                  <a:pt x="18631" y="9548"/>
                  <a:pt x="18608" y="9548"/>
                </a:cubicBezTo>
                <a:close/>
                <a:moveTo>
                  <a:pt x="24711" y="9523"/>
                </a:moveTo>
                <a:cubicBezTo>
                  <a:pt x="24668" y="9523"/>
                  <a:pt x="24668" y="9592"/>
                  <a:pt x="24712" y="9594"/>
                </a:cubicBezTo>
                <a:cubicBezTo>
                  <a:pt x="24758" y="9594"/>
                  <a:pt x="24758" y="9523"/>
                  <a:pt x="24712" y="9523"/>
                </a:cubicBezTo>
                <a:cubicBezTo>
                  <a:pt x="24712" y="9523"/>
                  <a:pt x="24711" y="9523"/>
                  <a:pt x="24711" y="9523"/>
                </a:cubicBezTo>
                <a:close/>
                <a:moveTo>
                  <a:pt x="7720" y="9480"/>
                </a:moveTo>
                <a:cubicBezTo>
                  <a:pt x="7699" y="9480"/>
                  <a:pt x="7677" y="9497"/>
                  <a:pt x="7682" y="9524"/>
                </a:cubicBezTo>
                <a:lnTo>
                  <a:pt x="7698" y="9599"/>
                </a:lnTo>
                <a:cubicBezTo>
                  <a:pt x="7702" y="9617"/>
                  <a:pt x="7715" y="9624"/>
                  <a:pt x="7729" y="9624"/>
                </a:cubicBezTo>
                <a:cubicBezTo>
                  <a:pt x="7750" y="9624"/>
                  <a:pt x="7772" y="9607"/>
                  <a:pt x="7766" y="9580"/>
                </a:cubicBezTo>
                <a:lnTo>
                  <a:pt x="7750" y="9506"/>
                </a:lnTo>
                <a:cubicBezTo>
                  <a:pt x="7747" y="9487"/>
                  <a:pt x="7734" y="9480"/>
                  <a:pt x="7720" y="9480"/>
                </a:cubicBezTo>
                <a:close/>
                <a:moveTo>
                  <a:pt x="8943" y="9504"/>
                </a:moveTo>
                <a:cubicBezTo>
                  <a:pt x="8938" y="9504"/>
                  <a:pt x="8933" y="9505"/>
                  <a:pt x="8928" y="9507"/>
                </a:cubicBezTo>
                <a:cubicBezTo>
                  <a:pt x="8912" y="9512"/>
                  <a:pt x="8898" y="9517"/>
                  <a:pt x="8883" y="9523"/>
                </a:cubicBezTo>
                <a:cubicBezTo>
                  <a:pt x="8856" y="9532"/>
                  <a:pt x="8839" y="9559"/>
                  <a:pt x="8846" y="9589"/>
                </a:cubicBezTo>
                <a:cubicBezTo>
                  <a:pt x="8851" y="9610"/>
                  <a:pt x="8873" y="9628"/>
                  <a:pt x="8896" y="9628"/>
                </a:cubicBezTo>
                <a:cubicBezTo>
                  <a:pt x="8901" y="9628"/>
                  <a:pt x="8906" y="9627"/>
                  <a:pt x="8911" y="9625"/>
                </a:cubicBezTo>
                <a:cubicBezTo>
                  <a:pt x="8927" y="9620"/>
                  <a:pt x="8942" y="9615"/>
                  <a:pt x="8956" y="9610"/>
                </a:cubicBezTo>
                <a:cubicBezTo>
                  <a:pt x="8983" y="9600"/>
                  <a:pt x="9001" y="9573"/>
                  <a:pt x="8993" y="9544"/>
                </a:cubicBezTo>
                <a:cubicBezTo>
                  <a:pt x="8987" y="9522"/>
                  <a:pt x="8965" y="9504"/>
                  <a:pt x="8943" y="9504"/>
                </a:cubicBezTo>
                <a:close/>
                <a:moveTo>
                  <a:pt x="12970" y="9431"/>
                </a:moveTo>
                <a:cubicBezTo>
                  <a:pt x="12962" y="9431"/>
                  <a:pt x="12954" y="9434"/>
                  <a:pt x="12946" y="9442"/>
                </a:cubicBezTo>
                <a:cubicBezTo>
                  <a:pt x="12906" y="9485"/>
                  <a:pt x="12864" y="9529"/>
                  <a:pt x="12823" y="9574"/>
                </a:cubicBezTo>
                <a:cubicBezTo>
                  <a:pt x="12799" y="9599"/>
                  <a:pt x="12823" y="9635"/>
                  <a:pt x="12849" y="9635"/>
                </a:cubicBezTo>
                <a:cubicBezTo>
                  <a:pt x="12857" y="9635"/>
                  <a:pt x="12866" y="9631"/>
                  <a:pt x="12873" y="9623"/>
                </a:cubicBezTo>
                <a:cubicBezTo>
                  <a:pt x="12914" y="9580"/>
                  <a:pt x="12956" y="9536"/>
                  <a:pt x="12996" y="9491"/>
                </a:cubicBezTo>
                <a:cubicBezTo>
                  <a:pt x="13020" y="9466"/>
                  <a:pt x="12996" y="9431"/>
                  <a:pt x="12970" y="9431"/>
                </a:cubicBezTo>
                <a:close/>
                <a:moveTo>
                  <a:pt x="24081" y="9532"/>
                </a:moveTo>
                <a:cubicBezTo>
                  <a:pt x="24013" y="9532"/>
                  <a:pt x="24013" y="9639"/>
                  <a:pt x="24081" y="9639"/>
                </a:cubicBezTo>
                <a:cubicBezTo>
                  <a:pt x="24151" y="9639"/>
                  <a:pt x="24151" y="9532"/>
                  <a:pt x="24081" y="9532"/>
                </a:cubicBezTo>
                <a:close/>
                <a:moveTo>
                  <a:pt x="12204" y="9579"/>
                </a:moveTo>
                <a:cubicBezTo>
                  <a:pt x="12158" y="9579"/>
                  <a:pt x="12158" y="9649"/>
                  <a:pt x="12204" y="9649"/>
                </a:cubicBezTo>
                <a:cubicBezTo>
                  <a:pt x="12250" y="9649"/>
                  <a:pt x="12250" y="9579"/>
                  <a:pt x="12204" y="9579"/>
                </a:cubicBezTo>
                <a:close/>
                <a:moveTo>
                  <a:pt x="14697" y="9540"/>
                </a:moveTo>
                <a:cubicBezTo>
                  <a:pt x="14670" y="9540"/>
                  <a:pt x="14644" y="9557"/>
                  <a:pt x="14644" y="9592"/>
                </a:cubicBezTo>
                <a:lnTo>
                  <a:pt x="14644" y="9608"/>
                </a:lnTo>
                <a:cubicBezTo>
                  <a:pt x="14644" y="9643"/>
                  <a:pt x="14670" y="9660"/>
                  <a:pt x="14697" y="9660"/>
                </a:cubicBezTo>
                <a:cubicBezTo>
                  <a:pt x="14724" y="9660"/>
                  <a:pt x="14750" y="9643"/>
                  <a:pt x="14750" y="9608"/>
                </a:cubicBezTo>
                <a:lnTo>
                  <a:pt x="14750" y="9592"/>
                </a:lnTo>
                <a:cubicBezTo>
                  <a:pt x="14750" y="9557"/>
                  <a:pt x="14724" y="9540"/>
                  <a:pt x="14697" y="9540"/>
                </a:cubicBezTo>
                <a:close/>
                <a:moveTo>
                  <a:pt x="1320" y="9548"/>
                </a:moveTo>
                <a:cubicBezTo>
                  <a:pt x="1279" y="9548"/>
                  <a:pt x="1242" y="9601"/>
                  <a:pt x="1280" y="9638"/>
                </a:cubicBezTo>
                <a:lnTo>
                  <a:pt x="1296" y="9654"/>
                </a:lnTo>
                <a:cubicBezTo>
                  <a:pt x="1307" y="9665"/>
                  <a:pt x="1320" y="9670"/>
                  <a:pt x="1332" y="9670"/>
                </a:cubicBezTo>
                <a:cubicBezTo>
                  <a:pt x="1373" y="9670"/>
                  <a:pt x="1409" y="9616"/>
                  <a:pt x="1372" y="9579"/>
                </a:cubicBezTo>
                <a:lnTo>
                  <a:pt x="1356" y="9564"/>
                </a:lnTo>
                <a:cubicBezTo>
                  <a:pt x="1345" y="9553"/>
                  <a:pt x="1332" y="9548"/>
                  <a:pt x="1320" y="9548"/>
                </a:cubicBezTo>
                <a:close/>
                <a:moveTo>
                  <a:pt x="8463" y="9553"/>
                </a:moveTo>
                <a:cubicBezTo>
                  <a:pt x="8437" y="9553"/>
                  <a:pt x="8410" y="9570"/>
                  <a:pt x="8410" y="9604"/>
                </a:cubicBezTo>
                <a:lnTo>
                  <a:pt x="8410" y="9620"/>
                </a:lnTo>
                <a:cubicBezTo>
                  <a:pt x="8410" y="9655"/>
                  <a:pt x="8437" y="9672"/>
                  <a:pt x="8464" y="9672"/>
                </a:cubicBezTo>
                <a:cubicBezTo>
                  <a:pt x="8491" y="9672"/>
                  <a:pt x="8517" y="9655"/>
                  <a:pt x="8517" y="9620"/>
                </a:cubicBezTo>
                <a:lnTo>
                  <a:pt x="8517" y="9604"/>
                </a:lnTo>
                <a:cubicBezTo>
                  <a:pt x="8517" y="9570"/>
                  <a:pt x="8490" y="9553"/>
                  <a:pt x="8463" y="9553"/>
                </a:cubicBezTo>
                <a:close/>
                <a:moveTo>
                  <a:pt x="3740" y="9605"/>
                </a:moveTo>
                <a:cubicBezTo>
                  <a:pt x="3728" y="9605"/>
                  <a:pt x="3716" y="9618"/>
                  <a:pt x="3723" y="9633"/>
                </a:cubicBezTo>
                <a:cubicBezTo>
                  <a:pt x="3729" y="9643"/>
                  <a:pt x="3734" y="9653"/>
                  <a:pt x="3739" y="9663"/>
                </a:cubicBezTo>
                <a:cubicBezTo>
                  <a:pt x="3742" y="9670"/>
                  <a:pt x="3747" y="9672"/>
                  <a:pt x="3753" y="9672"/>
                </a:cubicBezTo>
                <a:cubicBezTo>
                  <a:pt x="3764" y="9672"/>
                  <a:pt x="3777" y="9659"/>
                  <a:pt x="3770" y="9644"/>
                </a:cubicBezTo>
                <a:cubicBezTo>
                  <a:pt x="3763" y="9636"/>
                  <a:pt x="3758" y="9625"/>
                  <a:pt x="3754" y="9615"/>
                </a:cubicBezTo>
                <a:cubicBezTo>
                  <a:pt x="3750" y="9608"/>
                  <a:pt x="3745" y="9605"/>
                  <a:pt x="3740" y="9605"/>
                </a:cubicBezTo>
                <a:close/>
                <a:moveTo>
                  <a:pt x="3227" y="9554"/>
                </a:moveTo>
                <a:cubicBezTo>
                  <a:pt x="3218" y="9554"/>
                  <a:pt x="3208" y="9556"/>
                  <a:pt x="3200" y="9560"/>
                </a:cubicBezTo>
                <a:cubicBezTo>
                  <a:pt x="3189" y="9566"/>
                  <a:pt x="3180" y="9571"/>
                  <a:pt x="3169" y="9576"/>
                </a:cubicBezTo>
                <a:cubicBezTo>
                  <a:pt x="3143" y="9590"/>
                  <a:pt x="3137" y="9625"/>
                  <a:pt x="3150" y="9649"/>
                </a:cubicBezTo>
                <a:cubicBezTo>
                  <a:pt x="3161" y="9667"/>
                  <a:pt x="3179" y="9676"/>
                  <a:pt x="3197" y="9676"/>
                </a:cubicBezTo>
                <a:cubicBezTo>
                  <a:pt x="3206" y="9676"/>
                  <a:pt x="3215" y="9674"/>
                  <a:pt x="3224" y="9669"/>
                </a:cubicBezTo>
                <a:cubicBezTo>
                  <a:pt x="3234" y="9664"/>
                  <a:pt x="3243" y="9659"/>
                  <a:pt x="3253" y="9654"/>
                </a:cubicBezTo>
                <a:cubicBezTo>
                  <a:pt x="3279" y="9641"/>
                  <a:pt x="3287" y="9605"/>
                  <a:pt x="3273" y="9580"/>
                </a:cubicBezTo>
                <a:cubicBezTo>
                  <a:pt x="3262" y="9563"/>
                  <a:pt x="3245" y="9554"/>
                  <a:pt x="3227" y="9554"/>
                </a:cubicBezTo>
                <a:close/>
                <a:moveTo>
                  <a:pt x="4263" y="9570"/>
                </a:moveTo>
                <a:cubicBezTo>
                  <a:pt x="4195" y="9571"/>
                  <a:pt x="4194" y="9678"/>
                  <a:pt x="4263" y="9678"/>
                </a:cubicBezTo>
                <a:lnTo>
                  <a:pt x="4293" y="9678"/>
                </a:lnTo>
                <a:cubicBezTo>
                  <a:pt x="4361" y="9678"/>
                  <a:pt x="4362" y="9570"/>
                  <a:pt x="4293" y="9570"/>
                </a:cubicBezTo>
                <a:close/>
                <a:moveTo>
                  <a:pt x="6277" y="9581"/>
                </a:moveTo>
                <a:cubicBezTo>
                  <a:pt x="6259" y="9581"/>
                  <a:pt x="6242" y="9593"/>
                  <a:pt x="6242" y="9616"/>
                </a:cubicBezTo>
                <a:lnTo>
                  <a:pt x="6242" y="9646"/>
                </a:lnTo>
                <a:cubicBezTo>
                  <a:pt x="6242" y="9669"/>
                  <a:pt x="6259" y="9680"/>
                  <a:pt x="6277" y="9680"/>
                </a:cubicBezTo>
                <a:cubicBezTo>
                  <a:pt x="6294" y="9680"/>
                  <a:pt x="6312" y="9669"/>
                  <a:pt x="6312" y="9646"/>
                </a:cubicBezTo>
                <a:lnTo>
                  <a:pt x="6312" y="9616"/>
                </a:lnTo>
                <a:cubicBezTo>
                  <a:pt x="6312" y="9593"/>
                  <a:pt x="6294" y="9581"/>
                  <a:pt x="6277" y="9581"/>
                </a:cubicBezTo>
                <a:close/>
                <a:moveTo>
                  <a:pt x="15152" y="9567"/>
                </a:moveTo>
                <a:cubicBezTo>
                  <a:pt x="15134" y="9567"/>
                  <a:pt x="15116" y="9578"/>
                  <a:pt x="15116" y="9601"/>
                </a:cubicBezTo>
                <a:lnTo>
                  <a:pt x="15116" y="9646"/>
                </a:lnTo>
                <a:cubicBezTo>
                  <a:pt x="15116" y="9669"/>
                  <a:pt x="15134" y="9680"/>
                  <a:pt x="15152" y="9680"/>
                </a:cubicBezTo>
                <a:cubicBezTo>
                  <a:pt x="15169" y="9680"/>
                  <a:pt x="15187" y="9669"/>
                  <a:pt x="15187" y="9646"/>
                </a:cubicBezTo>
                <a:lnTo>
                  <a:pt x="15187" y="9601"/>
                </a:lnTo>
                <a:cubicBezTo>
                  <a:pt x="15187" y="9578"/>
                  <a:pt x="15169" y="9567"/>
                  <a:pt x="15152" y="9567"/>
                </a:cubicBezTo>
                <a:close/>
                <a:moveTo>
                  <a:pt x="13946" y="9597"/>
                </a:moveTo>
                <a:cubicBezTo>
                  <a:pt x="13919" y="9597"/>
                  <a:pt x="13895" y="9633"/>
                  <a:pt x="13921" y="9658"/>
                </a:cubicBezTo>
                <a:lnTo>
                  <a:pt x="13936" y="9674"/>
                </a:lnTo>
                <a:cubicBezTo>
                  <a:pt x="13944" y="9681"/>
                  <a:pt x="13952" y="9684"/>
                  <a:pt x="13960" y="9684"/>
                </a:cubicBezTo>
                <a:cubicBezTo>
                  <a:pt x="13987" y="9684"/>
                  <a:pt x="14011" y="9648"/>
                  <a:pt x="13986" y="9623"/>
                </a:cubicBezTo>
                <a:lnTo>
                  <a:pt x="13970" y="9608"/>
                </a:lnTo>
                <a:cubicBezTo>
                  <a:pt x="13963" y="9600"/>
                  <a:pt x="13954" y="9597"/>
                  <a:pt x="13946" y="9597"/>
                </a:cubicBezTo>
                <a:close/>
                <a:moveTo>
                  <a:pt x="6102" y="9636"/>
                </a:moveTo>
                <a:cubicBezTo>
                  <a:pt x="6094" y="9636"/>
                  <a:pt x="6086" y="9639"/>
                  <a:pt x="6079" y="9647"/>
                </a:cubicBezTo>
                <a:lnTo>
                  <a:pt x="6064" y="9663"/>
                </a:lnTo>
                <a:cubicBezTo>
                  <a:pt x="6038" y="9688"/>
                  <a:pt x="6063" y="9724"/>
                  <a:pt x="6090" y="9724"/>
                </a:cubicBezTo>
                <a:cubicBezTo>
                  <a:pt x="6095" y="9724"/>
                  <a:pt x="6101" y="9723"/>
                  <a:pt x="6106" y="9720"/>
                </a:cubicBezTo>
                <a:cubicBezTo>
                  <a:pt x="6112" y="9723"/>
                  <a:pt x="6119" y="9724"/>
                  <a:pt x="6126" y="9724"/>
                </a:cubicBezTo>
                <a:cubicBezTo>
                  <a:pt x="6144" y="9724"/>
                  <a:pt x="6162" y="9713"/>
                  <a:pt x="6162" y="9690"/>
                </a:cubicBezTo>
                <a:lnTo>
                  <a:pt x="6162" y="9675"/>
                </a:lnTo>
                <a:cubicBezTo>
                  <a:pt x="6162" y="9652"/>
                  <a:pt x="6144" y="9640"/>
                  <a:pt x="6126" y="9640"/>
                </a:cubicBezTo>
                <a:cubicBezTo>
                  <a:pt x="6124" y="9640"/>
                  <a:pt x="6121" y="9640"/>
                  <a:pt x="6118" y="9641"/>
                </a:cubicBezTo>
                <a:cubicBezTo>
                  <a:pt x="6113" y="9638"/>
                  <a:pt x="6108" y="9636"/>
                  <a:pt x="6102" y="9636"/>
                </a:cubicBezTo>
                <a:close/>
                <a:moveTo>
                  <a:pt x="19762" y="9581"/>
                </a:moveTo>
                <a:cubicBezTo>
                  <a:pt x="19752" y="9581"/>
                  <a:pt x="19742" y="9584"/>
                  <a:pt x="19736" y="9591"/>
                </a:cubicBezTo>
                <a:cubicBezTo>
                  <a:pt x="19721" y="9605"/>
                  <a:pt x="19723" y="9626"/>
                  <a:pt x="19736" y="9641"/>
                </a:cubicBezTo>
                <a:cubicBezTo>
                  <a:pt x="19757" y="9665"/>
                  <a:pt x="19777" y="9690"/>
                  <a:pt x="19798" y="9715"/>
                </a:cubicBezTo>
                <a:cubicBezTo>
                  <a:pt x="19803" y="9722"/>
                  <a:pt x="19812" y="9726"/>
                  <a:pt x="19821" y="9726"/>
                </a:cubicBezTo>
                <a:cubicBezTo>
                  <a:pt x="19831" y="9726"/>
                  <a:pt x="19840" y="9722"/>
                  <a:pt x="19847" y="9715"/>
                </a:cubicBezTo>
                <a:cubicBezTo>
                  <a:pt x="19862" y="9701"/>
                  <a:pt x="19861" y="9680"/>
                  <a:pt x="19847" y="9665"/>
                </a:cubicBezTo>
                <a:cubicBezTo>
                  <a:pt x="19826" y="9641"/>
                  <a:pt x="19807" y="9616"/>
                  <a:pt x="19786" y="9591"/>
                </a:cubicBezTo>
                <a:cubicBezTo>
                  <a:pt x="19780" y="9584"/>
                  <a:pt x="19771" y="9581"/>
                  <a:pt x="19762" y="9581"/>
                </a:cubicBezTo>
                <a:close/>
                <a:moveTo>
                  <a:pt x="5288" y="9605"/>
                </a:moveTo>
                <a:cubicBezTo>
                  <a:pt x="5252" y="9605"/>
                  <a:pt x="5215" y="9644"/>
                  <a:pt x="5238" y="9685"/>
                </a:cubicBezTo>
                <a:cubicBezTo>
                  <a:pt x="5258" y="9721"/>
                  <a:pt x="5290" y="9737"/>
                  <a:pt x="5329" y="9742"/>
                </a:cubicBezTo>
                <a:cubicBezTo>
                  <a:pt x="5331" y="9742"/>
                  <a:pt x="5333" y="9742"/>
                  <a:pt x="5335" y="9742"/>
                </a:cubicBezTo>
                <a:cubicBezTo>
                  <a:pt x="5361" y="9742"/>
                  <a:pt x="5383" y="9714"/>
                  <a:pt x="5383" y="9688"/>
                </a:cubicBezTo>
                <a:cubicBezTo>
                  <a:pt x="5383" y="9658"/>
                  <a:pt x="5361" y="9639"/>
                  <a:pt x="5333" y="9636"/>
                </a:cubicBezTo>
                <a:cubicBezTo>
                  <a:pt x="5331" y="9634"/>
                  <a:pt x="5331" y="9633"/>
                  <a:pt x="5330" y="9632"/>
                </a:cubicBezTo>
                <a:cubicBezTo>
                  <a:pt x="5320" y="9613"/>
                  <a:pt x="5305" y="9605"/>
                  <a:pt x="5288" y="9605"/>
                </a:cubicBezTo>
                <a:close/>
                <a:moveTo>
                  <a:pt x="17870" y="9711"/>
                </a:moveTo>
                <a:cubicBezTo>
                  <a:pt x="17848" y="9711"/>
                  <a:pt x="17846" y="9747"/>
                  <a:pt x="17870" y="9747"/>
                </a:cubicBezTo>
                <a:lnTo>
                  <a:pt x="17886" y="9747"/>
                </a:lnTo>
                <a:cubicBezTo>
                  <a:pt x="17908" y="9746"/>
                  <a:pt x="17909" y="9711"/>
                  <a:pt x="17886" y="9711"/>
                </a:cubicBezTo>
                <a:close/>
                <a:moveTo>
                  <a:pt x="4895" y="9681"/>
                </a:moveTo>
                <a:cubicBezTo>
                  <a:pt x="4849" y="9681"/>
                  <a:pt x="4849" y="9752"/>
                  <a:pt x="4895" y="9752"/>
                </a:cubicBezTo>
                <a:cubicBezTo>
                  <a:pt x="4940" y="9752"/>
                  <a:pt x="4940" y="9681"/>
                  <a:pt x="4895" y="9681"/>
                </a:cubicBezTo>
                <a:close/>
                <a:moveTo>
                  <a:pt x="11722" y="9649"/>
                </a:moveTo>
                <a:cubicBezTo>
                  <a:pt x="11654" y="9649"/>
                  <a:pt x="11654" y="9757"/>
                  <a:pt x="11722" y="9757"/>
                </a:cubicBezTo>
                <a:cubicBezTo>
                  <a:pt x="11791" y="9757"/>
                  <a:pt x="11791" y="9649"/>
                  <a:pt x="11722" y="9649"/>
                </a:cubicBezTo>
                <a:close/>
                <a:moveTo>
                  <a:pt x="9589" y="9693"/>
                </a:moveTo>
                <a:cubicBezTo>
                  <a:pt x="9543" y="9693"/>
                  <a:pt x="9543" y="9764"/>
                  <a:pt x="9589" y="9764"/>
                </a:cubicBezTo>
                <a:lnTo>
                  <a:pt x="9618" y="9764"/>
                </a:lnTo>
                <a:cubicBezTo>
                  <a:pt x="9664" y="9764"/>
                  <a:pt x="9664" y="9693"/>
                  <a:pt x="9618" y="9693"/>
                </a:cubicBezTo>
                <a:close/>
                <a:moveTo>
                  <a:pt x="24441" y="9686"/>
                </a:moveTo>
                <a:cubicBezTo>
                  <a:pt x="24424" y="9686"/>
                  <a:pt x="24406" y="9698"/>
                  <a:pt x="24406" y="9721"/>
                </a:cubicBezTo>
                <a:lnTo>
                  <a:pt x="24406" y="9736"/>
                </a:lnTo>
                <a:cubicBezTo>
                  <a:pt x="24406" y="9759"/>
                  <a:pt x="24424" y="9771"/>
                  <a:pt x="24441" y="9771"/>
                </a:cubicBezTo>
                <a:cubicBezTo>
                  <a:pt x="24459" y="9771"/>
                  <a:pt x="24476" y="9759"/>
                  <a:pt x="24476" y="9736"/>
                </a:cubicBezTo>
                <a:lnTo>
                  <a:pt x="24476" y="9721"/>
                </a:lnTo>
                <a:cubicBezTo>
                  <a:pt x="24476" y="9698"/>
                  <a:pt x="24459" y="9686"/>
                  <a:pt x="24441" y="9686"/>
                </a:cubicBezTo>
                <a:close/>
                <a:moveTo>
                  <a:pt x="21312" y="9673"/>
                </a:moveTo>
                <a:cubicBezTo>
                  <a:pt x="21294" y="9673"/>
                  <a:pt x="21276" y="9685"/>
                  <a:pt x="21276" y="9707"/>
                </a:cubicBezTo>
                <a:lnTo>
                  <a:pt x="21276" y="9737"/>
                </a:lnTo>
                <a:cubicBezTo>
                  <a:pt x="21276" y="9760"/>
                  <a:pt x="21294" y="9772"/>
                  <a:pt x="21312" y="9772"/>
                </a:cubicBezTo>
                <a:cubicBezTo>
                  <a:pt x="21329" y="9772"/>
                  <a:pt x="21347" y="9760"/>
                  <a:pt x="21347" y="9737"/>
                </a:cubicBezTo>
                <a:lnTo>
                  <a:pt x="21347" y="9707"/>
                </a:lnTo>
                <a:cubicBezTo>
                  <a:pt x="21347" y="9685"/>
                  <a:pt x="21329" y="9673"/>
                  <a:pt x="21312" y="9673"/>
                </a:cubicBezTo>
                <a:close/>
                <a:moveTo>
                  <a:pt x="6492" y="9683"/>
                </a:moveTo>
                <a:cubicBezTo>
                  <a:pt x="6481" y="9683"/>
                  <a:pt x="6470" y="9689"/>
                  <a:pt x="6464" y="9702"/>
                </a:cubicBezTo>
                <a:cubicBezTo>
                  <a:pt x="6459" y="9712"/>
                  <a:pt x="6453" y="9722"/>
                  <a:pt x="6448" y="9732"/>
                </a:cubicBezTo>
                <a:cubicBezTo>
                  <a:pt x="6434" y="9760"/>
                  <a:pt x="6459" y="9786"/>
                  <a:pt x="6483" y="9786"/>
                </a:cubicBezTo>
                <a:cubicBezTo>
                  <a:pt x="6493" y="9786"/>
                  <a:pt x="6504" y="9780"/>
                  <a:pt x="6510" y="9768"/>
                </a:cubicBezTo>
                <a:cubicBezTo>
                  <a:pt x="6515" y="9757"/>
                  <a:pt x="6521" y="9748"/>
                  <a:pt x="6526" y="9737"/>
                </a:cubicBezTo>
                <a:cubicBezTo>
                  <a:pt x="6540" y="9709"/>
                  <a:pt x="6515" y="9683"/>
                  <a:pt x="6492" y="9683"/>
                </a:cubicBezTo>
                <a:close/>
                <a:moveTo>
                  <a:pt x="2429" y="9708"/>
                </a:moveTo>
                <a:cubicBezTo>
                  <a:pt x="2423" y="9708"/>
                  <a:pt x="2418" y="9710"/>
                  <a:pt x="2414" y="9715"/>
                </a:cubicBezTo>
                <a:cubicBezTo>
                  <a:pt x="2401" y="9732"/>
                  <a:pt x="2386" y="9746"/>
                  <a:pt x="2366" y="9752"/>
                </a:cubicBezTo>
                <a:cubicBezTo>
                  <a:pt x="2347" y="9759"/>
                  <a:pt x="2353" y="9787"/>
                  <a:pt x="2369" y="9787"/>
                </a:cubicBezTo>
                <a:cubicBezTo>
                  <a:pt x="2371" y="9787"/>
                  <a:pt x="2373" y="9787"/>
                  <a:pt x="2375" y="9786"/>
                </a:cubicBezTo>
                <a:cubicBezTo>
                  <a:pt x="2403" y="9777"/>
                  <a:pt x="2428" y="9758"/>
                  <a:pt x="2444" y="9733"/>
                </a:cubicBezTo>
                <a:cubicBezTo>
                  <a:pt x="2453" y="9721"/>
                  <a:pt x="2441" y="9708"/>
                  <a:pt x="2429" y="9708"/>
                </a:cubicBezTo>
                <a:close/>
                <a:moveTo>
                  <a:pt x="15602" y="9731"/>
                </a:moveTo>
                <a:cubicBezTo>
                  <a:pt x="15556" y="9731"/>
                  <a:pt x="15556" y="9801"/>
                  <a:pt x="15602" y="9801"/>
                </a:cubicBezTo>
                <a:lnTo>
                  <a:pt x="15618" y="9801"/>
                </a:lnTo>
                <a:cubicBezTo>
                  <a:pt x="15619" y="9801"/>
                  <a:pt x="15619" y="9801"/>
                  <a:pt x="15620" y="9801"/>
                </a:cubicBezTo>
                <a:cubicBezTo>
                  <a:pt x="15664" y="9801"/>
                  <a:pt x="15663" y="9732"/>
                  <a:pt x="15618" y="9731"/>
                </a:cubicBezTo>
                <a:close/>
                <a:moveTo>
                  <a:pt x="17194" y="9739"/>
                </a:moveTo>
                <a:cubicBezTo>
                  <a:pt x="17182" y="9739"/>
                  <a:pt x="17170" y="9752"/>
                  <a:pt x="17178" y="9767"/>
                </a:cubicBezTo>
                <a:cubicBezTo>
                  <a:pt x="17183" y="9777"/>
                  <a:pt x="17188" y="9788"/>
                  <a:pt x="17193" y="9796"/>
                </a:cubicBezTo>
                <a:cubicBezTo>
                  <a:pt x="17197" y="9803"/>
                  <a:pt x="17202" y="9805"/>
                  <a:pt x="17207" y="9805"/>
                </a:cubicBezTo>
                <a:cubicBezTo>
                  <a:pt x="17218" y="9805"/>
                  <a:pt x="17230" y="9793"/>
                  <a:pt x="17223" y="9778"/>
                </a:cubicBezTo>
                <a:cubicBezTo>
                  <a:pt x="17218" y="9768"/>
                  <a:pt x="17212" y="9758"/>
                  <a:pt x="17207" y="9748"/>
                </a:cubicBezTo>
                <a:cubicBezTo>
                  <a:pt x="17204" y="9741"/>
                  <a:pt x="17199" y="9739"/>
                  <a:pt x="17194" y="9739"/>
                </a:cubicBezTo>
                <a:close/>
                <a:moveTo>
                  <a:pt x="14552" y="9696"/>
                </a:moveTo>
                <a:cubicBezTo>
                  <a:pt x="14512" y="9696"/>
                  <a:pt x="14475" y="9750"/>
                  <a:pt x="14513" y="9788"/>
                </a:cubicBezTo>
                <a:lnTo>
                  <a:pt x="14528" y="9803"/>
                </a:lnTo>
                <a:cubicBezTo>
                  <a:pt x="14539" y="9814"/>
                  <a:pt x="14552" y="9819"/>
                  <a:pt x="14564" y="9819"/>
                </a:cubicBezTo>
                <a:cubicBezTo>
                  <a:pt x="14605" y="9819"/>
                  <a:pt x="14642" y="9766"/>
                  <a:pt x="14604" y="9728"/>
                </a:cubicBezTo>
                <a:lnTo>
                  <a:pt x="14588" y="9712"/>
                </a:lnTo>
                <a:cubicBezTo>
                  <a:pt x="14577" y="9701"/>
                  <a:pt x="14565" y="9696"/>
                  <a:pt x="14552" y="9696"/>
                </a:cubicBezTo>
                <a:close/>
                <a:moveTo>
                  <a:pt x="20739" y="9682"/>
                </a:moveTo>
                <a:cubicBezTo>
                  <a:pt x="20720" y="9682"/>
                  <a:pt x="20702" y="9691"/>
                  <a:pt x="20693" y="9708"/>
                </a:cubicBezTo>
                <a:cubicBezTo>
                  <a:pt x="20688" y="9720"/>
                  <a:pt x="20683" y="9728"/>
                  <a:pt x="20678" y="9738"/>
                </a:cubicBezTo>
                <a:cubicBezTo>
                  <a:pt x="20664" y="9764"/>
                  <a:pt x="20671" y="9796"/>
                  <a:pt x="20698" y="9812"/>
                </a:cubicBezTo>
                <a:cubicBezTo>
                  <a:pt x="20706" y="9817"/>
                  <a:pt x="20715" y="9819"/>
                  <a:pt x="20725" y="9819"/>
                </a:cubicBezTo>
                <a:cubicBezTo>
                  <a:pt x="20743" y="9819"/>
                  <a:pt x="20762" y="9810"/>
                  <a:pt x="20771" y="9793"/>
                </a:cubicBezTo>
                <a:cubicBezTo>
                  <a:pt x="20776" y="9782"/>
                  <a:pt x="20781" y="9773"/>
                  <a:pt x="20786" y="9763"/>
                </a:cubicBezTo>
                <a:cubicBezTo>
                  <a:pt x="20799" y="9736"/>
                  <a:pt x="20794" y="9705"/>
                  <a:pt x="20767" y="9689"/>
                </a:cubicBezTo>
                <a:cubicBezTo>
                  <a:pt x="20759" y="9684"/>
                  <a:pt x="20749" y="9682"/>
                  <a:pt x="20739" y="9682"/>
                </a:cubicBezTo>
                <a:close/>
                <a:moveTo>
                  <a:pt x="9228" y="9752"/>
                </a:moveTo>
                <a:cubicBezTo>
                  <a:pt x="9182" y="9752"/>
                  <a:pt x="9183" y="9822"/>
                  <a:pt x="9229" y="9822"/>
                </a:cubicBezTo>
                <a:cubicBezTo>
                  <a:pt x="9275" y="9822"/>
                  <a:pt x="9275" y="9752"/>
                  <a:pt x="9229" y="9752"/>
                </a:cubicBezTo>
                <a:cubicBezTo>
                  <a:pt x="9228" y="9752"/>
                  <a:pt x="9228" y="9752"/>
                  <a:pt x="9228" y="9752"/>
                </a:cubicBezTo>
                <a:close/>
                <a:moveTo>
                  <a:pt x="13346" y="9749"/>
                </a:moveTo>
                <a:cubicBezTo>
                  <a:pt x="13340" y="9749"/>
                  <a:pt x="13335" y="9750"/>
                  <a:pt x="13329" y="9753"/>
                </a:cubicBezTo>
                <a:cubicBezTo>
                  <a:pt x="13318" y="9758"/>
                  <a:pt x="13309" y="9764"/>
                  <a:pt x="13298" y="9769"/>
                </a:cubicBezTo>
                <a:cubicBezTo>
                  <a:pt x="13262" y="9787"/>
                  <a:pt x="13285" y="9835"/>
                  <a:pt x="13318" y="9835"/>
                </a:cubicBezTo>
                <a:cubicBezTo>
                  <a:pt x="13323" y="9835"/>
                  <a:pt x="13328" y="9833"/>
                  <a:pt x="13334" y="9831"/>
                </a:cubicBezTo>
                <a:cubicBezTo>
                  <a:pt x="13345" y="9825"/>
                  <a:pt x="13354" y="9820"/>
                  <a:pt x="13364" y="9815"/>
                </a:cubicBezTo>
                <a:cubicBezTo>
                  <a:pt x="13399" y="9797"/>
                  <a:pt x="13378" y="9749"/>
                  <a:pt x="13346" y="9749"/>
                </a:cubicBezTo>
                <a:close/>
                <a:moveTo>
                  <a:pt x="23323" y="9753"/>
                </a:moveTo>
                <a:cubicBezTo>
                  <a:pt x="23315" y="9753"/>
                  <a:pt x="23307" y="9756"/>
                  <a:pt x="23299" y="9764"/>
                </a:cubicBezTo>
                <a:lnTo>
                  <a:pt x="23283" y="9779"/>
                </a:lnTo>
                <a:cubicBezTo>
                  <a:pt x="23258" y="9804"/>
                  <a:pt x="23283" y="9840"/>
                  <a:pt x="23310" y="9840"/>
                </a:cubicBezTo>
                <a:cubicBezTo>
                  <a:pt x="23318" y="9840"/>
                  <a:pt x="23326" y="9837"/>
                  <a:pt x="23333" y="9830"/>
                </a:cubicBezTo>
                <a:lnTo>
                  <a:pt x="23349" y="9814"/>
                </a:lnTo>
                <a:cubicBezTo>
                  <a:pt x="23374" y="9788"/>
                  <a:pt x="23351" y="9753"/>
                  <a:pt x="23323" y="9753"/>
                </a:cubicBezTo>
                <a:close/>
                <a:moveTo>
                  <a:pt x="3501" y="9689"/>
                </a:moveTo>
                <a:cubicBezTo>
                  <a:pt x="3461" y="9689"/>
                  <a:pt x="3424" y="9742"/>
                  <a:pt x="3460" y="9779"/>
                </a:cubicBezTo>
                <a:cubicBezTo>
                  <a:pt x="3486" y="9804"/>
                  <a:pt x="3509" y="9831"/>
                  <a:pt x="3534" y="9856"/>
                </a:cubicBezTo>
                <a:cubicBezTo>
                  <a:pt x="3545" y="9867"/>
                  <a:pt x="3557" y="9872"/>
                  <a:pt x="3570" y="9872"/>
                </a:cubicBezTo>
                <a:cubicBezTo>
                  <a:pt x="3610" y="9872"/>
                  <a:pt x="3647" y="9818"/>
                  <a:pt x="3609" y="9780"/>
                </a:cubicBezTo>
                <a:cubicBezTo>
                  <a:pt x="3585" y="9756"/>
                  <a:pt x="3561" y="9730"/>
                  <a:pt x="3536" y="9705"/>
                </a:cubicBezTo>
                <a:cubicBezTo>
                  <a:pt x="3525" y="9694"/>
                  <a:pt x="3513" y="9689"/>
                  <a:pt x="3501" y="9689"/>
                </a:cubicBezTo>
                <a:close/>
                <a:moveTo>
                  <a:pt x="15842" y="9809"/>
                </a:moveTo>
                <a:cubicBezTo>
                  <a:pt x="15796" y="9809"/>
                  <a:pt x="15796" y="9879"/>
                  <a:pt x="15842" y="9879"/>
                </a:cubicBezTo>
                <a:lnTo>
                  <a:pt x="15858" y="9879"/>
                </a:lnTo>
                <a:cubicBezTo>
                  <a:pt x="15903" y="9879"/>
                  <a:pt x="15903" y="9809"/>
                  <a:pt x="15858" y="9809"/>
                </a:cubicBezTo>
                <a:close/>
                <a:moveTo>
                  <a:pt x="7253" y="9779"/>
                </a:moveTo>
                <a:cubicBezTo>
                  <a:pt x="7232" y="9779"/>
                  <a:pt x="7210" y="9796"/>
                  <a:pt x="7217" y="9822"/>
                </a:cubicBezTo>
                <a:cubicBezTo>
                  <a:pt x="7222" y="9842"/>
                  <a:pt x="7228" y="9862"/>
                  <a:pt x="7233" y="9883"/>
                </a:cubicBezTo>
                <a:cubicBezTo>
                  <a:pt x="7237" y="9901"/>
                  <a:pt x="7251" y="9908"/>
                  <a:pt x="7264" y="9908"/>
                </a:cubicBezTo>
                <a:cubicBezTo>
                  <a:pt x="7285" y="9908"/>
                  <a:pt x="7307" y="9891"/>
                  <a:pt x="7301" y="9864"/>
                </a:cubicBezTo>
                <a:cubicBezTo>
                  <a:pt x="7296" y="9845"/>
                  <a:pt x="7290" y="9825"/>
                  <a:pt x="7285" y="9804"/>
                </a:cubicBezTo>
                <a:cubicBezTo>
                  <a:pt x="7281" y="9786"/>
                  <a:pt x="7267" y="9779"/>
                  <a:pt x="7253" y="9779"/>
                </a:cubicBezTo>
                <a:close/>
                <a:moveTo>
                  <a:pt x="327" y="9867"/>
                </a:moveTo>
                <a:cubicBezTo>
                  <a:pt x="310" y="9867"/>
                  <a:pt x="300" y="9891"/>
                  <a:pt x="318" y="9900"/>
                </a:cubicBezTo>
                <a:cubicBezTo>
                  <a:pt x="328" y="9905"/>
                  <a:pt x="338" y="9910"/>
                  <a:pt x="347" y="9916"/>
                </a:cubicBezTo>
                <a:cubicBezTo>
                  <a:pt x="350" y="9917"/>
                  <a:pt x="353" y="9918"/>
                  <a:pt x="356" y="9918"/>
                </a:cubicBezTo>
                <a:cubicBezTo>
                  <a:pt x="373" y="9918"/>
                  <a:pt x="383" y="9893"/>
                  <a:pt x="366" y="9885"/>
                </a:cubicBezTo>
                <a:cubicBezTo>
                  <a:pt x="355" y="9880"/>
                  <a:pt x="346" y="9875"/>
                  <a:pt x="336" y="9869"/>
                </a:cubicBezTo>
                <a:cubicBezTo>
                  <a:pt x="332" y="9868"/>
                  <a:pt x="330" y="9867"/>
                  <a:pt x="327" y="9867"/>
                </a:cubicBezTo>
                <a:close/>
                <a:moveTo>
                  <a:pt x="7935" y="9916"/>
                </a:moveTo>
                <a:cubicBezTo>
                  <a:pt x="7912" y="9916"/>
                  <a:pt x="7912" y="9951"/>
                  <a:pt x="7935" y="9951"/>
                </a:cubicBezTo>
                <a:lnTo>
                  <a:pt x="7950" y="9951"/>
                </a:lnTo>
                <a:cubicBezTo>
                  <a:pt x="7975" y="9951"/>
                  <a:pt x="7975" y="9916"/>
                  <a:pt x="7950" y="9916"/>
                </a:cubicBezTo>
                <a:close/>
                <a:moveTo>
                  <a:pt x="7487" y="9926"/>
                </a:moveTo>
                <a:cubicBezTo>
                  <a:pt x="7475" y="9926"/>
                  <a:pt x="7463" y="9945"/>
                  <a:pt x="7474" y="9957"/>
                </a:cubicBezTo>
                <a:cubicBezTo>
                  <a:pt x="7482" y="9968"/>
                  <a:pt x="7495" y="9973"/>
                  <a:pt x="7508" y="9973"/>
                </a:cubicBezTo>
                <a:cubicBezTo>
                  <a:pt x="7520" y="9973"/>
                  <a:pt x="7533" y="9968"/>
                  <a:pt x="7542" y="9958"/>
                </a:cubicBezTo>
                <a:cubicBezTo>
                  <a:pt x="7554" y="9946"/>
                  <a:pt x="7542" y="9929"/>
                  <a:pt x="7528" y="9929"/>
                </a:cubicBezTo>
                <a:cubicBezTo>
                  <a:pt x="7524" y="9929"/>
                  <a:pt x="7520" y="9931"/>
                  <a:pt x="7517" y="9934"/>
                </a:cubicBezTo>
                <a:cubicBezTo>
                  <a:pt x="7514" y="9937"/>
                  <a:pt x="7511" y="9939"/>
                  <a:pt x="7509" y="9939"/>
                </a:cubicBezTo>
                <a:cubicBezTo>
                  <a:pt x="7505" y="9939"/>
                  <a:pt x="7502" y="9936"/>
                  <a:pt x="7499" y="9932"/>
                </a:cubicBezTo>
                <a:cubicBezTo>
                  <a:pt x="7496" y="9928"/>
                  <a:pt x="7491" y="9926"/>
                  <a:pt x="7487" y="9926"/>
                </a:cubicBezTo>
                <a:close/>
                <a:moveTo>
                  <a:pt x="24472" y="9792"/>
                </a:moveTo>
                <a:cubicBezTo>
                  <a:pt x="24464" y="9792"/>
                  <a:pt x="24455" y="9795"/>
                  <a:pt x="24448" y="9803"/>
                </a:cubicBezTo>
                <a:cubicBezTo>
                  <a:pt x="24407" y="9846"/>
                  <a:pt x="24365" y="9890"/>
                  <a:pt x="24324" y="9935"/>
                </a:cubicBezTo>
                <a:cubicBezTo>
                  <a:pt x="24300" y="9960"/>
                  <a:pt x="24324" y="9996"/>
                  <a:pt x="24351" y="9996"/>
                </a:cubicBezTo>
                <a:cubicBezTo>
                  <a:pt x="24359" y="9996"/>
                  <a:pt x="24367" y="9993"/>
                  <a:pt x="24375" y="9985"/>
                </a:cubicBezTo>
                <a:cubicBezTo>
                  <a:pt x="24415" y="9942"/>
                  <a:pt x="24456" y="9898"/>
                  <a:pt x="24497" y="9853"/>
                </a:cubicBezTo>
                <a:cubicBezTo>
                  <a:pt x="24521" y="9828"/>
                  <a:pt x="24498" y="9792"/>
                  <a:pt x="24472" y="9792"/>
                </a:cubicBezTo>
                <a:close/>
                <a:moveTo>
                  <a:pt x="10402" y="9918"/>
                </a:moveTo>
                <a:cubicBezTo>
                  <a:pt x="10369" y="9918"/>
                  <a:pt x="10347" y="9966"/>
                  <a:pt x="10384" y="9984"/>
                </a:cubicBezTo>
                <a:cubicBezTo>
                  <a:pt x="10395" y="9989"/>
                  <a:pt x="10403" y="9994"/>
                  <a:pt x="10413" y="9999"/>
                </a:cubicBezTo>
                <a:cubicBezTo>
                  <a:pt x="10419" y="10002"/>
                  <a:pt x="10425" y="10004"/>
                  <a:pt x="10430" y="10004"/>
                </a:cubicBezTo>
                <a:cubicBezTo>
                  <a:pt x="10462" y="10004"/>
                  <a:pt x="10484" y="9956"/>
                  <a:pt x="10449" y="9938"/>
                </a:cubicBezTo>
                <a:cubicBezTo>
                  <a:pt x="10439" y="9932"/>
                  <a:pt x="10429" y="9927"/>
                  <a:pt x="10419" y="9922"/>
                </a:cubicBezTo>
                <a:cubicBezTo>
                  <a:pt x="10413" y="9919"/>
                  <a:pt x="10407" y="9918"/>
                  <a:pt x="10402" y="9918"/>
                </a:cubicBezTo>
                <a:close/>
                <a:moveTo>
                  <a:pt x="5676" y="9890"/>
                </a:moveTo>
                <a:cubicBezTo>
                  <a:pt x="5635" y="9890"/>
                  <a:pt x="5598" y="9943"/>
                  <a:pt x="5635" y="9982"/>
                </a:cubicBezTo>
                <a:cubicBezTo>
                  <a:pt x="5642" y="9987"/>
                  <a:pt x="5647" y="9992"/>
                  <a:pt x="5651" y="9997"/>
                </a:cubicBezTo>
                <a:cubicBezTo>
                  <a:pt x="5662" y="10008"/>
                  <a:pt x="5674" y="10013"/>
                  <a:pt x="5687" y="10013"/>
                </a:cubicBezTo>
                <a:cubicBezTo>
                  <a:pt x="5728" y="10013"/>
                  <a:pt x="5765" y="9960"/>
                  <a:pt x="5727" y="9922"/>
                </a:cubicBezTo>
                <a:lnTo>
                  <a:pt x="5712" y="9906"/>
                </a:lnTo>
                <a:cubicBezTo>
                  <a:pt x="5701" y="9895"/>
                  <a:pt x="5688" y="9890"/>
                  <a:pt x="5676" y="9890"/>
                </a:cubicBezTo>
                <a:close/>
                <a:moveTo>
                  <a:pt x="18516" y="9888"/>
                </a:moveTo>
                <a:cubicBezTo>
                  <a:pt x="18497" y="9888"/>
                  <a:pt x="18478" y="9898"/>
                  <a:pt x="18468" y="9916"/>
                </a:cubicBezTo>
                <a:cubicBezTo>
                  <a:pt x="18453" y="9942"/>
                  <a:pt x="18463" y="9973"/>
                  <a:pt x="18488" y="9989"/>
                </a:cubicBezTo>
                <a:cubicBezTo>
                  <a:pt x="18513" y="10005"/>
                  <a:pt x="18536" y="10020"/>
                  <a:pt x="18562" y="10036"/>
                </a:cubicBezTo>
                <a:cubicBezTo>
                  <a:pt x="18569" y="10041"/>
                  <a:pt x="18578" y="10043"/>
                  <a:pt x="18587" y="10043"/>
                </a:cubicBezTo>
                <a:cubicBezTo>
                  <a:pt x="18606" y="10043"/>
                  <a:pt x="18626" y="10033"/>
                  <a:pt x="18635" y="10016"/>
                </a:cubicBezTo>
                <a:cubicBezTo>
                  <a:pt x="18651" y="9990"/>
                  <a:pt x="18640" y="9958"/>
                  <a:pt x="18615" y="9943"/>
                </a:cubicBezTo>
                <a:cubicBezTo>
                  <a:pt x="18590" y="9927"/>
                  <a:pt x="18567" y="9911"/>
                  <a:pt x="18542" y="9896"/>
                </a:cubicBezTo>
                <a:cubicBezTo>
                  <a:pt x="18534" y="9891"/>
                  <a:pt x="18525" y="9888"/>
                  <a:pt x="18516" y="9888"/>
                </a:cubicBezTo>
                <a:close/>
                <a:moveTo>
                  <a:pt x="5306" y="9948"/>
                </a:moveTo>
                <a:cubicBezTo>
                  <a:pt x="5238" y="9948"/>
                  <a:pt x="5237" y="10056"/>
                  <a:pt x="5306" y="10056"/>
                </a:cubicBezTo>
                <a:lnTo>
                  <a:pt x="5322" y="10056"/>
                </a:lnTo>
                <a:cubicBezTo>
                  <a:pt x="5390" y="10056"/>
                  <a:pt x="5390" y="9948"/>
                  <a:pt x="5322" y="9948"/>
                </a:cubicBezTo>
                <a:close/>
                <a:moveTo>
                  <a:pt x="11195" y="9906"/>
                </a:moveTo>
                <a:cubicBezTo>
                  <a:pt x="11190" y="9906"/>
                  <a:pt x="11185" y="9907"/>
                  <a:pt x="11180" y="9908"/>
                </a:cubicBezTo>
                <a:cubicBezTo>
                  <a:pt x="11154" y="9916"/>
                  <a:pt x="11133" y="9946"/>
                  <a:pt x="11144" y="9973"/>
                </a:cubicBezTo>
                <a:cubicBezTo>
                  <a:pt x="11149" y="9989"/>
                  <a:pt x="11154" y="10004"/>
                  <a:pt x="11158" y="10018"/>
                </a:cubicBezTo>
                <a:cubicBezTo>
                  <a:pt x="11166" y="10041"/>
                  <a:pt x="11187" y="10057"/>
                  <a:pt x="11211" y="10057"/>
                </a:cubicBezTo>
                <a:cubicBezTo>
                  <a:pt x="11215" y="10057"/>
                  <a:pt x="11220" y="10056"/>
                  <a:pt x="11224" y="10055"/>
                </a:cubicBezTo>
                <a:cubicBezTo>
                  <a:pt x="11250" y="10046"/>
                  <a:pt x="11271" y="10016"/>
                  <a:pt x="11261" y="9989"/>
                </a:cubicBezTo>
                <a:cubicBezTo>
                  <a:pt x="11256" y="9974"/>
                  <a:pt x="11250" y="9958"/>
                  <a:pt x="11245" y="9945"/>
                </a:cubicBezTo>
                <a:cubicBezTo>
                  <a:pt x="11237" y="9922"/>
                  <a:pt x="11217" y="9906"/>
                  <a:pt x="11195" y="9906"/>
                </a:cubicBezTo>
                <a:close/>
                <a:moveTo>
                  <a:pt x="22334" y="9916"/>
                </a:moveTo>
                <a:cubicBezTo>
                  <a:pt x="22313" y="9916"/>
                  <a:pt x="22291" y="9933"/>
                  <a:pt x="22298" y="9960"/>
                </a:cubicBezTo>
                <a:cubicBezTo>
                  <a:pt x="22309" y="10001"/>
                  <a:pt x="22337" y="10037"/>
                  <a:pt x="22376" y="10056"/>
                </a:cubicBezTo>
                <a:cubicBezTo>
                  <a:pt x="22382" y="10059"/>
                  <a:pt x="22388" y="10061"/>
                  <a:pt x="22393" y="10061"/>
                </a:cubicBezTo>
                <a:cubicBezTo>
                  <a:pt x="22424" y="10061"/>
                  <a:pt x="22444" y="10013"/>
                  <a:pt x="22410" y="9995"/>
                </a:cubicBezTo>
                <a:cubicBezTo>
                  <a:pt x="22387" y="9984"/>
                  <a:pt x="22372" y="9967"/>
                  <a:pt x="22366" y="9942"/>
                </a:cubicBezTo>
                <a:cubicBezTo>
                  <a:pt x="22362" y="9924"/>
                  <a:pt x="22348" y="9916"/>
                  <a:pt x="22334" y="9916"/>
                </a:cubicBezTo>
                <a:close/>
                <a:moveTo>
                  <a:pt x="19372" y="9924"/>
                </a:moveTo>
                <a:cubicBezTo>
                  <a:pt x="19369" y="9924"/>
                  <a:pt x="19366" y="9924"/>
                  <a:pt x="19363" y="9925"/>
                </a:cubicBezTo>
                <a:cubicBezTo>
                  <a:pt x="19345" y="9930"/>
                  <a:pt x="19332" y="9951"/>
                  <a:pt x="19338" y="9968"/>
                </a:cubicBezTo>
                <a:cubicBezTo>
                  <a:pt x="19348" y="9993"/>
                  <a:pt x="19358" y="10018"/>
                  <a:pt x="19368" y="10042"/>
                </a:cubicBezTo>
                <a:cubicBezTo>
                  <a:pt x="19374" y="10058"/>
                  <a:pt x="19386" y="10069"/>
                  <a:pt x="19402" y="10069"/>
                </a:cubicBezTo>
                <a:cubicBezTo>
                  <a:pt x="19405" y="10069"/>
                  <a:pt x="19408" y="10068"/>
                  <a:pt x="19411" y="10067"/>
                </a:cubicBezTo>
                <a:cubicBezTo>
                  <a:pt x="19428" y="10063"/>
                  <a:pt x="19444" y="10041"/>
                  <a:pt x="19436" y="10024"/>
                </a:cubicBezTo>
                <a:cubicBezTo>
                  <a:pt x="19426" y="9999"/>
                  <a:pt x="19416" y="9974"/>
                  <a:pt x="19406" y="9950"/>
                </a:cubicBezTo>
                <a:cubicBezTo>
                  <a:pt x="19400" y="9934"/>
                  <a:pt x="19388" y="9924"/>
                  <a:pt x="19372" y="9924"/>
                </a:cubicBezTo>
                <a:close/>
                <a:moveTo>
                  <a:pt x="13839" y="9975"/>
                </a:moveTo>
                <a:cubicBezTo>
                  <a:pt x="13828" y="9975"/>
                  <a:pt x="13817" y="9980"/>
                  <a:pt x="13811" y="9993"/>
                </a:cubicBezTo>
                <a:cubicBezTo>
                  <a:pt x="13805" y="10004"/>
                  <a:pt x="13800" y="10013"/>
                  <a:pt x="13795" y="10023"/>
                </a:cubicBezTo>
                <a:cubicBezTo>
                  <a:pt x="13781" y="10050"/>
                  <a:pt x="13805" y="10076"/>
                  <a:pt x="13829" y="10076"/>
                </a:cubicBezTo>
                <a:cubicBezTo>
                  <a:pt x="13839" y="10076"/>
                  <a:pt x="13850" y="10071"/>
                  <a:pt x="13857" y="10058"/>
                </a:cubicBezTo>
                <a:cubicBezTo>
                  <a:pt x="13862" y="10048"/>
                  <a:pt x="13867" y="10039"/>
                  <a:pt x="13873" y="10029"/>
                </a:cubicBezTo>
                <a:cubicBezTo>
                  <a:pt x="13887" y="10001"/>
                  <a:pt x="13862" y="9975"/>
                  <a:pt x="13839" y="9975"/>
                </a:cubicBezTo>
                <a:close/>
                <a:moveTo>
                  <a:pt x="17991" y="10026"/>
                </a:moveTo>
                <a:cubicBezTo>
                  <a:pt x="17977" y="10026"/>
                  <a:pt x="17965" y="10044"/>
                  <a:pt x="17977" y="10056"/>
                </a:cubicBezTo>
                <a:lnTo>
                  <a:pt x="17993" y="10072"/>
                </a:lnTo>
                <a:cubicBezTo>
                  <a:pt x="17996" y="10076"/>
                  <a:pt x="18001" y="10077"/>
                  <a:pt x="18005" y="10077"/>
                </a:cubicBezTo>
                <a:cubicBezTo>
                  <a:pt x="18018" y="10077"/>
                  <a:pt x="18030" y="10059"/>
                  <a:pt x="18018" y="10046"/>
                </a:cubicBezTo>
                <a:lnTo>
                  <a:pt x="18002" y="10031"/>
                </a:lnTo>
                <a:cubicBezTo>
                  <a:pt x="17999" y="10027"/>
                  <a:pt x="17995" y="10026"/>
                  <a:pt x="17991" y="10026"/>
                </a:cubicBezTo>
                <a:close/>
                <a:moveTo>
                  <a:pt x="3059" y="10008"/>
                </a:moveTo>
                <a:cubicBezTo>
                  <a:pt x="3014" y="10008"/>
                  <a:pt x="3014" y="10078"/>
                  <a:pt x="3059" y="10078"/>
                </a:cubicBezTo>
                <a:lnTo>
                  <a:pt x="3075" y="10078"/>
                </a:lnTo>
                <a:cubicBezTo>
                  <a:pt x="3121" y="10078"/>
                  <a:pt x="3121" y="10008"/>
                  <a:pt x="3075" y="10008"/>
                </a:cubicBezTo>
                <a:close/>
                <a:moveTo>
                  <a:pt x="16338" y="10019"/>
                </a:moveTo>
                <a:cubicBezTo>
                  <a:pt x="16292" y="10019"/>
                  <a:pt x="16292" y="10089"/>
                  <a:pt x="16338" y="10089"/>
                </a:cubicBezTo>
                <a:lnTo>
                  <a:pt x="16368" y="10089"/>
                </a:lnTo>
                <a:cubicBezTo>
                  <a:pt x="16414" y="10089"/>
                  <a:pt x="16414" y="10019"/>
                  <a:pt x="16368" y="10019"/>
                </a:cubicBezTo>
                <a:close/>
                <a:moveTo>
                  <a:pt x="6832" y="10033"/>
                </a:moveTo>
                <a:cubicBezTo>
                  <a:pt x="6814" y="10033"/>
                  <a:pt x="6796" y="10044"/>
                  <a:pt x="6796" y="10067"/>
                </a:cubicBezTo>
                <a:lnTo>
                  <a:pt x="6796" y="10083"/>
                </a:lnTo>
                <a:cubicBezTo>
                  <a:pt x="6796" y="10106"/>
                  <a:pt x="6814" y="10118"/>
                  <a:pt x="6831" y="10118"/>
                </a:cubicBezTo>
                <a:cubicBezTo>
                  <a:pt x="6849" y="10118"/>
                  <a:pt x="6866" y="10106"/>
                  <a:pt x="6866" y="10083"/>
                </a:cubicBezTo>
                <a:lnTo>
                  <a:pt x="6866" y="10067"/>
                </a:lnTo>
                <a:cubicBezTo>
                  <a:pt x="6867" y="10044"/>
                  <a:pt x="6849" y="10033"/>
                  <a:pt x="6832" y="10033"/>
                </a:cubicBezTo>
                <a:close/>
                <a:moveTo>
                  <a:pt x="9604" y="10086"/>
                </a:moveTo>
                <a:cubicBezTo>
                  <a:pt x="9579" y="10086"/>
                  <a:pt x="9579" y="10121"/>
                  <a:pt x="9604" y="10121"/>
                </a:cubicBezTo>
                <a:cubicBezTo>
                  <a:pt x="9626" y="10121"/>
                  <a:pt x="9626" y="10086"/>
                  <a:pt x="9604" y="10086"/>
                </a:cubicBezTo>
                <a:close/>
                <a:moveTo>
                  <a:pt x="23471" y="10024"/>
                </a:moveTo>
                <a:cubicBezTo>
                  <a:pt x="23448" y="10024"/>
                  <a:pt x="23423" y="10049"/>
                  <a:pt x="23437" y="10078"/>
                </a:cubicBezTo>
                <a:cubicBezTo>
                  <a:pt x="23442" y="10088"/>
                  <a:pt x="23448" y="10098"/>
                  <a:pt x="23453" y="10108"/>
                </a:cubicBezTo>
                <a:cubicBezTo>
                  <a:pt x="23459" y="10121"/>
                  <a:pt x="23470" y="10126"/>
                  <a:pt x="23480" y="10126"/>
                </a:cubicBezTo>
                <a:cubicBezTo>
                  <a:pt x="23503" y="10126"/>
                  <a:pt x="23527" y="10101"/>
                  <a:pt x="23514" y="10073"/>
                </a:cubicBezTo>
                <a:cubicBezTo>
                  <a:pt x="23508" y="10062"/>
                  <a:pt x="23503" y="10053"/>
                  <a:pt x="23498" y="10042"/>
                </a:cubicBezTo>
                <a:cubicBezTo>
                  <a:pt x="23492" y="10029"/>
                  <a:pt x="23482" y="10024"/>
                  <a:pt x="23471" y="10024"/>
                </a:cubicBezTo>
                <a:close/>
                <a:moveTo>
                  <a:pt x="24439" y="10017"/>
                </a:moveTo>
                <a:cubicBezTo>
                  <a:pt x="24425" y="10017"/>
                  <a:pt x="24411" y="10024"/>
                  <a:pt x="24406" y="10041"/>
                </a:cubicBezTo>
                <a:cubicBezTo>
                  <a:pt x="24401" y="10057"/>
                  <a:pt x="24396" y="10072"/>
                  <a:pt x="24390" y="10086"/>
                </a:cubicBezTo>
                <a:cubicBezTo>
                  <a:pt x="24382" y="10112"/>
                  <a:pt x="24403" y="10130"/>
                  <a:pt x="24425" y="10130"/>
                </a:cubicBezTo>
                <a:cubicBezTo>
                  <a:pt x="24439" y="10130"/>
                  <a:pt x="24453" y="10122"/>
                  <a:pt x="24459" y="10105"/>
                </a:cubicBezTo>
                <a:cubicBezTo>
                  <a:pt x="24464" y="10089"/>
                  <a:pt x="24469" y="10075"/>
                  <a:pt x="24474" y="10061"/>
                </a:cubicBezTo>
                <a:cubicBezTo>
                  <a:pt x="24483" y="10035"/>
                  <a:pt x="24460" y="10017"/>
                  <a:pt x="24439" y="10017"/>
                </a:cubicBezTo>
                <a:close/>
                <a:moveTo>
                  <a:pt x="7899" y="10050"/>
                </a:moveTo>
                <a:cubicBezTo>
                  <a:pt x="7873" y="10050"/>
                  <a:pt x="7848" y="10085"/>
                  <a:pt x="7872" y="10110"/>
                </a:cubicBezTo>
                <a:lnTo>
                  <a:pt x="7888" y="10126"/>
                </a:lnTo>
                <a:cubicBezTo>
                  <a:pt x="7895" y="10134"/>
                  <a:pt x="7904" y="10137"/>
                  <a:pt x="7912" y="10137"/>
                </a:cubicBezTo>
                <a:cubicBezTo>
                  <a:pt x="7939" y="10137"/>
                  <a:pt x="7963" y="10101"/>
                  <a:pt x="7938" y="10077"/>
                </a:cubicBezTo>
                <a:lnTo>
                  <a:pt x="7922" y="10061"/>
                </a:lnTo>
                <a:cubicBezTo>
                  <a:pt x="7915" y="10054"/>
                  <a:pt x="7907" y="10050"/>
                  <a:pt x="7899" y="10050"/>
                </a:cubicBezTo>
                <a:close/>
                <a:moveTo>
                  <a:pt x="86" y="10060"/>
                </a:moveTo>
                <a:cubicBezTo>
                  <a:pt x="58" y="10060"/>
                  <a:pt x="33" y="10095"/>
                  <a:pt x="60" y="10120"/>
                </a:cubicBezTo>
                <a:cubicBezTo>
                  <a:pt x="70" y="10130"/>
                  <a:pt x="81" y="10140"/>
                  <a:pt x="91" y="10149"/>
                </a:cubicBezTo>
                <a:cubicBezTo>
                  <a:pt x="98" y="10156"/>
                  <a:pt x="106" y="10159"/>
                  <a:pt x="114" y="10159"/>
                </a:cubicBezTo>
                <a:cubicBezTo>
                  <a:pt x="142" y="10159"/>
                  <a:pt x="168" y="10123"/>
                  <a:pt x="141" y="10099"/>
                </a:cubicBezTo>
                <a:cubicBezTo>
                  <a:pt x="130" y="10088"/>
                  <a:pt x="120" y="10079"/>
                  <a:pt x="109" y="10071"/>
                </a:cubicBezTo>
                <a:cubicBezTo>
                  <a:pt x="102" y="10063"/>
                  <a:pt x="94" y="10060"/>
                  <a:pt x="86" y="10060"/>
                </a:cubicBezTo>
                <a:close/>
                <a:moveTo>
                  <a:pt x="21550" y="10095"/>
                </a:moveTo>
                <a:cubicBezTo>
                  <a:pt x="21533" y="10095"/>
                  <a:pt x="21515" y="10106"/>
                  <a:pt x="21515" y="10129"/>
                </a:cubicBezTo>
                <a:lnTo>
                  <a:pt x="21515" y="10145"/>
                </a:lnTo>
                <a:cubicBezTo>
                  <a:pt x="21515" y="10168"/>
                  <a:pt x="21532" y="10180"/>
                  <a:pt x="21550" y="10180"/>
                </a:cubicBezTo>
                <a:cubicBezTo>
                  <a:pt x="21567" y="10180"/>
                  <a:pt x="21585" y="10168"/>
                  <a:pt x="21585" y="10145"/>
                </a:cubicBezTo>
                <a:lnTo>
                  <a:pt x="21585" y="10129"/>
                </a:lnTo>
                <a:cubicBezTo>
                  <a:pt x="21585" y="10106"/>
                  <a:pt x="21568" y="10095"/>
                  <a:pt x="21550" y="10095"/>
                </a:cubicBezTo>
                <a:close/>
                <a:moveTo>
                  <a:pt x="16863" y="10082"/>
                </a:moveTo>
                <a:cubicBezTo>
                  <a:pt x="16845" y="10082"/>
                  <a:pt x="16828" y="10093"/>
                  <a:pt x="16828" y="10116"/>
                </a:cubicBezTo>
                <a:lnTo>
                  <a:pt x="16828" y="10146"/>
                </a:lnTo>
                <a:cubicBezTo>
                  <a:pt x="16828" y="10169"/>
                  <a:pt x="16845" y="10181"/>
                  <a:pt x="16863" y="10181"/>
                </a:cubicBezTo>
                <a:cubicBezTo>
                  <a:pt x="16880" y="10181"/>
                  <a:pt x="16898" y="10169"/>
                  <a:pt x="16898" y="10146"/>
                </a:cubicBezTo>
                <a:lnTo>
                  <a:pt x="16898" y="10116"/>
                </a:lnTo>
                <a:cubicBezTo>
                  <a:pt x="16898" y="10093"/>
                  <a:pt x="16880" y="10082"/>
                  <a:pt x="16863" y="10082"/>
                </a:cubicBezTo>
                <a:close/>
                <a:moveTo>
                  <a:pt x="24845" y="10109"/>
                </a:moveTo>
                <a:cubicBezTo>
                  <a:pt x="24840" y="10109"/>
                  <a:pt x="24834" y="10111"/>
                  <a:pt x="24828" y="10114"/>
                </a:cubicBezTo>
                <a:cubicBezTo>
                  <a:pt x="24820" y="10119"/>
                  <a:pt x="24809" y="10124"/>
                  <a:pt x="24799" y="10129"/>
                </a:cubicBezTo>
                <a:cubicBezTo>
                  <a:pt x="24764" y="10147"/>
                  <a:pt x="24785" y="10195"/>
                  <a:pt x="24817" y="10195"/>
                </a:cubicBezTo>
                <a:cubicBezTo>
                  <a:pt x="24822" y="10195"/>
                  <a:pt x="24828" y="10194"/>
                  <a:pt x="24834" y="10191"/>
                </a:cubicBezTo>
                <a:cubicBezTo>
                  <a:pt x="24844" y="10186"/>
                  <a:pt x="24853" y="10181"/>
                  <a:pt x="24864" y="10175"/>
                </a:cubicBezTo>
                <a:cubicBezTo>
                  <a:pt x="24899" y="10156"/>
                  <a:pt x="24878" y="10109"/>
                  <a:pt x="24845" y="10109"/>
                </a:cubicBezTo>
                <a:close/>
                <a:moveTo>
                  <a:pt x="14998" y="10073"/>
                </a:moveTo>
                <a:cubicBezTo>
                  <a:pt x="14986" y="10073"/>
                  <a:pt x="14974" y="10077"/>
                  <a:pt x="14963" y="10088"/>
                </a:cubicBezTo>
                <a:lnTo>
                  <a:pt x="14947" y="10104"/>
                </a:lnTo>
                <a:cubicBezTo>
                  <a:pt x="14910" y="10141"/>
                  <a:pt x="14946" y="10196"/>
                  <a:pt x="14987" y="10196"/>
                </a:cubicBezTo>
                <a:cubicBezTo>
                  <a:pt x="14999" y="10196"/>
                  <a:pt x="15011" y="10191"/>
                  <a:pt x="15022" y="10181"/>
                </a:cubicBezTo>
                <a:lnTo>
                  <a:pt x="15037" y="10165"/>
                </a:lnTo>
                <a:cubicBezTo>
                  <a:pt x="15075" y="10127"/>
                  <a:pt x="15039" y="10073"/>
                  <a:pt x="14998" y="10073"/>
                </a:cubicBezTo>
                <a:close/>
                <a:moveTo>
                  <a:pt x="14519" y="10102"/>
                </a:moveTo>
                <a:cubicBezTo>
                  <a:pt x="14451" y="10102"/>
                  <a:pt x="14450" y="10209"/>
                  <a:pt x="14519" y="10209"/>
                </a:cubicBezTo>
                <a:cubicBezTo>
                  <a:pt x="14588" y="10209"/>
                  <a:pt x="14588" y="10102"/>
                  <a:pt x="14519" y="10102"/>
                </a:cubicBezTo>
                <a:close/>
                <a:moveTo>
                  <a:pt x="6148" y="10104"/>
                </a:moveTo>
                <a:cubicBezTo>
                  <a:pt x="6130" y="10104"/>
                  <a:pt x="6112" y="10116"/>
                  <a:pt x="6112" y="10139"/>
                </a:cubicBezTo>
                <a:lnTo>
                  <a:pt x="6112" y="10183"/>
                </a:lnTo>
                <a:cubicBezTo>
                  <a:pt x="6112" y="10206"/>
                  <a:pt x="6130" y="10217"/>
                  <a:pt x="6148" y="10217"/>
                </a:cubicBezTo>
                <a:cubicBezTo>
                  <a:pt x="6165" y="10217"/>
                  <a:pt x="6183" y="10206"/>
                  <a:pt x="6183" y="10183"/>
                </a:cubicBezTo>
                <a:lnTo>
                  <a:pt x="6183" y="10139"/>
                </a:lnTo>
                <a:cubicBezTo>
                  <a:pt x="6184" y="10116"/>
                  <a:pt x="6166" y="10104"/>
                  <a:pt x="6148" y="10104"/>
                </a:cubicBezTo>
                <a:close/>
                <a:moveTo>
                  <a:pt x="866" y="10120"/>
                </a:moveTo>
                <a:cubicBezTo>
                  <a:pt x="860" y="10120"/>
                  <a:pt x="855" y="10122"/>
                  <a:pt x="849" y="10125"/>
                </a:cubicBezTo>
                <a:cubicBezTo>
                  <a:pt x="833" y="10134"/>
                  <a:pt x="825" y="10158"/>
                  <a:pt x="836" y="10173"/>
                </a:cubicBezTo>
                <a:cubicBezTo>
                  <a:pt x="852" y="10193"/>
                  <a:pt x="867" y="10214"/>
                  <a:pt x="880" y="10234"/>
                </a:cubicBezTo>
                <a:cubicBezTo>
                  <a:pt x="889" y="10245"/>
                  <a:pt x="900" y="10251"/>
                  <a:pt x="912" y="10251"/>
                </a:cubicBezTo>
                <a:cubicBezTo>
                  <a:pt x="917" y="10251"/>
                  <a:pt x="923" y="10250"/>
                  <a:pt x="929" y="10247"/>
                </a:cubicBezTo>
                <a:cubicBezTo>
                  <a:pt x="945" y="10238"/>
                  <a:pt x="954" y="10214"/>
                  <a:pt x="942" y="10198"/>
                </a:cubicBezTo>
                <a:cubicBezTo>
                  <a:pt x="926" y="10178"/>
                  <a:pt x="912" y="10160"/>
                  <a:pt x="898" y="10139"/>
                </a:cubicBezTo>
                <a:cubicBezTo>
                  <a:pt x="889" y="10128"/>
                  <a:pt x="878" y="10120"/>
                  <a:pt x="866" y="10120"/>
                </a:cubicBezTo>
                <a:close/>
                <a:moveTo>
                  <a:pt x="17254" y="10205"/>
                </a:moveTo>
                <a:cubicBezTo>
                  <a:pt x="17245" y="10205"/>
                  <a:pt x="17236" y="10211"/>
                  <a:pt x="17236" y="10222"/>
                </a:cubicBezTo>
                <a:lnTo>
                  <a:pt x="17236" y="10238"/>
                </a:lnTo>
                <a:cubicBezTo>
                  <a:pt x="17236" y="10250"/>
                  <a:pt x="17245" y="10255"/>
                  <a:pt x="17254" y="10255"/>
                </a:cubicBezTo>
                <a:cubicBezTo>
                  <a:pt x="17263" y="10255"/>
                  <a:pt x="17272" y="10250"/>
                  <a:pt x="17272" y="10238"/>
                </a:cubicBezTo>
                <a:lnTo>
                  <a:pt x="17272" y="10222"/>
                </a:lnTo>
                <a:cubicBezTo>
                  <a:pt x="17272" y="10211"/>
                  <a:pt x="17263" y="10205"/>
                  <a:pt x="17254" y="10205"/>
                </a:cubicBezTo>
                <a:close/>
                <a:moveTo>
                  <a:pt x="10757" y="10119"/>
                </a:moveTo>
                <a:cubicBezTo>
                  <a:pt x="10747" y="10119"/>
                  <a:pt x="10738" y="10122"/>
                  <a:pt x="10732" y="10129"/>
                </a:cubicBezTo>
                <a:cubicBezTo>
                  <a:pt x="10717" y="10144"/>
                  <a:pt x="10718" y="10165"/>
                  <a:pt x="10732" y="10178"/>
                </a:cubicBezTo>
                <a:cubicBezTo>
                  <a:pt x="10753" y="10204"/>
                  <a:pt x="10773" y="10229"/>
                  <a:pt x="10794" y="10254"/>
                </a:cubicBezTo>
                <a:cubicBezTo>
                  <a:pt x="10799" y="10261"/>
                  <a:pt x="10808" y="10264"/>
                  <a:pt x="10817" y="10264"/>
                </a:cubicBezTo>
                <a:cubicBezTo>
                  <a:pt x="10827" y="10264"/>
                  <a:pt x="10836" y="10260"/>
                  <a:pt x="10843" y="10254"/>
                </a:cubicBezTo>
                <a:cubicBezTo>
                  <a:pt x="10858" y="10239"/>
                  <a:pt x="10857" y="10218"/>
                  <a:pt x="10843" y="10204"/>
                </a:cubicBezTo>
                <a:cubicBezTo>
                  <a:pt x="10822" y="10178"/>
                  <a:pt x="10803" y="10153"/>
                  <a:pt x="10782" y="10129"/>
                </a:cubicBezTo>
                <a:cubicBezTo>
                  <a:pt x="10776" y="10122"/>
                  <a:pt x="10767" y="10119"/>
                  <a:pt x="10757" y="10119"/>
                </a:cubicBezTo>
                <a:close/>
                <a:moveTo>
                  <a:pt x="2212" y="10121"/>
                </a:moveTo>
                <a:cubicBezTo>
                  <a:pt x="2196" y="10121"/>
                  <a:pt x="2180" y="10129"/>
                  <a:pt x="2169" y="10146"/>
                </a:cubicBezTo>
                <a:cubicBezTo>
                  <a:pt x="2160" y="10162"/>
                  <a:pt x="2151" y="10177"/>
                  <a:pt x="2142" y="10192"/>
                </a:cubicBezTo>
                <a:cubicBezTo>
                  <a:pt x="2117" y="10233"/>
                  <a:pt x="2154" y="10272"/>
                  <a:pt x="2191" y="10272"/>
                </a:cubicBezTo>
                <a:cubicBezTo>
                  <a:pt x="2207" y="10272"/>
                  <a:pt x="2223" y="10265"/>
                  <a:pt x="2234" y="10247"/>
                </a:cubicBezTo>
                <a:cubicBezTo>
                  <a:pt x="2242" y="10231"/>
                  <a:pt x="2252" y="10215"/>
                  <a:pt x="2261" y="10202"/>
                </a:cubicBezTo>
                <a:cubicBezTo>
                  <a:pt x="2286" y="10160"/>
                  <a:pt x="2249" y="10121"/>
                  <a:pt x="2212" y="10121"/>
                </a:cubicBezTo>
                <a:close/>
                <a:moveTo>
                  <a:pt x="23056" y="10190"/>
                </a:moveTo>
                <a:cubicBezTo>
                  <a:pt x="23052" y="10190"/>
                  <a:pt x="23048" y="10191"/>
                  <a:pt x="23044" y="10192"/>
                </a:cubicBezTo>
                <a:cubicBezTo>
                  <a:pt x="23029" y="10197"/>
                  <a:pt x="23014" y="10203"/>
                  <a:pt x="22999" y="10208"/>
                </a:cubicBezTo>
                <a:cubicBezTo>
                  <a:pt x="22960" y="10221"/>
                  <a:pt x="22971" y="10278"/>
                  <a:pt x="23006" y="10278"/>
                </a:cubicBezTo>
                <a:cubicBezTo>
                  <a:pt x="23010" y="10278"/>
                  <a:pt x="23014" y="10277"/>
                  <a:pt x="23018" y="10276"/>
                </a:cubicBezTo>
                <a:cubicBezTo>
                  <a:pt x="23034" y="10271"/>
                  <a:pt x="23047" y="10265"/>
                  <a:pt x="23062" y="10260"/>
                </a:cubicBezTo>
                <a:cubicBezTo>
                  <a:pt x="23103" y="10248"/>
                  <a:pt x="23091" y="10190"/>
                  <a:pt x="23056" y="10190"/>
                </a:cubicBezTo>
                <a:close/>
                <a:moveTo>
                  <a:pt x="8866" y="10249"/>
                </a:moveTo>
                <a:cubicBezTo>
                  <a:pt x="8842" y="10249"/>
                  <a:pt x="8842" y="10283"/>
                  <a:pt x="8866" y="10283"/>
                </a:cubicBezTo>
                <a:lnTo>
                  <a:pt x="8882" y="10283"/>
                </a:lnTo>
                <a:cubicBezTo>
                  <a:pt x="8904" y="10283"/>
                  <a:pt x="8904" y="10249"/>
                  <a:pt x="8882" y="10249"/>
                </a:cubicBezTo>
                <a:close/>
                <a:moveTo>
                  <a:pt x="3796" y="10193"/>
                </a:moveTo>
                <a:cubicBezTo>
                  <a:pt x="3787" y="10193"/>
                  <a:pt x="3779" y="10199"/>
                  <a:pt x="3779" y="10210"/>
                </a:cubicBezTo>
                <a:lnTo>
                  <a:pt x="3779" y="10285"/>
                </a:lnTo>
                <a:cubicBezTo>
                  <a:pt x="3779" y="10297"/>
                  <a:pt x="3788" y="10303"/>
                  <a:pt x="3796" y="10303"/>
                </a:cubicBezTo>
                <a:cubicBezTo>
                  <a:pt x="3805" y="10303"/>
                  <a:pt x="3814" y="10297"/>
                  <a:pt x="3814" y="10285"/>
                </a:cubicBezTo>
                <a:lnTo>
                  <a:pt x="3814" y="10210"/>
                </a:lnTo>
                <a:cubicBezTo>
                  <a:pt x="3814" y="10199"/>
                  <a:pt x="3805" y="10193"/>
                  <a:pt x="3796" y="10193"/>
                </a:cubicBezTo>
                <a:close/>
                <a:moveTo>
                  <a:pt x="12307" y="10211"/>
                </a:moveTo>
                <a:cubicBezTo>
                  <a:pt x="12289" y="10211"/>
                  <a:pt x="12272" y="10222"/>
                  <a:pt x="12272" y="10246"/>
                </a:cubicBezTo>
                <a:lnTo>
                  <a:pt x="12272" y="10276"/>
                </a:lnTo>
                <a:cubicBezTo>
                  <a:pt x="12272" y="10299"/>
                  <a:pt x="12289" y="10310"/>
                  <a:pt x="12307" y="10310"/>
                </a:cubicBezTo>
                <a:cubicBezTo>
                  <a:pt x="12324" y="10310"/>
                  <a:pt x="12342" y="10299"/>
                  <a:pt x="12342" y="10276"/>
                </a:cubicBezTo>
                <a:lnTo>
                  <a:pt x="12342" y="10246"/>
                </a:lnTo>
                <a:cubicBezTo>
                  <a:pt x="12342" y="10222"/>
                  <a:pt x="12324" y="10211"/>
                  <a:pt x="12307" y="10211"/>
                </a:cubicBezTo>
                <a:close/>
                <a:moveTo>
                  <a:pt x="23774" y="10237"/>
                </a:moveTo>
                <a:cubicBezTo>
                  <a:pt x="23769" y="10237"/>
                  <a:pt x="23764" y="10237"/>
                  <a:pt x="23759" y="10238"/>
                </a:cubicBezTo>
                <a:cubicBezTo>
                  <a:pt x="23718" y="10247"/>
                  <a:pt x="23730" y="10306"/>
                  <a:pt x="23768" y="10307"/>
                </a:cubicBezTo>
                <a:cubicBezTo>
                  <a:pt x="23773" y="10317"/>
                  <a:pt x="23785" y="10322"/>
                  <a:pt x="23798" y="10322"/>
                </a:cubicBezTo>
                <a:cubicBezTo>
                  <a:pt x="23804" y="10322"/>
                  <a:pt x="23810" y="10320"/>
                  <a:pt x="23815" y="10318"/>
                </a:cubicBezTo>
                <a:cubicBezTo>
                  <a:pt x="23833" y="10307"/>
                  <a:pt x="23836" y="10286"/>
                  <a:pt x="23828" y="10270"/>
                </a:cubicBezTo>
                <a:cubicBezTo>
                  <a:pt x="23818" y="10247"/>
                  <a:pt x="23797" y="10237"/>
                  <a:pt x="23774" y="10237"/>
                </a:cubicBezTo>
                <a:close/>
                <a:moveTo>
                  <a:pt x="24093" y="10235"/>
                </a:moveTo>
                <a:cubicBezTo>
                  <a:pt x="24083" y="10235"/>
                  <a:pt x="24073" y="10240"/>
                  <a:pt x="24067" y="10252"/>
                </a:cubicBezTo>
                <a:cubicBezTo>
                  <a:pt x="24061" y="10262"/>
                  <a:pt x="24056" y="10272"/>
                  <a:pt x="24051" y="10282"/>
                </a:cubicBezTo>
                <a:cubicBezTo>
                  <a:pt x="24037" y="10310"/>
                  <a:pt x="24061" y="10336"/>
                  <a:pt x="24085" y="10336"/>
                </a:cubicBezTo>
                <a:cubicBezTo>
                  <a:pt x="24096" y="10336"/>
                  <a:pt x="24106" y="10331"/>
                  <a:pt x="24113" y="10318"/>
                </a:cubicBezTo>
                <a:cubicBezTo>
                  <a:pt x="24118" y="10307"/>
                  <a:pt x="24123" y="10298"/>
                  <a:pt x="24129" y="10287"/>
                </a:cubicBezTo>
                <a:cubicBezTo>
                  <a:pt x="24142" y="10260"/>
                  <a:pt x="24116" y="10235"/>
                  <a:pt x="24093" y="10235"/>
                </a:cubicBezTo>
                <a:close/>
                <a:moveTo>
                  <a:pt x="6598" y="10271"/>
                </a:moveTo>
                <a:cubicBezTo>
                  <a:pt x="6552" y="10271"/>
                  <a:pt x="6552" y="10341"/>
                  <a:pt x="6598" y="10341"/>
                </a:cubicBezTo>
                <a:lnTo>
                  <a:pt x="6614" y="10341"/>
                </a:lnTo>
                <a:cubicBezTo>
                  <a:pt x="6658" y="10341"/>
                  <a:pt x="6660" y="10271"/>
                  <a:pt x="6614" y="10271"/>
                </a:cubicBezTo>
                <a:close/>
                <a:moveTo>
                  <a:pt x="20170" y="10225"/>
                </a:moveTo>
                <a:cubicBezTo>
                  <a:pt x="20158" y="10225"/>
                  <a:pt x="20145" y="10233"/>
                  <a:pt x="20138" y="10243"/>
                </a:cubicBezTo>
                <a:cubicBezTo>
                  <a:pt x="20128" y="10261"/>
                  <a:pt x="20135" y="10280"/>
                  <a:pt x="20151" y="10292"/>
                </a:cubicBezTo>
                <a:cubicBezTo>
                  <a:pt x="20171" y="10307"/>
                  <a:pt x="20191" y="10322"/>
                  <a:pt x="20212" y="10336"/>
                </a:cubicBezTo>
                <a:cubicBezTo>
                  <a:pt x="20217" y="10340"/>
                  <a:pt x="20222" y="10341"/>
                  <a:pt x="20228" y="10341"/>
                </a:cubicBezTo>
                <a:cubicBezTo>
                  <a:pt x="20241" y="10341"/>
                  <a:pt x="20253" y="10334"/>
                  <a:pt x="20260" y="10323"/>
                </a:cubicBezTo>
                <a:cubicBezTo>
                  <a:pt x="20269" y="10304"/>
                  <a:pt x="20263" y="10286"/>
                  <a:pt x="20247" y="10275"/>
                </a:cubicBezTo>
                <a:cubicBezTo>
                  <a:pt x="20227" y="10259"/>
                  <a:pt x="20207" y="10244"/>
                  <a:pt x="20186" y="10230"/>
                </a:cubicBezTo>
                <a:cubicBezTo>
                  <a:pt x="20182" y="10226"/>
                  <a:pt x="20176" y="10225"/>
                  <a:pt x="20170" y="10225"/>
                </a:cubicBezTo>
                <a:close/>
                <a:moveTo>
                  <a:pt x="8189" y="10277"/>
                </a:moveTo>
                <a:cubicBezTo>
                  <a:pt x="8178" y="10277"/>
                  <a:pt x="8166" y="10290"/>
                  <a:pt x="8174" y="10304"/>
                </a:cubicBezTo>
                <a:cubicBezTo>
                  <a:pt x="8179" y="10315"/>
                  <a:pt x="8184" y="10324"/>
                  <a:pt x="8189" y="10335"/>
                </a:cubicBezTo>
                <a:cubicBezTo>
                  <a:pt x="8193" y="10341"/>
                  <a:pt x="8198" y="10344"/>
                  <a:pt x="8203" y="10344"/>
                </a:cubicBezTo>
                <a:cubicBezTo>
                  <a:pt x="8214" y="10344"/>
                  <a:pt x="8226" y="10331"/>
                  <a:pt x="8219" y="10317"/>
                </a:cubicBezTo>
                <a:cubicBezTo>
                  <a:pt x="8213" y="10306"/>
                  <a:pt x="8208" y="10297"/>
                  <a:pt x="8203" y="10286"/>
                </a:cubicBezTo>
                <a:cubicBezTo>
                  <a:pt x="8200" y="10280"/>
                  <a:pt x="8194" y="10277"/>
                  <a:pt x="8189" y="10277"/>
                </a:cubicBezTo>
                <a:close/>
                <a:moveTo>
                  <a:pt x="5547" y="10234"/>
                </a:moveTo>
                <a:cubicBezTo>
                  <a:pt x="5506" y="10234"/>
                  <a:pt x="5469" y="10287"/>
                  <a:pt x="5507" y="10324"/>
                </a:cubicBezTo>
                <a:lnTo>
                  <a:pt x="5523" y="10340"/>
                </a:lnTo>
                <a:cubicBezTo>
                  <a:pt x="5534" y="10351"/>
                  <a:pt x="5547" y="10355"/>
                  <a:pt x="5559" y="10355"/>
                </a:cubicBezTo>
                <a:cubicBezTo>
                  <a:pt x="5600" y="10355"/>
                  <a:pt x="5636" y="10303"/>
                  <a:pt x="5599" y="10265"/>
                </a:cubicBezTo>
                <a:lnTo>
                  <a:pt x="5583" y="10250"/>
                </a:lnTo>
                <a:cubicBezTo>
                  <a:pt x="5572" y="10239"/>
                  <a:pt x="5559" y="10234"/>
                  <a:pt x="5547" y="10234"/>
                </a:cubicBezTo>
                <a:close/>
                <a:moveTo>
                  <a:pt x="11736" y="10218"/>
                </a:moveTo>
                <a:cubicBezTo>
                  <a:pt x="11717" y="10218"/>
                  <a:pt x="11698" y="10228"/>
                  <a:pt x="11689" y="10246"/>
                </a:cubicBezTo>
                <a:cubicBezTo>
                  <a:pt x="11684" y="10256"/>
                  <a:pt x="11679" y="10265"/>
                  <a:pt x="11674" y="10276"/>
                </a:cubicBezTo>
                <a:cubicBezTo>
                  <a:pt x="11660" y="10302"/>
                  <a:pt x="11665" y="10335"/>
                  <a:pt x="11694" y="10349"/>
                </a:cubicBezTo>
                <a:cubicBezTo>
                  <a:pt x="11701" y="10354"/>
                  <a:pt x="11710" y="10356"/>
                  <a:pt x="11720" y="10356"/>
                </a:cubicBezTo>
                <a:cubicBezTo>
                  <a:pt x="11738" y="10356"/>
                  <a:pt x="11757" y="10347"/>
                  <a:pt x="11766" y="10329"/>
                </a:cubicBezTo>
                <a:cubicBezTo>
                  <a:pt x="11772" y="10319"/>
                  <a:pt x="11777" y="10309"/>
                  <a:pt x="11782" y="10299"/>
                </a:cubicBezTo>
                <a:cubicBezTo>
                  <a:pt x="11795" y="10273"/>
                  <a:pt x="11790" y="10241"/>
                  <a:pt x="11763" y="10226"/>
                </a:cubicBezTo>
                <a:cubicBezTo>
                  <a:pt x="11755" y="10221"/>
                  <a:pt x="11745" y="10218"/>
                  <a:pt x="11736" y="10218"/>
                </a:cubicBezTo>
                <a:close/>
                <a:moveTo>
                  <a:pt x="21745" y="10288"/>
                </a:moveTo>
                <a:cubicBezTo>
                  <a:pt x="21699" y="10288"/>
                  <a:pt x="21699" y="10360"/>
                  <a:pt x="21745" y="10360"/>
                </a:cubicBezTo>
                <a:lnTo>
                  <a:pt x="21775" y="10360"/>
                </a:lnTo>
                <a:cubicBezTo>
                  <a:pt x="21775" y="10360"/>
                  <a:pt x="21775" y="10360"/>
                  <a:pt x="21776" y="10360"/>
                </a:cubicBezTo>
                <a:cubicBezTo>
                  <a:pt x="21821" y="10360"/>
                  <a:pt x="21820" y="10291"/>
                  <a:pt x="21775" y="10288"/>
                </a:cubicBezTo>
                <a:close/>
                <a:moveTo>
                  <a:pt x="14319" y="10291"/>
                </a:moveTo>
                <a:cubicBezTo>
                  <a:pt x="14311" y="10291"/>
                  <a:pt x="14302" y="10294"/>
                  <a:pt x="14295" y="10301"/>
                </a:cubicBezTo>
                <a:lnTo>
                  <a:pt x="14279" y="10317"/>
                </a:lnTo>
                <a:cubicBezTo>
                  <a:pt x="14254" y="10342"/>
                  <a:pt x="14279" y="10377"/>
                  <a:pt x="14306" y="10377"/>
                </a:cubicBezTo>
                <a:cubicBezTo>
                  <a:pt x="14314" y="10377"/>
                  <a:pt x="14322" y="10373"/>
                  <a:pt x="14329" y="10366"/>
                </a:cubicBezTo>
                <a:lnTo>
                  <a:pt x="14345" y="10350"/>
                </a:lnTo>
                <a:cubicBezTo>
                  <a:pt x="14370" y="10326"/>
                  <a:pt x="14346" y="10291"/>
                  <a:pt x="14319" y="10291"/>
                </a:cubicBezTo>
                <a:close/>
                <a:moveTo>
                  <a:pt x="3361" y="10294"/>
                </a:moveTo>
                <a:cubicBezTo>
                  <a:pt x="3343" y="10294"/>
                  <a:pt x="3325" y="10305"/>
                  <a:pt x="3325" y="10328"/>
                </a:cubicBezTo>
                <a:lnTo>
                  <a:pt x="3325" y="10344"/>
                </a:lnTo>
                <a:cubicBezTo>
                  <a:pt x="3325" y="10367"/>
                  <a:pt x="3342" y="10379"/>
                  <a:pt x="3360" y="10379"/>
                </a:cubicBezTo>
                <a:cubicBezTo>
                  <a:pt x="3377" y="10379"/>
                  <a:pt x="3396" y="10367"/>
                  <a:pt x="3397" y="10344"/>
                </a:cubicBezTo>
                <a:lnTo>
                  <a:pt x="3397" y="10328"/>
                </a:lnTo>
                <a:cubicBezTo>
                  <a:pt x="3397" y="10305"/>
                  <a:pt x="3379" y="10294"/>
                  <a:pt x="3361" y="10294"/>
                </a:cubicBezTo>
                <a:close/>
                <a:moveTo>
                  <a:pt x="6838" y="10345"/>
                </a:moveTo>
                <a:cubicBezTo>
                  <a:pt x="6792" y="10345"/>
                  <a:pt x="6792" y="10415"/>
                  <a:pt x="6838" y="10415"/>
                </a:cubicBezTo>
                <a:lnTo>
                  <a:pt x="6854" y="10415"/>
                </a:lnTo>
                <a:cubicBezTo>
                  <a:pt x="6854" y="10415"/>
                  <a:pt x="6855" y="10415"/>
                  <a:pt x="6856" y="10415"/>
                </a:cubicBezTo>
                <a:cubicBezTo>
                  <a:pt x="6899" y="10415"/>
                  <a:pt x="6898" y="10345"/>
                  <a:pt x="6854" y="10345"/>
                </a:cubicBezTo>
                <a:close/>
                <a:moveTo>
                  <a:pt x="5146" y="10298"/>
                </a:moveTo>
                <a:cubicBezTo>
                  <a:pt x="5139" y="10298"/>
                  <a:pt x="5133" y="10300"/>
                  <a:pt x="5127" y="10303"/>
                </a:cubicBezTo>
                <a:cubicBezTo>
                  <a:pt x="5109" y="10314"/>
                  <a:pt x="5106" y="10335"/>
                  <a:pt x="5115" y="10351"/>
                </a:cubicBezTo>
                <a:cubicBezTo>
                  <a:pt x="5125" y="10376"/>
                  <a:pt x="5136" y="10402"/>
                  <a:pt x="5147" y="10427"/>
                </a:cubicBezTo>
                <a:cubicBezTo>
                  <a:pt x="5152" y="10438"/>
                  <a:pt x="5164" y="10444"/>
                  <a:pt x="5177" y="10444"/>
                </a:cubicBezTo>
                <a:cubicBezTo>
                  <a:pt x="5183" y="10444"/>
                  <a:pt x="5190" y="10443"/>
                  <a:pt x="5195" y="10439"/>
                </a:cubicBezTo>
                <a:cubicBezTo>
                  <a:pt x="5214" y="10429"/>
                  <a:pt x="5216" y="10408"/>
                  <a:pt x="5209" y="10391"/>
                </a:cubicBezTo>
                <a:cubicBezTo>
                  <a:pt x="5198" y="10366"/>
                  <a:pt x="5188" y="10341"/>
                  <a:pt x="5175" y="10317"/>
                </a:cubicBezTo>
                <a:cubicBezTo>
                  <a:pt x="5171" y="10304"/>
                  <a:pt x="5158" y="10298"/>
                  <a:pt x="5146" y="10298"/>
                </a:cubicBezTo>
                <a:close/>
                <a:moveTo>
                  <a:pt x="14038" y="10315"/>
                </a:moveTo>
                <a:cubicBezTo>
                  <a:pt x="13993" y="10315"/>
                  <a:pt x="13993" y="10386"/>
                  <a:pt x="14038" y="10386"/>
                </a:cubicBezTo>
                <a:cubicBezTo>
                  <a:pt x="14051" y="10386"/>
                  <a:pt x="14059" y="10381"/>
                  <a:pt x="14066" y="10372"/>
                </a:cubicBezTo>
                <a:cubicBezTo>
                  <a:pt x="14075" y="10406"/>
                  <a:pt x="14103" y="10432"/>
                  <a:pt x="14135" y="10442"/>
                </a:cubicBezTo>
                <a:cubicBezTo>
                  <a:pt x="14139" y="10444"/>
                  <a:pt x="14143" y="10444"/>
                  <a:pt x="14146" y="10444"/>
                </a:cubicBezTo>
                <a:cubicBezTo>
                  <a:pt x="14180" y="10444"/>
                  <a:pt x="14191" y="10387"/>
                  <a:pt x="14152" y="10374"/>
                </a:cubicBezTo>
                <a:cubicBezTo>
                  <a:pt x="14137" y="10369"/>
                  <a:pt x="14131" y="10356"/>
                  <a:pt x="14130" y="10341"/>
                </a:cubicBezTo>
                <a:cubicBezTo>
                  <a:pt x="14128" y="10325"/>
                  <a:pt x="14111" y="10315"/>
                  <a:pt x="14096" y="10315"/>
                </a:cubicBezTo>
                <a:cubicBezTo>
                  <a:pt x="14093" y="10315"/>
                  <a:pt x="14090" y="10316"/>
                  <a:pt x="14087" y="10317"/>
                </a:cubicBezTo>
                <a:cubicBezTo>
                  <a:pt x="14078" y="10319"/>
                  <a:pt x="14072" y="10324"/>
                  <a:pt x="14067" y="10330"/>
                </a:cubicBezTo>
                <a:cubicBezTo>
                  <a:pt x="14062" y="10322"/>
                  <a:pt x="14052" y="10315"/>
                  <a:pt x="14038" y="10315"/>
                </a:cubicBezTo>
                <a:close/>
                <a:moveTo>
                  <a:pt x="1692" y="10316"/>
                </a:moveTo>
                <a:cubicBezTo>
                  <a:pt x="1683" y="10316"/>
                  <a:pt x="1673" y="10319"/>
                  <a:pt x="1665" y="10323"/>
                </a:cubicBezTo>
                <a:cubicBezTo>
                  <a:pt x="1639" y="10339"/>
                  <a:pt x="1632" y="10370"/>
                  <a:pt x="1645" y="10396"/>
                </a:cubicBezTo>
                <a:cubicBezTo>
                  <a:pt x="1650" y="10407"/>
                  <a:pt x="1655" y="10416"/>
                  <a:pt x="1661" y="10427"/>
                </a:cubicBezTo>
                <a:cubicBezTo>
                  <a:pt x="1670" y="10444"/>
                  <a:pt x="1688" y="10453"/>
                  <a:pt x="1707" y="10453"/>
                </a:cubicBezTo>
                <a:cubicBezTo>
                  <a:pt x="1716" y="10453"/>
                  <a:pt x="1726" y="10450"/>
                  <a:pt x="1734" y="10446"/>
                </a:cubicBezTo>
                <a:cubicBezTo>
                  <a:pt x="1760" y="10430"/>
                  <a:pt x="1768" y="10398"/>
                  <a:pt x="1754" y="10372"/>
                </a:cubicBezTo>
                <a:cubicBezTo>
                  <a:pt x="1749" y="10362"/>
                  <a:pt x="1743" y="10351"/>
                  <a:pt x="1738" y="10343"/>
                </a:cubicBezTo>
                <a:cubicBezTo>
                  <a:pt x="1730" y="10325"/>
                  <a:pt x="1711" y="10316"/>
                  <a:pt x="1692" y="10316"/>
                </a:cubicBezTo>
                <a:close/>
                <a:moveTo>
                  <a:pt x="15523" y="10331"/>
                </a:moveTo>
                <a:cubicBezTo>
                  <a:pt x="15505" y="10331"/>
                  <a:pt x="15488" y="10339"/>
                  <a:pt x="15477" y="10357"/>
                </a:cubicBezTo>
                <a:cubicBezTo>
                  <a:pt x="15465" y="10382"/>
                  <a:pt x="15472" y="10417"/>
                  <a:pt x="15497" y="10430"/>
                </a:cubicBezTo>
                <a:cubicBezTo>
                  <a:pt x="15508" y="10435"/>
                  <a:pt x="15517" y="10440"/>
                  <a:pt x="15528" y="10446"/>
                </a:cubicBezTo>
                <a:cubicBezTo>
                  <a:pt x="15537" y="10450"/>
                  <a:pt x="15546" y="10453"/>
                  <a:pt x="15556" y="10453"/>
                </a:cubicBezTo>
                <a:cubicBezTo>
                  <a:pt x="15574" y="10453"/>
                  <a:pt x="15591" y="10444"/>
                  <a:pt x="15601" y="10427"/>
                </a:cubicBezTo>
                <a:cubicBezTo>
                  <a:pt x="15615" y="10403"/>
                  <a:pt x="15607" y="10366"/>
                  <a:pt x="15581" y="10353"/>
                </a:cubicBezTo>
                <a:cubicBezTo>
                  <a:pt x="15571" y="10348"/>
                  <a:pt x="15561" y="10343"/>
                  <a:pt x="15551" y="10338"/>
                </a:cubicBezTo>
                <a:cubicBezTo>
                  <a:pt x="15542" y="10333"/>
                  <a:pt x="15532" y="10331"/>
                  <a:pt x="15523" y="10331"/>
                </a:cubicBezTo>
                <a:close/>
                <a:moveTo>
                  <a:pt x="18304" y="10433"/>
                </a:moveTo>
                <a:cubicBezTo>
                  <a:pt x="18281" y="10433"/>
                  <a:pt x="18281" y="10469"/>
                  <a:pt x="18304" y="10469"/>
                </a:cubicBezTo>
                <a:cubicBezTo>
                  <a:pt x="18326" y="10469"/>
                  <a:pt x="18327" y="10433"/>
                  <a:pt x="18304" y="10433"/>
                </a:cubicBezTo>
                <a:close/>
                <a:moveTo>
                  <a:pt x="14654" y="10405"/>
                </a:moveTo>
                <a:cubicBezTo>
                  <a:pt x="14627" y="10405"/>
                  <a:pt x="14604" y="10441"/>
                  <a:pt x="14629" y="10466"/>
                </a:cubicBezTo>
                <a:lnTo>
                  <a:pt x="14645" y="10481"/>
                </a:lnTo>
                <a:cubicBezTo>
                  <a:pt x="14652" y="10489"/>
                  <a:pt x="14660" y="10492"/>
                  <a:pt x="14668" y="10492"/>
                </a:cubicBezTo>
                <a:cubicBezTo>
                  <a:pt x="14696" y="10492"/>
                  <a:pt x="14720" y="10456"/>
                  <a:pt x="14695" y="10432"/>
                </a:cubicBezTo>
                <a:lnTo>
                  <a:pt x="14679" y="10416"/>
                </a:lnTo>
                <a:cubicBezTo>
                  <a:pt x="14671" y="10408"/>
                  <a:pt x="14663" y="10405"/>
                  <a:pt x="14654" y="10405"/>
                </a:cubicBezTo>
                <a:close/>
                <a:moveTo>
                  <a:pt x="4429" y="10428"/>
                </a:moveTo>
                <a:cubicBezTo>
                  <a:pt x="4410" y="10428"/>
                  <a:pt x="4391" y="10438"/>
                  <a:pt x="4381" y="10455"/>
                </a:cubicBezTo>
                <a:cubicBezTo>
                  <a:pt x="4366" y="10481"/>
                  <a:pt x="4376" y="10513"/>
                  <a:pt x="4400" y="10528"/>
                </a:cubicBezTo>
                <a:cubicBezTo>
                  <a:pt x="4416" y="10539"/>
                  <a:pt x="4431" y="10548"/>
                  <a:pt x="4445" y="10559"/>
                </a:cubicBezTo>
                <a:cubicBezTo>
                  <a:pt x="4453" y="10564"/>
                  <a:pt x="4461" y="10566"/>
                  <a:pt x="4470" y="10566"/>
                </a:cubicBezTo>
                <a:cubicBezTo>
                  <a:pt x="4489" y="10566"/>
                  <a:pt x="4509" y="10556"/>
                  <a:pt x="4519" y="10539"/>
                </a:cubicBezTo>
                <a:cubicBezTo>
                  <a:pt x="4533" y="10513"/>
                  <a:pt x="4523" y="10482"/>
                  <a:pt x="4499" y="10466"/>
                </a:cubicBezTo>
                <a:cubicBezTo>
                  <a:pt x="4483" y="10455"/>
                  <a:pt x="4468" y="10446"/>
                  <a:pt x="4455" y="10435"/>
                </a:cubicBezTo>
                <a:cubicBezTo>
                  <a:pt x="4447" y="10430"/>
                  <a:pt x="4438" y="10428"/>
                  <a:pt x="4429" y="10428"/>
                </a:cubicBezTo>
                <a:close/>
                <a:moveTo>
                  <a:pt x="9512" y="10426"/>
                </a:moveTo>
                <a:cubicBezTo>
                  <a:pt x="9493" y="10426"/>
                  <a:pt x="9474" y="10436"/>
                  <a:pt x="9464" y="10453"/>
                </a:cubicBezTo>
                <a:cubicBezTo>
                  <a:pt x="9449" y="10479"/>
                  <a:pt x="9459" y="10510"/>
                  <a:pt x="9484" y="10526"/>
                </a:cubicBezTo>
                <a:cubicBezTo>
                  <a:pt x="9509" y="10542"/>
                  <a:pt x="9532" y="10558"/>
                  <a:pt x="9557" y="10573"/>
                </a:cubicBezTo>
                <a:cubicBezTo>
                  <a:pt x="9566" y="10578"/>
                  <a:pt x="9575" y="10581"/>
                  <a:pt x="9584" y="10581"/>
                </a:cubicBezTo>
                <a:cubicBezTo>
                  <a:pt x="9603" y="10581"/>
                  <a:pt x="9622" y="10571"/>
                  <a:pt x="9631" y="10554"/>
                </a:cubicBezTo>
                <a:cubicBezTo>
                  <a:pt x="9647" y="10527"/>
                  <a:pt x="9636" y="10496"/>
                  <a:pt x="9611" y="10480"/>
                </a:cubicBezTo>
                <a:cubicBezTo>
                  <a:pt x="9586" y="10464"/>
                  <a:pt x="9563" y="10449"/>
                  <a:pt x="9538" y="10433"/>
                </a:cubicBezTo>
                <a:cubicBezTo>
                  <a:pt x="9529" y="10428"/>
                  <a:pt x="9520" y="10426"/>
                  <a:pt x="9512" y="10426"/>
                </a:cubicBezTo>
                <a:close/>
                <a:moveTo>
                  <a:pt x="13330" y="10454"/>
                </a:moveTo>
                <a:cubicBezTo>
                  <a:pt x="13309" y="10454"/>
                  <a:pt x="13287" y="10472"/>
                  <a:pt x="13294" y="10498"/>
                </a:cubicBezTo>
                <a:cubicBezTo>
                  <a:pt x="13305" y="10540"/>
                  <a:pt x="13333" y="10576"/>
                  <a:pt x="13372" y="10594"/>
                </a:cubicBezTo>
                <a:cubicBezTo>
                  <a:pt x="13378" y="10598"/>
                  <a:pt x="13383" y="10599"/>
                  <a:pt x="13389" y="10599"/>
                </a:cubicBezTo>
                <a:cubicBezTo>
                  <a:pt x="13420" y="10599"/>
                  <a:pt x="13440" y="10551"/>
                  <a:pt x="13406" y="10534"/>
                </a:cubicBezTo>
                <a:cubicBezTo>
                  <a:pt x="13383" y="10522"/>
                  <a:pt x="13368" y="10505"/>
                  <a:pt x="13362" y="10480"/>
                </a:cubicBezTo>
                <a:cubicBezTo>
                  <a:pt x="13358" y="10462"/>
                  <a:pt x="13344" y="10454"/>
                  <a:pt x="13330" y="10454"/>
                </a:cubicBezTo>
                <a:close/>
                <a:moveTo>
                  <a:pt x="22423" y="10458"/>
                </a:moveTo>
                <a:cubicBezTo>
                  <a:pt x="22402" y="10458"/>
                  <a:pt x="22380" y="10476"/>
                  <a:pt x="22385" y="10502"/>
                </a:cubicBezTo>
                <a:lnTo>
                  <a:pt x="22401" y="10577"/>
                </a:lnTo>
                <a:cubicBezTo>
                  <a:pt x="22405" y="10595"/>
                  <a:pt x="22418" y="10602"/>
                  <a:pt x="22432" y="10602"/>
                </a:cubicBezTo>
                <a:cubicBezTo>
                  <a:pt x="22453" y="10602"/>
                  <a:pt x="22475" y="10585"/>
                  <a:pt x="22469" y="10559"/>
                </a:cubicBezTo>
                <a:cubicBezTo>
                  <a:pt x="22463" y="10534"/>
                  <a:pt x="22458" y="10507"/>
                  <a:pt x="22453" y="10484"/>
                </a:cubicBezTo>
                <a:cubicBezTo>
                  <a:pt x="22450" y="10466"/>
                  <a:pt x="22436" y="10458"/>
                  <a:pt x="22423" y="10458"/>
                </a:cubicBezTo>
                <a:close/>
                <a:moveTo>
                  <a:pt x="10368" y="10460"/>
                </a:moveTo>
                <a:cubicBezTo>
                  <a:pt x="10365" y="10460"/>
                  <a:pt x="10362" y="10460"/>
                  <a:pt x="10359" y="10461"/>
                </a:cubicBezTo>
                <a:cubicBezTo>
                  <a:pt x="10341" y="10467"/>
                  <a:pt x="10327" y="10488"/>
                  <a:pt x="10334" y="10505"/>
                </a:cubicBezTo>
                <a:cubicBezTo>
                  <a:pt x="10344" y="10529"/>
                  <a:pt x="10354" y="10555"/>
                  <a:pt x="10364" y="10580"/>
                </a:cubicBezTo>
                <a:cubicBezTo>
                  <a:pt x="10370" y="10595"/>
                  <a:pt x="10383" y="10606"/>
                  <a:pt x="10398" y="10606"/>
                </a:cubicBezTo>
                <a:cubicBezTo>
                  <a:pt x="10401" y="10606"/>
                  <a:pt x="10404" y="10606"/>
                  <a:pt x="10407" y="10605"/>
                </a:cubicBezTo>
                <a:cubicBezTo>
                  <a:pt x="10424" y="10601"/>
                  <a:pt x="10440" y="10580"/>
                  <a:pt x="10432" y="10561"/>
                </a:cubicBezTo>
                <a:cubicBezTo>
                  <a:pt x="10422" y="10537"/>
                  <a:pt x="10412" y="10512"/>
                  <a:pt x="10402" y="10486"/>
                </a:cubicBezTo>
                <a:cubicBezTo>
                  <a:pt x="10396" y="10471"/>
                  <a:pt x="10383" y="10460"/>
                  <a:pt x="10368" y="10460"/>
                </a:cubicBezTo>
                <a:close/>
                <a:moveTo>
                  <a:pt x="6081" y="10464"/>
                </a:moveTo>
                <a:cubicBezTo>
                  <a:pt x="6057" y="10464"/>
                  <a:pt x="6036" y="10480"/>
                  <a:pt x="6028" y="10502"/>
                </a:cubicBezTo>
                <a:cubicBezTo>
                  <a:pt x="6023" y="10518"/>
                  <a:pt x="6018" y="10533"/>
                  <a:pt x="6012" y="10547"/>
                </a:cubicBezTo>
                <a:cubicBezTo>
                  <a:pt x="6003" y="10574"/>
                  <a:pt x="6023" y="10606"/>
                  <a:pt x="6049" y="10612"/>
                </a:cubicBezTo>
                <a:cubicBezTo>
                  <a:pt x="6054" y="10614"/>
                  <a:pt x="6059" y="10615"/>
                  <a:pt x="6064" y="10615"/>
                </a:cubicBezTo>
                <a:cubicBezTo>
                  <a:pt x="6088" y="10615"/>
                  <a:pt x="6107" y="10598"/>
                  <a:pt x="6115" y="10576"/>
                </a:cubicBezTo>
                <a:cubicBezTo>
                  <a:pt x="6120" y="10560"/>
                  <a:pt x="6126" y="10545"/>
                  <a:pt x="6131" y="10532"/>
                </a:cubicBezTo>
                <a:cubicBezTo>
                  <a:pt x="6139" y="10503"/>
                  <a:pt x="6120" y="10472"/>
                  <a:pt x="6094" y="10466"/>
                </a:cubicBezTo>
                <a:cubicBezTo>
                  <a:pt x="6090" y="10464"/>
                  <a:pt x="6085" y="10464"/>
                  <a:pt x="6081" y="10464"/>
                </a:cubicBezTo>
                <a:close/>
                <a:moveTo>
                  <a:pt x="8987" y="10564"/>
                </a:moveTo>
                <a:cubicBezTo>
                  <a:pt x="8973" y="10564"/>
                  <a:pt x="8961" y="10582"/>
                  <a:pt x="8973" y="10594"/>
                </a:cubicBezTo>
                <a:cubicBezTo>
                  <a:pt x="8978" y="10601"/>
                  <a:pt x="8983" y="10605"/>
                  <a:pt x="8989" y="10610"/>
                </a:cubicBezTo>
                <a:cubicBezTo>
                  <a:pt x="8992" y="10614"/>
                  <a:pt x="8996" y="10615"/>
                  <a:pt x="9000" y="10615"/>
                </a:cubicBezTo>
                <a:cubicBezTo>
                  <a:pt x="9014" y="10615"/>
                  <a:pt x="9026" y="10597"/>
                  <a:pt x="9014" y="10585"/>
                </a:cubicBezTo>
                <a:lnTo>
                  <a:pt x="8998" y="10569"/>
                </a:lnTo>
                <a:cubicBezTo>
                  <a:pt x="8995" y="10566"/>
                  <a:pt x="8991" y="10564"/>
                  <a:pt x="8987" y="10564"/>
                </a:cubicBezTo>
                <a:close/>
                <a:moveTo>
                  <a:pt x="2563" y="10532"/>
                </a:moveTo>
                <a:cubicBezTo>
                  <a:pt x="2546" y="10532"/>
                  <a:pt x="2528" y="10544"/>
                  <a:pt x="2528" y="10566"/>
                </a:cubicBezTo>
                <a:lnTo>
                  <a:pt x="2528" y="10582"/>
                </a:lnTo>
                <a:cubicBezTo>
                  <a:pt x="2528" y="10605"/>
                  <a:pt x="2545" y="10616"/>
                  <a:pt x="2563" y="10616"/>
                </a:cubicBezTo>
                <a:cubicBezTo>
                  <a:pt x="2581" y="10616"/>
                  <a:pt x="2598" y="10605"/>
                  <a:pt x="2598" y="10582"/>
                </a:cubicBezTo>
                <a:lnTo>
                  <a:pt x="2598" y="10566"/>
                </a:lnTo>
                <a:cubicBezTo>
                  <a:pt x="2598" y="10544"/>
                  <a:pt x="2581" y="10532"/>
                  <a:pt x="2563" y="10532"/>
                </a:cubicBezTo>
                <a:close/>
                <a:moveTo>
                  <a:pt x="7879" y="10547"/>
                </a:moveTo>
                <a:cubicBezTo>
                  <a:pt x="7835" y="10547"/>
                  <a:pt x="7836" y="10617"/>
                  <a:pt x="7881" y="10617"/>
                </a:cubicBezTo>
                <a:lnTo>
                  <a:pt x="7912" y="10617"/>
                </a:lnTo>
                <a:cubicBezTo>
                  <a:pt x="7957" y="10617"/>
                  <a:pt x="7957" y="10547"/>
                  <a:pt x="7912" y="10547"/>
                </a:cubicBezTo>
                <a:lnTo>
                  <a:pt x="7881" y="10547"/>
                </a:lnTo>
                <a:cubicBezTo>
                  <a:pt x="7881" y="10547"/>
                  <a:pt x="7880" y="10547"/>
                  <a:pt x="7879" y="10547"/>
                </a:cubicBezTo>
                <a:close/>
                <a:moveTo>
                  <a:pt x="3304" y="10540"/>
                </a:moveTo>
                <a:cubicBezTo>
                  <a:pt x="3281" y="10540"/>
                  <a:pt x="3259" y="10545"/>
                  <a:pt x="3237" y="10556"/>
                </a:cubicBezTo>
                <a:cubicBezTo>
                  <a:pt x="3203" y="10573"/>
                  <a:pt x="3224" y="10621"/>
                  <a:pt x="3257" y="10621"/>
                </a:cubicBezTo>
                <a:cubicBezTo>
                  <a:pt x="3262" y="10621"/>
                  <a:pt x="3267" y="10620"/>
                  <a:pt x="3273" y="10617"/>
                </a:cubicBezTo>
                <a:cubicBezTo>
                  <a:pt x="3282" y="10613"/>
                  <a:pt x="3291" y="10611"/>
                  <a:pt x="3301" y="10611"/>
                </a:cubicBezTo>
                <a:cubicBezTo>
                  <a:pt x="3312" y="10611"/>
                  <a:pt x="3323" y="10614"/>
                  <a:pt x="3335" y="10618"/>
                </a:cubicBezTo>
                <a:cubicBezTo>
                  <a:pt x="3338" y="10620"/>
                  <a:pt x="3342" y="10621"/>
                  <a:pt x="3345" y="10621"/>
                </a:cubicBezTo>
                <a:cubicBezTo>
                  <a:pt x="3360" y="10621"/>
                  <a:pt x="3374" y="10608"/>
                  <a:pt x="3378" y="10594"/>
                </a:cubicBezTo>
                <a:cubicBezTo>
                  <a:pt x="3384" y="10573"/>
                  <a:pt x="3371" y="10556"/>
                  <a:pt x="3355" y="10549"/>
                </a:cubicBezTo>
                <a:cubicBezTo>
                  <a:pt x="3338" y="10543"/>
                  <a:pt x="3321" y="10540"/>
                  <a:pt x="3304" y="10540"/>
                </a:cubicBezTo>
                <a:close/>
                <a:moveTo>
                  <a:pt x="7332" y="10559"/>
                </a:moveTo>
                <a:cubicBezTo>
                  <a:pt x="7286" y="10559"/>
                  <a:pt x="7286" y="10629"/>
                  <a:pt x="7332" y="10629"/>
                </a:cubicBezTo>
                <a:cubicBezTo>
                  <a:pt x="7336" y="10629"/>
                  <a:pt x="7339" y="10628"/>
                  <a:pt x="7343" y="10628"/>
                </a:cubicBezTo>
                <a:cubicBezTo>
                  <a:pt x="7350" y="10628"/>
                  <a:pt x="7356" y="10629"/>
                  <a:pt x="7363" y="10629"/>
                </a:cubicBezTo>
                <a:cubicBezTo>
                  <a:pt x="7409" y="10629"/>
                  <a:pt x="7409" y="10559"/>
                  <a:pt x="7363" y="10559"/>
                </a:cubicBezTo>
                <a:close/>
                <a:moveTo>
                  <a:pt x="16022" y="10526"/>
                </a:moveTo>
                <a:cubicBezTo>
                  <a:pt x="15981" y="10526"/>
                  <a:pt x="15944" y="10579"/>
                  <a:pt x="15981" y="10616"/>
                </a:cubicBezTo>
                <a:lnTo>
                  <a:pt x="15997" y="10632"/>
                </a:lnTo>
                <a:cubicBezTo>
                  <a:pt x="16008" y="10643"/>
                  <a:pt x="16021" y="10648"/>
                  <a:pt x="16033" y="10648"/>
                </a:cubicBezTo>
                <a:cubicBezTo>
                  <a:pt x="16074" y="10648"/>
                  <a:pt x="16111" y="10595"/>
                  <a:pt x="16074" y="10558"/>
                </a:cubicBezTo>
                <a:lnTo>
                  <a:pt x="16058" y="10542"/>
                </a:lnTo>
                <a:cubicBezTo>
                  <a:pt x="16047" y="10531"/>
                  <a:pt x="16034" y="10526"/>
                  <a:pt x="16022" y="10526"/>
                </a:cubicBezTo>
                <a:close/>
                <a:moveTo>
                  <a:pt x="18440" y="10583"/>
                </a:moveTo>
                <a:cubicBezTo>
                  <a:pt x="18429" y="10583"/>
                  <a:pt x="18417" y="10597"/>
                  <a:pt x="18424" y="10611"/>
                </a:cubicBezTo>
                <a:cubicBezTo>
                  <a:pt x="18430" y="10622"/>
                  <a:pt x="18435" y="10631"/>
                  <a:pt x="18440" y="10642"/>
                </a:cubicBezTo>
                <a:cubicBezTo>
                  <a:pt x="18443" y="10648"/>
                  <a:pt x="18448" y="10651"/>
                  <a:pt x="18453" y="10651"/>
                </a:cubicBezTo>
                <a:cubicBezTo>
                  <a:pt x="18465" y="10651"/>
                  <a:pt x="18477" y="10637"/>
                  <a:pt x="18469" y="10623"/>
                </a:cubicBezTo>
                <a:cubicBezTo>
                  <a:pt x="18464" y="10612"/>
                  <a:pt x="18459" y="10602"/>
                  <a:pt x="18454" y="10592"/>
                </a:cubicBezTo>
                <a:cubicBezTo>
                  <a:pt x="18450" y="10586"/>
                  <a:pt x="18445" y="10583"/>
                  <a:pt x="18440" y="10583"/>
                </a:cubicBezTo>
                <a:close/>
                <a:moveTo>
                  <a:pt x="17930" y="10533"/>
                </a:moveTo>
                <a:cubicBezTo>
                  <a:pt x="17921" y="10533"/>
                  <a:pt x="17911" y="10535"/>
                  <a:pt x="17903" y="10539"/>
                </a:cubicBezTo>
                <a:cubicBezTo>
                  <a:pt x="17892" y="10544"/>
                  <a:pt x="17883" y="10549"/>
                  <a:pt x="17872" y="10555"/>
                </a:cubicBezTo>
                <a:cubicBezTo>
                  <a:pt x="17846" y="10568"/>
                  <a:pt x="17840" y="10603"/>
                  <a:pt x="17853" y="10628"/>
                </a:cubicBezTo>
                <a:cubicBezTo>
                  <a:pt x="17864" y="10645"/>
                  <a:pt x="17882" y="10654"/>
                  <a:pt x="17900" y="10654"/>
                </a:cubicBezTo>
                <a:cubicBezTo>
                  <a:pt x="17909" y="10654"/>
                  <a:pt x="17918" y="10652"/>
                  <a:pt x="17927" y="10648"/>
                </a:cubicBezTo>
                <a:cubicBezTo>
                  <a:pt x="17937" y="10643"/>
                  <a:pt x="17946" y="10637"/>
                  <a:pt x="17956" y="10632"/>
                </a:cubicBezTo>
                <a:cubicBezTo>
                  <a:pt x="17982" y="10618"/>
                  <a:pt x="17990" y="10584"/>
                  <a:pt x="17976" y="10559"/>
                </a:cubicBezTo>
                <a:cubicBezTo>
                  <a:pt x="17965" y="10541"/>
                  <a:pt x="17948" y="10533"/>
                  <a:pt x="17930" y="10533"/>
                </a:cubicBezTo>
                <a:close/>
                <a:moveTo>
                  <a:pt x="18965" y="10548"/>
                </a:moveTo>
                <a:cubicBezTo>
                  <a:pt x="18897" y="10549"/>
                  <a:pt x="18897" y="10655"/>
                  <a:pt x="18965" y="10655"/>
                </a:cubicBezTo>
                <a:lnTo>
                  <a:pt x="18995" y="10655"/>
                </a:lnTo>
                <a:cubicBezTo>
                  <a:pt x="19064" y="10655"/>
                  <a:pt x="19064" y="10548"/>
                  <a:pt x="18995" y="10548"/>
                </a:cubicBezTo>
                <a:close/>
                <a:moveTo>
                  <a:pt x="20977" y="10559"/>
                </a:moveTo>
                <a:cubicBezTo>
                  <a:pt x="20960" y="10559"/>
                  <a:pt x="20942" y="10570"/>
                  <a:pt x="20942" y="10592"/>
                </a:cubicBezTo>
                <a:lnTo>
                  <a:pt x="20942" y="10623"/>
                </a:lnTo>
                <a:cubicBezTo>
                  <a:pt x="20942" y="10646"/>
                  <a:pt x="20960" y="10657"/>
                  <a:pt x="20977" y="10657"/>
                </a:cubicBezTo>
                <a:cubicBezTo>
                  <a:pt x="20995" y="10657"/>
                  <a:pt x="21013" y="10646"/>
                  <a:pt x="21013" y="10623"/>
                </a:cubicBezTo>
                <a:lnTo>
                  <a:pt x="21013" y="10592"/>
                </a:lnTo>
                <a:cubicBezTo>
                  <a:pt x="21013" y="10570"/>
                  <a:pt x="20995" y="10559"/>
                  <a:pt x="20977" y="10559"/>
                </a:cubicBezTo>
                <a:close/>
                <a:moveTo>
                  <a:pt x="1076" y="10574"/>
                </a:moveTo>
                <a:cubicBezTo>
                  <a:pt x="1058" y="10574"/>
                  <a:pt x="1039" y="10585"/>
                  <a:pt x="1038" y="10608"/>
                </a:cubicBezTo>
                <a:cubicBezTo>
                  <a:pt x="1036" y="10645"/>
                  <a:pt x="1061" y="10676"/>
                  <a:pt x="1097" y="10687"/>
                </a:cubicBezTo>
                <a:cubicBezTo>
                  <a:pt x="1101" y="10688"/>
                  <a:pt x="1105" y="10688"/>
                  <a:pt x="1108" y="10688"/>
                </a:cubicBezTo>
                <a:cubicBezTo>
                  <a:pt x="1143" y="10688"/>
                  <a:pt x="1156" y="10630"/>
                  <a:pt x="1115" y="10617"/>
                </a:cubicBezTo>
                <a:cubicBezTo>
                  <a:pt x="1109" y="10615"/>
                  <a:pt x="1110" y="10612"/>
                  <a:pt x="1110" y="10608"/>
                </a:cubicBezTo>
                <a:cubicBezTo>
                  <a:pt x="1111" y="10585"/>
                  <a:pt x="1094" y="10574"/>
                  <a:pt x="1076" y="10574"/>
                </a:cubicBezTo>
                <a:close/>
                <a:moveTo>
                  <a:pt x="20827" y="10618"/>
                </a:moveTo>
                <a:cubicBezTo>
                  <a:pt x="20810" y="10618"/>
                  <a:pt x="20792" y="10630"/>
                  <a:pt x="20792" y="10653"/>
                </a:cubicBezTo>
                <a:lnTo>
                  <a:pt x="20792" y="10669"/>
                </a:lnTo>
                <a:cubicBezTo>
                  <a:pt x="20792" y="10692"/>
                  <a:pt x="20809" y="10703"/>
                  <a:pt x="20827" y="10703"/>
                </a:cubicBezTo>
                <a:cubicBezTo>
                  <a:pt x="20845" y="10703"/>
                  <a:pt x="20862" y="10692"/>
                  <a:pt x="20862" y="10669"/>
                </a:cubicBezTo>
                <a:lnTo>
                  <a:pt x="20862" y="10653"/>
                </a:lnTo>
                <a:cubicBezTo>
                  <a:pt x="20863" y="10630"/>
                  <a:pt x="20845" y="10618"/>
                  <a:pt x="20827" y="10618"/>
                </a:cubicBezTo>
                <a:close/>
                <a:moveTo>
                  <a:pt x="12547" y="10633"/>
                </a:moveTo>
                <a:cubicBezTo>
                  <a:pt x="12529" y="10633"/>
                  <a:pt x="12511" y="10645"/>
                  <a:pt x="12511" y="10668"/>
                </a:cubicBezTo>
                <a:lnTo>
                  <a:pt x="12511" y="10683"/>
                </a:lnTo>
                <a:cubicBezTo>
                  <a:pt x="12511" y="10706"/>
                  <a:pt x="12528" y="10717"/>
                  <a:pt x="12546" y="10717"/>
                </a:cubicBezTo>
                <a:cubicBezTo>
                  <a:pt x="12563" y="10717"/>
                  <a:pt x="12581" y="10706"/>
                  <a:pt x="12581" y="10683"/>
                </a:cubicBezTo>
                <a:lnTo>
                  <a:pt x="12581" y="10668"/>
                </a:lnTo>
                <a:cubicBezTo>
                  <a:pt x="12581" y="10645"/>
                  <a:pt x="12564" y="10633"/>
                  <a:pt x="12547" y="10633"/>
                </a:cubicBezTo>
                <a:close/>
                <a:moveTo>
                  <a:pt x="7859" y="10620"/>
                </a:moveTo>
                <a:cubicBezTo>
                  <a:pt x="7841" y="10620"/>
                  <a:pt x="7824" y="10631"/>
                  <a:pt x="7824" y="10654"/>
                </a:cubicBezTo>
                <a:lnTo>
                  <a:pt x="7824" y="10684"/>
                </a:lnTo>
                <a:cubicBezTo>
                  <a:pt x="7824" y="10708"/>
                  <a:pt x="7841" y="10719"/>
                  <a:pt x="7859" y="10719"/>
                </a:cubicBezTo>
                <a:cubicBezTo>
                  <a:pt x="7876" y="10719"/>
                  <a:pt x="7894" y="10708"/>
                  <a:pt x="7894" y="10684"/>
                </a:cubicBezTo>
                <a:lnTo>
                  <a:pt x="7894" y="10654"/>
                </a:lnTo>
                <a:cubicBezTo>
                  <a:pt x="7894" y="10631"/>
                  <a:pt x="7876" y="10620"/>
                  <a:pt x="7859" y="10620"/>
                </a:cubicBezTo>
                <a:close/>
                <a:moveTo>
                  <a:pt x="19992" y="10582"/>
                </a:moveTo>
                <a:cubicBezTo>
                  <a:pt x="19956" y="10582"/>
                  <a:pt x="19918" y="10620"/>
                  <a:pt x="19941" y="10662"/>
                </a:cubicBezTo>
                <a:cubicBezTo>
                  <a:pt x="19960" y="10697"/>
                  <a:pt x="19993" y="10715"/>
                  <a:pt x="20032" y="10719"/>
                </a:cubicBezTo>
                <a:cubicBezTo>
                  <a:pt x="20034" y="10719"/>
                  <a:pt x="20036" y="10719"/>
                  <a:pt x="20038" y="10719"/>
                </a:cubicBezTo>
                <a:cubicBezTo>
                  <a:pt x="20064" y="10719"/>
                  <a:pt x="20086" y="10692"/>
                  <a:pt x="20086" y="10666"/>
                </a:cubicBezTo>
                <a:cubicBezTo>
                  <a:pt x="20086" y="10636"/>
                  <a:pt x="20064" y="10617"/>
                  <a:pt x="20036" y="10612"/>
                </a:cubicBezTo>
                <a:cubicBezTo>
                  <a:pt x="20035" y="10611"/>
                  <a:pt x="20035" y="10610"/>
                  <a:pt x="20033" y="10608"/>
                </a:cubicBezTo>
                <a:cubicBezTo>
                  <a:pt x="20023" y="10590"/>
                  <a:pt x="20008" y="10582"/>
                  <a:pt x="19992" y="10582"/>
                </a:cubicBezTo>
                <a:close/>
                <a:moveTo>
                  <a:pt x="24368" y="10614"/>
                </a:moveTo>
                <a:cubicBezTo>
                  <a:pt x="24343" y="10614"/>
                  <a:pt x="24319" y="10639"/>
                  <a:pt x="24336" y="10666"/>
                </a:cubicBezTo>
                <a:cubicBezTo>
                  <a:pt x="24346" y="10681"/>
                  <a:pt x="24356" y="10696"/>
                  <a:pt x="24366" y="10711"/>
                </a:cubicBezTo>
                <a:cubicBezTo>
                  <a:pt x="24374" y="10722"/>
                  <a:pt x="24385" y="10727"/>
                  <a:pt x="24396" y="10727"/>
                </a:cubicBezTo>
                <a:cubicBezTo>
                  <a:pt x="24421" y="10727"/>
                  <a:pt x="24446" y="10701"/>
                  <a:pt x="24428" y="10675"/>
                </a:cubicBezTo>
                <a:cubicBezTo>
                  <a:pt x="24419" y="10659"/>
                  <a:pt x="24408" y="10645"/>
                  <a:pt x="24398" y="10631"/>
                </a:cubicBezTo>
                <a:cubicBezTo>
                  <a:pt x="24390" y="10619"/>
                  <a:pt x="24379" y="10614"/>
                  <a:pt x="24368" y="10614"/>
                </a:cubicBezTo>
                <a:close/>
                <a:moveTo>
                  <a:pt x="19596" y="10659"/>
                </a:moveTo>
                <a:cubicBezTo>
                  <a:pt x="19551" y="10659"/>
                  <a:pt x="19551" y="10730"/>
                  <a:pt x="19596" y="10730"/>
                </a:cubicBezTo>
                <a:cubicBezTo>
                  <a:pt x="19642" y="10730"/>
                  <a:pt x="19642" y="10659"/>
                  <a:pt x="19596" y="10659"/>
                </a:cubicBezTo>
                <a:close/>
                <a:moveTo>
                  <a:pt x="5994" y="10610"/>
                </a:moveTo>
                <a:cubicBezTo>
                  <a:pt x="5982" y="10610"/>
                  <a:pt x="5970" y="10615"/>
                  <a:pt x="5959" y="10626"/>
                </a:cubicBezTo>
                <a:cubicBezTo>
                  <a:pt x="5954" y="10632"/>
                  <a:pt x="5949" y="10637"/>
                  <a:pt x="5943" y="10642"/>
                </a:cubicBezTo>
                <a:cubicBezTo>
                  <a:pt x="5906" y="10679"/>
                  <a:pt x="5942" y="10732"/>
                  <a:pt x="5983" y="10732"/>
                </a:cubicBezTo>
                <a:cubicBezTo>
                  <a:pt x="5995" y="10732"/>
                  <a:pt x="6007" y="10728"/>
                  <a:pt x="6018" y="10717"/>
                </a:cubicBezTo>
                <a:lnTo>
                  <a:pt x="6033" y="10701"/>
                </a:lnTo>
                <a:cubicBezTo>
                  <a:pt x="6071" y="10664"/>
                  <a:pt x="6035" y="10610"/>
                  <a:pt x="5994" y="10610"/>
                </a:cubicBezTo>
                <a:close/>
                <a:moveTo>
                  <a:pt x="7280" y="10650"/>
                </a:moveTo>
                <a:cubicBezTo>
                  <a:pt x="7262" y="10650"/>
                  <a:pt x="7244" y="10662"/>
                  <a:pt x="7244" y="10684"/>
                </a:cubicBezTo>
                <a:lnTo>
                  <a:pt x="7244" y="10700"/>
                </a:lnTo>
                <a:cubicBezTo>
                  <a:pt x="7244" y="10723"/>
                  <a:pt x="7262" y="10735"/>
                  <a:pt x="7280" y="10735"/>
                </a:cubicBezTo>
                <a:cubicBezTo>
                  <a:pt x="7298" y="10735"/>
                  <a:pt x="7316" y="10723"/>
                  <a:pt x="7316" y="10700"/>
                </a:cubicBezTo>
                <a:lnTo>
                  <a:pt x="7316" y="10684"/>
                </a:lnTo>
                <a:cubicBezTo>
                  <a:pt x="7316" y="10662"/>
                  <a:pt x="7298" y="10650"/>
                  <a:pt x="7280" y="10650"/>
                </a:cubicBezTo>
                <a:close/>
                <a:moveTo>
                  <a:pt x="55" y="10675"/>
                </a:moveTo>
                <a:cubicBezTo>
                  <a:pt x="9" y="10675"/>
                  <a:pt x="9" y="10746"/>
                  <a:pt x="55" y="10746"/>
                </a:cubicBezTo>
                <a:lnTo>
                  <a:pt x="84" y="10746"/>
                </a:lnTo>
                <a:cubicBezTo>
                  <a:pt x="129" y="10746"/>
                  <a:pt x="130" y="10675"/>
                  <a:pt x="84" y="10675"/>
                </a:cubicBezTo>
                <a:close/>
                <a:moveTo>
                  <a:pt x="5515" y="10639"/>
                </a:moveTo>
                <a:cubicBezTo>
                  <a:pt x="5447" y="10639"/>
                  <a:pt x="5446" y="10747"/>
                  <a:pt x="5515" y="10747"/>
                </a:cubicBezTo>
                <a:cubicBezTo>
                  <a:pt x="5583" y="10747"/>
                  <a:pt x="5584" y="10639"/>
                  <a:pt x="5515" y="10639"/>
                </a:cubicBezTo>
                <a:close/>
                <a:moveTo>
                  <a:pt x="17132" y="10686"/>
                </a:moveTo>
                <a:cubicBezTo>
                  <a:pt x="17126" y="10686"/>
                  <a:pt x="17121" y="10688"/>
                  <a:pt x="17117" y="10694"/>
                </a:cubicBezTo>
                <a:cubicBezTo>
                  <a:pt x="17104" y="10711"/>
                  <a:pt x="17089" y="10723"/>
                  <a:pt x="17069" y="10731"/>
                </a:cubicBezTo>
                <a:cubicBezTo>
                  <a:pt x="17050" y="10737"/>
                  <a:pt x="17056" y="10765"/>
                  <a:pt x="17072" y="10765"/>
                </a:cubicBezTo>
                <a:cubicBezTo>
                  <a:pt x="17074" y="10765"/>
                  <a:pt x="17076" y="10765"/>
                  <a:pt x="17078" y="10764"/>
                </a:cubicBezTo>
                <a:cubicBezTo>
                  <a:pt x="17105" y="10754"/>
                  <a:pt x="17128" y="10737"/>
                  <a:pt x="17147" y="10712"/>
                </a:cubicBezTo>
                <a:cubicBezTo>
                  <a:pt x="17156" y="10699"/>
                  <a:pt x="17144" y="10686"/>
                  <a:pt x="17132" y="10686"/>
                </a:cubicBezTo>
                <a:close/>
                <a:moveTo>
                  <a:pt x="23406" y="10628"/>
                </a:moveTo>
                <a:cubicBezTo>
                  <a:pt x="23393" y="10628"/>
                  <a:pt x="23381" y="10645"/>
                  <a:pt x="23393" y="10658"/>
                </a:cubicBezTo>
                <a:cubicBezTo>
                  <a:pt x="23423" y="10692"/>
                  <a:pt x="23455" y="10727"/>
                  <a:pt x="23485" y="10762"/>
                </a:cubicBezTo>
                <a:cubicBezTo>
                  <a:pt x="23489" y="10766"/>
                  <a:pt x="23493" y="10768"/>
                  <a:pt x="23497" y="10768"/>
                </a:cubicBezTo>
                <a:cubicBezTo>
                  <a:pt x="23510" y="10768"/>
                  <a:pt x="23522" y="10750"/>
                  <a:pt x="23510" y="10737"/>
                </a:cubicBezTo>
                <a:cubicBezTo>
                  <a:pt x="23480" y="10702"/>
                  <a:pt x="23449" y="10668"/>
                  <a:pt x="23418" y="10633"/>
                </a:cubicBezTo>
                <a:cubicBezTo>
                  <a:pt x="23415" y="10629"/>
                  <a:pt x="23410" y="10628"/>
                  <a:pt x="23406" y="10628"/>
                </a:cubicBezTo>
                <a:close/>
                <a:moveTo>
                  <a:pt x="23825" y="10642"/>
                </a:moveTo>
                <a:cubicBezTo>
                  <a:pt x="23811" y="10642"/>
                  <a:pt x="23798" y="10650"/>
                  <a:pt x="23794" y="10668"/>
                </a:cubicBezTo>
                <a:cubicBezTo>
                  <a:pt x="23786" y="10702"/>
                  <a:pt x="23794" y="10734"/>
                  <a:pt x="23816" y="10762"/>
                </a:cubicBezTo>
                <a:cubicBezTo>
                  <a:pt x="23822" y="10769"/>
                  <a:pt x="23830" y="10773"/>
                  <a:pt x="23840" y="10773"/>
                </a:cubicBezTo>
                <a:cubicBezTo>
                  <a:pt x="23850" y="10773"/>
                  <a:pt x="23860" y="10769"/>
                  <a:pt x="23867" y="10762"/>
                </a:cubicBezTo>
                <a:cubicBezTo>
                  <a:pt x="23880" y="10747"/>
                  <a:pt x="23878" y="10726"/>
                  <a:pt x="23867" y="10712"/>
                </a:cubicBezTo>
                <a:cubicBezTo>
                  <a:pt x="23861" y="10705"/>
                  <a:pt x="23859" y="10695"/>
                  <a:pt x="23862" y="10687"/>
                </a:cubicBezTo>
                <a:cubicBezTo>
                  <a:pt x="23869" y="10660"/>
                  <a:pt x="23846" y="10642"/>
                  <a:pt x="23825" y="10642"/>
                </a:cubicBezTo>
                <a:close/>
                <a:moveTo>
                  <a:pt x="8249" y="10743"/>
                </a:moveTo>
                <a:cubicBezTo>
                  <a:pt x="8240" y="10743"/>
                  <a:pt x="8231" y="10749"/>
                  <a:pt x="8231" y="10760"/>
                </a:cubicBezTo>
                <a:lnTo>
                  <a:pt x="8231" y="10776"/>
                </a:lnTo>
                <a:cubicBezTo>
                  <a:pt x="8231" y="10788"/>
                  <a:pt x="8240" y="10794"/>
                  <a:pt x="8249" y="10794"/>
                </a:cubicBezTo>
                <a:cubicBezTo>
                  <a:pt x="8257" y="10794"/>
                  <a:pt x="8266" y="10788"/>
                  <a:pt x="8266" y="10776"/>
                </a:cubicBezTo>
                <a:lnTo>
                  <a:pt x="8266" y="10760"/>
                </a:lnTo>
                <a:cubicBezTo>
                  <a:pt x="8267" y="10749"/>
                  <a:pt x="8258" y="10743"/>
                  <a:pt x="8249" y="10743"/>
                </a:cubicBezTo>
                <a:close/>
                <a:moveTo>
                  <a:pt x="14052" y="10728"/>
                </a:moveTo>
                <a:cubicBezTo>
                  <a:pt x="14048" y="10728"/>
                  <a:pt x="14044" y="10729"/>
                  <a:pt x="14040" y="10731"/>
                </a:cubicBezTo>
                <a:cubicBezTo>
                  <a:pt x="14024" y="10736"/>
                  <a:pt x="14010" y="10741"/>
                  <a:pt x="13995" y="10746"/>
                </a:cubicBezTo>
                <a:cubicBezTo>
                  <a:pt x="13956" y="10759"/>
                  <a:pt x="13967" y="10816"/>
                  <a:pt x="14003" y="10816"/>
                </a:cubicBezTo>
                <a:cubicBezTo>
                  <a:pt x="14006" y="10816"/>
                  <a:pt x="14010" y="10816"/>
                  <a:pt x="14014" y="10814"/>
                </a:cubicBezTo>
                <a:cubicBezTo>
                  <a:pt x="14030" y="10809"/>
                  <a:pt x="14043" y="10804"/>
                  <a:pt x="14058" y="10799"/>
                </a:cubicBezTo>
                <a:cubicBezTo>
                  <a:pt x="14097" y="10785"/>
                  <a:pt x="14086" y="10728"/>
                  <a:pt x="14052" y="10728"/>
                </a:cubicBezTo>
                <a:close/>
                <a:moveTo>
                  <a:pt x="3735" y="10748"/>
                </a:moveTo>
                <a:cubicBezTo>
                  <a:pt x="3721" y="10748"/>
                  <a:pt x="3709" y="10766"/>
                  <a:pt x="3722" y="10779"/>
                </a:cubicBezTo>
                <a:cubicBezTo>
                  <a:pt x="3729" y="10785"/>
                  <a:pt x="3728" y="10791"/>
                  <a:pt x="3721" y="10797"/>
                </a:cubicBezTo>
                <a:cubicBezTo>
                  <a:pt x="3706" y="10808"/>
                  <a:pt x="3720" y="10826"/>
                  <a:pt x="3734" y="10826"/>
                </a:cubicBezTo>
                <a:cubicBezTo>
                  <a:pt x="3738" y="10826"/>
                  <a:pt x="3742" y="10825"/>
                  <a:pt x="3745" y="10822"/>
                </a:cubicBezTo>
                <a:cubicBezTo>
                  <a:pt x="3766" y="10805"/>
                  <a:pt x="3766" y="10771"/>
                  <a:pt x="3748" y="10754"/>
                </a:cubicBezTo>
                <a:cubicBezTo>
                  <a:pt x="3743" y="10750"/>
                  <a:pt x="3739" y="10748"/>
                  <a:pt x="3735" y="10748"/>
                </a:cubicBezTo>
                <a:close/>
                <a:moveTo>
                  <a:pt x="6259" y="10767"/>
                </a:moveTo>
                <a:cubicBezTo>
                  <a:pt x="6213" y="10767"/>
                  <a:pt x="6211" y="10837"/>
                  <a:pt x="6259" y="10837"/>
                </a:cubicBezTo>
                <a:cubicBezTo>
                  <a:pt x="6305" y="10837"/>
                  <a:pt x="6305" y="10767"/>
                  <a:pt x="6259" y="10767"/>
                </a:cubicBezTo>
                <a:close/>
                <a:moveTo>
                  <a:pt x="18203" y="10666"/>
                </a:moveTo>
                <a:cubicBezTo>
                  <a:pt x="18163" y="10666"/>
                  <a:pt x="18126" y="10718"/>
                  <a:pt x="18162" y="10756"/>
                </a:cubicBezTo>
                <a:cubicBezTo>
                  <a:pt x="18187" y="10781"/>
                  <a:pt x="18211" y="10807"/>
                  <a:pt x="18236" y="10832"/>
                </a:cubicBezTo>
                <a:cubicBezTo>
                  <a:pt x="18247" y="10844"/>
                  <a:pt x="18260" y="10849"/>
                  <a:pt x="18272" y="10849"/>
                </a:cubicBezTo>
                <a:cubicBezTo>
                  <a:pt x="18313" y="10849"/>
                  <a:pt x="18348" y="10795"/>
                  <a:pt x="18311" y="10758"/>
                </a:cubicBezTo>
                <a:cubicBezTo>
                  <a:pt x="18286" y="10733"/>
                  <a:pt x="18263" y="10706"/>
                  <a:pt x="18238" y="10681"/>
                </a:cubicBezTo>
                <a:cubicBezTo>
                  <a:pt x="18227" y="10670"/>
                  <a:pt x="18215" y="10666"/>
                  <a:pt x="18203" y="10666"/>
                </a:cubicBezTo>
                <a:close/>
                <a:moveTo>
                  <a:pt x="11166" y="10763"/>
                </a:moveTo>
                <a:cubicBezTo>
                  <a:pt x="11153" y="10763"/>
                  <a:pt x="11141" y="10770"/>
                  <a:pt x="11134" y="10781"/>
                </a:cubicBezTo>
                <a:cubicBezTo>
                  <a:pt x="11124" y="10800"/>
                  <a:pt x="11131" y="10817"/>
                  <a:pt x="11147" y="10830"/>
                </a:cubicBezTo>
                <a:cubicBezTo>
                  <a:pt x="11167" y="10846"/>
                  <a:pt x="11187" y="10859"/>
                  <a:pt x="11207" y="10874"/>
                </a:cubicBezTo>
                <a:cubicBezTo>
                  <a:pt x="11213" y="10878"/>
                  <a:pt x="11218" y="10879"/>
                  <a:pt x="11224" y="10879"/>
                </a:cubicBezTo>
                <a:cubicBezTo>
                  <a:pt x="11237" y="10879"/>
                  <a:pt x="11249" y="10872"/>
                  <a:pt x="11256" y="10861"/>
                </a:cubicBezTo>
                <a:cubicBezTo>
                  <a:pt x="11266" y="10843"/>
                  <a:pt x="11259" y="10825"/>
                  <a:pt x="11242" y="10812"/>
                </a:cubicBezTo>
                <a:cubicBezTo>
                  <a:pt x="11223" y="10797"/>
                  <a:pt x="11203" y="10783"/>
                  <a:pt x="11182" y="10768"/>
                </a:cubicBezTo>
                <a:cubicBezTo>
                  <a:pt x="11177" y="10765"/>
                  <a:pt x="11171" y="10763"/>
                  <a:pt x="11166" y="10763"/>
                </a:cubicBezTo>
                <a:close/>
                <a:moveTo>
                  <a:pt x="21955" y="10757"/>
                </a:moveTo>
                <a:cubicBezTo>
                  <a:pt x="21934" y="10757"/>
                  <a:pt x="21912" y="10774"/>
                  <a:pt x="21919" y="10801"/>
                </a:cubicBezTo>
                <a:cubicBezTo>
                  <a:pt x="21924" y="10821"/>
                  <a:pt x="21930" y="10839"/>
                  <a:pt x="21935" y="10860"/>
                </a:cubicBezTo>
                <a:cubicBezTo>
                  <a:pt x="21939" y="10879"/>
                  <a:pt x="21953" y="10887"/>
                  <a:pt x="21967" y="10887"/>
                </a:cubicBezTo>
                <a:cubicBezTo>
                  <a:pt x="21988" y="10887"/>
                  <a:pt x="22010" y="10869"/>
                  <a:pt x="22003" y="10843"/>
                </a:cubicBezTo>
                <a:cubicBezTo>
                  <a:pt x="21998" y="10823"/>
                  <a:pt x="21992" y="10804"/>
                  <a:pt x="21987" y="10782"/>
                </a:cubicBezTo>
                <a:cubicBezTo>
                  <a:pt x="21983" y="10764"/>
                  <a:pt x="21969" y="10757"/>
                  <a:pt x="21955" y="10757"/>
                </a:cubicBezTo>
                <a:close/>
                <a:moveTo>
                  <a:pt x="15029" y="10846"/>
                </a:moveTo>
                <a:cubicBezTo>
                  <a:pt x="15012" y="10846"/>
                  <a:pt x="15002" y="10869"/>
                  <a:pt x="15020" y="10878"/>
                </a:cubicBezTo>
                <a:cubicBezTo>
                  <a:pt x="15030" y="10883"/>
                  <a:pt x="15039" y="10889"/>
                  <a:pt x="15049" y="10894"/>
                </a:cubicBezTo>
                <a:cubicBezTo>
                  <a:pt x="15052" y="10895"/>
                  <a:pt x="15055" y="10896"/>
                  <a:pt x="15058" y="10896"/>
                </a:cubicBezTo>
                <a:cubicBezTo>
                  <a:pt x="15074" y="10896"/>
                  <a:pt x="15085" y="10872"/>
                  <a:pt x="15068" y="10864"/>
                </a:cubicBezTo>
                <a:cubicBezTo>
                  <a:pt x="15057" y="10858"/>
                  <a:pt x="15048" y="10853"/>
                  <a:pt x="15037" y="10848"/>
                </a:cubicBezTo>
                <a:cubicBezTo>
                  <a:pt x="15034" y="10846"/>
                  <a:pt x="15032" y="10846"/>
                  <a:pt x="15029" y="10846"/>
                </a:cubicBezTo>
                <a:close/>
                <a:moveTo>
                  <a:pt x="12741" y="10828"/>
                </a:moveTo>
                <a:cubicBezTo>
                  <a:pt x="12695" y="10828"/>
                  <a:pt x="12695" y="10899"/>
                  <a:pt x="12741" y="10899"/>
                </a:cubicBezTo>
                <a:lnTo>
                  <a:pt x="12770" y="10899"/>
                </a:lnTo>
                <a:cubicBezTo>
                  <a:pt x="12817" y="10899"/>
                  <a:pt x="12817" y="10828"/>
                  <a:pt x="12770" y="10828"/>
                </a:cubicBezTo>
                <a:close/>
                <a:moveTo>
                  <a:pt x="2005" y="10828"/>
                </a:moveTo>
                <a:cubicBezTo>
                  <a:pt x="1971" y="10828"/>
                  <a:pt x="1958" y="10885"/>
                  <a:pt x="1997" y="10898"/>
                </a:cubicBezTo>
                <a:cubicBezTo>
                  <a:pt x="2014" y="10903"/>
                  <a:pt x="2027" y="10909"/>
                  <a:pt x="2042" y="10914"/>
                </a:cubicBezTo>
                <a:cubicBezTo>
                  <a:pt x="2046" y="10915"/>
                  <a:pt x="2050" y="10916"/>
                  <a:pt x="2054" y="10916"/>
                </a:cubicBezTo>
                <a:cubicBezTo>
                  <a:pt x="2088" y="10916"/>
                  <a:pt x="2101" y="10858"/>
                  <a:pt x="2062" y="10846"/>
                </a:cubicBezTo>
                <a:cubicBezTo>
                  <a:pt x="2046" y="10841"/>
                  <a:pt x="2032" y="10835"/>
                  <a:pt x="2017" y="10830"/>
                </a:cubicBezTo>
                <a:cubicBezTo>
                  <a:pt x="2013" y="10829"/>
                  <a:pt x="2009" y="10828"/>
                  <a:pt x="2005" y="10828"/>
                </a:cubicBezTo>
                <a:close/>
                <a:moveTo>
                  <a:pt x="4696" y="10868"/>
                </a:moveTo>
                <a:cubicBezTo>
                  <a:pt x="4650" y="10868"/>
                  <a:pt x="4650" y="10938"/>
                  <a:pt x="4696" y="10938"/>
                </a:cubicBezTo>
                <a:cubicBezTo>
                  <a:pt x="4741" y="10938"/>
                  <a:pt x="4741" y="10868"/>
                  <a:pt x="4696" y="10868"/>
                </a:cubicBezTo>
                <a:close/>
                <a:moveTo>
                  <a:pt x="14427" y="10824"/>
                </a:moveTo>
                <a:cubicBezTo>
                  <a:pt x="14415" y="10824"/>
                  <a:pt x="14402" y="10832"/>
                  <a:pt x="14396" y="10843"/>
                </a:cubicBezTo>
                <a:cubicBezTo>
                  <a:pt x="14385" y="10860"/>
                  <a:pt x="14393" y="10879"/>
                  <a:pt x="14409" y="10891"/>
                </a:cubicBezTo>
                <a:cubicBezTo>
                  <a:pt x="14429" y="10907"/>
                  <a:pt x="14449" y="10921"/>
                  <a:pt x="14470" y="10936"/>
                </a:cubicBezTo>
                <a:cubicBezTo>
                  <a:pt x="14474" y="10939"/>
                  <a:pt x="14480" y="10941"/>
                  <a:pt x="14485" y="10941"/>
                </a:cubicBezTo>
                <a:cubicBezTo>
                  <a:pt x="14498" y="10941"/>
                  <a:pt x="14512" y="10933"/>
                  <a:pt x="14518" y="10922"/>
                </a:cubicBezTo>
                <a:cubicBezTo>
                  <a:pt x="14528" y="10904"/>
                  <a:pt x="14520" y="10886"/>
                  <a:pt x="14504" y="10874"/>
                </a:cubicBezTo>
                <a:cubicBezTo>
                  <a:pt x="14484" y="10858"/>
                  <a:pt x="14465" y="10844"/>
                  <a:pt x="14445" y="10830"/>
                </a:cubicBezTo>
                <a:cubicBezTo>
                  <a:pt x="14439" y="10826"/>
                  <a:pt x="14434" y="10824"/>
                  <a:pt x="14427" y="10824"/>
                </a:cubicBezTo>
                <a:close/>
                <a:moveTo>
                  <a:pt x="2637" y="10877"/>
                </a:moveTo>
                <a:cubicBezTo>
                  <a:pt x="2591" y="10877"/>
                  <a:pt x="2591" y="10947"/>
                  <a:pt x="2637" y="10947"/>
                </a:cubicBezTo>
                <a:cubicBezTo>
                  <a:pt x="2682" y="10947"/>
                  <a:pt x="2682" y="10877"/>
                  <a:pt x="2637" y="10877"/>
                </a:cubicBezTo>
                <a:close/>
                <a:moveTo>
                  <a:pt x="2924" y="10865"/>
                </a:moveTo>
                <a:cubicBezTo>
                  <a:pt x="2891" y="10865"/>
                  <a:pt x="2869" y="10913"/>
                  <a:pt x="2905" y="10931"/>
                </a:cubicBezTo>
                <a:cubicBezTo>
                  <a:pt x="2916" y="10936"/>
                  <a:pt x="2925" y="10941"/>
                  <a:pt x="2936" y="10946"/>
                </a:cubicBezTo>
                <a:cubicBezTo>
                  <a:pt x="2941" y="10949"/>
                  <a:pt x="2946" y="10950"/>
                  <a:pt x="2951" y="10950"/>
                </a:cubicBezTo>
                <a:cubicBezTo>
                  <a:pt x="2983" y="10950"/>
                  <a:pt x="3006" y="10902"/>
                  <a:pt x="2970" y="10885"/>
                </a:cubicBezTo>
                <a:cubicBezTo>
                  <a:pt x="2960" y="10879"/>
                  <a:pt x="2951" y="10874"/>
                  <a:pt x="2941" y="10869"/>
                </a:cubicBezTo>
                <a:cubicBezTo>
                  <a:pt x="2935" y="10866"/>
                  <a:pt x="2929" y="10865"/>
                  <a:pt x="2924" y="10865"/>
                </a:cubicBezTo>
                <a:close/>
                <a:moveTo>
                  <a:pt x="4069" y="10866"/>
                </a:moveTo>
                <a:cubicBezTo>
                  <a:pt x="4064" y="10866"/>
                  <a:pt x="4059" y="10867"/>
                  <a:pt x="4054" y="10868"/>
                </a:cubicBezTo>
                <a:cubicBezTo>
                  <a:pt x="4015" y="10877"/>
                  <a:pt x="4026" y="10936"/>
                  <a:pt x="4064" y="10937"/>
                </a:cubicBezTo>
                <a:cubicBezTo>
                  <a:pt x="4070" y="10947"/>
                  <a:pt x="4082" y="10952"/>
                  <a:pt x="4093" y="10952"/>
                </a:cubicBezTo>
                <a:cubicBezTo>
                  <a:pt x="4099" y="10952"/>
                  <a:pt x="4106" y="10950"/>
                  <a:pt x="4111" y="10947"/>
                </a:cubicBezTo>
                <a:cubicBezTo>
                  <a:pt x="4130" y="10937"/>
                  <a:pt x="4132" y="10916"/>
                  <a:pt x="4125" y="10899"/>
                </a:cubicBezTo>
                <a:cubicBezTo>
                  <a:pt x="4114" y="10877"/>
                  <a:pt x="4093" y="10866"/>
                  <a:pt x="4069" y="10866"/>
                </a:cubicBezTo>
                <a:close/>
                <a:moveTo>
                  <a:pt x="6724" y="10874"/>
                </a:moveTo>
                <a:cubicBezTo>
                  <a:pt x="6706" y="10874"/>
                  <a:pt x="6688" y="10886"/>
                  <a:pt x="6688" y="10909"/>
                </a:cubicBezTo>
                <a:lnTo>
                  <a:pt x="6688" y="10938"/>
                </a:lnTo>
                <a:cubicBezTo>
                  <a:pt x="6688" y="10961"/>
                  <a:pt x="6706" y="10973"/>
                  <a:pt x="6724" y="10973"/>
                </a:cubicBezTo>
                <a:cubicBezTo>
                  <a:pt x="6742" y="10973"/>
                  <a:pt x="6759" y="10961"/>
                  <a:pt x="6759" y="10938"/>
                </a:cubicBezTo>
                <a:lnTo>
                  <a:pt x="6759" y="10909"/>
                </a:lnTo>
                <a:cubicBezTo>
                  <a:pt x="6759" y="10886"/>
                  <a:pt x="6742" y="10874"/>
                  <a:pt x="6724" y="10874"/>
                </a:cubicBezTo>
                <a:close/>
                <a:moveTo>
                  <a:pt x="5093" y="10852"/>
                </a:moveTo>
                <a:cubicBezTo>
                  <a:pt x="5090" y="10852"/>
                  <a:pt x="5087" y="10852"/>
                  <a:pt x="5084" y="10853"/>
                </a:cubicBezTo>
                <a:cubicBezTo>
                  <a:pt x="5075" y="10856"/>
                  <a:pt x="5069" y="10861"/>
                  <a:pt x="5064" y="10868"/>
                </a:cubicBezTo>
                <a:cubicBezTo>
                  <a:pt x="5059" y="10858"/>
                  <a:pt x="5049" y="10852"/>
                  <a:pt x="5036" y="10852"/>
                </a:cubicBezTo>
                <a:cubicBezTo>
                  <a:pt x="4990" y="10852"/>
                  <a:pt x="4990" y="10922"/>
                  <a:pt x="5036" y="10922"/>
                </a:cubicBezTo>
                <a:cubicBezTo>
                  <a:pt x="5048" y="10922"/>
                  <a:pt x="5057" y="10917"/>
                  <a:pt x="5063" y="10910"/>
                </a:cubicBezTo>
                <a:cubicBezTo>
                  <a:pt x="5073" y="10942"/>
                  <a:pt x="5100" y="10968"/>
                  <a:pt x="5132" y="10979"/>
                </a:cubicBezTo>
                <a:cubicBezTo>
                  <a:pt x="5137" y="10980"/>
                  <a:pt x="5141" y="10981"/>
                  <a:pt x="5144" y="10981"/>
                </a:cubicBezTo>
                <a:cubicBezTo>
                  <a:pt x="5176" y="10981"/>
                  <a:pt x="5187" y="10925"/>
                  <a:pt x="5149" y="10911"/>
                </a:cubicBezTo>
                <a:cubicBezTo>
                  <a:pt x="5133" y="10905"/>
                  <a:pt x="5128" y="10893"/>
                  <a:pt x="5127" y="10878"/>
                </a:cubicBezTo>
                <a:cubicBezTo>
                  <a:pt x="5125" y="10862"/>
                  <a:pt x="5108" y="10852"/>
                  <a:pt x="5093" y="10852"/>
                </a:cubicBezTo>
                <a:close/>
                <a:moveTo>
                  <a:pt x="14066" y="10899"/>
                </a:moveTo>
                <a:cubicBezTo>
                  <a:pt x="14058" y="10899"/>
                  <a:pt x="14050" y="10902"/>
                  <a:pt x="14042" y="10910"/>
                </a:cubicBezTo>
                <a:lnTo>
                  <a:pt x="14027" y="10925"/>
                </a:lnTo>
                <a:cubicBezTo>
                  <a:pt x="14002" y="10950"/>
                  <a:pt x="14025" y="10986"/>
                  <a:pt x="14052" y="10986"/>
                </a:cubicBezTo>
                <a:cubicBezTo>
                  <a:pt x="14061" y="10986"/>
                  <a:pt x="14069" y="10982"/>
                  <a:pt x="14077" y="10975"/>
                </a:cubicBezTo>
                <a:lnTo>
                  <a:pt x="14091" y="10959"/>
                </a:lnTo>
                <a:cubicBezTo>
                  <a:pt x="14117" y="10934"/>
                  <a:pt x="14093" y="10899"/>
                  <a:pt x="14066" y="10899"/>
                </a:cubicBezTo>
                <a:close/>
                <a:moveTo>
                  <a:pt x="20377" y="10869"/>
                </a:moveTo>
                <a:cubicBezTo>
                  <a:pt x="20337" y="10869"/>
                  <a:pt x="20300" y="10922"/>
                  <a:pt x="20337" y="10959"/>
                </a:cubicBezTo>
                <a:lnTo>
                  <a:pt x="20353" y="10975"/>
                </a:lnTo>
                <a:cubicBezTo>
                  <a:pt x="20364" y="10986"/>
                  <a:pt x="20377" y="10991"/>
                  <a:pt x="20389" y="10991"/>
                </a:cubicBezTo>
                <a:cubicBezTo>
                  <a:pt x="20430" y="10991"/>
                  <a:pt x="20466" y="10937"/>
                  <a:pt x="20428" y="10900"/>
                </a:cubicBezTo>
                <a:lnTo>
                  <a:pt x="20413" y="10885"/>
                </a:lnTo>
                <a:cubicBezTo>
                  <a:pt x="20402" y="10874"/>
                  <a:pt x="20389" y="10869"/>
                  <a:pt x="20377" y="10869"/>
                </a:cubicBezTo>
                <a:close/>
                <a:moveTo>
                  <a:pt x="6520" y="10869"/>
                </a:moveTo>
                <a:cubicBezTo>
                  <a:pt x="6501" y="10869"/>
                  <a:pt x="6484" y="10877"/>
                  <a:pt x="6473" y="10895"/>
                </a:cubicBezTo>
                <a:cubicBezTo>
                  <a:pt x="6461" y="10919"/>
                  <a:pt x="6467" y="10956"/>
                  <a:pt x="6493" y="10968"/>
                </a:cubicBezTo>
                <a:cubicBezTo>
                  <a:pt x="6504" y="10974"/>
                  <a:pt x="6513" y="10979"/>
                  <a:pt x="6524" y="10984"/>
                </a:cubicBezTo>
                <a:cubicBezTo>
                  <a:pt x="6532" y="10989"/>
                  <a:pt x="6542" y="10991"/>
                  <a:pt x="6551" y="10991"/>
                </a:cubicBezTo>
                <a:cubicBezTo>
                  <a:pt x="6569" y="10991"/>
                  <a:pt x="6586" y="10982"/>
                  <a:pt x="6597" y="10964"/>
                </a:cubicBezTo>
                <a:cubicBezTo>
                  <a:pt x="6611" y="10941"/>
                  <a:pt x="6603" y="10904"/>
                  <a:pt x="6577" y="10891"/>
                </a:cubicBezTo>
                <a:cubicBezTo>
                  <a:pt x="6567" y="10886"/>
                  <a:pt x="6557" y="10880"/>
                  <a:pt x="6547" y="10875"/>
                </a:cubicBezTo>
                <a:cubicBezTo>
                  <a:pt x="6538" y="10871"/>
                  <a:pt x="6529" y="10869"/>
                  <a:pt x="6520" y="10869"/>
                </a:cubicBezTo>
                <a:close/>
                <a:moveTo>
                  <a:pt x="533" y="10932"/>
                </a:moveTo>
                <a:cubicBezTo>
                  <a:pt x="487" y="10932"/>
                  <a:pt x="487" y="11003"/>
                  <a:pt x="533" y="11003"/>
                </a:cubicBezTo>
                <a:cubicBezTo>
                  <a:pt x="580" y="11003"/>
                  <a:pt x="580" y="10932"/>
                  <a:pt x="533" y="10932"/>
                </a:cubicBezTo>
                <a:close/>
                <a:moveTo>
                  <a:pt x="9301" y="10971"/>
                </a:moveTo>
                <a:cubicBezTo>
                  <a:pt x="9277" y="10971"/>
                  <a:pt x="9277" y="11006"/>
                  <a:pt x="9301" y="11006"/>
                </a:cubicBezTo>
                <a:cubicBezTo>
                  <a:pt x="9324" y="11006"/>
                  <a:pt x="9324" y="10971"/>
                  <a:pt x="9301" y="10971"/>
                </a:cubicBezTo>
                <a:close/>
                <a:moveTo>
                  <a:pt x="5651" y="10943"/>
                </a:moveTo>
                <a:cubicBezTo>
                  <a:pt x="5623" y="10943"/>
                  <a:pt x="5600" y="10979"/>
                  <a:pt x="5625" y="11004"/>
                </a:cubicBezTo>
                <a:lnTo>
                  <a:pt x="5641" y="11020"/>
                </a:lnTo>
                <a:cubicBezTo>
                  <a:pt x="5648" y="11027"/>
                  <a:pt x="5656" y="11030"/>
                  <a:pt x="5664" y="11030"/>
                </a:cubicBezTo>
                <a:cubicBezTo>
                  <a:pt x="5691" y="11030"/>
                  <a:pt x="5716" y="10994"/>
                  <a:pt x="5691" y="10969"/>
                </a:cubicBezTo>
                <a:lnTo>
                  <a:pt x="5675" y="10954"/>
                </a:lnTo>
                <a:cubicBezTo>
                  <a:pt x="5667" y="10946"/>
                  <a:pt x="5659" y="10943"/>
                  <a:pt x="5651" y="10943"/>
                </a:cubicBezTo>
                <a:close/>
                <a:moveTo>
                  <a:pt x="17761" y="10985"/>
                </a:moveTo>
                <a:cubicBezTo>
                  <a:pt x="17715" y="10985"/>
                  <a:pt x="17715" y="11056"/>
                  <a:pt x="17761" y="11056"/>
                </a:cubicBezTo>
                <a:lnTo>
                  <a:pt x="17777" y="11056"/>
                </a:lnTo>
                <a:cubicBezTo>
                  <a:pt x="17823" y="11056"/>
                  <a:pt x="17823" y="10985"/>
                  <a:pt x="17777" y="10985"/>
                </a:cubicBezTo>
                <a:close/>
                <a:moveTo>
                  <a:pt x="21533" y="11011"/>
                </a:moveTo>
                <a:cubicBezTo>
                  <a:pt x="21515" y="11011"/>
                  <a:pt x="21497" y="11023"/>
                  <a:pt x="21497" y="11046"/>
                </a:cubicBezTo>
                <a:lnTo>
                  <a:pt x="21497" y="11062"/>
                </a:lnTo>
                <a:cubicBezTo>
                  <a:pt x="21497" y="11085"/>
                  <a:pt x="21515" y="11096"/>
                  <a:pt x="21533" y="11096"/>
                </a:cubicBezTo>
                <a:cubicBezTo>
                  <a:pt x="21550" y="11096"/>
                  <a:pt x="21568" y="11085"/>
                  <a:pt x="21568" y="11062"/>
                </a:cubicBezTo>
                <a:lnTo>
                  <a:pt x="21568" y="11046"/>
                </a:lnTo>
                <a:cubicBezTo>
                  <a:pt x="21568" y="11023"/>
                  <a:pt x="21550" y="11011"/>
                  <a:pt x="21533" y="11011"/>
                </a:cubicBezTo>
                <a:close/>
                <a:moveTo>
                  <a:pt x="22601" y="11029"/>
                </a:moveTo>
                <a:cubicBezTo>
                  <a:pt x="22573" y="11029"/>
                  <a:pt x="22550" y="11065"/>
                  <a:pt x="22575" y="11089"/>
                </a:cubicBezTo>
                <a:lnTo>
                  <a:pt x="22591" y="11105"/>
                </a:lnTo>
                <a:cubicBezTo>
                  <a:pt x="22598" y="11112"/>
                  <a:pt x="22606" y="11115"/>
                  <a:pt x="22614" y="11115"/>
                </a:cubicBezTo>
                <a:cubicBezTo>
                  <a:pt x="22642" y="11115"/>
                  <a:pt x="22666" y="11080"/>
                  <a:pt x="22641" y="11055"/>
                </a:cubicBezTo>
                <a:cubicBezTo>
                  <a:pt x="22636" y="11048"/>
                  <a:pt x="22630" y="11043"/>
                  <a:pt x="22625" y="11040"/>
                </a:cubicBezTo>
                <a:cubicBezTo>
                  <a:pt x="22617" y="11032"/>
                  <a:pt x="22609" y="11029"/>
                  <a:pt x="22601" y="11029"/>
                </a:cubicBezTo>
                <a:close/>
                <a:moveTo>
                  <a:pt x="2878" y="11057"/>
                </a:moveTo>
                <a:cubicBezTo>
                  <a:pt x="2832" y="11057"/>
                  <a:pt x="2832" y="11129"/>
                  <a:pt x="2878" y="11129"/>
                </a:cubicBezTo>
                <a:cubicBezTo>
                  <a:pt x="2923" y="11129"/>
                  <a:pt x="2923" y="11057"/>
                  <a:pt x="2878" y="11057"/>
                </a:cubicBezTo>
                <a:close/>
                <a:moveTo>
                  <a:pt x="5430" y="11066"/>
                </a:moveTo>
                <a:cubicBezTo>
                  <a:pt x="5384" y="11066"/>
                  <a:pt x="5384" y="11136"/>
                  <a:pt x="5430" y="11136"/>
                </a:cubicBezTo>
                <a:lnTo>
                  <a:pt x="5446" y="11136"/>
                </a:lnTo>
                <a:cubicBezTo>
                  <a:pt x="5492" y="11136"/>
                  <a:pt x="5492" y="11066"/>
                  <a:pt x="5446" y="11066"/>
                </a:cubicBezTo>
                <a:close/>
                <a:moveTo>
                  <a:pt x="14787" y="11038"/>
                </a:moveTo>
                <a:cubicBezTo>
                  <a:pt x="14759" y="11038"/>
                  <a:pt x="14735" y="11074"/>
                  <a:pt x="14761" y="11098"/>
                </a:cubicBezTo>
                <a:cubicBezTo>
                  <a:pt x="14771" y="11109"/>
                  <a:pt x="14782" y="11118"/>
                  <a:pt x="14792" y="11127"/>
                </a:cubicBezTo>
                <a:cubicBezTo>
                  <a:pt x="14800" y="11134"/>
                  <a:pt x="14808" y="11137"/>
                  <a:pt x="14816" y="11137"/>
                </a:cubicBezTo>
                <a:cubicBezTo>
                  <a:pt x="14844" y="11137"/>
                  <a:pt x="14869" y="11102"/>
                  <a:pt x="14843" y="11077"/>
                </a:cubicBezTo>
                <a:cubicBezTo>
                  <a:pt x="14832" y="11067"/>
                  <a:pt x="14822" y="11057"/>
                  <a:pt x="14811" y="11048"/>
                </a:cubicBezTo>
                <a:cubicBezTo>
                  <a:pt x="14804" y="11041"/>
                  <a:pt x="14795" y="11038"/>
                  <a:pt x="14787" y="11038"/>
                </a:cubicBezTo>
                <a:close/>
                <a:moveTo>
                  <a:pt x="13417" y="10995"/>
                </a:moveTo>
                <a:cubicBezTo>
                  <a:pt x="13397" y="10995"/>
                  <a:pt x="13375" y="11013"/>
                  <a:pt x="13380" y="11040"/>
                </a:cubicBezTo>
                <a:lnTo>
                  <a:pt x="13396" y="11114"/>
                </a:lnTo>
                <a:cubicBezTo>
                  <a:pt x="13399" y="11132"/>
                  <a:pt x="13412" y="11139"/>
                  <a:pt x="13426" y="11139"/>
                </a:cubicBezTo>
                <a:cubicBezTo>
                  <a:pt x="13446" y="11139"/>
                  <a:pt x="13469" y="11122"/>
                  <a:pt x="13463" y="11095"/>
                </a:cubicBezTo>
                <a:cubicBezTo>
                  <a:pt x="13459" y="11071"/>
                  <a:pt x="13454" y="11047"/>
                  <a:pt x="13448" y="11021"/>
                </a:cubicBezTo>
                <a:cubicBezTo>
                  <a:pt x="13444" y="11003"/>
                  <a:pt x="13431" y="10995"/>
                  <a:pt x="13417" y="10995"/>
                </a:cubicBezTo>
                <a:close/>
                <a:moveTo>
                  <a:pt x="5639" y="11081"/>
                </a:moveTo>
                <a:cubicBezTo>
                  <a:pt x="5596" y="11081"/>
                  <a:pt x="5595" y="11152"/>
                  <a:pt x="5641" y="11152"/>
                </a:cubicBezTo>
                <a:cubicBezTo>
                  <a:pt x="5687" y="11152"/>
                  <a:pt x="5687" y="11081"/>
                  <a:pt x="5641" y="11081"/>
                </a:cubicBezTo>
                <a:cubicBezTo>
                  <a:pt x="5640" y="11081"/>
                  <a:pt x="5639" y="11081"/>
                  <a:pt x="5639" y="11081"/>
                </a:cubicBezTo>
                <a:close/>
                <a:moveTo>
                  <a:pt x="2458" y="11009"/>
                </a:moveTo>
                <a:cubicBezTo>
                  <a:pt x="2412" y="11009"/>
                  <a:pt x="2381" y="11079"/>
                  <a:pt x="2430" y="11109"/>
                </a:cubicBezTo>
                <a:cubicBezTo>
                  <a:pt x="2455" y="11124"/>
                  <a:pt x="2479" y="11139"/>
                  <a:pt x="2504" y="11153"/>
                </a:cubicBezTo>
                <a:cubicBezTo>
                  <a:pt x="2514" y="11159"/>
                  <a:pt x="2523" y="11161"/>
                  <a:pt x="2532" y="11161"/>
                </a:cubicBezTo>
                <a:cubicBezTo>
                  <a:pt x="2578" y="11161"/>
                  <a:pt x="2608" y="11091"/>
                  <a:pt x="2560" y="11062"/>
                </a:cubicBezTo>
                <a:cubicBezTo>
                  <a:pt x="2534" y="11046"/>
                  <a:pt x="2509" y="11031"/>
                  <a:pt x="2485" y="11017"/>
                </a:cubicBezTo>
                <a:cubicBezTo>
                  <a:pt x="2476" y="11011"/>
                  <a:pt x="2467" y="11009"/>
                  <a:pt x="2458" y="11009"/>
                </a:cubicBezTo>
                <a:close/>
                <a:moveTo>
                  <a:pt x="24052" y="11078"/>
                </a:moveTo>
                <a:cubicBezTo>
                  <a:pt x="24028" y="11078"/>
                  <a:pt x="24004" y="11103"/>
                  <a:pt x="24019" y="11131"/>
                </a:cubicBezTo>
                <a:cubicBezTo>
                  <a:pt x="24024" y="11141"/>
                  <a:pt x="24029" y="11151"/>
                  <a:pt x="24034" y="11161"/>
                </a:cubicBezTo>
                <a:cubicBezTo>
                  <a:pt x="24041" y="11174"/>
                  <a:pt x="24051" y="11179"/>
                  <a:pt x="24062" y="11179"/>
                </a:cubicBezTo>
                <a:cubicBezTo>
                  <a:pt x="24085" y="11179"/>
                  <a:pt x="24109" y="11154"/>
                  <a:pt x="24095" y="11125"/>
                </a:cubicBezTo>
                <a:cubicBezTo>
                  <a:pt x="24090" y="11115"/>
                  <a:pt x="24085" y="11106"/>
                  <a:pt x="24079" y="11095"/>
                </a:cubicBezTo>
                <a:cubicBezTo>
                  <a:pt x="24073" y="11083"/>
                  <a:pt x="24062" y="11078"/>
                  <a:pt x="24052" y="11078"/>
                </a:cubicBezTo>
                <a:close/>
                <a:moveTo>
                  <a:pt x="7018" y="11064"/>
                </a:moveTo>
                <a:cubicBezTo>
                  <a:pt x="6977" y="11064"/>
                  <a:pt x="6940" y="11117"/>
                  <a:pt x="6977" y="11155"/>
                </a:cubicBezTo>
                <a:lnTo>
                  <a:pt x="6993" y="11171"/>
                </a:lnTo>
                <a:cubicBezTo>
                  <a:pt x="7004" y="11182"/>
                  <a:pt x="7017" y="11186"/>
                  <a:pt x="7029" y="11186"/>
                </a:cubicBezTo>
                <a:cubicBezTo>
                  <a:pt x="7070" y="11186"/>
                  <a:pt x="7107" y="11133"/>
                  <a:pt x="7069" y="11095"/>
                </a:cubicBezTo>
                <a:lnTo>
                  <a:pt x="7054" y="11079"/>
                </a:lnTo>
                <a:cubicBezTo>
                  <a:pt x="7043" y="11068"/>
                  <a:pt x="7030" y="11064"/>
                  <a:pt x="7018" y="11064"/>
                </a:cubicBezTo>
                <a:close/>
                <a:moveTo>
                  <a:pt x="9438" y="11122"/>
                </a:moveTo>
                <a:cubicBezTo>
                  <a:pt x="9426" y="11122"/>
                  <a:pt x="9414" y="11135"/>
                  <a:pt x="9421" y="11149"/>
                </a:cubicBezTo>
                <a:cubicBezTo>
                  <a:pt x="9427" y="11160"/>
                  <a:pt x="9432" y="11168"/>
                  <a:pt x="9437" y="11179"/>
                </a:cubicBezTo>
                <a:cubicBezTo>
                  <a:pt x="9440" y="11186"/>
                  <a:pt x="9446" y="11188"/>
                  <a:pt x="9451" y="11188"/>
                </a:cubicBezTo>
                <a:cubicBezTo>
                  <a:pt x="9462" y="11188"/>
                  <a:pt x="9474" y="11175"/>
                  <a:pt x="9467" y="11161"/>
                </a:cubicBezTo>
                <a:cubicBezTo>
                  <a:pt x="9460" y="11151"/>
                  <a:pt x="9455" y="11141"/>
                  <a:pt x="9452" y="11131"/>
                </a:cubicBezTo>
                <a:cubicBezTo>
                  <a:pt x="9448" y="11124"/>
                  <a:pt x="9443" y="11122"/>
                  <a:pt x="9438" y="11122"/>
                </a:cubicBezTo>
                <a:close/>
                <a:moveTo>
                  <a:pt x="8924" y="11071"/>
                </a:moveTo>
                <a:cubicBezTo>
                  <a:pt x="8915" y="11071"/>
                  <a:pt x="8906" y="11073"/>
                  <a:pt x="8898" y="11077"/>
                </a:cubicBezTo>
                <a:cubicBezTo>
                  <a:pt x="8887" y="11083"/>
                  <a:pt x="8878" y="11088"/>
                  <a:pt x="8867" y="11093"/>
                </a:cubicBezTo>
                <a:cubicBezTo>
                  <a:pt x="8841" y="11106"/>
                  <a:pt x="8835" y="11141"/>
                  <a:pt x="8847" y="11166"/>
                </a:cubicBezTo>
                <a:cubicBezTo>
                  <a:pt x="8858" y="11184"/>
                  <a:pt x="8876" y="11193"/>
                  <a:pt x="8895" y="11193"/>
                </a:cubicBezTo>
                <a:cubicBezTo>
                  <a:pt x="8904" y="11193"/>
                  <a:pt x="8913" y="11190"/>
                  <a:pt x="8921" y="11186"/>
                </a:cubicBezTo>
                <a:cubicBezTo>
                  <a:pt x="8931" y="11181"/>
                  <a:pt x="8940" y="11176"/>
                  <a:pt x="8951" y="11171"/>
                </a:cubicBezTo>
                <a:cubicBezTo>
                  <a:pt x="8977" y="11157"/>
                  <a:pt x="8983" y="11121"/>
                  <a:pt x="8971" y="11097"/>
                </a:cubicBezTo>
                <a:cubicBezTo>
                  <a:pt x="8960" y="11080"/>
                  <a:pt x="8943" y="11071"/>
                  <a:pt x="8924" y="11071"/>
                </a:cubicBezTo>
                <a:close/>
                <a:moveTo>
                  <a:pt x="9961" y="11088"/>
                </a:moveTo>
                <a:cubicBezTo>
                  <a:pt x="9893" y="11088"/>
                  <a:pt x="9891" y="11194"/>
                  <a:pt x="9961" y="11195"/>
                </a:cubicBezTo>
                <a:lnTo>
                  <a:pt x="9991" y="11195"/>
                </a:lnTo>
                <a:cubicBezTo>
                  <a:pt x="10059" y="11195"/>
                  <a:pt x="10060" y="11088"/>
                  <a:pt x="9991" y="11088"/>
                </a:cubicBezTo>
                <a:close/>
                <a:moveTo>
                  <a:pt x="13931" y="11109"/>
                </a:moveTo>
                <a:cubicBezTo>
                  <a:pt x="13904" y="11109"/>
                  <a:pt x="13880" y="11144"/>
                  <a:pt x="13905" y="11168"/>
                </a:cubicBezTo>
                <a:lnTo>
                  <a:pt x="13921" y="11184"/>
                </a:lnTo>
                <a:cubicBezTo>
                  <a:pt x="13928" y="11192"/>
                  <a:pt x="13937" y="11195"/>
                  <a:pt x="13945" y="11195"/>
                </a:cubicBezTo>
                <a:cubicBezTo>
                  <a:pt x="13972" y="11195"/>
                  <a:pt x="13996" y="11160"/>
                  <a:pt x="13970" y="11135"/>
                </a:cubicBezTo>
                <a:lnTo>
                  <a:pt x="13954" y="11119"/>
                </a:lnTo>
                <a:cubicBezTo>
                  <a:pt x="13947" y="11112"/>
                  <a:pt x="13939" y="11109"/>
                  <a:pt x="13931" y="11109"/>
                </a:cubicBezTo>
                <a:close/>
                <a:moveTo>
                  <a:pt x="11975" y="11096"/>
                </a:moveTo>
                <a:cubicBezTo>
                  <a:pt x="11957" y="11096"/>
                  <a:pt x="11940" y="11108"/>
                  <a:pt x="11940" y="11131"/>
                </a:cubicBezTo>
                <a:lnTo>
                  <a:pt x="11940" y="11161"/>
                </a:lnTo>
                <a:cubicBezTo>
                  <a:pt x="11939" y="11184"/>
                  <a:pt x="11956" y="11196"/>
                  <a:pt x="11974" y="11196"/>
                </a:cubicBezTo>
                <a:cubicBezTo>
                  <a:pt x="11992" y="11196"/>
                  <a:pt x="12010" y="11185"/>
                  <a:pt x="12010" y="11161"/>
                </a:cubicBezTo>
                <a:lnTo>
                  <a:pt x="12010" y="11131"/>
                </a:lnTo>
                <a:cubicBezTo>
                  <a:pt x="12010" y="11108"/>
                  <a:pt x="11992" y="11096"/>
                  <a:pt x="11975" y="11096"/>
                </a:cubicBezTo>
                <a:close/>
                <a:moveTo>
                  <a:pt x="5043" y="11107"/>
                </a:moveTo>
                <a:cubicBezTo>
                  <a:pt x="5020" y="11107"/>
                  <a:pt x="4995" y="11133"/>
                  <a:pt x="5009" y="11161"/>
                </a:cubicBezTo>
                <a:cubicBezTo>
                  <a:pt x="5015" y="11172"/>
                  <a:pt x="5019" y="11181"/>
                  <a:pt x="5026" y="11191"/>
                </a:cubicBezTo>
                <a:cubicBezTo>
                  <a:pt x="5032" y="11204"/>
                  <a:pt x="5043" y="11209"/>
                  <a:pt x="5053" y="11209"/>
                </a:cubicBezTo>
                <a:cubicBezTo>
                  <a:pt x="5077" y="11209"/>
                  <a:pt x="5101" y="11184"/>
                  <a:pt x="5086" y="11156"/>
                </a:cubicBezTo>
                <a:cubicBezTo>
                  <a:pt x="5081" y="11145"/>
                  <a:pt x="5076" y="11136"/>
                  <a:pt x="5071" y="11125"/>
                </a:cubicBezTo>
                <a:cubicBezTo>
                  <a:pt x="5064" y="11113"/>
                  <a:pt x="5054" y="11107"/>
                  <a:pt x="5043" y="11107"/>
                </a:cubicBezTo>
                <a:close/>
                <a:moveTo>
                  <a:pt x="15568" y="11099"/>
                </a:moveTo>
                <a:cubicBezTo>
                  <a:pt x="15563" y="11099"/>
                  <a:pt x="15557" y="11100"/>
                  <a:pt x="15551" y="11103"/>
                </a:cubicBezTo>
                <a:cubicBezTo>
                  <a:pt x="15535" y="11113"/>
                  <a:pt x="15526" y="11136"/>
                  <a:pt x="15538" y="11152"/>
                </a:cubicBezTo>
                <a:cubicBezTo>
                  <a:pt x="15554" y="11172"/>
                  <a:pt x="15568" y="11193"/>
                  <a:pt x="15582" y="11212"/>
                </a:cubicBezTo>
                <a:cubicBezTo>
                  <a:pt x="15590" y="11223"/>
                  <a:pt x="15601" y="11230"/>
                  <a:pt x="15613" y="11230"/>
                </a:cubicBezTo>
                <a:cubicBezTo>
                  <a:pt x="15619" y="11230"/>
                  <a:pt x="15625" y="11228"/>
                  <a:pt x="15630" y="11225"/>
                </a:cubicBezTo>
                <a:cubicBezTo>
                  <a:pt x="15646" y="11216"/>
                  <a:pt x="15656" y="11193"/>
                  <a:pt x="15644" y="11177"/>
                </a:cubicBezTo>
                <a:cubicBezTo>
                  <a:pt x="15629" y="11157"/>
                  <a:pt x="15614" y="11137"/>
                  <a:pt x="15599" y="11116"/>
                </a:cubicBezTo>
                <a:cubicBezTo>
                  <a:pt x="15591" y="11105"/>
                  <a:pt x="15580" y="11099"/>
                  <a:pt x="15568" y="11099"/>
                </a:cubicBezTo>
                <a:close/>
                <a:moveTo>
                  <a:pt x="11824" y="11157"/>
                </a:moveTo>
                <a:cubicBezTo>
                  <a:pt x="11806" y="11157"/>
                  <a:pt x="11789" y="11168"/>
                  <a:pt x="11789" y="11191"/>
                </a:cubicBezTo>
                <a:lnTo>
                  <a:pt x="11789" y="11207"/>
                </a:lnTo>
                <a:cubicBezTo>
                  <a:pt x="11789" y="11230"/>
                  <a:pt x="11806" y="11241"/>
                  <a:pt x="11824" y="11241"/>
                </a:cubicBezTo>
                <a:cubicBezTo>
                  <a:pt x="11842" y="11241"/>
                  <a:pt x="11859" y="11230"/>
                  <a:pt x="11859" y="11207"/>
                </a:cubicBezTo>
                <a:lnTo>
                  <a:pt x="11859" y="11191"/>
                </a:lnTo>
                <a:cubicBezTo>
                  <a:pt x="11859" y="11168"/>
                  <a:pt x="11842" y="11157"/>
                  <a:pt x="11824" y="11157"/>
                </a:cubicBezTo>
                <a:close/>
                <a:moveTo>
                  <a:pt x="16913" y="11099"/>
                </a:moveTo>
                <a:cubicBezTo>
                  <a:pt x="16897" y="11099"/>
                  <a:pt x="16882" y="11106"/>
                  <a:pt x="16871" y="11123"/>
                </a:cubicBezTo>
                <a:cubicBezTo>
                  <a:pt x="16861" y="11139"/>
                  <a:pt x="16853" y="11155"/>
                  <a:pt x="16844" y="11168"/>
                </a:cubicBezTo>
                <a:cubicBezTo>
                  <a:pt x="16819" y="11211"/>
                  <a:pt x="16856" y="11249"/>
                  <a:pt x="16892" y="11249"/>
                </a:cubicBezTo>
                <a:cubicBezTo>
                  <a:pt x="16908" y="11249"/>
                  <a:pt x="16924" y="11242"/>
                  <a:pt x="16935" y="11224"/>
                </a:cubicBezTo>
                <a:cubicBezTo>
                  <a:pt x="16944" y="11208"/>
                  <a:pt x="16954" y="11193"/>
                  <a:pt x="16963" y="11178"/>
                </a:cubicBezTo>
                <a:cubicBezTo>
                  <a:pt x="16987" y="11137"/>
                  <a:pt x="16950" y="11099"/>
                  <a:pt x="16913" y="11099"/>
                </a:cubicBezTo>
                <a:close/>
                <a:moveTo>
                  <a:pt x="10986" y="11119"/>
                </a:moveTo>
                <a:cubicBezTo>
                  <a:pt x="10950" y="11119"/>
                  <a:pt x="10913" y="11158"/>
                  <a:pt x="10936" y="11199"/>
                </a:cubicBezTo>
                <a:cubicBezTo>
                  <a:pt x="10956" y="11235"/>
                  <a:pt x="10989" y="11252"/>
                  <a:pt x="11026" y="11256"/>
                </a:cubicBezTo>
                <a:cubicBezTo>
                  <a:pt x="11028" y="11257"/>
                  <a:pt x="11030" y="11257"/>
                  <a:pt x="11032" y="11257"/>
                </a:cubicBezTo>
                <a:cubicBezTo>
                  <a:pt x="11059" y="11257"/>
                  <a:pt x="11081" y="11229"/>
                  <a:pt x="11081" y="11203"/>
                </a:cubicBezTo>
                <a:cubicBezTo>
                  <a:pt x="11081" y="11173"/>
                  <a:pt x="11058" y="11155"/>
                  <a:pt x="11030" y="11150"/>
                </a:cubicBezTo>
                <a:cubicBezTo>
                  <a:pt x="11029" y="11147"/>
                  <a:pt x="11029" y="11146"/>
                  <a:pt x="11028" y="11145"/>
                </a:cubicBezTo>
                <a:cubicBezTo>
                  <a:pt x="11018" y="11127"/>
                  <a:pt x="11002" y="11119"/>
                  <a:pt x="10986" y="11119"/>
                </a:cubicBezTo>
                <a:close/>
                <a:moveTo>
                  <a:pt x="10591" y="11198"/>
                </a:moveTo>
                <a:cubicBezTo>
                  <a:pt x="10546" y="11198"/>
                  <a:pt x="10546" y="11268"/>
                  <a:pt x="10591" y="11268"/>
                </a:cubicBezTo>
                <a:cubicBezTo>
                  <a:pt x="10638" y="11268"/>
                  <a:pt x="10638" y="11198"/>
                  <a:pt x="10591" y="11198"/>
                </a:cubicBezTo>
                <a:close/>
                <a:moveTo>
                  <a:pt x="4396" y="11089"/>
                </a:moveTo>
                <a:cubicBezTo>
                  <a:pt x="4355" y="11089"/>
                  <a:pt x="4319" y="11142"/>
                  <a:pt x="4356" y="11179"/>
                </a:cubicBezTo>
                <a:cubicBezTo>
                  <a:pt x="4381" y="11204"/>
                  <a:pt x="4405" y="11229"/>
                  <a:pt x="4431" y="11255"/>
                </a:cubicBezTo>
                <a:cubicBezTo>
                  <a:pt x="4442" y="11266"/>
                  <a:pt x="4454" y="11271"/>
                  <a:pt x="4466" y="11271"/>
                </a:cubicBezTo>
                <a:cubicBezTo>
                  <a:pt x="4507" y="11271"/>
                  <a:pt x="4544" y="11218"/>
                  <a:pt x="4507" y="11181"/>
                </a:cubicBezTo>
                <a:cubicBezTo>
                  <a:pt x="4482" y="11156"/>
                  <a:pt x="4457" y="11130"/>
                  <a:pt x="4432" y="11105"/>
                </a:cubicBezTo>
                <a:cubicBezTo>
                  <a:pt x="4421" y="11094"/>
                  <a:pt x="4408" y="11089"/>
                  <a:pt x="4396" y="11089"/>
                </a:cubicBezTo>
                <a:close/>
                <a:moveTo>
                  <a:pt x="18498" y="11171"/>
                </a:moveTo>
                <a:cubicBezTo>
                  <a:pt x="18489" y="11171"/>
                  <a:pt x="18480" y="11177"/>
                  <a:pt x="18480" y="11188"/>
                </a:cubicBezTo>
                <a:lnTo>
                  <a:pt x="18480" y="11263"/>
                </a:lnTo>
                <a:cubicBezTo>
                  <a:pt x="18480" y="11274"/>
                  <a:pt x="18489" y="11280"/>
                  <a:pt x="18498" y="11280"/>
                </a:cubicBezTo>
                <a:cubicBezTo>
                  <a:pt x="18507" y="11280"/>
                  <a:pt x="18515" y="11275"/>
                  <a:pt x="18515" y="11263"/>
                </a:cubicBezTo>
                <a:lnTo>
                  <a:pt x="18515" y="11188"/>
                </a:lnTo>
                <a:cubicBezTo>
                  <a:pt x="18515" y="11177"/>
                  <a:pt x="18507" y="11171"/>
                  <a:pt x="18498" y="11171"/>
                </a:cubicBezTo>
                <a:close/>
                <a:moveTo>
                  <a:pt x="1482" y="11142"/>
                </a:moveTo>
                <a:cubicBezTo>
                  <a:pt x="1441" y="11142"/>
                  <a:pt x="1404" y="11195"/>
                  <a:pt x="1441" y="11233"/>
                </a:cubicBezTo>
                <a:lnTo>
                  <a:pt x="1486" y="11277"/>
                </a:lnTo>
                <a:cubicBezTo>
                  <a:pt x="1497" y="11288"/>
                  <a:pt x="1510" y="11293"/>
                  <a:pt x="1522" y="11293"/>
                </a:cubicBezTo>
                <a:cubicBezTo>
                  <a:pt x="1563" y="11293"/>
                  <a:pt x="1599" y="11240"/>
                  <a:pt x="1561" y="11203"/>
                </a:cubicBezTo>
                <a:lnTo>
                  <a:pt x="1517" y="11158"/>
                </a:lnTo>
                <a:cubicBezTo>
                  <a:pt x="1506" y="11147"/>
                  <a:pt x="1494" y="11142"/>
                  <a:pt x="1482" y="11142"/>
                </a:cubicBezTo>
                <a:close/>
                <a:moveTo>
                  <a:pt x="8126" y="11224"/>
                </a:moveTo>
                <a:cubicBezTo>
                  <a:pt x="8121" y="11224"/>
                  <a:pt x="8115" y="11226"/>
                  <a:pt x="8112" y="11231"/>
                </a:cubicBezTo>
                <a:cubicBezTo>
                  <a:pt x="8098" y="11249"/>
                  <a:pt x="8082" y="11262"/>
                  <a:pt x="8064" y="11268"/>
                </a:cubicBezTo>
                <a:cubicBezTo>
                  <a:pt x="8045" y="11276"/>
                  <a:pt x="8050" y="11304"/>
                  <a:pt x="8066" y="11304"/>
                </a:cubicBezTo>
                <a:cubicBezTo>
                  <a:pt x="8068" y="11304"/>
                  <a:pt x="8070" y="11303"/>
                  <a:pt x="8072" y="11303"/>
                </a:cubicBezTo>
                <a:cubicBezTo>
                  <a:pt x="8101" y="11293"/>
                  <a:pt x="8124" y="11275"/>
                  <a:pt x="8142" y="11250"/>
                </a:cubicBezTo>
                <a:cubicBezTo>
                  <a:pt x="8151" y="11237"/>
                  <a:pt x="8138" y="11224"/>
                  <a:pt x="8126" y="11224"/>
                </a:cubicBezTo>
                <a:close/>
                <a:moveTo>
                  <a:pt x="18061" y="11272"/>
                </a:moveTo>
                <a:cubicBezTo>
                  <a:pt x="18044" y="11272"/>
                  <a:pt x="18026" y="11284"/>
                  <a:pt x="18026" y="11307"/>
                </a:cubicBezTo>
                <a:lnTo>
                  <a:pt x="18026" y="11322"/>
                </a:lnTo>
                <a:cubicBezTo>
                  <a:pt x="18026" y="11345"/>
                  <a:pt x="18044" y="11356"/>
                  <a:pt x="18061" y="11356"/>
                </a:cubicBezTo>
                <a:cubicBezTo>
                  <a:pt x="18079" y="11356"/>
                  <a:pt x="18096" y="11345"/>
                  <a:pt x="18096" y="11322"/>
                </a:cubicBezTo>
                <a:lnTo>
                  <a:pt x="18096" y="11307"/>
                </a:lnTo>
                <a:cubicBezTo>
                  <a:pt x="18096" y="11284"/>
                  <a:pt x="18079" y="11272"/>
                  <a:pt x="18061" y="11272"/>
                </a:cubicBezTo>
                <a:close/>
                <a:moveTo>
                  <a:pt x="1990" y="11267"/>
                </a:moveTo>
                <a:cubicBezTo>
                  <a:pt x="1972" y="11267"/>
                  <a:pt x="1954" y="11278"/>
                  <a:pt x="1954" y="11301"/>
                </a:cubicBezTo>
                <a:lnTo>
                  <a:pt x="1954" y="11331"/>
                </a:lnTo>
                <a:cubicBezTo>
                  <a:pt x="1954" y="11354"/>
                  <a:pt x="1972" y="11365"/>
                  <a:pt x="1990" y="11365"/>
                </a:cubicBezTo>
                <a:cubicBezTo>
                  <a:pt x="2007" y="11365"/>
                  <a:pt x="2025" y="11354"/>
                  <a:pt x="2025" y="11331"/>
                </a:cubicBezTo>
                <a:lnTo>
                  <a:pt x="2025" y="11301"/>
                </a:lnTo>
                <a:cubicBezTo>
                  <a:pt x="2025" y="11278"/>
                  <a:pt x="2007" y="11267"/>
                  <a:pt x="1990" y="11267"/>
                </a:cubicBezTo>
                <a:close/>
                <a:moveTo>
                  <a:pt x="9199" y="11205"/>
                </a:moveTo>
                <a:cubicBezTo>
                  <a:pt x="9159" y="11205"/>
                  <a:pt x="9122" y="11258"/>
                  <a:pt x="9158" y="11296"/>
                </a:cubicBezTo>
                <a:cubicBezTo>
                  <a:pt x="9182" y="11320"/>
                  <a:pt x="9207" y="11347"/>
                  <a:pt x="9232" y="11372"/>
                </a:cubicBezTo>
                <a:cubicBezTo>
                  <a:pt x="9243" y="11383"/>
                  <a:pt x="9255" y="11388"/>
                  <a:pt x="9268" y="11388"/>
                </a:cubicBezTo>
                <a:cubicBezTo>
                  <a:pt x="9308" y="11388"/>
                  <a:pt x="9344" y="11334"/>
                  <a:pt x="9307" y="11297"/>
                </a:cubicBezTo>
                <a:cubicBezTo>
                  <a:pt x="9282" y="11272"/>
                  <a:pt x="9259" y="11246"/>
                  <a:pt x="9234" y="11221"/>
                </a:cubicBezTo>
                <a:cubicBezTo>
                  <a:pt x="9223" y="11210"/>
                  <a:pt x="9211" y="11205"/>
                  <a:pt x="9199" y="11205"/>
                </a:cubicBezTo>
                <a:close/>
                <a:moveTo>
                  <a:pt x="6601" y="11339"/>
                </a:moveTo>
                <a:cubicBezTo>
                  <a:pt x="6557" y="11339"/>
                  <a:pt x="6556" y="11409"/>
                  <a:pt x="6602" y="11409"/>
                </a:cubicBezTo>
                <a:cubicBezTo>
                  <a:pt x="6647" y="11409"/>
                  <a:pt x="6647" y="11339"/>
                  <a:pt x="6602" y="11339"/>
                </a:cubicBezTo>
                <a:cubicBezTo>
                  <a:pt x="6602" y="11339"/>
                  <a:pt x="6602" y="11339"/>
                  <a:pt x="6601" y="11339"/>
                </a:cubicBezTo>
                <a:close/>
                <a:moveTo>
                  <a:pt x="19848" y="11277"/>
                </a:moveTo>
                <a:cubicBezTo>
                  <a:pt x="19841" y="11277"/>
                  <a:pt x="19835" y="11278"/>
                  <a:pt x="19829" y="11282"/>
                </a:cubicBezTo>
                <a:cubicBezTo>
                  <a:pt x="19810" y="11292"/>
                  <a:pt x="19808" y="11313"/>
                  <a:pt x="19816" y="11330"/>
                </a:cubicBezTo>
                <a:cubicBezTo>
                  <a:pt x="19826" y="11355"/>
                  <a:pt x="19837" y="11380"/>
                  <a:pt x="19849" y="11404"/>
                </a:cubicBezTo>
                <a:cubicBezTo>
                  <a:pt x="19854" y="11417"/>
                  <a:pt x="19866" y="11422"/>
                  <a:pt x="19879" y="11422"/>
                </a:cubicBezTo>
                <a:cubicBezTo>
                  <a:pt x="19885" y="11422"/>
                  <a:pt x="19892" y="11421"/>
                  <a:pt x="19897" y="11418"/>
                </a:cubicBezTo>
                <a:cubicBezTo>
                  <a:pt x="19915" y="11407"/>
                  <a:pt x="19918" y="11386"/>
                  <a:pt x="19910" y="11370"/>
                </a:cubicBezTo>
                <a:cubicBezTo>
                  <a:pt x="19899" y="11344"/>
                  <a:pt x="19889" y="11319"/>
                  <a:pt x="19877" y="11294"/>
                </a:cubicBezTo>
                <a:cubicBezTo>
                  <a:pt x="19873" y="11283"/>
                  <a:pt x="19860" y="11277"/>
                  <a:pt x="19848" y="11277"/>
                </a:cubicBezTo>
                <a:close/>
                <a:moveTo>
                  <a:pt x="12951" y="11294"/>
                </a:moveTo>
                <a:cubicBezTo>
                  <a:pt x="12930" y="11294"/>
                  <a:pt x="12908" y="11311"/>
                  <a:pt x="12915" y="11337"/>
                </a:cubicBezTo>
                <a:cubicBezTo>
                  <a:pt x="12920" y="11357"/>
                  <a:pt x="12926" y="11377"/>
                  <a:pt x="12931" y="11398"/>
                </a:cubicBezTo>
                <a:cubicBezTo>
                  <a:pt x="12935" y="11416"/>
                  <a:pt x="12948" y="11424"/>
                  <a:pt x="12962" y="11424"/>
                </a:cubicBezTo>
                <a:cubicBezTo>
                  <a:pt x="12983" y="11424"/>
                  <a:pt x="13005" y="11406"/>
                  <a:pt x="12999" y="11380"/>
                </a:cubicBezTo>
                <a:cubicBezTo>
                  <a:pt x="12994" y="11360"/>
                  <a:pt x="12988" y="11340"/>
                  <a:pt x="12983" y="11319"/>
                </a:cubicBezTo>
                <a:cubicBezTo>
                  <a:pt x="12978" y="11302"/>
                  <a:pt x="12965" y="11294"/>
                  <a:pt x="12951" y="11294"/>
                </a:cubicBezTo>
                <a:close/>
                <a:moveTo>
                  <a:pt x="16395" y="11294"/>
                </a:moveTo>
                <a:cubicBezTo>
                  <a:pt x="16385" y="11294"/>
                  <a:pt x="16375" y="11297"/>
                  <a:pt x="16367" y="11301"/>
                </a:cubicBezTo>
                <a:cubicBezTo>
                  <a:pt x="16341" y="11317"/>
                  <a:pt x="16334" y="11349"/>
                  <a:pt x="16347" y="11375"/>
                </a:cubicBezTo>
                <a:cubicBezTo>
                  <a:pt x="16352" y="11385"/>
                  <a:pt x="16357" y="11394"/>
                  <a:pt x="16363" y="11404"/>
                </a:cubicBezTo>
                <a:cubicBezTo>
                  <a:pt x="16372" y="11422"/>
                  <a:pt x="16390" y="11431"/>
                  <a:pt x="16409" y="11431"/>
                </a:cubicBezTo>
                <a:cubicBezTo>
                  <a:pt x="16418" y="11431"/>
                  <a:pt x="16428" y="11429"/>
                  <a:pt x="16436" y="11424"/>
                </a:cubicBezTo>
                <a:cubicBezTo>
                  <a:pt x="16462" y="11408"/>
                  <a:pt x="16468" y="11377"/>
                  <a:pt x="16456" y="11351"/>
                </a:cubicBezTo>
                <a:cubicBezTo>
                  <a:pt x="16451" y="11340"/>
                  <a:pt x="16445" y="11330"/>
                  <a:pt x="16440" y="11320"/>
                </a:cubicBezTo>
                <a:cubicBezTo>
                  <a:pt x="16431" y="11303"/>
                  <a:pt x="16413" y="11294"/>
                  <a:pt x="16395" y="11294"/>
                </a:cubicBezTo>
                <a:close/>
                <a:moveTo>
                  <a:pt x="24549" y="11290"/>
                </a:moveTo>
                <a:cubicBezTo>
                  <a:pt x="24528" y="11290"/>
                  <a:pt x="24506" y="11307"/>
                  <a:pt x="24512" y="11334"/>
                </a:cubicBezTo>
                <a:cubicBezTo>
                  <a:pt x="24517" y="11358"/>
                  <a:pt x="24522" y="11383"/>
                  <a:pt x="24527" y="11408"/>
                </a:cubicBezTo>
                <a:cubicBezTo>
                  <a:pt x="24530" y="11426"/>
                  <a:pt x="24543" y="11434"/>
                  <a:pt x="24557" y="11434"/>
                </a:cubicBezTo>
                <a:cubicBezTo>
                  <a:pt x="24577" y="11434"/>
                  <a:pt x="24600" y="11417"/>
                  <a:pt x="24595" y="11391"/>
                </a:cubicBezTo>
                <a:cubicBezTo>
                  <a:pt x="24591" y="11365"/>
                  <a:pt x="24585" y="11340"/>
                  <a:pt x="24580" y="11315"/>
                </a:cubicBezTo>
                <a:cubicBezTo>
                  <a:pt x="24576" y="11297"/>
                  <a:pt x="24563" y="11290"/>
                  <a:pt x="24549" y="11290"/>
                </a:cubicBezTo>
                <a:close/>
                <a:moveTo>
                  <a:pt x="561" y="11347"/>
                </a:moveTo>
                <a:cubicBezTo>
                  <a:pt x="526" y="11347"/>
                  <a:pt x="516" y="11405"/>
                  <a:pt x="553" y="11418"/>
                </a:cubicBezTo>
                <a:cubicBezTo>
                  <a:pt x="567" y="11423"/>
                  <a:pt x="583" y="11428"/>
                  <a:pt x="597" y="11435"/>
                </a:cubicBezTo>
                <a:cubicBezTo>
                  <a:pt x="602" y="11436"/>
                  <a:pt x="607" y="11437"/>
                  <a:pt x="611" y="11437"/>
                </a:cubicBezTo>
                <a:cubicBezTo>
                  <a:pt x="646" y="11437"/>
                  <a:pt x="656" y="11380"/>
                  <a:pt x="617" y="11366"/>
                </a:cubicBezTo>
                <a:cubicBezTo>
                  <a:pt x="603" y="11361"/>
                  <a:pt x="587" y="11356"/>
                  <a:pt x="573" y="11350"/>
                </a:cubicBezTo>
                <a:cubicBezTo>
                  <a:pt x="569" y="11348"/>
                  <a:pt x="565" y="11347"/>
                  <a:pt x="561" y="11347"/>
                </a:cubicBezTo>
                <a:close/>
                <a:moveTo>
                  <a:pt x="246" y="11397"/>
                </a:moveTo>
                <a:cubicBezTo>
                  <a:pt x="201" y="11397"/>
                  <a:pt x="201" y="11467"/>
                  <a:pt x="246" y="11467"/>
                </a:cubicBezTo>
                <a:lnTo>
                  <a:pt x="262" y="11467"/>
                </a:lnTo>
                <a:cubicBezTo>
                  <a:pt x="307" y="11467"/>
                  <a:pt x="308" y="11397"/>
                  <a:pt x="262" y="11397"/>
                </a:cubicBezTo>
                <a:close/>
                <a:moveTo>
                  <a:pt x="5426" y="11362"/>
                </a:moveTo>
                <a:cubicBezTo>
                  <a:pt x="5413" y="11362"/>
                  <a:pt x="5400" y="11370"/>
                  <a:pt x="5393" y="11380"/>
                </a:cubicBezTo>
                <a:cubicBezTo>
                  <a:pt x="5383" y="11398"/>
                  <a:pt x="5390" y="11417"/>
                  <a:pt x="5406" y="11428"/>
                </a:cubicBezTo>
                <a:cubicBezTo>
                  <a:pt x="5426" y="11444"/>
                  <a:pt x="5446" y="11459"/>
                  <a:pt x="5467" y="11472"/>
                </a:cubicBezTo>
                <a:cubicBezTo>
                  <a:pt x="5472" y="11476"/>
                  <a:pt x="5478" y="11478"/>
                  <a:pt x="5483" y="11478"/>
                </a:cubicBezTo>
                <a:cubicBezTo>
                  <a:pt x="5496" y="11478"/>
                  <a:pt x="5508" y="11470"/>
                  <a:pt x="5515" y="11460"/>
                </a:cubicBezTo>
                <a:cubicBezTo>
                  <a:pt x="5525" y="11441"/>
                  <a:pt x="5518" y="11423"/>
                  <a:pt x="5502" y="11411"/>
                </a:cubicBezTo>
                <a:cubicBezTo>
                  <a:pt x="5482" y="11396"/>
                  <a:pt x="5462" y="11381"/>
                  <a:pt x="5441" y="11366"/>
                </a:cubicBezTo>
                <a:cubicBezTo>
                  <a:pt x="5437" y="11363"/>
                  <a:pt x="5432" y="11362"/>
                  <a:pt x="5426" y="11362"/>
                </a:cubicBezTo>
                <a:close/>
                <a:moveTo>
                  <a:pt x="3956" y="11438"/>
                </a:moveTo>
                <a:cubicBezTo>
                  <a:pt x="3912" y="11438"/>
                  <a:pt x="3913" y="11508"/>
                  <a:pt x="3958" y="11508"/>
                </a:cubicBezTo>
                <a:cubicBezTo>
                  <a:pt x="4004" y="11508"/>
                  <a:pt x="4004" y="11438"/>
                  <a:pt x="3958" y="11438"/>
                </a:cubicBezTo>
                <a:cubicBezTo>
                  <a:pt x="3957" y="11438"/>
                  <a:pt x="3957" y="11438"/>
                  <a:pt x="3956" y="11438"/>
                </a:cubicBezTo>
                <a:close/>
                <a:moveTo>
                  <a:pt x="6024" y="11383"/>
                </a:moveTo>
                <a:cubicBezTo>
                  <a:pt x="6007" y="11383"/>
                  <a:pt x="5997" y="11407"/>
                  <a:pt x="6013" y="11415"/>
                </a:cubicBezTo>
                <a:cubicBezTo>
                  <a:pt x="6023" y="11419"/>
                  <a:pt x="6030" y="11424"/>
                  <a:pt x="6039" y="11428"/>
                </a:cubicBezTo>
                <a:cubicBezTo>
                  <a:pt x="6036" y="11428"/>
                  <a:pt x="6033" y="11427"/>
                  <a:pt x="6031" y="11427"/>
                </a:cubicBezTo>
                <a:cubicBezTo>
                  <a:pt x="6022" y="11427"/>
                  <a:pt x="6013" y="11431"/>
                  <a:pt x="6005" y="11438"/>
                </a:cubicBezTo>
                <a:cubicBezTo>
                  <a:pt x="5999" y="11442"/>
                  <a:pt x="5993" y="11443"/>
                  <a:pt x="5986" y="11443"/>
                </a:cubicBezTo>
                <a:cubicBezTo>
                  <a:pt x="5984" y="11443"/>
                  <a:pt x="5981" y="11443"/>
                  <a:pt x="5979" y="11443"/>
                </a:cubicBezTo>
                <a:cubicBezTo>
                  <a:pt x="5976" y="11442"/>
                  <a:pt x="5973" y="11442"/>
                  <a:pt x="5970" y="11442"/>
                </a:cubicBezTo>
                <a:cubicBezTo>
                  <a:pt x="5931" y="11442"/>
                  <a:pt x="5917" y="11502"/>
                  <a:pt x="5959" y="11511"/>
                </a:cubicBezTo>
                <a:cubicBezTo>
                  <a:pt x="5968" y="11513"/>
                  <a:pt x="5977" y="11514"/>
                  <a:pt x="5985" y="11514"/>
                </a:cubicBezTo>
                <a:cubicBezTo>
                  <a:pt x="6010" y="11514"/>
                  <a:pt x="6033" y="11505"/>
                  <a:pt x="6053" y="11487"/>
                </a:cubicBezTo>
                <a:cubicBezTo>
                  <a:pt x="6068" y="11475"/>
                  <a:pt x="6066" y="11449"/>
                  <a:pt x="6053" y="11437"/>
                </a:cubicBezTo>
                <a:cubicBezTo>
                  <a:pt x="6050" y="11435"/>
                  <a:pt x="6049" y="11433"/>
                  <a:pt x="6047" y="11432"/>
                </a:cubicBezTo>
                <a:lnTo>
                  <a:pt x="6047" y="11432"/>
                </a:lnTo>
                <a:cubicBezTo>
                  <a:pt x="6048" y="11433"/>
                  <a:pt x="6049" y="11433"/>
                  <a:pt x="6050" y="11433"/>
                </a:cubicBezTo>
                <a:cubicBezTo>
                  <a:pt x="6069" y="11433"/>
                  <a:pt x="6081" y="11409"/>
                  <a:pt x="6063" y="11401"/>
                </a:cubicBezTo>
                <a:cubicBezTo>
                  <a:pt x="6052" y="11396"/>
                  <a:pt x="6043" y="11391"/>
                  <a:pt x="6032" y="11385"/>
                </a:cubicBezTo>
                <a:cubicBezTo>
                  <a:pt x="6029" y="11384"/>
                  <a:pt x="6027" y="11383"/>
                  <a:pt x="6024" y="11383"/>
                </a:cubicBezTo>
                <a:close/>
                <a:moveTo>
                  <a:pt x="7292" y="11402"/>
                </a:moveTo>
                <a:cubicBezTo>
                  <a:pt x="7284" y="11402"/>
                  <a:pt x="7276" y="11405"/>
                  <a:pt x="7268" y="11413"/>
                </a:cubicBezTo>
                <a:lnTo>
                  <a:pt x="7223" y="11457"/>
                </a:lnTo>
                <a:cubicBezTo>
                  <a:pt x="7197" y="11481"/>
                  <a:pt x="7223" y="11517"/>
                  <a:pt x="7250" y="11517"/>
                </a:cubicBezTo>
                <a:cubicBezTo>
                  <a:pt x="7258" y="11517"/>
                  <a:pt x="7266" y="11514"/>
                  <a:pt x="7274" y="11507"/>
                </a:cubicBezTo>
                <a:lnTo>
                  <a:pt x="7318" y="11462"/>
                </a:lnTo>
                <a:cubicBezTo>
                  <a:pt x="7344" y="11437"/>
                  <a:pt x="7319" y="11402"/>
                  <a:pt x="7292" y="11402"/>
                </a:cubicBezTo>
                <a:close/>
                <a:moveTo>
                  <a:pt x="5061" y="11439"/>
                </a:moveTo>
                <a:cubicBezTo>
                  <a:pt x="5053" y="11439"/>
                  <a:pt x="5044" y="11442"/>
                  <a:pt x="5037" y="11449"/>
                </a:cubicBezTo>
                <a:lnTo>
                  <a:pt x="5021" y="11465"/>
                </a:lnTo>
                <a:cubicBezTo>
                  <a:pt x="4996" y="11490"/>
                  <a:pt x="5020" y="11525"/>
                  <a:pt x="5047" y="11525"/>
                </a:cubicBezTo>
                <a:cubicBezTo>
                  <a:pt x="5055" y="11525"/>
                  <a:pt x="5063" y="11522"/>
                  <a:pt x="5071" y="11514"/>
                </a:cubicBezTo>
                <a:lnTo>
                  <a:pt x="5086" y="11498"/>
                </a:lnTo>
                <a:cubicBezTo>
                  <a:pt x="5112" y="11473"/>
                  <a:pt x="5088" y="11439"/>
                  <a:pt x="5061" y="11439"/>
                </a:cubicBezTo>
                <a:close/>
                <a:moveTo>
                  <a:pt x="11373" y="11406"/>
                </a:moveTo>
                <a:cubicBezTo>
                  <a:pt x="11332" y="11406"/>
                  <a:pt x="11296" y="11459"/>
                  <a:pt x="11333" y="11496"/>
                </a:cubicBezTo>
                <a:lnTo>
                  <a:pt x="11349" y="11512"/>
                </a:lnTo>
                <a:cubicBezTo>
                  <a:pt x="11360" y="11523"/>
                  <a:pt x="11372" y="11528"/>
                  <a:pt x="11385" y="11528"/>
                </a:cubicBezTo>
                <a:cubicBezTo>
                  <a:pt x="11425" y="11528"/>
                  <a:pt x="11461" y="11475"/>
                  <a:pt x="11424" y="11438"/>
                </a:cubicBezTo>
                <a:lnTo>
                  <a:pt x="11409" y="11422"/>
                </a:lnTo>
                <a:cubicBezTo>
                  <a:pt x="11398" y="11411"/>
                  <a:pt x="11385" y="11406"/>
                  <a:pt x="11373" y="11406"/>
                </a:cubicBezTo>
                <a:close/>
                <a:moveTo>
                  <a:pt x="19130" y="11406"/>
                </a:moveTo>
                <a:cubicBezTo>
                  <a:pt x="19112" y="11406"/>
                  <a:pt x="19092" y="11416"/>
                  <a:pt x="19082" y="11433"/>
                </a:cubicBezTo>
                <a:cubicBezTo>
                  <a:pt x="19067" y="11460"/>
                  <a:pt x="19077" y="11491"/>
                  <a:pt x="19102" y="11507"/>
                </a:cubicBezTo>
                <a:cubicBezTo>
                  <a:pt x="19118" y="11517"/>
                  <a:pt x="19133" y="11527"/>
                  <a:pt x="19147" y="11537"/>
                </a:cubicBezTo>
                <a:cubicBezTo>
                  <a:pt x="19155" y="11542"/>
                  <a:pt x="19163" y="11545"/>
                  <a:pt x="19172" y="11545"/>
                </a:cubicBezTo>
                <a:cubicBezTo>
                  <a:pt x="19191" y="11545"/>
                  <a:pt x="19211" y="11534"/>
                  <a:pt x="19221" y="11517"/>
                </a:cubicBezTo>
                <a:cubicBezTo>
                  <a:pt x="19234" y="11491"/>
                  <a:pt x="19224" y="11460"/>
                  <a:pt x="19201" y="11444"/>
                </a:cubicBezTo>
                <a:cubicBezTo>
                  <a:pt x="19185" y="11433"/>
                  <a:pt x="19170" y="11424"/>
                  <a:pt x="19156" y="11414"/>
                </a:cubicBezTo>
                <a:cubicBezTo>
                  <a:pt x="19148" y="11409"/>
                  <a:pt x="19139" y="11406"/>
                  <a:pt x="19130" y="11406"/>
                </a:cubicBezTo>
                <a:close/>
                <a:moveTo>
                  <a:pt x="20781" y="11441"/>
                </a:moveTo>
                <a:cubicBezTo>
                  <a:pt x="20758" y="11441"/>
                  <a:pt x="20737" y="11458"/>
                  <a:pt x="20730" y="11480"/>
                </a:cubicBezTo>
                <a:cubicBezTo>
                  <a:pt x="20725" y="11495"/>
                  <a:pt x="20720" y="11509"/>
                  <a:pt x="20714" y="11524"/>
                </a:cubicBezTo>
                <a:cubicBezTo>
                  <a:pt x="20705" y="11551"/>
                  <a:pt x="20725" y="11582"/>
                  <a:pt x="20751" y="11590"/>
                </a:cubicBezTo>
                <a:cubicBezTo>
                  <a:pt x="20755" y="11591"/>
                  <a:pt x="20760" y="11591"/>
                  <a:pt x="20764" y="11591"/>
                </a:cubicBezTo>
                <a:cubicBezTo>
                  <a:pt x="20788" y="11591"/>
                  <a:pt x="20809" y="11575"/>
                  <a:pt x="20816" y="11553"/>
                </a:cubicBezTo>
                <a:cubicBezTo>
                  <a:pt x="20821" y="11537"/>
                  <a:pt x="20826" y="11523"/>
                  <a:pt x="20832" y="11508"/>
                </a:cubicBezTo>
                <a:cubicBezTo>
                  <a:pt x="20841" y="11482"/>
                  <a:pt x="20821" y="11450"/>
                  <a:pt x="20795" y="11443"/>
                </a:cubicBezTo>
                <a:cubicBezTo>
                  <a:pt x="20790" y="11442"/>
                  <a:pt x="20786" y="11441"/>
                  <a:pt x="20781" y="11441"/>
                </a:cubicBezTo>
                <a:close/>
                <a:moveTo>
                  <a:pt x="8757" y="11523"/>
                </a:moveTo>
                <a:cubicBezTo>
                  <a:pt x="8711" y="11523"/>
                  <a:pt x="8711" y="11593"/>
                  <a:pt x="8757" y="11593"/>
                </a:cubicBezTo>
                <a:lnTo>
                  <a:pt x="8773" y="11593"/>
                </a:lnTo>
                <a:cubicBezTo>
                  <a:pt x="8774" y="11593"/>
                  <a:pt x="8774" y="11593"/>
                  <a:pt x="8775" y="11593"/>
                </a:cubicBezTo>
                <a:cubicBezTo>
                  <a:pt x="8819" y="11593"/>
                  <a:pt x="8818" y="11523"/>
                  <a:pt x="8773" y="11523"/>
                </a:cubicBezTo>
                <a:close/>
                <a:moveTo>
                  <a:pt x="22583" y="11524"/>
                </a:moveTo>
                <a:cubicBezTo>
                  <a:pt x="22537" y="11524"/>
                  <a:pt x="22537" y="11594"/>
                  <a:pt x="22583" y="11594"/>
                </a:cubicBezTo>
                <a:lnTo>
                  <a:pt x="22613" y="11594"/>
                </a:lnTo>
                <a:cubicBezTo>
                  <a:pt x="22613" y="11594"/>
                  <a:pt x="22613" y="11594"/>
                  <a:pt x="22614" y="11594"/>
                </a:cubicBezTo>
                <a:cubicBezTo>
                  <a:pt x="22659" y="11594"/>
                  <a:pt x="22658" y="11524"/>
                  <a:pt x="22613" y="11524"/>
                </a:cubicBezTo>
                <a:close/>
                <a:moveTo>
                  <a:pt x="17265" y="11510"/>
                </a:moveTo>
                <a:cubicBezTo>
                  <a:pt x="17248" y="11510"/>
                  <a:pt x="17230" y="11521"/>
                  <a:pt x="17230" y="11545"/>
                </a:cubicBezTo>
                <a:lnTo>
                  <a:pt x="17230" y="11560"/>
                </a:lnTo>
                <a:cubicBezTo>
                  <a:pt x="17230" y="11583"/>
                  <a:pt x="17248" y="11595"/>
                  <a:pt x="17265" y="11595"/>
                </a:cubicBezTo>
                <a:cubicBezTo>
                  <a:pt x="17283" y="11595"/>
                  <a:pt x="17300" y="11583"/>
                  <a:pt x="17300" y="11560"/>
                </a:cubicBezTo>
                <a:lnTo>
                  <a:pt x="17300" y="11545"/>
                </a:lnTo>
                <a:cubicBezTo>
                  <a:pt x="17300" y="11521"/>
                  <a:pt x="17283" y="11510"/>
                  <a:pt x="17265" y="11510"/>
                </a:cubicBezTo>
                <a:close/>
                <a:moveTo>
                  <a:pt x="18006" y="11518"/>
                </a:moveTo>
                <a:cubicBezTo>
                  <a:pt x="17983" y="11518"/>
                  <a:pt x="17960" y="11524"/>
                  <a:pt x="17939" y="11534"/>
                </a:cubicBezTo>
                <a:cubicBezTo>
                  <a:pt x="17904" y="11551"/>
                  <a:pt x="17926" y="11600"/>
                  <a:pt x="17959" y="11600"/>
                </a:cubicBezTo>
                <a:cubicBezTo>
                  <a:pt x="17964" y="11600"/>
                  <a:pt x="17969" y="11599"/>
                  <a:pt x="17975" y="11596"/>
                </a:cubicBezTo>
                <a:cubicBezTo>
                  <a:pt x="17985" y="11591"/>
                  <a:pt x="17994" y="11589"/>
                  <a:pt x="18003" y="11589"/>
                </a:cubicBezTo>
                <a:cubicBezTo>
                  <a:pt x="18014" y="11589"/>
                  <a:pt x="18024" y="11592"/>
                  <a:pt x="18036" y="11597"/>
                </a:cubicBezTo>
                <a:cubicBezTo>
                  <a:pt x="18039" y="11599"/>
                  <a:pt x="18043" y="11599"/>
                  <a:pt x="18047" y="11599"/>
                </a:cubicBezTo>
                <a:cubicBezTo>
                  <a:pt x="18062" y="11599"/>
                  <a:pt x="18076" y="11586"/>
                  <a:pt x="18080" y="11572"/>
                </a:cubicBezTo>
                <a:cubicBezTo>
                  <a:pt x="18086" y="11551"/>
                  <a:pt x="18073" y="11534"/>
                  <a:pt x="18056" y="11528"/>
                </a:cubicBezTo>
                <a:cubicBezTo>
                  <a:pt x="18040" y="11521"/>
                  <a:pt x="18023" y="11518"/>
                  <a:pt x="18006" y="11518"/>
                </a:cubicBezTo>
                <a:close/>
                <a:moveTo>
                  <a:pt x="3148" y="11463"/>
                </a:moveTo>
                <a:cubicBezTo>
                  <a:pt x="3130" y="11463"/>
                  <a:pt x="3110" y="11473"/>
                  <a:pt x="3101" y="11490"/>
                </a:cubicBezTo>
                <a:cubicBezTo>
                  <a:pt x="3096" y="11501"/>
                  <a:pt x="3091" y="11509"/>
                  <a:pt x="3085" y="11519"/>
                </a:cubicBezTo>
                <a:cubicBezTo>
                  <a:pt x="3073" y="11546"/>
                  <a:pt x="3079" y="11577"/>
                  <a:pt x="3105" y="11593"/>
                </a:cubicBezTo>
                <a:cubicBezTo>
                  <a:pt x="3114" y="11598"/>
                  <a:pt x="3123" y="11600"/>
                  <a:pt x="3133" y="11600"/>
                </a:cubicBezTo>
                <a:cubicBezTo>
                  <a:pt x="3152" y="11600"/>
                  <a:pt x="3170" y="11591"/>
                  <a:pt x="3179" y="11574"/>
                </a:cubicBezTo>
                <a:cubicBezTo>
                  <a:pt x="3184" y="11563"/>
                  <a:pt x="3189" y="11554"/>
                  <a:pt x="3194" y="11543"/>
                </a:cubicBezTo>
                <a:cubicBezTo>
                  <a:pt x="3208" y="11517"/>
                  <a:pt x="3201" y="11485"/>
                  <a:pt x="3174" y="11470"/>
                </a:cubicBezTo>
                <a:cubicBezTo>
                  <a:pt x="3167" y="11465"/>
                  <a:pt x="3158" y="11463"/>
                  <a:pt x="3148" y="11463"/>
                </a:cubicBezTo>
                <a:close/>
                <a:moveTo>
                  <a:pt x="12528" y="11550"/>
                </a:moveTo>
                <a:cubicBezTo>
                  <a:pt x="12511" y="11550"/>
                  <a:pt x="12493" y="11561"/>
                  <a:pt x="12493" y="11584"/>
                </a:cubicBezTo>
                <a:lnTo>
                  <a:pt x="12493" y="11600"/>
                </a:lnTo>
                <a:cubicBezTo>
                  <a:pt x="12493" y="11623"/>
                  <a:pt x="12511" y="11634"/>
                  <a:pt x="12528" y="11634"/>
                </a:cubicBezTo>
                <a:cubicBezTo>
                  <a:pt x="12546" y="11634"/>
                  <a:pt x="12564" y="11623"/>
                  <a:pt x="12564" y="11600"/>
                </a:cubicBezTo>
                <a:lnTo>
                  <a:pt x="12564" y="11584"/>
                </a:lnTo>
                <a:cubicBezTo>
                  <a:pt x="12564" y="11561"/>
                  <a:pt x="12546" y="11550"/>
                  <a:pt x="12528" y="11550"/>
                </a:cubicBezTo>
                <a:close/>
                <a:moveTo>
                  <a:pt x="13597" y="11565"/>
                </a:moveTo>
                <a:cubicBezTo>
                  <a:pt x="13569" y="11565"/>
                  <a:pt x="13546" y="11601"/>
                  <a:pt x="13571" y="11626"/>
                </a:cubicBezTo>
                <a:lnTo>
                  <a:pt x="13587" y="11642"/>
                </a:lnTo>
                <a:cubicBezTo>
                  <a:pt x="13594" y="11649"/>
                  <a:pt x="13602" y="11652"/>
                  <a:pt x="13610" y="11652"/>
                </a:cubicBezTo>
                <a:cubicBezTo>
                  <a:pt x="13637" y="11652"/>
                  <a:pt x="13662" y="11616"/>
                  <a:pt x="13637" y="11592"/>
                </a:cubicBezTo>
                <a:cubicBezTo>
                  <a:pt x="13629" y="11586"/>
                  <a:pt x="13625" y="11581"/>
                  <a:pt x="13621" y="11576"/>
                </a:cubicBezTo>
                <a:cubicBezTo>
                  <a:pt x="13613" y="11569"/>
                  <a:pt x="13605" y="11565"/>
                  <a:pt x="13597" y="11565"/>
                </a:cubicBezTo>
                <a:close/>
                <a:moveTo>
                  <a:pt x="4662" y="11590"/>
                </a:moveTo>
                <a:cubicBezTo>
                  <a:pt x="4618" y="11590"/>
                  <a:pt x="4619" y="11660"/>
                  <a:pt x="4664" y="11660"/>
                </a:cubicBezTo>
                <a:lnTo>
                  <a:pt x="4680" y="11660"/>
                </a:lnTo>
                <a:cubicBezTo>
                  <a:pt x="4725" y="11660"/>
                  <a:pt x="4725" y="11590"/>
                  <a:pt x="4680" y="11590"/>
                </a:cubicBezTo>
                <a:lnTo>
                  <a:pt x="4664" y="11590"/>
                </a:lnTo>
                <a:cubicBezTo>
                  <a:pt x="4664" y="11590"/>
                  <a:pt x="4663" y="11590"/>
                  <a:pt x="4662" y="11590"/>
                </a:cubicBezTo>
                <a:close/>
                <a:moveTo>
                  <a:pt x="24352" y="11559"/>
                </a:moveTo>
                <a:cubicBezTo>
                  <a:pt x="24328" y="11559"/>
                  <a:pt x="24304" y="11585"/>
                  <a:pt x="24318" y="11613"/>
                </a:cubicBezTo>
                <a:cubicBezTo>
                  <a:pt x="24323" y="11623"/>
                  <a:pt x="24329" y="11633"/>
                  <a:pt x="24334" y="11643"/>
                </a:cubicBezTo>
                <a:cubicBezTo>
                  <a:pt x="24340" y="11656"/>
                  <a:pt x="24351" y="11661"/>
                  <a:pt x="24362" y="11661"/>
                </a:cubicBezTo>
                <a:cubicBezTo>
                  <a:pt x="24385" y="11661"/>
                  <a:pt x="24410" y="11635"/>
                  <a:pt x="24396" y="11607"/>
                </a:cubicBezTo>
                <a:cubicBezTo>
                  <a:pt x="24388" y="11597"/>
                  <a:pt x="24383" y="11587"/>
                  <a:pt x="24380" y="11577"/>
                </a:cubicBezTo>
                <a:cubicBezTo>
                  <a:pt x="24373" y="11565"/>
                  <a:pt x="24363" y="11559"/>
                  <a:pt x="24352" y="11559"/>
                </a:cubicBezTo>
                <a:close/>
                <a:moveTo>
                  <a:pt x="15777" y="11552"/>
                </a:moveTo>
                <a:cubicBezTo>
                  <a:pt x="15759" y="11552"/>
                  <a:pt x="15741" y="11563"/>
                  <a:pt x="15740" y="11586"/>
                </a:cubicBezTo>
                <a:cubicBezTo>
                  <a:pt x="15738" y="11623"/>
                  <a:pt x="15762" y="11655"/>
                  <a:pt x="15798" y="11665"/>
                </a:cubicBezTo>
                <a:cubicBezTo>
                  <a:pt x="15802" y="11666"/>
                  <a:pt x="15806" y="11667"/>
                  <a:pt x="15809" y="11667"/>
                </a:cubicBezTo>
                <a:cubicBezTo>
                  <a:pt x="15845" y="11667"/>
                  <a:pt x="15856" y="11607"/>
                  <a:pt x="15817" y="11596"/>
                </a:cubicBezTo>
                <a:cubicBezTo>
                  <a:pt x="15811" y="11593"/>
                  <a:pt x="15812" y="11591"/>
                  <a:pt x="15812" y="11586"/>
                </a:cubicBezTo>
                <a:cubicBezTo>
                  <a:pt x="15813" y="11563"/>
                  <a:pt x="15795" y="11552"/>
                  <a:pt x="15777" y="11552"/>
                </a:cubicBezTo>
                <a:close/>
                <a:moveTo>
                  <a:pt x="5784" y="11576"/>
                </a:moveTo>
                <a:cubicBezTo>
                  <a:pt x="5756" y="11576"/>
                  <a:pt x="5731" y="11612"/>
                  <a:pt x="5757" y="11637"/>
                </a:cubicBezTo>
                <a:cubicBezTo>
                  <a:pt x="5767" y="11647"/>
                  <a:pt x="5778" y="11656"/>
                  <a:pt x="5788" y="11665"/>
                </a:cubicBezTo>
                <a:cubicBezTo>
                  <a:pt x="5796" y="11672"/>
                  <a:pt x="5804" y="11675"/>
                  <a:pt x="5812" y="11675"/>
                </a:cubicBezTo>
                <a:cubicBezTo>
                  <a:pt x="5840" y="11675"/>
                  <a:pt x="5864" y="11640"/>
                  <a:pt x="5839" y="11616"/>
                </a:cubicBezTo>
                <a:cubicBezTo>
                  <a:pt x="5828" y="11605"/>
                  <a:pt x="5818" y="11596"/>
                  <a:pt x="5807" y="11586"/>
                </a:cubicBezTo>
                <a:cubicBezTo>
                  <a:pt x="5800" y="11579"/>
                  <a:pt x="5792" y="11576"/>
                  <a:pt x="5784" y="11576"/>
                </a:cubicBezTo>
                <a:close/>
                <a:moveTo>
                  <a:pt x="23931" y="11607"/>
                </a:moveTo>
                <a:cubicBezTo>
                  <a:pt x="23917" y="11607"/>
                  <a:pt x="23905" y="11625"/>
                  <a:pt x="23917" y="11637"/>
                </a:cubicBezTo>
                <a:lnTo>
                  <a:pt x="23962" y="11681"/>
                </a:lnTo>
                <a:cubicBezTo>
                  <a:pt x="23966" y="11684"/>
                  <a:pt x="23970" y="11686"/>
                  <a:pt x="23974" y="11686"/>
                </a:cubicBezTo>
                <a:cubicBezTo>
                  <a:pt x="23987" y="11686"/>
                  <a:pt x="24000" y="11669"/>
                  <a:pt x="23987" y="11656"/>
                </a:cubicBezTo>
                <a:lnTo>
                  <a:pt x="23942" y="11612"/>
                </a:lnTo>
                <a:cubicBezTo>
                  <a:pt x="23939" y="11608"/>
                  <a:pt x="23935" y="11607"/>
                  <a:pt x="23931" y="11607"/>
                </a:cubicBezTo>
                <a:close/>
                <a:moveTo>
                  <a:pt x="14425" y="11622"/>
                </a:moveTo>
                <a:cubicBezTo>
                  <a:pt x="14379" y="11622"/>
                  <a:pt x="14379" y="11692"/>
                  <a:pt x="14425" y="11692"/>
                </a:cubicBezTo>
                <a:lnTo>
                  <a:pt x="14455" y="11692"/>
                </a:lnTo>
                <a:cubicBezTo>
                  <a:pt x="14501" y="11692"/>
                  <a:pt x="14501" y="11622"/>
                  <a:pt x="14455" y="11622"/>
                </a:cubicBezTo>
                <a:close/>
                <a:moveTo>
                  <a:pt x="21982" y="11628"/>
                </a:moveTo>
                <a:cubicBezTo>
                  <a:pt x="21964" y="11628"/>
                  <a:pt x="21946" y="11640"/>
                  <a:pt x="21946" y="11663"/>
                </a:cubicBezTo>
                <a:lnTo>
                  <a:pt x="21946" y="11679"/>
                </a:lnTo>
                <a:cubicBezTo>
                  <a:pt x="21946" y="11701"/>
                  <a:pt x="21964" y="11712"/>
                  <a:pt x="21982" y="11712"/>
                </a:cubicBezTo>
                <a:cubicBezTo>
                  <a:pt x="22000" y="11712"/>
                  <a:pt x="22018" y="11701"/>
                  <a:pt x="22018" y="11679"/>
                </a:cubicBezTo>
                <a:lnTo>
                  <a:pt x="22018" y="11663"/>
                </a:lnTo>
                <a:cubicBezTo>
                  <a:pt x="22018" y="11640"/>
                  <a:pt x="22000" y="11628"/>
                  <a:pt x="21982" y="11628"/>
                </a:cubicBezTo>
                <a:close/>
                <a:moveTo>
                  <a:pt x="1029" y="11624"/>
                </a:moveTo>
                <a:cubicBezTo>
                  <a:pt x="1005" y="11624"/>
                  <a:pt x="980" y="11649"/>
                  <a:pt x="995" y="11677"/>
                </a:cubicBezTo>
                <a:cubicBezTo>
                  <a:pt x="1004" y="11692"/>
                  <a:pt x="1015" y="11703"/>
                  <a:pt x="1029" y="11711"/>
                </a:cubicBezTo>
                <a:cubicBezTo>
                  <a:pt x="1034" y="11718"/>
                  <a:pt x="1043" y="11726"/>
                  <a:pt x="1056" y="11726"/>
                </a:cubicBezTo>
                <a:lnTo>
                  <a:pt x="1077" y="11726"/>
                </a:lnTo>
                <a:cubicBezTo>
                  <a:pt x="1079" y="11726"/>
                  <a:pt x="1082" y="11724"/>
                  <a:pt x="1085" y="11724"/>
                </a:cubicBezTo>
                <a:lnTo>
                  <a:pt x="1086" y="11724"/>
                </a:lnTo>
                <a:cubicBezTo>
                  <a:pt x="1088" y="11724"/>
                  <a:pt x="1088" y="11723"/>
                  <a:pt x="1089" y="11723"/>
                </a:cubicBezTo>
                <a:cubicBezTo>
                  <a:pt x="1096" y="11721"/>
                  <a:pt x="1101" y="11714"/>
                  <a:pt x="1104" y="11708"/>
                </a:cubicBezTo>
                <a:cubicBezTo>
                  <a:pt x="1109" y="11702"/>
                  <a:pt x="1111" y="11695"/>
                  <a:pt x="1111" y="11688"/>
                </a:cubicBezTo>
                <a:cubicBezTo>
                  <a:pt x="1111" y="11678"/>
                  <a:pt x="1107" y="11670"/>
                  <a:pt x="1101" y="11665"/>
                </a:cubicBezTo>
                <a:cubicBezTo>
                  <a:pt x="1093" y="11660"/>
                  <a:pt x="1087" y="11655"/>
                  <a:pt x="1076" y="11655"/>
                </a:cubicBezTo>
                <a:cubicBezTo>
                  <a:pt x="1074" y="11655"/>
                  <a:pt x="1073" y="11653"/>
                  <a:pt x="1072" y="11653"/>
                </a:cubicBezTo>
                <a:cubicBezTo>
                  <a:pt x="1064" y="11651"/>
                  <a:pt x="1060" y="11646"/>
                  <a:pt x="1057" y="11642"/>
                </a:cubicBezTo>
                <a:cubicBezTo>
                  <a:pt x="1050" y="11629"/>
                  <a:pt x="1040" y="11624"/>
                  <a:pt x="1029" y="11624"/>
                </a:cubicBezTo>
                <a:close/>
                <a:moveTo>
                  <a:pt x="2517" y="11580"/>
                </a:moveTo>
                <a:cubicBezTo>
                  <a:pt x="2497" y="11580"/>
                  <a:pt x="2477" y="11591"/>
                  <a:pt x="2467" y="11607"/>
                </a:cubicBezTo>
                <a:cubicBezTo>
                  <a:pt x="2452" y="11635"/>
                  <a:pt x="2464" y="11664"/>
                  <a:pt x="2487" y="11681"/>
                </a:cubicBezTo>
                <a:cubicBezTo>
                  <a:pt x="2507" y="11696"/>
                  <a:pt x="2527" y="11711"/>
                  <a:pt x="2548" y="11726"/>
                </a:cubicBezTo>
                <a:cubicBezTo>
                  <a:pt x="2555" y="11730"/>
                  <a:pt x="2563" y="11733"/>
                  <a:pt x="2571" y="11733"/>
                </a:cubicBezTo>
                <a:cubicBezTo>
                  <a:pt x="2591" y="11733"/>
                  <a:pt x="2612" y="11721"/>
                  <a:pt x="2621" y="11706"/>
                </a:cubicBezTo>
                <a:cubicBezTo>
                  <a:pt x="2637" y="11679"/>
                  <a:pt x="2624" y="11649"/>
                  <a:pt x="2601" y="11633"/>
                </a:cubicBezTo>
                <a:cubicBezTo>
                  <a:pt x="2582" y="11617"/>
                  <a:pt x="2562" y="11602"/>
                  <a:pt x="2541" y="11587"/>
                </a:cubicBezTo>
                <a:cubicBezTo>
                  <a:pt x="2534" y="11582"/>
                  <a:pt x="2525" y="11580"/>
                  <a:pt x="2517" y="11580"/>
                </a:cubicBezTo>
                <a:close/>
                <a:moveTo>
                  <a:pt x="13854" y="11665"/>
                </a:moveTo>
                <a:cubicBezTo>
                  <a:pt x="13808" y="11665"/>
                  <a:pt x="13808" y="11736"/>
                  <a:pt x="13854" y="11736"/>
                </a:cubicBezTo>
                <a:cubicBezTo>
                  <a:pt x="13900" y="11736"/>
                  <a:pt x="13900" y="11665"/>
                  <a:pt x="13854" y="11665"/>
                </a:cubicBezTo>
                <a:close/>
                <a:moveTo>
                  <a:pt x="1703" y="11670"/>
                </a:moveTo>
                <a:cubicBezTo>
                  <a:pt x="1658" y="11670"/>
                  <a:pt x="1658" y="11741"/>
                  <a:pt x="1703" y="11741"/>
                </a:cubicBezTo>
                <a:lnTo>
                  <a:pt x="1718" y="11741"/>
                </a:lnTo>
                <a:cubicBezTo>
                  <a:pt x="1719" y="11741"/>
                  <a:pt x="1719" y="11741"/>
                  <a:pt x="1719" y="11741"/>
                </a:cubicBezTo>
                <a:cubicBezTo>
                  <a:pt x="1764" y="11741"/>
                  <a:pt x="1764" y="11670"/>
                  <a:pt x="1718" y="11670"/>
                </a:cubicBezTo>
                <a:close/>
                <a:moveTo>
                  <a:pt x="13989" y="11695"/>
                </a:moveTo>
                <a:cubicBezTo>
                  <a:pt x="13943" y="11695"/>
                  <a:pt x="13943" y="11766"/>
                  <a:pt x="13989" y="11766"/>
                </a:cubicBezTo>
                <a:cubicBezTo>
                  <a:pt x="13989" y="11766"/>
                  <a:pt x="13990" y="11766"/>
                  <a:pt x="13991" y="11766"/>
                </a:cubicBezTo>
                <a:cubicBezTo>
                  <a:pt x="14035" y="11766"/>
                  <a:pt x="14034" y="11695"/>
                  <a:pt x="13989" y="11695"/>
                </a:cubicBezTo>
                <a:close/>
                <a:moveTo>
                  <a:pt x="6564" y="11637"/>
                </a:moveTo>
                <a:cubicBezTo>
                  <a:pt x="6559" y="11637"/>
                  <a:pt x="6553" y="11639"/>
                  <a:pt x="6547" y="11642"/>
                </a:cubicBezTo>
                <a:cubicBezTo>
                  <a:pt x="6531" y="11650"/>
                  <a:pt x="6522" y="11674"/>
                  <a:pt x="6534" y="11690"/>
                </a:cubicBezTo>
                <a:cubicBezTo>
                  <a:pt x="6550" y="11710"/>
                  <a:pt x="6563" y="11731"/>
                  <a:pt x="6578" y="11750"/>
                </a:cubicBezTo>
                <a:cubicBezTo>
                  <a:pt x="6585" y="11761"/>
                  <a:pt x="6597" y="11768"/>
                  <a:pt x="6610" y="11768"/>
                </a:cubicBezTo>
                <a:cubicBezTo>
                  <a:pt x="6615" y="11768"/>
                  <a:pt x="6621" y="11767"/>
                  <a:pt x="6626" y="11763"/>
                </a:cubicBezTo>
                <a:cubicBezTo>
                  <a:pt x="6642" y="11754"/>
                  <a:pt x="6651" y="11731"/>
                  <a:pt x="6640" y="11715"/>
                </a:cubicBezTo>
                <a:cubicBezTo>
                  <a:pt x="6624" y="11695"/>
                  <a:pt x="6610" y="11674"/>
                  <a:pt x="6595" y="11655"/>
                </a:cubicBezTo>
                <a:cubicBezTo>
                  <a:pt x="6587" y="11644"/>
                  <a:pt x="6576" y="11637"/>
                  <a:pt x="6564" y="11637"/>
                </a:cubicBezTo>
                <a:close/>
                <a:moveTo>
                  <a:pt x="7909" y="11638"/>
                </a:moveTo>
                <a:cubicBezTo>
                  <a:pt x="7893" y="11638"/>
                  <a:pt x="7877" y="11645"/>
                  <a:pt x="7867" y="11663"/>
                </a:cubicBezTo>
                <a:cubicBezTo>
                  <a:pt x="7857" y="11679"/>
                  <a:pt x="7849" y="11694"/>
                  <a:pt x="7839" y="11708"/>
                </a:cubicBezTo>
                <a:cubicBezTo>
                  <a:pt x="7815" y="11750"/>
                  <a:pt x="7852" y="11789"/>
                  <a:pt x="7888" y="11789"/>
                </a:cubicBezTo>
                <a:cubicBezTo>
                  <a:pt x="7904" y="11789"/>
                  <a:pt x="7920" y="11781"/>
                  <a:pt x="7931" y="11763"/>
                </a:cubicBezTo>
                <a:cubicBezTo>
                  <a:pt x="7940" y="11748"/>
                  <a:pt x="7949" y="11732"/>
                  <a:pt x="7959" y="11717"/>
                </a:cubicBezTo>
                <a:cubicBezTo>
                  <a:pt x="7983" y="11677"/>
                  <a:pt x="7946" y="11638"/>
                  <a:pt x="7909" y="11638"/>
                </a:cubicBezTo>
                <a:close/>
                <a:moveTo>
                  <a:pt x="18436" y="11726"/>
                </a:moveTo>
                <a:cubicBezTo>
                  <a:pt x="18422" y="11726"/>
                  <a:pt x="18410" y="11743"/>
                  <a:pt x="18424" y="11755"/>
                </a:cubicBezTo>
                <a:cubicBezTo>
                  <a:pt x="18431" y="11762"/>
                  <a:pt x="18430" y="11769"/>
                  <a:pt x="18422" y="11774"/>
                </a:cubicBezTo>
                <a:cubicBezTo>
                  <a:pt x="18408" y="11786"/>
                  <a:pt x="18422" y="11803"/>
                  <a:pt x="18436" y="11803"/>
                </a:cubicBezTo>
                <a:cubicBezTo>
                  <a:pt x="18440" y="11803"/>
                  <a:pt x="18444" y="11802"/>
                  <a:pt x="18447" y="11799"/>
                </a:cubicBezTo>
                <a:cubicBezTo>
                  <a:pt x="18468" y="11781"/>
                  <a:pt x="18468" y="11749"/>
                  <a:pt x="18448" y="11731"/>
                </a:cubicBezTo>
                <a:cubicBezTo>
                  <a:pt x="18445" y="11728"/>
                  <a:pt x="18440" y="11726"/>
                  <a:pt x="18436" y="11726"/>
                </a:cubicBezTo>
                <a:close/>
                <a:moveTo>
                  <a:pt x="4926" y="11647"/>
                </a:moveTo>
                <a:cubicBezTo>
                  <a:pt x="4899" y="11647"/>
                  <a:pt x="4876" y="11683"/>
                  <a:pt x="4901" y="11707"/>
                </a:cubicBezTo>
                <a:lnTo>
                  <a:pt x="4906" y="11712"/>
                </a:lnTo>
                <a:cubicBezTo>
                  <a:pt x="4905" y="11713"/>
                  <a:pt x="4903" y="11714"/>
                  <a:pt x="4903" y="11716"/>
                </a:cubicBezTo>
                <a:cubicBezTo>
                  <a:pt x="4890" y="11739"/>
                  <a:pt x="4897" y="11776"/>
                  <a:pt x="4922" y="11790"/>
                </a:cubicBezTo>
                <a:cubicBezTo>
                  <a:pt x="4932" y="11795"/>
                  <a:pt x="4942" y="11800"/>
                  <a:pt x="4952" y="11805"/>
                </a:cubicBezTo>
                <a:cubicBezTo>
                  <a:pt x="4961" y="11810"/>
                  <a:pt x="4971" y="11812"/>
                  <a:pt x="4980" y="11812"/>
                </a:cubicBezTo>
                <a:cubicBezTo>
                  <a:pt x="4998" y="11812"/>
                  <a:pt x="5015" y="11803"/>
                  <a:pt x="5026" y="11785"/>
                </a:cubicBezTo>
                <a:cubicBezTo>
                  <a:pt x="5039" y="11762"/>
                  <a:pt x="5032" y="11725"/>
                  <a:pt x="5006" y="11712"/>
                </a:cubicBezTo>
                <a:cubicBezTo>
                  <a:pt x="4995" y="11707"/>
                  <a:pt x="4986" y="11702"/>
                  <a:pt x="4976" y="11697"/>
                </a:cubicBezTo>
                <a:cubicBezTo>
                  <a:pt x="4977" y="11688"/>
                  <a:pt x="4974" y="11681"/>
                  <a:pt x="4966" y="11672"/>
                </a:cubicBezTo>
                <a:lnTo>
                  <a:pt x="4950" y="11658"/>
                </a:lnTo>
                <a:cubicBezTo>
                  <a:pt x="4943" y="11650"/>
                  <a:pt x="4934" y="11647"/>
                  <a:pt x="4926" y="11647"/>
                </a:cubicBezTo>
                <a:close/>
                <a:moveTo>
                  <a:pt x="20961" y="11745"/>
                </a:moveTo>
                <a:cubicBezTo>
                  <a:pt x="20914" y="11745"/>
                  <a:pt x="20914" y="11816"/>
                  <a:pt x="20961" y="11816"/>
                </a:cubicBezTo>
                <a:cubicBezTo>
                  <a:pt x="21007" y="11816"/>
                  <a:pt x="21007" y="11745"/>
                  <a:pt x="20961" y="11745"/>
                </a:cubicBezTo>
                <a:close/>
                <a:moveTo>
                  <a:pt x="9494" y="11708"/>
                </a:moveTo>
                <a:cubicBezTo>
                  <a:pt x="9485" y="11708"/>
                  <a:pt x="9476" y="11714"/>
                  <a:pt x="9476" y="11726"/>
                </a:cubicBezTo>
                <a:lnTo>
                  <a:pt x="9476" y="11800"/>
                </a:lnTo>
                <a:cubicBezTo>
                  <a:pt x="9476" y="11812"/>
                  <a:pt x="9485" y="11817"/>
                  <a:pt x="9494" y="11817"/>
                </a:cubicBezTo>
                <a:cubicBezTo>
                  <a:pt x="9502" y="11817"/>
                  <a:pt x="9511" y="11812"/>
                  <a:pt x="9511" y="11800"/>
                </a:cubicBezTo>
                <a:lnTo>
                  <a:pt x="9511" y="11726"/>
                </a:lnTo>
                <a:cubicBezTo>
                  <a:pt x="9511" y="11714"/>
                  <a:pt x="9502" y="11708"/>
                  <a:pt x="9494" y="11708"/>
                </a:cubicBezTo>
                <a:close/>
                <a:moveTo>
                  <a:pt x="16708" y="11806"/>
                </a:moveTo>
                <a:cubicBezTo>
                  <a:pt x="16673" y="11806"/>
                  <a:pt x="16660" y="11863"/>
                  <a:pt x="16699" y="11876"/>
                </a:cubicBezTo>
                <a:cubicBezTo>
                  <a:pt x="16715" y="11881"/>
                  <a:pt x="16729" y="11886"/>
                  <a:pt x="16744" y="11891"/>
                </a:cubicBezTo>
                <a:cubicBezTo>
                  <a:pt x="16748" y="11893"/>
                  <a:pt x="16752" y="11894"/>
                  <a:pt x="16756" y="11894"/>
                </a:cubicBezTo>
                <a:cubicBezTo>
                  <a:pt x="16790" y="11894"/>
                  <a:pt x="16803" y="11836"/>
                  <a:pt x="16764" y="11823"/>
                </a:cubicBezTo>
                <a:cubicBezTo>
                  <a:pt x="16748" y="11818"/>
                  <a:pt x="16734" y="11813"/>
                  <a:pt x="16719" y="11807"/>
                </a:cubicBezTo>
                <a:cubicBezTo>
                  <a:pt x="16715" y="11806"/>
                  <a:pt x="16711" y="11806"/>
                  <a:pt x="16708" y="11806"/>
                </a:cubicBezTo>
                <a:close/>
                <a:moveTo>
                  <a:pt x="9058" y="11810"/>
                </a:moveTo>
                <a:cubicBezTo>
                  <a:pt x="9041" y="11810"/>
                  <a:pt x="9023" y="11822"/>
                  <a:pt x="9023" y="11844"/>
                </a:cubicBezTo>
                <a:lnTo>
                  <a:pt x="9023" y="11860"/>
                </a:lnTo>
                <a:cubicBezTo>
                  <a:pt x="9023" y="11882"/>
                  <a:pt x="9040" y="11894"/>
                  <a:pt x="9058" y="11894"/>
                </a:cubicBezTo>
                <a:cubicBezTo>
                  <a:pt x="9075" y="11894"/>
                  <a:pt x="9093" y="11882"/>
                  <a:pt x="9093" y="11860"/>
                </a:cubicBezTo>
                <a:lnTo>
                  <a:pt x="9093" y="11844"/>
                </a:lnTo>
                <a:cubicBezTo>
                  <a:pt x="9093" y="11822"/>
                  <a:pt x="9076" y="11810"/>
                  <a:pt x="9058" y="11810"/>
                </a:cubicBezTo>
                <a:close/>
                <a:moveTo>
                  <a:pt x="19399" y="11846"/>
                </a:moveTo>
                <a:cubicBezTo>
                  <a:pt x="19353" y="11846"/>
                  <a:pt x="19353" y="11916"/>
                  <a:pt x="19399" y="11916"/>
                </a:cubicBezTo>
                <a:cubicBezTo>
                  <a:pt x="19443" y="11916"/>
                  <a:pt x="19443" y="11846"/>
                  <a:pt x="19399" y="11846"/>
                </a:cubicBezTo>
                <a:close/>
                <a:moveTo>
                  <a:pt x="17338" y="11855"/>
                </a:moveTo>
                <a:cubicBezTo>
                  <a:pt x="17294" y="11855"/>
                  <a:pt x="17293" y="11926"/>
                  <a:pt x="17338" y="11926"/>
                </a:cubicBezTo>
                <a:cubicBezTo>
                  <a:pt x="17384" y="11926"/>
                  <a:pt x="17384" y="11855"/>
                  <a:pt x="17338" y="11855"/>
                </a:cubicBezTo>
                <a:close/>
                <a:moveTo>
                  <a:pt x="17624" y="11843"/>
                </a:moveTo>
                <a:cubicBezTo>
                  <a:pt x="17591" y="11843"/>
                  <a:pt x="17569" y="11891"/>
                  <a:pt x="17605" y="11909"/>
                </a:cubicBezTo>
                <a:cubicBezTo>
                  <a:pt x="17616" y="11914"/>
                  <a:pt x="17625" y="11920"/>
                  <a:pt x="17636" y="11925"/>
                </a:cubicBezTo>
                <a:cubicBezTo>
                  <a:pt x="17641" y="11927"/>
                  <a:pt x="17646" y="11928"/>
                  <a:pt x="17651" y="11928"/>
                </a:cubicBezTo>
                <a:cubicBezTo>
                  <a:pt x="17685" y="11928"/>
                  <a:pt x="17708" y="11880"/>
                  <a:pt x="17671" y="11863"/>
                </a:cubicBezTo>
                <a:cubicBezTo>
                  <a:pt x="17661" y="11858"/>
                  <a:pt x="17651" y="11853"/>
                  <a:pt x="17641" y="11847"/>
                </a:cubicBezTo>
                <a:cubicBezTo>
                  <a:pt x="17635" y="11844"/>
                  <a:pt x="17629" y="11843"/>
                  <a:pt x="17624" y="11843"/>
                </a:cubicBezTo>
                <a:close/>
                <a:moveTo>
                  <a:pt x="18772" y="11845"/>
                </a:moveTo>
                <a:cubicBezTo>
                  <a:pt x="18767" y="11845"/>
                  <a:pt x="18761" y="11845"/>
                  <a:pt x="18756" y="11846"/>
                </a:cubicBezTo>
                <a:cubicBezTo>
                  <a:pt x="18716" y="11855"/>
                  <a:pt x="18728" y="11914"/>
                  <a:pt x="18766" y="11915"/>
                </a:cubicBezTo>
                <a:cubicBezTo>
                  <a:pt x="18771" y="11925"/>
                  <a:pt x="18783" y="11930"/>
                  <a:pt x="18795" y="11930"/>
                </a:cubicBezTo>
                <a:cubicBezTo>
                  <a:pt x="18801" y="11930"/>
                  <a:pt x="18808" y="11928"/>
                  <a:pt x="18813" y="11926"/>
                </a:cubicBezTo>
                <a:cubicBezTo>
                  <a:pt x="18831" y="11915"/>
                  <a:pt x="18834" y="11894"/>
                  <a:pt x="18826" y="11878"/>
                </a:cubicBezTo>
                <a:cubicBezTo>
                  <a:pt x="18816" y="11855"/>
                  <a:pt x="18794" y="11845"/>
                  <a:pt x="18772" y="11845"/>
                </a:cubicBezTo>
                <a:close/>
                <a:moveTo>
                  <a:pt x="23538" y="11872"/>
                </a:moveTo>
                <a:cubicBezTo>
                  <a:pt x="23492" y="11872"/>
                  <a:pt x="23492" y="11943"/>
                  <a:pt x="23538" y="11943"/>
                </a:cubicBezTo>
                <a:cubicBezTo>
                  <a:pt x="23584" y="11943"/>
                  <a:pt x="23584" y="11872"/>
                  <a:pt x="23538" y="11872"/>
                </a:cubicBezTo>
                <a:close/>
                <a:moveTo>
                  <a:pt x="21425" y="11852"/>
                </a:moveTo>
                <a:cubicBezTo>
                  <a:pt x="21408" y="11852"/>
                  <a:pt x="21390" y="11864"/>
                  <a:pt x="21390" y="11886"/>
                </a:cubicBezTo>
                <a:lnTo>
                  <a:pt x="21390" y="11916"/>
                </a:lnTo>
                <a:cubicBezTo>
                  <a:pt x="21390" y="11939"/>
                  <a:pt x="21408" y="11951"/>
                  <a:pt x="21425" y="11951"/>
                </a:cubicBezTo>
                <a:cubicBezTo>
                  <a:pt x="21443" y="11951"/>
                  <a:pt x="21460" y="11939"/>
                  <a:pt x="21460" y="11916"/>
                </a:cubicBezTo>
                <a:lnTo>
                  <a:pt x="21460" y="11886"/>
                </a:lnTo>
                <a:cubicBezTo>
                  <a:pt x="21460" y="11864"/>
                  <a:pt x="21443" y="11852"/>
                  <a:pt x="21425" y="11852"/>
                </a:cubicBezTo>
                <a:close/>
                <a:moveTo>
                  <a:pt x="10843" y="11814"/>
                </a:moveTo>
                <a:cubicBezTo>
                  <a:pt x="10837" y="11814"/>
                  <a:pt x="10830" y="11815"/>
                  <a:pt x="10825" y="11818"/>
                </a:cubicBezTo>
                <a:cubicBezTo>
                  <a:pt x="10806" y="11828"/>
                  <a:pt x="10804" y="11849"/>
                  <a:pt x="10811" y="11867"/>
                </a:cubicBezTo>
                <a:cubicBezTo>
                  <a:pt x="10822" y="11891"/>
                  <a:pt x="10832" y="11916"/>
                  <a:pt x="10845" y="11942"/>
                </a:cubicBezTo>
                <a:cubicBezTo>
                  <a:pt x="10850" y="11953"/>
                  <a:pt x="10862" y="11959"/>
                  <a:pt x="10875" y="11959"/>
                </a:cubicBezTo>
                <a:cubicBezTo>
                  <a:pt x="10881" y="11959"/>
                  <a:pt x="10888" y="11957"/>
                  <a:pt x="10893" y="11954"/>
                </a:cubicBezTo>
                <a:cubicBezTo>
                  <a:pt x="10911" y="11944"/>
                  <a:pt x="10914" y="11924"/>
                  <a:pt x="10906" y="11906"/>
                </a:cubicBezTo>
                <a:cubicBezTo>
                  <a:pt x="10895" y="11881"/>
                  <a:pt x="10885" y="11857"/>
                  <a:pt x="10873" y="11832"/>
                </a:cubicBezTo>
                <a:cubicBezTo>
                  <a:pt x="10868" y="11819"/>
                  <a:pt x="10856" y="11814"/>
                  <a:pt x="10843" y="11814"/>
                </a:cubicBezTo>
                <a:close/>
                <a:moveTo>
                  <a:pt x="7390" y="11832"/>
                </a:moveTo>
                <a:cubicBezTo>
                  <a:pt x="7380" y="11832"/>
                  <a:pt x="7371" y="11834"/>
                  <a:pt x="7363" y="11838"/>
                </a:cubicBezTo>
                <a:cubicBezTo>
                  <a:pt x="7337" y="11854"/>
                  <a:pt x="7330" y="11885"/>
                  <a:pt x="7343" y="11911"/>
                </a:cubicBezTo>
                <a:cubicBezTo>
                  <a:pt x="7348" y="11922"/>
                  <a:pt x="7353" y="11931"/>
                  <a:pt x="7359" y="11942"/>
                </a:cubicBezTo>
                <a:cubicBezTo>
                  <a:pt x="7368" y="11959"/>
                  <a:pt x="7386" y="11968"/>
                  <a:pt x="7405" y="11968"/>
                </a:cubicBezTo>
                <a:cubicBezTo>
                  <a:pt x="7414" y="11968"/>
                  <a:pt x="7424" y="11966"/>
                  <a:pt x="7432" y="11961"/>
                </a:cubicBezTo>
                <a:cubicBezTo>
                  <a:pt x="7458" y="11946"/>
                  <a:pt x="7464" y="11914"/>
                  <a:pt x="7452" y="11888"/>
                </a:cubicBezTo>
                <a:cubicBezTo>
                  <a:pt x="7447" y="11879"/>
                  <a:pt x="7441" y="11868"/>
                  <a:pt x="7436" y="11858"/>
                </a:cubicBezTo>
                <a:cubicBezTo>
                  <a:pt x="7427" y="11840"/>
                  <a:pt x="7408" y="11832"/>
                  <a:pt x="7390" y="11832"/>
                </a:cubicBezTo>
                <a:close/>
                <a:moveTo>
                  <a:pt x="14244" y="11906"/>
                </a:moveTo>
                <a:cubicBezTo>
                  <a:pt x="14198" y="11906"/>
                  <a:pt x="14198" y="11977"/>
                  <a:pt x="14244" y="11977"/>
                </a:cubicBezTo>
                <a:cubicBezTo>
                  <a:pt x="14245" y="11977"/>
                  <a:pt x="14245" y="11977"/>
                  <a:pt x="14245" y="11977"/>
                </a:cubicBezTo>
                <a:cubicBezTo>
                  <a:pt x="14289" y="11977"/>
                  <a:pt x="14289" y="11906"/>
                  <a:pt x="14244" y="11906"/>
                </a:cubicBezTo>
                <a:close/>
                <a:moveTo>
                  <a:pt x="15235" y="11909"/>
                </a:moveTo>
                <a:cubicBezTo>
                  <a:pt x="15189" y="11909"/>
                  <a:pt x="15189" y="11979"/>
                  <a:pt x="15235" y="11979"/>
                </a:cubicBezTo>
                <a:cubicBezTo>
                  <a:pt x="15236" y="11979"/>
                  <a:pt x="15236" y="11979"/>
                  <a:pt x="15236" y="11979"/>
                </a:cubicBezTo>
                <a:cubicBezTo>
                  <a:pt x="15282" y="11979"/>
                  <a:pt x="15281" y="11909"/>
                  <a:pt x="15235" y="11909"/>
                </a:cubicBezTo>
                <a:close/>
                <a:moveTo>
                  <a:pt x="4018" y="11829"/>
                </a:moveTo>
                <a:cubicBezTo>
                  <a:pt x="4004" y="11829"/>
                  <a:pt x="3990" y="11837"/>
                  <a:pt x="3985" y="11854"/>
                </a:cubicBezTo>
                <a:cubicBezTo>
                  <a:pt x="3973" y="11901"/>
                  <a:pt x="3965" y="11949"/>
                  <a:pt x="3965" y="11998"/>
                </a:cubicBezTo>
                <a:cubicBezTo>
                  <a:pt x="3965" y="12021"/>
                  <a:pt x="3983" y="12032"/>
                  <a:pt x="4001" y="12032"/>
                </a:cubicBezTo>
                <a:cubicBezTo>
                  <a:pt x="4019" y="12032"/>
                  <a:pt x="4037" y="12021"/>
                  <a:pt x="4037" y="11998"/>
                </a:cubicBezTo>
                <a:cubicBezTo>
                  <a:pt x="4038" y="11956"/>
                  <a:pt x="4043" y="11914"/>
                  <a:pt x="4053" y="11873"/>
                </a:cubicBezTo>
                <a:cubicBezTo>
                  <a:pt x="4062" y="11846"/>
                  <a:pt x="4039" y="11829"/>
                  <a:pt x="4018" y="11829"/>
                </a:cubicBezTo>
                <a:close/>
                <a:moveTo>
                  <a:pt x="14454" y="11968"/>
                </a:moveTo>
                <a:cubicBezTo>
                  <a:pt x="14408" y="11968"/>
                  <a:pt x="14408" y="12038"/>
                  <a:pt x="14454" y="12038"/>
                </a:cubicBezTo>
                <a:cubicBezTo>
                  <a:pt x="14499" y="12038"/>
                  <a:pt x="14499" y="11968"/>
                  <a:pt x="14454" y="11968"/>
                </a:cubicBezTo>
                <a:close/>
                <a:moveTo>
                  <a:pt x="10126" y="11945"/>
                </a:moveTo>
                <a:cubicBezTo>
                  <a:pt x="10108" y="11945"/>
                  <a:pt x="10088" y="11955"/>
                  <a:pt x="10078" y="11972"/>
                </a:cubicBezTo>
                <a:cubicBezTo>
                  <a:pt x="10062" y="11998"/>
                  <a:pt x="10073" y="12029"/>
                  <a:pt x="10098" y="12045"/>
                </a:cubicBezTo>
                <a:cubicBezTo>
                  <a:pt x="10114" y="12056"/>
                  <a:pt x="10128" y="12064"/>
                  <a:pt x="10143" y="12075"/>
                </a:cubicBezTo>
                <a:cubicBezTo>
                  <a:pt x="10151" y="12080"/>
                  <a:pt x="10159" y="12082"/>
                  <a:pt x="10168" y="12082"/>
                </a:cubicBezTo>
                <a:cubicBezTo>
                  <a:pt x="10187" y="12082"/>
                  <a:pt x="10207" y="12072"/>
                  <a:pt x="10216" y="12056"/>
                </a:cubicBezTo>
                <a:cubicBezTo>
                  <a:pt x="10230" y="12030"/>
                  <a:pt x="10220" y="11998"/>
                  <a:pt x="10197" y="11982"/>
                </a:cubicBezTo>
                <a:cubicBezTo>
                  <a:pt x="10181" y="11972"/>
                  <a:pt x="10166" y="11963"/>
                  <a:pt x="10151" y="11952"/>
                </a:cubicBezTo>
                <a:cubicBezTo>
                  <a:pt x="10144" y="11947"/>
                  <a:pt x="10135" y="11945"/>
                  <a:pt x="10126" y="11945"/>
                </a:cubicBezTo>
                <a:close/>
                <a:moveTo>
                  <a:pt x="1883" y="12017"/>
                </a:moveTo>
                <a:cubicBezTo>
                  <a:pt x="1837" y="12017"/>
                  <a:pt x="1837" y="12088"/>
                  <a:pt x="1883" y="12088"/>
                </a:cubicBezTo>
                <a:lnTo>
                  <a:pt x="1899" y="12088"/>
                </a:lnTo>
                <a:cubicBezTo>
                  <a:pt x="1944" y="12088"/>
                  <a:pt x="1944" y="12017"/>
                  <a:pt x="1899" y="12017"/>
                </a:cubicBezTo>
                <a:close/>
                <a:moveTo>
                  <a:pt x="17578" y="12036"/>
                </a:moveTo>
                <a:cubicBezTo>
                  <a:pt x="17532" y="12036"/>
                  <a:pt x="17532" y="12106"/>
                  <a:pt x="17578" y="12106"/>
                </a:cubicBezTo>
                <a:cubicBezTo>
                  <a:pt x="17624" y="12106"/>
                  <a:pt x="17625" y="12036"/>
                  <a:pt x="17578" y="12036"/>
                </a:cubicBezTo>
                <a:close/>
                <a:moveTo>
                  <a:pt x="3281" y="11959"/>
                </a:moveTo>
                <a:cubicBezTo>
                  <a:pt x="3254" y="11959"/>
                  <a:pt x="3227" y="11976"/>
                  <a:pt x="3227" y="12011"/>
                </a:cubicBezTo>
                <a:lnTo>
                  <a:pt x="3227" y="12056"/>
                </a:lnTo>
                <a:cubicBezTo>
                  <a:pt x="3227" y="12090"/>
                  <a:pt x="3254" y="12108"/>
                  <a:pt x="3281" y="12108"/>
                </a:cubicBezTo>
                <a:cubicBezTo>
                  <a:pt x="3308" y="12108"/>
                  <a:pt x="3335" y="12090"/>
                  <a:pt x="3335" y="12056"/>
                </a:cubicBezTo>
                <a:lnTo>
                  <a:pt x="3335" y="12011"/>
                </a:lnTo>
                <a:cubicBezTo>
                  <a:pt x="3335" y="11977"/>
                  <a:pt x="3308" y="11959"/>
                  <a:pt x="3281" y="11959"/>
                </a:cubicBezTo>
                <a:close/>
                <a:moveTo>
                  <a:pt x="20133" y="12043"/>
                </a:moveTo>
                <a:cubicBezTo>
                  <a:pt x="20087" y="12043"/>
                  <a:pt x="20087" y="12114"/>
                  <a:pt x="20133" y="12114"/>
                </a:cubicBezTo>
                <a:lnTo>
                  <a:pt x="20149" y="12114"/>
                </a:lnTo>
                <a:cubicBezTo>
                  <a:pt x="20193" y="12114"/>
                  <a:pt x="20195" y="12043"/>
                  <a:pt x="20149" y="12043"/>
                </a:cubicBezTo>
                <a:close/>
                <a:moveTo>
                  <a:pt x="5626" y="11994"/>
                </a:moveTo>
                <a:cubicBezTo>
                  <a:pt x="5585" y="11994"/>
                  <a:pt x="5548" y="12047"/>
                  <a:pt x="5586" y="12084"/>
                </a:cubicBezTo>
                <a:cubicBezTo>
                  <a:pt x="5591" y="12090"/>
                  <a:pt x="5597" y="12095"/>
                  <a:pt x="5602" y="12100"/>
                </a:cubicBezTo>
                <a:cubicBezTo>
                  <a:pt x="5613" y="12111"/>
                  <a:pt x="5625" y="12115"/>
                  <a:pt x="5637" y="12115"/>
                </a:cubicBezTo>
                <a:cubicBezTo>
                  <a:pt x="5678" y="12115"/>
                  <a:pt x="5714" y="12063"/>
                  <a:pt x="5677" y="12025"/>
                </a:cubicBezTo>
                <a:lnTo>
                  <a:pt x="5661" y="12010"/>
                </a:lnTo>
                <a:cubicBezTo>
                  <a:pt x="5650" y="11999"/>
                  <a:pt x="5638" y="11994"/>
                  <a:pt x="5626" y="11994"/>
                </a:cubicBezTo>
                <a:close/>
                <a:moveTo>
                  <a:pt x="3642" y="12021"/>
                </a:moveTo>
                <a:cubicBezTo>
                  <a:pt x="3615" y="12021"/>
                  <a:pt x="3591" y="12056"/>
                  <a:pt x="3617" y="12082"/>
                </a:cubicBezTo>
                <a:cubicBezTo>
                  <a:pt x="3627" y="12092"/>
                  <a:pt x="3638" y="12101"/>
                  <a:pt x="3646" y="12111"/>
                </a:cubicBezTo>
                <a:cubicBezTo>
                  <a:pt x="3653" y="12118"/>
                  <a:pt x="3662" y="12121"/>
                  <a:pt x="3670" y="12121"/>
                </a:cubicBezTo>
                <a:cubicBezTo>
                  <a:pt x="3698" y="12121"/>
                  <a:pt x="3722" y="12086"/>
                  <a:pt x="3696" y="12062"/>
                </a:cubicBezTo>
                <a:cubicBezTo>
                  <a:pt x="3686" y="12052"/>
                  <a:pt x="3675" y="12042"/>
                  <a:pt x="3666" y="12032"/>
                </a:cubicBezTo>
                <a:cubicBezTo>
                  <a:pt x="3659" y="12024"/>
                  <a:pt x="3650" y="12021"/>
                  <a:pt x="3642" y="12021"/>
                </a:cubicBezTo>
                <a:close/>
                <a:moveTo>
                  <a:pt x="11778" y="11979"/>
                </a:moveTo>
                <a:cubicBezTo>
                  <a:pt x="11754" y="11979"/>
                  <a:pt x="11733" y="11995"/>
                  <a:pt x="11726" y="12017"/>
                </a:cubicBezTo>
                <a:cubicBezTo>
                  <a:pt x="11721" y="12033"/>
                  <a:pt x="11716" y="12047"/>
                  <a:pt x="11710" y="12062"/>
                </a:cubicBezTo>
                <a:cubicBezTo>
                  <a:pt x="11701" y="12089"/>
                  <a:pt x="11721" y="12121"/>
                  <a:pt x="11747" y="12127"/>
                </a:cubicBezTo>
                <a:cubicBezTo>
                  <a:pt x="11752" y="12128"/>
                  <a:pt x="11756" y="12129"/>
                  <a:pt x="11761" y="12129"/>
                </a:cubicBezTo>
                <a:cubicBezTo>
                  <a:pt x="11784" y="12129"/>
                  <a:pt x="11805" y="12112"/>
                  <a:pt x="11812" y="12090"/>
                </a:cubicBezTo>
                <a:cubicBezTo>
                  <a:pt x="11817" y="12075"/>
                  <a:pt x="11822" y="12061"/>
                  <a:pt x="11828" y="12046"/>
                </a:cubicBezTo>
                <a:cubicBezTo>
                  <a:pt x="11837" y="12020"/>
                  <a:pt x="11817" y="11989"/>
                  <a:pt x="11791" y="11980"/>
                </a:cubicBezTo>
                <a:cubicBezTo>
                  <a:pt x="11787" y="11979"/>
                  <a:pt x="11782" y="11979"/>
                  <a:pt x="11778" y="11979"/>
                </a:cubicBezTo>
                <a:close/>
                <a:moveTo>
                  <a:pt x="20343" y="12059"/>
                </a:moveTo>
                <a:cubicBezTo>
                  <a:pt x="20297" y="12059"/>
                  <a:pt x="20298" y="12130"/>
                  <a:pt x="20344" y="12130"/>
                </a:cubicBezTo>
                <a:cubicBezTo>
                  <a:pt x="20390" y="12130"/>
                  <a:pt x="20390" y="12059"/>
                  <a:pt x="20344" y="12059"/>
                </a:cubicBezTo>
                <a:cubicBezTo>
                  <a:pt x="20343" y="12059"/>
                  <a:pt x="20343" y="12059"/>
                  <a:pt x="20343" y="12059"/>
                </a:cubicBezTo>
                <a:close/>
                <a:moveTo>
                  <a:pt x="8261" y="12047"/>
                </a:moveTo>
                <a:cubicBezTo>
                  <a:pt x="8243" y="12047"/>
                  <a:pt x="8225" y="12059"/>
                  <a:pt x="8225" y="12082"/>
                </a:cubicBezTo>
                <a:lnTo>
                  <a:pt x="8226" y="12098"/>
                </a:lnTo>
                <a:cubicBezTo>
                  <a:pt x="8225" y="12120"/>
                  <a:pt x="8242" y="12131"/>
                  <a:pt x="8260" y="12131"/>
                </a:cubicBezTo>
                <a:cubicBezTo>
                  <a:pt x="8278" y="12131"/>
                  <a:pt x="8296" y="12120"/>
                  <a:pt x="8296" y="12098"/>
                </a:cubicBezTo>
                <a:lnTo>
                  <a:pt x="8296" y="12082"/>
                </a:lnTo>
                <a:cubicBezTo>
                  <a:pt x="8296" y="12059"/>
                  <a:pt x="8278" y="12047"/>
                  <a:pt x="8261" y="12047"/>
                </a:cubicBezTo>
                <a:close/>
                <a:moveTo>
                  <a:pt x="13579" y="12062"/>
                </a:moveTo>
                <a:cubicBezTo>
                  <a:pt x="13533" y="12062"/>
                  <a:pt x="13533" y="12132"/>
                  <a:pt x="13579" y="12132"/>
                </a:cubicBezTo>
                <a:lnTo>
                  <a:pt x="13609" y="12132"/>
                </a:lnTo>
                <a:cubicBezTo>
                  <a:pt x="13655" y="12132"/>
                  <a:pt x="13655" y="12062"/>
                  <a:pt x="13609" y="12062"/>
                </a:cubicBezTo>
                <a:close/>
                <a:moveTo>
                  <a:pt x="9001" y="12056"/>
                </a:moveTo>
                <a:cubicBezTo>
                  <a:pt x="8979" y="12056"/>
                  <a:pt x="8956" y="12062"/>
                  <a:pt x="8935" y="12073"/>
                </a:cubicBezTo>
                <a:cubicBezTo>
                  <a:pt x="8900" y="12090"/>
                  <a:pt x="8922" y="12138"/>
                  <a:pt x="8955" y="12138"/>
                </a:cubicBezTo>
                <a:cubicBezTo>
                  <a:pt x="8960" y="12138"/>
                  <a:pt x="8965" y="12137"/>
                  <a:pt x="8971" y="12134"/>
                </a:cubicBezTo>
                <a:cubicBezTo>
                  <a:pt x="8980" y="12130"/>
                  <a:pt x="8990" y="12127"/>
                  <a:pt x="8999" y="12127"/>
                </a:cubicBezTo>
                <a:cubicBezTo>
                  <a:pt x="9010" y="12127"/>
                  <a:pt x="9020" y="12130"/>
                  <a:pt x="9032" y="12135"/>
                </a:cubicBezTo>
                <a:cubicBezTo>
                  <a:pt x="9035" y="12137"/>
                  <a:pt x="9038" y="12137"/>
                  <a:pt x="9042" y="12137"/>
                </a:cubicBezTo>
                <a:cubicBezTo>
                  <a:pt x="9057" y="12137"/>
                  <a:pt x="9072" y="12124"/>
                  <a:pt x="9076" y="12110"/>
                </a:cubicBezTo>
                <a:cubicBezTo>
                  <a:pt x="9082" y="12089"/>
                  <a:pt x="9068" y="12074"/>
                  <a:pt x="9052" y="12066"/>
                </a:cubicBezTo>
                <a:cubicBezTo>
                  <a:pt x="9035" y="12059"/>
                  <a:pt x="9018" y="12056"/>
                  <a:pt x="9001" y="12056"/>
                </a:cubicBezTo>
                <a:close/>
                <a:moveTo>
                  <a:pt x="17158" y="11987"/>
                </a:moveTo>
                <a:cubicBezTo>
                  <a:pt x="17112" y="11987"/>
                  <a:pt x="17082" y="12057"/>
                  <a:pt x="17131" y="12087"/>
                </a:cubicBezTo>
                <a:cubicBezTo>
                  <a:pt x="17155" y="12103"/>
                  <a:pt x="17180" y="12117"/>
                  <a:pt x="17205" y="12131"/>
                </a:cubicBezTo>
                <a:cubicBezTo>
                  <a:pt x="17214" y="12137"/>
                  <a:pt x="17224" y="12139"/>
                  <a:pt x="17232" y="12139"/>
                </a:cubicBezTo>
                <a:cubicBezTo>
                  <a:pt x="17279" y="12139"/>
                  <a:pt x="17310" y="12069"/>
                  <a:pt x="17259" y="12040"/>
                </a:cubicBezTo>
                <a:cubicBezTo>
                  <a:pt x="17235" y="12024"/>
                  <a:pt x="17210" y="12010"/>
                  <a:pt x="17185" y="11995"/>
                </a:cubicBezTo>
                <a:cubicBezTo>
                  <a:pt x="17176" y="11989"/>
                  <a:pt x="17167" y="11987"/>
                  <a:pt x="17158" y="11987"/>
                </a:cubicBezTo>
                <a:close/>
                <a:moveTo>
                  <a:pt x="696" y="12104"/>
                </a:moveTo>
                <a:cubicBezTo>
                  <a:pt x="650" y="12104"/>
                  <a:pt x="650" y="12174"/>
                  <a:pt x="696" y="12174"/>
                </a:cubicBezTo>
                <a:cubicBezTo>
                  <a:pt x="742" y="12174"/>
                  <a:pt x="742" y="12104"/>
                  <a:pt x="696" y="12104"/>
                </a:cubicBezTo>
                <a:close/>
                <a:moveTo>
                  <a:pt x="19746" y="12087"/>
                </a:moveTo>
                <a:cubicBezTo>
                  <a:pt x="19722" y="12087"/>
                  <a:pt x="19698" y="12113"/>
                  <a:pt x="19713" y="12141"/>
                </a:cubicBezTo>
                <a:cubicBezTo>
                  <a:pt x="19718" y="12150"/>
                  <a:pt x="19723" y="12158"/>
                  <a:pt x="19729" y="12171"/>
                </a:cubicBezTo>
                <a:cubicBezTo>
                  <a:pt x="19735" y="12183"/>
                  <a:pt x="19746" y="12189"/>
                  <a:pt x="19756" y="12189"/>
                </a:cubicBezTo>
                <a:cubicBezTo>
                  <a:pt x="19780" y="12189"/>
                  <a:pt x="19804" y="12163"/>
                  <a:pt x="19789" y="12135"/>
                </a:cubicBezTo>
                <a:cubicBezTo>
                  <a:pt x="19784" y="12125"/>
                  <a:pt x="19779" y="12115"/>
                  <a:pt x="19774" y="12105"/>
                </a:cubicBezTo>
                <a:cubicBezTo>
                  <a:pt x="19767" y="12092"/>
                  <a:pt x="19757" y="12087"/>
                  <a:pt x="19746" y="12087"/>
                </a:cubicBezTo>
                <a:close/>
                <a:moveTo>
                  <a:pt x="6774" y="12090"/>
                </a:moveTo>
                <a:cubicBezTo>
                  <a:pt x="6756" y="12090"/>
                  <a:pt x="6737" y="12102"/>
                  <a:pt x="6736" y="12125"/>
                </a:cubicBezTo>
                <a:cubicBezTo>
                  <a:pt x="6734" y="12162"/>
                  <a:pt x="6759" y="12193"/>
                  <a:pt x="6794" y="12203"/>
                </a:cubicBezTo>
                <a:cubicBezTo>
                  <a:pt x="6797" y="12204"/>
                  <a:pt x="6801" y="12205"/>
                  <a:pt x="6804" y="12205"/>
                </a:cubicBezTo>
                <a:cubicBezTo>
                  <a:pt x="6840" y="12205"/>
                  <a:pt x="6853" y="12146"/>
                  <a:pt x="6813" y="12134"/>
                </a:cubicBezTo>
                <a:cubicBezTo>
                  <a:pt x="6807" y="12131"/>
                  <a:pt x="6808" y="12129"/>
                  <a:pt x="6808" y="12125"/>
                </a:cubicBezTo>
                <a:cubicBezTo>
                  <a:pt x="6809" y="12102"/>
                  <a:pt x="6791" y="12090"/>
                  <a:pt x="6774" y="12090"/>
                </a:cubicBezTo>
                <a:close/>
                <a:moveTo>
                  <a:pt x="24454" y="12163"/>
                </a:moveTo>
                <a:cubicBezTo>
                  <a:pt x="24441" y="12163"/>
                  <a:pt x="24428" y="12181"/>
                  <a:pt x="24441" y="12193"/>
                </a:cubicBezTo>
                <a:lnTo>
                  <a:pt x="24456" y="12209"/>
                </a:lnTo>
                <a:cubicBezTo>
                  <a:pt x="24460" y="12212"/>
                  <a:pt x="24464" y="12214"/>
                  <a:pt x="24468" y="12214"/>
                </a:cubicBezTo>
                <a:cubicBezTo>
                  <a:pt x="24481" y="12214"/>
                  <a:pt x="24494" y="12196"/>
                  <a:pt x="24482" y="12184"/>
                </a:cubicBezTo>
                <a:lnTo>
                  <a:pt x="24466" y="12168"/>
                </a:lnTo>
                <a:cubicBezTo>
                  <a:pt x="24462" y="12164"/>
                  <a:pt x="24458" y="12163"/>
                  <a:pt x="24454" y="12163"/>
                </a:cubicBezTo>
                <a:close/>
                <a:moveTo>
                  <a:pt x="6631" y="12117"/>
                </a:moveTo>
                <a:cubicBezTo>
                  <a:pt x="6561" y="12117"/>
                  <a:pt x="6561" y="12224"/>
                  <a:pt x="6631" y="12224"/>
                </a:cubicBezTo>
                <a:cubicBezTo>
                  <a:pt x="6699" y="12224"/>
                  <a:pt x="6699" y="12119"/>
                  <a:pt x="6631" y="12117"/>
                </a:cubicBezTo>
                <a:close/>
                <a:moveTo>
                  <a:pt x="5419" y="12160"/>
                </a:moveTo>
                <a:cubicBezTo>
                  <a:pt x="5374" y="12160"/>
                  <a:pt x="5375" y="12231"/>
                  <a:pt x="5421" y="12231"/>
                </a:cubicBezTo>
                <a:lnTo>
                  <a:pt x="5451" y="12231"/>
                </a:lnTo>
                <a:cubicBezTo>
                  <a:pt x="5497" y="12231"/>
                  <a:pt x="5497" y="12161"/>
                  <a:pt x="5451" y="12161"/>
                </a:cubicBezTo>
                <a:lnTo>
                  <a:pt x="5421" y="12161"/>
                </a:lnTo>
                <a:cubicBezTo>
                  <a:pt x="5420" y="12160"/>
                  <a:pt x="5419" y="12160"/>
                  <a:pt x="5419" y="12160"/>
                </a:cubicBezTo>
                <a:close/>
                <a:moveTo>
                  <a:pt x="19098" y="12067"/>
                </a:moveTo>
                <a:cubicBezTo>
                  <a:pt x="19057" y="12067"/>
                  <a:pt x="19020" y="12120"/>
                  <a:pt x="19058" y="12157"/>
                </a:cubicBezTo>
                <a:cubicBezTo>
                  <a:pt x="19082" y="12183"/>
                  <a:pt x="19107" y="12208"/>
                  <a:pt x="19133" y="12234"/>
                </a:cubicBezTo>
                <a:cubicBezTo>
                  <a:pt x="19144" y="12245"/>
                  <a:pt x="19156" y="12249"/>
                  <a:pt x="19168" y="12249"/>
                </a:cubicBezTo>
                <a:cubicBezTo>
                  <a:pt x="19209" y="12249"/>
                  <a:pt x="19246" y="12196"/>
                  <a:pt x="19208" y="12158"/>
                </a:cubicBezTo>
                <a:cubicBezTo>
                  <a:pt x="19184" y="12134"/>
                  <a:pt x="19159" y="12108"/>
                  <a:pt x="19134" y="12083"/>
                </a:cubicBezTo>
                <a:cubicBezTo>
                  <a:pt x="19123" y="12072"/>
                  <a:pt x="19110" y="12067"/>
                  <a:pt x="19098" y="12067"/>
                </a:cubicBezTo>
                <a:close/>
                <a:moveTo>
                  <a:pt x="12978" y="12165"/>
                </a:moveTo>
                <a:cubicBezTo>
                  <a:pt x="12960" y="12165"/>
                  <a:pt x="12942" y="12176"/>
                  <a:pt x="12942" y="12199"/>
                </a:cubicBezTo>
                <a:lnTo>
                  <a:pt x="12942" y="12215"/>
                </a:lnTo>
                <a:cubicBezTo>
                  <a:pt x="12942" y="12238"/>
                  <a:pt x="12960" y="12250"/>
                  <a:pt x="12978" y="12250"/>
                </a:cubicBezTo>
                <a:cubicBezTo>
                  <a:pt x="12996" y="12250"/>
                  <a:pt x="13014" y="12238"/>
                  <a:pt x="13014" y="12215"/>
                </a:cubicBezTo>
                <a:lnTo>
                  <a:pt x="13014" y="12199"/>
                </a:lnTo>
                <a:cubicBezTo>
                  <a:pt x="13014" y="12176"/>
                  <a:pt x="12996" y="12165"/>
                  <a:pt x="12978" y="12165"/>
                </a:cubicBezTo>
                <a:close/>
                <a:moveTo>
                  <a:pt x="24003" y="12189"/>
                </a:moveTo>
                <a:cubicBezTo>
                  <a:pt x="23957" y="12189"/>
                  <a:pt x="23957" y="12260"/>
                  <a:pt x="24003" y="12260"/>
                </a:cubicBezTo>
                <a:cubicBezTo>
                  <a:pt x="24048" y="12260"/>
                  <a:pt x="24048" y="12189"/>
                  <a:pt x="24003" y="12189"/>
                </a:cubicBezTo>
                <a:close/>
                <a:moveTo>
                  <a:pt x="5752" y="12190"/>
                </a:moveTo>
                <a:cubicBezTo>
                  <a:pt x="5707" y="12190"/>
                  <a:pt x="5707" y="12261"/>
                  <a:pt x="5752" y="12261"/>
                </a:cubicBezTo>
                <a:lnTo>
                  <a:pt x="5782" y="12261"/>
                </a:lnTo>
                <a:cubicBezTo>
                  <a:pt x="5782" y="12261"/>
                  <a:pt x="5783" y="12261"/>
                  <a:pt x="5783" y="12261"/>
                </a:cubicBezTo>
                <a:cubicBezTo>
                  <a:pt x="5827" y="12261"/>
                  <a:pt x="5828" y="12190"/>
                  <a:pt x="5782" y="12190"/>
                </a:cubicBezTo>
                <a:close/>
                <a:moveTo>
                  <a:pt x="16185" y="12121"/>
                </a:moveTo>
                <a:cubicBezTo>
                  <a:pt x="16144" y="12121"/>
                  <a:pt x="16107" y="12174"/>
                  <a:pt x="16144" y="12211"/>
                </a:cubicBezTo>
                <a:lnTo>
                  <a:pt x="16189" y="12256"/>
                </a:lnTo>
                <a:cubicBezTo>
                  <a:pt x="16200" y="12267"/>
                  <a:pt x="16212" y="12271"/>
                  <a:pt x="16224" y="12271"/>
                </a:cubicBezTo>
                <a:cubicBezTo>
                  <a:pt x="16265" y="12271"/>
                  <a:pt x="16302" y="12219"/>
                  <a:pt x="16264" y="12181"/>
                </a:cubicBezTo>
                <a:lnTo>
                  <a:pt x="16220" y="12136"/>
                </a:lnTo>
                <a:cubicBezTo>
                  <a:pt x="16209" y="12125"/>
                  <a:pt x="16197" y="12121"/>
                  <a:pt x="16185" y="12121"/>
                </a:cubicBezTo>
                <a:close/>
                <a:moveTo>
                  <a:pt x="4850" y="12203"/>
                </a:moveTo>
                <a:cubicBezTo>
                  <a:pt x="4804" y="12203"/>
                  <a:pt x="4804" y="12274"/>
                  <a:pt x="4850" y="12274"/>
                </a:cubicBezTo>
                <a:cubicBezTo>
                  <a:pt x="4850" y="12274"/>
                  <a:pt x="4851" y="12274"/>
                  <a:pt x="4852" y="12274"/>
                </a:cubicBezTo>
                <a:cubicBezTo>
                  <a:pt x="4896" y="12274"/>
                  <a:pt x="4895" y="12203"/>
                  <a:pt x="4850" y="12203"/>
                </a:cubicBezTo>
                <a:close/>
                <a:moveTo>
                  <a:pt x="4985" y="12234"/>
                </a:moveTo>
                <a:cubicBezTo>
                  <a:pt x="4940" y="12234"/>
                  <a:pt x="4939" y="12304"/>
                  <a:pt x="4985" y="12304"/>
                </a:cubicBezTo>
                <a:cubicBezTo>
                  <a:pt x="5031" y="12304"/>
                  <a:pt x="5031" y="12234"/>
                  <a:pt x="4985" y="12234"/>
                </a:cubicBezTo>
                <a:close/>
                <a:moveTo>
                  <a:pt x="24845" y="12284"/>
                </a:moveTo>
                <a:cubicBezTo>
                  <a:pt x="24832" y="12284"/>
                  <a:pt x="24819" y="12302"/>
                  <a:pt x="24831" y="12315"/>
                </a:cubicBezTo>
                <a:lnTo>
                  <a:pt x="24847" y="12330"/>
                </a:lnTo>
                <a:cubicBezTo>
                  <a:pt x="24851" y="12334"/>
                  <a:pt x="24855" y="12335"/>
                  <a:pt x="24859" y="12335"/>
                </a:cubicBezTo>
                <a:cubicBezTo>
                  <a:pt x="24872" y="12335"/>
                  <a:pt x="24885" y="12317"/>
                  <a:pt x="24872" y="12305"/>
                </a:cubicBezTo>
                <a:cubicBezTo>
                  <a:pt x="24867" y="12299"/>
                  <a:pt x="24862" y="12295"/>
                  <a:pt x="24857" y="12289"/>
                </a:cubicBezTo>
                <a:cubicBezTo>
                  <a:pt x="24853" y="12286"/>
                  <a:pt x="24849" y="12284"/>
                  <a:pt x="24845" y="12284"/>
                </a:cubicBezTo>
                <a:close/>
                <a:moveTo>
                  <a:pt x="9433" y="12264"/>
                </a:moveTo>
                <a:cubicBezTo>
                  <a:pt x="9419" y="12264"/>
                  <a:pt x="9406" y="12282"/>
                  <a:pt x="9420" y="12294"/>
                </a:cubicBezTo>
                <a:cubicBezTo>
                  <a:pt x="9427" y="12300"/>
                  <a:pt x="9425" y="12307"/>
                  <a:pt x="9418" y="12312"/>
                </a:cubicBezTo>
                <a:cubicBezTo>
                  <a:pt x="9404" y="12323"/>
                  <a:pt x="9417" y="12341"/>
                  <a:pt x="9432" y="12341"/>
                </a:cubicBezTo>
                <a:cubicBezTo>
                  <a:pt x="9436" y="12341"/>
                  <a:pt x="9440" y="12340"/>
                  <a:pt x="9443" y="12337"/>
                </a:cubicBezTo>
                <a:cubicBezTo>
                  <a:pt x="9464" y="12320"/>
                  <a:pt x="9464" y="12287"/>
                  <a:pt x="9444" y="12268"/>
                </a:cubicBezTo>
                <a:cubicBezTo>
                  <a:pt x="9441" y="12265"/>
                  <a:pt x="9437" y="12264"/>
                  <a:pt x="9433" y="12264"/>
                </a:cubicBezTo>
                <a:close/>
                <a:moveTo>
                  <a:pt x="16692" y="12245"/>
                </a:moveTo>
                <a:cubicBezTo>
                  <a:pt x="16674" y="12245"/>
                  <a:pt x="16656" y="12256"/>
                  <a:pt x="16656" y="12279"/>
                </a:cubicBezTo>
                <a:lnTo>
                  <a:pt x="16656" y="12309"/>
                </a:lnTo>
                <a:cubicBezTo>
                  <a:pt x="16656" y="12332"/>
                  <a:pt x="16674" y="12344"/>
                  <a:pt x="16692" y="12344"/>
                </a:cubicBezTo>
                <a:cubicBezTo>
                  <a:pt x="16709" y="12344"/>
                  <a:pt x="16727" y="12332"/>
                  <a:pt x="16727" y="12309"/>
                </a:cubicBezTo>
                <a:lnTo>
                  <a:pt x="16727" y="12279"/>
                </a:lnTo>
                <a:cubicBezTo>
                  <a:pt x="16727" y="12256"/>
                  <a:pt x="16709" y="12245"/>
                  <a:pt x="16692" y="12245"/>
                </a:cubicBezTo>
                <a:close/>
                <a:moveTo>
                  <a:pt x="11956" y="12283"/>
                </a:moveTo>
                <a:cubicBezTo>
                  <a:pt x="11910" y="12283"/>
                  <a:pt x="11910" y="12353"/>
                  <a:pt x="11956" y="12353"/>
                </a:cubicBezTo>
                <a:cubicBezTo>
                  <a:pt x="12002" y="12353"/>
                  <a:pt x="12002" y="12283"/>
                  <a:pt x="11956" y="12283"/>
                </a:cubicBezTo>
                <a:close/>
                <a:moveTo>
                  <a:pt x="21303" y="12316"/>
                </a:moveTo>
                <a:cubicBezTo>
                  <a:pt x="21258" y="12316"/>
                  <a:pt x="21258" y="12387"/>
                  <a:pt x="21303" y="12387"/>
                </a:cubicBezTo>
                <a:cubicBezTo>
                  <a:pt x="21303" y="12387"/>
                  <a:pt x="21304" y="12387"/>
                  <a:pt x="21304" y="12387"/>
                </a:cubicBezTo>
                <a:cubicBezTo>
                  <a:pt x="21349" y="12387"/>
                  <a:pt x="21349" y="12316"/>
                  <a:pt x="21303" y="12316"/>
                </a:cubicBezTo>
                <a:close/>
                <a:moveTo>
                  <a:pt x="15262" y="12326"/>
                </a:moveTo>
                <a:cubicBezTo>
                  <a:pt x="15228" y="12326"/>
                  <a:pt x="15218" y="12383"/>
                  <a:pt x="15255" y="12396"/>
                </a:cubicBezTo>
                <a:cubicBezTo>
                  <a:pt x="15269" y="12401"/>
                  <a:pt x="15285" y="12407"/>
                  <a:pt x="15299" y="12413"/>
                </a:cubicBezTo>
                <a:cubicBezTo>
                  <a:pt x="15304" y="12415"/>
                  <a:pt x="15308" y="12416"/>
                  <a:pt x="15312" y="12416"/>
                </a:cubicBezTo>
                <a:cubicBezTo>
                  <a:pt x="15346" y="12416"/>
                  <a:pt x="15358" y="12359"/>
                  <a:pt x="15319" y="12345"/>
                </a:cubicBezTo>
                <a:cubicBezTo>
                  <a:pt x="15305" y="12340"/>
                  <a:pt x="15289" y="12334"/>
                  <a:pt x="15274" y="12328"/>
                </a:cubicBezTo>
                <a:cubicBezTo>
                  <a:pt x="15270" y="12327"/>
                  <a:pt x="15266" y="12326"/>
                  <a:pt x="15262" y="12326"/>
                </a:cubicBezTo>
                <a:close/>
                <a:moveTo>
                  <a:pt x="7703" y="12344"/>
                </a:moveTo>
                <a:cubicBezTo>
                  <a:pt x="7669" y="12344"/>
                  <a:pt x="7656" y="12401"/>
                  <a:pt x="7695" y="12414"/>
                </a:cubicBezTo>
                <a:cubicBezTo>
                  <a:pt x="7711" y="12419"/>
                  <a:pt x="7725" y="12425"/>
                  <a:pt x="7740" y="12430"/>
                </a:cubicBezTo>
                <a:cubicBezTo>
                  <a:pt x="7744" y="12431"/>
                  <a:pt x="7748" y="12432"/>
                  <a:pt x="7752" y="12432"/>
                </a:cubicBezTo>
                <a:cubicBezTo>
                  <a:pt x="7786" y="12432"/>
                  <a:pt x="7798" y="12375"/>
                  <a:pt x="7760" y="12362"/>
                </a:cubicBezTo>
                <a:cubicBezTo>
                  <a:pt x="7744" y="12356"/>
                  <a:pt x="7729" y="12351"/>
                  <a:pt x="7715" y="12346"/>
                </a:cubicBezTo>
                <a:cubicBezTo>
                  <a:pt x="7711" y="12345"/>
                  <a:pt x="7707" y="12344"/>
                  <a:pt x="7703" y="12344"/>
                </a:cubicBezTo>
                <a:close/>
                <a:moveTo>
                  <a:pt x="14948" y="12373"/>
                </a:moveTo>
                <a:cubicBezTo>
                  <a:pt x="14902" y="12373"/>
                  <a:pt x="14902" y="12444"/>
                  <a:pt x="14948" y="12444"/>
                </a:cubicBezTo>
                <a:lnTo>
                  <a:pt x="14964" y="12444"/>
                </a:lnTo>
                <a:cubicBezTo>
                  <a:pt x="14964" y="12444"/>
                  <a:pt x="14965" y="12444"/>
                  <a:pt x="14965" y="12444"/>
                </a:cubicBezTo>
                <a:cubicBezTo>
                  <a:pt x="15010" y="12444"/>
                  <a:pt x="15010" y="12373"/>
                  <a:pt x="14964" y="12373"/>
                </a:cubicBezTo>
                <a:close/>
                <a:moveTo>
                  <a:pt x="10392" y="12384"/>
                </a:moveTo>
                <a:cubicBezTo>
                  <a:pt x="10347" y="12384"/>
                  <a:pt x="10347" y="12455"/>
                  <a:pt x="10392" y="12455"/>
                </a:cubicBezTo>
                <a:cubicBezTo>
                  <a:pt x="10439" y="12455"/>
                  <a:pt x="10439" y="12384"/>
                  <a:pt x="10392" y="12384"/>
                </a:cubicBezTo>
                <a:close/>
                <a:moveTo>
                  <a:pt x="14151" y="12311"/>
                </a:moveTo>
                <a:cubicBezTo>
                  <a:pt x="14142" y="12311"/>
                  <a:pt x="14133" y="12314"/>
                  <a:pt x="14127" y="12321"/>
                </a:cubicBezTo>
                <a:cubicBezTo>
                  <a:pt x="14108" y="12346"/>
                  <a:pt x="14087" y="12371"/>
                  <a:pt x="14067" y="12396"/>
                </a:cubicBezTo>
                <a:cubicBezTo>
                  <a:pt x="14056" y="12412"/>
                  <a:pt x="14053" y="12431"/>
                  <a:pt x="14067" y="12445"/>
                </a:cubicBezTo>
                <a:cubicBezTo>
                  <a:pt x="14074" y="12453"/>
                  <a:pt x="14084" y="12456"/>
                  <a:pt x="14093" y="12456"/>
                </a:cubicBezTo>
                <a:cubicBezTo>
                  <a:pt x="14102" y="12456"/>
                  <a:pt x="14111" y="12453"/>
                  <a:pt x="14117" y="12445"/>
                </a:cubicBezTo>
                <a:cubicBezTo>
                  <a:pt x="14137" y="12420"/>
                  <a:pt x="14157" y="12396"/>
                  <a:pt x="14177" y="12371"/>
                </a:cubicBezTo>
                <a:cubicBezTo>
                  <a:pt x="14189" y="12355"/>
                  <a:pt x="14192" y="12335"/>
                  <a:pt x="14177" y="12321"/>
                </a:cubicBezTo>
                <a:cubicBezTo>
                  <a:pt x="14171" y="12315"/>
                  <a:pt x="14161" y="12311"/>
                  <a:pt x="14151" y="12311"/>
                </a:cubicBezTo>
                <a:close/>
                <a:moveTo>
                  <a:pt x="8334" y="12393"/>
                </a:moveTo>
                <a:cubicBezTo>
                  <a:pt x="8289" y="12393"/>
                  <a:pt x="8289" y="12464"/>
                  <a:pt x="8334" y="12464"/>
                </a:cubicBezTo>
                <a:cubicBezTo>
                  <a:pt x="8380" y="12464"/>
                  <a:pt x="8380" y="12393"/>
                  <a:pt x="8334" y="12393"/>
                </a:cubicBezTo>
                <a:close/>
                <a:moveTo>
                  <a:pt x="8621" y="12379"/>
                </a:moveTo>
                <a:cubicBezTo>
                  <a:pt x="8588" y="12379"/>
                  <a:pt x="8566" y="12427"/>
                  <a:pt x="8603" y="12445"/>
                </a:cubicBezTo>
                <a:cubicBezTo>
                  <a:pt x="8614" y="12451"/>
                  <a:pt x="8622" y="12456"/>
                  <a:pt x="8632" y="12461"/>
                </a:cubicBezTo>
                <a:cubicBezTo>
                  <a:pt x="8638" y="12464"/>
                  <a:pt x="8644" y="12465"/>
                  <a:pt x="8649" y="12465"/>
                </a:cubicBezTo>
                <a:cubicBezTo>
                  <a:pt x="8681" y="12465"/>
                  <a:pt x="8703" y="12417"/>
                  <a:pt x="8668" y="12399"/>
                </a:cubicBezTo>
                <a:cubicBezTo>
                  <a:pt x="8658" y="12394"/>
                  <a:pt x="8648" y="12389"/>
                  <a:pt x="8638" y="12384"/>
                </a:cubicBezTo>
                <a:cubicBezTo>
                  <a:pt x="8632" y="12381"/>
                  <a:pt x="8626" y="12379"/>
                  <a:pt x="8621" y="12379"/>
                </a:cubicBezTo>
                <a:close/>
                <a:moveTo>
                  <a:pt x="9767" y="12382"/>
                </a:moveTo>
                <a:cubicBezTo>
                  <a:pt x="9762" y="12382"/>
                  <a:pt x="9757" y="12383"/>
                  <a:pt x="9752" y="12384"/>
                </a:cubicBezTo>
                <a:cubicBezTo>
                  <a:pt x="9711" y="12393"/>
                  <a:pt x="9724" y="12452"/>
                  <a:pt x="9762" y="12454"/>
                </a:cubicBezTo>
                <a:cubicBezTo>
                  <a:pt x="9767" y="12463"/>
                  <a:pt x="9780" y="12468"/>
                  <a:pt x="9792" y="12468"/>
                </a:cubicBezTo>
                <a:cubicBezTo>
                  <a:pt x="9798" y="12468"/>
                  <a:pt x="9804" y="12467"/>
                  <a:pt x="9809" y="12464"/>
                </a:cubicBezTo>
                <a:cubicBezTo>
                  <a:pt x="9827" y="12454"/>
                  <a:pt x="9830" y="12433"/>
                  <a:pt x="9821" y="12415"/>
                </a:cubicBezTo>
                <a:cubicBezTo>
                  <a:pt x="9812" y="12393"/>
                  <a:pt x="9790" y="12382"/>
                  <a:pt x="9767" y="12382"/>
                </a:cubicBezTo>
                <a:close/>
                <a:moveTo>
                  <a:pt x="3280" y="12333"/>
                </a:moveTo>
                <a:cubicBezTo>
                  <a:pt x="3257" y="12333"/>
                  <a:pt x="3236" y="12350"/>
                  <a:pt x="3229" y="12372"/>
                </a:cubicBezTo>
                <a:cubicBezTo>
                  <a:pt x="3224" y="12388"/>
                  <a:pt x="3218" y="12403"/>
                  <a:pt x="3213" y="12417"/>
                </a:cubicBezTo>
                <a:cubicBezTo>
                  <a:pt x="3204" y="12444"/>
                  <a:pt x="3224" y="12476"/>
                  <a:pt x="3250" y="12482"/>
                </a:cubicBezTo>
                <a:cubicBezTo>
                  <a:pt x="3255" y="12484"/>
                  <a:pt x="3259" y="12484"/>
                  <a:pt x="3264" y="12484"/>
                </a:cubicBezTo>
                <a:cubicBezTo>
                  <a:pt x="3287" y="12484"/>
                  <a:pt x="3307" y="12467"/>
                  <a:pt x="3315" y="12445"/>
                </a:cubicBezTo>
                <a:cubicBezTo>
                  <a:pt x="3320" y="12430"/>
                  <a:pt x="3325" y="12415"/>
                  <a:pt x="3331" y="12401"/>
                </a:cubicBezTo>
                <a:cubicBezTo>
                  <a:pt x="3340" y="12373"/>
                  <a:pt x="3320" y="12342"/>
                  <a:pt x="3294" y="12335"/>
                </a:cubicBezTo>
                <a:cubicBezTo>
                  <a:pt x="3289" y="12334"/>
                  <a:pt x="3285" y="12333"/>
                  <a:pt x="3280" y="12333"/>
                </a:cubicBezTo>
                <a:close/>
                <a:moveTo>
                  <a:pt x="18659" y="12415"/>
                </a:moveTo>
                <a:cubicBezTo>
                  <a:pt x="18614" y="12415"/>
                  <a:pt x="18614" y="12486"/>
                  <a:pt x="18660" y="12486"/>
                </a:cubicBezTo>
                <a:cubicBezTo>
                  <a:pt x="18705" y="12486"/>
                  <a:pt x="18705" y="12415"/>
                  <a:pt x="18660" y="12415"/>
                </a:cubicBezTo>
                <a:cubicBezTo>
                  <a:pt x="18660" y="12415"/>
                  <a:pt x="18659" y="12415"/>
                  <a:pt x="18659" y="12415"/>
                </a:cubicBezTo>
                <a:close/>
                <a:moveTo>
                  <a:pt x="12421" y="12390"/>
                </a:moveTo>
                <a:cubicBezTo>
                  <a:pt x="12404" y="12390"/>
                  <a:pt x="12386" y="12401"/>
                  <a:pt x="12386" y="12425"/>
                </a:cubicBezTo>
                <a:lnTo>
                  <a:pt x="12386" y="12455"/>
                </a:lnTo>
                <a:cubicBezTo>
                  <a:pt x="12386" y="12478"/>
                  <a:pt x="12404" y="12489"/>
                  <a:pt x="12421" y="12489"/>
                </a:cubicBezTo>
                <a:cubicBezTo>
                  <a:pt x="12439" y="12489"/>
                  <a:pt x="12456" y="12478"/>
                  <a:pt x="12456" y="12455"/>
                </a:cubicBezTo>
                <a:lnTo>
                  <a:pt x="12456" y="12425"/>
                </a:lnTo>
                <a:cubicBezTo>
                  <a:pt x="12456" y="12401"/>
                  <a:pt x="12439" y="12390"/>
                  <a:pt x="12421" y="12390"/>
                </a:cubicBezTo>
                <a:close/>
                <a:moveTo>
                  <a:pt x="20735" y="12406"/>
                </a:moveTo>
                <a:cubicBezTo>
                  <a:pt x="20726" y="12406"/>
                  <a:pt x="20716" y="12409"/>
                  <a:pt x="20708" y="12415"/>
                </a:cubicBezTo>
                <a:cubicBezTo>
                  <a:pt x="20703" y="12420"/>
                  <a:pt x="20697" y="12422"/>
                  <a:pt x="20691" y="12422"/>
                </a:cubicBezTo>
                <a:cubicBezTo>
                  <a:pt x="20688" y="12422"/>
                  <a:pt x="20685" y="12421"/>
                  <a:pt x="20682" y="12420"/>
                </a:cubicBezTo>
                <a:cubicBezTo>
                  <a:pt x="20679" y="12420"/>
                  <a:pt x="20676" y="12419"/>
                  <a:pt x="20673" y="12419"/>
                </a:cubicBezTo>
                <a:cubicBezTo>
                  <a:pt x="20634" y="12419"/>
                  <a:pt x="20620" y="12481"/>
                  <a:pt x="20662" y="12488"/>
                </a:cubicBezTo>
                <a:cubicBezTo>
                  <a:pt x="20671" y="12491"/>
                  <a:pt x="20680" y="12492"/>
                  <a:pt x="20689" y="12492"/>
                </a:cubicBezTo>
                <a:cubicBezTo>
                  <a:pt x="20714" y="12492"/>
                  <a:pt x="20736" y="12482"/>
                  <a:pt x="20756" y="12465"/>
                </a:cubicBezTo>
                <a:cubicBezTo>
                  <a:pt x="20771" y="12454"/>
                  <a:pt x="20769" y="12428"/>
                  <a:pt x="20756" y="12415"/>
                </a:cubicBezTo>
                <a:cubicBezTo>
                  <a:pt x="20751" y="12409"/>
                  <a:pt x="20743" y="12406"/>
                  <a:pt x="20735" y="12406"/>
                </a:cubicBezTo>
                <a:close/>
                <a:moveTo>
                  <a:pt x="21994" y="12378"/>
                </a:moveTo>
                <a:cubicBezTo>
                  <a:pt x="21986" y="12378"/>
                  <a:pt x="21978" y="12382"/>
                  <a:pt x="21970" y="12389"/>
                </a:cubicBezTo>
                <a:lnTo>
                  <a:pt x="21925" y="12434"/>
                </a:lnTo>
                <a:cubicBezTo>
                  <a:pt x="21901" y="12459"/>
                  <a:pt x="21925" y="12494"/>
                  <a:pt x="21952" y="12494"/>
                </a:cubicBezTo>
                <a:cubicBezTo>
                  <a:pt x="21960" y="12494"/>
                  <a:pt x="21968" y="12491"/>
                  <a:pt x="21976" y="12483"/>
                </a:cubicBezTo>
                <a:lnTo>
                  <a:pt x="22020" y="12439"/>
                </a:lnTo>
                <a:cubicBezTo>
                  <a:pt x="22045" y="12414"/>
                  <a:pt x="22021" y="12378"/>
                  <a:pt x="21994" y="12378"/>
                </a:cubicBezTo>
                <a:close/>
                <a:moveTo>
                  <a:pt x="5240" y="12444"/>
                </a:moveTo>
                <a:cubicBezTo>
                  <a:pt x="5194" y="12444"/>
                  <a:pt x="5194" y="12515"/>
                  <a:pt x="5240" y="12515"/>
                </a:cubicBezTo>
                <a:cubicBezTo>
                  <a:pt x="5285" y="12515"/>
                  <a:pt x="5285" y="12444"/>
                  <a:pt x="5240" y="12444"/>
                </a:cubicBezTo>
                <a:close/>
                <a:moveTo>
                  <a:pt x="6231" y="12447"/>
                </a:moveTo>
                <a:cubicBezTo>
                  <a:pt x="6185" y="12447"/>
                  <a:pt x="6185" y="12518"/>
                  <a:pt x="6231" y="12518"/>
                </a:cubicBezTo>
                <a:cubicBezTo>
                  <a:pt x="6232" y="12518"/>
                  <a:pt x="6232" y="12518"/>
                  <a:pt x="6232" y="12518"/>
                </a:cubicBezTo>
                <a:cubicBezTo>
                  <a:pt x="6277" y="12518"/>
                  <a:pt x="6277" y="12447"/>
                  <a:pt x="6231" y="12447"/>
                </a:cubicBezTo>
                <a:close/>
                <a:moveTo>
                  <a:pt x="5817" y="12464"/>
                </a:moveTo>
                <a:cubicBezTo>
                  <a:pt x="5773" y="12464"/>
                  <a:pt x="5772" y="12535"/>
                  <a:pt x="5819" y="12535"/>
                </a:cubicBezTo>
                <a:cubicBezTo>
                  <a:pt x="5865" y="12535"/>
                  <a:pt x="5865" y="12464"/>
                  <a:pt x="5819" y="12464"/>
                </a:cubicBezTo>
                <a:cubicBezTo>
                  <a:pt x="5818" y="12464"/>
                  <a:pt x="5817" y="12464"/>
                  <a:pt x="5817" y="12464"/>
                </a:cubicBezTo>
                <a:close/>
                <a:moveTo>
                  <a:pt x="4317" y="12446"/>
                </a:moveTo>
                <a:cubicBezTo>
                  <a:pt x="4290" y="12446"/>
                  <a:pt x="4265" y="12482"/>
                  <a:pt x="4290" y="12506"/>
                </a:cubicBezTo>
                <a:lnTo>
                  <a:pt x="4321" y="12536"/>
                </a:lnTo>
                <a:cubicBezTo>
                  <a:pt x="4328" y="12543"/>
                  <a:pt x="4336" y="12546"/>
                  <a:pt x="4344" y="12546"/>
                </a:cubicBezTo>
                <a:cubicBezTo>
                  <a:pt x="4371" y="12546"/>
                  <a:pt x="4395" y="12511"/>
                  <a:pt x="4371" y="12486"/>
                </a:cubicBezTo>
                <a:lnTo>
                  <a:pt x="4340" y="12456"/>
                </a:lnTo>
                <a:cubicBezTo>
                  <a:pt x="4333" y="12449"/>
                  <a:pt x="4325" y="12446"/>
                  <a:pt x="4317" y="12446"/>
                </a:cubicBezTo>
                <a:close/>
                <a:moveTo>
                  <a:pt x="2604" y="12425"/>
                </a:moveTo>
                <a:cubicBezTo>
                  <a:pt x="2577" y="12425"/>
                  <a:pt x="2552" y="12461"/>
                  <a:pt x="2577" y="12485"/>
                </a:cubicBezTo>
                <a:cubicBezTo>
                  <a:pt x="2597" y="12504"/>
                  <a:pt x="2617" y="12525"/>
                  <a:pt x="2638" y="12545"/>
                </a:cubicBezTo>
                <a:cubicBezTo>
                  <a:pt x="2646" y="12552"/>
                  <a:pt x="2654" y="12555"/>
                  <a:pt x="2662" y="12555"/>
                </a:cubicBezTo>
                <a:cubicBezTo>
                  <a:pt x="2689" y="12555"/>
                  <a:pt x="2713" y="12520"/>
                  <a:pt x="2687" y="12496"/>
                </a:cubicBezTo>
                <a:cubicBezTo>
                  <a:pt x="2668" y="12476"/>
                  <a:pt x="2649" y="12455"/>
                  <a:pt x="2628" y="12435"/>
                </a:cubicBezTo>
                <a:cubicBezTo>
                  <a:pt x="2620" y="12428"/>
                  <a:pt x="2612" y="12425"/>
                  <a:pt x="2604" y="12425"/>
                </a:cubicBezTo>
                <a:close/>
                <a:moveTo>
                  <a:pt x="5007" y="12459"/>
                </a:moveTo>
                <a:cubicBezTo>
                  <a:pt x="4938" y="12459"/>
                  <a:pt x="4938" y="12566"/>
                  <a:pt x="5007" y="12566"/>
                </a:cubicBezTo>
                <a:cubicBezTo>
                  <a:pt x="5075" y="12565"/>
                  <a:pt x="5075" y="12459"/>
                  <a:pt x="5007" y="12459"/>
                </a:cubicBezTo>
                <a:close/>
                <a:moveTo>
                  <a:pt x="17850" y="12441"/>
                </a:moveTo>
                <a:cubicBezTo>
                  <a:pt x="17831" y="12441"/>
                  <a:pt x="17812" y="12450"/>
                  <a:pt x="17803" y="12467"/>
                </a:cubicBezTo>
                <a:cubicBezTo>
                  <a:pt x="17798" y="12478"/>
                  <a:pt x="17793" y="12487"/>
                  <a:pt x="17787" y="12498"/>
                </a:cubicBezTo>
                <a:cubicBezTo>
                  <a:pt x="17775" y="12524"/>
                  <a:pt x="17781" y="12555"/>
                  <a:pt x="17807" y="12571"/>
                </a:cubicBezTo>
                <a:cubicBezTo>
                  <a:pt x="17815" y="12576"/>
                  <a:pt x="17824" y="12578"/>
                  <a:pt x="17833" y="12578"/>
                </a:cubicBezTo>
                <a:cubicBezTo>
                  <a:pt x="17852" y="12578"/>
                  <a:pt x="17872" y="12569"/>
                  <a:pt x="17881" y="12551"/>
                </a:cubicBezTo>
                <a:cubicBezTo>
                  <a:pt x="17886" y="12541"/>
                  <a:pt x="17891" y="12532"/>
                  <a:pt x="17896" y="12522"/>
                </a:cubicBezTo>
                <a:cubicBezTo>
                  <a:pt x="17909" y="12496"/>
                  <a:pt x="17903" y="12462"/>
                  <a:pt x="17876" y="12449"/>
                </a:cubicBezTo>
                <a:cubicBezTo>
                  <a:pt x="17869" y="12444"/>
                  <a:pt x="17859" y="12441"/>
                  <a:pt x="17850" y="12441"/>
                </a:cubicBezTo>
                <a:close/>
                <a:moveTo>
                  <a:pt x="608" y="12496"/>
                </a:moveTo>
                <a:cubicBezTo>
                  <a:pt x="594" y="12496"/>
                  <a:pt x="580" y="12504"/>
                  <a:pt x="573" y="12522"/>
                </a:cubicBezTo>
                <a:cubicBezTo>
                  <a:pt x="568" y="12538"/>
                  <a:pt x="563" y="12551"/>
                  <a:pt x="558" y="12566"/>
                </a:cubicBezTo>
                <a:cubicBezTo>
                  <a:pt x="549" y="12592"/>
                  <a:pt x="571" y="12610"/>
                  <a:pt x="592" y="12610"/>
                </a:cubicBezTo>
                <a:cubicBezTo>
                  <a:pt x="606" y="12610"/>
                  <a:pt x="620" y="12603"/>
                  <a:pt x="626" y="12586"/>
                </a:cubicBezTo>
                <a:cubicBezTo>
                  <a:pt x="631" y="12570"/>
                  <a:pt x="636" y="12555"/>
                  <a:pt x="641" y="12541"/>
                </a:cubicBezTo>
                <a:cubicBezTo>
                  <a:pt x="651" y="12514"/>
                  <a:pt x="630" y="12496"/>
                  <a:pt x="608" y="12496"/>
                </a:cubicBezTo>
                <a:close/>
                <a:moveTo>
                  <a:pt x="2003" y="12496"/>
                </a:moveTo>
                <a:cubicBezTo>
                  <a:pt x="1962" y="12496"/>
                  <a:pt x="1926" y="12550"/>
                  <a:pt x="1962" y="12587"/>
                </a:cubicBezTo>
                <a:cubicBezTo>
                  <a:pt x="1973" y="12597"/>
                  <a:pt x="1982" y="12608"/>
                  <a:pt x="1991" y="12617"/>
                </a:cubicBezTo>
                <a:cubicBezTo>
                  <a:pt x="2002" y="12629"/>
                  <a:pt x="2014" y="12633"/>
                  <a:pt x="2026" y="12633"/>
                </a:cubicBezTo>
                <a:cubicBezTo>
                  <a:pt x="2066" y="12633"/>
                  <a:pt x="2103" y="12580"/>
                  <a:pt x="2067" y="12543"/>
                </a:cubicBezTo>
                <a:cubicBezTo>
                  <a:pt x="2058" y="12532"/>
                  <a:pt x="2048" y="12522"/>
                  <a:pt x="2038" y="12513"/>
                </a:cubicBezTo>
                <a:cubicBezTo>
                  <a:pt x="2027" y="12501"/>
                  <a:pt x="2015" y="12496"/>
                  <a:pt x="2003" y="12496"/>
                </a:cubicBezTo>
                <a:close/>
                <a:moveTo>
                  <a:pt x="19364" y="12567"/>
                </a:moveTo>
                <a:cubicBezTo>
                  <a:pt x="19318" y="12567"/>
                  <a:pt x="19318" y="12638"/>
                  <a:pt x="19364" y="12638"/>
                </a:cubicBezTo>
                <a:lnTo>
                  <a:pt x="19380" y="12638"/>
                </a:lnTo>
                <a:cubicBezTo>
                  <a:pt x="19426" y="12638"/>
                  <a:pt x="19426" y="12567"/>
                  <a:pt x="19380" y="12567"/>
                </a:cubicBezTo>
                <a:close/>
                <a:moveTo>
                  <a:pt x="8575" y="12574"/>
                </a:moveTo>
                <a:cubicBezTo>
                  <a:pt x="8530" y="12574"/>
                  <a:pt x="8530" y="12645"/>
                  <a:pt x="8575" y="12645"/>
                </a:cubicBezTo>
                <a:cubicBezTo>
                  <a:pt x="8575" y="12645"/>
                  <a:pt x="8576" y="12645"/>
                  <a:pt x="8576" y="12645"/>
                </a:cubicBezTo>
                <a:cubicBezTo>
                  <a:pt x="8621" y="12645"/>
                  <a:pt x="8621" y="12574"/>
                  <a:pt x="8575" y="12574"/>
                </a:cubicBezTo>
                <a:close/>
                <a:moveTo>
                  <a:pt x="11128" y="12581"/>
                </a:moveTo>
                <a:cubicBezTo>
                  <a:pt x="11082" y="12581"/>
                  <a:pt x="11082" y="12651"/>
                  <a:pt x="11128" y="12651"/>
                </a:cubicBezTo>
                <a:lnTo>
                  <a:pt x="11144" y="12651"/>
                </a:lnTo>
                <a:cubicBezTo>
                  <a:pt x="11144" y="12651"/>
                  <a:pt x="11145" y="12651"/>
                  <a:pt x="11145" y="12651"/>
                </a:cubicBezTo>
                <a:cubicBezTo>
                  <a:pt x="11189" y="12651"/>
                  <a:pt x="11188" y="12581"/>
                  <a:pt x="11144" y="12581"/>
                </a:cubicBezTo>
                <a:close/>
                <a:moveTo>
                  <a:pt x="5451" y="12504"/>
                </a:moveTo>
                <a:cubicBezTo>
                  <a:pt x="5431" y="12504"/>
                  <a:pt x="5421" y="12518"/>
                  <a:pt x="5416" y="12532"/>
                </a:cubicBezTo>
                <a:cubicBezTo>
                  <a:pt x="5409" y="12519"/>
                  <a:pt x="5397" y="12509"/>
                  <a:pt x="5384" y="12506"/>
                </a:cubicBezTo>
                <a:cubicBezTo>
                  <a:pt x="5379" y="12505"/>
                  <a:pt x="5375" y="12504"/>
                  <a:pt x="5370" y="12504"/>
                </a:cubicBezTo>
                <a:cubicBezTo>
                  <a:pt x="5347" y="12504"/>
                  <a:pt x="5326" y="12521"/>
                  <a:pt x="5319" y="12543"/>
                </a:cubicBezTo>
                <a:cubicBezTo>
                  <a:pt x="5314" y="12557"/>
                  <a:pt x="5308" y="12572"/>
                  <a:pt x="5303" y="12587"/>
                </a:cubicBezTo>
                <a:cubicBezTo>
                  <a:pt x="5293" y="12614"/>
                  <a:pt x="5314" y="12646"/>
                  <a:pt x="5340" y="12653"/>
                </a:cubicBezTo>
                <a:cubicBezTo>
                  <a:pt x="5344" y="12654"/>
                  <a:pt x="5349" y="12655"/>
                  <a:pt x="5353" y="12655"/>
                </a:cubicBezTo>
                <a:cubicBezTo>
                  <a:pt x="5376" y="12655"/>
                  <a:pt x="5397" y="12638"/>
                  <a:pt x="5405" y="12616"/>
                </a:cubicBezTo>
                <a:cubicBezTo>
                  <a:pt x="5410" y="12602"/>
                  <a:pt x="5415" y="12586"/>
                  <a:pt x="5421" y="12571"/>
                </a:cubicBezTo>
                <a:cubicBezTo>
                  <a:pt x="5422" y="12569"/>
                  <a:pt x="5424" y="12565"/>
                  <a:pt x="5424" y="12562"/>
                </a:cubicBezTo>
                <a:cubicBezTo>
                  <a:pt x="5429" y="12571"/>
                  <a:pt x="5437" y="12576"/>
                  <a:pt x="5450" y="12576"/>
                </a:cubicBezTo>
                <a:cubicBezTo>
                  <a:pt x="5495" y="12575"/>
                  <a:pt x="5495" y="12504"/>
                  <a:pt x="5451" y="12504"/>
                </a:cubicBezTo>
                <a:close/>
                <a:moveTo>
                  <a:pt x="11337" y="12597"/>
                </a:moveTo>
                <a:cubicBezTo>
                  <a:pt x="11293" y="12597"/>
                  <a:pt x="11293" y="12667"/>
                  <a:pt x="11338" y="12669"/>
                </a:cubicBezTo>
                <a:cubicBezTo>
                  <a:pt x="11385" y="12669"/>
                  <a:pt x="11385" y="12597"/>
                  <a:pt x="11338" y="12597"/>
                </a:cubicBezTo>
                <a:cubicBezTo>
                  <a:pt x="11338" y="12597"/>
                  <a:pt x="11338" y="12597"/>
                  <a:pt x="11337" y="12597"/>
                </a:cubicBezTo>
                <a:close/>
                <a:moveTo>
                  <a:pt x="8155" y="12525"/>
                </a:moveTo>
                <a:cubicBezTo>
                  <a:pt x="8109" y="12525"/>
                  <a:pt x="8079" y="12595"/>
                  <a:pt x="8128" y="12625"/>
                </a:cubicBezTo>
                <a:cubicBezTo>
                  <a:pt x="8153" y="12640"/>
                  <a:pt x="8177" y="12655"/>
                  <a:pt x="8202" y="12670"/>
                </a:cubicBezTo>
                <a:cubicBezTo>
                  <a:pt x="8211" y="12675"/>
                  <a:pt x="8220" y="12678"/>
                  <a:pt x="8229" y="12678"/>
                </a:cubicBezTo>
                <a:cubicBezTo>
                  <a:pt x="8275" y="12678"/>
                  <a:pt x="8306" y="12607"/>
                  <a:pt x="8257" y="12577"/>
                </a:cubicBezTo>
                <a:cubicBezTo>
                  <a:pt x="8232" y="12562"/>
                  <a:pt x="8207" y="12548"/>
                  <a:pt x="8182" y="12533"/>
                </a:cubicBezTo>
                <a:cubicBezTo>
                  <a:pt x="8173" y="12528"/>
                  <a:pt x="8164" y="12525"/>
                  <a:pt x="8155" y="12525"/>
                </a:cubicBezTo>
                <a:close/>
                <a:moveTo>
                  <a:pt x="24884" y="12599"/>
                </a:moveTo>
                <a:cubicBezTo>
                  <a:pt x="24874" y="12599"/>
                  <a:pt x="24864" y="12605"/>
                  <a:pt x="24858" y="12617"/>
                </a:cubicBezTo>
                <a:cubicBezTo>
                  <a:pt x="24852" y="12628"/>
                  <a:pt x="24847" y="12637"/>
                  <a:pt x="24842" y="12648"/>
                </a:cubicBezTo>
                <a:cubicBezTo>
                  <a:pt x="24828" y="12675"/>
                  <a:pt x="24852" y="12701"/>
                  <a:pt x="24876" y="12701"/>
                </a:cubicBezTo>
                <a:cubicBezTo>
                  <a:pt x="24887" y="12701"/>
                  <a:pt x="24897" y="12695"/>
                  <a:pt x="24904" y="12682"/>
                </a:cubicBezTo>
                <a:cubicBezTo>
                  <a:pt x="24909" y="12672"/>
                  <a:pt x="24914" y="12663"/>
                  <a:pt x="24919" y="12653"/>
                </a:cubicBezTo>
                <a:cubicBezTo>
                  <a:pt x="24932" y="12625"/>
                  <a:pt x="24908" y="12599"/>
                  <a:pt x="24884" y="12599"/>
                </a:cubicBezTo>
                <a:close/>
                <a:moveTo>
                  <a:pt x="15731" y="12601"/>
                </a:moveTo>
                <a:cubicBezTo>
                  <a:pt x="15707" y="12601"/>
                  <a:pt x="15682" y="12626"/>
                  <a:pt x="15697" y="12654"/>
                </a:cubicBezTo>
                <a:cubicBezTo>
                  <a:pt x="15706" y="12670"/>
                  <a:pt x="15717" y="12680"/>
                  <a:pt x="15730" y="12687"/>
                </a:cubicBezTo>
                <a:cubicBezTo>
                  <a:pt x="15735" y="12696"/>
                  <a:pt x="15745" y="12702"/>
                  <a:pt x="15758" y="12702"/>
                </a:cubicBezTo>
                <a:lnTo>
                  <a:pt x="15779" y="12702"/>
                </a:lnTo>
                <a:cubicBezTo>
                  <a:pt x="15781" y="12702"/>
                  <a:pt x="15784" y="12701"/>
                  <a:pt x="15787" y="12701"/>
                </a:cubicBezTo>
                <a:lnTo>
                  <a:pt x="15788" y="12701"/>
                </a:lnTo>
                <a:cubicBezTo>
                  <a:pt x="15789" y="12701"/>
                  <a:pt x="15789" y="12700"/>
                  <a:pt x="15791" y="12700"/>
                </a:cubicBezTo>
                <a:cubicBezTo>
                  <a:pt x="15798" y="12697"/>
                  <a:pt x="15803" y="12692"/>
                  <a:pt x="15806" y="12685"/>
                </a:cubicBezTo>
                <a:cubicBezTo>
                  <a:pt x="15810" y="12679"/>
                  <a:pt x="15813" y="12672"/>
                  <a:pt x="15813" y="12665"/>
                </a:cubicBezTo>
                <a:cubicBezTo>
                  <a:pt x="15813" y="12655"/>
                  <a:pt x="15809" y="12648"/>
                  <a:pt x="15803" y="12641"/>
                </a:cubicBezTo>
                <a:cubicBezTo>
                  <a:pt x="15796" y="12638"/>
                  <a:pt x="15788" y="12633"/>
                  <a:pt x="15777" y="12632"/>
                </a:cubicBezTo>
                <a:cubicBezTo>
                  <a:pt x="15776" y="12632"/>
                  <a:pt x="15775" y="12630"/>
                  <a:pt x="15773" y="12630"/>
                </a:cubicBezTo>
                <a:cubicBezTo>
                  <a:pt x="15766" y="12629"/>
                  <a:pt x="15761" y="12624"/>
                  <a:pt x="15759" y="12618"/>
                </a:cubicBezTo>
                <a:cubicBezTo>
                  <a:pt x="15752" y="12606"/>
                  <a:pt x="15742" y="12601"/>
                  <a:pt x="15731" y="12601"/>
                </a:cubicBezTo>
                <a:close/>
                <a:moveTo>
                  <a:pt x="17218" y="12558"/>
                </a:moveTo>
                <a:cubicBezTo>
                  <a:pt x="17199" y="12558"/>
                  <a:pt x="17179" y="12569"/>
                  <a:pt x="17169" y="12586"/>
                </a:cubicBezTo>
                <a:cubicBezTo>
                  <a:pt x="17154" y="12613"/>
                  <a:pt x="17165" y="12642"/>
                  <a:pt x="17189" y="12659"/>
                </a:cubicBezTo>
                <a:cubicBezTo>
                  <a:pt x="17209" y="12675"/>
                  <a:pt x="17228" y="12690"/>
                  <a:pt x="17249" y="12703"/>
                </a:cubicBezTo>
                <a:cubicBezTo>
                  <a:pt x="17256" y="12708"/>
                  <a:pt x="17265" y="12710"/>
                  <a:pt x="17274" y="12710"/>
                </a:cubicBezTo>
                <a:cubicBezTo>
                  <a:pt x="17293" y="12710"/>
                  <a:pt x="17314" y="12700"/>
                  <a:pt x="17322" y="12684"/>
                </a:cubicBezTo>
                <a:cubicBezTo>
                  <a:pt x="17338" y="12656"/>
                  <a:pt x="17326" y="12628"/>
                  <a:pt x="17303" y="12611"/>
                </a:cubicBezTo>
                <a:cubicBezTo>
                  <a:pt x="17284" y="12595"/>
                  <a:pt x="17264" y="12581"/>
                  <a:pt x="17243" y="12566"/>
                </a:cubicBezTo>
                <a:cubicBezTo>
                  <a:pt x="17235" y="12561"/>
                  <a:pt x="17227" y="12558"/>
                  <a:pt x="17218" y="12558"/>
                </a:cubicBezTo>
                <a:close/>
                <a:moveTo>
                  <a:pt x="16405" y="12649"/>
                </a:moveTo>
                <a:cubicBezTo>
                  <a:pt x="16358" y="12649"/>
                  <a:pt x="16358" y="12719"/>
                  <a:pt x="16405" y="12719"/>
                </a:cubicBezTo>
                <a:lnTo>
                  <a:pt x="16420" y="12719"/>
                </a:lnTo>
                <a:cubicBezTo>
                  <a:pt x="16466" y="12719"/>
                  <a:pt x="16466" y="12649"/>
                  <a:pt x="16420" y="12649"/>
                </a:cubicBezTo>
                <a:close/>
                <a:moveTo>
                  <a:pt x="1430" y="12569"/>
                </a:moveTo>
                <a:cubicBezTo>
                  <a:pt x="1412" y="12569"/>
                  <a:pt x="1394" y="12579"/>
                  <a:pt x="1383" y="12596"/>
                </a:cubicBezTo>
                <a:cubicBezTo>
                  <a:pt x="1373" y="12612"/>
                  <a:pt x="1364" y="12627"/>
                  <a:pt x="1354" y="12640"/>
                </a:cubicBezTo>
                <a:cubicBezTo>
                  <a:pt x="1338" y="12664"/>
                  <a:pt x="1349" y="12700"/>
                  <a:pt x="1373" y="12714"/>
                </a:cubicBezTo>
                <a:cubicBezTo>
                  <a:pt x="1381" y="12718"/>
                  <a:pt x="1390" y="12720"/>
                  <a:pt x="1398" y="12720"/>
                </a:cubicBezTo>
                <a:cubicBezTo>
                  <a:pt x="1417" y="12720"/>
                  <a:pt x="1435" y="12711"/>
                  <a:pt x="1446" y="12695"/>
                </a:cubicBezTo>
                <a:cubicBezTo>
                  <a:pt x="1456" y="12679"/>
                  <a:pt x="1466" y="12664"/>
                  <a:pt x="1476" y="12650"/>
                </a:cubicBezTo>
                <a:cubicBezTo>
                  <a:pt x="1492" y="12627"/>
                  <a:pt x="1482" y="12591"/>
                  <a:pt x="1456" y="12576"/>
                </a:cubicBezTo>
                <a:cubicBezTo>
                  <a:pt x="1448" y="12571"/>
                  <a:pt x="1439" y="12569"/>
                  <a:pt x="1430" y="12569"/>
                </a:cubicBezTo>
                <a:close/>
                <a:moveTo>
                  <a:pt x="10742" y="12624"/>
                </a:moveTo>
                <a:cubicBezTo>
                  <a:pt x="10718" y="12624"/>
                  <a:pt x="10694" y="12650"/>
                  <a:pt x="10709" y="12677"/>
                </a:cubicBezTo>
                <a:cubicBezTo>
                  <a:pt x="10714" y="12687"/>
                  <a:pt x="10719" y="12698"/>
                  <a:pt x="10725" y="12707"/>
                </a:cubicBezTo>
                <a:cubicBezTo>
                  <a:pt x="10731" y="12720"/>
                  <a:pt x="10741" y="12725"/>
                  <a:pt x="10752" y="12725"/>
                </a:cubicBezTo>
                <a:cubicBezTo>
                  <a:pt x="10775" y="12725"/>
                  <a:pt x="10800" y="12700"/>
                  <a:pt x="10785" y="12672"/>
                </a:cubicBezTo>
                <a:cubicBezTo>
                  <a:pt x="10780" y="12661"/>
                  <a:pt x="10775" y="12653"/>
                  <a:pt x="10770" y="12642"/>
                </a:cubicBezTo>
                <a:cubicBezTo>
                  <a:pt x="10763" y="12630"/>
                  <a:pt x="10752" y="12624"/>
                  <a:pt x="10742" y="12624"/>
                </a:cubicBezTo>
                <a:close/>
                <a:moveTo>
                  <a:pt x="6328" y="12676"/>
                </a:moveTo>
                <a:cubicBezTo>
                  <a:pt x="6310" y="12676"/>
                  <a:pt x="6292" y="12687"/>
                  <a:pt x="6292" y="12711"/>
                </a:cubicBezTo>
                <a:lnTo>
                  <a:pt x="6292" y="12726"/>
                </a:lnTo>
                <a:cubicBezTo>
                  <a:pt x="6292" y="12749"/>
                  <a:pt x="6310" y="12760"/>
                  <a:pt x="6328" y="12760"/>
                </a:cubicBezTo>
                <a:cubicBezTo>
                  <a:pt x="6346" y="12760"/>
                  <a:pt x="6363" y="12749"/>
                  <a:pt x="6363" y="12726"/>
                </a:cubicBezTo>
                <a:lnTo>
                  <a:pt x="6363" y="12711"/>
                </a:lnTo>
                <a:cubicBezTo>
                  <a:pt x="6363" y="12687"/>
                  <a:pt x="6346" y="12676"/>
                  <a:pt x="6328" y="12676"/>
                </a:cubicBezTo>
                <a:close/>
                <a:moveTo>
                  <a:pt x="10094" y="12605"/>
                </a:moveTo>
                <a:cubicBezTo>
                  <a:pt x="10053" y="12605"/>
                  <a:pt x="10016" y="12659"/>
                  <a:pt x="10053" y="12696"/>
                </a:cubicBezTo>
                <a:cubicBezTo>
                  <a:pt x="10078" y="12720"/>
                  <a:pt x="10103" y="12745"/>
                  <a:pt x="10128" y="12771"/>
                </a:cubicBezTo>
                <a:cubicBezTo>
                  <a:pt x="10139" y="12783"/>
                  <a:pt x="10152" y="12787"/>
                  <a:pt x="10164" y="12787"/>
                </a:cubicBezTo>
                <a:cubicBezTo>
                  <a:pt x="10205" y="12787"/>
                  <a:pt x="10241" y="12734"/>
                  <a:pt x="10204" y="12697"/>
                </a:cubicBezTo>
                <a:cubicBezTo>
                  <a:pt x="10180" y="12671"/>
                  <a:pt x="10155" y="12646"/>
                  <a:pt x="10129" y="12621"/>
                </a:cubicBezTo>
                <a:cubicBezTo>
                  <a:pt x="10118" y="12610"/>
                  <a:pt x="10106" y="12605"/>
                  <a:pt x="10094" y="12605"/>
                </a:cubicBezTo>
                <a:close/>
                <a:moveTo>
                  <a:pt x="19649" y="12668"/>
                </a:moveTo>
                <a:cubicBezTo>
                  <a:pt x="19631" y="12668"/>
                  <a:pt x="19614" y="12676"/>
                  <a:pt x="19604" y="12695"/>
                </a:cubicBezTo>
                <a:cubicBezTo>
                  <a:pt x="19590" y="12718"/>
                  <a:pt x="19599" y="12755"/>
                  <a:pt x="19624" y="12768"/>
                </a:cubicBezTo>
                <a:cubicBezTo>
                  <a:pt x="19634" y="12773"/>
                  <a:pt x="19643" y="12779"/>
                  <a:pt x="19653" y="12784"/>
                </a:cubicBezTo>
                <a:cubicBezTo>
                  <a:pt x="19662" y="12788"/>
                  <a:pt x="19672" y="12790"/>
                  <a:pt x="19681" y="12790"/>
                </a:cubicBezTo>
                <a:cubicBezTo>
                  <a:pt x="19699" y="12790"/>
                  <a:pt x="19716" y="12782"/>
                  <a:pt x="19727" y="12764"/>
                </a:cubicBezTo>
                <a:cubicBezTo>
                  <a:pt x="19741" y="12740"/>
                  <a:pt x="19734" y="12703"/>
                  <a:pt x="19708" y="12691"/>
                </a:cubicBezTo>
                <a:cubicBezTo>
                  <a:pt x="19697" y="12685"/>
                  <a:pt x="19688" y="12680"/>
                  <a:pt x="19677" y="12675"/>
                </a:cubicBezTo>
                <a:cubicBezTo>
                  <a:pt x="19668" y="12670"/>
                  <a:pt x="19658" y="12668"/>
                  <a:pt x="19649" y="12668"/>
                </a:cubicBezTo>
                <a:close/>
                <a:moveTo>
                  <a:pt x="21901" y="12698"/>
                </a:moveTo>
                <a:cubicBezTo>
                  <a:pt x="21877" y="12698"/>
                  <a:pt x="21852" y="12723"/>
                  <a:pt x="21867" y="12750"/>
                </a:cubicBezTo>
                <a:cubicBezTo>
                  <a:pt x="21872" y="12761"/>
                  <a:pt x="21877" y="12770"/>
                  <a:pt x="21882" y="12781"/>
                </a:cubicBezTo>
                <a:cubicBezTo>
                  <a:pt x="21889" y="12793"/>
                  <a:pt x="21900" y="12799"/>
                  <a:pt x="21910" y="12799"/>
                </a:cubicBezTo>
                <a:cubicBezTo>
                  <a:pt x="21934" y="12799"/>
                  <a:pt x="21958" y="12773"/>
                  <a:pt x="21943" y="12745"/>
                </a:cubicBezTo>
                <a:cubicBezTo>
                  <a:pt x="21937" y="12735"/>
                  <a:pt x="21932" y="12726"/>
                  <a:pt x="21929" y="12716"/>
                </a:cubicBezTo>
                <a:cubicBezTo>
                  <a:pt x="21922" y="12703"/>
                  <a:pt x="21911" y="12698"/>
                  <a:pt x="21901" y="12698"/>
                </a:cubicBezTo>
                <a:close/>
                <a:moveTo>
                  <a:pt x="14674" y="12720"/>
                </a:moveTo>
                <a:cubicBezTo>
                  <a:pt x="14640" y="12720"/>
                  <a:pt x="14629" y="12777"/>
                  <a:pt x="14667" y="12790"/>
                </a:cubicBezTo>
                <a:cubicBezTo>
                  <a:pt x="14681" y="12795"/>
                  <a:pt x="14697" y="12801"/>
                  <a:pt x="14712" y="12806"/>
                </a:cubicBezTo>
                <a:cubicBezTo>
                  <a:pt x="14716" y="12807"/>
                  <a:pt x="14720" y="12808"/>
                  <a:pt x="14724" y="12808"/>
                </a:cubicBezTo>
                <a:cubicBezTo>
                  <a:pt x="14758" y="12808"/>
                  <a:pt x="14770" y="12752"/>
                  <a:pt x="14732" y="12738"/>
                </a:cubicBezTo>
                <a:cubicBezTo>
                  <a:pt x="14717" y="12733"/>
                  <a:pt x="14701" y="12727"/>
                  <a:pt x="14687" y="12722"/>
                </a:cubicBezTo>
                <a:cubicBezTo>
                  <a:pt x="14682" y="12720"/>
                  <a:pt x="14678" y="12720"/>
                  <a:pt x="14674" y="12720"/>
                </a:cubicBezTo>
                <a:close/>
                <a:moveTo>
                  <a:pt x="7179" y="12658"/>
                </a:moveTo>
                <a:cubicBezTo>
                  <a:pt x="7138" y="12658"/>
                  <a:pt x="7101" y="12711"/>
                  <a:pt x="7139" y="12748"/>
                </a:cubicBezTo>
                <a:lnTo>
                  <a:pt x="7184" y="12792"/>
                </a:lnTo>
                <a:cubicBezTo>
                  <a:pt x="7195" y="12804"/>
                  <a:pt x="7208" y="12809"/>
                  <a:pt x="7221" y="12809"/>
                </a:cubicBezTo>
                <a:cubicBezTo>
                  <a:pt x="7261" y="12809"/>
                  <a:pt x="7296" y="12756"/>
                  <a:pt x="7259" y="12718"/>
                </a:cubicBezTo>
                <a:lnTo>
                  <a:pt x="7215" y="12674"/>
                </a:lnTo>
                <a:cubicBezTo>
                  <a:pt x="7204" y="12663"/>
                  <a:pt x="7191" y="12658"/>
                  <a:pt x="7179" y="12658"/>
                </a:cubicBezTo>
                <a:close/>
                <a:moveTo>
                  <a:pt x="4255" y="12745"/>
                </a:moveTo>
                <a:cubicBezTo>
                  <a:pt x="4238" y="12745"/>
                  <a:pt x="4220" y="12757"/>
                  <a:pt x="4220" y="12780"/>
                </a:cubicBezTo>
                <a:lnTo>
                  <a:pt x="4220" y="12795"/>
                </a:lnTo>
                <a:cubicBezTo>
                  <a:pt x="4220" y="12818"/>
                  <a:pt x="4238" y="12830"/>
                  <a:pt x="4255" y="12830"/>
                </a:cubicBezTo>
                <a:cubicBezTo>
                  <a:pt x="4273" y="12830"/>
                  <a:pt x="4290" y="12818"/>
                  <a:pt x="4290" y="12795"/>
                </a:cubicBezTo>
                <a:lnTo>
                  <a:pt x="4290" y="12780"/>
                </a:lnTo>
                <a:cubicBezTo>
                  <a:pt x="4290" y="12757"/>
                  <a:pt x="4273" y="12745"/>
                  <a:pt x="4255" y="12745"/>
                </a:cubicBezTo>
                <a:close/>
                <a:moveTo>
                  <a:pt x="7688" y="12783"/>
                </a:moveTo>
                <a:cubicBezTo>
                  <a:pt x="7670" y="12783"/>
                  <a:pt x="7652" y="12794"/>
                  <a:pt x="7652" y="12817"/>
                </a:cubicBezTo>
                <a:lnTo>
                  <a:pt x="7652" y="12848"/>
                </a:lnTo>
                <a:cubicBezTo>
                  <a:pt x="7652" y="12871"/>
                  <a:pt x="7670" y="12882"/>
                  <a:pt x="7688" y="12882"/>
                </a:cubicBezTo>
                <a:cubicBezTo>
                  <a:pt x="7705" y="12882"/>
                  <a:pt x="7723" y="12871"/>
                  <a:pt x="7723" y="12848"/>
                </a:cubicBezTo>
                <a:lnTo>
                  <a:pt x="7723" y="12817"/>
                </a:lnTo>
                <a:cubicBezTo>
                  <a:pt x="7723" y="12794"/>
                  <a:pt x="7705" y="12783"/>
                  <a:pt x="7688" y="12783"/>
                </a:cubicBezTo>
                <a:close/>
                <a:moveTo>
                  <a:pt x="12298" y="12855"/>
                </a:moveTo>
                <a:cubicBezTo>
                  <a:pt x="12255" y="12855"/>
                  <a:pt x="12254" y="12925"/>
                  <a:pt x="12299" y="12926"/>
                </a:cubicBezTo>
                <a:cubicBezTo>
                  <a:pt x="12345" y="12926"/>
                  <a:pt x="12345" y="12855"/>
                  <a:pt x="12299" y="12855"/>
                </a:cubicBezTo>
                <a:cubicBezTo>
                  <a:pt x="12299" y="12855"/>
                  <a:pt x="12298" y="12855"/>
                  <a:pt x="12298" y="12855"/>
                </a:cubicBezTo>
                <a:close/>
                <a:moveTo>
                  <a:pt x="113" y="12853"/>
                </a:moveTo>
                <a:cubicBezTo>
                  <a:pt x="108" y="12853"/>
                  <a:pt x="104" y="12853"/>
                  <a:pt x="99" y="12854"/>
                </a:cubicBezTo>
                <a:cubicBezTo>
                  <a:pt x="58" y="12863"/>
                  <a:pt x="70" y="12922"/>
                  <a:pt x="108" y="12923"/>
                </a:cubicBezTo>
                <a:cubicBezTo>
                  <a:pt x="113" y="12933"/>
                  <a:pt x="125" y="12939"/>
                  <a:pt x="137" y="12939"/>
                </a:cubicBezTo>
                <a:cubicBezTo>
                  <a:pt x="144" y="12939"/>
                  <a:pt x="150" y="12937"/>
                  <a:pt x="155" y="12934"/>
                </a:cubicBezTo>
                <a:cubicBezTo>
                  <a:pt x="173" y="12923"/>
                  <a:pt x="176" y="12902"/>
                  <a:pt x="168" y="12885"/>
                </a:cubicBezTo>
                <a:cubicBezTo>
                  <a:pt x="158" y="12863"/>
                  <a:pt x="136" y="12853"/>
                  <a:pt x="113" y="12853"/>
                </a:cubicBezTo>
                <a:close/>
                <a:moveTo>
                  <a:pt x="6258" y="12863"/>
                </a:moveTo>
                <a:cubicBezTo>
                  <a:pt x="6224" y="12863"/>
                  <a:pt x="6214" y="12921"/>
                  <a:pt x="6251" y="12934"/>
                </a:cubicBezTo>
                <a:cubicBezTo>
                  <a:pt x="6265" y="12939"/>
                  <a:pt x="6281" y="12944"/>
                  <a:pt x="6295" y="12951"/>
                </a:cubicBezTo>
                <a:cubicBezTo>
                  <a:pt x="6300" y="12953"/>
                  <a:pt x="6304" y="12954"/>
                  <a:pt x="6308" y="12954"/>
                </a:cubicBezTo>
                <a:cubicBezTo>
                  <a:pt x="6343" y="12954"/>
                  <a:pt x="6354" y="12897"/>
                  <a:pt x="6315" y="12883"/>
                </a:cubicBezTo>
                <a:cubicBezTo>
                  <a:pt x="6301" y="12878"/>
                  <a:pt x="6285" y="12873"/>
                  <a:pt x="6270" y="12866"/>
                </a:cubicBezTo>
                <a:cubicBezTo>
                  <a:pt x="6266" y="12864"/>
                  <a:pt x="6262" y="12863"/>
                  <a:pt x="6258" y="12863"/>
                </a:cubicBezTo>
                <a:close/>
                <a:moveTo>
                  <a:pt x="434" y="12852"/>
                </a:moveTo>
                <a:cubicBezTo>
                  <a:pt x="424" y="12852"/>
                  <a:pt x="413" y="12858"/>
                  <a:pt x="407" y="12871"/>
                </a:cubicBezTo>
                <a:cubicBezTo>
                  <a:pt x="401" y="12881"/>
                  <a:pt x="396" y="12891"/>
                  <a:pt x="391" y="12901"/>
                </a:cubicBezTo>
                <a:cubicBezTo>
                  <a:pt x="377" y="12929"/>
                  <a:pt x="401" y="12955"/>
                  <a:pt x="425" y="12955"/>
                </a:cubicBezTo>
                <a:cubicBezTo>
                  <a:pt x="436" y="12955"/>
                  <a:pt x="446" y="12950"/>
                  <a:pt x="453" y="12937"/>
                </a:cubicBezTo>
                <a:cubicBezTo>
                  <a:pt x="458" y="12926"/>
                  <a:pt x="463" y="12917"/>
                  <a:pt x="469" y="12906"/>
                </a:cubicBezTo>
                <a:cubicBezTo>
                  <a:pt x="481" y="12878"/>
                  <a:pt x="457" y="12852"/>
                  <a:pt x="434" y="12852"/>
                </a:cubicBezTo>
                <a:close/>
                <a:moveTo>
                  <a:pt x="23987" y="12868"/>
                </a:moveTo>
                <a:cubicBezTo>
                  <a:pt x="23981" y="12868"/>
                  <a:pt x="23975" y="12870"/>
                  <a:pt x="23968" y="12874"/>
                </a:cubicBezTo>
                <a:cubicBezTo>
                  <a:pt x="23953" y="12884"/>
                  <a:pt x="23938" y="12894"/>
                  <a:pt x="23924" y="12904"/>
                </a:cubicBezTo>
                <a:cubicBezTo>
                  <a:pt x="23892" y="12924"/>
                  <a:pt x="23911" y="12971"/>
                  <a:pt x="23941" y="12971"/>
                </a:cubicBezTo>
                <a:cubicBezTo>
                  <a:pt x="23947" y="12971"/>
                  <a:pt x="23953" y="12969"/>
                  <a:pt x="23959" y="12965"/>
                </a:cubicBezTo>
                <a:cubicBezTo>
                  <a:pt x="23975" y="12955"/>
                  <a:pt x="23989" y="12946"/>
                  <a:pt x="24004" y="12936"/>
                </a:cubicBezTo>
                <a:cubicBezTo>
                  <a:pt x="24036" y="12914"/>
                  <a:pt x="24016" y="12868"/>
                  <a:pt x="23987" y="12868"/>
                </a:cubicBezTo>
                <a:close/>
                <a:moveTo>
                  <a:pt x="5944" y="12913"/>
                </a:moveTo>
                <a:cubicBezTo>
                  <a:pt x="5898" y="12913"/>
                  <a:pt x="5898" y="12984"/>
                  <a:pt x="5944" y="12984"/>
                </a:cubicBezTo>
                <a:lnTo>
                  <a:pt x="5960" y="12984"/>
                </a:lnTo>
                <a:cubicBezTo>
                  <a:pt x="6005" y="12984"/>
                  <a:pt x="6006" y="12913"/>
                  <a:pt x="5960" y="12913"/>
                </a:cubicBezTo>
                <a:close/>
                <a:moveTo>
                  <a:pt x="5147" y="12850"/>
                </a:moveTo>
                <a:cubicBezTo>
                  <a:pt x="5138" y="12850"/>
                  <a:pt x="5129" y="12853"/>
                  <a:pt x="5123" y="12860"/>
                </a:cubicBezTo>
                <a:cubicBezTo>
                  <a:pt x="5104" y="12885"/>
                  <a:pt x="5083" y="12911"/>
                  <a:pt x="5063" y="12936"/>
                </a:cubicBezTo>
                <a:cubicBezTo>
                  <a:pt x="5052" y="12951"/>
                  <a:pt x="5049" y="12970"/>
                  <a:pt x="5063" y="12985"/>
                </a:cubicBezTo>
                <a:cubicBezTo>
                  <a:pt x="5070" y="12992"/>
                  <a:pt x="5080" y="12996"/>
                  <a:pt x="5089" y="12996"/>
                </a:cubicBezTo>
                <a:cubicBezTo>
                  <a:pt x="5098" y="12996"/>
                  <a:pt x="5107" y="12993"/>
                  <a:pt x="5113" y="12985"/>
                </a:cubicBezTo>
                <a:cubicBezTo>
                  <a:pt x="5132" y="12960"/>
                  <a:pt x="5153" y="12936"/>
                  <a:pt x="5173" y="12911"/>
                </a:cubicBezTo>
                <a:cubicBezTo>
                  <a:pt x="5185" y="12895"/>
                  <a:pt x="5188" y="12875"/>
                  <a:pt x="5173" y="12860"/>
                </a:cubicBezTo>
                <a:cubicBezTo>
                  <a:pt x="5167" y="12854"/>
                  <a:pt x="5157" y="12850"/>
                  <a:pt x="5147" y="12850"/>
                </a:cubicBezTo>
                <a:close/>
                <a:moveTo>
                  <a:pt x="2507" y="12873"/>
                </a:moveTo>
                <a:cubicBezTo>
                  <a:pt x="2497" y="12873"/>
                  <a:pt x="2486" y="12878"/>
                  <a:pt x="2480" y="12891"/>
                </a:cubicBezTo>
                <a:cubicBezTo>
                  <a:pt x="2469" y="12911"/>
                  <a:pt x="2460" y="12932"/>
                  <a:pt x="2450" y="12951"/>
                </a:cubicBezTo>
                <a:cubicBezTo>
                  <a:pt x="2435" y="12979"/>
                  <a:pt x="2460" y="13005"/>
                  <a:pt x="2483" y="13005"/>
                </a:cubicBezTo>
                <a:cubicBezTo>
                  <a:pt x="2494" y="13005"/>
                  <a:pt x="2505" y="12999"/>
                  <a:pt x="2511" y="12986"/>
                </a:cubicBezTo>
                <a:cubicBezTo>
                  <a:pt x="2522" y="12967"/>
                  <a:pt x="2530" y="12946"/>
                  <a:pt x="2541" y="12926"/>
                </a:cubicBezTo>
                <a:cubicBezTo>
                  <a:pt x="2554" y="12899"/>
                  <a:pt x="2530" y="12873"/>
                  <a:pt x="2507" y="12873"/>
                </a:cubicBezTo>
                <a:close/>
                <a:moveTo>
                  <a:pt x="18719" y="12807"/>
                </a:moveTo>
                <a:cubicBezTo>
                  <a:pt x="18705" y="12807"/>
                  <a:pt x="18692" y="12814"/>
                  <a:pt x="18687" y="12832"/>
                </a:cubicBezTo>
                <a:cubicBezTo>
                  <a:pt x="18674" y="12879"/>
                  <a:pt x="18667" y="12927"/>
                  <a:pt x="18667" y="12976"/>
                </a:cubicBezTo>
                <a:cubicBezTo>
                  <a:pt x="18667" y="12999"/>
                  <a:pt x="18685" y="13010"/>
                  <a:pt x="18703" y="13010"/>
                </a:cubicBezTo>
                <a:cubicBezTo>
                  <a:pt x="18721" y="13010"/>
                  <a:pt x="18739" y="12999"/>
                  <a:pt x="18739" y="12976"/>
                </a:cubicBezTo>
                <a:cubicBezTo>
                  <a:pt x="18740" y="12934"/>
                  <a:pt x="18745" y="12892"/>
                  <a:pt x="18755" y="12852"/>
                </a:cubicBezTo>
                <a:cubicBezTo>
                  <a:pt x="18762" y="12825"/>
                  <a:pt x="18740" y="12807"/>
                  <a:pt x="18719" y="12807"/>
                </a:cubicBezTo>
                <a:close/>
                <a:moveTo>
                  <a:pt x="9656" y="12953"/>
                </a:moveTo>
                <a:cubicBezTo>
                  <a:pt x="9610" y="12953"/>
                  <a:pt x="9610" y="13023"/>
                  <a:pt x="9656" y="13023"/>
                </a:cubicBezTo>
                <a:cubicBezTo>
                  <a:pt x="9701" y="13023"/>
                  <a:pt x="9701" y="12953"/>
                  <a:pt x="9656" y="12953"/>
                </a:cubicBezTo>
                <a:close/>
                <a:moveTo>
                  <a:pt x="11730" y="12944"/>
                </a:moveTo>
                <a:cubicBezTo>
                  <a:pt x="11721" y="12944"/>
                  <a:pt x="11711" y="12947"/>
                  <a:pt x="11704" y="12954"/>
                </a:cubicBezTo>
                <a:cubicBezTo>
                  <a:pt x="11698" y="12958"/>
                  <a:pt x="11692" y="12959"/>
                  <a:pt x="11685" y="12959"/>
                </a:cubicBezTo>
                <a:cubicBezTo>
                  <a:pt x="11683" y="12959"/>
                  <a:pt x="11680" y="12959"/>
                  <a:pt x="11678" y="12959"/>
                </a:cubicBezTo>
                <a:cubicBezTo>
                  <a:pt x="11675" y="12958"/>
                  <a:pt x="11672" y="12958"/>
                  <a:pt x="11669" y="12958"/>
                </a:cubicBezTo>
                <a:cubicBezTo>
                  <a:pt x="11630" y="12958"/>
                  <a:pt x="11616" y="13018"/>
                  <a:pt x="11658" y="13027"/>
                </a:cubicBezTo>
                <a:cubicBezTo>
                  <a:pt x="11667" y="13029"/>
                  <a:pt x="11676" y="13031"/>
                  <a:pt x="11685" y="13031"/>
                </a:cubicBezTo>
                <a:cubicBezTo>
                  <a:pt x="11710" y="13031"/>
                  <a:pt x="11732" y="13021"/>
                  <a:pt x="11752" y="13004"/>
                </a:cubicBezTo>
                <a:cubicBezTo>
                  <a:pt x="11766" y="12991"/>
                  <a:pt x="11765" y="12965"/>
                  <a:pt x="11752" y="12954"/>
                </a:cubicBezTo>
                <a:cubicBezTo>
                  <a:pt x="11746" y="12947"/>
                  <a:pt x="11738" y="12944"/>
                  <a:pt x="11730" y="12944"/>
                </a:cubicBezTo>
                <a:close/>
                <a:moveTo>
                  <a:pt x="12990" y="12916"/>
                </a:moveTo>
                <a:cubicBezTo>
                  <a:pt x="12982" y="12916"/>
                  <a:pt x="12974" y="12919"/>
                  <a:pt x="12966" y="12926"/>
                </a:cubicBezTo>
                <a:lnTo>
                  <a:pt x="12921" y="12970"/>
                </a:lnTo>
                <a:cubicBezTo>
                  <a:pt x="12896" y="12996"/>
                  <a:pt x="12921" y="13031"/>
                  <a:pt x="12948" y="13031"/>
                </a:cubicBezTo>
                <a:cubicBezTo>
                  <a:pt x="12956" y="13031"/>
                  <a:pt x="12964" y="13028"/>
                  <a:pt x="12972" y="13021"/>
                </a:cubicBezTo>
                <a:lnTo>
                  <a:pt x="13016" y="12976"/>
                </a:lnTo>
                <a:cubicBezTo>
                  <a:pt x="13041" y="12951"/>
                  <a:pt x="13017" y="12916"/>
                  <a:pt x="12990" y="12916"/>
                </a:cubicBezTo>
                <a:close/>
                <a:moveTo>
                  <a:pt x="16584" y="12995"/>
                </a:moveTo>
                <a:cubicBezTo>
                  <a:pt x="16539" y="12995"/>
                  <a:pt x="16539" y="13067"/>
                  <a:pt x="16584" y="13067"/>
                </a:cubicBezTo>
                <a:lnTo>
                  <a:pt x="16599" y="13067"/>
                </a:lnTo>
                <a:cubicBezTo>
                  <a:pt x="16646" y="13067"/>
                  <a:pt x="16646" y="12995"/>
                  <a:pt x="16599" y="12995"/>
                </a:cubicBezTo>
                <a:close/>
                <a:moveTo>
                  <a:pt x="24618" y="13005"/>
                </a:moveTo>
                <a:cubicBezTo>
                  <a:pt x="24572" y="13005"/>
                  <a:pt x="24572" y="13075"/>
                  <a:pt x="24618" y="13075"/>
                </a:cubicBezTo>
                <a:lnTo>
                  <a:pt x="24648" y="13075"/>
                </a:lnTo>
                <a:cubicBezTo>
                  <a:pt x="24649" y="13075"/>
                  <a:pt x="24649" y="13075"/>
                  <a:pt x="24650" y="13075"/>
                </a:cubicBezTo>
                <a:cubicBezTo>
                  <a:pt x="24694" y="13075"/>
                  <a:pt x="24694" y="13005"/>
                  <a:pt x="24648" y="13005"/>
                </a:cubicBezTo>
                <a:close/>
                <a:moveTo>
                  <a:pt x="6598" y="13006"/>
                </a:moveTo>
                <a:cubicBezTo>
                  <a:pt x="6552" y="13006"/>
                  <a:pt x="6552" y="13077"/>
                  <a:pt x="6598" y="13077"/>
                </a:cubicBezTo>
                <a:cubicBezTo>
                  <a:pt x="6644" y="13077"/>
                  <a:pt x="6644" y="13006"/>
                  <a:pt x="6598" y="13006"/>
                </a:cubicBezTo>
                <a:close/>
                <a:moveTo>
                  <a:pt x="17982" y="12938"/>
                </a:moveTo>
                <a:cubicBezTo>
                  <a:pt x="17955" y="12938"/>
                  <a:pt x="17929" y="12955"/>
                  <a:pt x="17929" y="12989"/>
                </a:cubicBezTo>
                <a:lnTo>
                  <a:pt x="17929" y="13033"/>
                </a:lnTo>
                <a:cubicBezTo>
                  <a:pt x="17929" y="13068"/>
                  <a:pt x="17956" y="13086"/>
                  <a:pt x="17983" y="13086"/>
                </a:cubicBezTo>
                <a:cubicBezTo>
                  <a:pt x="18010" y="13086"/>
                  <a:pt x="18037" y="13068"/>
                  <a:pt x="18037" y="13033"/>
                </a:cubicBezTo>
                <a:lnTo>
                  <a:pt x="18037" y="12989"/>
                </a:lnTo>
                <a:cubicBezTo>
                  <a:pt x="18036" y="12955"/>
                  <a:pt x="18009" y="12938"/>
                  <a:pt x="17982" y="12938"/>
                </a:cubicBezTo>
                <a:close/>
                <a:moveTo>
                  <a:pt x="20328" y="12972"/>
                </a:moveTo>
                <a:cubicBezTo>
                  <a:pt x="20287" y="12972"/>
                  <a:pt x="20250" y="13025"/>
                  <a:pt x="20287" y="13063"/>
                </a:cubicBezTo>
                <a:lnTo>
                  <a:pt x="20303" y="13078"/>
                </a:lnTo>
                <a:cubicBezTo>
                  <a:pt x="20314" y="13089"/>
                  <a:pt x="20326" y="13094"/>
                  <a:pt x="20338" y="13094"/>
                </a:cubicBezTo>
                <a:cubicBezTo>
                  <a:pt x="20379" y="13094"/>
                  <a:pt x="20416" y="13041"/>
                  <a:pt x="20379" y="13004"/>
                </a:cubicBezTo>
                <a:lnTo>
                  <a:pt x="20363" y="12988"/>
                </a:lnTo>
                <a:cubicBezTo>
                  <a:pt x="20352" y="12977"/>
                  <a:pt x="20340" y="12972"/>
                  <a:pt x="20328" y="12972"/>
                </a:cubicBezTo>
                <a:close/>
                <a:moveTo>
                  <a:pt x="18344" y="12999"/>
                </a:moveTo>
                <a:cubicBezTo>
                  <a:pt x="18317" y="12999"/>
                  <a:pt x="18293" y="13034"/>
                  <a:pt x="18317" y="13059"/>
                </a:cubicBezTo>
                <a:cubicBezTo>
                  <a:pt x="18328" y="13070"/>
                  <a:pt x="18338" y="13079"/>
                  <a:pt x="18348" y="13090"/>
                </a:cubicBezTo>
                <a:cubicBezTo>
                  <a:pt x="18355" y="13097"/>
                  <a:pt x="18364" y="13100"/>
                  <a:pt x="18372" y="13100"/>
                </a:cubicBezTo>
                <a:cubicBezTo>
                  <a:pt x="18399" y="13100"/>
                  <a:pt x="18424" y="13065"/>
                  <a:pt x="18398" y="13041"/>
                </a:cubicBezTo>
                <a:cubicBezTo>
                  <a:pt x="18388" y="13030"/>
                  <a:pt x="18377" y="13021"/>
                  <a:pt x="18368" y="13010"/>
                </a:cubicBezTo>
                <a:cubicBezTo>
                  <a:pt x="18361" y="13003"/>
                  <a:pt x="18352" y="12999"/>
                  <a:pt x="18344" y="12999"/>
                </a:cubicBezTo>
                <a:close/>
                <a:moveTo>
                  <a:pt x="13717" y="12958"/>
                </a:moveTo>
                <a:cubicBezTo>
                  <a:pt x="13696" y="12958"/>
                  <a:pt x="13674" y="12975"/>
                  <a:pt x="13680" y="13002"/>
                </a:cubicBezTo>
                <a:lnTo>
                  <a:pt x="13695" y="13076"/>
                </a:lnTo>
                <a:cubicBezTo>
                  <a:pt x="13699" y="13094"/>
                  <a:pt x="13712" y="13102"/>
                  <a:pt x="13726" y="13102"/>
                </a:cubicBezTo>
                <a:cubicBezTo>
                  <a:pt x="13747" y="13102"/>
                  <a:pt x="13769" y="13085"/>
                  <a:pt x="13764" y="13058"/>
                </a:cubicBezTo>
                <a:cubicBezTo>
                  <a:pt x="13756" y="13033"/>
                  <a:pt x="13752" y="13009"/>
                  <a:pt x="13748" y="12984"/>
                </a:cubicBezTo>
                <a:cubicBezTo>
                  <a:pt x="13744" y="12966"/>
                  <a:pt x="13731" y="12958"/>
                  <a:pt x="13717" y="12958"/>
                </a:cubicBezTo>
                <a:close/>
                <a:moveTo>
                  <a:pt x="14256" y="13033"/>
                </a:moveTo>
                <a:cubicBezTo>
                  <a:pt x="14210" y="13033"/>
                  <a:pt x="14210" y="13104"/>
                  <a:pt x="14256" y="13104"/>
                </a:cubicBezTo>
                <a:cubicBezTo>
                  <a:pt x="14256" y="13104"/>
                  <a:pt x="14257" y="13104"/>
                  <a:pt x="14257" y="13104"/>
                </a:cubicBezTo>
                <a:cubicBezTo>
                  <a:pt x="14302" y="13104"/>
                  <a:pt x="14302" y="13033"/>
                  <a:pt x="14256" y="13033"/>
                </a:cubicBezTo>
                <a:close/>
                <a:moveTo>
                  <a:pt x="8846" y="12978"/>
                </a:moveTo>
                <a:cubicBezTo>
                  <a:pt x="8827" y="12978"/>
                  <a:pt x="8808" y="12987"/>
                  <a:pt x="8799" y="13005"/>
                </a:cubicBezTo>
                <a:cubicBezTo>
                  <a:pt x="8794" y="13015"/>
                  <a:pt x="8789" y="13025"/>
                  <a:pt x="8783" y="13035"/>
                </a:cubicBezTo>
                <a:cubicBezTo>
                  <a:pt x="8771" y="13061"/>
                  <a:pt x="8777" y="13093"/>
                  <a:pt x="8803" y="13109"/>
                </a:cubicBezTo>
                <a:cubicBezTo>
                  <a:pt x="8811" y="13113"/>
                  <a:pt x="8820" y="13115"/>
                  <a:pt x="8829" y="13115"/>
                </a:cubicBezTo>
                <a:cubicBezTo>
                  <a:pt x="8848" y="13115"/>
                  <a:pt x="8867" y="13106"/>
                  <a:pt x="8877" y="13089"/>
                </a:cubicBezTo>
                <a:cubicBezTo>
                  <a:pt x="8882" y="13078"/>
                  <a:pt x="8887" y="13069"/>
                  <a:pt x="8892" y="13058"/>
                </a:cubicBezTo>
                <a:cubicBezTo>
                  <a:pt x="8905" y="13033"/>
                  <a:pt x="8899" y="13001"/>
                  <a:pt x="8872" y="12985"/>
                </a:cubicBezTo>
                <a:cubicBezTo>
                  <a:pt x="8864" y="12980"/>
                  <a:pt x="8855" y="12978"/>
                  <a:pt x="8846" y="12978"/>
                </a:cubicBezTo>
                <a:close/>
                <a:moveTo>
                  <a:pt x="3682" y="12994"/>
                </a:moveTo>
                <a:cubicBezTo>
                  <a:pt x="3673" y="12994"/>
                  <a:pt x="3664" y="12997"/>
                  <a:pt x="3655" y="13001"/>
                </a:cubicBezTo>
                <a:cubicBezTo>
                  <a:pt x="3645" y="13006"/>
                  <a:pt x="3635" y="13011"/>
                  <a:pt x="3625" y="13016"/>
                </a:cubicBezTo>
                <a:cubicBezTo>
                  <a:pt x="3599" y="13030"/>
                  <a:pt x="3592" y="13065"/>
                  <a:pt x="3606" y="13090"/>
                </a:cubicBezTo>
                <a:cubicBezTo>
                  <a:pt x="3617" y="13107"/>
                  <a:pt x="3634" y="13116"/>
                  <a:pt x="3653" y="13116"/>
                </a:cubicBezTo>
                <a:cubicBezTo>
                  <a:pt x="3662" y="13116"/>
                  <a:pt x="3671" y="13114"/>
                  <a:pt x="3679" y="13110"/>
                </a:cubicBezTo>
                <a:cubicBezTo>
                  <a:pt x="3690" y="13104"/>
                  <a:pt x="3698" y="13099"/>
                  <a:pt x="3709" y="13094"/>
                </a:cubicBezTo>
                <a:cubicBezTo>
                  <a:pt x="3735" y="13080"/>
                  <a:pt x="3742" y="13046"/>
                  <a:pt x="3729" y="13021"/>
                </a:cubicBezTo>
                <a:cubicBezTo>
                  <a:pt x="3718" y="13003"/>
                  <a:pt x="3701" y="12994"/>
                  <a:pt x="3682" y="12994"/>
                </a:cubicBezTo>
                <a:close/>
                <a:moveTo>
                  <a:pt x="5937" y="13082"/>
                </a:moveTo>
                <a:cubicBezTo>
                  <a:pt x="5913" y="13082"/>
                  <a:pt x="5913" y="13117"/>
                  <a:pt x="5937" y="13117"/>
                </a:cubicBezTo>
                <a:cubicBezTo>
                  <a:pt x="5959" y="13117"/>
                  <a:pt x="5959" y="13082"/>
                  <a:pt x="5937" y="13082"/>
                </a:cubicBezTo>
                <a:close/>
                <a:moveTo>
                  <a:pt x="4676" y="13017"/>
                </a:moveTo>
                <a:cubicBezTo>
                  <a:pt x="4649" y="13017"/>
                  <a:pt x="4624" y="13053"/>
                  <a:pt x="4650" y="13078"/>
                </a:cubicBezTo>
                <a:cubicBezTo>
                  <a:pt x="4660" y="13089"/>
                  <a:pt x="4669" y="13099"/>
                  <a:pt x="4678" y="13109"/>
                </a:cubicBezTo>
                <a:cubicBezTo>
                  <a:pt x="4685" y="13116"/>
                  <a:pt x="4693" y="13120"/>
                  <a:pt x="4701" y="13120"/>
                </a:cubicBezTo>
                <a:cubicBezTo>
                  <a:pt x="4727" y="13120"/>
                  <a:pt x="4752" y="13083"/>
                  <a:pt x="4728" y="13058"/>
                </a:cubicBezTo>
                <a:cubicBezTo>
                  <a:pt x="4718" y="13048"/>
                  <a:pt x="4708" y="13037"/>
                  <a:pt x="4699" y="13028"/>
                </a:cubicBezTo>
                <a:cubicBezTo>
                  <a:pt x="4692" y="13021"/>
                  <a:pt x="4683" y="13017"/>
                  <a:pt x="4676" y="13017"/>
                </a:cubicBezTo>
                <a:close/>
                <a:moveTo>
                  <a:pt x="15398" y="13082"/>
                </a:moveTo>
                <a:cubicBezTo>
                  <a:pt x="15352" y="13082"/>
                  <a:pt x="15352" y="13153"/>
                  <a:pt x="15398" y="13153"/>
                </a:cubicBezTo>
                <a:cubicBezTo>
                  <a:pt x="15444" y="13153"/>
                  <a:pt x="15444" y="13082"/>
                  <a:pt x="15398" y="13082"/>
                </a:cubicBezTo>
                <a:close/>
                <a:moveTo>
                  <a:pt x="10359" y="13105"/>
                </a:moveTo>
                <a:cubicBezTo>
                  <a:pt x="10314" y="13105"/>
                  <a:pt x="10314" y="13177"/>
                  <a:pt x="10360" y="13177"/>
                </a:cubicBezTo>
                <a:lnTo>
                  <a:pt x="10376" y="13177"/>
                </a:lnTo>
                <a:cubicBezTo>
                  <a:pt x="10422" y="13177"/>
                  <a:pt x="10422" y="13105"/>
                  <a:pt x="10376" y="13105"/>
                </a:cubicBezTo>
                <a:lnTo>
                  <a:pt x="10360" y="13105"/>
                </a:lnTo>
                <a:cubicBezTo>
                  <a:pt x="10360" y="13105"/>
                  <a:pt x="10359" y="13105"/>
                  <a:pt x="10359" y="13105"/>
                </a:cubicBezTo>
                <a:close/>
                <a:moveTo>
                  <a:pt x="21332" y="13095"/>
                </a:moveTo>
                <a:cubicBezTo>
                  <a:pt x="21264" y="13095"/>
                  <a:pt x="21262" y="13203"/>
                  <a:pt x="21332" y="13203"/>
                </a:cubicBezTo>
                <a:cubicBezTo>
                  <a:pt x="21401" y="13201"/>
                  <a:pt x="21401" y="13095"/>
                  <a:pt x="21332" y="13095"/>
                </a:cubicBezTo>
                <a:close/>
                <a:moveTo>
                  <a:pt x="3007" y="13100"/>
                </a:moveTo>
                <a:cubicBezTo>
                  <a:pt x="2980" y="13100"/>
                  <a:pt x="2953" y="13117"/>
                  <a:pt x="2953" y="13152"/>
                </a:cubicBezTo>
                <a:lnTo>
                  <a:pt x="2953" y="13182"/>
                </a:lnTo>
                <a:cubicBezTo>
                  <a:pt x="2953" y="13216"/>
                  <a:pt x="2980" y="13234"/>
                  <a:pt x="3007" y="13234"/>
                </a:cubicBezTo>
                <a:cubicBezTo>
                  <a:pt x="3034" y="13234"/>
                  <a:pt x="3061" y="13216"/>
                  <a:pt x="3061" y="13182"/>
                </a:cubicBezTo>
                <a:lnTo>
                  <a:pt x="3061" y="13152"/>
                </a:lnTo>
                <a:cubicBezTo>
                  <a:pt x="3060" y="13117"/>
                  <a:pt x="3033" y="13100"/>
                  <a:pt x="3007" y="13100"/>
                </a:cubicBezTo>
                <a:close/>
                <a:moveTo>
                  <a:pt x="3953" y="13149"/>
                </a:moveTo>
                <a:cubicBezTo>
                  <a:pt x="3935" y="13149"/>
                  <a:pt x="3917" y="13161"/>
                  <a:pt x="3917" y="13184"/>
                </a:cubicBezTo>
                <a:lnTo>
                  <a:pt x="3917" y="13200"/>
                </a:lnTo>
                <a:cubicBezTo>
                  <a:pt x="3917" y="13223"/>
                  <a:pt x="3935" y="13234"/>
                  <a:pt x="3953" y="13234"/>
                </a:cubicBezTo>
                <a:cubicBezTo>
                  <a:pt x="3971" y="13234"/>
                  <a:pt x="3988" y="13223"/>
                  <a:pt x="3988" y="13200"/>
                </a:cubicBezTo>
                <a:lnTo>
                  <a:pt x="3988" y="13184"/>
                </a:lnTo>
                <a:cubicBezTo>
                  <a:pt x="3988" y="13161"/>
                  <a:pt x="3971" y="13149"/>
                  <a:pt x="3953" y="13149"/>
                </a:cubicBezTo>
                <a:close/>
                <a:moveTo>
                  <a:pt x="6727" y="13139"/>
                </a:moveTo>
                <a:cubicBezTo>
                  <a:pt x="6703" y="13139"/>
                  <a:pt x="6678" y="13164"/>
                  <a:pt x="6693" y="13192"/>
                </a:cubicBezTo>
                <a:cubicBezTo>
                  <a:pt x="6702" y="13208"/>
                  <a:pt x="6713" y="13219"/>
                  <a:pt x="6726" y="13226"/>
                </a:cubicBezTo>
                <a:cubicBezTo>
                  <a:pt x="6731" y="13234"/>
                  <a:pt x="6741" y="13241"/>
                  <a:pt x="6754" y="13241"/>
                </a:cubicBezTo>
                <a:lnTo>
                  <a:pt x="6775" y="13241"/>
                </a:lnTo>
                <a:cubicBezTo>
                  <a:pt x="6777" y="13241"/>
                  <a:pt x="6780" y="13240"/>
                  <a:pt x="6782" y="13240"/>
                </a:cubicBezTo>
                <a:lnTo>
                  <a:pt x="6783" y="13240"/>
                </a:lnTo>
                <a:cubicBezTo>
                  <a:pt x="6785" y="13240"/>
                  <a:pt x="6785" y="13237"/>
                  <a:pt x="6787" y="13237"/>
                </a:cubicBezTo>
                <a:cubicBezTo>
                  <a:pt x="6794" y="13235"/>
                  <a:pt x="6799" y="13230"/>
                  <a:pt x="6802" y="13224"/>
                </a:cubicBezTo>
                <a:cubicBezTo>
                  <a:pt x="6807" y="13216"/>
                  <a:pt x="6809" y="13210"/>
                  <a:pt x="6809" y="13204"/>
                </a:cubicBezTo>
                <a:cubicBezTo>
                  <a:pt x="6809" y="13193"/>
                  <a:pt x="6804" y="13185"/>
                  <a:pt x="6799" y="13180"/>
                </a:cubicBezTo>
                <a:cubicBezTo>
                  <a:pt x="6791" y="13175"/>
                  <a:pt x="6783" y="13171"/>
                  <a:pt x="6773" y="13169"/>
                </a:cubicBezTo>
                <a:cubicBezTo>
                  <a:pt x="6772" y="13169"/>
                  <a:pt x="6771" y="13168"/>
                  <a:pt x="6770" y="13168"/>
                </a:cubicBezTo>
                <a:cubicBezTo>
                  <a:pt x="6761" y="13167"/>
                  <a:pt x="6757" y="13162"/>
                  <a:pt x="6755" y="13157"/>
                </a:cubicBezTo>
                <a:cubicBezTo>
                  <a:pt x="6748" y="13144"/>
                  <a:pt x="6738" y="13139"/>
                  <a:pt x="6727" y="13139"/>
                </a:cubicBezTo>
                <a:close/>
                <a:moveTo>
                  <a:pt x="8214" y="13097"/>
                </a:moveTo>
                <a:cubicBezTo>
                  <a:pt x="8195" y="13097"/>
                  <a:pt x="8175" y="13108"/>
                  <a:pt x="8165" y="13124"/>
                </a:cubicBezTo>
                <a:cubicBezTo>
                  <a:pt x="8150" y="13152"/>
                  <a:pt x="8161" y="13180"/>
                  <a:pt x="8185" y="13198"/>
                </a:cubicBezTo>
                <a:cubicBezTo>
                  <a:pt x="8205" y="13213"/>
                  <a:pt x="8224" y="13227"/>
                  <a:pt x="8245" y="13242"/>
                </a:cubicBezTo>
                <a:cubicBezTo>
                  <a:pt x="8252" y="13247"/>
                  <a:pt x="8261" y="13249"/>
                  <a:pt x="8270" y="13249"/>
                </a:cubicBezTo>
                <a:cubicBezTo>
                  <a:pt x="8289" y="13249"/>
                  <a:pt x="8309" y="13238"/>
                  <a:pt x="8318" y="13222"/>
                </a:cubicBezTo>
                <a:cubicBezTo>
                  <a:pt x="8334" y="13194"/>
                  <a:pt x="8322" y="13166"/>
                  <a:pt x="8299" y="13148"/>
                </a:cubicBezTo>
                <a:cubicBezTo>
                  <a:pt x="8279" y="13133"/>
                  <a:pt x="8260" y="13119"/>
                  <a:pt x="8239" y="13104"/>
                </a:cubicBezTo>
                <a:cubicBezTo>
                  <a:pt x="8231" y="13099"/>
                  <a:pt x="8223" y="13097"/>
                  <a:pt x="8214" y="13097"/>
                </a:cubicBezTo>
                <a:close/>
                <a:moveTo>
                  <a:pt x="14659" y="13110"/>
                </a:moveTo>
                <a:cubicBezTo>
                  <a:pt x="14645" y="13110"/>
                  <a:pt x="14633" y="13118"/>
                  <a:pt x="14629" y="13136"/>
                </a:cubicBezTo>
                <a:lnTo>
                  <a:pt x="14613" y="13210"/>
                </a:lnTo>
                <a:cubicBezTo>
                  <a:pt x="14607" y="13237"/>
                  <a:pt x="14630" y="13255"/>
                  <a:pt x="14651" y="13255"/>
                </a:cubicBezTo>
                <a:cubicBezTo>
                  <a:pt x="14665" y="13255"/>
                  <a:pt x="14678" y="13248"/>
                  <a:pt x="14681" y="13230"/>
                </a:cubicBezTo>
                <a:lnTo>
                  <a:pt x="14697" y="13156"/>
                </a:lnTo>
                <a:cubicBezTo>
                  <a:pt x="14703" y="13128"/>
                  <a:pt x="14680" y="13110"/>
                  <a:pt x="14659" y="13110"/>
                </a:cubicBezTo>
                <a:close/>
                <a:moveTo>
                  <a:pt x="7400" y="13187"/>
                </a:moveTo>
                <a:cubicBezTo>
                  <a:pt x="7354" y="13187"/>
                  <a:pt x="7354" y="13257"/>
                  <a:pt x="7400" y="13257"/>
                </a:cubicBezTo>
                <a:lnTo>
                  <a:pt x="7416" y="13257"/>
                </a:lnTo>
                <a:cubicBezTo>
                  <a:pt x="7417" y="13257"/>
                  <a:pt x="7417" y="13257"/>
                  <a:pt x="7417" y="13257"/>
                </a:cubicBezTo>
                <a:cubicBezTo>
                  <a:pt x="7462" y="13257"/>
                  <a:pt x="7462" y="13187"/>
                  <a:pt x="7416" y="13187"/>
                </a:cubicBezTo>
                <a:close/>
                <a:moveTo>
                  <a:pt x="23475" y="13211"/>
                </a:moveTo>
                <a:cubicBezTo>
                  <a:pt x="23429" y="13211"/>
                  <a:pt x="23429" y="13282"/>
                  <a:pt x="23475" y="13282"/>
                </a:cubicBezTo>
                <a:cubicBezTo>
                  <a:pt x="23475" y="13283"/>
                  <a:pt x="23475" y="13283"/>
                  <a:pt x="23476" y="13283"/>
                </a:cubicBezTo>
                <a:cubicBezTo>
                  <a:pt x="23521" y="13283"/>
                  <a:pt x="23521" y="13211"/>
                  <a:pt x="23475" y="13211"/>
                </a:cubicBezTo>
                <a:close/>
                <a:moveTo>
                  <a:pt x="10645" y="13206"/>
                </a:moveTo>
                <a:cubicBezTo>
                  <a:pt x="10627" y="13206"/>
                  <a:pt x="10610" y="13215"/>
                  <a:pt x="10600" y="13232"/>
                </a:cubicBezTo>
                <a:cubicBezTo>
                  <a:pt x="10587" y="13256"/>
                  <a:pt x="10595" y="13293"/>
                  <a:pt x="10620" y="13306"/>
                </a:cubicBezTo>
                <a:cubicBezTo>
                  <a:pt x="10630" y="13311"/>
                  <a:pt x="10639" y="13316"/>
                  <a:pt x="10649" y="13321"/>
                </a:cubicBezTo>
                <a:cubicBezTo>
                  <a:pt x="10658" y="13326"/>
                  <a:pt x="10668" y="13328"/>
                  <a:pt x="10678" y="13328"/>
                </a:cubicBezTo>
                <a:cubicBezTo>
                  <a:pt x="10695" y="13328"/>
                  <a:pt x="10712" y="13320"/>
                  <a:pt x="10722" y="13302"/>
                </a:cubicBezTo>
                <a:cubicBezTo>
                  <a:pt x="10737" y="13278"/>
                  <a:pt x="10730" y="13242"/>
                  <a:pt x="10704" y="13229"/>
                </a:cubicBezTo>
                <a:cubicBezTo>
                  <a:pt x="10692" y="13224"/>
                  <a:pt x="10684" y="13218"/>
                  <a:pt x="10673" y="13213"/>
                </a:cubicBezTo>
                <a:cubicBezTo>
                  <a:pt x="10664" y="13209"/>
                  <a:pt x="10654" y="13206"/>
                  <a:pt x="10645" y="13206"/>
                </a:cubicBezTo>
                <a:close/>
                <a:moveTo>
                  <a:pt x="710" y="13232"/>
                </a:moveTo>
                <a:cubicBezTo>
                  <a:pt x="685" y="13232"/>
                  <a:pt x="660" y="13257"/>
                  <a:pt x="678" y="13284"/>
                </a:cubicBezTo>
                <a:cubicBezTo>
                  <a:pt x="687" y="13299"/>
                  <a:pt x="697" y="13314"/>
                  <a:pt x="707" y="13329"/>
                </a:cubicBezTo>
                <a:cubicBezTo>
                  <a:pt x="715" y="13340"/>
                  <a:pt x="726" y="13345"/>
                  <a:pt x="737" y="13345"/>
                </a:cubicBezTo>
                <a:cubicBezTo>
                  <a:pt x="762" y="13345"/>
                  <a:pt x="787" y="13319"/>
                  <a:pt x="769" y="13293"/>
                </a:cubicBezTo>
                <a:cubicBezTo>
                  <a:pt x="759" y="13278"/>
                  <a:pt x="748" y="13264"/>
                  <a:pt x="739" y="13248"/>
                </a:cubicBezTo>
                <a:cubicBezTo>
                  <a:pt x="731" y="13237"/>
                  <a:pt x="720" y="13232"/>
                  <a:pt x="710" y="13232"/>
                </a:cubicBezTo>
                <a:close/>
                <a:moveTo>
                  <a:pt x="5650" y="13244"/>
                </a:moveTo>
                <a:cubicBezTo>
                  <a:pt x="5642" y="13244"/>
                  <a:pt x="5633" y="13247"/>
                  <a:pt x="5625" y="13255"/>
                </a:cubicBezTo>
                <a:lnTo>
                  <a:pt x="5609" y="13270"/>
                </a:lnTo>
                <a:cubicBezTo>
                  <a:pt x="5584" y="13294"/>
                  <a:pt x="5609" y="13330"/>
                  <a:pt x="5637" y="13330"/>
                </a:cubicBezTo>
                <a:cubicBezTo>
                  <a:pt x="5643" y="13330"/>
                  <a:pt x="5649" y="13328"/>
                  <a:pt x="5655" y="13324"/>
                </a:cubicBezTo>
                <a:lnTo>
                  <a:pt x="5663" y="13329"/>
                </a:lnTo>
                <a:cubicBezTo>
                  <a:pt x="5677" y="13334"/>
                  <a:pt x="5693" y="13339"/>
                  <a:pt x="5708" y="13344"/>
                </a:cubicBezTo>
                <a:cubicBezTo>
                  <a:pt x="5712" y="13346"/>
                  <a:pt x="5716" y="13347"/>
                  <a:pt x="5720" y="13347"/>
                </a:cubicBezTo>
                <a:cubicBezTo>
                  <a:pt x="5754" y="13347"/>
                  <a:pt x="5765" y="13288"/>
                  <a:pt x="5727" y="13276"/>
                </a:cubicBezTo>
                <a:cubicBezTo>
                  <a:pt x="5713" y="13271"/>
                  <a:pt x="5697" y="13266"/>
                  <a:pt x="5682" y="13260"/>
                </a:cubicBezTo>
                <a:cubicBezTo>
                  <a:pt x="5681" y="13258"/>
                  <a:pt x="5678" y="13258"/>
                  <a:pt x="5677" y="13258"/>
                </a:cubicBezTo>
                <a:cubicBezTo>
                  <a:pt x="5671" y="13250"/>
                  <a:pt x="5661" y="13244"/>
                  <a:pt x="5650" y="13244"/>
                </a:cubicBezTo>
                <a:close/>
                <a:moveTo>
                  <a:pt x="22003" y="13301"/>
                </a:moveTo>
                <a:cubicBezTo>
                  <a:pt x="21990" y="13301"/>
                  <a:pt x="21977" y="13318"/>
                  <a:pt x="21989" y="13331"/>
                </a:cubicBezTo>
                <a:lnTo>
                  <a:pt x="22005" y="13346"/>
                </a:lnTo>
                <a:cubicBezTo>
                  <a:pt x="22009" y="13350"/>
                  <a:pt x="22013" y="13352"/>
                  <a:pt x="22017" y="13352"/>
                </a:cubicBezTo>
                <a:cubicBezTo>
                  <a:pt x="22030" y="13352"/>
                  <a:pt x="22042" y="13333"/>
                  <a:pt x="22030" y="13321"/>
                </a:cubicBezTo>
                <a:lnTo>
                  <a:pt x="22014" y="13306"/>
                </a:lnTo>
                <a:cubicBezTo>
                  <a:pt x="22011" y="13302"/>
                  <a:pt x="22007" y="13301"/>
                  <a:pt x="22003" y="13301"/>
                </a:cubicBezTo>
                <a:close/>
                <a:moveTo>
                  <a:pt x="165" y="13260"/>
                </a:moveTo>
                <a:cubicBezTo>
                  <a:pt x="151" y="13260"/>
                  <a:pt x="138" y="13267"/>
                  <a:pt x="134" y="13285"/>
                </a:cubicBezTo>
                <a:cubicBezTo>
                  <a:pt x="126" y="13320"/>
                  <a:pt x="134" y="13352"/>
                  <a:pt x="156" y="13379"/>
                </a:cubicBezTo>
                <a:cubicBezTo>
                  <a:pt x="162" y="13386"/>
                  <a:pt x="171" y="13390"/>
                  <a:pt x="180" y="13390"/>
                </a:cubicBezTo>
                <a:cubicBezTo>
                  <a:pt x="190" y="13390"/>
                  <a:pt x="200" y="13386"/>
                  <a:pt x="207" y="13379"/>
                </a:cubicBezTo>
                <a:cubicBezTo>
                  <a:pt x="220" y="13364"/>
                  <a:pt x="218" y="13344"/>
                  <a:pt x="207" y="13330"/>
                </a:cubicBezTo>
                <a:cubicBezTo>
                  <a:pt x="201" y="13323"/>
                  <a:pt x="199" y="13314"/>
                  <a:pt x="202" y="13304"/>
                </a:cubicBezTo>
                <a:cubicBezTo>
                  <a:pt x="209" y="13278"/>
                  <a:pt x="186" y="13260"/>
                  <a:pt x="165" y="13260"/>
                </a:cubicBezTo>
                <a:close/>
                <a:moveTo>
                  <a:pt x="22816" y="13271"/>
                </a:moveTo>
                <a:cubicBezTo>
                  <a:pt x="22788" y="13271"/>
                  <a:pt x="22765" y="13306"/>
                  <a:pt x="22790" y="13331"/>
                </a:cubicBezTo>
                <a:cubicBezTo>
                  <a:pt x="22810" y="13351"/>
                  <a:pt x="22829" y="13372"/>
                  <a:pt x="22850" y="13391"/>
                </a:cubicBezTo>
                <a:cubicBezTo>
                  <a:pt x="22858" y="13399"/>
                  <a:pt x="22866" y="13402"/>
                  <a:pt x="22874" y="13402"/>
                </a:cubicBezTo>
                <a:cubicBezTo>
                  <a:pt x="22901" y="13402"/>
                  <a:pt x="22925" y="13366"/>
                  <a:pt x="22900" y="13341"/>
                </a:cubicBezTo>
                <a:cubicBezTo>
                  <a:pt x="22879" y="13321"/>
                  <a:pt x="22859" y="13300"/>
                  <a:pt x="22840" y="13281"/>
                </a:cubicBezTo>
                <a:cubicBezTo>
                  <a:pt x="22832" y="13274"/>
                  <a:pt x="22824" y="13271"/>
                  <a:pt x="22816" y="13271"/>
                </a:cubicBezTo>
                <a:close/>
                <a:moveTo>
                  <a:pt x="4989" y="13318"/>
                </a:moveTo>
                <a:cubicBezTo>
                  <a:pt x="4963" y="13318"/>
                  <a:pt x="4939" y="13353"/>
                  <a:pt x="4964" y="13378"/>
                </a:cubicBezTo>
                <a:lnTo>
                  <a:pt x="4979" y="13394"/>
                </a:lnTo>
                <a:cubicBezTo>
                  <a:pt x="4987" y="13401"/>
                  <a:pt x="4995" y="13404"/>
                  <a:pt x="5003" y="13404"/>
                </a:cubicBezTo>
                <a:cubicBezTo>
                  <a:pt x="5031" y="13404"/>
                  <a:pt x="5055" y="13369"/>
                  <a:pt x="5029" y="13344"/>
                </a:cubicBezTo>
                <a:lnTo>
                  <a:pt x="5013" y="13329"/>
                </a:lnTo>
                <a:cubicBezTo>
                  <a:pt x="5006" y="13321"/>
                  <a:pt x="4997" y="13318"/>
                  <a:pt x="4989" y="13318"/>
                </a:cubicBezTo>
                <a:close/>
                <a:moveTo>
                  <a:pt x="17982" y="13312"/>
                </a:moveTo>
                <a:cubicBezTo>
                  <a:pt x="17958" y="13312"/>
                  <a:pt x="17938" y="13329"/>
                  <a:pt x="17930" y="13351"/>
                </a:cubicBezTo>
                <a:cubicBezTo>
                  <a:pt x="17925" y="13366"/>
                  <a:pt x="17919" y="13381"/>
                  <a:pt x="17914" y="13395"/>
                </a:cubicBezTo>
                <a:cubicBezTo>
                  <a:pt x="17906" y="13423"/>
                  <a:pt x="17925" y="13454"/>
                  <a:pt x="17951" y="13461"/>
                </a:cubicBezTo>
                <a:cubicBezTo>
                  <a:pt x="17955" y="13462"/>
                  <a:pt x="17960" y="13462"/>
                  <a:pt x="17964" y="13462"/>
                </a:cubicBezTo>
                <a:cubicBezTo>
                  <a:pt x="17988" y="13462"/>
                  <a:pt x="18009" y="13446"/>
                  <a:pt x="18017" y="13424"/>
                </a:cubicBezTo>
                <a:cubicBezTo>
                  <a:pt x="18022" y="13408"/>
                  <a:pt x="18027" y="13394"/>
                  <a:pt x="18033" y="13379"/>
                </a:cubicBezTo>
                <a:cubicBezTo>
                  <a:pt x="18042" y="13352"/>
                  <a:pt x="18022" y="13320"/>
                  <a:pt x="17996" y="13314"/>
                </a:cubicBezTo>
                <a:cubicBezTo>
                  <a:pt x="17991" y="13313"/>
                  <a:pt x="17986" y="13312"/>
                  <a:pt x="17982" y="13312"/>
                </a:cubicBezTo>
                <a:close/>
                <a:moveTo>
                  <a:pt x="22393" y="13422"/>
                </a:moveTo>
                <a:cubicBezTo>
                  <a:pt x="22380" y="13422"/>
                  <a:pt x="22368" y="13440"/>
                  <a:pt x="22380" y="13452"/>
                </a:cubicBezTo>
                <a:lnTo>
                  <a:pt x="22396" y="13468"/>
                </a:lnTo>
                <a:cubicBezTo>
                  <a:pt x="22399" y="13472"/>
                  <a:pt x="22403" y="13473"/>
                  <a:pt x="22407" y="13473"/>
                </a:cubicBezTo>
                <a:cubicBezTo>
                  <a:pt x="22421" y="13473"/>
                  <a:pt x="22432" y="13456"/>
                  <a:pt x="22421" y="13444"/>
                </a:cubicBezTo>
                <a:lnTo>
                  <a:pt x="22405" y="13428"/>
                </a:lnTo>
                <a:cubicBezTo>
                  <a:pt x="22401" y="13424"/>
                  <a:pt x="22397" y="13422"/>
                  <a:pt x="22393" y="13422"/>
                </a:cubicBezTo>
                <a:close/>
                <a:moveTo>
                  <a:pt x="20520" y="13441"/>
                </a:moveTo>
                <a:cubicBezTo>
                  <a:pt x="20473" y="13441"/>
                  <a:pt x="20473" y="13512"/>
                  <a:pt x="20520" y="13512"/>
                </a:cubicBezTo>
                <a:cubicBezTo>
                  <a:pt x="20565" y="13512"/>
                  <a:pt x="20565" y="13441"/>
                  <a:pt x="20520" y="13441"/>
                </a:cubicBezTo>
                <a:close/>
                <a:moveTo>
                  <a:pt x="19018" y="13422"/>
                </a:moveTo>
                <a:cubicBezTo>
                  <a:pt x="18991" y="13422"/>
                  <a:pt x="18967" y="13458"/>
                  <a:pt x="18992" y="13483"/>
                </a:cubicBezTo>
                <a:lnTo>
                  <a:pt x="19023" y="13513"/>
                </a:lnTo>
                <a:cubicBezTo>
                  <a:pt x="19030" y="13520"/>
                  <a:pt x="19038" y="13524"/>
                  <a:pt x="19046" y="13524"/>
                </a:cubicBezTo>
                <a:cubicBezTo>
                  <a:pt x="19072" y="13524"/>
                  <a:pt x="19096" y="13488"/>
                  <a:pt x="19072" y="13463"/>
                </a:cubicBezTo>
                <a:lnTo>
                  <a:pt x="19042" y="13433"/>
                </a:lnTo>
                <a:cubicBezTo>
                  <a:pt x="19035" y="13426"/>
                  <a:pt x="19026" y="13422"/>
                  <a:pt x="19018" y="13422"/>
                </a:cubicBezTo>
                <a:close/>
                <a:moveTo>
                  <a:pt x="17305" y="13403"/>
                </a:moveTo>
                <a:cubicBezTo>
                  <a:pt x="17278" y="13403"/>
                  <a:pt x="17254" y="13438"/>
                  <a:pt x="17279" y="13463"/>
                </a:cubicBezTo>
                <a:cubicBezTo>
                  <a:pt x="17299" y="13483"/>
                  <a:pt x="17319" y="13504"/>
                  <a:pt x="17340" y="13523"/>
                </a:cubicBezTo>
                <a:cubicBezTo>
                  <a:pt x="17347" y="13531"/>
                  <a:pt x="17355" y="13534"/>
                  <a:pt x="17363" y="13534"/>
                </a:cubicBezTo>
                <a:cubicBezTo>
                  <a:pt x="17390" y="13534"/>
                  <a:pt x="17414" y="13498"/>
                  <a:pt x="17389" y="13473"/>
                </a:cubicBezTo>
                <a:cubicBezTo>
                  <a:pt x="17369" y="13454"/>
                  <a:pt x="17351" y="13433"/>
                  <a:pt x="17330" y="13413"/>
                </a:cubicBezTo>
                <a:cubicBezTo>
                  <a:pt x="17322" y="13406"/>
                  <a:pt x="17313" y="13403"/>
                  <a:pt x="17305" y="13403"/>
                </a:cubicBezTo>
                <a:close/>
                <a:moveTo>
                  <a:pt x="19709" y="13436"/>
                </a:moveTo>
                <a:cubicBezTo>
                  <a:pt x="19639" y="13436"/>
                  <a:pt x="19639" y="13544"/>
                  <a:pt x="19709" y="13544"/>
                </a:cubicBezTo>
                <a:cubicBezTo>
                  <a:pt x="19777" y="13543"/>
                  <a:pt x="19777" y="13436"/>
                  <a:pt x="19709" y="13436"/>
                </a:cubicBezTo>
                <a:close/>
                <a:moveTo>
                  <a:pt x="1430" y="13425"/>
                </a:moveTo>
                <a:cubicBezTo>
                  <a:pt x="1389" y="13425"/>
                  <a:pt x="1352" y="13478"/>
                  <a:pt x="1390" y="13515"/>
                </a:cubicBezTo>
                <a:lnTo>
                  <a:pt x="1406" y="13531"/>
                </a:lnTo>
                <a:cubicBezTo>
                  <a:pt x="1417" y="13542"/>
                  <a:pt x="1430" y="13547"/>
                  <a:pt x="1442" y="13547"/>
                </a:cubicBezTo>
                <a:cubicBezTo>
                  <a:pt x="1482" y="13547"/>
                  <a:pt x="1519" y="13494"/>
                  <a:pt x="1482" y="13456"/>
                </a:cubicBezTo>
                <a:cubicBezTo>
                  <a:pt x="1476" y="13450"/>
                  <a:pt x="1471" y="13446"/>
                  <a:pt x="1466" y="13441"/>
                </a:cubicBezTo>
                <a:cubicBezTo>
                  <a:pt x="1455" y="13430"/>
                  <a:pt x="1442" y="13425"/>
                  <a:pt x="1430" y="13425"/>
                </a:cubicBezTo>
                <a:close/>
                <a:moveTo>
                  <a:pt x="9715" y="13345"/>
                </a:moveTo>
                <a:cubicBezTo>
                  <a:pt x="9701" y="13345"/>
                  <a:pt x="9688" y="13353"/>
                  <a:pt x="9683" y="13370"/>
                </a:cubicBezTo>
                <a:cubicBezTo>
                  <a:pt x="9670" y="13418"/>
                  <a:pt x="9663" y="13466"/>
                  <a:pt x="9663" y="13514"/>
                </a:cubicBezTo>
                <a:cubicBezTo>
                  <a:pt x="9663" y="13537"/>
                  <a:pt x="9681" y="13549"/>
                  <a:pt x="9699" y="13549"/>
                </a:cubicBezTo>
                <a:cubicBezTo>
                  <a:pt x="9716" y="13549"/>
                  <a:pt x="9735" y="13537"/>
                  <a:pt x="9735" y="13514"/>
                </a:cubicBezTo>
                <a:cubicBezTo>
                  <a:pt x="9736" y="13472"/>
                  <a:pt x="9741" y="13430"/>
                  <a:pt x="9751" y="13389"/>
                </a:cubicBezTo>
                <a:cubicBezTo>
                  <a:pt x="9759" y="13363"/>
                  <a:pt x="9737" y="13345"/>
                  <a:pt x="9715" y="13345"/>
                </a:cubicBezTo>
                <a:close/>
                <a:moveTo>
                  <a:pt x="6430" y="13487"/>
                </a:moveTo>
                <a:cubicBezTo>
                  <a:pt x="6422" y="13487"/>
                  <a:pt x="6414" y="13490"/>
                  <a:pt x="6406" y="13497"/>
                </a:cubicBezTo>
                <a:lnTo>
                  <a:pt x="6391" y="13513"/>
                </a:lnTo>
                <a:cubicBezTo>
                  <a:pt x="6366" y="13538"/>
                  <a:pt x="6390" y="13573"/>
                  <a:pt x="6417" y="13573"/>
                </a:cubicBezTo>
                <a:cubicBezTo>
                  <a:pt x="6425" y="13573"/>
                  <a:pt x="6434" y="13570"/>
                  <a:pt x="6441" y="13562"/>
                </a:cubicBezTo>
                <a:lnTo>
                  <a:pt x="6457" y="13546"/>
                </a:lnTo>
                <a:cubicBezTo>
                  <a:pt x="6482" y="13522"/>
                  <a:pt x="6457" y="13487"/>
                  <a:pt x="6430" y="13487"/>
                </a:cubicBezTo>
                <a:close/>
                <a:moveTo>
                  <a:pt x="24706" y="13515"/>
                </a:moveTo>
                <a:cubicBezTo>
                  <a:pt x="24660" y="13515"/>
                  <a:pt x="24660" y="13586"/>
                  <a:pt x="24706" y="13586"/>
                </a:cubicBezTo>
                <a:cubicBezTo>
                  <a:pt x="24706" y="13586"/>
                  <a:pt x="24706" y="13586"/>
                  <a:pt x="24707" y="13586"/>
                </a:cubicBezTo>
                <a:cubicBezTo>
                  <a:pt x="24752" y="13586"/>
                  <a:pt x="24751" y="13517"/>
                  <a:pt x="24706" y="13515"/>
                </a:cubicBezTo>
                <a:close/>
                <a:moveTo>
                  <a:pt x="15309" y="13474"/>
                </a:moveTo>
                <a:cubicBezTo>
                  <a:pt x="15295" y="13474"/>
                  <a:pt x="15281" y="13482"/>
                  <a:pt x="15275" y="13498"/>
                </a:cubicBezTo>
                <a:cubicBezTo>
                  <a:pt x="15270" y="13514"/>
                  <a:pt x="15265" y="13529"/>
                  <a:pt x="15261" y="13543"/>
                </a:cubicBezTo>
                <a:cubicBezTo>
                  <a:pt x="15252" y="13569"/>
                  <a:pt x="15273" y="13587"/>
                  <a:pt x="15295" y="13587"/>
                </a:cubicBezTo>
                <a:cubicBezTo>
                  <a:pt x="15308" y="13587"/>
                  <a:pt x="15322" y="13580"/>
                  <a:pt x="15328" y="13562"/>
                </a:cubicBezTo>
                <a:cubicBezTo>
                  <a:pt x="15334" y="13546"/>
                  <a:pt x="15339" y="13532"/>
                  <a:pt x="15343" y="13518"/>
                </a:cubicBezTo>
                <a:cubicBezTo>
                  <a:pt x="15352" y="13492"/>
                  <a:pt x="15330" y="13474"/>
                  <a:pt x="15309" y="13474"/>
                </a:cubicBezTo>
                <a:close/>
                <a:moveTo>
                  <a:pt x="7580" y="13533"/>
                </a:moveTo>
                <a:cubicBezTo>
                  <a:pt x="7535" y="13533"/>
                  <a:pt x="7535" y="13603"/>
                  <a:pt x="7580" y="13603"/>
                </a:cubicBezTo>
                <a:lnTo>
                  <a:pt x="7595" y="13603"/>
                </a:lnTo>
                <a:cubicBezTo>
                  <a:pt x="7641" y="13603"/>
                  <a:pt x="7641" y="13533"/>
                  <a:pt x="7595" y="13533"/>
                </a:cubicBezTo>
                <a:close/>
                <a:moveTo>
                  <a:pt x="16704" y="13475"/>
                </a:moveTo>
                <a:cubicBezTo>
                  <a:pt x="16664" y="13475"/>
                  <a:pt x="16628" y="13528"/>
                  <a:pt x="16664" y="13565"/>
                </a:cubicBezTo>
                <a:cubicBezTo>
                  <a:pt x="16675" y="13576"/>
                  <a:pt x="16683" y="13586"/>
                  <a:pt x="16693" y="13596"/>
                </a:cubicBezTo>
                <a:cubicBezTo>
                  <a:pt x="16703" y="13607"/>
                  <a:pt x="16716" y="13612"/>
                  <a:pt x="16728" y="13612"/>
                </a:cubicBezTo>
                <a:cubicBezTo>
                  <a:pt x="16768" y="13612"/>
                  <a:pt x="16805" y="13558"/>
                  <a:pt x="16769" y="13520"/>
                </a:cubicBezTo>
                <a:cubicBezTo>
                  <a:pt x="16760" y="13510"/>
                  <a:pt x="16749" y="13499"/>
                  <a:pt x="16740" y="13491"/>
                </a:cubicBezTo>
                <a:cubicBezTo>
                  <a:pt x="16729" y="13479"/>
                  <a:pt x="16717" y="13475"/>
                  <a:pt x="16704" y="13475"/>
                </a:cubicBezTo>
                <a:close/>
                <a:moveTo>
                  <a:pt x="8978" y="13475"/>
                </a:moveTo>
                <a:cubicBezTo>
                  <a:pt x="8951" y="13475"/>
                  <a:pt x="8924" y="13493"/>
                  <a:pt x="8924" y="13528"/>
                </a:cubicBezTo>
                <a:lnTo>
                  <a:pt x="8924" y="13572"/>
                </a:lnTo>
                <a:cubicBezTo>
                  <a:pt x="8924" y="13606"/>
                  <a:pt x="8950" y="13623"/>
                  <a:pt x="8977" y="13623"/>
                </a:cubicBezTo>
                <a:cubicBezTo>
                  <a:pt x="9004" y="13623"/>
                  <a:pt x="9031" y="13606"/>
                  <a:pt x="9031" y="13572"/>
                </a:cubicBezTo>
                <a:lnTo>
                  <a:pt x="9031" y="13528"/>
                </a:lnTo>
                <a:cubicBezTo>
                  <a:pt x="9032" y="13493"/>
                  <a:pt x="9005" y="13475"/>
                  <a:pt x="8978" y="13475"/>
                </a:cubicBezTo>
                <a:close/>
                <a:moveTo>
                  <a:pt x="11324" y="13510"/>
                </a:moveTo>
                <a:cubicBezTo>
                  <a:pt x="11283" y="13510"/>
                  <a:pt x="11246" y="13563"/>
                  <a:pt x="11283" y="13601"/>
                </a:cubicBezTo>
                <a:lnTo>
                  <a:pt x="11299" y="13617"/>
                </a:lnTo>
                <a:cubicBezTo>
                  <a:pt x="11310" y="13628"/>
                  <a:pt x="11322" y="13632"/>
                  <a:pt x="11334" y="13632"/>
                </a:cubicBezTo>
                <a:cubicBezTo>
                  <a:pt x="11375" y="13632"/>
                  <a:pt x="11412" y="13579"/>
                  <a:pt x="11375" y="13541"/>
                </a:cubicBezTo>
                <a:lnTo>
                  <a:pt x="11359" y="13526"/>
                </a:lnTo>
                <a:cubicBezTo>
                  <a:pt x="11348" y="13515"/>
                  <a:pt x="11336" y="13510"/>
                  <a:pt x="11324" y="13510"/>
                </a:cubicBezTo>
                <a:close/>
                <a:moveTo>
                  <a:pt x="20072" y="13484"/>
                </a:moveTo>
                <a:cubicBezTo>
                  <a:pt x="20048" y="13484"/>
                  <a:pt x="20028" y="13500"/>
                  <a:pt x="20020" y="13522"/>
                </a:cubicBezTo>
                <a:cubicBezTo>
                  <a:pt x="20015" y="13536"/>
                  <a:pt x="20009" y="13552"/>
                  <a:pt x="20004" y="13566"/>
                </a:cubicBezTo>
                <a:cubicBezTo>
                  <a:pt x="19994" y="13594"/>
                  <a:pt x="20015" y="13625"/>
                  <a:pt x="20041" y="13632"/>
                </a:cubicBezTo>
                <a:cubicBezTo>
                  <a:pt x="20045" y="13634"/>
                  <a:pt x="20050" y="13634"/>
                  <a:pt x="20054" y="13634"/>
                </a:cubicBezTo>
                <a:cubicBezTo>
                  <a:pt x="20078" y="13634"/>
                  <a:pt x="20099" y="13618"/>
                  <a:pt x="20107" y="13596"/>
                </a:cubicBezTo>
                <a:cubicBezTo>
                  <a:pt x="20112" y="13581"/>
                  <a:pt x="20117" y="13565"/>
                  <a:pt x="20123" y="13551"/>
                </a:cubicBezTo>
                <a:cubicBezTo>
                  <a:pt x="20133" y="13524"/>
                  <a:pt x="20112" y="13492"/>
                  <a:pt x="20086" y="13486"/>
                </a:cubicBezTo>
                <a:cubicBezTo>
                  <a:pt x="20081" y="13484"/>
                  <a:pt x="20076" y="13484"/>
                  <a:pt x="20072" y="13484"/>
                </a:cubicBezTo>
                <a:close/>
                <a:moveTo>
                  <a:pt x="9341" y="13536"/>
                </a:moveTo>
                <a:cubicBezTo>
                  <a:pt x="9313" y="13536"/>
                  <a:pt x="9288" y="13572"/>
                  <a:pt x="9313" y="13597"/>
                </a:cubicBezTo>
                <a:cubicBezTo>
                  <a:pt x="9324" y="13607"/>
                  <a:pt x="9334" y="13617"/>
                  <a:pt x="9344" y="13627"/>
                </a:cubicBezTo>
                <a:cubicBezTo>
                  <a:pt x="9351" y="13634"/>
                  <a:pt x="9359" y="13637"/>
                  <a:pt x="9367" y="13637"/>
                </a:cubicBezTo>
                <a:cubicBezTo>
                  <a:pt x="9395" y="13637"/>
                  <a:pt x="9420" y="13601"/>
                  <a:pt x="9394" y="13577"/>
                </a:cubicBezTo>
                <a:cubicBezTo>
                  <a:pt x="9383" y="13566"/>
                  <a:pt x="9373" y="13557"/>
                  <a:pt x="9364" y="13546"/>
                </a:cubicBezTo>
                <a:cubicBezTo>
                  <a:pt x="9357" y="13539"/>
                  <a:pt x="9349" y="13536"/>
                  <a:pt x="9341" y="13536"/>
                </a:cubicBezTo>
                <a:close/>
                <a:moveTo>
                  <a:pt x="4712" y="13497"/>
                </a:moveTo>
                <a:cubicBezTo>
                  <a:pt x="4691" y="13497"/>
                  <a:pt x="4669" y="13514"/>
                  <a:pt x="4675" y="13540"/>
                </a:cubicBezTo>
                <a:lnTo>
                  <a:pt x="4690" y="13615"/>
                </a:lnTo>
                <a:cubicBezTo>
                  <a:pt x="4694" y="13633"/>
                  <a:pt x="4707" y="13640"/>
                  <a:pt x="4720" y="13640"/>
                </a:cubicBezTo>
                <a:cubicBezTo>
                  <a:pt x="4741" y="13640"/>
                  <a:pt x="4763" y="13623"/>
                  <a:pt x="4758" y="13597"/>
                </a:cubicBezTo>
                <a:lnTo>
                  <a:pt x="4743" y="13522"/>
                </a:lnTo>
                <a:cubicBezTo>
                  <a:pt x="4739" y="13504"/>
                  <a:pt x="4726" y="13497"/>
                  <a:pt x="4712" y="13497"/>
                </a:cubicBezTo>
                <a:close/>
                <a:moveTo>
                  <a:pt x="4464" y="13542"/>
                </a:moveTo>
                <a:cubicBezTo>
                  <a:pt x="4446" y="13542"/>
                  <a:pt x="4428" y="13554"/>
                  <a:pt x="4428" y="13577"/>
                </a:cubicBezTo>
                <a:lnTo>
                  <a:pt x="4428" y="13607"/>
                </a:lnTo>
                <a:cubicBezTo>
                  <a:pt x="4428" y="13630"/>
                  <a:pt x="4446" y="13642"/>
                  <a:pt x="4464" y="13642"/>
                </a:cubicBezTo>
                <a:cubicBezTo>
                  <a:pt x="4481" y="13642"/>
                  <a:pt x="4499" y="13630"/>
                  <a:pt x="4499" y="13607"/>
                </a:cubicBezTo>
                <a:lnTo>
                  <a:pt x="4499" y="13577"/>
                </a:lnTo>
                <a:cubicBezTo>
                  <a:pt x="4499" y="13554"/>
                  <a:pt x="4481" y="13542"/>
                  <a:pt x="4464" y="13542"/>
                </a:cubicBezTo>
                <a:close/>
                <a:moveTo>
                  <a:pt x="3261" y="13537"/>
                </a:moveTo>
                <a:cubicBezTo>
                  <a:pt x="3234" y="13537"/>
                  <a:pt x="3208" y="13554"/>
                  <a:pt x="3208" y="13588"/>
                </a:cubicBezTo>
                <a:lnTo>
                  <a:pt x="3208" y="13604"/>
                </a:lnTo>
                <a:cubicBezTo>
                  <a:pt x="3208" y="13639"/>
                  <a:pt x="3235" y="13657"/>
                  <a:pt x="3261" y="13657"/>
                </a:cubicBezTo>
                <a:cubicBezTo>
                  <a:pt x="3288" y="13657"/>
                  <a:pt x="3315" y="13639"/>
                  <a:pt x="3315" y="13604"/>
                </a:cubicBezTo>
                <a:lnTo>
                  <a:pt x="3315" y="13588"/>
                </a:lnTo>
                <a:cubicBezTo>
                  <a:pt x="3314" y="13554"/>
                  <a:pt x="3287" y="13537"/>
                  <a:pt x="3261" y="13537"/>
                </a:cubicBezTo>
                <a:close/>
                <a:moveTo>
                  <a:pt x="24450" y="13590"/>
                </a:moveTo>
                <a:cubicBezTo>
                  <a:pt x="24404" y="13590"/>
                  <a:pt x="24404" y="13661"/>
                  <a:pt x="24450" y="13661"/>
                </a:cubicBezTo>
                <a:lnTo>
                  <a:pt x="24466" y="13661"/>
                </a:lnTo>
                <a:cubicBezTo>
                  <a:pt x="24466" y="13661"/>
                  <a:pt x="24466" y="13661"/>
                  <a:pt x="24467" y="13661"/>
                </a:cubicBezTo>
                <a:cubicBezTo>
                  <a:pt x="24511" y="13661"/>
                  <a:pt x="24512" y="13590"/>
                  <a:pt x="24466" y="13590"/>
                </a:cubicBezTo>
                <a:close/>
                <a:moveTo>
                  <a:pt x="6393" y="13620"/>
                </a:moveTo>
                <a:cubicBezTo>
                  <a:pt x="6348" y="13620"/>
                  <a:pt x="6348" y="13691"/>
                  <a:pt x="6394" y="13691"/>
                </a:cubicBezTo>
                <a:cubicBezTo>
                  <a:pt x="6440" y="13691"/>
                  <a:pt x="6440" y="13620"/>
                  <a:pt x="6394" y="13620"/>
                </a:cubicBezTo>
                <a:cubicBezTo>
                  <a:pt x="6393" y="13620"/>
                  <a:pt x="6393" y="13620"/>
                  <a:pt x="6393" y="13620"/>
                </a:cubicBezTo>
                <a:close/>
                <a:moveTo>
                  <a:pt x="16132" y="13546"/>
                </a:moveTo>
                <a:cubicBezTo>
                  <a:pt x="16113" y="13546"/>
                  <a:pt x="16096" y="13556"/>
                  <a:pt x="16085" y="13573"/>
                </a:cubicBezTo>
                <a:cubicBezTo>
                  <a:pt x="16075" y="13588"/>
                  <a:pt x="16065" y="13603"/>
                  <a:pt x="16055" y="13618"/>
                </a:cubicBezTo>
                <a:cubicBezTo>
                  <a:pt x="16039" y="13641"/>
                  <a:pt x="16049" y="13676"/>
                  <a:pt x="16075" y="13691"/>
                </a:cubicBezTo>
                <a:cubicBezTo>
                  <a:pt x="16083" y="13696"/>
                  <a:pt x="16092" y="13698"/>
                  <a:pt x="16101" y="13698"/>
                </a:cubicBezTo>
                <a:cubicBezTo>
                  <a:pt x="16119" y="13698"/>
                  <a:pt x="16137" y="13688"/>
                  <a:pt x="16148" y="13671"/>
                </a:cubicBezTo>
                <a:cubicBezTo>
                  <a:pt x="16158" y="13655"/>
                  <a:pt x="16168" y="13641"/>
                  <a:pt x="16178" y="13627"/>
                </a:cubicBezTo>
                <a:cubicBezTo>
                  <a:pt x="16194" y="13603"/>
                  <a:pt x="16184" y="13567"/>
                  <a:pt x="16158" y="13554"/>
                </a:cubicBezTo>
                <a:cubicBezTo>
                  <a:pt x="16150" y="13549"/>
                  <a:pt x="16141" y="13546"/>
                  <a:pt x="16132" y="13546"/>
                </a:cubicBezTo>
                <a:close/>
                <a:moveTo>
                  <a:pt x="23862" y="13618"/>
                </a:moveTo>
                <a:cubicBezTo>
                  <a:pt x="23856" y="13618"/>
                  <a:pt x="23851" y="13619"/>
                  <a:pt x="23846" y="13622"/>
                </a:cubicBezTo>
                <a:cubicBezTo>
                  <a:pt x="23835" y="13627"/>
                  <a:pt x="23826" y="13632"/>
                  <a:pt x="23815" y="13638"/>
                </a:cubicBezTo>
                <a:cubicBezTo>
                  <a:pt x="23780" y="13656"/>
                  <a:pt x="23801" y="13703"/>
                  <a:pt x="23833" y="13703"/>
                </a:cubicBezTo>
                <a:cubicBezTo>
                  <a:pt x="23839" y="13703"/>
                  <a:pt x="23844" y="13701"/>
                  <a:pt x="23850" y="13698"/>
                </a:cubicBezTo>
                <a:cubicBezTo>
                  <a:pt x="23861" y="13693"/>
                  <a:pt x="23870" y="13688"/>
                  <a:pt x="23880" y="13683"/>
                </a:cubicBezTo>
                <a:cubicBezTo>
                  <a:pt x="23916" y="13666"/>
                  <a:pt x="23894" y="13618"/>
                  <a:pt x="23862" y="13618"/>
                </a:cubicBezTo>
                <a:close/>
                <a:moveTo>
                  <a:pt x="5252" y="13572"/>
                </a:moveTo>
                <a:cubicBezTo>
                  <a:pt x="5215" y="13572"/>
                  <a:pt x="5207" y="13618"/>
                  <a:pt x="5231" y="13636"/>
                </a:cubicBezTo>
                <a:cubicBezTo>
                  <a:pt x="5199" y="13649"/>
                  <a:pt x="5204" y="13704"/>
                  <a:pt x="5243" y="13706"/>
                </a:cubicBezTo>
                <a:cubicBezTo>
                  <a:pt x="5280" y="13706"/>
                  <a:pt x="5289" y="13660"/>
                  <a:pt x="5264" y="13641"/>
                </a:cubicBezTo>
                <a:cubicBezTo>
                  <a:pt x="5296" y="13628"/>
                  <a:pt x="5293" y="13572"/>
                  <a:pt x="5252" y="13572"/>
                </a:cubicBezTo>
                <a:close/>
                <a:moveTo>
                  <a:pt x="3893" y="13541"/>
                </a:moveTo>
                <a:cubicBezTo>
                  <a:pt x="3875" y="13541"/>
                  <a:pt x="3858" y="13553"/>
                  <a:pt x="3858" y="13576"/>
                </a:cubicBezTo>
                <a:lnTo>
                  <a:pt x="3858" y="13682"/>
                </a:lnTo>
                <a:cubicBezTo>
                  <a:pt x="3858" y="13705"/>
                  <a:pt x="3875" y="13716"/>
                  <a:pt x="3893" y="13716"/>
                </a:cubicBezTo>
                <a:cubicBezTo>
                  <a:pt x="3910" y="13716"/>
                  <a:pt x="3928" y="13705"/>
                  <a:pt x="3928" y="13682"/>
                </a:cubicBezTo>
                <a:lnTo>
                  <a:pt x="3928" y="13576"/>
                </a:lnTo>
                <a:cubicBezTo>
                  <a:pt x="3928" y="13553"/>
                  <a:pt x="3910" y="13541"/>
                  <a:pt x="3893" y="13541"/>
                </a:cubicBezTo>
                <a:close/>
                <a:moveTo>
                  <a:pt x="14513" y="13620"/>
                </a:moveTo>
                <a:cubicBezTo>
                  <a:pt x="14489" y="13620"/>
                  <a:pt x="14465" y="13646"/>
                  <a:pt x="14480" y="13674"/>
                </a:cubicBezTo>
                <a:cubicBezTo>
                  <a:pt x="14485" y="13685"/>
                  <a:pt x="14491" y="13693"/>
                  <a:pt x="14496" y="13704"/>
                </a:cubicBezTo>
                <a:cubicBezTo>
                  <a:pt x="14502" y="13716"/>
                  <a:pt x="14512" y="13722"/>
                  <a:pt x="14523" y="13722"/>
                </a:cubicBezTo>
                <a:cubicBezTo>
                  <a:pt x="14546" y="13722"/>
                  <a:pt x="14570" y="13696"/>
                  <a:pt x="14557" y="13669"/>
                </a:cubicBezTo>
                <a:cubicBezTo>
                  <a:pt x="14551" y="13659"/>
                  <a:pt x="14546" y="13649"/>
                  <a:pt x="14541" y="13639"/>
                </a:cubicBezTo>
                <a:cubicBezTo>
                  <a:pt x="14534" y="13626"/>
                  <a:pt x="14524" y="13620"/>
                  <a:pt x="14513" y="13620"/>
                </a:cubicBezTo>
                <a:close/>
                <a:moveTo>
                  <a:pt x="21030" y="13654"/>
                </a:moveTo>
                <a:cubicBezTo>
                  <a:pt x="21012" y="13654"/>
                  <a:pt x="20994" y="13665"/>
                  <a:pt x="20994" y="13688"/>
                </a:cubicBezTo>
                <a:lnTo>
                  <a:pt x="20994" y="13704"/>
                </a:lnTo>
                <a:cubicBezTo>
                  <a:pt x="20994" y="13727"/>
                  <a:pt x="21012" y="13738"/>
                  <a:pt x="21030" y="13738"/>
                </a:cubicBezTo>
                <a:cubicBezTo>
                  <a:pt x="21048" y="13738"/>
                  <a:pt x="21065" y="13727"/>
                  <a:pt x="21065" y="13704"/>
                </a:cubicBezTo>
                <a:lnTo>
                  <a:pt x="21065" y="13688"/>
                </a:lnTo>
                <a:cubicBezTo>
                  <a:pt x="21065" y="13665"/>
                  <a:pt x="21048" y="13654"/>
                  <a:pt x="21030" y="13654"/>
                </a:cubicBezTo>
                <a:close/>
                <a:moveTo>
                  <a:pt x="12328" y="13633"/>
                </a:moveTo>
                <a:cubicBezTo>
                  <a:pt x="12258" y="13633"/>
                  <a:pt x="12258" y="13740"/>
                  <a:pt x="12328" y="13740"/>
                </a:cubicBezTo>
                <a:cubicBezTo>
                  <a:pt x="12396" y="13740"/>
                  <a:pt x="12396" y="13633"/>
                  <a:pt x="12328" y="13633"/>
                </a:cubicBezTo>
                <a:close/>
                <a:moveTo>
                  <a:pt x="5655" y="13649"/>
                </a:moveTo>
                <a:cubicBezTo>
                  <a:pt x="5641" y="13649"/>
                  <a:pt x="5629" y="13656"/>
                  <a:pt x="5625" y="13674"/>
                </a:cubicBezTo>
                <a:lnTo>
                  <a:pt x="5609" y="13749"/>
                </a:lnTo>
                <a:cubicBezTo>
                  <a:pt x="5603" y="13775"/>
                  <a:pt x="5626" y="13793"/>
                  <a:pt x="5647" y="13793"/>
                </a:cubicBezTo>
                <a:cubicBezTo>
                  <a:pt x="5661" y="13793"/>
                  <a:pt x="5673" y="13786"/>
                  <a:pt x="5677" y="13769"/>
                </a:cubicBezTo>
                <a:lnTo>
                  <a:pt x="5693" y="13693"/>
                </a:lnTo>
                <a:cubicBezTo>
                  <a:pt x="5699" y="13667"/>
                  <a:pt x="5676" y="13649"/>
                  <a:pt x="5655" y="13649"/>
                </a:cubicBezTo>
                <a:close/>
                <a:moveTo>
                  <a:pt x="5755" y="13710"/>
                </a:moveTo>
                <a:cubicBezTo>
                  <a:pt x="5744" y="13710"/>
                  <a:pt x="5736" y="13714"/>
                  <a:pt x="5729" y="13722"/>
                </a:cubicBezTo>
                <a:cubicBezTo>
                  <a:pt x="5727" y="13722"/>
                  <a:pt x="5726" y="13722"/>
                  <a:pt x="5724" y="13722"/>
                </a:cubicBezTo>
                <a:cubicBezTo>
                  <a:pt x="5690" y="13722"/>
                  <a:pt x="5677" y="13781"/>
                  <a:pt x="5717" y="13793"/>
                </a:cubicBezTo>
                <a:cubicBezTo>
                  <a:pt x="5723" y="13795"/>
                  <a:pt x="5729" y="13796"/>
                  <a:pt x="5735" y="13796"/>
                </a:cubicBezTo>
                <a:cubicBezTo>
                  <a:pt x="5759" y="13796"/>
                  <a:pt x="5779" y="13778"/>
                  <a:pt x="5790" y="13755"/>
                </a:cubicBezTo>
                <a:cubicBezTo>
                  <a:pt x="5797" y="13737"/>
                  <a:pt x="5781" y="13716"/>
                  <a:pt x="5765" y="13711"/>
                </a:cubicBezTo>
                <a:cubicBezTo>
                  <a:pt x="5762" y="13710"/>
                  <a:pt x="5758" y="13710"/>
                  <a:pt x="5755" y="13710"/>
                </a:cubicBezTo>
                <a:close/>
                <a:moveTo>
                  <a:pt x="392" y="13695"/>
                </a:moveTo>
                <a:cubicBezTo>
                  <a:pt x="368" y="13695"/>
                  <a:pt x="344" y="13721"/>
                  <a:pt x="359" y="13749"/>
                </a:cubicBezTo>
                <a:cubicBezTo>
                  <a:pt x="364" y="13759"/>
                  <a:pt x="369" y="13769"/>
                  <a:pt x="374" y="13779"/>
                </a:cubicBezTo>
                <a:cubicBezTo>
                  <a:pt x="381" y="13791"/>
                  <a:pt x="391" y="13797"/>
                  <a:pt x="402" y="13797"/>
                </a:cubicBezTo>
                <a:cubicBezTo>
                  <a:pt x="425" y="13797"/>
                  <a:pt x="449" y="13772"/>
                  <a:pt x="435" y="13743"/>
                </a:cubicBezTo>
                <a:cubicBezTo>
                  <a:pt x="430" y="13734"/>
                  <a:pt x="425" y="13724"/>
                  <a:pt x="419" y="13713"/>
                </a:cubicBezTo>
                <a:cubicBezTo>
                  <a:pt x="413" y="13700"/>
                  <a:pt x="402" y="13695"/>
                  <a:pt x="392" y="13695"/>
                </a:cubicBezTo>
                <a:close/>
                <a:moveTo>
                  <a:pt x="18956" y="13724"/>
                </a:moveTo>
                <a:cubicBezTo>
                  <a:pt x="18938" y="13724"/>
                  <a:pt x="18920" y="13735"/>
                  <a:pt x="18920" y="13758"/>
                </a:cubicBezTo>
                <a:lnTo>
                  <a:pt x="18920" y="13774"/>
                </a:lnTo>
                <a:cubicBezTo>
                  <a:pt x="18920" y="13796"/>
                  <a:pt x="18938" y="13808"/>
                  <a:pt x="18955" y="13808"/>
                </a:cubicBezTo>
                <a:cubicBezTo>
                  <a:pt x="18973" y="13808"/>
                  <a:pt x="18991" y="13796"/>
                  <a:pt x="18991" y="13774"/>
                </a:cubicBezTo>
                <a:lnTo>
                  <a:pt x="18991" y="13758"/>
                </a:lnTo>
                <a:cubicBezTo>
                  <a:pt x="18992" y="13735"/>
                  <a:pt x="18974" y="13724"/>
                  <a:pt x="18956" y="13724"/>
                </a:cubicBezTo>
                <a:close/>
                <a:moveTo>
                  <a:pt x="2719" y="13729"/>
                </a:moveTo>
                <a:cubicBezTo>
                  <a:pt x="2651" y="13729"/>
                  <a:pt x="2650" y="13837"/>
                  <a:pt x="2719" y="13837"/>
                </a:cubicBezTo>
                <a:cubicBezTo>
                  <a:pt x="2789" y="13837"/>
                  <a:pt x="2789" y="13729"/>
                  <a:pt x="2719" y="13729"/>
                </a:cubicBezTo>
                <a:close/>
                <a:moveTo>
                  <a:pt x="4792" y="13783"/>
                </a:moveTo>
                <a:cubicBezTo>
                  <a:pt x="4774" y="13783"/>
                  <a:pt x="4756" y="13795"/>
                  <a:pt x="4756" y="13818"/>
                </a:cubicBezTo>
                <a:lnTo>
                  <a:pt x="4756" y="13834"/>
                </a:lnTo>
                <a:cubicBezTo>
                  <a:pt x="4756" y="13857"/>
                  <a:pt x="4774" y="13868"/>
                  <a:pt x="4792" y="13868"/>
                </a:cubicBezTo>
                <a:cubicBezTo>
                  <a:pt x="4810" y="13868"/>
                  <a:pt x="4828" y="13857"/>
                  <a:pt x="4828" y="13834"/>
                </a:cubicBezTo>
                <a:lnTo>
                  <a:pt x="4828" y="13818"/>
                </a:lnTo>
                <a:cubicBezTo>
                  <a:pt x="4828" y="13795"/>
                  <a:pt x="4810" y="13783"/>
                  <a:pt x="4792" y="13783"/>
                </a:cubicBezTo>
                <a:close/>
                <a:moveTo>
                  <a:pt x="23186" y="13825"/>
                </a:moveTo>
                <a:cubicBezTo>
                  <a:pt x="23183" y="13825"/>
                  <a:pt x="23180" y="13826"/>
                  <a:pt x="23177" y="13826"/>
                </a:cubicBezTo>
                <a:cubicBezTo>
                  <a:pt x="23152" y="13831"/>
                  <a:pt x="23128" y="13838"/>
                  <a:pt x="23103" y="13843"/>
                </a:cubicBezTo>
                <a:cubicBezTo>
                  <a:pt x="23061" y="13853"/>
                  <a:pt x="23074" y="13912"/>
                  <a:pt x="23112" y="13912"/>
                </a:cubicBezTo>
                <a:cubicBezTo>
                  <a:pt x="23115" y="13912"/>
                  <a:pt x="23118" y="13912"/>
                  <a:pt x="23121" y="13911"/>
                </a:cubicBezTo>
                <a:cubicBezTo>
                  <a:pt x="23146" y="13906"/>
                  <a:pt x="23171" y="13900"/>
                  <a:pt x="23196" y="13894"/>
                </a:cubicBezTo>
                <a:cubicBezTo>
                  <a:pt x="23237" y="13885"/>
                  <a:pt x="23224" y="13825"/>
                  <a:pt x="23186" y="13825"/>
                </a:cubicBezTo>
                <a:close/>
                <a:moveTo>
                  <a:pt x="14815" y="13831"/>
                </a:moveTo>
                <a:cubicBezTo>
                  <a:pt x="14810" y="13831"/>
                  <a:pt x="14805" y="13832"/>
                  <a:pt x="14801" y="13832"/>
                </a:cubicBezTo>
                <a:cubicBezTo>
                  <a:pt x="14760" y="13842"/>
                  <a:pt x="14771" y="13901"/>
                  <a:pt x="14810" y="13902"/>
                </a:cubicBezTo>
                <a:cubicBezTo>
                  <a:pt x="14815" y="13912"/>
                  <a:pt x="14827" y="13917"/>
                  <a:pt x="14839" y="13917"/>
                </a:cubicBezTo>
                <a:cubicBezTo>
                  <a:pt x="14845" y="13917"/>
                  <a:pt x="14851" y="13915"/>
                  <a:pt x="14856" y="13912"/>
                </a:cubicBezTo>
                <a:cubicBezTo>
                  <a:pt x="14875" y="13902"/>
                  <a:pt x="14877" y="13881"/>
                  <a:pt x="14870" y="13864"/>
                </a:cubicBezTo>
                <a:cubicBezTo>
                  <a:pt x="14860" y="13841"/>
                  <a:pt x="14838" y="13831"/>
                  <a:pt x="14815" y="13831"/>
                </a:cubicBezTo>
                <a:close/>
                <a:moveTo>
                  <a:pt x="15135" y="13831"/>
                </a:moveTo>
                <a:cubicBezTo>
                  <a:pt x="15125" y="13831"/>
                  <a:pt x="15115" y="13836"/>
                  <a:pt x="15109" y="13849"/>
                </a:cubicBezTo>
                <a:cubicBezTo>
                  <a:pt x="15103" y="13860"/>
                  <a:pt x="15098" y="13869"/>
                  <a:pt x="15093" y="13880"/>
                </a:cubicBezTo>
                <a:cubicBezTo>
                  <a:pt x="15079" y="13908"/>
                  <a:pt x="15103" y="13934"/>
                  <a:pt x="15126" y="13934"/>
                </a:cubicBezTo>
                <a:cubicBezTo>
                  <a:pt x="15137" y="13934"/>
                  <a:pt x="15147" y="13928"/>
                  <a:pt x="15154" y="13915"/>
                </a:cubicBezTo>
                <a:cubicBezTo>
                  <a:pt x="15159" y="13905"/>
                  <a:pt x="15164" y="13895"/>
                  <a:pt x="15169" y="13885"/>
                </a:cubicBezTo>
                <a:cubicBezTo>
                  <a:pt x="15183" y="13857"/>
                  <a:pt x="15158" y="13831"/>
                  <a:pt x="15135" y="13831"/>
                </a:cubicBezTo>
                <a:close/>
                <a:moveTo>
                  <a:pt x="4447" y="13872"/>
                </a:moveTo>
                <a:cubicBezTo>
                  <a:pt x="4429" y="13872"/>
                  <a:pt x="4411" y="13884"/>
                  <a:pt x="4411" y="13907"/>
                </a:cubicBezTo>
                <a:lnTo>
                  <a:pt x="4411" y="13923"/>
                </a:lnTo>
                <a:cubicBezTo>
                  <a:pt x="4411" y="13946"/>
                  <a:pt x="4428" y="13957"/>
                  <a:pt x="4446" y="13957"/>
                </a:cubicBezTo>
                <a:cubicBezTo>
                  <a:pt x="4464" y="13957"/>
                  <a:pt x="4482" y="13946"/>
                  <a:pt x="4482" y="13923"/>
                </a:cubicBezTo>
                <a:lnTo>
                  <a:pt x="4482" y="13907"/>
                </a:lnTo>
                <a:cubicBezTo>
                  <a:pt x="4482" y="13884"/>
                  <a:pt x="4465" y="13872"/>
                  <a:pt x="4447" y="13872"/>
                </a:cubicBezTo>
                <a:close/>
                <a:moveTo>
                  <a:pt x="2192" y="13860"/>
                </a:moveTo>
                <a:cubicBezTo>
                  <a:pt x="2188" y="13860"/>
                  <a:pt x="2183" y="13861"/>
                  <a:pt x="2178" y="13863"/>
                </a:cubicBezTo>
                <a:cubicBezTo>
                  <a:pt x="2163" y="13868"/>
                  <a:pt x="2148" y="13873"/>
                  <a:pt x="2134" y="13879"/>
                </a:cubicBezTo>
                <a:cubicBezTo>
                  <a:pt x="2106" y="13887"/>
                  <a:pt x="2089" y="13915"/>
                  <a:pt x="2098" y="13944"/>
                </a:cubicBezTo>
                <a:cubicBezTo>
                  <a:pt x="2104" y="13965"/>
                  <a:pt x="2125" y="13983"/>
                  <a:pt x="2148" y="13983"/>
                </a:cubicBezTo>
                <a:cubicBezTo>
                  <a:pt x="2153" y="13983"/>
                  <a:pt x="2158" y="13982"/>
                  <a:pt x="2163" y="13980"/>
                </a:cubicBezTo>
                <a:cubicBezTo>
                  <a:pt x="2178" y="13975"/>
                  <a:pt x="2193" y="13970"/>
                  <a:pt x="2208" y="13964"/>
                </a:cubicBezTo>
                <a:cubicBezTo>
                  <a:pt x="2234" y="13955"/>
                  <a:pt x="2252" y="13927"/>
                  <a:pt x="2244" y="13900"/>
                </a:cubicBezTo>
                <a:cubicBezTo>
                  <a:pt x="2237" y="13878"/>
                  <a:pt x="2215" y="13860"/>
                  <a:pt x="2192" y="13860"/>
                </a:cubicBezTo>
                <a:close/>
                <a:moveTo>
                  <a:pt x="17208" y="13851"/>
                </a:moveTo>
                <a:cubicBezTo>
                  <a:pt x="17197" y="13851"/>
                  <a:pt x="17187" y="13857"/>
                  <a:pt x="17181" y="13869"/>
                </a:cubicBezTo>
                <a:cubicBezTo>
                  <a:pt x="17170" y="13889"/>
                  <a:pt x="17162" y="13910"/>
                  <a:pt x="17150" y="13929"/>
                </a:cubicBezTo>
                <a:cubicBezTo>
                  <a:pt x="17137" y="13957"/>
                  <a:pt x="17161" y="13983"/>
                  <a:pt x="17185" y="13983"/>
                </a:cubicBezTo>
                <a:cubicBezTo>
                  <a:pt x="17195" y="13983"/>
                  <a:pt x="17206" y="13978"/>
                  <a:pt x="17212" y="13964"/>
                </a:cubicBezTo>
                <a:cubicBezTo>
                  <a:pt x="17223" y="13945"/>
                  <a:pt x="17232" y="13924"/>
                  <a:pt x="17243" y="13905"/>
                </a:cubicBezTo>
                <a:cubicBezTo>
                  <a:pt x="17256" y="13877"/>
                  <a:pt x="17231" y="13851"/>
                  <a:pt x="17208" y="13851"/>
                </a:cubicBezTo>
                <a:close/>
                <a:moveTo>
                  <a:pt x="8978" y="13849"/>
                </a:moveTo>
                <a:cubicBezTo>
                  <a:pt x="8955" y="13849"/>
                  <a:pt x="8934" y="13865"/>
                  <a:pt x="8926" y="13887"/>
                </a:cubicBezTo>
                <a:cubicBezTo>
                  <a:pt x="8921" y="13903"/>
                  <a:pt x="8915" y="13917"/>
                  <a:pt x="8910" y="13932"/>
                </a:cubicBezTo>
                <a:cubicBezTo>
                  <a:pt x="8902" y="13959"/>
                  <a:pt x="8921" y="13991"/>
                  <a:pt x="8947" y="13997"/>
                </a:cubicBezTo>
                <a:cubicBezTo>
                  <a:pt x="8952" y="13998"/>
                  <a:pt x="8956" y="13999"/>
                  <a:pt x="8961" y="13999"/>
                </a:cubicBezTo>
                <a:cubicBezTo>
                  <a:pt x="8985" y="13999"/>
                  <a:pt x="9005" y="13982"/>
                  <a:pt x="9013" y="13960"/>
                </a:cubicBezTo>
                <a:cubicBezTo>
                  <a:pt x="9018" y="13945"/>
                  <a:pt x="9023" y="13931"/>
                  <a:pt x="9028" y="13916"/>
                </a:cubicBezTo>
                <a:cubicBezTo>
                  <a:pt x="9038" y="13890"/>
                  <a:pt x="9018" y="13859"/>
                  <a:pt x="8992" y="13850"/>
                </a:cubicBezTo>
                <a:cubicBezTo>
                  <a:pt x="8987" y="13849"/>
                  <a:pt x="8983" y="13849"/>
                  <a:pt x="8978" y="13849"/>
                </a:cubicBezTo>
                <a:close/>
                <a:moveTo>
                  <a:pt x="11515" y="13979"/>
                </a:moveTo>
                <a:cubicBezTo>
                  <a:pt x="11469" y="13979"/>
                  <a:pt x="11469" y="14049"/>
                  <a:pt x="11515" y="14049"/>
                </a:cubicBezTo>
                <a:cubicBezTo>
                  <a:pt x="11516" y="14049"/>
                  <a:pt x="11517" y="14049"/>
                  <a:pt x="11517" y="14049"/>
                </a:cubicBezTo>
                <a:cubicBezTo>
                  <a:pt x="11560" y="14049"/>
                  <a:pt x="11560" y="13979"/>
                  <a:pt x="11515" y="13979"/>
                </a:cubicBezTo>
                <a:close/>
                <a:moveTo>
                  <a:pt x="889" y="13908"/>
                </a:moveTo>
                <a:cubicBezTo>
                  <a:pt x="868" y="13908"/>
                  <a:pt x="846" y="13925"/>
                  <a:pt x="852" y="13951"/>
                </a:cubicBezTo>
                <a:cubicBezTo>
                  <a:pt x="857" y="13976"/>
                  <a:pt x="862" y="14001"/>
                  <a:pt x="867" y="14026"/>
                </a:cubicBezTo>
                <a:cubicBezTo>
                  <a:pt x="870" y="14044"/>
                  <a:pt x="883" y="14052"/>
                  <a:pt x="897" y="14052"/>
                </a:cubicBezTo>
                <a:cubicBezTo>
                  <a:pt x="917" y="14052"/>
                  <a:pt x="940" y="14034"/>
                  <a:pt x="935" y="14007"/>
                </a:cubicBezTo>
                <a:cubicBezTo>
                  <a:pt x="931" y="13984"/>
                  <a:pt x="925" y="13958"/>
                  <a:pt x="920" y="13933"/>
                </a:cubicBezTo>
                <a:cubicBezTo>
                  <a:pt x="916" y="13915"/>
                  <a:pt x="903" y="13908"/>
                  <a:pt x="889" y="13908"/>
                </a:cubicBezTo>
                <a:close/>
                <a:moveTo>
                  <a:pt x="21300" y="13984"/>
                </a:moveTo>
                <a:cubicBezTo>
                  <a:pt x="21254" y="13984"/>
                  <a:pt x="21254" y="14055"/>
                  <a:pt x="21300" y="14055"/>
                </a:cubicBezTo>
                <a:cubicBezTo>
                  <a:pt x="21345" y="14055"/>
                  <a:pt x="21345" y="13984"/>
                  <a:pt x="21300" y="13984"/>
                </a:cubicBezTo>
                <a:close/>
                <a:moveTo>
                  <a:pt x="10014" y="13960"/>
                </a:moveTo>
                <a:cubicBezTo>
                  <a:pt x="9987" y="13960"/>
                  <a:pt x="9963" y="13997"/>
                  <a:pt x="9988" y="14021"/>
                </a:cubicBezTo>
                <a:lnTo>
                  <a:pt x="10018" y="14051"/>
                </a:lnTo>
                <a:cubicBezTo>
                  <a:pt x="10026" y="14059"/>
                  <a:pt x="10034" y="14062"/>
                  <a:pt x="10042" y="14062"/>
                </a:cubicBezTo>
                <a:cubicBezTo>
                  <a:pt x="10068" y="14062"/>
                  <a:pt x="10092" y="14026"/>
                  <a:pt x="10068" y="14001"/>
                </a:cubicBezTo>
                <a:lnTo>
                  <a:pt x="10037" y="13971"/>
                </a:lnTo>
                <a:cubicBezTo>
                  <a:pt x="10030" y="13963"/>
                  <a:pt x="10022" y="13960"/>
                  <a:pt x="10014" y="13960"/>
                </a:cubicBezTo>
                <a:close/>
                <a:moveTo>
                  <a:pt x="14028" y="13995"/>
                </a:moveTo>
                <a:cubicBezTo>
                  <a:pt x="13983" y="13995"/>
                  <a:pt x="13983" y="14065"/>
                  <a:pt x="14028" y="14065"/>
                </a:cubicBezTo>
                <a:cubicBezTo>
                  <a:pt x="14074" y="14065"/>
                  <a:pt x="14074" y="13995"/>
                  <a:pt x="14028" y="13995"/>
                </a:cubicBezTo>
                <a:close/>
                <a:moveTo>
                  <a:pt x="8302" y="13939"/>
                </a:moveTo>
                <a:cubicBezTo>
                  <a:pt x="8274" y="13939"/>
                  <a:pt x="8250" y="13976"/>
                  <a:pt x="8275" y="14000"/>
                </a:cubicBezTo>
                <a:cubicBezTo>
                  <a:pt x="8295" y="14020"/>
                  <a:pt x="8315" y="14041"/>
                  <a:pt x="8336" y="14060"/>
                </a:cubicBezTo>
                <a:cubicBezTo>
                  <a:pt x="8344" y="14068"/>
                  <a:pt x="8352" y="14071"/>
                  <a:pt x="8360" y="14071"/>
                </a:cubicBezTo>
                <a:cubicBezTo>
                  <a:pt x="8387" y="14071"/>
                  <a:pt x="8410" y="14035"/>
                  <a:pt x="8385" y="14011"/>
                </a:cubicBezTo>
                <a:cubicBezTo>
                  <a:pt x="8365" y="13991"/>
                  <a:pt x="8346" y="13970"/>
                  <a:pt x="8326" y="13950"/>
                </a:cubicBezTo>
                <a:cubicBezTo>
                  <a:pt x="8318" y="13943"/>
                  <a:pt x="8310" y="13939"/>
                  <a:pt x="8302" y="13939"/>
                </a:cubicBezTo>
                <a:close/>
                <a:moveTo>
                  <a:pt x="10705" y="13974"/>
                </a:moveTo>
                <a:cubicBezTo>
                  <a:pt x="10634" y="13974"/>
                  <a:pt x="10634" y="14081"/>
                  <a:pt x="10705" y="14081"/>
                </a:cubicBezTo>
                <a:cubicBezTo>
                  <a:pt x="10773" y="14081"/>
                  <a:pt x="10773" y="13974"/>
                  <a:pt x="10705" y="13974"/>
                </a:cubicBezTo>
                <a:close/>
                <a:moveTo>
                  <a:pt x="18384" y="13972"/>
                </a:moveTo>
                <a:cubicBezTo>
                  <a:pt x="18375" y="13972"/>
                  <a:pt x="18366" y="13975"/>
                  <a:pt x="18357" y="13979"/>
                </a:cubicBezTo>
                <a:cubicBezTo>
                  <a:pt x="18347" y="13984"/>
                  <a:pt x="18337" y="13990"/>
                  <a:pt x="18327" y="13995"/>
                </a:cubicBezTo>
                <a:cubicBezTo>
                  <a:pt x="18301" y="14007"/>
                  <a:pt x="18294" y="14043"/>
                  <a:pt x="18307" y="14068"/>
                </a:cubicBezTo>
                <a:cubicBezTo>
                  <a:pt x="18318" y="14086"/>
                  <a:pt x="18335" y="14094"/>
                  <a:pt x="18353" y="14094"/>
                </a:cubicBezTo>
                <a:cubicBezTo>
                  <a:pt x="18362" y="14094"/>
                  <a:pt x="18372" y="14092"/>
                  <a:pt x="18380" y="14088"/>
                </a:cubicBezTo>
                <a:cubicBezTo>
                  <a:pt x="18391" y="14083"/>
                  <a:pt x="18400" y="14078"/>
                  <a:pt x="18411" y="14072"/>
                </a:cubicBezTo>
                <a:cubicBezTo>
                  <a:pt x="18437" y="14059"/>
                  <a:pt x="18443" y="14023"/>
                  <a:pt x="18431" y="13999"/>
                </a:cubicBezTo>
                <a:cubicBezTo>
                  <a:pt x="18420" y="13982"/>
                  <a:pt x="18403" y="13972"/>
                  <a:pt x="18384" y="13972"/>
                </a:cubicBezTo>
                <a:close/>
                <a:moveTo>
                  <a:pt x="20638" y="14060"/>
                </a:moveTo>
                <a:cubicBezTo>
                  <a:pt x="20615" y="14060"/>
                  <a:pt x="20615" y="14095"/>
                  <a:pt x="20638" y="14095"/>
                </a:cubicBezTo>
                <a:cubicBezTo>
                  <a:pt x="20661" y="14095"/>
                  <a:pt x="20661" y="14060"/>
                  <a:pt x="20638" y="14060"/>
                </a:cubicBezTo>
                <a:close/>
                <a:moveTo>
                  <a:pt x="19377" y="13996"/>
                </a:moveTo>
                <a:cubicBezTo>
                  <a:pt x="19350" y="13996"/>
                  <a:pt x="19325" y="14031"/>
                  <a:pt x="19350" y="14057"/>
                </a:cubicBezTo>
                <a:cubicBezTo>
                  <a:pt x="19362" y="14067"/>
                  <a:pt x="19370" y="14078"/>
                  <a:pt x="19380" y="14086"/>
                </a:cubicBezTo>
                <a:cubicBezTo>
                  <a:pt x="19387" y="14094"/>
                  <a:pt x="19395" y="14097"/>
                  <a:pt x="19403" y="14097"/>
                </a:cubicBezTo>
                <a:cubicBezTo>
                  <a:pt x="19430" y="14097"/>
                  <a:pt x="19453" y="14062"/>
                  <a:pt x="19429" y="14037"/>
                </a:cubicBezTo>
                <a:cubicBezTo>
                  <a:pt x="19420" y="14026"/>
                  <a:pt x="19410" y="14016"/>
                  <a:pt x="19401" y="14006"/>
                </a:cubicBezTo>
                <a:cubicBezTo>
                  <a:pt x="19393" y="13999"/>
                  <a:pt x="19385" y="13996"/>
                  <a:pt x="19377" y="13996"/>
                </a:cubicBezTo>
                <a:close/>
                <a:moveTo>
                  <a:pt x="6305" y="14013"/>
                </a:moveTo>
                <a:cubicBezTo>
                  <a:pt x="6291" y="14013"/>
                  <a:pt x="6276" y="14021"/>
                  <a:pt x="6270" y="14038"/>
                </a:cubicBezTo>
                <a:cubicBezTo>
                  <a:pt x="6265" y="14054"/>
                  <a:pt x="6260" y="14068"/>
                  <a:pt x="6254" y="14082"/>
                </a:cubicBezTo>
                <a:cubicBezTo>
                  <a:pt x="6246" y="14109"/>
                  <a:pt x="6268" y="14126"/>
                  <a:pt x="6290" y="14126"/>
                </a:cubicBezTo>
                <a:cubicBezTo>
                  <a:pt x="6303" y="14126"/>
                  <a:pt x="6317" y="14119"/>
                  <a:pt x="6323" y="14102"/>
                </a:cubicBezTo>
                <a:cubicBezTo>
                  <a:pt x="6328" y="14086"/>
                  <a:pt x="6333" y="14071"/>
                  <a:pt x="6338" y="14058"/>
                </a:cubicBezTo>
                <a:cubicBezTo>
                  <a:pt x="6348" y="14031"/>
                  <a:pt x="6327" y="14013"/>
                  <a:pt x="6305" y="14013"/>
                </a:cubicBezTo>
                <a:close/>
                <a:moveTo>
                  <a:pt x="4956" y="14053"/>
                </a:moveTo>
                <a:cubicBezTo>
                  <a:pt x="4948" y="14053"/>
                  <a:pt x="4940" y="14057"/>
                  <a:pt x="4932" y="14064"/>
                </a:cubicBezTo>
                <a:lnTo>
                  <a:pt x="4917" y="14080"/>
                </a:lnTo>
                <a:cubicBezTo>
                  <a:pt x="4892" y="14105"/>
                  <a:pt x="4916" y="14141"/>
                  <a:pt x="4943" y="14141"/>
                </a:cubicBezTo>
                <a:cubicBezTo>
                  <a:pt x="4951" y="14141"/>
                  <a:pt x="4959" y="14137"/>
                  <a:pt x="4966" y="14130"/>
                </a:cubicBezTo>
                <a:lnTo>
                  <a:pt x="4982" y="14114"/>
                </a:lnTo>
                <a:cubicBezTo>
                  <a:pt x="5007" y="14088"/>
                  <a:pt x="4984" y="14053"/>
                  <a:pt x="4956" y="14053"/>
                </a:cubicBezTo>
                <a:close/>
                <a:moveTo>
                  <a:pt x="7701" y="14011"/>
                </a:moveTo>
                <a:cubicBezTo>
                  <a:pt x="7660" y="14011"/>
                  <a:pt x="7624" y="14065"/>
                  <a:pt x="7660" y="14102"/>
                </a:cubicBezTo>
                <a:cubicBezTo>
                  <a:pt x="7671" y="14112"/>
                  <a:pt x="7679" y="14123"/>
                  <a:pt x="7689" y="14132"/>
                </a:cubicBezTo>
                <a:cubicBezTo>
                  <a:pt x="7699" y="14144"/>
                  <a:pt x="7712" y="14149"/>
                  <a:pt x="7724" y="14149"/>
                </a:cubicBezTo>
                <a:cubicBezTo>
                  <a:pt x="7764" y="14149"/>
                  <a:pt x="7801" y="14095"/>
                  <a:pt x="7765" y="14058"/>
                </a:cubicBezTo>
                <a:cubicBezTo>
                  <a:pt x="7756" y="14048"/>
                  <a:pt x="7746" y="14038"/>
                  <a:pt x="7736" y="14027"/>
                </a:cubicBezTo>
                <a:cubicBezTo>
                  <a:pt x="7725" y="14016"/>
                  <a:pt x="7713" y="14011"/>
                  <a:pt x="7701" y="14011"/>
                </a:cubicBezTo>
                <a:close/>
                <a:moveTo>
                  <a:pt x="270" y="14224"/>
                </a:moveTo>
                <a:cubicBezTo>
                  <a:pt x="257" y="14224"/>
                  <a:pt x="245" y="14242"/>
                  <a:pt x="257" y="14254"/>
                </a:cubicBezTo>
                <a:lnTo>
                  <a:pt x="302" y="14299"/>
                </a:lnTo>
                <a:cubicBezTo>
                  <a:pt x="306" y="14302"/>
                  <a:pt x="310" y="14304"/>
                  <a:pt x="314" y="14304"/>
                </a:cubicBezTo>
                <a:cubicBezTo>
                  <a:pt x="327" y="14304"/>
                  <a:pt x="340" y="14286"/>
                  <a:pt x="327" y="14274"/>
                </a:cubicBezTo>
                <a:lnTo>
                  <a:pt x="282" y="14230"/>
                </a:lnTo>
                <a:cubicBezTo>
                  <a:pt x="278" y="14226"/>
                  <a:pt x="274" y="14224"/>
                  <a:pt x="270" y="14224"/>
                </a:cubicBezTo>
                <a:close/>
              </a:path>
            </a:pathLst>
          </a:custGeom>
          <a:solidFill>
            <a:srgbClr val="FFFFFF">
              <a:alpha val="195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12" name="Google Shape;12;p2"/>
          <p:cNvGrpSpPr/>
          <p:nvPr/>
        </p:nvGrpSpPr>
        <p:grpSpPr>
          <a:xfrm>
            <a:off x="1" y="2749916"/>
            <a:ext cx="7091553" cy="4217883"/>
            <a:chOff x="0" y="2062437"/>
            <a:chExt cx="5318665" cy="3163412"/>
          </a:xfrm>
        </p:grpSpPr>
        <p:sp>
          <p:nvSpPr>
            <p:cNvPr id="13" name="Google Shape;13;p2"/>
            <p:cNvSpPr/>
            <p:nvPr/>
          </p:nvSpPr>
          <p:spPr>
            <a:xfrm>
              <a:off x="7" y="2144783"/>
              <a:ext cx="5079927" cy="2998717"/>
            </a:xfrm>
            <a:custGeom>
              <a:avLst/>
              <a:gdLst/>
              <a:ahLst/>
              <a:cxnLst/>
              <a:rect l="l" t="t" r="r" b="b"/>
              <a:pathLst>
                <a:path w="36088" h="21303" extrusionOk="0">
                  <a:moveTo>
                    <a:pt x="0" y="1"/>
                  </a:moveTo>
                  <a:lnTo>
                    <a:pt x="0" y="21302"/>
                  </a:lnTo>
                  <a:lnTo>
                    <a:pt x="36088" y="21302"/>
                  </a:lnTo>
                  <a:cubicBezTo>
                    <a:pt x="35193" y="19045"/>
                    <a:pt x="31856" y="18367"/>
                    <a:pt x="27040" y="18367"/>
                  </a:cubicBezTo>
                  <a:cubicBezTo>
                    <a:pt x="23903" y="18367"/>
                    <a:pt x="20140" y="18654"/>
                    <a:pt x="16015" y="18980"/>
                  </a:cubicBezTo>
                  <a:cubicBezTo>
                    <a:pt x="15102" y="19052"/>
                    <a:pt x="14247" y="19087"/>
                    <a:pt x="13445" y="19087"/>
                  </a:cubicBezTo>
                  <a:cubicBezTo>
                    <a:pt x="5060" y="19087"/>
                    <a:pt x="2624" y="15183"/>
                    <a:pt x="3461" y="8070"/>
                  </a:cubicBezTo>
                  <a:cubicBezTo>
                    <a:pt x="4379" y="277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0" y="2062437"/>
              <a:ext cx="5318665" cy="3163412"/>
            </a:xfrm>
            <a:custGeom>
              <a:avLst/>
              <a:gdLst/>
              <a:ahLst/>
              <a:cxnLst/>
              <a:rect l="l" t="t" r="r" b="b"/>
              <a:pathLst>
                <a:path w="37784" h="22473" extrusionOk="0">
                  <a:moveTo>
                    <a:pt x="3" y="1"/>
                  </a:moveTo>
                  <a:lnTo>
                    <a:pt x="0" y="70"/>
                  </a:lnTo>
                  <a:cubicBezTo>
                    <a:pt x="13" y="72"/>
                    <a:pt x="1268" y="165"/>
                    <a:pt x="2307" y="1413"/>
                  </a:cubicBezTo>
                  <a:cubicBezTo>
                    <a:pt x="3537" y="2887"/>
                    <a:pt x="3967" y="5280"/>
                    <a:pt x="3588" y="8526"/>
                  </a:cubicBezTo>
                  <a:cubicBezTo>
                    <a:pt x="3097" y="12719"/>
                    <a:pt x="3731" y="15661"/>
                    <a:pt x="5523" y="17522"/>
                  </a:cubicBezTo>
                  <a:cubicBezTo>
                    <a:pt x="7228" y="19291"/>
                    <a:pt x="10041" y="20162"/>
                    <a:pt x="14079" y="20162"/>
                  </a:cubicBezTo>
                  <a:cubicBezTo>
                    <a:pt x="14918" y="20162"/>
                    <a:pt x="15810" y="20125"/>
                    <a:pt x="16756" y="20050"/>
                  </a:cubicBezTo>
                  <a:cubicBezTo>
                    <a:pt x="20755" y="19731"/>
                    <a:pt x="24863" y="19405"/>
                    <a:pt x="28290" y="19405"/>
                  </a:cubicBezTo>
                  <a:cubicBezTo>
                    <a:pt x="29167" y="19405"/>
                    <a:pt x="29999" y="19426"/>
                    <a:pt x="30773" y="19475"/>
                  </a:cubicBezTo>
                  <a:cubicBezTo>
                    <a:pt x="34805" y="19726"/>
                    <a:pt x="37013" y="20678"/>
                    <a:pt x="37720" y="22473"/>
                  </a:cubicBezTo>
                  <a:lnTo>
                    <a:pt x="37784" y="22447"/>
                  </a:lnTo>
                  <a:cubicBezTo>
                    <a:pt x="37065" y="20624"/>
                    <a:pt x="34839" y="19658"/>
                    <a:pt x="30776" y="19406"/>
                  </a:cubicBezTo>
                  <a:cubicBezTo>
                    <a:pt x="30000" y="19357"/>
                    <a:pt x="29165" y="19336"/>
                    <a:pt x="28286" y="19336"/>
                  </a:cubicBezTo>
                  <a:cubicBezTo>
                    <a:pt x="24857" y="19336"/>
                    <a:pt x="20749" y="19662"/>
                    <a:pt x="16749" y="19980"/>
                  </a:cubicBezTo>
                  <a:cubicBezTo>
                    <a:pt x="15803" y="20055"/>
                    <a:pt x="14911" y="20092"/>
                    <a:pt x="14073" y="20092"/>
                  </a:cubicBezTo>
                  <a:cubicBezTo>
                    <a:pt x="10058" y="20092"/>
                    <a:pt x="7264" y="19229"/>
                    <a:pt x="5573" y="17474"/>
                  </a:cubicBezTo>
                  <a:cubicBezTo>
                    <a:pt x="3794" y="15628"/>
                    <a:pt x="3169" y="12704"/>
                    <a:pt x="3656" y="8534"/>
                  </a:cubicBezTo>
                  <a:cubicBezTo>
                    <a:pt x="4036" y="5268"/>
                    <a:pt x="3601" y="2856"/>
                    <a:pt x="2358" y="1367"/>
                  </a:cubicBezTo>
                  <a:cubicBezTo>
                    <a:pt x="1299" y="98"/>
                    <a:pt x="17" y="2"/>
                    <a:pt x="3" y="1"/>
                  </a:cubicBez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15" name="Google Shape;15;p2"/>
          <p:cNvGrpSpPr/>
          <p:nvPr/>
        </p:nvGrpSpPr>
        <p:grpSpPr>
          <a:xfrm rot="-5400000">
            <a:off x="1241041" y="-1240184"/>
            <a:ext cx="1910376" cy="4392459"/>
            <a:chOff x="7227671" y="11"/>
            <a:chExt cx="1915484" cy="4404203"/>
          </a:xfrm>
        </p:grpSpPr>
        <p:sp>
          <p:nvSpPr>
            <p:cNvPr id="16" name="Google Shape;16;p2"/>
            <p:cNvSpPr/>
            <p:nvPr/>
          </p:nvSpPr>
          <p:spPr>
            <a:xfrm>
              <a:off x="7471853" y="422"/>
              <a:ext cx="1671303" cy="4112309"/>
            </a:xfrm>
            <a:custGeom>
              <a:avLst/>
              <a:gdLst/>
              <a:ahLst/>
              <a:cxnLst/>
              <a:rect l="l" t="t" r="r" b="b"/>
              <a:pathLst>
                <a:path w="11873" h="29214" extrusionOk="0">
                  <a:moveTo>
                    <a:pt x="274" y="1"/>
                  </a:moveTo>
                  <a:cubicBezTo>
                    <a:pt x="274" y="1"/>
                    <a:pt x="0" y="2214"/>
                    <a:pt x="4493" y="2489"/>
                  </a:cubicBezTo>
                  <a:cubicBezTo>
                    <a:pt x="8986" y="2764"/>
                    <a:pt x="11277" y="8349"/>
                    <a:pt x="9170" y="14175"/>
                  </a:cubicBezTo>
                  <a:cubicBezTo>
                    <a:pt x="7061" y="20000"/>
                    <a:pt x="7882" y="28800"/>
                    <a:pt x="11872" y="29213"/>
                  </a:cubicBezTo>
                  <a:lnTo>
                    <a:pt x="11872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7227671" y="11"/>
              <a:ext cx="1909654" cy="4404203"/>
            </a:xfrm>
            <a:custGeom>
              <a:avLst/>
              <a:gdLst/>
              <a:ahLst/>
              <a:cxnLst/>
              <a:rect l="l" t="t" r="r" b="b"/>
              <a:pathLst>
                <a:path w="12890" h="29728" extrusionOk="0">
                  <a:moveTo>
                    <a:pt x="66" y="1"/>
                  </a:moveTo>
                  <a:lnTo>
                    <a:pt x="66" y="1"/>
                  </a:lnTo>
                  <a:cubicBezTo>
                    <a:pt x="63" y="22"/>
                    <a:pt x="0" y="535"/>
                    <a:pt x="472" y="1107"/>
                  </a:cubicBezTo>
                  <a:cubicBezTo>
                    <a:pt x="953" y="1690"/>
                    <a:pt x="2086" y="2417"/>
                    <a:pt x="4747" y="2568"/>
                  </a:cubicBezTo>
                  <a:cubicBezTo>
                    <a:pt x="6719" y="2679"/>
                    <a:pt x="8402" y="3670"/>
                    <a:pt x="9486" y="5361"/>
                  </a:cubicBezTo>
                  <a:cubicBezTo>
                    <a:pt x="11012" y="7744"/>
                    <a:pt x="11157" y="11122"/>
                    <a:pt x="9871" y="14397"/>
                  </a:cubicBezTo>
                  <a:cubicBezTo>
                    <a:pt x="9040" y="16514"/>
                    <a:pt x="8598" y="19060"/>
                    <a:pt x="8627" y="21565"/>
                  </a:cubicBezTo>
                  <a:cubicBezTo>
                    <a:pt x="8656" y="24097"/>
                    <a:pt x="9168" y="26301"/>
                    <a:pt x="10069" y="27767"/>
                  </a:cubicBezTo>
                  <a:cubicBezTo>
                    <a:pt x="10801" y="28959"/>
                    <a:pt x="11747" y="29618"/>
                    <a:pt x="12879" y="29727"/>
                  </a:cubicBezTo>
                  <a:lnTo>
                    <a:pt x="12890" y="29659"/>
                  </a:lnTo>
                  <a:cubicBezTo>
                    <a:pt x="11780" y="29553"/>
                    <a:pt x="10852" y="28905"/>
                    <a:pt x="10131" y="27732"/>
                  </a:cubicBezTo>
                  <a:cubicBezTo>
                    <a:pt x="9238" y="26275"/>
                    <a:pt x="8730" y="24086"/>
                    <a:pt x="8699" y="21565"/>
                  </a:cubicBezTo>
                  <a:cubicBezTo>
                    <a:pt x="8669" y="19069"/>
                    <a:pt x="9109" y="16533"/>
                    <a:pt x="9938" y="14423"/>
                  </a:cubicBezTo>
                  <a:cubicBezTo>
                    <a:pt x="11231" y="11127"/>
                    <a:pt x="11087" y="7727"/>
                    <a:pt x="9547" y="5324"/>
                  </a:cubicBezTo>
                  <a:cubicBezTo>
                    <a:pt x="8450" y="3615"/>
                    <a:pt x="6748" y="2611"/>
                    <a:pt x="4752" y="2499"/>
                  </a:cubicBezTo>
                  <a:cubicBezTo>
                    <a:pt x="2119" y="2349"/>
                    <a:pt x="1002" y="1637"/>
                    <a:pt x="528" y="1065"/>
                  </a:cubicBezTo>
                  <a:cubicBezTo>
                    <a:pt x="74" y="517"/>
                    <a:pt x="133" y="14"/>
                    <a:pt x="135" y="9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18" name="Google Shape;18;p2"/>
          <p:cNvSpPr/>
          <p:nvPr/>
        </p:nvSpPr>
        <p:spPr>
          <a:xfrm>
            <a:off x="9700333" y="1"/>
            <a:ext cx="2491683" cy="3189508"/>
          </a:xfrm>
          <a:custGeom>
            <a:avLst/>
            <a:gdLst/>
            <a:ahLst/>
            <a:cxnLst/>
            <a:rect l="l" t="t" r="r" b="b"/>
            <a:pathLst>
              <a:path w="13040" h="16692" extrusionOk="0">
                <a:moveTo>
                  <a:pt x="7" y="0"/>
                </a:moveTo>
                <a:lnTo>
                  <a:pt x="0" y="5"/>
                </a:lnTo>
                <a:cubicBezTo>
                  <a:pt x="5" y="11"/>
                  <a:pt x="463" y="666"/>
                  <a:pt x="1444" y="1238"/>
                </a:cubicBezTo>
                <a:cubicBezTo>
                  <a:pt x="2020" y="1573"/>
                  <a:pt x="2661" y="1817"/>
                  <a:pt x="3351" y="1958"/>
                </a:cubicBezTo>
                <a:cubicBezTo>
                  <a:pt x="3835" y="2059"/>
                  <a:pt x="4344" y="2109"/>
                  <a:pt x="4873" y="2109"/>
                </a:cubicBezTo>
                <a:cubicBezTo>
                  <a:pt x="5283" y="2109"/>
                  <a:pt x="5706" y="2079"/>
                  <a:pt x="6138" y="2018"/>
                </a:cubicBezTo>
                <a:cubicBezTo>
                  <a:pt x="6663" y="1945"/>
                  <a:pt x="7150" y="1909"/>
                  <a:pt x="7597" y="1909"/>
                </a:cubicBezTo>
                <a:cubicBezTo>
                  <a:pt x="9040" y="1909"/>
                  <a:pt x="10080" y="2286"/>
                  <a:pt x="10701" y="3036"/>
                </a:cubicBezTo>
                <a:cubicBezTo>
                  <a:pt x="11113" y="3536"/>
                  <a:pt x="11334" y="4202"/>
                  <a:pt x="11356" y="5019"/>
                </a:cubicBezTo>
                <a:cubicBezTo>
                  <a:pt x="11380" y="5861"/>
                  <a:pt x="11193" y="6872"/>
                  <a:pt x="10801" y="8026"/>
                </a:cubicBezTo>
                <a:cubicBezTo>
                  <a:pt x="10380" y="9270"/>
                  <a:pt x="10107" y="10305"/>
                  <a:pt x="9963" y="11194"/>
                </a:cubicBezTo>
                <a:cubicBezTo>
                  <a:pt x="9809" y="12158"/>
                  <a:pt x="9806" y="12963"/>
                  <a:pt x="9955" y="13655"/>
                </a:cubicBezTo>
                <a:cubicBezTo>
                  <a:pt x="10109" y="14378"/>
                  <a:pt x="10427" y="14971"/>
                  <a:pt x="10927" y="15468"/>
                </a:cubicBezTo>
                <a:cubicBezTo>
                  <a:pt x="11436" y="15976"/>
                  <a:pt x="12126" y="16375"/>
                  <a:pt x="13037" y="16692"/>
                </a:cubicBezTo>
                <a:lnTo>
                  <a:pt x="13040" y="16682"/>
                </a:lnTo>
                <a:cubicBezTo>
                  <a:pt x="11249" y="16061"/>
                  <a:pt x="10272" y="15097"/>
                  <a:pt x="9962" y="13652"/>
                </a:cubicBezTo>
                <a:cubicBezTo>
                  <a:pt x="9678" y="12326"/>
                  <a:pt x="9940" y="10593"/>
                  <a:pt x="10809" y="8028"/>
                </a:cubicBezTo>
                <a:cubicBezTo>
                  <a:pt x="11201" y="6873"/>
                  <a:pt x="11388" y="5861"/>
                  <a:pt x="11365" y="5018"/>
                </a:cubicBezTo>
                <a:cubicBezTo>
                  <a:pt x="11343" y="4200"/>
                  <a:pt x="11121" y="3531"/>
                  <a:pt x="10707" y="3031"/>
                </a:cubicBezTo>
                <a:cubicBezTo>
                  <a:pt x="10299" y="2539"/>
                  <a:pt x="9701" y="2201"/>
                  <a:pt x="8928" y="2033"/>
                </a:cubicBezTo>
                <a:cubicBezTo>
                  <a:pt x="8530" y="1946"/>
                  <a:pt x="8083" y="1902"/>
                  <a:pt x="7591" y="1902"/>
                </a:cubicBezTo>
                <a:cubicBezTo>
                  <a:pt x="7143" y="1902"/>
                  <a:pt x="6657" y="1938"/>
                  <a:pt x="6137" y="2011"/>
                </a:cubicBezTo>
                <a:cubicBezTo>
                  <a:pt x="5693" y="2073"/>
                  <a:pt x="5276" y="2100"/>
                  <a:pt x="4886" y="2100"/>
                </a:cubicBezTo>
                <a:cubicBezTo>
                  <a:pt x="3311" y="2100"/>
                  <a:pt x="2173" y="1655"/>
                  <a:pt x="1447" y="1231"/>
                </a:cubicBezTo>
                <a:cubicBezTo>
                  <a:pt x="469" y="660"/>
                  <a:pt x="11" y="7"/>
                  <a:pt x="7" y="0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</p:spTree>
    <p:extLst>
      <p:ext uri="{BB962C8B-B14F-4D97-AF65-F5344CB8AC3E}">
        <p14:creationId xmlns:p14="http://schemas.microsoft.com/office/powerpoint/2010/main" val="3155809927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Google Shape;20;p3"/>
          <p:cNvSpPr txBox="1">
            <a:spLocks noGrp="1"/>
          </p:cNvSpPr>
          <p:nvPr>
            <p:ph type="title"/>
          </p:nvPr>
        </p:nvSpPr>
        <p:spPr>
          <a:xfrm>
            <a:off x="2667067" y="4099567"/>
            <a:ext cx="8571600" cy="112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1" name="Google Shape;21;p3"/>
          <p:cNvSpPr txBox="1">
            <a:spLocks noGrp="1"/>
          </p:cNvSpPr>
          <p:nvPr>
            <p:ph type="title" idx="2" hasCustomPrompt="1"/>
          </p:nvPr>
        </p:nvSpPr>
        <p:spPr>
          <a:xfrm>
            <a:off x="953467" y="4099567"/>
            <a:ext cx="1713600" cy="1122400"/>
          </a:xfrm>
          <a:prstGeom prst="rect">
            <a:avLst/>
          </a:prstGeom>
          <a:solidFill>
            <a:srgbClr val="BCCDCD">
              <a:alpha val="34590"/>
            </a:srgbClr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2" name="Google Shape;22;p3"/>
          <p:cNvSpPr/>
          <p:nvPr/>
        </p:nvSpPr>
        <p:spPr>
          <a:xfrm>
            <a:off x="99510" y="0"/>
            <a:ext cx="11993004" cy="6858008"/>
          </a:xfrm>
          <a:custGeom>
            <a:avLst/>
            <a:gdLst/>
            <a:ahLst/>
            <a:cxnLst/>
            <a:rect l="l" t="t" r="r" b="b"/>
            <a:pathLst>
              <a:path w="25016" h="14305" extrusionOk="0">
                <a:moveTo>
                  <a:pt x="9513" y="0"/>
                </a:moveTo>
                <a:cubicBezTo>
                  <a:pt x="9468" y="0"/>
                  <a:pt x="9468" y="71"/>
                  <a:pt x="9513" y="71"/>
                </a:cubicBezTo>
                <a:lnTo>
                  <a:pt x="9529" y="71"/>
                </a:lnTo>
                <a:cubicBezTo>
                  <a:pt x="9575" y="71"/>
                  <a:pt x="9575" y="0"/>
                  <a:pt x="9529" y="0"/>
                </a:cubicBezTo>
                <a:close/>
                <a:moveTo>
                  <a:pt x="16079" y="1"/>
                </a:moveTo>
                <a:cubicBezTo>
                  <a:pt x="16033" y="1"/>
                  <a:pt x="16033" y="72"/>
                  <a:pt x="16079" y="72"/>
                </a:cubicBezTo>
                <a:cubicBezTo>
                  <a:pt x="16125" y="72"/>
                  <a:pt x="16125" y="1"/>
                  <a:pt x="16079" y="1"/>
                </a:cubicBezTo>
                <a:close/>
                <a:moveTo>
                  <a:pt x="11106" y="7"/>
                </a:moveTo>
                <a:cubicBezTo>
                  <a:pt x="11094" y="7"/>
                  <a:pt x="11082" y="20"/>
                  <a:pt x="11089" y="35"/>
                </a:cubicBezTo>
                <a:cubicBezTo>
                  <a:pt x="11094" y="45"/>
                  <a:pt x="11100" y="56"/>
                  <a:pt x="11105" y="64"/>
                </a:cubicBezTo>
                <a:cubicBezTo>
                  <a:pt x="11108" y="71"/>
                  <a:pt x="11113" y="73"/>
                  <a:pt x="11119" y="73"/>
                </a:cubicBezTo>
                <a:cubicBezTo>
                  <a:pt x="11130" y="73"/>
                  <a:pt x="11142" y="60"/>
                  <a:pt x="11135" y="46"/>
                </a:cubicBezTo>
                <a:cubicBezTo>
                  <a:pt x="11130" y="36"/>
                  <a:pt x="11125" y="26"/>
                  <a:pt x="11119" y="16"/>
                </a:cubicBezTo>
                <a:cubicBezTo>
                  <a:pt x="11116" y="9"/>
                  <a:pt x="11111" y="7"/>
                  <a:pt x="11106" y="7"/>
                </a:cubicBezTo>
                <a:close/>
                <a:moveTo>
                  <a:pt x="15523" y="15"/>
                </a:moveTo>
                <a:cubicBezTo>
                  <a:pt x="15476" y="15"/>
                  <a:pt x="15476" y="85"/>
                  <a:pt x="15523" y="85"/>
                </a:cubicBezTo>
                <a:cubicBezTo>
                  <a:pt x="15523" y="85"/>
                  <a:pt x="15524" y="85"/>
                  <a:pt x="15524" y="85"/>
                </a:cubicBezTo>
                <a:cubicBezTo>
                  <a:pt x="15568" y="85"/>
                  <a:pt x="15567" y="16"/>
                  <a:pt x="15523" y="15"/>
                </a:cubicBezTo>
                <a:close/>
                <a:moveTo>
                  <a:pt x="17236" y="21"/>
                </a:moveTo>
                <a:cubicBezTo>
                  <a:pt x="17228" y="21"/>
                  <a:pt x="17220" y="24"/>
                  <a:pt x="17212" y="31"/>
                </a:cubicBezTo>
                <a:lnTo>
                  <a:pt x="17197" y="47"/>
                </a:lnTo>
                <a:cubicBezTo>
                  <a:pt x="17171" y="72"/>
                  <a:pt x="17196" y="107"/>
                  <a:pt x="17224" y="107"/>
                </a:cubicBezTo>
                <a:cubicBezTo>
                  <a:pt x="17231" y="107"/>
                  <a:pt x="17240" y="104"/>
                  <a:pt x="17247" y="97"/>
                </a:cubicBezTo>
                <a:lnTo>
                  <a:pt x="17263" y="82"/>
                </a:lnTo>
                <a:cubicBezTo>
                  <a:pt x="17288" y="56"/>
                  <a:pt x="17263" y="21"/>
                  <a:pt x="17236" y="21"/>
                </a:cubicBezTo>
                <a:close/>
                <a:moveTo>
                  <a:pt x="2352" y="74"/>
                </a:moveTo>
                <a:cubicBezTo>
                  <a:pt x="2343" y="74"/>
                  <a:pt x="2334" y="79"/>
                  <a:pt x="2334" y="90"/>
                </a:cubicBezTo>
                <a:lnTo>
                  <a:pt x="2334" y="106"/>
                </a:lnTo>
                <a:cubicBezTo>
                  <a:pt x="2334" y="118"/>
                  <a:pt x="2343" y="124"/>
                  <a:pt x="2352" y="124"/>
                </a:cubicBezTo>
                <a:cubicBezTo>
                  <a:pt x="2361" y="124"/>
                  <a:pt x="2370" y="118"/>
                  <a:pt x="2370" y="106"/>
                </a:cubicBezTo>
                <a:lnTo>
                  <a:pt x="2370" y="90"/>
                </a:lnTo>
                <a:cubicBezTo>
                  <a:pt x="2370" y="79"/>
                  <a:pt x="2361" y="74"/>
                  <a:pt x="2352" y="74"/>
                </a:cubicBezTo>
                <a:close/>
                <a:moveTo>
                  <a:pt x="20450" y="44"/>
                </a:moveTo>
                <a:cubicBezTo>
                  <a:pt x="20433" y="44"/>
                  <a:pt x="20415" y="56"/>
                  <a:pt x="20415" y="79"/>
                </a:cubicBezTo>
                <a:lnTo>
                  <a:pt x="20415" y="94"/>
                </a:lnTo>
                <a:cubicBezTo>
                  <a:pt x="20415" y="117"/>
                  <a:pt x="20432" y="129"/>
                  <a:pt x="20450" y="129"/>
                </a:cubicBezTo>
                <a:cubicBezTo>
                  <a:pt x="20467" y="129"/>
                  <a:pt x="20485" y="117"/>
                  <a:pt x="20485" y="94"/>
                </a:cubicBezTo>
                <a:lnTo>
                  <a:pt x="20485" y="79"/>
                </a:lnTo>
                <a:cubicBezTo>
                  <a:pt x="20485" y="56"/>
                  <a:pt x="20468" y="44"/>
                  <a:pt x="20450" y="44"/>
                </a:cubicBezTo>
                <a:close/>
                <a:moveTo>
                  <a:pt x="17100" y="68"/>
                </a:moveTo>
                <a:cubicBezTo>
                  <a:pt x="17087" y="68"/>
                  <a:pt x="17075" y="86"/>
                  <a:pt x="17087" y="98"/>
                </a:cubicBezTo>
                <a:lnTo>
                  <a:pt x="17117" y="129"/>
                </a:lnTo>
                <a:cubicBezTo>
                  <a:pt x="17120" y="132"/>
                  <a:pt x="17124" y="134"/>
                  <a:pt x="17128" y="134"/>
                </a:cubicBezTo>
                <a:cubicBezTo>
                  <a:pt x="17142" y="134"/>
                  <a:pt x="17154" y="116"/>
                  <a:pt x="17142" y="104"/>
                </a:cubicBezTo>
                <a:lnTo>
                  <a:pt x="17112" y="73"/>
                </a:lnTo>
                <a:cubicBezTo>
                  <a:pt x="17108" y="69"/>
                  <a:pt x="17104" y="68"/>
                  <a:pt x="17100" y="68"/>
                </a:cubicBezTo>
                <a:close/>
                <a:moveTo>
                  <a:pt x="9753" y="76"/>
                </a:moveTo>
                <a:cubicBezTo>
                  <a:pt x="9708" y="76"/>
                  <a:pt x="9708" y="147"/>
                  <a:pt x="9753" y="147"/>
                </a:cubicBezTo>
                <a:lnTo>
                  <a:pt x="9769" y="147"/>
                </a:lnTo>
                <a:cubicBezTo>
                  <a:pt x="9815" y="147"/>
                  <a:pt x="9815" y="76"/>
                  <a:pt x="9769" y="76"/>
                </a:cubicBezTo>
                <a:close/>
                <a:moveTo>
                  <a:pt x="8154" y="60"/>
                </a:moveTo>
                <a:cubicBezTo>
                  <a:pt x="8150" y="60"/>
                  <a:pt x="8146" y="60"/>
                  <a:pt x="8142" y="62"/>
                </a:cubicBezTo>
                <a:cubicBezTo>
                  <a:pt x="8126" y="67"/>
                  <a:pt x="8112" y="72"/>
                  <a:pt x="8097" y="78"/>
                </a:cubicBezTo>
                <a:cubicBezTo>
                  <a:pt x="8058" y="91"/>
                  <a:pt x="8069" y="148"/>
                  <a:pt x="8104" y="148"/>
                </a:cubicBezTo>
                <a:cubicBezTo>
                  <a:pt x="8108" y="148"/>
                  <a:pt x="8112" y="147"/>
                  <a:pt x="8116" y="146"/>
                </a:cubicBezTo>
                <a:cubicBezTo>
                  <a:pt x="8132" y="140"/>
                  <a:pt x="8145" y="135"/>
                  <a:pt x="8160" y="130"/>
                </a:cubicBezTo>
                <a:cubicBezTo>
                  <a:pt x="8201" y="117"/>
                  <a:pt x="8189" y="60"/>
                  <a:pt x="8154" y="60"/>
                </a:cubicBezTo>
                <a:close/>
                <a:moveTo>
                  <a:pt x="17384" y="110"/>
                </a:moveTo>
                <a:cubicBezTo>
                  <a:pt x="17376" y="110"/>
                  <a:pt x="17367" y="113"/>
                  <a:pt x="17360" y="120"/>
                </a:cubicBezTo>
                <a:lnTo>
                  <a:pt x="17345" y="136"/>
                </a:lnTo>
                <a:cubicBezTo>
                  <a:pt x="17319" y="161"/>
                  <a:pt x="17344" y="197"/>
                  <a:pt x="17371" y="197"/>
                </a:cubicBezTo>
                <a:cubicBezTo>
                  <a:pt x="17379" y="197"/>
                  <a:pt x="17387" y="194"/>
                  <a:pt x="17395" y="186"/>
                </a:cubicBezTo>
                <a:lnTo>
                  <a:pt x="17410" y="171"/>
                </a:lnTo>
                <a:cubicBezTo>
                  <a:pt x="17435" y="145"/>
                  <a:pt x="17411" y="110"/>
                  <a:pt x="17384" y="110"/>
                </a:cubicBezTo>
                <a:close/>
                <a:moveTo>
                  <a:pt x="5268" y="93"/>
                </a:moveTo>
                <a:cubicBezTo>
                  <a:pt x="5255" y="93"/>
                  <a:pt x="5243" y="100"/>
                  <a:pt x="5236" y="111"/>
                </a:cubicBezTo>
                <a:cubicBezTo>
                  <a:pt x="5226" y="129"/>
                  <a:pt x="5233" y="148"/>
                  <a:pt x="5249" y="160"/>
                </a:cubicBezTo>
                <a:cubicBezTo>
                  <a:pt x="5269" y="176"/>
                  <a:pt x="5289" y="190"/>
                  <a:pt x="5309" y="204"/>
                </a:cubicBezTo>
                <a:cubicBezTo>
                  <a:pt x="5315" y="208"/>
                  <a:pt x="5320" y="210"/>
                  <a:pt x="5326" y="210"/>
                </a:cubicBezTo>
                <a:cubicBezTo>
                  <a:pt x="5339" y="210"/>
                  <a:pt x="5351" y="202"/>
                  <a:pt x="5358" y="192"/>
                </a:cubicBezTo>
                <a:cubicBezTo>
                  <a:pt x="5368" y="173"/>
                  <a:pt x="5361" y="155"/>
                  <a:pt x="5345" y="142"/>
                </a:cubicBezTo>
                <a:cubicBezTo>
                  <a:pt x="5325" y="127"/>
                  <a:pt x="5305" y="113"/>
                  <a:pt x="5284" y="98"/>
                </a:cubicBezTo>
                <a:cubicBezTo>
                  <a:pt x="5279" y="95"/>
                  <a:pt x="5273" y="93"/>
                  <a:pt x="5268" y="93"/>
                </a:cubicBezTo>
                <a:close/>
                <a:moveTo>
                  <a:pt x="6843" y="158"/>
                </a:moveTo>
                <a:cubicBezTo>
                  <a:pt x="6797" y="158"/>
                  <a:pt x="6797" y="229"/>
                  <a:pt x="6843" y="229"/>
                </a:cubicBezTo>
                <a:lnTo>
                  <a:pt x="6873" y="229"/>
                </a:lnTo>
                <a:cubicBezTo>
                  <a:pt x="6919" y="229"/>
                  <a:pt x="6919" y="158"/>
                  <a:pt x="6873" y="158"/>
                </a:cubicBezTo>
                <a:close/>
                <a:moveTo>
                  <a:pt x="18947" y="153"/>
                </a:moveTo>
                <a:cubicBezTo>
                  <a:pt x="18942" y="153"/>
                  <a:pt x="18937" y="154"/>
                  <a:pt x="18932" y="156"/>
                </a:cubicBezTo>
                <a:cubicBezTo>
                  <a:pt x="18918" y="161"/>
                  <a:pt x="18902" y="167"/>
                  <a:pt x="18887" y="172"/>
                </a:cubicBezTo>
                <a:cubicBezTo>
                  <a:pt x="18860" y="181"/>
                  <a:pt x="18843" y="208"/>
                  <a:pt x="18851" y="237"/>
                </a:cubicBezTo>
                <a:cubicBezTo>
                  <a:pt x="18858" y="258"/>
                  <a:pt x="18879" y="276"/>
                  <a:pt x="18901" y="276"/>
                </a:cubicBezTo>
                <a:cubicBezTo>
                  <a:pt x="18906" y="276"/>
                  <a:pt x="18912" y="275"/>
                  <a:pt x="18917" y="273"/>
                </a:cubicBezTo>
                <a:cubicBezTo>
                  <a:pt x="18931" y="268"/>
                  <a:pt x="18946" y="263"/>
                  <a:pt x="18961" y="258"/>
                </a:cubicBezTo>
                <a:cubicBezTo>
                  <a:pt x="18988" y="249"/>
                  <a:pt x="19006" y="221"/>
                  <a:pt x="18997" y="193"/>
                </a:cubicBezTo>
                <a:cubicBezTo>
                  <a:pt x="18991" y="171"/>
                  <a:pt x="18970" y="153"/>
                  <a:pt x="18947" y="153"/>
                </a:cubicBezTo>
                <a:close/>
                <a:moveTo>
                  <a:pt x="22974" y="81"/>
                </a:moveTo>
                <a:cubicBezTo>
                  <a:pt x="22966" y="81"/>
                  <a:pt x="22957" y="84"/>
                  <a:pt x="22950" y="92"/>
                </a:cubicBezTo>
                <a:cubicBezTo>
                  <a:pt x="22909" y="135"/>
                  <a:pt x="22867" y="179"/>
                  <a:pt x="22826" y="224"/>
                </a:cubicBezTo>
                <a:cubicBezTo>
                  <a:pt x="22802" y="249"/>
                  <a:pt x="22826" y="285"/>
                  <a:pt x="22853" y="285"/>
                </a:cubicBezTo>
                <a:cubicBezTo>
                  <a:pt x="22861" y="285"/>
                  <a:pt x="22869" y="282"/>
                  <a:pt x="22877" y="273"/>
                </a:cubicBezTo>
                <a:cubicBezTo>
                  <a:pt x="22916" y="230"/>
                  <a:pt x="22958" y="186"/>
                  <a:pt x="22999" y="141"/>
                </a:cubicBezTo>
                <a:cubicBezTo>
                  <a:pt x="23023" y="117"/>
                  <a:pt x="23000" y="81"/>
                  <a:pt x="22974" y="81"/>
                </a:cubicBezTo>
                <a:close/>
                <a:moveTo>
                  <a:pt x="22206" y="229"/>
                </a:moveTo>
                <a:cubicBezTo>
                  <a:pt x="22161" y="229"/>
                  <a:pt x="22161" y="300"/>
                  <a:pt x="22207" y="300"/>
                </a:cubicBezTo>
                <a:cubicBezTo>
                  <a:pt x="22253" y="300"/>
                  <a:pt x="22253" y="229"/>
                  <a:pt x="22207" y="229"/>
                </a:cubicBezTo>
                <a:cubicBezTo>
                  <a:pt x="22207" y="229"/>
                  <a:pt x="22207" y="229"/>
                  <a:pt x="22206" y="229"/>
                </a:cubicBezTo>
                <a:close/>
                <a:moveTo>
                  <a:pt x="24701" y="189"/>
                </a:moveTo>
                <a:cubicBezTo>
                  <a:pt x="24675" y="189"/>
                  <a:pt x="24648" y="207"/>
                  <a:pt x="24648" y="241"/>
                </a:cubicBezTo>
                <a:lnTo>
                  <a:pt x="24648" y="257"/>
                </a:lnTo>
                <a:cubicBezTo>
                  <a:pt x="24648" y="291"/>
                  <a:pt x="24675" y="309"/>
                  <a:pt x="24702" y="309"/>
                </a:cubicBezTo>
                <a:cubicBezTo>
                  <a:pt x="24728" y="309"/>
                  <a:pt x="24755" y="291"/>
                  <a:pt x="24755" y="257"/>
                </a:cubicBezTo>
                <a:lnTo>
                  <a:pt x="24755" y="241"/>
                </a:lnTo>
                <a:cubicBezTo>
                  <a:pt x="24755" y="207"/>
                  <a:pt x="24728" y="189"/>
                  <a:pt x="24701" y="189"/>
                </a:cubicBezTo>
                <a:close/>
                <a:moveTo>
                  <a:pt x="12428" y="156"/>
                </a:moveTo>
                <a:cubicBezTo>
                  <a:pt x="12409" y="156"/>
                  <a:pt x="12390" y="166"/>
                  <a:pt x="12381" y="183"/>
                </a:cubicBezTo>
                <a:cubicBezTo>
                  <a:pt x="12365" y="210"/>
                  <a:pt x="12376" y="241"/>
                  <a:pt x="12401" y="257"/>
                </a:cubicBezTo>
                <a:cubicBezTo>
                  <a:pt x="12425" y="272"/>
                  <a:pt x="12449" y="288"/>
                  <a:pt x="12473" y="304"/>
                </a:cubicBezTo>
                <a:cubicBezTo>
                  <a:pt x="12481" y="308"/>
                  <a:pt x="12490" y="311"/>
                  <a:pt x="12499" y="311"/>
                </a:cubicBezTo>
                <a:cubicBezTo>
                  <a:pt x="12518" y="311"/>
                  <a:pt x="12538" y="300"/>
                  <a:pt x="12546" y="284"/>
                </a:cubicBezTo>
                <a:cubicBezTo>
                  <a:pt x="12562" y="258"/>
                  <a:pt x="12552" y="226"/>
                  <a:pt x="12527" y="211"/>
                </a:cubicBezTo>
                <a:cubicBezTo>
                  <a:pt x="12502" y="195"/>
                  <a:pt x="12479" y="179"/>
                  <a:pt x="12454" y="163"/>
                </a:cubicBezTo>
                <a:cubicBezTo>
                  <a:pt x="12446" y="158"/>
                  <a:pt x="12437" y="156"/>
                  <a:pt x="12428" y="156"/>
                </a:cubicBezTo>
                <a:close/>
                <a:moveTo>
                  <a:pt x="18467" y="202"/>
                </a:moveTo>
                <a:cubicBezTo>
                  <a:pt x="18440" y="202"/>
                  <a:pt x="18414" y="219"/>
                  <a:pt x="18414" y="255"/>
                </a:cubicBezTo>
                <a:lnTo>
                  <a:pt x="18414" y="270"/>
                </a:lnTo>
                <a:cubicBezTo>
                  <a:pt x="18414" y="305"/>
                  <a:pt x="18441" y="322"/>
                  <a:pt x="18467" y="322"/>
                </a:cubicBezTo>
                <a:cubicBezTo>
                  <a:pt x="18494" y="322"/>
                  <a:pt x="18521" y="305"/>
                  <a:pt x="18521" y="270"/>
                </a:cubicBezTo>
                <a:lnTo>
                  <a:pt x="18521" y="255"/>
                </a:lnTo>
                <a:cubicBezTo>
                  <a:pt x="18520" y="219"/>
                  <a:pt x="18493" y="202"/>
                  <a:pt x="18467" y="202"/>
                </a:cubicBezTo>
                <a:close/>
                <a:moveTo>
                  <a:pt x="622" y="200"/>
                </a:moveTo>
                <a:cubicBezTo>
                  <a:pt x="604" y="200"/>
                  <a:pt x="587" y="209"/>
                  <a:pt x="576" y="226"/>
                </a:cubicBezTo>
                <a:cubicBezTo>
                  <a:pt x="563" y="250"/>
                  <a:pt x="570" y="287"/>
                  <a:pt x="596" y="300"/>
                </a:cubicBezTo>
                <a:cubicBezTo>
                  <a:pt x="607" y="305"/>
                  <a:pt x="616" y="310"/>
                  <a:pt x="627" y="315"/>
                </a:cubicBezTo>
                <a:cubicBezTo>
                  <a:pt x="636" y="320"/>
                  <a:pt x="645" y="322"/>
                  <a:pt x="655" y="322"/>
                </a:cubicBezTo>
                <a:cubicBezTo>
                  <a:pt x="673" y="322"/>
                  <a:pt x="690" y="314"/>
                  <a:pt x="700" y="296"/>
                </a:cubicBezTo>
                <a:cubicBezTo>
                  <a:pt x="714" y="272"/>
                  <a:pt x="706" y="236"/>
                  <a:pt x="680" y="223"/>
                </a:cubicBezTo>
                <a:cubicBezTo>
                  <a:pt x="670" y="218"/>
                  <a:pt x="660" y="213"/>
                  <a:pt x="650" y="207"/>
                </a:cubicBezTo>
                <a:cubicBezTo>
                  <a:pt x="641" y="203"/>
                  <a:pt x="631" y="200"/>
                  <a:pt x="622" y="200"/>
                </a:cubicBezTo>
                <a:close/>
                <a:moveTo>
                  <a:pt x="16246" y="184"/>
                </a:moveTo>
                <a:cubicBezTo>
                  <a:pt x="16225" y="184"/>
                  <a:pt x="16204" y="201"/>
                  <a:pt x="16211" y="227"/>
                </a:cubicBezTo>
                <a:cubicBezTo>
                  <a:pt x="16221" y="270"/>
                  <a:pt x="16248" y="305"/>
                  <a:pt x="16288" y="324"/>
                </a:cubicBezTo>
                <a:cubicBezTo>
                  <a:pt x="16294" y="327"/>
                  <a:pt x="16300" y="328"/>
                  <a:pt x="16305" y="328"/>
                </a:cubicBezTo>
                <a:cubicBezTo>
                  <a:pt x="16336" y="328"/>
                  <a:pt x="16357" y="281"/>
                  <a:pt x="16322" y="263"/>
                </a:cubicBezTo>
                <a:cubicBezTo>
                  <a:pt x="16300" y="251"/>
                  <a:pt x="16284" y="235"/>
                  <a:pt x="16279" y="210"/>
                </a:cubicBezTo>
                <a:cubicBezTo>
                  <a:pt x="16274" y="192"/>
                  <a:pt x="16260" y="184"/>
                  <a:pt x="16246" y="184"/>
                </a:cubicBezTo>
                <a:close/>
                <a:moveTo>
                  <a:pt x="23951" y="247"/>
                </a:moveTo>
                <a:cubicBezTo>
                  <a:pt x="23924" y="247"/>
                  <a:pt x="23900" y="284"/>
                  <a:pt x="23925" y="308"/>
                </a:cubicBezTo>
                <a:lnTo>
                  <a:pt x="23941" y="324"/>
                </a:lnTo>
                <a:cubicBezTo>
                  <a:pt x="23948" y="331"/>
                  <a:pt x="23956" y="334"/>
                  <a:pt x="23964" y="334"/>
                </a:cubicBezTo>
                <a:cubicBezTo>
                  <a:pt x="23991" y="334"/>
                  <a:pt x="24014" y="299"/>
                  <a:pt x="23990" y="273"/>
                </a:cubicBezTo>
                <a:lnTo>
                  <a:pt x="23975" y="258"/>
                </a:lnTo>
                <a:cubicBezTo>
                  <a:pt x="23967" y="250"/>
                  <a:pt x="23959" y="247"/>
                  <a:pt x="23951" y="247"/>
                </a:cubicBezTo>
                <a:close/>
                <a:moveTo>
                  <a:pt x="3403" y="302"/>
                </a:moveTo>
                <a:cubicBezTo>
                  <a:pt x="3379" y="302"/>
                  <a:pt x="3379" y="336"/>
                  <a:pt x="3403" y="336"/>
                </a:cubicBezTo>
                <a:cubicBezTo>
                  <a:pt x="3426" y="336"/>
                  <a:pt x="3426" y="302"/>
                  <a:pt x="3403" y="302"/>
                </a:cubicBezTo>
                <a:close/>
                <a:moveTo>
                  <a:pt x="13286" y="191"/>
                </a:moveTo>
                <a:cubicBezTo>
                  <a:pt x="13283" y="191"/>
                  <a:pt x="13280" y="192"/>
                  <a:pt x="13276" y="193"/>
                </a:cubicBezTo>
                <a:cubicBezTo>
                  <a:pt x="13259" y="198"/>
                  <a:pt x="13245" y="219"/>
                  <a:pt x="13251" y="236"/>
                </a:cubicBezTo>
                <a:cubicBezTo>
                  <a:pt x="13262" y="261"/>
                  <a:pt x="13271" y="286"/>
                  <a:pt x="13282" y="310"/>
                </a:cubicBezTo>
                <a:cubicBezTo>
                  <a:pt x="13288" y="326"/>
                  <a:pt x="13300" y="336"/>
                  <a:pt x="13315" y="336"/>
                </a:cubicBezTo>
                <a:cubicBezTo>
                  <a:pt x="13318" y="336"/>
                  <a:pt x="13321" y="336"/>
                  <a:pt x="13325" y="335"/>
                </a:cubicBezTo>
                <a:cubicBezTo>
                  <a:pt x="13340" y="331"/>
                  <a:pt x="13356" y="310"/>
                  <a:pt x="13350" y="292"/>
                </a:cubicBezTo>
                <a:cubicBezTo>
                  <a:pt x="13339" y="267"/>
                  <a:pt x="13330" y="242"/>
                  <a:pt x="13319" y="218"/>
                </a:cubicBezTo>
                <a:cubicBezTo>
                  <a:pt x="13313" y="202"/>
                  <a:pt x="13301" y="191"/>
                  <a:pt x="13286" y="191"/>
                </a:cubicBezTo>
                <a:close/>
                <a:moveTo>
                  <a:pt x="11903" y="294"/>
                </a:moveTo>
                <a:cubicBezTo>
                  <a:pt x="11890" y="294"/>
                  <a:pt x="11877" y="313"/>
                  <a:pt x="11889" y="325"/>
                </a:cubicBezTo>
                <a:lnTo>
                  <a:pt x="11905" y="340"/>
                </a:lnTo>
                <a:cubicBezTo>
                  <a:pt x="11909" y="344"/>
                  <a:pt x="11913" y="346"/>
                  <a:pt x="11917" y="346"/>
                </a:cubicBezTo>
                <a:cubicBezTo>
                  <a:pt x="11930" y="346"/>
                  <a:pt x="11942" y="327"/>
                  <a:pt x="11930" y="315"/>
                </a:cubicBezTo>
                <a:lnTo>
                  <a:pt x="11915" y="300"/>
                </a:lnTo>
                <a:cubicBezTo>
                  <a:pt x="11911" y="296"/>
                  <a:pt x="11907" y="294"/>
                  <a:pt x="11903" y="294"/>
                </a:cubicBezTo>
                <a:close/>
                <a:moveTo>
                  <a:pt x="10249" y="288"/>
                </a:moveTo>
                <a:cubicBezTo>
                  <a:pt x="10204" y="288"/>
                  <a:pt x="10204" y="359"/>
                  <a:pt x="10250" y="359"/>
                </a:cubicBezTo>
                <a:lnTo>
                  <a:pt x="10280" y="359"/>
                </a:lnTo>
                <a:cubicBezTo>
                  <a:pt x="10326" y="359"/>
                  <a:pt x="10326" y="288"/>
                  <a:pt x="10280" y="288"/>
                </a:cubicBezTo>
                <a:lnTo>
                  <a:pt x="10250" y="288"/>
                </a:lnTo>
                <a:cubicBezTo>
                  <a:pt x="10250" y="288"/>
                  <a:pt x="10249" y="288"/>
                  <a:pt x="10249" y="288"/>
                </a:cubicBezTo>
                <a:close/>
                <a:moveTo>
                  <a:pt x="16106" y="287"/>
                </a:moveTo>
                <a:cubicBezTo>
                  <a:pt x="16098" y="287"/>
                  <a:pt x="16090" y="290"/>
                  <a:pt x="16083" y="298"/>
                </a:cubicBezTo>
                <a:lnTo>
                  <a:pt x="16067" y="313"/>
                </a:lnTo>
                <a:cubicBezTo>
                  <a:pt x="16043" y="337"/>
                  <a:pt x="16067" y="373"/>
                  <a:pt x="16093" y="373"/>
                </a:cubicBezTo>
                <a:cubicBezTo>
                  <a:pt x="16101" y="373"/>
                  <a:pt x="16109" y="370"/>
                  <a:pt x="16116" y="362"/>
                </a:cubicBezTo>
                <a:lnTo>
                  <a:pt x="16132" y="347"/>
                </a:lnTo>
                <a:cubicBezTo>
                  <a:pt x="16157" y="322"/>
                  <a:pt x="16133" y="287"/>
                  <a:pt x="16106" y="287"/>
                </a:cubicBezTo>
                <a:close/>
                <a:moveTo>
                  <a:pt x="21726" y="299"/>
                </a:moveTo>
                <a:cubicBezTo>
                  <a:pt x="21657" y="299"/>
                  <a:pt x="21657" y="406"/>
                  <a:pt x="21726" y="406"/>
                </a:cubicBezTo>
                <a:cubicBezTo>
                  <a:pt x="21796" y="406"/>
                  <a:pt x="21796" y="299"/>
                  <a:pt x="21726" y="299"/>
                </a:cubicBezTo>
                <a:close/>
                <a:moveTo>
                  <a:pt x="19592" y="342"/>
                </a:moveTo>
                <a:cubicBezTo>
                  <a:pt x="19546" y="342"/>
                  <a:pt x="19546" y="413"/>
                  <a:pt x="19592" y="413"/>
                </a:cubicBezTo>
                <a:lnTo>
                  <a:pt x="19622" y="413"/>
                </a:lnTo>
                <a:cubicBezTo>
                  <a:pt x="19668" y="413"/>
                  <a:pt x="19668" y="342"/>
                  <a:pt x="19622" y="342"/>
                </a:cubicBezTo>
                <a:close/>
                <a:moveTo>
                  <a:pt x="16495" y="332"/>
                </a:moveTo>
                <a:cubicBezTo>
                  <a:pt x="16485" y="332"/>
                  <a:pt x="16474" y="338"/>
                  <a:pt x="16467" y="351"/>
                </a:cubicBezTo>
                <a:cubicBezTo>
                  <a:pt x="16462" y="361"/>
                  <a:pt x="16457" y="371"/>
                  <a:pt x="16452" y="381"/>
                </a:cubicBezTo>
                <a:cubicBezTo>
                  <a:pt x="16437" y="409"/>
                  <a:pt x="16462" y="435"/>
                  <a:pt x="16486" y="435"/>
                </a:cubicBezTo>
                <a:cubicBezTo>
                  <a:pt x="16497" y="435"/>
                  <a:pt x="16507" y="430"/>
                  <a:pt x="16514" y="417"/>
                </a:cubicBezTo>
                <a:cubicBezTo>
                  <a:pt x="16519" y="406"/>
                  <a:pt x="16524" y="397"/>
                  <a:pt x="16529" y="387"/>
                </a:cubicBezTo>
                <a:cubicBezTo>
                  <a:pt x="16544" y="358"/>
                  <a:pt x="16519" y="332"/>
                  <a:pt x="16495" y="332"/>
                </a:cubicBezTo>
                <a:close/>
                <a:moveTo>
                  <a:pt x="15463" y="362"/>
                </a:moveTo>
                <a:cubicBezTo>
                  <a:pt x="15445" y="362"/>
                  <a:pt x="15427" y="374"/>
                  <a:pt x="15427" y="397"/>
                </a:cubicBezTo>
                <a:lnTo>
                  <a:pt x="15427" y="413"/>
                </a:lnTo>
                <a:cubicBezTo>
                  <a:pt x="15427" y="436"/>
                  <a:pt x="15444" y="447"/>
                  <a:pt x="15462" y="447"/>
                </a:cubicBezTo>
                <a:cubicBezTo>
                  <a:pt x="15480" y="447"/>
                  <a:pt x="15498" y="436"/>
                  <a:pt x="15498" y="413"/>
                </a:cubicBezTo>
                <a:lnTo>
                  <a:pt x="15498" y="397"/>
                </a:lnTo>
                <a:cubicBezTo>
                  <a:pt x="15498" y="374"/>
                  <a:pt x="15481" y="362"/>
                  <a:pt x="15463" y="362"/>
                </a:cubicBezTo>
                <a:close/>
                <a:moveTo>
                  <a:pt x="10775" y="350"/>
                </a:moveTo>
                <a:cubicBezTo>
                  <a:pt x="10757" y="350"/>
                  <a:pt x="10739" y="361"/>
                  <a:pt x="10739" y="383"/>
                </a:cubicBezTo>
                <a:lnTo>
                  <a:pt x="10739" y="414"/>
                </a:lnTo>
                <a:cubicBezTo>
                  <a:pt x="10740" y="437"/>
                  <a:pt x="10758" y="448"/>
                  <a:pt x="10775" y="448"/>
                </a:cubicBezTo>
                <a:cubicBezTo>
                  <a:pt x="10793" y="448"/>
                  <a:pt x="10810" y="437"/>
                  <a:pt x="10810" y="414"/>
                </a:cubicBezTo>
                <a:lnTo>
                  <a:pt x="10810" y="383"/>
                </a:lnTo>
                <a:cubicBezTo>
                  <a:pt x="10810" y="361"/>
                  <a:pt x="10793" y="350"/>
                  <a:pt x="10775" y="350"/>
                </a:cubicBezTo>
                <a:close/>
                <a:moveTo>
                  <a:pt x="8912" y="340"/>
                </a:moveTo>
                <a:cubicBezTo>
                  <a:pt x="8900" y="340"/>
                  <a:pt x="8887" y="344"/>
                  <a:pt x="8877" y="355"/>
                </a:cubicBezTo>
                <a:lnTo>
                  <a:pt x="8861" y="371"/>
                </a:lnTo>
                <a:cubicBezTo>
                  <a:pt x="8822" y="409"/>
                  <a:pt x="8859" y="462"/>
                  <a:pt x="8899" y="462"/>
                </a:cubicBezTo>
                <a:cubicBezTo>
                  <a:pt x="8912" y="462"/>
                  <a:pt x="8924" y="458"/>
                  <a:pt x="8935" y="446"/>
                </a:cubicBezTo>
                <a:lnTo>
                  <a:pt x="8951" y="431"/>
                </a:lnTo>
                <a:cubicBezTo>
                  <a:pt x="8988" y="393"/>
                  <a:pt x="8952" y="340"/>
                  <a:pt x="8912" y="340"/>
                </a:cubicBezTo>
                <a:close/>
                <a:moveTo>
                  <a:pt x="19232" y="401"/>
                </a:moveTo>
                <a:cubicBezTo>
                  <a:pt x="19186" y="401"/>
                  <a:pt x="19186" y="471"/>
                  <a:pt x="19232" y="471"/>
                </a:cubicBezTo>
                <a:cubicBezTo>
                  <a:pt x="19232" y="471"/>
                  <a:pt x="19233" y="471"/>
                  <a:pt x="19233" y="471"/>
                </a:cubicBezTo>
                <a:cubicBezTo>
                  <a:pt x="19278" y="471"/>
                  <a:pt x="19278" y="401"/>
                  <a:pt x="19232" y="401"/>
                </a:cubicBezTo>
                <a:close/>
                <a:moveTo>
                  <a:pt x="7519" y="327"/>
                </a:moveTo>
                <a:cubicBezTo>
                  <a:pt x="7499" y="327"/>
                  <a:pt x="7477" y="344"/>
                  <a:pt x="7482" y="371"/>
                </a:cubicBezTo>
                <a:lnTo>
                  <a:pt x="7498" y="445"/>
                </a:lnTo>
                <a:cubicBezTo>
                  <a:pt x="7501" y="464"/>
                  <a:pt x="7514" y="472"/>
                  <a:pt x="7528" y="472"/>
                </a:cubicBezTo>
                <a:cubicBezTo>
                  <a:pt x="7549" y="472"/>
                  <a:pt x="7571" y="454"/>
                  <a:pt x="7566" y="427"/>
                </a:cubicBezTo>
                <a:lnTo>
                  <a:pt x="7550" y="352"/>
                </a:lnTo>
                <a:cubicBezTo>
                  <a:pt x="7547" y="334"/>
                  <a:pt x="7533" y="327"/>
                  <a:pt x="7519" y="327"/>
                </a:cubicBezTo>
                <a:close/>
                <a:moveTo>
                  <a:pt x="8431" y="370"/>
                </a:moveTo>
                <a:cubicBezTo>
                  <a:pt x="8363" y="370"/>
                  <a:pt x="8361" y="477"/>
                  <a:pt x="8431" y="477"/>
                </a:cubicBezTo>
                <a:cubicBezTo>
                  <a:pt x="8500" y="477"/>
                  <a:pt x="8500" y="370"/>
                  <a:pt x="8431" y="370"/>
                </a:cubicBezTo>
                <a:close/>
                <a:moveTo>
                  <a:pt x="23349" y="398"/>
                </a:moveTo>
                <a:cubicBezTo>
                  <a:pt x="23344" y="398"/>
                  <a:pt x="23338" y="399"/>
                  <a:pt x="23332" y="402"/>
                </a:cubicBezTo>
                <a:cubicBezTo>
                  <a:pt x="23322" y="409"/>
                  <a:pt x="23311" y="414"/>
                  <a:pt x="23302" y="418"/>
                </a:cubicBezTo>
                <a:cubicBezTo>
                  <a:pt x="23267" y="436"/>
                  <a:pt x="23288" y="484"/>
                  <a:pt x="23321" y="484"/>
                </a:cubicBezTo>
                <a:cubicBezTo>
                  <a:pt x="23326" y="484"/>
                  <a:pt x="23332" y="483"/>
                  <a:pt x="23338" y="480"/>
                </a:cubicBezTo>
                <a:cubicBezTo>
                  <a:pt x="23348" y="475"/>
                  <a:pt x="23356" y="469"/>
                  <a:pt x="23367" y="464"/>
                </a:cubicBezTo>
                <a:cubicBezTo>
                  <a:pt x="23402" y="446"/>
                  <a:pt x="23381" y="398"/>
                  <a:pt x="23349" y="398"/>
                </a:cubicBezTo>
                <a:close/>
                <a:moveTo>
                  <a:pt x="1120" y="394"/>
                </a:moveTo>
                <a:cubicBezTo>
                  <a:pt x="1079" y="394"/>
                  <a:pt x="1042" y="447"/>
                  <a:pt x="1079" y="485"/>
                </a:cubicBezTo>
                <a:cubicBezTo>
                  <a:pt x="1087" y="491"/>
                  <a:pt x="1090" y="497"/>
                  <a:pt x="1095" y="501"/>
                </a:cubicBezTo>
                <a:cubicBezTo>
                  <a:pt x="1106" y="512"/>
                  <a:pt x="1119" y="516"/>
                  <a:pt x="1131" y="516"/>
                </a:cubicBezTo>
                <a:cubicBezTo>
                  <a:pt x="1172" y="516"/>
                  <a:pt x="1209" y="463"/>
                  <a:pt x="1171" y="425"/>
                </a:cubicBezTo>
                <a:lnTo>
                  <a:pt x="1156" y="410"/>
                </a:lnTo>
                <a:cubicBezTo>
                  <a:pt x="1145" y="399"/>
                  <a:pt x="1132" y="394"/>
                  <a:pt x="1120" y="394"/>
                </a:cubicBezTo>
                <a:close/>
                <a:moveTo>
                  <a:pt x="3538" y="451"/>
                </a:moveTo>
                <a:cubicBezTo>
                  <a:pt x="3527" y="451"/>
                  <a:pt x="3515" y="463"/>
                  <a:pt x="3522" y="478"/>
                </a:cubicBezTo>
                <a:cubicBezTo>
                  <a:pt x="3528" y="488"/>
                  <a:pt x="3533" y="499"/>
                  <a:pt x="3538" y="508"/>
                </a:cubicBezTo>
                <a:cubicBezTo>
                  <a:pt x="3541" y="515"/>
                  <a:pt x="3547" y="517"/>
                  <a:pt x="3552" y="517"/>
                </a:cubicBezTo>
                <a:cubicBezTo>
                  <a:pt x="3563" y="517"/>
                  <a:pt x="3574" y="505"/>
                  <a:pt x="3567" y="490"/>
                </a:cubicBezTo>
                <a:cubicBezTo>
                  <a:pt x="3562" y="480"/>
                  <a:pt x="3557" y="470"/>
                  <a:pt x="3552" y="460"/>
                </a:cubicBezTo>
                <a:cubicBezTo>
                  <a:pt x="3548" y="453"/>
                  <a:pt x="3543" y="451"/>
                  <a:pt x="3538" y="451"/>
                </a:cubicBezTo>
                <a:close/>
                <a:moveTo>
                  <a:pt x="3028" y="401"/>
                </a:moveTo>
                <a:cubicBezTo>
                  <a:pt x="3018" y="401"/>
                  <a:pt x="3009" y="403"/>
                  <a:pt x="3001" y="408"/>
                </a:cubicBezTo>
                <a:cubicBezTo>
                  <a:pt x="2990" y="413"/>
                  <a:pt x="2981" y="418"/>
                  <a:pt x="2970" y="423"/>
                </a:cubicBezTo>
                <a:cubicBezTo>
                  <a:pt x="2944" y="436"/>
                  <a:pt x="2938" y="472"/>
                  <a:pt x="2951" y="497"/>
                </a:cubicBezTo>
                <a:cubicBezTo>
                  <a:pt x="2962" y="514"/>
                  <a:pt x="2979" y="523"/>
                  <a:pt x="2998" y="523"/>
                </a:cubicBezTo>
                <a:cubicBezTo>
                  <a:pt x="3007" y="523"/>
                  <a:pt x="3016" y="521"/>
                  <a:pt x="3025" y="516"/>
                </a:cubicBezTo>
                <a:cubicBezTo>
                  <a:pt x="3035" y="511"/>
                  <a:pt x="3044" y="506"/>
                  <a:pt x="3054" y="501"/>
                </a:cubicBezTo>
                <a:cubicBezTo>
                  <a:pt x="3080" y="487"/>
                  <a:pt x="3088" y="452"/>
                  <a:pt x="3074" y="427"/>
                </a:cubicBezTo>
                <a:cubicBezTo>
                  <a:pt x="3063" y="410"/>
                  <a:pt x="3046" y="401"/>
                  <a:pt x="3028" y="401"/>
                </a:cubicBezTo>
                <a:close/>
                <a:moveTo>
                  <a:pt x="11165" y="473"/>
                </a:moveTo>
                <a:cubicBezTo>
                  <a:pt x="11156" y="473"/>
                  <a:pt x="11147" y="479"/>
                  <a:pt x="11147" y="490"/>
                </a:cubicBezTo>
                <a:lnTo>
                  <a:pt x="11147" y="506"/>
                </a:lnTo>
                <a:cubicBezTo>
                  <a:pt x="11147" y="517"/>
                  <a:pt x="11156" y="523"/>
                  <a:pt x="11165" y="523"/>
                </a:cubicBezTo>
                <a:cubicBezTo>
                  <a:pt x="11174" y="523"/>
                  <a:pt x="11182" y="517"/>
                  <a:pt x="11182" y="506"/>
                </a:cubicBezTo>
                <a:lnTo>
                  <a:pt x="11182" y="490"/>
                </a:lnTo>
                <a:cubicBezTo>
                  <a:pt x="11183" y="479"/>
                  <a:pt x="11174" y="473"/>
                  <a:pt x="11165" y="473"/>
                </a:cubicBezTo>
                <a:close/>
                <a:moveTo>
                  <a:pt x="4064" y="418"/>
                </a:moveTo>
                <a:cubicBezTo>
                  <a:pt x="3995" y="418"/>
                  <a:pt x="3995" y="525"/>
                  <a:pt x="4064" y="525"/>
                </a:cubicBezTo>
                <a:lnTo>
                  <a:pt x="4094" y="525"/>
                </a:lnTo>
                <a:cubicBezTo>
                  <a:pt x="4163" y="525"/>
                  <a:pt x="4163" y="418"/>
                  <a:pt x="4094" y="418"/>
                </a:cubicBezTo>
                <a:close/>
                <a:moveTo>
                  <a:pt x="6077" y="428"/>
                </a:moveTo>
                <a:cubicBezTo>
                  <a:pt x="6059" y="428"/>
                  <a:pt x="6042" y="439"/>
                  <a:pt x="6042" y="462"/>
                </a:cubicBezTo>
                <a:lnTo>
                  <a:pt x="6042" y="492"/>
                </a:lnTo>
                <a:cubicBezTo>
                  <a:pt x="6042" y="515"/>
                  <a:pt x="6059" y="527"/>
                  <a:pt x="6077" y="527"/>
                </a:cubicBezTo>
                <a:cubicBezTo>
                  <a:pt x="6094" y="527"/>
                  <a:pt x="6112" y="515"/>
                  <a:pt x="6112" y="492"/>
                </a:cubicBezTo>
                <a:lnTo>
                  <a:pt x="6112" y="462"/>
                </a:lnTo>
                <a:cubicBezTo>
                  <a:pt x="6112" y="439"/>
                  <a:pt x="6094" y="428"/>
                  <a:pt x="6077" y="428"/>
                </a:cubicBezTo>
                <a:close/>
                <a:moveTo>
                  <a:pt x="16968" y="459"/>
                </a:moveTo>
                <a:cubicBezTo>
                  <a:pt x="16964" y="459"/>
                  <a:pt x="16960" y="459"/>
                  <a:pt x="16956" y="461"/>
                </a:cubicBezTo>
                <a:cubicBezTo>
                  <a:pt x="16940" y="466"/>
                  <a:pt x="16926" y="471"/>
                  <a:pt x="16912" y="477"/>
                </a:cubicBezTo>
                <a:cubicBezTo>
                  <a:pt x="16873" y="490"/>
                  <a:pt x="16884" y="547"/>
                  <a:pt x="16918" y="547"/>
                </a:cubicBezTo>
                <a:cubicBezTo>
                  <a:pt x="16921" y="547"/>
                  <a:pt x="16925" y="546"/>
                  <a:pt x="16929" y="545"/>
                </a:cubicBezTo>
                <a:cubicBezTo>
                  <a:pt x="16945" y="540"/>
                  <a:pt x="16960" y="534"/>
                  <a:pt x="16974" y="529"/>
                </a:cubicBezTo>
                <a:cubicBezTo>
                  <a:pt x="17014" y="516"/>
                  <a:pt x="17004" y="459"/>
                  <a:pt x="16968" y="459"/>
                </a:cubicBezTo>
                <a:close/>
                <a:moveTo>
                  <a:pt x="5926" y="487"/>
                </a:moveTo>
                <a:cubicBezTo>
                  <a:pt x="5908" y="487"/>
                  <a:pt x="5891" y="499"/>
                  <a:pt x="5891" y="522"/>
                </a:cubicBezTo>
                <a:lnTo>
                  <a:pt x="5891" y="537"/>
                </a:lnTo>
                <a:cubicBezTo>
                  <a:pt x="5891" y="560"/>
                  <a:pt x="5908" y="571"/>
                  <a:pt x="5926" y="571"/>
                </a:cubicBezTo>
                <a:cubicBezTo>
                  <a:pt x="5944" y="571"/>
                  <a:pt x="5961" y="560"/>
                  <a:pt x="5961" y="537"/>
                </a:cubicBezTo>
                <a:lnTo>
                  <a:pt x="5961" y="522"/>
                </a:lnTo>
                <a:cubicBezTo>
                  <a:pt x="5961" y="499"/>
                  <a:pt x="5944" y="487"/>
                  <a:pt x="5926" y="487"/>
                </a:cubicBezTo>
                <a:close/>
                <a:moveTo>
                  <a:pt x="5090" y="451"/>
                </a:moveTo>
                <a:cubicBezTo>
                  <a:pt x="5054" y="451"/>
                  <a:pt x="5016" y="490"/>
                  <a:pt x="5039" y="531"/>
                </a:cubicBezTo>
                <a:cubicBezTo>
                  <a:pt x="5059" y="567"/>
                  <a:pt x="5092" y="585"/>
                  <a:pt x="5130" y="588"/>
                </a:cubicBezTo>
                <a:cubicBezTo>
                  <a:pt x="5132" y="588"/>
                  <a:pt x="5134" y="588"/>
                  <a:pt x="5136" y="588"/>
                </a:cubicBezTo>
                <a:cubicBezTo>
                  <a:pt x="5162" y="588"/>
                  <a:pt x="5184" y="560"/>
                  <a:pt x="5184" y="534"/>
                </a:cubicBezTo>
                <a:cubicBezTo>
                  <a:pt x="5184" y="504"/>
                  <a:pt x="5162" y="486"/>
                  <a:pt x="5133" y="481"/>
                </a:cubicBezTo>
                <a:cubicBezTo>
                  <a:pt x="5132" y="479"/>
                  <a:pt x="5132" y="478"/>
                  <a:pt x="5131" y="477"/>
                </a:cubicBezTo>
                <a:cubicBezTo>
                  <a:pt x="5121" y="459"/>
                  <a:pt x="5106" y="451"/>
                  <a:pt x="5090" y="451"/>
                </a:cubicBezTo>
                <a:close/>
                <a:moveTo>
                  <a:pt x="4694" y="528"/>
                </a:moveTo>
                <a:cubicBezTo>
                  <a:pt x="4648" y="528"/>
                  <a:pt x="4648" y="598"/>
                  <a:pt x="4694" y="598"/>
                </a:cubicBezTo>
                <a:cubicBezTo>
                  <a:pt x="4740" y="598"/>
                  <a:pt x="4740" y="528"/>
                  <a:pt x="4694" y="528"/>
                </a:cubicBezTo>
                <a:close/>
                <a:moveTo>
                  <a:pt x="17939" y="566"/>
                </a:moveTo>
                <a:cubicBezTo>
                  <a:pt x="17917" y="566"/>
                  <a:pt x="17917" y="601"/>
                  <a:pt x="17939" y="601"/>
                </a:cubicBezTo>
                <a:lnTo>
                  <a:pt x="17955" y="601"/>
                </a:lnTo>
                <a:cubicBezTo>
                  <a:pt x="17979" y="601"/>
                  <a:pt x="17979" y="566"/>
                  <a:pt x="17955" y="566"/>
                </a:cubicBezTo>
                <a:close/>
                <a:moveTo>
                  <a:pt x="14082" y="491"/>
                </a:moveTo>
                <a:cubicBezTo>
                  <a:pt x="14069" y="491"/>
                  <a:pt x="14056" y="498"/>
                  <a:pt x="14051" y="509"/>
                </a:cubicBezTo>
                <a:cubicBezTo>
                  <a:pt x="14040" y="528"/>
                  <a:pt x="14047" y="546"/>
                  <a:pt x="14063" y="558"/>
                </a:cubicBezTo>
                <a:cubicBezTo>
                  <a:pt x="14083" y="574"/>
                  <a:pt x="14103" y="588"/>
                  <a:pt x="14123" y="602"/>
                </a:cubicBezTo>
                <a:cubicBezTo>
                  <a:pt x="14128" y="606"/>
                  <a:pt x="14134" y="608"/>
                  <a:pt x="14140" y="608"/>
                </a:cubicBezTo>
                <a:cubicBezTo>
                  <a:pt x="14153" y="608"/>
                  <a:pt x="14166" y="600"/>
                  <a:pt x="14172" y="590"/>
                </a:cubicBezTo>
                <a:cubicBezTo>
                  <a:pt x="14183" y="571"/>
                  <a:pt x="14174" y="553"/>
                  <a:pt x="14159" y="541"/>
                </a:cubicBezTo>
                <a:cubicBezTo>
                  <a:pt x="14139" y="525"/>
                  <a:pt x="14120" y="511"/>
                  <a:pt x="14099" y="497"/>
                </a:cubicBezTo>
                <a:cubicBezTo>
                  <a:pt x="14094" y="493"/>
                  <a:pt x="14088" y="491"/>
                  <a:pt x="14082" y="491"/>
                </a:cubicBezTo>
                <a:close/>
                <a:moveTo>
                  <a:pt x="17492" y="577"/>
                </a:moveTo>
                <a:cubicBezTo>
                  <a:pt x="17479" y="577"/>
                  <a:pt x="17467" y="595"/>
                  <a:pt x="17478" y="608"/>
                </a:cubicBezTo>
                <a:cubicBezTo>
                  <a:pt x="17487" y="619"/>
                  <a:pt x="17500" y="624"/>
                  <a:pt x="17512" y="624"/>
                </a:cubicBezTo>
                <a:cubicBezTo>
                  <a:pt x="17525" y="624"/>
                  <a:pt x="17538" y="619"/>
                  <a:pt x="17546" y="609"/>
                </a:cubicBezTo>
                <a:cubicBezTo>
                  <a:pt x="17558" y="596"/>
                  <a:pt x="17546" y="578"/>
                  <a:pt x="17533" y="578"/>
                </a:cubicBezTo>
                <a:cubicBezTo>
                  <a:pt x="17529" y="578"/>
                  <a:pt x="17525" y="580"/>
                  <a:pt x="17521" y="585"/>
                </a:cubicBezTo>
                <a:cubicBezTo>
                  <a:pt x="17519" y="587"/>
                  <a:pt x="17516" y="589"/>
                  <a:pt x="17513" y="589"/>
                </a:cubicBezTo>
                <a:cubicBezTo>
                  <a:pt x="17510" y="589"/>
                  <a:pt x="17506" y="587"/>
                  <a:pt x="17504" y="582"/>
                </a:cubicBezTo>
                <a:cubicBezTo>
                  <a:pt x="17500" y="578"/>
                  <a:pt x="17496" y="577"/>
                  <a:pt x="17492" y="577"/>
                </a:cubicBezTo>
                <a:close/>
                <a:moveTo>
                  <a:pt x="15655" y="558"/>
                </a:moveTo>
                <a:cubicBezTo>
                  <a:pt x="15613" y="558"/>
                  <a:pt x="15613" y="629"/>
                  <a:pt x="15657" y="629"/>
                </a:cubicBezTo>
                <a:lnTo>
                  <a:pt x="15687" y="629"/>
                </a:lnTo>
                <a:cubicBezTo>
                  <a:pt x="15733" y="629"/>
                  <a:pt x="15733" y="558"/>
                  <a:pt x="15687" y="558"/>
                </a:cubicBezTo>
                <a:lnTo>
                  <a:pt x="15657" y="558"/>
                </a:lnTo>
                <a:cubicBezTo>
                  <a:pt x="15656" y="558"/>
                  <a:pt x="15655" y="558"/>
                  <a:pt x="15655" y="558"/>
                </a:cubicBezTo>
                <a:close/>
                <a:moveTo>
                  <a:pt x="2229" y="554"/>
                </a:moveTo>
                <a:cubicBezTo>
                  <a:pt x="2224" y="554"/>
                  <a:pt x="2219" y="556"/>
                  <a:pt x="2215" y="562"/>
                </a:cubicBezTo>
                <a:cubicBezTo>
                  <a:pt x="2202" y="579"/>
                  <a:pt x="2187" y="592"/>
                  <a:pt x="2167" y="598"/>
                </a:cubicBezTo>
                <a:cubicBezTo>
                  <a:pt x="2147" y="607"/>
                  <a:pt x="2152" y="635"/>
                  <a:pt x="2168" y="635"/>
                </a:cubicBezTo>
                <a:cubicBezTo>
                  <a:pt x="2170" y="635"/>
                  <a:pt x="2172" y="635"/>
                  <a:pt x="2174" y="634"/>
                </a:cubicBezTo>
                <a:cubicBezTo>
                  <a:pt x="2203" y="622"/>
                  <a:pt x="2225" y="606"/>
                  <a:pt x="2245" y="580"/>
                </a:cubicBezTo>
                <a:cubicBezTo>
                  <a:pt x="2254" y="567"/>
                  <a:pt x="2242" y="554"/>
                  <a:pt x="2229" y="554"/>
                </a:cubicBezTo>
                <a:close/>
                <a:moveTo>
                  <a:pt x="20405" y="568"/>
                </a:moveTo>
                <a:cubicBezTo>
                  <a:pt x="20372" y="568"/>
                  <a:pt x="20351" y="616"/>
                  <a:pt x="20386" y="634"/>
                </a:cubicBezTo>
                <a:cubicBezTo>
                  <a:pt x="20397" y="639"/>
                  <a:pt x="20406" y="644"/>
                  <a:pt x="20417" y="650"/>
                </a:cubicBezTo>
                <a:cubicBezTo>
                  <a:pt x="20422" y="652"/>
                  <a:pt x="20428" y="654"/>
                  <a:pt x="20433" y="654"/>
                </a:cubicBezTo>
                <a:cubicBezTo>
                  <a:pt x="20465" y="654"/>
                  <a:pt x="20488" y="605"/>
                  <a:pt x="20452" y="588"/>
                </a:cubicBezTo>
                <a:cubicBezTo>
                  <a:pt x="20442" y="582"/>
                  <a:pt x="20433" y="577"/>
                  <a:pt x="20422" y="572"/>
                </a:cubicBezTo>
                <a:cubicBezTo>
                  <a:pt x="20416" y="569"/>
                  <a:pt x="20411" y="568"/>
                  <a:pt x="20405" y="568"/>
                </a:cubicBezTo>
                <a:close/>
                <a:moveTo>
                  <a:pt x="15310" y="597"/>
                </a:moveTo>
                <a:cubicBezTo>
                  <a:pt x="15242" y="597"/>
                  <a:pt x="15241" y="703"/>
                  <a:pt x="15310" y="705"/>
                </a:cubicBezTo>
                <a:lnTo>
                  <a:pt x="15326" y="705"/>
                </a:lnTo>
                <a:cubicBezTo>
                  <a:pt x="15395" y="705"/>
                  <a:pt x="15395" y="597"/>
                  <a:pt x="15326" y="597"/>
                </a:cubicBezTo>
                <a:close/>
                <a:moveTo>
                  <a:pt x="21196" y="555"/>
                </a:moveTo>
                <a:cubicBezTo>
                  <a:pt x="21192" y="555"/>
                  <a:pt x="21187" y="555"/>
                  <a:pt x="21183" y="556"/>
                </a:cubicBezTo>
                <a:cubicBezTo>
                  <a:pt x="21156" y="565"/>
                  <a:pt x="21136" y="595"/>
                  <a:pt x="21146" y="622"/>
                </a:cubicBezTo>
                <a:cubicBezTo>
                  <a:pt x="21150" y="637"/>
                  <a:pt x="21156" y="653"/>
                  <a:pt x="21162" y="666"/>
                </a:cubicBezTo>
                <a:cubicBezTo>
                  <a:pt x="21169" y="690"/>
                  <a:pt x="21189" y="705"/>
                  <a:pt x="21213" y="705"/>
                </a:cubicBezTo>
                <a:cubicBezTo>
                  <a:pt x="21218" y="705"/>
                  <a:pt x="21223" y="704"/>
                  <a:pt x="21228" y="703"/>
                </a:cubicBezTo>
                <a:cubicBezTo>
                  <a:pt x="21254" y="696"/>
                  <a:pt x="21275" y="665"/>
                  <a:pt x="21264" y="638"/>
                </a:cubicBezTo>
                <a:cubicBezTo>
                  <a:pt x="21259" y="622"/>
                  <a:pt x="21254" y="608"/>
                  <a:pt x="21249" y="593"/>
                </a:cubicBezTo>
                <a:cubicBezTo>
                  <a:pt x="21241" y="570"/>
                  <a:pt x="21220" y="555"/>
                  <a:pt x="21196" y="555"/>
                </a:cubicBezTo>
                <a:close/>
                <a:moveTo>
                  <a:pt x="8011" y="581"/>
                </a:moveTo>
                <a:cubicBezTo>
                  <a:pt x="8007" y="581"/>
                  <a:pt x="8005" y="582"/>
                  <a:pt x="8002" y="582"/>
                </a:cubicBezTo>
                <a:cubicBezTo>
                  <a:pt x="7992" y="586"/>
                  <a:pt x="7986" y="591"/>
                  <a:pt x="7982" y="597"/>
                </a:cubicBezTo>
                <a:cubicBezTo>
                  <a:pt x="7975" y="588"/>
                  <a:pt x="7965" y="581"/>
                  <a:pt x="7950" y="581"/>
                </a:cubicBezTo>
                <a:cubicBezTo>
                  <a:pt x="7904" y="581"/>
                  <a:pt x="7904" y="653"/>
                  <a:pt x="7950" y="653"/>
                </a:cubicBezTo>
                <a:cubicBezTo>
                  <a:pt x="7962" y="653"/>
                  <a:pt x="7971" y="647"/>
                  <a:pt x="7978" y="639"/>
                </a:cubicBezTo>
                <a:cubicBezTo>
                  <a:pt x="7987" y="672"/>
                  <a:pt x="8014" y="698"/>
                  <a:pt x="8047" y="708"/>
                </a:cubicBezTo>
                <a:cubicBezTo>
                  <a:pt x="8051" y="710"/>
                  <a:pt x="8055" y="710"/>
                  <a:pt x="8059" y="710"/>
                </a:cubicBezTo>
                <a:cubicBezTo>
                  <a:pt x="8094" y="710"/>
                  <a:pt x="8105" y="653"/>
                  <a:pt x="8067" y="640"/>
                </a:cubicBezTo>
                <a:cubicBezTo>
                  <a:pt x="8051" y="635"/>
                  <a:pt x="8046" y="622"/>
                  <a:pt x="8045" y="608"/>
                </a:cubicBezTo>
                <a:cubicBezTo>
                  <a:pt x="8042" y="591"/>
                  <a:pt x="8025" y="581"/>
                  <a:pt x="8011" y="581"/>
                </a:cubicBezTo>
                <a:close/>
                <a:moveTo>
                  <a:pt x="3302" y="535"/>
                </a:moveTo>
                <a:cubicBezTo>
                  <a:pt x="3262" y="535"/>
                  <a:pt x="3225" y="588"/>
                  <a:pt x="3261" y="626"/>
                </a:cubicBezTo>
                <a:cubicBezTo>
                  <a:pt x="3284" y="651"/>
                  <a:pt x="3310" y="677"/>
                  <a:pt x="3335" y="702"/>
                </a:cubicBezTo>
                <a:cubicBezTo>
                  <a:pt x="3346" y="713"/>
                  <a:pt x="3358" y="718"/>
                  <a:pt x="3370" y="718"/>
                </a:cubicBezTo>
                <a:cubicBezTo>
                  <a:pt x="3410" y="718"/>
                  <a:pt x="3447" y="665"/>
                  <a:pt x="3410" y="628"/>
                </a:cubicBezTo>
                <a:cubicBezTo>
                  <a:pt x="3385" y="602"/>
                  <a:pt x="3362" y="576"/>
                  <a:pt x="3337" y="551"/>
                </a:cubicBezTo>
                <a:cubicBezTo>
                  <a:pt x="3326" y="540"/>
                  <a:pt x="3314" y="535"/>
                  <a:pt x="3302" y="535"/>
                </a:cubicBezTo>
                <a:close/>
                <a:moveTo>
                  <a:pt x="9437" y="600"/>
                </a:moveTo>
                <a:cubicBezTo>
                  <a:pt x="9419" y="600"/>
                  <a:pt x="9401" y="609"/>
                  <a:pt x="9391" y="626"/>
                </a:cubicBezTo>
                <a:cubicBezTo>
                  <a:pt x="9376" y="650"/>
                  <a:pt x="9385" y="686"/>
                  <a:pt x="9411" y="700"/>
                </a:cubicBezTo>
                <a:cubicBezTo>
                  <a:pt x="9421" y="705"/>
                  <a:pt x="9431" y="710"/>
                  <a:pt x="9441" y="716"/>
                </a:cubicBezTo>
                <a:cubicBezTo>
                  <a:pt x="9450" y="720"/>
                  <a:pt x="9459" y="722"/>
                  <a:pt x="9468" y="722"/>
                </a:cubicBezTo>
                <a:cubicBezTo>
                  <a:pt x="9486" y="722"/>
                  <a:pt x="9504" y="713"/>
                  <a:pt x="9515" y="696"/>
                </a:cubicBezTo>
                <a:cubicBezTo>
                  <a:pt x="9528" y="672"/>
                  <a:pt x="9521" y="635"/>
                  <a:pt x="9495" y="622"/>
                </a:cubicBezTo>
                <a:cubicBezTo>
                  <a:pt x="9484" y="617"/>
                  <a:pt x="9475" y="612"/>
                  <a:pt x="9464" y="607"/>
                </a:cubicBezTo>
                <a:cubicBezTo>
                  <a:pt x="9456" y="602"/>
                  <a:pt x="9446" y="600"/>
                  <a:pt x="9437" y="600"/>
                </a:cubicBezTo>
                <a:close/>
                <a:moveTo>
                  <a:pt x="23841" y="623"/>
                </a:moveTo>
                <a:cubicBezTo>
                  <a:pt x="23831" y="623"/>
                  <a:pt x="23820" y="629"/>
                  <a:pt x="23814" y="642"/>
                </a:cubicBezTo>
                <a:cubicBezTo>
                  <a:pt x="23809" y="653"/>
                  <a:pt x="23803" y="661"/>
                  <a:pt x="23799" y="672"/>
                </a:cubicBezTo>
                <a:cubicBezTo>
                  <a:pt x="23784" y="700"/>
                  <a:pt x="23808" y="726"/>
                  <a:pt x="23832" y="726"/>
                </a:cubicBezTo>
                <a:cubicBezTo>
                  <a:pt x="23842" y="726"/>
                  <a:pt x="23853" y="720"/>
                  <a:pt x="23859" y="707"/>
                </a:cubicBezTo>
                <a:cubicBezTo>
                  <a:pt x="23865" y="697"/>
                  <a:pt x="23870" y="687"/>
                  <a:pt x="23875" y="677"/>
                </a:cubicBezTo>
                <a:cubicBezTo>
                  <a:pt x="23889" y="649"/>
                  <a:pt x="23864" y="623"/>
                  <a:pt x="23841" y="623"/>
                </a:cubicBezTo>
                <a:close/>
                <a:moveTo>
                  <a:pt x="12217" y="701"/>
                </a:moveTo>
                <a:cubicBezTo>
                  <a:pt x="12194" y="701"/>
                  <a:pt x="12194" y="736"/>
                  <a:pt x="12217" y="736"/>
                </a:cubicBezTo>
                <a:cubicBezTo>
                  <a:pt x="12240" y="736"/>
                  <a:pt x="12240" y="701"/>
                  <a:pt x="12217" y="701"/>
                </a:cubicBezTo>
                <a:close/>
                <a:moveTo>
                  <a:pt x="7054" y="625"/>
                </a:moveTo>
                <a:cubicBezTo>
                  <a:pt x="7033" y="625"/>
                  <a:pt x="7011" y="642"/>
                  <a:pt x="7018" y="669"/>
                </a:cubicBezTo>
                <a:cubicBezTo>
                  <a:pt x="7023" y="689"/>
                  <a:pt x="7029" y="708"/>
                  <a:pt x="7034" y="729"/>
                </a:cubicBezTo>
                <a:cubicBezTo>
                  <a:pt x="7038" y="747"/>
                  <a:pt x="7052" y="755"/>
                  <a:pt x="7066" y="755"/>
                </a:cubicBezTo>
                <a:cubicBezTo>
                  <a:pt x="7087" y="755"/>
                  <a:pt x="7109" y="738"/>
                  <a:pt x="7102" y="711"/>
                </a:cubicBezTo>
                <a:cubicBezTo>
                  <a:pt x="7097" y="691"/>
                  <a:pt x="7091" y="670"/>
                  <a:pt x="7086" y="651"/>
                </a:cubicBezTo>
                <a:cubicBezTo>
                  <a:pt x="7082" y="633"/>
                  <a:pt x="7068" y="625"/>
                  <a:pt x="7054" y="625"/>
                </a:cubicBezTo>
                <a:close/>
                <a:moveTo>
                  <a:pt x="8566" y="673"/>
                </a:moveTo>
                <a:cubicBezTo>
                  <a:pt x="8540" y="673"/>
                  <a:pt x="8516" y="708"/>
                  <a:pt x="8541" y="733"/>
                </a:cubicBezTo>
                <a:lnTo>
                  <a:pt x="8557" y="749"/>
                </a:lnTo>
                <a:cubicBezTo>
                  <a:pt x="8564" y="756"/>
                  <a:pt x="8573" y="760"/>
                  <a:pt x="8581" y="760"/>
                </a:cubicBezTo>
                <a:cubicBezTo>
                  <a:pt x="8608" y="760"/>
                  <a:pt x="8632" y="724"/>
                  <a:pt x="8606" y="700"/>
                </a:cubicBezTo>
                <a:lnTo>
                  <a:pt x="8591" y="684"/>
                </a:lnTo>
                <a:cubicBezTo>
                  <a:pt x="8583" y="676"/>
                  <a:pt x="8575" y="673"/>
                  <a:pt x="8566" y="673"/>
                </a:cubicBezTo>
                <a:close/>
                <a:moveTo>
                  <a:pt x="127" y="713"/>
                </a:moveTo>
                <a:cubicBezTo>
                  <a:pt x="110" y="713"/>
                  <a:pt x="100" y="738"/>
                  <a:pt x="118" y="745"/>
                </a:cubicBezTo>
                <a:cubicBezTo>
                  <a:pt x="128" y="750"/>
                  <a:pt x="136" y="755"/>
                  <a:pt x="147" y="761"/>
                </a:cubicBezTo>
                <a:cubicBezTo>
                  <a:pt x="150" y="763"/>
                  <a:pt x="154" y="763"/>
                  <a:pt x="157" y="763"/>
                </a:cubicBezTo>
                <a:cubicBezTo>
                  <a:pt x="173" y="763"/>
                  <a:pt x="183" y="740"/>
                  <a:pt x="166" y="731"/>
                </a:cubicBezTo>
                <a:cubicBezTo>
                  <a:pt x="155" y="726"/>
                  <a:pt x="146" y="721"/>
                  <a:pt x="135" y="716"/>
                </a:cubicBezTo>
                <a:cubicBezTo>
                  <a:pt x="132" y="714"/>
                  <a:pt x="130" y="713"/>
                  <a:pt x="127" y="713"/>
                </a:cubicBezTo>
                <a:close/>
                <a:moveTo>
                  <a:pt x="19606" y="734"/>
                </a:moveTo>
                <a:cubicBezTo>
                  <a:pt x="19583" y="734"/>
                  <a:pt x="19583" y="770"/>
                  <a:pt x="19606" y="770"/>
                </a:cubicBezTo>
                <a:cubicBezTo>
                  <a:pt x="19630" y="770"/>
                  <a:pt x="19630" y="734"/>
                  <a:pt x="19606" y="734"/>
                </a:cubicBezTo>
                <a:close/>
                <a:moveTo>
                  <a:pt x="5477" y="738"/>
                </a:moveTo>
                <a:cubicBezTo>
                  <a:pt x="5436" y="738"/>
                  <a:pt x="5399" y="790"/>
                  <a:pt x="5436" y="828"/>
                </a:cubicBezTo>
                <a:cubicBezTo>
                  <a:pt x="5441" y="834"/>
                  <a:pt x="5447" y="838"/>
                  <a:pt x="5452" y="843"/>
                </a:cubicBezTo>
                <a:cubicBezTo>
                  <a:pt x="5463" y="854"/>
                  <a:pt x="5475" y="859"/>
                  <a:pt x="5488" y="859"/>
                </a:cubicBezTo>
                <a:cubicBezTo>
                  <a:pt x="5529" y="859"/>
                  <a:pt x="5566" y="806"/>
                  <a:pt x="5528" y="769"/>
                </a:cubicBezTo>
                <a:lnTo>
                  <a:pt x="5513" y="753"/>
                </a:lnTo>
                <a:cubicBezTo>
                  <a:pt x="5501" y="742"/>
                  <a:pt x="5489" y="738"/>
                  <a:pt x="5477" y="738"/>
                </a:cubicBezTo>
                <a:close/>
                <a:moveTo>
                  <a:pt x="16152" y="755"/>
                </a:moveTo>
                <a:cubicBezTo>
                  <a:pt x="16134" y="755"/>
                  <a:pt x="16116" y="767"/>
                  <a:pt x="16116" y="790"/>
                </a:cubicBezTo>
                <a:lnTo>
                  <a:pt x="16116" y="834"/>
                </a:lnTo>
                <a:cubicBezTo>
                  <a:pt x="16116" y="857"/>
                  <a:pt x="16134" y="868"/>
                  <a:pt x="16152" y="868"/>
                </a:cubicBezTo>
                <a:cubicBezTo>
                  <a:pt x="16170" y="868"/>
                  <a:pt x="16188" y="857"/>
                  <a:pt x="16188" y="834"/>
                </a:cubicBezTo>
                <a:lnTo>
                  <a:pt x="16188" y="790"/>
                </a:lnTo>
                <a:cubicBezTo>
                  <a:pt x="16188" y="767"/>
                  <a:pt x="16170" y="755"/>
                  <a:pt x="16152" y="755"/>
                </a:cubicBezTo>
                <a:close/>
                <a:moveTo>
                  <a:pt x="16334" y="726"/>
                </a:moveTo>
                <a:cubicBezTo>
                  <a:pt x="16313" y="726"/>
                  <a:pt x="16291" y="744"/>
                  <a:pt x="16296" y="770"/>
                </a:cubicBezTo>
                <a:lnTo>
                  <a:pt x="16311" y="844"/>
                </a:lnTo>
                <a:cubicBezTo>
                  <a:pt x="16315" y="863"/>
                  <a:pt x="16328" y="871"/>
                  <a:pt x="16342" y="871"/>
                </a:cubicBezTo>
                <a:cubicBezTo>
                  <a:pt x="16363" y="871"/>
                  <a:pt x="16385" y="853"/>
                  <a:pt x="16379" y="827"/>
                </a:cubicBezTo>
                <a:lnTo>
                  <a:pt x="16364" y="752"/>
                </a:lnTo>
                <a:cubicBezTo>
                  <a:pt x="16360" y="734"/>
                  <a:pt x="16347" y="726"/>
                  <a:pt x="16334" y="726"/>
                </a:cubicBezTo>
                <a:close/>
                <a:moveTo>
                  <a:pt x="20761" y="768"/>
                </a:moveTo>
                <a:cubicBezTo>
                  <a:pt x="20751" y="768"/>
                  <a:pt x="20742" y="772"/>
                  <a:pt x="20735" y="779"/>
                </a:cubicBezTo>
                <a:cubicBezTo>
                  <a:pt x="20721" y="794"/>
                  <a:pt x="20722" y="815"/>
                  <a:pt x="20735" y="829"/>
                </a:cubicBezTo>
                <a:cubicBezTo>
                  <a:pt x="20756" y="854"/>
                  <a:pt x="20776" y="879"/>
                  <a:pt x="20797" y="904"/>
                </a:cubicBezTo>
                <a:cubicBezTo>
                  <a:pt x="20803" y="911"/>
                  <a:pt x="20812" y="914"/>
                  <a:pt x="20821" y="914"/>
                </a:cubicBezTo>
                <a:cubicBezTo>
                  <a:pt x="20831" y="914"/>
                  <a:pt x="20841" y="910"/>
                  <a:pt x="20846" y="904"/>
                </a:cubicBezTo>
                <a:cubicBezTo>
                  <a:pt x="20861" y="889"/>
                  <a:pt x="20860" y="868"/>
                  <a:pt x="20846" y="854"/>
                </a:cubicBezTo>
                <a:cubicBezTo>
                  <a:pt x="20825" y="829"/>
                  <a:pt x="20806" y="804"/>
                  <a:pt x="20785" y="779"/>
                </a:cubicBezTo>
                <a:cubicBezTo>
                  <a:pt x="20779" y="772"/>
                  <a:pt x="20770" y="768"/>
                  <a:pt x="20761" y="768"/>
                </a:cubicBezTo>
                <a:close/>
                <a:moveTo>
                  <a:pt x="9934" y="794"/>
                </a:moveTo>
                <a:cubicBezTo>
                  <a:pt x="9893" y="794"/>
                  <a:pt x="9857" y="847"/>
                  <a:pt x="9894" y="884"/>
                </a:cubicBezTo>
                <a:lnTo>
                  <a:pt x="9909" y="900"/>
                </a:lnTo>
                <a:cubicBezTo>
                  <a:pt x="9921" y="911"/>
                  <a:pt x="9933" y="916"/>
                  <a:pt x="9946" y="916"/>
                </a:cubicBezTo>
                <a:cubicBezTo>
                  <a:pt x="9986" y="916"/>
                  <a:pt x="10023" y="863"/>
                  <a:pt x="9985" y="826"/>
                </a:cubicBezTo>
                <a:lnTo>
                  <a:pt x="9970" y="810"/>
                </a:lnTo>
                <a:cubicBezTo>
                  <a:pt x="9959" y="798"/>
                  <a:pt x="9946" y="794"/>
                  <a:pt x="9934" y="794"/>
                </a:cubicBezTo>
                <a:close/>
                <a:moveTo>
                  <a:pt x="12354" y="851"/>
                </a:moveTo>
                <a:cubicBezTo>
                  <a:pt x="12342" y="851"/>
                  <a:pt x="12330" y="864"/>
                  <a:pt x="12337" y="879"/>
                </a:cubicBezTo>
                <a:cubicBezTo>
                  <a:pt x="12342" y="889"/>
                  <a:pt x="12348" y="899"/>
                  <a:pt x="12352" y="909"/>
                </a:cubicBezTo>
                <a:cubicBezTo>
                  <a:pt x="12356" y="916"/>
                  <a:pt x="12361" y="918"/>
                  <a:pt x="12366" y="918"/>
                </a:cubicBezTo>
                <a:cubicBezTo>
                  <a:pt x="12378" y="918"/>
                  <a:pt x="12390" y="905"/>
                  <a:pt x="12383" y="890"/>
                </a:cubicBezTo>
                <a:cubicBezTo>
                  <a:pt x="12377" y="880"/>
                  <a:pt x="12371" y="870"/>
                  <a:pt x="12367" y="860"/>
                </a:cubicBezTo>
                <a:cubicBezTo>
                  <a:pt x="12364" y="854"/>
                  <a:pt x="12359" y="851"/>
                  <a:pt x="12354" y="851"/>
                </a:cubicBezTo>
                <a:close/>
                <a:moveTo>
                  <a:pt x="11842" y="801"/>
                </a:moveTo>
                <a:cubicBezTo>
                  <a:pt x="11833" y="801"/>
                  <a:pt x="11824" y="804"/>
                  <a:pt x="11815" y="808"/>
                </a:cubicBezTo>
                <a:cubicBezTo>
                  <a:pt x="11805" y="813"/>
                  <a:pt x="11795" y="818"/>
                  <a:pt x="11785" y="823"/>
                </a:cubicBezTo>
                <a:cubicBezTo>
                  <a:pt x="11758" y="837"/>
                  <a:pt x="11752" y="872"/>
                  <a:pt x="11765" y="897"/>
                </a:cubicBezTo>
                <a:cubicBezTo>
                  <a:pt x="11775" y="914"/>
                  <a:pt x="11793" y="923"/>
                  <a:pt x="11811" y="923"/>
                </a:cubicBezTo>
                <a:cubicBezTo>
                  <a:pt x="11820" y="923"/>
                  <a:pt x="11829" y="921"/>
                  <a:pt x="11838" y="917"/>
                </a:cubicBezTo>
                <a:cubicBezTo>
                  <a:pt x="11848" y="910"/>
                  <a:pt x="11858" y="905"/>
                  <a:pt x="11868" y="901"/>
                </a:cubicBezTo>
                <a:cubicBezTo>
                  <a:pt x="11895" y="888"/>
                  <a:pt x="11901" y="853"/>
                  <a:pt x="11888" y="828"/>
                </a:cubicBezTo>
                <a:cubicBezTo>
                  <a:pt x="11878" y="810"/>
                  <a:pt x="11860" y="801"/>
                  <a:pt x="11842" y="801"/>
                </a:cubicBezTo>
                <a:close/>
                <a:moveTo>
                  <a:pt x="2859" y="854"/>
                </a:moveTo>
                <a:cubicBezTo>
                  <a:pt x="2813" y="854"/>
                  <a:pt x="2813" y="925"/>
                  <a:pt x="2859" y="925"/>
                </a:cubicBezTo>
                <a:lnTo>
                  <a:pt x="2875" y="925"/>
                </a:lnTo>
                <a:cubicBezTo>
                  <a:pt x="2921" y="925"/>
                  <a:pt x="2921" y="854"/>
                  <a:pt x="2875" y="854"/>
                </a:cubicBezTo>
                <a:close/>
                <a:moveTo>
                  <a:pt x="12877" y="817"/>
                </a:moveTo>
                <a:cubicBezTo>
                  <a:pt x="12809" y="817"/>
                  <a:pt x="12809" y="925"/>
                  <a:pt x="12877" y="925"/>
                </a:cubicBezTo>
                <a:lnTo>
                  <a:pt x="12907" y="925"/>
                </a:lnTo>
                <a:cubicBezTo>
                  <a:pt x="12975" y="925"/>
                  <a:pt x="12977" y="817"/>
                  <a:pt x="12907" y="817"/>
                </a:cubicBezTo>
                <a:close/>
                <a:moveTo>
                  <a:pt x="14891" y="828"/>
                </a:moveTo>
                <a:cubicBezTo>
                  <a:pt x="14873" y="828"/>
                  <a:pt x="14855" y="839"/>
                  <a:pt x="14855" y="862"/>
                </a:cubicBezTo>
                <a:lnTo>
                  <a:pt x="14855" y="892"/>
                </a:lnTo>
                <a:cubicBezTo>
                  <a:pt x="14855" y="915"/>
                  <a:pt x="14872" y="926"/>
                  <a:pt x="14890" y="926"/>
                </a:cubicBezTo>
                <a:cubicBezTo>
                  <a:pt x="14908" y="926"/>
                  <a:pt x="14926" y="915"/>
                  <a:pt x="14926" y="892"/>
                </a:cubicBezTo>
                <a:lnTo>
                  <a:pt x="14926" y="862"/>
                </a:lnTo>
                <a:cubicBezTo>
                  <a:pt x="14926" y="839"/>
                  <a:pt x="14909" y="828"/>
                  <a:pt x="14891" y="828"/>
                </a:cubicBezTo>
                <a:close/>
                <a:moveTo>
                  <a:pt x="18870" y="899"/>
                </a:moveTo>
                <a:cubicBezTo>
                  <a:pt x="18845" y="899"/>
                  <a:pt x="18845" y="933"/>
                  <a:pt x="18870" y="933"/>
                </a:cubicBezTo>
                <a:lnTo>
                  <a:pt x="18885" y="933"/>
                </a:lnTo>
                <a:cubicBezTo>
                  <a:pt x="18908" y="933"/>
                  <a:pt x="18908" y="899"/>
                  <a:pt x="18885" y="899"/>
                </a:cubicBezTo>
                <a:close/>
                <a:moveTo>
                  <a:pt x="22310" y="861"/>
                </a:moveTo>
                <a:cubicBezTo>
                  <a:pt x="22293" y="861"/>
                  <a:pt x="22275" y="873"/>
                  <a:pt x="22275" y="896"/>
                </a:cubicBezTo>
                <a:lnTo>
                  <a:pt x="22275" y="926"/>
                </a:lnTo>
                <a:cubicBezTo>
                  <a:pt x="22275" y="949"/>
                  <a:pt x="22293" y="961"/>
                  <a:pt x="22310" y="961"/>
                </a:cubicBezTo>
                <a:cubicBezTo>
                  <a:pt x="22328" y="961"/>
                  <a:pt x="22346" y="949"/>
                  <a:pt x="22346" y="926"/>
                </a:cubicBezTo>
                <a:lnTo>
                  <a:pt x="22346" y="896"/>
                </a:lnTo>
                <a:cubicBezTo>
                  <a:pt x="22346" y="873"/>
                  <a:pt x="22328" y="861"/>
                  <a:pt x="22310" y="861"/>
                </a:cubicBezTo>
                <a:close/>
                <a:moveTo>
                  <a:pt x="6632" y="880"/>
                </a:moveTo>
                <a:cubicBezTo>
                  <a:pt x="6615" y="880"/>
                  <a:pt x="6597" y="892"/>
                  <a:pt x="6597" y="915"/>
                </a:cubicBezTo>
                <a:lnTo>
                  <a:pt x="6597" y="930"/>
                </a:lnTo>
                <a:cubicBezTo>
                  <a:pt x="6596" y="952"/>
                  <a:pt x="6613" y="963"/>
                  <a:pt x="6631" y="963"/>
                </a:cubicBezTo>
                <a:cubicBezTo>
                  <a:pt x="6649" y="963"/>
                  <a:pt x="6667" y="952"/>
                  <a:pt x="6667" y="930"/>
                </a:cubicBezTo>
                <a:lnTo>
                  <a:pt x="6667" y="915"/>
                </a:lnTo>
                <a:cubicBezTo>
                  <a:pt x="6667" y="892"/>
                  <a:pt x="6650" y="880"/>
                  <a:pt x="6632" y="880"/>
                </a:cubicBezTo>
                <a:close/>
                <a:moveTo>
                  <a:pt x="14740" y="886"/>
                </a:moveTo>
                <a:cubicBezTo>
                  <a:pt x="14723" y="886"/>
                  <a:pt x="14705" y="898"/>
                  <a:pt x="14705" y="921"/>
                </a:cubicBezTo>
                <a:lnTo>
                  <a:pt x="14705" y="937"/>
                </a:lnTo>
                <a:cubicBezTo>
                  <a:pt x="14705" y="960"/>
                  <a:pt x="14723" y="971"/>
                  <a:pt x="14740" y="971"/>
                </a:cubicBezTo>
                <a:cubicBezTo>
                  <a:pt x="14758" y="971"/>
                  <a:pt x="14776" y="960"/>
                  <a:pt x="14776" y="937"/>
                </a:cubicBezTo>
                <a:lnTo>
                  <a:pt x="14776" y="921"/>
                </a:lnTo>
                <a:cubicBezTo>
                  <a:pt x="14776" y="898"/>
                  <a:pt x="14758" y="886"/>
                  <a:pt x="14740" y="886"/>
                </a:cubicBezTo>
                <a:close/>
                <a:moveTo>
                  <a:pt x="7699" y="897"/>
                </a:moveTo>
                <a:cubicBezTo>
                  <a:pt x="7672" y="897"/>
                  <a:pt x="7648" y="932"/>
                  <a:pt x="7673" y="958"/>
                </a:cubicBezTo>
                <a:lnTo>
                  <a:pt x="7689" y="973"/>
                </a:lnTo>
                <a:cubicBezTo>
                  <a:pt x="7696" y="981"/>
                  <a:pt x="7704" y="984"/>
                  <a:pt x="7712" y="984"/>
                </a:cubicBezTo>
                <a:cubicBezTo>
                  <a:pt x="7740" y="984"/>
                  <a:pt x="7764" y="947"/>
                  <a:pt x="7739" y="923"/>
                </a:cubicBezTo>
                <a:lnTo>
                  <a:pt x="7723" y="907"/>
                </a:lnTo>
                <a:cubicBezTo>
                  <a:pt x="7716" y="900"/>
                  <a:pt x="7707" y="897"/>
                  <a:pt x="7699" y="897"/>
                </a:cubicBezTo>
                <a:close/>
                <a:moveTo>
                  <a:pt x="13904" y="850"/>
                </a:moveTo>
                <a:cubicBezTo>
                  <a:pt x="13868" y="850"/>
                  <a:pt x="13830" y="889"/>
                  <a:pt x="13854" y="931"/>
                </a:cubicBezTo>
                <a:cubicBezTo>
                  <a:pt x="13874" y="967"/>
                  <a:pt x="13905" y="984"/>
                  <a:pt x="13944" y="988"/>
                </a:cubicBezTo>
                <a:cubicBezTo>
                  <a:pt x="13945" y="988"/>
                  <a:pt x="13947" y="988"/>
                  <a:pt x="13948" y="988"/>
                </a:cubicBezTo>
                <a:cubicBezTo>
                  <a:pt x="13976" y="988"/>
                  <a:pt x="13998" y="960"/>
                  <a:pt x="13998" y="933"/>
                </a:cubicBezTo>
                <a:cubicBezTo>
                  <a:pt x="13998" y="904"/>
                  <a:pt x="13975" y="885"/>
                  <a:pt x="13948" y="880"/>
                </a:cubicBezTo>
                <a:cubicBezTo>
                  <a:pt x="13947" y="879"/>
                  <a:pt x="13947" y="878"/>
                  <a:pt x="13946" y="876"/>
                </a:cubicBezTo>
                <a:cubicBezTo>
                  <a:pt x="13936" y="857"/>
                  <a:pt x="13920" y="850"/>
                  <a:pt x="13904" y="850"/>
                </a:cubicBezTo>
                <a:close/>
                <a:moveTo>
                  <a:pt x="16602" y="920"/>
                </a:moveTo>
                <a:cubicBezTo>
                  <a:pt x="16555" y="920"/>
                  <a:pt x="16555" y="990"/>
                  <a:pt x="16602" y="990"/>
                </a:cubicBezTo>
                <a:lnTo>
                  <a:pt x="16617" y="990"/>
                </a:lnTo>
                <a:cubicBezTo>
                  <a:pt x="16618" y="990"/>
                  <a:pt x="16618" y="990"/>
                  <a:pt x="16618" y="990"/>
                </a:cubicBezTo>
                <a:cubicBezTo>
                  <a:pt x="16662" y="990"/>
                  <a:pt x="16662" y="920"/>
                  <a:pt x="16617" y="920"/>
                </a:cubicBezTo>
                <a:close/>
                <a:moveTo>
                  <a:pt x="18192" y="927"/>
                </a:moveTo>
                <a:cubicBezTo>
                  <a:pt x="18181" y="927"/>
                  <a:pt x="18169" y="940"/>
                  <a:pt x="18176" y="954"/>
                </a:cubicBezTo>
                <a:cubicBezTo>
                  <a:pt x="18181" y="965"/>
                  <a:pt x="18187" y="974"/>
                  <a:pt x="18192" y="985"/>
                </a:cubicBezTo>
                <a:cubicBezTo>
                  <a:pt x="18195" y="991"/>
                  <a:pt x="18200" y="994"/>
                  <a:pt x="18206" y="994"/>
                </a:cubicBezTo>
                <a:cubicBezTo>
                  <a:pt x="18217" y="994"/>
                  <a:pt x="18229" y="981"/>
                  <a:pt x="18222" y="967"/>
                </a:cubicBezTo>
                <a:cubicBezTo>
                  <a:pt x="18217" y="956"/>
                  <a:pt x="18212" y="947"/>
                  <a:pt x="18206" y="937"/>
                </a:cubicBezTo>
                <a:cubicBezTo>
                  <a:pt x="18203" y="930"/>
                  <a:pt x="18198" y="927"/>
                  <a:pt x="18192" y="927"/>
                </a:cubicBezTo>
                <a:close/>
                <a:moveTo>
                  <a:pt x="13508" y="927"/>
                </a:moveTo>
                <a:cubicBezTo>
                  <a:pt x="13462" y="927"/>
                  <a:pt x="13462" y="998"/>
                  <a:pt x="13508" y="998"/>
                </a:cubicBezTo>
                <a:cubicBezTo>
                  <a:pt x="13554" y="998"/>
                  <a:pt x="13554" y="927"/>
                  <a:pt x="13508" y="927"/>
                </a:cubicBezTo>
                <a:close/>
                <a:moveTo>
                  <a:pt x="15552" y="884"/>
                </a:moveTo>
                <a:cubicBezTo>
                  <a:pt x="15511" y="884"/>
                  <a:pt x="15474" y="937"/>
                  <a:pt x="15511" y="974"/>
                </a:cubicBezTo>
                <a:lnTo>
                  <a:pt x="15527" y="990"/>
                </a:lnTo>
                <a:cubicBezTo>
                  <a:pt x="15538" y="1001"/>
                  <a:pt x="15551" y="1006"/>
                  <a:pt x="15563" y="1006"/>
                </a:cubicBezTo>
                <a:cubicBezTo>
                  <a:pt x="15604" y="1006"/>
                  <a:pt x="15640" y="953"/>
                  <a:pt x="15603" y="916"/>
                </a:cubicBezTo>
                <a:lnTo>
                  <a:pt x="15587" y="900"/>
                </a:lnTo>
                <a:cubicBezTo>
                  <a:pt x="15576" y="889"/>
                  <a:pt x="15564" y="884"/>
                  <a:pt x="15552" y="884"/>
                </a:cubicBezTo>
                <a:close/>
                <a:moveTo>
                  <a:pt x="21737" y="870"/>
                </a:moveTo>
                <a:cubicBezTo>
                  <a:pt x="21719" y="870"/>
                  <a:pt x="21700" y="880"/>
                  <a:pt x="21691" y="897"/>
                </a:cubicBezTo>
                <a:cubicBezTo>
                  <a:pt x="21686" y="907"/>
                  <a:pt x="21680" y="917"/>
                  <a:pt x="21675" y="927"/>
                </a:cubicBezTo>
                <a:cubicBezTo>
                  <a:pt x="21662" y="953"/>
                  <a:pt x="21668" y="985"/>
                  <a:pt x="21695" y="1000"/>
                </a:cubicBezTo>
                <a:cubicBezTo>
                  <a:pt x="21703" y="1005"/>
                  <a:pt x="21712" y="1008"/>
                  <a:pt x="21722" y="1008"/>
                </a:cubicBezTo>
                <a:cubicBezTo>
                  <a:pt x="21741" y="1008"/>
                  <a:pt x="21760" y="998"/>
                  <a:pt x="21768" y="981"/>
                </a:cubicBezTo>
                <a:cubicBezTo>
                  <a:pt x="21774" y="970"/>
                  <a:pt x="21779" y="962"/>
                  <a:pt x="21784" y="951"/>
                </a:cubicBezTo>
                <a:cubicBezTo>
                  <a:pt x="21798" y="925"/>
                  <a:pt x="21792" y="894"/>
                  <a:pt x="21764" y="878"/>
                </a:cubicBezTo>
                <a:cubicBezTo>
                  <a:pt x="21756" y="873"/>
                  <a:pt x="21747" y="870"/>
                  <a:pt x="21737" y="870"/>
                </a:cubicBezTo>
                <a:close/>
                <a:moveTo>
                  <a:pt x="24322" y="940"/>
                </a:moveTo>
                <a:cubicBezTo>
                  <a:pt x="24314" y="940"/>
                  <a:pt x="24306" y="944"/>
                  <a:pt x="24298" y="951"/>
                </a:cubicBezTo>
                <a:lnTo>
                  <a:pt x="24283" y="967"/>
                </a:lnTo>
                <a:cubicBezTo>
                  <a:pt x="24258" y="992"/>
                  <a:pt x="24282" y="1027"/>
                  <a:pt x="24309" y="1027"/>
                </a:cubicBezTo>
                <a:cubicBezTo>
                  <a:pt x="24317" y="1027"/>
                  <a:pt x="24326" y="1024"/>
                  <a:pt x="24333" y="1016"/>
                </a:cubicBezTo>
                <a:lnTo>
                  <a:pt x="24349" y="1000"/>
                </a:lnTo>
                <a:cubicBezTo>
                  <a:pt x="24374" y="976"/>
                  <a:pt x="24349" y="940"/>
                  <a:pt x="24322" y="940"/>
                </a:cubicBezTo>
                <a:close/>
                <a:moveTo>
                  <a:pt x="11044" y="954"/>
                </a:moveTo>
                <a:cubicBezTo>
                  <a:pt x="11038" y="954"/>
                  <a:pt x="11033" y="956"/>
                  <a:pt x="11029" y="962"/>
                </a:cubicBezTo>
                <a:cubicBezTo>
                  <a:pt x="11016" y="978"/>
                  <a:pt x="11000" y="991"/>
                  <a:pt x="10981" y="998"/>
                </a:cubicBezTo>
                <a:cubicBezTo>
                  <a:pt x="10961" y="1006"/>
                  <a:pt x="10966" y="1034"/>
                  <a:pt x="10982" y="1034"/>
                </a:cubicBezTo>
                <a:cubicBezTo>
                  <a:pt x="10984" y="1034"/>
                  <a:pt x="10986" y="1034"/>
                  <a:pt x="10989" y="1033"/>
                </a:cubicBezTo>
                <a:cubicBezTo>
                  <a:pt x="11018" y="1021"/>
                  <a:pt x="11041" y="1005"/>
                  <a:pt x="11060" y="980"/>
                </a:cubicBezTo>
                <a:cubicBezTo>
                  <a:pt x="11069" y="967"/>
                  <a:pt x="11056" y="954"/>
                  <a:pt x="11044" y="954"/>
                </a:cubicBezTo>
                <a:close/>
                <a:moveTo>
                  <a:pt x="16840" y="995"/>
                </a:moveTo>
                <a:cubicBezTo>
                  <a:pt x="16795" y="995"/>
                  <a:pt x="16795" y="1066"/>
                  <a:pt x="16840" y="1066"/>
                </a:cubicBezTo>
                <a:lnTo>
                  <a:pt x="16856" y="1066"/>
                </a:lnTo>
                <a:cubicBezTo>
                  <a:pt x="16902" y="1066"/>
                  <a:pt x="16902" y="995"/>
                  <a:pt x="16856" y="995"/>
                </a:cubicBezTo>
                <a:close/>
                <a:moveTo>
                  <a:pt x="666" y="967"/>
                </a:moveTo>
                <a:cubicBezTo>
                  <a:pt x="661" y="967"/>
                  <a:pt x="655" y="969"/>
                  <a:pt x="649" y="972"/>
                </a:cubicBezTo>
                <a:cubicBezTo>
                  <a:pt x="633" y="981"/>
                  <a:pt x="624" y="1005"/>
                  <a:pt x="636" y="1020"/>
                </a:cubicBezTo>
                <a:cubicBezTo>
                  <a:pt x="652" y="1040"/>
                  <a:pt x="665" y="1061"/>
                  <a:pt x="680" y="1080"/>
                </a:cubicBezTo>
                <a:cubicBezTo>
                  <a:pt x="688" y="1091"/>
                  <a:pt x="700" y="1098"/>
                  <a:pt x="712" y="1098"/>
                </a:cubicBezTo>
                <a:cubicBezTo>
                  <a:pt x="717" y="1098"/>
                  <a:pt x="723" y="1097"/>
                  <a:pt x="728" y="1094"/>
                </a:cubicBezTo>
                <a:cubicBezTo>
                  <a:pt x="744" y="1085"/>
                  <a:pt x="753" y="1061"/>
                  <a:pt x="742" y="1046"/>
                </a:cubicBezTo>
                <a:cubicBezTo>
                  <a:pt x="726" y="1026"/>
                  <a:pt x="712" y="1005"/>
                  <a:pt x="697" y="985"/>
                </a:cubicBezTo>
                <a:cubicBezTo>
                  <a:pt x="689" y="974"/>
                  <a:pt x="678" y="967"/>
                  <a:pt x="666" y="967"/>
                </a:cubicBezTo>
                <a:close/>
                <a:moveTo>
                  <a:pt x="12116" y="935"/>
                </a:moveTo>
                <a:cubicBezTo>
                  <a:pt x="12076" y="935"/>
                  <a:pt x="12040" y="988"/>
                  <a:pt x="12076" y="1026"/>
                </a:cubicBezTo>
                <a:cubicBezTo>
                  <a:pt x="12099" y="1051"/>
                  <a:pt x="12124" y="1075"/>
                  <a:pt x="12149" y="1101"/>
                </a:cubicBezTo>
                <a:cubicBezTo>
                  <a:pt x="12160" y="1112"/>
                  <a:pt x="12172" y="1117"/>
                  <a:pt x="12184" y="1117"/>
                </a:cubicBezTo>
                <a:cubicBezTo>
                  <a:pt x="12225" y="1117"/>
                  <a:pt x="12261" y="1064"/>
                  <a:pt x="12225" y="1027"/>
                </a:cubicBezTo>
                <a:cubicBezTo>
                  <a:pt x="12200" y="1002"/>
                  <a:pt x="12176" y="975"/>
                  <a:pt x="12151" y="951"/>
                </a:cubicBezTo>
                <a:cubicBezTo>
                  <a:pt x="12141" y="940"/>
                  <a:pt x="12128" y="935"/>
                  <a:pt x="12116" y="935"/>
                </a:cubicBezTo>
                <a:close/>
                <a:moveTo>
                  <a:pt x="2013" y="968"/>
                </a:moveTo>
                <a:cubicBezTo>
                  <a:pt x="1997" y="968"/>
                  <a:pt x="1981" y="975"/>
                  <a:pt x="1970" y="993"/>
                </a:cubicBezTo>
                <a:cubicBezTo>
                  <a:pt x="1961" y="1009"/>
                  <a:pt x="1952" y="1025"/>
                  <a:pt x="1943" y="1038"/>
                </a:cubicBezTo>
                <a:cubicBezTo>
                  <a:pt x="1917" y="1080"/>
                  <a:pt x="1954" y="1119"/>
                  <a:pt x="1991" y="1119"/>
                </a:cubicBezTo>
                <a:cubicBezTo>
                  <a:pt x="2007" y="1119"/>
                  <a:pt x="2024" y="1112"/>
                  <a:pt x="2035" y="1094"/>
                </a:cubicBezTo>
                <a:cubicBezTo>
                  <a:pt x="2043" y="1078"/>
                  <a:pt x="2053" y="1062"/>
                  <a:pt x="2062" y="1048"/>
                </a:cubicBezTo>
                <a:cubicBezTo>
                  <a:pt x="2087" y="1007"/>
                  <a:pt x="2050" y="968"/>
                  <a:pt x="2013" y="968"/>
                </a:cubicBezTo>
                <a:close/>
                <a:moveTo>
                  <a:pt x="3596" y="1039"/>
                </a:moveTo>
                <a:cubicBezTo>
                  <a:pt x="3587" y="1039"/>
                  <a:pt x="3578" y="1045"/>
                  <a:pt x="3578" y="1057"/>
                </a:cubicBezTo>
                <a:lnTo>
                  <a:pt x="3578" y="1131"/>
                </a:lnTo>
                <a:cubicBezTo>
                  <a:pt x="3578" y="1142"/>
                  <a:pt x="3587" y="1148"/>
                  <a:pt x="3596" y="1148"/>
                </a:cubicBezTo>
                <a:cubicBezTo>
                  <a:pt x="3605" y="1148"/>
                  <a:pt x="3613" y="1142"/>
                  <a:pt x="3613" y="1131"/>
                </a:cubicBezTo>
                <a:lnTo>
                  <a:pt x="3613" y="1057"/>
                </a:lnTo>
                <a:cubicBezTo>
                  <a:pt x="3613" y="1045"/>
                  <a:pt x="3605" y="1039"/>
                  <a:pt x="3596" y="1039"/>
                </a:cubicBezTo>
                <a:close/>
                <a:moveTo>
                  <a:pt x="15868" y="1025"/>
                </a:moveTo>
                <a:cubicBezTo>
                  <a:pt x="15847" y="1025"/>
                  <a:pt x="15826" y="1042"/>
                  <a:pt x="15833" y="1069"/>
                </a:cubicBezTo>
                <a:cubicBezTo>
                  <a:pt x="15838" y="1088"/>
                  <a:pt x="15843" y="1108"/>
                  <a:pt x="15848" y="1129"/>
                </a:cubicBezTo>
                <a:cubicBezTo>
                  <a:pt x="15853" y="1147"/>
                  <a:pt x="15867" y="1155"/>
                  <a:pt x="15881" y="1155"/>
                </a:cubicBezTo>
                <a:cubicBezTo>
                  <a:pt x="15902" y="1155"/>
                  <a:pt x="15923" y="1137"/>
                  <a:pt x="15916" y="1110"/>
                </a:cubicBezTo>
                <a:cubicBezTo>
                  <a:pt x="15910" y="1091"/>
                  <a:pt x="15906" y="1070"/>
                  <a:pt x="15901" y="1051"/>
                </a:cubicBezTo>
                <a:cubicBezTo>
                  <a:pt x="15896" y="1033"/>
                  <a:pt x="15882" y="1025"/>
                  <a:pt x="15868" y="1025"/>
                </a:cubicBezTo>
                <a:close/>
                <a:moveTo>
                  <a:pt x="8941" y="1113"/>
                </a:moveTo>
                <a:cubicBezTo>
                  <a:pt x="8925" y="1113"/>
                  <a:pt x="8914" y="1137"/>
                  <a:pt x="8931" y="1145"/>
                </a:cubicBezTo>
                <a:cubicBezTo>
                  <a:pt x="8942" y="1150"/>
                  <a:pt x="8951" y="1156"/>
                  <a:pt x="8961" y="1161"/>
                </a:cubicBezTo>
                <a:cubicBezTo>
                  <a:pt x="8964" y="1162"/>
                  <a:pt x="8967" y="1163"/>
                  <a:pt x="8970" y="1163"/>
                </a:cubicBezTo>
                <a:cubicBezTo>
                  <a:pt x="8986" y="1163"/>
                  <a:pt x="8996" y="1139"/>
                  <a:pt x="8980" y="1130"/>
                </a:cubicBezTo>
                <a:cubicBezTo>
                  <a:pt x="8970" y="1125"/>
                  <a:pt x="8960" y="1120"/>
                  <a:pt x="8950" y="1115"/>
                </a:cubicBezTo>
                <a:cubicBezTo>
                  <a:pt x="8947" y="1113"/>
                  <a:pt x="8944" y="1113"/>
                  <a:pt x="8941" y="1113"/>
                </a:cubicBezTo>
                <a:close/>
                <a:moveTo>
                  <a:pt x="8342" y="1091"/>
                </a:moveTo>
                <a:cubicBezTo>
                  <a:pt x="8329" y="1091"/>
                  <a:pt x="8315" y="1099"/>
                  <a:pt x="8309" y="1109"/>
                </a:cubicBezTo>
                <a:cubicBezTo>
                  <a:pt x="8299" y="1127"/>
                  <a:pt x="8307" y="1146"/>
                  <a:pt x="8322" y="1158"/>
                </a:cubicBezTo>
                <a:cubicBezTo>
                  <a:pt x="8342" y="1173"/>
                  <a:pt x="8361" y="1188"/>
                  <a:pt x="8382" y="1203"/>
                </a:cubicBezTo>
                <a:cubicBezTo>
                  <a:pt x="8387" y="1206"/>
                  <a:pt x="8393" y="1208"/>
                  <a:pt x="8398" y="1208"/>
                </a:cubicBezTo>
                <a:cubicBezTo>
                  <a:pt x="8411" y="1208"/>
                  <a:pt x="8425" y="1200"/>
                  <a:pt x="8431" y="1189"/>
                </a:cubicBezTo>
                <a:cubicBezTo>
                  <a:pt x="8442" y="1171"/>
                  <a:pt x="8433" y="1152"/>
                  <a:pt x="8418" y="1141"/>
                </a:cubicBezTo>
                <a:cubicBezTo>
                  <a:pt x="8398" y="1125"/>
                  <a:pt x="8379" y="1110"/>
                  <a:pt x="8358" y="1096"/>
                </a:cubicBezTo>
                <a:cubicBezTo>
                  <a:pt x="8353" y="1093"/>
                  <a:pt x="8348" y="1091"/>
                  <a:pt x="8342" y="1091"/>
                </a:cubicBezTo>
                <a:close/>
                <a:moveTo>
                  <a:pt x="3160" y="1141"/>
                </a:moveTo>
                <a:cubicBezTo>
                  <a:pt x="3143" y="1141"/>
                  <a:pt x="3125" y="1152"/>
                  <a:pt x="3125" y="1174"/>
                </a:cubicBezTo>
                <a:lnTo>
                  <a:pt x="3125" y="1190"/>
                </a:lnTo>
                <a:cubicBezTo>
                  <a:pt x="3125" y="1213"/>
                  <a:pt x="3143" y="1225"/>
                  <a:pt x="3160" y="1225"/>
                </a:cubicBezTo>
                <a:cubicBezTo>
                  <a:pt x="3178" y="1225"/>
                  <a:pt x="3195" y="1213"/>
                  <a:pt x="3195" y="1190"/>
                </a:cubicBezTo>
                <a:lnTo>
                  <a:pt x="3195" y="1174"/>
                </a:lnTo>
                <a:cubicBezTo>
                  <a:pt x="3195" y="1152"/>
                  <a:pt x="3178" y="1141"/>
                  <a:pt x="3160" y="1141"/>
                </a:cubicBezTo>
                <a:close/>
                <a:moveTo>
                  <a:pt x="19516" y="1076"/>
                </a:moveTo>
                <a:cubicBezTo>
                  <a:pt x="19497" y="1076"/>
                  <a:pt x="19479" y="1086"/>
                  <a:pt x="19469" y="1103"/>
                </a:cubicBezTo>
                <a:cubicBezTo>
                  <a:pt x="19453" y="1129"/>
                  <a:pt x="19464" y="1161"/>
                  <a:pt x="19489" y="1176"/>
                </a:cubicBezTo>
                <a:cubicBezTo>
                  <a:pt x="19514" y="1192"/>
                  <a:pt x="19537" y="1208"/>
                  <a:pt x="19562" y="1224"/>
                </a:cubicBezTo>
                <a:cubicBezTo>
                  <a:pt x="19569" y="1228"/>
                  <a:pt x="19577" y="1230"/>
                  <a:pt x="19586" y="1230"/>
                </a:cubicBezTo>
                <a:cubicBezTo>
                  <a:pt x="19605" y="1230"/>
                  <a:pt x="19625" y="1220"/>
                  <a:pt x="19635" y="1204"/>
                </a:cubicBezTo>
                <a:cubicBezTo>
                  <a:pt x="19651" y="1178"/>
                  <a:pt x="19641" y="1146"/>
                  <a:pt x="19615" y="1130"/>
                </a:cubicBezTo>
                <a:cubicBezTo>
                  <a:pt x="19590" y="1115"/>
                  <a:pt x="19567" y="1099"/>
                  <a:pt x="19542" y="1083"/>
                </a:cubicBezTo>
                <a:cubicBezTo>
                  <a:pt x="19534" y="1078"/>
                  <a:pt x="19525" y="1076"/>
                  <a:pt x="19516" y="1076"/>
                </a:cubicBezTo>
                <a:close/>
                <a:moveTo>
                  <a:pt x="23334" y="1104"/>
                </a:moveTo>
                <a:cubicBezTo>
                  <a:pt x="23313" y="1104"/>
                  <a:pt x="23290" y="1122"/>
                  <a:pt x="23297" y="1148"/>
                </a:cubicBezTo>
                <a:cubicBezTo>
                  <a:pt x="23307" y="1190"/>
                  <a:pt x="23334" y="1226"/>
                  <a:pt x="23374" y="1245"/>
                </a:cubicBezTo>
                <a:cubicBezTo>
                  <a:pt x="23380" y="1248"/>
                  <a:pt x="23385" y="1249"/>
                  <a:pt x="23391" y="1249"/>
                </a:cubicBezTo>
                <a:cubicBezTo>
                  <a:pt x="23423" y="1249"/>
                  <a:pt x="23445" y="1201"/>
                  <a:pt x="23409" y="1183"/>
                </a:cubicBezTo>
                <a:cubicBezTo>
                  <a:pt x="23387" y="1171"/>
                  <a:pt x="23371" y="1153"/>
                  <a:pt x="23366" y="1129"/>
                </a:cubicBezTo>
                <a:cubicBezTo>
                  <a:pt x="23361" y="1112"/>
                  <a:pt x="23348" y="1104"/>
                  <a:pt x="23334" y="1104"/>
                </a:cubicBezTo>
                <a:close/>
                <a:moveTo>
                  <a:pt x="7978" y="1168"/>
                </a:moveTo>
                <a:cubicBezTo>
                  <a:pt x="7970" y="1168"/>
                  <a:pt x="7962" y="1171"/>
                  <a:pt x="7955" y="1179"/>
                </a:cubicBezTo>
                <a:lnTo>
                  <a:pt x="7939" y="1194"/>
                </a:lnTo>
                <a:cubicBezTo>
                  <a:pt x="7914" y="1219"/>
                  <a:pt x="7938" y="1255"/>
                  <a:pt x="7965" y="1255"/>
                </a:cubicBezTo>
                <a:cubicBezTo>
                  <a:pt x="7973" y="1255"/>
                  <a:pt x="7981" y="1252"/>
                  <a:pt x="7988" y="1245"/>
                </a:cubicBezTo>
                <a:cubicBezTo>
                  <a:pt x="7993" y="1239"/>
                  <a:pt x="7999" y="1232"/>
                  <a:pt x="8004" y="1229"/>
                </a:cubicBezTo>
                <a:cubicBezTo>
                  <a:pt x="8030" y="1203"/>
                  <a:pt x="8005" y="1168"/>
                  <a:pt x="7978" y="1168"/>
                </a:cubicBezTo>
                <a:close/>
                <a:moveTo>
                  <a:pt x="20371" y="1110"/>
                </a:moveTo>
                <a:cubicBezTo>
                  <a:pt x="20368" y="1110"/>
                  <a:pt x="20365" y="1111"/>
                  <a:pt x="20362" y="1112"/>
                </a:cubicBezTo>
                <a:cubicBezTo>
                  <a:pt x="20347" y="1116"/>
                  <a:pt x="20331" y="1137"/>
                  <a:pt x="20337" y="1156"/>
                </a:cubicBezTo>
                <a:cubicBezTo>
                  <a:pt x="20348" y="1180"/>
                  <a:pt x="20357" y="1205"/>
                  <a:pt x="20368" y="1230"/>
                </a:cubicBezTo>
                <a:cubicBezTo>
                  <a:pt x="20374" y="1245"/>
                  <a:pt x="20386" y="1256"/>
                  <a:pt x="20402" y="1256"/>
                </a:cubicBezTo>
                <a:cubicBezTo>
                  <a:pt x="20404" y="1256"/>
                  <a:pt x="20407" y="1256"/>
                  <a:pt x="20411" y="1255"/>
                </a:cubicBezTo>
                <a:cubicBezTo>
                  <a:pt x="20427" y="1250"/>
                  <a:pt x="20442" y="1229"/>
                  <a:pt x="20436" y="1211"/>
                </a:cubicBezTo>
                <a:cubicBezTo>
                  <a:pt x="20425" y="1187"/>
                  <a:pt x="20416" y="1162"/>
                  <a:pt x="20405" y="1137"/>
                </a:cubicBezTo>
                <a:cubicBezTo>
                  <a:pt x="20398" y="1122"/>
                  <a:pt x="20386" y="1110"/>
                  <a:pt x="20371" y="1110"/>
                </a:cubicBezTo>
                <a:close/>
                <a:moveTo>
                  <a:pt x="14291" y="1137"/>
                </a:moveTo>
                <a:cubicBezTo>
                  <a:pt x="14250" y="1137"/>
                  <a:pt x="14214" y="1190"/>
                  <a:pt x="14251" y="1227"/>
                </a:cubicBezTo>
                <a:lnTo>
                  <a:pt x="14266" y="1242"/>
                </a:lnTo>
                <a:cubicBezTo>
                  <a:pt x="14278" y="1254"/>
                  <a:pt x="14290" y="1258"/>
                  <a:pt x="14302" y="1258"/>
                </a:cubicBezTo>
                <a:cubicBezTo>
                  <a:pt x="14343" y="1258"/>
                  <a:pt x="14380" y="1205"/>
                  <a:pt x="14342" y="1168"/>
                </a:cubicBezTo>
                <a:lnTo>
                  <a:pt x="14326" y="1152"/>
                </a:lnTo>
                <a:cubicBezTo>
                  <a:pt x="14315" y="1141"/>
                  <a:pt x="14303" y="1137"/>
                  <a:pt x="14291" y="1137"/>
                </a:cubicBezTo>
                <a:close/>
                <a:moveTo>
                  <a:pt x="18990" y="1214"/>
                </a:moveTo>
                <a:cubicBezTo>
                  <a:pt x="18977" y="1214"/>
                  <a:pt x="18964" y="1232"/>
                  <a:pt x="18976" y="1245"/>
                </a:cubicBezTo>
                <a:lnTo>
                  <a:pt x="18992" y="1260"/>
                </a:lnTo>
                <a:cubicBezTo>
                  <a:pt x="18996" y="1263"/>
                  <a:pt x="18999" y="1265"/>
                  <a:pt x="19003" y="1265"/>
                </a:cubicBezTo>
                <a:cubicBezTo>
                  <a:pt x="19017" y="1265"/>
                  <a:pt x="19030" y="1247"/>
                  <a:pt x="19017" y="1235"/>
                </a:cubicBezTo>
                <a:lnTo>
                  <a:pt x="19002" y="1219"/>
                </a:lnTo>
                <a:cubicBezTo>
                  <a:pt x="18998" y="1216"/>
                  <a:pt x="18994" y="1214"/>
                  <a:pt x="18990" y="1214"/>
                </a:cubicBezTo>
                <a:close/>
                <a:moveTo>
                  <a:pt x="17335" y="1208"/>
                </a:moveTo>
                <a:cubicBezTo>
                  <a:pt x="17291" y="1208"/>
                  <a:pt x="17292" y="1278"/>
                  <a:pt x="17337" y="1278"/>
                </a:cubicBezTo>
                <a:lnTo>
                  <a:pt x="17367" y="1278"/>
                </a:lnTo>
                <a:cubicBezTo>
                  <a:pt x="17413" y="1278"/>
                  <a:pt x="17413" y="1208"/>
                  <a:pt x="17367" y="1208"/>
                </a:cubicBezTo>
                <a:lnTo>
                  <a:pt x="17337" y="1208"/>
                </a:lnTo>
                <a:cubicBezTo>
                  <a:pt x="17336" y="1208"/>
                  <a:pt x="17336" y="1208"/>
                  <a:pt x="17335" y="1208"/>
                </a:cubicBezTo>
                <a:close/>
                <a:moveTo>
                  <a:pt x="4945" y="1146"/>
                </a:moveTo>
                <a:cubicBezTo>
                  <a:pt x="4939" y="1146"/>
                  <a:pt x="4932" y="1147"/>
                  <a:pt x="4927" y="1150"/>
                </a:cubicBezTo>
                <a:cubicBezTo>
                  <a:pt x="4908" y="1161"/>
                  <a:pt x="4906" y="1182"/>
                  <a:pt x="4913" y="1198"/>
                </a:cubicBezTo>
                <a:cubicBezTo>
                  <a:pt x="4924" y="1224"/>
                  <a:pt x="4934" y="1248"/>
                  <a:pt x="4947" y="1273"/>
                </a:cubicBezTo>
                <a:cubicBezTo>
                  <a:pt x="4952" y="1285"/>
                  <a:pt x="4964" y="1291"/>
                  <a:pt x="4977" y="1291"/>
                </a:cubicBezTo>
                <a:cubicBezTo>
                  <a:pt x="4983" y="1291"/>
                  <a:pt x="4990" y="1289"/>
                  <a:pt x="4995" y="1286"/>
                </a:cubicBezTo>
                <a:cubicBezTo>
                  <a:pt x="5013" y="1276"/>
                  <a:pt x="5016" y="1255"/>
                  <a:pt x="5008" y="1237"/>
                </a:cubicBezTo>
                <a:cubicBezTo>
                  <a:pt x="4997" y="1213"/>
                  <a:pt x="4987" y="1188"/>
                  <a:pt x="4975" y="1163"/>
                </a:cubicBezTo>
                <a:cubicBezTo>
                  <a:pt x="4970" y="1152"/>
                  <a:pt x="4958" y="1146"/>
                  <a:pt x="4945" y="1146"/>
                </a:cubicBezTo>
                <a:close/>
                <a:moveTo>
                  <a:pt x="1492" y="1163"/>
                </a:moveTo>
                <a:cubicBezTo>
                  <a:pt x="1483" y="1163"/>
                  <a:pt x="1474" y="1165"/>
                  <a:pt x="1466" y="1169"/>
                </a:cubicBezTo>
                <a:cubicBezTo>
                  <a:pt x="1440" y="1185"/>
                  <a:pt x="1433" y="1216"/>
                  <a:pt x="1446" y="1242"/>
                </a:cubicBezTo>
                <a:cubicBezTo>
                  <a:pt x="1451" y="1253"/>
                  <a:pt x="1456" y="1262"/>
                  <a:pt x="1462" y="1273"/>
                </a:cubicBezTo>
                <a:cubicBezTo>
                  <a:pt x="1471" y="1290"/>
                  <a:pt x="1490" y="1299"/>
                  <a:pt x="1509" y="1299"/>
                </a:cubicBezTo>
                <a:cubicBezTo>
                  <a:pt x="1518" y="1299"/>
                  <a:pt x="1527" y="1297"/>
                  <a:pt x="1535" y="1293"/>
                </a:cubicBezTo>
                <a:cubicBezTo>
                  <a:pt x="1561" y="1277"/>
                  <a:pt x="1569" y="1246"/>
                  <a:pt x="1555" y="1219"/>
                </a:cubicBezTo>
                <a:cubicBezTo>
                  <a:pt x="1550" y="1209"/>
                  <a:pt x="1544" y="1200"/>
                  <a:pt x="1539" y="1189"/>
                </a:cubicBezTo>
                <a:cubicBezTo>
                  <a:pt x="1530" y="1171"/>
                  <a:pt x="1511" y="1163"/>
                  <a:pt x="1492" y="1163"/>
                </a:cubicBezTo>
                <a:close/>
                <a:moveTo>
                  <a:pt x="11674" y="1253"/>
                </a:moveTo>
                <a:cubicBezTo>
                  <a:pt x="11628" y="1253"/>
                  <a:pt x="11628" y="1324"/>
                  <a:pt x="11674" y="1324"/>
                </a:cubicBezTo>
                <a:lnTo>
                  <a:pt x="11689" y="1324"/>
                </a:lnTo>
                <a:cubicBezTo>
                  <a:pt x="11734" y="1324"/>
                  <a:pt x="11734" y="1253"/>
                  <a:pt x="11689" y="1253"/>
                </a:cubicBezTo>
                <a:close/>
                <a:moveTo>
                  <a:pt x="22550" y="1282"/>
                </a:moveTo>
                <a:cubicBezTo>
                  <a:pt x="22533" y="1282"/>
                  <a:pt x="22515" y="1293"/>
                  <a:pt x="22515" y="1316"/>
                </a:cubicBezTo>
                <a:lnTo>
                  <a:pt x="22515" y="1331"/>
                </a:lnTo>
                <a:cubicBezTo>
                  <a:pt x="22515" y="1355"/>
                  <a:pt x="22533" y="1366"/>
                  <a:pt x="22550" y="1366"/>
                </a:cubicBezTo>
                <a:cubicBezTo>
                  <a:pt x="22568" y="1366"/>
                  <a:pt x="22585" y="1355"/>
                  <a:pt x="22585" y="1331"/>
                </a:cubicBezTo>
                <a:lnTo>
                  <a:pt x="22585" y="1316"/>
                </a:lnTo>
                <a:cubicBezTo>
                  <a:pt x="22585" y="1293"/>
                  <a:pt x="22568" y="1282"/>
                  <a:pt x="22550" y="1282"/>
                </a:cubicBezTo>
                <a:close/>
                <a:moveTo>
                  <a:pt x="17863" y="1270"/>
                </a:moveTo>
                <a:cubicBezTo>
                  <a:pt x="17845" y="1270"/>
                  <a:pt x="17827" y="1281"/>
                  <a:pt x="17827" y="1304"/>
                </a:cubicBezTo>
                <a:lnTo>
                  <a:pt x="17827" y="1335"/>
                </a:lnTo>
                <a:cubicBezTo>
                  <a:pt x="17827" y="1358"/>
                  <a:pt x="17845" y="1369"/>
                  <a:pt x="17862" y="1369"/>
                </a:cubicBezTo>
                <a:cubicBezTo>
                  <a:pt x="17880" y="1369"/>
                  <a:pt x="17897" y="1358"/>
                  <a:pt x="17897" y="1335"/>
                </a:cubicBezTo>
                <a:lnTo>
                  <a:pt x="17897" y="1304"/>
                </a:lnTo>
                <a:cubicBezTo>
                  <a:pt x="17898" y="1281"/>
                  <a:pt x="17880" y="1270"/>
                  <a:pt x="17863" y="1270"/>
                </a:cubicBezTo>
                <a:close/>
                <a:moveTo>
                  <a:pt x="16512" y="1295"/>
                </a:moveTo>
                <a:cubicBezTo>
                  <a:pt x="16485" y="1295"/>
                  <a:pt x="16460" y="1331"/>
                  <a:pt x="16486" y="1356"/>
                </a:cubicBezTo>
                <a:cubicBezTo>
                  <a:pt x="16493" y="1362"/>
                  <a:pt x="16497" y="1367"/>
                  <a:pt x="16502" y="1371"/>
                </a:cubicBezTo>
                <a:cubicBezTo>
                  <a:pt x="16509" y="1379"/>
                  <a:pt x="16517" y="1382"/>
                  <a:pt x="16525" y="1382"/>
                </a:cubicBezTo>
                <a:cubicBezTo>
                  <a:pt x="16553" y="1382"/>
                  <a:pt x="16576" y="1345"/>
                  <a:pt x="16551" y="1321"/>
                </a:cubicBezTo>
                <a:lnTo>
                  <a:pt x="16536" y="1305"/>
                </a:lnTo>
                <a:cubicBezTo>
                  <a:pt x="16528" y="1298"/>
                  <a:pt x="16520" y="1295"/>
                  <a:pt x="16512" y="1295"/>
                </a:cubicBezTo>
                <a:close/>
                <a:moveTo>
                  <a:pt x="15998" y="1260"/>
                </a:moveTo>
                <a:cubicBezTo>
                  <a:pt x="15986" y="1260"/>
                  <a:pt x="15973" y="1265"/>
                  <a:pt x="15962" y="1276"/>
                </a:cubicBezTo>
                <a:lnTo>
                  <a:pt x="15947" y="1292"/>
                </a:lnTo>
                <a:cubicBezTo>
                  <a:pt x="15909" y="1329"/>
                  <a:pt x="15945" y="1383"/>
                  <a:pt x="15986" y="1383"/>
                </a:cubicBezTo>
                <a:cubicBezTo>
                  <a:pt x="15998" y="1383"/>
                  <a:pt x="16010" y="1378"/>
                  <a:pt x="16021" y="1367"/>
                </a:cubicBezTo>
                <a:lnTo>
                  <a:pt x="16037" y="1351"/>
                </a:lnTo>
                <a:cubicBezTo>
                  <a:pt x="16075" y="1314"/>
                  <a:pt x="16039" y="1260"/>
                  <a:pt x="15998" y="1260"/>
                </a:cubicBezTo>
                <a:close/>
                <a:moveTo>
                  <a:pt x="15445" y="1279"/>
                </a:moveTo>
                <a:cubicBezTo>
                  <a:pt x="15427" y="1279"/>
                  <a:pt x="15409" y="1291"/>
                  <a:pt x="15409" y="1314"/>
                </a:cubicBezTo>
                <a:lnTo>
                  <a:pt x="15409" y="1329"/>
                </a:lnTo>
                <a:cubicBezTo>
                  <a:pt x="15409" y="1352"/>
                  <a:pt x="15427" y="1363"/>
                  <a:pt x="15445" y="1363"/>
                </a:cubicBezTo>
                <a:cubicBezTo>
                  <a:pt x="15453" y="1363"/>
                  <a:pt x="15461" y="1361"/>
                  <a:pt x="15468" y="1356"/>
                </a:cubicBezTo>
                <a:cubicBezTo>
                  <a:pt x="15473" y="1378"/>
                  <a:pt x="15489" y="1396"/>
                  <a:pt x="15518" y="1396"/>
                </a:cubicBezTo>
                <a:cubicBezTo>
                  <a:pt x="15587" y="1396"/>
                  <a:pt x="15587" y="1289"/>
                  <a:pt x="15518" y="1289"/>
                </a:cubicBezTo>
                <a:cubicBezTo>
                  <a:pt x="15502" y="1289"/>
                  <a:pt x="15488" y="1295"/>
                  <a:pt x="15481" y="1305"/>
                </a:cubicBezTo>
                <a:cubicBezTo>
                  <a:pt x="15477" y="1288"/>
                  <a:pt x="15461" y="1279"/>
                  <a:pt x="15445" y="1279"/>
                </a:cubicBezTo>
                <a:close/>
                <a:moveTo>
                  <a:pt x="8699" y="1308"/>
                </a:moveTo>
                <a:cubicBezTo>
                  <a:pt x="8672" y="1308"/>
                  <a:pt x="8647" y="1343"/>
                  <a:pt x="8673" y="1367"/>
                </a:cubicBezTo>
                <a:cubicBezTo>
                  <a:pt x="8684" y="1375"/>
                  <a:pt x="8694" y="1386"/>
                  <a:pt x="8705" y="1396"/>
                </a:cubicBezTo>
                <a:cubicBezTo>
                  <a:pt x="8712" y="1403"/>
                  <a:pt x="8720" y="1406"/>
                  <a:pt x="8728" y="1406"/>
                </a:cubicBezTo>
                <a:cubicBezTo>
                  <a:pt x="8756" y="1406"/>
                  <a:pt x="8781" y="1371"/>
                  <a:pt x="8755" y="1346"/>
                </a:cubicBezTo>
                <a:cubicBezTo>
                  <a:pt x="8745" y="1336"/>
                  <a:pt x="8734" y="1326"/>
                  <a:pt x="8724" y="1318"/>
                </a:cubicBezTo>
                <a:cubicBezTo>
                  <a:pt x="8716" y="1311"/>
                  <a:pt x="8708" y="1308"/>
                  <a:pt x="8699" y="1308"/>
                </a:cubicBezTo>
                <a:close/>
                <a:moveTo>
                  <a:pt x="4227" y="1274"/>
                </a:moveTo>
                <a:cubicBezTo>
                  <a:pt x="4208" y="1274"/>
                  <a:pt x="4189" y="1284"/>
                  <a:pt x="4179" y="1300"/>
                </a:cubicBezTo>
                <a:cubicBezTo>
                  <a:pt x="4164" y="1326"/>
                  <a:pt x="4175" y="1358"/>
                  <a:pt x="4199" y="1373"/>
                </a:cubicBezTo>
                <a:cubicBezTo>
                  <a:pt x="4215" y="1384"/>
                  <a:pt x="4229" y="1393"/>
                  <a:pt x="4243" y="1404"/>
                </a:cubicBezTo>
                <a:cubicBezTo>
                  <a:pt x="4251" y="1409"/>
                  <a:pt x="4260" y="1411"/>
                  <a:pt x="4269" y="1411"/>
                </a:cubicBezTo>
                <a:cubicBezTo>
                  <a:pt x="4288" y="1411"/>
                  <a:pt x="4307" y="1401"/>
                  <a:pt x="4316" y="1384"/>
                </a:cubicBezTo>
                <a:cubicBezTo>
                  <a:pt x="4332" y="1358"/>
                  <a:pt x="4322" y="1326"/>
                  <a:pt x="4298" y="1311"/>
                </a:cubicBezTo>
                <a:cubicBezTo>
                  <a:pt x="4282" y="1300"/>
                  <a:pt x="4267" y="1292"/>
                  <a:pt x="4252" y="1281"/>
                </a:cubicBezTo>
                <a:cubicBezTo>
                  <a:pt x="4245" y="1276"/>
                  <a:pt x="4236" y="1274"/>
                  <a:pt x="4227" y="1274"/>
                </a:cubicBezTo>
                <a:close/>
                <a:moveTo>
                  <a:pt x="18253" y="1393"/>
                </a:moveTo>
                <a:cubicBezTo>
                  <a:pt x="18244" y="1393"/>
                  <a:pt x="18236" y="1399"/>
                  <a:pt x="18236" y="1410"/>
                </a:cubicBezTo>
                <a:lnTo>
                  <a:pt x="18236" y="1426"/>
                </a:lnTo>
                <a:cubicBezTo>
                  <a:pt x="18236" y="1438"/>
                  <a:pt x="18244" y="1444"/>
                  <a:pt x="18253" y="1444"/>
                </a:cubicBezTo>
                <a:cubicBezTo>
                  <a:pt x="18262" y="1444"/>
                  <a:pt x="18270" y="1438"/>
                  <a:pt x="18270" y="1426"/>
                </a:cubicBezTo>
                <a:lnTo>
                  <a:pt x="18270" y="1410"/>
                </a:lnTo>
                <a:cubicBezTo>
                  <a:pt x="18270" y="1399"/>
                  <a:pt x="18262" y="1393"/>
                  <a:pt x="18253" y="1393"/>
                </a:cubicBezTo>
                <a:close/>
                <a:moveTo>
                  <a:pt x="5879" y="1311"/>
                </a:moveTo>
                <a:cubicBezTo>
                  <a:pt x="5856" y="1311"/>
                  <a:pt x="5836" y="1327"/>
                  <a:pt x="5828" y="1349"/>
                </a:cubicBezTo>
                <a:cubicBezTo>
                  <a:pt x="5823" y="1365"/>
                  <a:pt x="5818" y="1379"/>
                  <a:pt x="5812" y="1393"/>
                </a:cubicBezTo>
                <a:cubicBezTo>
                  <a:pt x="5803" y="1421"/>
                  <a:pt x="5823" y="1452"/>
                  <a:pt x="5849" y="1459"/>
                </a:cubicBezTo>
                <a:cubicBezTo>
                  <a:pt x="5854" y="1461"/>
                  <a:pt x="5859" y="1461"/>
                  <a:pt x="5864" y="1461"/>
                </a:cubicBezTo>
                <a:cubicBezTo>
                  <a:pt x="5888" y="1461"/>
                  <a:pt x="5907" y="1445"/>
                  <a:pt x="5914" y="1423"/>
                </a:cubicBezTo>
                <a:cubicBezTo>
                  <a:pt x="5919" y="1407"/>
                  <a:pt x="5924" y="1392"/>
                  <a:pt x="5930" y="1378"/>
                </a:cubicBezTo>
                <a:cubicBezTo>
                  <a:pt x="5939" y="1350"/>
                  <a:pt x="5919" y="1319"/>
                  <a:pt x="5893" y="1313"/>
                </a:cubicBezTo>
                <a:cubicBezTo>
                  <a:pt x="5888" y="1311"/>
                  <a:pt x="5884" y="1311"/>
                  <a:pt x="5879" y="1311"/>
                </a:cubicBezTo>
                <a:close/>
                <a:moveTo>
                  <a:pt x="2364" y="1379"/>
                </a:moveTo>
                <a:cubicBezTo>
                  <a:pt x="2346" y="1379"/>
                  <a:pt x="2328" y="1390"/>
                  <a:pt x="2328" y="1413"/>
                </a:cubicBezTo>
                <a:lnTo>
                  <a:pt x="2328" y="1429"/>
                </a:lnTo>
                <a:cubicBezTo>
                  <a:pt x="2328" y="1452"/>
                  <a:pt x="2346" y="1463"/>
                  <a:pt x="2363" y="1463"/>
                </a:cubicBezTo>
                <a:cubicBezTo>
                  <a:pt x="2381" y="1463"/>
                  <a:pt x="2398" y="1452"/>
                  <a:pt x="2398" y="1429"/>
                </a:cubicBezTo>
                <a:lnTo>
                  <a:pt x="2398" y="1413"/>
                </a:lnTo>
                <a:cubicBezTo>
                  <a:pt x="2399" y="1390"/>
                  <a:pt x="2381" y="1379"/>
                  <a:pt x="2364" y="1379"/>
                </a:cubicBezTo>
                <a:close/>
                <a:moveTo>
                  <a:pt x="7843" y="1377"/>
                </a:moveTo>
                <a:cubicBezTo>
                  <a:pt x="7816" y="1377"/>
                  <a:pt x="7792" y="1413"/>
                  <a:pt x="7817" y="1438"/>
                </a:cubicBezTo>
                <a:lnTo>
                  <a:pt x="7833" y="1454"/>
                </a:lnTo>
                <a:cubicBezTo>
                  <a:pt x="7840" y="1461"/>
                  <a:pt x="7849" y="1464"/>
                  <a:pt x="7857" y="1464"/>
                </a:cubicBezTo>
                <a:cubicBezTo>
                  <a:pt x="7884" y="1464"/>
                  <a:pt x="7908" y="1428"/>
                  <a:pt x="7882" y="1404"/>
                </a:cubicBezTo>
                <a:lnTo>
                  <a:pt x="7867" y="1388"/>
                </a:lnTo>
                <a:cubicBezTo>
                  <a:pt x="7859" y="1381"/>
                  <a:pt x="7851" y="1377"/>
                  <a:pt x="7843" y="1377"/>
                </a:cubicBezTo>
                <a:close/>
                <a:moveTo>
                  <a:pt x="7681" y="1393"/>
                </a:moveTo>
                <a:cubicBezTo>
                  <a:pt x="7636" y="1393"/>
                  <a:pt x="7637" y="1465"/>
                  <a:pt x="7682" y="1465"/>
                </a:cubicBezTo>
                <a:lnTo>
                  <a:pt x="7713" y="1465"/>
                </a:lnTo>
                <a:cubicBezTo>
                  <a:pt x="7758" y="1465"/>
                  <a:pt x="7758" y="1393"/>
                  <a:pt x="7713" y="1393"/>
                </a:cubicBezTo>
                <a:lnTo>
                  <a:pt x="7682" y="1393"/>
                </a:lnTo>
                <a:cubicBezTo>
                  <a:pt x="7682" y="1393"/>
                  <a:pt x="7682" y="1393"/>
                  <a:pt x="7681" y="1393"/>
                </a:cubicBezTo>
                <a:close/>
                <a:moveTo>
                  <a:pt x="24056" y="1379"/>
                </a:moveTo>
                <a:cubicBezTo>
                  <a:pt x="24053" y="1379"/>
                  <a:pt x="24049" y="1379"/>
                  <a:pt x="24045" y="1381"/>
                </a:cubicBezTo>
                <a:cubicBezTo>
                  <a:pt x="24029" y="1386"/>
                  <a:pt x="24014" y="1391"/>
                  <a:pt x="24000" y="1396"/>
                </a:cubicBezTo>
                <a:cubicBezTo>
                  <a:pt x="23960" y="1408"/>
                  <a:pt x="23971" y="1466"/>
                  <a:pt x="24007" y="1466"/>
                </a:cubicBezTo>
                <a:cubicBezTo>
                  <a:pt x="24011" y="1466"/>
                  <a:pt x="24015" y="1466"/>
                  <a:pt x="24019" y="1465"/>
                </a:cubicBezTo>
                <a:cubicBezTo>
                  <a:pt x="24034" y="1459"/>
                  <a:pt x="24048" y="1454"/>
                  <a:pt x="24063" y="1449"/>
                </a:cubicBezTo>
                <a:cubicBezTo>
                  <a:pt x="24101" y="1436"/>
                  <a:pt x="24091" y="1379"/>
                  <a:pt x="24056" y="1379"/>
                </a:cubicBezTo>
                <a:close/>
                <a:moveTo>
                  <a:pt x="3103" y="1386"/>
                </a:moveTo>
                <a:cubicBezTo>
                  <a:pt x="3081" y="1386"/>
                  <a:pt x="3058" y="1392"/>
                  <a:pt x="3037" y="1403"/>
                </a:cubicBezTo>
                <a:cubicBezTo>
                  <a:pt x="3002" y="1420"/>
                  <a:pt x="3024" y="1468"/>
                  <a:pt x="3057" y="1468"/>
                </a:cubicBezTo>
                <a:cubicBezTo>
                  <a:pt x="3062" y="1468"/>
                  <a:pt x="3067" y="1467"/>
                  <a:pt x="3073" y="1465"/>
                </a:cubicBezTo>
                <a:cubicBezTo>
                  <a:pt x="3083" y="1460"/>
                  <a:pt x="3092" y="1458"/>
                  <a:pt x="3101" y="1458"/>
                </a:cubicBezTo>
                <a:cubicBezTo>
                  <a:pt x="3112" y="1458"/>
                  <a:pt x="3123" y="1461"/>
                  <a:pt x="3135" y="1466"/>
                </a:cubicBezTo>
                <a:cubicBezTo>
                  <a:pt x="3138" y="1467"/>
                  <a:pt x="3141" y="1467"/>
                  <a:pt x="3144" y="1467"/>
                </a:cubicBezTo>
                <a:cubicBezTo>
                  <a:pt x="3159" y="1467"/>
                  <a:pt x="3175" y="1454"/>
                  <a:pt x="3179" y="1439"/>
                </a:cubicBezTo>
                <a:cubicBezTo>
                  <a:pt x="3185" y="1418"/>
                  <a:pt x="3172" y="1403"/>
                  <a:pt x="3154" y="1396"/>
                </a:cubicBezTo>
                <a:cubicBezTo>
                  <a:pt x="3137" y="1390"/>
                  <a:pt x="3120" y="1386"/>
                  <a:pt x="3103" y="1386"/>
                </a:cubicBezTo>
                <a:close/>
                <a:moveTo>
                  <a:pt x="9480" y="1366"/>
                </a:moveTo>
                <a:cubicBezTo>
                  <a:pt x="9475" y="1366"/>
                  <a:pt x="9469" y="1368"/>
                  <a:pt x="9463" y="1371"/>
                </a:cubicBezTo>
                <a:cubicBezTo>
                  <a:pt x="9447" y="1380"/>
                  <a:pt x="9438" y="1404"/>
                  <a:pt x="9450" y="1419"/>
                </a:cubicBezTo>
                <a:cubicBezTo>
                  <a:pt x="9465" y="1439"/>
                  <a:pt x="9480" y="1460"/>
                  <a:pt x="9495" y="1480"/>
                </a:cubicBezTo>
                <a:cubicBezTo>
                  <a:pt x="9502" y="1491"/>
                  <a:pt x="9514" y="1498"/>
                  <a:pt x="9526" y="1498"/>
                </a:cubicBezTo>
                <a:cubicBezTo>
                  <a:pt x="9531" y="1498"/>
                  <a:pt x="9537" y="1496"/>
                  <a:pt x="9543" y="1493"/>
                </a:cubicBezTo>
                <a:cubicBezTo>
                  <a:pt x="9559" y="1483"/>
                  <a:pt x="9568" y="1460"/>
                  <a:pt x="9556" y="1445"/>
                </a:cubicBezTo>
                <a:cubicBezTo>
                  <a:pt x="9541" y="1425"/>
                  <a:pt x="9526" y="1405"/>
                  <a:pt x="9511" y="1384"/>
                </a:cubicBezTo>
                <a:cubicBezTo>
                  <a:pt x="9504" y="1373"/>
                  <a:pt x="9492" y="1366"/>
                  <a:pt x="9480" y="1366"/>
                </a:cubicBezTo>
                <a:close/>
                <a:moveTo>
                  <a:pt x="10826" y="1366"/>
                </a:moveTo>
                <a:cubicBezTo>
                  <a:pt x="10810" y="1366"/>
                  <a:pt x="10794" y="1374"/>
                  <a:pt x="10783" y="1391"/>
                </a:cubicBezTo>
                <a:cubicBezTo>
                  <a:pt x="10774" y="1407"/>
                  <a:pt x="10764" y="1423"/>
                  <a:pt x="10756" y="1436"/>
                </a:cubicBezTo>
                <a:cubicBezTo>
                  <a:pt x="10731" y="1479"/>
                  <a:pt x="10767" y="1518"/>
                  <a:pt x="10804" y="1518"/>
                </a:cubicBezTo>
                <a:cubicBezTo>
                  <a:pt x="10820" y="1518"/>
                  <a:pt x="10836" y="1510"/>
                  <a:pt x="10847" y="1492"/>
                </a:cubicBezTo>
                <a:cubicBezTo>
                  <a:pt x="10857" y="1476"/>
                  <a:pt x="10866" y="1460"/>
                  <a:pt x="10874" y="1446"/>
                </a:cubicBezTo>
                <a:cubicBezTo>
                  <a:pt x="10899" y="1405"/>
                  <a:pt x="10862" y="1366"/>
                  <a:pt x="10826" y="1366"/>
                </a:cubicBezTo>
                <a:close/>
                <a:moveTo>
                  <a:pt x="21167" y="1412"/>
                </a:moveTo>
                <a:cubicBezTo>
                  <a:pt x="21155" y="1412"/>
                  <a:pt x="21142" y="1419"/>
                  <a:pt x="21136" y="1430"/>
                </a:cubicBezTo>
                <a:cubicBezTo>
                  <a:pt x="21127" y="1449"/>
                  <a:pt x="21134" y="1467"/>
                  <a:pt x="21149" y="1478"/>
                </a:cubicBezTo>
                <a:cubicBezTo>
                  <a:pt x="21169" y="1494"/>
                  <a:pt x="21188" y="1509"/>
                  <a:pt x="21209" y="1523"/>
                </a:cubicBezTo>
                <a:cubicBezTo>
                  <a:pt x="21214" y="1527"/>
                  <a:pt x="21219" y="1528"/>
                  <a:pt x="21225" y="1528"/>
                </a:cubicBezTo>
                <a:cubicBezTo>
                  <a:pt x="21238" y="1528"/>
                  <a:pt x="21251" y="1520"/>
                  <a:pt x="21257" y="1510"/>
                </a:cubicBezTo>
                <a:cubicBezTo>
                  <a:pt x="21269" y="1492"/>
                  <a:pt x="21260" y="1473"/>
                  <a:pt x="21244" y="1461"/>
                </a:cubicBezTo>
                <a:cubicBezTo>
                  <a:pt x="21225" y="1446"/>
                  <a:pt x="21205" y="1431"/>
                  <a:pt x="21184" y="1417"/>
                </a:cubicBezTo>
                <a:cubicBezTo>
                  <a:pt x="21179" y="1413"/>
                  <a:pt x="21173" y="1412"/>
                  <a:pt x="21167" y="1412"/>
                </a:cubicBezTo>
                <a:close/>
                <a:moveTo>
                  <a:pt x="877" y="1421"/>
                </a:moveTo>
                <a:cubicBezTo>
                  <a:pt x="859" y="1421"/>
                  <a:pt x="840" y="1432"/>
                  <a:pt x="839" y="1455"/>
                </a:cubicBezTo>
                <a:cubicBezTo>
                  <a:pt x="837" y="1491"/>
                  <a:pt x="862" y="1522"/>
                  <a:pt x="896" y="1533"/>
                </a:cubicBezTo>
                <a:cubicBezTo>
                  <a:pt x="900" y="1534"/>
                  <a:pt x="904" y="1534"/>
                  <a:pt x="907" y="1534"/>
                </a:cubicBezTo>
                <a:cubicBezTo>
                  <a:pt x="943" y="1534"/>
                  <a:pt x="955" y="1476"/>
                  <a:pt x="916" y="1465"/>
                </a:cubicBezTo>
                <a:cubicBezTo>
                  <a:pt x="910" y="1461"/>
                  <a:pt x="911" y="1459"/>
                  <a:pt x="911" y="1455"/>
                </a:cubicBezTo>
                <a:cubicBezTo>
                  <a:pt x="912" y="1432"/>
                  <a:pt x="895" y="1421"/>
                  <a:pt x="877" y="1421"/>
                </a:cubicBezTo>
                <a:close/>
                <a:moveTo>
                  <a:pt x="12410" y="1439"/>
                </a:moveTo>
                <a:cubicBezTo>
                  <a:pt x="12401" y="1439"/>
                  <a:pt x="12392" y="1444"/>
                  <a:pt x="12392" y="1455"/>
                </a:cubicBezTo>
                <a:lnTo>
                  <a:pt x="12392" y="1529"/>
                </a:lnTo>
                <a:cubicBezTo>
                  <a:pt x="12392" y="1541"/>
                  <a:pt x="12402" y="1547"/>
                  <a:pt x="12411" y="1547"/>
                </a:cubicBezTo>
                <a:cubicBezTo>
                  <a:pt x="12419" y="1547"/>
                  <a:pt x="12428" y="1541"/>
                  <a:pt x="12428" y="1529"/>
                </a:cubicBezTo>
                <a:lnTo>
                  <a:pt x="12428" y="1455"/>
                </a:lnTo>
                <a:cubicBezTo>
                  <a:pt x="12428" y="1444"/>
                  <a:pt x="12419" y="1439"/>
                  <a:pt x="12410" y="1439"/>
                </a:cubicBezTo>
                <a:close/>
                <a:moveTo>
                  <a:pt x="22746" y="1477"/>
                </a:moveTo>
                <a:cubicBezTo>
                  <a:pt x="22700" y="1477"/>
                  <a:pt x="22700" y="1548"/>
                  <a:pt x="22746" y="1548"/>
                </a:cubicBezTo>
                <a:lnTo>
                  <a:pt x="22775" y="1548"/>
                </a:lnTo>
                <a:cubicBezTo>
                  <a:pt x="22775" y="1548"/>
                  <a:pt x="22776" y="1548"/>
                  <a:pt x="22776" y="1548"/>
                </a:cubicBezTo>
                <a:cubicBezTo>
                  <a:pt x="22821" y="1548"/>
                  <a:pt x="22821" y="1477"/>
                  <a:pt x="22775" y="1477"/>
                </a:cubicBezTo>
                <a:close/>
                <a:moveTo>
                  <a:pt x="7080" y="1497"/>
                </a:moveTo>
                <a:cubicBezTo>
                  <a:pt x="7062" y="1497"/>
                  <a:pt x="7044" y="1508"/>
                  <a:pt x="7044" y="1531"/>
                </a:cubicBezTo>
                <a:lnTo>
                  <a:pt x="7044" y="1546"/>
                </a:lnTo>
                <a:cubicBezTo>
                  <a:pt x="7044" y="1569"/>
                  <a:pt x="7062" y="1581"/>
                  <a:pt x="7080" y="1581"/>
                </a:cubicBezTo>
                <a:cubicBezTo>
                  <a:pt x="7098" y="1581"/>
                  <a:pt x="7116" y="1569"/>
                  <a:pt x="7116" y="1546"/>
                </a:cubicBezTo>
                <a:lnTo>
                  <a:pt x="7116" y="1531"/>
                </a:lnTo>
                <a:cubicBezTo>
                  <a:pt x="7116" y="1508"/>
                  <a:pt x="7098" y="1497"/>
                  <a:pt x="7080" y="1497"/>
                </a:cubicBezTo>
                <a:close/>
                <a:moveTo>
                  <a:pt x="11975" y="1540"/>
                </a:moveTo>
                <a:cubicBezTo>
                  <a:pt x="11957" y="1540"/>
                  <a:pt x="11940" y="1551"/>
                  <a:pt x="11940" y="1575"/>
                </a:cubicBezTo>
                <a:lnTo>
                  <a:pt x="11940" y="1590"/>
                </a:lnTo>
                <a:cubicBezTo>
                  <a:pt x="11939" y="1613"/>
                  <a:pt x="11956" y="1624"/>
                  <a:pt x="11974" y="1624"/>
                </a:cubicBezTo>
                <a:cubicBezTo>
                  <a:pt x="11992" y="1624"/>
                  <a:pt x="12010" y="1613"/>
                  <a:pt x="12010" y="1590"/>
                </a:cubicBezTo>
                <a:lnTo>
                  <a:pt x="12010" y="1575"/>
                </a:lnTo>
                <a:cubicBezTo>
                  <a:pt x="12010" y="1551"/>
                  <a:pt x="11992" y="1540"/>
                  <a:pt x="11975" y="1540"/>
                </a:cubicBezTo>
                <a:close/>
                <a:moveTo>
                  <a:pt x="15098" y="1502"/>
                </a:moveTo>
                <a:cubicBezTo>
                  <a:pt x="15095" y="1502"/>
                  <a:pt x="15092" y="1502"/>
                  <a:pt x="15089" y="1503"/>
                </a:cubicBezTo>
                <a:cubicBezTo>
                  <a:pt x="15079" y="1506"/>
                  <a:pt x="15073" y="1512"/>
                  <a:pt x="15069" y="1518"/>
                </a:cubicBezTo>
                <a:cubicBezTo>
                  <a:pt x="15064" y="1509"/>
                  <a:pt x="15053" y="1502"/>
                  <a:pt x="15041" y="1502"/>
                </a:cubicBezTo>
                <a:cubicBezTo>
                  <a:pt x="15040" y="1502"/>
                  <a:pt x="15040" y="1502"/>
                  <a:pt x="15040" y="1502"/>
                </a:cubicBezTo>
                <a:cubicBezTo>
                  <a:pt x="14991" y="1502"/>
                  <a:pt x="14992" y="1571"/>
                  <a:pt x="15037" y="1572"/>
                </a:cubicBezTo>
                <a:cubicBezTo>
                  <a:pt x="15049" y="1572"/>
                  <a:pt x="15058" y="1567"/>
                  <a:pt x="15065" y="1560"/>
                </a:cubicBezTo>
                <a:cubicBezTo>
                  <a:pt x="15074" y="1592"/>
                  <a:pt x="15101" y="1619"/>
                  <a:pt x="15135" y="1629"/>
                </a:cubicBezTo>
                <a:cubicBezTo>
                  <a:pt x="15139" y="1631"/>
                  <a:pt x="15143" y="1631"/>
                  <a:pt x="15147" y="1631"/>
                </a:cubicBezTo>
                <a:cubicBezTo>
                  <a:pt x="15181" y="1631"/>
                  <a:pt x="15193" y="1574"/>
                  <a:pt x="15154" y="1561"/>
                </a:cubicBezTo>
                <a:cubicBezTo>
                  <a:pt x="15138" y="1556"/>
                  <a:pt x="15133" y="1543"/>
                  <a:pt x="15132" y="1528"/>
                </a:cubicBezTo>
                <a:cubicBezTo>
                  <a:pt x="15130" y="1512"/>
                  <a:pt x="15113" y="1502"/>
                  <a:pt x="15098" y="1502"/>
                </a:cubicBezTo>
                <a:close/>
                <a:moveTo>
                  <a:pt x="16524" y="1519"/>
                </a:moveTo>
                <a:cubicBezTo>
                  <a:pt x="16506" y="1519"/>
                  <a:pt x="16488" y="1528"/>
                  <a:pt x="16478" y="1545"/>
                </a:cubicBezTo>
                <a:cubicBezTo>
                  <a:pt x="16463" y="1569"/>
                  <a:pt x="16472" y="1606"/>
                  <a:pt x="16498" y="1619"/>
                </a:cubicBezTo>
                <a:cubicBezTo>
                  <a:pt x="16508" y="1624"/>
                  <a:pt x="16518" y="1629"/>
                  <a:pt x="16528" y="1634"/>
                </a:cubicBezTo>
                <a:cubicBezTo>
                  <a:pt x="16537" y="1639"/>
                  <a:pt x="16546" y="1641"/>
                  <a:pt x="16555" y="1641"/>
                </a:cubicBezTo>
                <a:cubicBezTo>
                  <a:pt x="16573" y="1641"/>
                  <a:pt x="16591" y="1632"/>
                  <a:pt x="16602" y="1614"/>
                </a:cubicBezTo>
                <a:cubicBezTo>
                  <a:pt x="16615" y="1591"/>
                  <a:pt x="16608" y="1555"/>
                  <a:pt x="16582" y="1541"/>
                </a:cubicBezTo>
                <a:cubicBezTo>
                  <a:pt x="16571" y="1536"/>
                  <a:pt x="16562" y="1531"/>
                  <a:pt x="16551" y="1525"/>
                </a:cubicBezTo>
                <a:cubicBezTo>
                  <a:pt x="16543" y="1521"/>
                  <a:pt x="16533" y="1519"/>
                  <a:pt x="16524" y="1519"/>
                </a:cubicBezTo>
                <a:close/>
                <a:moveTo>
                  <a:pt x="19304" y="1622"/>
                </a:moveTo>
                <a:cubicBezTo>
                  <a:pt x="19280" y="1622"/>
                  <a:pt x="19280" y="1656"/>
                  <a:pt x="19304" y="1656"/>
                </a:cubicBezTo>
                <a:cubicBezTo>
                  <a:pt x="19327" y="1656"/>
                  <a:pt x="19327" y="1622"/>
                  <a:pt x="19304" y="1622"/>
                </a:cubicBezTo>
                <a:close/>
                <a:moveTo>
                  <a:pt x="3535" y="1596"/>
                </a:moveTo>
                <a:cubicBezTo>
                  <a:pt x="3521" y="1596"/>
                  <a:pt x="3508" y="1614"/>
                  <a:pt x="3522" y="1625"/>
                </a:cubicBezTo>
                <a:cubicBezTo>
                  <a:pt x="3529" y="1632"/>
                  <a:pt x="3529" y="1637"/>
                  <a:pt x="3520" y="1644"/>
                </a:cubicBezTo>
                <a:cubicBezTo>
                  <a:pt x="3506" y="1655"/>
                  <a:pt x="3519" y="1672"/>
                  <a:pt x="3534" y="1672"/>
                </a:cubicBezTo>
                <a:cubicBezTo>
                  <a:pt x="3538" y="1672"/>
                  <a:pt x="3542" y="1671"/>
                  <a:pt x="3545" y="1669"/>
                </a:cubicBezTo>
                <a:cubicBezTo>
                  <a:pt x="3566" y="1651"/>
                  <a:pt x="3566" y="1619"/>
                  <a:pt x="3546" y="1601"/>
                </a:cubicBezTo>
                <a:cubicBezTo>
                  <a:pt x="3543" y="1597"/>
                  <a:pt x="3539" y="1596"/>
                  <a:pt x="3535" y="1596"/>
                </a:cubicBezTo>
                <a:close/>
                <a:moveTo>
                  <a:pt x="15654" y="1592"/>
                </a:moveTo>
                <a:cubicBezTo>
                  <a:pt x="15627" y="1592"/>
                  <a:pt x="15603" y="1629"/>
                  <a:pt x="15628" y="1653"/>
                </a:cubicBezTo>
                <a:lnTo>
                  <a:pt x="15644" y="1669"/>
                </a:lnTo>
                <a:cubicBezTo>
                  <a:pt x="15651" y="1676"/>
                  <a:pt x="15659" y="1679"/>
                  <a:pt x="15667" y="1679"/>
                </a:cubicBezTo>
                <a:cubicBezTo>
                  <a:pt x="15694" y="1679"/>
                  <a:pt x="15719" y="1644"/>
                  <a:pt x="15693" y="1619"/>
                </a:cubicBezTo>
                <a:lnTo>
                  <a:pt x="15678" y="1603"/>
                </a:lnTo>
                <a:cubicBezTo>
                  <a:pt x="15670" y="1596"/>
                  <a:pt x="15662" y="1592"/>
                  <a:pt x="15654" y="1592"/>
                </a:cubicBezTo>
                <a:close/>
                <a:moveTo>
                  <a:pt x="6059" y="1613"/>
                </a:moveTo>
                <a:cubicBezTo>
                  <a:pt x="6012" y="1613"/>
                  <a:pt x="6012" y="1685"/>
                  <a:pt x="6059" y="1685"/>
                </a:cubicBezTo>
                <a:cubicBezTo>
                  <a:pt x="6105" y="1685"/>
                  <a:pt x="6105" y="1613"/>
                  <a:pt x="6059" y="1613"/>
                </a:cubicBezTo>
                <a:close/>
                <a:moveTo>
                  <a:pt x="13759" y="1545"/>
                </a:moveTo>
                <a:cubicBezTo>
                  <a:pt x="13753" y="1545"/>
                  <a:pt x="13747" y="1546"/>
                  <a:pt x="13742" y="1549"/>
                </a:cubicBezTo>
                <a:cubicBezTo>
                  <a:pt x="13723" y="1560"/>
                  <a:pt x="13721" y="1581"/>
                  <a:pt x="13728" y="1598"/>
                </a:cubicBezTo>
                <a:cubicBezTo>
                  <a:pt x="13738" y="1623"/>
                  <a:pt x="13749" y="1648"/>
                  <a:pt x="13760" y="1672"/>
                </a:cubicBezTo>
                <a:cubicBezTo>
                  <a:pt x="13766" y="1684"/>
                  <a:pt x="13779" y="1689"/>
                  <a:pt x="13792" y="1689"/>
                </a:cubicBezTo>
                <a:cubicBezTo>
                  <a:pt x="13798" y="1689"/>
                  <a:pt x="13804" y="1688"/>
                  <a:pt x="13809" y="1686"/>
                </a:cubicBezTo>
                <a:cubicBezTo>
                  <a:pt x="13827" y="1675"/>
                  <a:pt x="13831" y="1654"/>
                  <a:pt x="13822" y="1637"/>
                </a:cubicBezTo>
                <a:cubicBezTo>
                  <a:pt x="13812" y="1612"/>
                  <a:pt x="13801" y="1587"/>
                  <a:pt x="13790" y="1562"/>
                </a:cubicBezTo>
                <a:cubicBezTo>
                  <a:pt x="13784" y="1550"/>
                  <a:pt x="13772" y="1545"/>
                  <a:pt x="13759" y="1545"/>
                </a:cubicBezTo>
                <a:close/>
                <a:moveTo>
                  <a:pt x="10307" y="1562"/>
                </a:moveTo>
                <a:cubicBezTo>
                  <a:pt x="10298" y="1562"/>
                  <a:pt x="10288" y="1565"/>
                  <a:pt x="10280" y="1569"/>
                </a:cubicBezTo>
                <a:cubicBezTo>
                  <a:pt x="10254" y="1585"/>
                  <a:pt x="10247" y="1616"/>
                  <a:pt x="10260" y="1643"/>
                </a:cubicBezTo>
                <a:cubicBezTo>
                  <a:pt x="10266" y="1653"/>
                  <a:pt x="10271" y="1661"/>
                  <a:pt x="10276" y="1672"/>
                </a:cubicBezTo>
                <a:cubicBezTo>
                  <a:pt x="10285" y="1690"/>
                  <a:pt x="10303" y="1699"/>
                  <a:pt x="10322" y="1699"/>
                </a:cubicBezTo>
                <a:cubicBezTo>
                  <a:pt x="10332" y="1699"/>
                  <a:pt x="10341" y="1696"/>
                  <a:pt x="10349" y="1692"/>
                </a:cubicBezTo>
                <a:cubicBezTo>
                  <a:pt x="10376" y="1676"/>
                  <a:pt x="10382" y="1645"/>
                  <a:pt x="10369" y="1619"/>
                </a:cubicBezTo>
                <a:cubicBezTo>
                  <a:pt x="10364" y="1608"/>
                  <a:pt x="10359" y="1599"/>
                  <a:pt x="10354" y="1588"/>
                </a:cubicBezTo>
                <a:cubicBezTo>
                  <a:pt x="10344" y="1571"/>
                  <a:pt x="10325" y="1562"/>
                  <a:pt x="10307" y="1562"/>
                </a:cubicBezTo>
                <a:close/>
                <a:moveTo>
                  <a:pt x="1804" y="1675"/>
                </a:moveTo>
                <a:cubicBezTo>
                  <a:pt x="1770" y="1675"/>
                  <a:pt x="1758" y="1733"/>
                  <a:pt x="1797" y="1745"/>
                </a:cubicBezTo>
                <a:cubicBezTo>
                  <a:pt x="1813" y="1751"/>
                  <a:pt x="1827" y="1756"/>
                  <a:pt x="1842" y="1761"/>
                </a:cubicBezTo>
                <a:cubicBezTo>
                  <a:pt x="1846" y="1762"/>
                  <a:pt x="1850" y="1763"/>
                  <a:pt x="1854" y="1763"/>
                </a:cubicBezTo>
                <a:cubicBezTo>
                  <a:pt x="1888" y="1763"/>
                  <a:pt x="1901" y="1706"/>
                  <a:pt x="1862" y="1693"/>
                </a:cubicBezTo>
                <a:cubicBezTo>
                  <a:pt x="1846" y="1688"/>
                  <a:pt x="1831" y="1682"/>
                  <a:pt x="1817" y="1677"/>
                </a:cubicBezTo>
                <a:cubicBezTo>
                  <a:pt x="1812" y="1676"/>
                  <a:pt x="1808" y="1675"/>
                  <a:pt x="1804" y="1675"/>
                </a:cubicBezTo>
                <a:close/>
                <a:moveTo>
                  <a:pt x="4497" y="1714"/>
                </a:moveTo>
                <a:cubicBezTo>
                  <a:pt x="4450" y="1714"/>
                  <a:pt x="4450" y="1785"/>
                  <a:pt x="4497" y="1785"/>
                </a:cubicBezTo>
                <a:cubicBezTo>
                  <a:pt x="4541" y="1785"/>
                  <a:pt x="4542" y="1714"/>
                  <a:pt x="4497" y="1714"/>
                </a:cubicBezTo>
                <a:close/>
                <a:moveTo>
                  <a:pt x="23422" y="1646"/>
                </a:moveTo>
                <a:cubicBezTo>
                  <a:pt x="23401" y="1646"/>
                  <a:pt x="23379" y="1663"/>
                  <a:pt x="23385" y="1690"/>
                </a:cubicBezTo>
                <a:lnTo>
                  <a:pt x="23400" y="1764"/>
                </a:lnTo>
                <a:cubicBezTo>
                  <a:pt x="23404" y="1782"/>
                  <a:pt x="23417" y="1789"/>
                  <a:pt x="23431" y="1789"/>
                </a:cubicBezTo>
                <a:cubicBezTo>
                  <a:pt x="23451" y="1789"/>
                  <a:pt x="23474" y="1772"/>
                  <a:pt x="23469" y="1745"/>
                </a:cubicBezTo>
                <a:cubicBezTo>
                  <a:pt x="23461" y="1721"/>
                  <a:pt x="23457" y="1696"/>
                  <a:pt x="23453" y="1671"/>
                </a:cubicBezTo>
                <a:cubicBezTo>
                  <a:pt x="23449" y="1653"/>
                  <a:pt x="23436" y="1646"/>
                  <a:pt x="23422" y="1646"/>
                </a:cubicBezTo>
                <a:close/>
                <a:moveTo>
                  <a:pt x="2436" y="1723"/>
                </a:moveTo>
                <a:cubicBezTo>
                  <a:pt x="2392" y="1723"/>
                  <a:pt x="2391" y="1795"/>
                  <a:pt x="2436" y="1795"/>
                </a:cubicBezTo>
                <a:cubicBezTo>
                  <a:pt x="2482" y="1795"/>
                  <a:pt x="2482" y="1723"/>
                  <a:pt x="2436" y="1723"/>
                </a:cubicBezTo>
                <a:close/>
                <a:moveTo>
                  <a:pt x="2722" y="1712"/>
                </a:moveTo>
                <a:cubicBezTo>
                  <a:pt x="2691" y="1712"/>
                  <a:pt x="2669" y="1759"/>
                  <a:pt x="2703" y="1777"/>
                </a:cubicBezTo>
                <a:cubicBezTo>
                  <a:pt x="2714" y="1782"/>
                  <a:pt x="2723" y="1787"/>
                  <a:pt x="2733" y="1792"/>
                </a:cubicBezTo>
                <a:cubicBezTo>
                  <a:pt x="2739" y="1795"/>
                  <a:pt x="2745" y="1797"/>
                  <a:pt x="2751" y="1797"/>
                </a:cubicBezTo>
                <a:cubicBezTo>
                  <a:pt x="2783" y="1797"/>
                  <a:pt x="2805" y="1750"/>
                  <a:pt x="2769" y="1732"/>
                </a:cubicBezTo>
                <a:cubicBezTo>
                  <a:pt x="2759" y="1726"/>
                  <a:pt x="2749" y="1721"/>
                  <a:pt x="2739" y="1716"/>
                </a:cubicBezTo>
                <a:cubicBezTo>
                  <a:pt x="2733" y="1713"/>
                  <a:pt x="2728" y="1712"/>
                  <a:pt x="2722" y="1712"/>
                </a:cubicBezTo>
                <a:close/>
                <a:moveTo>
                  <a:pt x="3870" y="1712"/>
                </a:moveTo>
                <a:cubicBezTo>
                  <a:pt x="3865" y="1712"/>
                  <a:pt x="3860" y="1713"/>
                  <a:pt x="3855" y="1714"/>
                </a:cubicBezTo>
                <a:cubicBezTo>
                  <a:pt x="3816" y="1723"/>
                  <a:pt x="3827" y="1782"/>
                  <a:pt x="3865" y="1784"/>
                </a:cubicBezTo>
                <a:cubicBezTo>
                  <a:pt x="3871" y="1794"/>
                  <a:pt x="3883" y="1799"/>
                  <a:pt x="3894" y="1799"/>
                </a:cubicBezTo>
                <a:cubicBezTo>
                  <a:pt x="3900" y="1799"/>
                  <a:pt x="3907" y="1798"/>
                  <a:pt x="3912" y="1795"/>
                </a:cubicBezTo>
                <a:cubicBezTo>
                  <a:pt x="3931" y="1784"/>
                  <a:pt x="3933" y="1763"/>
                  <a:pt x="3926" y="1745"/>
                </a:cubicBezTo>
                <a:cubicBezTo>
                  <a:pt x="3915" y="1723"/>
                  <a:pt x="3892" y="1712"/>
                  <a:pt x="3870" y="1712"/>
                </a:cubicBezTo>
                <a:close/>
                <a:moveTo>
                  <a:pt x="13042" y="1674"/>
                </a:moveTo>
                <a:cubicBezTo>
                  <a:pt x="13024" y="1674"/>
                  <a:pt x="13005" y="1684"/>
                  <a:pt x="12995" y="1701"/>
                </a:cubicBezTo>
                <a:cubicBezTo>
                  <a:pt x="12979" y="1727"/>
                  <a:pt x="12989" y="1759"/>
                  <a:pt x="13015" y="1775"/>
                </a:cubicBezTo>
                <a:cubicBezTo>
                  <a:pt x="13030" y="1785"/>
                  <a:pt x="13045" y="1795"/>
                  <a:pt x="13059" y="1805"/>
                </a:cubicBezTo>
                <a:cubicBezTo>
                  <a:pt x="13066" y="1810"/>
                  <a:pt x="13075" y="1812"/>
                  <a:pt x="13084" y="1812"/>
                </a:cubicBezTo>
                <a:cubicBezTo>
                  <a:pt x="13103" y="1812"/>
                  <a:pt x="13123" y="1802"/>
                  <a:pt x="13132" y="1785"/>
                </a:cubicBezTo>
                <a:cubicBezTo>
                  <a:pt x="13147" y="1759"/>
                  <a:pt x="13136" y="1727"/>
                  <a:pt x="13113" y="1712"/>
                </a:cubicBezTo>
                <a:cubicBezTo>
                  <a:pt x="13097" y="1701"/>
                  <a:pt x="13083" y="1692"/>
                  <a:pt x="13068" y="1681"/>
                </a:cubicBezTo>
                <a:cubicBezTo>
                  <a:pt x="13060" y="1676"/>
                  <a:pt x="13051" y="1674"/>
                  <a:pt x="13042" y="1674"/>
                </a:cubicBezTo>
                <a:close/>
                <a:moveTo>
                  <a:pt x="6525" y="1720"/>
                </a:moveTo>
                <a:cubicBezTo>
                  <a:pt x="6507" y="1720"/>
                  <a:pt x="6489" y="1732"/>
                  <a:pt x="6489" y="1755"/>
                </a:cubicBezTo>
                <a:lnTo>
                  <a:pt x="6489" y="1785"/>
                </a:lnTo>
                <a:cubicBezTo>
                  <a:pt x="6489" y="1808"/>
                  <a:pt x="6506" y="1820"/>
                  <a:pt x="6524" y="1820"/>
                </a:cubicBezTo>
                <a:cubicBezTo>
                  <a:pt x="6541" y="1820"/>
                  <a:pt x="6559" y="1808"/>
                  <a:pt x="6560" y="1785"/>
                </a:cubicBezTo>
                <a:lnTo>
                  <a:pt x="6560" y="1755"/>
                </a:lnTo>
                <a:cubicBezTo>
                  <a:pt x="6560" y="1732"/>
                  <a:pt x="6543" y="1720"/>
                  <a:pt x="6525" y="1720"/>
                </a:cubicBezTo>
                <a:close/>
                <a:moveTo>
                  <a:pt x="17021" y="1714"/>
                </a:moveTo>
                <a:cubicBezTo>
                  <a:pt x="16980" y="1714"/>
                  <a:pt x="16944" y="1767"/>
                  <a:pt x="16981" y="1805"/>
                </a:cubicBezTo>
                <a:cubicBezTo>
                  <a:pt x="16987" y="1810"/>
                  <a:pt x="16991" y="1815"/>
                  <a:pt x="16996" y="1821"/>
                </a:cubicBezTo>
                <a:cubicBezTo>
                  <a:pt x="17007" y="1832"/>
                  <a:pt x="17020" y="1836"/>
                  <a:pt x="17032" y="1836"/>
                </a:cubicBezTo>
                <a:cubicBezTo>
                  <a:pt x="17073" y="1836"/>
                  <a:pt x="17110" y="1783"/>
                  <a:pt x="17073" y="1745"/>
                </a:cubicBezTo>
                <a:lnTo>
                  <a:pt x="17057" y="1730"/>
                </a:lnTo>
                <a:cubicBezTo>
                  <a:pt x="17046" y="1719"/>
                  <a:pt x="17033" y="1714"/>
                  <a:pt x="17021" y="1714"/>
                </a:cubicBezTo>
                <a:close/>
                <a:moveTo>
                  <a:pt x="19438" y="1770"/>
                </a:moveTo>
                <a:cubicBezTo>
                  <a:pt x="19426" y="1770"/>
                  <a:pt x="19414" y="1783"/>
                  <a:pt x="19422" y="1798"/>
                </a:cubicBezTo>
                <a:cubicBezTo>
                  <a:pt x="19428" y="1808"/>
                  <a:pt x="19433" y="1818"/>
                  <a:pt x="19437" y="1828"/>
                </a:cubicBezTo>
                <a:cubicBezTo>
                  <a:pt x="19441" y="1835"/>
                  <a:pt x="19446" y="1837"/>
                  <a:pt x="19451" y="1837"/>
                </a:cubicBezTo>
                <a:cubicBezTo>
                  <a:pt x="19463" y="1837"/>
                  <a:pt x="19475" y="1825"/>
                  <a:pt x="19468" y="1810"/>
                </a:cubicBezTo>
                <a:cubicBezTo>
                  <a:pt x="19463" y="1800"/>
                  <a:pt x="19457" y="1790"/>
                  <a:pt x="19452" y="1780"/>
                </a:cubicBezTo>
                <a:cubicBezTo>
                  <a:pt x="19449" y="1773"/>
                  <a:pt x="19443" y="1770"/>
                  <a:pt x="19438" y="1770"/>
                </a:cubicBezTo>
                <a:close/>
                <a:moveTo>
                  <a:pt x="18929" y="1721"/>
                </a:moveTo>
                <a:cubicBezTo>
                  <a:pt x="18920" y="1721"/>
                  <a:pt x="18911" y="1723"/>
                  <a:pt x="18902" y="1727"/>
                </a:cubicBezTo>
                <a:cubicBezTo>
                  <a:pt x="18892" y="1733"/>
                  <a:pt x="18882" y="1738"/>
                  <a:pt x="18872" y="1743"/>
                </a:cubicBezTo>
                <a:cubicBezTo>
                  <a:pt x="18845" y="1756"/>
                  <a:pt x="18839" y="1791"/>
                  <a:pt x="18852" y="1817"/>
                </a:cubicBezTo>
                <a:cubicBezTo>
                  <a:pt x="18862" y="1834"/>
                  <a:pt x="18880" y="1843"/>
                  <a:pt x="18898" y="1843"/>
                </a:cubicBezTo>
                <a:cubicBezTo>
                  <a:pt x="18907" y="1843"/>
                  <a:pt x="18916" y="1841"/>
                  <a:pt x="18925" y="1836"/>
                </a:cubicBezTo>
                <a:cubicBezTo>
                  <a:pt x="18936" y="1831"/>
                  <a:pt x="18945" y="1826"/>
                  <a:pt x="18955" y="1821"/>
                </a:cubicBezTo>
                <a:cubicBezTo>
                  <a:pt x="18982" y="1807"/>
                  <a:pt x="18988" y="1771"/>
                  <a:pt x="18975" y="1747"/>
                </a:cubicBezTo>
                <a:cubicBezTo>
                  <a:pt x="18965" y="1730"/>
                  <a:pt x="18947" y="1721"/>
                  <a:pt x="18929" y="1721"/>
                </a:cubicBezTo>
                <a:close/>
                <a:moveTo>
                  <a:pt x="19965" y="1737"/>
                </a:moveTo>
                <a:cubicBezTo>
                  <a:pt x="19896" y="1737"/>
                  <a:pt x="19896" y="1844"/>
                  <a:pt x="19965" y="1844"/>
                </a:cubicBezTo>
                <a:lnTo>
                  <a:pt x="19996" y="1844"/>
                </a:lnTo>
                <a:cubicBezTo>
                  <a:pt x="20065" y="1844"/>
                  <a:pt x="20065" y="1737"/>
                  <a:pt x="19996" y="1737"/>
                </a:cubicBezTo>
                <a:close/>
                <a:moveTo>
                  <a:pt x="21978" y="1746"/>
                </a:moveTo>
                <a:cubicBezTo>
                  <a:pt x="21960" y="1746"/>
                  <a:pt x="21942" y="1758"/>
                  <a:pt x="21942" y="1781"/>
                </a:cubicBezTo>
                <a:lnTo>
                  <a:pt x="21942" y="1811"/>
                </a:lnTo>
                <a:cubicBezTo>
                  <a:pt x="21942" y="1834"/>
                  <a:pt x="21960" y="1846"/>
                  <a:pt x="21978" y="1846"/>
                </a:cubicBezTo>
                <a:cubicBezTo>
                  <a:pt x="21996" y="1846"/>
                  <a:pt x="22013" y="1834"/>
                  <a:pt x="22013" y="1811"/>
                </a:cubicBezTo>
                <a:lnTo>
                  <a:pt x="22013" y="1781"/>
                </a:lnTo>
                <a:cubicBezTo>
                  <a:pt x="22013" y="1758"/>
                  <a:pt x="21996" y="1746"/>
                  <a:pt x="21978" y="1746"/>
                </a:cubicBezTo>
                <a:close/>
                <a:moveTo>
                  <a:pt x="333" y="1779"/>
                </a:moveTo>
                <a:cubicBezTo>
                  <a:pt x="288" y="1779"/>
                  <a:pt x="287" y="1849"/>
                  <a:pt x="333" y="1849"/>
                </a:cubicBezTo>
                <a:cubicBezTo>
                  <a:pt x="380" y="1849"/>
                  <a:pt x="380" y="1779"/>
                  <a:pt x="333" y="1779"/>
                </a:cubicBezTo>
                <a:close/>
                <a:moveTo>
                  <a:pt x="14694" y="1710"/>
                </a:moveTo>
                <a:cubicBezTo>
                  <a:pt x="14670" y="1710"/>
                  <a:pt x="14649" y="1727"/>
                  <a:pt x="14641" y="1748"/>
                </a:cubicBezTo>
                <a:cubicBezTo>
                  <a:pt x="14636" y="1764"/>
                  <a:pt x="14631" y="1779"/>
                  <a:pt x="14627" y="1792"/>
                </a:cubicBezTo>
                <a:cubicBezTo>
                  <a:pt x="14617" y="1821"/>
                  <a:pt x="14637" y="1852"/>
                  <a:pt x="14663" y="1858"/>
                </a:cubicBezTo>
                <a:cubicBezTo>
                  <a:pt x="14668" y="1860"/>
                  <a:pt x="14672" y="1860"/>
                  <a:pt x="14676" y="1860"/>
                </a:cubicBezTo>
                <a:cubicBezTo>
                  <a:pt x="14700" y="1860"/>
                  <a:pt x="14720" y="1844"/>
                  <a:pt x="14728" y="1822"/>
                </a:cubicBezTo>
                <a:cubicBezTo>
                  <a:pt x="14734" y="1806"/>
                  <a:pt x="14739" y="1791"/>
                  <a:pt x="14744" y="1777"/>
                </a:cubicBezTo>
                <a:cubicBezTo>
                  <a:pt x="14754" y="1749"/>
                  <a:pt x="14734" y="1718"/>
                  <a:pt x="14707" y="1712"/>
                </a:cubicBezTo>
                <a:cubicBezTo>
                  <a:pt x="14703" y="1710"/>
                  <a:pt x="14698" y="1710"/>
                  <a:pt x="14694" y="1710"/>
                </a:cubicBezTo>
                <a:close/>
                <a:moveTo>
                  <a:pt x="11177" y="1778"/>
                </a:moveTo>
                <a:cubicBezTo>
                  <a:pt x="11159" y="1778"/>
                  <a:pt x="11141" y="1789"/>
                  <a:pt x="11141" y="1812"/>
                </a:cubicBezTo>
                <a:lnTo>
                  <a:pt x="11141" y="1828"/>
                </a:lnTo>
                <a:cubicBezTo>
                  <a:pt x="11141" y="1851"/>
                  <a:pt x="11159" y="1863"/>
                  <a:pt x="11177" y="1863"/>
                </a:cubicBezTo>
                <a:cubicBezTo>
                  <a:pt x="11195" y="1863"/>
                  <a:pt x="11213" y="1851"/>
                  <a:pt x="11213" y="1828"/>
                </a:cubicBezTo>
                <a:lnTo>
                  <a:pt x="11213" y="1812"/>
                </a:lnTo>
                <a:cubicBezTo>
                  <a:pt x="11213" y="1789"/>
                  <a:pt x="11195" y="1778"/>
                  <a:pt x="11177" y="1778"/>
                </a:cubicBezTo>
                <a:close/>
                <a:moveTo>
                  <a:pt x="16494" y="1792"/>
                </a:moveTo>
                <a:cubicBezTo>
                  <a:pt x="16451" y="1792"/>
                  <a:pt x="16450" y="1864"/>
                  <a:pt x="16495" y="1864"/>
                </a:cubicBezTo>
                <a:lnTo>
                  <a:pt x="16525" y="1864"/>
                </a:lnTo>
                <a:cubicBezTo>
                  <a:pt x="16571" y="1864"/>
                  <a:pt x="16571" y="1792"/>
                  <a:pt x="16525" y="1792"/>
                </a:cubicBezTo>
                <a:lnTo>
                  <a:pt x="16495" y="1792"/>
                </a:lnTo>
                <a:cubicBezTo>
                  <a:pt x="16494" y="1792"/>
                  <a:pt x="16494" y="1792"/>
                  <a:pt x="16494" y="1792"/>
                </a:cubicBezTo>
                <a:close/>
                <a:moveTo>
                  <a:pt x="11919" y="1786"/>
                </a:moveTo>
                <a:cubicBezTo>
                  <a:pt x="11896" y="1786"/>
                  <a:pt x="11873" y="1792"/>
                  <a:pt x="11852" y="1802"/>
                </a:cubicBezTo>
                <a:cubicBezTo>
                  <a:pt x="11816" y="1819"/>
                  <a:pt x="11838" y="1868"/>
                  <a:pt x="11871" y="1868"/>
                </a:cubicBezTo>
                <a:cubicBezTo>
                  <a:pt x="11876" y="1868"/>
                  <a:pt x="11881" y="1866"/>
                  <a:pt x="11886" y="1864"/>
                </a:cubicBezTo>
                <a:cubicBezTo>
                  <a:pt x="11896" y="1859"/>
                  <a:pt x="11905" y="1857"/>
                  <a:pt x="11915" y="1857"/>
                </a:cubicBezTo>
                <a:cubicBezTo>
                  <a:pt x="11926" y="1857"/>
                  <a:pt x="11937" y="1860"/>
                  <a:pt x="11948" y="1865"/>
                </a:cubicBezTo>
                <a:cubicBezTo>
                  <a:pt x="11951" y="1866"/>
                  <a:pt x="11954" y="1866"/>
                  <a:pt x="11957" y="1866"/>
                </a:cubicBezTo>
                <a:cubicBezTo>
                  <a:pt x="11973" y="1866"/>
                  <a:pt x="11989" y="1853"/>
                  <a:pt x="11993" y="1840"/>
                </a:cubicBezTo>
                <a:cubicBezTo>
                  <a:pt x="11999" y="1819"/>
                  <a:pt x="11987" y="1803"/>
                  <a:pt x="11968" y="1796"/>
                </a:cubicBezTo>
                <a:cubicBezTo>
                  <a:pt x="11952" y="1789"/>
                  <a:pt x="11935" y="1786"/>
                  <a:pt x="11919" y="1786"/>
                </a:cubicBezTo>
                <a:close/>
                <a:moveTo>
                  <a:pt x="21827" y="1806"/>
                </a:moveTo>
                <a:cubicBezTo>
                  <a:pt x="21810" y="1806"/>
                  <a:pt x="21792" y="1817"/>
                  <a:pt x="21792" y="1840"/>
                </a:cubicBezTo>
                <a:lnTo>
                  <a:pt x="21792" y="1855"/>
                </a:lnTo>
                <a:cubicBezTo>
                  <a:pt x="21792" y="1878"/>
                  <a:pt x="21810" y="1890"/>
                  <a:pt x="21827" y="1890"/>
                </a:cubicBezTo>
                <a:cubicBezTo>
                  <a:pt x="21845" y="1890"/>
                  <a:pt x="21863" y="1878"/>
                  <a:pt x="21863" y="1855"/>
                </a:cubicBezTo>
                <a:lnTo>
                  <a:pt x="21863" y="1840"/>
                </a:lnTo>
                <a:cubicBezTo>
                  <a:pt x="21863" y="1817"/>
                  <a:pt x="21845" y="1806"/>
                  <a:pt x="21827" y="1806"/>
                </a:cubicBezTo>
                <a:close/>
                <a:moveTo>
                  <a:pt x="24624" y="1829"/>
                </a:moveTo>
                <a:cubicBezTo>
                  <a:pt x="24579" y="1829"/>
                  <a:pt x="24579" y="1900"/>
                  <a:pt x="24624" y="1900"/>
                </a:cubicBezTo>
                <a:lnTo>
                  <a:pt x="24640" y="1900"/>
                </a:lnTo>
                <a:cubicBezTo>
                  <a:pt x="24686" y="1900"/>
                  <a:pt x="24686" y="1829"/>
                  <a:pt x="24640" y="1829"/>
                </a:cubicBezTo>
                <a:close/>
                <a:moveTo>
                  <a:pt x="20990" y="1770"/>
                </a:moveTo>
                <a:cubicBezTo>
                  <a:pt x="20954" y="1770"/>
                  <a:pt x="20917" y="1809"/>
                  <a:pt x="20940" y="1850"/>
                </a:cubicBezTo>
                <a:cubicBezTo>
                  <a:pt x="20960" y="1886"/>
                  <a:pt x="20991" y="1902"/>
                  <a:pt x="21030" y="1907"/>
                </a:cubicBezTo>
                <a:cubicBezTo>
                  <a:pt x="21032" y="1907"/>
                  <a:pt x="21033" y="1907"/>
                  <a:pt x="21035" y="1907"/>
                </a:cubicBezTo>
                <a:cubicBezTo>
                  <a:pt x="21062" y="1907"/>
                  <a:pt x="21083" y="1879"/>
                  <a:pt x="21083" y="1853"/>
                </a:cubicBezTo>
                <a:cubicBezTo>
                  <a:pt x="21083" y="1823"/>
                  <a:pt x="21061" y="1805"/>
                  <a:pt x="21034" y="1799"/>
                </a:cubicBezTo>
                <a:cubicBezTo>
                  <a:pt x="21033" y="1798"/>
                  <a:pt x="21033" y="1797"/>
                  <a:pt x="21031" y="1796"/>
                </a:cubicBezTo>
                <a:cubicBezTo>
                  <a:pt x="21021" y="1777"/>
                  <a:pt x="21005" y="1770"/>
                  <a:pt x="20990" y="1770"/>
                </a:cubicBezTo>
                <a:close/>
                <a:moveTo>
                  <a:pt x="20595" y="1847"/>
                </a:moveTo>
                <a:cubicBezTo>
                  <a:pt x="20549" y="1847"/>
                  <a:pt x="20549" y="1917"/>
                  <a:pt x="20595" y="1917"/>
                </a:cubicBezTo>
                <a:cubicBezTo>
                  <a:pt x="20595" y="1917"/>
                  <a:pt x="20596" y="1917"/>
                  <a:pt x="20596" y="1917"/>
                </a:cubicBezTo>
                <a:cubicBezTo>
                  <a:pt x="20641" y="1917"/>
                  <a:pt x="20641" y="1847"/>
                  <a:pt x="20595" y="1847"/>
                </a:cubicBezTo>
                <a:close/>
                <a:moveTo>
                  <a:pt x="9691" y="1820"/>
                </a:moveTo>
                <a:cubicBezTo>
                  <a:pt x="9673" y="1820"/>
                  <a:pt x="9654" y="1831"/>
                  <a:pt x="9654" y="1854"/>
                </a:cubicBezTo>
                <a:cubicBezTo>
                  <a:pt x="9652" y="1890"/>
                  <a:pt x="9675" y="1921"/>
                  <a:pt x="9710" y="1932"/>
                </a:cubicBezTo>
                <a:cubicBezTo>
                  <a:pt x="9714" y="1933"/>
                  <a:pt x="9718" y="1934"/>
                  <a:pt x="9722" y="1934"/>
                </a:cubicBezTo>
                <a:cubicBezTo>
                  <a:pt x="9757" y="1934"/>
                  <a:pt x="9769" y="1875"/>
                  <a:pt x="9730" y="1864"/>
                </a:cubicBezTo>
                <a:cubicBezTo>
                  <a:pt x="9723" y="1861"/>
                  <a:pt x="9725" y="1858"/>
                  <a:pt x="9725" y="1854"/>
                </a:cubicBezTo>
                <a:cubicBezTo>
                  <a:pt x="9726" y="1831"/>
                  <a:pt x="9709" y="1820"/>
                  <a:pt x="9691" y="1820"/>
                </a:cubicBezTo>
                <a:close/>
                <a:moveTo>
                  <a:pt x="18130" y="1873"/>
                </a:moveTo>
                <a:cubicBezTo>
                  <a:pt x="18125" y="1873"/>
                  <a:pt x="18120" y="1875"/>
                  <a:pt x="18116" y="1880"/>
                </a:cubicBezTo>
                <a:cubicBezTo>
                  <a:pt x="18103" y="1899"/>
                  <a:pt x="18086" y="1912"/>
                  <a:pt x="18066" y="1918"/>
                </a:cubicBezTo>
                <a:cubicBezTo>
                  <a:pt x="18047" y="1926"/>
                  <a:pt x="18053" y="1954"/>
                  <a:pt x="18070" y="1954"/>
                </a:cubicBezTo>
                <a:cubicBezTo>
                  <a:pt x="18072" y="1954"/>
                  <a:pt x="18073" y="1953"/>
                  <a:pt x="18075" y="1953"/>
                </a:cubicBezTo>
                <a:cubicBezTo>
                  <a:pt x="18105" y="1941"/>
                  <a:pt x="18127" y="1923"/>
                  <a:pt x="18147" y="1899"/>
                </a:cubicBezTo>
                <a:cubicBezTo>
                  <a:pt x="18156" y="1886"/>
                  <a:pt x="18143" y="1873"/>
                  <a:pt x="18130" y="1873"/>
                </a:cubicBezTo>
                <a:close/>
                <a:moveTo>
                  <a:pt x="8337" y="1890"/>
                </a:moveTo>
                <a:cubicBezTo>
                  <a:pt x="8291" y="1890"/>
                  <a:pt x="8291" y="1960"/>
                  <a:pt x="8337" y="1960"/>
                </a:cubicBezTo>
                <a:lnTo>
                  <a:pt x="8367" y="1960"/>
                </a:lnTo>
                <a:cubicBezTo>
                  <a:pt x="8368" y="1960"/>
                  <a:pt x="8369" y="1960"/>
                  <a:pt x="8369" y="1960"/>
                </a:cubicBezTo>
                <a:cubicBezTo>
                  <a:pt x="8413" y="1960"/>
                  <a:pt x="8414" y="1890"/>
                  <a:pt x="8367" y="1890"/>
                </a:cubicBezTo>
                <a:close/>
                <a:moveTo>
                  <a:pt x="2676" y="1906"/>
                </a:moveTo>
                <a:cubicBezTo>
                  <a:pt x="2632" y="1906"/>
                  <a:pt x="2632" y="1976"/>
                  <a:pt x="2677" y="1976"/>
                </a:cubicBezTo>
                <a:cubicBezTo>
                  <a:pt x="2723" y="1976"/>
                  <a:pt x="2723" y="1906"/>
                  <a:pt x="2677" y="1906"/>
                </a:cubicBezTo>
                <a:cubicBezTo>
                  <a:pt x="2677" y="1906"/>
                  <a:pt x="2676" y="1906"/>
                  <a:pt x="2676" y="1906"/>
                </a:cubicBezTo>
                <a:close/>
                <a:moveTo>
                  <a:pt x="15895" y="1896"/>
                </a:moveTo>
                <a:cubicBezTo>
                  <a:pt x="15877" y="1896"/>
                  <a:pt x="15859" y="1908"/>
                  <a:pt x="15859" y="1931"/>
                </a:cubicBezTo>
                <a:lnTo>
                  <a:pt x="15859" y="1946"/>
                </a:lnTo>
                <a:cubicBezTo>
                  <a:pt x="15859" y="1969"/>
                  <a:pt x="15876" y="1980"/>
                  <a:pt x="15894" y="1980"/>
                </a:cubicBezTo>
                <a:cubicBezTo>
                  <a:pt x="15911" y="1980"/>
                  <a:pt x="15929" y="1969"/>
                  <a:pt x="15929" y="1946"/>
                </a:cubicBezTo>
                <a:lnTo>
                  <a:pt x="15929" y="1931"/>
                </a:lnTo>
                <a:cubicBezTo>
                  <a:pt x="15930" y="1908"/>
                  <a:pt x="15912" y="1896"/>
                  <a:pt x="15895" y="1896"/>
                </a:cubicBezTo>
                <a:close/>
                <a:moveTo>
                  <a:pt x="5231" y="1912"/>
                </a:moveTo>
                <a:cubicBezTo>
                  <a:pt x="5185" y="1912"/>
                  <a:pt x="5185" y="1983"/>
                  <a:pt x="5231" y="1983"/>
                </a:cubicBezTo>
                <a:lnTo>
                  <a:pt x="5247" y="1983"/>
                </a:lnTo>
                <a:cubicBezTo>
                  <a:pt x="5293" y="1983"/>
                  <a:pt x="5293" y="1912"/>
                  <a:pt x="5247" y="1912"/>
                </a:cubicBezTo>
                <a:close/>
                <a:moveTo>
                  <a:pt x="8668" y="1921"/>
                </a:moveTo>
                <a:cubicBezTo>
                  <a:pt x="8622" y="1921"/>
                  <a:pt x="8622" y="1991"/>
                  <a:pt x="8668" y="1991"/>
                </a:cubicBezTo>
                <a:lnTo>
                  <a:pt x="8698" y="1991"/>
                </a:lnTo>
                <a:cubicBezTo>
                  <a:pt x="8745" y="1991"/>
                  <a:pt x="8745" y="1921"/>
                  <a:pt x="8698" y="1921"/>
                </a:cubicBezTo>
                <a:close/>
                <a:moveTo>
                  <a:pt x="5441" y="1928"/>
                </a:moveTo>
                <a:cubicBezTo>
                  <a:pt x="5395" y="1928"/>
                  <a:pt x="5395" y="1999"/>
                  <a:pt x="5441" y="1999"/>
                </a:cubicBezTo>
                <a:cubicBezTo>
                  <a:pt x="5488" y="1999"/>
                  <a:pt x="5488" y="1928"/>
                  <a:pt x="5441" y="1928"/>
                </a:cubicBezTo>
                <a:close/>
                <a:moveTo>
                  <a:pt x="7766" y="1933"/>
                </a:moveTo>
                <a:cubicBezTo>
                  <a:pt x="7720" y="1933"/>
                  <a:pt x="7720" y="2004"/>
                  <a:pt x="7766" y="2004"/>
                </a:cubicBezTo>
                <a:cubicBezTo>
                  <a:pt x="7812" y="2004"/>
                  <a:pt x="7812" y="1933"/>
                  <a:pt x="7766" y="1933"/>
                </a:cubicBezTo>
                <a:close/>
                <a:moveTo>
                  <a:pt x="2256" y="1855"/>
                </a:moveTo>
                <a:cubicBezTo>
                  <a:pt x="2210" y="1855"/>
                  <a:pt x="2180" y="1926"/>
                  <a:pt x="2230" y="1955"/>
                </a:cubicBezTo>
                <a:cubicBezTo>
                  <a:pt x="2255" y="1971"/>
                  <a:pt x="2279" y="1985"/>
                  <a:pt x="2304" y="2000"/>
                </a:cubicBezTo>
                <a:cubicBezTo>
                  <a:pt x="2313" y="2005"/>
                  <a:pt x="2322" y="2008"/>
                  <a:pt x="2330" y="2008"/>
                </a:cubicBezTo>
                <a:cubicBezTo>
                  <a:pt x="2377" y="2008"/>
                  <a:pt x="2408" y="1938"/>
                  <a:pt x="2359" y="1908"/>
                </a:cubicBezTo>
                <a:cubicBezTo>
                  <a:pt x="2334" y="1892"/>
                  <a:pt x="2309" y="1877"/>
                  <a:pt x="2284" y="1864"/>
                </a:cubicBezTo>
                <a:cubicBezTo>
                  <a:pt x="2274" y="1858"/>
                  <a:pt x="2265" y="1855"/>
                  <a:pt x="2256" y="1855"/>
                </a:cubicBezTo>
                <a:close/>
                <a:moveTo>
                  <a:pt x="7902" y="1964"/>
                </a:moveTo>
                <a:cubicBezTo>
                  <a:pt x="7856" y="1964"/>
                  <a:pt x="7856" y="2035"/>
                  <a:pt x="7902" y="2035"/>
                </a:cubicBezTo>
                <a:cubicBezTo>
                  <a:pt x="7946" y="2035"/>
                  <a:pt x="7948" y="1964"/>
                  <a:pt x="7902" y="1964"/>
                </a:cubicBezTo>
                <a:close/>
                <a:moveTo>
                  <a:pt x="19202" y="1855"/>
                </a:moveTo>
                <a:cubicBezTo>
                  <a:pt x="19162" y="1855"/>
                  <a:pt x="19124" y="1908"/>
                  <a:pt x="19161" y="1946"/>
                </a:cubicBezTo>
                <a:cubicBezTo>
                  <a:pt x="19186" y="1971"/>
                  <a:pt x="19211" y="1996"/>
                  <a:pt x="19234" y="2022"/>
                </a:cubicBezTo>
                <a:cubicBezTo>
                  <a:pt x="19245" y="2033"/>
                  <a:pt x="19257" y="2037"/>
                  <a:pt x="19269" y="2037"/>
                </a:cubicBezTo>
                <a:cubicBezTo>
                  <a:pt x="19310" y="2037"/>
                  <a:pt x="19347" y="1985"/>
                  <a:pt x="19311" y="1947"/>
                </a:cubicBezTo>
                <a:cubicBezTo>
                  <a:pt x="19285" y="1922"/>
                  <a:pt x="19262" y="1896"/>
                  <a:pt x="19237" y="1871"/>
                </a:cubicBezTo>
                <a:cubicBezTo>
                  <a:pt x="19227" y="1860"/>
                  <a:pt x="19214" y="1855"/>
                  <a:pt x="19202" y="1855"/>
                </a:cubicBezTo>
                <a:close/>
                <a:moveTo>
                  <a:pt x="4844" y="1955"/>
                </a:moveTo>
                <a:cubicBezTo>
                  <a:pt x="4821" y="1955"/>
                  <a:pt x="4797" y="1980"/>
                  <a:pt x="4811" y="2007"/>
                </a:cubicBezTo>
                <a:cubicBezTo>
                  <a:pt x="4816" y="2018"/>
                  <a:pt x="4821" y="2027"/>
                  <a:pt x="4827" y="2038"/>
                </a:cubicBezTo>
                <a:cubicBezTo>
                  <a:pt x="4833" y="2051"/>
                  <a:pt x="4844" y="2056"/>
                  <a:pt x="4854" y="2056"/>
                </a:cubicBezTo>
                <a:cubicBezTo>
                  <a:pt x="4878" y="2056"/>
                  <a:pt x="4902" y="2030"/>
                  <a:pt x="4887" y="2002"/>
                </a:cubicBezTo>
                <a:cubicBezTo>
                  <a:pt x="4882" y="1991"/>
                  <a:pt x="4877" y="1983"/>
                  <a:pt x="4872" y="1973"/>
                </a:cubicBezTo>
                <a:cubicBezTo>
                  <a:pt x="4865" y="1960"/>
                  <a:pt x="4855" y="1955"/>
                  <a:pt x="4844" y="1955"/>
                </a:cubicBezTo>
                <a:close/>
                <a:moveTo>
                  <a:pt x="12349" y="1995"/>
                </a:moveTo>
                <a:cubicBezTo>
                  <a:pt x="12335" y="1995"/>
                  <a:pt x="12323" y="2014"/>
                  <a:pt x="12336" y="2025"/>
                </a:cubicBezTo>
                <a:cubicBezTo>
                  <a:pt x="12342" y="2031"/>
                  <a:pt x="12341" y="2037"/>
                  <a:pt x="12335" y="2043"/>
                </a:cubicBezTo>
                <a:cubicBezTo>
                  <a:pt x="12320" y="2054"/>
                  <a:pt x="12333" y="2071"/>
                  <a:pt x="12348" y="2071"/>
                </a:cubicBezTo>
                <a:cubicBezTo>
                  <a:pt x="12352" y="2071"/>
                  <a:pt x="12356" y="2070"/>
                  <a:pt x="12360" y="2068"/>
                </a:cubicBezTo>
                <a:cubicBezTo>
                  <a:pt x="12381" y="2051"/>
                  <a:pt x="12381" y="2018"/>
                  <a:pt x="12361" y="2000"/>
                </a:cubicBezTo>
                <a:cubicBezTo>
                  <a:pt x="12357" y="1996"/>
                  <a:pt x="12353" y="1995"/>
                  <a:pt x="12349" y="1995"/>
                </a:cubicBezTo>
                <a:close/>
                <a:moveTo>
                  <a:pt x="22953" y="1944"/>
                </a:moveTo>
                <a:cubicBezTo>
                  <a:pt x="22932" y="1944"/>
                  <a:pt x="22911" y="1961"/>
                  <a:pt x="22919" y="1987"/>
                </a:cubicBezTo>
                <a:cubicBezTo>
                  <a:pt x="22924" y="2007"/>
                  <a:pt x="22929" y="2027"/>
                  <a:pt x="22934" y="2048"/>
                </a:cubicBezTo>
                <a:cubicBezTo>
                  <a:pt x="22938" y="2066"/>
                  <a:pt x="22952" y="2074"/>
                  <a:pt x="22966" y="2074"/>
                </a:cubicBezTo>
                <a:cubicBezTo>
                  <a:pt x="22987" y="2074"/>
                  <a:pt x="23009" y="2057"/>
                  <a:pt x="23002" y="2030"/>
                </a:cubicBezTo>
                <a:cubicBezTo>
                  <a:pt x="22997" y="2010"/>
                  <a:pt x="22991" y="1990"/>
                  <a:pt x="22987" y="1969"/>
                </a:cubicBezTo>
                <a:cubicBezTo>
                  <a:pt x="22982" y="1952"/>
                  <a:pt x="22968" y="1944"/>
                  <a:pt x="22953" y="1944"/>
                </a:cubicBezTo>
                <a:close/>
                <a:moveTo>
                  <a:pt x="16028" y="2033"/>
                </a:moveTo>
                <a:cubicBezTo>
                  <a:pt x="16011" y="2033"/>
                  <a:pt x="16000" y="2056"/>
                  <a:pt x="16018" y="2065"/>
                </a:cubicBezTo>
                <a:cubicBezTo>
                  <a:pt x="16028" y="2070"/>
                  <a:pt x="16038" y="2075"/>
                  <a:pt x="16048" y="2081"/>
                </a:cubicBezTo>
                <a:cubicBezTo>
                  <a:pt x="16051" y="2082"/>
                  <a:pt x="16054" y="2083"/>
                  <a:pt x="16057" y="2083"/>
                </a:cubicBezTo>
                <a:cubicBezTo>
                  <a:pt x="16073" y="2083"/>
                  <a:pt x="16083" y="2058"/>
                  <a:pt x="16067" y="2051"/>
                </a:cubicBezTo>
                <a:cubicBezTo>
                  <a:pt x="16057" y="2046"/>
                  <a:pt x="16047" y="2041"/>
                  <a:pt x="16037" y="2035"/>
                </a:cubicBezTo>
                <a:cubicBezTo>
                  <a:pt x="16034" y="2034"/>
                  <a:pt x="16031" y="2033"/>
                  <a:pt x="16028" y="2033"/>
                </a:cubicBezTo>
                <a:close/>
                <a:moveTo>
                  <a:pt x="14873" y="2012"/>
                </a:moveTo>
                <a:cubicBezTo>
                  <a:pt x="14827" y="2012"/>
                  <a:pt x="14827" y="2084"/>
                  <a:pt x="14873" y="2084"/>
                </a:cubicBezTo>
                <a:cubicBezTo>
                  <a:pt x="14918" y="2084"/>
                  <a:pt x="14918" y="2012"/>
                  <a:pt x="14873" y="2012"/>
                </a:cubicBezTo>
                <a:close/>
                <a:moveTo>
                  <a:pt x="4196" y="1936"/>
                </a:moveTo>
                <a:cubicBezTo>
                  <a:pt x="4155" y="1936"/>
                  <a:pt x="4120" y="1990"/>
                  <a:pt x="4156" y="2027"/>
                </a:cubicBezTo>
                <a:cubicBezTo>
                  <a:pt x="4180" y="2052"/>
                  <a:pt x="4205" y="2077"/>
                  <a:pt x="4230" y="2104"/>
                </a:cubicBezTo>
                <a:cubicBezTo>
                  <a:pt x="4241" y="2115"/>
                  <a:pt x="4254" y="2119"/>
                  <a:pt x="4266" y="2119"/>
                </a:cubicBezTo>
                <a:cubicBezTo>
                  <a:pt x="4307" y="2119"/>
                  <a:pt x="4344" y="2066"/>
                  <a:pt x="4306" y="2028"/>
                </a:cubicBezTo>
                <a:cubicBezTo>
                  <a:pt x="4282" y="2004"/>
                  <a:pt x="4257" y="1979"/>
                  <a:pt x="4232" y="1953"/>
                </a:cubicBezTo>
                <a:cubicBezTo>
                  <a:pt x="4220" y="1941"/>
                  <a:pt x="4208" y="1936"/>
                  <a:pt x="4196" y="1936"/>
                </a:cubicBezTo>
                <a:close/>
                <a:moveTo>
                  <a:pt x="15429" y="2012"/>
                </a:moveTo>
                <a:cubicBezTo>
                  <a:pt x="15416" y="2012"/>
                  <a:pt x="15403" y="2019"/>
                  <a:pt x="15397" y="2030"/>
                </a:cubicBezTo>
                <a:cubicBezTo>
                  <a:pt x="15386" y="2048"/>
                  <a:pt x="15394" y="2067"/>
                  <a:pt x="15409" y="2078"/>
                </a:cubicBezTo>
                <a:cubicBezTo>
                  <a:pt x="15429" y="2094"/>
                  <a:pt x="15449" y="2109"/>
                  <a:pt x="15470" y="2122"/>
                </a:cubicBezTo>
                <a:cubicBezTo>
                  <a:pt x="15475" y="2126"/>
                  <a:pt x="15481" y="2128"/>
                  <a:pt x="15486" y="2128"/>
                </a:cubicBezTo>
                <a:cubicBezTo>
                  <a:pt x="15499" y="2128"/>
                  <a:pt x="15512" y="2121"/>
                  <a:pt x="15518" y="2110"/>
                </a:cubicBezTo>
                <a:cubicBezTo>
                  <a:pt x="15529" y="2091"/>
                  <a:pt x="15520" y="2073"/>
                  <a:pt x="15505" y="2062"/>
                </a:cubicBezTo>
                <a:cubicBezTo>
                  <a:pt x="15485" y="2046"/>
                  <a:pt x="15466" y="2031"/>
                  <a:pt x="15445" y="2017"/>
                </a:cubicBezTo>
                <a:cubicBezTo>
                  <a:pt x="15440" y="2013"/>
                  <a:pt x="15435" y="2012"/>
                  <a:pt x="15429" y="2012"/>
                </a:cubicBezTo>
                <a:close/>
                <a:moveTo>
                  <a:pt x="1282" y="1989"/>
                </a:moveTo>
                <a:cubicBezTo>
                  <a:pt x="1241" y="1989"/>
                  <a:pt x="1205" y="2042"/>
                  <a:pt x="1242" y="2079"/>
                </a:cubicBezTo>
                <a:lnTo>
                  <a:pt x="1287" y="2125"/>
                </a:lnTo>
                <a:cubicBezTo>
                  <a:pt x="1298" y="2136"/>
                  <a:pt x="1310" y="2140"/>
                  <a:pt x="1322" y="2140"/>
                </a:cubicBezTo>
                <a:cubicBezTo>
                  <a:pt x="1363" y="2140"/>
                  <a:pt x="1400" y="2087"/>
                  <a:pt x="1362" y="2049"/>
                </a:cubicBezTo>
                <a:lnTo>
                  <a:pt x="1318" y="2005"/>
                </a:lnTo>
                <a:cubicBezTo>
                  <a:pt x="1307" y="1993"/>
                  <a:pt x="1294" y="1989"/>
                  <a:pt x="1282" y="1989"/>
                </a:cubicBezTo>
                <a:close/>
                <a:moveTo>
                  <a:pt x="10619" y="2075"/>
                </a:moveTo>
                <a:cubicBezTo>
                  <a:pt x="10583" y="2075"/>
                  <a:pt x="10573" y="2132"/>
                  <a:pt x="10611" y="2145"/>
                </a:cubicBezTo>
                <a:cubicBezTo>
                  <a:pt x="10627" y="2151"/>
                  <a:pt x="10642" y="2156"/>
                  <a:pt x="10656" y="2161"/>
                </a:cubicBezTo>
                <a:cubicBezTo>
                  <a:pt x="10660" y="2162"/>
                  <a:pt x="10664" y="2163"/>
                  <a:pt x="10667" y="2163"/>
                </a:cubicBezTo>
                <a:cubicBezTo>
                  <a:pt x="10702" y="2163"/>
                  <a:pt x="10715" y="2105"/>
                  <a:pt x="10675" y="2093"/>
                </a:cubicBezTo>
                <a:cubicBezTo>
                  <a:pt x="10660" y="2088"/>
                  <a:pt x="10646" y="2083"/>
                  <a:pt x="10631" y="2077"/>
                </a:cubicBezTo>
                <a:cubicBezTo>
                  <a:pt x="10627" y="2076"/>
                  <a:pt x="10622" y="2075"/>
                  <a:pt x="10619" y="2075"/>
                </a:cubicBezTo>
                <a:close/>
                <a:moveTo>
                  <a:pt x="15065" y="2086"/>
                </a:moveTo>
                <a:cubicBezTo>
                  <a:pt x="15057" y="2086"/>
                  <a:pt x="15049" y="2089"/>
                  <a:pt x="15042" y="2096"/>
                </a:cubicBezTo>
                <a:lnTo>
                  <a:pt x="15026" y="2112"/>
                </a:lnTo>
                <a:cubicBezTo>
                  <a:pt x="15001" y="2138"/>
                  <a:pt x="15025" y="2173"/>
                  <a:pt x="15052" y="2173"/>
                </a:cubicBezTo>
                <a:cubicBezTo>
                  <a:pt x="15060" y="2173"/>
                  <a:pt x="15068" y="2170"/>
                  <a:pt x="15075" y="2162"/>
                </a:cubicBezTo>
                <a:lnTo>
                  <a:pt x="15091" y="2147"/>
                </a:lnTo>
                <a:cubicBezTo>
                  <a:pt x="15117" y="2121"/>
                  <a:pt x="15092" y="2086"/>
                  <a:pt x="15065" y="2086"/>
                </a:cubicBezTo>
                <a:close/>
                <a:moveTo>
                  <a:pt x="21377" y="2056"/>
                </a:moveTo>
                <a:cubicBezTo>
                  <a:pt x="21337" y="2056"/>
                  <a:pt x="21301" y="2109"/>
                  <a:pt x="21338" y="2147"/>
                </a:cubicBezTo>
                <a:cubicBezTo>
                  <a:pt x="21343" y="2153"/>
                  <a:pt x="21348" y="2157"/>
                  <a:pt x="21353" y="2162"/>
                </a:cubicBezTo>
                <a:cubicBezTo>
                  <a:pt x="21364" y="2173"/>
                  <a:pt x="21377" y="2178"/>
                  <a:pt x="21389" y="2178"/>
                </a:cubicBezTo>
                <a:cubicBezTo>
                  <a:pt x="21430" y="2178"/>
                  <a:pt x="21467" y="2125"/>
                  <a:pt x="21429" y="2088"/>
                </a:cubicBezTo>
                <a:lnTo>
                  <a:pt x="21413" y="2072"/>
                </a:lnTo>
                <a:cubicBezTo>
                  <a:pt x="21402" y="2061"/>
                  <a:pt x="21390" y="2056"/>
                  <a:pt x="21377" y="2056"/>
                </a:cubicBezTo>
                <a:close/>
                <a:moveTo>
                  <a:pt x="13309" y="2114"/>
                </a:moveTo>
                <a:cubicBezTo>
                  <a:pt x="13263" y="2114"/>
                  <a:pt x="13263" y="2184"/>
                  <a:pt x="13309" y="2184"/>
                </a:cubicBezTo>
                <a:cubicBezTo>
                  <a:pt x="13355" y="2184"/>
                  <a:pt x="13355" y="2114"/>
                  <a:pt x="13309" y="2114"/>
                </a:cubicBezTo>
                <a:close/>
                <a:moveTo>
                  <a:pt x="23949" y="2084"/>
                </a:moveTo>
                <a:cubicBezTo>
                  <a:pt x="23943" y="2084"/>
                  <a:pt x="23937" y="2086"/>
                  <a:pt x="23931" y="2090"/>
                </a:cubicBezTo>
                <a:cubicBezTo>
                  <a:pt x="23916" y="2100"/>
                  <a:pt x="23900" y="2111"/>
                  <a:pt x="23885" y="2120"/>
                </a:cubicBezTo>
                <a:cubicBezTo>
                  <a:pt x="23855" y="2142"/>
                  <a:pt x="23874" y="2188"/>
                  <a:pt x="23903" y="2188"/>
                </a:cubicBezTo>
                <a:cubicBezTo>
                  <a:pt x="23909" y="2188"/>
                  <a:pt x="23915" y="2187"/>
                  <a:pt x="23921" y="2182"/>
                </a:cubicBezTo>
                <a:cubicBezTo>
                  <a:pt x="23936" y="2172"/>
                  <a:pt x="23951" y="2161"/>
                  <a:pt x="23966" y="2152"/>
                </a:cubicBezTo>
                <a:cubicBezTo>
                  <a:pt x="23997" y="2130"/>
                  <a:pt x="23978" y="2084"/>
                  <a:pt x="23949" y="2084"/>
                </a:cubicBezTo>
                <a:close/>
                <a:moveTo>
                  <a:pt x="11250" y="2122"/>
                </a:moveTo>
                <a:cubicBezTo>
                  <a:pt x="11206" y="2122"/>
                  <a:pt x="11206" y="2194"/>
                  <a:pt x="11250" y="2194"/>
                </a:cubicBezTo>
                <a:cubicBezTo>
                  <a:pt x="11297" y="2194"/>
                  <a:pt x="11297" y="2122"/>
                  <a:pt x="11250" y="2122"/>
                </a:cubicBezTo>
                <a:close/>
                <a:moveTo>
                  <a:pt x="11537" y="2111"/>
                </a:moveTo>
                <a:cubicBezTo>
                  <a:pt x="11505" y="2111"/>
                  <a:pt x="11483" y="2159"/>
                  <a:pt x="11519" y="2177"/>
                </a:cubicBezTo>
                <a:cubicBezTo>
                  <a:pt x="11529" y="2182"/>
                  <a:pt x="11538" y="2187"/>
                  <a:pt x="11549" y="2193"/>
                </a:cubicBezTo>
                <a:cubicBezTo>
                  <a:pt x="11554" y="2195"/>
                  <a:pt x="11559" y="2196"/>
                  <a:pt x="11564" y="2196"/>
                </a:cubicBezTo>
                <a:cubicBezTo>
                  <a:pt x="11597" y="2196"/>
                  <a:pt x="11620" y="2148"/>
                  <a:pt x="11585" y="2131"/>
                </a:cubicBezTo>
                <a:cubicBezTo>
                  <a:pt x="11574" y="2126"/>
                  <a:pt x="11565" y="2120"/>
                  <a:pt x="11554" y="2115"/>
                </a:cubicBezTo>
                <a:cubicBezTo>
                  <a:pt x="11548" y="2112"/>
                  <a:pt x="11543" y="2111"/>
                  <a:pt x="11537" y="2111"/>
                </a:cubicBezTo>
                <a:close/>
                <a:moveTo>
                  <a:pt x="12684" y="2113"/>
                </a:moveTo>
                <a:cubicBezTo>
                  <a:pt x="12679" y="2113"/>
                  <a:pt x="12674" y="2113"/>
                  <a:pt x="12669" y="2114"/>
                </a:cubicBezTo>
                <a:cubicBezTo>
                  <a:pt x="12628" y="2122"/>
                  <a:pt x="12640" y="2182"/>
                  <a:pt x="12678" y="2183"/>
                </a:cubicBezTo>
                <a:cubicBezTo>
                  <a:pt x="12684" y="2193"/>
                  <a:pt x="12696" y="2198"/>
                  <a:pt x="12708" y="2198"/>
                </a:cubicBezTo>
                <a:cubicBezTo>
                  <a:pt x="12714" y="2198"/>
                  <a:pt x="12721" y="2196"/>
                  <a:pt x="12725" y="2194"/>
                </a:cubicBezTo>
                <a:cubicBezTo>
                  <a:pt x="12743" y="2183"/>
                  <a:pt x="12746" y="2162"/>
                  <a:pt x="12738" y="2145"/>
                </a:cubicBezTo>
                <a:cubicBezTo>
                  <a:pt x="12729" y="2122"/>
                  <a:pt x="12707" y="2113"/>
                  <a:pt x="12684" y="2113"/>
                </a:cubicBezTo>
                <a:close/>
                <a:moveTo>
                  <a:pt x="1791" y="2113"/>
                </a:moveTo>
                <a:cubicBezTo>
                  <a:pt x="1773" y="2113"/>
                  <a:pt x="1755" y="2125"/>
                  <a:pt x="1755" y="2148"/>
                </a:cubicBezTo>
                <a:lnTo>
                  <a:pt x="1755" y="2178"/>
                </a:lnTo>
                <a:cubicBezTo>
                  <a:pt x="1754" y="2201"/>
                  <a:pt x="1772" y="2213"/>
                  <a:pt x="1790" y="2213"/>
                </a:cubicBezTo>
                <a:cubicBezTo>
                  <a:pt x="1808" y="2213"/>
                  <a:pt x="1826" y="2201"/>
                  <a:pt x="1826" y="2178"/>
                </a:cubicBezTo>
                <a:lnTo>
                  <a:pt x="1826" y="2148"/>
                </a:lnTo>
                <a:cubicBezTo>
                  <a:pt x="1826" y="2125"/>
                  <a:pt x="1808" y="2113"/>
                  <a:pt x="1791" y="2113"/>
                </a:cubicBezTo>
                <a:close/>
                <a:moveTo>
                  <a:pt x="15337" y="2120"/>
                </a:moveTo>
                <a:cubicBezTo>
                  <a:pt x="15320" y="2120"/>
                  <a:pt x="15301" y="2131"/>
                  <a:pt x="15301" y="2154"/>
                </a:cubicBezTo>
                <a:lnTo>
                  <a:pt x="15301" y="2184"/>
                </a:lnTo>
                <a:cubicBezTo>
                  <a:pt x="15301" y="2207"/>
                  <a:pt x="15319" y="2219"/>
                  <a:pt x="15337" y="2219"/>
                </a:cubicBezTo>
                <a:cubicBezTo>
                  <a:pt x="15355" y="2219"/>
                  <a:pt x="15373" y="2207"/>
                  <a:pt x="15373" y="2184"/>
                </a:cubicBezTo>
                <a:lnTo>
                  <a:pt x="15373" y="2154"/>
                </a:lnTo>
                <a:cubicBezTo>
                  <a:pt x="15373" y="2131"/>
                  <a:pt x="15355" y="2120"/>
                  <a:pt x="15337" y="2120"/>
                </a:cubicBezTo>
                <a:close/>
                <a:moveTo>
                  <a:pt x="18761" y="2173"/>
                </a:moveTo>
                <a:cubicBezTo>
                  <a:pt x="18715" y="2173"/>
                  <a:pt x="18715" y="2243"/>
                  <a:pt x="18761" y="2243"/>
                </a:cubicBezTo>
                <a:lnTo>
                  <a:pt x="18776" y="2243"/>
                </a:lnTo>
                <a:cubicBezTo>
                  <a:pt x="18822" y="2243"/>
                  <a:pt x="18822" y="2173"/>
                  <a:pt x="18776" y="2173"/>
                </a:cubicBezTo>
                <a:close/>
                <a:moveTo>
                  <a:pt x="8156" y="2175"/>
                </a:moveTo>
                <a:cubicBezTo>
                  <a:pt x="8111" y="2175"/>
                  <a:pt x="8111" y="2246"/>
                  <a:pt x="8156" y="2246"/>
                </a:cubicBezTo>
                <a:cubicBezTo>
                  <a:pt x="8202" y="2246"/>
                  <a:pt x="8202" y="2175"/>
                  <a:pt x="8156" y="2175"/>
                </a:cubicBezTo>
                <a:close/>
                <a:moveTo>
                  <a:pt x="9147" y="2178"/>
                </a:moveTo>
                <a:cubicBezTo>
                  <a:pt x="9102" y="2178"/>
                  <a:pt x="9102" y="2248"/>
                  <a:pt x="9147" y="2248"/>
                </a:cubicBezTo>
                <a:cubicBezTo>
                  <a:pt x="9193" y="2248"/>
                  <a:pt x="9193" y="2178"/>
                  <a:pt x="9147" y="2178"/>
                </a:cubicBezTo>
                <a:close/>
                <a:moveTo>
                  <a:pt x="6403" y="2185"/>
                </a:moveTo>
                <a:cubicBezTo>
                  <a:pt x="6357" y="2185"/>
                  <a:pt x="6357" y="2257"/>
                  <a:pt x="6403" y="2257"/>
                </a:cubicBezTo>
                <a:cubicBezTo>
                  <a:pt x="6448" y="2257"/>
                  <a:pt x="6448" y="2185"/>
                  <a:pt x="6403" y="2185"/>
                </a:cubicBezTo>
                <a:close/>
                <a:moveTo>
                  <a:pt x="22533" y="2199"/>
                </a:moveTo>
                <a:cubicBezTo>
                  <a:pt x="22515" y="2199"/>
                  <a:pt x="22497" y="2210"/>
                  <a:pt x="22497" y="2232"/>
                </a:cubicBezTo>
                <a:lnTo>
                  <a:pt x="22497" y="2248"/>
                </a:lnTo>
                <a:cubicBezTo>
                  <a:pt x="22497" y="2271"/>
                  <a:pt x="22515" y="2283"/>
                  <a:pt x="22533" y="2283"/>
                </a:cubicBezTo>
                <a:cubicBezTo>
                  <a:pt x="22551" y="2283"/>
                  <a:pt x="22569" y="2271"/>
                  <a:pt x="22569" y="2248"/>
                </a:cubicBezTo>
                <a:lnTo>
                  <a:pt x="22569" y="2232"/>
                </a:lnTo>
                <a:cubicBezTo>
                  <a:pt x="22569" y="2210"/>
                  <a:pt x="22551" y="2199"/>
                  <a:pt x="22533" y="2199"/>
                </a:cubicBezTo>
                <a:close/>
                <a:moveTo>
                  <a:pt x="360" y="2193"/>
                </a:moveTo>
                <a:cubicBezTo>
                  <a:pt x="326" y="2193"/>
                  <a:pt x="316" y="2252"/>
                  <a:pt x="353" y="2264"/>
                </a:cubicBezTo>
                <a:cubicBezTo>
                  <a:pt x="369" y="2271"/>
                  <a:pt x="383" y="2276"/>
                  <a:pt x="397" y="2282"/>
                </a:cubicBezTo>
                <a:cubicBezTo>
                  <a:pt x="402" y="2283"/>
                  <a:pt x="407" y="2284"/>
                  <a:pt x="411" y="2284"/>
                </a:cubicBezTo>
                <a:cubicBezTo>
                  <a:pt x="445" y="2284"/>
                  <a:pt x="456" y="2228"/>
                  <a:pt x="417" y="2214"/>
                </a:cubicBezTo>
                <a:cubicBezTo>
                  <a:pt x="403" y="2208"/>
                  <a:pt x="387" y="2203"/>
                  <a:pt x="372" y="2196"/>
                </a:cubicBezTo>
                <a:cubicBezTo>
                  <a:pt x="368" y="2194"/>
                  <a:pt x="364" y="2193"/>
                  <a:pt x="360" y="2193"/>
                </a:cubicBezTo>
                <a:close/>
                <a:moveTo>
                  <a:pt x="23600" y="2216"/>
                </a:moveTo>
                <a:cubicBezTo>
                  <a:pt x="23573" y="2216"/>
                  <a:pt x="23549" y="2251"/>
                  <a:pt x="23574" y="2276"/>
                </a:cubicBezTo>
                <a:lnTo>
                  <a:pt x="23590" y="2292"/>
                </a:lnTo>
                <a:cubicBezTo>
                  <a:pt x="23597" y="2299"/>
                  <a:pt x="23606" y="2303"/>
                  <a:pt x="23614" y="2303"/>
                </a:cubicBezTo>
                <a:cubicBezTo>
                  <a:pt x="23641" y="2303"/>
                  <a:pt x="23665" y="2266"/>
                  <a:pt x="23639" y="2242"/>
                </a:cubicBezTo>
                <a:lnTo>
                  <a:pt x="23624" y="2226"/>
                </a:lnTo>
                <a:cubicBezTo>
                  <a:pt x="23616" y="2219"/>
                  <a:pt x="23608" y="2216"/>
                  <a:pt x="23600" y="2216"/>
                </a:cubicBezTo>
                <a:close/>
                <a:moveTo>
                  <a:pt x="8367" y="2236"/>
                </a:moveTo>
                <a:cubicBezTo>
                  <a:pt x="8321" y="2236"/>
                  <a:pt x="8321" y="2306"/>
                  <a:pt x="8367" y="2306"/>
                </a:cubicBezTo>
                <a:cubicBezTo>
                  <a:pt x="8412" y="2306"/>
                  <a:pt x="8412" y="2236"/>
                  <a:pt x="8367" y="2236"/>
                </a:cubicBezTo>
                <a:close/>
                <a:moveTo>
                  <a:pt x="46" y="2243"/>
                </a:moveTo>
                <a:cubicBezTo>
                  <a:pt x="0" y="2243"/>
                  <a:pt x="0" y="2314"/>
                  <a:pt x="46" y="2314"/>
                </a:cubicBezTo>
                <a:lnTo>
                  <a:pt x="62" y="2314"/>
                </a:lnTo>
                <a:cubicBezTo>
                  <a:pt x="108" y="2314"/>
                  <a:pt x="108" y="2243"/>
                  <a:pt x="62" y="2243"/>
                </a:cubicBezTo>
                <a:close/>
                <a:moveTo>
                  <a:pt x="15786" y="2226"/>
                </a:moveTo>
                <a:cubicBezTo>
                  <a:pt x="15759" y="2226"/>
                  <a:pt x="15735" y="2261"/>
                  <a:pt x="15760" y="2287"/>
                </a:cubicBezTo>
                <a:cubicBezTo>
                  <a:pt x="15771" y="2297"/>
                  <a:pt x="15781" y="2306"/>
                  <a:pt x="15792" y="2315"/>
                </a:cubicBezTo>
                <a:cubicBezTo>
                  <a:pt x="15799" y="2322"/>
                  <a:pt x="15807" y="2325"/>
                  <a:pt x="15815" y="2325"/>
                </a:cubicBezTo>
                <a:cubicBezTo>
                  <a:pt x="15843" y="2325"/>
                  <a:pt x="15868" y="2290"/>
                  <a:pt x="15842" y="2266"/>
                </a:cubicBezTo>
                <a:cubicBezTo>
                  <a:pt x="15832" y="2255"/>
                  <a:pt x="15821" y="2246"/>
                  <a:pt x="15811" y="2237"/>
                </a:cubicBezTo>
                <a:cubicBezTo>
                  <a:pt x="15803" y="2229"/>
                  <a:pt x="15794" y="2226"/>
                  <a:pt x="15786" y="2226"/>
                </a:cubicBezTo>
                <a:close/>
                <a:moveTo>
                  <a:pt x="3757" y="2284"/>
                </a:moveTo>
                <a:cubicBezTo>
                  <a:pt x="3712" y="2284"/>
                  <a:pt x="3712" y="2355"/>
                  <a:pt x="3758" y="2355"/>
                </a:cubicBezTo>
                <a:cubicBezTo>
                  <a:pt x="3803" y="2355"/>
                  <a:pt x="3803" y="2284"/>
                  <a:pt x="3758" y="2284"/>
                </a:cubicBezTo>
                <a:cubicBezTo>
                  <a:pt x="3758" y="2284"/>
                  <a:pt x="3757" y="2284"/>
                  <a:pt x="3757" y="2284"/>
                </a:cubicBezTo>
                <a:close/>
                <a:moveTo>
                  <a:pt x="5833" y="2275"/>
                </a:moveTo>
                <a:cubicBezTo>
                  <a:pt x="5823" y="2275"/>
                  <a:pt x="5814" y="2278"/>
                  <a:pt x="5807" y="2285"/>
                </a:cubicBezTo>
                <a:cubicBezTo>
                  <a:pt x="5802" y="2290"/>
                  <a:pt x="5796" y="2291"/>
                  <a:pt x="5790" y="2291"/>
                </a:cubicBezTo>
                <a:cubicBezTo>
                  <a:pt x="5787" y="2291"/>
                  <a:pt x="5784" y="2291"/>
                  <a:pt x="5781" y="2290"/>
                </a:cubicBezTo>
                <a:cubicBezTo>
                  <a:pt x="5778" y="2289"/>
                  <a:pt x="5775" y="2289"/>
                  <a:pt x="5772" y="2289"/>
                </a:cubicBezTo>
                <a:cubicBezTo>
                  <a:pt x="5734" y="2289"/>
                  <a:pt x="5720" y="2350"/>
                  <a:pt x="5761" y="2358"/>
                </a:cubicBezTo>
                <a:cubicBezTo>
                  <a:pt x="5770" y="2360"/>
                  <a:pt x="5778" y="2361"/>
                  <a:pt x="5786" y="2361"/>
                </a:cubicBezTo>
                <a:cubicBezTo>
                  <a:pt x="5812" y="2361"/>
                  <a:pt x="5836" y="2352"/>
                  <a:pt x="5856" y="2335"/>
                </a:cubicBezTo>
                <a:cubicBezTo>
                  <a:pt x="5871" y="2324"/>
                  <a:pt x="5870" y="2297"/>
                  <a:pt x="5856" y="2285"/>
                </a:cubicBezTo>
                <a:cubicBezTo>
                  <a:pt x="5850" y="2278"/>
                  <a:pt x="5841" y="2275"/>
                  <a:pt x="5833" y="2275"/>
                </a:cubicBezTo>
                <a:close/>
                <a:moveTo>
                  <a:pt x="7092" y="2248"/>
                </a:moveTo>
                <a:cubicBezTo>
                  <a:pt x="7084" y="2248"/>
                  <a:pt x="7076" y="2251"/>
                  <a:pt x="7068" y="2259"/>
                </a:cubicBezTo>
                <a:lnTo>
                  <a:pt x="7023" y="2304"/>
                </a:lnTo>
                <a:cubicBezTo>
                  <a:pt x="6998" y="2328"/>
                  <a:pt x="7022" y="2364"/>
                  <a:pt x="7049" y="2364"/>
                </a:cubicBezTo>
                <a:cubicBezTo>
                  <a:pt x="7057" y="2364"/>
                  <a:pt x="7066" y="2361"/>
                  <a:pt x="7074" y="2353"/>
                </a:cubicBezTo>
                <a:lnTo>
                  <a:pt x="7118" y="2309"/>
                </a:lnTo>
                <a:cubicBezTo>
                  <a:pt x="7143" y="2284"/>
                  <a:pt x="7118" y="2248"/>
                  <a:pt x="7092" y="2248"/>
                </a:cubicBezTo>
                <a:close/>
                <a:moveTo>
                  <a:pt x="11490" y="2305"/>
                </a:moveTo>
                <a:cubicBezTo>
                  <a:pt x="11445" y="2305"/>
                  <a:pt x="11446" y="2375"/>
                  <a:pt x="11491" y="2375"/>
                </a:cubicBezTo>
                <a:cubicBezTo>
                  <a:pt x="11537" y="2375"/>
                  <a:pt x="11537" y="2305"/>
                  <a:pt x="11491" y="2305"/>
                </a:cubicBezTo>
                <a:cubicBezTo>
                  <a:pt x="11491" y="2305"/>
                  <a:pt x="11491" y="2305"/>
                  <a:pt x="11490" y="2305"/>
                </a:cubicBezTo>
                <a:close/>
                <a:moveTo>
                  <a:pt x="14043" y="2311"/>
                </a:moveTo>
                <a:cubicBezTo>
                  <a:pt x="13999" y="2311"/>
                  <a:pt x="14000" y="2382"/>
                  <a:pt x="14044" y="2382"/>
                </a:cubicBezTo>
                <a:lnTo>
                  <a:pt x="14060" y="2382"/>
                </a:lnTo>
                <a:cubicBezTo>
                  <a:pt x="14106" y="2382"/>
                  <a:pt x="14106" y="2311"/>
                  <a:pt x="14060" y="2311"/>
                </a:cubicBezTo>
                <a:lnTo>
                  <a:pt x="14044" y="2311"/>
                </a:lnTo>
                <a:cubicBezTo>
                  <a:pt x="14044" y="2311"/>
                  <a:pt x="14044" y="2311"/>
                  <a:pt x="14043" y="2311"/>
                </a:cubicBezTo>
                <a:close/>
                <a:moveTo>
                  <a:pt x="14931" y="2297"/>
                </a:moveTo>
                <a:cubicBezTo>
                  <a:pt x="14904" y="2297"/>
                  <a:pt x="14880" y="2333"/>
                  <a:pt x="14905" y="2357"/>
                </a:cubicBezTo>
                <a:lnTo>
                  <a:pt x="14921" y="2373"/>
                </a:lnTo>
                <a:cubicBezTo>
                  <a:pt x="14929" y="2380"/>
                  <a:pt x="14937" y="2383"/>
                  <a:pt x="14945" y="2383"/>
                </a:cubicBezTo>
                <a:cubicBezTo>
                  <a:pt x="14972" y="2383"/>
                  <a:pt x="14996" y="2348"/>
                  <a:pt x="14970" y="2323"/>
                </a:cubicBezTo>
                <a:lnTo>
                  <a:pt x="14955" y="2308"/>
                </a:lnTo>
                <a:cubicBezTo>
                  <a:pt x="14947" y="2300"/>
                  <a:pt x="14939" y="2297"/>
                  <a:pt x="14931" y="2297"/>
                </a:cubicBezTo>
                <a:close/>
                <a:moveTo>
                  <a:pt x="14254" y="2327"/>
                </a:moveTo>
                <a:cubicBezTo>
                  <a:pt x="14210" y="2327"/>
                  <a:pt x="14209" y="2398"/>
                  <a:pt x="14254" y="2398"/>
                </a:cubicBezTo>
                <a:cubicBezTo>
                  <a:pt x="14300" y="2398"/>
                  <a:pt x="14300" y="2327"/>
                  <a:pt x="14254" y="2327"/>
                </a:cubicBezTo>
                <a:close/>
                <a:moveTo>
                  <a:pt x="11071" y="2254"/>
                </a:moveTo>
                <a:cubicBezTo>
                  <a:pt x="11024" y="2254"/>
                  <a:pt x="10994" y="2324"/>
                  <a:pt x="11044" y="2355"/>
                </a:cubicBezTo>
                <a:cubicBezTo>
                  <a:pt x="11068" y="2371"/>
                  <a:pt x="11093" y="2384"/>
                  <a:pt x="11118" y="2399"/>
                </a:cubicBezTo>
                <a:cubicBezTo>
                  <a:pt x="11128" y="2405"/>
                  <a:pt x="11137" y="2407"/>
                  <a:pt x="11145" y="2407"/>
                </a:cubicBezTo>
                <a:cubicBezTo>
                  <a:pt x="11191" y="2407"/>
                  <a:pt x="11221" y="2337"/>
                  <a:pt x="11173" y="2308"/>
                </a:cubicBezTo>
                <a:cubicBezTo>
                  <a:pt x="11148" y="2292"/>
                  <a:pt x="11124" y="2277"/>
                  <a:pt x="11099" y="2263"/>
                </a:cubicBezTo>
                <a:cubicBezTo>
                  <a:pt x="11089" y="2257"/>
                  <a:pt x="11079" y="2254"/>
                  <a:pt x="11071" y="2254"/>
                </a:cubicBezTo>
                <a:close/>
                <a:moveTo>
                  <a:pt x="16567" y="2285"/>
                </a:moveTo>
                <a:cubicBezTo>
                  <a:pt x="16561" y="2285"/>
                  <a:pt x="16556" y="2287"/>
                  <a:pt x="16550" y="2290"/>
                </a:cubicBezTo>
                <a:cubicBezTo>
                  <a:pt x="16534" y="2299"/>
                  <a:pt x="16525" y="2324"/>
                  <a:pt x="16537" y="2339"/>
                </a:cubicBezTo>
                <a:cubicBezTo>
                  <a:pt x="16552" y="2358"/>
                  <a:pt x="16567" y="2379"/>
                  <a:pt x="16582" y="2399"/>
                </a:cubicBezTo>
                <a:cubicBezTo>
                  <a:pt x="16590" y="2410"/>
                  <a:pt x="16601" y="2417"/>
                  <a:pt x="16613" y="2417"/>
                </a:cubicBezTo>
                <a:cubicBezTo>
                  <a:pt x="16619" y="2417"/>
                  <a:pt x="16624" y="2416"/>
                  <a:pt x="16630" y="2413"/>
                </a:cubicBezTo>
                <a:cubicBezTo>
                  <a:pt x="16646" y="2404"/>
                  <a:pt x="16655" y="2381"/>
                  <a:pt x="16643" y="2363"/>
                </a:cubicBezTo>
                <a:cubicBezTo>
                  <a:pt x="16628" y="2345"/>
                  <a:pt x="16613" y="2324"/>
                  <a:pt x="16598" y="2304"/>
                </a:cubicBezTo>
                <a:cubicBezTo>
                  <a:pt x="16590" y="2293"/>
                  <a:pt x="16579" y="2285"/>
                  <a:pt x="16567" y="2285"/>
                </a:cubicBezTo>
                <a:close/>
                <a:moveTo>
                  <a:pt x="17913" y="2286"/>
                </a:moveTo>
                <a:cubicBezTo>
                  <a:pt x="17897" y="2286"/>
                  <a:pt x="17881" y="2293"/>
                  <a:pt x="17870" y="2311"/>
                </a:cubicBezTo>
                <a:cubicBezTo>
                  <a:pt x="17861" y="2327"/>
                  <a:pt x="17851" y="2342"/>
                  <a:pt x="17843" y="2357"/>
                </a:cubicBezTo>
                <a:cubicBezTo>
                  <a:pt x="17818" y="2398"/>
                  <a:pt x="17855" y="2437"/>
                  <a:pt x="17892" y="2437"/>
                </a:cubicBezTo>
                <a:cubicBezTo>
                  <a:pt x="17908" y="2437"/>
                  <a:pt x="17923" y="2430"/>
                  <a:pt x="17934" y="2413"/>
                </a:cubicBezTo>
                <a:cubicBezTo>
                  <a:pt x="17944" y="2397"/>
                  <a:pt x="17953" y="2381"/>
                  <a:pt x="17961" y="2367"/>
                </a:cubicBezTo>
                <a:cubicBezTo>
                  <a:pt x="17987" y="2324"/>
                  <a:pt x="17950" y="2286"/>
                  <a:pt x="17913" y="2286"/>
                </a:cubicBezTo>
                <a:close/>
                <a:moveTo>
                  <a:pt x="2948" y="2308"/>
                </a:moveTo>
                <a:cubicBezTo>
                  <a:pt x="2930" y="2308"/>
                  <a:pt x="2910" y="2318"/>
                  <a:pt x="2901" y="2335"/>
                </a:cubicBezTo>
                <a:cubicBezTo>
                  <a:pt x="2896" y="2346"/>
                  <a:pt x="2891" y="2355"/>
                  <a:pt x="2885" y="2365"/>
                </a:cubicBezTo>
                <a:cubicBezTo>
                  <a:pt x="2874" y="2392"/>
                  <a:pt x="2880" y="2423"/>
                  <a:pt x="2905" y="2439"/>
                </a:cubicBezTo>
                <a:cubicBezTo>
                  <a:pt x="2913" y="2443"/>
                  <a:pt x="2922" y="2446"/>
                  <a:pt x="2931" y="2446"/>
                </a:cubicBezTo>
                <a:cubicBezTo>
                  <a:pt x="2950" y="2446"/>
                  <a:pt x="2969" y="2436"/>
                  <a:pt x="2979" y="2419"/>
                </a:cubicBezTo>
                <a:cubicBezTo>
                  <a:pt x="2984" y="2408"/>
                  <a:pt x="2989" y="2399"/>
                  <a:pt x="2994" y="2389"/>
                </a:cubicBezTo>
                <a:cubicBezTo>
                  <a:pt x="3007" y="2362"/>
                  <a:pt x="3001" y="2331"/>
                  <a:pt x="2974" y="2315"/>
                </a:cubicBezTo>
                <a:cubicBezTo>
                  <a:pt x="2967" y="2310"/>
                  <a:pt x="2958" y="2308"/>
                  <a:pt x="2948" y="2308"/>
                </a:cubicBezTo>
                <a:close/>
                <a:moveTo>
                  <a:pt x="13658" y="2354"/>
                </a:moveTo>
                <a:cubicBezTo>
                  <a:pt x="13635" y="2354"/>
                  <a:pt x="13610" y="2379"/>
                  <a:pt x="13624" y="2407"/>
                </a:cubicBezTo>
                <a:cubicBezTo>
                  <a:pt x="13629" y="2418"/>
                  <a:pt x="13635" y="2426"/>
                  <a:pt x="13640" y="2437"/>
                </a:cubicBezTo>
                <a:cubicBezTo>
                  <a:pt x="13646" y="2450"/>
                  <a:pt x="13657" y="2455"/>
                  <a:pt x="13667" y="2455"/>
                </a:cubicBezTo>
                <a:cubicBezTo>
                  <a:pt x="13691" y="2455"/>
                  <a:pt x="13715" y="2429"/>
                  <a:pt x="13702" y="2402"/>
                </a:cubicBezTo>
                <a:cubicBezTo>
                  <a:pt x="13697" y="2392"/>
                  <a:pt x="13691" y="2382"/>
                  <a:pt x="13686" y="2372"/>
                </a:cubicBezTo>
                <a:cubicBezTo>
                  <a:pt x="13680" y="2359"/>
                  <a:pt x="13669" y="2354"/>
                  <a:pt x="13658" y="2354"/>
                </a:cubicBezTo>
                <a:close/>
                <a:moveTo>
                  <a:pt x="19497" y="2358"/>
                </a:moveTo>
                <a:cubicBezTo>
                  <a:pt x="19488" y="2358"/>
                  <a:pt x="19479" y="2364"/>
                  <a:pt x="19479" y="2376"/>
                </a:cubicBezTo>
                <a:lnTo>
                  <a:pt x="19479" y="2450"/>
                </a:lnTo>
                <a:cubicBezTo>
                  <a:pt x="19479" y="2461"/>
                  <a:pt x="19488" y="2467"/>
                  <a:pt x="19497" y="2467"/>
                </a:cubicBezTo>
                <a:cubicBezTo>
                  <a:pt x="19506" y="2467"/>
                  <a:pt x="19515" y="2461"/>
                  <a:pt x="19515" y="2450"/>
                </a:cubicBezTo>
                <a:lnTo>
                  <a:pt x="19515" y="2376"/>
                </a:lnTo>
                <a:cubicBezTo>
                  <a:pt x="19515" y="2364"/>
                  <a:pt x="19506" y="2358"/>
                  <a:pt x="19497" y="2358"/>
                </a:cubicBezTo>
                <a:close/>
                <a:moveTo>
                  <a:pt x="4463" y="2436"/>
                </a:moveTo>
                <a:cubicBezTo>
                  <a:pt x="4418" y="2436"/>
                  <a:pt x="4418" y="2507"/>
                  <a:pt x="4463" y="2507"/>
                </a:cubicBezTo>
                <a:lnTo>
                  <a:pt x="4479" y="2507"/>
                </a:lnTo>
                <a:cubicBezTo>
                  <a:pt x="4525" y="2507"/>
                  <a:pt x="4525" y="2436"/>
                  <a:pt x="4479" y="2436"/>
                </a:cubicBezTo>
                <a:close/>
                <a:moveTo>
                  <a:pt x="13010" y="2335"/>
                </a:moveTo>
                <a:cubicBezTo>
                  <a:pt x="12969" y="2335"/>
                  <a:pt x="12932" y="2388"/>
                  <a:pt x="12970" y="2425"/>
                </a:cubicBezTo>
                <a:cubicBezTo>
                  <a:pt x="12995" y="2450"/>
                  <a:pt x="13020" y="2475"/>
                  <a:pt x="13044" y="2502"/>
                </a:cubicBezTo>
                <a:cubicBezTo>
                  <a:pt x="13055" y="2513"/>
                  <a:pt x="13068" y="2517"/>
                  <a:pt x="13080" y="2517"/>
                </a:cubicBezTo>
                <a:cubicBezTo>
                  <a:pt x="13121" y="2517"/>
                  <a:pt x="13158" y="2464"/>
                  <a:pt x="13120" y="2426"/>
                </a:cubicBezTo>
                <a:cubicBezTo>
                  <a:pt x="13095" y="2402"/>
                  <a:pt x="13072" y="2377"/>
                  <a:pt x="13046" y="2351"/>
                </a:cubicBezTo>
                <a:cubicBezTo>
                  <a:pt x="13035" y="2340"/>
                  <a:pt x="13022" y="2335"/>
                  <a:pt x="13010" y="2335"/>
                </a:cubicBezTo>
                <a:close/>
                <a:moveTo>
                  <a:pt x="10096" y="2388"/>
                </a:moveTo>
                <a:cubicBezTo>
                  <a:pt x="10055" y="2388"/>
                  <a:pt x="10018" y="2440"/>
                  <a:pt x="10056" y="2478"/>
                </a:cubicBezTo>
                <a:lnTo>
                  <a:pt x="10101" y="2523"/>
                </a:lnTo>
                <a:cubicBezTo>
                  <a:pt x="10112" y="2534"/>
                  <a:pt x="10125" y="2538"/>
                  <a:pt x="10137" y="2538"/>
                </a:cubicBezTo>
                <a:cubicBezTo>
                  <a:pt x="10177" y="2538"/>
                  <a:pt x="10214" y="2485"/>
                  <a:pt x="10177" y="2447"/>
                </a:cubicBezTo>
                <a:lnTo>
                  <a:pt x="10133" y="2403"/>
                </a:lnTo>
                <a:cubicBezTo>
                  <a:pt x="10121" y="2392"/>
                  <a:pt x="10109" y="2388"/>
                  <a:pt x="10096" y="2388"/>
                </a:cubicBezTo>
                <a:close/>
                <a:moveTo>
                  <a:pt x="19062" y="2459"/>
                </a:moveTo>
                <a:cubicBezTo>
                  <a:pt x="19044" y="2459"/>
                  <a:pt x="19027" y="2470"/>
                  <a:pt x="19027" y="2493"/>
                </a:cubicBezTo>
                <a:lnTo>
                  <a:pt x="19027" y="2509"/>
                </a:lnTo>
                <a:cubicBezTo>
                  <a:pt x="19026" y="2532"/>
                  <a:pt x="19043" y="2544"/>
                  <a:pt x="19061" y="2544"/>
                </a:cubicBezTo>
                <a:cubicBezTo>
                  <a:pt x="19079" y="2544"/>
                  <a:pt x="19097" y="2532"/>
                  <a:pt x="19097" y="2509"/>
                </a:cubicBezTo>
                <a:lnTo>
                  <a:pt x="19097" y="2493"/>
                </a:lnTo>
                <a:cubicBezTo>
                  <a:pt x="19097" y="2470"/>
                  <a:pt x="19079" y="2459"/>
                  <a:pt x="19062" y="2459"/>
                </a:cubicBezTo>
                <a:close/>
                <a:moveTo>
                  <a:pt x="831" y="2470"/>
                </a:moveTo>
                <a:cubicBezTo>
                  <a:pt x="806" y="2470"/>
                  <a:pt x="781" y="2496"/>
                  <a:pt x="796" y="2524"/>
                </a:cubicBezTo>
                <a:cubicBezTo>
                  <a:pt x="805" y="2539"/>
                  <a:pt x="816" y="2550"/>
                  <a:pt x="830" y="2557"/>
                </a:cubicBezTo>
                <a:cubicBezTo>
                  <a:pt x="835" y="2566"/>
                  <a:pt x="844" y="2572"/>
                  <a:pt x="857" y="2572"/>
                </a:cubicBezTo>
                <a:lnTo>
                  <a:pt x="878" y="2572"/>
                </a:lnTo>
                <a:cubicBezTo>
                  <a:pt x="880" y="2572"/>
                  <a:pt x="883" y="2571"/>
                  <a:pt x="885" y="2571"/>
                </a:cubicBezTo>
                <a:lnTo>
                  <a:pt x="887" y="2571"/>
                </a:lnTo>
                <a:cubicBezTo>
                  <a:pt x="889" y="2571"/>
                  <a:pt x="889" y="2570"/>
                  <a:pt x="889" y="2570"/>
                </a:cubicBezTo>
                <a:cubicBezTo>
                  <a:pt x="896" y="2567"/>
                  <a:pt x="901" y="2561"/>
                  <a:pt x="904" y="2555"/>
                </a:cubicBezTo>
                <a:cubicBezTo>
                  <a:pt x="907" y="2548"/>
                  <a:pt x="911" y="2541"/>
                  <a:pt x="911" y="2535"/>
                </a:cubicBezTo>
                <a:cubicBezTo>
                  <a:pt x="911" y="2525"/>
                  <a:pt x="906" y="2517"/>
                  <a:pt x="901" y="2511"/>
                </a:cubicBezTo>
                <a:cubicBezTo>
                  <a:pt x="896" y="2505"/>
                  <a:pt x="889" y="2501"/>
                  <a:pt x="879" y="2500"/>
                </a:cubicBezTo>
                <a:cubicBezTo>
                  <a:pt x="878" y="2500"/>
                  <a:pt x="876" y="2499"/>
                  <a:pt x="875" y="2499"/>
                </a:cubicBezTo>
                <a:cubicBezTo>
                  <a:pt x="868" y="2497"/>
                  <a:pt x="863" y="2492"/>
                  <a:pt x="860" y="2487"/>
                </a:cubicBezTo>
                <a:cubicBezTo>
                  <a:pt x="853" y="2475"/>
                  <a:pt x="842" y="2470"/>
                  <a:pt x="831" y="2470"/>
                </a:cubicBezTo>
                <a:close/>
                <a:moveTo>
                  <a:pt x="2317" y="2426"/>
                </a:moveTo>
                <a:cubicBezTo>
                  <a:pt x="2298" y="2426"/>
                  <a:pt x="2278" y="2437"/>
                  <a:pt x="2268" y="2452"/>
                </a:cubicBezTo>
                <a:cubicBezTo>
                  <a:pt x="2253" y="2481"/>
                  <a:pt x="2265" y="2509"/>
                  <a:pt x="2288" y="2526"/>
                </a:cubicBezTo>
                <a:cubicBezTo>
                  <a:pt x="2308" y="2541"/>
                  <a:pt x="2328" y="2556"/>
                  <a:pt x="2349" y="2571"/>
                </a:cubicBezTo>
                <a:cubicBezTo>
                  <a:pt x="2356" y="2576"/>
                  <a:pt x="2365" y="2578"/>
                  <a:pt x="2374" y="2578"/>
                </a:cubicBezTo>
                <a:cubicBezTo>
                  <a:pt x="2393" y="2578"/>
                  <a:pt x="2413" y="2567"/>
                  <a:pt x="2422" y="2551"/>
                </a:cubicBezTo>
                <a:cubicBezTo>
                  <a:pt x="2438" y="2524"/>
                  <a:pt x="2425" y="2494"/>
                  <a:pt x="2402" y="2478"/>
                </a:cubicBezTo>
                <a:cubicBezTo>
                  <a:pt x="2383" y="2462"/>
                  <a:pt x="2363" y="2447"/>
                  <a:pt x="2342" y="2434"/>
                </a:cubicBezTo>
                <a:cubicBezTo>
                  <a:pt x="2334" y="2428"/>
                  <a:pt x="2326" y="2426"/>
                  <a:pt x="2317" y="2426"/>
                </a:cubicBezTo>
                <a:close/>
                <a:moveTo>
                  <a:pt x="1503" y="2518"/>
                </a:moveTo>
                <a:cubicBezTo>
                  <a:pt x="1456" y="2518"/>
                  <a:pt x="1456" y="2589"/>
                  <a:pt x="1503" y="2589"/>
                </a:cubicBezTo>
                <a:lnTo>
                  <a:pt x="1518" y="2589"/>
                </a:lnTo>
                <a:cubicBezTo>
                  <a:pt x="1564" y="2589"/>
                  <a:pt x="1564" y="2518"/>
                  <a:pt x="1518" y="2518"/>
                </a:cubicBezTo>
                <a:close/>
                <a:moveTo>
                  <a:pt x="20847" y="2464"/>
                </a:moveTo>
                <a:cubicBezTo>
                  <a:pt x="20840" y="2464"/>
                  <a:pt x="20834" y="2465"/>
                  <a:pt x="20829" y="2468"/>
                </a:cubicBezTo>
                <a:cubicBezTo>
                  <a:pt x="20810" y="2479"/>
                  <a:pt x="20808" y="2500"/>
                  <a:pt x="20815" y="2517"/>
                </a:cubicBezTo>
                <a:cubicBezTo>
                  <a:pt x="20825" y="2541"/>
                  <a:pt x="20836" y="2567"/>
                  <a:pt x="20847" y="2592"/>
                </a:cubicBezTo>
                <a:cubicBezTo>
                  <a:pt x="20853" y="2603"/>
                  <a:pt x="20866" y="2609"/>
                  <a:pt x="20878" y="2609"/>
                </a:cubicBezTo>
                <a:cubicBezTo>
                  <a:pt x="20885" y="2609"/>
                  <a:pt x="20891" y="2608"/>
                  <a:pt x="20897" y="2604"/>
                </a:cubicBezTo>
                <a:cubicBezTo>
                  <a:pt x="20914" y="2594"/>
                  <a:pt x="20918" y="2573"/>
                  <a:pt x="20909" y="2556"/>
                </a:cubicBezTo>
                <a:cubicBezTo>
                  <a:pt x="20899" y="2531"/>
                  <a:pt x="20888" y="2507"/>
                  <a:pt x="20877" y="2482"/>
                </a:cubicBezTo>
                <a:cubicBezTo>
                  <a:pt x="20871" y="2469"/>
                  <a:pt x="20859" y="2464"/>
                  <a:pt x="20847" y="2464"/>
                </a:cubicBezTo>
                <a:close/>
                <a:moveTo>
                  <a:pt x="10605" y="2513"/>
                </a:moveTo>
                <a:cubicBezTo>
                  <a:pt x="10587" y="2513"/>
                  <a:pt x="10569" y="2524"/>
                  <a:pt x="10569" y="2547"/>
                </a:cubicBezTo>
                <a:lnTo>
                  <a:pt x="10569" y="2577"/>
                </a:lnTo>
                <a:cubicBezTo>
                  <a:pt x="10569" y="2600"/>
                  <a:pt x="10586" y="2612"/>
                  <a:pt x="10604" y="2612"/>
                </a:cubicBezTo>
                <a:cubicBezTo>
                  <a:pt x="10622" y="2612"/>
                  <a:pt x="10640" y="2600"/>
                  <a:pt x="10640" y="2577"/>
                </a:cubicBezTo>
                <a:lnTo>
                  <a:pt x="10640" y="2547"/>
                </a:lnTo>
                <a:cubicBezTo>
                  <a:pt x="10640" y="2524"/>
                  <a:pt x="10622" y="2513"/>
                  <a:pt x="10605" y="2513"/>
                </a:cubicBezTo>
                <a:close/>
                <a:moveTo>
                  <a:pt x="17392" y="2482"/>
                </a:moveTo>
                <a:cubicBezTo>
                  <a:pt x="17383" y="2482"/>
                  <a:pt x="17374" y="2484"/>
                  <a:pt x="17366" y="2488"/>
                </a:cubicBezTo>
                <a:cubicBezTo>
                  <a:pt x="17340" y="2504"/>
                  <a:pt x="17333" y="2535"/>
                  <a:pt x="17346" y="2561"/>
                </a:cubicBezTo>
                <a:cubicBezTo>
                  <a:pt x="17352" y="2572"/>
                  <a:pt x="17357" y="2581"/>
                  <a:pt x="17362" y="2592"/>
                </a:cubicBezTo>
                <a:cubicBezTo>
                  <a:pt x="17371" y="2609"/>
                  <a:pt x="17389" y="2618"/>
                  <a:pt x="17408" y="2618"/>
                </a:cubicBezTo>
                <a:cubicBezTo>
                  <a:pt x="17418" y="2618"/>
                  <a:pt x="17427" y="2616"/>
                  <a:pt x="17435" y="2612"/>
                </a:cubicBezTo>
                <a:cubicBezTo>
                  <a:pt x="17462" y="2596"/>
                  <a:pt x="17468" y="2565"/>
                  <a:pt x="17455" y="2538"/>
                </a:cubicBezTo>
                <a:cubicBezTo>
                  <a:pt x="17450" y="2528"/>
                  <a:pt x="17445" y="2518"/>
                  <a:pt x="17440" y="2508"/>
                </a:cubicBezTo>
                <a:cubicBezTo>
                  <a:pt x="17431" y="2491"/>
                  <a:pt x="17411" y="2482"/>
                  <a:pt x="17392" y="2482"/>
                </a:cubicBezTo>
                <a:close/>
                <a:moveTo>
                  <a:pt x="15217" y="2585"/>
                </a:moveTo>
                <a:cubicBezTo>
                  <a:pt x="15171" y="2585"/>
                  <a:pt x="15171" y="2656"/>
                  <a:pt x="15217" y="2656"/>
                </a:cubicBezTo>
                <a:cubicBezTo>
                  <a:pt x="15262" y="2656"/>
                  <a:pt x="15263" y="2585"/>
                  <a:pt x="15217" y="2585"/>
                </a:cubicBezTo>
                <a:close/>
                <a:moveTo>
                  <a:pt x="4748" y="2536"/>
                </a:moveTo>
                <a:cubicBezTo>
                  <a:pt x="4730" y="2536"/>
                  <a:pt x="4713" y="2545"/>
                  <a:pt x="4703" y="2562"/>
                </a:cubicBezTo>
                <a:cubicBezTo>
                  <a:pt x="4688" y="2587"/>
                  <a:pt x="4697" y="2623"/>
                  <a:pt x="4723" y="2636"/>
                </a:cubicBezTo>
                <a:cubicBezTo>
                  <a:pt x="4733" y="2641"/>
                  <a:pt x="4743" y="2646"/>
                  <a:pt x="4753" y="2651"/>
                </a:cubicBezTo>
                <a:cubicBezTo>
                  <a:pt x="4762" y="2656"/>
                  <a:pt x="4772" y="2659"/>
                  <a:pt x="4782" y="2659"/>
                </a:cubicBezTo>
                <a:cubicBezTo>
                  <a:pt x="4799" y="2659"/>
                  <a:pt x="4816" y="2650"/>
                  <a:pt x="4825" y="2633"/>
                </a:cubicBezTo>
                <a:cubicBezTo>
                  <a:pt x="4840" y="2609"/>
                  <a:pt x="4833" y="2572"/>
                  <a:pt x="4807" y="2559"/>
                </a:cubicBezTo>
                <a:cubicBezTo>
                  <a:pt x="4796" y="2554"/>
                  <a:pt x="4787" y="2549"/>
                  <a:pt x="4776" y="2544"/>
                </a:cubicBezTo>
                <a:cubicBezTo>
                  <a:pt x="4767" y="2539"/>
                  <a:pt x="4757" y="2536"/>
                  <a:pt x="4748" y="2536"/>
                </a:cubicBezTo>
                <a:close/>
                <a:moveTo>
                  <a:pt x="9175" y="2595"/>
                </a:moveTo>
                <a:cubicBezTo>
                  <a:pt x="9141" y="2595"/>
                  <a:pt x="9129" y="2651"/>
                  <a:pt x="9169" y="2665"/>
                </a:cubicBezTo>
                <a:cubicBezTo>
                  <a:pt x="9182" y="2670"/>
                  <a:pt x="9198" y="2676"/>
                  <a:pt x="9213" y="2682"/>
                </a:cubicBezTo>
                <a:cubicBezTo>
                  <a:pt x="9217" y="2683"/>
                  <a:pt x="9221" y="2684"/>
                  <a:pt x="9225" y="2684"/>
                </a:cubicBezTo>
                <a:cubicBezTo>
                  <a:pt x="9259" y="2684"/>
                  <a:pt x="9270" y="2627"/>
                  <a:pt x="9233" y="2614"/>
                </a:cubicBezTo>
                <a:cubicBezTo>
                  <a:pt x="9218" y="2609"/>
                  <a:pt x="9202" y="2603"/>
                  <a:pt x="9188" y="2597"/>
                </a:cubicBezTo>
                <a:cubicBezTo>
                  <a:pt x="9183" y="2595"/>
                  <a:pt x="9179" y="2595"/>
                  <a:pt x="9175" y="2595"/>
                </a:cubicBezTo>
                <a:close/>
                <a:moveTo>
                  <a:pt x="24410" y="2547"/>
                </a:moveTo>
                <a:cubicBezTo>
                  <a:pt x="24399" y="2547"/>
                  <a:pt x="24387" y="2552"/>
                  <a:pt x="24376" y="2562"/>
                </a:cubicBezTo>
                <a:lnTo>
                  <a:pt x="24345" y="2593"/>
                </a:lnTo>
                <a:cubicBezTo>
                  <a:pt x="24307" y="2630"/>
                  <a:pt x="24344" y="2685"/>
                  <a:pt x="24385" y="2685"/>
                </a:cubicBezTo>
                <a:cubicBezTo>
                  <a:pt x="24397" y="2685"/>
                  <a:pt x="24409" y="2680"/>
                  <a:pt x="24420" y="2669"/>
                </a:cubicBezTo>
                <a:lnTo>
                  <a:pt x="24450" y="2639"/>
                </a:lnTo>
                <a:cubicBezTo>
                  <a:pt x="24488" y="2602"/>
                  <a:pt x="24451" y="2547"/>
                  <a:pt x="24410" y="2547"/>
                </a:cubicBezTo>
                <a:close/>
                <a:moveTo>
                  <a:pt x="8861" y="2643"/>
                </a:moveTo>
                <a:cubicBezTo>
                  <a:pt x="8815" y="2643"/>
                  <a:pt x="8815" y="2713"/>
                  <a:pt x="8861" y="2713"/>
                </a:cubicBezTo>
                <a:lnTo>
                  <a:pt x="8877" y="2713"/>
                </a:lnTo>
                <a:cubicBezTo>
                  <a:pt x="8923" y="2713"/>
                  <a:pt x="8923" y="2643"/>
                  <a:pt x="8877" y="2643"/>
                </a:cubicBezTo>
                <a:close/>
                <a:moveTo>
                  <a:pt x="8063" y="2580"/>
                </a:moveTo>
                <a:cubicBezTo>
                  <a:pt x="8054" y="2580"/>
                  <a:pt x="8045" y="2583"/>
                  <a:pt x="8040" y="2591"/>
                </a:cubicBezTo>
                <a:cubicBezTo>
                  <a:pt x="8020" y="2615"/>
                  <a:pt x="7999" y="2640"/>
                  <a:pt x="7980" y="2665"/>
                </a:cubicBezTo>
                <a:cubicBezTo>
                  <a:pt x="7967" y="2681"/>
                  <a:pt x="7965" y="2701"/>
                  <a:pt x="7980" y="2714"/>
                </a:cubicBezTo>
                <a:cubicBezTo>
                  <a:pt x="7986" y="2721"/>
                  <a:pt x="7996" y="2725"/>
                  <a:pt x="8006" y="2725"/>
                </a:cubicBezTo>
                <a:cubicBezTo>
                  <a:pt x="8015" y="2725"/>
                  <a:pt x="8023" y="2722"/>
                  <a:pt x="8029" y="2714"/>
                </a:cubicBezTo>
                <a:cubicBezTo>
                  <a:pt x="8049" y="2690"/>
                  <a:pt x="8070" y="2665"/>
                  <a:pt x="8090" y="2640"/>
                </a:cubicBezTo>
                <a:cubicBezTo>
                  <a:pt x="8101" y="2625"/>
                  <a:pt x="8106" y="2604"/>
                  <a:pt x="8090" y="2591"/>
                </a:cubicBezTo>
                <a:cubicBezTo>
                  <a:pt x="8083" y="2584"/>
                  <a:pt x="8073" y="2580"/>
                  <a:pt x="8063" y="2580"/>
                </a:cubicBezTo>
                <a:close/>
                <a:moveTo>
                  <a:pt x="20128" y="2594"/>
                </a:moveTo>
                <a:cubicBezTo>
                  <a:pt x="20109" y="2594"/>
                  <a:pt x="20090" y="2604"/>
                  <a:pt x="20081" y="2620"/>
                </a:cubicBezTo>
                <a:cubicBezTo>
                  <a:pt x="20066" y="2646"/>
                  <a:pt x="20076" y="2677"/>
                  <a:pt x="20101" y="2693"/>
                </a:cubicBezTo>
                <a:cubicBezTo>
                  <a:pt x="20116" y="2704"/>
                  <a:pt x="20130" y="2713"/>
                  <a:pt x="20145" y="2724"/>
                </a:cubicBezTo>
                <a:cubicBezTo>
                  <a:pt x="20152" y="2729"/>
                  <a:pt x="20161" y="2731"/>
                  <a:pt x="20170" y="2731"/>
                </a:cubicBezTo>
                <a:cubicBezTo>
                  <a:pt x="20189" y="2731"/>
                  <a:pt x="20208" y="2721"/>
                  <a:pt x="20218" y="2704"/>
                </a:cubicBezTo>
                <a:cubicBezTo>
                  <a:pt x="20234" y="2678"/>
                  <a:pt x="20223" y="2646"/>
                  <a:pt x="20198" y="2631"/>
                </a:cubicBezTo>
                <a:cubicBezTo>
                  <a:pt x="20182" y="2620"/>
                  <a:pt x="20169" y="2612"/>
                  <a:pt x="20154" y="2601"/>
                </a:cubicBezTo>
                <a:cubicBezTo>
                  <a:pt x="20146" y="2596"/>
                  <a:pt x="20137" y="2594"/>
                  <a:pt x="20128" y="2594"/>
                </a:cubicBezTo>
                <a:close/>
                <a:moveTo>
                  <a:pt x="12570" y="2683"/>
                </a:moveTo>
                <a:cubicBezTo>
                  <a:pt x="12525" y="2683"/>
                  <a:pt x="12526" y="2754"/>
                  <a:pt x="12571" y="2754"/>
                </a:cubicBezTo>
                <a:cubicBezTo>
                  <a:pt x="12618" y="2754"/>
                  <a:pt x="12618" y="2683"/>
                  <a:pt x="12571" y="2683"/>
                </a:cubicBezTo>
                <a:cubicBezTo>
                  <a:pt x="12571" y="2683"/>
                  <a:pt x="12571" y="2683"/>
                  <a:pt x="12570" y="2683"/>
                </a:cubicBezTo>
                <a:close/>
                <a:moveTo>
                  <a:pt x="14646" y="2673"/>
                </a:moveTo>
                <a:cubicBezTo>
                  <a:pt x="14636" y="2673"/>
                  <a:pt x="14627" y="2676"/>
                  <a:pt x="14619" y="2683"/>
                </a:cubicBezTo>
                <a:cubicBezTo>
                  <a:pt x="14615" y="2687"/>
                  <a:pt x="14609" y="2690"/>
                  <a:pt x="14603" y="2690"/>
                </a:cubicBezTo>
                <a:cubicBezTo>
                  <a:pt x="14600" y="2690"/>
                  <a:pt x="14597" y="2689"/>
                  <a:pt x="14594" y="2688"/>
                </a:cubicBezTo>
                <a:cubicBezTo>
                  <a:pt x="14591" y="2687"/>
                  <a:pt x="14588" y="2687"/>
                  <a:pt x="14586" y="2687"/>
                </a:cubicBezTo>
                <a:cubicBezTo>
                  <a:pt x="14548" y="2687"/>
                  <a:pt x="14534" y="2748"/>
                  <a:pt x="14575" y="2756"/>
                </a:cubicBezTo>
                <a:cubicBezTo>
                  <a:pt x="14584" y="2759"/>
                  <a:pt x="14593" y="2760"/>
                  <a:pt x="14602" y="2760"/>
                </a:cubicBezTo>
                <a:cubicBezTo>
                  <a:pt x="14626" y="2760"/>
                  <a:pt x="14649" y="2750"/>
                  <a:pt x="14670" y="2733"/>
                </a:cubicBezTo>
                <a:cubicBezTo>
                  <a:pt x="14683" y="2722"/>
                  <a:pt x="14682" y="2695"/>
                  <a:pt x="14670" y="2683"/>
                </a:cubicBezTo>
                <a:cubicBezTo>
                  <a:pt x="14663" y="2676"/>
                  <a:pt x="14654" y="2673"/>
                  <a:pt x="14646" y="2673"/>
                </a:cubicBezTo>
                <a:close/>
                <a:moveTo>
                  <a:pt x="15906" y="2646"/>
                </a:moveTo>
                <a:cubicBezTo>
                  <a:pt x="15898" y="2646"/>
                  <a:pt x="15889" y="2649"/>
                  <a:pt x="15882" y="2657"/>
                </a:cubicBezTo>
                <a:lnTo>
                  <a:pt x="15838" y="2702"/>
                </a:lnTo>
                <a:cubicBezTo>
                  <a:pt x="15813" y="2727"/>
                  <a:pt x="15837" y="2762"/>
                  <a:pt x="15863" y="2762"/>
                </a:cubicBezTo>
                <a:cubicBezTo>
                  <a:pt x="15871" y="2762"/>
                  <a:pt x="15880" y="2759"/>
                  <a:pt x="15887" y="2751"/>
                </a:cubicBezTo>
                <a:lnTo>
                  <a:pt x="15932" y="2707"/>
                </a:lnTo>
                <a:cubicBezTo>
                  <a:pt x="15957" y="2682"/>
                  <a:pt x="15934" y="2646"/>
                  <a:pt x="15906" y="2646"/>
                </a:cubicBezTo>
                <a:close/>
                <a:moveTo>
                  <a:pt x="21781" y="2628"/>
                </a:moveTo>
                <a:cubicBezTo>
                  <a:pt x="21758" y="2628"/>
                  <a:pt x="21737" y="2644"/>
                  <a:pt x="21730" y="2666"/>
                </a:cubicBezTo>
                <a:cubicBezTo>
                  <a:pt x="21724" y="2682"/>
                  <a:pt x="21719" y="2697"/>
                  <a:pt x="21714" y="2711"/>
                </a:cubicBezTo>
                <a:cubicBezTo>
                  <a:pt x="21704" y="2738"/>
                  <a:pt x="21724" y="2770"/>
                  <a:pt x="21750" y="2776"/>
                </a:cubicBezTo>
                <a:cubicBezTo>
                  <a:pt x="21755" y="2778"/>
                  <a:pt x="21760" y="2778"/>
                  <a:pt x="21764" y="2778"/>
                </a:cubicBezTo>
                <a:cubicBezTo>
                  <a:pt x="21787" y="2778"/>
                  <a:pt x="21808" y="2761"/>
                  <a:pt x="21815" y="2739"/>
                </a:cubicBezTo>
                <a:cubicBezTo>
                  <a:pt x="21821" y="2724"/>
                  <a:pt x="21826" y="2709"/>
                  <a:pt x="21831" y="2695"/>
                </a:cubicBezTo>
                <a:cubicBezTo>
                  <a:pt x="21841" y="2669"/>
                  <a:pt x="21821" y="2639"/>
                  <a:pt x="21794" y="2629"/>
                </a:cubicBezTo>
                <a:cubicBezTo>
                  <a:pt x="21790" y="2628"/>
                  <a:pt x="21786" y="2628"/>
                  <a:pt x="21781" y="2628"/>
                </a:cubicBezTo>
                <a:close/>
                <a:moveTo>
                  <a:pt x="18264" y="2698"/>
                </a:moveTo>
                <a:cubicBezTo>
                  <a:pt x="18246" y="2698"/>
                  <a:pt x="18228" y="2710"/>
                  <a:pt x="18228" y="2732"/>
                </a:cubicBezTo>
                <a:lnTo>
                  <a:pt x="18228" y="2748"/>
                </a:lnTo>
                <a:cubicBezTo>
                  <a:pt x="18228" y="2770"/>
                  <a:pt x="18246" y="2782"/>
                  <a:pt x="18264" y="2782"/>
                </a:cubicBezTo>
                <a:cubicBezTo>
                  <a:pt x="18282" y="2782"/>
                  <a:pt x="18300" y="2770"/>
                  <a:pt x="18300" y="2748"/>
                </a:cubicBezTo>
                <a:lnTo>
                  <a:pt x="18300" y="2732"/>
                </a:lnTo>
                <a:cubicBezTo>
                  <a:pt x="18300" y="2710"/>
                  <a:pt x="18282" y="2698"/>
                  <a:pt x="18264" y="2698"/>
                </a:cubicBezTo>
                <a:close/>
                <a:moveTo>
                  <a:pt x="23582" y="2712"/>
                </a:moveTo>
                <a:cubicBezTo>
                  <a:pt x="23537" y="2712"/>
                  <a:pt x="23537" y="2782"/>
                  <a:pt x="23582" y="2782"/>
                </a:cubicBezTo>
                <a:lnTo>
                  <a:pt x="23612" y="2782"/>
                </a:lnTo>
                <a:cubicBezTo>
                  <a:pt x="23658" y="2782"/>
                  <a:pt x="23659" y="2712"/>
                  <a:pt x="23612" y="2712"/>
                </a:cubicBezTo>
                <a:close/>
                <a:moveTo>
                  <a:pt x="19005" y="2706"/>
                </a:moveTo>
                <a:cubicBezTo>
                  <a:pt x="18982" y="2706"/>
                  <a:pt x="18960" y="2712"/>
                  <a:pt x="18939" y="2723"/>
                </a:cubicBezTo>
                <a:cubicBezTo>
                  <a:pt x="18903" y="2740"/>
                  <a:pt x="18925" y="2788"/>
                  <a:pt x="18958" y="2788"/>
                </a:cubicBezTo>
                <a:cubicBezTo>
                  <a:pt x="18963" y="2788"/>
                  <a:pt x="18968" y="2787"/>
                  <a:pt x="18973" y="2785"/>
                </a:cubicBezTo>
                <a:cubicBezTo>
                  <a:pt x="18983" y="2780"/>
                  <a:pt x="18992" y="2778"/>
                  <a:pt x="19002" y="2778"/>
                </a:cubicBezTo>
                <a:cubicBezTo>
                  <a:pt x="19013" y="2778"/>
                  <a:pt x="19024" y="2780"/>
                  <a:pt x="19035" y="2786"/>
                </a:cubicBezTo>
                <a:cubicBezTo>
                  <a:pt x="19038" y="2786"/>
                  <a:pt x="19040" y="2787"/>
                  <a:pt x="19043" y="2787"/>
                </a:cubicBezTo>
                <a:cubicBezTo>
                  <a:pt x="19060" y="2787"/>
                  <a:pt x="19076" y="2774"/>
                  <a:pt x="19080" y="2759"/>
                </a:cubicBezTo>
                <a:cubicBezTo>
                  <a:pt x="19086" y="2738"/>
                  <a:pt x="19074" y="2723"/>
                  <a:pt x="19055" y="2716"/>
                </a:cubicBezTo>
                <a:cubicBezTo>
                  <a:pt x="19039" y="2710"/>
                  <a:pt x="19022" y="2706"/>
                  <a:pt x="19005" y="2706"/>
                </a:cubicBezTo>
                <a:close/>
                <a:moveTo>
                  <a:pt x="11762" y="2708"/>
                </a:moveTo>
                <a:cubicBezTo>
                  <a:pt x="11743" y="2708"/>
                  <a:pt x="11724" y="2717"/>
                  <a:pt x="11716" y="2734"/>
                </a:cubicBezTo>
                <a:cubicBezTo>
                  <a:pt x="11710" y="2745"/>
                  <a:pt x="11705" y="2754"/>
                  <a:pt x="11700" y="2765"/>
                </a:cubicBezTo>
                <a:cubicBezTo>
                  <a:pt x="11686" y="2791"/>
                  <a:pt x="11694" y="2822"/>
                  <a:pt x="11720" y="2838"/>
                </a:cubicBezTo>
                <a:cubicBezTo>
                  <a:pt x="11727" y="2843"/>
                  <a:pt x="11736" y="2845"/>
                  <a:pt x="11746" y="2845"/>
                </a:cubicBezTo>
                <a:cubicBezTo>
                  <a:pt x="11765" y="2845"/>
                  <a:pt x="11784" y="2836"/>
                  <a:pt x="11793" y="2818"/>
                </a:cubicBezTo>
                <a:cubicBezTo>
                  <a:pt x="11798" y="2809"/>
                  <a:pt x="11804" y="2798"/>
                  <a:pt x="11809" y="2788"/>
                </a:cubicBezTo>
                <a:cubicBezTo>
                  <a:pt x="11821" y="2761"/>
                  <a:pt x="11815" y="2730"/>
                  <a:pt x="11789" y="2714"/>
                </a:cubicBezTo>
                <a:cubicBezTo>
                  <a:pt x="11781" y="2710"/>
                  <a:pt x="11772" y="2708"/>
                  <a:pt x="11762" y="2708"/>
                </a:cubicBezTo>
                <a:close/>
                <a:moveTo>
                  <a:pt x="16778" y="2739"/>
                </a:moveTo>
                <a:cubicBezTo>
                  <a:pt x="16760" y="2739"/>
                  <a:pt x="16742" y="2751"/>
                  <a:pt x="16741" y="2774"/>
                </a:cubicBezTo>
                <a:cubicBezTo>
                  <a:pt x="16739" y="2811"/>
                  <a:pt x="16764" y="2842"/>
                  <a:pt x="16798" y="2853"/>
                </a:cubicBezTo>
                <a:cubicBezTo>
                  <a:pt x="16802" y="2854"/>
                  <a:pt x="16805" y="2854"/>
                  <a:pt x="16809" y="2854"/>
                </a:cubicBezTo>
                <a:cubicBezTo>
                  <a:pt x="16843" y="2854"/>
                  <a:pt x="16857" y="2796"/>
                  <a:pt x="16817" y="2782"/>
                </a:cubicBezTo>
                <a:cubicBezTo>
                  <a:pt x="16811" y="2780"/>
                  <a:pt x="16812" y="2777"/>
                  <a:pt x="16812" y="2774"/>
                </a:cubicBezTo>
                <a:cubicBezTo>
                  <a:pt x="16813" y="2751"/>
                  <a:pt x="16796" y="2739"/>
                  <a:pt x="16778" y="2739"/>
                </a:cubicBezTo>
                <a:close/>
                <a:moveTo>
                  <a:pt x="24652" y="2791"/>
                </a:moveTo>
                <a:cubicBezTo>
                  <a:pt x="24606" y="2791"/>
                  <a:pt x="24605" y="2861"/>
                  <a:pt x="24652" y="2861"/>
                </a:cubicBezTo>
                <a:cubicBezTo>
                  <a:pt x="24697" y="2861"/>
                  <a:pt x="24697" y="2791"/>
                  <a:pt x="24652" y="2791"/>
                </a:cubicBezTo>
                <a:close/>
                <a:moveTo>
                  <a:pt x="3817" y="2676"/>
                </a:moveTo>
                <a:cubicBezTo>
                  <a:pt x="3803" y="2676"/>
                  <a:pt x="3790" y="2683"/>
                  <a:pt x="3785" y="2701"/>
                </a:cubicBezTo>
                <a:cubicBezTo>
                  <a:pt x="3772" y="2748"/>
                  <a:pt x="3765" y="2796"/>
                  <a:pt x="3765" y="2844"/>
                </a:cubicBezTo>
                <a:cubicBezTo>
                  <a:pt x="3765" y="2867"/>
                  <a:pt x="3783" y="2879"/>
                  <a:pt x="3801" y="2879"/>
                </a:cubicBezTo>
                <a:cubicBezTo>
                  <a:pt x="3818" y="2879"/>
                  <a:pt x="3837" y="2867"/>
                  <a:pt x="3837" y="2844"/>
                </a:cubicBezTo>
                <a:cubicBezTo>
                  <a:pt x="3838" y="2802"/>
                  <a:pt x="3843" y="2760"/>
                  <a:pt x="3853" y="2720"/>
                </a:cubicBezTo>
                <a:cubicBezTo>
                  <a:pt x="3860" y="2693"/>
                  <a:pt x="3838" y="2676"/>
                  <a:pt x="3817" y="2676"/>
                </a:cubicBezTo>
                <a:close/>
                <a:moveTo>
                  <a:pt x="15424" y="2809"/>
                </a:moveTo>
                <a:cubicBezTo>
                  <a:pt x="15379" y="2809"/>
                  <a:pt x="15378" y="2880"/>
                  <a:pt x="15424" y="2880"/>
                </a:cubicBezTo>
                <a:lnTo>
                  <a:pt x="15454" y="2880"/>
                </a:lnTo>
                <a:cubicBezTo>
                  <a:pt x="15499" y="2880"/>
                  <a:pt x="15499" y="2809"/>
                  <a:pt x="15454" y="2809"/>
                </a:cubicBezTo>
                <a:close/>
                <a:moveTo>
                  <a:pt x="22981" y="2815"/>
                </a:moveTo>
                <a:cubicBezTo>
                  <a:pt x="22963" y="2815"/>
                  <a:pt x="22946" y="2826"/>
                  <a:pt x="22946" y="2849"/>
                </a:cubicBezTo>
                <a:lnTo>
                  <a:pt x="22946" y="2865"/>
                </a:lnTo>
                <a:cubicBezTo>
                  <a:pt x="22946" y="2888"/>
                  <a:pt x="22963" y="2900"/>
                  <a:pt x="22981" y="2900"/>
                </a:cubicBezTo>
                <a:cubicBezTo>
                  <a:pt x="22998" y="2900"/>
                  <a:pt x="23016" y="2888"/>
                  <a:pt x="23016" y="2865"/>
                </a:cubicBezTo>
                <a:lnTo>
                  <a:pt x="23016" y="2849"/>
                </a:lnTo>
                <a:cubicBezTo>
                  <a:pt x="23016" y="2826"/>
                  <a:pt x="22998" y="2815"/>
                  <a:pt x="22981" y="2815"/>
                </a:cubicBezTo>
                <a:close/>
                <a:moveTo>
                  <a:pt x="13278" y="2835"/>
                </a:moveTo>
                <a:cubicBezTo>
                  <a:pt x="13231" y="2835"/>
                  <a:pt x="13231" y="2906"/>
                  <a:pt x="13278" y="2906"/>
                </a:cubicBezTo>
                <a:lnTo>
                  <a:pt x="13293" y="2906"/>
                </a:lnTo>
                <a:cubicBezTo>
                  <a:pt x="13339" y="2906"/>
                  <a:pt x="13339" y="2835"/>
                  <a:pt x="13293" y="2835"/>
                </a:cubicBezTo>
                <a:close/>
                <a:moveTo>
                  <a:pt x="15755" y="2840"/>
                </a:moveTo>
                <a:cubicBezTo>
                  <a:pt x="15709" y="2840"/>
                  <a:pt x="15709" y="2911"/>
                  <a:pt x="15755" y="2911"/>
                </a:cubicBezTo>
                <a:lnTo>
                  <a:pt x="15785" y="2911"/>
                </a:lnTo>
                <a:cubicBezTo>
                  <a:pt x="15832" y="2911"/>
                  <a:pt x="15832" y="2840"/>
                  <a:pt x="15785" y="2840"/>
                </a:cubicBezTo>
                <a:close/>
                <a:moveTo>
                  <a:pt x="14852" y="2854"/>
                </a:moveTo>
                <a:cubicBezTo>
                  <a:pt x="14807" y="2854"/>
                  <a:pt x="14807" y="2924"/>
                  <a:pt x="14853" y="2924"/>
                </a:cubicBezTo>
                <a:cubicBezTo>
                  <a:pt x="14899" y="2924"/>
                  <a:pt x="14899" y="2854"/>
                  <a:pt x="14853" y="2854"/>
                </a:cubicBezTo>
                <a:cubicBezTo>
                  <a:pt x="14853" y="2854"/>
                  <a:pt x="14852" y="2854"/>
                  <a:pt x="14852" y="2854"/>
                </a:cubicBezTo>
                <a:close/>
                <a:moveTo>
                  <a:pt x="1683" y="2864"/>
                </a:moveTo>
                <a:cubicBezTo>
                  <a:pt x="1638" y="2864"/>
                  <a:pt x="1638" y="2934"/>
                  <a:pt x="1684" y="2934"/>
                </a:cubicBezTo>
                <a:lnTo>
                  <a:pt x="1699" y="2934"/>
                </a:lnTo>
                <a:cubicBezTo>
                  <a:pt x="1745" y="2934"/>
                  <a:pt x="1745" y="2864"/>
                  <a:pt x="1699" y="2864"/>
                </a:cubicBezTo>
                <a:lnTo>
                  <a:pt x="1684" y="2864"/>
                </a:lnTo>
                <a:cubicBezTo>
                  <a:pt x="1683" y="2864"/>
                  <a:pt x="1683" y="2864"/>
                  <a:pt x="1683" y="2864"/>
                </a:cubicBezTo>
                <a:close/>
                <a:moveTo>
                  <a:pt x="3081" y="2805"/>
                </a:moveTo>
                <a:cubicBezTo>
                  <a:pt x="3054" y="2805"/>
                  <a:pt x="3027" y="2823"/>
                  <a:pt x="3027" y="2858"/>
                </a:cubicBezTo>
                <a:lnTo>
                  <a:pt x="3027" y="2902"/>
                </a:lnTo>
                <a:cubicBezTo>
                  <a:pt x="3027" y="2936"/>
                  <a:pt x="3054" y="2954"/>
                  <a:pt x="3081" y="2954"/>
                </a:cubicBezTo>
                <a:cubicBezTo>
                  <a:pt x="3108" y="2954"/>
                  <a:pt x="3135" y="2936"/>
                  <a:pt x="3135" y="2902"/>
                </a:cubicBezTo>
                <a:lnTo>
                  <a:pt x="3135" y="2858"/>
                </a:lnTo>
                <a:cubicBezTo>
                  <a:pt x="3135" y="2823"/>
                  <a:pt x="3108" y="2805"/>
                  <a:pt x="3081" y="2805"/>
                </a:cubicBezTo>
                <a:close/>
                <a:moveTo>
                  <a:pt x="14987" y="2884"/>
                </a:moveTo>
                <a:cubicBezTo>
                  <a:pt x="14943" y="2884"/>
                  <a:pt x="14944" y="2954"/>
                  <a:pt x="14989" y="2954"/>
                </a:cubicBezTo>
                <a:cubicBezTo>
                  <a:pt x="15035" y="2954"/>
                  <a:pt x="15035" y="2884"/>
                  <a:pt x="14989" y="2884"/>
                </a:cubicBezTo>
                <a:cubicBezTo>
                  <a:pt x="14989" y="2884"/>
                  <a:pt x="14988" y="2884"/>
                  <a:pt x="14987" y="2884"/>
                </a:cubicBezTo>
                <a:close/>
                <a:moveTo>
                  <a:pt x="5425" y="2840"/>
                </a:moveTo>
                <a:cubicBezTo>
                  <a:pt x="5384" y="2840"/>
                  <a:pt x="5348" y="2893"/>
                  <a:pt x="5385" y="2931"/>
                </a:cubicBezTo>
                <a:lnTo>
                  <a:pt x="5401" y="2947"/>
                </a:lnTo>
                <a:cubicBezTo>
                  <a:pt x="5412" y="2958"/>
                  <a:pt x="5424" y="2962"/>
                  <a:pt x="5437" y="2962"/>
                </a:cubicBezTo>
                <a:cubicBezTo>
                  <a:pt x="5478" y="2962"/>
                  <a:pt x="5514" y="2909"/>
                  <a:pt x="5477" y="2871"/>
                </a:cubicBezTo>
                <a:lnTo>
                  <a:pt x="5461" y="2856"/>
                </a:lnTo>
                <a:cubicBezTo>
                  <a:pt x="5450" y="2845"/>
                  <a:pt x="5438" y="2840"/>
                  <a:pt x="5425" y="2840"/>
                </a:cubicBezTo>
                <a:close/>
                <a:moveTo>
                  <a:pt x="3442" y="2868"/>
                </a:moveTo>
                <a:cubicBezTo>
                  <a:pt x="3415" y="2868"/>
                  <a:pt x="3392" y="2903"/>
                  <a:pt x="3418" y="2928"/>
                </a:cubicBezTo>
                <a:cubicBezTo>
                  <a:pt x="3428" y="2939"/>
                  <a:pt x="3437" y="2948"/>
                  <a:pt x="3447" y="2958"/>
                </a:cubicBezTo>
                <a:cubicBezTo>
                  <a:pt x="3454" y="2965"/>
                  <a:pt x="3463" y="2968"/>
                  <a:pt x="3471" y="2968"/>
                </a:cubicBezTo>
                <a:cubicBezTo>
                  <a:pt x="3499" y="2968"/>
                  <a:pt x="3523" y="2933"/>
                  <a:pt x="3497" y="2908"/>
                </a:cubicBezTo>
                <a:cubicBezTo>
                  <a:pt x="3487" y="2898"/>
                  <a:pt x="3476" y="2889"/>
                  <a:pt x="3467" y="2879"/>
                </a:cubicBezTo>
                <a:cubicBezTo>
                  <a:pt x="3459" y="2871"/>
                  <a:pt x="3451" y="2868"/>
                  <a:pt x="3442" y="2868"/>
                </a:cubicBezTo>
                <a:close/>
                <a:moveTo>
                  <a:pt x="9645" y="2869"/>
                </a:moveTo>
                <a:cubicBezTo>
                  <a:pt x="9620" y="2869"/>
                  <a:pt x="9596" y="2895"/>
                  <a:pt x="9611" y="2923"/>
                </a:cubicBezTo>
                <a:cubicBezTo>
                  <a:pt x="9618" y="2939"/>
                  <a:pt x="9631" y="2949"/>
                  <a:pt x="9643" y="2957"/>
                </a:cubicBezTo>
                <a:cubicBezTo>
                  <a:pt x="9649" y="2965"/>
                  <a:pt x="9658" y="2971"/>
                  <a:pt x="9671" y="2971"/>
                </a:cubicBezTo>
                <a:lnTo>
                  <a:pt x="9692" y="2971"/>
                </a:lnTo>
                <a:cubicBezTo>
                  <a:pt x="9695" y="2971"/>
                  <a:pt x="9697" y="2970"/>
                  <a:pt x="9700" y="2970"/>
                </a:cubicBezTo>
                <a:lnTo>
                  <a:pt x="9701" y="2970"/>
                </a:lnTo>
                <a:cubicBezTo>
                  <a:pt x="9702" y="2970"/>
                  <a:pt x="9702" y="2969"/>
                  <a:pt x="9704" y="2969"/>
                </a:cubicBezTo>
                <a:cubicBezTo>
                  <a:pt x="9711" y="2966"/>
                  <a:pt x="9717" y="2961"/>
                  <a:pt x="9720" y="2954"/>
                </a:cubicBezTo>
                <a:cubicBezTo>
                  <a:pt x="9723" y="2948"/>
                  <a:pt x="9726" y="2941"/>
                  <a:pt x="9726" y="2934"/>
                </a:cubicBezTo>
                <a:cubicBezTo>
                  <a:pt x="9726" y="2924"/>
                  <a:pt x="9722" y="2917"/>
                  <a:pt x="9717" y="2911"/>
                </a:cubicBezTo>
                <a:cubicBezTo>
                  <a:pt x="9711" y="2904"/>
                  <a:pt x="9704" y="2901"/>
                  <a:pt x="9695" y="2899"/>
                </a:cubicBezTo>
                <a:cubicBezTo>
                  <a:pt x="9694" y="2899"/>
                  <a:pt x="9692" y="2898"/>
                  <a:pt x="9691" y="2898"/>
                </a:cubicBezTo>
                <a:cubicBezTo>
                  <a:pt x="9683" y="2897"/>
                  <a:pt x="9679" y="2891"/>
                  <a:pt x="9676" y="2886"/>
                </a:cubicBezTo>
                <a:cubicBezTo>
                  <a:pt x="9668" y="2874"/>
                  <a:pt x="9656" y="2869"/>
                  <a:pt x="9645" y="2869"/>
                </a:cubicBezTo>
                <a:close/>
                <a:moveTo>
                  <a:pt x="11131" y="2825"/>
                </a:moveTo>
                <a:cubicBezTo>
                  <a:pt x="11112" y="2825"/>
                  <a:pt x="11092" y="2836"/>
                  <a:pt x="11083" y="2853"/>
                </a:cubicBezTo>
                <a:cubicBezTo>
                  <a:pt x="11067" y="2880"/>
                  <a:pt x="11079" y="2908"/>
                  <a:pt x="11103" y="2926"/>
                </a:cubicBezTo>
                <a:cubicBezTo>
                  <a:pt x="11123" y="2942"/>
                  <a:pt x="11141" y="2955"/>
                  <a:pt x="11162" y="2970"/>
                </a:cubicBezTo>
                <a:cubicBezTo>
                  <a:pt x="11170" y="2975"/>
                  <a:pt x="11179" y="2978"/>
                  <a:pt x="11188" y="2978"/>
                </a:cubicBezTo>
                <a:cubicBezTo>
                  <a:pt x="11207" y="2978"/>
                  <a:pt x="11227" y="2967"/>
                  <a:pt x="11236" y="2950"/>
                </a:cubicBezTo>
                <a:cubicBezTo>
                  <a:pt x="11251" y="2923"/>
                  <a:pt x="11240" y="2895"/>
                  <a:pt x="11216" y="2877"/>
                </a:cubicBezTo>
                <a:cubicBezTo>
                  <a:pt x="11197" y="2861"/>
                  <a:pt x="11177" y="2846"/>
                  <a:pt x="11156" y="2833"/>
                </a:cubicBezTo>
                <a:cubicBezTo>
                  <a:pt x="11149" y="2827"/>
                  <a:pt x="11140" y="2825"/>
                  <a:pt x="11131" y="2825"/>
                </a:cubicBezTo>
                <a:close/>
                <a:moveTo>
                  <a:pt x="10317" y="2917"/>
                </a:moveTo>
                <a:cubicBezTo>
                  <a:pt x="10271" y="2917"/>
                  <a:pt x="10271" y="2987"/>
                  <a:pt x="10317" y="2987"/>
                </a:cubicBezTo>
                <a:lnTo>
                  <a:pt x="10333" y="2987"/>
                </a:lnTo>
                <a:cubicBezTo>
                  <a:pt x="10378" y="2987"/>
                  <a:pt x="10378" y="2917"/>
                  <a:pt x="10333" y="2917"/>
                </a:cubicBezTo>
                <a:close/>
                <a:moveTo>
                  <a:pt x="19436" y="2914"/>
                </a:moveTo>
                <a:cubicBezTo>
                  <a:pt x="19422" y="2914"/>
                  <a:pt x="19410" y="2932"/>
                  <a:pt x="19423" y="2944"/>
                </a:cubicBezTo>
                <a:cubicBezTo>
                  <a:pt x="19429" y="2950"/>
                  <a:pt x="19428" y="2955"/>
                  <a:pt x="19422" y="2963"/>
                </a:cubicBezTo>
                <a:cubicBezTo>
                  <a:pt x="19408" y="2973"/>
                  <a:pt x="19421" y="2991"/>
                  <a:pt x="19435" y="2991"/>
                </a:cubicBezTo>
                <a:cubicBezTo>
                  <a:pt x="19439" y="2991"/>
                  <a:pt x="19443" y="2990"/>
                  <a:pt x="19447" y="2987"/>
                </a:cubicBezTo>
                <a:cubicBezTo>
                  <a:pt x="19468" y="2970"/>
                  <a:pt x="19468" y="2937"/>
                  <a:pt x="19448" y="2919"/>
                </a:cubicBezTo>
                <a:cubicBezTo>
                  <a:pt x="19444" y="2915"/>
                  <a:pt x="19440" y="2914"/>
                  <a:pt x="19436" y="2914"/>
                </a:cubicBezTo>
                <a:close/>
                <a:moveTo>
                  <a:pt x="21959" y="2933"/>
                </a:moveTo>
                <a:cubicBezTo>
                  <a:pt x="21914" y="2933"/>
                  <a:pt x="21914" y="3005"/>
                  <a:pt x="21960" y="3005"/>
                </a:cubicBezTo>
                <a:cubicBezTo>
                  <a:pt x="22005" y="3005"/>
                  <a:pt x="22005" y="2933"/>
                  <a:pt x="21960" y="2933"/>
                </a:cubicBezTo>
                <a:cubicBezTo>
                  <a:pt x="21960" y="2933"/>
                  <a:pt x="21959" y="2933"/>
                  <a:pt x="21959" y="2933"/>
                </a:cubicBezTo>
                <a:close/>
                <a:moveTo>
                  <a:pt x="496" y="2950"/>
                </a:moveTo>
                <a:cubicBezTo>
                  <a:pt x="450" y="2950"/>
                  <a:pt x="450" y="3021"/>
                  <a:pt x="496" y="3021"/>
                </a:cubicBezTo>
                <a:cubicBezTo>
                  <a:pt x="542" y="3021"/>
                  <a:pt x="542" y="2950"/>
                  <a:pt x="496" y="2950"/>
                </a:cubicBezTo>
                <a:close/>
                <a:moveTo>
                  <a:pt x="13561" y="2936"/>
                </a:moveTo>
                <a:cubicBezTo>
                  <a:pt x="13544" y="2936"/>
                  <a:pt x="13527" y="2944"/>
                  <a:pt x="13516" y="2963"/>
                </a:cubicBezTo>
                <a:cubicBezTo>
                  <a:pt x="13504" y="2986"/>
                  <a:pt x="13511" y="3022"/>
                  <a:pt x="13535" y="3036"/>
                </a:cubicBezTo>
                <a:cubicBezTo>
                  <a:pt x="13546" y="3041"/>
                  <a:pt x="13555" y="3046"/>
                  <a:pt x="13566" y="3052"/>
                </a:cubicBezTo>
                <a:cubicBezTo>
                  <a:pt x="13574" y="3056"/>
                  <a:pt x="13584" y="3058"/>
                  <a:pt x="13593" y="3058"/>
                </a:cubicBezTo>
                <a:cubicBezTo>
                  <a:pt x="13611" y="3058"/>
                  <a:pt x="13629" y="3050"/>
                  <a:pt x="13639" y="3032"/>
                </a:cubicBezTo>
                <a:cubicBezTo>
                  <a:pt x="13654" y="3008"/>
                  <a:pt x="13645" y="2971"/>
                  <a:pt x="13619" y="2958"/>
                </a:cubicBezTo>
                <a:cubicBezTo>
                  <a:pt x="13609" y="2953"/>
                  <a:pt x="13600" y="2948"/>
                  <a:pt x="13590" y="2943"/>
                </a:cubicBezTo>
                <a:cubicBezTo>
                  <a:pt x="13581" y="2938"/>
                  <a:pt x="13571" y="2936"/>
                  <a:pt x="13561" y="2936"/>
                </a:cubicBezTo>
                <a:close/>
                <a:moveTo>
                  <a:pt x="6430" y="2964"/>
                </a:moveTo>
                <a:cubicBezTo>
                  <a:pt x="6362" y="2964"/>
                  <a:pt x="6361" y="3071"/>
                  <a:pt x="6430" y="3071"/>
                </a:cubicBezTo>
                <a:cubicBezTo>
                  <a:pt x="6500" y="3071"/>
                  <a:pt x="6500" y="2964"/>
                  <a:pt x="6430" y="2964"/>
                </a:cubicBezTo>
                <a:close/>
                <a:moveTo>
                  <a:pt x="8586" y="2988"/>
                </a:moveTo>
                <a:cubicBezTo>
                  <a:pt x="8552" y="2988"/>
                  <a:pt x="8541" y="3045"/>
                  <a:pt x="8579" y="3058"/>
                </a:cubicBezTo>
                <a:cubicBezTo>
                  <a:pt x="8594" y="3063"/>
                  <a:pt x="8609" y="3068"/>
                  <a:pt x="8623" y="3074"/>
                </a:cubicBezTo>
                <a:cubicBezTo>
                  <a:pt x="8628" y="3075"/>
                  <a:pt x="8632" y="3076"/>
                  <a:pt x="8636" y="3076"/>
                </a:cubicBezTo>
                <a:cubicBezTo>
                  <a:pt x="8671" y="3076"/>
                  <a:pt x="8682" y="3020"/>
                  <a:pt x="8643" y="3006"/>
                </a:cubicBezTo>
                <a:cubicBezTo>
                  <a:pt x="8629" y="3000"/>
                  <a:pt x="8613" y="2995"/>
                  <a:pt x="8599" y="2990"/>
                </a:cubicBezTo>
                <a:cubicBezTo>
                  <a:pt x="8594" y="2988"/>
                  <a:pt x="8590" y="2988"/>
                  <a:pt x="8586" y="2988"/>
                </a:cubicBezTo>
                <a:close/>
                <a:moveTo>
                  <a:pt x="17705" y="2994"/>
                </a:moveTo>
                <a:cubicBezTo>
                  <a:pt x="17670" y="2994"/>
                  <a:pt x="17660" y="3051"/>
                  <a:pt x="17698" y="3064"/>
                </a:cubicBezTo>
                <a:cubicBezTo>
                  <a:pt x="17714" y="3069"/>
                  <a:pt x="17729" y="3075"/>
                  <a:pt x="17743" y="3080"/>
                </a:cubicBezTo>
                <a:cubicBezTo>
                  <a:pt x="17748" y="3081"/>
                  <a:pt x="17751" y="3082"/>
                  <a:pt x="17755" y="3082"/>
                </a:cubicBezTo>
                <a:cubicBezTo>
                  <a:pt x="17790" y="3082"/>
                  <a:pt x="17802" y="3025"/>
                  <a:pt x="17762" y="3012"/>
                </a:cubicBezTo>
                <a:cubicBezTo>
                  <a:pt x="17747" y="3007"/>
                  <a:pt x="17733" y="3001"/>
                  <a:pt x="17718" y="2996"/>
                </a:cubicBezTo>
                <a:cubicBezTo>
                  <a:pt x="17714" y="2995"/>
                  <a:pt x="17709" y="2994"/>
                  <a:pt x="17705" y="2994"/>
                </a:cubicBezTo>
                <a:close/>
                <a:moveTo>
                  <a:pt x="24276" y="3000"/>
                </a:moveTo>
                <a:cubicBezTo>
                  <a:pt x="24270" y="3000"/>
                  <a:pt x="24264" y="3001"/>
                  <a:pt x="24257" y="3006"/>
                </a:cubicBezTo>
                <a:cubicBezTo>
                  <a:pt x="24242" y="3016"/>
                  <a:pt x="24228" y="3025"/>
                  <a:pt x="24213" y="3036"/>
                </a:cubicBezTo>
                <a:cubicBezTo>
                  <a:pt x="24180" y="3056"/>
                  <a:pt x="24200" y="3103"/>
                  <a:pt x="24230" y="3103"/>
                </a:cubicBezTo>
                <a:cubicBezTo>
                  <a:pt x="24236" y="3103"/>
                  <a:pt x="24243" y="3101"/>
                  <a:pt x="24249" y="3097"/>
                </a:cubicBezTo>
                <a:cubicBezTo>
                  <a:pt x="24265" y="3086"/>
                  <a:pt x="24278" y="3078"/>
                  <a:pt x="24293" y="3067"/>
                </a:cubicBezTo>
                <a:cubicBezTo>
                  <a:pt x="24325" y="3046"/>
                  <a:pt x="24306" y="3000"/>
                  <a:pt x="24276" y="3000"/>
                </a:cubicBezTo>
                <a:close/>
                <a:moveTo>
                  <a:pt x="20397" y="3033"/>
                </a:moveTo>
                <a:cubicBezTo>
                  <a:pt x="20352" y="3033"/>
                  <a:pt x="20352" y="3104"/>
                  <a:pt x="20397" y="3104"/>
                </a:cubicBezTo>
                <a:cubicBezTo>
                  <a:pt x="20397" y="3104"/>
                  <a:pt x="20398" y="3104"/>
                  <a:pt x="20398" y="3104"/>
                </a:cubicBezTo>
                <a:cubicBezTo>
                  <a:pt x="20442" y="3104"/>
                  <a:pt x="20443" y="3033"/>
                  <a:pt x="20397" y="3033"/>
                </a:cubicBezTo>
                <a:close/>
                <a:moveTo>
                  <a:pt x="18337" y="3043"/>
                </a:moveTo>
                <a:cubicBezTo>
                  <a:pt x="18293" y="3043"/>
                  <a:pt x="18292" y="3115"/>
                  <a:pt x="18338" y="3115"/>
                </a:cubicBezTo>
                <a:cubicBezTo>
                  <a:pt x="18385" y="3115"/>
                  <a:pt x="18385" y="3043"/>
                  <a:pt x="18338" y="3043"/>
                </a:cubicBezTo>
                <a:cubicBezTo>
                  <a:pt x="18338" y="3043"/>
                  <a:pt x="18338" y="3043"/>
                  <a:pt x="18337" y="3043"/>
                </a:cubicBezTo>
                <a:close/>
                <a:moveTo>
                  <a:pt x="18624" y="3030"/>
                </a:moveTo>
                <a:cubicBezTo>
                  <a:pt x="18592" y="3030"/>
                  <a:pt x="18570" y="3078"/>
                  <a:pt x="18606" y="3096"/>
                </a:cubicBezTo>
                <a:cubicBezTo>
                  <a:pt x="18616" y="3101"/>
                  <a:pt x="18625" y="3106"/>
                  <a:pt x="18636" y="3111"/>
                </a:cubicBezTo>
                <a:cubicBezTo>
                  <a:pt x="18642" y="3114"/>
                  <a:pt x="18647" y="3115"/>
                  <a:pt x="18652" y="3115"/>
                </a:cubicBezTo>
                <a:cubicBezTo>
                  <a:pt x="18685" y="3115"/>
                  <a:pt x="18707" y="3068"/>
                  <a:pt x="18672" y="3050"/>
                </a:cubicBezTo>
                <a:cubicBezTo>
                  <a:pt x="18661" y="3044"/>
                  <a:pt x="18652" y="3039"/>
                  <a:pt x="18641" y="3034"/>
                </a:cubicBezTo>
                <a:cubicBezTo>
                  <a:pt x="18635" y="3031"/>
                  <a:pt x="18630" y="3030"/>
                  <a:pt x="18624" y="3030"/>
                </a:cubicBezTo>
                <a:close/>
                <a:moveTo>
                  <a:pt x="19771" y="3031"/>
                </a:moveTo>
                <a:cubicBezTo>
                  <a:pt x="19767" y="3031"/>
                  <a:pt x="19762" y="3032"/>
                  <a:pt x="19757" y="3033"/>
                </a:cubicBezTo>
                <a:cubicBezTo>
                  <a:pt x="19716" y="3042"/>
                  <a:pt x="19729" y="3101"/>
                  <a:pt x="19766" y="3102"/>
                </a:cubicBezTo>
                <a:cubicBezTo>
                  <a:pt x="19771" y="3112"/>
                  <a:pt x="19783" y="3117"/>
                  <a:pt x="19795" y="3117"/>
                </a:cubicBezTo>
                <a:cubicBezTo>
                  <a:pt x="19801" y="3117"/>
                  <a:pt x="19808" y="3116"/>
                  <a:pt x="19813" y="3112"/>
                </a:cubicBezTo>
                <a:cubicBezTo>
                  <a:pt x="19831" y="3102"/>
                  <a:pt x="19834" y="3081"/>
                  <a:pt x="19826" y="3064"/>
                </a:cubicBezTo>
                <a:cubicBezTo>
                  <a:pt x="19817" y="3042"/>
                  <a:pt x="19794" y="3031"/>
                  <a:pt x="19771" y="3031"/>
                </a:cubicBezTo>
                <a:close/>
                <a:moveTo>
                  <a:pt x="22426" y="3040"/>
                </a:moveTo>
                <a:cubicBezTo>
                  <a:pt x="22408" y="3040"/>
                  <a:pt x="22391" y="3052"/>
                  <a:pt x="22391" y="3075"/>
                </a:cubicBezTo>
                <a:lnTo>
                  <a:pt x="22391" y="3105"/>
                </a:lnTo>
                <a:cubicBezTo>
                  <a:pt x="22390" y="3127"/>
                  <a:pt x="22407" y="3138"/>
                  <a:pt x="22425" y="3138"/>
                </a:cubicBezTo>
                <a:cubicBezTo>
                  <a:pt x="22442" y="3138"/>
                  <a:pt x="22460" y="3127"/>
                  <a:pt x="22461" y="3105"/>
                </a:cubicBezTo>
                <a:lnTo>
                  <a:pt x="22461" y="3075"/>
                </a:lnTo>
                <a:cubicBezTo>
                  <a:pt x="22461" y="3052"/>
                  <a:pt x="22443" y="3040"/>
                  <a:pt x="22426" y="3040"/>
                </a:cubicBezTo>
                <a:close/>
                <a:moveTo>
                  <a:pt x="15243" y="3095"/>
                </a:moveTo>
                <a:cubicBezTo>
                  <a:pt x="15197" y="3095"/>
                  <a:pt x="15197" y="3165"/>
                  <a:pt x="15243" y="3165"/>
                </a:cubicBezTo>
                <a:cubicBezTo>
                  <a:pt x="15289" y="3165"/>
                  <a:pt x="15289" y="3095"/>
                  <a:pt x="15243" y="3095"/>
                </a:cubicBezTo>
                <a:close/>
                <a:moveTo>
                  <a:pt x="16235" y="3097"/>
                </a:moveTo>
                <a:cubicBezTo>
                  <a:pt x="16190" y="3097"/>
                  <a:pt x="16189" y="3168"/>
                  <a:pt x="16235" y="3168"/>
                </a:cubicBezTo>
                <a:cubicBezTo>
                  <a:pt x="16280" y="3168"/>
                  <a:pt x="16280" y="3097"/>
                  <a:pt x="16235" y="3097"/>
                </a:cubicBezTo>
                <a:close/>
                <a:moveTo>
                  <a:pt x="15452" y="3154"/>
                </a:moveTo>
                <a:cubicBezTo>
                  <a:pt x="15406" y="3154"/>
                  <a:pt x="15406" y="3226"/>
                  <a:pt x="15452" y="3226"/>
                </a:cubicBezTo>
                <a:cubicBezTo>
                  <a:pt x="15453" y="3226"/>
                  <a:pt x="15453" y="3226"/>
                  <a:pt x="15453" y="3226"/>
                </a:cubicBezTo>
                <a:cubicBezTo>
                  <a:pt x="15498" y="3226"/>
                  <a:pt x="15499" y="3154"/>
                  <a:pt x="15452" y="3154"/>
                </a:cubicBezTo>
                <a:close/>
                <a:moveTo>
                  <a:pt x="12632" y="3075"/>
                </a:moveTo>
                <a:cubicBezTo>
                  <a:pt x="12618" y="3075"/>
                  <a:pt x="12604" y="3083"/>
                  <a:pt x="12600" y="3100"/>
                </a:cubicBezTo>
                <a:cubicBezTo>
                  <a:pt x="12586" y="3147"/>
                  <a:pt x="12580" y="3195"/>
                  <a:pt x="12580" y="3243"/>
                </a:cubicBezTo>
                <a:cubicBezTo>
                  <a:pt x="12579" y="3266"/>
                  <a:pt x="12597" y="3278"/>
                  <a:pt x="12615" y="3278"/>
                </a:cubicBezTo>
                <a:cubicBezTo>
                  <a:pt x="12632" y="3278"/>
                  <a:pt x="12650" y="3266"/>
                  <a:pt x="12650" y="3243"/>
                </a:cubicBezTo>
                <a:cubicBezTo>
                  <a:pt x="12652" y="3201"/>
                  <a:pt x="12657" y="3160"/>
                  <a:pt x="12668" y="3120"/>
                </a:cubicBezTo>
                <a:cubicBezTo>
                  <a:pt x="12675" y="3093"/>
                  <a:pt x="12653" y="3075"/>
                  <a:pt x="12632" y="3075"/>
                </a:cubicBezTo>
                <a:close/>
                <a:moveTo>
                  <a:pt x="18578" y="3225"/>
                </a:moveTo>
                <a:cubicBezTo>
                  <a:pt x="18532" y="3225"/>
                  <a:pt x="18532" y="3295"/>
                  <a:pt x="18578" y="3295"/>
                </a:cubicBezTo>
                <a:cubicBezTo>
                  <a:pt x="18624" y="3295"/>
                  <a:pt x="18624" y="3225"/>
                  <a:pt x="18578" y="3225"/>
                </a:cubicBezTo>
                <a:close/>
                <a:moveTo>
                  <a:pt x="21132" y="3231"/>
                </a:moveTo>
                <a:cubicBezTo>
                  <a:pt x="21086" y="3231"/>
                  <a:pt x="21086" y="3301"/>
                  <a:pt x="21132" y="3301"/>
                </a:cubicBezTo>
                <a:lnTo>
                  <a:pt x="21148" y="3301"/>
                </a:lnTo>
                <a:cubicBezTo>
                  <a:pt x="21193" y="3301"/>
                  <a:pt x="21193" y="3231"/>
                  <a:pt x="21148" y="3231"/>
                </a:cubicBezTo>
                <a:close/>
                <a:moveTo>
                  <a:pt x="21343" y="3247"/>
                </a:moveTo>
                <a:cubicBezTo>
                  <a:pt x="21297" y="3247"/>
                  <a:pt x="21297" y="3317"/>
                  <a:pt x="21343" y="3317"/>
                </a:cubicBezTo>
                <a:cubicBezTo>
                  <a:pt x="21389" y="3317"/>
                  <a:pt x="21389" y="3247"/>
                  <a:pt x="21343" y="3247"/>
                </a:cubicBezTo>
                <a:close/>
                <a:moveTo>
                  <a:pt x="18158" y="3174"/>
                </a:moveTo>
                <a:cubicBezTo>
                  <a:pt x="18111" y="3174"/>
                  <a:pt x="18081" y="3244"/>
                  <a:pt x="18131" y="3274"/>
                </a:cubicBezTo>
                <a:cubicBezTo>
                  <a:pt x="18155" y="3289"/>
                  <a:pt x="18180" y="3304"/>
                  <a:pt x="18205" y="3319"/>
                </a:cubicBezTo>
                <a:cubicBezTo>
                  <a:pt x="18214" y="3324"/>
                  <a:pt x="18223" y="3326"/>
                  <a:pt x="18232" y="3326"/>
                </a:cubicBezTo>
                <a:cubicBezTo>
                  <a:pt x="18278" y="3326"/>
                  <a:pt x="18309" y="3257"/>
                  <a:pt x="18260" y="3227"/>
                </a:cubicBezTo>
                <a:cubicBezTo>
                  <a:pt x="18236" y="3211"/>
                  <a:pt x="18211" y="3196"/>
                  <a:pt x="18185" y="3183"/>
                </a:cubicBezTo>
                <a:cubicBezTo>
                  <a:pt x="18176" y="3177"/>
                  <a:pt x="18166" y="3174"/>
                  <a:pt x="18158" y="3174"/>
                </a:cubicBezTo>
                <a:close/>
                <a:moveTo>
                  <a:pt x="3080" y="3181"/>
                </a:moveTo>
                <a:cubicBezTo>
                  <a:pt x="3056" y="3181"/>
                  <a:pt x="3036" y="3197"/>
                  <a:pt x="3028" y="3219"/>
                </a:cubicBezTo>
                <a:cubicBezTo>
                  <a:pt x="3023" y="3235"/>
                  <a:pt x="3017" y="3249"/>
                  <a:pt x="3012" y="3263"/>
                </a:cubicBezTo>
                <a:cubicBezTo>
                  <a:pt x="3004" y="3291"/>
                  <a:pt x="3023" y="3322"/>
                  <a:pt x="3049" y="3329"/>
                </a:cubicBezTo>
                <a:cubicBezTo>
                  <a:pt x="3053" y="3330"/>
                  <a:pt x="3057" y="3331"/>
                  <a:pt x="3062" y="3331"/>
                </a:cubicBezTo>
                <a:cubicBezTo>
                  <a:pt x="3086" y="3331"/>
                  <a:pt x="3107" y="3314"/>
                  <a:pt x="3115" y="3292"/>
                </a:cubicBezTo>
                <a:cubicBezTo>
                  <a:pt x="3120" y="3277"/>
                  <a:pt x="3125" y="3262"/>
                  <a:pt x="3130" y="3248"/>
                </a:cubicBezTo>
                <a:cubicBezTo>
                  <a:pt x="3140" y="3220"/>
                  <a:pt x="3120" y="3189"/>
                  <a:pt x="3094" y="3183"/>
                </a:cubicBezTo>
                <a:cubicBezTo>
                  <a:pt x="3089" y="3181"/>
                  <a:pt x="3084" y="3181"/>
                  <a:pt x="3080" y="3181"/>
                </a:cubicBezTo>
                <a:close/>
                <a:moveTo>
                  <a:pt x="10497" y="3263"/>
                </a:moveTo>
                <a:cubicBezTo>
                  <a:pt x="10452" y="3263"/>
                  <a:pt x="10450" y="3335"/>
                  <a:pt x="10497" y="3335"/>
                </a:cubicBezTo>
                <a:lnTo>
                  <a:pt x="10513" y="3335"/>
                </a:lnTo>
                <a:cubicBezTo>
                  <a:pt x="10559" y="3335"/>
                  <a:pt x="10559" y="3263"/>
                  <a:pt x="10513" y="3263"/>
                </a:cubicBezTo>
                <a:close/>
                <a:moveTo>
                  <a:pt x="11894" y="3205"/>
                </a:moveTo>
                <a:cubicBezTo>
                  <a:pt x="11868" y="3205"/>
                  <a:pt x="11841" y="3222"/>
                  <a:pt x="11841" y="3257"/>
                </a:cubicBezTo>
                <a:lnTo>
                  <a:pt x="11841" y="3301"/>
                </a:lnTo>
                <a:cubicBezTo>
                  <a:pt x="11841" y="3335"/>
                  <a:pt x="11868" y="3353"/>
                  <a:pt x="11895" y="3353"/>
                </a:cubicBezTo>
                <a:cubicBezTo>
                  <a:pt x="11922" y="3353"/>
                  <a:pt x="11948" y="3336"/>
                  <a:pt x="11948" y="3301"/>
                </a:cubicBezTo>
                <a:lnTo>
                  <a:pt x="11948" y="3257"/>
                </a:lnTo>
                <a:cubicBezTo>
                  <a:pt x="11948" y="3222"/>
                  <a:pt x="11921" y="3205"/>
                  <a:pt x="11894" y="3205"/>
                </a:cubicBezTo>
                <a:close/>
                <a:moveTo>
                  <a:pt x="14240" y="3240"/>
                </a:moveTo>
                <a:cubicBezTo>
                  <a:pt x="14199" y="3240"/>
                  <a:pt x="14162" y="3293"/>
                  <a:pt x="14199" y="3330"/>
                </a:cubicBezTo>
                <a:lnTo>
                  <a:pt x="14215" y="3346"/>
                </a:lnTo>
                <a:cubicBezTo>
                  <a:pt x="14226" y="3357"/>
                  <a:pt x="14239" y="3362"/>
                  <a:pt x="14251" y="3362"/>
                </a:cubicBezTo>
                <a:cubicBezTo>
                  <a:pt x="14292" y="3362"/>
                  <a:pt x="14329" y="3309"/>
                  <a:pt x="14292" y="3272"/>
                </a:cubicBezTo>
                <a:lnTo>
                  <a:pt x="14276" y="3256"/>
                </a:lnTo>
                <a:cubicBezTo>
                  <a:pt x="14265" y="3245"/>
                  <a:pt x="14252" y="3240"/>
                  <a:pt x="14240" y="3240"/>
                </a:cubicBezTo>
                <a:close/>
                <a:moveTo>
                  <a:pt x="12257" y="3267"/>
                </a:moveTo>
                <a:cubicBezTo>
                  <a:pt x="12230" y="3267"/>
                  <a:pt x="12206" y="3302"/>
                  <a:pt x="12230" y="3327"/>
                </a:cubicBezTo>
                <a:cubicBezTo>
                  <a:pt x="12240" y="3338"/>
                  <a:pt x="12251" y="3347"/>
                  <a:pt x="12260" y="3358"/>
                </a:cubicBezTo>
                <a:cubicBezTo>
                  <a:pt x="12268" y="3365"/>
                  <a:pt x="12276" y="3368"/>
                  <a:pt x="12284" y="3368"/>
                </a:cubicBezTo>
                <a:cubicBezTo>
                  <a:pt x="12312" y="3368"/>
                  <a:pt x="12336" y="3333"/>
                  <a:pt x="12310" y="3308"/>
                </a:cubicBezTo>
                <a:cubicBezTo>
                  <a:pt x="12299" y="3298"/>
                  <a:pt x="12289" y="3288"/>
                  <a:pt x="12280" y="3278"/>
                </a:cubicBezTo>
                <a:cubicBezTo>
                  <a:pt x="12273" y="3270"/>
                  <a:pt x="12265" y="3267"/>
                  <a:pt x="12257" y="3267"/>
                </a:cubicBezTo>
                <a:close/>
                <a:moveTo>
                  <a:pt x="7628" y="3226"/>
                </a:moveTo>
                <a:cubicBezTo>
                  <a:pt x="7607" y="3226"/>
                  <a:pt x="7585" y="3243"/>
                  <a:pt x="7590" y="3270"/>
                </a:cubicBezTo>
                <a:lnTo>
                  <a:pt x="7606" y="3345"/>
                </a:lnTo>
                <a:cubicBezTo>
                  <a:pt x="7610" y="3363"/>
                  <a:pt x="7623" y="3370"/>
                  <a:pt x="7637" y="3370"/>
                </a:cubicBezTo>
                <a:cubicBezTo>
                  <a:pt x="7657" y="3370"/>
                  <a:pt x="7680" y="3353"/>
                  <a:pt x="7674" y="3326"/>
                </a:cubicBezTo>
                <a:lnTo>
                  <a:pt x="7658" y="3252"/>
                </a:lnTo>
                <a:cubicBezTo>
                  <a:pt x="7655" y="3234"/>
                  <a:pt x="7642" y="3226"/>
                  <a:pt x="7628" y="3226"/>
                </a:cubicBezTo>
                <a:close/>
                <a:moveTo>
                  <a:pt x="8168" y="3301"/>
                </a:moveTo>
                <a:cubicBezTo>
                  <a:pt x="8122" y="3301"/>
                  <a:pt x="8122" y="3372"/>
                  <a:pt x="8168" y="3372"/>
                </a:cubicBezTo>
                <a:cubicBezTo>
                  <a:pt x="8213" y="3372"/>
                  <a:pt x="8213" y="3301"/>
                  <a:pt x="8168" y="3301"/>
                </a:cubicBezTo>
                <a:close/>
                <a:moveTo>
                  <a:pt x="20746" y="3274"/>
                </a:moveTo>
                <a:cubicBezTo>
                  <a:pt x="20722" y="3274"/>
                  <a:pt x="20698" y="3300"/>
                  <a:pt x="20711" y="3327"/>
                </a:cubicBezTo>
                <a:cubicBezTo>
                  <a:pt x="20716" y="3338"/>
                  <a:pt x="20722" y="3347"/>
                  <a:pt x="20727" y="3358"/>
                </a:cubicBezTo>
                <a:cubicBezTo>
                  <a:pt x="20734" y="3370"/>
                  <a:pt x="20744" y="3376"/>
                  <a:pt x="20755" y="3376"/>
                </a:cubicBezTo>
                <a:cubicBezTo>
                  <a:pt x="20778" y="3376"/>
                  <a:pt x="20803" y="3350"/>
                  <a:pt x="20789" y="3322"/>
                </a:cubicBezTo>
                <a:cubicBezTo>
                  <a:pt x="20784" y="3311"/>
                  <a:pt x="20778" y="3303"/>
                  <a:pt x="20773" y="3293"/>
                </a:cubicBezTo>
                <a:cubicBezTo>
                  <a:pt x="20766" y="3280"/>
                  <a:pt x="20756" y="3274"/>
                  <a:pt x="20746" y="3274"/>
                </a:cubicBezTo>
                <a:close/>
                <a:moveTo>
                  <a:pt x="5619" y="3310"/>
                </a:moveTo>
                <a:cubicBezTo>
                  <a:pt x="5572" y="3310"/>
                  <a:pt x="5572" y="3382"/>
                  <a:pt x="5619" y="3382"/>
                </a:cubicBezTo>
                <a:cubicBezTo>
                  <a:pt x="5665" y="3382"/>
                  <a:pt x="5665" y="3310"/>
                  <a:pt x="5619" y="3310"/>
                </a:cubicBezTo>
                <a:close/>
                <a:moveTo>
                  <a:pt x="4116" y="3291"/>
                </a:moveTo>
                <a:cubicBezTo>
                  <a:pt x="4089" y="3291"/>
                  <a:pt x="4065" y="3327"/>
                  <a:pt x="4090" y="3351"/>
                </a:cubicBezTo>
                <a:lnTo>
                  <a:pt x="4120" y="3382"/>
                </a:lnTo>
                <a:cubicBezTo>
                  <a:pt x="4128" y="3389"/>
                  <a:pt x="4136" y="3393"/>
                  <a:pt x="4144" y="3393"/>
                </a:cubicBezTo>
                <a:cubicBezTo>
                  <a:pt x="4171" y="3393"/>
                  <a:pt x="4196" y="3356"/>
                  <a:pt x="4170" y="3331"/>
                </a:cubicBezTo>
                <a:lnTo>
                  <a:pt x="4140" y="3301"/>
                </a:lnTo>
                <a:cubicBezTo>
                  <a:pt x="4133" y="3294"/>
                  <a:pt x="4124" y="3291"/>
                  <a:pt x="4116" y="3291"/>
                </a:cubicBezTo>
                <a:close/>
                <a:moveTo>
                  <a:pt x="2405" y="3271"/>
                </a:moveTo>
                <a:cubicBezTo>
                  <a:pt x="2377" y="3271"/>
                  <a:pt x="2353" y="3307"/>
                  <a:pt x="2378" y="3331"/>
                </a:cubicBezTo>
                <a:cubicBezTo>
                  <a:pt x="2398" y="3351"/>
                  <a:pt x="2418" y="3372"/>
                  <a:pt x="2439" y="3392"/>
                </a:cubicBezTo>
                <a:cubicBezTo>
                  <a:pt x="2446" y="3399"/>
                  <a:pt x="2455" y="3402"/>
                  <a:pt x="2462" y="3402"/>
                </a:cubicBezTo>
                <a:cubicBezTo>
                  <a:pt x="2490" y="3402"/>
                  <a:pt x="2513" y="3366"/>
                  <a:pt x="2488" y="3342"/>
                </a:cubicBezTo>
                <a:cubicBezTo>
                  <a:pt x="2467" y="3322"/>
                  <a:pt x="2449" y="3301"/>
                  <a:pt x="2429" y="3282"/>
                </a:cubicBezTo>
                <a:cubicBezTo>
                  <a:pt x="2421" y="3274"/>
                  <a:pt x="2413" y="3271"/>
                  <a:pt x="2405" y="3271"/>
                </a:cubicBezTo>
                <a:close/>
                <a:moveTo>
                  <a:pt x="4807" y="3304"/>
                </a:moveTo>
                <a:cubicBezTo>
                  <a:pt x="4738" y="3304"/>
                  <a:pt x="4738" y="3411"/>
                  <a:pt x="4807" y="3411"/>
                </a:cubicBezTo>
                <a:cubicBezTo>
                  <a:pt x="4807" y="3411"/>
                  <a:pt x="4808" y="3411"/>
                  <a:pt x="4809" y="3411"/>
                </a:cubicBezTo>
                <a:cubicBezTo>
                  <a:pt x="4875" y="3411"/>
                  <a:pt x="4875" y="3305"/>
                  <a:pt x="4807" y="3304"/>
                </a:cubicBezTo>
                <a:close/>
                <a:moveTo>
                  <a:pt x="9310" y="3350"/>
                </a:moveTo>
                <a:cubicBezTo>
                  <a:pt x="9264" y="3350"/>
                  <a:pt x="9264" y="3420"/>
                  <a:pt x="9310" y="3420"/>
                </a:cubicBezTo>
                <a:cubicBezTo>
                  <a:pt x="9355" y="3420"/>
                  <a:pt x="9355" y="3350"/>
                  <a:pt x="9310" y="3350"/>
                </a:cubicBezTo>
                <a:close/>
                <a:moveTo>
                  <a:pt x="20097" y="3255"/>
                </a:moveTo>
                <a:cubicBezTo>
                  <a:pt x="20056" y="3255"/>
                  <a:pt x="20019" y="3309"/>
                  <a:pt x="20057" y="3346"/>
                </a:cubicBezTo>
                <a:cubicBezTo>
                  <a:pt x="20082" y="3370"/>
                  <a:pt x="20107" y="3395"/>
                  <a:pt x="20132" y="3421"/>
                </a:cubicBezTo>
                <a:cubicBezTo>
                  <a:pt x="20143" y="3433"/>
                  <a:pt x="20155" y="3437"/>
                  <a:pt x="20168" y="3437"/>
                </a:cubicBezTo>
                <a:cubicBezTo>
                  <a:pt x="20208" y="3437"/>
                  <a:pt x="20244" y="3384"/>
                  <a:pt x="20207" y="3347"/>
                </a:cubicBezTo>
                <a:cubicBezTo>
                  <a:pt x="20182" y="3322"/>
                  <a:pt x="20158" y="3298"/>
                  <a:pt x="20133" y="3272"/>
                </a:cubicBezTo>
                <a:cubicBezTo>
                  <a:pt x="20122" y="3260"/>
                  <a:pt x="20109" y="3255"/>
                  <a:pt x="20097" y="3255"/>
                </a:cubicBezTo>
                <a:close/>
                <a:moveTo>
                  <a:pt x="408" y="3344"/>
                </a:moveTo>
                <a:cubicBezTo>
                  <a:pt x="394" y="3344"/>
                  <a:pt x="380" y="3351"/>
                  <a:pt x="374" y="3368"/>
                </a:cubicBezTo>
                <a:cubicBezTo>
                  <a:pt x="369" y="3384"/>
                  <a:pt x="364" y="3398"/>
                  <a:pt x="359" y="3413"/>
                </a:cubicBezTo>
                <a:cubicBezTo>
                  <a:pt x="350" y="3439"/>
                  <a:pt x="371" y="3457"/>
                  <a:pt x="393" y="3457"/>
                </a:cubicBezTo>
                <a:cubicBezTo>
                  <a:pt x="407" y="3457"/>
                  <a:pt x="421" y="3449"/>
                  <a:pt x="427" y="3432"/>
                </a:cubicBezTo>
                <a:cubicBezTo>
                  <a:pt x="432" y="3416"/>
                  <a:pt x="437" y="3403"/>
                  <a:pt x="442" y="3388"/>
                </a:cubicBezTo>
                <a:cubicBezTo>
                  <a:pt x="451" y="3361"/>
                  <a:pt x="429" y="3344"/>
                  <a:pt x="408" y="3344"/>
                </a:cubicBezTo>
                <a:close/>
                <a:moveTo>
                  <a:pt x="17183" y="3307"/>
                </a:moveTo>
                <a:cubicBezTo>
                  <a:pt x="17142" y="3307"/>
                  <a:pt x="17106" y="3360"/>
                  <a:pt x="17143" y="3398"/>
                </a:cubicBezTo>
                <a:lnTo>
                  <a:pt x="17188" y="3442"/>
                </a:lnTo>
                <a:cubicBezTo>
                  <a:pt x="17199" y="3453"/>
                  <a:pt x="17212" y="3458"/>
                  <a:pt x="17224" y="3458"/>
                </a:cubicBezTo>
                <a:cubicBezTo>
                  <a:pt x="17264" y="3458"/>
                  <a:pt x="17301" y="3405"/>
                  <a:pt x="17264" y="3368"/>
                </a:cubicBezTo>
                <a:lnTo>
                  <a:pt x="17220" y="3324"/>
                </a:lnTo>
                <a:cubicBezTo>
                  <a:pt x="17208" y="3312"/>
                  <a:pt x="17195" y="3307"/>
                  <a:pt x="17183" y="3307"/>
                </a:cubicBezTo>
                <a:close/>
                <a:moveTo>
                  <a:pt x="15245" y="3363"/>
                </a:moveTo>
                <a:cubicBezTo>
                  <a:pt x="15175" y="3363"/>
                  <a:pt x="15175" y="3471"/>
                  <a:pt x="15245" y="3471"/>
                </a:cubicBezTo>
                <a:cubicBezTo>
                  <a:pt x="15313" y="3471"/>
                  <a:pt x="15313" y="3363"/>
                  <a:pt x="15245" y="3363"/>
                </a:cubicBezTo>
                <a:close/>
                <a:moveTo>
                  <a:pt x="1803" y="3344"/>
                </a:moveTo>
                <a:cubicBezTo>
                  <a:pt x="1763" y="3344"/>
                  <a:pt x="1727" y="3398"/>
                  <a:pt x="1763" y="3435"/>
                </a:cubicBezTo>
                <a:cubicBezTo>
                  <a:pt x="1773" y="3445"/>
                  <a:pt x="1783" y="3455"/>
                  <a:pt x="1792" y="3465"/>
                </a:cubicBezTo>
                <a:cubicBezTo>
                  <a:pt x="1802" y="3477"/>
                  <a:pt x="1815" y="3481"/>
                  <a:pt x="1827" y="3481"/>
                </a:cubicBezTo>
                <a:cubicBezTo>
                  <a:pt x="1867" y="3481"/>
                  <a:pt x="1904" y="3428"/>
                  <a:pt x="1868" y="3390"/>
                </a:cubicBezTo>
                <a:cubicBezTo>
                  <a:pt x="1858" y="3380"/>
                  <a:pt x="1848" y="3369"/>
                  <a:pt x="1839" y="3361"/>
                </a:cubicBezTo>
                <a:cubicBezTo>
                  <a:pt x="1828" y="3349"/>
                  <a:pt x="1816" y="3344"/>
                  <a:pt x="1803" y="3344"/>
                </a:cubicBezTo>
                <a:close/>
                <a:moveTo>
                  <a:pt x="5170" y="3352"/>
                </a:moveTo>
                <a:cubicBezTo>
                  <a:pt x="5146" y="3352"/>
                  <a:pt x="5126" y="3368"/>
                  <a:pt x="5118" y="3390"/>
                </a:cubicBezTo>
                <a:cubicBezTo>
                  <a:pt x="5113" y="3405"/>
                  <a:pt x="5107" y="3420"/>
                  <a:pt x="5102" y="3435"/>
                </a:cubicBezTo>
                <a:cubicBezTo>
                  <a:pt x="5092" y="3462"/>
                  <a:pt x="5113" y="3494"/>
                  <a:pt x="5139" y="3500"/>
                </a:cubicBezTo>
                <a:cubicBezTo>
                  <a:pt x="5144" y="3501"/>
                  <a:pt x="5148" y="3502"/>
                  <a:pt x="5153" y="3502"/>
                </a:cubicBezTo>
                <a:cubicBezTo>
                  <a:pt x="5177" y="3502"/>
                  <a:pt x="5197" y="3485"/>
                  <a:pt x="5205" y="3463"/>
                </a:cubicBezTo>
                <a:cubicBezTo>
                  <a:pt x="5210" y="3449"/>
                  <a:pt x="5215" y="3434"/>
                  <a:pt x="5220" y="3419"/>
                </a:cubicBezTo>
                <a:cubicBezTo>
                  <a:pt x="5231" y="3392"/>
                  <a:pt x="5210" y="3361"/>
                  <a:pt x="5184" y="3353"/>
                </a:cubicBezTo>
                <a:cubicBezTo>
                  <a:pt x="5179" y="3352"/>
                  <a:pt x="5175" y="3352"/>
                  <a:pt x="5170" y="3352"/>
                </a:cubicBezTo>
                <a:close/>
                <a:moveTo>
                  <a:pt x="8571" y="3378"/>
                </a:moveTo>
                <a:cubicBezTo>
                  <a:pt x="8558" y="3378"/>
                  <a:pt x="8545" y="3386"/>
                  <a:pt x="8541" y="3404"/>
                </a:cubicBezTo>
                <a:lnTo>
                  <a:pt x="8526" y="3478"/>
                </a:lnTo>
                <a:cubicBezTo>
                  <a:pt x="8520" y="3506"/>
                  <a:pt x="8542" y="3523"/>
                  <a:pt x="8563" y="3523"/>
                </a:cubicBezTo>
                <a:cubicBezTo>
                  <a:pt x="8577" y="3523"/>
                  <a:pt x="8590" y="3515"/>
                  <a:pt x="8594" y="3498"/>
                </a:cubicBezTo>
                <a:lnTo>
                  <a:pt x="8609" y="3424"/>
                </a:lnTo>
                <a:cubicBezTo>
                  <a:pt x="8614" y="3396"/>
                  <a:pt x="8592" y="3378"/>
                  <a:pt x="8571" y="3378"/>
                </a:cubicBezTo>
                <a:close/>
                <a:moveTo>
                  <a:pt x="17691" y="3432"/>
                </a:moveTo>
                <a:cubicBezTo>
                  <a:pt x="17673" y="3432"/>
                  <a:pt x="17655" y="3443"/>
                  <a:pt x="17655" y="3467"/>
                </a:cubicBezTo>
                <a:lnTo>
                  <a:pt x="17655" y="3497"/>
                </a:lnTo>
                <a:cubicBezTo>
                  <a:pt x="17655" y="3519"/>
                  <a:pt x="17673" y="3531"/>
                  <a:pt x="17691" y="3531"/>
                </a:cubicBezTo>
                <a:cubicBezTo>
                  <a:pt x="17708" y="3531"/>
                  <a:pt x="17726" y="3519"/>
                  <a:pt x="17726" y="3497"/>
                </a:cubicBezTo>
                <a:lnTo>
                  <a:pt x="17726" y="3467"/>
                </a:lnTo>
                <a:cubicBezTo>
                  <a:pt x="17726" y="3443"/>
                  <a:pt x="17708" y="3432"/>
                  <a:pt x="17691" y="3432"/>
                </a:cubicBezTo>
                <a:close/>
                <a:moveTo>
                  <a:pt x="1233" y="3415"/>
                </a:moveTo>
                <a:cubicBezTo>
                  <a:pt x="1213" y="3415"/>
                  <a:pt x="1195" y="3425"/>
                  <a:pt x="1184" y="3441"/>
                </a:cubicBezTo>
                <a:cubicBezTo>
                  <a:pt x="1174" y="3457"/>
                  <a:pt x="1165" y="3472"/>
                  <a:pt x="1155" y="3486"/>
                </a:cubicBezTo>
                <a:cubicBezTo>
                  <a:pt x="1139" y="3509"/>
                  <a:pt x="1149" y="3545"/>
                  <a:pt x="1174" y="3560"/>
                </a:cubicBezTo>
                <a:cubicBezTo>
                  <a:pt x="1182" y="3565"/>
                  <a:pt x="1191" y="3567"/>
                  <a:pt x="1200" y="3567"/>
                </a:cubicBezTo>
                <a:cubicBezTo>
                  <a:pt x="1218" y="3567"/>
                  <a:pt x="1236" y="3557"/>
                  <a:pt x="1247" y="3540"/>
                </a:cubicBezTo>
                <a:cubicBezTo>
                  <a:pt x="1257" y="3524"/>
                  <a:pt x="1267" y="3509"/>
                  <a:pt x="1277" y="3495"/>
                </a:cubicBezTo>
                <a:cubicBezTo>
                  <a:pt x="1293" y="3472"/>
                  <a:pt x="1283" y="3436"/>
                  <a:pt x="1257" y="3421"/>
                </a:cubicBezTo>
                <a:cubicBezTo>
                  <a:pt x="1249" y="3417"/>
                  <a:pt x="1241" y="3415"/>
                  <a:pt x="1233" y="3415"/>
                </a:cubicBezTo>
                <a:close/>
                <a:moveTo>
                  <a:pt x="24726" y="3463"/>
                </a:moveTo>
                <a:cubicBezTo>
                  <a:pt x="24655" y="3463"/>
                  <a:pt x="24655" y="3571"/>
                  <a:pt x="24726" y="3571"/>
                </a:cubicBezTo>
                <a:cubicBezTo>
                  <a:pt x="24795" y="3571"/>
                  <a:pt x="24795" y="3463"/>
                  <a:pt x="24726" y="3463"/>
                </a:cubicBezTo>
                <a:close/>
                <a:moveTo>
                  <a:pt x="22304" y="3504"/>
                </a:moveTo>
                <a:cubicBezTo>
                  <a:pt x="22259" y="3504"/>
                  <a:pt x="22259" y="3575"/>
                  <a:pt x="22304" y="3575"/>
                </a:cubicBezTo>
                <a:cubicBezTo>
                  <a:pt x="22350" y="3575"/>
                  <a:pt x="22350" y="3504"/>
                  <a:pt x="22304" y="3504"/>
                </a:cubicBezTo>
                <a:close/>
                <a:moveTo>
                  <a:pt x="16262" y="3513"/>
                </a:moveTo>
                <a:cubicBezTo>
                  <a:pt x="16228" y="3513"/>
                  <a:pt x="16216" y="3572"/>
                  <a:pt x="16254" y="3584"/>
                </a:cubicBezTo>
                <a:cubicBezTo>
                  <a:pt x="16268" y="3589"/>
                  <a:pt x="16284" y="3594"/>
                  <a:pt x="16299" y="3602"/>
                </a:cubicBezTo>
                <a:cubicBezTo>
                  <a:pt x="16303" y="3603"/>
                  <a:pt x="16307" y="3604"/>
                  <a:pt x="16311" y="3604"/>
                </a:cubicBezTo>
                <a:cubicBezTo>
                  <a:pt x="16346" y="3604"/>
                  <a:pt x="16357" y="3546"/>
                  <a:pt x="16319" y="3534"/>
                </a:cubicBezTo>
                <a:cubicBezTo>
                  <a:pt x="16304" y="3528"/>
                  <a:pt x="16288" y="3523"/>
                  <a:pt x="16274" y="3516"/>
                </a:cubicBezTo>
                <a:cubicBezTo>
                  <a:pt x="16269" y="3514"/>
                  <a:pt x="16265" y="3513"/>
                  <a:pt x="16262" y="3513"/>
                </a:cubicBezTo>
                <a:close/>
                <a:moveTo>
                  <a:pt x="6128" y="3522"/>
                </a:moveTo>
                <a:cubicBezTo>
                  <a:pt x="6110" y="3522"/>
                  <a:pt x="6092" y="3534"/>
                  <a:pt x="6092" y="3557"/>
                </a:cubicBezTo>
                <a:lnTo>
                  <a:pt x="6092" y="3572"/>
                </a:lnTo>
                <a:cubicBezTo>
                  <a:pt x="6092" y="3595"/>
                  <a:pt x="6110" y="3607"/>
                  <a:pt x="6128" y="3607"/>
                </a:cubicBezTo>
                <a:cubicBezTo>
                  <a:pt x="6145" y="3607"/>
                  <a:pt x="6163" y="3595"/>
                  <a:pt x="6163" y="3572"/>
                </a:cubicBezTo>
                <a:lnTo>
                  <a:pt x="6163" y="3557"/>
                </a:lnTo>
                <a:cubicBezTo>
                  <a:pt x="6163" y="3534"/>
                  <a:pt x="6145" y="3522"/>
                  <a:pt x="6128" y="3522"/>
                </a:cubicBezTo>
                <a:close/>
                <a:moveTo>
                  <a:pt x="15948" y="3562"/>
                </a:moveTo>
                <a:cubicBezTo>
                  <a:pt x="15902" y="3562"/>
                  <a:pt x="15902" y="3632"/>
                  <a:pt x="15948" y="3632"/>
                </a:cubicBezTo>
                <a:lnTo>
                  <a:pt x="15964" y="3632"/>
                </a:lnTo>
                <a:cubicBezTo>
                  <a:pt x="15964" y="3632"/>
                  <a:pt x="15964" y="3632"/>
                  <a:pt x="15965" y="3632"/>
                </a:cubicBezTo>
                <a:cubicBezTo>
                  <a:pt x="16010" y="3632"/>
                  <a:pt x="16009" y="3562"/>
                  <a:pt x="15964" y="3562"/>
                </a:cubicBezTo>
                <a:close/>
                <a:moveTo>
                  <a:pt x="15149" y="3500"/>
                </a:moveTo>
                <a:cubicBezTo>
                  <a:pt x="15140" y="3500"/>
                  <a:pt x="15132" y="3503"/>
                  <a:pt x="15127" y="3511"/>
                </a:cubicBezTo>
                <a:cubicBezTo>
                  <a:pt x="15107" y="3536"/>
                  <a:pt x="15086" y="3561"/>
                  <a:pt x="15066" y="3586"/>
                </a:cubicBezTo>
                <a:cubicBezTo>
                  <a:pt x="15054" y="3602"/>
                  <a:pt x="15052" y="3620"/>
                  <a:pt x="15066" y="3635"/>
                </a:cubicBezTo>
                <a:cubicBezTo>
                  <a:pt x="15072" y="3641"/>
                  <a:pt x="15083" y="3645"/>
                  <a:pt x="15093" y="3645"/>
                </a:cubicBezTo>
                <a:cubicBezTo>
                  <a:pt x="15102" y="3645"/>
                  <a:pt x="15111" y="3642"/>
                  <a:pt x="15116" y="3635"/>
                </a:cubicBezTo>
                <a:cubicBezTo>
                  <a:pt x="15136" y="3610"/>
                  <a:pt x="15157" y="3586"/>
                  <a:pt x="15177" y="3561"/>
                </a:cubicBezTo>
                <a:cubicBezTo>
                  <a:pt x="15188" y="3545"/>
                  <a:pt x="15190" y="3525"/>
                  <a:pt x="15177" y="3511"/>
                </a:cubicBezTo>
                <a:cubicBezTo>
                  <a:pt x="15170" y="3504"/>
                  <a:pt x="15159" y="3500"/>
                  <a:pt x="15149" y="3500"/>
                </a:cubicBezTo>
                <a:close/>
                <a:moveTo>
                  <a:pt x="19657" y="3603"/>
                </a:moveTo>
                <a:cubicBezTo>
                  <a:pt x="19613" y="3603"/>
                  <a:pt x="19614" y="3673"/>
                  <a:pt x="19658" y="3673"/>
                </a:cubicBezTo>
                <a:cubicBezTo>
                  <a:pt x="19705" y="3673"/>
                  <a:pt x="19705" y="3603"/>
                  <a:pt x="19658" y="3603"/>
                </a:cubicBezTo>
                <a:cubicBezTo>
                  <a:pt x="19658" y="3603"/>
                  <a:pt x="19658" y="3603"/>
                  <a:pt x="19657" y="3603"/>
                </a:cubicBezTo>
                <a:close/>
                <a:moveTo>
                  <a:pt x="4055" y="3592"/>
                </a:moveTo>
                <a:cubicBezTo>
                  <a:pt x="4037" y="3592"/>
                  <a:pt x="4020" y="3603"/>
                  <a:pt x="4020" y="3626"/>
                </a:cubicBezTo>
                <a:lnTo>
                  <a:pt x="4020" y="3641"/>
                </a:lnTo>
                <a:cubicBezTo>
                  <a:pt x="4020" y="3664"/>
                  <a:pt x="4037" y="3676"/>
                  <a:pt x="4055" y="3676"/>
                </a:cubicBezTo>
                <a:cubicBezTo>
                  <a:pt x="4073" y="3676"/>
                  <a:pt x="4090" y="3664"/>
                  <a:pt x="4090" y="3641"/>
                </a:cubicBezTo>
                <a:lnTo>
                  <a:pt x="4090" y="3626"/>
                </a:lnTo>
                <a:cubicBezTo>
                  <a:pt x="4090" y="3603"/>
                  <a:pt x="4073" y="3592"/>
                  <a:pt x="4055" y="3592"/>
                </a:cubicBezTo>
                <a:close/>
                <a:moveTo>
                  <a:pt x="21734" y="3594"/>
                </a:moveTo>
                <a:cubicBezTo>
                  <a:pt x="21724" y="3594"/>
                  <a:pt x="21715" y="3597"/>
                  <a:pt x="21708" y="3604"/>
                </a:cubicBezTo>
                <a:cubicBezTo>
                  <a:pt x="21702" y="3608"/>
                  <a:pt x="21696" y="3609"/>
                  <a:pt x="21689" y="3609"/>
                </a:cubicBezTo>
                <a:cubicBezTo>
                  <a:pt x="21687" y="3609"/>
                  <a:pt x="21684" y="3609"/>
                  <a:pt x="21681" y="3609"/>
                </a:cubicBezTo>
                <a:cubicBezTo>
                  <a:pt x="21678" y="3608"/>
                  <a:pt x="21675" y="3608"/>
                  <a:pt x="21672" y="3608"/>
                </a:cubicBezTo>
                <a:cubicBezTo>
                  <a:pt x="21635" y="3608"/>
                  <a:pt x="21621" y="3668"/>
                  <a:pt x="21662" y="3677"/>
                </a:cubicBezTo>
                <a:cubicBezTo>
                  <a:pt x="21672" y="3680"/>
                  <a:pt x="21681" y="3681"/>
                  <a:pt x="21689" y="3681"/>
                </a:cubicBezTo>
                <a:cubicBezTo>
                  <a:pt x="21714" y="3681"/>
                  <a:pt x="21737" y="3671"/>
                  <a:pt x="21757" y="3654"/>
                </a:cubicBezTo>
                <a:cubicBezTo>
                  <a:pt x="21772" y="3641"/>
                  <a:pt x="21769" y="3615"/>
                  <a:pt x="21758" y="3604"/>
                </a:cubicBezTo>
                <a:cubicBezTo>
                  <a:pt x="21751" y="3597"/>
                  <a:pt x="21742" y="3594"/>
                  <a:pt x="21734" y="3594"/>
                </a:cubicBezTo>
                <a:close/>
                <a:moveTo>
                  <a:pt x="22992" y="3567"/>
                </a:moveTo>
                <a:cubicBezTo>
                  <a:pt x="22984" y="3567"/>
                  <a:pt x="22976" y="3570"/>
                  <a:pt x="22969" y="3578"/>
                </a:cubicBezTo>
                <a:lnTo>
                  <a:pt x="22925" y="3623"/>
                </a:lnTo>
                <a:cubicBezTo>
                  <a:pt x="22900" y="3647"/>
                  <a:pt x="22923" y="3682"/>
                  <a:pt x="22950" y="3682"/>
                </a:cubicBezTo>
                <a:cubicBezTo>
                  <a:pt x="22958" y="3682"/>
                  <a:pt x="22967" y="3679"/>
                  <a:pt x="22974" y="3672"/>
                </a:cubicBezTo>
                <a:lnTo>
                  <a:pt x="23019" y="3628"/>
                </a:lnTo>
                <a:cubicBezTo>
                  <a:pt x="23044" y="3602"/>
                  <a:pt x="23019" y="3567"/>
                  <a:pt x="22992" y="3567"/>
                </a:cubicBezTo>
                <a:close/>
                <a:moveTo>
                  <a:pt x="23623" y="3597"/>
                </a:moveTo>
                <a:cubicBezTo>
                  <a:pt x="23553" y="3597"/>
                  <a:pt x="23553" y="3704"/>
                  <a:pt x="23623" y="3704"/>
                </a:cubicBezTo>
                <a:cubicBezTo>
                  <a:pt x="23692" y="3703"/>
                  <a:pt x="23692" y="3597"/>
                  <a:pt x="23623" y="3597"/>
                </a:cubicBezTo>
                <a:close/>
                <a:moveTo>
                  <a:pt x="6457" y="3586"/>
                </a:moveTo>
                <a:cubicBezTo>
                  <a:pt x="6447" y="3586"/>
                  <a:pt x="6437" y="3592"/>
                  <a:pt x="6430" y="3605"/>
                </a:cubicBezTo>
                <a:cubicBezTo>
                  <a:pt x="6420" y="3625"/>
                  <a:pt x="6411" y="3646"/>
                  <a:pt x="6400" y="3666"/>
                </a:cubicBezTo>
                <a:cubicBezTo>
                  <a:pt x="6386" y="3694"/>
                  <a:pt x="6410" y="3720"/>
                  <a:pt x="6434" y="3720"/>
                </a:cubicBezTo>
                <a:cubicBezTo>
                  <a:pt x="6445" y="3720"/>
                  <a:pt x="6455" y="3714"/>
                  <a:pt x="6462" y="3701"/>
                </a:cubicBezTo>
                <a:cubicBezTo>
                  <a:pt x="6472" y="3681"/>
                  <a:pt x="6482" y="3660"/>
                  <a:pt x="6492" y="3640"/>
                </a:cubicBezTo>
                <a:cubicBezTo>
                  <a:pt x="6505" y="3612"/>
                  <a:pt x="6481" y="3586"/>
                  <a:pt x="6457" y="3586"/>
                </a:cubicBezTo>
                <a:close/>
                <a:moveTo>
                  <a:pt x="11894" y="3581"/>
                </a:moveTo>
                <a:cubicBezTo>
                  <a:pt x="11871" y="3581"/>
                  <a:pt x="11850" y="3597"/>
                  <a:pt x="11842" y="3619"/>
                </a:cubicBezTo>
                <a:cubicBezTo>
                  <a:pt x="11837" y="3635"/>
                  <a:pt x="11832" y="3650"/>
                  <a:pt x="11827" y="3664"/>
                </a:cubicBezTo>
                <a:cubicBezTo>
                  <a:pt x="11817" y="3691"/>
                  <a:pt x="11837" y="3722"/>
                  <a:pt x="11863" y="3729"/>
                </a:cubicBezTo>
                <a:cubicBezTo>
                  <a:pt x="11868" y="3731"/>
                  <a:pt x="11873" y="3731"/>
                  <a:pt x="11877" y="3731"/>
                </a:cubicBezTo>
                <a:cubicBezTo>
                  <a:pt x="11900" y="3731"/>
                  <a:pt x="11921" y="3715"/>
                  <a:pt x="11929" y="3693"/>
                </a:cubicBezTo>
                <a:cubicBezTo>
                  <a:pt x="11934" y="3677"/>
                  <a:pt x="11940" y="3662"/>
                  <a:pt x="11944" y="3649"/>
                </a:cubicBezTo>
                <a:cubicBezTo>
                  <a:pt x="11953" y="3620"/>
                  <a:pt x="11933" y="3589"/>
                  <a:pt x="11907" y="3583"/>
                </a:cubicBezTo>
                <a:cubicBezTo>
                  <a:pt x="11903" y="3582"/>
                  <a:pt x="11899" y="3581"/>
                  <a:pt x="11894" y="3581"/>
                </a:cubicBezTo>
                <a:close/>
                <a:moveTo>
                  <a:pt x="23940" y="3629"/>
                </a:moveTo>
                <a:cubicBezTo>
                  <a:pt x="23870" y="3629"/>
                  <a:pt x="23870" y="3736"/>
                  <a:pt x="23940" y="3736"/>
                </a:cubicBezTo>
                <a:lnTo>
                  <a:pt x="23984" y="3736"/>
                </a:lnTo>
                <a:cubicBezTo>
                  <a:pt x="24052" y="3735"/>
                  <a:pt x="24053" y="3629"/>
                  <a:pt x="23984" y="3629"/>
                </a:cubicBezTo>
                <a:close/>
                <a:moveTo>
                  <a:pt x="18850" y="3628"/>
                </a:moveTo>
                <a:cubicBezTo>
                  <a:pt x="18832" y="3628"/>
                  <a:pt x="18813" y="3638"/>
                  <a:pt x="18804" y="3655"/>
                </a:cubicBezTo>
                <a:cubicBezTo>
                  <a:pt x="18798" y="3666"/>
                  <a:pt x="18793" y="3675"/>
                  <a:pt x="18788" y="3685"/>
                </a:cubicBezTo>
                <a:cubicBezTo>
                  <a:pt x="18775" y="3712"/>
                  <a:pt x="18782" y="3743"/>
                  <a:pt x="18808" y="3759"/>
                </a:cubicBezTo>
                <a:cubicBezTo>
                  <a:pt x="18815" y="3763"/>
                  <a:pt x="18824" y="3765"/>
                  <a:pt x="18834" y="3765"/>
                </a:cubicBezTo>
                <a:cubicBezTo>
                  <a:pt x="18853" y="3765"/>
                  <a:pt x="18872" y="3756"/>
                  <a:pt x="18881" y="3739"/>
                </a:cubicBezTo>
                <a:cubicBezTo>
                  <a:pt x="18886" y="3728"/>
                  <a:pt x="18892" y="3719"/>
                  <a:pt x="18897" y="3708"/>
                </a:cubicBezTo>
                <a:cubicBezTo>
                  <a:pt x="18908" y="3682"/>
                  <a:pt x="18902" y="3651"/>
                  <a:pt x="18877" y="3635"/>
                </a:cubicBezTo>
                <a:cubicBezTo>
                  <a:pt x="18869" y="3630"/>
                  <a:pt x="18860" y="3628"/>
                  <a:pt x="18850" y="3628"/>
                </a:cubicBezTo>
                <a:close/>
                <a:moveTo>
                  <a:pt x="14433" y="3710"/>
                </a:moveTo>
                <a:cubicBezTo>
                  <a:pt x="14387" y="3710"/>
                  <a:pt x="14387" y="3781"/>
                  <a:pt x="14433" y="3781"/>
                </a:cubicBezTo>
                <a:cubicBezTo>
                  <a:pt x="14478" y="3781"/>
                  <a:pt x="14478" y="3710"/>
                  <a:pt x="14433" y="3710"/>
                </a:cubicBezTo>
                <a:close/>
                <a:moveTo>
                  <a:pt x="12930" y="3690"/>
                </a:moveTo>
                <a:cubicBezTo>
                  <a:pt x="12903" y="3690"/>
                  <a:pt x="12880" y="3726"/>
                  <a:pt x="12905" y="3750"/>
                </a:cubicBezTo>
                <a:lnTo>
                  <a:pt x="12935" y="3781"/>
                </a:lnTo>
                <a:cubicBezTo>
                  <a:pt x="12942" y="3788"/>
                  <a:pt x="12950" y="3791"/>
                  <a:pt x="12958" y="3791"/>
                </a:cubicBezTo>
                <a:cubicBezTo>
                  <a:pt x="12985" y="3791"/>
                  <a:pt x="13009" y="3755"/>
                  <a:pt x="12984" y="3730"/>
                </a:cubicBezTo>
                <a:cubicBezTo>
                  <a:pt x="12974" y="3720"/>
                  <a:pt x="12963" y="3712"/>
                  <a:pt x="12954" y="3701"/>
                </a:cubicBezTo>
                <a:cubicBezTo>
                  <a:pt x="12946" y="3693"/>
                  <a:pt x="12938" y="3690"/>
                  <a:pt x="12930" y="3690"/>
                </a:cubicBezTo>
                <a:close/>
                <a:moveTo>
                  <a:pt x="234" y="3699"/>
                </a:moveTo>
                <a:cubicBezTo>
                  <a:pt x="224" y="3699"/>
                  <a:pt x="213" y="3705"/>
                  <a:pt x="207" y="3718"/>
                </a:cubicBezTo>
                <a:cubicBezTo>
                  <a:pt x="201" y="3728"/>
                  <a:pt x="196" y="3738"/>
                  <a:pt x="191" y="3748"/>
                </a:cubicBezTo>
                <a:cubicBezTo>
                  <a:pt x="177" y="3776"/>
                  <a:pt x="202" y="3801"/>
                  <a:pt x="225" y="3801"/>
                </a:cubicBezTo>
                <a:cubicBezTo>
                  <a:pt x="236" y="3801"/>
                  <a:pt x="246" y="3796"/>
                  <a:pt x="252" y="3783"/>
                </a:cubicBezTo>
                <a:cubicBezTo>
                  <a:pt x="257" y="3772"/>
                  <a:pt x="262" y="3764"/>
                  <a:pt x="267" y="3754"/>
                </a:cubicBezTo>
                <a:cubicBezTo>
                  <a:pt x="282" y="3725"/>
                  <a:pt x="258" y="3699"/>
                  <a:pt x="234" y="3699"/>
                </a:cubicBezTo>
                <a:close/>
                <a:moveTo>
                  <a:pt x="11219" y="3671"/>
                </a:moveTo>
                <a:cubicBezTo>
                  <a:pt x="11191" y="3671"/>
                  <a:pt x="11168" y="3706"/>
                  <a:pt x="11193" y="3730"/>
                </a:cubicBezTo>
                <a:cubicBezTo>
                  <a:pt x="11213" y="3750"/>
                  <a:pt x="11233" y="3771"/>
                  <a:pt x="11254" y="3791"/>
                </a:cubicBezTo>
                <a:cubicBezTo>
                  <a:pt x="11261" y="3799"/>
                  <a:pt x="11269" y="3802"/>
                  <a:pt x="11277" y="3802"/>
                </a:cubicBezTo>
                <a:cubicBezTo>
                  <a:pt x="11304" y="3802"/>
                  <a:pt x="11328" y="3765"/>
                  <a:pt x="11303" y="3741"/>
                </a:cubicBezTo>
                <a:lnTo>
                  <a:pt x="11243" y="3681"/>
                </a:lnTo>
                <a:cubicBezTo>
                  <a:pt x="11235" y="3674"/>
                  <a:pt x="11227" y="3671"/>
                  <a:pt x="11219" y="3671"/>
                </a:cubicBezTo>
                <a:close/>
                <a:moveTo>
                  <a:pt x="13621" y="3703"/>
                </a:moveTo>
                <a:cubicBezTo>
                  <a:pt x="13553" y="3703"/>
                  <a:pt x="13551" y="3811"/>
                  <a:pt x="13621" y="3811"/>
                </a:cubicBezTo>
                <a:cubicBezTo>
                  <a:pt x="13690" y="3811"/>
                  <a:pt x="13690" y="3703"/>
                  <a:pt x="13621" y="3703"/>
                </a:cubicBezTo>
                <a:close/>
                <a:moveTo>
                  <a:pt x="24419" y="3725"/>
                </a:moveTo>
                <a:cubicBezTo>
                  <a:pt x="24412" y="3725"/>
                  <a:pt x="24405" y="3726"/>
                  <a:pt x="24397" y="3728"/>
                </a:cubicBezTo>
                <a:cubicBezTo>
                  <a:pt x="24375" y="3738"/>
                  <a:pt x="24359" y="3757"/>
                  <a:pt x="24366" y="3782"/>
                </a:cubicBezTo>
                <a:cubicBezTo>
                  <a:pt x="24371" y="3799"/>
                  <a:pt x="24389" y="3814"/>
                  <a:pt x="24408" y="3814"/>
                </a:cubicBezTo>
                <a:cubicBezTo>
                  <a:pt x="24411" y="3814"/>
                  <a:pt x="24414" y="3814"/>
                  <a:pt x="24417" y="3813"/>
                </a:cubicBezTo>
                <a:cubicBezTo>
                  <a:pt x="24425" y="3820"/>
                  <a:pt x="24436" y="3825"/>
                  <a:pt x="24446" y="3825"/>
                </a:cubicBezTo>
                <a:cubicBezTo>
                  <a:pt x="24453" y="3825"/>
                  <a:pt x="24459" y="3823"/>
                  <a:pt x="24466" y="3820"/>
                </a:cubicBezTo>
                <a:cubicBezTo>
                  <a:pt x="24486" y="3809"/>
                  <a:pt x="24496" y="3781"/>
                  <a:pt x="24482" y="3760"/>
                </a:cubicBezTo>
                <a:cubicBezTo>
                  <a:pt x="24468" y="3739"/>
                  <a:pt x="24445" y="3725"/>
                  <a:pt x="24419" y="3725"/>
                </a:cubicBezTo>
                <a:close/>
                <a:moveTo>
                  <a:pt x="20364" y="3755"/>
                </a:moveTo>
                <a:cubicBezTo>
                  <a:pt x="20318" y="3755"/>
                  <a:pt x="20318" y="3825"/>
                  <a:pt x="20364" y="3825"/>
                </a:cubicBezTo>
                <a:lnTo>
                  <a:pt x="20380" y="3825"/>
                </a:lnTo>
                <a:cubicBezTo>
                  <a:pt x="20426" y="3825"/>
                  <a:pt x="20426" y="3755"/>
                  <a:pt x="20380" y="3755"/>
                </a:cubicBezTo>
                <a:close/>
                <a:moveTo>
                  <a:pt x="7632" y="3707"/>
                </a:moveTo>
                <a:cubicBezTo>
                  <a:pt x="7623" y="3707"/>
                  <a:pt x="7614" y="3710"/>
                  <a:pt x="7606" y="3714"/>
                </a:cubicBezTo>
                <a:cubicBezTo>
                  <a:pt x="7595" y="3719"/>
                  <a:pt x="7587" y="3724"/>
                  <a:pt x="7576" y="3729"/>
                </a:cubicBezTo>
                <a:cubicBezTo>
                  <a:pt x="7550" y="3743"/>
                  <a:pt x="7543" y="3778"/>
                  <a:pt x="7557" y="3803"/>
                </a:cubicBezTo>
                <a:cubicBezTo>
                  <a:pt x="7567" y="3820"/>
                  <a:pt x="7585" y="3829"/>
                  <a:pt x="7603" y="3829"/>
                </a:cubicBezTo>
                <a:cubicBezTo>
                  <a:pt x="7612" y="3829"/>
                  <a:pt x="7621" y="3827"/>
                  <a:pt x="7630" y="3823"/>
                </a:cubicBezTo>
                <a:cubicBezTo>
                  <a:pt x="7640" y="3817"/>
                  <a:pt x="7650" y="3812"/>
                  <a:pt x="7660" y="3807"/>
                </a:cubicBezTo>
                <a:cubicBezTo>
                  <a:pt x="7686" y="3793"/>
                  <a:pt x="7693" y="3759"/>
                  <a:pt x="7679" y="3734"/>
                </a:cubicBezTo>
                <a:cubicBezTo>
                  <a:pt x="7669" y="3716"/>
                  <a:pt x="7651" y="3707"/>
                  <a:pt x="7632" y="3707"/>
                </a:cubicBezTo>
                <a:close/>
                <a:moveTo>
                  <a:pt x="2307" y="3720"/>
                </a:moveTo>
                <a:cubicBezTo>
                  <a:pt x="2296" y="3720"/>
                  <a:pt x="2285" y="3726"/>
                  <a:pt x="2279" y="3739"/>
                </a:cubicBezTo>
                <a:cubicBezTo>
                  <a:pt x="2268" y="3759"/>
                  <a:pt x="2259" y="3780"/>
                  <a:pt x="2249" y="3799"/>
                </a:cubicBezTo>
                <a:cubicBezTo>
                  <a:pt x="2236" y="3827"/>
                  <a:pt x="2261" y="3852"/>
                  <a:pt x="2284" y="3852"/>
                </a:cubicBezTo>
                <a:cubicBezTo>
                  <a:pt x="2294" y="3852"/>
                  <a:pt x="2304" y="3847"/>
                  <a:pt x="2310" y="3834"/>
                </a:cubicBezTo>
                <a:cubicBezTo>
                  <a:pt x="2321" y="3814"/>
                  <a:pt x="2330" y="3793"/>
                  <a:pt x="2341" y="3774"/>
                </a:cubicBezTo>
                <a:cubicBezTo>
                  <a:pt x="2355" y="3746"/>
                  <a:pt x="2330" y="3720"/>
                  <a:pt x="2307" y="3720"/>
                </a:cubicBezTo>
                <a:close/>
                <a:moveTo>
                  <a:pt x="9222" y="3743"/>
                </a:moveTo>
                <a:cubicBezTo>
                  <a:pt x="9209" y="3743"/>
                  <a:pt x="9195" y="3750"/>
                  <a:pt x="9190" y="3767"/>
                </a:cubicBezTo>
                <a:cubicBezTo>
                  <a:pt x="9185" y="3783"/>
                  <a:pt x="9179" y="3798"/>
                  <a:pt x="9174" y="3812"/>
                </a:cubicBezTo>
                <a:cubicBezTo>
                  <a:pt x="9165" y="3838"/>
                  <a:pt x="9186" y="3856"/>
                  <a:pt x="9208" y="3856"/>
                </a:cubicBezTo>
                <a:cubicBezTo>
                  <a:pt x="9222" y="3856"/>
                  <a:pt x="9236" y="3848"/>
                  <a:pt x="9242" y="3832"/>
                </a:cubicBezTo>
                <a:cubicBezTo>
                  <a:pt x="9247" y="3816"/>
                  <a:pt x="9253" y="3802"/>
                  <a:pt x="9258" y="3787"/>
                </a:cubicBezTo>
                <a:cubicBezTo>
                  <a:pt x="9266" y="3761"/>
                  <a:pt x="9244" y="3743"/>
                  <a:pt x="9222" y="3743"/>
                </a:cubicBezTo>
                <a:close/>
                <a:moveTo>
                  <a:pt x="10618" y="3742"/>
                </a:moveTo>
                <a:cubicBezTo>
                  <a:pt x="10578" y="3742"/>
                  <a:pt x="10542" y="3796"/>
                  <a:pt x="10578" y="3833"/>
                </a:cubicBezTo>
                <a:cubicBezTo>
                  <a:pt x="10586" y="3844"/>
                  <a:pt x="10597" y="3854"/>
                  <a:pt x="10606" y="3864"/>
                </a:cubicBezTo>
                <a:cubicBezTo>
                  <a:pt x="10617" y="3875"/>
                  <a:pt x="10629" y="3880"/>
                  <a:pt x="10641" y="3880"/>
                </a:cubicBezTo>
                <a:cubicBezTo>
                  <a:pt x="10682" y="3880"/>
                  <a:pt x="10719" y="3826"/>
                  <a:pt x="10683" y="3788"/>
                </a:cubicBezTo>
                <a:cubicBezTo>
                  <a:pt x="10672" y="3778"/>
                  <a:pt x="10663" y="3767"/>
                  <a:pt x="10653" y="3759"/>
                </a:cubicBezTo>
                <a:cubicBezTo>
                  <a:pt x="10642" y="3747"/>
                  <a:pt x="10630" y="3742"/>
                  <a:pt x="10618" y="3742"/>
                </a:cubicBezTo>
                <a:close/>
                <a:moveTo>
                  <a:pt x="16729" y="3789"/>
                </a:moveTo>
                <a:cubicBezTo>
                  <a:pt x="16705" y="3789"/>
                  <a:pt x="16681" y="3814"/>
                  <a:pt x="16697" y="3842"/>
                </a:cubicBezTo>
                <a:cubicBezTo>
                  <a:pt x="16704" y="3858"/>
                  <a:pt x="16717" y="3869"/>
                  <a:pt x="16729" y="3876"/>
                </a:cubicBezTo>
                <a:cubicBezTo>
                  <a:pt x="16735" y="3884"/>
                  <a:pt x="16744" y="3891"/>
                  <a:pt x="16757" y="3891"/>
                </a:cubicBezTo>
                <a:lnTo>
                  <a:pt x="16778" y="3891"/>
                </a:lnTo>
                <a:cubicBezTo>
                  <a:pt x="16781" y="3891"/>
                  <a:pt x="16783" y="3890"/>
                  <a:pt x="16786" y="3890"/>
                </a:cubicBezTo>
                <a:lnTo>
                  <a:pt x="16787" y="3890"/>
                </a:lnTo>
                <a:cubicBezTo>
                  <a:pt x="16788" y="3890"/>
                  <a:pt x="16788" y="3888"/>
                  <a:pt x="16789" y="3888"/>
                </a:cubicBezTo>
                <a:cubicBezTo>
                  <a:pt x="16797" y="3886"/>
                  <a:pt x="16803" y="3880"/>
                  <a:pt x="16805" y="3873"/>
                </a:cubicBezTo>
                <a:cubicBezTo>
                  <a:pt x="16809" y="3867"/>
                  <a:pt x="16812" y="3860"/>
                  <a:pt x="16812" y="3854"/>
                </a:cubicBezTo>
                <a:cubicBezTo>
                  <a:pt x="16812" y="3844"/>
                  <a:pt x="16808" y="3835"/>
                  <a:pt x="16803" y="3830"/>
                </a:cubicBezTo>
                <a:cubicBezTo>
                  <a:pt x="16794" y="3825"/>
                  <a:pt x="16787" y="3820"/>
                  <a:pt x="16776" y="3820"/>
                </a:cubicBezTo>
                <a:cubicBezTo>
                  <a:pt x="16775" y="3820"/>
                  <a:pt x="16773" y="3818"/>
                  <a:pt x="16772" y="3818"/>
                </a:cubicBezTo>
                <a:cubicBezTo>
                  <a:pt x="16765" y="3817"/>
                  <a:pt x="16761" y="3812"/>
                  <a:pt x="16758" y="3807"/>
                </a:cubicBezTo>
                <a:cubicBezTo>
                  <a:pt x="16751" y="3795"/>
                  <a:pt x="16740" y="3789"/>
                  <a:pt x="16729" y="3789"/>
                </a:cubicBezTo>
                <a:close/>
                <a:moveTo>
                  <a:pt x="18220" y="3745"/>
                </a:moveTo>
                <a:cubicBezTo>
                  <a:pt x="18201" y="3745"/>
                  <a:pt x="18179" y="3756"/>
                  <a:pt x="18170" y="3771"/>
                </a:cubicBezTo>
                <a:cubicBezTo>
                  <a:pt x="18154" y="3799"/>
                  <a:pt x="18166" y="3828"/>
                  <a:pt x="18190" y="3845"/>
                </a:cubicBezTo>
                <a:cubicBezTo>
                  <a:pt x="18210" y="3860"/>
                  <a:pt x="18228" y="3875"/>
                  <a:pt x="18249" y="3890"/>
                </a:cubicBezTo>
                <a:cubicBezTo>
                  <a:pt x="18257" y="3895"/>
                  <a:pt x="18265" y="3897"/>
                  <a:pt x="18274" y="3897"/>
                </a:cubicBezTo>
                <a:cubicBezTo>
                  <a:pt x="18294" y="3897"/>
                  <a:pt x="18314" y="3886"/>
                  <a:pt x="18323" y="3870"/>
                </a:cubicBezTo>
                <a:cubicBezTo>
                  <a:pt x="18338" y="3842"/>
                  <a:pt x="18327" y="3813"/>
                  <a:pt x="18303" y="3796"/>
                </a:cubicBezTo>
                <a:cubicBezTo>
                  <a:pt x="18284" y="3781"/>
                  <a:pt x="18264" y="3766"/>
                  <a:pt x="18243" y="3751"/>
                </a:cubicBezTo>
                <a:cubicBezTo>
                  <a:pt x="18237" y="3747"/>
                  <a:pt x="18229" y="3745"/>
                  <a:pt x="18220" y="3745"/>
                </a:cubicBezTo>
                <a:close/>
                <a:moveTo>
                  <a:pt x="13983" y="3752"/>
                </a:moveTo>
                <a:cubicBezTo>
                  <a:pt x="13960" y="3752"/>
                  <a:pt x="13940" y="3768"/>
                  <a:pt x="13932" y="3790"/>
                </a:cubicBezTo>
                <a:cubicBezTo>
                  <a:pt x="13927" y="3804"/>
                  <a:pt x="13922" y="3820"/>
                  <a:pt x="13917" y="3834"/>
                </a:cubicBezTo>
                <a:cubicBezTo>
                  <a:pt x="13906" y="3861"/>
                  <a:pt x="13927" y="3893"/>
                  <a:pt x="13953" y="3900"/>
                </a:cubicBezTo>
                <a:cubicBezTo>
                  <a:pt x="13958" y="3901"/>
                  <a:pt x="13962" y="3902"/>
                  <a:pt x="13966" y="3902"/>
                </a:cubicBezTo>
                <a:cubicBezTo>
                  <a:pt x="13990" y="3902"/>
                  <a:pt x="14011" y="3886"/>
                  <a:pt x="14018" y="3864"/>
                </a:cubicBezTo>
                <a:cubicBezTo>
                  <a:pt x="14024" y="3849"/>
                  <a:pt x="14030" y="3833"/>
                  <a:pt x="14034" y="3818"/>
                </a:cubicBezTo>
                <a:cubicBezTo>
                  <a:pt x="14044" y="3791"/>
                  <a:pt x="14023" y="3760"/>
                  <a:pt x="13997" y="3754"/>
                </a:cubicBezTo>
                <a:cubicBezTo>
                  <a:pt x="13993" y="3752"/>
                  <a:pt x="13988" y="3752"/>
                  <a:pt x="13983" y="3752"/>
                </a:cubicBezTo>
                <a:close/>
                <a:moveTo>
                  <a:pt x="17404" y="3837"/>
                </a:moveTo>
                <a:cubicBezTo>
                  <a:pt x="17358" y="3837"/>
                  <a:pt x="17358" y="3908"/>
                  <a:pt x="17404" y="3908"/>
                </a:cubicBezTo>
                <a:lnTo>
                  <a:pt x="17420" y="3908"/>
                </a:lnTo>
                <a:cubicBezTo>
                  <a:pt x="17465" y="3908"/>
                  <a:pt x="17465" y="3837"/>
                  <a:pt x="17420" y="3837"/>
                </a:cubicBezTo>
                <a:close/>
                <a:moveTo>
                  <a:pt x="6398" y="3853"/>
                </a:moveTo>
                <a:cubicBezTo>
                  <a:pt x="6352" y="3853"/>
                  <a:pt x="6352" y="3923"/>
                  <a:pt x="6398" y="3923"/>
                </a:cubicBezTo>
                <a:cubicBezTo>
                  <a:pt x="6443" y="3923"/>
                  <a:pt x="6443" y="3853"/>
                  <a:pt x="6398" y="3853"/>
                </a:cubicBezTo>
                <a:close/>
                <a:moveTo>
                  <a:pt x="6957" y="3813"/>
                </a:moveTo>
                <a:cubicBezTo>
                  <a:pt x="6930" y="3813"/>
                  <a:pt x="6904" y="3830"/>
                  <a:pt x="6904" y="3865"/>
                </a:cubicBezTo>
                <a:lnTo>
                  <a:pt x="6904" y="3895"/>
                </a:lnTo>
                <a:cubicBezTo>
                  <a:pt x="6904" y="3930"/>
                  <a:pt x="6931" y="3947"/>
                  <a:pt x="6958" y="3947"/>
                </a:cubicBezTo>
                <a:cubicBezTo>
                  <a:pt x="6985" y="3947"/>
                  <a:pt x="7012" y="3930"/>
                  <a:pt x="7012" y="3895"/>
                </a:cubicBezTo>
                <a:lnTo>
                  <a:pt x="7012" y="3865"/>
                </a:lnTo>
                <a:cubicBezTo>
                  <a:pt x="7011" y="3830"/>
                  <a:pt x="6984" y="3813"/>
                  <a:pt x="6957" y="3813"/>
                </a:cubicBezTo>
                <a:close/>
                <a:moveTo>
                  <a:pt x="7903" y="3862"/>
                </a:moveTo>
                <a:cubicBezTo>
                  <a:pt x="7886" y="3862"/>
                  <a:pt x="7868" y="3874"/>
                  <a:pt x="7868" y="3897"/>
                </a:cubicBezTo>
                <a:lnTo>
                  <a:pt x="7868" y="3913"/>
                </a:lnTo>
                <a:cubicBezTo>
                  <a:pt x="7868" y="3936"/>
                  <a:pt x="7886" y="3947"/>
                  <a:pt x="7903" y="3947"/>
                </a:cubicBezTo>
                <a:cubicBezTo>
                  <a:pt x="7921" y="3947"/>
                  <a:pt x="7939" y="3936"/>
                  <a:pt x="7939" y="3913"/>
                </a:cubicBezTo>
                <a:lnTo>
                  <a:pt x="7939" y="3897"/>
                </a:lnTo>
                <a:cubicBezTo>
                  <a:pt x="7939" y="3874"/>
                  <a:pt x="7921" y="3862"/>
                  <a:pt x="7903" y="3862"/>
                </a:cubicBezTo>
                <a:close/>
                <a:moveTo>
                  <a:pt x="3482" y="3839"/>
                </a:moveTo>
                <a:cubicBezTo>
                  <a:pt x="3473" y="3839"/>
                  <a:pt x="3464" y="3842"/>
                  <a:pt x="3455" y="3846"/>
                </a:cubicBezTo>
                <a:cubicBezTo>
                  <a:pt x="3445" y="3851"/>
                  <a:pt x="3435" y="3856"/>
                  <a:pt x="3425" y="3861"/>
                </a:cubicBezTo>
                <a:cubicBezTo>
                  <a:pt x="3399" y="3875"/>
                  <a:pt x="3392" y="3910"/>
                  <a:pt x="3405" y="3935"/>
                </a:cubicBezTo>
                <a:cubicBezTo>
                  <a:pt x="3415" y="3952"/>
                  <a:pt x="3434" y="3961"/>
                  <a:pt x="3452" y="3961"/>
                </a:cubicBezTo>
                <a:cubicBezTo>
                  <a:pt x="3461" y="3961"/>
                  <a:pt x="3470" y="3959"/>
                  <a:pt x="3478" y="3955"/>
                </a:cubicBezTo>
                <a:cubicBezTo>
                  <a:pt x="3489" y="3949"/>
                  <a:pt x="3498" y="3944"/>
                  <a:pt x="3509" y="3939"/>
                </a:cubicBezTo>
                <a:cubicBezTo>
                  <a:pt x="3535" y="3926"/>
                  <a:pt x="3541" y="3891"/>
                  <a:pt x="3529" y="3866"/>
                </a:cubicBezTo>
                <a:cubicBezTo>
                  <a:pt x="3518" y="3848"/>
                  <a:pt x="3500" y="3839"/>
                  <a:pt x="3482" y="3839"/>
                </a:cubicBezTo>
                <a:close/>
                <a:moveTo>
                  <a:pt x="5736" y="3928"/>
                </a:moveTo>
                <a:cubicBezTo>
                  <a:pt x="5713" y="3928"/>
                  <a:pt x="5714" y="3964"/>
                  <a:pt x="5736" y="3964"/>
                </a:cubicBezTo>
                <a:cubicBezTo>
                  <a:pt x="5760" y="3964"/>
                  <a:pt x="5760" y="3928"/>
                  <a:pt x="5736" y="3928"/>
                </a:cubicBezTo>
                <a:close/>
                <a:moveTo>
                  <a:pt x="4475" y="3864"/>
                </a:moveTo>
                <a:cubicBezTo>
                  <a:pt x="4448" y="3864"/>
                  <a:pt x="4424" y="3899"/>
                  <a:pt x="4449" y="3924"/>
                </a:cubicBezTo>
                <a:cubicBezTo>
                  <a:pt x="4458" y="3935"/>
                  <a:pt x="4467" y="3945"/>
                  <a:pt x="4478" y="3955"/>
                </a:cubicBezTo>
                <a:cubicBezTo>
                  <a:pt x="4485" y="3962"/>
                  <a:pt x="4493" y="3965"/>
                  <a:pt x="4501" y="3965"/>
                </a:cubicBezTo>
                <a:cubicBezTo>
                  <a:pt x="4528" y="3965"/>
                  <a:pt x="4553" y="3930"/>
                  <a:pt x="4528" y="3905"/>
                </a:cubicBezTo>
                <a:cubicBezTo>
                  <a:pt x="4518" y="3895"/>
                  <a:pt x="4508" y="3884"/>
                  <a:pt x="4499" y="3875"/>
                </a:cubicBezTo>
                <a:cubicBezTo>
                  <a:pt x="4491" y="3868"/>
                  <a:pt x="4483" y="3864"/>
                  <a:pt x="4475" y="3864"/>
                </a:cubicBezTo>
                <a:close/>
                <a:moveTo>
                  <a:pt x="10044" y="3814"/>
                </a:moveTo>
                <a:cubicBezTo>
                  <a:pt x="10026" y="3814"/>
                  <a:pt x="10008" y="3824"/>
                  <a:pt x="9997" y="3840"/>
                </a:cubicBezTo>
                <a:cubicBezTo>
                  <a:pt x="9987" y="3856"/>
                  <a:pt x="9978" y="3871"/>
                  <a:pt x="9967" y="3886"/>
                </a:cubicBezTo>
                <a:cubicBezTo>
                  <a:pt x="9952" y="3911"/>
                  <a:pt x="9965" y="3944"/>
                  <a:pt x="9987" y="3959"/>
                </a:cubicBezTo>
                <a:cubicBezTo>
                  <a:pt x="9995" y="3964"/>
                  <a:pt x="10004" y="3966"/>
                  <a:pt x="10013" y="3966"/>
                </a:cubicBezTo>
                <a:cubicBezTo>
                  <a:pt x="10032" y="3966"/>
                  <a:pt x="10050" y="3956"/>
                  <a:pt x="10060" y="3939"/>
                </a:cubicBezTo>
                <a:cubicBezTo>
                  <a:pt x="10071" y="3923"/>
                  <a:pt x="10080" y="3909"/>
                  <a:pt x="10091" y="3895"/>
                </a:cubicBezTo>
                <a:cubicBezTo>
                  <a:pt x="10106" y="3871"/>
                  <a:pt x="10096" y="3835"/>
                  <a:pt x="10071" y="3822"/>
                </a:cubicBezTo>
                <a:cubicBezTo>
                  <a:pt x="10062" y="3817"/>
                  <a:pt x="10053" y="3814"/>
                  <a:pt x="10044" y="3814"/>
                </a:cubicBezTo>
                <a:close/>
                <a:moveTo>
                  <a:pt x="20649" y="3856"/>
                </a:moveTo>
                <a:cubicBezTo>
                  <a:pt x="20631" y="3856"/>
                  <a:pt x="20615" y="3865"/>
                  <a:pt x="20604" y="3882"/>
                </a:cubicBezTo>
                <a:cubicBezTo>
                  <a:pt x="20590" y="3906"/>
                  <a:pt x="20598" y="3943"/>
                  <a:pt x="20624" y="3956"/>
                </a:cubicBezTo>
                <a:cubicBezTo>
                  <a:pt x="20635" y="3961"/>
                  <a:pt x="20643" y="3966"/>
                  <a:pt x="20654" y="3971"/>
                </a:cubicBezTo>
                <a:cubicBezTo>
                  <a:pt x="20663" y="3976"/>
                  <a:pt x="20673" y="3979"/>
                  <a:pt x="20682" y="3979"/>
                </a:cubicBezTo>
                <a:cubicBezTo>
                  <a:pt x="20700" y="3979"/>
                  <a:pt x="20717" y="3970"/>
                  <a:pt x="20727" y="3953"/>
                </a:cubicBezTo>
                <a:cubicBezTo>
                  <a:pt x="20742" y="3928"/>
                  <a:pt x="20734" y="3892"/>
                  <a:pt x="20708" y="3879"/>
                </a:cubicBezTo>
                <a:cubicBezTo>
                  <a:pt x="20698" y="3874"/>
                  <a:pt x="20687" y="3868"/>
                  <a:pt x="20678" y="3864"/>
                </a:cubicBezTo>
                <a:cubicBezTo>
                  <a:pt x="20669" y="3859"/>
                  <a:pt x="20659" y="3856"/>
                  <a:pt x="20649" y="3856"/>
                </a:cubicBezTo>
                <a:close/>
                <a:moveTo>
                  <a:pt x="8425" y="3887"/>
                </a:moveTo>
                <a:cubicBezTo>
                  <a:pt x="8401" y="3887"/>
                  <a:pt x="8377" y="3913"/>
                  <a:pt x="8390" y="3940"/>
                </a:cubicBezTo>
                <a:cubicBezTo>
                  <a:pt x="8396" y="3950"/>
                  <a:pt x="8401" y="3960"/>
                  <a:pt x="8406" y="3970"/>
                </a:cubicBezTo>
                <a:cubicBezTo>
                  <a:pt x="8413" y="3984"/>
                  <a:pt x="8423" y="3989"/>
                  <a:pt x="8434" y="3989"/>
                </a:cubicBezTo>
                <a:cubicBezTo>
                  <a:pt x="8457" y="3989"/>
                  <a:pt x="8482" y="3963"/>
                  <a:pt x="8468" y="3935"/>
                </a:cubicBezTo>
                <a:cubicBezTo>
                  <a:pt x="8463" y="3924"/>
                  <a:pt x="8458" y="3916"/>
                  <a:pt x="8452" y="3905"/>
                </a:cubicBezTo>
                <a:cubicBezTo>
                  <a:pt x="8446" y="3893"/>
                  <a:pt x="8435" y="3887"/>
                  <a:pt x="8425" y="3887"/>
                </a:cubicBezTo>
                <a:close/>
                <a:moveTo>
                  <a:pt x="15674" y="3906"/>
                </a:moveTo>
                <a:cubicBezTo>
                  <a:pt x="15639" y="3906"/>
                  <a:pt x="15628" y="3964"/>
                  <a:pt x="15666" y="3977"/>
                </a:cubicBezTo>
                <a:cubicBezTo>
                  <a:pt x="15681" y="3982"/>
                  <a:pt x="15696" y="3987"/>
                  <a:pt x="15711" y="3992"/>
                </a:cubicBezTo>
                <a:cubicBezTo>
                  <a:pt x="15715" y="3994"/>
                  <a:pt x="15720" y="3995"/>
                  <a:pt x="15723" y="3995"/>
                </a:cubicBezTo>
                <a:cubicBezTo>
                  <a:pt x="15757" y="3995"/>
                  <a:pt x="15768" y="3938"/>
                  <a:pt x="15730" y="3924"/>
                </a:cubicBezTo>
                <a:cubicBezTo>
                  <a:pt x="15716" y="3919"/>
                  <a:pt x="15701" y="3914"/>
                  <a:pt x="15686" y="3909"/>
                </a:cubicBezTo>
                <a:cubicBezTo>
                  <a:pt x="15682" y="3907"/>
                  <a:pt x="15677" y="3906"/>
                  <a:pt x="15674" y="3906"/>
                </a:cubicBezTo>
                <a:close/>
                <a:moveTo>
                  <a:pt x="14942" y="3922"/>
                </a:moveTo>
                <a:cubicBezTo>
                  <a:pt x="14924" y="3922"/>
                  <a:pt x="14907" y="3933"/>
                  <a:pt x="14907" y="3956"/>
                </a:cubicBezTo>
                <a:lnTo>
                  <a:pt x="14907" y="3971"/>
                </a:lnTo>
                <a:cubicBezTo>
                  <a:pt x="14907" y="3994"/>
                  <a:pt x="14925" y="4006"/>
                  <a:pt x="14942" y="4006"/>
                </a:cubicBezTo>
                <a:cubicBezTo>
                  <a:pt x="14960" y="4006"/>
                  <a:pt x="14978" y="3994"/>
                  <a:pt x="14978" y="3971"/>
                </a:cubicBezTo>
                <a:lnTo>
                  <a:pt x="14978" y="3956"/>
                </a:lnTo>
                <a:cubicBezTo>
                  <a:pt x="14978" y="3933"/>
                  <a:pt x="14960" y="3922"/>
                  <a:pt x="14942" y="3922"/>
                </a:cubicBezTo>
                <a:close/>
                <a:moveTo>
                  <a:pt x="12869" y="3991"/>
                </a:moveTo>
                <a:cubicBezTo>
                  <a:pt x="12851" y="3991"/>
                  <a:pt x="12833" y="4003"/>
                  <a:pt x="12833" y="4026"/>
                </a:cubicBezTo>
                <a:lnTo>
                  <a:pt x="12833" y="4042"/>
                </a:lnTo>
                <a:cubicBezTo>
                  <a:pt x="12833" y="4064"/>
                  <a:pt x="12851" y="4075"/>
                  <a:pt x="12869" y="4075"/>
                </a:cubicBezTo>
                <a:cubicBezTo>
                  <a:pt x="12887" y="4075"/>
                  <a:pt x="12905" y="4064"/>
                  <a:pt x="12905" y="4042"/>
                </a:cubicBezTo>
                <a:lnTo>
                  <a:pt x="12905" y="4026"/>
                </a:lnTo>
                <a:cubicBezTo>
                  <a:pt x="12905" y="4003"/>
                  <a:pt x="12887" y="3991"/>
                  <a:pt x="12869" y="3991"/>
                </a:cubicBezTo>
                <a:close/>
                <a:moveTo>
                  <a:pt x="2806" y="3946"/>
                </a:moveTo>
                <a:cubicBezTo>
                  <a:pt x="2779" y="3946"/>
                  <a:pt x="2752" y="3963"/>
                  <a:pt x="2752" y="3998"/>
                </a:cubicBezTo>
                <a:lnTo>
                  <a:pt x="2752" y="4028"/>
                </a:lnTo>
                <a:cubicBezTo>
                  <a:pt x="2753" y="4063"/>
                  <a:pt x="2780" y="4080"/>
                  <a:pt x="2806" y="4080"/>
                </a:cubicBezTo>
                <a:cubicBezTo>
                  <a:pt x="2833" y="4080"/>
                  <a:pt x="2859" y="4063"/>
                  <a:pt x="2859" y="4028"/>
                </a:cubicBezTo>
                <a:lnTo>
                  <a:pt x="2859" y="3998"/>
                </a:lnTo>
                <a:cubicBezTo>
                  <a:pt x="2859" y="3963"/>
                  <a:pt x="2832" y="3946"/>
                  <a:pt x="2806" y="3946"/>
                </a:cubicBezTo>
                <a:close/>
                <a:moveTo>
                  <a:pt x="3754" y="3997"/>
                </a:moveTo>
                <a:cubicBezTo>
                  <a:pt x="3736" y="3997"/>
                  <a:pt x="3718" y="4009"/>
                  <a:pt x="3718" y="4031"/>
                </a:cubicBezTo>
                <a:lnTo>
                  <a:pt x="3718" y="4047"/>
                </a:lnTo>
                <a:cubicBezTo>
                  <a:pt x="3718" y="4069"/>
                  <a:pt x="3735" y="4081"/>
                  <a:pt x="3753" y="4081"/>
                </a:cubicBezTo>
                <a:cubicBezTo>
                  <a:pt x="3771" y="4081"/>
                  <a:pt x="3789" y="4069"/>
                  <a:pt x="3789" y="4047"/>
                </a:cubicBezTo>
                <a:lnTo>
                  <a:pt x="3789" y="4031"/>
                </a:lnTo>
                <a:cubicBezTo>
                  <a:pt x="3789" y="4009"/>
                  <a:pt x="3772" y="3997"/>
                  <a:pt x="3754" y="3997"/>
                </a:cubicBezTo>
                <a:close/>
                <a:moveTo>
                  <a:pt x="5450" y="4091"/>
                </a:moveTo>
                <a:cubicBezTo>
                  <a:pt x="5442" y="4091"/>
                  <a:pt x="5433" y="4094"/>
                  <a:pt x="5426" y="4101"/>
                </a:cubicBezTo>
                <a:lnTo>
                  <a:pt x="5410" y="4117"/>
                </a:lnTo>
                <a:cubicBezTo>
                  <a:pt x="5385" y="4142"/>
                  <a:pt x="5410" y="4178"/>
                  <a:pt x="5437" y="4178"/>
                </a:cubicBezTo>
                <a:cubicBezTo>
                  <a:pt x="5445" y="4178"/>
                  <a:pt x="5453" y="4175"/>
                  <a:pt x="5460" y="4167"/>
                </a:cubicBezTo>
                <a:lnTo>
                  <a:pt x="5476" y="4152"/>
                </a:lnTo>
                <a:cubicBezTo>
                  <a:pt x="5501" y="4126"/>
                  <a:pt x="5477" y="4091"/>
                  <a:pt x="5450" y="4091"/>
                </a:cubicBezTo>
                <a:close/>
                <a:moveTo>
                  <a:pt x="8728" y="4099"/>
                </a:moveTo>
                <a:cubicBezTo>
                  <a:pt x="8723" y="4099"/>
                  <a:pt x="8718" y="4099"/>
                  <a:pt x="8713" y="4100"/>
                </a:cubicBezTo>
                <a:cubicBezTo>
                  <a:pt x="8672" y="4110"/>
                  <a:pt x="8684" y="4168"/>
                  <a:pt x="8722" y="4169"/>
                </a:cubicBezTo>
                <a:cubicBezTo>
                  <a:pt x="8727" y="4180"/>
                  <a:pt x="8739" y="4185"/>
                  <a:pt x="8751" y="4185"/>
                </a:cubicBezTo>
                <a:cubicBezTo>
                  <a:pt x="8757" y="4185"/>
                  <a:pt x="8763" y="4183"/>
                  <a:pt x="8769" y="4180"/>
                </a:cubicBezTo>
                <a:cubicBezTo>
                  <a:pt x="8788" y="4169"/>
                  <a:pt x="8790" y="4148"/>
                  <a:pt x="8782" y="4132"/>
                </a:cubicBezTo>
                <a:cubicBezTo>
                  <a:pt x="8773" y="4109"/>
                  <a:pt x="8750" y="4099"/>
                  <a:pt x="8728" y="4099"/>
                </a:cubicBezTo>
                <a:close/>
                <a:moveTo>
                  <a:pt x="508" y="4079"/>
                </a:moveTo>
                <a:cubicBezTo>
                  <a:pt x="483" y="4079"/>
                  <a:pt x="459" y="4104"/>
                  <a:pt x="477" y="4131"/>
                </a:cubicBezTo>
                <a:cubicBezTo>
                  <a:pt x="487" y="4146"/>
                  <a:pt x="497" y="4160"/>
                  <a:pt x="507" y="4175"/>
                </a:cubicBezTo>
                <a:cubicBezTo>
                  <a:pt x="515" y="4186"/>
                  <a:pt x="526" y="4191"/>
                  <a:pt x="537" y="4191"/>
                </a:cubicBezTo>
                <a:cubicBezTo>
                  <a:pt x="562" y="4191"/>
                  <a:pt x="586" y="4166"/>
                  <a:pt x="569" y="4139"/>
                </a:cubicBezTo>
                <a:cubicBezTo>
                  <a:pt x="559" y="4123"/>
                  <a:pt x="549" y="4110"/>
                  <a:pt x="539" y="4095"/>
                </a:cubicBezTo>
                <a:cubicBezTo>
                  <a:pt x="531" y="4084"/>
                  <a:pt x="519" y="4079"/>
                  <a:pt x="508" y="4079"/>
                </a:cubicBezTo>
                <a:close/>
                <a:moveTo>
                  <a:pt x="19718" y="3994"/>
                </a:moveTo>
                <a:cubicBezTo>
                  <a:pt x="19705" y="3994"/>
                  <a:pt x="19691" y="4002"/>
                  <a:pt x="19687" y="4019"/>
                </a:cubicBezTo>
                <a:cubicBezTo>
                  <a:pt x="19673" y="4066"/>
                  <a:pt x="19667" y="4115"/>
                  <a:pt x="19667" y="4163"/>
                </a:cubicBezTo>
                <a:cubicBezTo>
                  <a:pt x="19666" y="4186"/>
                  <a:pt x="19684" y="4198"/>
                  <a:pt x="19701" y="4198"/>
                </a:cubicBezTo>
                <a:cubicBezTo>
                  <a:pt x="19719" y="4198"/>
                  <a:pt x="19737" y="4186"/>
                  <a:pt x="19737" y="4163"/>
                </a:cubicBezTo>
                <a:cubicBezTo>
                  <a:pt x="19739" y="4121"/>
                  <a:pt x="19744" y="4079"/>
                  <a:pt x="19755" y="4038"/>
                </a:cubicBezTo>
                <a:cubicBezTo>
                  <a:pt x="19762" y="4012"/>
                  <a:pt x="19739" y="3994"/>
                  <a:pt x="19718" y="3994"/>
                </a:cubicBezTo>
                <a:close/>
                <a:moveTo>
                  <a:pt x="9048" y="4099"/>
                </a:moveTo>
                <a:cubicBezTo>
                  <a:pt x="9037" y="4099"/>
                  <a:pt x="9027" y="4104"/>
                  <a:pt x="9020" y="4117"/>
                </a:cubicBezTo>
                <a:cubicBezTo>
                  <a:pt x="9015" y="4128"/>
                  <a:pt x="9010" y="4137"/>
                  <a:pt x="9004" y="4147"/>
                </a:cubicBezTo>
                <a:cubicBezTo>
                  <a:pt x="8991" y="4174"/>
                  <a:pt x="9016" y="4200"/>
                  <a:pt x="9039" y="4200"/>
                </a:cubicBezTo>
                <a:cubicBezTo>
                  <a:pt x="9050" y="4200"/>
                  <a:pt x="9060" y="4195"/>
                  <a:pt x="9066" y="4183"/>
                </a:cubicBezTo>
                <a:cubicBezTo>
                  <a:pt x="9071" y="4173"/>
                  <a:pt x="9077" y="4163"/>
                  <a:pt x="9082" y="4153"/>
                </a:cubicBezTo>
                <a:cubicBezTo>
                  <a:pt x="9096" y="4125"/>
                  <a:pt x="9072" y="4099"/>
                  <a:pt x="9048" y="4099"/>
                </a:cubicBezTo>
                <a:close/>
                <a:moveTo>
                  <a:pt x="4789" y="4163"/>
                </a:moveTo>
                <a:cubicBezTo>
                  <a:pt x="4762" y="4163"/>
                  <a:pt x="4738" y="4199"/>
                  <a:pt x="4764" y="4223"/>
                </a:cubicBezTo>
                <a:lnTo>
                  <a:pt x="4779" y="4239"/>
                </a:lnTo>
                <a:cubicBezTo>
                  <a:pt x="4787" y="4246"/>
                  <a:pt x="4795" y="4250"/>
                  <a:pt x="4804" y="4250"/>
                </a:cubicBezTo>
                <a:cubicBezTo>
                  <a:pt x="4830" y="4250"/>
                  <a:pt x="4854" y="4214"/>
                  <a:pt x="4829" y="4189"/>
                </a:cubicBezTo>
                <a:lnTo>
                  <a:pt x="4813" y="4174"/>
                </a:lnTo>
                <a:cubicBezTo>
                  <a:pt x="4806" y="4166"/>
                  <a:pt x="4797" y="4163"/>
                  <a:pt x="4789" y="4163"/>
                </a:cubicBezTo>
                <a:close/>
                <a:moveTo>
                  <a:pt x="11121" y="4119"/>
                </a:moveTo>
                <a:cubicBezTo>
                  <a:pt x="11110" y="4119"/>
                  <a:pt x="11100" y="4125"/>
                  <a:pt x="11093" y="4138"/>
                </a:cubicBezTo>
                <a:cubicBezTo>
                  <a:pt x="11083" y="4158"/>
                  <a:pt x="11073" y="4179"/>
                  <a:pt x="11063" y="4199"/>
                </a:cubicBezTo>
                <a:cubicBezTo>
                  <a:pt x="11050" y="4226"/>
                  <a:pt x="11075" y="4251"/>
                  <a:pt x="11098" y="4251"/>
                </a:cubicBezTo>
                <a:cubicBezTo>
                  <a:pt x="11108" y="4251"/>
                  <a:pt x="11118" y="4246"/>
                  <a:pt x="11125" y="4233"/>
                </a:cubicBezTo>
                <a:cubicBezTo>
                  <a:pt x="11135" y="4214"/>
                  <a:pt x="11145" y="4194"/>
                  <a:pt x="11155" y="4174"/>
                </a:cubicBezTo>
                <a:cubicBezTo>
                  <a:pt x="11169" y="4146"/>
                  <a:pt x="11145" y="4119"/>
                  <a:pt x="11121" y="4119"/>
                </a:cubicBezTo>
                <a:close/>
                <a:moveTo>
                  <a:pt x="17583" y="4183"/>
                </a:moveTo>
                <a:cubicBezTo>
                  <a:pt x="17537" y="4183"/>
                  <a:pt x="17537" y="4253"/>
                  <a:pt x="17583" y="4253"/>
                </a:cubicBezTo>
                <a:lnTo>
                  <a:pt x="17599" y="4253"/>
                </a:lnTo>
                <a:cubicBezTo>
                  <a:pt x="17645" y="4253"/>
                  <a:pt x="17645" y="4183"/>
                  <a:pt x="17599" y="4183"/>
                </a:cubicBezTo>
                <a:close/>
                <a:moveTo>
                  <a:pt x="18982" y="4124"/>
                </a:moveTo>
                <a:cubicBezTo>
                  <a:pt x="18955" y="4124"/>
                  <a:pt x="18928" y="4141"/>
                  <a:pt x="18928" y="4176"/>
                </a:cubicBezTo>
                <a:lnTo>
                  <a:pt x="18928" y="4221"/>
                </a:lnTo>
                <a:cubicBezTo>
                  <a:pt x="18928" y="4255"/>
                  <a:pt x="18955" y="4273"/>
                  <a:pt x="18982" y="4273"/>
                </a:cubicBezTo>
                <a:cubicBezTo>
                  <a:pt x="19008" y="4273"/>
                  <a:pt x="19035" y="4255"/>
                  <a:pt x="19035" y="4221"/>
                </a:cubicBezTo>
                <a:lnTo>
                  <a:pt x="19035" y="4176"/>
                </a:lnTo>
                <a:cubicBezTo>
                  <a:pt x="19035" y="4141"/>
                  <a:pt x="19008" y="4124"/>
                  <a:pt x="18982" y="4124"/>
                </a:cubicBezTo>
                <a:close/>
                <a:moveTo>
                  <a:pt x="21327" y="4159"/>
                </a:moveTo>
                <a:cubicBezTo>
                  <a:pt x="21286" y="4159"/>
                  <a:pt x="21249" y="4212"/>
                  <a:pt x="21286" y="4249"/>
                </a:cubicBezTo>
                <a:lnTo>
                  <a:pt x="21302" y="4265"/>
                </a:lnTo>
                <a:cubicBezTo>
                  <a:pt x="21313" y="4276"/>
                  <a:pt x="21326" y="4281"/>
                  <a:pt x="21338" y="4281"/>
                </a:cubicBezTo>
                <a:cubicBezTo>
                  <a:pt x="21379" y="4281"/>
                  <a:pt x="21416" y="4227"/>
                  <a:pt x="21379" y="4190"/>
                </a:cubicBezTo>
                <a:lnTo>
                  <a:pt x="21363" y="4175"/>
                </a:lnTo>
                <a:cubicBezTo>
                  <a:pt x="21352" y="4164"/>
                  <a:pt x="21339" y="4159"/>
                  <a:pt x="21327" y="4159"/>
                </a:cubicBezTo>
                <a:close/>
                <a:moveTo>
                  <a:pt x="19344" y="4186"/>
                </a:moveTo>
                <a:cubicBezTo>
                  <a:pt x="19317" y="4186"/>
                  <a:pt x="19292" y="4222"/>
                  <a:pt x="19318" y="4247"/>
                </a:cubicBezTo>
                <a:cubicBezTo>
                  <a:pt x="19328" y="4257"/>
                  <a:pt x="19339" y="4267"/>
                  <a:pt x="19348" y="4277"/>
                </a:cubicBezTo>
                <a:cubicBezTo>
                  <a:pt x="19356" y="4284"/>
                  <a:pt x="19364" y="4287"/>
                  <a:pt x="19372" y="4287"/>
                </a:cubicBezTo>
                <a:cubicBezTo>
                  <a:pt x="19399" y="4287"/>
                  <a:pt x="19425" y="4251"/>
                  <a:pt x="19399" y="4227"/>
                </a:cubicBezTo>
                <a:cubicBezTo>
                  <a:pt x="19388" y="4217"/>
                  <a:pt x="19378" y="4207"/>
                  <a:pt x="19368" y="4197"/>
                </a:cubicBezTo>
                <a:cubicBezTo>
                  <a:pt x="19361" y="4189"/>
                  <a:pt x="19352" y="4186"/>
                  <a:pt x="19344" y="4186"/>
                </a:cubicBezTo>
                <a:close/>
                <a:moveTo>
                  <a:pt x="14715" y="4147"/>
                </a:moveTo>
                <a:cubicBezTo>
                  <a:pt x="14694" y="4147"/>
                  <a:pt x="14672" y="4164"/>
                  <a:pt x="14677" y="4190"/>
                </a:cubicBezTo>
                <a:lnTo>
                  <a:pt x="14693" y="4265"/>
                </a:lnTo>
                <a:cubicBezTo>
                  <a:pt x="14697" y="4283"/>
                  <a:pt x="14710" y="4290"/>
                  <a:pt x="14723" y="4290"/>
                </a:cubicBezTo>
                <a:cubicBezTo>
                  <a:pt x="14744" y="4290"/>
                  <a:pt x="14767" y="4273"/>
                  <a:pt x="14761" y="4247"/>
                </a:cubicBezTo>
                <a:lnTo>
                  <a:pt x="14745" y="4173"/>
                </a:lnTo>
                <a:cubicBezTo>
                  <a:pt x="14742" y="4155"/>
                  <a:pt x="14729" y="4147"/>
                  <a:pt x="14715" y="4147"/>
                </a:cubicBezTo>
                <a:close/>
                <a:moveTo>
                  <a:pt x="15255" y="4221"/>
                </a:moveTo>
                <a:cubicBezTo>
                  <a:pt x="15234" y="4221"/>
                  <a:pt x="15222" y="4236"/>
                  <a:pt x="15221" y="4253"/>
                </a:cubicBezTo>
                <a:cubicBezTo>
                  <a:pt x="15219" y="4252"/>
                  <a:pt x="15215" y="4252"/>
                  <a:pt x="15211" y="4252"/>
                </a:cubicBezTo>
                <a:cubicBezTo>
                  <a:pt x="15166" y="4252"/>
                  <a:pt x="15166" y="4322"/>
                  <a:pt x="15211" y="4322"/>
                </a:cubicBezTo>
                <a:cubicBezTo>
                  <a:pt x="15232" y="4322"/>
                  <a:pt x="15245" y="4307"/>
                  <a:pt x="15246" y="4290"/>
                </a:cubicBezTo>
                <a:cubicBezTo>
                  <a:pt x="15248" y="4291"/>
                  <a:pt x="15252" y="4291"/>
                  <a:pt x="15255" y="4291"/>
                </a:cubicBezTo>
                <a:cubicBezTo>
                  <a:pt x="15300" y="4291"/>
                  <a:pt x="15301" y="4221"/>
                  <a:pt x="15255" y="4221"/>
                </a:cubicBezTo>
                <a:close/>
                <a:moveTo>
                  <a:pt x="7940" y="4263"/>
                </a:moveTo>
                <a:cubicBezTo>
                  <a:pt x="7894" y="4263"/>
                  <a:pt x="7894" y="4333"/>
                  <a:pt x="7940" y="4333"/>
                </a:cubicBezTo>
                <a:cubicBezTo>
                  <a:pt x="7986" y="4333"/>
                  <a:pt x="7986" y="4263"/>
                  <a:pt x="7940" y="4263"/>
                </a:cubicBezTo>
                <a:close/>
                <a:moveTo>
                  <a:pt x="16397" y="4269"/>
                </a:moveTo>
                <a:cubicBezTo>
                  <a:pt x="16351" y="4269"/>
                  <a:pt x="16351" y="4340"/>
                  <a:pt x="16397" y="4340"/>
                </a:cubicBezTo>
                <a:cubicBezTo>
                  <a:pt x="16442" y="4340"/>
                  <a:pt x="16442" y="4269"/>
                  <a:pt x="16397" y="4269"/>
                </a:cubicBezTo>
                <a:close/>
                <a:moveTo>
                  <a:pt x="12297" y="4240"/>
                </a:moveTo>
                <a:cubicBezTo>
                  <a:pt x="12288" y="4240"/>
                  <a:pt x="12278" y="4242"/>
                  <a:pt x="12270" y="4247"/>
                </a:cubicBezTo>
                <a:cubicBezTo>
                  <a:pt x="12258" y="4252"/>
                  <a:pt x="12250" y="4257"/>
                  <a:pt x="12239" y="4263"/>
                </a:cubicBezTo>
                <a:cubicBezTo>
                  <a:pt x="12213" y="4275"/>
                  <a:pt x="12206" y="4311"/>
                  <a:pt x="12219" y="4336"/>
                </a:cubicBezTo>
                <a:cubicBezTo>
                  <a:pt x="12230" y="4354"/>
                  <a:pt x="12248" y="4362"/>
                  <a:pt x="12266" y="4362"/>
                </a:cubicBezTo>
                <a:cubicBezTo>
                  <a:pt x="12275" y="4362"/>
                  <a:pt x="12284" y="4360"/>
                  <a:pt x="12293" y="4356"/>
                </a:cubicBezTo>
                <a:cubicBezTo>
                  <a:pt x="12303" y="4351"/>
                  <a:pt x="12313" y="4345"/>
                  <a:pt x="12323" y="4340"/>
                </a:cubicBezTo>
                <a:cubicBezTo>
                  <a:pt x="12349" y="4327"/>
                  <a:pt x="12357" y="4290"/>
                  <a:pt x="12342" y="4267"/>
                </a:cubicBezTo>
                <a:cubicBezTo>
                  <a:pt x="12332" y="4249"/>
                  <a:pt x="12315" y="4240"/>
                  <a:pt x="12297" y="4240"/>
                </a:cubicBezTo>
                <a:close/>
                <a:moveTo>
                  <a:pt x="14550" y="4328"/>
                </a:moveTo>
                <a:cubicBezTo>
                  <a:pt x="14528" y="4328"/>
                  <a:pt x="14528" y="4363"/>
                  <a:pt x="14550" y="4363"/>
                </a:cubicBezTo>
                <a:cubicBezTo>
                  <a:pt x="14574" y="4363"/>
                  <a:pt x="14574" y="4328"/>
                  <a:pt x="14550" y="4328"/>
                </a:cubicBezTo>
                <a:close/>
                <a:moveTo>
                  <a:pt x="13290" y="4264"/>
                </a:moveTo>
                <a:cubicBezTo>
                  <a:pt x="13262" y="4264"/>
                  <a:pt x="13238" y="4299"/>
                  <a:pt x="13263" y="4324"/>
                </a:cubicBezTo>
                <a:cubicBezTo>
                  <a:pt x="13271" y="4333"/>
                  <a:pt x="13282" y="4345"/>
                  <a:pt x="13292" y="4354"/>
                </a:cubicBezTo>
                <a:cubicBezTo>
                  <a:pt x="13299" y="4362"/>
                  <a:pt x="13308" y="4365"/>
                  <a:pt x="13316" y="4365"/>
                </a:cubicBezTo>
                <a:cubicBezTo>
                  <a:pt x="13343" y="4365"/>
                  <a:pt x="13367" y="4329"/>
                  <a:pt x="13341" y="4305"/>
                </a:cubicBezTo>
                <a:cubicBezTo>
                  <a:pt x="13331" y="4294"/>
                  <a:pt x="13323" y="4284"/>
                  <a:pt x="13313" y="4274"/>
                </a:cubicBezTo>
                <a:cubicBezTo>
                  <a:pt x="13306" y="4267"/>
                  <a:pt x="13298" y="4264"/>
                  <a:pt x="13290" y="4264"/>
                </a:cubicBezTo>
                <a:close/>
                <a:moveTo>
                  <a:pt x="7212" y="4249"/>
                </a:moveTo>
                <a:cubicBezTo>
                  <a:pt x="7185" y="4249"/>
                  <a:pt x="7158" y="4266"/>
                  <a:pt x="7158" y="4300"/>
                </a:cubicBezTo>
                <a:lnTo>
                  <a:pt x="7158" y="4316"/>
                </a:lnTo>
                <a:cubicBezTo>
                  <a:pt x="7158" y="4351"/>
                  <a:pt x="7185" y="4368"/>
                  <a:pt x="7212" y="4368"/>
                </a:cubicBezTo>
                <a:cubicBezTo>
                  <a:pt x="7239" y="4368"/>
                  <a:pt x="7265" y="4351"/>
                  <a:pt x="7265" y="4316"/>
                </a:cubicBezTo>
                <a:lnTo>
                  <a:pt x="7265" y="4300"/>
                </a:lnTo>
                <a:cubicBezTo>
                  <a:pt x="7265" y="4266"/>
                  <a:pt x="7238" y="4249"/>
                  <a:pt x="7212" y="4249"/>
                </a:cubicBezTo>
                <a:close/>
                <a:moveTo>
                  <a:pt x="22332" y="4283"/>
                </a:moveTo>
                <a:cubicBezTo>
                  <a:pt x="22264" y="4283"/>
                  <a:pt x="22262" y="4389"/>
                  <a:pt x="22332" y="4389"/>
                </a:cubicBezTo>
                <a:cubicBezTo>
                  <a:pt x="22400" y="4389"/>
                  <a:pt x="22401" y="4283"/>
                  <a:pt x="22332" y="4283"/>
                </a:cubicBezTo>
                <a:close/>
                <a:moveTo>
                  <a:pt x="1230" y="4272"/>
                </a:moveTo>
                <a:cubicBezTo>
                  <a:pt x="1189" y="4272"/>
                  <a:pt x="1152" y="4325"/>
                  <a:pt x="1189" y="4362"/>
                </a:cubicBezTo>
                <a:lnTo>
                  <a:pt x="1205" y="4378"/>
                </a:lnTo>
                <a:cubicBezTo>
                  <a:pt x="1216" y="4389"/>
                  <a:pt x="1229" y="4394"/>
                  <a:pt x="1241" y="4394"/>
                </a:cubicBezTo>
                <a:cubicBezTo>
                  <a:pt x="1282" y="4394"/>
                  <a:pt x="1319" y="4341"/>
                  <a:pt x="1281" y="4304"/>
                </a:cubicBezTo>
                <a:lnTo>
                  <a:pt x="1266" y="4288"/>
                </a:lnTo>
                <a:cubicBezTo>
                  <a:pt x="1255" y="4277"/>
                  <a:pt x="1242" y="4272"/>
                  <a:pt x="1230" y="4272"/>
                </a:cubicBezTo>
                <a:close/>
                <a:moveTo>
                  <a:pt x="6231" y="4333"/>
                </a:moveTo>
                <a:cubicBezTo>
                  <a:pt x="6223" y="4333"/>
                  <a:pt x="6214" y="4336"/>
                  <a:pt x="6207" y="4343"/>
                </a:cubicBezTo>
                <a:lnTo>
                  <a:pt x="6192" y="4359"/>
                </a:lnTo>
                <a:cubicBezTo>
                  <a:pt x="6166" y="4383"/>
                  <a:pt x="6191" y="4419"/>
                  <a:pt x="6218" y="4419"/>
                </a:cubicBezTo>
                <a:cubicBezTo>
                  <a:pt x="6226" y="4419"/>
                  <a:pt x="6235" y="4416"/>
                  <a:pt x="6242" y="4409"/>
                </a:cubicBezTo>
                <a:lnTo>
                  <a:pt x="6258" y="4394"/>
                </a:lnTo>
                <a:cubicBezTo>
                  <a:pt x="6283" y="4369"/>
                  <a:pt x="6258" y="4333"/>
                  <a:pt x="6231" y="4333"/>
                </a:cubicBezTo>
                <a:close/>
                <a:moveTo>
                  <a:pt x="7843" y="4253"/>
                </a:moveTo>
                <a:cubicBezTo>
                  <a:pt x="7826" y="4253"/>
                  <a:pt x="7808" y="4265"/>
                  <a:pt x="7808" y="4288"/>
                </a:cubicBezTo>
                <a:lnTo>
                  <a:pt x="7808" y="4394"/>
                </a:lnTo>
                <a:cubicBezTo>
                  <a:pt x="7808" y="4417"/>
                  <a:pt x="7826" y="4428"/>
                  <a:pt x="7843" y="4428"/>
                </a:cubicBezTo>
                <a:cubicBezTo>
                  <a:pt x="7861" y="4428"/>
                  <a:pt x="7878" y="4417"/>
                  <a:pt x="7878" y="4394"/>
                </a:cubicBezTo>
                <a:lnTo>
                  <a:pt x="7878" y="4288"/>
                </a:lnTo>
                <a:cubicBezTo>
                  <a:pt x="7878" y="4265"/>
                  <a:pt x="7861" y="4253"/>
                  <a:pt x="7843" y="4253"/>
                </a:cubicBezTo>
                <a:close/>
                <a:moveTo>
                  <a:pt x="15658" y="4298"/>
                </a:moveTo>
                <a:cubicBezTo>
                  <a:pt x="15644" y="4298"/>
                  <a:pt x="15632" y="4305"/>
                  <a:pt x="15628" y="4322"/>
                </a:cubicBezTo>
                <a:lnTo>
                  <a:pt x="15613" y="4398"/>
                </a:lnTo>
                <a:cubicBezTo>
                  <a:pt x="15606" y="4425"/>
                  <a:pt x="15629" y="4443"/>
                  <a:pt x="15650" y="4443"/>
                </a:cubicBezTo>
                <a:cubicBezTo>
                  <a:pt x="15664" y="4443"/>
                  <a:pt x="15677" y="4435"/>
                  <a:pt x="15681" y="4417"/>
                </a:cubicBezTo>
                <a:lnTo>
                  <a:pt x="15696" y="4342"/>
                </a:lnTo>
                <a:cubicBezTo>
                  <a:pt x="15702" y="4316"/>
                  <a:pt x="15678" y="4298"/>
                  <a:pt x="15658" y="4298"/>
                </a:cubicBezTo>
                <a:close/>
                <a:moveTo>
                  <a:pt x="11621" y="4345"/>
                </a:moveTo>
                <a:cubicBezTo>
                  <a:pt x="11595" y="4345"/>
                  <a:pt x="11568" y="4363"/>
                  <a:pt x="11568" y="4398"/>
                </a:cubicBezTo>
                <a:lnTo>
                  <a:pt x="11568" y="4427"/>
                </a:lnTo>
                <a:cubicBezTo>
                  <a:pt x="11568" y="4461"/>
                  <a:pt x="11595" y="4479"/>
                  <a:pt x="11621" y="4479"/>
                </a:cubicBezTo>
                <a:cubicBezTo>
                  <a:pt x="11648" y="4479"/>
                  <a:pt x="11674" y="4462"/>
                  <a:pt x="11675" y="4427"/>
                </a:cubicBezTo>
                <a:lnTo>
                  <a:pt x="11675" y="4398"/>
                </a:lnTo>
                <a:cubicBezTo>
                  <a:pt x="11675" y="4363"/>
                  <a:pt x="11648" y="4345"/>
                  <a:pt x="11621" y="4345"/>
                </a:cubicBezTo>
                <a:close/>
                <a:moveTo>
                  <a:pt x="12567" y="4396"/>
                </a:moveTo>
                <a:cubicBezTo>
                  <a:pt x="12549" y="4396"/>
                  <a:pt x="12532" y="4407"/>
                  <a:pt x="12532" y="4430"/>
                </a:cubicBezTo>
                <a:lnTo>
                  <a:pt x="12532" y="4446"/>
                </a:lnTo>
                <a:cubicBezTo>
                  <a:pt x="12532" y="4469"/>
                  <a:pt x="12549" y="4481"/>
                  <a:pt x="12567" y="4481"/>
                </a:cubicBezTo>
                <a:cubicBezTo>
                  <a:pt x="12584" y="4481"/>
                  <a:pt x="12602" y="4469"/>
                  <a:pt x="12602" y="4446"/>
                </a:cubicBezTo>
                <a:lnTo>
                  <a:pt x="12602" y="4430"/>
                </a:lnTo>
                <a:cubicBezTo>
                  <a:pt x="12602" y="4407"/>
                  <a:pt x="12584" y="4396"/>
                  <a:pt x="12567" y="4396"/>
                </a:cubicBezTo>
                <a:close/>
                <a:moveTo>
                  <a:pt x="4263" y="4389"/>
                </a:moveTo>
                <a:cubicBezTo>
                  <a:pt x="4245" y="4389"/>
                  <a:pt x="4227" y="4401"/>
                  <a:pt x="4227" y="4424"/>
                </a:cubicBezTo>
                <a:lnTo>
                  <a:pt x="4227" y="4453"/>
                </a:lnTo>
                <a:cubicBezTo>
                  <a:pt x="4227" y="4476"/>
                  <a:pt x="4245" y="4488"/>
                  <a:pt x="4263" y="4488"/>
                </a:cubicBezTo>
                <a:cubicBezTo>
                  <a:pt x="4281" y="4488"/>
                  <a:pt x="4299" y="4476"/>
                  <a:pt x="4299" y="4453"/>
                </a:cubicBezTo>
                <a:lnTo>
                  <a:pt x="4299" y="4424"/>
                </a:lnTo>
                <a:cubicBezTo>
                  <a:pt x="4299" y="4401"/>
                  <a:pt x="4281" y="4389"/>
                  <a:pt x="4263" y="4389"/>
                </a:cubicBezTo>
                <a:close/>
                <a:moveTo>
                  <a:pt x="3060" y="4384"/>
                </a:moveTo>
                <a:cubicBezTo>
                  <a:pt x="3033" y="4384"/>
                  <a:pt x="3006" y="4401"/>
                  <a:pt x="3006" y="4436"/>
                </a:cubicBezTo>
                <a:lnTo>
                  <a:pt x="3006" y="4451"/>
                </a:lnTo>
                <a:cubicBezTo>
                  <a:pt x="3006" y="4485"/>
                  <a:pt x="3033" y="4502"/>
                  <a:pt x="3060" y="4502"/>
                </a:cubicBezTo>
                <a:cubicBezTo>
                  <a:pt x="3087" y="4502"/>
                  <a:pt x="3114" y="4485"/>
                  <a:pt x="3114" y="4451"/>
                </a:cubicBezTo>
                <a:lnTo>
                  <a:pt x="3114" y="4436"/>
                </a:lnTo>
                <a:cubicBezTo>
                  <a:pt x="3114" y="4401"/>
                  <a:pt x="3087" y="4384"/>
                  <a:pt x="3060" y="4384"/>
                </a:cubicBezTo>
                <a:close/>
                <a:moveTo>
                  <a:pt x="6670" y="4441"/>
                </a:moveTo>
                <a:cubicBezTo>
                  <a:pt x="6602" y="4442"/>
                  <a:pt x="6600" y="4548"/>
                  <a:pt x="6670" y="4548"/>
                </a:cubicBezTo>
                <a:cubicBezTo>
                  <a:pt x="6739" y="4548"/>
                  <a:pt x="6739" y="4441"/>
                  <a:pt x="6670" y="4441"/>
                </a:cubicBezTo>
                <a:close/>
                <a:moveTo>
                  <a:pt x="5043" y="4480"/>
                </a:moveTo>
                <a:cubicBezTo>
                  <a:pt x="4997" y="4480"/>
                  <a:pt x="4997" y="4551"/>
                  <a:pt x="5043" y="4551"/>
                </a:cubicBezTo>
                <a:cubicBezTo>
                  <a:pt x="5089" y="4551"/>
                  <a:pt x="5089" y="4480"/>
                  <a:pt x="5043" y="4480"/>
                </a:cubicBezTo>
                <a:close/>
                <a:moveTo>
                  <a:pt x="3692" y="4388"/>
                </a:moveTo>
                <a:cubicBezTo>
                  <a:pt x="3674" y="4388"/>
                  <a:pt x="3656" y="4399"/>
                  <a:pt x="3656" y="4422"/>
                </a:cubicBezTo>
                <a:lnTo>
                  <a:pt x="3656" y="4529"/>
                </a:lnTo>
                <a:cubicBezTo>
                  <a:pt x="3656" y="4551"/>
                  <a:pt x="3674" y="4563"/>
                  <a:pt x="3692" y="4563"/>
                </a:cubicBezTo>
                <a:cubicBezTo>
                  <a:pt x="3710" y="4563"/>
                  <a:pt x="3728" y="4551"/>
                  <a:pt x="3728" y="4529"/>
                </a:cubicBezTo>
                <a:lnTo>
                  <a:pt x="3728" y="4422"/>
                </a:lnTo>
                <a:cubicBezTo>
                  <a:pt x="3728" y="4399"/>
                  <a:pt x="3710" y="4388"/>
                  <a:pt x="3692" y="4388"/>
                </a:cubicBezTo>
                <a:close/>
                <a:moveTo>
                  <a:pt x="14264" y="4490"/>
                </a:moveTo>
                <a:cubicBezTo>
                  <a:pt x="14256" y="4490"/>
                  <a:pt x="14247" y="4493"/>
                  <a:pt x="14240" y="4500"/>
                </a:cubicBezTo>
                <a:lnTo>
                  <a:pt x="14225" y="4516"/>
                </a:lnTo>
                <a:cubicBezTo>
                  <a:pt x="14199" y="4540"/>
                  <a:pt x="14224" y="4576"/>
                  <a:pt x="14251" y="4576"/>
                </a:cubicBezTo>
                <a:cubicBezTo>
                  <a:pt x="14259" y="4576"/>
                  <a:pt x="14267" y="4573"/>
                  <a:pt x="14274" y="4566"/>
                </a:cubicBezTo>
                <a:lnTo>
                  <a:pt x="14289" y="4551"/>
                </a:lnTo>
                <a:cubicBezTo>
                  <a:pt x="14315" y="4526"/>
                  <a:pt x="14291" y="4490"/>
                  <a:pt x="14264" y="4490"/>
                </a:cubicBezTo>
                <a:close/>
                <a:moveTo>
                  <a:pt x="9324" y="4478"/>
                </a:moveTo>
                <a:cubicBezTo>
                  <a:pt x="9299" y="4478"/>
                  <a:pt x="9274" y="4503"/>
                  <a:pt x="9291" y="4530"/>
                </a:cubicBezTo>
                <a:cubicBezTo>
                  <a:pt x="9302" y="4546"/>
                  <a:pt x="9311" y="4560"/>
                  <a:pt x="9322" y="4574"/>
                </a:cubicBezTo>
                <a:cubicBezTo>
                  <a:pt x="9329" y="4586"/>
                  <a:pt x="9341" y="4591"/>
                  <a:pt x="9351" y="4591"/>
                </a:cubicBezTo>
                <a:cubicBezTo>
                  <a:pt x="9376" y="4591"/>
                  <a:pt x="9400" y="4565"/>
                  <a:pt x="9383" y="4539"/>
                </a:cubicBezTo>
                <a:cubicBezTo>
                  <a:pt x="9372" y="4525"/>
                  <a:pt x="9363" y="4509"/>
                  <a:pt x="9353" y="4494"/>
                </a:cubicBezTo>
                <a:cubicBezTo>
                  <a:pt x="9346" y="4483"/>
                  <a:pt x="9335" y="4478"/>
                  <a:pt x="9324" y="4478"/>
                </a:cubicBezTo>
                <a:close/>
                <a:moveTo>
                  <a:pt x="8361" y="4491"/>
                </a:moveTo>
                <a:cubicBezTo>
                  <a:pt x="8348" y="4491"/>
                  <a:pt x="8337" y="4509"/>
                  <a:pt x="8349" y="4521"/>
                </a:cubicBezTo>
                <a:cubicBezTo>
                  <a:pt x="8380" y="4556"/>
                  <a:pt x="8410" y="4592"/>
                  <a:pt x="8440" y="4625"/>
                </a:cubicBezTo>
                <a:cubicBezTo>
                  <a:pt x="8443" y="4629"/>
                  <a:pt x="8447" y="4631"/>
                  <a:pt x="8451" y="4631"/>
                </a:cubicBezTo>
                <a:cubicBezTo>
                  <a:pt x="8464" y="4631"/>
                  <a:pt x="8476" y="4613"/>
                  <a:pt x="8465" y="4600"/>
                </a:cubicBezTo>
                <a:cubicBezTo>
                  <a:pt x="8434" y="4566"/>
                  <a:pt x="8404" y="4531"/>
                  <a:pt x="8374" y="4497"/>
                </a:cubicBezTo>
                <a:cubicBezTo>
                  <a:pt x="8370" y="4493"/>
                  <a:pt x="8366" y="4491"/>
                  <a:pt x="8361" y="4491"/>
                </a:cubicBezTo>
                <a:close/>
                <a:moveTo>
                  <a:pt x="8777" y="4504"/>
                </a:moveTo>
                <a:cubicBezTo>
                  <a:pt x="8763" y="4504"/>
                  <a:pt x="8750" y="4512"/>
                  <a:pt x="8747" y="4530"/>
                </a:cubicBezTo>
                <a:cubicBezTo>
                  <a:pt x="8739" y="4565"/>
                  <a:pt x="8747" y="4597"/>
                  <a:pt x="8769" y="4624"/>
                </a:cubicBezTo>
                <a:cubicBezTo>
                  <a:pt x="8774" y="4632"/>
                  <a:pt x="8783" y="4635"/>
                  <a:pt x="8792" y="4635"/>
                </a:cubicBezTo>
                <a:cubicBezTo>
                  <a:pt x="8802" y="4635"/>
                  <a:pt x="8812" y="4631"/>
                  <a:pt x="8819" y="4624"/>
                </a:cubicBezTo>
                <a:cubicBezTo>
                  <a:pt x="8836" y="4613"/>
                  <a:pt x="8833" y="4592"/>
                  <a:pt x="8820" y="4576"/>
                </a:cubicBezTo>
                <a:cubicBezTo>
                  <a:pt x="8814" y="4568"/>
                  <a:pt x="8814" y="4558"/>
                  <a:pt x="8815" y="4550"/>
                </a:cubicBezTo>
                <a:cubicBezTo>
                  <a:pt x="8821" y="4522"/>
                  <a:pt x="8798" y="4504"/>
                  <a:pt x="8777" y="4504"/>
                </a:cubicBezTo>
                <a:close/>
                <a:moveTo>
                  <a:pt x="5553" y="4558"/>
                </a:moveTo>
                <a:cubicBezTo>
                  <a:pt x="5543" y="4558"/>
                  <a:pt x="5534" y="4563"/>
                  <a:pt x="5528" y="4571"/>
                </a:cubicBezTo>
                <a:cubicBezTo>
                  <a:pt x="5527" y="4570"/>
                  <a:pt x="5525" y="4570"/>
                  <a:pt x="5524" y="4570"/>
                </a:cubicBezTo>
                <a:cubicBezTo>
                  <a:pt x="5488" y="4570"/>
                  <a:pt x="5476" y="4628"/>
                  <a:pt x="5516" y="4641"/>
                </a:cubicBezTo>
                <a:cubicBezTo>
                  <a:pt x="5522" y="4643"/>
                  <a:pt x="5528" y="4644"/>
                  <a:pt x="5534" y="4644"/>
                </a:cubicBezTo>
                <a:cubicBezTo>
                  <a:pt x="5559" y="4644"/>
                  <a:pt x="5580" y="4626"/>
                  <a:pt x="5589" y="4603"/>
                </a:cubicBezTo>
                <a:cubicBezTo>
                  <a:pt x="5598" y="4584"/>
                  <a:pt x="5582" y="4563"/>
                  <a:pt x="5564" y="4560"/>
                </a:cubicBezTo>
                <a:cubicBezTo>
                  <a:pt x="5560" y="4559"/>
                  <a:pt x="5556" y="4558"/>
                  <a:pt x="5553" y="4558"/>
                </a:cubicBezTo>
                <a:close/>
                <a:moveTo>
                  <a:pt x="191" y="4542"/>
                </a:moveTo>
                <a:cubicBezTo>
                  <a:pt x="168" y="4542"/>
                  <a:pt x="143" y="4567"/>
                  <a:pt x="157" y="4595"/>
                </a:cubicBezTo>
                <a:cubicBezTo>
                  <a:pt x="163" y="4605"/>
                  <a:pt x="168" y="4615"/>
                  <a:pt x="173" y="4625"/>
                </a:cubicBezTo>
                <a:cubicBezTo>
                  <a:pt x="180" y="4638"/>
                  <a:pt x="190" y="4644"/>
                  <a:pt x="201" y="4644"/>
                </a:cubicBezTo>
                <a:cubicBezTo>
                  <a:pt x="225" y="4644"/>
                  <a:pt x="249" y="4618"/>
                  <a:pt x="235" y="4590"/>
                </a:cubicBezTo>
                <a:cubicBezTo>
                  <a:pt x="230" y="4579"/>
                  <a:pt x="224" y="4571"/>
                  <a:pt x="219" y="4560"/>
                </a:cubicBezTo>
                <a:cubicBezTo>
                  <a:pt x="213" y="4547"/>
                  <a:pt x="202" y="4542"/>
                  <a:pt x="191" y="4542"/>
                </a:cubicBezTo>
                <a:close/>
                <a:moveTo>
                  <a:pt x="18982" y="4499"/>
                </a:moveTo>
                <a:cubicBezTo>
                  <a:pt x="18958" y="4499"/>
                  <a:pt x="18937" y="4515"/>
                  <a:pt x="18929" y="4537"/>
                </a:cubicBezTo>
                <a:cubicBezTo>
                  <a:pt x="18924" y="4553"/>
                  <a:pt x="18919" y="4568"/>
                  <a:pt x="18914" y="4582"/>
                </a:cubicBezTo>
                <a:cubicBezTo>
                  <a:pt x="18904" y="4609"/>
                  <a:pt x="18924" y="4641"/>
                  <a:pt x="18950" y="4647"/>
                </a:cubicBezTo>
                <a:cubicBezTo>
                  <a:pt x="18955" y="4649"/>
                  <a:pt x="18960" y="4649"/>
                  <a:pt x="18964" y="4649"/>
                </a:cubicBezTo>
                <a:cubicBezTo>
                  <a:pt x="18988" y="4649"/>
                  <a:pt x="19008" y="4632"/>
                  <a:pt x="19016" y="4610"/>
                </a:cubicBezTo>
                <a:cubicBezTo>
                  <a:pt x="19021" y="4597"/>
                  <a:pt x="19027" y="4582"/>
                  <a:pt x="19032" y="4566"/>
                </a:cubicBezTo>
                <a:cubicBezTo>
                  <a:pt x="19040" y="4539"/>
                  <a:pt x="19021" y="4508"/>
                  <a:pt x="18995" y="4500"/>
                </a:cubicBezTo>
                <a:cubicBezTo>
                  <a:pt x="18991" y="4499"/>
                  <a:pt x="18986" y="4499"/>
                  <a:pt x="18982" y="4499"/>
                </a:cubicBezTo>
                <a:close/>
                <a:moveTo>
                  <a:pt x="13604" y="4563"/>
                </a:moveTo>
                <a:cubicBezTo>
                  <a:pt x="13577" y="4563"/>
                  <a:pt x="13553" y="4599"/>
                  <a:pt x="13577" y="4624"/>
                </a:cubicBezTo>
                <a:lnTo>
                  <a:pt x="13593" y="4640"/>
                </a:lnTo>
                <a:cubicBezTo>
                  <a:pt x="13600" y="4647"/>
                  <a:pt x="13608" y="4650"/>
                  <a:pt x="13616" y="4650"/>
                </a:cubicBezTo>
                <a:cubicBezTo>
                  <a:pt x="13644" y="4650"/>
                  <a:pt x="13668" y="4614"/>
                  <a:pt x="13643" y="4590"/>
                </a:cubicBezTo>
                <a:lnTo>
                  <a:pt x="13627" y="4574"/>
                </a:lnTo>
                <a:cubicBezTo>
                  <a:pt x="13620" y="4566"/>
                  <a:pt x="13612" y="4563"/>
                  <a:pt x="13604" y="4563"/>
                </a:cubicBezTo>
                <a:close/>
                <a:moveTo>
                  <a:pt x="2519" y="4576"/>
                </a:moveTo>
                <a:cubicBezTo>
                  <a:pt x="2451" y="4576"/>
                  <a:pt x="2451" y="4682"/>
                  <a:pt x="2519" y="4683"/>
                </a:cubicBezTo>
                <a:cubicBezTo>
                  <a:pt x="2588" y="4683"/>
                  <a:pt x="2588" y="4576"/>
                  <a:pt x="2519" y="4576"/>
                </a:cubicBezTo>
                <a:close/>
                <a:moveTo>
                  <a:pt x="21520" y="4629"/>
                </a:moveTo>
                <a:cubicBezTo>
                  <a:pt x="21474" y="4629"/>
                  <a:pt x="21474" y="4700"/>
                  <a:pt x="21520" y="4700"/>
                </a:cubicBezTo>
                <a:cubicBezTo>
                  <a:pt x="21565" y="4700"/>
                  <a:pt x="21564" y="4629"/>
                  <a:pt x="21520" y="4629"/>
                </a:cubicBezTo>
                <a:close/>
                <a:moveTo>
                  <a:pt x="20017" y="4611"/>
                </a:moveTo>
                <a:cubicBezTo>
                  <a:pt x="19990" y="4611"/>
                  <a:pt x="19966" y="4647"/>
                  <a:pt x="19992" y="4671"/>
                </a:cubicBezTo>
                <a:cubicBezTo>
                  <a:pt x="20001" y="4682"/>
                  <a:pt x="20011" y="4691"/>
                  <a:pt x="20022" y="4702"/>
                </a:cubicBezTo>
                <a:cubicBezTo>
                  <a:pt x="20029" y="4709"/>
                  <a:pt x="20037" y="4712"/>
                  <a:pt x="20045" y="4712"/>
                </a:cubicBezTo>
                <a:cubicBezTo>
                  <a:pt x="20072" y="4712"/>
                  <a:pt x="20096" y="4676"/>
                  <a:pt x="20071" y="4651"/>
                </a:cubicBezTo>
                <a:lnTo>
                  <a:pt x="20041" y="4621"/>
                </a:lnTo>
                <a:cubicBezTo>
                  <a:pt x="20033" y="4614"/>
                  <a:pt x="20025" y="4611"/>
                  <a:pt x="20017" y="4611"/>
                </a:cubicBezTo>
                <a:close/>
                <a:moveTo>
                  <a:pt x="4593" y="4630"/>
                </a:moveTo>
                <a:cubicBezTo>
                  <a:pt x="4575" y="4630"/>
                  <a:pt x="4557" y="4642"/>
                  <a:pt x="4556" y="4665"/>
                </a:cubicBezTo>
                <a:lnTo>
                  <a:pt x="4556" y="4681"/>
                </a:lnTo>
                <a:cubicBezTo>
                  <a:pt x="4556" y="4703"/>
                  <a:pt x="4574" y="4714"/>
                  <a:pt x="4592" y="4714"/>
                </a:cubicBezTo>
                <a:cubicBezTo>
                  <a:pt x="4610" y="4714"/>
                  <a:pt x="4628" y="4703"/>
                  <a:pt x="4628" y="4681"/>
                </a:cubicBezTo>
                <a:lnTo>
                  <a:pt x="4628" y="4665"/>
                </a:lnTo>
                <a:cubicBezTo>
                  <a:pt x="4628" y="4642"/>
                  <a:pt x="4610" y="4630"/>
                  <a:pt x="4593" y="4630"/>
                </a:cubicBezTo>
                <a:close/>
                <a:moveTo>
                  <a:pt x="18304" y="4591"/>
                </a:moveTo>
                <a:cubicBezTo>
                  <a:pt x="18277" y="4591"/>
                  <a:pt x="18254" y="4627"/>
                  <a:pt x="18279" y="4651"/>
                </a:cubicBezTo>
                <a:cubicBezTo>
                  <a:pt x="18299" y="4671"/>
                  <a:pt x="18320" y="4691"/>
                  <a:pt x="18338" y="4712"/>
                </a:cubicBezTo>
                <a:cubicBezTo>
                  <a:pt x="18346" y="4719"/>
                  <a:pt x="18354" y="4722"/>
                  <a:pt x="18362" y="4722"/>
                </a:cubicBezTo>
                <a:cubicBezTo>
                  <a:pt x="18390" y="4722"/>
                  <a:pt x="18414" y="4686"/>
                  <a:pt x="18389" y="4662"/>
                </a:cubicBezTo>
                <a:cubicBezTo>
                  <a:pt x="18369" y="4642"/>
                  <a:pt x="18349" y="4621"/>
                  <a:pt x="18328" y="4602"/>
                </a:cubicBezTo>
                <a:cubicBezTo>
                  <a:pt x="18320" y="4594"/>
                  <a:pt x="18312" y="4591"/>
                  <a:pt x="18304" y="4591"/>
                </a:cubicBezTo>
                <a:close/>
                <a:moveTo>
                  <a:pt x="20708" y="4624"/>
                </a:moveTo>
                <a:cubicBezTo>
                  <a:pt x="20638" y="4624"/>
                  <a:pt x="20638" y="4731"/>
                  <a:pt x="20708" y="4731"/>
                </a:cubicBezTo>
                <a:cubicBezTo>
                  <a:pt x="20776" y="4731"/>
                  <a:pt x="20777" y="4624"/>
                  <a:pt x="20708" y="4624"/>
                </a:cubicBezTo>
                <a:close/>
                <a:moveTo>
                  <a:pt x="5279" y="4626"/>
                </a:moveTo>
                <a:cubicBezTo>
                  <a:pt x="5211" y="4628"/>
                  <a:pt x="5210" y="4734"/>
                  <a:pt x="5279" y="4734"/>
                </a:cubicBezTo>
                <a:lnTo>
                  <a:pt x="5295" y="4734"/>
                </a:lnTo>
                <a:cubicBezTo>
                  <a:pt x="5364" y="4734"/>
                  <a:pt x="5364" y="4626"/>
                  <a:pt x="5295" y="4626"/>
                </a:cubicBezTo>
                <a:close/>
                <a:moveTo>
                  <a:pt x="16308" y="4663"/>
                </a:moveTo>
                <a:cubicBezTo>
                  <a:pt x="16294" y="4663"/>
                  <a:pt x="16280" y="4670"/>
                  <a:pt x="16275" y="4687"/>
                </a:cubicBezTo>
                <a:cubicBezTo>
                  <a:pt x="16269" y="4703"/>
                  <a:pt x="16264" y="4717"/>
                  <a:pt x="16259" y="4731"/>
                </a:cubicBezTo>
                <a:cubicBezTo>
                  <a:pt x="16251" y="4758"/>
                  <a:pt x="16272" y="4775"/>
                  <a:pt x="16294" y="4775"/>
                </a:cubicBezTo>
                <a:cubicBezTo>
                  <a:pt x="16308" y="4775"/>
                  <a:pt x="16322" y="4768"/>
                  <a:pt x="16327" y="4751"/>
                </a:cubicBezTo>
                <a:cubicBezTo>
                  <a:pt x="16332" y="4735"/>
                  <a:pt x="16338" y="4720"/>
                  <a:pt x="16343" y="4707"/>
                </a:cubicBezTo>
                <a:cubicBezTo>
                  <a:pt x="16352" y="4680"/>
                  <a:pt x="16330" y="4663"/>
                  <a:pt x="16308" y="4663"/>
                </a:cubicBezTo>
                <a:close/>
                <a:moveTo>
                  <a:pt x="10044" y="4670"/>
                </a:moveTo>
                <a:cubicBezTo>
                  <a:pt x="10003" y="4670"/>
                  <a:pt x="9967" y="4723"/>
                  <a:pt x="10004" y="4760"/>
                </a:cubicBezTo>
                <a:lnTo>
                  <a:pt x="10019" y="4776"/>
                </a:lnTo>
                <a:cubicBezTo>
                  <a:pt x="10031" y="4787"/>
                  <a:pt x="10043" y="4792"/>
                  <a:pt x="10055" y="4792"/>
                </a:cubicBezTo>
                <a:cubicBezTo>
                  <a:pt x="10096" y="4792"/>
                  <a:pt x="10133" y="4739"/>
                  <a:pt x="10096" y="4702"/>
                </a:cubicBezTo>
                <a:lnTo>
                  <a:pt x="10080" y="4686"/>
                </a:lnTo>
                <a:cubicBezTo>
                  <a:pt x="10069" y="4675"/>
                  <a:pt x="10056" y="4670"/>
                  <a:pt x="10044" y="4670"/>
                </a:cubicBezTo>
                <a:close/>
                <a:moveTo>
                  <a:pt x="17704" y="4661"/>
                </a:moveTo>
                <a:cubicBezTo>
                  <a:pt x="17663" y="4661"/>
                  <a:pt x="17627" y="4714"/>
                  <a:pt x="17665" y="4752"/>
                </a:cubicBezTo>
                <a:cubicBezTo>
                  <a:pt x="17675" y="4762"/>
                  <a:pt x="17684" y="4773"/>
                  <a:pt x="17693" y="4782"/>
                </a:cubicBezTo>
                <a:cubicBezTo>
                  <a:pt x="17704" y="4794"/>
                  <a:pt x="17716" y="4799"/>
                  <a:pt x="17729" y="4799"/>
                </a:cubicBezTo>
                <a:cubicBezTo>
                  <a:pt x="17769" y="4799"/>
                  <a:pt x="17806" y="4745"/>
                  <a:pt x="17770" y="4708"/>
                </a:cubicBezTo>
                <a:cubicBezTo>
                  <a:pt x="17759" y="4697"/>
                  <a:pt x="17750" y="4687"/>
                  <a:pt x="17740" y="4678"/>
                </a:cubicBezTo>
                <a:cubicBezTo>
                  <a:pt x="17729" y="4666"/>
                  <a:pt x="17716" y="4661"/>
                  <a:pt x="17704" y="4661"/>
                </a:cubicBezTo>
                <a:close/>
                <a:moveTo>
                  <a:pt x="4247" y="4719"/>
                </a:moveTo>
                <a:cubicBezTo>
                  <a:pt x="4229" y="4719"/>
                  <a:pt x="4212" y="4731"/>
                  <a:pt x="4212" y="4754"/>
                </a:cubicBezTo>
                <a:lnTo>
                  <a:pt x="4212" y="4770"/>
                </a:lnTo>
                <a:cubicBezTo>
                  <a:pt x="4212" y="4792"/>
                  <a:pt x="4229" y="4803"/>
                  <a:pt x="4247" y="4803"/>
                </a:cubicBezTo>
                <a:cubicBezTo>
                  <a:pt x="4265" y="4803"/>
                  <a:pt x="4283" y="4792"/>
                  <a:pt x="4283" y="4770"/>
                </a:cubicBezTo>
                <a:lnTo>
                  <a:pt x="4283" y="4754"/>
                </a:lnTo>
                <a:cubicBezTo>
                  <a:pt x="4283" y="4731"/>
                  <a:pt x="4265" y="4719"/>
                  <a:pt x="4247" y="4719"/>
                </a:cubicBezTo>
                <a:close/>
                <a:moveTo>
                  <a:pt x="15045" y="4733"/>
                </a:moveTo>
                <a:cubicBezTo>
                  <a:pt x="15037" y="4733"/>
                  <a:pt x="15028" y="4736"/>
                  <a:pt x="15021" y="4744"/>
                </a:cubicBezTo>
                <a:lnTo>
                  <a:pt x="15005" y="4759"/>
                </a:lnTo>
                <a:cubicBezTo>
                  <a:pt x="14980" y="4784"/>
                  <a:pt x="15004" y="4819"/>
                  <a:pt x="15031" y="4819"/>
                </a:cubicBezTo>
                <a:cubicBezTo>
                  <a:pt x="15039" y="4819"/>
                  <a:pt x="15047" y="4816"/>
                  <a:pt x="15054" y="4808"/>
                </a:cubicBezTo>
                <a:lnTo>
                  <a:pt x="15070" y="4793"/>
                </a:lnTo>
                <a:cubicBezTo>
                  <a:pt x="15096" y="4769"/>
                  <a:pt x="15072" y="4733"/>
                  <a:pt x="15045" y="4733"/>
                </a:cubicBezTo>
                <a:close/>
                <a:moveTo>
                  <a:pt x="21071" y="4671"/>
                </a:moveTo>
                <a:cubicBezTo>
                  <a:pt x="21047" y="4671"/>
                  <a:pt x="21027" y="4687"/>
                  <a:pt x="21019" y="4710"/>
                </a:cubicBezTo>
                <a:cubicBezTo>
                  <a:pt x="21014" y="4725"/>
                  <a:pt x="21009" y="4740"/>
                  <a:pt x="21004" y="4755"/>
                </a:cubicBezTo>
                <a:cubicBezTo>
                  <a:pt x="20993" y="4782"/>
                  <a:pt x="21014" y="4814"/>
                  <a:pt x="21040" y="4820"/>
                </a:cubicBezTo>
                <a:cubicBezTo>
                  <a:pt x="21045" y="4821"/>
                  <a:pt x="21050" y="4822"/>
                  <a:pt x="21054" y="4822"/>
                </a:cubicBezTo>
                <a:cubicBezTo>
                  <a:pt x="21078" y="4822"/>
                  <a:pt x="21098" y="4805"/>
                  <a:pt x="21106" y="4783"/>
                </a:cubicBezTo>
                <a:cubicBezTo>
                  <a:pt x="21111" y="4770"/>
                  <a:pt x="21117" y="4754"/>
                  <a:pt x="21122" y="4739"/>
                </a:cubicBezTo>
                <a:cubicBezTo>
                  <a:pt x="21132" y="4712"/>
                  <a:pt x="21111" y="4681"/>
                  <a:pt x="21085" y="4673"/>
                </a:cubicBezTo>
                <a:cubicBezTo>
                  <a:pt x="21080" y="4672"/>
                  <a:pt x="21075" y="4671"/>
                  <a:pt x="21071" y="4671"/>
                </a:cubicBezTo>
                <a:close/>
                <a:moveTo>
                  <a:pt x="1992" y="4707"/>
                </a:moveTo>
                <a:cubicBezTo>
                  <a:pt x="1988" y="4707"/>
                  <a:pt x="1983" y="4707"/>
                  <a:pt x="1978" y="4709"/>
                </a:cubicBezTo>
                <a:cubicBezTo>
                  <a:pt x="1962" y="4714"/>
                  <a:pt x="1948" y="4719"/>
                  <a:pt x="1933" y="4725"/>
                </a:cubicBezTo>
                <a:cubicBezTo>
                  <a:pt x="1906" y="4734"/>
                  <a:pt x="1889" y="4761"/>
                  <a:pt x="1896" y="4791"/>
                </a:cubicBezTo>
                <a:cubicBezTo>
                  <a:pt x="1903" y="4813"/>
                  <a:pt x="1926" y="4829"/>
                  <a:pt x="1949" y="4829"/>
                </a:cubicBezTo>
                <a:cubicBezTo>
                  <a:pt x="1953" y="4829"/>
                  <a:pt x="1958" y="4829"/>
                  <a:pt x="1962" y="4827"/>
                </a:cubicBezTo>
                <a:cubicBezTo>
                  <a:pt x="1978" y="4822"/>
                  <a:pt x="1993" y="4817"/>
                  <a:pt x="2006" y="4812"/>
                </a:cubicBezTo>
                <a:cubicBezTo>
                  <a:pt x="2035" y="4802"/>
                  <a:pt x="2051" y="4775"/>
                  <a:pt x="2043" y="4746"/>
                </a:cubicBezTo>
                <a:cubicBezTo>
                  <a:pt x="2037" y="4724"/>
                  <a:pt x="2015" y="4707"/>
                  <a:pt x="1992" y="4707"/>
                </a:cubicBezTo>
                <a:close/>
                <a:moveTo>
                  <a:pt x="17133" y="4733"/>
                </a:moveTo>
                <a:cubicBezTo>
                  <a:pt x="17114" y="4733"/>
                  <a:pt x="17096" y="4743"/>
                  <a:pt x="17086" y="4760"/>
                </a:cubicBezTo>
                <a:cubicBezTo>
                  <a:pt x="17075" y="4776"/>
                  <a:pt x="17066" y="4791"/>
                  <a:pt x="17055" y="4804"/>
                </a:cubicBezTo>
                <a:cubicBezTo>
                  <a:pt x="17039" y="4829"/>
                  <a:pt x="17050" y="4865"/>
                  <a:pt x="17075" y="4878"/>
                </a:cubicBezTo>
                <a:cubicBezTo>
                  <a:pt x="17084" y="4883"/>
                  <a:pt x="17093" y="4885"/>
                  <a:pt x="17102" y="4885"/>
                </a:cubicBezTo>
                <a:cubicBezTo>
                  <a:pt x="17120" y="4885"/>
                  <a:pt x="17138" y="4875"/>
                  <a:pt x="17148" y="4859"/>
                </a:cubicBezTo>
                <a:cubicBezTo>
                  <a:pt x="17159" y="4843"/>
                  <a:pt x="17168" y="4828"/>
                  <a:pt x="17179" y="4814"/>
                </a:cubicBezTo>
                <a:cubicBezTo>
                  <a:pt x="17194" y="4791"/>
                  <a:pt x="17184" y="4755"/>
                  <a:pt x="17159" y="4740"/>
                </a:cubicBezTo>
                <a:cubicBezTo>
                  <a:pt x="17150" y="4735"/>
                  <a:pt x="17141" y="4733"/>
                  <a:pt x="17133" y="4733"/>
                </a:cubicBezTo>
                <a:close/>
                <a:moveTo>
                  <a:pt x="13077" y="4789"/>
                </a:moveTo>
                <a:cubicBezTo>
                  <a:pt x="13060" y="4789"/>
                  <a:pt x="13042" y="4800"/>
                  <a:pt x="13042" y="4823"/>
                </a:cubicBezTo>
                <a:lnTo>
                  <a:pt x="13042" y="4854"/>
                </a:lnTo>
                <a:cubicBezTo>
                  <a:pt x="13042" y="4876"/>
                  <a:pt x="13060" y="4887"/>
                  <a:pt x="13077" y="4887"/>
                </a:cubicBezTo>
                <a:cubicBezTo>
                  <a:pt x="13095" y="4887"/>
                  <a:pt x="13113" y="4876"/>
                  <a:pt x="13113" y="4854"/>
                </a:cubicBezTo>
                <a:lnTo>
                  <a:pt x="13113" y="4823"/>
                </a:lnTo>
                <a:cubicBezTo>
                  <a:pt x="13113" y="4800"/>
                  <a:pt x="13095" y="4789"/>
                  <a:pt x="13077" y="4789"/>
                </a:cubicBezTo>
                <a:close/>
                <a:moveTo>
                  <a:pt x="7626" y="4791"/>
                </a:moveTo>
                <a:cubicBezTo>
                  <a:pt x="7616" y="4791"/>
                  <a:pt x="7605" y="4796"/>
                  <a:pt x="7598" y="4810"/>
                </a:cubicBezTo>
                <a:cubicBezTo>
                  <a:pt x="7593" y="4820"/>
                  <a:pt x="7588" y="4829"/>
                  <a:pt x="7583" y="4840"/>
                </a:cubicBezTo>
                <a:cubicBezTo>
                  <a:pt x="7568" y="4868"/>
                  <a:pt x="7593" y="4894"/>
                  <a:pt x="7617" y="4894"/>
                </a:cubicBezTo>
                <a:cubicBezTo>
                  <a:pt x="7627" y="4894"/>
                  <a:pt x="7638" y="4889"/>
                  <a:pt x="7645" y="4876"/>
                </a:cubicBezTo>
                <a:cubicBezTo>
                  <a:pt x="7650" y="4865"/>
                  <a:pt x="7655" y="4856"/>
                  <a:pt x="7660" y="4845"/>
                </a:cubicBezTo>
                <a:cubicBezTo>
                  <a:pt x="7675" y="4817"/>
                  <a:pt x="7650" y="4791"/>
                  <a:pt x="7626" y="4791"/>
                </a:cubicBezTo>
                <a:close/>
                <a:moveTo>
                  <a:pt x="689" y="4754"/>
                </a:moveTo>
                <a:cubicBezTo>
                  <a:pt x="668" y="4754"/>
                  <a:pt x="646" y="4772"/>
                  <a:pt x="652" y="4798"/>
                </a:cubicBezTo>
                <a:cubicBezTo>
                  <a:pt x="657" y="4823"/>
                  <a:pt x="661" y="4848"/>
                  <a:pt x="665" y="4872"/>
                </a:cubicBezTo>
                <a:cubicBezTo>
                  <a:pt x="669" y="4891"/>
                  <a:pt x="683" y="4899"/>
                  <a:pt x="697" y="4899"/>
                </a:cubicBezTo>
                <a:cubicBezTo>
                  <a:pt x="718" y="4899"/>
                  <a:pt x="740" y="4882"/>
                  <a:pt x="734" y="4855"/>
                </a:cubicBezTo>
                <a:cubicBezTo>
                  <a:pt x="728" y="4829"/>
                  <a:pt x="723" y="4804"/>
                  <a:pt x="720" y="4780"/>
                </a:cubicBezTo>
                <a:cubicBezTo>
                  <a:pt x="716" y="4762"/>
                  <a:pt x="703" y="4754"/>
                  <a:pt x="689" y="4754"/>
                </a:cubicBezTo>
                <a:close/>
                <a:moveTo>
                  <a:pt x="11874" y="4783"/>
                </a:moveTo>
                <a:cubicBezTo>
                  <a:pt x="11847" y="4783"/>
                  <a:pt x="11820" y="4800"/>
                  <a:pt x="11820" y="4835"/>
                </a:cubicBezTo>
                <a:lnTo>
                  <a:pt x="11820" y="4850"/>
                </a:lnTo>
                <a:cubicBezTo>
                  <a:pt x="11820" y="4885"/>
                  <a:pt x="11847" y="4902"/>
                  <a:pt x="11874" y="4902"/>
                </a:cubicBezTo>
                <a:cubicBezTo>
                  <a:pt x="11900" y="4902"/>
                  <a:pt x="11927" y="4885"/>
                  <a:pt x="11927" y="4850"/>
                </a:cubicBezTo>
                <a:lnTo>
                  <a:pt x="11927" y="4835"/>
                </a:lnTo>
                <a:cubicBezTo>
                  <a:pt x="11927" y="4800"/>
                  <a:pt x="11900" y="4783"/>
                  <a:pt x="11874" y="4783"/>
                </a:cubicBezTo>
                <a:close/>
                <a:moveTo>
                  <a:pt x="15512" y="4807"/>
                </a:moveTo>
                <a:cubicBezTo>
                  <a:pt x="15489" y="4807"/>
                  <a:pt x="15464" y="4833"/>
                  <a:pt x="15479" y="4861"/>
                </a:cubicBezTo>
                <a:cubicBezTo>
                  <a:pt x="15484" y="4871"/>
                  <a:pt x="15489" y="4881"/>
                  <a:pt x="15494" y="4891"/>
                </a:cubicBezTo>
                <a:cubicBezTo>
                  <a:pt x="15501" y="4904"/>
                  <a:pt x="15511" y="4909"/>
                  <a:pt x="15522" y="4909"/>
                </a:cubicBezTo>
                <a:cubicBezTo>
                  <a:pt x="15545" y="4909"/>
                  <a:pt x="15570" y="4884"/>
                  <a:pt x="15556" y="4856"/>
                </a:cubicBezTo>
                <a:cubicBezTo>
                  <a:pt x="15551" y="4845"/>
                  <a:pt x="15546" y="4836"/>
                  <a:pt x="15540" y="4825"/>
                </a:cubicBezTo>
                <a:cubicBezTo>
                  <a:pt x="15534" y="4812"/>
                  <a:pt x="15523" y="4807"/>
                  <a:pt x="15512" y="4807"/>
                </a:cubicBezTo>
                <a:close/>
                <a:moveTo>
                  <a:pt x="22029" y="4842"/>
                </a:moveTo>
                <a:cubicBezTo>
                  <a:pt x="22011" y="4842"/>
                  <a:pt x="21994" y="4854"/>
                  <a:pt x="21994" y="4877"/>
                </a:cubicBezTo>
                <a:lnTo>
                  <a:pt x="21994" y="4892"/>
                </a:lnTo>
                <a:cubicBezTo>
                  <a:pt x="21994" y="4915"/>
                  <a:pt x="22011" y="4927"/>
                  <a:pt x="22029" y="4927"/>
                </a:cubicBezTo>
                <a:cubicBezTo>
                  <a:pt x="22047" y="4927"/>
                  <a:pt x="22065" y="4915"/>
                  <a:pt x="22065" y="4892"/>
                </a:cubicBezTo>
                <a:lnTo>
                  <a:pt x="22065" y="4877"/>
                </a:lnTo>
                <a:cubicBezTo>
                  <a:pt x="22065" y="4854"/>
                  <a:pt x="22047" y="4842"/>
                  <a:pt x="22029" y="4842"/>
                </a:cubicBezTo>
                <a:close/>
                <a:moveTo>
                  <a:pt x="13858" y="4880"/>
                </a:moveTo>
                <a:cubicBezTo>
                  <a:pt x="13812" y="4880"/>
                  <a:pt x="13812" y="4950"/>
                  <a:pt x="13858" y="4950"/>
                </a:cubicBezTo>
                <a:cubicBezTo>
                  <a:pt x="13904" y="4950"/>
                  <a:pt x="13904" y="4880"/>
                  <a:pt x="13858" y="4880"/>
                </a:cubicBezTo>
                <a:close/>
                <a:moveTo>
                  <a:pt x="12506" y="4786"/>
                </a:moveTo>
                <a:cubicBezTo>
                  <a:pt x="12489" y="4786"/>
                  <a:pt x="12471" y="4797"/>
                  <a:pt x="12471" y="4820"/>
                </a:cubicBezTo>
                <a:lnTo>
                  <a:pt x="12471" y="4927"/>
                </a:lnTo>
                <a:cubicBezTo>
                  <a:pt x="12470" y="4949"/>
                  <a:pt x="12488" y="4961"/>
                  <a:pt x="12505" y="4961"/>
                </a:cubicBezTo>
                <a:cubicBezTo>
                  <a:pt x="12523" y="4961"/>
                  <a:pt x="12541" y="4949"/>
                  <a:pt x="12542" y="4927"/>
                </a:cubicBezTo>
                <a:lnTo>
                  <a:pt x="12542" y="4820"/>
                </a:lnTo>
                <a:cubicBezTo>
                  <a:pt x="12542" y="4797"/>
                  <a:pt x="12524" y="4786"/>
                  <a:pt x="12506" y="4786"/>
                </a:cubicBezTo>
                <a:close/>
                <a:moveTo>
                  <a:pt x="24391" y="4833"/>
                </a:moveTo>
                <a:cubicBezTo>
                  <a:pt x="24368" y="4833"/>
                  <a:pt x="24346" y="4849"/>
                  <a:pt x="24339" y="4871"/>
                </a:cubicBezTo>
                <a:cubicBezTo>
                  <a:pt x="24334" y="4886"/>
                  <a:pt x="24329" y="4902"/>
                  <a:pt x="24323" y="4916"/>
                </a:cubicBezTo>
                <a:cubicBezTo>
                  <a:pt x="24313" y="4944"/>
                  <a:pt x="24334" y="4975"/>
                  <a:pt x="24360" y="4981"/>
                </a:cubicBezTo>
                <a:cubicBezTo>
                  <a:pt x="24365" y="4983"/>
                  <a:pt x="24369" y="4983"/>
                  <a:pt x="24374" y="4983"/>
                </a:cubicBezTo>
                <a:cubicBezTo>
                  <a:pt x="24397" y="4983"/>
                  <a:pt x="24418" y="4967"/>
                  <a:pt x="24425" y="4945"/>
                </a:cubicBezTo>
                <a:cubicBezTo>
                  <a:pt x="24430" y="4930"/>
                  <a:pt x="24435" y="4914"/>
                  <a:pt x="24441" y="4901"/>
                </a:cubicBezTo>
                <a:cubicBezTo>
                  <a:pt x="24451" y="4872"/>
                  <a:pt x="24430" y="4841"/>
                  <a:pt x="24404" y="4835"/>
                </a:cubicBezTo>
                <a:cubicBezTo>
                  <a:pt x="24400" y="4834"/>
                  <a:pt x="24395" y="4833"/>
                  <a:pt x="24391" y="4833"/>
                </a:cubicBezTo>
                <a:close/>
                <a:moveTo>
                  <a:pt x="4756" y="4900"/>
                </a:moveTo>
                <a:cubicBezTo>
                  <a:pt x="4748" y="4900"/>
                  <a:pt x="4740" y="4903"/>
                  <a:pt x="4732" y="4911"/>
                </a:cubicBezTo>
                <a:lnTo>
                  <a:pt x="4717" y="4927"/>
                </a:lnTo>
                <a:cubicBezTo>
                  <a:pt x="4691" y="4952"/>
                  <a:pt x="4715" y="4987"/>
                  <a:pt x="4742" y="4987"/>
                </a:cubicBezTo>
                <a:cubicBezTo>
                  <a:pt x="4750" y="4987"/>
                  <a:pt x="4759" y="4984"/>
                  <a:pt x="4766" y="4976"/>
                </a:cubicBezTo>
                <a:lnTo>
                  <a:pt x="4782" y="4960"/>
                </a:lnTo>
                <a:cubicBezTo>
                  <a:pt x="4806" y="4936"/>
                  <a:pt x="4783" y="4900"/>
                  <a:pt x="4756" y="4900"/>
                </a:cubicBezTo>
                <a:close/>
                <a:moveTo>
                  <a:pt x="6210" y="4918"/>
                </a:moveTo>
                <a:cubicBezTo>
                  <a:pt x="6164" y="4918"/>
                  <a:pt x="6164" y="4990"/>
                  <a:pt x="6210" y="4990"/>
                </a:cubicBezTo>
                <a:lnTo>
                  <a:pt x="6226" y="4990"/>
                </a:lnTo>
                <a:cubicBezTo>
                  <a:pt x="6272" y="4990"/>
                  <a:pt x="6272" y="4918"/>
                  <a:pt x="6226" y="4918"/>
                </a:cubicBezTo>
                <a:close/>
                <a:moveTo>
                  <a:pt x="19955" y="4911"/>
                </a:moveTo>
                <a:cubicBezTo>
                  <a:pt x="19938" y="4911"/>
                  <a:pt x="19920" y="4922"/>
                  <a:pt x="19920" y="4945"/>
                </a:cubicBezTo>
                <a:lnTo>
                  <a:pt x="19920" y="4960"/>
                </a:lnTo>
                <a:cubicBezTo>
                  <a:pt x="19920" y="4983"/>
                  <a:pt x="19938" y="4995"/>
                  <a:pt x="19956" y="4995"/>
                </a:cubicBezTo>
                <a:cubicBezTo>
                  <a:pt x="19974" y="4995"/>
                  <a:pt x="19992" y="4983"/>
                  <a:pt x="19992" y="4960"/>
                </a:cubicBezTo>
                <a:lnTo>
                  <a:pt x="19992" y="4945"/>
                </a:lnTo>
                <a:cubicBezTo>
                  <a:pt x="19992" y="4922"/>
                  <a:pt x="19973" y="4911"/>
                  <a:pt x="19955" y="4911"/>
                </a:cubicBezTo>
                <a:close/>
                <a:moveTo>
                  <a:pt x="6826" y="4876"/>
                </a:moveTo>
                <a:cubicBezTo>
                  <a:pt x="6803" y="4876"/>
                  <a:pt x="6780" y="4892"/>
                  <a:pt x="6775" y="4914"/>
                </a:cubicBezTo>
                <a:cubicBezTo>
                  <a:pt x="6766" y="4944"/>
                  <a:pt x="6783" y="4971"/>
                  <a:pt x="6812" y="4980"/>
                </a:cubicBezTo>
                <a:cubicBezTo>
                  <a:pt x="6827" y="4986"/>
                  <a:pt x="6841" y="4991"/>
                  <a:pt x="6856" y="4995"/>
                </a:cubicBezTo>
                <a:cubicBezTo>
                  <a:pt x="6860" y="4996"/>
                  <a:pt x="6865" y="4997"/>
                  <a:pt x="6869" y="4997"/>
                </a:cubicBezTo>
                <a:cubicBezTo>
                  <a:pt x="6893" y="4997"/>
                  <a:pt x="6916" y="4980"/>
                  <a:pt x="6922" y="4958"/>
                </a:cubicBezTo>
                <a:cubicBezTo>
                  <a:pt x="6929" y="4929"/>
                  <a:pt x="6912" y="4901"/>
                  <a:pt x="6885" y="4892"/>
                </a:cubicBezTo>
                <a:cubicBezTo>
                  <a:pt x="6869" y="4887"/>
                  <a:pt x="6855" y="4882"/>
                  <a:pt x="6840" y="4878"/>
                </a:cubicBezTo>
                <a:cubicBezTo>
                  <a:pt x="6836" y="4876"/>
                  <a:pt x="6831" y="4876"/>
                  <a:pt x="6826" y="4876"/>
                </a:cubicBezTo>
                <a:close/>
                <a:moveTo>
                  <a:pt x="3477" y="4925"/>
                </a:moveTo>
                <a:cubicBezTo>
                  <a:pt x="3466" y="4925"/>
                  <a:pt x="3456" y="4930"/>
                  <a:pt x="3449" y="4944"/>
                </a:cubicBezTo>
                <a:cubicBezTo>
                  <a:pt x="3444" y="4954"/>
                  <a:pt x="3438" y="4964"/>
                  <a:pt x="3433" y="4974"/>
                </a:cubicBezTo>
                <a:cubicBezTo>
                  <a:pt x="3419" y="5001"/>
                  <a:pt x="3443" y="5027"/>
                  <a:pt x="3466" y="5027"/>
                </a:cubicBezTo>
                <a:cubicBezTo>
                  <a:pt x="3477" y="5027"/>
                  <a:pt x="3487" y="5021"/>
                  <a:pt x="3494" y="5009"/>
                </a:cubicBezTo>
                <a:cubicBezTo>
                  <a:pt x="3499" y="4998"/>
                  <a:pt x="3504" y="4990"/>
                  <a:pt x="3510" y="4979"/>
                </a:cubicBezTo>
                <a:cubicBezTo>
                  <a:pt x="3524" y="4951"/>
                  <a:pt x="3500" y="4925"/>
                  <a:pt x="3477" y="4925"/>
                </a:cubicBezTo>
                <a:close/>
                <a:moveTo>
                  <a:pt x="14366" y="4957"/>
                </a:moveTo>
                <a:cubicBezTo>
                  <a:pt x="14356" y="4957"/>
                  <a:pt x="14348" y="4962"/>
                  <a:pt x="14342" y="4970"/>
                </a:cubicBezTo>
                <a:cubicBezTo>
                  <a:pt x="14340" y="4970"/>
                  <a:pt x="14339" y="4969"/>
                  <a:pt x="14337" y="4969"/>
                </a:cubicBezTo>
                <a:cubicBezTo>
                  <a:pt x="14303" y="4969"/>
                  <a:pt x="14290" y="5028"/>
                  <a:pt x="14330" y="5040"/>
                </a:cubicBezTo>
                <a:cubicBezTo>
                  <a:pt x="14337" y="5042"/>
                  <a:pt x="14343" y="5043"/>
                  <a:pt x="14348" y="5043"/>
                </a:cubicBezTo>
                <a:cubicBezTo>
                  <a:pt x="14373" y="5043"/>
                  <a:pt x="14394" y="5026"/>
                  <a:pt x="14404" y="5002"/>
                </a:cubicBezTo>
                <a:cubicBezTo>
                  <a:pt x="14411" y="4984"/>
                  <a:pt x="14396" y="4964"/>
                  <a:pt x="14379" y="4959"/>
                </a:cubicBezTo>
                <a:cubicBezTo>
                  <a:pt x="14374" y="4958"/>
                  <a:pt x="14370" y="4957"/>
                  <a:pt x="14366" y="4957"/>
                </a:cubicBezTo>
                <a:close/>
                <a:moveTo>
                  <a:pt x="9006" y="4942"/>
                </a:moveTo>
                <a:cubicBezTo>
                  <a:pt x="8983" y="4942"/>
                  <a:pt x="8958" y="4967"/>
                  <a:pt x="8972" y="4996"/>
                </a:cubicBezTo>
                <a:cubicBezTo>
                  <a:pt x="8977" y="5006"/>
                  <a:pt x="8982" y="5016"/>
                  <a:pt x="8988" y="5026"/>
                </a:cubicBezTo>
                <a:cubicBezTo>
                  <a:pt x="8994" y="5039"/>
                  <a:pt x="9005" y="5044"/>
                  <a:pt x="9015" y="5044"/>
                </a:cubicBezTo>
                <a:cubicBezTo>
                  <a:pt x="9039" y="5044"/>
                  <a:pt x="9064" y="5019"/>
                  <a:pt x="9049" y="4991"/>
                </a:cubicBezTo>
                <a:cubicBezTo>
                  <a:pt x="9044" y="4980"/>
                  <a:pt x="9039" y="4971"/>
                  <a:pt x="9034" y="4960"/>
                </a:cubicBezTo>
                <a:cubicBezTo>
                  <a:pt x="9027" y="4947"/>
                  <a:pt x="9017" y="4942"/>
                  <a:pt x="9006" y="4942"/>
                </a:cubicBezTo>
                <a:close/>
                <a:moveTo>
                  <a:pt x="11334" y="4975"/>
                </a:moveTo>
                <a:cubicBezTo>
                  <a:pt x="11265" y="4975"/>
                  <a:pt x="11265" y="5082"/>
                  <a:pt x="11334" y="5082"/>
                </a:cubicBezTo>
                <a:cubicBezTo>
                  <a:pt x="11402" y="5082"/>
                  <a:pt x="11402" y="4975"/>
                  <a:pt x="11334" y="4975"/>
                </a:cubicBezTo>
                <a:close/>
                <a:moveTo>
                  <a:pt x="15817" y="5019"/>
                </a:moveTo>
                <a:cubicBezTo>
                  <a:pt x="15811" y="5019"/>
                  <a:pt x="15806" y="5020"/>
                  <a:pt x="15800" y="5021"/>
                </a:cubicBezTo>
                <a:cubicBezTo>
                  <a:pt x="15759" y="5030"/>
                  <a:pt x="15771" y="5089"/>
                  <a:pt x="15809" y="5090"/>
                </a:cubicBezTo>
                <a:cubicBezTo>
                  <a:pt x="15815" y="5100"/>
                  <a:pt x="15827" y="5106"/>
                  <a:pt x="15838" y="5106"/>
                </a:cubicBezTo>
                <a:cubicBezTo>
                  <a:pt x="15845" y="5106"/>
                  <a:pt x="15851" y="5104"/>
                  <a:pt x="15856" y="5101"/>
                </a:cubicBezTo>
                <a:cubicBezTo>
                  <a:pt x="15874" y="5090"/>
                  <a:pt x="15877" y="5069"/>
                  <a:pt x="15869" y="5053"/>
                </a:cubicBezTo>
                <a:cubicBezTo>
                  <a:pt x="15858" y="5030"/>
                  <a:pt x="15838" y="5019"/>
                  <a:pt x="15817" y="5019"/>
                </a:cubicBezTo>
                <a:close/>
                <a:moveTo>
                  <a:pt x="13406" y="5030"/>
                </a:moveTo>
                <a:cubicBezTo>
                  <a:pt x="13389" y="5030"/>
                  <a:pt x="13371" y="5041"/>
                  <a:pt x="13371" y="5064"/>
                </a:cubicBezTo>
                <a:lnTo>
                  <a:pt x="13371" y="5080"/>
                </a:lnTo>
                <a:cubicBezTo>
                  <a:pt x="13371" y="5103"/>
                  <a:pt x="13388" y="5114"/>
                  <a:pt x="13406" y="5114"/>
                </a:cubicBezTo>
                <a:cubicBezTo>
                  <a:pt x="13423" y="5114"/>
                  <a:pt x="13441" y="5103"/>
                  <a:pt x="13441" y="5080"/>
                </a:cubicBezTo>
                <a:lnTo>
                  <a:pt x="13441" y="5064"/>
                </a:lnTo>
                <a:cubicBezTo>
                  <a:pt x="13441" y="5041"/>
                  <a:pt x="13424" y="5030"/>
                  <a:pt x="13406" y="5030"/>
                </a:cubicBezTo>
                <a:close/>
                <a:moveTo>
                  <a:pt x="16135" y="5019"/>
                </a:moveTo>
                <a:cubicBezTo>
                  <a:pt x="16124" y="5019"/>
                  <a:pt x="16114" y="5025"/>
                  <a:pt x="16107" y="5038"/>
                </a:cubicBezTo>
                <a:cubicBezTo>
                  <a:pt x="16102" y="5048"/>
                  <a:pt x="16097" y="5058"/>
                  <a:pt x="16091" y="5068"/>
                </a:cubicBezTo>
                <a:cubicBezTo>
                  <a:pt x="16077" y="5096"/>
                  <a:pt x="16102" y="5121"/>
                  <a:pt x="16125" y="5121"/>
                </a:cubicBezTo>
                <a:cubicBezTo>
                  <a:pt x="16136" y="5121"/>
                  <a:pt x="16147" y="5116"/>
                  <a:pt x="16153" y="5103"/>
                </a:cubicBezTo>
                <a:cubicBezTo>
                  <a:pt x="16158" y="5092"/>
                  <a:pt x="16164" y="5082"/>
                  <a:pt x="16169" y="5074"/>
                </a:cubicBezTo>
                <a:cubicBezTo>
                  <a:pt x="16183" y="5045"/>
                  <a:pt x="16159" y="5019"/>
                  <a:pt x="16135" y="5019"/>
                </a:cubicBezTo>
                <a:close/>
                <a:moveTo>
                  <a:pt x="491" y="5024"/>
                </a:moveTo>
                <a:cubicBezTo>
                  <a:pt x="468" y="5024"/>
                  <a:pt x="444" y="5049"/>
                  <a:pt x="458" y="5077"/>
                </a:cubicBezTo>
                <a:cubicBezTo>
                  <a:pt x="463" y="5087"/>
                  <a:pt x="469" y="5097"/>
                  <a:pt x="474" y="5107"/>
                </a:cubicBezTo>
                <a:cubicBezTo>
                  <a:pt x="480" y="5120"/>
                  <a:pt x="491" y="5125"/>
                  <a:pt x="501" y="5125"/>
                </a:cubicBezTo>
                <a:cubicBezTo>
                  <a:pt x="525" y="5125"/>
                  <a:pt x="549" y="5100"/>
                  <a:pt x="535" y="5071"/>
                </a:cubicBezTo>
                <a:cubicBezTo>
                  <a:pt x="528" y="5061"/>
                  <a:pt x="524" y="5053"/>
                  <a:pt x="519" y="5042"/>
                </a:cubicBezTo>
                <a:cubicBezTo>
                  <a:pt x="512" y="5029"/>
                  <a:pt x="502" y="5024"/>
                  <a:pt x="491" y="5024"/>
                </a:cubicBezTo>
                <a:close/>
                <a:moveTo>
                  <a:pt x="70" y="5070"/>
                </a:moveTo>
                <a:cubicBezTo>
                  <a:pt x="57" y="5070"/>
                  <a:pt x="44" y="5089"/>
                  <a:pt x="57" y="5101"/>
                </a:cubicBezTo>
                <a:lnTo>
                  <a:pt x="102" y="5145"/>
                </a:lnTo>
                <a:cubicBezTo>
                  <a:pt x="105" y="5148"/>
                  <a:pt x="110" y="5150"/>
                  <a:pt x="113" y="5150"/>
                </a:cubicBezTo>
                <a:cubicBezTo>
                  <a:pt x="127" y="5150"/>
                  <a:pt x="138" y="5133"/>
                  <a:pt x="126" y="5121"/>
                </a:cubicBezTo>
                <a:lnTo>
                  <a:pt x="82" y="5076"/>
                </a:lnTo>
                <a:cubicBezTo>
                  <a:pt x="78" y="5072"/>
                  <a:pt x="74" y="5070"/>
                  <a:pt x="70" y="5070"/>
                </a:cubicBezTo>
                <a:close/>
                <a:moveTo>
                  <a:pt x="23276" y="5072"/>
                </a:moveTo>
                <a:cubicBezTo>
                  <a:pt x="23258" y="5072"/>
                  <a:pt x="23240" y="5084"/>
                  <a:pt x="23240" y="5107"/>
                </a:cubicBezTo>
                <a:lnTo>
                  <a:pt x="23240" y="5123"/>
                </a:lnTo>
                <a:cubicBezTo>
                  <a:pt x="23240" y="5146"/>
                  <a:pt x="23258" y="5157"/>
                  <a:pt x="23276" y="5157"/>
                </a:cubicBezTo>
                <a:cubicBezTo>
                  <a:pt x="23294" y="5157"/>
                  <a:pt x="23311" y="5146"/>
                  <a:pt x="23311" y="5123"/>
                </a:cubicBezTo>
                <a:lnTo>
                  <a:pt x="23311" y="5107"/>
                </a:lnTo>
                <a:cubicBezTo>
                  <a:pt x="23311" y="5084"/>
                  <a:pt x="23294" y="5072"/>
                  <a:pt x="23276" y="5072"/>
                </a:cubicBezTo>
                <a:close/>
                <a:moveTo>
                  <a:pt x="6729" y="5059"/>
                </a:moveTo>
                <a:cubicBezTo>
                  <a:pt x="6723" y="5059"/>
                  <a:pt x="6717" y="5061"/>
                  <a:pt x="6710" y="5065"/>
                </a:cubicBezTo>
                <a:cubicBezTo>
                  <a:pt x="6694" y="5076"/>
                  <a:pt x="6681" y="5085"/>
                  <a:pt x="6666" y="5096"/>
                </a:cubicBezTo>
                <a:cubicBezTo>
                  <a:pt x="6634" y="5117"/>
                  <a:pt x="6654" y="5163"/>
                  <a:pt x="6684" y="5163"/>
                </a:cubicBezTo>
                <a:cubicBezTo>
                  <a:pt x="6689" y="5163"/>
                  <a:pt x="6696" y="5161"/>
                  <a:pt x="6702" y="5157"/>
                </a:cubicBezTo>
                <a:cubicBezTo>
                  <a:pt x="6717" y="5147"/>
                  <a:pt x="6731" y="5137"/>
                  <a:pt x="6746" y="5127"/>
                </a:cubicBezTo>
                <a:cubicBezTo>
                  <a:pt x="6779" y="5106"/>
                  <a:pt x="6759" y="5059"/>
                  <a:pt x="6729" y="5059"/>
                </a:cubicBezTo>
                <a:close/>
                <a:moveTo>
                  <a:pt x="18209" y="5039"/>
                </a:moveTo>
                <a:cubicBezTo>
                  <a:pt x="18198" y="5039"/>
                  <a:pt x="18187" y="5045"/>
                  <a:pt x="18180" y="5058"/>
                </a:cubicBezTo>
                <a:cubicBezTo>
                  <a:pt x="18170" y="5077"/>
                  <a:pt x="18160" y="5098"/>
                  <a:pt x="18150" y="5118"/>
                </a:cubicBezTo>
                <a:cubicBezTo>
                  <a:pt x="18137" y="5146"/>
                  <a:pt x="18162" y="5172"/>
                  <a:pt x="18185" y="5172"/>
                </a:cubicBezTo>
                <a:cubicBezTo>
                  <a:pt x="18195" y="5172"/>
                  <a:pt x="18205" y="5166"/>
                  <a:pt x="18212" y="5153"/>
                </a:cubicBezTo>
                <a:cubicBezTo>
                  <a:pt x="18222" y="5133"/>
                  <a:pt x="18232" y="5112"/>
                  <a:pt x="18242" y="5092"/>
                </a:cubicBezTo>
                <a:cubicBezTo>
                  <a:pt x="18256" y="5064"/>
                  <a:pt x="18232" y="5039"/>
                  <a:pt x="18209" y="5039"/>
                </a:cubicBezTo>
                <a:close/>
                <a:moveTo>
                  <a:pt x="13062" y="5118"/>
                </a:moveTo>
                <a:cubicBezTo>
                  <a:pt x="13044" y="5118"/>
                  <a:pt x="13026" y="5129"/>
                  <a:pt x="13026" y="5152"/>
                </a:cubicBezTo>
                <a:lnTo>
                  <a:pt x="13026" y="5168"/>
                </a:lnTo>
                <a:cubicBezTo>
                  <a:pt x="13026" y="5191"/>
                  <a:pt x="13044" y="5202"/>
                  <a:pt x="13062" y="5202"/>
                </a:cubicBezTo>
                <a:cubicBezTo>
                  <a:pt x="13080" y="5202"/>
                  <a:pt x="13097" y="5191"/>
                  <a:pt x="13097" y="5168"/>
                </a:cubicBezTo>
                <a:lnTo>
                  <a:pt x="13097" y="5152"/>
                </a:lnTo>
                <a:cubicBezTo>
                  <a:pt x="13097" y="5129"/>
                  <a:pt x="13080" y="5118"/>
                  <a:pt x="13062" y="5118"/>
                </a:cubicBezTo>
                <a:close/>
                <a:moveTo>
                  <a:pt x="10805" y="5104"/>
                </a:moveTo>
                <a:cubicBezTo>
                  <a:pt x="10800" y="5104"/>
                  <a:pt x="10795" y="5104"/>
                  <a:pt x="10791" y="5106"/>
                </a:cubicBezTo>
                <a:cubicBezTo>
                  <a:pt x="10775" y="5111"/>
                  <a:pt x="10761" y="5116"/>
                  <a:pt x="10747" y="5122"/>
                </a:cubicBezTo>
                <a:cubicBezTo>
                  <a:pt x="10720" y="5131"/>
                  <a:pt x="10701" y="5158"/>
                  <a:pt x="10710" y="5187"/>
                </a:cubicBezTo>
                <a:cubicBezTo>
                  <a:pt x="10716" y="5208"/>
                  <a:pt x="10738" y="5226"/>
                  <a:pt x="10761" y="5226"/>
                </a:cubicBezTo>
                <a:cubicBezTo>
                  <a:pt x="10765" y="5226"/>
                  <a:pt x="10770" y="5225"/>
                  <a:pt x="10775" y="5223"/>
                </a:cubicBezTo>
                <a:cubicBezTo>
                  <a:pt x="10791" y="5218"/>
                  <a:pt x="10805" y="5213"/>
                  <a:pt x="10820" y="5208"/>
                </a:cubicBezTo>
                <a:cubicBezTo>
                  <a:pt x="10847" y="5199"/>
                  <a:pt x="10864" y="5171"/>
                  <a:pt x="10857" y="5143"/>
                </a:cubicBezTo>
                <a:cubicBezTo>
                  <a:pt x="10850" y="5121"/>
                  <a:pt x="10828" y="5104"/>
                  <a:pt x="10805" y="5104"/>
                </a:cubicBezTo>
                <a:close/>
                <a:moveTo>
                  <a:pt x="22296" y="5173"/>
                </a:moveTo>
                <a:cubicBezTo>
                  <a:pt x="22253" y="5173"/>
                  <a:pt x="22254" y="5243"/>
                  <a:pt x="22298" y="5243"/>
                </a:cubicBezTo>
                <a:cubicBezTo>
                  <a:pt x="22344" y="5243"/>
                  <a:pt x="22344" y="5173"/>
                  <a:pt x="22298" y="5173"/>
                </a:cubicBezTo>
                <a:cubicBezTo>
                  <a:pt x="22298" y="5173"/>
                  <a:pt x="22297" y="5173"/>
                  <a:pt x="22296" y="5173"/>
                </a:cubicBezTo>
                <a:close/>
                <a:moveTo>
                  <a:pt x="15027" y="5181"/>
                </a:moveTo>
                <a:cubicBezTo>
                  <a:pt x="14981" y="5181"/>
                  <a:pt x="14981" y="5253"/>
                  <a:pt x="15027" y="5253"/>
                </a:cubicBezTo>
                <a:cubicBezTo>
                  <a:pt x="15073" y="5253"/>
                  <a:pt x="15073" y="5181"/>
                  <a:pt x="15027" y="5181"/>
                </a:cubicBezTo>
                <a:close/>
                <a:moveTo>
                  <a:pt x="7360" y="5197"/>
                </a:moveTo>
                <a:cubicBezTo>
                  <a:pt x="7315" y="5197"/>
                  <a:pt x="7315" y="5268"/>
                  <a:pt x="7360" y="5268"/>
                </a:cubicBezTo>
                <a:lnTo>
                  <a:pt x="7390" y="5268"/>
                </a:lnTo>
                <a:cubicBezTo>
                  <a:pt x="7390" y="5268"/>
                  <a:pt x="7391" y="5268"/>
                  <a:pt x="7391" y="5268"/>
                </a:cubicBezTo>
                <a:cubicBezTo>
                  <a:pt x="7435" y="5268"/>
                  <a:pt x="7435" y="5197"/>
                  <a:pt x="7390" y="5197"/>
                </a:cubicBezTo>
                <a:close/>
                <a:moveTo>
                  <a:pt x="4246" y="5186"/>
                </a:moveTo>
                <a:cubicBezTo>
                  <a:pt x="4228" y="5186"/>
                  <a:pt x="4211" y="5197"/>
                  <a:pt x="4211" y="5220"/>
                </a:cubicBezTo>
                <a:lnTo>
                  <a:pt x="4211" y="5236"/>
                </a:lnTo>
                <a:cubicBezTo>
                  <a:pt x="4211" y="5258"/>
                  <a:pt x="4228" y="5270"/>
                  <a:pt x="4246" y="5270"/>
                </a:cubicBezTo>
                <a:cubicBezTo>
                  <a:pt x="4264" y="5270"/>
                  <a:pt x="4282" y="5258"/>
                  <a:pt x="4282" y="5236"/>
                </a:cubicBezTo>
                <a:lnTo>
                  <a:pt x="4282" y="5220"/>
                </a:lnTo>
                <a:cubicBezTo>
                  <a:pt x="4282" y="5197"/>
                  <a:pt x="4264" y="5186"/>
                  <a:pt x="4246" y="5186"/>
                </a:cubicBezTo>
                <a:close/>
                <a:moveTo>
                  <a:pt x="4907" y="5172"/>
                </a:moveTo>
                <a:cubicBezTo>
                  <a:pt x="4889" y="5172"/>
                  <a:pt x="4872" y="5184"/>
                  <a:pt x="4872" y="5207"/>
                </a:cubicBezTo>
                <a:lnTo>
                  <a:pt x="4872" y="5237"/>
                </a:lnTo>
                <a:cubicBezTo>
                  <a:pt x="4871" y="5260"/>
                  <a:pt x="4889" y="5272"/>
                  <a:pt x="4907" y="5272"/>
                </a:cubicBezTo>
                <a:cubicBezTo>
                  <a:pt x="4925" y="5272"/>
                  <a:pt x="4943" y="5260"/>
                  <a:pt x="4943" y="5237"/>
                </a:cubicBezTo>
                <a:lnTo>
                  <a:pt x="4943" y="5207"/>
                </a:lnTo>
                <a:cubicBezTo>
                  <a:pt x="4943" y="5184"/>
                  <a:pt x="4925" y="5172"/>
                  <a:pt x="4907" y="5172"/>
                </a:cubicBezTo>
                <a:close/>
                <a:moveTo>
                  <a:pt x="3930" y="5186"/>
                </a:moveTo>
                <a:cubicBezTo>
                  <a:pt x="3925" y="5186"/>
                  <a:pt x="3919" y="5187"/>
                  <a:pt x="3913" y="5190"/>
                </a:cubicBezTo>
                <a:cubicBezTo>
                  <a:pt x="3903" y="5195"/>
                  <a:pt x="3894" y="5200"/>
                  <a:pt x="3884" y="5206"/>
                </a:cubicBezTo>
                <a:cubicBezTo>
                  <a:pt x="3849" y="5224"/>
                  <a:pt x="3870" y="5272"/>
                  <a:pt x="3902" y="5272"/>
                </a:cubicBezTo>
                <a:cubicBezTo>
                  <a:pt x="3907" y="5272"/>
                  <a:pt x="3913" y="5270"/>
                  <a:pt x="3918" y="5267"/>
                </a:cubicBezTo>
                <a:cubicBezTo>
                  <a:pt x="3929" y="5262"/>
                  <a:pt x="3938" y="5256"/>
                  <a:pt x="3949" y="5252"/>
                </a:cubicBezTo>
                <a:cubicBezTo>
                  <a:pt x="3984" y="5234"/>
                  <a:pt x="3962" y="5186"/>
                  <a:pt x="3930" y="5186"/>
                </a:cubicBezTo>
                <a:close/>
                <a:moveTo>
                  <a:pt x="5537" y="5173"/>
                </a:moveTo>
                <a:cubicBezTo>
                  <a:pt x="5531" y="5173"/>
                  <a:pt x="5524" y="5175"/>
                  <a:pt x="5518" y="5179"/>
                </a:cubicBezTo>
                <a:cubicBezTo>
                  <a:pt x="5503" y="5190"/>
                  <a:pt x="5488" y="5200"/>
                  <a:pt x="5473" y="5210"/>
                </a:cubicBezTo>
                <a:cubicBezTo>
                  <a:pt x="5442" y="5231"/>
                  <a:pt x="5461" y="5277"/>
                  <a:pt x="5490" y="5277"/>
                </a:cubicBezTo>
                <a:cubicBezTo>
                  <a:pt x="5496" y="5277"/>
                  <a:pt x="5502" y="5275"/>
                  <a:pt x="5509" y="5270"/>
                </a:cubicBezTo>
                <a:cubicBezTo>
                  <a:pt x="5523" y="5260"/>
                  <a:pt x="5539" y="5250"/>
                  <a:pt x="5553" y="5241"/>
                </a:cubicBezTo>
                <a:cubicBezTo>
                  <a:pt x="5585" y="5219"/>
                  <a:pt x="5566" y="5173"/>
                  <a:pt x="5537" y="5173"/>
                </a:cubicBezTo>
                <a:close/>
                <a:moveTo>
                  <a:pt x="19384" y="5159"/>
                </a:moveTo>
                <a:cubicBezTo>
                  <a:pt x="19375" y="5159"/>
                  <a:pt x="19365" y="5162"/>
                  <a:pt x="19357" y="5166"/>
                </a:cubicBezTo>
                <a:cubicBezTo>
                  <a:pt x="19346" y="5171"/>
                  <a:pt x="19337" y="5176"/>
                  <a:pt x="19326" y="5181"/>
                </a:cubicBezTo>
                <a:cubicBezTo>
                  <a:pt x="19300" y="5195"/>
                  <a:pt x="19294" y="5230"/>
                  <a:pt x="19306" y="5255"/>
                </a:cubicBezTo>
                <a:cubicBezTo>
                  <a:pt x="19317" y="5272"/>
                  <a:pt x="19335" y="5281"/>
                  <a:pt x="19353" y="5281"/>
                </a:cubicBezTo>
                <a:cubicBezTo>
                  <a:pt x="19362" y="5281"/>
                  <a:pt x="19371" y="5279"/>
                  <a:pt x="19380" y="5275"/>
                </a:cubicBezTo>
                <a:cubicBezTo>
                  <a:pt x="19390" y="5269"/>
                  <a:pt x="19400" y="5264"/>
                  <a:pt x="19410" y="5259"/>
                </a:cubicBezTo>
                <a:cubicBezTo>
                  <a:pt x="19436" y="5246"/>
                  <a:pt x="19443" y="5210"/>
                  <a:pt x="19430" y="5186"/>
                </a:cubicBezTo>
                <a:cubicBezTo>
                  <a:pt x="19420" y="5168"/>
                  <a:pt x="19402" y="5159"/>
                  <a:pt x="19384" y="5159"/>
                </a:cubicBezTo>
                <a:close/>
                <a:moveTo>
                  <a:pt x="21637" y="5247"/>
                </a:moveTo>
                <a:cubicBezTo>
                  <a:pt x="21614" y="5247"/>
                  <a:pt x="21614" y="5283"/>
                  <a:pt x="21637" y="5283"/>
                </a:cubicBezTo>
                <a:cubicBezTo>
                  <a:pt x="21638" y="5283"/>
                  <a:pt x="21638" y="5283"/>
                  <a:pt x="21638" y="5283"/>
                </a:cubicBezTo>
                <a:cubicBezTo>
                  <a:pt x="21659" y="5283"/>
                  <a:pt x="21661" y="5248"/>
                  <a:pt x="21637" y="5247"/>
                </a:cubicBezTo>
                <a:close/>
                <a:moveTo>
                  <a:pt x="20375" y="5182"/>
                </a:moveTo>
                <a:cubicBezTo>
                  <a:pt x="20349" y="5182"/>
                  <a:pt x="20325" y="5218"/>
                  <a:pt x="20349" y="5243"/>
                </a:cubicBezTo>
                <a:cubicBezTo>
                  <a:pt x="20359" y="5254"/>
                  <a:pt x="20369" y="5264"/>
                  <a:pt x="20378" y="5274"/>
                </a:cubicBezTo>
                <a:cubicBezTo>
                  <a:pt x="20385" y="5281"/>
                  <a:pt x="20394" y="5284"/>
                  <a:pt x="20402" y="5284"/>
                </a:cubicBezTo>
                <a:cubicBezTo>
                  <a:pt x="20428" y="5284"/>
                  <a:pt x="20452" y="5249"/>
                  <a:pt x="20427" y="5223"/>
                </a:cubicBezTo>
                <a:cubicBezTo>
                  <a:pt x="20417" y="5213"/>
                  <a:pt x="20407" y="5202"/>
                  <a:pt x="20399" y="5194"/>
                </a:cubicBezTo>
                <a:cubicBezTo>
                  <a:pt x="20392" y="5186"/>
                  <a:pt x="20383" y="5182"/>
                  <a:pt x="20375" y="5182"/>
                </a:cubicBezTo>
                <a:close/>
                <a:moveTo>
                  <a:pt x="2579" y="5193"/>
                </a:moveTo>
                <a:cubicBezTo>
                  <a:pt x="2573" y="5193"/>
                  <a:pt x="2567" y="5195"/>
                  <a:pt x="2561" y="5199"/>
                </a:cubicBezTo>
                <a:cubicBezTo>
                  <a:pt x="2545" y="5210"/>
                  <a:pt x="2530" y="5218"/>
                  <a:pt x="2517" y="5229"/>
                </a:cubicBezTo>
                <a:cubicBezTo>
                  <a:pt x="2484" y="5250"/>
                  <a:pt x="2504" y="5296"/>
                  <a:pt x="2533" y="5296"/>
                </a:cubicBezTo>
                <a:cubicBezTo>
                  <a:pt x="2539" y="5296"/>
                  <a:pt x="2545" y="5294"/>
                  <a:pt x="2551" y="5290"/>
                </a:cubicBezTo>
                <a:cubicBezTo>
                  <a:pt x="2567" y="5280"/>
                  <a:pt x="2582" y="5270"/>
                  <a:pt x="2596" y="5260"/>
                </a:cubicBezTo>
                <a:cubicBezTo>
                  <a:pt x="2628" y="5240"/>
                  <a:pt x="2608" y="5193"/>
                  <a:pt x="2579" y="5193"/>
                </a:cubicBezTo>
                <a:close/>
                <a:moveTo>
                  <a:pt x="9505" y="5153"/>
                </a:moveTo>
                <a:cubicBezTo>
                  <a:pt x="9484" y="5153"/>
                  <a:pt x="9462" y="5171"/>
                  <a:pt x="9467" y="5197"/>
                </a:cubicBezTo>
                <a:cubicBezTo>
                  <a:pt x="9473" y="5222"/>
                  <a:pt x="9478" y="5247"/>
                  <a:pt x="9481" y="5273"/>
                </a:cubicBezTo>
                <a:cubicBezTo>
                  <a:pt x="9484" y="5291"/>
                  <a:pt x="9498" y="5299"/>
                  <a:pt x="9512" y="5299"/>
                </a:cubicBezTo>
                <a:cubicBezTo>
                  <a:pt x="9532" y="5299"/>
                  <a:pt x="9555" y="5281"/>
                  <a:pt x="9549" y="5254"/>
                </a:cubicBezTo>
                <a:cubicBezTo>
                  <a:pt x="9544" y="5229"/>
                  <a:pt x="9539" y="5204"/>
                  <a:pt x="9535" y="5179"/>
                </a:cubicBezTo>
                <a:cubicBezTo>
                  <a:pt x="9532" y="5161"/>
                  <a:pt x="9518" y="5153"/>
                  <a:pt x="9505" y="5153"/>
                </a:cubicBezTo>
                <a:close/>
                <a:moveTo>
                  <a:pt x="13571" y="5298"/>
                </a:moveTo>
                <a:cubicBezTo>
                  <a:pt x="13563" y="5298"/>
                  <a:pt x="13554" y="5301"/>
                  <a:pt x="13547" y="5309"/>
                </a:cubicBezTo>
                <a:lnTo>
                  <a:pt x="13532" y="5325"/>
                </a:lnTo>
                <a:cubicBezTo>
                  <a:pt x="13506" y="5350"/>
                  <a:pt x="13530" y="5385"/>
                  <a:pt x="13557" y="5385"/>
                </a:cubicBezTo>
                <a:cubicBezTo>
                  <a:pt x="13565" y="5385"/>
                  <a:pt x="13574" y="5382"/>
                  <a:pt x="13581" y="5374"/>
                </a:cubicBezTo>
                <a:lnTo>
                  <a:pt x="13597" y="5358"/>
                </a:lnTo>
                <a:cubicBezTo>
                  <a:pt x="13622" y="5334"/>
                  <a:pt x="13598" y="5298"/>
                  <a:pt x="13571" y="5298"/>
                </a:cubicBezTo>
                <a:close/>
                <a:moveTo>
                  <a:pt x="18707" y="5266"/>
                </a:moveTo>
                <a:cubicBezTo>
                  <a:pt x="18680" y="5266"/>
                  <a:pt x="18653" y="5283"/>
                  <a:pt x="18653" y="5318"/>
                </a:cubicBezTo>
                <a:lnTo>
                  <a:pt x="18653" y="5348"/>
                </a:lnTo>
                <a:cubicBezTo>
                  <a:pt x="18654" y="5382"/>
                  <a:pt x="18681" y="5399"/>
                  <a:pt x="18707" y="5399"/>
                </a:cubicBezTo>
                <a:cubicBezTo>
                  <a:pt x="18734" y="5399"/>
                  <a:pt x="18761" y="5382"/>
                  <a:pt x="18761" y="5348"/>
                </a:cubicBezTo>
                <a:lnTo>
                  <a:pt x="18761" y="5318"/>
                </a:lnTo>
                <a:cubicBezTo>
                  <a:pt x="18761" y="5283"/>
                  <a:pt x="18734" y="5266"/>
                  <a:pt x="18707" y="5266"/>
                </a:cubicBezTo>
                <a:close/>
                <a:moveTo>
                  <a:pt x="19655" y="5317"/>
                </a:moveTo>
                <a:cubicBezTo>
                  <a:pt x="19637" y="5317"/>
                  <a:pt x="19620" y="5328"/>
                  <a:pt x="19620" y="5351"/>
                </a:cubicBezTo>
                <a:lnTo>
                  <a:pt x="19620" y="5367"/>
                </a:lnTo>
                <a:cubicBezTo>
                  <a:pt x="19619" y="5389"/>
                  <a:pt x="19637" y="5400"/>
                  <a:pt x="19655" y="5400"/>
                </a:cubicBezTo>
                <a:cubicBezTo>
                  <a:pt x="19672" y="5400"/>
                  <a:pt x="19690" y="5389"/>
                  <a:pt x="19690" y="5367"/>
                </a:cubicBezTo>
                <a:lnTo>
                  <a:pt x="19690" y="5351"/>
                </a:lnTo>
                <a:cubicBezTo>
                  <a:pt x="19690" y="5328"/>
                  <a:pt x="19672" y="5317"/>
                  <a:pt x="19655" y="5317"/>
                </a:cubicBezTo>
                <a:close/>
                <a:moveTo>
                  <a:pt x="3208" y="5332"/>
                </a:moveTo>
                <a:cubicBezTo>
                  <a:pt x="3163" y="5332"/>
                  <a:pt x="3163" y="5404"/>
                  <a:pt x="3209" y="5404"/>
                </a:cubicBezTo>
                <a:lnTo>
                  <a:pt x="3239" y="5404"/>
                </a:lnTo>
                <a:cubicBezTo>
                  <a:pt x="3284" y="5404"/>
                  <a:pt x="3284" y="5332"/>
                  <a:pt x="3239" y="5332"/>
                </a:cubicBezTo>
                <a:lnTo>
                  <a:pt x="3209" y="5332"/>
                </a:lnTo>
                <a:cubicBezTo>
                  <a:pt x="3209" y="5332"/>
                  <a:pt x="3208" y="5332"/>
                  <a:pt x="3208" y="5332"/>
                </a:cubicBezTo>
                <a:close/>
                <a:moveTo>
                  <a:pt x="12290" y="5324"/>
                </a:moveTo>
                <a:cubicBezTo>
                  <a:pt x="12280" y="5324"/>
                  <a:pt x="12269" y="5330"/>
                  <a:pt x="12262" y="5343"/>
                </a:cubicBezTo>
                <a:cubicBezTo>
                  <a:pt x="12257" y="5353"/>
                  <a:pt x="12252" y="5363"/>
                  <a:pt x="12247" y="5373"/>
                </a:cubicBezTo>
                <a:cubicBezTo>
                  <a:pt x="12232" y="5401"/>
                  <a:pt x="12257" y="5426"/>
                  <a:pt x="12280" y="5426"/>
                </a:cubicBezTo>
                <a:cubicBezTo>
                  <a:pt x="12291" y="5426"/>
                  <a:pt x="12302" y="5421"/>
                  <a:pt x="12308" y="5409"/>
                </a:cubicBezTo>
                <a:cubicBezTo>
                  <a:pt x="12314" y="5398"/>
                  <a:pt x="12319" y="5389"/>
                  <a:pt x="12324" y="5378"/>
                </a:cubicBezTo>
                <a:cubicBezTo>
                  <a:pt x="12339" y="5350"/>
                  <a:pt x="12314" y="5324"/>
                  <a:pt x="12290" y="5324"/>
                </a:cubicBezTo>
                <a:close/>
                <a:moveTo>
                  <a:pt x="24957" y="5410"/>
                </a:moveTo>
                <a:cubicBezTo>
                  <a:pt x="24935" y="5410"/>
                  <a:pt x="24935" y="5445"/>
                  <a:pt x="24957" y="5445"/>
                </a:cubicBezTo>
                <a:cubicBezTo>
                  <a:pt x="24979" y="5445"/>
                  <a:pt x="24979" y="5410"/>
                  <a:pt x="24957" y="5410"/>
                </a:cubicBezTo>
                <a:close/>
                <a:moveTo>
                  <a:pt x="23696" y="5345"/>
                </a:moveTo>
                <a:cubicBezTo>
                  <a:pt x="23669" y="5345"/>
                  <a:pt x="23645" y="5381"/>
                  <a:pt x="23670" y="5406"/>
                </a:cubicBezTo>
                <a:cubicBezTo>
                  <a:pt x="23680" y="5416"/>
                  <a:pt x="23690" y="5427"/>
                  <a:pt x="23698" y="5436"/>
                </a:cubicBezTo>
                <a:cubicBezTo>
                  <a:pt x="23705" y="5444"/>
                  <a:pt x="23713" y="5447"/>
                  <a:pt x="23721" y="5447"/>
                </a:cubicBezTo>
                <a:cubicBezTo>
                  <a:pt x="23748" y="5447"/>
                  <a:pt x="23772" y="5411"/>
                  <a:pt x="23748" y="5386"/>
                </a:cubicBezTo>
                <a:cubicBezTo>
                  <a:pt x="23738" y="5375"/>
                  <a:pt x="23728" y="5365"/>
                  <a:pt x="23720" y="5356"/>
                </a:cubicBezTo>
                <a:cubicBezTo>
                  <a:pt x="23713" y="5349"/>
                  <a:pt x="23704" y="5345"/>
                  <a:pt x="23696" y="5345"/>
                </a:cubicBezTo>
                <a:close/>
                <a:moveTo>
                  <a:pt x="21351" y="5410"/>
                </a:moveTo>
                <a:cubicBezTo>
                  <a:pt x="21343" y="5410"/>
                  <a:pt x="21334" y="5413"/>
                  <a:pt x="21327" y="5420"/>
                </a:cubicBezTo>
                <a:lnTo>
                  <a:pt x="21312" y="5436"/>
                </a:lnTo>
                <a:cubicBezTo>
                  <a:pt x="21287" y="5461"/>
                  <a:pt x="21310" y="5496"/>
                  <a:pt x="21337" y="5496"/>
                </a:cubicBezTo>
                <a:cubicBezTo>
                  <a:pt x="21345" y="5496"/>
                  <a:pt x="21353" y="5493"/>
                  <a:pt x="21361" y="5485"/>
                </a:cubicBezTo>
                <a:lnTo>
                  <a:pt x="21376" y="5470"/>
                </a:lnTo>
                <a:cubicBezTo>
                  <a:pt x="21402" y="5445"/>
                  <a:pt x="21378" y="5410"/>
                  <a:pt x="21351" y="5410"/>
                </a:cubicBezTo>
                <a:close/>
                <a:moveTo>
                  <a:pt x="4199" y="5440"/>
                </a:moveTo>
                <a:cubicBezTo>
                  <a:pt x="4153" y="5440"/>
                  <a:pt x="4153" y="5510"/>
                  <a:pt x="4199" y="5510"/>
                </a:cubicBezTo>
                <a:lnTo>
                  <a:pt x="4215" y="5510"/>
                </a:lnTo>
                <a:cubicBezTo>
                  <a:pt x="4261" y="5510"/>
                  <a:pt x="4262" y="5440"/>
                  <a:pt x="4215" y="5440"/>
                </a:cubicBezTo>
                <a:close/>
                <a:moveTo>
                  <a:pt x="7869" y="5424"/>
                </a:moveTo>
                <a:cubicBezTo>
                  <a:pt x="7861" y="5424"/>
                  <a:pt x="7852" y="5427"/>
                  <a:pt x="7845" y="5435"/>
                </a:cubicBezTo>
                <a:lnTo>
                  <a:pt x="7829" y="5451"/>
                </a:lnTo>
                <a:cubicBezTo>
                  <a:pt x="7804" y="5476"/>
                  <a:pt x="7828" y="5511"/>
                  <a:pt x="7855" y="5511"/>
                </a:cubicBezTo>
                <a:cubicBezTo>
                  <a:pt x="7863" y="5511"/>
                  <a:pt x="7871" y="5507"/>
                  <a:pt x="7878" y="5500"/>
                </a:cubicBezTo>
                <a:lnTo>
                  <a:pt x="7894" y="5484"/>
                </a:lnTo>
                <a:cubicBezTo>
                  <a:pt x="7920" y="5460"/>
                  <a:pt x="7896" y="5424"/>
                  <a:pt x="7869" y="5424"/>
                </a:cubicBezTo>
                <a:close/>
                <a:moveTo>
                  <a:pt x="16409" y="5399"/>
                </a:moveTo>
                <a:cubicBezTo>
                  <a:pt x="16384" y="5399"/>
                  <a:pt x="16360" y="5424"/>
                  <a:pt x="16377" y="5451"/>
                </a:cubicBezTo>
                <a:cubicBezTo>
                  <a:pt x="16388" y="5466"/>
                  <a:pt x="16397" y="5480"/>
                  <a:pt x="16408" y="5495"/>
                </a:cubicBezTo>
                <a:cubicBezTo>
                  <a:pt x="16416" y="5506"/>
                  <a:pt x="16427" y="5511"/>
                  <a:pt x="16438" y="5511"/>
                </a:cubicBezTo>
                <a:cubicBezTo>
                  <a:pt x="16463" y="5511"/>
                  <a:pt x="16487" y="5486"/>
                  <a:pt x="16468" y="5459"/>
                </a:cubicBezTo>
                <a:cubicBezTo>
                  <a:pt x="16458" y="5443"/>
                  <a:pt x="16450" y="5430"/>
                  <a:pt x="16439" y="5415"/>
                </a:cubicBezTo>
                <a:cubicBezTo>
                  <a:pt x="16431" y="5404"/>
                  <a:pt x="16420" y="5399"/>
                  <a:pt x="16409" y="5399"/>
                </a:cubicBezTo>
                <a:close/>
                <a:moveTo>
                  <a:pt x="9306" y="5423"/>
                </a:moveTo>
                <a:cubicBezTo>
                  <a:pt x="9282" y="5423"/>
                  <a:pt x="9257" y="5449"/>
                  <a:pt x="9271" y="5477"/>
                </a:cubicBezTo>
                <a:cubicBezTo>
                  <a:pt x="9277" y="5487"/>
                  <a:pt x="9282" y="5496"/>
                  <a:pt x="9287" y="5506"/>
                </a:cubicBezTo>
                <a:cubicBezTo>
                  <a:pt x="9294" y="5519"/>
                  <a:pt x="9304" y="5524"/>
                  <a:pt x="9315" y="5524"/>
                </a:cubicBezTo>
                <a:cubicBezTo>
                  <a:pt x="9339" y="5524"/>
                  <a:pt x="9363" y="5499"/>
                  <a:pt x="9349" y="5472"/>
                </a:cubicBezTo>
                <a:cubicBezTo>
                  <a:pt x="9344" y="5461"/>
                  <a:pt x="9339" y="5452"/>
                  <a:pt x="9333" y="5441"/>
                </a:cubicBezTo>
                <a:cubicBezTo>
                  <a:pt x="9327" y="5429"/>
                  <a:pt x="9316" y="5423"/>
                  <a:pt x="9306" y="5423"/>
                </a:cubicBezTo>
                <a:close/>
                <a:moveTo>
                  <a:pt x="8884" y="5469"/>
                </a:moveTo>
                <a:cubicBezTo>
                  <a:pt x="8871" y="5469"/>
                  <a:pt x="8858" y="5487"/>
                  <a:pt x="8870" y="5500"/>
                </a:cubicBezTo>
                <a:lnTo>
                  <a:pt x="8914" y="5544"/>
                </a:lnTo>
                <a:cubicBezTo>
                  <a:pt x="8918" y="5547"/>
                  <a:pt x="8922" y="5549"/>
                  <a:pt x="8926" y="5549"/>
                </a:cubicBezTo>
                <a:cubicBezTo>
                  <a:pt x="8939" y="5549"/>
                  <a:pt x="8952" y="5532"/>
                  <a:pt x="8939" y="5520"/>
                </a:cubicBezTo>
                <a:lnTo>
                  <a:pt x="8894" y="5475"/>
                </a:lnTo>
                <a:cubicBezTo>
                  <a:pt x="8891" y="5471"/>
                  <a:pt x="8887" y="5469"/>
                  <a:pt x="8884" y="5469"/>
                </a:cubicBezTo>
                <a:close/>
                <a:moveTo>
                  <a:pt x="15449" y="5412"/>
                </a:moveTo>
                <a:cubicBezTo>
                  <a:pt x="15436" y="5412"/>
                  <a:pt x="15423" y="5429"/>
                  <a:pt x="15436" y="5442"/>
                </a:cubicBezTo>
                <a:cubicBezTo>
                  <a:pt x="15466" y="5475"/>
                  <a:pt x="15496" y="5510"/>
                  <a:pt x="15528" y="5546"/>
                </a:cubicBezTo>
                <a:cubicBezTo>
                  <a:pt x="15531" y="5550"/>
                  <a:pt x="15536" y="5552"/>
                  <a:pt x="15539" y="5552"/>
                </a:cubicBezTo>
                <a:cubicBezTo>
                  <a:pt x="15553" y="5552"/>
                  <a:pt x="15564" y="5534"/>
                  <a:pt x="15552" y="5521"/>
                </a:cubicBezTo>
                <a:cubicBezTo>
                  <a:pt x="15523" y="5487"/>
                  <a:pt x="15491" y="5452"/>
                  <a:pt x="15461" y="5417"/>
                </a:cubicBezTo>
                <a:cubicBezTo>
                  <a:pt x="15457" y="5413"/>
                  <a:pt x="15453" y="5412"/>
                  <a:pt x="15449" y="5412"/>
                </a:cubicBezTo>
                <a:close/>
                <a:moveTo>
                  <a:pt x="15864" y="5425"/>
                </a:moveTo>
                <a:cubicBezTo>
                  <a:pt x="15850" y="5425"/>
                  <a:pt x="15837" y="5433"/>
                  <a:pt x="15834" y="5451"/>
                </a:cubicBezTo>
                <a:cubicBezTo>
                  <a:pt x="15824" y="5485"/>
                  <a:pt x="15834" y="5517"/>
                  <a:pt x="15856" y="5545"/>
                </a:cubicBezTo>
                <a:cubicBezTo>
                  <a:pt x="15862" y="5553"/>
                  <a:pt x="15872" y="5556"/>
                  <a:pt x="15882" y="5556"/>
                </a:cubicBezTo>
                <a:cubicBezTo>
                  <a:pt x="15891" y="5556"/>
                  <a:pt x="15901" y="5552"/>
                  <a:pt x="15907" y="5546"/>
                </a:cubicBezTo>
                <a:cubicBezTo>
                  <a:pt x="15922" y="5531"/>
                  <a:pt x="15918" y="5510"/>
                  <a:pt x="15907" y="5496"/>
                </a:cubicBezTo>
                <a:cubicBezTo>
                  <a:pt x="15901" y="5488"/>
                  <a:pt x="15901" y="5479"/>
                  <a:pt x="15902" y="5470"/>
                </a:cubicBezTo>
                <a:cubicBezTo>
                  <a:pt x="15908" y="5443"/>
                  <a:pt x="15885" y="5425"/>
                  <a:pt x="15864" y="5425"/>
                </a:cubicBezTo>
                <a:close/>
                <a:moveTo>
                  <a:pt x="20691" y="5483"/>
                </a:moveTo>
                <a:cubicBezTo>
                  <a:pt x="20664" y="5483"/>
                  <a:pt x="20640" y="5518"/>
                  <a:pt x="20666" y="5543"/>
                </a:cubicBezTo>
                <a:lnTo>
                  <a:pt x="20682" y="5559"/>
                </a:lnTo>
                <a:cubicBezTo>
                  <a:pt x="20689" y="5566"/>
                  <a:pt x="20698" y="5569"/>
                  <a:pt x="20706" y="5569"/>
                </a:cubicBezTo>
                <a:cubicBezTo>
                  <a:pt x="20733" y="5569"/>
                  <a:pt x="20756" y="5534"/>
                  <a:pt x="20731" y="5509"/>
                </a:cubicBezTo>
                <a:lnTo>
                  <a:pt x="20715" y="5494"/>
                </a:lnTo>
                <a:cubicBezTo>
                  <a:pt x="20708" y="5486"/>
                  <a:pt x="20700" y="5483"/>
                  <a:pt x="20691" y="5483"/>
                </a:cubicBezTo>
                <a:close/>
                <a:moveTo>
                  <a:pt x="4515" y="5515"/>
                </a:moveTo>
                <a:cubicBezTo>
                  <a:pt x="4507" y="5515"/>
                  <a:pt x="4499" y="5519"/>
                  <a:pt x="4491" y="5526"/>
                </a:cubicBezTo>
                <a:lnTo>
                  <a:pt x="4476" y="5542"/>
                </a:lnTo>
                <a:cubicBezTo>
                  <a:pt x="4449" y="5566"/>
                  <a:pt x="4474" y="5602"/>
                  <a:pt x="4502" y="5602"/>
                </a:cubicBezTo>
                <a:cubicBezTo>
                  <a:pt x="4510" y="5602"/>
                  <a:pt x="4518" y="5599"/>
                  <a:pt x="4525" y="5592"/>
                </a:cubicBezTo>
                <a:lnTo>
                  <a:pt x="4541" y="5576"/>
                </a:lnTo>
                <a:cubicBezTo>
                  <a:pt x="4566" y="5551"/>
                  <a:pt x="4542" y="5515"/>
                  <a:pt x="4515" y="5515"/>
                </a:cubicBezTo>
                <a:close/>
                <a:moveTo>
                  <a:pt x="2066" y="5540"/>
                </a:moveTo>
                <a:cubicBezTo>
                  <a:pt x="2020" y="5540"/>
                  <a:pt x="2020" y="5610"/>
                  <a:pt x="2066" y="5610"/>
                </a:cubicBezTo>
                <a:cubicBezTo>
                  <a:pt x="2111" y="5610"/>
                  <a:pt x="2111" y="5540"/>
                  <a:pt x="2066" y="5540"/>
                </a:cubicBezTo>
                <a:close/>
                <a:moveTo>
                  <a:pt x="7793" y="5545"/>
                </a:moveTo>
                <a:cubicBezTo>
                  <a:pt x="7747" y="5545"/>
                  <a:pt x="7747" y="5615"/>
                  <a:pt x="7793" y="5615"/>
                </a:cubicBezTo>
                <a:cubicBezTo>
                  <a:pt x="7839" y="5615"/>
                  <a:pt x="7839" y="5545"/>
                  <a:pt x="7793" y="5545"/>
                </a:cubicBezTo>
                <a:close/>
                <a:moveTo>
                  <a:pt x="3718" y="5559"/>
                </a:moveTo>
                <a:cubicBezTo>
                  <a:pt x="3710" y="5559"/>
                  <a:pt x="3702" y="5562"/>
                  <a:pt x="3695" y="5569"/>
                </a:cubicBezTo>
                <a:lnTo>
                  <a:pt x="3679" y="5585"/>
                </a:lnTo>
                <a:cubicBezTo>
                  <a:pt x="3654" y="5611"/>
                  <a:pt x="3678" y="5646"/>
                  <a:pt x="3705" y="5646"/>
                </a:cubicBezTo>
                <a:cubicBezTo>
                  <a:pt x="3713" y="5646"/>
                  <a:pt x="3721" y="5643"/>
                  <a:pt x="3729" y="5635"/>
                </a:cubicBezTo>
                <a:cubicBezTo>
                  <a:pt x="3734" y="5629"/>
                  <a:pt x="3738" y="5625"/>
                  <a:pt x="3744" y="5619"/>
                </a:cubicBezTo>
                <a:cubicBezTo>
                  <a:pt x="3769" y="5594"/>
                  <a:pt x="3745" y="5559"/>
                  <a:pt x="3718" y="5559"/>
                </a:cubicBezTo>
                <a:close/>
                <a:moveTo>
                  <a:pt x="24669" y="5572"/>
                </a:moveTo>
                <a:cubicBezTo>
                  <a:pt x="24661" y="5572"/>
                  <a:pt x="24653" y="5575"/>
                  <a:pt x="24645" y="5582"/>
                </a:cubicBezTo>
                <a:lnTo>
                  <a:pt x="24629" y="5597"/>
                </a:lnTo>
                <a:cubicBezTo>
                  <a:pt x="24604" y="5622"/>
                  <a:pt x="24629" y="5657"/>
                  <a:pt x="24656" y="5657"/>
                </a:cubicBezTo>
                <a:cubicBezTo>
                  <a:pt x="24664" y="5657"/>
                  <a:pt x="24672" y="5654"/>
                  <a:pt x="24680" y="5647"/>
                </a:cubicBezTo>
                <a:lnTo>
                  <a:pt x="24695" y="5631"/>
                </a:lnTo>
                <a:cubicBezTo>
                  <a:pt x="24720" y="5607"/>
                  <a:pt x="24697" y="5572"/>
                  <a:pt x="24669" y="5572"/>
                </a:cubicBezTo>
                <a:close/>
                <a:moveTo>
                  <a:pt x="13060" y="5584"/>
                </a:moveTo>
                <a:cubicBezTo>
                  <a:pt x="13043" y="5584"/>
                  <a:pt x="13025" y="5595"/>
                  <a:pt x="13025" y="5618"/>
                </a:cubicBezTo>
                <a:lnTo>
                  <a:pt x="13025" y="5634"/>
                </a:lnTo>
                <a:cubicBezTo>
                  <a:pt x="13025" y="5657"/>
                  <a:pt x="13043" y="5668"/>
                  <a:pt x="13060" y="5668"/>
                </a:cubicBezTo>
                <a:cubicBezTo>
                  <a:pt x="13078" y="5668"/>
                  <a:pt x="13095" y="5657"/>
                  <a:pt x="13095" y="5634"/>
                </a:cubicBezTo>
                <a:lnTo>
                  <a:pt x="13095" y="5618"/>
                </a:lnTo>
                <a:cubicBezTo>
                  <a:pt x="13095" y="5595"/>
                  <a:pt x="13078" y="5584"/>
                  <a:pt x="13060" y="5584"/>
                </a:cubicBezTo>
                <a:close/>
                <a:moveTo>
                  <a:pt x="12744" y="5584"/>
                </a:moveTo>
                <a:cubicBezTo>
                  <a:pt x="12739" y="5584"/>
                  <a:pt x="12733" y="5585"/>
                  <a:pt x="12728" y="5588"/>
                </a:cubicBezTo>
                <a:cubicBezTo>
                  <a:pt x="12717" y="5593"/>
                  <a:pt x="12708" y="5598"/>
                  <a:pt x="12697" y="5604"/>
                </a:cubicBezTo>
                <a:cubicBezTo>
                  <a:pt x="12663" y="5622"/>
                  <a:pt x="12684" y="5670"/>
                  <a:pt x="12716" y="5670"/>
                </a:cubicBezTo>
                <a:cubicBezTo>
                  <a:pt x="12721" y="5670"/>
                  <a:pt x="12727" y="5668"/>
                  <a:pt x="12733" y="5665"/>
                </a:cubicBezTo>
                <a:cubicBezTo>
                  <a:pt x="12743" y="5660"/>
                  <a:pt x="12753" y="5655"/>
                  <a:pt x="12763" y="5650"/>
                </a:cubicBezTo>
                <a:cubicBezTo>
                  <a:pt x="12798" y="5632"/>
                  <a:pt x="12777" y="5584"/>
                  <a:pt x="12744" y="5584"/>
                </a:cubicBezTo>
                <a:close/>
                <a:moveTo>
                  <a:pt x="13721" y="5570"/>
                </a:moveTo>
                <a:cubicBezTo>
                  <a:pt x="13704" y="5570"/>
                  <a:pt x="13686" y="5582"/>
                  <a:pt x="13686" y="5605"/>
                </a:cubicBezTo>
                <a:lnTo>
                  <a:pt x="13686" y="5635"/>
                </a:lnTo>
                <a:cubicBezTo>
                  <a:pt x="13686" y="5658"/>
                  <a:pt x="13703" y="5670"/>
                  <a:pt x="13721" y="5670"/>
                </a:cubicBezTo>
                <a:cubicBezTo>
                  <a:pt x="13739" y="5670"/>
                  <a:pt x="13756" y="5658"/>
                  <a:pt x="13756" y="5635"/>
                </a:cubicBezTo>
                <a:lnTo>
                  <a:pt x="13756" y="5605"/>
                </a:lnTo>
                <a:cubicBezTo>
                  <a:pt x="13756" y="5582"/>
                  <a:pt x="13739" y="5570"/>
                  <a:pt x="13721" y="5570"/>
                </a:cubicBezTo>
                <a:close/>
                <a:moveTo>
                  <a:pt x="6780" y="5563"/>
                </a:moveTo>
                <a:cubicBezTo>
                  <a:pt x="6710" y="5563"/>
                  <a:pt x="6710" y="5671"/>
                  <a:pt x="6780" y="5671"/>
                </a:cubicBezTo>
                <a:cubicBezTo>
                  <a:pt x="6849" y="5671"/>
                  <a:pt x="6849" y="5563"/>
                  <a:pt x="6780" y="5563"/>
                </a:cubicBezTo>
                <a:close/>
                <a:moveTo>
                  <a:pt x="595" y="5627"/>
                </a:moveTo>
                <a:cubicBezTo>
                  <a:pt x="582" y="5627"/>
                  <a:pt x="569" y="5645"/>
                  <a:pt x="582" y="5657"/>
                </a:cubicBezTo>
                <a:lnTo>
                  <a:pt x="597" y="5673"/>
                </a:lnTo>
                <a:cubicBezTo>
                  <a:pt x="601" y="5677"/>
                  <a:pt x="605" y="5678"/>
                  <a:pt x="609" y="5678"/>
                </a:cubicBezTo>
                <a:cubicBezTo>
                  <a:pt x="622" y="5678"/>
                  <a:pt x="635" y="5660"/>
                  <a:pt x="623" y="5648"/>
                </a:cubicBezTo>
                <a:cubicBezTo>
                  <a:pt x="616" y="5642"/>
                  <a:pt x="611" y="5637"/>
                  <a:pt x="607" y="5632"/>
                </a:cubicBezTo>
                <a:cubicBezTo>
                  <a:pt x="603" y="5628"/>
                  <a:pt x="599" y="5627"/>
                  <a:pt x="595" y="5627"/>
                </a:cubicBezTo>
                <a:close/>
                <a:moveTo>
                  <a:pt x="11392" y="5592"/>
                </a:moveTo>
                <a:cubicBezTo>
                  <a:pt x="11386" y="5592"/>
                  <a:pt x="11380" y="5594"/>
                  <a:pt x="11374" y="5598"/>
                </a:cubicBezTo>
                <a:cubicBezTo>
                  <a:pt x="11358" y="5609"/>
                  <a:pt x="11344" y="5618"/>
                  <a:pt x="11329" y="5629"/>
                </a:cubicBezTo>
                <a:cubicBezTo>
                  <a:pt x="11297" y="5649"/>
                  <a:pt x="11317" y="5695"/>
                  <a:pt x="11347" y="5695"/>
                </a:cubicBezTo>
                <a:cubicBezTo>
                  <a:pt x="11352" y="5695"/>
                  <a:pt x="11358" y="5694"/>
                  <a:pt x="11365" y="5690"/>
                </a:cubicBezTo>
                <a:cubicBezTo>
                  <a:pt x="11380" y="5679"/>
                  <a:pt x="11395" y="5671"/>
                  <a:pt x="11409" y="5660"/>
                </a:cubicBezTo>
                <a:cubicBezTo>
                  <a:pt x="11441" y="5639"/>
                  <a:pt x="11421" y="5592"/>
                  <a:pt x="11392" y="5592"/>
                </a:cubicBezTo>
                <a:close/>
                <a:moveTo>
                  <a:pt x="17131" y="5590"/>
                </a:moveTo>
                <a:cubicBezTo>
                  <a:pt x="17090" y="5590"/>
                  <a:pt x="17054" y="5643"/>
                  <a:pt x="17091" y="5681"/>
                </a:cubicBezTo>
                <a:cubicBezTo>
                  <a:pt x="17096" y="5686"/>
                  <a:pt x="17101" y="5693"/>
                  <a:pt x="17106" y="5697"/>
                </a:cubicBezTo>
                <a:cubicBezTo>
                  <a:pt x="17117" y="5708"/>
                  <a:pt x="17130" y="5712"/>
                  <a:pt x="17142" y="5712"/>
                </a:cubicBezTo>
                <a:cubicBezTo>
                  <a:pt x="17183" y="5712"/>
                  <a:pt x="17220" y="5659"/>
                  <a:pt x="17183" y="5621"/>
                </a:cubicBezTo>
                <a:lnTo>
                  <a:pt x="17167" y="5606"/>
                </a:lnTo>
                <a:cubicBezTo>
                  <a:pt x="17156" y="5595"/>
                  <a:pt x="17143" y="5590"/>
                  <a:pt x="17131" y="5590"/>
                </a:cubicBezTo>
                <a:close/>
                <a:moveTo>
                  <a:pt x="142" y="5655"/>
                </a:moveTo>
                <a:cubicBezTo>
                  <a:pt x="98" y="5655"/>
                  <a:pt x="97" y="5724"/>
                  <a:pt x="144" y="5725"/>
                </a:cubicBezTo>
                <a:cubicBezTo>
                  <a:pt x="189" y="5725"/>
                  <a:pt x="189" y="5655"/>
                  <a:pt x="144" y="5655"/>
                </a:cubicBezTo>
                <a:cubicBezTo>
                  <a:pt x="143" y="5655"/>
                  <a:pt x="142" y="5655"/>
                  <a:pt x="142" y="5655"/>
                </a:cubicBezTo>
                <a:close/>
                <a:moveTo>
                  <a:pt x="1405" y="5597"/>
                </a:moveTo>
                <a:cubicBezTo>
                  <a:pt x="1378" y="5597"/>
                  <a:pt x="1354" y="5633"/>
                  <a:pt x="1380" y="5657"/>
                </a:cubicBezTo>
                <a:cubicBezTo>
                  <a:pt x="1399" y="5677"/>
                  <a:pt x="1419" y="5698"/>
                  <a:pt x="1440" y="5718"/>
                </a:cubicBezTo>
                <a:cubicBezTo>
                  <a:pt x="1447" y="5725"/>
                  <a:pt x="1455" y="5728"/>
                  <a:pt x="1463" y="5728"/>
                </a:cubicBezTo>
                <a:cubicBezTo>
                  <a:pt x="1491" y="5728"/>
                  <a:pt x="1515" y="5693"/>
                  <a:pt x="1490" y="5668"/>
                </a:cubicBezTo>
                <a:cubicBezTo>
                  <a:pt x="1470" y="5648"/>
                  <a:pt x="1450" y="5627"/>
                  <a:pt x="1429" y="5608"/>
                </a:cubicBezTo>
                <a:cubicBezTo>
                  <a:pt x="1422" y="5600"/>
                  <a:pt x="1413" y="5597"/>
                  <a:pt x="1405" y="5597"/>
                </a:cubicBezTo>
                <a:close/>
                <a:moveTo>
                  <a:pt x="24011" y="5644"/>
                </a:moveTo>
                <a:cubicBezTo>
                  <a:pt x="23984" y="5644"/>
                  <a:pt x="23960" y="5680"/>
                  <a:pt x="23985" y="5704"/>
                </a:cubicBezTo>
                <a:lnTo>
                  <a:pt x="24001" y="5720"/>
                </a:lnTo>
                <a:cubicBezTo>
                  <a:pt x="24008" y="5727"/>
                  <a:pt x="24017" y="5730"/>
                  <a:pt x="24025" y="5730"/>
                </a:cubicBezTo>
                <a:cubicBezTo>
                  <a:pt x="24052" y="5730"/>
                  <a:pt x="24076" y="5695"/>
                  <a:pt x="24051" y="5671"/>
                </a:cubicBezTo>
                <a:cubicBezTo>
                  <a:pt x="24045" y="5665"/>
                  <a:pt x="24041" y="5660"/>
                  <a:pt x="24035" y="5655"/>
                </a:cubicBezTo>
                <a:cubicBezTo>
                  <a:pt x="24028" y="5647"/>
                  <a:pt x="24019" y="5644"/>
                  <a:pt x="24011" y="5644"/>
                </a:cubicBezTo>
                <a:close/>
                <a:moveTo>
                  <a:pt x="22131" y="5652"/>
                </a:moveTo>
                <a:cubicBezTo>
                  <a:pt x="22123" y="5652"/>
                  <a:pt x="22115" y="5655"/>
                  <a:pt x="22108" y="5662"/>
                </a:cubicBezTo>
                <a:lnTo>
                  <a:pt x="22092" y="5678"/>
                </a:lnTo>
                <a:cubicBezTo>
                  <a:pt x="22067" y="5703"/>
                  <a:pt x="22091" y="5739"/>
                  <a:pt x="22118" y="5739"/>
                </a:cubicBezTo>
                <a:cubicBezTo>
                  <a:pt x="22126" y="5739"/>
                  <a:pt x="22134" y="5736"/>
                  <a:pt x="22141" y="5728"/>
                </a:cubicBezTo>
                <a:lnTo>
                  <a:pt x="22157" y="5713"/>
                </a:lnTo>
                <a:cubicBezTo>
                  <a:pt x="22183" y="5688"/>
                  <a:pt x="22158" y="5652"/>
                  <a:pt x="22131" y="5652"/>
                </a:cubicBezTo>
                <a:close/>
                <a:moveTo>
                  <a:pt x="3644" y="5678"/>
                </a:moveTo>
                <a:cubicBezTo>
                  <a:pt x="3598" y="5678"/>
                  <a:pt x="3598" y="5749"/>
                  <a:pt x="3644" y="5749"/>
                </a:cubicBezTo>
                <a:cubicBezTo>
                  <a:pt x="3644" y="5749"/>
                  <a:pt x="3644" y="5749"/>
                  <a:pt x="3645" y="5749"/>
                </a:cubicBezTo>
                <a:cubicBezTo>
                  <a:pt x="3688" y="5749"/>
                  <a:pt x="3690" y="5678"/>
                  <a:pt x="3644" y="5678"/>
                </a:cubicBezTo>
                <a:close/>
                <a:moveTo>
                  <a:pt x="5997" y="5636"/>
                </a:moveTo>
                <a:cubicBezTo>
                  <a:pt x="5985" y="5636"/>
                  <a:pt x="5972" y="5641"/>
                  <a:pt x="5961" y="5652"/>
                </a:cubicBezTo>
                <a:lnTo>
                  <a:pt x="5932" y="5682"/>
                </a:lnTo>
                <a:cubicBezTo>
                  <a:pt x="5893" y="5719"/>
                  <a:pt x="5930" y="5773"/>
                  <a:pt x="5971" y="5773"/>
                </a:cubicBezTo>
                <a:cubicBezTo>
                  <a:pt x="5983" y="5773"/>
                  <a:pt x="5995" y="5769"/>
                  <a:pt x="6006" y="5758"/>
                </a:cubicBezTo>
                <a:lnTo>
                  <a:pt x="6037" y="5728"/>
                </a:lnTo>
                <a:cubicBezTo>
                  <a:pt x="6074" y="5690"/>
                  <a:pt x="6038" y="5636"/>
                  <a:pt x="5997" y="5636"/>
                </a:cubicBezTo>
                <a:close/>
                <a:moveTo>
                  <a:pt x="7448" y="5708"/>
                </a:moveTo>
                <a:cubicBezTo>
                  <a:pt x="7402" y="5708"/>
                  <a:pt x="7402" y="5779"/>
                  <a:pt x="7448" y="5779"/>
                </a:cubicBezTo>
                <a:cubicBezTo>
                  <a:pt x="7494" y="5779"/>
                  <a:pt x="7494" y="5708"/>
                  <a:pt x="7448" y="5708"/>
                </a:cubicBezTo>
                <a:close/>
                <a:moveTo>
                  <a:pt x="984" y="5748"/>
                </a:moveTo>
                <a:cubicBezTo>
                  <a:pt x="971" y="5748"/>
                  <a:pt x="959" y="5767"/>
                  <a:pt x="971" y="5779"/>
                </a:cubicBezTo>
                <a:lnTo>
                  <a:pt x="987" y="5794"/>
                </a:lnTo>
                <a:cubicBezTo>
                  <a:pt x="991" y="5798"/>
                  <a:pt x="995" y="5799"/>
                  <a:pt x="999" y="5799"/>
                </a:cubicBezTo>
                <a:cubicBezTo>
                  <a:pt x="1012" y="5799"/>
                  <a:pt x="1023" y="5782"/>
                  <a:pt x="1011" y="5770"/>
                </a:cubicBezTo>
                <a:lnTo>
                  <a:pt x="995" y="5754"/>
                </a:lnTo>
                <a:cubicBezTo>
                  <a:pt x="992" y="5750"/>
                  <a:pt x="988" y="5748"/>
                  <a:pt x="984" y="5748"/>
                </a:cubicBezTo>
                <a:close/>
                <a:moveTo>
                  <a:pt x="12022" y="5731"/>
                </a:moveTo>
                <a:cubicBezTo>
                  <a:pt x="11977" y="5731"/>
                  <a:pt x="11978" y="5803"/>
                  <a:pt x="12022" y="5803"/>
                </a:cubicBezTo>
                <a:lnTo>
                  <a:pt x="12053" y="5803"/>
                </a:lnTo>
                <a:cubicBezTo>
                  <a:pt x="12099" y="5803"/>
                  <a:pt x="12099" y="5731"/>
                  <a:pt x="12053" y="5731"/>
                </a:cubicBezTo>
                <a:lnTo>
                  <a:pt x="12022" y="5731"/>
                </a:lnTo>
                <a:cubicBezTo>
                  <a:pt x="12022" y="5731"/>
                  <a:pt x="12022" y="5731"/>
                  <a:pt x="12022" y="5731"/>
                </a:cubicBezTo>
                <a:close/>
                <a:moveTo>
                  <a:pt x="8491" y="5736"/>
                </a:moveTo>
                <a:cubicBezTo>
                  <a:pt x="8446" y="5736"/>
                  <a:pt x="8446" y="5807"/>
                  <a:pt x="8491" y="5807"/>
                </a:cubicBezTo>
                <a:cubicBezTo>
                  <a:pt x="8537" y="5807"/>
                  <a:pt x="8538" y="5736"/>
                  <a:pt x="8491" y="5736"/>
                </a:cubicBezTo>
                <a:close/>
                <a:moveTo>
                  <a:pt x="20164" y="5708"/>
                </a:moveTo>
                <a:cubicBezTo>
                  <a:pt x="20147" y="5708"/>
                  <a:pt x="20129" y="5719"/>
                  <a:pt x="20129" y="5742"/>
                </a:cubicBezTo>
                <a:lnTo>
                  <a:pt x="20129" y="5772"/>
                </a:lnTo>
                <a:cubicBezTo>
                  <a:pt x="20129" y="5795"/>
                  <a:pt x="20147" y="5807"/>
                  <a:pt x="20164" y="5807"/>
                </a:cubicBezTo>
                <a:cubicBezTo>
                  <a:pt x="20182" y="5807"/>
                  <a:pt x="20200" y="5795"/>
                  <a:pt x="20200" y="5772"/>
                </a:cubicBezTo>
                <a:lnTo>
                  <a:pt x="20200" y="5742"/>
                </a:lnTo>
                <a:cubicBezTo>
                  <a:pt x="20200" y="5719"/>
                  <a:pt x="20182" y="5708"/>
                  <a:pt x="20164" y="5708"/>
                </a:cubicBezTo>
                <a:close/>
                <a:moveTo>
                  <a:pt x="18962" y="5702"/>
                </a:moveTo>
                <a:cubicBezTo>
                  <a:pt x="18935" y="5702"/>
                  <a:pt x="18908" y="5719"/>
                  <a:pt x="18908" y="5754"/>
                </a:cubicBezTo>
                <a:lnTo>
                  <a:pt x="18908" y="5770"/>
                </a:lnTo>
                <a:cubicBezTo>
                  <a:pt x="18908" y="5804"/>
                  <a:pt x="18935" y="5821"/>
                  <a:pt x="18962" y="5821"/>
                </a:cubicBezTo>
                <a:cubicBezTo>
                  <a:pt x="18988" y="5821"/>
                  <a:pt x="19015" y="5804"/>
                  <a:pt x="19016" y="5770"/>
                </a:cubicBezTo>
                <a:lnTo>
                  <a:pt x="19016" y="5754"/>
                </a:lnTo>
                <a:cubicBezTo>
                  <a:pt x="19016" y="5719"/>
                  <a:pt x="18989" y="5702"/>
                  <a:pt x="18962" y="5702"/>
                </a:cubicBezTo>
                <a:close/>
                <a:moveTo>
                  <a:pt x="22597" y="5767"/>
                </a:moveTo>
                <a:cubicBezTo>
                  <a:pt x="22588" y="5767"/>
                  <a:pt x="22580" y="5772"/>
                  <a:pt x="22579" y="5783"/>
                </a:cubicBezTo>
                <a:lnTo>
                  <a:pt x="22579" y="5805"/>
                </a:lnTo>
                <a:cubicBezTo>
                  <a:pt x="22579" y="5816"/>
                  <a:pt x="22588" y="5822"/>
                  <a:pt x="22597" y="5822"/>
                </a:cubicBezTo>
                <a:cubicBezTo>
                  <a:pt x="22606" y="5822"/>
                  <a:pt x="22615" y="5816"/>
                  <a:pt x="22615" y="5805"/>
                </a:cubicBezTo>
                <a:lnTo>
                  <a:pt x="22615" y="5783"/>
                </a:lnTo>
                <a:cubicBezTo>
                  <a:pt x="22615" y="5772"/>
                  <a:pt x="22606" y="5767"/>
                  <a:pt x="22597" y="5767"/>
                </a:cubicBezTo>
                <a:close/>
                <a:moveTo>
                  <a:pt x="7192" y="5783"/>
                </a:moveTo>
                <a:cubicBezTo>
                  <a:pt x="7147" y="5783"/>
                  <a:pt x="7147" y="5854"/>
                  <a:pt x="7192" y="5854"/>
                </a:cubicBezTo>
                <a:lnTo>
                  <a:pt x="7208" y="5854"/>
                </a:lnTo>
                <a:cubicBezTo>
                  <a:pt x="7253" y="5854"/>
                  <a:pt x="7254" y="5783"/>
                  <a:pt x="7208" y="5783"/>
                </a:cubicBezTo>
                <a:close/>
                <a:moveTo>
                  <a:pt x="20945" y="5800"/>
                </a:moveTo>
                <a:cubicBezTo>
                  <a:pt x="20899" y="5800"/>
                  <a:pt x="20899" y="5871"/>
                  <a:pt x="20945" y="5871"/>
                </a:cubicBezTo>
                <a:cubicBezTo>
                  <a:pt x="20991" y="5871"/>
                  <a:pt x="20991" y="5800"/>
                  <a:pt x="20945" y="5800"/>
                </a:cubicBezTo>
                <a:close/>
                <a:moveTo>
                  <a:pt x="19593" y="5705"/>
                </a:moveTo>
                <a:cubicBezTo>
                  <a:pt x="19576" y="5705"/>
                  <a:pt x="19558" y="5717"/>
                  <a:pt x="19558" y="5740"/>
                </a:cubicBezTo>
                <a:lnTo>
                  <a:pt x="19558" y="5846"/>
                </a:lnTo>
                <a:cubicBezTo>
                  <a:pt x="19558" y="5869"/>
                  <a:pt x="19576" y="5880"/>
                  <a:pt x="19593" y="5880"/>
                </a:cubicBezTo>
                <a:cubicBezTo>
                  <a:pt x="19611" y="5880"/>
                  <a:pt x="19629" y="5869"/>
                  <a:pt x="19629" y="5846"/>
                </a:cubicBezTo>
                <a:lnTo>
                  <a:pt x="19629" y="5740"/>
                </a:lnTo>
                <a:cubicBezTo>
                  <a:pt x="19629" y="5717"/>
                  <a:pt x="19611" y="5705"/>
                  <a:pt x="19593" y="5705"/>
                </a:cubicBezTo>
                <a:close/>
                <a:moveTo>
                  <a:pt x="6604" y="5810"/>
                </a:moveTo>
                <a:cubicBezTo>
                  <a:pt x="6599" y="5810"/>
                  <a:pt x="6593" y="5811"/>
                  <a:pt x="6588" y="5814"/>
                </a:cubicBezTo>
                <a:cubicBezTo>
                  <a:pt x="6577" y="5819"/>
                  <a:pt x="6568" y="5825"/>
                  <a:pt x="6557" y="5830"/>
                </a:cubicBezTo>
                <a:cubicBezTo>
                  <a:pt x="6522" y="5848"/>
                  <a:pt x="6543" y="5896"/>
                  <a:pt x="6576" y="5896"/>
                </a:cubicBezTo>
                <a:cubicBezTo>
                  <a:pt x="6581" y="5896"/>
                  <a:pt x="6587" y="5895"/>
                  <a:pt x="6593" y="5892"/>
                </a:cubicBezTo>
                <a:cubicBezTo>
                  <a:pt x="6603" y="5886"/>
                  <a:pt x="6613" y="5881"/>
                  <a:pt x="6623" y="5876"/>
                </a:cubicBezTo>
                <a:cubicBezTo>
                  <a:pt x="6659" y="5858"/>
                  <a:pt x="6637" y="5810"/>
                  <a:pt x="6604" y="5810"/>
                </a:cubicBezTo>
                <a:close/>
                <a:moveTo>
                  <a:pt x="13013" y="5839"/>
                </a:moveTo>
                <a:cubicBezTo>
                  <a:pt x="12968" y="5839"/>
                  <a:pt x="12969" y="5910"/>
                  <a:pt x="13014" y="5910"/>
                </a:cubicBezTo>
                <a:lnTo>
                  <a:pt x="13029" y="5910"/>
                </a:lnTo>
                <a:cubicBezTo>
                  <a:pt x="13074" y="5910"/>
                  <a:pt x="13074" y="5839"/>
                  <a:pt x="13029" y="5839"/>
                </a:cubicBezTo>
                <a:lnTo>
                  <a:pt x="13014" y="5839"/>
                </a:lnTo>
                <a:cubicBezTo>
                  <a:pt x="13013" y="5839"/>
                  <a:pt x="13013" y="5839"/>
                  <a:pt x="13013" y="5839"/>
                </a:cubicBezTo>
                <a:close/>
                <a:moveTo>
                  <a:pt x="3298" y="5841"/>
                </a:moveTo>
                <a:cubicBezTo>
                  <a:pt x="3252" y="5841"/>
                  <a:pt x="3252" y="5913"/>
                  <a:pt x="3298" y="5913"/>
                </a:cubicBezTo>
                <a:cubicBezTo>
                  <a:pt x="3298" y="5913"/>
                  <a:pt x="3299" y="5913"/>
                  <a:pt x="3299" y="5913"/>
                </a:cubicBezTo>
                <a:cubicBezTo>
                  <a:pt x="3342" y="5913"/>
                  <a:pt x="3344" y="5841"/>
                  <a:pt x="3298" y="5841"/>
                </a:cubicBezTo>
                <a:close/>
                <a:moveTo>
                  <a:pt x="6238" y="5880"/>
                </a:moveTo>
                <a:cubicBezTo>
                  <a:pt x="6192" y="5880"/>
                  <a:pt x="6192" y="5950"/>
                  <a:pt x="6238" y="5950"/>
                </a:cubicBezTo>
                <a:cubicBezTo>
                  <a:pt x="6284" y="5950"/>
                  <a:pt x="6284" y="5880"/>
                  <a:pt x="6238" y="5880"/>
                </a:cubicBezTo>
                <a:close/>
                <a:moveTo>
                  <a:pt x="21454" y="5876"/>
                </a:moveTo>
                <a:cubicBezTo>
                  <a:pt x="21443" y="5876"/>
                  <a:pt x="21435" y="5881"/>
                  <a:pt x="21428" y="5889"/>
                </a:cubicBezTo>
                <a:cubicBezTo>
                  <a:pt x="21426" y="5888"/>
                  <a:pt x="21425" y="5888"/>
                  <a:pt x="21423" y="5888"/>
                </a:cubicBezTo>
                <a:cubicBezTo>
                  <a:pt x="21389" y="5888"/>
                  <a:pt x="21376" y="5947"/>
                  <a:pt x="21416" y="5960"/>
                </a:cubicBezTo>
                <a:cubicBezTo>
                  <a:pt x="21422" y="5962"/>
                  <a:pt x="21428" y="5963"/>
                  <a:pt x="21434" y="5963"/>
                </a:cubicBezTo>
                <a:cubicBezTo>
                  <a:pt x="21459" y="5963"/>
                  <a:pt x="21480" y="5945"/>
                  <a:pt x="21490" y="5922"/>
                </a:cubicBezTo>
                <a:cubicBezTo>
                  <a:pt x="21497" y="5903"/>
                  <a:pt x="21483" y="5881"/>
                  <a:pt x="21464" y="5877"/>
                </a:cubicBezTo>
                <a:cubicBezTo>
                  <a:pt x="21461" y="5876"/>
                  <a:pt x="21457" y="5876"/>
                  <a:pt x="21454" y="5876"/>
                </a:cubicBezTo>
                <a:close/>
                <a:moveTo>
                  <a:pt x="16093" y="5862"/>
                </a:moveTo>
                <a:cubicBezTo>
                  <a:pt x="16069" y="5862"/>
                  <a:pt x="16044" y="5887"/>
                  <a:pt x="16059" y="5915"/>
                </a:cubicBezTo>
                <a:cubicBezTo>
                  <a:pt x="16064" y="5925"/>
                  <a:pt x="16069" y="5935"/>
                  <a:pt x="16075" y="5945"/>
                </a:cubicBezTo>
                <a:cubicBezTo>
                  <a:pt x="16081" y="5958"/>
                  <a:pt x="16092" y="5963"/>
                  <a:pt x="16102" y="5963"/>
                </a:cubicBezTo>
                <a:cubicBezTo>
                  <a:pt x="16126" y="5963"/>
                  <a:pt x="16151" y="5938"/>
                  <a:pt x="16136" y="5910"/>
                </a:cubicBezTo>
                <a:cubicBezTo>
                  <a:pt x="16131" y="5899"/>
                  <a:pt x="16126" y="5891"/>
                  <a:pt x="16121" y="5880"/>
                </a:cubicBezTo>
                <a:cubicBezTo>
                  <a:pt x="16114" y="5867"/>
                  <a:pt x="16104" y="5862"/>
                  <a:pt x="16093" y="5862"/>
                </a:cubicBezTo>
                <a:close/>
                <a:moveTo>
                  <a:pt x="23483" y="5869"/>
                </a:moveTo>
                <a:cubicBezTo>
                  <a:pt x="23466" y="5869"/>
                  <a:pt x="23449" y="5880"/>
                  <a:pt x="23449" y="5903"/>
                </a:cubicBezTo>
                <a:lnTo>
                  <a:pt x="23449" y="5934"/>
                </a:lnTo>
                <a:cubicBezTo>
                  <a:pt x="23449" y="5957"/>
                  <a:pt x="23466" y="5968"/>
                  <a:pt x="23484" y="5968"/>
                </a:cubicBezTo>
                <a:cubicBezTo>
                  <a:pt x="23501" y="5968"/>
                  <a:pt x="23519" y="5957"/>
                  <a:pt x="23519" y="5934"/>
                </a:cubicBezTo>
                <a:lnTo>
                  <a:pt x="23519" y="5903"/>
                </a:lnTo>
                <a:cubicBezTo>
                  <a:pt x="23519" y="5881"/>
                  <a:pt x="23501" y="5869"/>
                  <a:pt x="23483" y="5869"/>
                </a:cubicBezTo>
                <a:close/>
                <a:moveTo>
                  <a:pt x="23231" y="5948"/>
                </a:moveTo>
                <a:cubicBezTo>
                  <a:pt x="23209" y="5948"/>
                  <a:pt x="23208" y="5983"/>
                  <a:pt x="23231" y="5983"/>
                </a:cubicBezTo>
                <a:lnTo>
                  <a:pt x="23254" y="5983"/>
                </a:lnTo>
                <a:cubicBezTo>
                  <a:pt x="23276" y="5983"/>
                  <a:pt x="23276" y="5948"/>
                  <a:pt x="23254" y="5948"/>
                </a:cubicBezTo>
                <a:close/>
                <a:moveTo>
                  <a:pt x="3041" y="5917"/>
                </a:moveTo>
                <a:cubicBezTo>
                  <a:pt x="2995" y="5917"/>
                  <a:pt x="2995" y="5987"/>
                  <a:pt x="3041" y="5987"/>
                </a:cubicBezTo>
                <a:lnTo>
                  <a:pt x="3057" y="5987"/>
                </a:lnTo>
                <a:cubicBezTo>
                  <a:pt x="3103" y="5987"/>
                  <a:pt x="3103" y="5917"/>
                  <a:pt x="3057" y="5917"/>
                </a:cubicBezTo>
                <a:close/>
                <a:moveTo>
                  <a:pt x="13327" y="5914"/>
                </a:moveTo>
                <a:cubicBezTo>
                  <a:pt x="13319" y="5914"/>
                  <a:pt x="13311" y="5917"/>
                  <a:pt x="13304" y="5924"/>
                </a:cubicBezTo>
                <a:lnTo>
                  <a:pt x="13288" y="5940"/>
                </a:lnTo>
                <a:cubicBezTo>
                  <a:pt x="13263" y="5965"/>
                  <a:pt x="13288" y="6001"/>
                  <a:pt x="13315" y="6001"/>
                </a:cubicBezTo>
                <a:cubicBezTo>
                  <a:pt x="13323" y="6001"/>
                  <a:pt x="13331" y="5998"/>
                  <a:pt x="13338" y="5990"/>
                </a:cubicBezTo>
                <a:lnTo>
                  <a:pt x="13354" y="5974"/>
                </a:lnTo>
                <a:cubicBezTo>
                  <a:pt x="13380" y="5950"/>
                  <a:pt x="13355" y="5914"/>
                  <a:pt x="13327" y="5914"/>
                </a:cubicBezTo>
                <a:close/>
                <a:moveTo>
                  <a:pt x="18421" y="5894"/>
                </a:moveTo>
                <a:cubicBezTo>
                  <a:pt x="18352" y="5894"/>
                  <a:pt x="18352" y="6001"/>
                  <a:pt x="18421" y="6002"/>
                </a:cubicBezTo>
                <a:cubicBezTo>
                  <a:pt x="18490" y="6002"/>
                  <a:pt x="18490" y="5894"/>
                  <a:pt x="18421" y="5894"/>
                </a:cubicBezTo>
                <a:close/>
                <a:moveTo>
                  <a:pt x="10880" y="5939"/>
                </a:moveTo>
                <a:cubicBezTo>
                  <a:pt x="10835" y="5939"/>
                  <a:pt x="10835" y="6009"/>
                  <a:pt x="10880" y="6009"/>
                </a:cubicBezTo>
                <a:cubicBezTo>
                  <a:pt x="10926" y="6009"/>
                  <a:pt x="10926" y="5939"/>
                  <a:pt x="10880" y="5939"/>
                </a:cubicBezTo>
                <a:close/>
                <a:moveTo>
                  <a:pt x="2455" y="5944"/>
                </a:moveTo>
                <a:cubicBezTo>
                  <a:pt x="2449" y="5944"/>
                  <a:pt x="2444" y="5945"/>
                  <a:pt x="2438" y="5948"/>
                </a:cubicBezTo>
                <a:cubicBezTo>
                  <a:pt x="2428" y="5954"/>
                  <a:pt x="2418" y="5959"/>
                  <a:pt x="2408" y="5964"/>
                </a:cubicBezTo>
                <a:cubicBezTo>
                  <a:pt x="2372" y="5982"/>
                  <a:pt x="2394" y="6029"/>
                  <a:pt x="2426" y="6029"/>
                </a:cubicBezTo>
                <a:cubicBezTo>
                  <a:pt x="2432" y="6029"/>
                  <a:pt x="2437" y="6028"/>
                  <a:pt x="2443" y="6025"/>
                </a:cubicBezTo>
                <a:cubicBezTo>
                  <a:pt x="2454" y="6019"/>
                  <a:pt x="2462" y="6014"/>
                  <a:pt x="2473" y="6009"/>
                </a:cubicBezTo>
                <a:cubicBezTo>
                  <a:pt x="2508" y="5991"/>
                  <a:pt x="2486" y="5944"/>
                  <a:pt x="2455" y="5944"/>
                </a:cubicBezTo>
                <a:close/>
                <a:moveTo>
                  <a:pt x="24265" y="5961"/>
                </a:moveTo>
                <a:cubicBezTo>
                  <a:pt x="24219" y="5961"/>
                  <a:pt x="24219" y="6032"/>
                  <a:pt x="24265" y="6032"/>
                </a:cubicBezTo>
                <a:cubicBezTo>
                  <a:pt x="24310" y="6032"/>
                  <a:pt x="24310" y="5961"/>
                  <a:pt x="24265" y="5961"/>
                </a:cubicBezTo>
                <a:close/>
                <a:moveTo>
                  <a:pt x="20494" y="5949"/>
                </a:moveTo>
                <a:cubicBezTo>
                  <a:pt x="20477" y="5949"/>
                  <a:pt x="20459" y="5960"/>
                  <a:pt x="20459" y="5983"/>
                </a:cubicBezTo>
                <a:lnTo>
                  <a:pt x="20459" y="5999"/>
                </a:lnTo>
                <a:cubicBezTo>
                  <a:pt x="20459" y="6022"/>
                  <a:pt x="20477" y="6033"/>
                  <a:pt x="20494" y="6033"/>
                </a:cubicBezTo>
                <a:cubicBezTo>
                  <a:pt x="20512" y="6033"/>
                  <a:pt x="20530" y="6022"/>
                  <a:pt x="20530" y="5999"/>
                </a:cubicBezTo>
                <a:lnTo>
                  <a:pt x="20530" y="5983"/>
                </a:lnTo>
                <a:cubicBezTo>
                  <a:pt x="20530" y="5960"/>
                  <a:pt x="20512" y="5949"/>
                  <a:pt x="20494" y="5949"/>
                </a:cubicBezTo>
                <a:close/>
                <a:moveTo>
                  <a:pt x="12532" y="5957"/>
                </a:moveTo>
                <a:cubicBezTo>
                  <a:pt x="12524" y="5957"/>
                  <a:pt x="12516" y="5960"/>
                  <a:pt x="12509" y="5967"/>
                </a:cubicBezTo>
                <a:lnTo>
                  <a:pt x="12493" y="5983"/>
                </a:lnTo>
                <a:cubicBezTo>
                  <a:pt x="12468" y="6007"/>
                  <a:pt x="12492" y="6043"/>
                  <a:pt x="12520" y="6043"/>
                </a:cubicBezTo>
                <a:cubicBezTo>
                  <a:pt x="12528" y="6043"/>
                  <a:pt x="12536" y="6040"/>
                  <a:pt x="12543" y="6033"/>
                </a:cubicBezTo>
                <a:lnTo>
                  <a:pt x="12559" y="6017"/>
                </a:lnTo>
                <a:cubicBezTo>
                  <a:pt x="12584" y="5992"/>
                  <a:pt x="12559" y="5957"/>
                  <a:pt x="12532" y="5957"/>
                </a:cubicBezTo>
                <a:close/>
                <a:moveTo>
                  <a:pt x="9408" y="6026"/>
                </a:moveTo>
                <a:cubicBezTo>
                  <a:pt x="9395" y="6026"/>
                  <a:pt x="9383" y="6044"/>
                  <a:pt x="9395" y="6056"/>
                </a:cubicBezTo>
                <a:lnTo>
                  <a:pt x="9411" y="6072"/>
                </a:lnTo>
                <a:cubicBezTo>
                  <a:pt x="9414" y="6075"/>
                  <a:pt x="9419" y="6077"/>
                  <a:pt x="9422" y="6077"/>
                </a:cubicBezTo>
                <a:cubicBezTo>
                  <a:pt x="9436" y="6077"/>
                  <a:pt x="9448" y="6060"/>
                  <a:pt x="9435" y="6048"/>
                </a:cubicBezTo>
                <a:lnTo>
                  <a:pt x="9420" y="6032"/>
                </a:lnTo>
                <a:cubicBezTo>
                  <a:pt x="9417" y="6028"/>
                  <a:pt x="9412" y="6026"/>
                  <a:pt x="9408" y="6026"/>
                </a:cubicBezTo>
                <a:close/>
                <a:moveTo>
                  <a:pt x="8956" y="6053"/>
                </a:moveTo>
                <a:cubicBezTo>
                  <a:pt x="8910" y="6053"/>
                  <a:pt x="8910" y="6123"/>
                  <a:pt x="8956" y="6123"/>
                </a:cubicBezTo>
                <a:cubicBezTo>
                  <a:pt x="8957" y="6123"/>
                  <a:pt x="8957" y="6123"/>
                  <a:pt x="8957" y="6123"/>
                </a:cubicBezTo>
                <a:cubicBezTo>
                  <a:pt x="9002" y="6123"/>
                  <a:pt x="9003" y="6053"/>
                  <a:pt x="8956" y="6053"/>
                </a:cubicBezTo>
                <a:close/>
                <a:moveTo>
                  <a:pt x="20149" y="6039"/>
                </a:moveTo>
                <a:cubicBezTo>
                  <a:pt x="20131" y="6039"/>
                  <a:pt x="20113" y="6051"/>
                  <a:pt x="20113" y="6074"/>
                </a:cubicBezTo>
                <a:lnTo>
                  <a:pt x="20113" y="6090"/>
                </a:lnTo>
                <a:cubicBezTo>
                  <a:pt x="20113" y="6112"/>
                  <a:pt x="20131" y="6123"/>
                  <a:pt x="20149" y="6123"/>
                </a:cubicBezTo>
                <a:cubicBezTo>
                  <a:pt x="20167" y="6123"/>
                  <a:pt x="20184" y="6112"/>
                  <a:pt x="20184" y="6090"/>
                </a:cubicBezTo>
                <a:lnTo>
                  <a:pt x="20184" y="6074"/>
                </a:lnTo>
                <a:cubicBezTo>
                  <a:pt x="20184" y="6051"/>
                  <a:pt x="20167" y="6039"/>
                  <a:pt x="20149" y="6039"/>
                </a:cubicBezTo>
                <a:close/>
                <a:moveTo>
                  <a:pt x="24774" y="6038"/>
                </a:moveTo>
                <a:cubicBezTo>
                  <a:pt x="24763" y="6038"/>
                  <a:pt x="24755" y="6043"/>
                  <a:pt x="24748" y="6051"/>
                </a:cubicBezTo>
                <a:cubicBezTo>
                  <a:pt x="24746" y="6051"/>
                  <a:pt x="24745" y="6051"/>
                  <a:pt x="24743" y="6051"/>
                </a:cubicBezTo>
                <a:cubicBezTo>
                  <a:pt x="24708" y="6051"/>
                  <a:pt x="24695" y="6109"/>
                  <a:pt x="24735" y="6122"/>
                </a:cubicBezTo>
                <a:cubicBezTo>
                  <a:pt x="24741" y="6124"/>
                  <a:pt x="24747" y="6125"/>
                  <a:pt x="24753" y="6125"/>
                </a:cubicBezTo>
                <a:cubicBezTo>
                  <a:pt x="24779" y="6125"/>
                  <a:pt x="24801" y="6108"/>
                  <a:pt x="24809" y="6084"/>
                </a:cubicBezTo>
                <a:cubicBezTo>
                  <a:pt x="24817" y="6065"/>
                  <a:pt x="24801" y="6044"/>
                  <a:pt x="24784" y="6039"/>
                </a:cubicBezTo>
                <a:cubicBezTo>
                  <a:pt x="24781" y="6038"/>
                  <a:pt x="24777" y="6038"/>
                  <a:pt x="24774" y="6038"/>
                </a:cubicBezTo>
                <a:close/>
                <a:moveTo>
                  <a:pt x="10220" y="5996"/>
                </a:moveTo>
                <a:cubicBezTo>
                  <a:pt x="10193" y="5996"/>
                  <a:pt x="10168" y="6031"/>
                  <a:pt x="10193" y="6056"/>
                </a:cubicBezTo>
                <a:cubicBezTo>
                  <a:pt x="10213" y="6076"/>
                  <a:pt x="10233" y="6097"/>
                  <a:pt x="10254" y="6117"/>
                </a:cubicBezTo>
                <a:cubicBezTo>
                  <a:pt x="10261" y="6124"/>
                  <a:pt x="10270" y="6127"/>
                  <a:pt x="10278" y="6127"/>
                </a:cubicBezTo>
                <a:cubicBezTo>
                  <a:pt x="10305" y="6127"/>
                  <a:pt x="10329" y="6091"/>
                  <a:pt x="10303" y="6067"/>
                </a:cubicBezTo>
                <a:cubicBezTo>
                  <a:pt x="10285" y="6048"/>
                  <a:pt x="10265" y="6027"/>
                  <a:pt x="10244" y="6007"/>
                </a:cubicBezTo>
                <a:cubicBezTo>
                  <a:pt x="10236" y="5999"/>
                  <a:pt x="10228" y="5996"/>
                  <a:pt x="10220" y="5996"/>
                </a:cubicBezTo>
                <a:close/>
                <a:moveTo>
                  <a:pt x="17892" y="6024"/>
                </a:moveTo>
                <a:cubicBezTo>
                  <a:pt x="17887" y="6024"/>
                  <a:pt x="17882" y="6025"/>
                  <a:pt x="17878" y="6027"/>
                </a:cubicBezTo>
                <a:cubicBezTo>
                  <a:pt x="17862" y="6032"/>
                  <a:pt x="17848" y="6037"/>
                  <a:pt x="17834" y="6043"/>
                </a:cubicBezTo>
                <a:cubicBezTo>
                  <a:pt x="17806" y="6051"/>
                  <a:pt x="17788" y="6079"/>
                  <a:pt x="17797" y="6107"/>
                </a:cubicBezTo>
                <a:cubicBezTo>
                  <a:pt x="17803" y="6129"/>
                  <a:pt x="17825" y="6147"/>
                  <a:pt x="17848" y="6147"/>
                </a:cubicBezTo>
                <a:cubicBezTo>
                  <a:pt x="17852" y="6147"/>
                  <a:pt x="17857" y="6146"/>
                  <a:pt x="17862" y="6144"/>
                </a:cubicBezTo>
                <a:cubicBezTo>
                  <a:pt x="17878" y="6139"/>
                  <a:pt x="17892" y="6134"/>
                  <a:pt x="17907" y="6128"/>
                </a:cubicBezTo>
                <a:cubicBezTo>
                  <a:pt x="17934" y="6119"/>
                  <a:pt x="17951" y="6092"/>
                  <a:pt x="17944" y="6063"/>
                </a:cubicBezTo>
                <a:cubicBezTo>
                  <a:pt x="17937" y="6042"/>
                  <a:pt x="17915" y="6024"/>
                  <a:pt x="17892" y="6024"/>
                </a:cubicBezTo>
                <a:close/>
                <a:moveTo>
                  <a:pt x="12458" y="6077"/>
                </a:moveTo>
                <a:cubicBezTo>
                  <a:pt x="12412" y="6077"/>
                  <a:pt x="12412" y="6148"/>
                  <a:pt x="12458" y="6148"/>
                </a:cubicBezTo>
                <a:cubicBezTo>
                  <a:pt x="12503" y="6148"/>
                  <a:pt x="12503" y="6077"/>
                  <a:pt x="12458" y="6077"/>
                </a:cubicBezTo>
                <a:close/>
                <a:moveTo>
                  <a:pt x="22634" y="6085"/>
                </a:moveTo>
                <a:cubicBezTo>
                  <a:pt x="22624" y="6085"/>
                  <a:pt x="22614" y="6093"/>
                  <a:pt x="22618" y="6106"/>
                </a:cubicBezTo>
                <a:cubicBezTo>
                  <a:pt x="22622" y="6118"/>
                  <a:pt x="22625" y="6128"/>
                  <a:pt x="22627" y="6139"/>
                </a:cubicBezTo>
                <a:cubicBezTo>
                  <a:pt x="22630" y="6148"/>
                  <a:pt x="22637" y="6152"/>
                  <a:pt x="22645" y="6152"/>
                </a:cubicBezTo>
                <a:cubicBezTo>
                  <a:pt x="22655" y="6152"/>
                  <a:pt x="22666" y="6144"/>
                  <a:pt x="22662" y="6132"/>
                </a:cubicBezTo>
                <a:cubicBezTo>
                  <a:pt x="22658" y="6119"/>
                  <a:pt x="22655" y="6110"/>
                  <a:pt x="22652" y="6098"/>
                </a:cubicBezTo>
                <a:cubicBezTo>
                  <a:pt x="22650" y="6089"/>
                  <a:pt x="22642" y="6085"/>
                  <a:pt x="22634" y="6085"/>
                </a:cubicBezTo>
                <a:close/>
                <a:moveTo>
                  <a:pt x="22251" y="6143"/>
                </a:moveTo>
                <a:cubicBezTo>
                  <a:pt x="22229" y="6143"/>
                  <a:pt x="22229" y="6179"/>
                  <a:pt x="22251" y="6179"/>
                </a:cubicBezTo>
                <a:lnTo>
                  <a:pt x="22274" y="6179"/>
                </a:lnTo>
                <a:cubicBezTo>
                  <a:pt x="22295" y="6179"/>
                  <a:pt x="22295" y="6143"/>
                  <a:pt x="22274" y="6143"/>
                </a:cubicBezTo>
                <a:cubicBezTo>
                  <a:pt x="22270" y="6144"/>
                  <a:pt x="22266" y="6144"/>
                  <a:pt x="22262" y="6144"/>
                </a:cubicBezTo>
                <a:cubicBezTo>
                  <a:pt x="22259" y="6144"/>
                  <a:pt x="22255" y="6144"/>
                  <a:pt x="22251" y="6143"/>
                </a:cubicBezTo>
                <a:close/>
                <a:moveTo>
                  <a:pt x="7169" y="6075"/>
                </a:moveTo>
                <a:cubicBezTo>
                  <a:pt x="7101" y="6075"/>
                  <a:pt x="7100" y="6182"/>
                  <a:pt x="7169" y="6182"/>
                </a:cubicBezTo>
                <a:cubicBezTo>
                  <a:pt x="7237" y="6182"/>
                  <a:pt x="7238" y="6075"/>
                  <a:pt x="7169" y="6075"/>
                </a:cubicBezTo>
                <a:close/>
                <a:moveTo>
                  <a:pt x="5862" y="6089"/>
                </a:moveTo>
                <a:cubicBezTo>
                  <a:pt x="5856" y="6089"/>
                  <a:pt x="5850" y="6091"/>
                  <a:pt x="5844" y="6095"/>
                </a:cubicBezTo>
                <a:cubicBezTo>
                  <a:pt x="5828" y="6105"/>
                  <a:pt x="5813" y="6114"/>
                  <a:pt x="5799" y="6124"/>
                </a:cubicBezTo>
                <a:cubicBezTo>
                  <a:pt x="5766" y="6145"/>
                  <a:pt x="5787" y="6192"/>
                  <a:pt x="5816" y="6192"/>
                </a:cubicBezTo>
                <a:cubicBezTo>
                  <a:pt x="5822" y="6192"/>
                  <a:pt x="5828" y="6190"/>
                  <a:pt x="5834" y="6186"/>
                </a:cubicBezTo>
                <a:cubicBezTo>
                  <a:pt x="5850" y="6176"/>
                  <a:pt x="5865" y="6166"/>
                  <a:pt x="5879" y="6156"/>
                </a:cubicBezTo>
                <a:cubicBezTo>
                  <a:pt x="5911" y="6136"/>
                  <a:pt x="5891" y="6089"/>
                  <a:pt x="5862" y="6089"/>
                </a:cubicBezTo>
                <a:close/>
                <a:moveTo>
                  <a:pt x="23813" y="6111"/>
                </a:moveTo>
                <a:cubicBezTo>
                  <a:pt x="23795" y="6111"/>
                  <a:pt x="23778" y="6123"/>
                  <a:pt x="23778" y="6145"/>
                </a:cubicBezTo>
                <a:lnTo>
                  <a:pt x="23778" y="6161"/>
                </a:lnTo>
                <a:cubicBezTo>
                  <a:pt x="23778" y="6184"/>
                  <a:pt x="23795" y="6195"/>
                  <a:pt x="23813" y="6195"/>
                </a:cubicBezTo>
                <a:cubicBezTo>
                  <a:pt x="23830" y="6195"/>
                  <a:pt x="23848" y="6184"/>
                  <a:pt x="23848" y="6161"/>
                </a:cubicBezTo>
                <a:lnTo>
                  <a:pt x="23848" y="6145"/>
                </a:lnTo>
                <a:cubicBezTo>
                  <a:pt x="23848" y="6123"/>
                  <a:pt x="23830" y="6111"/>
                  <a:pt x="23813" y="6111"/>
                </a:cubicBezTo>
                <a:close/>
                <a:moveTo>
                  <a:pt x="9799" y="6149"/>
                </a:moveTo>
                <a:cubicBezTo>
                  <a:pt x="9785" y="6149"/>
                  <a:pt x="9773" y="6167"/>
                  <a:pt x="9785" y="6179"/>
                </a:cubicBezTo>
                <a:lnTo>
                  <a:pt x="9801" y="6194"/>
                </a:lnTo>
                <a:cubicBezTo>
                  <a:pt x="9804" y="6198"/>
                  <a:pt x="9808" y="6199"/>
                  <a:pt x="9812" y="6199"/>
                </a:cubicBezTo>
                <a:cubicBezTo>
                  <a:pt x="9825" y="6199"/>
                  <a:pt x="9838" y="6182"/>
                  <a:pt x="9826" y="6169"/>
                </a:cubicBezTo>
                <a:lnTo>
                  <a:pt x="9810" y="6154"/>
                </a:lnTo>
                <a:cubicBezTo>
                  <a:pt x="9806" y="6150"/>
                  <a:pt x="9802" y="6149"/>
                  <a:pt x="9799" y="6149"/>
                </a:cubicBezTo>
                <a:close/>
                <a:moveTo>
                  <a:pt x="5290" y="6055"/>
                </a:moveTo>
                <a:cubicBezTo>
                  <a:pt x="5286" y="6055"/>
                  <a:pt x="5281" y="6055"/>
                  <a:pt x="5277" y="6056"/>
                </a:cubicBezTo>
                <a:cubicBezTo>
                  <a:pt x="5251" y="6065"/>
                  <a:pt x="5231" y="6094"/>
                  <a:pt x="5240" y="6122"/>
                </a:cubicBezTo>
                <a:cubicBezTo>
                  <a:pt x="5246" y="6138"/>
                  <a:pt x="5251" y="6153"/>
                  <a:pt x="5254" y="6166"/>
                </a:cubicBezTo>
                <a:cubicBezTo>
                  <a:pt x="5262" y="6189"/>
                  <a:pt x="5282" y="6205"/>
                  <a:pt x="5305" y="6205"/>
                </a:cubicBezTo>
                <a:cubicBezTo>
                  <a:pt x="5310" y="6205"/>
                  <a:pt x="5315" y="6204"/>
                  <a:pt x="5320" y="6203"/>
                </a:cubicBezTo>
                <a:cubicBezTo>
                  <a:pt x="5346" y="6195"/>
                  <a:pt x="5366" y="6165"/>
                  <a:pt x="5357" y="6138"/>
                </a:cubicBezTo>
                <a:cubicBezTo>
                  <a:pt x="5351" y="6122"/>
                  <a:pt x="5346" y="6107"/>
                  <a:pt x="5342" y="6093"/>
                </a:cubicBezTo>
                <a:cubicBezTo>
                  <a:pt x="5334" y="6071"/>
                  <a:pt x="5313" y="6055"/>
                  <a:pt x="5290" y="6055"/>
                </a:cubicBezTo>
                <a:close/>
                <a:moveTo>
                  <a:pt x="16592" y="6074"/>
                </a:moveTo>
                <a:cubicBezTo>
                  <a:pt x="16571" y="6074"/>
                  <a:pt x="16549" y="6092"/>
                  <a:pt x="16554" y="6118"/>
                </a:cubicBezTo>
                <a:cubicBezTo>
                  <a:pt x="16560" y="6143"/>
                  <a:pt x="16565" y="6168"/>
                  <a:pt x="16568" y="6192"/>
                </a:cubicBezTo>
                <a:cubicBezTo>
                  <a:pt x="16571" y="6210"/>
                  <a:pt x="16584" y="6218"/>
                  <a:pt x="16598" y="6218"/>
                </a:cubicBezTo>
                <a:cubicBezTo>
                  <a:pt x="16619" y="6218"/>
                  <a:pt x="16641" y="6201"/>
                  <a:pt x="16636" y="6175"/>
                </a:cubicBezTo>
                <a:cubicBezTo>
                  <a:pt x="16631" y="6149"/>
                  <a:pt x="16626" y="6124"/>
                  <a:pt x="16622" y="6100"/>
                </a:cubicBezTo>
                <a:cubicBezTo>
                  <a:pt x="16619" y="6082"/>
                  <a:pt x="16605" y="6074"/>
                  <a:pt x="16592" y="6074"/>
                </a:cubicBezTo>
                <a:close/>
                <a:moveTo>
                  <a:pt x="1777" y="6152"/>
                </a:moveTo>
                <a:cubicBezTo>
                  <a:pt x="1774" y="6152"/>
                  <a:pt x="1771" y="6152"/>
                  <a:pt x="1769" y="6153"/>
                </a:cubicBezTo>
                <a:cubicBezTo>
                  <a:pt x="1743" y="6158"/>
                  <a:pt x="1718" y="6164"/>
                  <a:pt x="1694" y="6169"/>
                </a:cubicBezTo>
                <a:cubicBezTo>
                  <a:pt x="1652" y="6179"/>
                  <a:pt x="1666" y="6238"/>
                  <a:pt x="1703" y="6238"/>
                </a:cubicBezTo>
                <a:cubicBezTo>
                  <a:pt x="1706" y="6238"/>
                  <a:pt x="1709" y="6238"/>
                  <a:pt x="1712" y="6237"/>
                </a:cubicBezTo>
                <a:cubicBezTo>
                  <a:pt x="1737" y="6232"/>
                  <a:pt x="1762" y="6226"/>
                  <a:pt x="1786" y="6221"/>
                </a:cubicBezTo>
                <a:cubicBezTo>
                  <a:pt x="1830" y="6212"/>
                  <a:pt x="1815" y="6152"/>
                  <a:pt x="1777" y="6152"/>
                </a:cubicBezTo>
                <a:close/>
                <a:moveTo>
                  <a:pt x="4092" y="6196"/>
                </a:moveTo>
                <a:cubicBezTo>
                  <a:pt x="4088" y="6196"/>
                  <a:pt x="4084" y="6197"/>
                  <a:pt x="4081" y="6201"/>
                </a:cubicBezTo>
                <a:lnTo>
                  <a:pt x="4065" y="6216"/>
                </a:lnTo>
                <a:cubicBezTo>
                  <a:pt x="4052" y="6229"/>
                  <a:pt x="4064" y="6247"/>
                  <a:pt x="4078" y="6247"/>
                </a:cubicBezTo>
                <a:cubicBezTo>
                  <a:pt x="4082" y="6247"/>
                  <a:pt x="4086" y="6245"/>
                  <a:pt x="4090" y="6242"/>
                </a:cubicBezTo>
                <a:lnTo>
                  <a:pt x="4106" y="6226"/>
                </a:lnTo>
                <a:cubicBezTo>
                  <a:pt x="4119" y="6214"/>
                  <a:pt x="4106" y="6196"/>
                  <a:pt x="4092" y="6196"/>
                </a:cubicBezTo>
                <a:close/>
                <a:moveTo>
                  <a:pt x="6606" y="6176"/>
                </a:moveTo>
                <a:cubicBezTo>
                  <a:pt x="6589" y="6176"/>
                  <a:pt x="6571" y="6187"/>
                  <a:pt x="6571" y="6210"/>
                </a:cubicBezTo>
                <a:lnTo>
                  <a:pt x="6571" y="6239"/>
                </a:lnTo>
                <a:cubicBezTo>
                  <a:pt x="6571" y="6263"/>
                  <a:pt x="6588" y="6274"/>
                  <a:pt x="6606" y="6274"/>
                </a:cubicBezTo>
                <a:cubicBezTo>
                  <a:pt x="6623" y="6274"/>
                  <a:pt x="6641" y="6263"/>
                  <a:pt x="6641" y="6239"/>
                </a:cubicBezTo>
                <a:lnTo>
                  <a:pt x="6641" y="6210"/>
                </a:lnTo>
                <a:cubicBezTo>
                  <a:pt x="6642" y="6187"/>
                  <a:pt x="6624" y="6176"/>
                  <a:pt x="6606" y="6176"/>
                </a:cubicBezTo>
                <a:close/>
                <a:moveTo>
                  <a:pt x="23467" y="6200"/>
                </a:moveTo>
                <a:cubicBezTo>
                  <a:pt x="23450" y="6200"/>
                  <a:pt x="23432" y="6212"/>
                  <a:pt x="23432" y="6234"/>
                </a:cubicBezTo>
                <a:lnTo>
                  <a:pt x="23432" y="6250"/>
                </a:lnTo>
                <a:cubicBezTo>
                  <a:pt x="23432" y="6273"/>
                  <a:pt x="23449" y="6285"/>
                  <a:pt x="23467" y="6285"/>
                </a:cubicBezTo>
                <a:cubicBezTo>
                  <a:pt x="23485" y="6285"/>
                  <a:pt x="23502" y="6273"/>
                  <a:pt x="23502" y="6250"/>
                </a:cubicBezTo>
                <a:lnTo>
                  <a:pt x="23502" y="6234"/>
                </a:lnTo>
                <a:cubicBezTo>
                  <a:pt x="23503" y="6212"/>
                  <a:pt x="23485" y="6200"/>
                  <a:pt x="23467" y="6200"/>
                </a:cubicBezTo>
                <a:close/>
                <a:moveTo>
                  <a:pt x="20657" y="6219"/>
                </a:moveTo>
                <a:cubicBezTo>
                  <a:pt x="20649" y="6219"/>
                  <a:pt x="20641" y="6222"/>
                  <a:pt x="20634" y="6229"/>
                </a:cubicBezTo>
                <a:lnTo>
                  <a:pt x="20619" y="6245"/>
                </a:lnTo>
                <a:cubicBezTo>
                  <a:pt x="20593" y="6269"/>
                  <a:pt x="20617" y="6305"/>
                  <a:pt x="20645" y="6305"/>
                </a:cubicBezTo>
                <a:cubicBezTo>
                  <a:pt x="20653" y="6305"/>
                  <a:pt x="20661" y="6302"/>
                  <a:pt x="20668" y="6295"/>
                </a:cubicBezTo>
                <a:lnTo>
                  <a:pt x="20684" y="6279"/>
                </a:lnTo>
                <a:cubicBezTo>
                  <a:pt x="20709" y="6254"/>
                  <a:pt x="20685" y="6219"/>
                  <a:pt x="20657" y="6219"/>
                </a:cubicBezTo>
                <a:close/>
                <a:moveTo>
                  <a:pt x="12109" y="6243"/>
                </a:moveTo>
                <a:cubicBezTo>
                  <a:pt x="12065" y="6243"/>
                  <a:pt x="12066" y="6312"/>
                  <a:pt x="12110" y="6313"/>
                </a:cubicBezTo>
                <a:cubicBezTo>
                  <a:pt x="12157" y="6313"/>
                  <a:pt x="12157" y="6243"/>
                  <a:pt x="12110" y="6243"/>
                </a:cubicBezTo>
                <a:cubicBezTo>
                  <a:pt x="12110" y="6243"/>
                  <a:pt x="12110" y="6243"/>
                  <a:pt x="12109" y="6243"/>
                </a:cubicBezTo>
                <a:close/>
                <a:moveTo>
                  <a:pt x="4993" y="6208"/>
                </a:moveTo>
                <a:cubicBezTo>
                  <a:pt x="4924" y="6208"/>
                  <a:pt x="4924" y="6315"/>
                  <a:pt x="4994" y="6316"/>
                </a:cubicBezTo>
                <a:lnTo>
                  <a:pt x="5010" y="6316"/>
                </a:lnTo>
                <a:cubicBezTo>
                  <a:pt x="5079" y="6316"/>
                  <a:pt x="5079" y="6208"/>
                  <a:pt x="5010" y="6208"/>
                </a:cubicBezTo>
                <a:lnTo>
                  <a:pt x="4994" y="6208"/>
                </a:lnTo>
                <a:cubicBezTo>
                  <a:pt x="4994" y="6208"/>
                  <a:pt x="4993" y="6208"/>
                  <a:pt x="4993" y="6208"/>
                </a:cubicBezTo>
                <a:close/>
                <a:moveTo>
                  <a:pt x="22917" y="6194"/>
                </a:moveTo>
                <a:cubicBezTo>
                  <a:pt x="22900" y="6194"/>
                  <a:pt x="22883" y="6202"/>
                  <a:pt x="22873" y="6221"/>
                </a:cubicBezTo>
                <a:cubicBezTo>
                  <a:pt x="22861" y="6243"/>
                  <a:pt x="22866" y="6281"/>
                  <a:pt x="22893" y="6292"/>
                </a:cubicBezTo>
                <a:cubicBezTo>
                  <a:pt x="22919" y="6302"/>
                  <a:pt x="22942" y="6315"/>
                  <a:pt x="22967" y="6325"/>
                </a:cubicBezTo>
                <a:cubicBezTo>
                  <a:pt x="22976" y="6329"/>
                  <a:pt x="22985" y="6331"/>
                  <a:pt x="22994" y="6331"/>
                </a:cubicBezTo>
                <a:cubicBezTo>
                  <a:pt x="23012" y="6331"/>
                  <a:pt x="23029" y="6323"/>
                  <a:pt x="23039" y="6305"/>
                </a:cubicBezTo>
                <a:cubicBezTo>
                  <a:pt x="23051" y="6283"/>
                  <a:pt x="23046" y="6245"/>
                  <a:pt x="23019" y="6233"/>
                </a:cubicBezTo>
                <a:cubicBezTo>
                  <a:pt x="22994" y="6223"/>
                  <a:pt x="22971" y="6211"/>
                  <a:pt x="22946" y="6201"/>
                </a:cubicBezTo>
                <a:cubicBezTo>
                  <a:pt x="22937" y="6197"/>
                  <a:pt x="22927" y="6194"/>
                  <a:pt x="22917" y="6194"/>
                </a:cubicBezTo>
                <a:close/>
                <a:moveTo>
                  <a:pt x="19377" y="6244"/>
                </a:moveTo>
                <a:cubicBezTo>
                  <a:pt x="19366" y="6244"/>
                  <a:pt x="19356" y="6250"/>
                  <a:pt x="19349" y="6263"/>
                </a:cubicBezTo>
                <a:cubicBezTo>
                  <a:pt x="19344" y="6273"/>
                  <a:pt x="19339" y="6281"/>
                  <a:pt x="19334" y="6292"/>
                </a:cubicBezTo>
                <a:cubicBezTo>
                  <a:pt x="19319" y="6320"/>
                  <a:pt x="19344" y="6346"/>
                  <a:pt x="19368" y="6346"/>
                </a:cubicBezTo>
                <a:cubicBezTo>
                  <a:pt x="19378" y="6346"/>
                  <a:pt x="19389" y="6341"/>
                  <a:pt x="19395" y="6327"/>
                </a:cubicBezTo>
                <a:cubicBezTo>
                  <a:pt x="19401" y="6317"/>
                  <a:pt x="19406" y="6308"/>
                  <a:pt x="19411" y="6297"/>
                </a:cubicBezTo>
                <a:cubicBezTo>
                  <a:pt x="19425" y="6270"/>
                  <a:pt x="19401" y="6244"/>
                  <a:pt x="19377" y="6244"/>
                </a:cubicBezTo>
                <a:close/>
                <a:moveTo>
                  <a:pt x="1072" y="6323"/>
                </a:moveTo>
                <a:cubicBezTo>
                  <a:pt x="1050" y="6323"/>
                  <a:pt x="1050" y="6359"/>
                  <a:pt x="1072" y="6359"/>
                </a:cubicBezTo>
                <a:lnTo>
                  <a:pt x="1116" y="6359"/>
                </a:lnTo>
                <a:cubicBezTo>
                  <a:pt x="1140" y="6359"/>
                  <a:pt x="1140" y="6323"/>
                  <a:pt x="1116" y="6323"/>
                </a:cubicBezTo>
                <a:close/>
                <a:moveTo>
                  <a:pt x="11856" y="6317"/>
                </a:moveTo>
                <a:cubicBezTo>
                  <a:pt x="11810" y="6317"/>
                  <a:pt x="11810" y="6388"/>
                  <a:pt x="11856" y="6388"/>
                </a:cubicBezTo>
                <a:lnTo>
                  <a:pt x="11871" y="6388"/>
                </a:lnTo>
                <a:cubicBezTo>
                  <a:pt x="11916" y="6388"/>
                  <a:pt x="11917" y="6317"/>
                  <a:pt x="11871" y="6317"/>
                </a:cubicBezTo>
                <a:close/>
                <a:moveTo>
                  <a:pt x="11267" y="6343"/>
                </a:moveTo>
                <a:cubicBezTo>
                  <a:pt x="11261" y="6343"/>
                  <a:pt x="11256" y="6345"/>
                  <a:pt x="11250" y="6347"/>
                </a:cubicBezTo>
                <a:cubicBezTo>
                  <a:pt x="11240" y="6353"/>
                  <a:pt x="11231" y="6358"/>
                  <a:pt x="11220" y="6363"/>
                </a:cubicBezTo>
                <a:cubicBezTo>
                  <a:pt x="11186" y="6381"/>
                  <a:pt x="11206" y="6429"/>
                  <a:pt x="11239" y="6429"/>
                </a:cubicBezTo>
                <a:cubicBezTo>
                  <a:pt x="11244" y="6429"/>
                  <a:pt x="11250" y="6428"/>
                  <a:pt x="11256" y="6425"/>
                </a:cubicBezTo>
                <a:cubicBezTo>
                  <a:pt x="11266" y="6420"/>
                  <a:pt x="11276" y="6414"/>
                  <a:pt x="11286" y="6409"/>
                </a:cubicBezTo>
                <a:cubicBezTo>
                  <a:pt x="11322" y="6392"/>
                  <a:pt x="11300" y="6343"/>
                  <a:pt x="11267" y="6343"/>
                </a:cubicBezTo>
                <a:close/>
                <a:moveTo>
                  <a:pt x="16391" y="6342"/>
                </a:moveTo>
                <a:cubicBezTo>
                  <a:pt x="16368" y="6342"/>
                  <a:pt x="16343" y="6368"/>
                  <a:pt x="16357" y="6396"/>
                </a:cubicBezTo>
                <a:cubicBezTo>
                  <a:pt x="16363" y="6406"/>
                  <a:pt x="16368" y="6415"/>
                  <a:pt x="16373" y="6426"/>
                </a:cubicBezTo>
                <a:cubicBezTo>
                  <a:pt x="16380" y="6439"/>
                  <a:pt x="16391" y="6445"/>
                  <a:pt x="16402" y="6445"/>
                </a:cubicBezTo>
                <a:cubicBezTo>
                  <a:pt x="16425" y="6445"/>
                  <a:pt x="16449" y="6419"/>
                  <a:pt x="16435" y="6390"/>
                </a:cubicBezTo>
                <a:cubicBezTo>
                  <a:pt x="16430" y="6380"/>
                  <a:pt x="16424" y="6370"/>
                  <a:pt x="16419" y="6360"/>
                </a:cubicBezTo>
                <a:cubicBezTo>
                  <a:pt x="16413" y="6347"/>
                  <a:pt x="16402" y="6342"/>
                  <a:pt x="16391" y="6342"/>
                </a:cubicBezTo>
                <a:close/>
                <a:moveTo>
                  <a:pt x="6524" y="6381"/>
                </a:moveTo>
                <a:cubicBezTo>
                  <a:pt x="6478" y="6381"/>
                  <a:pt x="6478" y="6452"/>
                  <a:pt x="6524" y="6452"/>
                </a:cubicBezTo>
                <a:cubicBezTo>
                  <a:pt x="6524" y="6452"/>
                  <a:pt x="6524" y="6452"/>
                  <a:pt x="6525" y="6452"/>
                </a:cubicBezTo>
                <a:cubicBezTo>
                  <a:pt x="6569" y="6452"/>
                  <a:pt x="6568" y="6383"/>
                  <a:pt x="6524" y="6381"/>
                </a:cubicBezTo>
                <a:close/>
                <a:moveTo>
                  <a:pt x="23976" y="6380"/>
                </a:moveTo>
                <a:cubicBezTo>
                  <a:pt x="23968" y="6380"/>
                  <a:pt x="23960" y="6383"/>
                  <a:pt x="23953" y="6390"/>
                </a:cubicBezTo>
                <a:lnTo>
                  <a:pt x="23937" y="6406"/>
                </a:lnTo>
                <a:cubicBezTo>
                  <a:pt x="23912" y="6431"/>
                  <a:pt x="23937" y="6467"/>
                  <a:pt x="23964" y="6467"/>
                </a:cubicBezTo>
                <a:cubicBezTo>
                  <a:pt x="23972" y="6467"/>
                  <a:pt x="23980" y="6464"/>
                  <a:pt x="23987" y="6456"/>
                </a:cubicBezTo>
                <a:lnTo>
                  <a:pt x="24003" y="6441"/>
                </a:lnTo>
                <a:cubicBezTo>
                  <a:pt x="24028" y="6416"/>
                  <a:pt x="24003" y="6380"/>
                  <a:pt x="23976" y="6380"/>
                </a:cubicBezTo>
                <a:close/>
                <a:moveTo>
                  <a:pt x="15973" y="6391"/>
                </a:moveTo>
                <a:cubicBezTo>
                  <a:pt x="15960" y="6391"/>
                  <a:pt x="15947" y="6409"/>
                  <a:pt x="15959" y="6421"/>
                </a:cubicBezTo>
                <a:lnTo>
                  <a:pt x="16004" y="6465"/>
                </a:lnTo>
                <a:cubicBezTo>
                  <a:pt x="16008" y="6468"/>
                  <a:pt x="16011" y="6470"/>
                  <a:pt x="16015" y="6470"/>
                </a:cubicBezTo>
                <a:cubicBezTo>
                  <a:pt x="16028" y="6470"/>
                  <a:pt x="16041" y="6453"/>
                  <a:pt x="16028" y="6441"/>
                </a:cubicBezTo>
                <a:lnTo>
                  <a:pt x="15984" y="6396"/>
                </a:lnTo>
                <a:cubicBezTo>
                  <a:pt x="15981" y="6392"/>
                  <a:pt x="15977" y="6391"/>
                  <a:pt x="15973" y="6391"/>
                </a:cubicBezTo>
                <a:close/>
                <a:moveTo>
                  <a:pt x="3100" y="6448"/>
                </a:moveTo>
                <a:cubicBezTo>
                  <a:pt x="3096" y="6448"/>
                  <a:pt x="3092" y="6450"/>
                  <a:pt x="3089" y="6453"/>
                </a:cubicBezTo>
                <a:lnTo>
                  <a:pt x="3073" y="6469"/>
                </a:lnTo>
                <a:cubicBezTo>
                  <a:pt x="3060" y="6481"/>
                  <a:pt x="3073" y="6499"/>
                  <a:pt x="3087" y="6499"/>
                </a:cubicBezTo>
                <a:cubicBezTo>
                  <a:pt x="3090" y="6499"/>
                  <a:pt x="3095" y="6498"/>
                  <a:pt x="3098" y="6494"/>
                </a:cubicBezTo>
                <a:lnTo>
                  <a:pt x="3114" y="6478"/>
                </a:lnTo>
                <a:cubicBezTo>
                  <a:pt x="3126" y="6466"/>
                  <a:pt x="3113" y="6448"/>
                  <a:pt x="3100" y="6448"/>
                </a:cubicBezTo>
                <a:close/>
                <a:moveTo>
                  <a:pt x="14757" y="6456"/>
                </a:moveTo>
                <a:cubicBezTo>
                  <a:pt x="14740" y="6456"/>
                  <a:pt x="14722" y="6467"/>
                  <a:pt x="14722" y="6490"/>
                </a:cubicBezTo>
                <a:lnTo>
                  <a:pt x="14722" y="6506"/>
                </a:lnTo>
                <a:cubicBezTo>
                  <a:pt x="14722" y="6529"/>
                  <a:pt x="14740" y="6540"/>
                  <a:pt x="14757" y="6540"/>
                </a:cubicBezTo>
                <a:cubicBezTo>
                  <a:pt x="14775" y="6540"/>
                  <a:pt x="14792" y="6529"/>
                  <a:pt x="14792" y="6506"/>
                </a:cubicBezTo>
                <a:lnTo>
                  <a:pt x="14792" y="6490"/>
                </a:lnTo>
                <a:cubicBezTo>
                  <a:pt x="14793" y="6468"/>
                  <a:pt x="14775" y="6456"/>
                  <a:pt x="14757" y="6456"/>
                </a:cubicBezTo>
                <a:close/>
                <a:moveTo>
                  <a:pt x="6791" y="6484"/>
                </a:moveTo>
                <a:cubicBezTo>
                  <a:pt x="6746" y="6484"/>
                  <a:pt x="6746" y="6554"/>
                  <a:pt x="6792" y="6554"/>
                </a:cubicBezTo>
                <a:cubicBezTo>
                  <a:pt x="6838" y="6554"/>
                  <a:pt x="6838" y="6484"/>
                  <a:pt x="6792" y="6484"/>
                </a:cubicBezTo>
                <a:cubicBezTo>
                  <a:pt x="6792" y="6484"/>
                  <a:pt x="6791" y="6484"/>
                  <a:pt x="6791" y="6484"/>
                </a:cubicBezTo>
                <a:close/>
                <a:moveTo>
                  <a:pt x="5924" y="6499"/>
                </a:moveTo>
                <a:cubicBezTo>
                  <a:pt x="5879" y="6499"/>
                  <a:pt x="5879" y="6569"/>
                  <a:pt x="5924" y="6569"/>
                </a:cubicBezTo>
                <a:lnTo>
                  <a:pt x="5940" y="6569"/>
                </a:lnTo>
                <a:cubicBezTo>
                  <a:pt x="5986" y="6569"/>
                  <a:pt x="5986" y="6499"/>
                  <a:pt x="5940" y="6499"/>
                </a:cubicBezTo>
                <a:close/>
                <a:moveTo>
                  <a:pt x="6539" y="6455"/>
                </a:moveTo>
                <a:cubicBezTo>
                  <a:pt x="6516" y="6455"/>
                  <a:pt x="6493" y="6472"/>
                  <a:pt x="6488" y="6494"/>
                </a:cubicBezTo>
                <a:cubicBezTo>
                  <a:pt x="6480" y="6524"/>
                  <a:pt x="6499" y="6552"/>
                  <a:pt x="6525" y="6559"/>
                </a:cubicBezTo>
                <a:cubicBezTo>
                  <a:pt x="6540" y="6564"/>
                  <a:pt x="6554" y="6569"/>
                  <a:pt x="6569" y="6574"/>
                </a:cubicBezTo>
                <a:cubicBezTo>
                  <a:pt x="6574" y="6575"/>
                  <a:pt x="6579" y="6576"/>
                  <a:pt x="6583" y="6576"/>
                </a:cubicBezTo>
                <a:cubicBezTo>
                  <a:pt x="6607" y="6576"/>
                  <a:pt x="6629" y="6559"/>
                  <a:pt x="6635" y="6537"/>
                </a:cubicBezTo>
                <a:cubicBezTo>
                  <a:pt x="6642" y="6509"/>
                  <a:pt x="6625" y="6479"/>
                  <a:pt x="6598" y="6472"/>
                </a:cubicBezTo>
                <a:cubicBezTo>
                  <a:pt x="6582" y="6467"/>
                  <a:pt x="6568" y="6462"/>
                  <a:pt x="6553" y="6457"/>
                </a:cubicBezTo>
                <a:cubicBezTo>
                  <a:pt x="6548" y="6456"/>
                  <a:pt x="6543" y="6455"/>
                  <a:pt x="6539" y="6455"/>
                </a:cubicBezTo>
                <a:close/>
                <a:moveTo>
                  <a:pt x="20147" y="6504"/>
                </a:moveTo>
                <a:cubicBezTo>
                  <a:pt x="20130" y="6504"/>
                  <a:pt x="20112" y="6516"/>
                  <a:pt x="20112" y="6538"/>
                </a:cubicBezTo>
                <a:lnTo>
                  <a:pt x="20112" y="6554"/>
                </a:lnTo>
                <a:cubicBezTo>
                  <a:pt x="20111" y="6576"/>
                  <a:pt x="20129" y="6588"/>
                  <a:pt x="20147" y="6588"/>
                </a:cubicBezTo>
                <a:cubicBezTo>
                  <a:pt x="20165" y="6588"/>
                  <a:pt x="20182" y="6577"/>
                  <a:pt x="20182" y="6554"/>
                </a:cubicBezTo>
                <a:lnTo>
                  <a:pt x="20182" y="6538"/>
                </a:lnTo>
                <a:cubicBezTo>
                  <a:pt x="20182" y="6516"/>
                  <a:pt x="20165" y="6504"/>
                  <a:pt x="20147" y="6504"/>
                </a:cubicBezTo>
                <a:close/>
                <a:moveTo>
                  <a:pt x="19831" y="6505"/>
                </a:moveTo>
                <a:cubicBezTo>
                  <a:pt x="19826" y="6505"/>
                  <a:pt x="19820" y="6506"/>
                  <a:pt x="19815" y="6509"/>
                </a:cubicBezTo>
                <a:cubicBezTo>
                  <a:pt x="19804" y="6513"/>
                  <a:pt x="19795" y="6519"/>
                  <a:pt x="19784" y="6524"/>
                </a:cubicBezTo>
                <a:cubicBezTo>
                  <a:pt x="19750" y="6542"/>
                  <a:pt x="19770" y="6590"/>
                  <a:pt x="19803" y="6590"/>
                </a:cubicBezTo>
                <a:cubicBezTo>
                  <a:pt x="19808" y="6590"/>
                  <a:pt x="19814" y="6588"/>
                  <a:pt x="19820" y="6585"/>
                </a:cubicBezTo>
                <a:cubicBezTo>
                  <a:pt x="19830" y="6580"/>
                  <a:pt x="19840" y="6575"/>
                  <a:pt x="19850" y="6569"/>
                </a:cubicBezTo>
                <a:cubicBezTo>
                  <a:pt x="19885" y="6551"/>
                  <a:pt x="19864" y="6505"/>
                  <a:pt x="19831" y="6505"/>
                </a:cubicBezTo>
                <a:close/>
                <a:moveTo>
                  <a:pt x="20807" y="6491"/>
                </a:moveTo>
                <a:cubicBezTo>
                  <a:pt x="20790" y="6491"/>
                  <a:pt x="20772" y="6502"/>
                  <a:pt x="20772" y="6525"/>
                </a:cubicBezTo>
                <a:lnTo>
                  <a:pt x="20772" y="6556"/>
                </a:lnTo>
                <a:cubicBezTo>
                  <a:pt x="20772" y="6578"/>
                  <a:pt x="20790" y="6590"/>
                  <a:pt x="20807" y="6590"/>
                </a:cubicBezTo>
                <a:cubicBezTo>
                  <a:pt x="20825" y="6590"/>
                  <a:pt x="20842" y="6578"/>
                  <a:pt x="20842" y="6556"/>
                </a:cubicBezTo>
                <a:lnTo>
                  <a:pt x="20842" y="6525"/>
                </a:lnTo>
                <a:cubicBezTo>
                  <a:pt x="20842" y="6502"/>
                  <a:pt x="20825" y="6491"/>
                  <a:pt x="20807" y="6491"/>
                </a:cubicBezTo>
                <a:close/>
                <a:moveTo>
                  <a:pt x="3505" y="6540"/>
                </a:moveTo>
                <a:cubicBezTo>
                  <a:pt x="3492" y="6540"/>
                  <a:pt x="3480" y="6557"/>
                  <a:pt x="3492" y="6569"/>
                </a:cubicBezTo>
                <a:cubicBezTo>
                  <a:pt x="3498" y="6577"/>
                  <a:pt x="3503" y="6580"/>
                  <a:pt x="3508" y="6585"/>
                </a:cubicBezTo>
                <a:cubicBezTo>
                  <a:pt x="3511" y="6589"/>
                  <a:pt x="3515" y="6590"/>
                  <a:pt x="3519" y="6590"/>
                </a:cubicBezTo>
                <a:cubicBezTo>
                  <a:pt x="3533" y="6590"/>
                  <a:pt x="3545" y="6573"/>
                  <a:pt x="3533" y="6561"/>
                </a:cubicBezTo>
                <a:lnTo>
                  <a:pt x="3517" y="6545"/>
                </a:lnTo>
                <a:cubicBezTo>
                  <a:pt x="3513" y="6542"/>
                  <a:pt x="3509" y="6540"/>
                  <a:pt x="3505" y="6540"/>
                </a:cubicBezTo>
                <a:close/>
                <a:moveTo>
                  <a:pt x="18479" y="6512"/>
                </a:moveTo>
                <a:cubicBezTo>
                  <a:pt x="18473" y="6512"/>
                  <a:pt x="18467" y="6513"/>
                  <a:pt x="18461" y="6517"/>
                </a:cubicBezTo>
                <a:cubicBezTo>
                  <a:pt x="18445" y="6528"/>
                  <a:pt x="18431" y="6537"/>
                  <a:pt x="18416" y="6547"/>
                </a:cubicBezTo>
                <a:cubicBezTo>
                  <a:pt x="18385" y="6569"/>
                  <a:pt x="18404" y="6616"/>
                  <a:pt x="18433" y="6616"/>
                </a:cubicBezTo>
                <a:cubicBezTo>
                  <a:pt x="18439" y="6616"/>
                  <a:pt x="18445" y="6614"/>
                  <a:pt x="18452" y="6609"/>
                </a:cubicBezTo>
                <a:cubicBezTo>
                  <a:pt x="18467" y="6599"/>
                  <a:pt x="18482" y="6589"/>
                  <a:pt x="18496" y="6579"/>
                </a:cubicBezTo>
                <a:cubicBezTo>
                  <a:pt x="18528" y="6558"/>
                  <a:pt x="18508" y="6512"/>
                  <a:pt x="18479" y="6512"/>
                </a:cubicBezTo>
                <a:close/>
                <a:moveTo>
                  <a:pt x="10590" y="6551"/>
                </a:moveTo>
                <a:cubicBezTo>
                  <a:pt x="10588" y="6551"/>
                  <a:pt x="10585" y="6551"/>
                  <a:pt x="10582" y="6552"/>
                </a:cubicBezTo>
                <a:cubicBezTo>
                  <a:pt x="10558" y="6557"/>
                  <a:pt x="10533" y="6563"/>
                  <a:pt x="10508" y="6568"/>
                </a:cubicBezTo>
                <a:cubicBezTo>
                  <a:pt x="10467" y="6578"/>
                  <a:pt x="10479" y="6638"/>
                  <a:pt x="10517" y="6638"/>
                </a:cubicBezTo>
                <a:cubicBezTo>
                  <a:pt x="10520" y="6638"/>
                  <a:pt x="10523" y="6637"/>
                  <a:pt x="10527" y="6637"/>
                </a:cubicBezTo>
                <a:cubicBezTo>
                  <a:pt x="10552" y="6631"/>
                  <a:pt x="10576" y="6625"/>
                  <a:pt x="10601" y="6620"/>
                </a:cubicBezTo>
                <a:cubicBezTo>
                  <a:pt x="10644" y="6611"/>
                  <a:pt x="10629" y="6551"/>
                  <a:pt x="10590" y="6551"/>
                </a:cubicBezTo>
                <a:close/>
                <a:moveTo>
                  <a:pt x="6311" y="6553"/>
                </a:moveTo>
                <a:cubicBezTo>
                  <a:pt x="6242" y="6553"/>
                  <a:pt x="6242" y="6661"/>
                  <a:pt x="6311" y="6661"/>
                </a:cubicBezTo>
                <a:cubicBezTo>
                  <a:pt x="6380" y="6661"/>
                  <a:pt x="6380" y="6553"/>
                  <a:pt x="6311" y="6553"/>
                </a:cubicBezTo>
                <a:close/>
                <a:moveTo>
                  <a:pt x="12161" y="6612"/>
                </a:moveTo>
                <a:cubicBezTo>
                  <a:pt x="12157" y="6612"/>
                  <a:pt x="12153" y="6613"/>
                  <a:pt x="12149" y="6617"/>
                </a:cubicBezTo>
                <a:lnTo>
                  <a:pt x="12134" y="6632"/>
                </a:lnTo>
                <a:cubicBezTo>
                  <a:pt x="12121" y="6644"/>
                  <a:pt x="12132" y="6663"/>
                  <a:pt x="12146" y="6663"/>
                </a:cubicBezTo>
                <a:cubicBezTo>
                  <a:pt x="12150" y="6663"/>
                  <a:pt x="12154" y="6661"/>
                  <a:pt x="12158" y="6657"/>
                </a:cubicBezTo>
                <a:lnTo>
                  <a:pt x="12173" y="6642"/>
                </a:lnTo>
                <a:cubicBezTo>
                  <a:pt x="12187" y="6630"/>
                  <a:pt x="12174" y="6612"/>
                  <a:pt x="12161" y="6612"/>
                </a:cubicBezTo>
                <a:close/>
                <a:moveTo>
                  <a:pt x="7982" y="6547"/>
                </a:moveTo>
                <a:cubicBezTo>
                  <a:pt x="7970" y="6547"/>
                  <a:pt x="7957" y="6551"/>
                  <a:pt x="7946" y="6562"/>
                </a:cubicBezTo>
                <a:lnTo>
                  <a:pt x="7931" y="6578"/>
                </a:lnTo>
                <a:cubicBezTo>
                  <a:pt x="7893" y="6615"/>
                  <a:pt x="7928" y="6669"/>
                  <a:pt x="7970" y="6669"/>
                </a:cubicBezTo>
                <a:cubicBezTo>
                  <a:pt x="7982" y="6669"/>
                  <a:pt x="7995" y="6664"/>
                  <a:pt x="8006" y="6653"/>
                </a:cubicBezTo>
                <a:lnTo>
                  <a:pt x="8022" y="6638"/>
                </a:lnTo>
                <a:cubicBezTo>
                  <a:pt x="8059" y="6600"/>
                  <a:pt x="8023" y="6547"/>
                  <a:pt x="7982" y="6547"/>
                </a:cubicBezTo>
                <a:close/>
                <a:moveTo>
                  <a:pt x="7246" y="6608"/>
                </a:moveTo>
                <a:cubicBezTo>
                  <a:pt x="7238" y="6608"/>
                  <a:pt x="7230" y="6611"/>
                  <a:pt x="7222" y="6619"/>
                </a:cubicBezTo>
                <a:lnTo>
                  <a:pt x="7207" y="6634"/>
                </a:lnTo>
                <a:cubicBezTo>
                  <a:pt x="7182" y="6659"/>
                  <a:pt x="7205" y="6694"/>
                  <a:pt x="7233" y="6694"/>
                </a:cubicBezTo>
                <a:cubicBezTo>
                  <a:pt x="7241" y="6694"/>
                  <a:pt x="7249" y="6691"/>
                  <a:pt x="7257" y="6684"/>
                </a:cubicBezTo>
                <a:lnTo>
                  <a:pt x="7273" y="6668"/>
                </a:lnTo>
                <a:cubicBezTo>
                  <a:pt x="7298" y="6643"/>
                  <a:pt x="7273" y="6608"/>
                  <a:pt x="7246" y="6608"/>
                </a:cubicBezTo>
                <a:close/>
                <a:moveTo>
                  <a:pt x="4137" y="6566"/>
                </a:moveTo>
                <a:cubicBezTo>
                  <a:pt x="4132" y="6566"/>
                  <a:pt x="4127" y="6567"/>
                  <a:pt x="4123" y="6568"/>
                </a:cubicBezTo>
                <a:cubicBezTo>
                  <a:pt x="4098" y="6579"/>
                  <a:pt x="4073" y="6588"/>
                  <a:pt x="4048" y="6599"/>
                </a:cubicBezTo>
                <a:cubicBezTo>
                  <a:pt x="4022" y="6609"/>
                  <a:pt x="4002" y="6634"/>
                  <a:pt x="4012" y="6664"/>
                </a:cubicBezTo>
                <a:cubicBezTo>
                  <a:pt x="4017" y="6684"/>
                  <a:pt x="4038" y="6704"/>
                  <a:pt x="4061" y="6704"/>
                </a:cubicBezTo>
                <a:cubicBezTo>
                  <a:pt x="4067" y="6704"/>
                  <a:pt x="4072" y="6703"/>
                  <a:pt x="4078" y="6700"/>
                </a:cubicBezTo>
                <a:cubicBezTo>
                  <a:pt x="4102" y="6690"/>
                  <a:pt x="4127" y="6682"/>
                  <a:pt x="4152" y="6671"/>
                </a:cubicBezTo>
                <a:cubicBezTo>
                  <a:pt x="4178" y="6661"/>
                  <a:pt x="4198" y="6635"/>
                  <a:pt x="4189" y="6605"/>
                </a:cubicBezTo>
                <a:cubicBezTo>
                  <a:pt x="4182" y="6584"/>
                  <a:pt x="4159" y="6566"/>
                  <a:pt x="4137" y="6566"/>
                </a:cubicBezTo>
                <a:close/>
                <a:moveTo>
                  <a:pt x="19110" y="6651"/>
                </a:moveTo>
                <a:cubicBezTo>
                  <a:pt x="19064" y="6651"/>
                  <a:pt x="19065" y="6721"/>
                  <a:pt x="19111" y="6721"/>
                </a:cubicBezTo>
                <a:lnTo>
                  <a:pt x="19140" y="6721"/>
                </a:lnTo>
                <a:cubicBezTo>
                  <a:pt x="19186" y="6721"/>
                  <a:pt x="19186" y="6651"/>
                  <a:pt x="19140" y="6651"/>
                </a:cubicBezTo>
                <a:lnTo>
                  <a:pt x="19111" y="6651"/>
                </a:lnTo>
                <a:cubicBezTo>
                  <a:pt x="19110" y="6651"/>
                  <a:pt x="19110" y="6651"/>
                  <a:pt x="19110" y="6651"/>
                </a:cubicBezTo>
                <a:close/>
                <a:moveTo>
                  <a:pt x="2333" y="6655"/>
                </a:moveTo>
                <a:cubicBezTo>
                  <a:pt x="2287" y="6655"/>
                  <a:pt x="2287" y="6726"/>
                  <a:pt x="2333" y="6726"/>
                </a:cubicBezTo>
                <a:lnTo>
                  <a:pt x="2349" y="6726"/>
                </a:lnTo>
                <a:cubicBezTo>
                  <a:pt x="2393" y="6726"/>
                  <a:pt x="2394" y="6655"/>
                  <a:pt x="2349" y="6655"/>
                </a:cubicBezTo>
                <a:close/>
                <a:moveTo>
                  <a:pt x="15580" y="6656"/>
                </a:moveTo>
                <a:cubicBezTo>
                  <a:pt x="15534" y="6656"/>
                  <a:pt x="15534" y="6727"/>
                  <a:pt x="15580" y="6727"/>
                </a:cubicBezTo>
                <a:cubicBezTo>
                  <a:pt x="15625" y="6727"/>
                  <a:pt x="15625" y="6656"/>
                  <a:pt x="15580" y="6656"/>
                </a:cubicBezTo>
                <a:close/>
                <a:moveTo>
                  <a:pt x="8629" y="6624"/>
                </a:moveTo>
                <a:cubicBezTo>
                  <a:pt x="8559" y="6624"/>
                  <a:pt x="8559" y="6731"/>
                  <a:pt x="8629" y="6731"/>
                </a:cubicBezTo>
                <a:cubicBezTo>
                  <a:pt x="8696" y="6731"/>
                  <a:pt x="8696" y="6625"/>
                  <a:pt x="8629" y="6624"/>
                </a:cubicBezTo>
                <a:close/>
                <a:moveTo>
                  <a:pt x="23466" y="6665"/>
                </a:moveTo>
                <a:cubicBezTo>
                  <a:pt x="23448" y="6665"/>
                  <a:pt x="23430" y="6676"/>
                  <a:pt x="23430" y="6699"/>
                </a:cubicBezTo>
                <a:lnTo>
                  <a:pt x="23430" y="6715"/>
                </a:lnTo>
                <a:cubicBezTo>
                  <a:pt x="23430" y="6738"/>
                  <a:pt x="23448" y="6750"/>
                  <a:pt x="23465" y="6750"/>
                </a:cubicBezTo>
                <a:cubicBezTo>
                  <a:pt x="23483" y="6750"/>
                  <a:pt x="23501" y="6738"/>
                  <a:pt x="23501" y="6715"/>
                </a:cubicBezTo>
                <a:lnTo>
                  <a:pt x="23501" y="6699"/>
                </a:lnTo>
                <a:cubicBezTo>
                  <a:pt x="23502" y="6676"/>
                  <a:pt x="23484" y="6665"/>
                  <a:pt x="23466" y="6665"/>
                </a:cubicBezTo>
                <a:close/>
                <a:moveTo>
                  <a:pt x="24127" y="6653"/>
                </a:moveTo>
                <a:cubicBezTo>
                  <a:pt x="24109" y="6653"/>
                  <a:pt x="24092" y="6664"/>
                  <a:pt x="24092" y="6687"/>
                </a:cubicBezTo>
                <a:lnTo>
                  <a:pt x="24092" y="6716"/>
                </a:lnTo>
                <a:cubicBezTo>
                  <a:pt x="24092" y="6739"/>
                  <a:pt x="24109" y="6751"/>
                  <a:pt x="24127" y="6751"/>
                </a:cubicBezTo>
                <a:cubicBezTo>
                  <a:pt x="24144" y="6751"/>
                  <a:pt x="24162" y="6739"/>
                  <a:pt x="24162" y="6716"/>
                </a:cubicBezTo>
                <a:lnTo>
                  <a:pt x="24162" y="6687"/>
                </a:lnTo>
                <a:cubicBezTo>
                  <a:pt x="24162" y="6664"/>
                  <a:pt x="24144" y="6653"/>
                  <a:pt x="24127" y="6653"/>
                </a:cubicBezTo>
                <a:close/>
                <a:moveTo>
                  <a:pt x="23152" y="6667"/>
                </a:moveTo>
                <a:cubicBezTo>
                  <a:pt x="23147" y="6667"/>
                  <a:pt x="23141" y="6668"/>
                  <a:pt x="23135" y="6671"/>
                </a:cubicBezTo>
                <a:cubicBezTo>
                  <a:pt x="23125" y="6676"/>
                  <a:pt x="23115" y="6682"/>
                  <a:pt x="23105" y="6687"/>
                </a:cubicBezTo>
                <a:cubicBezTo>
                  <a:pt x="23069" y="6705"/>
                  <a:pt x="23090" y="6752"/>
                  <a:pt x="23123" y="6752"/>
                </a:cubicBezTo>
                <a:cubicBezTo>
                  <a:pt x="23129" y="6752"/>
                  <a:pt x="23135" y="6751"/>
                  <a:pt x="23141" y="6748"/>
                </a:cubicBezTo>
                <a:cubicBezTo>
                  <a:pt x="23151" y="6742"/>
                  <a:pt x="23161" y="6737"/>
                  <a:pt x="23171" y="6732"/>
                </a:cubicBezTo>
                <a:cubicBezTo>
                  <a:pt x="23206" y="6714"/>
                  <a:pt x="23184" y="6667"/>
                  <a:pt x="23152" y="6667"/>
                </a:cubicBezTo>
                <a:close/>
                <a:moveTo>
                  <a:pt x="1822" y="6684"/>
                </a:moveTo>
                <a:cubicBezTo>
                  <a:pt x="1778" y="6684"/>
                  <a:pt x="1776" y="6755"/>
                  <a:pt x="1822" y="6755"/>
                </a:cubicBezTo>
                <a:cubicBezTo>
                  <a:pt x="1868" y="6755"/>
                  <a:pt x="1868" y="6684"/>
                  <a:pt x="1822" y="6684"/>
                </a:cubicBezTo>
                <a:close/>
                <a:moveTo>
                  <a:pt x="14228" y="6648"/>
                </a:moveTo>
                <a:cubicBezTo>
                  <a:pt x="14159" y="6650"/>
                  <a:pt x="14159" y="6756"/>
                  <a:pt x="14228" y="6756"/>
                </a:cubicBezTo>
                <a:cubicBezTo>
                  <a:pt x="14298" y="6756"/>
                  <a:pt x="14298" y="6648"/>
                  <a:pt x="14228" y="6648"/>
                </a:cubicBezTo>
                <a:close/>
                <a:moveTo>
                  <a:pt x="8945" y="6655"/>
                </a:moveTo>
                <a:cubicBezTo>
                  <a:pt x="8874" y="6655"/>
                  <a:pt x="8874" y="6762"/>
                  <a:pt x="8945" y="6762"/>
                </a:cubicBezTo>
                <a:lnTo>
                  <a:pt x="8989" y="6762"/>
                </a:lnTo>
                <a:cubicBezTo>
                  <a:pt x="9057" y="6761"/>
                  <a:pt x="9057" y="6655"/>
                  <a:pt x="8989" y="6655"/>
                </a:cubicBezTo>
                <a:close/>
                <a:moveTo>
                  <a:pt x="22177" y="6656"/>
                </a:moveTo>
                <a:cubicBezTo>
                  <a:pt x="22173" y="6656"/>
                  <a:pt x="22168" y="6656"/>
                  <a:pt x="22164" y="6657"/>
                </a:cubicBezTo>
                <a:cubicBezTo>
                  <a:pt x="22152" y="6662"/>
                  <a:pt x="22143" y="6664"/>
                  <a:pt x="22131" y="6667"/>
                </a:cubicBezTo>
                <a:cubicBezTo>
                  <a:pt x="22104" y="6676"/>
                  <a:pt x="22087" y="6704"/>
                  <a:pt x="22092" y="6732"/>
                </a:cubicBezTo>
                <a:cubicBezTo>
                  <a:pt x="22097" y="6756"/>
                  <a:pt x="22120" y="6773"/>
                  <a:pt x="22144" y="6773"/>
                </a:cubicBezTo>
                <a:cubicBezTo>
                  <a:pt x="22149" y="6773"/>
                  <a:pt x="22153" y="6773"/>
                  <a:pt x="22157" y="6772"/>
                </a:cubicBezTo>
                <a:cubicBezTo>
                  <a:pt x="22170" y="6767"/>
                  <a:pt x="22178" y="6765"/>
                  <a:pt x="22190" y="6762"/>
                </a:cubicBezTo>
                <a:cubicBezTo>
                  <a:pt x="22218" y="6753"/>
                  <a:pt x="22238" y="6729"/>
                  <a:pt x="22229" y="6697"/>
                </a:cubicBezTo>
                <a:cubicBezTo>
                  <a:pt x="22224" y="6673"/>
                  <a:pt x="22201" y="6656"/>
                  <a:pt x="22177" y="6656"/>
                </a:cubicBezTo>
                <a:close/>
                <a:moveTo>
                  <a:pt x="3761" y="6735"/>
                </a:moveTo>
                <a:cubicBezTo>
                  <a:pt x="3745" y="6735"/>
                  <a:pt x="3735" y="6759"/>
                  <a:pt x="3753" y="6767"/>
                </a:cubicBezTo>
                <a:cubicBezTo>
                  <a:pt x="3763" y="6773"/>
                  <a:pt x="3772" y="6778"/>
                  <a:pt x="3782" y="6783"/>
                </a:cubicBezTo>
                <a:cubicBezTo>
                  <a:pt x="3785" y="6785"/>
                  <a:pt x="3788" y="6785"/>
                  <a:pt x="3791" y="6785"/>
                </a:cubicBezTo>
                <a:cubicBezTo>
                  <a:pt x="3807" y="6785"/>
                  <a:pt x="3818" y="6762"/>
                  <a:pt x="3801" y="6753"/>
                </a:cubicBezTo>
                <a:cubicBezTo>
                  <a:pt x="3790" y="6748"/>
                  <a:pt x="3781" y="6742"/>
                  <a:pt x="3771" y="6737"/>
                </a:cubicBezTo>
                <a:cubicBezTo>
                  <a:pt x="3767" y="6735"/>
                  <a:pt x="3764" y="6735"/>
                  <a:pt x="3761" y="6735"/>
                </a:cubicBezTo>
                <a:close/>
                <a:moveTo>
                  <a:pt x="7892" y="6731"/>
                </a:moveTo>
                <a:cubicBezTo>
                  <a:pt x="7874" y="6731"/>
                  <a:pt x="7856" y="6742"/>
                  <a:pt x="7856" y="6765"/>
                </a:cubicBezTo>
                <a:lnTo>
                  <a:pt x="7856" y="6795"/>
                </a:lnTo>
                <a:cubicBezTo>
                  <a:pt x="7856" y="6818"/>
                  <a:pt x="7874" y="6829"/>
                  <a:pt x="7892" y="6829"/>
                </a:cubicBezTo>
                <a:cubicBezTo>
                  <a:pt x="7910" y="6829"/>
                  <a:pt x="7927" y="6818"/>
                  <a:pt x="7927" y="6795"/>
                </a:cubicBezTo>
                <a:lnTo>
                  <a:pt x="7927" y="6765"/>
                </a:lnTo>
                <a:cubicBezTo>
                  <a:pt x="7927" y="6742"/>
                  <a:pt x="7910" y="6731"/>
                  <a:pt x="7892" y="6731"/>
                </a:cubicBezTo>
                <a:close/>
                <a:moveTo>
                  <a:pt x="20101" y="6758"/>
                </a:moveTo>
                <a:cubicBezTo>
                  <a:pt x="20054" y="6758"/>
                  <a:pt x="20054" y="6829"/>
                  <a:pt x="20101" y="6829"/>
                </a:cubicBezTo>
                <a:lnTo>
                  <a:pt x="20116" y="6829"/>
                </a:lnTo>
                <a:cubicBezTo>
                  <a:pt x="20161" y="6829"/>
                  <a:pt x="20161" y="6758"/>
                  <a:pt x="20116" y="6758"/>
                </a:cubicBezTo>
                <a:close/>
                <a:moveTo>
                  <a:pt x="9410" y="6730"/>
                </a:moveTo>
                <a:cubicBezTo>
                  <a:pt x="9401" y="6730"/>
                  <a:pt x="9391" y="6731"/>
                  <a:pt x="9381" y="6735"/>
                </a:cubicBezTo>
                <a:cubicBezTo>
                  <a:pt x="9354" y="6744"/>
                  <a:pt x="9334" y="6771"/>
                  <a:pt x="9344" y="6800"/>
                </a:cubicBezTo>
                <a:cubicBezTo>
                  <a:pt x="9349" y="6822"/>
                  <a:pt x="9372" y="6840"/>
                  <a:pt x="9396" y="6840"/>
                </a:cubicBezTo>
                <a:cubicBezTo>
                  <a:pt x="9399" y="6840"/>
                  <a:pt x="9402" y="6840"/>
                  <a:pt x="9406" y="6839"/>
                </a:cubicBezTo>
                <a:cubicBezTo>
                  <a:pt x="9416" y="6847"/>
                  <a:pt x="9429" y="6852"/>
                  <a:pt x="9442" y="6852"/>
                </a:cubicBezTo>
                <a:cubicBezTo>
                  <a:pt x="9450" y="6852"/>
                  <a:pt x="9458" y="6850"/>
                  <a:pt x="9466" y="6846"/>
                </a:cubicBezTo>
                <a:cubicBezTo>
                  <a:pt x="9490" y="6833"/>
                  <a:pt x="9503" y="6798"/>
                  <a:pt x="9486" y="6773"/>
                </a:cubicBezTo>
                <a:cubicBezTo>
                  <a:pt x="9469" y="6748"/>
                  <a:pt x="9440" y="6730"/>
                  <a:pt x="9410" y="6730"/>
                </a:cubicBezTo>
                <a:close/>
                <a:moveTo>
                  <a:pt x="1553" y="6745"/>
                </a:moveTo>
                <a:cubicBezTo>
                  <a:pt x="1528" y="6745"/>
                  <a:pt x="1504" y="6770"/>
                  <a:pt x="1521" y="6797"/>
                </a:cubicBezTo>
                <a:cubicBezTo>
                  <a:pt x="1532" y="6810"/>
                  <a:pt x="1540" y="6825"/>
                  <a:pt x="1551" y="6841"/>
                </a:cubicBezTo>
                <a:cubicBezTo>
                  <a:pt x="1558" y="6852"/>
                  <a:pt x="1569" y="6857"/>
                  <a:pt x="1580" y="6857"/>
                </a:cubicBezTo>
                <a:cubicBezTo>
                  <a:pt x="1605" y="6857"/>
                  <a:pt x="1630" y="6832"/>
                  <a:pt x="1613" y="6805"/>
                </a:cubicBezTo>
                <a:cubicBezTo>
                  <a:pt x="1602" y="6789"/>
                  <a:pt x="1593" y="6775"/>
                  <a:pt x="1582" y="6761"/>
                </a:cubicBezTo>
                <a:cubicBezTo>
                  <a:pt x="1575" y="6750"/>
                  <a:pt x="1564" y="6745"/>
                  <a:pt x="1553" y="6745"/>
                </a:cubicBezTo>
                <a:close/>
                <a:moveTo>
                  <a:pt x="5250" y="6754"/>
                </a:moveTo>
                <a:cubicBezTo>
                  <a:pt x="5244" y="6754"/>
                  <a:pt x="5237" y="6756"/>
                  <a:pt x="5231" y="6760"/>
                </a:cubicBezTo>
                <a:cubicBezTo>
                  <a:pt x="5216" y="6771"/>
                  <a:pt x="5201" y="6781"/>
                  <a:pt x="5186" y="6789"/>
                </a:cubicBezTo>
                <a:cubicBezTo>
                  <a:pt x="5155" y="6811"/>
                  <a:pt x="5174" y="6858"/>
                  <a:pt x="5203" y="6858"/>
                </a:cubicBezTo>
                <a:cubicBezTo>
                  <a:pt x="5209" y="6858"/>
                  <a:pt x="5215" y="6856"/>
                  <a:pt x="5221" y="6851"/>
                </a:cubicBezTo>
                <a:cubicBezTo>
                  <a:pt x="5236" y="6841"/>
                  <a:pt x="5252" y="6830"/>
                  <a:pt x="5267" y="6821"/>
                </a:cubicBezTo>
                <a:cubicBezTo>
                  <a:pt x="5298" y="6799"/>
                  <a:pt x="5279" y="6754"/>
                  <a:pt x="5250" y="6754"/>
                </a:cubicBezTo>
                <a:close/>
                <a:moveTo>
                  <a:pt x="14544" y="6758"/>
                </a:moveTo>
                <a:cubicBezTo>
                  <a:pt x="14475" y="6758"/>
                  <a:pt x="14475" y="6866"/>
                  <a:pt x="14544" y="6866"/>
                </a:cubicBezTo>
                <a:lnTo>
                  <a:pt x="14588" y="6866"/>
                </a:lnTo>
                <a:cubicBezTo>
                  <a:pt x="14656" y="6866"/>
                  <a:pt x="14656" y="6760"/>
                  <a:pt x="14588" y="6758"/>
                </a:cubicBezTo>
                <a:close/>
                <a:moveTo>
                  <a:pt x="14757" y="6788"/>
                </a:moveTo>
                <a:cubicBezTo>
                  <a:pt x="14743" y="6788"/>
                  <a:pt x="14729" y="6795"/>
                  <a:pt x="14723" y="6813"/>
                </a:cubicBezTo>
                <a:cubicBezTo>
                  <a:pt x="14718" y="6828"/>
                  <a:pt x="14713" y="6842"/>
                  <a:pt x="14707" y="6857"/>
                </a:cubicBezTo>
                <a:cubicBezTo>
                  <a:pt x="14699" y="6883"/>
                  <a:pt x="14720" y="6900"/>
                  <a:pt x="14742" y="6900"/>
                </a:cubicBezTo>
                <a:cubicBezTo>
                  <a:pt x="14756" y="6900"/>
                  <a:pt x="14770" y="6893"/>
                  <a:pt x="14776" y="6876"/>
                </a:cubicBezTo>
                <a:cubicBezTo>
                  <a:pt x="14781" y="6861"/>
                  <a:pt x="14786" y="6846"/>
                  <a:pt x="14791" y="6831"/>
                </a:cubicBezTo>
                <a:cubicBezTo>
                  <a:pt x="14800" y="6805"/>
                  <a:pt x="14779" y="6788"/>
                  <a:pt x="14757" y="6788"/>
                </a:cubicBezTo>
                <a:close/>
                <a:moveTo>
                  <a:pt x="7591" y="6819"/>
                </a:moveTo>
                <a:cubicBezTo>
                  <a:pt x="7564" y="6819"/>
                  <a:pt x="7540" y="6854"/>
                  <a:pt x="7566" y="6879"/>
                </a:cubicBezTo>
                <a:cubicBezTo>
                  <a:pt x="7571" y="6886"/>
                  <a:pt x="7576" y="6889"/>
                  <a:pt x="7582" y="6894"/>
                </a:cubicBezTo>
                <a:cubicBezTo>
                  <a:pt x="7589" y="6902"/>
                  <a:pt x="7598" y="6905"/>
                  <a:pt x="7606" y="6905"/>
                </a:cubicBezTo>
                <a:cubicBezTo>
                  <a:pt x="7633" y="6905"/>
                  <a:pt x="7656" y="6869"/>
                  <a:pt x="7631" y="6845"/>
                </a:cubicBezTo>
                <a:lnTo>
                  <a:pt x="7615" y="6829"/>
                </a:lnTo>
                <a:cubicBezTo>
                  <a:pt x="7608" y="6822"/>
                  <a:pt x="7600" y="6819"/>
                  <a:pt x="7591" y="6819"/>
                </a:cubicBezTo>
                <a:close/>
                <a:moveTo>
                  <a:pt x="20415" y="6834"/>
                </a:moveTo>
                <a:cubicBezTo>
                  <a:pt x="20407" y="6834"/>
                  <a:pt x="20399" y="6838"/>
                  <a:pt x="20392" y="6845"/>
                </a:cubicBezTo>
                <a:lnTo>
                  <a:pt x="20376" y="6861"/>
                </a:lnTo>
                <a:cubicBezTo>
                  <a:pt x="20351" y="6885"/>
                  <a:pt x="20375" y="6921"/>
                  <a:pt x="20402" y="6921"/>
                </a:cubicBezTo>
                <a:cubicBezTo>
                  <a:pt x="20410" y="6921"/>
                  <a:pt x="20419" y="6918"/>
                  <a:pt x="20426" y="6910"/>
                </a:cubicBezTo>
                <a:lnTo>
                  <a:pt x="20442" y="6894"/>
                </a:lnTo>
                <a:cubicBezTo>
                  <a:pt x="20467" y="6869"/>
                  <a:pt x="20442" y="6834"/>
                  <a:pt x="20415" y="6834"/>
                </a:cubicBezTo>
                <a:close/>
                <a:moveTo>
                  <a:pt x="3011" y="6804"/>
                </a:moveTo>
                <a:cubicBezTo>
                  <a:pt x="2970" y="6804"/>
                  <a:pt x="2933" y="6857"/>
                  <a:pt x="2970" y="6894"/>
                </a:cubicBezTo>
                <a:lnTo>
                  <a:pt x="2986" y="6910"/>
                </a:lnTo>
                <a:cubicBezTo>
                  <a:pt x="2997" y="6921"/>
                  <a:pt x="3010" y="6926"/>
                  <a:pt x="3022" y="6926"/>
                </a:cubicBezTo>
                <a:cubicBezTo>
                  <a:pt x="3063" y="6926"/>
                  <a:pt x="3100" y="6873"/>
                  <a:pt x="3062" y="6836"/>
                </a:cubicBezTo>
                <a:lnTo>
                  <a:pt x="3047" y="6820"/>
                </a:lnTo>
                <a:cubicBezTo>
                  <a:pt x="3036" y="6809"/>
                  <a:pt x="3023" y="6804"/>
                  <a:pt x="3011" y="6804"/>
                </a:cubicBezTo>
                <a:close/>
                <a:moveTo>
                  <a:pt x="17967" y="6858"/>
                </a:moveTo>
                <a:cubicBezTo>
                  <a:pt x="17922" y="6858"/>
                  <a:pt x="17922" y="6929"/>
                  <a:pt x="17967" y="6929"/>
                </a:cubicBezTo>
                <a:cubicBezTo>
                  <a:pt x="18013" y="6929"/>
                  <a:pt x="18013" y="6858"/>
                  <a:pt x="17967" y="6858"/>
                </a:cubicBezTo>
                <a:close/>
                <a:moveTo>
                  <a:pt x="2513" y="6865"/>
                </a:moveTo>
                <a:cubicBezTo>
                  <a:pt x="2467" y="6865"/>
                  <a:pt x="2467" y="6935"/>
                  <a:pt x="2513" y="6935"/>
                </a:cubicBezTo>
                <a:cubicBezTo>
                  <a:pt x="2514" y="6935"/>
                  <a:pt x="2514" y="6935"/>
                  <a:pt x="2514" y="6935"/>
                </a:cubicBezTo>
                <a:cubicBezTo>
                  <a:pt x="2560" y="6935"/>
                  <a:pt x="2559" y="6866"/>
                  <a:pt x="2513" y="6865"/>
                </a:cubicBezTo>
                <a:close/>
                <a:moveTo>
                  <a:pt x="21948" y="6812"/>
                </a:moveTo>
                <a:cubicBezTo>
                  <a:pt x="21936" y="6812"/>
                  <a:pt x="21924" y="6817"/>
                  <a:pt x="21913" y="6828"/>
                </a:cubicBezTo>
                <a:cubicBezTo>
                  <a:pt x="21904" y="6836"/>
                  <a:pt x="21898" y="6841"/>
                  <a:pt x="21892" y="6849"/>
                </a:cubicBezTo>
                <a:cubicBezTo>
                  <a:pt x="21855" y="6887"/>
                  <a:pt x="21890" y="6942"/>
                  <a:pt x="21930" y="6942"/>
                </a:cubicBezTo>
                <a:cubicBezTo>
                  <a:pt x="21942" y="6942"/>
                  <a:pt x="21955" y="6937"/>
                  <a:pt x="21966" y="6926"/>
                </a:cubicBezTo>
                <a:cubicBezTo>
                  <a:pt x="21974" y="6918"/>
                  <a:pt x="21981" y="6913"/>
                  <a:pt x="21987" y="6905"/>
                </a:cubicBezTo>
                <a:cubicBezTo>
                  <a:pt x="22025" y="6867"/>
                  <a:pt x="21989" y="6812"/>
                  <a:pt x="21948" y="6812"/>
                </a:cubicBezTo>
                <a:close/>
                <a:moveTo>
                  <a:pt x="4708" y="6858"/>
                </a:moveTo>
                <a:cubicBezTo>
                  <a:pt x="4705" y="6858"/>
                  <a:pt x="4701" y="6859"/>
                  <a:pt x="4698" y="6860"/>
                </a:cubicBezTo>
                <a:cubicBezTo>
                  <a:pt x="4678" y="6865"/>
                  <a:pt x="4659" y="6870"/>
                  <a:pt x="4638" y="6873"/>
                </a:cubicBezTo>
                <a:cubicBezTo>
                  <a:pt x="4596" y="6883"/>
                  <a:pt x="4609" y="6942"/>
                  <a:pt x="4647" y="6942"/>
                </a:cubicBezTo>
                <a:cubicBezTo>
                  <a:pt x="4650" y="6942"/>
                  <a:pt x="4653" y="6942"/>
                  <a:pt x="4656" y="6941"/>
                </a:cubicBezTo>
                <a:cubicBezTo>
                  <a:pt x="4676" y="6936"/>
                  <a:pt x="4696" y="6931"/>
                  <a:pt x="4717" y="6928"/>
                </a:cubicBezTo>
                <a:cubicBezTo>
                  <a:pt x="4757" y="6916"/>
                  <a:pt x="4745" y="6858"/>
                  <a:pt x="4708" y="6858"/>
                </a:cubicBezTo>
                <a:close/>
                <a:moveTo>
                  <a:pt x="2707" y="6847"/>
                </a:moveTo>
                <a:cubicBezTo>
                  <a:pt x="2639" y="6847"/>
                  <a:pt x="2638" y="6955"/>
                  <a:pt x="2707" y="6955"/>
                </a:cubicBezTo>
                <a:lnTo>
                  <a:pt x="2723" y="6955"/>
                </a:lnTo>
                <a:cubicBezTo>
                  <a:pt x="2792" y="6955"/>
                  <a:pt x="2792" y="6847"/>
                  <a:pt x="2723" y="6847"/>
                </a:cubicBezTo>
                <a:close/>
                <a:moveTo>
                  <a:pt x="5781" y="6809"/>
                </a:moveTo>
                <a:cubicBezTo>
                  <a:pt x="5777" y="6809"/>
                  <a:pt x="5772" y="6809"/>
                  <a:pt x="5767" y="6810"/>
                </a:cubicBezTo>
                <a:cubicBezTo>
                  <a:pt x="5741" y="6819"/>
                  <a:pt x="5720" y="6849"/>
                  <a:pt x="5731" y="6876"/>
                </a:cubicBezTo>
                <a:cubicBezTo>
                  <a:pt x="5736" y="6891"/>
                  <a:pt x="5741" y="6907"/>
                  <a:pt x="5746" y="6920"/>
                </a:cubicBezTo>
                <a:cubicBezTo>
                  <a:pt x="5754" y="6944"/>
                  <a:pt x="5774" y="6959"/>
                  <a:pt x="5797" y="6959"/>
                </a:cubicBezTo>
                <a:cubicBezTo>
                  <a:pt x="5802" y="6959"/>
                  <a:pt x="5807" y="6959"/>
                  <a:pt x="5812" y="6957"/>
                </a:cubicBezTo>
                <a:cubicBezTo>
                  <a:pt x="5839" y="6950"/>
                  <a:pt x="5859" y="6919"/>
                  <a:pt x="5849" y="6892"/>
                </a:cubicBezTo>
                <a:cubicBezTo>
                  <a:pt x="5844" y="6876"/>
                  <a:pt x="5839" y="6862"/>
                  <a:pt x="5833" y="6847"/>
                </a:cubicBezTo>
                <a:cubicBezTo>
                  <a:pt x="5825" y="6824"/>
                  <a:pt x="5805" y="6809"/>
                  <a:pt x="5781" y="6809"/>
                </a:cubicBezTo>
                <a:close/>
                <a:moveTo>
                  <a:pt x="19619" y="6877"/>
                </a:moveTo>
                <a:cubicBezTo>
                  <a:pt x="19611" y="6877"/>
                  <a:pt x="19603" y="6880"/>
                  <a:pt x="19596" y="6888"/>
                </a:cubicBezTo>
                <a:lnTo>
                  <a:pt x="19580" y="6904"/>
                </a:lnTo>
                <a:cubicBezTo>
                  <a:pt x="19555" y="6927"/>
                  <a:pt x="19580" y="6964"/>
                  <a:pt x="19607" y="6964"/>
                </a:cubicBezTo>
                <a:cubicBezTo>
                  <a:pt x="19615" y="6964"/>
                  <a:pt x="19623" y="6961"/>
                  <a:pt x="19630" y="6954"/>
                </a:cubicBezTo>
                <a:lnTo>
                  <a:pt x="19646" y="6938"/>
                </a:lnTo>
                <a:cubicBezTo>
                  <a:pt x="19671" y="6912"/>
                  <a:pt x="19646" y="6877"/>
                  <a:pt x="19619" y="6877"/>
                </a:cubicBezTo>
                <a:close/>
                <a:moveTo>
                  <a:pt x="154" y="6890"/>
                </a:moveTo>
                <a:cubicBezTo>
                  <a:pt x="136" y="6890"/>
                  <a:pt x="119" y="6902"/>
                  <a:pt x="119" y="6925"/>
                </a:cubicBezTo>
                <a:lnTo>
                  <a:pt x="119" y="6940"/>
                </a:lnTo>
                <a:cubicBezTo>
                  <a:pt x="119" y="6963"/>
                  <a:pt x="136" y="6975"/>
                  <a:pt x="154" y="6975"/>
                </a:cubicBezTo>
                <a:cubicBezTo>
                  <a:pt x="171" y="6975"/>
                  <a:pt x="189" y="6963"/>
                  <a:pt x="189" y="6940"/>
                </a:cubicBezTo>
                <a:lnTo>
                  <a:pt x="189" y="6925"/>
                </a:lnTo>
                <a:cubicBezTo>
                  <a:pt x="189" y="6902"/>
                  <a:pt x="171" y="6890"/>
                  <a:pt x="154" y="6890"/>
                </a:cubicBezTo>
                <a:close/>
                <a:moveTo>
                  <a:pt x="23419" y="6920"/>
                </a:moveTo>
                <a:cubicBezTo>
                  <a:pt x="23374" y="6920"/>
                  <a:pt x="23374" y="6992"/>
                  <a:pt x="23419" y="6992"/>
                </a:cubicBezTo>
                <a:lnTo>
                  <a:pt x="23435" y="6992"/>
                </a:lnTo>
                <a:cubicBezTo>
                  <a:pt x="23481" y="6992"/>
                  <a:pt x="23481" y="6920"/>
                  <a:pt x="23435" y="6920"/>
                </a:cubicBezTo>
                <a:close/>
                <a:moveTo>
                  <a:pt x="16496" y="6946"/>
                </a:moveTo>
                <a:cubicBezTo>
                  <a:pt x="16482" y="6946"/>
                  <a:pt x="16470" y="6964"/>
                  <a:pt x="16482" y="6976"/>
                </a:cubicBezTo>
                <a:lnTo>
                  <a:pt x="16498" y="6992"/>
                </a:lnTo>
                <a:cubicBezTo>
                  <a:pt x="16501" y="6995"/>
                  <a:pt x="16505" y="6997"/>
                  <a:pt x="16509" y="6997"/>
                </a:cubicBezTo>
                <a:cubicBezTo>
                  <a:pt x="16522" y="6997"/>
                  <a:pt x="16534" y="6979"/>
                  <a:pt x="16522" y="6967"/>
                </a:cubicBezTo>
                <a:lnTo>
                  <a:pt x="16507" y="6951"/>
                </a:lnTo>
                <a:cubicBezTo>
                  <a:pt x="16504" y="6947"/>
                  <a:pt x="16500" y="6946"/>
                  <a:pt x="16496" y="6946"/>
                </a:cubicBezTo>
                <a:close/>
                <a:moveTo>
                  <a:pt x="9289" y="6929"/>
                </a:moveTo>
                <a:cubicBezTo>
                  <a:pt x="9243" y="6929"/>
                  <a:pt x="9243" y="6999"/>
                  <a:pt x="9289" y="6999"/>
                </a:cubicBezTo>
                <a:lnTo>
                  <a:pt x="9409" y="6999"/>
                </a:lnTo>
                <a:cubicBezTo>
                  <a:pt x="9409" y="6999"/>
                  <a:pt x="9410" y="6999"/>
                  <a:pt x="9411" y="6999"/>
                </a:cubicBezTo>
                <a:cubicBezTo>
                  <a:pt x="9455" y="6999"/>
                  <a:pt x="9454" y="6929"/>
                  <a:pt x="9409" y="6929"/>
                </a:cubicBezTo>
                <a:close/>
                <a:moveTo>
                  <a:pt x="11573" y="6956"/>
                </a:moveTo>
                <a:cubicBezTo>
                  <a:pt x="11560" y="6956"/>
                  <a:pt x="11547" y="6974"/>
                  <a:pt x="11559" y="6986"/>
                </a:cubicBezTo>
                <a:cubicBezTo>
                  <a:pt x="11566" y="6992"/>
                  <a:pt x="11571" y="6997"/>
                  <a:pt x="11575" y="7002"/>
                </a:cubicBezTo>
                <a:cubicBezTo>
                  <a:pt x="11579" y="7006"/>
                  <a:pt x="11583" y="7007"/>
                  <a:pt x="11587" y="7007"/>
                </a:cubicBezTo>
                <a:cubicBezTo>
                  <a:pt x="11600" y="7007"/>
                  <a:pt x="11613" y="6989"/>
                  <a:pt x="11600" y="6977"/>
                </a:cubicBezTo>
                <a:lnTo>
                  <a:pt x="11585" y="6961"/>
                </a:lnTo>
                <a:cubicBezTo>
                  <a:pt x="11581" y="6958"/>
                  <a:pt x="11577" y="6956"/>
                  <a:pt x="11573" y="6956"/>
                </a:cubicBezTo>
                <a:close/>
                <a:moveTo>
                  <a:pt x="2225" y="6973"/>
                </a:moveTo>
                <a:cubicBezTo>
                  <a:pt x="2204" y="6973"/>
                  <a:pt x="2205" y="7008"/>
                  <a:pt x="2226" y="7008"/>
                </a:cubicBezTo>
                <a:cubicBezTo>
                  <a:pt x="2251" y="7008"/>
                  <a:pt x="2251" y="6973"/>
                  <a:pt x="2226" y="6973"/>
                </a:cubicBezTo>
                <a:cubicBezTo>
                  <a:pt x="2226" y="6973"/>
                  <a:pt x="2226" y="6973"/>
                  <a:pt x="2225" y="6973"/>
                </a:cubicBezTo>
                <a:close/>
                <a:moveTo>
                  <a:pt x="8476" y="6928"/>
                </a:moveTo>
                <a:cubicBezTo>
                  <a:pt x="8471" y="6928"/>
                  <a:pt x="8465" y="6929"/>
                  <a:pt x="8460" y="6932"/>
                </a:cubicBezTo>
                <a:cubicBezTo>
                  <a:pt x="8427" y="6949"/>
                  <a:pt x="8393" y="6956"/>
                  <a:pt x="8356" y="6956"/>
                </a:cubicBezTo>
                <a:cubicBezTo>
                  <a:pt x="8351" y="6956"/>
                  <a:pt x="8347" y="6956"/>
                  <a:pt x="8342" y="6956"/>
                </a:cubicBezTo>
                <a:cubicBezTo>
                  <a:pt x="8342" y="6956"/>
                  <a:pt x="8341" y="6956"/>
                  <a:pt x="8340" y="6956"/>
                </a:cubicBezTo>
                <a:cubicBezTo>
                  <a:pt x="8296" y="6956"/>
                  <a:pt x="8297" y="7025"/>
                  <a:pt x="8342" y="7026"/>
                </a:cubicBezTo>
                <a:cubicBezTo>
                  <a:pt x="8348" y="7027"/>
                  <a:pt x="8353" y="7027"/>
                  <a:pt x="8358" y="7027"/>
                </a:cubicBezTo>
                <a:cubicBezTo>
                  <a:pt x="8406" y="7027"/>
                  <a:pt x="8453" y="7014"/>
                  <a:pt x="8495" y="6993"/>
                </a:cubicBezTo>
                <a:cubicBezTo>
                  <a:pt x="8531" y="6976"/>
                  <a:pt x="8509" y="6928"/>
                  <a:pt x="8476" y="6928"/>
                </a:cubicBezTo>
                <a:close/>
                <a:moveTo>
                  <a:pt x="21387" y="6961"/>
                </a:moveTo>
                <a:cubicBezTo>
                  <a:pt x="21360" y="6961"/>
                  <a:pt x="21336" y="6996"/>
                  <a:pt x="21360" y="7022"/>
                </a:cubicBezTo>
                <a:cubicBezTo>
                  <a:pt x="21367" y="7029"/>
                  <a:pt x="21375" y="7032"/>
                  <a:pt x="21383" y="7032"/>
                </a:cubicBezTo>
                <a:cubicBezTo>
                  <a:pt x="21411" y="7032"/>
                  <a:pt x="21436" y="6997"/>
                  <a:pt x="21411" y="6972"/>
                </a:cubicBezTo>
                <a:cubicBezTo>
                  <a:pt x="21404" y="6964"/>
                  <a:pt x="21396" y="6961"/>
                  <a:pt x="21387" y="6961"/>
                </a:cubicBezTo>
                <a:close/>
                <a:moveTo>
                  <a:pt x="16043" y="6973"/>
                </a:moveTo>
                <a:cubicBezTo>
                  <a:pt x="15999" y="6973"/>
                  <a:pt x="15997" y="7044"/>
                  <a:pt x="16044" y="7044"/>
                </a:cubicBezTo>
                <a:cubicBezTo>
                  <a:pt x="16090" y="7044"/>
                  <a:pt x="16090" y="6973"/>
                  <a:pt x="16044" y="6973"/>
                </a:cubicBezTo>
                <a:cubicBezTo>
                  <a:pt x="16044" y="6973"/>
                  <a:pt x="16044" y="6973"/>
                  <a:pt x="16043" y="6973"/>
                </a:cubicBezTo>
                <a:close/>
                <a:moveTo>
                  <a:pt x="17307" y="6915"/>
                </a:moveTo>
                <a:cubicBezTo>
                  <a:pt x="17280" y="6915"/>
                  <a:pt x="17255" y="6952"/>
                  <a:pt x="17280" y="6976"/>
                </a:cubicBezTo>
                <a:cubicBezTo>
                  <a:pt x="17300" y="6996"/>
                  <a:pt x="17320" y="7017"/>
                  <a:pt x="17341" y="7036"/>
                </a:cubicBezTo>
                <a:cubicBezTo>
                  <a:pt x="17349" y="7043"/>
                  <a:pt x="17357" y="7047"/>
                  <a:pt x="17365" y="7047"/>
                </a:cubicBezTo>
                <a:cubicBezTo>
                  <a:pt x="17392" y="7047"/>
                  <a:pt x="17416" y="7011"/>
                  <a:pt x="17390" y="6986"/>
                </a:cubicBezTo>
                <a:cubicBezTo>
                  <a:pt x="17372" y="6967"/>
                  <a:pt x="17352" y="6946"/>
                  <a:pt x="17331" y="6926"/>
                </a:cubicBezTo>
                <a:cubicBezTo>
                  <a:pt x="17323" y="6918"/>
                  <a:pt x="17315" y="6915"/>
                  <a:pt x="17307" y="6915"/>
                </a:cubicBezTo>
                <a:close/>
                <a:moveTo>
                  <a:pt x="19545" y="6997"/>
                </a:moveTo>
                <a:cubicBezTo>
                  <a:pt x="19499" y="6997"/>
                  <a:pt x="19499" y="7067"/>
                  <a:pt x="19545" y="7067"/>
                </a:cubicBezTo>
                <a:cubicBezTo>
                  <a:pt x="19546" y="7067"/>
                  <a:pt x="19547" y="7067"/>
                  <a:pt x="19547" y="7067"/>
                </a:cubicBezTo>
                <a:cubicBezTo>
                  <a:pt x="19589" y="7067"/>
                  <a:pt x="19590" y="6998"/>
                  <a:pt x="19545" y="6997"/>
                </a:cubicBezTo>
                <a:close/>
                <a:moveTo>
                  <a:pt x="23734" y="6996"/>
                </a:moveTo>
                <a:cubicBezTo>
                  <a:pt x="23726" y="6996"/>
                  <a:pt x="23718" y="6999"/>
                  <a:pt x="23711" y="7006"/>
                </a:cubicBezTo>
                <a:lnTo>
                  <a:pt x="23695" y="7022"/>
                </a:lnTo>
                <a:cubicBezTo>
                  <a:pt x="23670" y="7047"/>
                  <a:pt x="23694" y="7082"/>
                  <a:pt x="23721" y="7082"/>
                </a:cubicBezTo>
                <a:cubicBezTo>
                  <a:pt x="23729" y="7082"/>
                  <a:pt x="23737" y="7079"/>
                  <a:pt x="23744" y="7071"/>
                </a:cubicBezTo>
                <a:lnTo>
                  <a:pt x="23760" y="7056"/>
                </a:lnTo>
                <a:cubicBezTo>
                  <a:pt x="23786" y="7031"/>
                  <a:pt x="23761" y="6996"/>
                  <a:pt x="23734" y="6996"/>
                </a:cubicBezTo>
                <a:close/>
                <a:moveTo>
                  <a:pt x="3549" y="7036"/>
                </a:moveTo>
                <a:cubicBezTo>
                  <a:pt x="3545" y="7036"/>
                  <a:pt x="3542" y="7037"/>
                  <a:pt x="3538" y="7041"/>
                </a:cubicBezTo>
                <a:lnTo>
                  <a:pt x="3522" y="7057"/>
                </a:lnTo>
                <a:cubicBezTo>
                  <a:pt x="3510" y="7069"/>
                  <a:pt x="3522" y="7087"/>
                  <a:pt x="3535" y="7087"/>
                </a:cubicBezTo>
                <a:cubicBezTo>
                  <a:pt x="3539" y="7087"/>
                  <a:pt x="3543" y="7085"/>
                  <a:pt x="3546" y="7082"/>
                </a:cubicBezTo>
                <a:lnTo>
                  <a:pt x="3562" y="7066"/>
                </a:lnTo>
                <a:cubicBezTo>
                  <a:pt x="3574" y="7054"/>
                  <a:pt x="3562" y="7036"/>
                  <a:pt x="3549" y="7036"/>
                </a:cubicBezTo>
                <a:close/>
                <a:moveTo>
                  <a:pt x="14889" y="7034"/>
                </a:moveTo>
                <a:cubicBezTo>
                  <a:pt x="14843" y="7034"/>
                  <a:pt x="14843" y="7104"/>
                  <a:pt x="14889" y="7104"/>
                </a:cubicBezTo>
                <a:lnTo>
                  <a:pt x="15009" y="7104"/>
                </a:lnTo>
                <a:cubicBezTo>
                  <a:pt x="15010" y="7104"/>
                  <a:pt x="15010" y="7104"/>
                  <a:pt x="15011" y="7104"/>
                </a:cubicBezTo>
                <a:cubicBezTo>
                  <a:pt x="15054" y="7104"/>
                  <a:pt x="15054" y="7034"/>
                  <a:pt x="15009" y="7034"/>
                </a:cubicBezTo>
                <a:close/>
                <a:moveTo>
                  <a:pt x="16886" y="7066"/>
                </a:moveTo>
                <a:cubicBezTo>
                  <a:pt x="16872" y="7066"/>
                  <a:pt x="16860" y="7084"/>
                  <a:pt x="16872" y="7096"/>
                </a:cubicBezTo>
                <a:lnTo>
                  <a:pt x="16888" y="7112"/>
                </a:lnTo>
                <a:cubicBezTo>
                  <a:pt x="16891" y="7116"/>
                  <a:pt x="16895" y="7118"/>
                  <a:pt x="16899" y="7118"/>
                </a:cubicBezTo>
                <a:cubicBezTo>
                  <a:pt x="16913" y="7118"/>
                  <a:pt x="16925" y="7100"/>
                  <a:pt x="16913" y="7087"/>
                </a:cubicBezTo>
                <a:lnTo>
                  <a:pt x="16897" y="7071"/>
                </a:lnTo>
                <a:cubicBezTo>
                  <a:pt x="16893" y="7068"/>
                  <a:pt x="16889" y="7066"/>
                  <a:pt x="16886" y="7066"/>
                </a:cubicBezTo>
                <a:close/>
                <a:moveTo>
                  <a:pt x="12205" y="6982"/>
                </a:moveTo>
                <a:cubicBezTo>
                  <a:pt x="12200" y="6982"/>
                  <a:pt x="12194" y="6983"/>
                  <a:pt x="12189" y="6985"/>
                </a:cubicBezTo>
                <a:cubicBezTo>
                  <a:pt x="12165" y="6996"/>
                  <a:pt x="12140" y="7004"/>
                  <a:pt x="12115" y="7015"/>
                </a:cubicBezTo>
                <a:cubicBezTo>
                  <a:pt x="12088" y="7025"/>
                  <a:pt x="12069" y="7050"/>
                  <a:pt x="12078" y="7081"/>
                </a:cubicBezTo>
                <a:cubicBezTo>
                  <a:pt x="12083" y="7101"/>
                  <a:pt x="12105" y="7120"/>
                  <a:pt x="12129" y="7120"/>
                </a:cubicBezTo>
                <a:cubicBezTo>
                  <a:pt x="12134" y="7120"/>
                  <a:pt x="12139" y="7119"/>
                  <a:pt x="12144" y="7117"/>
                </a:cubicBezTo>
                <a:cubicBezTo>
                  <a:pt x="12168" y="7107"/>
                  <a:pt x="12193" y="7097"/>
                  <a:pt x="12218" y="7087"/>
                </a:cubicBezTo>
                <a:cubicBezTo>
                  <a:pt x="12245" y="7077"/>
                  <a:pt x="12263" y="7051"/>
                  <a:pt x="12255" y="7022"/>
                </a:cubicBezTo>
                <a:cubicBezTo>
                  <a:pt x="12250" y="7002"/>
                  <a:pt x="12228" y="6982"/>
                  <a:pt x="12205" y="6982"/>
                </a:cubicBezTo>
                <a:close/>
                <a:moveTo>
                  <a:pt x="7771" y="7060"/>
                </a:moveTo>
                <a:cubicBezTo>
                  <a:pt x="7725" y="7060"/>
                  <a:pt x="7724" y="7130"/>
                  <a:pt x="7771" y="7130"/>
                </a:cubicBezTo>
                <a:cubicBezTo>
                  <a:pt x="7817" y="7130"/>
                  <a:pt x="7817" y="7060"/>
                  <a:pt x="7771" y="7060"/>
                </a:cubicBezTo>
                <a:close/>
                <a:moveTo>
                  <a:pt x="7322" y="6997"/>
                </a:moveTo>
                <a:cubicBezTo>
                  <a:pt x="7281" y="6997"/>
                  <a:pt x="7244" y="7050"/>
                  <a:pt x="7281" y="7087"/>
                </a:cubicBezTo>
                <a:lnTo>
                  <a:pt x="7311" y="7117"/>
                </a:lnTo>
                <a:cubicBezTo>
                  <a:pt x="7322" y="7128"/>
                  <a:pt x="7335" y="7133"/>
                  <a:pt x="7347" y="7133"/>
                </a:cubicBezTo>
                <a:cubicBezTo>
                  <a:pt x="7388" y="7133"/>
                  <a:pt x="7426" y="7079"/>
                  <a:pt x="7388" y="7043"/>
                </a:cubicBezTo>
                <a:lnTo>
                  <a:pt x="7358" y="7013"/>
                </a:lnTo>
                <a:cubicBezTo>
                  <a:pt x="7347" y="7002"/>
                  <a:pt x="7334" y="6997"/>
                  <a:pt x="7322" y="6997"/>
                </a:cubicBezTo>
                <a:close/>
                <a:moveTo>
                  <a:pt x="9993" y="7079"/>
                </a:moveTo>
                <a:cubicBezTo>
                  <a:pt x="9988" y="7079"/>
                  <a:pt x="9982" y="7080"/>
                  <a:pt x="9977" y="7083"/>
                </a:cubicBezTo>
                <a:cubicBezTo>
                  <a:pt x="9966" y="7088"/>
                  <a:pt x="9957" y="7093"/>
                  <a:pt x="9946" y="7099"/>
                </a:cubicBezTo>
                <a:cubicBezTo>
                  <a:pt x="9910" y="7117"/>
                  <a:pt x="9932" y="7165"/>
                  <a:pt x="9965" y="7165"/>
                </a:cubicBezTo>
                <a:cubicBezTo>
                  <a:pt x="9970" y="7165"/>
                  <a:pt x="9976" y="7163"/>
                  <a:pt x="9982" y="7160"/>
                </a:cubicBezTo>
                <a:cubicBezTo>
                  <a:pt x="9992" y="7155"/>
                  <a:pt x="10001" y="7150"/>
                  <a:pt x="10011" y="7145"/>
                </a:cubicBezTo>
                <a:cubicBezTo>
                  <a:pt x="10046" y="7127"/>
                  <a:pt x="10026" y="7079"/>
                  <a:pt x="9993" y="7079"/>
                </a:cubicBezTo>
                <a:close/>
                <a:moveTo>
                  <a:pt x="10559" y="7109"/>
                </a:moveTo>
                <a:cubicBezTo>
                  <a:pt x="10541" y="7109"/>
                  <a:pt x="10523" y="7121"/>
                  <a:pt x="10523" y="7144"/>
                </a:cubicBezTo>
                <a:lnTo>
                  <a:pt x="10523" y="7159"/>
                </a:lnTo>
                <a:cubicBezTo>
                  <a:pt x="10523" y="7182"/>
                  <a:pt x="10541" y="7194"/>
                  <a:pt x="10559" y="7194"/>
                </a:cubicBezTo>
                <a:cubicBezTo>
                  <a:pt x="10577" y="7194"/>
                  <a:pt x="10595" y="7182"/>
                  <a:pt x="10595" y="7159"/>
                </a:cubicBezTo>
                <a:lnTo>
                  <a:pt x="10595" y="7144"/>
                </a:lnTo>
                <a:cubicBezTo>
                  <a:pt x="10595" y="7121"/>
                  <a:pt x="10577" y="7109"/>
                  <a:pt x="10559" y="7109"/>
                </a:cubicBezTo>
                <a:close/>
                <a:moveTo>
                  <a:pt x="11829" y="7152"/>
                </a:moveTo>
                <a:cubicBezTo>
                  <a:pt x="11813" y="7152"/>
                  <a:pt x="11803" y="7175"/>
                  <a:pt x="11820" y="7184"/>
                </a:cubicBezTo>
                <a:cubicBezTo>
                  <a:pt x="11831" y="7190"/>
                  <a:pt x="11840" y="7195"/>
                  <a:pt x="11851" y="7200"/>
                </a:cubicBezTo>
                <a:cubicBezTo>
                  <a:pt x="11854" y="7202"/>
                  <a:pt x="11857" y="7202"/>
                  <a:pt x="11859" y="7202"/>
                </a:cubicBezTo>
                <a:cubicBezTo>
                  <a:pt x="11876" y="7202"/>
                  <a:pt x="11886" y="7179"/>
                  <a:pt x="11868" y="7170"/>
                </a:cubicBezTo>
                <a:cubicBezTo>
                  <a:pt x="11858" y="7165"/>
                  <a:pt x="11849" y="7159"/>
                  <a:pt x="11838" y="7154"/>
                </a:cubicBezTo>
                <a:cubicBezTo>
                  <a:pt x="11835" y="7153"/>
                  <a:pt x="11832" y="7152"/>
                  <a:pt x="11829" y="7152"/>
                </a:cubicBezTo>
                <a:close/>
                <a:moveTo>
                  <a:pt x="18794" y="7174"/>
                </a:moveTo>
                <a:cubicBezTo>
                  <a:pt x="18790" y="7174"/>
                  <a:pt x="18786" y="7176"/>
                  <a:pt x="18783" y="7179"/>
                </a:cubicBezTo>
                <a:lnTo>
                  <a:pt x="18767" y="7195"/>
                </a:lnTo>
                <a:cubicBezTo>
                  <a:pt x="18754" y="7207"/>
                  <a:pt x="18767" y="7224"/>
                  <a:pt x="18780" y="7224"/>
                </a:cubicBezTo>
                <a:cubicBezTo>
                  <a:pt x="18784" y="7224"/>
                  <a:pt x="18788" y="7223"/>
                  <a:pt x="18792" y="7219"/>
                </a:cubicBezTo>
                <a:lnTo>
                  <a:pt x="18808" y="7203"/>
                </a:lnTo>
                <a:cubicBezTo>
                  <a:pt x="18820" y="7191"/>
                  <a:pt x="18808" y="7174"/>
                  <a:pt x="18794" y="7174"/>
                </a:cubicBezTo>
                <a:close/>
                <a:moveTo>
                  <a:pt x="19200" y="7161"/>
                </a:moveTo>
                <a:cubicBezTo>
                  <a:pt x="19153" y="7161"/>
                  <a:pt x="19152" y="7233"/>
                  <a:pt x="19200" y="7233"/>
                </a:cubicBezTo>
                <a:cubicBezTo>
                  <a:pt x="19245" y="7233"/>
                  <a:pt x="19245" y="7161"/>
                  <a:pt x="19200" y="7161"/>
                </a:cubicBezTo>
                <a:close/>
                <a:moveTo>
                  <a:pt x="14076" y="7035"/>
                </a:moveTo>
                <a:cubicBezTo>
                  <a:pt x="14071" y="7035"/>
                  <a:pt x="14065" y="7036"/>
                  <a:pt x="14059" y="7039"/>
                </a:cubicBezTo>
                <a:cubicBezTo>
                  <a:pt x="14027" y="7054"/>
                  <a:pt x="13994" y="7063"/>
                  <a:pt x="13959" y="7063"/>
                </a:cubicBezTo>
                <a:cubicBezTo>
                  <a:pt x="13953" y="7063"/>
                  <a:pt x="13947" y="7062"/>
                  <a:pt x="13942" y="7062"/>
                </a:cubicBezTo>
                <a:cubicBezTo>
                  <a:pt x="13941" y="7062"/>
                  <a:pt x="13940" y="7062"/>
                  <a:pt x="13940" y="7062"/>
                </a:cubicBezTo>
                <a:cubicBezTo>
                  <a:pt x="13901" y="7062"/>
                  <a:pt x="13896" y="7118"/>
                  <a:pt x="13929" y="7130"/>
                </a:cubicBezTo>
                <a:cubicBezTo>
                  <a:pt x="13911" y="7137"/>
                  <a:pt x="13899" y="7156"/>
                  <a:pt x="13911" y="7179"/>
                </a:cubicBezTo>
                <a:cubicBezTo>
                  <a:pt x="13922" y="7195"/>
                  <a:pt x="13931" y="7209"/>
                  <a:pt x="13942" y="7223"/>
                </a:cubicBezTo>
                <a:cubicBezTo>
                  <a:pt x="13949" y="7235"/>
                  <a:pt x="13960" y="7239"/>
                  <a:pt x="13971" y="7239"/>
                </a:cubicBezTo>
                <a:cubicBezTo>
                  <a:pt x="13996" y="7239"/>
                  <a:pt x="14020" y="7215"/>
                  <a:pt x="14003" y="7188"/>
                </a:cubicBezTo>
                <a:cubicBezTo>
                  <a:pt x="13994" y="7174"/>
                  <a:pt x="13984" y="7158"/>
                  <a:pt x="13973" y="7144"/>
                </a:cubicBezTo>
                <a:cubicBezTo>
                  <a:pt x="13970" y="7139"/>
                  <a:pt x="13966" y="7135"/>
                  <a:pt x="13963" y="7133"/>
                </a:cubicBezTo>
                <a:cubicBezTo>
                  <a:pt x="14008" y="7132"/>
                  <a:pt x="14054" y="7118"/>
                  <a:pt x="14095" y="7099"/>
                </a:cubicBezTo>
                <a:cubicBezTo>
                  <a:pt x="14131" y="7082"/>
                  <a:pt x="14109" y="7035"/>
                  <a:pt x="14076" y="7035"/>
                </a:cubicBezTo>
                <a:close/>
                <a:moveTo>
                  <a:pt x="6494" y="7145"/>
                </a:moveTo>
                <a:cubicBezTo>
                  <a:pt x="6426" y="7145"/>
                  <a:pt x="6425" y="7253"/>
                  <a:pt x="6494" y="7253"/>
                </a:cubicBezTo>
                <a:cubicBezTo>
                  <a:pt x="6562" y="7250"/>
                  <a:pt x="6562" y="7145"/>
                  <a:pt x="6494" y="7145"/>
                </a:cubicBezTo>
                <a:close/>
                <a:moveTo>
                  <a:pt x="21682" y="7180"/>
                </a:moveTo>
                <a:cubicBezTo>
                  <a:pt x="21655" y="7180"/>
                  <a:pt x="21630" y="7215"/>
                  <a:pt x="21654" y="7240"/>
                </a:cubicBezTo>
                <a:cubicBezTo>
                  <a:pt x="21662" y="7248"/>
                  <a:pt x="21668" y="7255"/>
                  <a:pt x="21675" y="7261"/>
                </a:cubicBezTo>
                <a:cubicBezTo>
                  <a:pt x="21683" y="7268"/>
                  <a:pt x="21691" y="7271"/>
                  <a:pt x="21699" y="7271"/>
                </a:cubicBezTo>
                <a:cubicBezTo>
                  <a:pt x="21727" y="7271"/>
                  <a:pt x="21751" y="7237"/>
                  <a:pt x="21726" y="7212"/>
                </a:cubicBezTo>
                <a:lnTo>
                  <a:pt x="21705" y="7191"/>
                </a:lnTo>
                <a:cubicBezTo>
                  <a:pt x="21698" y="7183"/>
                  <a:pt x="21690" y="7180"/>
                  <a:pt x="21682" y="7180"/>
                </a:cubicBezTo>
                <a:close/>
                <a:moveTo>
                  <a:pt x="12983" y="7140"/>
                </a:moveTo>
                <a:cubicBezTo>
                  <a:pt x="12969" y="7140"/>
                  <a:pt x="12957" y="7158"/>
                  <a:pt x="12970" y="7171"/>
                </a:cubicBezTo>
                <a:cubicBezTo>
                  <a:pt x="13000" y="7205"/>
                  <a:pt x="13031" y="7240"/>
                  <a:pt x="13062" y="7275"/>
                </a:cubicBezTo>
                <a:cubicBezTo>
                  <a:pt x="13065" y="7278"/>
                  <a:pt x="13069" y="7280"/>
                  <a:pt x="13072" y="7280"/>
                </a:cubicBezTo>
                <a:cubicBezTo>
                  <a:pt x="13085" y="7280"/>
                  <a:pt x="13097" y="7262"/>
                  <a:pt x="13087" y="7249"/>
                </a:cubicBezTo>
                <a:cubicBezTo>
                  <a:pt x="13056" y="7216"/>
                  <a:pt x="13025" y="7180"/>
                  <a:pt x="12995" y="7146"/>
                </a:cubicBezTo>
                <a:cubicBezTo>
                  <a:pt x="12991" y="7142"/>
                  <a:pt x="12987" y="7140"/>
                  <a:pt x="12983" y="7140"/>
                </a:cubicBezTo>
                <a:close/>
                <a:moveTo>
                  <a:pt x="13400" y="7154"/>
                </a:moveTo>
                <a:cubicBezTo>
                  <a:pt x="13386" y="7154"/>
                  <a:pt x="13373" y="7161"/>
                  <a:pt x="13370" y="7179"/>
                </a:cubicBezTo>
                <a:cubicBezTo>
                  <a:pt x="13361" y="7214"/>
                  <a:pt x="13370" y="7245"/>
                  <a:pt x="13392" y="7273"/>
                </a:cubicBezTo>
                <a:cubicBezTo>
                  <a:pt x="13397" y="7281"/>
                  <a:pt x="13406" y="7284"/>
                  <a:pt x="13415" y="7284"/>
                </a:cubicBezTo>
                <a:cubicBezTo>
                  <a:pt x="13425" y="7284"/>
                  <a:pt x="13435" y="7280"/>
                  <a:pt x="13441" y="7273"/>
                </a:cubicBezTo>
                <a:cubicBezTo>
                  <a:pt x="13456" y="7259"/>
                  <a:pt x="13454" y="7238"/>
                  <a:pt x="13441" y="7223"/>
                </a:cubicBezTo>
                <a:cubicBezTo>
                  <a:pt x="13436" y="7218"/>
                  <a:pt x="13435" y="7207"/>
                  <a:pt x="13437" y="7198"/>
                </a:cubicBezTo>
                <a:cubicBezTo>
                  <a:pt x="13444" y="7171"/>
                  <a:pt x="13421" y="7154"/>
                  <a:pt x="13400" y="7154"/>
                </a:cubicBezTo>
                <a:close/>
                <a:moveTo>
                  <a:pt x="4559" y="7139"/>
                </a:moveTo>
                <a:cubicBezTo>
                  <a:pt x="4518" y="7139"/>
                  <a:pt x="4481" y="7192"/>
                  <a:pt x="4519" y="7229"/>
                </a:cubicBezTo>
                <a:lnTo>
                  <a:pt x="4563" y="7275"/>
                </a:lnTo>
                <a:cubicBezTo>
                  <a:pt x="4574" y="7286"/>
                  <a:pt x="4586" y="7290"/>
                  <a:pt x="4599" y="7290"/>
                </a:cubicBezTo>
                <a:cubicBezTo>
                  <a:pt x="4640" y="7290"/>
                  <a:pt x="4676" y="7237"/>
                  <a:pt x="4639" y="7200"/>
                </a:cubicBezTo>
                <a:lnTo>
                  <a:pt x="4594" y="7155"/>
                </a:lnTo>
                <a:cubicBezTo>
                  <a:pt x="4583" y="7144"/>
                  <a:pt x="4571" y="7139"/>
                  <a:pt x="4559" y="7139"/>
                </a:cubicBezTo>
                <a:close/>
                <a:moveTo>
                  <a:pt x="19695" y="7185"/>
                </a:moveTo>
                <a:cubicBezTo>
                  <a:pt x="19627" y="7185"/>
                  <a:pt x="19626" y="7292"/>
                  <a:pt x="19695" y="7292"/>
                </a:cubicBezTo>
                <a:lnTo>
                  <a:pt x="19711" y="7292"/>
                </a:lnTo>
                <a:cubicBezTo>
                  <a:pt x="19779" y="7292"/>
                  <a:pt x="19781" y="7185"/>
                  <a:pt x="19711" y="7185"/>
                </a:cubicBezTo>
                <a:close/>
                <a:moveTo>
                  <a:pt x="18941" y="7237"/>
                </a:moveTo>
                <a:cubicBezTo>
                  <a:pt x="18897" y="7237"/>
                  <a:pt x="18897" y="7307"/>
                  <a:pt x="18943" y="7307"/>
                </a:cubicBezTo>
                <a:lnTo>
                  <a:pt x="18958" y="7307"/>
                </a:lnTo>
                <a:cubicBezTo>
                  <a:pt x="19004" y="7307"/>
                  <a:pt x="19004" y="7237"/>
                  <a:pt x="18958" y="7237"/>
                </a:cubicBezTo>
                <a:lnTo>
                  <a:pt x="18943" y="7237"/>
                </a:lnTo>
                <a:cubicBezTo>
                  <a:pt x="18942" y="7237"/>
                  <a:pt x="18942" y="7237"/>
                  <a:pt x="18941" y="7237"/>
                </a:cubicBezTo>
                <a:close/>
                <a:moveTo>
                  <a:pt x="1611" y="7224"/>
                </a:moveTo>
                <a:cubicBezTo>
                  <a:pt x="1594" y="7224"/>
                  <a:pt x="1576" y="7236"/>
                  <a:pt x="1576" y="7259"/>
                </a:cubicBezTo>
                <a:lnTo>
                  <a:pt x="1576" y="7275"/>
                </a:lnTo>
                <a:cubicBezTo>
                  <a:pt x="1575" y="7298"/>
                  <a:pt x="1593" y="7309"/>
                  <a:pt x="1610" y="7309"/>
                </a:cubicBezTo>
                <a:cubicBezTo>
                  <a:pt x="1628" y="7309"/>
                  <a:pt x="1646" y="7298"/>
                  <a:pt x="1647" y="7275"/>
                </a:cubicBezTo>
                <a:lnTo>
                  <a:pt x="1647" y="7259"/>
                </a:lnTo>
                <a:cubicBezTo>
                  <a:pt x="1647" y="7236"/>
                  <a:pt x="1629" y="7224"/>
                  <a:pt x="1611" y="7224"/>
                </a:cubicBezTo>
                <a:close/>
                <a:moveTo>
                  <a:pt x="153" y="7221"/>
                </a:moveTo>
                <a:cubicBezTo>
                  <a:pt x="139" y="7221"/>
                  <a:pt x="125" y="7228"/>
                  <a:pt x="120" y="7245"/>
                </a:cubicBezTo>
                <a:cubicBezTo>
                  <a:pt x="114" y="7261"/>
                  <a:pt x="109" y="7276"/>
                  <a:pt x="104" y="7290"/>
                </a:cubicBezTo>
                <a:cubicBezTo>
                  <a:pt x="95" y="7316"/>
                  <a:pt x="117" y="7334"/>
                  <a:pt x="139" y="7334"/>
                </a:cubicBezTo>
                <a:cubicBezTo>
                  <a:pt x="153" y="7334"/>
                  <a:pt x="166" y="7327"/>
                  <a:pt x="172" y="7310"/>
                </a:cubicBezTo>
                <a:cubicBezTo>
                  <a:pt x="177" y="7294"/>
                  <a:pt x="183" y="7280"/>
                  <a:pt x="188" y="7265"/>
                </a:cubicBezTo>
                <a:cubicBezTo>
                  <a:pt x="197" y="7239"/>
                  <a:pt x="175" y="7221"/>
                  <a:pt x="153" y="7221"/>
                </a:cubicBezTo>
                <a:close/>
                <a:moveTo>
                  <a:pt x="15773" y="7302"/>
                </a:moveTo>
                <a:cubicBezTo>
                  <a:pt x="15751" y="7302"/>
                  <a:pt x="15751" y="7336"/>
                  <a:pt x="15773" y="7337"/>
                </a:cubicBezTo>
                <a:lnTo>
                  <a:pt x="15818" y="7337"/>
                </a:lnTo>
                <a:cubicBezTo>
                  <a:pt x="15842" y="7337"/>
                  <a:pt x="15842" y="7302"/>
                  <a:pt x="15818" y="7302"/>
                </a:cubicBezTo>
                <a:close/>
                <a:moveTo>
                  <a:pt x="18355" y="7262"/>
                </a:moveTo>
                <a:cubicBezTo>
                  <a:pt x="18350" y="7262"/>
                  <a:pt x="18344" y="7263"/>
                  <a:pt x="18338" y="7266"/>
                </a:cubicBezTo>
                <a:cubicBezTo>
                  <a:pt x="18328" y="7271"/>
                  <a:pt x="18320" y="7277"/>
                  <a:pt x="18309" y="7282"/>
                </a:cubicBezTo>
                <a:cubicBezTo>
                  <a:pt x="18274" y="7300"/>
                  <a:pt x="18295" y="7348"/>
                  <a:pt x="18327" y="7348"/>
                </a:cubicBezTo>
                <a:cubicBezTo>
                  <a:pt x="18332" y="7348"/>
                  <a:pt x="18338" y="7347"/>
                  <a:pt x="18344" y="7344"/>
                </a:cubicBezTo>
                <a:cubicBezTo>
                  <a:pt x="18354" y="7338"/>
                  <a:pt x="18364" y="7333"/>
                  <a:pt x="18374" y="7328"/>
                </a:cubicBezTo>
                <a:cubicBezTo>
                  <a:pt x="18409" y="7310"/>
                  <a:pt x="18388" y="7262"/>
                  <a:pt x="18355" y="7262"/>
                </a:cubicBezTo>
                <a:close/>
                <a:moveTo>
                  <a:pt x="5711" y="7217"/>
                </a:moveTo>
                <a:cubicBezTo>
                  <a:pt x="5699" y="7217"/>
                  <a:pt x="5687" y="7222"/>
                  <a:pt x="5676" y="7233"/>
                </a:cubicBezTo>
                <a:lnTo>
                  <a:pt x="5646" y="7263"/>
                </a:lnTo>
                <a:cubicBezTo>
                  <a:pt x="5608" y="7300"/>
                  <a:pt x="5644" y="7354"/>
                  <a:pt x="5685" y="7354"/>
                </a:cubicBezTo>
                <a:cubicBezTo>
                  <a:pt x="5697" y="7354"/>
                  <a:pt x="5709" y="7349"/>
                  <a:pt x="5720" y="7338"/>
                </a:cubicBezTo>
                <a:lnTo>
                  <a:pt x="5751" y="7308"/>
                </a:lnTo>
                <a:cubicBezTo>
                  <a:pt x="5788" y="7271"/>
                  <a:pt x="5752" y="7217"/>
                  <a:pt x="5711" y="7217"/>
                </a:cubicBezTo>
                <a:close/>
                <a:moveTo>
                  <a:pt x="12775" y="7274"/>
                </a:moveTo>
                <a:cubicBezTo>
                  <a:pt x="12772" y="7274"/>
                  <a:pt x="12769" y="7275"/>
                  <a:pt x="12765" y="7276"/>
                </a:cubicBezTo>
                <a:cubicBezTo>
                  <a:pt x="12746" y="7281"/>
                  <a:pt x="12726" y="7286"/>
                  <a:pt x="12706" y="7290"/>
                </a:cubicBezTo>
                <a:cubicBezTo>
                  <a:pt x="12664" y="7300"/>
                  <a:pt x="12677" y="7359"/>
                  <a:pt x="12714" y="7359"/>
                </a:cubicBezTo>
                <a:cubicBezTo>
                  <a:pt x="12717" y="7359"/>
                  <a:pt x="12720" y="7359"/>
                  <a:pt x="12723" y="7358"/>
                </a:cubicBezTo>
                <a:cubicBezTo>
                  <a:pt x="12743" y="7353"/>
                  <a:pt x="12763" y="7348"/>
                  <a:pt x="12784" y="7344"/>
                </a:cubicBezTo>
                <a:cubicBezTo>
                  <a:pt x="12825" y="7333"/>
                  <a:pt x="12813" y="7274"/>
                  <a:pt x="12775" y="7274"/>
                </a:cubicBezTo>
                <a:close/>
                <a:moveTo>
                  <a:pt x="975" y="7281"/>
                </a:moveTo>
                <a:cubicBezTo>
                  <a:pt x="964" y="7281"/>
                  <a:pt x="954" y="7287"/>
                  <a:pt x="947" y="7300"/>
                </a:cubicBezTo>
                <a:cubicBezTo>
                  <a:pt x="942" y="7310"/>
                  <a:pt x="937" y="7319"/>
                  <a:pt x="932" y="7329"/>
                </a:cubicBezTo>
                <a:cubicBezTo>
                  <a:pt x="917" y="7357"/>
                  <a:pt x="942" y="7383"/>
                  <a:pt x="965" y="7383"/>
                </a:cubicBezTo>
                <a:cubicBezTo>
                  <a:pt x="976" y="7383"/>
                  <a:pt x="987" y="7378"/>
                  <a:pt x="993" y="7365"/>
                </a:cubicBezTo>
                <a:cubicBezTo>
                  <a:pt x="999" y="7354"/>
                  <a:pt x="1004" y="7344"/>
                  <a:pt x="1009" y="7334"/>
                </a:cubicBezTo>
                <a:cubicBezTo>
                  <a:pt x="1023" y="7307"/>
                  <a:pt x="999" y="7281"/>
                  <a:pt x="975" y="7281"/>
                </a:cubicBezTo>
                <a:close/>
                <a:moveTo>
                  <a:pt x="2842" y="7395"/>
                </a:moveTo>
                <a:cubicBezTo>
                  <a:pt x="2818" y="7395"/>
                  <a:pt x="2818" y="7431"/>
                  <a:pt x="2842" y="7431"/>
                </a:cubicBezTo>
                <a:cubicBezTo>
                  <a:pt x="2865" y="7431"/>
                  <a:pt x="2865" y="7395"/>
                  <a:pt x="2842" y="7395"/>
                </a:cubicBezTo>
                <a:close/>
                <a:moveTo>
                  <a:pt x="14665" y="7320"/>
                </a:moveTo>
                <a:cubicBezTo>
                  <a:pt x="14624" y="7320"/>
                  <a:pt x="14588" y="7374"/>
                  <a:pt x="14625" y="7411"/>
                </a:cubicBezTo>
                <a:lnTo>
                  <a:pt x="14640" y="7426"/>
                </a:lnTo>
                <a:cubicBezTo>
                  <a:pt x="14651" y="7437"/>
                  <a:pt x="14664" y="7442"/>
                  <a:pt x="14676" y="7442"/>
                </a:cubicBezTo>
                <a:cubicBezTo>
                  <a:pt x="14717" y="7442"/>
                  <a:pt x="14754" y="7389"/>
                  <a:pt x="14717" y="7352"/>
                </a:cubicBezTo>
                <a:cubicBezTo>
                  <a:pt x="14712" y="7345"/>
                  <a:pt x="14706" y="7342"/>
                  <a:pt x="14701" y="7336"/>
                </a:cubicBezTo>
                <a:cubicBezTo>
                  <a:pt x="14690" y="7325"/>
                  <a:pt x="14678" y="7320"/>
                  <a:pt x="14665" y="7320"/>
                </a:cubicBezTo>
                <a:close/>
                <a:moveTo>
                  <a:pt x="17802" y="7427"/>
                </a:moveTo>
                <a:cubicBezTo>
                  <a:pt x="17798" y="7427"/>
                  <a:pt x="17794" y="7428"/>
                  <a:pt x="17791" y="7432"/>
                </a:cubicBezTo>
                <a:lnTo>
                  <a:pt x="17775" y="7447"/>
                </a:lnTo>
                <a:cubicBezTo>
                  <a:pt x="17761" y="7460"/>
                  <a:pt x="17773" y="7477"/>
                  <a:pt x="17787" y="7477"/>
                </a:cubicBezTo>
                <a:cubicBezTo>
                  <a:pt x="17791" y="7477"/>
                  <a:pt x="17795" y="7476"/>
                  <a:pt x="17799" y="7473"/>
                </a:cubicBezTo>
                <a:lnTo>
                  <a:pt x="17815" y="7457"/>
                </a:lnTo>
                <a:cubicBezTo>
                  <a:pt x="17828" y="7445"/>
                  <a:pt x="17816" y="7427"/>
                  <a:pt x="17802" y="7427"/>
                </a:cubicBezTo>
                <a:close/>
                <a:moveTo>
                  <a:pt x="11617" y="7452"/>
                </a:moveTo>
                <a:cubicBezTo>
                  <a:pt x="11613" y="7452"/>
                  <a:pt x="11609" y="7453"/>
                  <a:pt x="11606" y="7457"/>
                </a:cubicBezTo>
                <a:cubicBezTo>
                  <a:pt x="11600" y="7463"/>
                  <a:pt x="11595" y="7468"/>
                  <a:pt x="11590" y="7473"/>
                </a:cubicBezTo>
                <a:cubicBezTo>
                  <a:pt x="11577" y="7485"/>
                  <a:pt x="11590" y="7502"/>
                  <a:pt x="11603" y="7502"/>
                </a:cubicBezTo>
                <a:cubicBezTo>
                  <a:pt x="11607" y="7502"/>
                  <a:pt x="11611" y="7500"/>
                  <a:pt x="11615" y="7497"/>
                </a:cubicBezTo>
                <a:lnTo>
                  <a:pt x="11630" y="7481"/>
                </a:lnTo>
                <a:cubicBezTo>
                  <a:pt x="11642" y="7469"/>
                  <a:pt x="11630" y="7452"/>
                  <a:pt x="11617" y="7452"/>
                </a:cubicBezTo>
                <a:close/>
                <a:moveTo>
                  <a:pt x="2048" y="7372"/>
                </a:moveTo>
                <a:cubicBezTo>
                  <a:pt x="2030" y="7372"/>
                  <a:pt x="2010" y="7382"/>
                  <a:pt x="2000" y="7399"/>
                </a:cubicBezTo>
                <a:cubicBezTo>
                  <a:pt x="1984" y="7425"/>
                  <a:pt x="1995" y="7456"/>
                  <a:pt x="2020" y="7473"/>
                </a:cubicBezTo>
                <a:cubicBezTo>
                  <a:pt x="2036" y="7483"/>
                  <a:pt x="2050" y="7491"/>
                  <a:pt x="2064" y="7502"/>
                </a:cubicBezTo>
                <a:cubicBezTo>
                  <a:pt x="2072" y="7507"/>
                  <a:pt x="2080" y="7509"/>
                  <a:pt x="2089" y="7509"/>
                </a:cubicBezTo>
                <a:cubicBezTo>
                  <a:pt x="2108" y="7509"/>
                  <a:pt x="2127" y="7499"/>
                  <a:pt x="2137" y="7483"/>
                </a:cubicBezTo>
                <a:cubicBezTo>
                  <a:pt x="2153" y="7457"/>
                  <a:pt x="2143" y="7425"/>
                  <a:pt x="2119" y="7410"/>
                </a:cubicBezTo>
                <a:cubicBezTo>
                  <a:pt x="2103" y="7399"/>
                  <a:pt x="2088" y="7390"/>
                  <a:pt x="2073" y="7379"/>
                </a:cubicBezTo>
                <a:cubicBezTo>
                  <a:pt x="2066" y="7374"/>
                  <a:pt x="2057" y="7372"/>
                  <a:pt x="2048" y="7372"/>
                </a:cubicBezTo>
                <a:close/>
                <a:moveTo>
                  <a:pt x="10829" y="7439"/>
                </a:moveTo>
                <a:cubicBezTo>
                  <a:pt x="10783" y="7439"/>
                  <a:pt x="10783" y="7510"/>
                  <a:pt x="10829" y="7510"/>
                </a:cubicBezTo>
                <a:cubicBezTo>
                  <a:pt x="10873" y="7510"/>
                  <a:pt x="10874" y="7439"/>
                  <a:pt x="10829" y="7439"/>
                </a:cubicBezTo>
                <a:close/>
                <a:moveTo>
                  <a:pt x="9576" y="7409"/>
                </a:moveTo>
                <a:cubicBezTo>
                  <a:pt x="9553" y="7409"/>
                  <a:pt x="9528" y="7435"/>
                  <a:pt x="9542" y="7463"/>
                </a:cubicBezTo>
                <a:cubicBezTo>
                  <a:pt x="9547" y="7474"/>
                  <a:pt x="9552" y="7483"/>
                  <a:pt x="9557" y="7493"/>
                </a:cubicBezTo>
                <a:cubicBezTo>
                  <a:pt x="9564" y="7506"/>
                  <a:pt x="9574" y="7511"/>
                  <a:pt x="9585" y="7511"/>
                </a:cubicBezTo>
                <a:cubicBezTo>
                  <a:pt x="9608" y="7511"/>
                  <a:pt x="9632" y="7486"/>
                  <a:pt x="9618" y="7458"/>
                </a:cubicBezTo>
                <a:cubicBezTo>
                  <a:pt x="9613" y="7448"/>
                  <a:pt x="9608" y="7438"/>
                  <a:pt x="9604" y="7427"/>
                </a:cubicBezTo>
                <a:cubicBezTo>
                  <a:pt x="9597" y="7415"/>
                  <a:pt x="9587" y="7409"/>
                  <a:pt x="9576" y="7409"/>
                </a:cubicBezTo>
                <a:close/>
                <a:moveTo>
                  <a:pt x="5951" y="7460"/>
                </a:moveTo>
                <a:cubicBezTo>
                  <a:pt x="5907" y="7460"/>
                  <a:pt x="5906" y="7531"/>
                  <a:pt x="5951" y="7531"/>
                </a:cubicBezTo>
                <a:cubicBezTo>
                  <a:pt x="5997" y="7531"/>
                  <a:pt x="5997" y="7460"/>
                  <a:pt x="5951" y="7460"/>
                </a:cubicBezTo>
                <a:close/>
                <a:moveTo>
                  <a:pt x="20625" y="7478"/>
                </a:moveTo>
                <a:cubicBezTo>
                  <a:pt x="20579" y="7478"/>
                  <a:pt x="20579" y="7548"/>
                  <a:pt x="20625" y="7548"/>
                </a:cubicBezTo>
                <a:lnTo>
                  <a:pt x="20641" y="7548"/>
                </a:lnTo>
                <a:cubicBezTo>
                  <a:pt x="20687" y="7548"/>
                  <a:pt x="20687" y="7478"/>
                  <a:pt x="20641" y="7478"/>
                </a:cubicBezTo>
                <a:close/>
                <a:moveTo>
                  <a:pt x="21242" y="7433"/>
                </a:moveTo>
                <a:cubicBezTo>
                  <a:pt x="21219" y="7433"/>
                  <a:pt x="21196" y="7451"/>
                  <a:pt x="21191" y="7473"/>
                </a:cubicBezTo>
                <a:cubicBezTo>
                  <a:pt x="21183" y="7501"/>
                  <a:pt x="21199" y="7530"/>
                  <a:pt x="21228" y="7537"/>
                </a:cubicBezTo>
                <a:cubicBezTo>
                  <a:pt x="21243" y="7543"/>
                  <a:pt x="21258" y="7548"/>
                  <a:pt x="21272" y="7552"/>
                </a:cubicBezTo>
                <a:cubicBezTo>
                  <a:pt x="21277" y="7554"/>
                  <a:pt x="21282" y="7555"/>
                  <a:pt x="21286" y="7555"/>
                </a:cubicBezTo>
                <a:cubicBezTo>
                  <a:pt x="21310" y="7555"/>
                  <a:pt x="21333" y="7537"/>
                  <a:pt x="21338" y="7515"/>
                </a:cubicBezTo>
                <a:cubicBezTo>
                  <a:pt x="21345" y="7486"/>
                  <a:pt x="21328" y="7459"/>
                  <a:pt x="21301" y="7449"/>
                </a:cubicBezTo>
                <a:cubicBezTo>
                  <a:pt x="21285" y="7444"/>
                  <a:pt x="21271" y="7439"/>
                  <a:pt x="21256" y="7436"/>
                </a:cubicBezTo>
                <a:cubicBezTo>
                  <a:pt x="21251" y="7434"/>
                  <a:pt x="21246" y="7433"/>
                  <a:pt x="21242" y="7433"/>
                </a:cubicBezTo>
                <a:close/>
                <a:moveTo>
                  <a:pt x="17680" y="7471"/>
                </a:moveTo>
                <a:cubicBezTo>
                  <a:pt x="17677" y="7471"/>
                  <a:pt x="17674" y="7472"/>
                  <a:pt x="17671" y="7473"/>
                </a:cubicBezTo>
                <a:cubicBezTo>
                  <a:pt x="17646" y="7478"/>
                  <a:pt x="17621" y="7484"/>
                  <a:pt x="17597" y="7489"/>
                </a:cubicBezTo>
                <a:cubicBezTo>
                  <a:pt x="17554" y="7498"/>
                  <a:pt x="17566" y="7558"/>
                  <a:pt x="17605" y="7558"/>
                </a:cubicBezTo>
                <a:cubicBezTo>
                  <a:pt x="17608" y="7558"/>
                  <a:pt x="17611" y="7558"/>
                  <a:pt x="17615" y="7557"/>
                </a:cubicBezTo>
                <a:cubicBezTo>
                  <a:pt x="17640" y="7552"/>
                  <a:pt x="17665" y="7546"/>
                  <a:pt x="17689" y="7541"/>
                </a:cubicBezTo>
                <a:cubicBezTo>
                  <a:pt x="17731" y="7531"/>
                  <a:pt x="17717" y="7471"/>
                  <a:pt x="17680" y="7471"/>
                </a:cubicBezTo>
                <a:close/>
                <a:moveTo>
                  <a:pt x="18207" y="7518"/>
                </a:moveTo>
                <a:cubicBezTo>
                  <a:pt x="18193" y="7518"/>
                  <a:pt x="18182" y="7536"/>
                  <a:pt x="18194" y="7548"/>
                </a:cubicBezTo>
                <a:cubicBezTo>
                  <a:pt x="18199" y="7553"/>
                  <a:pt x="18205" y="7558"/>
                  <a:pt x="18210" y="7564"/>
                </a:cubicBezTo>
                <a:cubicBezTo>
                  <a:pt x="18213" y="7567"/>
                  <a:pt x="18217" y="7569"/>
                  <a:pt x="18221" y="7569"/>
                </a:cubicBezTo>
                <a:cubicBezTo>
                  <a:pt x="18234" y="7569"/>
                  <a:pt x="18246" y="7551"/>
                  <a:pt x="18234" y="7539"/>
                </a:cubicBezTo>
                <a:lnTo>
                  <a:pt x="18218" y="7523"/>
                </a:lnTo>
                <a:cubicBezTo>
                  <a:pt x="18214" y="7519"/>
                  <a:pt x="18211" y="7518"/>
                  <a:pt x="18207" y="7518"/>
                </a:cubicBezTo>
                <a:close/>
                <a:moveTo>
                  <a:pt x="3878" y="7451"/>
                </a:moveTo>
                <a:cubicBezTo>
                  <a:pt x="3859" y="7451"/>
                  <a:pt x="3840" y="7460"/>
                  <a:pt x="3831" y="7478"/>
                </a:cubicBezTo>
                <a:cubicBezTo>
                  <a:pt x="3826" y="7488"/>
                  <a:pt x="3821" y="7497"/>
                  <a:pt x="3816" y="7507"/>
                </a:cubicBezTo>
                <a:cubicBezTo>
                  <a:pt x="3802" y="7533"/>
                  <a:pt x="3807" y="7565"/>
                  <a:pt x="3834" y="7580"/>
                </a:cubicBezTo>
                <a:cubicBezTo>
                  <a:pt x="3843" y="7585"/>
                  <a:pt x="3853" y="7587"/>
                  <a:pt x="3863" y="7587"/>
                </a:cubicBezTo>
                <a:cubicBezTo>
                  <a:pt x="3881" y="7587"/>
                  <a:pt x="3900" y="7579"/>
                  <a:pt x="3908" y="7562"/>
                </a:cubicBezTo>
                <a:cubicBezTo>
                  <a:pt x="3913" y="7551"/>
                  <a:pt x="3918" y="7542"/>
                  <a:pt x="3924" y="7531"/>
                </a:cubicBezTo>
                <a:cubicBezTo>
                  <a:pt x="3937" y="7505"/>
                  <a:pt x="3932" y="7474"/>
                  <a:pt x="3905" y="7458"/>
                </a:cubicBezTo>
                <a:cubicBezTo>
                  <a:pt x="3897" y="7453"/>
                  <a:pt x="3887" y="7451"/>
                  <a:pt x="3878" y="7451"/>
                </a:cubicBezTo>
                <a:close/>
                <a:moveTo>
                  <a:pt x="3174" y="7512"/>
                </a:moveTo>
                <a:cubicBezTo>
                  <a:pt x="3146" y="7512"/>
                  <a:pt x="3122" y="7549"/>
                  <a:pt x="3147" y="7573"/>
                </a:cubicBezTo>
                <a:cubicBezTo>
                  <a:pt x="3157" y="7584"/>
                  <a:pt x="3167" y="7594"/>
                  <a:pt x="3178" y="7603"/>
                </a:cubicBezTo>
                <a:cubicBezTo>
                  <a:pt x="3185" y="7611"/>
                  <a:pt x="3193" y="7614"/>
                  <a:pt x="3201" y="7614"/>
                </a:cubicBezTo>
                <a:cubicBezTo>
                  <a:pt x="3228" y="7614"/>
                  <a:pt x="3253" y="7578"/>
                  <a:pt x="3227" y="7553"/>
                </a:cubicBezTo>
                <a:lnTo>
                  <a:pt x="3198" y="7523"/>
                </a:lnTo>
                <a:cubicBezTo>
                  <a:pt x="3190" y="7515"/>
                  <a:pt x="3182" y="7512"/>
                  <a:pt x="3174" y="7512"/>
                </a:cubicBezTo>
                <a:close/>
                <a:moveTo>
                  <a:pt x="22682" y="7523"/>
                </a:moveTo>
                <a:cubicBezTo>
                  <a:pt x="22670" y="7523"/>
                  <a:pt x="22658" y="7528"/>
                  <a:pt x="22647" y="7539"/>
                </a:cubicBezTo>
                <a:lnTo>
                  <a:pt x="22631" y="7554"/>
                </a:lnTo>
                <a:cubicBezTo>
                  <a:pt x="22594" y="7592"/>
                  <a:pt x="22630" y="7647"/>
                  <a:pt x="22671" y="7647"/>
                </a:cubicBezTo>
                <a:cubicBezTo>
                  <a:pt x="22683" y="7647"/>
                  <a:pt x="22695" y="7642"/>
                  <a:pt x="22706" y="7631"/>
                </a:cubicBezTo>
                <a:lnTo>
                  <a:pt x="22722" y="7615"/>
                </a:lnTo>
                <a:cubicBezTo>
                  <a:pt x="22759" y="7578"/>
                  <a:pt x="22723" y="7523"/>
                  <a:pt x="22682" y="7523"/>
                </a:cubicBezTo>
                <a:close/>
                <a:moveTo>
                  <a:pt x="21948" y="7586"/>
                </a:moveTo>
                <a:cubicBezTo>
                  <a:pt x="21940" y="7586"/>
                  <a:pt x="21932" y="7589"/>
                  <a:pt x="21924" y="7596"/>
                </a:cubicBezTo>
                <a:lnTo>
                  <a:pt x="21909" y="7612"/>
                </a:lnTo>
                <a:cubicBezTo>
                  <a:pt x="21882" y="7636"/>
                  <a:pt x="21907" y="7672"/>
                  <a:pt x="21935" y="7672"/>
                </a:cubicBezTo>
                <a:cubicBezTo>
                  <a:pt x="21942" y="7672"/>
                  <a:pt x="21951" y="7669"/>
                  <a:pt x="21958" y="7662"/>
                </a:cubicBezTo>
                <a:lnTo>
                  <a:pt x="21974" y="7646"/>
                </a:lnTo>
                <a:cubicBezTo>
                  <a:pt x="21999" y="7621"/>
                  <a:pt x="21975" y="7586"/>
                  <a:pt x="21948" y="7586"/>
                </a:cubicBezTo>
                <a:close/>
                <a:moveTo>
                  <a:pt x="18839" y="7544"/>
                </a:moveTo>
                <a:cubicBezTo>
                  <a:pt x="18834" y="7544"/>
                  <a:pt x="18829" y="7545"/>
                  <a:pt x="18825" y="7547"/>
                </a:cubicBezTo>
                <a:cubicBezTo>
                  <a:pt x="18799" y="7557"/>
                  <a:pt x="18774" y="7567"/>
                  <a:pt x="18750" y="7577"/>
                </a:cubicBezTo>
                <a:cubicBezTo>
                  <a:pt x="18724" y="7588"/>
                  <a:pt x="18704" y="7612"/>
                  <a:pt x="18713" y="7642"/>
                </a:cubicBezTo>
                <a:cubicBezTo>
                  <a:pt x="18719" y="7663"/>
                  <a:pt x="18741" y="7682"/>
                  <a:pt x="18763" y="7682"/>
                </a:cubicBezTo>
                <a:cubicBezTo>
                  <a:pt x="18768" y="7682"/>
                  <a:pt x="18773" y="7681"/>
                  <a:pt x="18778" y="7679"/>
                </a:cubicBezTo>
                <a:cubicBezTo>
                  <a:pt x="18804" y="7668"/>
                  <a:pt x="18829" y="7659"/>
                  <a:pt x="18853" y="7649"/>
                </a:cubicBezTo>
                <a:cubicBezTo>
                  <a:pt x="18879" y="7638"/>
                  <a:pt x="18899" y="7614"/>
                  <a:pt x="18891" y="7584"/>
                </a:cubicBezTo>
                <a:cubicBezTo>
                  <a:pt x="18884" y="7563"/>
                  <a:pt x="18861" y="7544"/>
                  <a:pt x="18839" y="7544"/>
                </a:cubicBezTo>
                <a:close/>
                <a:moveTo>
                  <a:pt x="13627" y="7591"/>
                </a:moveTo>
                <a:cubicBezTo>
                  <a:pt x="13603" y="7591"/>
                  <a:pt x="13578" y="7616"/>
                  <a:pt x="13593" y="7643"/>
                </a:cubicBezTo>
                <a:cubicBezTo>
                  <a:pt x="13598" y="7654"/>
                  <a:pt x="13603" y="7663"/>
                  <a:pt x="13609" y="7674"/>
                </a:cubicBezTo>
                <a:cubicBezTo>
                  <a:pt x="13615" y="7686"/>
                  <a:pt x="13626" y="7692"/>
                  <a:pt x="13636" y="7692"/>
                </a:cubicBezTo>
                <a:cubicBezTo>
                  <a:pt x="13660" y="7692"/>
                  <a:pt x="13685" y="7666"/>
                  <a:pt x="13670" y="7638"/>
                </a:cubicBezTo>
                <a:cubicBezTo>
                  <a:pt x="13665" y="7630"/>
                  <a:pt x="13660" y="7619"/>
                  <a:pt x="13655" y="7609"/>
                </a:cubicBezTo>
                <a:cubicBezTo>
                  <a:pt x="13648" y="7596"/>
                  <a:pt x="13637" y="7591"/>
                  <a:pt x="13627" y="7591"/>
                </a:cubicBezTo>
                <a:close/>
                <a:moveTo>
                  <a:pt x="17034" y="7632"/>
                </a:moveTo>
                <a:cubicBezTo>
                  <a:pt x="16989" y="7632"/>
                  <a:pt x="16989" y="7703"/>
                  <a:pt x="17034" y="7703"/>
                </a:cubicBezTo>
                <a:lnTo>
                  <a:pt x="17050" y="7703"/>
                </a:lnTo>
                <a:cubicBezTo>
                  <a:pt x="17050" y="7703"/>
                  <a:pt x="17051" y="7703"/>
                  <a:pt x="17051" y="7703"/>
                </a:cubicBezTo>
                <a:cubicBezTo>
                  <a:pt x="17096" y="7703"/>
                  <a:pt x="17096" y="7633"/>
                  <a:pt x="17050" y="7632"/>
                </a:cubicBezTo>
                <a:close/>
                <a:moveTo>
                  <a:pt x="12626" y="7556"/>
                </a:moveTo>
                <a:cubicBezTo>
                  <a:pt x="12585" y="7556"/>
                  <a:pt x="12549" y="7609"/>
                  <a:pt x="12586" y="7646"/>
                </a:cubicBezTo>
                <a:lnTo>
                  <a:pt x="12630" y="7690"/>
                </a:lnTo>
                <a:cubicBezTo>
                  <a:pt x="12641" y="7702"/>
                  <a:pt x="12654" y="7706"/>
                  <a:pt x="12666" y="7706"/>
                </a:cubicBezTo>
                <a:cubicBezTo>
                  <a:pt x="12707" y="7706"/>
                  <a:pt x="12744" y="7653"/>
                  <a:pt x="12707" y="7616"/>
                </a:cubicBezTo>
                <a:lnTo>
                  <a:pt x="12663" y="7572"/>
                </a:lnTo>
                <a:cubicBezTo>
                  <a:pt x="12651" y="7561"/>
                  <a:pt x="12639" y="7556"/>
                  <a:pt x="12626" y="7556"/>
                </a:cubicBezTo>
                <a:close/>
                <a:moveTo>
                  <a:pt x="7514" y="7645"/>
                </a:moveTo>
                <a:cubicBezTo>
                  <a:pt x="7468" y="7645"/>
                  <a:pt x="7468" y="7716"/>
                  <a:pt x="7514" y="7716"/>
                </a:cubicBezTo>
                <a:cubicBezTo>
                  <a:pt x="7559" y="7716"/>
                  <a:pt x="7559" y="7645"/>
                  <a:pt x="7514" y="7645"/>
                </a:cubicBezTo>
                <a:close/>
                <a:moveTo>
                  <a:pt x="16523" y="7662"/>
                </a:moveTo>
                <a:cubicBezTo>
                  <a:pt x="16478" y="7662"/>
                  <a:pt x="16478" y="7732"/>
                  <a:pt x="16524" y="7732"/>
                </a:cubicBezTo>
                <a:cubicBezTo>
                  <a:pt x="16570" y="7732"/>
                  <a:pt x="16570" y="7662"/>
                  <a:pt x="16524" y="7662"/>
                </a:cubicBezTo>
                <a:cubicBezTo>
                  <a:pt x="16524" y="7662"/>
                  <a:pt x="16523" y="7662"/>
                  <a:pt x="16523" y="7662"/>
                </a:cubicBezTo>
                <a:close/>
                <a:moveTo>
                  <a:pt x="8009" y="7628"/>
                </a:moveTo>
                <a:cubicBezTo>
                  <a:pt x="7940" y="7630"/>
                  <a:pt x="7940" y="7735"/>
                  <a:pt x="8009" y="7735"/>
                </a:cubicBezTo>
                <a:cubicBezTo>
                  <a:pt x="8079" y="7735"/>
                  <a:pt x="8079" y="7628"/>
                  <a:pt x="8009" y="7628"/>
                </a:cubicBezTo>
                <a:close/>
                <a:moveTo>
                  <a:pt x="6883" y="7656"/>
                </a:moveTo>
                <a:cubicBezTo>
                  <a:pt x="6814" y="7656"/>
                  <a:pt x="6814" y="7763"/>
                  <a:pt x="6883" y="7763"/>
                </a:cubicBezTo>
                <a:cubicBezTo>
                  <a:pt x="6951" y="7763"/>
                  <a:pt x="6951" y="7656"/>
                  <a:pt x="6883" y="7656"/>
                </a:cubicBezTo>
                <a:close/>
                <a:moveTo>
                  <a:pt x="9790" y="7712"/>
                </a:moveTo>
                <a:cubicBezTo>
                  <a:pt x="9786" y="7712"/>
                  <a:pt x="9782" y="7713"/>
                  <a:pt x="9779" y="7717"/>
                </a:cubicBezTo>
                <a:lnTo>
                  <a:pt x="9763" y="7732"/>
                </a:lnTo>
                <a:cubicBezTo>
                  <a:pt x="9750" y="7744"/>
                  <a:pt x="9762" y="7763"/>
                  <a:pt x="9776" y="7763"/>
                </a:cubicBezTo>
                <a:cubicBezTo>
                  <a:pt x="9780" y="7763"/>
                  <a:pt x="9784" y="7761"/>
                  <a:pt x="9788" y="7757"/>
                </a:cubicBezTo>
                <a:lnTo>
                  <a:pt x="9804" y="7742"/>
                </a:lnTo>
                <a:cubicBezTo>
                  <a:pt x="9816" y="7730"/>
                  <a:pt x="9803" y="7712"/>
                  <a:pt x="9790" y="7712"/>
                </a:cubicBezTo>
                <a:close/>
                <a:moveTo>
                  <a:pt x="18463" y="7713"/>
                </a:moveTo>
                <a:cubicBezTo>
                  <a:pt x="18447" y="7713"/>
                  <a:pt x="18436" y="7737"/>
                  <a:pt x="18454" y="7746"/>
                </a:cubicBezTo>
                <a:cubicBezTo>
                  <a:pt x="18464" y="7751"/>
                  <a:pt x="18474" y="7756"/>
                  <a:pt x="18484" y="7762"/>
                </a:cubicBezTo>
                <a:cubicBezTo>
                  <a:pt x="18487" y="7763"/>
                  <a:pt x="18490" y="7764"/>
                  <a:pt x="18493" y="7764"/>
                </a:cubicBezTo>
                <a:cubicBezTo>
                  <a:pt x="18509" y="7764"/>
                  <a:pt x="18519" y="7740"/>
                  <a:pt x="18503" y="7731"/>
                </a:cubicBezTo>
                <a:cubicBezTo>
                  <a:pt x="18492" y="7726"/>
                  <a:pt x="18483" y="7721"/>
                  <a:pt x="18473" y="7716"/>
                </a:cubicBezTo>
                <a:cubicBezTo>
                  <a:pt x="18469" y="7714"/>
                  <a:pt x="18466" y="7713"/>
                  <a:pt x="18463" y="7713"/>
                </a:cubicBezTo>
                <a:close/>
                <a:moveTo>
                  <a:pt x="5574" y="7669"/>
                </a:moveTo>
                <a:cubicBezTo>
                  <a:pt x="5569" y="7669"/>
                  <a:pt x="5563" y="7671"/>
                  <a:pt x="5557" y="7675"/>
                </a:cubicBezTo>
                <a:cubicBezTo>
                  <a:pt x="5541" y="7685"/>
                  <a:pt x="5526" y="7695"/>
                  <a:pt x="5513" y="7705"/>
                </a:cubicBezTo>
                <a:cubicBezTo>
                  <a:pt x="5480" y="7726"/>
                  <a:pt x="5500" y="7773"/>
                  <a:pt x="5529" y="7773"/>
                </a:cubicBezTo>
                <a:cubicBezTo>
                  <a:pt x="5535" y="7773"/>
                  <a:pt x="5541" y="7771"/>
                  <a:pt x="5547" y="7767"/>
                </a:cubicBezTo>
                <a:cubicBezTo>
                  <a:pt x="5563" y="7756"/>
                  <a:pt x="5578" y="7747"/>
                  <a:pt x="5592" y="7737"/>
                </a:cubicBezTo>
                <a:cubicBezTo>
                  <a:pt x="5624" y="7715"/>
                  <a:pt x="5604" y="7669"/>
                  <a:pt x="5574" y="7669"/>
                </a:cubicBezTo>
                <a:close/>
                <a:moveTo>
                  <a:pt x="5003" y="7636"/>
                </a:moveTo>
                <a:cubicBezTo>
                  <a:pt x="4999" y="7636"/>
                  <a:pt x="4994" y="7637"/>
                  <a:pt x="4990" y="7638"/>
                </a:cubicBezTo>
                <a:cubicBezTo>
                  <a:pt x="4964" y="7646"/>
                  <a:pt x="4944" y="7677"/>
                  <a:pt x="4953" y="7704"/>
                </a:cubicBezTo>
                <a:cubicBezTo>
                  <a:pt x="4959" y="7719"/>
                  <a:pt x="4964" y="7732"/>
                  <a:pt x="4968" y="7748"/>
                </a:cubicBezTo>
                <a:cubicBezTo>
                  <a:pt x="4975" y="7771"/>
                  <a:pt x="4995" y="7787"/>
                  <a:pt x="5018" y="7787"/>
                </a:cubicBezTo>
                <a:cubicBezTo>
                  <a:pt x="5023" y="7787"/>
                  <a:pt x="5028" y="7786"/>
                  <a:pt x="5033" y="7785"/>
                </a:cubicBezTo>
                <a:cubicBezTo>
                  <a:pt x="5059" y="7777"/>
                  <a:pt x="5079" y="7747"/>
                  <a:pt x="5070" y="7720"/>
                </a:cubicBezTo>
                <a:cubicBezTo>
                  <a:pt x="5064" y="7704"/>
                  <a:pt x="5059" y="7689"/>
                  <a:pt x="5055" y="7675"/>
                </a:cubicBezTo>
                <a:cubicBezTo>
                  <a:pt x="5048" y="7652"/>
                  <a:pt x="5027" y="7636"/>
                  <a:pt x="5003" y="7636"/>
                </a:cubicBezTo>
                <a:close/>
                <a:moveTo>
                  <a:pt x="22593" y="7709"/>
                </a:moveTo>
                <a:cubicBezTo>
                  <a:pt x="22576" y="7709"/>
                  <a:pt x="22558" y="7720"/>
                  <a:pt x="22558" y="7743"/>
                </a:cubicBezTo>
                <a:lnTo>
                  <a:pt x="22558" y="7773"/>
                </a:lnTo>
                <a:cubicBezTo>
                  <a:pt x="22558" y="7796"/>
                  <a:pt x="22576" y="7808"/>
                  <a:pt x="22593" y="7808"/>
                </a:cubicBezTo>
                <a:cubicBezTo>
                  <a:pt x="22611" y="7808"/>
                  <a:pt x="22628" y="7796"/>
                  <a:pt x="22628" y="7773"/>
                </a:cubicBezTo>
                <a:lnTo>
                  <a:pt x="22628" y="7743"/>
                </a:lnTo>
                <a:cubicBezTo>
                  <a:pt x="22628" y="7720"/>
                  <a:pt x="22611" y="7709"/>
                  <a:pt x="22593" y="7709"/>
                </a:cubicBezTo>
                <a:close/>
                <a:moveTo>
                  <a:pt x="8672" y="7690"/>
                </a:moveTo>
                <a:cubicBezTo>
                  <a:pt x="8631" y="7690"/>
                  <a:pt x="8595" y="7744"/>
                  <a:pt x="8632" y="7782"/>
                </a:cubicBezTo>
                <a:lnTo>
                  <a:pt x="8648" y="7797"/>
                </a:lnTo>
                <a:cubicBezTo>
                  <a:pt x="8659" y="7808"/>
                  <a:pt x="8672" y="7813"/>
                  <a:pt x="8684" y="7813"/>
                </a:cubicBezTo>
                <a:cubicBezTo>
                  <a:pt x="8725" y="7813"/>
                  <a:pt x="8762" y="7760"/>
                  <a:pt x="8725" y="7722"/>
                </a:cubicBezTo>
                <a:lnTo>
                  <a:pt x="8709" y="7706"/>
                </a:lnTo>
                <a:cubicBezTo>
                  <a:pt x="8697" y="7695"/>
                  <a:pt x="8685" y="7690"/>
                  <a:pt x="8672" y="7690"/>
                </a:cubicBezTo>
                <a:close/>
                <a:moveTo>
                  <a:pt x="600" y="7657"/>
                </a:moveTo>
                <a:cubicBezTo>
                  <a:pt x="582" y="7657"/>
                  <a:pt x="565" y="7668"/>
                  <a:pt x="566" y="7690"/>
                </a:cubicBezTo>
                <a:cubicBezTo>
                  <a:pt x="569" y="7735"/>
                  <a:pt x="587" y="7777"/>
                  <a:pt x="623" y="7806"/>
                </a:cubicBezTo>
                <a:cubicBezTo>
                  <a:pt x="630" y="7812"/>
                  <a:pt x="639" y="7816"/>
                  <a:pt x="649" y="7816"/>
                </a:cubicBezTo>
                <a:cubicBezTo>
                  <a:pt x="657" y="7816"/>
                  <a:pt x="665" y="7813"/>
                  <a:pt x="672" y="7806"/>
                </a:cubicBezTo>
                <a:cubicBezTo>
                  <a:pt x="685" y="7794"/>
                  <a:pt x="689" y="7769"/>
                  <a:pt x="673" y="7756"/>
                </a:cubicBezTo>
                <a:cubicBezTo>
                  <a:pt x="652" y="7740"/>
                  <a:pt x="638" y="7719"/>
                  <a:pt x="637" y="7690"/>
                </a:cubicBezTo>
                <a:cubicBezTo>
                  <a:pt x="636" y="7668"/>
                  <a:pt x="617" y="7657"/>
                  <a:pt x="600" y="7657"/>
                </a:cubicBezTo>
                <a:close/>
                <a:moveTo>
                  <a:pt x="10691" y="7725"/>
                </a:moveTo>
                <a:cubicBezTo>
                  <a:pt x="10622" y="7725"/>
                  <a:pt x="10622" y="7832"/>
                  <a:pt x="10691" y="7832"/>
                </a:cubicBezTo>
                <a:lnTo>
                  <a:pt x="10707" y="7832"/>
                </a:lnTo>
                <a:cubicBezTo>
                  <a:pt x="10777" y="7832"/>
                  <a:pt x="10777" y="7725"/>
                  <a:pt x="10707" y="7725"/>
                </a:cubicBezTo>
                <a:close/>
                <a:moveTo>
                  <a:pt x="16254" y="7723"/>
                </a:moveTo>
                <a:cubicBezTo>
                  <a:pt x="16230" y="7723"/>
                  <a:pt x="16206" y="7748"/>
                  <a:pt x="16222" y="7774"/>
                </a:cubicBezTo>
                <a:cubicBezTo>
                  <a:pt x="16233" y="7789"/>
                  <a:pt x="16242" y="7804"/>
                  <a:pt x="16253" y="7819"/>
                </a:cubicBezTo>
                <a:cubicBezTo>
                  <a:pt x="16260" y="7831"/>
                  <a:pt x="16271" y="7835"/>
                  <a:pt x="16282" y="7835"/>
                </a:cubicBezTo>
                <a:cubicBezTo>
                  <a:pt x="16307" y="7835"/>
                  <a:pt x="16332" y="7810"/>
                  <a:pt x="16314" y="7784"/>
                </a:cubicBezTo>
                <a:cubicBezTo>
                  <a:pt x="16304" y="7768"/>
                  <a:pt x="16295" y="7753"/>
                  <a:pt x="16284" y="7740"/>
                </a:cubicBezTo>
                <a:cubicBezTo>
                  <a:pt x="16276" y="7728"/>
                  <a:pt x="16265" y="7723"/>
                  <a:pt x="16254" y="7723"/>
                </a:cubicBezTo>
                <a:close/>
                <a:moveTo>
                  <a:pt x="19953" y="7731"/>
                </a:moveTo>
                <a:cubicBezTo>
                  <a:pt x="19947" y="7731"/>
                  <a:pt x="19940" y="7733"/>
                  <a:pt x="19934" y="7738"/>
                </a:cubicBezTo>
                <a:cubicBezTo>
                  <a:pt x="19919" y="7748"/>
                  <a:pt x="19904" y="7759"/>
                  <a:pt x="19889" y="7768"/>
                </a:cubicBezTo>
                <a:cubicBezTo>
                  <a:pt x="19857" y="7790"/>
                  <a:pt x="19877" y="7836"/>
                  <a:pt x="19906" y="7836"/>
                </a:cubicBezTo>
                <a:cubicBezTo>
                  <a:pt x="19912" y="7836"/>
                  <a:pt x="19918" y="7834"/>
                  <a:pt x="19925" y="7830"/>
                </a:cubicBezTo>
                <a:cubicBezTo>
                  <a:pt x="19939" y="7819"/>
                  <a:pt x="19955" y="7809"/>
                  <a:pt x="19970" y="7799"/>
                </a:cubicBezTo>
                <a:cubicBezTo>
                  <a:pt x="20001" y="7778"/>
                  <a:pt x="19982" y="7731"/>
                  <a:pt x="19953" y="7731"/>
                </a:cubicBezTo>
                <a:close/>
                <a:moveTo>
                  <a:pt x="3833" y="7724"/>
                </a:moveTo>
                <a:cubicBezTo>
                  <a:pt x="3806" y="7724"/>
                  <a:pt x="3780" y="7741"/>
                  <a:pt x="3780" y="7776"/>
                </a:cubicBezTo>
                <a:lnTo>
                  <a:pt x="3780" y="7806"/>
                </a:lnTo>
                <a:cubicBezTo>
                  <a:pt x="3780" y="7841"/>
                  <a:pt x="3807" y="7858"/>
                  <a:pt x="3833" y="7858"/>
                </a:cubicBezTo>
                <a:cubicBezTo>
                  <a:pt x="3860" y="7858"/>
                  <a:pt x="3887" y="7841"/>
                  <a:pt x="3887" y="7806"/>
                </a:cubicBezTo>
                <a:lnTo>
                  <a:pt x="3887" y="7776"/>
                </a:lnTo>
                <a:cubicBezTo>
                  <a:pt x="3886" y="7741"/>
                  <a:pt x="3860" y="7724"/>
                  <a:pt x="3833" y="7724"/>
                </a:cubicBezTo>
                <a:close/>
                <a:moveTo>
                  <a:pt x="6769" y="7840"/>
                </a:moveTo>
                <a:cubicBezTo>
                  <a:pt x="6747" y="7840"/>
                  <a:pt x="6747" y="7876"/>
                  <a:pt x="6770" y="7876"/>
                </a:cubicBezTo>
                <a:lnTo>
                  <a:pt x="6814" y="7876"/>
                </a:lnTo>
                <a:cubicBezTo>
                  <a:pt x="6838" y="7876"/>
                  <a:pt x="6838" y="7840"/>
                  <a:pt x="6814" y="7840"/>
                </a:cubicBezTo>
                <a:lnTo>
                  <a:pt x="6770" y="7840"/>
                </a:lnTo>
                <a:cubicBezTo>
                  <a:pt x="6770" y="7840"/>
                  <a:pt x="6769" y="7840"/>
                  <a:pt x="6769" y="7840"/>
                </a:cubicBezTo>
                <a:close/>
                <a:moveTo>
                  <a:pt x="22293" y="7797"/>
                </a:moveTo>
                <a:cubicBezTo>
                  <a:pt x="22266" y="7797"/>
                  <a:pt x="22242" y="7833"/>
                  <a:pt x="22267" y="7857"/>
                </a:cubicBezTo>
                <a:lnTo>
                  <a:pt x="22283" y="7873"/>
                </a:lnTo>
                <a:cubicBezTo>
                  <a:pt x="22290" y="7880"/>
                  <a:pt x="22298" y="7883"/>
                  <a:pt x="22306" y="7883"/>
                </a:cubicBezTo>
                <a:cubicBezTo>
                  <a:pt x="22333" y="7883"/>
                  <a:pt x="22358" y="7848"/>
                  <a:pt x="22333" y="7823"/>
                </a:cubicBezTo>
                <a:lnTo>
                  <a:pt x="22317" y="7808"/>
                </a:lnTo>
                <a:cubicBezTo>
                  <a:pt x="22310" y="7800"/>
                  <a:pt x="22301" y="7797"/>
                  <a:pt x="22293" y="7797"/>
                </a:cubicBezTo>
                <a:close/>
                <a:moveTo>
                  <a:pt x="17712" y="7781"/>
                </a:moveTo>
                <a:cubicBezTo>
                  <a:pt x="17671" y="7781"/>
                  <a:pt x="17635" y="7835"/>
                  <a:pt x="17672" y="7872"/>
                </a:cubicBezTo>
                <a:cubicBezTo>
                  <a:pt x="17677" y="7878"/>
                  <a:pt x="17683" y="7883"/>
                  <a:pt x="17688" y="7887"/>
                </a:cubicBezTo>
                <a:cubicBezTo>
                  <a:pt x="17699" y="7898"/>
                  <a:pt x="17711" y="7903"/>
                  <a:pt x="17723" y="7903"/>
                </a:cubicBezTo>
                <a:cubicBezTo>
                  <a:pt x="17764" y="7903"/>
                  <a:pt x="17802" y="7850"/>
                  <a:pt x="17764" y="7813"/>
                </a:cubicBezTo>
                <a:lnTo>
                  <a:pt x="17749" y="7797"/>
                </a:lnTo>
                <a:cubicBezTo>
                  <a:pt x="17737" y="7786"/>
                  <a:pt x="17725" y="7781"/>
                  <a:pt x="17712" y="7781"/>
                </a:cubicBezTo>
                <a:close/>
                <a:moveTo>
                  <a:pt x="377" y="7836"/>
                </a:moveTo>
                <a:cubicBezTo>
                  <a:pt x="332" y="7836"/>
                  <a:pt x="330" y="7907"/>
                  <a:pt x="377" y="7907"/>
                </a:cubicBezTo>
                <a:cubicBezTo>
                  <a:pt x="423" y="7907"/>
                  <a:pt x="423" y="7836"/>
                  <a:pt x="377" y="7836"/>
                </a:cubicBezTo>
                <a:close/>
                <a:moveTo>
                  <a:pt x="17214" y="7842"/>
                </a:moveTo>
                <a:cubicBezTo>
                  <a:pt x="17168" y="7842"/>
                  <a:pt x="17168" y="7914"/>
                  <a:pt x="17214" y="7914"/>
                </a:cubicBezTo>
                <a:cubicBezTo>
                  <a:pt x="17215" y="7914"/>
                  <a:pt x="17215" y="7914"/>
                  <a:pt x="17215" y="7914"/>
                </a:cubicBezTo>
                <a:cubicBezTo>
                  <a:pt x="17259" y="7914"/>
                  <a:pt x="17259" y="7844"/>
                  <a:pt x="17214" y="7842"/>
                </a:cubicBezTo>
                <a:close/>
                <a:moveTo>
                  <a:pt x="19409" y="7836"/>
                </a:moveTo>
                <a:cubicBezTo>
                  <a:pt x="19406" y="7836"/>
                  <a:pt x="19403" y="7836"/>
                  <a:pt x="19400" y="7837"/>
                </a:cubicBezTo>
                <a:cubicBezTo>
                  <a:pt x="19380" y="7842"/>
                  <a:pt x="19360" y="7848"/>
                  <a:pt x="19339" y="7852"/>
                </a:cubicBezTo>
                <a:cubicBezTo>
                  <a:pt x="19298" y="7861"/>
                  <a:pt x="19310" y="7921"/>
                  <a:pt x="19349" y="7921"/>
                </a:cubicBezTo>
                <a:cubicBezTo>
                  <a:pt x="19351" y="7921"/>
                  <a:pt x="19355" y="7921"/>
                  <a:pt x="19358" y="7920"/>
                </a:cubicBezTo>
                <a:cubicBezTo>
                  <a:pt x="19378" y="7915"/>
                  <a:pt x="19397" y="7909"/>
                  <a:pt x="19417" y="7905"/>
                </a:cubicBezTo>
                <a:cubicBezTo>
                  <a:pt x="19459" y="7895"/>
                  <a:pt x="19446" y="7836"/>
                  <a:pt x="19409" y="7836"/>
                </a:cubicBezTo>
                <a:close/>
                <a:moveTo>
                  <a:pt x="17409" y="7826"/>
                </a:moveTo>
                <a:cubicBezTo>
                  <a:pt x="17341" y="7826"/>
                  <a:pt x="17341" y="7933"/>
                  <a:pt x="17409" y="7933"/>
                </a:cubicBezTo>
                <a:lnTo>
                  <a:pt x="17425" y="7933"/>
                </a:lnTo>
                <a:cubicBezTo>
                  <a:pt x="17493" y="7933"/>
                  <a:pt x="17494" y="7826"/>
                  <a:pt x="17425" y="7826"/>
                </a:cubicBezTo>
                <a:close/>
                <a:moveTo>
                  <a:pt x="14125" y="7803"/>
                </a:moveTo>
                <a:cubicBezTo>
                  <a:pt x="14104" y="7803"/>
                  <a:pt x="14082" y="7820"/>
                  <a:pt x="14087" y="7847"/>
                </a:cubicBezTo>
                <a:cubicBezTo>
                  <a:pt x="14093" y="7872"/>
                  <a:pt x="14098" y="7897"/>
                  <a:pt x="14101" y="7921"/>
                </a:cubicBezTo>
                <a:cubicBezTo>
                  <a:pt x="14105" y="7939"/>
                  <a:pt x="14118" y="7947"/>
                  <a:pt x="14132" y="7947"/>
                </a:cubicBezTo>
                <a:cubicBezTo>
                  <a:pt x="14153" y="7947"/>
                  <a:pt x="14175" y="7929"/>
                  <a:pt x="14169" y="7903"/>
                </a:cubicBezTo>
                <a:cubicBezTo>
                  <a:pt x="14165" y="7878"/>
                  <a:pt x="14161" y="7853"/>
                  <a:pt x="14155" y="7829"/>
                </a:cubicBezTo>
                <a:cubicBezTo>
                  <a:pt x="14152" y="7811"/>
                  <a:pt x="14138" y="7803"/>
                  <a:pt x="14125" y="7803"/>
                </a:cubicBezTo>
                <a:close/>
                <a:moveTo>
                  <a:pt x="4749" y="7879"/>
                </a:moveTo>
                <a:cubicBezTo>
                  <a:pt x="4731" y="7879"/>
                  <a:pt x="4713" y="7891"/>
                  <a:pt x="4713" y="7914"/>
                </a:cubicBezTo>
                <a:lnTo>
                  <a:pt x="4713" y="7929"/>
                </a:lnTo>
                <a:cubicBezTo>
                  <a:pt x="4713" y="7952"/>
                  <a:pt x="4731" y="7964"/>
                  <a:pt x="4749" y="7964"/>
                </a:cubicBezTo>
                <a:cubicBezTo>
                  <a:pt x="4767" y="7964"/>
                  <a:pt x="4785" y="7952"/>
                  <a:pt x="4785" y="7929"/>
                </a:cubicBezTo>
                <a:lnTo>
                  <a:pt x="4785" y="7914"/>
                </a:lnTo>
                <a:cubicBezTo>
                  <a:pt x="4785" y="7891"/>
                  <a:pt x="4767" y="7879"/>
                  <a:pt x="4749" y="7879"/>
                </a:cubicBezTo>
                <a:close/>
                <a:moveTo>
                  <a:pt x="1399" y="7902"/>
                </a:moveTo>
                <a:cubicBezTo>
                  <a:pt x="1386" y="7902"/>
                  <a:pt x="1374" y="7919"/>
                  <a:pt x="1386" y="7931"/>
                </a:cubicBezTo>
                <a:lnTo>
                  <a:pt x="1417" y="7962"/>
                </a:lnTo>
                <a:cubicBezTo>
                  <a:pt x="1420" y="7965"/>
                  <a:pt x="1424" y="7967"/>
                  <a:pt x="1428" y="7967"/>
                </a:cubicBezTo>
                <a:cubicBezTo>
                  <a:pt x="1441" y="7967"/>
                  <a:pt x="1453" y="7949"/>
                  <a:pt x="1441" y="7937"/>
                </a:cubicBezTo>
                <a:lnTo>
                  <a:pt x="1411" y="7907"/>
                </a:lnTo>
                <a:cubicBezTo>
                  <a:pt x="1408" y="7904"/>
                  <a:pt x="1403" y="7902"/>
                  <a:pt x="1399" y="7902"/>
                </a:cubicBezTo>
                <a:close/>
                <a:moveTo>
                  <a:pt x="23990" y="7907"/>
                </a:moveTo>
                <a:cubicBezTo>
                  <a:pt x="23945" y="7907"/>
                  <a:pt x="23945" y="7977"/>
                  <a:pt x="23990" y="7977"/>
                </a:cubicBezTo>
                <a:lnTo>
                  <a:pt x="24111" y="7977"/>
                </a:lnTo>
                <a:cubicBezTo>
                  <a:pt x="24111" y="7977"/>
                  <a:pt x="24111" y="7977"/>
                  <a:pt x="24112" y="7977"/>
                </a:cubicBezTo>
                <a:cubicBezTo>
                  <a:pt x="24156" y="7977"/>
                  <a:pt x="24155" y="7907"/>
                  <a:pt x="24111" y="7907"/>
                </a:cubicBezTo>
                <a:close/>
                <a:moveTo>
                  <a:pt x="16927" y="7951"/>
                </a:moveTo>
                <a:cubicBezTo>
                  <a:pt x="16906" y="7951"/>
                  <a:pt x="16907" y="7986"/>
                  <a:pt x="16928" y="7987"/>
                </a:cubicBezTo>
                <a:cubicBezTo>
                  <a:pt x="16952" y="7987"/>
                  <a:pt x="16952" y="7951"/>
                  <a:pt x="16928" y="7951"/>
                </a:cubicBezTo>
                <a:cubicBezTo>
                  <a:pt x="16928" y="7951"/>
                  <a:pt x="16928" y="7951"/>
                  <a:pt x="16927" y="7951"/>
                </a:cubicBezTo>
                <a:close/>
                <a:moveTo>
                  <a:pt x="11946" y="7867"/>
                </a:moveTo>
                <a:cubicBezTo>
                  <a:pt x="11927" y="7867"/>
                  <a:pt x="11907" y="7876"/>
                  <a:pt x="11899" y="7894"/>
                </a:cubicBezTo>
                <a:cubicBezTo>
                  <a:pt x="11894" y="7904"/>
                  <a:pt x="11888" y="7914"/>
                  <a:pt x="11883" y="7924"/>
                </a:cubicBezTo>
                <a:cubicBezTo>
                  <a:pt x="11871" y="7950"/>
                  <a:pt x="11877" y="7982"/>
                  <a:pt x="11903" y="7997"/>
                </a:cubicBezTo>
                <a:cubicBezTo>
                  <a:pt x="11911" y="8002"/>
                  <a:pt x="11920" y="8005"/>
                  <a:pt x="11929" y="8005"/>
                </a:cubicBezTo>
                <a:cubicBezTo>
                  <a:pt x="11948" y="8005"/>
                  <a:pt x="11967" y="7995"/>
                  <a:pt x="11975" y="7977"/>
                </a:cubicBezTo>
                <a:cubicBezTo>
                  <a:pt x="11982" y="7967"/>
                  <a:pt x="11987" y="7958"/>
                  <a:pt x="11991" y="7947"/>
                </a:cubicBezTo>
                <a:cubicBezTo>
                  <a:pt x="12005" y="7921"/>
                  <a:pt x="11999" y="7889"/>
                  <a:pt x="11972" y="7874"/>
                </a:cubicBezTo>
                <a:cubicBezTo>
                  <a:pt x="11964" y="7869"/>
                  <a:pt x="11955" y="7867"/>
                  <a:pt x="11946" y="7867"/>
                </a:cubicBezTo>
                <a:close/>
                <a:moveTo>
                  <a:pt x="23178" y="7906"/>
                </a:moveTo>
                <a:cubicBezTo>
                  <a:pt x="23173" y="7906"/>
                  <a:pt x="23167" y="7907"/>
                  <a:pt x="23162" y="7910"/>
                </a:cubicBezTo>
                <a:cubicBezTo>
                  <a:pt x="23129" y="7927"/>
                  <a:pt x="23095" y="7935"/>
                  <a:pt x="23058" y="7935"/>
                </a:cubicBezTo>
                <a:cubicBezTo>
                  <a:pt x="23053" y="7935"/>
                  <a:pt x="23049" y="7935"/>
                  <a:pt x="23044" y="7935"/>
                </a:cubicBezTo>
                <a:cubicBezTo>
                  <a:pt x="23043" y="7934"/>
                  <a:pt x="23042" y="7934"/>
                  <a:pt x="23041" y="7934"/>
                </a:cubicBezTo>
                <a:cubicBezTo>
                  <a:pt x="22998" y="7934"/>
                  <a:pt x="22999" y="8004"/>
                  <a:pt x="23044" y="8005"/>
                </a:cubicBezTo>
                <a:cubicBezTo>
                  <a:pt x="23049" y="8005"/>
                  <a:pt x="23054" y="8005"/>
                  <a:pt x="23060" y="8005"/>
                </a:cubicBezTo>
                <a:cubicBezTo>
                  <a:pt x="23108" y="8005"/>
                  <a:pt x="23155" y="7992"/>
                  <a:pt x="23197" y="7971"/>
                </a:cubicBezTo>
                <a:cubicBezTo>
                  <a:pt x="23233" y="7954"/>
                  <a:pt x="23211" y="7906"/>
                  <a:pt x="23178" y="7906"/>
                </a:cubicBezTo>
                <a:close/>
                <a:moveTo>
                  <a:pt x="10661" y="7919"/>
                </a:moveTo>
                <a:cubicBezTo>
                  <a:pt x="10653" y="7919"/>
                  <a:pt x="10645" y="7922"/>
                  <a:pt x="10638" y="7929"/>
                </a:cubicBezTo>
                <a:lnTo>
                  <a:pt x="10622" y="7945"/>
                </a:lnTo>
                <a:cubicBezTo>
                  <a:pt x="10597" y="7970"/>
                  <a:pt x="10621" y="8005"/>
                  <a:pt x="10648" y="8005"/>
                </a:cubicBezTo>
                <a:cubicBezTo>
                  <a:pt x="10656" y="8005"/>
                  <a:pt x="10665" y="8002"/>
                  <a:pt x="10672" y="7994"/>
                </a:cubicBezTo>
                <a:lnTo>
                  <a:pt x="10688" y="7979"/>
                </a:lnTo>
                <a:cubicBezTo>
                  <a:pt x="10712" y="7954"/>
                  <a:pt x="10688" y="7919"/>
                  <a:pt x="10661" y="7919"/>
                </a:cubicBezTo>
                <a:close/>
                <a:moveTo>
                  <a:pt x="8798" y="7965"/>
                </a:moveTo>
                <a:cubicBezTo>
                  <a:pt x="8794" y="7965"/>
                  <a:pt x="8790" y="7967"/>
                  <a:pt x="8786" y="7970"/>
                </a:cubicBezTo>
                <a:lnTo>
                  <a:pt x="8771" y="7986"/>
                </a:lnTo>
                <a:cubicBezTo>
                  <a:pt x="8757" y="7998"/>
                  <a:pt x="8769" y="8016"/>
                  <a:pt x="8783" y="8016"/>
                </a:cubicBezTo>
                <a:cubicBezTo>
                  <a:pt x="8787" y="8016"/>
                  <a:pt x="8791" y="8014"/>
                  <a:pt x="8795" y="8010"/>
                </a:cubicBezTo>
                <a:lnTo>
                  <a:pt x="8811" y="7994"/>
                </a:lnTo>
                <a:cubicBezTo>
                  <a:pt x="8824" y="7982"/>
                  <a:pt x="8812" y="7965"/>
                  <a:pt x="8798" y="7965"/>
                </a:cubicBezTo>
                <a:close/>
                <a:moveTo>
                  <a:pt x="1682" y="7945"/>
                </a:moveTo>
                <a:cubicBezTo>
                  <a:pt x="1674" y="7945"/>
                  <a:pt x="1666" y="7948"/>
                  <a:pt x="1659" y="7955"/>
                </a:cubicBezTo>
                <a:lnTo>
                  <a:pt x="1643" y="7971"/>
                </a:lnTo>
                <a:cubicBezTo>
                  <a:pt x="1618" y="7996"/>
                  <a:pt x="1642" y="8031"/>
                  <a:pt x="1668" y="8031"/>
                </a:cubicBezTo>
                <a:cubicBezTo>
                  <a:pt x="1676" y="8031"/>
                  <a:pt x="1685" y="8028"/>
                  <a:pt x="1692" y="8020"/>
                </a:cubicBezTo>
                <a:lnTo>
                  <a:pt x="1708" y="8005"/>
                </a:lnTo>
                <a:cubicBezTo>
                  <a:pt x="1734" y="7980"/>
                  <a:pt x="1710" y="7945"/>
                  <a:pt x="1682" y="7945"/>
                </a:cubicBezTo>
                <a:close/>
                <a:moveTo>
                  <a:pt x="18250" y="8014"/>
                </a:moveTo>
                <a:cubicBezTo>
                  <a:pt x="18246" y="8014"/>
                  <a:pt x="18242" y="8016"/>
                  <a:pt x="18238" y="8019"/>
                </a:cubicBezTo>
                <a:lnTo>
                  <a:pt x="18222" y="8035"/>
                </a:lnTo>
                <a:cubicBezTo>
                  <a:pt x="18209" y="8047"/>
                  <a:pt x="18222" y="8065"/>
                  <a:pt x="18236" y="8065"/>
                </a:cubicBezTo>
                <a:cubicBezTo>
                  <a:pt x="18240" y="8065"/>
                  <a:pt x="18244" y="8064"/>
                  <a:pt x="18247" y="8060"/>
                </a:cubicBezTo>
                <a:lnTo>
                  <a:pt x="18263" y="8045"/>
                </a:lnTo>
                <a:cubicBezTo>
                  <a:pt x="18276" y="8032"/>
                  <a:pt x="18264" y="8014"/>
                  <a:pt x="18250" y="8014"/>
                </a:cubicBezTo>
                <a:close/>
                <a:moveTo>
                  <a:pt x="11621" y="8015"/>
                </a:moveTo>
                <a:cubicBezTo>
                  <a:pt x="11575" y="8015"/>
                  <a:pt x="11575" y="8086"/>
                  <a:pt x="11621" y="8086"/>
                </a:cubicBezTo>
                <a:lnTo>
                  <a:pt x="11637" y="8086"/>
                </a:lnTo>
                <a:cubicBezTo>
                  <a:pt x="11683" y="8086"/>
                  <a:pt x="11683" y="8015"/>
                  <a:pt x="11637" y="8015"/>
                </a:cubicBezTo>
                <a:close/>
                <a:moveTo>
                  <a:pt x="12237" y="7971"/>
                </a:moveTo>
                <a:cubicBezTo>
                  <a:pt x="12214" y="7971"/>
                  <a:pt x="12192" y="7988"/>
                  <a:pt x="12185" y="8010"/>
                </a:cubicBezTo>
                <a:cubicBezTo>
                  <a:pt x="12178" y="8039"/>
                  <a:pt x="12194" y="8068"/>
                  <a:pt x="12223" y="8076"/>
                </a:cubicBezTo>
                <a:cubicBezTo>
                  <a:pt x="12237" y="8081"/>
                  <a:pt x="12252" y="8086"/>
                  <a:pt x="12267" y="8091"/>
                </a:cubicBezTo>
                <a:cubicBezTo>
                  <a:pt x="12271" y="8092"/>
                  <a:pt x="12276" y="8093"/>
                  <a:pt x="12280" y="8093"/>
                </a:cubicBezTo>
                <a:cubicBezTo>
                  <a:pt x="12303" y="8093"/>
                  <a:pt x="12326" y="8076"/>
                  <a:pt x="12333" y="8054"/>
                </a:cubicBezTo>
                <a:cubicBezTo>
                  <a:pt x="12340" y="8025"/>
                  <a:pt x="12323" y="7996"/>
                  <a:pt x="12296" y="7988"/>
                </a:cubicBezTo>
                <a:cubicBezTo>
                  <a:pt x="12280" y="7983"/>
                  <a:pt x="12266" y="7977"/>
                  <a:pt x="12251" y="7973"/>
                </a:cubicBezTo>
                <a:cubicBezTo>
                  <a:pt x="12246" y="7972"/>
                  <a:pt x="12242" y="7971"/>
                  <a:pt x="12237" y="7971"/>
                </a:cubicBezTo>
                <a:close/>
                <a:moveTo>
                  <a:pt x="9203" y="8056"/>
                </a:moveTo>
                <a:cubicBezTo>
                  <a:pt x="9189" y="8056"/>
                  <a:pt x="9178" y="8074"/>
                  <a:pt x="9190" y="8086"/>
                </a:cubicBezTo>
                <a:cubicBezTo>
                  <a:pt x="9196" y="8092"/>
                  <a:pt x="9201" y="8097"/>
                  <a:pt x="9206" y="8102"/>
                </a:cubicBezTo>
                <a:cubicBezTo>
                  <a:pt x="9209" y="8106"/>
                  <a:pt x="9213" y="8107"/>
                  <a:pt x="9217" y="8107"/>
                </a:cubicBezTo>
                <a:cubicBezTo>
                  <a:pt x="9230" y="8107"/>
                  <a:pt x="9242" y="8089"/>
                  <a:pt x="9230" y="8077"/>
                </a:cubicBezTo>
                <a:lnTo>
                  <a:pt x="9214" y="8061"/>
                </a:lnTo>
                <a:cubicBezTo>
                  <a:pt x="9210" y="8058"/>
                  <a:pt x="9206" y="8056"/>
                  <a:pt x="9203" y="8056"/>
                </a:cubicBezTo>
                <a:close/>
                <a:moveTo>
                  <a:pt x="22473" y="8038"/>
                </a:moveTo>
                <a:cubicBezTo>
                  <a:pt x="22427" y="8038"/>
                  <a:pt x="22427" y="8108"/>
                  <a:pt x="22473" y="8108"/>
                </a:cubicBezTo>
                <a:cubicBezTo>
                  <a:pt x="22518" y="8108"/>
                  <a:pt x="22518" y="8038"/>
                  <a:pt x="22473" y="8038"/>
                </a:cubicBezTo>
                <a:close/>
                <a:moveTo>
                  <a:pt x="22025" y="7973"/>
                </a:moveTo>
                <a:cubicBezTo>
                  <a:pt x="21984" y="7973"/>
                  <a:pt x="21947" y="8026"/>
                  <a:pt x="21984" y="8064"/>
                </a:cubicBezTo>
                <a:lnTo>
                  <a:pt x="22014" y="8094"/>
                </a:lnTo>
                <a:cubicBezTo>
                  <a:pt x="22026" y="8105"/>
                  <a:pt x="22038" y="8110"/>
                  <a:pt x="22050" y="8110"/>
                </a:cubicBezTo>
                <a:cubicBezTo>
                  <a:pt x="22091" y="8110"/>
                  <a:pt x="22128" y="8056"/>
                  <a:pt x="22091" y="8019"/>
                </a:cubicBezTo>
                <a:cubicBezTo>
                  <a:pt x="22080" y="8009"/>
                  <a:pt x="22070" y="7999"/>
                  <a:pt x="22061" y="7989"/>
                </a:cubicBezTo>
                <a:cubicBezTo>
                  <a:pt x="22050" y="7978"/>
                  <a:pt x="22037" y="7973"/>
                  <a:pt x="22025" y="7973"/>
                </a:cubicBezTo>
                <a:close/>
                <a:moveTo>
                  <a:pt x="3245" y="7989"/>
                </a:moveTo>
                <a:cubicBezTo>
                  <a:pt x="3240" y="7989"/>
                  <a:pt x="3235" y="7990"/>
                  <a:pt x="3230" y="7992"/>
                </a:cubicBezTo>
                <a:cubicBezTo>
                  <a:pt x="3214" y="7997"/>
                  <a:pt x="3200" y="8003"/>
                  <a:pt x="3185" y="8008"/>
                </a:cubicBezTo>
                <a:cubicBezTo>
                  <a:pt x="3158" y="8017"/>
                  <a:pt x="3141" y="8045"/>
                  <a:pt x="3148" y="8073"/>
                </a:cubicBezTo>
                <a:cubicBezTo>
                  <a:pt x="3154" y="8094"/>
                  <a:pt x="3177" y="8112"/>
                  <a:pt x="3200" y="8112"/>
                </a:cubicBezTo>
                <a:cubicBezTo>
                  <a:pt x="3205" y="8112"/>
                  <a:pt x="3210" y="8111"/>
                  <a:pt x="3214" y="8109"/>
                </a:cubicBezTo>
                <a:cubicBezTo>
                  <a:pt x="3230" y="8104"/>
                  <a:pt x="3245" y="8099"/>
                  <a:pt x="3258" y="8094"/>
                </a:cubicBezTo>
                <a:cubicBezTo>
                  <a:pt x="3287" y="8085"/>
                  <a:pt x="3303" y="8057"/>
                  <a:pt x="3295" y="8029"/>
                </a:cubicBezTo>
                <a:cubicBezTo>
                  <a:pt x="3289" y="8007"/>
                  <a:pt x="3267" y="7989"/>
                  <a:pt x="3245" y="7989"/>
                </a:cubicBezTo>
                <a:close/>
                <a:moveTo>
                  <a:pt x="7272" y="7915"/>
                </a:moveTo>
                <a:cubicBezTo>
                  <a:pt x="7264" y="7915"/>
                  <a:pt x="7256" y="7918"/>
                  <a:pt x="7249" y="7926"/>
                </a:cubicBezTo>
                <a:cubicBezTo>
                  <a:pt x="7208" y="7970"/>
                  <a:pt x="7166" y="8014"/>
                  <a:pt x="7126" y="8059"/>
                </a:cubicBezTo>
                <a:cubicBezTo>
                  <a:pt x="7102" y="8084"/>
                  <a:pt x="7125" y="8120"/>
                  <a:pt x="7151" y="8120"/>
                </a:cubicBezTo>
                <a:cubicBezTo>
                  <a:pt x="7160" y="8120"/>
                  <a:pt x="7168" y="8117"/>
                  <a:pt x="7175" y="8108"/>
                </a:cubicBezTo>
                <a:cubicBezTo>
                  <a:pt x="7216" y="8065"/>
                  <a:pt x="7258" y="8020"/>
                  <a:pt x="7299" y="7976"/>
                </a:cubicBezTo>
                <a:cubicBezTo>
                  <a:pt x="7323" y="7951"/>
                  <a:pt x="7299" y="7915"/>
                  <a:pt x="7272" y="7915"/>
                </a:cubicBezTo>
                <a:close/>
                <a:moveTo>
                  <a:pt x="6506" y="8062"/>
                </a:moveTo>
                <a:cubicBezTo>
                  <a:pt x="6462" y="8062"/>
                  <a:pt x="6461" y="8134"/>
                  <a:pt x="6506" y="8134"/>
                </a:cubicBezTo>
                <a:cubicBezTo>
                  <a:pt x="6506" y="8134"/>
                  <a:pt x="6507" y="8134"/>
                  <a:pt x="6507" y="8134"/>
                </a:cubicBezTo>
                <a:cubicBezTo>
                  <a:pt x="6552" y="8134"/>
                  <a:pt x="6552" y="8062"/>
                  <a:pt x="6506" y="8062"/>
                </a:cubicBezTo>
                <a:close/>
                <a:moveTo>
                  <a:pt x="9000" y="8022"/>
                </a:moveTo>
                <a:cubicBezTo>
                  <a:pt x="8973" y="8022"/>
                  <a:pt x="8946" y="8040"/>
                  <a:pt x="8946" y="8075"/>
                </a:cubicBezTo>
                <a:lnTo>
                  <a:pt x="8946" y="8091"/>
                </a:lnTo>
                <a:cubicBezTo>
                  <a:pt x="8946" y="8125"/>
                  <a:pt x="8973" y="8142"/>
                  <a:pt x="9000" y="8142"/>
                </a:cubicBezTo>
                <a:cubicBezTo>
                  <a:pt x="9027" y="8142"/>
                  <a:pt x="9054" y="8125"/>
                  <a:pt x="9054" y="8091"/>
                </a:cubicBezTo>
                <a:lnTo>
                  <a:pt x="9054" y="8075"/>
                </a:lnTo>
                <a:cubicBezTo>
                  <a:pt x="9054" y="8040"/>
                  <a:pt x="9027" y="8022"/>
                  <a:pt x="9000" y="8022"/>
                </a:cubicBezTo>
                <a:close/>
                <a:moveTo>
                  <a:pt x="24694" y="8058"/>
                </a:moveTo>
                <a:cubicBezTo>
                  <a:pt x="24688" y="8058"/>
                  <a:pt x="24682" y="8059"/>
                  <a:pt x="24676" y="8062"/>
                </a:cubicBezTo>
                <a:cubicBezTo>
                  <a:pt x="24666" y="8068"/>
                  <a:pt x="24658" y="8073"/>
                  <a:pt x="24647" y="8078"/>
                </a:cubicBezTo>
                <a:cubicBezTo>
                  <a:pt x="24612" y="8096"/>
                  <a:pt x="24633" y="8144"/>
                  <a:pt x="24665" y="8144"/>
                </a:cubicBezTo>
                <a:cubicBezTo>
                  <a:pt x="24670" y="8144"/>
                  <a:pt x="24676" y="8143"/>
                  <a:pt x="24682" y="8140"/>
                </a:cubicBezTo>
                <a:cubicBezTo>
                  <a:pt x="24692" y="8135"/>
                  <a:pt x="24702" y="8129"/>
                  <a:pt x="24712" y="8124"/>
                </a:cubicBezTo>
                <a:cubicBezTo>
                  <a:pt x="24748" y="8106"/>
                  <a:pt x="24727" y="8058"/>
                  <a:pt x="24694" y="8058"/>
                </a:cubicBezTo>
                <a:close/>
                <a:moveTo>
                  <a:pt x="2766" y="8037"/>
                </a:moveTo>
                <a:cubicBezTo>
                  <a:pt x="2739" y="8037"/>
                  <a:pt x="2712" y="8054"/>
                  <a:pt x="2712" y="8089"/>
                </a:cubicBezTo>
                <a:lnTo>
                  <a:pt x="2712" y="8104"/>
                </a:lnTo>
                <a:cubicBezTo>
                  <a:pt x="2712" y="8139"/>
                  <a:pt x="2739" y="8157"/>
                  <a:pt x="2766" y="8157"/>
                </a:cubicBezTo>
                <a:cubicBezTo>
                  <a:pt x="2793" y="8157"/>
                  <a:pt x="2820" y="8139"/>
                  <a:pt x="2820" y="8104"/>
                </a:cubicBezTo>
                <a:lnTo>
                  <a:pt x="2820" y="8089"/>
                </a:lnTo>
                <a:cubicBezTo>
                  <a:pt x="2819" y="8054"/>
                  <a:pt x="2792" y="8037"/>
                  <a:pt x="2766" y="8037"/>
                </a:cubicBezTo>
                <a:close/>
                <a:moveTo>
                  <a:pt x="8249" y="8082"/>
                </a:moveTo>
                <a:cubicBezTo>
                  <a:pt x="8221" y="8082"/>
                  <a:pt x="8198" y="8118"/>
                  <a:pt x="8223" y="8143"/>
                </a:cubicBezTo>
                <a:lnTo>
                  <a:pt x="8239" y="8159"/>
                </a:lnTo>
                <a:cubicBezTo>
                  <a:pt x="8246" y="8166"/>
                  <a:pt x="8254" y="8169"/>
                  <a:pt x="8262" y="8169"/>
                </a:cubicBezTo>
                <a:cubicBezTo>
                  <a:pt x="8290" y="8169"/>
                  <a:pt x="8314" y="8133"/>
                  <a:pt x="8289" y="8108"/>
                </a:cubicBezTo>
                <a:lnTo>
                  <a:pt x="8273" y="8093"/>
                </a:lnTo>
                <a:cubicBezTo>
                  <a:pt x="8266" y="8085"/>
                  <a:pt x="8257" y="8082"/>
                  <a:pt x="8249" y="8082"/>
                </a:cubicBezTo>
                <a:close/>
                <a:moveTo>
                  <a:pt x="13927" y="8072"/>
                </a:moveTo>
                <a:cubicBezTo>
                  <a:pt x="13903" y="8072"/>
                  <a:pt x="13879" y="8098"/>
                  <a:pt x="13893" y="8125"/>
                </a:cubicBezTo>
                <a:cubicBezTo>
                  <a:pt x="13899" y="8136"/>
                  <a:pt x="13904" y="8145"/>
                  <a:pt x="13909" y="8156"/>
                </a:cubicBezTo>
                <a:cubicBezTo>
                  <a:pt x="13916" y="8168"/>
                  <a:pt x="13926" y="8174"/>
                  <a:pt x="13937" y="8174"/>
                </a:cubicBezTo>
                <a:cubicBezTo>
                  <a:pt x="13960" y="8174"/>
                  <a:pt x="13984" y="8148"/>
                  <a:pt x="13970" y="8120"/>
                </a:cubicBezTo>
                <a:cubicBezTo>
                  <a:pt x="13964" y="8109"/>
                  <a:pt x="13959" y="8101"/>
                  <a:pt x="13954" y="8091"/>
                </a:cubicBezTo>
                <a:cubicBezTo>
                  <a:pt x="13948" y="8078"/>
                  <a:pt x="13937" y="8072"/>
                  <a:pt x="13927" y="8072"/>
                </a:cubicBezTo>
                <a:close/>
                <a:moveTo>
                  <a:pt x="13679" y="8062"/>
                </a:moveTo>
                <a:cubicBezTo>
                  <a:pt x="13667" y="8062"/>
                  <a:pt x="13655" y="8066"/>
                  <a:pt x="13644" y="8077"/>
                </a:cubicBezTo>
                <a:lnTo>
                  <a:pt x="13628" y="8093"/>
                </a:lnTo>
                <a:cubicBezTo>
                  <a:pt x="13590" y="8132"/>
                  <a:pt x="13626" y="8185"/>
                  <a:pt x="13667" y="8185"/>
                </a:cubicBezTo>
                <a:cubicBezTo>
                  <a:pt x="13679" y="8185"/>
                  <a:pt x="13692" y="8180"/>
                  <a:pt x="13703" y="8169"/>
                </a:cubicBezTo>
                <a:lnTo>
                  <a:pt x="13719" y="8153"/>
                </a:lnTo>
                <a:cubicBezTo>
                  <a:pt x="13756" y="8115"/>
                  <a:pt x="13720" y="8062"/>
                  <a:pt x="13679" y="8062"/>
                </a:cubicBezTo>
                <a:close/>
                <a:moveTo>
                  <a:pt x="13506" y="8119"/>
                </a:moveTo>
                <a:cubicBezTo>
                  <a:pt x="13493" y="8119"/>
                  <a:pt x="13480" y="8137"/>
                  <a:pt x="13492" y="8149"/>
                </a:cubicBezTo>
                <a:lnTo>
                  <a:pt x="13537" y="8193"/>
                </a:lnTo>
                <a:cubicBezTo>
                  <a:pt x="13541" y="8197"/>
                  <a:pt x="13545" y="8199"/>
                  <a:pt x="13550" y="8199"/>
                </a:cubicBezTo>
                <a:cubicBezTo>
                  <a:pt x="13563" y="8199"/>
                  <a:pt x="13575" y="8181"/>
                  <a:pt x="13561" y="8169"/>
                </a:cubicBezTo>
                <a:lnTo>
                  <a:pt x="13517" y="8124"/>
                </a:lnTo>
                <a:cubicBezTo>
                  <a:pt x="13514" y="8121"/>
                  <a:pt x="13510" y="8119"/>
                  <a:pt x="13506" y="8119"/>
                </a:cubicBezTo>
                <a:close/>
                <a:moveTo>
                  <a:pt x="405" y="8121"/>
                </a:moveTo>
                <a:cubicBezTo>
                  <a:pt x="397" y="8121"/>
                  <a:pt x="389" y="8125"/>
                  <a:pt x="382" y="8133"/>
                </a:cubicBezTo>
                <a:lnTo>
                  <a:pt x="366" y="8148"/>
                </a:lnTo>
                <a:cubicBezTo>
                  <a:pt x="341" y="8173"/>
                  <a:pt x="366" y="8208"/>
                  <a:pt x="393" y="8208"/>
                </a:cubicBezTo>
                <a:cubicBezTo>
                  <a:pt x="401" y="8208"/>
                  <a:pt x="409" y="8205"/>
                  <a:pt x="416" y="8197"/>
                </a:cubicBezTo>
                <a:lnTo>
                  <a:pt x="432" y="8182"/>
                </a:lnTo>
                <a:cubicBezTo>
                  <a:pt x="457" y="8157"/>
                  <a:pt x="432" y="8121"/>
                  <a:pt x="405" y="8121"/>
                </a:cubicBezTo>
                <a:close/>
                <a:moveTo>
                  <a:pt x="12944" y="8124"/>
                </a:moveTo>
                <a:cubicBezTo>
                  <a:pt x="12936" y="8124"/>
                  <a:pt x="12928" y="8127"/>
                  <a:pt x="12920" y="8135"/>
                </a:cubicBezTo>
                <a:lnTo>
                  <a:pt x="12905" y="8150"/>
                </a:lnTo>
                <a:cubicBezTo>
                  <a:pt x="12879" y="8175"/>
                  <a:pt x="12903" y="8211"/>
                  <a:pt x="12931" y="8211"/>
                </a:cubicBezTo>
                <a:cubicBezTo>
                  <a:pt x="12938" y="8211"/>
                  <a:pt x="12947" y="8208"/>
                  <a:pt x="12954" y="8201"/>
                </a:cubicBezTo>
                <a:lnTo>
                  <a:pt x="12970" y="8185"/>
                </a:lnTo>
                <a:cubicBezTo>
                  <a:pt x="12995" y="8159"/>
                  <a:pt x="12971" y="8124"/>
                  <a:pt x="12944" y="8124"/>
                </a:cubicBezTo>
                <a:close/>
                <a:moveTo>
                  <a:pt x="9836" y="8082"/>
                </a:moveTo>
                <a:cubicBezTo>
                  <a:pt x="9831" y="8082"/>
                  <a:pt x="9825" y="8083"/>
                  <a:pt x="9820" y="8085"/>
                </a:cubicBezTo>
                <a:cubicBezTo>
                  <a:pt x="9795" y="8096"/>
                  <a:pt x="9770" y="8104"/>
                  <a:pt x="9746" y="8115"/>
                </a:cubicBezTo>
                <a:cubicBezTo>
                  <a:pt x="9720" y="8125"/>
                  <a:pt x="9700" y="8150"/>
                  <a:pt x="9709" y="8181"/>
                </a:cubicBezTo>
                <a:cubicBezTo>
                  <a:pt x="9715" y="8201"/>
                  <a:pt x="9736" y="8220"/>
                  <a:pt x="9759" y="8220"/>
                </a:cubicBezTo>
                <a:cubicBezTo>
                  <a:pt x="9764" y="8220"/>
                  <a:pt x="9769" y="8219"/>
                  <a:pt x="9774" y="8217"/>
                </a:cubicBezTo>
                <a:cubicBezTo>
                  <a:pt x="9799" y="8207"/>
                  <a:pt x="9825" y="8197"/>
                  <a:pt x="9849" y="8187"/>
                </a:cubicBezTo>
                <a:cubicBezTo>
                  <a:pt x="9875" y="8177"/>
                  <a:pt x="9895" y="8151"/>
                  <a:pt x="9886" y="8122"/>
                </a:cubicBezTo>
                <a:cubicBezTo>
                  <a:pt x="9880" y="8102"/>
                  <a:pt x="9858" y="8082"/>
                  <a:pt x="9836" y="8082"/>
                </a:cubicBezTo>
                <a:close/>
                <a:moveTo>
                  <a:pt x="21195" y="8122"/>
                </a:moveTo>
                <a:cubicBezTo>
                  <a:pt x="21125" y="8122"/>
                  <a:pt x="21125" y="8229"/>
                  <a:pt x="21195" y="8229"/>
                </a:cubicBezTo>
                <a:cubicBezTo>
                  <a:pt x="21264" y="8229"/>
                  <a:pt x="21264" y="8122"/>
                  <a:pt x="21195" y="8122"/>
                </a:cubicBezTo>
                <a:close/>
                <a:moveTo>
                  <a:pt x="6026" y="8134"/>
                </a:moveTo>
                <a:cubicBezTo>
                  <a:pt x="5956" y="8135"/>
                  <a:pt x="5956" y="8240"/>
                  <a:pt x="6026" y="8240"/>
                </a:cubicBezTo>
                <a:cubicBezTo>
                  <a:pt x="6095" y="8240"/>
                  <a:pt x="6095" y="8134"/>
                  <a:pt x="6026" y="8134"/>
                </a:cubicBezTo>
                <a:close/>
                <a:moveTo>
                  <a:pt x="8030" y="8170"/>
                </a:moveTo>
                <a:cubicBezTo>
                  <a:pt x="7985" y="8170"/>
                  <a:pt x="7985" y="8240"/>
                  <a:pt x="8030" y="8240"/>
                </a:cubicBezTo>
                <a:lnTo>
                  <a:pt x="8046" y="8240"/>
                </a:lnTo>
                <a:cubicBezTo>
                  <a:pt x="8046" y="8240"/>
                  <a:pt x="8047" y="8240"/>
                  <a:pt x="8048" y="8240"/>
                </a:cubicBezTo>
                <a:cubicBezTo>
                  <a:pt x="8091" y="8240"/>
                  <a:pt x="8091" y="8170"/>
                  <a:pt x="8046" y="8170"/>
                </a:cubicBezTo>
                <a:close/>
                <a:moveTo>
                  <a:pt x="3891" y="8175"/>
                </a:moveTo>
                <a:cubicBezTo>
                  <a:pt x="3845" y="8175"/>
                  <a:pt x="3845" y="8246"/>
                  <a:pt x="3891" y="8246"/>
                </a:cubicBezTo>
                <a:lnTo>
                  <a:pt x="3921" y="8246"/>
                </a:lnTo>
                <a:cubicBezTo>
                  <a:pt x="3922" y="8246"/>
                  <a:pt x="3923" y="8246"/>
                  <a:pt x="3923" y="8246"/>
                </a:cubicBezTo>
                <a:cubicBezTo>
                  <a:pt x="3968" y="8246"/>
                  <a:pt x="3967" y="8176"/>
                  <a:pt x="3921" y="8175"/>
                </a:cubicBezTo>
                <a:close/>
                <a:moveTo>
                  <a:pt x="19259" y="8116"/>
                </a:moveTo>
                <a:cubicBezTo>
                  <a:pt x="19218" y="8116"/>
                  <a:pt x="19181" y="8170"/>
                  <a:pt x="19218" y="8207"/>
                </a:cubicBezTo>
                <a:lnTo>
                  <a:pt x="19263" y="8251"/>
                </a:lnTo>
                <a:cubicBezTo>
                  <a:pt x="19275" y="8263"/>
                  <a:pt x="19288" y="8268"/>
                  <a:pt x="19300" y="8268"/>
                </a:cubicBezTo>
                <a:cubicBezTo>
                  <a:pt x="19341" y="8268"/>
                  <a:pt x="19377" y="8215"/>
                  <a:pt x="19339" y="8177"/>
                </a:cubicBezTo>
                <a:lnTo>
                  <a:pt x="19295" y="8133"/>
                </a:lnTo>
                <a:cubicBezTo>
                  <a:pt x="19284" y="8121"/>
                  <a:pt x="19271" y="8116"/>
                  <a:pt x="19259" y="8116"/>
                </a:cubicBezTo>
                <a:close/>
                <a:moveTo>
                  <a:pt x="795" y="8167"/>
                </a:moveTo>
                <a:cubicBezTo>
                  <a:pt x="784" y="8167"/>
                  <a:pt x="774" y="8173"/>
                  <a:pt x="767" y="8186"/>
                </a:cubicBezTo>
                <a:cubicBezTo>
                  <a:pt x="762" y="8196"/>
                  <a:pt x="757" y="8206"/>
                  <a:pt x="751" y="8216"/>
                </a:cubicBezTo>
                <a:cubicBezTo>
                  <a:pt x="737" y="8244"/>
                  <a:pt x="761" y="8269"/>
                  <a:pt x="784" y="8269"/>
                </a:cubicBezTo>
                <a:cubicBezTo>
                  <a:pt x="795" y="8269"/>
                  <a:pt x="806" y="8264"/>
                  <a:pt x="812" y="8251"/>
                </a:cubicBezTo>
                <a:cubicBezTo>
                  <a:pt x="817" y="8240"/>
                  <a:pt x="823" y="8232"/>
                  <a:pt x="828" y="8222"/>
                </a:cubicBezTo>
                <a:cubicBezTo>
                  <a:pt x="842" y="8193"/>
                  <a:pt x="818" y="8167"/>
                  <a:pt x="795" y="8167"/>
                </a:cubicBezTo>
                <a:close/>
                <a:moveTo>
                  <a:pt x="7520" y="8199"/>
                </a:moveTo>
                <a:cubicBezTo>
                  <a:pt x="7475" y="8199"/>
                  <a:pt x="7474" y="8270"/>
                  <a:pt x="7520" y="8270"/>
                </a:cubicBezTo>
                <a:cubicBezTo>
                  <a:pt x="7566" y="8270"/>
                  <a:pt x="7566" y="8199"/>
                  <a:pt x="7520" y="8199"/>
                </a:cubicBezTo>
                <a:close/>
                <a:moveTo>
                  <a:pt x="11900" y="8140"/>
                </a:moveTo>
                <a:cubicBezTo>
                  <a:pt x="11873" y="8140"/>
                  <a:pt x="11846" y="8158"/>
                  <a:pt x="11846" y="8192"/>
                </a:cubicBezTo>
                <a:lnTo>
                  <a:pt x="11846" y="8223"/>
                </a:lnTo>
                <a:cubicBezTo>
                  <a:pt x="11846" y="8257"/>
                  <a:pt x="11873" y="8274"/>
                  <a:pt x="11900" y="8274"/>
                </a:cubicBezTo>
                <a:cubicBezTo>
                  <a:pt x="11927" y="8274"/>
                  <a:pt x="11953" y="8257"/>
                  <a:pt x="11953" y="8223"/>
                </a:cubicBezTo>
                <a:lnTo>
                  <a:pt x="11953" y="8192"/>
                </a:lnTo>
                <a:cubicBezTo>
                  <a:pt x="11953" y="8158"/>
                  <a:pt x="11927" y="8140"/>
                  <a:pt x="11900" y="8140"/>
                </a:cubicBezTo>
                <a:close/>
                <a:moveTo>
                  <a:pt x="16313" y="8203"/>
                </a:moveTo>
                <a:cubicBezTo>
                  <a:pt x="16295" y="8203"/>
                  <a:pt x="16278" y="8214"/>
                  <a:pt x="16278" y="8237"/>
                </a:cubicBezTo>
                <a:lnTo>
                  <a:pt x="16278" y="8253"/>
                </a:lnTo>
                <a:cubicBezTo>
                  <a:pt x="16277" y="8276"/>
                  <a:pt x="16295" y="8287"/>
                  <a:pt x="16313" y="8287"/>
                </a:cubicBezTo>
                <a:cubicBezTo>
                  <a:pt x="16330" y="8287"/>
                  <a:pt x="16348" y="8276"/>
                  <a:pt x="16348" y="8253"/>
                </a:cubicBezTo>
                <a:lnTo>
                  <a:pt x="16348" y="8237"/>
                </a:lnTo>
                <a:cubicBezTo>
                  <a:pt x="16348" y="8214"/>
                  <a:pt x="16330" y="8203"/>
                  <a:pt x="16313" y="8203"/>
                </a:cubicBezTo>
                <a:close/>
                <a:moveTo>
                  <a:pt x="9460" y="8252"/>
                </a:moveTo>
                <a:cubicBezTo>
                  <a:pt x="9443" y="8252"/>
                  <a:pt x="9432" y="8275"/>
                  <a:pt x="9450" y="8284"/>
                </a:cubicBezTo>
                <a:cubicBezTo>
                  <a:pt x="9460" y="8290"/>
                  <a:pt x="9469" y="8295"/>
                  <a:pt x="9480" y="8300"/>
                </a:cubicBezTo>
                <a:cubicBezTo>
                  <a:pt x="9483" y="8302"/>
                  <a:pt x="9486" y="8302"/>
                  <a:pt x="9489" y="8302"/>
                </a:cubicBezTo>
                <a:cubicBezTo>
                  <a:pt x="9505" y="8302"/>
                  <a:pt x="9515" y="8279"/>
                  <a:pt x="9499" y="8270"/>
                </a:cubicBezTo>
                <a:cubicBezTo>
                  <a:pt x="9488" y="8265"/>
                  <a:pt x="9479" y="8259"/>
                  <a:pt x="9468" y="8254"/>
                </a:cubicBezTo>
                <a:cubicBezTo>
                  <a:pt x="9465" y="8253"/>
                  <a:pt x="9462" y="8252"/>
                  <a:pt x="9460" y="8252"/>
                </a:cubicBezTo>
                <a:close/>
                <a:moveTo>
                  <a:pt x="3531" y="8235"/>
                </a:moveTo>
                <a:cubicBezTo>
                  <a:pt x="3486" y="8235"/>
                  <a:pt x="3486" y="8306"/>
                  <a:pt x="3531" y="8306"/>
                </a:cubicBezTo>
                <a:cubicBezTo>
                  <a:pt x="3577" y="8306"/>
                  <a:pt x="3577" y="8235"/>
                  <a:pt x="3531" y="8235"/>
                </a:cubicBezTo>
                <a:close/>
                <a:moveTo>
                  <a:pt x="7648" y="8233"/>
                </a:moveTo>
                <a:cubicBezTo>
                  <a:pt x="7643" y="8233"/>
                  <a:pt x="7637" y="8234"/>
                  <a:pt x="7631" y="8237"/>
                </a:cubicBezTo>
                <a:cubicBezTo>
                  <a:pt x="7620" y="8243"/>
                  <a:pt x="7611" y="8248"/>
                  <a:pt x="7601" y="8253"/>
                </a:cubicBezTo>
                <a:cubicBezTo>
                  <a:pt x="7565" y="8271"/>
                  <a:pt x="7587" y="8318"/>
                  <a:pt x="7620" y="8318"/>
                </a:cubicBezTo>
                <a:cubicBezTo>
                  <a:pt x="7625" y="8318"/>
                  <a:pt x="7631" y="8317"/>
                  <a:pt x="7636" y="8314"/>
                </a:cubicBezTo>
                <a:cubicBezTo>
                  <a:pt x="7647" y="8309"/>
                  <a:pt x="7656" y="8303"/>
                  <a:pt x="7667" y="8298"/>
                </a:cubicBezTo>
                <a:cubicBezTo>
                  <a:pt x="7701" y="8280"/>
                  <a:pt x="7680" y="8233"/>
                  <a:pt x="7648" y="8233"/>
                </a:cubicBezTo>
                <a:close/>
                <a:moveTo>
                  <a:pt x="20412" y="8195"/>
                </a:moveTo>
                <a:cubicBezTo>
                  <a:pt x="20400" y="8195"/>
                  <a:pt x="20387" y="8200"/>
                  <a:pt x="20376" y="8211"/>
                </a:cubicBezTo>
                <a:lnTo>
                  <a:pt x="20346" y="8240"/>
                </a:lnTo>
                <a:cubicBezTo>
                  <a:pt x="20308" y="8279"/>
                  <a:pt x="20344" y="8332"/>
                  <a:pt x="20386" y="8332"/>
                </a:cubicBezTo>
                <a:cubicBezTo>
                  <a:pt x="20398" y="8332"/>
                  <a:pt x="20410" y="8328"/>
                  <a:pt x="20421" y="8317"/>
                </a:cubicBezTo>
                <a:lnTo>
                  <a:pt x="20450" y="8287"/>
                </a:lnTo>
                <a:cubicBezTo>
                  <a:pt x="20489" y="8249"/>
                  <a:pt x="20454" y="8195"/>
                  <a:pt x="20412" y="8195"/>
                </a:cubicBezTo>
                <a:close/>
                <a:moveTo>
                  <a:pt x="13589" y="8247"/>
                </a:moveTo>
                <a:cubicBezTo>
                  <a:pt x="13572" y="8247"/>
                  <a:pt x="13554" y="8258"/>
                  <a:pt x="13554" y="8281"/>
                </a:cubicBezTo>
                <a:lnTo>
                  <a:pt x="13554" y="8312"/>
                </a:lnTo>
                <a:cubicBezTo>
                  <a:pt x="13554" y="8335"/>
                  <a:pt x="13572" y="8346"/>
                  <a:pt x="13589" y="8346"/>
                </a:cubicBezTo>
                <a:cubicBezTo>
                  <a:pt x="13607" y="8346"/>
                  <a:pt x="13624" y="8335"/>
                  <a:pt x="13624" y="8312"/>
                </a:cubicBezTo>
                <a:lnTo>
                  <a:pt x="13624" y="8281"/>
                </a:lnTo>
                <a:cubicBezTo>
                  <a:pt x="13624" y="8258"/>
                  <a:pt x="13607" y="8247"/>
                  <a:pt x="13589" y="8247"/>
                </a:cubicBezTo>
                <a:close/>
                <a:moveTo>
                  <a:pt x="15677" y="8259"/>
                </a:moveTo>
                <a:cubicBezTo>
                  <a:pt x="15666" y="8259"/>
                  <a:pt x="15656" y="8264"/>
                  <a:pt x="15649" y="8277"/>
                </a:cubicBezTo>
                <a:cubicBezTo>
                  <a:pt x="15644" y="8288"/>
                  <a:pt x="15639" y="8297"/>
                  <a:pt x="15634" y="8307"/>
                </a:cubicBezTo>
                <a:cubicBezTo>
                  <a:pt x="15620" y="8335"/>
                  <a:pt x="15645" y="8361"/>
                  <a:pt x="15668" y="8361"/>
                </a:cubicBezTo>
                <a:cubicBezTo>
                  <a:pt x="15678" y="8361"/>
                  <a:pt x="15688" y="8356"/>
                  <a:pt x="15694" y="8343"/>
                </a:cubicBezTo>
                <a:cubicBezTo>
                  <a:pt x="15701" y="8333"/>
                  <a:pt x="15706" y="8323"/>
                  <a:pt x="15710" y="8313"/>
                </a:cubicBezTo>
                <a:cubicBezTo>
                  <a:pt x="15724" y="8285"/>
                  <a:pt x="15700" y="8259"/>
                  <a:pt x="15677" y="8259"/>
                </a:cubicBezTo>
                <a:close/>
                <a:moveTo>
                  <a:pt x="15106" y="8245"/>
                </a:moveTo>
                <a:cubicBezTo>
                  <a:pt x="15097" y="8245"/>
                  <a:pt x="15087" y="8246"/>
                  <a:pt x="15078" y="8250"/>
                </a:cubicBezTo>
                <a:cubicBezTo>
                  <a:pt x="15051" y="8260"/>
                  <a:pt x="15032" y="8285"/>
                  <a:pt x="15042" y="8316"/>
                </a:cubicBezTo>
                <a:cubicBezTo>
                  <a:pt x="15047" y="8337"/>
                  <a:pt x="15069" y="8355"/>
                  <a:pt x="15092" y="8355"/>
                </a:cubicBezTo>
                <a:cubicBezTo>
                  <a:pt x="15096" y="8355"/>
                  <a:pt x="15099" y="8354"/>
                  <a:pt x="15102" y="8354"/>
                </a:cubicBezTo>
                <a:cubicBezTo>
                  <a:pt x="15113" y="8362"/>
                  <a:pt x="15126" y="8368"/>
                  <a:pt x="15139" y="8368"/>
                </a:cubicBezTo>
                <a:cubicBezTo>
                  <a:pt x="15147" y="8368"/>
                  <a:pt x="15156" y="8365"/>
                  <a:pt x="15164" y="8361"/>
                </a:cubicBezTo>
                <a:cubicBezTo>
                  <a:pt x="15188" y="8348"/>
                  <a:pt x="15201" y="8313"/>
                  <a:pt x="15184" y="8288"/>
                </a:cubicBezTo>
                <a:cubicBezTo>
                  <a:pt x="15165" y="8263"/>
                  <a:pt x="15136" y="8245"/>
                  <a:pt x="15106" y="8245"/>
                </a:cubicBezTo>
                <a:close/>
                <a:moveTo>
                  <a:pt x="10946" y="8269"/>
                </a:moveTo>
                <a:cubicBezTo>
                  <a:pt x="10940" y="8269"/>
                  <a:pt x="10934" y="8271"/>
                  <a:pt x="10928" y="8275"/>
                </a:cubicBezTo>
                <a:cubicBezTo>
                  <a:pt x="10914" y="8285"/>
                  <a:pt x="10898" y="8296"/>
                  <a:pt x="10884" y="8305"/>
                </a:cubicBezTo>
                <a:cubicBezTo>
                  <a:pt x="10852" y="8327"/>
                  <a:pt x="10872" y="8373"/>
                  <a:pt x="10901" y="8373"/>
                </a:cubicBezTo>
                <a:cubicBezTo>
                  <a:pt x="10907" y="8373"/>
                  <a:pt x="10913" y="8371"/>
                  <a:pt x="10919" y="8366"/>
                </a:cubicBezTo>
                <a:cubicBezTo>
                  <a:pt x="10933" y="8356"/>
                  <a:pt x="10949" y="8345"/>
                  <a:pt x="10963" y="8337"/>
                </a:cubicBezTo>
                <a:cubicBezTo>
                  <a:pt x="10996" y="8316"/>
                  <a:pt x="10976" y="8269"/>
                  <a:pt x="10946" y="8269"/>
                </a:cubicBezTo>
                <a:close/>
                <a:moveTo>
                  <a:pt x="7251" y="8260"/>
                </a:moveTo>
                <a:cubicBezTo>
                  <a:pt x="7226" y="8260"/>
                  <a:pt x="7201" y="8285"/>
                  <a:pt x="7218" y="8312"/>
                </a:cubicBezTo>
                <a:cubicBezTo>
                  <a:pt x="7229" y="8327"/>
                  <a:pt x="7238" y="8342"/>
                  <a:pt x="7249" y="8356"/>
                </a:cubicBezTo>
                <a:cubicBezTo>
                  <a:pt x="7256" y="8368"/>
                  <a:pt x="7268" y="8373"/>
                  <a:pt x="7279" y="8373"/>
                </a:cubicBezTo>
                <a:cubicBezTo>
                  <a:pt x="7304" y="8373"/>
                  <a:pt x="7328" y="8348"/>
                  <a:pt x="7310" y="8321"/>
                </a:cubicBezTo>
                <a:cubicBezTo>
                  <a:pt x="7300" y="8305"/>
                  <a:pt x="7290" y="8291"/>
                  <a:pt x="7280" y="8276"/>
                </a:cubicBezTo>
                <a:cubicBezTo>
                  <a:pt x="7272" y="8265"/>
                  <a:pt x="7262" y="8260"/>
                  <a:pt x="7251" y="8260"/>
                </a:cubicBezTo>
                <a:close/>
                <a:moveTo>
                  <a:pt x="12817" y="8296"/>
                </a:moveTo>
                <a:cubicBezTo>
                  <a:pt x="12799" y="8296"/>
                  <a:pt x="12781" y="8307"/>
                  <a:pt x="12781" y="8329"/>
                </a:cubicBezTo>
                <a:lnTo>
                  <a:pt x="12781" y="8345"/>
                </a:lnTo>
                <a:cubicBezTo>
                  <a:pt x="12781" y="8368"/>
                  <a:pt x="12799" y="8380"/>
                  <a:pt x="12817" y="8380"/>
                </a:cubicBezTo>
                <a:cubicBezTo>
                  <a:pt x="12834" y="8380"/>
                  <a:pt x="12852" y="8368"/>
                  <a:pt x="12852" y="8345"/>
                </a:cubicBezTo>
                <a:lnTo>
                  <a:pt x="12852" y="8329"/>
                </a:lnTo>
                <a:cubicBezTo>
                  <a:pt x="12852" y="8307"/>
                  <a:pt x="12834" y="8296"/>
                  <a:pt x="12817" y="8296"/>
                </a:cubicBezTo>
                <a:close/>
                <a:moveTo>
                  <a:pt x="17544" y="8373"/>
                </a:moveTo>
                <a:cubicBezTo>
                  <a:pt x="17520" y="8373"/>
                  <a:pt x="17520" y="8408"/>
                  <a:pt x="17544" y="8408"/>
                </a:cubicBezTo>
                <a:cubicBezTo>
                  <a:pt x="17566" y="8408"/>
                  <a:pt x="17566" y="8373"/>
                  <a:pt x="17544" y="8373"/>
                </a:cubicBezTo>
                <a:close/>
                <a:moveTo>
                  <a:pt x="13290" y="8335"/>
                </a:moveTo>
                <a:cubicBezTo>
                  <a:pt x="13262" y="8335"/>
                  <a:pt x="13238" y="8371"/>
                  <a:pt x="13263" y="8395"/>
                </a:cubicBezTo>
                <a:lnTo>
                  <a:pt x="13279" y="8411"/>
                </a:lnTo>
                <a:cubicBezTo>
                  <a:pt x="13286" y="8419"/>
                  <a:pt x="13294" y="8422"/>
                  <a:pt x="13302" y="8422"/>
                </a:cubicBezTo>
                <a:cubicBezTo>
                  <a:pt x="13329" y="8422"/>
                  <a:pt x="13354" y="8387"/>
                  <a:pt x="13329" y="8361"/>
                </a:cubicBezTo>
                <a:lnTo>
                  <a:pt x="13313" y="8345"/>
                </a:lnTo>
                <a:cubicBezTo>
                  <a:pt x="13306" y="8338"/>
                  <a:pt x="13298" y="8335"/>
                  <a:pt x="13290" y="8335"/>
                </a:cubicBezTo>
                <a:close/>
                <a:moveTo>
                  <a:pt x="2239" y="8400"/>
                </a:moveTo>
                <a:cubicBezTo>
                  <a:pt x="2215" y="8400"/>
                  <a:pt x="2215" y="8434"/>
                  <a:pt x="2239" y="8434"/>
                </a:cubicBezTo>
                <a:lnTo>
                  <a:pt x="2255" y="8434"/>
                </a:lnTo>
                <a:cubicBezTo>
                  <a:pt x="2277" y="8434"/>
                  <a:pt x="2277" y="8401"/>
                  <a:pt x="2255" y="8400"/>
                </a:cubicBezTo>
                <a:close/>
                <a:moveTo>
                  <a:pt x="8709" y="8319"/>
                </a:moveTo>
                <a:cubicBezTo>
                  <a:pt x="8667" y="8319"/>
                  <a:pt x="8631" y="8372"/>
                  <a:pt x="8668" y="8410"/>
                </a:cubicBezTo>
                <a:cubicBezTo>
                  <a:pt x="8673" y="8416"/>
                  <a:pt x="8679" y="8421"/>
                  <a:pt x="8684" y="8426"/>
                </a:cubicBezTo>
                <a:cubicBezTo>
                  <a:pt x="8695" y="8437"/>
                  <a:pt x="8707" y="8441"/>
                  <a:pt x="8719" y="8441"/>
                </a:cubicBezTo>
                <a:cubicBezTo>
                  <a:pt x="8760" y="8441"/>
                  <a:pt x="8797" y="8388"/>
                  <a:pt x="8760" y="8350"/>
                </a:cubicBezTo>
                <a:lnTo>
                  <a:pt x="8745" y="8335"/>
                </a:lnTo>
                <a:cubicBezTo>
                  <a:pt x="8733" y="8324"/>
                  <a:pt x="8721" y="8319"/>
                  <a:pt x="8709" y="8319"/>
                </a:cubicBezTo>
                <a:close/>
                <a:moveTo>
                  <a:pt x="8211" y="8381"/>
                </a:moveTo>
                <a:cubicBezTo>
                  <a:pt x="8165" y="8381"/>
                  <a:pt x="8165" y="8452"/>
                  <a:pt x="8211" y="8452"/>
                </a:cubicBezTo>
                <a:cubicBezTo>
                  <a:pt x="8212" y="8452"/>
                  <a:pt x="8212" y="8452"/>
                  <a:pt x="8212" y="8452"/>
                </a:cubicBezTo>
                <a:cubicBezTo>
                  <a:pt x="8257" y="8452"/>
                  <a:pt x="8257" y="8381"/>
                  <a:pt x="8211" y="8381"/>
                </a:cubicBezTo>
                <a:close/>
                <a:moveTo>
                  <a:pt x="13114" y="8385"/>
                </a:moveTo>
                <a:cubicBezTo>
                  <a:pt x="13068" y="8385"/>
                  <a:pt x="13068" y="8455"/>
                  <a:pt x="13114" y="8455"/>
                </a:cubicBezTo>
                <a:cubicBezTo>
                  <a:pt x="13115" y="8455"/>
                  <a:pt x="13115" y="8455"/>
                  <a:pt x="13116" y="8455"/>
                </a:cubicBezTo>
                <a:cubicBezTo>
                  <a:pt x="13158" y="8455"/>
                  <a:pt x="13160" y="8385"/>
                  <a:pt x="13114" y="8385"/>
                </a:cubicBezTo>
                <a:close/>
                <a:moveTo>
                  <a:pt x="1790" y="8411"/>
                </a:moveTo>
                <a:cubicBezTo>
                  <a:pt x="1777" y="8411"/>
                  <a:pt x="1765" y="8430"/>
                  <a:pt x="1776" y="8443"/>
                </a:cubicBezTo>
                <a:cubicBezTo>
                  <a:pt x="1784" y="8453"/>
                  <a:pt x="1797" y="8458"/>
                  <a:pt x="1810" y="8458"/>
                </a:cubicBezTo>
                <a:cubicBezTo>
                  <a:pt x="1823" y="8458"/>
                  <a:pt x="1835" y="8453"/>
                  <a:pt x="1844" y="8444"/>
                </a:cubicBezTo>
                <a:cubicBezTo>
                  <a:pt x="1856" y="8431"/>
                  <a:pt x="1845" y="8413"/>
                  <a:pt x="1832" y="8413"/>
                </a:cubicBezTo>
                <a:cubicBezTo>
                  <a:pt x="1828" y="8413"/>
                  <a:pt x="1824" y="8415"/>
                  <a:pt x="1820" y="8418"/>
                </a:cubicBezTo>
                <a:cubicBezTo>
                  <a:pt x="1817" y="8422"/>
                  <a:pt x="1814" y="8423"/>
                  <a:pt x="1811" y="8423"/>
                </a:cubicBezTo>
                <a:cubicBezTo>
                  <a:pt x="1807" y="8423"/>
                  <a:pt x="1804" y="8421"/>
                  <a:pt x="1801" y="8417"/>
                </a:cubicBezTo>
                <a:cubicBezTo>
                  <a:pt x="1798" y="8413"/>
                  <a:pt x="1794" y="8411"/>
                  <a:pt x="1790" y="8411"/>
                </a:cubicBezTo>
                <a:close/>
                <a:moveTo>
                  <a:pt x="10405" y="8373"/>
                </a:moveTo>
                <a:cubicBezTo>
                  <a:pt x="10402" y="8373"/>
                  <a:pt x="10399" y="8374"/>
                  <a:pt x="10396" y="8374"/>
                </a:cubicBezTo>
                <a:cubicBezTo>
                  <a:pt x="10376" y="8380"/>
                  <a:pt x="10356" y="8385"/>
                  <a:pt x="10335" y="8389"/>
                </a:cubicBezTo>
                <a:cubicBezTo>
                  <a:pt x="10294" y="8399"/>
                  <a:pt x="10306" y="8459"/>
                  <a:pt x="10344" y="8459"/>
                </a:cubicBezTo>
                <a:cubicBezTo>
                  <a:pt x="10347" y="8459"/>
                  <a:pt x="10350" y="8458"/>
                  <a:pt x="10354" y="8457"/>
                </a:cubicBezTo>
                <a:cubicBezTo>
                  <a:pt x="10374" y="8452"/>
                  <a:pt x="10392" y="8447"/>
                  <a:pt x="10413" y="8443"/>
                </a:cubicBezTo>
                <a:cubicBezTo>
                  <a:pt x="10455" y="8433"/>
                  <a:pt x="10442" y="8373"/>
                  <a:pt x="10405" y="8373"/>
                </a:cubicBezTo>
                <a:close/>
                <a:moveTo>
                  <a:pt x="8405" y="8364"/>
                </a:moveTo>
                <a:cubicBezTo>
                  <a:pt x="8335" y="8364"/>
                  <a:pt x="8335" y="8471"/>
                  <a:pt x="8405" y="8471"/>
                </a:cubicBezTo>
                <a:lnTo>
                  <a:pt x="8421" y="8471"/>
                </a:lnTo>
                <a:cubicBezTo>
                  <a:pt x="8490" y="8471"/>
                  <a:pt x="8490" y="8364"/>
                  <a:pt x="8421" y="8364"/>
                </a:cubicBezTo>
                <a:close/>
                <a:moveTo>
                  <a:pt x="16748" y="8350"/>
                </a:moveTo>
                <a:cubicBezTo>
                  <a:pt x="16729" y="8350"/>
                  <a:pt x="16710" y="8360"/>
                  <a:pt x="16701" y="8377"/>
                </a:cubicBezTo>
                <a:cubicBezTo>
                  <a:pt x="16685" y="8403"/>
                  <a:pt x="16696" y="8434"/>
                  <a:pt x="16720" y="8450"/>
                </a:cubicBezTo>
                <a:cubicBezTo>
                  <a:pt x="16736" y="8460"/>
                  <a:pt x="16750" y="8470"/>
                  <a:pt x="16765" y="8480"/>
                </a:cubicBezTo>
                <a:cubicBezTo>
                  <a:pt x="16773" y="8485"/>
                  <a:pt x="16782" y="8488"/>
                  <a:pt x="16791" y="8488"/>
                </a:cubicBezTo>
                <a:cubicBezTo>
                  <a:pt x="16810" y="8488"/>
                  <a:pt x="16829" y="8477"/>
                  <a:pt x="16838" y="8460"/>
                </a:cubicBezTo>
                <a:cubicBezTo>
                  <a:pt x="16854" y="8434"/>
                  <a:pt x="16844" y="8403"/>
                  <a:pt x="16818" y="8387"/>
                </a:cubicBezTo>
                <a:cubicBezTo>
                  <a:pt x="16803" y="8377"/>
                  <a:pt x="16788" y="8368"/>
                  <a:pt x="16774" y="8358"/>
                </a:cubicBezTo>
                <a:cubicBezTo>
                  <a:pt x="16767" y="8353"/>
                  <a:pt x="16757" y="8350"/>
                  <a:pt x="16748" y="8350"/>
                </a:cubicBezTo>
                <a:close/>
                <a:moveTo>
                  <a:pt x="4705" y="8402"/>
                </a:moveTo>
                <a:cubicBezTo>
                  <a:pt x="4672" y="8402"/>
                  <a:pt x="4650" y="8450"/>
                  <a:pt x="4686" y="8468"/>
                </a:cubicBezTo>
                <a:cubicBezTo>
                  <a:pt x="4697" y="8473"/>
                  <a:pt x="4706" y="8478"/>
                  <a:pt x="4717" y="8483"/>
                </a:cubicBezTo>
                <a:cubicBezTo>
                  <a:pt x="4722" y="8486"/>
                  <a:pt x="4728" y="8488"/>
                  <a:pt x="4733" y="8488"/>
                </a:cubicBezTo>
                <a:cubicBezTo>
                  <a:pt x="4764" y="8488"/>
                  <a:pt x="4786" y="8440"/>
                  <a:pt x="4751" y="8422"/>
                </a:cubicBezTo>
                <a:cubicBezTo>
                  <a:pt x="4741" y="8416"/>
                  <a:pt x="4732" y="8411"/>
                  <a:pt x="4722" y="8406"/>
                </a:cubicBezTo>
                <a:cubicBezTo>
                  <a:pt x="4716" y="8403"/>
                  <a:pt x="4710" y="8402"/>
                  <a:pt x="4705" y="8402"/>
                </a:cubicBezTo>
                <a:close/>
                <a:moveTo>
                  <a:pt x="24277" y="8388"/>
                </a:moveTo>
                <a:cubicBezTo>
                  <a:pt x="24254" y="8388"/>
                  <a:pt x="24230" y="8413"/>
                  <a:pt x="24244" y="8442"/>
                </a:cubicBezTo>
                <a:cubicBezTo>
                  <a:pt x="24249" y="8452"/>
                  <a:pt x="24254" y="8460"/>
                  <a:pt x="24259" y="8471"/>
                </a:cubicBezTo>
                <a:cubicBezTo>
                  <a:pt x="24266" y="8484"/>
                  <a:pt x="24276" y="8489"/>
                  <a:pt x="24287" y="8489"/>
                </a:cubicBezTo>
                <a:cubicBezTo>
                  <a:pt x="24310" y="8489"/>
                  <a:pt x="24334" y="8464"/>
                  <a:pt x="24320" y="8436"/>
                </a:cubicBezTo>
                <a:cubicBezTo>
                  <a:pt x="24315" y="8426"/>
                  <a:pt x="24310" y="8416"/>
                  <a:pt x="24305" y="8406"/>
                </a:cubicBezTo>
                <a:cubicBezTo>
                  <a:pt x="24298" y="8393"/>
                  <a:pt x="24288" y="8388"/>
                  <a:pt x="24277" y="8388"/>
                </a:cubicBezTo>
                <a:close/>
                <a:moveTo>
                  <a:pt x="5852" y="8407"/>
                </a:moveTo>
                <a:cubicBezTo>
                  <a:pt x="5834" y="8407"/>
                  <a:pt x="5817" y="8418"/>
                  <a:pt x="5817" y="8442"/>
                </a:cubicBezTo>
                <a:lnTo>
                  <a:pt x="5817" y="8457"/>
                </a:lnTo>
                <a:cubicBezTo>
                  <a:pt x="5817" y="8480"/>
                  <a:pt x="5834" y="8491"/>
                  <a:pt x="5852" y="8491"/>
                </a:cubicBezTo>
                <a:cubicBezTo>
                  <a:pt x="5869" y="8491"/>
                  <a:pt x="5887" y="8480"/>
                  <a:pt x="5887" y="8457"/>
                </a:cubicBezTo>
                <a:lnTo>
                  <a:pt x="5887" y="8442"/>
                </a:lnTo>
                <a:cubicBezTo>
                  <a:pt x="5887" y="8418"/>
                  <a:pt x="5869" y="8407"/>
                  <a:pt x="5852" y="8407"/>
                </a:cubicBezTo>
                <a:close/>
                <a:moveTo>
                  <a:pt x="20654" y="8438"/>
                </a:moveTo>
                <a:cubicBezTo>
                  <a:pt x="20609" y="8438"/>
                  <a:pt x="20609" y="8510"/>
                  <a:pt x="20654" y="8510"/>
                </a:cubicBezTo>
                <a:cubicBezTo>
                  <a:pt x="20700" y="8510"/>
                  <a:pt x="20700" y="8438"/>
                  <a:pt x="20654" y="8438"/>
                </a:cubicBezTo>
                <a:close/>
                <a:moveTo>
                  <a:pt x="7924" y="8489"/>
                </a:moveTo>
                <a:cubicBezTo>
                  <a:pt x="7901" y="8489"/>
                  <a:pt x="7901" y="8523"/>
                  <a:pt x="7924" y="8523"/>
                </a:cubicBezTo>
                <a:cubicBezTo>
                  <a:pt x="7948" y="8523"/>
                  <a:pt x="7948" y="8489"/>
                  <a:pt x="7924" y="8489"/>
                </a:cubicBezTo>
                <a:close/>
                <a:moveTo>
                  <a:pt x="5497" y="8389"/>
                </a:moveTo>
                <a:cubicBezTo>
                  <a:pt x="5492" y="8389"/>
                  <a:pt x="5487" y="8390"/>
                  <a:pt x="5482" y="8391"/>
                </a:cubicBezTo>
                <a:cubicBezTo>
                  <a:pt x="5456" y="8400"/>
                  <a:pt x="5435" y="8429"/>
                  <a:pt x="5446" y="8457"/>
                </a:cubicBezTo>
                <a:cubicBezTo>
                  <a:pt x="5451" y="8473"/>
                  <a:pt x="5456" y="8487"/>
                  <a:pt x="5461" y="8501"/>
                </a:cubicBezTo>
                <a:cubicBezTo>
                  <a:pt x="5469" y="8524"/>
                  <a:pt x="5490" y="8540"/>
                  <a:pt x="5513" y="8540"/>
                </a:cubicBezTo>
                <a:cubicBezTo>
                  <a:pt x="5517" y="8540"/>
                  <a:pt x="5522" y="8539"/>
                  <a:pt x="5526" y="8538"/>
                </a:cubicBezTo>
                <a:cubicBezTo>
                  <a:pt x="5553" y="8530"/>
                  <a:pt x="5573" y="8500"/>
                  <a:pt x="5563" y="8473"/>
                </a:cubicBezTo>
                <a:cubicBezTo>
                  <a:pt x="5558" y="8457"/>
                  <a:pt x="5553" y="8443"/>
                  <a:pt x="5547" y="8428"/>
                </a:cubicBezTo>
                <a:cubicBezTo>
                  <a:pt x="5540" y="8406"/>
                  <a:pt x="5520" y="8389"/>
                  <a:pt x="5497" y="8389"/>
                </a:cubicBezTo>
                <a:close/>
                <a:moveTo>
                  <a:pt x="8141" y="8458"/>
                </a:moveTo>
                <a:cubicBezTo>
                  <a:pt x="8130" y="8458"/>
                  <a:pt x="8119" y="8463"/>
                  <a:pt x="8113" y="8476"/>
                </a:cubicBezTo>
                <a:cubicBezTo>
                  <a:pt x="8108" y="8487"/>
                  <a:pt x="8102" y="8496"/>
                  <a:pt x="8097" y="8506"/>
                </a:cubicBezTo>
                <a:cubicBezTo>
                  <a:pt x="8083" y="8535"/>
                  <a:pt x="8107" y="8560"/>
                  <a:pt x="8131" y="8560"/>
                </a:cubicBezTo>
                <a:cubicBezTo>
                  <a:pt x="8142" y="8560"/>
                  <a:pt x="8152" y="8555"/>
                  <a:pt x="8159" y="8542"/>
                </a:cubicBezTo>
                <a:cubicBezTo>
                  <a:pt x="8164" y="8532"/>
                  <a:pt x="8169" y="8522"/>
                  <a:pt x="8175" y="8512"/>
                </a:cubicBezTo>
                <a:cubicBezTo>
                  <a:pt x="8189" y="8484"/>
                  <a:pt x="8164" y="8458"/>
                  <a:pt x="8141" y="8458"/>
                </a:cubicBezTo>
                <a:close/>
                <a:moveTo>
                  <a:pt x="18579" y="8429"/>
                </a:moveTo>
                <a:cubicBezTo>
                  <a:pt x="18560" y="8429"/>
                  <a:pt x="18541" y="8438"/>
                  <a:pt x="18532" y="8455"/>
                </a:cubicBezTo>
                <a:cubicBezTo>
                  <a:pt x="18527" y="8466"/>
                  <a:pt x="18522" y="8475"/>
                  <a:pt x="18517" y="8486"/>
                </a:cubicBezTo>
                <a:cubicBezTo>
                  <a:pt x="18504" y="8512"/>
                  <a:pt x="18509" y="8543"/>
                  <a:pt x="18536" y="8559"/>
                </a:cubicBezTo>
                <a:cubicBezTo>
                  <a:pt x="18544" y="8564"/>
                  <a:pt x="18554" y="8566"/>
                  <a:pt x="18563" y="8566"/>
                </a:cubicBezTo>
                <a:cubicBezTo>
                  <a:pt x="18582" y="8566"/>
                  <a:pt x="18601" y="8557"/>
                  <a:pt x="18610" y="8539"/>
                </a:cubicBezTo>
                <a:cubicBezTo>
                  <a:pt x="18615" y="8528"/>
                  <a:pt x="18620" y="8520"/>
                  <a:pt x="18625" y="8510"/>
                </a:cubicBezTo>
                <a:cubicBezTo>
                  <a:pt x="18638" y="8483"/>
                  <a:pt x="18633" y="8452"/>
                  <a:pt x="18606" y="8436"/>
                </a:cubicBezTo>
                <a:cubicBezTo>
                  <a:pt x="18598" y="8432"/>
                  <a:pt x="18588" y="8429"/>
                  <a:pt x="18579" y="8429"/>
                </a:cubicBezTo>
                <a:close/>
                <a:moveTo>
                  <a:pt x="24444" y="8484"/>
                </a:moveTo>
                <a:cubicBezTo>
                  <a:pt x="24436" y="8484"/>
                  <a:pt x="24428" y="8487"/>
                  <a:pt x="24421" y="8495"/>
                </a:cubicBezTo>
                <a:lnTo>
                  <a:pt x="24405" y="8511"/>
                </a:lnTo>
                <a:cubicBezTo>
                  <a:pt x="24380" y="8535"/>
                  <a:pt x="24404" y="8570"/>
                  <a:pt x="24432" y="8570"/>
                </a:cubicBezTo>
                <a:cubicBezTo>
                  <a:pt x="24440" y="8570"/>
                  <a:pt x="24448" y="8567"/>
                  <a:pt x="24455" y="8560"/>
                </a:cubicBezTo>
                <a:lnTo>
                  <a:pt x="24471" y="8544"/>
                </a:lnTo>
                <a:cubicBezTo>
                  <a:pt x="24496" y="8519"/>
                  <a:pt x="24471" y="8484"/>
                  <a:pt x="24444" y="8484"/>
                </a:cubicBezTo>
                <a:close/>
                <a:moveTo>
                  <a:pt x="17875" y="8491"/>
                </a:moveTo>
                <a:cubicBezTo>
                  <a:pt x="17848" y="8491"/>
                  <a:pt x="17824" y="8527"/>
                  <a:pt x="17849" y="8552"/>
                </a:cubicBezTo>
                <a:cubicBezTo>
                  <a:pt x="17858" y="8562"/>
                  <a:pt x="17869" y="8572"/>
                  <a:pt x="17880" y="8581"/>
                </a:cubicBezTo>
                <a:cubicBezTo>
                  <a:pt x="17887" y="8589"/>
                  <a:pt x="17895" y="8592"/>
                  <a:pt x="17903" y="8592"/>
                </a:cubicBezTo>
                <a:cubicBezTo>
                  <a:pt x="17930" y="8592"/>
                  <a:pt x="17954" y="8556"/>
                  <a:pt x="17929" y="8532"/>
                </a:cubicBezTo>
                <a:lnTo>
                  <a:pt x="17898" y="8501"/>
                </a:lnTo>
                <a:cubicBezTo>
                  <a:pt x="17891" y="8494"/>
                  <a:pt x="17883" y="8491"/>
                  <a:pt x="17875" y="8491"/>
                </a:cubicBezTo>
                <a:close/>
                <a:moveTo>
                  <a:pt x="9246" y="8552"/>
                </a:moveTo>
                <a:cubicBezTo>
                  <a:pt x="9242" y="8552"/>
                  <a:pt x="9238" y="8554"/>
                  <a:pt x="9234" y="8558"/>
                </a:cubicBezTo>
                <a:lnTo>
                  <a:pt x="9218" y="8574"/>
                </a:lnTo>
                <a:cubicBezTo>
                  <a:pt x="9206" y="8586"/>
                  <a:pt x="9218" y="8603"/>
                  <a:pt x="9231" y="8603"/>
                </a:cubicBezTo>
                <a:cubicBezTo>
                  <a:pt x="9235" y="8603"/>
                  <a:pt x="9240" y="8602"/>
                  <a:pt x="9243" y="8598"/>
                </a:cubicBezTo>
                <a:lnTo>
                  <a:pt x="9259" y="8582"/>
                </a:lnTo>
                <a:cubicBezTo>
                  <a:pt x="9272" y="8571"/>
                  <a:pt x="9260" y="8552"/>
                  <a:pt x="9246" y="8552"/>
                </a:cubicBezTo>
                <a:close/>
                <a:moveTo>
                  <a:pt x="3906" y="8569"/>
                </a:moveTo>
                <a:cubicBezTo>
                  <a:pt x="3882" y="8569"/>
                  <a:pt x="3882" y="8605"/>
                  <a:pt x="3906" y="8605"/>
                </a:cubicBezTo>
                <a:cubicBezTo>
                  <a:pt x="3928" y="8605"/>
                  <a:pt x="3929" y="8569"/>
                  <a:pt x="3906" y="8569"/>
                </a:cubicBezTo>
                <a:close/>
                <a:moveTo>
                  <a:pt x="13468" y="8576"/>
                </a:moveTo>
                <a:cubicBezTo>
                  <a:pt x="13423" y="8576"/>
                  <a:pt x="13423" y="8647"/>
                  <a:pt x="13468" y="8647"/>
                </a:cubicBezTo>
                <a:cubicBezTo>
                  <a:pt x="13468" y="8647"/>
                  <a:pt x="13469" y="8647"/>
                  <a:pt x="13469" y="8647"/>
                </a:cubicBezTo>
                <a:cubicBezTo>
                  <a:pt x="13513" y="8647"/>
                  <a:pt x="13514" y="8576"/>
                  <a:pt x="13468" y="8576"/>
                </a:cubicBezTo>
                <a:close/>
                <a:moveTo>
                  <a:pt x="13019" y="8512"/>
                </a:moveTo>
                <a:cubicBezTo>
                  <a:pt x="12978" y="8512"/>
                  <a:pt x="12942" y="8565"/>
                  <a:pt x="12979" y="8602"/>
                </a:cubicBezTo>
                <a:lnTo>
                  <a:pt x="13009" y="8632"/>
                </a:lnTo>
                <a:cubicBezTo>
                  <a:pt x="13020" y="8643"/>
                  <a:pt x="13033" y="8648"/>
                  <a:pt x="13045" y="8648"/>
                </a:cubicBezTo>
                <a:cubicBezTo>
                  <a:pt x="13086" y="8648"/>
                  <a:pt x="13123" y="8595"/>
                  <a:pt x="13085" y="8558"/>
                </a:cubicBezTo>
                <a:cubicBezTo>
                  <a:pt x="13075" y="8548"/>
                  <a:pt x="13066" y="8537"/>
                  <a:pt x="13055" y="8527"/>
                </a:cubicBezTo>
                <a:cubicBezTo>
                  <a:pt x="13044" y="8516"/>
                  <a:pt x="13032" y="8512"/>
                  <a:pt x="13019" y="8512"/>
                </a:cubicBezTo>
                <a:close/>
                <a:moveTo>
                  <a:pt x="15691" y="8597"/>
                </a:moveTo>
                <a:cubicBezTo>
                  <a:pt x="15685" y="8597"/>
                  <a:pt x="15680" y="8598"/>
                  <a:pt x="15674" y="8601"/>
                </a:cubicBezTo>
                <a:cubicBezTo>
                  <a:pt x="15663" y="8606"/>
                  <a:pt x="15655" y="8611"/>
                  <a:pt x="15644" y="8616"/>
                </a:cubicBezTo>
                <a:cubicBezTo>
                  <a:pt x="15609" y="8634"/>
                  <a:pt x="15630" y="8683"/>
                  <a:pt x="15662" y="8683"/>
                </a:cubicBezTo>
                <a:cubicBezTo>
                  <a:pt x="15667" y="8683"/>
                  <a:pt x="15673" y="8681"/>
                  <a:pt x="15679" y="8678"/>
                </a:cubicBezTo>
                <a:cubicBezTo>
                  <a:pt x="15689" y="8673"/>
                  <a:pt x="15699" y="8668"/>
                  <a:pt x="15709" y="8663"/>
                </a:cubicBezTo>
                <a:cubicBezTo>
                  <a:pt x="15744" y="8645"/>
                  <a:pt x="15722" y="8597"/>
                  <a:pt x="15691" y="8597"/>
                </a:cubicBezTo>
                <a:close/>
                <a:moveTo>
                  <a:pt x="22217" y="8623"/>
                </a:moveTo>
                <a:cubicBezTo>
                  <a:pt x="22171" y="8623"/>
                  <a:pt x="22171" y="8694"/>
                  <a:pt x="22217" y="8694"/>
                </a:cubicBezTo>
                <a:cubicBezTo>
                  <a:pt x="22261" y="8694"/>
                  <a:pt x="22262" y="8623"/>
                  <a:pt x="22217" y="8623"/>
                </a:cubicBezTo>
                <a:close/>
                <a:moveTo>
                  <a:pt x="450" y="8589"/>
                </a:moveTo>
                <a:cubicBezTo>
                  <a:pt x="432" y="8589"/>
                  <a:pt x="414" y="8600"/>
                  <a:pt x="414" y="8623"/>
                </a:cubicBezTo>
                <a:lnTo>
                  <a:pt x="414" y="8668"/>
                </a:lnTo>
                <a:cubicBezTo>
                  <a:pt x="414" y="8690"/>
                  <a:pt x="432" y="8702"/>
                  <a:pt x="450" y="8702"/>
                </a:cubicBezTo>
                <a:cubicBezTo>
                  <a:pt x="467" y="8702"/>
                  <a:pt x="485" y="8690"/>
                  <a:pt x="485" y="8668"/>
                </a:cubicBezTo>
                <a:lnTo>
                  <a:pt x="485" y="8623"/>
                </a:lnTo>
                <a:cubicBezTo>
                  <a:pt x="486" y="8600"/>
                  <a:pt x="468" y="8589"/>
                  <a:pt x="450" y="8589"/>
                </a:cubicBezTo>
                <a:close/>
                <a:moveTo>
                  <a:pt x="22711" y="8607"/>
                </a:moveTo>
                <a:cubicBezTo>
                  <a:pt x="22643" y="8607"/>
                  <a:pt x="22642" y="8715"/>
                  <a:pt x="22711" y="8715"/>
                </a:cubicBezTo>
                <a:cubicBezTo>
                  <a:pt x="22779" y="8714"/>
                  <a:pt x="22780" y="8607"/>
                  <a:pt x="22711" y="8607"/>
                </a:cubicBezTo>
                <a:close/>
                <a:moveTo>
                  <a:pt x="14030" y="8675"/>
                </a:moveTo>
                <a:cubicBezTo>
                  <a:pt x="14016" y="8675"/>
                  <a:pt x="14004" y="8693"/>
                  <a:pt x="14016" y="8706"/>
                </a:cubicBezTo>
                <a:lnTo>
                  <a:pt x="14032" y="8721"/>
                </a:lnTo>
                <a:cubicBezTo>
                  <a:pt x="14035" y="8725"/>
                  <a:pt x="14039" y="8726"/>
                  <a:pt x="14043" y="8726"/>
                </a:cubicBezTo>
                <a:cubicBezTo>
                  <a:pt x="14057" y="8726"/>
                  <a:pt x="14069" y="8708"/>
                  <a:pt x="14057" y="8696"/>
                </a:cubicBezTo>
                <a:lnTo>
                  <a:pt x="14041" y="8680"/>
                </a:lnTo>
                <a:cubicBezTo>
                  <a:pt x="14038" y="8677"/>
                  <a:pt x="14034" y="8675"/>
                  <a:pt x="14030" y="8675"/>
                </a:cubicBezTo>
                <a:close/>
                <a:moveTo>
                  <a:pt x="21585" y="8633"/>
                </a:moveTo>
                <a:cubicBezTo>
                  <a:pt x="21516" y="8633"/>
                  <a:pt x="21516" y="8741"/>
                  <a:pt x="21585" y="8741"/>
                </a:cubicBezTo>
                <a:cubicBezTo>
                  <a:pt x="21653" y="8741"/>
                  <a:pt x="21653" y="8633"/>
                  <a:pt x="21585" y="8633"/>
                </a:cubicBezTo>
                <a:close/>
                <a:moveTo>
                  <a:pt x="5059" y="8602"/>
                </a:moveTo>
                <a:cubicBezTo>
                  <a:pt x="5050" y="8602"/>
                  <a:pt x="5040" y="8606"/>
                  <a:pt x="5034" y="8612"/>
                </a:cubicBezTo>
                <a:cubicBezTo>
                  <a:pt x="5020" y="8627"/>
                  <a:pt x="5021" y="8648"/>
                  <a:pt x="5034" y="8663"/>
                </a:cubicBezTo>
                <a:cubicBezTo>
                  <a:pt x="5055" y="8688"/>
                  <a:pt x="5075" y="8712"/>
                  <a:pt x="5096" y="8737"/>
                </a:cubicBezTo>
                <a:cubicBezTo>
                  <a:pt x="5101" y="8745"/>
                  <a:pt x="5110" y="8748"/>
                  <a:pt x="5119" y="8748"/>
                </a:cubicBezTo>
                <a:cubicBezTo>
                  <a:pt x="5129" y="8748"/>
                  <a:pt x="5139" y="8744"/>
                  <a:pt x="5146" y="8737"/>
                </a:cubicBezTo>
                <a:cubicBezTo>
                  <a:pt x="5160" y="8722"/>
                  <a:pt x="5159" y="8701"/>
                  <a:pt x="5146" y="8688"/>
                </a:cubicBezTo>
                <a:cubicBezTo>
                  <a:pt x="5125" y="8663"/>
                  <a:pt x="5105" y="8637"/>
                  <a:pt x="5084" y="8612"/>
                </a:cubicBezTo>
                <a:cubicBezTo>
                  <a:pt x="5078" y="8606"/>
                  <a:pt x="5069" y="8602"/>
                  <a:pt x="5059" y="8602"/>
                </a:cubicBezTo>
                <a:close/>
                <a:moveTo>
                  <a:pt x="20278" y="8646"/>
                </a:moveTo>
                <a:cubicBezTo>
                  <a:pt x="20272" y="8646"/>
                  <a:pt x="20266" y="8648"/>
                  <a:pt x="20260" y="8652"/>
                </a:cubicBezTo>
                <a:cubicBezTo>
                  <a:pt x="20244" y="8663"/>
                  <a:pt x="20229" y="8672"/>
                  <a:pt x="20216" y="8682"/>
                </a:cubicBezTo>
                <a:cubicBezTo>
                  <a:pt x="20183" y="8704"/>
                  <a:pt x="20202" y="8750"/>
                  <a:pt x="20231" y="8750"/>
                </a:cubicBezTo>
                <a:cubicBezTo>
                  <a:pt x="20237" y="8750"/>
                  <a:pt x="20244" y="8748"/>
                  <a:pt x="20250" y="8743"/>
                </a:cubicBezTo>
                <a:cubicBezTo>
                  <a:pt x="20266" y="8733"/>
                  <a:pt x="20281" y="8724"/>
                  <a:pt x="20295" y="8714"/>
                </a:cubicBezTo>
                <a:cubicBezTo>
                  <a:pt x="20327" y="8693"/>
                  <a:pt x="20307" y="8646"/>
                  <a:pt x="20278" y="8646"/>
                </a:cubicBezTo>
                <a:close/>
                <a:moveTo>
                  <a:pt x="19706" y="8615"/>
                </a:moveTo>
                <a:cubicBezTo>
                  <a:pt x="19702" y="8615"/>
                  <a:pt x="19697" y="8615"/>
                  <a:pt x="19693" y="8616"/>
                </a:cubicBezTo>
                <a:cubicBezTo>
                  <a:pt x="19667" y="8625"/>
                  <a:pt x="19647" y="8654"/>
                  <a:pt x="19656" y="8682"/>
                </a:cubicBezTo>
                <a:cubicBezTo>
                  <a:pt x="19661" y="8695"/>
                  <a:pt x="19666" y="8711"/>
                  <a:pt x="19671" y="8726"/>
                </a:cubicBezTo>
                <a:cubicBezTo>
                  <a:pt x="19678" y="8749"/>
                  <a:pt x="19699" y="8765"/>
                  <a:pt x="19722" y="8765"/>
                </a:cubicBezTo>
                <a:cubicBezTo>
                  <a:pt x="19726" y="8765"/>
                  <a:pt x="19731" y="8765"/>
                  <a:pt x="19736" y="8763"/>
                </a:cubicBezTo>
                <a:cubicBezTo>
                  <a:pt x="19762" y="8756"/>
                  <a:pt x="19782" y="8725"/>
                  <a:pt x="19773" y="8698"/>
                </a:cubicBezTo>
                <a:cubicBezTo>
                  <a:pt x="19767" y="8682"/>
                  <a:pt x="19762" y="8668"/>
                  <a:pt x="19758" y="8653"/>
                </a:cubicBezTo>
                <a:cubicBezTo>
                  <a:pt x="19751" y="8630"/>
                  <a:pt x="19730" y="8615"/>
                  <a:pt x="19706" y="8615"/>
                </a:cubicBezTo>
                <a:close/>
                <a:moveTo>
                  <a:pt x="12192" y="8659"/>
                </a:moveTo>
                <a:cubicBezTo>
                  <a:pt x="12122" y="8659"/>
                  <a:pt x="12122" y="8767"/>
                  <a:pt x="12192" y="8767"/>
                </a:cubicBezTo>
                <a:cubicBezTo>
                  <a:pt x="12260" y="8767"/>
                  <a:pt x="12260" y="8659"/>
                  <a:pt x="12192" y="8659"/>
                </a:cubicBezTo>
                <a:close/>
                <a:moveTo>
                  <a:pt x="3168" y="8733"/>
                </a:moveTo>
                <a:cubicBezTo>
                  <a:pt x="3145" y="8733"/>
                  <a:pt x="3145" y="8768"/>
                  <a:pt x="3168" y="8768"/>
                </a:cubicBezTo>
                <a:lnTo>
                  <a:pt x="3184" y="8768"/>
                </a:lnTo>
                <a:cubicBezTo>
                  <a:pt x="3206" y="8767"/>
                  <a:pt x="3206" y="8733"/>
                  <a:pt x="3184" y="8733"/>
                </a:cubicBezTo>
                <a:close/>
                <a:moveTo>
                  <a:pt x="13579" y="8701"/>
                </a:moveTo>
                <a:cubicBezTo>
                  <a:pt x="13533" y="8701"/>
                  <a:pt x="13533" y="8773"/>
                  <a:pt x="13579" y="8773"/>
                </a:cubicBezTo>
                <a:cubicBezTo>
                  <a:pt x="13580" y="8773"/>
                  <a:pt x="13580" y="8773"/>
                  <a:pt x="13580" y="8773"/>
                </a:cubicBezTo>
                <a:cubicBezTo>
                  <a:pt x="13623" y="8773"/>
                  <a:pt x="13623" y="8701"/>
                  <a:pt x="13579" y="8701"/>
                </a:cubicBezTo>
                <a:close/>
                <a:moveTo>
                  <a:pt x="14841" y="8645"/>
                </a:moveTo>
                <a:cubicBezTo>
                  <a:pt x="14813" y="8645"/>
                  <a:pt x="14790" y="8681"/>
                  <a:pt x="14815" y="8706"/>
                </a:cubicBezTo>
                <a:cubicBezTo>
                  <a:pt x="14834" y="8725"/>
                  <a:pt x="14854" y="8746"/>
                  <a:pt x="14875" y="8766"/>
                </a:cubicBezTo>
                <a:cubicBezTo>
                  <a:pt x="14882" y="8774"/>
                  <a:pt x="14891" y="8777"/>
                  <a:pt x="14899" y="8777"/>
                </a:cubicBezTo>
                <a:cubicBezTo>
                  <a:pt x="14926" y="8777"/>
                  <a:pt x="14951" y="8740"/>
                  <a:pt x="14925" y="8716"/>
                </a:cubicBezTo>
                <a:cubicBezTo>
                  <a:pt x="14905" y="8695"/>
                  <a:pt x="14886" y="8675"/>
                  <a:pt x="14865" y="8656"/>
                </a:cubicBezTo>
                <a:cubicBezTo>
                  <a:pt x="14857" y="8649"/>
                  <a:pt x="14849" y="8645"/>
                  <a:pt x="14841" y="8645"/>
                </a:cubicBezTo>
                <a:close/>
                <a:moveTo>
                  <a:pt x="24791" y="8695"/>
                </a:moveTo>
                <a:cubicBezTo>
                  <a:pt x="24763" y="8695"/>
                  <a:pt x="24739" y="8731"/>
                  <a:pt x="24764" y="8756"/>
                </a:cubicBezTo>
                <a:cubicBezTo>
                  <a:pt x="24770" y="8762"/>
                  <a:pt x="24775" y="8766"/>
                  <a:pt x="24780" y="8772"/>
                </a:cubicBezTo>
                <a:cubicBezTo>
                  <a:pt x="24787" y="8779"/>
                  <a:pt x="24796" y="8782"/>
                  <a:pt x="24804" y="8782"/>
                </a:cubicBezTo>
                <a:cubicBezTo>
                  <a:pt x="24831" y="8782"/>
                  <a:pt x="24856" y="8746"/>
                  <a:pt x="24830" y="8721"/>
                </a:cubicBezTo>
                <a:lnTo>
                  <a:pt x="24815" y="8706"/>
                </a:lnTo>
                <a:cubicBezTo>
                  <a:pt x="24807" y="8698"/>
                  <a:pt x="24799" y="8695"/>
                  <a:pt x="24791" y="8695"/>
                </a:cubicBezTo>
                <a:close/>
                <a:moveTo>
                  <a:pt x="23375" y="8669"/>
                </a:moveTo>
                <a:cubicBezTo>
                  <a:pt x="23334" y="8669"/>
                  <a:pt x="23297" y="8722"/>
                  <a:pt x="23334" y="8759"/>
                </a:cubicBezTo>
                <a:lnTo>
                  <a:pt x="23350" y="8775"/>
                </a:lnTo>
                <a:cubicBezTo>
                  <a:pt x="23361" y="8786"/>
                  <a:pt x="23374" y="8791"/>
                  <a:pt x="23386" y="8791"/>
                </a:cubicBezTo>
                <a:cubicBezTo>
                  <a:pt x="23427" y="8791"/>
                  <a:pt x="23464" y="8737"/>
                  <a:pt x="23427" y="8700"/>
                </a:cubicBezTo>
                <a:lnTo>
                  <a:pt x="23411" y="8685"/>
                </a:lnTo>
                <a:cubicBezTo>
                  <a:pt x="23400" y="8674"/>
                  <a:pt x="23387" y="8669"/>
                  <a:pt x="23375" y="8669"/>
                </a:cubicBezTo>
                <a:close/>
                <a:moveTo>
                  <a:pt x="15302" y="8634"/>
                </a:moveTo>
                <a:cubicBezTo>
                  <a:pt x="15284" y="8634"/>
                  <a:pt x="15267" y="8646"/>
                  <a:pt x="15268" y="8669"/>
                </a:cubicBezTo>
                <a:cubicBezTo>
                  <a:pt x="15270" y="8713"/>
                  <a:pt x="15289" y="8756"/>
                  <a:pt x="15325" y="8784"/>
                </a:cubicBezTo>
                <a:cubicBezTo>
                  <a:pt x="15332" y="8790"/>
                  <a:pt x="15342" y="8794"/>
                  <a:pt x="15351" y="8794"/>
                </a:cubicBezTo>
                <a:cubicBezTo>
                  <a:pt x="15359" y="8794"/>
                  <a:pt x="15367" y="8791"/>
                  <a:pt x="15374" y="8784"/>
                </a:cubicBezTo>
                <a:cubicBezTo>
                  <a:pt x="15387" y="8773"/>
                  <a:pt x="15389" y="8746"/>
                  <a:pt x="15374" y="8735"/>
                </a:cubicBezTo>
                <a:cubicBezTo>
                  <a:pt x="15353" y="8717"/>
                  <a:pt x="15340" y="8696"/>
                  <a:pt x="15339" y="8669"/>
                </a:cubicBezTo>
                <a:cubicBezTo>
                  <a:pt x="15338" y="8646"/>
                  <a:pt x="15319" y="8634"/>
                  <a:pt x="15302" y="8634"/>
                </a:cubicBezTo>
                <a:close/>
                <a:moveTo>
                  <a:pt x="6610" y="8696"/>
                </a:moveTo>
                <a:cubicBezTo>
                  <a:pt x="6592" y="8696"/>
                  <a:pt x="6574" y="8708"/>
                  <a:pt x="6574" y="8731"/>
                </a:cubicBezTo>
                <a:lnTo>
                  <a:pt x="6574" y="8761"/>
                </a:lnTo>
                <a:cubicBezTo>
                  <a:pt x="6573" y="8784"/>
                  <a:pt x="6591" y="8795"/>
                  <a:pt x="6609" y="8795"/>
                </a:cubicBezTo>
                <a:cubicBezTo>
                  <a:pt x="6627" y="8795"/>
                  <a:pt x="6645" y="8784"/>
                  <a:pt x="6645" y="8761"/>
                </a:cubicBezTo>
                <a:lnTo>
                  <a:pt x="6645" y="8731"/>
                </a:lnTo>
                <a:cubicBezTo>
                  <a:pt x="6645" y="8708"/>
                  <a:pt x="6627" y="8696"/>
                  <a:pt x="6610" y="8696"/>
                </a:cubicBezTo>
                <a:close/>
                <a:moveTo>
                  <a:pt x="10256" y="8656"/>
                </a:moveTo>
                <a:cubicBezTo>
                  <a:pt x="10215" y="8656"/>
                  <a:pt x="10178" y="8709"/>
                  <a:pt x="10215" y="8746"/>
                </a:cubicBezTo>
                <a:lnTo>
                  <a:pt x="10260" y="8790"/>
                </a:lnTo>
                <a:cubicBezTo>
                  <a:pt x="10271" y="8802"/>
                  <a:pt x="10284" y="8806"/>
                  <a:pt x="10296" y="8806"/>
                </a:cubicBezTo>
                <a:cubicBezTo>
                  <a:pt x="10337" y="8806"/>
                  <a:pt x="10374" y="8753"/>
                  <a:pt x="10337" y="8716"/>
                </a:cubicBezTo>
                <a:lnTo>
                  <a:pt x="10292" y="8672"/>
                </a:lnTo>
                <a:cubicBezTo>
                  <a:pt x="10281" y="8661"/>
                  <a:pt x="10268" y="8656"/>
                  <a:pt x="10256" y="8656"/>
                </a:cubicBezTo>
                <a:close/>
                <a:moveTo>
                  <a:pt x="7309" y="8739"/>
                </a:moveTo>
                <a:cubicBezTo>
                  <a:pt x="7291" y="8739"/>
                  <a:pt x="7274" y="8751"/>
                  <a:pt x="7274" y="8774"/>
                </a:cubicBezTo>
                <a:lnTo>
                  <a:pt x="7274" y="8789"/>
                </a:lnTo>
                <a:cubicBezTo>
                  <a:pt x="7273" y="8812"/>
                  <a:pt x="7290" y="8824"/>
                  <a:pt x="7308" y="8824"/>
                </a:cubicBezTo>
                <a:cubicBezTo>
                  <a:pt x="7326" y="8824"/>
                  <a:pt x="7343" y="8812"/>
                  <a:pt x="7344" y="8789"/>
                </a:cubicBezTo>
                <a:lnTo>
                  <a:pt x="7344" y="8774"/>
                </a:lnTo>
                <a:cubicBezTo>
                  <a:pt x="7344" y="8751"/>
                  <a:pt x="7326" y="8739"/>
                  <a:pt x="7309" y="8739"/>
                </a:cubicBezTo>
                <a:close/>
                <a:moveTo>
                  <a:pt x="900" y="8754"/>
                </a:moveTo>
                <a:cubicBezTo>
                  <a:pt x="854" y="8754"/>
                  <a:pt x="854" y="8825"/>
                  <a:pt x="900" y="8825"/>
                </a:cubicBezTo>
                <a:lnTo>
                  <a:pt x="916" y="8825"/>
                </a:lnTo>
                <a:cubicBezTo>
                  <a:pt x="961" y="8825"/>
                  <a:pt x="962" y="8754"/>
                  <a:pt x="916" y="8754"/>
                </a:cubicBezTo>
                <a:close/>
                <a:moveTo>
                  <a:pt x="2493" y="8760"/>
                </a:moveTo>
                <a:cubicBezTo>
                  <a:pt x="2481" y="8760"/>
                  <a:pt x="2468" y="8774"/>
                  <a:pt x="2476" y="8788"/>
                </a:cubicBezTo>
                <a:cubicBezTo>
                  <a:pt x="2481" y="8799"/>
                  <a:pt x="2486" y="8809"/>
                  <a:pt x="2491" y="8819"/>
                </a:cubicBezTo>
                <a:cubicBezTo>
                  <a:pt x="2495" y="8825"/>
                  <a:pt x="2500" y="8828"/>
                  <a:pt x="2505" y="8828"/>
                </a:cubicBezTo>
                <a:cubicBezTo>
                  <a:pt x="2517" y="8828"/>
                  <a:pt x="2529" y="8814"/>
                  <a:pt x="2522" y="8800"/>
                </a:cubicBezTo>
                <a:cubicBezTo>
                  <a:pt x="2517" y="8789"/>
                  <a:pt x="2511" y="8780"/>
                  <a:pt x="2506" y="8769"/>
                </a:cubicBezTo>
                <a:cubicBezTo>
                  <a:pt x="2503" y="8763"/>
                  <a:pt x="2498" y="8760"/>
                  <a:pt x="2493" y="8760"/>
                </a:cubicBezTo>
                <a:close/>
                <a:moveTo>
                  <a:pt x="18534" y="8702"/>
                </a:moveTo>
                <a:cubicBezTo>
                  <a:pt x="18507" y="8702"/>
                  <a:pt x="18480" y="8719"/>
                  <a:pt x="18480" y="8754"/>
                </a:cubicBezTo>
                <a:lnTo>
                  <a:pt x="18480" y="8784"/>
                </a:lnTo>
                <a:cubicBezTo>
                  <a:pt x="18480" y="8818"/>
                  <a:pt x="18507" y="8836"/>
                  <a:pt x="18534" y="8836"/>
                </a:cubicBezTo>
                <a:cubicBezTo>
                  <a:pt x="18561" y="8836"/>
                  <a:pt x="18588" y="8819"/>
                  <a:pt x="18588" y="8784"/>
                </a:cubicBezTo>
                <a:lnTo>
                  <a:pt x="18588" y="8754"/>
                </a:lnTo>
                <a:cubicBezTo>
                  <a:pt x="18588" y="8719"/>
                  <a:pt x="18561" y="8702"/>
                  <a:pt x="18534" y="8702"/>
                </a:cubicBezTo>
                <a:close/>
                <a:moveTo>
                  <a:pt x="6037" y="8705"/>
                </a:moveTo>
                <a:cubicBezTo>
                  <a:pt x="6018" y="8705"/>
                  <a:pt x="5999" y="8714"/>
                  <a:pt x="5990" y="8732"/>
                </a:cubicBezTo>
                <a:cubicBezTo>
                  <a:pt x="5985" y="8742"/>
                  <a:pt x="5980" y="8752"/>
                  <a:pt x="5975" y="8762"/>
                </a:cubicBezTo>
                <a:cubicBezTo>
                  <a:pt x="5961" y="8788"/>
                  <a:pt x="5966" y="8820"/>
                  <a:pt x="5995" y="8835"/>
                </a:cubicBezTo>
                <a:cubicBezTo>
                  <a:pt x="6002" y="8840"/>
                  <a:pt x="6011" y="8843"/>
                  <a:pt x="6021" y="8843"/>
                </a:cubicBezTo>
                <a:cubicBezTo>
                  <a:pt x="6039" y="8843"/>
                  <a:pt x="6059" y="8833"/>
                  <a:pt x="6068" y="8816"/>
                </a:cubicBezTo>
                <a:cubicBezTo>
                  <a:pt x="6073" y="8805"/>
                  <a:pt x="6078" y="8796"/>
                  <a:pt x="6084" y="8785"/>
                </a:cubicBezTo>
                <a:cubicBezTo>
                  <a:pt x="6096" y="8759"/>
                  <a:pt x="6090" y="8726"/>
                  <a:pt x="6064" y="8712"/>
                </a:cubicBezTo>
                <a:cubicBezTo>
                  <a:pt x="6056" y="8707"/>
                  <a:pt x="6046" y="8705"/>
                  <a:pt x="6037" y="8705"/>
                </a:cubicBezTo>
                <a:close/>
                <a:moveTo>
                  <a:pt x="14419" y="8798"/>
                </a:moveTo>
                <a:cubicBezTo>
                  <a:pt x="14406" y="8798"/>
                  <a:pt x="14395" y="8815"/>
                  <a:pt x="14407" y="8827"/>
                </a:cubicBezTo>
                <a:lnTo>
                  <a:pt x="14423" y="8843"/>
                </a:lnTo>
                <a:cubicBezTo>
                  <a:pt x="14426" y="8847"/>
                  <a:pt x="14430" y="8849"/>
                  <a:pt x="14434" y="8849"/>
                </a:cubicBezTo>
                <a:cubicBezTo>
                  <a:pt x="14447" y="8849"/>
                  <a:pt x="14459" y="8831"/>
                  <a:pt x="14447" y="8819"/>
                </a:cubicBezTo>
                <a:cubicBezTo>
                  <a:pt x="14441" y="8811"/>
                  <a:pt x="14436" y="8806"/>
                  <a:pt x="14431" y="8803"/>
                </a:cubicBezTo>
                <a:cubicBezTo>
                  <a:pt x="14427" y="8799"/>
                  <a:pt x="14423" y="8798"/>
                  <a:pt x="14419" y="8798"/>
                </a:cubicBezTo>
                <a:close/>
                <a:moveTo>
                  <a:pt x="5851" y="8738"/>
                </a:moveTo>
                <a:cubicBezTo>
                  <a:pt x="5837" y="8738"/>
                  <a:pt x="5823" y="8745"/>
                  <a:pt x="5818" y="8762"/>
                </a:cubicBezTo>
                <a:cubicBezTo>
                  <a:pt x="5812" y="8778"/>
                  <a:pt x="5807" y="8792"/>
                  <a:pt x="5802" y="8806"/>
                </a:cubicBezTo>
                <a:cubicBezTo>
                  <a:pt x="5793" y="8833"/>
                  <a:pt x="5815" y="8850"/>
                  <a:pt x="5836" y="8850"/>
                </a:cubicBezTo>
                <a:cubicBezTo>
                  <a:pt x="5850" y="8850"/>
                  <a:pt x="5864" y="8843"/>
                  <a:pt x="5870" y="8826"/>
                </a:cubicBezTo>
                <a:cubicBezTo>
                  <a:pt x="5875" y="8810"/>
                  <a:pt x="5880" y="8796"/>
                  <a:pt x="5886" y="8782"/>
                </a:cubicBezTo>
                <a:cubicBezTo>
                  <a:pt x="5895" y="8755"/>
                  <a:pt x="5873" y="8738"/>
                  <a:pt x="5851" y="8738"/>
                </a:cubicBezTo>
                <a:close/>
                <a:moveTo>
                  <a:pt x="8622" y="8775"/>
                </a:moveTo>
                <a:cubicBezTo>
                  <a:pt x="8614" y="8775"/>
                  <a:pt x="8606" y="8778"/>
                  <a:pt x="8599" y="8785"/>
                </a:cubicBezTo>
                <a:lnTo>
                  <a:pt x="8583" y="8801"/>
                </a:lnTo>
                <a:cubicBezTo>
                  <a:pt x="8556" y="8825"/>
                  <a:pt x="8581" y="8861"/>
                  <a:pt x="8609" y="8861"/>
                </a:cubicBezTo>
                <a:cubicBezTo>
                  <a:pt x="8617" y="8861"/>
                  <a:pt x="8625" y="8858"/>
                  <a:pt x="8632" y="8851"/>
                </a:cubicBezTo>
                <a:lnTo>
                  <a:pt x="8648" y="8835"/>
                </a:lnTo>
                <a:cubicBezTo>
                  <a:pt x="8674" y="8810"/>
                  <a:pt x="8649" y="8775"/>
                  <a:pt x="8622" y="8775"/>
                </a:cubicBezTo>
                <a:close/>
                <a:moveTo>
                  <a:pt x="11409" y="8735"/>
                </a:moveTo>
                <a:cubicBezTo>
                  <a:pt x="11397" y="8735"/>
                  <a:pt x="11384" y="8739"/>
                  <a:pt x="11373" y="8751"/>
                </a:cubicBezTo>
                <a:lnTo>
                  <a:pt x="11344" y="8780"/>
                </a:lnTo>
                <a:cubicBezTo>
                  <a:pt x="11306" y="8818"/>
                  <a:pt x="11342" y="8872"/>
                  <a:pt x="11383" y="8872"/>
                </a:cubicBezTo>
                <a:cubicBezTo>
                  <a:pt x="11395" y="8872"/>
                  <a:pt x="11407" y="8867"/>
                  <a:pt x="11418" y="8856"/>
                </a:cubicBezTo>
                <a:lnTo>
                  <a:pt x="11448" y="8826"/>
                </a:lnTo>
                <a:cubicBezTo>
                  <a:pt x="11486" y="8788"/>
                  <a:pt x="11450" y="8735"/>
                  <a:pt x="11409" y="8735"/>
                </a:cubicBezTo>
                <a:close/>
                <a:moveTo>
                  <a:pt x="15078" y="8814"/>
                </a:moveTo>
                <a:cubicBezTo>
                  <a:pt x="15032" y="8814"/>
                  <a:pt x="15032" y="8885"/>
                  <a:pt x="15078" y="8885"/>
                </a:cubicBezTo>
                <a:cubicBezTo>
                  <a:pt x="15124" y="8885"/>
                  <a:pt x="15124" y="8814"/>
                  <a:pt x="15078" y="8814"/>
                </a:cubicBezTo>
                <a:close/>
                <a:moveTo>
                  <a:pt x="6673" y="8796"/>
                </a:moveTo>
                <a:cubicBezTo>
                  <a:pt x="6662" y="8796"/>
                  <a:pt x="6652" y="8801"/>
                  <a:pt x="6645" y="8814"/>
                </a:cubicBezTo>
                <a:cubicBezTo>
                  <a:pt x="6640" y="8825"/>
                  <a:pt x="6635" y="8834"/>
                  <a:pt x="6629" y="8845"/>
                </a:cubicBezTo>
                <a:cubicBezTo>
                  <a:pt x="6616" y="8872"/>
                  <a:pt x="6640" y="8898"/>
                  <a:pt x="6663" y="8898"/>
                </a:cubicBezTo>
                <a:cubicBezTo>
                  <a:pt x="6674" y="8898"/>
                  <a:pt x="6685" y="8893"/>
                  <a:pt x="6691" y="8879"/>
                </a:cubicBezTo>
                <a:cubicBezTo>
                  <a:pt x="6697" y="8869"/>
                  <a:pt x="6702" y="8861"/>
                  <a:pt x="6707" y="8850"/>
                </a:cubicBezTo>
                <a:cubicBezTo>
                  <a:pt x="6721" y="8822"/>
                  <a:pt x="6697" y="8796"/>
                  <a:pt x="6673" y="8796"/>
                </a:cubicBezTo>
                <a:close/>
                <a:moveTo>
                  <a:pt x="14523" y="8827"/>
                </a:moveTo>
                <a:cubicBezTo>
                  <a:pt x="14477" y="8827"/>
                  <a:pt x="14477" y="8898"/>
                  <a:pt x="14523" y="8898"/>
                </a:cubicBezTo>
                <a:cubicBezTo>
                  <a:pt x="14568" y="8898"/>
                  <a:pt x="14568" y="8827"/>
                  <a:pt x="14523" y="8827"/>
                </a:cubicBezTo>
                <a:close/>
                <a:moveTo>
                  <a:pt x="1140" y="8830"/>
                </a:moveTo>
                <a:cubicBezTo>
                  <a:pt x="1094" y="8830"/>
                  <a:pt x="1094" y="8900"/>
                  <a:pt x="1140" y="8900"/>
                </a:cubicBezTo>
                <a:lnTo>
                  <a:pt x="1156" y="8900"/>
                </a:lnTo>
                <a:cubicBezTo>
                  <a:pt x="1202" y="8900"/>
                  <a:pt x="1202" y="8830"/>
                  <a:pt x="1156" y="8830"/>
                </a:cubicBezTo>
                <a:close/>
                <a:moveTo>
                  <a:pt x="19450" y="8857"/>
                </a:moveTo>
                <a:cubicBezTo>
                  <a:pt x="19433" y="8857"/>
                  <a:pt x="19415" y="8869"/>
                  <a:pt x="19415" y="8892"/>
                </a:cubicBezTo>
                <a:lnTo>
                  <a:pt x="19415" y="8908"/>
                </a:lnTo>
                <a:cubicBezTo>
                  <a:pt x="19415" y="8930"/>
                  <a:pt x="19433" y="8941"/>
                  <a:pt x="19450" y="8941"/>
                </a:cubicBezTo>
                <a:cubicBezTo>
                  <a:pt x="19468" y="8941"/>
                  <a:pt x="19486" y="8930"/>
                  <a:pt x="19486" y="8908"/>
                </a:cubicBezTo>
                <a:lnTo>
                  <a:pt x="19486" y="8892"/>
                </a:lnTo>
                <a:cubicBezTo>
                  <a:pt x="19486" y="8869"/>
                  <a:pt x="19468" y="8857"/>
                  <a:pt x="19450" y="8857"/>
                </a:cubicBezTo>
                <a:close/>
                <a:moveTo>
                  <a:pt x="16101" y="8879"/>
                </a:moveTo>
                <a:cubicBezTo>
                  <a:pt x="16088" y="8879"/>
                  <a:pt x="16076" y="8898"/>
                  <a:pt x="16088" y="8910"/>
                </a:cubicBezTo>
                <a:cubicBezTo>
                  <a:pt x="16097" y="8920"/>
                  <a:pt x="16107" y="8930"/>
                  <a:pt x="16118" y="8940"/>
                </a:cubicBezTo>
                <a:cubicBezTo>
                  <a:pt x="16121" y="8944"/>
                  <a:pt x="16125" y="8945"/>
                  <a:pt x="16129" y="8945"/>
                </a:cubicBezTo>
                <a:cubicBezTo>
                  <a:pt x="16142" y="8945"/>
                  <a:pt x="16155" y="8927"/>
                  <a:pt x="16143" y="8915"/>
                </a:cubicBezTo>
                <a:lnTo>
                  <a:pt x="16112" y="8885"/>
                </a:lnTo>
                <a:cubicBezTo>
                  <a:pt x="16109" y="8881"/>
                  <a:pt x="16105" y="8879"/>
                  <a:pt x="16101" y="8879"/>
                </a:cubicBezTo>
                <a:close/>
                <a:moveTo>
                  <a:pt x="8540" y="8911"/>
                </a:moveTo>
                <a:cubicBezTo>
                  <a:pt x="8516" y="8911"/>
                  <a:pt x="8516" y="8946"/>
                  <a:pt x="8540" y="8946"/>
                </a:cubicBezTo>
                <a:cubicBezTo>
                  <a:pt x="8563" y="8946"/>
                  <a:pt x="8563" y="8911"/>
                  <a:pt x="8540" y="8911"/>
                </a:cubicBezTo>
                <a:close/>
                <a:moveTo>
                  <a:pt x="24970" y="8936"/>
                </a:moveTo>
                <a:cubicBezTo>
                  <a:pt x="24925" y="8936"/>
                  <a:pt x="24925" y="9007"/>
                  <a:pt x="24970" y="9007"/>
                </a:cubicBezTo>
                <a:cubicBezTo>
                  <a:pt x="25016" y="9007"/>
                  <a:pt x="25016" y="8936"/>
                  <a:pt x="24970" y="8936"/>
                </a:cubicBezTo>
                <a:close/>
                <a:moveTo>
                  <a:pt x="24522" y="8873"/>
                </a:moveTo>
                <a:cubicBezTo>
                  <a:pt x="24481" y="8873"/>
                  <a:pt x="24444" y="8926"/>
                  <a:pt x="24482" y="8963"/>
                </a:cubicBezTo>
                <a:lnTo>
                  <a:pt x="24512" y="8994"/>
                </a:lnTo>
                <a:cubicBezTo>
                  <a:pt x="24523" y="9005"/>
                  <a:pt x="24535" y="9009"/>
                  <a:pt x="24548" y="9009"/>
                </a:cubicBezTo>
                <a:cubicBezTo>
                  <a:pt x="24588" y="9009"/>
                  <a:pt x="24625" y="8956"/>
                  <a:pt x="24587" y="8919"/>
                </a:cubicBezTo>
                <a:lnTo>
                  <a:pt x="24558" y="8889"/>
                </a:lnTo>
                <a:cubicBezTo>
                  <a:pt x="24547" y="8878"/>
                  <a:pt x="24534" y="8873"/>
                  <a:pt x="24522" y="8873"/>
                </a:cubicBezTo>
                <a:close/>
                <a:moveTo>
                  <a:pt x="16385" y="8923"/>
                </a:moveTo>
                <a:cubicBezTo>
                  <a:pt x="16377" y="8923"/>
                  <a:pt x="16368" y="8926"/>
                  <a:pt x="16361" y="8934"/>
                </a:cubicBezTo>
                <a:lnTo>
                  <a:pt x="16345" y="8950"/>
                </a:lnTo>
                <a:cubicBezTo>
                  <a:pt x="16319" y="8975"/>
                  <a:pt x="16344" y="9010"/>
                  <a:pt x="16370" y="9010"/>
                </a:cubicBezTo>
                <a:cubicBezTo>
                  <a:pt x="16379" y="9010"/>
                  <a:pt x="16387" y="9006"/>
                  <a:pt x="16394" y="8999"/>
                </a:cubicBezTo>
                <a:lnTo>
                  <a:pt x="16410" y="8983"/>
                </a:lnTo>
                <a:cubicBezTo>
                  <a:pt x="16435" y="8958"/>
                  <a:pt x="16412" y="8923"/>
                  <a:pt x="16385" y="8923"/>
                </a:cubicBezTo>
                <a:close/>
                <a:moveTo>
                  <a:pt x="7744" y="8888"/>
                </a:moveTo>
                <a:cubicBezTo>
                  <a:pt x="7725" y="8888"/>
                  <a:pt x="7706" y="8898"/>
                  <a:pt x="7697" y="8915"/>
                </a:cubicBezTo>
                <a:cubicBezTo>
                  <a:pt x="7681" y="8941"/>
                  <a:pt x="7692" y="8973"/>
                  <a:pt x="7716" y="8988"/>
                </a:cubicBezTo>
                <a:cubicBezTo>
                  <a:pt x="7732" y="8999"/>
                  <a:pt x="7746" y="9008"/>
                  <a:pt x="7761" y="9019"/>
                </a:cubicBezTo>
                <a:cubicBezTo>
                  <a:pt x="7768" y="9023"/>
                  <a:pt x="7777" y="9026"/>
                  <a:pt x="7785" y="9026"/>
                </a:cubicBezTo>
                <a:cubicBezTo>
                  <a:pt x="7804" y="9026"/>
                  <a:pt x="7824" y="9015"/>
                  <a:pt x="7834" y="8999"/>
                </a:cubicBezTo>
                <a:cubicBezTo>
                  <a:pt x="7850" y="8973"/>
                  <a:pt x="7839" y="8941"/>
                  <a:pt x="7814" y="8926"/>
                </a:cubicBezTo>
                <a:cubicBezTo>
                  <a:pt x="7799" y="8915"/>
                  <a:pt x="7784" y="8906"/>
                  <a:pt x="7770" y="8895"/>
                </a:cubicBezTo>
                <a:cubicBezTo>
                  <a:pt x="7763" y="8890"/>
                  <a:pt x="7754" y="8888"/>
                  <a:pt x="7744" y="8888"/>
                </a:cubicBezTo>
                <a:close/>
                <a:moveTo>
                  <a:pt x="15274" y="8926"/>
                </a:moveTo>
                <a:cubicBezTo>
                  <a:pt x="15251" y="8926"/>
                  <a:pt x="15226" y="8952"/>
                  <a:pt x="15240" y="8979"/>
                </a:cubicBezTo>
                <a:cubicBezTo>
                  <a:pt x="15245" y="8989"/>
                  <a:pt x="15250" y="8999"/>
                  <a:pt x="15255" y="9009"/>
                </a:cubicBezTo>
                <a:cubicBezTo>
                  <a:pt x="15262" y="9022"/>
                  <a:pt x="15272" y="9027"/>
                  <a:pt x="15282" y="9027"/>
                </a:cubicBezTo>
                <a:cubicBezTo>
                  <a:pt x="15305" y="9027"/>
                  <a:pt x="15330" y="9002"/>
                  <a:pt x="15316" y="8974"/>
                </a:cubicBezTo>
                <a:cubicBezTo>
                  <a:pt x="15311" y="8963"/>
                  <a:pt x="15306" y="8955"/>
                  <a:pt x="15300" y="8944"/>
                </a:cubicBezTo>
                <a:cubicBezTo>
                  <a:pt x="15295" y="8932"/>
                  <a:pt x="15284" y="8926"/>
                  <a:pt x="15274" y="8926"/>
                </a:cubicBezTo>
                <a:close/>
                <a:moveTo>
                  <a:pt x="11648" y="8977"/>
                </a:moveTo>
                <a:cubicBezTo>
                  <a:pt x="11603" y="8977"/>
                  <a:pt x="11602" y="9047"/>
                  <a:pt x="11648" y="9047"/>
                </a:cubicBezTo>
                <a:cubicBezTo>
                  <a:pt x="11695" y="9047"/>
                  <a:pt x="11695" y="8977"/>
                  <a:pt x="11648" y="8977"/>
                </a:cubicBezTo>
                <a:close/>
                <a:moveTo>
                  <a:pt x="3814" y="8911"/>
                </a:moveTo>
                <a:cubicBezTo>
                  <a:pt x="3795" y="8911"/>
                  <a:pt x="3776" y="8921"/>
                  <a:pt x="3766" y="8937"/>
                </a:cubicBezTo>
                <a:cubicBezTo>
                  <a:pt x="3751" y="8963"/>
                  <a:pt x="3761" y="8995"/>
                  <a:pt x="3786" y="9010"/>
                </a:cubicBezTo>
                <a:cubicBezTo>
                  <a:pt x="3811" y="9026"/>
                  <a:pt x="3834" y="9042"/>
                  <a:pt x="3860" y="9058"/>
                </a:cubicBezTo>
                <a:cubicBezTo>
                  <a:pt x="3868" y="9062"/>
                  <a:pt x="3877" y="9064"/>
                  <a:pt x="3886" y="9064"/>
                </a:cubicBezTo>
                <a:cubicBezTo>
                  <a:pt x="3905" y="9064"/>
                  <a:pt x="3924" y="9054"/>
                  <a:pt x="3933" y="9039"/>
                </a:cubicBezTo>
                <a:cubicBezTo>
                  <a:pt x="3949" y="9012"/>
                  <a:pt x="3938" y="8981"/>
                  <a:pt x="3913" y="8965"/>
                </a:cubicBezTo>
                <a:cubicBezTo>
                  <a:pt x="3889" y="8950"/>
                  <a:pt x="3865" y="8934"/>
                  <a:pt x="3840" y="8918"/>
                </a:cubicBezTo>
                <a:cubicBezTo>
                  <a:pt x="3832" y="8913"/>
                  <a:pt x="3823" y="8911"/>
                  <a:pt x="3814" y="8911"/>
                </a:cubicBezTo>
                <a:close/>
                <a:moveTo>
                  <a:pt x="7632" y="8938"/>
                </a:moveTo>
                <a:cubicBezTo>
                  <a:pt x="7611" y="8938"/>
                  <a:pt x="7590" y="8955"/>
                  <a:pt x="7597" y="8982"/>
                </a:cubicBezTo>
                <a:cubicBezTo>
                  <a:pt x="7608" y="9024"/>
                  <a:pt x="7635" y="9059"/>
                  <a:pt x="7674" y="9077"/>
                </a:cubicBezTo>
                <a:cubicBezTo>
                  <a:pt x="7680" y="9081"/>
                  <a:pt x="7686" y="9082"/>
                  <a:pt x="7691" y="9082"/>
                </a:cubicBezTo>
                <a:cubicBezTo>
                  <a:pt x="7723" y="9082"/>
                  <a:pt x="7743" y="9036"/>
                  <a:pt x="7708" y="9018"/>
                </a:cubicBezTo>
                <a:cubicBezTo>
                  <a:pt x="7686" y="9005"/>
                  <a:pt x="7671" y="8988"/>
                  <a:pt x="7666" y="8963"/>
                </a:cubicBezTo>
                <a:cubicBezTo>
                  <a:pt x="7660" y="8946"/>
                  <a:pt x="7647" y="8938"/>
                  <a:pt x="7632" y="8938"/>
                </a:cubicBezTo>
                <a:close/>
                <a:moveTo>
                  <a:pt x="4670" y="8945"/>
                </a:moveTo>
                <a:cubicBezTo>
                  <a:pt x="4667" y="8945"/>
                  <a:pt x="4664" y="8946"/>
                  <a:pt x="4661" y="8946"/>
                </a:cubicBezTo>
                <a:cubicBezTo>
                  <a:pt x="4644" y="8952"/>
                  <a:pt x="4630" y="8973"/>
                  <a:pt x="4636" y="8989"/>
                </a:cubicBezTo>
                <a:cubicBezTo>
                  <a:pt x="4646" y="9015"/>
                  <a:pt x="4656" y="9040"/>
                  <a:pt x="4666" y="9065"/>
                </a:cubicBezTo>
                <a:cubicBezTo>
                  <a:pt x="4673" y="9080"/>
                  <a:pt x="4685" y="9090"/>
                  <a:pt x="4700" y="9090"/>
                </a:cubicBezTo>
                <a:cubicBezTo>
                  <a:pt x="4703" y="9090"/>
                  <a:pt x="4706" y="9090"/>
                  <a:pt x="4709" y="9089"/>
                </a:cubicBezTo>
                <a:cubicBezTo>
                  <a:pt x="4727" y="9086"/>
                  <a:pt x="4743" y="9065"/>
                  <a:pt x="4734" y="9046"/>
                </a:cubicBezTo>
                <a:cubicBezTo>
                  <a:pt x="4724" y="9021"/>
                  <a:pt x="4714" y="8997"/>
                  <a:pt x="4704" y="8972"/>
                </a:cubicBezTo>
                <a:cubicBezTo>
                  <a:pt x="4698" y="8956"/>
                  <a:pt x="4686" y="8945"/>
                  <a:pt x="4670" y="8945"/>
                </a:cubicBezTo>
                <a:close/>
                <a:moveTo>
                  <a:pt x="17947" y="8968"/>
                </a:moveTo>
                <a:cubicBezTo>
                  <a:pt x="17942" y="8968"/>
                  <a:pt x="17937" y="8969"/>
                  <a:pt x="17932" y="8971"/>
                </a:cubicBezTo>
                <a:cubicBezTo>
                  <a:pt x="17916" y="8975"/>
                  <a:pt x="17902" y="8981"/>
                  <a:pt x="17887" y="8986"/>
                </a:cubicBezTo>
                <a:cubicBezTo>
                  <a:pt x="17860" y="8995"/>
                  <a:pt x="17843" y="9023"/>
                  <a:pt x="17850" y="9051"/>
                </a:cubicBezTo>
                <a:cubicBezTo>
                  <a:pt x="17855" y="9073"/>
                  <a:pt x="17878" y="9090"/>
                  <a:pt x="17902" y="9090"/>
                </a:cubicBezTo>
                <a:cubicBezTo>
                  <a:pt x="17906" y="9090"/>
                  <a:pt x="17911" y="9090"/>
                  <a:pt x="17916" y="9088"/>
                </a:cubicBezTo>
                <a:cubicBezTo>
                  <a:pt x="17932" y="9082"/>
                  <a:pt x="17946" y="9077"/>
                  <a:pt x="17960" y="9072"/>
                </a:cubicBezTo>
                <a:cubicBezTo>
                  <a:pt x="17988" y="9063"/>
                  <a:pt x="18005" y="9036"/>
                  <a:pt x="17997" y="9007"/>
                </a:cubicBezTo>
                <a:cubicBezTo>
                  <a:pt x="17991" y="8986"/>
                  <a:pt x="17969" y="8968"/>
                  <a:pt x="17947" y="8968"/>
                </a:cubicBezTo>
                <a:close/>
                <a:moveTo>
                  <a:pt x="21973" y="8893"/>
                </a:moveTo>
                <a:cubicBezTo>
                  <a:pt x="21965" y="8893"/>
                  <a:pt x="21957" y="8896"/>
                  <a:pt x="21951" y="8904"/>
                </a:cubicBezTo>
                <a:cubicBezTo>
                  <a:pt x="21910" y="8946"/>
                  <a:pt x="21868" y="8992"/>
                  <a:pt x="21827" y="9036"/>
                </a:cubicBezTo>
                <a:cubicBezTo>
                  <a:pt x="21803" y="9061"/>
                  <a:pt x="21827" y="9097"/>
                  <a:pt x="21854" y="9097"/>
                </a:cubicBezTo>
                <a:cubicBezTo>
                  <a:pt x="21862" y="9097"/>
                  <a:pt x="21870" y="9094"/>
                  <a:pt x="21877" y="9086"/>
                </a:cubicBezTo>
                <a:cubicBezTo>
                  <a:pt x="21918" y="9042"/>
                  <a:pt x="21960" y="8998"/>
                  <a:pt x="22000" y="8953"/>
                </a:cubicBezTo>
                <a:cubicBezTo>
                  <a:pt x="22024" y="8929"/>
                  <a:pt x="22000" y="8893"/>
                  <a:pt x="21973" y="8893"/>
                </a:cubicBezTo>
                <a:close/>
                <a:moveTo>
                  <a:pt x="3289" y="9049"/>
                </a:moveTo>
                <a:cubicBezTo>
                  <a:pt x="3276" y="9049"/>
                  <a:pt x="3264" y="9066"/>
                  <a:pt x="3276" y="9078"/>
                </a:cubicBezTo>
                <a:lnTo>
                  <a:pt x="3292" y="9094"/>
                </a:lnTo>
                <a:cubicBezTo>
                  <a:pt x="3295" y="9098"/>
                  <a:pt x="3299" y="9099"/>
                  <a:pt x="3303" y="9099"/>
                </a:cubicBezTo>
                <a:cubicBezTo>
                  <a:pt x="3316" y="9099"/>
                  <a:pt x="3328" y="9082"/>
                  <a:pt x="3316" y="9070"/>
                </a:cubicBezTo>
                <a:lnTo>
                  <a:pt x="3300" y="9054"/>
                </a:lnTo>
                <a:cubicBezTo>
                  <a:pt x="3297" y="9051"/>
                  <a:pt x="3293" y="9049"/>
                  <a:pt x="3289" y="9049"/>
                </a:cubicBezTo>
                <a:close/>
                <a:moveTo>
                  <a:pt x="9576" y="8968"/>
                </a:moveTo>
                <a:cubicBezTo>
                  <a:pt x="9557" y="8968"/>
                  <a:pt x="9537" y="8977"/>
                  <a:pt x="9528" y="8995"/>
                </a:cubicBezTo>
                <a:cubicBezTo>
                  <a:pt x="9523" y="9005"/>
                  <a:pt x="9518" y="9015"/>
                  <a:pt x="9512" y="9025"/>
                </a:cubicBezTo>
                <a:cubicBezTo>
                  <a:pt x="9500" y="9051"/>
                  <a:pt x="9505" y="9083"/>
                  <a:pt x="9532" y="9098"/>
                </a:cubicBezTo>
                <a:cubicBezTo>
                  <a:pt x="9540" y="9103"/>
                  <a:pt x="9550" y="9106"/>
                  <a:pt x="9559" y="9106"/>
                </a:cubicBezTo>
                <a:cubicBezTo>
                  <a:pt x="9578" y="9106"/>
                  <a:pt x="9597" y="9096"/>
                  <a:pt x="9606" y="9078"/>
                </a:cubicBezTo>
                <a:cubicBezTo>
                  <a:pt x="9611" y="9068"/>
                  <a:pt x="9616" y="9060"/>
                  <a:pt x="9621" y="9049"/>
                </a:cubicBezTo>
                <a:cubicBezTo>
                  <a:pt x="9633" y="9023"/>
                  <a:pt x="9628" y="8989"/>
                  <a:pt x="9601" y="8975"/>
                </a:cubicBezTo>
                <a:cubicBezTo>
                  <a:pt x="9594" y="8970"/>
                  <a:pt x="9585" y="8968"/>
                  <a:pt x="9576" y="8968"/>
                </a:cubicBezTo>
                <a:close/>
                <a:moveTo>
                  <a:pt x="21208" y="9041"/>
                </a:moveTo>
                <a:cubicBezTo>
                  <a:pt x="21162" y="9041"/>
                  <a:pt x="21162" y="9112"/>
                  <a:pt x="21208" y="9112"/>
                </a:cubicBezTo>
                <a:cubicBezTo>
                  <a:pt x="21208" y="9112"/>
                  <a:pt x="21208" y="9112"/>
                  <a:pt x="21209" y="9112"/>
                </a:cubicBezTo>
                <a:cubicBezTo>
                  <a:pt x="21254" y="9112"/>
                  <a:pt x="21254" y="9041"/>
                  <a:pt x="21208" y="9041"/>
                </a:cubicBezTo>
                <a:close/>
                <a:moveTo>
                  <a:pt x="1636" y="9042"/>
                </a:moveTo>
                <a:cubicBezTo>
                  <a:pt x="1591" y="9042"/>
                  <a:pt x="1591" y="9113"/>
                  <a:pt x="1637" y="9113"/>
                </a:cubicBezTo>
                <a:lnTo>
                  <a:pt x="1666" y="9113"/>
                </a:lnTo>
                <a:cubicBezTo>
                  <a:pt x="1712" y="9113"/>
                  <a:pt x="1712" y="9042"/>
                  <a:pt x="1666" y="9042"/>
                </a:cubicBezTo>
                <a:lnTo>
                  <a:pt x="1637" y="9042"/>
                </a:lnTo>
                <a:cubicBezTo>
                  <a:pt x="1636" y="9042"/>
                  <a:pt x="1636" y="9042"/>
                  <a:pt x="1636" y="9042"/>
                </a:cubicBezTo>
                <a:close/>
                <a:moveTo>
                  <a:pt x="23702" y="9001"/>
                </a:moveTo>
                <a:cubicBezTo>
                  <a:pt x="23675" y="9001"/>
                  <a:pt x="23649" y="9018"/>
                  <a:pt x="23649" y="9052"/>
                </a:cubicBezTo>
                <a:lnTo>
                  <a:pt x="23649" y="9068"/>
                </a:lnTo>
                <a:cubicBezTo>
                  <a:pt x="23649" y="9103"/>
                  <a:pt x="23676" y="9121"/>
                  <a:pt x="23703" y="9121"/>
                </a:cubicBezTo>
                <a:cubicBezTo>
                  <a:pt x="23730" y="9121"/>
                  <a:pt x="23757" y="9103"/>
                  <a:pt x="23757" y="9068"/>
                </a:cubicBezTo>
                <a:lnTo>
                  <a:pt x="23757" y="9052"/>
                </a:lnTo>
                <a:cubicBezTo>
                  <a:pt x="23756" y="9018"/>
                  <a:pt x="23729" y="9001"/>
                  <a:pt x="23702" y="9001"/>
                </a:cubicBezTo>
                <a:close/>
                <a:moveTo>
                  <a:pt x="8871" y="9029"/>
                </a:moveTo>
                <a:cubicBezTo>
                  <a:pt x="8844" y="9029"/>
                  <a:pt x="8820" y="9065"/>
                  <a:pt x="8845" y="9089"/>
                </a:cubicBezTo>
                <a:cubicBezTo>
                  <a:pt x="8854" y="9099"/>
                  <a:pt x="8865" y="9109"/>
                  <a:pt x="8876" y="9119"/>
                </a:cubicBezTo>
                <a:cubicBezTo>
                  <a:pt x="8883" y="9127"/>
                  <a:pt x="8891" y="9130"/>
                  <a:pt x="8899" y="9130"/>
                </a:cubicBezTo>
                <a:cubicBezTo>
                  <a:pt x="8926" y="9130"/>
                  <a:pt x="8950" y="9094"/>
                  <a:pt x="8925" y="9070"/>
                </a:cubicBezTo>
                <a:lnTo>
                  <a:pt x="8894" y="9040"/>
                </a:lnTo>
                <a:cubicBezTo>
                  <a:pt x="8887" y="9032"/>
                  <a:pt x="8879" y="9029"/>
                  <a:pt x="8871" y="9029"/>
                </a:cubicBezTo>
                <a:close/>
                <a:moveTo>
                  <a:pt x="17467" y="9015"/>
                </a:moveTo>
                <a:cubicBezTo>
                  <a:pt x="17440" y="9015"/>
                  <a:pt x="17413" y="9032"/>
                  <a:pt x="17413" y="9067"/>
                </a:cubicBezTo>
                <a:lnTo>
                  <a:pt x="17413" y="9083"/>
                </a:lnTo>
                <a:cubicBezTo>
                  <a:pt x="17413" y="9117"/>
                  <a:pt x="17440" y="9135"/>
                  <a:pt x="17467" y="9135"/>
                </a:cubicBezTo>
                <a:cubicBezTo>
                  <a:pt x="17494" y="9135"/>
                  <a:pt x="17520" y="9117"/>
                  <a:pt x="17520" y="9083"/>
                </a:cubicBezTo>
                <a:lnTo>
                  <a:pt x="17520" y="9067"/>
                </a:lnTo>
                <a:cubicBezTo>
                  <a:pt x="17520" y="9032"/>
                  <a:pt x="17494" y="9015"/>
                  <a:pt x="17467" y="9015"/>
                </a:cubicBezTo>
                <a:close/>
                <a:moveTo>
                  <a:pt x="22950" y="9061"/>
                </a:moveTo>
                <a:cubicBezTo>
                  <a:pt x="22923" y="9061"/>
                  <a:pt x="22900" y="9096"/>
                  <a:pt x="22925" y="9120"/>
                </a:cubicBezTo>
                <a:lnTo>
                  <a:pt x="22941" y="9136"/>
                </a:lnTo>
                <a:cubicBezTo>
                  <a:pt x="22948" y="9144"/>
                  <a:pt x="22957" y="9147"/>
                  <a:pt x="22965" y="9147"/>
                </a:cubicBezTo>
                <a:cubicBezTo>
                  <a:pt x="22992" y="9147"/>
                  <a:pt x="23015" y="9112"/>
                  <a:pt x="22990" y="9087"/>
                </a:cubicBezTo>
                <a:lnTo>
                  <a:pt x="22974" y="9071"/>
                </a:lnTo>
                <a:cubicBezTo>
                  <a:pt x="22967" y="9064"/>
                  <a:pt x="22958" y="9061"/>
                  <a:pt x="22950" y="9061"/>
                </a:cubicBezTo>
                <a:close/>
                <a:moveTo>
                  <a:pt x="15107" y="9099"/>
                </a:moveTo>
                <a:cubicBezTo>
                  <a:pt x="15099" y="9099"/>
                  <a:pt x="15091" y="9103"/>
                  <a:pt x="15084" y="9110"/>
                </a:cubicBezTo>
                <a:lnTo>
                  <a:pt x="15068" y="9126"/>
                </a:lnTo>
                <a:cubicBezTo>
                  <a:pt x="15043" y="9151"/>
                  <a:pt x="15067" y="9187"/>
                  <a:pt x="15094" y="9187"/>
                </a:cubicBezTo>
                <a:cubicBezTo>
                  <a:pt x="15102" y="9187"/>
                  <a:pt x="15110" y="9183"/>
                  <a:pt x="15117" y="9176"/>
                </a:cubicBezTo>
                <a:lnTo>
                  <a:pt x="15133" y="9160"/>
                </a:lnTo>
                <a:cubicBezTo>
                  <a:pt x="15159" y="9135"/>
                  <a:pt x="15134" y="9099"/>
                  <a:pt x="15107" y="9099"/>
                </a:cubicBezTo>
                <a:close/>
                <a:moveTo>
                  <a:pt x="6849" y="9116"/>
                </a:moveTo>
                <a:cubicBezTo>
                  <a:pt x="6832" y="9116"/>
                  <a:pt x="6814" y="9128"/>
                  <a:pt x="6814" y="9151"/>
                </a:cubicBezTo>
                <a:lnTo>
                  <a:pt x="6814" y="9166"/>
                </a:lnTo>
                <a:cubicBezTo>
                  <a:pt x="6813" y="9189"/>
                  <a:pt x="6831" y="9201"/>
                  <a:pt x="6849" y="9201"/>
                </a:cubicBezTo>
                <a:cubicBezTo>
                  <a:pt x="6867" y="9201"/>
                  <a:pt x="6885" y="9189"/>
                  <a:pt x="6885" y="9166"/>
                </a:cubicBezTo>
                <a:lnTo>
                  <a:pt x="6885" y="9151"/>
                </a:lnTo>
                <a:cubicBezTo>
                  <a:pt x="6885" y="9128"/>
                  <a:pt x="6867" y="9116"/>
                  <a:pt x="6849" y="9116"/>
                </a:cubicBezTo>
                <a:close/>
                <a:moveTo>
                  <a:pt x="2161" y="9105"/>
                </a:moveTo>
                <a:cubicBezTo>
                  <a:pt x="2144" y="9105"/>
                  <a:pt x="2126" y="9116"/>
                  <a:pt x="2126" y="9139"/>
                </a:cubicBezTo>
                <a:lnTo>
                  <a:pt x="2126" y="9170"/>
                </a:lnTo>
                <a:cubicBezTo>
                  <a:pt x="2126" y="9192"/>
                  <a:pt x="2144" y="9203"/>
                  <a:pt x="2161" y="9203"/>
                </a:cubicBezTo>
                <a:cubicBezTo>
                  <a:pt x="2179" y="9203"/>
                  <a:pt x="2197" y="9192"/>
                  <a:pt x="2197" y="9170"/>
                </a:cubicBezTo>
                <a:lnTo>
                  <a:pt x="2197" y="9139"/>
                </a:lnTo>
                <a:cubicBezTo>
                  <a:pt x="2197" y="9116"/>
                  <a:pt x="2179" y="9105"/>
                  <a:pt x="2161" y="9105"/>
                </a:cubicBezTo>
                <a:close/>
                <a:moveTo>
                  <a:pt x="296" y="9093"/>
                </a:moveTo>
                <a:cubicBezTo>
                  <a:pt x="284" y="9093"/>
                  <a:pt x="272" y="9098"/>
                  <a:pt x="261" y="9109"/>
                </a:cubicBezTo>
                <a:lnTo>
                  <a:pt x="245" y="9125"/>
                </a:lnTo>
                <a:cubicBezTo>
                  <a:pt x="208" y="9163"/>
                  <a:pt x="245" y="9217"/>
                  <a:pt x="285" y="9217"/>
                </a:cubicBezTo>
                <a:cubicBezTo>
                  <a:pt x="297" y="9217"/>
                  <a:pt x="309" y="9212"/>
                  <a:pt x="320" y="9201"/>
                </a:cubicBezTo>
                <a:lnTo>
                  <a:pt x="336" y="9185"/>
                </a:lnTo>
                <a:cubicBezTo>
                  <a:pt x="374" y="9147"/>
                  <a:pt x="337" y="9093"/>
                  <a:pt x="296" y="9093"/>
                </a:cubicBezTo>
                <a:close/>
                <a:moveTo>
                  <a:pt x="20726" y="9112"/>
                </a:moveTo>
                <a:cubicBezTo>
                  <a:pt x="20658" y="9113"/>
                  <a:pt x="20658" y="9219"/>
                  <a:pt x="20726" y="9219"/>
                </a:cubicBezTo>
                <a:cubicBezTo>
                  <a:pt x="20795" y="9219"/>
                  <a:pt x="20795" y="9112"/>
                  <a:pt x="20726" y="9112"/>
                </a:cubicBezTo>
                <a:close/>
                <a:moveTo>
                  <a:pt x="18594" y="9154"/>
                </a:moveTo>
                <a:cubicBezTo>
                  <a:pt x="18548" y="9154"/>
                  <a:pt x="18548" y="9224"/>
                  <a:pt x="18594" y="9224"/>
                </a:cubicBezTo>
                <a:lnTo>
                  <a:pt x="18624" y="9224"/>
                </a:lnTo>
                <a:cubicBezTo>
                  <a:pt x="18625" y="9224"/>
                  <a:pt x="18625" y="9224"/>
                  <a:pt x="18625" y="9224"/>
                </a:cubicBezTo>
                <a:cubicBezTo>
                  <a:pt x="18668" y="9224"/>
                  <a:pt x="18670" y="9154"/>
                  <a:pt x="18624" y="9154"/>
                </a:cubicBezTo>
                <a:close/>
                <a:moveTo>
                  <a:pt x="13210" y="9161"/>
                </a:moveTo>
                <a:cubicBezTo>
                  <a:pt x="13165" y="9161"/>
                  <a:pt x="13165" y="9232"/>
                  <a:pt x="13210" y="9232"/>
                </a:cubicBezTo>
                <a:cubicBezTo>
                  <a:pt x="13257" y="9232"/>
                  <a:pt x="13257" y="9161"/>
                  <a:pt x="13210" y="9161"/>
                </a:cubicBezTo>
                <a:close/>
                <a:moveTo>
                  <a:pt x="15496" y="9146"/>
                </a:moveTo>
                <a:cubicBezTo>
                  <a:pt x="15485" y="9146"/>
                  <a:pt x="15475" y="9151"/>
                  <a:pt x="15468" y="9164"/>
                </a:cubicBezTo>
                <a:cubicBezTo>
                  <a:pt x="15463" y="9175"/>
                  <a:pt x="15458" y="9183"/>
                  <a:pt x="15452" y="9194"/>
                </a:cubicBezTo>
                <a:cubicBezTo>
                  <a:pt x="15438" y="9221"/>
                  <a:pt x="15463" y="9247"/>
                  <a:pt x="15487" y="9247"/>
                </a:cubicBezTo>
                <a:cubicBezTo>
                  <a:pt x="15497" y="9247"/>
                  <a:pt x="15508" y="9242"/>
                  <a:pt x="15514" y="9229"/>
                </a:cubicBezTo>
                <a:cubicBezTo>
                  <a:pt x="15519" y="9219"/>
                  <a:pt x="15525" y="9209"/>
                  <a:pt x="15530" y="9199"/>
                </a:cubicBezTo>
                <a:cubicBezTo>
                  <a:pt x="15544" y="9171"/>
                  <a:pt x="15520" y="9146"/>
                  <a:pt x="15496" y="9146"/>
                </a:cubicBezTo>
                <a:close/>
                <a:moveTo>
                  <a:pt x="13707" y="9144"/>
                </a:moveTo>
                <a:cubicBezTo>
                  <a:pt x="13638" y="9144"/>
                  <a:pt x="13638" y="9251"/>
                  <a:pt x="13707" y="9251"/>
                </a:cubicBezTo>
                <a:cubicBezTo>
                  <a:pt x="13775" y="9251"/>
                  <a:pt x="13776" y="9144"/>
                  <a:pt x="13707" y="9144"/>
                </a:cubicBezTo>
                <a:close/>
                <a:moveTo>
                  <a:pt x="2551" y="9226"/>
                </a:moveTo>
                <a:cubicBezTo>
                  <a:pt x="2542" y="9226"/>
                  <a:pt x="2533" y="9232"/>
                  <a:pt x="2533" y="9244"/>
                </a:cubicBezTo>
                <a:lnTo>
                  <a:pt x="2533" y="9260"/>
                </a:lnTo>
                <a:cubicBezTo>
                  <a:pt x="2533" y="9271"/>
                  <a:pt x="2542" y="9277"/>
                  <a:pt x="2551" y="9277"/>
                </a:cubicBezTo>
                <a:cubicBezTo>
                  <a:pt x="2560" y="9277"/>
                  <a:pt x="2569" y="9271"/>
                  <a:pt x="2569" y="9260"/>
                </a:cubicBezTo>
                <a:lnTo>
                  <a:pt x="2569" y="9244"/>
                </a:lnTo>
                <a:cubicBezTo>
                  <a:pt x="2569" y="9232"/>
                  <a:pt x="2560" y="9226"/>
                  <a:pt x="2551" y="9226"/>
                </a:cubicBezTo>
                <a:close/>
                <a:moveTo>
                  <a:pt x="12581" y="9172"/>
                </a:moveTo>
                <a:cubicBezTo>
                  <a:pt x="12512" y="9172"/>
                  <a:pt x="12512" y="9280"/>
                  <a:pt x="12581" y="9280"/>
                </a:cubicBezTo>
                <a:cubicBezTo>
                  <a:pt x="12649" y="9280"/>
                  <a:pt x="12649" y="9172"/>
                  <a:pt x="12581" y="9172"/>
                </a:cubicBezTo>
                <a:close/>
                <a:moveTo>
                  <a:pt x="18232" y="9214"/>
                </a:moveTo>
                <a:cubicBezTo>
                  <a:pt x="18187" y="9214"/>
                  <a:pt x="18187" y="9285"/>
                  <a:pt x="18233" y="9285"/>
                </a:cubicBezTo>
                <a:cubicBezTo>
                  <a:pt x="18279" y="9285"/>
                  <a:pt x="18279" y="9214"/>
                  <a:pt x="18233" y="9214"/>
                </a:cubicBezTo>
                <a:cubicBezTo>
                  <a:pt x="18232" y="9214"/>
                  <a:pt x="18232" y="9214"/>
                  <a:pt x="18232" y="9214"/>
                </a:cubicBezTo>
                <a:close/>
                <a:moveTo>
                  <a:pt x="11273" y="9185"/>
                </a:moveTo>
                <a:cubicBezTo>
                  <a:pt x="11267" y="9185"/>
                  <a:pt x="11261" y="9186"/>
                  <a:pt x="11255" y="9191"/>
                </a:cubicBezTo>
                <a:cubicBezTo>
                  <a:pt x="11239" y="9201"/>
                  <a:pt x="11224" y="9209"/>
                  <a:pt x="11210" y="9220"/>
                </a:cubicBezTo>
                <a:cubicBezTo>
                  <a:pt x="11178" y="9241"/>
                  <a:pt x="11198" y="9288"/>
                  <a:pt x="11227" y="9288"/>
                </a:cubicBezTo>
                <a:cubicBezTo>
                  <a:pt x="11233" y="9288"/>
                  <a:pt x="11239" y="9286"/>
                  <a:pt x="11245" y="9282"/>
                </a:cubicBezTo>
                <a:cubicBezTo>
                  <a:pt x="11261" y="9271"/>
                  <a:pt x="11276" y="9262"/>
                  <a:pt x="11290" y="9251"/>
                </a:cubicBezTo>
                <a:cubicBezTo>
                  <a:pt x="11322" y="9231"/>
                  <a:pt x="11302" y="9185"/>
                  <a:pt x="11273" y="9185"/>
                </a:cubicBezTo>
                <a:close/>
                <a:moveTo>
                  <a:pt x="22350" y="9210"/>
                </a:moveTo>
                <a:cubicBezTo>
                  <a:pt x="22344" y="9210"/>
                  <a:pt x="22339" y="9212"/>
                  <a:pt x="22333" y="9215"/>
                </a:cubicBezTo>
                <a:cubicBezTo>
                  <a:pt x="22322" y="9220"/>
                  <a:pt x="22313" y="9225"/>
                  <a:pt x="22303" y="9230"/>
                </a:cubicBezTo>
                <a:cubicBezTo>
                  <a:pt x="22266" y="9248"/>
                  <a:pt x="22289" y="9296"/>
                  <a:pt x="22322" y="9296"/>
                </a:cubicBezTo>
                <a:cubicBezTo>
                  <a:pt x="22327" y="9296"/>
                  <a:pt x="22333" y="9295"/>
                  <a:pt x="22338" y="9292"/>
                </a:cubicBezTo>
                <a:cubicBezTo>
                  <a:pt x="22349" y="9287"/>
                  <a:pt x="22358" y="9282"/>
                  <a:pt x="22369" y="9276"/>
                </a:cubicBezTo>
                <a:cubicBezTo>
                  <a:pt x="22403" y="9258"/>
                  <a:pt x="22382" y="9210"/>
                  <a:pt x="22350" y="9210"/>
                </a:cubicBezTo>
                <a:close/>
                <a:moveTo>
                  <a:pt x="8354" y="9212"/>
                </a:moveTo>
                <a:cubicBezTo>
                  <a:pt x="8350" y="9212"/>
                  <a:pt x="8346" y="9212"/>
                  <a:pt x="8342" y="9214"/>
                </a:cubicBezTo>
                <a:cubicBezTo>
                  <a:pt x="8327" y="9219"/>
                  <a:pt x="8312" y="9224"/>
                  <a:pt x="8297" y="9229"/>
                </a:cubicBezTo>
                <a:cubicBezTo>
                  <a:pt x="8258" y="9243"/>
                  <a:pt x="8269" y="9299"/>
                  <a:pt x="8304" y="9299"/>
                </a:cubicBezTo>
                <a:cubicBezTo>
                  <a:pt x="8308" y="9299"/>
                  <a:pt x="8312" y="9299"/>
                  <a:pt x="8316" y="9297"/>
                </a:cubicBezTo>
                <a:cubicBezTo>
                  <a:pt x="8332" y="9292"/>
                  <a:pt x="8346" y="9287"/>
                  <a:pt x="8360" y="9282"/>
                </a:cubicBezTo>
                <a:cubicBezTo>
                  <a:pt x="8400" y="9270"/>
                  <a:pt x="8389" y="9212"/>
                  <a:pt x="8354" y="9212"/>
                </a:cubicBezTo>
                <a:close/>
                <a:moveTo>
                  <a:pt x="10703" y="9152"/>
                </a:moveTo>
                <a:cubicBezTo>
                  <a:pt x="10698" y="9152"/>
                  <a:pt x="10693" y="9152"/>
                  <a:pt x="10688" y="9154"/>
                </a:cubicBezTo>
                <a:cubicBezTo>
                  <a:pt x="10662" y="9161"/>
                  <a:pt x="10642" y="9192"/>
                  <a:pt x="10651" y="9219"/>
                </a:cubicBezTo>
                <a:cubicBezTo>
                  <a:pt x="10656" y="9235"/>
                  <a:pt x="10662" y="9249"/>
                  <a:pt x="10665" y="9264"/>
                </a:cubicBezTo>
                <a:cubicBezTo>
                  <a:pt x="10673" y="9287"/>
                  <a:pt x="10693" y="9302"/>
                  <a:pt x="10717" y="9302"/>
                </a:cubicBezTo>
                <a:cubicBezTo>
                  <a:pt x="10722" y="9302"/>
                  <a:pt x="10726" y="9302"/>
                  <a:pt x="10731" y="9301"/>
                </a:cubicBezTo>
                <a:cubicBezTo>
                  <a:pt x="10757" y="9292"/>
                  <a:pt x="10777" y="9262"/>
                  <a:pt x="10767" y="9235"/>
                </a:cubicBezTo>
                <a:cubicBezTo>
                  <a:pt x="10762" y="9219"/>
                  <a:pt x="10757" y="9204"/>
                  <a:pt x="10753" y="9191"/>
                </a:cubicBezTo>
                <a:cubicBezTo>
                  <a:pt x="10745" y="9167"/>
                  <a:pt x="10725" y="9152"/>
                  <a:pt x="10703" y="9152"/>
                </a:cubicBezTo>
                <a:close/>
                <a:moveTo>
                  <a:pt x="14369" y="9206"/>
                </a:moveTo>
                <a:cubicBezTo>
                  <a:pt x="14328" y="9206"/>
                  <a:pt x="14292" y="9259"/>
                  <a:pt x="14329" y="9296"/>
                </a:cubicBezTo>
                <a:lnTo>
                  <a:pt x="14345" y="9312"/>
                </a:lnTo>
                <a:cubicBezTo>
                  <a:pt x="14356" y="9323"/>
                  <a:pt x="14369" y="9328"/>
                  <a:pt x="14381" y="9328"/>
                </a:cubicBezTo>
                <a:cubicBezTo>
                  <a:pt x="14422" y="9328"/>
                  <a:pt x="14458" y="9275"/>
                  <a:pt x="14420" y="9238"/>
                </a:cubicBezTo>
                <a:lnTo>
                  <a:pt x="14405" y="9222"/>
                </a:lnTo>
                <a:cubicBezTo>
                  <a:pt x="14394" y="9211"/>
                  <a:pt x="14381" y="9206"/>
                  <a:pt x="14369" y="9206"/>
                </a:cubicBezTo>
                <a:close/>
                <a:moveTo>
                  <a:pt x="6297" y="9175"/>
                </a:moveTo>
                <a:cubicBezTo>
                  <a:pt x="6279" y="9175"/>
                  <a:pt x="6263" y="9186"/>
                  <a:pt x="6264" y="9208"/>
                </a:cubicBezTo>
                <a:cubicBezTo>
                  <a:pt x="6266" y="9251"/>
                  <a:pt x="6286" y="9293"/>
                  <a:pt x="6320" y="9324"/>
                </a:cubicBezTo>
                <a:cubicBezTo>
                  <a:pt x="6328" y="9330"/>
                  <a:pt x="6338" y="9333"/>
                  <a:pt x="6347" y="9333"/>
                </a:cubicBezTo>
                <a:cubicBezTo>
                  <a:pt x="6355" y="9333"/>
                  <a:pt x="6363" y="9331"/>
                  <a:pt x="6370" y="9324"/>
                </a:cubicBezTo>
                <a:cubicBezTo>
                  <a:pt x="6383" y="9311"/>
                  <a:pt x="6385" y="9286"/>
                  <a:pt x="6370" y="9274"/>
                </a:cubicBezTo>
                <a:cubicBezTo>
                  <a:pt x="6349" y="9257"/>
                  <a:pt x="6336" y="9236"/>
                  <a:pt x="6335" y="9208"/>
                </a:cubicBezTo>
                <a:cubicBezTo>
                  <a:pt x="6333" y="9186"/>
                  <a:pt x="6315" y="9175"/>
                  <a:pt x="6297" y="9175"/>
                </a:cubicBezTo>
                <a:close/>
                <a:moveTo>
                  <a:pt x="5468" y="9246"/>
                </a:moveTo>
                <a:cubicBezTo>
                  <a:pt x="5456" y="9246"/>
                  <a:pt x="5443" y="9254"/>
                  <a:pt x="5436" y="9265"/>
                </a:cubicBezTo>
                <a:cubicBezTo>
                  <a:pt x="5426" y="9283"/>
                  <a:pt x="5434" y="9302"/>
                  <a:pt x="5450" y="9313"/>
                </a:cubicBezTo>
                <a:cubicBezTo>
                  <a:pt x="5469" y="9329"/>
                  <a:pt x="5489" y="9344"/>
                  <a:pt x="5510" y="9358"/>
                </a:cubicBezTo>
                <a:cubicBezTo>
                  <a:pt x="5514" y="9361"/>
                  <a:pt x="5519" y="9363"/>
                  <a:pt x="5525" y="9363"/>
                </a:cubicBezTo>
                <a:cubicBezTo>
                  <a:pt x="5537" y="9363"/>
                  <a:pt x="5551" y="9355"/>
                  <a:pt x="5558" y="9345"/>
                </a:cubicBezTo>
                <a:cubicBezTo>
                  <a:pt x="5568" y="9327"/>
                  <a:pt x="5561" y="9308"/>
                  <a:pt x="5545" y="9296"/>
                </a:cubicBezTo>
                <a:cubicBezTo>
                  <a:pt x="5525" y="9281"/>
                  <a:pt x="5505" y="9266"/>
                  <a:pt x="5484" y="9251"/>
                </a:cubicBezTo>
                <a:cubicBezTo>
                  <a:pt x="5480" y="9248"/>
                  <a:pt x="5474" y="9246"/>
                  <a:pt x="5468" y="9246"/>
                </a:cubicBezTo>
                <a:close/>
                <a:moveTo>
                  <a:pt x="9530" y="9240"/>
                </a:moveTo>
                <a:cubicBezTo>
                  <a:pt x="9503" y="9240"/>
                  <a:pt x="9476" y="9258"/>
                  <a:pt x="9476" y="9292"/>
                </a:cubicBezTo>
                <a:lnTo>
                  <a:pt x="9476" y="9323"/>
                </a:lnTo>
                <a:cubicBezTo>
                  <a:pt x="9476" y="9357"/>
                  <a:pt x="9503" y="9374"/>
                  <a:pt x="9530" y="9374"/>
                </a:cubicBezTo>
                <a:cubicBezTo>
                  <a:pt x="9557" y="9374"/>
                  <a:pt x="9584" y="9357"/>
                  <a:pt x="9584" y="9323"/>
                </a:cubicBezTo>
                <a:lnTo>
                  <a:pt x="9584" y="9292"/>
                </a:lnTo>
                <a:cubicBezTo>
                  <a:pt x="9584" y="9258"/>
                  <a:pt x="9557" y="9240"/>
                  <a:pt x="9530" y="9240"/>
                </a:cubicBezTo>
                <a:close/>
                <a:moveTo>
                  <a:pt x="7042" y="9312"/>
                </a:moveTo>
                <a:cubicBezTo>
                  <a:pt x="6997" y="9312"/>
                  <a:pt x="6998" y="9382"/>
                  <a:pt x="7043" y="9382"/>
                </a:cubicBezTo>
                <a:lnTo>
                  <a:pt x="7074" y="9382"/>
                </a:lnTo>
                <a:cubicBezTo>
                  <a:pt x="7119" y="9382"/>
                  <a:pt x="7119" y="9312"/>
                  <a:pt x="7074" y="9312"/>
                </a:cubicBezTo>
                <a:lnTo>
                  <a:pt x="7043" y="9312"/>
                </a:lnTo>
                <a:cubicBezTo>
                  <a:pt x="7043" y="9312"/>
                  <a:pt x="7043" y="9312"/>
                  <a:pt x="7042" y="9312"/>
                </a:cubicBezTo>
                <a:close/>
                <a:moveTo>
                  <a:pt x="16939" y="9377"/>
                </a:moveTo>
                <a:cubicBezTo>
                  <a:pt x="16916" y="9377"/>
                  <a:pt x="16916" y="9413"/>
                  <a:pt x="16939" y="9413"/>
                </a:cubicBezTo>
                <a:lnTo>
                  <a:pt x="16955" y="9413"/>
                </a:lnTo>
                <a:cubicBezTo>
                  <a:pt x="16979" y="9413"/>
                  <a:pt x="16979" y="9377"/>
                  <a:pt x="16955" y="9377"/>
                </a:cubicBezTo>
                <a:close/>
                <a:moveTo>
                  <a:pt x="6072" y="9353"/>
                </a:moveTo>
                <a:cubicBezTo>
                  <a:pt x="6029" y="9353"/>
                  <a:pt x="6029" y="9423"/>
                  <a:pt x="6074" y="9423"/>
                </a:cubicBezTo>
                <a:cubicBezTo>
                  <a:pt x="6120" y="9423"/>
                  <a:pt x="6120" y="9353"/>
                  <a:pt x="6074" y="9353"/>
                </a:cubicBezTo>
                <a:cubicBezTo>
                  <a:pt x="6074" y="9353"/>
                  <a:pt x="6073" y="9353"/>
                  <a:pt x="6072" y="9353"/>
                </a:cubicBezTo>
                <a:close/>
                <a:moveTo>
                  <a:pt x="5519" y="9366"/>
                </a:moveTo>
                <a:cubicBezTo>
                  <a:pt x="5473" y="9366"/>
                  <a:pt x="5473" y="9437"/>
                  <a:pt x="5519" y="9437"/>
                </a:cubicBezTo>
                <a:cubicBezTo>
                  <a:pt x="5565" y="9437"/>
                  <a:pt x="5565" y="9366"/>
                  <a:pt x="5519" y="9366"/>
                </a:cubicBezTo>
                <a:close/>
                <a:moveTo>
                  <a:pt x="16491" y="9389"/>
                </a:moveTo>
                <a:cubicBezTo>
                  <a:pt x="16478" y="9389"/>
                  <a:pt x="16467" y="9407"/>
                  <a:pt x="16478" y="9420"/>
                </a:cubicBezTo>
                <a:cubicBezTo>
                  <a:pt x="16487" y="9431"/>
                  <a:pt x="16499" y="9437"/>
                  <a:pt x="16513" y="9437"/>
                </a:cubicBezTo>
                <a:cubicBezTo>
                  <a:pt x="16525" y="9437"/>
                  <a:pt x="16537" y="9432"/>
                  <a:pt x="16546" y="9422"/>
                </a:cubicBezTo>
                <a:cubicBezTo>
                  <a:pt x="16558" y="9409"/>
                  <a:pt x="16546" y="9391"/>
                  <a:pt x="16533" y="9391"/>
                </a:cubicBezTo>
                <a:cubicBezTo>
                  <a:pt x="16529" y="9391"/>
                  <a:pt x="16525" y="9393"/>
                  <a:pt x="16521" y="9397"/>
                </a:cubicBezTo>
                <a:cubicBezTo>
                  <a:pt x="16518" y="9400"/>
                  <a:pt x="16515" y="9401"/>
                  <a:pt x="16512" y="9401"/>
                </a:cubicBezTo>
                <a:cubicBezTo>
                  <a:pt x="16509" y="9401"/>
                  <a:pt x="16506" y="9399"/>
                  <a:pt x="16503" y="9396"/>
                </a:cubicBezTo>
                <a:cubicBezTo>
                  <a:pt x="16499" y="9391"/>
                  <a:pt x="16495" y="9389"/>
                  <a:pt x="16491" y="9389"/>
                </a:cubicBezTo>
                <a:close/>
                <a:moveTo>
                  <a:pt x="19406" y="9380"/>
                </a:moveTo>
                <a:cubicBezTo>
                  <a:pt x="19374" y="9380"/>
                  <a:pt x="19351" y="9427"/>
                  <a:pt x="19388" y="9445"/>
                </a:cubicBezTo>
                <a:cubicBezTo>
                  <a:pt x="19399" y="9450"/>
                  <a:pt x="19407" y="9456"/>
                  <a:pt x="19417" y="9461"/>
                </a:cubicBezTo>
                <a:cubicBezTo>
                  <a:pt x="19423" y="9464"/>
                  <a:pt x="19429" y="9465"/>
                  <a:pt x="19434" y="9465"/>
                </a:cubicBezTo>
                <a:cubicBezTo>
                  <a:pt x="19466" y="9465"/>
                  <a:pt x="19488" y="9418"/>
                  <a:pt x="19453" y="9400"/>
                </a:cubicBezTo>
                <a:cubicBezTo>
                  <a:pt x="19443" y="9395"/>
                  <a:pt x="19433" y="9390"/>
                  <a:pt x="19423" y="9384"/>
                </a:cubicBezTo>
                <a:cubicBezTo>
                  <a:pt x="19417" y="9381"/>
                  <a:pt x="19411" y="9380"/>
                  <a:pt x="19406" y="9380"/>
                </a:cubicBezTo>
                <a:close/>
                <a:moveTo>
                  <a:pt x="822" y="9353"/>
                </a:moveTo>
                <a:cubicBezTo>
                  <a:pt x="804" y="9353"/>
                  <a:pt x="786" y="9362"/>
                  <a:pt x="775" y="9379"/>
                </a:cubicBezTo>
                <a:cubicBezTo>
                  <a:pt x="763" y="9403"/>
                  <a:pt x="769" y="9439"/>
                  <a:pt x="795" y="9452"/>
                </a:cubicBezTo>
                <a:cubicBezTo>
                  <a:pt x="806" y="9458"/>
                  <a:pt x="815" y="9463"/>
                  <a:pt x="826" y="9468"/>
                </a:cubicBezTo>
                <a:cubicBezTo>
                  <a:pt x="834" y="9472"/>
                  <a:pt x="844" y="9474"/>
                  <a:pt x="853" y="9474"/>
                </a:cubicBezTo>
                <a:cubicBezTo>
                  <a:pt x="871" y="9474"/>
                  <a:pt x="889" y="9466"/>
                  <a:pt x="899" y="9448"/>
                </a:cubicBezTo>
                <a:cubicBezTo>
                  <a:pt x="914" y="9424"/>
                  <a:pt x="905" y="9388"/>
                  <a:pt x="879" y="9375"/>
                </a:cubicBezTo>
                <a:cubicBezTo>
                  <a:pt x="869" y="9370"/>
                  <a:pt x="859" y="9364"/>
                  <a:pt x="849" y="9359"/>
                </a:cubicBezTo>
                <a:cubicBezTo>
                  <a:pt x="840" y="9355"/>
                  <a:pt x="831" y="9353"/>
                  <a:pt x="822" y="9353"/>
                </a:cubicBezTo>
                <a:close/>
                <a:moveTo>
                  <a:pt x="10446" y="9394"/>
                </a:moveTo>
                <a:cubicBezTo>
                  <a:pt x="10429" y="9394"/>
                  <a:pt x="10411" y="9405"/>
                  <a:pt x="10411" y="9428"/>
                </a:cubicBezTo>
                <a:lnTo>
                  <a:pt x="10411" y="9444"/>
                </a:lnTo>
                <a:cubicBezTo>
                  <a:pt x="10411" y="9467"/>
                  <a:pt x="10429" y="9479"/>
                  <a:pt x="10446" y="9479"/>
                </a:cubicBezTo>
                <a:cubicBezTo>
                  <a:pt x="10464" y="9479"/>
                  <a:pt x="10481" y="9467"/>
                  <a:pt x="10481" y="9444"/>
                </a:cubicBezTo>
                <a:lnTo>
                  <a:pt x="10481" y="9428"/>
                </a:lnTo>
                <a:cubicBezTo>
                  <a:pt x="10481" y="9405"/>
                  <a:pt x="10464" y="9394"/>
                  <a:pt x="10446" y="9394"/>
                </a:cubicBezTo>
                <a:close/>
                <a:moveTo>
                  <a:pt x="7097" y="9418"/>
                </a:moveTo>
                <a:cubicBezTo>
                  <a:pt x="7084" y="9418"/>
                  <a:pt x="7072" y="9436"/>
                  <a:pt x="7084" y="9448"/>
                </a:cubicBezTo>
                <a:lnTo>
                  <a:pt x="7113" y="9479"/>
                </a:lnTo>
                <a:cubicBezTo>
                  <a:pt x="7117" y="9482"/>
                  <a:pt x="7121" y="9484"/>
                  <a:pt x="7125" y="9484"/>
                </a:cubicBezTo>
                <a:cubicBezTo>
                  <a:pt x="7138" y="9484"/>
                  <a:pt x="7151" y="9466"/>
                  <a:pt x="7139" y="9454"/>
                </a:cubicBezTo>
                <a:lnTo>
                  <a:pt x="7108" y="9423"/>
                </a:lnTo>
                <a:cubicBezTo>
                  <a:pt x="7105" y="9420"/>
                  <a:pt x="7101" y="9418"/>
                  <a:pt x="7097" y="9418"/>
                </a:cubicBezTo>
                <a:close/>
                <a:moveTo>
                  <a:pt x="3602" y="9456"/>
                </a:moveTo>
                <a:cubicBezTo>
                  <a:pt x="3580" y="9456"/>
                  <a:pt x="3580" y="9490"/>
                  <a:pt x="3603" y="9491"/>
                </a:cubicBezTo>
                <a:cubicBezTo>
                  <a:pt x="3627" y="9491"/>
                  <a:pt x="3627" y="9456"/>
                  <a:pt x="3603" y="9456"/>
                </a:cubicBezTo>
                <a:cubicBezTo>
                  <a:pt x="3603" y="9456"/>
                  <a:pt x="3602" y="9456"/>
                  <a:pt x="3602" y="9456"/>
                </a:cubicBezTo>
                <a:close/>
                <a:moveTo>
                  <a:pt x="14310" y="9411"/>
                </a:moveTo>
                <a:cubicBezTo>
                  <a:pt x="14241" y="9411"/>
                  <a:pt x="14241" y="9517"/>
                  <a:pt x="14310" y="9517"/>
                </a:cubicBezTo>
                <a:lnTo>
                  <a:pt x="14326" y="9517"/>
                </a:lnTo>
                <a:cubicBezTo>
                  <a:pt x="14394" y="9516"/>
                  <a:pt x="14394" y="9411"/>
                  <a:pt x="14326" y="9411"/>
                </a:cubicBezTo>
                <a:close/>
                <a:moveTo>
                  <a:pt x="20198" y="9368"/>
                </a:moveTo>
                <a:cubicBezTo>
                  <a:pt x="20194" y="9368"/>
                  <a:pt x="20189" y="9368"/>
                  <a:pt x="20184" y="9370"/>
                </a:cubicBezTo>
                <a:cubicBezTo>
                  <a:pt x="20158" y="9377"/>
                  <a:pt x="20137" y="9407"/>
                  <a:pt x="20148" y="9435"/>
                </a:cubicBezTo>
                <a:cubicBezTo>
                  <a:pt x="20153" y="9450"/>
                  <a:pt x="20158" y="9465"/>
                  <a:pt x="20162" y="9480"/>
                </a:cubicBezTo>
                <a:cubicBezTo>
                  <a:pt x="20170" y="9503"/>
                  <a:pt x="20191" y="9518"/>
                  <a:pt x="20215" y="9518"/>
                </a:cubicBezTo>
                <a:cubicBezTo>
                  <a:pt x="20219" y="9518"/>
                  <a:pt x="20224" y="9518"/>
                  <a:pt x="20228" y="9516"/>
                </a:cubicBezTo>
                <a:cubicBezTo>
                  <a:pt x="20254" y="9508"/>
                  <a:pt x="20275" y="9479"/>
                  <a:pt x="20265" y="9450"/>
                </a:cubicBezTo>
                <a:cubicBezTo>
                  <a:pt x="20260" y="9437"/>
                  <a:pt x="20254" y="9421"/>
                  <a:pt x="20249" y="9406"/>
                </a:cubicBezTo>
                <a:cubicBezTo>
                  <a:pt x="20241" y="9384"/>
                  <a:pt x="20221" y="9368"/>
                  <a:pt x="20198" y="9368"/>
                </a:cubicBezTo>
                <a:close/>
                <a:moveTo>
                  <a:pt x="22841" y="9436"/>
                </a:moveTo>
                <a:cubicBezTo>
                  <a:pt x="22831" y="9436"/>
                  <a:pt x="22820" y="9441"/>
                  <a:pt x="22814" y="9454"/>
                </a:cubicBezTo>
                <a:cubicBezTo>
                  <a:pt x="22809" y="9464"/>
                  <a:pt x="22803" y="9473"/>
                  <a:pt x="22798" y="9484"/>
                </a:cubicBezTo>
                <a:cubicBezTo>
                  <a:pt x="22784" y="9511"/>
                  <a:pt x="22808" y="9537"/>
                  <a:pt x="22831" y="9537"/>
                </a:cubicBezTo>
                <a:cubicBezTo>
                  <a:pt x="22842" y="9537"/>
                  <a:pt x="22852" y="9532"/>
                  <a:pt x="22859" y="9518"/>
                </a:cubicBezTo>
                <a:cubicBezTo>
                  <a:pt x="22864" y="9508"/>
                  <a:pt x="22869" y="9500"/>
                  <a:pt x="22875" y="9489"/>
                </a:cubicBezTo>
                <a:cubicBezTo>
                  <a:pt x="22889" y="9462"/>
                  <a:pt x="22865" y="9436"/>
                  <a:pt x="22841" y="9436"/>
                </a:cubicBezTo>
                <a:close/>
                <a:moveTo>
                  <a:pt x="7380" y="9460"/>
                </a:moveTo>
                <a:cubicBezTo>
                  <a:pt x="7372" y="9460"/>
                  <a:pt x="7364" y="9463"/>
                  <a:pt x="7356" y="9470"/>
                </a:cubicBezTo>
                <a:lnTo>
                  <a:pt x="7341" y="9486"/>
                </a:lnTo>
                <a:cubicBezTo>
                  <a:pt x="7315" y="9511"/>
                  <a:pt x="7340" y="9547"/>
                  <a:pt x="7367" y="9547"/>
                </a:cubicBezTo>
                <a:cubicBezTo>
                  <a:pt x="7375" y="9547"/>
                  <a:pt x="7383" y="9544"/>
                  <a:pt x="7390" y="9536"/>
                </a:cubicBezTo>
                <a:lnTo>
                  <a:pt x="7406" y="9521"/>
                </a:lnTo>
                <a:cubicBezTo>
                  <a:pt x="7431" y="9496"/>
                  <a:pt x="7407" y="9460"/>
                  <a:pt x="7380" y="9460"/>
                </a:cubicBezTo>
                <a:close/>
                <a:moveTo>
                  <a:pt x="18608" y="9548"/>
                </a:moveTo>
                <a:cubicBezTo>
                  <a:pt x="18584" y="9548"/>
                  <a:pt x="18584" y="9583"/>
                  <a:pt x="18608" y="9583"/>
                </a:cubicBezTo>
                <a:cubicBezTo>
                  <a:pt x="18631" y="9583"/>
                  <a:pt x="18631" y="9548"/>
                  <a:pt x="18608" y="9548"/>
                </a:cubicBezTo>
                <a:close/>
                <a:moveTo>
                  <a:pt x="24711" y="9523"/>
                </a:moveTo>
                <a:cubicBezTo>
                  <a:pt x="24668" y="9523"/>
                  <a:pt x="24668" y="9592"/>
                  <a:pt x="24712" y="9594"/>
                </a:cubicBezTo>
                <a:cubicBezTo>
                  <a:pt x="24758" y="9594"/>
                  <a:pt x="24758" y="9523"/>
                  <a:pt x="24712" y="9523"/>
                </a:cubicBezTo>
                <a:cubicBezTo>
                  <a:pt x="24712" y="9523"/>
                  <a:pt x="24711" y="9523"/>
                  <a:pt x="24711" y="9523"/>
                </a:cubicBezTo>
                <a:close/>
                <a:moveTo>
                  <a:pt x="7720" y="9480"/>
                </a:moveTo>
                <a:cubicBezTo>
                  <a:pt x="7699" y="9480"/>
                  <a:pt x="7677" y="9497"/>
                  <a:pt x="7682" y="9524"/>
                </a:cubicBezTo>
                <a:lnTo>
                  <a:pt x="7698" y="9599"/>
                </a:lnTo>
                <a:cubicBezTo>
                  <a:pt x="7702" y="9617"/>
                  <a:pt x="7715" y="9624"/>
                  <a:pt x="7729" y="9624"/>
                </a:cubicBezTo>
                <a:cubicBezTo>
                  <a:pt x="7750" y="9624"/>
                  <a:pt x="7772" y="9607"/>
                  <a:pt x="7766" y="9580"/>
                </a:cubicBezTo>
                <a:lnTo>
                  <a:pt x="7750" y="9506"/>
                </a:lnTo>
                <a:cubicBezTo>
                  <a:pt x="7747" y="9487"/>
                  <a:pt x="7734" y="9480"/>
                  <a:pt x="7720" y="9480"/>
                </a:cubicBezTo>
                <a:close/>
                <a:moveTo>
                  <a:pt x="8943" y="9504"/>
                </a:moveTo>
                <a:cubicBezTo>
                  <a:pt x="8938" y="9504"/>
                  <a:pt x="8933" y="9505"/>
                  <a:pt x="8928" y="9507"/>
                </a:cubicBezTo>
                <a:cubicBezTo>
                  <a:pt x="8912" y="9512"/>
                  <a:pt x="8898" y="9517"/>
                  <a:pt x="8883" y="9523"/>
                </a:cubicBezTo>
                <a:cubicBezTo>
                  <a:pt x="8856" y="9532"/>
                  <a:pt x="8839" y="9559"/>
                  <a:pt x="8846" y="9589"/>
                </a:cubicBezTo>
                <a:cubicBezTo>
                  <a:pt x="8851" y="9610"/>
                  <a:pt x="8873" y="9628"/>
                  <a:pt x="8896" y="9628"/>
                </a:cubicBezTo>
                <a:cubicBezTo>
                  <a:pt x="8901" y="9628"/>
                  <a:pt x="8906" y="9627"/>
                  <a:pt x="8911" y="9625"/>
                </a:cubicBezTo>
                <a:cubicBezTo>
                  <a:pt x="8927" y="9620"/>
                  <a:pt x="8942" y="9615"/>
                  <a:pt x="8956" y="9610"/>
                </a:cubicBezTo>
                <a:cubicBezTo>
                  <a:pt x="8983" y="9600"/>
                  <a:pt x="9001" y="9573"/>
                  <a:pt x="8993" y="9544"/>
                </a:cubicBezTo>
                <a:cubicBezTo>
                  <a:pt x="8987" y="9522"/>
                  <a:pt x="8965" y="9504"/>
                  <a:pt x="8943" y="9504"/>
                </a:cubicBezTo>
                <a:close/>
                <a:moveTo>
                  <a:pt x="12970" y="9431"/>
                </a:moveTo>
                <a:cubicBezTo>
                  <a:pt x="12962" y="9431"/>
                  <a:pt x="12954" y="9434"/>
                  <a:pt x="12946" y="9442"/>
                </a:cubicBezTo>
                <a:cubicBezTo>
                  <a:pt x="12906" y="9485"/>
                  <a:pt x="12864" y="9529"/>
                  <a:pt x="12823" y="9574"/>
                </a:cubicBezTo>
                <a:cubicBezTo>
                  <a:pt x="12799" y="9599"/>
                  <a:pt x="12823" y="9635"/>
                  <a:pt x="12849" y="9635"/>
                </a:cubicBezTo>
                <a:cubicBezTo>
                  <a:pt x="12857" y="9635"/>
                  <a:pt x="12866" y="9631"/>
                  <a:pt x="12873" y="9623"/>
                </a:cubicBezTo>
                <a:cubicBezTo>
                  <a:pt x="12914" y="9580"/>
                  <a:pt x="12956" y="9536"/>
                  <a:pt x="12996" y="9491"/>
                </a:cubicBezTo>
                <a:cubicBezTo>
                  <a:pt x="13020" y="9466"/>
                  <a:pt x="12996" y="9431"/>
                  <a:pt x="12970" y="9431"/>
                </a:cubicBezTo>
                <a:close/>
                <a:moveTo>
                  <a:pt x="24081" y="9532"/>
                </a:moveTo>
                <a:cubicBezTo>
                  <a:pt x="24013" y="9532"/>
                  <a:pt x="24013" y="9639"/>
                  <a:pt x="24081" y="9639"/>
                </a:cubicBezTo>
                <a:cubicBezTo>
                  <a:pt x="24151" y="9639"/>
                  <a:pt x="24151" y="9532"/>
                  <a:pt x="24081" y="9532"/>
                </a:cubicBezTo>
                <a:close/>
                <a:moveTo>
                  <a:pt x="12204" y="9579"/>
                </a:moveTo>
                <a:cubicBezTo>
                  <a:pt x="12158" y="9579"/>
                  <a:pt x="12158" y="9649"/>
                  <a:pt x="12204" y="9649"/>
                </a:cubicBezTo>
                <a:cubicBezTo>
                  <a:pt x="12250" y="9649"/>
                  <a:pt x="12250" y="9579"/>
                  <a:pt x="12204" y="9579"/>
                </a:cubicBezTo>
                <a:close/>
                <a:moveTo>
                  <a:pt x="14697" y="9540"/>
                </a:moveTo>
                <a:cubicBezTo>
                  <a:pt x="14670" y="9540"/>
                  <a:pt x="14644" y="9557"/>
                  <a:pt x="14644" y="9592"/>
                </a:cubicBezTo>
                <a:lnTo>
                  <a:pt x="14644" y="9608"/>
                </a:lnTo>
                <a:cubicBezTo>
                  <a:pt x="14644" y="9643"/>
                  <a:pt x="14670" y="9660"/>
                  <a:pt x="14697" y="9660"/>
                </a:cubicBezTo>
                <a:cubicBezTo>
                  <a:pt x="14724" y="9660"/>
                  <a:pt x="14750" y="9643"/>
                  <a:pt x="14750" y="9608"/>
                </a:cubicBezTo>
                <a:lnTo>
                  <a:pt x="14750" y="9592"/>
                </a:lnTo>
                <a:cubicBezTo>
                  <a:pt x="14750" y="9557"/>
                  <a:pt x="14724" y="9540"/>
                  <a:pt x="14697" y="9540"/>
                </a:cubicBezTo>
                <a:close/>
                <a:moveTo>
                  <a:pt x="1320" y="9548"/>
                </a:moveTo>
                <a:cubicBezTo>
                  <a:pt x="1279" y="9548"/>
                  <a:pt x="1242" y="9601"/>
                  <a:pt x="1280" y="9638"/>
                </a:cubicBezTo>
                <a:lnTo>
                  <a:pt x="1296" y="9654"/>
                </a:lnTo>
                <a:cubicBezTo>
                  <a:pt x="1307" y="9665"/>
                  <a:pt x="1320" y="9670"/>
                  <a:pt x="1332" y="9670"/>
                </a:cubicBezTo>
                <a:cubicBezTo>
                  <a:pt x="1373" y="9670"/>
                  <a:pt x="1409" y="9616"/>
                  <a:pt x="1372" y="9579"/>
                </a:cubicBezTo>
                <a:lnTo>
                  <a:pt x="1356" y="9564"/>
                </a:lnTo>
                <a:cubicBezTo>
                  <a:pt x="1345" y="9553"/>
                  <a:pt x="1332" y="9548"/>
                  <a:pt x="1320" y="9548"/>
                </a:cubicBezTo>
                <a:close/>
                <a:moveTo>
                  <a:pt x="8463" y="9553"/>
                </a:moveTo>
                <a:cubicBezTo>
                  <a:pt x="8437" y="9553"/>
                  <a:pt x="8410" y="9570"/>
                  <a:pt x="8410" y="9604"/>
                </a:cubicBezTo>
                <a:lnTo>
                  <a:pt x="8410" y="9620"/>
                </a:lnTo>
                <a:cubicBezTo>
                  <a:pt x="8410" y="9655"/>
                  <a:pt x="8437" y="9672"/>
                  <a:pt x="8464" y="9672"/>
                </a:cubicBezTo>
                <a:cubicBezTo>
                  <a:pt x="8491" y="9672"/>
                  <a:pt x="8517" y="9655"/>
                  <a:pt x="8517" y="9620"/>
                </a:cubicBezTo>
                <a:lnTo>
                  <a:pt x="8517" y="9604"/>
                </a:lnTo>
                <a:cubicBezTo>
                  <a:pt x="8517" y="9570"/>
                  <a:pt x="8490" y="9553"/>
                  <a:pt x="8463" y="9553"/>
                </a:cubicBezTo>
                <a:close/>
                <a:moveTo>
                  <a:pt x="3740" y="9605"/>
                </a:moveTo>
                <a:cubicBezTo>
                  <a:pt x="3728" y="9605"/>
                  <a:pt x="3716" y="9618"/>
                  <a:pt x="3723" y="9633"/>
                </a:cubicBezTo>
                <a:cubicBezTo>
                  <a:pt x="3729" y="9643"/>
                  <a:pt x="3734" y="9653"/>
                  <a:pt x="3739" y="9663"/>
                </a:cubicBezTo>
                <a:cubicBezTo>
                  <a:pt x="3742" y="9670"/>
                  <a:pt x="3747" y="9672"/>
                  <a:pt x="3753" y="9672"/>
                </a:cubicBezTo>
                <a:cubicBezTo>
                  <a:pt x="3764" y="9672"/>
                  <a:pt x="3777" y="9659"/>
                  <a:pt x="3770" y="9644"/>
                </a:cubicBezTo>
                <a:cubicBezTo>
                  <a:pt x="3763" y="9636"/>
                  <a:pt x="3758" y="9625"/>
                  <a:pt x="3754" y="9615"/>
                </a:cubicBezTo>
                <a:cubicBezTo>
                  <a:pt x="3750" y="9608"/>
                  <a:pt x="3745" y="9605"/>
                  <a:pt x="3740" y="9605"/>
                </a:cubicBezTo>
                <a:close/>
                <a:moveTo>
                  <a:pt x="3227" y="9554"/>
                </a:moveTo>
                <a:cubicBezTo>
                  <a:pt x="3218" y="9554"/>
                  <a:pt x="3208" y="9556"/>
                  <a:pt x="3200" y="9560"/>
                </a:cubicBezTo>
                <a:cubicBezTo>
                  <a:pt x="3189" y="9566"/>
                  <a:pt x="3180" y="9571"/>
                  <a:pt x="3169" y="9576"/>
                </a:cubicBezTo>
                <a:cubicBezTo>
                  <a:pt x="3143" y="9590"/>
                  <a:pt x="3137" y="9625"/>
                  <a:pt x="3150" y="9649"/>
                </a:cubicBezTo>
                <a:cubicBezTo>
                  <a:pt x="3161" y="9667"/>
                  <a:pt x="3179" y="9676"/>
                  <a:pt x="3197" y="9676"/>
                </a:cubicBezTo>
                <a:cubicBezTo>
                  <a:pt x="3206" y="9676"/>
                  <a:pt x="3215" y="9674"/>
                  <a:pt x="3224" y="9669"/>
                </a:cubicBezTo>
                <a:cubicBezTo>
                  <a:pt x="3234" y="9664"/>
                  <a:pt x="3243" y="9659"/>
                  <a:pt x="3253" y="9654"/>
                </a:cubicBezTo>
                <a:cubicBezTo>
                  <a:pt x="3279" y="9641"/>
                  <a:pt x="3287" y="9605"/>
                  <a:pt x="3273" y="9580"/>
                </a:cubicBezTo>
                <a:cubicBezTo>
                  <a:pt x="3262" y="9563"/>
                  <a:pt x="3245" y="9554"/>
                  <a:pt x="3227" y="9554"/>
                </a:cubicBezTo>
                <a:close/>
                <a:moveTo>
                  <a:pt x="4263" y="9570"/>
                </a:moveTo>
                <a:cubicBezTo>
                  <a:pt x="4195" y="9571"/>
                  <a:pt x="4194" y="9678"/>
                  <a:pt x="4263" y="9678"/>
                </a:cubicBezTo>
                <a:lnTo>
                  <a:pt x="4293" y="9678"/>
                </a:lnTo>
                <a:cubicBezTo>
                  <a:pt x="4361" y="9678"/>
                  <a:pt x="4362" y="9570"/>
                  <a:pt x="4293" y="9570"/>
                </a:cubicBezTo>
                <a:close/>
                <a:moveTo>
                  <a:pt x="6277" y="9581"/>
                </a:moveTo>
                <a:cubicBezTo>
                  <a:pt x="6259" y="9581"/>
                  <a:pt x="6242" y="9593"/>
                  <a:pt x="6242" y="9616"/>
                </a:cubicBezTo>
                <a:lnTo>
                  <a:pt x="6242" y="9646"/>
                </a:lnTo>
                <a:cubicBezTo>
                  <a:pt x="6242" y="9669"/>
                  <a:pt x="6259" y="9680"/>
                  <a:pt x="6277" y="9680"/>
                </a:cubicBezTo>
                <a:cubicBezTo>
                  <a:pt x="6294" y="9680"/>
                  <a:pt x="6312" y="9669"/>
                  <a:pt x="6312" y="9646"/>
                </a:cubicBezTo>
                <a:lnTo>
                  <a:pt x="6312" y="9616"/>
                </a:lnTo>
                <a:cubicBezTo>
                  <a:pt x="6312" y="9593"/>
                  <a:pt x="6294" y="9581"/>
                  <a:pt x="6277" y="9581"/>
                </a:cubicBezTo>
                <a:close/>
                <a:moveTo>
                  <a:pt x="15152" y="9567"/>
                </a:moveTo>
                <a:cubicBezTo>
                  <a:pt x="15134" y="9567"/>
                  <a:pt x="15116" y="9578"/>
                  <a:pt x="15116" y="9601"/>
                </a:cubicBezTo>
                <a:lnTo>
                  <a:pt x="15116" y="9646"/>
                </a:lnTo>
                <a:cubicBezTo>
                  <a:pt x="15116" y="9669"/>
                  <a:pt x="15134" y="9680"/>
                  <a:pt x="15152" y="9680"/>
                </a:cubicBezTo>
                <a:cubicBezTo>
                  <a:pt x="15169" y="9680"/>
                  <a:pt x="15187" y="9669"/>
                  <a:pt x="15187" y="9646"/>
                </a:cubicBezTo>
                <a:lnTo>
                  <a:pt x="15187" y="9601"/>
                </a:lnTo>
                <a:cubicBezTo>
                  <a:pt x="15187" y="9578"/>
                  <a:pt x="15169" y="9567"/>
                  <a:pt x="15152" y="9567"/>
                </a:cubicBezTo>
                <a:close/>
                <a:moveTo>
                  <a:pt x="13946" y="9597"/>
                </a:moveTo>
                <a:cubicBezTo>
                  <a:pt x="13919" y="9597"/>
                  <a:pt x="13895" y="9633"/>
                  <a:pt x="13921" y="9658"/>
                </a:cubicBezTo>
                <a:lnTo>
                  <a:pt x="13936" y="9674"/>
                </a:lnTo>
                <a:cubicBezTo>
                  <a:pt x="13944" y="9681"/>
                  <a:pt x="13952" y="9684"/>
                  <a:pt x="13960" y="9684"/>
                </a:cubicBezTo>
                <a:cubicBezTo>
                  <a:pt x="13987" y="9684"/>
                  <a:pt x="14011" y="9648"/>
                  <a:pt x="13986" y="9623"/>
                </a:cubicBezTo>
                <a:lnTo>
                  <a:pt x="13970" y="9608"/>
                </a:lnTo>
                <a:cubicBezTo>
                  <a:pt x="13963" y="9600"/>
                  <a:pt x="13954" y="9597"/>
                  <a:pt x="13946" y="9597"/>
                </a:cubicBezTo>
                <a:close/>
                <a:moveTo>
                  <a:pt x="6102" y="9636"/>
                </a:moveTo>
                <a:cubicBezTo>
                  <a:pt x="6094" y="9636"/>
                  <a:pt x="6086" y="9639"/>
                  <a:pt x="6079" y="9647"/>
                </a:cubicBezTo>
                <a:lnTo>
                  <a:pt x="6064" y="9663"/>
                </a:lnTo>
                <a:cubicBezTo>
                  <a:pt x="6038" y="9688"/>
                  <a:pt x="6063" y="9724"/>
                  <a:pt x="6090" y="9724"/>
                </a:cubicBezTo>
                <a:cubicBezTo>
                  <a:pt x="6095" y="9724"/>
                  <a:pt x="6101" y="9723"/>
                  <a:pt x="6106" y="9720"/>
                </a:cubicBezTo>
                <a:cubicBezTo>
                  <a:pt x="6112" y="9723"/>
                  <a:pt x="6119" y="9724"/>
                  <a:pt x="6126" y="9724"/>
                </a:cubicBezTo>
                <a:cubicBezTo>
                  <a:pt x="6144" y="9724"/>
                  <a:pt x="6162" y="9713"/>
                  <a:pt x="6162" y="9690"/>
                </a:cubicBezTo>
                <a:lnTo>
                  <a:pt x="6162" y="9675"/>
                </a:lnTo>
                <a:cubicBezTo>
                  <a:pt x="6162" y="9652"/>
                  <a:pt x="6144" y="9640"/>
                  <a:pt x="6126" y="9640"/>
                </a:cubicBezTo>
                <a:cubicBezTo>
                  <a:pt x="6124" y="9640"/>
                  <a:pt x="6121" y="9640"/>
                  <a:pt x="6118" y="9641"/>
                </a:cubicBezTo>
                <a:cubicBezTo>
                  <a:pt x="6113" y="9638"/>
                  <a:pt x="6108" y="9636"/>
                  <a:pt x="6102" y="9636"/>
                </a:cubicBezTo>
                <a:close/>
                <a:moveTo>
                  <a:pt x="19762" y="9581"/>
                </a:moveTo>
                <a:cubicBezTo>
                  <a:pt x="19752" y="9581"/>
                  <a:pt x="19742" y="9584"/>
                  <a:pt x="19736" y="9591"/>
                </a:cubicBezTo>
                <a:cubicBezTo>
                  <a:pt x="19721" y="9605"/>
                  <a:pt x="19723" y="9626"/>
                  <a:pt x="19736" y="9641"/>
                </a:cubicBezTo>
                <a:cubicBezTo>
                  <a:pt x="19757" y="9665"/>
                  <a:pt x="19777" y="9690"/>
                  <a:pt x="19798" y="9715"/>
                </a:cubicBezTo>
                <a:cubicBezTo>
                  <a:pt x="19803" y="9722"/>
                  <a:pt x="19812" y="9726"/>
                  <a:pt x="19821" y="9726"/>
                </a:cubicBezTo>
                <a:cubicBezTo>
                  <a:pt x="19831" y="9726"/>
                  <a:pt x="19840" y="9722"/>
                  <a:pt x="19847" y="9715"/>
                </a:cubicBezTo>
                <a:cubicBezTo>
                  <a:pt x="19862" y="9701"/>
                  <a:pt x="19861" y="9680"/>
                  <a:pt x="19847" y="9665"/>
                </a:cubicBezTo>
                <a:cubicBezTo>
                  <a:pt x="19826" y="9641"/>
                  <a:pt x="19807" y="9616"/>
                  <a:pt x="19786" y="9591"/>
                </a:cubicBezTo>
                <a:cubicBezTo>
                  <a:pt x="19780" y="9584"/>
                  <a:pt x="19771" y="9581"/>
                  <a:pt x="19762" y="9581"/>
                </a:cubicBezTo>
                <a:close/>
                <a:moveTo>
                  <a:pt x="5288" y="9605"/>
                </a:moveTo>
                <a:cubicBezTo>
                  <a:pt x="5252" y="9605"/>
                  <a:pt x="5215" y="9644"/>
                  <a:pt x="5238" y="9685"/>
                </a:cubicBezTo>
                <a:cubicBezTo>
                  <a:pt x="5258" y="9721"/>
                  <a:pt x="5290" y="9737"/>
                  <a:pt x="5329" y="9742"/>
                </a:cubicBezTo>
                <a:cubicBezTo>
                  <a:pt x="5331" y="9742"/>
                  <a:pt x="5333" y="9742"/>
                  <a:pt x="5335" y="9742"/>
                </a:cubicBezTo>
                <a:cubicBezTo>
                  <a:pt x="5361" y="9742"/>
                  <a:pt x="5383" y="9714"/>
                  <a:pt x="5383" y="9688"/>
                </a:cubicBezTo>
                <a:cubicBezTo>
                  <a:pt x="5383" y="9658"/>
                  <a:pt x="5361" y="9639"/>
                  <a:pt x="5333" y="9636"/>
                </a:cubicBezTo>
                <a:cubicBezTo>
                  <a:pt x="5331" y="9634"/>
                  <a:pt x="5331" y="9633"/>
                  <a:pt x="5330" y="9632"/>
                </a:cubicBezTo>
                <a:cubicBezTo>
                  <a:pt x="5320" y="9613"/>
                  <a:pt x="5305" y="9605"/>
                  <a:pt x="5288" y="9605"/>
                </a:cubicBezTo>
                <a:close/>
                <a:moveTo>
                  <a:pt x="17870" y="9711"/>
                </a:moveTo>
                <a:cubicBezTo>
                  <a:pt x="17848" y="9711"/>
                  <a:pt x="17846" y="9747"/>
                  <a:pt x="17870" y="9747"/>
                </a:cubicBezTo>
                <a:lnTo>
                  <a:pt x="17886" y="9747"/>
                </a:lnTo>
                <a:cubicBezTo>
                  <a:pt x="17908" y="9746"/>
                  <a:pt x="17909" y="9711"/>
                  <a:pt x="17886" y="9711"/>
                </a:cubicBezTo>
                <a:close/>
                <a:moveTo>
                  <a:pt x="4895" y="9681"/>
                </a:moveTo>
                <a:cubicBezTo>
                  <a:pt x="4849" y="9681"/>
                  <a:pt x="4849" y="9752"/>
                  <a:pt x="4895" y="9752"/>
                </a:cubicBezTo>
                <a:cubicBezTo>
                  <a:pt x="4940" y="9752"/>
                  <a:pt x="4940" y="9681"/>
                  <a:pt x="4895" y="9681"/>
                </a:cubicBezTo>
                <a:close/>
                <a:moveTo>
                  <a:pt x="11722" y="9649"/>
                </a:moveTo>
                <a:cubicBezTo>
                  <a:pt x="11654" y="9649"/>
                  <a:pt x="11654" y="9757"/>
                  <a:pt x="11722" y="9757"/>
                </a:cubicBezTo>
                <a:cubicBezTo>
                  <a:pt x="11791" y="9757"/>
                  <a:pt x="11791" y="9649"/>
                  <a:pt x="11722" y="9649"/>
                </a:cubicBezTo>
                <a:close/>
                <a:moveTo>
                  <a:pt x="9589" y="9693"/>
                </a:moveTo>
                <a:cubicBezTo>
                  <a:pt x="9543" y="9693"/>
                  <a:pt x="9543" y="9764"/>
                  <a:pt x="9589" y="9764"/>
                </a:cubicBezTo>
                <a:lnTo>
                  <a:pt x="9618" y="9764"/>
                </a:lnTo>
                <a:cubicBezTo>
                  <a:pt x="9664" y="9764"/>
                  <a:pt x="9664" y="9693"/>
                  <a:pt x="9618" y="9693"/>
                </a:cubicBezTo>
                <a:close/>
                <a:moveTo>
                  <a:pt x="24441" y="9686"/>
                </a:moveTo>
                <a:cubicBezTo>
                  <a:pt x="24424" y="9686"/>
                  <a:pt x="24406" y="9698"/>
                  <a:pt x="24406" y="9721"/>
                </a:cubicBezTo>
                <a:lnTo>
                  <a:pt x="24406" y="9736"/>
                </a:lnTo>
                <a:cubicBezTo>
                  <a:pt x="24406" y="9759"/>
                  <a:pt x="24424" y="9771"/>
                  <a:pt x="24441" y="9771"/>
                </a:cubicBezTo>
                <a:cubicBezTo>
                  <a:pt x="24459" y="9771"/>
                  <a:pt x="24476" y="9759"/>
                  <a:pt x="24476" y="9736"/>
                </a:cubicBezTo>
                <a:lnTo>
                  <a:pt x="24476" y="9721"/>
                </a:lnTo>
                <a:cubicBezTo>
                  <a:pt x="24476" y="9698"/>
                  <a:pt x="24459" y="9686"/>
                  <a:pt x="24441" y="9686"/>
                </a:cubicBezTo>
                <a:close/>
                <a:moveTo>
                  <a:pt x="21312" y="9673"/>
                </a:moveTo>
                <a:cubicBezTo>
                  <a:pt x="21294" y="9673"/>
                  <a:pt x="21276" y="9685"/>
                  <a:pt x="21276" y="9707"/>
                </a:cubicBezTo>
                <a:lnTo>
                  <a:pt x="21276" y="9737"/>
                </a:lnTo>
                <a:cubicBezTo>
                  <a:pt x="21276" y="9760"/>
                  <a:pt x="21294" y="9772"/>
                  <a:pt x="21312" y="9772"/>
                </a:cubicBezTo>
                <a:cubicBezTo>
                  <a:pt x="21329" y="9772"/>
                  <a:pt x="21347" y="9760"/>
                  <a:pt x="21347" y="9737"/>
                </a:cubicBezTo>
                <a:lnTo>
                  <a:pt x="21347" y="9707"/>
                </a:lnTo>
                <a:cubicBezTo>
                  <a:pt x="21347" y="9685"/>
                  <a:pt x="21329" y="9673"/>
                  <a:pt x="21312" y="9673"/>
                </a:cubicBezTo>
                <a:close/>
                <a:moveTo>
                  <a:pt x="6492" y="9683"/>
                </a:moveTo>
                <a:cubicBezTo>
                  <a:pt x="6481" y="9683"/>
                  <a:pt x="6470" y="9689"/>
                  <a:pt x="6464" y="9702"/>
                </a:cubicBezTo>
                <a:cubicBezTo>
                  <a:pt x="6459" y="9712"/>
                  <a:pt x="6453" y="9722"/>
                  <a:pt x="6448" y="9732"/>
                </a:cubicBezTo>
                <a:cubicBezTo>
                  <a:pt x="6434" y="9760"/>
                  <a:pt x="6459" y="9786"/>
                  <a:pt x="6483" y="9786"/>
                </a:cubicBezTo>
                <a:cubicBezTo>
                  <a:pt x="6493" y="9786"/>
                  <a:pt x="6504" y="9780"/>
                  <a:pt x="6510" y="9768"/>
                </a:cubicBezTo>
                <a:cubicBezTo>
                  <a:pt x="6515" y="9757"/>
                  <a:pt x="6521" y="9748"/>
                  <a:pt x="6526" y="9737"/>
                </a:cubicBezTo>
                <a:cubicBezTo>
                  <a:pt x="6540" y="9709"/>
                  <a:pt x="6515" y="9683"/>
                  <a:pt x="6492" y="9683"/>
                </a:cubicBezTo>
                <a:close/>
                <a:moveTo>
                  <a:pt x="2429" y="9708"/>
                </a:moveTo>
                <a:cubicBezTo>
                  <a:pt x="2423" y="9708"/>
                  <a:pt x="2418" y="9710"/>
                  <a:pt x="2414" y="9715"/>
                </a:cubicBezTo>
                <a:cubicBezTo>
                  <a:pt x="2401" y="9732"/>
                  <a:pt x="2386" y="9746"/>
                  <a:pt x="2366" y="9752"/>
                </a:cubicBezTo>
                <a:cubicBezTo>
                  <a:pt x="2347" y="9759"/>
                  <a:pt x="2353" y="9787"/>
                  <a:pt x="2369" y="9787"/>
                </a:cubicBezTo>
                <a:cubicBezTo>
                  <a:pt x="2371" y="9787"/>
                  <a:pt x="2373" y="9787"/>
                  <a:pt x="2375" y="9786"/>
                </a:cubicBezTo>
                <a:cubicBezTo>
                  <a:pt x="2403" y="9777"/>
                  <a:pt x="2428" y="9758"/>
                  <a:pt x="2444" y="9733"/>
                </a:cubicBezTo>
                <a:cubicBezTo>
                  <a:pt x="2453" y="9721"/>
                  <a:pt x="2441" y="9708"/>
                  <a:pt x="2429" y="9708"/>
                </a:cubicBezTo>
                <a:close/>
                <a:moveTo>
                  <a:pt x="15602" y="9731"/>
                </a:moveTo>
                <a:cubicBezTo>
                  <a:pt x="15556" y="9731"/>
                  <a:pt x="15556" y="9801"/>
                  <a:pt x="15602" y="9801"/>
                </a:cubicBezTo>
                <a:lnTo>
                  <a:pt x="15618" y="9801"/>
                </a:lnTo>
                <a:cubicBezTo>
                  <a:pt x="15619" y="9801"/>
                  <a:pt x="15619" y="9801"/>
                  <a:pt x="15620" y="9801"/>
                </a:cubicBezTo>
                <a:cubicBezTo>
                  <a:pt x="15664" y="9801"/>
                  <a:pt x="15663" y="9732"/>
                  <a:pt x="15618" y="9731"/>
                </a:cubicBezTo>
                <a:close/>
                <a:moveTo>
                  <a:pt x="17194" y="9739"/>
                </a:moveTo>
                <a:cubicBezTo>
                  <a:pt x="17182" y="9739"/>
                  <a:pt x="17170" y="9752"/>
                  <a:pt x="17178" y="9767"/>
                </a:cubicBezTo>
                <a:cubicBezTo>
                  <a:pt x="17183" y="9777"/>
                  <a:pt x="17188" y="9788"/>
                  <a:pt x="17193" y="9796"/>
                </a:cubicBezTo>
                <a:cubicBezTo>
                  <a:pt x="17197" y="9803"/>
                  <a:pt x="17202" y="9805"/>
                  <a:pt x="17207" y="9805"/>
                </a:cubicBezTo>
                <a:cubicBezTo>
                  <a:pt x="17218" y="9805"/>
                  <a:pt x="17230" y="9793"/>
                  <a:pt x="17223" y="9778"/>
                </a:cubicBezTo>
                <a:cubicBezTo>
                  <a:pt x="17218" y="9768"/>
                  <a:pt x="17212" y="9758"/>
                  <a:pt x="17207" y="9748"/>
                </a:cubicBezTo>
                <a:cubicBezTo>
                  <a:pt x="17204" y="9741"/>
                  <a:pt x="17199" y="9739"/>
                  <a:pt x="17194" y="9739"/>
                </a:cubicBezTo>
                <a:close/>
                <a:moveTo>
                  <a:pt x="14552" y="9696"/>
                </a:moveTo>
                <a:cubicBezTo>
                  <a:pt x="14512" y="9696"/>
                  <a:pt x="14475" y="9750"/>
                  <a:pt x="14513" y="9788"/>
                </a:cubicBezTo>
                <a:lnTo>
                  <a:pt x="14528" y="9803"/>
                </a:lnTo>
                <a:cubicBezTo>
                  <a:pt x="14539" y="9814"/>
                  <a:pt x="14552" y="9819"/>
                  <a:pt x="14564" y="9819"/>
                </a:cubicBezTo>
                <a:cubicBezTo>
                  <a:pt x="14605" y="9819"/>
                  <a:pt x="14642" y="9766"/>
                  <a:pt x="14604" y="9728"/>
                </a:cubicBezTo>
                <a:lnTo>
                  <a:pt x="14588" y="9712"/>
                </a:lnTo>
                <a:cubicBezTo>
                  <a:pt x="14577" y="9701"/>
                  <a:pt x="14565" y="9696"/>
                  <a:pt x="14552" y="9696"/>
                </a:cubicBezTo>
                <a:close/>
                <a:moveTo>
                  <a:pt x="20739" y="9682"/>
                </a:moveTo>
                <a:cubicBezTo>
                  <a:pt x="20720" y="9682"/>
                  <a:pt x="20702" y="9691"/>
                  <a:pt x="20693" y="9708"/>
                </a:cubicBezTo>
                <a:cubicBezTo>
                  <a:pt x="20688" y="9720"/>
                  <a:pt x="20683" y="9728"/>
                  <a:pt x="20678" y="9738"/>
                </a:cubicBezTo>
                <a:cubicBezTo>
                  <a:pt x="20664" y="9764"/>
                  <a:pt x="20671" y="9796"/>
                  <a:pt x="20698" y="9812"/>
                </a:cubicBezTo>
                <a:cubicBezTo>
                  <a:pt x="20706" y="9817"/>
                  <a:pt x="20715" y="9819"/>
                  <a:pt x="20725" y="9819"/>
                </a:cubicBezTo>
                <a:cubicBezTo>
                  <a:pt x="20743" y="9819"/>
                  <a:pt x="20762" y="9810"/>
                  <a:pt x="20771" y="9793"/>
                </a:cubicBezTo>
                <a:cubicBezTo>
                  <a:pt x="20776" y="9782"/>
                  <a:pt x="20781" y="9773"/>
                  <a:pt x="20786" y="9763"/>
                </a:cubicBezTo>
                <a:cubicBezTo>
                  <a:pt x="20799" y="9736"/>
                  <a:pt x="20794" y="9705"/>
                  <a:pt x="20767" y="9689"/>
                </a:cubicBezTo>
                <a:cubicBezTo>
                  <a:pt x="20759" y="9684"/>
                  <a:pt x="20749" y="9682"/>
                  <a:pt x="20739" y="9682"/>
                </a:cubicBezTo>
                <a:close/>
                <a:moveTo>
                  <a:pt x="9228" y="9752"/>
                </a:moveTo>
                <a:cubicBezTo>
                  <a:pt x="9182" y="9752"/>
                  <a:pt x="9183" y="9822"/>
                  <a:pt x="9229" y="9822"/>
                </a:cubicBezTo>
                <a:cubicBezTo>
                  <a:pt x="9275" y="9822"/>
                  <a:pt x="9275" y="9752"/>
                  <a:pt x="9229" y="9752"/>
                </a:cubicBezTo>
                <a:cubicBezTo>
                  <a:pt x="9228" y="9752"/>
                  <a:pt x="9228" y="9752"/>
                  <a:pt x="9228" y="9752"/>
                </a:cubicBezTo>
                <a:close/>
                <a:moveTo>
                  <a:pt x="13346" y="9749"/>
                </a:moveTo>
                <a:cubicBezTo>
                  <a:pt x="13340" y="9749"/>
                  <a:pt x="13335" y="9750"/>
                  <a:pt x="13329" y="9753"/>
                </a:cubicBezTo>
                <a:cubicBezTo>
                  <a:pt x="13318" y="9758"/>
                  <a:pt x="13309" y="9764"/>
                  <a:pt x="13298" y="9769"/>
                </a:cubicBezTo>
                <a:cubicBezTo>
                  <a:pt x="13262" y="9787"/>
                  <a:pt x="13285" y="9835"/>
                  <a:pt x="13318" y="9835"/>
                </a:cubicBezTo>
                <a:cubicBezTo>
                  <a:pt x="13323" y="9835"/>
                  <a:pt x="13328" y="9833"/>
                  <a:pt x="13334" y="9831"/>
                </a:cubicBezTo>
                <a:cubicBezTo>
                  <a:pt x="13345" y="9825"/>
                  <a:pt x="13354" y="9820"/>
                  <a:pt x="13364" y="9815"/>
                </a:cubicBezTo>
                <a:cubicBezTo>
                  <a:pt x="13399" y="9797"/>
                  <a:pt x="13378" y="9749"/>
                  <a:pt x="13346" y="9749"/>
                </a:cubicBezTo>
                <a:close/>
                <a:moveTo>
                  <a:pt x="23323" y="9753"/>
                </a:moveTo>
                <a:cubicBezTo>
                  <a:pt x="23315" y="9753"/>
                  <a:pt x="23307" y="9756"/>
                  <a:pt x="23299" y="9764"/>
                </a:cubicBezTo>
                <a:lnTo>
                  <a:pt x="23283" y="9779"/>
                </a:lnTo>
                <a:cubicBezTo>
                  <a:pt x="23258" y="9804"/>
                  <a:pt x="23283" y="9840"/>
                  <a:pt x="23310" y="9840"/>
                </a:cubicBezTo>
                <a:cubicBezTo>
                  <a:pt x="23318" y="9840"/>
                  <a:pt x="23326" y="9837"/>
                  <a:pt x="23333" y="9830"/>
                </a:cubicBezTo>
                <a:lnTo>
                  <a:pt x="23349" y="9814"/>
                </a:lnTo>
                <a:cubicBezTo>
                  <a:pt x="23374" y="9788"/>
                  <a:pt x="23351" y="9753"/>
                  <a:pt x="23323" y="9753"/>
                </a:cubicBezTo>
                <a:close/>
                <a:moveTo>
                  <a:pt x="3501" y="9689"/>
                </a:moveTo>
                <a:cubicBezTo>
                  <a:pt x="3461" y="9689"/>
                  <a:pt x="3424" y="9742"/>
                  <a:pt x="3460" y="9779"/>
                </a:cubicBezTo>
                <a:cubicBezTo>
                  <a:pt x="3486" y="9804"/>
                  <a:pt x="3509" y="9831"/>
                  <a:pt x="3534" y="9856"/>
                </a:cubicBezTo>
                <a:cubicBezTo>
                  <a:pt x="3545" y="9867"/>
                  <a:pt x="3557" y="9872"/>
                  <a:pt x="3570" y="9872"/>
                </a:cubicBezTo>
                <a:cubicBezTo>
                  <a:pt x="3610" y="9872"/>
                  <a:pt x="3647" y="9818"/>
                  <a:pt x="3609" y="9780"/>
                </a:cubicBezTo>
                <a:cubicBezTo>
                  <a:pt x="3585" y="9756"/>
                  <a:pt x="3561" y="9730"/>
                  <a:pt x="3536" y="9705"/>
                </a:cubicBezTo>
                <a:cubicBezTo>
                  <a:pt x="3525" y="9694"/>
                  <a:pt x="3513" y="9689"/>
                  <a:pt x="3501" y="9689"/>
                </a:cubicBezTo>
                <a:close/>
                <a:moveTo>
                  <a:pt x="15842" y="9809"/>
                </a:moveTo>
                <a:cubicBezTo>
                  <a:pt x="15796" y="9809"/>
                  <a:pt x="15796" y="9879"/>
                  <a:pt x="15842" y="9879"/>
                </a:cubicBezTo>
                <a:lnTo>
                  <a:pt x="15858" y="9879"/>
                </a:lnTo>
                <a:cubicBezTo>
                  <a:pt x="15903" y="9879"/>
                  <a:pt x="15903" y="9809"/>
                  <a:pt x="15858" y="9809"/>
                </a:cubicBezTo>
                <a:close/>
                <a:moveTo>
                  <a:pt x="7253" y="9779"/>
                </a:moveTo>
                <a:cubicBezTo>
                  <a:pt x="7232" y="9779"/>
                  <a:pt x="7210" y="9796"/>
                  <a:pt x="7217" y="9822"/>
                </a:cubicBezTo>
                <a:cubicBezTo>
                  <a:pt x="7222" y="9842"/>
                  <a:pt x="7228" y="9862"/>
                  <a:pt x="7233" y="9883"/>
                </a:cubicBezTo>
                <a:cubicBezTo>
                  <a:pt x="7237" y="9901"/>
                  <a:pt x="7251" y="9908"/>
                  <a:pt x="7264" y="9908"/>
                </a:cubicBezTo>
                <a:cubicBezTo>
                  <a:pt x="7285" y="9908"/>
                  <a:pt x="7307" y="9891"/>
                  <a:pt x="7301" y="9864"/>
                </a:cubicBezTo>
                <a:cubicBezTo>
                  <a:pt x="7296" y="9845"/>
                  <a:pt x="7290" y="9825"/>
                  <a:pt x="7285" y="9804"/>
                </a:cubicBezTo>
                <a:cubicBezTo>
                  <a:pt x="7281" y="9786"/>
                  <a:pt x="7267" y="9779"/>
                  <a:pt x="7253" y="9779"/>
                </a:cubicBezTo>
                <a:close/>
                <a:moveTo>
                  <a:pt x="327" y="9867"/>
                </a:moveTo>
                <a:cubicBezTo>
                  <a:pt x="310" y="9867"/>
                  <a:pt x="300" y="9891"/>
                  <a:pt x="318" y="9900"/>
                </a:cubicBezTo>
                <a:cubicBezTo>
                  <a:pt x="328" y="9905"/>
                  <a:pt x="338" y="9910"/>
                  <a:pt x="347" y="9916"/>
                </a:cubicBezTo>
                <a:cubicBezTo>
                  <a:pt x="350" y="9917"/>
                  <a:pt x="353" y="9918"/>
                  <a:pt x="356" y="9918"/>
                </a:cubicBezTo>
                <a:cubicBezTo>
                  <a:pt x="373" y="9918"/>
                  <a:pt x="383" y="9893"/>
                  <a:pt x="366" y="9885"/>
                </a:cubicBezTo>
                <a:cubicBezTo>
                  <a:pt x="355" y="9880"/>
                  <a:pt x="346" y="9875"/>
                  <a:pt x="336" y="9869"/>
                </a:cubicBezTo>
                <a:cubicBezTo>
                  <a:pt x="332" y="9868"/>
                  <a:pt x="330" y="9867"/>
                  <a:pt x="327" y="9867"/>
                </a:cubicBezTo>
                <a:close/>
                <a:moveTo>
                  <a:pt x="7935" y="9916"/>
                </a:moveTo>
                <a:cubicBezTo>
                  <a:pt x="7912" y="9916"/>
                  <a:pt x="7912" y="9951"/>
                  <a:pt x="7935" y="9951"/>
                </a:cubicBezTo>
                <a:lnTo>
                  <a:pt x="7950" y="9951"/>
                </a:lnTo>
                <a:cubicBezTo>
                  <a:pt x="7975" y="9951"/>
                  <a:pt x="7975" y="9916"/>
                  <a:pt x="7950" y="9916"/>
                </a:cubicBezTo>
                <a:close/>
                <a:moveTo>
                  <a:pt x="7487" y="9926"/>
                </a:moveTo>
                <a:cubicBezTo>
                  <a:pt x="7475" y="9926"/>
                  <a:pt x="7463" y="9945"/>
                  <a:pt x="7474" y="9957"/>
                </a:cubicBezTo>
                <a:cubicBezTo>
                  <a:pt x="7482" y="9968"/>
                  <a:pt x="7495" y="9973"/>
                  <a:pt x="7508" y="9973"/>
                </a:cubicBezTo>
                <a:cubicBezTo>
                  <a:pt x="7520" y="9973"/>
                  <a:pt x="7533" y="9968"/>
                  <a:pt x="7542" y="9958"/>
                </a:cubicBezTo>
                <a:cubicBezTo>
                  <a:pt x="7554" y="9946"/>
                  <a:pt x="7542" y="9929"/>
                  <a:pt x="7528" y="9929"/>
                </a:cubicBezTo>
                <a:cubicBezTo>
                  <a:pt x="7524" y="9929"/>
                  <a:pt x="7520" y="9931"/>
                  <a:pt x="7517" y="9934"/>
                </a:cubicBezTo>
                <a:cubicBezTo>
                  <a:pt x="7514" y="9937"/>
                  <a:pt x="7511" y="9939"/>
                  <a:pt x="7509" y="9939"/>
                </a:cubicBezTo>
                <a:cubicBezTo>
                  <a:pt x="7505" y="9939"/>
                  <a:pt x="7502" y="9936"/>
                  <a:pt x="7499" y="9932"/>
                </a:cubicBezTo>
                <a:cubicBezTo>
                  <a:pt x="7496" y="9928"/>
                  <a:pt x="7491" y="9926"/>
                  <a:pt x="7487" y="9926"/>
                </a:cubicBezTo>
                <a:close/>
                <a:moveTo>
                  <a:pt x="24472" y="9792"/>
                </a:moveTo>
                <a:cubicBezTo>
                  <a:pt x="24464" y="9792"/>
                  <a:pt x="24455" y="9795"/>
                  <a:pt x="24448" y="9803"/>
                </a:cubicBezTo>
                <a:cubicBezTo>
                  <a:pt x="24407" y="9846"/>
                  <a:pt x="24365" y="9890"/>
                  <a:pt x="24324" y="9935"/>
                </a:cubicBezTo>
                <a:cubicBezTo>
                  <a:pt x="24300" y="9960"/>
                  <a:pt x="24324" y="9996"/>
                  <a:pt x="24351" y="9996"/>
                </a:cubicBezTo>
                <a:cubicBezTo>
                  <a:pt x="24359" y="9996"/>
                  <a:pt x="24367" y="9993"/>
                  <a:pt x="24375" y="9985"/>
                </a:cubicBezTo>
                <a:cubicBezTo>
                  <a:pt x="24415" y="9942"/>
                  <a:pt x="24456" y="9898"/>
                  <a:pt x="24497" y="9853"/>
                </a:cubicBezTo>
                <a:cubicBezTo>
                  <a:pt x="24521" y="9828"/>
                  <a:pt x="24498" y="9792"/>
                  <a:pt x="24472" y="9792"/>
                </a:cubicBezTo>
                <a:close/>
                <a:moveTo>
                  <a:pt x="10402" y="9918"/>
                </a:moveTo>
                <a:cubicBezTo>
                  <a:pt x="10369" y="9918"/>
                  <a:pt x="10347" y="9966"/>
                  <a:pt x="10384" y="9984"/>
                </a:cubicBezTo>
                <a:cubicBezTo>
                  <a:pt x="10395" y="9989"/>
                  <a:pt x="10403" y="9994"/>
                  <a:pt x="10413" y="9999"/>
                </a:cubicBezTo>
                <a:cubicBezTo>
                  <a:pt x="10419" y="10002"/>
                  <a:pt x="10425" y="10004"/>
                  <a:pt x="10430" y="10004"/>
                </a:cubicBezTo>
                <a:cubicBezTo>
                  <a:pt x="10462" y="10004"/>
                  <a:pt x="10484" y="9956"/>
                  <a:pt x="10449" y="9938"/>
                </a:cubicBezTo>
                <a:cubicBezTo>
                  <a:pt x="10439" y="9932"/>
                  <a:pt x="10429" y="9927"/>
                  <a:pt x="10419" y="9922"/>
                </a:cubicBezTo>
                <a:cubicBezTo>
                  <a:pt x="10413" y="9919"/>
                  <a:pt x="10407" y="9918"/>
                  <a:pt x="10402" y="9918"/>
                </a:cubicBezTo>
                <a:close/>
                <a:moveTo>
                  <a:pt x="5676" y="9890"/>
                </a:moveTo>
                <a:cubicBezTo>
                  <a:pt x="5635" y="9890"/>
                  <a:pt x="5598" y="9943"/>
                  <a:pt x="5635" y="9982"/>
                </a:cubicBezTo>
                <a:cubicBezTo>
                  <a:pt x="5642" y="9987"/>
                  <a:pt x="5647" y="9992"/>
                  <a:pt x="5651" y="9997"/>
                </a:cubicBezTo>
                <a:cubicBezTo>
                  <a:pt x="5662" y="10008"/>
                  <a:pt x="5674" y="10013"/>
                  <a:pt x="5687" y="10013"/>
                </a:cubicBezTo>
                <a:cubicBezTo>
                  <a:pt x="5728" y="10013"/>
                  <a:pt x="5765" y="9960"/>
                  <a:pt x="5727" y="9922"/>
                </a:cubicBezTo>
                <a:lnTo>
                  <a:pt x="5712" y="9906"/>
                </a:lnTo>
                <a:cubicBezTo>
                  <a:pt x="5701" y="9895"/>
                  <a:pt x="5688" y="9890"/>
                  <a:pt x="5676" y="9890"/>
                </a:cubicBezTo>
                <a:close/>
                <a:moveTo>
                  <a:pt x="18516" y="9888"/>
                </a:moveTo>
                <a:cubicBezTo>
                  <a:pt x="18497" y="9888"/>
                  <a:pt x="18478" y="9898"/>
                  <a:pt x="18468" y="9916"/>
                </a:cubicBezTo>
                <a:cubicBezTo>
                  <a:pt x="18453" y="9942"/>
                  <a:pt x="18463" y="9973"/>
                  <a:pt x="18488" y="9989"/>
                </a:cubicBezTo>
                <a:cubicBezTo>
                  <a:pt x="18513" y="10005"/>
                  <a:pt x="18536" y="10020"/>
                  <a:pt x="18562" y="10036"/>
                </a:cubicBezTo>
                <a:cubicBezTo>
                  <a:pt x="18569" y="10041"/>
                  <a:pt x="18578" y="10043"/>
                  <a:pt x="18587" y="10043"/>
                </a:cubicBezTo>
                <a:cubicBezTo>
                  <a:pt x="18606" y="10043"/>
                  <a:pt x="18626" y="10033"/>
                  <a:pt x="18635" y="10016"/>
                </a:cubicBezTo>
                <a:cubicBezTo>
                  <a:pt x="18651" y="9990"/>
                  <a:pt x="18640" y="9958"/>
                  <a:pt x="18615" y="9943"/>
                </a:cubicBezTo>
                <a:cubicBezTo>
                  <a:pt x="18590" y="9927"/>
                  <a:pt x="18567" y="9911"/>
                  <a:pt x="18542" y="9896"/>
                </a:cubicBezTo>
                <a:cubicBezTo>
                  <a:pt x="18534" y="9891"/>
                  <a:pt x="18525" y="9888"/>
                  <a:pt x="18516" y="9888"/>
                </a:cubicBezTo>
                <a:close/>
                <a:moveTo>
                  <a:pt x="5306" y="9948"/>
                </a:moveTo>
                <a:cubicBezTo>
                  <a:pt x="5238" y="9948"/>
                  <a:pt x="5237" y="10056"/>
                  <a:pt x="5306" y="10056"/>
                </a:cubicBezTo>
                <a:lnTo>
                  <a:pt x="5322" y="10056"/>
                </a:lnTo>
                <a:cubicBezTo>
                  <a:pt x="5390" y="10056"/>
                  <a:pt x="5390" y="9948"/>
                  <a:pt x="5322" y="9948"/>
                </a:cubicBezTo>
                <a:close/>
                <a:moveTo>
                  <a:pt x="11195" y="9906"/>
                </a:moveTo>
                <a:cubicBezTo>
                  <a:pt x="11190" y="9906"/>
                  <a:pt x="11185" y="9907"/>
                  <a:pt x="11180" y="9908"/>
                </a:cubicBezTo>
                <a:cubicBezTo>
                  <a:pt x="11154" y="9916"/>
                  <a:pt x="11133" y="9946"/>
                  <a:pt x="11144" y="9973"/>
                </a:cubicBezTo>
                <a:cubicBezTo>
                  <a:pt x="11149" y="9989"/>
                  <a:pt x="11154" y="10004"/>
                  <a:pt x="11158" y="10018"/>
                </a:cubicBezTo>
                <a:cubicBezTo>
                  <a:pt x="11166" y="10041"/>
                  <a:pt x="11187" y="10057"/>
                  <a:pt x="11211" y="10057"/>
                </a:cubicBezTo>
                <a:cubicBezTo>
                  <a:pt x="11215" y="10057"/>
                  <a:pt x="11220" y="10056"/>
                  <a:pt x="11224" y="10055"/>
                </a:cubicBezTo>
                <a:cubicBezTo>
                  <a:pt x="11250" y="10046"/>
                  <a:pt x="11271" y="10016"/>
                  <a:pt x="11261" y="9989"/>
                </a:cubicBezTo>
                <a:cubicBezTo>
                  <a:pt x="11256" y="9974"/>
                  <a:pt x="11250" y="9958"/>
                  <a:pt x="11245" y="9945"/>
                </a:cubicBezTo>
                <a:cubicBezTo>
                  <a:pt x="11237" y="9922"/>
                  <a:pt x="11217" y="9906"/>
                  <a:pt x="11195" y="9906"/>
                </a:cubicBezTo>
                <a:close/>
                <a:moveTo>
                  <a:pt x="22334" y="9916"/>
                </a:moveTo>
                <a:cubicBezTo>
                  <a:pt x="22313" y="9916"/>
                  <a:pt x="22291" y="9933"/>
                  <a:pt x="22298" y="9960"/>
                </a:cubicBezTo>
                <a:cubicBezTo>
                  <a:pt x="22309" y="10001"/>
                  <a:pt x="22337" y="10037"/>
                  <a:pt x="22376" y="10056"/>
                </a:cubicBezTo>
                <a:cubicBezTo>
                  <a:pt x="22382" y="10059"/>
                  <a:pt x="22388" y="10061"/>
                  <a:pt x="22393" y="10061"/>
                </a:cubicBezTo>
                <a:cubicBezTo>
                  <a:pt x="22424" y="10061"/>
                  <a:pt x="22444" y="10013"/>
                  <a:pt x="22410" y="9995"/>
                </a:cubicBezTo>
                <a:cubicBezTo>
                  <a:pt x="22387" y="9984"/>
                  <a:pt x="22372" y="9967"/>
                  <a:pt x="22366" y="9942"/>
                </a:cubicBezTo>
                <a:cubicBezTo>
                  <a:pt x="22362" y="9924"/>
                  <a:pt x="22348" y="9916"/>
                  <a:pt x="22334" y="9916"/>
                </a:cubicBezTo>
                <a:close/>
                <a:moveTo>
                  <a:pt x="19372" y="9924"/>
                </a:moveTo>
                <a:cubicBezTo>
                  <a:pt x="19369" y="9924"/>
                  <a:pt x="19366" y="9924"/>
                  <a:pt x="19363" y="9925"/>
                </a:cubicBezTo>
                <a:cubicBezTo>
                  <a:pt x="19345" y="9930"/>
                  <a:pt x="19332" y="9951"/>
                  <a:pt x="19338" y="9968"/>
                </a:cubicBezTo>
                <a:cubicBezTo>
                  <a:pt x="19348" y="9993"/>
                  <a:pt x="19358" y="10018"/>
                  <a:pt x="19368" y="10042"/>
                </a:cubicBezTo>
                <a:cubicBezTo>
                  <a:pt x="19374" y="10058"/>
                  <a:pt x="19386" y="10069"/>
                  <a:pt x="19402" y="10069"/>
                </a:cubicBezTo>
                <a:cubicBezTo>
                  <a:pt x="19405" y="10069"/>
                  <a:pt x="19408" y="10068"/>
                  <a:pt x="19411" y="10067"/>
                </a:cubicBezTo>
                <a:cubicBezTo>
                  <a:pt x="19428" y="10063"/>
                  <a:pt x="19444" y="10041"/>
                  <a:pt x="19436" y="10024"/>
                </a:cubicBezTo>
                <a:cubicBezTo>
                  <a:pt x="19426" y="9999"/>
                  <a:pt x="19416" y="9974"/>
                  <a:pt x="19406" y="9950"/>
                </a:cubicBezTo>
                <a:cubicBezTo>
                  <a:pt x="19400" y="9934"/>
                  <a:pt x="19388" y="9924"/>
                  <a:pt x="19372" y="9924"/>
                </a:cubicBezTo>
                <a:close/>
                <a:moveTo>
                  <a:pt x="13839" y="9975"/>
                </a:moveTo>
                <a:cubicBezTo>
                  <a:pt x="13828" y="9975"/>
                  <a:pt x="13817" y="9980"/>
                  <a:pt x="13811" y="9993"/>
                </a:cubicBezTo>
                <a:cubicBezTo>
                  <a:pt x="13805" y="10004"/>
                  <a:pt x="13800" y="10013"/>
                  <a:pt x="13795" y="10023"/>
                </a:cubicBezTo>
                <a:cubicBezTo>
                  <a:pt x="13781" y="10050"/>
                  <a:pt x="13805" y="10076"/>
                  <a:pt x="13829" y="10076"/>
                </a:cubicBezTo>
                <a:cubicBezTo>
                  <a:pt x="13839" y="10076"/>
                  <a:pt x="13850" y="10071"/>
                  <a:pt x="13857" y="10058"/>
                </a:cubicBezTo>
                <a:cubicBezTo>
                  <a:pt x="13862" y="10048"/>
                  <a:pt x="13867" y="10039"/>
                  <a:pt x="13873" y="10029"/>
                </a:cubicBezTo>
                <a:cubicBezTo>
                  <a:pt x="13887" y="10001"/>
                  <a:pt x="13862" y="9975"/>
                  <a:pt x="13839" y="9975"/>
                </a:cubicBezTo>
                <a:close/>
                <a:moveTo>
                  <a:pt x="17991" y="10026"/>
                </a:moveTo>
                <a:cubicBezTo>
                  <a:pt x="17977" y="10026"/>
                  <a:pt x="17965" y="10044"/>
                  <a:pt x="17977" y="10056"/>
                </a:cubicBezTo>
                <a:lnTo>
                  <a:pt x="17993" y="10072"/>
                </a:lnTo>
                <a:cubicBezTo>
                  <a:pt x="17996" y="10076"/>
                  <a:pt x="18001" y="10077"/>
                  <a:pt x="18005" y="10077"/>
                </a:cubicBezTo>
                <a:cubicBezTo>
                  <a:pt x="18018" y="10077"/>
                  <a:pt x="18030" y="10059"/>
                  <a:pt x="18018" y="10046"/>
                </a:cubicBezTo>
                <a:lnTo>
                  <a:pt x="18002" y="10031"/>
                </a:lnTo>
                <a:cubicBezTo>
                  <a:pt x="17999" y="10027"/>
                  <a:pt x="17995" y="10026"/>
                  <a:pt x="17991" y="10026"/>
                </a:cubicBezTo>
                <a:close/>
                <a:moveTo>
                  <a:pt x="3059" y="10008"/>
                </a:moveTo>
                <a:cubicBezTo>
                  <a:pt x="3014" y="10008"/>
                  <a:pt x="3014" y="10078"/>
                  <a:pt x="3059" y="10078"/>
                </a:cubicBezTo>
                <a:lnTo>
                  <a:pt x="3075" y="10078"/>
                </a:lnTo>
                <a:cubicBezTo>
                  <a:pt x="3121" y="10078"/>
                  <a:pt x="3121" y="10008"/>
                  <a:pt x="3075" y="10008"/>
                </a:cubicBezTo>
                <a:close/>
                <a:moveTo>
                  <a:pt x="16338" y="10019"/>
                </a:moveTo>
                <a:cubicBezTo>
                  <a:pt x="16292" y="10019"/>
                  <a:pt x="16292" y="10089"/>
                  <a:pt x="16338" y="10089"/>
                </a:cubicBezTo>
                <a:lnTo>
                  <a:pt x="16368" y="10089"/>
                </a:lnTo>
                <a:cubicBezTo>
                  <a:pt x="16414" y="10089"/>
                  <a:pt x="16414" y="10019"/>
                  <a:pt x="16368" y="10019"/>
                </a:cubicBezTo>
                <a:close/>
                <a:moveTo>
                  <a:pt x="6832" y="10033"/>
                </a:moveTo>
                <a:cubicBezTo>
                  <a:pt x="6814" y="10033"/>
                  <a:pt x="6796" y="10044"/>
                  <a:pt x="6796" y="10067"/>
                </a:cubicBezTo>
                <a:lnTo>
                  <a:pt x="6796" y="10083"/>
                </a:lnTo>
                <a:cubicBezTo>
                  <a:pt x="6796" y="10106"/>
                  <a:pt x="6814" y="10118"/>
                  <a:pt x="6831" y="10118"/>
                </a:cubicBezTo>
                <a:cubicBezTo>
                  <a:pt x="6849" y="10118"/>
                  <a:pt x="6866" y="10106"/>
                  <a:pt x="6866" y="10083"/>
                </a:cubicBezTo>
                <a:lnTo>
                  <a:pt x="6866" y="10067"/>
                </a:lnTo>
                <a:cubicBezTo>
                  <a:pt x="6867" y="10044"/>
                  <a:pt x="6849" y="10033"/>
                  <a:pt x="6832" y="10033"/>
                </a:cubicBezTo>
                <a:close/>
                <a:moveTo>
                  <a:pt x="9604" y="10086"/>
                </a:moveTo>
                <a:cubicBezTo>
                  <a:pt x="9579" y="10086"/>
                  <a:pt x="9579" y="10121"/>
                  <a:pt x="9604" y="10121"/>
                </a:cubicBezTo>
                <a:cubicBezTo>
                  <a:pt x="9626" y="10121"/>
                  <a:pt x="9626" y="10086"/>
                  <a:pt x="9604" y="10086"/>
                </a:cubicBezTo>
                <a:close/>
                <a:moveTo>
                  <a:pt x="23471" y="10024"/>
                </a:moveTo>
                <a:cubicBezTo>
                  <a:pt x="23448" y="10024"/>
                  <a:pt x="23423" y="10049"/>
                  <a:pt x="23437" y="10078"/>
                </a:cubicBezTo>
                <a:cubicBezTo>
                  <a:pt x="23442" y="10088"/>
                  <a:pt x="23448" y="10098"/>
                  <a:pt x="23453" y="10108"/>
                </a:cubicBezTo>
                <a:cubicBezTo>
                  <a:pt x="23459" y="10121"/>
                  <a:pt x="23470" y="10126"/>
                  <a:pt x="23480" y="10126"/>
                </a:cubicBezTo>
                <a:cubicBezTo>
                  <a:pt x="23503" y="10126"/>
                  <a:pt x="23527" y="10101"/>
                  <a:pt x="23514" y="10073"/>
                </a:cubicBezTo>
                <a:cubicBezTo>
                  <a:pt x="23508" y="10062"/>
                  <a:pt x="23503" y="10053"/>
                  <a:pt x="23498" y="10042"/>
                </a:cubicBezTo>
                <a:cubicBezTo>
                  <a:pt x="23492" y="10029"/>
                  <a:pt x="23482" y="10024"/>
                  <a:pt x="23471" y="10024"/>
                </a:cubicBezTo>
                <a:close/>
                <a:moveTo>
                  <a:pt x="24439" y="10017"/>
                </a:moveTo>
                <a:cubicBezTo>
                  <a:pt x="24425" y="10017"/>
                  <a:pt x="24411" y="10024"/>
                  <a:pt x="24406" y="10041"/>
                </a:cubicBezTo>
                <a:cubicBezTo>
                  <a:pt x="24401" y="10057"/>
                  <a:pt x="24396" y="10072"/>
                  <a:pt x="24390" y="10086"/>
                </a:cubicBezTo>
                <a:cubicBezTo>
                  <a:pt x="24382" y="10112"/>
                  <a:pt x="24403" y="10130"/>
                  <a:pt x="24425" y="10130"/>
                </a:cubicBezTo>
                <a:cubicBezTo>
                  <a:pt x="24439" y="10130"/>
                  <a:pt x="24453" y="10122"/>
                  <a:pt x="24459" y="10105"/>
                </a:cubicBezTo>
                <a:cubicBezTo>
                  <a:pt x="24464" y="10089"/>
                  <a:pt x="24469" y="10075"/>
                  <a:pt x="24474" y="10061"/>
                </a:cubicBezTo>
                <a:cubicBezTo>
                  <a:pt x="24483" y="10035"/>
                  <a:pt x="24460" y="10017"/>
                  <a:pt x="24439" y="10017"/>
                </a:cubicBezTo>
                <a:close/>
                <a:moveTo>
                  <a:pt x="7899" y="10050"/>
                </a:moveTo>
                <a:cubicBezTo>
                  <a:pt x="7873" y="10050"/>
                  <a:pt x="7848" y="10085"/>
                  <a:pt x="7872" y="10110"/>
                </a:cubicBezTo>
                <a:lnTo>
                  <a:pt x="7888" y="10126"/>
                </a:lnTo>
                <a:cubicBezTo>
                  <a:pt x="7895" y="10134"/>
                  <a:pt x="7904" y="10137"/>
                  <a:pt x="7912" y="10137"/>
                </a:cubicBezTo>
                <a:cubicBezTo>
                  <a:pt x="7939" y="10137"/>
                  <a:pt x="7963" y="10101"/>
                  <a:pt x="7938" y="10077"/>
                </a:cubicBezTo>
                <a:lnTo>
                  <a:pt x="7922" y="10061"/>
                </a:lnTo>
                <a:cubicBezTo>
                  <a:pt x="7915" y="10054"/>
                  <a:pt x="7907" y="10050"/>
                  <a:pt x="7899" y="10050"/>
                </a:cubicBezTo>
                <a:close/>
                <a:moveTo>
                  <a:pt x="86" y="10060"/>
                </a:moveTo>
                <a:cubicBezTo>
                  <a:pt x="58" y="10060"/>
                  <a:pt x="33" y="10095"/>
                  <a:pt x="60" y="10120"/>
                </a:cubicBezTo>
                <a:cubicBezTo>
                  <a:pt x="70" y="10130"/>
                  <a:pt x="81" y="10140"/>
                  <a:pt x="91" y="10149"/>
                </a:cubicBezTo>
                <a:cubicBezTo>
                  <a:pt x="98" y="10156"/>
                  <a:pt x="106" y="10159"/>
                  <a:pt x="114" y="10159"/>
                </a:cubicBezTo>
                <a:cubicBezTo>
                  <a:pt x="142" y="10159"/>
                  <a:pt x="168" y="10123"/>
                  <a:pt x="141" y="10099"/>
                </a:cubicBezTo>
                <a:cubicBezTo>
                  <a:pt x="130" y="10088"/>
                  <a:pt x="120" y="10079"/>
                  <a:pt x="109" y="10071"/>
                </a:cubicBezTo>
                <a:cubicBezTo>
                  <a:pt x="102" y="10063"/>
                  <a:pt x="94" y="10060"/>
                  <a:pt x="86" y="10060"/>
                </a:cubicBezTo>
                <a:close/>
                <a:moveTo>
                  <a:pt x="21550" y="10095"/>
                </a:moveTo>
                <a:cubicBezTo>
                  <a:pt x="21533" y="10095"/>
                  <a:pt x="21515" y="10106"/>
                  <a:pt x="21515" y="10129"/>
                </a:cubicBezTo>
                <a:lnTo>
                  <a:pt x="21515" y="10145"/>
                </a:lnTo>
                <a:cubicBezTo>
                  <a:pt x="21515" y="10168"/>
                  <a:pt x="21532" y="10180"/>
                  <a:pt x="21550" y="10180"/>
                </a:cubicBezTo>
                <a:cubicBezTo>
                  <a:pt x="21567" y="10180"/>
                  <a:pt x="21585" y="10168"/>
                  <a:pt x="21585" y="10145"/>
                </a:cubicBezTo>
                <a:lnTo>
                  <a:pt x="21585" y="10129"/>
                </a:lnTo>
                <a:cubicBezTo>
                  <a:pt x="21585" y="10106"/>
                  <a:pt x="21568" y="10095"/>
                  <a:pt x="21550" y="10095"/>
                </a:cubicBezTo>
                <a:close/>
                <a:moveTo>
                  <a:pt x="16863" y="10082"/>
                </a:moveTo>
                <a:cubicBezTo>
                  <a:pt x="16845" y="10082"/>
                  <a:pt x="16828" y="10093"/>
                  <a:pt x="16828" y="10116"/>
                </a:cubicBezTo>
                <a:lnTo>
                  <a:pt x="16828" y="10146"/>
                </a:lnTo>
                <a:cubicBezTo>
                  <a:pt x="16828" y="10169"/>
                  <a:pt x="16845" y="10181"/>
                  <a:pt x="16863" y="10181"/>
                </a:cubicBezTo>
                <a:cubicBezTo>
                  <a:pt x="16880" y="10181"/>
                  <a:pt x="16898" y="10169"/>
                  <a:pt x="16898" y="10146"/>
                </a:cubicBezTo>
                <a:lnTo>
                  <a:pt x="16898" y="10116"/>
                </a:lnTo>
                <a:cubicBezTo>
                  <a:pt x="16898" y="10093"/>
                  <a:pt x="16880" y="10082"/>
                  <a:pt x="16863" y="10082"/>
                </a:cubicBezTo>
                <a:close/>
                <a:moveTo>
                  <a:pt x="24845" y="10109"/>
                </a:moveTo>
                <a:cubicBezTo>
                  <a:pt x="24840" y="10109"/>
                  <a:pt x="24834" y="10111"/>
                  <a:pt x="24828" y="10114"/>
                </a:cubicBezTo>
                <a:cubicBezTo>
                  <a:pt x="24820" y="10119"/>
                  <a:pt x="24809" y="10124"/>
                  <a:pt x="24799" y="10129"/>
                </a:cubicBezTo>
                <a:cubicBezTo>
                  <a:pt x="24764" y="10147"/>
                  <a:pt x="24785" y="10195"/>
                  <a:pt x="24817" y="10195"/>
                </a:cubicBezTo>
                <a:cubicBezTo>
                  <a:pt x="24822" y="10195"/>
                  <a:pt x="24828" y="10194"/>
                  <a:pt x="24834" y="10191"/>
                </a:cubicBezTo>
                <a:cubicBezTo>
                  <a:pt x="24844" y="10186"/>
                  <a:pt x="24853" y="10181"/>
                  <a:pt x="24864" y="10175"/>
                </a:cubicBezTo>
                <a:cubicBezTo>
                  <a:pt x="24899" y="10156"/>
                  <a:pt x="24878" y="10109"/>
                  <a:pt x="24845" y="10109"/>
                </a:cubicBezTo>
                <a:close/>
                <a:moveTo>
                  <a:pt x="14998" y="10073"/>
                </a:moveTo>
                <a:cubicBezTo>
                  <a:pt x="14986" y="10073"/>
                  <a:pt x="14974" y="10077"/>
                  <a:pt x="14963" y="10088"/>
                </a:cubicBezTo>
                <a:lnTo>
                  <a:pt x="14947" y="10104"/>
                </a:lnTo>
                <a:cubicBezTo>
                  <a:pt x="14910" y="10141"/>
                  <a:pt x="14946" y="10196"/>
                  <a:pt x="14987" y="10196"/>
                </a:cubicBezTo>
                <a:cubicBezTo>
                  <a:pt x="14999" y="10196"/>
                  <a:pt x="15011" y="10191"/>
                  <a:pt x="15022" y="10181"/>
                </a:cubicBezTo>
                <a:lnTo>
                  <a:pt x="15037" y="10165"/>
                </a:lnTo>
                <a:cubicBezTo>
                  <a:pt x="15075" y="10127"/>
                  <a:pt x="15039" y="10073"/>
                  <a:pt x="14998" y="10073"/>
                </a:cubicBezTo>
                <a:close/>
                <a:moveTo>
                  <a:pt x="14519" y="10102"/>
                </a:moveTo>
                <a:cubicBezTo>
                  <a:pt x="14451" y="10102"/>
                  <a:pt x="14450" y="10209"/>
                  <a:pt x="14519" y="10209"/>
                </a:cubicBezTo>
                <a:cubicBezTo>
                  <a:pt x="14588" y="10209"/>
                  <a:pt x="14588" y="10102"/>
                  <a:pt x="14519" y="10102"/>
                </a:cubicBezTo>
                <a:close/>
                <a:moveTo>
                  <a:pt x="6148" y="10104"/>
                </a:moveTo>
                <a:cubicBezTo>
                  <a:pt x="6130" y="10104"/>
                  <a:pt x="6112" y="10116"/>
                  <a:pt x="6112" y="10139"/>
                </a:cubicBezTo>
                <a:lnTo>
                  <a:pt x="6112" y="10183"/>
                </a:lnTo>
                <a:cubicBezTo>
                  <a:pt x="6112" y="10206"/>
                  <a:pt x="6130" y="10217"/>
                  <a:pt x="6148" y="10217"/>
                </a:cubicBezTo>
                <a:cubicBezTo>
                  <a:pt x="6165" y="10217"/>
                  <a:pt x="6183" y="10206"/>
                  <a:pt x="6183" y="10183"/>
                </a:cubicBezTo>
                <a:lnTo>
                  <a:pt x="6183" y="10139"/>
                </a:lnTo>
                <a:cubicBezTo>
                  <a:pt x="6184" y="10116"/>
                  <a:pt x="6166" y="10104"/>
                  <a:pt x="6148" y="10104"/>
                </a:cubicBezTo>
                <a:close/>
                <a:moveTo>
                  <a:pt x="866" y="10120"/>
                </a:moveTo>
                <a:cubicBezTo>
                  <a:pt x="860" y="10120"/>
                  <a:pt x="855" y="10122"/>
                  <a:pt x="849" y="10125"/>
                </a:cubicBezTo>
                <a:cubicBezTo>
                  <a:pt x="833" y="10134"/>
                  <a:pt x="825" y="10158"/>
                  <a:pt x="836" y="10173"/>
                </a:cubicBezTo>
                <a:cubicBezTo>
                  <a:pt x="852" y="10193"/>
                  <a:pt x="867" y="10214"/>
                  <a:pt x="880" y="10234"/>
                </a:cubicBezTo>
                <a:cubicBezTo>
                  <a:pt x="889" y="10245"/>
                  <a:pt x="900" y="10251"/>
                  <a:pt x="912" y="10251"/>
                </a:cubicBezTo>
                <a:cubicBezTo>
                  <a:pt x="917" y="10251"/>
                  <a:pt x="923" y="10250"/>
                  <a:pt x="929" y="10247"/>
                </a:cubicBezTo>
                <a:cubicBezTo>
                  <a:pt x="945" y="10238"/>
                  <a:pt x="954" y="10214"/>
                  <a:pt x="942" y="10198"/>
                </a:cubicBezTo>
                <a:cubicBezTo>
                  <a:pt x="926" y="10178"/>
                  <a:pt x="912" y="10160"/>
                  <a:pt x="898" y="10139"/>
                </a:cubicBezTo>
                <a:cubicBezTo>
                  <a:pt x="889" y="10128"/>
                  <a:pt x="878" y="10120"/>
                  <a:pt x="866" y="10120"/>
                </a:cubicBezTo>
                <a:close/>
                <a:moveTo>
                  <a:pt x="17254" y="10205"/>
                </a:moveTo>
                <a:cubicBezTo>
                  <a:pt x="17245" y="10205"/>
                  <a:pt x="17236" y="10211"/>
                  <a:pt x="17236" y="10222"/>
                </a:cubicBezTo>
                <a:lnTo>
                  <a:pt x="17236" y="10238"/>
                </a:lnTo>
                <a:cubicBezTo>
                  <a:pt x="17236" y="10250"/>
                  <a:pt x="17245" y="10255"/>
                  <a:pt x="17254" y="10255"/>
                </a:cubicBezTo>
                <a:cubicBezTo>
                  <a:pt x="17263" y="10255"/>
                  <a:pt x="17272" y="10250"/>
                  <a:pt x="17272" y="10238"/>
                </a:cubicBezTo>
                <a:lnTo>
                  <a:pt x="17272" y="10222"/>
                </a:lnTo>
                <a:cubicBezTo>
                  <a:pt x="17272" y="10211"/>
                  <a:pt x="17263" y="10205"/>
                  <a:pt x="17254" y="10205"/>
                </a:cubicBezTo>
                <a:close/>
                <a:moveTo>
                  <a:pt x="10757" y="10119"/>
                </a:moveTo>
                <a:cubicBezTo>
                  <a:pt x="10747" y="10119"/>
                  <a:pt x="10738" y="10122"/>
                  <a:pt x="10732" y="10129"/>
                </a:cubicBezTo>
                <a:cubicBezTo>
                  <a:pt x="10717" y="10144"/>
                  <a:pt x="10718" y="10165"/>
                  <a:pt x="10732" y="10178"/>
                </a:cubicBezTo>
                <a:cubicBezTo>
                  <a:pt x="10753" y="10204"/>
                  <a:pt x="10773" y="10229"/>
                  <a:pt x="10794" y="10254"/>
                </a:cubicBezTo>
                <a:cubicBezTo>
                  <a:pt x="10799" y="10261"/>
                  <a:pt x="10808" y="10264"/>
                  <a:pt x="10817" y="10264"/>
                </a:cubicBezTo>
                <a:cubicBezTo>
                  <a:pt x="10827" y="10264"/>
                  <a:pt x="10836" y="10260"/>
                  <a:pt x="10843" y="10254"/>
                </a:cubicBezTo>
                <a:cubicBezTo>
                  <a:pt x="10858" y="10239"/>
                  <a:pt x="10857" y="10218"/>
                  <a:pt x="10843" y="10204"/>
                </a:cubicBezTo>
                <a:cubicBezTo>
                  <a:pt x="10822" y="10178"/>
                  <a:pt x="10803" y="10153"/>
                  <a:pt x="10782" y="10129"/>
                </a:cubicBezTo>
                <a:cubicBezTo>
                  <a:pt x="10776" y="10122"/>
                  <a:pt x="10767" y="10119"/>
                  <a:pt x="10757" y="10119"/>
                </a:cubicBezTo>
                <a:close/>
                <a:moveTo>
                  <a:pt x="2212" y="10121"/>
                </a:moveTo>
                <a:cubicBezTo>
                  <a:pt x="2196" y="10121"/>
                  <a:pt x="2180" y="10129"/>
                  <a:pt x="2169" y="10146"/>
                </a:cubicBezTo>
                <a:cubicBezTo>
                  <a:pt x="2160" y="10162"/>
                  <a:pt x="2151" y="10177"/>
                  <a:pt x="2142" y="10192"/>
                </a:cubicBezTo>
                <a:cubicBezTo>
                  <a:pt x="2117" y="10233"/>
                  <a:pt x="2154" y="10272"/>
                  <a:pt x="2191" y="10272"/>
                </a:cubicBezTo>
                <a:cubicBezTo>
                  <a:pt x="2207" y="10272"/>
                  <a:pt x="2223" y="10265"/>
                  <a:pt x="2234" y="10247"/>
                </a:cubicBezTo>
                <a:cubicBezTo>
                  <a:pt x="2242" y="10231"/>
                  <a:pt x="2252" y="10215"/>
                  <a:pt x="2261" y="10202"/>
                </a:cubicBezTo>
                <a:cubicBezTo>
                  <a:pt x="2286" y="10160"/>
                  <a:pt x="2249" y="10121"/>
                  <a:pt x="2212" y="10121"/>
                </a:cubicBezTo>
                <a:close/>
                <a:moveTo>
                  <a:pt x="23056" y="10190"/>
                </a:moveTo>
                <a:cubicBezTo>
                  <a:pt x="23052" y="10190"/>
                  <a:pt x="23048" y="10191"/>
                  <a:pt x="23044" y="10192"/>
                </a:cubicBezTo>
                <a:cubicBezTo>
                  <a:pt x="23029" y="10197"/>
                  <a:pt x="23014" y="10203"/>
                  <a:pt x="22999" y="10208"/>
                </a:cubicBezTo>
                <a:cubicBezTo>
                  <a:pt x="22960" y="10221"/>
                  <a:pt x="22971" y="10278"/>
                  <a:pt x="23006" y="10278"/>
                </a:cubicBezTo>
                <a:cubicBezTo>
                  <a:pt x="23010" y="10278"/>
                  <a:pt x="23014" y="10277"/>
                  <a:pt x="23018" y="10276"/>
                </a:cubicBezTo>
                <a:cubicBezTo>
                  <a:pt x="23034" y="10271"/>
                  <a:pt x="23047" y="10265"/>
                  <a:pt x="23062" y="10260"/>
                </a:cubicBezTo>
                <a:cubicBezTo>
                  <a:pt x="23103" y="10248"/>
                  <a:pt x="23091" y="10190"/>
                  <a:pt x="23056" y="10190"/>
                </a:cubicBezTo>
                <a:close/>
                <a:moveTo>
                  <a:pt x="8866" y="10249"/>
                </a:moveTo>
                <a:cubicBezTo>
                  <a:pt x="8842" y="10249"/>
                  <a:pt x="8842" y="10283"/>
                  <a:pt x="8866" y="10283"/>
                </a:cubicBezTo>
                <a:lnTo>
                  <a:pt x="8882" y="10283"/>
                </a:lnTo>
                <a:cubicBezTo>
                  <a:pt x="8904" y="10283"/>
                  <a:pt x="8904" y="10249"/>
                  <a:pt x="8882" y="10249"/>
                </a:cubicBezTo>
                <a:close/>
                <a:moveTo>
                  <a:pt x="3796" y="10193"/>
                </a:moveTo>
                <a:cubicBezTo>
                  <a:pt x="3787" y="10193"/>
                  <a:pt x="3779" y="10199"/>
                  <a:pt x="3779" y="10210"/>
                </a:cubicBezTo>
                <a:lnTo>
                  <a:pt x="3779" y="10285"/>
                </a:lnTo>
                <a:cubicBezTo>
                  <a:pt x="3779" y="10297"/>
                  <a:pt x="3788" y="10303"/>
                  <a:pt x="3796" y="10303"/>
                </a:cubicBezTo>
                <a:cubicBezTo>
                  <a:pt x="3805" y="10303"/>
                  <a:pt x="3814" y="10297"/>
                  <a:pt x="3814" y="10285"/>
                </a:cubicBezTo>
                <a:lnTo>
                  <a:pt x="3814" y="10210"/>
                </a:lnTo>
                <a:cubicBezTo>
                  <a:pt x="3814" y="10199"/>
                  <a:pt x="3805" y="10193"/>
                  <a:pt x="3796" y="10193"/>
                </a:cubicBezTo>
                <a:close/>
                <a:moveTo>
                  <a:pt x="12307" y="10211"/>
                </a:moveTo>
                <a:cubicBezTo>
                  <a:pt x="12289" y="10211"/>
                  <a:pt x="12272" y="10222"/>
                  <a:pt x="12272" y="10246"/>
                </a:cubicBezTo>
                <a:lnTo>
                  <a:pt x="12272" y="10276"/>
                </a:lnTo>
                <a:cubicBezTo>
                  <a:pt x="12272" y="10299"/>
                  <a:pt x="12289" y="10310"/>
                  <a:pt x="12307" y="10310"/>
                </a:cubicBezTo>
                <a:cubicBezTo>
                  <a:pt x="12324" y="10310"/>
                  <a:pt x="12342" y="10299"/>
                  <a:pt x="12342" y="10276"/>
                </a:cubicBezTo>
                <a:lnTo>
                  <a:pt x="12342" y="10246"/>
                </a:lnTo>
                <a:cubicBezTo>
                  <a:pt x="12342" y="10222"/>
                  <a:pt x="12324" y="10211"/>
                  <a:pt x="12307" y="10211"/>
                </a:cubicBezTo>
                <a:close/>
                <a:moveTo>
                  <a:pt x="23774" y="10237"/>
                </a:moveTo>
                <a:cubicBezTo>
                  <a:pt x="23769" y="10237"/>
                  <a:pt x="23764" y="10237"/>
                  <a:pt x="23759" y="10238"/>
                </a:cubicBezTo>
                <a:cubicBezTo>
                  <a:pt x="23718" y="10247"/>
                  <a:pt x="23730" y="10306"/>
                  <a:pt x="23768" y="10307"/>
                </a:cubicBezTo>
                <a:cubicBezTo>
                  <a:pt x="23773" y="10317"/>
                  <a:pt x="23785" y="10322"/>
                  <a:pt x="23798" y="10322"/>
                </a:cubicBezTo>
                <a:cubicBezTo>
                  <a:pt x="23804" y="10322"/>
                  <a:pt x="23810" y="10320"/>
                  <a:pt x="23815" y="10318"/>
                </a:cubicBezTo>
                <a:cubicBezTo>
                  <a:pt x="23833" y="10307"/>
                  <a:pt x="23836" y="10286"/>
                  <a:pt x="23828" y="10270"/>
                </a:cubicBezTo>
                <a:cubicBezTo>
                  <a:pt x="23818" y="10247"/>
                  <a:pt x="23797" y="10237"/>
                  <a:pt x="23774" y="10237"/>
                </a:cubicBezTo>
                <a:close/>
                <a:moveTo>
                  <a:pt x="24093" y="10235"/>
                </a:moveTo>
                <a:cubicBezTo>
                  <a:pt x="24083" y="10235"/>
                  <a:pt x="24073" y="10240"/>
                  <a:pt x="24067" y="10252"/>
                </a:cubicBezTo>
                <a:cubicBezTo>
                  <a:pt x="24061" y="10262"/>
                  <a:pt x="24056" y="10272"/>
                  <a:pt x="24051" y="10282"/>
                </a:cubicBezTo>
                <a:cubicBezTo>
                  <a:pt x="24037" y="10310"/>
                  <a:pt x="24061" y="10336"/>
                  <a:pt x="24085" y="10336"/>
                </a:cubicBezTo>
                <a:cubicBezTo>
                  <a:pt x="24096" y="10336"/>
                  <a:pt x="24106" y="10331"/>
                  <a:pt x="24113" y="10318"/>
                </a:cubicBezTo>
                <a:cubicBezTo>
                  <a:pt x="24118" y="10307"/>
                  <a:pt x="24123" y="10298"/>
                  <a:pt x="24129" y="10287"/>
                </a:cubicBezTo>
                <a:cubicBezTo>
                  <a:pt x="24142" y="10260"/>
                  <a:pt x="24116" y="10235"/>
                  <a:pt x="24093" y="10235"/>
                </a:cubicBezTo>
                <a:close/>
                <a:moveTo>
                  <a:pt x="6598" y="10271"/>
                </a:moveTo>
                <a:cubicBezTo>
                  <a:pt x="6552" y="10271"/>
                  <a:pt x="6552" y="10341"/>
                  <a:pt x="6598" y="10341"/>
                </a:cubicBezTo>
                <a:lnTo>
                  <a:pt x="6614" y="10341"/>
                </a:lnTo>
                <a:cubicBezTo>
                  <a:pt x="6658" y="10341"/>
                  <a:pt x="6660" y="10271"/>
                  <a:pt x="6614" y="10271"/>
                </a:cubicBezTo>
                <a:close/>
                <a:moveTo>
                  <a:pt x="20170" y="10225"/>
                </a:moveTo>
                <a:cubicBezTo>
                  <a:pt x="20158" y="10225"/>
                  <a:pt x="20145" y="10233"/>
                  <a:pt x="20138" y="10243"/>
                </a:cubicBezTo>
                <a:cubicBezTo>
                  <a:pt x="20128" y="10261"/>
                  <a:pt x="20135" y="10280"/>
                  <a:pt x="20151" y="10292"/>
                </a:cubicBezTo>
                <a:cubicBezTo>
                  <a:pt x="20171" y="10307"/>
                  <a:pt x="20191" y="10322"/>
                  <a:pt x="20212" y="10336"/>
                </a:cubicBezTo>
                <a:cubicBezTo>
                  <a:pt x="20217" y="10340"/>
                  <a:pt x="20222" y="10341"/>
                  <a:pt x="20228" y="10341"/>
                </a:cubicBezTo>
                <a:cubicBezTo>
                  <a:pt x="20241" y="10341"/>
                  <a:pt x="20253" y="10334"/>
                  <a:pt x="20260" y="10323"/>
                </a:cubicBezTo>
                <a:cubicBezTo>
                  <a:pt x="20269" y="10304"/>
                  <a:pt x="20263" y="10286"/>
                  <a:pt x="20247" y="10275"/>
                </a:cubicBezTo>
                <a:cubicBezTo>
                  <a:pt x="20227" y="10259"/>
                  <a:pt x="20207" y="10244"/>
                  <a:pt x="20186" y="10230"/>
                </a:cubicBezTo>
                <a:cubicBezTo>
                  <a:pt x="20182" y="10226"/>
                  <a:pt x="20176" y="10225"/>
                  <a:pt x="20170" y="10225"/>
                </a:cubicBezTo>
                <a:close/>
                <a:moveTo>
                  <a:pt x="8189" y="10277"/>
                </a:moveTo>
                <a:cubicBezTo>
                  <a:pt x="8178" y="10277"/>
                  <a:pt x="8166" y="10290"/>
                  <a:pt x="8174" y="10304"/>
                </a:cubicBezTo>
                <a:cubicBezTo>
                  <a:pt x="8179" y="10315"/>
                  <a:pt x="8184" y="10324"/>
                  <a:pt x="8189" y="10335"/>
                </a:cubicBezTo>
                <a:cubicBezTo>
                  <a:pt x="8193" y="10341"/>
                  <a:pt x="8198" y="10344"/>
                  <a:pt x="8203" y="10344"/>
                </a:cubicBezTo>
                <a:cubicBezTo>
                  <a:pt x="8214" y="10344"/>
                  <a:pt x="8226" y="10331"/>
                  <a:pt x="8219" y="10317"/>
                </a:cubicBezTo>
                <a:cubicBezTo>
                  <a:pt x="8213" y="10306"/>
                  <a:pt x="8208" y="10297"/>
                  <a:pt x="8203" y="10286"/>
                </a:cubicBezTo>
                <a:cubicBezTo>
                  <a:pt x="8200" y="10280"/>
                  <a:pt x="8194" y="10277"/>
                  <a:pt x="8189" y="10277"/>
                </a:cubicBezTo>
                <a:close/>
                <a:moveTo>
                  <a:pt x="5547" y="10234"/>
                </a:moveTo>
                <a:cubicBezTo>
                  <a:pt x="5506" y="10234"/>
                  <a:pt x="5469" y="10287"/>
                  <a:pt x="5507" y="10324"/>
                </a:cubicBezTo>
                <a:lnTo>
                  <a:pt x="5523" y="10340"/>
                </a:lnTo>
                <a:cubicBezTo>
                  <a:pt x="5534" y="10351"/>
                  <a:pt x="5547" y="10355"/>
                  <a:pt x="5559" y="10355"/>
                </a:cubicBezTo>
                <a:cubicBezTo>
                  <a:pt x="5600" y="10355"/>
                  <a:pt x="5636" y="10303"/>
                  <a:pt x="5599" y="10265"/>
                </a:cubicBezTo>
                <a:lnTo>
                  <a:pt x="5583" y="10250"/>
                </a:lnTo>
                <a:cubicBezTo>
                  <a:pt x="5572" y="10239"/>
                  <a:pt x="5559" y="10234"/>
                  <a:pt x="5547" y="10234"/>
                </a:cubicBezTo>
                <a:close/>
                <a:moveTo>
                  <a:pt x="11736" y="10218"/>
                </a:moveTo>
                <a:cubicBezTo>
                  <a:pt x="11717" y="10218"/>
                  <a:pt x="11698" y="10228"/>
                  <a:pt x="11689" y="10246"/>
                </a:cubicBezTo>
                <a:cubicBezTo>
                  <a:pt x="11684" y="10256"/>
                  <a:pt x="11679" y="10265"/>
                  <a:pt x="11674" y="10276"/>
                </a:cubicBezTo>
                <a:cubicBezTo>
                  <a:pt x="11660" y="10302"/>
                  <a:pt x="11665" y="10335"/>
                  <a:pt x="11694" y="10349"/>
                </a:cubicBezTo>
                <a:cubicBezTo>
                  <a:pt x="11701" y="10354"/>
                  <a:pt x="11710" y="10356"/>
                  <a:pt x="11720" y="10356"/>
                </a:cubicBezTo>
                <a:cubicBezTo>
                  <a:pt x="11738" y="10356"/>
                  <a:pt x="11757" y="10347"/>
                  <a:pt x="11766" y="10329"/>
                </a:cubicBezTo>
                <a:cubicBezTo>
                  <a:pt x="11772" y="10319"/>
                  <a:pt x="11777" y="10309"/>
                  <a:pt x="11782" y="10299"/>
                </a:cubicBezTo>
                <a:cubicBezTo>
                  <a:pt x="11795" y="10273"/>
                  <a:pt x="11790" y="10241"/>
                  <a:pt x="11763" y="10226"/>
                </a:cubicBezTo>
                <a:cubicBezTo>
                  <a:pt x="11755" y="10221"/>
                  <a:pt x="11745" y="10218"/>
                  <a:pt x="11736" y="10218"/>
                </a:cubicBezTo>
                <a:close/>
                <a:moveTo>
                  <a:pt x="21745" y="10288"/>
                </a:moveTo>
                <a:cubicBezTo>
                  <a:pt x="21699" y="10288"/>
                  <a:pt x="21699" y="10360"/>
                  <a:pt x="21745" y="10360"/>
                </a:cubicBezTo>
                <a:lnTo>
                  <a:pt x="21775" y="10360"/>
                </a:lnTo>
                <a:cubicBezTo>
                  <a:pt x="21775" y="10360"/>
                  <a:pt x="21775" y="10360"/>
                  <a:pt x="21776" y="10360"/>
                </a:cubicBezTo>
                <a:cubicBezTo>
                  <a:pt x="21821" y="10360"/>
                  <a:pt x="21820" y="10291"/>
                  <a:pt x="21775" y="10288"/>
                </a:cubicBezTo>
                <a:close/>
                <a:moveTo>
                  <a:pt x="14319" y="10291"/>
                </a:moveTo>
                <a:cubicBezTo>
                  <a:pt x="14311" y="10291"/>
                  <a:pt x="14302" y="10294"/>
                  <a:pt x="14295" y="10301"/>
                </a:cubicBezTo>
                <a:lnTo>
                  <a:pt x="14279" y="10317"/>
                </a:lnTo>
                <a:cubicBezTo>
                  <a:pt x="14254" y="10342"/>
                  <a:pt x="14279" y="10377"/>
                  <a:pt x="14306" y="10377"/>
                </a:cubicBezTo>
                <a:cubicBezTo>
                  <a:pt x="14314" y="10377"/>
                  <a:pt x="14322" y="10373"/>
                  <a:pt x="14329" y="10366"/>
                </a:cubicBezTo>
                <a:lnTo>
                  <a:pt x="14345" y="10350"/>
                </a:lnTo>
                <a:cubicBezTo>
                  <a:pt x="14370" y="10326"/>
                  <a:pt x="14346" y="10291"/>
                  <a:pt x="14319" y="10291"/>
                </a:cubicBezTo>
                <a:close/>
                <a:moveTo>
                  <a:pt x="3361" y="10294"/>
                </a:moveTo>
                <a:cubicBezTo>
                  <a:pt x="3343" y="10294"/>
                  <a:pt x="3325" y="10305"/>
                  <a:pt x="3325" y="10328"/>
                </a:cubicBezTo>
                <a:lnTo>
                  <a:pt x="3325" y="10344"/>
                </a:lnTo>
                <a:cubicBezTo>
                  <a:pt x="3325" y="10367"/>
                  <a:pt x="3342" y="10379"/>
                  <a:pt x="3360" y="10379"/>
                </a:cubicBezTo>
                <a:cubicBezTo>
                  <a:pt x="3377" y="10379"/>
                  <a:pt x="3396" y="10367"/>
                  <a:pt x="3397" y="10344"/>
                </a:cubicBezTo>
                <a:lnTo>
                  <a:pt x="3397" y="10328"/>
                </a:lnTo>
                <a:cubicBezTo>
                  <a:pt x="3397" y="10305"/>
                  <a:pt x="3379" y="10294"/>
                  <a:pt x="3361" y="10294"/>
                </a:cubicBezTo>
                <a:close/>
                <a:moveTo>
                  <a:pt x="6838" y="10345"/>
                </a:moveTo>
                <a:cubicBezTo>
                  <a:pt x="6792" y="10345"/>
                  <a:pt x="6792" y="10415"/>
                  <a:pt x="6838" y="10415"/>
                </a:cubicBezTo>
                <a:lnTo>
                  <a:pt x="6854" y="10415"/>
                </a:lnTo>
                <a:cubicBezTo>
                  <a:pt x="6854" y="10415"/>
                  <a:pt x="6855" y="10415"/>
                  <a:pt x="6856" y="10415"/>
                </a:cubicBezTo>
                <a:cubicBezTo>
                  <a:pt x="6899" y="10415"/>
                  <a:pt x="6898" y="10345"/>
                  <a:pt x="6854" y="10345"/>
                </a:cubicBezTo>
                <a:close/>
                <a:moveTo>
                  <a:pt x="5146" y="10298"/>
                </a:moveTo>
                <a:cubicBezTo>
                  <a:pt x="5139" y="10298"/>
                  <a:pt x="5133" y="10300"/>
                  <a:pt x="5127" y="10303"/>
                </a:cubicBezTo>
                <a:cubicBezTo>
                  <a:pt x="5109" y="10314"/>
                  <a:pt x="5106" y="10335"/>
                  <a:pt x="5115" y="10351"/>
                </a:cubicBezTo>
                <a:cubicBezTo>
                  <a:pt x="5125" y="10376"/>
                  <a:pt x="5136" y="10402"/>
                  <a:pt x="5147" y="10427"/>
                </a:cubicBezTo>
                <a:cubicBezTo>
                  <a:pt x="5152" y="10438"/>
                  <a:pt x="5164" y="10444"/>
                  <a:pt x="5177" y="10444"/>
                </a:cubicBezTo>
                <a:cubicBezTo>
                  <a:pt x="5183" y="10444"/>
                  <a:pt x="5190" y="10443"/>
                  <a:pt x="5195" y="10439"/>
                </a:cubicBezTo>
                <a:cubicBezTo>
                  <a:pt x="5214" y="10429"/>
                  <a:pt x="5216" y="10408"/>
                  <a:pt x="5209" y="10391"/>
                </a:cubicBezTo>
                <a:cubicBezTo>
                  <a:pt x="5198" y="10366"/>
                  <a:pt x="5188" y="10341"/>
                  <a:pt x="5175" y="10317"/>
                </a:cubicBezTo>
                <a:cubicBezTo>
                  <a:pt x="5171" y="10304"/>
                  <a:pt x="5158" y="10298"/>
                  <a:pt x="5146" y="10298"/>
                </a:cubicBezTo>
                <a:close/>
                <a:moveTo>
                  <a:pt x="14038" y="10315"/>
                </a:moveTo>
                <a:cubicBezTo>
                  <a:pt x="13993" y="10315"/>
                  <a:pt x="13993" y="10386"/>
                  <a:pt x="14038" y="10386"/>
                </a:cubicBezTo>
                <a:cubicBezTo>
                  <a:pt x="14051" y="10386"/>
                  <a:pt x="14059" y="10381"/>
                  <a:pt x="14066" y="10372"/>
                </a:cubicBezTo>
                <a:cubicBezTo>
                  <a:pt x="14075" y="10406"/>
                  <a:pt x="14103" y="10432"/>
                  <a:pt x="14135" y="10442"/>
                </a:cubicBezTo>
                <a:cubicBezTo>
                  <a:pt x="14139" y="10444"/>
                  <a:pt x="14143" y="10444"/>
                  <a:pt x="14146" y="10444"/>
                </a:cubicBezTo>
                <a:cubicBezTo>
                  <a:pt x="14180" y="10444"/>
                  <a:pt x="14191" y="10387"/>
                  <a:pt x="14152" y="10374"/>
                </a:cubicBezTo>
                <a:cubicBezTo>
                  <a:pt x="14137" y="10369"/>
                  <a:pt x="14131" y="10356"/>
                  <a:pt x="14130" y="10341"/>
                </a:cubicBezTo>
                <a:cubicBezTo>
                  <a:pt x="14128" y="10325"/>
                  <a:pt x="14111" y="10315"/>
                  <a:pt x="14096" y="10315"/>
                </a:cubicBezTo>
                <a:cubicBezTo>
                  <a:pt x="14093" y="10315"/>
                  <a:pt x="14090" y="10316"/>
                  <a:pt x="14087" y="10317"/>
                </a:cubicBezTo>
                <a:cubicBezTo>
                  <a:pt x="14078" y="10319"/>
                  <a:pt x="14072" y="10324"/>
                  <a:pt x="14067" y="10330"/>
                </a:cubicBezTo>
                <a:cubicBezTo>
                  <a:pt x="14062" y="10322"/>
                  <a:pt x="14052" y="10315"/>
                  <a:pt x="14038" y="10315"/>
                </a:cubicBezTo>
                <a:close/>
                <a:moveTo>
                  <a:pt x="1692" y="10316"/>
                </a:moveTo>
                <a:cubicBezTo>
                  <a:pt x="1683" y="10316"/>
                  <a:pt x="1673" y="10319"/>
                  <a:pt x="1665" y="10323"/>
                </a:cubicBezTo>
                <a:cubicBezTo>
                  <a:pt x="1639" y="10339"/>
                  <a:pt x="1632" y="10370"/>
                  <a:pt x="1645" y="10396"/>
                </a:cubicBezTo>
                <a:cubicBezTo>
                  <a:pt x="1650" y="10407"/>
                  <a:pt x="1655" y="10416"/>
                  <a:pt x="1661" y="10427"/>
                </a:cubicBezTo>
                <a:cubicBezTo>
                  <a:pt x="1670" y="10444"/>
                  <a:pt x="1688" y="10453"/>
                  <a:pt x="1707" y="10453"/>
                </a:cubicBezTo>
                <a:cubicBezTo>
                  <a:pt x="1716" y="10453"/>
                  <a:pt x="1726" y="10450"/>
                  <a:pt x="1734" y="10446"/>
                </a:cubicBezTo>
                <a:cubicBezTo>
                  <a:pt x="1760" y="10430"/>
                  <a:pt x="1768" y="10398"/>
                  <a:pt x="1754" y="10372"/>
                </a:cubicBezTo>
                <a:cubicBezTo>
                  <a:pt x="1749" y="10362"/>
                  <a:pt x="1743" y="10351"/>
                  <a:pt x="1738" y="10343"/>
                </a:cubicBezTo>
                <a:cubicBezTo>
                  <a:pt x="1730" y="10325"/>
                  <a:pt x="1711" y="10316"/>
                  <a:pt x="1692" y="10316"/>
                </a:cubicBezTo>
                <a:close/>
                <a:moveTo>
                  <a:pt x="15523" y="10331"/>
                </a:moveTo>
                <a:cubicBezTo>
                  <a:pt x="15505" y="10331"/>
                  <a:pt x="15488" y="10339"/>
                  <a:pt x="15477" y="10357"/>
                </a:cubicBezTo>
                <a:cubicBezTo>
                  <a:pt x="15465" y="10382"/>
                  <a:pt x="15472" y="10417"/>
                  <a:pt x="15497" y="10430"/>
                </a:cubicBezTo>
                <a:cubicBezTo>
                  <a:pt x="15508" y="10435"/>
                  <a:pt x="15517" y="10440"/>
                  <a:pt x="15528" y="10446"/>
                </a:cubicBezTo>
                <a:cubicBezTo>
                  <a:pt x="15537" y="10450"/>
                  <a:pt x="15546" y="10453"/>
                  <a:pt x="15556" y="10453"/>
                </a:cubicBezTo>
                <a:cubicBezTo>
                  <a:pt x="15574" y="10453"/>
                  <a:pt x="15591" y="10444"/>
                  <a:pt x="15601" y="10427"/>
                </a:cubicBezTo>
                <a:cubicBezTo>
                  <a:pt x="15615" y="10403"/>
                  <a:pt x="15607" y="10366"/>
                  <a:pt x="15581" y="10353"/>
                </a:cubicBezTo>
                <a:cubicBezTo>
                  <a:pt x="15571" y="10348"/>
                  <a:pt x="15561" y="10343"/>
                  <a:pt x="15551" y="10338"/>
                </a:cubicBezTo>
                <a:cubicBezTo>
                  <a:pt x="15542" y="10333"/>
                  <a:pt x="15532" y="10331"/>
                  <a:pt x="15523" y="10331"/>
                </a:cubicBezTo>
                <a:close/>
                <a:moveTo>
                  <a:pt x="18304" y="10433"/>
                </a:moveTo>
                <a:cubicBezTo>
                  <a:pt x="18281" y="10433"/>
                  <a:pt x="18281" y="10469"/>
                  <a:pt x="18304" y="10469"/>
                </a:cubicBezTo>
                <a:cubicBezTo>
                  <a:pt x="18326" y="10469"/>
                  <a:pt x="18327" y="10433"/>
                  <a:pt x="18304" y="10433"/>
                </a:cubicBezTo>
                <a:close/>
                <a:moveTo>
                  <a:pt x="14654" y="10405"/>
                </a:moveTo>
                <a:cubicBezTo>
                  <a:pt x="14627" y="10405"/>
                  <a:pt x="14604" y="10441"/>
                  <a:pt x="14629" y="10466"/>
                </a:cubicBezTo>
                <a:lnTo>
                  <a:pt x="14645" y="10481"/>
                </a:lnTo>
                <a:cubicBezTo>
                  <a:pt x="14652" y="10489"/>
                  <a:pt x="14660" y="10492"/>
                  <a:pt x="14668" y="10492"/>
                </a:cubicBezTo>
                <a:cubicBezTo>
                  <a:pt x="14696" y="10492"/>
                  <a:pt x="14720" y="10456"/>
                  <a:pt x="14695" y="10432"/>
                </a:cubicBezTo>
                <a:lnTo>
                  <a:pt x="14679" y="10416"/>
                </a:lnTo>
                <a:cubicBezTo>
                  <a:pt x="14671" y="10408"/>
                  <a:pt x="14663" y="10405"/>
                  <a:pt x="14654" y="10405"/>
                </a:cubicBezTo>
                <a:close/>
                <a:moveTo>
                  <a:pt x="4429" y="10428"/>
                </a:moveTo>
                <a:cubicBezTo>
                  <a:pt x="4410" y="10428"/>
                  <a:pt x="4391" y="10438"/>
                  <a:pt x="4381" y="10455"/>
                </a:cubicBezTo>
                <a:cubicBezTo>
                  <a:pt x="4366" y="10481"/>
                  <a:pt x="4376" y="10513"/>
                  <a:pt x="4400" y="10528"/>
                </a:cubicBezTo>
                <a:cubicBezTo>
                  <a:pt x="4416" y="10539"/>
                  <a:pt x="4431" y="10548"/>
                  <a:pt x="4445" y="10559"/>
                </a:cubicBezTo>
                <a:cubicBezTo>
                  <a:pt x="4453" y="10564"/>
                  <a:pt x="4461" y="10566"/>
                  <a:pt x="4470" y="10566"/>
                </a:cubicBezTo>
                <a:cubicBezTo>
                  <a:pt x="4489" y="10566"/>
                  <a:pt x="4509" y="10556"/>
                  <a:pt x="4519" y="10539"/>
                </a:cubicBezTo>
                <a:cubicBezTo>
                  <a:pt x="4533" y="10513"/>
                  <a:pt x="4523" y="10482"/>
                  <a:pt x="4499" y="10466"/>
                </a:cubicBezTo>
                <a:cubicBezTo>
                  <a:pt x="4483" y="10455"/>
                  <a:pt x="4468" y="10446"/>
                  <a:pt x="4455" y="10435"/>
                </a:cubicBezTo>
                <a:cubicBezTo>
                  <a:pt x="4447" y="10430"/>
                  <a:pt x="4438" y="10428"/>
                  <a:pt x="4429" y="10428"/>
                </a:cubicBezTo>
                <a:close/>
                <a:moveTo>
                  <a:pt x="9512" y="10426"/>
                </a:moveTo>
                <a:cubicBezTo>
                  <a:pt x="9493" y="10426"/>
                  <a:pt x="9474" y="10436"/>
                  <a:pt x="9464" y="10453"/>
                </a:cubicBezTo>
                <a:cubicBezTo>
                  <a:pt x="9449" y="10479"/>
                  <a:pt x="9459" y="10510"/>
                  <a:pt x="9484" y="10526"/>
                </a:cubicBezTo>
                <a:cubicBezTo>
                  <a:pt x="9509" y="10542"/>
                  <a:pt x="9532" y="10558"/>
                  <a:pt x="9557" y="10573"/>
                </a:cubicBezTo>
                <a:cubicBezTo>
                  <a:pt x="9566" y="10578"/>
                  <a:pt x="9575" y="10581"/>
                  <a:pt x="9584" y="10581"/>
                </a:cubicBezTo>
                <a:cubicBezTo>
                  <a:pt x="9603" y="10581"/>
                  <a:pt x="9622" y="10571"/>
                  <a:pt x="9631" y="10554"/>
                </a:cubicBezTo>
                <a:cubicBezTo>
                  <a:pt x="9647" y="10527"/>
                  <a:pt x="9636" y="10496"/>
                  <a:pt x="9611" y="10480"/>
                </a:cubicBezTo>
                <a:cubicBezTo>
                  <a:pt x="9586" y="10464"/>
                  <a:pt x="9563" y="10449"/>
                  <a:pt x="9538" y="10433"/>
                </a:cubicBezTo>
                <a:cubicBezTo>
                  <a:pt x="9529" y="10428"/>
                  <a:pt x="9520" y="10426"/>
                  <a:pt x="9512" y="10426"/>
                </a:cubicBezTo>
                <a:close/>
                <a:moveTo>
                  <a:pt x="13330" y="10454"/>
                </a:moveTo>
                <a:cubicBezTo>
                  <a:pt x="13309" y="10454"/>
                  <a:pt x="13287" y="10472"/>
                  <a:pt x="13294" y="10498"/>
                </a:cubicBezTo>
                <a:cubicBezTo>
                  <a:pt x="13305" y="10540"/>
                  <a:pt x="13333" y="10576"/>
                  <a:pt x="13372" y="10594"/>
                </a:cubicBezTo>
                <a:cubicBezTo>
                  <a:pt x="13378" y="10598"/>
                  <a:pt x="13383" y="10599"/>
                  <a:pt x="13389" y="10599"/>
                </a:cubicBezTo>
                <a:cubicBezTo>
                  <a:pt x="13420" y="10599"/>
                  <a:pt x="13440" y="10551"/>
                  <a:pt x="13406" y="10534"/>
                </a:cubicBezTo>
                <a:cubicBezTo>
                  <a:pt x="13383" y="10522"/>
                  <a:pt x="13368" y="10505"/>
                  <a:pt x="13362" y="10480"/>
                </a:cubicBezTo>
                <a:cubicBezTo>
                  <a:pt x="13358" y="10462"/>
                  <a:pt x="13344" y="10454"/>
                  <a:pt x="13330" y="10454"/>
                </a:cubicBezTo>
                <a:close/>
                <a:moveTo>
                  <a:pt x="22423" y="10458"/>
                </a:moveTo>
                <a:cubicBezTo>
                  <a:pt x="22402" y="10458"/>
                  <a:pt x="22380" y="10476"/>
                  <a:pt x="22385" y="10502"/>
                </a:cubicBezTo>
                <a:lnTo>
                  <a:pt x="22401" y="10577"/>
                </a:lnTo>
                <a:cubicBezTo>
                  <a:pt x="22405" y="10595"/>
                  <a:pt x="22418" y="10602"/>
                  <a:pt x="22432" y="10602"/>
                </a:cubicBezTo>
                <a:cubicBezTo>
                  <a:pt x="22453" y="10602"/>
                  <a:pt x="22475" y="10585"/>
                  <a:pt x="22469" y="10559"/>
                </a:cubicBezTo>
                <a:cubicBezTo>
                  <a:pt x="22463" y="10534"/>
                  <a:pt x="22458" y="10507"/>
                  <a:pt x="22453" y="10484"/>
                </a:cubicBezTo>
                <a:cubicBezTo>
                  <a:pt x="22450" y="10466"/>
                  <a:pt x="22436" y="10458"/>
                  <a:pt x="22423" y="10458"/>
                </a:cubicBezTo>
                <a:close/>
                <a:moveTo>
                  <a:pt x="10368" y="10460"/>
                </a:moveTo>
                <a:cubicBezTo>
                  <a:pt x="10365" y="10460"/>
                  <a:pt x="10362" y="10460"/>
                  <a:pt x="10359" y="10461"/>
                </a:cubicBezTo>
                <a:cubicBezTo>
                  <a:pt x="10341" y="10467"/>
                  <a:pt x="10327" y="10488"/>
                  <a:pt x="10334" y="10505"/>
                </a:cubicBezTo>
                <a:cubicBezTo>
                  <a:pt x="10344" y="10529"/>
                  <a:pt x="10354" y="10555"/>
                  <a:pt x="10364" y="10580"/>
                </a:cubicBezTo>
                <a:cubicBezTo>
                  <a:pt x="10370" y="10595"/>
                  <a:pt x="10383" y="10606"/>
                  <a:pt x="10398" y="10606"/>
                </a:cubicBezTo>
                <a:cubicBezTo>
                  <a:pt x="10401" y="10606"/>
                  <a:pt x="10404" y="10606"/>
                  <a:pt x="10407" y="10605"/>
                </a:cubicBezTo>
                <a:cubicBezTo>
                  <a:pt x="10424" y="10601"/>
                  <a:pt x="10440" y="10580"/>
                  <a:pt x="10432" y="10561"/>
                </a:cubicBezTo>
                <a:cubicBezTo>
                  <a:pt x="10422" y="10537"/>
                  <a:pt x="10412" y="10512"/>
                  <a:pt x="10402" y="10486"/>
                </a:cubicBezTo>
                <a:cubicBezTo>
                  <a:pt x="10396" y="10471"/>
                  <a:pt x="10383" y="10460"/>
                  <a:pt x="10368" y="10460"/>
                </a:cubicBezTo>
                <a:close/>
                <a:moveTo>
                  <a:pt x="6081" y="10464"/>
                </a:moveTo>
                <a:cubicBezTo>
                  <a:pt x="6057" y="10464"/>
                  <a:pt x="6036" y="10480"/>
                  <a:pt x="6028" y="10502"/>
                </a:cubicBezTo>
                <a:cubicBezTo>
                  <a:pt x="6023" y="10518"/>
                  <a:pt x="6018" y="10533"/>
                  <a:pt x="6012" y="10547"/>
                </a:cubicBezTo>
                <a:cubicBezTo>
                  <a:pt x="6003" y="10574"/>
                  <a:pt x="6023" y="10606"/>
                  <a:pt x="6049" y="10612"/>
                </a:cubicBezTo>
                <a:cubicBezTo>
                  <a:pt x="6054" y="10614"/>
                  <a:pt x="6059" y="10615"/>
                  <a:pt x="6064" y="10615"/>
                </a:cubicBezTo>
                <a:cubicBezTo>
                  <a:pt x="6088" y="10615"/>
                  <a:pt x="6107" y="10598"/>
                  <a:pt x="6115" y="10576"/>
                </a:cubicBezTo>
                <a:cubicBezTo>
                  <a:pt x="6120" y="10560"/>
                  <a:pt x="6126" y="10545"/>
                  <a:pt x="6131" y="10532"/>
                </a:cubicBezTo>
                <a:cubicBezTo>
                  <a:pt x="6139" y="10503"/>
                  <a:pt x="6120" y="10472"/>
                  <a:pt x="6094" y="10466"/>
                </a:cubicBezTo>
                <a:cubicBezTo>
                  <a:pt x="6090" y="10464"/>
                  <a:pt x="6085" y="10464"/>
                  <a:pt x="6081" y="10464"/>
                </a:cubicBezTo>
                <a:close/>
                <a:moveTo>
                  <a:pt x="8987" y="10564"/>
                </a:moveTo>
                <a:cubicBezTo>
                  <a:pt x="8973" y="10564"/>
                  <a:pt x="8961" y="10582"/>
                  <a:pt x="8973" y="10594"/>
                </a:cubicBezTo>
                <a:cubicBezTo>
                  <a:pt x="8978" y="10601"/>
                  <a:pt x="8983" y="10605"/>
                  <a:pt x="8989" y="10610"/>
                </a:cubicBezTo>
                <a:cubicBezTo>
                  <a:pt x="8992" y="10614"/>
                  <a:pt x="8996" y="10615"/>
                  <a:pt x="9000" y="10615"/>
                </a:cubicBezTo>
                <a:cubicBezTo>
                  <a:pt x="9014" y="10615"/>
                  <a:pt x="9026" y="10597"/>
                  <a:pt x="9014" y="10585"/>
                </a:cubicBezTo>
                <a:lnTo>
                  <a:pt x="8998" y="10569"/>
                </a:lnTo>
                <a:cubicBezTo>
                  <a:pt x="8995" y="10566"/>
                  <a:pt x="8991" y="10564"/>
                  <a:pt x="8987" y="10564"/>
                </a:cubicBezTo>
                <a:close/>
                <a:moveTo>
                  <a:pt x="2563" y="10532"/>
                </a:moveTo>
                <a:cubicBezTo>
                  <a:pt x="2546" y="10532"/>
                  <a:pt x="2528" y="10544"/>
                  <a:pt x="2528" y="10566"/>
                </a:cubicBezTo>
                <a:lnTo>
                  <a:pt x="2528" y="10582"/>
                </a:lnTo>
                <a:cubicBezTo>
                  <a:pt x="2528" y="10605"/>
                  <a:pt x="2545" y="10616"/>
                  <a:pt x="2563" y="10616"/>
                </a:cubicBezTo>
                <a:cubicBezTo>
                  <a:pt x="2581" y="10616"/>
                  <a:pt x="2598" y="10605"/>
                  <a:pt x="2598" y="10582"/>
                </a:cubicBezTo>
                <a:lnTo>
                  <a:pt x="2598" y="10566"/>
                </a:lnTo>
                <a:cubicBezTo>
                  <a:pt x="2598" y="10544"/>
                  <a:pt x="2581" y="10532"/>
                  <a:pt x="2563" y="10532"/>
                </a:cubicBezTo>
                <a:close/>
                <a:moveTo>
                  <a:pt x="7879" y="10547"/>
                </a:moveTo>
                <a:cubicBezTo>
                  <a:pt x="7835" y="10547"/>
                  <a:pt x="7836" y="10617"/>
                  <a:pt x="7881" y="10617"/>
                </a:cubicBezTo>
                <a:lnTo>
                  <a:pt x="7912" y="10617"/>
                </a:lnTo>
                <a:cubicBezTo>
                  <a:pt x="7957" y="10617"/>
                  <a:pt x="7957" y="10547"/>
                  <a:pt x="7912" y="10547"/>
                </a:cubicBezTo>
                <a:lnTo>
                  <a:pt x="7881" y="10547"/>
                </a:lnTo>
                <a:cubicBezTo>
                  <a:pt x="7881" y="10547"/>
                  <a:pt x="7880" y="10547"/>
                  <a:pt x="7879" y="10547"/>
                </a:cubicBezTo>
                <a:close/>
                <a:moveTo>
                  <a:pt x="3304" y="10540"/>
                </a:moveTo>
                <a:cubicBezTo>
                  <a:pt x="3281" y="10540"/>
                  <a:pt x="3259" y="10545"/>
                  <a:pt x="3237" y="10556"/>
                </a:cubicBezTo>
                <a:cubicBezTo>
                  <a:pt x="3203" y="10573"/>
                  <a:pt x="3224" y="10621"/>
                  <a:pt x="3257" y="10621"/>
                </a:cubicBezTo>
                <a:cubicBezTo>
                  <a:pt x="3262" y="10621"/>
                  <a:pt x="3267" y="10620"/>
                  <a:pt x="3273" y="10617"/>
                </a:cubicBezTo>
                <a:cubicBezTo>
                  <a:pt x="3282" y="10613"/>
                  <a:pt x="3291" y="10611"/>
                  <a:pt x="3301" y="10611"/>
                </a:cubicBezTo>
                <a:cubicBezTo>
                  <a:pt x="3312" y="10611"/>
                  <a:pt x="3323" y="10614"/>
                  <a:pt x="3335" y="10618"/>
                </a:cubicBezTo>
                <a:cubicBezTo>
                  <a:pt x="3338" y="10620"/>
                  <a:pt x="3342" y="10621"/>
                  <a:pt x="3345" y="10621"/>
                </a:cubicBezTo>
                <a:cubicBezTo>
                  <a:pt x="3360" y="10621"/>
                  <a:pt x="3374" y="10608"/>
                  <a:pt x="3378" y="10594"/>
                </a:cubicBezTo>
                <a:cubicBezTo>
                  <a:pt x="3384" y="10573"/>
                  <a:pt x="3371" y="10556"/>
                  <a:pt x="3355" y="10549"/>
                </a:cubicBezTo>
                <a:cubicBezTo>
                  <a:pt x="3338" y="10543"/>
                  <a:pt x="3321" y="10540"/>
                  <a:pt x="3304" y="10540"/>
                </a:cubicBezTo>
                <a:close/>
                <a:moveTo>
                  <a:pt x="7332" y="10559"/>
                </a:moveTo>
                <a:cubicBezTo>
                  <a:pt x="7286" y="10559"/>
                  <a:pt x="7286" y="10629"/>
                  <a:pt x="7332" y="10629"/>
                </a:cubicBezTo>
                <a:cubicBezTo>
                  <a:pt x="7336" y="10629"/>
                  <a:pt x="7339" y="10628"/>
                  <a:pt x="7343" y="10628"/>
                </a:cubicBezTo>
                <a:cubicBezTo>
                  <a:pt x="7350" y="10628"/>
                  <a:pt x="7356" y="10629"/>
                  <a:pt x="7363" y="10629"/>
                </a:cubicBezTo>
                <a:cubicBezTo>
                  <a:pt x="7409" y="10629"/>
                  <a:pt x="7409" y="10559"/>
                  <a:pt x="7363" y="10559"/>
                </a:cubicBezTo>
                <a:close/>
                <a:moveTo>
                  <a:pt x="16022" y="10526"/>
                </a:moveTo>
                <a:cubicBezTo>
                  <a:pt x="15981" y="10526"/>
                  <a:pt x="15944" y="10579"/>
                  <a:pt x="15981" y="10616"/>
                </a:cubicBezTo>
                <a:lnTo>
                  <a:pt x="15997" y="10632"/>
                </a:lnTo>
                <a:cubicBezTo>
                  <a:pt x="16008" y="10643"/>
                  <a:pt x="16021" y="10648"/>
                  <a:pt x="16033" y="10648"/>
                </a:cubicBezTo>
                <a:cubicBezTo>
                  <a:pt x="16074" y="10648"/>
                  <a:pt x="16111" y="10595"/>
                  <a:pt x="16074" y="10558"/>
                </a:cubicBezTo>
                <a:lnTo>
                  <a:pt x="16058" y="10542"/>
                </a:lnTo>
                <a:cubicBezTo>
                  <a:pt x="16047" y="10531"/>
                  <a:pt x="16034" y="10526"/>
                  <a:pt x="16022" y="10526"/>
                </a:cubicBezTo>
                <a:close/>
                <a:moveTo>
                  <a:pt x="18440" y="10583"/>
                </a:moveTo>
                <a:cubicBezTo>
                  <a:pt x="18429" y="10583"/>
                  <a:pt x="18417" y="10597"/>
                  <a:pt x="18424" y="10611"/>
                </a:cubicBezTo>
                <a:cubicBezTo>
                  <a:pt x="18430" y="10622"/>
                  <a:pt x="18435" y="10631"/>
                  <a:pt x="18440" y="10642"/>
                </a:cubicBezTo>
                <a:cubicBezTo>
                  <a:pt x="18443" y="10648"/>
                  <a:pt x="18448" y="10651"/>
                  <a:pt x="18453" y="10651"/>
                </a:cubicBezTo>
                <a:cubicBezTo>
                  <a:pt x="18465" y="10651"/>
                  <a:pt x="18477" y="10637"/>
                  <a:pt x="18469" y="10623"/>
                </a:cubicBezTo>
                <a:cubicBezTo>
                  <a:pt x="18464" y="10612"/>
                  <a:pt x="18459" y="10602"/>
                  <a:pt x="18454" y="10592"/>
                </a:cubicBezTo>
                <a:cubicBezTo>
                  <a:pt x="18450" y="10586"/>
                  <a:pt x="18445" y="10583"/>
                  <a:pt x="18440" y="10583"/>
                </a:cubicBezTo>
                <a:close/>
                <a:moveTo>
                  <a:pt x="17930" y="10533"/>
                </a:moveTo>
                <a:cubicBezTo>
                  <a:pt x="17921" y="10533"/>
                  <a:pt x="17911" y="10535"/>
                  <a:pt x="17903" y="10539"/>
                </a:cubicBezTo>
                <a:cubicBezTo>
                  <a:pt x="17892" y="10544"/>
                  <a:pt x="17883" y="10549"/>
                  <a:pt x="17872" y="10555"/>
                </a:cubicBezTo>
                <a:cubicBezTo>
                  <a:pt x="17846" y="10568"/>
                  <a:pt x="17840" y="10603"/>
                  <a:pt x="17853" y="10628"/>
                </a:cubicBezTo>
                <a:cubicBezTo>
                  <a:pt x="17864" y="10645"/>
                  <a:pt x="17882" y="10654"/>
                  <a:pt x="17900" y="10654"/>
                </a:cubicBezTo>
                <a:cubicBezTo>
                  <a:pt x="17909" y="10654"/>
                  <a:pt x="17918" y="10652"/>
                  <a:pt x="17927" y="10648"/>
                </a:cubicBezTo>
                <a:cubicBezTo>
                  <a:pt x="17937" y="10643"/>
                  <a:pt x="17946" y="10637"/>
                  <a:pt x="17956" y="10632"/>
                </a:cubicBezTo>
                <a:cubicBezTo>
                  <a:pt x="17982" y="10618"/>
                  <a:pt x="17990" y="10584"/>
                  <a:pt x="17976" y="10559"/>
                </a:cubicBezTo>
                <a:cubicBezTo>
                  <a:pt x="17965" y="10541"/>
                  <a:pt x="17948" y="10533"/>
                  <a:pt x="17930" y="10533"/>
                </a:cubicBezTo>
                <a:close/>
                <a:moveTo>
                  <a:pt x="18965" y="10548"/>
                </a:moveTo>
                <a:cubicBezTo>
                  <a:pt x="18897" y="10549"/>
                  <a:pt x="18897" y="10655"/>
                  <a:pt x="18965" y="10655"/>
                </a:cubicBezTo>
                <a:lnTo>
                  <a:pt x="18995" y="10655"/>
                </a:lnTo>
                <a:cubicBezTo>
                  <a:pt x="19064" y="10655"/>
                  <a:pt x="19064" y="10548"/>
                  <a:pt x="18995" y="10548"/>
                </a:cubicBezTo>
                <a:close/>
                <a:moveTo>
                  <a:pt x="20977" y="10559"/>
                </a:moveTo>
                <a:cubicBezTo>
                  <a:pt x="20960" y="10559"/>
                  <a:pt x="20942" y="10570"/>
                  <a:pt x="20942" y="10592"/>
                </a:cubicBezTo>
                <a:lnTo>
                  <a:pt x="20942" y="10623"/>
                </a:lnTo>
                <a:cubicBezTo>
                  <a:pt x="20942" y="10646"/>
                  <a:pt x="20960" y="10657"/>
                  <a:pt x="20977" y="10657"/>
                </a:cubicBezTo>
                <a:cubicBezTo>
                  <a:pt x="20995" y="10657"/>
                  <a:pt x="21013" y="10646"/>
                  <a:pt x="21013" y="10623"/>
                </a:cubicBezTo>
                <a:lnTo>
                  <a:pt x="21013" y="10592"/>
                </a:lnTo>
                <a:cubicBezTo>
                  <a:pt x="21013" y="10570"/>
                  <a:pt x="20995" y="10559"/>
                  <a:pt x="20977" y="10559"/>
                </a:cubicBezTo>
                <a:close/>
                <a:moveTo>
                  <a:pt x="1076" y="10574"/>
                </a:moveTo>
                <a:cubicBezTo>
                  <a:pt x="1058" y="10574"/>
                  <a:pt x="1039" y="10585"/>
                  <a:pt x="1038" y="10608"/>
                </a:cubicBezTo>
                <a:cubicBezTo>
                  <a:pt x="1036" y="10645"/>
                  <a:pt x="1061" y="10676"/>
                  <a:pt x="1097" y="10687"/>
                </a:cubicBezTo>
                <a:cubicBezTo>
                  <a:pt x="1101" y="10688"/>
                  <a:pt x="1105" y="10688"/>
                  <a:pt x="1108" y="10688"/>
                </a:cubicBezTo>
                <a:cubicBezTo>
                  <a:pt x="1143" y="10688"/>
                  <a:pt x="1156" y="10630"/>
                  <a:pt x="1115" y="10617"/>
                </a:cubicBezTo>
                <a:cubicBezTo>
                  <a:pt x="1109" y="10615"/>
                  <a:pt x="1110" y="10612"/>
                  <a:pt x="1110" y="10608"/>
                </a:cubicBezTo>
                <a:cubicBezTo>
                  <a:pt x="1111" y="10585"/>
                  <a:pt x="1094" y="10574"/>
                  <a:pt x="1076" y="10574"/>
                </a:cubicBezTo>
                <a:close/>
                <a:moveTo>
                  <a:pt x="20827" y="10618"/>
                </a:moveTo>
                <a:cubicBezTo>
                  <a:pt x="20810" y="10618"/>
                  <a:pt x="20792" y="10630"/>
                  <a:pt x="20792" y="10653"/>
                </a:cubicBezTo>
                <a:lnTo>
                  <a:pt x="20792" y="10669"/>
                </a:lnTo>
                <a:cubicBezTo>
                  <a:pt x="20792" y="10692"/>
                  <a:pt x="20809" y="10703"/>
                  <a:pt x="20827" y="10703"/>
                </a:cubicBezTo>
                <a:cubicBezTo>
                  <a:pt x="20845" y="10703"/>
                  <a:pt x="20862" y="10692"/>
                  <a:pt x="20862" y="10669"/>
                </a:cubicBezTo>
                <a:lnTo>
                  <a:pt x="20862" y="10653"/>
                </a:lnTo>
                <a:cubicBezTo>
                  <a:pt x="20863" y="10630"/>
                  <a:pt x="20845" y="10618"/>
                  <a:pt x="20827" y="10618"/>
                </a:cubicBezTo>
                <a:close/>
                <a:moveTo>
                  <a:pt x="12547" y="10633"/>
                </a:moveTo>
                <a:cubicBezTo>
                  <a:pt x="12529" y="10633"/>
                  <a:pt x="12511" y="10645"/>
                  <a:pt x="12511" y="10668"/>
                </a:cubicBezTo>
                <a:lnTo>
                  <a:pt x="12511" y="10683"/>
                </a:lnTo>
                <a:cubicBezTo>
                  <a:pt x="12511" y="10706"/>
                  <a:pt x="12528" y="10717"/>
                  <a:pt x="12546" y="10717"/>
                </a:cubicBezTo>
                <a:cubicBezTo>
                  <a:pt x="12563" y="10717"/>
                  <a:pt x="12581" y="10706"/>
                  <a:pt x="12581" y="10683"/>
                </a:cubicBezTo>
                <a:lnTo>
                  <a:pt x="12581" y="10668"/>
                </a:lnTo>
                <a:cubicBezTo>
                  <a:pt x="12581" y="10645"/>
                  <a:pt x="12564" y="10633"/>
                  <a:pt x="12547" y="10633"/>
                </a:cubicBezTo>
                <a:close/>
                <a:moveTo>
                  <a:pt x="7859" y="10620"/>
                </a:moveTo>
                <a:cubicBezTo>
                  <a:pt x="7841" y="10620"/>
                  <a:pt x="7824" y="10631"/>
                  <a:pt x="7824" y="10654"/>
                </a:cubicBezTo>
                <a:lnTo>
                  <a:pt x="7824" y="10684"/>
                </a:lnTo>
                <a:cubicBezTo>
                  <a:pt x="7824" y="10708"/>
                  <a:pt x="7841" y="10719"/>
                  <a:pt x="7859" y="10719"/>
                </a:cubicBezTo>
                <a:cubicBezTo>
                  <a:pt x="7876" y="10719"/>
                  <a:pt x="7894" y="10708"/>
                  <a:pt x="7894" y="10684"/>
                </a:cubicBezTo>
                <a:lnTo>
                  <a:pt x="7894" y="10654"/>
                </a:lnTo>
                <a:cubicBezTo>
                  <a:pt x="7894" y="10631"/>
                  <a:pt x="7876" y="10620"/>
                  <a:pt x="7859" y="10620"/>
                </a:cubicBezTo>
                <a:close/>
                <a:moveTo>
                  <a:pt x="19992" y="10582"/>
                </a:moveTo>
                <a:cubicBezTo>
                  <a:pt x="19956" y="10582"/>
                  <a:pt x="19918" y="10620"/>
                  <a:pt x="19941" y="10662"/>
                </a:cubicBezTo>
                <a:cubicBezTo>
                  <a:pt x="19960" y="10697"/>
                  <a:pt x="19993" y="10715"/>
                  <a:pt x="20032" y="10719"/>
                </a:cubicBezTo>
                <a:cubicBezTo>
                  <a:pt x="20034" y="10719"/>
                  <a:pt x="20036" y="10719"/>
                  <a:pt x="20038" y="10719"/>
                </a:cubicBezTo>
                <a:cubicBezTo>
                  <a:pt x="20064" y="10719"/>
                  <a:pt x="20086" y="10692"/>
                  <a:pt x="20086" y="10666"/>
                </a:cubicBezTo>
                <a:cubicBezTo>
                  <a:pt x="20086" y="10636"/>
                  <a:pt x="20064" y="10617"/>
                  <a:pt x="20036" y="10612"/>
                </a:cubicBezTo>
                <a:cubicBezTo>
                  <a:pt x="20035" y="10611"/>
                  <a:pt x="20035" y="10610"/>
                  <a:pt x="20033" y="10608"/>
                </a:cubicBezTo>
                <a:cubicBezTo>
                  <a:pt x="20023" y="10590"/>
                  <a:pt x="20008" y="10582"/>
                  <a:pt x="19992" y="10582"/>
                </a:cubicBezTo>
                <a:close/>
                <a:moveTo>
                  <a:pt x="24368" y="10614"/>
                </a:moveTo>
                <a:cubicBezTo>
                  <a:pt x="24343" y="10614"/>
                  <a:pt x="24319" y="10639"/>
                  <a:pt x="24336" y="10666"/>
                </a:cubicBezTo>
                <a:cubicBezTo>
                  <a:pt x="24346" y="10681"/>
                  <a:pt x="24356" y="10696"/>
                  <a:pt x="24366" y="10711"/>
                </a:cubicBezTo>
                <a:cubicBezTo>
                  <a:pt x="24374" y="10722"/>
                  <a:pt x="24385" y="10727"/>
                  <a:pt x="24396" y="10727"/>
                </a:cubicBezTo>
                <a:cubicBezTo>
                  <a:pt x="24421" y="10727"/>
                  <a:pt x="24446" y="10701"/>
                  <a:pt x="24428" y="10675"/>
                </a:cubicBezTo>
                <a:cubicBezTo>
                  <a:pt x="24419" y="10659"/>
                  <a:pt x="24408" y="10645"/>
                  <a:pt x="24398" y="10631"/>
                </a:cubicBezTo>
                <a:cubicBezTo>
                  <a:pt x="24390" y="10619"/>
                  <a:pt x="24379" y="10614"/>
                  <a:pt x="24368" y="10614"/>
                </a:cubicBezTo>
                <a:close/>
                <a:moveTo>
                  <a:pt x="19596" y="10659"/>
                </a:moveTo>
                <a:cubicBezTo>
                  <a:pt x="19551" y="10659"/>
                  <a:pt x="19551" y="10730"/>
                  <a:pt x="19596" y="10730"/>
                </a:cubicBezTo>
                <a:cubicBezTo>
                  <a:pt x="19642" y="10730"/>
                  <a:pt x="19642" y="10659"/>
                  <a:pt x="19596" y="10659"/>
                </a:cubicBezTo>
                <a:close/>
                <a:moveTo>
                  <a:pt x="5994" y="10610"/>
                </a:moveTo>
                <a:cubicBezTo>
                  <a:pt x="5982" y="10610"/>
                  <a:pt x="5970" y="10615"/>
                  <a:pt x="5959" y="10626"/>
                </a:cubicBezTo>
                <a:cubicBezTo>
                  <a:pt x="5954" y="10632"/>
                  <a:pt x="5949" y="10637"/>
                  <a:pt x="5943" y="10642"/>
                </a:cubicBezTo>
                <a:cubicBezTo>
                  <a:pt x="5906" y="10679"/>
                  <a:pt x="5942" y="10732"/>
                  <a:pt x="5983" y="10732"/>
                </a:cubicBezTo>
                <a:cubicBezTo>
                  <a:pt x="5995" y="10732"/>
                  <a:pt x="6007" y="10728"/>
                  <a:pt x="6018" y="10717"/>
                </a:cubicBezTo>
                <a:lnTo>
                  <a:pt x="6033" y="10701"/>
                </a:lnTo>
                <a:cubicBezTo>
                  <a:pt x="6071" y="10664"/>
                  <a:pt x="6035" y="10610"/>
                  <a:pt x="5994" y="10610"/>
                </a:cubicBezTo>
                <a:close/>
                <a:moveTo>
                  <a:pt x="7280" y="10650"/>
                </a:moveTo>
                <a:cubicBezTo>
                  <a:pt x="7262" y="10650"/>
                  <a:pt x="7244" y="10662"/>
                  <a:pt x="7244" y="10684"/>
                </a:cubicBezTo>
                <a:lnTo>
                  <a:pt x="7244" y="10700"/>
                </a:lnTo>
                <a:cubicBezTo>
                  <a:pt x="7244" y="10723"/>
                  <a:pt x="7262" y="10735"/>
                  <a:pt x="7280" y="10735"/>
                </a:cubicBezTo>
                <a:cubicBezTo>
                  <a:pt x="7298" y="10735"/>
                  <a:pt x="7316" y="10723"/>
                  <a:pt x="7316" y="10700"/>
                </a:cubicBezTo>
                <a:lnTo>
                  <a:pt x="7316" y="10684"/>
                </a:lnTo>
                <a:cubicBezTo>
                  <a:pt x="7316" y="10662"/>
                  <a:pt x="7298" y="10650"/>
                  <a:pt x="7280" y="10650"/>
                </a:cubicBezTo>
                <a:close/>
                <a:moveTo>
                  <a:pt x="55" y="10675"/>
                </a:moveTo>
                <a:cubicBezTo>
                  <a:pt x="9" y="10675"/>
                  <a:pt x="9" y="10746"/>
                  <a:pt x="55" y="10746"/>
                </a:cubicBezTo>
                <a:lnTo>
                  <a:pt x="84" y="10746"/>
                </a:lnTo>
                <a:cubicBezTo>
                  <a:pt x="129" y="10746"/>
                  <a:pt x="130" y="10675"/>
                  <a:pt x="84" y="10675"/>
                </a:cubicBezTo>
                <a:close/>
                <a:moveTo>
                  <a:pt x="5515" y="10639"/>
                </a:moveTo>
                <a:cubicBezTo>
                  <a:pt x="5447" y="10639"/>
                  <a:pt x="5446" y="10747"/>
                  <a:pt x="5515" y="10747"/>
                </a:cubicBezTo>
                <a:cubicBezTo>
                  <a:pt x="5583" y="10747"/>
                  <a:pt x="5584" y="10639"/>
                  <a:pt x="5515" y="10639"/>
                </a:cubicBezTo>
                <a:close/>
                <a:moveTo>
                  <a:pt x="17132" y="10686"/>
                </a:moveTo>
                <a:cubicBezTo>
                  <a:pt x="17126" y="10686"/>
                  <a:pt x="17121" y="10688"/>
                  <a:pt x="17117" y="10694"/>
                </a:cubicBezTo>
                <a:cubicBezTo>
                  <a:pt x="17104" y="10711"/>
                  <a:pt x="17089" y="10723"/>
                  <a:pt x="17069" y="10731"/>
                </a:cubicBezTo>
                <a:cubicBezTo>
                  <a:pt x="17050" y="10737"/>
                  <a:pt x="17056" y="10765"/>
                  <a:pt x="17072" y="10765"/>
                </a:cubicBezTo>
                <a:cubicBezTo>
                  <a:pt x="17074" y="10765"/>
                  <a:pt x="17076" y="10765"/>
                  <a:pt x="17078" y="10764"/>
                </a:cubicBezTo>
                <a:cubicBezTo>
                  <a:pt x="17105" y="10754"/>
                  <a:pt x="17128" y="10737"/>
                  <a:pt x="17147" y="10712"/>
                </a:cubicBezTo>
                <a:cubicBezTo>
                  <a:pt x="17156" y="10699"/>
                  <a:pt x="17144" y="10686"/>
                  <a:pt x="17132" y="10686"/>
                </a:cubicBezTo>
                <a:close/>
                <a:moveTo>
                  <a:pt x="23406" y="10628"/>
                </a:moveTo>
                <a:cubicBezTo>
                  <a:pt x="23393" y="10628"/>
                  <a:pt x="23381" y="10645"/>
                  <a:pt x="23393" y="10658"/>
                </a:cubicBezTo>
                <a:cubicBezTo>
                  <a:pt x="23423" y="10692"/>
                  <a:pt x="23455" y="10727"/>
                  <a:pt x="23485" y="10762"/>
                </a:cubicBezTo>
                <a:cubicBezTo>
                  <a:pt x="23489" y="10766"/>
                  <a:pt x="23493" y="10768"/>
                  <a:pt x="23497" y="10768"/>
                </a:cubicBezTo>
                <a:cubicBezTo>
                  <a:pt x="23510" y="10768"/>
                  <a:pt x="23522" y="10750"/>
                  <a:pt x="23510" y="10737"/>
                </a:cubicBezTo>
                <a:cubicBezTo>
                  <a:pt x="23480" y="10702"/>
                  <a:pt x="23449" y="10668"/>
                  <a:pt x="23418" y="10633"/>
                </a:cubicBezTo>
                <a:cubicBezTo>
                  <a:pt x="23415" y="10629"/>
                  <a:pt x="23410" y="10628"/>
                  <a:pt x="23406" y="10628"/>
                </a:cubicBezTo>
                <a:close/>
                <a:moveTo>
                  <a:pt x="23825" y="10642"/>
                </a:moveTo>
                <a:cubicBezTo>
                  <a:pt x="23811" y="10642"/>
                  <a:pt x="23798" y="10650"/>
                  <a:pt x="23794" y="10668"/>
                </a:cubicBezTo>
                <a:cubicBezTo>
                  <a:pt x="23786" y="10702"/>
                  <a:pt x="23794" y="10734"/>
                  <a:pt x="23816" y="10762"/>
                </a:cubicBezTo>
                <a:cubicBezTo>
                  <a:pt x="23822" y="10769"/>
                  <a:pt x="23830" y="10773"/>
                  <a:pt x="23840" y="10773"/>
                </a:cubicBezTo>
                <a:cubicBezTo>
                  <a:pt x="23850" y="10773"/>
                  <a:pt x="23860" y="10769"/>
                  <a:pt x="23867" y="10762"/>
                </a:cubicBezTo>
                <a:cubicBezTo>
                  <a:pt x="23880" y="10747"/>
                  <a:pt x="23878" y="10726"/>
                  <a:pt x="23867" y="10712"/>
                </a:cubicBezTo>
                <a:cubicBezTo>
                  <a:pt x="23861" y="10705"/>
                  <a:pt x="23859" y="10695"/>
                  <a:pt x="23862" y="10687"/>
                </a:cubicBezTo>
                <a:cubicBezTo>
                  <a:pt x="23869" y="10660"/>
                  <a:pt x="23846" y="10642"/>
                  <a:pt x="23825" y="10642"/>
                </a:cubicBezTo>
                <a:close/>
                <a:moveTo>
                  <a:pt x="8249" y="10743"/>
                </a:moveTo>
                <a:cubicBezTo>
                  <a:pt x="8240" y="10743"/>
                  <a:pt x="8231" y="10749"/>
                  <a:pt x="8231" y="10760"/>
                </a:cubicBezTo>
                <a:lnTo>
                  <a:pt x="8231" y="10776"/>
                </a:lnTo>
                <a:cubicBezTo>
                  <a:pt x="8231" y="10788"/>
                  <a:pt x="8240" y="10794"/>
                  <a:pt x="8249" y="10794"/>
                </a:cubicBezTo>
                <a:cubicBezTo>
                  <a:pt x="8257" y="10794"/>
                  <a:pt x="8266" y="10788"/>
                  <a:pt x="8266" y="10776"/>
                </a:cubicBezTo>
                <a:lnTo>
                  <a:pt x="8266" y="10760"/>
                </a:lnTo>
                <a:cubicBezTo>
                  <a:pt x="8267" y="10749"/>
                  <a:pt x="8258" y="10743"/>
                  <a:pt x="8249" y="10743"/>
                </a:cubicBezTo>
                <a:close/>
                <a:moveTo>
                  <a:pt x="14052" y="10728"/>
                </a:moveTo>
                <a:cubicBezTo>
                  <a:pt x="14048" y="10728"/>
                  <a:pt x="14044" y="10729"/>
                  <a:pt x="14040" y="10731"/>
                </a:cubicBezTo>
                <a:cubicBezTo>
                  <a:pt x="14024" y="10736"/>
                  <a:pt x="14010" y="10741"/>
                  <a:pt x="13995" y="10746"/>
                </a:cubicBezTo>
                <a:cubicBezTo>
                  <a:pt x="13956" y="10759"/>
                  <a:pt x="13967" y="10816"/>
                  <a:pt x="14003" y="10816"/>
                </a:cubicBezTo>
                <a:cubicBezTo>
                  <a:pt x="14006" y="10816"/>
                  <a:pt x="14010" y="10816"/>
                  <a:pt x="14014" y="10814"/>
                </a:cubicBezTo>
                <a:cubicBezTo>
                  <a:pt x="14030" y="10809"/>
                  <a:pt x="14043" y="10804"/>
                  <a:pt x="14058" y="10799"/>
                </a:cubicBezTo>
                <a:cubicBezTo>
                  <a:pt x="14097" y="10785"/>
                  <a:pt x="14086" y="10728"/>
                  <a:pt x="14052" y="10728"/>
                </a:cubicBezTo>
                <a:close/>
                <a:moveTo>
                  <a:pt x="3735" y="10748"/>
                </a:moveTo>
                <a:cubicBezTo>
                  <a:pt x="3721" y="10748"/>
                  <a:pt x="3709" y="10766"/>
                  <a:pt x="3722" y="10779"/>
                </a:cubicBezTo>
                <a:cubicBezTo>
                  <a:pt x="3729" y="10785"/>
                  <a:pt x="3728" y="10791"/>
                  <a:pt x="3721" y="10797"/>
                </a:cubicBezTo>
                <a:cubicBezTo>
                  <a:pt x="3706" y="10808"/>
                  <a:pt x="3720" y="10826"/>
                  <a:pt x="3734" y="10826"/>
                </a:cubicBezTo>
                <a:cubicBezTo>
                  <a:pt x="3738" y="10826"/>
                  <a:pt x="3742" y="10825"/>
                  <a:pt x="3745" y="10822"/>
                </a:cubicBezTo>
                <a:cubicBezTo>
                  <a:pt x="3766" y="10805"/>
                  <a:pt x="3766" y="10771"/>
                  <a:pt x="3748" y="10754"/>
                </a:cubicBezTo>
                <a:cubicBezTo>
                  <a:pt x="3743" y="10750"/>
                  <a:pt x="3739" y="10748"/>
                  <a:pt x="3735" y="10748"/>
                </a:cubicBezTo>
                <a:close/>
                <a:moveTo>
                  <a:pt x="6259" y="10767"/>
                </a:moveTo>
                <a:cubicBezTo>
                  <a:pt x="6213" y="10767"/>
                  <a:pt x="6211" y="10837"/>
                  <a:pt x="6259" y="10837"/>
                </a:cubicBezTo>
                <a:cubicBezTo>
                  <a:pt x="6305" y="10837"/>
                  <a:pt x="6305" y="10767"/>
                  <a:pt x="6259" y="10767"/>
                </a:cubicBezTo>
                <a:close/>
                <a:moveTo>
                  <a:pt x="18203" y="10666"/>
                </a:moveTo>
                <a:cubicBezTo>
                  <a:pt x="18163" y="10666"/>
                  <a:pt x="18126" y="10718"/>
                  <a:pt x="18162" y="10756"/>
                </a:cubicBezTo>
                <a:cubicBezTo>
                  <a:pt x="18187" y="10781"/>
                  <a:pt x="18211" y="10807"/>
                  <a:pt x="18236" y="10832"/>
                </a:cubicBezTo>
                <a:cubicBezTo>
                  <a:pt x="18247" y="10844"/>
                  <a:pt x="18260" y="10849"/>
                  <a:pt x="18272" y="10849"/>
                </a:cubicBezTo>
                <a:cubicBezTo>
                  <a:pt x="18313" y="10849"/>
                  <a:pt x="18348" y="10795"/>
                  <a:pt x="18311" y="10758"/>
                </a:cubicBezTo>
                <a:cubicBezTo>
                  <a:pt x="18286" y="10733"/>
                  <a:pt x="18263" y="10706"/>
                  <a:pt x="18238" y="10681"/>
                </a:cubicBezTo>
                <a:cubicBezTo>
                  <a:pt x="18227" y="10670"/>
                  <a:pt x="18215" y="10666"/>
                  <a:pt x="18203" y="10666"/>
                </a:cubicBezTo>
                <a:close/>
                <a:moveTo>
                  <a:pt x="11166" y="10763"/>
                </a:moveTo>
                <a:cubicBezTo>
                  <a:pt x="11153" y="10763"/>
                  <a:pt x="11141" y="10770"/>
                  <a:pt x="11134" y="10781"/>
                </a:cubicBezTo>
                <a:cubicBezTo>
                  <a:pt x="11124" y="10800"/>
                  <a:pt x="11131" y="10817"/>
                  <a:pt x="11147" y="10830"/>
                </a:cubicBezTo>
                <a:cubicBezTo>
                  <a:pt x="11167" y="10846"/>
                  <a:pt x="11187" y="10859"/>
                  <a:pt x="11207" y="10874"/>
                </a:cubicBezTo>
                <a:cubicBezTo>
                  <a:pt x="11213" y="10878"/>
                  <a:pt x="11218" y="10879"/>
                  <a:pt x="11224" y="10879"/>
                </a:cubicBezTo>
                <a:cubicBezTo>
                  <a:pt x="11237" y="10879"/>
                  <a:pt x="11249" y="10872"/>
                  <a:pt x="11256" y="10861"/>
                </a:cubicBezTo>
                <a:cubicBezTo>
                  <a:pt x="11266" y="10843"/>
                  <a:pt x="11259" y="10825"/>
                  <a:pt x="11242" y="10812"/>
                </a:cubicBezTo>
                <a:cubicBezTo>
                  <a:pt x="11223" y="10797"/>
                  <a:pt x="11203" y="10783"/>
                  <a:pt x="11182" y="10768"/>
                </a:cubicBezTo>
                <a:cubicBezTo>
                  <a:pt x="11177" y="10765"/>
                  <a:pt x="11171" y="10763"/>
                  <a:pt x="11166" y="10763"/>
                </a:cubicBezTo>
                <a:close/>
                <a:moveTo>
                  <a:pt x="21955" y="10757"/>
                </a:moveTo>
                <a:cubicBezTo>
                  <a:pt x="21934" y="10757"/>
                  <a:pt x="21912" y="10774"/>
                  <a:pt x="21919" y="10801"/>
                </a:cubicBezTo>
                <a:cubicBezTo>
                  <a:pt x="21924" y="10821"/>
                  <a:pt x="21930" y="10839"/>
                  <a:pt x="21935" y="10860"/>
                </a:cubicBezTo>
                <a:cubicBezTo>
                  <a:pt x="21939" y="10879"/>
                  <a:pt x="21953" y="10887"/>
                  <a:pt x="21967" y="10887"/>
                </a:cubicBezTo>
                <a:cubicBezTo>
                  <a:pt x="21988" y="10887"/>
                  <a:pt x="22010" y="10869"/>
                  <a:pt x="22003" y="10843"/>
                </a:cubicBezTo>
                <a:cubicBezTo>
                  <a:pt x="21998" y="10823"/>
                  <a:pt x="21992" y="10804"/>
                  <a:pt x="21987" y="10782"/>
                </a:cubicBezTo>
                <a:cubicBezTo>
                  <a:pt x="21983" y="10764"/>
                  <a:pt x="21969" y="10757"/>
                  <a:pt x="21955" y="10757"/>
                </a:cubicBezTo>
                <a:close/>
                <a:moveTo>
                  <a:pt x="15029" y="10846"/>
                </a:moveTo>
                <a:cubicBezTo>
                  <a:pt x="15012" y="10846"/>
                  <a:pt x="15002" y="10869"/>
                  <a:pt x="15020" y="10878"/>
                </a:cubicBezTo>
                <a:cubicBezTo>
                  <a:pt x="15030" y="10883"/>
                  <a:pt x="15039" y="10889"/>
                  <a:pt x="15049" y="10894"/>
                </a:cubicBezTo>
                <a:cubicBezTo>
                  <a:pt x="15052" y="10895"/>
                  <a:pt x="15055" y="10896"/>
                  <a:pt x="15058" y="10896"/>
                </a:cubicBezTo>
                <a:cubicBezTo>
                  <a:pt x="15074" y="10896"/>
                  <a:pt x="15085" y="10872"/>
                  <a:pt x="15068" y="10864"/>
                </a:cubicBezTo>
                <a:cubicBezTo>
                  <a:pt x="15057" y="10858"/>
                  <a:pt x="15048" y="10853"/>
                  <a:pt x="15037" y="10848"/>
                </a:cubicBezTo>
                <a:cubicBezTo>
                  <a:pt x="15034" y="10846"/>
                  <a:pt x="15032" y="10846"/>
                  <a:pt x="15029" y="10846"/>
                </a:cubicBezTo>
                <a:close/>
                <a:moveTo>
                  <a:pt x="12741" y="10828"/>
                </a:moveTo>
                <a:cubicBezTo>
                  <a:pt x="12695" y="10828"/>
                  <a:pt x="12695" y="10899"/>
                  <a:pt x="12741" y="10899"/>
                </a:cubicBezTo>
                <a:lnTo>
                  <a:pt x="12770" y="10899"/>
                </a:lnTo>
                <a:cubicBezTo>
                  <a:pt x="12817" y="10899"/>
                  <a:pt x="12817" y="10828"/>
                  <a:pt x="12770" y="10828"/>
                </a:cubicBezTo>
                <a:close/>
                <a:moveTo>
                  <a:pt x="2005" y="10828"/>
                </a:moveTo>
                <a:cubicBezTo>
                  <a:pt x="1971" y="10828"/>
                  <a:pt x="1958" y="10885"/>
                  <a:pt x="1997" y="10898"/>
                </a:cubicBezTo>
                <a:cubicBezTo>
                  <a:pt x="2014" y="10903"/>
                  <a:pt x="2027" y="10909"/>
                  <a:pt x="2042" y="10914"/>
                </a:cubicBezTo>
                <a:cubicBezTo>
                  <a:pt x="2046" y="10915"/>
                  <a:pt x="2050" y="10916"/>
                  <a:pt x="2054" y="10916"/>
                </a:cubicBezTo>
                <a:cubicBezTo>
                  <a:pt x="2088" y="10916"/>
                  <a:pt x="2101" y="10858"/>
                  <a:pt x="2062" y="10846"/>
                </a:cubicBezTo>
                <a:cubicBezTo>
                  <a:pt x="2046" y="10841"/>
                  <a:pt x="2032" y="10835"/>
                  <a:pt x="2017" y="10830"/>
                </a:cubicBezTo>
                <a:cubicBezTo>
                  <a:pt x="2013" y="10829"/>
                  <a:pt x="2009" y="10828"/>
                  <a:pt x="2005" y="10828"/>
                </a:cubicBezTo>
                <a:close/>
                <a:moveTo>
                  <a:pt x="4696" y="10868"/>
                </a:moveTo>
                <a:cubicBezTo>
                  <a:pt x="4650" y="10868"/>
                  <a:pt x="4650" y="10938"/>
                  <a:pt x="4696" y="10938"/>
                </a:cubicBezTo>
                <a:cubicBezTo>
                  <a:pt x="4741" y="10938"/>
                  <a:pt x="4741" y="10868"/>
                  <a:pt x="4696" y="10868"/>
                </a:cubicBezTo>
                <a:close/>
                <a:moveTo>
                  <a:pt x="14427" y="10824"/>
                </a:moveTo>
                <a:cubicBezTo>
                  <a:pt x="14415" y="10824"/>
                  <a:pt x="14402" y="10832"/>
                  <a:pt x="14396" y="10843"/>
                </a:cubicBezTo>
                <a:cubicBezTo>
                  <a:pt x="14385" y="10860"/>
                  <a:pt x="14393" y="10879"/>
                  <a:pt x="14409" y="10891"/>
                </a:cubicBezTo>
                <a:cubicBezTo>
                  <a:pt x="14429" y="10907"/>
                  <a:pt x="14449" y="10921"/>
                  <a:pt x="14470" y="10936"/>
                </a:cubicBezTo>
                <a:cubicBezTo>
                  <a:pt x="14474" y="10939"/>
                  <a:pt x="14480" y="10941"/>
                  <a:pt x="14485" y="10941"/>
                </a:cubicBezTo>
                <a:cubicBezTo>
                  <a:pt x="14498" y="10941"/>
                  <a:pt x="14512" y="10933"/>
                  <a:pt x="14518" y="10922"/>
                </a:cubicBezTo>
                <a:cubicBezTo>
                  <a:pt x="14528" y="10904"/>
                  <a:pt x="14520" y="10886"/>
                  <a:pt x="14504" y="10874"/>
                </a:cubicBezTo>
                <a:cubicBezTo>
                  <a:pt x="14484" y="10858"/>
                  <a:pt x="14465" y="10844"/>
                  <a:pt x="14445" y="10830"/>
                </a:cubicBezTo>
                <a:cubicBezTo>
                  <a:pt x="14439" y="10826"/>
                  <a:pt x="14434" y="10824"/>
                  <a:pt x="14427" y="10824"/>
                </a:cubicBezTo>
                <a:close/>
                <a:moveTo>
                  <a:pt x="2637" y="10877"/>
                </a:moveTo>
                <a:cubicBezTo>
                  <a:pt x="2591" y="10877"/>
                  <a:pt x="2591" y="10947"/>
                  <a:pt x="2637" y="10947"/>
                </a:cubicBezTo>
                <a:cubicBezTo>
                  <a:pt x="2682" y="10947"/>
                  <a:pt x="2682" y="10877"/>
                  <a:pt x="2637" y="10877"/>
                </a:cubicBezTo>
                <a:close/>
                <a:moveTo>
                  <a:pt x="2924" y="10865"/>
                </a:moveTo>
                <a:cubicBezTo>
                  <a:pt x="2891" y="10865"/>
                  <a:pt x="2869" y="10913"/>
                  <a:pt x="2905" y="10931"/>
                </a:cubicBezTo>
                <a:cubicBezTo>
                  <a:pt x="2916" y="10936"/>
                  <a:pt x="2925" y="10941"/>
                  <a:pt x="2936" y="10946"/>
                </a:cubicBezTo>
                <a:cubicBezTo>
                  <a:pt x="2941" y="10949"/>
                  <a:pt x="2946" y="10950"/>
                  <a:pt x="2951" y="10950"/>
                </a:cubicBezTo>
                <a:cubicBezTo>
                  <a:pt x="2983" y="10950"/>
                  <a:pt x="3006" y="10902"/>
                  <a:pt x="2970" y="10885"/>
                </a:cubicBezTo>
                <a:cubicBezTo>
                  <a:pt x="2960" y="10879"/>
                  <a:pt x="2951" y="10874"/>
                  <a:pt x="2941" y="10869"/>
                </a:cubicBezTo>
                <a:cubicBezTo>
                  <a:pt x="2935" y="10866"/>
                  <a:pt x="2929" y="10865"/>
                  <a:pt x="2924" y="10865"/>
                </a:cubicBezTo>
                <a:close/>
                <a:moveTo>
                  <a:pt x="4069" y="10866"/>
                </a:moveTo>
                <a:cubicBezTo>
                  <a:pt x="4064" y="10866"/>
                  <a:pt x="4059" y="10867"/>
                  <a:pt x="4054" y="10868"/>
                </a:cubicBezTo>
                <a:cubicBezTo>
                  <a:pt x="4015" y="10877"/>
                  <a:pt x="4026" y="10936"/>
                  <a:pt x="4064" y="10937"/>
                </a:cubicBezTo>
                <a:cubicBezTo>
                  <a:pt x="4070" y="10947"/>
                  <a:pt x="4082" y="10952"/>
                  <a:pt x="4093" y="10952"/>
                </a:cubicBezTo>
                <a:cubicBezTo>
                  <a:pt x="4099" y="10952"/>
                  <a:pt x="4106" y="10950"/>
                  <a:pt x="4111" y="10947"/>
                </a:cubicBezTo>
                <a:cubicBezTo>
                  <a:pt x="4130" y="10937"/>
                  <a:pt x="4132" y="10916"/>
                  <a:pt x="4125" y="10899"/>
                </a:cubicBezTo>
                <a:cubicBezTo>
                  <a:pt x="4114" y="10877"/>
                  <a:pt x="4093" y="10866"/>
                  <a:pt x="4069" y="10866"/>
                </a:cubicBezTo>
                <a:close/>
                <a:moveTo>
                  <a:pt x="6724" y="10874"/>
                </a:moveTo>
                <a:cubicBezTo>
                  <a:pt x="6706" y="10874"/>
                  <a:pt x="6688" y="10886"/>
                  <a:pt x="6688" y="10909"/>
                </a:cubicBezTo>
                <a:lnTo>
                  <a:pt x="6688" y="10938"/>
                </a:lnTo>
                <a:cubicBezTo>
                  <a:pt x="6688" y="10961"/>
                  <a:pt x="6706" y="10973"/>
                  <a:pt x="6724" y="10973"/>
                </a:cubicBezTo>
                <a:cubicBezTo>
                  <a:pt x="6742" y="10973"/>
                  <a:pt x="6759" y="10961"/>
                  <a:pt x="6759" y="10938"/>
                </a:cubicBezTo>
                <a:lnTo>
                  <a:pt x="6759" y="10909"/>
                </a:lnTo>
                <a:cubicBezTo>
                  <a:pt x="6759" y="10886"/>
                  <a:pt x="6742" y="10874"/>
                  <a:pt x="6724" y="10874"/>
                </a:cubicBezTo>
                <a:close/>
                <a:moveTo>
                  <a:pt x="5093" y="10852"/>
                </a:moveTo>
                <a:cubicBezTo>
                  <a:pt x="5090" y="10852"/>
                  <a:pt x="5087" y="10852"/>
                  <a:pt x="5084" y="10853"/>
                </a:cubicBezTo>
                <a:cubicBezTo>
                  <a:pt x="5075" y="10856"/>
                  <a:pt x="5069" y="10861"/>
                  <a:pt x="5064" y="10868"/>
                </a:cubicBezTo>
                <a:cubicBezTo>
                  <a:pt x="5059" y="10858"/>
                  <a:pt x="5049" y="10852"/>
                  <a:pt x="5036" y="10852"/>
                </a:cubicBezTo>
                <a:cubicBezTo>
                  <a:pt x="4990" y="10852"/>
                  <a:pt x="4990" y="10922"/>
                  <a:pt x="5036" y="10922"/>
                </a:cubicBezTo>
                <a:cubicBezTo>
                  <a:pt x="5048" y="10922"/>
                  <a:pt x="5057" y="10917"/>
                  <a:pt x="5063" y="10910"/>
                </a:cubicBezTo>
                <a:cubicBezTo>
                  <a:pt x="5073" y="10942"/>
                  <a:pt x="5100" y="10968"/>
                  <a:pt x="5132" y="10979"/>
                </a:cubicBezTo>
                <a:cubicBezTo>
                  <a:pt x="5137" y="10980"/>
                  <a:pt x="5141" y="10981"/>
                  <a:pt x="5144" y="10981"/>
                </a:cubicBezTo>
                <a:cubicBezTo>
                  <a:pt x="5176" y="10981"/>
                  <a:pt x="5187" y="10925"/>
                  <a:pt x="5149" y="10911"/>
                </a:cubicBezTo>
                <a:cubicBezTo>
                  <a:pt x="5133" y="10905"/>
                  <a:pt x="5128" y="10893"/>
                  <a:pt x="5127" y="10878"/>
                </a:cubicBezTo>
                <a:cubicBezTo>
                  <a:pt x="5125" y="10862"/>
                  <a:pt x="5108" y="10852"/>
                  <a:pt x="5093" y="10852"/>
                </a:cubicBezTo>
                <a:close/>
                <a:moveTo>
                  <a:pt x="14066" y="10899"/>
                </a:moveTo>
                <a:cubicBezTo>
                  <a:pt x="14058" y="10899"/>
                  <a:pt x="14050" y="10902"/>
                  <a:pt x="14042" y="10910"/>
                </a:cubicBezTo>
                <a:lnTo>
                  <a:pt x="14027" y="10925"/>
                </a:lnTo>
                <a:cubicBezTo>
                  <a:pt x="14002" y="10950"/>
                  <a:pt x="14025" y="10986"/>
                  <a:pt x="14052" y="10986"/>
                </a:cubicBezTo>
                <a:cubicBezTo>
                  <a:pt x="14061" y="10986"/>
                  <a:pt x="14069" y="10982"/>
                  <a:pt x="14077" y="10975"/>
                </a:cubicBezTo>
                <a:lnTo>
                  <a:pt x="14091" y="10959"/>
                </a:lnTo>
                <a:cubicBezTo>
                  <a:pt x="14117" y="10934"/>
                  <a:pt x="14093" y="10899"/>
                  <a:pt x="14066" y="10899"/>
                </a:cubicBezTo>
                <a:close/>
                <a:moveTo>
                  <a:pt x="20377" y="10869"/>
                </a:moveTo>
                <a:cubicBezTo>
                  <a:pt x="20337" y="10869"/>
                  <a:pt x="20300" y="10922"/>
                  <a:pt x="20337" y="10959"/>
                </a:cubicBezTo>
                <a:lnTo>
                  <a:pt x="20353" y="10975"/>
                </a:lnTo>
                <a:cubicBezTo>
                  <a:pt x="20364" y="10986"/>
                  <a:pt x="20377" y="10991"/>
                  <a:pt x="20389" y="10991"/>
                </a:cubicBezTo>
                <a:cubicBezTo>
                  <a:pt x="20430" y="10991"/>
                  <a:pt x="20466" y="10937"/>
                  <a:pt x="20428" y="10900"/>
                </a:cubicBezTo>
                <a:lnTo>
                  <a:pt x="20413" y="10885"/>
                </a:lnTo>
                <a:cubicBezTo>
                  <a:pt x="20402" y="10874"/>
                  <a:pt x="20389" y="10869"/>
                  <a:pt x="20377" y="10869"/>
                </a:cubicBezTo>
                <a:close/>
                <a:moveTo>
                  <a:pt x="6520" y="10869"/>
                </a:moveTo>
                <a:cubicBezTo>
                  <a:pt x="6501" y="10869"/>
                  <a:pt x="6484" y="10877"/>
                  <a:pt x="6473" y="10895"/>
                </a:cubicBezTo>
                <a:cubicBezTo>
                  <a:pt x="6461" y="10919"/>
                  <a:pt x="6467" y="10956"/>
                  <a:pt x="6493" y="10968"/>
                </a:cubicBezTo>
                <a:cubicBezTo>
                  <a:pt x="6504" y="10974"/>
                  <a:pt x="6513" y="10979"/>
                  <a:pt x="6524" y="10984"/>
                </a:cubicBezTo>
                <a:cubicBezTo>
                  <a:pt x="6532" y="10989"/>
                  <a:pt x="6542" y="10991"/>
                  <a:pt x="6551" y="10991"/>
                </a:cubicBezTo>
                <a:cubicBezTo>
                  <a:pt x="6569" y="10991"/>
                  <a:pt x="6586" y="10982"/>
                  <a:pt x="6597" y="10964"/>
                </a:cubicBezTo>
                <a:cubicBezTo>
                  <a:pt x="6611" y="10941"/>
                  <a:pt x="6603" y="10904"/>
                  <a:pt x="6577" y="10891"/>
                </a:cubicBezTo>
                <a:cubicBezTo>
                  <a:pt x="6567" y="10886"/>
                  <a:pt x="6557" y="10880"/>
                  <a:pt x="6547" y="10875"/>
                </a:cubicBezTo>
                <a:cubicBezTo>
                  <a:pt x="6538" y="10871"/>
                  <a:pt x="6529" y="10869"/>
                  <a:pt x="6520" y="10869"/>
                </a:cubicBezTo>
                <a:close/>
                <a:moveTo>
                  <a:pt x="533" y="10932"/>
                </a:moveTo>
                <a:cubicBezTo>
                  <a:pt x="487" y="10932"/>
                  <a:pt x="487" y="11003"/>
                  <a:pt x="533" y="11003"/>
                </a:cubicBezTo>
                <a:cubicBezTo>
                  <a:pt x="580" y="11003"/>
                  <a:pt x="580" y="10932"/>
                  <a:pt x="533" y="10932"/>
                </a:cubicBezTo>
                <a:close/>
                <a:moveTo>
                  <a:pt x="9301" y="10971"/>
                </a:moveTo>
                <a:cubicBezTo>
                  <a:pt x="9277" y="10971"/>
                  <a:pt x="9277" y="11006"/>
                  <a:pt x="9301" y="11006"/>
                </a:cubicBezTo>
                <a:cubicBezTo>
                  <a:pt x="9324" y="11006"/>
                  <a:pt x="9324" y="10971"/>
                  <a:pt x="9301" y="10971"/>
                </a:cubicBezTo>
                <a:close/>
                <a:moveTo>
                  <a:pt x="5651" y="10943"/>
                </a:moveTo>
                <a:cubicBezTo>
                  <a:pt x="5623" y="10943"/>
                  <a:pt x="5600" y="10979"/>
                  <a:pt x="5625" y="11004"/>
                </a:cubicBezTo>
                <a:lnTo>
                  <a:pt x="5641" y="11020"/>
                </a:lnTo>
                <a:cubicBezTo>
                  <a:pt x="5648" y="11027"/>
                  <a:pt x="5656" y="11030"/>
                  <a:pt x="5664" y="11030"/>
                </a:cubicBezTo>
                <a:cubicBezTo>
                  <a:pt x="5691" y="11030"/>
                  <a:pt x="5716" y="10994"/>
                  <a:pt x="5691" y="10969"/>
                </a:cubicBezTo>
                <a:lnTo>
                  <a:pt x="5675" y="10954"/>
                </a:lnTo>
                <a:cubicBezTo>
                  <a:pt x="5667" y="10946"/>
                  <a:pt x="5659" y="10943"/>
                  <a:pt x="5651" y="10943"/>
                </a:cubicBezTo>
                <a:close/>
                <a:moveTo>
                  <a:pt x="17761" y="10985"/>
                </a:moveTo>
                <a:cubicBezTo>
                  <a:pt x="17715" y="10985"/>
                  <a:pt x="17715" y="11056"/>
                  <a:pt x="17761" y="11056"/>
                </a:cubicBezTo>
                <a:lnTo>
                  <a:pt x="17777" y="11056"/>
                </a:lnTo>
                <a:cubicBezTo>
                  <a:pt x="17823" y="11056"/>
                  <a:pt x="17823" y="10985"/>
                  <a:pt x="17777" y="10985"/>
                </a:cubicBezTo>
                <a:close/>
                <a:moveTo>
                  <a:pt x="21533" y="11011"/>
                </a:moveTo>
                <a:cubicBezTo>
                  <a:pt x="21515" y="11011"/>
                  <a:pt x="21497" y="11023"/>
                  <a:pt x="21497" y="11046"/>
                </a:cubicBezTo>
                <a:lnTo>
                  <a:pt x="21497" y="11062"/>
                </a:lnTo>
                <a:cubicBezTo>
                  <a:pt x="21497" y="11085"/>
                  <a:pt x="21515" y="11096"/>
                  <a:pt x="21533" y="11096"/>
                </a:cubicBezTo>
                <a:cubicBezTo>
                  <a:pt x="21550" y="11096"/>
                  <a:pt x="21568" y="11085"/>
                  <a:pt x="21568" y="11062"/>
                </a:cubicBezTo>
                <a:lnTo>
                  <a:pt x="21568" y="11046"/>
                </a:lnTo>
                <a:cubicBezTo>
                  <a:pt x="21568" y="11023"/>
                  <a:pt x="21550" y="11011"/>
                  <a:pt x="21533" y="11011"/>
                </a:cubicBezTo>
                <a:close/>
                <a:moveTo>
                  <a:pt x="22601" y="11029"/>
                </a:moveTo>
                <a:cubicBezTo>
                  <a:pt x="22573" y="11029"/>
                  <a:pt x="22550" y="11065"/>
                  <a:pt x="22575" y="11089"/>
                </a:cubicBezTo>
                <a:lnTo>
                  <a:pt x="22591" y="11105"/>
                </a:lnTo>
                <a:cubicBezTo>
                  <a:pt x="22598" y="11112"/>
                  <a:pt x="22606" y="11115"/>
                  <a:pt x="22614" y="11115"/>
                </a:cubicBezTo>
                <a:cubicBezTo>
                  <a:pt x="22642" y="11115"/>
                  <a:pt x="22666" y="11080"/>
                  <a:pt x="22641" y="11055"/>
                </a:cubicBezTo>
                <a:cubicBezTo>
                  <a:pt x="22636" y="11048"/>
                  <a:pt x="22630" y="11043"/>
                  <a:pt x="22625" y="11040"/>
                </a:cubicBezTo>
                <a:cubicBezTo>
                  <a:pt x="22617" y="11032"/>
                  <a:pt x="22609" y="11029"/>
                  <a:pt x="22601" y="11029"/>
                </a:cubicBezTo>
                <a:close/>
                <a:moveTo>
                  <a:pt x="2878" y="11057"/>
                </a:moveTo>
                <a:cubicBezTo>
                  <a:pt x="2832" y="11057"/>
                  <a:pt x="2832" y="11129"/>
                  <a:pt x="2878" y="11129"/>
                </a:cubicBezTo>
                <a:cubicBezTo>
                  <a:pt x="2923" y="11129"/>
                  <a:pt x="2923" y="11057"/>
                  <a:pt x="2878" y="11057"/>
                </a:cubicBezTo>
                <a:close/>
                <a:moveTo>
                  <a:pt x="5430" y="11066"/>
                </a:moveTo>
                <a:cubicBezTo>
                  <a:pt x="5384" y="11066"/>
                  <a:pt x="5384" y="11136"/>
                  <a:pt x="5430" y="11136"/>
                </a:cubicBezTo>
                <a:lnTo>
                  <a:pt x="5446" y="11136"/>
                </a:lnTo>
                <a:cubicBezTo>
                  <a:pt x="5492" y="11136"/>
                  <a:pt x="5492" y="11066"/>
                  <a:pt x="5446" y="11066"/>
                </a:cubicBezTo>
                <a:close/>
                <a:moveTo>
                  <a:pt x="14787" y="11038"/>
                </a:moveTo>
                <a:cubicBezTo>
                  <a:pt x="14759" y="11038"/>
                  <a:pt x="14735" y="11074"/>
                  <a:pt x="14761" y="11098"/>
                </a:cubicBezTo>
                <a:cubicBezTo>
                  <a:pt x="14771" y="11109"/>
                  <a:pt x="14782" y="11118"/>
                  <a:pt x="14792" y="11127"/>
                </a:cubicBezTo>
                <a:cubicBezTo>
                  <a:pt x="14800" y="11134"/>
                  <a:pt x="14808" y="11137"/>
                  <a:pt x="14816" y="11137"/>
                </a:cubicBezTo>
                <a:cubicBezTo>
                  <a:pt x="14844" y="11137"/>
                  <a:pt x="14869" y="11102"/>
                  <a:pt x="14843" y="11077"/>
                </a:cubicBezTo>
                <a:cubicBezTo>
                  <a:pt x="14832" y="11067"/>
                  <a:pt x="14822" y="11057"/>
                  <a:pt x="14811" y="11048"/>
                </a:cubicBezTo>
                <a:cubicBezTo>
                  <a:pt x="14804" y="11041"/>
                  <a:pt x="14795" y="11038"/>
                  <a:pt x="14787" y="11038"/>
                </a:cubicBezTo>
                <a:close/>
                <a:moveTo>
                  <a:pt x="13417" y="10995"/>
                </a:moveTo>
                <a:cubicBezTo>
                  <a:pt x="13397" y="10995"/>
                  <a:pt x="13375" y="11013"/>
                  <a:pt x="13380" y="11040"/>
                </a:cubicBezTo>
                <a:lnTo>
                  <a:pt x="13396" y="11114"/>
                </a:lnTo>
                <a:cubicBezTo>
                  <a:pt x="13399" y="11132"/>
                  <a:pt x="13412" y="11139"/>
                  <a:pt x="13426" y="11139"/>
                </a:cubicBezTo>
                <a:cubicBezTo>
                  <a:pt x="13446" y="11139"/>
                  <a:pt x="13469" y="11122"/>
                  <a:pt x="13463" y="11095"/>
                </a:cubicBezTo>
                <a:cubicBezTo>
                  <a:pt x="13459" y="11071"/>
                  <a:pt x="13454" y="11047"/>
                  <a:pt x="13448" y="11021"/>
                </a:cubicBezTo>
                <a:cubicBezTo>
                  <a:pt x="13444" y="11003"/>
                  <a:pt x="13431" y="10995"/>
                  <a:pt x="13417" y="10995"/>
                </a:cubicBezTo>
                <a:close/>
                <a:moveTo>
                  <a:pt x="5639" y="11081"/>
                </a:moveTo>
                <a:cubicBezTo>
                  <a:pt x="5596" y="11081"/>
                  <a:pt x="5595" y="11152"/>
                  <a:pt x="5641" y="11152"/>
                </a:cubicBezTo>
                <a:cubicBezTo>
                  <a:pt x="5687" y="11152"/>
                  <a:pt x="5687" y="11081"/>
                  <a:pt x="5641" y="11081"/>
                </a:cubicBezTo>
                <a:cubicBezTo>
                  <a:pt x="5640" y="11081"/>
                  <a:pt x="5639" y="11081"/>
                  <a:pt x="5639" y="11081"/>
                </a:cubicBezTo>
                <a:close/>
                <a:moveTo>
                  <a:pt x="2458" y="11009"/>
                </a:moveTo>
                <a:cubicBezTo>
                  <a:pt x="2412" y="11009"/>
                  <a:pt x="2381" y="11079"/>
                  <a:pt x="2430" y="11109"/>
                </a:cubicBezTo>
                <a:cubicBezTo>
                  <a:pt x="2455" y="11124"/>
                  <a:pt x="2479" y="11139"/>
                  <a:pt x="2504" y="11153"/>
                </a:cubicBezTo>
                <a:cubicBezTo>
                  <a:pt x="2514" y="11159"/>
                  <a:pt x="2523" y="11161"/>
                  <a:pt x="2532" y="11161"/>
                </a:cubicBezTo>
                <a:cubicBezTo>
                  <a:pt x="2578" y="11161"/>
                  <a:pt x="2608" y="11091"/>
                  <a:pt x="2560" y="11062"/>
                </a:cubicBezTo>
                <a:cubicBezTo>
                  <a:pt x="2534" y="11046"/>
                  <a:pt x="2509" y="11031"/>
                  <a:pt x="2485" y="11017"/>
                </a:cubicBezTo>
                <a:cubicBezTo>
                  <a:pt x="2476" y="11011"/>
                  <a:pt x="2467" y="11009"/>
                  <a:pt x="2458" y="11009"/>
                </a:cubicBezTo>
                <a:close/>
                <a:moveTo>
                  <a:pt x="24052" y="11078"/>
                </a:moveTo>
                <a:cubicBezTo>
                  <a:pt x="24028" y="11078"/>
                  <a:pt x="24004" y="11103"/>
                  <a:pt x="24019" y="11131"/>
                </a:cubicBezTo>
                <a:cubicBezTo>
                  <a:pt x="24024" y="11141"/>
                  <a:pt x="24029" y="11151"/>
                  <a:pt x="24034" y="11161"/>
                </a:cubicBezTo>
                <a:cubicBezTo>
                  <a:pt x="24041" y="11174"/>
                  <a:pt x="24051" y="11179"/>
                  <a:pt x="24062" y="11179"/>
                </a:cubicBezTo>
                <a:cubicBezTo>
                  <a:pt x="24085" y="11179"/>
                  <a:pt x="24109" y="11154"/>
                  <a:pt x="24095" y="11125"/>
                </a:cubicBezTo>
                <a:cubicBezTo>
                  <a:pt x="24090" y="11115"/>
                  <a:pt x="24085" y="11106"/>
                  <a:pt x="24079" y="11095"/>
                </a:cubicBezTo>
                <a:cubicBezTo>
                  <a:pt x="24073" y="11083"/>
                  <a:pt x="24062" y="11078"/>
                  <a:pt x="24052" y="11078"/>
                </a:cubicBezTo>
                <a:close/>
                <a:moveTo>
                  <a:pt x="7018" y="11064"/>
                </a:moveTo>
                <a:cubicBezTo>
                  <a:pt x="6977" y="11064"/>
                  <a:pt x="6940" y="11117"/>
                  <a:pt x="6977" y="11155"/>
                </a:cubicBezTo>
                <a:lnTo>
                  <a:pt x="6993" y="11171"/>
                </a:lnTo>
                <a:cubicBezTo>
                  <a:pt x="7004" y="11182"/>
                  <a:pt x="7017" y="11186"/>
                  <a:pt x="7029" y="11186"/>
                </a:cubicBezTo>
                <a:cubicBezTo>
                  <a:pt x="7070" y="11186"/>
                  <a:pt x="7107" y="11133"/>
                  <a:pt x="7069" y="11095"/>
                </a:cubicBezTo>
                <a:lnTo>
                  <a:pt x="7054" y="11079"/>
                </a:lnTo>
                <a:cubicBezTo>
                  <a:pt x="7043" y="11068"/>
                  <a:pt x="7030" y="11064"/>
                  <a:pt x="7018" y="11064"/>
                </a:cubicBezTo>
                <a:close/>
                <a:moveTo>
                  <a:pt x="9438" y="11122"/>
                </a:moveTo>
                <a:cubicBezTo>
                  <a:pt x="9426" y="11122"/>
                  <a:pt x="9414" y="11135"/>
                  <a:pt x="9421" y="11149"/>
                </a:cubicBezTo>
                <a:cubicBezTo>
                  <a:pt x="9427" y="11160"/>
                  <a:pt x="9432" y="11168"/>
                  <a:pt x="9437" y="11179"/>
                </a:cubicBezTo>
                <a:cubicBezTo>
                  <a:pt x="9440" y="11186"/>
                  <a:pt x="9446" y="11188"/>
                  <a:pt x="9451" y="11188"/>
                </a:cubicBezTo>
                <a:cubicBezTo>
                  <a:pt x="9462" y="11188"/>
                  <a:pt x="9474" y="11175"/>
                  <a:pt x="9467" y="11161"/>
                </a:cubicBezTo>
                <a:cubicBezTo>
                  <a:pt x="9460" y="11151"/>
                  <a:pt x="9455" y="11141"/>
                  <a:pt x="9452" y="11131"/>
                </a:cubicBezTo>
                <a:cubicBezTo>
                  <a:pt x="9448" y="11124"/>
                  <a:pt x="9443" y="11122"/>
                  <a:pt x="9438" y="11122"/>
                </a:cubicBezTo>
                <a:close/>
                <a:moveTo>
                  <a:pt x="8924" y="11071"/>
                </a:moveTo>
                <a:cubicBezTo>
                  <a:pt x="8915" y="11071"/>
                  <a:pt x="8906" y="11073"/>
                  <a:pt x="8898" y="11077"/>
                </a:cubicBezTo>
                <a:cubicBezTo>
                  <a:pt x="8887" y="11083"/>
                  <a:pt x="8878" y="11088"/>
                  <a:pt x="8867" y="11093"/>
                </a:cubicBezTo>
                <a:cubicBezTo>
                  <a:pt x="8841" y="11106"/>
                  <a:pt x="8835" y="11141"/>
                  <a:pt x="8847" y="11166"/>
                </a:cubicBezTo>
                <a:cubicBezTo>
                  <a:pt x="8858" y="11184"/>
                  <a:pt x="8876" y="11193"/>
                  <a:pt x="8895" y="11193"/>
                </a:cubicBezTo>
                <a:cubicBezTo>
                  <a:pt x="8904" y="11193"/>
                  <a:pt x="8913" y="11190"/>
                  <a:pt x="8921" y="11186"/>
                </a:cubicBezTo>
                <a:cubicBezTo>
                  <a:pt x="8931" y="11181"/>
                  <a:pt x="8940" y="11176"/>
                  <a:pt x="8951" y="11171"/>
                </a:cubicBezTo>
                <a:cubicBezTo>
                  <a:pt x="8977" y="11157"/>
                  <a:pt x="8983" y="11121"/>
                  <a:pt x="8971" y="11097"/>
                </a:cubicBezTo>
                <a:cubicBezTo>
                  <a:pt x="8960" y="11080"/>
                  <a:pt x="8943" y="11071"/>
                  <a:pt x="8924" y="11071"/>
                </a:cubicBezTo>
                <a:close/>
                <a:moveTo>
                  <a:pt x="9961" y="11088"/>
                </a:moveTo>
                <a:cubicBezTo>
                  <a:pt x="9893" y="11088"/>
                  <a:pt x="9891" y="11194"/>
                  <a:pt x="9961" y="11195"/>
                </a:cubicBezTo>
                <a:lnTo>
                  <a:pt x="9991" y="11195"/>
                </a:lnTo>
                <a:cubicBezTo>
                  <a:pt x="10059" y="11195"/>
                  <a:pt x="10060" y="11088"/>
                  <a:pt x="9991" y="11088"/>
                </a:cubicBezTo>
                <a:close/>
                <a:moveTo>
                  <a:pt x="13931" y="11109"/>
                </a:moveTo>
                <a:cubicBezTo>
                  <a:pt x="13904" y="11109"/>
                  <a:pt x="13880" y="11144"/>
                  <a:pt x="13905" y="11168"/>
                </a:cubicBezTo>
                <a:lnTo>
                  <a:pt x="13921" y="11184"/>
                </a:lnTo>
                <a:cubicBezTo>
                  <a:pt x="13928" y="11192"/>
                  <a:pt x="13937" y="11195"/>
                  <a:pt x="13945" y="11195"/>
                </a:cubicBezTo>
                <a:cubicBezTo>
                  <a:pt x="13972" y="11195"/>
                  <a:pt x="13996" y="11160"/>
                  <a:pt x="13970" y="11135"/>
                </a:cubicBezTo>
                <a:lnTo>
                  <a:pt x="13954" y="11119"/>
                </a:lnTo>
                <a:cubicBezTo>
                  <a:pt x="13947" y="11112"/>
                  <a:pt x="13939" y="11109"/>
                  <a:pt x="13931" y="11109"/>
                </a:cubicBezTo>
                <a:close/>
                <a:moveTo>
                  <a:pt x="11975" y="11096"/>
                </a:moveTo>
                <a:cubicBezTo>
                  <a:pt x="11957" y="11096"/>
                  <a:pt x="11940" y="11108"/>
                  <a:pt x="11940" y="11131"/>
                </a:cubicBezTo>
                <a:lnTo>
                  <a:pt x="11940" y="11161"/>
                </a:lnTo>
                <a:cubicBezTo>
                  <a:pt x="11939" y="11184"/>
                  <a:pt x="11956" y="11196"/>
                  <a:pt x="11974" y="11196"/>
                </a:cubicBezTo>
                <a:cubicBezTo>
                  <a:pt x="11992" y="11196"/>
                  <a:pt x="12010" y="11185"/>
                  <a:pt x="12010" y="11161"/>
                </a:cubicBezTo>
                <a:lnTo>
                  <a:pt x="12010" y="11131"/>
                </a:lnTo>
                <a:cubicBezTo>
                  <a:pt x="12010" y="11108"/>
                  <a:pt x="11992" y="11096"/>
                  <a:pt x="11975" y="11096"/>
                </a:cubicBezTo>
                <a:close/>
                <a:moveTo>
                  <a:pt x="5043" y="11107"/>
                </a:moveTo>
                <a:cubicBezTo>
                  <a:pt x="5020" y="11107"/>
                  <a:pt x="4995" y="11133"/>
                  <a:pt x="5009" y="11161"/>
                </a:cubicBezTo>
                <a:cubicBezTo>
                  <a:pt x="5015" y="11172"/>
                  <a:pt x="5019" y="11181"/>
                  <a:pt x="5026" y="11191"/>
                </a:cubicBezTo>
                <a:cubicBezTo>
                  <a:pt x="5032" y="11204"/>
                  <a:pt x="5043" y="11209"/>
                  <a:pt x="5053" y="11209"/>
                </a:cubicBezTo>
                <a:cubicBezTo>
                  <a:pt x="5077" y="11209"/>
                  <a:pt x="5101" y="11184"/>
                  <a:pt x="5086" y="11156"/>
                </a:cubicBezTo>
                <a:cubicBezTo>
                  <a:pt x="5081" y="11145"/>
                  <a:pt x="5076" y="11136"/>
                  <a:pt x="5071" y="11125"/>
                </a:cubicBezTo>
                <a:cubicBezTo>
                  <a:pt x="5064" y="11113"/>
                  <a:pt x="5054" y="11107"/>
                  <a:pt x="5043" y="11107"/>
                </a:cubicBezTo>
                <a:close/>
                <a:moveTo>
                  <a:pt x="15568" y="11099"/>
                </a:moveTo>
                <a:cubicBezTo>
                  <a:pt x="15563" y="11099"/>
                  <a:pt x="15557" y="11100"/>
                  <a:pt x="15551" y="11103"/>
                </a:cubicBezTo>
                <a:cubicBezTo>
                  <a:pt x="15535" y="11113"/>
                  <a:pt x="15526" y="11136"/>
                  <a:pt x="15538" y="11152"/>
                </a:cubicBezTo>
                <a:cubicBezTo>
                  <a:pt x="15554" y="11172"/>
                  <a:pt x="15568" y="11193"/>
                  <a:pt x="15582" y="11212"/>
                </a:cubicBezTo>
                <a:cubicBezTo>
                  <a:pt x="15590" y="11223"/>
                  <a:pt x="15601" y="11230"/>
                  <a:pt x="15613" y="11230"/>
                </a:cubicBezTo>
                <a:cubicBezTo>
                  <a:pt x="15619" y="11230"/>
                  <a:pt x="15625" y="11228"/>
                  <a:pt x="15630" y="11225"/>
                </a:cubicBezTo>
                <a:cubicBezTo>
                  <a:pt x="15646" y="11216"/>
                  <a:pt x="15656" y="11193"/>
                  <a:pt x="15644" y="11177"/>
                </a:cubicBezTo>
                <a:cubicBezTo>
                  <a:pt x="15629" y="11157"/>
                  <a:pt x="15614" y="11137"/>
                  <a:pt x="15599" y="11116"/>
                </a:cubicBezTo>
                <a:cubicBezTo>
                  <a:pt x="15591" y="11105"/>
                  <a:pt x="15580" y="11099"/>
                  <a:pt x="15568" y="11099"/>
                </a:cubicBezTo>
                <a:close/>
                <a:moveTo>
                  <a:pt x="11824" y="11157"/>
                </a:moveTo>
                <a:cubicBezTo>
                  <a:pt x="11806" y="11157"/>
                  <a:pt x="11789" y="11168"/>
                  <a:pt x="11789" y="11191"/>
                </a:cubicBezTo>
                <a:lnTo>
                  <a:pt x="11789" y="11207"/>
                </a:lnTo>
                <a:cubicBezTo>
                  <a:pt x="11789" y="11230"/>
                  <a:pt x="11806" y="11241"/>
                  <a:pt x="11824" y="11241"/>
                </a:cubicBezTo>
                <a:cubicBezTo>
                  <a:pt x="11842" y="11241"/>
                  <a:pt x="11859" y="11230"/>
                  <a:pt x="11859" y="11207"/>
                </a:cubicBezTo>
                <a:lnTo>
                  <a:pt x="11859" y="11191"/>
                </a:lnTo>
                <a:cubicBezTo>
                  <a:pt x="11859" y="11168"/>
                  <a:pt x="11842" y="11157"/>
                  <a:pt x="11824" y="11157"/>
                </a:cubicBezTo>
                <a:close/>
                <a:moveTo>
                  <a:pt x="16913" y="11099"/>
                </a:moveTo>
                <a:cubicBezTo>
                  <a:pt x="16897" y="11099"/>
                  <a:pt x="16882" y="11106"/>
                  <a:pt x="16871" y="11123"/>
                </a:cubicBezTo>
                <a:cubicBezTo>
                  <a:pt x="16861" y="11139"/>
                  <a:pt x="16853" y="11155"/>
                  <a:pt x="16844" y="11168"/>
                </a:cubicBezTo>
                <a:cubicBezTo>
                  <a:pt x="16819" y="11211"/>
                  <a:pt x="16856" y="11249"/>
                  <a:pt x="16892" y="11249"/>
                </a:cubicBezTo>
                <a:cubicBezTo>
                  <a:pt x="16908" y="11249"/>
                  <a:pt x="16924" y="11242"/>
                  <a:pt x="16935" y="11224"/>
                </a:cubicBezTo>
                <a:cubicBezTo>
                  <a:pt x="16944" y="11208"/>
                  <a:pt x="16954" y="11193"/>
                  <a:pt x="16963" y="11178"/>
                </a:cubicBezTo>
                <a:cubicBezTo>
                  <a:pt x="16987" y="11137"/>
                  <a:pt x="16950" y="11099"/>
                  <a:pt x="16913" y="11099"/>
                </a:cubicBezTo>
                <a:close/>
                <a:moveTo>
                  <a:pt x="10986" y="11119"/>
                </a:moveTo>
                <a:cubicBezTo>
                  <a:pt x="10950" y="11119"/>
                  <a:pt x="10913" y="11158"/>
                  <a:pt x="10936" y="11199"/>
                </a:cubicBezTo>
                <a:cubicBezTo>
                  <a:pt x="10956" y="11235"/>
                  <a:pt x="10989" y="11252"/>
                  <a:pt x="11026" y="11256"/>
                </a:cubicBezTo>
                <a:cubicBezTo>
                  <a:pt x="11028" y="11257"/>
                  <a:pt x="11030" y="11257"/>
                  <a:pt x="11032" y="11257"/>
                </a:cubicBezTo>
                <a:cubicBezTo>
                  <a:pt x="11059" y="11257"/>
                  <a:pt x="11081" y="11229"/>
                  <a:pt x="11081" y="11203"/>
                </a:cubicBezTo>
                <a:cubicBezTo>
                  <a:pt x="11081" y="11173"/>
                  <a:pt x="11058" y="11155"/>
                  <a:pt x="11030" y="11150"/>
                </a:cubicBezTo>
                <a:cubicBezTo>
                  <a:pt x="11029" y="11147"/>
                  <a:pt x="11029" y="11146"/>
                  <a:pt x="11028" y="11145"/>
                </a:cubicBezTo>
                <a:cubicBezTo>
                  <a:pt x="11018" y="11127"/>
                  <a:pt x="11002" y="11119"/>
                  <a:pt x="10986" y="11119"/>
                </a:cubicBezTo>
                <a:close/>
                <a:moveTo>
                  <a:pt x="10591" y="11198"/>
                </a:moveTo>
                <a:cubicBezTo>
                  <a:pt x="10546" y="11198"/>
                  <a:pt x="10546" y="11268"/>
                  <a:pt x="10591" y="11268"/>
                </a:cubicBezTo>
                <a:cubicBezTo>
                  <a:pt x="10638" y="11268"/>
                  <a:pt x="10638" y="11198"/>
                  <a:pt x="10591" y="11198"/>
                </a:cubicBezTo>
                <a:close/>
                <a:moveTo>
                  <a:pt x="4396" y="11089"/>
                </a:moveTo>
                <a:cubicBezTo>
                  <a:pt x="4355" y="11089"/>
                  <a:pt x="4319" y="11142"/>
                  <a:pt x="4356" y="11179"/>
                </a:cubicBezTo>
                <a:cubicBezTo>
                  <a:pt x="4381" y="11204"/>
                  <a:pt x="4405" y="11229"/>
                  <a:pt x="4431" y="11255"/>
                </a:cubicBezTo>
                <a:cubicBezTo>
                  <a:pt x="4442" y="11266"/>
                  <a:pt x="4454" y="11271"/>
                  <a:pt x="4466" y="11271"/>
                </a:cubicBezTo>
                <a:cubicBezTo>
                  <a:pt x="4507" y="11271"/>
                  <a:pt x="4544" y="11218"/>
                  <a:pt x="4507" y="11181"/>
                </a:cubicBezTo>
                <a:cubicBezTo>
                  <a:pt x="4482" y="11156"/>
                  <a:pt x="4457" y="11130"/>
                  <a:pt x="4432" y="11105"/>
                </a:cubicBezTo>
                <a:cubicBezTo>
                  <a:pt x="4421" y="11094"/>
                  <a:pt x="4408" y="11089"/>
                  <a:pt x="4396" y="11089"/>
                </a:cubicBezTo>
                <a:close/>
                <a:moveTo>
                  <a:pt x="18498" y="11171"/>
                </a:moveTo>
                <a:cubicBezTo>
                  <a:pt x="18489" y="11171"/>
                  <a:pt x="18480" y="11177"/>
                  <a:pt x="18480" y="11188"/>
                </a:cubicBezTo>
                <a:lnTo>
                  <a:pt x="18480" y="11263"/>
                </a:lnTo>
                <a:cubicBezTo>
                  <a:pt x="18480" y="11274"/>
                  <a:pt x="18489" y="11280"/>
                  <a:pt x="18498" y="11280"/>
                </a:cubicBezTo>
                <a:cubicBezTo>
                  <a:pt x="18507" y="11280"/>
                  <a:pt x="18515" y="11275"/>
                  <a:pt x="18515" y="11263"/>
                </a:cubicBezTo>
                <a:lnTo>
                  <a:pt x="18515" y="11188"/>
                </a:lnTo>
                <a:cubicBezTo>
                  <a:pt x="18515" y="11177"/>
                  <a:pt x="18507" y="11171"/>
                  <a:pt x="18498" y="11171"/>
                </a:cubicBezTo>
                <a:close/>
                <a:moveTo>
                  <a:pt x="1482" y="11142"/>
                </a:moveTo>
                <a:cubicBezTo>
                  <a:pt x="1441" y="11142"/>
                  <a:pt x="1404" y="11195"/>
                  <a:pt x="1441" y="11233"/>
                </a:cubicBezTo>
                <a:lnTo>
                  <a:pt x="1486" y="11277"/>
                </a:lnTo>
                <a:cubicBezTo>
                  <a:pt x="1497" y="11288"/>
                  <a:pt x="1510" y="11293"/>
                  <a:pt x="1522" y="11293"/>
                </a:cubicBezTo>
                <a:cubicBezTo>
                  <a:pt x="1563" y="11293"/>
                  <a:pt x="1599" y="11240"/>
                  <a:pt x="1561" y="11203"/>
                </a:cubicBezTo>
                <a:lnTo>
                  <a:pt x="1517" y="11158"/>
                </a:lnTo>
                <a:cubicBezTo>
                  <a:pt x="1506" y="11147"/>
                  <a:pt x="1494" y="11142"/>
                  <a:pt x="1482" y="11142"/>
                </a:cubicBezTo>
                <a:close/>
                <a:moveTo>
                  <a:pt x="8126" y="11224"/>
                </a:moveTo>
                <a:cubicBezTo>
                  <a:pt x="8121" y="11224"/>
                  <a:pt x="8115" y="11226"/>
                  <a:pt x="8112" y="11231"/>
                </a:cubicBezTo>
                <a:cubicBezTo>
                  <a:pt x="8098" y="11249"/>
                  <a:pt x="8082" y="11262"/>
                  <a:pt x="8064" y="11268"/>
                </a:cubicBezTo>
                <a:cubicBezTo>
                  <a:pt x="8045" y="11276"/>
                  <a:pt x="8050" y="11304"/>
                  <a:pt x="8066" y="11304"/>
                </a:cubicBezTo>
                <a:cubicBezTo>
                  <a:pt x="8068" y="11304"/>
                  <a:pt x="8070" y="11303"/>
                  <a:pt x="8072" y="11303"/>
                </a:cubicBezTo>
                <a:cubicBezTo>
                  <a:pt x="8101" y="11293"/>
                  <a:pt x="8124" y="11275"/>
                  <a:pt x="8142" y="11250"/>
                </a:cubicBezTo>
                <a:cubicBezTo>
                  <a:pt x="8151" y="11237"/>
                  <a:pt x="8138" y="11224"/>
                  <a:pt x="8126" y="11224"/>
                </a:cubicBezTo>
                <a:close/>
                <a:moveTo>
                  <a:pt x="18061" y="11272"/>
                </a:moveTo>
                <a:cubicBezTo>
                  <a:pt x="18044" y="11272"/>
                  <a:pt x="18026" y="11284"/>
                  <a:pt x="18026" y="11307"/>
                </a:cubicBezTo>
                <a:lnTo>
                  <a:pt x="18026" y="11322"/>
                </a:lnTo>
                <a:cubicBezTo>
                  <a:pt x="18026" y="11345"/>
                  <a:pt x="18044" y="11356"/>
                  <a:pt x="18061" y="11356"/>
                </a:cubicBezTo>
                <a:cubicBezTo>
                  <a:pt x="18079" y="11356"/>
                  <a:pt x="18096" y="11345"/>
                  <a:pt x="18096" y="11322"/>
                </a:cubicBezTo>
                <a:lnTo>
                  <a:pt x="18096" y="11307"/>
                </a:lnTo>
                <a:cubicBezTo>
                  <a:pt x="18096" y="11284"/>
                  <a:pt x="18079" y="11272"/>
                  <a:pt x="18061" y="11272"/>
                </a:cubicBezTo>
                <a:close/>
                <a:moveTo>
                  <a:pt x="1990" y="11267"/>
                </a:moveTo>
                <a:cubicBezTo>
                  <a:pt x="1972" y="11267"/>
                  <a:pt x="1954" y="11278"/>
                  <a:pt x="1954" y="11301"/>
                </a:cubicBezTo>
                <a:lnTo>
                  <a:pt x="1954" y="11331"/>
                </a:lnTo>
                <a:cubicBezTo>
                  <a:pt x="1954" y="11354"/>
                  <a:pt x="1972" y="11365"/>
                  <a:pt x="1990" y="11365"/>
                </a:cubicBezTo>
                <a:cubicBezTo>
                  <a:pt x="2007" y="11365"/>
                  <a:pt x="2025" y="11354"/>
                  <a:pt x="2025" y="11331"/>
                </a:cubicBezTo>
                <a:lnTo>
                  <a:pt x="2025" y="11301"/>
                </a:lnTo>
                <a:cubicBezTo>
                  <a:pt x="2025" y="11278"/>
                  <a:pt x="2007" y="11267"/>
                  <a:pt x="1990" y="11267"/>
                </a:cubicBezTo>
                <a:close/>
                <a:moveTo>
                  <a:pt x="9199" y="11205"/>
                </a:moveTo>
                <a:cubicBezTo>
                  <a:pt x="9159" y="11205"/>
                  <a:pt x="9122" y="11258"/>
                  <a:pt x="9158" y="11296"/>
                </a:cubicBezTo>
                <a:cubicBezTo>
                  <a:pt x="9182" y="11320"/>
                  <a:pt x="9207" y="11347"/>
                  <a:pt x="9232" y="11372"/>
                </a:cubicBezTo>
                <a:cubicBezTo>
                  <a:pt x="9243" y="11383"/>
                  <a:pt x="9255" y="11388"/>
                  <a:pt x="9268" y="11388"/>
                </a:cubicBezTo>
                <a:cubicBezTo>
                  <a:pt x="9308" y="11388"/>
                  <a:pt x="9344" y="11334"/>
                  <a:pt x="9307" y="11297"/>
                </a:cubicBezTo>
                <a:cubicBezTo>
                  <a:pt x="9282" y="11272"/>
                  <a:pt x="9259" y="11246"/>
                  <a:pt x="9234" y="11221"/>
                </a:cubicBezTo>
                <a:cubicBezTo>
                  <a:pt x="9223" y="11210"/>
                  <a:pt x="9211" y="11205"/>
                  <a:pt x="9199" y="11205"/>
                </a:cubicBezTo>
                <a:close/>
                <a:moveTo>
                  <a:pt x="6601" y="11339"/>
                </a:moveTo>
                <a:cubicBezTo>
                  <a:pt x="6557" y="11339"/>
                  <a:pt x="6556" y="11409"/>
                  <a:pt x="6602" y="11409"/>
                </a:cubicBezTo>
                <a:cubicBezTo>
                  <a:pt x="6647" y="11409"/>
                  <a:pt x="6647" y="11339"/>
                  <a:pt x="6602" y="11339"/>
                </a:cubicBezTo>
                <a:cubicBezTo>
                  <a:pt x="6602" y="11339"/>
                  <a:pt x="6602" y="11339"/>
                  <a:pt x="6601" y="11339"/>
                </a:cubicBezTo>
                <a:close/>
                <a:moveTo>
                  <a:pt x="19848" y="11277"/>
                </a:moveTo>
                <a:cubicBezTo>
                  <a:pt x="19841" y="11277"/>
                  <a:pt x="19835" y="11278"/>
                  <a:pt x="19829" y="11282"/>
                </a:cubicBezTo>
                <a:cubicBezTo>
                  <a:pt x="19810" y="11292"/>
                  <a:pt x="19808" y="11313"/>
                  <a:pt x="19816" y="11330"/>
                </a:cubicBezTo>
                <a:cubicBezTo>
                  <a:pt x="19826" y="11355"/>
                  <a:pt x="19837" y="11380"/>
                  <a:pt x="19849" y="11404"/>
                </a:cubicBezTo>
                <a:cubicBezTo>
                  <a:pt x="19854" y="11417"/>
                  <a:pt x="19866" y="11422"/>
                  <a:pt x="19879" y="11422"/>
                </a:cubicBezTo>
                <a:cubicBezTo>
                  <a:pt x="19885" y="11422"/>
                  <a:pt x="19892" y="11421"/>
                  <a:pt x="19897" y="11418"/>
                </a:cubicBezTo>
                <a:cubicBezTo>
                  <a:pt x="19915" y="11407"/>
                  <a:pt x="19918" y="11386"/>
                  <a:pt x="19910" y="11370"/>
                </a:cubicBezTo>
                <a:cubicBezTo>
                  <a:pt x="19899" y="11344"/>
                  <a:pt x="19889" y="11319"/>
                  <a:pt x="19877" y="11294"/>
                </a:cubicBezTo>
                <a:cubicBezTo>
                  <a:pt x="19873" y="11283"/>
                  <a:pt x="19860" y="11277"/>
                  <a:pt x="19848" y="11277"/>
                </a:cubicBezTo>
                <a:close/>
                <a:moveTo>
                  <a:pt x="12951" y="11294"/>
                </a:moveTo>
                <a:cubicBezTo>
                  <a:pt x="12930" y="11294"/>
                  <a:pt x="12908" y="11311"/>
                  <a:pt x="12915" y="11337"/>
                </a:cubicBezTo>
                <a:cubicBezTo>
                  <a:pt x="12920" y="11357"/>
                  <a:pt x="12926" y="11377"/>
                  <a:pt x="12931" y="11398"/>
                </a:cubicBezTo>
                <a:cubicBezTo>
                  <a:pt x="12935" y="11416"/>
                  <a:pt x="12948" y="11424"/>
                  <a:pt x="12962" y="11424"/>
                </a:cubicBezTo>
                <a:cubicBezTo>
                  <a:pt x="12983" y="11424"/>
                  <a:pt x="13005" y="11406"/>
                  <a:pt x="12999" y="11380"/>
                </a:cubicBezTo>
                <a:cubicBezTo>
                  <a:pt x="12994" y="11360"/>
                  <a:pt x="12988" y="11340"/>
                  <a:pt x="12983" y="11319"/>
                </a:cubicBezTo>
                <a:cubicBezTo>
                  <a:pt x="12978" y="11302"/>
                  <a:pt x="12965" y="11294"/>
                  <a:pt x="12951" y="11294"/>
                </a:cubicBezTo>
                <a:close/>
                <a:moveTo>
                  <a:pt x="16395" y="11294"/>
                </a:moveTo>
                <a:cubicBezTo>
                  <a:pt x="16385" y="11294"/>
                  <a:pt x="16375" y="11297"/>
                  <a:pt x="16367" y="11301"/>
                </a:cubicBezTo>
                <a:cubicBezTo>
                  <a:pt x="16341" y="11317"/>
                  <a:pt x="16334" y="11349"/>
                  <a:pt x="16347" y="11375"/>
                </a:cubicBezTo>
                <a:cubicBezTo>
                  <a:pt x="16352" y="11385"/>
                  <a:pt x="16357" y="11394"/>
                  <a:pt x="16363" y="11404"/>
                </a:cubicBezTo>
                <a:cubicBezTo>
                  <a:pt x="16372" y="11422"/>
                  <a:pt x="16390" y="11431"/>
                  <a:pt x="16409" y="11431"/>
                </a:cubicBezTo>
                <a:cubicBezTo>
                  <a:pt x="16418" y="11431"/>
                  <a:pt x="16428" y="11429"/>
                  <a:pt x="16436" y="11424"/>
                </a:cubicBezTo>
                <a:cubicBezTo>
                  <a:pt x="16462" y="11408"/>
                  <a:pt x="16468" y="11377"/>
                  <a:pt x="16456" y="11351"/>
                </a:cubicBezTo>
                <a:cubicBezTo>
                  <a:pt x="16451" y="11340"/>
                  <a:pt x="16445" y="11330"/>
                  <a:pt x="16440" y="11320"/>
                </a:cubicBezTo>
                <a:cubicBezTo>
                  <a:pt x="16431" y="11303"/>
                  <a:pt x="16413" y="11294"/>
                  <a:pt x="16395" y="11294"/>
                </a:cubicBezTo>
                <a:close/>
                <a:moveTo>
                  <a:pt x="24549" y="11290"/>
                </a:moveTo>
                <a:cubicBezTo>
                  <a:pt x="24528" y="11290"/>
                  <a:pt x="24506" y="11307"/>
                  <a:pt x="24512" y="11334"/>
                </a:cubicBezTo>
                <a:cubicBezTo>
                  <a:pt x="24517" y="11358"/>
                  <a:pt x="24522" y="11383"/>
                  <a:pt x="24527" y="11408"/>
                </a:cubicBezTo>
                <a:cubicBezTo>
                  <a:pt x="24530" y="11426"/>
                  <a:pt x="24543" y="11434"/>
                  <a:pt x="24557" y="11434"/>
                </a:cubicBezTo>
                <a:cubicBezTo>
                  <a:pt x="24577" y="11434"/>
                  <a:pt x="24600" y="11417"/>
                  <a:pt x="24595" y="11391"/>
                </a:cubicBezTo>
                <a:cubicBezTo>
                  <a:pt x="24591" y="11365"/>
                  <a:pt x="24585" y="11340"/>
                  <a:pt x="24580" y="11315"/>
                </a:cubicBezTo>
                <a:cubicBezTo>
                  <a:pt x="24576" y="11297"/>
                  <a:pt x="24563" y="11290"/>
                  <a:pt x="24549" y="11290"/>
                </a:cubicBezTo>
                <a:close/>
                <a:moveTo>
                  <a:pt x="561" y="11347"/>
                </a:moveTo>
                <a:cubicBezTo>
                  <a:pt x="526" y="11347"/>
                  <a:pt x="516" y="11405"/>
                  <a:pt x="553" y="11418"/>
                </a:cubicBezTo>
                <a:cubicBezTo>
                  <a:pt x="567" y="11423"/>
                  <a:pt x="583" y="11428"/>
                  <a:pt x="597" y="11435"/>
                </a:cubicBezTo>
                <a:cubicBezTo>
                  <a:pt x="602" y="11436"/>
                  <a:pt x="607" y="11437"/>
                  <a:pt x="611" y="11437"/>
                </a:cubicBezTo>
                <a:cubicBezTo>
                  <a:pt x="646" y="11437"/>
                  <a:pt x="656" y="11380"/>
                  <a:pt x="617" y="11366"/>
                </a:cubicBezTo>
                <a:cubicBezTo>
                  <a:pt x="603" y="11361"/>
                  <a:pt x="587" y="11356"/>
                  <a:pt x="573" y="11350"/>
                </a:cubicBezTo>
                <a:cubicBezTo>
                  <a:pt x="569" y="11348"/>
                  <a:pt x="565" y="11347"/>
                  <a:pt x="561" y="11347"/>
                </a:cubicBezTo>
                <a:close/>
                <a:moveTo>
                  <a:pt x="246" y="11397"/>
                </a:moveTo>
                <a:cubicBezTo>
                  <a:pt x="201" y="11397"/>
                  <a:pt x="201" y="11467"/>
                  <a:pt x="246" y="11467"/>
                </a:cubicBezTo>
                <a:lnTo>
                  <a:pt x="262" y="11467"/>
                </a:lnTo>
                <a:cubicBezTo>
                  <a:pt x="307" y="11467"/>
                  <a:pt x="308" y="11397"/>
                  <a:pt x="262" y="11397"/>
                </a:cubicBezTo>
                <a:close/>
                <a:moveTo>
                  <a:pt x="5426" y="11362"/>
                </a:moveTo>
                <a:cubicBezTo>
                  <a:pt x="5413" y="11362"/>
                  <a:pt x="5400" y="11370"/>
                  <a:pt x="5393" y="11380"/>
                </a:cubicBezTo>
                <a:cubicBezTo>
                  <a:pt x="5383" y="11398"/>
                  <a:pt x="5390" y="11417"/>
                  <a:pt x="5406" y="11428"/>
                </a:cubicBezTo>
                <a:cubicBezTo>
                  <a:pt x="5426" y="11444"/>
                  <a:pt x="5446" y="11459"/>
                  <a:pt x="5467" y="11472"/>
                </a:cubicBezTo>
                <a:cubicBezTo>
                  <a:pt x="5472" y="11476"/>
                  <a:pt x="5478" y="11478"/>
                  <a:pt x="5483" y="11478"/>
                </a:cubicBezTo>
                <a:cubicBezTo>
                  <a:pt x="5496" y="11478"/>
                  <a:pt x="5508" y="11470"/>
                  <a:pt x="5515" y="11460"/>
                </a:cubicBezTo>
                <a:cubicBezTo>
                  <a:pt x="5525" y="11441"/>
                  <a:pt x="5518" y="11423"/>
                  <a:pt x="5502" y="11411"/>
                </a:cubicBezTo>
                <a:cubicBezTo>
                  <a:pt x="5482" y="11396"/>
                  <a:pt x="5462" y="11381"/>
                  <a:pt x="5441" y="11366"/>
                </a:cubicBezTo>
                <a:cubicBezTo>
                  <a:pt x="5437" y="11363"/>
                  <a:pt x="5432" y="11362"/>
                  <a:pt x="5426" y="11362"/>
                </a:cubicBezTo>
                <a:close/>
                <a:moveTo>
                  <a:pt x="3956" y="11438"/>
                </a:moveTo>
                <a:cubicBezTo>
                  <a:pt x="3912" y="11438"/>
                  <a:pt x="3913" y="11508"/>
                  <a:pt x="3958" y="11508"/>
                </a:cubicBezTo>
                <a:cubicBezTo>
                  <a:pt x="4004" y="11508"/>
                  <a:pt x="4004" y="11438"/>
                  <a:pt x="3958" y="11438"/>
                </a:cubicBezTo>
                <a:cubicBezTo>
                  <a:pt x="3957" y="11438"/>
                  <a:pt x="3957" y="11438"/>
                  <a:pt x="3956" y="11438"/>
                </a:cubicBezTo>
                <a:close/>
                <a:moveTo>
                  <a:pt x="6024" y="11383"/>
                </a:moveTo>
                <a:cubicBezTo>
                  <a:pt x="6007" y="11383"/>
                  <a:pt x="5997" y="11407"/>
                  <a:pt x="6013" y="11415"/>
                </a:cubicBezTo>
                <a:cubicBezTo>
                  <a:pt x="6023" y="11419"/>
                  <a:pt x="6030" y="11424"/>
                  <a:pt x="6039" y="11428"/>
                </a:cubicBezTo>
                <a:cubicBezTo>
                  <a:pt x="6036" y="11428"/>
                  <a:pt x="6033" y="11427"/>
                  <a:pt x="6031" y="11427"/>
                </a:cubicBezTo>
                <a:cubicBezTo>
                  <a:pt x="6022" y="11427"/>
                  <a:pt x="6013" y="11431"/>
                  <a:pt x="6005" y="11438"/>
                </a:cubicBezTo>
                <a:cubicBezTo>
                  <a:pt x="5999" y="11442"/>
                  <a:pt x="5993" y="11443"/>
                  <a:pt x="5986" y="11443"/>
                </a:cubicBezTo>
                <a:cubicBezTo>
                  <a:pt x="5984" y="11443"/>
                  <a:pt x="5981" y="11443"/>
                  <a:pt x="5979" y="11443"/>
                </a:cubicBezTo>
                <a:cubicBezTo>
                  <a:pt x="5976" y="11442"/>
                  <a:pt x="5973" y="11442"/>
                  <a:pt x="5970" y="11442"/>
                </a:cubicBezTo>
                <a:cubicBezTo>
                  <a:pt x="5931" y="11442"/>
                  <a:pt x="5917" y="11502"/>
                  <a:pt x="5959" y="11511"/>
                </a:cubicBezTo>
                <a:cubicBezTo>
                  <a:pt x="5968" y="11513"/>
                  <a:pt x="5977" y="11514"/>
                  <a:pt x="5985" y="11514"/>
                </a:cubicBezTo>
                <a:cubicBezTo>
                  <a:pt x="6010" y="11514"/>
                  <a:pt x="6033" y="11505"/>
                  <a:pt x="6053" y="11487"/>
                </a:cubicBezTo>
                <a:cubicBezTo>
                  <a:pt x="6068" y="11475"/>
                  <a:pt x="6066" y="11449"/>
                  <a:pt x="6053" y="11437"/>
                </a:cubicBezTo>
                <a:cubicBezTo>
                  <a:pt x="6050" y="11435"/>
                  <a:pt x="6049" y="11433"/>
                  <a:pt x="6047" y="11432"/>
                </a:cubicBezTo>
                <a:lnTo>
                  <a:pt x="6047" y="11432"/>
                </a:lnTo>
                <a:cubicBezTo>
                  <a:pt x="6048" y="11433"/>
                  <a:pt x="6049" y="11433"/>
                  <a:pt x="6050" y="11433"/>
                </a:cubicBezTo>
                <a:cubicBezTo>
                  <a:pt x="6069" y="11433"/>
                  <a:pt x="6081" y="11409"/>
                  <a:pt x="6063" y="11401"/>
                </a:cubicBezTo>
                <a:cubicBezTo>
                  <a:pt x="6052" y="11396"/>
                  <a:pt x="6043" y="11391"/>
                  <a:pt x="6032" y="11385"/>
                </a:cubicBezTo>
                <a:cubicBezTo>
                  <a:pt x="6029" y="11384"/>
                  <a:pt x="6027" y="11383"/>
                  <a:pt x="6024" y="11383"/>
                </a:cubicBezTo>
                <a:close/>
                <a:moveTo>
                  <a:pt x="7292" y="11402"/>
                </a:moveTo>
                <a:cubicBezTo>
                  <a:pt x="7284" y="11402"/>
                  <a:pt x="7276" y="11405"/>
                  <a:pt x="7268" y="11413"/>
                </a:cubicBezTo>
                <a:lnTo>
                  <a:pt x="7223" y="11457"/>
                </a:lnTo>
                <a:cubicBezTo>
                  <a:pt x="7197" y="11481"/>
                  <a:pt x="7223" y="11517"/>
                  <a:pt x="7250" y="11517"/>
                </a:cubicBezTo>
                <a:cubicBezTo>
                  <a:pt x="7258" y="11517"/>
                  <a:pt x="7266" y="11514"/>
                  <a:pt x="7274" y="11507"/>
                </a:cubicBezTo>
                <a:lnTo>
                  <a:pt x="7318" y="11462"/>
                </a:lnTo>
                <a:cubicBezTo>
                  <a:pt x="7344" y="11437"/>
                  <a:pt x="7319" y="11402"/>
                  <a:pt x="7292" y="11402"/>
                </a:cubicBezTo>
                <a:close/>
                <a:moveTo>
                  <a:pt x="5061" y="11439"/>
                </a:moveTo>
                <a:cubicBezTo>
                  <a:pt x="5053" y="11439"/>
                  <a:pt x="5044" y="11442"/>
                  <a:pt x="5037" y="11449"/>
                </a:cubicBezTo>
                <a:lnTo>
                  <a:pt x="5021" y="11465"/>
                </a:lnTo>
                <a:cubicBezTo>
                  <a:pt x="4996" y="11490"/>
                  <a:pt x="5020" y="11525"/>
                  <a:pt x="5047" y="11525"/>
                </a:cubicBezTo>
                <a:cubicBezTo>
                  <a:pt x="5055" y="11525"/>
                  <a:pt x="5063" y="11522"/>
                  <a:pt x="5071" y="11514"/>
                </a:cubicBezTo>
                <a:lnTo>
                  <a:pt x="5086" y="11498"/>
                </a:lnTo>
                <a:cubicBezTo>
                  <a:pt x="5112" y="11473"/>
                  <a:pt x="5088" y="11439"/>
                  <a:pt x="5061" y="11439"/>
                </a:cubicBezTo>
                <a:close/>
                <a:moveTo>
                  <a:pt x="11373" y="11406"/>
                </a:moveTo>
                <a:cubicBezTo>
                  <a:pt x="11332" y="11406"/>
                  <a:pt x="11296" y="11459"/>
                  <a:pt x="11333" y="11496"/>
                </a:cubicBezTo>
                <a:lnTo>
                  <a:pt x="11349" y="11512"/>
                </a:lnTo>
                <a:cubicBezTo>
                  <a:pt x="11360" y="11523"/>
                  <a:pt x="11372" y="11528"/>
                  <a:pt x="11385" y="11528"/>
                </a:cubicBezTo>
                <a:cubicBezTo>
                  <a:pt x="11425" y="11528"/>
                  <a:pt x="11461" y="11475"/>
                  <a:pt x="11424" y="11438"/>
                </a:cubicBezTo>
                <a:lnTo>
                  <a:pt x="11409" y="11422"/>
                </a:lnTo>
                <a:cubicBezTo>
                  <a:pt x="11398" y="11411"/>
                  <a:pt x="11385" y="11406"/>
                  <a:pt x="11373" y="11406"/>
                </a:cubicBezTo>
                <a:close/>
                <a:moveTo>
                  <a:pt x="19130" y="11406"/>
                </a:moveTo>
                <a:cubicBezTo>
                  <a:pt x="19112" y="11406"/>
                  <a:pt x="19092" y="11416"/>
                  <a:pt x="19082" y="11433"/>
                </a:cubicBezTo>
                <a:cubicBezTo>
                  <a:pt x="19067" y="11460"/>
                  <a:pt x="19077" y="11491"/>
                  <a:pt x="19102" y="11507"/>
                </a:cubicBezTo>
                <a:cubicBezTo>
                  <a:pt x="19118" y="11517"/>
                  <a:pt x="19133" y="11527"/>
                  <a:pt x="19147" y="11537"/>
                </a:cubicBezTo>
                <a:cubicBezTo>
                  <a:pt x="19155" y="11542"/>
                  <a:pt x="19163" y="11545"/>
                  <a:pt x="19172" y="11545"/>
                </a:cubicBezTo>
                <a:cubicBezTo>
                  <a:pt x="19191" y="11545"/>
                  <a:pt x="19211" y="11534"/>
                  <a:pt x="19221" y="11517"/>
                </a:cubicBezTo>
                <a:cubicBezTo>
                  <a:pt x="19234" y="11491"/>
                  <a:pt x="19224" y="11460"/>
                  <a:pt x="19201" y="11444"/>
                </a:cubicBezTo>
                <a:cubicBezTo>
                  <a:pt x="19185" y="11433"/>
                  <a:pt x="19170" y="11424"/>
                  <a:pt x="19156" y="11414"/>
                </a:cubicBezTo>
                <a:cubicBezTo>
                  <a:pt x="19148" y="11409"/>
                  <a:pt x="19139" y="11406"/>
                  <a:pt x="19130" y="11406"/>
                </a:cubicBezTo>
                <a:close/>
                <a:moveTo>
                  <a:pt x="20781" y="11441"/>
                </a:moveTo>
                <a:cubicBezTo>
                  <a:pt x="20758" y="11441"/>
                  <a:pt x="20737" y="11458"/>
                  <a:pt x="20730" y="11480"/>
                </a:cubicBezTo>
                <a:cubicBezTo>
                  <a:pt x="20725" y="11495"/>
                  <a:pt x="20720" y="11509"/>
                  <a:pt x="20714" y="11524"/>
                </a:cubicBezTo>
                <a:cubicBezTo>
                  <a:pt x="20705" y="11551"/>
                  <a:pt x="20725" y="11582"/>
                  <a:pt x="20751" y="11590"/>
                </a:cubicBezTo>
                <a:cubicBezTo>
                  <a:pt x="20755" y="11591"/>
                  <a:pt x="20760" y="11591"/>
                  <a:pt x="20764" y="11591"/>
                </a:cubicBezTo>
                <a:cubicBezTo>
                  <a:pt x="20788" y="11591"/>
                  <a:pt x="20809" y="11575"/>
                  <a:pt x="20816" y="11553"/>
                </a:cubicBezTo>
                <a:cubicBezTo>
                  <a:pt x="20821" y="11537"/>
                  <a:pt x="20826" y="11523"/>
                  <a:pt x="20832" y="11508"/>
                </a:cubicBezTo>
                <a:cubicBezTo>
                  <a:pt x="20841" y="11482"/>
                  <a:pt x="20821" y="11450"/>
                  <a:pt x="20795" y="11443"/>
                </a:cubicBezTo>
                <a:cubicBezTo>
                  <a:pt x="20790" y="11442"/>
                  <a:pt x="20786" y="11441"/>
                  <a:pt x="20781" y="11441"/>
                </a:cubicBezTo>
                <a:close/>
                <a:moveTo>
                  <a:pt x="8757" y="11523"/>
                </a:moveTo>
                <a:cubicBezTo>
                  <a:pt x="8711" y="11523"/>
                  <a:pt x="8711" y="11593"/>
                  <a:pt x="8757" y="11593"/>
                </a:cubicBezTo>
                <a:lnTo>
                  <a:pt x="8773" y="11593"/>
                </a:lnTo>
                <a:cubicBezTo>
                  <a:pt x="8774" y="11593"/>
                  <a:pt x="8774" y="11593"/>
                  <a:pt x="8775" y="11593"/>
                </a:cubicBezTo>
                <a:cubicBezTo>
                  <a:pt x="8819" y="11593"/>
                  <a:pt x="8818" y="11523"/>
                  <a:pt x="8773" y="11523"/>
                </a:cubicBezTo>
                <a:close/>
                <a:moveTo>
                  <a:pt x="22583" y="11524"/>
                </a:moveTo>
                <a:cubicBezTo>
                  <a:pt x="22537" y="11524"/>
                  <a:pt x="22537" y="11594"/>
                  <a:pt x="22583" y="11594"/>
                </a:cubicBezTo>
                <a:lnTo>
                  <a:pt x="22613" y="11594"/>
                </a:lnTo>
                <a:cubicBezTo>
                  <a:pt x="22613" y="11594"/>
                  <a:pt x="22613" y="11594"/>
                  <a:pt x="22614" y="11594"/>
                </a:cubicBezTo>
                <a:cubicBezTo>
                  <a:pt x="22659" y="11594"/>
                  <a:pt x="22658" y="11524"/>
                  <a:pt x="22613" y="11524"/>
                </a:cubicBezTo>
                <a:close/>
                <a:moveTo>
                  <a:pt x="17265" y="11510"/>
                </a:moveTo>
                <a:cubicBezTo>
                  <a:pt x="17248" y="11510"/>
                  <a:pt x="17230" y="11521"/>
                  <a:pt x="17230" y="11545"/>
                </a:cubicBezTo>
                <a:lnTo>
                  <a:pt x="17230" y="11560"/>
                </a:lnTo>
                <a:cubicBezTo>
                  <a:pt x="17230" y="11583"/>
                  <a:pt x="17248" y="11595"/>
                  <a:pt x="17265" y="11595"/>
                </a:cubicBezTo>
                <a:cubicBezTo>
                  <a:pt x="17283" y="11595"/>
                  <a:pt x="17300" y="11583"/>
                  <a:pt x="17300" y="11560"/>
                </a:cubicBezTo>
                <a:lnTo>
                  <a:pt x="17300" y="11545"/>
                </a:lnTo>
                <a:cubicBezTo>
                  <a:pt x="17300" y="11521"/>
                  <a:pt x="17283" y="11510"/>
                  <a:pt x="17265" y="11510"/>
                </a:cubicBezTo>
                <a:close/>
                <a:moveTo>
                  <a:pt x="18006" y="11518"/>
                </a:moveTo>
                <a:cubicBezTo>
                  <a:pt x="17983" y="11518"/>
                  <a:pt x="17960" y="11524"/>
                  <a:pt x="17939" y="11534"/>
                </a:cubicBezTo>
                <a:cubicBezTo>
                  <a:pt x="17904" y="11551"/>
                  <a:pt x="17926" y="11600"/>
                  <a:pt x="17959" y="11600"/>
                </a:cubicBezTo>
                <a:cubicBezTo>
                  <a:pt x="17964" y="11600"/>
                  <a:pt x="17969" y="11599"/>
                  <a:pt x="17975" y="11596"/>
                </a:cubicBezTo>
                <a:cubicBezTo>
                  <a:pt x="17985" y="11591"/>
                  <a:pt x="17994" y="11589"/>
                  <a:pt x="18003" y="11589"/>
                </a:cubicBezTo>
                <a:cubicBezTo>
                  <a:pt x="18014" y="11589"/>
                  <a:pt x="18024" y="11592"/>
                  <a:pt x="18036" y="11597"/>
                </a:cubicBezTo>
                <a:cubicBezTo>
                  <a:pt x="18039" y="11599"/>
                  <a:pt x="18043" y="11599"/>
                  <a:pt x="18047" y="11599"/>
                </a:cubicBezTo>
                <a:cubicBezTo>
                  <a:pt x="18062" y="11599"/>
                  <a:pt x="18076" y="11586"/>
                  <a:pt x="18080" y="11572"/>
                </a:cubicBezTo>
                <a:cubicBezTo>
                  <a:pt x="18086" y="11551"/>
                  <a:pt x="18073" y="11534"/>
                  <a:pt x="18056" y="11528"/>
                </a:cubicBezTo>
                <a:cubicBezTo>
                  <a:pt x="18040" y="11521"/>
                  <a:pt x="18023" y="11518"/>
                  <a:pt x="18006" y="11518"/>
                </a:cubicBezTo>
                <a:close/>
                <a:moveTo>
                  <a:pt x="3148" y="11463"/>
                </a:moveTo>
                <a:cubicBezTo>
                  <a:pt x="3130" y="11463"/>
                  <a:pt x="3110" y="11473"/>
                  <a:pt x="3101" y="11490"/>
                </a:cubicBezTo>
                <a:cubicBezTo>
                  <a:pt x="3096" y="11501"/>
                  <a:pt x="3091" y="11509"/>
                  <a:pt x="3085" y="11519"/>
                </a:cubicBezTo>
                <a:cubicBezTo>
                  <a:pt x="3073" y="11546"/>
                  <a:pt x="3079" y="11577"/>
                  <a:pt x="3105" y="11593"/>
                </a:cubicBezTo>
                <a:cubicBezTo>
                  <a:pt x="3114" y="11598"/>
                  <a:pt x="3123" y="11600"/>
                  <a:pt x="3133" y="11600"/>
                </a:cubicBezTo>
                <a:cubicBezTo>
                  <a:pt x="3152" y="11600"/>
                  <a:pt x="3170" y="11591"/>
                  <a:pt x="3179" y="11574"/>
                </a:cubicBezTo>
                <a:cubicBezTo>
                  <a:pt x="3184" y="11563"/>
                  <a:pt x="3189" y="11554"/>
                  <a:pt x="3194" y="11543"/>
                </a:cubicBezTo>
                <a:cubicBezTo>
                  <a:pt x="3208" y="11517"/>
                  <a:pt x="3201" y="11485"/>
                  <a:pt x="3174" y="11470"/>
                </a:cubicBezTo>
                <a:cubicBezTo>
                  <a:pt x="3167" y="11465"/>
                  <a:pt x="3158" y="11463"/>
                  <a:pt x="3148" y="11463"/>
                </a:cubicBezTo>
                <a:close/>
                <a:moveTo>
                  <a:pt x="12528" y="11550"/>
                </a:moveTo>
                <a:cubicBezTo>
                  <a:pt x="12511" y="11550"/>
                  <a:pt x="12493" y="11561"/>
                  <a:pt x="12493" y="11584"/>
                </a:cubicBezTo>
                <a:lnTo>
                  <a:pt x="12493" y="11600"/>
                </a:lnTo>
                <a:cubicBezTo>
                  <a:pt x="12493" y="11623"/>
                  <a:pt x="12511" y="11634"/>
                  <a:pt x="12528" y="11634"/>
                </a:cubicBezTo>
                <a:cubicBezTo>
                  <a:pt x="12546" y="11634"/>
                  <a:pt x="12564" y="11623"/>
                  <a:pt x="12564" y="11600"/>
                </a:cubicBezTo>
                <a:lnTo>
                  <a:pt x="12564" y="11584"/>
                </a:lnTo>
                <a:cubicBezTo>
                  <a:pt x="12564" y="11561"/>
                  <a:pt x="12546" y="11550"/>
                  <a:pt x="12528" y="11550"/>
                </a:cubicBezTo>
                <a:close/>
                <a:moveTo>
                  <a:pt x="13597" y="11565"/>
                </a:moveTo>
                <a:cubicBezTo>
                  <a:pt x="13569" y="11565"/>
                  <a:pt x="13546" y="11601"/>
                  <a:pt x="13571" y="11626"/>
                </a:cubicBezTo>
                <a:lnTo>
                  <a:pt x="13587" y="11642"/>
                </a:lnTo>
                <a:cubicBezTo>
                  <a:pt x="13594" y="11649"/>
                  <a:pt x="13602" y="11652"/>
                  <a:pt x="13610" y="11652"/>
                </a:cubicBezTo>
                <a:cubicBezTo>
                  <a:pt x="13637" y="11652"/>
                  <a:pt x="13662" y="11616"/>
                  <a:pt x="13637" y="11592"/>
                </a:cubicBezTo>
                <a:cubicBezTo>
                  <a:pt x="13629" y="11586"/>
                  <a:pt x="13625" y="11581"/>
                  <a:pt x="13621" y="11576"/>
                </a:cubicBezTo>
                <a:cubicBezTo>
                  <a:pt x="13613" y="11569"/>
                  <a:pt x="13605" y="11565"/>
                  <a:pt x="13597" y="11565"/>
                </a:cubicBezTo>
                <a:close/>
                <a:moveTo>
                  <a:pt x="4662" y="11590"/>
                </a:moveTo>
                <a:cubicBezTo>
                  <a:pt x="4618" y="11590"/>
                  <a:pt x="4619" y="11660"/>
                  <a:pt x="4664" y="11660"/>
                </a:cubicBezTo>
                <a:lnTo>
                  <a:pt x="4680" y="11660"/>
                </a:lnTo>
                <a:cubicBezTo>
                  <a:pt x="4725" y="11660"/>
                  <a:pt x="4725" y="11590"/>
                  <a:pt x="4680" y="11590"/>
                </a:cubicBezTo>
                <a:lnTo>
                  <a:pt x="4664" y="11590"/>
                </a:lnTo>
                <a:cubicBezTo>
                  <a:pt x="4664" y="11590"/>
                  <a:pt x="4663" y="11590"/>
                  <a:pt x="4662" y="11590"/>
                </a:cubicBezTo>
                <a:close/>
                <a:moveTo>
                  <a:pt x="24352" y="11559"/>
                </a:moveTo>
                <a:cubicBezTo>
                  <a:pt x="24328" y="11559"/>
                  <a:pt x="24304" y="11585"/>
                  <a:pt x="24318" y="11613"/>
                </a:cubicBezTo>
                <a:cubicBezTo>
                  <a:pt x="24323" y="11623"/>
                  <a:pt x="24329" y="11633"/>
                  <a:pt x="24334" y="11643"/>
                </a:cubicBezTo>
                <a:cubicBezTo>
                  <a:pt x="24340" y="11656"/>
                  <a:pt x="24351" y="11661"/>
                  <a:pt x="24362" y="11661"/>
                </a:cubicBezTo>
                <a:cubicBezTo>
                  <a:pt x="24385" y="11661"/>
                  <a:pt x="24410" y="11635"/>
                  <a:pt x="24396" y="11607"/>
                </a:cubicBezTo>
                <a:cubicBezTo>
                  <a:pt x="24388" y="11597"/>
                  <a:pt x="24383" y="11587"/>
                  <a:pt x="24380" y="11577"/>
                </a:cubicBezTo>
                <a:cubicBezTo>
                  <a:pt x="24373" y="11565"/>
                  <a:pt x="24363" y="11559"/>
                  <a:pt x="24352" y="11559"/>
                </a:cubicBezTo>
                <a:close/>
                <a:moveTo>
                  <a:pt x="15777" y="11552"/>
                </a:moveTo>
                <a:cubicBezTo>
                  <a:pt x="15759" y="11552"/>
                  <a:pt x="15741" y="11563"/>
                  <a:pt x="15740" y="11586"/>
                </a:cubicBezTo>
                <a:cubicBezTo>
                  <a:pt x="15738" y="11623"/>
                  <a:pt x="15762" y="11655"/>
                  <a:pt x="15798" y="11665"/>
                </a:cubicBezTo>
                <a:cubicBezTo>
                  <a:pt x="15802" y="11666"/>
                  <a:pt x="15806" y="11667"/>
                  <a:pt x="15809" y="11667"/>
                </a:cubicBezTo>
                <a:cubicBezTo>
                  <a:pt x="15845" y="11667"/>
                  <a:pt x="15856" y="11607"/>
                  <a:pt x="15817" y="11596"/>
                </a:cubicBezTo>
                <a:cubicBezTo>
                  <a:pt x="15811" y="11593"/>
                  <a:pt x="15812" y="11591"/>
                  <a:pt x="15812" y="11586"/>
                </a:cubicBezTo>
                <a:cubicBezTo>
                  <a:pt x="15813" y="11563"/>
                  <a:pt x="15795" y="11552"/>
                  <a:pt x="15777" y="11552"/>
                </a:cubicBezTo>
                <a:close/>
                <a:moveTo>
                  <a:pt x="5784" y="11576"/>
                </a:moveTo>
                <a:cubicBezTo>
                  <a:pt x="5756" y="11576"/>
                  <a:pt x="5731" y="11612"/>
                  <a:pt x="5757" y="11637"/>
                </a:cubicBezTo>
                <a:cubicBezTo>
                  <a:pt x="5767" y="11647"/>
                  <a:pt x="5778" y="11656"/>
                  <a:pt x="5788" y="11665"/>
                </a:cubicBezTo>
                <a:cubicBezTo>
                  <a:pt x="5796" y="11672"/>
                  <a:pt x="5804" y="11675"/>
                  <a:pt x="5812" y="11675"/>
                </a:cubicBezTo>
                <a:cubicBezTo>
                  <a:pt x="5840" y="11675"/>
                  <a:pt x="5864" y="11640"/>
                  <a:pt x="5839" y="11616"/>
                </a:cubicBezTo>
                <a:cubicBezTo>
                  <a:pt x="5828" y="11605"/>
                  <a:pt x="5818" y="11596"/>
                  <a:pt x="5807" y="11586"/>
                </a:cubicBezTo>
                <a:cubicBezTo>
                  <a:pt x="5800" y="11579"/>
                  <a:pt x="5792" y="11576"/>
                  <a:pt x="5784" y="11576"/>
                </a:cubicBezTo>
                <a:close/>
                <a:moveTo>
                  <a:pt x="23931" y="11607"/>
                </a:moveTo>
                <a:cubicBezTo>
                  <a:pt x="23917" y="11607"/>
                  <a:pt x="23905" y="11625"/>
                  <a:pt x="23917" y="11637"/>
                </a:cubicBezTo>
                <a:lnTo>
                  <a:pt x="23962" y="11681"/>
                </a:lnTo>
                <a:cubicBezTo>
                  <a:pt x="23966" y="11684"/>
                  <a:pt x="23970" y="11686"/>
                  <a:pt x="23974" y="11686"/>
                </a:cubicBezTo>
                <a:cubicBezTo>
                  <a:pt x="23987" y="11686"/>
                  <a:pt x="24000" y="11669"/>
                  <a:pt x="23987" y="11656"/>
                </a:cubicBezTo>
                <a:lnTo>
                  <a:pt x="23942" y="11612"/>
                </a:lnTo>
                <a:cubicBezTo>
                  <a:pt x="23939" y="11608"/>
                  <a:pt x="23935" y="11607"/>
                  <a:pt x="23931" y="11607"/>
                </a:cubicBezTo>
                <a:close/>
                <a:moveTo>
                  <a:pt x="14425" y="11622"/>
                </a:moveTo>
                <a:cubicBezTo>
                  <a:pt x="14379" y="11622"/>
                  <a:pt x="14379" y="11692"/>
                  <a:pt x="14425" y="11692"/>
                </a:cubicBezTo>
                <a:lnTo>
                  <a:pt x="14455" y="11692"/>
                </a:lnTo>
                <a:cubicBezTo>
                  <a:pt x="14501" y="11692"/>
                  <a:pt x="14501" y="11622"/>
                  <a:pt x="14455" y="11622"/>
                </a:cubicBezTo>
                <a:close/>
                <a:moveTo>
                  <a:pt x="21982" y="11628"/>
                </a:moveTo>
                <a:cubicBezTo>
                  <a:pt x="21964" y="11628"/>
                  <a:pt x="21946" y="11640"/>
                  <a:pt x="21946" y="11663"/>
                </a:cubicBezTo>
                <a:lnTo>
                  <a:pt x="21946" y="11679"/>
                </a:lnTo>
                <a:cubicBezTo>
                  <a:pt x="21946" y="11701"/>
                  <a:pt x="21964" y="11712"/>
                  <a:pt x="21982" y="11712"/>
                </a:cubicBezTo>
                <a:cubicBezTo>
                  <a:pt x="22000" y="11712"/>
                  <a:pt x="22018" y="11701"/>
                  <a:pt x="22018" y="11679"/>
                </a:cubicBezTo>
                <a:lnTo>
                  <a:pt x="22018" y="11663"/>
                </a:lnTo>
                <a:cubicBezTo>
                  <a:pt x="22018" y="11640"/>
                  <a:pt x="22000" y="11628"/>
                  <a:pt x="21982" y="11628"/>
                </a:cubicBezTo>
                <a:close/>
                <a:moveTo>
                  <a:pt x="1029" y="11624"/>
                </a:moveTo>
                <a:cubicBezTo>
                  <a:pt x="1005" y="11624"/>
                  <a:pt x="980" y="11649"/>
                  <a:pt x="995" y="11677"/>
                </a:cubicBezTo>
                <a:cubicBezTo>
                  <a:pt x="1004" y="11692"/>
                  <a:pt x="1015" y="11703"/>
                  <a:pt x="1029" y="11711"/>
                </a:cubicBezTo>
                <a:cubicBezTo>
                  <a:pt x="1034" y="11718"/>
                  <a:pt x="1043" y="11726"/>
                  <a:pt x="1056" y="11726"/>
                </a:cubicBezTo>
                <a:lnTo>
                  <a:pt x="1077" y="11726"/>
                </a:lnTo>
                <a:cubicBezTo>
                  <a:pt x="1079" y="11726"/>
                  <a:pt x="1082" y="11724"/>
                  <a:pt x="1085" y="11724"/>
                </a:cubicBezTo>
                <a:lnTo>
                  <a:pt x="1086" y="11724"/>
                </a:lnTo>
                <a:cubicBezTo>
                  <a:pt x="1088" y="11724"/>
                  <a:pt x="1088" y="11723"/>
                  <a:pt x="1089" y="11723"/>
                </a:cubicBezTo>
                <a:cubicBezTo>
                  <a:pt x="1096" y="11721"/>
                  <a:pt x="1101" y="11714"/>
                  <a:pt x="1104" y="11708"/>
                </a:cubicBezTo>
                <a:cubicBezTo>
                  <a:pt x="1109" y="11702"/>
                  <a:pt x="1111" y="11695"/>
                  <a:pt x="1111" y="11688"/>
                </a:cubicBezTo>
                <a:cubicBezTo>
                  <a:pt x="1111" y="11678"/>
                  <a:pt x="1107" y="11670"/>
                  <a:pt x="1101" y="11665"/>
                </a:cubicBezTo>
                <a:cubicBezTo>
                  <a:pt x="1093" y="11660"/>
                  <a:pt x="1087" y="11655"/>
                  <a:pt x="1076" y="11655"/>
                </a:cubicBezTo>
                <a:cubicBezTo>
                  <a:pt x="1074" y="11655"/>
                  <a:pt x="1073" y="11653"/>
                  <a:pt x="1072" y="11653"/>
                </a:cubicBezTo>
                <a:cubicBezTo>
                  <a:pt x="1064" y="11651"/>
                  <a:pt x="1060" y="11646"/>
                  <a:pt x="1057" y="11642"/>
                </a:cubicBezTo>
                <a:cubicBezTo>
                  <a:pt x="1050" y="11629"/>
                  <a:pt x="1040" y="11624"/>
                  <a:pt x="1029" y="11624"/>
                </a:cubicBezTo>
                <a:close/>
                <a:moveTo>
                  <a:pt x="2517" y="11580"/>
                </a:moveTo>
                <a:cubicBezTo>
                  <a:pt x="2497" y="11580"/>
                  <a:pt x="2477" y="11591"/>
                  <a:pt x="2467" y="11607"/>
                </a:cubicBezTo>
                <a:cubicBezTo>
                  <a:pt x="2452" y="11635"/>
                  <a:pt x="2464" y="11664"/>
                  <a:pt x="2487" y="11681"/>
                </a:cubicBezTo>
                <a:cubicBezTo>
                  <a:pt x="2507" y="11696"/>
                  <a:pt x="2527" y="11711"/>
                  <a:pt x="2548" y="11726"/>
                </a:cubicBezTo>
                <a:cubicBezTo>
                  <a:pt x="2555" y="11730"/>
                  <a:pt x="2563" y="11733"/>
                  <a:pt x="2571" y="11733"/>
                </a:cubicBezTo>
                <a:cubicBezTo>
                  <a:pt x="2591" y="11733"/>
                  <a:pt x="2612" y="11721"/>
                  <a:pt x="2621" y="11706"/>
                </a:cubicBezTo>
                <a:cubicBezTo>
                  <a:pt x="2637" y="11679"/>
                  <a:pt x="2624" y="11649"/>
                  <a:pt x="2601" y="11633"/>
                </a:cubicBezTo>
                <a:cubicBezTo>
                  <a:pt x="2582" y="11617"/>
                  <a:pt x="2562" y="11602"/>
                  <a:pt x="2541" y="11587"/>
                </a:cubicBezTo>
                <a:cubicBezTo>
                  <a:pt x="2534" y="11582"/>
                  <a:pt x="2525" y="11580"/>
                  <a:pt x="2517" y="11580"/>
                </a:cubicBezTo>
                <a:close/>
                <a:moveTo>
                  <a:pt x="13854" y="11665"/>
                </a:moveTo>
                <a:cubicBezTo>
                  <a:pt x="13808" y="11665"/>
                  <a:pt x="13808" y="11736"/>
                  <a:pt x="13854" y="11736"/>
                </a:cubicBezTo>
                <a:cubicBezTo>
                  <a:pt x="13900" y="11736"/>
                  <a:pt x="13900" y="11665"/>
                  <a:pt x="13854" y="11665"/>
                </a:cubicBezTo>
                <a:close/>
                <a:moveTo>
                  <a:pt x="1703" y="11670"/>
                </a:moveTo>
                <a:cubicBezTo>
                  <a:pt x="1658" y="11670"/>
                  <a:pt x="1658" y="11741"/>
                  <a:pt x="1703" y="11741"/>
                </a:cubicBezTo>
                <a:lnTo>
                  <a:pt x="1718" y="11741"/>
                </a:lnTo>
                <a:cubicBezTo>
                  <a:pt x="1719" y="11741"/>
                  <a:pt x="1719" y="11741"/>
                  <a:pt x="1719" y="11741"/>
                </a:cubicBezTo>
                <a:cubicBezTo>
                  <a:pt x="1764" y="11741"/>
                  <a:pt x="1764" y="11670"/>
                  <a:pt x="1718" y="11670"/>
                </a:cubicBezTo>
                <a:close/>
                <a:moveTo>
                  <a:pt x="13989" y="11695"/>
                </a:moveTo>
                <a:cubicBezTo>
                  <a:pt x="13943" y="11695"/>
                  <a:pt x="13943" y="11766"/>
                  <a:pt x="13989" y="11766"/>
                </a:cubicBezTo>
                <a:cubicBezTo>
                  <a:pt x="13989" y="11766"/>
                  <a:pt x="13990" y="11766"/>
                  <a:pt x="13991" y="11766"/>
                </a:cubicBezTo>
                <a:cubicBezTo>
                  <a:pt x="14035" y="11766"/>
                  <a:pt x="14034" y="11695"/>
                  <a:pt x="13989" y="11695"/>
                </a:cubicBezTo>
                <a:close/>
                <a:moveTo>
                  <a:pt x="6564" y="11637"/>
                </a:moveTo>
                <a:cubicBezTo>
                  <a:pt x="6559" y="11637"/>
                  <a:pt x="6553" y="11639"/>
                  <a:pt x="6547" y="11642"/>
                </a:cubicBezTo>
                <a:cubicBezTo>
                  <a:pt x="6531" y="11650"/>
                  <a:pt x="6522" y="11674"/>
                  <a:pt x="6534" y="11690"/>
                </a:cubicBezTo>
                <a:cubicBezTo>
                  <a:pt x="6550" y="11710"/>
                  <a:pt x="6563" y="11731"/>
                  <a:pt x="6578" y="11750"/>
                </a:cubicBezTo>
                <a:cubicBezTo>
                  <a:pt x="6585" y="11761"/>
                  <a:pt x="6597" y="11768"/>
                  <a:pt x="6610" y="11768"/>
                </a:cubicBezTo>
                <a:cubicBezTo>
                  <a:pt x="6615" y="11768"/>
                  <a:pt x="6621" y="11767"/>
                  <a:pt x="6626" y="11763"/>
                </a:cubicBezTo>
                <a:cubicBezTo>
                  <a:pt x="6642" y="11754"/>
                  <a:pt x="6651" y="11731"/>
                  <a:pt x="6640" y="11715"/>
                </a:cubicBezTo>
                <a:cubicBezTo>
                  <a:pt x="6624" y="11695"/>
                  <a:pt x="6610" y="11674"/>
                  <a:pt x="6595" y="11655"/>
                </a:cubicBezTo>
                <a:cubicBezTo>
                  <a:pt x="6587" y="11644"/>
                  <a:pt x="6576" y="11637"/>
                  <a:pt x="6564" y="11637"/>
                </a:cubicBezTo>
                <a:close/>
                <a:moveTo>
                  <a:pt x="7909" y="11638"/>
                </a:moveTo>
                <a:cubicBezTo>
                  <a:pt x="7893" y="11638"/>
                  <a:pt x="7877" y="11645"/>
                  <a:pt x="7867" y="11663"/>
                </a:cubicBezTo>
                <a:cubicBezTo>
                  <a:pt x="7857" y="11679"/>
                  <a:pt x="7849" y="11694"/>
                  <a:pt x="7839" y="11708"/>
                </a:cubicBezTo>
                <a:cubicBezTo>
                  <a:pt x="7815" y="11750"/>
                  <a:pt x="7852" y="11789"/>
                  <a:pt x="7888" y="11789"/>
                </a:cubicBezTo>
                <a:cubicBezTo>
                  <a:pt x="7904" y="11789"/>
                  <a:pt x="7920" y="11781"/>
                  <a:pt x="7931" y="11763"/>
                </a:cubicBezTo>
                <a:cubicBezTo>
                  <a:pt x="7940" y="11748"/>
                  <a:pt x="7949" y="11732"/>
                  <a:pt x="7959" y="11717"/>
                </a:cubicBezTo>
                <a:cubicBezTo>
                  <a:pt x="7983" y="11677"/>
                  <a:pt x="7946" y="11638"/>
                  <a:pt x="7909" y="11638"/>
                </a:cubicBezTo>
                <a:close/>
                <a:moveTo>
                  <a:pt x="18436" y="11726"/>
                </a:moveTo>
                <a:cubicBezTo>
                  <a:pt x="18422" y="11726"/>
                  <a:pt x="18410" y="11743"/>
                  <a:pt x="18424" y="11755"/>
                </a:cubicBezTo>
                <a:cubicBezTo>
                  <a:pt x="18431" y="11762"/>
                  <a:pt x="18430" y="11769"/>
                  <a:pt x="18422" y="11774"/>
                </a:cubicBezTo>
                <a:cubicBezTo>
                  <a:pt x="18408" y="11786"/>
                  <a:pt x="18422" y="11803"/>
                  <a:pt x="18436" y="11803"/>
                </a:cubicBezTo>
                <a:cubicBezTo>
                  <a:pt x="18440" y="11803"/>
                  <a:pt x="18444" y="11802"/>
                  <a:pt x="18447" y="11799"/>
                </a:cubicBezTo>
                <a:cubicBezTo>
                  <a:pt x="18468" y="11781"/>
                  <a:pt x="18468" y="11749"/>
                  <a:pt x="18448" y="11731"/>
                </a:cubicBezTo>
                <a:cubicBezTo>
                  <a:pt x="18445" y="11728"/>
                  <a:pt x="18440" y="11726"/>
                  <a:pt x="18436" y="11726"/>
                </a:cubicBezTo>
                <a:close/>
                <a:moveTo>
                  <a:pt x="4926" y="11647"/>
                </a:moveTo>
                <a:cubicBezTo>
                  <a:pt x="4899" y="11647"/>
                  <a:pt x="4876" y="11683"/>
                  <a:pt x="4901" y="11707"/>
                </a:cubicBezTo>
                <a:lnTo>
                  <a:pt x="4906" y="11712"/>
                </a:lnTo>
                <a:cubicBezTo>
                  <a:pt x="4905" y="11713"/>
                  <a:pt x="4903" y="11714"/>
                  <a:pt x="4903" y="11716"/>
                </a:cubicBezTo>
                <a:cubicBezTo>
                  <a:pt x="4890" y="11739"/>
                  <a:pt x="4897" y="11776"/>
                  <a:pt x="4922" y="11790"/>
                </a:cubicBezTo>
                <a:cubicBezTo>
                  <a:pt x="4932" y="11795"/>
                  <a:pt x="4942" y="11800"/>
                  <a:pt x="4952" y="11805"/>
                </a:cubicBezTo>
                <a:cubicBezTo>
                  <a:pt x="4961" y="11810"/>
                  <a:pt x="4971" y="11812"/>
                  <a:pt x="4980" y="11812"/>
                </a:cubicBezTo>
                <a:cubicBezTo>
                  <a:pt x="4998" y="11812"/>
                  <a:pt x="5015" y="11803"/>
                  <a:pt x="5026" y="11785"/>
                </a:cubicBezTo>
                <a:cubicBezTo>
                  <a:pt x="5039" y="11762"/>
                  <a:pt x="5032" y="11725"/>
                  <a:pt x="5006" y="11712"/>
                </a:cubicBezTo>
                <a:cubicBezTo>
                  <a:pt x="4995" y="11707"/>
                  <a:pt x="4986" y="11702"/>
                  <a:pt x="4976" y="11697"/>
                </a:cubicBezTo>
                <a:cubicBezTo>
                  <a:pt x="4977" y="11688"/>
                  <a:pt x="4974" y="11681"/>
                  <a:pt x="4966" y="11672"/>
                </a:cubicBezTo>
                <a:lnTo>
                  <a:pt x="4950" y="11658"/>
                </a:lnTo>
                <a:cubicBezTo>
                  <a:pt x="4943" y="11650"/>
                  <a:pt x="4934" y="11647"/>
                  <a:pt x="4926" y="11647"/>
                </a:cubicBezTo>
                <a:close/>
                <a:moveTo>
                  <a:pt x="20961" y="11745"/>
                </a:moveTo>
                <a:cubicBezTo>
                  <a:pt x="20914" y="11745"/>
                  <a:pt x="20914" y="11816"/>
                  <a:pt x="20961" y="11816"/>
                </a:cubicBezTo>
                <a:cubicBezTo>
                  <a:pt x="21007" y="11816"/>
                  <a:pt x="21007" y="11745"/>
                  <a:pt x="20961" y="11745"/>
                </a:cubicBezTo>
                <a:close/>
                <a:moveTo>
                  <a:pt x="9494" y="11708"/>
                </a:moveTo>
                <a:cubicBezTo>
                  <a:pt x="9485" y="11708"/>
                  <a:pt x="9476" y="11714"/>
                  <a:pt x="9476" y="11726"/>
                </a:cubicBezTo>
                <a:lnTo>
                  <a:pt x="9476" y="11800"/>
                </a:lnTo>
                <a:cubicBezTo>
                  <a:pt x="9476" y="11812"/>
                  <a:pt x="9485" y="11817"/>
                  <a:pt x="9494" y="11817"/>
                </a:cubicBezTo>
                <a:cubicBezTo>
                  <a:pt x="9502" y="11817"/>
                  <a:pt x="9511" y="11812"/>
                  <a:pt x="9511" y="11800"/>
                </a:cubicBezTo>
                <a:lnTo>
                  <a:pt x="9511" y="11726"/>
                </a:lnTo>
                <a:cubicBezTo>
                  <a:pt x="9511" y="11714"/>
                  <a:pt x="9502" y="11708"/>
                  <a:pt x="9494" y="11708"/>
                </a:cubicBezTo>
                <a:close/>
                <a:moveTo>
                  <a:pt x="16708" y="11806"/>
                </a:moveTo>
                <a:cubicBezTo>
                  <a:pt x="16673" y="11806"/>
                  <a:pt x="16660" y="11863"/>
                  <a:pt x="16699" y="11876"/>
                </a:cubicBezTo>
                <a:cubicBezTo>
                  <a:pt x="16715" y="11881"/>
                  <a:pt x="16729" y="11886"/>
                  <a:pt x="16744" y="11891"/>
                </a:cubicBezTo>
                <a:cubicBezTo>
                  <a:pt x="16748" y="11893"/>
                  <a:pt x="16752" y="11894"/>
                  <a:pt x="16756" y="11894"/>
                </a:cubicBezTo>
                <a:cubicBezTo>
                  <a:pt x="16790" y="11894"/>
                  <a:pt x="16803" y="11836"/>
                  <a:pt x="16764" y="11823"/>
                </a:cubicBezTo>
                <a:cubicBezTo>
                  <a:pt x="16748" y="11818"/>
                  <a:pt x="16734" y="11813"/>
                  <a:pt x="16719" y="11807"/>
                </a:cubicBezTo>
                <a:cubicBezTo>
                  <a:pt x="16715" y="11806"/>
                  <a:pt x="16711" y="11806"/>
                  <a:pt x="16708" y="11806"/>
                </a:cubicBezTo>
                <a:close/>
                <a:moveTo>
                  <a:pt x="9058" y="11810"/>
                </a:moveTo>
                <a:cubicBezTo>
                  <a:pt x="9041" y="11810"/>
                  <a:pt x="9023" y="11822"/>
                  <a:pt x="9023" y="11844"/>
                </a:cubicBezTo>
                <a:lnTo>
                  <a:pt x="9023" y="11860"/>
                </a:lnTo>
                <a:cubicBezTo>
                  <a:pt x="9023" y="11882"/>
                  <a:pt x="9040" y="11894"/>
                  <a:pt x="9058" y="11894"/>
                </a:cubicBezTo>
                <a:cubicBezTo>
                  <a:pt x="9075" y="11894"/>
                  <a:pt x="9093" y="11882"/>
                  <a:pt x="9093" y="11860"/>
                </a:cubicBezTo>
                <a:lnTo>
                  <a:pt x="9093" y="11844"/>
                </a:lnTo>
                <a:cubicBezTo>
                  <a:pt x="9093" y="11822"/>
                  <a:pt x="9076" y="11810"/>
                  <a:pt x="9058" y="11810"/>
                </a:cubicBezTo>
                <a:close/>
                <a:moveTo>
                  <a:pt x="19399" y="11846"/>
                </a:moveTo>
                <a:cubicBezTo>
                  <a:pt x="19353" y="11846"/>
                  <a:pt x="19353" y="11916"/>
                  <a:pt x="19399" y="11916"/>
                </a:cubicBezTo>
                <a:cubicBezTo>
                  <a:pt x="19443" y="11916"/>
                  <a:pt x="19443" y="11846"/>
                  <a:pt x="19399" y="11846"/>
                </a:cubicBezTo>
                <a:close/>
                <a:moveTo>
                  <a:pt x="17338" y="11855"/>
                </a:moveTo>
                <a:cubicBezTo>
                  <a:pt x="17294" y="11855"/>
                  <a:pt x="17293" y="11926"/>
                  <a:pt x="17338" y="11926"/>
                </a:cubicBezTo>
                <a:cubicBezTo>
                  <a:pt x="17384" y="11926"/>
                  <a:pt x="17384" y="11855"/>
                  <a:pt x="17338" y="11855"/>
                </a:cubicBezTo>
                <a:close/>
                <a:moveTo>
                  <a:pt x="17624" y="11843"/>
                </a:moveTo>
                <a:cubicBezTo>
                  <a:pt x="17591" y="11843"/>
                  <a:pt x="17569" y="11891"/>
                  <a:pt x="17605" y="11909"/>
                </a:cubicBezTo>
                <a:cubicBezTo>
                  <a:pt x="17616" y="11914"/>
                  <a:pt x="17625" y="11920"/>
                  <a:pt x="17636" y="11925"/>
                </a:cubicBezTo>
                <a:cubicBezTo>
                  <a:pt x="17641" y="11927"/>
                  <a:pt x="17646" y="11928"/>
                  <a:pt x="17651" y="11928"/>
                </a:cubicBezTo>
                <a:cubicBezTo>
                  <a:pt x="17685" y="11928"/>
                  <a:pt x="17708" y="11880"/>
                  <a:pt x="17671" y="11863"/>
                </a:cubicBezTo>
                <a:cubicBezTo>
                  <a:pt x="17661" y="11858"/>
                  <a:pt x="17651" y="11853"/>
                  <a:pt x="17641" y="11847"/>
                </a:cubicBezTo>
                <a:cubicBezTo>
                  <a:pt x="17635" y="11844"/>
                  <a:pt x="17629" y="11843"/>
                  <a:pt x="17624" y="11843"/>
                </a:cubicBezTo>
                <a:close/>
                <a:moveTo>
                  <a:pt x="18772" y="11845"/>
                </a:moveTo>
                <a:cubicBezTo>
                  <a:pt x="18767" y="11845"/>
                  <a:pt x="18761" y="11845"/>
                  <a:pt x="18756" y="11846"/>
                </a:cubicBezTo>
                <a:cubicBezTo>
                  <a:pt x="18716" y="11855"/>
                  <a:pt x="18728" y="11914"/>
                  <a:pt x="18766" y="11915"/>
                </a:cubicBezTo>
                <a:cubicBezTo>
                  <a:pt x="18771" y="11925"/>
                  <a:pt x="18783" y="11930"/>
                  <a:pt x="18795" y="11930"/>
                </a:cubicBezTo>
                <a:cubicBezTo>
                  <a:pt x="18801" y="11930"/>
                  <a:pt x="18808" y="11928"/>
                  <a:pt x="18813" y="11926"/>
                </a:cubicBezTo>
                <a:cubicBezTo>
                  <a:pt x="18831" y="11915"/>
                  <a:pt x="18834" y="11894"/>
                  <a:pt x="18826" y="11878"/>
                </a:cubicBezTo>
                <a:cubicBezTo>
                  <a:pt x="18816" y="11855"/>
                  <a:pt x="18794" y="11845"/>
                  <a:pt x="18772" y="11845"/>
                </a:cubicBezTo>
                <a:close/>
                <a:moveTo>
                  <a:pt x="23538" y="11872"/>
                </a:moveTo>
                <a:cubicBezTo>
                  <a:pt x="23492" y="11872"/>
                  <a:pt x="23492" y="11943"/>
                  <a:pt x="23538" y="11943"/>
                </a:cubicBezTo>
                <a:cubicBezTo>
                  <a:pt x="23584" y="11943"/>
                  <a:pt x="23584" y="11872"/>
                  <a:pt x="23538" y="11872"/>
                </a:cubicBezTo>
                <a:close/>
                <a:moveTo>
                  <a:pt x="21425" y="11852"/>
                </a:moveTo>
                <a:cubicBezTo>
                  <a:pt x="21408" y="11852"/>
                  <a:pt x="21390" y="11864"/>
                  <a:pt x="21390" y="11886"/>
                </a:cubicBezTo>
                <a:lnTo>
                  <a:pt x="21390" y="11916"/>
                </a:lnTo>
                <a:cubicBezTo>
                  <a:pt x="21390" y="11939"/>
                  <a:pt x="21408" y="11951"/>
                  <a:pt x="21425" y="11951"/>
                </a:cubicBezTo>
                <a:cubicBezTo>
                  <a:pt x="21443" y="11951"/>
                  <a:pt x="21460" y="11939"/>
                  <a:pt x="21460" y="11916"/>
                </a:cubicBezTo>
                <a:lnTo>
                  <a:pt x="21460" y="11886"/>
                </a:lnTo>
                <a:cubicBezTo>
                  <a:pt x="21460" y="11864"/>
                  <a:pt x="21443" y="11852"/>
                  <a:pt x="21425" y="11852"/>
                </a:cubicBezTo>
                <a:close/>
                <a:moveTo>
                  <a:pt x="10843" y="11814"/>
                </a:moveTo>
                <a:cubicBezTo>
                  <a:pt x="10837" y="11814"/>
                  <a:pt x="10830" y="11815"/>
                  <a:pt x="10825" y="11818"/>
                </a:cubicBezTo>
                <a:cubicBezTo>
                  <a:pt x="10806" y="11828"/>
                  <a:pt x="10804" y="11849"/>
                  <a:pt x="10811" y="11867"/>
                </a:cubicBezTo>
                <a:cubicBezTo>
                  <a:pt x="10822" y="11891"/>
                  <a:pt x="10832" y="11916"/>
                  <a:pt x="10845" y="11942"/>
                </a:cubicBezTo>
                <a:cubicBezTo>
                  <a:pt x="10850" y="11953"/>
                  <a:pt x="10862" y="11959"/>
                  <a:pt x="10875" y="11959"/>
                </a:cubicBezTo>
                <a:cubicBezTo>
                  <a:pt x="10881" y="11959"/>
                  <a:pt x="10888" y="11957"/>
                  <a:pt x="10893" y="11954"/>
                </a:cubicBezTo>
                <a:cubicBezTo>
                  <a:pt x="10911" y="11944"/>
                  <a:pt x="10914" y="11924"/>
                  <a:pt x="10906" y="11906"/>
                </a:cubicBezTo>
                <a:cubicBezTo>
                  <a:pt x="10895" y="11881"/>
                  <a:pt x="10885" y="11857"/>
                  <a:pt x="10873" y="11832"/>
                </a:cubicBezTo>
                <a:cubicBezTo>
                  <a:pt x="10868" y="11819"/>
                  <a:pt x="10856" y="11814"/>
                  <a:pt x="10843" y="11814"/>
                </a:cubicBezTo>
                <a:close/>
                <a:moveTo>
                  <a:pt x="7390" y="11832"/>
                </a:moveTo>
                <a:cubicBezTo>
                  <a:pt x="7380" y="11832"/>
                  <a:pt x="7371" y="11834"/>
                  <a:pt x="7363" y="11838"/>
                </a:cubicBezTo>
                <a:cubicBezTo>
                  <a:pt x="7337" y="11854"/>
                  <a:pt x="7330" y="11885"/>
                  <a:pt x="7343" y="11911"/>
                </a:cubicBezTo>
                <a:cubicBezTo>
                  <a:pt x="7348" y="11922"/>
                  <a:pt x="7353" y="11931"/>
                  <a:pt x="7359" y="11942"/>
                </a:cubicBezTo>
                <a:cubicBezTo>
                  <a:pt x="7368" y="11959"/>
                  <a:pt x="7386" y="11968"/>
                  <a:pt x="7405" y="11968"/>
                </a:cubicBezTo>
                <a:cubicBezTo>
                  <a:pt x="7414" y="11968"/>
                  <a:pt x="7424" y="11966"/>
                  <a:pt x="7432" y="11961"/>
                </a:cubicBezTo>
                <a:cubicBezTo>
                  <a:pt x="7458" y="11946"/>
                  <a:pt x="7464" y="11914"/>
                  <a:pt x="7452" y="11888"/>
                </a:cubicBezTo>
                <a:cubicBezTo>
                  <a:pt x="7447" y="11879"/>
                  <a:pt x="7441" y="11868"/>
                  <a:pt x="7436" y="11858"/>
                </a:cubicBezTo>
                <a:cubicBezTo>
                  <a:pt x="7427" y="11840"/>
                  <a:pt x="7408" y="11832"/>
                  <a:pt x="7390" y="11832"/>
                </a:cubicBezTo>
                <a:close/>
                <a:moveTo>
                  <a:pt x="14244" y="11906"/>
                </a:moveTo>
                <a:cubicBezTo>
                  <a:pt x="14198" y="11906"/>
                  <a:pt x="14198" y="11977"/>
                  <a:pt x="14244" y="11977"/>
                </a:cubicBezTo>
                <a:cubicBezTo>
                  <a:pt x="14245" y="11977"/>
                  <a:pt x="14245" y="11977"/>
                  <a:pt x="14245" y="11977"/>
                </a:cubicBezTo>
                <a:cubicBezTo>
                  <a:pt x="14289" y="11977"/>
                  <a:pt x="14289" y="11906"/>
                  <a:pt x="14244" y="11906"/>
                </a:cubicBezTo>
                <a:close/>
                <a:moveTo>
                  <a:pt x="15235" y="11909"/>
                </a:moveTo>
                <a:cubicBezTo>
                  <a:pt x="15189" y="11909"/>
                  <a:pt x="15189" y="11979"/>
                  <a:pt x="15235" y="11979"/>
                </a:cubicBezTo>
                <a:cubicBezTo>
                  <a:pt x="15236" y="11979"/>
                  <a:pt x="15236" y="11979"/>
                  <a:pt x="15236" y="11979"/>
                </a:cubicBezTo>
                <a:cubicBezTo>
                  <a:pt x="15282" y="11979"/>
                  <a:pt x="15281" y="11909"/>
                  <a:pt x="15235" y="11909"/>
                </a:cubicBezTo>
                <a:close/>
                <a:moveTo>
                  <a:pt x="4018" y="11829"/>
                </a:moveTo>
                <a:cubicBezTo>
                  <a:pt x="4004" y="11829"/>
                  <a:pt x="3990" y="11837"/>
                  <a:pt x="3985" y="11854"/>
                </a:cubicBezTo>
                <a:cubicBezTo>
                  <a:pt x="3973" y="11901"/>
                  <a:pt x="3965" y="11949"/>
                  <a:pt x="3965" y="11998"/>
                </a:cubicBezTo>
                <a:cubicBezTo>
                  <a:pt x="3965" y="12021"/>
                  <a:pt x="3983" y="12032"/>
                  <a:pt x="4001" y="12032"/>
                </a:cubicBezTo>
                <a:cubicBezTo>
                  <a:pt x="4019" y="12032"/>
                  <a:pt x="4037" y="12021"/>
                  <a:pt x="4037" y="11998"/>
                </a:cubicBezTo>
                <a:cubicBezTo>
                  <a:pt x="4038" y="11956"/>
                  <a:pt x="4043" y="11914"/>
                  <a:pt x="4053" y="11873"/>
                </a:cubicBezTo>
                <a:cubicBezTo>
                  <a:pt x="4062" y="11846"/>
                  <a:pt x="4039" y="11829"/>
                  <a:pt x="4018" y="11829"/>
                </a:cubicBezTo>
                <a:close/>
                <a:moveTo>
                  <a:pt x="14454" y="11968"/>
                </a:moveTo>
                <a:cubicBezTo>
                  <a:pt x="14408" y="11968"/>
                  <a:pt x="14408" y="12038"/>
                  <a:pt x="14454" y="12038"/>
                </a:cubicBezTo>
                <a:cubicBezTo>
                  <a:pt x="14499" y="12038"/>
                  <a:pt x="14499" y="11968"/>
                  <a:pt x="14454" y="11968"/>
                </a:cubicBezTo>
                <a:close/>
                <a:moveTo>
                  <a:pt x="10126" y="11945"/>
                </a:moveTo>
                <a:cubicBezTo>
                  <a:pt x="10108" y="11945"/>
                  <a:pt x="10088" y="11955"/>
                  <a:pt x="10078" y="11972"/>
                </a:cubicBezTo>
                <a:cubicBezTo>
                  <a:pt x="10062" y="11998"/>
                  <a:pt x="10073" y="12029"/>
                  <a:pt x="10098" y="12045"/>
                </a:cubicBezTo>
                <a:cubicBezTo>
                  <a:pt x="10114" y="12056"/>
                  <a:pt x="10128" y="12064"/>
                  <a:pt x="10143" y="12075"/>
                </a:cubicBezTo>
                <a:cubicBezTo>
                  <a:pt x="10151" y="12080"/>
                  <a:pt x="10159" y="12082"/>
                  <a:pt x="10168" y="12082"/>
                </a:cubicBezTo>
                <a:cubicBezTo>
                  <a:pt x="10187" y="12082"/>
                  <a:pt x="10207" y="12072"/>
                  <a:pt x="10216" y="12056"/>
                </a:cubicBezTo>
                <a:cubicBezTo>
                  <a:pt x="10230" y="12030"/>
                  <a:pt x="10220" y="11998"/>
                  <a:pt x="10197" y="11982"/>
                </a:cubicBezTo>
                <a:cubicBezTo>
                  <a:pt x="10181" y="11972"/>
                  <a:pt x="10166" y="11963"/>
                  <a:pt x="10151" y="11952"/>
                </a:cubicBezTo>
                <a:cubicBezTo>
                  <a:pt x="10144" y="11947"/>
                  <a:pt x="10135" y="11945"/>
                  <a:pt x="10126" y="11945"/>
                </a:cubicBezTo>
                <a:close/>
                <a:moveTo>
                  <a:pt x="1883" y="12017"/>
                </a:moveTo>
                <a:cubicBezTo>
                  <a:pt x="1837" y="12017"/>
                  <a:pt x="1837" y="12088"/>
                  <a:pt x="1883" y="12088"/>
                </a:cubicBezTo>
                <a:lnTo>
                  <a:pt x="1899" y="12088"/>
                </a:lnTo>
                <a:cubicBezTo>
                  <a:pt x="1944" y="12088"/>
                  <a:pt x="1944" y="12017"/>
                  <a:pt x="1899" y="12017"/>
                </a:cubicBezTo>
                <a:close/>
                <a:moveTo>
                  <a:pt x="17578" y="12036"/>
                </a:moveTo>
                <a:cubicBezTo>
                  <a:pt x="17532" y="12036"/>
                  <a:pt x="17532" y="12106"/>
                  <a:pt x="17578" y="12106"/>
                </a:cubicBezTo>
                <a:cubicBezTo>
                  <a:pt x="17624" y="12106"/>
                  <a:pt x="17625" y="12036"/>
                  <a:pt x="17578" y="12036"/>
                </a:cubicBezTo>
                <a:close/>
                <a:moveTo>
                  <a:pt x="3281" y="11959"/>
                </a:moveTo>
                <a:cubicBezTo>
                  <a:pt x="3254" y="11959"/>
                  <a:pt x="3227" y="11976"/>
                  <a:pt x="3227" y="12011"/>
                </a:cubicBezTo>
                <a:lnTo>
                  <a:pt x="3227" y="12056"/>
                </a:lnTo>
                <a:cubicBezTo>
                  <a:pt x="3227" y="12090"/>
                  <a:pt x="3254" y="12108"/>
                  <a:pt x="3281" y="12108"/>
                </a:cubicBezTo>
                <a:cubicBezTo>
                  <a:pt x="3308" y="12108"/>
                  <a:pt x="3335" y="12090"/>
                  <a:pt x="3335" y="12056"/>
                </a:cubicBezTo>
                <a:lnTo>
                  <a:pt x="3335" y="12011"/>
                </a:lnTo>
                <a:cubicBezTo>
                  <a:pt x="3335" y="11977"/>
                  <a:pt x="3308" y="11959"/>
                  <a:pt x="3281" y="11959"/>
                </a:cubicBezTo>
                <a:close/>
                <a:moveTo>
                  <a:pt x="20133" y="12043"/>
                </a:moveTo>
                <a:cubicBezTo>
                  <a:pt x="20087" y="12043"/>
                  <a:pt x="20087" y="12114"/>
                  <a:pt x="20133" y="12114"/>
                </a:cubicBezTo>
                <a:lnTo>
                  <a:pt x="20149" y="12114"/>
                </a:lnTo>
                <a:cubicBezTo>
                  <a:pt x="20193" y="12114"/>
                  <a:pt x="20195" y="12043"/>
                  <a:pt x="20149" y="12043"/>
                </a:cubicBezTo>
                <a:close/>
                <a:moveTo>
                  <a:pt x="5626" y="11994"/>
                </a:moveTo>
                <a:cubicBezTo>
                  <a:pt x="5585" y="11994"/>
                  <a:pt x="5548" y="12047"/>
                  <a:pt x="5586" y="12084"/>
                </a:cubicBezTo>
                <a:cubicBezTo>
                  <a:pt x="5591" y="12090"/>
                  <a:pt x="5597" y="12095"/>
                  <a:pt x="5602" y="12100"/>
                </a:cubicBezTo>
                <a:cubicBezTo>
                  <a:pt x="5613" y="12111"/>
                  <a:pt x="5625" y="12115"/>
                  <a:pt x="5637" y="12115"/>
                </a:cubicBezTo>
                <a:cubicBezTo>
                  <a:pt x="5678" y="12115"/>
                  <a:pt x="5714" y="12063"/>
                  <a:pt x="5677" y="12025"/>
                </a:cubicBezTo>
                <a:lnTo>
                  <a:pt x="5661" y="12010"/>
                </a:lnTo>
                <a:cubicBezTo>
                  <a:pt x="5650" y="11999"/>
                  <a:pt x="5638" y="11994"/>
                  <a:pt x="5626" y="11994"/>
                </a:cubicBezTo>
                <a:close/>
                <a:moveTo>
                  <a:pt x="3642" y="12021"/>
                </a:moveTo>
                <a:cubicBezTo>
                  <a:pt x="3615" y="12021"/>
                  <a:pt x="3591" y="12056"/>
                  <a:pt x="3617" y="12082"/>
                </a:cubicBezTo>
                <a:cubicBezTo>
                  <a:pt x="3627" y="12092"/>
                  <a:pt x="3638" y="12101"/>
                  <a:pt x="3646" y="12111"/>
                </a:cubicBezTo>
                <a:cubicBezTo>
                  <a:pt x="3653" y="12118"/>
                  <a:pt x="3662" y="12121"/>
                  <a:pt x="3670" y="12121"/>
                </a:cubicBezTo>
                <a:cubicBezTo>
                  <a:pt x="3698" y="12121"/>
                  <a:pt x="3722" y="12086"/>
                  <a:pt x="3696" y="12062"/>
                </a:cubicBezTo>
                <a:cubicBezTo>
                  <a:pt x="3686" y="12052"/>
                  <a:pt x="3675" y="12042"/>
                  <a:pt x="3666" y="12032"/>
                </a:cubicBezTo>
                <a:cubicBezTo>
                  <a:pt x="3659" y="12024"/>
                  <a:pt x="3650" y="12021"/>
                  <a:pt x="3642" y="12021"/>
                </a:cubicBezTo>
                <a:close/>
                <a:moveTo>
                  <a:pt x="11778" y="11979"/>
                </a:moveTo>
                <a:cubicBezTo>
                  <a:pt x="11754" y="11979"/>
                  <a:pt x="11733" y="11995"/>
                  <a:pt x="11726" y="12017"/>
                </a:cubicBezTo>
                <a:cubicBezTo>
                  <a:pt x="11721" y="12033"/>
                  <a:pt x="11716" y="12047"/>
                  <a:pt x="11710" y="12062"/>
                </a:cubicBezTo>
                <a:cubicBezTo>
                  <a:pt x="11701" y="12089"/>
                  <a:pt x="11721" y="12121"/>
                  <a:pt x="11747" y="12127"/>
                </a:cubicBezTo>
                <a:cubicBezTo>
                  <a:pt x="11752" y="12128"/>
                  <a:pt x="11756" y="12129"/>
                  <a:pt x="11761" y="12129"/>
                </a:cubicBezTo>
                <a:cubicBezTo>
                  <a:pt x="11784" y="12129"/>
                  <a:pt x="11805" y="12112"/>
                  <a:pt x="11812" y="12090"/>
                </a:cubicBezTo>
                <a:cubicBezTo>
                  <a:pt x="11817" y="12075"/>
                  <a:pt x="11822" y="12061"/>
                  <a:pt x="11828" y="12046"/>
                </a:cubicBezTo>
                <a:cubicBezTo>
                  <a:pt x="11837" y="12020"/>
                  <a:pt x="11817" y="11989"/>
                  <a:pt x="11791" y="11980"/>
                </a:cubicBezTo>
                <a:cubicBezTo>
                  <a:pt x="11787" y="11979"/>
                  <a:pt x="11782" y="11979"/>
                  <a:pt x="11778" y="11979"/>
                </a:cubicBezTo>
                <a:close/>
                <a:moveTo>
                  <a:pt x="20343" y="12059"/>
                </a:moveTo>
                <a:cubicBezTo>
                  <a:pt x="20297" y="12059"/>
                  <a:pt x="20298" y="12130"/>
                  <a:pt x="20344" y="12130"/>
                </a:cubicBezTo>
                <a:cubicBezTo>
                  <a:pt x="20390" y="12130"/>
                  <a:pt x="20390" y="12059"/>
                  <a:pt x="20344" y="12059"/>
                </a:cubicBezTo>
                <a:cubicBezTo>
                  <a:pt x="20343" y="12059"/>
                  <a:pt x="20343" y="12059"/>
                  <a:pt x="20343" y="12059"/>
                </a:cubicBezTo>
                <a:close/>
                <a:moveTo>
                  <a:pt x="8261" y="12047"/>
                </a:moveTo>
                <a:cubicBezTo>
                  <a:pt x="8243" y="12047"/>
                  <a:pt x="8225" y="12059"/>
                  <a:pt x="8225" y="12082"/>
                </a:cubicBezTo>
                <a:lnTo>
                  <a:pt x="8226" y="12098"/>
                </a:lnTo>
                <a:cubicBezTo>
                  <a:pt x="8225" y="12120"/>
                  <a:pt x="8242" y="12131"/>
                  <a:pt x="8260" y="12131"/>
                </a:cubicBezTo>
                <a:cubicBezTo>
                  <a:pt x="8278" y="12131"/>
                  <a:pt x="8296" y="12120"/>
                  <a:pt x="8296" y="12098"/>
                </a:cubicBezTo>
                <a:lnTo>
                  <a:pt x="8296" y="12082"/>
                </a:lnTo>
                <a:cubicBezTo>
                  <a:pt x="8296" y="12059"/>
                  <a:pt x="8278" y="12047"/>
                  <a:pt x="8261" y="12047"/>
                </a:cubicBezTo>
                <a:close/>
                <a:moveTo>
                  <a:pt x="13579" y="12062"/>
                </a:moveTo>
                <a:cubicBezTo>
                  <a:pt x="13533" y="12062"/>
                  <a:pt x="13533" y="12132"/>
                  <a:pt x="13579" y="12132"/>
                </a:cubicBezTo>
                <a:lnTo>
                  <a:pt x="13609" y="12132"/>
                </a:lnTo>
                <a:cubicBezTo>
                  <a:pt x="13655" y="12132"/>
                  <a:pt x="13655" y="12062"/>
                  <a:pt x="13609" y="12062"/>
                </a:cubicBezTo>
                <a:close/>
                <a:moveTo>
                  <a:pt x="9001" y="12056"/>
                </a:moveTo>
                <a:cubicBezTo>
                  <a:pt x="8979" y="12056"/>
                  <a:pt x="8956" y="12062"/>
                  <a:pt x="8935" y="12073"/>
                </a:cubicBezTo>
                <a:cubicBezTo>
                  <a:pt x="8900" y="12090"/>
                  <a:pt x="8922" y="12138"/>
                  <a:pt x="8955" y="12138"/>
                </a:cubicBezTo>
                <a:cubicBezTo>
                  <a:pt x="8960" y="12138"/>
                  <a:pt x="8965" y="12137"/>
                  <a:pt x="8971" y="12134"/>
                </a:cubicBezTo>
                <a:cubicBezTo>
                  <a:pt x="8980" y="12130"/>
                  <a:pt x="8990" y="12127"/>
                  <a:pt x="8999" y="12127"/>
                </a:cubicBezTo>
                <a:cubicBezTo>
                  <a:pt x="9010" y="12127"/>
                  <a:pt x="9020" y="12130"/>
                  <a:pt x="9032" y="12135"/>
                </a:cubicBezTo>
                <a:cubicBezTo>
                  <a:pt x="9035" y="12137"/>
                  <a:pt x="9038" y="12137"/>
                  <a:pt x="9042" y="12137"/>
                </a:cubicBezTo>
                <a:cubicBezTo>
                  <a:pt x="9057" y="12137"/>
                  <a:pt x="9072" y="12124"/>
                  <a:pt x="9076" y="12110"/>
                </a:cubicBezTo>
                <a:cubicBezTo>
                  <a:pt x="9082" y="12089"/>
                  <a:pt x="9068" y="12074"/>
                  <a:pt x="9052" y="12066"/>
                </a:cubicBezTo>
                <a:cubicBezTo>
                  <a:pt x="9035" y="12059"/>
                  <a:pt x="9018" y="12056"/>
                  <a:pt x="9001" y="12056"/>
                </a:cubicBezTo>
                <a:close/>
                <a:moveTo>
                  <a:pt x="17158" y="11987"/>
                </a:moveTo>
                <a:cubicBezTo>
                  <a:pt x="17112" y="11987"/>
                  <a:pt x="17082" y="12057"/>
                  <a:pt x="17131" y="12087"/>
                </a:cubicBezTo>
                <a:cubicBezTo>
                  <a:pt x="17155" y="12103"/>
                  <a:pt x="17180" y="12117"/>
                  <a:pt x="17205" y="12131"/>
                </a:cubicBezTo>
                <a:cubicBezTo>
                  <a:pt x="17214" y="12137"/>
                  <a:pt x="17224" y="12139"/>
                  <a:pt x="17232" y="12139"/>
                </a:cubicBezTo>
                <a:cubicBezTo>
                  <a:pt x="17279" y="12139"/>
                  <a:pt x="17310" y="12069"/>
                  <a:pt x="17259" y="12040"/>
                </a:cubicBezTo>
                <a:cubicBezTo>
                  <a:pt x="17235" y="12024"/>
                  <a:pt x="17210" y="12010"/>
                  <a:pt x="17185" y="11995"/>
                </a:cubicBezTo>
                <a:cubicBezTo>
                  <a:pt x="17176" y="11989"/>
                  <a:pt x="17167" y="11987"/>
                  <a:pt x="17158" y="11987"/>
                </a:cubicBezTo>
                <a:close/>
                <a:moveTo>
                  <a:pt x="696" y="12104"/>
                </a:moveTo>
                <a:cubicBezTo>
                  <a:pt x="650" y="12104"/>
                  <a:pt x="650" y="12174"/>
                  <a:pt x="696" y="12174"/>
                </a:cubicBezTo>
                <a:cubicBezTo>
                  <a:pt x="742" y="12174"/>
                  <a:pt x="742" y="12104"/>
                  <a:pt x="696" y="12104"/>
                </a:cubicBezTo>
                <a:close/>
                <a:moveTo>
                  <a:pt x="19746" y="12087"/>
                </a:moveTo>
                <a:cubicBezTo>
                  <a:pt x="19722" y="12087"/>
                  <a:pt x="19698" y="12113"/>
                  <a:pt x="19713" y="12141"/>
                </a:cubicBezTo>
                <a:cubicBezTo>
                  <a:pt x="19718" y="12150"/>
                  <a:pt x="19723" y="12158"/>
                  <a:pt x="19729" y="12171"/>
                </a:cubicBezTo>
                <a:cubicBezTo>
                  <a:pt x="19735" y="12183"/>
                  <a:pt x="19746" y="12189"/>
                  <a:pt x="19756" y="12189"/>
                </a:cubicBezTo>
                <a:cubicBezTo>
                  <a:pt x="19780" y="12189"/>
                  <a:pt x="19804" y="12163"/>
                  <a:pt x="19789" y="12135"/>
                </a:cubicBezTo>
                <a:cubicBezTo>
                  <a:pt x="19784" y="12125"/>
                  <a:pt x="19779" y="12115"/>
                  <a:pt x="19774" y="12105"/>
                </a:cubicBezTo>
                <a:cubicBezTo>
                  <a:pt x="19767" y="12092"/>
                  <a:pt x="19757" y="12087"/>
                  <a:pt x="19746" y="12087"/>
                </a:cubicBezTo>
                <a:close/>
                <a:moveTo>
                  <a:pt x="6774" y="12090"/>
                </a:moveTo>
                <a:cubicBezTo>
                  <a:pt x="6756" y="12090"/>
                  <a:pt x="6737" y="12102"/>
                  <a:pt x="6736" y="12125"/>
                </a:cubicBezTo>
                <a:cubicBezTo>
                  <a:pt x="6734" y="12162"/>
                  <a:pt x="6759" y="12193"/>
                  <a:pt x="6794" y="12203"/>
                </a:cubicBezTo>
                <a:cubicBezTo>
                  <a:pt x="6797" y="12204"/>
                  <a:pt x="6801" y="12205"/>
                  <a:pt x="6804" y="12205"/>
                </a:cubicBezTo>
                <a:cubicBezTo>
                  <a:pt x="6840" y="12205"/>
                  <a:pt x="6853" y="12146"/>
                  <a:pt x="6813" y="12134"/>
                </a:cubicBezTo>
                <a:cubicBezTo>
                  <a:pt x="6807" y="12131"/>
                  <a:pt x="6808" y="12129"/>
                  <a:pt x="6808" y="12125"/>
                </a:cubicBezTo>
                <a:cubicBezTo>
                  <a:pt x="6809" y="12102"/>
                  <a:pt x="6791" y="12090"/>
                  <a:pt x="6774" y="12090"/>
                </a:cubicBezTo>
                <a:close/>
                <a:moveTo>
                  <a:pt x="24454" y="12163"/>
                </a:moveTo>
                <a:cubicBezTo>
                  <a:pt x="24441" y="12163"/>
                  <a:pt x="24428" y="12181"/>
                  <a:pt x="24441" y="12193"/>
                </a:cubicBezTo>
                <a:lnTo>
                  <a:pt x="24456" y="12209"/>
                </a:lnTo>
                <a:cubicBezTo>
                  <a:pt x="24460" y="12212"/>
                  <a:pt x="24464" y="12214"/>
                  <a:pt x="24468" y="12214"/>
                </a:cubicBezTo>
                <a:cubicBezTo>
                  <a:pt x="24481" y="12214"/>
                  <a:pt x="24494" y="12196"/>
                  <a:pt x="24482" y="12184"/>
                </a:cubicBezTo>
                <a:lnTo>
                  <a:pt x="24466" y="12168"/>
                </a:lnTo>
                <a:cubicBezTo>
                  <a:pt x="24462" y="12164"/>
                  <a:pt x="24458" y="12163"/>
                  <a:pt x="24454" y="12163"/>
                </a:cubicBezTo>
                <a:close/>
                <a:moveTo>
                  <a:pt x="6631" y="12117"/>
                </a:moveTo>
                <a:cubicBezTo>
                  <a:pt x="6561" y="12117"/>
                  <a:pt x="6561" y="12224"/>
                  <a:pt x="6631" y="12224"/>
                </a:cubicBezTo>
                <a:cubicBezTo>
                  <a:pt x="6699" y="12224"/>
                  <a:pt x="6699" y="12119"/>
                  <a:pt x="6631" y="12117"/>
                </a:cubicBezTo>
                <a:close/>
                <a:moveTo>
                  <a:pt x="5419" y="12160"/>
                </a:moveTo>
                <a:cubicBezTo>
                  <a:pt x="5374" y="12160"/>
                  <a:pt x="5375" y="12231"/>
                  <a:pt x="5421" y="12231"/>
                </a:cubicBezTo>
                <a:lnTo>
                  <a:pt x="5451" y="12231"/>
                </a:lnTo>
                <a:cubicBezTo>
                  <a:pt x="5497" y="12231"/>
                  <a:pt x="5497" y="12161"/>
                  <a:pt x="5451" y="12161"/>
                </a:cubicBezTo>
                <a:lnTo>
                  <a:pt x="5421" y="12161"/>
                </a:lnTo>
                <a:cubicBezTo>
                  <a:pt x="5420" y="12160"/>
                  <a:pt x="5419" y="12160"/>
                  <a:pt x="5419" y="12160"/>
                </a:cubicBezTo>
                <a:close/>
                <a:moveTo>
                  <a:pt x="19098" y="12067"/>
                </a:moveTo>
                <a:cubicBezTo>
                  <a:pt x="19057" y="12067"/>
                  <a:pt x="19020" y="12120"/>
                  <a:pt x="19058" y="12157"/>
                </a:cubicBezTo>
                <a:cubicBezTo>
                  <a:pt x="19082" y="12183"/>
                  <a:pt x="19107" y="12208"/>
                  <a:pt x="19133" y="12234"/>
                </a:cubicBezTo>
                <a:cubicBezTo>
                  <a:pt x="19144" y="12245"/>
                  <a:pt x="19156" y="12249"/>
                  <a:pt x="19168" y="12249"/>
                </a:cubicBezTo>
                <a:cubicBezTo>
                  <a:pt x="19209" y="12249"/>
                  <a:pt x="19246" y="12196"/>
                  <a:pt x="19208" y="12158"/>
                </a:cubicBezTo>
                <a:cubicBezTo>
                  <a:pt x="19184" y="12134"/>
                  <a:pt x="19159" y="12108"/>
                  <a:pt x="19134" y="12083"/>
                </a:cubicBezTo>
                <a:cubicBezTo>
                  <a:pt x="19123" y="12072"/>
                  <a:pt x="19110" y="12067"/>
                  <a:pt x="19098" y="12067"/>
                </a:cubicBezTo>
                <a:close/>
                <a:moveTo>
                  <a:pt x="12978" y="12165"/>
                </a:moveTo>
                <a:cubicBezTo>
                  <a:pt x="12960" y="12165"/>
                  <a:pt x="12942" y="12176"/>
                  <a:pt x="12942" y="12199"/>
                </a:cubicBezTo>
                <a:lnTo>
                  <a:pt x="12942" y="12215"/>
                </a:lnTo>
                <a:cubicBezTo>
                  <a:pt x="12942" y="12238"/>
                  <a:pt x="12960" y="12250"/>
                  <a:pt x="12978" y="12250"/>
                </a:cubicBezTo>
                <a:cubicBezTo>
                  <a:pt x="12996" y="12250"/>
                  <a:pt x="13014" y="12238"/>
                  <a:pt x="13014" y="12215"/>
                </a:cubicBezTo>
                <a:lnTo>
                  <a:pt x="13014" y="12199"/>
                </a:lnTo>
                <a:cubicBezTo>
                  <a:pt x="13014" y="12176"/>
                  <a:pt x="12996" y="12165"/>
                  <a:pt x="12978" y="12165"/>
                </a:cubicBezTo>
                <a:close/>
                <a:moveTo>
                  <a:pt x="24003" y="12189"/>
                </a:moveTo>
                <a:cubicBezTo>
                  <a:pt x="23957" y="12189"/>
                  <a:pt x="23957" y="12260"/>
                  <a:pt x="24003" y="12260"/>
                </a:cubicBezTo>
                <a:cubicBezTo>
                  <a:pt x="24048" y="12260"/>
                  <a:pt x="24048" y="12189"/>
                  <a:pt x="24003" y="12189"/>
                </a:cubicBezTo>
                <a:close/>
                <a:moveTo>
                  <a:pt x="5752" y="12190"/>
                </a:moveTo>
                <a:cubicBezTo>
                  <a:pt x="5707" y="12190"/>
                  <a:pt x="5707" y="12261"/>
                  <a:pt x="5752" y="12261"/>
                </a:cubicBezTo>
                <a:lnTo>
                  <a:pt x="5782" y="12261"/>
                </a:lnTo>
                <a:cubicBezTo>
                  <a:pt x="5782" y="12261"/>
                  <a:pt x="5783" y="12261"/>
                  <a:pt x="5783" y="12261"/>
                </a:cubicBezTo>
                <a:cubicBezTo>
                  <a:pt x="5827" y="12261"/>
                  <a:pt x="5828" y="12190"/>
                  <a:pt x="5782" y="12190"/>
                </a:cubicBezTo>
                <a:close/>
                <a:moveTo>
                  <a:pt x="16185" y="12121"/>
                </a:moveTo>
                <a:cubicBezTo>
                  <a:pt x="16144" y="12121"/>
                  <a:pt x="16107" y="12174"/>
                  <a:pt x="16144" y="12211"/>
                </a:cubicBezTo>
                <a:lnTo>
                  <a:pt x="16189" y="12256"/>
                </a:lnTo>
                <a:cubicBezTo>
                  <a:pt x="16200" y="12267"/>
                  <a:pt x="16212" y="12271"/>
                  <a:pt x="16224" y="12271"/>
                </a:cubicBezTo>
                <a:cubicBezTo>
                  <a:pt x="16265" y="12271"/>
                  <a:pt x="16302" y="12219"/>
                  <a:pt x="16264" y="12181"/>
                </a:cubicBezTo>
                <a:lnTo>
                  <a:pt x="16220" y="12136"/>
                </a:lnTo>
                <a:cubicBezTo>
                  <a:pt x="16209" y="12125"/>
                  <a:pt x="16197" y="12121"/>
                  <a:pt x="16185" y="12121"/>
                </a:cubicBezTo>
                <a:close/>
                <a:moveTo>
                  <a:pt x="4850" y="12203"/>
                </a:moveTo>
                <a:cubicBezTo>
                  <a:pt x="4804" y="12203"/>
                  <a:pt x="4804" y="12274"/>
                  <a:pt x="4850" y="12274"/>
                </a:cubicBezTo>
                <a:cubicBezTo>
                  <a:pt x="4850" y="12274"/>
                  <a:pt x="4851" y="12274"/>
                  <a:pt x="4852" y="12274"/>
                </a:cubicBezTo>
                <a:cubicBezTo>
                  <a:pt x="4896" y="12274"/>
                  <a:pt x="4895" y="12203"/>
                  <a:pt x="4850" y="12203"/>
                </a:cubicBezTo>
                <a:close/>
                <a:moveTo>
                  <a:pt x="4985" y="12234"/>
                </a:moveTo>
                <a:cubicBezTo>
                  <a:pt x="4940" y="12234"/>
                  <a:pt x="4939" y="12304"/>
                  <a:pt x="4985" y="12304"/>
                </a:cubicBezTo>
                <a:cubicBezTo>
                  <a:pt x="5031" y="12304"/>
                  <a:pt x="5031" y="12234"/>
                  <a:pt x="4985" y="12234"/>
                </a:cubicBezTo>
                <a:close/>
                <a:moveTo>
                  <a:pt x="24845" y="12284"/>
                </a:moveTo>
                <a:cubicBezTo>
                  <a:pt x="24832" y="12284"/>
                  <a:pt x="24819" y="12302"/>
                  <a:pt x="24831" y="12315"/>
                </a:cubicBezTo>
                <a:lnTo>
                  <a:pt x="24847" y="12330"/>
                </a:lnTo>
                <a:cubicBezTo>
                  <a:pt x="24851" y="12334"/>
                  <a:pt x="24855" y="12335"/>
                  <a:pt x="24859" y="12335"/>
                </a:cubicBezTo>
                <a:cubicBezTo>
                  <a:pt x="24872" y="12335"/>
                  <a:pt x="24885" y="12317"/>
                  <a:pt x="24872" y="12305"/>
                </a:cubicBezTo>
                <a:cubicBezTo>
                  <a:pt x="24867" y="12299"/>
                  <a:pt x="24862" y="12295"/>
                  <a:pt x="24857" y="12289"/>
                </a:cubicBezTo>
                <a:cubicBezTo>
                  <a:pt x="24853" y="12286"/>
                  <a:pt x="24849" y="12284"/>
                  <a:pt x="24845" y="12284"/>
                </a:cubicBezTo>
                <a:close/>
                <a:moveTo>
                  <a:pt x="9433" y="12264"/>
                </a:moveTo>
                <a:cubicBezTo>
                  <a:pt x="9419" y="12264"/>
                  <a:pt x="9406" y="12282"/>
                  <a:pt x="9420" y="12294"/>
                </a:cubicBezTo>
                <a:cubicBezTo>
                  <a:pt x="9427" y="12300"/>
                  <a:pt x="9425" y="12307"/>
                  <a:pt x="9418" y="12312"/>
                </a:cubicBezTo>
                <a:cubicBezTo>
                  <a:pt x="9404" y="12323"/>
                  <a:pt x="9417" y="12341"/>
                  <a:pt x="9432" y="12341"/>
                </a:cubicBezTo>
                <a:cubicBezTo>
                  <a:pt x="9436" y="12341"/>
                  <a:pt x="9440" y="12340"/>
                  <a:pt x="9443" y="12337"/>
                </a:cubicBezTo>
                <a:cubicBezTo>
                  <a:pt x="9464" y="12320"/>
                  <a:pt x="9464" y="12287"/>
                  <a:pt x="9444" y="12268"/>
                </a:cubicBezTo>
                <a:cubicBezTo>
                  <a:pt x="9441" y="12265"/>
                  <a:pt x="9437" y="12264"/>
                  <a:pt x="9433" y="12264"/>
                </a:cubicBezTo>
                <a:close/>
                <a:moveTo>
                  <a:pt x="16692" y="12245"/>
                </a:moveTo>
                <a:cubicBezTo>
                  <a:pt x="16674" y="12245"/>
                  <a:pt x="16656" y="12256"/>
                  <a:pt x="16656" y="12279"/>
                </a:cubicBezTo>
                <a:lnTo>
                  <a:pt x="16656" y="12309"/>
                </a:lnTo>
                <a:cubicBezTo>
                  <a:pt x="16656" y="12332"/>
                  <a:pt x="16674" y="12344"/>
                  <a:pt x="16692" y="12344"/>
                </a:cubicBezTo>
                <a:cubicBezTo>
                  <a:pt x="16709" y="12344"/>
                  <a:pt x="16727" y="12332"/>
                  <a:pt x="16727" y="12309"/>
                </a:cubicBezTo>
                <a:lnTo>
                  <a:pt x="16727" y="12279"/>
                </a:lnTo>
                <a:cubicBezTo>
                  <a:pt x="16727" y="12256"/>
                  <a:pt x="16709" y="12245"/>
                  <a:pt x="16692" y="12245"/>
                </a:cubicBezTo>
                <a:close/>
                <a:moveTo>
                  <a:pt x="11956" y="12283"/>
                </a:moveTo>
                <a:cubicBezTo>
                  <a:pt x="11910" y="12283"/>
                  <a:pt x="11910" y="12353"/>
                  <a:pt x="11956" y="12353"/>
                </a:cubicBezTo>
                <a:cubicBezTo>
                  <a:pt x="12002" y="12353"/>
                  <a:pt x="12002" y="12283"/>
                  <a:pt x="11956" y="12283"/>
                </a:cubicBezTo>
                <a:close/>
                <a:moveTo>
                  <a:pt x="21303" y="12316"/>
                </a:moveTo>
                <a:cubicBezTo>
                  <a:pt x="21258" y="12316"/>
                  <a:pt x="21258" y="12387"/>
                  <a:pt x="21303" y="12387"/>
                </a:cubicBezTo>
                <a:cubicBezTo>
                  <a:pt x="21303" y="12387"/>
                  <a:pt x="21304" y="12387"/>
                  <a:pt x="21304" y="12387"/>
                </a:cubicBezTo>
                <a:cubicBezTo>
                  <a:pt x="21349" y="12387"/>
                  <a:pt x="21349" y="12316"/>
                  <a:pt x="21303" y="12316"/>
                </a:cubicBezTo>
                <a:close/>
                <a:moveTo>
                  <a:pt x="15262" y="12326"/>
                </a:moveTo>
                <a:cubicBezTo>
                  <a:pt x="15228" y="12326"/>
                  <a:pt x="15218" y="12383"/>
                  <a:pt x="15255" y="12396"/>
                </a:cubicBezTo>
                <a:cubicBezTo>
                  <a:pt x="15269" y="12401"/>
                  <a:pt x="15285" y="12407"/>
                  <a:pt x="15299" y="12413"/>
                </a:cubicBezTo>
                <a:cubicBezTo>
                  <a:pt x="15304" y="12415"/>
                  <a:pt x="15308" y="12416"/>
                  <a:pt x="15312" y="12416"/>
                </a:cubicBezTo>
                <a:cubicBezTo>
                  <a:pt x="15346" y="12416"/>
                  <a:pt x="15358" y="12359"/>
                  <a:pt x="15319" y="12345"/>
                </a:cubicBezTo>
                <a:cubicBezTo>
                  <a:pt x="15305" y="12340"/>
                  <a:pt x="15289" y="12334"/>
                  <a:pt x="15274" y="12328"/>
                </a:cubicBezTo>
                <a:cubicBezTo>
                  <a:pt x="15270" y="12327"/>
                  <a:pt x="15266" y="12326"/>
                  <a:pt x="15262" y="12326"/>
                </a:cubicBezTo>
                <a:close/>
                <a:moveTo>
                  <a:pt x="7703" y="12344"/>
                </a:moveTo>
                <a:cubicBezTo>
                  <a:pt x="7669" y="12344"/>
                  <a:pt x="7656" y="12401"/>
                  <a:pt x="7695" y="12414"/>
                </a:cubicBezTo>
                <a:cubicBezTo>
                  <a:pt x="7711" y="12419"/>
                  <a:pt x="7725" y="12425"/>
                  <a:pt x="7740" y="12430"/>
                </a:cubicBezTo>
                <a:cubicBezTo>
                  <a:pt x="7744" y="12431"/>
                  <a:pt x="7748" y="12432"/>
                  <a:pt x="7752" y="12432"/>
                </a:cubicBezTo>
                <a:cubicBezTo>
                  <a:pt x="7786" y="12432"/>
                  <a:pt x="7798" y="12375"/>
                  <a:pt x="7760" y="12362"/>
                </a:cubicBezTo>
                <a:cubicBezTo>
                  <a:pt x="7744" y="12356"/>
                  <a:pt x="7729" y="12351"/>
                  <a:pt x="7715" y="12346"/>
                </a:cubicBezTo>
                <a:cubicBezTo>
                  <a:pt x="7711" y="12345"/>
                  <a:pt x="7707" y="12344"/>
                  <a:pt x="7703" y="12344"/>
                </a:cubicBezTo>
                <a:close/>
                <a:moveTo>
                  <a:pt x="14948" y="12373"/>
                </a:moveTo>
                <a:cubicBezTo>
                  <a:pt x="14902" y="12373"/>
                  <a:pt x="14902" y="12444"/>
                  <a:pt x="14948" y="12444"/>
                </a:cubicBezTo>
                <a:lnTo>
                  <a:pt x="14964" y="12444"/>
                </a:lnTo>
                <a:cubicBezTo>
                  <a:pt x="14964" y="12444"/>
                  <a:pt x="14965" y="12444"/>
                  <a:pt x="14965" y="12444"/>
                </a:cubicBezTo>
                <a:cubicBezTo>
                  <a:pt x="15010" y="12444"/>
                  <a:pt x="15010" y="12373"/>
                  <a:pt x="14964" y="12373"/>
                </a:cubicBezTo>
                <a:close/>
                <a:moveTo>
                  <a:pt x="10392" y="12384"/>
                </a:moveTo>
                <a:cubicBezTo>
                  <a:pt x="10347" y="12384"/>
                  <a:pt x="10347" y="12455"/>
                  <a:pt x="10392" y="12455"/>
                </a:cubicBezTo>
                <a:cubicBezTo>
                  <a:pt x="10439" y="12455"/>
                  <a:pt x="10439" y="12384"/>
                  <a:pt x="10392" y="12384"/>
                </a:cubicBezTo>
                <a:close/>
                <a:moveTo>
                  <a:pt x="14151" y="12311"/>
                </a:moveTo>
                <a:cubicBezTo>
                  <a:pt x="14142" y="12311"/>
                  <a:pt x="14133" y="12314"/>
                  <a:pt x="14127" y="12321"/>
                </a:cubicBezTo>
                <a:cubicBezTo>
                  <a:pt x="14108" y="12346"/>
                  <a:pt x="14087" y="12371"/>
                  <a:pt x="14067" y="12396"/>
                </a:cubicBezTo>
                <a:cubicBezTo>
                  <a:pt x="14056" y="12412"/>
                  <a:pt x="14053" y="12431"/>
                  <a:pt x="14067" y="12445"/>
                </a:cubicBezTo>
                <a:cubicBezTo>
                  <a:pt x="14074" y="12453"/>
                  <a:pt x="14084" y="12456"/>
                  <a:pt x="14093" y="12456"/>
                </a:cubicBezTo>
                <a:cubicBezTo>
                  <a:pt x="14102" y="12456"/>
                  <a:pt x="14111" y="12453"/>
                  <a:pt x="14117" y="12445"/>
                </a:cubicBezTo>
                <a:cubicBezTo>
                  <a:pt x="14137" y="12420"/>
                  <a:pt x="14157" y="12396"/>
                  <a:pt x="14177" y="12371"/>
                </a:cubicBezTo>
                <a:cubicBezTo>
                  <a:pt x="14189" y="12355"/>
                  <a:pt x="14192" y="12335"/>
                  <a:pt x="14177" y="12321"/>
                </a:cubicBezTo>
                <a:cubicBezTo>
                  <a:pt x="14171" y="12315"/>
                  <a:pt x="14161" y="12311"/>
                  <a:pt x="14151" y="12311"/>
                </a:cubicBezTo>
                <a:close/>
                <a:moveTo>
                  <a:pt x="8334" y="12393"/>
                </a:moveTo>
                <a:cubicBezTo>
                  <a:pt x="8289" y="12393"/>
                  <a:pt x="8289" y="12464"/>
                  <a:pt x="8334" y="12464"/>
                </a:cubicBezTo>
                <a:cubicBezTo>
                  <a:pt x="8380" y="12464"/>
                  <a:pt x="8380" y="12393"/>
                  <a:pt x="8334" y="12393"/>
                </a:cubicBezTo>
                <a:close/>
                <a:moveTo>
                  <a:pt x="8621" y="12379"/>
                </a:moveTo>
                <a:cubicBezTo>
                  <a:pt x="8588" y="12379"/>
                  <a:pt x="8566" y="12427"/>
                  <a:pt x="8603" y="12445"/>
                </a:cubicBezTo>
                <a:cubicBezTo>
                  <a:pt x="8614" y="12451"/>
                  <a:pt x="8622" y="12456"/>
                  <a:pt x="8632" y="12461"/>
                </a:cubicBezTo>
                <a:cubicBezTo>
                  <a:pt x="8638" y="12464"/>
                  <a:pt x="8644" y="12465"/>
                  <a:pt x="8649" y="12465"/>
                </a:cubicBezTo>
                <a:cubicBezTo>
                  <a:pt x="8681" y="12465"/>
                  <a:pt x="8703" y="12417"/>
                  <a:pt x="8668" y="12399"/>
                </a:cubicBezTo>
                <a:cubicBezTo>
                  <a:pt x="8658" y="12394"/>
                  <a:pt x="8648" y="12389"/>
                  <a:pt x="8638" y="12384"/>
                </a:cubicBezTo>
                <a:cubicBezTo>
                  <a:pt x="8632" y="12381"/>
                  <a:pt x="8626" y="12379"/>
                  <a:pt x="8621" y="12379"/>
                </a:cubicBezTo>
                <a:close/>
                <a:moveTo>
                  <a:pt x="9767" y="12382"/>
                </a:moveTo>
                <a:cubicBezTo>
                  <a:pt x="9762" y="12382"/>
                  <a:pt x="9757" y="12383"/>
                  <a:pt x="9752" y="12384"/>
                </a:cubicBezTo>
                <a:cubicBezTo>
                  <a:pt x="9711" y="12393"/>
                  <a:pt x="9724" y="12452"/>
                  <a:pt x="9762" y="12454"/>
                </a:cubicBezTo>
                <a:cubicBezTo>
                  <a:pt x="9767" y="12463"/>
                  <a:pt x="9780" y="12468"/>
                  <a:pt x="9792" y="12468"/>
                </a:cubicBezTo>
                <a:cubicBezTo>
                  <a:pt x="9798" y="12468"/>
                  <a:pt x="9804" y="12467"/>
                  <a:pt x="9809" y="12464"/>
                </a:cubicBezTo>
                <a:cubicBezTo>
                  <a:pt x="9827" y="12454"/>
                  <a:pt x="9830" y="12433"/>
                  <a:pt x="9821" y="12415"/>
                </a:cubicBezTo>
                <a:cubicBezTo>
                  <a:pt x="9812" y="12393"/>
                  <a:pt x="9790" y="12382"/>
                  <a:pt x="9767" y="12382"/>
                </a:cubicBezTo>
                <a:close/>
                <a:moveTo>
                  <a:pt x="3280" y="12333"/>
                </a:moveTo>
                <a:cubicBezTo>
                  <a:pt x="3257" y="12333"/>
                  <a:pt x="3236" y="12350"/>
                  <a:pt x="3229" y="12372"/>
                </a:cubicBezTo>
                <a:cubicBezTo>
                  <a:pt x="3224" y="12388"/>
                  <a:pt x="3218" y="12403"/>
                  <a:pt x="3213" y="12417"/>
                </a:cubicBezTo>
                <a:cubicBezTo>
                  <a:pt x="3204" y="12444"/>
                  <a:pt x="3224" y="12476"/>
                  <a:pt x="3250" y="12482"/>
                </a:cubicBezTo>
                <a:cubicBezTo>
                  <a:pt x="3255" y="12484"/>
                  <a:pt x="3259" y="12484"/>
                  <a:pt x="3264" y="12484"/>
                </a:cubicBezTo>
                <a:cubicBezTo>
                  <a:pt x="3287" y="12484"/>
                  <a:pt x="3307" y="12467"/>
                  <a:pt x="3315" y="12445"/>
                </a:cubicBezTo>
                <a:cubicBezTo>
                  <a:pt x="3320" y="12430"/>
                  <a:pt x="3325" y="12415"/>
                  <a:pt x="3331" y="12401"/>
                </a:cubicBezTo>
                <a:cubicBezTo>
                  <a:pt x="3340" y="12373"/>
                  <a:pt x="3320" y="12342"/>
                  <a:pt x="3294" y="12335"/>
                </a:cubicBezTo>
                <a:cubicBezTo>
                  <a:pt x="3289" y="12334"/>
                  <a:pt x="3285" y="12333"/>
                  <a:pt x="3280" y="12333"/>
                </a:cubicBezTo>
                <a:close/>
                <a:moveTo>
                  <a:pt x="18659" y="12415"/>
                </a:moveTo>
                <a:cubicBezTo>
                  <a:pt x="18614" y="12415"/>
                  <a:pt x="18614" y="12486"/>
                  <a:pt x="18660" y="12486"/>
                </a:cubicBezTo>
                <a:cubicBezTo>
                  <a:pt x="18705" y="12486"/>
                  <a:pt x="18705" y="12415"/>
                  <a:pt x="18660" y="12415"/>
                </a:cubicBezTo>
                <a:cubicBezTo>
                  <a:pt x="18660" y="12415"/>
                  <a:pt x="18659" y="12415"/>
                  <a:pt x="18659" y="12415"/>
                </a:cubicBezTo>
                <a:close/>
                <a:moveTo>
                  <a:pt x="12421" y="12390"/>
                </a:moveTo>
                <a:cubicBezTo>
                  <a:pt x="12404" y="12390"/>
                  <a:pt x="12386" y="12401"/>
                  <a:pt x="12386" y="12425"/>
                </a:cubicBezTo>
                <a:lnTo>
                  <a:pt x="12386" y="12455"/>
                </a:lnTo>
                <a:cubicBezTo>
                  <a:pt x="12386" y="12478"/>
                  <a:pt x="12404" y="12489"/>
                  <a:pt x="12421" y="12489"/>
                </a:cubicBezTo>
                <a:cubicBezTo>
                  <a:pt x="12439" y="12489"/>
                  <a:pt x="12456" y="12478"/>
                  <a:pt x="12456" y="12455"/>
                </a:cubicBezTo>
                <a:lnTo>
                  <a:pt x="12456" y="12425"/>
                </a:lnTo>
                <a:cubicBezTo>
                  <a:pt x="12456" y="12401"/>
                  <a:pt x="12439" y="12390"/>
                  <a:pt x="12421" y="12390"/>
                </a:cubicBezTo>
                <a:close/>
                <a:moveTo>
                  <a:pt x="20735" y="12406"/>
                </a:moveTo>
                <a:cubicBezTo>
                  <a:pt x="20726" y="12406"/>
                  <a:pt x="20716" y="12409"/>
                  <a:pt x="20708" y="12415"/>
                </a:cubicBezTo>
                <a:cubicBezTo>
                  <a:pt x="20703" y="12420"/>
                  <a:pt x="20697" y="12422"/>
                  <a:pt x="20691" y="12422"/>
                </a:cubicBezTo>
                <a:cubicBezTo>
                  <a:pt x="20688" y="12422"/>
                  <a:pt x="20685" y="12421"/>
                  <a:pt x="20682" y="12420"/>
                </a:cubicBezTo>
                <a:cubicBezTo>
                  <a:pt x="20679" y="12420"/>
                  <a:pt x="20676" y="12419"/>
                  <a:pt x="20673" y="12419"/>
                </a:cubicBezTo>
                <a:cubicBezTo>
                  <a:pt x="20634" y="12419"/>
                  <a:pt x="20620" y="12481"/>
                  <a:pt x="20662" y="12488"/>
                </a:cubicBezTo>
                <a:cubicBezTo>
                  <a:pt x="20671" y="12491"/>
                  <a:pt x="20680" y="12492"/>
                  <a:pt x="20689" y="12492"/>
                </a:cubicBezTo>
                <a:cubicBezTo>
                  <a:pt x="20714" y="12492"/>
                  <a:pt x="20736" y="12482"/>
                  <a:pt x="20756" y="12465"/>
                </a:cubicBezTo>
                <a:cubicBezTo>
                  <a:pt x="20771" y="12454"/>
                  <a:pt x="20769" y="12428"/>
                  <a:pt x="20756" y="12415"/>
                </a:cubicBezTo>
                <a:cubicBezTo>
                  <a:pt x="20751" y="12409"/>
                  <a:pt x="20743" y="12406"/>
                  <a:pt x="20735" y="12406"/>
                </a:cubicBezTo>
                <a:close/>
                <a:moveTo>
                  <a:pt x="21994" y="12378"/>
                </a:moveTo>
                <a:cubicBezTo>
                  <a:pt x="21986" y="12378"/>
                  <a:pt x="21978" y="12382"/>
                  <a:pt x="21970" y="12389"/>
                </a:cubicBezTo>
                <a:lnTo>
                  <a:pt x="21925" y="12434"/>
                </a:lnTo>
                <a:cubicBezTo>
                  <a:pt x="21901" y="12459"/>
                  <a:pt x="21925" y="12494"/>
                  <a:pt x="21952" y="12494"/>
                </a:cubicBezTo>
                <a:cubicBezTo>
                  <a:pt x="21960" y="12494"/>
                  <a:pt x="21968" y="12491"/>
                  <a:pt x="21976" y="12483"/>
                </a:cubicBezTo>
                <a:lnTo>
                  <a:pt x="22020" y="12439"/>
                </a:lnTo>
                <a:cubicBezTo>
                  <a:pt x="22045" y="12414"/>
                  <a:pt x="22021" y="12378"/>
                  <a:pt x="21994" y="12378"/>
                </a:cubicBezTo>
                <a:close/>
                <a:moveTo>
                  <a:pt x="5240" y="12444"/>
                </a:moveTo>
                <a:cubicBezTo>
                  <a:pt x="5194" y="12444"/>
                  <a:pt x="5194" y="12515"/>
                  <a:pt x="5240" y="12515"/>
                </a:cubicBezTo>
                <a:cubicBezTo>
                  <a:pt x="5285" y="12515"/>
                  <a:pt x="5285" y="12444"/>
                  <a:pt x="5240" y="12444"/>
                </a:cubicBezTo>
                <a:close/>
                <a:moveTo>
                  <a:pt x="6231" y="12447"/>
                </a:moveTo>
                <a:cubicBezTo>
                  <a:pt x="6185" y="12447"/>
                  <a:pt x="6185" y="12518"/>
                  <a:pt x="6231" y="12518"/>
                </a:cubicBezTo>
                <a:cubicBezTo>
                  <a:pt x="6232" y="12518"/>
                  <a:pt x="6232" y="12518"/>
                  <a:pt x="6232" y="12518"/>
                </a:cubicBezTo>
                <a:cubicBezTo>
                  <a:pt x="6277" y="12518"/>
                  <a:pt x="6277" y="12447"/>
                  <a:pt x="6231" y="12447"/>
                </a:cubicBezTo>
                <a:close/>
                <a:moveTo>
                  <a:pt x="5817" y="12464"/>
                </a:moveTo>
                <a:cubicBezTo>
                  <a:pt x="5773" y="12464"/>
                  <a:pt x="5772" y="12535"/>
                  <a:pt x="5819" y="12535"/>
                </a:cubicBezTo>
                <a:cubicBezTo>
                  <a:pt x="5865" y="12535"/>
                  <a:pt x="5865" y="12464"/>
                  <a:pt x="5819" y="12464"/>
                </a:cubicBezTo>
                <a:cubicBezTo>
                  <a:pt x="5818" y="12464"/>
                  <a:pt x="5817" y="12464"/>
                  <a:pt x="5817" y="12464"/>
                </a:cubicBezTo>
                <a:close/>
                <a:moveTo>
                  <a:pt x="4317" y="12446"/>
                </a:moveTo>
                <a:cubicBezTo>
                  <a:pt x="4290" y="12446"/>
                  <a:pt x="4265" y="12482"/>
                  <a:pt x="4290" y="12506"/>
                </a:cubicBezTo>
                <a:lnTo>
                  <a:pt x="4321" y="12536"/>
                </a:lnTo>
                <a:cubicBezTo>
                  <a:pt x="4328" y="12543"/>
                  <a:pt x="4336" y="12546"/>
                  <a:pt x="4344" y="12546"/>
                </a:cubicBezTo>
                <a:cubicBezTo>
                  <a:pt x="4371" y="12546"/>
                  <a:pt x="4395" y="12511"/>
                  <a:pt x="4371" y="12486"/>
                </a:cubicBezTo>
                <a:lnTo>
                  <a:pt x="4340" y="12456"/>
                </a:lnTo>
                <a:cubicBezTo>
                  <a:pt x="4333" y="12449"/>
                  <a:pt x="4325" y="12446"/>
                  <a:pt x="4317" y="12446"/>
                </a:cubicBezTo>
                <a:close/>
                <a:moveTo>
                  <a:pt x="2604" y="12425"/>
                </a:moveTo>
                <a:cubicBezTo>
                  <a:pt x="2577" y="12425"/>
                  <a:pt x="2552" y="12461"/>
                  <a:pt x="2577" y="12485"/>
                </a:cubicBezTo>
                <a:cubicBezTo>
                  <a:pt x="2597" y="12504"/>
                  <a:pt x="2617" y="12525"/>
                  <a:pt x="2638" y="12545"/>
                </a:cubicBezTo>
                <a:cubicBezTo>
                  <a:pt x="2646" y="12552"/>
                  <a:pt x="2654" y="12555"/>
                  <a:pt x="2662" y="12555"/>
                </a:cubicBezTo>
                <a:cubicBezTo>
                  <a:pt x="2689" y="12555"/>
                  <a:pt x="2713" y="12520"/>
                  <a:pt x="2687" y="12496"/>
                </a:cubicBezTo>
                <a:cubicBezTo>
                  <a:pt x="2668" y="12476"/>
                  <a:pt x="2649" y="12455"/>
                  <a:pt x="2628" y="12435"/>
                </a:cubicBezTo>
                <a:cubicBezTo>
                  <a:pt x="2620" y="12428"/>
                  <a:pt x="2612" y="12425"/>
                  <a:pt x="2604" y="12425"/>
                </a:cubicBezTo>
                <a:close/>
                <a:moveTo>
                  <a:pt x="5007" y="12459"/>
                </a:moveTo>
                <a:cubicBezTo>
                  <a:pt x="4938" y="12459"/>
                  <a:pt x="4938" y="12566"/>
                  <a:pt x="5007" y="12566"/>
                </a:cubicBezTo>
                <a:cubicBezTo>
                  <a:pt x="5075" y="12565"/>
                  <a:pt x="5075" y="12459"/>
                  <a:pt x="5007" y="12459"/>
                </a:cubicBezTo>
                <a:close/>
                <a:moveTo>
                  <a:pt x="17850" y="12441"/>
                </a:moveTo>
                <a:cubicBezTo>
                  <a:pt x="17831" y="12441"/>
                  <a:pt x="17812" y="12450"/>
                  <a:pt x="17803" y="12467"/>
                </a:cubicBezTo>
                <a:cubicBezTo>
                  <a:pt x="17798" y="12478"/>
                  <a:pt x="17793" y="12487"/>
                  <a:pt x="17787" y="12498"/>
                </a:cubicBezTo>
                <a:cubicBezTo>
                  <a:pt x="17775" y="12524"/>
                  <a:pt x="17781" y="12555"/>
                  <a:pt x="17807" y="12571"/>
                </a:cubicBezTo>
                <a:cubicBezTo>
                  <a:pt x="17815" y="12576"/>
                  <a:pt x="17824" y="12578"/>
                  <a:pt x="17833" y="12578"/>
                </a:cubicBezTo>
                <a:cubicBezTo>
                  <a:pt x="17852" y="12578"/>
                  <a:pt x="17872" y="12569"/>
                  <a:pt x="17881" y="12551"/>
                </a:cubicBezTo>
                <a:cubicBezTo>
                  <a:pt x="17886" y="12541"/>
                  <a:pt x="17891" y="12532"/>
                  <a:pt x="17896" y="12522"/>
                </a:cubicBezTo>
                <a:cubicBezTo>
                  <a:pt x="17909" y="12496"/>
                  <a:pt x="17903" y="12462"/>
                  <a:pt x="17876" y="12449"/>
                </a:cubicBezTo>
                <a:cubicBezTo>
                  <a:pt x="17869" y="12444"/>
                  <a:pt x="17859" y="12441"/>
                  <a:pt x="17850" y="12441"/>
                </a:cubicBezTo>
                <a:close/>
                <a:moveTo>
                  <a:pt x="608" y="12496"/>
                </a:moveTo>
                <a:cubicBezTo>
                  <a:pt x="594" y="12496"/>
                  <a:pt x="580" y="12504"/>
                  <a:pt x="573" y="12522"/>
                </a:cubicBezTo>
                <a:cubicBezTo>
                  <a:pt x="568" y="12538"/>
                  <a:pt x="563" y="12551"/>
                  <a:pt x="558" y="12566"/>
                </a:cubicBezTo>
                <a:cubicBezTo>
                  <a:pt x="549" y="12592"/>
                  <a:pt x="571" y="12610"/>
                  <a:pt x="592" y="12610"/>
                </a:cubicBezTo>
                <a:cubicBezTo>
                  <a:pt x="606" y="12610"/>
                  <a:pt x="620" y="12603"/>
                  <a:pt x="626" y="12586"/>
                </a:cubicBezTo>
                <a:cubicBezTo>
                  <a:pt x="631" y="12570"/>
                  <a:pt x="636" y="12555"/>
                  <a:pt x="641" y="12541"/>
                </a:cubicBezTo>
                <a:cubicBezTo>
                  <a:pt x="651" y="12514"/>
                  <a:pt x="630" y="12496"/>
                  <a:pt x="608" y="12496"/>
                </a:cubicBezTo>
                <a:close/>
                <a:moveTo>
                  <a:pt x="2003" y="12496"/>
                </a:moveTo>
                <a:cubicBezTo>
                  <a:pt x="1962" y="12496"/>
                  <a:pt x="1926" y="12550"/>
                  <a:pt x="1962" y="12587"/>
                </a:cubicBezTo>
                <a:cubicBezTo>
                  <a:pt x="1973" y="12597"/>
                  <a:pt x="1982" y="12608"/>
                  <a:pt x="1991" y="12617"/>
                </a:cubicBezTo>
                <a:cubicBezTo>
                  <a:pt x="2002" y="12629"/>
                  <a:pt x="2014" y="12633"/>
                  <a:pt x="2026" y="12633"/>
                </a:cubicBezTo>
                <a:cubicBezTo>
                  <a:pt x="2066" y="12633"/>
                  <a:pt x="2103" y="12580"/>
                  <a:pt x="2067" y="12543"/>
                </a:cubicBezTo>
                <a:cubicBezTo>
                  <a:pt x="2058" y="12532"/>
                  <a:pt x="2048" y="12522"/>
                  <a:pt x="2038" y="12513"/>
                </a:cubicBezTo>
                <a:cubicBezTo>
                  <a:pt x="2027" y="12501"/>
                  <a:pt x="2015" y="12496"/>
                  <a:pt x="2003" y="12496"/>
                </a:cubicBezTo>
                <a:close/>
                <a:moveTo>
                  <a:pt x="19364" y="12567"/>
                </a:moveTo>
                <a:cubicBezTo>
                  <a:pt x="19318" y="12567"/>
                  <a:pt x="19318" y="12638"/>
                  <a:pt x="19364" y="12638"/>
                </a:cubicBezTo>
                <a:lnTo>
                  <a:pt x="19380" y="12638"/>
                </a:lnTo>
                <a:cubicBezTo>
                  <a:pt x="19426" y="12638"/>
                  <a:pt x="19426" y="12567"/>
                  <a:pt x="19380" y="12567"/>
                </a:cubicBezTo>
                <a:close/>
                <a:moveTo>
                  <a:pt x="8575" y="12574"/>
                </a:moveTo>
                <a:cubicBezTo>
                  <a:pt x="8530" y="12574"/>
                  <a:pt x="8530" y="12645"/>
                  <a:pt x="8575" y="12645"/>
                </a:cubicBezTo>
                <a:cubicBezTo>
                  <a:pt x="8575" y="12645"/>
                  <a:pt x="8576" y="12645"/>
                  <a:pt x="8576" y="12645"/>
                </a:cubicBezTo>
                <a:cubicBezTo>
                  <a:pt x="8621" y="12645"/>
                  <a:pt x="8621" y="12574"/>
                  <a:pt x="8575" y="12574"/>
                </a:cubicBezTo>
                <a:close/>
                <a:moveTo>
                  <a:pt x="11128" y="12581"/>
                </a:moveTo>
                <a:cubicBezTo>
                  <a:pt x="11082" y="12581"/>
                  <a:pt x="11082" y="12651"/>
                  <a:pt x="11128" y="12651"/>
                </a:cubicBezTo>
                <a:lnTo>
                  <a:pt x="11144" y="12651"/>
                </a:lnTo>
                <a:cubicBezTo>
                  <a:pt x="11144" y="12651"/>
                  <a:pt x="11145" y="12651"/>
                  <a:pt x="11145" y="12651"/>
                </a:cubicBezTo>
                <a:cubicBezTo>
                  <a:pt x="11189" y="12651"/>
                  <a:pt x="11188" y="12581"/>
                  <a:pt x="11144" y="12581"/>
                </a:cubicBezTo>
                <a:close/>
                <a:moveTo>
                  <a:pt x="5451" y="12504"/>
                </a:moveTo>
                <a:cubicBezTo>
                  <a:pt x="5431" y="12504"/>
                  <a:pt x="5421" y="12518"/>
                  <a:pt x="5416" y="12532"/>
                </a:cubicBezTo>
                <a:cubicBezTo>
                  <a:pt x="5409" y="12519"/>
                  <a:pt x="5397" y="12509"/>
                  <a:pt x="5384" y="12506"/>
                </a:cubicBezTo>
                <a:cubicBezTo>
                  <a:pt x="5379" y="12505"/>
                  <a:pt x="5375" y="12504"/>
                  <a:pt x="5370" y="12504"/>
                </a:cubicBezTo>
                <a:cubicBezTo>
                  <a:pt x="5347" y="12504"/>
                  <a:pt x="5326" y="12521"/>
                  <a:pt x="5319" y="12543"/>
                </a:cubicBezTo>
                <a:cubicBezTo>
                  <a:pt x="5314" y="12557"/>
                  <a:pt x="5308" y="12572"/>
                  <a:pt x="5303" y="12587"/>
                </a:cubicBezTo>
                <a:cubicBezTo>
                  <a:pt x="5293" y="12614"/>
                  <a:pt x="5314" y="12646"/>
                  <a:pt x="5340" y="12653"/>
                </a:cubicBezTo>
                <a:cubicBezTo>
                  <a:pt x="5344" y="12654"/>
                  <a:pt x="5349" y="12655"/>
                  <a:pt x="5353" y="12655"/>
                </a:cubicBezTo>
                <a:cubicBezTo>
                  <a:pt x="5376" y="12655"/>
                  <a:pt x="5397" y="12638"/>
                  <a:pt x="5405" y="12616"/>
                </a:cubicBezTo>
                <a:cubicBezTo>
                  <a:pt x="5410" y="12602"/>
                  <a:pt x="5415" y="12586"/>
                  <a:pt x="5421" y="12571"/>
                </a:cubicBezTo>
                <a:cubicBezTo>
                  <a:pt x="5422" y="12569"/>
                  <a:pt x="5424" y="12565"/>
                  <a:pt x="5424" y="12562"/>
                </a:cubicBezTo>
                <a:cubicBezTo>
                  <a:pt x="5429" y="12571"/>
                  <a:pt x="5437" y="12576"/>
                  <a:pt x="5450" y="12576"/>
                </a:cubicBezTo>
                <a:cubicBezTo>
                  <a:pt x="5495" y="12575"/>
                  <a:pt x="5495" y="12504"/>
                  <a:pt x="5451" y="12504"/>
                </a:cubicBezTo>
                <a:close/>
                <a:moveTo>
                  <a:pt x="11337" y="12597"/>
                </a:moveTo>
                <a:cubicBezTo>
                  <a:pt x="11293" y="12597"/>
                  <a:pt x="11293" y="12667"/>
                  <a:pt x="11338" y="12669"/>
                </a:cubicBezTo>
                <a:cubicBezTo>
                  <a:pt x="11385" y="12669"/>
                  <a:pt x="11385" y="12597"/>
                  <a:pt x="11338" y="12597"/>
                </a:cubicBezTo>
                <a:cubicBezTo>
                  <a:pt x="11338" y="12597"/>
                  <a:pt x="11338" y="12597"/>
                  <a:pt x="11337" y="12597"/>
                </a:cubicBezTo>
                <a:close/>
                <a:moveTo>
                  <a:pt x="8155" y="12525"/>
                </a:moveTo>
                <a:cubicBezTo>
                  <a:pt x="8109" y="12525"/>
                  <a:pt x="8079" y="12595"/>
                  <a:pt x="8128" y="12625"/>
                </a:cubicBezTo>
                <a:cubicBezTo>
                  <a:pt x="8153" y="12640"/>
                  <a:pt x="8177" y="12655"/>
                  <a:pt x="8202" y="12670"/>
                </a:cubicBezTo>
                <a:cubicBezTo>
                  <a:pt x="8211" y="12675"/>
                  <a:pt x="8220" y="12678"/>
                  <a:pt x="8229" y="12678"/>
                </a:cubicBezTo>
                <a:cubicBezTo>
                  <a:pt x="8275" y="12678"/>
                  <a:pt x="8306" y="12607"/>
                  <a:pt x="8257" y="12577"/>
                </a:cubicBezTo>
                <a:cubicBezTo>
                  <a:pt x="8232" y="12562"/>
                  <a:pt x="8207" y="12548"/>
                  <a:pt x="8182" y="12533"/>
                </a:cubicBezTo>
                <a:cubicBezTo>
                  <a:pt x="8173" y="12528"/>
                  <a:pt x="8164" y="12525"/>
                  <a:pt x="8155" y="12525"/>
                </a:cubicBezTo>
                <a:close/>
                <a:moveTo>
                  <a:pt x="24884" y="12599"/>
                </a:moveTo>
                <a:cubicBezTo>
                  <a:pt x="24874" y="12599"/>
                  <a:pt x="24864" y="12605"/>
                  <a:pt x="24858" y="12617"/>
                </a:cubicBezTo>
                <a:cubicBezTo>
                  <a:pt x="24852" y="12628"/>
                  <a:pt x="24847" y="12637"/>
                  <a:pt x="24842" y="12648"/>
                </a:cubicBezTo>
                <a:cubicBezTo>
                  <a:pt x="24828" y="12675"/>
                  <a:pt x="24852" y="12701"/>
                  <a:pt x="24876" y="12701"/>
                </a:cubicBezTo>
                <a:cubicBezTo>
                  <a:pt x="24887" y="12701"/>
                  <a:pt x="24897" y="12695"/>
                  <a:pt x="24904" y="12682"/>
                </a:cubicBezTo>
                <a:cubicBezTo>
                  <a:pt x="24909" y="12672"/>
                  <a:pt x="24914" y="12663"/>
                  <a:pt x="24919" y="12653"/>
                </a:cubicBezTo>
                <a:cubicBezTo>
                  <a:pt x="24932" y="12625"/>
                  <a:pt x="24908" y="12599"/>
                  <a:pt x="24884" y="12599"/>
                </a:cubicBezTo>
                <a:close/>
                <a:moveTo>
                  <a:pt x="15731" y="12601"/>
                </a:moveTo>
                <a:cubicBezTo>
                  <a:pt x="15707" y="12601"/>
                  <a:pt x="15682" y="12626"/>
                  <a:pt x="15697" y="12654"/>
                </a:cubicBezTo>
                <a:cubicBezTo>
                  <a:pt x="15706" y="12670"/>
                  <a:pt x="15717" y="12680"/>
                  <a:pt x="15730" y="12687"/>
                </a:cubicBezTo>
                <a:cubicBezTo>
                  <a:pt x="15735" y="12696"/>
                  <a:pt x="15745" y="12702"/>
                  <a:pt x="15758" y="12702"/>
                </a:cubicBezTo>
                <a:lnTo>
                  <a:pt x="15779" y="12702"/>
                </a:lnTo>
                <a:cubicBezTo>
                  <a:pt x="15781" y="12702"/>
                  <a:pt x="15784" y="12701"/>
                  <a:pt x="15787" y="12701"/>
                </a:cubicBezTo>
                <a:lnTo>
                  <a:pt x="15788" y="12701"/>
                </a:lnTo>
                <a:cubicBezTo>
                  <a:pt x="15789" y="12701"/>
                  <a:pt x="15789" y="12700"/>
                  <a:pt x="15791" y="12700"/>
                </a:cubicBezTo>
                <a:cubicBezTo>
                  <a:pt x="15798" y="12697"/>
                  <a:pt x="15803" y="12692"/>
                  <a:pt x="15806" y="12685"/>
                </a:cubicBezTo>
                <a:cubicBezTo>
                  <a:pt x="15810" y="12679"/>
                  <a:pt x="15813" y="12672"/>
                  <a:pt x="15813" y="12665"/>
                </a:cubicBezTo>
                <a:cubicBezTo>
                  <a:pt x="15813" y="12655"/>
                  <a:pt x="15809" y="12648"/>
                  <a:pt x="15803" y="12641"/>
                </a:cubicBezTo>
                <a:cubicBezTo>
                  <a:pt x="15796" y="12638"/>
                  <a:pt x="15788" y="12633"/>
                  <a:pt x="15777" y="12632"/>
                </a:cubicBezTo>
                <a:cubicBezTo>
                  <a:pt x="15776" y="12632"/>
                  <a:pt x="15775" y="12630"/>
                  <a:pt x="15773" y="12630"/>
                </a:cubicBezTo>
                <a:cubicBezTo>
                  <a:pt x="15766" y="12629"/>
                  <a:pt x="15761" y="12624"/>
                  <a:pt x="15759" y="12618"/>
                </a:cubicBezTo>
                <a:cubicBezTo>
                  <a:pt x="15752" y="12606"/>
                  <a:pt x="15742" y="12601"/>
                  <a:pt x="15731" y="12601"/>
                </a:cubicBezTo>
                <a:close/>
                <a:moveTo>
                  <a:pt x="17218" y="12558"/>
                </a:moveTo>
                <a:cubicBezTo>
                  <a:pt x="17199" y="12558"/>
                  <a:pt x="17179" y="12569"/>
                  <a:pt x="17169" y="12586"/>
                </a:cubicBezTo>
                <a:cubicBezTo>
                  <a:pt x="17154" y="12613"/>
                  <a:pt x="17165" y="12642"/>
                  <a:pt x="17189" y="12659"/>
                </a:cubicBezTo>
                <a:cubicBezTo>
                  <a:pt x="17209" y="12675"/>
                  <a:pt x="17228" y="12690"/>
                  <a:pt x="17249" y="12703"/>
                </a:cubicBezTo>
                <a:cubicBezTo>
                  <a:pt x="17256" y="12708"/>
                  <a:pt x="17265" y="12710"/>
                  <a:pt x="17274" y="12710"/>
                </a:cubicBezTo>
                <a:cubicBezTo>
                  <a:pt x="17293" y="12710"/>
                  <a:pt x="17314" y="12700"/>
                  <a:pt x="17322" y="12684"/>
                </a:cubicBezTo>
                <a:cubicBezTo>
                  <a:pt x="17338" y="12656"/>
                  <a:pt x="17326" y="12628"/>
                  <a:pt x="17303" y="12611"/>
                </a:cubicBezTo>
                <a:cubicBezTo>
                  <a:pt x="17284" y="12595"/>
                  <a:pt x="17264" y="12581"/>
                  <a:pt x="17243" y="12566"/>
                </a:cubicBezTo>
                <a:cubicBezTo>
                  <a:pt x="17235" y="12561"/>
                  <a:pt x="17227" y="12558"/>
                  <a:pt x="17218" y="12558"/>
                </a:cubicBezTo>
                <a:close/>
                <a:moveTo>
                  <a:pt x="16405" y="12649"/>
                </a:moveTo>
                <a:cubicBezTo>
                  <a:pt x="16358" y="12649"/>
                  <a:pt x="16358" y="12719"/>
                  <a:pt x="16405" y="12719"/>
                </a:cubicBezTo>
                <a:lnTo>
                  <a:pt x="16420" y="12719"/>
                </a:lnTo>
                <a:cubicBezTo>
                  <a:pt x="16466" y="12719"/>
                  <a:pt x="16466" y="12649"/>
                  <a:pt x="16420" y="12649"/>
                </a:cubicBezTo>
                <a:close/>
                <a:moveTo>
                  <a:pt x="1430" y="12569"/>
                </a:moveTo>
                <a:cubicBezTo>
                  <a:pt x="1412" y="12569"/>
                  <a:pt x="1394" y="12579"/>
                  <a:pt x="1383" y="12596"/>
                </a:cubicBezTo>
                <a:cubicBezTo>
                  <a:pt x="1373" y="12612"/>
                  <a:pt x="1364" y="12627"/>
                  <a:pt x="1354" y="12640"/>
                </a:cubicBezTo>
                <a:cubicBezTo>
                  <a:pt x="1338" y="12664"/>
                  <a:pt x="1349" y="12700"/>
                  <a:pt x="1373" y="12714"/>
                </a:cubicBezTo>
                <a:cubicBezTo>
                  <a:pt x="1381" y="12718"/>
                  <a:pt x="1390" y="12720"/>
                  <a:pt x="1398" y="12720"/>
                </a:cubicBezTo>
                <a:cubicBezTo>
                  <a:pt x="1417" y="12720"/>
                  <a:pt x="1435" y="12711"/>
                  <a:pt x="1446" y="12695"/>
                </a:cubicBezTo>
                <a:cubicBezTo>
                  <a:pt x="1456" y="12679"/>
                  <a:pt x="1466" y="12664"/>
                  <a:pt x="1476" y="12650"/>
                </a:cubicBezTo>
                <a:cubicBezTo>
                  <a:pt x="1492" y="12627"/>
                  <a:pt x="1482" y="12591"/>
                  <a:pt x="1456" y="12576"/>
                </a:cubicBezTo>
                <a:cubicBezTo>
                  <a:pt x="1448" y="12571"/>
                  <a:pt x="1439" y="12569"/>
                  <a:pt x="1430" y="12569"/>
                </a:cubicBezTo>
                <a:close/>
                <a:moveTo>
                  <a:pt x="10742" y="12624"/>
                </a:moveTo>
                <a:cubicBezTo>
                  <a:pt x="10718" y="12624"/>
                  <a:pt x="10694" y="12650"/>
                  <a:pt x="10709" y="12677"/>
                </a:cubicBezTo>
                <a:cubicBezTo>
                  <a:pt x="10714" y="12687"/>
                  <a:pt x="10719" y="12698"/>
                  <a:pt x="10725" y="12707"/>
                </a:cubicBezTo>
                <a:cubicBezTo>
                  <a:pt x="10731" y="12720"/>
                  <a:pt x="10741" y="12725"/>
                  <a:pt x="10752" y="12725"/>
                </a:cubicBezTo>
                <a:cubicBezTo>
                  <a:pt x="10775" y="12725"/>
                  <a:pt x="10800" y="12700"/>
                  <a:pt x="10785" y="12672"/>
                </a:cubicBezTo>
                <a:cubicBezTo>
                  <a:pt x="10780" y="12661"/>
                  <a:pt x="10775" y="12653"/>
                  <a:pt x="10770" y="12642"/>
                </a:cubicBezTo>
                <a:cubicBezTo>
                  <a:pt x="10763" y="12630"/>
                  <a:pt x="10752" y="12624"/>
                  <a:pt x="10742" y="12624"/>
                </a:cubicBezTo>
                <a:close/>
                <a:moveTo>
                  <a:pt x="6328" y="12676"/>
                </a:moveTo>
                <a:cubicBezTo>
                  <a:pt x="6310" y="12676"/>
                  <a:pt x="6292" y="12687"/>
                  <a:pt x="6292" y="12711"/>
                </a:cubicBezTo>
                <a:lnTo>
                  <a:pt x="6292" y="12726"/>
                </a:lnTo>
                <a:cubicBezTo>
                  <a:pt x="6292" y="12749"/>
                  <a:pt x="6310" y="12760"/>
                  <a:pt x="6328" y="12760"/>
                </a:cubicBezTo>
                <a:cubicBezTo>
                  <a:pt x="6346" y="12760"/>
                  <a:pt x="6363" y="12749"/>
                  <a:pt x="6363" y="12726"/>
                </a:cubicBezTo>
                <a:lnTo>
                  <a:pt x="6363" y="12711"/>
                </a:lnTo>
                <a:cubicBezTo>
                  <a:pt x="6363" y="12687"/>
                  <a:pt x="6346" y="12676"/>
                  <a:pt x="6328" y="12676"/>
                </a:cubicBezTo>
                <a:close/>
                <a:moveTo>
                  <a:pt x="10094" y="12605"/>
                </a:moveTo>
                <a:cubicBezTo>
                  <a:pt x="10053" y="12605"/>
                  <a:pt x="10016" y="12659"/>
                  <a:pt x="10053" y="12696"/>
                </a:cubicBezTo>
                <a:cubicBezTo>
                  <a:pt x="10078" y="12720"/>
                  <a:pt x="10103" y="12745"/>
                  <a:pt x="10128" y="12771"/>
                </a:cubicBezTo>
                <a:cubicBezTo>
                  <a:pt x="10139" y="12783"/>
                  <a:pt x="10152" y="12787"/>
                  <a:pt x="10164" y="12787"/>
                </a:cubicBezTo>
                <a:cubicBezTo>
                  <a:pt x="10205" y="12787"/>
                  <a:pt x="10241" y="12734"/>
                  <a:pt x="10204" y="12697"/>
                </a:cubicBezTo>
                <a:cubicBezTo>
                  <a:pt x="10180" y="12671"/>
                  <a:pt x="10155" y="12646"/>
                  <a:pt x="10129" y="12621"/>
                </a:cubicBezTo>
                <a:cubicBezTo>
                  <a:pt x="10118" y="12610"/>
                  <a:pt x="10106" y="12605"/>
                  <a:pt x="10094" y="12605"/>
                </a:cubicBezTo>
                <a:close/>
                <a:moveTo>
                  <a:pt x="19649" y="12668"/>
                </a:moveTo>
                <a:cubicBezTo>
                  <a:pt x="19631" y="12668"/>
                  <a:pt x="19614" y="12676"/>
                  <a:pt x="19604" y="12695"/>
                </a:cubicBezTo>
                <a:cubicBezTo>
                  <a:pt x="19590" y="12718"/>
                  <a:pt x="19599" y="12755"/>
                  <a:pt x="19624" y="12768"/>
                </a:cubicBezTo>
                <a:cubicBezTo>
                  <a:pt x="19634" y="12773"/>
                  <a:pt x="19643" y="12779"/>
                  <a:pt x="19653" y="12784"/>
                </a:cubicBezTo>
                <a:cubicBezTo>
                  <a:pt x="19662" y="12788"/>
                  <a:pt x="19672" y="12790"/>
                  <a:pt x="19681" y="12790"/>
                </a:cubicBezTo>
                <a:cubicBezTo>
                  <a:pt x="19699" y="12790"/>
                  <a:pt x="19716" y="12782"/>
                  <a:pt x="19727" y="12764"/>
                </a:cubicBezTo>
                <a:cubicBezTo>
                  <a:pt x="19741" y="12740"/>
                  <a:pt x="19734" y="12703"/>
                  <a:pt x="19708" y="12691"/>
                </a:cubicBezTo>
                <a:cubicBezTo>
                  <a:pt x="19697" y="12685"/>
                  <a:pt x="19688" y="12680"/>
                  <a:pt x="19677" y="12675"/>
                </a:cubicBezTo>
                <a:cubicBezTo>
                  <a:pt x="19668" y="12670"/>
                  <a:pt x="19658" y="12668"/>
                  <a:pt x="19649" y="12668"/>
                </a:cubicBezTo>
                <a:close/>
                <a:moveTo>
                  <a:pt x="21901" y="12698"/>
                </a:moveTo>
                <a:cubicBezTo>
                  <a:pt x="21877" y="12698"/>
                  <a:pt x="21852" y="12723"/>
                  <a:pt x="21867" y="12750"/>
                </a:cubicBezTo>
                <a:cubicBezTo>
                  <a:pt x="21872" y="12761"/>
                  <a:pt x="21877" y="12770"/>
                  <a:pt x="21882" y="12781"/>
                </a:cubicBezTo>
                <a:cubicBezTo>
                  <a:pt x="21889" y="12793"/>
                  <a:pt x="21900" y="12799"/>
                  <a:pt x="21910" y="12799"/>
                </a:cubicBezTo>
                <a:cubicBezTo>
                  <a:pt x="21934" y="12799"/>
                  <a:pt x="21958" y="12773"/>
                  <a:pt x="21943" y="12745"/>
                </a:cubicBezTo>
                <a:cubicBezTo>
                  <a:pt x="21937" y="12735"/>
                  <a:pt x="21932" y="12726"/>
                  <a:pt x="21929" y="12716"/>
                </a:cubicBezTo>
                <a:cubicBezTo>
                  <a:pt x="21922" y="12703"/>
                  <a:pt x="21911" y="12698"/>
                  <a:pt x="21901" y="12698"/>
                </a:cubicBezTo>
                <a:close/>
                <a:moveTo>
                  <a:pt x="14674" y="12720"/>
                </a:moveTo>
                <a:cubicBezTo>
                  <a:pt x="14640" y="12720"/>
                  <a:pt x="14629" y="12777"/>
                  <a:pt x="14667" y="12790"/>
                </a:cubicBezTo>
                <a:cubicBezTo>
                  <a:pt x="14681" y="12795"/>
                  <a:pt x="14697" y="12801"/>
                  <a:pt x="14712" y="12806"/>
                </a:cubicBezTo>
                <a:cubicBezTo>
                  <a:pt x="14716" y="12807"/>
                  <a:pt x="14720" y="12808"/>
                  <a:pt x="14724" y="12808"/>
                </a:cubicBezTo>
                <a:cubicBezTo>
                  <a:pt x="14758" y="12808"/>
                  <a:pt x="14770" y="12752"/>
                  <a:pt x="14732" y="12738"/>
                </a:cubicBezTo>
                <a:cubicBezTo>
                  <a:pt x="14717" y="12733"/>
                  <a:pt x="14701" y="12727"/>
                  <a:pt x="14687" y="12722"/>
                </a:cubicBezTo>
                <a:cubicBezTo>
                  <a:pt x="14682" y="12720"/>
                  <a:pt x="14678" y="12720"/>
                  <a:pt x="14674" y="12720"/>
                </a:cubicBezTo>
                <a:close/>
                <a:moveTo>
                  <a:pt x="7179" y="12658"/>
                </a:moveTo>
                <a:cubicBezTo>
                  <a:pt x="7138" y="12658"/>
                  <a:pt x="7101" y="12711"/>
                  <a:pt x="7139" y="12748"/>
                </a:cubicBezTo>
                <a:lnTo>
                  <a:pt x="7184" y="12792"/>
                </a:lnTo>
                <a:cubicBezTo>
                  <a:pt x="7195" y="12804"/>
                  <a:pt x="7208" y="12809"/>
                  <a:pt x="7221" y="12809"/>
                </a:cubicBezTo>
                <a:cubicBezTo>
                  <a:pt x="7261" y="12809"/>
                  <a:pt x="7296" y="12756"/>
                  <a:pt x="7259" y="12718"/>
                </a:cubicBezTo>
                <a:lnTo>
                  <a:pt x="7215" y="12674"/>
                </a:lnTo>
                <a:cubicBezTo>
                  <a:pt x="7204" y="12663"/>
                  <a:pt x="7191" y="12658"/>
                  <a:pt x="7179" y="12658"/>
                </a:cubicBezTo>
                <a:close/>
                <a:moveTo>
                  <a:pt x="4255" y="12745"/>
                </a:moveTo>
                <a:cubicBezTo>
                  <a:pt x="4238" y="12745"/>
                  <a:pt x="4220" y="12757"/>
                  <a:pt x="4220" y="12780"/>
                </a:cubicBezTo>
                <a:lnTo>
                  <a:pt x="4220" y="12795"/>
                </a:lnTo>
                <a:cubicBezTo>
                  <a:pt x="4220" y="12818"/>
                  <a:pt x="4238" y="12830"/>
                  <a:pt x="4255" y="12830"/>
                </a:cubicBezTo>
                <a:cubicBezTo>
                  <a:pt x="4273" y="12830"/>
                  <a:pt x="4290" y="12818"/>
                  <a:pt x="4290" y="12795"/>
                </a:cubicBezTo>
                <a:lnTo>
                  <a:pt x="4290" y="12780"/>
                </a:lnTo>
                <a:cubicBezTo>
                  <a:pt x="4290" y="12757"/>
                  <a:pt x="4273" y="12745"/>
                  <a:pt x="4255" y="12745"/>
                </a:cubicBezTo>
                <a:close/>
                <a:moveTo>
                  <a:pt x="7688" y="12783"/>
                </a:moveTo>
                <a:cubicBezTo>
                  <a:pt x="7670" y="12783"/>
                  <a:pt x="7652" y="12794"/>
                  <a:pt x="7652" y="12817"/>
                </a:cubicBezTo>
                <a:lnTo>
                  <a:pt x="7652" y="12848"/>
                </a:lnTo>
                <a:cubicBezTo>
                  <a:pt x="7652" y="12871"/>
                  <a:pt x="7670" y="12882"/>
                  <a:pt x="7688" y="12882"/>
                </a:cubicBezTo>
                <a:cubicBezTo>
                  <a:pt x="7705" y="12882"/>
                  <a:pt x="7723" y="12871"/>
                  <a:pt x="7723" y="12848"/>
                </a:cubicBezTo>
                <a:lnTo>
                  <a:pt x="7723" y="12817"/>
                </a:lnTo>
                <a:cubicBezTo>
                  <a:pt x="7723" y="12794"/>
                  <a:pt x="7705" y="12783"/>
                  <a:pt x="7688" y="12783"/>
                </a:cubicBezTo>
                <a:close/>
                <a:moveTo>
                  <a:pt x="12298" y="12855"/>
                </a:moveTo>
                <a:cubicBezTo>
                  <a:pt x="12255" y="12855"/>
                  <a:pt x="12254" y="12925"/>
                  <a:pt x="12299" y="12926"/>
                </a:cubicBezTo>
                <a:cubicBezTo>
                  <a:pt x="12345" y="12926"/>
                  <a:pt x="12345" y="12855"/>
                  <a:pt x="12299" y="12855"/>
                </a:cubicBezTo>
                <a:cubicBezTo>
                  <a:pt x="12299" y="12855"/>
                  <a:pt x="12298" y="12855"/>
                  <a:pt x="12298" y="12855"/>
                </a:cubicBezTo>
                <a:close/>
                <a:moveTo>
                  <a:pt x="113" y="12853"/>
                </a:moveTo>
                <a:cubicBezTo>
                  <a:pt x="108" y="12853"/>
                  <a:pt x="104" y="12853"/>
                  <a:pt x="99" y="12854"/>
                </a:cubicBezTo>
                <a:cubicBezTo>
                  <a:pt x="58" y="12863"/>
                  <a:pt x="70" y="12922"/>
                  <a:pt x="108" y="12923"/>
                </a:cubicBezTo>
                <a:cubicBezTo>
                  <a:pt x="113" y="12933"/>
                  <a:pt x="125" y="12939"/>
                  <a:pt x="137" y="12939"/>
                </a:cubicBezTo>
                <a:cubicBezTo>
                  <a:pt x="144" y="12939"/>
                  <a:pt x="150" y="12937"/>
                  <a:pt x="155" y="12934"/>
                </a:cubicBezTo>
                <a:cubicBezTo>
                  <a:pt x="173" y="12923"/>
                  <a:pt x="176" y="12902"/>
                  <a:pt x="168" y="12885"/>
                </a:cubicBezTo>
                <a:cubicBezTo>
                  <a:pt x="158" y="12863"/>
                  <a:pt x="136" y="12853"/>
                  <a:pt x="113" y="12853"/>
                </a:cubicBezTo>
                <a:close/>
                <a:moveTo>
                  <a:pt x="6258" y="12863"/>
                </a:moveTo>
                <a:cubicBezTo>
                  <a:pt x="6224" y="12863"/>
                  <a:pt x="6214" y="12921"/>
                  <a:pt x="6251" y="12934"/>
                </a:cubicBezTo>
                <a:cubicBezTo>
                  <a:pt x="6265" y="12939"/>
                  <a:pt x="6281" y="12944"/>
                  <a:pt x="6295" y="12951"/>
                </a:cubicBezTo>
                <a:cubicBezTo>
                  <a:pt x="6300" y="12953"/>
                  <a:pt x="6304" y="12954"/>
                  <a:pt x="6308" y="12954"/>
                </a:cubicBezTo>
                <a:cubicBezTo>
                  <a:pt x="6343" y="12954"/>
                  <a:pt x="6354" y="12897"/>
                  <a:pt x="6315" y="12883"/>
                </a:cubicBezTo>
                <a:cubicBezTo>
                  <a:pt x="6301" y="12878"/>
                  <a:pt x="6285" y="12873"/>
                  <a:pt x="6270" y="12866"/>
                </a:cubicBezTo>
                <a:cubicBezTo>
                  <a:pt x="6266" y="12864"/>
                  <a:pt x="6262" y="12863"/>
                  <a:pt x="6258" y="12863"/>
                </a:cubicBezTo>
                <a:close/>
                <a:moveTo>
                  <a:pt x="434" y="12852"/>
                </a:moveTo>
                <a:cubicBezTo>
                  <a:pt x="424" y="12852"/>
                  <a:pt x="413" y="12858"/>
                  <a:pt x="407" y="12871"/>
                </a:cubicBezTo>
                <a:cubicBezTo>
                  <a:pt x="401" y="12881"/>
                  <a:pt x="396" y="12891"/>
                  <a:pt x="391" y="12901"/>
                </a:cubicBezTo>
                <a:cubicBezTo>
                  <a:pt x="377" y="12929"/>
                  <a:pt x="401" y="12955"/>
                  <a:pt x="425" y="12955"/>
                </a:cubicBezTo>
                <a:cubicBezTo>
                  <a:pt x="436" y="12955"/>
                  <a:pt x="446" y="12950"/>
                  <a:pt x="453" y="12937"/>
                </a:cubicBezTo>
                <a:cubicBezTo>
                  <a:pt x="458" y="12926"/>
                  <a:pt x="463" y="12917"/>
                  <a:pt x="469" y="12906"/>
                </a:cubicBezTo>
                <a:cubicBezTo>
                  <a:pt x="481" y="12878"/>
                  <a:pt x="457" y="12852"/>
                  <a:pt x="434" y="12852"/>
                </a:cubicBezTo>
                <a:close/>
                <a:moveTo>
                  <a:pt x="23987" y="12868"/>
                </a:moveTo>
                <a:cubicBezTo>
                  <a:pt x="23981" y="12868"/>
                  <a:pt x="23975" y="12870"/>
                  <a:pt x="23968" y="12874"/>
                </a:cubicBezTo>
                <a:cubicBezTo>
                  <a:pt x="23953" y="12884"/>
                  <a:pt x="23938" y="12894"/>
                  <a:pt x="23924" y="12904"/>
                </a:cubicBezTo>
                <a:cubicBezTo>
                  <a:pt x="23892" y="12924"/>
                  <a:pt x="23911" y="12971"/>
                  <a:pt x="23941" y="12971"/>
                </a:cubicBezTo>
                <a:cubicBezTo>
                  <a:pt x="23947" y="12971"/>
                  <a:pt x="23953" y="12969"/>
                  <a:pt x="23959" y="12965"/>
                </a:cubicBezTo>
                <a:cubicBezTo>
                  <a:pt x="23975" y="12955"/>
                  <a:pt x="23989" y="12946"/>
                  <a:pt x="24004" y="12936"/>
                </a:cubicBezTo>
                <a:cubicBezTo>
                  <a:pt x="24036" y="12914"/>
                  <a:pt x="24016" y="12868"/>
                  <a:pt x="23987" y="12868"/>
                </a:cubicBezTo>
                <a:close/>
                <a:moveTo>
                  <a:pt x="5944" y="12913"/>
                </a:moveTo>
                <a:cubicBezTo>
                  <a:pt x="5898" y="12913"/>
                  <a:pt x="5898" y="12984"/>
                  <a:pt x="5944" y="12984"/>
                </a:cubicBezTo>
                <a:lnTo>
                  <a:pt x="5960" y="12984"/>
                </a:lnTo>
                <a:cubicBezTo>
                  <a:pt x="6005" y="12984"/>
                  <a:pt x="6006" y="12913"/>
                  <a:pt x="5960" y="12913"/>
                </a:cubicBezTo>
                <a:close/>
                <a:moveTo>
                  <a:pt x="5147" y="12850"/>
                </a:moveTo>
                <a:cubicBezTo>
                  <a:pt x="5138" y="12850"/>
                  <a:pt x="5129" y="12853"/>
                  <a:pt x="5123" y="12860"/>
                </a:cubicBezTo>
                <a:cubicBezTo>
                  <a:pt x="5104" y="12885"/>
                  <a:pt x="5083" y="12911"/>
                  <a:pt x="5063" y="12936"/>
                </a:cubicBezTo>
                <a:cubicBezTo>
                  <a:pt x="5052" y="12951"/>
                  <a:pt x="5049" y="12970"/>
                  <a:pt x="5063" y="12985"/>
                </a:cubicBezTo>
                <a:cubicBezTo>
                  <a:pt x="5070" y="12992"/>
                  <a:pt x="5080" y="12996"/>
                  <a:pt x="5089" y="12996"/>
                </a:cubicBezTo>
                <a:cubicBezTo>
                  <a:pt x="5098" y="12996"/>
                  <a:pt x="5107" y="12993"/>
                  <a:pt x="5113" y="12985"/>
                </a:cubicBezTo>
                <a:cubicBezTo>
                  <a:pt x="5132" y="12960"/>
                  <a:pt x="5153" y="12936"/>
                  <a:pt x="5173" y="12911"/>
                </a:cubicBezTo>
                <a:cubicBezTo>
                  <a:pt x="5185" y="12895"/>
                  <a:pt x="5188" y="12875"/>
                  <a:pt x="5173" y="12860"/>
                </a:cubicBezTo>
                <a:cubicBezTo>
                  <a:pt x="5167" y="12854"/>
                  <a:pt x="5157" y="12850"/>
                  <a:pt x="5147" y="12850"/>
                </a:cubicBezTo>
                <a:close/>
                <a:moveTo>
                  <a:pt x="2507" y="12873"/>
                </a:moveTo>
                <a:cubicBezTo>
                  <a:pt x="2497" y="12873"/>
                  <a:pt x="2486" y="12878"/>
                  <a:pt x="2480" y="12891"/>
                </a:cubicBezTo>
                <a:cubicBezTo>
                  <a:pt x="2469" y="12911"/>
                  <a:pt x="2460" y="12932"/>
                  <a:pt x="2450" y="12951"/>
                </a:cubicBezTo>
                <a:cubicBezTo>
                  <a:pt x="2435" y="12979"/>
                  <a:pt x="2460" y="13005"/>
                  <a:pt x="2483" y="13005"/>
                </a:cubicBezTo>
                <a:cubicBezTo>
                  <a:pt x="2494" y="13005"/>
                  <a:pt x="2505" y="12999"/>
                  <a:pt x="2511" y="12986"/>
                </a:cubicBezTo>
                <a:cubicBezTo>
                  <a:pt x="2522" y="12967"/>
                  <a:pt x="2530" y="12946"/>
                  <a:pt x="2541" y="12926"/>
                </a:cubicBezTo>
                <a:cubicBezTo>
                  <a:pt x="2554" y="12899"/>
                  <a:pt x="2530" y="12873"/>
                  <a:pt x="2507" y="12873"/>
                </a:cubicBezTo>
                <a:close/>
                <a:moveTo>
                  <a:pt x="18719" y="12807"/>
                </a:moveTo>
                <a:cubicBezTo>
                  <a:pt x="18705" y="12807"/>
                  <a:pt x="18692" y="12814"/>
                  <a:pt x="18687" y="12832"/>
                </a:cubicBezTo>
                <a:cubicBezTo>
                  <a:pt x="18674" y="12879"/>
                  <a:pt x="18667" y="12927"/>
                  <a:pt x="18667" y="12976"/>
                </a:cubicBezTo>
                <a:cubicBezTo>
                  <a:pt x="18667" y="12999"/>
                  <a:pt x="18685" y="13010"/>
                  <a:pt x="18703" y="13010"/>
                </a:cubicBezTo>
                <a:cubicBezTo>
                  <a:pt x="18721" y="13010"/>
                  <a:pt x="18739" y="12999"/>
                  <a:pt x="18739" y="12976"/>
                </a:cubicBezTo>
                <a:cubicBezTo>
                  <a:pt x="18740" y="12934"/>
                  <a:pt x="18745" y="12892"/>
                  <a:pt x="18755" y="12852"/>
                </a:cubicBezTo>
                <a:cubicBezTo>
                  <a:pt x="18762" y="12825"/>
                  <a:pt x="18740" y="12807"/>
                  <a:pt x="18719" y="12807"/>
                </a:cubicBezTo>
                <a:close/>
                <a:moveTo>
                  <a:pt x="9656" y="12953"/>
                </a:moveTo>
                <a:cubicBezTo>
                  <a:pt x="9610" y="12953"/>
                  <a:pt x="9610" y="13023"/>
                  <a:pt x="9656" y="13023"/>
                </a:cubicBezTo>
                <a:cubicBezTo>
                  <a:pt x="9701" y="13023"/>
                  <a:pt x="9701" y="12953"/>
                  <a:pt x="9656" y="12953"/>
                </a:cubicBezTo>
                <a:close/>
                <a:moveTo>
                  <a:pt x="11730" y="12944"/>
                </a:moveTo>
                <a:cubicBezTo>
                  <a:pt x="11721" y="12944"/>
                  <a:pt x="11711" y="12947"/>
                  <a:pt x="11704" y="12954"/>
                </a:cubicBezTo>
                <a:cubicBezTo>
                  <a:pt x="11698" y="12958"/>
                  <a:pt x="11692" y="12959"/>
                  <a:pt x="11685" y="12959"/>
                </a:cubicBezTo>
                <a:cubicBezTo>
                  <a:pt x="11683" y="12959"/>
                  <a:pt x="11680" y="12959"/>
                  <a:pt x="11678" y="12959"/>
                </a:cubicBezTo>
                <a:cubicBezTo>
                  <a:pt x="11675" y="12958"/>
                  <a:pt x="11672" y="12958"/>
                  <a:pt x="11669" y="12958"/>
                </a:cubicBezTo>
                <a:cubicBezTo>
                  <a:pt x="11630" y="12958"/>
                  <a:pt x="11616" y="13018"/>
                  <a:pt x="11658" y="13027"/>
                </a:cubicBezTo>
                <a:cubicBezTo>
                  <a:pt x="11667" y="13029"/>
                  <a:pt x="11676" y="13031"/>
                  <a:pt x="11685" y="13031"/>
                </a:cubicBezTo>
                <a:cubicBezTo>
                  <a:pt x="11710" y="13031"/>
                  <a:pt x="11732" y="13021"/>
                  <a:pt x="11752" y="13004"/>
                </a:cubicBezTo>
                <a:cubicBezTo>
                  <a:pt x="11766" y="12991"/>
                  <a:pt x="11765" y="12965"/>
                  <a:pt x="11752" y="12954"/>
                </a:cubicBezTo>
                <a:cubicBezTo>
                  <a:pt x="11746" y="12947"/>
                  <a:pt x="11738" y="12944"/>
                  <a:pt x="11730" y="12944"/>
                </a:cubicBezTo>
                <a:close/>
                <a:moveTo>
                  <a:pt x="12990" y="12916"/>
                </a:moveTo>
                <a:cubicBezTo>
                  <a:pt x="12982" y="12916"/>
                  <a:pt x="12974" y="12919"/>
                  <a:pt x="12966" y="12926"/>
                </a:cubicBezTo>
                <a:lnTo>
                  <a:pt x="12921" y="12970"/>
                </a:lnTo>
                <a:cubicBezTo>
                  <a:pt x="12896" y="12996"/>
                  <a:pt x="12921" y="13031"/>
                  <a:pt x="12948" y="13031"/>
                </a:cubicBezTo>
                <a:cubicBezTo>
                  <a:pt x="12956" y="13031"/>
                  <a:pt x="12964" y="13028"/>
                  <a:pt x="12972" y="13021"/>
                </a:cubicBezTo>
                <a:lnTo>
                  <a:pt x="13016" y="12976"/>
                </a:lnTo>
                <a:cubicBezTo>
                  <a:pt x="13041" y="12951"/>
                  <a:pt x="13017" y="12916"/>
                  <a:pt x="12990" y="12916"/>
                </a:cubicBezTo>
                <a:close/>
                <a:moveTo>
                  <a:pt x="16584" y="12995"/>
                </a:moveTo>
                <a:cubicBezTo>
                  <a:pt x="16539" y="12995"/>
                  <a:pt x="16539" y="13067"/>
                  <a:pt x="16584" y="13067"/>
                </a:cubicBezTo>
                <a:lnTo>
                  <a:pt x="16599" y="13067"/>
                </a:lnTo>
                <a:cubicBezTo>
                  <a:pt x="16646" y="13067"/>
                  <a:pt x="16646" y="12995"/>
                  <a:pt x="16599" y="12995"/>
                </a:cubicBezTo>
                <a:close/>
                <a:moveTo>
                  <a:pt x="24618" y="13005"/>
                </a:moveTo>
                <a:cubicBezTo>
                  <a:pt x="24572" y="13005"/>
                  <a:pt x="24572" y="13075"/>
                  <a:pt x="24618" y="13075"/>
                </a:cubicBezTo>
                <a:lnTo>
                  <a:pt x="24648" y="13075"/>
                </a:lnTo>
                <a:cubicBezTo>
                  <a:pt x="24649" y="13075"/>
                  <a:pt x="24649" y="13075"/>
                  <a:pt x="24650" y="13075"/>
                </a:cubicBezTo>
                <a:cubicBezTo>
                  <a:pt x="24694" y="13075"/>
                  <a:pt x="24694" y="13005"/>
                  <a:pt x="24648" y="13005"/>
                </a:cubicBezTo>
                <a:close/>
                <a:moveTo>
                  <a:pt x="6598" y="13006"/>
                </a:moveTo>
                <a:cubicBezTo>
                  <a:pt x="6552" y="13006"/>
                  <a:pt x="6552" y="13077"/>
                  <a:pt x="6598" y="13077"/>
                </a:cubicBezTo>
                <a:cubicBezTo>
                  <a:pt x="6644" y="13077"/>
                  <a:pt x="6644" y="13006"/>
                  <a:pt x="6598" y="13006"/>
                </a:cubicBezTo>
                <a:close/>
                <a:moveTo>
                  <a:pt x="17982" y="12938"/>
                </a:moveTo>
                <a:cubicBezTo>
                  <a:pt x="17955" y="12938"/>
                  <a:pt x="17929" y="12955"/>
                  <a:pt x="17929" y="12989"/>
                </a:cubicBezTo>
                <a:lnTo>
                  <a:pt x="17929" y="13033"/>
                </a:lnTo>
                <a:cubicBezTo>
                  <a:pt x="17929" y="13068"/>
                  <a:pt x="17956" y="13086"/>
                  <a:pt x="17983" y="13086"/>
                </a:cubicBezTo>
                <a:cubicBezTo>
                  <a:pt x="18010" y="13086"/>
                  <a:pt x="18037" y="13068"/>
                  <a:pt x="18037" y="13033"/>
                </a:cubicBezTo>
                <a:lnTo>
                  <a:pt x="18037" y="12989"/>
                </a:lnTo>
                <a:cubicBezTo>
                  <a:pt x="18036" y="12955"/>
                  <a:pt x="18009" y="12938"/>
                  <a:pt x="17982" y="12938"/>
                </a:cubicBezTo>
                <a:close/>
                <a:moveTo>
                  <a:pt x="20328" y="12972"/>
                </a:moveTo>
                <a:cubicBezTo>
                  <a:pt x="20287" y="12972"/>
                  <a:pt x="20250" y="13025"/>
                  <a:pt x="20287" y="13063"/>
                </a:cubicBezTo>
                <a:lnTo>
                  <a:pt x="20303" y="13078"/>
                </a:lnTo>
                <a:cubicBezTo>
                  <a:pt x="20314" y="13089"/>
                  <a:pt x="20326" y="13094"/>
                  <a:pt x="20338" y="13094"/>
                </a:cubicBezTo>
                <a:cubicBezTo>
                  <a:pt x="20379" y="13094"/>
                  <a:pt x="20416" y="13041"/>
                  <a:pt x="20379" y="13004"/>
                </a:cubicBezTo>
                <a:lnTo>
                  <a:pt x="20363" y="12988"/>
                </a:lnTo>
                <a:cubicBezTo>
                  <a:pt x="20352" y="12977"/>
                  <a:pt x="20340" y="12972"/>
                  <a:pt x="20328" y="12972"/>
                </a:cubicBezTo>
                <a:close/>
                <a:moveTo>
                  <a:pt x="18344" y="12999"/>
                </a:moveTo>
                <a:cubicBezTo>
                  <a:pt x="18317" y="12999"/>
                  <a:pt x="18293" y="13034"/>
                  <a:pt x="18317" y="13059"/>
                </a:cubicBezTo>
                <a:cubicBezTo>
                  <a:pt x="18328" y="13070"/>
                  <a:pt x="18338" y="13079"/>
                  <a:pt x="18348" y="13090"/>
                </a:cubicBezTo>
                <a:cubicBezTo>
                  <a:pt x="18355" y="13097"/>
                  <a:pt x="18364" y="13100"/>
                  <a:pt x="18372" y="13100"/>
                </a:cubicBezTo>
                <a:cubicBezTo>
                  <a:pt x="18399" y="13100"/>
                  <a:pt x="18424" y="13065"/>
                  <a:pt x="18398" y="13041"/>
                </a:cubicBezTo>
                <a:cubicBezTo>
                  <a:pt x="18388" y="13030"/>
                  <a:pt x="18377" y="13021"/>
                  <a:pt x="18368" y="13010"/>
                </a:cubicBezTo>
                <a:cubicBezTo>
                  <a:pt x="18361" y="13003"/>
                  <a:pt x="18352" y="12999"/>
                  <a:pt x="18344" y="12999"/>
                </a:cubicBezTo>
                <a:close/>
                <a:moveTo>
                  <a:pt x="13717" y="12958"/>
                </a:moveTo>
                <a:cubicBezTo>
                  <a:pt x="13696" y="12958"/>
                  <a:pt x="13674" y="12975"/>
                  <a:pt x="13680" y="13002"/>
                </a:cubicBezTo>
                <a:lnTo>
                  <a:pt x="13695" y="13076"/>
                </a:lnTo>
                <a:cubicBezTo>
                  <a:pt x="13699" y="13094"/>
                  <a:pt x="13712" y="13102"/>
                  <a:pt x="13726" y="13102"/>
                </a:cubicBezTo>
                <a:cubicBezTo>
                  <a:pt x="13747" y="13102"/>
                  <a:pt x="13769" y="13085"/>
                  <a:pt x="13764" y="13058"/>
                </a:cubicBezTo>
                <a:cubicBezTo>
                  <a:pt x="13756" y="13033"/>
                  <a:pt x="13752" y="13009"/>
                  <a:pt x="13748" y="12984"/>
                </a:cubicBezTo>
                <a:cubicBezTo>
                  <a:pt x="13744" y="12966"/>
                  <a:pt x="13731" y="12958"/>
                  <a:pt x="13717" y="12958"/>
                </a:cubicBezTo>
                <a:close/>
                <a:moveTo>
                  <a:pt x="14256" y="13033"/>
                </a:moveTo>
                <a:cubicBezTo>
                  <a:pt x="14210" y="13033"/>
                  <a:pt x="14210" y="13104"/>
                  <a:pt x="14256" y="13104"/>
                </a:cubicBezTo>
                <a:cubicBezTo>
                  <a:pt x="14256" y="13104"/>
                  <a:pt x="14257" y="13104"/>
                  <a:pt x="14257" y="13104"/>
                </a:cubicBezTo>
                <a:cubicBezTo>
                  <a:pt x="14302" y="13104"/>
                  <a:pt x="14302" y="13033"/>
                  <a:pt x="14256" y="13033"/>
                </a:cubicBezTo>
                <a:close/>
                <a:moveTo>
                  <a:pt x="8846" y="12978"/>
                </a:moveTo>
                <a:cubicBezTo>
                  <a:pt x="8827" y="12978"/>
                  <a:pt x="8808" y="12987"/>
                  <a:pt x="8799" y="13005"/>
                </a:cubicBezTo>
                <a:cubicBezTo>
                  <a:pt x="8794" y="13015"/>
                  <a:pt x="8789" y="13025"/>
                  <a:pt x="8783" y="13035"/>
                </a:cubicBezTo>
                <a:cubicBezTo>
                  <a:pt x="8771" y="13061"/>
                  <a:pt x="8777" y="13093"/>
                  <a:pt x="8803" y="13109"/>
                </a:cubicBezTo>
                <a:cubicBezTo>
                  <a:pt x="8811" y="13113"/>
                  <a:pt x="8820" y="13115"/>
                  <a:pt x="8829" y="13115"/>
                </a:cubicBezTo>
                <a:cubicBezTo>
                  <a:pt x="8848" y="13115"/>
                  <a:pt x="8867" y="13106"/>
                  <a:pt x="8877" y="13089"/>
                </a:cubicBezTo>
                <a:cubicBezTo>
                  <a:pt x="8882" y="13078"/>
                  <a:pt x="8887" y="13069"/>
                  <a:pt x="8892" y="13058"/>
                </a:cubicBezTo>
                <a:cubicBezTo>
                  <a:pt x="8905" y="13033"/>
                  <a:pt x="8899" y="13001"/>
                  <a:pt x="8872" y="12985"/>
                </a:cubicBezTo>
                <a:cubicBezTo>
                  <a:pt x="8864" y="12980"/>
                  <a:pt x="8855" y="12978"/>
                  <a:pt x="8846" y="12978"/>
                </a:cubicBezTo>
                <a:close/>
                <a:moveTo>
                  <a:pt x="3682" y="12994"/>
                </a:moveTo>
                <a:cubicBezTo>
                  <a:pt x="3673" y="12994"/>
                  <a:pt x="3664" y="12997"/>
                  <a:pt x="3655" y="13001"/>
                </a:cubicBezTo>
                <a:cubicBezTo>
                  <a:pt x="3645" y="13006"/>
                  <a:pt x="3635" y="13011"/>
                  <a:pt x="3625" y="13016"/>
                </a:cubicBezTo>
                <a:cubicBezTo>
                  <a:pt x="3599" y="13030"/>
                  <a:pt x="3592" y="13065"/>
                  <a:pt x="3606" y="13090"/>
                </a:cubicBezTo>
                <a:cubicBezTo>
                  <a:pt x="3617" y="13107"/>
                  <a:pt x="3634" y="13116"/>
                  <a:pt x="3653" y="13116"/>
                </a:cubicBezTo>
                <a:cubicBezTo>
                  <a:pt x="3662" y="13116"/>
                  <a:pt x="3671" y="13114"/>
                  <a:pt x="3679" y="13110"/>
                </a:cubicBezTo>
                <a:cubicBezTo>
                  <a:pt x="3690" y="13104"/>
                  <a:pt x="3698" y="13099"/>
                  <a:pt x="3709" y="13094"/>
                </a:cubicBezTo>
                <a:cubicBezTo>
                  <a:pt x="3735" y="13080"/>
                  <a:pt x="3742" y="13046"/>
                  <a:pt x="3729" y="13021"/>
                </a:cubicBezTo>
                <a:cubicBezTo>
                  <a:pt x="3718" y="13003"/>
                  <a:pt x="3701" y="12994"/>
                  <a:pt x="3682" y="12994"/>
                </a:cubicBezTo>
                <a:close/>
                <a:moveTo>
                  <a:pt x="5937" y="13082"/>
                </a:moveTo>
                <a:cubicBezTo>
                  <a:pt x="5913" y="13082"/>
                  <a:pt x="5913" y="13117"/>
                  <a:pt x="5937" y="13117"/>
                </a:cubicBezTo>
                <a:cubicBezTo>
                  <a:pt x="5959" y="13117"/>
                  <a:pt x="5959" y="13082"/>
                  <a:pt x="5937" y="13082"/>
                </a:cubicBezTo>
                <a:close/>
                <a:moveTo>
                  <a:pt x="4676" y="13017"/>
                </a:moveTo>
                <a:cubicBezTo>
                  <a:pt x="4649" y="13017"/>
                  <a:pt x="4624" y="13053"/>
                  <a:pt x="4650" y="13078"/>
                </a:cubicBezTo>
                <a:cubicBezTo>
                  <a:pt x="4660" y="13089"/>
                  <a:pt x="4669" y="13099"/>
                  <a:pt x="4678" y="13109"/>
                </a:cubicBezTo>
                <a:cubicBezTo>
                  <a:pt x="4685" y="13116"/>
                  <a:pt x="4693" y="13120"/>
                  <a:pt x="4701" y="13120"/>
                </a:cubicBezTo>
                <a:cubicBezTo>
                  <a:pt x="4727" y="13120"/>
                  <a:pt x="4752" y="13083"/>
                  <a:pt x="4728" y="13058"/>
                </a:cubicBezTo>
                <a:cubicBezTo>
                  <a:pt x="4718" y="13048"/>
                  <a:pt x="4708" y="13037"/>
                  <a:pt x="4699" y="13028"/>
                </a:cubicBezTo>
                <a:cubicBezTo>
                  <a:pt x="4692" y="13021"/>
                  <a:pt x="4683" y="13017"/>
                  <a:pt x="4676" y="13017"/>
                </a:cubicBezTo>
                <a:close/>
                <a:moveTo>
                  <a:pt x="15398" y="13082"/>
                </a:moveTo>
                <a:cubicBezTo>
                  <a:pt x="15352" y="13082"/>
                  <a:pt x="15352" y="13153"/>
                  <a:pt x="15398" y="13153"/>
                </a:cubicBezTo>
                <a:cubicBezTo>
                  <a:pt x="15444" y="13153"/>
                  <a:pt x="15444" y="13082"/>
                  <a:pt x="15398" y="13082"/>
                </a:cubicBezTo>
                <a:close/>
                <a:moveTo>
                  <a:pt x="10359" y="13105"/>
                </a:moveTo>
                <a:cubicBezTo>
                  <a:pt x="10314" y="13105"/>
                  <a:pt x="10314" y="13177"/>
                  <a:pt x="10360" y="13177"/>
                </a:cubicBezTo>
                <a:lnTo>
                  <a:pt x="10376" y="13177"/>
                </a:lnTo>
                <a:cubicBezTo>
                  <a:pt x="10422" y="13177"/>
                  <a:pt x="10422" y="13105"/>
                  <a:pt x="10376" y="13105"/>
                </a:cubicBezTo>
                <a:lnTo>
                  <a:pt x="10360" y="13105"/>
                </a:lnTo>
                <a:cubicBezTo>
                  <a:pt x="10360" y="13105"/>
                  <a:pt x="10359" y="13105"/>
                  <a:pt x="10359" y="13105"/>
                </a:cubicBezTo>
                <a:close/>
                <a:moveTo>
                  <a:pt x="21332" y="13095"/>
                </a:moveTo>
                <a:cubicBezTo>
                  <a:pt x="21264" y="13095"/>
                  <a:pt x="21262" y="13203"/>
                  <a:pt x="21332" y="13203"/>
                </a:cubicBezTo>
                <a:cubicBezTo>
                  <a:pt x="21401" y="13201"/>
                  <a:pt x="21401" y="13095"/>
                  <a:pt x="21332" y="13095"/>
                </a:cubicBezTo>
                <a:close/>
                <a:moveTo>
                  <a:pt x="3007" y="13100"/>
                </a:moveTo>
                <a:cubicBezTo>
                  <a:pt x="2980" y="13100"/>
                  <a:pt x="2953" y="13117"/>
                  <a:pt x="2953" y="13152"/>
                </a:cubicBezTo>
                <a:lnTo>
                  <a:pt x="2953" y="13182"/>
                </a:lnTo>
                <a:cubicBezTo>
                  <a:pt x="2953" y="13216"/>
                  <a:pt x="2980" y="13234"/>
                  <a:pt x="3007" y="13234"/>
                </a:cubicBezTo>
                <a:cubicBezTo>
                  <a:pt x="3034" y="13234"/>
                  <a:pt x="3061" y="13216"/>
                  <a:pt x="3061" y="13182"/>
                </a:cubicBezTo>
                <a:lnTo>
                  <a:pt x="3061" y="13152"/>
                </a:lnTo>
                <a:cubicBezTo>
                  <a:pt x="3060" y="13117"/>
                  <a:pt x="3033" y="13100"/>
                  <a:pt x="3007" y="13100"/>
                </a:cubicBezTo>
                <a:close/>
                <a:moveTo>
                  <a:pt x="3953" y="13149"/>
                </a:moveTo>
                <a:cubicBezTo>
                  <a:pt x="3935" y="13149"/>
                  <a:pt x="3917" y="13161"/>
                  <a:pt x="3917" y="13184"/>
                </a:cubicBezTo>
                <a:lnTo>
                  <a:pt x="3917" y="13200"/>
                </a:lnTo>
                <a:cubicBezTo>
                  <a:pt x="3917" y="13223"/>
                  <a:pt x="3935" y="13234"/>
                  <a:pt x="3953" y="13234"/>
                </a:cubicBezTo>
                <a:cubicBezTo>
                  <a:pt x="3971" y="13234"/>
                  <a:pt x="3988" y="13223"/>
                  <a:pt x="3988" y="13200"/>
                </a:cubicBezTo>
                <a:lnTo>
                  <a:pt x="3988" y="13184"/>
                </a:lnTo>
                <a:cubicBezTo>
                  <a:pt x="3988" y="13161"/>
                  <a:pt x="3971" y="13149"/>
                  <a:pt x="3953" y="13149"/>
                </a:cubicBezTo>
                <a:close/>
                <a:moveTo>
                  <a:pt x="6727" y="13139"/>
                </a:moveTo>
                <a:cubicBezTo>
                  <a:pt x="6703" y="13139"/>
                  <a:pt x="6678" y="13164"/>
                  <a:pt x="6693" y="13192"/>
                </a:cubicBezTo>
                <a:cubicBezTo>
                  <a:pt x="6702" y="13208"/>
                  <a:pt x="6713" y="13219"/>
                  <a:pt x="6726" y="13226"/>
                </a:cubicBezTo>
                <a:cubicBezTo>
                  <a:pt x="6731" y="13234"/>
                  <a:pt x="6741" y="13241"/>
                  <a:pt x="6754" y="13241"/>
                </a:cubicBezTo>
                <a:lnTo>
                  <a:pt x="6775" y="13241"/>
                </a:lnTo>
                <a:cubicBezTo>
                  <a:pt x="6777" y="13241"/>
                  <a:pt x="6780" y="13240"/>
                  <a:pt x="6782" y="13240"/>
                </a:cubicBezTo>
                <a:lnTo>
                  <a:pt x="6783" y="13240"/>
                </a:lnTo>
                <a:cubicBezTo>
                  <a:pt x="6785" y="13240"/>
                  <a:pt x="6785" y="13237"/>
                  <a:pt x="6787" y="13237"/>
                </a:cubicBezTo>
                <a:cubicBezTo>
                  <a:pt x="6794" y="13235"/>
                  <a:pt x="6799" y="13230"/>
                  <a:pt x="6802" y="13224"/>
                </a:cubicBezTo>
                <a:cubicBezTo>
                  <a:pt x="6807" y="13216"/>
                  <a:pt x="6809" y="13210"/>
                  <a:pt x="6809" y="13204"/>
                </a:cubicBezTo>
                <a:cubicBezTo>
                  <a:pt x="6809" y="13193"/>
                  <a:pt x="6804" y="13185"/>
                  <a:pt x="6799" y="13180"/>
                </a:cubicBezTo>
                <a:cubicBezTo>
                  <a:pt x="6791" y="13175"/>
                  <a:pt x="6783" y="13171"/>
                  <a:pt x="6773" y="13169"/>
                </a:cubicBezTo>
                <a:cubicBezTo>
                  <a:pt x="6772" y="13169"/>
                  <a:pt x="6771" y="13168"/>
                  <a:pt x="6770" y="13168"/>
                </a:cubicBezTo>
                <a:cubicBezTo>
                  <a:pt x="6761" y="13167"/>
                  <a:pt x="6757" y="13162"/>
                  <a:pt x="6755" y="13157"/>
                </a:cubicBezTo>
                <a:cubicBezTo>
                  <a:pt x="6748" y="13144"/>
                  <a:pt x="6738" y="13139"/>
                  <a:pt x="6727" y="13139"/>
                </a:cubicBezTo>
                <a:close/>
                <a:moveTo>
                  <a:pt x="8214" y="13097"/>
                </a:moveTo>
                <a:cubicBezTo>
                  <a:pt x="8195" y="13097"/>
                  <a:pt x="8175" y="13108"/>
                  <a:pt x="8165" y="13124"/>
                </a:cubicBezTo>
                <a:cubicBezTo>
                  <a:pt x="8150" y="13152"/>
                  <a:pt x="8161" y="13180"/>
                  <a:pt x="8185" y="13198"/>
                </a:cubicBezTo>
                <a:cubicBezTo>
                  <a:pt x="8205" y="13213"/>
                  <a:pt x="8224" y="13227"/>
                  <a:pt x="8245" y="13242"/>
                </a:cubicBezTo>
                <a:cubicBezTo>
                  <a:pt x="8252" y="13247"/>
                  <a:pt x="8261" y="13249"/>
                  <a:pt x="8270" y="13249"/>
                </a:cubicBezTo>
                <a:cubicBezTo>
                  <a:pt x="8289" y="13249"/>
                  <a:pt x="8309" y="13238"/>
                  <a:pt x="8318" y="13222"/>
                </a:cubicBezTo>
                <a:cubicBezTo>
                  <a:pt x="8334" y="13194"/>
                  <a:pt x="8322" y="13166"/>
                  <a:pt x="8299" y="13148"/>
                </a:cubicBezTo>
                <a:cubicBezTo>
                  <a:pt x="8279" y="13133"/>
                  <a:pt x="8260" y="13119"/>
                  <a:pt x="8239" y="13104"/>
                </a:cubicBezTo>
                <a:cubicBezTo>
                  <a:pt x="8231" y="13099"/>
                  <a:pt x="8223" y="13097"/>
                  <a:pt x="8214" y="13097"/>
                </a:cubicBezTo>
                <a:close/>
                <a:moveTo>
                  <a:pt x="14659" y="13110"/>
                </a:moveTo>
                <a:cubicBezTo>
                  <a:pt x="14645" y="13110"/>
                  <a:pt x="14633" y="13118"/>
                  <a:pt x="14629" y="13136"/>
                </a:cubicBezTo>
                <a:lnTo>
                  <a:pt x="14613" y="13210"/>
                </a:lnTo>
                <a:cubicBezTo>
                  <a:pt x="14607" y="13237"/>
                  <a:pt x="14630" y="13255"/>
                  <a:pt x="14651" y="13255"/>
                </a:cubicBezTo>
                <a:cubicBezTo>
                  <a:pt x="14665" y="13255"/>
                  <a:pt x="14678" y="13248"/>
                  <a:pt x="14681" y="13230"/>
                </a:cubicBezTo>
                <a:lnTo>
                  <a:pt x="14697" y="13156"/>
                </a:lnTo>
                <a:cubicBezTo>
                  <a:pt x="14703" y="13128"/>
                  <a:pt x="14680" y="13110"/>
                  <a:pt x="14659" y="13110"/>
                </a:cubicBezTo>
                <a:close/>
                <a:moveTo>
                  <a:pt x="7400" y="13187"/>
                </a:moveTo>
                <a:cubicBezTo>
                  <a:pt x="7354" y="13187"/>
                  <a:pt x="7354" y="13257"/>
                  <a:pt x="7400" y="13257"/>
                </a:cubicBezTo>
                <a:lnTo>
                  <a:pt x="7416" y="13257"/>
                </a:lnTo>
                <a:cubicBezTo>
                  <a:pt x="7417" y="13257"/>
                  <a:pt x="7417" y="13257"/>
                  <a:pt x="7417" y="13257"/>
                </a:cubicBezTo>
                <a:cubicBezTo>
                  <a:pt x="7462" y="13257"/>
                  <a:pt x="7462" y="13187"/>
                  <a:pt x="7416" y="13187"/>
                </a:cubicBezTo>
                <a:close/>
                <a:moveTo>
                  <a:pt x="23475" y="13211"/>
                </a:moveTo>
                <a:cubicBezTo>
                  <a:pt x="23429" y="13211"/>
                  <a:pt x="23429" y="13282"/>
                  <a:pt x="23475" y="13282"/>
                </a:cubicBezTo>
                <a:cubicBezTo>
                  <a:pt x="23475" y="13283"/>
                  <a:pt x="23475" y="13283"/>
                  <a:pt x="23476" y="13283"/>
                </a:cubicBezTo>
                <a:cubicBezTo>
                  <a:pt x="23521" y="13283"/>
                  <a:pt x="23521" y="13211"/>
                  <a:pt x="23475" y="13211"/>
                </a:cubicBezTo>
                <a:close/>
                <a:moveTo>
                  <a:pt x="10645" y="13206"/>
                </a:moveTo>
                <a:cubicBezTo>
                  <a:pt x="10627" y="13206"/>
                  <a:pt x="10610" y="13215"/>
                  <a:pt x="10600" y="13232"/>
                </a:cubicBezTo>
                <a:cubicBezTo>
                  <a:pt x="10587" y="13256"/>
                  <a:pt x="10595" y="13293"/>
                  <a:pt x="10620" y="13306"/>
                </a:cubicBezTo>
                <a:cubicBezTo>
                  <a:pt x="10630" y="13311"/>
                  <a:pt x="10639" y="13316"/>
                  <a:pt x="10649" y="13321"/>
                </a:cubicBezTo>
                <a:cubicBezTo>
                  <a:pt x="10658" y="13326"/>
                  <a:pt x="10668" y="13328"/>
                  <a:pt x="10678" y="13328"/>
                </a:cubicBezTo>
                <a:cubicBezTo>
                  <a:pt x="10695" y="13328"/>
                  <a:pt x="10712" y="13320"/>
                  <a:pt x="10722" y="13302"/>
                </a:cubicBezTo>
                <a:cubicBezTo>
                  <a:pt x="10737" y="13278"/>
                  <a:pt x="10730" y="13242"/>
                  <a:pt x="10704" y="13229"/>
                </a:cubicBezTo>
                <a:cubicBezTo>
                  <a:pt x="10692" y="13224"/>
                  <a:pt x="10684" y="13218"/>
                  <a:pt x="10673" y="13213"/>
                </a:cubicBezTo>
                <a:cubicBezTo>
                  <a:pt x="10664" y="13209"/>
                  <a:pt x="10654" y="13206"/>
                  <a:pt x="10645" y="13206"/>
                </a:cubicBezTo>
                <a:close/>
                <a:moveTo>
                  <a:pt x="710" y="13232"/>
                </a:moveTo>
                <a:cubicBezTo>
                  <a:pt x="685" y="13232"/>
                  <a:pt x="660" y="13257"/>
                  <a:pt x="678" y="13284"/>
                </a:cubicBezTo>
                <a:cubicBezTo>
                  <a:pt x="687" y="13299"/>
                  <a:pt x="697" y="13314"/>
                  <a:pt x="707" y="13329"/>
                </a:cubicBezTo>
                <a:cubicBezTo>
                  <a:pt x="715" y="13340"/>
                  <a:pt x="726" y="13345"/>
                  <a:pt x="737" y="13345"/>
                </a:cubicBezTo>
                <a:cubicBezTo>
                  <a:pt x="762" y="13345"/>
                  <a:pt x="787" y="13319"/>
                  <a:pt x="769" y="13293"/>
                </a:cubicBezTo>
                <a:cubicBezTo>
                  <a:pt x="759" y="13278"/>
                  <a:pt x="748" y="13264"/>
                  <a:pt x="739" y="13248"/>
                </a:cubicBezTo>
                <a:cubicBezTo>
                  <a:pt x="731" y="13237"/>
                  <a:pt x="720" y="13232"/>
                  <a:pt x="710" y="13232"/>
                </a:cubicBezTo>
                <a:close/>
                <a:moveTo>
                  <a:pt x="5650" y="13244"/>
                </a:moveTo>
                <a:cubicBezTo>
                  <a:pt x="5642" y="13244"/>
                  <a:pt x="5633" y="13247"/>
                  <a:pt x="5625" y="13255"/>
                </a:cubicBezTo>
                <a:lnTo>
                  <a:pt x="5609" y="13270"/>
                </a:lnTo>
                <a:cubicBezTo>
                  <a:pt x="5584" y="13294"/>
                  <a:pt x="5609" y="13330"/>
                  <a:pt x="5637" y="13330"/>
                </a:cubicBezTo>
                <a:cubicBezTo>
                  <a:pt x="5643" y="13330"/>
                  <a:pt x="5649" y="13328"/>
                  <a:pt x="5655" y="13324"/>
                </a:cubicBezTo>
                <a:lnTo>
                  <a:pt x="5663" y="13329"/>
                </a:lnTo>
                <a:cubicBezTo>
                  <a:pt x="5677" y="13334"/>
                  <a:pt x="5693" y="13339"/>
                  <a:pt x="5708" y="13344"/>
                </a:cubicBezTo>
                <a:cubicBezTo>
                  <a:pt x="5712" y="13346"/>
                  <a:pt x="5716" y="13347"/>
                  <a:pt x="5720" y="13347"/>
                </a:cubicBezTo>
                <a:cubicBezTo>
                  <a:pt x="5754" y="13347"/>
                  <a:pt x="5765" y="13288"/>
                  <a:pt x="5727" y="13276"/>
                </a:cubicBezTo>
                <a:cubicBezTo>
                  <a:pt x="5713" y="13271"/>
                  <a:pt x="5697" y="13266"/>
                  <a:pt x="5682" y="13260"/>
                </a:cubicBezTo>
                <a:cubicBezTo>
                  <a:pt x="5681" y="13258"/>
                  <a:pt x="5678" y="13258"/>
                  <a:pt x="5677" y="13258"/>
                </a:cubicBezTo>
                <a:cubicBezTo>
                  <a:pt x="5671" y="13250"/>
                  <a:pt x="5661" y="13244"/>
                  <a:pt x="5650" y="13244"/>
                </a:cubicBezTo>
                <a:close/>
                <a:moveTo>
                  <a:pt x="22003" y="13301"/>
                </a:moveTo>
                <a:cubicBezTo>
                  <a:pt x="21990" y="13301"/>
                  <a:pt x="21977" y="13318"/>
                  <a:pt x="21989" y="13331"/>
                </a:cubicBezTo>
                <a:lnTo>
                  <a:pt x="22005" y="13346"/>
                </a:lnTo>
                <a:cubicBezTo>
                  <a:pt x="22009" y="13350"/>
                  <a:pt x="22013" y="13352"/>
                  <a:pt x="22017" y="13352"/>
                </a:cubicBezTo>
                <a:cubicBezTo>
                  <a:pt x="22030" y="13352"/>
                  <a:pt x="22042" y="13333"/>
                  <a:pt x="22030" y="13321"/>
                </a:cubicBezTo>
                <a:lnTo>
                  <a:pt x="22014" y="13306"/>
                </a:lnTo>
                <a:cubicBezTo>
                  <a:pt x="22011" y="13302"/>
                  <a:pt x="22007" y="13301"/>
                  <a:pt x="22003" y="13301"/>
                </a:cubicBezTo>
                <a:close/>
                <a:moveTo>
                  <a:pt x="165" y="13260"/>
                </a:moveTo>
                <a:cubicBezTo>
                  <a:pt x="151" y="13260"/>
                  <a:pt x="138" y="13267"/>
                  <a:pt x="134" y="13285"/>
                </a:cubicBezTo>
                <a:cubicBezTo>
                  <a:pt x="126" y="13320"/>
                  <a:pt x="134" y="13352"/>
                  <a:pt x="156" y="13379"/>
                </a:cubicBezTo>
                <a:cubicBezTo>
                  <a:pt x="162" y="13386"/>
                  <a:pt x="171" y="13390"/>
                  <a:pt x="180" y="13390"/>
                </a:cubicBezTo>
                <a:cubicBezTo>
                  <a:pt x="190" y="13390"/>
                  <a:pt x="200" y="13386"/>
                  <a:pt x="207" y="13379"/>
                </a:cubicBezTo>
                <a:cubicBezTo>
                  <a:pt x="220" y="13364"/>
                  <a:pt x="218" y="13344"/>
                  <a:pt x="207" y="13330"/>
                </a:cubicBezTo>
                <a:cubicBezTo>
                  <a:pt x="201" y="13323"/>
                  <a:pt x="199" y="13314"/>
                  <a:pt x="202" y="13304"/>
                </a:cubicBezTo>
                <a:cubicBezTo>
                  <a:pt x="209" y="13278"/>
                  <a:pt x="186" y="13260"/>
                  <a:pt x="165" y="13260"/>
                </a:cubicBezTo>
                <a:close/>
                <a:moveTo>
                  <a:pt x="22816" y="13271"/>
                </a:moveTo>
                <a:cubicBezTo>
                  <a:pt x="22788" y="13271"/>
                  <a:pt x="22765" y="13306"/>
                  <a:pt x="22790" y="13331"/>
                </a:cubicBezTo>
                <a:cubicBezTo>
                  <a:pt x="22810" y="13351"/>
                  <a:pt x="22829" y="13372"/>
                  <a:pt x="22850" y="13391"/>
                </a:cubicBezTo>
                <a:cubicBezTo>
                  <a:pt x="22858" y="13399"/>
                  <a:pt x="22866" y="13402"/>
                  <a:pt x="22874" y="13402"/>
                </a:cubicBezTo>
                <a:cubicBezTo>
                  <a:pt x="22901" y="13402"/>
                  <a:pt x="22925" y="13366"/>
                  <a:pt x="22900" y="13341"/>
                </a:cubicBezTo>
                <a:cubicBezTo>
                  <a:pt x="22879" y="13321"/>
                  <a:pt x="22859" y="13300"/>
                  <a:pt x="22840" y="13281"/>
                </a:cubicBezTo>
                <a:cubicBezTo>
                  <a:pt x="22832" y="13274"/>
                  <a:pt x="22824" y="13271"/>
                  <a:pt x="22816" y="13271"/>
                </a:cubicBezTo>
                <a:close/>
                <a:moveTo>
                  <a:pt x="4989" y="13318"/>
                </a:moveTo>
                <a:cubicBezTo>
                  <a:pt x="4963" y="13318"/>
                  <a:pt x="4939" y="13353"/>
                  <a:pt x="4964" y="13378"/>
                </a:cubicBezTo>
                <a:lnTo>
                  <a:pt x="4979" y="13394"/>
                </a:lnTo>
                <a:cubicBezTo>
                  <a:pt x="4987" y="13401"/>
                  <a:pt x="4995" y="13404"/>
                  <a:pt x="5003" y="13404"/>
                </a:cubicBezTo>
                <a:cubicBezTo>
                  <a:pt x="5031" y="13404"/>
                  <a:pt x="5055" y="13369"/>
                  <a:pt x="5029" y="13344"/>
                </a:cubicBezTo>
                <a:lnTo>
                  <a:pt x="5013" y="13329"/>
                </a:lnTo>
                <a:cubicBezTo>
                  <a:pt x="5006" y="13321"/>
                  <a:pt x="4997" y="13318"/>
                  <a:pt x="4989" y="13318"/>
                </a:cubicBezTo>
                <a:close/>
                <a:moveTo>
                  <a:pt x="17982" y="13312"/>
                </a:moveTo>
                <a:cubicBezTo>
                  <a:pt x="17958" y="13312"/>
                  <a:pt x="17938" y="13329"/>
                  <a:pt x="17930" y="13351"/>
                </a:cubicBezTo>
                <a:cubicBezTo>
                  <a:pt x="17925" y="13366"/>
                  <a:pt x="17919" y="13381"/>
                  <a:pt x="17914" y="13395"/>
                </a:cubicBezTo>
                <a:cubicBezTo>
                  <a:pt x="17906" y="13423"/>
                  <a:pt x="17925" y="13454"/>
                  <a:pt x="17951" y="13461"/>
                </a:cubicBezTo>
                <a:cubicBezTo>
                  <a:pt x="17955" y="13462"/>
                  <a:pt x="17960" y="13462"/>
                  <a:pt x="17964" y="13462"/>
                </a:cubicBezTo>
                <a:cubicBezTo>
                  <a:pt x="17988" y="13462"/>
                  <a:pt x="18009" y="13446"/>
                  <a:pt x="18017" y="13424"/>
                </a:cubicBezTo>
                <a:cubicBezTo>
                  <a:pt x="18022" y="13408"/>
                  <a:pt x="18027" y="13394"/>
                  <a:pt x="18033" y="13379"/>
                </a:cubicBezTo>
                <a:cubicBezTo>
                  <a:pt x="18042" y="13352"/>
                  <a:pt x="18022" y="13320"/>
                  <a:pt x="17996" y="13314"/>
                </a:cubicBezTo>
                <a:cubicBezTo>
                  <a:pt x="17991" y="13313"/>
                  <a:pt x="17986" y="13312"/>
                  <a:pt x="17982" y="13312"/>
                </a:cubicBezTo>
                <a:close/>
                <a:moveTo>
                  <a:pt x="22393" y="13422"/>
                </a:moveTo>
                <a:cubicBezTo>
                  <a:pt x="22380" y="13422"/>
                  <a:pt x="22368" y="13440"/>
                  <a:pt x="22380" y="13452"/>
                </a:cubicBezTo>
                <a:lnTo>
                  <a:pt x="22396" y="13468"/>
                </a:lnTo>
                <a:cubicBezTo>
                  <a:pt x="22399" y="13472"/>
                  <a:pt x="22403" y="13473"/>
                  <a:pt x="22407" y="13473"/>
                </a:cubicBezTo>
                <a:cubicBezTo>
                  <a:pt x="22421" y="13473"/>
                  <a:pt x="22432" y="13456"/>
                  <a:pt x="22421" y="13444"/>
                </a:cubicBezTo>
                <a:lnTo>
                  <a:pt x="22405" y="13428"/>
                </a:lnTo>
                <a:cubicBezTo>
                  <a:pt x="22401" y="13424"/>
                  <a:pt x="22397" y="13422"/>
                  <a:pt x="22393" y="13422"/>
                </a:cubicBezTo>
                <a:close/>
                <a:moveTo>
                  <a:pt x="20520" y="13441"/>
                </a:moveTo>
                <a:cubicBezTo>
                  <a:pt x="20473" y="13441"/>
                  <a:pt x="20473" y="13512"/>
                  <a:pt x="20520" y="13512"/>
                </a:cubicBezTo>
                <a:cubicBezTo>
                  <a:pt x="20565" y="13512"/>
                  <a:pt x="20565" y="13441"/>
                  <a:pt x="20520" y="13441"/>
                </a:cubicBezTo>
                <a:close/>
                <a:moveTo>
                  <a:pt x="19018" y="13422"/>
                </a:moveTo>
                <a:cubicBezTo>
                  <a:pt x="18991" y="13422"/>
                  <a:pt x="18967" y="13458"/>
                  <a:pt x="18992" y="13483"/>
                </a:cubicBezTo>
                <a:lnTo>
                  <a:pt x="19023" y="13513"/>
                </a:lnTo>
                <a:cubicBezTo>
                  <a:pt x="19030" y="13520"/>
                  <a:pt x="19038" y="13524"/>
                  <a:pt x="19046" y="13524"/>
                </a:cubicBezTo>
                <a:cubicBezTo>
                  <a:pt x="19072" y="13524"/>
                  <a:pt x="19096" y="13488"/>
                  <a:pt x="19072" y="13463"/>
                </a:cubicBezTo>
                <a:lnTo>
                  <a:pt x="19042" y="13433"/>
                </a:lnTo>
                <a:cubicBezTo>
                  <a:pt x="19035" y="13426"/>
                  <a:pt x="19026" y="13422"/>
                  <a:pt x="19018" y="13422"/>
                </a:cubicBezTo>
                <a:close/>
                <a:moveTo>
                  <a:pt x="17305" y="13403"/>
                </a:moveTo>
                <a:cubicBezTo>
                  <a:pt x="17278" y="13403"/>
                  <a:pt x="17254" y="13438"/>
                  <a:pt x="17279" y="13463"/>
                </a:cubicBezTo>
                <a:cubicBezTo>
                  <a:pt x="17299" y="13483"/>
                  <a:pt x="17319" y="13504"/>
                  <a:pt x="17340" y="13523"/>
                </a:cubicBezTo>
                <a:cubicBezTo>
                  <a:pt x="17347" y="13531"/>
                  <a:pt x="17355" y="13534"/>
                  <a:pt x="17363" y="13534"/>
                </a:cubicBezTo>
                <a:cubicBezTo>
                  <a:pt x="17390" y="13534"/>
                  <a:pt x="17414" y="13498"/>
                  <a:pt x="17389" y="13473"/>
                </a:cubicBezTo>
                <a:cubicBezTo>
                  <a:pt x="17369" y="13454"/>
                  <a:pt x="17351" y="13433"/>
                  <a:pt x="17330" y="13413"/>
                </a:cubicBezTo>
                <a:cubicBezTo>
                  <a:pt x="17322" y="13406"/>
                  <a:pt x="17313" y="13403"/>
                  <a:pt x="17305" y="13403"/>
                </a:cubicBezTo>
                <a:close/>
                <a:moveTo>
                  <a:pt x="19709" y="13436"/>
                </a:moveTo>
                <a:cubicBezTo>
                  <a:pt x="19639" y="13436"/>
                  <a:pt x="19639" y="13544"/>
                  <a:pt x="19709" y="13544"/>
                </a:cubicBezTo>
                <a:cubicBezTo>
                  <a:pt x="19777" y="13543"/>
                  <a:pt x="19777" y="13436"/>
                  <a:pt x="19709" y="13436"/>
                </a:cubicBezTo>
                <a:close/>
                <a:moveTo>
                  <a:pt x="1430" y="13425"/>
                </a:moveTo>
                <a:cubicBezTo>
                  <a:pt x="1389" y="13425"/>
                  <a:pt x="1352" y="13478"/>
                  <a:pt x="1390" y="13515"/>
                </a:cubicBezTo>
                <a:lnTo>
                  <a:pt x="1406" y="13531"/>
                </a:lnTo>
                <a:cubicBezTo>
                  <a:pt x="1417" y="13542"/>
                  <a:pt x="1430" y="13547"/>
                  <a:pt x="1442" y="13547"/>
                </a:cubicBezTo>
                <a:cubicBezTo>
                  <a:pt x="1482" y="13547"/>
                  <a:pt x="1519" y="13494"/>
                  <a:pt x="1482" y="13456"/>
                </a:cubicBezTo>
                <a:cubicBezTo>
                  <a:pt x="1476" y="13450"/>
                  <a:pt x="1471" y="13446"/>
                  <a:pt x="1466" y="13441"/>
                </a:cubicBezTo>
                <a:cubicBezTo>
                  <a:pt x="1455" y="13430"/>
                  <a:pt x="1442" y="13425"/>
                  <a:pt x="1430" y="13425"/>
                </a:cubicBezTo>
                <a:close/>
                <a:moveTo>
                  <a:pt x="9715" y="13345"/>
                </a:moveTo>
                <a:cubicBezTo>
                  <a:pt x="9701" y="13345"/>
                  <a:pt x="9688" y="13353"/>
                  <a:pt x="9683" y="13370"/>
                </a:cubicBezTo>
                <a:cubicBezTo>
                  <a:pt x="9670" y="13418"/>
                  <a:pt x="9663" y="13466"/>
                  <a:pt x="9663" y="13514"/>
                </a:cubicBezTo>
                <a:cubicBezTo>
                  <a:pt x="9663" y="13537"/>
                  <a:pt x="9681" y="13549"/>
                  <a:pt x="9699" y="13549"/>
                </a:cubicBezTo>
                <a:cubicBezTo>
                  <a:pt x="9716" y="13549"/>
                  <a:pt x="9735" y="13537"/>
                  <a:pt x="9735" y="13514"/>
                </a:cubicBezTo>
                <a:cubicBezTo>
                  <a:pt x="9736" y="13472"/>
                  <a:pt x="9741" y="13430"/>
                  <a:pt x="9751" y="13389"/>
                </a:cubicBezTo>
                <a:cubicBezTo>
                  <a:pt x="9759" y="13363"/>
                  <a:pt x="9737" y="13345"/>
                  <a:pt x="9715" y="13345"/>
                </a:cubicBezTo>
                <a:close/>
                <a:moveTo>
                  <a:pt x="6430" y="13487"/>
                </a:moveTo>
                <a:cubicBezTo>
                  <a:pt x="6422" y="13487"/>
                  <a:pt x="6414" y="13490"/>
                  <a:pt x="6406" y="13497"/>
                </a:cubicBezTo>
                <a:lnTo>
                  <a:pt x="6391" y="13513"/>
                </a:lnTo>
                <a:cubicBezTo>
                  <a:pt x="6366" y="13538"/>
                  <a:pt x="6390" y="13573"/>
                  <a:pt x="6417" y="13573"/>
                </a:cubicBezTo>
                <a:cubicBezTo>
                  <a:pt x="6425" y="13573"/>
                  <a:pt x="6434" y="13570"/>
                  <a:pt x="6441" y="13562"/>
                </a:cubicBezTo>
                <a:lnTo>
                  <a:pt x="6457" y="13546"/>
                </a:lnTo>
                <a:cubicBezTo>
                  <a:pt x="6482" y="13522"/>
                  <a:pt x="6457" y="13487"/>
                  <a:pt x="6430" y="13487"/>
                </a:cubicBezTo>
                <a:close/>
                <a:moveTo>
                  <a:pt x="24706" y="13515"/>
                </a:moveTo>
                <a:cubicBezTo>
                  <a:pt x="24660" y="13515"/>
                  <a:pt x="24660" y="13586"/>
                  <a:pt x="24706" y="13586"/>
                </a:cubicBezTo>
                <a:cubicBezTo>
                  <a:pt x="24706" y="13586"/>
                  <a:pt x="24706" y="13586"/>
                  <a:pt x="24707" y="13586"/>
                </a:cubicBezTo>
                <a:cubicBezTo>
                  <a:pt x="24752" y="13586"/>
                  <a:pt x="24751" y="13517"/>
                  <a:pt x="24706" y="13515"/>
                </a:cubicBezTo>
                <a:close/>
                <a:moveTo>
                  <a:pt x="15309" y="13474"/>
                </a:moveTo>
                <a:cubicBezTo>
                  <a:pt x="15295" y="13474"/>
                  <a:pt x="15281" y="13482"/>
                  <a:pt x="15275" y="13498"/>
                </a:cubicBezTo>
                <a:cubicBezTo>
                  <a:pt x="15270" y="13514"/>
                  <a:pt x="15265" y="13529"/>
                  <a:pt x="15261" y="13543"/>
                </a:cubicBezTo>
                <a:cubicBezTo>
                  <a:pt x="15252" y="13569"/>
                  <a:pt x="15273" y="13587"/>
                  <a:pt x="15295" y="13587"/>
                </a:cubicBezTo>
                <a:cubicBezTo>
                  <a:pt x="15308" y="13587"/>
                  <a:pt x="15322" y="13580"/>
                  <a:pt x="15328" y="13562"/>
                </a:cubicBezTo>
                <a:cubicBezTo>
                  <a:pt x="15334" y="13546"/>
                  <a:pt x="15339" y="13532"/>
                  <a:pt x="15343" y="13518"/>
                </a:cubicBezTo>
                <a:cubicBezTo>
                  <a:pt x="15352" y="13492"/>
                  <a:pt x="15330" y="13474"/>
                  <a:pt x="15309" y="13474"/>
                </a:cubicBezTo>
                <a:close/>
                <a:moveTo>
                  <a:pt x="7580" y="13533"/>
                </a:moveTo>
                <a:cubicBezTo>
                  <a:pt x="7535" y="13533"/>
                  <a:pt x="7535" y="13603"/>
                  <a:pt x="7580" y="13603"/>
                </a:cubicBezTo>
                <a:lnTo>
                  <a:pt x="7595" y="13603"/>
                </a:lnTo>
                <a:cubicBezTo>
                  <a:pt x="7641" y="13603"/>
                  <a:pt x="7641" y="13533"/>
                  <a:pt x="7595" y="13533"/>
                </a:cubicBezTo>
                <a:close/>
                <a:moveTo>
                  <a:pt x="16704" y="13475"/>
                </a:moveTo>
                <a:cubicBezTo>
                  <a:pt x="16664" y="13475"/>
                  <a:pt x="16628" y="13528"/>
                  <a:pt x="16664" y="13565"/>
                </a:cubicBezTo>
                <a:cubicBezTo>
                  <a:pt x="16675" y="13576"/>
                  <a:pt x="16683" y="13586"/>
                  <a:pt x="16693" y="13596"/>
                </a:cubicBezTo>
                <a:cubicBezTo>
                  <a:pt x="16703" y="13607"/>
                  <a:pt x="16716" y="13612"/>
                  <a:pt x="16728" y="13612"/>
                </a:cubicBezTo>
                <a:cubicBezTo>
                  <a:pt x="16768" y="13612"/>
                  <a:pt x="16805" y="13558"/>
                  <a:pt x="16769" y="13520"/>
                </a:cubicBezTo>
                <a:cubicBezTo>
                  <a:pt x="16760" y="13510"/>
                  <a:pt x="16749" y="13499"/>
                  <a:pt x="16740" y="13491"/>
                </a:cubicBezTo>
                <a:cubicBezTo>
                  <a:pt x="16729" y="13479"/>
                  <a:pt x="16717" y="13475"/>
                  <a:pt x="16704" y="13475"/>
                </a:cubicBezTo>
                <a:close/>
                <a:moveTo>
                  <a:pt x="8978" y="13475"/>
                </a:moveTo>
                <a:cubicBezTo>
                  <a:pt x="8951" y="13475"/>
                  <a:pt x="8924" y="13493"/>
                  <a:pt x="8924" y="13528"/>
                </a:cubicBezTo>
                <a:lnTo>
                  <a:pt x="8924" y="13572"/>
                </a:lnTo>
                <a:cubicBezTo>
                  <a:pt x="8924" y="13606"/>
                  <a:pt x="8950" y="13623"/>
                  <a:pt x="8977" y="13623"/>
                </a:cubicBezTo>
                <a:cubicBezTo>
                  <a:pt x="9004" y="13623"/>
                  <a:pt x="9031" y="13606"/>
                  <a:pt x="9031" y="13572"/>
                </a:cubicBezTo>
                <a:lnTo>
                  <a:pt x="9031" y="13528"/>
                </a:lnTo>
                <a:cubicBezTo>
                  <a:pt x="9032" y="13493"/>
                  <a:pt x="9005" y="13475"/>
                  <a:pt x="8978" y="13475"/>
                </a:cubicBezTo>
                <a:close/>
                <a:moveTo>
                  <a:pt x="11324" y="13510"/>
                </a:moveTo>
                <a:cubicBezTo>
                  <a:pt x="11283" y="13510"/>
                  <a:pt x="11246" y="13563"/>
                  <a:pt x="11283" y="13601"/>
                </a:cubicBezTo>
                <a:lnTo>
                  <a:pt x="11299" y="13617"/>
                </a:lnTo>
                <a:cubicBezTo>
                  <a:pt x="11310" y="13628"/>
                  <a:pt x="11322" y="13632"/>
                  <a:pt x="11334" y="13632"/>
                </a:cubicBezTo>
                <a:cubicBezTo>
                  <a:pt x="11375" y="13632"/>
                  <a:pt x="11412" y="13579"/>
                  <a:pt x="11375" y="13541"/>
                </a:cubicBezTo>
                <a:lnTo>
                  <a:pt x="11359" y="13526"/>
                </a:lnTo>
                <a:cubicBezTo>
                  <a:pt x="11348" y="13515"/>
                  <a:pt x="11336" y="13510"/>
                  <a:pt x="11324" y="13510"/>
                </a:cubicBezTo>
                <a:close/>
                <a:moveTo>
                  <a:pt x="20072" y="13484"/>
                </a:moveTo>
                <a:cubicBezTo>
                  <a:pt x="20048" y="13484"/>
                  <a:pt x="20028" y="13500"/>
                  <a:pt x="20020" y="13522"/>
                </a:cubicBezTo>
                <a:cubicBezTo>
                  <a:pt x="20015" y="13536"/>
                  <a:pt x="20009" y="13552"/>
                  <a:pt x="20004" y="13566"/>
                </a:cubicBezTo>
                <a:cubicBezTo>
                  <a:pt x="19994" y="13594"/>
                  <a:pt x="20015" y="13625"/>
                  <a:pt x="20041" y="13632"/>
                </a:cubicBezTo>
                <a:cubicBezTo>
                  <a:pt x="20045" y="13634"/>
                  <a:pt x="20050" y="13634"/>
                  <a:pt x="20054" y="13634"/>
                </a:cubicBezTo>
                <a:cubicBezTo>
                  <a:pt x="20078" y="13634"/>
                  <a:pt x="20099" y="13618"/>
                  <a:pt x="20107" y="13596"/>
                </a:cubicBezTo>
                <a:cubicBezTo>
                  <a:pt x="20112" y="13581"/>
                  <a:pt x="20117" y="13565"/>
                  <a:pt x="20123" y="13551"/>
                </a:cubicBezTo>
                <a:cubicBezTo>
                  <a:pt x="20133" y="13524"/>
                  <a:pt x="20112" y="13492"/>
                  <a:pt x="20086" y="13486"/>
                </a:cubicBezTo>
                <a:cubicBezTo>
                  <a:pt x="20081" y="13484"/>
                  <a:pt x="20076" y="13484"/>
                  <a:pt x="20072" y="13484"/>
                </a:cubicBezTo>
                <a:close/>
                <a:moveTo>
                  <a:pt x="9341" y="13536"/>
                </a:moveTo>
                <a:cubicBezTo>
                  <a:pt x="9313" y="13536"/>
                  <a:pt x="9288" y="13572"/>
                  <a:pt x="9313" y="13597"/>
                </a:cubicBezTo>
                <a:cubicBezTo>
                  <a:pt x="9324" y="13607"/>
                  <a:pt x="9334" y="13617"/>
                  <a:pt x="9344" y="13627"/>
                </a:cubicBezTo>
                <a:cubicBezTo>
                  <a:pt x="9351" y="13634"/>
                  <a:pt x="9359" y="13637"/>
                  <a:pt x="9367" y="13637"/>
                </a:cubicBezTo>
                <a:cubicBezTo>
                  <a:pt x="9395" y="13637"/>
                  <a:pt x="9420" y="13601"/>
                  <a:pt x="9394" y="13577"/>
                </a:cubicBezTo>
                <a:cubicBezTo>
                  <a:pt x="9383" y="13566"/>
                  <a:pt x="9373" y="13557"/>
                  <a:pt x="9364" y="13546"/>
                </a:cubicBezTo>
                <a:cubicBezTo>
                  <a:pt x="9357" y="13539"/>
                  <a:pt x="9349" y="13536"/>
                  <a:pt x="9341" y="13536"/>
                </a:cubicBezTo>
                <a:close/>
                <a:moveTo>
                  <a:pt x="4712" y="13497"/>
                </a:moveTo>
                <a:cubicBezTo>
                  <a:pt x="4691" y="13497"/>
                  <a:pt x="4669" y="13514"/>
                  <a:pt x="4675" y="13540"/>
                </a:cubicBezTo>
                <a:lnTo>
                  <a:pt x="4690" y="13615"/>
                </a:lnTo>
                <a:cubicBezTo>
                  <a:pt x="4694" y="13633"/>
                  <a:pt x="4707" y="13640"/>
                  <a:pt x="4720" y="13640"/>
                </a:cubicBezTo>
                <a:cubicBezTo>
                  <a:pt x="4741" y="13640"/>
                  <a:pt x="4763" y="13623"/>
                  <a:pt x="4758" y="13597"/>
                </a:cubicBezTo>
                <a:lnTo>
                  <a:pt x="4743" y="13522"/>
                </a:lnTo>
                <a:cubicBezTo>
                  <a:pt x="4739" y="13504"/>
                  <a:pt x="4726" y="13497"/>
                  <a:pt x="4712" y="13497"/>
                </a:cubicBezTo>
                <a:close/>
                <a:moveTo>
                  <a:pt x="4464" y="13542"/>
                </a:moveTo>
                <a:cubicBezTo>
                  <a:pt x="4446" y="13542"/>
                  <a:pt x="4428" y="13554"/>
                  <a:pt x="4428" y="13577"/>
                </a:cubicBezTo>
                <a:lnTo>
                  <a:pt x="4428" y="13607"/>
                </a:lnTo>
                <a:cubicBezTo>
                  <a:pt x="4428" y="13630"/>
                  <a:pt x="4446" y="13642"/>
                  <a:pt x="4464" y="13642"/>
                </a:cubicBezTo>
                <a:cubicBezTo>
                  <a:pt x="4481" y="13642"/>
                  <a:pt x="4499" y="13630"/>
                  <a:pt x="4499" y="13607"/>
                </a:cubicBezTo>
                <a:lnTo>
                  <a:pt x="4499" y="13577"/>
                </a:lnTo>
                <a:cubicBezTo>
                  <a:pt x="4499" y="13554"/>
                  <a:pt x="4481" y="13542"/>
                  <a:pt x="4464" y="13542"/>
                </a:cubicBezTo>
                <a:close/>
                <a:moveTo>
                  <a:pt x="3261" y="13537"/>
                </a:moveTo>
                <a:cubicBezTo>
                  <a:pt x="3234" y="13537"/>
                  <a:pt x="3208" y="13554"/>
                  <a:pt x="3208" y="13588"/>
                </a:cubicBezTo>
                <a:lnTo>
                  <a:pt x="3208" y="13604"/>
                </a:lnTo>
                <a:cubicBezTo>
                  <a:pt x="3208" y="13639"/>
                  <a:pt x="3235" y="13657"/>
                  <a:pt x="3261" y="13657"/>
                </a:cubicBezTo>
                <a:cubicBezTo>
                  <a:pt x="3288" y="13657"/>
                  <a:pt x="3315" y="13639"/>
                  <a:pt x="3315" y="13604"/>
                </a:cubicBezTo>
                <a:lnTo>
                  <a:pt x="3315" y="13588"/>
                </a:lnTo>
                <a:cubicBezTo>
                  <a:pt x="3314" y="13554"/>
                  <a:pt x="3287" y="13537"/>
                  <a:pt x="3261" y="13537"/>
                </a:cubicBezTo>
                <a:close/>
                <a:moveTo>
                  <a:pt x="24450" y="13590"/>
                </a:moveTo>
                <a:cubicBezTo>
                  <a:pt x="24404" y="13590"/>
                  <a:pt x="24404" y="13661"/>
                  <a:pt x="24450" y="13661"/>
                </a:cubicBezTo>
                <a:lnTo>
                  <a:pt x="24466" y="13661"/>
                </a:lnTo>
                <a:cubicBezTo>
                  <a:pt x="24466" y="13661"/>
                  <a:pt x="24466" y="13661"/>
                  <a:pt x="24467" y="13661"/>
                </a:cubicBezTo>
                <a:cubicBezTo>
                  <a:pt x="24511" y="13661"/>
                  <a:pt x="24512" y="13590"/>
                  <a:pt x="24466" y="13590"/>
                </a:cubicBezTo>
                <a:close/>
                <a:moveTo>
                  <a:pt x="6393" y="13620"/>
                </a:moveTo>
                <a:cubicBezTo>
                  <a:pt x="6348" y="13620"/>
                  <a:pt x="6348" y="13691"/>
                  <a:pt x="6394" y="13691"/>
                </a:cubicBezTo>
                <a:cubicBezTo>
                  <a:pt x="6440" y="13691"/>
                  <a:pt x="6440" y="13620"/>
                  <a:pt x="6394" y="13620"/>
                </a:cubicBezTo>
                <a:cubicBezTo>
                  <a:pt x="6393" y="13620"/>
                  <a:pt x="6393" y="13620"/>
                  <a:pt x="6393" y="13620"/>
                </a:cubicBezTo>
                <a:close/>
                <a:moveTo>
                  <a:pt x="16132" y="13546"/>
                </a:moveTo>
                <a:cubicBezTo>
                  <a:pt x="16113" y="13546"/>
                  <a:pt x="16096" y="13556"/>
                  <a:pt x="16085" y="13573"/>
                </a:cubicBezTo>
                <a:cubicBezTo>
                  <a:pt x="16075" y="13588"/>
                  <a:pt x="16065" y="13603"/>
                  <a:pt x="16055" y="13618"/>
                </a:cubicBezTo>
                <a:cubicBezTo>
                  <a:pt x="16039" y="13641"/>
                  <a:pt x="16049" y="13676"/>
                  <a:pt x="16075" y="13691"/>
                </a:cubicBezTo>
                <a:cubicBezTo>
                  <a:pt x="16083" y="13696"/>
                  <a:pt x="16092" y="13698"/>
                  <a:pt x="16101" y="13698"/>
                </a:cubicBezTo>
                <a:cubicBezTo>
                  <a:pt x="16119" y="13698"/>
                  <a:pt x="16137" y="13688"/>
                  <a:pt x="16148" y="13671"/>
                </a:cubicBezTo>
                <a:cubicBezTo>
                  <a:pt x="16158" y="13655"/>
                  <a:pt x="16168" y="13641"/>
                  <a:pt x="16178" y="13627"/>
                </a:cubicBezTo>
                <a:cubicBezTo>
                  <a:pt x="16194" y="13603"/>
                  <a:pt x="16184" y="13567"/>
                  <a:pt x="16158" y="13554"/>
                </a:cubicBezTo>
                <a:cubicBezTo>
                  <a:pt x="16150" y="13549"/>
                  <a:pt x="16141" y="13546"/>
                  <a:pt x="16132" y="13546"/>
                </a:cubicBezTo>
                <a:close/>
                <a:moveTo>
                  <a:pt x="23862" y="13618"/>
                </a:moveTo>
                <a:cubicBezTo>
                  <a:pt x="23856" y="13618"/>
                  <a:pt x="23851" y="13619"/>
                  <a:pt x="23846" y="13622"/>
                </a:cubicBezTo>
                <a:cubicBezTo>
                  <a:pt x="23835" y="13627"/>
                  <a:pt x="23826" y="13632"/>
                  <a:pt x="23815" y="13638"/>
                </a:cubicBezTo>
                <a:cubicBezTo>
                  <a:pt x="23780" y="13656"/>
                  <a:pt x="23801" y="13703"/>
                  <a:pt x="23833" y="13703"/>
                </a:cubicBezTo>
                <a:cubicBezTo>
                  <a:pt x="23839" y="13703"/>
                  <a:pt x="23844" y="13701"/>
                  <a:pt x="23850" y="13698"/>
                </a:cubicBezTo>
                <a:cubicBezTo>
                  <a:pt x="23861" y="13693"/>
                  <a:pt x="23870" y="13688"/>
                  <a:pt x="23880" y="13683"/>
                </a:cubicBezTo>
                <a:cubicBezTo>
                  <a:pt x="23916" y="13666"/>
                  <a:pt x="23894" y="13618"/>
                  <a:pt x="23862" y="13618"/>
                </a:cubicBezTo>
                <a:close/>
                <a:moveTo>
                  <a:pt x="5252" y="13572"/>
                </a:moveTo>
                <a:cubicBezTo>
                  <a:pt x="5215" y="13572"/>
                  <a:pt x="5207" y="13618"/>
                  <a:pt x="5231" y="13636"/>
                </a:cubicBezTo>
                <a:cubicBezTo>
                  <a:pt x="5199" y="13649"/>
                  <a:pt x="5204" y="13704"/>
                  <a:pt x="5243" y="13706"/>
                </a:cubicBezTo>
                <a:cubicBezTo>
                  <a:pt x="5280" y="13706"/>
                  <a:pt x="5289" y="13660"/>
                  <a:pt x="5264" y="13641"/>
                </a:cubicBezTo>
                <a:cubicBezTo>
                  <a:pt x="5296" y="13628"/>
                  <a:pt x="5293" y="13572"/>
                  <a:pt x="5252" y="13572"/>
                </a:cubicBezTo>
                <a:close/>
                <a:moveTo>
                  <a:pt x="3893" y="13541"/>
                </a:moveTo>
                <a:cubicBezTo>
                  <a:pt x="3875" y="13541"/>
                  <a:pt x="3858" y="13553"/>
                  <a:pt x="3858" y="13576"/>
                </a:cubicBezTo>
                <a:lnTo>
                  <a:pt x="3858" y="13682"/>
                </a:lnTo>
                <a:cubicBezTo>
                  <a:pt x="3858" y="13705"/>
                  <a:pt x="3875" y="13716"/>
                  <a:pt x="3893" y="13716"/>
                </a:cubicBezTo>
                <a:cubicBezTo>
                  <a:pt x="3910" y="13716"/>
                  <a:pt x="3928" y="13705"/>
                  <a:pt x="3928" y="13682"/>
                </a:cubicBezTo>
                <a:lnTo>
                  <a:pt x="3928" y="13576"/>
                </a:lnTo>
                <a:cubicBezTo>
                  <a:pt x="3928" y="13553"/>
                  <a:pt x="3910" y="13541"/>
                  <a:pt x="3893" y="13541"/>
                </a:cubicBezTo>
                <a:close/>
                <a:moveTo>
                  <a:pt x="14513" y="13620"/>
                </a:moveTo>
                <a:cubicBezTo>
                  <a:pt x="14489" y="13620"/>
                  <a:pt x="14465" y="13646"/>
                  <a:pt x="14480" y="13674"/>
                </a:cubicBezTo>
                <a:cubicBezTo>
                  <a:pt x="14485" y="13685"/>
                  <a:pt x="14491" y="13693"/>
                  <a:pt x="14496" y="13704"/>
                </a:cubicBezTo>
                <a:cubicBezTo>
                  <a:pt x="14502" y="13716"/>
                  <a:pt x="14512" y="13722"/>
                  <a:pt x="14523" y="13722"/>
                </a:cubicBezTo>
                <a:cubicBezTo>
                  <a:pt x="14546" y="13722"/>
                  <a:pt x="14570" y="13696"/>
                  <a:pt x="14557" y="13669"/>
                </a:cubicBezTo>
                <a:cubicBezTo>
                  <a:pt x="14551" y="13659"/>
                  <a:pt x="14546" y="13649"/>
                  <a:pt x="14541" y="13639"/>
                </a:cubicBezTo>
                <a:cubicBezTo>
                  <a:pt x="14534" y="13626"/>
                  <a:pt x="14524" y="13620"/>
                  <a:pt x="14513" y="13620"/>
                </a:cubicBezTo>
                <a:close/>
                <a:moveTo>
                  <a:pt x="21030" y="13654"/>
                </a:moveTo>
                <a:cubicBezTo>
                  <a:pt x="21012" y="13654"/>
                  <a:pt x="20994" y="13665"/>
                  <a:pt x="20994" y="13688"/>
                </a:cubicBezTo>
                <a:lnTo>
                  <a:pt x="20994" y="13704"/>
                </a:lnTo>
                <a:cubicBezTo>
                  <a:pt x="20994" y="13727"/>
                  <a:pt x="21012" y="13738"/>
                  <a:pt x="21030" y="13738"/>
                </a:cubicBezTo>
                <a:cubicBezTo>
                  <a:pt x="21048" y="13738"/>
                  <a:pt x="21065" y="13727"/>
                  <a:pt x="21065" y="13704"/>
                </a:cubicBezTo>
                <a:lnTo>
                  <a:pt x="21065" y="13688"/>
                </a:lnTo>
                <a:cubicBezTo>
                  <a:pt x="21065" y="13665"/>
                  <a:pt x="21048" y="13654"/>
                  <a:pt x="21030" y="13654"/>
                </a:cubicBezTo>
                <a:close/>
                <a:moveTo>
                  <a:pt x="12328" y="13633"/>
                </a:moveTo>
                <a:cubicBezTo>
                  <a:pt x="12258" y="13633"/>
                  <a:pt x="12258" y="13740"/>
                  <a:pt x="12328" y="13740"/>
                </a:cubicBezTo>
                <a:cubicBezTo>
                  <a:pt x="12396" y="13740"/>
                  <a:pt x="12396" y="13633"/>
                  <a:pt x="12328" y="13633"/>
                </a:cubicBezTo>
                <a:close/>
                <a:moveTo>
                  <a:pt x="5655" y="13649"/>
                </a:moveTo>
                <a:cubicBezTo>
                  <a:pt x="5641" y="13649"/>
                  <a:pt x="5629" y="13656"/>
                  <a:pt x="5625" y="13674"/>
                </a:cubicBezTo>
                <a:lnTo>
                  <a:pt x="5609" y="13749"/>
                </a:lnTo>
                <a:cubicBezTo>
                  <a:pt x="5603" y="13775"/>
                  <a:pt x="5626" y="13793"/>
                  <a:pt x="5647" y="13793"/>
                </a:cubicBezTo>
                <a:cubicBezTo>
                  <a:pt x="5661" y="13793"/>
                  <a:pt x="5673" y="13786"/>
                  <a:pt x="5677" y="13769"/>
                </a:cubicBezTo>
                <a:lnTo>
                  <a:pt x="5693" y="13693"/>
                </a:lnTo>
                <a:cubicBezTo>
                  <a:pt x="5699" y="13667"/>
                  <a:pt x="5676" y="13649"/>
                  <a:pt x="5655" y="13649"/>
                </a:cubicBezTo>
                <a:close/>
                <a:moveTo>
                  <a:pt x="5755" y="13710"/>
                </a:moveTo>
                <a:cubicBezTo>
                  <a:pt x="5744" y="13710"/>
                  <a:pt x="5736" y="13714"/>
                  <a:pt x="5729" y="13722"/>
                </a:cubicBezTo>
                <a:cubicBezTo>
                  <a:pt x="5727" y="13722"/>
                  <a:pt x="5726" y="13722"/>
                  <a:pt x="5724" y="13722"/>
                </a:cubicBezTo>
                <a:cubicBezTo>
                  <a:pt x="5690" y="13722"/>
                  <a:pt x="5677" y="13781"/>
                  <a:pt x="5717" y="13793"/>
                </a:cubicBezTo>
                <a:cubicBezTo>
                  <a:pt x="5723" y="13795"/>
                  <a:pt x="5729" y="13796"/>
                  <a:pt x="5735" y="13796"/>
                </a:cubicBezTo>
                <a:cubicBezTo>
                  <a:pt x="5759" y="13796"/>
                  <a:pt x="5779" y="13778"/>
                  <a:pt x="5790" y="13755"/>
                </a:cubicBezTo>
                <a:cubicBezTo>
                  <a:pt x="5797" y="13737"/>
                  <a:pt x="5781" y="13716"/>
                  <a:pt x="5765" y="13711"/>
                </a:cubicBezTo>
                <a:cubicBezTo>
                  <a:pt x="5762" y="13710"/>
                  <a:pt x="5758" y="13710"/>
                  <a:pt x="5755" y="13710"/>
                </a:cubicBezTo>
                <a:close/>
                <a:moveTo>
                  <a:pt x="392" y="13695"/>
                </a:moveTo>
                <a:cubicBezTo>
                  <a:pt x="368" y="13695"/>
                  <a:pt x="344" y="13721"/>
                  <a:pt x="359" y="13749"/>
                </a:cubicBezTo>
                <a:cubicBezTo>
                  <a:pt x="364" y="13759"/>
                  <a:pt x="369" y="13769"/>
                  <a:pt x="374" y="13779"/>
                </a:cubicBezTo>
                <a:cubicBezTo>
                  <a:pt x="381" y="13791"/>
                  <a:pt x="391" y="13797"/>
                  <a:pt x="402" y="13797"/>
                </a:cubicBezTo>
                <a:cubicBezTo>
                  <a:pt x="425" y="13797"/>
                  <a:pt x="449" y="13772"/>
                  <a:pt x="435" y="13743"/>
                </a:cubicBezTo>
                <a:cubicBezTo>
                  <a:pt x="430" y="13734"/>
                  <a:pt x="425" y="13724"/>
                  <a:pt x="419" y="13713"/>
                </a:cubicBezTo>
                <a:cubicBezTo>
                  <a:pt x="413" y="13700"/>
                  <a:pt x="402" y="13695"/>
                  <a:pt x="392" y="13695"/>
                </a:cubicBezTo>
                <a:close/>
                <a:moveTo>
                  <a:pt x="18956" y="13724"/>
                </a:moveTo>
                <a:cubicBezTo>
                  <a:pt x="18938" y="13724"/>
                  <a:pt x="18920" y="13735"/>
                  <a:pt x="18920" y="13758"/>
                </a:cubicBezTo>
                <a:lnTo>
                  <a:pt x="18920" y="13774"/>
                </a:lnTo>
                <a:cubicBezTo>
                  <a:pt x="18920" y="13796"/>
                  <a:pt x="18938" y="13808"/>
                  <a:pt x="18955" y="13808"/>
                </a:cubicBezTo>
                <a:cubicBezTo>
                  <a:pt x="18973" y="13808"/>
                  <a:pt x="18991" y="13796"/>
                  <a:pt x="18991" y="13774"/>
                </a:cubicBezTo>
                <a:lnTo>
                  <a:pt x="18991" y="13758"/>
                </a:lnTo>
                <a:cubicBezTo>
                  <a:pt x="18992" y="13735"/>
                  <a:pt x="18974" y="13724"/>
                  <a:pt x="18956" y="13724"/>
                </a:cubicBezTo>
                <a:close/>
                <a:moveTo>
                  <a:pt x="2719" y="13729"/>
                </a:moveTo>
                <a:cubicBezTo>
                  <a:pt x="2651" y="13729"/>
                  <a:pt x="2650" y="13837"/>
                  <a:pt x="2719" y="13837"/>
                </a:cubicBezTo>
                <a:cubicBezTo>
                  <a:pt x="2789" y="13837"/>
                  <a:pt x="2789" y="13729"/>
                  <a:pt x="2719" y="13729"/>
                </a:cubicBezTo>
                <a:close/>
                <a:moveTo>
                  <a:pt x="4792" y="13783"/>
                </a:moveTo>
                <a:cubicBezTo>
                  <a:pt x="4774" y="13783"/>
                  <a:pt x="4756" y="13795"/>
                  <a:pt x="4756" y="13818"/>
                </a:cubicBezTo>
                <a:lnTo>
                  <a:pt x="4756" y="13834"/>
                </a:lnTo>
                <a:cubicBezTo>
                  <a:pt x="4756" y="13857"/>
                  <a:pt x="4774" y="13868"/>
                  <a:pt x="4792" y="13868"/>
                </a:cubicBezTo>
                <a:cubicBezTo>
                  <a:pt x="4810" y="13868"/>
                  <a:pt x="4828" y="13857"/>
                  <a:pt x="4828" y="13834"/>
                </a:cubicBezTo>
                <a:lnTo>
                  <a:pt x="4828" y="13818"/>
                </a:lnTo>
                <a:cubicBezTo>
                  <a:pt x="4828" y="13795"/>
                  <a:pt x="4810" y="13783"/>
                  <a:pt x="4792" y="13783"/>
                </a:cubicBezTo>
                <a:close/>
                <a:moveTo>
                  <a:pt x="23186" y="13825"/>
                </a:moveTo>
                <a:cubicBezTo>
                  <a:pt x="23183" y="13825"/>
                  <a:pt x="23180" y="13826"/>
                  <a:pt x="23177" y="13826"/>
                </a:cubicBezTo>
                <a:cubicBezTo>
                  <a:pt x="23152" y="13831"/>
                  <a:pt x="23128" y="13838"/>
                  <a:pt x="23103" y="13843"/>
                </a:cubicBezTo>
                <a:cubicBezTo>
                  <a:pt x="23061" y="13853"/>
                  <a:pt x="23074" y="13912"/>
                  <a:pt x="23112" y="13912"/>
                </a:cubicBezTo>
                <a:cubicBezTo>
                  <a:pt x="23115" y="13912"/>
                  <a:pt x="23118" y="13912"/>
                  <a:pt x="23121" y="13911"/>
                </a:cubicBezTo>
                <a:cubicBezTo>
                  <a:pt x="23146" y="13906"/>
                  <a:pt x="23171" y="13900"/>
                  <a:pt x="23196" y="13894"/>
                </a:cubicBezTo>
                <a:cubicBezTo>
                  <a:pt x="23237" y="13885"/>
                  <a:pt x="23224" y="13825"/>
                  <a:pt x="23186" y="13825"/>
                </a:cubicBezTo>
                <a:close/>
                <a:moveTo>
                  <a:pt x="14815" y="13831"/>
                </a:moveTo>
                <a:cubicBezTo>
                  <a:pt x="14810" y="13831"/>
                  <a:pt x="14805" y="13832"/>
                  <a:pt x="14801" y="13832"/>
                </a:cubicBezTo>
                <a:cubicBezTo>
                  <a:pt x="14760" y="13842"/>
                  <a:pt x="14771" y="13901"/>
                  <a:pt x="14810" y="13902"/>
                </a:cubicBezTo>
                <a:cubicBezTo>
                  <a:pt x="14815" y="13912"/>
                  <a:pt x="14827" y="13917"/>
                  <a:pt x="14839" y="13917"/>
                </a:cubicBezTo>
                <a:cubicBezTo>
                  <a:pt x="14845" y="13917"/>
                  <a:pt x="14851" y="13915"/>
                  <a:pt x="14856" y="13912"/>
                </a:cubicBezTo>
                <a:cubicBezTo>
                  <a:pt x="14875" y="13902"/>
                  <a:pt x="14877" y="13881"/>
                  <a:pt x="14870" y="13864"/>
                </a:cubicBezTo>
                <a:cubicBezTo>
                  <a:pt x="14860" y="13841"/>
                  <a:pt x="14838" y="13831"/>
                  <a:pt x="14815" y="13831"/>
                </a:cubicBezTo>
                <a:close/>
                <a:moveTo>
                  <a:pt x="15135" y="13831"/>
                </a:moveTo>
                <a:cubicBezTo>
                  <a:pt x="15125" y="13831"/>
                  <a:pt x="15115" y="13836"/>
                  <a:pt x="15109" y="13849"/>
                </a:cubicBezTo>
                <a:cubicBezTo>
                  <a:pt x="15103" y="13860"/>
                  <a:pt x="15098" y="13869"/>
                  <a:pt x="15093" y="13880"/>
                </a:cubicBezTo>
                <a:cubicBezTo>
                  <a:pt x="15079" y="13908"/>
                  <a:pt x="15103" y="13934"/>
                  <a:pt x="15126" y="13934"/>
                </a:cubicBezTo>
                <a:cubicBezTo>
                  <a:pt x="15137" y="13934"/>
                  <a:pt x="15147" y="13928"/>
                  <a:pt x="15154" y="13915"/>
                </a:cubicBezTo>
                <a:cubicBezTo>
                  <a:pt x="15159" y="13905"/>
                  <a:pt x="15164" y="13895"/>
                  <a:pt x="15169" y="13885"/>
                </a:cubicBezTo>
                <a:cubicBezTo>
                  <a:pt x="15183" y="13857"/>
                  <a:pt x="15158" y="13831"/>
                  <a:pt x="15135" y="13831"/>
                </a:cubicBezTo>
                <a:close/>
                <a:moveTo>
                  <a:pt x="4447" y="13872"/>
                </a:moveTo>
                <a:cubicBezTo>
                  <a:pt x="4429" y="13872"/>
                  <a:pt x="4411" y="13884"/>
                  <a:pt x="4411" y="13907"/>
                </a:cubicBezTo>
                <a:lnTo>
                  <a:pt x="4411" y="13923"/>
                </a:lnTo>
                <a:cubicBezTo>
                  <a:pt x="4411" y="13946"/>
                  <a:pt x="4428" y="13957"/>
                  <a:pt x="4446" y="13957"/>
                </a:cubicBezTo>
                <a:cubicBezTo>
                  <a:pt x="4464" y="13957"/>
                  <a:pt x="4482" y="13946"/>
                  <a:pt x="4482" y="13923"/>
                </a:cubicBezTo>
                <a:lnTo>
                  <a:pt x="4482" y="13907"/>
                </a:lnTo>
                <a:cubicBezTo>
                  <a:pt x="4482" y="13884"/>
                  <a:pt x="4465" y="13872"/>
                  <a:pt x="4447" y="13872"/>
                </a:cubicBezTo>
                <a:close/>
                <a:moveTo>
                  <a:pt x="2192" y="13860"/>
                </a:moveTo>
                <a:cubicBezTo>
                  <a:pt x="2188" y="13860"/>
                  <a:pt x="2183" y="13861"/>
                  <a:pt x="2178" y="13863"/>
                </a:cubicBezTo>
                <a:cubicBezTo>
                  <a:pt x="2163" y="13868"/>
                  <a:pt x="2148" y="13873"/>
                  <a:pt x="2134" y="13879"/>
                </a:cubicBezTo>
                <a:cubicBezTo>
                  <a:pt x="2106" y="13887"/>
                  <a:pt x="2089" y="13915"/>
                  <a:pt x="2098" y="13944"/>
                </a:cubicBezTo>
                <a:cubicBezTo>
                  <a:pt x="2104" y="13965"/>
                  <a:pt x="2125" y="13983"/>
                  <a:pt x="2148" y="13983"/>
                </a:cubicBezTo>
                <a:cubicBezTo>
                  <a:pt x="2153" y="13983"/>
                  <a:pt x="2158" y="13982"/>
                  <a:pt x="2163" y="13980"/>
                </a:cubicBezTo>
                <a:cubicBezTo>
                  <a:pt x="2178" y="13975"/>
                  <a:pt x="2193" y="13970"/>
                  <a:pt x="2208" y="13964"/>
                </a:cubicBezTo>
                <a:cubicBezTo>
                  <a:pt x="2234" y="13955"/>
                  <a:pt x="2252" y="13927"/>
                  <a:pt x="2244" y="13900"/>
                </a:cubicBezTo>
                <a:cubicBezTo>
                  <a:pt x="2237" y="13878"/>
                  <a:pt x="2215" y="13860"/>
                  <a:pt x="2192" y="13860"/>
                </a:cubicBezTo>
                <a:close/>
                <a:moveTo>
                  <a:pt x="17208" y="13851"/>
                </a:moveTo>
                <a:cubicBezTo>
                  <a:pt x="17197" y="13851"/>
                  <a:pt x="17187" y="13857"/>
                  <a:pt x="17181" y="13869"/>
                </a:cubicBezTo>
                <a:cubicBezTo>
                  <a:pt x="17170" y="13889"/>
                  <a:pt x="17162" y="13910"/>
                  <a:pt x="17150" y="13929"/>
                </a:cubicBezTo>
                <a:cubicBezTo>
                  <a:pt x="17137" y="13957"/>
                  <a:pt x="17161" y="13983"/>
                  <a:pt x="17185" y="13983"/>
                </a:cubicBezTo>
                <a:cubicBezTo>
                  <a:pt x="17195" y="13983"/>
                  <a:pt x="17206" y="13978"/>
                  <a:pt x="17212" y="13964"/>
                </a:cubicBezTo>
                <a:cubicBezTo>
                  <a:pt x="17223" y="13945"/>
                  <a:pt x="17232" y="13924"/>
                  <a:pt x="17243" y="13905"/>
                </a:cubicBezTo>
                <a:cubicBezTo>
                  <a:pt x="17256" y="13877"/>
                  <a:pt x="17231" y="13851"/>
                  <a:pt x="17208" y="13851"/>
                </a:cubicBezTo>
                <a:close/>
                <a:moveTo>
                  <a:pt x="8978" y="13849"/>
                </a:moveTo>
                <a:cubicBezTo>
                  <a:pt x="8955" y="13849"/>
                  <a:pt x="8934" y="13865"/>
                  <a:pt x="8926" y="13887"/>
                </a:cubicBezTo>
                <a:cubicBezTo>
                  <a:pt x="8921" y="13903"/>
                  <a:pt x="8915" y="13917"/>
                  <a:pt x="8910" y="13932"/>
                </a:cubicBezTo>
                <a:cubicBezTo>
                  <a:pt x="8902" y="13959"/>
                  <a:pt x="8921" y="13991"/>
                  <a:pt x="8947" y="13997"/>
                </a:cubicBezTo>
                <a:cubicBezTo>
                  <a:pt x="8952" y="13998"/>
                  <a:pt x="8956" y="13999"/>
                  <a:pt x="8961" y="13999"/>
                </a:cubicBezTo>
                <a:cubicBezTo>
                  <a:pt x="8985" y="13999"/>
                  <a:pt x="9005" y="13982"/>
                  <a:pt x="9013" y="13960"/>
                </a:cubicBezTo>
                <a:cubicBezTo>
                  <a:pt x="9018" y="13945"/>
                  <a:pt x="9023" y="13931"/>
                  <a:pt x="9028" y="13916"/>
                </a:cubicBezTo>
                <a:cubicBezTo>
                  <a:pt x="9038" y="13890"/>
                  <a:pt x="9018" y="13859"/>
                  <a:pt x="8992" y="13850"/>
                </a:cubicBezTo>
                <a:cubicBezTo>
                  <a:pt x="8987" y="13849"/>
                  <a:pt x="8983" y="13849"/>
                  <a:pt x="8978" y="13849"/>
                </a:cubicBezTo>
                <a:close/>
                <a:moveTo>
                  <a:pt x="11515" y="13979"/>
                </a:moveTo>
                <a:cubicBezTo>
                  <a:pt x="11469" y="13979"/>
                  <a:pt x="11469" y="14049"/>
                  <a:pt x="11515" y="14049"/>
                </a:cubicBezTo>
                <a:cubicBezTo>
                  <a:pt x="11516" y="14049"/>
                  <a:pt x="11517" y="14049"/>
                  <a:pt x="11517" y="14049"/>
                </a:cubicBezTo>
                <a:cubicBezTo>
                  <a:pt x="11560" y="14049"/>
                  <a:pt x="11560" y="13979"/>
                  <a:pt x="11515" y="13979"/>
                </a:cubicBezTo>
                <a:close/>
                <a:moveTo>
                  <a:pt x="889" y="13908"/>
                </a:moveTo>
                <a:cubicBezTo>
                  <a:pt x="868" y="13908"/>
                  <a:pt x="846" y="13925"/>
                  <a:pt x="852" y="13951"/>
                </a:cubicBezTo>
                <a:cubicBezTo>
                  <a:pt x="857" y="13976"/>
                  <a:pt x="862" y="14001"/>
                  <a:pt x="867" y="14026"/>
                </a:cubicBezTo>
                <a:cubicBezTo>
                  <a:pt x="870" y="14044"/>
                  <a:pt x="883" y="14052"/>
                  <a:pt x="897" y="14052"/>
                </a:cubicBezTo>
                <a:cubicBezTo>
                  <a:pt x="917" y="14052"/>
                  <a:pt x="940" y="14034"/>
                  <a:pt x="935" y="14007"/>
                </a:cubicBezTo>
                <a:cubicBezTo>
                  <a:pt x="931" y="13984"/>
                  <a:pt x="925" y="13958"/>
                  <a:pt x="920" y="13933"/>
                </a:cubicBezTo>
                <a:cubicBezTo>
                  <a:pt x="916" y="13915"/>
                  <a:pt x="903" y="13908"/>
                  <a:pt x="889" y="13908"/>
                </a:cubicBezTo>
                <a:close/>
                <a:moveTo>
                  <a:pt x="21300" y="13984"/>
                </a:moveTo>
                <a:cubicBezTo>
                  <a:pt x="21254" y="13984"/>
                  <a:pt x="21254" y="14055"/>
                  <a:pt x="21300" y="14055"/>
                </a:cubicBezTo>
                <a:cubicBezTo>
                  <a:pt x="21345" y="14055"/>
                  <a:pt x="21345" y="13984"/>
                  <a:pt x="21300" y="13984"/>
                </a:cubicBezTo>
                <a:close/>
                <a:moveTo>
                  <a:pt x="10014" y="13960"/>
                </a:moveTo>
                <a:cubicBezTo>
                  <a:pt x="9987" y="13960"/>
                  <a:pt x="9963" y="13997"/>
                  <a:pt x="9988" y="14021"/>
                </a:cubicBezTo>
                <a:lnTo>
                  <a:pt x="10018" y="14051"/>
                </a:lnTo>
                <a:cubicBezTo>
                  <a:pt x="10026" y="14059"/>
                  <a:pt x="10034" y="14062"/>
                  <a:pt x="10042" y="14062"/>
                </a:cubicBezTo>
                <a:cubicBezTo>
                  <a:pt x="10068" y="14062"/>
                  <a:pt x="10092" y="14026"/>
                  <a:pt x="10068" y="14001"/>
                </a:cubicBezTo>
                <a:lnTo>
                  <a:pt x="10037" y="13971"/>
                </a:lnTo>
                <a:cubicBezTo>
                  <a:pt x="10030" y="13963"/>
                  <a:pt x="10022" y="13960"/>
                  <a:pt x="10014" y="13960"/>
                </a:cubicBezTo>
                <a:close/>
                <a:moveTo>
                  <a:pt x="14028" y="13995"/>
                </a:moveTo>
                <a:cubicBezTo>
                  <a:pt x="13983" y="13995"/>
                  <a:pt x="13983" y="14065"/>
                  <a:pt x="14028" y="14065"/>
                </a:cubicBezTo>
                <a:cubicBezTo>
                  <a:pt x="14074" y="14065"/>
                  <a:pt x="14074" y="13995"/>
                  <a:pt x="14028" y="13995"/>
                </a:cubicBezTo>
                <a:close/>
                <a:moveTo>
                  <a:pt x="8302" y="13939"/>
                </a:moveTo>
                <a:cubicBezTo>
                  <a:pt x="8274" y="13939"/>
                  <a:pt x="8250" y="13976"/>
                  <a:pt x="8275" y="14000"/>
                </a:cubicBezTo>
                <a:cubicBezTo>
                  <a:pt x="8295" y="14020"/>
                  <a:pt x="8315" y="14041"/>
                  <a:pt x="8336" y="14060"/>
                </a:cubicBezTo>
                <a:cubicBezTo>
                  <a:pt x="8344" y="14068"/>
                  <a:pt x="8352" y="14071"/>
                  <a:pt x="8360" y="14071"/>
                </a:cubicBezTo>
                <a:cubicBezTo>
                  <a:pt x="8387" y="14071"/>
                  <a:pt x="8410" y="14035"/>
                  <a:pt x="8385" y="14011"/>
                </a:cubicBezTo>
                <a:cubicBezTo>
                  <a:pt x="8365" y="13991"/>
                  <a:pt x="8346" y="13970"/>
                  <a:pt x="8326" y="13950"/>
                </a:cubicBezTo>
                <a:cubicBezTo>
                  <a:pt x="8318" y="13943"/>
                  <a:pt x="8310" y="13939"/>
                  <a:pt x="8302" y="13939"/>
                </a:cubicBezTo>
                <a:close/>
                <a:moveTo>
                  <a:pt x="10705" y="13974"/>
                </a:moveTo>
                <a:cubicBezTo>
                  <a:pt x="10634" y="13974"/>
                  <a:pt x="10634" y="14081"/>
                  <a:pt x="10705" y="14081"/>
                </a:cubicBezTo>
                <a:cubicBezTo>
                  <a:pt x="10773" y="14081"/>
                  <a:pt x="10773" y="13974"/>
                  <a:pt x="10705" y="13974"/>
                </a:cubicBezTo>
                <a:close/>
                <a:moveTo>
                  <a:pt x="18384" y="13972"/>
                </a:moveTo>
                <a:cubicBezTo>
                  <a:pt x="18375" y="13972"/>
                  <a:pt x="18366" y="13975"/>
                  <a:pt x="18357" y="13979"/>
                </a:cubicBezTo>
                <a:cubicBezTo>
                  <a:pt x="18347" y="13984"/>
                  <a:pt x="18337" y="13990"/>
                  <a:pt x="18327" y="13995"/>
                </a:cubicBezTo>
                <a:cubicBezTo>
                  <a:pt x="18301" y="14007"/>
                  <a:pt x="18294" y="14043"/>
                  <a:pt x="18307" y="14068"/>
                </a:cubicBezTo>
                <a:cubicBezTo>
                  <a:pt x="18318" y="14086"/>
                  <a:pt x="18335" y="14094"/>
                  <a:pt x="18353" y="14094"/>
                </a:cubicBezTo>
                <a:cubicBezTo>
                  <a:pt x="18362" y="14094"/>
                  <a:pt x="18372" y="14092"/>
                  <a:pt x="18380" y="14088"/>
                </a:cubicBezTo>
                <a:cubicBezTo>
                  <a:pt x="18391" y="14083"/>
                  <a:pt x="18400" y="14078"/>
                  <a:pt x="18411" y="14072"/>
                </a:cubicBezTo>
                <a:cubicBezTo>
                  <a:pt x="18437" y="14059"/>
                  <a:pt x="18443" y="14023"/>
                  <a:pt x="18431" y="13999"/>
                </a:cubicBezTo>
                <a:cubicBezTo>
                  <a:pt x="18420" y="13982"/>
                  <a:pt x="18403" y="13972"/>
                  <a:pt x="18384" y="13972"/>
                </a:cubicBezTo>
                <a:close/>
                <a:moveTo>
                  <a:pt x="20638" y="14060"/>
                </a:moveTo>
                <a:cubicBezTo>
                  <a:pt x="20615" y="14060"/>
                  <a:pt x="20615" y="14095"/>
                  <a:pt x="20638" y="14095"/>
                </a:cubicBezTo>
                <a:cubicBezTo>
                  <a:pt x="20661" y="14095"/>
                  <a:pt x="20661" y="14060"/>
                  <a:pt x="20638" y="14060"/>
                </a:cubicBezTo>
                <a:close/>
                <a:moveTo>
                  <a:pt x="19377" y="13996"/>
                </a:moveTo>
                <a:cubicBezTo>
                  <a:pt x="19350" y="13996"/>
                  <a:pt x="19325" y="14031"/>
                  <a:pt x="19350" y="14057"/>
                </a:cubicBezTo>
                <a:cubicBezTo>
                  <a:pt x="19362" y="14067"/>
                  <a:pt x="19370" y="14078"/>
                  <a:pt x="19380" y="14086"/>
                </a:cubicBezTo>
                <a:cubicBezTo>
                  <a:pt x="19387" y="14094"/>
                  <a:pt x="19395" y="14097"/>
                  <a:pt x="19403" y="14097"/>
                </a:cubicBezTo>
                <a:cubicBezTo>
                  <a:pt x="19430" y="14097"/>
                  <a:pt x="19453" y="14062"/>
                  <a:pt x="19429" y="14037"/>
                </a:cubicBezTo>
                <a:cubicBezTo>
                  <a:pt x="19420" y="14026"/>
                  <a:pt x="19410" y="14016"/>
                  <a:pt x="19401" y="14006"/>
                </a:cubicBezTo>
                <a:cubicBezTo>
                  <a:pt x="19393" y="13999"/>
                  <a:pt x="19385" y="13996"/>
                  <a:pt x="19377" y="13996"/>
                </a:cubicBezTo>
                <a:close/>
                <a:moveTo>
                  <a:pt x="6305" y="14013"/>
                </a:moveTo>
                <a:cubicBezTo>
                  <a:pt x="6291" y="14013"/>
                  <a:pt x="6276" y="14021"/>
                  <a:pt x="6270" y="14038"/>
                </a:cubicBezTo>
                <a:cubicBezTo>
                  <a:pt x="6265" y="14054"/>
                  <a:pt x="6260" y="14068"/>
                  <a:pt x="6254" y="14082"/>
                </a:cubicBezTo>
                <a:cubicBezTo>
                  <a:pt x="6246" y="14109"/>
                  <a:pt x="6268" y="14126"/>
                  <a:pt x="6290" y="14126"/>
                </a:cubicBezTo>
                <a:cubicBezTo>
                  <a:pt x="6303" y="14126"/>
                  <a:pt x="6317" y="14119"/>
                  <a:pt x="6323" y="14102"/>
                </a:cubicBezTo>
                <a:cubicBezTo>
                  <a:pt x="6328" y="14086"/>
                  <a:pt x="6333" y="14071"/>
                  <a:pt x="6338" y="14058"/>
                </a:cubicBezTo>
                <a:cubicBezTo>
                  <a:pt x="6348" y="14031"/>
                  <a:pt x="6327" y="14013"/>
                  <a:pt x="6305" y="14013"/>
                </a:cubicBezTo>
                <a:close/>
                <a:moveTo>
                  <a:pt x="4956" y="14053"/>
                </a:moveTo>
                <a:cubicBezTo>
                  <a:pt x="4948" y="14053"/>
                  <a:pt x="4940" y="14057"/>
                  <a:pt x="4932" y="14064"/>
                </a:cubicBezTo>
                <a:lnTo>
                  <a:pt x="4917" y="14080"/>
                </a:lnTo>
                <a:cubicBezTo>
                  <a:pt x="4892" y="14105"/>
                  <a:pt x="4916" y="14141"/>
                  <a:pt x="4943" y="14141"/>
                </a:cubicBezTo>
                <a:cubicBezTo>
                  <a:pt x="4951" y="14141"/>
                  <a:pt x="4959" y="14137"/>
                  <a:pt x="4966" y="14130"/>
                </a:cubicBezTo>
                <a:lnTo>
                  <a:pt x="4982" y="14114"/>
                </a:lnTo>
                <a:cubicBezTo>
                  <a:pt x="5007" y="14088"/>
                  <a:pt x="4984" y="14053"/>
                  <a:pt x="4956" y="14053"/>
                </a:cubicBezTo>
                <a:close/>
                <a:moveTo>
                  <a:pt x="7701" y="14011"/>
                </a:moveTo>
                <a:cubicBezTo>
                  <a:pt x="7660" y="14011"/>
                  <a:pt x="7624" y="14065"/>
                  <a:pt x="7660" y="14102"/>
                </a:cubicBezTo>
                <a:cubicBezTo>
                  <a:pt x="7671" y="14112"/>
                  <a:pt x="7679" y="14123"/>
                  <a:pt x="7689" y="14132"/>
                </a:cubicBezTo>
                <a:cubicBezTo>
                  <a:pt x="7699" y="14144"/>
                  <a:pt x="7712" y="14149"/>
                  <a:pt x="7724" y="14149"/>
                </a:cubicBezTo>
                <a:cubicBezTo>
                  <a:pt x="7764" y="14149"/>
                  <a:pt x="7801" y="14095"/>
                  <a:pt x="7765" y="14058"/>
                </a:cubicBezTo>
                <a:cubicBezTo>
                  <a:pt x="7756" y="14048"/>
                  <a:pt x="7746" y="14038"/>
                  <a:pt x="7736" y="14027"/>
                </a:cubicBezTo>
                <a:cubicBezTo>
                  <a:pt x="7725" y="14016"/>
                  <a:pt x="7713" y="14011"/>
                  <a:pt x="7701" y="14011"/>
                </a:cubicBezTo>
                <a:close/>
                <a:moveTo>
                  <a:pt x="270" y="14224"/>
                </a:moveTo>
                <a:cubicBezTo>
                  <a:pt x="257" y="14224"/>
                  <a:pt x="245" y="14242"/>
                  <a:pt x="257" y="14254"/>
                </a:cubicBezTo>
                <a:lnTo>
                  <a:pt x="302" y="14299"/>
                </a:lnTo>
                <a:cubicBezTo>
                  <a:pt x="306" y="14302"/>
                  <a:pt x="310" y="14304"/>
                  <a:pt x="314" y="14304"/>
                </a:cubicBezTo>
                <a:cubicBezTo>
                  <a:pt x="327" y="14304"/>
                  <a:pt x="340" y="14286"/>
                  <a:pt x="327" y="14274"/>
                </a:cubicBezTo>
                <a:lnTo>
                  <a:pt x="282" y="14230"/>
                </a:lnTo>
                <a:cubicBezTo>
                  <a:pt x="278" y="14226"/>
                  <a:pt x="274" y="14224"/>
                  <a:pt x="270" y="14224"/>
                </a:cubicBezTo>
                <a:close/>
              </a:path>
            </a:pathLst>
          </a:custGeom>
          <a:solidFill>
            <a:srgbClr val="FFFFFF">
              <a:alpha val="195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" name="Google Shape;23;p3"/>
          <p:cNvSpPr/>
          <p:nvPr/>
        </p:nvSpPr>
        <p:spPr>
          <a:xfrm rot="364245" flipH="1">
            <a:off x="-548374" y="6157141"/>
            <a:ext cx="5258043" cy="657575"/>
          </a:xfrm>
          <a:custGeom>
            <a:avLst/>
            <a:gdLst/>
            <a:ahLst/>
            <a:cxnLst/>
            <a:rect l="l" t="t" r="r" b="b"/>
            <a:pathLst>
              <a:path w="20542" h="2569" extrusionOk="0">
                <a:moveTo>
                  <a:pt x="14732" y="0"/>
                </a:moveTo>
                <a:cubicBezTo>
                  <a:pt x="13716" y="0"/>
                  <a:pt x="12645" y="167"/>
                  <a:pt x="11537" y="498"/>
                </a:cubicBezTo>
                <a:cubicBezTo>
                  <a:pt x="6373" y="2043"/>
                  <a:pt x="3375" y="2394"/>
                  <a:pt x="1258" y="2394"/>
                </a:cubicBezTo>
                <a:cubicBezTo>
                  <a:pt x="802" y="2394"/>
                  <a:pt x="387" y="2378"/>
                  <a:pt x="0" y="2354"/>
                </a:cubicBezTo>
                <a:lnTo>
                  <a:pt x="0" y="2359"/>
                </a:lnTo>
                <a:cubicBezTo>
                  <a:pt x="365" y="2382"/>
                  <a:pt x="786" y="2401"/>
                  <a:pt x="1277" y="2401"/>
                </a:cubicBezTo>
                <a:cubicBezTo>
                  <a:pt x="2080" y="2401"/>
                  <a:pt x="3069" y="2350"/>
                  <a:pt x="4301" y="2181"/>
                </a:cubicBezTo>
                <a:cubicBezTo>
                  <a:pt x="6326" y="1904"/>
                  <a:pt x="8693" y="1356"/>
                  <a:pt x="11538" y="505"/>
                </a:cubicBezTo>
                <a:cubicBezTo>
                  <a:pt x="12724" y="149"/>
                  <a:pt x="13784" y="10"/>
                  <a:pt x="14716" y="10"/>
                </a:cubicBezTo>
                <a:cubicBezTo>
                  <a:pt x="16299" y="10"/>
                  <a:pt x="17515" y="412"/>
                  <a:pt x="18362" y="841"/>
                </a:cubicBezTo>
                <a:cubicBezTo>
                  <a:pt x="19123" y="1227"/>
                  <a:pt x="19674" y="1677"/>
                  <a:pt x="20002" y="1986"/>
                </a:cubicBezTo>
                <a:cubicBezTo>
                  <a:pt x="20357" y="2320"/>
                  <a:pt x="20535" y="2566"/>
                  <a:pt x="20537" y="2568"/>
                </a:cubicBezTo>
                <a:lnTo>
                  <a:pt x="20542" y="2564"/>
                </a:lnTo>
                <a:cubicBezTo>
                  <a:pt x="20541" y="2562"/>
                  <a:pt x="20364" y="2316"/>
                  <a:pt x="20007" y="1981"/>
                </a:cubicBezTo>
                <a:cubicBezTo>
                  <a:pt x="19679" y="1672"/>
                  <a:pt x="19128" y="1222"/>
                  <a:pt x="18365" y="836"/>
                </a:cubicBezTo>
                <a:cubicBezTo>
                  <a:pt x="17508" y="401"/>
                  <a:pt x="16565" y="133"/>
                  <a:pt x="15560" y="38"/>
                </a:cubicBezTo>
                <a:cubicBezTo>
                  <a:pt x="15289" y="13"/>
                  <a:pt x="15012" y="0"/>
                  <a:pt x="14732" y="0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24" name="Google Shape;24;p3"/>
          <p:cNvGrpSpPr/>
          <p:nvPr/>
        </p:nvGrpSpPr>
        <p:grpSpPr>
          <a:xfrm flipH="1">
            <a:off x="5100434" y="2800049"/>
            <a:ext cx="7091553" cy="4217883"/>
            <a:chOff x="0" y="2062437"/>
            <a:chExt cx="5318665" cy="3163412"/>
          </a:xfrm>
        </p:grpSpPr>
        <p:sp>
          <p:nvSpPr>
            <p:cNvPr id="25" name="Google Shape;25;p3"/>
            <p:cNvSpPr/>
            <p:nvPr/>
          </p:nvSpPr>
          <p:spPr>
            <a:xfrm>
              <a:off x="7" y="2144783"/>
              <a:ext cx="5079927" cy="2998717"/>
            </a:xfrm>
            <a:custGeom>
              <a:avLst/>
              <a:gdLst/>
              <a:ahLst/>
              <a:cxnLst/>
              <a:rect l="l" t="t" r="r" b="b"/>
              <a:pathLst>
                <a:path w="36088" h="21303" extrusionOk="0">
                  <a:moveTo>
                    <a:pt x="0" y="1"/>
                  </a:moveTo>
                  <a:lnTo>
                    <a:pt x="0" y="21302"/>
                  </a:lnTo>
                  <a:lnTo>
                    <a:pt x="36088" y="21302"/>
                  </a:lnTo>
                  <a:cubicBezTo>
                    <a:pt x="35193" y="19045"/>
                    <a:pt x="31856" y="18367"/>
                    <a:pt x="27040" y="18367"/>
                  </a:cubicBezTo>
                  <a:cubicBezTo>
                    <a:pt x="23903" y="18367"/>
                    <a:pt x="20140" y="18654"/>
                    <a:pt x="16015" y="18980"/>
                  </a:cubicBezTo>
                  <a:cubicBezTo>
                    <a:pt x="15102" y="19052"/>
                    <a:pt x="14247" y="19087"/>
                    <a:pt x="13445" y="19087"/>
                  </a:cubicBezTo>
                  <a:cubicBezTo>
                    <a:pt x="5060" y="19087"/>
                    <a:pt x="2624" y="15183"/>
                    <a:pt x="3461" y="8070"/>
                  </a:cubicBezTo>
                  <a:cubicBezTo>
                    <a:pt x="4379" y="277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" name="Google Shape;26;p3"/>
            <p:cNvSpPr/>
            <p:nvPr/>
          </p:nvSpPr>
          <p:spPr>
            <a:xfrm>
              <a:off x="0" y="2062437"/>
              <a:ext cx="5318665" cy="3163412"/>
            </a:xfrm>
            <a:custGeom>
              <a:avLst/>
              <a:gdLst/>
              <a:ahLst/>
              <a:cxnLst/>
              <a:rect l="l" t="t" r="r" b="b"/>
              <a:pathLst>
                <a:path w="37784" h="22473" extrusionOk="0">
                  <a:moveTo>
                    <a:pt x="3" y="1"/>
                  </a:moveTo>
                  <a:lnTo>
                    <a:pt x="0" y="70"/>
                  </a:lnTo>
                  <a:cubicBezTo>
                    <a:pt x="13" y="72"/>
                    <a:pt x="1268" y="165"/>
                    <a:pt x="2307" y="1413"/>
                  </a:cubicBezTo>
                  <a:cubicBezTo>
                    <a:pt x="3537" y="2887"/>
                    <a:pt x="3967" y="5280"/>
                    <a:pt x="3588" y="8526"/>
                  </a:cubicBezTo>
                  <a:cubicBezTo>
                    <a:pt x="3097" y="12719"/>
                    <a:pt x="3731" y="15661"/>
                    <a:pt x="5523" y="17522"/>
                  </a:cubicBezTo>
                  <a:cubicBezTo>
                    <a:pt x="7228" y="19291"/>
                    <a:pt x="10041" y="20162"/>
                    <a:pt x="14079" y="20162"/>
                  </a:cubicBezTo>
                  <a:cubicBezTo>
                    <a:pt x="14918" y="20162"/>
                    <a:pt x="15810" y="20125"/>
                    <a:pt x="16756" y="20050"/>
                  </a:cubicBezTo>
                  <a:cubicBezTo>
                    <a:pt x="20755" y="19731"/>
                    <a:pt x="24863" y="19405"/>
                    <a:pt x="28290" y="19405"/>
                  </a:cubicBezTo>
                  <a:cubicBezTo>
                    <a:pt x="29167" y="19405"/>
                    <a:pt x="29999" y="19426"/>
                    <a:pt x="30773" y="19475"/>
                  </a:cubicBezTo>
                  <a:cubicBezTo>
                    <a:pt x="34805" y="19726"/>
                    <a:pt x="37013" y="20678"/>
                    <a:pt x="37720" y="22473"/>
                  </a:cubicBezTo>
                  <a:lnTo>
                    <a:pt x="37784" y="22447"/>
                  </a:lnTo>
                  <a:cubicBezTo>
                    <a:pt x="37065" y="20624"/>
                    <a:pt x="34839" y="19658"/>
                    <a:pt x="30776" y="19406"/>
                  </a:cubicBezTo>
                  <a:cubicBezTo>
                    <a:pt x="30000" y="19357"/>
                    <a:pt x="29165" y="19336"/>
                    <a:pt x="28286" y="19336"/>
                  </a:cubicBezTo>
                  <a:cubicBezTo>
                    <a:pt x="24857" y="19336"/>
                    <a:pt x="20749" y="19662"/>
                    <a:pt x="16749" y="19980"/>
                  </a:cubicBezTo>
                  <a:cubicBezTo>
                    <a:pt x="15803" y="20055"/>
                    <a:pt x="14911" y="20092"/>
                    <a:pt x="14073" y="20092"/>
                  </a:cubicBezTo>
                  <a:cubicBezTo>
                    <a:pt x="10058" y="20092"/>
                    <a:pt x="7264" y="19229"/>
                    <a:pt x="5573" y="17474"/>
                  </a:cubicBezTo>
                  <a:cubicBezTo>
                    <a:pt x="3794" y="15628"/>
                    <a:pt x="3169" y="12704"/>
                    <a:pt x="3656" y="8534"/>
                  </a:cubicBezTo>
                  <a:cubicBezTo>
                    <a:pt x="4036" y="5268"/>
                    <a:pt x="3601" y="2856"/>
                    <a:pt x="2358" y="1367"/>
                  </a:cubicBezTo>
                  <a:cubicBezTo>
                    <a:pt x="1299" y="98"/>
                    <a:pt x="17" y="2"/>
                    <a:pt x="3" y="1"/>
                  </a:cubicBez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27" name="Google Shape;27;p3"/>
          <p:cNvGrpSpPr/>
          <p:nvPr/>
        </p:nvGrpSpPr>
        <p:grpSpPr>
          <a:xfrm rot="-5400000">
            <a:off x="1241041" y="-1240184"/>
            <a:ext cx="1910376" cy="4392459"/>
            <a:chOff x="7227671" y="11"/>
            <a:chExt cx="1915484" cy="4404203"/>
          </a:xfrm>
        </p:grpSpPr>
        <p:sp>
          <p:nvSpPr>
            <p:cNvPr id="28" name="Google Shape;28;p3"/>
            <p:cNvSpPr/>
            <p:nvPr/>
          </p:nvSpPr>
          <p:spPr>
            <a:xfrm>
              <a:off x="7471853" y="422"/>
              <a:ext cx="1671303" cy="4112309"/>
            </a:xfrm>
            <a:custGeom>
              <a:avLst/>
              <a:gdLst/>
              <a:ahLst/>
              <a:cxnLst/>
              <a:rect l="l" t="t" r="r" b="b"/>
              <a:pathLst>
                <a:path w="11873" h="29214" extrusionOk="0">
                  <a:moveTo>
                    <a:pt x="274" y="1"/>
                  </a:moveTo>
                  <a:cubicBezTo>
                    <a:pt x="274" y="1"/>
                    <a:pt x="0" y="2214"/>
                    <a:pt x="4493" y="2489"/>
                  </a:cubicBezTo>
                  <a:cubicBezTo>
                    <a:pt x="8986" y="2764"/>
                    <a:pt x="11277" y="8349"/>
                    <a:pt x="9170" y="14175"/>
                  </a:cubicBezTo>
                  <a:cubicBezTo>
                    <a:pt x="7061" y="20000"/>
                    <a:pt x="7882" y="28800"/>
                    <a:pt x="11872" y="29213"/>
                  </a:cubicBezTo>
                  <a:lnTo>
                    <a:pt x="11872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" name="Google Shape;29;p3"/>
            <p:cNvSpPr/>
            <p:nvPr/>
          </p:nvSpPr>
          <p:spPr>
            <a:xfrm>
              <a:off x="7227671" y="11"/>
              <a:ext cx="1909654" cy="4404203"/>
            </a:xfrm>
            <a:custGeom>
              <a:avLst/>
              <a:gdLst/>
              <a:ahLst/>
              <a:cxnLst/>
              <a:rect l="l" t="t" r="r" b="b"/>
              <a:pathLst>
                <a:path w="12890" h="29728" extrusionOk="0">
                  <a:moveTo>
                    <a:pt x="66" y="1"/>
                  </a:moveTo>
                  <a:lnTo>
                    <a:pt x="66" y="1"/>
                  </a:lnTo>
                  <a:cubicBezTo>
                    <a:pt x="63" y="22"/>
                    <a:pt x="0" y="535"/>
                    <a:pt x="472" y="1107"/>
                  </a:cubicBezTo>
                  <a:cubicBezTo>
                    <a:pt x="953" y="1690"/>
                    <a:pt x="2086" y="2417"/>
                    <a:pt x="4747" y="2568"/>
                  </a:cubicBezTo>
                  <a:cubicBezTo>
                    <a:pt x="6719" y="2679"/>
                    <a:pt x="8402" y="3670"/>
                    <a:pt x="9486" y="5361"/>
                  </a:cubicBezTo>
                  <a:cubicBezTo>
                    <a:pt x="11012" y="7744"/>
                    <a:pt x="11157" y="11122"/>
                    <a:pt x="9871" y="14397"/>
                  </a:cubicBezTo>
                  <a:cubicBezTo>
                    <a:pt x="9040" y="16514"/>
                    <a:pt x="8598" y="19060"/>
                    <a:pt x="8627" y="21565"/>
                  </a:cubicBezTo>
                  <a:cubicBezTo>
                    <a:pt x="8656" y="24097"/>
                    <a:pt x="9168" y="26301"/>
                    <a:pt x="10069" y="27767"/>
                  </a:cubicBezTo>
                  <a:cubicBezTo>
                    <a:pt x="10801" y="28959"/>
                    <a:pt x="11747" y="29618"/>
                    <a:pt x="12879" y="29727"/>
                  </a:cubicBezTo>
                  <a:lnTo>
                    <a:pt x="12890" y="29659"/>
                  </a:lnTo>
                  <a:cubicBezTo>
                    <a:pt x="11780" y="29553"/>
                    <a:pt x="10852" y="28905"/>
                    <a:pt x="10131" y="27732"/>
                  </a:cubicBezTo>
                  <a:cubicBezTo>
                    <a:pt x="9238" y="26275"/>
                    <a:pt x="8730" y="24086"/>
                    <a:pt x="8699" y="21565"/>
                  </a:cubicBezTo>
                  <a:cubicBezTo>
                    <a:pt x="8669" y="19069"/>
                    <a:pt x="9109" y="16533"/>
                    <a:pt x="9938" y="14423"/>
                  </a:cubicBezTo>
                  <a:cubicBezTo>
                    <a:pt x="11231" y="11127"/>
                    <a:pt x="11087" y="7727"/>
                    <a:pt x="9547" y="5324"/>
                  </a:cubicBezTo>
                  <a:cubicBezTo>
                    <a:pt x="8450" y="3615"/>
                    <a:pt x="6748" y="2611"/>
                    <a:pt x="4752" y="2499"/>
                  </a:cubicBezTo>
                  <a:cubicBezTo>
                    <a:pt x="2119" y="2349"/>
                    <a:pt x="1002" y="1637"/>
                    <a:pt x="528" y="1065"/>
                  </a:cubicBezTo>
                  <a:cubicBezTo>
                    <a:pt x="74" y="517"/>
                    <a:pt x="133" y="14"/>
                    <a:pt x="135" y="9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30" name="Google Shape;30;p3"/>
          <p:cNvGrpSpPr/>
          <p:nvPr/>
        </p:nvGrpSpPr>
        <p:grpSpPr>
          <a:xfrm>
            <a:off x="5466819" y="-248731"/>
            <a:ext cx="7194883" cy="2159873"/>
            <a:chOff x="1125839" y="0"/>
            <a:chExt cx="4806843" cy="1443123"/>
          </a:xfrm>
        </p:grpSpPr>
        <p:sp>
          <p:nvSpPr>
            <p:cNvPr id="31" name="Google Shape;31;p3"/>
            <p:cNvSpPr/>
            <p:nvPr/>
          </p:nvSpPr>
          <p:spPr>
            <a:xfrm>
              <a:off x="1148502" y="422"/>
              <a:ext cx="4779253" cy="1363168"/>
            </a:xfrm>
            <a:custGeom>
              <a:avLst/>
              <a:gdLst/>
              <a:ahLst/>
              <a:cxnLst/>
              <a:rect l="l" t="t" r="r" b="b"/>
              <a:pathLst>
                <a:path w="33952" h="9684" extrusionOk="0">
                  <a:moveTo>
                    <a:pt x="803" y="1"/>
                  </a:moveTo>
                  <a:cubicBezTo>
                    <a:pt x="803" y="1"/>
                    <a:pt x="1" y="4988"/>
                    <a:pt x="6476" y="4988"/>
                  </a:cubicBezTo>
                  <a:cubicBezTo>
                    <a:pt x="7032" y="4988"/>
                    <a:pt x="7641" y="4952"/>
                    <a:pt x="8308" y="4872"/>
                  </a:cubicBezTo>
                  <a:cubicBezTo>
                    <a:pt x="9875" y="4685"/>
                    <a:pt x="11247" y="4597"/>
                    <a:pt x="12461" y="4597"/>
                  </a:cubicBezTo>
                  <a:cubicBezTo>
                    <a:pt x="17795" y="4597"/>
                    <a:pt x="20063" y="6301"/>
                    <a:pt x="22242" y="8829"/>
                  </a:cubicBezTo>
                  <a:cubicBezTo>
                    <a:pt x="22751" y="9419"/>
                    <a:pt x="23491" y="9684"/>
                    <a:pt x="24354" y="9684"/>
                  </a:cubicBezTo>
                  <a:cubicBezTo>
                    <a:pt x="28028" y="9684"/>
                    <a:pt x="33951" y="4890"/>
                    <a:pt x="33951" y="1"/>
                  </a:cubicBez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" name="Google Shape;32;p3"/>
            <p:cNvSpPr/>
            <p:nvPr/>
          </p:nvSpPr>
          <p:spPr>
            <a:xfrm>
              <a:off x="1125839" y="0"/>
              <a:ext cx="4806843" cy="1443123"/>
            </a:xfrm>
            <a:custGeom>
              <a:avLst/>
              <a:gdLst/>
              <a:ahLst/>
              <a:cxnLst/>
              <a:rect l="l" t="t" r="r" b="b"/>
              <a:pathLst>
                <a:path w="34148" h="10252" extrusionOk="0">
                  <a:moveTo>
                    <a:pt x="322" y="1"/>
                  </a:moveTo>
                  <a:lnTo>
                    <a:pt x="322" y="1"/>
                  </a:lnTo>
                  <a:cubicBezTo>
                    <a:pt x="319" y="23"/>
                    <a:pt x="0" y="2203"/>
                    <a:pt x="1500" y="3749"/>
                  </a:cubicBezTo>
                  <a:cubicBezTo>
                    <a:pt x="2500" y="4781"/>
                    <a:pt x="4053" y="5299"/>
                    <a:pt x="6129" y="5299"/>
                  </a:cubicBezTo>
                  <a:cubicBezTo>
                    <a:pt x="6713" y="5299"/>
                    <a:pt x="7338" y="5258"/>
                    <a:pt x="8004" y="5176"/>
                  </a:cubicBezTo>
                  <a:cubicBezTo>
                    <a:pt x="9625" y="4975"/>
                    <a:pt x="11043" y="4878"/>
                    <a:pt x="12297" y="4878"/>
                  </a:cubicBezTo>
                  <a:cubicBezTo>
                    <a:pt x="17387" y="4878"/>
                    <a:pt x="19788" y="6484"/>
                    <a:pt x="22162" y="9335"/>
                  </a:cubicBezTo>
                  <a:cubicBezTo>
                    <a:pt x="22669" y="9943"/>
                    <a:pt x="23414" y="10251"/>
                    <a:pt x="24337" y="10251"/>
                  </a:cubicBezTo>
                  <a:cubicBezTo>
                    <a:pt x="24945" y="10251"/>
                    <a:pt x="25630" y="10117"/>
                    <a:pt x="26374" y="9850"/>
                  </a:cubicBezTo>
                  <a:cubicBezTo>
                    <a:pt x="28186" y="9194"/>
                    <a:pt x="30140" y="7777"/>
                    <a:pt x="31600" y="6062"/>
                  </a:cubicBezTo>
                  <a:cubicBezTo>
                    <a:pt x="33243" y="4130"/>
                    <a:pt x="34148" y="1981"/>
                    <a:pt x="34148" y="7"/>
                  </a:cubicBezTo>
                  <a:lnTo>
                    <a:pt x="34079" y="7"/>
                  </a:lnTo>
                  <a:cubicBezTo>
                    <a:pt x="34079" y="4183"/>
                    <a:pt x="30082" y="8435"/>
                    <a:pt x="26350" y="9785"/>
                  </a:cubicBezTo>
                  <a:cubicBezTo>
                    <a:pt x="25613" y="10051"/>
                    <a:pt x="24937" y="10183"/>
                    <a:pt x="24339" y="10183"/>
                  </a:cubicBezTo>
                  <a:cubicBezTo>
                    <a:pt x="23436" y="10183"/>
                    <a:pt x="22709" y="9883"/>
                    <a:pt x="22215" y="9291"/>
                  </a:cubicBezTo>
                  <a:cubicBezTo>
                    <a:pt x="21006" y="7840"/>
                    <a:pt x="19576" y="6384"/>
                    <a:pt x="17311" y="5570"/>
                  </a:cubicBezTo>
                  <a:cubicBezTo>
                    <a:pt x="15910" y="5065"/>
                    <a:pt x="14250" y="4815"/>
                    <a:pt x="12230" y="4815"/>
                  </a:cubicBezTo>
                  <a:cubicBezTo>
                    <a:pt x="10967" y="4815"/>
                    <a:pt x="9564" y="4913"/>
                    <a:pt x="7995" y="5107"/>
                  </a:cubicBezTo>
                  <a:cubicBezTo>
                    <a:pt x="7330" y="5189"/>
                    <a:pt x="6706" y="5230"/>
                    <a:pt x="6124" y="5230"/>
                  </a:cubicBezTo>
                  <a:cubicBezTo>
                    <a:pt x="4069" y="5230"/>
                    <a:pt x="2535" y="4718"/>
                    <a:pt x="1550" y="3702"/>
                  </a:cubicBezTo>
                  <a:cubicBezTo>
                    <a:pt x="75" y="2181"/>
                    <a:pt x="387" y="32"/>
                    <a:pt x="390" y="11"/>
                  </a:cubicBezTo>
                  <a:lnTo>
                    <a:pt x="3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33" name="Google Shape;33;p3"/>
          <p:cNvGrpSpPr/>
          <p:nvPr/>
        </p:nvGrpSpPr>
        <p:grpSpPr>
          <a:xfrm>
            <a:off x="11447150" y="507835"/>
            <a:ext cx="411004" cy="411004"/>
            <a:chOff x="1305050" y="4077300"/>
            <a:chExt cx="148900" cy="148900"/>
          </a:xfrm>
        </p:grpSpPr>
        <p:sp>
          <p:nvSpPr>
            <p:cNvPr id="34" name="Google Shape;34;p3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" name="Google Shape;35;p3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36" name="Google Shape;36;p3"/>
          <p:cNvGrpSpPr/>
          <p:nvPr/>
        </p:nvGrpSpPr>
        <p:grpSpPr>
          <a:xfrm>
            <a:off x="10795507" y="1513268"/>
            <a:ext cx="260396" cy="260376"/>
            <a:chOff x="1305050" y="4077300"/>
            <a:chExt cx="148900" cy="148900"/>
          </a:xfrm>
        </p:grpSpPr>
        <p:sp>
          <p:nvSpPr>
            <p:cNvPr id="37" name="Google Shape;37;p3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" name="Google Shape;38;p3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39" name="Google Shape;39;p3"/>
          <p:cNvGrpSpPr/>
          <p:nvPr/>
        </p:nvGrpSpPr>
        <p:grpSpPr>
          <a:xfrm>
            <a:off x="10266007" y="507817"/>
            <a:ext cx="260396" cy="260376"/>
            <a:chOff x="1305050" y="4077300"/>
            <a:chExt cx="148900" cy="148900"/>
          </a:xfrm>
        </p:grpSpPr>
        <p:sp>
          <p:nvSpPr>
            <p:cNvPr id="40" name="Google Shape;40;p3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" name="Google Shape;41;p3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  <p:extLst>
      <p:ext uri="{BB962C8B-B14F-4D97-AF65-F5344CB8AC3E}">
        <p14:creationId xmlns:p14="http://schemas.microsoft.com/office/powerpoint/2010/main" val="2131769790"/>
      </p:ext>
    </p:extLst>
  </p:cSld>
  <p:clrMapOvr>
    <a:masterClrMapping/>
  </p:clrMapOvr>
  <p:hf hdr="0" ftr="0" dt="0"/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Google Shape;43;p4"/>
          <p:cNvSpPr/>
          <p:nvPr/>
        </p:nvSpPr>
        <p:spPr>
          <a:xfrm>
            <a:off x="99510" y="0"/>
            <a:ext cx="11993004" cy="6858008"/>
          </a:xfrm>
          <a:custGeom>
            <a:avLst/>
            <a:gdLst/>
            <a:ahLst/>
            <a:cxnLst/>
            <a:rect l="l" t="t" r="r" b="b"/>
            <a:pathLst>
              <a:path w="25016" h="14305" extrusionOk="0">
                <a:moveTo>
                  <a:pt x="9513" y="0"/>
                </a:moveTo>
                <a:cubicBezTo>
                  <a:pt x="9468" y="0"/>
                  <a:pt x="9468" y="71"/>
                  <a:pt x="9513" y="71"/>
                </a:cubicBezTo>
                <a:lnTo>
                  <a:pt x="9529" y="71"/>
                </a:lnTo>
                <a:cubicBezTo>
                  <a:pt x="9575" y="71"/>
                  <a:pt x="9575" y="0"/>
                  <a:pt x="9529" y="0"/>
                </a:cubicBezTo>
                <a:close/>
                <a:moveTo>
                  <a:pt x="16079" y="1"/>
                </a:moveTo>
                <a:cubicBezTo>
                  <a:pt x="16033" y="1"/>
                  <a:pt x="16033" y="72"/>
                  <a:pt x="16079" y="72"/>
                </a:cubicBezTo>
                <a:cubicBezTo>
                  <a:pt x="16125" y="72"/>
                  <a:pt x="16125" y="1"/>
                  <a:pt x="16079" y="1"/>
                </a:cubicBezTo>
                <a:close/>
                <a:moveTo>
                  <a:pt x="11106" y="7"/>
                </a:moveTo>
                <a:cubicBezTo>
                  <a:pt x="11094" y="7"/>
                  <a:pt x="11082" y="20"/>
                  <a:pt x="11089" y="35"/>
                </a:cubicBezTo>
                <a:cubicBezTo>
                  <a:pt x="11094" y="45"/>
                  <a:pt x="11100" y="56"/>
                  <a:pt x="11105" y="64"/>
                </a:cubicBezTo>
                <a:cubicBezTo>
                  <a:pt x="11108" y="71"/>
                  <a:pt x="11113" y="73"/>
                  <a:pt x="11119" y="73"/>
                </a:cubicBezTo>
                <a:cubicBezTo>
                  <a:pt x="11130" y="73"/>
                  <a:pt x="11142" y="60"/>
                  <a:pt x="11135" y="46"/>
                </a:cubicBezTo>
                <a:cubicBezTo>
                  <a:pt x="11130" y="36"/>
                  <a:pt x="11125" y="26"/>
                  <a:pt x="11119" y="16"/>
                </a:cubicBezTo>
                <a:cubicBezTo>
                  <a:pt x="11116" y="9"/>
                  <a:pt x="11111" y="7"/>
                  <a:pt x="11106" y="7"/>
                </a:cubicBezTo>
                <a:close/>
                <a:moveTo>
                  <a:pt x="15523" y="15"/>
                </a:moveTo>
                <a:cubicBezTo>
                  <a:pt x="15476" y="15"/>
                  <a:pt x="15476" y="85"/>
                  <a:pt x="15523" y="85"/>
                </a:cubicBezTo>
                <a:cubicBezTo>
                  <a:pt x="15523" y="85"/>
                  <a:pt x="15524" y="85"/>
                  <a:pt x="15524" y="85"/>
                </a:cubicBezTo>
                <a:cubicBezTo>
                  <a:pt x="15568" y="85"/>
                  <a:pt x="15567" y="16"/>
                  <a:pt x="15523" y="15"/>
                </a:cubicBezTo>
                <a:close/>
                <a:moveTo>
                  <a:pt x="17236" y="21"/>
                </a:moveTo>
                <a:cubicBezTo>
                  <a:pt x="17228" y="21"/>
                  <a:pt x="17220" y="24"/>
                  <a:pt x="17212" y="31"/>
                </a:cubicBezTo>
                <a:lnTo>
                  <a:pt x="17197" y="47"/>
                </a:lnTo>
                <a:cubicBezTo>
                  <a:pt x="17171" y="72"/>
                  <a:pt x="17196" y="107"/>
                  <a:pt x="17224" y="107"/>
                </a:cubicBezTo>
                <a:cubicBezTo>
                  <a:pt x="17231" y="107"/>
                  <a:pt x="17240" y="104"/>
                  <a:pt x="17247" y="97"/>
                </a:cubicBezTo>
                <a:lnTo>
                  <a:pt x="17263" y="82"/>
                </a:lnTo>
                <a:cubicBezTo>
                  <a:pt x="17288" y="56"/>
                  <a:pt x="17263" y="21"/>
                  <a:pt x="17236" y="21"/>
                </a:cubicBezTo>
                <a:close/>
                <a:moveTo>
                  <a:pt x="2352" y="74"/>
                </a:moveTo>
                <a:cubicBezTo>
                  <a:pt x="2343" y="74"/>
                  <a:pt x="2334" y="79"/>
                  <a:pt x="2334" y="90"/>
                </a:cubicBezTo>
                <a:lnTo>
                  <a:pt x="2334" y="106"/>
                </a:lnTo>
                <a:cubicBezTo>
                  <a:pt x="2334" y="118"/>
                  <a:pt x="2343" y="124"/>
                  <a:pt x="2352" y="124"/>
                </a:cubicBezTo>
                <a:cubicBezTo>
                  <a:pt x="2361" y="124"/>
                  <a:pt x="2370" y="118"/>
                  <a:pt x="2370" y="106"/>
                </a:cubicBezTo>
                <a:lnTo>
                  <a:pt x="2370" y="90"/>
                </a:lnTo>
                <a:cubicBezTo>
                  <a:pt x="2370" y="79"/>
                  <a:pt x="2361" y="74"/>
                  <a:pt x="2352" y="74"/>
                </a:cubicBezTo>
                <a:close/>
                <a:moveTo>
                  <a:pt x="20450" y="44"/>
                </a:moveTo>
                <a:cubicBezTo>
                  <a:pt x="20433" y="44"/>
                  <a:pt x="20415" y="56"/>
                  <a:pt x="20415" y="79"/>
                </a:cubicBezTo>
                <a:lnTo>
                  <a:pt x="20415" y="94"/>
                </a:lnTo>
                <a:cubicBezTo>
                  <a:pt x="20415" y="117"/>
                  <a:pt x="20432" y="129"/>
                  <a:pt x="20450" y="129"/>
                </a:cubicBezTo>
                <a:cubicBezTo>
                  <a:pt x="20467" y="129"/>
                  <a:pt x="20485" y="117"/>
                  <a:pt x="20485" y="94"/>
                </a:cubicBezTo>
                <a:lnTo>
                  <a:pt x="20485" y="79"/>
                </a:lnTo>
                <a:cubicBezTo>
                  <a:pt x="20485" y="56"/>
                  <a:pt x="20468" y="44"/>
                  <a:pt x="20450" y="44"/>
                </a:cubicBezTo>
                <a:close/>
                <a:moveTo>
                  <a:pt x="17100" y="68"/>
                </a:moveTo>
                <a:cubicBezTo>
                  <a:pt x="17087" y="68"/>
                  <a:pt x="17075" y="86"/>
                  <a:pt x="17087" y="98"/>
                </a:cubicBezTo>
                <a:lnTo>
                  <a:pt x="17117" y="129"/>
                </a:lnTo>
                <a:cubicBezTo>
                  <a:pt x="17120" y="132"/>
                  <a:pt x="17124" y="134"/>
                  <a:pt x="17128" y="134"/>
                </a:cubicBezTo>
                <a:cubicBezTo>
                  <a:pt x="17142" y="134"/>
                  <a:pt x="17154" y="116"/>
                  <a:pt x="17142" y="104"/>
                </a:cubicBezTo>
                <a:lnTo>
                  <a:pt x="17112" y="73"/>
                </a:lnTo>
                <a:cubicBezTo>
                  <a:pt x="17108" y="69"/>
                  <a:pt x="17104" y="68"/>
                  <a:pt x="17100" y="68"/>
                </a:cubicBezTo>
                <a:close/>
                <a:moveTo>
                  <a:pt x="9753" y="76"/>
                </a:moveTo>
                <a:cubicBezTo>
                  <a:pt x="9708" y="76"/>
                  <a:pt x="9708" y="147"/>
                  <a:pt x="9753" y="147"/>
                </a:cubicBezTo>
                <a:lnTo>
                  <a:pt x="9769" y="147"/>
                </a:lnTo>
                <a:cubicBezTo>
                  <a:pt x="9815" y="147"/>
                  <a:pt x="9815" y="76"/>
                  <a:pt x="9769" y="76"/>
                </a:cubicBezTo>
                <a:close/>
                <a:moveTo>
                  <a:pt x="8154" y="60"/>
                </a:moveTo>
                <a:cubicBezTo>
                  <a:pt x="8150" y="60"/>
                  <a:pt x="8146" y="60"/>
                  <a:pt x="8142" y="62"/>
                </a:cubicBezTo>
                <a:cubicBezTo>
                  <a:pt x="8126" y="67"/>
                  <a:pt x="8112" y="72"/>
                  <a:pt x="8097" y="78"/>
                </a:cubicBezTo>
                <a:cubicBezTo>
                  <a:pt x="8058" y="91"/>
                  <a:pt x="8069" y="148"/>
                  <a:pt x="8104" y="148"/>
                </a:cubicBezTo>
                <a:cubicBezTo>
                  <a:pt x="8108" y="148"/>
                  <a:pt x="8112" y="147"/>
                  <a:pt x="8116" y="146"/>
                </a:cubicBezTo>
                <a:cubicBezTo>
                  <a:pt x="8132" y="140"/>
                  <a:pt x="8145" y="135"/>
                  <a:pt x="8160" y="130"/>
                </a:cubicBezTo>
                <a:cubicBezTo>
                  <a:pt x="8201" y="117"/>
                  <a:pt x="8189" y="60"/>
                  <a:pt x="8154" y="60"/>
                </a:cubicBezTo>
                <a:close/>
                <a:moveTo>
                  <a:pt x="17384" y="110"/>
                </a:moveTo>
                <a:cubicBezTo>
                  <a:pt x="17376" y="110"/>
                  <a:pt x="17367" y="113"/>
                  <a:pt x="17360" y="120"/>
                </a:cubicBezTo>
                <a:lnTo>
                  <a:pt x="17345" y="136"/>
                </a:lnTo>
                <a:cubicBezTo>
                  <a:pt x="17319" y="161"/>
                  <a:pt x="17344" y="197"/>
                  <a:pt x="17371" y="197"/>
                </a:cubicBezTo>
                <a:cubicBezTo>
                  <a:pt x="17379" y="197"/>
                  <a:pt x="17387" y="194"/>
                  <a:pt x="17395" y="186"/>
                </a:cubicBezTo>
                <a:lnTo>
                  <a:pt x="17410" y="171"/>
                </a:lnTo>
                <a:cubicBezTo>
                  <a:pt x="17435" y="145"/>
                  <a:pt x="17411" y="110"/>
                  <a:pt x="17384" y="110"/>
                </a:cubicBezTo>
                <a:close/>
                <a:moveTo>
                  <a:pt x="5268" y="93"/>
                </a:moveTo>
                <a:cubicBezTo>
                  <a:pt x="5255" y="93"/>
                  <a:pt x="5243" y="100"/>
                  <a:pt x="5236" y="111"/>
                </a:cubicBezTo>
                <a:cubicBezTo>
                  <a:pt x="5226" y="129"/>
                  <a:pt x="5233" y="148"/>
                  <a:pt x="5249" y="160"/>
                </a:cubicBezTo>
                <a:cubicBezTo>
                  <a:pt x="5269" y="176"/>
                  <a:pt x="5289" y="190"/>
                  <a:pt x="5309" y="204"/>
                </a:cubicBezTo>
                <a:cubicBezTo>
                  <a:pt x="5315" y="208"/>
                  <a:pt x="5320" y="210"/>
                  <a:pt x="5326" y="210"/>
                </a:cubicBezTo>
                <a:cubicBezTo>
                  <a:pt x="5339" y="210"/>
                  <a:pt x="5351" y="202"/>
                  <a:pt x="5358" y="192"/>
                </a:cubicBezTo>
                <a:cubicBezTo>
                  <a:pt x="5368" y="173"/>
                  <a:pt x="5361" y="155"/>
                  <a:pt x="5345" y="142"/>
                </a:cubicBezTo>
                <a:cubicBezTo>
                  <a:pt x="5325" y="127"/>
                  <a:pt x="5305" y="113"/>
                  <a:pt x="5284" y="98"/>
                </a:cubicBezTo>
                <a:cubicBezTo>
                  <a:pt x="5279" y="95"/>
                  <a:pt x="5273" y="93"/>
                  <a:pt x="5268" y="93"/>
                </a:cubicBezTo>
                <a:close/>
                <a:moveTo>
                  <a:pt x="6843" y="158"/>
                </a:moveTo>
                <a:cubicBezTo>
                  <a:pt x="6797" y="158"/>
                  <a:pt x="6797" y="229"/>
                  <a:pt x="6843" y="229"/>
                </a:cubicBezTo>
                <a:lnTo>
                  <a:pt x="6873" y="229"/>
                </a:lnTo>
                <a:cubicBezTo>
                  <a:pt x="6919" y="229"/>
                  <a:pt x="6919" y="158"/>
                  <a:pt x="6873" y="158"/>
                </a:cubicBezTo>
                <a:close/>
                <a:moveTo>
                  <a:pt x="18947" y="153"/>
                </a:moveTo>
                <a:cubicBezTo>
                  <a:pt x="18942" y="153"/>
                  <a:pt x="18937" y="154"/>
                  <a:pt x="18932" y="156"/>
                </a:cubicBezTo>
                <a:cubicBezTo>
                  <a:pt x="18918" y="161"/>
                  <a:pt x="18902" y="167"/>
                  <a:pt x="18887" y="172"/>
                </a:cubicBezTo>
                <a:cubicBezTo>
                  <a:pt x="18860" y="181"/>
                  <a:pt x="18843" y="208"/>
                  <a:pt x="18851" y="237"/>
                </a:cubicBezTo>
                <a:cubicBezTo>
                  <a:pt x="18858" y="258"/>
                  <a:pt x="18879" y="276"/>
                  <a:pt x="18901" y="276"/>
                </a:cubicBezTo>
                <a:cubicBezTo>
                  <a:pt x="18906" y="276"/>
                  <a:pt x="18912" y="275"/>
                  <a:pt x="18917" y="273"/>
                </a:cubicBezTo>
                <a:cubicBezTo>
                  <a:pt x="18931" y="268"/>
                  <a:pt x="18946" y="263"/>
                  <a:pt x="18961" y="258"/>
                </a:cubicBezTo>
                <a:cubicBezTo>
                  <a:pt x="18988" y="249"/>
                  <a:pt x="19006" y="221"/>
                  <a:pt x="18997" y="193"/>
                </a:cubicBezTo>
                <a:cubicBezTo>
                  <a:pt x="18991" y="171"/>
                  <a:pt x="18970" y="153"/>
                  <a:pt x="18947" y="153"/>
                </a:cubicBezTo>
                <a:close/>
                <a:moveTo>
                  <a:pt x="22974" y="81"/>
                </a:moveTo>
                <a:cubicBezTo>
                  <a:pt x="22966" y="81"/>
                  <a:pt x="22957" y="84"/>
                  <a:pt x="22950" y="92"/>
                </a:cubicBezTo>
                <a:cubicBezTo>
                  <a:pt x="22909" y="135"/>
                  <a:pt x="22867" y="179"/>
                  <a:pt x="22826" y="224"/>
                </a:cubicBezTo>
                <a:cubicBezTo>
                  <a:pt x="22802" y="249"/>
                  <a:pt x="22826" y="285"/>
                  <a:pt x="22853" y="285"/>
                </a:cubicBezTo>
                <a:cubicBezTo>
                  <a:pt x="22861" y="285"/>
                  <a:pt x="22869" y="282"/>
                  <a:pt x="22877" y="273"/>
                </a:cubicBezTo>
                <a:cubicBezTo>
                  <a:pt x="22916" y="230"/>
                  <a:pt x="22958" y="186"/>
                  <a:pt x="22999" y="141"/>
                </a:cubicBezTo>
                <a:cubicBezTo>
                  <a:pt x="23023" y="117"/>
                  <a:pt x="23000" y="81"/>
                  <a:pt x="22974" y="81"/>
                </a:cubicBezTo>
                <a:close/>
                <a:moveTo>
                  <a:pt x="22206" y="229"/>
                </a:moveTo>
                <a:cubicBezTo>
                  <a:pt x="22161" y="229"/>
                  <a:pt x="22161" y="300"/>
                  <a:pt x="22207" y="300"/>
                </a:cubicBezTo>
                <a:cubicBezTo>
                  <a:pt x="22253" y="300"/>
                  <a:pt x="22253" y="229"/>
                  <a:pt x="22207" y="229"/>
                </a:cubicBezTo>
                <a:cubicBezTo>
                  <a:pt x="22207" y="229"/>
                  <a:pt x="22207" y="229"/>
                  <a:pt x="22206" y="229"/>
                </a:cubicBezTo>
                <a:close/>
                <a:moveTo>
                  <a:pt x="24701" y="189"/>
                </a:moveTo>
                <a:cubicBezTo>
                  <a:pt x="24675" y="189"/>
                  <a:pt x="24648" y="207"/>
                  <a:pt x="24648" y="241"/>
                </a:cubicBezTo>
                <a:lnTo>
                  <a:pt x="24648" y="257"/>
                </a:lnTo>
                <a:cubicBezTo>
                  <a:pt x="24648" y="291"/>
                  <a:pt x="24675" y="309"/>
                  <a:pt x="24702" y="309"/>
                </a:cubicBezTo>
                <a:cubicBezTo>
                  <a:pt x="24728" y="309"/>
                  <a:pt x="24755" y="291"/>
                  <a:pt x="24755" y="257"/>
                </a:cubicBezTo>
                <a:lnTo>
                  <a:pt x="24755" y="241"/>
                </a:lnTo>
                <a:cubicBezTo>
                  <a:pt x="24755" y="207"/>
                  <a:pt x="24728" y="189"/>
                  <a:pt x="24701" y="189"/>
                </a:cubicBezTo>
                <a:close/>
                <a:moveTo>
                  <a:pt x="12428" y="156"/>
                </a:moveTo>
                <a:cubicBezTo>
                  <a:pt x="12409" y="156"/>
                  <a:pt x="12390" y="166"/>
                  <a:pt x="12381" y="183"/>
                </a:cubicBezTo>
                <a:cubicBezTo>
                  <a:pt x="12365" y="210"/>
                  <a:pt x="12376" y="241"/>
                  <a:pt x="12401" y="257"/>
                </a:cubicBezTo>
                <a:cubicBezTo>
                  <a:pt x="12425" y="272"/>
                  <a:pt x="12449" y="288"/>
                  <a:pt x="12473" y="304"/>
                </a:cubicBezTo>
                <a:cubicBezTo>
                  <a:pt x="12481" y="308"/>
                  <a:pt x="12490" y="311"/>
                  <a:pt x="12499" y="311"/>
                </a:cubicBezTo>
                <a:cubicBezTo>
                  <a:pt x="12518" y="311"/>
                  <a:pt x="12538" y="300"/>
                  <a:pt x="12546" y="284"/>
                </a:cubicBezTo>
                <a:cubicBezTo>
                  <a:pt x="12562" y="258"/>
                  <a:pt x="12552" y="226"/>
                  <a:pt x="12527" y="211"/>
                </a:cubicBezTo>
                <a:cubicBezTo>
                  <a:pt x="12502" y="195"/>
                  <a:pt x="12479" y="179"/>
                  <a:pt x="12454" y="163"/>
                </a:cubicBezTo>
                <a:cubicBezTo>
                  <a:pt x="12446" y="158"/>
                  <a:pt x="12437" y="156"/>
                  <a:pt x="12428" y="156"/>
                </a:cubicBezTo>
                <a:close/>
                <a:moveTo>
                  <a:pt x="18467" y="202"/>
                </a:moveTo>
                <a:cubicBezTo>
                  <a:pt x="18440" y="202"/>
                  <a:pt x="18414" y="219"/>
                  <a:pt x="18414" y="255"/>
                </a:cubicBezTo>
                <a:lnTo>
                  <a:pt x="18414" y="270"/>
                </a:lnTo>
                <a:cubicBezTo>
                  <a:pt x="18414" y="305"/>
                  <a:pt x="18441" y="322"/>
                  <a:pt x="18467" y="322"/>
                </a:cubicBezTo>
                <a:cubicBezTo>
                  <a:pt x="18494" y="322"/>
                  <a:pt x="18521" y="305"/>
                  <a:pt x="18521" y="270"/>
                </a:cubicBezTo>
                <a:lnTo>
                  <a:pt x="18521" y="255"/>
                </a:lnTo>
                <a:cubicBezTo>
                  <a:pt x="18520" y="219"/>
                  <a:pt x="18493" y="202"/>
                  <a:pt x="18467" y="202"/>
                </a:cubicBezTo>
                <a:close/>
                <a:moveTo>
                  <a:pt x="622" y="200"/>
                </a:moveTo>
                <a:cubicBezTo>
                  <a:pt x="604" y="200"/>
                  <a:pt x="587" y="209"/>
                  <a:pt x="576" y="226"/>
                </a:cubicBezTo>
                <a:cubicBezTo>
                  <a:pt x="563" y="250"/>
                  <a:pt x="570" y="287"/>
                  <a:pt x="596" y="300"/>
                </a:cubicBezTo>
                <a:cubicBezTo>
                  <a:pt x="607" y="305"/>
                  <a:pt x="616" y="310"/>
                  <a:pt x="627" y="315"/>
                </a:cubicBezTo>
                <a:cubicBezTo>
                  <a:pt x="636" y="320"/>
                  <a:pt x="645" y="322"/>
                  <a:pt x="655" y="322"/>
                </a:cubicBezTo>
                <a:cubicBezTo>
                  <a:pt x="673" y="322"/>
                  <a:pt x="690" y="314"/>
                  <a:pt x="700" y="296"/>
                </a:cubicBezTo>
                <a:cubicBezTo>
                  <a:pt x="714" y="272"/>
                  <a:pt x="706" y="236"/>
                  <a:pt x="680" y="223"/>
                </a:cubicBezTo>
                <a:cubicBezTo>
                  <a:pt x="670" y="218"/>
                  <a:pt x="660" y="213"/>
                  <a:pt x="650" y="207"/>
                </a:cubicBezTo>
                <a:cubicBezTo>
                  <a:pt x="641" y="203"/>
                  <a:pt x="631" y="200"/>
                  <a:pt x="622" y="200"/>
                </a:cubicBezTo>
                <a:close/>
                <a:moveTo>
                  <a:pt x="16246" y="184"/>
                </a:moveTo>
                <a:cubicBezTo>
                  <a:pt x="16225" y="184"/>
                  <a:pt x="16204" y="201"/>
                  <a:pt x="16211" y="227"/>
                </a:cubicBezTo>
                <a:cubicBezTo>
                  <a:pt x="16221" y="270"/>
                  <a:pt x="16248" y="305"/>
                  <a:pt x="16288" y="324"/>
                </a:cubicBezTo>
                <a:cubicBezTo>
                  <a:pt x="16294" y="327"/>
                  <a:pt x="16300" y="328"/>
                  <a:pt x="16305" y="328"/>
                </a:cubicBezTo>
                <a:cubicBezTo>
                  <a:pt x="16336" y="328"/>
                  <a:pt x="16357" y="281"/>
                  <a:pt x="16322" y="263"/>
                </a:cubicBezTo>
                <a:cubicBezTo>
                  <a:pt x="16300" y="251"/>
                  <a:pt x="16284" y="235"/>
                  <a:pt x="16279" y="210"/>
                </a:cubicBezTo>
                <a:cubicBezTo>
                  <a:pt x="16274" y="192"/>
                  <a:pt x="16260" y="184"/>
                  <a:pt x="16246" y="184"/>
                </a:cubicBezTo>
                <a:close/>
                <a:moveTo>
                  <a:pt x="23951" y="247"/>
                </a:moveTo>
                <a:cubicBezTo>
                  <a:pt x="23924" y="247"/>
                  <a:pt x="23900" y="284"/>
                  <a:pt x="23925" y="308"/>
                </a:cubicBezTo>
                <a:lnTo>
                  <a:pt x="23941" y="324"/>
                </a:lnTo>
                <a:cubicBezTo>
                  <a:pt x="23948" y="331"/>
                  <a:pt x="23956" y="334"/>
                  <a:pt x="23964" y="334"/>
                </a:cubicBezTo>
                <a:cubicBezTo>
                  <a:pt x="23991" y="334"/>
                  <a:pt x="24014" y="299"/>
                  <a:pt x="23990" y="273"/>
                </a:cubicBezTo>
                <a:lnTo>
                  <a:pt x="23975" y="258"/>
                </a:lnTo>
                <a:cubicBezTo>
                  <a:pt x="23967" y="250"/>
                  <a:pt x="23959" y="247"/>
                  <a:pt x="23951" y="247"/>
                </a:cubicBezTo>
                <a:close/>
                <a:moveTo>
                  <a:pt x="3403" y="302"/>
                </a:moveTo>
                <a:cubicBezTo>
                  <a:pt x="3379" y="302"/>
                  <a:pt x="3379" y="336"/>
                  <a:pt x="3403" y="336"/>
                </a:cubicBezTo>
                <a:cubicBezTo>
                  <a:pt x="3426" y="336"/>
                  <a:pt x="3426" y="302"/>
                  <a:pt x="3403" y="302"/>
                </a:cubicBezTo>
                <a:close/>
                <a:moveTo>
                  <a:pt x="13286" y="191"/>
                </a:moveTo>
                <a:cubicBezTo>
                  <a:pt x="13283" y="191"/>
                  <a:pt x="13280" y="192"/>
                  <a:pt x="13276" y="193"/>
                </a:cubicBezTo>
                <a:cubicBezTo>
                  <a:pt x="13259" y="198"/>
                  <a:pt x="13245" y="219"/>
                  <a:pt x="13251" y="236"/>
                </a:cubicBezTo>
                <a:cubicBezTo>
                  <a:pt x="13262" y="261"/>
                  <a:pt x="13271" y="286"/>
                  <a:pt x="13282" y="310"/>
                </a:cubicBezTo>
                <a:cubicBezTo>
                  <a:pt x="13288" y="326"/>
                  <a:pt x="13300" y="336"/>
                  <a:pt x="13315" y="336"/>
                </a:cubicBezTo>
                <a:cubicBezTo>
                  <a:pt x="13318" y="336"/>
                  <a:pt x="13321" y="336"/>
                  <a:pt x="13325" y="335"/>
                </a:cubicBezTo>
                <a:cubicBezTo>
                  <a:pt x="13340" y="331"/>
                  <a:pt x="13356" y="310"/>
                  <a:pt x="13350" y="292"/>
                </a:cubicBezTo>
                <a:cubicBezTo>
                  <a:pt x="13339" y="267"/>
                  <a:pt x="13330" y="242"/>
                  <a:pt x="13319" y="218"/>
                </a:cubicBezTo>
                <a:cubicBezTo>
                  <a:pt x="13313" y="202"/>
                  <a:pt x="13301" y="191"/>
                  <a:pt x="13286" y="191"/>
                </a:cubicBezTo>
                <a:close/>
                <a:moveTo>
                  <a:pt x="11903" y="294"/>
                </a:moveTo>
                <a:cubicBezTo>
                  <a:pt x="11890" y="294"/>
                  <a:pt x="11877" y="313"/>
                  <a:pt x="11889" y="325"/>
                </a:cubicBezTo>
                <a:lnTo>
                  <a:pt x="11905" y="340"/>
                </a:lnTo>
                <a:cubicBezTo>
                  <a:pt x="11909" y="344"/>
                  <a:pt x="11913" y="346"/>
                  <a:pt x="11917" y="346"/>
                </a:cubicBezTo>
                <a:cubicBezTo>
                  <a:pt x="11930" y="346"/>
                  <a:pt x="11942" y="327"/>
                  <a:pt x="11930" y="315"/>
                </a:cubicBezTo>
                <a:lnTo>
                  <a:pt x="11915" y="300"/>
                </a:lnTo>
                <a:cubicBezTo>
                  <a:pt x="11911" y="296"/>
                  <a:pt x="11907" y="294"/>
                  <a:pt x="11903" y="294"/>
                </a:cubicBezTo>
                <a:close/>
                <a:moveTo>
                  <a:pt x="10249" y="288"/>
                </a:moveTo>
                <a:cubicBezTo>
                  <a:pt x="10204" y="288"/>
                  <a:pt x="10204" y="359"/>
                  <a:pt x="10250" y="359"/>
                </a:cubicBezTo>
                <a:lnTo>
                  <a:pt x="10280" y="359"/>
                </a:lnTo>
                <a:cubicBezTo>
                  <a:pt x="10326" y="359"/>
                  <a:pt x="10326" y="288"/>
                  <a:pt x="10280" y="288"/>
                </a:cubicBezTo>
                <a:lnTo>
                  <a:pt x="10250" y="288"/>
                </a:lnTo>
                <a:cubicBezTo>
                  <a:pt x="10250" y="288"/>
                  <a:pt x="10249" y="288"/>
                  <a:pt x="10249" y="288"/>
                </a:cubicBezTo>
                <a:close/>
                <a:moveTo>
                  <a:pt x="16106" y="287"/>
                </a:moveTo>
                <a:cubicBezTo>
                  <a:pt x="16098" y="287"/>
                  <a:pt x="16090" y="290"/>
                  <a:pt x="16083" y="298"/>
                </a:cubicBezTo>
                <a:lnTo>
                  <a:pt x="16067" y="313"/>
                </a:lnTo>
                <a:cubicBezTo>
                  <a:pt x="16043" y="337"/>
                  <a:pt x="16067" y="373"/>
                  <a:pt x="16093" y="373"/>
                </a:cubicBezTo>
                <a:cubicBezTo>
                  <a:pt x="16101" y="373"/>
                  <a:pt x="16109" y="370"/>
                  <a:pt x="16116" y="362"/>
                </a:cubicBezTo>
                <a:lnTo>
                  <a:pt x="16132" y="347"/>
                </a:lnTo>
                <a:cubicBezTo>
                  <a:pt x="16157" y="322"/>
                  <a:pt x="16133" y="287"/>
                  <a:pt x="16106" y="287"/>
                </a:cubicBezTo>
                <a:close/>
                <a:moveTo>
                  <a:pt x="21726" y="299"/>
                </a:moveTo>
                <a:cubicBezTo>
                  <a:pt x="21657" y="299"/>
                  <a:pt x="21657" y="406"/>
                  <a:pt x="21726" y="406"/>
                </a:cubicBezTo>
                <a:cubicBezTo>
                  <a:pt x="21796" y="406"/>
                  <a:pt x="21796" y="299"/>
                  <a:pt x="21726" y="299"/>
                </a:cubicBezTo>
                <a:close/>
                <a:moveTo>
                  <a:pt x="19592" y="342"/>
                </a:moveTo>
                <a:cubicBezTo>
                  <a:pt x="19546" y="342"/>
                  <a:pt x="19546" y="413"/>
                  <a:pt x="19592" y="413"/>
                </a:cubicBezTo>
                <a:lnTo>
                  <a:pt x="19622" y="413"/>
                </a:lnTo>
                <a:cubicBezTo>
                  <a:pt x="19668" y="413"/>
                  <a:pt x="19668" y="342"/>
                  <a:pt x="19622" y="342"/>
                </a:cubicBezTo>
                <a:close/>
                <a:moveTo>
                  <a:pt x="16495" y="332"/>
                </a:moveTo>
                <a:cubicBezTo>
                  <a:pt x="16485" y="332"/>
                  <a:pt x="16474" y="338"/>
                  <a:pt x="16467" y="351"/>
                </a:cubicBezTo>
                <a:cubicBezTo>
                  <a:pt x="16462" y="361"/>
                  <a:pt x="16457" y="371"/>
                  <a:pt x="16452" y="381"/>
                </a:cubicBezTo>
                <a:cubicBezTo>
                  <a:pt x="16437" y="409"/>
                  <a:pt x="16462" y="435"/>
                  <a:pt x="16486" y="435"/>
                </a:cubicBezTo>
                <a:cubicBezTo>
                  <a:pt x="16497" y="435"/>
                  <a:pt x="16507" y="430"/>
                  <a:pt x="16514" y="417"/>
                </a:cubicBezTo>
                <a:cubicBezTo>
                  <a:pt x="16519" y="406"/>
                  <a:pt x="16524" y="397"/>
                  <a:pt x="16529" y="387"/>
                </a:cubicBezTo>
                <a:cubicBezTo>
                  <a:pt x="16544" y="358"/>
                  <a:pt x="16519" y="332"/>
                  <a:pt x="16495" y="332"/>
                </a:cubicBezTo>
                <a:close/>
                <a:moveTo>
                  <a:pt x="15463" y="362"/>
                </a:moveTo>
                <a:cubicBezTo>
                  <a:pt x="15445" y="362"/>
                  <a:pt x="15427" y="374"/>
                  <a:pt x="15427" y="397"/>
                </a:cubicBezTo>
                <a:lnTo>
                  <a:pt x="15427" y="413"/>
                </a:lnTo>
                <a:cubicBezTo>
                  <a:pt x="15427" y="436"/>
                  <a:pt x="15444" y="447"/>
                  <a:pt x="15462" y="447"/>
                </a:cubicBezTo>
                <a:cubicBezTo>
                  <a:pt x="15480" y="447"/>
                  <a:pt x="15498" y="436"/>
                  <a:pt x="15498" y="413"/>
                </a:cubicBezTo>
                <a:lnTo>
                  <a:pt x="15498" y="397"/>
                </a:lnTo>
                <a:cubicBezTo>
                  <a:pt x="15498" y="374"/>
                  <a:pt x="15481" y="362"/>
                  <a:pt x="15463" y="362"/>
                </a:cubicBezTo>
                <a:close/>
                <a:moveTo>
                  <a:pt x="10775" y="350"/>
                </a:moveTo>
                <a:cubicBezTo>
                  <a:pt x="10757" y="350"/>
                  <a:pt x="10739" y="361"/>
                  <a:pt x="10739" y="383"/>
                </a:cubicBezTo>
                <a:lnTo>
                  <a:pt x="10739" y="414"/>
                </a:lnTo>
                <a:cubicBezTo>
                  <a:pt x="10740" y="437"/>
                  <a:pt x="10758" y="448"/>
                  <a:pt x="10775" y="448"/>
                </a:cubicBezTo>
                <a:cubicBezTo>
                  <a:pt x="10793" y="448"/>
                  <a:pt x="10810" y="437"/>
                  <a:pt x="10810" y="414"/>
                </a:cubicBezTo>
                <a:lnTo>
                  <a:pt x="10810" y="383"/>
                </a:lnTo>
                <a:cubicBezTo>
                  <a:pt x="10810" y="361"/>
                  <a:pt x="10793" y="350"/>
                  <a:pt x="10775" y="350"/>
                </a:cubicBezTo>
                <a:close/>
                <a:moveTo>
                  <a:pt x="8912" y="340"/>
                </a:moveTo>
                <a:cubicBezTo>
                  <a:pt x="8900" y="340"/>
                  <a:pt x="8887" y="344"/>
                  <a:pt x="8877" y="355"/>
                </a:cubicBezTo>
                <a:lnTo>
                  <a:pt x="8861" y="371"/>
                </a:lnTo>
                <a:cubicBezTo>
                  <a:pt x="8822" y="409"/>
                  <a:pt x="8859" y="462"/>
                  <a:pt x="8899" y="462"/>
                </a:cubicBezTo>
                <a:cubicBezTo>
                  <a:pt x="8912" y="462"/>
                  <a:pt x="8924" y="458"/>
                  <a:pt x="8935" y="446"/>
                </a:cubicBezTo>
                <a:lnTo>
                  <a:pt x="8951" y="431"/>
                </a:lnTo>
                <a:cubicBezTo>
                  <a:pt x="8988" y="393"/>
                  <a:pt x="8952" y="340"/>
                  <a:pt x="8912" y="340"/>
                </a:cubicBezTo>
                <a:close/>
                <a:moveTo>
                  <a:pt x="19232" y="401"/>
                </a:moveTo>
                <a:cubicBezTo>
                  <a:pt x="19186" y="401"/>
                  <a:pt x="19186" y="471"/>
                  <a:pt x="19232" y="471"/>
                </a:cubicBezTo>
                <a:cubicBezTo>
                  <a:pt x="19232" y="471"/>
                  <a:pt x="19233" y="471"/>
                  <a:pt x="19233" y="471"/>
                </a:cubicBezTo>
                <a:cubicBezTo>
                  <a:pt x="19278" y="471"/>
                  <a:pt x="19278" y="401"/>
                  <a:pt x="19232" y="401"/>
                </a:cubicBezTo>
                <a:close/>
                <a:moveTo>
                  <a:pt x="7519" y="327"/>
                </a:moveTo>
                <a:cubicBezTo>
                  <a:pt x="7499" y="327"/>
                  <a:pt x="7477" y="344"/>
                  <a:pt x="7482" y="371"/>
                </a:cubicBezTo>
                <a:lnTo>
                  <a:pt x="7498" y="445"/>
                </a:lnTo>
                <a:cubicBezTo>
                  <a:pt x="7501" y="464"/>
                  <a:pt x="7514" y="472"/>
                  <a:pt x="7528" y="472"/>
                </a:cubicBezTo>
                <a:cubicBezTo>
                  <a:pt x="7549" y="472"/>
                  <a:pt x="7571" y="454"/>
                  <a:pt x="7566" y="427"/>
                </a:cubicBezTo>
                <a:lnTo>
                  <a:pt x="7550" y="352"/>
                </a:lnTo>
                <a:cubicBezTo>
                  <a:pt x="7547" y="334"/>
                  <a:pt x="7533" y="327"/>
                  <a:pt x="7519" y="327"/>
                </a:cubicBezTo>
                <a:close/>
                <a:moveTo>
                  <a:pt x="8431" y="370"/>
                </a:moveTo>
                <a:cubicBezTo>
                  <a:pt x="8363" y="370"/>
                  <a:pt x="8361" y="477"/>
                  <a:pt x="8431" y="477"/>
                </a:cubicBezTo>
                <a:cubicBezTo>
                  <a:pt x="8500" y="477"/>
                  <a:pt x="8500" y="370"/>
                  <a:pt x="8431" y="370"/>
                </a:cubicBezTo>
                <a:close/>
                <a:moveTo>
                  <a:pt x="23349" y="398"/>
                </a:moveTo>
                <a:cubicBezTo>
                  <a:pt x="23344" y="398"/>
                  <a:pt x="23338" y="399"/>
                  <a:pt x="23332" y="402"/>
                </a:cubicBezTo>
                <a:cubicBezTo>
                  <a:pt x="23322" y="409"/>
                  <a:pt x="23311" y="414"/>
                  <a:pt x="23302" y="418"/>
                </a:cubicBezTo>
                <a:cubicBezTo>
                  <a:pt x="23267" y="436"/>
                  <a:pt x="23288" y="484"/>
                  <a:pt x="23321" y="484"/>
                </a:cubicBezTo>
                <a:cubicBezTo>
                  <a:pt x="23326" y="484"/>
                  <a:pt x="23332" y="483"/>
                  <a:pt x="23338" y="480"/>
                </a:cubicBezTo>
                <a:cubicBezTo>
                  <a:pt x="23348" y="475"/>
                  <a:pt x="23356" y="469"/>
                  <a:pt x="23367" y="464"/>
                </a:cubicBezTo>
                <a:cubicBezTo>
                  <a:pt x="23402" y="446"/>
                  <a:pt x="23381" y="398"/>
                  <a:pt x="23349" y="398"/>
                </a:cubicBezTo>
                <a:close/>
                <a:moveTo>
                  <a:pt x="1120" y="394"/>
                </a:moveTo>
                <a:cubicBezTo>
                  <a:pt x="1079" y="394"/>
                  <a:pt x="1042" y="447"/>
                  <a:pt x="1079" y="485"/>
                </a:cubicBezTo>
                <a:cubicBezTo>
                  <a:pt x="1087" y="491"/>
                  <a:pt x="1090" y="497"/>
                  <a:pt x="1095" y="501"/>
                </a:cubicBezTo>
                <a:cubicBezTo>
                  <a:pt x="1106" y="512"/>
                  <a:pt x="1119" y="516"/>
                  <a:pt x="1131" y="516"/>
                </a:cubicBezTo>
                <a:cubicBezTo>
                  <a:pt x="1172" y="516"/>
                  <a:pt x="1209" y="463"/>
                  <a:pt x="1171" y="425"/>
                </a:cubicBezTo>
                <a:lnTo>
                  <a:pt x="1156" y="410"/>
                </a:lnTo>
                <a:cubicBezTo>
                  <a:pt x="1145" y="399"/>
                  <a:pt x="1132" y="394"/>
                  <a:pt x="1120" y="394"/>
                </a:cubicBezTo>
                <a:close/>
                <a:moveTo>
                  <a:pt x="3538" y="451"/>
                </a:moveTo>
                <a:cubicBezTo>
                  <a:pt x="3527" y="451"/>
                  <a:pt x="3515" y="463"/>
                  <a:pt x="3522" y="478"/>
                </a:cubicBezTo>
                <a:cubicBezTo>
                  <a:pt x="3528" y="488"/>
                  <a:pt x="3533" y="499"/>
                  <a:pt x="3538" y="508"/>
                </a:cubicBezTo>
                <a:cubicBezTo>
                  <a:pt x="3541" y="515"/>
                  <a:pt x="3547" y="517"/>
                  <a:pt x="3552" y="517"/>
                </a:cubicBezTo>
                <a:cubicBezTo>
                  <a:pt x="3563" y="517"/>
                  <a:pt x="3574" y="505"/>
                  <a:pt x="3567" y="490"/>
                </a:cubicBezTo>
                <a:cubicBezTo>
                  <a:pt x="3562" y="480"/>
                  <a:pt x="3557" y="470"/>
                  <a:pt x="3552" y="460"/>
                </a:cubicBezTo>
                <a:cubicBezTo>
                  <a:pt x="3548" y="453"/>
                  <a:pt x="3543" y="451"/>
                  <a:pt x="3538" y="451"/>
                </a:cubicBezTo>
                <a:close/>
                <a:moveTo>
                  <a:pt x="3028" y="401"/>
                </a:moveTo>
                <a:cubicBezTo>
                  <a:pt x="3018" y="401"/>
                  <a:pt x="3009" y="403"/>
                  <a:pt x="3001" y="408"/>
                </a:cubicBezTo>
                <a:cubicBezTo>
                  <a:pt x="2990" y="413"/>
                  <a:pt x="2981" y="418"/>
                  <a:pt x="2970" y="423"/>
                </a:cubicBezTo>
                <a:cubicBezTo>
                  <a:pt x="2944" y="436"/>
                  <a:pt x="2938" y="472"/>
                  <a:pt x="2951" y="497"/>
                </a:cubicBezTo>
                <a:cubicBezTo>
                  <a:pt x="2962" y="514"/>
                  <a:pt x="2979" y="523"/>
                  <a:pt x="2998" y="523"/>
                </a:cubicBezTo>
                <a:cubicBezTo>
                  <a:pt x="3007" y="523"/>
                  <a:pt x="3016" y="521"/>
                  <a:pt x="3025" y="516"/>
                </a:cubicBezTo>
                <a:cubicBezTo>
                  <a:pt x="3035" y="511"/>
                  <a:pt x="3044" y="506"/>
                  <a:pt x="3054" y="501"/>
                </a:cubicBezTo>
                <a:cubicBezTo>
                  <a:pt x="3080" y="487"/>
                  <a:pt x="3088" y="452"/>
                  <a:pt x="3074" y="427"/>
                </a:cubicBezTo>
                <a:cubicBezTo>
                  <a:pt x="3063" y="410"/>
                  <a:pt x="3046" y="401"/>
                  <a:pt x="3028" y="401"/>
                </a:cubicBezTo>
                <a:close/>
                <a:moveTo>
                  <a:pt x="11165" y="473"/>
                </a:moveTo>
                <a:cubicBezTo>
                  <a:pt x="11156" y="473"/>
                  <a:pt x="11147" y="479"/>
                  <a:pt x="11147" y="490"/>
                </a:cubicBezTo>
                <a:lnTo>
                  <a:pt x="11147" y="506"/>
                </a:lnTo>
                <a:cubicBezTo>
                  <a:pt x="11147" y="517"/>
                  <a:pt x="11156" y="523"/>
                  <a:pt x="11165" y="523"/>
                </a:cubicBezTo>
                <a:cubicBezTo>
                  <a:pt x="11174" y="523"/>
                  <a:pt x="11182" y="517"/>
                  <a:pt x="11182" y="506"/>
                </a:cubicBezTo>
                <a:lnTo>
                  <a:pt x="11182" y="490"/>
                </a:lnTo>
                <a:cubicBezTo>
                  <a:pt x="11183" y="479"/>
                  <a:pt x="11174" y="473"/>
                  <a:pt x="11165" y="473"/>
                </a:cubicBezTo>
                <a:close/>
                <a:moveTo>
                  <a:pt x="4064" y="418"/>
                </a:moveTo>
                <a:cubicBezTo>
                  <a:pt x="3995" y="418"/>
                  <a:pt x="3995" y="525"/>
                  <a:pt x="4064" y="525"/>
                </a:cubicBezTo>
                <a:lnTo>
                  <a:pt x="4094" y="525"/>
                </a:lnTo>
                <a:cubicBezTo>
                  <a:pt x="4163" y="525"/>
                  <a:pt x="4163" y="418"/>
                  <a:pt x="4094" y="418"/>
                </a:cubicBezTo>
                <a:close/>
                <a:moveTo>
                  <a:pt x="6077" y="428"/>
                </a:moveTo>
                <a:cubicBezTo>
                  <a:pt x="6059" y="428"/>
                  <a:pt x="6042" y="439"/>
                  <a:pt x="6042" y="462"/>
                </a:cubicBezTo>
                <a:lnTo>
                  <a:pt x="6042" y="492"/>
                </a:lnTo>
                <a:cubicBezTo>
                  <a:pt x="6042" y="515"/>
                  <a:pt x="6059" y="527"/>
                  <a:pt x="6077" y="527"/>
                </a:cubicBezTo>
                <a:cubicBezTo>
                  <a:pt x="6094" y="527"/>
                  <a:pt x="6112" y="515"/>
                  <a:pt x="6112" y="492"/>
                </a:cubicBezTo>
                <a:lnTo>
                  <a:pt x="6112" y="462"/>
                </a:lnTo>
                <a:cubicBezTo>
                  <a:pt x="6112" y="439"/>
                  <a:pt x="6094" y="428"/>
                  <a:pt x="6077" y="428"/>
                </a:cubicBezTo>
                <a:close/>
                <a:moveTo>
                  <a:pt x="16968" y="459"/>
                </a:moveTo>
                <a:cubicBezTo>
                  <a:pt x="16964" y="459"/>
                  <a:pt x="16960" y="459"/>
                  <a:pt x="16956" y="461"/>
                </a:cubicBezTo>
                <a:cubicBezTo>
                  <a:pt x="16940" y="466"/>
                  <a:pt x="16926" y="471"/>
                  <a:pt x="16912" y="477"/>
                </a:cubicBezTo>
                <a:cubicBezTo>
                  <a:pt x="16873" y="490"/>
                  <a:pt x="16884" y="547"/>
                  <a:pt x="16918" y="547"/>
                </a:cubicBezTo>
                <a:cubicBezTo>
                  <a:pt x="16921" y="547"/>
                  <a:pt x="16925" y="546"/>
                  <a:pt x="16929" y="545"/>
                </a:cubicBezTo>
                <a:cubicBezTo>
                  <a:pt x="16945" y="540"/>
                  <a:pt x="16960" y="534"/>
                  <a:pt x="16974" y="529"/>
                </a:cubicBezTo>
                <a:cubicBezTo>
                  <a:pt x="17014" y="516"/>
                  <a:pt x="17004" y="459"/>
                  <a:pt x="16968" y="459"/>
                </a:cubicBezTo>
                <a:close/>
                <a:moveTo>
                  <a:pt x="5926" y="487"/>
                </a:moveTo>
                <a:cubicBezTo>
                  <a:pt x="5908" y="487"/>
                  <a:pt x="5891" y="499"/>
                  <a:pt x="5891" y="522"/>
                </a:cubicBezTo>
                <a:lnTo>
                  <a:pt x="5891" y="537"/>
                </a:lnTo>
                <a:cubicBezTo>
                  <a:pt x="5891" y="560"/>
                  <a:pt x="5908" y="571"/>
                  <a:pt x="5926" y="571"/>
                </a:cubicBezTo>
                <a:cubicBezTo>
                  <a:pt x="5944" y="571"/>
                  <a:pt x="5961" y="560"/>
                  <a:pt x="5961" y="537"/>
                </a:cubicBezTo>
                <a:lnTo>
                  <a:pt x="5961" y="522"/>
                </a:lnTo>
                <a:cubicBezTo>
                  <a:pt x="5961" y="499"/>
                  <a:pt x="5944" y="487"/>
                  <a:pt x="5926" y="487"/>
                </a:cubicBezTo>
                <a:close/>
                <a:moveTo>
                  <a:pt x="5090" y="451"/>
                </a:moveTo>
                <a:cubicBezTo>
                  <a:pt x="5054" y="451"/>
                  <a:pt x="5016" y="490"/>
                  <a:pt x="5039" y="531"/>
                </a:cubicBezTo>
                <a:cubicBezTo>
                  <a:pt x="5059" y="567"/>
                  <a:pt x="5092" y="585"/>
                  <a:pt x="5130" y="588"/>
                </a:cubicBezTo>
                <a:cubicBezTo>
                  <a:pt x="5132" y="588"/>
                  <a:pt x="5134" y="588"/>
                  <a:pt x="5136" y="588"/>
                </a:cubicBezTo>
                <a:cubicBezTo>
                  <a:pt x="5162" y="588"/>
                  <a:pt x="5184" y="560"/>
                  <a:pt x="5184" y="534"/>
                </a:cubicBezTo>
                <a:cubicBezTo>
                  <a:pt x="5184" y="504"/>
                  <a:pt x="5162" y="486"/>
                  <a:pt x="5133" y="481"/>
                </a:cubicBezTo>
                <a:cubicBezTo>
                  <a:pt x="5132" y="479"/>
                  <a:pt x="5132" y="478"/>
                  <a:pt x="5131" y="477"/>
                </a:cubicBezTo>
                <a:cubicBezTo>
                  <a:pt x="5121" y="459"/>
                  <a:pt x="5106" y="451"/>
                  <a:pt x="5090" y="451"/>
                </a:cubicBezTo>
                <a:close/>
                <a:moveTo>
                  <a:pt x="4694" y="528"/>
                </a:moveTo>
                <a:cubicBezTo>
                  <a:pt x="4648" y="528"/>
                  <a:pt x="4648" y="598"/>
                  <a:pt x="4694" y="598"/>
                </a:cubicBezTo>
                <a:cubicBezTo>
                  <a:pt x="4740" y="598"/>
                  <a:pt x="4740" y="528"/>
                  <a:pt x="4694" y="528"/>
                </a:cubicBezTo>
                <a:close/>
                <a:moveTo>
                  <a:pt x="17939" y="566"/>
                </a:moveTo>
                <a:cubicBezTo>
                  <a:pt x="17917" y="566"/>
                  <a:pt x="17917" y="601"/>
                  <a:pt x="17939" y="601"/>
                </a:cubicBezTo>
                <a:lnTo>
                  <a:pt x="17955" y="601"/>
                </a:lnTo>
                <a:cubicBezTo>
                  <a:pt x="17979" y="601"/>
                  <a:pt x="17979" y="566"/>
                  <a:pt x="17955" y="566"/>
                </a:cubicBezTo>
                <a:close/>
                <a:moveTo>
                  <a:pt x="14082" y="491"/>
                </a:moveTo>
                <a:cubicBezTo>
                  <a:pt x="14069" y="491"/>
                  <a:pt x="14056" y="498"/>
                  <a:pt x="14051" y="509"/>
                </a:cubicBezTo>
                <a:cubicBezTo>
                  <a:pt x="14040" y="528"/>
                  <a:pt x="14047" y="546"/>
                  <a:pt x="14063" y="558"/>
                </a:cubicBezTo>
                <a:cubicBezTo>
                  <a:pt x="14083" y="574"/>
                  <a:pt x="14103" y="588"/>
                  <a:pt x="14123" y="602"/>
                </a:cubicBezTo>
                <a:cubicBezTo>
                  <a:pt x="14128" y="606"/>
                  <a:pt x="14134" y="608"/>
                  <a:pt x="14140" y="608"/>
                </a:cubicBezTo>
                <a:cubicBezTo>
                  <a:pt x="14153" y="608"/>
                  <a:pt x="14166" y="600"/>
                  <a:pt x="14172" y="590"/>
                </a:cubicBezTo>
                <a:cubicBezTo>
                  <a:pt x="14183" y="571"/>
                  <a:pt x="14174" y="553"/>
                  <a:pt x="14159" y="541"/>
                </a:cubicBezTo>
                <a:cubicBezTo>
                  <a:pt x="14139" y="525"/>
                  <a:pt x="14120" y="511"/>
                  <a:pt x="14099" y="497"/>
                </a:cubicBezTo>
                <a:cubicBezTo>
                  <a:pt x="14094" y="493"/>
                  <a:pt x="14088" y="491"/>
                  <a:pt x="14082" y="491"/>
                </a:cubicBezTo>
                <a:close/>
                <a:moveTo>
                  <a:pt x="17492" y="577"/>
                </a:moveTo>
                <a:cubicBezTo>
                  <a:pt x="17479" y="577"/>
                  <a:pt x="17467" y="595"/>
                  <a:pt x="17478" y="608"/>
                </a:cubicBezTo>
                <a:cubicBezTo>
                  <a:pt x="17487" y="619"/>
                  <a:pt x="17500" y="624"/>
                  <a:pt x="17512" y="624"/>
                </a:cubicBezTo>
                <a:cubicBezTo>
                  <a:pt x="17525" y="624"/>
                  <a:pt x="17538" y="619"/>
                  <a:pt x="17546" y="609"/>
                </a:cubicBezTo>
                <a:cubicBezTo>
                  <a:pt x="17558" y="596"/>
                  <a:pt x="17546" y="578"/>
                  <a:pt x="17533" y="578"/>
                </a:cubicBezTo>
                <a:cubicBezTo>
                  <a:pt x="17529" y="578"/>
                  <a:pt x="17525" y="580"/>
                  <a:pt x="17521" y="585"/>
                </a:cubicBezTo>
                <a:cubicBezTo>
                  <a:pt x="17519" y="587"/>
                  <a:pt x="17516" y="589"/>
                  <a:pt x="17513" y="589"/>
                </a:cubicBezTo>
                <a:cubicBezTo>
                  <a:pt x="17510" y="589"/>
                  <a:pt x="17506" y="587"/>
                  <a:pt x="17504" y="582"/>
                </a:cubicBezTo>
                <a:cubicBezTo>
                  <a:pt x="17500" y="578"/>
                  <a:pt x="17496" y="577"/>
                  <a:pt x="17492" y="577"/>
                </a:cubicBezTo>
                <a:close/>
                <a:moveTo>
                  <a:pt x="15655" y="558"/>
                </a:moveTo>
                <a:cubicBezTo>
                  <a:pt x="15613" y="558"/>
                  <a:pt x="15613" y="629"/>
                  <a:pt x="15657" y="629"/>
                </a:cubicBezTo>
                <a:lnTo>
                  <a:pt x="15687" y="629"/>
                </a:lnTo>
                <a:cubicBezTo>
                  <a:pt x="15733" y="629"/>
                  <a:pt x="15733" y="558"/>
                  <a:pt x="15687" y="558"/>
                </a:cubicBezTo>
                <a:lnTo>
                  <a:pt x="15657" y="558"/>
                </a:lnTo>
                <a:cubicBezTo>
                  <a:pt x="15656" y="558"/>
                  <a:pt x="15655" y="558"/>
                  <a:pt x="15655" y="558"/>
                </a:cubicBezTo>
                <a:close/>
                <a:moveTo>
                  <a:pt x="2229" y="554"/>
                </a:moveTo>
                <a:cubicBezTo>
                  <a:pt x="2224" y="554"/>
                  <a:pt x="2219" y="556"/>
                  <a:pt x="2215" y="562"/>
                </a:cubicBezTo>
                <a:cubicBezTo>
                  <a:pt x="2202" y="579"/>
                  <a:pt x="2187" y="592"/>
                  <a:pt x="2167" y="598"/>
                </a:cubicBezTo>
                <a:cubicBezTo>
                  <a:pt x="2147" y="607"/>
                  <a:pt x="2152" y="635"/>
                  <a:pt x="2168" y="635"/>
                </a:cubicBezTo>
                <a:cubicBezTo>
                  <a:pt x="2170" y="635"/>
                  <a:pt x="2172" y="635"/>
                  <a:pt x="2174" y="634"/>
                </a:cubicBezTo>
                <a:cubicBezTo>
                  <a:pt x="2203" y="622"/>
                  <a:pt x="2225" y="606"/>
                  <a:pt x="2245" y="580"/>
                </a:cubicBezTo>
                <a:cubicBezTo>
                  <a:pt x="2254" y="567"/>
                  <a:pt x="2242" y="554"/>
                  <a:pt x="2229" y="554"/>
                </a:cubicBezTo>
                <a:close/>
                <a:moveTo>
                  <a:pt x="20405" y="568"/>
                </a:moveTo>
                <a:cubicBezTo>
                  <a:pt x="20372" y="568"/>
                  <a:pt x="20351" y="616"/>
                  <a:pt x="20386" y="634"/>
                </a:cubicBezTo>
                <a:cubicBezTo>
                  <a:pt x="20397" y="639"/>
                  <a:pt x="20406" y="644"/>
                  <a:pt x="20417" y="650"/>
                </a:cubicBezTo>
                <a:cubicBezTo>
                  <a:pt x="20422" y="652"/>
                  <a:pt x="20428" y="654"/>
                  <a:pt x="20433" y="654"/>
                </a:cubicBezTo>
                <a:cubicBezTo>
                  <a:pt x="20465" y="654"/>
                  <a:pt x="20488" y="605"/>
                  <a:pt x="20452" y="588"/>
                </a:cubicBezTo>
                <a:cubicBezTo>
                  <a:pt x="20442" y="582"/>
                  <a:pt x="20433" y="577"/>
                  <a:pt x="20422" y="572"/>
                </a:cubicBezTo>
                <a:cubicBezTo>
                  <a:pt x="20416" y="569"/>
                  <a:pt x="20411" y="568"/>
                  <a:pt x="20405" y="568"/>
                </a:cubicBezTo>
                <a:close/>
                <a:moveTo>
                  <a:pt x="15310" y="597"/>
                </a:moveTo>
                <a:cubicBezTo>
                  <a:pt x="15242" y="597"/>
                  <a:pt x="15241" y="703"/>
                  <a:pt x="15310" y="705"/>
                </a:cubicBezTo>
                <a:lnTo>
                  <a:pt x="15326" y="705"/>
                </a:lnTo>
                <a:cubicBezTo>
                  <a:pt x="15395" y="705"/>
                  <a:pt x="15395" y="597"/>
                  <a:pt x="15326" y="597"/>
                </a:cubicBezTo>
                <a:close/>
                <a:moveTo>
                  <a:pt x="21196" y="555"/>
                </a:moveTo>
                <a:cubicBezTo>
                  <a:pt x="21192" y="555"/>
                  <a:pt x="21187" y="555"/>
                  <a:pt x="21183" y="556"/>
                </a:cubicBezTo>
                <a:cubicBezTo>
                  <a:pt x="21156" y="565"/>
                  <a:pt x="21136" y="595"/>
                  <a:pt x="21146" y="622"/>
                </a:cubicBezTo>
                <a:cubicBezTo>
                  <a:pt x="21150" y="637"/>
                  <a:pt x="21156" y="653"/>
                  <a:pt x="21162" y="666"/>
                </a:cubicBezTo>
                <a:cubicBezTo>
                  <a:pt x="21169" y="690"/>
                  <a:pt x="21189" y="705"/>
                  <a:pt x="21213" y="705"/>
                </a:cubicBezTo>
                <a:cubicBezTo>
                  <a:pt x="21218" y="705"/>
                  <a:pt x="21223" y="704"/>
                  <a:pt x="21228" y="703"/>
                </a:cubicBezTo>
                <a:cubicBezTo>
                  <a:pt x="21254" y="696"/>
                  <a:pt x="21275" y="665"/>
                  <a:pt x="21264" y="638"/>
                </a:cubicBezTo>
                <a:cubicBezTo>
                  <a:pt x="21259" y="622"/>
                  <a:pt x="21254" y="608"/>
                  <a:pt x="21249" y="593"/>
                </a:cubicBezTo>
                <a:cubicBezTo>
                  <a:pt x="21241" y="570"/>
                  <a:pt x="21220" y="555"/>
                  <a:pt x="21196" y="555"/>
                </a:cubicBezTo>
                <a:close/>
                <a:moveTo>
                  <a:pt x="8011" y="581"/>
                </a:moveTo>
                <a:cubicBezTo>
                  <a:pt x="8007" y="581"/>
                  <a:pt x="8005" y="582"/>
                  <a:pt x="8002" y="582"/>
                </a:cubicBezTo>
                <a:cubicBezTo>
                  <a:pt x="7992" y="586"/>
                  <a:pt x="7986" y="591"/>
                  <a:pt x="7982" y="597"/>
                </a:cubicBezTo>
                <a:cubicBezTo>
                  <a:pt x="7975" y="588"/>
                  <a:pt x="7965" y="581"/>
                  <a:pt x="7950" y="581"/>
                </a:cubicBezTo>
                <a:cubicBezTo>
                  <a:pt x="7904" y="581"/>
                  <a:pt x="7904" y="653"/>
                  <a:pt x="7950" y="653"/>
                </a:cubicBezTo>
                <a:cubicBezTo>
                  <a:pt x="7962" y="653"/>
                  <a:pt x="7971" y="647"/>
                  <a:pt x="7978" y="639"/>
                </a:cubicBezTo>
                <a:cubicBezTo>
                  <a:pt x="7987" y="672"/>
                  <a:pt x="8014" y="698"/>
                  <a:pt x="8047" y="708"/>
                </a:cubicBezTo>
                <a:cubicBezTo>
                  <a:pt x="8051" y="710"/>
                  <a:pt x="8055" y="710"/>
                  <a:pt x="8059" y="710"/>
                </a:cubicBezTo>
                <a:cubicBezTo>
                  <a:pt x="8094" y="710"/>
                  <a:pt x="8105" y="653"/>
                  <a:pt x="8067" y="640"/>
                </a:cubicBezTo>
                <a:cubicBezTo>
                  <a:pt x="8051" y="635"/>
                  <a:pt x="8046" y="622"/>
                  <a:pt x="8045" y="608"/>
                </a:cubicBezTo>
                <a:cubicBezTo>
                  <a:pt x="8042" y="591"/>
                  <a:pt x="8025" y="581"/>
                  <a:pt x="8011" y="581"/>
                </a:cubicBezTo>
                <a:close/>
                <a:moveTo>
                  <a:pt x="3302" y="535"/>
                </a:moveTo>
                <a:cubicBezTo>
                  <a:pt x="3262" y="535"/>
                  <a:pt x="3225" y="588"/>
                  <a:pt x="3261" y="626"/>
                </a:cubicBezTo>
                <a:cubicBezTo>
                  <a:pt x="3284" y="651"/>
                  <a:pt x="3310" y="677"/>
                  <a:pt x="3335" y="702"/>
                </a:cubicBezTo>
                <a:cubicBezTo>
                  <a:pt x="3346" y="713"/>
                  <a:pt x="3358" y="718"/>
                  <a:pt x="3370" y="718"/>
                </a:cubicBezTo>
                <a:cubicBezTo>
                  <a:pt x="3410" y="718"/>
                  <a:pt x="3447" y="665"/>
                  <a:pt x="3410" y="628"/>
                </a:cubicBezTo>
                <a:cubicBezTo>
                  <a:pt x="3385" y="602"/>
                  <a:pt x="3362" y="576"/>
                  <a:pt x="3337" y="551"/>
                </a:cubicBezTo>
                <a:cubicBezTo>
                  <a:pt x="3326" y="540"/>
                  <a:pt x="3314" y="535"/>
                  <a:pt x="3302" y="535"/>
                </a:cubicBezTo>
                <a:close/>
                <a:moveTo>
                  <a:pt x="9437" y="600"/>
                </a:moveTo>
                <a:cubicBezTo>
                  <a:pt x="9419" y="600"/>
                  <a:pt x="9401" y="609"/>
                  <a:pt x="9391" y="626"/>
                </a:cubicBezTo>
                <a:cubicBezTo>
                  <a:pt x="9376" y="650"/>
                  <a:pt x="9385" y="686"/>
                  <a:pt x="9411" y="700"/>
                </a:cubicBezTo>
                <a:cubicBezTo>
                  <a:pt x="9421" y="705"/>
                  <a:pt x="9431" y="710"/>
                  <a:pt x="9441" y="716"/>
                </a:cubicBezTo>
                <a:cubicBezTo>
                  <a:pt x="9450" y="720"/>
                  <a:pt x="9459" y="722"/>
                  <a:pt x="9468" y="722"/>
                </a:cubicBezTo>
                <a:cubicBezTo>
                  <a:pt x="9486" y="722"/>
                  <a:pt x="9504" y="713"/>
                  <a:pt x="9515" y="696"/>
                </a:cubicBezTo>
                <a:cubicBezTo>
                  <a:pt x="9528" y="672"/>
                  <a:pt x="9521" y="635"/>
                  <a:pt x="9495" y="622"/>
                </a:cubicBezTo>
                <a:cubicBezTo>
                  <a:pt x="9484" y="617"/>
                  <a:pt x="9475" y="612"/>
                  <a:pt x="9464" y="607"/>
                </a:cubicBezTo>
                <a:cubicBezTo>
                  <a:pt x="9456" y="602"/>
                  <a:pt x="9446" y="600"/>
                  <a:pt x="9437" y="600"/>
                </a:cubicBezTo>
                <a:close/>
                <a:moveTo>
                  <a:pt x="23841" y="623"/>
                </a:moveTo>
                <a:cubicBezTo>
                  <a:pt x="23831" y="623"/>
                  <a:pt x="23820" y="629"/>
                  <a:pt x="23814" y="642"/>
                </a:cubicBezTo>
                <a:cubicBezTo>
                  <a:pt x="23809" y="653"/>
                  <a:pt x="23803" y="661"/>
                  <a:pt x="23799" y="672"/>
                </a:cubicBezTo>
                <a:cubicBezTo>
                  <a:pt x="23784" y="700"/>
                  <a:pt x="23808" y="726"/>
                  <a:pt x="23832" y="726"/>
                </a:cubicBezTo>
                <a:cubicBezTo>
                  <a:pt x="23842" y="726"/>
                  <a:pt x="23853" y="720"/>
                  <a:pt x="23859" y="707"/>
                </a:cubicBezTo>
                <a:cubicBezTo>
                  <a:pt x="23865" y="697"/>
                  <a:pt x="23870" y="687"/>
                  <a:pt x="23875" y="677"/>
                </a:cubicBezTo>
                <a:cubicBezTo>
                  <a:pt x="23889" y="649"/>
                  <a:pt x="23864" y="623"/>
                  <a:pt x="23841" y="623"/>
                </a:cubicBezTo>
                <a:close/>
                <a:moveTo>
                  <a:pt x="12217" y="701"/>
                </a:moveTo>
                <a:cubicBezTo>
                  <a:pt x="12194" y="701"/>
                  <a:pt x="12194" y="736"/>
                  <a:pt x="12217" y="736"/>
                </a:cubicBezTo>
                <a:cubicBezTo>
                  <a:pt x="12240" y="736"/>
                  <a:pt x="12240" y="701"/>
                  <a:pt x="12217" y="701"/>
                </a:cubicBezTo>
                <a:close/>
                <a:moveTo>
                  <a:pt x="7054" y="625"/>
                </a:moveTo>
                <a:cubicBezTo>
                  <a:pt x="7033" y="625"/>
                  <a:pt x="7011" y="642"/>
                  <a:pt x="7018" y="669"/>
                </a:cubicBezTo>
                <a:cubicBezTo>
                  <a:pt x="7023" y="689"/>
                  <a:pt x="7029" y="708"/>
                  <a:pt x="7034" y="729"/>
                </a:cubicBezTo>
                <a:cubicBezTo>
                  <a:pt x="7038" y="747"/>
                  <a:pt x="7052" y="755"/>
                  <a:pt x="7066" y="755"/>
                </a:cubicBezTo>
                <a:cubicBezTo>
                  <a:pt x="7087" y="755"/>
                  <a:pt x="7109" y="738"/>
                  <a:pt x="7102" y="711"/>
                </a:cubicBezTo>
                <a:cubicBezTo>
                  <a:pt x="7097" y="691"/>
                  <a:pt x="7091" y="670"/>
                  <a:pt x="7086" y="651"/>
                </a:cubicBezTo>
                <a:cubicBezTo>
                  <a:pt x="7082" y="633"/>
                  <a:pt x="7068" y="625"/>
                  <a:pt x="7054" y="625"/>
                </a:cubicBezTo>
                <a:close/>
                <a:moveTo>
                  <a:pt x="8566" y="673"/>
                </a:moveTo>
                <a:cubicBezTo>
                  <a:pt x="8540" y="673"/>
                  <a:pt x="8516" y="708"/>
                  <a:pt x="8541" y="733"/>
                </a:cubicBezTo>
                <a:lnTo>
                  <a:pt x="8557" y="749"/>
                </a:lnTo>
                <a:cubicBezTo>
                  <a:pt x="8564" y="756"/>
                  <a:pt x="8573" y="760"/>
                  <a:pt x="8581" y="760"/>
                </a:cubicBezTo>
                <a:cubicBezTo>
                  <a:pt x="8608" y="760"/>
                  <a:pt x="8632" y="724"/>
                  <a:pt x="8606" y="700"/>
                </a:cubicBezTo>
                <a:lnTo>
                  <a:pt x="8591" y="684"/>
                </a:lnTo>
                <a:cubicBezTo>
                  <a:pt x="8583" y="676"/>
                  <a:pt x="8575" y="673"/>
                  <a:pt x="8566" y="673"/>
                </a:cubicBezTo>
                <a:close/>
                <a:moveTo>
                  <a:pt x="127" y="713"/>
                </a:moveTo>
                <a:cubicBezTo>
                  <a:pt x="110" y="713"/>
                  <a:pt x="100" y="738"/>
                  <a:pt x="118" y="745"/>
                </a:cubicBezTo>
                <a:cubicBezTo>
                  <a:pt x="128" y="750"/>
                  <a:pt x="136" y="755"/>
                  <a:pt x="147" y="761"/>
                </a:cubicBezTo>
                <a:cubicBezTo>
                  <a:pt x="150" y="763"/>
                  <a:pt x="154" y="763"/>
                  <a:pt x="157" y="763"/>
                </a:cubicBezTo>
                <a:cubicBezTo>
                  <a:pt x="173" y="763"/>
                  <a:pt x="183" y="740"/>
                  <a:pt x="166" y="731"/>
                </a:cubicBezTo>
                <a:cubicBezTo>
                  <a:pt x="155" y="726"/>
                  <a:pt x="146" y="721"/>
                  <a:pt x="135" y="716"/>
                </a:cubicBezTo>
                <a:cubicBezTo>
                  <a:pt x="132" y="714"/>
                  <a:pt x="130" y="713"/>
                  <a:pt x="127" y="713"/>
                </a:cubicBezTo>
                <a:close/>
                <a:moveTo>
                  <a:pt x="19606" y="734"/>
                </a:moveTo>
                <a:cubicBezTo>
                  <a:pt x="19583" y="734"/>
                  <a:pt x="19583" y="770"/>
                  <a:pt x="19606" y="770"/>
                </a:cubicBezTo>
                <a:cubicBezTo>
                  <a:pt x="19630" y="770"/>
                  <a:pt x="19630" y="734"/>
                  <a:pt x="19606" y="734"/>
                </a:cubicBezTo>
                <a:close/>
                <a:moveTo>
                  <a:pt x="5477" y="738"/>
                </a:moveTo>
                <a:cubicBezTo>
                  <a:pt x="5436" y="738"/>
                  <a:pt x="5399" y="790"/>
                  <a:pt x="5436" y="828"/>
                </a:cubicBezTo>
                <a:cubicBezTo>
                  <a:pt x="5441" y="834"/>
                  <a:pt x="5447" y="838"/>
                  <a:pt x="5452" y="843"/>
                </a:cubicBezTo>
                <a:cubicBezTo>
                  <a:pt x="5463" y="854"/>
                  <a:pt x="5475" y="859"/>
                  <a:pt x="5488" y="859"/>
                </a:cubicBezTo>
                <a:cubicBezTo>
                  <a:pt x="5529" y="859"/>
                  <a:pt x="5566" y="806"/>
                  <a:pt x="5528" y="769"/>
                </a:cubicBezTo>
                <a:lnTo>
                  <a:pt x="5513" y="753"/>
                </a:lnTo>
                <a:cubicBezTo>
                  <a:pt x="5501" y="742"/>
                  <a:pt x="5489" y="738"/>
                  <a:pt x="5477" y="738"/>
                </a:cubicBezTo>
                <a:close/>
                <a:moveTo>
                  <a:pt x="16152" y="755"/>
                </a:moveTo>
                <a:cubicBezTo>
                  <a:pt x="16134" y="755"/>
                  <a:pt x="16116" y="767"/>
                  <a:pt x="16116" y="790"/>
                </a:cubicBezTo>
                <a:lnTo>
                  <a:pt x="16116" y="834"/>
                </a:lnTo>
                <a:cubicBezTo>
                  <a:pt x="16116" y="857"/>
                  <a:pt x="16134" y="868"/>
                  <a:pt x="16152" y="868"/>
                </a:cubicBezTo>
                <a:cubicBezTo>
                  <a:pt x="16170" y="868"/>
                  <a:pt x="16188" y="857"/>
                  <a:pt x="16188" y="834"/>
                </a:cubicBezTo>
                <a:lnTo>
                  <a:pt x="16188" y="790"/>
                </a:lnTo>
                <a:cubicBezTo>
                  <a:pt x="16188" y="767"/>
                  <a:pt x="16170" y="755"/>
                  <a:pt x="16152" y="755"/>
                </a:cubicBezTo>
                <a:close/>
                <a:moveTo>
                  <a:pt x="16334" y="726"/>
                </a:moveTo>
                <a:cubicBezTo>
                  <a:pt x="16313" y="726"/>
                  <a:pt x="16291" y="744"/>
                  <a:pt x="16296" y="770"/>
                </a:cubicBezTo>
                <a:lnTo>
                  <a:pt x="16311" y="844"/>
                </a:lnTo>
                <a:cubicBezTo>
                  <a:pt x="16315" y="863"/>
                  <a:pt x="16328" y="871"/>
                  <a:pt x="16342" y="871"/>
                </a:cubicBezTo>
                <a:cubicBezTo>
                  <a:pt x="16363" y="871"/>
                  <a:pt x="16385" y="853"/>
                  <a:pt x="16379" y="827"/>
                </a:cubicBezTo>
                <a:lnTo>
                  <a:pt x="16364" y="752"/>
                </a:lnTo>
                <a:cubicBezTo>
                  <a:pt x="16360" y="734"/>
                  <a:pt x="16347" y="726"/>
                  <a:pt x="16334" y="726"/>
                </a:cubicBezTo>
                <a:close/>
                <a:moveTo>
                  <a:pt x="20761" y="768"/>
                </a:moveTo>
                <a:cubicBezTo>
                  <a:pt x="20751" y="768"/>
                  <a:pt x="20742" y="772"/>
                  <a:pt x="20735" y="779"/>
                </a:cubicBezTo>
                <a:cubicBezTo>
                  <a:pt x="20721" y="794"/>
                  <a:pt x="20722" y="815"/>
                  <a:pt x="20735" y="829"/>
                </a:cubicBezTo>
                <a:cubicBezTo>
                  <a:pt x="20756" y="854"/>
                  <a:pt x="20776" y="879"/>
                  <a:pt x="20797" y="904"/>
                </a:cubicBezTo>
                <a:cubicBezTo>
                  <a:pt x="20803" y="911"/>
                  <a:pt x="20812" y="914"/>
                  <a:pt x="20821" y="914"/>
                </a:cubicBezTo>
                <a:cubicBezTo>
                  <a:pt x="20831" y="914"/>
                  <a:pt x="20841" y="910"/>
                  <a:pt x="20846" y="904"/>
                </a:cubicBezTo>
                <a:cubicBezTo>
                  <a:pt x="20861" y="889"/>
                  <a:pt x="20860" y="868"/>
                  <a:pt x="20846" y="854"/>
                </a:cubicBezTo>
                <a:cubicBezTo>
                  <a:pt x="20825" y="829"/>
                  <a:pt x="20806" y="804"/>
                  <a:pt x="20785" y="779"/>
                </a:cubicBezTo>
                <a:cubicBezTo>
                  <a:pt x="20779" y="772"/>
                  <a:pt x="20770" y="768"/>
                  <a:pt x="20761" y="768"/>
                </a:cubicBezTo>
                <a:close/>
                <a:moveTo>
                  <a:pt x="9934" y="794"/>
                </a:moveTo>
                <a:cubicBezTo>
                  <a:pt x="9893" y="794"/>
                  <a:pt x="9857" y="847"/>
                  <a:pt x="9894" y="884"/>
                </a:cubicBezTo>
                <a:lnTo>
                  <a:pt x="9909" y="900"/>
                </a:lnTo>
                <a:cubicBezTo>
                  <a:pt x="9921" y="911"/>
                  <a:pt x="9933" y="916"/>
                  <a:pt x="9946" y="916"/>
                </a:cubicBezTo>
                <a:cubicBezTo>
                  <a:pt x="9986" y="916"/>
                  <a:pt x="10023" y="863"/>
                  <a:pt x="9985" y="826"/>
                </a:cubicBezTo>
                <a:lnTo>
                  <a:pt x="9970" y="810"/>
                </a:lnTo>
                <a:cubicBezTo>
                  <a:pt x="9959" y="798"/>
                  <a:pt x="9946" y="794"/>
                  <a:pt x="9934" y="794"/>
                </a:cubicBezTo>
                <a:close/>
                <a:moveTo>
                  <a:pt x="12354" y="851"/>
                </a:moveTo>
                <a:cubicBezTo>
                  <a:pt x="12342" y="851"/>
                  <a:pt x="12330" y="864"/>
                  <a:pt x="12337" y="879"/>
                </a:cubicBezTo>
                <a:cubicBezTo>
                  <a:pt x="12342" y="889"/>
                  <a:pt x="12348" y="899"/>
                  <a:pt x="12352" y="909"/>
                </a:cubicBezTo>
                <a:cubicBezTo>
                  <a:pt x="12356" y="916"/>
                  <a:pt x="12361" y="918"/>
                  <a:pt x="12366" y="918"/>
                </a:cubicBezTo>
                <a:cubicBezTo>
                  <a:pt x="12378" y="918"/>
                  <a:pt x="12390" y="905"/>
                  <a:pt x="12383" y="890"/>
                </a:cubicBezTo>
                <a:cubicBezTo>
                  <a:pt x="12377" y="880"/>
                  <a:pt x="12371" y="870"/>
                  <a:pt x="12367" y="860"/>
                </a:cubicBezTo>
                <a:cubicBezTo>
                  <a:pt x="12364" y="854"/>
                  <a:pt x="12359" y="851"/>
                  <a:pt x="12354" y="851"/>
                </a:cubicBezTo>
                <a:close/>
                <a:moveTo>
                  <a:pt x="11842" y="801"/>
                </a:moveTo>
                <a:cubicBezTo>
                  <a:pt x="11833" y="801"/>
                  <a:pt x="11824" y="804"/>
                  <a:pt x="11815" y="808"/>
                </a:cubicBezTo>
                <a:cubicBezTo>
                  <a:pt x="11805" y="813"/>
                  <a:pt x="11795" y="818"/>
                  <a:pt x="11785" y="823"/>
                </a:cubicBezTo>
                <a:cubicBezTo>
                  <a:pt x="11758" y="837"/>
                  <a:pt x="11752" y="872"/>
                  <a:pt x="11765" y="897"/>
                </a:cubicBezTo>
                <a:cubicBezTo>
                  <a:pt x="11775" y="914"/>
                  <a:pt x="11793" y="923"/>
                  <a:pt x="11811" y="923"/>
                </a:cubicBezTo>
                <a:cubicBezTo>
                  <a:pt x="11820" y="923"/>
                  <a:pt x="11829" y="921"/>
                  <a:pt x="11838" y="917"/>
                </a:cubicBezTo>
                <a:cubicBezTo>
                  <a:pt x="11848" y="910"/>
                  <a:pt x="11858" y="905"/>
                  <a:pt x="11868" y="901"/>
                </a:cubicBezTo>
                <a:cubicBezTo>
                  <a:pt x="11895" y="888"/>
                  <a:pt x="11901" y="853"/>
                  <a:pt x="11888" y="828"/>
                </a:cubicBezTo>
                <a:cubicBezTo>
                  <a:pt x="11878" y="810"/>
                  <a:pt x="11860" y="801"/>
                  <a:pt x="11842" y="801"/>
                </a:cubicBezTo>
                <a:close/>
                <a:moveTo>
                  <a:pt x="2859" y="854"/>
                </a:moveTo>
                <a:cubicBezTo>
                  <a:pt x="2813" y="854"/>
                  <a:pt x="2813" y="925"/>
                  <a:pt x="2859" y="925"/>
                </a:cubicBezTo>
                <a:lnTo>
                  <a:pt x="2875" y="925"/>
                </a:lnTo>
                <a:cubicBezTo>
                  <a:pt x="2921" y="925"/>
                  <a:pt x="2921" y="854"/>
                  <a:pt x="2875" y="854"/>
                </a:cubicBezTo>
                <a:close/>
                <a:moveTo>
                  <a:pt x="12877" y="817"/>
                </a:moveTo>
                <a:cubicBezTo>
                  <a:pt x="12809" y="817"/>
                  <a:pt x="12809" y="925"/>
                  <a:pt x="12877" y="925"/>
                </a:cubicBezTo>
                <a:lnTo>
                  <a:pt x="12907" y="925"/>
                </a:lnTo>
                <a:cubicBezTo>
                  <a:pt x="12975" y="925"/>
                  <a:pt x="12977" y="817"/>
                  <a:pt x="12907" y="817"/>
                </a:cubicBezTo>
                <a:close/>
                <a:moveTo>
                  <a:pt x="14891" y="828"/>
                </a:moveTo>
                <a:cubicBezTo>
                  <a:pt x="14873" y="828"/>
                  <a:pt x="14855" y="839"/>
                  <a:pt x="14855" y="862"/>
                </a:cubicBezTo>
                <a:lnTo>
                  <a:pt x="14855" y="892"/>
                </a:lnTo>
                <a:cubicBezTo>
                  <a:pt x="14855" y="915"/>
                  <a:pt x="14872" y="926"/>
                  <a:pt x="14890" y="926"/>
                </a:cubicBezTo>
                <a:cubicBezTo>
                  <a:pt x="14908" y="926"/>
                  <a:pt x="14926" y="915"/>
                  <a:pt x="14926" y="892"/>
                </a:cubicBezTo>
                <a:lnTo>
                  <a:pt x="14926" y="862"/>
                </a:lnTo>
                <a:cubicBezTo>
                  <a:pt x="14926" y="839"/>
                  <a:pt x="14909" y="828"/>
                  <a:pt x="14891" y="828"/>
                </a:cubicBezTo>
                <a:close/>
                <a:moveTo>
                  <a:pt x="18870" y="899"/>
                </a:moveTo>
                <a:cubicBezTo>
                  <a:pt x="18845" y="899"/>
                  <a:pt x="18845" y="933"/>
                  <a:pt x="18870" y="933"/>
                </a:cubicBezTo>
                <a:lnTo>
                  <a:pt x="18885" y="933"/>
                </a:lnTo>
                <a:cubicBezTo>
                  <a:pt x="18908" y="933"/>
                  <a:pt x="18908" y="899"/>
                  <a:pt x="18885" y="899"/>
                </a:cubicBezTo>
                <a:close/>
                <a:moveTo>
                  <a:pt x="22310" y="861"/>
                </a:moveTo>
                <a:cubicBezTo>
                  <a:pt x="22293" y="861"/>
                  <a:pt x="22275" y="873"/>
                  <a:pt x="22275" y="896"/>
                </a:cubicBezTo>
                <a:lnTo>
                  <a:pt x="22275" y="926"/>
                </a:lnTo>
                <a:cubicBezTo>
                  <a:pt x="22275" y="949"/>
                  <a:pt x="22293" y="961"/>
                  <a:pt x="22310" y="961"/>
                </a:cubicBezTo>
                <a:cubicBezTo>
                  <a:pt x="22328" y="961"/>
                  <a:pt x="22346" y="949"/>
                  <a:pt x="22346" y="926"/>
                </a:cubicBezTo>
                <a:lnTo>
                  <a:pt x="22346" y="896"/>
                </a:lnTo>
                <a:cubicBezTo>
                  <a:pt x="22346" y="873"/>
                  <a:pt x="22328" y="861"/>
                  <a:pt x="22310" y="861"/>
                </a:cubicBezTo>
                <a:close/>
                <a:moveTo>
                  <a:pt x="6632" y="880"/>
                </a:moveTo>
                <a:cubicBezTo>
                  <a:pt x="6615" y="880"/>
                  <a:pt x="6597" y="892"/>
                  <a:pt x="6597" y="915"/>
                </a:cubicBezTo>
                <a:lnTo>
                  <a:pt x="6597" y="930"/>
                </a:lnTo>
                <a:cubicBezTo>
                  <a:pt x="6596" y="952"/>
                  <a:pt x="6613" y="963"/>
                  <a:pt x="6631" y="963"/>
                </a:cubicBezTo>
                <a:cubicBezTo>
                  <a:pt x="6649" y="963"/>
                  <a:pt x="6667" y="952"/>
                  <a:pt x="6667" y="930"/>
                </a:cubicBezTo>
                <a:lnTo>
                  <a:pt x="6667" y="915"/>
                </a:lnTo>
                <a:cubicBezTo>
                  <a:pt x="6667" y="892"/>
                  <a:pt x="6650" y="880"/>
                  <a:pt x="6632" y="880"/>
                </a:cubicBezTo>
                <a:close/>
                <a:moveTo>
                  <a:pt x="14740" y="886"/>
                </a:moveTo>
                <a:cubicBezTo>
                  <a:pt x="14723" y="886"/>
                  <a:pt x="14705" y="898"/>
                  <a:pt x="14705" y="921"/>
                </a:cubicBezTo>
                <a:lnTo>
                  <a:pt x="14705" y="937"/>
                </a:lnTo>
                <a:cubicBezTo>
                  <a:pt x="14705" y="960"/>
                  <a:pt x="14723" y="971"/>
                  <a:pt x="14740" y="971"/>
                </a:cubicBezTo>
                <a:cubicBezTo>
                  <a:pt x="14758" y="971"/>
                  <a:pt x="14776" y="960"/>
                  <a:pt x="14776" y="937"/>
                </a:cubicBezTo>
                <a:lnTo>
                  <a:pt x="14776" y="921"/>
                </a:lnTo>
                <a:cubicBezTo>
                  <a:pt x="14776" y="898"/>
                  <a:pt x="14758" y="886"/>
                  <a:pt x="14740" y="886"/>
                </a:cubicBezTo>
                <a:close/>
                <a:moveTo>
                  <a:pt x="7699" y="897"/>
                </a:moveTo>
                <a:cubicBezTo>
                  <a:pt x="7672" y="897"/>
                  <a:pt x="7648" y="932"/>
                  <a:pt x="7673" y="958"/>
                </a:cubicBezTo>
                <a:lnTo>
                  <a:pt x="7689" y="973"/>
                </a:lnTo>
                <a:cubicBezTo>
                  <a:pt x="7696" y="981"/>
                  <a:pt x="7704" y="984"/>
                  <a:pt x="7712" y="984"/>
                </a:cubicBezTo>
                <a:cubicBezTo>
                  <a:pt x="7740" y="984"/>
                  <a:pt x="7764" y="947"/>
                  <a:pt x="7739" y="923"/>
                </a:cubicBezTo>
                <a:lnTo>
                  <a:pt x="7723" y="907"/>
                </a:lnTo>
                <a:cubicBezTo>
                  <a:pt x="7716" y="900"/>
                  <a:pt x="7707" y="897"/>
                  <a:pt x="7699" y="897"/>
                </a:cubicBezTo>
                <a:close/>
                <a:moveTo>
                  <a:pt x="13904" y="850"/>
                </a:moveTo>
                <a:cubicBezTo>
                  <a:pt x="13868" y="850"/>
                  <a:pt x="13830" y="889"/>
                  <a:pt x="13854" y="931"/>
                </a:cubicBezTo>
                <a:cubicBezTo>
                  <a:pt x="13874" y="967"/>
                  <a:pt x="13905" y="984"/>
                  <a:pt x="13944" y="988"/>
                </a:cubicBezTo>
                <a:cubicBezTo>
                  <a:pt x="13945" y="988"/>
                  <a:pt x="13947" y="988"/>
                  <a:pt x="13948" y="988"/>
                </a:cubicBezTo>
                <a:cubicBezTo>
                  <a:pt x="13976" y="988"/>
                  <a:pt x="13998" y="960"/>
                  <a:pt x="13998" y="933"/>
                </a:cubicBezTo>
                <a:cubicBezTo>
                  <a:pt x="13998" y="904"/>
                  <a:pt x="13975" y="885"/>
                  <a:pt x="13948" y="880"/>
                </a:cubicBezTo>
                <a:cubicBezTo>
                  <a:pt x="13947" y="879"/>
                  <a:pt x="13947" y="878"/>
                  <a:pt x="13946" y="876"/>
                </a:cubicBezTo>
                <a:cubicBezTo>
                  <a:pt x="13936" y="857"/>
                  <a:pt x="13920" y="850"/>
                  <a:pt x="13904" y="850"/>
                </a:cubicBezTo>
                <a:close/>
                <a:moveTo>
                  <a:pt x="16602" y="920"/>
                </a:moveTo>
                <a:cubicBezTo>
                  <a:pt x="16555" y="920"/>
                  <a:pt x="16555" y="990"/>
                  <a:pt x="16602" y="990"/>
                </a:cubicBezTo>
                <a:lnTo>
                  <a:pt x="16617" y="990"/>
                </a:lnTo>
                <a:cubicBezTo>
                  <a:pt x="16618" y="990"/>
                  <a:pt x="16618" y="990"/>
                  <a:pt x="16618" y="990"/>
                </a:cubicBezTo>
                <a:cubicBezTo>
                  <a:pt x="16662" y="990"/>
                  <a:pt x="16662" y="920"/>
                  <a:pt x="16617" y="920"/>
                </a:cubicBezTo>
                <a:close/>
                <a:moveTo>
                  <a:pt x="18192" y="927"/>
                </a:moveTo>
                <a:cubicBezTo>
                  <a:pt x="18181" y="927"/>
                  <a:pt x="18169" y="940"/>
                  <a:pt x="18176" y="954"/>
                </a:cubicBezTo>
                <a:cubicBezTo>
                  <a:pt x="18181" y="965"/>
                  <a:pt x="18187" y="974"/>
                  <a:pt x="18192" y="985"/>
                </a:cubicBezTo>
                <a:cubicBezTo>
                  <a:pt x="18195" y="991"/>
                  <a:pt x="18200" y="994"/>
                  <a:pt x="18206" y="994"/>
                </a:cubicBezTo>
                <a:cubicBezTo>
                  <a:pt x="18217" y="994"/>
                  <a:pt x="18229" y="981"/>
                  <a:pt x="18222" y="967"/>
                </a:cubicBezTo>
                <a:cubicBezTo>
                  <a:pt x="18217" y="956"/>
                  <a:pt x="18212" y="947"/>
                  <a:pt x="18206" y="937"/>
                </a:cubicBezTo>
                <a:cubicBezTo>
                  <a:pt x="18203" y="930"/>
                  <a:pt x="18198" y="927"/>
                  <a:pt x="18192" y="927"/>
                </a:cubicBezTo>
                <a:close/>
                <a:moveTo>
                  <a:pt x="13508" y="927"/>
                </a:moveTo>
                <a:cubicBezTo>
                  <a:pt x="13462" y="927"/>
                  <a:pt x="13462" y="998"/>
                  <a:pt x="13508" y="998"/>
                </a:cubicBezTo>
                <a:cubicBezTo>
                  <a:pt x="13554" y="998"/>
                  <a:pt x="13554" y="927"/>
                  <a:pt x="13508" y="927"/>
                </a:cubicBezTo>
                <a:close/>
                <a:moveTo>
                  <a:pt x="15552" y="884"/>
                </a:moveTo>
                <a:cubicBezTo>
                  <a:pt x="15511" y="884"/>
                  <a:pt x="15474" y="937"/>
                  <a:pt x="15511" y="974"/>
                </a:cubicBezTo>
                <a:lnTo>
                  <a:pt x="15527" y="990"/>
                </a:lnTo>
                <a:cubicBezTo>
                  <a:pt x="15538" y="1001"/>
                  <a:pt x="15551" y="1006"/>
                  <a:pt x="15563" y="1006"/>
                </a:cubicBezTo>
                <a:cubicBezTo>
                  <a:pt x="15604" y="1006"/>
                  <a:pt x="15640" y="953"/>
                  <a:pt x="15603" y="916"/>
                </a:cubicBezTo>
                <a:lnTo>
                  <a:pt x="15587" y="900"/>
                </a:lnTo>
                <a:cubicBezTo>
                  <a:pt x="15576" y="889"/>
                  <a:pt x="15564" y="884"/>
                  <a:pt x="15552" y="884"/>
                </a:cubicBezTo>
                <a:close/>
                <a:moveTo>
                  <a:pt x="21737" y="870"/>
                </a:moveTo>
                <a:cubicBezTo>
                  <a:pt x="21719" y="870"/>
                  <a:pt x="21700" y="880"/>
                  <a:pt x="21691" y="897"/>
                </a:cubicBezTo>
                <a:cubicBezTo>
                  <a:pt x="21686" y="907"/>
                  <a:pt x="21680" y="917"/>
                  <a:pt x="21675" y="927"/>
                </a:cubicBezTo>
                <a:cubicBezTo>
                  <a:pt x="21662" y="953"/>
                  <a:pt x="21668" y="985"/>
                  <a:pt x="21695" y="1000"/>
                </a:cubicBezTo>
                <a:cubicBezTo>
                  <a:pt x="21703" y="1005"/>
                  <a:pt x="21712" y="1008"/>
                  <a:pt x="21722" y="1008"/>
                </a:cubicBezTo>
                <a:cubicBezTo>
                  <a:pt x="21741" y="1008"/>
                  <a:pt x="21760" y="998"/>
                  <a:pt x="21768" y="981"/>
                </a:cubicBezTo>
                <a:cubicBezTo>
                  <a:pt x="21774" y="970"/>
                  <a:pt x="21779" y="962"/>
                  <a:pt x="21784" y="951"/>
                </a:cubicBezTo>
                <a:cubicBezTo>
                  <a:pt x="21798" y="925"/>
                  <a:pt x="21792" y="894"/>
                  <a:pt x="21764" y="878"/>
                </a:cubicBezTo>
                <a:cubicBezTo>
                  <a:pt x="21756" y="873"/>
                  <a:pt x="21747" y="870"/>
                  <a:pt x="21737" y="870"/>
                </a:cubicBezTo>
                <a:close/>
                <a:moveTo>
                  <a:pt x="24322" y="940"/>
                </a:moveTo>
                <a:cubicBezTo>
                  <a:pt x="24314" y="940"/>
                  <a:pt x="24306" y="944"/>
                  <a:pt x="24298" y="951"/>
                </a:cubicBezTo>
                <a:lnTo>
                  <a:pt x="24283" y="967"/>
                </a:lnTo>
                <a:cubicBezTo>
                  <a:pt x="24258" y="992"/>
                  <a:pt x="24282" y="1027"/>
                  <a:pt x="24309" y="1027"/>
                </a:cubicBezTo>
                <a:cubicBezTo>
                  <a:pt x="24317" y="1027"/>
                  <a:pt x="24326" y="1024"/>
                  <a:pt x="24333" y="1016"/>
                </a:cubicBezTo>
                <a:lnTo>
                  <a:pt x="24349" y="1000"/>
                </a:lnTo>
                <a:cubicBezTo>
                  <a:pt x="24374" y="976"/>
                  <a:pt x="24349" y="940"/>
                  <a:pt x="24322" y="940"/>
                </a:cubicBezTo>
                <a:close/>
                <a:moveTo>
                  <a:pt x="11044" y="954"/>
                </a:moveTo>
                <a:cubicBezTo>
                  <a:pt x="11038" y="954"/>
                  <a:pt x="11033" y="956"/>
                  <a:pt x="11029" y="962"/>
                </a:cubicBezTo>
                <a:cubicBezTo>
                  <a:pt x="11016" y="978"/>
                  <a:pt x="11000" y="991"/>
                  <a:pt x="10981" y="998"/>
                </a:cubicBezTo>
                <a:cubicBezTo>
                  <a:pt x="10961" y="1006"/>
                  <a:pt x="10966" y="1034"/>
                  <a:pt x="10982" y="1034"/>
                </a:cubicBezTo>
                <a:cubicBezTo>
                  <a:pt x="10984" y="1034"/>
                  <a:pt x="10986" y="1034"/>
                  <a:pt x="10989" y="1033"/>
                </a:cubicBezTo>
                <a:cubicBezTo>
                  <a:pt x="11018" y="1021"/>
                  <a:pt x="11041" y="1005"/>
                  <a:pt x="11060" y="980"/>
                </a:cubicBezTo>
                <a:cubicBezTo>
                  <a:pt x="11069" y="967"/>
                  <a:pt x="11056" y="954"/>
                  <a:pt x="11044" y="954"/>
                </a:cubicBezTo>
                <a:close/>
                <a:moveTo>
                  <a:pt x="16840" y="995"/>
                </a:moveTo>
                <a:cubicBezTo>
                  <a:pt x="16795" y="995"/>
                  <a:pt x="16795" y="1066"/>
                  <a:pt x="16840" y="1066"/>
                </a:cubicBezTo>
                <a:lnTo>
                  <a:pt x="16856" y="1066"/>
                </a:lnTo>
                <a:cubicBezTo>
                  <a:pt x="16902" y="1066"/>
                  <a:pt x="16902" y="995"/>
                  <a:pt x="16856" y="995"/>
                </a:cubicBezTo>
                <a:close/>
                <a:moveTo>
                  <a:pt x="666" y="967"/>
                </a:moveTo>
                <a:cubicBezTo>
                  <a:pt x="661" y="967"/>
                  <a:pt x="655" y="969"/>
                  <a:pt x="649" y="972"/>
                </a:cubicBezTo>
                <a:cubicBezTo>
                  <a:pt x="633" y="981"/>
                  <a:pt x="624" y="1005"/>
                  <a:pt x="636" y="1020"/>
                </a:cubicBezTo>
                <a:cubicBezTo>
                  <a:pt x="652" y="1040"/>
                  <a:pt x="665" y="1061"/>
                  <a:pt x="680" y="1080"/>
                </a:cubicBezTo>
                <a:cubicBezTo>
                  <a:pt x="688" y="1091"/>
                  <a:pt x="700" y="1098"/>
                  <a:pt x="712" y="1098"/>
                </a:cubicBezTo>
                <a:cubicBezTo>
                  <a:pt x="717" y="1098"/>
                  <a:pt x="723" y="1097"/>
                  <a:pt x="728" y="1094"/>
                </a:cubicBezTo>
                <a:cubicBezTo>
                  <a:pt x="744" y="1085"/>
                  <a:pt x="753" y="1061"/>
                  <a:pt x="742" y="1046"/>
                </a:cubicBezTo>
                <a:cubicBezTo>
                  <a:pt x="726" y="1026"/>
                  <a:pt x="712" y="1005"/>
                  <a:pt x="697" y="985"/>
                </a:cubicBezTo>
                <a:cubicBezTo>
                  <a:pt x="689" y="974"/>
                  <a:pt x="678" y="967"/>
                  <a:pt x="666" y="967"/>
                </a:cubicBezTo>
                <a:close/>
                <a:moveTo>
                  <a:pt x="12116" y="935"/>
                </a:moveTo>
                <a:cubicBezTo>
                  <a:pt x="12076" y="935"/>
                  <a:pt x="12040" y="988"/>
                  <a:pt x="12076" y="1026"/>
                </a:cubicBezTo>
                <a:cubicBezTo>
                  <a:pt x="12099" y="1051"/>
                  <a:pt x="12124" y="1075"/>
                  <a:pt x="12149" y="1101"/>
                </a:cubicBezTo>
                <a:cubicBezTo>
                  <a:pt x="12160" y="1112"/>
                  <a:pt x="12172" y="1117"/>
                  <a:pt x="12184" y="1117"/>
                </a:cubicBezTo>
                <a:cubicBezTo>
                  <a:pt x="12225" y="1117"/>
                  <a:pt x="12261" y="1064"/>
                  <a:pt x="12225" y="1027"/>
                </a:cubicBezTo>
                <a:cubicBezTo>
                  <a:pt x="12200" y="1002"/>
                  <a:pt x="12176" y="975"/>
                  <a:pt x="12151" y="951"/>
                </a:cubicBezTo>
                <a:cubicBezTo>
                  <a:pt x="12141" y="940"/>
                  <a:pt x="12128" y="935"/>
                  <a:pt x="12116" y="935"/>
                </a:cubicBezTo>
                <a:close/>
                <a:moveTo>
                  <a:pt x="2013" y="968"/>
                </a:moveTo>
                <a:cubicBezTo>
                  <a:pt x="1997" y="968"/>
                  <a:pt x="1981" y="975"/>
                  <a:pt x="1970" y="993"/>
                </a:cubicBezTo>
                <a:cubicBezTo>
                  <a:pt x="1961" y="1009"/>
                  <a:pt x="1952" y="1025"/>
                  <a:pt x="1943" y="1038"/>
                </a:cubicBezTo>
                <a:cubicBezTo>
                  <a:pt x="1917" y="1080"/>
                  <a:pt x="1954" y="1119"/>
                  <a:pt x="1991" y="1119"/>
                </a:cubicBezTo>
                <a:cubicBezTo>
                  <a:pt x="2007" y="1119"/>
                  <a:pt x="2024" y="1112"/>
                  <a:pt x="2035" y="1094"/>
                </a:cubicBezTo>
                <a:cubicBezTo>
                  <a:pt x="2043" y="1078"/>
                  <a:pt x="2053" y="1062"/>
                  <a:pt x="2062" y="1048"/>
                </a:cubicBezTo>
                <a:cubicBezTo>
                  <a:pt x="2087" y="1007"/>
                  <a:pt x="2050" y="968"/>
                  <a:pt x="2013" y="968"/>
                </a:cubicBezTo>
                <a:close/>
                <a:moveTo>
                  <a:pt x="3596" y="1039"/>
                </a:moveTo>
                <a:cubicBezTo>
                  <a:pt x="3587" y="1039"/>
                  <a:pt x="3578" y="1045"/>
                  <a:pt x="3578" y="1057"/>
                </a:cubicBezTo>
                <a:lnTo>
                  <a:pt x="3578" y="1131"/>
                </a:lnTo>
                <a:cubicBezTo>
                  <a:pt x="3578" y="1142"/>
                  <a:pt x="3587" y="1148"/>
                  <a:pt x="3596" y="1148"/>
                </a:cubicBezTo>
                <a:cubicBezTo>
                  <a:pt x="3605" y="1148"/>
                  <a:pt x="3613" y="1142"/>
                  <a:pt x="3613" y="1131"/>
                </a:cubicBezTo>
                <a:lnTo>
                  <a:pt x="3613" y="1057"/>
                </a:lnTo>
                <a:cubicBezTo>
                  <a:pt x="3613" y="1045"/>
                  <a:pt x="3605" y="1039"/>
                  <a:pt x="3596" y="1039"/>
                </a:cubicBezTo>
                <a:close/>
                <a:moveTo>
                  <a:pt x="15868" y="1025"/>
                </a:moveTo>
                <a:cubicBezTo>
                  <a:pt x="15847" y="1025"/>
                  <a:pt x="15826" y="1042"/>
                  <a:pt x="15833" y="1069"/>
                </a:cubicBezTo>
                <a:cubicBezTo>
                  <a:pt x="15838" y="1088"/>
                  <a:pt x="15843" y="1108"/>
                  <a:pt x="15848" y="1129"/>
                </a:cubicBezTo>
                <a:cubicBezTo>
                  <a:pt x="15853" y="1147"/>
                  <a:pt x="15867" y="1155"/>
                  <a:pt x="15881" y="1155"/>
                </a:cubicBezTo>
                <a:cubicBezTo>
                  <a:pt x="15902" y="1155"/>
                  <a:pt x="15923" y="1137"/>
                  <a:pt x="15916" y="1110"/>
                </a:cubicBezTo>
                <a:cubicBezTo>
                  <a:pt x="15910" y="1091"/>
                  <a:pt x="15906" y="1070"/>
                  <a:pt x="15901" y="1051"/>
                </a:cubicBezTo>
                <a:cubicBezTo>
                  <a:pt x="15896" y="1033"/>
                  <a:pt x="15882" y="1025"/>
                  <a:pt x="15868" y="1025"/>
                </a:cubicBezTo>
                <a:close/>
                <a:moveTo>
                  <a:pt x="8941" y="1113"/>
                </a:moveTo>
                <a:cubicBezTo>
                  <a:pt x="8925" y="1113"/>
                  <a:pt x="8914" y="1137"/>
                  <a:pt x="8931" y="1145"/>
                </a:cubicBezTo>
                <a:cubicBezTo>
                  <a:pt x="8942" y="1150"/>
                  <a:pt x="8951" y="1156"/>
                  <a:pt x="8961" y="1161"/>
                </a:cubicBezTo>
                <a:cubicBezTo>
                  <a:pt x="8964" y="1162"/>
                  <a:pt x="8967" y="1163"/>
                  <a:pt x="8970" y="1163"/>
                </a:cubicBezTo>
                <a:cubicBezTo>
                  <a:pt x="8986" y="1163"/>
                  <a:pt x="8996" y="1139"/>
                  <a:pt x="8980" y="1130"/>
                </a:cubicBezTo>
                <a:cubicBezTo>
                  <a:pt x="8970" y="1125"/>
                  <a:pt x="8960" y="1120"/>
                  <a:pt x="8950" y="1115"/>
                </a:cubicBezTo>
                <a:cubicBezTo>
                  <a:pt x="8947" y="1113"/>
                  <a:pt x="8944" y="1113"/>
                  <a:pt x="8941" y="1113"/>
                </a:cubicBezTo>
                <a:close/>
                <a:moveTo>
                  <a:pt x="8342" y="1091"/>
                </a:moveTo>
                <a:cubicBezTo>
                  <a:pt x="8329" y="1091"/>
                  <a:pt x="8315" y="1099"/>
                  <a:pt x="8309" y="1109"/>
                </a:cubicBezTo>
                <a:cubicBezTo>
                  <a:pt x="8299" y="1127"/>
                  <a:pt x="8307" y="1146"/>
                  <a:pt x="8322" y="1158"/>
                </a:cubicBezTo>
                <a:cubicBezTo>
                  <a:pt x="8342" y="1173"/>
                  <a:pt x="8361" y="1188"/>
                  <a:pt x="8382" y="1203"/>
                </a:cubicBezTo>
                <a:cubicBezTo>
                  <a:pt x="8387" y="1206"/>
                  <a:pt x="8393" y="1208"/>
                  <a:pt x="8398" y="1208"/>
                </a:cubicBezTo>
                <a:cubicBezTo>
                  <a:pt x="8411" y="1208"/>
                  <a:pt x="8425" y="1200"/>
                  <a:pt x="8431" y="1189"/>
                </a:cubicBezTo>
                <a:cubicBezTo>
                  <a:pt x="8442" y="1171"/>
                  <a:pt x="8433" y="1152"/>
                  <a:pt x="8418" y="1141"/>
                </a:cubicBezTo>
                <a:cubicBezTo>
                  <a:pt x="8398" y="1125"/>
                  <a:pt x="8379" y="1110"/>
                  <a:pt x="8358" y="1096"/>
                </a:cubicBezTo>
                <a:cubicBezTo>
                  <a:pt x="8353" y="1093"/>
                  <a:pt x="8348" y="1091"/>
                  <a:pt x="8342" y="1091"/>
                </a:cubicBezTo>
                <a:close/>
                <a:moveTo>
                  <a:pt x="3160" y="1141"/>
                </a:moveTo>
                <a:cubicBezTo>
                  <a:pt x="3143" y="1141"/>
                  <a:pt x="3125" y="1152"/>
                  <a:pt x="3125" y="1174"/>
                </a:cubicBezTo>
                <a:lnTo>
                  <a:pt x="3125" y="1190"/>
                </a:lnTo>
                <a:cubicBezTo>
                  <a:pt x="3125" y="1213"/>
                  <a:pt x="3143" y="1225"/>
                  <a:pt x="3160" y="1225"/>
                </a:cubicBezTo>
                <a:cubicBezTo>
                  <a:pt x="3178" y="1225"/>
                  <a:pt x="3195" y="1213"/>
                  <a:pt x="3195" y="1190"/>
                </a:cubicBezTo>
                <a:lnTo>
                  <a:pt x="3195" y="1174"/>
                </a:lnTo>
                <a:cubicBezTo>
                  <a:pt x="3195" y="1152"/>
                  <a:pt x="3178" y="1141"/>
                  <a:pt x="3160" y="1141"/>
                </a:cubicBezTo>
                <a:close/>
                <a:moveTo>
                  <a:pt x="19516" y="1076"/>
                </a:moveTo>
                <a:cubicBezTo>
                  <a:pt x="19497" y="1076"/>
                  <a:pt x="19479" y="1086"/>
                  <a:pt x="19469" y="1103"/>
                </a:cubicBezTo>
                <a:cubicBezTo>
                  <a:pt x="19453" y="1129"/>
                  <a:pt x="19464" y="1161"/>
                  <a:pt x="19489" y="1176"/>
                </a:cubicBezTo>
                <a:cubicBezTo>
                  <a:pt x="19514" y="1192"/>
                  <a:pt x="19537" y="1208"/>
                  <a:pt x="19562" y="1224"/>
                </a:cubicBezTo>
                <a:cubicBezTo>
                  <a:pt x="19569" y="1228"/>
                  <a:pt x="19577" y="1230"/>
                  <a:pt x="19586" y="1230"/>
                </a:cubicBezTo>
                <a:cubicBezTo>
                  <a:pt x="19605" y="1230"/>
                  <a:pt x="19625" y="1220"/>
                  <a:pt x="19635" y="1204"/>
                </a:cubicBezTo>
                <a:cubicBezTo>
                  <a:pt x="19651" y="1178"/>
                  <a:pt x="19641" y="1146"/>
                  <a:pt x="19615" y="1130"/>
                </a:cubicBezTo>
                <a:cubicBezTo>
                  <a:pt x="19590" y="1115"/>
                  <a:pt x="19567" y="1099"/>
                  <a:pt x="19542" y="1083"/>
                </a:cubicBezTo>
                <a:cubicBezTo>
                  <a:pt x="19534" y="1078"/>
                  <a:pt x="19525" y="1076"/>
                  <a:pt x="19516" y="1076"/>
                </a:cubicBezTo>
                <a:close/>
                <a:moveTo>
                  <a:pt x="23334" y="1104"/>
                </a:moveTo>
                <a:cubicBezTo>
                  <a:pt x="23313" y="1104"/>
                  <a:pt x="23290" y="1122"/>
                  <a:pt x="23297" y="1148"/>
                </a:cubicBezTo>
                <a:cubicBezTo>
                  <a:pt x="23307" y="1190"/>
                  <a:pt x="23334" y="1226"/>
                  <a:pt x="23374" y="1245"/>
                </a:cubicBezTo>
                <a:cubicBezTo>
                  <a:pt x="23380" y="1248"/>
                  <a:pt x="23385" y="1249"/>
                  <a:pt x="23391" y="1249"/>
                </a:cubicBezTo>
                <a:cubicBezTo>
                  <a:pt x="23423" y="1249"/>
                  <a:pt x="23445" y="1201"/>
                  <a:pt x="23409" y="1183"/>
                </a:cubicBezTo>
                <a:cubicBezTo>
                  <a:pt x="23387" y="1171"/>
                  <a:pt x="23371" y="1153"/>
                  <a:pt x="23366" y="1129"/>
                </a:cubicBezTo>
                <a:cubicBezTo>
                  <a:pt x="23361" y="1112"/>
                  <a:pt x="23348" y="1104"/>
                  <a:pt x="23334" y="1104"/>
                </a:cubicBezTo>
                <a:close/>
                <a:moveTo>
                  <a:pt x="7978" y="1168"/>
                </a:moveTo>
                <a:cubicBezTo>
                  <a:pt x="7970" y="1168"/>
                  <a:pt x="7962" y="1171"/>
                  <a:pt x="7955" y="1179"/>
                </a:cubicBezTo>
                <a:lnTo>
                  <a:pt x="7939" y="1194"/>
                </a:lnTo>
                <a:cubicBezTo>
                  <a:pt x="7914" y="1219"/>
                  <a:pt x="7938" y="1255"/>
                  <a:pt x="7965" y="1255"/>
                </a:cubicBezTo>
                <a:cubicBezTo>
                  <a:pt x="7973" y="1255"/>
                  <a:pt x="7981" y="1252"/>
                  <a:pt x="7988" y="1245"/>
                </a:cubicBezTo>
                <a:cubicBezTo>
                  <a:pt x="7993" y="1239"/>
                  <a:pt x="7999" y="1232"/>
                  <a:pt x="8004" y="1229"/>
                </a:cubicBezTo>
                <a:cubicBezTo>
                  <a:pt x="8030" y="1203"/>
                  <a:pt x="8005" y="1168"/>
                  <a:pt x="7978" y="1168"/>
                </a:cubicBezTo>
                <a:close/>
                <a:moveTo>
                  <a:pt x="20371" y="1110"/>
                </a:moveTo>
                <a:cubicBezTo>
                  <a:pt x="20368" y="1110"/>
                  <a:pt x="20365" y="1111"/>
                  <a:pt x="20362" y="1112"/>
                </a:cubicBezTo>
                <a:cubicBezTo>
                  <a:pt x="20347" y="1116"/>
                  <a:pt x="20331" y="1137"/>
                  <a:pt x="20337" y="1156"/>
                </a:cubicBezTo>
                <a:cubicBezTo>
                  <a:pt x="20348" y="1180"/>
                  <a:pt x="20357" y="1205"/>
                  <a:pt x="20368" y="1230"/>
                </a:cubicBezTo>
                <a:cubicBezTo>
                  <a:pt x="20374" y="1245"/>
                  <a:pt x="20386" y="1256"/>
                  <a:pt x="20402" y="1256"/>
                </a:cubicBezTo>
                <a:cubicBezTo>
                  <a:pt x="20404" y="1256"/>
                  <a:pt x="20407" y="1256"/>
                  <a:pt x="20411" y="1255"/>
                </a:cubicBezTo>
                <a:cubicBezTo>
                  <a:pt x="20427" y="1250"/>
                  <a:pt x="20442" y="1229"/>
                  <a:pt x="20436" y="1211"/>
                </a:cubicBezTo>
                <a:cubicBezTo>
                  <a:pt x="20425" y="1187"/>
                  <a:pt x="20416" y="1162"/>
                  <a:pt x="20405" y="1137"/>
                </a:cubicBezTo>
                <a:cubicBezTo>
                  <a:pt x="20398" y="1122"/>
                  <a:pt x="20386" y="1110"/>
                  <a:pt x="20371" y="1110"/>
                </a:cubicBezTo>
                <a:close/>
                <a:moveTo>
                  <a:pt x="14291" y="1137"/>
                </a:moveTo>
                <a:cubicBezTo>
                  <a:pt x="14250" y="1137"/>
                  <a:pt x="14214" y="1190"/>
                  <a:pt x="14251" y="1227"/>
                </a:cubicBezTo>
                <a:lnTo>
                  <a:pt x="14266" y="1242"/>
                </a:lnTo>
                <a:cubicBezTo>
                  <a:pt x="14278" y="1254"/>
                  <a:pt x="14290" y="1258"/>
                  <a:pt x="14302" y="1258"/>
                </a:cubicBezTo>
                <a:cubicBezTo>
                  <a:pt x="14343" y="1258"/>
                  <a:pt x="14380" y="1205"/>
                  <a:pt x="14342" y="1168"/>
                </a:cubicBezTo>
                <a:lnTo>
                  <a:pt x="14326" y="1152"/>
                </a:lnTo>
                <a:cubicBezTo>
                  <a:pt x="14315" y="1141"/>
                  <a:pt x="14303" y="1137"/>
                  <a:pt x="14291" y="1137"/>
                </a:cubicBezTo>
                <a:close/>
                <a:moveTo>
                  <a:pt x="18990" y="1214"/>
                </a:moveTo>
                <a:cubicBezTo>
                  <a:pt x="18977" y="1214"/>
                  <a:pt x="18964" y="1232"/>
                  <a:pt x="18976" y="1245"/>
                </a:cubicBezTo>
                <a:lnTo>
                  <a:pt x="18992" y="1260"/>
                </a:lnTo>
                <a:cubicBezTo>
                  <a:pt x="18996" y="1263"/>
                  <a:pt x="18999" y="1265"/>
                  <a:pt x="19003" y="1265"/>
                </a:cubicBezTo>
                <a:cubicBezTo>
                  <a:pt x="19017" y="1265"/>
                  <a:pt x="19030" y="1247"/>
                  <a:pt x="19017" y="1235"/>
                </a:cubicBezTo>
                <a:lnTo>
                  <a:pt x="19002" y="1219"/>
                </a:lnTo>
                <a:cubicBezTo>
                  <a:pt x="18998" y="1216"/>
                  <a:pt x="18994" y="1214"/>
                  <a:pt x="18990" y="1214"/>
                </a:cubicBezTo>
                <a:close/>
                <a:moveTo>
                  <a:pt x="17335" y="1208"/>
                </a:moveTo>
                <a:cubicBezTo>
                  <a:pt x="17291" y="1208"/>
                  <a:pt x="17292" y="1278"/>
                  <a:pt x="17337" y="1278"/>
                </a:cubicBezTo>
                <a:lnTo>
                  <a:pt x="17367" y="1278"/>
                </a:lnTo>
                <a:cubicBezTo>
                  <a:pt x="17413" y="1278"/>
                  <a:pt x="17413" y="1208"/>
                  <a:pt x="17367" y="1208"/>
                </a:cubicBezTo>
                <a:lnTo>
                  <a:pt x="17337" y="1208"/>
                </a:lnTo>
                <a:cubicBezTo>
                  <a:pt x="17336" y="1208"/>
                  <a:pt x="17336" y="1208"/>
                  <a:pt x="17335" y="1208"/>
                </a:cubicBezTo>
                <a:close/>
                <a:moveTo>
                  <a:pt x="4945" y="1146"/>
                </a:moveTo>
                <a:cubicBezTo>
                  <a:pt x="4939" y="1146"/>
                  <a:pt x="4932" y="1147"/>
                  <a:pt x="4927" y="1150"/>
                </a:cubicBezTo>
                <a:cubicBezTo>
                  <a:pt x="4908" y="1161"/>
                  <a:pt x="4906" y="1182"/>
                  <a:pt x="4913" y="1198"/>
                </a:cubicBezTo>
                <a:cubicBezTo>
                  <a:pt x="4924" y="1224"/>
                  <a:pt x="4934" y="1248"/>
                  <a:pt x="4947" y="1273"/>
                </a:cubicBezTo>
                <a:cubicBezTo>
                  <a:pt x="4952" y="1285"/>
                  <a:pt x="4964" y="1291"/>
                  <a:pt x="4977" y="1291"/>
                </a:cubicBezTo>
                <a:cubicBezTo>
                  <a:pt x="4983" y="1291"/>
                  <a:pt x="4990" y="1289"/>
                  <a:pt x="4995" y="1286"/>
                </a:cubicBezTo>
                <a:cubicBezTo>
                  <a:pt x="5013" y="1276"/>
                  <a:pt x="5016" y="1255"/>
                  <a:pt x="5008" y="1237"/>
                </a:cubicBezTo>
                <a:cubicBezTo>
                  <a:pt x="4997" y="1213"/>
                  <a:pt x="4987" y="1188"/>
                  <a:pt x="4975" y="1163"/>
                </a:cubicBezTo>
                <a:cubicBezTo>
                  <a:pt x="4970" y="1152"/>
                  <a:pt x="4958" y="1146"/>
                  <a:pt x="4945" y="1146"/>
                </a:cubicBezTo>
                <a:close/>
                <a:moveTo>
                  <a:pt x="1492" y="1163"/>
                </a:moveTo>
                <a:cubicBezTo>
                  <a:pt x="1483" y="1163"/>
                  <a:pt x="1474" y="1165"/>
                  <a:pt x="1466" y="1169"/>
                </a:cubicBezTo>
                <a:cubicBezTo>
                  <a:pt x="1440" y="1185"/>
                  <a:pt x="1433" y="1216"/>
                  <a:pt x="1446" y="1242"/>
                </a:cubicBezTo>
                <a:cubicBezTo>
                  <a:pt x="1451" y="1253"/>
                  <a:pt x="1456" y="1262"/>
                  <a:pt x="1462" y="1273"/>
                </a:cubicBezTo>
                <a:cubicBezTo>
                  <a:pt x="1471" y="1290"/>
                  <a:pt x="1490" y="1299"/>
                  <a:pt x="1509" y="1299"/>
                </a:cubicBezTo>
                <a:cubicBezTo>
                  <a:pt x="1518" y="1299"/>
                  <a:pt x="1527" y="1297"/>
                  <a:pt x="1535" y="1293"/>
                </a:cubicBezTo>
                <a:cubicBezTo>
                  <a:pt x="1561" y="1277"/>
                  <a:pt x="1569" y="1246"/>
                  <a:pt x="1555" y="1219"/>
                </a:cubicBezTo>
                <a:cubicBezTo>
                  <a:pt x="1550" y="1209"/>
                  <a:pt x="1544" y="1200"/>
                  <a:pt x="1539" y="1189"/>
                </a:cubicBezTo>
                <a:cubicBezTo>
                  <a:pt x="1530" y="1171"/>
                  <a:pt x="1511" y="1163"/>
                  <a:pt x="1492" y="1163"/>
                </a:cubicBezTo>
                <a:close/>
                <a:moveTo>
                  <a:pt x="11674" y="1253"/>
                </a:moveTo>
                <a:cubicBezTo>
                  <a:pt x="11628" y="1253"/>
                  <a:pt x="11628" y="1324"/>
                  <a:pt x="11674" y="1324"/>
                </a:cubicBezTo>
                <a:lnTo>
                  <a:pt x="11689" y="1324"/>
                </a:lnTo>
                <a:cubicBezTo>
                  <a:pt x="11734" y="1324"/>
                  <a:pt x="11734" y="1253"/>
                  <a:pt x="11689" y="1253"/>
                </a:cubicBezTo>
                <a:close/>
                <a:moveTo>
                  <a:pt x="22550" y="1282"/>
                </a:moveTo>
                <a:cubicBezTo>
                  <a:pt x="22533" y="1282"/>
                  <a:pt x="22515" y="1293"/>
                  <a:pt x="22515" y="1316"/>
                </a:cubicBezTo>
                <a:lnTo>
                  <a:pt x="22515" y="1331"/>
                </a:lnTo>
                <a:cubicBezTo>
                  <a:pt x="22515" y="1355"/>
                  <a:pt x="22533" y="1366"/>
                  <a:pt x="22550" y="1366"/>
                </a:cubicBezTo>
                <a:cubicBezTo>
                  <a:pt x="22568" y="1366"/>
                  <a:pt x="22585" y="1355"/>
                  <a:pt x="22585" y="1331"/>
                </a:cubicBezTo>
                <a:lnTo>
                  <a:pt x="22585" y="1316"/>
                </a:lnTo>
                <a:cubicBezTo>
                  <a:pt x="22585" y="1293"/>
                  <a:pt x="22568" y="1282"/>
                  <a:pt x="22550" y="1282"/>
                </a:cubicBezTo>
                <a:close/>
                <a:moveTo>
                  <a:pt x="17863" y="1270"/>
                </a:moveTo>
                <a:cubicBezTo>
                  <a:pt x="17845" y="1270"/>
                  <a:pt x="17827" y="1281"/>
                  <a:pt x="17827" y="1304"/>
                </a:cubicBezTo>
                <a:lnTo>
                  <a:pt x="17827" y="1335"/>
                </a:lnTo>
                <a:cubicBezTo>
                  <a:pt x="17827" y="1358"/>
                  <a:pt x="17845" y="1369"/>
                  <a:pt x="17862" y="1369"/>
                </a:cubicBezTo>
                <a:cubicBezTo>
                  <a:pt x="17880" y="1369"/>
                  <a:pt x="17897" y="1358"/>
                  <a:pt x="17897" y="1335"/>
                </a:cubicBezTo>
                <a:lnTo>
                  <a:pt x="17897" y="1304"/>
                </a:lnTo>
                <a:cubicBezTo>
                  <a:pt x="17898" y="1281"/>
                  <a:pt x="17880" y="1270"/>
                  <a:pt x="17863" y="1270"/>
                </a:cubicBezTo>
                <a:close/>
                <a:moveTo>
                  <a:pt x="16512" y="1295"/>
                </a:moveTo>
                <a:cubicBezTo>
                  <a:pt x="16485" y="1295"/>
                  <a:pt x="16460" y="1331"/>
                  <a:pt x="16486" y="1356"/>
                </a:cubicBezTo>
                <a:cubicBezTo>
                  <a:pt x="16493" y="1362"/>
                  <a:pt x="16497" y="1367"/>
                  <a:pt x="16502" y="1371"/>
                </a:cubicBezTo>
                <a:cubicBezTo>
                  <a:pt x="16509" y="1379"/>
                  <a:pt x="16517" y="1382"/>
                  <a:pt x="16525" y="1382"/>
                </a:cubicBezTo>
                <a:cubicBezTo>
                  <a:pt x="16553" y="1382"/>
                  <a:pt x="16576" y="1345"/>
                  <a:pt x="16551" y="1321"/>
                </a:cubicBezTo>
                <a:lnTo>
                  <a:pt x="16536" y="1305"/>
                </a:lnTo>
                <a:cubicBezTo>
                  <a:pt x="16528" y="1298"/>
                  <a:pt x="16520" y="1295"/>
                  <a:pt x="16512" y="1295"/>
                </a:cubicBezTo>
                <a:close/>
                <a:moveTo>
                  <a:pt x="15998" y="1260"/>
                </a:moveTo>
                <a:cubicBezTo>
                  <a:pt x="15986" y="1260"/>
                  <a:pt x="15973" y="1265"/>
                  <a:pt x="15962" y="1276"/>
                </a:cubicBezTo>
                <a:lnTo>
                  <a:pt x="15947" y="1292"/>
                </a:lnTo>
                <a:cubicBezTo>
                  <a:pt x="15909" y="1329"/>
                  <a:pt x="15945" y="1383"/>
                  <a:pt x="15986" y="1383"/>
                </a:cubicBezTo>
                <a:cubicBezTo>
                  <a:pt x="15998" y="1383"/>
                  <a:pt x="16010" y="1378"/>
                  <a:pt x="16021" y="1367"/>
                </a:cubicBezTo>
                <a:lnTo>
                  <a:pt x="16037" y="1351"/>
                </a:lnTo>
                <a:cubicBezTo>
                  <a:pt x="16075" y="1314"/>
                  <a:pt x="16039" y="1260"/>
                  <a:pt x="15998" y="1260"/>
                </a:cubicBezTo>
                <a:close/>
                <a:moveTo>
                  <a:pt x="15445" y="1279"/>
                </a:moveTo>
                <a:cubicBezTo>
                  <a:pt x="15427" y="1279"/>
                  <a:pt x="15409" y="1291"/>
                  <a:pt x="15409" y="1314"/>
                </a:cubicBezTo>
                <a:lnTo>
                  <a:pt x="15409" y="1329"/>
                </a:lnTo>
                <a:cubicBezTo>
                  <a:pt x="15409" y="1352"/>
                  <a:pt x="15427" y="1363"/>
                  <a:pt x="15445" y="1363"/>
                </a:cubicBezTo>
                <a:cubicBezTo>
                  <a:pt x="15453" y="1363"/>
                  <a:pt x="15461" y="1361"/>
                  <a:pt x="15468" y="1356"/>
                </a:cubicBezTo>
                <a:cubicBezTo>
                  <a:pt x="15473" y="1378"/>
                  <a:pt x="15489" y="1396"/>
                  <a:pt x="15518" y="1396"/>
                </a:cubicBezTo>
                <a:cubicBezTo>
                  <a:pt x="15587" y="1396"/>
                  <a:pt x="15587" y="1289"/>
                  <a:pt x="15518" y="1289"/>
                </a:cubicBezTo>
                <a:cubicBezTo>
                  <a:pt x="15502" y="1289"/>
                  <a:pt x="15488" y="1295"/>
                  <a:pt x="15481" y="1305"/>
                </a:cubicBezTo>
                <a:cubicBezTo>
                  <a:pt x="15477" y="1288"/>
                  <a:pt x="15461" y="1279"/>
                  <a:pt x="15445" y="1279"/>
                </a:cubicBezTo>
                <a:close/>
                <a:moveTo>
                  <a:pt x="8699" y="1308"/>
                </a:moveTo>
                <a:cubicBezTo>
                  <a:pt x="8672" y="1308"/>
                  <a:pt x="8647" y="1343"/>
                  <a:pt x="8673" y="1367"/>
                </a:cubicBezTo>
                <a:cubicBezTo>
                  <a:pt x="8684" y="1375"/>
                  <a:pt x="8694" y="1386"/>
                  <a:pt x="8705" y="1396"/>
                </a:cubicBezTo>
                <a:cubicBezTo>
                  <a:pt x="8712" y="1403"/>
                  <a:pt x="8720" y="1406"/>
                  <a:pt x="8728" y="1406"/>
                </a:cubicBezTo>
                <a:cubicBezTo>
                  <a:pt x="8756" y="1406"/>
                  <a:pt x="8781" y="1371"/>
                  <a:pt x="8755" y="1346"/>
                </a:cubicBezTo>
                <a:cubicBezTo>
                  <a:pt x="8745" y="1336"/>
                  <a:pt x="8734" y="1326"/>
                  <a:pt x="8724" y="1318"/>
                </a:cubicBezTo>
                <a:cubicBezTo>
                  <a:pt x="8716" y="1311"/>
                  <a:pt x="8708" y="1308"/>
                  <a:pt x="8699" y="1308"/>
                </a:cubicBezTo>
                <a:close/>
                <a:moveTo>
                  <a:pt x="4227" y="1274"/>
                </a:moveTo>
                <a:cubicBezTo>
                  <a:pt x="4208" y="1274"/>
                  <a:pt x="4189" y="1284"/>
                  <a:pt x="4179" y="1300"/>
                </a:cubicBezTo>
                <a:cubicBezTo>
                  <a:pt x="4164" y="1326"/>
                  <a:pt x="4175" y="1358"/>
                  <a:pt x="4199" y="1373"/>
                </a:cubicBezTo>
                <a:cubicBezTo>
                  <a:pt x="4215" y="1384"/>
                  <a:pt x="4229" y="1393"/>
                  <a:pt x="4243" y="1404"/>
                </a:cubicBezTo>
                <a:cubicBezTo>
                  <a:pt x="4251" y="1409"/>
                  <a:pt x="4260" y="1411"/>
                  <a:pt x="4269" y="1411"/>
                </a:cubicBezTo>
                <a:cubicBezTo>
                  <a:pt x="4288" y="1411"/>
                  <a:pt x="4307" y="1401"/>
                  <a:pt x="4316" y="1384"/>
                </a:cubicBezTo>
                <a:cubicBezTo>
                  <a:pt x="4332" y="1358"/>
                  <a:pt x="4322" y="1326"/>
                  <a:pt x="4298" y="1311"/>
                </a:cubicBezTo>
                <a:cubicBezTo>
                  <a:pt x="4282" y="1300"/>
                  <a:pt x="4267" y="1292"/>
                  <a:pt x="4252" y="1281"/>
                </a:cubicBezTo>
                <a:cubicBezTo>
                  <a:pt x="4245" y="1276"/>
                  <a:pt x="4236" y="1274"/>
                  <a:pt x="4227" y="1274"/>
                </a:cubicBezTo>
                <a:close/>
                <a:moveTo>
                  <a:pt x="18253" y="1393"/>
                </a:moveTo>
                <a:cubicBezTo>
                  <a:pt x="18244" y="1393"/>
                  <a:pt x="18236" y="1399"/>
                  <a:pt x="18236" y="1410"/>
                </a:cubicBezTo>
                <a:lnTo>
                  <a:pt x="18236" y="1426"/>
                </a:lnTo>
                <a:cubicBezTo>
                  <a:pt x="18236" y="1438"/>
                  <a:pt x="18244" y="1444"/>
                  <a:pt x="18253" y="1444"/>
                </a:cubicBezTo>
                <a:cubicBezTo>
                  <a:pt x="18262" y="1444"/>
                  <a:pt x="18270" y="1438"/>
                  <a:pt x="18270" y="1426"/>
                </a:cubicBezTo>
                <a:lnTo>
                  <a:pt x="18270" y="1410"/>
                </a:lnTo>
                <a:cubicBezTo>
                  <a:pt x="18270" y="1399"/>
                  <a:pt x="18262" y="1393"/>
                  <a:pt x="18253" y="1393"/>
                </a:cubicBezTo>
                <a:close/>
                <a:moveTo>
                  <a:pt x="5879" y="1311"/>
                </a:moveTo>
                <a:cubicBezTo>
                  <a:pt x="5856" y="1311"/>
                  <a:pt x="5836" y="1327"/>
                  <a:pt x="5828" y="1349"/>
                </a:cubicBezTo>
                <a:cubicBezTo>
                  <a:pt x="5823" y="1365"/>
                  <a:pt x="5818" y="1379"/>
                  <a:pt x="5812" y="1393"/>
                </a:cubicBezTo>
                <a:cubicBezTo>
                  <a:pt x="5803" y="1421"/>
                  <a:pt x="5823" y="1452"/>
                  <a:pt x="5849" y="1459"/>
                </a:cubicBezTo>
                <a:cubicBezTo>
                  <a:pt x="5854" y="1461"/>
                  <a:pt x="5859" y="1461"/>
                  <a:pt x="5864" y="1461"/>
                </a:cubicBezTo>
                <a:cubicBezTo>
                  <a:pt x="5888" y="1461"/>
                  <a:pt x="5907" y="1445"/>
                  <a:pt x="5914" y="1423"/>
                </a:cubicBezTo>
                <a:cubicBezTo>
                  <a:pt x="5919" y="1407"/>
                  <a:pt x="5924" y="1392"/>
                  <a:pt x="5930" y="1378"/>
                </a:cubicBezTo>
                <a:cubicBezTo>
                  <a:pt x="5939" y="1350"/>
                  <a:pt x="5919" y="1319"/>
                  <a:pt x="5893" y="1313"/>
                </a:cubicBezTo>
                <a:cubicBezTo>
                  <a:pt x="5888" y="1311"/>
                  <a:pt x="5884" y="1311"/>
                  <a:pt x="5879" y="1311"/>
                </a:cubicBezTo>
                <a:close/>
                <a:moveTo>
                  <a:pt x="2364" y="1379"/>
                </a:moveTo>
                <a:cubicBezTo>
                  <a:pt x="2346" y="1379"/>
                  <a:pt x="2328" y="1390"/>
                  <a:pt x="2328" y="1413"/>
                </a:cubicBezTo>
                <a:lnTo>
                  <a:pt x="2328" y="1429"/>
                </a:lnTo>
                <a:cubicBezTo>
                  <a:pt x="2328" y="1452"/>
                  <a:pt x="2346" y="1463"/>
                  <a:pt x="2363" y="1463"/>
                </a:cubicBezTo>
                <a:cubicBezTo>
                  <a:pt x="2381" y="1463"/>
                  <a:pt x="2398" y="1452"/>
                  <a:pt x="2398" y="1429"/>
                </a:cubicBezTo>
                <a:lnTo>
                  <a:pt x="2398" y="1413"/>
                </a:lnTo>
                <a:cubicBezTo>
                  <a:pt x="2399" y="1390"/>
                  <a:pt x="2381" y="1379"/>
                  <a:pt x="2364" y="1379"/>
                </a:cubicBezTo>
                <a:close/>
                <a:moveTo>
                  <a:pt x="7843" y="1377"/>
                </a:moveTo>
                <a:cubicBezTo>
                  <a:pt x="7816" y="1377"/>
                  <a:pt x="7792" y="1413"/>
                  <a:pt x="7817" y="1438"/>
                </a:cubicBezTo>
                <a:lnTo>
                  <a:pt x="7833" y="1454"/>
                </a:lnTo>
                <a:cubicBezTo>
                  <a:pt x="7840" y="1461"/>
                  <a:pt x="7849" y="1464"/>
                  <a:pt x="7857" y="1464"/>
                </a:cubicBezTo>
                <a:cubicBezTo>
                  <a:pt x="7884" y="1464"/>
                  <a:pt x="7908" y="1428"/>
                  <a:pt x="7882" y="1404"/>
                </a:cubicBezTo>
                <a:lnTo>
                  <a:pt x="7867" y="1388"/>
                </a:lnTo>
                <a:cubicBezTo>
                  <a:pt x="7859" y="1381"/>
                  <a:pt x="7851" y="1377"/>
                  <a:pt x="7843" y="1377"/>
                </a:cubicBezTo>
                <a:close/>
                <a:moveTo>
                  <a:pt x="7681" y="1393"/>
                </a:moveTo>
                <a:cubicBezTo>
                  <a:pt x="7636" y="1393"/>
                  <a:pt x="7637" y="1465"/>
                  <a:pt x="7682" y="1465"/>
                </a:cubicBezTo>
                <a:lnTo>
                  <a:pt x="7713" y="1465"/>
                </a:lnTo>
                <a:cubicBezTo>
                  <a:pt x="7758" y="1465"/>
                  <a:pt x="7758" y="1393"/>
                  <a:pt x="7713" y="1393"/>
                </a:cubicBezTo>
                <a:lnTo>
                  <a:pt x="7682" y="1393"/>
                </a:lnTo>
                <a:cubicBezTo>
                  <a:pt x="7682" y="1393"/>
                  <a:pt x="7682" y="1393"/>
                  <a:pt x="7681" y="1393"/>
                </a:cubicBezTo>
                <a:close/>
                <a:moveTo>
                  <a:pt x="24056" y="1379"/>
                </a:moveTo>
                <a:cubicBezTo>
                  <a:pt x="24053" y="1379"/>
                  <a:pt x="24049" y="1379"/>
                  <a:pt x="24045" y="1381"/>
                </a:cubicBezTo>
                <a:cubicBezTo>
                  <a:pt x="24029" y="1386"/>
                  <a:pt x="24014" y="1391"/>
                  <a:pt x="24000" y="1396"/>
                </a:cubicBezTo>
                <a:cubicBezTo>
                  <a:pt x="23960" y="1408"/>
                  <a:pt x="23971" y="1466"/>
                  <a:pt x="24007" y="1466"/>
                </a:cubicBezTo>
                <a:cubicBezTo>
                  <a:pt x="24011" y="1466"/>
                  <a:pt x="24015" y="1466"/>
                  <a:pt x="24019" y="1465"/>
                </a:cubicBezTo>
                <a:cubicBezTo>
                  <a:pt x="24034" y="1459"/>
                  <a:pt x="24048" y="1454"/>
                  <a:pt x="24063" y="1449"/>
                </a:cubicBezTo>
                <a:cubicBezTo>
                  <a:pt x="24101" y="1436"/>
                  <a:pt x="24091" y="1379"/>
                  <a:pt x="24056" y="1379"/>
                </a:cubicBezTo>
                <a:close/>
                <a:moveTo>
                  <a:pt x="3103" y="1386"/>
                </a:moveTo>
                <a:cubicBezTo>
                  <a:pt x="3081" y="1386"/>
                  <a:pt x="3058" y="1392"/>
                  <a:pt x="3037" y="1403"/>
                </a:cubicBezTo>
                <a:cubicBezTo>
                  <a:pt x="3002" y="1420"/>
                  <a:pt x="3024" y="1468"/>
                  <a:pt x="3057" y="1468"/>
                </a:cubicBezTo>
                <a:cubicBezTo>
                  <a:pt x="3062" y="1468"/>
                  <a:pt x="3067" y="1467"/>
                  <a:pt x="3073" y="1465"/>
                </a:cubicBezTo>
                <a:cubicBezTo>
                  <a:pt x="3083" y="1460"/>
                  <a:pt x="3092" y="1458"/>
                  <a:pt x="3101" y="1458"/>
                </a:cubicBezTo>
                <a:cubicBezTo>
                  <a:pt x="3112" y="1458"/>
                  <a:pt x="3123" y="1461"/>
                  <a:pt x="3135" y="1466"/>
                </a:cubicBezTo>
                <a:cubicBezTo>
                  <a:pt x="3138" y="1467"/>
                  <a:pt x="3141" y="1467"/>
                  <a:pt x="3144" y="1467"/>
                </a:cubicBezTo>
                <a:cubicBezTo>
                  <a:pt x="3159" y="1467"/>
                  <a:pt x="3175" y="1454"/>
                  <a:pt x="3179" y="1439"/>
                </a:cubicBezTo>
                <a:cubicBezTo>
                  <a:pt x="3185" y="1418"/>
                  <a:pt x="3172" y="1403"/>
                  <a:pt x="3154" y="1396"/>
                </a:cubicBezTo>
                <a:cubicBezTo>
                  <a:pt x="3137" y="1390"/>
                  <a:pt x="3120" y="1386"/>
                  <a:pt x="3103" y="1386"/>
                </a:cubicBezTo>
                <a:close/>
                <a:moveTo>
                  <a:pt x="9480" y="1366"/>
                </a:moveTo>
                <a:cubicBezTo>
                  <a:pt x="9475" y="1366"/>
                  <a:pt x="9469" y="1368"/>
                  <a:pt x="9463" y="1371"/>
                </a:cubicBezTo>
                <a:cubicBezTo>
                  <a:pt x="9447" y="1380"/>
                  <a:pt x="9438" y="1404"/>
                  <a:pt x="9450" y="1419"/>
                </a:cubicBezTo>
                <a:cubicBezTo>
                  <a:pt x="9465" y="1439"/>
                  <a:pt x="9480" y="1460"/>
                  <a:pt x="9495" y="1480"/>
                </a:cubicBezTo>
                <a:cubicBezTo>
                  <a:pt x="9502" y="1491"/>
                  <a:pt x="9514" y="1498"/>
                  <a:pt x="9526" y="1498"/>
                </a:cubicBezTo>
                <a:cubicBezTo>
                  <a:pt x="9531" y="1498"/>
                  <a:pt x="9537" y="1496"/>
                  <a:pt x="9543" y="1493"/>
                </a:cubicBezTo>
                <a:cubicBezTo>
                  <a:pt x="9559" y="1483"/>
                  <a:pt x="9568" y="1460"/>
                  <a:pt x="9556" y="1445"/>
                </a:cubicBezTo>
                <a:cubicBezTo>
                  <a:pt x="9541" y="1425"/>
                  <a:pt x="9526" y="1405"/>
                  <a:pt x="9511" y="1384"/>
                </a:cubicBezTo>
                <a:cubicBezTo>
                  <a:pt x="9504" y="1373"/>
                  <a:pt x="9492" y="1366"/>
                  <a:pt x="9480" y="1366"/>
                </a:cubicBezTo>
                <a:close/>
                <a:moveTo>
                  <a:pt x="10826" y="1366"/>
                </a:moveTo>
                <a:cubicBezTo>
                  <a:pt x="10810" y="1366"/>
                  <a:pt x="10794" y="1374"/>
                  <a:pt x="10783" y="1391"/>
                </a:cubicBezTo>
                <a:cubicBezTo>
                  <a:pt x="10774" y="1407"/>
                  <a:pt x="10764" y="1423"/>
                  <a:pt x="10756" y="1436"/>
                </a:cubicBezTo>
                <a:cubicBezTo>
                  <a:pt x="10731" y="1479"/>
                  <a:pt x="10767" y="1518"/>
                  <a:pt x="10804" y="1518"/>
                </a:cubicBezTo>
                <a:cubicBezTo>
                  <a:pt x="10820" y="1518"/>
                  <a:pt x="10836" y="1510"/>
                  <a:pt x="10847" y="1492"/>
                </a:cubicBezTo>
                <a:cubicBezTo>
                  <a:pt x="10857" y="1476"/>
                  <a:pt x="10866" y="1460"/>
                  <a:pt x="10874" y="1446"/>
                </a:cubicBezTo>
                <a:cubicBezTo>
                  <a:pt x="10899" y="1405"/>
                  <a:pt x="10862" y="1366"/>
                  <a:pt x="10826" y="1366"/>
                </a:cubicBezTo>
                <a:close/>
                <a:moveTo>
                  <a:pt x="21167" y="1412"/>
                </a:moveTo>
                <a:cubicBezTo>
                  <a:pt x="21155" y="1412"/>
                  <a:pt x="21142" y="1419"/>
                  <a:pt x="21136" y="1430"/>
                </a:cubicBezTo>
                <a:cubicBezTo>
                  <a:pt x="21127" y="1449"/>
                  <a:pt x="21134" y="1467"/>
                  <a:pt x="21149" y="1478"/>
                </a:cubicBezTo>
                <a:cubicBezTo>
                  <a:pt x="21169" y="1494"/>
                  <a:pt x="21188" y="1509"/>
                  <a:pt x="21209" y="1523"/>
                </a:cubicBezTo>
                <a:cubicBezTo>
                  <a:pt x="21214" y="1527"/>
                  <a:pt x="21219" y="1528"/>
                  <a:pt x="21225" y="1528"/>
                </a:cubicBezTo>
                <a:cubicBezTo>
                  <a:pt x="21238" y="1528"/>
                  <a:pt x="21251" y="1520"/>
                  <a:pt x="21257" y="1510"/>
                </a:cubicBezTo>
                <a:cubicBezTo>
                  <a:pt x="21269" y="1492"/>
                  <a:pt x="21260" y="1473"/>
                  <a:pt x="21244" y="1461"/>
                </a:cubicBezTo>
                <a:cubicBezTo>
                  <a:pt x="21225" y="1446"/>
                  <a:pt x="21205" y="1431"/>
                  <a:pt x="21184" y="1417"/>
                </a:cubicBezTo>
                <a:cubicBezTo>
                  <a:pt x="21179" y="1413"/>
                  <a:pt x="21173" y="1412"/>
                  <a:pt x="21167" y="1412"/>
                </a:cubicBezTo>
                <a:close/>
                <a:moveTo>
                  <a:pt x="877" y="1421"/>
                </a:moveTo>
                <a:cubicBezTo>
                  <a:pt x="859" y="1421"/>
                  <a:pt x="840" y="1432"/>
                  <a:pt x="839" y="1455"/>
                </a:cubicBezTo>
                <a:cubicBezTo>
                  <a:pt x="837" y="1491"/>
                  <a:pt x="862" y="1522"/>
                  <a:pt x="896" y="1533"/>
                </a:cubicBezTo>
                <a:cubicBezTo>
                  <a:pt x="900" y="1534"/>
                  <a:pt x="904" y="1534"/>
                  <a:pt x="907" y="1534"/>
                </a:cubicBezTo>
                <a:cubicBezTo>
                  <a:pt x="943" y="1534"/>
                  <a:pt x="955" y="1476"/>
                  <a:pt x="916" y="1465"/>
                </a:cubicBezTo>
                <a:cubicBezTo>
                  <a:pt x="910" y="1461"/>
                  <a:pt x="911" y="1459"/>
                  <a:pt x="911" y="1455"/>
                </a:cubicBezTo>
                <a:cubicBezTo>
                  <a:pt x="912" y="1432"/>
                  <a:pt x="895" y="1421"/>
                  <a:pt x="877" y="1421"/>
                </a:cubicBezTo>
                <a:close/>
                <a:moveTo>
                  <a:pt x="12410" y="1439"/>
                </a:moveTo>
                <a:cubicBezTo>
                  <a:pt x="12401" y="1439"/>
                  <a:pt x="12392" y="1444"/>
                  <a:pt x="12392" y="1455"/>
                </a:cubicBezTo>
                <a:lnTo>
                  <a:pt x="12392" y="1529"/>
                </a:lnTo>
                <a:cubicBezTo>
                  <a:pt x="12392" y="1541"/>
                  <a:pt x="12402" y="1547"/>
                  <a:pt x="12411" y="1547"/>
                </a:cubicBezTo>
                <a:cubicBezTo>
                  <a:pt x="12419" y="1547"/>
                  <a:pt x="12428" y="1541"/>
                  <a:pt x="12428" y="1529"/>
                </a:cubicBezTo>
                <a:lnTo>
                  <a:pt x="12428" y="1455"/>
                </a:lnTo>
                <a:cubicBezTo>
                  <a:pt x="12428" y="1444"/>
                  <a:pt x="12419" y="1439"/>
                  <a:pt x="12410" y="1439"/>
                </a:cubicBezTo>
                <a:close/>
                <a:moveTo>
                  <a:pt x="22746" y="1477"/>
                </a:moveTo>
                <a:cubicBezTo>
                  <a:pt x="22700" y="1477"/>
                  <a:pt x="22700" y="1548"/>
                  <a:pt x="22746" y="1548"/>
                </a:cubicBezTo>
                <a:lnTo>
                  <a:pt x="22775" y="1548"/>
                </a:lnTo>
                <a:cubicBezTo>
                  <a:pt x="22775" y="1548"/>
                  <a:pt x="22776" y="1548"/>
                  <a:pt x="22776" y="1548"/>
                </a:cubicBezTo>
                <a:cubicBezTo>
                  <a:pt x="22821" y="1548"/>
                  <a:pt x="22821" y="1477"/>
                  <a:pt x="22775" y="1477"/>
                </a:cubicBezTo>
                <a:close/>
                <a:moveTo>
                  <a:pt x="7080" y="1497"/>
                </a:moveTo>
                <a:cubicBezTo>
                  <a:pt x="7062" y="1497"/>
                  <a:pt x="7044" y="1508"/>
                  <a:pt x="7044" y="1531"/>
                </a:cubicBezTo>
                <a:lnTo>
                  <a:pt x="7044" y="1546"/>
                </a:lnTo>
                <a:cubicBezTo>
                  <a:pt x="7044" y="1569"/>
                  <a:pt x="7062" y="1581"/>
                  <a:pt x="7080" y="1581"/>
                </a:cubicBezTo>
                <a:cubicBezTo>
                  <a:pt x="7098" y="1581"/>
                  <a:pt x="7116" y="1569"/>
                  <a:pt x="7116" y="1546"/>
                </a:cubicBezTo>
                <a:lnTo>
                  <a:pt x="7116" y="1531"/>
                </a:lnTo>
                <a:cubicBezTo>
                  <a:pt x="7116" y="1508"/>
                  <a:pt x="7098" y="1497"/>
                  <a:pt x="7080" y="1497"/>
                </a:cubicBezTo>
                <a:close/>
                <a:moveTo>
                  <a:pt x="11975" y="1540"/>
                </a:moveTo>
                <a:cubicBezTo>
                  <a:pt x="11957" y="1540"/>
                  <a:pt x="11940" y="1551"/>
                  <a:pt x="11940" y="1575"/>
                </a:cubicBezTo>
                <a:lnTo>
                  <a:pt x="11940" y="1590"/>
                </a:lnTo>
                <a:cubicBezTo>
                  <a:pt x="11939" y="1613"/>
                  <a:pt x="11956" y="1624"/>
                  <a:pt x="11974" y="1624"/>
                </a:cubicBezTo>
                <a:cubicBezTo>
                  <a:pt x="11992" y="1624"/>
                  <a:pt x="12010" y="1613"/>
                  <a:pt x="12010" y="1590"/>
                </a:cubicBezTo>
                <a:lnTo>
                  <a:pt x="12010" y="1575"/>
                </a:lnTo>
                <a:cubicBezTo>
                  <a:pt x="12010" y="1551"/>
                  <a:pt x="11992" y="1540"/>
                  <a:pt x="11975" y="1540"/>
                </a:cubicBezTo>
                <a:close/>
                <a:moveTo>
                  <a:pt x="15098" y="1502"/>
                </a:moveTo>
                <a:cubicBezTo>
                  <a:pt x="15095" y="1502"/>
                  <a:pt x="15092" y="1502"/>
                  <a:pt x="15089" y="1503"/>
                </a:cubicBezTo>
                <a:cubicBezTo>
                  <a:pt x="15079" y="1506"/>
                  <a:pt x="15073" y="1512"/>
                  <a:pt x="15069" y="1518"/>
                </a:cubicBezTo>
                <a:cubicBezTo>
                  <a:pt x="15064" y="1509"/>
                  <a:pt x="15053" y="1502"/>
                  <a:pt x="15041" y="1502"/>
                </a:cubicBezTo>
                <a:cubicBezTo>
                  <a:pt x="15040" y="1502"/>
                  <a:pt x="15040" y="1502"/>
                  <a:pt x="15040" y="1502"/>
                </a:cubicBezTo>
                <a:cubicBezTo>
                  <a:pt x="14991" y="1502"/>
                  <a:pt x="14992" y="1571"/>
                  <a:pt x="15037" y="1572"/>
                </a:cubicBezTo>
                <a:cubicBezTo>
                  <a:pt x="15049" y="1572"/>
                  <a:pt x="15058" y="1567"/>
                  <a:pt x="15065" y="1560"/>
                </a:cubicBezTo>
                <a:cubicBezTo>
                  <a:pt x="15074" y="1592"/>
                  <a:pt x="15101" y="1619"/>
                  <a:pt x="15135" y="1629"/>
                </a:cubicBezTo>
                <a:cubicBezTo>
                  <a:pt x="15139" y="1631"/>
                  <a:pt x="15143" y="1631"/>
                  <a:pt x="15147" y="1631"/>
                </a:cubicBezTo>
                <a:cubicBezTo>
                  <a:pt x="15181" y="1631"/>
                  <a:pt x="15193" y="1574"/>
                  <a:pt x="15154" y="1561"/>
                </a:cubicBezTo>
                <a:cubicBezTo>
                  <a:pt x="15138" y="1556"/>
                  <a:pt x="15133" y="1543"/>
                  <a:pt x="15132" y="1528"/>
                </a:cubicBezTo>
                <a:cubicBezTo>
                  <a:pt x="15130" y="1512"/>
                  <a:pt x="15113" y="1502"/>
                  <a:pt x="15098" y="1502"/>
                </a:cubicBezTo>
                <a:close/>
                <a:moveTo>
                  <a:pt x="16524" y="1519"/>
                </a:moveTo>
                <a:cubicBezTo>
                  <a:pt x="16506" y="1519"/>
                  <a:pt x="16488" y="1528"/>
                  <a:pt x="16478" y="1545"/>
                </a:cubicBezTo>
                <a:cubicBezTo>
                  <a:pt x="16463" y="1569"/>
                  <a:pt x="16472" y="1606"/>
                  <a:pt x="16498" y="1619"/>
                </a:cubicBezTo>
                <a:cubicBezTo>
                  <a:pt x="16508" y="1624"/>
                  <a:pt x="16518" y="1629"/>
                  <a:pt x="16528" y="1634"/>
                </a:cubicBezTo>
                <a:cubicBezTo>
                  <a:pt x="16537" y="1639"/>
                  <a:pt x="16546" y="1641"/>
                  <a:pt x="16555" y="1641"/>
                </a:cubicBezTo>
                <a:cubicBezTo>
                  <a:pt x="16573" y="1641"/>
                  <a:pt x="16591" y="1632"/>
                  <a:pt x="16602" y="1614"/>
                </a:cubicBezTo>
                <a:cubicBezTo>
                  <a:pt x="16615" y="1591"/>
                  <a:pt x="16608" y="1555"/>
                  <a:pt x="16582" y="1541"/>
                </a:cubicBezTo>
                <a:cubicBezTo>
                  <a:pt x="16571" y="1536"/>
                  <a:pt x="16562" y="1531"/>
                  <a:pt x="16551" y="1525"/>
                </a:cubicBezTo>
                <a:cubicBezTo>
                  <a:pt x="16543" y="1521"/>
                  <a:pt x="16533" y="1519"/>
                  <a:pt x="16524" y="1519"/>
                </a:cubicBezTo>
                <a:close/>
                <a:moveTo>
                  <a:pt x="19304" y="1622"/>
                </a:moveTo>
                <a:cubicBezTo>
                  <a:pt x="19280" y="1622"/>
                  <a:pt x="19280" y="1656"/>
                  <a:pt x="19304" y="1656"/>
                </a:cubicBezTo>
                <a:cubicBezTo>
                  <a:pt x="19327" y="1656"/>
                  <a:pt x="19327" y="1622"/>
                  <a:pt x="19304" y="1622"/>
                </a:cubicBezTo>
                <a:close/>
                <a:moveTo>
                  <a:pt x="3535" y="1596"/>
                </a:moveTo>
                <a:cubicBezTo>
                  <a:pt x="3521" y="1596"/>
                  <a:pt x="3508" y="1614"/>
                  <a:pt x="3522" y="1625"/>
                </a:cubicBezTo>
                <a:cubicBezTo>
                  <a:pt x="3529" y="1632"/>
                  <a:pt x="3529" y="1637"/>
                  <a:pt x="3520" y="1644"/>
                </a:cubicBezTo>
                <a:cubicBezTo>
                  <a:pt x="3506" y="1655"/>
                  <a:pt x="3519" y="1672"/>
                  <a:pt x="3534" y="1672"/>
                </a:cubicBezTo>
                <a:cubicBezTo>
                  <a:pt x="3538" y="1672"/>
                  <a:pt x="3542" y="1671"/>
                  <a:pt x="3545" y="1669"/>
                </a:cubicBezTo>
                <a:cubicBezTo>
                  <a:pt x="3566" y="1651"/>
                  <a:pt x="3566" y="1619"/>
                  <a:pt x="3546" y="1601"/>
                </a:cubicBezTo>
                <a:cubicBezTo>
                  <a:pt x="3543" y="1597"/>
                  <a:pt x="3539" y="1596"/>
                  <a:pt x="3535" y="1596"/>
                </a:cubicBezTo>
                <a:close/>
                <a:moveTo>
                  <a:pt x="15654" y="1592"/>
                </a:moveTo>
                <a:cubicBezTo>
                  <a:pt x="15627" y="1592"/>
                  <a:pt x="15603" y="1629"/>
                  <a:pt x="15628" y="1653"/>
                </a:cubicBezTo>
                <a:lnTo>
                  <a:pt x="15644" y="1669"/>
                </a:lnTo>
                <a:cubicBezTo>
                  <a:pt x="15651" y="1676"/>
                  <a:pt x="15659" y="1679"/>
                  <a:pt x="15667" y="1679"/>
                </a:cubicBezTo>
                <a:cubicBezTo>
                  <a:pt x="15694" y="1679"/>
                  <a:pt x="15719" y="1644"/>
                  <a:pt x="15693" y="1619"/>
                </a:cubicBezTo>
                <a:lnTo>
                  <a:pt x="15678" y="1603"/>
                </a:lnTo>
                <a:cubicBezTo>
                  <a:pt x="15670" y="1596"/>
                  <a:pt x="15662" y="1592"/>
                  <a:pt x="15654" y="1592"/>
                </a:cubicBezTo>
                <a:close/>
                <a:moveTo>
                  <a:pt x="6059" y="1613"/>
                </a:moveTo>
                <a:cubicBezTo>
                  <a:pt x="6012" y="1613"/>
                  <a:pt x="6012" y="1685"/>
                  <a:pt x="6059" y="1685"/>
                </a:cubicBezTo>
                <a:cubicBezTo>
                  <a:pt x="6105" y="1685"/>
                  <a:pt x="6105" y="1613"/>
                  <a:pt x="6059" y="1613"/>
                </a:cubicBezTo>
                <a:close/>
                <a:moveTo>
                  <a:pt x="13759" y="1545"/>
                </a:moveTo>
                <a:cubicBezTo>
                  <a:pt x="13753" y="1545"/>
                  <a:pt x="13747" y="1546"/>
                  <a:pt x="13742" y="1549"/>
                </a:cubicBezTo>
                <a:cubicBezTo>
                  <a:pt x="13723" y="1560"/>
                  <a:pt x="13721" y="1581"/>
                  <a:pt x="13728" y="1598"/>
                </a:cubicBezTo>
                <a:cubicBezTo>
                  <a:pt x="13738" y="1623"/>
                  <a:pt x="13749" y="1648"/>
                  <a:pt x="13760" y="1672"/>
                </a:cubicBezTo>
                <a:cubicBezTo>
                  <a:pt x="13766" y="1684"/>
                  <a:pt x="13779" y="1689"/>
                  <a:pt x="13792" y="1689"/>
                </a:cubicBezTo>
                <a:cubicBezTo>
                  <a:pt x="13798" y="1689"/>
                  <a:pt x="13804" y="1688"/>
                  <a:pt x="13809" y="1686"/>
                </a:cubicBezTo>
                <a:cubicBezTo>
                  <a:pt x="13827" y="1675"/>
                  <a:pt x="13831" y="1654"/>
                  <a:pt x="13822" y="1637"/>
                </a:cubicBezTo>
                <a:cubicBezTo>
                  <a:pt x="13812" y="1612"/>
                  <a:pt x="13801" y="1587"/>
                  <a:pt x="13790" y="1562"/>
                </a:cubicBezTo>
                <a:cubicBezTo>
                  <a:pt x="13784" y="1550"/>
                  <a:pt x="13772" y="1545"/>
                  <a:pt x="13759" y="1545"/>
                </a:cubicBezTo>
                <a:close/>
                <a:moveTo>
                  <a:pt x="10307" y="1562"/>
                </a:moveTo>
                <a:cubicBezTo>
                  <a:pt x="10298" y="1562"/>
                  <a:pt x="10288" y="1565"/>
                  <a:pt x="10280" y="1569"/>
                </a:cubicBezTo>
                <a:cubicBezTo>
                  <a:pt x="10254" y="1585"/>
                  <a:pt x="10247" y="1616"/>
                  <a:pt x="10260" y="1643"/>
                </a:cubicBezTo>
                <a:cubicBezTo>
                  <a:pt x="10266" y="1653"/>
                  <a:pt x="10271" y="1661"/>
                  <a:pt x="10276" y="1672"/>
                </a:cubicBezTo>
                <a:cubicBezTo>
                  <a:pt x="10285" y="1690"/>
                  <a:pt x="10303" y="1699"/>
                  <a:pt x="10322" y="1699"/>
                </a:cubicBezTo>
                <a:cubicBezTo>
                  <a:pt x="10332" y="1699"/>
                  <a:pt x="10341" y="1696"/>
                  <a:pt x="10349" y="1692"/>
                </a:cubicBezTo>
                <a:cubicBezTo>
                  <a:pt x="10376" y="1676"/>
                  <a:pt x="10382" y="1645"/>
                  <a:pt x="10369" y="1619"/>
                </a:cubicBezTo>
                <a:cubicBezTo>
                  <a:pt x="10364" y="1608"/>
                  <a:pt x="10359" y="1599"/>
                  <a:pt x="10354" y="1588"/>
                </a:cubicBezTo>
                <a:cubicBezTo>
                  <a:pt x="10344" y="1571"/>
                  <a:pt x="10325" y="1562"/>
                  <a:pt x="10307" y="1562"/>
                </a:cubicBezTo>
                <a:close/>
                <a:moveTo>
                  <a:pt x="1804" y="1675"/>
                </a:moveTo>
                <a:cubicBezTo>
                  <a:pt x="1770" y="1675"/>
                  <a:pt x="1758" y="1733"/>
                  <a:pt x="1797" y="1745"/>
                </a:cubicBezTo>
                <a:cubicBezTo>
                  <a:pt x="1813" y="1751"/>
                  <a:pt x="1827" y="1756"/>
                  <a:pt x="1842" y="1761"/>
                </a:cubicBezTo>
                <a:cubicBezTo>
                  <a:pt x="1846" y="1762"/>
                  <a:pt x="1850" y="1763"/>
                  <a:pt x="1854" y="1763"/>
                </a:cubicBezTo>
                <a:cubicBezTo>
                  <a:pt x="1888" y="1763"/>
                  <a:pt x="1901" y="1706"/>
                  <a:pt x="1862" y="1693"/>
                </a:cubicBezTo>
                <a:cubicBezTo>
                  <a:pt x="1846" y="1688"/>
                  <a:pt x="1831" y="1682"/>
                  <a:pt x="1817" y="1677"/>
                </a:cubicBezTo>
                <a:cubicBezTo>
                  <a:pt x="1812" y="1676"/>
                  <a:pt x="1808" y="1675"/>
                  <a:pt x="1804" y="1675"/>
                </a:cubicBezTo>
                <a:close/>
                <a:moveTo>
                  <a:pt x="4497" y="1714"/>
                </a:moveTo>
                <a:cubicBezTo>
                  <a:pt x="4450" y="1714"/>
                  <a:pt x="4450" y="1785"/>
                  <a:pt x="4497" y="1785"/>
                </a:cubicBezTo>
                <a:cubicBezTo>
                  <a:pt x="4541" y="1785"/>
                  <a:pt x="4542" y="1714"/>
                  <a:pt x="4497" y="1714"/>
                </a:cubicBezTo>
                <a:close/>
                <a:moveTo>
                  <a:pt x="23422" y="1646"/>
                </a:moveTo>
                <a:cubicBezTo>
                  <a:pt x="23401" y="1646"/>
                  <a:pt x="23379" y="1663"/>
                  <a:pt x="23385" y="1690"/>
                </a:cubicBezTo>
                <a:lnTo>
                  <a:pt x="23400" y="1764"/>
                </a:lnTo>
                <a:cubicBezTo>
                  <a:pt x="23404" y="1782"/>
                  <a:pt x="23417" y="1789"/>
                  <a:pt x="23431" y="1789"/>
                </a:cubicBezTo>
                <a:cubicBezTo>
                  <a:pt x="23451" y="1789"/>
                  <a:pt x="23474" y="1772"/>
                  <a:pt x="23469" y="1745"/>
                </a:cubicBezTo>
                <a:cubicBezTo>
                  <a:pt x="23461" y="1721"/>
                  <a:pt x="23457" y="1696"/>
                  <a:pt x="23453" y="1671"/>
                </a:cubicBezTo>
                <a:cubicBezTo>
                  <a:pt x="23449" y="1653"/>
                  <a:pt x="23436" y="1646"/>
                  <a:pt x="23422" y="1646"/>
                </a:cubicBezTo>
                <a:close/>
                <a:moveTo>
                  <a:pt x="2436" y="1723"/>
                </a:moveTo>
                <a:cubicBezTo>
                  <a:pt x="2392" y="1723"/>
                  <a:pt x="2391" y="1795"/>
                  <a:pt x="2436" y="1795"/>
                </a:cubicBezTo>
                <a:cubicBezTo>
                  <a:pt x="2482" y="1795"/>
                  <a:pt x="2482" y="1723"/>
                  <a:pt x="2436" y="1723"/>
                </a:cubicBezTo>
                <a:close/>
                <a:moveTo>
                  <a:pt x="2722" y="1712"/>
                </a:moveTo>
                <a:cubicBezTo>
                  <a:pt x="2691" y="1712"/>
                  <a:pt x="2669" y="1759"/>
                  <a:pt x="2703" y="1777"/>
                </a:cubicBezTo>
                <a:cubicBezTo>
                  <a:pt x="2714" y="1782"/>
                  <a:pt x="2723" y="1787"/>
                  <a:pt x="2733" y="1792"/>
                </a:cubicBezTo>
                <a:cubicBezTo>
                  <a:pt x="2739" y="1795"/>
                  <a:pt x="2745" y="1797"/>
                  <a:pt x="2751" y="1797"/>
                </a:cubicBezTo>
                <a:cubicBezTo>
                  <a:pt x="2783" y="1797"/>
                  <a:pt x="2805" y="1750"/>
                  <a:pt x="2769" y="1732"/>
                </a:cubicBezTo>
                <a:cubicBezTo>
                  <a:pt x="2759" y="1726"/>
                  <a:pt x="2749" y="1721"/>
                  <a:pt x="2739" y="1716"/>
                </a:cubicBezTo>
                <a:cubicBezTo>
                  <a:pt x="2733" y="1713"/>
                  <a:pt x="2728" y="1712"/>
                  <a:pt x="2722" y="1712"/>
                </a:cubicBezTo>
                <a:close/>
                <a:moveTo>
                  <a:pt x="3870" y="1712"/>
                </a:moveTo>
                <a:cubicBezTo>
                  <a:pt x="3865" y="1712"/>
                  <a:pt x="3860" y="1713"/>
                  <a:pt x="3855" y="1714"/>
                </a:cubicBezTo>
                <a:cubicBezTo>
                  <a:pt x="3816" y="1723"/>
                  <a:pt x="3827" y="1782"/>
                  <a:pt x="3865" y="1784"/>
                </a:cubicBezTo>
                <a:cubicBezTo>
                  <a:pt x="3871" y="1794"/>
                  <a:pt x="3883" y="1799"/>
                  <a:pt x="3894" y="1799"/>
                </a:cubicBezTo>
                <a:cubicBezTo>
                  <a:pt x="3900" y="1799"/>
                  <a:pt x="3907" y="1798"/>
                  <a:pt x="3912" y="1795"/>
                </a:cubicBezTo>
                <a:cubicBezTo>
                  <a:pt x="3931" y="1784"/>
                  <a:pt x="3933" y="1763"/>
                  <a:pt x="3926" y="1745"/>
                </a:cubicBezTo>
                <a:cubicBezTo>
                  <a:pt x="3915" y="1723"/>
                  <a:pt x="3892" y="1712"/>
                  <a:pt x="3870" y="1712"/>
                </a:cubicBezTo>
                <a:close/>
                <a:moveTo>
                  <a:pt x="13042" y="1674"/>
                </a:moveTo>
                <a:cubicBezTo>
                  <a:pt x="13024" y="1674"/>
                  <a:pt x="13005" y="1684"/>
                  <a:pt x="12995" y="1701"/>
                </a:cubicBezTo>
                <a:cubicBezTo>
                  <a:pt x="12979" y="1727"/>
                  <a:pt x="12989" y="1759"/>
                  <a:pt x="13015" y="1775"/>
                </a:cubicBezTo>
                <a:cubicBezTo>
                  <a:pt x="13030" y="1785"/>
                  <a:pt x="13045" y="1795"/>
                  <a:pt x="13059" y="1805"/>
                </a:cubicBezTo>
                <a:cubicBezTo>
                  <a:pt x="13066" y="1810"/>
                  <a:pt x="13075" y="1812"/>
                  <a:pt x="13084" y="1812"/>
                </a:cubicBezTo>
                <a:cubicBezTo>
                  <a:pt x="13103" y="1812"/>
                  <a:pt x="13123" y="1802"/>
                  <a:pt x="13132" y="1785"/>
                </a:cubicBezTo>
                <a:cubicBezTo>
                  <a:pt x="13147" y="1759"/>
                  <a:pt x="13136" y="1727"/>
                  <a:pt x="13113" y="1712"/>
                </a:cubicBezTo>
                <a:cubicBezTo>
                  <a:pt x="13097" y="1701"/>
                  <a:pt x="13083" y="1692"/>
                  <a:pt x="13068" y="1681"/>
                </a:cubicBezTo>
                <a:cubicBezTo>
                  <a:pt x="13060" y="1676"/>
                  <a:pt x="13051" y="1674"/>
                  <a:pt x="13042" y="1674"/>
                </a:cubicBezTo>
                <a:close/>
                <a:moveTo>
                  <a:pt x="6525" y="1720"/>
                </a:moveTo>
                <a:cubicBezTo>
                  <a:pt x="6507" y="1720"/>
                  <a:pt x="6489" y="1732"/>
                  <a:pt x="6489" y="1755"/>
                </a:cubicBezTo>
                <a:lnTo>
                  <a:pt x="6489" y="1785"/>
                </a:lnTo>
                <a:cubicBezTo>
                  <a:pt x="6489" y="1808"/>
                  <a:pt x="6506" y="1820"/>
                  <a:pt x="6524" y="1820"/>
                </a:cubicBezTo>
                <a:cubicBezTo>
                  <a:pt x="6541" y="1820"/>
                  <a:pt x="6559" y="1808"/>
                  <a:pt x="6560" y="1785"/>
                </a:cubicBezTo>
                <a:lnTo>
                  <a:pt x="6560" y="1755"/>
                </a:lnTo>
                <a:cubicBezTo>
                  <a:pt x="6560" y="1732"/>
                  <a:pt x="6543" y="1720"/>
                  <a:pt x="6525" y="1720"/>
                </a:cubicBezTo>
                <a:close/>
                <a:moveTo>
                  <a:pt x="17021" y="1714"/>
                </a:moveTo>
                <a:cubicBezTo>
                  <a:pt x="16980" y="1714"/>
                  <a:pt x="16944" y="1767"/>
                  <a:pt x="16981" y="1805"/>
                </a:cubicBezTo>
                <a:cubicBezTo>
                  <a:pt x="16987" y="1810"/>
                  <a:pt x="16991" y="1815"/>
                  <a:pt x="16996" y="1821"/>
                </a:cubicBezTo>
                <a:cubicBezTo>
                  <a:pt x="17007" y="1832"/>
                  <a:pt x="17020" y="1836"/>
                  <a:pt x="17032" y="1836"/>
                </a:cubicBezTo>
                <a:cubicBezTo>
                  <a:pt x="17073" y="1836"/>
                  <a:pt x="17110" y="1783"/>
                  <a:pt x="17073" y="1745"/>
                </a:cubicBezTo>
                <a:lnTo>
                  <a:pt x="17057" y="1730"/>
                </a:lnTo>
                <a:cubicBezTo>
                  <a:pt x="17046" y="1719"/>
                  <a:pt x="17033" y="1714"/>
                  <a:pt x="17021" y="1714"/>
                </a:cubicBezTo>
                <a:close/>
                <a:moveTo>
                  <a:pt x="19438" y="1770"/>
                </a:moveTo>
                <a:cubicBezTo>
                  <a:pt x="19426" y="1770"/>
                  <a:pt x="19414" y="1783"/>
                  <a:pt x="19422" y="1798"/>
                </a:cubicBezTo>
                <a:cubicBezTo>
                  <a:pt x="19428" y="1808"/>
                  <a:pt x="19433" y="1818"/>
                  <a:pt x="19437" y="1828"/>
                </a:cubicBezTo>
                <a:cubicBezTo>
                  <a:pt x="19441" y="1835"/>
                  <a:pt x="19446" y="1837"/>
                  <a:pt x="19451" y="1837"/>
                </a:cubicBezTo>
                <a:cubicBezTo>
                  <a:pt x="19463" y="1837"/>
                  <a:pt x="19475" y="1825"/>
                  <a:pt x="19468" y="1810"/>
                </a:cubicBezTo>
                <a:cubicBezTo>
                  <a:pt x="19463" y="1800"/>
                  <a:pt x="19457" y="1790"/>
                  <a:pt x="19452" y="1780"/>
                </a:cubicBezTo>
                <a:cubicBezTo>
                  <a:pt x="19449" y="1773"/>
                  <a:pt x="19443" y="1770"/>
                  <a:pt x="19438" y="1770"/>
                </a:cubicBezTo>
                <a:close/>
                <a:moveTo>
                  <a:pt x="18929" y="1721"/>
                </a:moveTo>
                <a:cubicBezTo>
                  <a:pt x="18920" y="1721"/>
                  <a:pt x="18911" y="1723"/>
                  <a:pt x="18902" y="1727"/>
                </a:cubicBezTo>
                <a:cubicBezTo>
                  <a:pt x="18892" y="1733"/>
                  <a:pt x="18882" y="1738"/>
                  <a:pt x="18872" y="1743"/>
                </a:cubicBezTo>
                <a:cubicBezTo>
                  <a:pt x="18845" y="1756"/>
                  <a:pt x="18839" y="1791"/>
                  <a:pt x="18852" y="1817"/>
                </a:cubicBezTo>
                <a:cubicBezTo>
                  <a:pt x="18862" y="1834"/>
                  <a:pt x="18880" y="1843"/>
                  <a:pt x="18898" y="1843"/>
                </a:cubicBezTo>
                <a:cubicBezTo>
                  <a:pt x="18907" y="1843"/>
                  <a:pt x="18916" y="1841"/>
                  <a:pt x="18925" y="1836"/>
                </a:cubicBezTo>
                <a:cubicBezTo>
                  <a:pt x="18936" y="1831"/>
                  <a:pt x="18945" y="1826"/>
                  <a:pt x="18955" y="1821"/>
                </a:cubicBezTo>
                <a:cubicBezTo>
                  <a:pt x="18982" y="1807"/>
                  <a:pt x="18988" y="1771"/>
                  <a:pt x="18975" y="1747"/>
                </a:cubicBezTo>
                <a:cubicBezTo>
                  <a:pt x="18965" y="1730"/>
                  <a:pt x="18947" y="1721"/>
                  <a:pt x="18929" y="1721"/>
                </a:cubicBezTo>
                <a:close/>
                <a:moveTo>
                  <a:pt x="19965" y="1737"/>
                </a:moveTo>
                <a:cubicBezTo>
                  <a:pt x="19896" y="1737"/>
                  <a:pt x="19896" y="1844"/>
                  <a:pt x="19965" y="1844"/>
                </a:cubicBezTo>
                <a:lnTo>
                  <a:pt x="19996" y="1844"/>
                </a:lnTo>
                <a:cubicBezTo>
                  <a:pt x="20065" y="1844"/>
                  <a:pt x="20065" y="1737"/>
                  <a:pt x="19996" y="1737"/>
                </a:cubicBezTo>
                <a:close/>
                <a:moveTo>
                  <a:pt x="21978" y="1746"/>
                </a:moveTo>
                <a:cubicBezTo>
                  <a:pt x="21960" y="1746"/>
                  <a:pt x="21942" y="1758"/>
                  <a:pt x="21942" y="1781"/>
                </a:cubicBezTo>
                <a:lnTo>
                  <a:pt x="21942" y="1811"/>
                </a:lnTo>
                <a:cubicBezTo>
                  <a:pt x="21942" y="1834"/>
                  <a:pt x="21960" y="1846"/>
                  <a:pt x="21978" y="1846"/>
                </a:cubicBezTo>
                <a:cubicBezTo>
                  <a:pt x="21996" y="1846"/>
                  <a:pt x="22013" y="1834"/>
                  <a:pt x="22013" y="1811"/>
                </a:cubicBezTo>
                <a:lnTo>
                  <a:pt x="22013" y="1781"/>
                </a:lnTo>
                <a:cubicBezTo>
                  <a:pt x="22013" y="1758"/>
                  <a:pt x="21996" y="1746"/>
                  <a:pt x="21978" y="1746"/>
                </a:cubicBezTo>
                <a:close/>
                <a:moveTo>
                  <a:pt x="333" y="1779"/>
                </a:moveTo>
                <a:cubicBezTo>
                  <a:pt x="288" y="1779"/>
                  <a:pt x="287" y="1849"/>
                  <a:pt x="333" y="1849"/>
                </a:cubicBezTo>
                <a:cubicBezTo>
                  <a:pt x="380" y="1849"/>
                  <a:pt x="380" y="1779"/>
                  <a:pt x="333" y="1779"/>
                </a:cubicBezTo>
                <a:close/>
                <a:moveTo>
                  <a:pt x="14694" y="1710"/>
                </a:moveTo>
                <a:cubicBezTo>
                  <a:pt x="14670" y="1710"/>
                  <a:pt x="14649" y="1727"/>
                  <a:pt x="14641" y="1748"/>
                </a:cubicBezTo>
                <a:cubicBezTo>
                  <a:pt x="14636" y="1764"/>
                  <a:pt x="14631" y="1779"/>
                  <a:pt x="14627" y="1792"/>
                </a:cubicBezTo>
                <a:cubicBezTo>
                  <a:pt x="14617" y="1821"/>
                  <a:pt x="14637" y="1852"/>
                  <a:pt x="14663" y="1858"/>
                </a:cubicBezTo>
                <a:cubicBezTo>
                  <a:pt x="14668" y="1860"/>
                  <a:pt x="14672" y="1860"/>
                  <a:pt x="14676" y="1860"/>
                </a:cubicBezTo>
                <a:cubicBezTo>
                  <a:pt x="14700" y="1860"/>
                  <a:pt x="14720" y="1844"/>
                  <a:pt x="14728" y="1822"/>
                </a:cubicBezTo>
                <a:cubicBezTo>
                  <a:pt x="14734" y="1806"/>
                  <a:pt x="14739" y="1791"/>
                  <a:pt x="14744" y="1777"/>
                </a:cubicBezTo>
                <a:cubicBezTo>
                  <a:pt x="14754" y="1749"/>
                  <a:pt x="14734" y="1718"/>
                  <a:pt x="14707" y="1712"/>
                </a:cubicBezTo>
                <a:cubicBezTo>
                  <a:pt x="14703" y="1710"/>
                  <a:pt x="14698" y="1710"/>
                  <a:pt x="14694" y="1710"/>
                </a:cubicBezTo>
                <a:close/>
                <a:moveTo>
                  <a:pt x="11177" y="1778"/>
                </a:moveTo>
                <a:cubicBezTo>
                  <a:pt x="11159" y="1778"/>
                  <a:pt x="11141" y="1789"/>
                  <a:pt x="11141" y="1812"/>
                </a:cubicBezTo>
                <a:lnTo>
                  <a:pt x="11141" y="1828"/>
                </a:lnTo>
                <a:cubicBezTo>
                  <a:pt x="11141" y="1851"/>
                  <a:pt x="11159" y="1863"/>
                  <a:pt x="11177" y="1863"/>
                </a:cubicBezTo>
                <a:cubicBezTo>
                  <a:pt x="11195" y="1863"/>
                  <a:pt x="11213" y="1851"/>
                  <a:pt x="11213" y="1828"/>
                </a:cubicBezTo>
                <a:lnTo>
                  <a:pt x="11213" y="1812"/>
                </a:lnTo>
                <a:cubicBezTo>
                  <a:pt x="11213" y="1789"/>
                  <a:pt x="11195" y="1778"/>
                  <a:pt x="11177" y="1778"/>
                </a:cubicBezTo>
                <a:close/>
                <a:moveTo>
                  <a:pt x="16494" y="1792"/>
                </a:moveTo>
                <a:cubicBezTo>
                  <a:pt x="16451" y="1792"/>
                  <a:pt x="16450" y="1864"/>
                  <a:pt x="16495" y="1864"/>
                </a:cubicBezTo>
                <a:lnTo>
                  <a:pt x="16525" y="1864"/>
                </a:lnTo>
                <a:cubicBezTo>
                  <a:pt x="16571" y="1864"/>
                  <a:pt x="16571" y="1792"/>
                  <a:pt x="16525" y="1792"/>
                </a:cubicBezTo>
                <a:lnTo>
                  <a:pt x="16495" y="1792"/>
                </a:lnTo>
                <a:cubicBezTo>
                  <a:pt x="16494" y="1792"/>
                  <a:pt x="16494" y="1792"/>
                  <a:pt x="16494" y="1792"/>
                </a:cubicBezTo>
                <a:close/>
                <a:moveTo>
                  <a:pt x="11919" y="1786"/>
                </a:moveTo>
                <a:cubicBezTo>
                  <a:pt x="11896" y="1786"/>
                  <a:pt x="11873" y="1792"/>
                  <a:pt x="11852" y="1802"/>
                </a:cubicBezTo>
                <a:cubicBezTo>
                  <a:pt x="11816" y="1819"/>
                  <a:pt x="11838" y="1868"/>
                  <a:pt x="11871" y="1868"/>
                </a:cubicBezTo>
                <a:cubicBezTo>
                  <a:pt x="11876" y="1868"/>
                  <a:pt x="11881" y="1866"/>
                  <a:pt x="11886" y="1864"/>
                </a:cubicBezTo>
                <a:cubicBezTo>
                  <a:pt x="11896" y="1859"/>
                  <a:pt x="11905" y="1857"/>
                  <a:pt x="11915" y="1857"/>
                </a:cubicBezTo>
                <a:cubicBezTo>
                  <a:pt x="11926" y="1857"/>
                  <a:pt x="11937" y="1860"/>
                  <a:pt x="11948" y="1865"/>
                </a:cubicBezTo>
                <a:cubicBezTo>
                  <a:pt x="11951" y="1866"/>
                  <a:pt x="11954" y="1866"/>
                  <a:pt x="11957" y="1866"/>
                </a:cubicBezTo>
                <a:cubicBezTo>
                  <a:pt x="11973" y="1866"/>
                  <a:pt x="11989" y="1853"/>
                  <a:pt x="11993" y="1840"/>
                </a:cubicBezTo>
                <a:cubicBezTo>
                  <a:pt x="11999" y="1819"/>
                  <a:pt x="11987" y="1803"/>
                  <a:pt x="11968" y="1796"/>
                </a:cubicBezTo>
                <a:cubicBezTo>
                  <a:pt x="11952" y="1789"/>
                  <a:pt x="11935" y="1786"/>
                  <a:pt x="11919" y="1786"/>
                </a:cubicBezTo>
                <a:close/>
                <a:moveTo>
                  <a:pt x="21827" y="1806"/>
                </a:moveTo>
                <a:cubicBezTo>
                  <a:pt x="21810" y="1806"/>
                  <a:pt x="21792" y="1817"/>
                  <a:pt x="21792" y="1840"/>
                </a:cubicBezTo>
                <a:lnTo>
                  <a:pt x="21792" y="1855"/>
                </a:lnTo>
                <a:cubicBezTo>
                  <a:pt x="21792" y="1878"/>
                  <a:pt x="21810" y="1890"/>
                  <a:pt x="21827" y="1890"/>
                </a:cubicBezTo>
                <a:cubicBezTo>
                  <a:pt x="21845" y="1890"/>
                  <a:pt x="21863" y="1878"/>
                  <a:pt x="21863" y="1855"/>
                </a:cubicBezTo>
                <a:lnTo>
                  <a:pt x="21863" y="1840"/>
                </a:lnTo>
                <a:cubicBezTo>
                  <a:pt x="21863" y="1817"/>
                  <a:pt x="21845" y="1806"/>
                  <a:pt x="21827" y="1806"/>
                </a:cubicBezTo>
                <a:close/>
                <a:moveTo>
                  <a:pt x="24624" y="1829"/>
                </a:moveTo>
                <a:cubicBezTo>
                  <a:pt x="24579" y="1829"/>
                  <a:pt x="24579" y="1900"/>
                  <a:pt x="24624" y="1900"/>
                </a:cubicBezTo>
                <a:lnTo>
                  <a:pt x="24640" y="1900"/>
                </a:lnTo>
                <a:cubicBezTo>
                  <a:pt x="24686" y="1900"/>
                  <a:pt x="24686" y="1829"/>
                  <a:pt x="24640" y="1829"/>
                </a:cubicBezTo>
                <a:close/>
                <a:moveTo>
                  <a:pt x="20990" y="1770"/>
                </a:moveTo>
                <a:cubicBezTo>
                  <a:pt x="20954" y="1770"/>
                  <a:pt x="20917" y="1809"/>
                  <a:pt x="20940" y="1850"/>
                </a:cubicBezTo>
                <a:cubicBezTo>
                  <a:pt x="20960" y="1886"/>
                  <a:pt x="20991" y="1902"/>
                  <a:pt x="21030" y="1907"/>
                </a:cubicBezTo>
                <a:cubicBezTo>
                  <a:pt x="21032" y="1907"/>
                  <a:pt x="21033" y="1907"/>
                  <a:pt x="21035" y="1907"/>
                </a:cubicBezTo>
                <a:cubicBezTo>
                  <a:pt x="21062" y="1907"/>
                  <a:pt x="21083" y="1879"/>
                  <a:pt x="21083" y="1853"/>
                </a:cubicBezTo>
                <a:cubicBezTo>
                  <a:pt x="21083" y="1823"/>
                  <a:pt x="21061" y="1805"/>
                  <a:pt x="21034" y="1799"/>
                </a:cubicBezTo>
                <a:cubicBezTo>
                  <a:pt x="21033" y="1798"/>
                  <a:pt x="21033" y="1797"/>
                  <a:pt x="21031" y="1796"/>
                </a:cubicBezTo>
                <a:cubicBezTo>
                  <a:pt x="21021" y="1777"/>
                  <a:pt x="21005" y="1770"/>
                  <a:pt x="20990" y="1770"/>
                </a:cubicBezTo>
                <a:close/>
                <a:moveTo>
                  <a:pt x="20595" y="1847"/>
                </a:moveTo>
                <a:cubicBezTo>
                  <a:pt x="20549" y="1847"/>
                  <a:pt x="20549" y="1917"/>
                  <a:pt x="20595" y="1917"/>
                </a:cubicBezTo>
                <a:cubicBezTo>
                  <a:pt x="20595" y="1917"/>
                  <a:pt x="20596" y="1917"/>
                  <a:pt x="20596" y="1917"/>
                </a:cubicBezTo>
                <a:cubicBezTo>
                  <a:pt x="20641" y="1917"/>
                  <a:pt x="20641" y="1847"/>
                  <a:pt x="20595" y="1847"/>
                </a:cubicBezTo>
                <a:close/>
                <a:moveTo>
                  <a:pt x="9691" y="1820"/>
                </a:moveTo>
                <a:cubicBezTo>
                  <a:pt x="9673" y="1820"/>
                  <a:pt x="9654" y="1831"/>
                  <a:pt x="9654" y="1854"/>
                </a:cubicBezTo>
                <a:cubicBezTo>
                  <a:pt x="9652" y="1890"/>
                  <a:pt x="9675" y="1921"/>
                  <a:pt x="9710" y="1932"/>
                </a:cubicBezTo>
                <a:cubicBezTo>
                  <a:pt x="9714" y="1933"/>
                  <a:pt x="9718" y="1934"/>
                  <a:pt x="9722" y="1934"/>
                </a:cubicBezTo>
                <a:cubicBezTo>
                  <a:pt x="9757" y="1934"/>
                  <a:pt x="9769" y="1875"/>
                  <a:pt x="9730" y="1864"/>
                </a:cubicBezTo>
                <a:cubicBezTo>
                  <a:pt x="9723" y="1861"/>
                  <a:pt x="9725" y="1858"/>
                  <a:pt x="9725" y="1854"/>
                </a:cubicBezTo>
                <a:cubicBezTo>
                  <a:pt x="9726" y="1831"/>
                  <a:pt x="9709" y="1820"/>
                  <a:pt x="9691" y="1820"/>
                </a:cubicBezTo>
                <a:close/>
                <a:moveTo>
                  <a:pt x="18130" y="1873"/>
                </a:moveTo>
                <a:cubicBezTo>
                  <a:pt x="18125" y="1873"/>
                  <a:pt x="18120" y="1875"/>
                  <a:pt x="18116" y="1880"/>
                </a:cubicBezTo>
                <a:cubicBezTo>
                  <a:pt x="18103" y="1899"/>
                  <a:pt x="18086" y="1912"/>
                  <a:pt x="18066" y="1918"/>
                </a:cubicBezTo>
                <a:cubicBezTo>
                  <a:pt x="18047" y="1926"/>
                  <a:pt x="18053" y="1954"/>
                  <a:pt x="18070" y="1954"/>
                </a:cubicBezTo>
                <a:cubicBezTo>
                  <a:pt x="18072" y="1954"/>
                  <a:pt x="18073" y="1953"/>
                  <a:pt x="18075" y="1953"/>
                </a:cubicBezTo>
                <a:cubicBezTo>
                  <a:pt x="18105" y="1941"/>
                  <a:pt x="18127" y="1923"/>
                  <a:pt x="18147" y="1899"/>
                </a:cubicBezTo>
                <a:cubicBezTo>
                  <a:pt x="18156" y="1886"/>
                  <a:pt x="18143" y="1873"/>
                  <a:pt x="18130" y="1873"/>
                </a:cubicBezTo>
                <a:close/>
                <a:moveTo>
                  <a:pt x="8337" y="1890"/>
                </a:moveTo>
                <a:cubicBezTo>
                  <a:pt x="8291" y="1890"/>
                  <a:pt x="8291" y="1960"/>
                  <a:pt x="8337" y="1960"/>
                </a:cubicBezTo>
                <a:lnTo>
                  <a:pt x="8367" y="1960"/>
                </a:lnTo>
                <a:cubicBezTo>
                  <a:pt x="8368" y="1960"/>
                  <a:pt x="8369" y="1960"/>
                  <a:pt x="8369" y="1960"/>
                </a:cubicBezTo>
                <a:cubicBezTo>
                  <a:pt x="8413" y="1960"/>
                  <a:pt x="8414" y="1890"/>
                  <a:pt x="8367" y="1890"/>
                </a:cubicBezTo>
                <a:close/>
                <a:moveTo>
                  <a:pt x="2676" y="1906"/>
                </a:moveTo>
                <a:cubicBezTo>
                  <a:pt x="2632" y="1906"/>
                  <a:pt x="2632" y="1976"/>
                  <a:pt x="2677" y="1976"/>
                </a:cubicBezTo>
                <a:cubicBezTo>
                  <a:pt x="2723" y="1976"/>
                  <a:pt x="2723" y="1906"/>
                  <a:pt x="2677" y="1906"/>
                </a:cubicBezTo>
                <a:cubicBezTo>
                  <a:pt x="2677" y="1906"/>
                  <a:pt x="2676" y="1906"/>
                  <a:pt x="2676" y="1906"/>
                </a:cubicBezTo>
                <a:close/>
                <a:moveTo>
                  <a:pt x="15895" y="1896"/>
                </a:moveTo>
                <a:cubicBezTo>
                  <a:pt x="15877" y="1896"/>
                  <a:pt x="15859" y="1908"/>
                  <a:pt x="15859" y="1931"/>
                </a:cubicBezTo>
                <a:lnTo>
                  <a:pt x="15859" y="1946"/>
                </a:lnTo>
                <a:cubicBezTo>
                  <a:pt x="15859" y="1969"/>
                  <a:pt x="15876" y="1980"/>
                  <a:pt x="15894" y="1980"/>
                </a:cubicBezTo>
                <a:cubicBezTo>
                  <a:pt x="15911" y="1980"/>
                  <a:pt x="15929" y="1969"/>
                  <a:pt x="15929" y="1946"/>
                </a:cubicBezTo>
                <a:lnTo>
                  <a:pt x="15929" y="1931"/>
                </a:lnTo>
                <a:cubicBezTo>
                  <a:pt x="15930" y="1908"/>
                  <a:pt x="15912" y="1896"/>
                  <a:pt x="15895" y="1896"/>
                </a:cubicBezTo>
                <a:close/>
                <a:moveTo>
                  <a:pt x="5231" y="1912"/>
                </a:moveTo>
                <a:cubicBezTo>
                  <a:pt x="5185" y="1912"/>
                  <a:pt x="5185" y="1983"/>
                  <a:pt x="5231" y="1983"/>
                </a:cubicBezTo>
                <a:lnTo>
                  <a:pt x="5247" y="1983"/>
                </a:lnTo>
                <a:cubicBezTo>
                  <a:pt x="5293" y="1983"/>
                  <a:pt x="5293" y="1912"/>
                  <a:pt x="5247" y="1912"/>
                </a:cubicBezTo>
                <a:close/>
                <a:moveTo>
                  <a:pt x="8668" y="1921"/>
                </a:moveTo>
                <a:cubicBezTo>
                  <a:pt x="8622" y="1921"/>
                  <a:pt x="8622" y="1991"/>
                  <a:pt x="8668" y="1991"/>
                </a:cubicBezTo>
                <a:lnTo>
                  <a:pt x="8698" y="1991"/>
                </a:lnTo>
                <a:cubicBezTo>
                  <a:pt x="8745" y="1991"/>
                  <a:pt x="8745" y="1921"/>
                  <a:pt x="8698" y="1921"/>
                </a:cubicBezTo>
                <a:close/>
                <a:moveTo>
                  <a:pt x="5441" y="1928"/>
                </a:moveTo>
                <a:cubicBezTo>
                  <a:pt x="5395" y="1928"/>
                  <a:pt x="5395" y="1999"/>
                  <a:pt x="5441" y="1999"/>
                </a:cubicBezTo>
                <a:cubicBezTo>
                  <a:pt x="5488" y="1999"/>
                  <a:pt x="5488" y="1928"/>
                  <a:pt x="5441" y="1928"/>
                </a:cubicBezTo>
                <a:close/>
                <a:moveTo>
                  <a:pt x="7766" y="1933"/>
                </a:moveTo>
                <a:cubicBezTo>
                  <a:pt x="7720" y="1933"/>
                  <a:pt x="7720" y="2004"/>
                  <a:pt x="7766" y="2004"/>
                </a:cubicBezTo>
                <a:cubicBezTo>
                  <a:pt x="7812" y="2004"/>
                  <a:pt x="7812" y="1933"/>
                  <a:pt x="7766" y="1933"/>
                </a:cubicBezTo>
                <a:close/>
                <a:moveTo>
                  <a:pt x="2256" y="1855"/>
                </a:moveTo>
                <a:cubicBezTo>
                  <a:pt x="2210" y="1855"/>
                  <a:pt x="2180" y="1926"/>
                  <a:pt x="2230" y="1955"/>
                </a:cubicBezTo>
                <a:cubicBezTo>
                  <a:pt x="2255" y="1971"/>
                  <a:pt x="2279" y="1985"/>
                  <a:pt x="2304" y="2000"/>
                </a:cubicBezTo>
                <a:cubicBezTo>
                  <a:pt x="2313" y="2005"/>
                  <a:pt x="2322" y="2008"/>
                  <a:pt x="2330" y="2008"/>
                </a:cubicBezTo>
                <a:cubicBezTo>
                  <a:pt x="2377" y="2008"/>
                  <a:pt x="2408" y="1938"/>
                  <a:pt x="2359" y="1908"/>
                </a:cubicBezTo>
                <a:cubicBezTo>
                  <a:pt x="2334" y="1892"/>
                  <a:pt x="2309" y="1877"/>
                  <a:pt x="2284" y="1864"/>
                </a:cubicBezTo>
                <a:cubicBezTo>
                  <a:pt x="2274" y="1858"/>
                  <a:pt x="2265" y="1855"/>
                  <a:pt x="2256" y="1855"/>
                </a:cubicBezTo>
                <a:close/>
                <a:moveTo>
                  <a:pt x="7902" y="1964"/>
                </a:moveTo>
                <a:cubicBezTo>
                  <a:pt x="7856" y="1964"/>
                  <a:pt x="7856" y="2035"/>
                  <a:pt x="7902" y="2035"/>
                </a:cubicBezTo>
                <a:cubicBezTo>
                  <a:pt x="7946" y="2035"/>
                  <a:pt x="7948" y="1964"/>
                  <a:pt x="7902" y="1964"/>
                </a:cubicBezTo>
                <a:close/>
                <a:moveTo>
                  <a:pt x="19202" y="1855"/>
                </a:moveTo>
                <a:cubicBezTo>
                  <a:pt x="19162" y="1855"/>
                  <a:pt x="19124" y="1908"/>
                  <a:pt x="19161" y="1946"/>
                </a:cubicBezTo>
                <a:cubicBezTo>
                  <a:pt x="19186" y="1971"/>
                  <a:pt x="19211" y="1996"/>
                  <a:pt x="19234" y="2022"/>
                </a:cubicBezTo>
                <a:cubicBezTo>
                  <a:pt x="19245" y="2033"/>
                  <a:pt x="19257" y="2037"/>
                  <a:pt x="19269" y="2037"/>
                </a:cubicBezTo>
                <a:cubicBezTo>
                  <a:pt x="19310" y="2037"/>
                  <a:pt x="19347" y="1985"/>
                  <a:pt x="19311" y="1947"/>
                </a:cubicBezTo>
                <a:cubicBezTo>
                  <a:pt x="19285" y="1922"/>
                  <a:pt x="19262" y="1896"/>
                  <a:pt x="19237" y="1871"/>
                </a:cubicBezTo>
                <a:cubicBezTo>
                  <a:pt x="19227" y="1860"/>
                  <a:pt x="19214" y="1855"/>
                  <a:pt x="19202" y="1855"/>
                </a:cubicBezTo>
                <a:close/>
                <a:moveTo>
                  <a:pt x="4844" y="1955"/>
                </a:moveTo>
                <a:cubicBezTo>
                  <a:pt x="4821" y="1955"/>
                  <a:pt x="4797" y="1980"/>
                  <a:pt x="4811" y="2007"/>
                </a:cubicBezTo>
                <a:cubicBezTo>
                  <a:pt x="4816" y="2018"/>
                  <a:pt x="4821" y="2027"/>
                  <a:pt x="4827" y="2038"/>
                </a:cubicBezTo>
                <a:cubicBezTo>
                  <a:pt x="4833" y="2051"/>
                  <a:pt x="4844" y="2056"/>
                  <a:pt x="4854" y="2056"/>
                </a:cubicBezTo>
                <a:cubicBezTo>
                  <a:pt x="4878" y="2056"/>
                  <a:pt x="4902" y="2030"/>
                  <a:pt x="4887" y="2002"/>
                </a:cubicBezTo>
                <a:cubicBezTo>
                  <a:pt x="4882" y="1991"/>
                  <a:pt x="4877" y="1983"/>
                  <a:pt x="4872" y="1973"/>
                </a:cubicBezTo>
                <a:cubicBezTo>
                  <a:pt x="4865" y="1960"/>
                  <a:pt x="4855" y="1955"/>
                  <a:pt x="4844" y="1955"/>
                </a:cubicBezTo>
                <a:close/>
                <a:moveTo>
                  <a:pt x="12349" y="1995"/>
                </a:moveTo>
                <a:cubicBezTo>
                  <a:pt x="12335" y="1995"/>
                  <a:pt x="12323" y="2014"/>
                  <a:pt x="12336" y="2025"/>
                </a:cubicBezTo>
                <a:cubicBezTo>
                  <a:pt x="12342" y="2031"/>
                  <a:pt x="12341" y="2037"/>
                  <a:pt x="12335" y="2043"/>
                </a:cubicBezTo>
                <a:cubicBezTo>
                  <a:pt x="12320" y="2054"/>
                  <a:pt x="12333" y="2071"/>
                  <a:pt x="12348" y="2071"/>
                </a:cubicBezTo>
                <a:cubicBezTo>
                  <a:pt x="12352" y="2071"/>
                  <a:pt x="12356" y="2070"/>
                  <a:pt x="12360" y="2068"/>
                </a:cubicBezTo>
                <a:cubicBezTo>
                  <a:pt x="12381" y="2051"/>
                  <a:pt x="12381" y="2018"/>
                  <a:pt x="12361" y="2000"/>
                </a:cubicBezTo>
                <a:cubicBezTo>
                  <a:pt x="12357" y="1996"/>
                  <a:pt x="12353" y="1995"/>
                  <a:pt x="12349" y="1995"/>
                </a:cubicBezTo>
                <a:close/>
                <a:moveTo>
                  <a:pt x="22953" y="1944"/>
                </a:moveTo>
                <a:cubicBezTo>
                  <a:pt x="22932" y="1944"/>
                  <a:pt x="22911" y="1961"/>
                  <a:pt x="22919" y="1987"/>
                </a:cubicBezTo>
                <a:cubicBezTo>
                  <a:pt x="22924" y="2007"/>
                  <a:pt x="22929" y="2027"/>
                  <a:pt x="22934" y="2048"/>
                </a:cubicBezTo>
                <a:cubicBezTo>
                  <a:pt x="22938" y="2066"/>
                  <a:pt x="22952" y="2074"/>
                  <a:pt x="22966" y="2074"/>
                </a:cubicBezTo>
                <a:cubicBezTo>
                  <a:pt x="22987" y="2074"/>
                  <a:pt x="23009" y="2057"/>
                  <a:pt x="23002" y="2030"/>
                </a:cubicBezTo>
                <a:cubicBezTo>
                  <a:pt x="22997" y="2010"/>
                  <a:pt x="22991" y="1990"/>
                  <a:pt x="22987" y="1969"/>
                </a:cubicBezTo>
                <a:cubicBezTo>
                  <a:pt x="22982" y="1952"/>
                  <a:pt x="22968" y="1944"/>
                  <a:pt x="22953" y="1944"/>
                </a:cubicBezTo>
                <a:close/>
                <a:moveTo>
                  <a:pt x="16028" y="2033"/>
                </a:moveTo>
                <a:cubicBezTo>
                  <a:pt x="16011" y="2033"/>
                  <a:pt x="16000" y="2056"/>
                  <a:pt x="16018" y="2065"/>
                </a:cubicBezTo>
                <a:cubicBezTo>
                  <a:pt x="16028" y="2070"/>
                  <a:pt x="16038" y="2075"/>
                  <a:pt x="16048" y="2081"/>
                </a:cubicBezTo>
                <a:cubicBezTo>
                  <a:pt x="16051" y="2082"/>
                  <a:pt x="16054" y="2083"/>
                  <a:pt x="16057" y="2083"/>
                </a:cubicBezTo>
                <a:cubicBezTo>
                  <a:pt x="16073" y="2083"/>
                  <a:pt x="16083" y="2058"/>
                  <a:pt x="16067" y="2051"/>
                </a:cubicBezTo>
                <a:cubicBezTo>
                  <a:pt x="16057" y="2046"/>
                  <a:pt x="16047" y="2041"/>
                  <a:pt x="16037" y="2035"/>
                </a:cubicBezTo>
                <a:cubicBezTo>
                  <a:pt x="16034" y="2034"/>
                  <a:pt x="16031" y="2033"/>
                  <a:pt x="16028" y="2033"/>
                </a:cubicBezTo>
                <a:close/>
                <a:moveTo>
                  <a:pt x="14873" y="2012"/>
                </a:moveTo>
                <a:cubicBezTo>
                  <a:pt x="14827" y="2012"/>
                  <a:pt x="14827" y="2084"/>
                  <a:pt x="14873" y="2084"/>
                </a:cubicBezTo>
                <a:cubicBezTo>
                  <a:pt x="14918" y="2084"/>
                  <a:pt x="14918" y="2012"/>
                  <a:pt x="14873" y="2012"/>
                </a:cubicBezTo>
                <a:close/>
                <a:moveTo>
                  <a:pt x="4196" y="1936"/>
                </a:moveTo>
                <a:cubicBezTo>
                  <a:pt x="4155" y="1936"/>
                  <a:pt x="4120" y="1990"/>
                  <a:pt x="4156" y="2027"/>
                </a:cubicBezTo>
                <a:cubicBezTo>
                  <a:pt x="4180" y="2052"/>
                  <a:pt x="4205" y="2077"/>
                  <a:pt x="4230" y="2104"/>
                </a:cubicBezTo>
                <a:cubicBezTo>
                  <a:pt x="4241" y="2115"/>
                  <a:pt x="4254" y="2119"/>
                  <a:pt x="4266" y="2119"/>
                </a:cubicBezTo>
                <a:cubicBezTo>
                  <a:pt x="4307" y="2119"/>
                  <a:pt x="4344" y="2066"/>
                  <a:pt x="4306" y="2028"/>
                </a:cubicBezTo>
                <a:cubicBezTo>
                  <a:pt x="4282" y="2004"/>
                  <a:pt x="4257" y="1979"/>
                  <a:pt x="4232" y="1953"/>
                </a:cubicBezTo>
                <a:cubicBezTo>
                  <a:pt x="4220" y="1941"/>
                  <a:pt x="4208" y="1936"/>
                  <a:pt x="4196" y="1936"/>
                </a:cubicBezTo>
                <a:close/>
                <a:moveTo>
                  <a:pt x="15429" y="2012"/>
                </a:moveTo>
                <a:cubicBezTo>
                  <a:pt x="15416" y="2012"/>
                  <a:pt x="15403" y="2019"/>
                  <a:pt x="15397" y="2030"/>
                </a:cubicBezTo>
                <a:cubicBezTo>
                  <a:pt x="15386" y="2048"/>
                  <a:pt x="15394" y="2067"/>
                  <a:pt x="15409" y="2078"/>
                </a:cubicBezTo>
                <a:cubicBezTo>
                  <a:pt x="15429" y="2094"/>
                  <a:pt x="15449" y="2109"/>
                  <a:pt x="15470" y="2122"/>
                </a:cubicBezTo>
                <a:cubicBezTo>
                  <a:pt x="15475" y="2126"/>
                  <a:pt x="15481" y="2128"/>
                  <a:pt x="15486" y="2128"/>
                </a:cubicBezTo>
                <a:cubicBezTo>
                  <a:pt x="15499" y="2128"/>
                  <a:pt x="15512" y="2121"/>
                  <a:pt x="15518" y="2110"/>
                </a:cubicBezTo>
                <a:cubicBezTo>
                  <a:pt x="15529" y="2091"/>
                  <a:pt x="15520" y="2073"/>
                  <a:pt x="15505" y="2062"/>
                </a:cubicBezTo>
                <a:cubicBezTo>
                  <a:pt x="15485" y="2046"/>
                  <a:pt x="15466" y="2031"/>
                  <a:pt x="15445" y="2017"/>
                </a:cubicBezTo>
                <a:cubicBezTo>
                  <a:pt x="15440" y="2013"/>
                  <a:pt x="15435" y="2012"/>
                  <a:pt x="15429" y="2012"/>
                </a:cubicBezTo>
                <a:close/>
                <a:moveTo>
                  <a:pt x="1282" y="1989"/>
                </a:moveTo>
                <a:cubicBezTo>
                  <a:pt x="1241" y="1989"/>
                  <a:pt x="1205" y="2042"/>
                  <a:pt x="1242" y="2079"/>
                </a:cubicBezTo>
                <a:lnTo>
                  <a:pt x="1287" y="2125"/>
                </a:lnTo>
                <a:cubicBezTo>
                  <a:pt x="1298" y="2136"/>
                  <a:pt x="1310" y="2140"/>
                  <a:pt x="1322" y="2140"/>
                </a:cubicBezTo>
                <a:cubicBezTo>
                  <a:pt x="1363" y="2140"/>
                  <a:pt x="1400" y="2087"/>
                  <a:pt x="1362" y="2049"/>
                </a:cubicBezTo>
                <a:lnTo>
                  <a:pt x="1318" y="2005"/>
                </a:lnTo>
                <a:cubicBezTo>
                  <a:pt x="1307" y="1993"/>
                  <a:pt x="1294" y="1989"/>
                  <a:pt x="1282" y="1989"/>
                </a:cubicBezTo>
                <a:close/>
                <a:moveTo>
                  <a:pt x="10619" y="2075"/>
                </a:moveTo>
                <a:cubicBezTo>
                  <a:pt x="10583" y="2075"/>
                  <a:pt x="10573" y="2132"/>
                  <a:pt x="10611" y="2145"/>
                </a:cubicBezTo>
                <a:cubicBezTo>
                  <a:pt x="10627" y="2151"/>
                  <a:pt x="10642" y="2156"/>
                  <a:pt x="10656" y="2161"/>
                </a:cubicBezTo>
                <a:cubicBezTo>
                  <a:pt x="10660" y="2162"/>
                  <a:pt x="10664" y="2163"/>
                  <a:pt x="10667" y="2163"/>
                </a:cubicBezTo>
                <a:cubicBezTo>
                  <a:pt x="10702" y="2163"/>
                  <a:pt x="10715" y="2105"/>
                  <a:pt x="10675" y="2093"/>
                </a:cubicBezTo>
                <a:cubicBezTo>
                  <a:pt x="10660" y="2088"/>
                  <a:pt x="10646" y="2083"/>
                  <a:pt x="10631" y="2077"/>
                </a:cubicBezTo>
                <a:cubicBezTo>
                  <a:pt x="10627" y="2076"/>
                  <a:pt x="10622" y="2075"/>
                  <a:pt x="10619" y="2075"/>
                </a:cubicBezTo>
                <a:close/>
                <a:moveTo>
                  <a:pt x="15065" y="2086"/>
                </a:moveTo>
                <a:cubicBezTo>
                  <a:pt x="15057" y="2086"/>
                  <a:pt x="15049" y="2089"/>
                  <a:pt x="15042" y="2096"/>
                </a:cubicBezTo>
                <a:lnTo>
                  <a:pt x="15026" y="2112"/>
                </a:lnTo>
                <a:cubicBezTo>
                  <a:pt x="15001" y="2138"/>
                  <a:pt x="15025" y="2173"/>
                  <a:pt x="15052" y="2173"/>
                </a:cubicBezTo>
                <a:cubicBezTo>
                  <a:pt x="15060" y="2173"/>
                  <a:pt x="15068" y="2170"/>
                  <a:pt x="15075" y="2162"/>
                </a:cubicBezTo>
                <a:lnTo>
                  <a:pt x="15091" y="2147"/>
                </a:lnTo>
                <a:cubicBezTo>
                  <a:pt x="15117" y="2121"/>
                  <a:pt x="15092" y="2086"/>
                  <a:pt x="15065" y="2086"/>
                </a:cubicBezTo>
                <a:close/>
                <a:moveTo>
                  <a:pt x="21377" y="2056"/>
                </a:moveTo>
                <a:cubicBezTo>
                  <a:pt x="21337" y="2056"/>
                  <a:pt x="21301" y="2109"/>
                  <a:pt x="21338" y="2147"/>
                </a:cubicBezTo>
                <a:cubicBezTo>
                  <a:pt x="21343" y="2153"/>
                  <a:pt x="21348" y="2157"/>
                  <a:pt x="21353" y="2162"/>
                </a:cubicBezTo>
                <a:cubicBezTo>
                  <a:pt x="21364" y="2173"/>
                  <a:pt x="21377" y="2178"/>
                  <a:pt x="21389" y="2178"/>
                </a:cubicBezTo>
                <a:cubicBezTo>
                  <a:pt x="21430" y="2178"/>
                  <a:pt x="21467" y="2125"/>
                  <a:pt x="21429" y="2088"/>
                </a:cubicBezTo>
                <a:lnTo>
                  <a:pt x="21413" y="2072"/>
                </a:lnTo>
                <a:cubicBezTo>
                  <a:pt x="21402" y="2061"/>
                  <a:pt x="21390" y="2056"/>
                  <a:pt x="21377" y="2056"/>
                </a:cubicBezTo>
                <a:close/>
                <a:moveTo>
                  <a:pt x="13309" y="2114"/>
                </a:moveTo>
                <a:cubicBezTo>
                  <a:pt x="13263" y="2114"/>
                  <a:pt x="13263" y="2184"/>
                  <a:pt x="13309" y="2184"/>
                </a:cubicBezTo>
                <a:cubicBezTo>
                  <a:pt x="13355" y="2184"/>
                  <a:pt x="13355" y="2114"/>
                  <a:pt x="13309" y="2114"/>
                </a:cubicBezTo>
                <a:close/>
                <a:moveTo>
                  <a:pt x="23949" y="2084"/>
                </a:moveTo>
                <a:cubicBezTo>
                  <a:pt x="23943" y="2084"/>
                  <a:pt x="23937" y="2086"/>
                  <a:pt x="23931" y="2090"/>
                </a:cubicBezTo>
                <a:cubicBezTo>
                  <a:pt x="23916" y="2100"/>
                  <a:pt x="23900" y="2111"/>
                  <a:pt x="23885" y="2120"/>
                </a:cubicBezTo>
                <a:cubicBezTo>
                  <a:pt x="23855" y="2142"/>
                  <a:pt x="23874" y="2188"/>
                  <a:pt x="23903" y="2188"/>
                </a:cubicBezTo>
                <a:cubicBezTo>
                  <a:pt x="23909" y="2188"/>
                  <a:pt x="23915" y="2187"/>
                  <a:pt x="23921" y="2182"/>
                </a:cubicBezTo>
                <a:cubicBezTo>
                  <a:pt x="23936" y="2172"/>
                  <a:pt x="23951" y="2161"/>
                  <a:pt x="23966" y="2152"/>
                </a:cubicBezTo>
                <a:cubicBezTo>
                  <a:pt x="23997" y="2130"/>
                  <a:pt x="23978" y="2084"/>
                  <a:pt x="23949" y="2084"/>
                </a:cubicBezTo>
                <a:close/>
                <a:moveTo>
                  <a:pt x="11250" y="2122"/>
                </a:moveTo>
                <a:cubicBezTo>
                  <a:pt x="11206" y="2122"/>
                  <a:pt x="11206" y="2194"/>
                  <a:pt x="11250" y="2194"/>
                </a:cubicBezTo>
                <a:cubicBezTo>
                  <a:pt x="11297" y="2194"/>
                  <a:pt x="11297" y="2122"/>
                  <a:pt x="11250" y="2122"/>
                </a:cubicBezTo>
                <a:close/>
                <a:moveTo>
                  <a:pt x="11537" y="2111"/>
                </a:moveTo>
                <a:cubicBezTo>
                  <a:pt x="11505" y="2111"/>
                  <a:pt x="11483" y="2159"/>
                  <a:pt x="11519" y="2177"/>
                </a:cubicBezTo>
                <a:cubicBezTo>
                  <a:pt x="11529" y="2182"/>
                  <a:pt x="11538" y="2187"/>
                  <a:pt x="11549" y="2193"/>
                </a:cubicBezTo>
                <a:cubicBezTo>
                  <a:pt x="11554" y="2195"/>
                  <a:pt x="11559" y="2196"/>
                  <a:pt x="11564" y="2196"/>
                </a:cubicBezTo>
                <a:cubicBezTo>
                  <a:pt x="11597" y="2196"/>
                  <a:pt x="11620" y="2148"/>
                  <a:pt x="11585" y="2131"/>
                </a:cubicBezTo>
                <a:cubicBezTo>
                  <a:pt x="11574" y="2126"/>
                  <a:pt x="11565" y="2120"/>
                  <a:pt x="11554" y="2115"/>
                </a:cubicBezTo>
                <a:cubicBezTo>
                  <a:pt x="11548" y="2112"/>
                  <a:pt x="11543" y="2111"/>
                  <a:pt x="11537" y="2111"/>
                </a:cubicBezTo>
                <a:close/>
                <a:moveTo>
                  <a:pt x="12684" y="2113"/>
                </a:moveTo>
                <a:cubicBezTo>
                  <a:pt x="12679" y="2113"/>
                  <a:pt x="12674" y="2113"/>
                  <a:pt x="12669" y="2114"/>
                </a:cubicBezTo>
                <a:cubicBezTo>
                  <a:pt x="12628" y="2122"/>
                  <a:pt x="12640" y="2182"/>
                  <a:pt x="12678" y="2183"/>
                </a:cubicBezTo>
                <a:cubicBezTo>
                  <a:pt x="12684" y="2193"/>
                  <a:pt x="12696" y="2198"/>
                  <a:pt x="12708" y="2198"/>
                </a:cubicBezTo>
                <a:cubicBezTo>
                  <a:pt x="12714" y="2198"/>
                  <a:pt x="12721" y="2196"/>
                  <a:pt x="12725" y="2194"/>
                </a:cubicBezTo>
                <a:cubicBezTo>
                  <a:pt x="12743" y="2183"/>
                  <a:pt x="12746" y="2162"/>
                  <a:pt x="12738" y="2145"/>
                </a:cubicBezTo>
                <a:cubicBezTo>
                  <a:pt x="12729" y="2122"/>
                  <a:pt x="12707" y="2113"/>
                  <a:pt x="12684" y="2113"/>
                </a:cubicBezTo>
                <a:close/>
                <a:moveTo>
                  <a:pt x="1791" y="2113"/>
                </a:moveTo>
                <a:cubicBezTo>
                  <a:pt x="1773" y="2113"/>
                  <a:pt x="1755" y="2125"/>
                  <a:pt x="1755" y="2148"/>
                </a:cubicBezTo>
                <a:lnTo>
                  <a:pt x="1755" y="2178"/>
                </a:lnTo>
                <a:cubicBezTo>
                  <a:pt x="1754" y="2201"/>
                  <a:pt x="1772" y="2213"/>
                  <a:pt x="1790" y="2213"/>
                </a:cubicBezTo>
                <a:cubicBezTo>
                  <a:pt x="1808" y="2213"/>
                  <a:pt x="1826" y="2201"/>
                  <a:pt x="1826" y="2178"/>
                </a:cubicBezTo>
                <a:lnTo>
                  <a:pt x="1826" y="2148"/>
                </a:lnTo>
                <a:cubicBezTo>
                  <a:pt x="1826" y="2125"/>
                  <a:pt x="1808" y="2113"/>
                  <a:pt x="1791" y="2113"/>
                </a:cubicBezTo>
                <a:close/>
                <a:moveTo>
                  <a:pt x="15337" y="2120"/>
                </a:moveTo>
                <a:cubicBezTo>
                  <a:pt x="15320" y="2120"/>
                  <a:pt x="15301" y="2131"/>
                  <a:pt x="15301" y="2154"/>
                </a:cubicBezTo>
                <a:lnTo>
                  <a:pt x="15301" y="2184"/>
                </a:lnTo>
                <a:cubicBezTo>
                  <a:pt x="15301" y="2207"/>
                  <a:pt x="15319" y="2219"/>
                  <a:pt x="15337" y="2219"/>
                </a:cubicBezTo>
                <a:cubicBezTo>
                  <a:pt x="15355" y="2219"/>
                  <a:pt x="15373" y="2207"/>
                  <a:pt x="15373" y="2184"/>
                </a:cubicBezTo>
                <a:lnTo>
                  <a:pt x="15373" y="2154"/>
                </a:lnTo>
                <a:cubicBezTo>
                  <a:pt x="15373" y="2131"/>
                  <a:pt x="15355" y="2120"/>
                  <a:pt x="15337" y="2120"/>
                </a:cubicBezTo>
                <a:close/>
                <a:moveTo>
                  <a:pt x="18761" y="2173"/>
                </a:moveTo>
                <a:cubicBezTo>
                  <a:pt x="18715" y="2173"/>
                  <a:pt x="18715" y="2243"/>
                  <a:pt x="18761" y="2243"/>
                </a:cubicBezTo>
                <a:lnTo>
                  <a:pt x="18776" y="2243"/>
                </a:lnTo>
                <a:cubicBezTo>
                  <a:pt x="18822" y="2243"/>
                  <a:pt x="18822" y="2173"/>
                  <a:pt x="18776" y="2173"/>
                </a:cubicBezTo>
                <a:close/>
                <a:moveTo>
                  <a:pt x="8156" y="2175"/>
                </a:moveTo>
                <a:cubicBezTo>
                  <a:pt x="8111" y="2175"/>
                  <a:pt x="8111" y="2246"/>
                  <a:pt x="8156" y="2246"/>
                </a:cubicBezTo>
                <a:cubicBezTo>
                  <a:pt x="8202" y="2246"/>
                  <a:pt x="8202" y="2175"/>
                  <a:pt x="8156" y="2175"/>
                </a:cubicBezTo>
                <a:close/>
                <a:moveTo>
                  <a:pt x="9147" y="2178"/>
                </a:moveTo>
                <a:cubicBezTo>
                  <a:pt x="9102" y="2178"/>
                  <a:pt x="9102" y="2248"/>
                  <a:pt x="9147" y="2248"/>
                </a:cubicBezTo>
                <a:cubicBezTo>
                  <a:pt x="9193" y="2248"/>
                  <a:pt x="9193" y="2178"/>
                  <a:pt x="9147" y="2178"/>
                </a:cubicBezTo>
                <a:close/>
                <a:moveTo>
                  <a:pt x="6403" y="2185"/>
                </a:moveTo>
                <a:cubicBezTo>
                  <a:pt x="6357" y="2185"/>
                  <a:pt x="6357" y="2257"/>
                  <a:pt x="6403" y="2257"/>
                </a:cubicBezTo>
                <a:cubicBezTo>
                  <a:pt x="6448" y="2257"/>
                  <a:pt x="6448" y="2185"/>
                  <a:pt x="6403" y="2185"/>
                </a:cubicBezTo>
                <a:close/>
                <a:moveTo>
                  <a:pt x="22533" y="2199"/>
                </a:moveTo>
                <a:cubicBezTo>
                  <a:pt x="22515" y="2199"/>
                  <a:pt x="22497" y="2210"/>
                  <a:pt x="22497" y="2232"/>
                </a:cubicBezTo>
                <a:lnTo>
                  <a:pt x="22497" y="2248"/>
                </a:lnTo>
                <a:cubicBezTo>
                  <a:pt x="22497" y="2271"/>
                  <a:pt x="22515" y="2283"/>
                  <a:pt x="22533" y="2283"/>
                </a:cubicBezTo>
                <a:cubicBezTo>
                  <a:pt x="22551" y="2283"/>
                  <a:pt x="22569" y="2271"/>
                  <a:pt x="22569" y="2248"/>
                </a:cubicBezTo>
                <a:lnTo>
                  <a:pt x="22569" y="2232"/>
                </a:lnTo>
                <a:cubicBezTo>
                  <a:pt x="22569" y="2210"/>
                  <a:pt x="22551" y="2199"/>
                  <a:pt x="22533" y="2199"/>
                </a:cubicBezTo>
                <a:close/>
                <a:moveTo>
                  <a:pt x="360" y="2193"/>
                </a:moveTo>
                <a:cubicBezTo>
                  <a:pt x="326" y="2193"/>
                  <a:pt x="316" y="2252"/>
                  <a:pt x="353" y="2264"/>
                </a:cubicBezTo>
                <a:cubicBezTo>
                  <a:pt x="369" y="2271"/>
                  <a:pt x="383" y="2276"/>
                  <a:pt x="397" y="2282"/>
                </a:cubicBezTo>
                <a:cubicBezTo>
                  <a:pt x="402" y="2283"/>
                  <a:pt x="407" y="2284"/>
                  <a:pt x="411" y="2284"/>
                </a:cubicBezTo>
                <a:cubicBezTo>
                  <a:pt x="445" y="2284"/>
                  <a:pt x="456" y="2228"/>
                  <a:pt x="417" y="2214"/>
                </a:cubicBezTo>
                <a:cubicBezTo>
                  <a:pt x="403" y="2208"/>
                  <a:pt x="387" y="2203"/>
                  <a:pt x="372" y="2196"/>
                </a:cubicBezTo>
                <a:cubicBezTo>
                  <a:pt x="368" y="2194"/>
                  <a:pt x="364" y="2193"/>
                  <a:pt x="360" y="2193"/>
                </a:cubicBezTo>
                <a:close/>
                <a:moveTo>
                  <a:pt x="23600" y="2216"/>
                </a:moveTo>
                <a:cubicBezTo>
                  <a:pt x="23573" y="2216"/>
                  <a:pt x="23549" y="2251"/>
                  <a:pt x="23574" y="2276"/>
                </a:cubicBezTo>
                <a:lnTo>
                  <a:pt x="23590" y="2292"/>
                </a:lnTo>
                <a:cubicBezTo>
                  <a:pt x="23597" y="2299"/>
                  <a:pt x="23606" y="2303"/>
                  <a:pt x="23614" y="2303"/>
                </a:cubicBezTo>
                <a:cubicBezTo>
                  <a:pt x="23641" y="2303"/>
                  <a:pt x="23665" y="2266"/>
                  <a:pt x="23639" y="2242"/>
                </a:cubicBezTo>
                <a:lnTo>
                  <a:pt x="23624" y="2226"/>
                </a:lnTo>
                <a:cubicBezTo>
                  <a:pt x="23616" y="2219"/>
                  <a:pt x="23608" y="2216"/>
                  <a:pt x="23600" y="2216"/>
                </a:cubicBezTo>
                <a:close/>
                <a:moveTo>
                  <a:pt x="8367" y="2236"/>
                </a:moveTo>
                <a:cubicBezTo>
                  <a:pt x="8321" y="2236"/>
                  <a:pt x="8321" y="2306"/>
                  <a:pt x="8367" y="2306"/>
                </a:cubicBezTo>
                <a:cubicBezTo>
                  <a:pt x="8412" y="2306"/>
                  <a:pt x="8412" y="2236"/>
                  <a:pt x="8367" y="2236"/>
                </a:cubicBezTo>
                <a:close/>
                <a:moveTo>
                  <a:pt x="46" y="2243"/>
                </a:moveTo>
                <a:cubicBezTo>
                  <a:pt x="0" y="2243"/>
                  <a:pt x="0" y="2314"/>
                  <a:pt x="46" y="2314"/>
                </a:cubicBezTo>
                <a:lnTo>
                  <a:pt x="62" y="2314"/>
                </a:lnTo>
                <a:cubicBezTo>
                  <a:pt x="108" y="2314"/>
                  <a:pt x="108" y="2243"/>
                  <a:pt x="62" y="2243"/>
                </a:cubicBezTo>
                <a:close/>
                <a:moveTo>
                  <a:pt x="15786" y="2226"/>
                </a:moveTo>
                <a:cubicBezTo>
                  <a:pt x="15759" y="2226"/>
                  <a:pt x="15735" y="2261"/>
                  <a:pt x="15760" y="2287"/>
                </a:cubicBezTo>
                <a:cubicBezTo>
                  <a:pt x="15771" y="2297"/>
                  <a:pt x="15781" y="2306"/>
                  <a:pt x="15792" y="2315"/>
                </a:cubicBezTo>
                <a:cubicBezTo>
                  <a:pt x="15799" y="2322"/>
                  <a:pt x="15807" y="2325"/>
                  <a:pt x="15815" y="2325"/>
                </a:cubicBezTo>
                <a:cubicBezTo>
                  <a:pt x="15843" y="2325"/>
                  <a:pt x="15868" y="2290"/>
                  <a:pt x="15842" y="2266"/>
                </a:cubicBezTo>
                <a:cubicBezTo>
                  <a:pt x="15832" y="2255"/>
                  <a:pt x="15821" y="2246"/>
                  <a:pt x="15811" y="2237"/>
                </a:cubicBezTo>
                <a:cubicBezTo>
                  <a:pt x="15803" y="2229"/>
                  <a:pt x="15794" y="2226"/>
                  <a:pt x="15786" y="2226"/>
                </a:cubicBezTo>
                <a:close/>
                <a:moveTo>
                  <a:pt x="3757" y="2284"/>
                </a:moveTo>
                <a:cubicBezTo>
                  <a:pt x="3712" y="2284"/>
                  <a:pt x="3712" y="2355"/>
                  <a:pt x="3758" y="2355"/>
                </a:cubicBezTo>
                <a:cubicBezTo>
                  <a:pt x="3803" y="2355"/>
                  <a:pt x="3803" y="2284"/>
                  <a:pt x="3758" y="2284"/>
                </a:cubicBezTo>
                <a:cubicBezTo>
                  <a:pt x="3758" y="2284"/>
                  <a:pt x="3757" y="2284"/>
                  <a:pt x="3757" y="2284"/>
                </a:cubicBezTo>
                <a:close/>
                <a:moveTo>
                  <a:pt x="5833" y="2275"/>
                </a:moveTo>
                <a:cubicBezTo>
                  <a:pt x="5823" y="2275"/>
                  <a:pt x="5814" y="2278"/>
                  <a:pt x="5807" y="2285"/>
                </a:cubicBezTo>
                <a:cubicBezTo>
                  <a:pt x="5802" y="2290"/>
                  <a:pt x="5796" y="2291"/>
                  <a:pt x="5790" y="2291"/>
                </a:cubicBezTo>
                <a:cubicBezTo>
                  <a:pt x="5787" y="2291"/>
                  <a:pt x="5784" y="2291"/>
                  <a:pt x="5781" y="2290"/>
                </a:cubicBezTo>
                <a:cubicBezTo>
                  <a:pt x="5778" y="2289"/>
                  <a:pt x="5775" y="2289"/>
                  <a:pt x="5772" y="2289"/>
                </a:cubicBezTo>
                <a:cubicBezTo>
                  <a:pt x="5734" y="2289"/>
                  <a:pt x="5720" y="2350"/>
                  <a:pt x="5761" y="2358"/>
                </a:cubicBezTo>
                <a:cubicBezTo>
                  <a:pt x="5770" y="2360"/>
                  <a:pt x="5778" y="2361"/>
                  <a:pt x="5786" y="2361"/>
                </a:cubicBezTo>
                <a:cubicBezTo>
                  <a:pt x="5812" y="2361"/>
                  <a:pt x="5836" y="2352"/>
                  <a:pt x="5856" y="2335"/>
                </a:cubicBezTo>
                <a:cubicBezTo>
                  <a:pt x="5871" y="2324"/>
                  <a:pt x="5870" y="2297"/>
                  <a:pt x="5856" y="2285"/>
                </a:cubicBezTo>
                <a:cubicBezTo>
                  <a:pt x="5850" y="2278"/>
                  <a:pt x="5841" y="2275"/>
                  <a:pt x="5833" y="2275"/>
                </a:cubicBezTo>
                <a:close/>
                <a:moveTo>
                  <a:pt x="7092" y="2248"/>
                </a:moveTo>
                <a:cubicBezTo>
                  <a:pt x="7084" y="2248"/>
                  <a:pt x="7076" y="2251"/>
                  <a:pt x="7068" y="2259"/>
                </a:cubicBezTo>
                <a:lnTo>
                  <a:pt x="7023" y="2304"/>
                </a:lnTo>
                <a:cubicBezTo>
                  <a:pt x="6998" y="2328"/>
                  <a:pt x="7022" y="2364"/>
                  <a:pt x="7049" y="2364"/>
                </a:cubicBezTo>
                <a:cubicBezTo>
                  <a:pt x="7057" y="2364"/>
                  <a:pt x="7066" y="2361"/>
                  <a:pt x="7074" y="2353"/>
                </a:cubicBezTo>
                <a:lnTo>
                  <a:pt x="7118" y="2309"/>
                </a:lnTo>
                <a:cubicBezTo>
                  <a:pt x="7143" y="2284"/>
                  <a:pt x="7118" y="2248"/>
                  <a:pt x="7092" y="2248"/>
                </a:cubicBezTo>
                <a:close/>
                <a:moveTo>
                  <a:pt x="11490" y="2305"/>
                </a:moveTo>
                <a:cubicBezTo>
                  <a:pt x="11445" y="2305"/>
                  <a:pt x="11446" y="2375"/>
                  <a:pt x="11491" y="2375"/>
                </a:cubicBezTo>
                <a:cubicBezTo>
                  <a:pt x="11537" y="2375"/>
                  <a:pt x="11537" y="2305"/>
                  <a:pt x="11491" y="2305"/>
                </a:cubicBezTo>
                <a:cubicBezTo>
                  <a:pt x="11491" y="2305"/>
                  <a:pt x="11491" y="2305"/>
                  <a:pt x="11490" y="2305"/>
                </a:cubicBezTo>
                <a:close/>
                <a:moveTo>
                  <a:pt x="14043" y="2311"/>
                </a:moveTo>
                <a:cubicBezTo>
                  <a:pt x="13999" y="2311"/>
                  <a:pt x="14000" y="2382"/>
                  <a:pt x="14044" y="2382"/>
                </a:cubicBezTo>
                <a:lnTo>
                  <a:pt x="14060" y="2382"/>
                </a:lnTo>
                <a:cubicBezTo>
                  <a:pt x="14106" y="2382"/>
                  <a:pt x="14106" y="2311"/>
                  <a:pt x="14060" y="2311"/>
                </a:cubicBezTo>
                <a:lnTo>
                  <a:pt x="14044" y="2311"/>
                </a:lnTo>
                <a:cubicBezTo>
                  <a:pt x="14044" y="2311"/>
                  <a:pt x="14044" y="2311"/>
                  <a:pt x="14043" y="2311"/>
                </a:cubicBezTo>
                <a:close/>
                <a:moveTo>
                  <a:pt x="14931" y="2297"/>
                </a:moveTo>
                <a:cubicBezTo>
                  <a:pt x="14904" y="2297"/>
                  <a:pt x="14880" y="2333"/>
                  <a:pt x="14905" y="2357"/>
                </a:cubicBezTo>
                <a:lnTo>
                  <a:pt x="14921" y="2373"/>
                </a:lnTo>
                <a:cubicBezTo>
                  <a:pt x="14929" y="2380"/>
                  <a:pt x="14937" y="2383"/>
                  <a:pt x="14945" y="2383"/>
                </a:cubicBezTo>
                <a:cubicBezTo>
                  <a:pt x="14972" y="2383"/>
                  <a:pt x="14996" y="2348"/>
                  <a:pt x="14970" y="2323"/>
                </a:cubicBezTo>
                <a:lnTo>
                  <a:pt x="14955" y="2308"/>
                </a:lnTo>
                <a:cubicBezTo>
                  <a:pt x="14947" y="2300"/>
                  <a:pt x="14939" y="2297"/>
                  <a:pt x="14931" y="2297"/>
                </a:cubicBezTo>
                <a:close/>
                <a:moveTo>
                  <a:pt x="14254" y="2327"/>
                </a:moveTo>
                <a:cubicBezTo>
                  <a:pt x="14210" y="2327"/>
                  <a:pt x="14209" y="2398"/>
                  <a:pt x="14254" y="2398"/>
                </a:cubicBezTo>
                <a:cubicBezTo>
                  <a:pt x="14300" y="2398"/>
                  <a:pt x="14300" y="2327"/>
                  <a:pt x="14254" y="2327"/>
                </a:cubicBezTo>
                <a:close/>
                <a:moveTo>
                  <a:pt x="11071" y="2254"/>
                </a:moveTo>
                <a:cubicBezTo>
                  <a:pt x="11024" y="2254"/>
                  <a:pt x="10994" y="2324"/>
                  <a:pt x="11044" y="2355"/>
                </a:cubicBezTo>
                <a:cubicBezTo>
                  <a:pt x="11068" y="2371"/>
                  <a:pt x="11093" y="2384"/>
                  <a:pt x="11118" y="2399"/>
                </a:cubicBezTo>
                <a:cubicBezTo>
                  <a:pt x="11128" y="2405"/>
                  <a:pt x="11137" y="2407"/>
                  <a:pt x="11145" y="2407"/>
                </a:cubicBezTo>
                <a:cubicBezTo>
                  <a:pt x="11191" y="2407"/>
                  <a:pt x="11221" y="2337"/>
                  <a:pt x="11173" y="2308"/>
                </a:cubicBezTo>
                <a:cubicBezTo>
                  <a:pt x="11148" y="2292"/>
                  <a:pt x="11124" y="2277"/>
                  <a:pt x="11099" y="2263"/>
                </a:cubicBezTo>
                <a:cubicBezTo>
                  <a:pt x="11089" y="2257"/>
                  <a:pt x="11079" y="2254"/>
                  <a:pt x="11071" y="2254"/>
                </a:cubicBezTo>
                <a:close/>
                <a:moveTo>
                  <a:pt x="16567" y="2285"/>
                </a:moveTo>
                <a:cubicBezTo>
                  <a:pt x="16561" y="2285"/>
                  <a:pt x="16556" y="2287"/>
                  <a:pt x="16550" y="2290"/>
                </a:cubicBezTo>
                <a:cubicBezTo>
                  <a:pt x="16534" y="2299"/>
                  <a:pt x="16525" y="2324"/>
                  <a:pt x="16537" y="2339"/>
                </a:cubicBezTo>
                <a:cubicBezTo>
                  <a:pt x="16552" y="2358"/>
                  <a:pt x="16567" y="2379"/>
                  <a:pt x="16582" y="2399"/>
                </a:cubicBezTo>
                <a:cubicBezTo>
                  <a:pt x="16590" y="2410"/>
                  <a:pt x="16601" y="2417"/>
                  <a:pt x="16613" y="2417"/>
                </a:cubicBezTo>
                <a:cubicBezTo>
                  <a:pt x="16619" y="2417"/>
                  <a:pt x="16624" y="2416"/>
                  <a:pt x="16630" y="2413"/>
                </a:cubicBezTo>
                <a:cubicBezTo>
                  <a:pt x="16646" y="2404"/>
                  <a:pt x="16655" y="2381"/>
                  <a:pt x="16643" y="2363"/>
                </a:cubicBezTo>
                <a:cubicBezTo>
                  <a:pt x="16628" y="2345"/>
                  <a:pt x="16613" y="2324"/>
                  <a:pt x="16598" y="2304"/>
                </a:cubicBezTo>
                <a:cubicBezTo>
                  <a:pt x="16590" y="2293"/>
                  <a:pt x="16579" y="2285"/>
                  <a:pt x="16567" y="2285"/>
                </a:cubicBezTo>
                <a:close/>
                <a:moveTo>
                  <a:pt x="17913" y="2286"/>
                </a:moveTo>
                <a:cubicBezTo>
                  <a:pt x="17897" y="2286"/>
                  <a:pt x="17881" y="2293"/>
                  <a:pt x="17870" y="2311"/>
                </a:cubicBezTo>
                <a:cubicBezTo>
                  <a:pt x="17861" y="2327"/>
                  <a:pt x="17851" y="2342"/>
                  <a:pt x="17843" y="2357"/>
                </a:cubicBezTo>
                <a:cubicBezTo>
                  <a:pt x="17818" y="2398"/>
                  <a:pt x="17855" y="2437"/>
                  <a:pt x="17892" y="2437"/>
                </a:cubicBezTo>
                <a:cubicBezTo>
                  <a:pt x="17908" y="2437"/>
                  <a:pt x="17923" y="2430"/>
                  <a:pt x="17934" y="2413"/>
                </a:cubicBezTo>
                <a:cubicBezTo>
                  <a:pt x="17944" y="2397"/>
                  <a:pt x="17953" y="2381"/>
                  <a:pt x="17961" y="2367"/>
                </a:cubicBezTo>
                <a:cubicBezTo>
                  <a:pt x="17987" y="2324"/>
                  <a:pt x="17950" y="2286"/>
                  <a:pt x="17913" y="2286"/>
                </a:cubicBezTo>
                <a:close/>
                <a:moveTo>
                  <a:pt x="2948" y="2308"/>
                </a:moveTo>
                <a:cubicBezTo>
                  <a:pt x="2930" y="2308"/>
                  <a:pt x="2910" y="2318"/>
                  <a:pt x="2901" y="2335"/>
                </a:cubicBezTo>
                <a:cubicBezTo>
                  <a:pt x="2896" y="2346"/>
                  <a:pt x="2891" y="2355"/>
                  <a:pt x="2885" y="2365"/>
                </a:cubicBezTo>
                <a:cubicBezTo>
                  <a:pt x="2874" y="2392"/>
                  <a:pt x="2880" y="2423"/>
                  <a:pt x="2905" y="2439"/>
                </a:cubicBezTo>
                <a:cubicBezTo>
                  <a:pt x="2913" y="2443"/>
                  <a:pt x="2922" y="2446"/>
                  <a:pt x="2931" y="2446"/>
                </a:cubicBezTo>
                <a:cubicBezTo>
                  <a:pt x="2950" y="2446"/>
                  <a:pt x="2969" y="2436"/>
                  <a:pt x="2979" y="2419"/>
                </a:cubicBezTo>
                <a:cubicBezTo>
                  <a:pt x="2984" y="2408"/>
                  <a:pt x="2989" y="2399"/>
                  <a:pt x="2994" y="2389"/>
                </a:cubicBezTo>
                <a:cubicBezTo>
                  <a:pt x="3007" y="2362"/>
                  <a:pt x="3001" y="2331"/>
                  <a:pt x="2974" y="2315"/>
                </a:cubicBezTo>
                <a:cubicBezTo>
                  <a:pt x="2967" y="2310"/>
                  <a:pt x="2958" y="2308"/>
                  <a:pt x="2948" y="2308"/>
                </a:cubicBezTo>
                <a:close/>
                <a:moveTo>
                  <a:pt x="13658" y="2354"/>
                </a:moveTo>
                <a:cubicBezTo>
                  <a:pt x="13635" y="2354"/>
                  <a:pt x="13610" y="2379"/>
                  <a:pt x="13624" y="2407"/>
                </a:cubicBezTo>
                <a:cubicBezTo>
                  <a:pt x="13629" y="2418"/>
                  <a:pt x="13635" y="2426"/>
                  <a:pt x="13640" y="2437"/>
                </a:cubicBezTo>
                <a:cubicBezTo>
                  <a:pt x="13646" y="2450"/>
                  <a:pt x="13657" y="2455"/>
                  <a:pt x="13667" y="2455"/>
                </a:cubicBezTo>
                <a:cubicBezTo>
                  <a:pt x="13691" y="2455"/>
                  <a:pt x="13715" y="2429"/>
                  <a:pt x="13702" y="2402"/>
                </a:cubicBezTo>
                <a:cubicBezTo>
                  <a:pt x="13697" y="2392"/>
                  <a:pt x="13691" y="2382"/>
                  <a:pt x="13686" y="2372"/>
                </a:cubicBezTo>
                <a:cubicBezTo>
                  <a:pt x="13680" y="2359"/>
                  <a:pt x="13669" y="2354"/>
                  <a:pt x="13658" y="2354"/>
                </a:cubicBezTo>
                <a:close/>
                <a:moveTo>
                  <a:pt x="19497" y="2358"/>
                </a:moveTo>
                <a:cubicBezTo>
                  <a:pt x="19488" y="2358"/>
                  <a:pt x="19479" y="2364"/>
                  <a:pt x="19479" y="2376"/>
                </a:cubicBezTo>
                <a:lnTo>
                  <a:pt x="19479" y="2450"/>
                </a:lnTo>
                <a:cubicBezTo>
                  <a:pt x="19479" y="2461"/>
                  <a:pt x="19488" y="2467"/>
                  <a:pt x="19497" y="2467"/>
                </a:cubicBezTo>
                <a:cubicBezTo>
                  <a:pt x="19506" y="2467"/>
                  <a:pt x="19515" y="2461"/>
                  <a:pt x="19515" y="2450"/>
                </a:cubicBezTo>
                <a:lnTo>
                  <a:pt x="19515" y="2376"/>
                </a:lnTo>
                <a:cubicBezTo>
                  <a:pt x="19515" y="2364"/>
                  <a:pt x="19506" y="2358"/>
                  <a:pt x="19497" y="2358"/>
                </a:cubicBezTo>
                <a:close/>
                <a:moveTo>
                  <a:pt x="4463" y="2436"/>
                </a:moveTo>
                <a:cubicBezTo>
                  <a:pt x="4418" y="2436"/>
                  <a:pt x="4418" y="2507"/>
                  <a:pt x="4463" y="2507"/>
                </a:cubicBezTo>
                <a:lnTo>
                  <a:pt x="4479" y="2507"/>
                </a:lnTo>
                <a:cubicBezTo>
                  <a:pt x="4525" y="2507"/>
                  <a:pt x="4525" y="2436"/>
                  <a:pt x="4479" y="2436"/>
                </a:cubicBezTo>
                <a:close/>
                <a:moveTo>
                  <a:pt x="13010" y="2335"/>
                </a:moveTo>
                <a:cubicBezTo>
                  <a:pt x="12969" y="2335"/>
                  <a:pt x="12932" y="2388"/>
                  <a:pt x="12970" y="2425"/>
                </a:cubicBezTo>
                <a:cubicBezTo>
                  <a:pt x="12995" y="2450"/>
                  <a:pt x="13020" y="2475"/>
                  <a:pt x="13044" y="2502"/>
                </a:cubicBezTo>
                <a:cubicBezTo>
                  <a:pt x="13055" y="2513"/>
                  <a:pt x="13068" y="2517"/>
                  <a:pt x="13080" y="2517"/>
                </a:cubicBezTo>
                <a:cubicBezTo>
                  <a:pt x="13121" y="2517"/>
                  <a:pt x="13158" y="2464"/>
                  <a:pt x="13120" y="2426"/>
                </a:cubicBezTo>
                <a:cubicBezTo>
                  <a:pt x="13095" y="2402"/>
                  <a:pt x="13072" y="2377"/>
                  <a:pt x="13046" y="2351"/>
                </a:cubicBezTo>
                <a:cubicBezTo>
                  <a:pt x="13035" y="2340"/>
                  <a:pt x="13022" y="2335"/>
                  <a:pt x="13010" y="2335"/>
                </a:cubicBezTo>
                <a:close/>
                <a:moveTo>
                  <a:pt x="10096" y="2388"/>
                </a:moveTo>
                <a:cubicBezTo>
                  <a:pt x="10055" y="2388"/>
                  <a:pt x="10018" y="2440"/>
                  <a:pt x="10056" y="2478"/>
                </a:cubicBezTo>
                <a:lnTo>
                  <a:pt x="10101" y="2523"/>
                </a:lnTo>
                <a:cubicBezTo>
                  <a:pt x="10112" y="2534"/>
                  <a:pt x="10125" y="2538"/>
                  <a:pt x="10137" y="2538"/>
                </a:cubicBezTo>
                <a:cubicBezTo>
                  <a:pt x="10177" y="2538"/>
                  <a:pt x="10214" y="2485"/>
                  <a:pt x="10177" y="2447"/>
                </a:cubicBezTo>
                <a:lnTo>
                  <a:pt x="10133" y="2403"/>
                </a:lnTo>
                <a:cubicBezTo>
                  <a:pt x="10121" y="2392"/>
                  <a:pt x="10109" y="2388"/>
                  <a:pt x="10096" y="2388"/>
                </a:cubicBezTo>
                <a:close/>
                <a:moveTo>
                  <a:pt x="19062" y="2459"/>
                </a:moveTo>
                <a:cubicBezTo>
                  <a:pt x="19044" y="2459"/>
                  <a:pt x="19027" y="2470"/>
                  <a:pt x="19027" y="2493"/>
                </a:cubicBezTo>
                <a:lnTo>
                  <a:pt x="19027" y="2509"/>
                </a:lnTo>
                <a:cubicBezTo>
                  <a:pt x="19026" y="2532"/>
                  <a:pt x="19043" y="2544"/>
                  <a:pt x="19061" y="2544"/>
                </a:cubicBezTo>
                <a:cubicBezTo>
                  <a:pt x="19079" y="2544"/>
                  <a:pt x="19097" y="2532"/>
                  <a:pt x="19097" y="2509"/>
                </a:cubicBezTo>
                <a:lnTo>
                  <a:pt x="19097" y="2493"/>
                </a:lnTo>
                <a:cubicBezTo>
                  <a:pt x="19097" y="2470"/>
                  <a:pt x="19079" y="2459"/>
                  <a:pt x="19062" y="2459"/>
                </a:cubicBezTo>
                <a:close/>
                <a:moveTo>
                  <a:pt x="831" y="2470"/>
                </a:moveTo>
                <a:cubicBezTo>
                  <a:pt x="806" y="2470"/>
                  <a:pt x="781" y="2496"/>
                  <a:pt x="796" y="2524"/>
                </a:cubicBezTo>
                <a:cubicBezTo>
                  <a:pt x="805" y="2539"/>
                  <a:pt x="816" y="2550"/>
                  <a:pt x="830" y="2557"/>
                </a:cubicBezTo>
                <a:cubicBezTo>
                  <a:pt x="835" y="2566"/>
                  <a:pt x="844" y="2572"/>
                  <a:pt x="857" y="2572"/>
                </a:cubicBezTo>
                <a:lnTo>
                  <a:pt x="878" y="2572"/>
                </a:lnTo>
                <a:cubicBezTo>
                  <a:pt x="880" y="2572"/>
                  <a:pt x="883" y="2571"/>
                  <a:pt x="885" y="2571"/>
                </a:cubicBezTo>
                <a:lnTo>
                  <a:pt x="887" y="2571"/>
                </a:lnTo>
                <a:cubicBezTo>
                  <a:pt x="889" y="2571"/>
                  <a:pt x="889" y="2570"/>
                  <a:pt x="889" y="2570"/>
                </a:cubicBezTo>
                <a:cubicBezTo>
                  <a:pt x="896" y="2567"/>
                  <a:pt x="901" y="2561"/>
                  <a:pt x="904" y="2555"/>
                </a:cubicBezTo>
                <a:cubicBezTo>
                  <a:pt x="907" y="2548"/>
                  <a:pt x="911" y="2541"/>
                  <a:pt x="911" y="2535"/>
                </a:cubicBezTo>
                <a:cubicBezTo>
                  <a:pt x="911" y="2525"/>
                  <a:pt x="906" y="2517"/>
                  <a:pt x="901" y="2511"/>
                </a:cubicBezTo>
                <a:cubicBezTo>
                  <a:pt x="896" y="2505"/>
                  <a:pt x="889" y="2501"/>
                  <a:pt x="879" y="2500"/>
                </a:cubicBezTo>
                <a:cubicBezTo>
                  <a:pt x="878" y="2500"/>
                  <a:pt x="876" y="2499"/>
                  <a:pt x="875" y="2499"/>
                </a:cubicBezTo>
                <a:cubicBezTo>
                  <a:pt x="868" y="2497"/>
                  <a:pt x="863" y="2492"/>
                  <a:pt x="860" y="2487"/>
                </a:cubicBezTo>
                <a:cubicBezTo>
                  <a:pt x="853" y="2475"/>
                  <a:pt x="842" y="2470"/>
                  <a:pt x="831" y="2470"/>
                </a:cubicBezTo>
                <a:close/>
                <a:moveTo>
                  <a:pt x="2317" y="2426"/>
                </a:moveTo>
                <a:cubicBezTo>
                  <a:pt x="2298" y="2426"/>
                  <a:pt x="2278" y="2437"/>
                  <a:pt x="2268" y="2452"/>
                </a:cubicBezTo>
                <a:cubicBezTo>
                  <a:pt x="2253" y="2481"/>
                  <a:pt x="2265" y="2509"/>
                  <a:pt x="2288" y="2526"/>
                </a:cubicBezTo>
                <a:cubicBezTo>
                  <a:pt x="2308" y="2541"/>
                  <a:pt x="2328" y="2556"/>
                  <a:pt x="2349" y="2571"/>
                </a:cubicBezTo>
                <a:cubicBezTo>
                  <a:pt x="2356" y="2576"/>
                  <a:pt x="2365" y="2578"/>
                  <a:pt x="2374" y="2578"/>
                </a:cubicBezTo>
                <a:cubicBezTo>
                  <a:pt x="2393" y="2578"/>
                  <a:pt x="2413" y="2567"/>
                  <a:pt x="2422" y="2551"/>
                </a:cubicBezTo>
                <a:cubicBezTo>
                  <a:pt x="2438" y="2524"/>
                  <a:pt x="2425" y="2494"/>
                  <a:pt x="2402" y="2478"/>
                </a:cubicBezTo>
                <a:cubicBezTo>
                  <a:pt x="2383" y="2462"/>
                  <a:pt x="2363" y="2447"/>
                  <a:pt x="2342" y="2434"/>
                </a:cubicBezTo>
                <a:cubicBezTo>
                  <a:pt x="2334" y="2428"/>
                  <a:pt x="2326" y="2426"/>
                  <a:pt x="2317" y="2426"/>
                </a:cubicBezTo>
                <a:close/>
                <a:moveTo>
                  <a:pt x="1503" y="2518"/>
                </a:moveTo>
                <a:cubicBezTo>
                  <a:pt x="1456" y="2518"/>
                  <a:pt x="1456" y="2589"/>
                  <a:pt x="1503" y="2589"/>
                </a:cubicBezTo>
                <a:lnTo>
                  <a:pt x="1518" y="2589"/>
                </a:lnTo>
                <a:cubicBezTo>
                  <a:pt x="1564" y="2589"/>
                  <a:pt x="1564" y="2518"/>
                  <a:pt x="1518" y="2518"/>
                </a:cubicBezTo>
                <a:close/>
                <a:moveTo>
                  <a:pt x="20847" y="2464"/>
                </a:moveTo>
                <a:cubicBezTo>
                  <a:pt x="20840" y="2464"/>
                  <a:pt x="20834" y="2465"/>
                  <a:pt x="20829" y="2468"/>
                </a:cubicBezTo>
                <a:cubicBezTo>
                  <a:pt x="20810" y="2479"/>
                  <a:pt x="20808" y="2500"/>
                  <a:pt x="20815" y="2517"/>
                </a:cubicBezTo>
                <a:cubicBezTo>
                  <a:pt x="20825" y="2541"/>
                  <a:pt x="20836" y="2567"/>
                  <a:pt x="20847" y="2592"/>
                </a:cubicBezTo>
                <a:cubicBezTo>
                  <a:pt x="20853" y="2603"/>
                  <a:pt x="20866" y="2609"/>
                  <a:pt x="20878" y="2609"/>
                </a:cubicBezTo>
                <a:cubicBezTo>
                  <a:pt x="20885" y="2609"/>
                  <a:pt x="20891" y="2608"/>
                  <a:pt x="20897" y="2604"/>
                </a:cubicBezTo>
                <a:cubicBezTo>
                  <a:pt x="20914" y="2594"/>
                  <a:pt x="20918" y="2573"/>
                  <a:pt x="20909" y="2556"/>
                </a:cubicBezTo>
                <a:cubicBezTo>
                  <a:pt x="20899" y="2531"/>
                  <a:pt x="20888" y="2507"/>
                  <a:pt x="20877" y="2482"/>
                </a:cubicBezTo>
                <a:cubicBezTo>
                  <a:pt x="20871" y="2469"/>
                  <a:pt x="20859" y="2464"/>
                  <a:pt x="20847" y="2464"/>
                </a:cubicBezTo>
                <a:close/>
                <a:moveTo>
                  <a:pt x="10605" y="2513"/>
                </a:moveTo>
                <a:cubicBezTo>
                  <a:pt x="10587" y="2513"/>
                  <a:pt x="10569" y="2524"/>
                  <a:pt x="10569" y="2547"/>
                </a:cubicBezTo>
                <a:lnTo>
                  <a:pt x="10569" y="2577"/>
                </a:lnTo>
                <a:cubicBezTo>
                  <a:pt x="10569" y="2600"/>
                  <a:pt x="10586" y="2612"/>
                  <a:pt x="10604" y="2612"/>
                </a:cubicBezTo>
                <a:cubicBezTo>
                  <a:pt x="10622" y="2612"/>
                  <a:pt x="10640" y="2600"/>
                  <a:pt x="10640" y="2577"/>
                </a:cubicBezTo>
                <a:lnTo>
                  <a:pt x="10640" y="2547"/>
                </a:lnTo>
                <a:cubicBezTo>
                  <a:pt x="10640" y="2524"/>
                  <a:pt x="10622" y="2513"/>
                  <a:pt x="10605" y="2513"/>
                </a:cubicBezTo>
                <a:close/>
                <a:moveTo>
                  <a:pt x="17392" y="2482"/>
                </a:moveTo>
                <a:cubicBezTo>
                  <a:pt x="17383" y="2482"/>
                  <a:pt x="17374" y="2484"/>
                  <a:pt x="17366" y="2488"/>
                </a:cubicBezTo>
                <a:cubicBezTo>
                  <a:pt x="17340" y="2504"/>
                  <a:pt x="17333" y="2535"/>
                  <a:pt x="17346" y="2561"/>
                </a:cubicBezTo>
                <a:cubicBezTo>
                  <a:pt x="17352" y="2572"/>
                  <a:pt x="17357" y="2581"/>
                  <a:pt x="17362" y="2592"/>
                </a:cubicBezTo>
                <a:cubicBezTo>
                  <a:pt x="17371" y="2609"/>
                  <a:pt x="17389" y="2618"/>
                  <a:pt x="17408" y="2618"/>
                </a:cubicBezTo>
                <a:cubicBezTo>
                  <a:pt x="17418" y="2618"/>
                  <a:pt x="17427" y="2616"/>
                  <a:pt x="17435" y="2612"/>
                </a:cubicBezTo>
                <a:cubicBezTo>
                  <a:pt x="17462" y="2596"/>
                  <a:pt x="17468" y="2565"/>
                  <a:pt x="17455" y="2538"/>
                </a:cubicBezTo>
                <a:cubicBezTo>
                  <a:pt x="17450" y="2528"/>
                  <a:pt x="17445" y="2518"/>
                  <a:pt x="17440" y="2508"/>
                </a:cubicBezTo>
                <a:cubicBezTo>
                  <a:pt x="17431" y="2491"/>
                  <a:pt x="17411" y="2482"/>
                  <a:pt x="17392" y="2482"/>
                </a:cubicBezTo>
                <a:close/>
                <a:moveTo>
                  <a:pt x="15217" y="2585"/>
                </a:moveTo>
                <a:cubicBezTo>
                  <a:pt x="15171" y="2585"/>
                  <a:pt x="15171" y="2656"/>
                  <a:pt x="15217" y="2656"/>
                </a:cubicBezTo>
                <a:cubicBezTo>
                  <a:pt x="15262" y="2656"/>
                  <a:pt x="15263" y="2585"/>
                  <a:pt x="15217" y="2585"/>
                </a:cubicBezTo>
                <a:close/>
                <a:moveTo>
                  <a:pt x="4748" y="2536"/>
                </a:moveTo>
                <a:cubicBezTo>
                  <a:pt x="4730" y="2536"/>
                  <a:pt x="4713" y="2545"/>
                  <a:pt x="4703" y="2562"/>
                </a:cubicBezTo>
                <a:cubicBezTo>
                  <a:pt x="4688" y="2587"/>
                  <a:pt x="4697" y="2623"/>
                  <a:pt x="4723" y="2636"/>
                </a:cubicBezTo>
                <a:cubicBezTo>
                  <a:pt x="4733" y="2641"/>
                  <a:pt x="4743" y="2646"/>
                  <a:pt x="4753" y="2651"/>
                </a:cubicBezTo>
                <a:cubicBezTo>
                  <a:pt x="4762" y="2656"/>
                  <a:pt x="4772" y="2659"/>
                  <a:pt x="4782" y="2659"/>
                </a:cubicBezTo>
                <a:cubicBezTo>
                  <a:pt x="4799" y="2659"/>
                  <a:pt x="4816" y="2650"/>
                  <a:pt x="4825" y="2633"/>
                </a:cubicBezTo>
                <a:cubicBezTo>
                  <a:pt x="4840" y="2609"/>
                  <a:pt x="4833" y="2572"/>
                  <a:pt x="4807" y="2559"/>
                </a:cubicBezTo>
                <a:cubicBezTo>
                  <a:pt x="4796" y="2554"/>
                  <a:pt x="4787" y="2549"/>
                  <a:pt x="4776" y="2544"/>
                </a:cubicBezTo>
                <a:cubicBezTo>
                  <a:pt x="4767" y="2539"/>
                  <a:pt x="4757" y="2536"/>
                  <a:pt x="4748" y="2536"/>
                </a:cubicBezTo>
                <a:close/>
                <a:moveTo>
                  <a:pt x="9175" y="2595"/>
                </a:moveTo>
                <a:cubicBezTo>
                  <a:pt x="9141" y="2595"/>
                  <a:pt x="9129" y="2651"/>
                  <a:pt x="9169" y="2665"/>
                </a:cubicBezTo>
                <a:cubicBezTo>
                  <a:pt x="9182" y="2670"/>
                  <a:pt x="9198" y="2676"/>
                  <a:pt x="9213" y="2682"/>
                </a:cubicBezTo>
                <a:cubicBezTo>
                  <a:pt x="9217" y="2683"/>
                  <a:pt x="9221" y="2684"/>
                  <a:pt x="9225" y="2684"/>
                </a:cubicBezTo>
                <a:cubicBezTo>
                  <a:pt x="9259" y="2684"/>
                  <a:pt x="9270" y="2627"/>
                  <a:pt x="9233" y="2614"/>
                </a:cubicBezTo>
                <a:cubicBezTo>
                  <a:pt x="9218" y="2609"/>
                  <a:pt x="9202" y="2603"/>
                  <a:pt x="9188" y="2597"/>
                </a:cubicBezTo>
                <a:cubicBezTo>
                  <a:pt x="9183" y="2595"/>
                  <a:pt x="9179" y="2595"/>
                  <a:pt x="9175" y="2595"/>
                </a:cubicBezTo>
                <a:close/>
                <a:moveTo>
                  <a:pt x="24410" y="2547"/>
                </a:moveTo>
                <a:cubicBezTo>
                  <a:pt x="24399" y="2547"/>
                  <a:pt x="24387" y="2552"/>
                  <a:pt x="24376" y="2562"/>
                </a:cubicBezTo>
                <a:lnTo>
                  <a:pt x="24345" y="2593"/>
                </a:lnTo>
                <a:cubicBezTo>
                  <a:pt x="24307" y="2630"/>
                  <a:pt x="24344" y="2685"/>
                  <a:pt x="24385" y="2685"/>
                </a:cubicBezTo>
                <a:cubicBezTo>
                  <a:pt x="24397" y="2685"/>
                  <a:pt x="24409" y="2680"/>
                  <a:pt x="24420" y="2669"/>
                </a:cubicBezTo>
                <a:lnTo>
                  <a:pt x="24450" y="2639"/>
                </a:lnTo>
                <a:cubicBezTo>
                  <a:pt x="24488" y="2602"/>
                  <a:pt x="24451" y="2547"/>
                  <a:pt x="24410" y="2547"/>
                </a:cubicBezTo>
                <a:close/>
                <a:moveTo>
                  <a:pt x="8861" y="2643"/>
                </a:moveTo>
                <a:cubicBezTo>
                  <a:pt x="8815" y="2643"/>
                  <a:pt x="8815" y="2713"/>
                  <a:pt x="8861" y="2713"/>
                </a:cubicBezTo>
                <a:lnTo>
                  <a:pt x="8877" y="2713"/>
                </a:lnTo>
                <a:cubicBezTo>
                  <a:pt x="8923" y="2713"/>
                  <a:pt x="8923" y="2643"/>
                  <a:pt x="8877" y="2643"/>
                </a:cubicBezTo>
                <a:close/>
                <a:moveTo>
                  <a:pt x="8063" y="2580"/>
                </a:moveTo>
                <a:cubicBezTo>
                  <a:pt x="8054" y="2580"/>
                  <a:pt x="8045" y="2583"/>
                  <a:pt x="8040" y="2591"/>
                </a:cubicBezTo>
                <a:cubicBezTo>
                  <a:pt x="8020" y="2615"/>
                  <a:pt x="7999" y="2640"/>
                  <a:pt x="7980" y="2665"/>
                </a:cubicBezTo>
                <a:cubicBezTo>
                  <a:pt x="7967" y="2681"/>
                  <a:pt x="7965" y="2701"/>
                  <a:pt x="7980" y="2714"/>
                </a:cubicBezTo>
                <a:cubicBezTo>
                  <a:pt x="7986" y="2721"/>
                  <a:pt x="7996" y="2725"/>
                  <a:pt x="8006" y="2725"/>
                </a:cubicBezTo>
                <a:cubicBezTo>
                  <a:pt x="8015" y="2725"/>
                  <a:pt x="8023" y="2722"/>
                  <a:pt x="8029" y="2714"/>
                </a:cubicBezTo>
                <a:cubicBezTo>
                  <a:pt x="8049" y="2690"/>
                  <a:pt x="8070" y="2665"/>
                  <a:pt x="8090" y="2640"/>
                </a:cubicBezTo>
                <a:cubicBezTo>
                  <a:pt x="8101" y="2625"/>
                  <a:pt x="8106" y="2604"/>
                  <a:pt x="8090" y="2591"/>
                </a:cubicBezTo>
                <a:cubicBezTo>
                  <a:pt x="8083" y="2584"/>
                  <a:pt x="8073" y="2580"/>
                  <a:pt x="8063" y="2580"/>
                </a:cubicBezTo>
                <a:close/>
                <a:moveTo>
                  <a:pt x="20128" y="2594"/>
                </a:moveTo>
                <a:cubicBezTo>
                  <a:pt x="20109" y="2594"/>
                  <a:pt x="20090" y="2604"/>
                  <a:pt x="20081" y="2620"/>
                </a:cubicBezTo>
                <a:cubicBezTo>
                  <a:pt x="20066" y="2646"/>
                  <a:pt x="20076" y="2677"/>
                  <a:pt x="20101" y="2693"/>
                </a:cubicBezTo>
                <a:cubicBezTo>
                  <a:pt x="20116" y="2704"/>
                  <a:pt x="20130" y="2713"/>
                  <a:pt x="20145" y="2724"/>
                </a:cubicBezTo>
                <a:cubicBezTo>
                  <a:pt x="20152" y="2729"/>
                  <a:pt x="20161" y="2731"/>
                  <a:pt x="20170" y="2731"/>
                </a:cubicBezTo>
                <a:cubicBezTo>
                  <a:pt x="20189" y="2731"/>
                  <a:pt x="20208" y="2721"/>
                  <a:pt x="20218" y="2704"/>
                </a:cubicBezTo>
                <a:cubicBezTo>
                  <a:pt x="20234" y="2678"/>
                  <a:pt x="20223" y="2646"/>
                  <a:pt x="20198" y="2631"/>
                </a:cubicBezTo>
                <a:cubicBezTo>
                  <a:pt x="20182" y="2620"/>
                  <a:pt x="20169" y="2612"/>
                  <a:pt x="20154" y="2601"/>
                </a:cubicBezTo>
                <a:cubicBezTo>
                  <a:pt x="20146" y="2596"/>
                  <a:pt x="20137" y="2594"/>
                  <a:pt x="20128" y="2594"/>
                </a:cubicBezTo>
                <a:close/>
                <a:moveTo>
                  <a:pt x="12570" y="2683"/>
                </a:moveTo>
                <a:cubicBezTo>
                  <a:pt x="12525" y="2683"/>
                  <a:pt x="12526" y="2754"/>
                  <a:pt x="12571" y="2754"/>
                </a:cubicBezTo>
                <a:cubicBezTo>
                  <a:pt x="12618" y="2754"/>
                  <a:pt x="12618" y="2683"/>
                  <a:pt x="12571" y="2683"/>
                </a:cubicBezTo>
                <a:cubicBezTo>
                  <a:pt x="12571" y="2683"/>
                  <a:pt x="12571" y="2683"/>
                  <a:pt x="12570" y="2683"/>
                </a:cubicBezTo>
                <a:close/>
                <a:moveTo>
                  <a:pt x="14646" y="2673"/>
                </a:moveTo>
                <a:cubicBezTo>
                  <a:pt x="14636" y="2673"/>
                  <a:pt x="14627" y="2676"/>
                  <a:pt x="14619" y="2683"/>
                </a:cubicBezTo>
                <a:cubicBezTo>
                  <a:pt x="14615" y="2687"/>
                  <a:pt x="14609" y="2690"/>
                  <a:pt x="14603" y="2690"/>
                </a:cubicBezTo>
                <a:cubicBezTo>
                  <a:pt x="14600" y="2690"/>
                  <a:pt x="14597" y="2689"/>
                  <a:pt x="14594" y="2688"/>
                </a:cubicBezTo>
                <a:cubicBezTo>
                  <a:pt x="14591" y="2687"/>
                  <a:pt x="14588" y="2687"/>
                  <a:pt x="14586" y="2687"/>
                </a:cubicBezTo>
                <a:cubicBezTo>
                  <a:pt x="14548" y="2687"/>
                  <a:pt x="14534" y="2748"/>
                  <a:pt x="14575" y="2756"/>
                </a:cubicBezTo>
                <a:cubicBezTo>
                  <a:pt x="14584" y="2759"/>
                  <a:pt x="14593" y="2760"/>
                  <a:pt x="14602" y="2760"/>
                </a:cubicBezTo>
                <a:cubicBezTo>
                  <a:pt x="14626" y="2760"/>
                  <a:pt x="14649" y="2750"/>
                  <a:pt x="14670" y="2733"/>
                </a:cubicBezTo>
                <a:cubicBezTo>
                  <a:pt x="14683" y="2722"/>
                  <a:pt x="14682" y="2695"/>
                  <a:pt x="14670" y="2683"/>
                </a:cubicBezTo>
                <a:cubicBezTo>
                  <a:pt x="14663" y="2676"/>
                  <a:pt x="14654" y="2673"/>
                  <a:pt x="14646" y="2673"/>
                </a:cubicBezTo>
                <a:close/>
                <a:moveTo>
                  <a:pt x="15906" y="2646"/>
                </a:moveTo>
                <a:cubicBezTo>
                  <a:pt x="15898" y="2646"/>
                  <a:pt x="15889" y="2649"/>
                  <a:pt x="15882" y="2657"/>
                </a:cubicBezTo>
                <a:lnTo>
                  <a:pt x="15838" y="2702"/>
                </a:lnTo>
                <a:cubicBezTo>
                  <a:pt x="15813" y="2727"/>
                  <a:pt x="15837" y="2762"/>
                  <a:pt x="15863" y="2762"/>
                </a:cubicBezTo>
                <a:cubicBezTo>
                  <a:pt x="15871" y="2762"/>
                  <a:pt x="15880" y="2759"/>
                  <a:pt x="15887" y="2751"/>
                </a:cubicBezTo>
                <a:lnTo>
                  <a:pt x="15932" y="2707"/>
                </a:lnTo>
                <a:cubicBezTo>
                  <a:pt x="15957" y="2682"/>
                  <a:pt x="15934" y="2646"/>
                  <a:pt x="15906" y="2646"/>
                </a:cubicBezTo>
                <a:close/>
                <a:moveTo>
                  <a:pt x="21781" y="2628"/>
                </a:moveTo>
                <a:cubicBezTo>
                  <a:pt x="21758" y="2628"/>
                  <a:pt x="21737" y="2644"/>
                  <a:pt x="21730" y="2666"/>
                </a:cubicBezTo>
                <a:cubicBezTo>
                  <a:pt x="21724" y="2682"/>
                  <a:pt x="21719" y="2697"/>
                  <a:pt x="21714" y="2711"/>
                </a:cubicBezTo>
                <a:cubicBezTo>
                  <a:pt x="21704" y="2738"/>
                  <a:pt x="21724" y="2770"/>
                  <a:pt x="21750" y="2776"/>
                </a:cubicBezTo>
                <a:cubicBezTo>
                  <a:pt x="21755" y="2778"/>
                  <a:pt x="21760" y="2778"/>
                  <a:pt x="21764" y="2778"/>
                </a:cubicBezTo>
                <a:cubicBezTo>
                  <a:pt x="21787" y="2778"/>
                  <a:pt x="21808" y="2761"/>
                  <a:pt x="21815" y="2739"/>
                </a:cubicBezTo>
                <a:cubicBezTo>
                  <a:pt x="21821" y="2724"/>
                  <a:pt x="21826" y="2709"/>
                  <a:pt x="21831" y="2695"/>
                </a:cubicBezTo>
                <a:cubicBezTo>
                  <a:pt x="21841" y="2669"/>
                  <a:pt x="21821" y="2639"/>
                  <a:pt x="21794" y="2629"/>
                </a:cubicBezTo>
                <a:cubicBezTo>
                  <a:pt x="21790" y="2628"/>
                  <a:pt x="21786" y="2628"/>
                  <a:pt x="21781" y="2628"/>
                </a:cubicBezTo>
                <a:close/>
                <a:moveTo>
                  <a:pt x="18264" y="2698"/>
                </a:moveTo>
                <a:cubicBezTo>
                  <a:pt x="18246" y="2698"/>
                  <a:pt x="18228" y="2710"/>
                  <a:pt x="18228" y="2732"/>
                </a:cubicBezTo>
                <a:lnTo>
                  <a:pt x="18228" y="2748"/>
                </a:lnTo>
                <a:cubicBezTo>
                  <a:pt x="18228" y="2770"/>
                  <a:pt x="18246" y="2782"/>
                  <a:pt x="18264" y="2782"/>
                </a:cubicBezTo>
                <a:cubicBezTo>
                  <a:pt x="18282" y="2782"/>
                  <a:pt x="18300" y="2770"/>
                  <a:pt x="18300" y="2748"/>
                </a:cubicBezTo>
                <a:lnTo>
                  <a:pt x="18300" y="2732"/>
                </a:lnTo>
                <a:cubicBezTo>
                  <a:pt x="18300" y="2710"/>
                  <a:pt x="18282" y="2698"/>
                  <a:pt x="18264" y="2698"/>
                </a:cubicBezTo>
                <a:close/>
                <a:moveTo>
                  <a:pt x="23582" y="2712"/>
                </a:moveTo>
                <a:cubicBezTo>
                  <a:pt x="23537" y="2712"/>
                  <a:pt x="23537" y="2782"/>
                  <a:pt x="23582" y="2782"/>
                </a:cubicBezTo>
                <a:lnTo>
                  <a:pt x="23612" y="2782"/>
                </a:lnTo>
                <a:cubicBezTo>
                  <a:pt x="23658" y="2782"/>
                  <a:pt x="23659" y="2712"/>
                  <a:pt x="23612" y="2712"/>
                </a:cubicBezTo>
                <a:close/>
                <a:moveTo>
                  <a:pt x="19005" y="2706"/>
                </a:moveTo>
                <a:cubicBezTo>
                  <a:pt x="18982" y="2706"/>
                  <a:pt x="18960" y="2712"/>
                  <a:pt x="18939" y="2723"/>
                </a:cubicBezTo>
                <a:cubicBezTo>
                  <a:pt x="18903" y="2740"/>
                  <a:pt x="18925" y="2788"/>
                  <a:pt x="18958" y="2788"/>
                </a:cubicBezTo>
                <a:cubicBezTo>
                  <a:pt x="18963" y="2788"/>
                  <a:pt x="18968" y="2787"/>
                  <a:pt x="18973" y="2785"/>
                </a:cubicBezTo>
                <a:cubicBezTo>
                  <a:pt x="18983" y="2780"/>
                  <a:pt x="18992" y="2778"/>
                  <a:pt x="19002" y="2778"/>
                </a:cubicBezTo>
                <a:cubicBezTo>
                  <a:pt x="19013" y="2778"/>
                  <a:pt x="19024" y="2780"/>
                  <a:pt x="19035" y="2786"/>
                </a:cubicBezTo>
                <a:cubicBezTo>
                  <a:pt x="19038" y="2786"/>
                  <a:pt x="19040" y="2787"/>
                  <a:pt x="19043" y="2787"/>
                </a:cubicBezTo>
                <a:cubicBezTo>
                  <a:pt x="19060" y="2787"/>
                  <a:pt x="19076" y="2774"/>
                  <a:pt x="19080" y="2759"/>
                </a:cubicBezTo>
                <a:cubicBezTo>
                  <a:pt x="19086" y="2738"/>
                  <a:pt x="19074" y="2723"/>
                  <a:pt x="19055" y="2716"/>
                </a:cubicBezTo>
                <a:cubicBezTo>
                  <a:pt x="19039" y="2710"/>
                  <a:pt x="19022" y="2706"/>
                  <a:pt x="19005" y="2706"/>
                </a:cubicBezTo>
                <a:close/>
                <a:moveTo>
                  <a:pt x="11762" y="2708"/>
                </a:moveTo>
                <a:cubicBezTo>
                  <a:pt x="11743" y="2708"/>
                  <a:pt x="11724" y="2717"/>
                  <a:pt x="11716" y="2734"/>
                </a:cubicBezTo>
                <a:cubicBezTo>
                  <a:pt x="11710" y="2745"/>
                  <a:pt x="11705" y="2754"/>
                  <a:pt x="11700" y="2765"/>
                </a:cubicBezTo>
                <a:cubicBezTo>
                  <a:pt x="11686" y="2791"/>
                  <a:pt x="11694" y="2822"/>
                  <a:pt x="11720" y="2838"/>
                </a:cubicBezTo>
                <a:cubicBezTo>
                  <a:pt x="11727" y="2843"/>
                  <a:pt x="11736" y="2845"/>
                  <a:pt x="11746" y="2845"/>
                </a:cubicBezTo>
                <a:cubicBezTo>
                  <a:pt x="11765" y="2845"/>
                  <a:pt x="11784" y="2836"/>
                  <a:pt x="11793" y="2818"/>
                </a:cubicBezTo>
                <a:cubicBezTo>
                  <a:pt x="11798" y="2809"/>
                  <a:pt x="11804" y="2798"/>
                  <a:pt x="11809" y="2788"/>
                </a:cubicBezTo>
                <a:cubicBezTo>
                  <a:pt x="11821" y="2761"/>
                  <a:pt x="11815" y="2730"/>
                  <a:pt x="11789" y="2714"/>
                </a:cubicBezTo>
                <a:cubicBezTo>
                  <a:pt x="11781" y="2710"/>
                  <a:pt x="11772" y="2708"/>
                  <a:pt x="11762" y="2708"/>
                </a:cubicBezTo>
                <a:close/>
                <a:moveTo>
                  <a:pt x="16778" y="2739"/>
                </a:moveTo>
                <a:cubicBezTo>
                  <a:pt x="16760" y="2739"/>
                  <a:pt x="16742" y="2751"/>
                  <a:pt x="16741" y="2774"/>
                </a:cubicBezTo>
                <a:cubicBezTo>
                  <a:pt x="16739" y="2811"/>
                  <a:pt x="16764" y="2842"/>
                  <a:pt x="16798" y="2853"/>
                </a:cubicBezTo>
                <a:cubicBezTo>
                  <a:pt x="16802" y="2854"/>
                  <a:pt x="16805" y="2854"/>
                  <a:pt x="16809" y="2854"/>
                </a:cubicBezTo>
                <a:cubicBezTo>
                  <a:pt x="16843" y="2854"/>
                  <a:pt x="16857" y="2796"/>
                  <a:pt x="16817" y="2782"/>
                </a:cubicBezTo>
                <a:cubicBezTo>
                  <a:pt x="16811" y="2780"/>
                  <a:pt x="16812" y="2777"/>
                  <a:pt x="16812" y="2774"/>
                </a:cubicBezTo>
                <a:cubicBezTo>
                  <a:pt x="16813" y="2751"/>
                  <a:pt x="16796" y="2739"/>
                  <a:pt x="16778" y="2739"/>
                </a:cubicBezTo>
                <a:close/>
                <a:moveTo>
                  <a:pt x="24652" y="2791"/>
                </a:moveTo>
                <a:cubicBezTo>
                  <a:pt x="24606" y="2791"/>
                  <a:pt x="24605" y="2861"/>
                  <a:pt x="24652" y="2861"/>
                </a:cubicBezTo>
                <a:cubicBezTo>
                  <a:pt x="24697" y="2861"/>
                  <a:pt x="24697" y="2791"/>
                  <a:pt x="24652" y="2791"/>
                </a:cubicBezTo>
                <a:close/>
                <a:moveTo>
                  <a:pt x="3817" y="2676"/>
                </a:moveTo>
                <a:cubicBezTo>
                  <a:pt x="3803" y="2676"/>
                  <a:pt x="3790" y="2683"/>
                  <a:pt x="3785" y="2701"/>
                </a:cubicBezTo>
                <a:cubicBezTo>
                  <a:pt x="3772" y="2748"/>
                  <a:pt x="3765" y="2796"/>
                  <a:pt x="3765" y="2844"/>
                </a:cubicBezTo>
                <a:cubicBezTo>
                  <a:pt x="3765" y="2867"/>
                  <a:pt x="3783" y="2879"/>
                  <a:pt x="3801" y="2879"/>
                </a:cubicBezTo>
                <a:cubicBezTo>
                  <a:pt x="3818" y="2879"/>
                  <a:pt x="3837" y="2867"/>
                  <a:pt x="3837" y="2844"/>
                </a:cubicBezTo>
                <a:cubicBezTo>
                  <a:pt x="3838" y="2802"/>
                  <a:pt x="3843" y="2760"/>
                  <a:pt x="3853" y="2720"/>
                </a:cubicBezTo>
                <a:cubicBezTo>
                  <a:pt x="3860" y="2693"/>
                  <a:pt x="3838" y="2676"/>
                  <a:pt x="3817" y="2676"/>
                </a:cubicBezTo>
                <a:close/>
                <a:moveTo>
                  <a:pt x="15424" y="2809"/>
                </a:moveTo>
                <a:cubicBezTo>
                  <a:pt x="15379" y="2809"/>
                  <a:pt x="15378" y="2880"/>
                  <a:pt x="15424" y="2880"/>
                </a:cubicBezTo>
                <a:lnTo>
                  <a:pt x="15454" y="2880"/>
                </a:lnTo>
                <a:cubicBezTo>
                  <a:pt x="15499" y="2880"/>
                  <a:pt x="15499" y="2809"/>
                  <a:pt x="15454" y="2809"/>
                </a:cubicBezTo>
                <a:close/>
                <a:moveTo>
                  <a:pt x="22981" y="2815"/>
                </a:moveTo>
                <a:cubicBezTo>
                  <a:pt x="22963" y="2815"/>
                  <a:pt x="22946" y="2826"/>
                  <a:pt x="22946" y="2849"/>
                </a:cubicBezTo>
                <a:lnTo>
                  <a:pt x="22946" y="2865"/>
                </a:lnTo>
                <a:cubicBezTo>
                  <a:pt x="22946" y="2888"/>
                  <a:pt x="22963" y="2900"/>
                  <a:pt x="22981" y="2900"/>
                </a:cubicBezTo>
                <a:cubicBezTo>
                  <a:pt x="22998" y="2900"/>
                  <a:pt x="23016" y="2888"/>
                  <a:pt x="23016" y="2865"/>
                </a:cubicBezTo>
                <a:lnTo>
                  <a:pt x="23016" y="2849"/>
                </a:lnTo>
                <a:cubicBezTo>
                  <a:pt x="23016" y="2826"/>
                  <a:pt x="22998" y="2815"/>
                  <a:pt x="22981" y="2815"/>
                </a:cubicBezTo>
                <a:close/>
                <a:moveTo>
                  <a:pt x="13278" y="2835"/>
                </a:moveTo>
                <a:cubicBezTo>
                  <a:pt x="13231" y="2835"/>
                  <a:pt x="13231" y="2906"/>
                  <a:pt x="13278" y="2906"/>
                </a:cubicBezTo>
                <a:lnTo>
                  <a:pt x="13293" y="2906"/>
                </a:lnTo>
                <a:cubicBezTo>
                  <a:pt x="13339" y="2906"/>
                  <a:pt x="13339" y="2835"/>
                  <a:pt x="13293" y="2835"/>
                </a:cubicBezTo>
                <a:close/>
                <a:moveTo>
                  <a:pt x="15755" y="2840"/>
                </a:moveTo>
                <a:cubicBezTo>
                  <a:pt x="15709" y="2840"/>
                  <a:pt x="15709" y="2911"/>
                  <a:pt x="15755" y="2911"/>
                </a:cubicBezTo>
                <a:lnTo>
                  <a:pt x="15785" y="2911"/>
                </a:lnTo>
                <a:cubicBezTo>
                  <a:pt x="15832" y="2911"/>
                  <a:pt x="15832" y="2840"/>
                  <a:pt x="15785" y="2840"/>
                </a:cubicBezTo>
                <a:close/>
                <a:moveTo>
                  <a:pt x="14852" y="2854"/>
                </a:moveTo>
                <a:cubicBezTo>
                  <a:pt x="14807" y="2854"/>
                  <a:pt x="14807" y="2924"/>
                  <a:pt x="14853" y="2924"/>
                </a:cubicBezTo>
                <a:cubicBezTo>
                  <a:pt x="14899" y="2924"/>
                  <a:pt x="14899" y="2854"/>
                  <a:pt x="14853" y="2854"/>
                </a:cubicBezTo>
                <a:cubicBezTo>
                  <a:pt x="14853" y="2854"/>
                  <a:pt x="14852" y="2854"/>
                  <a:pt x="14852" y="2854"/>
                </a:cubicBezTo>
                <a:close/>
                <a:moveTo>
                  <a:pt x="1683" y="2864"/>
                </a:moveTo>
                <a:cubicBezTo>
                  <a:pt x="1638" y="2864"/>
                  <a:pt x="1638" y="2934"/>
                  <a:pt x="1684" y="2934"/>
                </a:cubicBezTo>
                <a:lnTo>
                  <a:pt x="1699" y="2934"/>
                </a:lnTo>
                <a:cubicBezTo>
                  <a:pt x="1745" y="2934"/>
                  <a:pt x="1745" y="2864"/>
                  <a:pt x="1699" y="2864"/>
                </a:cubicBezTo>
                <a:lnTo>
                  <a:pt x="1684" y="2864"/>
                </a:lnTo>
                <a:cubicBezTo>
                  <a:pt x="1683" y="2864"/>
                  <a:pt x="1683" y="2864"/>
                  <a:pt x="1683" y="2864"/>
                </a:cubicBezTo>
                <a:close/>
                <a:moveTo>
                  <a:pt x="3081" y="2805"/>
                </a:moveTo>
                <a:cubicBezTo>
                  <a:pt x="3054" y="2805"/>
                  <a:pt x="3027" y="2823"/>
                  <a:pt x="3027" y="2858"/>
                </a:cubicBezTo>
                <a:lnTo>
                  <a:pt x="3027" y="2902"/>
                </a:lnTo>
                <a:cubicBezTo>
                  <a:pt x="3027" y="2936"/>
                  <a:pt x="3054" y="2954"/>
                  <a:pt x="3081" y="2954"/>
                </a:cubicBezTo>
                <a:cubicBezTo>
                  <a:pt x="3108" y="2954"/>
                  <a:pt x="3135" y="2936"/>
                  <a:pt x="3135" y="2902"/>
                </a:cubicBezTo>
                <a:lnTo>
                  <a:pt x="3135" y="2858"/>
                </a:lnTo>
                <a:cubicBezTo>
                  <a:pt x="3135" y="2823"/>
                  <a:pt x="3108" y="2805"/>
                  <a:pt x="3081" y="2805"/>
                </a:cubicBezTo>
                <a:close/>
                <a:moveTo>
                  <a:pt x="14987" y="2884"/>
                </a:moveTo>
                <a:cubicBezTo>
                  <a:pt x="14943" y="2884"/>
                  <a:pt x="14944" y="2954"/>
                  <a:pt x="14989" y="2954"/>
                </a:cubicBezTo>
                <a:cubicBezTo>
                  <a:pt x="15035" y="2954"/>
                  <a:pt x="15035" y="2884"/>
                  <a:pt x="14989" y="2884"/>
                </a:cubicBezTo>
                <a:cubicBezTo>
                  <a:pt x="14989" y="2884"/>
                  <a:pt x="14988" y="2884"/>
                  <a:pt x="14987" y="2884"/>
                </a:cubicBezTo>
                <a:close/>
                <a:moveTo>
                  <a:pt x="5425" y="2840"/>
                </a:moveTo>
                <a:cubicBezTo>
                  <a:pt x="5384" y="2840"/>
                  <a:pt x="5348" y="2893"/>
                  <a:pt x="5385" y="2931"/>
                </a:cubicBezTo>
                <a:lnTo>
                  <a:pt x="5401" y="2947"/>
                </a:lnTo>
                <a:cubicBezTo>
                  <a:pt x="5412" y="2958"/>
                  <a:pt x="5424" y="2962"/>
                  <a:pt x="5437" y="2962"/>
                </a:cubicBezTo>
                <a:cubicBezTo>
                  <a:pt x="5478" y="2962"/>
                  <a:pt x="5514" y="2909"/>
                  <a:pt x="5477" y="2871"/>
                </a:cubicBezTo>
                <a:lnTo>
                  <a:pt x="5461" y="2856"/>
                </a:lnTo>
                <a:cubicBezTo>
                  <a:pt x="5450" y="2845"/>
                  <a:pt x="5438" y="2840"/>
                  <a:pt x="5425" y="2840"/>
                </a:cubicBezTo>
                <a:close/>
                <a:moveTo>
                  <a:pt x="3442" y="2868"/>
                </a:moveTo>
                <a:cubicBezTo>
                  <a:pt x="3415" y="2868"/>
                  <a:pt x="3392" y="2903"/>
                  <a:pt x="3418" y="2928"/>
                </a:cubicBezTo>
                <a:cubicBezTo>
                  <a:pt x="3428" y="2939"/>
                  <a:pt x="3437" y="2948"/>
                  <a:pt x="3447" y="2958"/>
                </a:cubicBezTo>
                <a:cubicBezTo>
                  <a:pt x="3454" y="2965"/>
                  <a:pt x="3463" y="2968"/>
                  <a:pt x="3471" y="2968"/>
                </a:cubicBezTo>
                <a:cubicBezTo>
                  <a:pt x="3499" y="2968"/>
                  <a:pt x="3523" y="2933"/>
                  <a:pt x="3497" y="2908"/>
                </a:cubicBezTo>
                <a:cubicBezTo>
                  <a:pt x="3487" y="2898"/>
                  <a:pt x="3476" y="2889"/>
                  <a:pt x="3467" y="2879"/>
                </a:cubicBezTo>
                <a:cubicBezTo>
                  <a:pt x="3459" y="2871"/>
                  <a:pt x="3451" y="2868"/>
                  <a:pt x="3442" y="2868"/>
                </a:cubicBezTo>
                <a:close/>
                <a:moveTo>
                  <a:pt x="9645" y="2869"/>
                </a:moveTo>
                <a:cubicBezTo>
                  <a:pt x="9620" y="2869"/>
                  <a:pt x="9596" y="2895"/>
                  <a:pt x="9611" y="2923"/>
                </a:cubicBezTo>
                <a:cubicBezTo>
                  <a:pt x="9618" y="2939"/>
                  <a:pt x="9631" y="2949"/>
                  <a:pt x="9643" y="2957"/>
                </a:cubicBezTo>
                <a:cubicBezTo>
                  <a:pt x="9649" y="2965"/>
                  <a:pt x="9658" y="2971"/>
                  <a:pt x="9671" y="2971"/>
                </a:cubicBezTo>
                <a:lnTo>
                  <a:pt x="9692" y="2971"/>
                </a:lnTo>
                <a:cubicBezTo>
                  <a:pt x="9695" y="2971"/>
                  <a:pt x="9697" y="2970"/>
                  <a:pt x="9700" y="2970"/>
                </a:cubicBezTo>
                <a:lnTo>
                  <a:pt x="9701" y="2970"/>
                </a:lnTo>
                <a:cubicBezTo>
                  <a:pt x="9702" y="2970"/>
                  <a:pt x="9702" y="2969"/>
                  <a:pt x="9704" y="2969"/>
                </a:cubicBezTo>
                <a:cubicBezTo>
                  <a:pt x="9711" y="2966"/>
                  <a:pt x="9717" y="2961"/>
                  <a:pt x="9720" y="2954"/>
                </a:cubicBezTo>
                <a:cubicBezTo>
                  <a:pt x="9723" y="2948"/>
                  <a:pt x="9726" y="2941"/>
                  <a:pt x="9726" y="2934"/>
                </a:cubicBezTo>
                <a:cubicBezTo>
                  <a:pt x="9726" y="2924"/>
                  <a:pt x="9722" y="2917"/>
                  <a:pt x="9717" y="2911"/>
                </a:cubicBezTo>
                <a:cubicBezTo>
                  <a:pt x="9711" y="2904"/>
                  <a:pt x="9704" y="2901"/>
                  <a:pt x="9695" y="2899"/>
                </a:cubicBezTo>
                <a:cubicBezTo>
                  <a:pt x="9694" y="2899"/>
                  <a:pt x="9692" y="2898"/>
                  <a:pt x="9691" y="2898"/>
                </a:cubicBezTo>
                <a:cubicBezTo>
                  <a:pt x="9683" y="2897"/>
                  <a:pt x="9679" y="2891"/>
                  <a:pt x="9676" y="2886"/>
                </a:cubicBezTo>
                <a:cubicBezTo>
                  <a:pt x="9668" y="2874"/>
                  <a:pt x="9656" y="2869"/>
                  <a:pt x="9645" y="2869"/>
                </a:cubicBezTo>
                <a:close/>
                <a:moveTo>
                  <a:pt x="11131" y="2825"/>
                </a:moveTo>
                <a:cubicBezTo>
                  <a:pt x="11112" y="2825"/>
                  <a:pt x="11092" y="2836"/>
                  <a:pt x="11083" y="2853"/>
                </a:cubicBezTo>
                <a:cubicBezTo>
                  <a:pt x="11067" y="2880"/>
                  <a:pt x="11079" y="2908"/>
                  <a:pt x="11103" y="2926"/>
                </a:cubicBezTo>
                <a:cubicBezTo>
                  <a:pt x="11123" y="2942"/>
                  <a:pt x="11141" y="2955"/>
                  <a:pt x="11162" y="2970"/>
                </a:cubicBezTo>
                <a:cubicBezTo>
                  <a:pt x="11170" y="2975"/>
                  <a:pt x="11179" y="2978"/>
                  <a:pt x="11188" y="2978"/>
                </a:cubicBezTo>
                <a:cubicBezTo>
                  <a:pt x="11207" y="2978"/>
                  <a:pt x="11227" y="2967"/>
                  <a:pt x="11236" y="2950"/>
                </a:cubicBezTo>
                <a:cubicBezTo>
                  <a:pt x="11251" y="2923"/>
                  <a:pt x="11240" y="2895"/>
                  <a:pt x="11216" y="2877"/>
                </a:cubicBezTo>
                <a:cubicBezTo>
                  <a:pt x="11197" y="2861"/>
                  <a:pt x="11177" y="2846"/>
                  <a:pt x="11156" y="2833"/>
                </a:cubicBezTo>
                <a:cubicBezTo>
                  <a:pt x="11149" y="2827"/>
                  <a:pt x="11140" y="2825"/>
                  <a:pt x="11131" y="2825"/>
                </a:cubicBezTo>
                <a:close/>
                <a:moveTo>
                  <a:pt x="10317" y="2917"/>
                </a:moveTo>
                <a:cubicBezTo>
                  <a:pt x="10271" y="2917"/>
                  <a:pt x="10271" y="2987"/>
                  <a:pt x="10317" y="2987"/>
                </a:cubicBezTo>
                <a:lnTo>
                  <a:pt x="10333" y="2987"/>
                </a:lnTo>
                <a:cubicBezTo>
                  <a:pt x="10378" y="2987"/>
                  <a:pt x="10378" y="2917"/>
                  <a:pt x="10333" y="2917"/>
                </a:cubicBezTo>
                <a:close/>
                <a:moveTo>
                  <a:pt x="19436" y="2914"/>
                </a:moveTo>
                <a:cubicBezTo>
                  <a:pt x="19422" y="2914"/>
                  <a:pt x="19410" y="2932"/>
                  <a:pt x="19423" y="2944"/>
                </a:cubicBezTo>
                <a:cubicBezTo>
                  <a:pt x="19429" y="2950"/>
                  <a:pt x="19428" y="2955"/>
                  <a:pt x="19422" y="2963"/>
                </a:cubicBezTo>
                <a:cubicBezTo>
                  <a:pt x="19408" y="2973"/>
                  <a:pt x="19421" y="2991"/>
                  <a:pt x="19435" y="2991"/>
                </a:cubicBezTo>
                <a:cubicBezTo>
                  <a:pt x="19439" y="2991"/>
                  <a:pt x="19443" y="2990"/>
                  <a:pt x="19447" y="2987"/>
                </a:cubicBezTo>
                <a:cubicBezTo>
                  <a:pt x="19468" y="2970"/>
                  <a:pt x="19468" y="2937"/>
                  <a:pt x="19448" y="2919"/>
                </a:cubicBezTo>
                <a:cubicBezTo>
                  <a:pt x="19444" y="2915"/>
                  <a:pt x="19440" y="2914"/>
                  <a:pt x="19436" y="2914"/>
                </a:cubicBezTo>
                <a:close/>
                <a:moveTo>
                  <a:pt x="21959" y="2933"/>
                </a:moveTo>
                <a:cubicBezTo>
                  <a:pt x="21914" y="2933"/>
                  <a:pt x="21914" y="3005"/>
                  <a:pt x="21960" y="3005"/>
                </a:cubicBezTo>
                <a:cubicBezTo>
                  <a:pt x="22005" y="3005"/>
                  <a:pt x="22005" y="2933"/>
                  <a:pt x="21960" y="2933"/>
                </a:cubicBezTo>
                <a:cubicBezTo>
                  <a:pt x="21960" y="2933"/>
                  <a:pt x="21959" y="2933"/>
                  <a:pt x="21959" y="2933"/>
                </a:cubicBezTo>
                <a:close/>
                <a:moveTo>
                  <a:pt x="496" y="2950"/>
                </a:moveTo>
                <a:cubicBezTo>
                  <a:pt x="450" y="2950"/>
                  <a:pt x="450" y="3021"/>
                  <a:pt x="496" y="3021"/>
                </a:cubicBezTo>
                <a:cubicBezTo>
                  <a:pt x="542" y="3021"/>
                  <a:pt x="542" y="2950"/>
                  <a:pt x="496" y="2950"/>
                </a:cubicBezTo>
                <a:close/>
                <a:moveTo>
                  <a:pt x="13561" y="2936"/>
                </a:moveTo>
                <a:cubicBezTo>
                  <a:pt x="13544" y="2936"/>
                  <a:pt x="13527" y="2944"/>
                  <a:pt x="13516" y="2963"/>
                </a:cubicBezTo>
                <a:cubicBezTo>
                  <a:pt x="13504" y="2986"/>
                  <a:pt x="13511" y="3022"/>
                  <a:pt x="13535" y="3036"/>
                </a:cubicBezTo>
                <a:cubicBezTo>
                  <a:pt x="13546" y="3041"/>
                  <a:pt x="13555" y="3046"/>
                  <a:pt x="13566" y="3052"/>
                </a:cubicBezTo>
                <a:cubicBezTo>
                  <a:pt x="13574" y="3056"/>
                  <a:pt x="13584" y="3058"/>
                  <a:pt x="13593" y="3058"/>
                </a:cubicBezTo>
                <a:cubicBezTo>
                  <a:pt x="13611" y="3058"/>
                  <a:pt x="13629" y="3050"/>
                  <a:pt x="13639" y="3032"/>
                </a:cubicBezTo>
                <a:cubicBezTo>
                  <a:pt x="13654" y="3008"/>
                  <a:pt x="13645" y="2971"/>
                  <a:pt x="13619" y="2958"/>
                </a:cubicBezTo>
                <a:cubicBezTo>
                  <a:pt x="13609" y="2953"/>
                  <a:pt x="13600" y="2948"/>
                  <a:pt x="13590" y="2943"/>
                </a:cubicBezTo>
                <a:cubicBezTo>
                  <a:pt x="13581" y="2938"/>
                  <a:pt x="13571" y="2936"/>
                  <a:pt x="13561" y="2936"/>
                </a:cubicBezTo>
                <a:close/>
                <a:moveTo>
                  <a:pt x="6430" y="2964"/>
                </a:moveTo>
                <a:cubicBezTo>
                  <a:pt x="6362" y="2964"/>
                  <a:pt x="6361" y="3071"/>
                  <a:pt x="6430" y="3071"/>
                </a:cubicBezTo>
                <a:cubicBezTo>
                  <a:pt x="6500" y="3071"/>
                  <a:pt x="6500" y="2964"/>
                  <a:pt x="6430" y="2964"/>
                </a:cubicBezTo>
                <a:close/>
                <a:moveTo>
                  <a:pt x="8586" y="2988"/>
                </a:moveTo>
                <a:cubicBezTo>
                  <a:pt x="8552" y="2988"/>
                  <a:pt x="8541" y="3045"/>
                  <a:pt x="8579" y="3058"/>
                </a:cubicBezTo>
                <a:cubicBezTo>
                  <a:pt x="8594" y="3063"/>
                  <a:pt x="8609" y="3068"/>
                  <a:pt x="8623" y="3074"/>
                </a:cubicBezTo>
                <a:cubicBezTo>
                  <a:pt x="8628" y="3075"/>
                  <a:pt x="8632" y="3076"/>
                  <a:pt x="8636" y="3076"/>
                </a:cubicBezTo>
                <a:cubicBezTo>
                  <a:pt x="8671" y="3076"/>
                  <a:pt x="8682" y="3020"/>
                  <a:pt x="8643" y="3006"/>
                </a:cubicBezTo>
                <a:cubicBezTo>
                  <a:pt x="8629" y="3000"/>
                  <a:pt x="8613" y="2995"/>
                  <a:pt x="8599" y="2990"/>
                </a:cubicBezTo>
                <a:cubicBezTo>
                  <a:pt x="8594" y="2988"/>
                  <a:pt x="8590" y="2988"/>
                  <a:pt x="8586" y="2988"/>
                </a:cubicBezTo>
                <a:close/>
                <a:moveTo>
                  <a:pt x="17705" y="2994"/>
                </a:moveTo>
                <a:cubicBezTo>
                  <a:pt x="17670" y="2994"/>
                  <a:pt x="17660" y="3051"/>
                  <a:pt x="17698" y="3064"/>
                </a:cubicBezTo>
                <a:cubicBezTo>
                  <a:pt x="17714" y="3069"/>
                  <a:pt x="17729" y="3075"/>
                  <a:pt x="17743" y="3080"/>
                </a:cubicBezTo>
                <a:cubicBezTo>
                  <a:pt x="17748" y="3081"/>
                  <a:pt x="17751" y="3082"/>
                  <a:pt x="17755" y="3082"/>
                </a:cubicBezTo>
                <a:cubicBezTo>
                  <a:pt x="17790" y="3082"/>
                  <a:pt x="17802" y="3025"/>
                  <a:pt x="17762" y="3012"/>
                </a:cubicBezTo>
                <a:cubicBezTo>
                  <a:pt x="17747" y="3007"/>
                  <a:pt x="17733" y="3001"/>
                  <a:pt x="17718" y="2996"/>
                </a:cubicBezTo>
                <a:cubicBezTo>
                  <a:pt x="17714" y="2995"/>
                  <a:pt x="17709" y="2994"/>
                  <a:pt x="17705" y="2994"/>
                </a:cubicBezTo>
                <a:close/>
                <a:moveTo>
                  <a:pt x="24276" y="3000"/>
                </a:moveTo>
                <a:cubicBezTo>
                  <a:pt x="24270" y="3000"/>
                  <a:pt x="24264" y="3001"/>
                  <a:pt x="24257" y="3006"/>
                </a:cubicBezTo>
                <a:cubicBezTo>
                  <a:pt x="24242" y="3016"/>
                  <a:pt x="24228" y="3025"/>
                  <a:pt x="24213" y="3036"/>
                </a:cubicBezTo>
                <a:cubicBezTo>
                  <a:pt x="24180" y="3056"/>
                  <a:pt x="24200" y="3103"/>
                  <a:pt x="24230" y="3103"/>
                </a:cubicBezTo>
                <a:cubicBezTo>
                  <a:pt x="24236" y="3103"/>
                  <a:pt x="24243" y="3101"/>
                  <a:pt x="24249" y="3097"/>
                </a:cubicBezTo>
                <a:cubicBezTo>
                  <a:pt x="24265" y="3086"/>
                  <a:pt x="24278" y="3078"/>
                  <a:pt x="24293" y="3067"/>
                </a:cubicBezTo>
                <a:cubicBezTo>
                  <a:pt x="24325" y="3046"/>
                  <a:pt x="24306" y="3000"/>
                  <a:pt x="24276" y="3000"/>
                </a:cubicBezTo>
                <a:close/>
                <a:moveTo>
                  <a:pt x="20397" y="3033"/>
                </a:moveTo>
                <a:cubicBezTo>
                  <a:pt x="20352" y="3033"/>
                  <a:pt x="20352" y="3104"/>
                  <a:pt x="20397" y="3104"/>
                </a:cubicBezTo>
                <a:cubicBezTo>
                  <a:pt x="20397" y="3104"/>
                  <a:pt x="20398" y="3104"/>
                  <a:pt x="20398" y="3104"/>
                </a:cubicBezTo>
                <a:cubicBezTo>
                  <a:pt x="20442" y="3104"/>
                  <a:pt x="20443" y="3033"/>
                  <a:pt x="20397" y="3033"/>
                </a:cubicBezTo>
                <a:close/>
                <a:moveTo>
                  <a:pt x="18337" y="3043"/>
                </a:moveTo>
                <a:cubicBezTo>
                  <a:pt x="18293" y="3043"/>
                  <a:pt x="18292" y="3115"/>
                  <a:pt x="18338" y="3115"/>
                </a:cubicBezTo>
                <a:cubicBezTo>
                  <a:pt x="18385" y="3115"/>
                  <a:pt x="18385" y="3043"/>
                  <a:pt x="18338" y="3043"/>
                </a:cubicBezTo>
                <a:cubicBezTo>
                  <a:pt x="18338" y="3043"/>
                  <a:pt x="18338" y="3043"/>
                  <a:pt x="18337" y="3043"/>
                </a:cubicBezTo>
                <a:close/>
                <a:moveTo>
                  <a:pt x="18624" y="3030"/>
                </a:moveTo>
                <a:cubicBezTo>
                  <a:pt x="18592" y="3030"/>
                  <a:pt x="18570" y="3078"/>
                  <a:pt x="18606" y="3096"/>
                </a:cubicBezTo>
                <a:cubicBezTo>
                  <a:pt x="18616" y="3101"/>
                  <a:pt x="18625" y="3106"/>
                  <a:pt x="18636" y="3111"/>
                </a:cubicBezTo>
                <a:cubicBezTo>
                  <a:pt x="18642" y="3114"/>
                  <a:pt x="18647" y="3115"/>
                  <a:pt x="18652" y="3115"/>
                </a:cubicBezTo>
                <a:cubicBezTo>
                  <a:pt x="18685" y="3115"/>
                  <a:pt x="18707" y="3068"/>
                  <a:pt x="18672" y="3050"/>
                </a:cubicBezTo>
                <a:cubicBezTo>
                  <a:pt x="18661" y="3044"/>
                  <a:pt x="18652" y="3039"/>
                  <a:pt x="18641" y="3034"/>
                </a:cubicBezTo>
                <a:cubicBezTo>
                  <a:pt x="18635" y="3031"/>
                  <a:pt x="18630" y="3030"/>
                  <a:pt x="18624" y="3030"/>
                </a:cubicBezTo>
                <a:close/>
                <a:moveTo>
                  <a:pt x="19771" y="3031"/>
                </a:moveTo>
                <a:cubicBezTo>
                  <a:pt x="19767" y="3031"/>
                  <a:pt x="19762" y="3032"/>
                  <a:pt x="19757" y="3033"/>
                </a:cubicBezTo>
                <a:cubicBezTo>
                  <a:pt x="19716" y="3042"/>
                  <a:pt x="19729" y="3101"/>
                  <a:pt x="19766" y="3102"/>
                </a:cubicBezTo>
                <a:cubicBezTo>
                  <a:pt x="19771" y="3112"/>
                  <a:pt x="19783" y="3117"/>
                  <a:pt x="19795" y="3117"/>
                </a:cubicBezTo>
                <a:cubicBezTo>
                  <a:pt x="19801" y="3117"/>
                  <a:pt x="19808" y="3116"/>
                  <a:pt x="19813" y="3112"/>
                </a:cubicBezTo>
                <a:cubicBezTo>
                  <a:pt x="19831" y="3102"/>
                  <a:pt x="19834" y="3081"/>
                  <a:pt x="19826" y="3064"/>
                </a:cubicBezTo>
                <a:cubicBezTo>
                  <a:pt x="19817" y="3042"/>
                  <a:pt x="19794" y="3031"/>
                  <a:pt x="19771" y="3031"/>
                </a:cubicBezTo>
                <a:close/>
                <a:moveTo>
                  <a:pt x="22426" y="3040"/>
                </a:moveTo>
                <a:cubicBezTo>
                  <a:pt x="22408" y="3040"/>
                  <a:pt x="22391" y="3052"/>
                  <a:pt x="22391" y="3075"/>
                </a:cubicBezTo>
                <a:lnTo>
                  <a:pt x="22391" y="3105"/>
                </a:lnTo>
                <a:cubicBezTo>
                  <a:pt x="22390" y="3127"/>
                  <a:pt x="22407" y="3138"/>
                  <a:pt x="22425" y="3138"/>
                </a:cubicBezTo>
                <a:cubicBezTo>
                  <a:pt x="22442" y="3138"/>
                  <a:pt x="22460" y="3127"/>
                  <a:pt x="22461" y="3105"/>
                </a:cubicBezTo>
                <a:lnTo>
                  <a:pt x="22461" y="3075"/>
                </a:lnTo>
                <a:cubicBezTo>
                  <a:pt x="22461" y="3052"/>
                  <a:pt x="22443" y="3040"/>
                  <a:pt x="22426" y="3040"/>
                </a:cubicBezTo>
                <a:close/>
                <a:moveTo>
                  <a:pt x="15243" y="3095"/>
                </a:moveTo>
                <a:cubicBezTo>
                  <a:pt x="15197" y="3095"/>
                  <a:pt x="15197" y="3165"/>
                  <a:pt x="15243" y="3165"/>
                </a:cubicBezTo>
                <a:cubicBezTo>
                  <a:pt x="15289" y="3165"/>
                  <a:pt x="15289" y="3095"/>
                  <a:pt x="15243" y="3095"/>
                </a:cubicBezTo>
                <a:close/>
                <a:moveTo>
                  <a:pt x="16235" y="3097"/>
                </a:moveTo>
                <a:cubicBezTo>
                  <a:pt x="16190" y="3097"/>
                  <a:pt x="16189" y="3168"/>
                  <a:pt x="16235" y="3168"/>
                </a:cubicBezTo>
                <a:cubicBezTo>
                  <a:pt x="16280" y="3168"/>
                  <a:pt x="16280" y="3097"/>
                  <a:pt x="16235" y="3097"/>
                </a:cubicBezTo>
                <a:close/>
                <a:moveTo>
                  <a:pt x="15452" y="3154"/>
                </a:moveTo>
                <a:cubicBezTo>
                  <a:pt x="15406" y="3154"/>
                  <a:pt x="15406" y="3226"/>
                  <a:pt x="15452" y="3226"/>
                </a:cubicBezTo>
                <a:cubicBezTo>
                  <a:pt x="15453" y="3226"/>
                  <a:pt x="15453" y="3226"/>
                  <a:pt x="15453" y="3226"/>
                </a:cubicBezTo>
                <a:cubicBezTo>
                  <a:pt x="15498" y="3226"/>
                  <a:pt x="15499" y="3154"/>
                  <a:pt x="15452" y="3154"/>
                </a:cubicBezTo>
                <a:close/>
                <a:moveTo>
                  <a:pt x="12632" y="3075"/>
                </a:moveTo>
                <a:cubicBezTo>
                  <a:pt x="12618" y="3075"/>
                  <a:pt x="12604" y="3083"/>
                  <a:pt x="12600" y="3100"/>
                </a:cubicBezTo>
                <a:cubicBezTo>
                  <a:pt x="12586" y="3147"/>
                  <a:pt x="12580" y="3195"/>
                  <a:pt x="12580" y="3243"/>
                </a:cubicBezTo>
                <a:cubicBezTo>
                  <a:pt x="12579" y="3266"/>
                  <a:pt x="12597" y="3278"/>
                  <a:pt x="12615" y="3278"/>
                </a:cubicBezTo>
                <a:cubicBezTo>
                  <a:pt x="12632" y="3278"/>
                  <a:pt x="12650" y="3266"/>
                  <a:pt x="12650" y="3243"/>
                </a:cubicBezTo>
                <a:cubicBezTo>
                  <a:pt x="12652" y="3201"/>
                  <a:pt x="12657" y="3160"/>
                  <a:pt x="12668" y="3120"/>
                </a:cubicBezTo>
                <a:cubicBezTo>
                  <a:pt x="12675" y="3093"/>
                  <a:pt x="12653" y="3075"/>
                  <a:pt x="12632" y="3075"/>
                </a:cubicBezTo>
                <a:close/>
                <a:moveTo>
                  <a:pt x="18578" y="3225"/>
                </a:moveTo>
                <a:cubicBezTo>
                  <a:pt x="18532" y="3225"/>
                  <a:pt x="18532" y="3295"/>
                  <a:pt x="18578" y="3295"/>
                </a:cubicBezTo>
                <a:cubicBezTo>
                  <a:pt x="18624" y="3295"/>
                  <a:pt x="18624" y="3225"/>
                  <a:pt x="18578" y="3225"/>
                </a:cubicBezTo>
                <a:close/>
                <a:moveTo>
                  <a:pt x="21132" y="3231"/>
                </a:moveTo>
                <a:cubicBezTo>
                  <a:pt x="21086" y="3231"/>
                  <a:pt x="21086" y="3301"/>
                  <a:pt x="21132" y="3301"/>
                </a:cubicBezTo>
                <a:lnTo>
                  <a:pt x="21148" y="3301"/>
                </a:lnTo>
                <a:cubicBezTo>
                  <a:pt x="21193" y="3301"/>
                  <a:pt x="21193" y="3231"/>
                  <a:pt x="21148" y="3231"/>
                </a:cubicBezTo>
                <a:close/>
                <a:moveTo>
                  <a:pt x="21343" y="3247"/>
                </a:moveTo>
                <a:cubicBezTo>
                  <a:pt x="21297" y="3247"/>
                  <a:pt x="21297" y="3317"/>
                  <a:pt x="21343" y="3317"/>
                </a:cubicBezTo>
                <a:cubicBezTo>
                  <a:pt x="21389" y="3317"/>
                  <a:pt x="21389" y="3247"/>
                  <a:pt x="21343" y="3247"/>
                </a:cubicBezTo>
                <a:close/>
                <a:moveTo>
                  <a:pt x="18158" y="3174"/>
                </a:moveTo>
                <a:cubicBezTo>
                  <a:pt x="18111" y="3174"/>
                  <a:pt x="18081" y="3244"/>
                  <a:pt x="18131" y="3274"/>
                </a:cubicBezTo>
                <a:cubicBezTo>
                  <a:pt x="18155" y="3289"/>
                  <a:pt x="18180" y="3304"/>
                  <a:pt x="18205" y="3319"/>
                </a:cubicBezTo>
                <a:cubicBezTo>
                  <a:pt x="18214" y="3324"/>
                  <a:pt x="18223" y="3326"/>
                  <a:pt x="18232" y="3326"/>
                </a:cubicBezTo>
                <a:cubicBezTo>
                  <a:pt x="18278" y="3326"/>
                  <a:pt x="18309" y="3257"/>
                  <a:pt x="18260" y="3227"/>
                </a:cubicBezTo>
                <a:cubicBezTo>
                  <a:pt x="18236" y="3211"/>
                  <a:pt x="18211" y="3196"/>
                  <a:pt x="18185" y="3183"/>
                </a:cubicBezTo>
                <a:cubicBezTo>
                  <a:pt x="18176" y="3177"/>
                  <a:pt x="18166" y="3174"/>
                  <a:pt x="18158" y="3174"/>
                </a:cubicBezTo>
                <a:close/>
                <a:moveTo>
                  <a:pt x="3080" y="3181"/>
                </a:moveTo>
                <a:cubicBezTo>
                  <a:pt x="3056" y="3181"/>
                  <a:pt x="3036" y="3197"/>
                  <a:pt x="3028" y="3219"/>
                </a:cubicBezTo>
                <a:cubicBezTo>
                  <a:pt x="3023" y="3235"/>
                  <a:pt x="3017" y="3249"/>
                  <a:pt x="3012" y="3263"/>
                </a:cubicBezTo>
                <a:cubicBezTo>
                  <a:pt x="3004" y="3291"/>
                  <a:pt x="3023" y="3322"/>
                  <a:pt x="3049" y="3329"/>
                </a:cubicBezTo>
                <a:cubicBezTo>
                  <a:pt x="3053" y="3330"/>
                  <a:pt x="3057" y="3331"/>
                  <a:pt x="3062" y="3331"/>
                </a:cubicBezTo>
                <a:cubicBezTo>
                  <a:pt x="3086" y="3331"/>
                  <a:pt x="3107" y="3314"/>
                  <a:pt x="3115" y="3292"/>
                </a:cubicBezTo>
                <a:cubicBezTo>
                  <a:pt x="3120" y="3277"/>
                  <a:pt x="3125" y="3262"/>
                  <a:pt x="3130" y="3248"/>
                </a:cubicBezTo>
                <a:cubicBezTo>
                  <a:pt x="3140" y="3220"/>
                  <a:pt x="3120" y="3189"/>
                  <a:pt x="3094" y="3183"/>
                </a:cubicBezTo>
                <a:cubicBezTo>
                  <a:pt x="3089" y="3181"/>
                  <a:pt x="3084" y="3181"/>
                  <a:pt x="3080" y="3181"/>
                </a:cubicBezTo>
                <a:close/>
                <a:moveTo>
                  <a:pt x="10497" y="3263"/>
                </a:moveTo>
                <a:cubicBezTo>
                  <a:pt x="10452" y="3263"/>
                  <a:pt x="10450" y="3335"/>
                  <a:pt x="10497" y="3335"/>
                </a:cubicBezTo>
                <a:lnTo>
                  <a:pt x="10513" y="3335"/>
                </a:lnTo>
                <a:cubicBezTo>
                  <a:pt x="10559" y="3335"/>
                  <a:pt x="10559" y="3263"/>
                  <a:pt x="10513" y="3263"/>
                </a:cubicBezTo>
                <a:close/>
                <a:moveTo>
                  <a:pt x="11894" y="3205"/>
                </a:moveTo>
                <a:cubicBezTo>
                  <a:pt x="11868" y="3205"/>
                  <a:pt x="11841" y="3222"/>
                  <a:pt x="11841" y="3257"/>
                </a:cubicBezTo>
                <a:lnTo>
                  <a:pt x="11841" y="3301"/>
                </a:lnTo>
                <a:cubicBezTo>
                  <a:pt x="11841" y="3335"/>
                  <a:pt x="11868" y="3353"/>
                  <a:pt x="11895" y="3353"/>
                </a:cubicBezTo>
                <a:cubicBezTo>
                  <a:pt x="11922" y="3353"/>
                  <a:pt x="11948" y="3336"/>
                  <a:pt x="11948" y="3301"/>
                </a:cubicBezTo>
                <a:lnTo>
                  <a:pt x="11948" y="3257"/>
                </a:lnTo>
                <a:cubicBezTo>
                  <a:pt x="11948" y="3222"/>
                  <a:pt x="11921" y="3205"/>
                  <a:pt x="11894" y="3205"/>
                </a:cubicBezTo>
                <a:close/>
                <a:moveTo>
                  <a:pt x="14240" y="3240"/>
                </a:moveTo>
                <a:cubicBezTo>
                  <a:pt x="14199" y="3240"/>
                  <a:pt x="14162" y="3293"/>
                  <a:pt x="14199" y="3330"/>
                </a:cubicBezTo>
                <a:lnTo>
                  <a:pt x="14215" y="3346"/>
                </a:lnTo>
                <a:cubicBezTo>
                  <a:pt x="14226" y="3357"/>
                  <a:pt x="14239" y="3362"/>
                  <a:pt x="14251" y="3362"/>
                </a:cubicBezTo>
                <a:cubicBezTo>
                  <a:pt x="14292" y="3362"/>
                  <a:pt x="14329" y="3309"/>
                  <a:pt x="14292" y="3272"/>
                </a:cubicBezTo>
                <a:lnTo>
                  <a:pt x="14276" y="3256"/>
                </a:lnTo>
                <a:cubicBezTo>
                  <a:pt x="14265" y="3245"/>
                  <a:pt x="14252" y="3240"/>
                  <a:pt x="14240" y="3240"/>
                </a:cubicBezTo>
                <a:close/>
                <a:moveTo>
                  <a:pt x="12257" y="3267"/>
                </a:moveTo>
                <a:cubicBezTo>
                  <a:pt x="12230" y="3267"/>
                  <a:pt x="12206" y="3302"/>
                  <a:pt x="12230" y="3327"/>
                </a:cubicBezTo>
                <a:cubicBezTo>
                  <a:pt x="12240" y="3338"/>
                  <a:pt x="12251" y="3347"/>
                  <a:pt x="12260" y="3358"/>
                </a:cubicBezTo>
                <a:cubicBezTo>
                  <a:pt x="12268" y="3365"/>
                  <a:pt x="12276" y="3368"/>
                  <a:pt x="12284" y="3368"/>
                </a:cubicBezTo>
                <a:cubicBezTo>
                  <a:pt x="12312" y="3368"/>
                  <a:pt x="12336" y="3333"/>
                  <a:pt x="12310" y="3308"/>
                </a:cubicBezTo>
                <a:cubicBezTo>
                  <a:pt x="12299" y="3298"/>
                  <a:pt x="12289" y="3288"/>
                  <a:pt x="12280" y="3278"/>
                </a:cubicBezTo>
                <a:cubicBezTo>
                  <a:pt x="12273" y="3270"/>
                  <a:pt x="12265" y="3267"/>
                  <a:pt x="12257" y="3267"/>
                </a:cubicBezTo>
                <a:close/>
                <a:moveTo>
                  <a:pt x="7628" y="3226"/>
                </a:moveTo>
                <a:cubicBezTo>
                  <a:pt x="7607" y="3226"/>
                  <a:pt x="7585" y="3243"/>
                  <a:pt x="7590" y="3270"/>
                </a:cubicBezTo>
                <a:lnTo>
                  <a:pt x="7606" y="3345"/>
                </a:lnTo>
                <a:cubicBezTo>
                  <a:pt x="7610" y="3363"/>
                  <a:pt x="7623" y="3370"/>
                  <a:pt x="7637" y="3370"/>
                </a:cubicBezTo>
                <a:cubicBezTo>
                  <a:pt x="7657" y="3370"/>
                  <a:pt x="7680" y="3353"/>
                  <a:pt x="7674" y="3326"/>
                </a:cubicBezTo>
                <a:lnTo>
                  <a:pt x="7658" y="3252"/>
                </a:lnTo>
                <a:cubicBezTo>
                  <a:pt x="7655" y="3234"/>
                  <a:pt x="7642" y="3226"/>
                  <a:pt x="7628" y="3226"/>
                </a:cubicBezTo>
                <a:close/>
                <a:moveTo>
                  <a:pt x="8168" y="3301"/>
                </a:moveTo>
                <a:cubicBezTo>
                  <a:pt x="8122" y="3301"/>
                  <a:pt x="8122" y="3372"/>
                  <a:pt x="8168" y="3372"/>
                </a:cubicBezTo>
                <a:cubicBezTo>
                  <a:pt x="8213" y="3372"/>
                  <a:pt x="8213" y="3301"/>
                  <a:pt x="8168" y="3301"/>
                </a:cubicBezTo>
                <a:close/>
                <a:moveTo>
                  <a:pt x="20746" y="3274"/>
                </a:moveTo>
                <a:cubicBezTo>
                  <a:pt x="20722" y="3274"/>
                  <a:pt x="20698" y="3300"/>
                  <a:pt x="20711" y="3327"/>
                </a:cubicBezTo>
                <a:cubicBezTo>
                  <a:pt x="20716" y="3338"/>
                  <a:pt x="20722" y="3347"/>
                  <a:pt x="20727" y="3358"/>
                </a:cubicBezTo>
                <a:cubicBezTo>
                  <a:pt x="20734" y="3370"/>
                  <a:pt x="20744" y="3376"/>
                  <a:pt x="20755" y="3376"/>
                </a:cubicBezTo>
                <a:cubicBezTo>
                  <a:pt x="20778" y="3376"/>
                  <a:pt x="20803" y="3350"/>
                  <a:pt x="20789" y="3322"/>
                </a:cubicBezTo>
                <a:cubicBezTo>
                  <a:pt x="20784" y="3311"/>
                  <a:pt x="20778" y="3303"/>
                  <a:pt x="20773" y="3293"/>
                </a:cubicBezTo>
                <a:cubicBezTo>
                  <a:pt x="20766" y="3280"/>
                  <a:pt x="20756" y="3274"/>
                  <a:pt x="20746" y="3274"/>
                </a:cubicBezTo>
                <a:close/>
                <a:moveTo>
                  <a:pt x="5619" y="3310"/>
                </a:moveTo>
                <a:cubicBezTo>
                  <a:pt x="5572" y="3310"/>
                  <a:pt x="5572" y="3382"/>
                  <a:pt x="5619" y="3382"/>
                </a:cubicBezTo>
                <a:cubicBezTo>
                  <a:pt x="5665" y="3382"/>
                  <a:pt x="5665" y="3310"/>
                  <a:pt x="5619" y="3310"/>
                </a:cubicBezTo>
                <a:close/>
                <a:moveTo>
                  <a:pt x="4116" y="3291"/>
                </a:moveTo>
                <a:cubicBezTo>
                  <a:pt x="4089" y="3291"/>
                  <a:pt x="4065" y="3327"/>
                  <a:pt x="4090" y="3351"/>
                </a:cubicBezTo>
                <a:lnTo>
                  <a:pt x="4120" y="3382"/>
                </a:lnTo>
                <a:cubicBezTo>
                  <a:pt x="4128" y="3389"/>
                  <a:pt x="4136" y="3393"/>
                  <a:pt x="4144" y="3393"/>
                </a:cubicBezTo>
                <a:cubicBezTo>
                  <a:pt x="4171" y="3393"/>
                  <a:pt x="4196" y="3356"/>
                  <a:pt x="4170" y="3331"/>
                </a:cubicBezTo>
                <a:lnTo>
                  <a:pt x="4140" y="3301"/>
                </a:lnTo>
                <a:cubicBezTo>
                  <a:pt x="4133" y="3294"/>
                  <a:pt x="4124" y="3291"/>
                  <a:pt x="4116" y="3291"/>
                </a:cubicBezTo>
                <a:close/>
                <a:moveTo>
                  <a:pt x="2405" y="3271"/>
                </a:moveTo>
                <a:cubicBezTo>
                  <a:pt x="2377" y="3271"/>
                  <a:pt x="2353" y="3307"/>
                  <a:pt x="2378" y="3331"/>
                </a:cubicBezTo>
                <a:cubicBezTo>
                  <a:pt x="2398" y="3351"/>
                  <a:pt x="2418" y="3372"/>
                  <a:pt x="2439" y="3392"/>
                </a:cubicBezTo>
                <a:cubicBezTo>
                  <a:pt x="2446" y="3399"/>
                  <a:pt x="2455" y="3402"/>
                  <a:pt x="2462" y="3402"/>
                </a:cubicBezTo>
                <a:cubicBezTo>
                  <a:pt x="2490" y="3402"/>
                  <a:pt x="2513" y="3366"/>
                  <a:pt x="2488" y="3342"/>
                </a:cubicBezTo>
                <a:cubicBezTo>
                  <a:pt x="2467" y="3322"/>
                  <a:pt x="2449" y="3301"/>
                  <a:pt x="2429" y="3282"/>
                </a:cubicBezTo>
                <a:cubicBezTo>
                  <a:pt x="2421" y="3274"/>
                  <a:pt x="2413" y="3271"/>
                  <a:pt x="2405" y="3271"/>
                </a:cubicBezTo>
                <a:close/>
                <a:moveTo>
                  <a:pt x="4807" y="3304"/>
                </a:moveTo>
                <a:cubicBezTo>
                  <a:pt x="4738" y="3304"/>
                  <a:pt x="4738" y="3411"/>
                  <a:pt x="4807" y="3411"/>
                </a:cubicBezTo>
                <a:cubicBezTo>
                  <a:pt x="4807" y="3411"/>
                  <a:pt x="4808" y="3411"/>
                  <a:pt x="4809" y="3411"/>
                </a:cubicBezTo>
                <a:cubicBezTo>
                  <a:pt x="4875" y="3411"/>
                  <a:pt x="4875" y="3305"/>
                  <a:pt x="4807" y="3304"/>
                </a:cubicBezTo>
                <a:close/>
                <a:moveTo>
                  <a:pt x="9310" y="3350"/>
                </a:moveTo>
                <a:cubicBezTo>
                  <a:pt x="9264" y="3350"/>
                  <a:pt x="9264" y="3420"/>
                  <a:pt x="9310" y="3420"/>
                </a:cubicBezTo>
                <a:cubicBezTo>
                  <a:pt x="9355" y="3420"/>
                  <a:pt x="9355" y="3350"/>
                  <a:pt x="9310" y="3350"/>
                </a:cubicBezTo>
                <a:close/>
                <a:moveTo>
                  <a:pt x="20097" y="3255"/>
                </a:moveTo>
                <a:cubicBezTo>
                  <a:pt x="20056" y="3255"/>
                  <a:pt x="20019" y="3309"/>
                  <a:pt x="20057" y="3346"/>
                </a:cubicBezTo>
                <a:cubicBezTo>
                  <a:pt x="20082" y="3370"/>
                  <a:pt x="20107" y="3395"/>
                  <a:pt x="20132" y="3421"/>
                </a:cubicBezTo>
                <a:cubicBezTo>
                  <a:pt x="20143" y="3433"/>
                  <a:pt x="20155" y="3437"/>
                  <a:pt x="20168" y="3437"/>
                </a:cubicBezTo>
                <a:cubicBezTo>
                  <a:pt x="20208" y="3437"/>
                  <a:pt x="20244" y="3384"/>
                  <a:pt x="20207" y="3347"/>
                </a:cubicBezTo>
                <a:cubicBezTo>
                  <a:pt x="20182" y="3322"/>
                  <a:pt x="20158" y="3298"/>
                  <a:pt x="20133" y="3272"/>
                </a:cubicBezTo>
                <a:cubicBezTo>
                  <a:pt x="20122" y="3260"/>
                  <a:pt x="20109" y="3255"/>
                  <a:pt x="20097" y="3255"/>
                </a:cubicBezTo>
                <a:close/>
                <a:moveTo>
                  <a:pt x="408" y="3344"/>
                </a:moveTo>
                <a:cubicBezTo>
                  <a:pt x="394" y="3344"/>
                  <a:pt x="380" y="3351"/>
                  <a:pt x="374" y="3368"/>
                </a:cubicBezTo>
                <a:cubicBezTo>
                  <a:pt x="369" y="3384"/>
                  <a:pt x="364" y="3398"/>
                  <a:pt x="359" y="3413"/>
                </a:cubicBezTo>
                <a:cubicBezTo>
                  <a:pt x="350" y="3439"/>
                  <a:pt x="371" y="3457"/>
                  <a:pt x="393" y="3457"/>
                </a:cubicBezTo>
                <a:cubicBezTo>
                  <a:pt x="407" y="3457"/>
                  <a:pt x="421" y="3449"/>
                  <a:pt x="427" y="3432"/>
                </a:cubicBezTo>
                <a:cubicBezTo>
                  <a:pt x="432" y="3416"/>
                  <a:pt x="437" y="3403"/>
                  <a:pt x="442" y="3388"/>
                </a:cubicBezTo>
                <a:cubicBezTo>
                  <a:pt x="451" y="3361"/>
                  <a:pt x="429" y="3344"/>
                  <a:pt x="408" y="3344"/>
                </a:cubicBezTo>
                <a:close/>
                <a:moveTo>
                  <a:pt x="17183" y="3307"/>
                </a:moveTo>
                <a:cubicBezTo>
                  <a:pt x="17142" y="3307"/>
                  <a:pt x="17106" y="3360"/>
                  <a:pt x="17143" y="3398"/>
                </a:cubicBezTo>
                <a:lnTo>
                  <a:pt x="17188" y="3442"/>
                </a:lnTo>
                <a:cubicBezTo>
                  <a:pt x="17199" y="3453"/>
                  <a:pt x="17212" y="3458"/>
                  <a:pt x="17224" y="3458"/>
                </a:cubicBezTo>
                <a:cubicBezTo>
                  <a:pt x="17264" y="3458"/>
                  <a:pt x="17301" y="3405"/>
                  <a:pt x="17264" y="3368"/>
                </a:cubicBezTo>
                <a:lnTo>
                  <a:pt x="17220" y="3324"/>
                </a:lnTo>
                <a:cubicBezTo>
                  <a:pt x="17208" y="3312"/>
                  <a:pt x="17195" y="3307"/>
                  <a:pt x="17183" y="3307"/>
                </a:cubicBezTo>
                <a:close/>
                <a:moveTo>
                  <a:pt x="15245" y="3363"/>
                </a:moveTo>
                <a:cubicBezTo>
                  <a:pt x="15175" y="3363"/>
                  <a:pt x="15175" y="3471"/>
                  <a:pt x="15245" y="3471"/>
                </a:cubicBezTo>
                <a:cubicBezTo>
                  <a:pt x="15313" y="3471"/>
                  <a:pt x="15313" y="3363"/>
                  <a:pt x="15245" y="3363"/>
                </a:cubicBezTo>
                <a:close/>
                <a:moveTo>
                  <a:pt x="1803" y="3344"/>
                </a:moveTo>
                <a:cubicBezTo>
                  <a:pt x="1763" y="3344"/>
                  <a:pt x="1727" y="3398"/>
                  <a:pt x="1763" y="3435"/>
                </a:cubicBezTo>
                <a:cubicBezTo>
                  <a:pt x="1773" y="3445"/>
                  <a:pt x="1783" y="3455"/>
                  <a:pt x="1792" y="3465"/>
                </a:cubicBezTo>
                <a:cubicBezTo>
                  <a:pt x="1802" y="3477"/>
                  <a:pt x="1815" y="3481"/>
                  <a:pt x="1827" y="3481"/>
                </a:cubicBezTo>
                <a:cubicBezTo>
                  <a:pt x="1867" y="3481"/>
                  <a:pt x="1904" y="3428"/>
                  <a:pt x="1868" y="3390"/>
                </a:cubicBezTo>
                <a:cubicBezTo>
                  <a:pt x="1858" y="3380"/>
                  <a:pt x="1848" y="3369"/>
                  <a:pt x="1839" y="3361"/>
                </a:cubicBezTo>
                <a:cubicBezTo>
                  <a:pt x="1828" y="3349"/>
                  <a:pt x="1816" y="3344"/>
                  <a:pt x="1803" y="3344"/>
                </a:cubicBezTo>
                <a:close/>
                <a:moveTo>
                  <a:pt x="5170" y="3352"/>
                </a:moveTo>
                <a:cubicBezTo>
                  <a:pt x="5146" y="3352"/>
                  <a:pt x="5126" y="3368"/>
                  <a:pt x="5118" y="3390"/>
                </a:cubicBezTo>
                <a:cubicBezTo>
                  <a:pt x="5113" y="3405"/>
                  <a:pt x="5107" y="3420"/>
                  <a:pt x="5102" y="3435"/>
                </a:cubicBezTo>
                <a:cubicBezTo>
                  <a:pt x="5092" y="3462"/>
                  <a:pt x="5113" y="3494"/>
                  <a:pt x="5139" y="3500"/>
                </a:cubicBezTo>
                <a:cubicBezTo>
                  <a:pt x="5144" y="3501"/>
                  <a:pt x="5148" y="3502"/>
                  <a:pt x="5153" y="3502"/>
                </a:cubicBezTo>
                <a:cubicBezTo>
                  <a:pt x="5177" y="3502"/>
                  <a:pt x="5197" y="3485"/>
                  <a:pt x="5205" y="3463"/>
                </a:cubicBezTo>
                <a:cubicBezTo>
                  <a:pt x="5210" y="3449"/>
                  <a:pt x="5215" y="3434"/>
                  <a:pt x="5220" y="3419"/>
                </a:cubicBezTo>
                <a:cubicBezTo>
                  <a:pt x="5231" y="3392"/>
                  <a:pt x="5210" y="3361"/>
                  <a:pt x="5184" y="3353"/>
                </a:cubicBezTo>
                <a:cubicBezTo>
                  <a:pt x="5179" y="3352"/>
                  <a:pt x="5175" y="3352"/>
                  <a:pt x="5170" y="3352"/>
                </a:cubicBezTo>
                <a:close/>
                <a:moveTo>
                  <a:pt x="8571" y="3378"/>
                </a:moveTo>
                <a:cubicBezTo>
                  <a:pt x="8558" y="3378"/>
                  <a:pt x="8545" y="3386"/>
                  <a:pt x="8541" y="3404"/>
                </a:cubicBezTo>
                <a:lnTo>
                  <a:pt x="8526" y="3478"/>
                </a:lnTo>
                <a:cubicBezTo>
                  <a:pt x="8520" y="3506"/>
                  <a:pt x="8542" y="3523"/>
                  <a:pt x="8563" y="3523"/>
                </a:cubicBezTo>
                <a:cubicBezTo>
                  <a:pt x="8577" y="3523"/>
                  <a:pt x="8590" y="3515"/>
                  <a:pt x="8594" y="3498"/>
                </a:cubicBezTo>
                <a:lnTo>
                  <a:pt x="8609" y="3424"/>
                </a:lnTo>
                <a:cubicBezTo>
                  <a:pt x="8614" y="3396"/>
                  <a:pt x="8592" y="3378"/>
                  <a:pt x="8571" y="3378"/>
                </a:cubicBezTo>
                <a:close/>
                <a:moveTo>
                  <a:pt x="17691" y="3432"/>
                </a:moveTo>
                <a:cubicBezTo>
                  <a:pt x="17673" y="3432"/>
                  <a:pt x="17655" y="3443"/>
                  <a:pt x="17655" y="3467"/>
                </a:cubicBezTo>
                <a:lnTo>
                  <a:pt x="17655" y="3497"/>
                </a:lnTo>
                <a:cubicBezTo>
                  <a:pt x="17655" y="3519"/>
                  <a:pt x="17673" y="3531"/>
                  <a:pt x="17691" y="3531"/>
                </a:cubicBezTo>
                <a:cubicBezTo>
                  <a:pt x="17708" y="3531"/>
                  <a:pt x="17726" y="3519"/>
                  <a:pt x="17726" y="3497"/>
                </a:cubicBezTo>
                <a:lnTo>
                  <a:pt x="17726" y="3467"/>
                </a:lnTo>
                <a:cubicBezTo>
                  <a:pt x="17726" y="3443"/>
                  <a:pt x="17708" y="3432"/>
                  <a:pt x="17691" y="3432"/>
                </a:cubicBezTo>
                <a:close/>
                <a:moveTo>
                  <a:pt x="1233" y="3415"/>
                </a:moveTo>
                <a:cubicBezTo>
                  <a:pt x="1213" y="3415"/>
                  <a:pt x="1195" y="3425"/>
                  <a:pt x="1184" y="3441"/>
                </a:cubicBezTo>
                <a:cubicBezTo>
                  <a:pt x="1174" y="3457"/>
                  <a:pt x="1165" y="3472"/>
                  <a:pt x="1155" y="3486"/>
                </a:cubicBezTo>
                <a:cubicBezTo>
                  <a:pt x="1139" y="3509"/>
                  <a:pt x="1149" y="3545"/>
                  <a:pt x="1174" y="3560"/>
                </a:cubicBezTo>
                <a:cubicBezTo>
                  <a:pt x="1182" y="3565"/>
                  <a:pt x="1191" y="3567"/>
                  <a:pt x="1200" y="3567"/>
                </a:cubicBezTo>
                <a:cubicBezTo>
                  <a:pt x="1218" y="3567"/>
                  <a:pt x="1236" y="3557"/>
                  <a:pt x="1247" y="3540"/>
                </a:cubicBezTo>
                <a:cubicBezTo>
                  <a:pt x="1257" y="3524"/>
                  <a:pt x="1267" y="3509"/>
                  <a:pt x="1277" y="3495"/>
                </a:cubicBezTo>
                <a:cubicBezTo>
                  <a:pt x="1293" y="3472"/>
                  <a:pt x="1283" y="3436"/>
                  <a:pt x="1257" y="3421"/>
                </a:cubicBezTo>
                <a:cubicBezTo>
                  <a:pt x="1249" y="3417"/>
                  <a:pt x="1241" y="3415"/>
                  <a:pt x="1233" y="3415"/>
                </a:cubicBezTo>
                <a:close/>
                <a:moveTo>
                  <a:pt x="24726" y="3463"/>
                </a:moveTo>
                <a:cubicBezTo>
                  <a:pt x="24655" y="3463"/>
                  <a:pt x="24655" y="3571"/>
                  <a:pt x="24726" y="3571"/>
                </a:cubicBezTo>
                <a:cubicBezTo>
                  <a:pt x="24795" y="3571"/>
                  <a:pt x="24795" y="3463"/>
                  <a:pt x="24726" y="3463"/>
                </a:cubicBezTo>
                <a:close/>
                <a:moveTo>
                  <a:pt x="22304" y="3504"/>
                </a:moveTo>
                <a:cubicBezTo>
                  <a:pt x="22259" y="3504"/>
                  <a:pt x="22259" y="3575"/>
                  <a:pt x="22304" y="3575"/>
                </a:cubicBezTo>
                <a:cubicBezTo>
                  <a:pt x="22350" y="3575"/>
                  <a:pt x="22350" y="3504"/>
                  <a:pt x="22304" y="3504"/>
                </a:cubicBezTo>
                <a:close/>
                <a:moveTo>
                  <a:pt x="16262" y="3513"/>
                </a:moveTo>
                <a:cubicBezTo>
                  <a:pt x="16228" y="3513"/>
                  <a:pt x="16216" y="3572"/>
                  <a:pt x="16254" y="3584"/>
                </a:cubicBezTo>
                <a:cubicBezTo>
                  <a:pt x="16268" y="3589"/>
                  <a:pt x="16284" y="3594"/>
                  <a:pt x="16299" y="3602"/>
                </a:cubicBezTo>
                <a:cubicBezTo>
                  <a:pt x="16303" y="3603"/>
                  <a:pt x="16307" y="3604"/>
                  <a:pt x="16311" y="3604"/>
                </a:cubicBezTo>
                <a:cubicBezTo>
                  <a:pt x="16346" y="3604"/>
                  <a:pt x="16357" y="3546"/>
                  <a:pt x="16319" y="3534"/>
                </a:cubicBezTo>
                <a:cubicBezTo>
                  <a:pt x="16304" y="3528"/>
                  <a:pt x="16288" y="3523"/>
                  <a:pt x="16274" y="3516"/>
                </a:cubicBezTo>
                <a:cubicBezTo>
                  <a:pt x="16269" y="3514"/>
                  <a:pt x="16265" y="3513"/>
                  <a:pt x="16262" y="3513"/>
                </a:cubicBezTo>
                <a:close/>
                <a:moveTo>
                  <a:pt x="6128" y="3522"/>
                </a:moveTo>
                <a:cubicBezTo>
                  <a:pt x="6110" y="3522"/>
                  <a:pt x="6092" y="3534"/>
                  <a:pt x="6092" y="3557"/>
                </a:cubicBezTo>
                <a:lnTo>
                  <a:pt x="6092" y="3572"/>
                </a:lnTo>
                <a:cubicBezTo>
                  <a:pt x="6092" y="3595"/>
                  <a:pt x="6110" y="3607"/>
                  <a:pt x="6128" y="3607"/>
                </a:cubicBezTo>
                <a:cubicBezTo>
                  <a:pt x="6145" y="3607"/>
                  <a:pt x="6163" y="3595"/>
                  <a:pt x="6163" y="3572"/>
                </a:cubicBezTo>
                <a:lnTo>
                  <a:pt x="6163" y="3557"/>
                </a:lnTo>
                <a:cubicBezTo>
                  <a:pt x="6163" y="3534"/>
                  <a:pt x="6145" y="3522"/>
                  <a:pt x="6128" y="3522"/>
                </a:cubicBezTo>
                <a:close/>
                <a:moveTo>
                  <a:pt x="15948" y="3562"/>
                </a:moveTo>
                <a:cubicBezTo>
                  <a:pt x="15902" y="3562"/>
                  <a:pt x="15902" y="3632"/>
                  <a:pt x="15948" y="3632"/>
                </a:cubicBezTo>
                <a:lnTo>
                  <a:pt x="15964" y="3632"/>
                </a:lnTo>
                <a:cubicBezTo>
                  <a:pt x="15964" y="3632"/>
                  <a:pt x="15964" y="3632"/>
                  <a:pt x="15965" y="3632"/>
                </a:cubicBezTo>
                <a:cubicBezTo>
                  <a:pt x="16010" y="3632"/>
                  <a:pt x="16009" y="3562"/>
                  <a:pt x="15964" y="3562"/>
                </a:cubicBezTo>
                <a:close/>
                <a:moveTo>
                  <a:pt x="15149" y="3500"/>
                </a:moveTo>
                <a:cubicBezTo>
                  <a:pt x="15140" y="3500"/>
                  <a:pt x="15132" y="3503"/>
                  <a:pt x="15127" y="3511"/>
                </a:cubicBezTo>
                <a:cubicBezTo>
                  <a:pt x="15107" y="3536"/>
                  <a:pt x="15086" y="3561"/>
                  <a:pt x="15066" y="3586"/>
                </a:cubicBezTo>
                <a:cubicBezTo>
                  <a:pt x="15054" y="3602"/>
                  <a:pt x="15052" y="3620"/>
                  <a:pt x="15066" y="3635"/>
                </a:cubicBezTo>
                <a:cubicBezTo>
                  <a:pt x="15072" y="3641"/>
                  <a:pt x="15083" y="3645"/>
                  <a:pt x="15093" y="3645"/>
                </a:cubicBezTo>
                <a:cubicBezTo>
                  <a:pt x="15102" y="3645"/>
                  <a:pt x="15111" y="3642"/>
                  <a:pt x="15116" y="3635"/>
                </a:cubicBezTo>
                <a:cubicBezTo>
                  <a:pt x="15136" y="3610"/>
                  <a:pt x="15157" y="3586"/>
                  <a:pt x="15177" y="3561"/>
                </a:cubicBezTo>
                <a:cubicBezTo>
                  <a:pt x="15188" y="3545"/>
                  <a:pt x="15190" y="3525"/>
                  <a:pt x="15177" y="3511"/>
                </a:cubicBezTo>
                <a:cubicBezTo>
                  <a:pt x="15170" y="3504"/>
                  <a:pt x="15159" y="3500"/>
                  <a:pt x="15149" y="3500"/>
                </a:cubicBezTo>
                <a:close/>
                <a:moveTo>
                  <a:pt x="19657" y="3603"/>
                </a:moveTo>
                <a:cubicBezTo>
                  <a:pt x="19613" y="3603"/>
                  <a:pt x="19614" y="3673"/>
                  <a:pt x="19658" y="3673"/>
                </a:cubicBezTo>
                <a:cubicBezTo>
                  <a:pt x="19705" y="3673"/>
                  <a:pt x="19705" y="3603"/>
                  <a:pt x="19658" y="3603"/>
                </a:cubicBezTo>
                <a:cubicBezTo>
                  <a:pt x="19658" y="3603"/>
                  <a:pt x="19658" y="3603"/>
                  <a:pt x="19657" y="3603"/>
                </a:cubicBezTo>
                <a:close/>
                <a:moveTo>
                  <a:pt x="4055" y="3592"/>
                </a:moveTo>
                <a:cubicBezTo>
                  <a:pt x="4037" y="3592"/>
                  <a:pt x="4020" y="3603"/>
                  <a:pt x="4020" y="3626"/>
                </a:cubicBezTo>
                <a:lnTo>
                  <a:pt x="4020" y="3641"/>
                </a:lnTo>
                <a:cubicBezTo>
                  <a:pt x="4020" y="3664"/>
                  <a:pt x="4037" y="3676"/>
                  <a:pt x="4055" y="3676"/>
                </a:cubicBezTo>
                <a:cubicBezTo>
                  <a:pt x="4073" y="3676"/>
                  <a:pt x="4090" y="3664"/>
                  <a:pt x="4090" y="3641"/>
                </a:cubicBezTo>
                <a:lnTo>
                  <a:pt x="4090" y="3626"/>
                </a:lnTo>
                <a:cubicBezTo>
                  <a:pt x="4090" y="3603"/>
                  <a:pt x="4073" y="3592"/>
                  <a:pt x="4055" y="3592"/>
                </a:cubicBezTo>
                <a:close/>
                <a:moveTo>
                  <a:pt x="21734" y="3594"/>
                </a:moveTo>
                <a:cubicBezTo>
                  <a:pt x="21724" y="3594"/>
                  <a:pt x="21715" y="3597"/>
                  <a:pt x="21708" y="3604"/>
                </a:cubicBezTo>
                <a:cubicBezTo>
                  <a:pt x="21702" y="3608"/>
                  <a:pt x="21696" y="3609"/>
                  <a:pt x="21689" y="3609"/>
                </a:cubicBezTo>
                <a:cubicBezTo>
                  <a:pt x="21687" y="3609"/>
                  <a:pt x="21684" y="3609"/>
                  <a:pt x="21681" y="3609"/>
                </a:cubicBezTo>
                <a:cubicBezTo>
                  <a:pt x="21678" y="3608"/>
                  <a:pt x="21675" y="3608"/>
                  <a:pt x="21672" y="3608"/>
                </a:cubicBezTo>
                <a:cubicBezTo>
                  <a:pt x="21635" y="3608"/>
                  <a:pt x="21621" y="3668"/>
                  <a:pt x="21662" y="3677"/>
                </a:cubicBezTo>
                <a:cubicBezTo>
                  <a:pt x="21672" y="3680"/>
                  <a:pt x="21681" y="3681"/>
                  <a:pt x="21689" y="3681"/>
                </a:cubicBezTo>
                <a:cubicBezTo>
                  <a:pt x="21714" y="3681"/>
                  <a:pt x="21737" y="3671"/>
                  <a:pt x="21757" y="3654"/>
                </a:cubicBezTo>
                <a:cubicBezTo>
                  <a:pt x="21772" y="3641"/>
                  <a:pt x="21769" y="3615"/>
                  <a:pt x="21758" y="3604"/>
                </a:cubicBezTo>
                <a:cubicBezTo>
                  <a:pt x="21751" y="3597"/>
                  <a:pt x="21742" y="3594"/>
                  <a:pt x="21734" y="3594"/>
                </a:cubicBezTo>
                <a:close/>
                <a:moveTo>
                  <a:pt x="22992" y="3567"/>
                </a:moveTo>
                <a:cubicBezTo>
                  <a:pt x="22984" y="3567"/>
                  <a:pt x="22976" y="3570"/>
                  <a:pt x="22969" y="3578"/>
                </a:cubicBezTo>
                <a:lnTo>
                  <a:pt x="22925" y="3623"/>
                </a:lnTo>
                <a:cubicBezTo>
                  <a:pt x="22900" y="3647"/>
                  <a:pt x="22923" y="3682"/>
                  <a:pt x="22950" y="3682"/>
                </a:cubicBezTo>
                <a:cubicBezTo>
                  <a:pt x="22958" y="3682"/>
                  <a:pt x="22967" y="3679"/>
                  <a:pt x="22974" y="3672"/>
                </a:cubicBezTo>
                <a:lnTo>
                  <a:pt x="23019" y="3628"/>
                </a:lnTo>
                <a:cubicBezTo>
                  <a:pt x="23044" y="3602"/>
                  <a:pt x="23019" y="3567"/>
                  <a:pt x="22992" y="3567"/>
                </a:cubicBezTo>
                <a:close/>
                <a:moveTo>
                  <a:pt x="23623" y="3597"/>
                </a:moveTo>
                <a:cubicBezTo>
                  <a:pt x="23553" y="3597"/>
                  <a:pt x="23553" y="3704"/>
                  <a:pt x="23623" y="3704"/>
                </a:cubicBezTo>
                <a:cubicBezTo>
                  <a:pt x="23692" y="3703"/>
                  <a:pt x="23692" y="3597"/>
                  <a:pt x="23623" y="3597"/>
                </a:cubicBezTo>
                <a:close/>
                <a:moveTo>
                  <a:pt x="6457" y="3586"/>
                </a:moveTo>
                <a:cubicBezTo>
                  <a:pt x="6447" y="3586"/>
                  <a:pt x="6437" y="3592"/>
                  <a:pt x="6430" y="3605"/>
                </a:cubicBezTo>
                <a:cubicBezTo>
                  <a:pt x="6420" y="3625"/>
                  <a:pt x="6411" y="3646"/>
                  <a:pt x="6400" y="3666"/>
                </a:cubicBezTo>
                <a:cubicBezTo>
                  <a:pt x="6386" y="3694"/>
                  <a:pt x="6410" y="3720"/>
                  <a:pt x="6434" y="3720"/>
                </a:cubicBezTo>
                <a:cubicBezTo>
                  <a:pt x="6445" y="3720"/>
                  <a:pt x="6455" y="3714"/>
                  <a:pt x="6462" y="3701"/>
                </a:cubicBezTo>
                <a:cubicBezTo>
                  <a:pt x="6472" y="3681"/>
                  <a:pt x="6482" y="3660"/>
                  <a:pt x="6492" y="3640"/>
                </a:cubicBezTo>
                <a:cubicBezTo>
                  <a:pt x="6505" y="3612"/>
                  <a:pt x="6481" y="3586"/>
                  <a:pt x="6457" y="3586"/>
                </a:cubicBezTo>
                <a:close/>
                <a:moveTo>
                  <a:pt x="11894" y="3581"/>
                </a:moveTo>
                <a:cubicBezTo>
                  <a:pt x="11871" y="3581"/>
                  <a:pt x="11850" y="3597"/>
                  <a:pt x="11842" y="3619"/>
                </a:cubicBezTo>
                <a:cubicBezTo>
                  <a:pt x="11837" y="3635"/>
                  <a:pt x="11832" y="3650"/>
                  <a:pt x="11827" y="3664"/>
                </a:cubicBezTo>
                <a:cubicBezTo>
                  <a:pt x="11817" y="3691"/>
                  <a:pt x="11837" y="3722"/>
                  <a:pt x="11863" y="3729"/>
                </a:cubicBezTo>
                <a:cubicBezTo>
                  <a:pt x="11868" y="3731"/>
                  <a:pt x="11873" y="3731"/>
                  <a:pt x="11877" y="3731"/>
                </a:cubicBezTo>
                <a:cubicBezTo>
                  <a:pt x="11900" y="3731"/>
                  <a:pt x="11921" y="3715"/>
                  <a:pt x="11929" y="3693"/>
                </a:cubicBezTo>
                <a:cubicBezTo>
                  <a:pt x="11934" y="3677"/>
                  <a:pt x="11940" y="3662"/>
                  <a:pt x="11944" y="3649"/>
                </a:cubicBezTo>
                <a:cubicBezTo>
                  <a:pt x="11953" y="3620"/>
                  <a:pt x="11933" y="3589"/>
                  <a:pt x="11907" y="3583"/>
                </a:cubicBezTo>
                <a:cubicBezTo>
                  <a:pt x="11903" y="3582"/>
                  <a:pt x="11899" y="3581"/>
                  <a:pt x="11894" y="3581"/>
                </a:cubicBezTo>
                <a:close/>
                <a:moveTo>
                  <a:pt x="23940" y="3629"/>
                </a:moveTo>
                <a:cubicBezTo>
                  <a:pt x="23870" y="3629"/>
                  <a:pt x="23870" y="3736"/>
                  <a:pt x="23940" y="3736"/>
                </a:cubicBezTo>
                <a:lnTo>
                  <a:pt x="23984" y="3736"/>
                </a:lnTo>
                <a:cubicBezTo>
                  <a:pt x="24052" y="3735"/>
                  <a:pt x="24053" y="3629"/>
                  <a:pt x="23984" y="3629"/>
                </a:cubicBezTo>
                <a:close/>
                <a:moveTo>
                  <a:pt x="18850" y="3628"/>
                </a:moveTo>
                <a:cubicBezTo>
                  <a:pt x="18832" y="3628"/>
                  <a:pt x="18813" y="3638"/>
                  <a:pt x="18804" y="3655"/>
                </a:cubicBezTo>
                <a:cubicBezTo>
                  <a:pt x="18798" y="3666"/>
                  <a:pt x="18793" y="3675"/>
                  <a:pt x="18788" y="3685"/>
                </a:cubicBezTo>
                <a:cubicBezTo>
                  <a:pt x="18775" y="3712"/>
                  <a:pt x="18782" y="3743"/>
                  <a:pt x="18808" y="3759"/>
                </a:cubicBezTo>
                <a:cubicBezTo>
                  <a:pt x="18815" y="3763"/>
                  <a:pt x="18824" y="3765"/>
                  <a:pt x="18834" y="3765"/>
                </a:cubicBezTo>
                <a:cubicBezTo>
                  <a:pt x="18853" y="3765"/>
                  <a:pt x="18872" y="3756"/>
                  <a:pt x="18881" y="3739"/>
                </a:cubicBezTo>
                <a:cubicBezTo>
                  <a:pt x="18886" y="3728"/>
                  <a:pt x="18892" y="3719"/>
                  <a:pt x="18897" y="3708"/>
                </a:cubicBezTo>
                <a:cubicBezTo>
                  <a:pt x="18908" y="3682"/>
                  <a:pt x="18902" y="3651"/>
                  <a:pt x="18877" y="3635"/>
                </a:cubicBezTo>
                <a:cubicBezTo>
                  <a:pt x="18869" y="3630"/>
                  <a:pt x="18860" y="3628"/>
                  <a:pt x="18850" y="3628"/>
                </a:cubicBezTo>
                <a:close/>
                <a:moveTo>
                  <a:pt x="14433" y="3710"/>
                </a:moveTo>
                <a:cubicBezTo>
                  <a:pt x="14387" y="3710"/>
                  <a:pt x="14387" y="3781"/>
                  <a:pt x="14433" y="3781"/>
                </a:cubicBezTo>
                <a:cubicBezTo>
                  <a:pt x="14478" y="3781"/>
                  <a:pt x="14478" y="3710"/>
                  <a:pt x="14433" y="3710"/>
                </a:cubicBezTo>
                <a:close/>
                <a:moveTo>
                  <a:pt x="12930" y="3690"/>
                </a:moveTo>
                <a:cubicBezTo>
                  <a:pt x="12903" y="3690"/>
                  <a:pt x="12880" y="3726"/>
                  <a:pt x="12905" y="3750"/>
                </a:cubicBezTo>
                <a:lnTo>
                  <a:pt x="12935" y="3781"/>
                </a:lnTo>
                <a:cubicBezTo>
                  <a:pt x="12942" y="3788"/>
                  <a:pt x="12950" y="3791"/>
                  <a:pt x="12958" y="3791"/>
                </a:cubicBezTo>
                <a:cubicBezTo>
                  <a:pt x="12985" y="3791"/>
                  <a:pt x="13009" y="3755"/>
                  <a:pt x="12984" y="3730"/>
                </a:cubicBezTo>
                <a:cubicBezTo>
                  <a:pt x="12974" y="3720"/>
                  <a:pt x="12963" y="3712"/>
                  <a:pt x="12954" y="3701"/>
                </a:cubicBezTo>
                <a:cubicBezTo>
                  <a:pt x="12946" y="3693"/>
                  <a:pt x="12938" y="3690"/>
                  <a:pt x="12930" y="3690"/>
                </a:cubicBezTo>
                <a:close/>
                <a:moveTo>
                  <a:pt x="234" y="3699"/>
                </a:moveTo>
                <a:cubicBezTo>
                  <a:pt x="224" y="3699"/>
                  <a:pt x="213" y="3705"/>
                  <a:pt x="207" y="3718"/>
                </a:cubicBezTo>
                <a:cubicBezTo>
                  <a:pt x="201" y="3728"/>
                  <a:pt x="196" y="3738"/>
                  <a:pt x="191" y="3748"/>
                </a:cubicBezTo>
                <a:cubicBezTo>
                  <a:pt x="177" y="3776"/>
                  <a:pt x="202" y="3801"/>
                  <a:pt x="225" y="3801"/>
                </a:cubicBezTo>
                <a:cubicBezTo>
                  <a:pt x="236" y="3801"/>
                  <a:pt x="246" y="3796"/>
                  <a:pt x="252" y="3783"/>
                </a:cubicBezTo>
                <a:cubicBezTo>
                  <a:pt x="257" y="3772"/>
                  <a:pt x="262" y="3764"/>
                  <a:pt x="267" y="3754"/>
                </a:cubicBezTo>
                <a:cubicBezTo>
                  <a:pt x="282" y="3725"/>
                  <a:pt x="258" y="3699"/>
                  <a:pt x="234" y="3699"/>
                </a:cubicBezTo>
                <a:close/>
                <a:moveTo>
                  <a:pt x="11219" y="3671"/>
                </a:moveTo>
                <a:cubicBezTo>
                  <a:pt x="11191" y="3671"/>
                  <a:pt x="11168" y="3706"/>
                  <a:pt x="11193" y="3730"/>
                </a:cubicBezTo>
                <a:cubicBezTo>
                  <a:pt x="11213" y="3750"/>
                  <a:pt x="11233" y="3771"/>
                  <a:pt x="11254" y="3791"/>
                </a:cubicBezTo>
                <a:cubicBezTo>
                  <a:pt x="11261" y="3799"/>
                  <a:pt x="11269" y="3802"/>
                  <a:pt x="11277" y="3802"/>
                </a:cubicBezTo>
                <a:cubicBezTo>
                  <a:pt x="11304" y="3802"/>
                  <a:pt x="11328" y="3765"/>
                  <a:pt x="11303" y="3741"/>
                </a:cubicBezTo>
                <a:lnTo>
                  <a:pt x="11243" y="3681"/>
                </a:lnTo>
                <a:cubicBezTo>
                  <a:pt x="11235" y="3674"/>
                  <a:pt x="11227" y="3671"/>
                  <a:pt x="11219" y="3671"/>
                </a:cubicBezTo>
                <a:close/>
                <a:moveTo>
                  <a:pt x="13621" y="3703"/>
                </a:moveTo>
                <a:cubicBezTo>
                  <a:pt x="13553" y="3703"/>
                  <a:pt x="13551" y="3811"/>
                  <a:pt x="13621" y="3811"/>
                </a:cubicBezTo>
                <a:cubicBezTo>
                  <a:pt x="13690" y="3811"/>
                  <a:pt x="13690" y="3703"/>
                  <a:pt x="13621" y="3703"/>
                </a:cubicBezTo>
                <a:close/>
                <a:moveTo>
                  <a:pt x="24419" y="3725"/>
                </a:moveTo>
                <a:cubicBezTo>
                  <a:pt x="24412" y="3725"/>
                  <a:pt x="24405" y="3726"/>
                  <a:pt x="24397" y="3728"/>
                </a:cubicBezTo>
                <a:cubicBezTo>
                  <a:pt x="24375" y="3738"/>
                  <a:pt x="24359" y="3757"/>
                  <a:pt x="24366" y="3782"/>
                </a:cubicBezTo>
                <a:cubicBezTo>
                  <a:pt x="24371" y="3799"/>
                  <a:pt x="24389" y="3814"/>
                  <a:pt x="24408" y="3814"/>
                </a:cubicBezTo>
                <a:cubicBezTo>
                  <a:pt x="24411" y="3814"/>
                  <a:pt x="24414" y="3814"/>
                  <a:pt x="24417" y="3813"/>
                </a:cubicBezTo>
                <a:cubicBezTo>
                  <a:pt x="24425" y="3820"/>
                  <a:pt x="24436" y="3825"/>
                  <a:pt x="24446" y="3825"/>
                </a:cubicBezTo>
                <a:cubicBezTo>
                  <a:pt x="24453" y="3825"/>
                  <a:pt x="24459" y="3823"/>
                  <a:pt x="24466" y="3820"/>
                </a:cubicBezTo>
                <a:cubicBezTo>
                  <a:pt x="24486" y="3809"/>
                  <a:pt x="24496" y="3781"/>
                  <a:pt x="24482" y="3760"/>
                </a:cubicBezTo>
                <a:cubicBezTo>
                  <a:pt x="24468" y="3739"/>
                  <a:pt x="24445" y="3725"/>
                  <a:pt x="24419" y="3725"/>
                </a:cubicBezTo>
                <a:close/>
                <a:moveTo>
                  <a:pt x="20364" y="3755"/>
                </a:moveTo>
                <a:cubicBezTo>
                  <a:pt x="20318" y="3755"/>
                  <a:pt x="20318" y="3825"/>
                  <a:pt x="20364" y="3825"/>
                </a:cubicBezTo>
                <a:lnTo>
                  <a:pt x="20380" y="3825"/>
                </a:lnTo>
                <a:cubicBezTo>
                  <a:pt x="20426" y="3825"/>
                  <a:pt x="20426" y="3755"/>
                  <a:pt x="20380" y="3755"/>
                </a:cubicBezTo>
                <a:close/>
                <a:moveTo>
                  <a:pt x="7632" y="3707"/>
                </a:moveTo>
                <a:cubicBezTo>
                  <a:pt x="7623" y="3707"/>
                  <a:pt x="7614" y="3710"/>
                  <a:pt x="7606" y="3714"/>
                </a:cubicBezTo>
                <a:cubicBezTo>
                  <a:pt x="7595" y="3719"/>
                  <a:pt x="7587" y="3724"/>
                  <a:pt x="7576" y="3729"/>
                </a:cubicBezTo>
                <a:cubicBezTo>
                  <a:pt x="7550" y="3743"/>
                  <a:pt x="7543" y="3778"/>
                  <a:pt x="7557" y="3803"/>
                </a:cubicBezTo>
                <a:cubicBezTo>
                  <a:pt x="7567" y="3820"/>
                  <a:pt x="7585" y="3829"/>
                  <a:pt x="7603" y="3829"/>
                </a:cubicBezTo>
                <a:cubicBezTo>
                  <a:pt x="7612" y="3829"/>
                  <a:pt x="7621" y="3827"/>
                  <a:pt x="7630" y="3823"/>
                </a:cubicBezTo>
                <a:cubicBezTo>
                  <a:pt x="7640" y="3817"/>
                  <a:pt x="7650" y="3812"/>
                  <a:pt x="7660" y="3807"/>
                </a:cubicBezTo>
                <a:cubicBezTo>
                  <a:pt x="7686" y="3793"/>
                  <a:pt x="7693" y="3759"/>
                  <a:pt x="7679" y="3734"/>
                </a:cubicBezTo>
                <a:cubicBezTo>
                  <a:pt x="7669" y="3716"/>
                  <a:pt x="7651" y="3707"/>
                  <a:pt x="7632" y="3707"/>
                </a:cubicBezTo>
                <a:close/>
                <a:moveTo>
                  <a:pt x="2307" y="3720"/>
                </a:moveTo>
                <a:cubicBezTo>
                  <a:pt x="2296" y="3720"/>
                  <a:pt x="2285" y="3726"/>
                  <a:pt x="2279" y="3739"/>
                </a:cubicBezTo>
                <a:cubicBezTo>
                  <a:pt x="2268" y="3759"/>
                  <a:pt x="2259" y="3780"/>
                  <a:pt x="2249" y="3799"/>
                </a:cubicBezTo>
                <a:cubicBezTo>
                  <a:pt x="2236" y="3827"/>
                  <a:pt x="2261" y="3852"/>
                  <a:pt x="2284" y="3852"/>
                </a:cubicBezTo>
                <a:cubicBezTo>
                  <a:pt x="2294" y="3852"/>
                  <a:pt x="2304" y="3847"/>
                  <a:pt x="2310" y="3834"/>
                </a:cubicBezTo>
                <a:cubicBezTo>
                  <a:pt x="2321" y="3814"/>
                  <a:pt x="2330" y="3793"/>
                  <a:pt x="2341" y="3774"/>
                </a:cubicBezTo>
                <a:cubicBezTo>
                  <a:pt x="2355" y="3746"/>
                  <a:pt x="2330" y="3720"/>
                  <a:pt x="2307" y="3720"/>
                </a:cubicBezTo>
                <a:close/>
                <a:moveTo>
                  <a:pt x="9222" y="3743"/>
                </a:moveTo>
                <a:cubicBezTo>
                  <a:pt x="9209" y="3743"/>
                  <a:pt x="9195" y="3750"/>
                  <a:pt x="9190" y="3767"/>
                </a:cubicBezTo>
                <a:cubicBezTo>
                  <a:pt x="9185" y="3783"/>
                  <a:pt x="9179" y="3798"/>
                  <a:pt x="9174" y="3812"/>
                </a:cubicBezTo>
                <a:cubicBezTo>
                  <a:pt x="9165" y="3838"/>
                  <a:pt x="9186" y="3856"/>
                  <a:pt x="9208" y="3856"/>
                </a:cubicBezTo>
                <a:cubicBezTo>
                  <a:pt x="9222" y="3856"/>
                  <a:pt x="9236" y="3848"/>
                  <a:pt x="9242" y="3832"/>
                </a:cubicBezTo>
                <a:cubicBezTo>
                  <a:pt x="9247" y="3816"/>
                  <a:pt x="9253" y="3802"/>
                  <a:pt x="9258" y="3787"/>
                </a:cubicBezTo>
                <a:cubicBezTo>
                  <a:pt x="9266" y="3761"/>
                  <a:pt x="9244" y="3743"/>
                  <a:pt x="9222" y="3743"/>
                </a:cubicBezTo>
                <a:close/>
                <a:moveTo>
                  <a:pt x="10618" y="3742"/>
                </a:moveTo>
                <a:cubicBezTo>
                  <a:pt x="10578" y="3742"/>
                  <a:pt x="10542" y="3796"/>
                  <a:pt x="10578" y="3833"/>
                </a:cubicBezTo>
                <a:cubicBezTo>
                  <a:pt x="10586" y="3844"/>
                  <a:pt x="10597" y="3854"/>
                  <a:pt x="10606" y="3864"/>
                </a:cubicBezTo>
                <a:cubicBezTo>
                  <a:pt x="10617" y="3875"/>
                  <a:pt x="10629" y="3880"/>
                  <a:pt x="10641" y="3880"/>
                </a:cubicBezTo>
                <a:cubicBezTo>
                  <a:pt x="10682" y="3880"/>
                  <a:pt x="10719" y="3826"/>
                  <a:pt x="10683" y="3788"/>
                </a:cubicBezTo>
                <a:cubicBezTo>
                  <a:pt x="10672" y="3778"/>
                  <a:pt x="10663" y="3767"/>
                  <a:pt x="10653" y="3759"/>
                </a:cubicBezTo>
                <a:cubicBezTo>
                  <a:pt x="10642" y="3747"/>
                  <a:pt x="10630" y="3742"/>
                  <a:pt x="10618" y="3742"/>
                </a:cubicBezTo>
                <a:close/>
                <a:moveTo>
                  <a:pt x="16729" y="3789"/>
                </a:moveTo>
                <a:cubicBezTo>
                  <a:pt x="16705" y="3789"/>
                  <a:pt x="16681" y="3814"/>
                  <a:pt x="16697" y="3842"/>
                </a:cubicBezTo>
                <a:cubicBezTo>
                  <a:pt x="16704" y="3858"/>
                  <a:pt x="16717" y="3869"/>
                  <a:pt x="16729" y="3876"/>
                </a:cubicBezTo>
                <a:cubicBezTo>
                  <a:pt x="16735" y="3884"/>
                  <a:pt x="16744" y="3891"/>
                  <a:pt x="16757" y="3891"/>
                </a:cubicBezTo>
                <a:lnTo>
                  <a:pt x="16778" y="3891"/>
                </a:lnTo>
                <a:cubicBezTo>
                  <a:pt x="16781" y="3891"/>
                  <a:pt x="16783" y="3890"/>
                  <a:pt x="16786" y="3890"/>
                </a:cubicBezTo>
                <a:lnTo>
                  <a:pt x="16787" y="3890"/>
                </a:lnTo>
                <a:cubicBezTo>
                  <a:pt x="16788" y="3890"/>
                  <a:pt x="16788" y="3888"/>
                  <a:pt x="16789" y="3888"/>
                </a:cubicBezTo>
                <a:cubicBezTo>
                  <a:pt x="16797" y="3886"/>
                  <a:pt x="16803" y="3880"/>
                  <a:pt x="16805" y="3873"/>
                </a:cubicBezTo>
                <a:cubicBezTo>
                  <a:pt x="16809" y="3867"/>
                  <a:pt x="16812" y="3860"/>
                  <a:pt x="16812" y="3854"/>
                </a:cubicBezTo>
                <a:cubicBezTo>
                  <a:pt x="16812" y="3844"/>
                  <a:pt x="16808" y="3835"/>
                  <a:pt x="16803" y="3830"/>
                </a:cubicBezTo>
                <a:cubicBezTo>
                  <a:pt x="16794" y="3825"/>
                  <a:pt x="16787" y="3820"/>
                  <a:pt x="16776" y="3820"/>
                </a:cubicBezTo>
                <a:cubicBezTo>
                  <a:pt x="16775" y="3820"/>
                  <a:pt x="16773" y="3818"/>
                  <a:pt x="16772" y="3818"/>
                </a:cubicBezTo>
                <a:cubicBezTo>
                  <a:pt x="16765" y="3817"/>
                  <a:pt x="16761" y="3812"/>
                  <a:pt x="16758" y="3807"/>
                </a:cubicBezTo>
                <a:cubicBezTo>
                  <a:pt x="16751" y="3795"/>
                  <a:pt x="16740" y="3789"/>
                  <a:pt x="16729" y="3789"/>
                </a:cubicBezTo>
                <a:close/>
                <a:moveTo>
                  <a:pt x="18220" y="3745"/>
                </a:moveTo>
                <a:cubicBezTo>
                  <a:pt x="18201" y="3745"/>
                  <a:pt x="18179" y="3756"/>
                  <a:pt x="18170" y="3771"/>
                </a:cubicBezTo>
                <a:cubicBezTo>
                  <a:pt x="18154" y="3799"/>
                  <a:pt x="18166" y="3828"/>
                  <a:pt x="18190" y="3845"/>
                </a:cubicBezTo>
                <a:cubicBezTo>
                  <a:pt x="18210" y="3860"/>
                  <a:pt x="18228" y="3875"/>
                  <a:pt x="18249" y="3890"/>
                </a:cubicBezTo>
                <a:cubicBezTo>
                  <a:pt x="18257" y="3895"/>
                  <a:pt x="18265" y="3897"/>
                  <a:pt x="18274" y="3897"/>
                </a:cubicBezTo>
                <a:cubicBezTo>
                  <a:pt x="18294" y="3897"/>
                  <a:pt x="18314" y="3886"/>
                  <a:pt x="18323" y="3870"/>
                </a:cubicBezTo>
                <a:cubicBezTo>
                  <a:pt x="18338" y="3842"/>
                  <a:pt x="18327" y="3813"/>
                  <a:pt x="18303" y="3796"/>
                </a:cubicBezTo>
                <a:cubicBezTo>
                  <a:pt x="18284" y="3781"/>
                  <a:pt x="18264" y="3766"/>
                  <a:pt x="18243" y="3751"/>
                </a:cubicBezTo>
                <a:cubicBezTo>
                  <a:pt x="18237" y="3747"/>
                  <a:pt x="18229" y="3745"/>
                  <a:pt x="18220" y="3745"/>
                </a:cubicBezTo>
                <a:close/>
                <a:moveTo>
                  <a:pt x="13983" y="3752"/>
                </a:moveTo>
                <a:cubicBezTo>
                  <a:pt x="13960" y="3752"/>
                  <a:pt x="13940" y="3768"/>
                  <a:pt x="13932" y="3790"/>
                </a:cubicBezTo>
                <a:cubicBezTo>
                  <a:pt x="13927" y="3804"/>
                  <a:pt x="13922" y="3820"/>
                  <a:pt x="13917" y="3834"/>
                </a:cubicBezTo>
                <a:cubicBezTo>
                  <a:pt x="13906" y="3861"/>
                  <a:pt x="13927" y="3893"/>
                  <a:pt x="13953" y="3900"/>
                </a:cubicBezTo>
                <a:cubicBezTo>
                  <a:pt x="13958" y="3901"/>
                  <a:pt x="13962" y="3902"/>
                  <a:pt x="13966" y="3902"/>
                </a:cubicBezTo>
                <a:cubicBezTo>
                  <a:pt x="13990" y="3902"/>
                  <a:pt x="14011" y="3886"/>
                  <a:pt x="14018" y="3864"/>
                </a:cubicBezTo>
                <a:cubicBezTo>
                  <a:pt x="14024" y="3849"/>
                  <a:pt x="14030" y="3833"/>
                  <a:pt x="14034" y="3818"/>
                </a:cubicBezTo>
                <a:cubicBezTo>
                  <a:pt x="14044" y="3791"/>
                  <a:pt x="14023" y="3760"/>
                  <a:pt x="13997" y="3754"/>
                </a:cubicBezTo>
                <a:cubicBezTo>
                  <a:pt x="13993" y="3752"/>
                  <a:pt x="13988" y="3752"/>
                  <a:pt x="13983" y="3752"/>
                </a:cubicBezTo>
                <a:close/>
                <a:moveTo>
                  <a:pt x="17404" y="3837"/>
                </a:moveTo>
                <a:cubicBezTo>
                  <a:pt x="17358" y="3837"/>
                  <a:pt x="17358" y="3908"/>
                  <a:pt x="17404" y="3908"/>
                </a:cubicBezTo>
                <a:lnTo>
                  <a:pt x="17420" y="3908"/>
                </a:lnTo>
                <a:cubicBezTo>
                  <a:pt x="17465" y="3908"/>
                  <a:pt x="17465" y="3837"/>
                  <a:pt x="17420" y="3837"/>
                </a:cubicBezTo>
                <a:close/>
                <a:moveTo>
                  <a:pt x="6398" y="3853"/>
                </a:moveTo>
                <a:cubicBezTo>
                  <a:pt x="6352" y="3853"/>
                  <a:pt x="6352" y="3923"/>
                  <a:pt x="6398" y="3923"/>
                </a:cubicBezTo>
                <a:cubicBezTo>
                  <a:pt x="6443" y="3923"/>
                  <a:pt x="6443" y="3853"/>
                  <a:pt x="6398" y="3853"/>
                </a:cubicBezTo>
                <a:close/>
                <a:moveTo>
                  <a:pt x="6957" y="3813"/>
                </a:moveTo>
                <a:cubicBezTo>
                  <a:pt x="6930" y="3813"/>
                  <a:pt x="6904" y="3830"/>
                  <a:pt x="6904" y="3865"/>
                </a:cubicBezTo>
                <a:lnTo>
                  <a:pt x="6904" y="3895"/>
                </a:lnTo>
                <a:cubicBezTo>
                  <a:pt x="6904" y="3930"/>
                  <a:pt x="6931" y="3947"/>
                  <a:pt x="6958" y="3947"/>
                </a:cubicBezTo>
                <a:cubicBezTo>
                  <a:pt x="6985" y="3947"/>
                  <a:pt x="7012" y="3930"/>
                  <a:pt x="7012" y="3895"/>
                </a:cubicBezTo>
                <a:lnTo>
                  <a:pt x="7012" y="3865"/>
                </a:lnTo>
                <a:cubicBezTo>
                  <a:pt x="7011" y="3830"/>
                  <a:pt x="6984" y="3813"/>
                  <a:pt x="6957" y="3813"/>
                </a:cubicBezTo>
                <a:close/>
                <a:moveTo>
                  <a:pt x="7903" y="3862"/>
                </a:moveTo>
                <a:cubicBezTo>
                  <a:pt x="7886" y="3862"/>
                  <a:pt x="7868" y="3874"/>
                  <a:pt x="7868" y="3897"/>
                </a:cubicBezTo>
                <a:lnTo>
                  <a:pt x="7868" y="3913"/>
                </a:lnTo>
                <a:cubicBezTo>
                  <a:pt x="7868" y="3936"/>
                  <a:pt x="7886" y="3947"/>
                  <a:pt x="7903" y="3947"/>
                </a:cubicBezTo>
                <a:cubicBezTo>
                  <a:pt x="7921" y="3947"/>
                  <a:pt x="7939" y="3936"/>
                  <a:pt x="7939" y="3913"/>
                </a:cubicBezTo>
                <a:lnTo>
                  <a:pt x="7939" y="3897"/>
                </a:lnTo>
                <a:cubicBezTo>
                  <a:pt x="7939" y="3874"/>
                  <a:pt x="7921" y="3862"/>
                  <a:pt x="7903" y="3862"/>
                </a:cubicBezTo>
                <a:close/>
                <a:moveTo>
                  <a:pt x="3482" y="3839"/>
                </a:moveTo>
                <a:cubicBezTo>
                  <a:pt x="3473" y="3839"/>
                  <a:pt x="3464" y="3842"/>
                  <a:pt x="3455" y="3846"/>
                </a:cubicBezTo>
                <a:cubicBezTo>
                  <a:pt x="3445" y="3851"/>
                  <a:pt x="3435" y="3856"/>
                  <a:pt x="3425" y="3861"/>
                </a:cubicBezTo>
                <a:cubicBezTo>
                  <a:pt x="3399" y="3875"/>
                  <a:pt x="3392" y="3910"/>
                  <a:pt x="3405" y="3935"/>
                </a:cubicBezTo>
                <a:cubicBezTo>
                  <a:pt x="3415" y="3952"/>
                  <a:pt x="3434" y="3961"/>
                  <a:pt x="3452" y="3961"/>
                </a:cubicBezTo>
                <a:cubicBezTo>
                  <a:pt x="3461" y="3961"/>
                  <a:pt x="3470" y="3959"/>
                  <a:pt x="3478" y="3955"/>
                </a:cubicBezTo>
                <a:cubicBezTo>
                  <a:pt x="3489" y="3949"/>
                  <a:pt x="3498" y="3944"/>
                  <a:pt x="3509" y="3939"/>
                </a:cubicBezTo>
                <a:cubicBezTo>
                  <a:pt x="3535" y="3926"/>
                  <a:pt x="3541" y="3891"/>
                  <a:pt x="3529" y="3866"/>
                </a:cubicBezTo>
                <a:cubicBezTo>
                  <a:pt x="3518" y="3848"/>
                  <a:pt x="3500" y="3839"/>
                  <a:pt x="3482" y="3839"/>
                </a:cubicBezTo>
                <a:close/>
                <a:moveTo>
                  <a:pt x="5736" y="3928"/>
                </a:moveTo>
                <a:cubicBezTo>
                  <a:pt x="5713" y="3928"/>
                  <a:pt x="5714" y="3964"/>
                  <a:pt x="5736" y="3964"/>
                </a:cubicBezTo>
                <a:cubicBezTo>
                  <a:pt x="5760" y="3964"/>
                  <a:pt x="5760" y="3928"/>
                  <a:pt x="5736" y="3928"/>
                </a:cubicBezTo>
                <a:close/>
                <a:moveTo>
                  <a:pt x="4475" y="3864"/>
                </a:moveTo>
                <a:cubicBezTo>
                  <a:pt x="4448" y="3864"/>
                  <a:pt x="4424" y="3899"/>
                  <a:pt x="4449" y="3924"/>
                </a:cubicBezTo>
                <a:cubicBezTo>
                  <a:pt x="4458" y="3935"/>
                  <a:pt x="4467" y="3945"/>
                  <a:pt x="4478" y="3955"/>
                </a:cubicBezTo>
                <a:cubicBezTo>
                  <a:pt x="4485" y="3962"/>
                  <a:pt x="4493" y="3965"/>
                  <a:pt x="4501" y="3965"/>
                </a:cubicBezTo>
                <a:cubicBezTo>
                  <a:pt x="4528" y="3965"/>
                  <a:pt x="4553" y="3930"/>
                  <a:pt x="4528" y="3905"/>
                </a:cubicBezTo>
                <a:cubicBezTo>
                  <a:pt x="4518" y="3895"/>
                  <a:pt x="4508" y="3884"/>
                  <a:pt x="4499" y="3875"/>
                </a:cubicBezTo>
                <a:cubicBezTo>
                  <a:pt x="4491" y="3868"/>
                  <a:pt x="4483" y="3864"/>
                  <a:pt x="4475" y="3864"/>
                </a:cubicBezTo>
                <a:close/>
                <a:moveTo>
                  <a:pt x="10044" y="3814"/>
                </a:moveTo>
                <a:cubicBezTo>
                  <a:pt x="10026" y="3814"/>
                  <a:pt x="10008" y="3824"/>
                  <a:pt x="9997" y="3840"/>
                </a:cubicBezTo>
                <a:cubicBezTo>
                  <a:pt x="9987" y="3856"/>
                  <a:pt x="9978" y="3871"/>
                  <a:pt x="9967" y="3886"/>
                </a:cubicBezTo>
                <a:cubicBezTo>
                  <a:pt x="9952" y="3911"/>
                  <a:pt x="9965" y="3944"/>
                  <a:pt x="9987" y="3959"/>
                </a:cubicBezTo>
                <a:cubicBezTo>
                  <a:pt x="9995" y="3964"/>
                  <a:pt x="10004" y="3966"/>
                  <a:pt x="10013" y="3966"/>
                </a:cubicBezTo>
                <a:cubicBezTo>
                  <a:pt x="10032" y="3966"/>
                  <a:pt x="10050" y="3956"/>
                  <a:pt x="10060" y="3939"/>
                </a:cubicBezTo>
                <a:cubicBezTo>
                  <a:pt x="10071" y="3923"/>
                  <a:pt x="10080" y="3909"/>
                  <a:pt x="10091" y="3895"/>
                </a:cubicBezTo>
                <a:cubicBezTo>
                  <a:pt x="10106" y="3871"/>
                  <a:pt x="10096" y="3835"/>
                  <a:pt x="10071" y="3822"/>
                </a:cubicBezTo>
                <a:cubicBezTo>
                  <a:pt x="10062" y="3817"/>
                  <a:pt x="10053" y="3814"/>
                  <a:pt x="10044" y="3814"/>
                </a:cubicBezTo>
                <a:close/>
                <a:moveTo>
                  <a:pt x="20649" y="3856"/>
                </a:moveTo>
                <a:cubicBezTo>
                  <a:pt x="20631" y="3856"/>
                  <a:pt x="20615" y="3865"/>
                  <a:pt x="20604" y="3882"/>
                </a:cubicBezTo>
                <a:cubicBezTo>
                  <a:pt x="20590" y="3906"/>
                  <a:pt x="20598" y="3943"/>
                  <a:pt x="20624" y="3956"/>
                </a:cubicBezTo>
                <a:cubicBezTo>
                  <a:pt x="20635" y="3961"/>
                  <a:pt x="20643" y="3966"/>
                  <a:pt x="20654" y="3971"/>
                </a:cubicBezTo>
                <a:cubicBezTo>
                  <a:pt x="20663" y="3976"/>
                  <a:pt x="20673" y="3979"/>
                  <a:pt x="20682" y="3979"/>
                </a:cubicBezTo>
                <a:cubicBezTo>
                  <a:pt x="20700" y="3979"/>
                  <a:pt x="20717" y="3970"/>
                  <a:pt x="20727" y="3953"/>
                </a:cubicBezTo>
                <a:cubicBezTo>
                  <a:pt x="20742" y="3928"/>
                  <a:pt x="20734" y="3892"/>
                  <a:pt x="20708" y="3879"/>
                </a:cubicBezTo>
                <a:cubicBezTo>
                  <a:pt x="20698" y="3874"/>
                  <a:pt x="20687" y="3868"/>
                  <a:pt x="20678" y="3864"/>
                </a:cubicBezTo>
                <a:cubicBezTo>
                  <a:pt x="20669" y="3859"/>
                  <a:pt x="20659" y="3856"/>
                  <a:pt x="20649" y="3856"/>
                </a:cubicBezTo>
                <a:close/>
                <a:moveTo>
                  <a:pt x="8425" y="3887"/>
                </a:moveTo>
                <a:cubicBezTo>
                  <a:pt x="8401" y="3887"/>
                  <a:pt x="8377" y="3913"/>
                  <a:pt x="8390" y="3940"/>
                </a:cubicBezTo>
                <a:cubicBezTo>
                  <a:pt x="8396" y="3950"/>
                  <a:pt x="8401" y="3960"/>
                  <a:pt x="8406" y="3970"/>
                </a:cubicBezTo>
                <a:cubicBezTo>
                  <a:pt x="8413" y="3984"/>
                  <a:pt x="8423" y="3989"/>
                  <a:pt x="8434" y="3989"/>
                </a:cubicBezTo>
                <a:cubicBezTo>
                  <a:pt x="8457" y="3989"/>
                  <a:pt x="8482" y="3963"/>
                  <a:pt x="8468" y="3935"/>
                </a:cubicBezTo>
                <a:cubicBezTo>
                  <a:pt x="8463" y="3924"/>
                  <a:pt x="8458" y="3916"/>
                  <a:pt x="8452" y="3905"/>
                </a:cubicBezTo>
                <a:cubicBezTo>
                  <a:pt x="8446" y="3893"/>
                  <a:pt x="8435" y="3887"/>
                  <a:pt x="8425" y="3887"/>
                </a:cubicBezTo>
                <a:close/>
                <a:moveTo>
                  <a:pt x="15674" y="3906"/>
                </a:moveTo>
                <a:cubicBezTo>
                  <a:pt x="15639" y="3906"/>
                  <a:pt x="15628" y="3964"/>
                  <a:pt x="15666" y="3977"/>
                </a:cubicBezTo>
                <a:cubicBezTo>
                  <a:pt x="15681" y="3982"/>
                  <a:pt x="15696" y="3987"/>
                  <a:pt x="15711" y="3992"/>
                </a:cubicBezTo>
                <a:cubicBezTo>
                  <a:pt x="15715" y="3994"/>
                  <a:pt x="15720" y="3995"/>
                  <a:pt x="15723" y="3995"/>
                </a:cubicBezTo>
                <a:cubicBezTo>
                  <a:pt x="15757" y="3995"/>
                  <a:pt x="15768" y="3938"/>
                  <a:pt x="15730" y="3924"/>
                </a:cubicBezTo>
                <a:cubicBezTo>
                  <a:pt x="15716" y="3919"/>
                  <a:pt x="15701" y="3914"/>
                  <a:pt x="15686" y="3909"/>
                </a:cubicBezTo>
                <a:cubicBezTo>
                  <a:pt x="15682" y="3907"/>
                  <a:pt x="15677" y="3906"/>
                  <a:pt x="15674" y="3906"/>
                </a:cubicBezTo>
                <a:close/>
                <a:moveTo>
                  <a:pt x="14942" y="3922"/>
                </a:moveTo>
                <a:cubicBezTo>
                  <a:pt x="14924" y="3922"/>
                  <a:pt x="14907" y="3933"/>
                  <a:pt x="14907" y="3956"/>
                </a:cubicBezTo>
                <a:lnTo>
                  <a:pt x="14907" y="3971"/>
                </a:lnTo>
                <a:cubicBezTo>
                  <a:pt x="14907" y="3994"/>
                  <a:pt x="14925" y="4006"/>
                  <a:pt x="14942" y="4006"/>
                </a:cubicBezTo>
                <a:cubicBezTo>
                  <a:pt x="14960" y="4006"/>
                  <a:pt x="14978" y="3994"/>
                  <a:pt x="14978" y="3971"/>
                </a:cubicBezTo>
                <a:lnTo>
                  <a:pt x="14978" y="3956"/>
                </a:lnTo>
                <a:cubicBezTo>
                  <a:pt x="14978" y="3933"/>
                  <a:pt x="14960" y="3922"/>
                  <a:pt x="14942" y="3922"/>
                </a:cubicBezTo>
                <a:close/>
                <a:moveTo>
                  <a:pt x="12869" y="3991"/>
                </a:moveTo>
                <a:cubicBezTo>
                  <a:pt x="12851" y="3991"/>
                  <a:pt x="12833" y="4003"/>
                  <a:pt x="12833" y="4026"/>
                </a:cubicBezTo>
                <a:lnTo>
                  <a:pt x="12833" y="4042"/>
                </a:lnTo>
                <a:cubicBezTo>
                  <a:pt x="12833" y="4064"/>
                  <a:pt x="12851" y="4075"/>
                  <a:pt x="12869" y="4075"/>
                </a:cubicBezTo>
                <a:cubicBezTo>
                  <a:pt x="12887" y="4075"/>
                  <a:pt x="12905" y="4064"/>
                  <a:pt x="12905" y="4042"/>
                </a:cubicBezTo>
                <a:lnTo>
                  <a:pt x="12905" y="4026"/>
                </a:lnTo>
                <a:cubicBezTo>
                  <a:pt x="12905" y="4003"/>
                  <a:pt x="12887" y="3991"/>
                  <a:pt x="12869" y="3991"/>
                </a:cubicBezTo>
                <a:close/>
                <a:moveTo>
                  <a:pt x="2806" y="3946"/>
                </a:moveTo>
                <a:cubicBezTo>
                  <a:pt x="2779" y="3946"/>
                  <a:pt x="2752" y="3963"/>
                  <a:pt x="2752" y="3998"/>
                </a:cubicBezTo>
                <a:lnTo>
                  <a:pt x="2752" y="4028"/>
                </a:lnTo>
                <a:cubicBezTo>
                  <a:pt x="2753" y="4063"/>
                  <a:pt x="2780" y="4080"/>
                  <a:pt x="2806" y="4080"/>
                </a:cubicBezTo>
                <a:cubicBezTo>
                  <a:pt x="2833" y="4080"/>
                  <a:pt x="2859" y="4063"/>
                  <a:pt x="2859" y="4028"/>
                </a:cubicBezTo>
                <a:lnTo>
                  <a:pt x="2859" y="3998"/>
                </a:lnTo>
                <a:cubicBezTo>
                  <a:pt x="2859" y="3963"/>
                  <a:pt x="2832" y="3946"/>
                  <a:pt x="2806" y="3946"/>
                </a:cubicBezTo>
                <a:close/>
                <a:moveTo>
                  <a:pt x="3754" y="3997"/>
                </a:moveTo>
                <a:cubicBezTo>
                  <a:pt x="3736" y="3997"/>
                  <a:pt x="3718" y="4009"/>
                  <a:pt x="3718" y="4031"/>
                </a:cubicBezTo>
                <a:lnTo>
                  <a:pt x="3718" y="4047"/>
                </a:lnTo>
                <a:cubicBezTo>
                  <a:pt x="3718" y="4069"/>
                  <a:pt x="3735" y="4081"/>
                  <a:pt x="3753" y="4081"/>
                </a:cubicBezTo>
                <a:cubicBezTo>
                  <a:pt x="3771" y="4081"/>
                  <a:pt x="3789" y="4069"/>
                  <a:pt x="3789" y="4047"/>
                </a:cubicBezTo>
                <a:lnTo>
                  <a:pt x="3789" y="4031"/>
                </a:lnTo>
                <a:cubicBezTo>
                  <a:pt x="3789" y="4009"/>
                  <a:pt x="3772" y="3997"/>
                  <a:pt x="3754" y="3997"/>
                </a:cubicBezTo>
                <a:close/>
                <a:moveTo>
                  <a:pt x="5450" y="4091"/>
                </a:moveTo>
                <a:cubicBezTo>
                  <a:pt x="5442" y="4091"/>
                  <a:pt x="5433" y="4094"/>
                  <a:pt x="5426" y="4101"/>
                </a:cubicBezTo>
                <a:lnTo>
                  <a:pt x="5410" y="4117"/>
                </a:lnTo>
                <a:cubicBezTo>
                  <a:pt x="5385" y="4142"/>
                  <a:pt x="5410" y="4178"/>
                  <a:pt x="5437" y="4178"/>
                </a:cubicBezTo>
                <a:cubicBezTo>
                  <a:pt x="5445" y="4178"/>
                  <a:pt x="5453" y="4175"/>
                  <a:pt x="5460" y="4167"/>
                </a:cubicBezTo>
                <a:lnTo>
                  <a:pt x="5476" y="4152"/>
                </a:lnTo>
                <a:cubicBezTo>
                  <a:pt x="5501" y="4126"/>
                  <a:pt x="5477" y="4091"/>
                  <a:pt x="5450" y="4091"/>
                </a:cubicBezTo>
                <a:close/>
                <a:moveTo>
                  <a:pt x="8728" y="4099"/>
                </a:moveTo>
                <a:cubicBezTo>
                  <a:pt x="8723" y="4099"/>
                  <a:pt x="8718" y="4099"/>
                  <a:pt x="8713" y="4100"/>
                </a:cubicBezTo>
                <a:cubicBezTo>
                  <a:pt x="8672" y="4110"/>
                  <a:pt x="8684" y="4168"/>
                  <a:pt x="8722" y="4169"/>
                </a:cubicBezTo>
                <a:cubicBezTo>
                  <a:pt x="8727" y="4180"/>
                  <a:pt x="8739" y="4185"/>
                  <a:pt x="8751" y="4185"/>
                </a:cubicBezTo>
                <a:cubicBezTo>
                  <a:pt x="8757" y="4185"/>
                  <a:pt x="8763" y="4183"/>
                  <a:pt x="8769" y="4180"/>
                </a:cubicBezTo>
                <a:cubicBezTo>
                  <a:pt x="8788" y="4169"/>
                  <a:pt x="8790" y="4148"/>
                  <a:pt x="8782" y="4132"/>
                </a:cubicBezTo>
                <a:cubicBezTo>
                  <a:pt x="8773" y="4109"/>
                  <a:pt x="8750" y="4099"/>
                  <a:pt x="8728" y="4099"/>
                </a:cubicBezTo>
                <a:close/>
                <a:moveTo>
                  <a:pt x="508" y="4079"/>
                </a:moveTo>
                <a:cubicBezTo>
                  <a:pt x="483" y="4079"/>
                  <a:pt x="459" y="4104"/>
                  <a:pt x="477" y="4131"/>
                </a:cubicBezTo>
                <a:cubicBezTo>
                  <a:pt x="487" y="4146"/>
                  <a:pt x="497" y="4160"/>
                  <a:pt x="507" y="4175"/>
                </a:cubicBezTo>
                <a:cubicBezTo>
                  <a:pt x="515" y="4186"/>
                  <a:pt x="526" y="4191"/>
                  <a:pt x="537" y="4191"/>
                </a:cubicBezTo>
                <a:cubicBezTo>
                  <a:pt x="562" y="4191"/>
                  <a:pt x="586" y="4166"/>
                  <a:pt x="569" y="4139"/>
                </a:cubicBezTo>
                <a:cubicBezTo>
                  <a:pt x="559" y="4123"/>
                  <a:pt x="549" y="4110"/>
                  <a:pt x="539" y="4095"/>
                </a:cubicBezTo>
                <a:cubicBezTo>
                  <a:pt x="531" y="4084"/>
                  <a:pt x="519" y="4079"/>
                  <a:pt x="508" y="4079"/>
                </a:cubicBezTo>
                <a:close/>
                <a:moveTo>
                  <a:pt x="19718" y="3994"/>
                </a:moveTo>
                <a:cubicBezTo>
                  <a:pt x="19705" y="3994"/>
                  <a:pt x="19691" y="4002"/>
                  <a:pt x="19687" y="4019"/>
                </a:cubicBezTo>
                <a:cubicBezTo>
                  <a:pt x="19673" y="4066"/>
                  <a:pt x="19667" y="4115"/>
                  <a:pt x="19667" y="4163"/>
                </a:cubicBezTo>
                <a:cubicBezTo>
                  <a:pt x="19666" y="4186"/>
                  <a:pt x="19684" y="4198"/>
                  <a:pt x="19701" y="4198"/>
                </a:cubicBezTo>
                <a:cubicBezTo>
                  <a:pt x="19719" y="4198"/>
                  <a:pt x="19737" y="4186"/>
                  <a:pt x="19737" y="4163"/>
                </a:cubicBezTo>
                <a:cubicBezTo>
                  <a:pt x="19739" y="4121"/>
                  <a:pt x="19744" y="4079"/>
                  <a:pt x="19755" y="4038"/>
                </a:cubicBezTo>
                <a:cubicBezTo>
                  <a:pt x="19762" y="4012"/>
                  <a:pt x="19739" y="3994"/>
                  <a:pt x="19718" y="3994"/>
                </a:cubicBezTo>
                <a:close/>
                <a:moveTo>
                  <a:pt x="9048" y="4099"/>
                </a:moveTo>
                <a:cubicBezTo>
                  <a:pt x="9037" y="4099"/>
                  <a:pt x="9027" y="4104"/>
                  <a:pt x="9020" y="4117"/>
                </a:cubicBezTo>
                <a:cubicBezTo>
                  <a:pt x="9015" y="4128"/>
                  <a:pt x="9010" y="4137"/>
                  <a:pt x="9004" y="4147"/>
                </a:cubicBezTo>
                <a:cubicBezTo>
                  <a:pt x="8991" y="4174"/>
                  <a:pt x="9016" y="4200"/>
                  <a:pt x="9039" y="4200"/>
                </a:cubicBezTo>
                <a:cubicBezTo>
                  <a:pt x="9050" y="4200"/>
                  <a:pt x="9060" y="4195"/>
                  <a:pt x="9066" y="4183"/>
                </a:cubicBezTo>
                <a:cubicBezTo>
                  <a:pt x="9071" y="4173"/>
                  <a:pt x="9077" y="4163"/>
                  <a:pt x="9082" y="4153"/>
                </a:cubicBezTo>
                <a:cubicBezTo>
                  <a:pt x="9096" y="4125"/>
                  <a:pt x="9072" y="4099"/>
                  <a:pt x="9048" y="4099"/>
                </a:cubicBezTo>
                <a:close/>
                <a:moveTo>
                  <a:pt x="4789" y="4163"/>
                </a:moveTo>
                <a:cubicBezTo>
                  <a:pt x="4762" y="4163"/>
                  <a:pt x="4738" y="4199"/>
                  <a:pt x="4764" y="4223"/>
                </a:cubicBezTo>
                <a:lnTo>
                  <a:pt x="4779" y="4239"/>
                </a:lnTo>
                <a:cubicBezTo>
                  <a:pt x="4787" y="4246"/>
                  <a:pt x="4795" y="4250"/>
                  <a:pt x="4804" y="4250"/>
                </a:cubicBezTo>
                <a:cubicBezTo>
                  <a:pt x="4830" y="4250"/>
                  <a:pt x="4854" y="4214"/>
                  <a:pt x="4829" y="4189"/>
                </a:cubicBezTo>
                <a:lnTo>
                  <a:pt x="4813" y="4174"/>
                </a:lnTo>
                <a:cubicBezTo>
                  <a:pt x="4806" y="4166"/>
                  <a:pt x="4797" y="4163"/>
                  <a:pt x="4789" y="4163"/>
                </a:cubicBezTo>
                <a:close/>
                <a:moveTo>
                  <a:pt x="11121" y="4119"/>
                </a:moveTo>
                <a:cubicBezTo>
                  <a:pt x="11110" y="4119"/>
                  <a:pt x="11100" y="4125"/>
                  <a:pt x="11093" y="4138"/>
                </a:cubicBezTo>
                <a:cubicBezTo>
                  <a:pt x="11083" y="4158"/>
                  <a:pt x="11073" y="4179"/>
                  <a:pt x="11063" y="4199"/>
                </a:cubicBezTo>
                <a:cubicBezTo>
                  <a:pt x="11050" y="4226"/>
                  <a:pt x="11075" y="4251"/>
                  <a:pt x="11098" y="4251"/>
                </a:cubicBezTo>
                <a:cubicBezTo>
                  <a:pt x="11108" y="4251"/>
                  <a:pt x="11118" y="4246"/>
                  <a:pt x="11125" y="4233"/>
                </a:cubicBezTo>
                <a:cubicBezTo>
                  <a:pt x="11135" y="4214"/>
                  <a:pt x="11145" y="4194"/>
                  <a:pt x="11155" y="4174"/>
                </a:cubicBezTo>
                <a:cubicBezTo>
                  <a:pt x="11169" y="4146"/>
                  <a:pt x="11145" y="4119"/>
                  <a:pt x="11121" y="4119"/>
                </a:cubicBezTo>
                <a:close/>
                <a:moveTo>
                  <a:pt x="17583" y="4183"/>
                </a:moveTo>
                <a:cubicBezTo>
                  <a:pt x="17537" y="4183"/>
                  <a:pt x="17537" y="4253"/>
                  <a:pt x="17583" y="4253"/>
                </a:cubicBezTo>
                <a:lnTo>
                  <a:pt x="17599" y="4253"/>
                </a:lnTo>
                <a:cubicBezTo>
                  <a:pt x="17645" y="4253"/>
                  <a:pt x="17645" y="4183"/>
                  <a:pt x="17599" y="4183"/>
                </a:cubicBezTo>
                <a:close/>
                <a:moveTo>
                  <a:pt x="18982" y="4124"/>
                </a:moveTo>
                <a:cubicBezTo>
                  <a:pt x="18955" y="4124"/>
                  <a:pt x="18928" y="4141"/>
                  <a:pt x="18928" y="4176"/>
                </a:cubicBezTo>
                <a:lnTo>
                  <a:pt x="18928" y="4221"/>
                </a:lnTo>
                <a:cubicBezTo>
                  <a:pt x="18928" y="4255"/>
                  <a:pt x="18955" y="4273"/>
                  <a:pt x="18982" y="4273"/>
                </a:cubicBezTo>
                <a:cubicBezTo>
                  <a:pt x="19008" y="4273"/>
                  <a:pt x="19035" y="4255"/>
                  <a:pt x="19035" y="4221"/>
                </a:cubicBezTo>
                <a:lnTo>
                  <a:pt x="19035" y="4176"/>
                </a:lnTo>
                <a:cubicBezTo>
                  <a:pt x="19035" y="4141"/>
                  <a:pt x="19008" y="4124"/>
                  <a:pt x="18982" y="4124"/>
                </a:cubicBezTo>
                <a:close/>
                <a:moveTo>
                  <a:pt x="21327" y="4159"/>
                </a:moveTo>
                <a:cubicBezTo>
                  <a:pt x="21286" y="4159"/>
                  <a:pt x="21249" y="4212"/>
                  <a:pt x="21286" y="4249"/>
                </a:cubicBezTo>
                <a:lnTo>
                  <a:pt x="21302" y="4265"/>
                </a:lnTo>
                <a:cubicBezTo>
                  <a:pt x="21313" y="4276"/>
                  <a:pt x="21326" y="4281"/>
                  <a:pt x="21338" y="4281"/>
                </a:cubicBezTo>
                <a:cubicBezTo>
                  <a:pt x="21379" y="4281"/>
                  <a:pt x="21416" y="4227"/>
                  <a:pt x="21379" y="4190"/>
                </a:cubicBezTo>
                <a:lnTo>
                  <a:pt x="21363" y="4175"/>
                </a:lnTo>
                <a:cubicBezTo>
                  <a:pt x="21352" y="4164"/>
                  <a:pt x="21339" y="4159"/>
                  <a:pt x="21327" y="4159"/>
                </a:cubicBezTo>
                <a:close/>
                <a:moveTo>
                  <a:pt x="19344" y="4186"/>
                </a:moveTo>
                <a:cubicBezTo>
                  <a:pt x="19317" y="4186"/>
                  <a:pt x="19292" y="4222"/>
                  <a:pt x="19318" y="4247"/>
                </a:cubicBezTo>
                <a:cubicBezTo>
                  <a:pt x="19328" y="4257"/>
                  <a:pt x="19339" y="4267"/>
                  <a:pt x="19348" y="4277"/>
                </a:cubicBezTo>
                <a:cubicBezTo>
                  <a:pt x="19356" y="4284"/>
                  <a:pt x="19364" y="4287"/>
                  <a:pt x="19372" y="4287"/>
                </a:cubicBezTo>
                <a:cubicBezTo>
                  <a:pt x="19399" y="4287"/>
                  <a:pt x="19425" y="4251"/>
                  <a:pt x="19399" y="4227"/>
                </a:cubicBezTo>
                <a:cubicBezTo>
                  <a:pt x="19388" y="4217"/>
                  <a:pt x="19378" y="4207"/>
                  <a:pt x="19368" y="4197"/>
                </a:cubicBezTo>
                <a:cubicBezTo>
                  <a:pt x="19361" y="4189"/>
                  <a:pt x="19352" y="4186"/>
                  <a:pt x="19344" y="4186"/>
                </a:cubicBezTo>
                <a:close/>
                <a:moveTo>
                  <a:pt x="14715" y="4147"/>
                </a:moveTo>
                <a:cubicBezTo>
                  <a:pt x="14694" y="4147"/>
                  <a:pt x="14672" y="4164"/>
                  <a:pt x="14677" y="4190"/>
                </a:cubicBezTo>
                <a:lnTo>
                  <a:pt x="14693" y="4265"/>
                </a:lnTo>
                <a:cubicBezTo>
                  <a:pt x="14697" y="4283"/>
                  <a:pt x="14710" y="4290"/>
                  <a:pt x="14723" y="4290"/>
                </a:cubicBezTo>
                <a:cubicBezTo>
                  <a:pt x="14744" y="4290"/>
                  <a:pt x="14767" y="4273"/>
                  <a:pt x="14761" y="4247"/>
                </a:cubicBezTo>
                <a:lnTo>
                  <a:pt x="14745" y="4173"/>
                </a:lnTo>
                <a:cubicBezTo>
                  <a:pt x="14742" y="4155"/>
                  <a:pt x="14729" y="4147"/>
                  <a:pt x="14715" y="4147"/>
                </a:cubicBezTo>
                <a:close/>
                <a:moveTo>
                  <a:pt x="15255" y="4221"/>
                </a:moveTo>
                <a:cubicBezTo>
                  <a:pt x="15234" y="4221"/>
                  <a:pt x="15222" y="4236"/>
                  <a:pt x="15221" y="4253"/>
                </a:cubicBezTo>
                <a:cubicBezTo>
                  <a:pt x="15219" y="4252"/>
                  <a:pt x="15215" y="4252"/>
                  <a:pt x="15211" y="4252"/>
                </a:cubicBezTo>
                <a:cubicBezTo>
                  <a:pt x="15166" y="4252"/>
                  <a:pt x="15166" y="4322"/>
                  <a:pt x="15211" y="4322"/>
                </a:cubicBezTo>
                <a:cubicBezTo>
                  <a:pt x="15232" y="4322"/>
                  <a:pt x="15245" y="4307"/>
                  <a:pt x="15246" y="4290"/>
                </a:cubicBezTo>
                <a:cubicBezTo>
                  <a:pt x="15248" y="4291"/>
                  <a:pt x="15252" y="4291"/>
                  <a:pt x="15255" y="4291"/>
                </a:cubicBezTo>
                <a:cubicBezTo>
                  <a:pt x="15300" y="4291"/>
                  <a:pt x="15301" y="4221"/>
                  <a:pt x="15255" y="4221"/>
                </a:cubicBezTo>
                <a:close/>
                <a:moveTo>
                  <a:pt x="7940" y="4263"/>
                </a:moveTo>
                <a:cubicBezTo>
                  <a:pt x="7894" y="4263"/>
                  <a:pt x="7894" y="4333"/>
                  <a:pt x="7940" y="4333"/>
                </a:cubicBezTo>
                <a:cubicBezTo>
                  <a:pt x="7986" y="4333"/>
                  <a:pt x="7986" y="4263"/>
                  <a:pt x="7940" y="4263"/>
                </a:cubicBezTo>
                <a:close/>
                <a:moveTo>
                  <a:pt x="16397" y="4269"/>
                </a:moveTo>
                <a:cubicBezTo>
                  <a:pt x="16351" y="4269"/>
                  <a:pt x="16351" y="4340"/>
                  <a:pt x="16397" y="4340"/>
                </a:cubicBezTo>
                <a:cubicBezTo>
                  <a:pt x="16442" y="4340"/>
                  <a:pt x="16442" y="4269"/>
                  <a:pt x="16397" y="4269"/>
                </a:cubicBezTo>
                <a:close/>
                <a:moveTo>
                  <a:pt x="12297" y="4240"/>
                </a:moveTo>
                <a:cubicBezTo>
                  <a:pt x="12288" y="4240"/>
                  <a:pt x="12278" y="4242"/>
                  <a:pt x="12270" y="4247"/>
                </a:cubicBezTo>
                <a:cubicBezTo>
                  <a:pt x="12258" y="4252"/>
                  <a:pt x="12250" y="4257"/>
                  <a:pt x="12239" y="4263"/>
                </a:cubicBezTo>
                <a:cubicBezTo>
                  <a:pt x="12213" y="4275"/>
                  <a:pt x="12206" y="4311"/>
                  <a:pt x="12219" y="4336"/>
                </a:cubicBezTo>
                <a:cubicBezTo>
                  <a:pt x="12230" y="4354"/>
                  <a:pt x="12248" y="4362"/>
                  <a:pt x="12266" y="4362"/>
                </a:cubicBezTo>
                <a:cubicBezTo>
                  <a:pt x="12275" y="4362"/>
                  <a:pt x="12284" y="4360"/>
                  <a:pt x="12293" y="4356"/>
                </a:cubicBezTo>
                <a:cubicBezTo>
                  <a:pt x="12303" y="4351"/>
                  <a:pt x="12313" y="4345"/>
                  <a:pt x="12323" y="4340"/>
                </a:cubicBezTo>
                <a:cubicBezTo>
                  <a:pt x="12349" y="4327"/>
                  <a:pt x="12357" y="4290"/>
                  <a:pt x="12342" y="4267"/>
                </a:cubicBezTo>
                <a:cubicBezTo>
                  <a:pt x="12332" y="4249"/>
                  <a:pt x="12315" y="4240"/>
                  <a:pt x="12297" y="4240"/>
                </a:cubicBezTo>
                <a:close/>
                <a:moveTo>
                  <a:pt x="14550" y="4328"/>
                </a:moveTo>
                <a:cubicBezTo>
                  <a:pt x="14528" y="4328"/>
                  <a:pt x="14528" y="4363"/>
                  <a:pt x="14550" y="4363"/>
                </a:cubicBezTo>
                <a:cubicBezTo>
                  <a:pt x="14574" y="4363"/>
                  <a:pt x="14574" y="4328"/>
                  <a:pt x="14550" y="4328"/>
                </a:cubicBezTo>
                <a:close/>
                <a:moveTo>
                  <a:pt x="13290" y="4264"/>
                </a:moveTo>
                <a:cubicBezTo>
                  <a:pt x="13262" y="4264"/>
                  <a:pt x="13238" y="4299"/>
                  <a:pt x="13263" y="4324"/>
                </a:cubicBezTo>
                <a:cubicBezTo>
                  <a:pt x="13271" y="4333"/>
                  <a:pt x="13282" y="4345"/>
                  <a:pt x="13292" y="4354"/>
                </a:cubicBezTo>
                <a:cubicBezTo>
                  <a:pt x="13299" y="4362"/>
                  <a:pt x="13308" y="4365"/>
                  <a:pt x="13316" y="4365"/>
                </a:cubicBezTo>
                <a:cubicBezTo>
                  <a:pt x="13343" y="4365"/>
                  <a:pt x="13367" y="4329"/>
                  <a:pt x="13341" y="4305"/>
                </a:cubicBezTo>
                <a:cubicBezTo>
                  <a:pt x="13331" y="4294"/>
                  <a:pt x="13323" y="4284"/>
                  <a:pt x="13313" y="4274"/>
                </a:cubicBezTo>
                <a:cubicBezTo>
                  <a:pt x="13306" y="4267"/>
                  <a:pt x="13298" y="4264"/>
                  <a:pt x="13290" y="4264"/>
                </a:cubicBezTo>
                <a:close/>
                <a:moveTo>
                  <a:pt x="7212" y="4249"/>
                </a:moveTo>
                <a:cubicBezTo>
                  <a:pt x="7185" y="4249"/>
                  <a:pt x="7158" y="4266"/>
                  <a:pt x="7158" y="4300"/>
                </a:cubicBezTo>
                <a:lnTo>
                  <a:pt x="7158" y="4316"/>
                </a:lnTo>
                <a:cubicBezTo>
                  <a:pt x="7158" y="4351"/>
                  <a:pt x="7185" y="4368"/>
                  <a:pt x="7212" y="4368"/>
                </a:cubicBezTo>
                <a:cubicBezTo>
                  <a:pt x="7239" y="4368"/>
                  <a:pt x="7265" y="4351"/>
                  <a:pt x="7265" y="4316"/>
                </a:cubicBezTo>
                <a:lnTo>
                  <a:pt x="7265" y="4300"/>
                </a:lnTo>
                <a:cubicBezTo>
                  <a:pt x="7265" y="4266"/>
                  <a:pt x="7238" y="4249"/>
                  <a:pt x="7212" y="4249"/>
                </a:cubicBezTo>
                <a:close/>
                <a:moveTo>
                  <a:pt x="22332" y="4283"/>
                </a:moveTo>
                <a:cubicBezTo>
                  <a:pt x="22264" y="4283"/>
                  <a:pt x="22262" y="4389"/>
                  <a:pt x="22332" y="4389"/>
                </a:cubicBezTo>
                <a:cubicBezTo>
                  <a:pt x="22400" y="4389"/>
                  <a:pt x="22401" y="4283"/>
                  <a:pt x="22332" y="4283"/>
                </a:cubicBezTo>
                <a:close/>
                <a:moveTo>
                  <a:pt x="1230" y="4272"/>
                </a:moveTo>
                <a:cubicBezTo>
                  <a:pt x="1189" y="4272"/>
                  <a:pt x="1152" y="4325"/>
                  <a:pt x="1189" y="4362"/>
                </a:cubicBezTo>
                <a:lnTo>
                  <a:pt x="1205" y="4378"/>
                </a:lnTo>
                <a:cubicBezTo>
                  <a:pt x="1216" y="4389"/>
                  <a:pt x="1229" y="4394"/>
                  <a:pt x="1241" y="4394"/>
                </a:cubicBezTo>
                <a:cubicBezTo>
                  <a:pt x="1282" y="4394"/>
                  <a:pt x="1319" y="4341"/>
                  <a:pt x="1281" y="4304"/>
                </a:cubicBezTo>
                <a:lnTo>
                  <a:pt x="1266" y="4288"/>
                </a:lnTo>
                <a:cubicBezTo>
                  <a:pt x="1255" y="4277"/>
                  <a:pt x="1242" y="4272"/>
                  <a:pt x="1230" y="4272"/>
                </a:cubicBezTo>
                <a:close/>
                <a:moveTo>
                  <a:pt x="6231" y="4333"/>
                </a:moveTo>
                <a:cubicBezTo>
                  <a:pt x="6223" y="4333"/>
                  <a:pt x="6214" y="4336"/>
                  <a:pt x="6207" y="4343"/>
                </a:cubicBezTo>
                <a:lnTo>
                  <a:pt x="6192" y="4359"/>
                </a:lnTo>
                <a:cubicBezTo>
                  <a:pt x="6166" y="4383"/>
                  <a:pt x="6191" y="4419"/>
                  <a:pt x="6218" y="4419"/>
                </a:cubicBezTo>
                <a:cubicBezTo>
                  <a:pt x="6226" y="4419"/>
                  <a:pt x="6235" y="4416"/>
                  <a:pt x="6242" y="4409"/>
                </a:cubicBezTo>
                <a:lnTo>
                  <a:pt x="6258" y="4394"/>
                </a:lnTo>
                <a:cubicBezTo>
                  <a:pt x="6283" y="4369"/>
                  <a:pt x="6258" y="4333"/>
                  <a:pt x="6231" y="4333"/>
                </a:cubicBezTo>
                <a:close/>
                <a:moveTo>
                  <a:pt x="7843" y="4253"/>
                </a:moveTo>
                <a:cubicBezTo>
                  <a:pt x="7826" y="4253"/>
                  <a:pt x="7808" y="4265"/>
                  <a:pt x="7808" y="4288"/>
                </a:cubicBezTo>
                <a:lnTo>
                  <a:pt x="7808" y="4394"/>
                </a:lnTo>
                <a:cubicBezTo>
                  <a:pt x="7808" y="4417"/>
                  <a:pt x="7826" y="4428"/>
                  <a:pt x="7843" y="4428"/>
                </a:cubicBezTo>
                <a:cubicBezTo>
                  <a:pt x="7861" y="4428"/>
                  <a:pt x="7878" y="4417"/>
                  <a:pt x="7878" y="4394"/>
                </a:cubicBezTo>
                <a:lnTo>
                  <a:pt x="7878" y="4288"/>
                </a:lnTo>
                <a:cubicBezTo>
                  <a:pt x="7878" y="4265"/>
                  <a:pt x="7861" y="4253"/>
                  <a:pt x="7843" y="4253"/>
                </a:cubicBezTo>
                <a:close/>
                <a:moveTo>
                  <a:pt x="15658" y="4298"/>
                </a:moveTo>
                <a:cubicBezTo>
                  <a:pt x="15644" y="4298"/>
                  <a:pt x="15632" y="4305"/>
                  <a:pt x="15628" y="4322"/>
                </a:cubicBezTo>
                <a:lnTo>
                  <a:pt x="15613" y="4398"/>
                </a:lnTo>
                <a:cubicBezTo>
                  <a:pt x="15606" y="4425"/>
                  <a:pt x="15629" y="4443"/>
                  <a:pt x="15650" y="4443"/>
                </a:cubicBezTo>
                <a:cubicBezTo>
                  <a:pt x="15664" y="4443"/>
                  <a:pt x="15677" y="4435"/>
                  <a:pt x="15681" y="4417"/>
                </a:cubicBezTo>
                <a:lnTo>
                  <a:pt x="15696" y="4342"/>
                </a:lnTo>
                <a:cubicBezTo>
                  <a:pt x="15702" y="4316"/>
                  <a:pt x="15678" y="4298"/>
                  <a:pt x="15658" y="4298"/>
                </a:cubicBezTo>
                <a:close/>
                <a:moveTo>
                  <a:pt x="11621" y="4345"/>
                </a:moveTo>
                <a:cubicBezTo>
                  <a:pt x="11595" y="4345"/>
                  <a:pt x="11568" y="4363"/>
                  <a:pt x="11568" y="4398"/>
                </a:cubicBezTo>
                <a:lnTo>
                  <a:pt x="11568" y="4427"/>
                </a:lnTo>
                <a:cubicBezTo>
                  <a:pt x="11568" y="4461"/>
                  <a:pt x="11595" y="4479"/>
                  <a:pt x="11621" y="4479"/>
                </a:cubicBezTo>
                <a:cubicBezTo>
                  <a:pt x="11648" y="4479"/>
                  <a:pt x="11674" y="4462"/>
                  <a:pt x="11675" y="4427"/>
                </a:cubicBezTo>
                <a:lnTo>
                  <a:pt x="11675" y="4398"/>
                </a:lnTo>
                <a:cubicBezTo>
                  <a:pt x="11675" y="4363"/>
                  <a:pt x="11648" y="4345"/>
                  <a:pt x="11621" y="4345"/>
                </a:cubicBezTo>
                <a:close/>
                <a:moveTo>
                  <a:pt x="12567" y="4396"/>
                </a:moveTo>
                <a:cubicBezTo>
                  <a:pt x="12549" y="4396"/>
                  <a:pt x="12532" y="4407"/>
                  <a:pt x="12532" y="4430"/>
                </a:cubicBezTo>
                <a:lnTo>
                  <a:pt x="12532" y="4446"/>
                </a:lnTo>
                <a:cubicBezTo>
                  <a:pt x="12532" y="4469"/>
                  <a:pt x="12549" y="4481"/>
                  <a:pt x="12567" y="4481"/>
                </a:cubicBezTo>
                <a:cubicBezTo>
                  <a:pt x="12584" y="4481"/>
                  <a:pt x="12602" y="4469"/>
                  <a:pt x="12602" y="4446"/>
                </a:cubicBezTo>
                <a:lnTo>
                  <a:pt x="12602" y="4430"/>
                </a:lnTo>
                <a:cubicBezTo>
                  <a:pt x="12602" y="4407"/>
                  <a:pt x="12584" y="4396"/>
                  <a:pt x="12567" y="4396"/>
                </a:cubicBezTo>
                <a:close/>
                <a:moveTo>
                  <a:pt x="4263" y="4389"/>
                </a:moveTo>
                <a:cubicBezTo>
                  <a:pt x="4245" y="4389"/>
                  <a:pt x="4227" y="4401"/>
                  <a:pt x="4227" y="4424"/>
                </a:cubicBezTo>
                <a:lnTo>
                  <a:pt x="4227" y="4453"/>
                </a:lnTo>
                <a:cubicBezTo>
                  <a:pt x="4227" y="4476"/>
                  <a:pt x="4245" y="4488"/>
                  <a:pt x="4263" y="4488"/>
                </a:cubicBezTo>
                <a:cubicBezTo>
                  <a:pt x="4281" y="4488"/>
                  <a:pt x="4299" y="4476"/>
                  <a:pt x="4299" y="4453"/>
                </a:cubicBezTo>
                <a:lnTo>
                  <a:pt x="4299" y="4424"/>
                </a:lnTo>
                <a:cubicBezTo>
                  <a:pt x="4299" y="4401"/>
                  <a:pt x="4281" y="4389"/>
                  <a:pt x="4263" y="4389"/>
                </a:cubicBezTo>
                <a:close/>
                <a:moveTo>
                  <a:pt x="3060" y="4384"/>
                </a:moveTo>
                <a:cubicBezTo>
                  <a:pt x="3033" y="4384"/>
                  <a:pt x="3006" y="4401"/>
                  <a:pt x="3006" y="4436"/>
                </a:cubicBezTo>
                <a:lnTo>
                  <a:pt x="3006" y="4451"/>
                </a:lnTo>
                <a:cubicBezTo>
                  <a:pt x="3006" y="4485"/>
                  <a:pt x="3033" y="4502"/>
                  <a:pt x="3060" y="4502"/>
                </a:cubicBezTo>
                <a:cubicBezTo>
                  <a:pt x="3087" y="4502"/>
                  <a:pt x="3114" y="4485"/>
                  <a:pt x="3114" y="4451"/>
                </a:cubicBezTo>
                <a:lnTo>
                  <a:pt x="3114" y="4436"/>
                </a:lnTo>
                <a:cubicBezTo>
                  <a:pt x="3114" y="4401"/>
                  <a:pt x="3087" y="4384"/>
                  <a:pt x="3060" y="4384"/>
                </a:cubicBezTo>
                <a:close/>
                <a:moveTo>
                  <a:pt x="6670" y="4441"/>
                </a:moveTo>
                <a:cubicBezTo>
                  <a:pt x="6602" y="4442"/>
                  <a:pt x="6600" y="4548"/>
                  <a:pt x="6670" y="4548"/>
                </a:cubicBezTo>
                <a:cubicBezTo>
                  <a:pt x="6739" y="4548"/>
                  <a:pt x="6739" y="4441"/>
                  <a:pt x="6670" y="4441"/>
                </a:cubicBezTo>
                <a:close/>
                <a:moveTo>
                  <a:pt x="5043" y="4480"/>
                </a:moveTo>
                <a:cubicBezTo>
                  <a:pt x="4997" y="4480"/>
                  <a:pt x="4997" y="4551"/>
                  <a:pt x="5043" y="4551"/>
                </a:cubicBezTo>
                <a:cubicBezTo>
                  <a:pt x="5089" y="4551"/>
                  <a:pt x="5089" y="4480"/>
                  <a:pt x="5043" y="4480"/>
                </a:cubicBezTo>
                <a:close/>
                <a:moveTo>
                  <a:pt x="3692" y="4388"/>
                </a:moveTo>
                <a:cubicBezTo>
                  <a:pt x="3674" y="4388"/>
                  <a:pt x="3656" y="4399"/>
                  <a:pt x="3656" y="4422"/>
                </a:cubicBezTo>
                <a:lnTo>
                  <a:pt x="3656" y="4529"/>
                </a:lnTo>
                <a:cubicBezTo>
                  <a:pt x="3656" y="4551"/>
                  <a:pt x="3674" y="4563"/>
                  <a:pt x="3692" y="4563"/>
                </a:cubicBezTo>
                <a:cubicBezTo>
                  <a:pt x="3710" y="4563"/>
                  <a:pt x="3728" y="4551"/>
                  <a:pt x="3728" y="4529"/>
                </a:cubicBezTo>
                <a:lnTo>
                  <a:pt x="3728" y="4422"/>
                </a:lnTo>
                <a:cubicBezTo>
                  <a:pt x="3728" y="4399"/>
                  <a:pt x="3710" y="4388"/>
                  <a:pt x="3692" y="4388"/>
                </a:cubicBezTo>
                <a:close/>
                <a:moveTo>
                  <a:pt x="14264" y="4490"/>
                </a:moveTo>
                <a:cubicBezTo>
                  <a:pt x="14256" y="4490"/>
                  <a:pt x="14247" y="4493"/>
                  <a:pt x="14240" y="4500"/>
                </a:cubicBezTo>
                <a:lnTo>
                  <a:pt x="14225" y="4516"/>
                </a:lnTo>
                <a:cubicBezTo>
                  <a:pt x="14199" y="4540"/>
                  <a:pt x="14224" y="4576"/>
                  <a:pt x="14251" y="4576"/>
                </a:cubicBezTo>
                <a:cubicBezTo>
                  <a:pt x="14259" y="4576"/>
                  <a:pt x="14267" y="4573"/>
                  <a:pt x="14274" y="4566"/>
                </a:cubicBezTo>
                <a:lnTo>
                  <a:pt x="14289" y="4551"/>
                </a:lnTo>
                <a:cubicBezTo>
                  <a:pt x="14315" y="4526"/>
                  <a:pt x="14291" y="4490"/>
                  <a:pt x="14264" y="4490"/>
                </a:cubicBezTo>
                <a:close/>
                <a:moveTo>
                  <a:pt x="9324" y="4478"/>
                </a:moveTo>
                <a:cubicBezTo>
                  <a:pt x="9299" y="4478"/>
                  <a:pt x="9274" y="4503"/>
                  <a:pt x="9291" y="4530"/>
                </a:cubicBezTo>
                <a:cubicBezTo>
                  <a:pt x="9302" y="4546"/>
                  <a:pt x="9311" y="4560"/>
                  <a:pt x="9322" y="4574"/>
                </a:cubicBezTo>
                <a:cubicBezTo>
                  <a:pt x="9329" y="4586"/>
                  <a:pt x="9341" y="4591"/>
                  <a:pt x="9351" y="4591"/>
                </a:cubicBezTo>
                <a:cubicBezTo>
                  <a:pt x="9376" y="4591"/>
                  <a:pt x="9400" y="4565"/>
                  <a:pt x="9383" y="4539"/>
                </a:cubicBezTo>
                <a:cubicBezTo>
                  <a:pt x="9372" y="4525"/>
                  <a:pt x="9363" y="4509"/>
                  <a:pt x="9353" y="4494"/>
                </a:cubicBezTo>
                <a:cubicBezTo>
                  <a:pt x="9346" y="4483"/>
                  <a:pt x="9335" y="4478"/>
                  <a:pt x="9324" y="4478"/>
                </a:cubicBezTo>
                <a:close/>
                <a:moveTo>
                  <a:pt x="8361" y="4491"/>
                </a:moveTo>
                <a:cubicBezTo>
                  <a:pt x="8348" y="4491"/>
                  <a:pt x="8337" y="4509"/>
                  <a:pt x="8349" y="4521"/>
                </a:cubicBezTo>
                <a:cubicBezTo>
                  <a:pt x="8380" y="4556"/>
                  <a:pt x="8410" y="4592"/>
                  <a:pt x="8440" y="4625"/>
                </a:cubicBezTo>
                <a:cubicBezTo>
                  <a:pt x="8443" y="4629"/>
                  <a:pt x="8447" y="4631"/>
                  <a:pt x="8451" y="4631"/>
                </a:cubicBezTo>
                <a:cubicBezTo>
                  <a:pt x="8464" y="4631"/>
                  <a:pt x="8476" y="4613"/>
                  <a:pt x="8465" y="4600"/>
                </a:cubicBezTo>
                <a:cubicBezTo>
                  <a:pt x="8434" y="4566"/>
                  <a:pt x="8404" y="4531"/>
                  <a:pt x="8374" y="4497"/>
                </a:cubicBezTo>
                <a:cubicBezTo>
                  <a:pt x="8370" y="4493"/>
                  <a:pt x="8366" y="4491"/>
                  <a:pt x="8361" y="4491"/>
                </a:cubicBezTo>
                <a:close/>
                <a:moveTo>
                  <a:pt x="8777" y="4504"/>
                </a:moveTo>
                <a:cubicBezTo>
                  <a:pt x="8763" y="4504"/>
                  <a:pt x="8750" y="4512"/>
                  <a:pt x="8747" y="4530"/>
                </a:cubicBezTo>
                <a:cubicBezTo>
                  <a:pt x="8739" y="4565"/>
                  <a:pt x="8747" y="4597"/>
                  <a:pt x="8769" y="4624"/>
                </a:cubicBezTo>
                <a:cubicBezTo>
                  <a:pt x="8774" y="4632"/>
                  <a:pt x="8783" y="4635"/>
                  <a:pt x="8792" y="4635"/>
                </a:cubicBezTo>
                <a:cubicBezTo>
                  <a:pt x="8802" y="4635"/>
                  <a:pt x="8812" y="4631"/>
                  <a:pt x="8819" y="4624"/>
                </a:cubicBezTo>
                <a:cubicBezTo>
                  <a:pt x="8836" y="4613"/>
                  <a:pt x="8833" y="4592"/>
                  <a:pt x="8820" y="4576"/>
                </a:cubicBezTo>
                <a:cubicBezTo>
                  <a:pt x="8814" y="4568"/>
                  <a:pt x="8814" y="4558"/>
                  <a:pt x="8815" y="4550"/>
                </a:cubicBezTo>
                <a:cubicBezTo>
                  <a:pt x="8821" y="4522"/>
                  <a:pt x="8798" y="4504"/>
                  <a:pt x="8777" y="4504"/>
                </a:cubicBezTo>
                <a:close/>
                <a:moveTo>
                  <a:pt x="5553" y="4558"/>
                </a:moveTo>
                <a:cubicBezTo>
                  <a:pt x="5543" y="4558"/>
                  <a:pt x="5534" y="4563"/>
                  <a:pt x="5528" y="4571"/>
                </a:cubicBezTo>
                <a:cubicBezTo>
                  <a:pt x="5527" y="4570"/>
                  <a:pt x="5525" y="4570"/>
                  <a:pt x="5524" y="4570"/>
                </a:cubicBezTo>
                <a:cubicBezTo>
                  <a:pt x="5488" y="4570"/>
                  <a:pt x="5476" y="4628"/>
                  <a:pt x="5516" y="4641"/>
                </a:cubicBezTo>
                <a:cubicBezTo>
                  <a:pt x="5522" y="4643"/>
                  <a:pt x="5528" y="4644"/>
                  <a:pt x="5534" y="4644"/>
                </a:cubicBezTo>
                <a:cubicBezTo>
                  <a:pt x="5559" y="4644"/>
                  <a:pt x="5580" y="4626"/>
                  <a:pt x="5589" y="4603"/>
                </a:cubicBezTo>
                <a:cubicBezTo>
                  <a:pt x="5598" y="4584"/>
                  <a:pt x="5582" y="4563"/>
                  <a:pt x="5564" y="4560"/>
                </a:cubicBezTo>
                <a:cubicBezTo>
                  <a:pt x="5560" y="4559"/>
                  <a:pt x="5556" y="4558"/>
                  <a:pt x="5553" y="4558"/>
                </a:cubicBezTo>
                <a:close/>
                <a:moveTo>
                  <a:pt x="191" y="4542"/>
                </a:moveTo>
                <a:cubicBezTo>
                  <a:pt x="168" y="4542"/>
                  <a:pt x="143" y="4567"/>
                  <a:pt x="157" y="4595"/>
                </a:cubicBezTo>
                <a:cubicBezTo>
                  <a:pt x="163" y="4605"/>
                  <a:pt x="168" y="4615"/>
                  <a:pt x="173" y="4625"/>
                </a:cubicBezTo>
                <a:cubicBezTo>
                  <a:pt x="180" y="4638"/>
                  <a:pt x="190" y="4644"/>
                  <a:pt x="201" y="4644"/>
                </a:cubicBezTo>
                <a:cubicBezTo>
                  <a:pt x="225" y="4644"/>
                  <a:pt x="249" y="4618"/>
                  <a:pt x="235" y="4590"/>
                </a:cubicBezTo>
                <a:cubicBezTo>
                  <a:pt x="230" y="4579"/>
                  <a:pt x="224" y="4571"/>
                  <a:pt x="219" y="4560"/>
                </a:cubicBezTo>
                <a:cubicBezTo>
                  <a:pt x="213" y="4547"/>
                  <a:pt x="202" y="4542"/>
                  <a:pt x="191" y="4542"/>
                </a:cubicBezTo>
                <a:close/>
                <a:moveTo>
                  <a:pt x="18982" y="4499"/>
                </a:moveTo>
                <a:cubicBezTo>
                  <a:pt x="18958" y="4499"/>
                  <a:pt x="18937" y="4515"/>
                  <a:pt x="18929" y="4537"/>
                </a:cubicBezTo>
                <a:cubicBezTo>
                  <a:pt x="18924" y="4553"/>
                  <a:pt x="18919" y="4568"/>
                  <a:pt x="18914" y="4582"/>
                </a:cubicBezTo>
                <a:cubicBezTo>
                  <a:pt x="18904" y="4609"/>
                  <a:pt x="18924" y="4641"/>
                  <a:pt x="18950" y="4647"/>
                </a:cubicBezTo>
                <a:cubicBezTo>
                  <a:pt x="18955" y="4649"/>
                  <a:pt x="18960" y="4649"/>
                  <a:pt x="18964" y="4649"/>
                </a:cubicBezTo>
                <a:cubicBezTo>
                  <a:pt x="18988" y="4649"/>
                  <a:pt x="19008" y="4632"/>
                  <a:pt x="19016" y="4610"/>
                </a:cubicBezTo>
                <a:cubicBezTo>
                  <a:pt x="19021" y="4597"/>
                  <a:pt x="19027" y="4582"/>
                  <a:pt x="19032" y="4566"/>
                </a:cubicBezTo>
                <a:cubicBezTo>
                  <a:pt x="19040" y="4539"/>
                  <a:pt x="19021" y="4508"/>
                  <a:pt x="18995" y="4500"/>
                </a:cubicBezTo>
                <a:cubicBezTo>
                  <a:pt x="18991" y="4499"/>
                  <a:pt x="18986" y="4499"/>
                  <a:pt x="18982" y="4499"/>
                </a:cubicBezTo>
                <a:close/>
                <a:moveTo>
                  <a:pt x="13604" y="4563"/>
                </a:moveTo>
                <a:cubicBezTo>
                  <a:pt x="13577" y="4563"/>
                  <a:pt x="13553" y="4599"/>
                  <a:pt x="13577" y="4624"/>
                </a:cubicBezTo>
                <a:lnTo>
                  <a:pt x="13593" y="4640"/>
                </a:lnTo>
                <a:cubicBezTo>
                  <a:pt x="13600" y="4647"/>
                  <a:pt x="13608" y="4650"/>
                  <a:pt x="13616" y="4650"/>
                </a:cubicBezTo>
                <a:cubicBezTo>
                  <a:pt x="13644" y="4650"/>
                  <a:pt x="13668" y="4614"/>
                  <a:pt x="13643" y="4590"/>
                </a:cubicBezTo>
                <a:lnTo>
                  <a:pt x="13627" y="4574"/>
                </a:lnTo>
                <a:cubicBezTo>
                  <a:pt x="13620" y="4566"/>
                  <a:pt x="13612" y="4563"/>
                  <a:pt x="13604" y="4563"/>
                </a:cubicBezTo>
                <a:close/>
                <a:moveTo>
                  <a:pt x="2519" y="4576"/>
                </a:moveTo>
                <a:cubicBezTo>
                  <a:pt x="2451" y="4576"/>
                  <a:pt x="2451" y="4682"/>
                  <a:pt x="2519" y="4683"/>
                </a:cubicBezTo>
                <a:cubicBezTo>
                  <a:pt x="2588" y="4683"/>
                  <a:pt x="2588" y="4576"/>
                  <a:pt x="2519" y="4576"/>
                </a:cubicBezTo>
                <a:close/>
                <a:moveTo>
                  <a:pt x="21520" y="4629"/>
                </a:moveTo>
                <a:cubicBezTo>
                  <a:pt x="21474" y="4629"/>
                  <a:pt x="21474" y="4700"/>
                  <a:pt x="21520" y="4700"/>
                </a:cubicBezTo>
                <a:cubicBezTo>
                  <a:pt x="21565" y="4700"/>
                  <a:pt x="21564" y="4629"/>
                  <a:pt x="21520" y="4629"/>
                </a:cubicBezTo>
                <a:close/>
                <a:moveTo>
                  <a:pt x="20017" y="4611"/>
                </a:moveTo>
                <a:cubicBezTo>
                  <a:pt x="19990" y="4611"/>
                  <a:pt x="19966" y="4647"/>
                  <a:pt x="19992" y="4671"/>
                </a:cubicBezTo>
                <a:cubicBezTo>
                  <a:pt x="20001" y="4682"/>
                  <a:pt x="20011" y="4691"/>
                  <a:pt x="20022" y="4702"/>
                </a:cubicBezTo>
                <a:cubicBezTo>
                  <a:pt x="20029" y="4709"/>
                  <a:pt x="20037" y="4712"/>
                  <a:pt x="20045" y="4712"/>
                </a:cubicBezTo>
                <a:cubicBezTo>
                  <a:pt x="20072" y="4712"/>
                  <a:pt x="20096" y="4676"/>
                  <a:pt x="20071" y="4651"/>
                </a:cubicBezTo>
                <a:lnTo>
                  <a:pt x="20041" y="4621"/>
                </a:lnTo>
                <a:cubicBezTo>
                  <a:pt x="20033" y="4614"/>
                  <a:pt x="20025" y="4611"/>
                  <a:pt x="20017" y="4611"/>
                </a:cubicBezTo>
                <a:close/>
                <a:moveTo>
                  <a:pt x="4593" y="4630"/>
                </a:moveTo>
                <a:cubicBezTo>
                  <a:pt x="4575" y="4630"/>
                  <a:pt x="4557" y="4642"/>
                  <a:pt x="4556" y="4665"/>
                </a:cubicBezTo>
                <a:lnTo>
                  <a:pt x="4556" y="4681"/>
                </a:lnTo>
                <a:cubicBezTo>
                  <a:pt x="4556" y="4703"/>
                  <a:pt x="4574" y="4714"/>
                  <a:pt x="4592" y="4714"/>
                </a:cubicBezTo>
                <a:cubicBezTo>
                  <a:pt x="4610" y="4714"/>
                  <a:pt x="4628" y="4703"/>
                  <a:pt x="4628" y="4681"/>
                </a:cubicBezTo>
                <a:lnTo>
                  <a:pt x="4628" y="4665"/>
                </a:lnTo>
                <a:cubicBezTo>
                  <a:pt x="4628" y="4642"/>
                  <a:pt x="4610" y="4630"/>
                  <a:pt x="4593" y="4630"/>
                </a:cubicBezTo>
                <a:close/>
                <a:moveTo>
                  <a:pt x="18304" y="4591"/>
                </a:moveTo>
                <a:cubicBezTo>
                  <a:pt x="18277" y="4591"/>
                  <a:pt x="18254" y="4627"/>
                  <a:pt x="18279" y="4651"/>
                </a:cubicBezTo>
                <a:cubicBezTo>
                  <a:pt x="18299" y="4671"/>
                  <a:pt x="18320" y="4691"/>
                  <a:pt x="18338" y="4712"/>
                </a:cubicBezTo>
                <a:cubicBezTo>
                  <a:pt x="18346" y="4719"/>
                  <a:pt x="18354" y="4722"/>
                  <a:pt x="18362" y="4722"/>
                </a:cubicBezTo>
                <a:cubicBezTo>
                  <a:pt x="18390" y="4722"/>
                  <a:pt x="18414" y="4686"/>
                  <a:pt x="18389" y="4662"/>
                </a:cubicBezTo>
                <a:cubicBezTo>
                  <a:pt x="18369" y="4642"/>
                  <a:pt x="18349" y="4621"/>
                  <a:pt x="18328" y="4602"/>
                </a:cubicBezTo>
                <a:cubicBezTo>
                  <a:pt x="18320" y="4594"/>
                  <a:pt x="18312" y="4591"/>
                  <a:pt x="18304" y="4591"/>
                </a:cubicBezTo>
                <a:close/>
                <a:moveTo>
                  <a:pt x="20708" y="4624"/>
                </a:moveTo>
                <a:cubicBezTo>
                  <a:pt x="20638" y="4624"/>
                  <a:pt x="20638" y="4731"/>
                  <a:pt x="20708" y="4731"/>
                </a:cubicBezTo>
                <a:cubicBezTo>
                  <a:pt x="20776" y="4731"/>
                  <a:pt x="20777" y="4624"/>
                  <a:pt x="20708" y="4624"/>
                </a:cubicBezTo>
                <a:close/>
                <a:moveTo>
                  <a:pt x="5279" y="4626"/>
                </a:moveTo>
                <a:cubicBezTo>
                  <a:pt x="5211" y="4628"/>
                  <a:pt x="5210" y="4734"/>
                  <a:pt x="5279" y="4734"/>
                </a:cubicBezTo>
                <a:lnTo>
                  <a:pt x="5295" y="4734"/>
                </a:lnTo>
                <a:cubicBezTo>
                  <a:pt x="5364" y="4734"/>
                  <a:pt x="5364" y="4626"/>
                  <a:pt x="5295" y="4626"/>
                </a:cubicBezTo>
                <a:close/>
                <a:moveTo>
                  <a:pt x="16308" y="4663"/>
                </a:moveTo>
                <a:cubicBezTo>
                  <a:pt x="16294" y="4663"/>
                  <a:pt x="16280" y="4670"/>
                  <a:pt x="16275" y="4687"/>
                </a:cubicBezTo>
                <a:cubicBezTo>
                  <a:pt x="16269" y="4703"/>
                  <a:pt x="16264" y="4717"/>
                  <a:pt x="16259" y="4731"/>
                </a:cubicBezTo>
                <a:cubicBezTo>
                  <a:pt x="16251" y="4758"/>
                  <a:pt x="16272" y="4775"/>
                  <a:pt x="16294" y="4775"/>
                </a:cubicBezTo>
                <a:cubicBezTo>
                  <a:pt x="16308" y="4775"/>
                  <a:pt x="16322" y="4768"/>
                  <a:pt x="16327" y="4751"/>
                </a:cubicBezTo>
                <a:cubicBezTo>
                  <a:pt x="16332" y="4735"/>
                  <a:pt x="16338" y="4720"/>
                  <a:pt x="16343" y="4707"/>
                </a:cubicBezTo>
                <a:cubicBezTo>
                  <a:pt x="16352" y="4680"/>
                  <a:pt x="16330" y="4663"/>
                  <a:pt x="16308" y="4663"/>
                </a:cubicBezTo>
                <a:close/>
                <a:moveTo>
                  <a:pt x="10044" y="4670"/>
                </a:moveTo>
                <a:cubicBezTo>
                  <a:pt x="10003" y="4670"/>
                  <a:pt x="9967" y="4723"/>
                  <a:pt x="10004" y="4760"/>
                </a:cubicBezTo>
                <a:lnTo>
                  <a:pt x="10019" y="4776"/>
                </a:lnTo>
                <a:cubicBezTo>
                  <a:pt x="10031" y="4787"/>
                  <a:pt x="10043" y="4792"/>
                  <a:pt x="10055" y="4792"/>
                </a:cubicBezTo>
                <a:cubicBezTo>
                  <a:pt x="10096" y="4792"/>
                  <a:pt x="10133" y="4739"/>
                  <a:pt x="10096" y="4702"/>
                </a:cubicBezTo>
                <a:lnTo>
                  <a:pt x="10080" y="4686"/>
                </a:lnTo>
                <a:cubicBezTo>
                  <a:pt x="10069" y="4675"/>
                  <a:pt x="10056" y="4670"/>
                  <a:pt x="10044" y="4670"/>
                </a:cubicBezTo>
                <a:close/>
                <a:moveTo>
                  <a:pt x="17704" y="4661"/>
                </a:moveTo>
                <a:cubicBezTo>
                  <a:pt x="17663" y="4661"/>
                  <a:pt x="17627" y="4714"/>
                  <a:pt x="17665" y="4752"/>
                </a:cubicBezTo>
                <a:cubicBezTo>
                  <a:pt x="17675" y="4762"/>
                  <a:pt x="17684" y="4773"/>
                  <a:pt x="17693" y="4782"/>
                </a:cubicBezTo>
                <a:cubicBezTo>
                  <a:pt x="17704" y="4794"/>
                  <a:pt x="17716" y="4799"/>
                  <a:pt x="17729" y="4799"/>
                </a:cubicBezTo>
                <a:cubicBezTo>
                  <a:pt x="17769" y="4799"/>
                  <a:pt x="17806" y="4745"/>
                  <a:pt x="17770" y="4708"/>
                </a:cubicBezTo>
                <a:cubicBezTo>
                  <a:pt x="17759" y="4697"/>
                  <a:pt x="17750" y="4687"/>
                  <a:pt x="17740" y="4678"/>
                </a:cubicBezTo>
                <a:cubicBezTo>
                  <a:pt x="17729" y="4666"/>
                  <a:pt x="17716" y="4661"/>
                  <a:pt x="17704" y="4661"/>
                </a:cubicBezTo>
                <a:close/>
                <a:moveTo>
                  <a:pt x="4247" y="4719"/>
                </a:moveTo>
                <a:cubicBezTo>
                  <a:pt x="4229" y="4719"/>
                  <a:pt x="4212" y="4731"/>
                  <a:pt x="4212" y="4754"/>
                </a:cubicBezTo>
                <a:lnTo>
                  <a:pt x="4212" y="4770"/>
                </a:lnTo>
                <a:cubicBezTo>
                  <a:pt x="4212" y="4792"/>
                  <a:pt x="4229" y="4803"/>
                  <a:pt x="4247" y="4803"/>
                </a:cubicBezTo>
                <a:cubicBezTo>
                  <a:pt x="4265" y="4803"/>
                  <a:pt x="4283" y="4792"/>
                  <a:pt x="4283" y="4770"/>
                </a:cubicBezTo>
                <a:lnTo>
                  <a:pt x="4283" y="4754"/>
                </a:lnTo>
                <a:cubicBezTo>
                  <a:pt x="4283" y="4731"/>
                  <a:pt x="4265" y="4719"/>
                  <a:pt x="4247" y="4719"/>
                </a:cubicBezTo>
                <a:close/>
                <a:moveTo>
                  <a:pt x="15045" y="4733"/>
                </a:moveTo>
                <a:cubicBezTo>
                  <a:pt x="15037" y="4733"/>
                  <a:pt x="15028" y="4736"/>
                  <a:pt x="15021" y="4744"/>
                </a:cubicBezTo>
                <a:lnTo>
                  <a:pt x="15005" y="4759"/>
                </a:lnTo>
                <a:cubicBezTo>
                  <a:pt x="14980" y="4784"/>
                  <a:pt x="15004" y="4819"/>
                  <a:pt x="15031" y="4819"/>
                </a:cubicBezTo>
                <a:cubicBezTo>
                  <a:pt x="15039" y="4819"/>
                  <a:pt x="15047" y="4816"/>
                  <a:pt x="15054" y="4808"/>
                </a:cubicBezTo>
                <a:lnTo>
                  <a:pt x="15070" y="4793"/>
                </a:lnTo>
                <a:cubicBezTo>
                  <a:pt x="15096" y="4769"/>
                  <a:pt x="15072" y="4733"/>
                  <a:pt x="15045" y="4733"/>
                </a:cubicBezTo>
                <a:close/>
                <a:moveTo>
                  <a:pt x="21071" y="4671"/>
                </a:moveTo>
                <a:cubicBezTo>
                  <a:pt x="21047" y="4671"/>
                  <a:pt x="21027" y="4687"/>
                  <a:pt x="21019" y="4710"/>
                </a:cubicBezTo>
                <a:cubicBezTo>
                  <a:pt x="21014" y="4725"/>
                  <a:pt x="21009" y="4740"/>
                  <a:pt x="21004" y="4755"/>
                </a:cubicBezTo>
                <a:cubicBezTo>
                  <a:pt x="20993" y="4782"/>
                  <a:pt x="21014" y="4814"/>
                  <a:pt x="21040" y="4820"/>
                </a:cubicBezTo>
                <a:cubicBezTo>
                  <a:pt x="21045" y="4821"/>
                  <a:pt x="21050" y="4822"/>
                  <a:pt x="21054" y="4822"/>
                </a:cubicBezTo>
                <a:cubicBezTo>
                  <a:pt x="21078" y="4822"/>
                  <a:pt x="21098" y="4805"/>
                  <a:pt x="21106" y="4783"/>
                </a:cubicBezTo>
                <a:cubicBezTo>
                  <a:pt x="21111" y="4770"/>
                  <a:pt x="21117" y="4754"/>
                  <a:pt x="21122" y="4739"/>
                </a:cubicBezTo>
                <a:cubicBezTo>
                  <a:pt x="21132" y="4712"/>
                  <a:pt x="21111" y="4681"/>
                  <a:pt x="21085" y="4673"/>
                </a:cubicBezTo>
                <a:cubicBezTo>
                  <a:pt x="21080" y="4672"/>
                  <a:pt x="21075" y="4671"/>
                  <a:pt x="21071" y="4671"/>
                </a:cubicBezTo>
                <a:close/>
                <a:moveTo>
                  <a:pt x="1992" y="4707"/>
                </a:moveTo>
                <a:cubicBezTo>
                  <a:pt x="1988" y="4707"/>
                  <a:pt x="1983" y="4707"/>
                  <a:pt x="1978" y="4709"/>
                </a:cubicBezTo>
                <a:cubicBezTo>
                  <a:pt x="1962" y="4714"/>
                  <a:pt x="1948" y="4719"/>
                  <a:pt x="1933" y="4725"/>
                </a:cubicBezTo>
                <a:cubicBezTo>
                  <a:pt x="1906" y="4734"/>
                  <a:pt x="1889" y="4761"/>
                  <a:pt x="1896" y="4791"/>
                </a:cubicBezTo>
                <a:cubicBezTo>
                  <a:pt x="1903" y="4813"/>
                  <a:pt x="1926" y="4829"/>
                  <a:pt x="1949" y="4829"/>
                </a:cubicBezTo>
                <a:cubicBezTo>
                  <a:pt x="1953" y="4829"/>
                  <a:pt x="1958" y="4829"/>
                  <a:pt x="1962" y="4827"/>
                </a:cubicBezTo>
                <a:cubicBezTo>
                  <a:pt x="1978" y="4822"/>
                  <a:pt x="1993" y="4817"/>
                  <a:pt x="2006" y="4812"/>
                </a:cubicBezTo>
                <a:cubicBezTo>
                  <a:pt x="2035" y="4802"/>
                  <a:pt x="2051" y="4775"/>
                  <a:pt x="2043" y="4746"/>
                </a:cubicBezTo>
                <a:cubicBezTo>
                  <a:pt x="2037" y="4724"/>
                  <a:pt x="2015" y="4707"/>
                  <a:pt x="1992" y="4707"/>
                </a:cubicBezTo>
                <a:close/>
                <a:moveTo>
                  <a:pt x="17133" y="4733"/>
                </a:moveTo>
                <a:cubicBezTo>
                  <a:pt x="17114" y="4733"/>
                  <a:pt x="17096" y="4743"/>
                  <a:pt x="17086" y="4760"/>
                </a:cubicBezTo>
                <a:cubicBezTo>
                  <a:pt x="17075" y="4776"/>
                  <a:pt x="17066" y="4791"/>
                  <a:pt x="17055" y="4804"/>
                </a:cubicBezTo>
                <a:cubicBezTo>
                  <a:pt x="17039" y="4829"/>
                  <a:pt x="17050" y="4865"/>
                  <a:pt x="17075" y="4878"/>
                </a:cubicBezTo>
                <a:cubicBezTo>
                  <a:pt x="17084" y="4883"/>
                  <a:pt x="17093" y="4885"/>
                  <a:pt x="17102" y="4885"/>
                </a:cubicBezTo>
                <a:cubicBezTo>
                  <a:pt x="17120" y="4885"/>
                  <a:pt x="17138" y="4875"/>
                  <a:pt x="17148" y="4859"/>
                </a:cubicBezTo>
                <a:cubicBezTo>
                  <a:pt x="17159" y="4843"/>
                  <a:pt x="17168" y="4828"/>
                  <a:pt x="17179" y="4814"/>
                </a:cubicBezTo>
                <a:cubicBezTo>
                  <a:pt x="17194" y="4791"/>
                  <a:pt x="17184" y="4755"/>
                  <a:pt x="17159" y="4740"/>
                </a:cubicBezTo>
                <a:cubicBezTo>
                  <a:pt x="17150" y="4735"/>
                  <a:pt x="17141" y="4733"/>
                  <a:pt x="17133" y="4733"/>
                </a:cubicBezTo>
                <a:close/>
                <a:moveTo>
                  <a:pt x="13077" y="4789"/>
                </a:moveTo>
                <a:cubicBezTo>
                  <a:pt x="13060" y="4789"/>
                  <a:pt x="13042" y="4800"/>
                  <a:pt x="13042" y="4823"/>
                </a:cubicBezTo>
                <a:lnTo>
                  <a:pt x="13042" y="4854"/>
                </a:lnTo>
                <a:cubicBezTo>
                  <a:pt x="13042" y="4876"/>
                  <a:pt x="13060" y="4887"/>
                  <a:pt x="13077" y="4887"/>
                </a:cubicBezTo>
                <a:cubicBezTo>
                  <a:pt x="13095" y="4887"/>
                  <a:pt x="13113" y="4876"/>
                  <a:pt x="13113" y="4854"/>
                </a:cubicBezTo>
                <a:lnTo>
                  <a:pt x="13113" y="4823"/>
                </a:lnTo>
                <a:cubicBezTo>
                  <a:pt x="13113" y="4800"/>
                  <a:pt x="13095" y="4789"/>
                  <a:pt x="13077" y="4789"/>
                </a:cubicBezTo>
                <a:close/>
                <a:moveTo>
                  <a:pt x="7626" y="4791"/>
                </a:moveTo>
                <a:cubicBezTo>
                  <a:pt x="7616" y="4791"/>
                  <a:pt x="7605" y="4796"/>
                  <a:pt x="7598" y="4810"/>
                </a:cubicBezTo>
                <a:cubicBezTo>
                  <a:pt x="7593" y="4820"/>
                  <a:pt x="7588" y="4829"/>
                  <a:pt x="7583" y="4840"/>
                </a:cubicBezTo>
                <a:cubicBezTo>
                  <a:pt x="7568" y="4868"/>
                  <a:pt x="7593" y="4894"/>
                  <a:pt x="7617" y="4894"/>
                </a:cubicBezTo>
                <a:cubicBezTo>
                  <a:pt x="7627" y="4894"/>
                  <a:pt x="7638" y="4889"/>
                  <a:pt x="7645" y="4876"/>
                </a:cubicBezTo>
                <a:cubicBezTo>
                  <a:pt x="7650" y="4865"/>
                  <a:pt x="7655" y="4856"/>
                  <a:pt x="7660" y="4845"/>
                </a:cubicBezTo>
                <a:cubicBezTo>
                  <a:pt x="7675" y="4817"/>
                  <a:pt x="7650" y="4791"/>
                  <a:pt x="7626" y="4791"/>
                </a:cubicBezTo>
                <a:close/>
                <a:moveTo>
                  <a:pt x="689" y="4754"/>
                </a:moveTo>
                <a:cubicBezTo>
                  <a:pt x="668" y="4754"/>
                  <a:pt x="646" y="4772"/>
                  <a:pt x="652" y="4798"/>
                </a:cubicBezTo>
                <a:cubicBezTo>
                  <a:pt x="657" y="4823"/>
                  <a:pt x="661" y="4848"/>
                  <a:pt x="665" y="4872"/>
                </a:cubicBezTo>
                <a:cubicBezTo>
                  <a:pt x="669" y="4891"/>
                  <a:pt x="683" y="4899"/>
                  <a:pt x="697" y="4899"/>
                </a:cubicBezTo>
                <a:cubicBezTo>
                  <a:pt x="718" y="4899"/>
                  <a:pt x="740" y="4882"/>
                  <a:pt x="734" y="4855"/>
                </a:cubicBezTo>
                <a:cubicBezTo>
                  <a:pt x="728" y="4829"/>
                  <a:pt x="723" y="4804"/>
                  <a:pt x="720" y="4780"/>
                </a:cubicBezTo>
                <a:cubicBezTo>
                  <a:pt x="716" y="4762"/>
                  <a:pt x="703" y="4754"/>
                  <a:pt x="689" y="4754"/>
                </a:cubicBezTo>
                <a:close/>
                <a:moveTo>
                  <a:pt x="11874" y="4783"/>
                </a:moveTo>
                <a:cubicBezTo>
                  <a:pt x="11847" y="4783"/>
                  <a:pt x="11820" y="4800"/>
                  <a:pt x="11820" y="4835"/>
                </a:cubicBezTo>
                <a:lnTo>
                  <a:pt x="11820" y="4850"/>
                </a:lnTo>
                <a:cubicBezTo>
                  <a:pt x="11820" y="4885"/>
                  <a:pt x="11847" y="4902"/>
                  <a:pt x="11874" y="4902"/>
                </a:cubicBezTo>
                <a:cubicBezTo>
                  <a:pt x="11900" y="4902"/>
                  <a:pt x="11927" y="4885"/>
                  <a:pt x="11927" y="4850"/>
                </a:cubicBezTo>
                <a:lnTo>
                  <a:pt x="11927" y="4835"/>
                </a:lnTo>
                <a:cubicBezTo>
                  <a:pt x="11927" y="4800"/>
                  <a:pt x="11900" y="4783"/>
                  <a:pt x="11874" y="4783"/>
                </a:cubicBezTo>
                <a:close/>
                <a:moveTo>
                  <a:pt x="15512" y="4807"/>
                </a:moveTo>
                <a:cubicBezTo>
                  <a:pt x="15489" y="4807"/>
                  <a:pt x="15464" y="4833"/>
                  <a:pt x="15479" y="4861"/>
                </a:cubicBezTo>
                <a:cubicBezTo>
                  <a:pt x="15484" y="4871"/>
                  <a:pt x="15489" y="4881"/>
                  <a:pt x="15494" y="4891"/>
                </a:cubicBezTo>
                <a:cubicBezTo>
                  <a:pt x="15501" y="4904"/>
                  <a:pt x="15511" y="4909"/>
                  <a:pt x="15522" y="4909"/>
                </a:cubicBezTo>
                <a:cubicBezTo>
                  <a:pt x="15545" y="4909"/>
                  <a:pt x="15570" y="4884"/>
                  <a:pt x="15556" y="4856"/>
                </a:cubicBezTo>
                <a:cubicBezTo>
                  <a:pt x="15551" y="4845"/>
                  <a:pt x="15546" y="4836"/>
                  <a:pt x="15540" y="4825"/>
                </a:cubicBezTo>
                <a:cubicBezTo>
                  <a:pt x="15534" y="4812"/>
                  <a:pt x="15523" y="4807"/>
                  <a:pt x="15512" y="4807"/>
                </a:cubicBezTo>
                <a:close/>
                <a:moveTo>
                  <a:pt x="22029" y="4842"/>
                </a:moveTo>
                <a:cubicBezTo>
                  <a:pt x="22011" y="4842"/>
                  <a:pt x="21994" y="4854"/>
                  <a:pt x="21994" y="4877"/>
                </a:cubicBezTo>
                <a:lnTo>
                  <a:pt x="21994" y="4892"/>
                </a:lnTo>
                <a:cubicBezTo>
                  <a:pt x="21994" y="4915"/>
                  <a:pt x="22011" y="4927"/>
                  <a:pt x="22029" y="4927"/>
                </a:cubicBezTo>
                <a:cubicBezTo>
                  <a:pt x="22047" y="4927"/>
                  <a:pt x="22065" y="4915"/>
                  <a:pt x="22065" y="4892"/>
                </a:cubicBezTo>
                <a:lnTo>
                  <a:pt x="22065" y="4877"/>
                </a:lnTo>
                <a:cubicBezTo>
                  <a:pt x="22065" y="4854"/>
                  <a:pt x="22047" y="4842"/>
                  <a:pt x="22029" y="4842"/>
                </a:cubicBezTo>
                <a:close/>
                <a:moveTo>
                  <a:pt x="13858" y="4880"/>
                </a:moveTo>
                <a:cubicBezTo>
                  <a:pt x="13812" y="4880"/>
                  <a:pt x="13812" y="4950"/>
                  <a:pt x="13858" y="4950"/>
                </a:cubicBezTo>
                <a:cubicBezTo>
                  <a:pt x="13904" y="4950"/>
                  <a:pt x="13904" y="4880"/>
                  <a:pt x="13858" y="4880"/>
                </a:cubicBezTo>
                <a:close/>
                <a:moveTo>
                  <a:pt x="12506" y="4786"/>
                </a:moveTo>
                <a:cubicBezTo>
                  <a:pt x="12489" y="4786"/>
                  <a:pt x="12471" y="4797"/>
                  <a:pt x="12471" y="4820"/>
                </a:cubicBezTo>
                <a:lnTo>
                  <a:pt x="12471" y="4927"/>
                </a:lnTo>
                <a:cubicBezTo>
                  <a:pt x="12470" y="4949"/>
                  <a:pt x="12488" y="4961"/>
                  <a:pt x="12505" y="4961"/>
                </a:cubicBezTo>
                <a:cubicBezTo>
                  <a:pt x="12523" y="4961"/>
                  <a:pt x="12541" y="4949"/>
                  <a:pt x="12542" y="4927"/>
                </a:cubicBezTo>
                <a:lnTo>
                  <a:pt x="12542" y="4820"/>
                </a:lnTo>
                <a:cubicBezTo>
                  <a:pt x="12542" y="4797"/>
                  <a:pt x="12524" y="4786"/>
                  <a:pt x="12506" y="4786"/>
                </a:cubicBezTo>
                <a:close/>
                <a:moveTo>
                  <a:pt x="24391" y="4833"/>
                </a:moveTo>
                <a:cubicBezTo>
                  <a:pt x="24368" y="4833"/>
                  <a:pt x="24346" y="4849"/>
                  <a:pt x="24339" y="4871"/>
                </a:cubicBezTo>
                <a:cubicBezTo>
                  <a:pt x="24334" y="4886"/>
                  <a:pt x="24329" y="4902"/>
                  <a:pt x="24323" y="4916"/>
                </a:cubicBezTo>
                <a:cubicBezTo>
                  <a:pt x="24313" y="4944"/>
                  <a:pt x="24334" y="4975"/>
                  <a:pt x="24360" y="4981"/>
                </a:cubicBezTo>
                <a:cubicBezTo>
                  <a:pt x="24365" y="4983"/>
                  <a:pt x="24369" y="4983"/>
                  <a:pt x="24374" y="4983"/>
                </a:cubicBezTo>
                <a:cubicBezTo>
                  <a:pt x="24397" y="4983"/>
                  <a:pt x="24418" y="4967"/>
                  <a:pt x="24425" y="4945"/>
                </a:cubicBezTo>
                <a:cubicBezTo>
                  <a:pt x="24430" y="4930"/>
                  <a:pt x="24435" y="4914"/>
                  <a:pt x="24441" y="4901"/>
                </a:cubicBezTo>
                <a:cubicBezTo>
                  <a:pt x="24451" y="4872"/>
                  <a:pt x="24430" y="4841"/>
                  <a:pt x="24404" y="4835"/>
                </a:cubicBezTo>
                <a:cubicBezTo>
                  <a:pt x="24400" y="4834"/>
                  <a:pt x="24395" y="4833"/>
                  <a:pt x="24391" y="4833"/>
                </a:cubicBezTo>
                <a:close/>
                <a:moveTo>
                  <a:pt x="4756" y="4900"/>
                </a:moveTo>
                <a:cubicBezTo>
                  <a:pt x="4748" y="4900"/>
                  <a:pt x="4740" y="4903"/>
                  <a:pt x="4732" y="4911"/>
                </a:cubicBezTo>
                <a:lnTo>
                  <a:pt x="4717" y="4927"/>
                </a:lnTo>
                <a:cubicBezTo>
                  <a:pt x="4691" y="4952"/>
                  <a:pt x="4715" y="4987"/>
                  <a:pt x="4742" y="4987"/>
                </a:cubicBezTo>
                <a:cubicBezTo>
                  <a:pt x="4750" y="4987"/>
                  <a:pt x="4759" y="4984"/>
                  <a:pt x="4766" y="4976"/>
                </a:cubicBezTo>
                <a:lnTo>
                  <a:pt x="4782" y="4960"/>
                </a:lnTo>
                <a:cubicBezTo>
                  <a:pt x="4806" y="4936"/>
                  <a:pt x="4783" y="4900"/>
                  <a:pt x="4756" y="4900"/>
                </a:cubicBezTo>
                <a:close/>
                <a:moveTo>
                  <a:pt x="6210" y="4918"/>
                </a:moveTo>
                <a:cubicBezTo>
                  <a:pt x="6164" y="4918"/>
                  <a:pt x="6164" y="4990"/>
                  <a:pt x="6210" y="4990"/>
                </a:cubicBezTo>
                <a:lnTo>
                  <a:pt x="6226" y="4990"/>
                </a:lnTo>
                <a:cubicBezTo>
                  <a:pt x="6272" y="4990"/>
                  <a:pt x="6272" y="4918"/>
                  <a:pt x="6226" y="4918"/>
                </a:cubicBezTo>
                <a:close/>
                <a:moveTo>
                  <a:pt x="19955" y="4911"/>
                </a:moveTo>
                <a:cubicBezTo>
                  <a:pt x="19938" y="4911"/>
                  <a:pt x="19920" y="4922"/>
                  <a:pt x="19920" y="4945"/>
                </a:cubicBezTo>
                <a:lnTo>
                  <a:pt x="19920" y="4960"/>
                </a:lnTo>
                <a:cubicBezTo>
                  <a:pt x="19920" y="4983"/>
                  <a:pt x="19938" y="4995"/>
                  <a:pt x="19956" y="4995"/>
                </a:cubicBezTo>
                <a:cubicBezTo>
                  <a:pt x="19974" y="4995"/>
                  <a:pt x="19992" y="4983"/>
                  <a:pt x="19992" y="4960"/>
                </a:cubicBezTo>
                <a:lnTo>
                  <a:pt x="19992" y="4945"/>
                </a:lnTo>
                <a:cubicBezTo>
                  <a:pt x="19992" y="4922"/>
                  <a:pt x="19973" y="4911"/>
                  <a:pt x="19955" y="4911"/>
                </a:cubicBezTo>
                <a:close/>
                <a:moveTo>
                  <a:pt x="6826" y="4876"/>
                </a:moveTo>
                <a:cubicBezTo>
                  <a:pt x="6803" y="4876"/>
                  <a:pt x="6780" y="4892"/>
                  <a:pt x="6775" y="4914"/>
                </a:cubicBezTo>
                <a:cubicBezTo>
                  <a:pt x="6766" y="4944"/>
                  <a:pt x="6783" y="4971"/>
                  <a:pt x="6812" y="4980"/>
                </a:cubicBezTo>
                <a:cubicBezTo>
                  <a:pt x="6827" y="4986"/>
                  <a:pt x="6841" y="4991"/>
                  <a:pt x="6856" y="4995"/>
                </a:cubicBezTo>
                <a:cubicBezTo>
                  <a:pt x="6860" y="4996"/>
                  <a:pt x="6865" y="4997"/>
                  <a:pt x="6869" y="4997"/>
                </a:cubicBezTo>
                <a:cubicBezTo>
                  <a:pt x="6893" y="4997"/>
                  <a:pt x="6916" y="4980"/>
                  <a:pt x="6922" y="4958"/>
                </a:cubicBezTo>
                <a:cubicBezTo>
                  <a:pt x="6929" y="4929"/>
                  <a:pt x="6912" y="4901"/>
                  <a:pt x="6885" y="4892"/>
                </a:cubicBezTo>
                <a:cubicBezTo>
                  <a:pt x="6869" y="4887"/>
                  <a:pt x="6855" y="4882"/>
                  <a:pt x="6840" y="4878"/>
                </a:cubicBezTo>
                <a:cubicBezTo>
                  <a:pt x="6836" y="4876"/>
                  <a:pt x="6831" y="4876"/>
                  <a:pt x="6826" y="4876"/>
                </a:cubicBezTo>
                <a:close/>
                <a:moveTo>
                  <a:pt x="3477" y="4925"/>
                </a:moveTo>
                <a:cubicBezTo>
                  <a:pt x="3466" y="4925"/>
                  <a:pt x="3456" y="4930"/>
                  <a:pt x="3449" y="4944"/>
                </a:cubicBezTo>
                <a:cubicBezTo>
                  <a:pt x="3444" y="4954"/>
                  <a:pt x="3438" y="4964"/>
                  <a:pt x="3433" y="4974"/>
                </a:cubicBezTo>
                <a:cubicBezTo>
                  <a:pt x="3419" y="5001"/>
                  <a:pt x="3443" y="5027"/>
                  <a:pt x="3466" y="5027"/>
                </a:cubicBezTo>
                <a:cubicBezTo>
                  <a:pt x="3477" y="5027"/>
                  <a:pt x="3487" y="5021"/>
                  <a:pt x="3494" y="5009"/>
                </a:cubicBezTo>
                <a:cubicBezTo>
                  <a:pt x="3499" y="4998"/>
                  <a:pt x="3504" y="4990"/>
                  <a:pt x="3510" y="4979"/>
                </a:cubicBezTo>
                <a:cubicBezTo>
                  <a:pt x="3524" y="4951"/>
                  <a:pt x="3500" y="4925"/>
                  <a:pt x="3477" y="4925"/>
                </a:cubicBezTo>
                <a:close/>
                <a:moveTo>
                  <a:pt x="14366" y="4957"/>
                </a:moveTo>
                <a:cubicBezTo>
                  <a:pt x="14356" y="4957"/>
                  <a:pt x="14348" y="4962"/>
                  <a:pt x="14342" y="4970"/>
                </a:cubicBezTo>
                <a:cubicBezTo>
                  <a:pt x="14340" y="4970"/>
                  <a:pt x="14339" y="4969"/>
                  <a:pt x="14337" y="4969"/>
                </a:cubicBezTo>
                <a:cubicBezTo>
                  <a:pt x="14303" y="4969"/>
                  <a:pt x="14290" y="5028"/>
                  <a:pt x="14330" y="5040"/>
                </a:cubicBezTo>
                <a:cubicBezTo>
                  <a:pt x="14337" y="5042"/>
                  <a:pt x="14343" y="5043"/>
                  <a:pt x="14348" y="5043"/>
                </a:cubicBezTo>
                <a:cubicBezTo>
                  <a:pt x="14373" y="5043"/>
                  <a:pt x="14394" y="5026"/>
                  <a:pt x="14404" y="5002"/>
                </a:cubicBezTo>
                <a:cubicBezTo>
                  <a:pt x="14411" y="4984"/>
                  <a:pt x="14396" y="4964"/>
                  <a:pt x="14379" y="4959"/>
                </a:cubicBezTo>
                <a:cubicBezTo>
                  <a:pt x="14374" y="4958"/>
                  <a:pt x="14370" y="4957"/>
                  <a:pt x="14366" y="4957"/>
                </a:cubicBezTo>
                <a:close/>
                <a:moveTo>
                  <a:pt x="9006" y="4942"/>
                </a:moveTo>
                <a:cubicBezTo>
                  <a:pt x="8983" y="4942"/>
                  <a:pt x="8958" y="4967"/>
                  <a:pt x="8972" y="4996"/>
                </a:cubicBezTo>
                <a:cubicBezTo>
                  <a:pt x="8977" y="5006"/>
                  <a:pt x="8982" y="5016"/>
                  <a:pt x="8988" y="5026"/>
                </a:cubicBezTo>
                <a:cubicBezTo>
                  <a:pt x="8994" y="5039"/>
                  <a:pt x="9005" y="5044"/>
                  <a:pt x="9015" y="5044"/>
                </a:cubicBezTo>
                <a:cubicBezTo>
                  <a:pt x="9039" y="5044"/>
                  <a:pt x="9064" y="5019"/>
                  <a:pt x="9049" y="4991"/>
                </a:cubicBezTo>
                <a:cubicBezTo>
                  <a:pt x="9044" y="4980"/>
                  <a:pt x="9039" y="4971"/>
                  <a:pt x="9034" y="4960"/>
                </a:cubicBezTo>
                <a:cubicBezTo>
                  <a:pt x="9027" y="4947"/>
                  <a:pt x="9017" y="4942"/>
                  <a:pt x="9006" y="4942"/>
                </a:cubicBezTo>
                <a:close/>
                <a:moveTo>
                  <a:pt x="11334" y="4975"/>
                </a:moveTo>
                <a:cubicBezTo>
                  <a:pt x="11265" y="4975"/>
                  <a:pt x="11265" y="5082"/>
                  <a:pt x="11334" y="5082"/>
                </a:cubicBezTo>
                <a:cubicBezTo>
                  <a:pt x="11402" y="5082"/>
                  <a:pt x="11402" y="4975"/>
                  <a:pt x="11334" y="4975"/>
                </a:cubicBezTo>
                <a:close/>
                <a:moveTo>
                  <a:pt x="15817" y="5019"/>
                </a:moveTo>
                <a:cubicBezTo>
                  <a:pt x="15811" y="5019"/>
                  <a:pt x="15806" y="5020"/>
                  <a:pt x="15800" y="5021"/>
                </a:cubicBezTo>
                <a:cubicBezTo>
                  <a:pt x="15759" y="5030"/>
                  <a:pt x="15771" y="5089"/>
                  <a:pt x="15809" y="5090"/>
                </a:cubicBezTo>
                <a:cubicBezTo>
                  <a:pt x="15815" y="5100"/>
                  <a:pt x="15827" y="5106"/>
                  <a:pt x="15838" y="5106"/>
                </a:cubicBezTo>
                <a:cubicBezTo>
                  <a:pt x="15845" y="5106"/>
                  <a:pt x="15851" y="5104"/>
                  <a:pt x="15856" y="5101"/>
                </a:cubicBezTo>
                <a:cubicBezTo>
                  <a:pt x="15874" y="5090"/>
                  <a:pt x="15877" y="5069"/>
                  <a:pt x="15869" y="5053"/>
                </a:cubicBezTo>
                <a:cubicBezTo>
                  <a:pt x="15858" y="5030"/>
                  <a:pt x="15838" y="5019"/>
                  <a:pt x="15817" y="5019"/>
                </a:cubicBezTo>
                <a:close/>
                <a:moveTo>
                  <a:pt x="13406" y="5030"/>
                </a:moveTo>
                <a:cubicBezTo>
                  <a:pt x="13389" y="5030"/>
                  <a:pt x="13371" y="5041"/>
                  <a:pt x="13371" y="5064"/>
                </a:cubicBezTo>
                <a:lnTo>
                  <a:pt x="13371" y="5080"/>
                </a:lnTo>
                <a:cubicBezTo>
                  <a:pt x="13371" y="5103"/>
                  <a:pt x="13388" y="5114"/>
                  <a:pt x="13406" y="5114"/>
                </a:cubicBezTo>
                <a:cubicBezTo>
                  <a:pt x="13423" y="5114"/>
                  <a:pt x="13441" y="5103"/>
                  <a:pt x="13441" y="5080"/>
                </a:cubicBezTo>
                <a:lnTo>
                  <a:pt x="13441" y="5064"/>
                </a:lnTo>
                <a:cubicBezTo>
                  <a:pt x="13441" y="5041"/>
                  <a:pt x="13424" y="5030"/>
                  <a:pt x="13406" y="5030"/>
                </a:cubicBezTo>
                <a:close/>
                <a:moveTo>
                  <a:pt x="16135" y="5019"/>
                </a:moveTo>
                <a:cubicBezTo>
                  <a:pt x="16124" y="5019"/>
                  <a:pt x="16114" y="5025"/>
                  <a:pt x="16107" y="5038"/>
                </a:cubicBezTo>
                <a:cubicBezTo>
                  <a:pt x="16102" y="5048"/>
                  <a:pt x="16097" y="5058"/>
                  <a:pt x="16091" y="5068"/>
                </a:cubicBezTo>
                <a:cubicBezTo>
                  <a:pt x="16077" y="5096"/>
                  <a:pt x="16102" y="5121"/>
                  <a:pt x="16125" y="5121"/>
                </a:cubicBezTo>
                <a:cubicBezTo>
                  <a:pt x="16136" y="5121"/>
                  <a:pt x="16147" y="5116"/>
                  <a:pt x="16153" y="5103"/>
                </a:cubicBezTo>
                <a:cubicBezTo>
                  <a:pt x="16158" y="5092"/>
                  <a:pt x="16164" y="5082"/>
                  <a:pt x="16169" y="5074"/>
                </a:cubicBezTo>
                <a:cubicBezTo>
                  <a:pt x="16183" y="5045"/>
                  <a:pt x="16159" y="5019"/>
                  <a:pt x="16135" y="5019"/>
                </a:cubicBezTo>
                <a:close/>
                <a:moveTo>
                  <a:pt x="491" y="5024"/>
                </a:moveTo>
                <a:cubicBezTo>
                  <a:pt x="468" y="5024"/>
                  <a:pt x="444" y="5049"/>
                  <a:pt x="458" y="5077"/>
                </a:cubicBezTo>
                <a:cubicBezTo>
                  <a:pt x="463" y="5087"/>
                  <a:pt x="469" y="5097"/>
                  <a:pt x="474" y="5107"/>
                </a:cubicBezTo>
                <a:cubicBezTo>
                  <a:pt x="480" y="5120"/>
                  <a:pt x="491" y="5125"/>
                  <a:pt x="501" y="5125"/>
                </a:cubicBezTo>
                <a:cubicBezTo>
                  <a:pt x="525" y="5125"/>
                  <a:pt x="549" y="5100"/>
                  <a:pt x="535" y="5071"/>
                </a:cubicBezTo>
                <a:cubicBezTo>
                  <a:pt x="528" y="5061"/>
                  <a:pt x="524" y="5053"/>
                  <a:pt x="519" y="5042"/>
                </a:cubicBezTo>
                <a:cubicBezTo>
                  <a:pt x="512" y="5029"/>
                  <a:pt x="502" y="5024"/>
                  <a:pt x="491" y="5024"/>
                </a:cubicBezTo>
                <a:close/>
                <a:moveTo>
                  <a:pt x="70" y="5070"/>
                </a:moveTo>
                <a:cubicBezTo>
                  <a:pt x="57" y="5070"/>
                  <a:pt x="44" y="5089"/>
                  <a:pt x="57" y="5101"/>
                </a:cubicBezTo>
                <a:lnTo>
                  <a:pt x="102" y="5145"/>
                </a:lnTo>
                <a:cubicBezTo>
                  <a:pt x="105" y="5148"/>
                  <a:pt x="110" y="5150"/>
                  <a:pt x="113" y="5150"/>
                </a:cubicBezTo>
                <a:cubicBezTo>
                  <a:pt x="127" y="5150"/>
                  <a:pt x="138" y="5133"/>
                  <a:pt x="126" y="5121"/>
                </a:cubicBezTo>
                <a:lnTo>
                  <a:pt x="82" y="5076"/>
                </a:lnTo>
                <a:cubicBezTo>
                  <a:pt x="78" y="5072"/>
                  <a:pt x="74" y="5070"/>
                  <a:pt x="70" y="5070"/>
                </a:cubicBezTo>
                <a:close/>
                <a:moveTo>
                  <a:pt x="23276" y="5072"/>
                </a:moveTo>
                <a:cubicBezTo>
                  <a:pt x="23258" y="5072"/>
                  <a:pt x="23240" y="5084"/>
                  <a:pt x="23240" y="5107"/>
                </a:cubicBezTo>
                <a:lnTo>
                  <a:pt x="23240" y="5123"/>
                </a:lnTo>
                <a:cubicBezTo>
                  <a:pt x="23240" y="5146"/>
                  <a:pt x="23258" y="5157"/>
                  <a:pt x="23276" y="5157"/>
                </a:cubicBezTo>
                <a:cubicBezTo>
                  <a:pt x="23294" y="5157"/>
                  <a:pt x="23311" y="5146"/>
                  <a:pt x="23311" y="5123"/>
                </a:cubicBezTo>
                <a:lnTo>
                  <a:pt x="23311" y="5107"/>
                </a:lnTo>
                <a:cubicBezTo>
                  <a:pt x="23311" y="5084"/>
                  <a:pt x="23294" y="5072"/>
                  <a:pt x="23276" y="5072"/>
                </a:cubicBezTo>
                <a:close/>
                <a:moveTo>
                  <a:pt x="6729" y="5059"/>
                </a:moveTo>
                <a:cubicBezTo>
                  <a:pt x="6723" y="5059"/>
                  <a:pt x="6717" y="5061"/>
                  <a:pt x="6710" y="5065"/>
                </a:cubicBezTo>
                <a:cubicBezTo>
                  <a:pt x="6694" y="5076"/>
                  <a:pt x="6681" y="5085"/>
                  <a:pt x="6666" y="5096"/>
                </a:cubicBezTo>
                <a:cubicBezTo>
                  <a:pt x="6634" y="5117"/>
                  <a:pt x="6654" y="5163"/>
                  <a:pt x="6684" y="5163"/>
                </a:cubicBezTo>
                <a:cubicBezTo>
                  <a:pt x="6689" y="5163"/>
                  <a:pt x="6696" y="5161"/>
                  <a:pt x="6702" y="5157"/>
                </a:cubicBezTo>
                <a:cubicBezTo>
                  <a:pt x="6717" y="5147"/>
                  <a:pt x="6731" y="5137"/>
                  <a:pt x="6746" y="5127"/>
                </a:cubicBezTo>
                <a:cubicBezTo>
                  <a:pt x="6779" y="5106"/>
                  <a:pt x="6759" y="5059"/>
                  <a:pt x="6729" y="5059"/>
                </a:cubicBezTo>
                <a:close/>
                <a:moveTo>
                  <a:pt x="18209" y="5039"/>
                </a:moveTo>
                <a:cubicBezTo>
                  <a:pt x="18198" y="5039"/>
                  <a:pt x="18187" y="5045"/>
                  <a:pt x="18180" y="5058"/>
                </a:cubicBezTo>
                <a:cubicBezTo>
                  <a:pt x="18170" y="5077"/>
                  <a:pt x="18160" y="5098"/>
                  <a:pt x="18150" y="5118"/>
                </a:cubicBezTo>
                <a:cubicBezTo>
                  <a:pt x="18137" y="5146"/>
                  <a:pt x="18162" y="5172"/>
                  <a:pt x="18185" y="5172"/>
                </a:cubicBezTo>
                <a:cubicBezTo>
                  <a:pt x="18195" y="5172"/>
                  <a:pt x="18205" y="5166"/>
                  <a:pt x="18212" y="5153"/>
                </a:cubicBezTo>
                <a:cubicBezTo>
                  <a:pt x="18222" y="5133"/>
                  <a:pt x="18232" y="5112"/>
                  <a:pt x="18242" y="5092"/>
                </a:cubicBezTo>
                <a:cubicBezTo>
                  <a:pt x="18256" y="5064"/>
                  <a:pt x="18232" y="5039"/>
                  <a:pt x="18209" y="5039"/>
                </a:cubicBezTo>
                <a:close/>
                <a:moveTo>
                  <a:pt x="13062" y="5118"/>
                </a:moveTo>
                <a:cubicBezTo>
                  <a:pt x="13044" y="5118"/>
                  <a:pt x="13026" y="5129"/>
                  <a:pt x="13026" y="5152"/>
                </a:cubicBezTo>
                <a:lnTo>
                  <a:pt x="13026" y="5168"/>
                </a:lnTo>
                <a:cubicBezTo>
                  <a:pt x="13026" y="5191"/>
                  <a:pt x="13044" y="5202"/>
                  <a:pt x="13062" y="5202"/>
                </a:cubicBezTo>
                <a:cubicBezTo>
                  <a:pt x="13080" y="5202"/>
                  <a:pt x="13097" y="5191"/>
                  <a:pt x="13097" y="5168"/>
                </a:cubicBezTo>
                <a:lnTo>
                  <a:pt x="13097" y="5152"/>
                </a:lnTo>
                <a:cubicBezTo>
                  <a:pt x="13097" y="5129"/>
                  <a:pt x="13080" y="5118"/>
                  <a:pt x="13062" y="5118"/>
                </a:cubicBezTo>
                <a:close/>
                <a:moveTo>
                  <a:pt x="10805" y="5104"/>
                </a:moveTo>
                <a:cubicBezTo>
                  <a:pt x="10800" y="5104"/>
                  <a:pt x="10795" y="5104"/>
                  <a:pt x="10791" y="5106"/>
                </a:cubicBezTo>
                <a:cubicBezTo>
                  <a:pt x="10775" y="5111"/>
                  <a:pt x="10761" y="5116"/>
                  <a:pt x="10747" y="5122"/>
                </a:cubicBezTo>
                <a:cubicBezTo>
                  <a:pt x="10720" y="5131"/>
                  <a:pt x="10701" y="5158"/>
                  <a:pt x="10710" y="5187"/>
                </a:cubicBezTo>
                <a:cubicBezTo>
                  <a:pt x="10716" y="5208"/>
                  <a:pt x="10738" y="5226"/>
                  <a:pt x="10761" y="5226"/>
                </a:cubicBezTo>
                <a:cubicBezTo>
                  <a:pt x="10765" y="5226"/>
                  <a:pt x="10770" y="5225"/>
                  <a:pt x="10775" y="5223"/>
                </a:cubicBezTo>
                <a:cubicBezTo>
                  <a:pt x="10791" y="5218"/>
                  <a:pt x="10805" y="5213"/>
                  <a:pt x="10820" y="5208"/>
                </a:cubicBezTo>
                <a:cubicBezTo>
                  <a:pt x="10847" y="5199"/>
                  <a:pt x="10864" y="5171"/>
                  <a:pt x="10857" y="5143"/>
                </a:cubicBezTo>
                <a:cubicBezTo>
                  <a:pt x="10850" y="5121"/>
                  <a:pt x="10828" y="5104"/>
                  <a:pt x="10805" y="5104"/>
                </a:cubicBezTo>
                <a:close/>
                <a:moveTo>
                  <a:pt x="22296" y="5173"/>
                </a:moveTo>
                <a:cubicBezTo>
                  <a:pt x="22253" y="5173"/>
                  <a:pt x="22254" y="5243"/>
                  <a:pt x="22298" y="5243"/>
                </a:cubicBezTo>
                <a:cubicBezTo>
                  <a:pt x="22344" y="5243"/>
                  <a:pt x="22344" y="5173"/>
                  <a:pt x="22298" y="5173"/>
                </a:cubicBezTo>
                <a:cubicBezTo>
                  <a:pt x="22298" y="5173"/>
                  <a:pt x="22297" y="5173"/>
                  <a:pt x="22296" y="5173"/>
                </a:cubicBezTo>
                <a:close/>
                <a:moveTo>
                  <a:pt x="15027" y="5181"/>
                </a:moveTo>
                <a:cubicBezTo>
                  <a:pt x="14981" y="5181"/>
                  <a:pt x="14981" y="5253"/>
                  <a:pt x="15027" y="5253"/>
                </a:cubicBezTo>
                <a:cubicBezTo>
                  <a:pt x="15073" y="5253"/>
                  <a:pt x="15073" y="5181"/>
                  <a:pt x="15027" y="5181"/>
                </a:cubicBezTo>
                <a:close/>
                <a:moveTo>
                  <a:pt x="7360" y="5197"/>
                </a:moveTo>
                <a:cubicBezTo>
                  <a:pt x="7315" y="5197"/>
                  <a:pt x="7315" y="5268"/>
                  <a:pt x="7360" y="5268"/>
                </a:cubicBezTo>
                <a:lnTo>
                  <a:pt x="7390" y="5268"/>
                </a:lnTo>
                <a:cubicBezTo>
                  <a:pt x="7390" y="5268"/>
                  <a:pt x="7391" y="5268"/>
                  <a:pt x="7391" y="5268"/>
                </a:cubicBezTo>
                <a:cubicBezTo>
                  <a:pt x="7435" y="5268"/>
                  <a:pt x="7435" y="5197"/>
                  <a:pt x="7390" y="5197"/>
                </a:cubicBezTo>
                <a:close/>
                <a:moveTo>
                  <a:pt x="4246" y="5186"/>
                </a:moveTo>
                <a:cubicBezTo>
                  <a:pt x="4228" y="5186"/>
                  <a:pt x="4211" y="5197"/>
                  <a:pt x="4211" y="5220"/>
                </a:cubicBezTo>
                <a:lnTo>
                  <a:pt x="4211" y="5236"/>
                </a:lnTo>
                <a:cubicBezTo>
                  <a:pt x="4211" y="5258"/>
                  <a:pt x="4228" y="5270"/>
                  <a:pt x="4246" y="5270"/>
                </a:cubicBezTo>
                <a:cubicBezTo>
                  <a:pt x="4264" y="5270"/>
                  <a:pt x="4282" y="5258"/>
                  <a:pt x="4282" y="5236"/>
                </a:cubicBezTo>
                <a:lnTo>
                  <a:pt x="4282" y="5220"/>
                </a:lnTo>
                <a:cubicBezTo>
                  <a:pt x="4282" y="5197"/>
                  <a:pt x="4264" y="5186"/>
                  <a:pt x="4246" y="5186"/>
                </a:cubicBezTo>
                <a:close/>
                <a:moveTo>
                  <a:pt x="4907" y="5172"/>
                </a:moveTo>
                <a:cubicBezTo>
                  <a:pt x="4889" y="5172"/>
                  <a:pt x="4872" y="5184"/>
                  <a:pt x="4872" y="5207"/>
                </a:cubicBezTo>
                <a:lnTo>
                  <a:pt x="4872" y="5237"/>
                </a:lnTo>
                <a:cubicBezTo>
                  <a:pt x="4871" y="5260"/>
                  <a:pt x="4889" y="5272"/>
                  <a:pt x="4907" y="5272"/>
                </a:cubicBezTo>
                <a:cubicBezTo>
                  <a:pt x="4925" y="5272"/>
                  <a:pt x="4943" y="5260"/>
                  <a:pt x="4943" y="5237"/>
                </a:cubicBezTo>
                <a:lnTo>
                  <a:pt x="4943" y="5207"/>
                </a:lnTo>
                <a:cubicBezTo>
                  <a:pt x="4943" y="5184"/>
                  <a:pt x="4925" y="5172"/>
                  <a:pt x="4907" y="5172"/>
                </a:cubicBezTo>
                <a:close/>
                <a:moveTo>
                  <a:pt x="3930" y="5186"/>
                </a:moveTo>
                <a:cubicBezTo>
                  <a:pt x="3925" y="5186"/>
                  <a:pt x="3919" y="5187"/>
                  <a:pt x="3913" y="5190"/>
                </a:cubicBezTo>
                <a:cubicBezTo>
                  <a:pt x="3903" y="5195"/>
                  <a:pt x="3894" y="5200"/>
                  <a:pt x="3884" y="5206"/>
                </a:cubicBezTo>
                <a:cubicBezTo>
                  <a:pt x="3849" y="5224"/>
                  <a:pt x="3870" y="5272"/>
                  <a:pt x="3902" y="5272"/>
                </a:cubicBezTo>
                <a:cubicBezTo>
                  <a:pt x="3907" y="5272"/>
                  <a:pt x="3913" y="5270"/>
                  <a:pt x="3918" y="5267"/>
                </a:cubicBezTo>
                <a:cubicBezTo>
                  <a:pt x="3929" y="5262"/>
                  <a:pt x="3938" y="5256"/>
                  <a:pt x="3949" y="5252"/>
                </a:cubicBezTo>
                <a:cubicBezTo>
                  <a:pt x="3984" y="5234"/>
                  <a:pt x="3962" y="5186"/>
                  <a:pt x="3930" y="5186"/>
                </a:cubicBezTo>
                <a:close/>
                <a:moveTo>
                  <a:pt x="5537" y="5173"/>
                </a:moveTo>
                <a:cubicBezTo>
                  <a:pt x="5531" y="5173"/>
                  <a:pt x="5524" y="5175"/>
                  <a:pt x="5518" y="5179"/>
                </a:cubicBezTo>
                <a:cubicBezTo>
                  <a:pt x="5503" y="5190"/>
                  <a:pt x="5488" y="5200"/>
                  <a:pt x="5473" y="5210"/>
                </a:cubicBezTo>
                <a:cubicBezTo>
                  <a:pt x="5442" y="5231"/>
                  <a:pt x="5461" y="5277"/>
                  <a:pt x="5490" y="5277"/>
                </a:cubicBezTo>
                <a:cubicBezTo>
                  <a:pt x="5496" y="5277"/>
                  <a:pt x="5502" y="5275"/>
                  <a:pt x="5509" y="5270"/>
                </a:cubicBezTo>
                <a:cubicBezTo>
                  <a:pt x="5523" y="5260"/>
                  <a:pt x="5539" y="5250"/>
                  <a:pt x="5553" y="5241"/>
                </a:cubicBezTo>
                <a:cubicBezTo>
                  <a:pt x="5585" y="5219"/>
                  <a:pt x="5566" y="5173"/>
                  <a:pt x="5537" y="5173"/>
                </a:cubicBezTo>
                <a:close/>
                <a:moveTo>
                  <a:pt x="19384" y="5159"/>
                </a:moveTo>
                <a:cubicBezTo>
                  <a:pt x="19375" y="5159"/>
                  <a:pt x="19365" y="5162"/>
                  <a:pt x="19357" y="5166"/>
                </a:cubicBezTo>
                <a:cubicBezTo>
                  <a:pt x="19346" y="5171"/>
                  <a:pt x="19337" y="5176"/>
                  <a:pt x="19326" y="5181"/>
                </a:cubicBezTo>
                <a:cubicBezTo>
                  <a:pt x="19300" y="5195"/>
                  <a:pt x="19294" y="5230"/>
                  <a:pt x="19306" y="5255"/>
                </a:cubicBezTo>
                <a:cubicBezTo>
                  <a:pt x="19317" y="5272"/>
                  <a:pt x="19335" y="5281"/>
                  <a:pt x="19353" y="5281"/>
                </a:cubicBezTo>
                <a:cubicBezTo>
                  <a:pt x="19362" y="5281"/>
                  <a:pt x="19371" y="5279"/>
                  <a:pt x="19380" y="5275"/>
                </a:cubicBezTo>
                <a:cubicBezTo>
                  <a:pt x="19390" y="5269"/>
                  <a:pt x="19400" y="5264"/>
                  <a:pt x="19410" y="5259"/>
                </a:cubicBezTo>
                <a:cubicBezTo>
                  <a:pt x="19436" y="5246"/>
                  <a:pt x="19443" y="5210"/>
                  <a:pt x="19430" y="5186"/>
                </a:cubicBezTo>
                <a:cubicBezTo>
                  <a:pt x="19420" y="5168"/>
                  <a:pt x="19402" y="5159"/>
                  <a:pt x="19384" y="5159"/>
                </a:cubicBezTo>
                <a:close/>
                <a:moveTo>
                  <a:pt x="21637" y="5247"/>
                </a:moveTo>
                <a:cubicBezTo>
                  <a:pt x="21614" y="5247"/>
                  <a:pt x="21614" y="5283"/>
                  <a:pt x="21637" y="5283"/>
                </a:cubicBezTo>
                <a:cubicBezTo>
                  <a:pt x="21638" y="5283"/>
                  <a:pt x="21638" y="5283"/>
                  <a:pt x="21638" y="5283"/>
                </a:cubicBezTo>
                <a:cubicBezTo>
                  <a:pt x="21659" y="5283"/>
                  <a:pt x="21661" y="5248"/>
                  <a:pt x="21637" y="5247"/>
                </a:cubicBezTo>
                <a:close/>
                <a:moveTo>
                  <a:pt x="20375" y="5182"/>
                </a:moveTo>
                <a:cubicBezTo>
                  <a:pt x="20349" y="5182"/>
                  <a:pt x="20325" y="5218"/>
                  <a:pt x="20349" y="5243"/>
                </a:cubicBezTo>
                <a:cubicBezTo>
                  <a:pt x="20359" y="5254"/>
                  <a:pt x="20369" y="5264"/>
                  <a:pt x="20378" y="5274"/>
                </a:cubicBezTo>
                <a:cubicBezTo>
                  <a:pt x="20385" y="5281"/>
                  <a:pt x="20394" y="5284"/>
                  <a:pt x="20402" y="5284"/>
                </a:cubicBezTo>
                <a:cubicBezTo>
                  <a:pt x="20428" y="5284"/>
                  <a:pt x="20452" y="5249"/>
                  <a:pt x="20427" y="5223"/>
                </a:cubicBezTo>
                <a:cubicBezTo>
                  <a:pt x="20417" y="5213"/>
                  <a:pt x="20407" y="5202"/>
                  <a:pt x="20399" y="5194"/>
                </a:cubicBezTo>
                <a:cubicBezTo>
                  <a:pt x="20392" y="5186"/>
                  <a:pt x="20383" y="5182"/>
                  <a:pt x="20375" y="5182"/>
                </a:cubicBezTo>
                <a:close/>
                <a:moveTo>
                  <a:pt x="2579" y="5193"/>
                </a:moveTo>
                <a:cubicBezTo>
                  <a:pt x="2573" y="5193"/>
                  <a:pt x="2567" y="5195"/>
                  <a:pt x="2561" y="5199"/>
                </a:cubicBezTo>
                <a:cubicBezTo>
                  <a:pt x="2545" y="5210"/>
                  <a:pt x="2530" y="5218"/>
                  <a:pt x="2517" y="5229"/>
                </a:cubicBezTo>
                <a:cubicBezTo>
                  <a:pt x="2484" y="5250"/>
                  <a:pt x="2504" y="5296"/>
                  <a:pt x="2533" y="5296"/>
                </a:cubicBezTo>
                <a:cubicBezTo>
                  <a:pt x="2539" y="5296"/>
                  <a:pt x="2545" y="5294"/>
                  <a:pt x="2551" y="5290"/>
                </a:cubicBezTo>
                <a:cubicBezTo>
                  <a:pt x="2567" y="5280"/>
                  <a:pt x="2582" y="5270"/>
                  <a:pt x="2596" y="5260"/>
                </a:cubicBezTo>
                <a:cubicBezTo>
                  <a:pt x="2628" y="5240"/>
                  <a:pt x="2608" y="5193"/>
                  <a:pt x="2579" y="5193"/>
                </a:cubicBezTo>
                <a:close/>
                <a:moveTo>
                  <a:pt x="9505" y="5153"/>
                </a:moveTo>
                <a:cubicBezTo>
                  <a:pt x="9484" y="5153"/>
                  <a:pt x="9462" y="5171"/>
                  <a:pt x="9467" y="5197"/>
                </a:cubicBezTo>
                <a:cubicBezTo>
                  <a:pt x="9473" y="5222"/>
                  <a:pt x="9478" y="5247"/>
                  <a:pt x="9481" y="5273"/>
                </a:cubicBezTo>
                <a:cubicBezTo>
                  <a:pt x="9484" y="5291"/>
                  <a:pt x="9498" y="5299"/>
                  <a:pt x="9512" y="5299"/>
                </a:cubicBezTo>
                <a:cubicBezTo>
                  <a:pt x="9532" y="5299"/>
                  <a:pt x="9555" y="5281"/>
                  <a:pt x="9549" y="5254"/>
                </a:cubicBezTo>
                <a:cubicBezTo>
                  <a:pt x="9544" y="5229"/>
                  <a:pt x="9539" y="5204"/>
                  <a:pt x="9535" y="5179"/>
                </a:cubicBezTo>
                <a:cubicBezTo>
                  <a:pt x="9532" y="5161"/>
                  <a:pt x="9518" y="5153"/>
                  <a:pt x="9505" y="5153"/>
                </a:cubicBezTo>
                <a:close/>
                <a:moveTo>
                  <a:pt x="13571" y="5298"/>
                </a:moveTo>
                <a:cubicBezTo>
                  <a:pt x="13563" y="5298"/>
                  <a:pt x="13554" y="5301"/>
                  <a:pt x="13547" y="5309"/>
                </a:cubicBezTo>
                <a:lnTo>
                  <a:pt x="13532" y="5325"/>
                </a:lnTo>
                <a:cubicBezTo>
                  <a:pt x="13506" y="5350"/>
                  <a:pt x="13530" y="5385"/>
                  <a:pt x="13557" y="5385"/>
                </a:cubicBezTo>
                <a:cubicBezTo>
                  <a:pt x="13565" y="5385"/>
                  <a:pt x="13574" y="5382"/>
                  <a:pt x="13581" y="5374"/>
                </a:cubicBezTo>
                <a:lnTo>
                  <a:pt x="13597" y="5358"/>
                </a:lnTo>
                <a:cubicBezTo>
                  <a:pt x="13622" y="5334"/>
                  <a:pt x="13598" y="5298"/>
                  <a:pt x="13571" y="5298"/>
                </a:cubicBezTo>
                <a:close/>
                <a:moveTo>
                  <a:pt x="18707" y="5266"/>
                </a:moveTo>
                <a:cubicBezTo>
                  <a:pt x="18680" y="5266"/>
                  <a:pt x="18653" y="5283"/>
                  <a:pt x="18653" y="5318"/>
                </a:cubicBezTo>
                <a:lnTo>
                  <a:pt x="18653" y="5348"/>
                </a:lnTo>
                <a:cubicBezTo>
                  <a:pt x="18654" y="5382"/>
                  <a:pt x="18681" y="5399"/>
                  <a:pt x="18707" y="5399"/>
                </a:cubicBezTo>
                <a:cubicBezTo>
                  <a:pt x="18734" y="5399"/>
                  <a:pt x="18761" y="5382"/>
                  <a:pt x="18761" y="5348"/>
                </a:cubicBezTo>
                <a:lnTo>
                  <a:pt x="18761" y="5318"/>
                </a:lnTo>
                <a:cubicBezTo>
                  <a:pt x="18761" y="5283"/>
                  <a:pt x="18734" y="5266"/>
                  <a:pt x="18707" y="5266"/>
                </a:cubicBezTo>
                <a:close/>
                <a:moveTo>
                  <a:pt x="19655" y="5317"/>
                </a:moveTo>
                <a:cubicBezTo>
                  <a:pt x="19637" y="5317"/>
                  <a:pt x="19620" y="5328"/>
                  <a:pt x="19620" y="5351"/>
                </a:cubicBezTo>
                <a:lnTo>
                  <a:pt x="19620" y="5367"/>
                </a:lnTo>
                <a:cubicBezTo>
                  <a:pt x="19619" y="5389"/>
                  <a:pt x="19637" y="5400"/>
                  <a:pt x="19655" y="5400"/>
                </a:cubicBezTo>
                <a:cubicBezTo>
                  <a:pt x="19672" y="5400"/>
                  <a:pt x="19690" y="5389"/>
                  <a:pt x="19690" y="5367"/>
                </a:cubicBezTo>
                <a:lnTo>
                  <a:pt x="19690" y="5351"/>
                </a:lnTo>
                <a:cubicBezTo>
                  <a:pt x="19690" y="5328"/>
                  <a:pt x="19672" y="5317"/>
                  <a:pt x="19655" y="5317"/>
                </a:cubicBezTo>
                <a:close/>
                <a:moveTo>
                  <a:pt x="3208" y="5332"/>
                </a:moveTo>
                <a:cubicBezTo>
                  <a:pt x="3163" y="5332"/>
                  <a:pt x="3163" y="5404"/>
                  <a:pt x="3209" y="5404"/>
                </a:cubicBezTo>
                <a:lnTo>
                  <a:pt x="3239" y="5404"/>
                </a:lnTo>
                <a:cubicBezTo>
                  <a:pt x="3284" y="5404"/>
                  <a:pt x="3284" y="5332"/>
                  <a:pt x="3239" y="5332"/>
                </a:cubicBezTo>
                <a:lnTo>
                  <a:pt x="3209" y="5332"/>
                </a:lnTo>
                <a:cubicBezTo>
                  <a:pt x="3209" y="5332"/>
                  <a:pt x="3208" y="5332"/>
                  <a:pt x="3208" y="5332"/>
                </a:cubicBezTo>
                <a:close/>
                <a:moveTo>
                  <a:pt x="12290" y="5324"/>
                </a:moveTo>
                <a:cubicBezTo>
                  <a:pt x="12280" y="5324"/>
                  <a:pt x="12269" y="5330"/>
                  <a:pt x="12262" y="5343"/>
                </a:cubicBezTo>
                <a:cubicBezTo>
                  <a:pt x="12257" y="5353"/>
                  <a:pt x="12252" y="5363"/>
                  <a:pt x="12247" y="5373"/>
                </a:cubicBezTo>
                <a:cubicBezTo>
                  <a:pt x="12232" y="5401"/>
                  <a:pt x="12257" y="5426"/>
                  <a:pt x="12280" y="5426"/>
                </a:cubicBezTo>
                <a:cubicBezTo>
                  <a:pt x="12291" y="5426"/>
                  <a:pt x="12302" y="5421"/>
                  <a:pt x="12308" y="5409"/>
                </a:cubicBezTo>
                <a:cubicBezTo>
                  <a:pt x="12314" y="5398"/>
                  <a:pt x="12319" y="5389"/>
                  <a:pt x="12324" y="5378"/>
                </a:cubicBezTo>
                <a:cubicBezTo>
                  <a:pt x="12339" y="5350"/>
                  <a:pt x="12314" y="5324"/>
                  <a:pt x="12290" y="5324"/>
                </a:cubicBezTo>
                <a:close/>
                <a:moveTo>
                  <a:pt x="24957" y="5410"/>
                </a:moveTo>
                <a:cubicBezTo>
                  <a:pt x="24935" y="5410"/>
                  <a:pt x="24935" y="5445"/>
                  <a:pt x="24957" y="5445"/>
                </a:cubicBezTo>
                <a:cubicBezTo>
                  <a:pt x="24979" y="5445"/>
                  <a:pt x="24979" y="5410"/>
                  <a:pt x="24957" y="5410"/>
                </a:cubicBezTo>
                <a:close/>
                <a:moveTo>
                  <a:pt x="23696" y="5345"/>
                </a:moveTo>
                <a:cubicBezTo>
                  <a:pt x="23669" y="5345"/>
                  <a:pt x="23645" y="5381"/>
                  <a:pt x="23670" y="5406"/>
                </a:cubicBezTo>
                <a:cubicBezTo>
                  <a:pt x="23680" y="5416"/>
                  <a:pt x="23690" y="5427"/>
                  <a:pt x="23698" y="5436"/>
                </a:cubicBezTo>
                <a:cubicBezTo>
                  <a:pt x="23705" y="5444"/>
                  <a:pt x="23713" y="5447"/>
                  <a:pt x="23721" y="5447"/>
                </a:cubicBezTo>
                <a:cubicBezTo>
                  <a:pt x="23748" y="5447"/>
                  <a:pt x="23772" y="5411"/>
                  <a:pt x="23748" y="5386"/>
                </a:cubicBezTo>
                <a:cubicBezTo>
                  <a:pt x="23738" y="5375"/>
                  <a:pt x="23728" y="5365"/>
                  <a:pt x="23720" y="5356"/>
                </a:cubicBezTo>
                <a:cubicBezTo>
                  <a:pt x="23713" y="5349"/>
                  <a:pt x="23704" y="5345"/>
                  <a:pt x="23696" y="5345"/>
                </a:cubicBezTo>
                <a:close/>
                <a:moveTo>
                  <a:pt x="21351" y="5410"/>
                </a:moveTo>
                <a:cubicBezTo>
                  <a:pt x="21343" y="5410"/>
                  <a:pt x="21334" y="5413"/>
                  <a:pt x="21327" y="5420"/>
                </a:cubicBezTo>
                <a:lnTo>
                  <a:pt x="21312" y="5436"/>
                </a:lnTo>
                <a:cubicBezTo>
                  <a:pt x="21287" y="5461"/>
                  <a:pt x="21310" y="5496"/>
                  <a:pt x="21337" y="5496"/>
                </a:cubicBezTo>
                <a:cubicBezTo>
                  <a:pt x="21345" y="5496"/>
                  <a:pt x="21353" y="5493"/>
                  <a:pt x="21361" y="5485"/>
                </a:cubicBezTo>
                <a:lnTo>
                  <a:pt x="21376" y="5470"/>
                </a:lnTo>
                <a:cubicBezTo>
                  <a:pt x="21402" y="5445"/>
                  <a:pt x="21378" y="5410"/>
                  <a:pt x="21351" y="5410"/>
                </a:cubicBezTo>
                <a:close/>
                <a:moveTo>
                  <a:pt x="4199" y="5440"/>
                </a:moveTo>
                <a:cubicBezTo>
                  <a:pt x="4153" y="5440"/>
                  <a:pt x="4153" y="5510"/>
                  <a:pt x="4199" y="5510"/>
                </a:cubicBezTo>
                <a:lnTo>
                  <a:pt x="4215" y="5510"/>
                </a:lnTo>
                <a:cubicBezTo>
                  <a:pt x="4261" y="5510"/>
                  <a:pt x="4262" y="5440"/>
                  <a:pt x="4215" y="5440"/>
                </a:cubicBezTo>
                <a:close/>
                <a:moveTo>
                  <a:pt x="7869" y="5424"/>
                </a:moveTo>
                <a:cubicBezTo>
                  <a:pt x="7861" y="5424"/>
                  <a:pt x="7852" y="5427"/>
                  <a:pt x="7845" y="5435"/>
                </a:cubicBezTo>
                <a:lnTo>
                  <a:pt x="7829" y="5451"/>
                </a:lnTo>
                <a:cubicBezTo>
                  <a:pt x="7804" y="5476"/>
                  <a:pt x="7828" y="5511"/>
                  <a:pt x="7855" y="5511"/>
                </a:cubicBezTo>
                <a:cubicBezTo>
                  <a:pt x="7863" y="5511"/>
                  <a:pt x="7871" y="5507"/>
                  <a:pt x="7878" y="5500"/>
                </a:cubicBezTo>
                <a:lnTo>
                  <a:pt x="7894" y="5484"/>
                </a:lnTo>
                <a:cubicBezTo>
                  <a:pt x="7920" y="5460"/>
                  <a:pt x="7896" y="5424"/>
                  <a:pt x="7869" y="5424"/>
                </a:cubicBezTo>
                <a:close/>
                <a:moveTo>
                  <a:pt x="16409" y="5399"/>
                </a:moveTo>
                <a:cubicBezTo>
                  <a:pt x="16384" y="5399"/>
                  <a:pt x="16360" y="5424"/>
                  <a:pt x="16377" y="5451"/>
                </a:cubicBezTo>
                <a:cubicBezTo>
                  <a:pt x="16388" y="5466"/>
                  <a:pt x="16397" y="5480"/>
                  <a:pt x="16408" y="5495"/>
                </a:cubicBezTo>
                <a:cubicBezTo>
                  <a:pt x="16416" y="5506"/>
                  <a:pt x="16427" y="5511"/>
                  <a:pt x="16438" y="5511"/>
                </a:cubicBezTo>
                <a:cubicBezTo>
                  <a:pt x="16463" y="5511"/>
                  <a:pt x="16487" y="5486"/>
                  <a:pt x="16468" y="5459"/>
                </a:cubicBezTo>
                <a:cubicBezTo>
                  <a:pt x="16458" y="5443"/>
                  <a:pt x="16450" y="5430"/>
                  <a:pt x="16439" y="5415"/>
                </a:cubicBezTo>
                <a:cubicBezTo>
                  <a:pt x="16431" y="5404"/>
                  <a:pt x="16420" y="5399"/>
                  <a:pt x="16409" y="5399"/>
                </a:cubicBezTo>
                <a:close/>
                <a:moveTo>
                  <a:pt x="9306" y="5423"/>
                </a:moveTo>
                <a:cubicBezTo>
                  <a:pt x="9282" y="5423"/>
                  <a:pt x="9257" y="5449"/>
                  <a:pt x="9271" y="5477"/>
                </a:cubicBezTo>
                <a:cubicBezTo>
                  <a:pt x="9277" y="5487"/>
                  <a:pt x="9282" y="5496"/>
                  <a:pt x="9287" y="5506"/>
                </a:cubicBezTo>
                <a:cubicBezTo>
                  <a:pt x="9294" y="5519"/>
                  <a:pt x="9304" y="5524"/>
                  <a:pt x="9315" y="5524"/>
                </a:cubicBezTo>
                <a:cubicBezTo>
                  <a:pt x="9339" y="5524"/>
                  <a:pt x="9363" y="5499"/>
                  <a:pt x="9349" y="5472"/>
                </a:cubicBezTo>
                <a:cubicBezTo>
                  <a:pt x="9344" y="5461"/>
                  <a:pt x="9339" y="5452"/>
                  <a:pt x="9333" y="5441"/>
                </a:cubicBezTo>
                <a:cubicBezTo>
                  <a:pt x="9327" y="5429"/>
                  <a:pt x="9316" y="5423"/>
                  <a:pt x="9306" y="5423"/>
                </a:cubicBezTo>
                <a:close/>
                <a:moveTo>
                  <a:pt x="8884" y="5469"/>
                </a:moveTo>
                <a:cubicBezTo>
                  <a:pt x="8871" y="5469"/>
                  <a:pt x="8858" y="5487"/>
                  <a:pt x="8870" y="5500"/>
                </a:cubicBezTo>
                <a:lnTo>
                  <a:pt x="8914" y="5544"/>
                </a:lnTo>
                <a:cubicBezTo>
                  <a:pt x="8918" y="5547"/>
                  <a:pt x="8922" y="5549"/>
                  <a:pt x="8926" y="5549"/>
                </a:cubicBezTo>
                <a:cubicBezTo>
                  <a:pt x="8939" y="5549"/>
                  <a:pt x="8952" y="5532"/>
                  <a:pt x="8939" y="5520"/>
                </a:cubicBezTo>
                <a:lnTo>
                  <a:pt x="8894" y="5475"/>
                </a:lnTo>
                <a:cubicBezTo>
                  <a:pt x="8891" y="5471"/>
                  <a:pt x="8887" y="5469"/>
                  <a:pt x="8884" y="5469"/>
                </a:cubicBezTo>
                <a:close/>
                <a:moveTo>
                  <a:pt x="15449" y="5412"/>
                </a:moveTo>
                <a:cubicBezTo>
                  <a:pt x="15436" y="5412"/>
                  <a:pt x="15423" y="5429"/>
                  <a:pt x="15436" y="5442"/>
                </a:cubicBezTo>
                <a:cubicBezTo>
                  <a:pt x="15466" y="5475"/>
                  <a:pt x="15496" y="5510"/>
                  <a:pt x="15528" y="5546"/>
                </a:cubicBezTo>
                <a:cubicBezTo>
                  <a:pt x="15531" y="5550"/>
                  <a:pt x="15536" y="5552"/>
                  <a:pt x="15539" y="5552"/>
                </a:cubicBezTo>
                <a:cubicBezTo>
                  <a:pt x="15553" y="5552"/>
                  <a:pt x="15564" y="5534"/>
                  <a:pt x="15552" y="5521"/>
                </a:cubicBezTo>
                <a:cubicBezTo>
                  <a:pt x="15523" y="5487"/>
                  <a:pt x="15491" y="5452"/>
                  <a:pt x="15461" y="5417"/>
                </a:cubicBezTo>
                <a:cubicBezTo>
                  <a:pt x="15457" y="5413"/>
                  <a:pt x="15453" y="5412"/>
                  <a:pt x="15449" y="5412"/>
                </a:cubicBezTo>
                <a:close/>
                <a:moveTo>
                  <a:pt x="15864" y="5425"/>
                </a:moveTo>
                <a:cubicBezTo>
                  <a:pt x="15850" y="5425"/>
                  <a:pt x="15837" y="5433"/>
                  <a:pt x="15834" y="5451"/>
                </a:cubicBezTo>
                <a:cubicBezTo>
                  <a:pt x="15824" y="5485"/>
                  <a:pt x="15834" y="5517"/>
                  <a:pt x="15856" y="5545"/>
                </a:cubicBezTo>
                <a:cubicBezTo>
                  <a:pt x="15862" y="5553"/>
                  <a:pt x="15872" y="5556"/>
                  <a:pt x="15882" y="5556"/>
                </a:cubicBezTo>
                <a:cubicBezTo>
                  <a:pt x="15891" y="5556"/>
                  <a:pt x="15901" y="5552"/>
                  <a:pt x="15907" y="5546"/>
                </a:cubicBezTo>
                <a:cubicBezTo>
                  <a:pt x="15922" y="5531"/>
                  <a:pt x="15918" y="5510"/>
                  <a:pt x="15907" y="5496"/>
                </a:cubicBezTo>
                <a:cubicBezTo>
                  <a:pt x="15901" y="5488"/>
                  <a:pt x="15901" y="5479"/>
                  <a:pt x="15902" y="5470"/>
                </a:cubicBezTo>
                <a:cubicBezTo>
                  <a:pt x="15908" y="5443"/>
                  <a:pt x="15885" y="5425"/>
                  <a:pt x="15864" y="5425"/>
                </a:cubicBezTo>
                <a:close/>
                <a:moveTo>
                  <a:pt x="20691" y="5483"/>
                </a:moveTo>
                <a:cubicBezTo>
                  <a:pt x="20664" y="5483"/>
                  <a:pt x="20640" y="5518"/>
                  <a:pt x="20666" y="5543"/>
                </a:cubicBezTo>
                <a:lnTo>
                  <a:pt x="20682" y="5559"/>
                </a:lnTo>
                <a:cubicBezTo>
                  <a:pt x="20689" y="5566"/>
                  <a:pt x="20698" y="5569"/>
                  <a:pt x="20706" y="5569"/>
                </a:cubicBezTo>
                <a:cubicBezTo>
                  <a:pt x="20733" y="5569"/>
                  <a:pt x="20756" y="5534"/>
                  <a:pt x="20731" y="5509"/>
                </a:cubicBezTo>
                <a:lnTo>
                  <a:pt x="20715" y="5494"/>
                </a:lnTo>
                <a:cubicBezTo>
                  <a:pt x="20708" y="5486"/>
                  <a:pt x="20700" y="5483"/>
                  <a:pt x="20691" y="5483"/>
                </a:cubicBezTo>
                <a:close/>
                <a:moveTo>
                  <a:pt x="4515" y="5515"/>
                </a:moveTo>
                <a:cubicBezTo>
                  <a:pt x="4507" y="5515"/>
                  <a:pt x="4499" y="5519"/>
                  <a:pt x="4491" y="5526"/>
                </a:cubicBezTo>
                <a:lnTo>
                  <a:pt x="4476" y="5542"/>
                </a:lnTo>
                <a:cubicBezTo>
                  <a:pt x="4449" y="5566"/>
                  <a:pt x="4474" y="5602"/>
                  <a:pt x="4502" y="5602"/>
                </a:cubicBezTo>
                <a:cubicBezTo>
                  <a:pt x="4510" y="5602"/>
                  <a:pt x="4518" y="5599"/>
                  <a:pt x="4525" y="5592"/>
                </a:cubicBezTo>
                <a:lnTo>
                  <a:pt x="4541" y="5576"/>
                </a:lnTo>
                <a:cubicBezTo>
                  <a:pt x="4566" y="5551"/>
                  <a:pt x="4542" y="5515"/>
                  <a:pt x="4515" y="5515"/>
                </a:cubicBezTo>
                <a:close/>
                <a:moveTo>
                  <a:pt x="2066" y="5540"/>
                </a:moveTo>
                <a:cubicBezTo>
                  <a:pt x="2020" y="5540"/>
                  <a:pt x="2020" y="5610"/>
                  <a:pt x="2066" y="5610"/>
                </a:cubicBezTo>
                <a:cubicBezTo>
                  <a:pt x="2111" y="5610"/>
                  <a:pt x="2111" y="5540"/>
                  <a:pt x="2066" y="5540"/>
                </a:cubicBezTo>
                <a:close/>
                <a:moveTo>
                  <a:pt x="7793" y="5545"/>
                </a:moveTo>
                <a:cubicBezTo>
                  <a:pt x="7747" y="5545"/>
                  <a:pt x="7747" y="5615"/>
                  <a:pt x="7793" y="5615"/>
                </a:cubicBezTo>
                <a:cubicBezTo>
                  <a:pt x="7839" y="5615"/>
                  <a:pt x="7839" y="5545"/>
                  <a:pt x="7793" y="5545"/>
                </a:cubicBezTo>
                <a:close/>
                <a:moveTo>
                  <a:pt x="3718" y="5559"/>
                </a:moveTo>
                <a:cubicBezTo>
                  <a:pt x="3710" y="5559"/>
                  <a:pt x="3702" y="5562"/>
                  <a:pt x="3695" y="5569"/>
                </a:cubicBezTo>
                <a:lnTo>
                  <a:pt x="3679" y="5585"/>
                </a:lnTo>
                <a:cubicBezTo>
                  <a:pt x="3654" y="5611"/>
                  <a:pt x="3678" y="5646"/>
                  <a:pt x="3705" y="5646"/>
                </a:cubicBezTo>
                <a:cubicBezTo>
                  <a:pt x="3713" y="5646"/>
                  <a:pt x="3721" y="5643"/>
                  <a:pt x="3729" y="5635"/>
                </a:cubicBezTo>
                <a:cubicBezTo>
                  <a:pt x="3734" y="5629"/>
                  <a:pt x="3738" y="5625"/>
                  <a:pt x="3744" y="5619"/>
                </a:cubicBezTo>
                <a:cubicBezTo>
                  <a:pt x="3769" y="5594"/>
                  <a:pt x="3745" y="5559"/>
                  <a:pt x="3718" y="5559"/>
                </a:cubicBezTo>
                <a:close/>
                <a:moveTo>
                  <a:pt x="24669" y="5572"/>
                </a:moveTo>
                <a:cubicBezTo>
                  <a:pt x="24661" y="5572"/>
                  <a:pt x="24653" y="5575"/>
                  <a:pt x="24645" y="5582"/>
                </a:cubicBezTo>
                <a:lnTo>
                  <a:pt x="24629" y="5597"/>
                </a:lnTo>
                <a:cubicBezTo>
                  <a:pt x="24604" y="5622"/>
                  <a:pt x="24629" y="5657"/>
                  <a:pt x="24656" y="5657"/>
                </a:cubicBezTo>
                <a:cubicBezTo>
                  <a:pt x="24664" y="5657"/>
                  <a:pt x="24672" y="5654"/>
                  <a:pt x="24680" y="5647"/>
                </a:cubicBezTo>
                <a:lnTo>
                  <a:pt x="24695" y="5631"/>
                </a:lnTo>
                <a:cubicBezTo>
                  <a:pt x="24720" y="5607"/>
                  <a:pt x="24697" y="5572"/>
                  <a:pt x="24669" y="5572"/>
                </a:cubicBezTo>
                <a:close/>
                <a:moveTo>
                  <a:pt x="13060" y="5584"/>
                </a:moveTo>
                <a:cubicBezTo>
                  <a:pt x="13043" y="5584"/>
                  <a:pt x="13025" y="5595"/>
                  <a:pt x="13025" y="5618"/>
                </a:cubicBezTo>
                <a:lnTo>
                  <a:pt x="13025" y="5634"/>
                </a:lnTo>
                <a:cubicBezTo>
                  <a:pt x="13025" y="5657"/>
                  <a:pt x="13043" y="5668"/>
                  <a:pt x="13060" y="5668"/>
                </a:cubicBezTo>
                <a:cubicBezTo>
                  <a:pt x="13078" y="5668"/>
                  <a:pt x="13095" y="5657"/>
                  <a:pt x="13095" y="5634"/>
                </a:cubicBezTo>
                <a:lnTo>
                  <a:pt x="13095" y="5618"/>
                </a:lnTo>
                <a:cubicBezTo>
                  <a:pt x="13095" y="5595"/>
                  <a:pt x="13078" y="5584"/>
                  <a:pt x="13060" y="5584"/>
                </a:cubicBezTo>
                <a:close/>
                <a:moveTo>
                  <a:pt x="12744" y="5584"/>
                </a:moveTo>
                <a:cubicBezTo>
                  <a:pt x="12739" y="5584"/>
                  <a:pt x="12733" y="5585"/>
                  <a:pt x="12728" y="5588"/>
                </a:cubicBezTo>
                <a:cubicBezTo>
                  <a:pt x="12717" y="5593"/>
                  <a:pt x="12708" y="5598"/>
                  <a:pt x="12697" y="5604"/>
                </a:cubicBezTo>
                <a:cubicBezTo>
                  <a:pt x="12663" y="5622"/>
                  <a:pt x="12684" y="5670"/>
                  <a:pt x="12716" y="5670"/>
                </a:cubicBezTo>
                <a:cubicBezTo>
                  <a:pt x="12721" y="5670"/>
                  <a:pt x="12727" y="5668"/>
                  <a:pt x="12733" y="5665"/>
                </a:cubicBezTo>
                <a:cubicBezTo>
                  <a:pt x="12743" y="5660"/>
                  <a:pt x="12753" y="5655"/>
                  <a:pt x="12763" y="5650"/>
                </a:cubicBezTo>
                <a:cubicBezTo>
                  <a:pt x="12798" y="5632"/>
                  <a:pt x="12777" y="5584"/>
                  <a:pt x="12744" y="5584"/>
                </a:cubicBezTo>
                <a:close/>
                <a:moveTo>
                  <a:pt x="13721" y="5570"/>
                </a:moveTo>
                <a:cubicBezTo>
                  <a:pt x="13704" y="5570"/>
                  <a:pt x="13686" y="5582"/>
                  <a:pt x="13686" y="5605"/>
                </a:cubicBezTo>
                <a:lnTo>
                  <a:pt x="13686" y="5635"/>
                </a:lnTo>
                <a:cubicBezTo>
                  <a:pt x="13686" y="5658"/>
                  <a:pt x="13703" y="5670"/>
                  <a:pt x="13721" y="5670"/>
                </a:cubicBezTo>
                <a:cubicBezTo>
                  <a:pt x="13739" y="5670"/>
                  <a:pt x="13756" y="5658"/>
                  <a:pt x="13756" y="5635"/>
                </a:cubicBezTo>
                <a:lnTo>
                  <a:pt x="13756" y="5605"/>
                </a:lnTo>
                <a:cubicBezTo>
                  <a:pt x="13756" y="5582"/>
                  <a:pt x="13739" y="5570"/>
                  <a:pt x="13721" y="5570"/>
                </a:cubicBezTo>
                <a:close/>
                <a:moveTo>
                  <a:pt x="6780" y="5563"/>
                </a:moveTo>
                <a:cubicBezTo>
                  <a:pt x="6710" y="5563"/>
                  <a:pt x="6710" y="5671"/>
                  <a:pt x="6780" y="5671"/>
                </a:cubicBezTo>
                <a:cubicBezTo>
                  <a:pt x="6849" y="5671"/>
                  <a:pt x="6849" y="5563"/>
                  <a:pt x="6780" y="5563"/>
                </a:cubicBezTo>
                <a:close/>
                <a:moveTo>
                  <a:pt x="595" y="5627"/>
                </a:moveTo>
                <a:cubicBezTo>
                  <a:pt x="582" y="5627"/>
                  <a:pt x="569" y="5645"/>
                  <a:pt x="582" y="5657"/>
                </a:cubicBezTo>
                <a:lnTo>
                  <a:pt x="597" y="5673"/>
                </a:lnTo>
                <a:cubicBezTo>
                  <a:pt x="601" y="5677"/>
                  <a:pt x="605" y="5678"/>
                  <a:pt x="609" y="5678"/>
                </a:cubicBezTo>
                <a:cubicBezTo>
                  <a:pt x="622" y="5678"/>
                  <a:pt x="635" y="5660"/>
                  <a:pt x="623" y="5648"/>
                </a:cubicBezTo>
                <a:cubicBezTo>
                  <a:pt x="616" y="5642"/>
                  <a:pt x="611" y="5637"/>
                  <a:pt x="607" y="5632"/>
                </a:cubicBezTo>
                <a:cubicBezTo>
                  <a:pt x="603" y="5628"/>
                  <a:pt x="599" y="5627"/>
                  <a:pt x="595" y="5627"/>
                </a:cubicBezTo>
                <a:close/>
                <a:moveTo>
                  <a:pt x="11392" y="5592"/>
                </a:moveTo>
                <a:cubicBezTo>
                  <a:pt x="11386" y="5592"/>
                  <a:pt x="11380" y="5594"/>
                  <a:pt x="11374" y="5598"/>
                </a:cubicBezTo>
                <a:cubicBezTo>
                  <a:pt x="11358" y="5609"/>
                  <a:pt x="11344" y="5618"/>
                  <a:pt x="11329" y="5629"/>
                </a:cubicBezTo>
                <a:cubicBezTo>
                  <a:pt x="11297" y="5649"/>
                  <a:pt x="11317" y="5695"/>
                  <a:pt x="11347" y="5695"/>
                </a:cubicBezTo>
                <a:cubicBezTo>
                  <a:pt x="11352" y="5695"/>
                  <a:pt x="11358" y="5694"/>
                  <a:pt x="11365" y="5690"/>
                </a:cubicBezTo>
                <a:cubicBezTo>
                  <a:pt x="11380" y="5679"/>
                  <a:pt x="11395" y="5671"/>
                  <a:pt x="11409" y="5660"/>
                </a:cubicBezTo>
                <a:cubicBezTo>
                  <a:pt x="11441" y="5639"/>
                  <a:pt x="11421" y="5592"/>
                  <a:pt x="11392" y="5592"/>
                </a:cubicBezTo>
                <a:close/>
                <a:moveTo>
                  <a:pt x="17131" y="5590"/>
                </a:moveTo>
                <a:cubicBezTo>
                  <a:pt x="17090" y="5590"/>
                  <a:pt x="17054" y="5643"/>
                  <a:pt x="17091" y="5681"/>
                </a:cubicBezTo>
                <a:cubicBezTo>
                  <a:pt x="17096" y="5686"/>
                  <a:pt x="17101" y="5693"/>
                  <a:pt x="17106" y="5697"/>
                </a:cubicBezTo>
                <a:cubicBezTo>
                  <a:pt x="17117" y="5708"/>
                  <a:pt x="17130" y="5712"/>
                  <a:pt x="17142" y="5712"/>
                </a:cubicBezTo>
                <a:cubicBezTo>
                  <a:pt x="17183" y="5712"/>
                  <a:pt x="17220" y="5659"/>
                  <a:pt x="17183" y="5621"/>
                </a:cubicBezTo>
                <a:lnTo>
                  <a:pt x="17167" y="5606"/>
                </a:lnTo>
                <a:cubicBezTo>
                  <a:pt x="17156" y="5595"/>
                  <a:pt x="17143" y="5590"/>
                  <a:pt x="17131" y="5590"/>
                </a:cubicBezTo>
                <a:close/>
                <a:moveTo>
                  <a:pt x="142" y="5655"/>
                </a:moveTo>
                <a:cubicBezTo>
                  <a:pt x="98" y="5655"/>
                  <a:pt x="97" y="5724"/>
                  <a:pt x="144" y="5725"/>
                </a:cubicBezTo>
                <a:cubicBezTo>
                  <a:pt x="189" y="5725"/>
                  <a:pt x="189" y="5655"/>
                  <a:pt x="144" y="5655"/>
                </a:cubicBezTo>
                <a:cubicBezTo>
                  <a:pt x="143" y="5655"/>
                  <a:pt x="142" y="5655"/>
                  <a:pt x="142" y="5655"/>
                </a:cubicBezTo>
                <a:close/>
                <a:moveTo>
                  <a:pt x="1405" y="5597"/>
                </a:moveTo>
                <a:cubicBezTo>
                  <a:pt x="1378" y="5597"/>
                  <a:pt x="1354" y="5633"/>
                  <a:pt x="1380" y="5657"/>
                </a:cubicBezTo>
                <a:cubicBezTo>
                  <a:pt x="1399" y="5677"/>
                  <a:pt x="1419" y="5698"/>
                  <a:pt x="1440" y="5718"/>
                </a:cubicBezTo>
                <a:cubicBezTo>
                  <a:pt x="1447" y="5725"/>
                  <a:pt x="1455" y="5728"/>
                  <a:pt x="1463" y="5728"/>
                </a:cubicBezTo>
                <a:cubicBezTo>
                  <a:pt x="1491" y="5728"/>
                  <a:pt x="1515" y="5693"/>
                  <a:pt x="1490" y="5668"/>
                </a:cubicBezTo>
                <a:cubicBezTo>
                  <a:pt x="1470" y="5648"/>
                  <a:pt x="1450" y="5627"/>
                  <a:pt x="1429" y="5608"/>
                </a:cubicBezTo>
                <a:cubicBezTo>
                  <a:pt x="1422" y="5600"/>
                  <a:pt x="1413" y="5597"/>
                  <a:pt x="1405" y="5597"/>
                </a:cubicBezTo>
                <a:close/>
                <a:moveTo>
                  <a:pt x="24011" y="5644"/>
                </a:moveTo>
                <a:cubicBezTo>
                  <a:pt x="23984" y="5644"/>
                  <a:pt x="23960" y="5680"/>
                  <a:pt x="23985" y="5704"/>
                </a:cubicBezTo>
                <a:lnTo>
                  <a:pt x="24001" y="5720"/>
                </a:lnTo>
                <a:cubicBezTo>
                  <a:pt x="24008" y="5727"/>
                  <a:pt x="24017" y="5730"/>
                  <a:pt x="24025" y="5730"/>
                </a:cubicBezTo>
                <a:cubicBezTo>
                  <a:pt x="24052" y="5730"/>
                  <a:pt x="24076" y="5695"/>
                  <a:pt x="24051" y="5671"/>
                </a:cubicBezTo>
                <a:cubicBezTo>
                  <a:pt x="24045" y="5665"/>
                  <a:pt x="24041" y="5660"/>
                  <a:pt x="24035" y="5655"/>
                </a:cubicBezTo>
                <a:cubicBezTo>
                  <a:pt x="24028" y="5647"/>
                  <a:pt x="24019" y="5644"/>
                  <a:pt x="24011" y="5644"/>
                </a:cubicBezTo>
                <a:close/>
                <a:moveTo>
                  <a:pt x="22131" y="5652"/>
                </a:moveTo>
                <a:cubicBezTo>
                  <a:pt x="22123" y="5652"/>
                  <a:pt x="22115" y="5655"/>
                  <a:pt x="22108" y="5662"/>
                </a:cubicBezTo>
                <a:lnTo>
                  <a:pt x="22092" y="5678"/>
                </a:lnTo>
                <a:cubicBezTo>
                  <a:pt x="22067" y="5703"/>
                  <a:pt x="22091" y="5739"/>
                  <a:pt x="22118" y="5739"/>
                </a:cubicBezTo>
                <a:cubicBezTo>
                  <a:pt x="22126" y="5739"/>
                  <a:pt x="22134" y="5736"/>
                  <a:pt x="22141" y="5728"/>
                </a:cubicBezTo>
                <a:lnTo>
                  <a:pt x="22157" y="5713"/>
                </a:lnTo>
                <a:cubicBezTo>
                  <a:pt x="22183" y="5688"/>
                  <a:pt x="22158" y="5652"/>
                  <a:pt x="22131" y="5652"/>
                </a:cubicBezTo>
                <a:close/>
                <a:moveTo>
                  <a:pt x="3644" y="5678"/>
                </a:moveTo>
                <a:cubicBezTo>
                  <a:pt x="3598" y="5678"/>
                  <a:pt x="3598" y="5749"/>
                  <a:pt x="3644" y="5749"/>
                </a:cubicBezTo>
                <a:cubicBezTo>
                  <a:pt x="3644" y="5749"/>
                  <a:pt x="3644" y="5749"/>
                  <a:pt x="3645" y="5749"/>
                </a:cubicBezTo>
                <a:cubicBezTo>
                  <a:pt x="3688" y="5749"/>
                  <a:pt x="3690" y="5678"/>
                  <a:pt x="3644" y="5678"/>
                </a:cubicBezTo>
                <a:close/>
                <a:moveTo>
                  <a:pt x="5997" y="5636"/>
                </a:moveTo>
                <a:cubicBezTo>
                  <a:pt x="5985" y="5636"/>
                  <a:pt x="5972" y="5641"/>
                  <a:pt x="5961" y="5652"/>
                </a:cubicBezTo>
                <a:lnTo>
                  <a:pt x="5932" y="5682"/>
                </a:lnTo>
                <a:cubicBezTo>
                  <a:pt x="5893" y="5719"/>
                  <a:pt x="5930" y="5773"/>
                  <a:pt x="5971" y="5773"/>
                </a:cubicBezTo>
                <a:cubicBezTo>
                  <a:pt x="5983" y="5773"/>
                  <a:pt x="5995" y="5769"/>
                  <a:pt x="6006" y="5758"/>
                </a:cubicBezTo>
                <a:lnTo>
                  <a:pt x="6037" y="5728"/>
                </a:lnTo>
                <a:cubicBezTo>
                  <a:pt x="6074" y="5690"/>
                  <a:pt x="6038" y="5636"/>
                  <a:pt x="5997" y="5636"/>
                </a:cubicBezTo>
                <a:close/>
                <a:moveTo>
                  <a:pt x="7448" y="5708"/>
                </a:moveTo>
                <a:cubicBezTo>
                  <a:pt x="7402" y="5708"/>
                  <a:pt x="7402" y="5779"/>
                  <a:pt x="7448" y="5779"/>
                </a:cubicBezTo>
                <a:cubicBezTo>
                  <a:pt x="7494" y="5779"/>
                  <a:pt x="7494" y="5708"/>
                  <a:pt x="7448" y="5708"/>
                </a:cubicBezTo>
                <a:close/>
                <a:moveTo>
                  <a:pt x="984" y="5748"/>
                </a:moveTo>
                <a:cubicBezTo>
                  <a:pt x="971" y="5748"/>
                  <a:pt x="959" y="5767"/>
                  <a:pt x="971" y="5779"/>
                </a:cubicBezTo>
                <a:lnTo>
                  <a:pt x="987" y="5794"/>
                </a:lnTo>
                <a:cubicBezTo>
                  <a:pt x="991" y="5798"/>
                  <a:pt x="995" y="5799"/>
                  <a:pt x="999" y="5799"/>
                </a:cubicBezTo>
                <a:cubicBezTo>
                  <a:pt x="1012" y="5799"/>
                  <a:pt x="1023" y="5782"/>
                  <a:pt x="1011" y="5770"/>
                </a:cubicBezTo>
                <a:lnTo>
                  <a:pt x="995" y="5754"/>
                </a:lnTo>
                <a:cubicBezTo>
                  <a:pt x="992" y="5750"/>
                  <a:pt x="988" y="5748"/>
                  <a:pt x="984" y="5748"/>
                </a:cubicBezTo>
                <a:close/>
                <a:moveTo>
                  <a:pt x="12022" y="5731"/>
                </a:moveTo>
                <a:cubicBezTo>
                  <a:pt x="11977" y="5731"/>
                  <a:pt x="11978" y="5803"/>
                  <a:pt x="12022" y="5803"/>
                </a:cubicBezTo>
                <a:lnTo>
                  <a:pt x="12053" y="5803"/>
                </a:lnTo>
                <a:cubicBezTo>
                  <a:pt x="12099" y="5803"/>
                  <a:pt x="12099" y="5731"/>
                  <a:pt x="12053" y="5731"/>
                </a:cubicBezTo>
                <a:lnTo>
                  <a:pt x="12022" y="5731"/>
                </a:lnTo>
                <a:cubicBezTo>
                  <a:pt x="12022" y="5731"/>
                  <a:pt x="12022" y="5731"/>
                  <a:pt x="12022" y="5731"/>
                </a:cubicBezTo>
                <a:close/>
                <a:moveTo>
                  <a:pt x="8491" y="5736"/>
                </a:moveTo>
                <a:cubicBezTo>
                  <a:pt x="8446" y="5736"/>
                  <a:pt x="8446" y="5807"/>
                  <a:pt x="8491" y="5807"/>
                </a:cubicBezTo>
                <a:cubicBezTo>
                  <a:pt x="8537" y="5807"/>
                  <a:pt x="8538" y="5736"/>
                  <a:pt x="8491" y="5736"/>
                </a:cubicBezTo>
                <a:close/>
                <a:moveTo>
                  <a:pt x="20164" y="5708"/>
                </a:moveTo>
                <a:cubicBezTo>
                  <a:pt x="20147" y="5708"/>
                  <a:pt x="20129" y="5719"/>
                  <a:pt x="20129" y="5742"/>
                </a:cubicBezTo>
                <a:lnTo>
                  <a:pt x="20129" y="5772"/>
                </a:lnTo>
                <a:cubicBezTo>
                  <a:pt x="20129" y="5795"/>
                  <a:pt x="20147" y="5807"/>
                  <a:pt x="20164" y="5807"/>
                </a:cubicBezTo>
                <a:cubicBezTo>
                  <a:pt x="20182" y="5807"/>
                  <a:pt x="20200" y="5795"/>
                  <a:pt x="20200" y="5772"/>
                </a:cubicBezTo>
                <a:lnTo>
                  <a:pt x="20200" y="5742"/>
                </a:lnTo>
                <a:cubicBezTo>
                  <a:pt x="20200" y="5719"/>
                  <a:pt x="20182" y="5708"/>
                  <a:pt x="20164" y="5708"/>
                </a:cubicBezTo>
                <a:close/>
                <a:moveTo>
                  <a:pt x="18962" y="5702"/>
                </a:moveTo>
                <a:cubicBezTo>
                  <a:pt x="18935" y="5702"/>
                  <a:pt x="18908" y="5719"/>
                  <a:pt x="18908" y="5754"/>
                </a:cubicBezTo>
                <a:lnTo>
                  <a:pt x="18908" y="5770"/>
                </a:lnTo>
                <a:cubicBezTo>
                  <a:pt x="18908" y="5804"/>
                  <a:pt x="18935" y="5821"/>
                  <a:pt x="18962" y="5821"/>
                </a:cubicBezTo>
                <a:cubicBezTo>
                  <a:pt x="18988" y="5821"/>
                  <a:pt x="19015" y="5804"/>
                  <a:pt x="19016" y="5770"/>
                </a:cubicBezTo>
                <a:lnTo>
                  <a:pt x="19016" y="5754"/>
                </a:lnTo>
                <a:cubicBezTo>
                  <a:pt x="19016" y="5719"/>
                  <a:pt x="18989" y="5702"/>
                  <a:pt x="18962" y="5702"/>
                </a:cubicBezTo>
                <a:close/>
                <a:moveTo>
                  <a:pt x="22597" y="5767"/>
                </a:moveTo>
                <a:cubicBezTo>
                  <a:pt x="22588" y="5767"/>
                  <a:pt x="22580" y="5772"/>
                  <a:pt x="22579" y="5783"/>
                </a:cubicBezTo>
                <a:lnTo>
                  <a:pt x="22579" y="5805"/>
                </a:lnTo>
                <a:cubicBezTo>
                  <a:pt x="22579" y="5816"/>
                  <a:pt x="22588" y="5822"/>
                  <a:pt x="22597" y="5822"/>
                </a:cubicBezTo>
                <a:cubicBezTo>
                  <a:pt x="22606" y="5822"/>
                  <a:pt x="22615" y="5816"/>
                  <a:pt x="22615" y="5805"/>
                </a:cubicBezTo>
                <a:lnTo>
                  <a:pt x="22615" y="5783"/>
                </a:lnTo>
                <a:cubicBezTo>
                  <a:pt x="22615" y="5772"/>
                  <a:pt x="22606" y="5767"/>
                  <a:pt x="22597" y="5767"/>
                </a:cubicBezTo>
                <a:close/>
                <a:moveTo>
                  <a:pt x="7192" y="5783"/>
                </a:moveTo>
                <a:cubicBezTo>
                  <a:pt x="7147" y="5783"/>
                  <a:pt x="7147" y="5854"/>
                  <a:pt x="7192" y="5854"/>
                </a:cubicBezTo>
                <a:lnTo>
                  <a:pt x="7208" y="5854"/>
                </a:lnTo>
                <a:cubicBezTo>
                  <a:pt x="7253" y="5854"/>
                  <a:pt x="7254" y="5783"/>
                  <a:pt x="7208" y="5783"/>
                </a:cubicBezTo>
                <a:close/>
                <a:moveTo>
                  <a:pt x="20945" y="5800"/>
                </a:moveTo>
                <a:cubicBezTo>
                  <a:pt x="20899" y="5800"/>
                  <a:pt x="20899" y="5871"/>
                  <a:pt x="20945" y="5871"/>
                </a:cubicBezTo>
                <a:cubicBezTo>
                  <a:pt x="20991" y="5871"/>
                  <a:pt x="20991" y="5800"/>
                  <a:pt x="20945" y="5800"/>
                </a:cubicBezTo>
                <a:close/>
                <a:moveTo>
                  <a:pt x="19593" y="5705"/>
                </a:moveTo>
                <a:cubicBezTo>
                  <a:pt x="19576" y="5705"/>
                  <a:pt x="19558" y="5717"/>
                  <a:pt x="19558" y="5740"/>
                </a:cubicBezTo>
                <a:lnTo>
                  <a:pt x="19558" y="5846"/>
                </a:lnTo>
                <a:cubicBezTo>
                  <a:pt x="19558" y="5869"/>
                  <a:pt x="19576" y="5880"/>
                  <a:pt x="19593" y="5880"/>
                </a:cubicBezTo>
                <a:cubicBezTo>
                  <a:pt x="19611" y="5880"/>
                  <a:pt x="19629" y="5869"/>
                  <a:pt x="19629" y="5846"/>
                </a:cubicBezTo>
                <a:lnTo>
                  <a:pt x="19629" y="5740"/>
                </a:lnTo>
                <a:cubicBezTo>
                  <a:pt x="19629" y="5717"/>
                  <a:pt x="19611" y="5705"/>
                  <a:pt x="19593" y="5705"/>
                </a:cubicBezTo>
                <a:close/>
                <a:moveTo>
                  <a:pt x="6604" y="5810"/>
                </a:moveTo>
                <a:cubicBezTo>
                  <a:pt x="6599" y="5810"/>
                  <a:pt x="6593" y="5811"/>
                  <a:pt x="6588" y="5814"/>
                </a:cubicBezTo>
                <a:cubicBezTo>
                  <a:pt x="6577" y="5819"/>
                  <a:pt x="6568" y="5825"/>
                  <a:pt x="6557" y="5830"/>
                </a:cubicBezTo>
                <a:cubicBezTo>
                  <a:pt x="6522" y="5848"/>
                  <a:pt x="6543" y="5896"/>
                  <a:pt x="6576" y="5896"/>
                </a:cubicBezTo>
                <a:cubicBezTo>
                  <a:pt x="6581" y="5896"/>
                  <a:pt x="6587" y="5895"/>
                  <a:pt x="6593" y="5892"/>
                </a:cubicBezTo>
                <a:cubicBezTo>
                  <a:pt x="6603" y="5886"/>
                  <a:pt x="6613" y="5881"/>
                  <a:pt x="6623" y="5876"/>
                </a:cubicBezTo>
                <a:cubicBezTo>
                  <a:pt x="6659" y="5858"/>
                  <a:pt x="6637" y="5810"/>
                  <a:pt x="6604" y="5810"/>
                </a:cubicBezTo>
                <a:close/>
                <a:moveTo>
                  <a:pt x="13013" y="5839"/>
                </a:moveTo>
                <a:cubicBezTo>
                  <a:pt x="12968" y="5839"/>
                  <a:pt x="12969" y="5910"/>
                  <a:pt x="13014" y="5910"/>
                </a:cubicBezTo>
                <a:lnTo>
                  <a:pt x="13029" y="5910"/>
                </a:lnTo>
                <a:cubicBezTo>
                  <a:pt x="13074" y="5910"/>
                  <a:pt x="13074" y="5839"/>
                  <a:pt x="13029" y="5839"/>
                </a:cubicBezTo>
                <a:lnTo>
                  <a:pt x="13014" y="5839"/>
                </a:lnTo>
                <a:cubicBezTo>
                  <a:pt x="13013" y="5839"/>
                  <a:pt x="13013" y="5839"/>
                  <a:pt x="13013" y="5839"/>
                </a:cubicBezTo>
                <a:close/>
                <a:moveTo>
                  <a:pt x="3298" y="5841"/>
                </a:moveTo>
                <a:cubicBezTo>
                  <a:pt x="3252" y="5841"/>
                  <a:pt x="3252" y="5913"/>
                  <a:pt x="3298" y="5913"/>
                </a:cubicBezTo>
                <a:cubicBezTo>
                  <a:pt x="3298" y="5913"/>
                  <a:pt x="3299" y="5913"/>
                  <a:pt x="3299" y="5913"/>
                </a:cubicBezTo>
                <a:cubicBezTo>
                  <a:pt x="3342" y="5913"/>
                  <a:pt x="3344" y="5841"/>
                  <a:pt x="3298" y="5841"/>
                </a:cubicBezTo>
                <a:close/>
                <a:moveTo>
                  <a:pt x="6238" y="5880"/>
                </a:moveTo>
                <a:cubicBezTo>
                  <a:pt x="6192" y="5880"/>
                  <a:pt x="6192" y="5950"/>
                  <a:pt x="6238" y="5950"/>
                </a:cubicBezTo>
                <a:cubicBezTo>
                  <a:pt x="6284" y="5950"/>
                  <a:pt x="6284" y="5880"/>
                  <a:pt x="6238" y="5880"/>
                </a:cubicBezTo>
                <a:close/>
                <a:moveTo>
                  <a:pt x="21454" y="5876"/>
                </a:moveTo>
                <a:cubicBezTo>
                  <a:pt x="21443" y="5876"/>
                  <a:pt x="21435" y="5881"/>
                  <a:pt x="21428" y="5889"/>
                </a:cubicBezTo>
                <a:cubicBezTo>
                  <a:pt x="21426" y="5888"/>
                  <a:pt x="21425" y="5888"/>
                  <a:pt x="21423" y="5888"/>
                </a:cubicBezTo>
                <a:cubicBezTo>
                  <a:pt x="21389" y="5888"/>
                  <a:pt x="21376" y="5947"/>
                  <a:pt x="21416" y="5960"/>
                </a:cubicBezTo>
                <a:cubicBezTo>
                  <a:pt x="21422" y="5962"/>
                  <a:pt x="21428" y="5963"/>
                  <a:pt x="21434" y="5963"/>
                </a:cubicBezTo>
                <a:cubicBezTo>
                  <a:pt x="21459" y="5963"/>
                  <a:pt x="21480" y="5945"/>
                  <a:pt x="21490" y="5922"/>
                </a:cubicBezTo>
                <a:cubicBezTo>
                  <a:pt x="21497" y="5903"/>
                  <a:pt x="21483" y="5881"/>
                  <a:pt x="21464" y="5877"/>
                </a:cubicBezTo>
                <a:cubicBezTo>
                  <a:pt x="21461" y="5876"/>
                  <a:pt x="21457" y="5876"/>
                  <a:pt x="21454" y="5876"/>
                </a:cubicBezTo>
                <a:close/>
                <a:moveTo>
                  <a:pt x="16093" y="5862"/>
                </a:moveTo>
                <a:cubicBezTo>
                  <a:pt x="16069" y="5862"/>
                  <a:pt x="16044" y="5887"/>
                  <a:pt x="16059" y="5915"/>
                </a:cubicBezTo>
                <a:cubicBezTo>
                  <a:pt x="16064" y="5925"/>
                  <a:pt x="16069" y="5935"/>
                  <a:pt x="16075" y="5945"/>
                </a:cubicBezTo>
                <a:cubicBezTo>
                  <a:pt x="16081" y="5958"/>
                  <a:pt x="16092" y="5963"/>
                  <a:pt x="16102" y="5963"/>
                </a:cubicBezTo>
                <a:cubicBezTo>
                  <a:pt x="16126" y="5963"/>
                  <a:pt x="16151" y="5938"/>
                  <a:pt x="16136" y="5910"/>
                </a:cubicBezTo>
                <a:cubicBezTo>
                  <a:pt x="16131" y="5899"/>
                  <a:pt x="16126" y="5891"/>
                  <a:pt x="16121" y="5880"/>
                </a:cubicBezTo>
                <a:cubicBezTo>
                  <a:pt x="16114" y="5867"/>
                  <a:pt x="16104" y="5862"/>
                  <a:pt x="16093" y="5862"/>
                </a:cubicBezTo>
                <a:close/>
                <a:moveTo>
                  <a:pt x="23483" y="5869"/>
                </a:moveTo>
                <a:cubicBezTo>
                  <a:pt x="23466" y="5869"/>
                  <a:pt x="23449" y="5880"/>
                  <a:pt x="23449" y="5903"/>
                </a:cubicBezTo>
                <a:lnTo>
                  <a:pt x="23449" y="5934"/>
                </a:lnTo>
                <a:cubicBezTo>
                  <a:pt x="23449" y="5957"/>
                  <a:pt x="23466" y="5968"/>
                  <a:pt x="23484" y="5968"/>
                </a:cubicBezTo>
                <a:cubicBezTo>
                  <a:pt x="23501" y="5968"/>
                  <a:pt x="23519" y="5957"/>
                  <a:pt x="23519" y="5934"/>
                </a:cubicBezTo>
                <a:lnTo>
                  <a:pt x="23519" y="5903"/>
                </a:lnTo>
                <a:cubicBezTo>
                  <a:pt x="23519" y="5881"/>
                  <a:pt x="23501" y="5869"/>
                  <a:pt x="23483" y="5869"/>
                </a:cubicBezTo>
                <a:close/>
                <a:moveTo>
                  <a:pt x="23231" y="5948"/>
                </a:moveTo>
                <a:cubicBezTo>
                  <a:pt x="23209" y="5948"/>
                  <a:pt x="23208" y="5983"/>
                  <a:pt x="23231" y="5983"/>
                </a:cubicBezTo>
                <a:lnTo>
                  <a:pt x="23254" y="5983"/>
                </a:lnTo>
                <a:cubicBezTo>
                  <a:pt x="23276" y="5983"/>
                  <a:pt x="23276" y="5948"/>
                  <a:pt x="23254" y="5948"/>
                </a:cubicBezTo>
                <a:close/>
                <a:moveTo>
                  <a:pt x="3041" y="5917"/>
                </a:moveTo>
                <a:cubicBezTo>
                  <a:pt x="2995" y="5917"/>
                  <a:pt x="2995" y="5987"/>
                  <a:pt x="3041" y="5987"/>
                </a:cubicBezTo>
                <a:lnTo>
                  <a:pt x="3057" y="5987"/>
                </a:lnTo>
                <a:cubicBezTo>
                  <a:pt x="3103" y="5987"/>
                  <a:pt x="3103" y="5917"/>
                  <a:pt x="3057" y="5917"/>
                </a:cubicBezTo>
                <a:close/>
                <a:moveTo>
                  <a:pt x="13327" y="5914"/>
                </a:moveTo>
                <a:cubicBezTo>
                  <a:pt x="13319" y="5914"/>
                  <a:pt x="13311" y="5917"/>
                  <a:pt x="13304" y="5924"/>
                </a:cubicBezTo>
                <a:lnTo>
                  <a:pt x="13288" y="5940"/>
                </a:lnTo>
                <a:cubicBezTo>
                  <a:pt x="13263" y="5965"/>
                  <a:pt x="13288" y="6001"/>
                  <a:pt x="13315" y="6001"/>
                </a:cubicBezTo>
                <a:cubicBezTo>
                  <a:pt x="13323" y="6001"/>
                  <a:pt x="13331" y="5998"/>
                  <a:pt x="13338" y="5990"/>
                </a:cubicBezTo>
                <a:lnTo>
                  <a:pt x="13354" y="5974"/>
                </a:lnTo>
                <a:cubicBezTo>
                  <a:pt x="13380" y="5950"/>
                  <a:pt x="13355" y="5914"/>
                  <a:pt x="13327" y="5914"/>
                </a:cubicBezTo>
                <a:close/>
                <a:moveTo>
                  <a:pt x="18421" y="5894"/>
                </a:moveTo>
                <a:cubicBezTo>
                  <a:pt x="18352" y="5894"/>
                  <a:pt x="18352" y="6001"/>
                  <a:pt x="18421" y="6002"/>
                </a:cubicBezTo>
                <a:cubicBezTo>
                  <a:pt x="18490" y="6002"/>
                  <a:pt x="18490" y="5894"/>
                  <a:pt x="18421" y="5894"/>
                </a:cubicBezTo>
                <a:close/>
                <a:moveTo>
                  <a:pt x="10880" y="5939"/>
                </a:moveTo>
                <a:cubicBezTo>
                  <a:pt x="10835" y="5939"/>
                  <a:pt x="10835" y="6009"/>
                  <a:pt x="10880" y="6009"/>
                </a:cubicBezTo>
                <a:cubicBezTo>
                  <a:pt x="10926" y="6009"/>
                  <a:pt x="10926" y="5939"/>
                  <a:pt x="10880" y="5939"/>
                </a:cubicBezTo>
                <a:close/>
                <a:moveTo>
                  <a:pt x="2455" y="5944"/>
                </a:moveTo>
                <a:cubicBezTo>
                  <a:pt x="2449" y="5944"/>
                  <a:pt x="2444" y="5945"/>
                  <a:pt x="2438" y="5948"/>
                </a:cubicBezTo>
                <a:cubicBezTo>
                  <a:pt x="2428" y="5954"/>
                  <a:pt x="2418" y="5959"/>
                  <a:pt x="2408" y="5964"/>
                </a:cubicBezTo>
                <a:cubicBezTo>
                  <a:pt x="2372" y="5982"/>
                  <a:pt x="2394" y="6029"/>
                  <a:pt x="2426" y="6029"/>
                </a:cubicBezTo>
                <a:cubicBezTo>
                  <a:pt x="2432" y="6029"/>
                  <a:pt x="2437" y="6028"/>
                  <a:pt x="2443" y="6025"/>
                </a:cubicBezTo>
                <a:cubicBezTo>
                  <a:pt x="2454" y="6019"/>
                  <a:pt x="2462" y="6014"/>
                  <a:pt x="2473" y="6009"/>
                </a:cubicBezTo>
                <a:cubicBezTo>
                  <a:pt x="2508" y="5991"/>
                  <a:pt x="2486" y="5944"/>
                  <a:pt x="2455" y="5944"/>
                </a:cubicBezTo>
                <a:close/>
                <a:moveTo>
                  <a:pt x="24265" y="5961"/>
                </a:moveTo>
                <a:cubicBezTo>
                  <a:pt x="24219" y="5961"/>
                  <a:pt x="24219" y="6032"/>
                  <a:pt x="24265" y="6032"/>
                </a:cubicBezTo>
                <a:cubicBezTo>
                  <a:pt x="24310" y="6032"/>
                  <a:pt x="24310" y="5961"/>
                  <a:pt x="24265" y="5961"/>
                </a:cubicBezTo>
                <a:close/>
                <a:moveTo>
                  <a:pt x="20494" y="5949"/>
                </a:moveTo>
                <a:cubicBezTo>
                  <a:pt x="20477" y="5949"/>
                  <a:pt x="20459" y="5960"/>
                  <a:pt x="20459" y="5983"/>
                </a:cubicBezTo>
                <a:lnTo>
                  <a:pt x="20459" y="5999"/>
                </a:lnTo>
                <a:cubicBezTo>
                  <a:pt x="20459" y="6022"/>
                  <a:pt x="20477" y="6033"/>
                  <a:pt x="20494" y="6033"/>
                </a:cubicBezTo>
                <a:cubicBezTo>
                  <a:pt x="20512" y="6033"/>
                  <a:pt x="20530" y="6022"/>
                  <a:pt x="20530" y="5999"/>
                </a:cubicBezTo>
                <a:lnTo>
                  <a:pt x="20530" y="5983"/>
                </a:lnTo>
                <a:cubicBezTo>
                  <a:pt x="20530" y="5960"/>
                  <a:pt x="20512" y="5949"/>
                  <a:pt x="20494" y="5949"/>
                </a:cubicBezTo>
                <a:close/>
                <a:moveTo>
                  <a:pt x="12532" y="5957"/>
                </a:moveTo>
                <a:cubicBezTo>
                  <a:pt x="12524" y="5957"/>
                  <a:pt x="12516" y="5960"/>
                  <a:pt x="12509" y="5967"/>
                </a:cubicBezTo>
                <a:lnTo>
                  <a:pt x="12493" y="5983"/>
                </a:lnTo>
                <a:cubicBezTo>
                  <a:pt x="12468" y="6007"/>
                  <a:pt x="12492" y="6043"/>
                  <a:pt x="12520" y="6043"/>
                </a:cubicBezTo>
                <a:cubicBezTo>
                  <a:pt x="12528" y="6043"/>
                  <a:pt x="12536" y="6040"/>
                  <a:pt x="12543" y="6033"/>
                </a:cubicBezTo>
                <a:lnTo>
                  <a:pt x="12559" y="6017"/>
                </a:lnTo>
                <a:cubicBezTo>
                  <a:pt x="12584" y="5992"/>
                  <a:pt x="12559" y="5957"/>
                  <a:pt x="12532" y="5957"/>
                </a:cubicBezTo>
                <a:close/>
                <a:moveTo>
                  <a:pt x="9408" y="6026"/>
                </a:moveTo>
                <a:cubicBezTo>
                  <a:pt x="9395" y="6026"/>
                  <a:pt x="9383" y="6044"/>
                  <a:pt x="9395" y="6056"/>
                </a:cubicBezTo>
                <a:lnTo>
                  <a:pt x="9411" y="6072"/>
                </a:lnTo>
                <a:cubicBezTo>
                  <a:pt x="9414" y="6075"/>
                  <a:pt x="9419" y="6077"/>
                  <a:pt x="9422" y="6077"/>
                </a:cubicBezTo>
                <a:cubicBezTo>
                  <a:pt x="9436" y="6077"/>
                  <a:pt x="9448" y="6060"/>
                  <a:pt x="9435" y="6048"/>
                </a:cubicBezTo>
                <a:lnTo>
                  <a:pt x="9420" y="6032"/>
                </a:lnTo>
                <a:cubicBezTo>
                  <a:pt x="9417" y="6028"/>
                  <a:pt x="9412" y="6026"/>
                  <a:pt x="9408" y="6026"/>
                </a:cubicBezTo>
                <a:close/>
                <a:moveTo>
                  <a:pt x="8956" y="6053"/>
                </a:moveTo>
                <a:cubicBezTo>
                  <a:pt x="8910" y="6053"/>
                  <a:pt x="8910" y="6123"/>
                  <a:pt x="8956" y="6123"/>
                </a:cubicBezTo>
                <a:cubicBezTo>
                  <a:pt x="8957" y="6123"/>
                  <a:pt x="8957" y="6123"/>
                  <a:pt x="8957" y="6123"/>
                </a:cubicBezTo>
                <a:cubicBezTo>
                  <a:pt x="9002" y="6123"/>
                  <a:pt x="9003" y="6053"/>
                  <a:pt x="8956" y="6053"/>
                </a:cubicBezTo>
                <a:close/>
                <a:moveTo>
                  <a:pt x="20149" y="6039"/>
                </a:moveTo>
                <a:cubicBezTo>
                  <a:pt x="20131" y="6039"/>
                  <a:pt x="20113" y="6051"/>
                  <a:pt x="20113" y="6074"/>
                </a:cubicBezTo>
                <a:lnTo>
                  <a:pt x="20113" y="6090"/>
                </a:lnTo>
                <a:cubicBezTo>
                  <a:pt x="20113" y="6112"/>
                  <a:pt x="20131" y="6123"/>
                  <a:pt x="20149" y="6123"/>
                </a:cubicBezTo>
                <a:cubicBezTo>
                  <a:pt x="20167" y="6123"/>
                  <a:pt x="20184" y="6112"/>
                  <a:pt x="20184" y="6090"/>
                </a:cubicBezTo>
                <a:lnTo>
                  <a:pt x="20184" y="6074"/>
                </a:lnTo>
                <a:cubicBezTo>
                  <a:pt x="20184" y="6051"/>
                  <a:pt x="20167" y="6039"/>
                  <a:pt x="20149" y="6039"/>
                </a:cubicBezTo>
                <a:close/>
                <a:moveTo>
                  <a:pt x="24774" y="6038"/>
                </a:moveTo>
                <a:cubicBezTo>
                  <a:pt x="24763" y="6038"/>
                  <a:pt x="24755" y="6043"/>
                  <a:pt x="24748" y="6051"/>
                </a:cubicBezTo>
                <a:cubicBezTo>
                  <a:pt x="24746" y="6051"/>
                  <a:pt x="24745" y="6051"/>
                  <a:pt x="24743" y="6051"/>
                </a:cubicBezTo>
                <a:cubicBezTo>
                  <a:pt x="24708" y="6051"/>
                  <a:pt x="24695" y="6109"/>
                  <a:pt x="24735" y="6122"/>
                </a:cubicBezTo>
                <a:cubicBezTo>
                  <a:pt x="24741" y="6124"/>
                  <a:pt x="24747" y="6125"/>
                  <a:pt x="24753" y="6125"/>
                </a:cubicBezTo>
                <a:cubicBezTo>
                  <a:pt x="24779" y="6125"/>
                  <a:pt x="24801" y="6108"/>
                  <a:pt x="24809" y="6084"/>
                </a:cubicBezTo>
                <a:cubicBezTo>
                  <a:pt x="24817" y="6065"/>
                  <a:pt x="24801" y="6044"/>
                  <a:pt x="24784" y="6039"/>
                </a:cubicBezTo>
                <a:cubicBezTo>
                  <a:pt x="24781" y="6038"/>
                  <a:pt x="24777" y="6038"/>
                  <a:pt x="24774" y="6038"/>
                </a:cubicBezTo>
                <a:close/>
                <a:moveTo>
                  <a:pt x="10220" y="5996"/>
                </a:moveTo>
                <a:cubicBezTo>
                  <a:pt x="10193" y="5996"/>
                  <a:pt x="10168" y="6031"/>
                  <a:pt x="10193" y="6056"/>
                </a:cubicBezTo>
                <a:cubicBezTo>
                  <a:pt x="10213" y="6076"/>
                  <a:pt x="10233" y="6097"/>
                  <a:pt x="10254" y="6117"/>
                </a:cubicBezTo>
                <a:cubicBezTo>
                  <a:pt x="10261" y="6124"/>
                  <a:pt x="10270" y="6127"/>
                  <a:pt x="10278" y="6127"/>
                </a:cubicBezTo>
                <a:cubicBezTo>
                  <a:pt x="10305" y="6127"/>
                  <a:pt x="10329" y="6091"/>
                  <a:pt x="10303" y="6067"/>
                </a:cubicBezTo>
                <a:cubicBezTo>
                  <a:pt x="10285" y="6048"/>
                  <a:pt x="10265" y="6027"/>
                  <a:pt x="10244" y="6007"/>
                </a:cubicBezTo>
                <a:cubicBezTo>
                  <a:pt x="10236" y="5999"/>
                  <a:pt x="10228" y="5996"/>
                  <a:pt x="10220" y="5996"/>
                </a:cubicBezTo>
                <a:close/>
                <a:moveTo>
                  <a:pt x="17892" y="6024"/>
                </a:moveTo>
                <a:cubicBezTo>
                  <a:pt x="17887" y="6024"/>
                  <a:pt x="17882" y="6025"/>
                  <a:pt x="17878" y="6027"/>
                </a:cubicBezTo>
                <a:cubicBezTo>
                  <a:pt x="17862" y="6032"/>
                  <a:pt x="17848" y="6037"/>
                  <a:pt x="17834" y="6043"/>
                </a:cubicBezTo>
                <a:cubicBezTo>
                  <a:pt x="17806" y="6051"/>
                  <a:pt x="17788" y="6079"/>
                  <a:pt x="17797" y="6107"/>
                </a:cubicBezTo>
                <a:cubicBezTo>
                  <a:pt x="17803" y="6129"/>
                  <a:pt x="17825" y="6147"/>
                  <a:pt x="17848" y="6147"/>
                </a:cubicBezTo>
                <a:cubicBezTo>
                  <a:pt x="17852" y="6147"/>
                  <a:pt x="17857" y="6146"/>
                  <a:pt x="17862" y="6144"/>
                </a:cubicBezTo>
                <a:cubicBezTo>
                  <a:pt x="17878" y="6139"/>
                  <a:pt x="17892" y="6134"/>
                  <a:pt x="17907" y="6128"/>
                </a:cubicBezTo>
                <a:cubicBezTo>
                  <a:pt x="17934" y="6119"/>
                  <a:pt x="17951" y="6092"/>
                  <a:pt x="17944" y="6063"/>
                </a:cubicBezTo>
                <a:cubicBezTo>
                  <a:pt x="17937" y="6042"/>
                  <a:pt x="17915" y="6024"/>
                  <a:pt x="17892" y="6024"/>
                </a:cubicBezTo>
                <a:close/>
                <a:moveTo>
                  <a:pt x="12458" y="6077"/>
                </a:moveTo>
                <a:cubicBezTo>
                  <a:pt x="12412" y="6077"/>
                  <a:pt x="12412" y="6148"/>
                  <a:pt x="12458" y="6148"/>
                </a:cubicBezTo>
                <a:cubicBezTo>
                  <a:pt x="12503" y="6148"/>
                  <a:pt x="12503" y="6077"/>
                  <a:pt x="12458" y="6077"/>
                </a:cubicBezTo>
                <a:close/>
                <a:moveTo>
                  <a:pt x="22634" y="6085"/>
                </a:moveTo>
                <a:cubicBezTo>
                  <a:pt x="22624" y="6085"/>
                  <a:pt x="22614" y="6093"/>
                  <a:pt x="22618" y="6106"/>
                </a:cubicBezTo>
                <a:cubicBezTo>
                  <a:pt x="22622" y="6118"/>
                  <a:pt x="22625" y="6128"/>
                  <a:pt x="22627" y="6139"/>
                </a:cubicBezTo>
                <a:cubicBezTo>
                  <a:pt x="22630" y="6148"/>
                  <a:pt x="22637" y="6152"/>
                  <a:pt x="22645" y="6152"/>
                </a:cubicBezTo>
                <a:cubicBezTo>
                  <a:pt x="22655" y="6152"/>
                  <a:pt x="22666" y="6144"/>
                  <a:pt x="22662" y="6132"/>
                </a:cubicBezTo>
                <a:cubicBezTo>
                  <a:pt x="22658" y="6119"/>
                  <a:pt x="22655" y="6110"/>
                  <a:pt x="22652" y="6098"/>
                </a:cubicBezTo>
                <a:cubicBezTo>
                  <a:pt x="22650" y="6089"/>
                  <a:pt x="22642" y="6085"/>
                  <a:pt x="22634" y="6085"/>
                </a:cubicBezTo>
                <a:close/>
                <a:moveTo>
                  <a:pt x="22251" y="6143"/>
                </a:moveTo>
                <a:cubicBezTo>
                  <a:pt x="22229" y="6143"/>
                  <a:pt x="22229" y="6179"/>
                  <a:pt x="22251" y="6179"/>
                </a:cubicBezTo>
                <a:lnTo>
                  <a:pt x="22274" y="6179"/>
                </a:lnTo>
                <a:cubicBezTo>
                  <a:pt x="22295" y="6179"/>
                  <a:pt x="22295" y="6143"/>
                  <a:pt x="22274" y="6143"/>
                </a:cubicBezTo>
                <a:cubicBezTo>
                  <a:pt x="22270" y="6144"/>
                  <a:pt x="22266" y="6144"/>
                  <a:pt x="22262" y="6144"/>
                </a:cubicBezTo>
                <a:cubicBezTo>
                  <a:pt x="22259" y="6144"/>
                  <a:pt x="22255" y="6144"/>
                  <a:pt x="22251" y="6143"/>
                </a:cubicBezTo>
                <a:close/>
                <a:moveTo>
                  <a:pt x="7169" y="6075"/>
                </a:moveTo>
                <a:cubicBezTo>
                  <a:pt x="7101" y="6075"/>
                  <a:pt x="7100" y="6182"/>
                  <a:pt x="7169" y="6182"/>
                </a:cubicBezTo>
                <a:cubicBezTo>
                  <a:pt x="7237" y="6182"/>
                  <a:pt x="7238" y="6075"/>
                  <a:pt x="7169" y="6075"/>
                </a:cubicBezTo>
                <a:close/>
                <a:moveTo>
                  <a:pt x="5862" y="6089"/>
                </a:moveTo>
                <a:cubicBezTo>
                  <a:pt x="5856" y="6089"/>
                  <a:pt x="5850" y="6091"/>
                  <a:pt x="5844" y="6095"/>
                </a:cubicBezTo>
                <a:cubicBezTo>
                  <a:pt x="5828" y="6105"/>
                  <a:pt x="5813" y="6114"/>
                  <a:pt x="5799" y="6124"/>
                </a:cubicBezTo>
                <a:cubicBezTo>
                  <a:pt x="5766" y="6145"/>
                  <a:pt x="5787" y="6192"/>
                  <a:pt x="5816" y="6192"/>
                </a:cubicBezTo>
                <a:cubicBezTo>
                  <a:pt x="5822" y="6192"/>
                  <a:pt x="5828" y="6190"/>
                  <a:pt x="5834" y="6186"/>
                </a:cubicBezTo>
                <a:cubicBezTo>
                  <a:pt x="5850" y="6176"/>
                  <a:pt x="5865" y="6166"/>
                  <a:pt x="5879" y="6156"/>
                </a:cubicBezTo>
                <a:cubicBezTo>
                  <a:pt x="5911" y="6136"/>
                  <a:pt x="5891" y="6089"/>
                  <a:pt x="5862" y="6089"/>
                </a:cubicBezTo>
                <a:close/>
                <a:moveTo>
                  <a:pt x="23813" y="6111"/>
                </a:moveTo>
                <a:cubicBezTo>
                  <a:pt x="23795" y="6111"/>
                  <a:pt x="23778" y="6123"/>
                  <a:pt x="23778" y="6145"/>
                </a:cubicBezTo>
                <a:lnTo>
                  <a:pt x="23778" y="6161"/>
                </a:lnTo>
                <a:cubicBezTo>
                  <a:pt x="23778" y="6184"/>
                  <a:pt x="23795" y="6195"/>
                  <a:pt x="23813" y="6195"/>
                </a:cubicBezTo>
                <a:cubicBezTo>
                  <a:pt x="23830" y="6195"/>
                  <a:pt x="23848" y="6184"/>
                  <a:pt x="23848" y="6161"/>
                </a:cubicBezTo>
                <a:lnTo>
                  <a:pt x="23848" y="6145"/>
                </a:lnTo>
                <a:cubicBezTo>
                  <a:pt x="23848" y="6123"/>
                  <a:pt x="23830" y="6111"/>
                  <a:pt x="23813" y="6111"/>
                </a:cubicBezTo>
                <a:close/>
                <a:moveTo>
                  <a:pt x="9799" y="6149"/>
                </a:moveTo>
                <a:cubicBezTo>
                  <a:pt x="9785" y="6149"/>
                  <a:pt x="9773" y="6167"/>
                  <a:pt x="9785" y="6179"/>
                </a:cubicBezTo>
                <a:lnTo>
                  <a:pt x="9801" y="6194"/>
                </a:lnTo>
                <a:cubicBezTo>
                  <a:pt x="9804" y="6198"/>
                  <a:pt x="9808" y="6199"/>
                  <a:pt x="9812" y="6199"/>
                </a:cubicBezTo>
                <a:cubicBezTo>
                  <a:pt x="9825" y="6199"/>
                  <a:pt x="9838" y="6182"/>
                  <a:pt x="9826" y="6169"/>
                </a:cubicBezTo>
                <a:lnTo>
                  <a:pt x="9810" y="6154"/>
                </a:lnTo>
                <a:cubicBezTo>
                  <a:pt x="9806" y="6150"/>
                  <a:pt x="9802" y="6149"/>
                  <a:pt x="9799" y="6149"/>
                </a:cubicBezTo>
                <a:close/>
                <a:moveTo>
                  <a:pt x="5290" y="6055"/>
                </a:moveTo>
                <a:cubicBezTo>
                  <a:pt x="5286" y="6055"/>
                  <a:pt x="5281" y="6055"/>
                  <a:pt x="5277" y="6056"/>
                </a:cubicBezTo>
                <a:cubicBezTo>
                  <a:pt x="5251" y="6065"/>
                  <a:pt x="5231" y="6094"/>
                  <a:pt x="5240" y="6122"/>
                </a:cubicBezTo>
                <a:cubicBezTo>
                  <a:pt x="5246" y="6138"/>
                  <a:pt x="5251" y="6153"/>
                  <a:pt x="5254" y="6166"/>
                </a:cubicBezTo>
                <a:cubicBezTo>
                  <a:pt x="5262" y="6189"/>
                  <a:pt x="5282" y="6205"/>
                  <a:pt x="5305" y="6205"/>
                </a:cubicBezTo>
                <a:cubicBezTo>
                  <a:pt x="5310" y="6205"/>
                  <a:pt x="5315" y="6204"/>
                  <a:pt x="5320" y="6203"/>
                </a:cubicBezTo>
                <a:cubicBezTo>
                  <a:pt x="5346" y="6195"/>
                  <a:pt x="5366" y="6165"/>
                  <a:pt x="5357" y="6138"/>
                </a:cubicBezTo>
                <a:cubicBezTo>
                  <a:pt x="5351" y="6122"/>
                  <a:pt x="5346" y="6107"/>
                  <a:pt x="5342" y="6093"/>
                </a:cubicBezTo>
                <a:cubicBezTo>
                  <a:pt x="5334" y="6071"/>
                  <a:pt x="5313" y="6055"/>
                  <a:pt x="5290" y="6055"/>
                </a:cubicBezTo>
                <a:close/>
                <a:moveTo>
                  <a:pt x="16592" y="6074"/>
                </a:moveTo>
                <a:cubicBezTo>
                  <a:pt x="16571" y="6074"/>
                  <a:pt x="16549" y="6092"/>
                  <a:pt x="16554" y="6118"/>
                </a:cubicBezTo>
                <a:cubicBezTo>
                  <a:pt x="16560" y="6143"/>
                  <a:pt x="16565" y="6168"/>
                  <a:pt x="16568" y="6192"/>
                </a:cubicBezTo>
                <a:cubicBezTo>
                  <a:pt x="16571" y="6210"/>
                  <a:pt x="16584" y="6218"/>
                  <a:pt x="16598" y="6218"/>
                </a:cubicBezTo>
                <a:cubicBezTo>
                  <a:pt x="16619" y="6218"/>
                  <a:pt x="16641" y="6201"/>
                  <a:pt x="16636" y="6175"/>
                </a:cubicBezTo>
                <a:cubicBezTo>
                  <a:pt x="16631" y="6149"/>
                  <a:pt x="16626" y="6124"/>
                  <a:pt x="16622" y="6100"/>
                </a:cubicBezTo>
                <a:cubicBezTo>
                  <a:pt x="16619" y="6082"/>
                  <a:pt x="16605" y="6074"/>
                  <a:pt x="16592" y="6074"/>
                </a:cubicBezTo>
                <a:close/>
                <a:moveTo>
                  <a:pt x="1777" y="6152"/>
                </a:moveTo>
                <a:cubicBezTo>
                  <a:pt x="1774" y="6152"/>
                  <a:pt x="1771" y="6152"/>
                  <a:pt x="1769" y="6153"/>
                </a:cubicBezTo>
                <a:cubicBezTo>
                  <a:pt x="1743" y="6158"/>
                  <a:pt x="1718" y="6164"/>
                  <a:pt x="1694" y="6169"/>
                </a:cubicBezTo>
                <a:cubicBezTo>
                  <a:pt x="1652" y="6179"/>
                  <a:pt x="1666" y="6238"/>
                  <a:pt x="1703" y="6238"/>
                </a:cubicBezTo>
                <a:cubicBezTo>
                  <a:pt x="1706" y="6238"/>
                  <a:pt x="1709" y="6238"/>
                  <a:pt x="1712" y="6237"/>
                </a:cubicBezTo>
                <a:cubicBezTo>
                  <a:pt x="1737" y="6232"/>
                  <a:pt x="1762" y="6226"/>
                  <a:pt x="1786" y="6221"/>
                </a:cubicBezTo>
                <a:cubicBezTo>
                  <a:pt x="1830" y="6212"/>
                  <a:pt x="1815" y="6152"/>
                  <a:pt x="1777" y="6152"/>
                </a:cubicBezTo>
                <a:close/>
                <a:moveTo>
                  <a:pt x="4092" y="6196"/>
                </a:moveTo>
                <a:cubicBezTo>
                  <a:pt x="4088" y="6196"/>
                  <a:pt x="4084" y="6197"/>
                  <a:pt x="4081" y="6201"/>
                </a:cubicBezTo>
                <a:lnTo>
                  <a:pt x="4065" y="6216"/>
                </a:lnTo>
                <a:cubicBezTo>
                  <a:pt x="4052" y="6229"/>
                  <a:pt x="4064" y="6247"/>
                  <a:pt x="4078" y="6247"/>
                </a:cubicBezTo>
                <a:cubicBezTo>
                  <a:pt x="4082" y="6247"/>
                  <a:pt x="4086" y="6245"/>
                  <a:pt x="4090" y="6242"/>
                </a:cubicBezTo>
                <a:lnTo>
                  <a:pt x="4106" y="6226"/>
                </a:lnTo>
                <a:cubicBezTo>
                  <a:pt x="4119" y="6214"/>
                  <a:pt x="4106" y="6196"/>
                  <a:pt x="4092" y="6196"/>
                </a:cubicBezTo>
                <a:close/>
                <a:moveTo>
                  <a:pt x="6606" y="6176"/>
                </a:moveTo>
                <a:cubicBezTo>
                  <a:pt x="6589" y="6176"/>
                  <a:pt x="6571" y="6187"/>
                  <a:pt x="6571" y="6210"/>
                </a:cubicBezTo>
                <a:lnTo>
                  <a:pt x="6571" y="6239"/>
                </a:lnTo>
                <a:cubicBezTo>
                  <a:pt x="6571" y="6263"/>
                  <a:pt x="6588" y="6274"/>
                  <a:pt x="6606" y="6274"/>
                </a:cubicBezTo>
                <a:cubicBezTo>
                  <a:pt x="6623" y="6274"/>
                  <a:pt x="6641" y="6263"/>
                  <a:pt x="6641" y="6239"/>
                </a:cubicBezTo>
                <a:lnTo>
                  <a:pt x="6641" y="6210"/>
                </a:lnTo>
                <a:cubicBezTo>
                  <a:pt x="6642" y="6187"/>
                  <a:pt x="6624" y="6176"/>
                  <a:pt x="6606" y="6176"/>
                </a:cubicBezTo>
                <a:close/>
                <a:moveTo>
                  <a:pt x="23467" y="6200"/>
                </a:moveTo>
                <a:cubicBezTo>
                  <a:pt x="23450" y="6200"/>
                  <a:pt x="23432" y="6212"/>
                  <a:pt x="23432" y="6234"/>
                </a:cubicBezTo>
                <a:lnTo>
                  <a:pt x="23432" y="6250"/>
                </a:lnTo>
                <a:cubicBezTo>
                  <a:pt x="23432" y="6273"/>
                  <a:pt x="23449" y="6285"/>
                  <a:pt x="23467" y="6285"/>
                </a:cubicBezTo>
                <a:cubicBezTo>
                  <a:pt x="23485" y="6285"/>
                  <a:pt x="23502" y="6273"/>
                  <a:pt x="23502" y="6250"/>
                </a:cubicBezTo>
                <a:lnTo>
                  <a:pt x="23502" y="6234"/>
                </a:lnTo>
                <a:cubicBezTo>
                  <a:pt x="23503" y="6212"/>
                  <a:pt x="23485" y="6200"/>
                  <a:pt x="23467" y="6200"/>
                </a:cubicBezTo>
                <a:close/>
                <a:moveTo>
                  <a:pt x="20657" y="6219"/>
                </a:moveTo>
                <a:cubicBezTo>
                  <a:pt x="20649" y="6219"/>
                  <a:pt x="20641" y="6222"/>
                  <a:pt x="20634" y="6229"/>
                </a:cubicBezTo>
                <a:lnTo>
                  <a:pt x="20619" y="6245"/>
                </a:lnTo>
                <a:cubicBezTo>
                  <a:pt x="20593" y="6269"/>
                  <a:pt x="20617" y="6305"/>
                  <a:pt x="20645" y="6305"/>
                </a:cubicBezTo>
                <a:cubicBezTo>
                  <a:pt x="20653" y="6305"/>
                  <a:pt x="20661" y="6302"/>
                  <a:pt x="20668" y="6295"/>
                </a:cubicBezTo>
                <a:lnTo>
                  <a:pt x="20684" y="6279"/>
                </a:lnTo>
                <a:cubicBezTo>
                  <a:pt x="20709" y="6254"/>
                  <a:pt x="20685" y="6219"/>
                  <a:pt x="20657" y="6219"/>
                </a:cubicBezTo>
                <a:close/>
                <a:moveTo>
                  <a:pt x="12109" y="6243"/>
                </a:moveTo>
                <a:cubicBezTo>
                  <a:pt x="12065" y="6243"/>
                  <a:pt x="12066" y="6312"/>
                  <a:pt x="12110" y="6313"/>
                </a:cubicBezTo>
                <a:cubicBezTo>
                  <a:pt x="12157" y="6313"/>
                  <a:pt x="12157" y="6243"/>
                  <a:pt x="12110" y="6243"/>
                </a:cubicBezTo>
                <a:cubicBezTo>
                  <a:pt x="12110" y="6243"/>
                  <a:pt x="12110" y="6243"/>
                  <a:pt x="12109" y="6243"/>
                </a:cubicBezTo>
                <a:close/>
                <a:moveTo>
                  <a:pt x="4993" y="6208"/>
                </a:moveTo>
                <a:cubicBezTo>
                  <a:pt x="4924" y="6208"/>
                  <a:pt x="4924" y="6315"/>
                  <a:pt x="4994" y="6316"/>
                </a:cubicBezTo>
                <a:lnTo>
                  <a:pt x="5010" y="6316"/>
                </a:lnTo>
                <a:cubicBezTo>
                  <a:pt x="5079" y="6316"/>
                  <a:pt x="5079" y="6208"/>
                  <a:pt x="5010" y="6208"/>
                </a:cubicBezTo>
                <a:lnTo>
                  <a:pt x="4994" y="6208"/>
                </a:lnTo>
                <a:cubicBezTo>
                  <a:pt x="4994" y="6208"/>
                  <a:pt x="4993" y="6208"/>
                  <a:pt x="4993" y="6208"/>
                </a:cubicBezTo>
                <a:close/>
                <a:moveTo>
                  <a:pt x="22917" y="6194"/>
                </a:moveTo>
                <a:cubicBezTo>
                  <a:pt x="22900" y="6194"/>
                  <a:pt x="22883" y="6202"/>
                  <a:pt x="22873" y="6221"/>
                </a:cubicBezTo>
                <a:cubicBezTo>
                  <a:pt x="22861" y="6243"/>
                  <a:pt x="22866" y="6281"/>
                  <a:pt x="22893" y="6292"/>
                </a:cubicBezTo>
                <a:cubicBezTo>
                  <a:pt x="22919" y="6302"/>
                  <a:pt x="22942" y="6315"/>
                  <a:pt x="22967" y="6325"/>
                </a:cubicBezTo>
                <a:cubicBezTo>
                  <a:pt x="22976" y="6329"/>
                  <a:pt x="22985" y="6331"/>
                  <a:pt x="22994" y="6331"/>
                </a:cubicBezTo>
                <a:cubicBezTo>
                  <a:pt x="23012" y="6331"/>
                  <a:pt x="23029" y="6323"/>
                  <a:pt x="23039" y="6305"/>
                </a:cubicBezTo>
                <a:cubicBezTo>
                  <a:pt x="23051" y="6283"/>
                  <a:pt x="23046" y="6245"/>
                  <a:pt x="23019" y="6233"/>
                </a:cubicBezTo>
                <a:cubicBezTo>
                  <a:pt x="22994" y="6223"/>
                  <a:pt x="22971" y="6211"/>
                  <a:pt x="22946" y="6201"/>
                </a:cubicBezTo>
                <a:cubicBezTo>
                  <a:pt x="22937" y="6197"/>
                  <a:pt x="22927" y="6194"/>
                  <a:pt x="22917" y="6194"/>
                </a:cubicBezTo>
                <a:close/>
                <a:moveTo>
                  <a:pt x="19377" y="6244"/>
                </a:moveTo>
                <a:cubicBezTo>
                  <a:pt x="19366" y="6244"/>
                  <a:pt x="19356" y="6250"/>
                  <a:pt x="19349" y="6263"/>
                </a:cubicBezTo>
                <a:cubicBezTo>
                  <a:pt x="19344" y="6273"/>
                  <a:pt x="19339" y="6281"/>
                  <a:pt x="19334" y="6292"/>
                </a:cubicBezTo>
                <a:cubicBezTo>
                  <a:pt x="19319" y="6320"/>
                  <a:pt x="19344" y="6346"/>
                  <a:pt x="19368" y="6346"/>
                </a:cubicBezTo>
                <a:cubicBezTo>
                  <a:pt x="19378" y="6346"/>
                  <a:pt x="19389" y="6341"/>
                  <a:pt x="19395" y="6327"/>
                </a:cubicBezTo>
                <a:cubicBezTo>
                  <a:pt x="19401" y="6317"/>
                  <a:pt x="19406" y="6308"/>
                  <a:pt x="19411" y="6297"/>
                </a:cubicBezTo>
                <a:cubicBezTo>
                  <a:pt x="19425" y="6270"/>
                  <a:pt x="19401" y="6244"/>
                  <a:pt x="19377" y="6244"/>
                </a:cubicBezTo>
                <a:close/>
                <a:moveTo>
                  <a:pt x="1072" y="6323"/>
                </a:moveTo>
                <a:cubicBezTo>
                  <a:pt x="1050" y="6323"/>
                  <a:pt x="1050" y="6359"/>
                  <a:pt x="1072" y="6359"/>
                </a:cubicBezTo>
                <a:lnTo>
                  <a:pt x="1116" y="6359"/>
                </a:lnTo>
                <a:cubicBezTo>
                  <a:pt x="1140" y="6359"/>
                  <a:pt x="1140" y="6323"/>
                  <a:pt x="1116" y="6323"/>
                </a:cubicBezTo>
                <a:close/>
                <a:moveTo>
                  <a:pt x="11856" y="6317"/>
                </a:moveTo>
                <a:cubicBezTo>
                  <a:pt x="11810" y="6317"/>
                  <a:pt x="11810" y="6388"/>
                  <a:pt x="11856" y="6388"/>
                </a:cubicBezTo>
                <a:lnTo>
                  <a:pt x="11871" y="6388"/>
                </a:lnTo>
                <a:cubicBezTo>
                  <a:pt x="11916" y="6388"/>
                  <a:pt x="11917" y="6317"/>
                  <a:pt x="11871" y="6317"/>
                </a:cubicBezTo>
                <a:close/>
                <a:moveTo>
                  <a:pt x="11267" y="6343"/>
                </a:moveTo>
                <a:cubicBezTo>
                  <a:pt x="11261" y="6343"/>
                  <a:pt x="11256" y="6345"/>
                  <a:pt x="11250" y="6347"/>
                </a:cubicBezTo>
                <a:cubicBezTo>
                  <a:pt x="11240" y="6353"/>
                  <a:pt x="11231" y="6358"/>
                  <a:pt x="11220" y="6363"/>
                </a:cubicBezTo>
                <a:cubicBezTo>
                  <a:pt x="11186" y="6381"/>
                  <a:pt x="11206" y="6429"/>
                  <a:pt x="11239" y="6429"/>
                </a:cubicBezTo>
                <a:cubicBezTo>
                  <a:pt x="11244" y="6429"/>
                  <a:pt x="11250" y="6428"/>
                  <a:pt x="11256" y="6425"/>
                </a:cubicBezTo>
                <a:cubicBezTo>
                  <a:pt x="11266" y="6420"/>
                  <a:pt x="11276" y="6414"/>
                  <a:pt x="11286" y="6409"/>
                </a:cubicBezTo>
                <a:cubicBezTo>
                  <a:pt x="11322" y="6392"/>
                  <a:pt x="11300" y="6343"/>
                  <a:pt x="11267" y="6343"/>
                </a:cubicBezTo>
                <a:close/>
                <a:moveTo>
                  <a:pt x="16391" y="6342"/>
                </a:moveTo>
                <a:cubicBezTo>
                  <a:pt x="16368" y="6342"/>
                  <a:pt x="16343" y="6368"/>
                  <a:pt x="16357" y="6396"/>
                </a:cubicBezTo>
                <a:cubicBezTo>
                  <a:pt x="16363" y="6406"/>
                  <a:pt x="16368" y="6415"/>
                  <a:pt x="16373" y="6426"/>
                </a:cubicBezTo>
                <a:cubicBezTo>
                  <a:pt x="16380" y="6439"/>
                  <a:pt x="16391" y="6445"/>
                  <a:pt x="16402" y="6445"/>
                </a:cubicBezTo>
                <a:cubicBezTo>
                  <a:pt x="16425" y="6445"/>
                  <a:pt x="16449" y="6419"/>
                  <a:pt x="16435" y="6390"/>
                </a:cubicBezTo>
                <a:cubicBezTo>
                  <a:pt x="16430" y="6380"/>
                  <a:pt x="16424" y="6370"/>
                  <a:pt x="16419" y="6360"/>
                </a:cubicBezTo>
                <a:cubicBezTo>
                  <a:pt x="16413" y="6347"/>
                  <a:pt x="16402" y="6342"/>
                  <a:pt x="16391" y="6342"/>
                </a:cubicBezTo>
                <a:close/>
                <a:moveTo>
                  <a:pt x="6524" y="6381"/>
                </a:moveTo>
                <a:cubicBezTo>
                  <a:pt x="6478" y="6381"/>
                  <a:pt x="6478" y="6452"/>
                  <a:pt x="6524" y="6452"/>
                </a:cubicBezTo>
                <a:cubicBezTo>
                  <a:pt x="6524" y="6452"/>
                  <a:pt x="6524" y="6452"/>
                  <a:pt x="6525" y="6452"/>
                </a:cubicBezTo>
                <a:cubicBezTo>
                  <a:pt x="6569" y="6452"/>
                  <a:pt x="6568" y="6383"/>
                  <a:pt x="6524" y="6381"/>
                </a:cubicBezTo>
                <a:close/>
                <a:moveTo>
                  <a:pt x="23976" y="6380"/>
                </a:moveTo>
                <a:cubicBezTo>
                  <a:pt x="23968" y="6380"/>
                  <a:pt x="23960" y="6383"/>
                  <a:pt x="23953" y="6390"/>
                </a:cubicBezTo>
                <a:lnTo>
                  <a:pt x="23937" y="6406"/>
                </a:lnTo>
                <a:cubicBezTo>
                  <a:pt x="23912" y="6431"/>
                  <a:pt x="23937" y="6467"/>
                  <a:pt x="23964" y="6467"/>
                </a:cubicBezTo>
                <a:cubicBezTo>
                  <a:pt x="23972" y="6467"/>
                  <a:pt x="23980" y="6464"/>
                  <a:pt x="23987" y="6456"/>
                </a:cubicBezTo>
                <a:lnTo>
                  <a:pt x="24003" y="6441"/>
                </a:lnTo>
                <a:cubicBezTo>
                  <a:pt x="24028" y="6416"/>
                  <a:pt x="24003" y="6380"/>
                  <a:pt x="23976" y="6380"/>
                </a:cubicBezTo>
                <a:close/>
                <a:moveTo>
                  <a:pt x="15973" y="6391"/>
                </a:moveTo>
                <a:cubicBezTo>
                  <a:pt x="15960" y="6391"/>
                  <a:pt x="15947" y="6409"/>
                  <a:pt x="15959" y="6421"/>
                </a:cubicBezTo>
                <a:lnTo>
                  <a:pt x="16004" y="6465"/>
                </a:lnTo>
                <a:cubicBezTo>
                  <a:pt x="16008" y="6468"/>
                  <a:pt x="16011" y="6470"/>
                  <a:pt x="16015" y="6470"/>
                </a:cubicBezTo>
                <a:cubicBezTo>
                  <a:pt x="16028" y="6470"/>
                  <a:pt x="16041" y="6453"/>
                  <a:pt x="16028" y="6441"/>
                </a:cubicBezTo>
                <a:lnTo>
                  <a:pt x="15984" y="6396"/>
                </a:lnTo>
                <a:cubicBezTo>
                  <a:pt x="15981" y="6392"/>
                  <a:pt x="15977" y="6391"/>
                  <a:pt x="15973" y="6391"/>
                </a:cubicBezTo>
                <a:close/>
                <a:moveTo>
                  <a:pt x="3100" y="6448"/>
                </a:moveTo>
                <a:cubicBezTo>
                  <a:pt x="3096" y="6448"/>
                  <a:pt x="3092" y="6450"/>
                  <a:pt x="3089" y="6453"/>
                </a:cubicBezTo>
                <a:lnTo>
                  <a:pt x="3073" y="6469"/>
                </a:lnTo>
                <a:cubicBezTo>
                  <a:pt x="3060" y="6481"/>
                  <a:pt x="3073" y="6499"/>
                  <a:pt x="3087" y="6499"/>
                </a:cubicBezTo>
                <a:cubicBezTo>
                  <a:pt x="3090" y="6499"/>
                  <a:pt x="3095" y="6498"/>
                  <a:pt x="3098" y="6494"/>
                </a:cubicBezTo>
                <a:lnTo>
                  <a:pt x="3114" y="6478"/>
                </a:lnTo>
                <a:cubicBezTo>
                  <a:pt x="3126" y="6466"/>
                  <a:pt x="3113" y="6448"/>
                  <a:pt x="3100" y="6448"/>
                </a:cubicBezTo>
                <a:close/>
                <a:moveTo>
                  <a:pt x="14757" y="6456"/>
                </a:moveTo>
                <a:cubicBezTo>
                  <a:pt x="14740" y="6456"/>
                  <a:pt x="14722" y="6467"/>
                  <a:pt x="14722" y="6490"/>
                </a:cubicBezTo>
                <a:lnTo>
                  <a:pt x="14722" y="6506"/>
                </a:lnTo>
                <a:cubicBezTo>
                  <a:pt x="14722" y="6529"/>
                  <a:pt x="14740" y="6540"/>
                  <a:pt x="14757" y="6540"/>
                </a:cubicBezTo>
                <a:cubicBezTo>
                  <a:pt x="14775" y="6540"/>
                  <a:pt x="14792" y="6529"/>
                  <a:pt x="14792" y="6506"/>
                </a:cubicBezTo>
                <a:lnTo>
                  <a:pt x="14792" y="6490"/>
                </a:lnTo>
                <a:cubicBezTo>
                  <a:pt x="14793" y="6468"/>
                  <a:pt x="14775" y="6456"/>
                  <a:pt x="14757" y="6456"/>
                </a:cubicBezTo>
                <a:close/>
                <a:moveTo>
                  <a:pt x="6791" y="6484"/>
                </a:moveTo>
                <a:cubicBezTo>
                  <a:pt x="6746" y="6484"/>
                  <a:pt x="6746" y="6554"/>
                  <a:pt x="6792" y="6554"/>
                </a:cubicBezTo>
                <a:cubicBezTo>
                  <a:pt x="6838" y="6554"/>
                  <a:pt x="6838" y="6484"/>
                  <a:pt x="6792" y="6484"/>
                </a:cubicBezTo>
                <a:cubicBezTo>
                  <a:pt x="6792" y="6484"/>
                  <a:pt x="6791" y="6484"/>
                  <a:pt x="6791" y="6484"/>
                </a:cubicBezTo>
                <a:close/>
                <a:moveTo>
                  <a:pt x="5924" y="6499"/>
                </a:moveTo>
                <a:cubicBezTo>
                  <a:pt x="5879" y="6499"/>
                  <a:pt x="5879" y="6569"/>
                  <a:pt x="5924" y="6569"/>
                </a:cubicBezTo>
                <a:lnTo>
                  <a:pt x="5940" y="6569"/>
                </a:lnTo>
                <a:cubicBezTo>
                  <a:pt x="5986" y="6569"/>
                  <a:pt x="5986" y="6499"/>
                  <a:pt x="5940" y="6499"/>
                </a:cubicBezTo>
                <a:close/>
                <a:moveTo>
                  <a:pt x="6539" y="6455"/>
                </a:moveTo>
                <a:cubicBezTo>
                  <a:pt x="6516" y="6455"/>
                  <a:pt x="6493" y="6472"/>
                  <a:pt x="6488" y="6494"/>
                </a:cubicBezTo>
                <a:cubicBezTo>
                  <a:pt x="6480" y="6524"/>
                  <a:pt x="6499" y="6552"/>
                  <a:pt x="6525" y="6559"/>
                </a:cubicBezTo>
                <a:cubicBezTo>
                  <a:pt x="6540" y="6564"/>
                  <a:pt x="6554" y="6569"/>
                  <a:pt x="6569" y="6574"/>
                </a:cubicBezTo>
                <a:cubicBezTo>
                  <a:pt x="6574" y="6575"/>
                  <a:pt x="6579" y="6576"/>
                  <a:pt x="6583" y="6576"/>
                </a:cubicBezTo>
                <a:cubicBezTo>
                  <a:pt x="6607" y="6576"/>
                  <a:pt x="6629" y="6559"/>
                  <a:pt x="6635" y="6537"/>
                </a:cubicBezTo>
                <a:cubicBezTo>
                  <a:pt x="6642" y="6509"/>
                  <a:pt x="6625" y="6479"/>
                  <a:pt x="6598" y="6472"/>
                </a:cubicBezTo>
                <a:cubicBezTo>
                  <a:pt x="6582" y="6467"/>
                  <a:pt x="6568" y="6462"/>
                  <a:pt x="6553" y="6457"/>
                </a:cubicBezTo>
                <a:cubicBezTo>
                  <a:pt x="6548" y="6456"/>
                  <a:pt x="6543" y="6455"/>
                  <a:pt x="6539" y="6455"/>
                </a:cubicBezTo>
                <a:close/>
                <a:moveTo>
                  <a:pt x="20147" y="6504"/>
                </a:moveTo>
                <a:cubicBezTo>
                  <a:pt x="20130" y="6504"/>
                  <a:pt x="20112" y="6516"/>
                  <a:pt x="20112" y="6538"/>
                </a:cubicBezTo>
                <a:lnTo>
                  <a:pt x="20112" y="6554"/>
                </a:lnTo>
                <a:cubicBezTo>
                  <a:pt x="20111" y="6576"/>
                  <a:pt x="20129" y="6588"/>
                  <a:pt x="20147" y="6588"/>
                </a:cubicBezTo>
                <a:cubicBezTo>
                  <a:pt x="20165" y="6588"/>
                  <a:pt x="20182" y="6577"/>
                  <a:pt x="20182" y="6554"/>
                </a:cubicBezTo>
                <a:lnTo>
                  <a:pt x="20182" y="6538"/>
                </a:lnTo>
                <a:cubicBezTo>
                  <a:pt x="20182" y="6516"/>
                  <a:pt x="20165" y="6504"/>
                  <a:pt x="20147" y="6504"/>
                </a:cubicBezTo>
                <a:close/>
                <a:moveTo>
                  <a:pt x="19831" y="6505"/>
                </a:moveTo>
                <a:cubicBezTo>
                  <a:pt x="19826" y="6505"/>
                  <a:pt x="19820" y="6506"/>
                  <a:pt x="19815" y="6509"/>
                </a:cubicBezTo>
                <a:cubicBezTo>
                  <a:pt x="19804" y="6513"/>
                  <a:pt x="19795" y="6519"/>
                  <a:pt x="19784" y="6524"/>
                </a:cubicBezTo>
                <a:cubicBezTo>
                  <a:pt x="19750" y="6542"/>
                  <a:pt x="19770" y="6590"/>
                  <a:pt x="19803" y="6590"/>
                </a:cubicBezTo>
                <a:cubicBezTo>
                  <a:pt x="19808" y="6590"/>
                  <a:pt x="19814" y="6588"/>
                  <a:pt x="19820" y="6585"/>
                </a:cubicBezTo>
                <a:cubicBezTo>
                  <a:pt x="19830" y="6580"/>
                  <a:pt x="19840" y="6575"/>
                  <a:pt x="19850" y="6569"/>
                </a:cubicBezTo>
                <a:cubicBezTo>
                  <a:pt x="19885" y="6551"/>
                  <a:pt x="19864" y="6505"/>
                  <a:pt x="19831" y="6505"/>
                </a:cubicBezTo>
                <a:close/>
                <a:moveTo>
                  <a:pt x="20807" y="6491"/>
                </a:moveTo>
                <a:cubicBezTo>
                  <a:pt x="20790" y="6491"/>
                  <a:pt x="20772" y="6502"/>
                  <a:pt x="20772" y="6525"/>
                </a:cubicBezTo>
                <a:lnTo>
                  <a:pt x="20772" y="6556"/>
                </a:lnTo>
                <a:cubicBezTo>
                  <a:pt x="20772" y="6578"/>
                  <a:pt x="20790" y="6590"/>
                  <a:pt x="20807" y="6590"/>
                </a:cubicBezTo>
                <a:cubicBezTo>
                  <a:pt x="20825" y="6590"/>
                  <a:pt x="20842" y="6578"/>
                  <a:pt x="20842" y="6556"/>
                </a:cubicBezTo>
                <a:lnTo>
                  <a:pt x="20842" y="6525"/>
                </a:lnTo>
                <a:cubicBezTo>
                  <a:pt x="20842" y="6502"/>
                  <a:pt x="20825" y="6491"/>
                  <a:pt x="20807" y="6491"/>
                </a:cubicBezTo>
                <a:close/>
                <a:moveTo>
                  <a:pt x="3505" y="6540"/>
                </a:moveTo>
                <a:cubicBezTo>
                  <a:pt x="3492" y="6540"/>
                  <a:pt x="3480" y="6557"/>
                  <a:pt x="3492" y="6569"/>
                </a:cubicBezTo>
                <a:cubicBezTo>
                  <a:pt x="3498" y="6577"/>
                  <a:pt x="3503" y="6580"/>
                  <a:pt x="3508" y="6585"/>
                </a:cubicBezTo>
                <a:cubicBezTo>
                  <a:pt x="3511" y="6589"/>
                  <a:pt x="3515" y="6590"/>
                  <a:pt x="3519" y="6590"/>
                </a:cubicBezTo>
                <a:cubicBezTo>
                  <a:pt x="3533" y="6590"/>
                  <a:pt x="3545" y="6573"/>
                  <a:pt x="3533" y="6561"/>
                </a:cubicBezTo>
                <a:lnTo>
                  <a:pt x="3517" y="6545"/>
                </a:lnTo>
                <a:cubicBezTo>
                  <a:pt x="3513" y="6542"/>
                  <a:pt x="3509" y="6540"/>
                  <a:pt x="3505" y="6540"/>
                </a:cubicBezTo>
                <a:close/>
                <a:moveTo>
                  <a:pt x="18479" y="6512"/>
                </a:moveTo>
                <a:cubicBezTo>
                  <a:pt x="18473" y="6512"/>
                  <a:pt x="18467" y="6513"/>
                  <a:pt x="18461" y="6517"/>
                </a:cubicBezTo>
                <a:cubicBezTo>
                  <a:pt x="18445" y="6528"/>
                  <a:pt x="18431" y="6537"/>
                  <a:pt x="18416" y="6547"/>
                </a:cubicBezTo>
                <a:cubicBezTo>
                  <a:pt x="18385" y="6569"/>
                  <a:pt x="18404" y="6616"/>
                  <a:pt x="18433" y="6616"/>
                </a:cubicBezTo>
                <a:cubicBezTo>
                  <a:pt x="18439" y="6616"/>
                  <a:pt x="18445" y="6614"/>
                  <a:pt x="18452" y="6609"/>
                </a:cubicBezTo>
                <a:cubicBezTo>
                  <a:pt x="18467" y="6599"/>
                  <a:pt x="18482" y="6589"/>
                  <a:pt x="18496" y="6579"/>
                </a:cubicBezTo>
                <a:cubicBezTo>
                  <a:pt x="18528" y="6558"/>
                  <a:pt x="18508" y="6512"/>
                  <a:pt x="18479" y="6512"/>
                </a:cubicBezTo>
                <a:close/>
                <a:moveTo>
                  <a:pt x="10590" y="6551"/>
                </a:moveTo>
                <a:cubicBezTo>
                  <a:pt x="10588" y="6551"/>
                  <a:pt x="10585" y="6551"/>
                  <a:pt x="10582" y="6552"/>
                </a:cubicBezTo>
                <a:cubicBezTo>
                  <a:pt x="10558" y="6557"/>
                  <a:pt x="10533" y="6563"/>
                  <a:pt x="10508" y="6568"/>
                </a:cubicBezTo>
                <a:cubicBezTo>
                  <a:pt x="10467" y="6578"/>
                  <a:pt x="10479" y="6638"/>
                  <a:pt x="10517" y="6638"/>
                </a:cubicBezTo>
                <a:cubicBezTo>
                  <a:pt x="10520" y="6638"/>
                  <a:pt x="10523" y="6637"/>
                  <a:pt x="10527" y="6637"/>
                </a:cubicBezTo>
                <a:cubicBezTo>
                  <a:pt x="10552" y="6631"/>
                  <a:pt x="10576" y="6625"/>
                  <a:pt x="10601" y="6620"/>
                </a:cubicBezTo>
                <a:cubicBezTo>
                  <a:pt x="10644" y="6611"/>
                  <a:pt x="10629" y="6551"/>
                  <a:pt x="10590" y="6551"/>
                </a:cubicBezTo>
                <a:close/>
                <a:moveTo>
                  <a:pt x="6311" y="6553"/>
                </a:moveTo>
                <a:cubicBezTo>
                  <a:pt x="6242" y="6553"/>
                  <a:pt x="6242" y="6661"/>
                  <a:pt x="6311" y="6661"/>
                </a:cubicBezTo>
                <a:cubicBezTo>
                  <a:pt x="6380" y="6661"/>
                  <a:pt x="6380" y="6553"/>
                  <a:pt x="6311" y="6553"/>
                </a:cubicBezTo>
                <a:close/>
                <a:moveTo>
                  <a:pt x="12161" y="6612"/>
                </a:moveTo>
                <a:cubicBezTo>
                  <a:pt x="12157" y="6612"/>
                  <a:pt x="12153" y="6613"/>
                  <a:pt x="12149" y="6617"/>
                </a:cubicBezTo>
                <a:lnTo>
                  <a:pt x="12134" y="6632"/>
                </a:lnTo>
                <a:cubicBezTo>
                  <a:pt x="12121" y="6644"/>
                  <a:pt x="12132" y="6663"/>
                  <a:pt x="12146" y="6663"/>
                </a:cubicBezTo>
                <a:cubicBezTo>
                  <a:pt x="12150" y="6663"/>
                  <a:pt x="12154" y="6661"/>
                  <a:pt x="12158" y="6657"/>
                </a:cubicBezTo>
                <a:lnTo>
                  <a:pt x="12173" y="6642"/>
                </a:lnTo>
                <a:cubicBezTo>
                  <a:pt x="12187" y="6630"/>
                  <a:pt x="12174" y="6612"/>
                  <a:pt x="12161" y="6612"/>
                </a:cubicBezTo>
                <a:close/>
                <a:moveTo>
                  <a:pt x="7982" y="6547"/>
                </a:moveTo>
                <a:cubicBezTo>
                  <a:pt x="7970" y="6547"/>
                  <a:pt x="7957" y="6551"/>
                  <a:pt x="7946" y="6562"/>
                </a:cubicBezTo>
                <a:lnTo>
                  <a:pt x="7931" y="6578"/>
                </a:lnTo>
                <a:cubicBezTo>
                  <a:pt x="7893" y="6615"/>
                  <a:pt x="7928" y="6669"/>
                  <a:pt x="7970" y="6669"/>
                </a:cubicBezTo>
                <a:cubicBezTo>
                  <a:pt x="7982" y="6669"/>
                  <a:pt x="7995" y="6664"/>
                  <a:pt x="8006" y="6653"/>
                </a:cubicBezTo>
                <a:lnTo>
                  <a:pt x="8022" y="6638"/>
                </a:lnTo>
                <a:cubicBezTo>
                  <a:pt x="8059" y="6600"/>
                  <a:pt x="8023" y="6547"/>
                  <a:pt x="7982" y="6547"/>
                </a:cubicBezTo>
                <a:close/>
                <a:moveTo>
                  <a:pt x="7246" y="6608"/>
                </a:moveTo>
                <a:cubicBezTo>
                  <a:pt x="7238" y="6608"/>
                  <a:pt x="7230" y="6611"/>
                  <a:pt x="7222" y="6619"/>
                </a:cubicBezTo>
                <a:lnTo>
                  <a:pt x="7207" y="6634"/>
                </a:lnTo>
                <a:cubicBezTo>
                  <a:pt x="7182" y="6659"/>
                  <a:pt x="7205" y="6694"/>
                  <a:pt x="7233" y="6694"/>
                </a:cubicBezTo>
                <a:cubicBezTo>
                  <a:pt x="7241" y="6694"/>
                  <a:pt x="7249" y="6691"/>
                  <a:pt x="7257" y="6684"/>
                </a:cubicBezTo>
                <a:lnTo>
                  <a:pt x="7273" y="6668"/>
                </a:lnTo>
                <a:cubicBezTo>
                  <a:pt x="7298" y="6643"/>
                  <a:pt x="7273" y="6608"/>
                  <a:pt x="7246" y="6608"/>
                </a:cubicBezTo>
                <a:close/>
                <a:moveTo>
                  <a:pt x="4137" y="6566"/>
                </a:moveTo>
                <a:cubicBezTo>
                  <a:pt x="4132" y="6566"/>
                  <a:pt x="4127" y="6567"/>
                  <a:pt x="4123" y="6568"/>
                </a:cubicBezTo>
                <a:cubicBezTo>
                  <a:pt x="4098" y="6579"/>
                  <a:pt x="4073" y="6588"/>
                  <a:pt x="4048" y="6599"/>
                </a:cubicBezTo>
                <a:cubicBezTo>
                  <a:pt x="4022" y="6609"/>
                  <a:pt x="4002" y="6634"/>
                  <a:pt x="4012" y="6664"/>
                </a:cubicBezTo>
                <a:cubicBezTo>
                  <a:pt x="4017" y="6684"/>
                  <a:pt x="4038" y="6704"/>
                  <a:pt x="4061" y="6704"/>
                </a:cubicBezTo>
                <a:cubicBezTo>
                  <a:pt x="4067" y="6704"/>
                  <a:pt x="4072" y="6703"/>
                  <a:pt x="4078" y="6700"/>
                </a:cubicBezTo>
                <a:cubicBezTo>
                  <a:pt x="4102" y="6690"/>
                  <a:pt x="4127" y="6682"/>
                  <a:pt x="4152" y="6671"/>
                </a:cubicBezTo>
                <a:cubicBezTo>
                  <a:pt x="4178" y="6661"/>
                  <a:pt x="4198" y="6635"/>
                  <a:pt x="4189" y="6605"/>
                </a:cubicBezTo>
                <a:cubicBezTo>
                  <a:pt x="4182" y="6584"/>
                  <a:pt x="4159" y="6566"/>
                  <a:pt x="4137" y="6566"/>
                </a:cubicBezTo>
                <a:close/>
                <a:moveTo>
                  <a:pt x="19110" y="6651"/>
                </a:moveTo>
                <a:cubicBezTo>
                  <a:pt x="19064" y="6651"/>
                  <a:pt x="19065" y="6721"/>
                  <a:pt x="19111" y="6721"/>
                </a:cubicBezTo>
                <a:lnTo>
                  <a:pt x="19140" y="6721"/>
                </a:lnTo>
                <a:cubicBezTo>
                  <a:pt x="19186" y="6721"/>
                  <a:pt x="19186" y="6651"/>
                  <a:pt x="19140" y="6651"/>
                </a:cubicBezTo>
                <a:lnTo>
                  <a:pt x="19111" y="6651"/>
                </a:lnTo>
                <a:cubicBezTo>
                  <a:pt x="19110" y="6651"/>
                  <a:pt x="19110" y="6651"/>
                  <a:pt x="19110" y="6651"/>
                </a:cubicBezTo>
                <a:close/>
                <a:moveTo>
                  <a:pt x="2333" y="6655"/>
                </a:moveTo>
                <a:cubicBezTo>
                  <a:pt x="2287" y="6655"/>
                  <a:pt x="2287" y="6726"/>
                  <a:pt x="2333" y="6726"/>
                </a:cubicBezTo>
                <a:lnTo>
                  <a:pt x="2349" y="6726"/>
                </a:lnTo>
                <a:cubicBezTo>
                  <a:pt x="2393" y="6726"/>
                  <a:pt x="2394" y="6655"/>
                  <a:pt x="2349" y="6655"/>
                </a:cubicBezTo>
                <a:close/>
                <a:moveTo>
                  <a:pt x="15580" y="6656"/>
                </a:moveTo>
                <a:cubicBezTo>
                  <a:pt x="15534" y="6656"/>
                  <a:pt x="15534" y="6727"/>
                  <a:pt x="15580" y="6727"/>
                </a:cubicBezTo>
                <a:cubicBezTo>
                  <a:pt x="15625" y="6727"/>
                  <a:pt x="15625" y="6656"/>
                  <a:pt x="15580" y="6656"/>
                </a:cubicBezTo>
                <a:close/>
                <a:moveTo>
                  <a:pt x="8629" y="6624"/>
                </a:moveTo>
                <a:cubicBezTo>
                  <a:pt x="8559" y="6624"/>
                  <a:pt x="8559" y="6731"/>
                  <a:pt x="8629" y="6731"/>
                </a:cubicBezTo>
                <a:cubicBezTo>
                  <a:pt x="8696" y="6731"/>
                  <a:pt x="8696" y="6625"/>
                  <a:pt x="8629" y="6624"/>
                </a:cubicBezTo>
                <a:close/>
                <a:moveTo>
                  <a:pt x="23466" y="6665"/>
                </a:moveTo>
                <a:cubicBezTo>
                  <a:pt x="23448" y="6665"/>
                  <a:pt x="23430" y="6676"/>
                  <a:pt x="23430" y="6699"/>
                </a:cubicBezTo>
                <a:lnTo>
                  <a:pt x="23430" y="6715"/>
                </a:lnTo>
                <a:cubicBezTo>
                  <a:pt x="23430" y="6738"/>
                  <a:pt x="23448" y="6750"/>
                  <a:pt x="23465" y="6750"/>
                </a:cubicBezTo>
                <a:cubicBezTo>
                  <a:pt x="23483" y="6750"/>
                  <a:pt x="23501" y="6738"/>
                  <a:pt x="23501" y="6715"/>
                </a:cubicBezTo>
                <a:lnTo>
                  <a:pt x="23501" y="6699"/>
                </a:lnTo>
                <a:cubicBezTo>
                  <a:pt x="23502" y="6676"/>
                  <a:pt x="23484" y="6665"/>
                  <a:pt x="23466" y="6665"/>
                </a:cubicBezTo>
                <a:close/>
                <a:moveTo>
                  <a:pt x="24127" y="6653"/>
                </a:moveTo>
                <a:cubicBezTo>
                  <a:pt x="24109" y="6653"/>
                  <a:pt x="24092" y="6664"/>
                  <a:pt x="24092" y="6687"/>
                </a:cubicBezTo>
                <a:lnTo>
                  <a:pt x="24092" y="6716"/>
                </a:lnTo>
                <a:cubicBezTo>
                  <a:pt x="24092" y="6739"/>
                  <a:pt x="24109" y="6751"/>
                  <a:pt x="24127" y="6751"/>
                </a:cubicBezTo>
                <a:cubicBezTo>
                  <a:pt x="24144" y="6751"/>
                  <a:pt x="24162" y="6739"/>
                  <a:pt x="24162" y="6716"/>
                </a:cubicBezTo>
                <a:lnTo>
                  <a:pt x="24162" y="6687"/>
                </a:lnTo>
                <a:cubicBezTo>
                  <a:pt x="24162" y="6664"/>
                  <a:pt x="24144" y="6653"/>
                  <a:pt x="24127" y="6653"/>
                </a:cubicBezTo>
                <a:close/>
                <a:moveTo>
                  <a:pt x="23152" y="6667"/>
                </a:moveTo>
                <a:cubicBezTo>
                  <a:pt x="23147" y="6667"/>
                  <a:pt x="23141" y="6668"/>
                  <a:pt x="23135" y="6671"/>
                </a:cubicBezTo>
                <a:cubicBezTo>
                  <a:pt x="23125" y="6676"/>
                  <a:pt x="23115" y="6682"/>
                  <a:pt x="23105" y="6687"/>
                </a:cubicBezTo>
                <a:cubicBezTo>
                  <a:pt x="23069" y="6705"/>
                  <a:pt x="23090" y="6752"/>
                  <a:pt x="23123" y="6752"/>
                </a:cubicBezTo>
                <a:cubicBezTo>
                  <a:pt x="23129" y="6752"/>
                  <a:pt x="23135" y="6751"/>
                  <a:pt x="23141" y="6748"/>
                </a:cubicBezTo>
                <a:cubicBezTo>
                  <a:pt x="23151" y="6742"/>
                  <a:pt x="23161" y="6737"/>
                  <a:pt x="23171" y="6732"/>
                </a:cubicBezTo>
                <a:cubicBezTo>
                  <a:pt x="23206" y="6714"/>
                  <a:pt x="23184" y="6667"/>
                  <a:pt x="23152" y="6667"/>
                </a:cubicBezTo>
                <a:close/>
                <a:moveTo>
                  <a:pt x="1822" y="6684"/>
                </a:moveTo>
                <a:cubicBezTo>
                  <a:pt x="1778" y="6684"/>
                  <a:pt x="1776" y="6755"/>
                  <a:pt x="1822" y="6755"/>
                </a:cubicBezTo>
                <a:cubicBezTo>
                  <a:pt x="1868" y="6755"/>
                  <a:pt x="1868" y="6684"/>
                  <a:pt x="1822" y="6684"/>
                </a:cubicBezTo>
                <a:close/>
                <a:moveTo>
                  <a:pt x="14228" y="6648"/>
                </a:moveTo>
                <a:cubicBezTo>
                  <a:pt x="14159" y="6650"/>
                  <a:pt x="14159" y="6756"/>
                  <a:pt x="14228" y="6756"/>
                </a:cubicBezTo>
                <a:cubicBezTo>
                  <a:pt x="14298" y="6756"/>
                  <a:pt x="14298" y="6648"/>
                  <a:pt x="14228" y="6648"/>
                </a:cubicBezTo>
                <a:close/>
                <a:moveTo>
                  <a:pt x="8945" y="6655"/>
                </a:moveTo>
                <a:cubicBezTo>
                  <a:pt x="8874" y="6655"/>
                  <a:pt x="8874" y="6762"/>
                  <a:pt x="8945" y="6762"/>
                </a:cubicBezTo>
                <a:lnTo>
                  <a:pt x="8989" y="6762"/>
                </a:lnTo>
                <a:cubicBezTo>
                  <a:pt x="9057" y="6761"/>
                  <a:pt x="9057" y="6655"/>
                  <a:pt x="8989" y="6655"/>
                </a:cubicBezTo>
                <a:close/>
                <a:moveTo>
                  <a:pt x="22177" y="6656"/>
                </a:moveTo>
                <a:cubicBezTo>
                  <a:pt x="22173" y="6656"/>
                  <a:pt x="22168" y="6656"/>
                  <a:pt x="22164" y="6657"/>
                </a:cubicBezTo>
                <a:cubicBezTo>
                  <a:pt x="22152" y="6662"/>
                  <a:pt x="22143" y="6664"/>
                  <a:pt x="22131" y="6667"/>
                </a:cubicBezTo>
                <a:cubicBezTo>
                  <a:pt x="22104" y="6676"/>
                  <a:pt x="22087" y="6704"/>
                  <a:pt x="22092" y="6732"/>
                </a:cubicBezTo>
                <a:cubicBezTo>
                  <a:pt x="22097" y="6756"/>
                  <a:pt x="22120" y="6773"/>
                  <a:pt x="22144" y="6773"/>
                </a:cubicBezTo>
                <a:cubicBezTo>
                  <a:pt x="22149" y="6773"/>
                  <a:pt x="22153" y="6773"/>
                  <a:pt x="22157" y="6772"/>
                </a:cubicBezTo>
                <a:cubicBezTo>
                  <a:pt x="22170" y="6767"/>
                  <a:pt x="22178" y="6765"/>
                  <a:pt x="22190" y="6762"/>
                </a:cubicBezTo>
                <a:cubicBezTo>
                  <a:pt x="22218" y="6753"/>
                  <a:pt x="22238" y="6729"/>
                  <a:pt x="22229" y="6697"/>
                </a:cubicBezTo>
                <a:cubicBezTo>
                  <a:pt x="22224" y="6673"/>
                  <a:pt x="22201" y="6656"/>
                  <a:pt x="22177" y="6656"/>
                </a:cubicBezTo>
                <a:close/>
                <a:moveTo>
                  <a:pt x="3761" y="6735"/>
                </a:moveTo>
                <a:cubicBezTo>
                  <a:pt x="3745" y="6735"/>
                  <a:pt x="3735" y="6759"/>
                  <a:pt x="3753" y="6767"/>
                </a:cubicBezTo>
                <a:cubicBezTo>
                  <a:pt x="3763" y="6773"/>
                  <a:pt x="3772" y="6778"/>
                  <a:pt x="3782" y="6783"/>
                </a:cubicBezTo>
                <a:cubicBezTo>
                  <a:pt x="3785" y="6785"/>
                  <a:pt x="3788" y="6785"/>
                  <a:pt x="3791" y="6785"/>
                </a:cubicBezTo>
                <a:cubicBezTo>
                  <a:pt x="3807" y="6785"/>
                  <a:pt x="3818" y="6762"/>
                  <a:pt x="3801" y="6753"/>
                </a:cubicBezTo>
                <a:cubicBezTo>
                  <a:pt x="3790" y="6748"/>
                  <a:pt x="3781" y="6742"/>
                  <a:pt x="3771" y="6737"/>
                </a:cubicBezTo>
                <a:cubicBezTo>
                  <a:pt x="3767" y="6735"/>
                  <a:pt x="3764" y="6735"/>
                  <a:pt x="3761" y="6735"/>
                </a:cubicBezTo>
                <a:close/>
                <a:moveTo>
                  <a:pt x="7892" y="6731"/>
                </a:moveTo>
                <a:cubicBezTo>
                  <a:pt x="7874" y="6731"/>
                  <a:pt x="7856" y="6742"/>
                  <a:pt x="7856" y="6765"/>
                </a:cubicBezTo>
                <a:lnTo>
                  <a:pt x="7856" y="6795"/>
                </a:lnTo>
                <a:cubicBezTo>
                  <a:pt x="7856" y="6818"/>
                  <a:pt x="7874" y="6829"/>
                  <a:pt x="7892" y="6829"/>
                </a:cubicBezTo>
                <a:cubicBezTo>
                  <a:pt x="7910" y="6829"/>
                  <a:pt x="7927" y="6818"/>
                  <a:pt x="7927" y="6795"/>
                </a:cubicBezTo>
                <a:lnTo>
                  <a:pt x="7927" y="6765"/>
                </a:lnTo>
                <a:cubicBezTo>
                  <a:pt x="7927" y="6742"/>
                  <a:pt x="7910" y="6731"/>
                  <a:pt x="7892" y="6731"/>
                </a:cubicBezTo>
                <a:close/>
                <a:moveTo>
                  <a:pt x="20101" y="6758"/>
                </a:moveTo>
                <a:cubicBezTo>
                  <a:pt x="20054" y="6758"/>
                  <a:pt x="20054" y="6829"/>
                  <a:pt x="20101" y="6829"/>
                </a:cubicBezTo>
                <a:lnTo>
                  <a:pt x="20116" y="6829"/>
                </a:lnTo>
                <a:cubicBezTo>
                  <a:pt x="20161" y="6829"/>
                  <a:pt x="20161" y="6758"/>
                  <a:pt x="20116" y="6758"/>
                </a:cubicBezTo>
                <a:close/>
                <a:moveTo>
                  <a:pt x="9410" y="6730"/>
                </a:moveTo>
                <a:cubicBezTo>
                  <a:pt x="9401" y="6730"/>
                  <a:pt x="9391" y="6731"/>
                  <a:pt x="9381" y="6735"/>
                </a:cubicBezTo>
                <a:cubicBezTo>
                  <a:pt x="9354" y="6744"/>
                  <a:pt x="9334" y="6771"/>
                  <a:pt x="9344" y="6800"/>
                </a:cubicBezTo>
                <a:cubicBezTo>
                  <a:pt x="9349" y="6822"/>
                  <a:pt x="9372" y="6840"/>
                  <a:pt x="9396" y="6840"/>
                </a:cubicBezTo>
                <a:cubicBezTo>
                  <a:pt x="9399" y="6840"/>
                  <a:pt x="9402" y="6840"/>
                  <a:pt x="9406" y="6839"/>
                </a:cubicBezTo>
                <a:cubicBezTo>
                  <a:pt x="9416" y="6847"/>
                  <a:pt x="9429" y="6852"/>
                  <a:pt x="9442" y="6852"/>
                </a:cubicBezTo>
                <a:cubicBezTo>
                  <a:pt x="9450" y="6852"/>
                  <a:pt x="9458" y="6850"/>
                  <a:pt x="9466" y="6846"/>
                </a:cubicBezTo>
                <a:cubicBezTo>
                  <a:pt x="9490" y="6833"/>
                  <a:pt x="9503" y="6798"/>
                  <a:pt x="9486" y="6773"/>
                </a:cubicBezTo>
                <a:cubicBezTo>
                  <a:pt x="9469" y="6748"/>
                  <a:pt x="9440" y="6730"/>
                  <a:pt x="9410" y="6730"/>
                </a:cubicBezTo>
                <a:close/>
                <a:moveTo>
                  <a:pt x="1553" y="6745"/>
                </a:moveTo>
                <a:cubicBezTo>
                  <a:pt x="1528" y="6745"/>
                  <a:pt x="1504" y="6770"/>
                  <a:pt x="1521" y="6797"/>
                </a:cubicBezTo>
                <a:cubicBezTo>
                  <a:pt x="1532" y="6810"/>
                  <a:pt x="1540" y="6825"/>
                  <a:pt x="1551" y="6841"/>
                </a:cubicBezTo>
                <a:cubicBezTo>
                  <a:pt x="1558" y="6852"/>
                  <a:pt x="1569" y="6857"/>
                  <a:pt x="1580" y="6857"/>
                </a:cubicBezTo>
                <a:cubicBezTo>
                  <a:pt x="1605" y="6857"/>
                  <a:pt x="1630" y="6832"/>
                  <a:pt x="1613" y="6805"/>
                </a:cubicBezTo>
                <a:cubicBezTo>
                  <a:pt x="1602" y="6789"/>
                  <a:pt x="1593" y="6775"/>
                  <a:pt x="1582" y="6761"/>
                </a:cubicBezTo>
                <a:cubicBezTo>
                  <a:pt x="1575" y="6750"/>
                  <a:pt x="1564" y="6745"/>
                  <a:pt x="1553" y="6745"/>
                </a:cubicBezTo>
                <a:close/>
                <a:moveTo>
                  <a:pt x="5250" y="6754"/>
                </a:moveTo>
                <a:cubicBezTo>
                  <a:pt x="5244" y="6754"/>
                  <a:pt x="5237" y="6756"/>
                  <a:pt x="5231" y="6760"/>
                </a:cubicBezTo>
                <a:cubicBezTo>
                  <a:pt x="5216" y="6771"/>
                  <a:pt x="5201" y="6781"/>
                  <a:pt x="5186" y="6789"/>
                </a:cubicBezTo>
                <a:cubicBezTo>
                  <a:pt x="5155" y="6811"/>
                  <a:pt x="5174" y="6858"/>
                  <a:pt x="5203" y="6858"/>
                </a:cubicBezTo>
                <a:cubicBezTo>
                  <a:pt x="5209" y="6858"/>
                  <a:pt x="5215" y="6856"/>
                  <a:pt x="5221" y="6851"/>
                </a:cubicBezTo>
                <a:cubicBezTo>
                  <a:pt x="5236" y="6841"/>
                  <a:pt x="5252" y="6830"/>
                  <a:pt x="5267" y="6821"/>
                </a:cubicBezTo>
                <a:cubicBezTo>
                  <a:pt x="5298" y="6799"/>
                  <a:pt x="5279" y="6754"/>
                  <a:pt x="5250" y="6754"/>
                </a:cubicBezTo>
                <a:close/>
                <a:moveTo>
                  <a:pt x="14544" y="6758"/>
                </a:moveTo>
                <a:cubicBezTo>
                  <a:pt x="14475" y="6758"/>
                  <a:pt x="14475" y="6866"/>
                  <a:pt x="14544" y="6866"/>
                </a:cubicBezTo>
                <a:lnTo>
                  <a:pt x="14588" y="6866"/>
                </a:lnTo>
                <a:cubicBezTo>
                  <a:pt x="14656" y="6866"/>
                  <a:pt x="14656" y="6760"/>
                  <a:pt x="14588" y="6758"/>
                </a:cubicBezTo>
                <a:close/>
                <a:moveTo>
                  <a:pt x="14757" y="6788"/>
                </a:moveTo>
                <a:cubicBezTo>
                  <a:pt x="14743" y="6788"/>
                  <a:pt x="14729" y="6795"/>
                  <a:pt x="14723" y="6813"/>
                </a:cubicBezTo>
                <a:cubicBezTo>
                  <a:pt x="14718" y="6828"/>
                  <a:pt x="14713" y="6842"/>
                  <a:pt x="14707" y="6857"/>
                </a:cubicBezTo>
                <a:cubicBezTo>
                  <a:pt x="14699" y="6883"/>
                  <a:pt x="14720" y="6900"/>
                  <a:pt x="14742" y="6900"/>
                </a:cubicBezTo>
                <a:cubicBezTo>
                  <a:pt x="14756" y="6900"/>
                  <a:pt x="14770" y="6893"/>
                  <a:pt x="14776" y="6876"/>
                </a:cubicBezTo>
                <a:cubicBezTo>
                  <a:pt x="14781" y="6861"/>
                  <a:pt x="14786" y="6846"/>
                  <a:pt x="14791" y="6831"/>
                </a:cubicBezTo>
                <a:cubicBezTo>
                  <a:pt x="14800" y="6805"/>
                  <a:pt x="14779" y="6788"/>
                  <a:pt x="14757" y="6788"/>
                </a:cubicBezTo>
                <a:close/>
                <a:moveTo>
                  <a:pt x="7591" y="6819"/>
                </a:moveTo>
                <a:cubicBezTo>
                  <a:pt x="7564" y="6819"/>
                  <a:pt x="7540" y="6854"/>
                  <a:pt x="7566" y="6879"/>
                </a:cubicBezTo>
                <a:cubicBezTo>
                  <a:pt x="7571" y="6886"/>
                  <a:pt x="7576" y="6889"/>
                  <a:pt x="7582" y="6894"/>
                </a:cubicBezTo>
                <a:cubicBezTo>
                  <a:pt x="7589" y="6902"/>
                  <a:pt x="7598" y="6905"/>
                  <a:pt x="7606" y="6905"/>
                </a:cubicBezTo>
                <a:cubicBezTo>
                  <a:pt x="7633" y="6905"/>
                  <a:pt x="7656" y="6869"/>
                  <a:pt x="7631" y="6845"/>
                </a:cubicBezTo>
                <a:lnTo>
                  <a:pt x="7615" y="6829"/>
                </a:lnTo>
                <a:cubicBezTo>
                  <a:pt x="7608" y="6822"/>
                  <a:pt x="7600" y="6819"/>
                  <a:pt x="7591" y="6819"/>
                </a:cubicBezTo>
                <a:close/>
                <a:moveTo>
                  <a:pt x="20415" y="6834"/>
                </a:moveTo>
                <a:cubicBezTo>
                  <a:pt x="20407" y="6834"/>
                  <a:pt x="20399" y="6838"/>
                  <a:pt x="20392" y="6845"/>
                </a:cubicBezTo>
                <a:lnTo>
                  <a:pt x="20376" y="6861"/>
                </a:lnTo>
                <a:cubicBezTo>
                  <a:pt x="20351" y="6885"/>
                  <a:pt x="20375" y="6921"/>
                  <a:pt x="20402" y="6921"/>
                </a:cubicBezTo>
                <a:cubicBezTo>
                  <a:pt x="20410" y="6921"/>
                  <a:pt x="20419" y="6918"/>
                  <a:pt x="20426" y="6910"/>
                </a:cubicBezTo>
                <a:lnTo>
                  <a:pt x="20442" y="6894"/>
                </a:lnTo>
                <a:cubicBezTo>
                  <a:pt x="20467" y="6869"/>
                  <a:pt x="20442" y="6834"/>
                  <a:pt x="20415" y="6834"/>
                </a:cubicBezTo>
                <a:close/>
                <a:moveTo>
                  <a:pt x="3011" y="6804"/>
                </a:moveTo>
                <a:cubicBezTo>
                  <a:pt x="2970" y="6804"/>
                  <a:pt x="2933" y="6857"/>
                  <a:pt x="2970" y="6894"/>
                </a:cubicBezTo>
                <a:lnTo>
                  <a:pt x="2986" y="6910"/>
                </a:lnTo>
                <a:cubicBezTo>
                  <a:pt x="2997" y="6921"/>
                  <a:pt x="3010" y="6926"/>
                  <a:pt x="3022" y="6926"/>
                </a:cubicBezTo>
                <a:cubicBezTo>
                  <a:pt x="3063" y="6926"/>
                  <a:pt x="3100" y="6873"/>
                  <a:pt x="3062" y="6836"/>
                </a:cubicBezTo>
                <a:lnTo>
                  <a:pt x="3047" y="6820"/>
                </a:lnTo>
                <a:cubicBezTo>
                  <a:pt x="3036" y="6809"/>
                  <a:pt x="3023" y="6804"/>
                  <a:pt x="3011" y="6804"/>
                </a:cubicBezTo>
                <a:close/>
                <a:moveTo>
                  <a:pt x="17967" y="6858"/>
                </a:moveTo>
                <a:cubicBezTo>
                  <a:pt x="17922" y="6858"/>
                  <a:pt x="17922" y="6929"/>
                  <a:pt x="17967" y="6929"/>
                </a:cubicBezTo>
                <a:cubicBezTo>
                  <a:pt x="18013" y="6929"/>
                  <a:pt x="18013" y="6858"/>
                  <a:pt x="17967" y="6858"/>
                </a:cubicBezTo>
                <a:close/>
                <a:moveTo>
                  <a:pt x="2513" y="6865"/>
                </a:moveTo>
                <a:cubicBezTo>
                  <a:pt x="2467" y="6865"/>
                  <a:pt x="2467" y="6935"/>
                  <a:pt x="2513" y="6935"/>
                </a:cubicBezTo>
                <a:cubicBezTo>
                  <a:pt x="2514" y="6935"/>
                  <a:pt x="2514" y="6935"/>
                  <a:pt x="2514" y="6935"/>
                </a:cubicBezTo>
                <a:cubicBezTo>
                  <a:pt x="2560" y="6935"/>
                  <a:pt x="2559" y="6866"/>
                  <a:pt x="2513" y="6865"/>
                </a:cubicBezTo>
                <a:close/>
                <a:moveTo>
                  <a:pt x="21948" y="6812"/>
                </a:moveTo>
                <a:cubicBezTo>
                  <a:pt x="21936" y="6812"/>
                  <a:pt x="21924" y="6817"/>
                  <a:pt x="21913" y="6828"/>
                </a:cubicBezTo>
                <a:cubicBezTo>
                  <a:pt x="21904" y="6836"/>
                  <a:pt x="21898" y="6841"/>
                  <a:pt x="21892" y="6849"/>
                </a:cubicBezTo>
                <a:cubicBezTo>
                  <a:pt x="21855" y="6887"/>
                  <a:pt x="21890" y="6942"/>
                  <a:pt x="21930" y="6942"/>
                </a:cubicBezTo>
                <a:cubicBezTo>
                  <a:pt x="21942" y="6942"/>
                  <a:pt x="21955" y="6937"/>
                  <a:pt x="21966" y="6926"/>
                </a:cubicBezTo>
                <a:cubicBezTo>
                  <a:pt x="21974" y="6918"/>
                  <a:pt x="21981" y="6913"/>
                  <a:pt x="21987" y="6905"/>
                </a:cubicBezTo>
                <a:cubicBezTo>
                  <a:pt x="22025" y="6867"/>
                  <a:pt x="21989" y="6812"/>
                  <a:pt x="21948" y="6812"/>
                </a:cubicBezTo>
                <a:close/>
                <a:moveTo>
                  <a:pt x="4708" y="6858"/>
                </a:moveTo>
                <a:cubicBezTo>
                  <a:pt x="4705" y="6858"/>
                  <a:pt x="4701" y="6859"/>
                  <a:pt x="4698" y="6860"/>
                </a:cubicBezTo>
                <a:cubicBezTo>
                  <a:pt x="4678" y="6865"/>
                  <a:pt x="4659" y="6870"/>
                  <a:pt x="4638" y="6873"/>
                </a:cubicBezTo>
                <a:cubicBezTo>
                  <a:pt x="4596" y="6883"/>
                  <a:pt x="4609" y="6942"/>
                  <a:pt x="4647" y="6942"/>
                </a:cubicBezTo>
                <a:cubicBezTo>
                  <a:pt x="4650" y="6942"/>
                  <a:pt x="4653" y="6942"/>
                  <a:pt x="4656" y="6941"/>
                </a:cubicBezTo>
                <a:cubicBezTo>
                  <a:pt x="4676" y="6936"/>
                  <a:pt x="4696" y="6931"/>
                  <a:pt x="4717" y="6928"/>
                </a:cubicBezTo>
                <a:cubicBezTo>
                  <a:pt x="4757" y="6916"/>
                  <a:pt x="4745" y="6858"/>
                  <a:pt x="4708" y="6858"/>
                </a:cubicBezTo>
                <a:close/>
                <a:moveTo>
                  <a:pt x="2707" y="6847"/>
                </a:moveTo>
                <a:cubicBezTo>
                  <a:pt x="2639" y="6847"/>
                  <a:pt x="2638" y="6955"/>
                  <a:pt x="2707" y="6955"/>
                </a:cubicBezTo>
                <a:lnTo>
                  <a:pt x="2723" y="6955"/>
                </a:lnTo>
                <a:cubicBezTo>
                  <a:pt x="2792" y="6955"/>
                  <a:pt x="2792" y="6847"/>
                  <a:pt x="2723" y="6847"/>
                </a:cubicBezTo>
                <a:close/>
                <a:moveTo>
                  <a:pt x="5781" y="6809"/>
                </a:moveTo>
                <a:cubicBezTo>
                  <a:pt x="5777" y="6809"/>
                  <a:pt x="5772" y="6809"/>
                  <a:pt x="5767" y="6810"/>
                </a:cubicBezTo>
                <a:cubicBezTo>
                  <a:pt x="5741" y="6819"/>
                  <a:pt x="5720" y="6849"/>
                  <a:pt x="5731" y="6876"/>
                </a:cubicBezTo>
                <a:cubicBezTo>
                  <a:pt x="5736" y="6891"/>
                  <a:pt x="5741" y="6907"/>
                  <a:pt x="5746" y="6920"/>
                </a:cubicBezTo>
                <a:cubicBezTo>
                  <a:pt x="5754" y="6944"/>
                  <a:pt x="5774" y="6959"/>
                  <a:pt x="5797" y="6959"/>
                </a:cubicBezTo>
                <a:cubicBezTo>
                  <a:pt x="5802" y="6959"/>
                  <a:pt x="5807" y="6959"/>
                  <a:pt x="5812" y="6957"/>
                </a:cubicBezTo>
                <a:cubicBezTo>
                  <a:pt x="5839" y="6950"/>
                  <a:pt x="5859" y="6919"/>
                  <a:pt x="5849" y="6892"/>
                </a:cubicBezTo>
                <a:cubicBezTo>
                  <a:pt x="5844" y="6876"/>
                  <a:pt x="5839" y="6862"/>
                  <a:pt x="5833" y="6847"/>
                </a:cubicBezTo>
                <a:cubicBezTo>
                  <a:pt x="5825" y="6824"/>
                  <a:pt x="5805" y="6809"/>
                  <a:pt x="5781" y="6809"/>
                </a:cubicBezTo>
                <a:close/>
                <a:moveTo>
                  <a:pt x="19619" y="6877"/>
                </a:moveTo>
                <a:cubicBezTo>
                  <a:pt x="19611" y="6877"/>
                  <a:pt x="19603" y="6880"/>
                  <a:pt x="19596" y="6888"/>
                </a:cubicBezTo>
                <a:lnTo>
                  <a:pt x="19580" y="6904"/>
                </a:lnTo>
                <a:cubicBezTo>
                  <a:pt x="19555" y="6927"/>
                  <a:pt x="19580" y="6964"/>
                  <a:pt x="19607" y="6964"/>
                </a:cubicBezTo>
                <a:cubicBezTo>
                  <a:pt x="19615" y="6964"/>
                  <a:pt x="19623" y="6961"/>
                  <a:pt x="19630" y="6954"/>
                </a:cubicBezTo>
                <a:lnTo>
                  <a:pt x="19646" y="6938"/>
                </a:lnTo>
                <a:cubicBezTo>
                  <a:pt x="19671" y="6912"/>
                  <a:pt x="19646" y="6877"/>
                  <a:pt x="19619" y="6877"/>
                </a:cubicBezTo>
                <a:close/>
                <a:moveTo>
                  <a:pt x="154" y="6890"/>
                </a:moveTo>
                <a:cubicBezTo>
                  <a:pt x="136" y="6890"/>
                  <a:pt x="119" y="6902"/>
                  <a:pt x="119" y="6925"/>
                </a:cubicBezTo>
                <a:lnTo>
                  <a:pt x="119" y="6940"/>
                </a:lnTo>
                <a:cubicBezTo>
                  <a:pt x="119" y="6963"/>
                  <a:pt x="136" y="6975"/>
                  <a:pt x="154" y="6975"/>
                </a:cubicBezTo>
                <a:cubicBezTo>
                  <a:pt x="171" y="6975"/>
                  <a:pt x="189" y="6963"/>
                  <a:pt x="189" y="6940"/>
                </a:cubicBezTo>
                <a:lnTo>
                  <a:pt x="189" y="6925"/>
                </a:lnTo>
                <a:cubicBezTo>
                  <a:pt x="189" y="6902"/>
                  <a:pt x="171" y="6890"/>
                  <a:pt x="154" y="6890"/>
                </a:cubicBezTo>
                <a:close/>
                <a:moveTo>
                  <a:pt x="23419" y="6920"/>
                </a:moveTo>
                <a:cubicBezTo>
                  <a:pt x="23374" y="6920"/>
                  <a:pt x="23374" y="6992"/>
                  <a:pt x="23419" y="6992"/>
                </a:cubicBezTo>
                <a:lnTo>
                  <a:pt x="23435" y="6992"/>
                </a:lnTo>
                <a:cubicBezTo>
                  <a:pt x="23481" y="6992"/>
                  <a:pt x="23481" y="6920"/>
                  <a:pt x="23435" y="6920"/>
                </a:cubicBezTo>
                <a:close/>
                <a:moveTo>
                  <a:pt x="16496" y="6946"/>
                </a:moveTo>
                <a:cubicBezTo>
                  <a:pt x="16482" y="6946"/>
                  <a:pt x="16470" y="6964"/>
                  <a:pt x="16482" y="6976"/>
                </a:cubicBezTo>
                <a:lnTo>
                  <a:pt x="16498" y="6992"/>
                </a:lnTo>
                <a:cubicBezTo>
                  <a:pt x="16501" y="6995"/>
                  <a:pt x="16505" y="6997"/>
                  <a:pt x="16509" y="6997"/>
                </a:cubicBezTo>
                <a:cubicBezTo>
                  <a:pt x="16522" y="6997"/>
                  <a:pt x="16534" y="6979"/>
                  <a:pt x="16522" y="6967"/>
                </a:cubicBezTo>
                <a:lnTo>
                  <a:pt x="16507" y="6951"/>
                </a:lnTo>
                <a:cubicBezTo>
                  <a:pt x="16504" y="6947"/>
                  <a:pt x="16500" y="6946"/>
                  <a:pt x="16496" y="6946"/>
                </a:cubicBezTo>
                <a:close/>
                <a:moveTo>
                  <a:pt x="9289" y="6929"/>
                </a:moveTo>
                <a:cubicBezTo>
                  <a:pt x="9243" y="6929"/>
                  <a:pt x="9243" y="6999"/>
                  <a:pt x="9289" y="6999"/>
                </a:cubicBezTo>
                <a:lnTo>
                  <a:pt x="9409" y="6999"/>
                </a:lnTo>
                <a:cubicBezTo>
                  <a:pt x="9409" y="6999"/>
                  <a:pt x="9410" y="6999"/>
                  <a:pt x="9411" y="6999"/>
                </a:cubicBezTo>
                <a:cubicBezTo>
                  <a:pt x="9455" y="6999"/>
                  <a:pt x="9454" y="6929"/>
                  <a:pt x="9409" y="6929"/>
                </a:cubicBezTo>
                <a:close/>
                <a:moveTo>
                  <a:pt x="11573" y="6956"/>
                </a:moveTo>
                <a:cubicBezTo>
                  <a:pt x="11560" y="6956"/>
                  <a:pt x="11547" y="6974"/>
                  <a:pt x="11559" y="6986"/>
                </a:cubicBezTo>
                <a:cubicBezTo>
                  <a:pt x="11566" y="6992"/>
                  <a:pt x="11571" y="6997"/>
                  <a:pt x="11575" y="7002"/>
                </a:cubicBezTo>
                <a:cubicBezTo>
                  <a:pt x="11579" y="7006"/>
                  <a:pt x="11583" y="7007"/>
                  <a:pt x="11587" y="7007"/>
                </a:cubicBezTo>
                <a:cubicBezTo>
                  <a:pt x="11600" y="7007"/>
                  <a:pt x="11613" y="6989"/>
                  <a:pt x="11600" y="6977"/>
                </a:cubicBezTo>
                <a:lnTo>
                  <a:pt x="11585" y="6961"/>
                </a:lnTo>
                <a:cubicBezTo>
                  <a:pt x="11581" y="6958"/>
                  <a:pt x="11577" y="6956"/>
                  <a:pt x="11573" y="6956"/>
                </a:cubicBezTo>
                <a:close/>
                <a:moveTo>
                  <a:pt x="2225" y="6973"/>
                </a:moveTo>
                <a:cubicBezTo>
                  <a:pt x="2204" y="6973"/>
                  <a:pt x="2205" y="7008"/>
                  <a:pt x="2226" y="7008"/>
                </a:cubicBezTo>
                <a:cubicBezTo>
                  <a:pt x="2251" y="7008"/>
                  <a:pt x="2251" y="6973"/>
                  <a:pt x="2226" y="6973"/>
                </a:cubicBezTo>
                <a:cubicBezTo>
                  <a:pt x="2226" y="6973"/>
                  <a:pt x="2226" y="6973"/>
                  <a:pt x="2225" y="6973"/>
                </a:cubicBezTo>
                <a:close/>
                <a:moveTo>
                  <a:pt x="8476" y="6928"/>
                </a:moveTo>
                <a:cubicBezTo>
                  <a:pt x="8471" y="6928"/>
                  <a:pt x="8465" y="6929"/>
                  <a:pt x="8460" y="6932"/>
                </a:cubicBezTo>
                <a:cubicBezTo>
                  <a:pt x="8427" y="6949"/>
                  <a:pt x="8393" y="6956"/>
                  <a:pt x="8356" y="6956"/>
                </a:cubicBezTo>
                <a:cubicBezTo>
                  <a:pt x="8351" y="6956"/>
                  <a:pt x="8347" y="6956"/>
                  <a:pt x="8342" y="6956"/>
                </a:cubicBezTo>
                <a:cubicBezTo>
                  <a:pt x="8342" y="6956"/>
                  <a:pt x="8341" y="6956"/>
                  <a:pt x="8340" y="6956"/>
                </a:cubicBezTo>
                <a:cubicBezTo>
                  <a:pt x="8296" y="6956"/>
                  <a:pt x="8297" y="7025"/>
                  <a:pt x="8342" y="7026"/>
                </a:cubicBezTo>
                <a:cubicBezTo>
                  <a:pt x="8348" y="7027"/>
                  <a:pt x="8353" y="7027"/>
                  <a:pt x="8358" y="7027"/>
                </a:cubicBezTo>
                <a:cubicBezTo>
                  <a:pt x="8406" y="7027"/>
                  <a:pt x="8453" y="7014"/>
                  <a:pt x="8495" y="6993"/>
                </a:cubicBezTo>
                <a:cubicBezTo>
                  <a:pt x="8531" y="6976"/>
                  <a:pt x="8509" y="6928"/>
                  <a:pt x="8476" y="6928"/>
                </a:cubicBezTo>
                <a:close/>
                <a:moveTo>
                  <a:pt x="21387" y="6961"/>
                </a:moveTo>
                <a:cubicBezTo>
                  <a:pt x="21360" y="6961"/>
                  <a:pt x="21336" y="6996"/>
                  <a:pt x="21360" y="7022"/>
                </a:cubicBezTo>
                <a:cubicBezTo>
                  <a:pt x="21367" y="7029"/>
                  <a:pt x="21375" y="7032"/>
                  <a:pt x="21383" y="7032"/>
                </a:cubicBezTo>
                <a:cubicBezTo>
                  <a:pt x="21411" y="7032"/>
                  <a:pt x="21436" y="6997"/>
                  <a:pt x="21411" y="6972"/>
                </a:cubicBezTo>
                <a:cubicBezTo>
                  <a:pt x="21404" y="6964"/>
                  <a:pt x="21396" y="6961"/>
                  <a:pt x="21387" y="6961"/>
                </a:cubicBezTo>
                <a:close/>
                <a:moveTo>
                  <a:pt x="16043" y="6973"/>
                </a:moveTo>
                <a:cubicBezTo>
                  <a:pt x="15999" y="6973"/>
                  <a:pt x="15997" y="7044"/>
                  <a:pt x="16044" y="7044"/>
                </a:cubicBezTo>
                <a:cubicBezTo>
                  <a:pt x="16090" y="7044"/>
                  <a:pt x="16090" y="6973"/>
                  <a:pt x="16044" y="6973"/>
                </a:cubicBezTo>
                <a:cubicBezTo>
                  <a:pt x="16044" y="6973"/>
                  <a:pt x="16044" y="6973"/>
                  <a:pt x="16043" y="6973"/>
                </a:cubicBezTo>
                <a:close/>
                <a:moveTo>
                  <a:pt x="17307" y="6915"/>
                </a:moveTo>
                <a:cubicBezTo>
                  <a:pt x="17280" y="6915"/>
                  <a:pt x="17255" y="6952"/>
                  <a:pt x="17280" y="6976"/>
                </a:cubicBezTo>
                <a:cubicBezTo>
                  <a:pt x="17300" y="6996"/>
                  <a:pt x="17320" y="7017"/>
                  <a:pt x="17341" y="7036"/>
                </a:cubicBezTo>
                <a:cubicBezTo>
                  <a:pt x="17349" y="7043"/>
                  <a:pt x="17357" y="7047"/>
                  <a:pt x="17365" y="7047"/>
                </a:cubicBezTo>
                <a:cubicBezTo>
                  <a:pt x="17392" y="7047"/>
                  <a:pt x="17416" y="7011"/>
                  <a:pt x="17390" y="6986"/>
                </a:cubicBezTo>
                <a:cubicBezTo>
                  <a:pt x="17372" y="6967"/>
                  <a:pt x="17352" y="6946"/>
                  <a:pt x="17331" y="6926"/>
                </a:cubicBezTo>
                <a:cubicBezTo>
                  <a:pt x="17323" y="6918"/>
                  <a:pt x="17315" y="6915"/>
                  <a:pt x="17307" y="6915"/>
                </a:cubicBezTo>
                <a:close/>
                <a:moveTo>
                  <a:pt x="19545" y="6997"/>
                </a:moveTo>
                <a:cubicBezTo>
                  <a:pt x="19499" y="6997"/>
                  <a:pt x="19499" y="7067"/>
                  <a:pt x="19545" y="7067"/>
                </a:cubicBezTo>
                <a:cubicBezTo>
                  <a:pt x="19546" y="7067"/>
                  <a:pt x="19547" y="7067"/>
                  <a:pt x="19547" y="7067"/>
                </a:cubicBezTo>
                <a:cubicBezTo>
                  <a:pt x="19589" y="7067"/>
                  <a:pt x="19590" y="6998"/>
                  <a:pt x="19545" y="6997"/>
                </a:cubicBezTo>
                <a:close/>
                <a:moveTo>
                  <a:pt x="23734" y="6996"/>
                </a:moveTo>
                <a:cubicBezTo>
                  <a:pt x="23726" y="6996"/>
                  <a:pt x="23718" y="6999"/>
                  <a:pt x="23711" y="7006"/>
                </a:cubicBezTo>
                <a:lnTo>
                  <a:pt x="23695" y="7022"/>
                </a:lnTo>
                <a:cubicBezTo>
                  <a:pt x="23670" y="7047"/>
                  <a:pt x="23694" y="7082"/>
                  <a:pt x="23721" y="7082"/>
                </a:cubicBezTo>
                <a:cubicBezTo>
                  <a:pt x="23729" y="7082"/>
                  <a:pt x="23737" y="7079"/>
                  <a:pt x="23744" y="7071"/>
                </a:cubicBezTo>
                <a:lnTo>
                  <a:pt x="23760" y="7056"/>
                </a:lnTo>
                <a:cubicBezTo>
                  <a:pt x="23786" y="7031"/>
                  <a:pt x="23761" y="6996"/>
                  <a:pt x="23734" y="6996"/>
                </a:cubicBezTo>
                <a:close/>
                <a:moveTo>
                  <a:pt x="3549" y="7036"/>
                </a:moveTo>
                <a:cubicBezTo>
                  <a:pt x="3545" y="7036"/>
                  <a:pt x="3542" y="7037"/>
                  <a:pt x="3538" y="7041"/>
                </a:cubicBezTo>
                <a:lnTo>
                  <a:pt x="3522" y="7057"/>
                </a:lnTo>
                <a:cubicBezTo>
                  <a:pt x="3510" y="7069"/>
                  <a:pt x="3522" y="7087"/>
                  <a:pt x="3535" y="7087"/>
                </a:cubicBezTo>
                <a:cubicBezTo>
                  <a:pt x="3539" y="7087"/>
                  <a:pt x="3543" y="7085"/>
                  <a:pt x="3546" y="7082"/>
                </a:cubicBezTo>
                <a:lnTo>
                  <a:pt x="3562" y="7066"/>
                </a:lnTo>
                <a:cubicBezTo>
                  <a:pt x="3574" y="7054"/>
                  <a:pt x="3562" y="7036"/>
                  <a:pt x="3549" y="7036"/>
                </a:cubicBezTo>
                <a:close/>
                <a:moveTo>
                  <a:pt x="14889" y="7034"/>
                </a:moveTo>
                <a:cubicBezTo>
                  <a:pt x="14843" y="7034"/>
                  <a:pt x="14843" y="7104"/>
                  <a:pt x="14889" y="7104"/>
                </a:cubicBezTo>
                <a:lnTo>
                  <a:pt x="15009" y="7104"/>
                </a:lnTo>
                <a:cubicBezTo>
                  <a:pt x="15010" y="7104"/>
                  <a:pt x="15010" y="7104"/>
                  <a:pt x="15011" y="7104"/>
                </a:cubicBezTo>
                <a:cubicBezTo>
                  <a:pt x="15054" y="7104"/>
                  <a:pt x="15054" y="7034"/>
                  <a:pt x="15009" y="7034"/>
                </a:cubicBezTo>
                <a:close/>
                <a:moveTo>
                  <a:pt x="16886" y="7066"/>
                </a:moveTo>
                <a:cubicBezTo>
                  <a:pt x="16872" y="7066"/>
                  <a:pt x="16860" y="7084"/>
                  <a:pt x="16872" y="7096"/>
                </a:cubicBezTo>
                <a:lnTo>
                  <a:pt x="16888" y="7112"/>
                </a:lnTo>
                <a:cubicBezTo>
                  <a:pt x="16891" y="7116"/>
                  <a:pt x="16895" y="7118"/>
                  <a:pt x="16899" y="7118"/>
                </a:cubicBezTo>
                <a:cubicBezTo>
                  <a:pt x="16913" y="7118"/>
                  <a:pt x="16925" y="7100"/>
                  <a:pt x="16913" y="7087"/>
                </a:cubicBezTo>
                <a:lnTo>
                  <a:pt x="16897" y="7071"/>
                </a:lnTo>
                <a:cubicBezTo>
                  <a:pt x="16893" y="7068"/>
                  <a:pt x="16889" y="7066"/>
                  <a:pt x="16886" y="7066"/>
                </a:cubicBezTo>
                <a:close/>
                <a:moveTo>
                  <a:pt x="12205" y="6982"/>
                </a:moveTo>
                <a:cubicBezTo>
                  <a:pt x="12200" y="6982"/>
                  <a:pt x="12194" y="6983"/>
                  <a:pt x="12189" y="6985"/>
                </a:cubicBezTo>
                <a:cubicBezTo>
                  <a:pt x="12165" y="6996"/>
                  <a:pt x="12140" y="7004"/>
                  <a:pt x="12115" y="7015"/>
                </a:cubicBezTo>
                <a:cubicBezTo>
                  <a:pt x="12088" y="7025"/>
                  <a:pt x="12069" y="7050"/>
                  <a:pt x="12078" y="7081"/>
                </a:cubicBezTo>
                <a:cubicBezTo>
                  <a:pt x="12083" y="7101"/>
                  <a:pt x="12105" y="7120"/>
                  <a:pt x="12129" y="7120"/>
                </a:cubicBezTo>
                <a:cubicBezTo>
                  <a:pt x="12134" y="7120"/>
                  <a:pt x="12139" y="7119"/>
                  <a:pt x="12144" y="7117"/>
                </a:cubicBezTo>
                <a:cubicBezTo>
                  <a:pt x="12168" y="7107"/>
                  <a:pt x="12193" y="7097"/>
                  <a:pt x="12218" y="7087"/>
                </a:cubicBezTo>
                <a:cubicBezTo>
                  <a:pt x="12245" y="7077"/>
                  <a:pt x="12263" y="7051"/>
                  <a:pt x="12255" y="7022"/>
                </a:cubicBezTo>
                <a:cubicBezTo>
                  <a:pt x="12250" y="7002"/>
                  <a:pt x="12228" y="6982"/>
                  <a:pt x="12205" y="6982"/>
                </a:cubicBezTo>
                <a:close/>
                <a:moveTo>
                  <a:pt x="7771" y="7060"/>
                </a:moveTo>
                <a:cubicBezTo>
                  <a:pt x="7725" y="7060"/>
                  <a:pt x="7724" y="7130"/>
                  <a:pt x="7771" y="7130"/>
                </a:cubicBezTo>
                <a:cubicBezTo>
                  <a:pt x="7817" y="7130"/>
                  <a:pt x="7817" y="7060"/>
                  <a:pt x="7771" y="7060"/>
                </a:cubicBezTo>
                <a:close/>
                <a:moveTo>
                  <a:pt x="7322" y="6997"/>
                </a:moveTo>
                <a:cubicBezTo>
                  <a:pt x="7281" y="6997"/>
                  <a:pt x="7244" y="7050"/>
                  <a:pt x="7281" y="7087"/>
                </a:cubicBezTo>
                <a:lnTo>
                  <a:pt x="7311" y="7117"/>
                </a:lnTo>
                <a:cubicBezTo>
                  <a:pt x="7322" y="7128"/>
                  <a:pt x="7335" y="7133"/>
                  <a:pt x="7347" y="7133"/>
                </a:cubicBezTo>
                <a:cubicBezTo>
                  <a:pt x="7388" y="7133"/>
                  <a:pt x="7426" y="7079"/>
                  <a:pt x="7388" y="7043"/>
                </a:cubicBezTo>
                <a:lnTo>
                  <a:pt x="7358" y="7013"/>
                </a:lnTo>
                <a:cubicBezTo>
                  <a:pt x="7347" y="7002"/>
                  <a:pt x="7334" y="6997"/>
                  <a:pt x="7322" y="6997"/>
                </a:cubicBezTo>
                <a:close/>
                <a:moveTo>
                  <a:pt x="9993" y="7079"/>
                </a:moveTo>
                <a:cubicBezTo>
                  <a:pt x="9988" y="7079"/>
                  <a:pt x="9982" y="7080"/>
                  <a:pt x="9977" y="7083"/>
                </a:cubicBezTo>
                <a:cubicBezTo>
                  <a:pt x="9966" y="7088"/>
                  <a:pt x="9957" y="7093"/>
                  <a:pt x="9946" y="7099"/>
                </a:cubicBezTo>
                <a:cubicBezTo>
                  <a:pt x="9910" y="7117"/>
                  <a:pt x="9932" y="7165"/>
                  <a:pt x="9965" y="7165"/>
                </a:cubicBezTo>
                <a:cubicBezTo>
                  <a:pt x="9970" y="7165"/>
                  <a:pt x="9976" y="7163"/>
                  <a:pt x="9982" y="7160"/>
                </a:cubicBezTo>
                <a:cubicBezTo>
                  <a:pt x="9992" y="7155"/>
                  <a:pt x="10001" y="7150"/>
                  <a:pt x="10011" y="7145"/>
                </a:cubicBezTo>
                <a:cubicBezTo>
                  <a:pt x="10046" y="7127"/>
                  <a:pt x="10026" y="7079"/>
                  <a:pt x="9993" y="7079"/>
                </a:cubicBezTo>
                <a:close/>
                <a:moveTo>
                  <a:pt x="10559" y="7109"/>
                </a:moveTo>
                <a:cubicBezTo>
                  <a:pt x="10541" y="7109"/>
                  <a:pt x="10523" y="7121"/>
                  <a:pt x="10523" y="7144"/>
                </a:cubicBezTo>
                <a:lnTo>
                  <a:pt x="10523" y="7159"/>
                </a:lnTo>
                <a:cubicBezTo>
                  <a:pt x="10523" y="7182"/>
                  <a:pt x="10541" y="7194"/>
                  <a:pt x="10559" y="7194"/>
                </a:cubicBezTo>
                <a:cubicBezTo>
                  <a:pt x="10577" y="7194"/>
                  <a:pt x="10595" y="7182"/>
                  <a:pt x="10595" y="7159"/>
                </a:cubicBezTo>
                <a:lnTo>
                  <a:pt x="10595" y="7144"/>
                </a:lnTo>
                <a:cubicBezTo>
                  <a:pt x="10595" y="7121"/>
                  <a:pt x="10577" y="7109"/>
                  <a:pt x="10559" y="7109"/>
                </a:cubicBezTo>
                <a:close/>
                <a:moveTo>
                  <a:pt x="11829" y="7152"/>
                </a:moveTo>
                <a:cubicBezTo>
                  <a:pt x="11813" y="7152"/>
                  <a:pt x="11803" y="7175"/>
                  <a:pt x="11820" y="7184"/>
                </a:cubicBezTo>
                <a:cubicBezTo>
                  <a:pt x="11831" y="7190"/>
                  <a:pt x="11840" y="7195"/>
                  <a:pt x="11851" y="7200"/>
                </a:cubicBezTo>
                <a:cubicBezTo>
                  <a:pt x="11854" y="7202"/>
                  <a:pt x="11857" y="7202"/>
                  <a:pt x="11859" y="7202"/>
                </a:cubicBezTo>
                <a:cubicBezTo>
                  <a:pt x="11876" y="7202"/>
                  <a:pt x="11886" y="7179"/>
                  <a:pt x="11868" y="7170"/>
                </a:cubicBezTo>
                <a:cubicBezTo>
                  <a:pt x="11858" y="7165"/>
                  <a:pt x="11849" y="7159"/>
                  <a:pt x="11838" y="7154"/>
                </a:cubicBezTo>
                <a:cubicBezTo>
                  <a:pt x="11835" y="7153"/>
                  <a:pt x="11832" y="7152"/>
                  <a:pt x="11829" y="7152"/>
                </a:cubicBezTo>
                <a:close/>
                <a:moveTo>
                  <a:pt x="18794" y="7174"/>
                </a:moveTo>
                <a:cubicBezTo>
                  <a:pt x="18790" y="7174"/>
                  <a:pt x="18786" y="7176"/>
                  <a:pt x="18783" y="7179"/>
                </a:cubicBezTo>
                <a:lnTo>
                  <a:pt x="18767" y="7195"/>
                </a:lnTo>
                <a:cubicBezTo>
                  <a:pt x="18754" y="7207"/>
                  <a:pt x="18767" y="7224"/>
                  <a:pt x="18780" y="7224"/>
                </a:cubicBezTo>
                <a:cubicBezTo>
                  <a:pt x="18784" y="7224"/>
                  <a:pt x="18788" y="7223"/>
                  <a:pt x="18792" y="7219"/>
                </a:cubicBezTo>
                <a:lnTo>
                  <a:pt x="18808" y="7203"/>
                </a:lnTo>
                <a:cubicBezTo>
                  <a:pt x="18820" y="7191"/>
                  <a:pt x="18808" y="7174"/>
                  <a:pt x="18794" y="7174"/>
                </a:cubicBezTo>
                <a:close/>
                <a:moveTo>
                  <a:pt x="19200" y="7161"/>
                </a:moveTo>
                <a:cubicBezTo>
                  <a:pt x="19153" y="7161"/>
                  <a:pt x="19152" y="7233"/>
                  <a:pt x="19200" y="7233"/>
                </a:cubicBezTo>
                <a:cubicBezTo>
                  <a:pt x="19245" y="7233"/>
                  <a:pt x="19245" y="7161"/>
                  <a:pt x="19200" y="7161"/>
                </a:cubicBezTo>
                <a:close/>
                <a:moveTo>
                  <a:pt x="14076" y="7035"/>
                </a:moveTo>
                <a:cubicBezTo>
                  <a:pt x="14071" y="7035"/>
                  <a:pt x="14065" y="7036"/>
                  <a:pt x="14059" y="7039"/>
                </a:cubicBezTo>
                <a:cubicBezTo>
                  <a:pt x="14027" y="7054"/>
                  <a:pt x="13994" y="7063"/>
                  <a:pt x="13959" y="7063"/>
                </a:cubicBezTo>
                <a:cubicBezTo>
                  <a:pt x="13953" y="7063"/>
                  <a:pt x="13947" y="7062"/>
                  <a:pt x="13942" y="7062"/>
                </a:cubicBezTo>
                <a:cubicBezTo>
                  <a:pt x="13941" y="7062"/>
                  <a:pt x="13940" y="7062"/>
                  <a:pt x="13940" y="7062"/>
                </a:cubicBezTo>
                <a:cubicBezTo>
                  <a:pt x="13901" y="7062"/>
                  <a:pt x="13896" y="7118"/>
                  <a:pt x="13929" y="7130"/>
                </a:cubicBezTo>
                <a:cubicBezTo>
                  <a:pt x="13911" y="7137"/>
                  <a:pt x="13899" y="7156"/>
                  <a:pt x="13911" y="7179"/>
                </a:cubicBezTo>
                <a:cubicBezTo>
                  <a:pt x="13922" y="7195"/>
                  <a:pt x="13931" y="7209"/>
                  <a:pt x="13942" y="7223"/>
                </a:cubicBezTo>
                <a:cubicBezTo>
                  <a:pt x="13949" y="7235"/>
                  <a:pt x="13960" y="7239"/>
                  <a:pt x="13971" y="7239"/>
                </a:cubicBezTo>
                <a:cubicBezTo>
                  <a:pt x="13996" y="7239"/>
                  <a:pt x="14020" y="7215"/>
                  <a:pt x="14003" y="7188"/>
                </a:cubicBezTo>
                <a:cubicBezTo>
                  <a:pt x="13994" y="7174"/>
                  <a:pt x="13984" y="7158"/>
                  <a:pt x="13973" y="7144"/>
                </a:cubicBezTo>
                <a:cubicBezTo>
                  <a:pt x="13970" y="7139"/>
                  <a:pt x="13966" y="7135"/>
                  <a:pt x="13963" y="7133"/>
                </a:cubicBezTo>
                <a:cubicBezTo>
                  <a:pt x="14008" y="7132"/>
                  <a:pt x="14054" y="7118"/>
                  <a:pt x="14095" y="7099"/>
                </a:cubicBezTo>
                <a:cubicBezTo>
                  <a:pt x="14131" y="7082"/>
                  <a:pt x="14109" y="7035"/>
                  <a:pt x="14076" y="7035"/>
                </a:cubicBezTo>
                <a:close/>
                <a:moveTo>
                  <a:pt x="6494" y="7145"/>
                </a:moveTo>
                <a:cubicBezTo>
                  <a:pt x="6426" y="7145"/>
                  <a:pt x="6425" y="7253"/>
                  <a:pt x="6494" y="7253"/>
                </a:cubicBezTo>
                <a:cubicBezTo>
                  <a:pt x="6562" y="7250"/>
                  <a:pt x="6562" y="7145"/>
                  <a:pt x="6494" y="7145"/>
                </a:cubicBezTo>
                <a:close/>
                <a:moveTo>
                  <a:pt x="21682" y="7180"/>
                </a:moveTo>
                <a:cubicBezTo>
                  <a:pt x="21655" y="7180"/>
                  <a:pt x="21630" y="7215"/>
                  <a:pt x="21654" y="7240"/>
                </a:cubicBezTo>
                <a:cubicBezTo>
                  <a:pt x="21662" y="7248"/>
                  <a:pt x="21668" y="7255"/>
                  <a:pt x="21675" y="7261"/>
                </a:cubicBezTo>
                <a:cubicBezTo>
                  <a:pt x="21683" y="7268"/>
                  <a:pt x="21691" y="7271"/>
                  <a:pt x="21699" y="7271"/>
                </a:cubicBezTo>
                <a:cubicBezTo>
                  <a:pt x="21727" y="7271"/>
                  <a:pt x="21751" y="7237"/>
                  <a:pt x="21726" y="7212"/>
                </a:cubicBezTo>
                <a:lnTo>
                  <a:pt x="21705" y="7191"/>
                </a:lnTo>
                <a:cubicBezTo>
                  <a:pt x="21698" y="7183"/>
                  <a:pt x="21690" y="7180"/>
                  <a:pt x="21682" y="7180"/>
                </a:cubicBezTo>
                <a:close/>
                <a:moveTo>
                  <a:pt x="12983" y="7140"/>
                </a:moveTo>
                <a:cubicBezTo>
                  <a:pt x="12969" y="7140"/>
                  <a:pt x="12957" y="7158"/>
                  <a:pt x="12970" y="7171"/>
                </a:cubicBezTo>
                <a:cubicBezTo>
                  <a:pt x="13000" y="7205"/>
                  <a:pt x="13031" y="7240"/>
                  <a:pt x="13062" y="7275"/>
                </a:cubicBezTo>
                <a:cubicBezTo>
                  <a:pt x="13065" y="7278"/>
                  <a:pt x="13069" y="7280"/>
                  <a:pt x="13072" y="7280"/>
                </a:cubicBezTo>
                <a:cubicBezTo>
                  <a:pt x="13085" y="7280"/>
                  <a:pt x="13097" y="7262"/>
                  <a:pt x="13087" y="7249"/>
                </a:cubicBezTo>
                <a:cubicBezTo>
                  <a:pt x="13056" y="7216"/>
                  <a:pt x="13025" y="7180"/>
                  <a:pt x="12995" y="7146"/>
                </a:cubicBezTo>
                <a:cubicBezTo>
                  <a:pt x="12991" y="7142"/>
                  <a:pt x="12987" y="7140"/>
                  <a:pt x="12983" y="7140"/>
                </a:cubicBezTo>
                <a:close/>
                <a:moveTo>
                  <a:pt x="13400" y="7154"/>
                </a:moveTo>
                <a:cubicBezTo>
                  <a:pt x="13386" y="7154"/>
                  <a:pt x="13373" y="7161"/>
                  <a:pt x="13370" y="7179"/>
                </a:cubicBezTo>
                <a:cubicBezTo>
                  <a:pt x="13361" y="7214"/>
                  <a:pt x="13370" y="7245"/>
                  <a:pt x="13392" y="7273"/>
                </a:cubicBezTo>
                <a:cubicBezTo>
                  <a:pt x="13397" y="7281"/>
                  <a:pt x="13406" y="7284"/>
                  <a:pt x="13415" y="7284"/>
                </a:cubicBezTo>
                <a:cubicBezTo>
                  <a:pt x="13425" y="7284"/>
                  <a:pt x="13435" y="7280"/>
                  <a:pt x="13441" y="7273"/>
                </a:cubicBezTo>
                <a:cubicBezTo>
                  <a:pt x="13456" y="7259"/>
                  <a:pt x="13454" y="7238"/>
                  <a:pt x="13441" y="7223"/>
                </a:cubicBezTo>
                <a:cubicBezTo>
                  <a:pt x="13436" y="7218"/>
                  <a:pt x="13435" y="7207"/>
                  <a:pt x="13437" y="7198"/>
                </a:cubicBezTo>
                <a:cubicBezTo>
                  <a:pt x="13444" y="7171"/>
                  <a:pt x="13421" y="7154"/>
                  <a:pt x="13400" y="7154"/>
                </a:cubicBezTo>
                <a:close/>
                <a:moveTo>
                  <a:pt x="4559" y="7139"/>
                </a:moveTo>
                <a:cubicBezTo>
                  <a:pt x="4518" y="7139"/>
                  <a:pt x="4481" y="7192"/>
                  <a:pt x="4519" y="7229"/>
                </a:cubicBezTo>
                <a:lnTo>
                  <a:pt x="4563" y="7275"/>
                </a:lnTo>
                <a:cubicBezTo>
                  <a:pt x="4574" y="7286"/>
                  <a:pt x="4586" y="7290"/>
                  <a:pt x="4599" y="7290"/>
                </a:cubicBezTo>
                <a:cubicBezTo>
                  <a:pt x="4640" y="7290"/>
                  <a:pt x="4676" y="7237"/>
                  <a:pt x="4639" y="7200"/>
                </a:cubicBezTo>
                <a:lnTo>
                  <a:pt x="4594" y="7155"/>
                </a:lnTo>
                <a:cubicBezTo>
                  <a:pt x="4583" y="7144"/>
                  <a:pt x="4571" y="7139"/>
                  <a:pt x="4559" y="7139"/>
                </a:cubicBezTo>
                <a:close/>
                <a:moveTo>
                  <a:pt x="19695" y="7185"/>
                </a:moveTo>
                <a:cubicBezTo>
                  <a:pt x="19627" y="7185"/>
                  <a:pt x="19626" y="7292"/>
                  <a:pt x="19695" y="7292"/>
                </a:cubicBezTo>
                <a:lnTo>
                  <a:pt x="19711" y="7292"/>
                </a:lnTo>
                <a:cubicBezTo>
                  <a:pt x="19779" y="7292"/>
                  <a:pt x="19781" y="7185"/>
                  <a:pt x="19711" y="7185"/>
                </a:cubicBezTo>
                <a:close/>
                <a:moveTo>
                  <a:pt x="18941" y="7237"/>
                </a:moveTo>
                <a:cubicBezTo>
                  <a:pt x="18897" y="7237"/>
                  <a:pt x="18897" y="7307"/>
                  <a:pt x="18943" y="7307"/>
                </a:cubicBezTo>
                <a:lnTo>
                  <a:pt x="18958" y="7307"/>
                </a:lnTo>
                <a:cubicBezTo>
                  <a:pt x="19004" y="7307"/>
                  <a:pt x="19004" y="7237"/>
                  <a:pt x="18958" y="7237"/>
                </a:cubicBezTo>
                <a:lnTo>
                  <a:pt x="18943" y="7237"/>
                </a:lnTo>
                <a:cubicBezTo>
                  <a:pt x="18942" y="7237"/>
                  <a:pt x="18942" y="7237"/>
                  <a:pt x="18941" y="7237"/>
                </a:cubicBezTo>
                <a:close/>
                <a:moveTo>
                  <a:pt x="1611" y="7224"/>
                </a:moveTo>
                <a:cubicBezTo>
                  <a:pt x="1594" y="7224"/>
                  <a:pt x="1576" y="7236"/>
                  <a:pt x="1576" y="7259"/>
                </a:cubicBezTo>
                <a:lnTo>
                  <a:pt x="1576" y="7275"/>
                </a:lnTo>
                <a:cubicBezTo>
                  <a:pt x="1575" y="7298"/>
                  <a:pt x="1593" y="7309"/>
                  <a:pt x="1610" y="7309"/>
                </a:cubicBezTo>
                <a:cubicBezTo>
                  <a:pt x="1628" y="7309"/>
                  <a:pt x="1646" y="7298"/>
                  <a:pt x="1647" y="7275"/>
                </a:cubicBezTo>
                <a:lnTo>
                  <a:pt x="1647" y="7259"/>
                </a:lnTo>
                <a:cubicBezTo>
                  <a:pt x="1647" y="7236"/>
                  <a:pt x="1629" y="7224"/>
                  <a:pt x="1611" y="7224"/>
                </a:cubicBezTo>
                <a:close/>
                <a:moveTo>
                  <a:pt x="153" y="7221"/>
                </a:moveTo>
                <a:cubicBezTo>
                  <a:pt x="139" y="7221"/>
                  <a:pt x="125" y="7228"/>
                  <a:pt x="120" y="7245"/>
                </a:cubicBezTo>
                <a:cubicBezTo>
                  <a:pt x="114" y="7261"/>
                  <a:pt x="109" y="7276"/>
                  <a:pt x="104" y="7290"/>
                </a:cubicBezTo>
                <a:cubicBezTo>
                  <a:pt x="95" y="7316"/>
                  <a:pt x="117" y="7334"/>
                  <a:pt x="139" y="7334"/>
                </a:cubicBezTo>
                <a:cubicBezTo>
                  <a:pt x="153" y="7334"/>
                  <a:pt x="166" y="7327"/>
                  <a:pt x="172" y="7310"/>
                </a:cubicBezTo>
                <a:cubicBezTo>
                  <a:pt x="177" y="7294"/>
                  <a:pt x="183" y="7280"/>
                  <a:pt x="188" y="7265"/>
                </a:cubicBezTo>
                <a:cubicBezTo>
                  <a:pt x="197" y="7239"/>
                  <a:pt x="175" y="7221"/>
                  <a:pt x="153" y="7221"/>
                </a:cubicBezTo>
                <a:close/>
                <a:moveTo>
                  <a:pt x="15773" y="7302"/>
                </a:moveTo>
                <a:cubicBezTo>
                  <a:pt x="15751" y="7302"/>
                  <a:pt x="15751" y="7336"/>
                  <a:pt x="15773" y="7337"/>
                </a:cubicBezTo>
                <a:lnTo>
                  <a:pt x="15818" y="7337"/>
                </a:lnTo>
                <a:cubicBezTo>
                  <a:pt x="15842" y="7337"/>
                  <a:pt x="15842" y="7302"/>
                  <a:pt x="15818" y="7302"/>
                </a:cubicBezTo>
                <a:close/>
                <a:moveTo>
                  <a:pt x="18355" y="7262"/>
                </a:moveTo>
                <a:cubicBezTo>
                  <a:pt x="18350" y="7262"/>
                  <a:pt x="18344" y="7263"/>
                  <a:pt x="18338" y="7266"/>
                </a:cubicBezTo>
                <a:cubicBezTo>
                  <a:pt x="18328" y="7271"/>
                  <a:pt x="18320" y="7277"/>
                  <a:pt x="18309" y="7282"/>
                </a:cubicBezTo>
                <a:cubicBezTo>
                  <a:pt x="18274" y="7300"/>
                  <a:pt x="18295" y="7348"/>
                  <a:pt x="18327" y="7348"/>
                </a:cubicBezTo>
                <a:cubicBezTo>
                  <a:pt x="18332" y="7348"/>
                  <a:pt x="18338" y="7347"/>
                  <a:pt x="18344" y="7344"/>
                </a:cubicBezTo>
                <a:cubicBezTo>
                  <a:pt x="18354" y="7338"/>
                  <a:pt x="18364" y="7333"/>
                  <a:pt x="18374" y="7328"/>
                </a:cubicBezTo>
                <a:cubicBezTo>
                  <a:pt x="18409" y="7310"/>
                  <a:pt x="18388" y="7262"/>
                  <a:pt x="18355" y="7262"/>
                </a:cubicBezTo>
                <a:close/>
                <a:moveTo>
                  <a:pt x="5711" y="7217"/>
                </a:moveTo>
                <a:cubicBezTo>
                  <a:pt x="5699" y="7217"/>
                  <a:pt x="5687" y="7222"/>
                  <a:pt x="5676" y="7233"/>
                </a:cubicBezTo>
                <a:lnTo>
                  <a:pt x="5646" y="7263"/>
                </a:lnTo>
                <a:cubicBezTo>
                  <a:pt x="5608" y="7300"/>
                  <a:pt x="5644" y="7354"/>
                  <a:pt x="5685" y="7354"/>
                </a:cubicBezTo>
                <a:cubicBezTo>
                  <a:pt x="5697" y="7354"/>
                  <a:pt x="5709" y="7349"/>
                  <a:pt x="5720" y="7338"/>
                </a:cubicBezTo>
                <a:lnTo>
                  <a:pt x="5751" y="7308"/>
                </a:lnTo>
                <a:cubicBezTo>
                  <a:pt x="5788" y="7271"/>
                  <a:pt x="5752" y="7217"/>
                  <a:pt x="5711" y="7217"/>
                </a:cubicBezTo>
                <a:close/>
                <a:moveTo>
                  <a:pt x="12775" y="7274"/>
                </a:moveTo>
                <a:cubicBezTo>
                  <a:pt x="12772" y="7274"/>
                  <a:pt x="12769" y="7275"/>
                  <a:pt x="12765" y="7276"/>
                </a:cubicBezTo>
                <a:cubicBezTo>
                  <a:pt x="12746" y="7281"/>
                  <a:pt x="12726" y="7286"/>
                  <a:pt x="12706" y="7290"/>
                </a:cubicBezTo>
                <a:cubicBezTo>
                  <a:pt x="12664" y="7300"/>
                  <a:pt x="12677" y="7359"/>
                  <a:pt x="12714" y="7359"/>
                </a:cubicBezTo>
                <a:cubicBezTo>
                  <a:pt x="12717" y="7359"/>
                  <a:pt x="12720" y="7359"/>
                  <a:pt x="12723" y="7358"/>
                </a:cubicBezTo>
                <a:cubicBezTo>
                  <a:pt x="12743" y="7353"/>
                  <a:pt x="12763" y="7348"/>
                  <a:pt x="12784" y="7344"/>
                </a:cubicBezTo>
                <a:cubicBezTo>
                  <a:pt x="12825" y="7333"/>
                  <a:pt x="12813" y="7274"/>
                  <a:pt x="12775" y="7274"/>
                </a:cubicBezTo>
                <a:close/>
                <a:moveTo>
                  <a:pt x="975" y="7281"/>
                </a:moveTo>
                <a:cubicBezTo>
                  <a:pt x="964" y="7281"/>
                  <a:pt x="954" y="7287"/>
                  <a:pt x="947" y="7300"/>
                </a:cubicBezTo>
                <a:cubicBezTo>
                  <a:pt x="942" y="7310"/>
                  <a:pt x="937" y="7319"/>
                  <a:pt x="932" y="7329"/>
                </a:cubicBezTo>
                <a:cubicBezTo>
                  <a:pt x="917" y="7357"/>
                  <a:pt x="942" y="7383"/>
                  <a:pt x="965" y="7383"/>
                </a:cubicBezTo>
                <a:cubicBezTo>
                  <a:pt x="976" y="7383"/>
                  <a:pt x="987" y="7378"/>
                  <a:pt x="993" y="7365"/>
                </a:cubicBezTo>
                <a:cubicBezTo>
                  <a:pt x="999" y="7354"/>
                  <a:pt x="1004" y="7344"/>
                  <a:pt x="1009" y="7334"/>
                </a:cubicBezTo>
                <a:cubicBezTo>
                  <a:pt x="1023" y="7307"/>
                  <a:pt x="999" y="7281"/>
                  <a:pt x="975" y="7281"/>
                </a:cubicBezTo>
                <a:close/>
                <a:moveTo>
                  <a:pt x="2842" y="7395"/>
                </a:moveTo>
                <a:cubicBezTo>
                  <a:pt x="2818" y="7395"/>
                  <a:pt x="2818" y="7431"/>
                  <a:pt x="2842" y="7431"/>
                </a:cubicBezTo>
                <a:cubicBezTo>
                  <a:pt x="2865" y="7431"/>
                  <a:pt x="2865" y="7395"/>
                  <a:pt x="2842" y="7395"/>
                </a:cubicBezTo>
                <a:close/>
                <a:moveTo>
                  <a:pt x="14665" y="7320"/>
                </a:moveTo>
                <a:cubicBezTo>
                  <a:pt x="14624" y="7320"/>
                  <a:pt x="14588" y="7374"/>
                  <a:pt x="14625" y="7411"/>
                </a:cubicBezTo>
                <a:lnTo>
                  <a:pt x="14640" y="7426"/>
                </a:lnTo>
                <a:cubicBezTo>
                  <a:pt x="14651" y="7437"/>
                  <a:pt x="14664" y="7442"/>
                  <a:pt x="14676" y="7442"/>
                </a:cubicBezTo>
                <a:cubicBezTo>
                  <a:pt x="14717" y="7442"/>
                  <a:pt x="14754" y="7389"/>
                  <a:pt x="14717" y="7352"/>
                </a:cubicBezTo>
                <a:cubicBezTo>
                  <a:pt x="14712" y="7345"/>
                  <a:pt x="14706" y="7342"/>
                  <a:pt x="14701" y="7336"/>
                </a:cubicBezTo>
                <a:cubicBezTo>
                  <a:pt x="14690" y="7325"/>
                  <a:pt x="14678" y="7320"/>
                  <a:pt x="14665" y="7320"/>
                </a:cubicBezTo>
                <a:close/>
                <a:moveTo>
                  <a:pt x="17802" y="7427"/>
                </a:moveTo>
                <a:cubicBezTo>
                  <a:pt x="17798" y="7427"/>
                  <a:pt x="17794" y="7428"/>
                  <a:pt x="17791" y="7432"/>
                </a:cubicBezTo>
                <a:lnTo>
                  <a:pt x="17775" y="7447"/>
                </a:lnTo>
                <a:cubicBezTo>
                  <a:pt x="17761" y="7460"/>
                  <a:pt x="17773" y="7477"/>
                  <a:pt x="17787" y="7477"/>
                </a:cubicBezTo>
                <a:cubicBezTo>
                  <a:pt x="17791" y="7477"/>
                  <a:pt x="17795" y="7476"/>
                  <a:pt x="17799" y="7473"/>
                </a:cubicBezTo>
                <a:lnTo>
                  <a:pt x="17815" y="7457"/>
                </a:lnTo>
                <a:cubicBezTo>
                  <a:pt x="17828" y="7445"/>
                  <a:pt x="17816" y="7427"/>
                  <a:pt x="17802" y="7427"/>
                </a:cubicBezTo>
                <a:close/>
                <a:moveTo>
                  <a:pt x="11617" y="7452"/>
                </a:moveTo>
                <a:cubicBezTo>
                  <a:pt x="11613" y="7452"/>
                  <a:pt x="11609" y="7453"/>
                  <a:pt x="11606" y="7457"/>
                </a:cubicBezTo>
                <a:cubicBezTo>
                  <a:pt x="11600" y="7463"/>
                  <a:pt x="11595" y="7468"/>
                  <a:pt x="11590" y="7473"/>
                </a:cubicBezTo>
                <a:cubicBezTo>
                  <a:pt x="11577" y="7485"/>
                  <a:pt x="11590" y="7502"/>
                  <a:pt x="11603" y="7502"/>
                </a:cubicBezTo>
                <a:cubicBezTo>
                  <a:pt x="11607" y="7502"/>
                  <a:pt x="11611" y="7500"/>
                  <a:pt x="11615" y="7497"/>
                </a:cubicBezTo>
                <a:lnTo>
                  <a:pt x="11630" y="7481"/>
                </a:lnTo>
                <a:cubicBezTo>
                  <a:pt x="11642" y="7469"/>
                  <a:pt x="11630" y="7452"/>
                  <a:pt x="11617" y="7452"/>
                </a:cubicBezTo>
                <a:close/>
                <a:moveTo>
                  <a:pt x="2048" y="7372"/>
                </a:moveTo>
                <a:cubicBezTo>
                  <a:pt x="2030" y="7372"/>
                  <a:pt x="2010" y="7382"/>
                  <a:pt x="2000" y="7399"/>
                </a:cubicBezTo>
                <a:cubicBezTo>
                  <a:pt x="1984" y="7425"/>
                  <a:pt x="1995" y="7456"/>
                  <a:pt x="2020" y="7473"/>
                </a:cubicBezTo>
                <a:cubicBezTo>
                  <a:pt x="2036" y="7483"/>
                  <a:pt x="2050" y="7491"/>
                  <a:pt x="2064" y="7502"/>
                </a:cubicBezTo>
                <a:cubicBezTo>
                  <a:pt x="2072" y="7507"/>
                  <a:pt x="2080" y="7509"/>
                  <a:pt x="2089" y="7509"/>
                </a:cubicBezTo>
                <a:cubicBezTo>
                  <a:pt x="2108" y="7509"/>
                  <a:pt x="2127" y="7499"/>
                  <a:pt x="2137" y="7483"/>
                </a:cubicBezTo>
                <a:cubicBezTo>
                  <a:pt x="2153" y="7457"/>
                  <a:pt x="2143" y="7425"/>
                  <a:pt x="2119" y="7410"/>
                </a:cubicBezTo>
                <a:cubicBezTo>
                  <a:pt x="2103" y="7399"/>
                  <a:pt x="2088" y="7390"/>
                  <a:pt x="2073" y="7379"/>
                </a:cubicBezTo>
                <a:cubicBezTo>
                  <a:pt x="2066" y="7374"/>
                  <a:pt x="2057" y="7372"/>
                  <a:pt x="2048" y="7372"/>
                </a:cubicBezTo>
                <a:close/>
                <a:moveTo>
                  <a:pt x="10829" y="7439"/>
                </a:moveTo>
                <a:cubicBezTo>
                  <a:pt x="10783" y="7439"/>
                  <a:pt x="10783" y="7510"/>
                  <a:pt x="10829" y="7510"/>
                </a:cubicBezTo>
                <a:cubicBezTo>
                  <a:pt x="10873" y="7510"/>
                  <a:pt x="10874" y="7439"/>
                  <a:pt x="10829" y="7439"/>
                </a:cubicBezTo>
                <a:close/>
                <a:moveTo>
                  <a:pt x="9576" y="7409"/>
                </a:moveTo>
                <a:cubicBezTo>
                  <a:pt x="9553" y="7409"/>
                  <a:pt x="9528" y="7435"/>
                  <a:pt x="9542" y="7463"/>
                </a:cubicBezTo>
                <a:cubicBezTo>
                  <a:pt x="9547" y="7474"/>
                  <a:pt x="9552" y="7483"/>
                  <a:pt x="9557" y="7493"/>
                </a:cubicBezTo>
                <a:cubicBezTo>
                  <a:pt x="9564" y="7506"/>
                  <a:pt x="9574" y="7511"/>
                  <a:pt x="9585" y="7511"/>
                </a:cubicBezTo>
                <a:cubicBezTo>
                  <a:pt x="9608" y="7511"/>
                  <a:pt x="9632" y="7486"/>
                  <a:pt x="9618" y="7458"/>
                </a:cubicBezTo>
                <a:cubicBezTo>
                  <a:pt x="9613" y="7448"/>
                  <a:pt x="9608" y="7438"/>
                  <a:pt x="9604" y="7427"/>
                </a:cubicBezTo>
                <a:cubicBezTo>
                  <a:pt x="9597" y="7415"/>
                  <a:pt x="9587" y="7409"/>
                  <a:pt x="9576" y="7409"/>
                </a:cubicBezTo>
                <a:close/>
                <a:moveTo>
                  <a:pt x="5951" y="7460"/>
                </a:moveTo>
                <a:cubicBezTo>
                  <a:pt x="5907" y="7460"/>
                  <a:pt x="5906" y="7531"/>
                  <a:pt x="5951" y="7531"/>
                </a:cubicBezTo>
                <a:cubicBezTo>
                  <a:pt x="5997" y="7531"/>
                  <a:pt x="5997" y="7460"/>
                  <a:pt x="5951" y="7460"/>
                </a:cubicBezTo>
                <a:close/>
                <a:moveTo>
                  <a:pt x="20625" y="7478"/>
                </a:moveTo>
                <a:cubicBezTo>
                  <a:pt x="20579" y="7478"/>
                  <a:pt x="20579" y="7548"/>
                  <a:pt x="20625" y="7548"/>
                </a:cubicBezTo>
                <a:lnTo>
                  <a:pt x="20641" y="7548"/>
                </a:lnTo>
                <a:cubicBezTo>
                  <a:pt x="20687" y="7548"/>
                  <a:pt x="20687" y="7478"/>
                  <a:pt x="20641" y="7478"/>
                </a:cubicBezTo>
                <a:close/>
                <a:moveTo>
                  <a:pt x="21242" y="7433"/>
                </a:moveTo>
                <a:cubicBezTo>
                  <a:pt x="21219" y="7433"/>
                  <a:pt x="21196" y="7451"/>
                  <a:pt x="21191" y="7473"/>
                </a:cubicBezTo>
                <a:cubicBezTo>
                  <a:pt x="21183" y="7501"/>
                  <a:pt x="21199" y="7530"/>
                  <a:pt x="21228" y="7537"/>
                </a:cubicBezTo>
                <a:cubicBezTo>
                  <a:pt x="21243" y="7543"/>
                  <a:pt x="21258" y="7548"/>
                  <a:pt x="21272" y="7552"/>
                </a:cubicBezTo>
                <a:cubicBezTo>
                  <a:pt x="21277" y="7554"/>
                  <a:pt x="21282" y="7555"/>
                  <a:pt x="21286" y="7555"/>
                </a:cubicBezTo>
                <a:cubicBezTo>
                  <a:pt x="21310" y="7555"/>
                  <a:pt x="21333" y="7537"/>
                  <a:pt x="21338" y="7515"/>
                </a:cubicBezTo>
                <a:cubicBezTo>
                  <a:pt x="21345" y="7486"/>
                  <a:pt x="21328" y="7459"/>
                  <a:pt x="21301" y="7449"/>
                </a:cubicBezTo>
                <a:cubicBezTo>
                  <a:pt x="21285" y="7444"/>
                  <a:pt x="21271" y="7439"/>
                  <a:pt x="21256" y="7436"/>
                </a:cubicBezTo>
                <a:cubicBezTo>
                  <a:pt x="21251" y="7434"/>
                  <a:pt x="21246" y="7433"/>
                  <a:pt x="21242" y="7433"/>
                </a:cubicBezTo>
                <a:close/>
                <a:moveTo>
                  <a:pt x="17680" y="7471"/>
                </a:moveTo>
                <a:cubicBezTo>
                  <a:pt x="17677" y="7471"/>
                  <a:pt x="17674" y="7472"/>
                  <a:pt x="17671" y="7473"/>
                </a:cubicBezTo>
                <a:cubicBezTo>
                  <a:pt x="17646" y="7478"/>
                  <a:pt x="17621" y="7484"/>
                  <a:pt x="17597" y="7489"/>
                </a:cubicBezTo>
                <a:cubicBezTo>
                  <a:pt x="17554" y="7498"/>
                  <a:pt x="17566" y="7558"/>
                  <a:pt x="17605" y="7558"/>
                </a:cubicBezTo>
                <a:cubicBezTo>
                  <a:pt x="17608" y="7558"/>
                  <a:pt x="17611" y="7558"/>
                  <a:pt x="17615" y="7557"/>
                </a:cubicBezTo>
                <a:cubicBezTo>
                  <a:pt x="17640" y="7552"/>
                  <a:pt x="17665" y="7546"/>
                  <a:pt x="17689" y="7541"/>
                </a:cubicBezTo>
                <a:cubicBezTo>
                  <a:pt x="17731" y="7531"/>
                  <a:pt x="17717" y="7471"/>
                  <a:pt x="17680" y="7471"/>
                </a:cubicBezTo>
                <a:close/>
                <a:moveTo>
                  <a:pt x="18207" y="7518"/>
                </a:moveTo>
                <a:cubicBezTo>
                  <a:pt x="18193" y="7518"/>
                  <a:pt x="18182" y="7536"/>
                  <a:pt x="18194" y="7548"/>
                </a:cubicBezTo>
                <a:cubicBezTo>
                  <a:pt x="18199" y="7553"/>
                  <a:pt x="18205" y="7558"/>
                  <a:pt x="18210" y="7564"/>
                </a:cubicBezTo>
                <a:cubicBezTo>
                  <a:pt x="18213" y="7567"/>
                  <a:pt x="18217" y="7569"/>
                  <a:pt x="18221" y="7569"/>
                </a:cubicBezTo>
                <a:cubicBezTo>
                  <a:pt x="18234" y="7569"/>
                  <a:pt x="18246" y="7551"/>
                  <a:pt x="18234" y="7539"/>
                </a:cubicBezTo>
                <a:lnTo>
                  <a:pt x="18218" y="7523"/>
                </a:lnTo>
                <a:cubicBezTo>
                  <a:pt x="18214" y="7519"/>
                  <a:pt x="18211" y="7518"/>
                  <a:pt x="18207" y="7518"/>
                </a:cubicBezTo>
                <a:close/>
                <a:moveTo>
                  <a:pt x="3878" y="7451"/>
                </a:moveTo>
                <a:cubicBezTo>
                  <a:pt x="3859" y="7451"/>
                  <a:pt x="3840" y="7460"/>
                  <a:pt x="3831" y="7478"/>
                </a:cubicBezTo>
                <a:cubicBezTo>
                  <a:pt x="3826" y="7488"/>
                  <a:pt x="3821" y="7497"/>
                  <a:pt x="3816" y="7507"/>
                </a:cubicBezTo>
                <a:cubicBezTo>
                  <a:pt x="3802" y="7533"/>
                  <a:pt x="3807" y="7565"/>
                  <a:pt x="3834" y="7580"/>
                </a:cubicBezTo>
                <a:cubicBezTo>
                  <a:pt x="3843" y="7585"/>
                  <a:pt x="3853" y="7587"/>
                  <a:pt x="3863" y="7587"/>
                </a:cubicBezTo>
                <a:cubicBezTo>
                  <a:pt x="3881" y="7587"/>
                  <a:pt x="3900" y="7579"/>
                  <a:pt x="3908" y="7562"/>
                </a:cubicBezTo>
                <a:cubicBezTo>
                  <a:pt x="3913" y="7551"/>
                  <a:pt x="3918" y="7542"/>
                  <a:pt x="3924" y="7531"/>
                </a:cubicBezTo>
                <a:cubicBezTo>
                  <a:pt x="3937" y="7505"/>
                  <a:pt x="3932" y="7474"/>
                  <a:pt x="3905" y="7458"/>
                </a:cubicBezTo>
                <a:cubicBezTo>
                  <a:pt x="3897" y="7453"/>
                  <a:pt x="3887" y="7451"/>
                  <a:pt x="3878" y="7451"/>
                </a:cubicBezTo>
                <a:close/>
                <a:moveTo>
                  <a:pt x="3174" y="7512"/>
                </a:moveTo>
                <a:cubicBezTo>
                  <a:pt x="3146" y="7512"/>
                  <a:pt x="3122" y="7549"/>
                  <a:pt x="3147" y="7573"/>
                </a:cubicBezTo>
                <a:cubicBezTo>
                  <a:pt x="3157" y="7584"/>
                  <a:pt x="3167" y="7594"/>
                  <a:pt x="3178" y="7603"/>
                </a:cubicBezTo>
                <a:cubicBezTo>
                  <a:pt x="3185" y="7611"/>
                  <a:pt x="3193" y="7614"/>
                  <a:pt x="3201" y="7614"/>
                </a:cubicBezTo>
                <a:cubicBezTo>
                  <a:pt x="3228" y="7614"/>
                  <a:pt x="3253" y="7578"/>
                  <a:pt x="3227" y="7553"/>
                </a:cubicBezTo>
                <a:lnTo>
                  <a:pt x="3198" y="7523"/>
                </a:lnTo>
                <a:cubicBezTo>
                  <a:pt x="3190" y="7515"/>
                  <a:pt x="3182" y="7512"/>
                  <a:pt x="3174" y="7512"/>
                </a:cubicBezTo>
                <a:close/>
                <a:moveTo>
                  <a:pt x="22682" y="7523"/>
                </a:moveTo>
                <a:cubicBezTo>
                  <a:pt x="22670" y="7523"/>
                  <a:pt x="22658" y="7528"/>
                  <a:pt x="22647" y="7539"/>
                </a:cubicBezTo>
                <a:lnTo>
                  <a:pt x="22631" y="7554"/>
                </a:lnTo>
                <a:cubicBezTo>
                  <a:pt x="22594" y="7592"/>
                  <a:pt x="22630" y="7647"/>
                  <a:pt x="22671" y="7647"/>
                </a:cubicBezTo>
                <a:cubicBezTo>
                  <a:pt x="22683" y="7647"/>
                  <a:pt x="22695" y="7642"/>
                  <a:pt x="22706" y="7631"/>
                </a:cubicBezTo>
                <a:lnTo>
                  <a:pt x="22722" y="7615"/>
                </a:lnTo>
                <a:cubicBezTo>
                  <a:pt x="22759" y="7578"/>
                  <a:pt x="22723" y="7523"/>
                  <a:pt x="22682" y="7523"/>
                </a:cubicBezTo>
                <a:close/>
                <a:moveTo>
                  <a:pt x="21948" y="7586"/>
                </a:moveTo>
                <a:cubicBezTo>
                  <a:pt x="21940" y="7586"/>
                  <a:pt x="21932" y="7589"/>
                  <a:pt x="21924" y="7596"/>
                </a:cubicBezTo>
                <a:lnTo>
                  <a:pt x="21909" y="7612"/>
                </a:lnTo>
                <a:cubicBezTo>
                  <a:pt x="21882" y="7636"/>
                  <a:pt x="21907" y="7672"/>
                  <a:pt x="21935" y="7672"/>
                </a:cubicBezTo>
                <a:cubicBezTo>
                  <a:pt x="21942" y="7672"/>
                  <a:pt x="21951" y="7669"/>
                  <a:pt x="21958" y="7662"/>
                </a:cubicBezTo>
                <a:lnTo>
                  <a:pt x="21974" y="7646"/>
                </a:lnTo>
                <a:cubicBezTo>
                  <a:pt x="21999" y="7621"/>
                  <a:pt x="21975" y="7586"/>
                  <a:pt x="21948" y="7586"/>
                </a:cubicBezTo>
                <a:close/>
                <a:moveTo>
                  <a:pt x="18839" y="7544"/>
                </a:moveTo>
                <a:cubicBezTo>
                  <a:pt x="18834" y="7544"/>
                  <a:pt x="18829" y="7545"/>
                  <a:pt x="18825" y="7547"/>
                </a:cubicBezTo>
                <a:cubicBezTo>
                  <a:pt x="18799" y="7557"/>
                  <a:pt x="18774" y="7567"/>
                  <a:pt x="18750" y="7577"/>
                </a:cubicBezTo>
                <a:cubicBezTo>
                  <a:pt x="18724" y="7588"/>
                  <a:pt x="18704" y="7612"/>
                  <a:pt x="18713" y="7642"/>
                </a:cubicBezTo>
                <a:cubicBezTo>
                  <a:pt x="18719" y="7663"/>
                  <a:pt x="18741" y="7682"/>
                  <a:pt x="18763" y="7682"/>
                </a:cubicBezTo>
                <a:cubicBezTo>
                  <a:pt x="18768" y="7682"/>
                  <a:pt x="18773" y="7681"/>
                  <a:pt x="18778" y="7679"/>
                </a:cubicBezTo>
                <a:cubicBezTo>
                  <a:pt x="18804" y="7668"/>
                  <a:pt x="18829" y="7659"/>
                  <a:pt x="18853" y="7649"/>
                </a:cubicBezTo>
                <a:cubicBezTo>
                  <a:pt x="18879" y="7638"/>
                  <a:pt x="18899" y="7614"/>
                  <a:pt x="18891" y="7584"/>
                </a:cubicBezTo>
                <a:cubicBezTo>
                  <a:pt x="18884" y="7563"/>
                  <a:pt x="18861" y="7544"/>
                  <a:pt x="18839" y="7544"/>
                </a:cubicBezTo>
                <a:close/>
                <a:moveTo>
                  <a:pt x="13627" y="7591"/>
                </a:moveTo>
                <a:cubicBezTo>
                  <a:pt x="13603" y="7591"/>
                  <a:pt x="13578" y="7616"/>
                  <a:pt x="13593" y="7643"/>
                </a:cubicBezTo>
                <a:cubicBezTo>
                  <a:pt x="13598" y="7654"/>
                  <a:pt x="13603" y="7663"/>
                  <a:pt x="13609" y="7674"/>
                </a:cubicBezTo>
                <a:cubicBezTo>
                  <a:pt x="13615" y="7686"/>
                  <a:pt x="13626" y="7692"/>
                  <a:pt x="13636" y="7692"/>
                </a:cubicBezTo>
                <a:cubicBezTo>
                  <a:pt x="13660" y="7692"/>
                  <a:pt x="13685" y="7666"/>
                  <a:pt x="13670" y="7638"/>
                </a:cubicBezTo>
                <a:cubicBezTo>
                  <a:pt x="13665" y="7630"/>
                  <a:pt x="13660" y="7619"/>
                  <a:pt x="13655" y="7609"/>
                </a:cubicBezTo>
                <a:cubicBezTo>
                  <a:pt x="13648" y="7596"/>
                  <a:pt x="13637" y="7591"/>
                  <a:pt x="13627" y="7591"/>
                </a:cubicBezTo>
                <a:close/>
                <a:moveTo>
                  <a:pt x="17034" y="7632"/>
                </a:moveTo>
                <a:cubicBezTo>
                  <a:pt x="16989" y="7632"/>
                  <a:pt x="16989" y="7703"/>
                  <a:pt x="17034" y="7703"/>
                </a:cubicBezTo>
                <a:lnTo>
                  <a:pt x="17050" y="7703"/>
                </a:lnTo>
                <a:cubicBezTo>
                  <a:pt x="17050" y="7703"/>
                  <a:pt x="17051" y="7703"/>
                  <a:pt x="17051" y="7703"/>
                </a:cubicBezTo>
                <a:cubicBezTo>
                  <a:pt x="17096" y="7703"/>
                  <a:pt x="17096" y="7633"/>
                  <a:pt x="17050" y="7632"/>
                </a:cubicBezTo>
                <a:close/>
                <a:moveTo>
                  <a:pt x="12626" y="7556"/>
                </a:moveTo>
                <a:cubicBezTo>
                  <a:pt x="12585" y="7556"/>
                  <a:pt x="12549" y="7609"/>
                  <a:pt x="12586" y="7646"/>
                </a:cubicBezTo>
                <a:lnTo>
                  <a:pt x="12630" y="7690"/>
                </a:lnTo>
                <a:cubicBezTo>
                  <a:pt x="12641" y="7702"/>
                  <a:pt x="12654" y="7706"/>
                  <a:pt x="12666" y="7706"/>
                </a:cubicBezTo>
                <a:cubicBezTo>
                  <a:pt x="12707" y="7706"/>
                  <a:pt x="12744" y="7653"/>
                  <a:pt x="12707" y="7616"/>
                </a:cubicBezTo>
                <a:lnTo>
                  <a:pt x="12663" y="7572"/>
                </a:lnTo>
                <a:cubicBezTo>
                  <a:pt x="12651" y="7561"/>
                  <a:pt x="12639" y="7556"/>
                  <a:pt x="12626" y="7556"/>
                </a:cubicBezTo>
                <a:close/>
                <a:moveTo>
                  <a:pt x="7514" y="7645"/>
                </a:moveTo>
                <a:cubicBezTo>
                  <a:pt x="7468" y="7645"/>
                  <a:pt x="7468" y="7716"/>
                  <a:pt x="7514" y="7716"/>
                </a:cubicBezTo>
                <a:cubicBezTo>
                  <a:pt x="7559" y="7716"/>
                  <a:pt x="7559" y="7645"/>
                  <a:pt x="7514" y="7645"/>
                </a:cubicBezTo>
                <a:close/>
                <a:moveTo>
                  <a:pt x="16523" y="7662"/>
                </a:moveTo>
                <a:cubicBezTo>
                  <a:pt x="16478" y="7662"/>
                  <a:pt x="16478" y="7732"/>
                  <a:pt x="16524" y="7732"/>
                </a:cubicBezTo>
                <a:cubicBezTo>
                  <a:pt x="16570" y="7732"/>
                  <a:pt x="16570" y="7662"/>
                  <a:pt x="16524" y="7662"/>
                </a:cubicBezTo>
                <a:cubicBezTo>
                  <a:pt x="16524" y="7662"/>
                  <a:pt x="16523" y="7662"/>
                  <a:pt x="16523" y="7662"/>
                </a:cubicBezTo>
                <a:close/>
                <a:moveTo>
                  <a:pt x="8009" y="7628"/>
                </a:moveTo>
                <a:cubicBezTo>
                  <a:pt x="7940" y="7630"/>
                  <a:pt x="7940" y="7735"/>
                  <a:pt x="8009" y="7735"/>
                </a:cubicBezTo>
                <a:cubicBezTo>
                  <a:pt x="8079" y="7735"/>
                  <a:pt x="8079" y="7628"/>
                  <a:pt x="8009" y="7628"/>
                </a:cubicBezTo>
                <a:close/>
                <a:moveTo>
                  <a:pt x="6883" y="7656"/>
                </a:moveTo>
                <a:cubicBezTo>
                  <a:pt x="6814" y="7656"/>
                  <a:pt x="6814" y="7763"/>
                  <a:pt x="6883" y="7763"/>
                </a:cubicBezTo>
                <a:cubicBezTo>
                  <a:pt x="6951" y="7763"/>
                  <a:pt x="6951" y="7656"/>
                  <a:pt x="6883" y="7656"/>
                </a:cubicBezTo>
                <a:close/>
                <a:moveTo>
                  <a:pt x="9790" y="7712"/>
                </a:moveTo>
                <a:cubicBezTo>
                  <a:pt x="9786" y="7712"/>
                  <a:pt x="9782" y="7713"/>
                  <a:pt x="9779" y="7717"/>
                </a:cubicBezTo>
                <a:lnTo>
                  <a:pt x="9763" y="7732"/>
                </a:lnTo>
                <a:cubicBezTo>
                  <a:pt x="9750" y="7744"/>
                  <a:pt x="9762" y="7763"/>
                  <a:pt x="9776" y="7763"/>
                </a:cubicBezTo>
                <a:cubicBezTo>
                  <a:pt x="9780" y="7763"/>
                  <a:pt x="9784" y="7761"/>
                  <a:pt x="9788" y="7757"/>
                </a:cubicBezTo>
                <a:lnTo>
                  <a:pt x="9804" y="7742"/>
                </a:lnTo>
                <a:cubicBezTo>
                  <a:pt x="9816" y="7730"/>
                  <a:pt x="9803" y="7712"/>
                  <a:pt x="9790" y="7712"/>
                </a:cubicBezTo>
                <a:close/>
                <a:moveTo>
                  <a:pt x="18463" y="7713"/>
                </a:moveTo>
                <a:cubicBezTo>
                  <a:pt x="18447" y="7713"/>
                  <a:pt x="18436" y="7737"/>
                  <a:pt x="18454" y="7746"/>
                </a:cubicBezTo>
                <a:cubicBezTo>
                  <a:pt x="18464" y="7751"/>
                  <a:pt x="18474" y="7756"/>
                  <a:pt x="18484" y="7762"/>
                </a:cubicBezTo>
                <a:cubicBezTo>
                  <a:pt x="18487" y="7763"/>
                  <a:pt x="18490" y="7764"/>
                  <a:pt x="18493" y="7764"/>
                </a:cubicBezTo>
                <a:cubicBezTo>
                  <a:pt x="18509" y="7764"/>
                  <a:pt x="18519" y="7740"/>
                  <a:pt x="18503" y="7731"/>
                </a:cubicBezTo>
                <a:cubicBezTo>
                  <a:pt x="18492" y="7726"/>
                  <a:pt x="18483" y="7721"/>
                  <a:pt x="18473" y="7716"/>
                </a:cubicBezTo>
                <a:cubicBezTo>
                  <a:pt x="18469" y="7714"/>
                  <a:pt x="18466" y="7713"/>
                  <a:pt x="18463" y="7713"/>
                </a:cubicBezTo>
                <a:close/>
                <a:moveTo>
                  <a:pt x="5574" y="7669"/>
                </a:moveTo>
                <a:cubicBezTo>
                  <a:pt x="5569" y="7669"/>
                  <a:pt x="5563" y="7671"/>
                  <a:pt x="5557" y="7675"/>
                </a:cubicBezTo>
                <a:cubicBezTo>
                  <a:pt x="5541" y="7685"/>
                  <a:pt x="5526" y="7695"/>
                  <a:pt x="5513" y="7705"/>
                </a:cubicBezTo>
                <a:cubicBezTo>
                  <a:pt x="5480" y="7726"/>
                  <a:pt x="5500" y="7773"/>
                  <a:pt x="5529" y="7773"/>
                </a:cubicBezTo>
                <a:cubicBezTo>
                  <a:pt x="5535" y="7773"/>
                  <a:pt x="5541" y="7771"/>
                  <a:pt x="5547" y="7767"/>
                </a:cubicBezTo>
                <a:cubicBezTo>
                  <a:pt x="5563" y="7756"/>
                  <a:pt x="5578" y="7747"/>
                  <a:pt x="5592" y="7737"/>
                </a:cubicBezTo>
                <a:cubicBezTo>
                  <a:pt x="5624" y="7715"/>
                  <a:pt x="5604" y="7669"/>
                  <a:pt x="5574" y="7669"/>
                </a:cubicBezTo>
                <a:close/>
                <a:moveTo>
                  <a:pt x="5003" y="7636"/>
                </a:moveTo>
                <a:cubicBezTo>
                  <a:pt x="4999" y="7636"/>
                  <a:pt x="4994" y="7637"/>
                  <a:pt x="4990" y="7638"/>
                </a:cubicBezTo>
                <a:cubicBezTo>
                  <a:pt x="4964" y="7646"/>
                  <a:pt x="4944" y="7677"/>
                  <a:pt x="4953" y="7704"/>
                </a:cubicBezTo>
                <a:cubicBezTo>
                  <a:pt x="4959" y="7719"/>
                  <a:pt x="4964" y="7732"/>
                  <a:pt x="4968" y="7748"/>
                </a:cubicBezTo>
                <a:cubicBezTo>
                  <a:pt x="4975" y="7771"/>
                  <a:pt x="4995" y="7787"/>
                  <a:pt x="5018" y="7787"/>
                </a:cubicBezTo>
                <a:cubicBezTo>
                  <a:pt x="5023" y="7787"/>
                  <a:pt x="5028" y="7786"/>
                  <a:pt x="5033" y="7785"/>
                </a:cubicBezTo>
                <a:cubicBezTo>
                  <a:pt x="5059" y="7777"/>
                  <a:pt x="5079" y="7747"/>
                  <a:pt x="5070" y="7720"/>
                </a:cubicBezTo>
                <a:cubicBezTo>
                  <a:pt x="5064" y="7704"/>
                  <a:pt x="5059" y="7689"/>
                  <a:pt x="5055" y="7675"/>
                </a:cubicBezTo>
                <a:cubicBezTo>
                  <a:pt x="5048" y="7652"/>
                  <a:pt x="5027" y="7636"/>
                  <a:pt x="5003" y="7636"/>
                </a:cubicBezTo>
                <a:close/>
                <a:moveTo>
                  <a:pt x="22593" y="7709"/>
                </a:moveTo>
                <a:cubicBezTo>
                  <a:pt x="22576" y="7709"/>
                  <a:pt x="22558" y="7720"/>
                  <a:pt x="22558" y="7743"/>
                </a:cubicBezTo>
                <a:lnTo>
                  <a:pt x="22558" y="7773"/>
                </a:lnTo>
                <a:cubicBezTo>
                  <a:pt x="22558" y="7796"/>
                  <a:pt x="22576" y="7808"/>
                  <a:pt x="22593" y="7808"/>
                </a:cubicBezTo>
                <a:cubicBezTo>
                  <a:pt x="22611" y="7808"/>
                  <a:pt x="22628" y="7796"/>
                  <a:pt x="22628" y="7773"/>
                </a:cubicBezTo>
                <a:lnTo>
                  <a:pt x="22628" y="7743"/>
                </a:lnTo>
                <a:cubicBezTo>
                  <a:pt x="22628" y="7720"/>
                  <a:pt x="22611" y="7709"/>
                  <a:pt x="22593" y="7709"/>
                </a:cubicBezTo>
                <a:close/>
                <a:moveTo>
                  <a:pt x="8672" y="7690"/>
                </a:moveTo>
                <a:cubicBezTo>
                  <a:pt x="8631" y="7690"/>
                  <a:pt x="8595" y="7744"/>
                  <a:pt x="8632" y="7782"/>
                </a:cubicBezTo>
                <a:lnTo>
                  <a:pt x="8648" y="7797"/>
                </a:lnTo>
                <a:cubicBezTo>
                  <a:pt x="8659" y="7808"/>
                  <a:pt x="8672" y="7813"/>
                  <a:pt x="8684" y="7813"/>
                </a:cubicBezTo>
                <a:cubicBezTo>
                  <a:pt x="8725" y="7813"/>
                  <a:pt x="8762" y="7760"/>
                  <a:pt x="8725" y="7722"/>
                </a:cubicBezTo>
                <a:lnTo>
                  <a:pt x="8709" y="7706"/>
                </a:lnTo>
                <a:cubicBezTo>
                  <a:pt x="8697" y="7695"/>
                  <a:pt x="8685" y="7690"/>
                  <a:pt x="8672" y="7690"/>
                </a:cubicBezTo>
                <a:close/>
                <a:moveTo>
                  <a:pt x="600" y="7657"/>
                </a:moveTo>
                <a:cubicBezTo>
                  <a:pt x="582" y="7657"/>
                  <a:pt x="565" y="7668"/>
                  <a:pt x="566" y="7690"/>
                </a:cubicBezTo>
                <a:cubicBezTo>
                  <a:pt x="569" y="7735"/>
                  <a:pt x="587" y="7777"/>
                  <a:pt x="623" y="7806"/>
                </a:cubicBezTo>
                <a:cubicBezTo>
                  <a:pt x="630" y="7812"/>
                  <a:pt x="639" y="7816"/>
                  <a:pt x="649" y="7816"/>
                </a:cubicBezTo>
                <a:cubicBezTo>
                  <a:pt x="657" y="7816"/>
                  <a:pt x="665" y="7813"/>
                  <a:pt x="672" y="7806"/>
                </a:cubicBezTo>
                <a:cubicBezTo>
                  <a:pt x="685" y="7794"/>
                  <a:pt x="689" y="7769"/>
                  <a:pt x="673" y="7756"/>
                </a:cubicBezTo>
                <a:cubicBezTo>
                  <a:pt x="652" y="7740"/>
                  <a:pt x="638" y="7719"/>
                  <a:pt x="637" y="7690"/>
                </a:cubicBezTo>
                <a:cubicBezTo>
                  <a:pt x="636" y="7668"/>
                  <a:pt x="617" y="7657"/>
                  <a:pt x="600" y="7657"/>
                </a:cubicBezTo>
                <a:close/>
                <a:moveTo>
                  <a:pt x="10691" y="7725"/>
                </a:moveTo>
                <a:cubicBezTo>
                  <a:pt x="10622" y="7725"/>
                  <a:pt x="10622" y="7832"/>
                  <a:pt x="10691" y="7832"/>
                </a:cubicBezTo>
                <a:lnTo>
                  <a:pt x="10707" y="7832"/>
                </a:lnTo>
                <a:cubicBezTo>
                  <a:pt x="10777" y="7832"/>
                  <a:pt x="10777" y="7725"/>
                  <a:pt x="10707" y="7725"/>
                </a:cubicBezTo>
                <a:close/>
                <a:moveTo>
                  <a:pt x="16254" y="7723"/>
                </a:moveTo>
                <a:cubicBezTo>
                  <a:pt x="16230" y="7723"/>
                  <a:pt x="16206" y="7748"/>
                  <a:pt x="16222" y="7774"/>
                </a:cubicBezTo>
                <a:cubicBezTo>
                  <a:pt x="16233" y="7789"/>
                  <a:pt x="16242" y="7804"/>
                  <a:pt x="16253" y="7819"/>
                </a:cubicBezTo>
                <a:cubicBezTo>
                  <a:pt x="16260" y="7831"/>
                  <a:pt x="16271" y="7835"/>
                  <a:pt x="16282" y="7835"/>
                </a:cubicBezTo>
                <a:cubicBezTo>
                  <a:pt x="16307" y="7835"/>
                  <a:pt x="16332" y="7810"/>
                  <a:pt x="16314" y="7784"/>
                </a:cubicBezTo>
                <a:cubicBezTo>
                  <a:pt x="16304" y="7768"/>
                  <a:pt x="16295" y="7753"/>
                  <a:pt x="16284" y="7740"/>
                </a:cubicBezTo>
                <a:cubicBezTo>
                  <a:pt x="16276" y="7728"/>
                  <a:pt x="16265" y="7723"/>
                  <a:pt x="16254" y="7723"/>
                </a:cubicBezTo>
                <a:close/>
                <a:moveTo>
                  <a:pt x="19953" y="7731"/>
                </a:moveTo>
                <a:cubicBezTo>
                  <a:pt x="19947" y="7731"/>
                  <a:pt x="19940" y="7733"/>
                  <a:pt x="19934" y="7738"/>
                </a:cubicBezTo>
                <a:cubicBezTo>
                  <a:pt x="19919" y="7748"/>
                  <a:pt x="19904" y="7759"/>
                  <a:pt x="19889" y="7768"/>
                </a:cubicBezTo>
                <a:cubicBezTo>
                  <a:pt x="19857" y="7790"/>
                  <a:pt x="19877" y="7836"/>
                  <a:pt x="19906" y="7836"/>
                </a:cubicBezTo>
                <a:cubicBezTo>
                  <a:pt x="19912" y="7836"/>
                  <a:pt x="19918" y="7834"/>
                  <a:pt x="19925" y="7830"/>
                </a:cubicBezTo>
                <a:cubicBezTo>
                  <a:pt x="19939" y="7819"/>
                  <a:pt x="19955" y="7809"/>
                  <a:pt x="19970" y="7799"/>
                </a:cubicBezTo>
                <a:cubicBezTo>
                  <a:pt x="20001" y="7778"/>
                  <a:pt x="19982" y="7731"/>
                  <a:pt x="19953" y="7731"/>
                </a:cubicBezTo>
                <a:close/>
                <a:moveTo>
                  <a:pt x="3833" y="7724"/>
                </a:moveTo>
                <a:cubicBezTo>
                  <a:pt x="3806" y="7724"/>
                  <a:pt x="3780" y="7741"/>
                  <a:pt x="3780" y="7776"/>
                </a:cubicBezTo>
                <a:lnTo>
                  <a:pt x="3780" y="7806"/>
                </a:lnTo>
                <a:cubicBezTo>
                  <a:pt x="3780" y="7841"/>
                  <a:pt x="3807" y="7858"/>
                  <a:pt x="3833" y="7858"/>
                </a:cubicBezTo>
                <a:cubicBezTo>
                  <a:pt x="3860" y="7858"/>
                  <a:pt x="3887" y="7841"/>
                  <a:pt x="3887" y="7806"/>
                </a:cubicBezTo>
                <a:lnTo>
                  <a:pt x="3887" y="7776"/>
                </a:lnTo>
                <a:cubicBezTo>
                  <a:pt x="3886" y="7741"/>
                  <a:pt x="3860" y="7724"/>
                  <a:pt x="3833" y="7724"/>
                </a:cubicBezTo>
                <a:close/>
                <a:moveTo>
                  <a:pt x="6769" y="7840"/>
                </a:moveTo>
                <a:cubicBezTo>
                  <a:pt x="6747" y="7840"/>
                  <a:pt x="6747" y="7876"/>
                  <a:pt x="6770" y="7876"/>
                </a:cubicBezTo>
                <a:lnTo>
                  <a:pt x="6814" y="7876"/>
                </a:lnTo>
                <a:cubicBezTo>
                  <a:pt x="6838" y="7876"/>
                  <a:pt x="6838" y="7840"/>
                  <a:pt x="6814" y="7840"/>
                </a:cubicBezTo>
                <a:lnTo>
                  <a:pt x="6770" y="7840"/>
                </a:lnTo>
                <a:cubicBezTo>
                  <a:pt x="6770" y="7840"/>
                  <a:pt x="6769" y="7840"/>
                  <a:pt x="6769" y="7840"/>
                </a:cubicBezTo>
                <a:close/>
                <a:moveTo>
                  <a:pt x="22293" y="7797"/>
                </a:moveTo>
                <a:cubicBezTo>
                  <a:pt x="22266" y="7797"/>
                  <a:pt x="22242" y="7833"/>
                  <a:pt x="22267" y="7857"/>
                </a:cubicBezTo>
                <a:lnTo>
                  <a:pt x="22283" y="7873"/>
                </a:lnTo>
                <a:cubicBezTo>
                  <a:pt x="22290" y="7880"/>
                  <a:pt x="22298" y="7883"/>
                  <a:pt x="22306" y="7883"/>
                </a:cubicBezTo>
                <a:cubicBezTo>
                  <a:pt x="22333" y="7883"/>
                  <a:pt x="22358" y="7848"/>
                  <a:pt x="22333" y="7823"/>
                </a:cubicBezTo>
                <a:lnTo>
                  <a:pt x="22317" y="7808"/>
                </a:lnTo>
                <a:cubicBezTo>
                  <a:pt x="22310" y="7800"/>
                  <a:pt x="22301" y="7797"/>
                  <a:pt x="22293" y="7797"/>
                </a:cubicBezTo>
                <a:close/>
                <a:moveTo>
                  <a:pt x="17712" y="7781"/>
                </a:moveTo>
                <a:cubicBezTo>
                  <a:pt x="17671" y="7781"/>
                  <a:pt x="17635" y="7835"/>
                  <a:pt x="17672" y="7872"/>
                </a:cubicBezTo>
                <a:cubicBezTo>
                  <a:pt x="17677" y="7878"/>
                  <a:pt x="17683" y="7883"/>
                  <a:pt x="17688" y="7887"/>
                </a:cubicBezTo>
                <a:cubicBezTo>
                  <a:pt x="17699" y="7898"/>
                  <a:pt x="17711" y="7903"/>
                  <a:pt x="17723" y="7903"/>
                </a:cubicBezTo>
                <a:cubicBezTo>
                  <a:pt x="17764" y="7903"/>
                  <a:pt x="17802" y="7850"/>
                  <a:pt x="17764" y="7813"/>
                </a:cubicBezTo>
                <a:lnTo>
                  <a:pt x="17749" y="7797"/>
                </a:lnTo>
                <a:cubicBezTo>
                  <a:pt x="17737" y="7786"/>
                  <a:pt x="17725" y="7781"/>
                  <a:pt x="17712" y="7781"/>
                </a:cubicBezTo>
                <a:close/>
                <a:moveTo>
                  <a:pt x="377" y="7836"/>
                </a:moveTo>
                <a:cubicBezTo>
                  <a:pt x="332" y="7836"/>
                  <a:pt x="330" y="7907"/>
                  <a:pt x="377" y="7907"/>
                </a:cubicBezTo>
                <a:cubicBezTo>
                  <a:pt x="423" y="7907"/>
                  <a:pt x="423" y="7836"/>
                  <a:pt x="377" y="7836"/>
                </a:cubicBezTo>
                <a:close/>
                <a:moveTo>
                  <a:pt x="17214" y="7842"/>
                </a:moveTo>
                <a:cubicBezTo>
                  <a:pt x="17168" y="7842"/>
                  <a:pt x="17168" y="7914"/>
                  <a:pt x="17214" y="7914"/>
                </a:cubicBezTo>
                <a:cubicBezTo>
                  <a:pt x="17215" y="7914"/>
                  <a:pt x="17215" y="7914"/>
                  <a:pt x="17215" y="7914"/>
                </a:cubicBezTo>
                <a:cubicBezTo>
                  <a:pt x="17259" y="7914"/>
                  <a:pt x="17259" y="7844"/>
                  <a:pt x="17214" y="7842"/>
                </a:cubicBezTo>
                <a:close/>
                <a:moveTo>
                  <a:pt x="19409" y="7836"/>
                </a:moveTo>
                <a:cubicBezTo>
                  <a:pt x="19406" y="7836"/>
                  <a:pt x="19403" y="7836"/>
                  <a:pt x="19400" y="7837"/>
                </a:cubicBezTo>
                <a:cubicBezTo>
                  <a:pt x="19380" y="7842"/>
                  <a:pt x="19360" y="7848"/>
                  <a:pt x="19339" y="7852"/>
                </a:cubicBezTo>
                <a:cubicBezTo>
                  <a:pt x="19298" y="7861"/>
                  <a:pt x="19310" y="7921"/>
                  <a:pt x="19349" y="7921"/>
                </a:cubicBezTo>
                <a:cubicBezTo>
                  <a:pt x="19351" y="7921"/>
                  <a:pt x="19355" y="7921"/>
                  <a:pt x="19358" y="7920"/>
                </a:cubicBezTo>
                <a:cubicBezTo>
                  <a:pt x="19378" y="7915"/>
                  <a:pt x="19397" y="7909"/>
                  <a:pt x="19417" y="7905"/>
                </a:cubicBezTo>
                <a:cubicBezTo>
                  <a:pt x="19459" y="7895"/>
                  <a:pt x="19446" y="7836"/>
                  <a:pt x="19409" y="7836"/>
                </a:cubicBezTo>
                <a:close/>
                <a:moveTo>
                  <a:pt x="17409" y="7826"/>
                </a:moveTo>
                <a:cubicBezTo>
                  <a:pt x="17341" y="7826"/>
                  <a:pt x="17341" y="7933"/>
                  <a:pt x="17409" y="7933"/>
                </a:cubicBezTo>
                <a:lnTo>
                  <a:pt x="17425" y="7933"/>
                </a:lnTo>
                <a:cubicBezTo>
                  <a:pt x="17493" y="7933"/>
                  <a:pt x="17494" y="7826"/>
                  <a:pt x="17425" y="7826"/>
                </a:cubicBezTo>
                <a:close/>
                <a:moveTo>
                  <a:pt x="14125" y="7803"/>
                </a:moveTo>
                <a:cubicBezTo>
                  <a:pt x="14104" y="7803"/>
                  <a:pt x="14082" y="7820"/>
                  <a:pt x="14087" y="7847"/>
                </a:cubicBezTo>
                <a:cubicBezTo>
                  <a:pt x="14093" y="7872"/>
                  <a:pt x="14098" y="7897"/>
                  <a:pt x="14101" y="7921"/>
                </a:cubicBezTo>
                <a:cubicBezTo>
                  <a:pt x="14105" y="7939"/>
                  <a:pt x="14118" y="7947"/>
                  <a:pt x="14132" y="7947"/>
                </a:cubicBezTo>
                <a:cubicBezTo>
                  <a:pt x="14153" y="7947"/>
                  <a:pt x="14175" y="7929"/>
                  <a:pt x="14169" y="7903"/>
                </a:cubicBezTo>
                <a:cubicBezTo>
                  <a:pt x="14165" y="7878"/>
                  <a:pt x="14161" y="7853"/>
                  <a:pt x="14155" y="7829"/>
                </a:cubicBezTo>
                <a:cubicBezTo>
                  <a:pt x="14152" y="7811"/>
                  <a:pt x="14138" y="7803"/>
                  <a:pt x="14125" y="7803"/>
                </a:cubicBezTo>
                <a:close/>
                <a:moveTo>
                  <a:pt x="4749" y="7879"/>
                </a:moveTo>
                <a:cubicBezTo>
                  <a:pt x="4731" y="7879"/>
                  <a:pt x="4713" y="7891"/>
                  <a:pt x="4713" y="7914"/>
                </a:cubicBezTo>
                <a:lnTo>
                  <a:pt x="4713" y="7929"/>
                </a:lnTo>
                <a:cubicBezTo>
                  <a:pt x="4713" y="7952"/>
                  <a:pt x="4731" y="7964"/>
                  <a:pt x="4749" y="7964"/>
                </a:cubicBezTo>
                <a:cubicBezTo>
                  <a:pt x="4767" y="7964"/>
                  <a:pt x="4785" y="7952"/>
                  <a:pt x="4785" y="7929"/>
                </a:cubicBezTo>
                <a:lnTo>
                  <a:pt x="4785" y="7914"/>
                </a:lnTo>
                <a:cubicBezTo>
                  <a:pt x="4785" y="7891"/>
                  <a:pt x="4767" y="7879"/>
                  <a:pt x="4749" y="7879"/>
                </a:cubicBezTo>
                <a:close/>
                <a:moveTo>
                  <a:pt x="1399" y="7902"/>
                </a:moveTo>
                <a:cubicBezTo>
                  <a:pt x="1386" y="7902"/>
                  <a:pt x="1374" y="7919"/>
                  <a:pt x="1386" y="7931"/>
                </a:cubicBezTo>
                <a:lnTo>
                  <a:pt x="1417" y="7962"/>
                </a:lnTo>
                <a:cubicBezTo>
                  <a:pt x="1420" y="7965"/>
                  <a:pt x="1424" y="7967"/>
                  <a:pt x="1428" y="7967"/>
                </a:cubicBezTo>
                <a:cubicBezTo>
                  <a:pt x="1441" y="7967"/>
                  <a:pt x="1453" y="7949"/>
                  <a:pt x="1441" y="7937"/>
                </a:cubicBezTo>
                <a:lnTo>
                  <a:pt x="1411" y="7907"/>
                </a:lnTo>
                <a:cubicBezTo>
                  <a:pt x="1408" y="7904"/>
                  <a:pt x="1403" y="7902"/>
                  <a:pt x="1399" y="7902"/>
                </a:cubicBezTo>
                <a:close/>
                <a:moveTo>
                  <a:pt x="23990" y="7907"/>
                </a:moveTo>
                <a:cubicBezTo>
                  <a:pt x="23945" y="7907"/>
                  <a:pt x="23945" y="7977"/>
                  <a:pt x="23990" y="7977"/>
                </a:cubicBezTo>
                <a:lnTo>
                  <a:pt x="24111" y="7977"/>
                </a:lnTo>
                <a:cubicBezTo>
                  <a:pt x="24111" y="7977"/>
                  <a:pt x="24111" y="7977"/>
                  <a:pt x="24112" y="7977"/>
                </a:cubicBezTo>
                <a:cubicBezTo>
                  <a:pt x="24156" y="7977"/>
                  <a:pt x="24155" y="7907"/>
                  <a:pt x="24111" y="7907"/>
                </a:cubicBezTo>
                <a:close/>
                <a:moveTo>
                  <a:pt x="16927" y="7951"/>
                </a:moveTo>
                <a:cubicBezTo>
                  <a:pt x="16906" y="7951"/>
                  <a:pt x="16907" y="7986"/>
                  <a:pt x="16928" y="7987"/>
                </a:cubicBezTo>
                <a:cubicBezTo>
                  <a:pt x="16952" y="7987"/>
                  <a:pt x="16952" y="7951"/>
                  <a:pt x="16928" y="7951"/>
                </a:cubicBezTo>
                <a:cubicBezTo>
                  <a:pt x="16928" y="7951"/>
                  <a:pt x="16928" y="7951"/>
                  <a:pt x="16927" y="7951"/>
                </a:cubicBezTo>
                <a:close/>
                <a:moveTo>
                  <a:pt x="11946" y="7867"/>
                </a:moveTo>
                <a:cubicBezTo>
                  <a:pt x="11927" y="7867"/>
                  <a:pt x="11907" y="7876"/>
                  <a:pt x="11899" y="7894"/>
                </a:cubicBezTo>
                <a:cubicBezTo>
                  <a:pt x="11894" y="7904"/>
                  <a:pt x="11888" y="7914"/>
                  <a:pt x="11883" y="7924"/>
                </a:cubicBezTo>
                <a:cubicBezTo>
                  <a:pt x="11871" y="7950"/>
                  <a:pt x="11877" y="7982"/>
                  <a:pt x="11903" y="7997"/>
                </a:cubicBezTo>
                <a:cubicBezTo>
                  <a:pt x="11911" y="8002"/>
                  <a:pt x="11920" y="8005"/>
                  <a:pt x="11929" y="8005"/>
                </a:cubicBezTo>
                <a:cubicBezTo>
                  <a:pt x="11948" y="8005"/>
                  <a:pt x="11967" y="7995"/>
                  <a:pt x="11975" y="7977"/>
                </a:cubicBezTo>
                <a:cubicBezTo>
                  <a:pt x="11982" y="7967"/>
                  <a:pt x="11987" y="7958"/>
                  <a:pt x="11991" y="7947"/>
                </a:cubicBezTo>
                <a:cubicBezTo>
                  <a:pt x="12005" y="7921"/>
                  <a:pt x="11999" y="7889"/>
                  <a:pt x="11972" y="7874"/>
                </a:cubicBezTo>
                <a:cubicBezTo>
                  <a:pt x="11964" y="7869"/>
                  <a:pt x="11955" y="7867"/>
                  <a:pt x="11946" y="7867"/>
                </a:cubicBezTo>
                <a:close/>
                <a:moveTo>
                  <a:pt x="23178" y="7906"/>
                </a:moveTo>
                <a:cubicBezTo>
                  <a:pt x="23173" y="7906"/>
                  <a:pt x="23167" y="7907"/>
                  <a:pt x="23162" y="7910"/>
                </a:cubicBezTo>
                <a:cubicBezTo>
                  <a:pt x="23129" y="7927"/>
                  <a:pt x="23095" y="7935"/>
                  <a:pt x="23058" y="7935"/>
                </a:cubicBezTo>
                <a:cubicBezTo>
                  <a:pt x="23053" y="7935"/>
                  <a:pt x="23049" y="7935"/>
                  <a:pt x="23044" y="7935"/>
                </a:cubicBezTo>
                <a:cubicBezTo>
                  <a:pt x="23043" y="7934"/>
                  <a:pt x="23042" y="7934"/>
                  <a:pt x="23041" y="7934"/>
                </a:cubicBezTo>
                <a:cubicBezTo>
                  <a:pt x="22998" y="7934"/>
                  <a:pt x="22999" y="8004"/>
                  <a:pt x="23044" y="8005"/>
                </a:cubicBezTo>
                <a:cubicBezTo>
                  <a:pt x="23049" y="8005"/>
                  <a:pt x="23054" y="8005"/>
                  <a:pt x="23060" y="8005"/>
                </a:cubicBezTo>
                <a:cubicBezTo>
                  <a:pt x="23108" y="8005"/>
                  <a:pt x="23155" y="7992"/>
                  <a:pt x="23197" y="7971"/>
                </a:cubicBezTo>
                <a:cubicBezTo>
                  <a:pt x="23233" y="7954"/>
                  <a:pt x="23211" y="7906"/>
                  <a:pt x="23178" y="7906"/>
                </a:cubicBezTo>
                <a:close/>
                <a:moveTo>
                  <a:pt x="10661" y="7919"/>
                </a:moveTo>
                <a:cubicBezTo>
                  <a:pt x="10653" y="7919"/>
                  <a:pt x="10645" y="7922"/>
                  <a:pt x="10638" y="7929"/>
                </a:cubicBezTo>
                <a:lnTo>
                  <a:pt x="10622" y="7945"/>
                </a:lnTo>
                <a:cubicBezTo>
                  <a:pt x="10597" y="7970"/>
                  <a:pt x="10621" y="8005"/>
                  <a:pt x="10648" y="8005"/>
                </a:cubicBezTo>
                <a:cubicBezTo>
                  <a:pt x="10656" y="8005"/>
                  <a:pt x="10665" y="8002"/>
                  <a:pt x="10672" y="7994"/>
                </a:cubicBezTo>
                <a:lnTo>
                  <a:pt x="10688" y="7979"/>
                </a:lnTo>
                <a:cubicBezTo>
                  <a:pt x="10712" y="7954"/>
                  <a:pt x="10688" y="7919"/>
                  <a:pt x="10661" y="7919"/>
                </a:cubicBezTo>
                <a:close/>
                <a:moveTo>
                  <a:pt x="8798" y="7965"/>
                </a:moveTo>
                <a:cubicBezTo>
                  <a:pt x="8794" y="7965"/>
                  <a:pt x="8790" y="7967"/>
                  <a:pt x="8786" y="7970"/>
                </a:cubicBezTo>
                <a:lnTo>
                  <a:pt x="8771" y="7986"/>
                </a:lnTo>
                <a:cubicBezTo>
                  <a:pt x="8757" y="7998"/>
                  <a:pt x="8769" y="8016"/>
                  <a:pt x="8783" y="8016"/>
                </a:cubicBezTo>
                <a:cubicBezTo>
                  <a:pt x="8787" y="8016"/>
                  <a:pt x="8791" y="8014"/>
                  <a:pt x="8795" y="8010"/>
                </a:cubicBezTo>
                <a:lnTo>
                  <a:pt x="8811" y="7994"/>
                </a:lnTo>
                <a:cubicBezTo>
                  <a:pt x="8824" y="7982"/>
                  <a:pt x="8812" y="7965"/>
                  <a:pt x="8798" y="7965"/>
                </a:cubicBezTo>
                <a:close/>
                <a:moveTo>
                  <a:pt x="1682" y="7945"/>
                </a:moveTo>
                <a:cubicBezTo>
                  <a:pt x="1674" y="7945"/>
                  <a:pt x="1666" y="7948"/>
                  <a:pt x="1659" y="7955"/>
                </a:cubicBezTo>
                <a:lnTo>
                  <a:pt x="1643" y="7971"/>
                </a:lnTo>
                <a:cubicBezTo>
                  <a:pt x="1618" y="7996"/>
                  <a:pt x="1642" y="8031"/>
                  <a:pt x="1668" y="8031"/>
                </a:cubicBezTo>
                <a:cubicBezTo>
                  <a:pt x="1676" y="8031"/>
                  <a:pt x="1685" y="8028"/>
                  <a:pt x="1692" y="8020"/>
                </a:cubicBezTo>
                <a:lnTo>
                  <a:pt x="1708" y="8005"/>
                </a:lnTo>
                <a:cubicBezTo>
                  <a:pt x="1734" y="7980"/>
                  <a:pt x="1710" y="7945"/>
                  <a:pt x="1682" y="7945"/>
                </a:cubicBezTo>
                <a:close/>
                <a:moveTo>
                  <a:pt x="18250" y="8014"/>
                </a:moveTo>
                <a:cubicBezTo>
                  <a:pt x="18246" y="8014"/>
                  <a:pt x="18242" y="8016"/>
                  <a:pt x="18238" y="8019"/>
                </a:cubicBezTo>
                <a:lnTo>
                  <a:pt x="18222" y="8035"/>
                </a:lnTo>
                <a:cubicBezTo>
                  <a:pt x="18209" y="8047"/>
                  <a:pt x="18222" y="8065"/>
                  <a:pt x="18236" y="8065"/>
                </a:cubicBezTo>
                <a:cubicBezTo>
                  <a:pt x="18240" y="8065"/>
                  <a:pt x="18244" y="8064"/>
                  <a:pt x="18247" y="8060"/>
                </a:cubicBezTo>
                <a:lnTo>
                  <a:pt x="18263" y="8045"/>
                </a:lnTo>
                <a:cubicBezTo>
                  <a:pt x="18276" y="8032"/>
                  <a:pt x="18264" y="8014"/>
                  <a:pt x="18250" y="8014"/>
                </a:cubicBezTo>
                <a:close/>
                <a:moveTo>
                  <a:pt x="11621" y="8015"/>
                </a:moveTo>
                <a:cubicBezTo>
                  <a:pt x="11575" y="8015"/>
                  <a:pt x="11575" y="8086"/>
                  <a:pt x="11621" y="8086"/>
                </a:cubicBezTo>
                <a:lnTo>
                  <a:pt x="11637" y="8086"/>
                </a:lnTo>
                <a:cubicBezTo>
                  <a:pt x="11683" y="8086"/>
                  <a:pt x="11683" y="8015"/>
                  <a:pt x="11637" y="8015"/>
                </a:cubicBezTo>
                <a:close/>
                <a:moveTo>
                  <a:pt x="12237" y="7971"/>
                </a:moveTo>
                <a:cubicBezTo>
                  <a:pt x="12214" y="7971"/>
                  <a:pt x="12192" y="7988"/>
                  <a:pt x="12185" y="8010"/>
                </a:cubicBezTo>
                <a:cubicBezTo>
                  <a:pt x="12178" y="8039"/>
                  <a:pt x="12194" y="8068"/>
                  <a:pt x="12223" y="8076"/>
                </a:cubicBezTo>
                <a:cubicBezTo>
                  <a:pt x="12237" y="8081"/>
                  <a:pt x="12252" y="8086"/>
                  <a:pt x="12267" y="8091"/>
                </a:cubicBezTo>
                <a:cubicBezTo>
                  <a:pt x="12271" y="8092"/>
                  <a:pt x="12276" y="8093"/>
                  <a:pt x="12280" y="8093"/>
                </a:cubicBezTo>
                <a:cubicBezTo>
                  <a:pt x="12303" y="8093"/>
                  <a:pt x="12326" y="8076"/>
                  <a:pt x="12333" y="8054"/>
                </a:cubicBezTo>
                <a:cubicBezTo>
                  <a:pt x="12340" y="8025"/>
                  <a:pt x="12323" y="7996"/>
                  <a:pt x="12296" y="7988"/>
                </a:cubicBezTo>
                <a:cubicBezTo>
                  <a:pt x="12280" y="7983"/>
                  <a:pt x="12266" y="7977"/>
                  <a:pt x="12251" y="7973"/>
                </a:cubicBezTo>
                <a:cubicBezTo>
                  <a:pt x="12246" y="7972"/>
                  <a:pt x="12242" y="7971"/>
                  <a:pt x="12237" y="7971"/>
                </a:cubicBezTo>
                <a:close/>
                <a:moveTo>
                  <a:pt x="9203" y="8056"/>
                </a:moveTo>
                <a:cubicBezTo>
                  <a:pt x="9189" y="8056"/>
                  <a:pt x="9178" y="8074"/>
                  <a:pt x="9190" y="8086"/>
                </a:cubicBezTo>
                <a:cubicBezTo>
                  <a:pt x="9196" y="8092"/>
                  <a:pt x="9201" y="8097"/>
                  <a:pt x="9206" y="8102"/>
                </a:cubicBezTo>
                <a:cubicBezTo>
                  <a:pt x="9209" y="8106"/>
                  <a:pt x="9213" y="8107"/>
                  <a:pt x="9217" y="8107"/>
                </a:cubicBezTo>
                <a:cubicBezTo>
                  <a:pt x="9230" y="8107"/>
                  <a:pt x="9242" y="8089"/>
                  <a:pt x="9230" y="8077"/>
                </a:cubicBezTo>
                <a:lnTo>
                  <a:pt x="9214" y="8061"/>
                </a:lnTo>
                <a:cubicBezTo>
                  <a:pt x="9210" y="8058"/>
                  <a:pt x="9206" y="8056"/>
                  <a:pt x="9203" y="8056"/>
                </a:cubicBezTo>
                <a:close/>
                <a:moveTo>
                  <a:pt x="22473" y="8038"/>
                </a:moveTo>
                <a:cubicBezTo>
                  <a:pt x="22427" y="8038"/>
                  <a:pt x="22427" y="8108"/>
                  <a:pt x="22473" y="8108"/>
                </a:cubicBezTo>
                <a:cubicBezTo>
                  <a:pt x="22518" y="8108"/>
                  <a:pt x="22518" y="8038"/>
                  <a:pt x="22473" y="8038"/>
                </a:cubicBezTo>
                <a:close/>
                <a:moveTo>
                  <a:pt x="22025" y="7973"/>
                </a:moveTo>
                <a:cubicBezTo>
                  <a:pt x="21984" y="7973"/>
                  <a:pt x="21947" y="8026"/>
                  <a:pt x="21984" y="8064"/>
                </a:cubicBezTo>
                <a:lnTo>
                  <a:pt x="22014" y="8094"/>
                </a:lnTo>
                <a:cubicBezTo>
                  <a:pt x="22026" y="8105"/>
                  <a:pt x="22038" y="8110"/>
                  <a:pt x="22050" y="8110"/>
                </a:cubicBezTo>
                <a:cubicBezTo>
                  <a:pt x="22091" y="8110"/>
                  <a:pt x="22128" y="8056"/>
                  <a:pt x="22091" y="8019"/>
                </a:cubicBezTo>
                <a:cubicBezTo>
                  <a:pt x="22080" y="8009"/>
                  <a:pt x="22070" y="7999"/>
                  <a:pt x="22061" y="7989"/>
                </a:cubicBezTo>
                <a:cubicBezTo>
                  <a:pt x="22050" y="7978"/>
                  <a:pt x="22037" y="7973"/>
                  <a:pt x="22025" y="7973"/>
                </a:cubicBezTo>
                <a:close/>
                <a:moveTo>
                  <a:pt x="3245" y="7989"/>
                </a:moveTo>
                <a:cubicBezTo>
                  <a:pt x="3240" y="7989"/>
                  <a:pt x="3235" y="7990"/>
                  <a:pt x="3230" y="7992"/>
                </a:cubicBezTo>
                <a:cubicBezTo>
                  <a:pt x="3214" y="7997"/>
                  <a:pt x="3200" y="8003"/>
                  <a:pt x="3185" y="8008"/>
                </a:cubicBezTo>
                <a:cubicBezTo>
                  <a:pt x="3158" y="8017"/>
                  <a:pt x="3141" y="8045"/>
                  <a:pt x="3148" y="8073"/>
                </a:cubicBezTo>
                <a:cubicBezTo>
                  <a:pt x="3154" y="8094"/>
                  <a:pt x="3177" y="8112"/>
                  <a:pt x="3200" y="8112"/>
                </a:cubicBezTo>
                <a:cubicBezTo>
                  <a:pt x="3205" y="8112"/>
                  <a:pt x="3210" y="8111"/>
                  <a:pt x="3214" y="8109"/>
                </a:cubicBezTo>
                <a:cubicBezTo>
                  <a:pt x="3230" y="8104"/>
                  <a:pt x="3245" y="8099"/>
                  <a:pt x="3258" y="8094"/>
                </a:cubicBezTo>
                <a:cubicBezTo>
                  <a:pt x="3287" y="8085"/>
                  <a:pt x="3303" y="8057"/>
                  <a:pt x="3295" y="8029"/>
                </a:cubicBezTo>
                <a:cubicBezTo>
                  <a:pt x="3289" y="8007"/>
                  <a:pt x="3267" y="7989"/>
                  <a:pt x="3245" y="7989"/>
                </a:cubicBezTo>
                <a:close/>
                <a:moveTo>
                  <a:pt x="7272" y="7915"/>
                </a:moveTo>
                <a:cubicBezTo>
                  <a:pt x="7264" y="7915"/>
                  <a:pt x="7256" y="7918"/>
                  <a:pt x="7249" y="7926"/>
                </a:cubicBezTo>
                <a:cubicBezTo>
                  <a:pt x="7208" y="7970"/>
                  <a:pt x="7166" y="8014"/>
                  <a:pt x="7126" y="8059"/>
                </a:cubicBezTo>
                <a:cubicBezTo>
                  <a:pt x="7102" y="8084"/>
                  <a:pt x="7125" y="8120"/>
                  <a:pt x="7151" y="8120"/>
                </a:cubicBezTo>
                <a:cubicBezTo>
                  <a:pt x="7160" y="8120"/>
                  <a:pt x="7168" y="8117"/>
                  <a:pt x="7175" y="8108"/>
                </a:cubicBezTo>
                <a:cubicBezTo>
                  <a:pt x="7216" y="8065"/>
                  <a:pt x="7258" y="8020"/>
                  <a:pt x="7299" y="7976"/>
                </a:cubicBezTo>
                <a:cubicBezTo>
                  <a:pt x="7323" y="7951"/>
                  <a:pt x="7299" y="7915"/>
                  <a:pt x="7272" y="7915"/>
                </a:cubicBezTo>
                <a:close/>
                <a:moveTo>
                  <a:pt x="6506" y="8062"/>
                </a:moveTo>
                <a:cubicBezTo>
                  <a:pt x="6462" y="8062"/>
                  <a:pt x="6461" y="8134"/>
                  <a:pt x="6506" y="8134"/>
                </a:cubicBezTo>
                <a:cubicBezTo>
                  <a:pt x="6506" y="8134"/>
                  <a:pt x="6507" y="8134"/>
                  <a:pt x="6507" y="8134"/>
                </a:cubicBezTo>
                <a:cubicBezTo>
                  <a:pt x="6552" y="8134"/>
                  <a:pt x="6552" y="8062"/>
                  <a:pt x="6506" y="8062"/>
                </a:cubicBezTo>
                <a:close/>
                <a:moveTo>
                  <a:pt x="9000" y="8022"/>
                </a:moveTo>
                <a:cubicBezTo>
                  <a:pt x="8973" y="8022"/>
                  <a:pt x="8946" y="8040"/>
                  <a:pt x="8946" y="8075"/>
                </a:cubicBezTo>
                <a:lnTo>
                  <a:pt x="8946" y="8091"/>
                </a:lnTo>
                <a:cubicBezTo>
                  <a:pt x="8946" y="8125"/>
                  <a:pt x="8973" y="8142"/>
                  <a:pt x="9000" y="8142"/>
                </a:cubicBezTo>
                <a:cubicBezTo>
                  <a:pt x="9027" y="8142"/>
                  <a:pt x="9054" y="8125"/>
                  <a:pt x="9054" y="8091"/>
                </a:cubicBezTo>
                <a:lnTo>
                  <a:pt x="9054" y="8075"/>
                </a:lnTo>
                <a:cubicBezTo>
                  <a:pt x="9054" y="8040"/>
                  <a:pt x="9027" y="8022"/>
                  <a:pt x="9000" y="8022"/>
                </a:cubicBezTo>
                <a:close/>
                <a:moveTo>
                  <a:pt x="24694" y="8058"/>
                </a:moveTo>
                <a:cubicBezTo>
                  <a:pt x="24688" y="8058"/>
                  <a:pt x="24682" y="8059"/>
                  <a:pt x="24676" y="8062"/>
                </a:cubicBezTo>
                <a:cubicBezTo>
                  <a:pt x="24666" y="8068"/>
                  <a:pt x="24658" y="8073"/>
                  <a:pt x="24647" y="8078"/>
                </a:cubicBezTo>
                <a:cubicBezTo>
                  <a:pt x="24612" y="8096"/>
                  <a:pt x="24633" y="8144"/>
                  <a:pt x="24665" y="8144"/>
                </a:cubicBezTo>
                <a:cubicBezTo>
                  <a:pt x="24670" y="8144"/>
                  <a:pt x="24676" y="8143"/>
                  <a:pt x="24682" y="8140"/>
                </a:cubicBezTo>
                <a:cubicBezTo>
                  <a:pt x="24692" y="8135"/>
                  <a:pt x="24702" y="8129"/>
                  <a:pt x="24712" y="8124"/>
                </a:cubicBezTo>
                <a:cubicBezTo>
                  <a:pt x="24748" y="8106"/>
                  <a:pt x="24727" y="8058"/>
                  <a:pt x="24694" y="8058"/>
                </a:cubicBezTo>
                <a:close/>
                <a:moveTo>
                  <a:pt x="2766" y="8037"/>
                </a:moveTo>
                <a:cubicBezTo>
                  <a:pt x="2739" y="8037"/>
                  <a:pt x="2712" y="8054"/>
                  <a:pt x="2712" y="8089"/>
                </a:cubicBezTo>
                <a:lnTo>
                  <a:pt x="2712" y="8104"/>
                </a:lnTo>
                <a:cubicBezTo>
                  <a:pt x="2712" y="8139"/>
                  <a:pt x="2739" y="8157"/>
                  <a:pt x="2766" y="8157"/>
                </a:cubicBezTo>
                <a:cubicBezTo>
                  <a:pt x="2793" y="8157"/>
                  <a:pt x="2820" y="8139"/>
                  <a:pt x="2820" y="8104"/>
                </a:cubicBezTo>
                <a:lnTo>
                  <a:pt x="2820" y="8089"/>
                </a:lnTo>
                <a:cubicBezTo>
                  <a:pt x="2819" y="8054"/>
                  <a:pt x="2792" y="8037"/>
                  <a:pt x="2766" y="8037"/>
                </a:cubicBezTo>
                <a:close/>
                <a:moveTo>
                  <a:pt x="8249" y="8082"/>
                </a:moveTo>
                <a:cubicBezTo>
                  <a:pt x="8221" y="8082"/>
                  <a:pt x="8198" y="8118"/>
                  <a:pt x="8223" y="8143"/>
                </a:cubicBezTo>
                <a:lnTo>
                  <a:pt x="8239" y="8159"/>
                </a:lnTo>
                <a:cubicBezTo>
                  <a:pt x="8246" y="8166"/>
                  <a:pt x="8254" y="8169"/>
                  <a:pt x="8262" y="8169"/>
                </a:cubicBezTo>
                <a:cubicBezTo>
                  <a:pt x="8290" y="8169"/>
                  <a:pt x="8314" y="8133"/>
                  <a:pt x="8289" y="8108"/>
                </a:cubicBezTo>
                <a:lnTo>
                  <a:pt x="8273" y="8093"/>
                </a:lnTo>
                <a:cubicBezTo>
                  <a:pt x="8266" y="8085"/>
                  <a:pt x="8257" y="8082"/>
                  <a:pt x="8249" y="8082"/>
                </a:cubicBezTo>
                <a:close/>
                <a:moveTo>
                  <a:pt x="13927" y="8072"/>
                </a:moveTo>
                <a:cubicBezTo>
                  <a:pt x="13903" y="8072"/>
                  <a:pt x="13879" y="8098"/>
                  <a:pt x="13893" y="8125"/>
                </a:cubicBezTo>
                <a:cubicBezTo>
                  <a:pt x="13899" y="8136"/>
                  <a:pt x="13904" y="8145"/>
                  <a:pt x="13909" y="8156"/>
                </a:cubicBezTo>
                <a:cubicBezTo>
                  <a:pt x="13916" y="8168"/>
                  <a:pt x="13926" y="8174"/>
                  <a:pt x="13937" y="8174"/>
                </a:cubicBezTo>
                <a:cubicBezTo>
                  <a:pt x="13960" y="8174"/>
                  <a:pt x="13984" y="8148"/>
                  <a:pt x="13970" y="8120"/>
                </a:cubicBezTo>
                <a:cubicBezTo>
                  <a:pt x="13964" y="8109"/>
                  <a:pt x="13959" y="8101"/>
                  <a:pt x="13954" y="8091"/>
                </a:cubicBezTo>
                <a:cubicBezTo>
                  <a:pt x="13948" y="8078"/>
                  <a:pt x="13937" y="8072"/>
                  <a:pt x="13927" y="8072"/>
                </a:cubicBezTo>
                <a:close/>
                <a:moveTo>
                  <a:pt x="13679" y="8062"/>
                </a:moveTo>
                <a:cubicBezTo>
                  <a:pt x="13667" y="8062"/>
                  <a:pt x="13655" y="8066"/>
                  <a:pt x="13644" y="8077"/>
                </a:cubicBezTo>
                <a:lnTo>
                  <a:pt x="13628" y="8093"/>
                </a:lnTo>
                <a:cubicBezTo>
                  <a:pt x="13590" y="8132"/>
                  <a:pt x="13626" y="8185"/>
                  <a:pt x="13667" y="8185"/>
                </a:cubicBezTo>
                <a:cubicBezTo>
                  <a:pt x="13679" y="8185"/>
                  <a:pt x="13692" y="8180"/>
                  <a:pt x="13703" y="8169"/>
                </a:cubicBezTo>
                <a:lnTo>
                  <a:pt x="13719" y="8153"/>
                </a:lnTo>
                <a:cubicBezTo>
                  <a:pt x="13756" y="8115"/>
                  <a:pt x="13720" y="8062"/>
                  <a:pt x="13679" y="8062"/>
                </a:cubicBezTo>
                <a:close/>
                <a:moveTo>
                  <a:pt x="13506" y="8119"/>
                </a:moveTo>
                <a:cubicBezTo>
                  <a:pt x="13493" y="8119"/>
                  <a:pt x="13480" y="8137"/>
                  <a:pt x="13492" y="8149"/>
                </a:cubicBezTo>
                <a:lnTo>
                  <a:pt x="13537" y="8193"/>
                </a:lnTo>
                <a:cubicBezTo>
                  <a:pt x="13541" y="8197"/>
                  <a:pt x="13545" y="8199"/>
                  <a:pt x="13550" y="8199"/>
                </a:cubicBezTo>
                <a:cubicBezTo>
                  <a:pt x="13563" y="8199"/>
                  <a:pt x="13575" y="8181"/>
                  <a:pt x="13561" y="8169"/>
                </a:cubicBezTo>
                <a:lnTo>
                  <a:pt x="13517" y="8124"/>
                </a:lnTo>
                <a:cubicBezTo>
                  <a:pt x="13514" y="8121"/>
                  <a:pt x="13510" y="8119"/>
                  <a:pt x="13506" y="8119"/>
                </a:cubicBezTo>
                <a:close/>
                <a:moveTo>
                  <a:pt x="405" y="8121"/>
                </a:moveTo>
                <a:cubicBezTo>
                  <a:pt x="397" y="8121"/>
                  <a:pt x="389" y="8125"/>
                  <a:pt x="382" y="8133"/>
                </a:cubicBezTo>
                <a:lnTo>
                  <a:pt x="366" y="8148"/>
                </a:lnTo>
                <a:cubicBezTo>
                  <a:pt x="341" y="8173"/>
                  <a:pt x="366" y="8208"/>
                  <a:pt x="393" y="8208"/>
                </a:cubicBezTo>
                <a:cubicBezTo>
                  <a:pt x="401" y="8208"/>
                  <a:pt x="409" y="8205"/>
                  <a:pt x="416" y="8197"/>
                </a:cubicBezTo>
                <a:lnTo>
                  <a:pt x="432" y="8182"/>
                </a:lnTo>
                <a:cubicBezTo>
                  <a:pt x="457" y="8157"/>
                  <a:pt x="432" y="8121"/>
                  <a:pt x="405" y="8121"/>
                </a:cubicBezTo>
                <a:close/>
                <a:moveTo>
                  <a:pt x="12944" y="8124"/>
                </a:moveTo>
                <a:cubicBezTo>
                  <a:pt x="12936" y="8124"/>
                  <a:pt x="12928" y="8127"/>
                  <a:pt x="12920" y="8135"/>
                </a:cubicBezTo>
                <a:lnTo>
                  <a:pt x="12905" y="8150"/>
                </a:lnTo>
                <a:cubicBezTo>
                  <a:pt x="12879" y="8175"/>
                  <a:pt x="12903" y="8211"/>
                  <a:pt x="12931" y="8211"/>
                </a:cubicBezTo>
                <a:cubicBezTo>
                  <a:pt x="12938" y="8211"/>
                  <a:pt x="12947" y="8208"/>
                  <a:pt x="12954" y="8201"/>
                </a:cubicBezTo>
                <a:lnTo>
                  <a:pt x="12970" y="8185"/>
                </a:lnTo>
                <a:cubicBezTo>
                  <a:pt x="12995" y="8159"/>
                  <a:pt x="12971" y="8124"/>
                  <a:pt x="12944" y="8124"/>
                </a:cubicBezTo>
                <a:close/>
                <a:moveTo>
                  <a:pt x="9836" y="8082"/>
                </a:moveTo>
                <a:cubicBezTo>
                  <a:pt x="9831" y="8082"/>
                  <a:pt x="9825" y="8083"/>
                  <a:pt x="9820" y="8085"/>
                </a:cubicBezTo>
                <a:cubicBezTo>
                  <a:pt x="9795" y="8096"/>
                  <a:pt x="9770" y="8104"/>
                  <a:pt x="9746" y="8115"/>
                </a:cubicBezTo>
                <a:cubicBezTo>
                  <a:pt x="9720" y="8125"/>
                  <a:pt x="9700" y="8150"/>
                  <a:pt x="9709" y="8181"/>
                </a:cubicBezTo>
                <a:cubicBezTo>
                  <a:pt x="9715" y="8201"/>
                  <a:pt x="9736" y="8220"/>
                  <a:pt x="9759" y="8220"/>
                </a:cubicBezTo>
                <a:cubicBezTo>
                  <a:pt x="9764" y="8220"/>
                  <a:pt x="9769" y="8219"/>
                  <a:pt x="9774" y="8217"/>
                </a:cubicBezTo>
                <a:cubicBezTo>
                  <a:pt x="9799" y="8207"/>
                  <a:pt x="9825" y="8197"/>
                  <a:pt x="9849" y="8187"/>
                </a:cubicBezTo>
                <a:cubicBezTo>
                  <a:pt x="9875" y="8177"/>
                  <a:pt x="9895" y="8151"/>
                  <a:pt x="9886" y="8122"/>
                </a:cubicBezTo>
                <a:cubicBezTo>
                  <a:pt x="9880" y="8102"/>
                  <a:pt x="9858" y="8082"/>
                  <a:pt x="9836" y="8082"/>
                </a:cubicBezTo>
                <a:close/>
                <a:moveTo>
                  <a:pt x="21195" y="8122"/>
                </a:moveTo>
                <a:cubicBezTo>
                  <a:pt x="21125" y="8122"/>
                  <a:pt x="21125" y="8229"/>
                  <a:pt x="21195" y="8229"/>
                </a:cubicBezTo>
                <a:cubicBezTo>
                  <a:pt x="21264" y="8229"/>
                  <a:pt x="21264" y="8122"/>
                  <a:pt x="21195" y="8122"/>
                </a:cubicBezTo>
                <a:close/>
                <a:moveTo>
                  <a:pt x="6026" y="8134"/>
                </a:moveTo>
                <a:cubicBezTo>
                  <a:pt x="5956" y="8135"/>
                  <a:pt x="5956" y="8240"/>
                  <a:pt x="6026" y="8240"/>
                </a:cubicBezTo>
                <a:cubicBezTo>
                  <a:pt x="6095" y="8240"/>
                  <a:pt x="6095" y="8134"/>
                  <a:pt x="6026" y="8134"/>
                </a:cubicBezTo>
                <a:close/>
                <a:moveTo>
                  <a:pt x="8030" y="8170"/>
                </a:moveTo>
                <a:cubicBezTo>
                  <a:pt x="7985" y="8170"/>
                  <a:pt x="7985" y="8240"/>
                  <a:pt x="8030" y="8240"/>
                </a:cubicBezTo>
                <a:lnTo>
                  <a:pt x="8046" y="8240"/>
                </a:lnTo>
                <a:cubicBezTo>
                  <a:pt x="8046" y="8240"/>
                  <a:pt x="8047" y="8240"/>
                  <a:pt x="8048" y="8240"/>
                </a:cubicBezTo>
                <a:cubicBezTo>
                  <a:pt x="8091" y="8240"/>
                  <a:pt x="8091" y="8170"/>
                  <a:pt x="8046" y="8170"/>
                </a:cubicBezTo>
                <a:close/>
                <a:moveTo>
                  <a:pt x="3891" y="8175"/>
                </a:moveTo>
                <a:cubicBezTo>
                  <a:pt x="3845" y="8175"/>
                  <a:pt x="3845" y="8246"/>
                  <a:pt x="3891" y="8246"/>
                </a:cubicBezTo>
                <a:lnTo>
                  <a:pt x="3921" y="8246"/>
                </a:lnTo>
                <a:cubicBezTo>
                  <a:pt x="3922" y="8246"/>
                  <a:pt x="3923" y="8246"/>
                  <a:pt x="3923" y="8246"/>
                </a:cubicBezTo>
                <a:cubicBezTo>
                  <a:pt x="3968" y="8246"/>
                  <a:pt x="3967" y="8176"/>
                  <a:pt x="3921" y="8175"/>
                </a:cubicBezTo>
                <a:close/>
                <a:moveTo>
                  <a:pt x="19259" y="8116"/>
                </a:moveTo>
                <a:cubicBezTo>
                  <a:pt x="19218" y="8116"/>
                  <a:pt x="19181" y="8170"/>
                  <a:pt x="19218" y="8207"/>
                </a:cubicBezTo>
                <a:lnTo>
                  <a:pt x="19263" y="8251"/>
                </a:lnTo>
                <a:cubicBezTo>
                  <a:pt x="19275" y="8263"/>
                  <a:pt x="19288" y="8268"/>
                  <a:pt x="19300" y="8268"/>
                </a:cubicBezTo>
                <a:cubicBezTo>
                  <a:pt x="19341" y="8268"/>
                  <a:pt x="19377" y="8215"/>
                  <a:pt x="19339" y="8177"/>
                </a:cubicBezTo>
                <a:lnTo>
                  <a:pt x="19295" y="8133"/>
                </a:lnTo>
                <a:cubicBezTo>
                  <a:pt x="19284" y="8121"/>
                  <a:pt x="19271" y="8116"/>
                  <a:pt x="19259" y="8116"/>
                </a:cubicBezTo>
                <a:close/>
                <a:moveTo>
                  <a:pt x="795" y="8167"/>
                </a:moveTo>
                <a:cubicBezTo>
                  <a:pt x="784" y="8167"/>
                  <a:pt x="774" y="8173"/>
                  <a:pt x="767" y="8186"/>
                </a:cubicBezTo>
                <a:cubicBezTo>
                  <a:pt x="762" y="8196"/>
                  <a:pt x="757" y="8206"/>
                  <a:pt x="751" y="8216"/>
                </a:cubicBezTo>
                <a:cubicBezTo>
                  <a:pt x="737" y="8244"/>
                  <a:pt x="761" y="8269"/>
                  <a:pt x="784" y="8269"/>
                </a:cubicBezTo>
                <a:cubicBezTo>
                  <a:pt x="795" y="8269"/>
                  <a:pt x="806" y="8264"/>
                  <a:pt x="812" y="8251"/>
                </a:cubicBezTo>
                <a:cubicBezTo>
                  <a:pt x="817" y="8240"/>
                  <a:pt x="823" y="8232"/>
                  <a:pt x="828" y="8222"/>
                </a:cubicBezTo>
                <a:cubicBezTo>
                  <a:pt x="842" y="8193"/>
                  <a:pt x="818" y="8167"/>
                  <a:pt x="795" y="8167"/>
                </a:cubicBezTo>
                <a:close/>
                <a:moveTo>
                  <a:pt x="7520" y="8199"/>
                </a:moveTo>
                <a:cubicBezTo>
                  <a:pt x="7475" y="8199"/>
                  <a:pt x="7474" y="8270"/>
                  <a:pt x="7520" y="8270"/>
                </a:cubicBezTo>
                <a:cubicBezTo>
                  <a:pt x="7566" y="8270"/>
                  <a:pt x="7566" y="8199"/>
                  <a:pt x="7520" y="8199"/>
                </a:cubicBezTo>
                <a:close/>
                <a:moveTo>
                  <a:pt x="11900" y="8140"/>
                </a:moveTo>
                <a:cubicBezTo>
                  <a:pt x="11873" y="8140"/>
                  <a:pt x="11846" y="8158"/>
                  <a:pt x="11846" y="8192"/>
                </a:cubicBezTo>
                <a:lnTo>
                  <a:pt x="11846" y="8223"/>
                </a:lnTo>
                <a:cubicBezTo>
                  <a:pt x="11846" y="8257"/>
                  <a:pt x="11873" y="8274"/>
                  <a:pt x="11900" y="8274"/>
                </a:cubicBezTo>
                <a:cubicBezTo>
                  <a:pt x="11927" y="8274"/>
                  <a:pt x="11953" y="8257"/>
                  <a:pt x="11953" y="8223"/>
                </a:cubicBezTo>
                <a:lnTo>
                  <a:pt x="11953" y="8192"/>
                </a:lnTo>
                <a:cubicBezTo>
                  <a:pt x="11953" y="8158"/>
                  <a:pt x="11927" y="8140"/>
                  <a:pt x="11900" y="8140"/>
                </a:cubicBezTo>
                <a:close/>
                <a:moveTo>
                  <a:pt x="16313" y="8203"/>
                </a:moveTo>
                <a:cubicBezTo>
                  <a:pt x="16295" y="8203"/>
                  <a:pt x="16278" y="8214"/>
                  <a:pt x="16278" y="8237"/>
                </a:cubicBezTo>
                <a:lnTo>
                  <a:pt x="16278" y="8253"/>
                </a:lnTo>
                <a:cubicBezTo>
                  <a:pt x="16277" y="8276"/>
                  <a:pt x="16295" y="8287"/>
                  <a:pt x="16313" y="8287"/>
                </a:cubicBezTo>
                <a:cubicBezTo>
                  <a:pt x="16330" y="8287"/>
                  <a:pt x="16348" y="8276"/>
                  <a:pt x="16348" y="8253"/>
                </a:cubicBezTo>
                <a:lnTo>
                  <a:pt x="16348" y="8237"/>
                </a:lnTo>
                <a:cubicBezTo>
                  <a:pt x="16348" y="8214"/>
                  <a:pt x="16330" y="8203"/>
                  <a:pt x="16313" y="8203"/>
                </a:cubicBezTo>
                <a:close/>
                <a:moveTo>
                  <a:pt x="9460" y="8252"/>
                </a:moveTo>
                <a:cubicBezTo>
                  <a:pt x="9443" y="8252"/>
                  <a:pt x="9432" y="8275"/>
                  <a:pt x="9450" y="8284"/>
                </a:cubicBezTo>
                <a:cubicBezTo>
                  <a:pt x="9460" y="8290"/>
                  <a:pt x="9469" y="8295"/>
                  <a:pt x="9480" y="8300"/>
                </a:cubicBezTo>
                <a:cubicBezTo>
                  <a:pt x="9483" y="8302"/>
                  <a:pt x="9486" y="8302"/>
                  <a:pt x="9489" y="8302"/>
                </a:cubicBezTo>
                <a:cubicBezTo>
                  <a:pt x="9505" y="8302"/>
                  <a:pt x="9515" y="8279"/>
                  <a:pt x="9499" y="8270"/>
                </a:cubicBezTo>
                <a:cubicBezTo>
                  <a:pt x="9488" y="8265"/>
                  <a:pt x="9479" y="8259"/>
                  <a:pt x="9468" y="8254"/>
                </a:cubicBezTo>
                <a:cubicBezTo>
                  <a:pt x="9465" y="8253"/>
                  <a:pt x="9462" y="8252"/>
                  <a:pt x="9460" y="8252"/>
                </a:cubicBezTo>
                <a:close/>
                <a:moveTo>
                  <a:pt x="3531" y="8235"/>
                </a:moveTo>
                <a:cubicBezTo>
                  <a:pt x="3486" y="8235"/>
                  <a:pt x="3486" y="8306"/>
                  <a:pt x="3531" y="8306"/>
                </a:cubicBezTo>
                <a:cubicBezTo>
                  <a:pt x="3577" y="8306"/>
                  <a:pt x="3577" y="8235"/>
                  <a:pt x="3531" y="8235"/>
                </a:cubicBezTo>
                <a:close/>
                <a:moveTo>
                  <a:pt x="7648" y="8233"/>
                </a:moveTo>
                <a:cubicBezTo>
                  <a:pt x="7643" y="8233"/>
                  <a:pt x="7637" y="8234"/>
                  <a:pt x="7631" y="8237"/>
                </a:cubicBezTo>
                <a:cubicBezTo>
                  <a:pt x="7620" y="8243"/>
                  <a:pt x="7611" y="8248"/>
                  <a:pt x="7601" y="8253"/>
                </a:cubicBezTo>
                <a:cubicBezTo>
                  <a:pt x="7565" y="8271"/>
                  <a:pt x="7587" y="8318"/>
                  <a:pt x="7620" y="8318"/>
                </a:cubicBezTo>
                <a:cubicBezTo>
                  <a:pt x="7625" y="8318"/>
                  <a:pt x="7631" y="8317"/>
                  <a:pt x="7636" y="8314"/>
                </a:cubicBezTo>
                <a:cubicBezTo>
                  <a:pt x="7647" y="8309"/>
                  <a:pt x="7656" y="8303"/>
                  <a:pt x="7667" y="8298"/>
                </a:cubicBezTo>
                <a:cubicBezTo>
                  <a:pt x="7701" y="8280"/>
                  <a:pt x="7680" y="8233"/>
                  <a:pt x="7648" y="8233"/>
                </a:cubicBezTo>
                <a:close/>
                <a:moveTo>
                  <a:pt x="20412" y="8195"/>
                </a:moveTo>
                <a:cubicBezTo>
                  <a:pt x="20400" y="8195"/>
                  <a:pt x="20387" y="8200"/>
                  <a:pt x="20376" y="8211"/>
                </a:cubicBezTo>
                <a:lnTo>
                  <a:pt x="20346" y="8240"/>
                </a:lnTo>
                <a:cubicBezTo>
                  <a:pt x="20308" y="8279"/>
                  <a:pt x="20344" y="8332"/>
                  <a:pt x="20386" y="8332"/>
                </a:cubicBezTo>
                <a:cubicBezTo>
                  <a:pt x="20398" y="8332"/>
                  <a:pt x="20410" y="8328"/>
                  <a:pt x="20421" y="8317"/>
                </a:cubicBezTo>
                <a:lnTo>
                  <a:pt x="20450" y="8287"/>
                </a:lnTo>
                <a:cubicBezTo>
                  <a:pt x="20489" y="8249"/>
                  <a:pt x="20454" y="8195"/>
                  <a:pt x="20412" y="8195"/>
                </a:cubicBezTo>
                <a:close/>
                <a:moveTo>
                  <a:pt x="13589" y="8247"/>
                </a:moveTo>
                <a:cubicBezTo>
                  <a:pt x="13572" y="8247"/>
                  <a:pt x="13554" y="8258"/>
                  <a:pt x="13554" y="8281"/>
                </a:cubicBezTo>
                <a:lnTo>
                  <a:pt x="13554" y="8312"/>
                </a:lnTo>
                <a:cubicBezTo>
                  <a:pt x="13554" y="8335"/>
                  <a:pt x="13572" y="8346"/>
                  <a:pt x="13589" y="8346"/>
                </a:cubicBezTo>
                <a:cubicBezTo>
                  <a:pt x="13607" y="8346"/>
                  <a:pt x="13624" y="8335"/>
                  <a:pt x="13624" y="8312"/>
                </a:cubicBezTo>
                <a:lnTo>
                  <a:pt x="13624" y="8281"/>
                </a:lnTo>
                <a:cubicBezTo>
                  <a:pt x="13624" y="8258"/>
                  <a:pt x="13607" y="8247"/>
                  <a:pt x="13589" y="8247"/>
                </a:cubicBezTo>
                <a:close/>
                <a:moveTo>
                  <a:pt x="15677" y="8259"/>
                </a:moveTo>
                <a:cubicBezTo>
                  <a:pt x="15666" y="8259"/>
                  <a:pt x="15656" y="8264"/>
                  <a:pt x="15649" y="8277"/>
                </a:cubicBezTo>
                <a:cubicBezTo>
                  <a:pt x="15644" y="8288"/>
                  <a:pt x="15639" y="8297"/>
                  <a:pt x="15634" y="8307"/>
                </a:cubicBezTo>
                <a:cubicBezTo>
                  <a:pt x="15620" y="8335"/>
                  <a:pt x="15645" y="8361"/>
                  <a:pt x="15668" y="8361"/>
                </a:cubicBezTo>
                <a:cubicBezTo>
                  <a:pt x="15678" y="8361"/>
                  <a:pt x="15688" y="8356"/>
                  <a:pt x="15694" y="8343"/>
                </a:cubicBezTo>
                <a:cubicBezTo>
                  <a:pt x="15701" y="8333"/>
                  <a:pt x="15706" y="8323"/>
                  <a:pt x="15710" y="8313"/>
                </a:cubicBezTo>
                <a:cubicBezTo>
                  <a:pt x="15724" y="8285"/>
                  <a:pt x="15700" y="8259"/>
                  <a:pt x="15677" y="8259"/>
                </a:cubicBezTo>
                <a:close/>
                <a:moveTo>
                  <a:pt x="15106" y="8245"/>
                </a:moveTo>
                <a:cubicBezTo>
                  <a:pt x="15097" y="8245"/>
                  <a:pt x="15087" y="8246"/>
                  <a:pt x="15078" y="8250"/>
                </a:cubicBezTo>
                <a:cubicBezTo>
                  <a:pt x="15051" y="8260"/>
                  <a:pt x="15032" y="8285"/>
                  <a:pt x="15042" y="8316"/>
                </a:cubicBezTo>
                <a:cubicBezTo>
                  <a:pt x="15047" y="8337"/>
                  <a:pt x="15069" y="8355"/>
                  <a:pt x="15092" y="8355"/>
                </a:cubicBezTo>
                <a:cubicBezTo>
                  <a:pt x="15096" y="8355"/>
                  <a:pt x="15099" y="8354"/>
                  <a:pt x="15102" y="8354"/>
                </a:cubicBezTo>
                <a:cubicBezTo>
                  <a:pt x="15113" y="8362"/>
                  <a:pt x="15126" y="8368"/>
                  <a:pt x="15139" y="8368"/>
                </a:cubicBezTo>
                <a:cubicBezTo>
                  <a:pt x="15147" y="8368"/>
                  <a:pt x="15156" y="8365"/>
                  <a:pt x="15164" y="8361"/>
                </a:cubicBezTo>
                <a:cubicBezTo>
                  <a:pt x="15188" y="8348"/>
                  <a:pt x="15201" y="8313"/>
                  <a:pt x="15184" y="8288"/>
                </a:cubicBezTo>
                <a:cubicBezTo>
                  <a:pt x="15165" y="8263"/>
                  <a:pt x="15136" y="8245"/>
                  <a:pt x="15106" y="8245"/>
                </a:cubicBezTo>
                <a:close/>
                <a:moveTo>
                  <a:pt x="10946" y="8269"/>
                </a:moveTo>
                <a:cubicBezTo>
                  <a:pt x="10940" y="8269"/>
                  <a:pt x="10934" y="8271"/>
                  <a:pt x="10928" y="8275"/>
                </a:cubicBezTo>
                <a:cubicBezTo>
                  <a:pt x="10914" y="8285"/>
                  <a:pt x="10898" y="8296"/>
                  <a:pt x="10884" y="8305"/>
                </a:cubicBezTo>
                <a:cubicBezTo>
                  <a:pt x="10852" y="8327"/>
                  <a:pt x="10872" y="8373"/>
                  <a:pt x="10901" y="8373"/>
                </a:cubicBezTo>
                <a:cubicBezTo>
                  <a:pt x="10907" y="8373"/>
                  <a:pt x="10913" y="8371"/>
                  <a:pt x="10919" y="8366"/>
                </a:cubicBezTo>
                <a:cubicBezTo>
                  <a:pt x="10933" y="8356"/>
                  <a:pt x="10949" y="8345"/>
                  <a:pt x="10963" y="8337"/>
                </a:cubicBezTo>
                <a:cubicBezTo>
                  <a:pt x="10996" y="8316"/>
                  <a:pt x="10976" y="8269"/>
                  <a:pt x="10946" y="8269"/>
                </a:cubicBezTo>
                <a:close/>
                <a:moveTo>
                  <a:pt x="7251" y="8260"/>
                </a:moveTo>
                <a:cubicBezTo>
                  <a:pt x="7226" y="8260"/>
                  <a:pt x="7201" y="8285"/>
                  <a:pt x="7218" y="8312"/>
                </a:cubicBezTo>
                <a:cubicBezTo>
                  <a:pt x="7229" y="8327"/>
                  <a:pt x="7238" y="8342"/>
                  <a:pt x="7249" y="8356"/>
                </a:cubicBezTo>
                <a:cubicBezTo>
                  <a:pt x="7256" y="8368"/>
                  <a:pt x="7268" y="8373"/>
                  <a:pt x="7279" y="8373"/>
                </a:cubicBezTo>
                <a:cubicBezTo>
                  <a:pt x="7304" y="8373"/>
                  <a:pt x="7328" y="8348"/>
                  <a:pt x="7310" y="8321"/>
                </a:cubicBezTo>
                <a:cubicBezTo>
                  <a:pt x="7300" y="8305"/>
                  <a:pt x="7290" y="8291"/>
                  <a:pt x="7280" y="8276"/>
                </a:cubicBezTo>
                <a:cubicBezTo>
                  <a:pt x="7272" y="8265"/>
                  <a:pt x="7262" y="8260"/>
                  <a:pt x="7251" y="8260"/>
                </a:cubicBezTo>
                <a:close/>
                <a:moveTo>
                  <a:pt x="12817" y="8296"/>
                </a:moveTo>
                <a:cubicBezTo>
                  <a:pt x="12799" y="8296"/>
                  <a:pt x="12781" y="8307"/>
                  <a:pt x="12781" y="8329"/>
                </a:cubicBezTo>
                <a:lnTo>
                  <a:pt x="12781" y="8345"/>
                </a:lnTo>
                <a:cubicBezTo>
                  <a:pt x="12781" y="8368"/>
                  <a:pt x="12799" y="8380"/>
                  <a:pt x="12817" y="8380"/>
                </a:cubicBezTo>
                <a:cubicBezTo>
                  <a:pt x="12834" y="8380"/>
                  <a:pt x="12852" y="8368"/>
                  <a:pt x="12852" y="8345"/>
                </a:cubicBezTo>
                <a:lnTo>
                  <a:pt x="12852" y="8329"/>
                </a:lnTo>
                <a:cubicBezTo>
                  <a:pt x="12852" y="8307"/>
                  <a:pt x="12834" y="8296"/>
                  <a:pt x="12817" y="8296"/>
                </a:cubicBezTo>
                <a:close/>
                <a:moveTo>
                  <a:pt x="17544" y="8373"/>
                </a:moveTo>
                <a:cubicBezTo>
                  <a:pt x="17520" y="8373"/>
                  <a:pt x="17520" y="8408"/>
                  <a:pt x="17544" y="8408"/>
                </a:cubicBezTo>
                <a:cubicBezTo>
                  <a:pt x="17566" y="8408"/>
                  <a:pt x="17566" y="8373"/>
                  <a:pt x="17544" y="8373"/>
                </a:cubicBezTo>
                <a:close/>
                <a:moveTo>
                  <a:pt x="13290" y="8335"/>
                </a:moveTo>
                <a:cubicBezTo>
                  <a:pt x="13262" y="8335"/>
                  <a:pt x="13238" y="8371"/>
                  <a:pt x="13263" y="8395"/>
                </a:cubicBezTo>
                <a:lnTo>
                  <a:pt x="13279" y="8411"/>
                </a:lnTo>
                <a:cubicBezTo>
                  <a:pt x="13286" y="8419"/>
                  <a:pt x="13294" y="8422"/>
                  <a:pt x="13302" y="8422"/>
                </a:cubicBezTo>
                <a:cubicBezTo>
                  <a:pt x="13329" y="8422"/>
                  <a:pt x="13354" y="8387"/>
                  <a:pt x="13329" y="8361"/>
                </a:cubicBezTo>
                <a:lnTo>
                  <a:pt x="13313" y="8345"/>
                </a:lnTo>
                <a:cubicBezTo>
                  <a:pt x="13306" y="8338"/>
                  <a:pt x="13298" y="8335"/>
                  <a:pt x="13290" y="8335"/>
                </a:cubicBezTo>
                <a:close/>
                <a:moveTo>
                  <a:pt x="2239" y="8400"/>
                </a:moveTo>
                <a:cubicBezTo>
                  <a:pt x="2215" y="8400"/>
                  <a:pt x="2215" y="8434"/>
                  <a:pt x="2239" y="8434"/>
                </a:cubicBezTo>
                <a:lnTo>
                  <a:pt x="2255" y="8434"/>
                </a:lnTo>
                <a:cubicBezTo>
                  <a:pt x="2277" y="8434"/>
                  <a:pt x="2277" y="8401"/>
                  <a:pt x="2255" y="8400"/>
                </a:cubicBezTo>
                <a:close/>
                <a:moveTo>
                  <a:pt x="8709" y="8319"/>
                </a:moveTo>
                <a:cubicBezTo>
                  <a:pt x="8667" y="8319"/>
                  <a:pt x="8631" y="8372"/>
                  <a:pt x="8668" y="8410"/>
                </a:cubicBezTo>
                <a:cubicBezTo>
                  <a:pt x="8673" y="8416"/>
                  <a:pt x="8679" y="8421"/>
                  <a:pt x="8684" y="8426"/>
                </a:cubicBezTo>
                <a:cubicBezTo>
                  <a:pt x="8695" y="8437"/>
                  <a:pt x="8707" y="8441"/>
                  <a:pt x="8719" y="8441"/>
                </a:cubicBezTo>
                <a:cubicBezTo>
                  <a:pt x="8760" y="8441"/>
                  <a:pt x="8797" y="8388"/>
                  <a:pt x="8760" y="8350"/>
                </a:cubicBezTo>
                <a:lnTo>
                  <a:pt x="8745" y="8335"/>
                </a:lnTo>
                <a:cubicBezTo>
                  <a:pt x="8733" y="8324"/>
                  <a:pt x="8721" y="8319"/>
                  <a:pt x="8709" y="8319"/>
                </a:cubicBezTo>
                <a:close/>
                <a:moveTo>
                  <a:pt x="8211" y="8381"/>
                </a:moveTo>
                <a:cubicBezTo>
                  <a:pt x="8165" y="8381"/>
                  <a:pt x="8165" y="8452"/>
                  <a:pt x="8211" y="8452"/>
                </a:cubicBezTo>
                <a:cubicBezTo>
                  <a:pt x="8212" y="8452"/>
                  <a:pt x="8212" y="8452"/>
                  <a:pt x="8212" y="8452"/>
                </a:cubicBezTo>
                <a:cubicBezTo>
                  <a:pt x="8257" y="8452"/>
                  <a:pt x="8257" y="8381"/>
                  <a:pt x="8211" y="8381"/>
                </a:cubicBezTo>
                <a:close/>
                <a:moveTo>
                  <a:pt x="13114" y="8385"/>
                </a:moveTo>
                <a:cubicBezTo>
                  <a:pt x="13068" y="8385"/>
                  <a:pt x="13068" y="8455"/>
                  <a:pt x="13114" y="8455"/>
                </a:cubicBezTo>
                <a:cubicBezTo>
                  <a:pt x="13115" y="8455"/>
                  <a:pt x="13115" y="8455"/>
                  <a:pt x="13116" y="8455"/>
                </a:cubicBezTo>
                <a:cubicBezTo>
                  <a:pt x="13158" y="8455"/>
                  <a:pt x="13160" y="8385"/>
                  <a:pt x="13114" y="8385"/>
                </a:cubicBezTo>
                <a:close/>
                <a:moveTo>
                  <a:pt x="1790" y="8411"/>
                </a:moveTo>
                <a:cubicBezTo>
                  <a:pt x="1777" y="8411"/>
                  <a:pt x="1765" y="8430"/>
                  <a:pt x="1776" y="8443"/>
                </a:cubicBezTo>
                <a:cubicBezTo>
                  <a:pt x="1784" y="8453"/>
                  <a:pt x="1797" y="8458"/>
                  <a:pt x="1810" y="8458"/>
                </a:cubicBezTo>
                <a:cubicBezTo>
                  <a:pt x="1823" y="8458"/>
                  <a:pt x="1835" y="8453"/>
                  <a:pt x="1844" y="8444"/>
                </a:cubicBezTo>
                <a:cubicBezTo>
                  <a:pt x="1856" y="8431"/>
                  <a:pt x="1845" y="8413"/>
                  <a:pt x="1832" y="8413"/>
                </a:cubicBezTo>
                <a:cubicBezTo>
                  <a:pt x="1828" y="8413"/>
                  <a:pt x="1824" y="8415"/>
                  <a:pt x="1820" y="8418"/>
                </a:cubicBezTo>
                <a:cubicBezTo>
                  <a:pt x="1817" y="8422"/>
                  <a:pt x="1814" y="8423"/>
                  <a:pt x="1811" y="8423"/>
                </a:cubicBezTo>
                <a:cubicBezTo>
                  <a:pt x="1807" y="8423"/>
                  <a:pt x="1804" y="8421"/>
                  <a:pt x="1801" y="8417"/>
                </a:cubicBezTo>
                <a:cubicBezTo>
                  <a:pt x="1798" y="8413"/>
                  <a:pt x="1794" y="8411"/>
                  <a:pt x="1790" y="8411"/>
                </a:cubicBezTo>
                <a:close/>
                <a:moveTo>
                  <a:pt x="10405" y="8373"/>
                </a:moveTo>
                <a:cubicBezTo>
                  <a:pt x="10402" y="8373"/>
                  <a:pt x="10399" y="8374"/>
                  <a:pt x="10396" y="8374"/>
                </a:cubicBezTo>
                <a:cubicBezTo>
                  <a:pt x="10376" y="8380"/>
                  <a:pt x="10356" y="8385"/>
                  <a:pt x="10335" y="8389"/>
                </a:cubicBezTo>
                <a:cubicBezTo>
                  <a:pt x="10294" y="8399"/>
                  <a:pt x="10306" y="8459"/>
                  <a:pt x="10344" y="8459"/>
                </a:cubicBezTo>
                <a:cubicBezTo>
                  <a:pt x="10347" y="8459"/>
                  <a:pt x="10350" y="8458"/>
                  <a:pt x="10354" y="8457"/>
                </a:cubicBezTo>
                <a:cubicBezTo>
                  <a:pt x="10374" y="8452"/>
                  <a:pt x="10392" y="8447"/>
                  <a:pt x="10413" y="8443"/>
                </a:cubicBezTo>
                <a:cubicBezTo>
                  <a:pt x="10455" y="8433"/>
                  <a:pt x="10442" y="8373"/>
                  <a:pt x="10405" y="8373"/>
                </a:cubicBezTo>
                <a:close/>
                <a:moveTo>
                  <a:pt x="8405" y="8364"/>
                </a:moveTo>
                <a:cubicBezTo>
                  <a:pt x="8335" y="8364"/>
                  <a:pt x="8335" y="8471"/>
                  <a:pt x="8405" y="8471"/>
                </a:cubicBezTo>
                <a:lnTo>
                  <a:pt x="8421" y="8471"/>
                </a:lnTo>
                <a:cubicBezTo>
                  <a:pt x="8490" y="8471"/>
                  <a:pt x="8490" y="8364"/>
                  <a:pt x="8421" y="8364"/>
                </a:cubicBezTo>
                <a:close/>
                <a:moveTo>
                  <a:pt x="16748" y="8350"/>
                </a:moveTo>
                <a:cubicBezTo>
                  <a:pt x="16729" y="8350"/>
                  <a:pt x="16710" y="8360"/>
                  <a:pt x="16701" y="8377"/>
                </a:cubicBezTo>
                <a:cubicBezTo>
                  <a:pt x="16685" y="8403"/>
                  <a:pt x="16696" y="8434"/>
                  <a:pt x="16720" y="8450"/>
                </a:cubicBezTo>
                <a:cubicBezTo>
                  <a:pt x="16736" y="8460"/>
                  <a:pt x="16750" y="8470"/>
                  <a:pt x="16765" y="8480"/>
                </a:cubicBezTo>
                <a:cubicBezTo>
                  <a:pt x="16773" y="8485"/>
                  <a:pt x="16782" y="8488"/>
                  <a:pt x="16791" y="8488"/>
                </a:cubicBezTo>
                <a:cubicBezTo>
                  <a:pt x="16810" y="8488"/>
                  <a:pt x="16829" y="8477"/>
                  <a:pt x="16838" y="8460"/>
                </a:cubicBezTo>
                <a:cubicBezTo>
                  <a:pt x="16854" y="8434"/>
                  <a:pt x="16844" y="8403"/>
                  <a:pt x="16818" y="8387"/>
                </a:cubicBezTo>
                <a:cubicBezTo>
                  <a:pt x="16803" y="8377"/>
                  <a:pt x="16788" y="8368"/>
                  <a:pt x="16774" y="8358"/>
                </a:cubicBezTo>
                <a:cubicBezTo>
                  <a:pt x="16767" y="8353"/>
                  <a:pt x="16757" y="8350"/>
                  <a:pt x="16748" y="8350"/>
                </a:cubicBezTo>
                <a:close/>
                <a:moveTo>
                  <a:pt x="4705" y="8402"/>
                </a:moveTo>
                <a:cubicBezTo>
                  <a:pt x="4672" y="8402"/>
                  <a:pt x="4650" y="8450"/>
                  <a:pt x="4686" y="8468"/>
                </a:cubicBezTo>
                <a:cubicBezTo>
                  <a:pt x="4697" y="8473"/>
                  <a:pt x="4706" y="8478"/>
                  <a:pt x="4717" y="8483"/>
                </a:cubicBezTo>
                <a:cubicBezTo>
                  <a:pt x="4722" y="8486"/>
                  <a:pt x="4728" y="8488"/>
                  <a:pt x="4733" y="8488"/>
                </a:cubicBezTo>
                <a:cubicBezTo>
                  <a:pt x="4764" y="8488"/>
                  <a:pt x="4786" y="8440"/>
                  <a:pt x="4751" y="8422"/>
                </a:cubicBezTo>
                <a:cubicBezTo>
                  <a:pt x="4741" y="8416"/>
                  <a:pt x="4732" y="8411"/>
                  <a:pt x="4722" y="8406"/>
                </a:cubicBezTo>
                <a:cubicBezTo>
                  <a:pt x="4716" y="8403"/>
                  <a:pt x="4710" y="8402"/>
                  <a:pt x="4705" y="8402"/>
                </a:cubicBezTo>
                <a:close/>
                <a:moveTo>
                  <a:pt x="24277" y="8388"/>
                </a:moveTo>
                <a:cubicBezTo>
                  <a:pt x="24254" y="8388"/>
                  <a:pt x="24230" y="8413"/>
                  <a:pt x="24244" y="8442"/>
                </a:cubicBezTo>
                <a:cubicBezTo>
                  <a:pt x="24249" y="8452"/>
                  <a:pt x="24254" y="8460"/>
                  <a:pt x="24259" y="8471"/>
                </a:cubicBezTo>
                <a:cubicBezTo>
                  <a:pt x="24266" y="8484"/>
                  <a:pt x="24276" y="8489"/>
                  <a:pt x="24287" y="8489"/>
                </a:cubicBezTo>
                <a:cubicBezTo>
                  <a:pt x="24310" y="8489"/>
                  <a:pt x="24334" y="8464"/>
                  <a:pt x="24320" y="8436"/>
                </a:cubicBezTo>
                <a:cubicBezTo>
                  <a:pt x="24315" y="8426"/>
                  <a:pt x="24310" y="8416"/>
                  <a:pt x="24305" y="8406"/>
                </a:cubicBezTo>
                <a:cubicBezTo>
                  <a:pt x="24298" y="8393"/>
                  <a:pt x="24288" y="8388"/>
                  <a:pt x="24277" y="8388"/>
                </a:cubicBezTo>
                <a:close/>
                <a:moveTo>
                  <a:pt x="5852" y="8407"/>
                </a:moveTo>
                <a:cubicBezTo>
                  <a:pt x="5834" y="8407"/>
                  <a:pt x="5817" y="8418"/>
                  <a:pt x="5817" y="8442"/>
                </a:cubicBezTo>
                <a:lnTo>
                  <a:pt x="5817" y="8457"/>
                </a:lnTo>
                <a:cubicBezTo>
                  <a:pt x="5817" y="8480"/>
                  <a:pt x="5834" y="8491"/>
                  <a:pt x="5852" y="8491"/>
                </a:cubicBezTo>
                <a:cubicBezTo>
                  <a:pt x="5869" y="8491"/>
                  <a:pt x="5887" y="8480"/>
                  <a:pt x="5887" y="8457"/>
                </a:cubicBezTo>
                <a:lnTo>
                  <a:pt x="5887" y="8442"/>
                </a:lnTo>
                <a:cubicBezTo>
                  <a:pt x="5887" y="8418"/>
                  <a:pt x="5869" y="8407"/>
                  <a:pt x="5852" y="8407"/>
                </a:cubicBezTo>
                <a:close/>
                <a:moveTo>
                  <a:pt x="20654" y="8438"/>
                </a:moveTo>
                <a:cubicBezTo>
                  <a:pt x="20609" y="8438"/>
                  <a:pt x="20609" y="8510"/>
                  <a:pt x="20654" y="8510"/>
                </a:cubicBezTo>
                <a:cubicBezTo>
                  <a:pt x="20700" y="8510"/>
                  <a:pt x="20700" y="8438"/>
                  <a:pt x="20654" y="8438"/>
                </a:cubicBezTo>
                <a:close/>
                <a:moveTo>
                  <a:pt x="7924" y="8489"/>
                </a:moveTo>
                <a:cubicBezTo>
                  <a:pt x="7901" y="8489"/>
                  <a:pt x="7901" y="8523"/>
                  <a:pt x="7924" y="8523"/>
                </a:cubicBezTo>
                <a:cubicBezTo>
                  <a:pt x="7948" y="8523"/>
                  <a:pt x="7948" y="8489"/>
                  <a:pt x="7924" y="8489"/>
                </a:cubicBezTo>
                <a:close/>
                <a:moveTo>
                  <a:pt x="5497" y="8389"/>
                </a:moveTo>
                <a:cubicBezTo>
                  <a:pt x="5492" y="8389"/>
                  <a:pt x="5487" y="8390"/>
                  <a:pt x="5482" y="8391"/>
                </a:cubicBezTo>
                <a:cubicBezTo>
                  <a:pt x="5456" y="8400"/>
                  <a:pt x="5435" y="8429"/>
                  <a:pt x="5446" y="8457"/>
                </a:cubicBezTo>
                <a:cubicBezTo>
                  <a:pt x="5451" y="8473"/>
                  <a:pt x="5456" y="8487"/>
                  <a:pt x="5461" y="8501"/>
                </a:cubicBezTo>
                <a:cubicBezTo>
                  <a:pt x="5469" y="8524"/>
                  <a:pt x="5490" y="8540"/>
                  <a:pt x="5513" y="8540"/>
                </a:cubicBezTo>
                <a:cubicBezTo>
                  <a:pt x="5517" y="8540"/>
                  <a:pt x="5522" y="8539"/>
                  <a:pt x="5526" y="8538"/>
                </a:cubicBezTo>
                <a:cubicBezTo>
                  <a:pt x="5553" y="8530"/>
                  <a:pt x="5573" y="8500"/>
                  <a:pt x="5563" y="8473"/>
                </a:cubicBezTo>
                <a:cubicBezTo>
                  <a:pt x="5558" y="8457"/>
                  <a:pt x="5553" y="8443"/>
                  <a:pt x="5547" y="8428"/>
                </a:cubicBezTo>
                <a:cubicBezTo>
                  <a:pt x="5540" y="8406"/>
                  <a:pt x="5520" y="8389"/>
                  <a:pt x="5497" y="8389"/>
                </a:cubicBezTo>
                <a:close/>
                <a:moveTo>
                  <a:pt x="8141" y="8458"/>
                </a:moveTo>
                <a:cubicBezTo>
                  <a:pt x="8130" y="8458"/>
                  <a:pt x="8119" y="8463"/>
                  <a:pt x="8113" y="8476"/>
                </a:cubicBezTo>
                <a:cubicBezTo>
                  <a:pt x="8108" y="8487"/>
                  <a:pt x="8102" y="8496"/>
                  <a:pt x="8097" y="8506"/>
                </a:cubicBezTo>
                <a:cubicBezTo>
                  <a:pt x="8083" y="8535"/>
                  <a:pt x="8107" y="8560"/>
                  <a:pt x="8131" y="8560"/>
                </a:cubicBezTo>
                <a:cubicBezTo>
                  <a:pt x="8142" y="8560"/>
                  <a:pt x="8152" y="8555"/>
                  <a:pt x="8159" y="8542"/>
                </a:cubicBezTo>
                <a:cubicBezTo>
                  <a:pt x="8164" y="8532"/>
                  <a:pt x="8169" y="8522"/>
                  <a:pt x="8175" y="8512"/>
                </a:cubicBezTo>
                <a:cubicBezTo>
                  <a:pt x="8189" y="8484"/>
                  <a:pt x="8164" y="8458"/>
                  <a:pt x="8141" y="8458"/>
                </a:cubicBezTo>
                <a:close/>
                <a:moveTo>
                  <a:pt x="18579" y="8429"/>
                </a:moveTo>
                <a:cubicBezTo>
                  <a:pt x="18560" y="8429"/>
                  <a:pt x="18541" y="8438"/>
                  <a:pt x="18532" y="8455"/>
                </a:cubicBezTo>
                <a:cubicBezTo>
                  <a:pt x="18527" y="8466"/>
                  <a:pt x="18522" y="8475"/>
                  <a:pt x="18517" y="8486"/>
                </a:cubicBezTo>
                <a:cubicBezTo>
                  <a:pt x="18504" y="8512"/>
                  <a:pt x="18509" y="8543"/>
                  <a:pt x="18536" y="8559"/>
                </a:cubicBezTo>
                <a:cubicBezTo>
                  <a:pt x="18544" y="8564"/>
                  <a:pt x="18554" y="8566"/>
                  <a:pt x="18563" y="8566"/>
                </a:cubicBezTo>
                <a:cubicBezTo>
                  <a:pt x="18582" y="8566"/>
                  <a:pt x="18601" y="8557"/>
                  <a:pt x="18610" y="8539"/>
                </a:cubicBezTo>
                <a:cubicBezTo>
                  <a:pt x="18615" y="8528"/>
                  <a:pt x="18620" y="8520"/>
                  <a:pt x="18625" y="8510"/>
                </a:cubicBezTo>
                <a:cubicBezTo>
                  <a:pt x="18638" y="8483"/>
                  <a:pt x="18633" y="8452"/>
                  <a:pt x="18606" y="8436"/>
                </a:cubicBezTo>
                <a:cubicBezTo>
                  <a:pt x="18598" y="8432"/>
                  <a:pt x="18588" y="8429"/>
                  <a:pt x="18579" y="8429"/>
                </a:cubicBezTo>
                <a:close/>
                <a:moveTo>
                  <a:pt x="24444" y="8484"/>
                </a:moveTo>
                <a:cubicBezTo>
                  <a:pt x="24436" y="8484"/>
                  <a:pt x="24428" y="8487"/>
                  <a:pt x="24421" y="8495"/>
                </a:cubicBezTo>
                <a:lnTo>
                  <a:pt x="24405" y="8511"/>
                </a:lnTo>
                <a:cubicBezTo>
                  <a:pt x="24380" y="8535"/>
                  <a:pt x="24404" y="8570"/>
                  <a:pt x="24432" y="8570"/>
                </a:cubicBezTo>
                <a:cubicBezTo>
                  <a:pt x="24440" y="8570"/>
                  <a:pt x="24448" y="8567"/>
                  <a:pt x="24455" y="8560"/>
                </a:cubicBezTo>
                <a:lnTo>
                  <a:pt x="24471" y="8544"/>
                </a:lnTo>
                <a:cubicBezTo>
                  <a:pt x="24496" y="8519"/>
                  <a:pt x="24471" y="8484"/>
                  <a:pt x="24444" y="8484"/>
                </a:cubicBezTo>
                <a:close/>
                <a:moveTo>
                  <a:pt x="17875" y="8491"/>
                </a:moveTo>
                <a:cubicBezTo>
                  <a:pt x="17848" y="8491"/>
                  <a:pt x="17824" y="8527"/>
                  <a:pt x="17849" y="8552"/>
                </a:cubicBezTo>
                <a:cubicBezTo>
                  <a:pt x="17858" y="8562"/>
                  <a:pt x="17869" y="8572"/>
                  <a:pt x="17880" y="8581"/>
                </a:cubicBezTo>
                <a:cubicBezTo>
                  <a:pt x="17887" y="8589"/>
                  <a:pt x="17895" y="8592"/>
                  <a:pt x="17903" y="8592"/>
                </a:cubicBezTo>
                <a:cubicBezTo>
                  <a:pt x="17930" y="8592"/>
                  <a:pt x="17954" y="8556"/>
                  <a:pt x="17929" y="8532"/>
                </a:cubicBezTo>
                <a:lnTo>
                  <a:pt x="17898" y="8501"/>
                </a:lnTo>
                <a:cubicBezTo>
                  <a:pt x="17891" y="8494"/>
                  <a:pt x="17883" y="8491"/>
                  <a:pt x="17875" y="8491"/>
                </a:cubicBezTo>
                <a:close/>
                <a:moveTo>
                  <a:pt x="9246" y="8552"/>
                </a:moveTo>
                <a:cubicBezTo>
                  <a:pt x="9242" y="8552"/>
                  <a:pt x="9238" y="8554"/>
                  <a:pt x="9234" y="8558"/>
                </a:cubicBezTo>
                <a:lnTo>
                  <a:pt x="9218" y="8574"/>
                </a:lnTo>
                <a:cubicBezTo>
                  <a:pt x="9206" y="8586"/>
                  <a:pt x="9218" y="8603"/>
                  <a:pt x="9231" y="8603"/>
                </a:cubicBezTo>
                <a:cubicBezTo>
                  <a:pt x="9235" y="8603"/>
                  <a:pt x="9240" y="8602"/>
                  <a:pt x="9243" y="8598"/>
                </a:cubicBezTo>
                <a:lnTo>
                  <a:pt x="9259" y="8582"/>
                </a:lnTo>
                <a:cubicBezTo>
                  <a:pt x="9272" y="8571"/>
                  <a:pt x="9260" y="8552"/>
                  <a:pt x="9246" y="8552"/>
                </a:cubicBezTo>
                <a:close/>
                <a:moveTo>
                  <a:pt x="3906" y="8569"/>
                </a:moveTo>
                <a:cubicBezTo>
                  <a:pt x="3882" y="8569"/>
                  <a:pt x="3882" y="8605"/>
                  <a:pt x="3906" y="8605"/>
                </a:cubicBezTo>
                <a:cubicBezTo>
                  <a:pt x="3928" y="8605"/>
                  <a:pt x="3929" y="8569"/>
                  <a:pt x="3906" y="8569"/>
                </a:cubicBezTo>
                <a:close/>
                <a:moveTo>
                  <a:pt x="13468" y="8576"/>
                </a:moveTo>
                <a:cubicBezTo>
                  <a:pt x="13423" y="8576"/>
                  <a:pt x="13423" y="8647"/>
                  <a:pt x="13468" y="8647"/>
                </a:cubicBezTo>
                <a:cubicBezTo>
                  <a:pt x="13468" y="8647"/>
                  <a:pt x="13469" y="8647"/>
                  <a:pt x="13469" y="8647"/>
                </a:cubicBezTo>
                <a:cubicBezTo>
                  <a:pt x="13513" y="8647"/>
                  <a:pt x="13514" y="8576"/>
                  <a:pt x="13468" y="8576"/>
                </a:cubicBezTo>
                <a:close/>
                <a:moveTo>
                  <a:pt x="13019" y="8512"/>
                </a:moveTo>
                <a:cubicBezTo>
                  <a:pt x="12978" y="8512"/>
                  <a:pt x="12942" y="8565"/>
                  <a:pt x="12979" y="8602"/>
                </a:cubicBezTo>
                <a:lnTo>
                  <a:pt x="13009" y="8632"/>
                </a:lnTo>
                <a:cubicBezTo>
                  <a:pt x="13020" y="8643"/>
                  <a:pt x="13033" y="8648"/>
                  <a:pt x="13045" y="8648"/>
                </a:cubicBezTo>
                <a:cubicBezTo>
                  <a:pt x="13086" y="8648"/>
                  <a:pt x="13123" y="8595"/>
                  <a:pt x="13085" y="8558"/>
                </a:cubicBezTo>
                <a:cubicBezTo>
                  <a:pt x="13075" y="8548"/>
                  <a:pt x="13066" y="8537"/>
                  <a:pt x="13055" y="8527"/>
                </a:cubicBezTo>
                <a:cubicBezTo>
                  <a:pt x="13044" y="8516"/>
                  <a:pt x="13032" y="8512"/>
                  <a:pt x="13019" y="8512"/>
                </a:cubicBezTo>
                <a:close/>
                <a:moveTo>
                  <a:pt x="15691" y="8597"/>
                </a:moveTo>
                <a:cubicBezTo>
                  <a:pt x="15685" y="8597"/>
                  <a:pt x="15680" y="8598"/>
                  <a:pt x="15674" y="8601"/>
                </a:cubicBezTo>
                <a:cubicBezTo>
                  <a:pt x="15663" y="8606"/>
                  <a:pt x="15655" y="8611"/>
                  <a:pt x="15644" y="8616"/>
                </a:cubicBezTo>
                <a:cubicBezTo>
                  <a:pt x="15609" y="8634"/>
                  <a:pt x="15630" y="8683"/>
                  <a:pt x="15662" y="8683"/>
                </a:cubicBezTo>
                <a:cubicBezTo>
                  <a:pt x="15667" y="8683"/>
                  <a:pt x="15673" y="8681"/>
                  <a:pt x="15679" y="8678"/>
                </a:cubicBezTo>
                <a:cubicBezTo>
                  <a:pt x="15689" y="8673"/>
                  <a:pt x="15699" y="8668"/>
                  <a:pt x="15709" y="8663"/>
                </a:cubicBezTo>
                <a:cubicBezTo>
                  <a:pt x="15744" y="8645"/>
                  <a:pt x="15722" y="8597"/>
                  <a:pt x="15691" y="8597"/>
                </a:cubicBezTo>
                <a:close/>
                <a:moveTo>
                  <a:pt x="22217" y="8623"/>
                </a:moveTo>
                <a:cubicBezTo>
                  <a:pt x="22171" y="8623"/>
                  <a:pt x="22171" y="8694"/>
                  <a:pt x="22217" y="8694"/>
                </a:cubicBezTo>
                <a:cubicBezTo>
                  <a:pt x="22261" y="8694"/>
                  <a:pt x="22262" y="8623"/>
                  <a:pt x="22217" y="8623"/>
                </a:cubicBezTo>
                <a:close/>
                <a:moveTo>
                  <a:pt x="450" y="8589"/>
                </a:moveTo>
                <a:cubicBezTo>
                  <a:pt x="432" y="8589"/>
                  <a:pt x="414" y="8600"/>
                  <a:pt x="414" y="8623"/>
                </a:cubicBezTo>
                <a:lnTo>
                  <a:pt x="414" y="8668"/>
                </a:lnTo>
                <a:cubicBezTo>
                  <a:pt x="414" y="8690"/>
                  <a:pt x="432" y="8702"/>
                  <a:pt x="450" y="8702"/>
                </a:cubicBezTo>
                <a:cubicBezTo>
                  <a:pt x="467" y="8702"/>
                  <a:pt x="485" y="8690"/>
                  <a:pt x="485" y="8668"/>
                </a:cubicBezTo>
                <a:lnTo>
                  <a:pt x="485" y="8623"/>
                </a:lnTo>
                <a:cubicBezTo>
                  <a:pt x="486" y="8600"/>
                  <a:pt x="468" y="8589"/>
                  <a:pt x="450" y="8589"/>
                </a:cubicBezTo>
                <a:close/>
                <a:moveTo>
                  <a:pt x="22711" y="8607"/>
                </a:moveTo>
                <a:cubicBezTo>
                  <a:pt x="22643" y="8607"/>
                  <a:pt x="22642" y="8715"/>
                  <a:pt x="22711" y="8715"/>
                </a:cubicBezTo>
                <a:cubicBezTo>
                  <a:pt x="22779" y="8714"/>
                  <a:pt x="22780" y="8607"/>
                  <a:pt x="22711" y="8607"/>
                </a:cubicBezTo>
                <a:close/>
                <a:moveTo>
                  <a:pt x="14030" y="8675"/>
                </a:moveTo>
                <a:cubicBezTo>
                  <a:pt x="14016" y="8675"/>
                  <a:pt x="14004" y="8693"/>
                  <a:pt x="14016" y="8706"/>
                </a:cubicBezTo>
                <a:lnTo>
                  <a:pt x="14032" y="8721"/>
                </a:lnTo>
                <a:cubicBezTo>
                  <a:pt x="14035" y="8725"/>
                  <a:pt x="14039" y="8726"/>
                  <a:pt x="14043" y="8726"/>
                </a:cubicBezTo>
                <a:cubicBezTo>
                  <a:pt x="14057" y="8726"/>
                  <a:pt x="14069" y="8708"/>
                  <a:pt x="14057" y="8696"/>
                </a:cubicBezTo>
                <a:lnTo>
                  <a:pt x="14041" y="8680"/>
                </a:lnTo>
                <a:cubicBezTo>
                  <a:pt x="14038" y="8677"/>
                  <a:pt x="14034" y="8675"/>
                  <a:pt x="14030" y="8675"/>
                </a:cubicBezTo>
                <a:close/>
                <a:moveTo>
                  <a:pt x="21585" y="8633"/>
                </a:moveTo>
                <a:cubicBezTo>
                  <a:pt x="21516" y="8633"/>
                  <a:pt x="21516" y="8741"/>
                  <a:pt x="21585" y="8741"/>
                </a:cubicBezTo>
                <a:cubicBezTo>
                  <a:pt x="21653" y="8741"/>
                  <a:pt x="21653" y="8633"/>
                  <a:pt x="21585" y="8633"/>
                </a:cubicBezTo>
                <a:close/>
                <a:moveTo>
                  <a:pt x="5059" y="8602"/>
                </a:moveTo>
                <a:cubicBezTo>
                  <a:pt x="5050" y="8602"/>
                  <a:pt x="5040" y="8606"/>
                  <a:pt x="5034" y="8612"/>
                </a:cubicBezTo>
                <a:cubicBezTo>
                  <a:pt x="5020" y="8627"/>
                  <a:pt x="5021" y="8648"/>
                  <a:pt x="5034" y="8663"/>
                </a:cubicBezTo>
                <a:cubicBezTo>
                  <a:pt x="5055" y="8688"/>
                  <a:pt x="5075" y="8712"/>
                  <a:pt x="5096" y="8737"/>
                </a:cubicBezTo>
                <a:cubicBezTo>
                  <a:pt x="5101" y="8745"/>
                  <a:pt x="5110" y="8748"/>
                  <a:pt x="5119" y="8748"/>
                </a:cubicBezTo>
                <a:cubicBezTo>
                  <a:pt x="5129" y="8748"/>
                  <a:pt x="5139" y="8744"/>
                  <a:pt x="5146" y="8737"/>
                </a:cubicBezTo>
                <a:cubicBezTo>
                  <a:pt x="5160" y="8722"/>
                  <a:pt x="5159" y="8701"/>
                  <a:pt x="5146" y="8688"/>
                </a:cubicBezTo>
                <a:cubicBezTo>
                  <a:pt x="5125" y="8663"/>
                  <a:pt x="5105" y="8637"/>
                  <a:pt x="5084" y="8612"/>
                </a:cubicBezTo>
                <a:cubicBezTo>
                  <a:pt x="5078" y="8606"/>
                  <a:pt x="5069" y="8602"/>
                  <a:pt x="5059" y="8602"/>
                </a:cubicBezTo>
                <a:close/>
                <a:moveTo>
                  <a:pt x="20278" y="8646"/>
                </a:moveTo>
                <a:cubicBezTo>
                  <a:pt x="20272" y="8646"/>
                  <a:pt x="20266" y="8648"/>
                  <a:pt x="20260" y="8652"/>
                </a:cubicBezTo>
                <a:cubicBezTo>
                  <a:pt x="20244" y="8663"/>
                  <a:pt x="20229" y="8672"/>
                  <a:pt x="20216" y="8682"/>
                </a:cubicBezTo>
                <a:cubicBezTo>
                  <a:pt x="20183" y="8704"/>
                  <a:pt x="20202" y="8750"/>
                  <a:pt x="20231" y="8750"/>
                </a:cubicBezTo>
                <a:cubicBezTo>
                  <a:pt x="20237" y="8750"/>
                  <a:pt x="20244" y="8748"/>
                  <a:pt x="20250" y="8743"/>
                </a:cubicBezTo>
                <a:cubicBezTo>
                  <a:pt x="20266" y="8733"/>
                  <a:pt x="20281" y="8724"/>
                  <a:pt x="20295" y="8714"/>
                </a:cubicBezTo>
                <a:cubicBezTo>
                  <a:pt x="20327" y="8693"/>
                  <a:pt x="20307" y="8646"/>
                  <a:pt x="20278" y="8646"/>
                </a:cubicBezTo>
                <a:close/>
                <a:moveTo>
                  <a:pt x="19706" y="8615"/>
                </a:moveTo>
                <a:cubicBezTo>
                  <a:pt x="19702" y="8615"/>
                  <a:pt x="19697" y="8615"/>
                  <a:pt x="19693" y="8616"/>
                </a:cubicBezTo>
                <a:cubicBezTo>
                  <a:pt x="19667" y="8625"/>
                  <a:pt x="19647" y="8654"/>
                  <a:pt x="19656" y="8682"/>
                </a:cubicBezTo>
                <a:cubicBezTo>
                  <a:pt x="19661" y="8695"/>
                  <a:pt x="19666" y="8711"/>
                  <a:pt x="19671" y="8726"/>
                </a:cubicBezTo>
                <a:cubicBezTo>
                  <a:pt x="19678" y="8749"/>
                  <a:pt x="19699" y="8765"/>
                  <a:pt x="19722" y="8765"/>
                </a:cubicBezTo>
                <a:cubicBezTo>
                  <a:pt x="19726" y="8765"/>
                  <a:pt x="19731" y="8765"/>
                  <a:pt x="19736" y="8763"/>
                </a:cubicBezTo>
                <a:cubicBezTo>
                  <a:pt x="19762" y="8756"/>
                  <a:pt x="19782" y="8725"/>
                  <a:pt x="19773" y="8698"/>
                </a:cubicBezTo>
                <a:cubicBezTo>
                  <a:pt x="19767" y="8682"/>
                  <a:pt x="19762" y="8668"/>
                  <a:pt x="19758" y="8653"/>
                </a:cubicBezTo>
                <a:cubicBezTo>
                  <a:pt x="19751" y="8630"/>
                  <a:pt x="19730" y="8615"/>
                  <a:pt x="19706" y="8615"/>
                </a:cubicBezTo>
                <a:close/>
                <a:moveTo>
                  <a:pt x="12192" y="8659"/>
                </a:moveTo>
                <a:cubicBezTo>
                  <a:pt x="12122" y="8659"/>
                  <a:pt x="12122" y="8767"/>
                  <a:pt x="12192" y="8767"/>
                </a:cubicBezTo>
                <a:cubicBezTo>
                  <a:pt x="12260" y="8767"/>
                  <a:pt x="12260" y="8659"/>
                  <a:pt x="12192" y="8659"/>
                </a:cubicBezTo>
                <a:close/>
                <a:moveTo>
                  <a:pt x="3168" y="8733"/>
                </a:moveTo>
                <a:cubicBezTo>
                  <a:pt x="3145" y="8733"/>
                  <a:pt x="3145" y="8768"/>
                  <a:pt x="3168" y="8768"/>
                </a:cubicBezTo>
                <a:lnTo>
                  <a:pt x="3184" y="8768"/>
                </a:lnTo>
                <a:cubicBezTo>
                  <a:pt x="3206" y="8767"/>
                  <a:pt x="3206" y="8733"/>
                  <a:pt x="3184" y="8733"/>
                </a:cubicBezTo>
                <a:close/>
                <a:moveTo>
                  <a:pt x="13579" y="8701"/>
                </a:moveTo>
                <a:cubicBezTo>
                  <a:pt x="13533" y="8701"/>
                  <a:pt x="13533" y="8773"/>
                  <a:pt x="13579" y="8773"/>
                </a:cubicBezTo>
                <a:cubicBezTo>
                  <a:pt x="13580" y="8773"/>
                  <a:pt x="13580" y="8773"/>
                  <a:pt x="13580" y="8773"/>
                </a:cubicBezTo>
                <a:cubicBezTo>
                  <a:pt x="13623" y="8773"/>
                  <a:pt x="13623" y="8701"/>
                  <a:pt x="13579" y="8701"/>
                </a:cubicBezTo>
                <a:close/>
                <a:moveTo>
                  <a:pt x="14841" y="8645"/>
                </a:moveTo>
                <a:cubicBezTo>
                  <a:pt x="14813" y="8645"/>
                  <a:pt x="14790" y="8681"/>
                  <a:pt x="14815" y="8706"/>
                </a:cubicBezTo>
                <a:cubicBezTo>
                  <a:pt x="14834" y="8725"/>
                  <a:pt x="14854" y="8746"/>
                  <a:pt x="14875" y="8766"/>
                </a:cubicBezTo>
                <a:cubicBezTo>
                  <a:pt x="14882" y="8774"/>
                  <a:pt x="14891" y="8777"/>
                  <a:pt x="14899" y="8777"/>
                </a:cubicBezTo>
                <a:cubicBezTo>
                  <a:pt x="14926" y="8777"/>
                  <a:pt x="14951" y="8740"/>
                  <a:pt x="14925" y="8716"/>
                </a:cubicBezTo>
                <a:cubicBezTo>
                  <a:pt x="14905" y="8695"/>
                  <a:pt x="14886" y="8675"/>
                  <a:pt x="14865" y="8656"/>
                </a:cubicBezTo>
                <a:cubicBezTo>
                  <a:pt x="14857" y="8649"/>
                  <a:pt x="14849" y="8645"/>
                  <a:pt x="14841" y="8645"/>
                </a:cubicBezTo>
                <a:close/>
                <a:moveTo>
                  <a:pt x="24791" y="8695"/>
                </a:moveTo>
                <a:cubicBezTo>
                  <a:pt x="24763" y="8695"/>
                  <a:pt x="24739" y="8731"/>
                  <a:pt x="24764" y="8756"/>
                </a:cubicBezTo>
                <a:cubicBezTo>
                  <a:pt x="24770" y="8762"/>
                  <a:pt x="24775" y="8766"/>
                  <a:pt x="24780" y="8772"/>
                </a:cubicBezTo>
                <a:cubicBezTo>
                  <a:pt x="24787" y="8779"/>
                  <a:pt x="24796" y="8782"/>
                  <a:pt x="24804" y="8782"/>
                </a:cubicBezTo>
                <a:cubicBezTo>
                  <a:pt x="24831" y="8782"/>
                  <a:pt x="24856" y="8746"/>
                  <a:pt x="24830" y="8721"/>
                </a:cubicBezTo>
                <a:lnTo>
                  <a:pt x="24815" y="8706"/>
                </a:lnTo>
                <a:cubicBezTo>
                  <a:pt x="24807" y="8698"/>
                  <a:pt x="24799" y="8695"/>
                  <a:pt x="24791" y="8695"/>
                </a:cubicBezTo>
                <a:close/>
                <a:moveTo>
                  <a:pt x="23375" y="8669"/>
                </a:moveTo>
                <a:cubicBezTo>
                  <a:pt x="23334" y="8669"/>
                  <a:pt x="23297" y="8722"/>
                  <a:pt x="23334" y="8759"/>
                </a:cubicBezTo>
                <a:lnTo>
                  <a:pt x="23350" y="8775"/>
                </a:lnTo>
                <a:cubicBezTo>
                  <a:pt x="23361" y="8786"/>
                  <a:pt x="23374" y="8791"/>
                  <a:pt x="23386" y="8791"/>
                </a:cubicBezTo>
                <a:cubicBezTo>
                  <a:pt x="23427" y="8791"/>
                  <a:pt x="23464" y="8737"/>
                  <a:pt x="23427" y="8700"/>
                </a:cubicBezTo>
                <a:lnTo>
                  <a:pt x="23411" y="8685"/>
                </a:lnTo>
                <a:cubicBezTo>
                  <a:pt x="23400" y="8674"/>
                  <a:pt x="23387" y="8669"/>
                  <a:pt x="23375" y="8669"/>
                </a:cubicBezTo>
                <a:close/>
                <a:moveTo>
                  <a:pt x="15302" y="8634"/>
                </a:moveTo>
                <a:cubicBezTo>
                  <a:pt x="15284" y="8634"/>
                  <a:pt x="15267" y="8646"/>
                  <a:pt x="15268" y="8669"/>
                </a:cubicBezTo>
                <a:cubicBezTo>
                  <a:pt x="15270" y="8713"/>
                  <a:pt x="15289" y="8756"/>
                  <a:pt x="15325" y="8784"/>
                </a:cubicBezTo>
                <a:cubicBezTo>
                  <a:pt x="15332" y="8790"/>
                  <a:pt x="15342" y="8794"/>
                  <a:pt x="15351" y="8794"/>
                </a:cubicBezTo>
                <a:cubicBezTo>
                  <a:pt x="15359" y="8794"/>
                  <a:pt x="15367" y="8791"/>
                  <a:pt x="15374" y="8784"/>
                </a:cubicBezTo>
                <a:cubicBezTo>
                  <a:pt x="15387" y="8773"/>
                  <a:pt x="15389" y="8746"/>
                  <a:pt x="15374" y="8735"/>
                </a:cubicBezTo>
                <a:cubicBezTo>
                  <a:pt x="15353" y="8717"/>
                  <a:pt x="15340" y="8696"/>
                  <a:pt x="15339" y="8669"/>
                </a:cubicBezTo>
                <a:cubicBezTo>
                  <a:pt x="15338" y="8646"/>
                  <a:pt x="15319" y="8634"/>
                  <a:pt x="15302" y="8634"/>
                </a:cubicBezTo>
                <a:close/>
                <a:moveTo>
                  <a:pt x="6610" y="8696"/>
                </a:moveTo>
                <a:cubicBezTo>
                  <a:pt x="6592" y="8696"/>
                  <a:pt x="6574" y="8708"/>
                  <a:pt x="6574" y="8731"/>
                </a:cubicBezTo>
                <a:lnTo>
                  <a:pt x="6574" y="8761"/>
                </a:lnTo>
                <a:cubicBezTo>
                  <a:pt x="6573" y="8784"/>
                  <a:pt x="6591" y="8795"/>
                  <a:pt x="6609" y="8795"/>
                </a:cubicBezTo>
                <a:cubicBezTo>
                  <a:pt x="6627" y="8795"/>
                  <a:pt x="6645" y="8784"/>
                  <a:pt x="6645" y="8761"/>
                </a:cubicBezTo>
                <a:lnTo>
                  <a:pt x="6645" y="8731"/>
                </a:lnTo>
                <a:cubicBezTo>
                  <a:pt x="6645" y="8708"/>
                  <a:pt x="6627" y="8696"/>
                  <a:pt x="6610" y="8696"/>
                </a:cubicBezTo>
                <a:close/>
                <a:moveTo>
                  <a:pt x="10256" y="8656"/>
                </a:moveTo>
                <a:cubicBezTo>
                  <a:pt x="10215" y="8656"/>
                  <a:pt x="10178" y="8709"/>
                  <a:pt x="10215" y="8746"/>
                </a:cubicBezTo>
                <a:lnTo>
                  <a:pt x="10260" y="8790"/>
                </a:lnTo>
                <a:cubicBezTo>
                  <a:pt x="10271" y="8802"/>
                  <a:pt x="10284" y="8806"/>
                  <a:pt x="10296" y="8806"/>
                </a:cubicBezTo>
                <a:cubicBezTo>
                  <a:pt x="10337" y="8806"/>
                  <a:pt x="10374" y="8753"/>
                  <a:pt x="10337" y="8716"/>
                </a:cubicBezTo>
                <a:lnTo>
                  <a:pt x="10292" y="8672"/>
                </a:lnTo>
                <a:cubicBezTo>
                  <a:pt x="10281" y="8661"/>
                  <a:pt x="10268" y="8656"/>
                  <a:pt x="10256" y="8656"/>
                </a:cubicBezTo>
                <a:close/>
                <a:moveTo>
                  <a:pt x="7309" y="8739"/>
                </a:moveTo>
                <a:cubicBezTo>
                  <a:pt x="7291" y="8739"/>
                  <a:pt x="7274" y="8751"/>
                  <a:pt x="7274" y="8774"/>
                </a:cubicBezTo>
                <a:lnTo>
                  <a:pt x="7274" y="8789"/>
                </a:lnTo>
                <a:cubicBezTo>
                  <a:pt x="7273" y="8812"/>
                  <a:pt x="7290" y="8824"/>
                  <a:pt x="7308" y="8824"/>
                </a:cubicBezTo>
                <a:cubicBezTo>
                  <a:pt x="7326" y="8824"/>
                  <a:pt x="7343" y="8812"/>
                  <a:pt x="7344" y="8789"/>
                </a:cubicBezTo>
                <a:lnTo>
                  <a:pt x="7344" y="8774"/>
                </a:lnTo>
                <a:cubicBezTo>
                  <a:pt x="7344" y="8751"/>
                  <a:pt x="7326" y="8739"/>
                  <a:pt x="7309" y="8739"/>
                </a:cubicBezTo>
                <a:close/>
                <a:moveTo>
                  <a:pt x="900" y="8754"/>
                </a:moveTo>
                <a:cubicBezTo>
                  <a:pt x="854" y="8754"/>
                  <a:pt x="854" y="8825"/>
                  <a:pt x="900" y="8825"/>
                </a:cubicBezTo>
                <a:lnTo>
                  <a:pt x="916" y="8825"/>
                </a:lnTo>
                <a:cubicBezTo>
                  <a:pt x="961" y="8825"/>
                  <a:pt x="962" y="8754"/>
                  <a:pt x="916" y="8754"/>
                </a:cubicBezTo>
                <a:close/>
                <a:moveTo>
                  <a:pt x="2493" y="8760"/>
                </a:moveTo>
                <a:cubicBezTo>
                  <a:pt x="2481" y="8760"/>
                  <a:pt x="2468" y="8774"/>
                  <a:pt x="2476" y="8788"/>
                </a:cubicBezTo>
                <a:cubicBezTo>
                  <a:pt x="2481" y="8799"/>
                  <a:pt x="2486" y="8809"/>
                  <a:pt x="2491" y="8819"/>
                </a:cubicBezTo>
                <a:cubicBezTo>
                  <a:pt x="2495" y="8825"/>
                  <a:pt x="2500" y="8828"/>
                  <a:pt x="2505" y="8828"/>
                </a:cubicBezTo>
                <a:cubicBezTo>
                  <a:pt x="2517" y="8828"/>
                  <a:pt x="2529" y="8814"/>
                  <a:pt x="2522" y="8800"/>
                </a:cubicBezTo>
                <a:cubicBezTo>
                  <a:pt x="2517" y="8789"/>
                  <a:pt x="2511" y="8780"/>
                  <a:pt x="2506" y="8769"/>
                </a:cubicBezTo>
                <a:cubicBezTo>
                  <a:pt x="2503" y="8763"/>
                  <a:pt x="2498" y="8760"/>
                  <a:pt x="2493" y="8760"/>
                </a:cubicBezTo>
                <a:close/>
                <a:moveTo>
                  <a:pt x="18534" y="8702"/>
                </a:moveTo>
                <a:cubicBezTo>
                  <a:pt x="18507" y="8702"/>
                  <a:pt x="18480" y="8719"/>
                  <a:pt x="18480" y="8754"/>
                </a:cubicBezTo>
                <a:lnTo>
                  <a:pt x="18480" y="8784"/>
                </a:lnTo>
                <a:cubicBezTo>
                  <a:pt x="18480" y="8818"/>
                  <a:pt x="18507" y="8836"/>
                  <a:pt x="18534" y="8836"/>
                </a:cubicBezTo>
                <a:cubicBezTo>
                  <a:pt x="18561" y="8836"/>
                  <a:pt x="18588" y="8819"/>
                  <a:pt x="18588" y="8784"/>
                </a:cubicBezTo>
                <a:lnTo>
                  <a:pt x="18588" y="8754"/>
                </a:lnTo>
                <a:cubicBezTo>
                  <a:pt x="18588" y="8719"/>
                  <a:pt x="18561" y="8702"/>
                  <a:pt x="18534" y="8702"/>
                </a:cubicBezTo>
                <a:close/>
                <a:moveTo>
                  <a:pt x="6037" y="8705"/>
                </a:moveTo>
                <a:cubicBezTo>
                  <a:pt x="6018" y="8705"/>
                  <a:pt x="5999" y="8714"/>
                  <a:pt x="5990" y="8732"/>
                </a:cubicBezTo>
                <a:cubicBezTo>
                  <a:pt x="5985" y="8742"/>
                  <a:pt x="5980" y="8752"/>
                  <a:pt x="5975" y="8762"/>
                </a:cubicBezTo>
                <a:cubicBezTo>
                  <a:pt x="5961" y="8788"/>
                  <a:pt x="5966" y="8820"/>
                  <a:pt x="5995" y="8835"/>
                </a:cubicBezTo>
                <a:cubicBezTo>
                  <a:pt x="6002" y="8840"/>
                  <a:pt x="6011" y="8843"/>
                  <a:pt x="6021" y="8843"/>
                </a:cubicBezTo>
                <a:cubicBezTo>
                  <a:pt x="6039" y="8843"/>
                  <a:pt x="6059" y="8833"/>
                  <a:pt x="6068" y="8816"/>
                </a:cubicBezTo>
                <a:cubicBezTo>
                  <a:pt x="6073" y="8805"/>
                  <a:pt x="6078" y="8796"/>
                  <a:pt x="6084" y="8785"/>
                </a:cubicBezTo>
                <a:cubicBezTo>
                  <a:pt x="6096" y="8759"/>
                  <a:pt x="6090" y="8726"/>
                  <a:pt x="6064" y="8712"/>
                </a:cubicBezTo>
                <a:cubicBezTo>
                  <a:pt x="6056" y="8707"/>
                  <a:pt x="6046" y="8705"/>
                  <a:pt x="6037" y="8705"/>
                </a:cubicBezTo>
                <a:close/>
                <a:moveTo>
                  <a:pt x="14419" y="8798"/>
                </a:moveTo>
                <a:cubicBezTo>
                  <a:pt x="14406" y="8798"/>
                  <a:pt x="14395" y="8815"/>
                  <a:pt x="14407" y="8827"/>
                </a:cubicBezTo>
                <a:lnTo>
                  <a:pt x="14423" y="8843"/>
                </a:lnTo>
                <a:cubicBezTo>
                  <a:pt x="14426" y="8847"/>
                  <a:pt x="14430" y="8849"/>
                  <a:pt x="14434" y="8849"/>
                </a:cubicBezTo>
                <a:cubicBezTo>
                  <a:pt x="14447" y="8849"/>
                  <a:pt x="14459" y="8831"/>
                  <a:pt x="14447" y="8819"/>
                </a:cubicBezTo>
                <a:cubicBezTo>
                  <a:pt x="14441" y="8811"/>
                  <a:pt x="14436" y="8806"/>
                  <a:pt x="14431" y="8803"/>
                </a:cubicBezTo>
                <a:cubicBezTo>
                  <a:pt x="14427" y="8799"/>
                  <a:pt x="14423" y="8798"/>
                  <a:pt x="14419" y="8798"/>
                </a:cubicBezTo>
                <a:close/>
                <a:moveTo>
                  <a:pt x="5851" y="8738"/>
                </a:moveTo>
                <a:cubicBezTo>
                  <a:pt x="5837" y="8738"/>
                  <a:pt x="5823" y="8745"/>
                  <a:pt x="5818" y="8762"/>
                </a:cubicBezTo>
                <a:cubicBezTo>
                  <a:pt x="5812" y="8778"/>
                  <a:pt x="5807" y="8792"/>
                  <a:pt x="5802" y="8806"/>
                </a:cubicBezTo>
                <a:cubicBezTo>
                  <a:pt x="5793" y="8833"/>
                  <a:pt x="5815" y="8850"/>
                  <a:pt x="5836" y="8850"/>
                </a:cubicBezTo>
                <a:cubicBezTo>
                  <a:pt x="5850" y="8850"/>
                  <a:pt x="5864" y="8843"/>
                  <a:pt x="5870" y="8826"/>
                </a:cubicBezTo>
                <a:cubicBezTo>
                  <a:pt x="5875" y="8810"/>
                  <a:pt x="5880" y="8796"/>
                  <a:pt x="5886" y="8782"/>
                </a:cubicBezTo>
                <a:cubicBezTo>
                  <a:pt x="5895" y="8755"/>
                  <a:pt x="5873" y="8738"/>
                  <a:pt x="5851" y="8738"/>
                </a:cubicBezTo>
                <a:close/>
                <a:moveTo>
                  <a:pt x="8622" y="8775"/>
                </a:moveTo>
                <a:cubicBezTo>
                  <a:pt x="8614" y="8775"/>
                  <a:pt x="8606" y="8778"/>
                  <a:pt x="8599" y="8785"/>
                </a:cubicBezTo>
                <a:lnTo>
                  <a:pt x="8583" y="8801"/>
                </a:lnTo>
                <a:cubicBezTo>
                  <a:pt x="8556" y="8825"/>
                  <a:pt x="8581" y="8861"/>
                  <a:pt x="8609" y="8861"/>
                </a:cubicBezTo>
                <a:cubicBezTo>
                  <a:pt x="8617" y="8861"/>
                  <a:pt x="8625" y="8858"/>
                  <a:pt x="8632" y="8851"/>
                </a:cubicBezTo>
                <a:lnTo>
                  <a:pt x="8648" y="8835"/>
                </a:lnTo>
                <a:cubicBezTo>
                  <a:pt x="8674" y="8810"/>
                  <a:pt x="8649" y="8775"/>
                  <a:pt x="8622" y="8775"/>
                </a:cubicBezTo>
                <a:close/>
                <a:moveTo>
                  <a:pt x="11409" y="8735"/>
                </a:moveTo>
                <a:cubicBezTo>
                  <a:pt x="11397" y="8735"/>
                  <a:pt x="11384" y="8739"/>
                  <a:pt x="11373" y="8751"/>
                </a:cubicBezTo>
                <a:lnTo>
                  <a:pt x="11344" y="8780"/>
                </a:lnTo>
                <a:cubicBezTo>
                  <a:pt x="11306" y="8818"/>
                  <a:pt x="11342" y="8872"/>
                  <a:pt x="11383" y="8872"/>
                </a:cubicBezTo>
                <a:cubicBezTo>
                  <a:pt x="11395" y="8872"/>
                  <a:pt x="11407" y="8867"/>
                  <a:pt x="11418" y="8856"/>
                </a:cubicBezTo>
                <a:lnTo>
                  <a:pt x="11448" y="8826"/>
                </a:lnTo>
                <a:cubicBezTo>
                  <a:pt x="11486" y="8788"/>
                  <a:pt x="11450" y="8735"/>
                  <a:pt x="11409" y="8735"/>
                </a:cubicBezTo>
                <a:close/>
                <a:moveTo>
                  <a:pt x="15078" y="8814"/>
                </a:moveTo>
                <a:cubicBezTo>
                  <a:pt x="15032" y="8814"/>
                  <a:pt x="15032" y="8885"/>
                  <a:pt x="15078" y="8885"/>
                </a:cubicBezTo>
                <a:cubicBezTo>
                  <a:pt x="15124" y="8885"/>
                  <a:pt x="15124" y="8814"/>
                  <a:pt x="15078" y="8814"/>
                </a:cubicBezTo>
                <a:close/>
                <a:moveTo>
                  <a:pt x="6673" y="8796"/>
                </a:moveTo>
                <a:cubicBezTo>
                  <a:pt x="6662" y="8796"/>
                  <a:pt x="6652" y="8801"/>
                  <a:pt x="6645" y="8814"/>
                </a:cubicBezTo>
                <a:cubicBezTo>
                  <a:pt x="6640" y="8825"/>
                  <a:pt x="6635" y="8834"/>
                  <a:pt x="6629" y="8845"/>
                </a:cubicBezTo>
                <a:cubicBezTo>
                  <a:pt x="6616" y="8872"/>
                  <a:pt x="6640" y="8898"/>
                  <a:pt x="6663" y="8898"/>
                </a:cubicBezTo>
                <a:cubicBezTo>
                  <a:pt x="6674" y="8898"/>
                  <a:pt x="6685" y="8893"/>
                  <a:pt x="6691" y="8879"/>
                </a:cubicBezTo>
                <a:cubicBezTo>
                  <a:pt x="6697" y="8869"/>
                  <a:pt x="6702" y="8861"/>
                  <a:pt x="6707" y="8850"/>
                </a:cubicBezTo>
                <a:cubicBezTo>
                  <a:pt x="6721" y="8822"/>
                  <a:pt x="6697" y="8796"/>
                  <a:pt x="6673" y="8796"/>
                </a:cubicBezTo>
                <a:close/>
                <a:moveTo>
                  <a:pt x="14523" y="8827"/>
                </a:moveTo>
                <a:cubicBezTo>
                  <a:pt x="14477" y="8827"/>
                  <a:pt x="14477" y="8898"/>
                  <a:pt x="14523" y="8898"/>
                </a:cubicBezTo>
                <a:cubicBezTo>
                  <a:pt x="14568" y="8898"/>
                  <a:pt x="14568" y="8827"/>
                  <a:pt x="14523" y="8827"/>
                </a:cubicBezTo>
                <a:close/>
                <a:moveTo>
                  <a:pt x="1140" y="8830"/>
                </a:moveTo>
                <a:cubicBezTo>
                  <a:pt x="1094" y="8830"/>
                  <a:pt x="1094" y="8900"/>
                  <a:pt x="1140" y="8900"/>
                </a:cubicBezTo>
                <a:lnTo>
                  <a:pt x="1156" y="8900"/>
                </a:lnTo>
                <a:cubicBezTo>
                  <a:pt x="1202" y="8900"/>
                  <a:pt x="1202" y="8830"/>
                  <a:pt x="1156" y="8830"/>
                </a:cubicBezTo>
                <a:close/>
                <a:moveTo>
                  <a:pt x="19450" y="8857"/>
                </a:moveTo>
                <a:cubicBezTo>
                  <a:pt x="19433" y="8857"/>
                  <a:pt x="19415" y="8869"/>
                  <a:pt x="19415" y="8892"/>
                </a:cubicBezTo>
                <a:lnTo>
                  <a:pt x="19415" y="8908"/>
                </a:lnTo>
                <a:cubicBezTo>
                  <a:pt x="19415" y="8930"/>
                  <a:pt x="19433" y="8941"/>
                  <a:pt x="19450" y="8941"/>
                </a:cubicBezTo>
                <a:cubicBezTo>
                  <a:pt x="19468" y="8941"/>
                  <a:pt x="19486" y="8930"/>
                  <a:pt x="19486" y="8908"/>
                </a:cubicBezTo>
                <a:lnTo>
                  <a:pt x="19486" y="8892"/>
                </a:lnTo>
                <a:cubicBezTo>
                  <a:pt x="19486" y="8869"/>
                  <a:pt x="19468" y="8857"/>
                  <a:pt x="19450" y="8857"/>
                </a:cubicBezTo>
                <a:close/>
                <a:moveTo>
                  <a:pt x="16101" y="8879"/>
                </a:moveTo>
                <a:cubicBezTo>
                  <a:pt x="16088" y="8879"/>
                  <a:pt x="16076" y="8898"/>
                  <a:pt x="16088" y="8910"/>
                </a:cubicBezTo>
                <a:cubicBezTo>
                  <a:pt x="16097" y="8920"/>
                  <a:pt x="16107" y="8930"/>
                  <a:pt x="16118" y="8940"/>
                </a:cubicBezTo>
                <a:cubicBezTo>
                  <a:pt x="16121" y="8944"/>
                  <a:pt x="16125" y="8945"/>
                  <a:pt x="16129" y="8945"/>
                </a:cubicBezTo>
                <a:cubicBezTo>
                  <a:pt x="16142" y="8945"/>
                  <a:pt x="16155" y="8927"/>
                  <a:pt x="16143" y="8915"/>
                </a:cubicBezTo>
                <a:lnTo>
                  <a:pt x="16112" y="8885"/>
                </a:lnTo>
                <a:cubicBezTo>
                  <a:pt x="16109" y="8881"/>
                  <a:pt x="16105" y="8879"/>
                  <a:pt x="16101" y="8879"/>
                </a:cubicBezTo>
                <a:close/>
                <a:moveTo>
                  <a:pt x="8540" y="8911"/>
                </a:moveTo>
                <a:cubicBezTo>
                  <a:pt x="8516" y="8911"/>
                  <a:pt x="8516" y="8946"/>
                  <a:pt x="8540" y="8946"/>
                </a:cubicBezTo>
                <a:cubicBezTo>
                  <a:pt x="8563" y="8946"/>
                  <a:pt x="8563" y="8911"/>
                  <a:pt x="8540" y="8911"/>
                </a:cubicBezTo>
                <a:close/>
                <a:moveTo>
                  <a:pt x="24970" y="8936"/>
                </a:moveTo>
                <a:cubicBezTo>
                  <a:pt x="24925" y="8936"/>
                  <a:pt x="24925" y="9007"/>
                  <a:pt x="24970" y="9007"/>
                </a:cubicBezTo>
                <a:cubicBezTo>
                  <a:pt x="25016" y="9007"/>
                  <a:pt x="25016" y="8936"/>
                  <a:pt x="24970" y="8936"/>
                </a:cubicBezTo>
                <a:close/>
                <a:moveTo>
                  <a:pt x="24522" y="8873"/>
                </a:moveTo>
                <a:cubicBezTo>
                  <a:pt x="24481" y="8873"/>
                  <a:pt x="24444" y="8926"/>
                  <a:pt x="24482" y="8963"/>
                </a:cubicBezTo>
                <a:lnTo>
                  <a:pt x="24512" y="8994"/>
                </a:lnTo>
                <a:cubicBezTo>
                  <a:pt x="24523" y="9005"/>
                  <a:pt x="24535" y="9009"/>
                  <a:pt x="24548" y="9009"/>
                </a:cubicBezTo>
                <a:cubicBezTo>
                  <a:pt x="24588" y="9009"/>
                  <a:pt x="24625" y="8956"/>
                  <a:pt x="24587" y="8919"/>
                </a:cubicBezTo>
                <a:lnTo>
                  <a:pt x="24558" y="8889"/>
                </a:lnTo>
                <a:cubicBezTo>
                  <a:pt x="24547" y="8878"/>
                  <a:pt x="24534" y="8873"/>
                  <a:pt x="24522" y="8873"/>
                </a:cubicBezTo>
                <a:close/>
                <a:moveTo>
                  <a:pt x="16385" y="8923"/>
                </a:moveTo>
                <a:cubicBezTo>
                  <a:pt x="16377" y="8923"/>
                  <a:pt x="16368" y="8926"/>
                  <a:pt x="16361" y="8934"/>
                </a:cubicBezTo>
                <a:lnTo>
                  <a:pt x="16345" y="8950"/>
                </a:lnTo>
                <a:cubicBezTo>
                  <a:pt x="16319" y="8975"/>
                  <a:pt x="16344" y="9010"/>
                  <a:pt x="16370" y="9010"/>
                </a:cubicBezTo>
                <a:cubicBezTo>
                  <a:pt x="16379" y="9010"/>
                  <a:pt x="16387" y="9006"/>
                  <a:pt x="16394" y="8999"/>
                </a:cubicBezTo>
                <a:lnTo>
                  <a:pt x="16410" y="8983"/>
                </a:lnTo>
                <a:cubicBezTo>
                  <a:pt x="16435" y="8958"/>
                  <a:pt x="16412" y="8923"/>
                  <a:pt x="16385" y="8923"/>
                </a:cubicBezTo>
                <a:close/>
                <a:moveTo>
                  <a:pt x="7744" y="8888"/>
                </a:moveTo>
                <a:cubicBezTo>
                  <a:pt x="7725" y="8888"/>
                  <a:pt x="7706" y="8898"/>
                  <a:pt x="7697" y="8915"/>
                </a:cubicBezTo>
                <a:cubicBezTo>
                  <a:pt x="7681" y="8941"/>
                  <a:pt x="7692" y="8973"/>
                  <a:pt x="7716" y="8988"/>
                </a:cubicBezTo>
                <a:cubicBezTo>
                  <a:pt x="7732" y="8999"/>
                  <a:pt x="7746" y="9008"/>
                  <a:pt x="7761" y="9019"/>
                </a:cubicBezTo>
                <a:cubicBezTo>
                  <a:pt x="7768" y="9023"/>
                  <a:pt x="7777" y="9026"/>
                  <a:pt x="7785" y="9026"/>
                </a:cubicBezTo>
                <a:cubicBezTo>
                  <a:pt x="7804" y="9026"/>
                  <a:pt x="7824" y="9015"/>
                  <a:pt x="7834" y="8999"/>
                </a:cubicBezTo>
                <a:cubicBezTo>
                  <a:pt x="7850" y="8973"/>
                  <a:pt x="7839" y="8941"/>
                  <a:pt x="7814" y="8926"/>
                </a:cubicBezTo>
                <a:cubicBezTo>
                  <a:pt x="7799" y="8915"/>
                  <a:pt x="7784" y="8906"/>
                  <a:pt x="7770" y="8895"/>
                </a:cubicBezTo>
                <a:cubicBezTo>
                  <a:pt x="7763" y="8890"/>
                  <a:pt x="7754" y="8888"/>
                  <a:pt x="7744" y="8888"/>
                </a:cubicBezTo>
                <a:close/>
                <a:moveTo>
                  <a:pt x="15274" y="8926"/>
                </a:moveTo>
                <a:cubicBezTo>
                  <a:pt x="15251" y="8926"/>
                  <a:pt x="15226" y="8952"/>
                  <a:pt x="15240" y="8979"/>
                </a:cubicBezTo>
                <a:cubicBezTo>
                  <a:pt x="15245" y="8989"/>
                  <a:pt x="15250" y="8999"/>
                  <a:pt x="15255" y="9009"/>
                </a:cubicBezTo>
                <a:cubicBezTo>
                  <a:pt x="15262" y="9022"/>
                  <a:pt x="15272" y="9027"/>
                  <a:pt x="15282" y="9027"/>
                </a:cubicBezTo>
                <a:cubicBezTo>
                  <a:pt x="15305" y="9027"/>
                  <a:pt x="15330" y="9002"/>
                  <a:pt x="15316" y="8974"/>
                </a:cubicBezTo>
                <a:cubicBezTo>
                  <a:pt x="15311" y="8963"/>
                  <a:pt x="15306" y="8955"/>
                  <a:pt x="15300" y="8944"/>
                </a:cubicBezTo>
                <a:cubicBezTo>
                  <a:pt x="15295" y="8932"/>
                  <a:pt x="15284" y="8926"/>
                  <a:pt x="15274" y="8926"/>
                </a:cubicBezTo>
                <a:close/>
                <a:moveTo>
                  <a:pt x="11648" y="8977"/>
                </a:moveTo>
                <a:cubicBezTo>
                  <a:pt x="11603" y="8977"/>
                  <a:pt x="11602" y="9047"/>
                  <a:pt x="11648" y="9047"/>
                </a:cubicBezTo>
                <a:cubicBezTo>
                  <a:pt x="11695" y="9047"/>
                  <a:pt x="11695" y="8977"/>
                  <a:pt x="11648" y="8977"/>
                </a:cubicBezTo>
                <a:close/>
                <a:moveTo>
                  <a:pt x="3814" y="8911"/>
                </a:moveTo>
                <a:cubicBezTo>
                  <a:pt x="3795" y="8911"/>
                  <a:pt x="3776" y="8921"/>
                  <a:pt x="3766" y="8937"/>
                </a:cubicBezTo>
                <a:cubicBezTo>
                  <a:pt x="3751" y="8963"/>
                  <a:pt x="3761" y="8995"/>
                  <a:pt x="3786" y="9010"/>
                </a:cubicBezTo>
                <a:cubicBezTo>
                  <a:pt x="3811" y="9026"/>
                  <a:pt x="3834" y="9042"/>
                  <a:pt x="3860" y="9058"/>
                </a:cubicBezTo>
                <a:cubicBezTo>
                  <a:pt x="3868" y="9062"/>
                  <a:pt x="3877" y="9064"/>
                  <a:pt x="3886" y="9064"/>
                </a:cubicBezTo>
                <a:cubicBezTo>
                  <a:pt x="3905" y="9064"/>
                  <a:pt x="3924" y="9054"/>
                  <a:pt x="3933" y="9039"/>
                </a:cubicBezTo>
                <a:cubicBezTo>
                  <a:pt x="3949" y="9012"/>
                  <a:pt x="3938" y="8981"/>
                  <a:pt x="3913" y="8965"/>
                </a:cubicBezTo>
                <a:cubicBezTo>
                  <a:pt x="3889" y="8950"/>
                  <a:pt x="3865" y="8934"/>
                  <a:pt x="3840" y="8918"/>
                </a:cubicBezTo>
                <a:cubicBezTo>
                  <a:pt x="3832" y="8913"/>
                  <a:pt x="3823" y="8911"/>
                  <a:pt x="3814" y="8911"/>
                </a:cubicBezTo>
                <a:close/>
                <a:moveTo>
                  <a:pt x="7632" y="8938"/>
                </a:moveTo>
                <a:cubicBezTo>
                  <a:pt x="7611" y="8938"/>
                  <a:pt x="7590" y="8955"/>
                  <a:pt x="7597" y="8982"/>
                </a:cubicBezTo>
                <a:cubicBezTo>
                  <a:pt x="7608" y="9024"/>
                  <a:pt x="7635" y="9059"/>
                  <a:pt x="7674" y="9077"/>
                </a:cubicBezTo>
                <a:cubicBezTo>
                  <a:pt x="7680" y="9081"/>
                  <a:pt x="7686" y="9082"/>
                  <a:pt x="7691" y="9082"/>
                </a:cubicBezTo>
                <a:cubicBezTo>
                  <a:pt x="7723" y="9082"/>
                  <a:pt x="7743" y="9036"/>
                  <a:pt x="7708" y="9018"/>
                </a:cubicBezTo>
                <a:cubicBezTo>
                  <a:pt x="7686" y="9005"/>
                  <a:pt x="7671" y="8988"/>
                  <a:pt x="7666" y="8963"/>
                </a:cubicBezTo>
                <a:cubicBezTo>
                  <a:pt x="7660" y="8946"/>
                  <a:pt x="7647" y="8938"/>
                  <a:pt x="7632" y="8938"/>
                </a:cubicBezTo>
                <a:close/>
                <a:moveTo>
                  <a:pt x="4670" y="8945"/>
                </a:moveTo>
                <a:cubicBezTo>
                  <a:pt x="4667" y="8945"/>
                  <a:pt x="4664" y="8946"/>
                  <a:pt x="4661" y="8946"/>
                </a:cubicBezTo>
                <a:cubicBezTo>
                  <a:pt x="4644" y="8952"/>
                  <a:pt x="4630" y="8973"/>
                  <a:pt x="4636" y="8989"/>
                </a:cubicBezTo>
                <a:cubicBezTo>
                  <a:pt x="4646" y="9015"/>
                  <a:pt x="4656" y="9040"/>
                  <a:pt x="4666" y="9065"/>
                </a:cubicBezTo>
                <a:cubicBezTo>
                  <a:pt x="4673" y="9080"/>
                  <a:pt x="4685" y="9090"/>
                  <a:pt x="4700" y="9090"/>
                </a:cubicBezTo>
                <a:cubicBezTo>
                  <a:pt x="4703" y="9090"/>
                  <a:pt x="4706" y="9090"/>
                  <a:pt x="4709" y="9089"/>
                </a:cubicBezTo>
                <a:cubicBezTo>
                  <a:pt x="4727" y="9086"/>
                  <a:pt x="4743" y="9065"/>
                  <a:pt x="4734" y="9046"/>
                </a:cubicBezTo>
                <a:cubicBezTo>
                  <a:pt x="4724" y="9021"/>
                  <a:pt x="4714" y="8997"/>
                  <a:pt x="4704" y="8972"/>
                </a:cubicBezTo>
                <a:cubicBezTo>
                  <a:pt x="4698" y="8956"/>
                  <a:pt x="4686" y="8945"/>
                  <a:pt x="4670" y="8945"/>
                </a:cubicBezTo>
                <a:close/>
                <a:moveTo>
                  <a:pt x="17947" y="8968"/>
                </a:moveTo>
                <a:cubicBezTo>
                  <a:pt x="17942" y="8968"/>
                  <a:pt x="17937" y="8969"/>
                  <a:pt x="17932" y="8971"/>
                </a:cubicBezTo>
                <a:cubicBezTo>
                  <a:pt x="17916" y="8975"/>
                  <a:pt x="17902" y="8981"/>
                  <a:pt x="17887" y="8986"/>
                </a:cubicBezTo>
                <a:cubicBezTo>
                  <a:pt x="17860" y="8995"/>
                  <a:pt x="17843" y="9023"/>
                  <a:pt x="17850" y="9051"/>
                </a:cubicBezTo>
                <a:cubicBezTo>
                  <a:pt x="17855" y="9073"/>
                  <a:pt x="17878" y="9090"/>
                  <a:pt x="17902" y="9090"/>
                </a:cubicBezTo>
                <a:cubicBezTo>
                  <a:pt x="17906" y="9090"/>
                  <a:pt x="17911" y="9090"/>
                  <a:pt x="17916" y="9088"/>
                </a:cubicBezTo>
                <a:cubicBezTo>
                  <a:pt x="17932" y="9082"/>
                  <a:pt x="17946" y="9077"/>
                  <a:pt x="17960" y="9072"/>
                </a:cubicBezTo>
                <a:cubicBezTo>
                  <a:pt x="17988" y="9063"/>
                  <a:pt x="18005" y="9036"/>
                  <a:pt x="17997" y="9007"/>
                </a:cubicBezTo>
                <a:cubicBezTo>
                  <a:pt x="17991" y="8986"/>
                  <a:pt x="17969" y="8968"/>
                  <a:pt x="17947" y="8968"/>
                </a:cubicBezTo>
                <a:close/>
                <a:moveTo>
                  <a:pt x="21973" y="8893"/>
                </a:moveTo>
                <a:cubicBezTo>
                  <a:pt x="21965" y="8893"/>
                  <a:pt x="21957" y="8896"/>
                  <a:pt x="21951" y="8904"/>
                </a:cubicBezTo>
                <a:cubicBezTo>
                  <a:pt x="21910" y="8946"/>
                  <a:pt x="21868" y="8992"/>
                  <a:pt x="21827" y="9036"/>
                </a:cubicBezTo>
                <a:cubicBezTo>
                  <a:pt x="21803" y="9061"/>
                  <a:pt x="21827" y="9097"/>
                  <a:pt x="21854" y="9097"/>
                </a:cubicBezTo>
                <a:cubicBezTo>
                  <a:pt x="21862" y="9097"/>
                  <a:pt x="21870" y="9094"/>
                  <a:pt x="21877" y="9086"/>
                </a:cubicBezTo>
                <a:cubicBezTo>
                  <a:pt x="21918" y="9042"/>
                  <a:pt x="21960" y="8998"/>
                  <a:pt x="22000" y="8953"/>
                </a:cubicBezTo>
                <a:cubicBezTo>
                  <a:pt x="22024" y="8929"/>
                  <a:pt x="22000" y="8893"/>
                  <a:pt x="21973" y="8893"/>
                </a:cubicBezTo>
                <a:close/>
                <a:moveTo>
                  <a:pt x="3289" y="9049"/>
                </a:moveTo>
                <a:cubicBezTo>
                  <a:pt x="3276" y="9049"/>
                  <a:pt x="3264" y="9066"/>
                  <a:pt x="3276" y="9078"/>
                </a:cubicBezTo>
                <a:lnTo>
                  <a:pt x="3292" y="9094"/>
                </a:lnTo>
                <a:cubicBezTo>
                  <a:pt x="3295" y="9098"/>
                  <a:pt x="3299" y="9099"/>
                  <a:pt x="3303" y="9099"/>
                </a:cubicBezTo>
                <a:cubicBezTo>
                  <a:pt x="3316" y="9099"/>
                  <a:pt x="3328" y="9082"/>
                  <a:pt x="3316" y="9070"/>
                </a:cubicBezTo>
                <a:lnTo>
                  <a:pt x="3300" y="9054"/>
                </a:lnTo>
                <a:cubicBezTo>
                  <a:pt x="3297" y="9051"/>
                  <a:pt x="3293" y="9049"/>
                  <a:pt x="3289" y="9049"/>
                </a:cubicBezTo>
                <a:close/>
                <a:moveTo>
                  <a:pt x="9576" y="8968"/>
                </a:moveTo>
                <a:cubicBezTo>
                  <a:pt x="9557" y="8968"/>
                  <a:pt x="9537" y="8977"/>
                  <a:pt x="9528" y="8995"/>
                </a:cubicBezTo>
                <a:cubicBezTo>
                  <a:pt x="9523" y="9005"/>
                  <a:pt x="9518" y="9015"/>
                  <a:pt x="9512" y="9025"/>
                </a:cubicBezTo>
                <a:cubicBezTo>
                  <a:pt x="9500" y="9051"/>
                  <a:pt x="9505" y="9083"/>
                  <a:pt x="9532" y="9098"/>
                </a:cubicBezTo>
                <a:cubicBezTo>
                  <a:pt x="9540" y="9103"/>
                  <a:pt x="9550" y="9106"/>
                  <a:pt x="9559" y="9106"/>
                </a:cubicBezTo>
                <a:cubicBezTo>
                  <a:pt x="9578" y="9106"/>
                  <a:pt x="9597" y="9096"/>
                  <a:pt x="9606" y="9078"/>
                </a:cubicBezTo>
                <a:cubicBezTo>
                  <a:pt x="9611" y="9068"/>
                  <a:pt x="9616" y="9060"/>
                  <a:pt x="9621" y="9049"/>
                </a:cubicBezTo>
                <a:cubicBezTo>
                  <a:pt x="9633" y="9023"/>
                  <a:pt x="9628" y="8989"/>
                  <a:pt x="9601" y="8975"/>
                </a:cubicBezTo>
                <a:cubicBezTo>
                  <a:pt x="9594" y="8970"/>
                  <a:pt x="9585" y="8968"/>
                  <a:pt x="9576" y="8968"/>
                </a:cubicBezTo>
                <a:close/>
                <a:moveTo>
                  <a:pt x="21208" y="9041"/>
                </a:moveTo>
                <a:cubicBezTo>
                  <a:pt x="21162" y="9041"/>
                  <a:pt x="21162" y="9112"/>
                  <a:pt x="21208" y="9112"/>
                </a:cubicBezTo>
                <a:cubicBezTo>
                  <a:pt x="21208" y="9112"/>
                  <a:pt x="21208" y="9112"/>
                  <a:pt x="21209" y="9112"/>
                </a:cubicBezTo>
                <a:cubicBezTo>
                  <a:pt x="21254" y="9112"/>
                  <a:pt x="21254" y="9041"/>
                  <a:pt x="21208" y="9041"/>
                </a:cubicBezTo>
                <a:close/>
                <a:moveTo>
                  <a:pt x="1636" y="9042"/>
                </a:moveTo>
                <a:cubicBezTo>
                  <a:pt x="1591" y="9042"/>
                  <a:pt x="1591" y="9113"/>
                  <a:pt x="1637" y="9113"/>
                </a:cubicBezTo>
                <a:lnTo>
                  <a:pt x="1666" y="9113"/>
                </a:lnTo>
                <a:cubicBezTo>
                  <a:pt x="1712" y="9113"/>
                  <a:pt x="1712" y="9042"/>
                  <a:pt x="1666" y="9042"/>
                </a:cubicBezTo>
                <a:lnTo>
                  <a:pt x="1637" y="9042"/>
                </a:lnTo>
                <a:cubicBezTo>
                  <a:pt x="1636" y="9042"/>
                  <a:pt x="1636" y="9042"/>
                  <a:pt x="1636" y="9042"/>
                </a:cubicBezTo>
                <a:close/>
                <a:moveTo>
                  <a:pt x="23702" y="9001"/>
                </a:moveTo>
                <a:cubicBezTo>
                  <a:pt x="23675" y="9001"/>
                  <a:pt x="23649" y="9018"/>
                  <a:pt x="23649" y="9052"/>
                </a:cubicBezTo>
                <a:lnTo>
                  <a:pt x="23649" y="9068"/>
                </a:lnTo>
                <a:cubicBezTo>
                  <a:pt x="23649" y="9103"/>
                  <a:pt x="23676" y="9121"/>
                  <a:pt x="23703" y="9121"/>
                </a:cubicBezTo>
                <a:cubicBezTo>
                  <a:pt x="23730" y="9121"/>
                  <a:pt x="23757" y="9103"/>
                  <a:pt x="23757" y="9068"/>
                </a:cubicBezTo>
                <a:lnTo>
                  <a:pt x="23757" y="9052"/>
                </a:lnTo>
                <a:cubicBezTo>
                  <a:pt x="23756" y="9018"/>
                  <a:pt x="23729" y="9001"/>
                  <a:pt x="23702" y="9001"/>
                </a:cubicBezTo>
                <a:close/>
                <a:moveTo>
                  <a:pt x="8871" y="9029"/>
                </a:moveTo>
                <a:cubicBezTo>
                  <a:pt x="8844" y="9029"/>
                  <a:pt x="8820" y="9065"/>
                  <a:pt x="8845" y="9089"/>
                </a:cubicBezTo>
                <a:cubicBezTo>
                  <a:pt x="8854" y="9099"/>
                  <a:pt x="8865" y="9109"/>
                  <a:pt x="8876" y="9119"/>
                </a:cubicBezTo>
                <a:cubicBezTo>
                  <a:pt x="8883" y="9127"/>
                  <a:pt x="8891" y="9130"/>
                  <a:pt x="8899" y="9130"/>
                </a:cubicBezTo>
                <a:cubicBezTo>
                  <a:pt x="8926" y="9130"/>
                  <a:pt x="8950" y="9094"/>
                  <a:pt x="8925" y="9070"/>
                </a:cubicBezTo>
                <a:lnTo>
                  <a:pt x="8894" y="9040"/>
                </a:lnTo>
                <a:cubicBezTo>
                  <a:pt x="8887" y="9032"/>
                  <a:pt x="8879" y="9029"/>
                  <a:pt x="8871" y="9029"/>
                </a:cubicBezTo>
                <a:close/>
                <a:moveTo>
                  <a:pt x="17467" y="9015"/>
                </a:moveTo>
                <a:cubicBezTo>
                  <a:pt x="17440" y="9015"/>
                  <a:pt x="17413" y="9032"/>
                  <a:pt x="17413" y="9067"/>
                </a:cubicBezTo>
                <a:lnTo>
                  <a:pt x="17413" y="9083"/>
                </a:lnTo>
                <a:cubicBezTo>
                  <a:pt x="17413" y="9117"/>
                  <a:pt x="17440" y="9135"/>
                  <a:pt x="17467" y="9135"/>
                </a:cubicBezTo>
                <a:cubicBezTo>
                  <a:pt x="17494" y="9135"/>
                  <a:pt x="17520" y="9117"/>
                  <a:pt x="17520" y="9083"/>
                </a:cubicBezTo>
                <a:lnTo>
                  <a:pt x="17520" y="9067"/>
                </a:lnTo>
                <a:cubicBezTo>
                  <a:pt x="17520" y="9032"/>
                  <a:pt x="17494" y="9015"/>
                  <a:pt x="17467" y="9015"/>
                </a:cubicBezTo>
                <a:close/>
                <a:moveTo>
                  <a:pt x="22950" y="9061"/>
                </a:moveTo>
                <a:cubicBezTo>
                  <a:pt x="22923" y="9061"/>
                  <a:pt x="22900" y="9096"/>
                  <a:pt x="22925" y="9120"/>
                </a:cubicBezTo>
                <a:lnTo>
                  <a:pt x="22941" y="9136"/>
                </a:lnTo>
                <a:cubicBezTo>
                  <a:pt x="22948" y="9144"/>
                  <a:pt x="22957" y="9147"/>
                  <a:pt x="22965" y="9147"/>
                </a:cubicBezTo>
                <a:cubicBezTo>
                  <a:pt x="22992" y="9147"/>
                  <a:pt x="23015" y="9112"/>
                  <a:pt x="22990" y="9087"/>
                </a:cubicBezTo>
                <a:lnTo>
                  <a:pt x="22974" y="9071"/>
                </a:lnTo>
                <a:cubicBezTo>
                  <a:pt x="22967" y="9064"/>
                  <a:pt x="22958" y="9061"/>
                  <a:pt x="22950" y="9061"/>
                </a:cubicBezTo>
                <a:close/>
                <a:moveTo>
                  <a:pt x="15107" y="9099"/>
                </a:moveTo>
                <a:cubicBezTo>
                  <a:pt x="15099" y="9099"/>
                  <a:pt x="15091" y="9103"/>
                  <a:pt x="15084" y="9110"/>
                </a:cubicBezTo>
                <a:lnTo>
                  <a:pt x="15068" y="9126"/>
                </a:lnTo>
                <a:cubicBezTo>
                  <a:pt x="15043" y="9151"/>
                  <a:pt x="15067" y="9187"/>
                  <a:pt x="15094" y="9187"/>
                </a:cubicBezTo>
                <a:cubicBezTo>
                  <a:pt x="15102" y="9187"/>
                  <a:pt x="15110" y="9183"/>
                  <a:pt x="15117" y="9176"/>
                </a:cubicBezTo>
                <a:lnTo>
                  <a:pt x="15133" y="9160"/>
                </a:lnTo>
                <a:cubicBezTo>
                  <a:pt x="15159" y="9135"/>
                  <a:pt x="15134" y="9099"/>
                  <a:pt x="15107" y="9099"/>
                </a:cubicBezTo>
                <a:close/>
                <a:moveTo>
                  <a:pt x="6849" y="9116"/>
                </a:moveTo>
                <a:cubicBezTo>
                  <a:pt x="6832" y="9116"/>
                  <a:pt x="6814" y="9128"/>
                  <a:pt x="6814" y="9151"/>
                </a:cubicBezTo>
                <a:lnTo>
                  <a:pt x="6814" y="9166"/>
                </a:lnTo>
                <a:cubicBezTo>
                  <a:pt x="6813" y="9189"/>
                  <a:pt x="6831" y="9201"/>
                  <a:pt x="6849" y="9201"/>
                </a:cubicBezTo>
                <a:cubicBezTo>
                  <a:pt x="6867" y="9201"/>
                  <a:pt x="6885" y="9189"/>
                  <a:pt x="6885" y="9166"/>
                </a:cubicBezTo>
                <a:lnTo>
                  <a:pt x="6885" y="9151"/>
                </a:lnTo>
                <a:cubicBezTo>
                  <a:pt x="6885" y="9128"/>
                  <a:pt x="6867" y="9116"/>
                  <a:pt x="6849" y="9116"/>
                </a:cubicBezTo>
                <a:close/>
                <a:moveTo>
                  <a:pt x="2161" y="9105"/>
                </a:moveTo>
                <a:cubicBezTo>
                  <a:pt x="2144" y="9105"/>
                  <a:pt x="2126" y="9116"/>
                  <a:pt x="2126" y="9139"/>
                </a:cubicBezTo>
                <a:lnTo>
                  <a:pt x="2126" y="9170"/>
                </a:lnTo>
                <a:cubicBezTo>
                  <a:pt x="2126" y="9192"/>
                  <a:pt x="2144" y="9203"/>
                  <a:pt x="2161" y="9203"/>
                </a:cubicBezTo>
                <a:cubicBezTo>
                  <a:pt x="2179" y="9203"/>
                  <a:pt x="2197" y="9192"/>
                  <a:pt x="2197" y="9170"/>
                </a:cubicBezTo>
                <a:lnTo>
                  <a:pt x="2197" y="9139"/>
                </a:lnTo>
                <a:cubicBezTo>
                  <a:pt x="2197" y="9116"/>
                  <a:pt x="2179" y="9105"/>
                  <a:pt x="2161" y="9105"/>
                </a:cubicBezTo>
                <a:close/>
                <a:moveTo>
                  <a:pt x="296" y="9093"/>
                </a:moveTo>
                <a:cubicBezTo>
                  <a:pt x="284" y="9093"/>
                  <a:pt x="272" y="9098"/>
                  <a:pt x="261" y="9109"/>
                </a:cubicBezTo>
                <a:lnTo>
                  <a:pt x="245" y="9125"/>
                </a:lnTo>
                <a:cubicBezTo>
                  <a:pt x="208" y="9163"/>
                  <a:pt x="245" y="9217"/>
                  <a:pt x="285" y="9217"/>
                </a:cubicBezTo>
                <a:cubicBezTo>
                  <a:pt x="297" y="9217"/>
                  <a:pt x="309" y="9212"/>
                  <a:pt x="320" y="9201"/>
                </a:cubicBezTo>
                <a:lnTo>
                  <a:pt x="336" y="9185"/>
                </a:lnTo>
                <a:cubicBezTo>
                  <a:pt x="374" y="9147"/>
                  <a:pt x="337" y="9093"/>
                  <a:pt x="296" y="9093"/>
                </a:cubicBezTo>
                <a:close/>
                <a:moveTo>
                  <a:pt x="20726" y="9112"/>
                </a:moveTo>
                <a:cubicBezTo>
                  <a:pt x="20658" y="9113"/>
                  <a:pt x="20658" y="9219"/>
                  <a:pt x="20726" y="9219"/>
                </a:cubicBezTo>
                <a:cubicBezTo>
                  <a:pt x="20795" y="9219"/>
                  <a:pt x="20795" y="9112"/>
                  <a:pt x="20726" y="9112"/>
                </a:cubicBezTo>
                <a:close/>
                <a:moveTo>
                  <a:pt x="18594" y="9154"/>
                </a:moveTo>
                <a:cubicBezTo>
                  <a:pt x="18548" y="9154"/>
                  <a:pt x="18548" y="9224"/>
                  <a:pt x="18594" y="9224"/>
                </a:cubicBezTo>
                <a:lnTo>
                  <a:pt x="18624" y="9224"/>
                </a:lnTo>
                <a:cubicBezTo>
                  <a:pt x="18625" y="9224"/>
                  <a:pt x="18625" y="9224"/>
                  <a:pt x="18625" y="9224"/>
                </a:cubicBezTo>
                <a:cubicBezTo>
                  <a:pt x="18668" y="9224"/>
                  <a:pt x="18670" y="9154"/>
                  <a:pt x="18624" y="9154"/>
                </a:cubicBezTo>
                <a:close/>
                <a:moveTo>
                  <a:pt x="13210" y="9161"/>
                </a:moveTo>
                <a:cubicBezTo>
                  <a:pt x="13165" y="9161"/>
                  <a:pt x="13165" y="9232"/>
                  <a:pt x="13210" y="9232"/>
                </a:cubicBezTo>
                <a:cubicBezTo>
                  <a:pt x="13257" y="9232"/>
                  <a:pt x="13257" y="9161"/>
                  <a:pt x="13210" y="9161"/>
                </a:cubicBezTo>
                <a:close/>
                <a:moveTo>
                  <a:pt x="15496" y="9146"/>
                </a:moveTo>
                <a:cubicBezTo>
                  <a:pt x="15485" y="9146"/>
                  <a:pt x="15475" y="9151"/>
                  <a:pt x="15468" y="9164"/>
                </a:cubicBezTo>
                <a:cubicBezTo>
                  <a:pt x="15463" y="9175"/>
                  <a:pt x="15458" y="9183"/>
                  <a:pt x="15452" y="9194"/>
                </a:cubicBezTo>
                <a:cubicBezTo>
                  <a:pt x="15438" y="9221"/>
                  <a:pt x="15463" y="9247"/>
                  <a:pt x="15487" y="9247"/>
                </a:cubicBezTo>
                <a:cubicBezTo>
                  <a:pt x="15497" y="9247"/>
                  <a:pt x="15508" y="9242"/>
                  <a:pt x="15514" y="9229"/>
                </a:cubicBezTo>
                <a:cubicBezTo>
                  <a:pt x="15519" y="9219"/>
                  <a:pt x="15525" y="9209"/>
                  <a:pt x="15530" y="9199"/>
                </a:cubicBezTo>
                <a:cubicBezTo>
                  <a:pt x="15544" y="9171"/>
                  <a:pt x="15520" y="9146"/>
                  <a:pt x="15496" y="9146"/>
                </a:cubicBezTo>
                <a:close/>
                <a:moveTo>
                  <a:pt x="13707" y="9144"/>
                </a:moveTo>
                <a:cubicBezTo>
                  <a:pt x="13638" y="9144"/>
                  <a:pt x="13638" y="9251"/>
                  <a:pt x="13707" y="9251"/>
                </a:cubicBezTo>
                <a:cubicBezTo>
                  <a:pt x="13775" y="9251"/>
                  <a:pt x="13776" y="9144"/>
                  <a:pt x="13707" y="9144"/>
                </a:cubicBezTo>
                <a:close/>
                <a:moveTo>
                  <a:pt x="2551" y="9226"/>
                </a:moveTo>
                <a:cubicBezTo>
                  <a:pt x="2542" y="9226"/>
                  <a:pt x="2533" y="9232"/>
                  <a:pt x="2533" y="9244"/>
                </a:cubicBezTo>
                <a:lnTo>
                  <a:pt x="2533" y="9260"/>
                </a:lnTo>
                <a:cubicBezTo>
                  <a:pt x="2533" y="9271"/>
                  <a:pt x="2542" y="9277"/>
                  <a:pt x="2551" y="9277"/>
                </a:cubicBezTo>
                <a:cubicBezTo>
                  <a:pt x="2560" y="9277"/>
                  <a:pt x="2569" y="9271"/>
                  <a:pt x="2569" y="9260"/>
                </a:cubicBezTo>
                <a:lnTo>
                  <a:pt x="2569" y="9244"/>
                </a:lnTo>
                <a:cubicBezTo>
                  <a:pt x="2569" y="9232"/>
                  <a:pt x="2560" y="9226"/>
                  <a:pt x="2551" y="9226"/>
                </a:cubicBezTo>
                <a:close/>
                <a:moveTo>
                  <a:pt x="12581" y="9172"/>
                </a:moveTo>
                <a:cubicBezTo>
                  <a:pt x="12512" y="9172"/>
                  <a:pt x="12512" y="9280"/>
                  <a:pt x="12581" y="9280"/>
                </a:cubicBezTo>
                <a:cubicBezTo>
                  <a:pt x="12649" y="9280"/>
                  <a:pt x="12649" y="9172"/>
                  <a:pt x="12581" y="9172"/>
                </a:cubicBezTo>
                <a:close/>
                <a:moveTo>
                  <a:pt x="18232" y="9214"/>
                </a:moveTo>
                <a:cubicBezTo>
                  <a:pt x="18187" y="9214"/>
                  <a:pt x="18187" y="9285"/>
                  <a:pt x="18233" y="9285"/>
                </a:cubicBezTo>
                <a:cubicBezTo>
                  <a:pt x="18279" y="9285"/>
                  <a:pt x="18279" y="9214"/>
                  <a:pt x="18233" y="9214"/>
                </a:cubicBezTo>
                <a:cubicBezTo>
                  <a:pt x="18232" y="9214"/>
                  <a:pt x="18232" y="9214"/>
                  <a:pt x="18232" y="9214"/>
                </a:cubicBezTo>
                <a:close/>
                <a:moveTo>
                  <a:pt x="11273" y="9185"/>
                </a:moveTo>
                <a:cubicBezTo>
                  <a:pt x="11267" y="9185"/>
                  <a:pt x="11261" y="9186"/>
                  <a:pt x="11255" y="9191"/>
                </a:cubicBezTo>
                <a:cubicBezTo>
                  <a:pt x="11239" y="9201"/>
                  <a:pt x="11224" y="9209"/>
                  <a:pt x="11210" y="9220"/>
                </a:cubicBezTo>
                <a:cubicBezTo>
                  <a:pt x="11178" y="9241"/>
                  <a:pt x="11198" y="9288"/>
                  <a:pt x="11227" y="9288"/>
                </a:cubicBezTo>
                <a:cubicBezTo>
                  <a:pt x="11233" y="9288"/>
                  <a:pt x="11239" y="9286"/>
                  <a:pt x="11245" y="9282"/>
                </a:cubicBezTo>
                <a:cubicBezTo>
                  <a:pt x="11261" y="9271"/>
                  <a:pt x="11276" y="9262"/>
                  <a:pt x="11290" y="9251"/>
                </a:cubicBezTo>
                <a:cubicBezTo>
                  <a:pt x="11322" y="9231"/>
                  <a:pt x="11302" y="9185"/>
                  <a:pt x="11273" y="9185"/>
                </a:cubicBezTo>
                <a:close/>
                <a:moveTo>
                  <a:pt x="22350" y="9210"/>
                </a:moveTo>
                <a:cubicBezTo>
                  <a:pt x="22344" y="9210"/>
                  <a:pt x="22339" y="9212"/>
                  <a:pt x="22333" y="9215"/>
                </a:cubicBezTo>
                <a:cubicBezTo>
                  <a:pt x="22322" y="9220"/>
                  <a:pt x="22313" y="9225"/>
                  <a:pt x="22303" y="9230"/>
                </a:cubicBezTo>
                <a:cubicBezTo>
                  <a:pt x="22266" y="9248"/>
                  <a:pt x="22289" y="9296"/>
                  <a:pt x="22322" y="9296"/>
                </a:cubicBezTo>
                <a:cubicBezTo>
                  <a:pt x="22327" y="9296"/>
                  <a:pt x="22333" y="9295"/>
                  <a:pt x="22338" y="9292"/>
                </a:cubicBezTo>
                <a:cubicBezTo>
                  <a:pt x="22349" y="9287"/>
                  <a:pt x="22358" y="9282"/>
                  <a:pt x="22369" y="9276"/>
                </a:cubicBezTo>
                <a:cubicBezTo>
                  <a:pt x="22403" y="9258"/>
                  <a:pt x="22382" y="9210"/>
                  <a:pt x="22350" y="9210"/>
                </a:cubicBezTo>
                <a:close/>
                <a:moveTo>
                  <a:pt x="8354" y="9212"/>
                </a:moveTo>
                <a:cubicBezTo>
                  <a:pt x="8350" y="9212"/>
                  <a:pt x="8346" y="9212"/>
                  <a:pt x="8342" y="9214"/>
                </a:cubicBezTo>
                <a:cubicBezTo>
                  <a:pt x="8327" y="9219"/>
                  <a:pt x="8312" y="9224"/>
                  <a:pt x="8297" y="9229"/>
                </a:cubicBezTo>
                <a:cubicBezTo>
                  <a:pt x="8258" y="9243"/>
                  <a:pt x="8269" y="9299"/>
                  <a:pt x="8304" y="9299"/>
                </a:cubicBezTo>
                <a:cubicBezTo>
                  <a:pt x="8308" y="9299"/>
                  <a:pt x="8312" y="9299"/>
                  <a:pt x="8316" y="9297"/>
                </a:cubicBezTo>
                <a:cubicBezTo>
                  <a:pt x="8332" y="9292"/>
                  <a:pt x="8346" y="9287"/>
                  <a:pt x="8360" y="9282"/>
                </a:cubicBezTo>
                <a:cubicBezTo>
                  <a:pt x="8400" y="9270"/>
                  <a:pt x="8389" y="9212"/>
                  <a:pt x="8354" y="9212"/>
                </a:cubicBezTo>
                <a:close/>
                <a:moveTo>
                  <a:pt x="10703" y="9152"/>
                </a:moveTo>
                <a:cubicBezTo>
                  <a:pt x="10698" y="9152"/>
                  <a:pt x="10693" y="9152"/>
                  <a:pt x="10688" y="9154"/>
                </a:cubicBezTo>
                <a:cubicBezTo>
                  <a:pt x="10662" y="9161"/>
                  <a:pt x="10642" y="9192"/>
                  <a:pt x="10651" y="9219"/>
                </a:cubicBezTo>
                <a:cubicBezTo>
                  <a:pt x="10656" y="9235"/>
                  <a:pt x="10662" y="9249"/>
                  <a:pt x="10665" y="9264"/>
                </a:cubicBezTo>
                <a:cubicBezTo>
                  <a:pt x="10673" y="9287"/>
                  <a:pt x="10693" y="9302"/>
                  <a:pt x="10717" y="9302"/>
                </a:cubicBezTo>
                <a:cubicBezTo>
                  <a:pt x="10722" y="9302"/>
                  <a:pt x="10726" y="9302"/>
                  <a:pt x="10731" y="9301"/>
                </a:cubicBezTo>
                <a:cubicBezTo>
                  <a:pt x="10757" y="9292"/>
                  <a:pt x="10777" y="9262"/>
                  <a:pt x="10767" y="9235"/>
                </a:cubicBezTo>
                <a:cubicBezTo>
                  <a:pt x="10762" y="9219"/>
                  <a:pt x="10757" y="9204"/>
                  <a:pt x="10753" y="9191"/>
                </a:cubicBezTo>
                <a:cubicBezTo>
                  <a:pt x="10745" y="9167"/>
                  <a:pt x="10725" y="9152"/>
                  <a:pt x="10703" y="9152"/>
                </a:cubicBezTo>
                <a:close/>
                <a:moveTo>
                  <a:pt x="14369" y="9206"/>
                </a:moveTo>
                <a:cubicBezTo>
                  <a:pt x="14328" y="9206"/>
                  <a:pt x="14292" y="9259"/>
                  <a:pt x="14329" y="9296"/>
                </a:cubicBezTo>
                <a:lnTo>
                  <a:pt x="14345" y="9312"/>
                </a:lnTo>
                <a:cubicBezTo>
                  <a:pt x="14356" y="9323"/>
                  <a:pt x="14369" y="9328"/>
                  <a:pt x="14381" y="9328"/>
                </a:cubicBezTo>
                <a:cubicBezTo>
                  <a:pt x="14422" y="9328"/>
                  <a:pt x="14458" y="9275"/>
                  <a:pt x="14420" y="9238"/>
                </a:cubicBezTo>
                <a:lnTo>
                  <a:pt x="14405" y="9222"/>
                </a:lnTo>
                <a:cubicBezTo>
                  <a:pt x="14394" y="9211"/>
                  <a:pt x="14381" y="9206"/>
                  <a:pt x="14369" y="9206"/>
                </a:cubicBezTo>
                <a:close/>
                <a:moveTo>
                  <a:pt x="6297" y="9175"/>
                </a:moveTo>
                <a:cubicBezTo>
                  <a:pt x="6279" y="9175"/>
                  <a:pt x="6263" y="9186"/>
                  <a:pt x="6264" y="9208"/>
                </a:cubicBezTo>
                <a:cubicBezTo>
                  <a:pt x="6266" y="9251"/>
                  <a:pt x="6286" y="9293"/>
                  <a:pt x="6320" y="9324"/>
                </a:cubicBezTo>
                <a:cubicBezTo>
                  <a:pt x="6328" y="9330"/>
                  <a:pt x="6338" y="9333"/>
                  <a:pt x="6347" y="9333"/>
                </a:cubicBezTo>
                <a:cubicBezTo>
                  <a:pt x="6355" y="9333"/>
                  <a:pt x="6363" y="9331"/>
                  <a:pt x="6370" y="9324"/>
                </a:cubicBezTo>
                <a:cubicBezTo>
                  <a:pt x="6383" y="9311"/>
                  <a:pt x="6385" y="9286"/>
                  <a:pt x="6370" y="9274"/>
                </a:cubicBezTo>
                <a:cubicBezTo>
                  <a:pt x="6349" y="9257"/>
                  <a:pt x="6336" y="9236"/>
                  <a:pt x="6335" y="9208"/>
                </a:cubicBezTo>
                <a:cubicBezTo>
                  <a:pt x="6333" y="9186"/>
                  <a:pt x="6315" y="9175"/>
                  <a:pt x="6297" y="9175"/>
                </a:cubicBezTo>
                <a:close/>
                <a:moveTo>
                  <a:pt x="5468" y="9246"/>
                </a:moveTo>
                <a:cubicBezTo>
                  <a:pt x="5456" y="9246"/>
                  <a:pt x="5443" y="9254"/>
                  <a:pt x="5436" y="9265"/>
                </a:cubicBezTo>
                <a:cubicBezTo>
                  <a:pt x="5426" y="9283"/>
                  <a:pt x="5434" y="9302"/>
                  <a:pt x="5450" y="9313"/>
                </a:cubicBezTo>
                <a:cubicBezTo>
                  <a:pt x="5469" y="9329"/>
                  <a:pt x="5489" y="9344"/>
                  <a:pt x="5510" y="9358"/>
                </a:cubicBezTo>
                <a:cubicBezTo>
                  <a:pt x="5514" y="9361"/>
                  <a:pt x="5519" y="9363"/>
                  <a:pt x="5525" y="9363"/>
                </a:cubicBezTo>
                <a:cubicBezTo>
                  <a:pt x="5537" y="9363"/>
                  <a:pt x="5551" y="9355"/>
                  <a:pt x="5558" y="9345"/>
                </a:cubicBezTo>
                <a:cubicBezTo>
                  <a:pt x="5568" y="9327"/>
                  <a:pt x="5561" y="9308"/>
                  <a:pt x="5545" y="9296"/>
                </a:cubicBezTo>
                <a:cubicBezTo>
                  <a:pt x="5525" y="9281"/>
                  <a:pt x="5505" y="9266"/>
                  <a:pt x="5484" y="9251"/>
                </a:cubicBezTo>
                <a:cubicBezTo>
                  <a:pt x="5480" y="9248"/>
                  <a:pt x="5474" y="9246"/>
                  <a:pt x="5468" y="9246"/>
                </a:cubicBezTo>
                <a:close/>
                <a:moveTo>
                  <a:pt x="9530" y="9240"/>
                </a:moveTo>
                <a:cubicBezTo>
                  <a:pt x="9503" y="9240"/>
                  <a:pt x="9476" y="9258"/>
                  <a:pt x="9476" y="9292"/>
                </a:cubicBezTo>
                <a:lnTo>
                  <a:pt x="9476" y="9323"/>
                </a:lnTo>
                <a:cubicBezTo>
                  <a:pt x="9476" y="9357"/>
                  <a:pt x="9503" y="9374"/>
                  <a:pt x="9530" y="9374"/>
                </a:cubicBezTo>
                <a:cubicBezTo>
                  <a:pt x="9557" y="9374"/>
                  <a:pt x="9584" y="9357"/>
                  <a:pt x="9584" y="9323"/>
                </a:cubicBezTo>
                <a:lnTo>
                  <a:pt x="9584" y="9292"/>
                </a:lnTo>
                <a:cubicBezTo>
                  <a:pt x="9584" y="9258"/>
                  <a:pt x="9557" y="9240"/>
                  <a:pt x="9530" y="9240"/>
                </a:cubicBezTo>
                <a:close/>
                <a:moveTo>
                  <a:pt x="7042" y="9312"/>
                </a:moveTo>
                <a:cubicBezTo>
                  <a:pt x="6997" y="9312"/>
                  <a:pt x="6998" y="9382"/>
                  <a:pt x="7043" y="9382"/>
                </a:cubicBezTo>
                <a:lnTo>
                  <a:pt x="7074" y="9382"/>
                </a:lnTo>
                <a:cubicBezTo>
                  <a:pt x="7119" y="9382"/>
                  <a:pt x="7119" y="9312"/>
                  <a:pt x="7074" y="9312"/>
                </a:cubicBezTo>
                <a:lnTo>
                  <a:pt x="7043" y="9312"/>
                </a:lnTo>
                <a:cubicBezTo>
                  <a:pt x="7043" y="9312"/>
                  <a:pt x="7043" y="9312"/>
                  <a:pt x="7042" y="9312"/>
                </a:cubicBezTo>
                <a:close/>
                <a:moveTo>
                  <a:pt x="16939" y="9377"/>
                </a:moveTo>
                <a:cubicBezTo>
                  <a:pt x="16916" y="9377"/>
                  <a:pt x="16916" y="9413"/>
                  <a:pt x="16939" y="9413"/>
                </a:cubicBezTo>
                <a:lnTo>
                  <a:pt x="16955" y="9413"/>
                </a:lnTo>
                <a:cubicBezTo>
                  <a:pt x="16979" y="9413"/>
                  <a:pt x="16979" y="9377"/>
                  <a:pt x="16955" y="9377"/>
                </a:cubicBezTo>
                <a:close/>
                <a:moveTo>
                  <a:pt x="6072" y="9353"/>
                </a:moveTo>
                <a:cubicBezTo>
                  <a:pt x="6029" y="9353"/>
                  <a:pt x="6029" y="9423"/>
                  <a:pt x="6074" y="9423"/>
                </a:cubicBezTo>
                <a:cubicBezTo>
                  <a:pt x="6120" y="9423"/>
                  <a:pt x="6120" y="9353"/>
                  <a:pt x="6074" y="9353"/>
                </a:cubicBezTo>
                <a:cubicBezTo>
                  <a:pt x="6074" y="9353"/>
                  <a:pt x="6073" y="9353"/>
                  <a:pt x="6072" y="9353"/>
                </a:cubicBezTo>
                <a:close/>
                <a:moveTo>
                  <a:pt x="5519" y="9366"/>
                </a:moveTo>
                <a:cubicBezTo>
                  <a:pt x="5473" y="9366"/>
                  <a:pt x="5473" y="9437"/>
                  <a:pt x="5519" y="9437"/>
                </a:cubicBezTo>
                <a:cubicBezTo>
                  <a:pt x="5565" y="9437"/>
                  <a:pt x="5565" y="9366"/>
                  <a:pt x="5519" y="9366"/>
                </a:cubicBezTo>
                <a:close/>
                <a:moveTo>
                  <a:pt x="16491" y="9389"/>
                </a:moveTo>
                <a:cubicBezTo>
                  <a:pt x="16478" y="9389"/>
                  <a:pt x="16467" y="9407"/>
                  <a:pt x="16478" y="9420"/>
                </a:cubicBezTo>
                <a:cubicBezTo>
                  <a:pt x="16487" y="9431"/>
                  <a:pt x="16499" y="9437"/>
                  <a:pt x="16513" y="9437"/>
                </a:cubicBezTo>
                <a:cubicBezTo>
                  <a:pt x="16525" y="9437"/>
                  <a:pt x="16537" y="9432"/>
                  <a:pt x="16546" y="9422"/>
                </a:cubicBezTo>
                <a:cubicBezTo>
                  <a:pt x="16558" y="9409"/>
                  <a:pt x="16546" y="9391"/>
                  <a:pt x="16533" y="9391"/>
                </a:cubicBezTo>
                <a:cubicBezTo>
                  <a:pt x="16529" y="9391"/>
                  <a:pt x="16525" y="9393"/>
                  <a:pt x="16521" y="9397"/>
                </a:cubicBezTo>
                <a:cubicBezTo>
                  <a:pt x="16518" y="9400"/>
                  <a:pt x="16515" y="9401"/>
                  <a:pt x="16512" y="9401"/>
                </a:cubicBezTo>
                <a:cubicBezTo>
                  <a:pt x="16509" y="9401"/>
                  <a:pt x="16506" y="9399"/>
                  <a:pt x="16503" y="9396"/>
                </a:cubicBezTo>
                <a:cubicBezTo>
                  <a:pt x="16499" y="9391"/>
                  <a:pt x="16495" y="9389"/>
                  <a:pt x="16491" y="9389"/>
                </a:cubicBezTo>
                <a:close/>
                <a:moveTo>
                  <a:pt x="19406" y="9380"/>
                </a:moveTo>
                <a:cubicBezTo>
                  <a:pt x="19374" y="9380"/>
                  <a:pt x="19351" y="9427"/>
                  <a:pt x="19388" y="9445"/>
                </a:cubicBezTo>
                <a:cubicBezTo>
                  <a:pt x="19399" y="9450"/>
                  <a:pt x="19407" y="9456"/>
                  <a:pt x="19417" y="9461"/>
                </a:cubicBezTo>
                <a:cubicBezTo>
                  <a:pt x="19423" y="9464"/>
                  <a:pt x="19429" y="9465"/>
                  <a:pt x="19434" y="9465"/>
                </a:cubicBezTo>
                <a:cubicBezTo>
                  <a:pt x="19466" y="9465"/>
                  <a:pt x="19488" y="9418"/>
                  <a:pt x="19453" y="9400"/>
                </a:cubicBezTo>
                <a:cubicBezTo>
                  <a:pt x="19443" y="9395"/>
                  <a:pt x="19433" y="9390"/>
                  <a:pt x="19423" y="9384"/>
                </a:cubicBezTo>
                <a:cubicBezTo>
                  <a:pt x="19417" y="9381"/>
                  <a:pt x="19411" y="9380"/>
                  <a:pt x="19406" y="9380"/>
                </a:cubicBezTo>
                <a:close/>
                <a:moveTo>
                  <a:pt x="822" y="9353"/>
                </a:moveTo>
                <a:cubicBezTo>
                  <a:pt x="804" y="9353"/>
                  <a:pt x="786" y="9362"/>
                  <a:pt x="775" y="9379"/>
                </a:cubicBezTo>
                <a:cubicBezTo>
                  <a:pt x="763" y="9403"/>
                  <a:pt x="769" y="9439"/>
                  <a:pt x="795" y="9452"/>
                </a:cubicBezTo>
                <a:cubicBezTo>
                  <a:pt x="806" y="9458"/>
                  <a:pt x="815" y="9463"/>
                  <a:pt x="826" y="9468"/>
                </a:cubicBezTo>
                <a:cubicBezTo>
                  <a:pt x="834" y="9472"/>
                  <a:pt x="844" y="9474"/>
                  <a:pt x="853" y="9474"/>
                </a:cubicBezTo>
                <a:cubicBezTo>
                  <a:pt x="871" y="9474"/>
                  <a:pt x="889" y="9466"/>
                  <a:pt x="899" y="9448"/>
                </a:cubicBezTo>
                <a:cubicBezTo>
                  <a:pt x="914" y="9424"/>
                  <a:pt x="905" y="9388"/>
                  <a:pt x="879" y="9375"/>
                </a:cubicBezTo>
                <a:cubicBezTo>
                  <a:pt x="869" y="9370"/>
                  <a:pt x="859" y="9364"/>
                  <a:pt x="849" y="9359"/>
                </a:cubicBezTo>
                <a:cubicBezTo>
                  <a:pt x="840" y="9355"/>
                  <a:pt x="831" y="9353"/>
                  <a:pt x="822" y="9353"/>
                </a:cubicBezTo>
                <a:close/>
                <a:moveTo>
                  <a:pt x="10446" y="9394"/>
                </a:moveTo>
                <a:cubicBezTo>
                  <a:pt x="10429" y="9394"/>
                  <a:pt x="10411" y="9405"/>
                  <a:pt x="10411" y="9428"/>
                </a:cubicBezTo>
                <a:lnTo>
                  <a:pt x="10411" y="9444"/>
                </a:lnTo>
                <a:cubicBezTo>
                  <a:pt x="10411" y="9467"/>
                  <a:pt x="10429" y="9479"/>
                  <a:pt x="10446" y="9479"/>
                </a:cubicBezTo>
                <a:cubicBezTo>
                  <a:pt x="10464" y="9479"/>
                  <a:pt x="10481" y="9467"/>
                  <a:pt x="10481" y="9444"/>
                </a:cubicBezTo>
                <a:lnTo>
                  <a:pt x="10481" y="9428"/>
                </a:lnTo>
                <a:cubicBezTo>
                  <a:pt x="10481" y="9405"/>
                  <a:pt x="10464" y="9394"/>
                  <a:pt x="10446" y="9394"/>
                </a:cubicBezTo>
                <a:close/>
                <a:moveTo>
                  <a:pt x="7097" y="9418"/>
                </a:moveTo>
                <a:cubicBezTo>
                  <a:pt x="7084" y="9418"/>
                  <a:pt x="7072" y="9436"/>
                  <a:pt x="7084" y="9448"/>
                </a:cubicBezTo>
                <a:lnTo>
                  <a:pt x="7113" y="9479"/>
                </a:lnTo>
                <a:cubicBezTo>
                  <a:pt x="7117" y="9482"/>
                  <a:pt x="7121" y="9484"/>
                  <a:pt x="7125" y="9484"/>
                </a:cubicBezTo>
                <a:cubicBezTo>
                  <a:pt x="7138" y="9484"/>
                  <a:pt x="7151" y="9466"/>
                  <a:pt x="7139" y="9454"/>
                </a:cubicBezTo>
                <a:lnTo>
                  <a:pt x="7108" y="9423"/>
                </a:lnTo>
                <a:cubicBezTo>
                  <a:pt x="7105" y="9420"/>
                  <a:pt x="7101" y="9418"/>
                  <a:pt x="7097" y="9418"/>
                </a:cubicBezTo>
                <a:close/>
                <a:moveTo>
                  <a:pt x="3602" y="9456"/>
                </a:moveTo>
                <a:cubicBezTo>
                  <a:pt x="3580" y="9456"/>
                  <a:pt x="3580" y="9490"/>
                  <a:pt x="3603" y="9491"/>
                </a:cubicBezTo>
                <a:cubicBezTo>
                  <a:pt x="3627" y="9491"/>
                  <a:pt x="3627" y="9456"/>
                  <a:pt x="3603" y="9456"/>
                </a:cubicBezTo>
                <a:cubicBezTo>
                  <a:pt x="3603" y="9456"/>
                  <a:pt x="3602" y="9456"/>
                  <a:pt x="3602" y="9456"/>
                </a:cubicBezTo>
                <a:close/>
                <a:moveTo>
                  <a:pt x="14310" y="9411"/>
                </a:moveTo>
                <a:cubicBezTo>
                  <a:pt x="14241" y="9411"/>
                  <a:pt x="14241" y="9517"/>
                  <a:pt x="14310" y="9517"/>
                </a:cubicBezTo>
                <a:lnTo>
                  <a:pt x="14326" y="9517"/>
                </a:lnTo>
                <a:cubicBezTo>
                  <a:pt x="14394" y="9516"/>
                  <a:pt x="14394" y="9411"/>
                  <a:pt x="14326" y="9411"/>
                </a:cubicBezTo>
                <a:close/>
                <a:moveTo>
                  <a:pt x="20198" y="9368"/>
                </a:moveTo>
                <a:cubicBezTo>
                  <a:pt x="20194" y="9368"/>
                  <a:pt x="20189" y="9368"/>
                  <a:pt x="20184" y="9370"/>
                </a:cubicBezTo>
                <a:cubicBezTo>
                  <a:pt x="20158" y="9377"/>
                  <a:pt x="20137" y="9407"/>
                  <a:pt x="20148" y="9435"/>
                </a:cubicBezTo>
                <a:cubicBezTo>
                  <a:pt x="20153" y="9450"/>
                  <a:pt x="20158" y="9465"/>
                  <a:pt x="20162" y="9480"/>
                </a:cubicBezTo>
                <a:cubicBezTo>
                  <a:pt x="20170" y="9503"/>
                  <a:pt x="20191" y="9518"/>
                  <a:pt x="20215" y="9518"/>
                </a:cubicBezTo>
                <a:cubicBezTo>
                  <a:pt x="20219" y="9518"/>
                  <a:pt x="20224" y="9518"/>
                  <a:pt x="20228" y="9516"/>
                </a:cubicBezTo>
                <a:cubicBezTo>
                  <a:pt x="20254" y="9508"/>
                  <a:pt x="20275" y="9479"/>
                  <a:pt x="20265" y="9450"/>
                </a:cubicBezTo>
                <a:cubicBezTo>
                  <a:pt x="20260" y="9437"/>
                  <a:pt x="20254" y="9421"/>
                  <a:pt x="20249" y="9406"/>
                </a:cubicBezTo>
                <a:cubicBezTo>
                  <a:pt x="20241" y="9384"/>
                  <a:pt x="20221" y="9368"/>
                  <a:pt x="20198" y="9368"/>
                </a:cubicBezTo>
                <a:close/>
                <a:moveTo>
                  <a:pt x="22841" y="9436"/>
                </a:moveTo>
                <a:cubicBezTo>
                  <a:pt x="22831" y="9436"/>
                  <a:pt x="22820" y="9441"/>
                  <a:pt x="22814" y="9454"/>
                </a:cubicBezTo>
                <a:cubicBezTo>
                  <a:pt x="22809" y="9464"/>
                  <a:pt x="22803" y="9473"/>
                  <a:pt x="22798" y="9484"/>
                </a:cubicBezTo>
                <a:cubicBezTo>
                  <a:pt x="22784" y="9511"/>
                  <a:pt x="22808" y="9537"/>
                  <a:pt x="22831" y="9537"/>
                </a:cubicBezTo>
                <a:cubicBezTo>
                  <a:pt x="22842" y="9537"/>
                  <a:pt x="22852" y="9532"/>
                  <a:pt x="22859" y="9518"/>
                </a:cubicBezTo>
                <a:cubicBezTo>
                  <a:pt x="22864" y="9508"/>
                  <a:pt x="22869" y="9500"/>
                  <a:pt x="22875" y="9489"/>
                </a:cubicBezTo>
                <a:cubicBezTo>
                  <a:pt x="22889" y="9462"/>
                  <a:pt x="22865" y="9436"/>
                  <a:pt x="22841" y="9436"/>
                </a:cubicBezTo>
                <a:close/>
                <a:moveTo>
                  <a:pt x="7380" y="9460"/>
                </a:moveTo>
                <a:cubicBezTo>
                  <a:pt x="7372" y="9460"/>
                  <a:pt x="7364" y="9463"/>
                  <a:pt x="7356" y="9470"/>
                </a:cubicBezTo>
                <a:lnTo>
                  <a:pt x="7341" y="9486"/>
                </a:lnTo>
                <a:cubicBezTo>
                  <a:pt x="7315" y="9511"/>
                  <a:pt x="7340" y="9547"/>
                  <a:pt x="7367" y="9547"/>
                </a:cubicBezTo>
                <a:cubicBezTo>
                  <a:pt x="7375" y="9547"/>
                  <a:pt x="7383" y="9544"/>
                  <a:pt x="7390" y="9536"/>
                </a:cubicBezTo>
                <a:lnTo>
                  <a:pt x="7406" y="9521"/>
                </a:lnTo>
                <a:cubicBezTo>
                  <a:pt x="7431" y="9496"/>
                  <a:pt x="7407" y="9460"/>
                  <a:pt x="7380" y="9460"/>
                </a:cubicBezTo>
                <a:close/>
                <a:moveTo>
                  <a:pt x="18608" y="9548"/>
                </a:moveTo>
                <a:cubicBezTo>
                  <a:pt x="18584" y="9548"/>
                  <a:pt x="18584" y="9583"/>
                  <a:pt x="18608" y="9583"/>
                </a:cubicBezTo>
                <a:cubicBezTo>
                  <a:pt x="18631" y="9583"/>
                  <a:pt x="18631" y="9548"/>
                  <a:pt x="18608" y="9548"/>
                </a:cubicBezTo>
                <a:close/>
                <a:moveTo>
                  <a:pt x="24711" y="9523"/>
                </a:moveTo>
                <a:cubicBezTo>
                  <a:pt x="24668" y="9523"/>
                  <a:pt x="24668" y="9592"/>
                  <a:pt x="24712" y="9594"/>
                </a:cubicBezTo>
                <a:cubicBezTo>
                  <a:pt x="24758" y="9594"/>
                  <a:pt x="24758" y="9523"/>
                  <a:pt x="24712" y="9523"/>
                </a:cubicBezTo>
                <a:cubicBezTo>
                  <a:pt x="24712" y="9523"/>
                  <a:pt x="24711" y="9523"/>
                  <a:pt x="24711" y="9523"/>
                </a:cubicBezTo>
                <a:close/>
                <a:moveTo>
                  <a:pt x="7720" y="9480"/>
                </a:moveTo>
                <a:cubicBezTo>
                  <a:pt x="7699" y="9480"/>
                  <a:pt x="7677" y="9497"/>
                  <a:pt x="7682" y="9524"/>
                </a:cubicBezTo>
                <a:lnTo>
                  <a:pt x="7698" y="9599"/>
                </a:lnTo>
                <a:cubicBezTo>
                  <a:pt x="7702" y="9617"/>
                  <a:pt x="7715" y="9624"/>
                  <a:pt x="7729" y="9624"/>
                </a:cubicBezTo>
                <a:cubicBezTo>
                  <a:pt x="7750" y="9624"/>
                  <a:pt x="7772" y="9607"/>
                  <a:pt x="7766" y="9580"/>
                </a:cubicBezTo>
                <a:lnTo>
                  <a:pt x="7750" y="9506"/>
                </a:lnTo>
                <a:cubicBezTo>
                  <a:pt x="7747" y="9487"/>
                  <a:pt x="7734" y="9480"/>
                  <a:pt x="7720" y="9480"/>
                </a:cubicBezTo>
                <a:close/>
                <a:moveTo>
                  <a:pt x="8943" y="9504"/>
                </a:moveTo>
                <a:cubicBezTo>
                  <a:pt x="8938" y="9504"/>
                  <a:pt x="8933" y="9505"/>
                  <a:pt x="8928" y="9507"/>
                </a:cubicBezTo>
                <a:cubicBezTo>
                  <a:pt x="8912" y="9512"/>
                  <a:pt x="8898" y="9517"/>
                  <a:pt x="8883" y="9523"/>
                </a:cubicBezTo>
                <a:cubicBezTo>
                  <a:pt x="8856" y="9532"/>
                  <a:pt x="8839" y="9559"/>
                  <a:pt x="8846" y="9589"/>
                </a:cubicBezTo>
                <a:cubicBezTo>
                  <a:pt x="8851" y="9610"/>
                  <a:pt x="8873" y="9628"/>
                  <a:pt x="8896" y="9628"/>
                </a:cubicBezTo>
                <a:cubicBezTo>
                  <a:pt x="8901" y="9628"/>
                  <a:pt x="8906" y="9627"/>
                  <a:pt x="8911" y="9625"/>
                </a:cubicBezTo>
                <a:cubicBezTo>
                  <a:pt x="8927" y="9620"/>
                  <a:pt x="8942" y="9615"/>
                  <a:pt x="8956" y="9610"/>
                </a:cubicBezTo>
                <a:cubicBezTo>
                  <a:pt x="8983" y="9600"/>
                  <a:pt x="9001" y="9573"/>
                  <a:pt x="8993" y="9544"/>
                </a:cubicBezTo>
                <a:cubicBezTo>
                  <a:pt x="8987" y="9522"/>
                  <a:pt x="8965" y="9504"/>
                  <a:pt x="8943" y="9504"/>
                </a:cubicBezTo>
                <a:close/>
                <a:moveTo>
                  <a:pt x="12970" y="9431"/>
                </a:moveTo>
                <a:cubicBezTo>
                  <a:pt x="12962" y="9431"/>
                  <a:pt x="12954" y="9434"/>
                  <a:pt x="12946" y="9442"/>
                </a:cubicBezTo>
                <a:cubicBezTo>
                  <a:pt x="12906" y="9485"/>
                  <a:pt x="12864" y="9529"/>
                  <a:pt x="12823" y="9574"/>
                </a:cubicBezTo>
                <a:cubicBezTo>
                  <a:pt x="12799" y="9599"/>
                  <a:pt x="12823" y="9635"/>
                  <a:pt x="12849" y="9635"/>
                </a:cubicBezTo>
                <a:cubicBezTo>
                  <a:pt x="12857" y="9635"/>
                  <a:pt x="12866" y="9631"/>
                  <a:pt x="12873" y="9623"/>
                </a:cubicBezTo>
                <a:cubicBezTo>
                  <a:pt x="12914" y="9580"/>
                  <a:pt x="12956" y="9536"/>
                  <a:pt x="12996" y="9491"/>
                </a:cubicBezTo>
                <a:cubicBezTo>
                  <a:pt x="13020" y="9466"/>
                  <a:pt x="12996" y="9431"/>
                  <a:pt x="12970" y="9431"/>
                </a:cubicBezTo>
                <a:close/>
                <a:moveTo>
                  <a:pt x="24081" y="9532"/>
                </a:moveTo>
                <a:cubicBezTo>
                  <a:pt x="24013" y="9532"/>
                  <a:pt x="24013" y="9639"/>
                  <a:pt x="24081" y="9639"/>
                </a:cubicBezTo>
                <a:cubicBezTo>
                  <a:pt x="24151" y="9639"/>
                  <a:pt x="24151" y="9532"/>
                  <a:pt x="24081" y="9532"/>
                </a:cubicBezTo>
                <a:close/>
                <a:moveTo>
                  <a:pt x="12204" y="9579"/>
                </a:moveTo>
                <a:cubicBezTo>
                  <a:pt x="12158" y="9579"/>
                  <a:pt x="12158" y="9649"/>
                  <a:pt x="12204" y="9649"/>
                </a:cubicBezTo>
                <a:cubicBezTo>
                  <a:pt x="12250" y="9649"/>
                  <a:pt x="12250" y="9579"/>
                  <a:pt x="12204" y="9579"/>
                </a:cubicBezTo>
                <a:close/>
                <a:moveTo>
                  <a:pt x="14697" y="9540"/>
                </a:moveTo>
                <a:cubicBezTo>
                  <a:pt x="14670" y="9540"/>
                  <a:pt x="14644" y="9557"/>
                  <a:pt x="14644" y="9592"/>
                </a:cubicBezTo>
                <a:lnTo>
                  <a:pt x="14644" y="9608"/>
                </a:lnTo>
                <a:cubicBezTo>
                  <a:pt x="14644" y="9643"/>
                  <a:pt x="14670" y="9660"/>
                  <a:pt x="14697" y="9660"/>
                </a:cubicBezTo>
                <a:cubicBezTo>
                  <a:pt x="14724" y="9660"/>
                  <a:pt x="14750" y="9643"/>
                  <a:pt x="14750" y="9608"/>
                </a:cubicBezTo>
                <a:lnTo>
                  <a:pt x="14750" y="9592"/>
                </a:lnTo>
                <a:cubicBezTo>
                  <a:pt x="14750" y="9557"/>
                  <a:pt x="14724" y="9540"/>
                  <a:pt x="14697" y="9540"/>
                </a:cubicBezTo>
                <a:close/>
                <a:moveTo>
                  <a:pt x="1320" y="9548"/>
                </a:moveTo>
                <a:cubicBezTo>
                  <a:pt x="1279" y="9548"/>
                  <a:pt x="1242" y="9601"/>
                  <a:pt x="1280" y="9638"/>
                </a:cubicBezTo>
                <a:lnTo>
                  <a:pt x="1296" y="9654"/>
                </a:lnTo>
                <a:cubicBezTo>
                  <a:pt x="1307" y="9665"/>
                  <a:pt x="1320" y="9670"/>
                  <a:pt x="1332" y="9670"/>
                </a:cubicBezTo>
                <a:cubicBezTo>
                  <a:pt x="1373" y="9670"/>
                  <a:pt x="1409" y="9616"/>
                  <a:pt x="1372" y="9579"/>
                </a:cubicBezTo>
                <a:lnTo>
                  <a:pt x="1356" y="9564"/>
                </a:lnTo>
                <a:cubicBezTo>
                  <a:pt x="1345" y="9553"/>
                  <a:pt x="1332" y="9548"/>
                  <a:pt x="1320" y="9548"/>
                </a:cubicBezTo>
                <a:close/>
                <a:moveTo>
                  <a:pt x="8463" y="9553"/>
                </a:moveTo>
                <a:cubicBezTo>
                  <a:pt x="8437" y="9553"/>
                  <a:pt x="8410" y="9570"/>
                  <a:pt x="8410" y="9604"/>
                </a:cubicBezTo>
                <a:lnTo>
                  <a:pt x="8410" y="9620"/>
                </a:lnTo>
                <a:cubicBezTo>
                  <a:pt x="8410" y="9655"/>
                  <a:pt x="8437" y="9672"/>
                  <a:pt x="8464" y="9672"/>
                </a:cubicBezTo>
                <a:cubicBezTo>
                  <a:pt x="8491" y="9672"/>
                  <a:pt x="8517" y="9655"/>
                  <a:pt x="8517" y="9620"/>
                </a:cubicBezTo>
                <a:lnTo>
                  <a:pt x="8517" y="9604"/>
                </a:lnTo>
                <a:cubicBezTo>
                  <a:pt x="8517" y="9570"/>
                  <a:pt x="8490" y="9553"/>
                  <a:pt x="8463" y="9553"/>
                </a:cubicBezTo>
                <a:close/>
                <a:moveTo>
                  <a:pt x="3740" y="9605"/>
                </a:moveTo>
                <a:cubicBezTo>
                  <a:pt x="3728" y="9605"/>
                  <a:pt x="3716" y="9618"/>
                  <a:pt x="3723" y="9633"/>
                </a:cubicBezTo>
                <a:cubicBezTo>
                  <a:pt x="3729" y="9643"/>
                  <a:pt x="3734" y="9653"/>
                  <a:pt x="3739" y="9663"/>
                </a:cubicBezTo>
                <a:cubicBezTo>
                  <a:pt x="3742" y="9670"/>
                  <a:pt x="3747" y="9672"/>
                  <a:pt x="3753" y="9672"/>
                </a:cubicBezTo>
                <a:cubicBezTo>
                  <a:pt x="3764" y="9672"/>
                  <a:pt x="3777" y="9659"/>
                  <a:pt x="3770" y="9644"/>
                </a:cubicBezTo>
                <a:cubicBezTo>
                  <a:pt x="3763" y="9636"/>
                  <a:pt x="3758" y="9625"/>
                  <a:pt x="3754" y="9615"/>
                </a:cubicBezTo>
                <a:cubicBezTo>
                  <a:pt x="3750" y="9608"/>
                  <a:pt x="3745" y="9605"/>
                  <a:pt x="3740" y="9605"/>
                </a:cubicBezTo>
                <a:close/>
                <a:moveTo>
                  <a:pt x="3227" y="9554"/>
                </a:moveTo>
                <a:cubicBezTo>
                  <a:pt x="3218" y="9554"/>
                  <a:pt x="3208" y="9556"/>
                  <a:pt x="3200" y="9560"/>
                </a:cubicBezTo>
                <a:cubicBezTo>
                  <a:pt x="3189" y="9566"/>
                  <a:pt x="3180" y="9571"/>
                  <a:pt x="3169" y="9576"/>
                </a:cubicBezTo>
                <a:cubicBezTo>
                  <a:pt x="3143" y="9590"/>
                  <a:pt x="3137" y="9625"/>
                  <a:pt x="3150" y="9649"/>
                </a:cubicBezTo>
                <a:cubicBezTo>
                  <a:pt x="3161" y="9667"/>
                  <a:pt x="3179" y="9676"/>
                  <a:pt x="3197" y="9676"/>
                </a:cubicBezTo>
                <a:cubicBezTo>
                  <a:pt x="3206" y="9676"/>
                  <a:pt x="3215" y="9674"/>
                  <a:pt x="3224" y="9669"/>
                </a:cubicBezTo>
                <a:cubicBezTo>
                  <a:pt x="3234" y="9664"/>
                  <a:pt x="3243" y="9659"/>
                  <a:pt x="3253" y="9654"/>
                </a:cubicBezTo>
                <a:cubicBezTo>
                  <a:pt x="3279" y="9641"/>
                  <a:pt x="3287" y="9605"/>
                  <a:pt x="3273" y="9580"/>
                </a:cubicBezTo>
                <a:cubicBezTo>
                  <a:pt x="3262" y="9563"/>
                  <a:pt x="3245" y="9554"/>
                  <a:pt x="3227" y="9554"/>
                </a:cubicBezTo>
                <a:close/>
                <a:moveTo>
                  <a:pt x="4263" y="9570"/>
                </a:moveTo>
                <a:cubicBezTo>
                  <a:pt x="4195" y="9571"/>
                  <a:pt x="4194" y="9678"/>
                  <a:pt x="4263" y="9678"/>
                </a:cubicBezTo>
                <a:lnTo>
                  <a:pt x="4293" y="9678"/>
                </a:lnTo>
                <a:cubicBezTo>
                  <a:pt x="4361" y="9678"/>
                  <a:pt x="4362" y="9570"/>
                  <a:pt x="4293" y="9570"/>
                </a:cubicBezTo>
                <a:close/>
                <a:moveTo>
                  <a:pt x="6277" y="9581"/>
                </a:moveTo>
                <a:cubicBezTo>
                  <a:pt x="6259" y="9581"/>
                  <a:pt x="6242" y="9593"/>
                  <a:pt x="6242" y="9616"/>
                </a:cubicBezTo>
                <a:lnTo>
                  <a:pt x="6242" y="9646"/>
                </a:lnTo>
                <a:cubicBezTo>
                  <a:pt x="6242" y="9669"/>
                  <a:pt x="6259" y="9680"/>
                  <a:pt x="6277" y="9680"/>
                </a:cubicBezTo>
                <a:cubicBezTo>
                  <a:pt x="6294" y="9680"/>
                  <a:pt x="6312" y="9669"/>
                  <a:pt x="6312" y="9646"/>
                </a:cubicBezTo>
                <a:lnTo>
                  <a:pt x="6312" y="9616"/>
                </a:lnTo>
                <a:cubicBezTo>
                  <a:pt x="6312" y="9593"/>
                  <a:pt x="6294" y="9581"/>
                  <a:pt x="6277" y="9581"/>
                </a:cubicBezTo>
                <a:close/>
                <a:moveTo>
                  <a:pt x="15152" y="9567"/>
                </a:moveTo>
                <a:cubicBezTo>
                  <a:pt x="15134" y="9567"/>
                  <a:pt x="15116" y="9578"/>
                  <a:pt x="15116" y="9601"/>
                </a:cubicBezTo>
                <a:lnTo>
                  <a:pt x="15116" y="9646"/>
                </a:lnTo>
                <a:cubicBezTo>
                  <a:pt x="15116" y="9669"/>
                  <a:pt x="15134" y="9680"/>
                  <a:pt x="15152" y="9680"/>
                </a:cubicBezTo>
                <a:cubicBezTo>
                  <a:pt x="15169" y="9680"/>
                  <a:pt x="15187" y="9669"/>
                  <a:pt x="15187" y="9646"/>
                </a:cubicBezTo>
                <a:lnTo>
                  <a:pt x="15187" y="9601"/>
                </a:lnTo>
                <a:cubicBezTo>
                  <a:pt x="15187" y="9578"/>
                  <a:pt x="15169" y="9567"/>
                  <a:pt x="15152" y="9567"/>
                </a:cubicBezTo>
                <a:close/>
                <a:moveTo>
                  <a:pt x="13946" y="9597"/>
                </a:moveTo>
                <a:cubicBezTo>
                  <a:pt x="13919" y="9597"/>
                  <a:pt x="13895" y="9633"/>
                  <a:pt x="13921" y="9658"/>
                </a:cubicBezTo>
                <a:lnTo>
                  <a:pt x="13936" y="9674"/>
                </a:lnTo>
                <a:cubicBezTo>
                  <a:pt x="13944" y="9681"/>
                  <a:pt x="13952" y="9684"/>
                  <a:pt x="13960" y="9684"/>
                </a:cubicBezTo>
                <a:cubicBezTo>
                  <a:pt x="13987" y="9684"/>
                  <a:pt x="14011" y="9648"/>
                  <a:pt x="13986" y="9623"/>
                </a:cubicBezTo>
                <a:lnTo>
                  <a:pt x="13970" y="9608"/>
                </a:lnTo>
                <a:cubicBezTo>
                  <a:pt x="13963" y="9600"/>
                  <a:pt x="13954" y="9597"/>
                  <a:pt x="13946" y="9597"/>
                </a:cubicBezTo>
                <a:close/>
                <a:moveTo>
                  <a:pt x="6102" y="9636"/>
                </a:moveTo>
                <a:cubicBezTo>
                  <a:pt x="6094" y="9636"/>
                  <a:pt x="6086" y="9639"/>
                  <a:pt x="6079" y="9647"/>
                </a:cubicBezTo>
                <a:lnTo>
                  <a:pt x="6064" y="9663"/>
                </a:lnTo>
                <a:cubicBezTo>
                  <a:pt x="6038" y="9688"/>
                  <a:pt x="6063" y="9724"/>
                  <a:pt x="6090" y="9724"/>
                </a:cubicBezTo>
                <a:cubicBezTo>
                  <a:pt x="6095" y="9724"/>
                  <a:pt x="6101" y="9723"/>
                  <a:pt x="6106" y="9720"/>
                </a:cubicBezTo>
                <a:cubicBezTo>
                  <a:pt x="6112" y="9723"/>
                  <a:pt x="6119" y="9724"/>
                  <a:pt x="6126" y="9724"/>
                </a:cubicBezTo>
                <a:cubicBezTo>
                  <a:pt x="6144" y="9724"/>
                  <a:pt x="6162" y="9713"/>
                  <a:pt x="6162" y="9690"/>
                </a:cubicBezTo>
                <a:lnTo>
                  <a:pt x="6162" y="9675"/>
                </a:lnTo>
                <a:cubicBezTo>
                  <a:pt x="6162" y="9652"/>
                  <a:pt x="6144" y="9640"/>
                  <a:pt x="6126" y="9640"/>
                </a:cubicBezTo>
                <a:cubicBezTo>
                  <a:pt x="6124" y="9640"/>
                  <a:pt x="6121" y="9640"/>
                  <a:pt x="6118" y="9641"/>
                </a:cubicBezTo>
                <a:cubicBezTo>
                  <a:pt x="6113" y="9638"/>
                  <a:pt x="6108" y="9636"/>
                  <a:pt x="6102" y="9636"/>
                </a:cubicBezTo>
                <a:close/>
                <a:moveTo>
                  <a:pt x="19762" y="9581"/>
                </a:moveTo>
                <a:cubicBezTo>
                  <a:pt x="19752" y="9581"/>
                  <a:pt x="19742" y="9584"/>
                  <a:pt x="19736" y="9591"/>
                </a:cubicBezTo>
                <a:cubicBezTo>
                  <a:pt x="19721" y="9605"/>
                  <a:pt x="19723" y="9626"/>
                  <a:pt x="19736" y="9641"/>
                </a:cubicBezTo>
                <a:cubicBezTo>
                  <a:pt x="19757" y="9665"/>
                  <a:pt x="19777" y="9690"/>
                  <a:pt x="19798" y="9715"/>
                </a:cubicBezTo>
                <a:cubicBezTo>
                  <a:pt x="19803" y="9722"/>
                  <a:pt x="19812" y="9726"/>
                  <a:pt x="19821" y="9726"/>
                </a:cubicBezTo>
                <a:cubicBezTo>
                  <a:pt x="19831" y="9726"/>
                  <a:pt x="19840" y="9722"/>
                  <a:pt x="19847" y="9715"/>
                </a:cubicBezTo>
                <a:cubicBezTo>
                  <a:pt x="19862" y="9701"/>
                  <a:pt x="19861" y="9680"/>
                  <a:pt x="19847" y="9665"/>
                </a:cubicBezTo>
                <a:cubicBezTo>
                  <a:pt x="19826" y="9641"/>
                  <a:pt x="19807" y="9616"/>
                  <a:pt x="19786" y="9591"/>
                </a:cubicBezTo>
                <a:cubicBezTo>
                  <a:pt x="19780" y="9584"/>
                  <a:pt x="19771" y="9581"/>
                  <a:pt x="19762" y="9581"/>
                </a:cubicBezTo>
                <a:close/>
                <a:moveTo>
                  <a:pt x="5288" y="9605"/>
                </a:moveTo>
                <a:cubicBezTo>
                  <a:pt x="5252" y="9605"/>
                  <a:pt x="5215" y="9644"/>
                  <a:pt x="5238" y="9685"/>
                </a:cubicBezTo>
                <a:cubicBezTo>
                  <a:pt x="5258" y="9721"/>
                  <a:pt x="5290" y="9737"/>
                  <a:pt x="5329" y="9742"/>
                </a:cubicBezTo>
                <a:cubicBezTo>
                  <a:pt x="5331" y="9742"/>
                  <a:pt x="5333" y="9742"/>
                  <a:pt x="5335" y="9742"/>
                </a:cubicBezTo>
                <a:cubicBezTo>
                  <a:pt x="5361" y="9742"/>
                  <a:pt x="5383" y="9714"/>
                  <a:pt x="5383" y="9688"/>
                </a:cubicBezTo>
                <a:cubicBezTo>
                  <a:pt x="5383" y="9658"/>
                  <a:pt x="5361" y="9639"/>
                  <a:pt x="5333" y="9636"/>
                </a:cubicBezTo>
                <a:cubicBezTo>
                  <a:pt x="5331" y="9634"/>
                  <a:pt x="5331" y="9633"/>
                  <a:pt x="5330" y="9632"/>
                </a:cubicBezTo>
                <a:cubicBezTo>
                  <a:pt x="5320" y="9613"/>
                  <a:pt x="5305" y="9605"/>
                  <a:pt x="5288" y="9605"/>
                </a:cubicBezTo>
                <a:close/>
                <a:moveTo>
                  <a:pt x="17870" y="9711"/>
                </a:moveTo>
                <a:cubicBezTo>
                  <a:pt x="17848" y="9711"/>
                  <a:pt x="17846" y="9747"/>
                  <a:pt x="17870" y="9747"/>
                </a:cubicBezTo>
                <a:lnTo>
                  <a:pt x="17886" y="9747"/>
                </a:lnTo>
                <a:cubicBezTo>
                  <a:pt x="17908" y="9746"/>
                  <a:pt x="17909" y="9711"/>
                  <a:pt x="17886" y="9711"/>
                </a:cubicBezTo>
                <a:close/>
                <a:moveTo>
                  <a:pt x="4895" y="9681"/>
                </a:moveTo>
                <a:cubicBezTo>
                  <a:pt x="4849" y="9681"/>
                  <a:pt x="4849" y="9752"/>
                  <a:pt x="4895" y="9752"/>
                </a:cubicBezTo>
                <a:cubicBezTo>
                  <a:pt x="4940" y="9752"/>
                  <a:pt x="4940" y="9681"/>
                  <a:pt x="4895" y="9681"/>
                </a:cubicBezTo>
                <a:close/>
                <a:moveTo>
                  <a:pt x="11722" y="9649"/>
                </a:moveTo>
                <a:cubicBezTo>
                  <a:pt x="11654" y="9649"/>
                  <a:pt x="11654" y="9757"/>
                  <a:pt x="11722" y="9757"/>
                </a:cubicBezTo>
                <a:cubicBezTo>
                  <a:pt x="11791" y="9757"/>
                  <a:pt x="11791" y="9649"/>
                  <a:pt x="11722" y="9649"/>
                </a:cubicBezTo>
                <a:close/>
                <a:moveTo>
                  <a:pt x="9589" y="9693"/>
                </a:moveTo>
                <a:cubicBezTo>
                  <a:pt x="9543" y="9693"/>
                  <a:pt x="9543" y="9764"/>
                  <a:pt x="9589" y="9764"/>
                </a:cubicBezTo>
                <a:lnTo>
                  <a:pt x="9618" y="9764"/>
                </a:lnTo>
                <a:cubicBezTo>
                  <a:pt x="9664" y="9764"/>
                  <a:pt x="9664" y="9693"/>
                  <a:pt x="9618" y="9693"/>
                </a:cubicBezTo>
                <a:close/>
                <a:moveTo>
                  <a:pt x="24441" y="9686"/>
                </a:moveTo>
                <a:cubicBezTo>
                  <a:pt x="24424" y="9686"/>
                  <a:pt x="24406" y="9698"/>
                  <a:pt x="24406" y="9721"/>
                </a:cubicBezTo>
                <a:lnTo>
                  <a:pt x="24406" y="9736"/>
                </a:lnTo>
                <a:cubicBezTo>
                  <a:pt x="24406" y="9759"/>
                  <a:pt x="24424" y="9771"/>
                  <a:pt x="24441" y="9771"/>
                </a:cubicBezTo>
                <a:cubicBezTo>
                  <a:pt x="24459" y="9771"/>
                  <a:pt x="24476" y="9759"/>
                  <a:pt x="24476" y="9736"/>
                </a:cubicBezTo>
                <a:lnTo>
                  <a:pt x="24476" y="9721"/>
                </a:lnTo>
                <a:cubicBezTo>
                  <a:pt x="24476" y="9698"/>
                  <a:pt x="24459" y="9686"/>
                  <a:pt x="24441" y="9686"/>
                </a:cubicBezTo>
                <a:close/>
                <a:moveTo>
                  <a:pt x="21312" y="9673"/>
                </a:moveTo>
                <a:cubicBezTo>
                  <a:pt x="21294" y="9673"/>
                  <a:pt x="21276" y="9685"/>
                  <a:pt x="21276" y="9707"/>
                </a:cubicBezTo>
                <a:lnTo>
                  <a:pt x="21276" y="9737"/>
                </a:lnTo>
                <a:cubicBezTo>
                  <a:pt x="21276" y="9760"/>
                  <a:pt x="21294" y="9772"/>
                  <a:pt x="21312" y="9772"/>
                </a:cubicBezTo>
                <a:cubicBezTo>
                  <a:pt x="21329" y="9772"/>
                  <a:pt x="21347" y="9760"/>
                  <a:pt x="21347" y="9737"/>
                </a:cubicBezTo>
                <a:lnTo>
                  <a:pt x="21347" y="9707"/>
                </a:lnTo>
                <a:cubicBezTo>
                  <a:pt x="21347" y="9685"/>
                  <a:pt x="21329" y="9673"/>
                  <a:pt x="21312" y="9673"/>
                </a:cubicBezTo>
                <a:close/>
                <a:moveTo>
                  <a:pt x="6492" y="9683"/>
                </a:moveTo>
                <a:cubicBezTo>
                  <a:pt x="6481" y="9683"/>
                  <a:pt x="6470" y="9689"/>
                  <a:pt x="6464" y="9702"/>
                </a:cubicBezTo>
                <a:cubicBezTo>
                  <a:pt x="6459" y="9712"/>
                  <a:pt x="6453" y="9722"/>
                  <a:pt x="6448" y="9732"/>
                </a:cubicBezTo>
                <a:cubicBezTo>
                  <a:pt x="6434" y="9760"/>
                  <a:pt x="6459" y="9786"/>
                  <a:pt x="6483" y="9786"/>
                </a:cubicBezTo>
                <a:cubicBezTo>
                  <a:pt x="6493" y="9786"/>
                  <a:pt x="6504" y="9780"/>
                  <a:pt x="6510" y="9768"/>
                </a:cubicBezTo>
                <a:cubicBezTo>
                  <a:pt x="6515" y="9757"/>
                  <a:pt x="6521" y="9748"/>
                  <a:pt x="6526" y="9737"/>
                </a:cubicBezTo>
                <a:cubicBezTo>
                  <a:pt x="6540" y="9709"/>
                  <a:pt x="6515" y="9683"/>
                  <a:pt x="6492" y="9683"/>
                </a:cubicBezTo>
                <a:close/>
                <a:moveTo>
                  <a:pt x="2429" y="9708"/>
                </a:moveTo>
                <a:cubicBezTo>
                  <a:pt x="2423" y="9708"/>
                  <a:pt x="2418" y="9710"/>
                  <a:pt x="2414" y="9715"/>
                </a:cubicBezTo>
                <a:cubicBezTo>
                  <a:pt x="2401" y="9732"/>
                  <a:pt x="2386" y="9746"/>
                  <a:pt x="2366" y="9752"/>
                </a:cubicBezTo>
                <a:cubicBezTo>
                  <a:pt x="2347" y="9759"/>
                  <a:pt x="2353" y="9787"/>
                  <a:pt x="2369" y="9787"/>
                </a:cubicBezTo>
                <a:cubicBezTo>
                  <a:pt x="2371" y="9787"/>
                  <a:pt x="2373" y="9787"/>
                  <a:pt x="2375" y="9786"/>
                </a:cubicBezTo>
                <a:cubicBezTo>
                  <a:pt x="2403" y="9777"/>
                  <a:pt x="2428" y="9758"/>
                  <a:pt x="2444" y="9733"/>
                </a:cubicBezTo>
                <a:cubicBezTo>
                  <a:pt x="2453" y="9721"/>
                  <a:pt x="2441" y="9708"/>
                  <a:pt x="2429" y="9708"/>
                </a:cubicBezTo>
                <a:close/>
                <a:moveTo>
                  <a:pt x="15602" y="9731"/>
                </a:moveTo>
                <a:cubicBezTo>
                  <a:pt x="15556" y="9731"/>
                  <a:pt x="15556" y="9801"/>
                  <a:pt x="15602" y="9801"/>
                </a:cubicBezTo>
                <a:lnTo>
                  <a:pt x="15618" y="9801"/>
                </a:lnTo>
                <a:cubicBezTo>
                  <a:pt x="15619" y="9801"/>
                  <a:pt x="15619" y="9801"/>
                  <a:pt x="15620" y="9801"/>
                </a:cubicBezTo>
                <a:cubicBezTo>
                  <a:pt x="15664" y="9801"/>
                  <a:pt x="15663" y="9732"/>
                  <a:pt x="15618" y="9731"/>
                </a:cubicBezTo>
                <a:close/>
                <a:moveTo>
                  <a:pt x="17194" y="9739"/>
                </a:moveTo>
                <a:cubicBezTo>
                  <a:pt x="17182" y="9739"/>
                  <a:pt x="17170" y="9752"/>
                  <a:pt x="17178" y="9767"/>
                </a:cubicBezTo>
                <a:cubicBezTo>
                  <a:pt x="17183" y="9777"/>
                  <a:pt x="17188" y="9788"/>
                  <a:pt x="17193" y="9796"/>
                </a:cubicBezTo>
                <a:cubicBezTo>
                  <a:pt x="17197" y="9803"/>
                  <a:pt x="17202" y="9805"/>
                  <a:pt x="17207" y="9805"/>
                </a:cubicBezTo>
                <a:cubicBezTo>
                  <a:pt x="17218" y="9805"/>
                  <a:pt x="17230" y="9793"/>
                  <a:pt x="17223" y="9778"/>
                </a:cubicBezTo>
                <a:cubicBezTo>
                  <a:pt x="17218" y="9768"/>
                  <a:pt x="17212" y="9758"/>
                  <a:pt x="17207" y="9748"/>
                </a:cubicBezTo>
                <a:cubicBezTo>
                  <a:pt x="17204" y="9741"/>
                  <a:pt x="17199" y="9739"/>
                  <a:pt x="17194" y="9739"/>
                </a:cubicBezTo>
                <a:close/>
                <a:moveTo>
                  <a:pt x="14552" y="9696"/>
                </a:moveTo>
                <a:cubicBezTo>
                  <a:pt x="14512" y="9696"/>
                  <a:pt x="14475" y="9750"/>
                  <a:pt x="14513" y="9788"/>
                </a:cubicBezTo>
                <a:lnTo>
                  <a:pt x="14528" y="9803"/>
                </a:lnTo>
                <a:cubicBezTo>
                  <a:pt x="14539" y="9814"/>
                  <a:pt x="14552" y="9819"/>
                  <a:pt x="14564" y="9819"/>
                </a:cubicBezTo>
                <a:cubicBezTo>
                  <a:pt x="14605" y="9819"/>
                  <a:pt x="14642" y="9766"/>
                  <a:pt x="14604" y="9728"/>
                </a:cubicBezTo>
                <a:lnTo>
                  <a:pt x="14588" y="9712"/>
                </a:lnTo>
                <a:cubicBezTo>
                  <a:pt x="14577" y="9701"/>
                  <a:pt x="14565" y="9696"/>
                  <a:pt x="14552" y="9696"/>
                </a:cubicBezTo>
                <a:close/>
                <a:moveTo>
                  <a:pt x="20739" y="9682"/>
                </a:moveTo>
                <a:cubicBezTo>
                  <a:pt x="20720" y="9682"/>
                  <a:pt x="20702" y="9691"/>
                  <a:pt x="20693" y="9708"/>
                </a:cubicBezTo>
                <a:cubicBezTo>
                  <a:pt x="20688" y="9720"/>
                  <a:pt x="20683" y="9728"/>
                  <a:pt x="20678" y="9738"/>
                </a:cubicBezTo>
                <a:cubicBezTo>
                  <a:pt x="20664" y="9764"/>
                  <a:pt x="20671" y="9796"/>
                  <a:pt x="20698" y="9812"/>
                </a:cubicBezTo>
                <a:cubicBezTo>
                  <a:pt x="20706" y="9817"/>
                  <a:pt x="20715" y="9819"/>
                  <a:pt x="20725" y="9819"/>
                </a:cubicBezTo>
                <a:cubicBezTo>
                  <a:pt x="20743" y="9819"/>
                  <a:pt x="20762" y="9810"/>
                  <a:pt x="20771" y="9793"/>
                </a:cubicBezTo>
                <a:cubicBezTo>
                  <a:pt x="20776" y="9782"/>
                  <a:pt x="20781" y="9773"/>
                  <a:pt x="20786" y="9763"/>
                </a:cubicBezTo>
                <a:cubicBezTo>
                  <a:pt x="20799" y="9736"/>
                  <a:pt x="20794" y="9705"/>
                  <a:pt x="20767" y="9689"/>
                </a:cubicBezTo>
                <a:cubicBezTo>
                  <a:pt x="20759" y="9684"/>
                  <a:pt x="20749" y="9682"/>
                  <a:pt x="20739" y="9682"/>
                </a:cubicBezTo>
                <a:close/>
                <a:moveTo>
                  <a:pt x="9228" y="9752"/>
                </a:moveTo>
                <a:cubicBezTo>
                  <a:pt x="9182" y="9752"/>
                  <a:pt x="9183" y="9822"/>
                  <a:pt x="9229" y="9822"/>
                </a:cubicBezTo>
                <a:cubicBezTo>
                  <a:pt x="9275" y="9822"/>
                  <a:pt x="9275" y="9752"/>
                  <a:pt x="9229" y="9752"/>
                </a:cubicBezTo>
                <a:cubicBezTo>
                  <a:pt x="9228" y="9752"/>
                  <a:pt x="9228" y="9752"/>
                  <a:pt x="9228" y="9752"/>
                </a:cubicBezTo>
                <a:close/>
                <a:moveTo>
                  <a:pt x="13346" y="9749"/>
                </a:moveTo>
                <a:cubicBezTo>
                  <a:pt x="13340" y="9749"/>
                  <a:pt x="13335" y="9750"/>
                  <a:pt x="13329" y="9753"/>
                </a:cubicBezTo>
                <a:cubicBezTo>
                  <a:pt x="13318" y="9758"/>
                  <a:pt x="13309" y="9764"/>
                  <a:pt x="13298" y="9769"/>
                </a:cubicBezTo>
                <a:cubicBezTo>
                  <a:pt x="13262" y="9787"/>
                  <a:pt x="13285" y="9835"/>
                  <a:pt x="13318" y="9835"/>
                </a:cubicBezTo>
                <a:cubicBezTo>
                  <a:pt x="13323" y="9835"/>
                  <a:pt x="13328" y="9833"/>
                  <a:pt x="13334" y="9831"/>
                </a:cubicBezTo>
                <a:cubicBezTo>
                  <a:pt x="13345" y="9825"/>
                  <a:pt x="13354" y="9820"/>
                  <a:pt x="13364" y="9815"/>
                </a:cubicBezTo>
                <a:cubicBezTo>
                  <a:pt x="13399" y="9797"/>
                  <a:pt x="13378" y="9749"/>
                  <a:pt x="13346" y="9749"/>
                </a:cubicBezTo>
                <a:close/>
                <a:moveTo>
                  <a:pt x="23323" y="9753"/>
                </a:moveTo>
                <a:cubicBezTo>
                  <a:pt x="23315" y="9753"/>
                  <a:pt x="23307" y="9756"/>
                  <a:pt x="23299" y="9764"/>
                </a:cubicBezTo>
                <a:lnTo>
                  <a:pt x="23283" y="9779"/>
                </a:lnTo>
                <a:cubicBezTo>
                  <a:pt x="23258" y="9804"/>
                  <a:pt x="23283" y="9840"/>
                  <a:pt x="23310" y="9840"/>
                </a:cubicBezTo>
                <a:cubicBezTo>
                  <a:pt x="23318" y="9840"/>
                  <a:pt x="23326" y="9837"/>
                  <a:pt x="23333" y="9830"/>
                </a:cubicBezTo>
                <a:lnTo>
                  <a:pt x="23349" y="9814"/>
                </a:lnTo>
                <a:cubicBezTo>
                  <a:pt x="23374" y="9788"/>
                  <a:pt x="23351" y="9753"/>
                  <a:pt x="23323" y="9753"/>
                </a:cubicBezTo>
                <a:close/>
                <a:moveTo>
                  <a:pt x="3501" y="9689"/>
                </a:moveTo>
                <a:cubicBezTo>
                  <a:pt x="3461" y="9689"/>
                  <a:pt x="3424" y="9742"/>
                  <a:pt x="3460" y="9779"/>
                </a:cubicBezTo>
                <a:cubicBezTo>
                  <a:pt x="3486" y="9804"/>
                  <a:pt x="3509" y="9831"/>
                  <a:pt x="3534" y="9856"/>
                </a:cubicBezTo>
                <a:cubicBezTo>
                  <a:pt x="3545" y="9867"/>
                  <a:pt x="3557" y="9872"/>
                  <a:pt x="3570" y="9872"/>
                </a:cubicBezTo>
                <a:cubicBezTo>
                  <a:pt x="3610" y="9872"/>
                  <a:pt x="3647" y="9818"/>
                  <a:pt x="3609" y="9780"/>
                </a:cubicBezTo>
                <a:cubicBezTo>
                  <a:pt x="3585" y="9756"/>
                  <a:pt x="3561" y="9730"/>
                  <a:pt x="3536" y="9705"/>
                </a:cubicBezTo>
                <a:cubicBezTo>
                  <a:pt x="3525" y="9694"/>
                  <a:pt x="3513" y="9689"/>
                  <a:pt x="3501" y="9689"/>
                </a:cubicBezTo>
                <a:close/>
                <a:moveTo>
                  <a:pt x="15842" y="9809"/>
                </a:moveTo>
                <a:cubicBezTo>
                  <a:pt x="15796" y="9809"/>
                  <a:pt x="15796" y="9879"/>
                  <a:pt x="15842" y="9879"/>
                </a:cubicBezTo>
                <a:lnTo>
                  <a:pt x="15858" y="9879"/>
                </a:lnTo>
                <a:cubicBezTo>
                  <a:pt x="15903" y="9879"/>
                  <a:pt x="15903" y="9809"/>
                  <a:pt x="15858" y="9809"/>
                </a:cubicBezTo>
                <a:close/>
                <a:moveTo>
                  <a:pt x="7253" y="9779"/>
                </a:moveTo>
                <a:cubicBezTo>
                  <a:pt x="7232" y="9779"/>
                  <a:pt x="7210" y="9796"/>
                  <a:pt x="7217" y="9822"/>
                </a:cubicBezTo>
                <a:cubicBezTo>
                  <a:pt x="7222" y="9842"/>
                  <a:pt x="7228" y="9862"/>
                  <a:pt x="7233" y="9883"/>
                </a:cubicBezTo>
                <a:cubicBezTo>
                  <a:pt x="7237" y="9901"/>
                  <a:pt x="7251" y="9908"/>
                  <a:pt x="7264" y="9908"/>
                </a:cubicBezTo>
                <a:cubicBezTo>
                  <a:pt x="7285" y="9908"/>
                  <a:pt x="7307" y="9891"/>
                  <a:pt x="7301" y="9864"/>
                </a:cubicBezTo>
                <a:cubicBezTo>
                  <a:pt x="7296" y="9845"/>
                  <a:pt x="7290" y="9825"/>
                  <a:pt x="7285" y="9804"/>
                </a:cubicBezTo>
                <a:cubicBezTo>
                  <a:pt x="7281" y="9786"/>
                  <a:pt x="7267" y="9779"/>
                  <a:pt x="7253" y="9779"/>
                </a:cubicBezTo>
                <a:close/>
                <a:moveTo>
                  <a:pt x="327" y="9867"/>
                </a:moveTo>
                <a:cubicBezTo>
                  <a:pt x="310" y="9867"/>
                  <a:pt x="300" y="9891"/>
                  <a:pt x="318" y="9900"/>
                </a:cubicBezTo>
                <a:cubicBezTo>
                  <a:pt x="328" y="9905"/>
                  <a:pt x="338" y="9910"/>
                  <a:pt x="347" y="9916"/>
                </a:cubicBezTo>
                <a:cubicBezTo>
                  <a:pt x="350" y="9917"/>
                  <a:pt x="353" y="9918"/>
                  <a:pt x="356" y="9918"/>
                </a:cubicBezTo>
                <a:cubicBezTo>
                  <a:pt x="373" y="9918"/>
                  <a:pt x="383" y="9893"/>
                  <a:pt x="366" y="9885"/>
                </a:cubicBezTo>
                <a:cubicBezTo>
                  <a:pt x="355" y="9880"/>
                  <a:pt x="346" y="9875"/>
                  <a:pt x="336" y="9869"/>
                </a:cubicBezTo>
                <a:cubicBezTo>
                  <a:pt x="332" y="9868"/>
                  <a:pt x="330" y="9867"/>
                  <a:pt x="327" y="9867"/>
                </a:cubicBezTo>
                <a:close/>
                <a:moveTo>
                  <a:pt x="7935" y="9916"/>
                </a:moveTo>
                <a:cubicBezTo>
                  <a:pt x="7912" y="9916"/>
                  <a:pt x="7912" y="9951"/>
                  <a:pt x="7935" y="9951"/>
                </a:cubicBezTo>
                <a:lnTo>
                  <a:pt x="7950" y="9951"/>
                </a:lnTo>
                <a:cubicBezTo>
                  <a:pt x="7975" y="9951"/>
                  <a:pt x="7975" y="9916"/>
                  <a:pt x="7950" y="9916"/>
                </a:cubicBezTo>
                <a:close/>
                <a:moveTo>
                  <a:pt x="7487" y="9926"/>
                </a:moveTo>
                <a:cubicBezTo>
                  <a:pt x="7475" y="9926"/>
                  <a:pt x="7463" y="9945"/>
                  <a:pt x="7474" y="9957"/>
                </a:cubicBezTo>
                <a:cubicBezTo>
                  <a:pt x="7482" y="9968"/>
                  <a:pt x="7495" y="9973"/>
                  <a:pt x="7508" y="9973"/>
                </a:cubicBezTo>
                <a:cubicBezTo>
                  <a:pt x="7520" y="9973"/>
                  <a:pt x="7533" y="9968"/>
                  <a:pt x="7542" y="9958"/>
                </a:cubicBezTo>
                <a:cubicBezTo>
                  <a:pt x="7554" y="9946"/>
                  <a:pt x="7542" y="9929"/>
                  <a:pt x="7528" y="9929"/>
                </a:cubicBezTo>
                <a:cubicBezTo>
                  <a:pt x="7524" y="9929"/>
                  <a:pt x="7520" y="9931"/>
                  <a:pt x="7517" y="9934"/>
                </a:cubicBezTo>
                <a:cubicBezTo>
                  <a:pt x="7514" y="9937"/>
                  <a:pt x="7511" y="9939"/>
                  <a:pt x="7509" y="9939"/>
                </a:cubicBezTo>
                <a:cubicBezTo>
                  <a:pt x="7505" y="9939"/>
                  <a:pt x="7502" y="9936"/>
                  <a:pt x="7499" y="9932"/>
                </a:cubicBezTo>
                <a:cubicBezTo>
                  <a:pt x="7496" y="9928"/>
                  <a:pt x="7491" y="9926"/>
                  <a:pt x="7487" y="9926"/>
                </a:cubicBezTo>
                <a:close/>
                <a:moveTo>
                  <a:pt x="24472" y="9792"/>
                </a:moveTo>
                <a:cubicBezTo>
                  <a:pt x="24464" y="9792"/>
                  <a:pt x="24455" y="9795"/>
                  <a:pt x="24448" y="9803"/>
                </a:cubicBezTo>
                <a:cubicBezTo>
                  <a:pt x="24407" y="9846"/>
                  <a:pt x="24365" y="9890"/>
                  <a:pt x="24324" y="9935"/>
                </a:cubicBezTo>
                <a:cubicBezTo>
                  <a:pt x="24300" y="9960"/>
                  <a:pt x="24324" y="9996"/>
                  <a:pt x="24351" y="9996"/>
                </a:cubicBezTo>
                <a:cubicBezTo>
                  <a:pt x="24359" y="9996"/>
                  <a:pt x="24367" y="9993"/>
                  <a:pt x="24375" y="9985"/>
                </a:cubicBezTo>
                <a:cubicBezTo>
                  <a:pt x="24415" y="9942"/>
                  <a:pt x="24456" y="9898"/>
                  <a:pt x="24497" y="9853"/>
                </a:cubicBezTo>
                <a:cubicBezTo>
                  <a:pt x="24521" y="9828"/>
                  <a:pt x="24498" y="9792"/>
                  <a:pt x="24472" y="9792"/>
                </a:cubicBezTo>
                <a:close/>
                <a:moveTo>
                  <a:pt x="10402" y="9918"/>
                </a:moveTo>
                <a:cubicBezTo>
                  <a:pt x="10369" y="9918"/>
                  <a:pt x="10347" y="9966"/>
                  <a:pt x="10384" y="9984"/>
                </a:cubicBezTo>
                <a:cubicBezTo>
                  <a:pt x="10395" y="9989"/>
                  <a:pt x="10403" y="9994"/>
                  <a:pt x="10413" y="9999"/>
                </a:cubicBezTo>
                <a:cubicBezTo>
                  <a:pt x="10419" y="10002"/>
                  <a:pt x="10425" y="10004"/>
                  <a:pt x="10430" y="10004"/>
                </a:cubicBezTo>
                <a:cubicBezTo>
                  <a:pt x="10462" y="10004"/>
                  <a:pt x="10484" y="9956"/>
                  <a:pt x="10449" y="9938"/>
                </a:cubicBezTo>
                <a:cubicBezTo>
                  <a:pt x="10439" y="9932"/>
                  <a:pt x="10429" y="9927"/>
                  <a:pt x="10419" y="9922"/>
                </a:cubicBezTo>
                <a:cubicBezTo>
                  <a:pt x="10413" y="9919"/>
                  <a:pt x="10407" y="9918"/>
                  <a:pt x="10402" y="9918"/>
                </a:cubicBezTo>
                <a:close/>
                <a:moveTo>
                  <a:pt x="5676" y="9890"/>
                </a:moveTo>
                <a:cubicBezTo>
                  <a:pt x="5635" y="9890"/>
                  <a:pt x="5598" y="9943"/>
                  <a:pt x="5635" y="9982"/>
                </a:cubicBezTo>
                <a:cubicBezTo>
                  <a:pt x="5642" y="9987"/>
                  <a:pt x="5647" y="9992"/>
                  <a:pt x="5651" y="9997"/>
                </a:cubicBezTo>
                <a:cubicBezTo>
                  <a:pt x="5662" y="10008"/>
                  <a:pt x="5674" y="10013"/>
                  <a:pt x="5687" y="10013"/>
                </a:cubicBezTo>
                <a:cubicBezTo>
                  <a:pt x="5728" y="10013"/>
                  <a:pt x="5765" y="9960"/>
                  <a:pt x="5727" y="9922"/>
                </a:cubicBezTo>
                <a:lnTo>
                  <a:pt x="5712" y="9906"/>
                </a:lnTo>
                <a:cubicBezTo>
                  <a:pt x="5701" y="9895"/>
                  <a:pt x="5688" y="9890"/>
                  <a:pt x="5676" y="9890"/>
                </a:cubicBezTo>
                <a:close/>
                <a:moveTo>
                  <a:pt x="18516" y="9888"/>
                </a:moveTo>
                <a:cubicBezTo>
                  <a:pt x="18497" y="9888"/>
                  <a:pt x="18478" y="9898"/>
                  <a:pt x="18468" y="9916"/>
                </a:cubicBezTo>
                <a:cubicBezTo>
                  <a:pt x="18453" y="9942"/>
                  <a:pt x="18463" y="9973"/>
                  <a:pt x="18488" y="9989"/>
                </a:cubicBezTo>
                <a:cubicBezTo>
                  <a:pt x="18513" y="10005"/>
                  <a:pt x="18536" y="10020"/>
                  <a:pt x="18562" y="10036"/>
                </a:cubicBezTo>
                <a:cubicBezTo>
                  <a:pt x="18569" y="10041"/>
                  <a:pt x="18578" y="10043"/>
                  <a:pt x="18587" y="10043"/>
                </a:cubicBezTo>
                <a:cubicBezTo>
                  <a:pt x="18606" y="10043"/>
                  <a:pt x="18626" y="10033"/>
                  <a:pt x="18635" y="10016"/>
                </a:cubicBezTo>
                <a:cubicBezTo>
                  <a:pt x="18651" y="9990"/>
                  <a:pt x="18640" y="9958"/>
                  <a:pt x="18615" y="9943"/>
                </a:cubicBezTo>
                <a:cubicBezTo>
                  <a:pt x="18590" y="9927"/>
                  <a:pt x="18567" y="9911"/>
                  <a:pt x="18542" y="9896"/>
                </a:cubicBezTo>
                <a:cubicBezTo>
                  <a:pt x="18534" y="9891"/>
                  <a:pt x="18525" y="9888"/>
                  <a:pt x="18516" y="9888"/>
                </a:cubicBezTo>
                <a:close/>
                <a:moveTo>
                  <a:pt x="5306" y="9948"/>
                </a:moveTo>
                <a:cubicBezTo>
                  <a:pt x="5238" y="9948"/>
                  <a:pt x="5237" y="10056"/>
                  <a:pt x="5306" y="10056"/>
                </a:cubicBezTo>
                <a:lnTo>
                  <a:pt x="5322" y="10056"/>
                </a:lnTo>
                <a:cubicBezTo>
                  <a:pt x="5390" y="10056"/>
                  <a:pt x="5390" y="9948"/>
                  <a:pt x="5322" y="9948"/>
                </a:cubicBezTo>
                <a:close/>
                <a:moveTo>
                  <a:pt x="11195" y="9906"/>
                </a:moveTo>
                <a:cubicBezTo>
                  <a:pt x="11190" y="9906"/>
                  <a:pt x="11185" y="9907"/>
                  <a:pt x="11180" y="9908"/>
                </a:cubicBezTo>
                <a:cubicBezTo>
                  <a:pt x="11154" y="9916"/>
                  <a:pt x="11133" y="9946"/>
                  <a:pt x="11144" y="9973"/>
                </a:cubicBezTo>
                <a:cubicBezTo>
                  <a:pt x="11149" y="9989"/>
                  <a:pt x="11154" y="10004"/>
                  <a:pt x="11158" y="10018"/>
                </a:cubicBezTo>
                <a:cubicBezTo>
                  <a:pt x="11166" y="10041"/>
                  <a:pt x="11187" y="10057"/>
                  <a:pt x="11211" y="10057"/>
                </a:cubicBezTo>
                <a:cubicBezTo>
                  <a:pt x="11215" y="10057"/>
                  <a:pt x="11220" y="10056"/>
                  <a:pt x="11224" y="10055"/>
                </a:cubicBezTo>
                <a:cubicBezTo>
                  <a:pt x="11250" y="10046"/>
                  <a:pt x="11271" y="10016"/>
                  <a:pt x="11261" y="9989"/>
                </a:cubicBezTo>
                <a:cubicBezTo>
                  <a:pt x="11256" y="9974"/>
                  <a:pt x="11250" y="9958"/>
                  <a:pt x="11245" y="9945"/>
                </a:cubicBezTo>
                <a:cubicBezTo>
                  <a:pt x="11237" y="9922"/>
                  <a:pt x="11217" y="9906"/>
                  <a:pt x="11195" y="9906"/>
                </a:cubicBezTo>
                <a:close/>
                <a:moveTo>
                  <a:pt x="22334" y="9916"/>
                </a:moveTo>
                <a:cubicBezTo>
                  <a:pt x="22313" y="9916"/>
                  <a:pt x="22291" y="9933"/>
                  <a:pt x="22298" y="9960"/>
                </a:cubicBezTo>
                <a:cubicBezTo>
                  <a:pt x="22309" y="10001"/>
                  <a:pt x="22337" y="10037"/>
                  <a:pt x="22376" y="10056"/>
                </a:cubicBezTo>
                <a:cubicBezTo>
                  <a:pt x="22382" y="10059"/>
                  <a:pt x="22388" y="10061"/>
                  <a:pt x="22393" y="10061"/>
                </a:cubicBezTo>
                <a:cubicBezTo>
                  <a:pt x="22424" y="10061"/>
                  <a:pt x="22444" y="10013"/>
                  <a:pt x="22410" y="9995"/>
                </a:cubicBezTo>
                <a:cubicBezTo>
                  <a:pt x="22387" y="9984"/>
                  <a:pt x="22372" y="9967"/>
                  <a:pt x="22366" y="9942"/>
                </a:cubicBezTo>
                <a:cubicBezTo>
                  <a:pt x="22362" y="9924"/>
                  <a:pt x="22348" y="9916"/>
                  <a:pt x="22334" y="9916"/>
                </a:cubicBezTo>
                <a:close/>
                <a:moveTo>
                  <a:pt x="19372" y="9924"/>
                </a:moveTo>
                <a:cubicBezTo>
                  <a:pt x="19369" y="9924"/>
                  <a:pt x="19366" y="9924"/>
                  <a:pt x="19363" y="9925"/>
                </a:cubicBezTo>
                <a:cubicBezTo>
                  <a:pt x="19345" y="9930"/>
                  <a:pt x="19332" y="9951"/>
                  <a:pt x="19338" y="9968"/>
                </a:cubicBezTo>
                <a:cubicBezTo>
                  <a:pt x="19348" y="9993"/>
                  <a:pt x="19358" y="10018"/>
                  <a:pt x="19368" y="10042"/>
                </a:cubicBezTo>
                <a:cubicBezTo>
                  <a:pt x="19374" y="10058"/>
                  <a:pt x="19386" y="10069"/>
                  <a:pt x="19402" y="10069"/>
                </a:cubicBezTo>
                <a:cubicBezTo>
                  <a:pt x="19405" y="10069"/>
                  <a:pt x="19408" y="10068"/>
                  <a:pt x="19411" y="10067"/>
                </a:cubicBezTo>
                <a:cubicBezTo>
                  <a:pt x="19428" y="10063"/>
                  <a:pt x="19444" y="10041"/>
                  <a:pt x="19436" y="10024"/>
                </a:cubicBezTo>
                <a:cubicBezTo>
                  <a:pt x="19426" y="9999"/>
                  <a:pt x="19416" y="9974"/>
                  <a:pt x="19406" y="9950"/>
                </a:cubicBezTo>
                <a:cubicBezTo>
                  <a:pt x="19400" y="9934"/>
                  <a:pt x="19388" y="9924"/>
                  <a:pt x="19372" y="9924"/>
                </a:cubicBezTo>
                <a:close/>
                <a:moveTo>
                  <a:pt x="13839" y="9975"/>
                </a:moveTo>
                <a:cubicBezTo>
                  <a:pt x="13828" y="9975"/>
                  <a:pt x="13817" y="9980"/>
                  <a:pt x="13811" y="9993"/>
                </a:cubicBezTo>
                <a:cubicBezTo>
                  <a:pt x="13805" y="10004"/>
                  <a:pt x="13800" y="10013"/>
                  <a:pt x="13795" y="10023"/>
                </a:cubicBezTo>
                <a:cubicBezTo>
                  <a:pt x="13781" y="10050"/>
                  <a:pt x="13805" y="10076"/>
                  <a:pt x="13829" y="10076"/>
                </a:cubicBezTo>
                <a:cubicBezTo>
                  <a:pt x="13839" y="10076"/>
                  <a:pt x="13850" y="10071"/>
                  <a:pt x="13857" y="10058"/>
                </a:cubicBezTo>
                <a:cubicBezTo>
                  <a:pt x="13862" y="10048"/>
                  <a:pt x="13867" y="10039"/>
                  <a:pt x="13873" y="10029"/>
                </a:cubicBezTo>
                <a:cubicBezTo>
                  <a:pt x="13887" y="10001"/>
                  <a:pt x="13862" y="9975"/>
                  <a:pt x="13839" y="9975"/>
                </a:cubicBezTo>
                <a:close/>
                <a:moveTo>
                  <a:pt x="17991" y="10026"/>
                </a:moveTo>
                <a:cubicBezTo>
                  <a:pt x="17977" y="10026"/>
                  <a:pt x="17965" y="10044"/>
                  <a:pt x="17977" y="10056"/>
                </a:cubicBezTo>
                <a:lnTo>
                  <a:pt x="17993" y="10072"/>
                </a:lnTo>
                <a:cubicBezTo>
                  <a:pt x="17996" y="10076"/>
                  <a:pt x="18001" y="10077"/>
                  <a:pt x="18005" y="10077"/>
                </a:cubicBezTo>
                <a:cubicBezTo>
                  <a:pt x="18018" y="10077"/>
                  <a:pt x="18030" y="10059"/>
                  <a:pt x="18018" y="10046"/>
                </a:cubicBezTo>
                <a:lnTo>
                  <a:pt x="18002" y="10031"/>
                </a:lnTo>
                <a:cubicBezTo>
                  <a:pt x="17999" y="10027"/>
                  <a:pt x="17995" y="10026"/>
                  <a:pt x="17991" y="10026"/>
                </a:cubicBezTo>
                <a:close/>
                <a:moveTo>
                  <a:pt x="3059" y="10008"/>
                </a:moveTo>
                <a:cubicBezTo>
                  <a:pt x="3014" y="10008"/>
                  <a:pt x="3014" y="10078"/>
                  <a:pt x="3059" y="10078"/>
                </a:cubicBezTo>
                <a:lnTo>
                  <a:pt x="3075" y="10078"/>
                </a:lnTo>
                <a:cubicBezTo>
                  <a:pt x="3121" y="10078"/>
                  <a:pt x="3121" y="10008"/>
                  <a:pt x="3075" y="10008"/>
                </a:cubicBezTo>
                <a:close/>
                <a:moveTo>
                  <a:pt x="16338" y="10019"/>
                </a:moveTo>
                <a:cubicBezTo>
                  <a:pt x="16292" y="10019"/>
                  <a:pt x="16292" y="10089"/>
                  <a:pt x="16338" y="10089"/>
                </a:cubicBezTo>
                <a:lnTo>
                  <a:pt x="16368" y="10089"/>
                </a:lnTo>
                <a:cubicBezTo>
                  <a:pt x="16414" y="10089"/>
                  <a:pt x="16414" y="10019"/>
                  <a:pt x="16368" y="10019"/>
                </a:cubicBezTo>
                <a:close/>
                <a:moveTo>
                  <a:pt x="6832" y="10033"/>
                </a:moveTo>
                <a:cubicBezTo>
                  <a:pt x="6814" y="10033"/>
                  <a:pt x="6796" y="10044"/>
                  <a:pt x="6796" y="10067"/>
                </a:cubicBezTo>
                <a:lnTo>
                  <a:pt x="6796" y="10083"/>
                </a:lnTo>
                <a:cubicBezTo>
                  <a:pt x="6796" y="10106"/>
                  <a:pt x="6814" y="10118"/>
                  <a:pt x="6831" y="10118"/>
                </a:cubicBezTo>
                <a:cubicBezTo>
                  <a:pt x="6849" y="10118"/>
                  <a:pt x="6866" y="10106"/>
                  <a:pt x="6866" y="10083"/>
                </a:cubicBezTo>
                <a:lnTo>
                  <a:pt x="6866" y="10067"/>
                </a:lnTo>
                <a:cubicBezTo>
                  <a:pt x="6867" y="10044"/>
                  <a:pt x="6849" y="10033"/>
                  <a:pt x="6832" y="10033"/>
                </a:cubicBezTo>
                <a:close/>
                <a:moveTo>
                  <a:pt x="9604" y="10086"/>
                </a:moveTo>
                <a:cubicBezTo>
                  <a:pt x="9579" y="10086"/>
                  <a:pt x="9579" y="10121"/>
                  <a:pt x="9604" y="10121"/>
                </a:cubicBezTo>
                <a:cubicBezTo>
                  <a:pt x="9626" y="10121"/>
                  <a:pt x="9626" y="10086"/>
                  <a:pt x="9604" y="10086"/>
                </a:cubicBezTo>
                <a:close/>
                <a:moveTo>
                  <a:pt x="23471" y="10024"/>
                </a:moveTo>
                <a:cubicBezTo>
                  <a:pt x="23448" y="10024"/>
                  <a:pt x="23423" y="10049"/>
                  <a:pt x="23437" y="10078"/>
                </a:cubicBezTo>
                <a:cubicBezTo>
                  <a:pt x="23442" y="10088"/>
                  <a:pt x="23448" y="10098"/>
                  <a:pt x="23453" y="10108"/>
                </a:cubicBezTo>
                <a:cubicBezTo>
                  <a:pt x="23459" y="10121"/>
                  <a:pt x="23470" y="10126"/>
                  <a:pt x="23480" y="10126"/>
                </a:cubicBezTo>
                <a:cubicBezTo>
                  <a:pt x="23503" y="10126"/>
                  <a:pt x="23527" y="10101"/>
                  <a:pt x="23514" y="10073"/>
                </a:cubicBezTo>
                <a:cubicBezTo>
                  <a:pt x="23508" y="10062"/>
                  <a:pt x="23503" y="10053"/>
                  <a:pt x="23498" y="10042"/>
                </a:cubicBezTo>
                <a:cubicBezTo>
                  <a:pt x="23492" y="10029"/>
                  <a:pt x="23482" y="10024"/>
                  <a:pt x="23471" y="10024"/>
                </a:cubicBezTo>
                <a:close/>
                <a:moveTo>
                  <a:pt x="24439" y="10017"/>
                </a:moveTo>
                <a:cubicBezTo>
                  <a:pt x="24425" y="10017"/>
                  <a:pt x="24411" y="10024"/>
                  <a:pt x="24406" y="10041"/>
                </a:cubicBezTo>
                <a:cubicBezTo>
                  <a:pt x="24401" y="10057"/>
                  <a:pt x="24396" y="10072"/>
                  <a:pt x="24390" y="10086"/>
                </a:cubicBezTo>
                <a:cubicBezTo>
                  <a:pt x="24382" y="10112"/>
                  <a:pt x="24403" y="10130"/>
                  <a:pt x="24425" y="10130"/>
                </a:cubicBezTo>
                <a:cubicBezTo>
                  <a:pt x="24439" y="10130"/>
                  <a:pt x="24453" y="10122"/>
                  <a:pt x="24459" y="10105"/>
                </a:cubicBezTo>
                <a:cubicBezTo>
                  <a:pt x="24464" y="10089"/>
                  <a:pt x="24469" y="10075"/>
                  <a:pt x="24474" y="10061"/>
                </a:cubicBezTo>
                <a:cubicBezTo>
                  <a:pt x="24483" y="10035"/>
                  <a:pt x="24460" y="10017"/>
                  <a:pt x="24439" y="10017"/>
                </a:cubicBezTo>
                <a:close/>
                <a:moveTo>
                  <a:pt x="7899" y="10050"/>
                </a:moveTo>
                <a:cubicBezTo>
                  <a:pt x="7873" y="10050"/>
                  <a:pt x="7848" y="10085"/>
                  <a:pt x="7872" y="10110"/>
                </a:cubicBezTo>
                <a:lnTo>
                  <a:pt x="7888" y="10126"/>
                </a:lnTo>
                <a:cubicBezTo>
                  <a:pt x="7895" y="10134"/>
                  <a:pt x="7904" y="10137"/>
                  <a:pt x="7912" y="10137"/>
                </a:cubicBezTo>
                <a:cubicBezTo>
                  <a:pt x="7939" y="10137"/>
                  <a:pt x="7963" y="10101"/>
                  <a:pt x="7938" y="10077"/>
                </a:cubicBezTo>
                <a:lnTo>
                  <a:pt x="7922" y="10061"/>
                </a:lnTo>
                <a:cubicBezTo>
                  <a:pt x="7915" y="10054"/>
                  <a:pt x="7907" y="10050"/>
                  <a:pt x="7899" y="10050"/>
                </a:cubicBezTo>
                <a:close/>
                <a:moveTo>
                  <a:pt x="86" y="10060"/>
                </a:moveTo>
                <a:cubicBezTo>
                  <a:pt x="58" y="10060"/>
                  <a:pt x="33" y="10095"/>
                  <a:pt x="60" y="10120"/>
                </a:cubicBezTo>
                <a:cubicBezTo>
                  <a:pt x="70" y="10130"/>
                  <a:pt x="81" y="10140"/>
                  <a:pt x="91" y="10149"/>
                </a:cubicBezTo>
                <a:cubicBezTo>
                  <a:pt x="98" y="10156"/>
                  <a:pt x="106" y="10159"/>
                  <a:pt x="114" y="10159"/>
                </a:cubicBezTo>
                <a:cubicBezTo>
                  <a:pt x="142" y="10159"/>
                  <a:pt x="168" y="10123"/>
                  <a:pt x="141" y="10099"/>
                </a:cubicBezTo>
                <a:cubicBezTo>
                  <a:pt x="130" y="10088"/>
                  <a:pt x="120" y="10079"/>
                  <a:pt x="109" y="10071"/>
                </a:cubicBezTo>
                <a:cubicBezTo>
                  <a:pt x="102" y="10063"/>
                  <a:pt x="94" y="10060"/>
                  <a:pt x="86" y="10060"/>
                </a:cubicBezTo>
                <a:close/>
                <a:moveTo>
                  <a:pt x="21550" y="10095"/>
                </a:moveTo>
                <a:cubicBezTo>
                  <a:pt x="21533" y="10095"/>
                  <a:pt x="21515" y="10106"/>
                  <a:pt x="21515" y="10129"/>
                </a:cubicBezTo>
                <a:lnTo>
                  <a:pt x="21515" y="10145"/>
                </a:lnTo>
                <a:cubicBezTo>
                  <a:pt x="21515" y="10168"/>
                  <a:pt x="21532" y="10180"/>
                  <a:pt x="21550" y="10180"/>
                </a:cubicBezTo>
                <a:cubicBezTo>
                  <a:pt x="21567" y="10180"/>
                  <a:pt x="21585" y="10168"/>
                  <a:pt x="21585" y="10145"/>
                </a:cubicBezTo>
                <a:lnTo>
                  <a:pt x="21585" y="10129"/>
                </a:lnTo>
                <a:cubicBezTo>
                  <a:pt x="21585" y="10106"/>
                  <a:pt x="21568" y="10095"/>
                  <a:pt x="21550" y="10095"/>
                </a:cubicBezTo>
                <a:close/>
                <a:moveTo>
                  <a:pt x="16863" y="10082"/>
                </a:moveTo>
                <a:cubicBezTo>
                  <a:pt x="16845" y="10082"/>
                  <a:pt x="16828" y="10093"/>
                  <a:pt x="16828" y="10116"/>
                </a:cubicBezTo>
                <a:lnTo>
                  <a:pt x="16828" y="10146"/>
                </a:lnTo>
                <a:cubicBezTo>
                  <a:pt x="16828" y="10169"/>
                  <a:pt x="16845" y="10181"/>
                  <a:pt x="16863" y="10181"/>
                </a:cubicBezTo>
                <a:cubicBezTo>
                  <a:pt x="16880" y="10181"/>
                  <a:pt x="16898" y="10169"/>
                  <a:pt x="16898" y="10146"/>
                </a:cubicBezTo>
                <a:lnTo>
                  <a:pt x="16898" y="10116"/>
                </a:lnTo>
                <a:cubicBezTo>
                  <a:pt x="16898" y="10093"/>
                  <a:pt x="16880" y="10082"/>
                  <a:pt x="16863" y="10082"/>
                </a:cubicBezTo>
                <a:close/>
                <a:moveTo>
                  <a:pt x="24845" y="10109"/>
                </a:moveTo>
                <a:cubicBezTo>
                  <a:pt x="24840" y="10109"/>
                  <a:pt x="24834" y="10111"/>
                  <a:pt x="24828" y="10114"/>
                </a:cubicBezTo>
                <a:cubicBezTo>
                  <a:pt x="24820" y="10119"/>
                  <a:pt x="24809" y="10124"/>
                  <a:pt x="24799" y="10129"/>
                </a:cubicBezTo>
                <a:cubicBezTo>
                  <a:pt x="24764" y="10147"/>
                  <a:pt x="24785" y="10195"/>
                  <a:pt x="24817" y="10195"/>
                </a:cubicBezTo>
                <a:cubicBezTo>
                  <a:pt x="24822" y="10195"/>
                  <a:pt x="24828" y="10194"/>
                  <a:pt x="24834" y="10191"/>
                </a:cubicBezTo>
                <a:cubicBezTo>
                  <a:pt x="24844" y="10186"/>
                  <a:pt x="24853" y="10181"/>
                  <a:pt x="24864" y="10175"/>
                </a:cubicBezTo>
                <a:cubicBezTo>
                  <a:pt x="24899" y="10156"/>
                  <a:pt x="24878" y="10109"/>
                  <a:pt x="24845" y="10109"/>
                </a:cubicBezTo>
                <a:close/>
                <a:moveTo>
                  <a:pt x="14998" y="10073"/>
                </a:moveTo>
                <a:cubicBezTo>
                  <a:pt x="14986" y="10073"/>
                  <a:pt x="14974" y="10077"/>
                  <a:pt x="14963" y="10088"/>
                </a:cubicBezTo>
                <a:lnTo>
                  <a:pt x="14947" y="10104"/>
                </a:lnTo>
                <a:cubicBezTo>
                  <a:pt x="14910" y="10141"/>
                  <a:pt x="14946" y="10196"/>
                  <a:pt x="14987" y="10196"/>
                </a:cubicBezTo>
                <a:cubicBezTo>
                  <a:pt x="14999" y="10196"/>
                  <a:pt x="15011" y="10191"/>
                  <a:pt x="15022" y="10181"/>
                </a:cubicBezTo>
                <a:lnTo>
                  <a:pt x="15037" y="10165"/>
                </a:lnTo>
                <a:cubicBezTo>
                  <a:pt x="15075" y="10127"/>
                  <a:pt x="15039" y="10073"/>
                  <a:pt x="14998" y="10073"/>
                </a:cubicBezTo>
                <a:close/>
                <a:moveTo>
                  <a:pt x="14519" y="10102"/>
                </a:moveTo>
                <a:cubicBezTo>
                  <a:pt x="14451" y="10102"/>
                  <a:pt x="14450" y="10209"/>
                  <a:pt x="14519" y="10209"/>
                </a:cubicBezTo>
                <a:cubicBezTo>
                  <a:pt x="14588" y="10209"/>
                  <a:pt x="14588" y="10102"/>
                  <a:pt x="14519" y="10102"/>
                </a:cubicBezTo>
                <a:close/>
                <a:moveTo>
                  <a:pt x="6148" y="10104"/>
                </a:moveTo>
                <a:cubicBezTo>
                  <a:pt x="6130" y="10104"/>
                  <a:pt x="6112" y="10116"/>
                  <a:pt x="6112" y="10139"/>
                </a:cubicBezTo>
                <a:lnTo>
                  <a:pt x="6112" y="10183"/>
                </a:lnTo>
                <a:cubicBezTo>
                  <a:pt x="6112" y="10206"/>
                  <a:pt x="6130" y="10217"/>
                  <a:pt x="6148" y="10217"/>
                </a:cubicBezTo>
                <a:cubicBezTo>
                  <a:pt x="6165" y="10217"/>
                  <a:pt x="6183" y="10206"/>
                  <a:pt x="6183" y="10183"/>
                </a:cubicBezTo>
                <a:lnTo>
                  <a:pt x="6183" y="10139"/>
                </a:lnTo>
                <a:cubicBezTo>
                  <a:pt x="6184" y="10116"/>
                  <a:pt x="6166" y="10104"/>
                  <a:pt x="6148" y="10104"/>
                </a:cubicBezTo>
                <a:close/>
                <a:moveTo>
                  <a:pt x="866" y="10120"/>
                </a:moveTo>
                <a:cubicBezTo>
                  <a:pt x="860" y="10120"/>
                  <a:pt x="855" y="10122"/>
                  <a:pt x="849" y="10125"/>
                </a:cubicBezTo>
                <a:cubicBezTo>
                  <a:pt x="833" y="10134"/>
                  <a:pt x="825" y="10158"/>
                  <a:pt x="836" y="10173"/>
                </a:cubicBezTo>
                <a:cubicBezTo>
                  <a:pt x="852" y="10193"/>
                  <a:pt x="867" y="10214"/>
                  <a:pt x="880" y="10234"/>
                </a:cubicBezTo>
                <a:cubicBezTo>
                  <a:pt x="889" y="10245"/>
                  <a:pt x="900" y="10251"/>
                  <a:pt x="912" y="10251"/>
                </a:cubicBezTo>
                <a:cubicBezTo>
                  <a:pt x="917" y="10251"/>
                  <a:pt x="923" y="10250"/>
                  <a:pt x="929" y="10247"/>
                </a:cubicBezTo>
                <a:cubicBezTo>
                  <a:pt x="945" y="10238"/>
                  <a:pt x="954" y="10214"/>
                  <a:pt x="942" y="10198"/>
                </a:cubicBezTo>
                <a:cubicBezTo>
                  <a:pt x="926" y="10178"/>
                  <a:pt x="912" y="10160"/>
                  <a:pt x="898" y="10139"/>
                </a:cubicBezTo>
                <a:cubicBezTo>
                  <a:pt x="889" y="10128"/>
                  <a:pt x="878" y="10120"/>
                  <a:pt x="866" y="10120"/>
                </a:cubicBezTo>
                <a:close/>
                <a:moveTo>
                  <a:pt x="17254" y="10205"/>
                </a:moveTo>
                <a:cubicBezTo>
                  <a:pt x="17245" y="10205"/>
                  <a:pt x="17236" y="10211"/>
                  <a:pt x="17236" y="10222"/>
                </a:cubicBezTo>
                <a:lnTo>
                  <a:pt x="17236" y="10238"/>
                </a:lnTo>
                <a:cubicBezTo>
                  <a:pt x="17236" y="10250"/>
                  <a:pt x="17245" y="10255"/>
                  <a:pt x="17254" y="10255"/>
                </a:cubicBezTo>
                <a:cubicBezTo>
                  <a:pt x="17263" y="10255"/>
                  <a:pt x="17272" y="10250"/>
                  <a:pt x="17272" y="10238"/>
                </a:cubicBezTo>
                <a:lnTo>
                  <a:pt x="17272" y="10222"/>
                </a:lnTo>
                <a:cubicBezTo>
                  <a:pt x="17272" y="10211"/>
                  <a:pt x="17263" y="10205"/>
                  <a:pt x="17254" y="10205"/>
                </a:cubicBezTo>
                <a:close/>
                <a:moveTo>
                  <a:pt x="10757" y="10119"/>
                </a:moveTo>
                <a:cubicBezTo>
                  <a:pt x="10747" y="10119"/>
                  <a:pt x="10738" y="10122"/>
                  <a:pt x="10732" y="10129"/>
                </a:cubicBezTo>
                <a:cubicBezTo>
                  <a:pt x="10717" y="10144"/>
                  <a:pt x="10718" y="10165"/>
                  <a:pt x="10732" y="10178"/>
                </a:cubicBezTo>
                <a:cubicBezTo>
                  <a:pt x="10753" y="10204"/>
                  <a:pt x="10773" y="10229"/>
                  <a:pt x="10794" y="10254"/>
                </a:cubicBezTo>
                <a:cubicBezTo>
                  <a:pt x="10799" y="10261"/>
                  <a:pt x="10808" y="10264"/>
                  <a:pt x="10817" y="10264"/>
                </a:cubicBezTo>
                <a:cubicBezTo>
                  <a:pt x="10827" y="10264"/>
                  <a:pt x="10836" y="10260"/>
                  <a:pt x="10843" y="10254"/>
                </a:cubicBezTo>
                <a:cubicBezTo>
                  <a:pt x="10858" y="10239"/>
                  <a:pt x="10857" y="10218"/>
                  <a:pt x="10843" y="10204"/>
                </a:cubicBezTo>
                <a:cubicBezTo>
                  <a:pt x="10822" y="10178"/>
                  <a:pt x="10803" y="10153"/>
                  <a:pt x="10782" y="10129"/>
                </a:cubicBezTo>
                <a:cubicBezTo>
                  <a:pt x="10776" y="10122"/>
                  <a:pt x="10767" y="10119"/>
                  <a:pt x="10757" y="10119"/>
                </a:cubicBezTo>
                <a:close/>
                <a:moveTo>
                  <a:pt x="2212" y="10121"/>
                </a:moveTo>
                <a:cubicBezTo>
                  <a:pt x="2196" y="10121"/>
                  <a:pt x="2180" y="10129"/>
                  <a:pt x="2169" y="10146"/>
                </a:cubicBezTo>
                <a:cubicBezTo>
                  <a:pt x="2160" y="10162"/>
                  <a:pt x="2151" y="10177"/>
                  <a:pt x="2142" y="10192"/>
                </a:cubicBezTo>
                <a:cubicBezTo>
                  <a:pt x="2117" y="10233"/>
                  <a:pt x="2154" y="10272"/>
                  <a:pt x="2191" y="10272"/>
                </a:cubicBezTo>
                <a:cubicBezTo>
                  <a:pt x="2207" y="10272"/>
                  <a:pt x="2223" y="10265"/>
                  <a:pt x="2234" y="10247"/>
                </a:cubicBezTo>
                <a:cubicBezTo>
                  <a:pt x="2242" y="10231"/>
                  <a:pt x="2252" y="10215"/>
                  <a:pt x="2261" y="10202"/>
                </a:cubicBezTo>
                <a:cubicBezTo>
                  <a:pt x="2286" y="10160"/>
                  <a:pt x="2249" y="10121"/>
                  <a:pt x="2212" y="10121"/>
                </a:cubicBezTo>
                <a:close/>
                <a:moveTo>
                  <a:pt x="23056" y="10190"/>
                </a:moveTo>
                <a:cubicBezTo>
                  <a:pt x="23052" y="10190"/>
                  <a:pt x="23048" y="10191"/>
                  <a:pt x="23044" y="10192"/>
                </a:cubicBezTo>
                <a:cubicBezTo>
                  <a:pt x="23029" y="10197"/>
                  <a:pt x="23014" y="10203"/>
                  <a:pt x="22999" y="10208"/>
                </a:cubicBezTo>
                <a:cubicBezTo>
                  <a:pt x="22960" y="10221"/>
                  <a:pt x="22971" y="10278"/>
                  <a:pt x="23006" y="10278"/>
                </a:cubicBezTo>
                <a:cubicBezTo>
                  <a:pt x="23010" y="10278"/>
                  <a:pt x="23014" y="10277"/>
                  <a:pt x="23018" y="10276"/>
                </a:cubicBezTo>
                <a:cubicBezTo>
                  <a:pt x="23034" y="10271"/>
                  <a:pt x="23047" y="10265"/>
                  <a:pt x="23062" y="10260"/>
                </a:cubicBezTo>
                <a:cubicBezTo>
                  <a:pt x="23103" y="10248"/>
                  <a:pt x="23091" y="10190"/>
                  <a:pt x="23056" y="10190"/>
                </a:cubicBezTo>
                <a:close/>
                <a:moveTo>
                  <a:pt x="8866" y="10249"/>
                </a:moveTo>
                <a:cubicBezTo>
                  <a:pt x="8842" y="10249"/>
                  <a:pt x="8842" y="10283"/>
                  <a:pt x="8866" y="10283"/>
                </a:cubicBezTo>
                <a:lnTo>
                  <a:pt x="8882" y="10283"/>
                </a:lnTo>
                <a:cubicBezTo>
                  <a:pt x="8904" y="10283"/>
                  <a:pt x="8904" y="10249"/>
                  <a:pt x="8882" y="10249"/>
                </a:cubicBezTo>
                <a:close/>
                <a:moveTo>
                  <a:pt x="3796" y="10193"/>
                </a:moveTo>
                <a:cubicBezTo>
                  <a:pt x="3787" y="10193"/>
                  <a:pt x="3779" y="10199"/>
                  <a:pt x="3779" y="10210"/>
                </a:cubicBezTo>
                <a:lnTo>
                  <a:pt x="3779" y="10285"/>
                </a:lnTo>
                <a:cubicBezTo>
                  <a:pt x="3779" y="10297"/>
                  <a:pt x="3788" y="10303"/>
                  <a:pt x="3796" y="10303"/>
                </a:cubicBezTo>
                <a:cubicBezTo>
                  <a:pt x="3805" y="10303"/>
                  <a:pt x="3814" y="10297"/>
                  <a:pt x="3814" y="10285"/>
                </a:cubicBezTo>
                <a:lnTo>
                  <a:pt x="3814" y="10210"/>
                </a:lnTo>
                <a:cubicBezTo>
                  <a:pt x="3814" y="10199"/>
                  <a:pt x="3805" y="10193"/>
                  <a:pt x="3796" y="10193"/>
                </a:cubicBezTo>
                <a:close/>
                <a:moveTo>
                  <a:pt x="12307" y="10211"/>
                </a:moveTo>
                <a:cubicBezTo>
                  <a:pt x="12289" y="10211"/>
                  <a:pt x="12272" y="10222"/>
                  <a:pt x="12272" y="10246"/>
                </a:cubicBezTo>
                <a:lnTo>
                  <a:pt x="12272" y="10276"/>
                </a:lnTo>
                <a:cubicBezTo>
                  <a:pt x="12272" y="10299"/>
                  <a:pt x="12289" y="10310"/>
                  <a:pt x="12307" y="10310"/>
                </a:cubicBezTo>
                <a:cubicBezTo>
                  <a:pt x="12324" y="10310"/>
                  <a:pt x="12342" y="10299"/>
                  <a:pt x="12342" y="10276"/>
                </a:cubicBezTo>
                <a:lnTo>
                  <a:pt x="12342" y="10246"/>
                </a:lnTo>
                <a:cubicBezTo>
                  <a:pt x="12342" y="10222"/>
                  <a:pt x="12324" y="10211"/>
                  <a:pt x="12307" y="10211"/>
                </a:cubicBezTo>
                <a:close/>
                <a:moveTo>
                  <a:pt x="23774" y="10237"/>
                </a:moveTo>
                <a:cubicBezTo>
                  <a:pt x="23769" y="10237"/>
                  <a:pt x="23764" y="10237"/>
                  <a:pt x="23759" y="10238"/>
                </a:cubicBezTo>
                <a:cubicBezTo>
                  <a:pt x="23718" y="10247"/>
                  <a:pt x="23730" y="10306"/>
                  <a:pt x="23768" y="10307"/>
                </a:cubicBezTo>
                <a:cubicBezTo>
                  <a:pt x="23773" y="10317"/>
                  <a:pt x="23785" y="10322"/>
                  <a:pt x="23798" y="10322"/>
                </a:cubicBezTo>
                <a:cubicBezTo>
                  <a:pt x="23804" y="10322"/>
                  <a:pt x="23810" y="10320"/>
                  <a:pt x="23815" y="10318"/>
                </a:cubicBezTo>
                <a:cubicBezTo>
                  <a:pt x="23833" y="10307"/>
                  <a:pt x="23836" y="10286"/>
                  <a:pt x="23828" y="10270"/>
                </a:cubicBezTo>
                <a:cubicBezTo>
                  <a:pt x="23818" y="10247"/>
                  <a:pt x="23797" y="10237"/>
                  <a:pt x="23774" y="10237"/>
                </a:cubicBezTo>
                <a:close/>
                <a:moveTo>
                  <a:pt x="24093" y="10235"/>
                </a:moveTo>
                <a:cubicBezTo>
                  <a:pt x="24083" y="10235"/>
                  <a:pt x="24073" y="10240"/>
                  <a:pt x="24067" y="10252"/>
                </a:cubicBezTo>
                <a:cubicBezTo>
                  <a:pt x="24061" y="10262"/>
                  <a:pt x="24056" y="10272"/>
                  <a:pt x="24051" y="10282"/>
                </a:cubicBezTo>
                <a:cubicBezTo>
                  <a:pt x="24037" y="10310"/>
                  <a:pt x="24061" y="10336"/>
                  <a:pt x="24085" y="10336"/>
                </a:cubicBezTo>
                <a:cubicBezTo>
                  <a:pt x="24096" y="10336"/>
                  <a:pt x="24106" y="10331"/>
                  <a:pt x="24113" y="10318"/>
                </a:cubicBezTo>
                <a:cubicBezTo>
                  <a:pt x="24118" y="10307"/>
                  <a:pt x="24123" y="10298"/>
                  <a:pt x="24129" y="10287"/>
                </a:cubicBezTo>
                <a:cubicBezTo>
                  <a:pt x="24142" y="10260"/>
                  <a:pt x="24116" y="10235"/>
                  <a:pt x="24093" y="10235"/>
                </a:cubicBezTo>
                <a:close/>
                <a:moveTo>
                  <a:pt x="6598" y="10271"/>
                </a:moveTo>
                <a:cubicBezTo>
                  <a:pt x="6552" y="10271"/>
                  <a:pt x="6552" y="10341"/>
                  <a:pt x="6598" y="10341"/>
                </a:cubicBezTo>
                <a:lnTo>
                  <a:pt x="6614" y="10341"/>
                </a:lnTo>
                <a:cubicBezTo>
                  <a:pt x="6658" y="10341"/>
                  <a:pt x="6660" y="10271"/>
                  <a:pt x="6614" y="10271"/>
                </a:cubicBezTo>
                <a:close/>
                <a:moveTo>
                  <a:pt x="20170" y="10225"/>
                </a:moveTo>
                <a:cubicBezTo>
                  <a:pt x="20158" y="10225"/>
                  <a:pt x="20145" y="10233"/>
                  <a:pt x="20138" y="10243"/>
                </a:cubicBezTo>
                <a:cubicBezTo>
                  <a:pt x="20128" y="10261"/>
                  <a:pt x="20135" y="10280"/>
                  <a:pt x="20151" y="10292"/>
                </a:cubicBezTo>
                <a:cubicBezTo>
                  <a:pt x="20171" y="10307"/>
                  <a:pt x="20191" y="10322"/>
                  <a:pt x="20212" y="10336"/>
                </a:cubicBezTo>
                <a:cubicBezTo>
                  <a:pt x="20217" y="10340"/>
                  <a:pt x="20222" y="10341"/>
                  <a:pt x="20228" y="10341"/>
                </a:cubicBezTo>
                <a:cubicBezTo>
                  <a:pt x="20241" y="10341"/>
                  <a:pt x="20253" y="10334"/>
                  <a:pt x="20260" y="10323"/>
                </a:cubicBezTo>
                <a:cubicBezTo>
                  <a:pt x="20269" y="10304"/>
                  <a:pt x="20263" y="10286"/>
                  <a:pt x="20247" y="10275"/>
                </a:cubicBezTo>
                <a:cubicBezTo>
                  <a:pt x="20227" y="10259"/>
                  <a:pt x="20207" y="10244"/>
                  <a:pt x="20186" y="10230"/>
                </a:cubicBezTo>
                <a:cubicBezTo>
                  <a:pt x="20182" y="10226"/>
                  <a:pt x="20176" y="10225"/>
                  <a:pt x="20170" y="10225"/>
                </a:cubicBezTo>
                <a:close/>
                <a:moveTo>
                  <a:pt x="8189" y="10277"/>
                </a:moveTo>
                <a:cubicBezTo>
                  <a:pt x="8178" y="10277"/>
                  <a:pt x="8166" y="10290"/>
                  <a:pt x="8174" y="10304"/>
                </a:cubicBezTo>
                <a:cubicBezTo>
                  <a:pt x="8179" y="10315"/>
                  <a:pt x="8184" y="10324"/>
                  <a:pt x="8189" y="10335"/>
                </a:cubicBezTo>
                <a:cubicBezTo>
                  <a:pt x="8193" y="10341"/>
                  <a:pt x="8198" y="10344"/>
                  <a:pt x="8203" y="10344"/>
                </a:cubicBezTo>
                <a:cubicBezTo>
                  <a:pt x="8214" y="10344"/>
                  <a:pt x="8226" y="10331"/>
                  <a:pt x="8219" y="10317"/>
                </a:cubicBezTo>
                <a:cubicBezTo>
                  <a:pt x="8213" y="10306"/>
                  <a:pt x="8208" y="10297"/>
                  <a:pt x="8203" y="10286"/>
                </a:cubicBezTo>
                <a:cubicBezTo>
                  <a:pt x="8200" y="10280"/>
                  <a:pt x="8194" y="10277"/>
                  <a:pt x="8189" y="10277"/>
                </a:cubicBezTo>
                <a:close/>
                <a:moveTo>
                  <a:pt x="5547" y="10234"/>
                </a:moveTo>
                <a:cubicBezTo>
                  <a:pt x="5506" y="10234"/>
                  <a:pt x="5469" y="10287"/>
                  <a:pt x="5507" y="10324"/>
                </a:cubicBezTo>
                <a:lnTo>
                  <a:pt x="5523" y="10340"/>
                </a:lnTo>
                <a:cubicBezTo>
                  <a:pt x="5534" y="10351"/>
                  <a:pt x="5547" y="10355"/>
                  <a:pt x="5559" y="10355"/>
                </a:cubicBezTo>
                <a:cubicBezTo>
                  <a:pt x="5600" y="10355"/>
                  <a:pt x="5636" y="10303"/>
                  <a:pt x="5599" y="10265"/>
                </a:cubicBezTo>
                <a:lnTo>
                  <a:pt x="5583" y="10250"/>
                </a:lnTo>
                <a:cubicBezTo>
                  <a:pt x="5572" y="10239"/>
                  <a:pt x="5559" y="10234"/>
                  <a:pt x="5547" y="10234"/>
                </a:cubicBezTo>
                <a:close/>
                <a:moveTo>
                  <a:pt x="11736" y="10218"/>
                </a:moveTo>
                <a:cubicBezTo>
                  <a:pt x="11717" y="10218"/>
                  <a:pt x="11698" y="10228"/>
                  <a:pt x="11689" y="10246"/>
                </a:cubicBezTo>
                <a:cubicBezTo>
                  <a:pt x="11684" y="10256"/>
                  <a:pt x="11679" y="10265"/>
                  <a:pt x="11674" y="10276"/>
                </a:cubicBezTo>
                <a:cubicBezTo>
                  <a:pt x="11660" y="10302"/>
                  <a:pt x="11665" y="10335"/>
                  <a:pt x="11694" y="10349"/>
                </a:cubicBezTo>
                <a:cubicBezTo>
                  <a:pt x="11701" y="10354"/>
                  <a:pt x="11710" y="10356"/>
                  <a:pt x="11720" y="10356"/>
                </a:cubicBezTo>
                <a:cubicBezTo>
                  <a:pt x="11738" y="10356"/>
                  <a:pt x="11757" y="10347"/>
                  <a:pt x="11766" y="10329"/>
                </a:cubicBezTo>
                <a:cubicBezTo>
                  <a:pt x="11772" y="10319"/>
                  <a:pt x="11777" y="10309"/>
                  <a:pt x="11782" y="10299"/>
                </a:cubicBezTo>
                <a:cubicBezTo>
                  <a:pt x="11795" y="10273"/>
                  <a:pt x="11790" y="10241"/>
                  <a:pt x="11763" y="10226"/>
                </a:cubicBezTo>
                <a:cubicBezTo>
                  <a:pt x="11755" y="10221"/>
                  <a:pt x="11745" y="10218"/>
                  <a:pt x="11736" y="10218"/>
                </a:cubicBezTo>
                <a:close/>
                <a:moveTo>
                  <a:pt x="21745" y="10288"/>
                </a:moveTo>
                <a:cubicBezTo>
                  <a:pt x="21699" y="10288"/>
                  <a:pt x="21699" y="10360"/>
                  <a:pt x="21745" y="10360"/>
                </a:cubicBezTo>
                <a:lnTo>
                  <a:pt x="21775" y="10360"/>
                </a:lnTo>
                <a:cubicBezTo>
                  <a:pt x="21775" y="10360"/>
                  <a:pt x="21775" y="10360"/>
                  <a:pt x="21776" y="10360"/>
                </a:cubicBezTo>
                <a:cubicBezTo>
                  <a:pt x="21821" y="10360"/>
                  <a:pt x="21820" y="10291"/>
                  <a:pt x="21775" y="10288"/>
                </a:cubicBezTo>
                <a:close/>
                <a:moveTo>
                  <a:pt x="14319" y="10291"/>
                </a:moveTo>
                <a:cubicBezTo>
                  <a:pt x="14311" y="10291"/>
                  <a:pt x="14302" y="10294"/>
                  <a:pt x="14295" y="10301"/>
                </a:cubicBezTo>
                <a:lnTo>
                  <a:pt x="14279" y="10317"/>
                </a:lnTo>
                <a:cubicBezTo>
                  <a:pt x="14254" y="10342"/>
                  <a:pt x="14279" y="10377"/>
                  <a:pt x="14306" y="10377"/>
                </a:cubicBezTo>
                <a:cubicBezTo>
                  <a:pt x="14314" y="10377"/>
                  <a:pt x="14322" y="10373"/>
                  <a:pt x="14329" y="10366"/>
                </a:cubicBezTo>
                <a:lnTo>
                  <a:pt x="14345" y="10350"/>
                </a:lnTo>
                <a:cubicBezTo>
                  <a:pt x="14370" y="10326"/>
                  <a:pt x="14346" y="10291"/>
                  <a:pt x="14319" y="10291"/>
                </a:cubicBezTo>
                <a:close/>
                <a:moveTo>
                  <a:pt x="3361" y="10294"/>
                </a:moveTo>
                <a:cubicBezTo>
                  <a:pt x="3343" y="10294"/>
                  <a:pt x="3325" y="10305"/>
                  <a:pt x="3325" y="10328"/>
                </a:cubicBezTo>
                <a:lnTo>
                  <a:pt x="3325" y="10344"/>
                </a:lnTo>
                <a:cubicBezTo>
                  <a:pt x="3325" y="10367"/>
                  <a:pt x="3342" y="10379"/>
                  <a:pt x="3360" y="10379"/>
                </a:cubicBezTo>
                <a:cubicBezTo>
                  <a:pt x="3377" y="10379"/>
                  <a:pt x="3396" y="10367"/>
                  <a:pt x="3397" y="10344"/>
                </a:cubicBezTo>
                <a:lnTo>
                  <a:pt x="3397" y="10328"/>
                </a:lnTo>
                <a:cubicBezTo>
                  <a:pt x="3397" y="10305"/>
                  <a:pt x="3379" y="10294"/>
                  <a:pt x="3361" y="10294"/>
                </a:cubicBezTo>
                <a:close/>
                <a:moveTo>
                  <a:pt x="6838" y="10345"/>
                </a:moveTo>
                <a:cubicBezTo>
                  <a:pt x="6792" y="10345"/>
                  <a:pt x="6792" y="10415"/>
                  <a:pt x="6838" y="10415"/>
                </a:cubicBezTo>
                <a:lnTo>
                  <a:pt x="6854" y="10415"/>
                </a:lnTo>
                <a:cubicBezTo>
                  <a:pt x="6854" y="10415"/>
                  <a:pt x="6855" y="10415"/>
                  <a:pt x="6856" y="10415"/>
                </a:cubicBezTo>
                <a:cubicBezTo>
                  <a:pt x="6899" y="10415"/>
                  <a:pt x="6898" y="10345"/>
                  <a:pt x="6854" y="10345"/>
                </a:cubicBezTo>
                <a:close/>
                <a:moveTo>
                  <a:pt x="5146" y="10298"/>
                </a:moveTo>
                <a:cubicBezTo>
                  <a:pt x="5139" y="10298"/>
                  <a:pt x="5133" y="10300"/>
                  <a:pt x="5127" y="10303"/>
                </a:cubicBezTo>
                <a:cubicBezTo>
                  <a:pt x="5109" y="10314"/>
                  <a:pt x="5106" y="10335"/>
                  <a:pt x="5115" y="10351"/>
                </a:cubicBezTo>
                <a:cubicBezTo>
                  <a:pt x="5125" y="10376"/>
                  <a:pt x="5136" y="10402"/>
                  <a:pt x="5147" y="10427"/>
                </a:cubicBezTo>
                <a:cubicBezTo>
                  <a:pt x="5152" y="10438"/>
                  <a:pt x="5164" y="10444"/>
                  <a:pt x="5177" y="10444"/>
                </a:cubicBezTo>
                <a:cubicBezTo>
                  <a:pt x="5183" y="10444"/>
                  <a:pt x="5190" y="10443"/>
                  <a:pt x="5195" y="10439"/>
                </a:cubicBezTo>
                <a:cubicBezTo>
                  <a:pt x="5214" y="10429"/>
                  <a:pt x="5216" y="10408"/>
                  <a:pt x="5209" y="10391"/>
                </a:cubicBezTo>
                <a:cubicBezTo>
                  <a:pt x="5198" y="10366"/>
                  <a:pt x="5188" y="10341"/>
                  <a:pt x="5175" y="10317"/>
                </a:cubicBezTo>
                <a:cubicBezTo>
                  <a:pt x="5171" y="10304"/>
                  <a:pt x="5158" y="10298"/>
                  <a:pt x="5146" y="10298"/>
                </a:cubicBezTo>
                <a:close/>
                <a:moveTo>
                  <a:pt x="14038" y="10315"/>
                </a:moveTo>
                <a:cubicBezTo>
                  <a:pt x="13993" y="10315"/>
                  <a:pt x="13993" y="10386"/>
                  <a:pt x="14038" y="10386"/>
                </a:cubicBezTo>
                <a:cubicBezTo>
                  <a:pt x="14051" y="10386"/>
                  <a:pt x="14059" y="10381"/>
                  <a:pt x="14066" y="10372"/>
                </a:cubicBezTo>
                <a:cubicBezTo>
                  <a:pt x="14075" y="10406"/>
                  <a:pt x="14103" y="10432"/>
                  <a:pt x="14135" y="10442"/>
                </a:cubicBezTo>
                <a:cubicBezTo>
                  <a:pt x="14139" y="10444"/>
                  <a:pt x="14143" y="10444"/>
                  <a:pt x="14146" y="10444"/>
                </a:cubicBezTo>
                <a:cubicBezTo>
                  <a:pt x="14180" y="10444"/>
                  <a:pt x="14191" y="10387"/>
                  <a:pt x="14152" y="10374"/>
                </a:cubicBezTo>
                <a:cubicBezTo>
                  <a:pt x="14137" y="10369"/>
                  <a:pt x="14131" y="10356"/>
                  <a:pt x="14130" y="10341"/>
                </a:cubicBezTo>
                <a:cubicBezTo>
                  <a:pt x="14128" y="10325"/>
                  <a:pt x="14111" y="10315"/>
                  <a:pt x="14096" y="10315"/>
                </a:cubicBezTo>
                <a:cubicBezTo>
                  <a:pt x="14093" y="10315"/>
                  <a:pt x="14090" y="10316"/>
                  <a:pt x="14087" y="10317"/>
                </a:cubicBezTo>
                <a:cubicBezTo>
                  <a:pt x="14078" y="10319"/>
                  <a:pt x="14072" y="10324"/>
                  <a:pt x="14067" y="10330"/>
                </a:cubicBezTo>
                <a:cubicBezTo>
                  <a:pt x="14062" y="10322"/>
                  <a:pt x="14052" y="10315"/>
                  <a:pt x="14038" y="10315"/>
                </a:cubicBezTo>
                <a:close/>
                <a:moveTo>
                  <a:pt x="1692" y="10316"/>
                </a:moveTo>
                <a:cubicBezTo>
                  <a:pt x="1683" y="10316"/>
                  <a:pt x="1673" y="10319"/>
                  <a:pt x="1665" y="10323"/>
                </a:cubicBezTo>
                <a:cubicBezTo>
                  <a:pt x="1639" y="10339"/>
                  <a:pt x="1632" y="10370"/>
                  <a:pt x="1645" y="10396"/>
                </a:cubicBezTo>
                <a:cubicBezTo>
                  <a:pt x="1650" y="10407"/>
                  <a:pt x="1655" y="10416"/>
                  <a:pt x="1661" y="10427"/>
                </a:cubicBezTo>
                <a:cubicBezTo>
                  <a:pt x="1670" y="10444"/>
                  <a:pt x="1688" y="10453"/>
                  <a:pt x="1707" y="10453"/>
                </a:cubicBezTo>
                <a:cubicBezTo>
                  <a:pt x="1716" y="10453"/>
                  <a:pt x="1726" y="10450"/>
                  <a:pt x="1734" y="10446"/>
                </a:cubicBezTo>
                <a:cubicBezTo>
                  <a:pt x="1760" y="10430"/>
                  <a:pt x="1768" y="10398"/>
                  <a:pt x="1754" y="10372"/>
                </a:cubicBezTo>
                <a:cubicBezTo>
                  <a:pt x="1749" y="10362"/>
                  <a:pt x="1743" y="10351"/>
                  <a:pt x="1738" y="10343"/>
                </a:cubicBezTo>
                <a:cubicBezTo>
                  <a:pt x="1730" y="10325"/>
                  <a:pt x="1711" y="10316"/>
                  <a:pt x="1692" y="10316"/>
                </a:cubicBezTo>
                <a:close/>
                <a:moveTo>
                  <a:pt x="15523" y="10331"/>
                </a:moveTo>
                <a:cubicBezTo>
                  <a:pt x="15505" y="10331"/>
                  <a:pt x="15488" y="10339"/>
                  <a:pt x="15477" y="10357"/>
                </a:cubicBezTo>
                <a:cubicBezTo>
                  <a:pt x="15465" y="10382"/>
                  <a:pt x="15472" y="10417"/>
                  <a:pt x="15497" y="10430"/>
                </a:cubicBezTo>
                <a:cubicBezTo>
                  <a:pt x="15508" y="10435"/>
                  <a:pt x="15517" y="10440"/>
                  <a:pt x="15528" y="10446"/>
                </a:cubicBezTo>
                <a:cubicBezTo>
                  <a:pt x="15537" y="10450"/>
                  <a:pt x="15546" y="10453"/>
                  <a:pt x="15556" y="10453"/>
                </a:cubicBezTo>
                <a:cubicBezTo>
                  <a:pt x="15574" y="10453"/>
                  <a:pt x="15591" y="10444"/>
                  <a:pt x="15601" y="10427"/>
                </a:cubicBezTo>
                <a:cubicBezTo>
                  <a:pt x="15615" y="10403"/>
                  <a:pt x="15607" y="10366"/>
                  <a:pt x="15581" y="10353"/>
                </a:cubicBezTo>
                <a:cubicBezTo>
                  <a:pt x="15571" y="10348"/>
                  <a:pt x="15561" y="10343"/>
                  <a:pt x="15551" y="10338"/>
                </a:cubicBezTo>
                <a:cubicBezTo>
                  <a:pt x="15542" y="10333"/>
                  <a:pt x="15532" y="10331"/>
                  <a:pt x="15523" y="10331"/>
                </a:cubicBezTo>
                <a:close/>
                <a:moveTo>
                  <a:pt x="18304" y="10433"/>
                </a:moveTo>
                <a:cubicBezTo>
                  <a:pt x="18281" y="10433"/>
                  <a:pt x="18281" y="10469"/>
                  <a:pt x="18304" y="10469"/>
                </a:cubicBezTo>
                <a:cubicBezTo>
                  <a:pt x="18326" y="10469"/>
                  <a:pt x="18327" y="10433"/>
                  <a:pt x="18304" y="10433"/>
                </a:cubicBezTo>
                <a:close/>
                <a:moveTo>
                  <a:pt x="14654" y="10405"/>
                </a:moveTo>
                <a:cubicBezTo>
                  <a:pt x="14627" y="10405"/>
                  <a:pt x="14604" y="10441"/>
                  <a:pt x="14629" y="10466"/>
                </a:cubicBezTo>
                <a:lnTo>
                  <a:pt x="14645" y="10481"/>
                </a:lnTo>
                <a:cubicBezTo>
                  <a:pt x="14652" y="10489"/>
                  <a:pt x="14660" y="10492"/>
                  <a:pt x="14668" y="10492"/>
                </a:cubicBezTo>
                <a:cubicBezTo>
                  <a:pt x="14696" y="10492"/>
                  <a:pt x="14720" y="10456"/>
                  <a:pt x="14695" y="10432"/>
                </a:cubicBezTo>
                <a:lnTo>
                  <a:pt x="14679" y="10416"/>
                </a:lnTo>
                <a:cubicBezTo>
                  <a:pt x="14671" y="10408"/>
                  <a:pt x="14663" y="10405"/>
                  <a:pt x="14654" y="10405"/>
                </a:cubicBezTo>
                <a:close/>
                <a:moveTo>
                  <a:pt x="4429" y="10428"/>
                </a:moveTo>
                <a:cubicBezTo>
                  <a:pt x="4410" y="10428"/>
                  <a:pt x="4391" y="10438"/>
                  <a:pt x="4381" y="10455"/>
                </a:cubicBezTo>
                <a:cubicBezTo>
                  <a:pt x="4366" y="10481"/>
                  <a:pt x="4376" y="10513"/>
                  <a:pt x="4400" y="10528"/>
                </a:cubicBezTo>
                <a:cubicBezTo>
                  <a:pt x="4416" y="10539"/>
                  <a:pt x="4431" y="10548"/>
                  <a:pt x="4445" y="10559"/>
                </a:cubicBezTo>
                <a:cubicBezTo>
                  <a:pt x="4453" y="10564"/>
                  <a:pt x="4461" y="10566"/>
                  <a:pt x="4470" y="10566"/>
                </a:cubicBezTo>
                <a:cubicBezTo>
                  <a:pt x="4489" y="10566"/>
                  <a:pt x="4509" y="10556"/>
                  <a:pt x="4519" y="10539"/>
                </a:cubicBezTo>
                <a:cubicBezTo>
                  <a:pt x="4533" y="10513"/>
                  <a:pt x="4523" y="10482"/>
                  <a:pt x="4499" y="10466"/>
                </a:cubicBezTo>
                <a:cubicBezTo>
                  <a:pt x="4483" y="10455"/>
                  <a:pt x="4468" y="10446"/>
                  <a:pt x="4455" y="10435"/>
                </a:cubicBezTo>
                <a:cubicBezTo>
                  <a:pt x="4447" y="10430"/>
                  <a:pt x="4438" y="10428"/>
                  <a:pt x="4429" y="10428"/>
                </a:cubicBezTo>
                <a:close/>
                <a:moveTo>
                  <a:pt x="9512" y="10426"/>
                </a:moveTo>
                <a:cubicBezTo>
                  <a:pt x="9493" y="10426"/>
                  <a:pt x="9474" y="10436"/>
                  <a:pt x="9464" y="10453"/>
                </a:cubicBezTo>
                <a:cubicBezTo>
                  <a:pt x="9449" y="10479"/>
                  <a:pt x="9459" y="10510"/>
                  <a:pt x="9484" y="10526"/>
                </a:cubicBezTo>
                <a:cubicBezTo>
                  <a:pt x="9509" y="10542"/>
                  <a:pt x="9532" y="10558"/>
                  <a:pt x="9557" y="10573"/>
                </a:cubicBezTo>
                <a:cubicBezTo>
                  <a:pt x="9566" y="10578"/>
                  <a:pt x="9575" y="10581"/>
                  <a:pt x="9584" y="10581"/>
                </a:cubicBezTo>
                <a:cubicBezTo>
                  <a:pt x="9603" y="10581"/>
                  <a:pt x="9622" y="10571"/>
                  <a:pt x="9631" y="10554"/>
                </a:cubicBezTo>
                <a:cubicBezTo>
                  <a:pt x="9647" y="10527"/>
                  <a:pt x="9636" y="10496"/>
                  <a:pt x="9611" y="10480"/>
                </a:cubicBezTo>
                <a:cubicBezTo>
                  <a:pt x="9586" y="10464"/>
                  <a:pt x="9563" y="10449"/>
                  <a:pt x="9538" y="10433"/>
                </a:cubicBezTo>
                <a:cubicBezTo>
                  <a:pt x="9529" y="10428"/>
                  <a:pt x="9520" y="10426"/>
                  <a:pt x="9512" y="10426"/>
                </a:cubicBezTo>
                <a:close/>
                <a:moveTo>
                  <a:pt x="13330" y="10454"/>
                </a:moveTo>
                <a:cubicBezTo>
                  <a:pt x="13309" y="10454"/>
                  <a:pt x="13287" y="10472"/>
                  <a:pt x="13294" y="10498"/>
                </a:cubicBezTo>
                <a:cubicBezTo>
                  <a:pt x="13305" y="10540"/>
                  <a:pt x="13333" y="10576"/>
                  <a:pt x="13372" y="10594"/>
                </a:cubicBezTo>
                <a:cubicBezTo>
                  <a:pt x="13378" y="10598"/>
                  <a:pt x="13383" y="10599"/>
                  <a:pt x="13389" y="10599"/>
                </a:cubicBezTo>
                <a:cubicBezTo>
                  <a:pt x="13420" y="10599"/>
                  <a:pt x="13440" y="10551"/>
                  <a:pt x="13406" y="10534"/>
                </a:cubicBezTo>
                <a:cubicBezTo>
                  <a:pt x="13383" y="10522"/>
                  <a:pt x="13368" y="10505"/>
                  <a:pt x="13362" y="10480"/>
                </a:cubicBezTo>
                <a:cubicBezTo>
                  <a:pt x="13358" y="10462"/>
                  <a:pt x="13344" y="10454"/>
                  <a:pt x="13330" y="10454"/>
                </a:cubicBezTo>
                <a:close/>
                <a:moveTo>
                  <a:pt x="22423" y="10458"/>
                </a:moveTo>
                <a:cubicBezTo>
                  <a:pt x="22402" y="10458"/>
                  <a:pt x="22380" y="10476"/>
                  <a:pt x="22385" y="10502"/>
                </a:cubicBezTo>
                <a:lnTo>
                  <a:pt x="22401" y="10577"/>
                </a:lnTo>
                <a:cubicBezTo>
                  <a:pt x="22405" y="10595"/>
                  <a:pt x="22418" y="10602"/>
                  <a:pt x="22432" y="10602"/>
                </a:cubicBezTo>
                <a:cubicBezTo>
                  <a:pt x="22453" y="10602"/>
                  <a:pt x="22475" y="10585"/>
                  <a:pt x="22469" y="10559"/>
                </a:cubicBezTo>
                <a:cubicBezTo>
                  <a:pt x="22463" y="10534"/>
                  <a:pt x="22458" y="10507"/>
                  <a:pt x="22453" y="10484"/>
                </a:cubicBezTo>
                <a:cubicBezTo>
                  <a:pt x="22450" y="10466"/>
                  <a:pt x="22436" y="10458"/>
                  <a:pt x="22423" y="10458"/>
                </a:cubicBezTo>
                <a:close/>
                <a:moveTo>
                  <a:pt x="10368" y="10460"/>
                </a:moveTo>
                <a:cubicBezTo>
                  <a:pt x="10365" y="10460"/>
                  <a:pt x="10362" y="10460"/>
                  <a:pt x="10359" y="10461"/>
                </a:cubicBezTo>
                <a:cubicBezTo>
                  <a:pt x="10341" y="10467"/>
                  <a:pt x="10327" y="10488"/>
                  <a:pt x="10334" y="10505"/>
                </a:cubicBezTo>
                <a:cubicBezTo>
                  <a:pt x="10344" y="10529"/>
                  <a:pt x="10354" y="10555"/>
                  <a:pt x="10364" y="10580"/>
                </a:cubicBezTo>
                <a:cubicBezTo>
                  <a:pt x="10370" y="10595"/>
                  <a:pt x="10383" y="10606"/>
                  <a:pt x="10398" y="10606"/>
                </a:cubicBezTo>
                <a:cubicBezTo>
                  <a:pt x="10401" y="10606"/>
                  <a:pt x="10404" y="10606"/>
                  <a:pt x="10407" y="10605"/>
                </a:cubicBezTo>
                <a:cubicBezTo>
                  <a:pt x="10424" y="10601"/>
                  <a:pt x="10440" y="10580"/>
                  <a:pt x="10432" y="10561"/>
                </a:cubicBezTo>
                <a:cubicBezTo>
                  <a:pt x="10422" y="10537"/>
                  <a:pt x="10412" y="10512"/>
                  <a:pt x="10402" y="10486"/>
                </a:cubicBezTo>
                <a:cubicBezTo>
                  <a:pt x="10396" y="10471"/>
                  <a:pt x="10383" y="10460"/>
                  <a:pt x="10368" y="10460"/>
                </a:cubicBezTo>
                <a:close/>
                <a:moveTo>
                  <a:pt x="6081" y="10464"/>
                </a:moveTo>
                <a:cubicBezTo>
                  <a:pt x="6057" y="10464"/>
                  <a:pt x="6036" y="10480"/>
                  <a:pt x="6028" y="10502"/>
                </a:cubicBezTo>
                <a:cubicBezTo>
                  <a:pt x="6023" y="10518"/>
                  <a:pt x="6018" y="10533"/>
                  <a:pt x="6012" y="10547"/>
                </a:cubicBezTo>
                <a:cubicBezTo>
                  <a:pt x="6003" y="10574"/>
                  <a:pt x="6023" y="10606"/>
                  <a:pt x="6049" y="10612"/>
                </a:cubicBezTo>
                <a:cubicBezTo>
                  <a:pt x="6054" y="10614"/>
                  <a:pt x="6059" y="10615"/>
                  <a:pt x="6064" y="10615"/>
                </a:cubicBezTo>
                <a:cubicBezTo>
                  <a:pt x="6088" y="10615"/>
                  <a:pt x="6107" y="10598"/>
                  <a:pt x="6115" y="10576"/>
                </a:cubicBezTo>
                <a:cubicBezTo>
                  <a:pt x="6120" y="10560"/>
                  <a:pt x="6126" y="10545"/>
                  <a:pt x="6131" y="10532"/>
                </a:cubicBezTo>
                <a:cubicBezTo>
                  <a:pt x="6139" y="10503"/>
                  <a:pt x="6120" y="10472"/>
                  <a:pt x="6094" y="10466"/>
                </a:cubicBezTo>
                <a:cubicBezTo>
                  <a:pt x="6090" y="10464"/>
                  <a:pt x="6085" y="10464"/>
                  <a:pt x="6081" y="10464"/>
                </a:cubicBezTo>
                <a:close/>
                <a:moveTo>
                  <a:pt x="8987" y="10564"/>
                </a:moveTo>
                <a:cubicBezTo>
                  <a:pt x="8973" y="10564"/>
                  <a:pt x="8961" y="10582"/>
                  <a:pt x="8973" y="10594"/>
                </a:cubicBezTo>
                <a:cubicBezTo>
                  <a:pt x="8978" y="10601"/>
                  <a:pt x="8983" y="10605"/>
                  <a:pt x="8989" y="10610"/>
                </a:cubicBezTo>
                <a:cubicBezTo>
                  <a:pt x="8992" y="10614"/>
                  <a:pt x="8996" y="10615"/>
                  <a:pt x="9000" y="10615"/>
                </a:cubicBezTo>
                <a:cubicBezTo>
                  <a:pt x="9014" y="10615"/>
                  <a:pt x="9026" y="10597"/>
                  <a:pt x="9014" y="10585"/>
                </a:cubicBezTo>
                <a:lnTo>
                  <a:pt x="8998" y="10569"/>
                </a:lnTo>
                <a:cubicBezTo>
                  <a:pt x="8995" y="10566"/>
                  <a:pt x="8991" y="10564"/>
                  <a:pt x="8987" y="10564"/>
                </a:cubicBezTo>
                <a:close/>
                <a:moveTo>
                  <a:pt x="2563" y="10532"/>
                </a:moveTo>
                <a:cubicBezTo>
                  <a:pt x="2546" y="10532"/>
                  <a:pt x="2528" y="10544"/>
                  <a:pt x="2528" y="10566"/>
                </a:cubicBezTo>
                <a:lnTo>
                  <a:pt x="2528" y="10582"/>
                </a:lnTo>
                <a:cubicBezTo>
                  <a:pt x="2528" y="10605"/>
                  <a:pt x="2545" y="10616"/>
                  <a:pt x="2563" y="10616"/>
                </a:cubicBezTo>
                <a:cubicBezTo>
                  <a:pt x="2581" y="10616"/>
                  <a:pt x="2598" y="10605"/>
                  <a:pt x="2598" y="10582"/>
                </a:cubicBezTo>
                <a:lnTo>
                  <a:pt x="2598" y="10566"/>
                </a:lnTo>
                <a:cubicBezTo>
                  <a:pt x="2598" y="10544"/>
                  <a:pt x="2581" y="10532"/>
                  <a:pt x="2563" y="10532"/>
                </a:cubicBezTo>
                <a:close/>
                <a:moveTo>
                  <a:pt x="7879" y="10547"/>
                </a:moveTo>
                <a:cubicBezTo>
                  <a:pt x="7835" y="10547"/>
                  <a:pt x="7836" y="10617"/>
                  <a:pt x="7881" y="10617"/>
                </a:cubicBezTo>
                <a:lnTo>
                  <a:pt x="7912" y="10617"/>
                </a:lnTo>
                <a:cubicBezTo>
                  <a:pt x="7957" y="10617"/>
                  <a:pt x="7957" y="10547"/>
                  <a:pt x="7912" y="10547"/>
                </a:cubicBezTo>
                <a:lnTo>
                  <a:pt x="7881" y="10547"/>
                </a:lnTo>
                <a:cubicBezTo>
                  <a:pt x="7881" y="10547"/>
                  <a:pt x="7880" y="10547"/>
                  <a:pt x="7879" y="10547"/>
                </a:cubicBezTo>
                <a:close/>
                <a:moveTo>
                  <a:pt x="3304" y="10540"/>
                </a:moveTo>
                <a:cubicBezTo>
                  <a:pt x="3281" y="10540"/>
                  <a:pt x="3259" y="10545"/>
                  <a:pt x="3237" y="10556"/>
                </a:cubicBezTo>
                <a:cubicBezTo>
                  <a:pt x="3203" y="10573"/>
                  <a:pt x="3224" y="10621"/>
                  <a:pt x="3257" y="10621"/>
                </a:cubicBezTo>
                <a:cubicBezTo>
                  <a:pt x="3262" y="10621"/>
                  <a:pt x="3267" y="10620"/>
                  <a:pt x="3273" y="10617"/>
                </a:cubicBezTo>
                <a:cubicBezTo>
                  <a:pt x="3282" y="10613"/>
                  <a:pt x="3291" y="10611"/>
                  <a:pt x="3301" y="10611"/>
                </a:cubicBezTo>
                <a:cubicBezTo>
                  <a:pt x="3312" y="10611"/>
                  <a:pt x="3323" y="10614"/>
                  <a:pt x="3335" y="10618"/>
                </a:cubicBezTo>
                <a:cubicBezTo>
                  <a:pt x="3338" y="10620"/>
                  <a:pt x="3342" y="10621"/>
                  <a:pt x="3345" y="10621"/>
                </a:cubicBezTo>
                <a:cubicBezTo>
                  <a:pt x="3360" y="10621"/>
                  <a:pt x="3374" y="10608"/>
                  <a:pt x="3378" y="10594"/>
                </a:cubicBezTo>
                <a:cubicBezTo>
                  <a:pt x="3384" y="10573"/>
                  <a:pt x="3371" y="10556"/>
                  <a:pt x="3355" y="10549"/>
                </a:cubicBezTo>
                <a:cubicBezTo>
                  <a:pt x="3338" y="10543"/>
                  <a:pt x="3321" y="10540"/>
                  <a:pt x="3304" y="10540"/>
                </a:cubicBezTo>
                <a:close/>
                <a:moveTo>
                  <a:pt x="7332" y="10559"/>
                </a:moveTo>
                <a:cubicBezTo>
                  <a:pt x="7286" y="10559"/>
                  <a:pt x="7286" y="10629"/>
                  <a:pt x="7332" y="10629"/>
                </a:cubicBezTo>
                <a:cubicBezTo>
                  <a:pt x="7336" y="10629"/>
                  <a:pt x="7339" y="10628"/>
                  <a:pt x="7343" y="10628"/>
                </a:cubicBezTo>
                <a:cubicBezTo>
                  <a:pt x="7350" y="10628"/>
                  <a:pt x="7356" y="10629"/>
                  <a:pt x="7363" y="10629"/>
                </a:cubicBezTo>
                <a:cubicBezTo>
                  <a:pt x="7409" y="10629"/>
                  <a:pt x="7409" y="10559"/>
                  <a:pt x="7363" y="10559"/>
                </a:cubicBezTo>
                <a:close/>
                <a:moveTo>
                  <a:pt x="16022" y="10526"/>
                </a:moveTo>
                <a:cubicBezTo>
                  <a:pt x="15981" y="10526"/>
                  <a:pt x="15944" y="10579"/>
                  <a:pt x="15981" y="10616"/>
                </a:cubicBezTo>
                <a:lnTo>
                  <a:pt x="15997" y="10632"/>
                </a:lnTo>
                <a:cubicBezTo>
                  <a:pt x="16008" y="10643"/>
                  <a:pt x="16021" y="10648"/>
                  <a:pt x="16033" y="10648"/>
                </a:cubicBezTo>
                <a:cubicBezTo>
                  <a:pt x="16074" y="10648"/>
                  <a:pt x="16111" y="10595"/>
                  <a:pt x="16074" y="10558"/>
                </a:cubicBezTo>
                <a:lnTo>
                  <a:pt x="16058" y="10542"/>
                </a:lnTo>
                <a:cubicBezTo>
                  <a:pt x="16047" y="10531"/>
                  <a:pt x="16034" y="10526"/>
                  <a:pt x="16022" y="10526"/>
                </a:cubicBezTo>
                <a:close/>
                <a:moveTo>
                  <a:pt x="18440" y="10583"/>
                </a:moveTo>
                <a:cubicBezTo>
                  <a:pt x="18429" y="10583"/>
                  <a:pt x="18417" y="10597"/>
                  <a:pt x="18424" y="10611"/>
                </a:cubicBezTo>
                <a:cubicBezTo>
                  <a:pt x="18430" y="10622"/>
                  <a:pt x="18435" y="10631"/>
                  <a:pt x="18440" y="10642"/>
                </a:cubicBezTo>
                <a:cubicBezTo>
                  <a:pt x="18443" y="10648"/>
                  <a:pt x="18448" y="10651"/>
                  <a:pt x="18453" y="10651"/>
                </a:cubicBezTo>
                <a:cubicBezTo>
                  <a:pt x="18465" y="10651"/>
                  <a:pt x="18477" y="10637"/>
                  <a:pt x="18469" y="10623"/>
                </a:cubicBezTo>
                <a:cubicBezTo>
                  <a:pt x="18464" y="10612"/>
                  <a:pt x="18459" y="10602"/>
                  <a:pt x="18454" y="10592"/>
                </a:cubicBezTo>
                <a:cubicBezTo>
                  <a:pt x="18450" y="10586"/>
                  <a:pt x="18445" y="10583"/>
                  <a:pt x="18440" y="10583"/>
                </a:cubicBezTo>
                <a:close/>
                <a:moveTo>
                  <a:pt x="17930" y="10533"/>
                </a:moveTo>
                <a:cubicBezTo>
                  <a:pt x="17921" y="10533"/>
                  <a:pt x="17911" y="10535"/>
                  <a:pt x="17903" y="10539"/>
                </a:cubicBezTo>
                <a:cubicBezTo>
                  <a:pt x="17892" y="10544"/>
                  <a:pt x="17883" y="10549"/>
                  <a:pt x="17872" y="10555"/>
                </a:cubicBezTo>
                <a:cubicBezTo>
                  <a:pt x="17846" y="10568"/>
                  <a:pt x="17840" y="10603"/>
                  <a:pt x="17853" y="10628"/>
                </a:cubicBezTo>
                <a:cubicBezTo>
                  <a:pt x="17864" y="10645"/>
                  <a:pt x="17882" y="10654"/>
                  <a:pt x="17900" y="10654"/>
                </a:cubicBezTo>
                <a:cubicBezTo>
                  <a:pt x="17909" y="10654"/>
                  <a:pt x="17918" y="10652"/>
                  <a:pt x="17927" y="10648"/>
                </a:cubicBezTo>
                <a:cubicBezTo>
                  <a:pt x="17937" y="10643"/>
                  <a:pt x="17946" y="10637"/>
                  <a:pt x="17956" y="10632"/>
                </a:cubicBezTo>
                <a:cubicBezTo>
                  <a:pt x="17982" y="10618"/>
                  <a:pt x="17990" y="10584"/>
                  <a:pt x="17976" y="10559"/>
                </a:cubicBezTo>
                <a:cubicBezTo>
                  <a:pt x="17965" y="10541"/>
                  <a:pt x="17948" y="10533"/>
                  <a:pt x="17930" y="10533"/>
                </a:cubicBezTo>
                <a:close/>
                <a:moveTo>
                  <a:pt x="18965" y="10548"/>
                </a:moveTo>
                <a:cubicBezTo>
                  <a:pt x="18897" y="10549"/>
                  <a:pt x="18897" y="10655"/>
                  <a:pt x="18965" y="10655"/>
                </a:cubicBezTo>
                <a:lnTo>
                  <a:pt x="18995" y="10655"/>
                </a:lnTo>
                <a:cubicBezTo>
                  <a:pt x="19064" y="10655"/>
                  <a:pt x="19064" y="10548"/>
                  <a:pt x="18995" y="10548"/>
                </a:cubicBezTo>
                <a:close/>
                <a:moveTo>
                  <a:pt x="20977" y="10559"/>
                </a:moveTo>
                <a:cubicBezTo>
                  <a:pt x="20960" y="10559"/>
                  <a:pt x="20942" y="10570"/>
                  <a:pt x="20942" y="10592"/>
                </a:cubicBezTo>
                <a:lnTo>
                  <a:pt x="20942" y="10623"/>
                </a:lnTo>
                <a:cubicBezTo>
                  <a:pt x="20942" y="10646"/>
                  <a:pt x="20960" y="10657"/>
                  <a:pt x="20977" y="10657"/>
                </a:cubicBezTo>
                <a:cubicBezTo>
                  <a:pt x="20995" y="10657"/>
                  <a:pt x="21013" y="10646"/>
                  <a:pt x="21013" y="10623"/>
                </a:cubicBezTo>
                <a:lnTo>
                  <a:pt x="21013" y="10592"/>
                </a:lnTo>
                <a:cubicBezTo>
                  <a:pt x="21013" y="10570"/>
                  <a:pt x="20995" y="10559"/>
                  <a:pt x="20977" y="10559"/>
                </a:cubicBezTo>
                <a:close/>
                <a:moveTo>
                  <a:pt x="1076" y="10574"/>
                </a:moveTo>
                <a:cubicBezTo>
                  <a:pt x="1058" y="10574"/>
                  <a:pt x="1039" y="10585"/>
                  <a:pt x="1038" y="10608"/>
                </a:cubicBezTo>
                <a:cubicBezTo>
                  <a:pt x="1036" y="10645"/>
                  <a:pt x="1061" y="10676"/>
                  <a:pt x="1097" y="10687"/>
                </a:cubicBezTo>
                <a:cubicBezTo>
                  <a:pt x="1101" y="10688"/>
                  <a:pt x="1105" y="10688"/>
                  <a:pt x="1108" y="10688"/>
                </a:cubicBezTo>
                <a:cubicBezTo>
                  <a:pt x="1143" y="10688"/>
                  <a:pt x="1156" y="10630"/>
                  <a:pt x="1115" y="10617"/>
                </a:cubicBezTo>
                <a:cubicBezTo>
                  <a:pt x="1109" y="10615"/>
                  <a:pt x="1110" y="10612"/>
                  <a:pt x="1110" y="10608"/>
                </a:cubicBezTo>
                <a:cubicBezTo>
                  <a:pt x="1111" y="10585"/>
                  <a:pt x="1094" y="10574"/>
                  <a:pt x="1076" y="10574"/>
                </a:cubicBezTo>
                <a:close/>
                <a:moveTo>
                  <a:pt x="20827" y="10618"/>
                </a:moveTo>
                <a:cubicBezTo>
                  <a:pt x="20810" y="10618"/>
                  <a:pt x="20792" y="10630"/>
                  <a:pt x="20792" y="10653"/>
                </a:cubicBezTo>
                <a:lnTo>
                  <a:pt x="20792" y="10669"/>
                </a:lnTo>
                <a:cubicBezTo>
                  <a:pt x="20792" y="10692"/>
                  <a:pt x="20809" y="10703"/>
                  <a:pt x="20827" y="10703"/>
                </a:cubicBezTo>
                <a:cubicBezTo>
                  <a:pt x="20845" y="10703"/>
                  <a:pt x="20862" y="10692"/>
                  <a:pt x="20862" y="10669"/>
                </a:cubicBezTo>
                <a:lnTo>
                  <a:pt x="20862" y="10653"/>
                </a:lnTo>
                <a:cubicBezTo>
                  <a:pt x="20863" y="10630"/>
                  <a:pt x="20845" y="10618"/>
                  <a:pt x="20827" y="10618"/>
                </a:cubicBezTo>
                <a:close/>
                <a:moveTo>
                  <a:pt x="12547" y="10633"/>
                </a:moveTo>
                <a:cubicBezTo>
                  <a:pt x="12529" y="10633"/>
                  <a:pt x="12511" y="10645"/>
                  <a:pt x="12511" y="10668"/>
                </a:cubicBezTo>
                <a:lnTo>
                  <a:pt x="12511" y="10683"/>
                </a:lnTo>
                <a:cubicBezTo>
                  <a:pt x="12511" y="10706"/>
                  <a:pt x="12528" y="10717"/>
                  <a:pt x="12546" y="10717"/>
                </a:cubicBezTo>
                <a:cubicBezTo>
                  <a:pt x="12563" y="10717"/>
                  <a:pt x="12581" y="10706"/>
                  <a:pt x="12581" y="10683"/>
                </a:cubicBezTo>
                <a:lnTo>
                  <a:pt x="12581" y="10668"/>
                </a:lnTo>
                <a:cubicBezTo>
                  <a:pt x="12581" y="10645"/>
                  <a:pt x="12564" y="10633"/>
                  <a:pt x="12547" y="10633"/>
                </a:cubicBezTo>
                <a:close/>
                <a:moveTo>
                  <a:pt x="7859" y="10620"/>
                </a:moveTo>
                <a:cubicBezTo>
                  <a:pt x="7841" y="10620"/>
                  <a:pt x="7824" y="10631"/>
                  <a:pt x="7824" y="10654"/>
                </a:cubicBezTo>
                <a:lnTo>
                  <a:pt x="7824" y="10684"/>
                </a:lnTo>
                <a:cubicBezTo>
                  <a:pt x="7824" y="10708"/>
                  <a:pt x="7841" y="10719"/>
                  <a:pt x="7859" y="10719"/>
                </a:cubicBezTo>
                <a:cubicBezTo>
                  <a:pt x="7876" y="10719"/>
                  <a:pt x="7894" y="10708"/>
                  <a:pt x="7894" y="10684"/>
                </a:cubicBezTo>
                <a:lnTo>
                  <a:pt x="7894" y="10654"/>
                </a:lnTo>
                <a:cubicBezTo>
                  <a:pt x="7894" y="10631"/>
                  <a:pt x="7876" y="10620"/>
                  <a:pt x="7859" y="10620"/>
                </a:cubicBezTo>
                <a:close/>
                <a:moveTo>
                  <a:pt x="19992" y="10582"/>
                </a:moveTo>
                <a:cubicBezTo>
                  <a:pt x="19956" y="10582"/>
                  <a:pt x="19918" y="10620"/>
                  <a:pt x="19941" y="10662"/>
                </a:cubicBezTo>
                <a:cubicBezTo>
                  <a:pt x="19960" y="10697"/>
                  <a:pt x="19993" y="10715"/>
                  <a:pt x="20032" y="10719"/>
                </a:cubicBezTo>
                <a:cubicBezTo>
                  <a:pt x="20034" y="10719"/>
                  <a:pt x="20036" y="10719"/>
                  <a:pt x="20038" y="10719"/>
                </a:cubicBezTo>
                <a:cubicBezTo>
                  <a:pt x="20064" y="10719"/>
                  <a:pt x="20086" y="10692"/>
                  <a:pt x="20086" y="10666"/>
                </a:cubicBezTo>
                <a:cubicBezTo>
                  <a:pt x="20086" y="10636"/>
                  <a:pt x="20064" y="10617"/>
                  <a:pt x="20036" y="10612"/>
                </a:cubicBezTo>
                <a:cubicBezTo>
                  <a:pt x="20035" y="10611"/>
                  <a:pt x="20035" y="10610"/>
                  <a:pt x="20033" y="10608"/>
                </a:cubicBezTo>
                <a:cubicBezTo>
                  <a:pt x="20023" y="10590"/>
                  <a:pt x="20008" y="10582"/>
                  <a:pt x="19992" y="10582"/>
                </a:cubicBezTo>
                <a:close/>
                <a:moveTo>
                  <a:pt x="24368" y="10614"/>
                </a:moveTo>
                <a:cubicBezTo>
                  <a:pt x="24343" y="10614"/>
                  <a:pt x="24319" y="10639"/>
                  <a:pt x="24336" y="10666"/>
                </a:cubicBezTo>
                <a:cubicBezTo>
                  <a:pt x="24346" y="10681"/>
                  <a:pt x="24356" y="10696"/>
                  <a:pt x="24366" y="10711"/>
                </a:cubicBezTo>
                <a:cubicBezTo>
                  <a:pt x="24374" y="10722"/>
                  <a:pt x="24385" y="10727"/>
                  <a:pt x="24396" y="10727"/>
                </a:cubicBezTo>
                <a:cubicBezTo>
                  <a:pt x="24421" y="10727"/>
                  <a:pt x="24446" y="10701"/>
                  <a:pt x="24428" y="10675"/>
                </a:cubicBezTo>
                <a:cubicBezTo>
                  <a:pt x="24419" y="10659"/>
                  <a:pt x="24408" y="10645"/>
                  <a:pt x="24398" y="10631"/>
                </a:cubicBezTo>
                <a:cubicBezTo>
                  <a:pt x="24390" y="10619"/>
                  <a:pt x="24379" y="10614"/>
                  <a:pt x="24368" y="10614"/>
                </a:cubicBezTo>
                <a:close/>
                <a:moveTo>
                  <a:pt x="19596" y="10659"/>
                </a:moveTo>
                <a:cubicBezTo>
                  <a:pt x="19551" y="10659"/>
                  <a:pt x="19551" y="10730"/>
                  <a:pt x="19596" y="10730"/>
                </a:cubicBezTo>
                <a:cubicBezTo>
                  <a:pt x="19642" y="10730"/>
                  <a:pt x="19642" y="10659"/>
                  <a:pt x="19596" y="10659"/>
                </a:cubicBezTo>
                <a:close/>
                <a:moveTo>
                  <a:pt x="5994" y="10610"/>
                </a:moveTo>
                <a:cubicBezTo>
                  <a:pt x="5982" y="10610"/>
                  <a:pt x="5970" y="10615"/>
                  <a:pt x="5959" y="10626"/>
                </a:cubicBezTo>
                <a:cubicBezTo>
                  <a:pt x="5954" y="10632"/>
                  <a:pt x="5949" y="10637"/>
                  <a:pt x="5943" y="10642"/>
                </a:cubicBezTo>
                <a:cubicBezTo>
                  <a:pt x="5906" y="10679"/>
                  <a:pt x="5942" y="10732"/>
                  <a:pt x="5983" y="10732"/>
                </a:cubicBezTo>
                <a:cubicBezTo>
                  <a:pt x="5995" y="10732"/>
                  <a:pt x="6007" y="10728"/>
                  <a:pt x="6018" y="10717"/>
                </a:cubicBezTo>
                <a:lnTo>
                  <a:pt x="6033" y="10701"/>
                </a:lnTo>
                <a:cubicBezTo>
                  <a:pt x="6071" y="10664"/>
                  <a:pt x="6035" y="10610"/>
                  <a:pt x="5994" y="10610"/>
                </a:cubicBezTo>
                <a:close/>
                <a:moveTo>
                  <a:pt x="7280" y="10650"/>
                </a:moveTo>
                <a:cubicBezTo>
                  <a:pt x="7262" y="10650"/>
                  <a:pt x="7244" y="10662"/>
                  <a:pt x="7244" y="10684"/>
                </a:cubicBezTo>
                <a:lnTo>
                  <a:pt x="7244" y="10700"/>
                </a:lnTo>
                <a:cubicBezTo>
                  <a:pt x="7244" y="10723"/>
                  <a:pt x="7262" y="10735"/>
                  <a:pt x="7280" y="10735"/>
                </a:cubicBezTo>
                <a:cubicBezTo>
                  <a:pt x="7298" y="10735"/>
                  <a:pt x="7316" y="10723"/>
                  <a:pt x="7316" y="10700"/>
                </a:cubicBezTo>
                <a:lnTo>
                  <a:pt x="7316" y="10684"/>
                </a:lnTo>
                <a:cubicBezTo>
                  <a:pt x="7316" y="10662"/>
                  <a:pt x="7298" y="10650"/>
                  <a:pt x="7280" y="10650"/>
                </a:cubicBezTo>
                <a:close/>
                <a:moveTo>
                  <a:pt x="55" y="10675"/>
                </a:moveTo>
                <a:cubicBezTo>
                  <a:pt x="9" y="10675"/>
                  <a:pt x="9" y="10746"/>
                  <a:pt x="55" y="10746"/>
                </a:cubicBezTo>
                <a:lnTo>
                  <a:pt x="84" y="10746"/>
                </a:lnTo>
                <a:cubicBezTo>
                  <a:pt x="129" y="10746"/>
                  <a:pt x="130" y="10675"/>
                  <a:pt x="84" y="10675"/>
                </a:cubicBezTo>
                <a:close/>
                <a:moveTo>
                  <a:pt x="5515" y="10639"/>
                </a:moveTo>
                <a:cubicBezTo>
                  <a:pt x="5447" y="10639"/>
                  <a:pt x="5446" y="10747"/>
                  <a:pt x="5515" y="10747"/>
                </a:cubicBezTo>
                <a:cubicBezTo>
                  <a:pt x="5583" y="10747"/>
                  <a:pt x="5584" y="10639"/>
                  <a:pt x="5515" y="10639"/>
                </a:cubicBezTo>
                <a:close/>
                <a:moveTo>
                  <a:pt x="17132" y="10686"/>
                </a:moveTo>
                <a:cubicBezTo>
                  <a:pt x="17126" y="10686"/>
                  <a:pt x="17121" y="10688"/>
                  <a:pt x="17117" y="10694"/>
                </a:cubicBezTo>
                <a:cubicBezTo>
                  <a:pt x="17104" y="10711"/>
                  <a:pt x="17089" y="10723"/>
                  <a:pt x="17069" y="10731"/>
                </a:cubicBezTo>
                <a:cubicBezTo>
                  <a:pt x="17050" y="10737"/>
                  <a:pt x="17056" y="10765"/>
                  <a:pt x="17072" y="10765"/>
                </a:cubicBezTo>
                <a:cubicBezTo>
                  <a:pt x="17074" y="10765"/>
                  <a:pt x="17076" y="10765"/>
                  <a:pt x="17078" y="10764"/>
                </a:cubicBezTo>
                <a:cubicBezTo>
                  <a:pt x="17105" y="10754"/>
                  <a:pt x="17128" y="10737"/>
                  <a:pt x="17147" y="10712"/>
                </a:cubicBezTo>
                <a:cubicBezTo>
                  <a:pt x="17156" y="10699"/>
                  <a:pt x="17144" y="10686"/>
                  <a:pt x="17132" y="10686"/>
                </a:cubicBezTo>
                <a:close/>
                <a:moveTo>
                  <a:pt x="23406" y="10628"/>
                </a:moveTo>
                <a:cubicBezTo>
                  <a:pt x="23393" y="10628"/>
                  <a:pt x="23381" y="10645"/>
                  <a:pt x="23393" y="10658"/>
                </a:cubicBezTo>
                <a:cubicBezTo>
                  <a:pt x="23423" y="10692"/>
                  <a:pt x="23455" y="10727"/>
                  <a:pt x="23485" y="10762"/>
                </a:cubicBezTo>
                <a:cubicBezTo>
                  <a:pt x="23489" y="10766"/>
                  <a:pt x="23493" y="10768"/>
                  <a:pt x="23497" y="10768"/>
                </a:cubicBezTo>
                <a:cubicBezTo>
                  <a:pt x="23510" y="10768"/>
                  <a:pt x="23522" y="10750"/>
                  <a:pt x="23510" y="10737"/>
                </a:cubicBezTo>
                <a:cubicBezTo>
                  <a:pt x="23480" y="10702"/>
                  <a:pt x="23449" y="10668"/>
                  <a:pt x="23418" y="10633"/>
                </a:cubicBezTo>
                <a:cubicBezTo>
                  <a:pt x="23415" y="10629"/>
                  <a:pt x="23410" y="10628"/>
                  <a:pt x="23406" y="10628"/>
                </a:cubicBezTo>
                <a:close/>
                <a:moveTo>
                  <a:pt x="23825" y="10642"/>
                </a:moveTo>
                <a:cubicBezTo>
                  <a:pt x="23811" y="10642"/>
                  <a:pt x="23798" y="10650"/>
                  <a:pt x="23794" y="10668"/>
                </a:cubicBezTo>
                <a:cubicBezTo>
                  <a:pt x="23786" y="10702"/>
                  <a:pt x="23794" y="10734"/>
                  <a:pt x="23816" y="10762"/>
                </a:cubicBezTo>
                <a:cubicBezTo>
                  <a:pt x="23822" y="10769"/>
                  <a:pt x="23830" y="10773"/>
                  <a:pt x="23840" y="10773"/>
                </a:cubicBezTo>
                <a:cubicBezTo>
                  <a:pt x="23850" y="10773"/>
                  <a:pt x="23860" y="10769"/>
                  <a:pt x="23867" y="10762"/>
                </a:cubicBezTo>
                <a:cubicBezTo>
                  <a:pt x="23880" y="10747"/>
                  <a:pt x="23878" y="10726"/>
                  <a:pt x="23867" y="10712"/>
                </a:cubicBezTo>
                <a:cubicBezTo>
                  <a:pt x="23861" y="10705"/>
                  <a:pt x="23859" y="10695"/>
                  <a:pt x="23862" y="10687"/>
                </a:cubicBezTo>
                <a:cubicBezTo>
                  <a:pt x="23869" y="10660"/>
                  <a:pt x="23846" y="10642"/>
                  <a:pt x="23825" y="10642"/>
                </a:cubicBezTo>
                <a:close/>
                <a:moveTo>
                  <a:pt x="8249" y="10743"/>
                </a:moveTo>
                <a:cubicBezTo>
                  <a:pt x="8240" y="10743"/>
                  <a:pt x="8231" y="10749"/>
                  <a:pt x="8231" y="10760"/>
                </a:cubicBezTo>
                <a:lnTo>
                  <a:pt x="8231" y="10776"/>
                </a:lnTo>
                <a:cubicBezTo>
                  <a:pt x="8231" y="10788"/>
                  <a:pt x="8240" y="10794"/>
                  <a:pt x="8249" y="10794"/>
                </a:cubicBezTo>
                <a:cubicBezTo>
                  <a:pt x="8257" y="10794"/>
                  <a:pt x="8266" y="10788"/>
                  <a:pt x="8266" y="10776"/>
                </a:cubicBezTo>
                <a:lnTo>
                  <a:pt x="8266" y="10760"/>
                </a:lnTo>
                <a:cubicBezTo>
                  <a:pt x="8267" y="10749"/>
                  <a:pt x="8258" y="10743"/>
                  <a:pt x="8249" y="10743"/>
                </a:cubicBezTo>
                <a:close/>
                <a:moveTo>
                  <a:pt x="14052" y="10728"/>
                </a:moveTo>
                <a:cubicBezTo>
                  <a:pt x="14048" y="10728"/>
                  <a:pt x="14044" y="10729"/>
                  <a:pt x="14040" y="10731"/>
                </a:cubicBezTo>
                <a:cubicBezTo>
                  <a:pt x="14024" y="10736"/>
                  <a:pt x="14010" y="10741"/>
                  <a:pt x="13995" y="10746"/>
                </a:cubicBezTo>
                <a:cubicBezTo>
                  <a:pt x="13956" y="10759"/>
                  <a:pt x="13967" y="10816"/>
                  <a:pt x="14003" y="10816"/>
                </a:cubicBezTo>
                <a:cubicBezTo>
                  <a:pt x="14006" y="10816"/>
                  <a:pt x="14010" y="10816"/>
                  <a:pt x="14014" y="10814"/>
                </a:cubicBezTo>
                <a:cubicBezTo>
                  <a:pt x="14030" y="10809"/>
                  <a:pt x="14043" y="10804"/>
                  <a:pt x="14058" y="10799"/>
                </a:cubicBezTo>
                <a:cubicBezTo>
                  <a:pt x="14097" y="10785"/>
                  <a:pt x="14086" y="10728"/>
                  <a:pt x="14052" y="10728"/>
                </a:cubicBezTo>
                <a:close/>
                <a:moveTo>
                  <a:pt x="3735" y="10748"/>
                </a:moveTo>
                <a:cubicBezTo>
                  <a:pt x="3721" y="10748"/>
                  <a:pt x="3709" y="10766"/>
                  <a:pt x="3722" y="10779"/>
                </a:cubicBezTo>
                <a:cubicBezTo>
                  <a:pt x="3729" y="10785"/>
                  <a:pt x="3728" y="10791"/>
                  <a:pt x="3721" y="10797"/>
                </a:cubicBezTo>
                <a:cubicBezTo>
                  <a:pt x="3706" y="10808"/>
                  <a:pt x="3720" y="10826"/>
                  <a:pt x="3734" y="10826"/>
                </a:cubicBezTo>
                <a:cubicBezTo>
                  <a:pt x="3738" y="10826"/>
                  <a:pt x="3742" y="10825"/>
                  <a:pt x="3745" y="10822"/>
                </a:cubicBezTo>
                <a:cubicBezTo>
                  <a:pt x="3766" y="10805"/>
                  <a:pt x="3766" y="10771"/>
                  <a:pt x="3748" y="10754"/>
                </a:cubicBezTo>
                <a:cubicBezTo>
                  <a:pt x="3743" y="10750"/>
                  <a:pt x="3739" y="10748"/>
                  <a:pt x="3735" y="10748"/>
                </a:cubicBezTo>
                <a:close/>
                <a:moveTo>
                  <a:pt x="6259" y="10767"/>
                </a:moveTo>
                <a:cubicBezTo>
                  <a:pt x="6213" y="10767"/>
                  <a:pt x="6211" y="10837"/>
                  <a:pt x="6259" y="10837"/>
                </a:cubicBezTo>
                <a:cubicBezTo>
                  <a:pt x="6305" y="10837"/>
                  <a:pt x="6305" y="10767"/>
                  <a:pt x="6259" y="10767"/>
                </a:cubicBezTo>
                <a:close/>
                <a:moveTo>
                  <a:pt x="18203" y="10666"/>
                </a:moveTo>
                <a:cubicBezTo>
                  <a:pt x="18163" y="10666"/>
                  <a:pt x="18126" y="10718"/>
                  <a:pt x="18162" y="10756"/>
                </a:cubicBezTo>
                <a:cubicBezTo>
                  <a:pt x="18187" y="10781"/>
                  <a:pt x="18211" y="10807"/>
                  <a:pt x="18236" y="10832"/>
                </a:cubicBezTo>
                <a:cubicBezTo>
                  <a:pt x="18247" y="10844"/>
                  <a:pt x="18260" y="10849"/>
                  <a:pt x="18272" y="10849"/>
                </a:cubicBezTo>
                <a:cubicBezTo>
                  <a:pt x="18313" y="10849"/>
                  <a:pt x="18348" y="10795"/>
                  <a:pt x="18311" y="10758"/>
                </a:cubicBezTo>
                <a:cubicBezTo>
                  <a:pt x="18286" y="10733"/>
                  <a:pt x="18263" y="10706"/>
                  <a:pt x="18238" y="10681"/>
                </a:cubicBezTo>
                <a:cubicBezTo>
                  <a:pt x="18227" y="10670"/>
                  <a:pt x="18215" y="10666"/>
                  <a:pt x="18203" y="10666"/>
                </a:cubicBezTo>
                <a:close/>
                <a:moveTo>
                  <a:pt x="11166" y="10763"/>
                </a:moveTo>
                <a:cubicBezTo>
                  <a:pt x="11153" y="10763"/>
                  <a:pt x="11141" y="10770"/>
                  <a:pt x="11134" y="10781"/>
                </a:cubicBezTo>
                <a:cubicBezTo>
                  <a:pt x="11124" y="10800"/>
                  <a:pt x="11131" y="10817"/>
                  <a:pt x="11147" y="10830"/>
                </a:cubicBezTo>
                <a:cubicBezTo>
                  <a:pt x="11167" y="10846"/>
                  <a:pt x="11187" y="10859"/>
                  <a:pt x="11207" y="10874"/>
                </a:cubicBezTo>
                <a:cubicBezTo>
                  <a:pt x="11213" y="10878"/>
                  <a:pt x="11218" y="10879"/>
                  <a:pt x="11224" y="10879"/>
                </a:cubicBezTo>
                <a:cubicBezTo>
                  <a:pt x="11237" y="10879"/>
                  <a:pt x="11249" y="10872"/>
                  <a:pt x="11256" y="10861"/>
                </a:cubicBezTo>
                <a:cubicBezTo>
                  <a:pt x="11266" y="10843"/>
                  <a:pt x="11259" y="10825"/>
                  <a:pt x="11242" y="10812"/>
                </a:cubicBezTo>
                <a:cubicBezTo>
                  <a:pt x="11223" y="10797"/>
                  <a:pt x="11203" y="10783"/>
                  <a:pt x="11182" y="10768"/>
                </a:cubicBezTo>
                <a:cubicBezTo>
                  <a:pt x="11177" y="10765"/>
                  <a:pt x="11171" y="10763"/>
                  <a:pt x="11166" y="10763"/>
                </a:cubicBezTo>
                <a:close/>
                <a:moveTo>
                  <a:pt x="21955" y="10757"/>
                </a:moveTo>
                <a:cubicBezTo>
                  <a:pt x="21934" y="10757"/>
                  <a:pt x="21912" y="10774"/>
                  <a:pt x="21919" y="10801"/>
                </a:cubicBezTo>
                <a:cubicBezTo>
                  <a:pt x="21924" y="10821"/>
                  <a:pt x="21930" y="10839"/>
                  <a:pt x="21935" y="10860"/>
                </a:cubicBezTo>
                <a:cubicBezTo>
                  <a:pt x="21939" y="10879"/>
                  <a:pt x="21953" y="10887"/>
                  <a:pt x="21967" y="10887"/>
                </a:cubicBezTo>
                <a:cubicBezTo>
                  <a:pt x="21988" y="10887"/>
                  <a:pt x="22010" y="10869"/>
                  <a:pt x="22003" y="10843"/>
                </a:cubicBezTo>
                <a:cubicBezTo>
                  <a:pt x="21998" y="10823"/>
                  <a:pt x="21992" y="10804"/>
                  <a:pt x="21987" y="10782"/>
                </a:cubicBezTo>
                <a:cubicBezTo>
                  <a:pt x="21983" y="10764"/>
                  <a:pt x="21969" y="10757"/>
                  <a:pt x="21955" y="10757"/>
                </a:cubicBezTo>
                <a:close/>
                <a:moveTo>
                  <a:pt x="15029" y="10846"/>
                </a:moveTo>
                <a:cubicBezTo>
                  <a:pt x="15012" y="10846"/>
                  <a:pt x="15002" y="10869"/>
                  <a:pt x="15020" y="10878"/>
                </a:cubicBezTo>
                <a:cubicBezTo>
                  <a:pt x="15030" y="10883"/>
                  <a:pt x="15039" y="10889"/>
                  <a:pt x="15049" y="10894"/>
                </a:cubicBezTo>
                <a:cubicBezTo>
                  <a:pt x="15052" y="10895"/>
                  <a:pt x="15055" y="10896"/>
                  <a:pt x="15058" y="10896"/>
                </a:cubicBezTo>
                <a:cubicBezTo>
                  <a:pt x="15074" y="10896"/>
                  <a:pt x="15085" y="10872"/>
                  <a:pt x="15068" y="10864"/>
                </a:cubicBezTo>
                <a:cubicBezTo>
                  <a:pt x="15057" y="10858"/>
                  <a:pt x="15048" y="10853"/>
                  <a:pt x="15037" y="10848"/>
                </a:cubicBezTo>
                <a:cubicBezTo>
                  <a:pt x="15034" y="10846"/>
                  <a:pt x="15032" y="10846"/>
                  <a:pt x="15029" y="10846"/>
                </a:cubicBezTo>
                <a:close/>
                <a:moveTo>
                  <a:pt x="12741" y="10828"/>
                </a:moveTo>
                <a:cubicBezTo>
                  <a:pt x="12695" y="10828"/>
                  <a:pt x="12695" y="10899"/>
                  <a:pt x="12741" y="10899"/>
                </a:cubicBezTo>
                <a:lnTo>
                  <a:pt x="12770" y="10899"/>
                </a:lnTo>
                <a:cubicBezTo>
                  <a:pt x="12817" y="10899"/>
                  <a:pt x="12817" y="10828"/>
                  <a:pt x="12770" y="10828"/>
                </a:cubicBezTo>
                <a:close/>
                <a:moveTo>
                  <a:pt x="2005" y="10828"/>
                </a:moveTo>
                <a:cubicBezTo>
                  <a:pt x="1971" y="10828"/>
                  <a:pt x="1958" y="10885"/>
                  <a:pt x="1997" y="10898"/>
                </a:cubicBezTo>
                <a:cubicBezTo>
                  <a:pt x="2014" y="10903"/>
                  <a:pt x="2027" y="10909"/>
                  <a:pt x="2042" y="10914"/>
                </a:cubicBezTo>
                <a:cubicBezTo>
                  <a:pt x="2046" y="10915"/>
                  <a:pt x="2050" y="10916"/>
                  <a:pt x="2054" y="10916"/>
                </a:cubicBezTo>
                <a:cubicBezTo>
                  <a:pt x="2088" y="10916"/>
                  <a:pt x="2101" y="10858"/>
                  <a:pt x="2062" y="10846"/>
                </a:cubicBezTo>
                <a:cubicBezTo>
                  <a:pt x="2046" y="10841"/>
                  <a:pt x="2032" y="10835"/>
                  <a:pt x="2017" y="10830"/>
                </a:cubicBezTo>
                <a:cubicBezTo>
                  <a:pt x="2013" y="10829"/>
                  <a:pt x="2009" y="10828"/>
                  <a:pt x="2005" y="10828"/>
                </a:cubicBezTo>
                <a:close/>
                <a:moveTo>
                  <a:pt x="4696" y="10868"/>
                </a:moveTo>
                <a:cubicBezTo>
                  <a:pt x="4650" y="10868"/>
                  <a:pt x="4650" y="10938"/>
                  <a:pt x="4696" y="10938"/>
                </a:cubicBezTo>
                <a:cubicBezTo>
                  <a:pt x="4741" y="10938"/>
                  <a:pt x="4741" y="10868"/>
                  <a:pt x="4696" y="10868"/>
                </a:cubicBezTo>
                <a:close/>
                <a:moveTo>
                  <a:pt x="14427" y="10824"/>
                </a:moveTo>
                <a:cubicBezTo>
                  <a:pt x="14415" y="10824"/>
                  <a:pt x="14402" y="10832"/>
                  <a:pt x="14396" y="10843"/>
                </a:cubicBezTo>
                <a:cubicBezTo>
                  <a:pt x="14385" y="10860"/>
                  <a:pt x="14393" y="10879"/>
                  <a:pt x="14409" y="10891"/>
                </a:cubicBezTo>
                <a:cubicBezTo>
                  <a:pt x="14429" y="10907"/>
                  <a:pt x="14449" y="10921"/>
                  <a:pt x="14470" y="10936"/>
                </a:cubicBezTo>
                <a:cubicBezTo>
                  <a:pt x="14474" y="10939"/>
                  <a:pt x="14480" y="10941"/>
                  <a:pt x="14485" y="10941"/>
                </a:cubicBezTo>
                <a:cubicBezTo>
                  <a:pt x="14498" y="10941"/>
                  <a:pt x="14512" y="10933"/>
                  <a:pt x="14518" y="10922"/>
                </a:cubicBezTo>
                <a:cubicBezTo>
                  <a:pt x="14528" y="10904"/>
                  <a:pt x="14520" y="10886"/>
                  <a:pt x="14504" y="10874"/>
                </a:cubicBezTo>
                <a:cubicBezTo>
                  <a:pt x="14484" y="10858"/>
                  <a:pt x="14465" y="10844"/>
                  <a:pt x="14445" y="10830"/>
                </a:cubicBezTo>
                <a:cubicBezTo>
                  <a:pt x="14439" y="10826"/>
                  <a:pt x="14434" y="10824"/>
                  <a:pt x="14427" y="10824"/>
                </a:cubicBezTo>
                <a:close/>
                <a:moveTo>
                  <a:pt x="2637" y="10877"/>
                </a:moveTo>
                <a:cubicBezTo>
                  <a:pt x="2591" y="10877"/>
                  <a:pt x="2591" y="10947"/>
                  <a:pt x="2637" y="10947"/>
                </a:cubicBezTo>
                <a:cubicBezTo>
                  <a:pt x="2682" y="10947"/>
                  <a:pt x="2682" y="10877"/>
                  <a:pt x="2637" y="10877"/>
                </a:cubicBezTo>
                <a:close/>
                <a:moveTo>
                  <a:pt x="2924" y="10865"/>
                </a:moveTo>
                <a:cubicBezTo>
                  <a:pt x="2891" y="10865"/>
                  <a:pt x="2869" y="10913"/>
                  <a:pt x="2905" y="10931"/>
                </a:cubicBezTo>
                <a:cubicBezTo>
                  <a:pt x="2916" y="10936"/>
                  <a:pt x="2925" y="10941"/>
                  <a:pt x="2936" y="10946"/>
                </a:cubicBezTo>
                <a:cubicBezTo>
                  <a:pt x="2941" y="10949"/>
                  <a:pt x="2946" y="10950"/>
                  <a:pt x="2951" y="10950"/>
                </a:cubicBezTo>
                <a:cubicBezTo>
                  <a:pt x="2983" y="10950"/>
                  <a:pt x="3006" y="10902"/>
                  <a:pt x="2970" y="10885"/>
                </a:cubicBezTo>
                <a:cubicBezTo>
                  <a:pt x="2960" y="10879"/>
                  <a:pt x="2951" y="10874"/>
                  <a:pt x="2941" y="10869"/>
                </a:cubicBezTo>
                <a:cubicBezTo>
                  <a:pt x="2935" y="10866"/>
                  <a:pt x="2929" y="10865"/>
                  <a:pt x="2924" y="10865"/>
                </a:cubicBezTo>
                <a:close/>
                <a:moveTo>
                  <a:pt x="4069" y="10866"/>
                </a:moveTo>
                <a:cubicBezTo>
                  <a:pt x="4064" y="10866"/>
                  <a:pt x="4059" y="10867"/>
                  <a:pt x="4054" y="10868"/>
                </a:cubicBezTo>
                <a:cubicBezTo>
                  <a:pt x="4015" y="10877"/>
                  <a:pt x="4026" y="10936"/>
                  <a:pt x="4064" y="10937"/>
                </a:cubicBezTo>
                <a:cubicBezTo>
                  <a:pt x="4070" y="10947"/>
                  <a:pt x="4082" y="10952"/>
                  <a:pt x="4093" y="10952"/>
                </a:cubicBezTo>
                <a:cubicBezTo>
                  <a:pt x="4099" y="10952"/>
                  <a:pt x="4106" y="10950"/>
                  <a:pt x="4111" y="10947"/>
                </a:cubicBezTo>
                <a:cubicBezTo>
                  <a:pt x="4130" y="10937"/>
                  <a:pt x="4132" y="10916"/>
                  <a:pt x="4125" y="10899"/>
                </a:cubicBezTo>
                <a:cubicBezTo>
                  <a:pt x="4114" y="10877"/>
                  <a:pt x="4093" y="10866"/>
                  <a:pt x="4069" y="10866"/>
                </a:cubicBezTo>
                <a:close/>
                <a:moveTo>
                  <a:pt x="6724" y="10874"/>
                </a:moveTo>
                <a:cubicBezTo>
                  <a:pt x="6706" y="10874"/>
                  <a:pt x="6688" y="10886"/>
                  <a:pt x="6688" y="10909"/>
                </a:cubicBezTo>
                <a:lnTo>
                  <a:pt x="6688" y="10938"/>
                </a:lnTo>
                <a:cubicBezTo>
                  <a:pt x="6688" y="10961"/>
                  <a:pt x="6706" y="10973"/>
                  <a:pt x="6724" y="10973"/>
                </a:cubicBezTo>
                <a:cubicBezTo>
                  <a:pt x="6742" y="10973"/>
                  <a:pt x="6759" y="10961"/>
                  <a:pt x="6759" y="10938"/>
                </a:cubicBezTo>
                <a:lnTo>
                  <a:pt x="6759" y="10909"/>
                </a:lnTo>
                <a:cubicBezTo>
                  <a:pt x="6759" y="10886"/>
                  <a:pt x="6742" y="10874"/>
                  <a:pt x="6724" y="10874"/>
                </a:cubicBezTo>
                <a:close/>
                <a:moveTo>
                  <a:pt x="5093" y="10852"/>
                </a:moveTo>
                <a:cubicBezTo>
                  <a:pt x="5090" y="10852"/>
                  <a:pt x="5087" y="10852"/>
                  <a:pt x="5084" y="10853"/>
                </a:cubicBezTo>
                <a:cubicBezTo>
                  <a:pt x="5075" y="10856"/>
                  <a:pt x="5069" y="10861"/>
                  <a:pt x="5064" y="10868"/>
                </a:cubicBezTo>
                <a:cubicBezTo>
                  <a:pt x="5059" y="10858"/>
                  <a:pt x="5049" y="10852"/>
                  <a:pt x="5036" y="10852"/>
                </a:cubicBezTo>
                <a:cubicBezTo>
                  <a:pt x="4990" y="10852"/>
                  <a:pt x="4990" y="10922"/>
                  <a:pt x="5036" y="10922"/>
                </a:cubicBezTo>
                <a:cubicBezTo>
                  <a:pt x="5048" y="10922"/>
                  <a:pt x="5057" y="10917"/>
                  <a:pt x="5063" y="10910"/>
                </a:cubicBezTo>
                <a:cubicBezTo>
                  <a:pt x="5073" y="10942"/>
                  <a:pt x="5100" y="10968"/>
                  <a:pt x="5132" y="10979"/>
                </a:cubicBezTo>
                <a:cubicBezTo>
                  <a:pt x="5137" y="10980"/>
                  <a:pt x="5141" y="10981"/>
                  <a:pt x="5144" y="10981"/>
                </a:cubicBezTo>
                <a:cubicBezTo>
                  <a:pt x="5176" y="10981"/>
                  <a:pt x="5187" y="10925"/>
                  <a:pt x="5149" y="10911"/>
                </a:cubicBezTo>
                <a:cubicBezTo>
                  <a:pt x="5133" y="10905"/>
                  <a:pt x="5128" y="10893"/>
                  <a:pt x="5127" y="10878"/>
                </a:cubicBezTo>
                <a:cubicBezTo>
                  <a:pt x="5125" y="10862"/>
                  <a:pt x="5108" y="10852"/>
                  <a:pt x="5093" y="10852"/>
                </a:cubicBezTo>
                <a:close/>
                <a:moveTo>
                  <a:pt x="14066" y="10899"/>
                </a:moveTo>
                <a:cubicBezTo>
                  <a:pt x="14058" y="10899"/>
                  <a:pt x="14050" y="10902"/>
                  <a:pt x="14042" y="10910"/>
                </a:cubicBezTo>
                <a:lnTo>
                  <a:pt x="14027" y="10925"/>
                </a:lnTo>
                <a:cubicBezTo>
                  <a:pt x="14002" y="10950"/>
                  <a:pt x="14025" y="10986"/>
                  <a:pt x="14052" y="10986"/>
                </a:cubicBezTo>
                <a:cubicBezTo>
                  <a:pt x="14061" y="10986"/>
                  <a:pt x="14069" y="10982"/>
                  <a:pt x="14077" y="10975"/>
                </a:cubicBezTo>
                <a:lnTo>
                  <a:pt x="14091" y="10959"/>
                </a:lnTo>
                <a:cubicBezTo>
                  <a:pt x="14117" y="10934"/>
                  <a:pt x="14093" y="10899"/>
                  <a:pt x="14066" y="10899"/>
                </a:cubicBezTo>
                <a:close/>
                <a:moveTo>
                  <a:pt x="20377" y="10869"/>
                </a:moveTo>
                <a:cubicBezTo>
                  <a:pt x="20337" y="10869"/>
                  <a:pt x="20300" y="10922"/>
                  <a:pt x="20337" y="10959"/>
                </a:cubicBezTo>
                <a:lnTo>
                  <a:pt x="20353" y="10975"/>
                </a:lnTo>
                <a:cubicBezTo>
                  <a:pt x="20364" y="10986"/>
                  <a:pt x="20377" y="10991"/>
                  <a:pt x="20389" y="10991"/>
                </a:cubicBezTo>
                <a:cubicBezTo>
                  <a:pt x="20430" y="10991"/>
                  <a:pt x="20466" y="10937"/>
                  <a:pt x="20428" y="10900"/>
                </a:cubicBezTo>
                <a:lnTo>
                  <a:pt x="20413" y="10885"/>
                </a:lnTo>
                <a:cubicBezTo>
                  <a:pt x="20402" y="10874"/>
                  <a:pt x="20389" y="10869"/>
                  <a:pt x="20377" y="10869"/>
                </a:cubicBezTo>
                <a:close/>
                <a:moveTo>
                  <a:pt x="6520" y="10869"/>
                </a:moveTo>
                <a:cubicBezTo>
                  <a:pt x="6501" y="10869"/>
                  <a:pt x="6484" y="10877"/>
                  <a:pt x="6473" y="10895"/>
                </a:cubicBezTo>
                <a:cubicBezTo>
                  <a:pt x="6461" y="10919"/>
                  <a:pt x="6467" y="10956"/>
                  <a:pt x="6493" y="10968"/>
                </a:cubicBezTo>
                <a:cubicBezTo>
                  <a:pt x="6504" y="10974"/>
                  <a:pt x="6513" y="10979"/>
                  <a:pt x="6524" y="10984"/>
                </a:cubicBezTo>
                <a:cubicBezTo>
                  <a:pt x="6532" y="10989"/>
                  <a:pt x="6542" y="10991"/>
                  <a:pt x="6551" y="10991"/>
                </a:cubicBezTo>
                <a:cubicBezTo>
                  <a:pt x="6569" y="10991"/>
                  <a:pt x="6586" y="10982"/>
                  <a:pt x="6597" y="10964"/>
                </a:cubicBezTo>
                <a:cubicBezTo>
                  <a:pt x="6611" y="10941"/>
                  <a:pt x="6603" y="10904"/>
                  <a:pt x="6577" y="10891"/>
                </a:cubicBezTo>
                <a:cubicBezTo>
                  <a:pt x="6567" y="10886"/>
                  <a:pt x="6557" y="10880"/>
                  <a:pt x="6547" y="10875"/>
                </a:cubicBezTo>
                <a:cubicBezTo>
                  <a:pt x="6538" y="10871"/>
                  <a:pt x="6529" y="10869"/>
                  <a:pt x="6520" y="10869"/>
                </a:cubicBezTo>
                <a:close/>
                <a:moveTo>
                  <a:pt x="533" y="10932"/>
                </a:moveTo>
                <a:cubicBezTo>
                  <a:pt x="487" y="10932"/>
                  <a:pt x="487" y="11003"/>
                  <a:pt x="533" y="11003"/>
                </a:cubicBezTo>
                <a:cubicBezTo>
                  <a:pt x="580" y="11003"/>
                  <a:pt x="580" y="10932"/>
                  <a:pt x="533" y="10932"/>
                </a:cubicBezTo>
                <a:close/>
                <a:moveTo>
                  <a:pt x="9301" y="10971"/>
                </a:moveTo>
                <a:cubicBezTo>
                  <a:pt x="9277" y="10971"/>
                  <a:pt x="9277" y="11006"/>
                  <a:pt x="9301" y="11006"/>
                </a:cubicBezTo>
                <a:cubicBezTo>
                  <a:pt x="9324" y="11006"/>
                  <a:pt x="9324" y="10971"/>
                  <a:pt x="9301" y="10971"/>
                </a:cubicBezTo>
                <a:close/>
                <a:moveTo>
                  <a:pt x="5651" y="10943"/>
                </a:moveTo>
                <a:cubicBezTo>
                  <a:pt x="5623" y="10943"/>
                  <a:pt x="5600" y="10979"/>
                  <a:pt x="5625" y="11004"/>
                </a:cubicBezTo>
                <a:lnTo>
                  <a:pt x="5641" y="11020"/>
                </a:lnTo>
                <a:cubicBezTo>
                  <a:pt x="5648" y="11027"/>
                  <a:pt x="5656" y="11030"/>
                  <a:pt x="5664" y="11030"/>
                </a:cubicBezTo>
                <a:cubicBezTo>
                  <a:pt x="5691" y="11030"/>
                  <a:pt x="5716" y="10994"/>
                  <a:pt x="5691" y="10969"/>
                </a:cubicBezTo>
                <a:lnTo>
                  <a:pt x="5675" y="10954"/>
                </a:lnTo>
                <a:cubicBezTo>
                  <a:pt x="5667" y="10946"/>
                  <a:pt x="5659" y="10943"/>
                  <a:pt x="5651" y="10943"/>
                </a:cubicBezTo>
                <a:close/>
                <a:moveTo>
                  <a:pt x="17761" y="10985"/>
                </a:moveTo>
                <a:cubicBezTo>
                  <a:pt x="17715" y="10985"/>
                  <a:pt x="17715" y="11056"/>
                  <a:pt x="17761" y="11056"/>
                </a:cubicBezTo>
                <a:lnTo>
                  <a:pt x="17777" y="11056"/>
                </a:lnTo>
                <a:cubicBezTo>
                  <a:pt x="17823" y="11056"/>
                  <a:pt x="17823" y="10985"/>
                  <a:pt x="17777" y="10985"/>
                </a:cubicBezTo>
                <a:close/>
                <a:moveTo>
                  <a:pt x="21533" y="11011"/>
                </a:moveTo>
                <a:cubicBezTo>
                  <a:pt x="21515" y="11011"/>
                  <a:pt x="21497" y="11023"/>
                  <a:pt x="21497" y="11046"/>
                </a:cubicBezTo>
                <a:lnTo>
                  <a:pt x="21497" y="11062"/>
                </a:lnTo>
                <a:cubicBezTo>
                  <a:pt x="21497" y="11085"/>
                  <a:pt x="21515" y="11096"/>
                  <a:pt x="21533" y="11096"/>
                </a:cubicBezTo>
                <a:cubicBezTo>
                  <a:pt x="21550" y="11096"/>
                  <a:pt x="21568" y="11085"/>
                  <a:pt x="21568" y="11062"/>
                </a:cubicBezTo>
                <a:lnTo>
                  <a:pt x="21568" y="11046"/>
                </a:lnTo>
                <a:cubicBezTo>
                  <a:pt x="21568" y="11023"/>
                  <a:pt x="21550" y="11011"/>
                  <a:pt x="21533" y="11011"/>
                </a:cubicBezTo>
                <a:close/>
                <a:moveTo>
                  <a:pt x="22601" y="11029"/>
                </a:moveTo>
                <a:cubicBezTo>
                  <a:pt x="22573" y="11029"/>
                  <a:pt x="22550" y="11065"/>
                  <a:pt x="22575" y="11089"/>
                </a:cubicBezTo>
                <a:lnTo>
                  <a:pt x="22591" y="11105"/>
                </a:lnTo>
                <a:cubicBezTo>
                  <a:pt x="22598" y="11112"/>
                  <a:pt x="22606" y="11115"/>
                  <a:pt x="22614" y="11115"/>
                </a:cubicBezTo>
                <a:cubicBezTo>
                  <a:pt x="22642" y="11115"/>
                  <a:pt x="22666" y="11080"/>
                  <a:pt x="22641" y="11055"/>
                </a:cubicBezTo>
                <a:cubicBezTo>
                  <a:pt x="22636" y="11048"/>
                  <a:pt x="22630" y="11043"/>
                  <a:pt x="22625" y="11040"/>
                </a:cubicBezTo>
                <a:cubicBezTo>
                  <a:pt x="22617" y="11032"/>
                  <a:pt x="22609" y="11029"/>
                  <a:pt x="22601" y="11029"/>
                </a:cubicBezTo>
                <a:close/>
                <a:moveTo>
                  <a:pt x="2878" y="11057"/>
                </a:moveTo>
                <a:cubicBezTo>
                  <a:pt x="2832" y="11057"/>
                  <a:pt x="2832" y="11129"/>
                  <a:pt x="2878" y="11129"/>
                </a:cubicBezTo>
                <a:cubicBezTo>
                  <a:pt x="2923" y="11129"/>
                  <a:pt x="2923" y="11057"/>
                  <a:pt x="2878" y="11057"/>
                </a:cubicBezTo>
                <a:close/>
                <a:moveTo>
                  <a:pt x="5430" y="11066"/>
                </a:moveTo>
                <a:cubicBezTo>
                  <a:pt x="5384" y="11066"/>
                  <a:pt x="5384" y="11136"/>
                  <a:pt x="5430" y="11136"/>
                </a:cubicBezTo>
                <a:lnTo>
                  <a:pt x="5446" y="11136"/>
                </a:lnTo>
                <a:cubicBezTo>
                  <a:pt x="5492" y="11136"/>
                  <a:pt x="5492" y="11066"/>
                  <a:pt x="5446" y="11066"/>
                </a:cubicBezTo>
                <a:close/>
                <a:moveTo>
                  <a:pt x="14787" y="11038"/>
                </a:moveTo>
                <a:cubicBezTo>
                  <a:pt x="14759" y="11038"/>
                  <a:pt x="14735" y="11074"/>
                  <a:pt x="14761" y="11098"/>
                </a:cubicBezTo>
                <a:cubicBezTo>
                  <a:pt x="14771" y="11109"/>
                  <a:pt x="14782" y="11118"/>
                  <a:pt x="14792" y="11127"/>
                </a:cubicBezTo>
                <a:cubicBezTo>
                  <a:pt x="14800" y="11134"/>
                  <a:pt x="14808" y="11137"/>
                  <a:pt x="14816" y="11137"/>
                </a:cubicBezTo>
                <a:cubicBezTo>
                  <a:pt x="14844" y="11137"/>
                  <a:pt x="14869" y="11102"/>
                  <a:pt x="14843" y="11077"/>
                </a:cubicBezTo>
                <a:cubicBezTo>
                  <a:pt x="14832" y="11067"/>
                  <a:pt x="14822" y="11057"/>
                  <a:pt x="14811" y="11048"/>
                </a:cubicBezTo>
                <a:cubicBezTo>
                  <a:pt x="14804" y="11041"/>
                  <a:pt x="14795" y="11038"/>
                  <a:pt x="14787" y="11038"/>
                </a:cubicBezTo>
                <a:close/>
                <a:moveTo>
                  <a:pt x="13417" y="10995"/>
                </a:moveTo>
                <a:cubicBezTo>
                  <a:pt x="13397" y="10995"/>
                  <a:pt x="13375" y="11013"/>
                  <a:pt x="13380" y="11040"/>
                </a:cubicBezTo>
                <a:lnTo>
                  <a:pt x="13396" y="11114"/>
                </a:lnTo>
                <a:cubicBezTo>
                  <a:pt x="13399" y="11132"/>
                  <a:pt x="13412" y="11139"/>
                  <a:pt x="13426" y="11139"/>
                </a:cubicBezTo>
                <a:cubicBezTo>
                  <a:pt x="13446" y="11139"/>
                  <a:pt x="13469" y="11122"/>
                  <a:pt x="13463" y="11095"/>
                </a:cubicBezTo>
                <a:cubicBezTo>
                  <a:pt x="13459" y="11071"/>
                  <a:pt x="13454" y="11047"/>
                  <a:pt x="13448" y="11021"/>
                </a:cubicBezTo>
                <a:cubicBezTo>
                  <a:pt x="13444" y="11003"/>
                  <a:pt x="13431" y="10995"/>
                  <a:pt x="13417" y="10995"/>
                </a:cubicBezTo>
                <a:close/>
                <a:moveTo>
                  <a:pt x="5639" y="11081"/>
                </a:moveTo>
                <a:cubicBezTo>
                  <a:pt x="5596" y="11081"/>
                  <a:pt x="5595" y="11152"/>
                  <a:pt x="5641" y="11152"/>
                </a:cubicBezTo>
                <a:cubicBezTo>
                  <a:pt x="5687" y="11152"/>
                  <a:pt x="5687" y="11081"/>
                  <a:pt x="5641" y="11081"/>
                </a:cubicBezTo>
                <a:cubicBezTo>
                  <a:pt x="5640" y="11081"/>
                  <a:pt x="5639" y="11081"/>
                  <a:pt x="5639" y="11081"/>
                </a:cubicBezTo>
                <a:close/>
                <a:moveTo>
                  <a:pt x="2458" y="11009"/>
                </a:moveTo>
                <a:cubicBezTo>
                  <a:pt x="2412" y="11009"/>
                  <a:pt x="2381" y="11079"/>
                  <a:pt x="2430" y="11109"/>
                </a:cubicBezTo>
                <a:cubicBezTo>
                  <a:pt x="2455" y="11124"/>
                  <a:pt x="2479" y="11139"/>
                  <a:pt x="2504" y="11153"/>
                </a:cubicBezTo>
                <a:cubicBezTo>
                  <a:pt x="2514" y="11159"/>
                  <a:pt x="2523" y="11161"/>
                  <a:pt x="2532" y="11161"/>
                </a:cubicBezTo>
                <a:cubicBezTo>
                  <a:pt x="2578" y="11161"/>
                  <a:pt x="2608" y="11091"/>
                  <a:pt x="2560" y="11062"/>
                </a:cubicBezTo>
                <a:cubicBezTo>
                  <a:pt x="2534" y="11046"/>
                  <a:pt x="2509" y="11031"/>
                  <a:pt x="2485" y="11017"/>
                </a:cubicBezTo>
                <a:cubicBezTo>
                  <a:pt x="2476" y="11011"/>
                  <a:pt x="2467" y="11009"/>
                  <a:pt x="2458" y="11009"/>
                </a:cubicBezTo>
                <a:close/>
                <a:moveTo>
                  <a:pt x="24052" y="11078"/>
                </a:moveTo>
                <a:cubicBezTo>
                  <a:pt x="24028" y="11078"/>
                  <a:pt x="24004" y="11103"/>
                  <a:pt x="24019" y="11131"/>
                </a:cubicBezTo>
                <a:cubicBezTo>
                  <a:pt x="24024" y="11141"/>
                  <a:pt x="24029" y="11151"/>
                  <a:pt x="24034" y="11161"/>
                </a:cubicBezTo>
                <a:cubicBezTo>
                  <a:pt x="24041" y="11174"/>
                  <a:pt x="24051" y="11179"/>
                  <a:pt x="24062" y="11179"/>
                </a:cubicBezTo>
                <a:cubicBezTo>
                  <a:pt x="24085" y="11179"/>
                  <a:pt x="24109" y="11154"/>
                  <a:pt x="24095" y="11125"/>
                </a:cubicBezTo>
                <a:cubicBezTo>
                  <a:pt x="24090" y="11115"/>
                  <a:pt x="24085" y="11106"/>
                  <a:pt x="24079" y="11095"/>
                </a:cubicBezTo>
                <a:cubicBezTo>
                  <a:pt x="24073" y="11083"/>
                  <a:pt x="24062" y="11078"/>
                  <a:pt x="24052" y="11078"/>
                </a:cubicBezTo>
                <a:close/>
                <a:moveTo>
                  <a:pt x="7018" y="11064"/>
                </a:moveTo>
                <a:cubicBezTo>
                  <a:pt x="6977" y="11064"/>
                  <a:pt x="6940" y="11117"/>
                  <a:pt x="6977" y="11155"/>
                </a:cubicBezTo>
                <a:lnTo>
                  <a:pt x="6993" y="11171"/>
                </a:lnTo>
                <a:cubicBezTo>
                  <a:pt x="7004" y="11182"/>
                  <a:pt x="7017" y="11186"/>
                  <a:pt x="7029" y="11186"/>
                </a:cubicBezTo>
                <a:cubicBezTo>
                  <a:pt x="7070" y="11186"/>
                  <a:pt x="7107" y="11133"/>
                  <a:pt x="7069" y="11095"/>
                </a:cubicBezTo>
                <a:lnTo>
                  <a:pt x="7054" y="11079"/>
                </a:lnTo>
                <a:cubicBezTo>
                  <a:pt x="7043" y="11068"/>
                  <a:pt x="7030" y="11064"/>
                  <a:pt x="7018" y="11064"/>
                </a:cubicBezTo>
                <a:close/>
                <a:moveTo>
                  <a:pt x="9438" y="11122"/>
                </a:moveTo>
                <a:cubicBezTo>
                  <a:pt x="9426" y="11122"/>
                  <a:pt x="9414" y="11135"/>
                  <a:pt x="9421" y="11149"/>
                </a:cubicBezTo>
                <a:cubicBezTo>
                  <a:pt x="9427" y="11160"/>
                  <a:pt x="9432" y="11168"/>
                  <a:pt x="9437" y="11179"/>
                </a:cubicBezTo>
                <a:cubicBezTo>
                  <a:pt x="9440" y="11186"/>
                  <a:pt x="9446" y="11188"/>
                  <a:pt x="9451" y="11188"/>
                </a:cubicBezTo>
                <a:cubicBezTo>
                  <a:pt x="9462" y="11188"/>
                  <a:pt x="9474" y="11175"/>
                  <a:pt x="9467" y="11161"/>
                </a:cubicBezTo>
                <a:cubicBezTo>
                  <a:pt x="9460" y="11151"/>
                  <a:pt x="9455" y="11141"/>
                  <a:pt x="9452" y="11131"/>
                </a:cubicBezTo>
                <a:cubicBezTo>
                  <a:pt x="9448" y="11124"/>
                  <a:pt x="9443" y="11122"/>
                  <a:pt x="9438" y="11122"/>
                </a:cubicBezTo>
                <a:close/>
                <a:moveTo>
                  <a:pt x="8924" y="11071"/>
                </a:moveTo>
                <a:cubicBezTo>
                  <a:pt x="8915" y="11071"/>
                  <a:pt x="8906" y="11073"/>
                  <a:pt x="8898" y="11077"/>
                </a:cubicBezTo>
                <a:cubicBezTo>
                  <a:pt x="8887" y="11083"/>
                  <a:pt x="8878" y="11088"/>
                  <a:pt x="8867" y="11093"/>
                </a:cubicBezTo>
                <a:cubicBezTo>
                  <a:pt x="8841" y="11106"/>
                  <a:pt x="8835" y="11141"/>
                  <a:pt x="8847" y="11166"/>
                </a:cubicBezTo>
                <a:cubicBezTo>
                  <a:pt x="8858" y="11184"/>
                  <a:pt x="8876" y="11193"/>
                  <a:pt x="8895" y="11193"/>
                </a:cubicBezTo>
                <a:cubicBezTo>
                  <a:pt x="8904" y="11193"/>
                  <a:pt x="8913" y="11190"/>
                  <a:pt x="8921" y="11186"/>
                </a:cubicBezTo>
                <a:cubicBezTo>
                  <a:pt x="8931" y="11181"/>
                  <a:pt x="8940" y="11176"/>
                  <a:pt x="8951" y="11171"/>
                </a:cubicBezTo>
                <a:cubicBezTo>
                  <a:pt x="8977" y="11157"/>
                  <a:pt x="8983" y="11121"/>
                  <a:pt x="8971" y="11097"/>
                </a:cubicBezTo>
                <a:cubicBezTo>
                  <a:pt x="8960" y="11080"/>
                  <a:pt x="8943" y="11071"/>
                  <a:pt x="8924" y="11071"/>
                </a:cubicBezTo>
                <a:close/>
                <a:moveTo>
                  <a:pt x="9961" y="11088"/>
                </a:moveTo>
                <a:cubicBezTo>
                  <a:pt x="9893" y="11088"/>
                  <a:pt x="9891" y="11194"/>
                  <a:pt x="9961" y="11195"/>
                </a:cubicBezTo>
                <a:lnTo>
                  <a:pt x="9991" y="11195"/>
                </a:lnTo>
                <a:cubicBezTo>
                  <a:pt x="10059" y="11195"/>
                  <a:pt x="10060" y="11088"/>
                  <a:pt x="9991" y="11088"/>
                </a:cubicBezTo>
                <a:close/>
                <a:moveTo>
                  <a:pt x="13931" y="11109"/>
                </a:moveTo>
                <a:cubicBezTo>
                  <a:pt x="13904" y="11109"/>
                  <a:pt x="13880" y="11144"/>
                  <a:pt x="13905" y="11168"/>
                </a:cubicBezTo>
                <a:lnTo>
                  <a:pt x="13921" y="11184"/>
                </a:lnTo>
                <a:cubicBezTo>
                  <a:pt x="13928" y="11192"/>
                  <a:pt x="13937" y="11195"/>
                  <a:pt x="13945" y="11195"/>
                </a:cubicBezTo>
                <a:cubicBezTo>
                  <a:pt x="13972" y="11195"/>
                  <a:pt x="13996" y="11160"/>
                  <a:pt x="13970" y="11135"/>
                </a:cubicBezTo>
                <a:lnTo>
                  <a:pt x="13954" y="11119"/>
                </a:lnTo>
                <a:cubicBezTo>
                  <a:pt x="13947" y="11112"/>
                  <a:pt x="13939" y="11109"/>
                  <a:pt x="13931" y="11109"/>
                </a:cubicBezTo>
                <a:close/>
                <a:moveTo>
                  <a:pt x="11975" y="11096"/>
                </a:moveTo>
                <a:cubicBezTo>
                  <a:pt x="11957" y="11096"/>
                  <a:pt x="11940" y="11108"/>
                  <a:pt x="11940" y="11131"/>
                </a:cubicBezTo>
                <a:lnTo>
                  <a:pt x="11940" y="11161"/>
                </a:lnTo>
                <a:cubicBezTo>
                  <a:pt x="11939" y="11184"/>
                  <a:pt x="11956" y="11196"/>
                  <a:pt x="11974" y="11196"/>
                </a:cubicBezTo>
                <a:cubicBezTo>
                  <a:pt x="11992" y="11196"/>
                  <a:pt x="12010" y="11185"/>
                  <a:pt x="12010" y="11161"/>
                </a:cubicBezTo>
                <a:lnTo>
                  <a:pt x="12010" y="11131"/>
                </a:lnTo>
                <a:cubicBezTo>
                  <a:pt x="12010" y="11108"/>
                  <a:pt x="11992" y="11096"/>
                  <a:pt x="11975" y="11096"/>
                </a:cubicBezTo>
                <a:close/>
                <a:moveTo>
                  <a:pt x="5043" y="11107"/>
                </a:moveTo>
                <a:cubicBezTo>
                  <a:pt x="5020" y="11107"/>
                  <a:pt x="4995" y="11133"/>
                  <a:pt x="5009" y="11161"/>
                </a:cubicBezTo>
                <a:cubicBezTo>
                  <a:pt x="5015" y="11172"/>
                  <a:pt x="5019" y="11181"/>
                  <a:pt x="5026" y="11191"/>
                </a:cubicBezTo>
                <a:cubicBezTo>
                  <a:pt x="5032" y="11204"/>
                  <a:pt x="5043" y="11209"/>
                  <a:pt x="5053" y="11209"/>
                </a:cubicBezTo>
                <a:cubicBezTo>
                  <a:pt x="5077" y="11209"/>
                  <a:pt x="5101" y="11184"/>
                  <a:pt x="5086" y="11156"/>
                </a:cubicBezTo>
                <a:cubicBezTo>
                  <a:pt x="5081" y="11145"/>
                  <a:pt x="5076" y="11136"/>
                  <a:pt x="5071" y="11125"/>
                </a:cubicBezTo>
                <a:cubicBezTo>
                  <a:pt x="5064" y="11113"/>
                  <a:pt x="5054" y="11107"/>
                  <a:pt x="5043" y="11107"/>
                </a:cubicBezTo>
                <a:close/>
                <a:moveTo>
                  <a:pt x="15568" y="11099"/>
                </a:moveTo>
                <a:cubicBezTo>
                  <a:pt x="15563" y="11099"/>
                  <a:pt x="15557" y="11100"/>
                  <a:pt x="15551" y="11103"/>
                </a:cubicBezTo>
                <a:cubicBezTo>
                  <a:pt x="15535" y="11113"/>
                  <a:pt x="15526" y="11136"/>
                  <a:pt x="15538" y="11152"/>
                </a:cubicBezTo>
                <a:cubicBezTo>
                  <a:pt x="15554" y="11172"/>
                  <a:pt x="15568" y="11193"/>
                  <a:pt x="15582" y="11212"/>
                </a:cubicBezTo>
                <a:cubicBezTo>
                  <a:pt x="15590" y="11223"/>
                  <a:pt x="15601" y="11230"/>
                  <a:pt x="15613" y="11230"/>
                </a:cubicBezTo>
                <a:cubicBezTo>
                  <a:pt x="15619" y="11230"/>
                  <a:pt x="15625" y="11228"/>
                  <a:pt x="15630" y="11225"/>
                </a:cubicBezTo>
                <a:cubicBezTo>
                  <a:pt x="15646" y="11216"/>
                  <a:pt x="15656" y="11193"/>
                  <a:pt x="15644" y="11177"/>
                </a:cubicBezTo>
                <a:cubicBezTo>
                  <a:pt x="15629" y="11157"/>
                  <a:pt x="15614" y="11137"/>
                  <a:pt x="15599" y="11116"/>
                </a:cubicBezTo>
                <a:cubicBezTo>
                  <a:pt x="15591" y="11105"/>
                  <a:pt x="15580" y="11099"/>
                  <a:pt x="15568" y="11099"/>
                </a:cubicBezTo>
                <a:close/>
                <a:moveTo>
                  <a:pt x="11824" y="11157"/>
                </a:moveTo>
                <a:cubicBezTo>
                  <a:pt x="11806" y="11157"/>
                  <a:pt x="11789" y="11168"/>
                  <a:pt x="11789" y="11191"/>
                </a:cubicBezTo>
                <a:lnTo>
                  <a:pt x="11789" y="11207"/>
                </a:lnTo>
                <a:cubicBezTo>
                  <a:pt x="11789" y="11230"/>
                  <a:pt x="11806" y="11241"/>
                  <a:pt x="11824" y="11241"/>
                </a:cubicBezTo>
                <a:cubicBezTo>
                  <a:pt x="11842" y="11241"/>
                  <a:pt x="11859" y="11230"/>
                  <a:pt x="11859" y="11207"/>
                </a:cubicBezTo>
                <a:lnTo>
                  <a:pt x="11859" y="11191"/>
                </a:lnTo>
                <a:cubicBezTo>
                  <a:pt x="11859" y="11168"/>
                  <a:pt x="11842" y="11157"/>
                  <a:pt x="11824" y="11157"/>
                </a:cubicBezTo>
                <a:close/>
                <a:moveTo>
                  <a:pt x="16913" y="11099"/>
                </a:moveTo>
                <a:cubicBezTo>
                  <a:pt x="16897" y="11099"/>
                  <a:pt x="16882" y="11106"/>
                  <a:pt x="16871" y="11123"/>
                </a:cubicBezTo>
                <a:cubicBezTo>
                  <a:pt x="16861" y="11139"/>
                  <a:pt x="16853" y="11155"/>
                  <a:pt x="16844" y="11168"/>
                </a:cubicBezTo>
                <a:cubicBezTo>
                  <a:pt x="16819" y="11211"/>
                  <a:pt x="16856" y="11249"/>
                  <a:pt x="16892" y="11249"/>
                </a:cubicBezTo>
                <a:cubicBezTo>
                  <a:pt x="16908" y="11249"/>
                  <a:pt x="16924" y="11242"/>
                  <a:pt x="16935" y="11224"/>
                </a:cubicBezTo>
                <a:cubicBezTo>
                  <a:pt x="16944" y="11208"/>
                  <a:pt x="16954" y="11193"/>
                  <a:pt x="16963" y="11178"/>
                </a:cubicBezTo>
                <a:cubicBezTo>
                  <a:pt x="16987" y="11137"/>
                  <a:pt x="16950" y="11099"/>
                  <a:pt x="16913" y="11099"/>
                </a:cubicBezTo>
                <a:close/>
                <a:moveTo>
                  <a:pt x="10986" y="11119"/>
                </a:moveTo>
                <a:cubicBezTo>
                  <a:pt x="10950" y="11119"/>
                  <a:pt x="10913" y="11158"/>
                  <a:pt x="10936" y="11199"/>
                </a:cubicBezTo>
                <a:cubicBezTo>
                  <a:pt x="10956" y="11235"/>
                  <a:pt x="10989" y="11252"/>
                  <a:pt x="11026" y="11256"/>
                </a:cubicBezTo>
                <a:cubicBezTo>
                  <a:pt x="11028" y="11257"/>
                  <a:pt x="11030" y="11257"/>
                  <a:pt x="11032" y="11257"/>
                </a:cubicBezTo>
                <a:cubicBezTo>
                  <a:pt x="11059" y="11257"/>
                  <a:pt x="11081" y="11229"/>
                  <a:pt x="11081" y="11203"/>
                </a:cubicBezTo>
                <a:cubicBezTo>
                  <a:pt x="11081" y="11173"/>
                  <a:pt x="11058" y="11155"/>
                  <a:pt x="11030" y="11150"/>
                </a:cubicBezTo>
                <a:cubicBezTo>
                  <a:pt x="11029" y="11147"/>
                  <a:pt x="11029" y="11146"/>
                  <a:pt x="11028" y="11145"/>
                </a:cubicBezTo>
                <a:cubicBezTo>
                  <a:pt x="11018" y="11127"/>
                  <a:pt x="11002" y="11119"/>
                  <a:pt x="10986" y="11119"/>
                </a:cubicBezTo>
                <a:close/>
                <a:moveTo>
                  <a:pt x="10591" y="11198"/>
                </a:moveTo>
                <a:cubicBezTo>
                  <a:pt x="10546" y="11198"/>
                  <a:pt x="10546" y="11268"/>
                  <a:pt x="10591" y="11268"/>
                </a:cubicBezTo>
                <a:cubicBezTo>
                  <a:pt x="10638" y="11268"/>
                  <a:pt x="10638" y="11198"/>
                  <a:pt x="10591" y="11198"/>
                </a:cubicBezTo>
                <a:close/>
                <a:moveTo>
                  <a:pt x="4396" y="11089"/>
                </a:moveTo>
                <a:cubicBezTo>
                  <a:pt x="4355" y="11089"/>
                  <a:pt x="4319" y="11142"/>
                  <a:pt x="4356" y="11179"/>
                </a:cubicBezTo>
                <a:cubicBezTo>
                  <a:pt x="4381" y="11204"/>
                  <a:pt x="4405" y="11229"/>
                  <a:pt x="4431" y="11255"/>
                </a:cubicBezTo>
                <a:cubicBezTo>
                  <a:pt x="4442" y="11266"/>
                  <a:pt x="4454" y="11271"/>
                  <a:pt x="4466" y="11271"/>
                </a:cubicBezTo>
                <a:cubicBezTo>
                  <a:pt x="4507" y="11271"/>
                  <a:pt x="4544" y="11218"/>
                  <a:pt x="4507" y="11181"/>
                </a:cubicBezTo>
                <a:cubicBezTo>
                  <a:pt x="4482" y="11156"/>
                  <a:pt x="4457" y="11130"/>
                  <a:pt x="4432" y="11105"/>
                </a:cubicBezTo>
                <a:cubicBezTo>
                  <a:pt x="4421" y="11094"/>
                  <a:pt x="4408" y="11089"/>
                  <a:pt x="4396" y="11089"/>
                </a:cubicBezTo>
                <a:close/>
                <a:moveTo>
                  <a:pt x="18498" y="11171"/>
                </a:moveTo>
                <a:cubicBezTo>
                  <a:pt x="18489" y="11171"/>
                  <a:pt x="18480" y="11177"/>
                  <a:pt x="18480" y="11188"/>
                </a:cubicBezTo>
                <a:lnTo>
                  <a:pt x="18480" y="11263"/>
                </a:lnTo>
                <a:cubicBezTo>
                  <a:pt x="18480" y="11274"/>
                  <a:pt x="18489" y="11280"/>
                  <a:pt x="18498" y="11280"/>
                </a:cubicBezTo>
                <a:cubicBezTo>
                  <a:pt x="18507" y="11280"/>
                  <a:pt x="18515" y="11275"/>
                  <a:pt x="18515" y="11263"/>
                </a:cubicBezTo>
                <a:lnTo>
                  <a:pt x="18515" y="11188"/>
                </a:lnTo>
                <a:cubicBezTo>
                  <a:pt x="18515" y="11177"/>
                  <a:pt x="18507" y="11171"/>
                  <a:pt x="18498" y="11171"/>
                </a:cubicBezTo>
                <a:close/>
                <a:moveTo>
                  <a:pt x="1482" y="11142"/>
                </a:moveTo>
                <a:cubicBezTo>
                  <a:pt x="1441" y="11142"/>
                  <a:pt x="1404" y="11195"/>
                  <a:pt x="1441" y="11233"/>
                </a:cubicBezTo>
                <a:lnTo>
                  <a:pt x="1486" y="11277"/>
                </a:lnTo>
                <a:cubicBezTo>
                  <a:pt x="1497" y="11288"/>
                  <a:pt x="1510" y="11293"/>
                  <a:pt x="1522" y="11293"/>
                </a:cubicBezTo>
                <a:cubicBezTo>
                  <a:pt x="1563" y="11293"/>
                  <a:pt x="1599" y="11240"/>
                  <a:pt x="1561" y="11203"/>
                </a:cubicBezTo>
                <a:lnTo>
                  <a:pt x="1517" y="11158"/>
                </a:lnTo>
                <a:cubicBezTo>
                  <a:pt x="1506" y="11147"/>
                  <a:pt x="1494" y="11142"/>
                  <a:pt x="1482" y="11142"/>
                </a:cubicBezTo>
                <a:close/>
                <a:moveTo>
                  <a:pt x="8126" y="11224"/>
                </a:moveTo>
                <a:cubicBezTo>
                  <a:pt x="8121" y="11224"/>
                  <a:pt x="8115" y="11226"/>
                  <a:pt x="8112" y="11231"/>
                </a:cubicBezTo>
                <a:cubicBezTo>
                  <a:pt x="8098" y="11249"/>
                  <a:pt x="8082" y="11262"/>
                  <a:pt x="8064" y="11268"/>
                </a:cubicBezTo>
                <a:cubicBezTo>
                  <a:pt x="8045" y="11276"/>
                  <a:pt x="8050" y="11304"/>
                  <a:pt x="8066" y="11304"/>
                </a:cubicBezTo>
                <a:cubicBezTo>
                  <a:pt x="8068" y="11304"/>
                  <a:pt x="8070" y="11303"/>
                  <a:pt x="8072" y="11303"/>
                </a:cubicBezTo>
                <a:cubicBezTo>
                  <a:pt x="8101" y="11293"/>
                  <a:pt x="8124" y="11275"/>
                  <a:pt x="8142" y="11250"/>
                </a:cubicBezTo>
                <a:cubicBezTo>
                  <a:pt x="8151" y="11237"/>
                  <a:pt x="8138" y="11224"/>
                  <a:pt x="8126" y="11224"/>
                </a:cubicBezTo>
                <a:close/>
                <a:moveTo>
                  <a:pt x="18061" y="11272"/>
                </a:moveTo>
                <a:cubicBezTo>
                  <a:pt x="18044" y="11272"/>
                  <a:pt x="18026" y="11284"/>
                  <a:pt x="18026" y="11307"/>
                </a:cubicBezTo>
                <a:lnTo>
                  <a:pt x="18026" y="11322"/>
                </a:lnTo>
                <a:cubicBezTo>
                  <a:pt x="18026" y="11345"/>
                  <a:pt x="18044" y="11356"/>
                  <a:pt x="18061" y="11356"/>
                </a:cubicBezTo>
                <a:cubicBezTo>
                  <a:pt x="18079" y="11356"/>
                  <a:pt x="18096" y="11345"/>
                  <a:pt x="18096" y="11322"/>
                </a:cubicBezTo>
                <a:lnTo>
                  <a:pt x="18096" y="11307"/>
                </a:lnTo>
                <a:cubicBezTo>
                  <a:pt x="18096" y="11284"/>
                  <a:pt x="18079" y="11272"/>
                  <a:pt x="18061" y="11272"/>
                </a:cubicBezTo>
                <a:close/>
                <a:moveTo>
                  <a:pt x="1990" y="11267"/>
                </a:moveTo>
                <a:cubicBezTo>
                  <a:pt x="1972" y="11267"/>
                  <a:pt x="1954" y="11278"/>
                  <a:pt x="1954" y="11301"/>
                </a:cubicBezTo>
                <a:lnTo>
                  <a:pt x="1954" y="11331"/>
                </a:lnTo>
                <a:cubicBezTo>
                  <a:pt x="1954" y="11354"/>
                  <a:pt x="1972" y="11365"/>
                  <a:pt x="1990" y="11365"/>
                </a:cubicBezTo>
                <a:cubicBezTo>
                  <a:pt x="2007" y="11365"/>
                  <a:pt x="2025" y="11354"/>
                  <a:pt x="2025" y="11331"/>
                </a:cubicBezTo>
                <a:lnTo>
                  <a:pt x="2025" y="11301"/>
                </a:lnTo>
                <a:cubicBezTo>
                  <a:pt x="2025" y="11278"/>
                  <a:pt x="2007" y="11267"/>
                  <a:pt x="1990" y="11267"/>
                </a:cubicBezTo>
                <a:close/>
                <a:moveTo>
                  <a:pt x="9199" y="11205"/>
                </a:moveTo>
                <a:cubicBezTo>
                  <a:pt x="9159" y="11205"/>
                  <a:pt x="9122" y="11258"/>
                  <a:pt x="9158" y="11296"/>
                </a:cubicBezTo>
                <a:cubicBezTo>
                  <a:pt x="9182" y="11320"/>
                  <a:pt x="9207" y="11347"/>
                  <a:pt x="9232" y="11372"/>
                </a:cubicBezTo>
                <a:cubicBezTo>
                  <a:pt x="9243" y="11383"/>
                  <a:pt x="9255" y="11388"/>
                  <a:pt x="9268" y="11388"/>
                </a:cubicBezTo>
                <a:cubicBezTo>
                  <a:pt x="9308" y="11388"/>
                  <a:pt x="9344" y="11334"/>
                  <a:pt x="9307" y="11297"/>
                </a:cubicBezTo>
                <a:cubicBezTo>
                  <a:pt x="9282" y="11272"/>
                  <a:pt x="9259" y="11246"/>
                  <a:pt x="9234" y="11221"/>
                </a:cubicBezTo>
                <a:cubicBezTo>
                  <a:pt x="9223" y="11210"/>
                  <a:pt x="9211" y="11205"/>
                  <a:pt x="9199" y="11205"/>
                </a:cubicBezTo>
                <a:close/>
                <a:moveTo>
                  <a:pt x="6601" y="11339"/>
                </a:moveTo>
                <a:cubicBezTo>
                  <a:pt x="6557" y="11339"/>
                  <a:pt x="6556" y="11409"/>
                  <a:pt x="6602" y="11409"/>
                </a:cubicBezTo>
                <a:cubicBezTo>
                  <a:pt x="6647" y="11409"/>
                  <a:pt x="6647" y="11339"/>
                  <a:pt x="6602" y="11339"/>
                </a:cubicBezTo>
                <a:cubicBezTo>
                  <a:pt x="6602" y="11339"/>
                  <a:pt x="6602" y="11339"/>
                  <a:pt x="6601" y="11339"/>
                </a:cubicBezTo>
                <a:close/>
                <a:moveTo>
                  <a:pt x="19848" y="11277"/>
                </a:moveTo>
                <a:cubicBezTo>
                  <a:pt x="19841" y="11277"/>
                  <a:pt x="19835" y="11278"/>
                  <a:pt x="19829" y="11282"/>
                </a:cubicBezTo>
                <a:cubicBezTo>
                  <a:pt x="19810" y="11292"/>
                  <a:pt x="19808" y="11313"/>
                  <a:pt x="19816" y="11330"/>
                </a:cubicBezTo>
                <a:cubicBezTo>
                  <a:pt x="19826" y="11355"/>
                  <a:pt x="19837" y="11380"/>
                  <a:pt x="19849" y="11404"/>
                </a:cubicBezTo>
                <a:cubicBezTo>
                  <a:pt x="19854" y="11417"/>
                  <a:pt x="19866" y="11422"/>
                  <a:pt x="19879" y="11422"/>
                </a:cubicBezTo>
                <a:cubicBezTo>
                  <a:pt x="19885" y="11422"/>
                  <a:pt x="19892" y="11421"/>
                  <a:pt x="19897" y="11418"/>
                </a:cubicBezTo>
                <a:cubicBezTo>
                  <a:pt x="19915" y="11407"/>
                  <a:pt x="19918" y="11386"/>
                  <a:pt x="19910" y="11370"/>
                </a:cubicBezTo>
                <a:cubicBezTo>
                  <a:pt x="19899" y="11344"/>
                  <a:pt x="19889" y="11319"/>
                  <a:pt x="19877" y="11294"/>
                </a:cubicBezTo>
                <a:cubicBezTo>
                  <a:pt x="19873" y="11283"/>
                  <a:pt x="19860" y="11277"/>
                  <a:pt x="19848" y="11277"/>
                </a:cubicBezTo>
                <a:close/>
                <a:moveTo>
                  <a:pt x="12951" y="11294"/>
                </a:moveTo>
                <a:cubicBezTo>
                  <a:pt x="12930" y="11294"/>
                  <a:pt x="12908" y="11311"/>
                  <a:pt x="12915" y="11337"/>
                </a:cubicBezTo>
                <a:cubicBezTo>
                  <a:pt x="12920" y="11357"/>
                  <a:pt x="12926" y="11377"/>
                  <a:pt x="12931" y="11398"/>
                </a:cubicBezTo>
                <a:cubicBezTo>
                  <a:pt x="12935" y="11416"/>
                  <a:pt x="12948" y="11424"/>
                  <a:pt x="12962" y="11424"/>
                </a:cubicBezTo>
                <a:cubicBezTo>
                  <a:pt x="12983" y="11424"/>
                  <a:pt x="13005" y="11406"/>
                  <a:pt x="12999" y="11380"/>
                </a:cubicBezTo>
                <a:cubicBezTo>
                  <a:pt x="12994" y="11360"/>
                  <a:pt x="12988" y="11340"/>
                  <a:pt x="12983" y="11319"/>
                </a:cubicBezTo>
                <a:cubicBezTo>
                  <a:pt x="12978" y="11302"/>
                  <a:pt x="12965" y="11294"/>
                  <a:pt x="12951" y="11294"/>
                </a:cubicBezTo>
                <a:close/>
                <a:moveTo>
                  <a:pt x="16395" y="11294"/>
                </a:moveTo>
                <a:cubicBezTo>
                  <a:pt x="16385" y="11294"/>
                  <a:pt x="16375" y="11297"/>
                  <a:pt x="16367" y="11301"/>
                </a:cubicBezTo>
                <a:cubicBezTo>
                  <a:pt x="16341" y="11317"/>
                  <a:pt x="16334" y="11349"/>
                  <a:pt x="16347" y="11375"/>
                </a:cubicBezTo>
                <a:cubicBezTo>
                  <a:pt x="16352" y="11385"/>
                  <a:pt x="16357" y="11394"/>
                  <a:pt x="16363" y="11404"/>
                </a:cubicBezTo>
                <a:cubicBezTo>
                  <a:pt x="16372" y="11422"/>
                  <a:pt x="16390" y="11431"/>
                  <a:pt x="16409" y="11431"/>
                </a:cubicBezTo>
                <a:cubicBezTo>
                  <a:pt x="16418" y="11431"/>
                  <a:pt x="16428" y="11429"/>
                  <a:pt x="16436" y="11424"/>
                </a:cubicBezTo>
                <a:cubicBezTo>
                  <a:pt x="16462" y="11408"/>
                  <a:pt x="16468" y="11377"/>
                  <a:pt x="16456" y="11351"/>
                </a:cubicBezTo>
                <a:cubicBezTo>
                  <a:pt x="16451" y="11340"/>
                  <a:pt x="16445" y="11330"/>
                  <a:pt x="16440" y="11320"/>
                </a:cubicBezTo>
                <a:cubicBezTo>
                  <a:pt x="16431" y="11303"/>
                  <a:pt x="16413" y="11294"/>
                  <a:pt x="16395" y="11294"/>
                </a:cubicBezTo>
                <a:close/>
                <a:moveTo>
                  <a:pt x="24549" y="11290"/>
                </a:moveTo>
                <a:cubicBezTo>
                  <a:pt x="24528" y="11290"/>
                  <a:pt x="24506" y="11307"/>
                  <a:pt x="24512" y="11334"/>
                </a:cubicBezTo>
                <a:cubicBezTo>
                  <a:pt x="24517" y="11358"/>
                  <a:pt x="24522" y="11383"/>
                  <a:pt x="24527" y="11408"/>
                </a:cubicBezTo>
                <a:cubicBezTo>
                  <a:pt x="24530" y="11426"/>
                  <a:pt x="24543" y="11434"/>
                  <a:pt x="24557" y="11434"/>
                </a:cubicBezTo>
                <a:cubicBezTo>
                  <a:pt x="24577" y="11434"/>
                  <a:pt x="24600" y="11417"/>
                  <a:pt x="24595" y="11391"/>
                </a:cubicBezTo>
                <a:cubicBezTo>
                  <a:pt x="24591" y="11365"/>
                  <a:pt x="24585" y="11340"/>
                  <a:pt x="24580" y="11315"/>
                </a:cubicBezTo>
                <a:cubicBezTo>
                  <a:pt x="24576" y="11297"/>
                  <a:pt x="24563" y="11290"/>
                  <a:pt x="24549" y="11290"/>
                </a:cubicBezTo>
                <a:close/>
                <a:moveTo>
                  <a:pt x="561" y="11347"/>
                </a:moveTo>
                <a:cubicBezTo>
                  <a:pt x="526" y="11347"/>
                  <a:pt x="516" y="11405"/>
                  <a:pt x="553" y="11418"/>
                </a:cubicBezTo>
                <a:cubicBezTo>
                  <a:pt x="567" y="11423"/>
                  <a:pt x="583" y="11428"/>
                  <a:pt x="597" y="11435"/>
                </a:cubicBezTo>
                <a:cubicBezTo>
                  <a:pt x="602" y="11436"/>
                  <a:pt x="607" y="11437"/>
                  <a:pt x="611" y="11437"/>
                </a:cubicBezTo>
                <a:cubicBezTo>
                  <a:pt x="646" y="11437"/>
                  <a:pt x="656" y="11380"/>
                  <a:pt x="617" y="11366"/>
                </a:cubicBezTo>
                <a:cubicBezTo>
                  <a:pt x="603" y="11361"/>
                  <a:pt x="587" y="11356"/>
                  <a:pt x="573" y="11350"/>
                </a:cubicBezTo>
                <a:cubicBezTo>
                  <a:pt x="569" y="11348"/>
                  <a:pt x="565" y="11347"/>
                  <a:pt x="561" y="11347"/>
                </a:cubicBezTo>
                <a:close/>
                <a:moveTo>
                  <a:pt x="246" y="11397"/>
                </a:moveTo>
                <a:cubicBezTo>
                  <a:pt x="201" y="11397"/>
                  <a:pt x="201" y="11467"/>
                  <a:pt x="246" y="11467"/>
                </a:cubicBezTo>
                <a:lnTo>
                  <a:pt x="262" y="11467"/>
                </a:lnTo>
                <a:cubicBezTo>
                  <a:pt x="307" y="11467"/>
                  <a:pt x="308" y="11397"/>
                  <a:pt x="262" y="11397"/>
                </a:cubicBezTo>
                <a:close/>
                <a:moveTo>
                  <a:pt x="5426" y="11362"/>
                </a:moveTo>
                <a:cubicBezTo>
                  <a:pt x="5413" y="11362"/>
                  <a:pt x="5400" y="11370"/>
                  <a:pt x="5393" y="11380"/>
                </a:cubicBezTo>
                <a:cubicBezTo>
                  <a:pt x="5383" y="11398"/>
                  <a:pt x="5390" y="11417"/>
                  <a:pt x="5406" y="11428"/>
                </a:cubicBezTo>
                <a:cubicBezTo>
                  <a:pt x="5426" y="11444"/>
                  <a:pt x="5446" y="11459"/>
                  <a:pt x="5467" y="11472"/>
                </a:cubicBezTo>
                <a:cubicBezTo>
                  <a:pt x="5472" y="11476"/>
                  <a:pt x="5478" y="11478"/>
                  <a:pt x="5483" y="11478"/>
                </a:cubicBezTo>
                <a:cubicBezTo>
                  <a:pt x="5496" y="11478"/>
                  <a:pt x="5508" y="11470"/>
                  <a:pt x="5515" y="11460"/>
                </a:cubicBezTo>
                <a:cubicBezTo>
                  <a:pt x="5525" y="11441"/>
                  <a:pt x="5518" y="11423"/>
                  <a:pt x="5502" y="11411"/>
                </a:cubicBezTo>
                <a:cubicBezTo>
                  <a:pt x="5482" y="11396"/>
                  <a:pt x="5462" y="11381"/>
                  <a:pt x="5441" y="11366"/>
                </a:cubicBezTo>
                <a:cubicBezTo>
                  <a:pt x="5437" y="11363"/>
                  <a:pt x="5432" y="11362"/>
                  <a:pt x="5426" y="11362"/>
                </a:cubicBezTo>
                <a:close/>
                <a:moveTo>
                  <a:pt x="3956" y="11438"/>
                </a:moveTo>
                <a:cubicBezTo>
                  <a:pt x="3912" y="11438"/>
                  <a:pt x="3913" y="11508"/>
                  <a:pt x="3958" y="11508"/>
                </a:cubicBezTo>
                <a:cubicBezTo>
                  <a:pt x="4004" y="11508"/>
                  <a:pt x="4004" y="11438"/>
                  <a:pt x="3958" y="11438"/>
                </a:cubicBezTo>
                <a:cubicBezTo>
                  <a:pt x="3957" y="11438"/>
                  <a:pt x="3957" y="11438"/>
                  <a:pt x="3956" y="11438"/>
                </a:cubicBezTo>
                <a:close/>
                <a:moveTo>
                  <a:pt x="6024" y="11383"/>
                </a:moveTo>
                <a:cubicBezTo>
                  <a:pt x="6007" y="11383"/>
                  <a:pt x="5997" y="11407"/>
                  <a:pt x="6013" y="11415"/>
                </a:cubicBezTo>
                <a:cubicBezTo>
                  <a:pt x="6023" y="11419"/>
                  <a:pt x="6030" y="11424"/>
                  <a:pt x="6039" y="11428"/>
                </a:cubicBezTo>
                <a:cubicBezTo>
                  <a:pt x="6036" y="11428"/>
                  <a:pt x="6033" y="11427"/>
                  <a:pt x="6031" y="11427"/>
                </a:cubicBezTo>
                <a:cubicBezTo>
                  <a:pt x="6022" y="11427"/>
                  <a:pt x="6013" y="11431"/>
                  <a:pt x="6005" y="11438"/>
                </a:cubicBezTo>
                <a:cubicBezTo>
                  <a:pt x="5999" y="11442"/>
                  <a:pt x="5993" y="11443"/>
                  <a:pt x="5986" y="11443"/>
                </a:cubicBezTo>
                <a:cubicBezTo>
                  <a:pt x="5984" y="11443"/>
                  <a:pt x="5981" y="11443"/>
                  <a:pt x="5979" y="11443"/>
                </a:cubicBezTo>
                <a:cubicBezTo>
                  <a:pt x="5976" y="11442"/>
                  <a:pt x="5973" y="11442"/>
                  <a:pt x="5970" y="11442"/>
                </a:cubicBezTo>
                <a:cubicBezTo>
                  <a:pt x="5931" y="11442"/>
                  <a:pt x="5917" y="11502"/>
                  <a:pt x="5959" y="11511"/>
                </a:cubicBezTo>
                <a:cubicBezTo>
                  <a:pt x="5968" y="11513"/>
                  <a:pt x="5977" y="11514"/>
                  <a:pt x="5985" y="11514"/>
                </a:cubicBezTo>
                <a:cubicBezTo>
                  <a:pt x="6010" y="11514"/>
                  <a:pt x="6033" y="11505"/>
                  <a:pt x="6053" y="11487"/>
                </a:cubicBezTo>
                <a:cubicBezTo>
                  <a:pt x="6068" y="11475"/>
                  <a:pt x="6066" y="11449"/>
                  <a:pt x="6053" y="11437"/>
                </a:cubicBezTo>
                <a:cubicBezTo>
                  <a:pt x="6050" y="11435"/>
                  <a:pt x="6049" y="11433"/>
                  <a:pt x="6047" y="11432"/>
                </a:cubicBezTo>
                <a:lnTo>
                  <a:pt x="6047" y="11432"/>
                </a:lnTo>
                <a:cubicBezTo>
                  <a:pt x="6048" y="11433"/>
                  <a:pt x="6049" y="11433"/>
                  <a:pt x="6050" y="11433"/>
                </a:cubicBezTo>
                <a:cubicBezTo>
                  <a:pt x="6069" y="11433"/>
                  <a:pt x="6081" y="11409"/>
                  <a:pt x="6063" y="11401"/>
                </a:cubicBezTo>
                <a:cubicBezTo>
                  <a:pt x="6052" y="11396"/>
                  <a:pt x="6043" y="11391"/>
                  <a:pt x="6032" y="11385"/>
                </a:cubicBezTo>
                <a:cubicBezTo>
                  <a:pt x="6029" y="11384"/>
                  <a:pt x="6027" y="11383"/>
                  <a:pt x="6024" y="11383"/>
                </a:cubicBezTo>
                <a:close/>
                <a:moveTo>
                  <a:pt x="7292" y="11402"/>
                </a:moveTo>
                <a:cubicBezTo>
                  <a:pt x="7284" y="11402"/>
                  <a:pt x="7276" y="11405"/>
                  <a:pt x="7268" y="11413"/>
                </a:cubicBezTo>
                <a:lnTo>
                  <a:pt x="7223" y="11457"/>
                </a:lnTo>
                <a:cubicBezTo>
                  <a:pt x="7197" y="11481"/>
                  <a:pt x="7223" y="11517"/>
                  <a:pt x="7250" y="11517"/>
                </a:cubicBezTo>
                <a:cubicBezTo>
                  <a:pt x="7258" y="11517"/>
                  <a:pt x="7266" y="11514"/>
                  <a:pt x="7274" y="11507"/>
                </a:cubicBezTo>
                <a:lnTo>
                  <a:pt x="7318" y="11462"/>
                </a:lnTo>
                <a:cubicBezTo>
                  <a:pt x="7344" y="11437"/>
                  <a:pt x="7319" y="11402"/>
                  <a:pt x="7292" y="11402"/>
                </a:cubicBezTo>
                <a:close/>
                <a:moveTo>
                  <a:pt x="5061" y="11439"/>
                </a:moveTo>
                <a:cubicBezTo>
                  <a:pt x="5053" y="11439"/>
                  <a:pt x="5044" y="11442"/>
                  <a:pt x="5037" y="11449"/>
                </a:cubicBezTo>
                <a:lnTo>
                  <a:pt x="5021" y="11465"/>
                </a:lnTo>
                <a:cubicBezTo>
                  <a:pt x="4996" y="11490"/>
                  <a:pt x="5020" y="11525"/>
                  <a:pt x="5047" y="11525"/>
                </a:cubicBezTo>
                <a:cubicBezTo>
                  <a:pt x="5055" y="11525"/>
                  <a:pt x="5063" y="11522"/>
                  <a:pt x="5071" y="11514"/>
                </a:cubicBezTo>
                <a:lnTo>
                  <a:pt x="5086" y="11498"/>
                </a:lnTo>
                <a:cubicBezTo>
                  <a:pt x="5112" y="11473"/>
                  <a:pt x="5088" y="11439"/>
                  <a:pt x="5061" y="11439"/>
                </a:cubicBezTo>
                <a:close/>
                <a:moveTo>
                  <a:pt x="11373" y="11406"/>
                </a:moveTo>
                <a:cubicBezTo>
                  <a:pt x="11332" y="11406"/>
                  <a:pt x="11296" y="11459"/>
                  <a:pt x="11333" y="11496"/>
                </a:cubicBezTo>
                <a:lnTo>
                  <a:pt x="11349" y="11512"/>
                </a:lnTo>
                <a:cubicBezTo>
                  <a:pt x="11360" y="11523"/>
                  <a:pt x="11372" y="11528"/>
                  <a:pt x="11385" y="11528"/>
                </a:cubicBezTo>
                <a:cubicBezTo>
                  <a:pt x="11425" y="11528"/>
                  <a:pt x="11461" y="11475"/>
                  <a:pt x="11424" y="11438"/>
                </a:cubicBezTo>
                <a:lnTo>
                  <a:pt x="11409" y="11422"/>
                </a:lnTo>
                <a:cubicBezTo>
                  <a:pt x="11398" y="11411"/>
                  <a:pt x="11385" y="11406"/>
                  <a:pt x="11373" y="11406"/>
                </a:cubicBezTo>
                <a:close/>
                <a:moveTo>
                  <a:pt x="19130" y="11406"/>
                </a:moveTo>
                <a:cubicBezTo>
                  <a:pt x="19112" y="11406"/>
                  <a:pt x="19092" y="11416"/>
                  <a:pt x="19082" y="11433"/>
                </a:cubicBezTo>
                <a:cubicBezTo>
                  <a:pt x="19067" y="11460"/>
                  <a:pt x="19077" y="11491"/>
                  <a:pt x="19102" y="11507"/>
                </a:cubicBezTo>
                <a:cubicBezTo>
                  <a:pt x="19118" y="11517"/>
                  <a:pt x="19133" y="11527"/>
                  <a:pt x="19147" y="11537"/>
                </a:cubicBezTo>
                <a:cubicBezTo>
                  <a:pt x="19155" y="11542"/>
                  <a:pt x="19163" y="11545"/>
                  <a:pt x="19172" y="11545"/>
                </a:cubicBezTo>
                <a:cubicBezTo>
                  <a:pt x="19191" y="11545"/>
                  <a:pt x="19211" y="11534"/>
                  <a:pt x="19221" y="11517"/>
                </a:cubicBezTo>
                <a:cubicBezTo>
                  <a:pt x="19234" y="11491"/>
                  <a:pt x="19224" y="11460"/>
                  <a:pt x="19201" y="11444"/>
                </a:cubicBezTo>
                <a:cubicBezTo>
                  <a:pt x="19185" y="11433"/>
                  <a:pt x="19170" y="11424"/>
                  <a:pt x="19156" y="11414"/>
                </a:cubicBezTo>
                <a:cubicBezTo>
                  <a:pt x="19148" y="11409"/>
                  <a:pt x="19139" y="11406"/>
                  <a:pt x="19130" y="11406"/>
                </a:cubicBezTo>
                <a:close/>
                <a:moveTo>
                  <a:pt x="20781" y="11441"/>
                </a:moveTo>
                <a:cubicBezTo>
                  <a:pt x="20758" y="11441"/>
                  <a:pt x="20737" y="11458"/>
                  <a:pt x="20730" y="11480"/>
                </a:cubicBezTo>
                <a:cubicBezTo>
                  <a:pt x="20725" y="11495"/>
                  <a:pt x="20720" y="11509"/>
                  <a:pt x="20714" y="11524"/>
                </a:cubicBezTo>
                <a:cubicBezTo>
                  <a:pt x="20705" y="11551"/>
                  <a:pt x="20725" y="11582"/>
                  <a:pt x="20751" y="11590"/>
                </a:cubicBezTo>
                <a:cubicBezTo>
                  <a:pt x="20755" y="11591"/>
                  <a:pt x="20760" y="11591"/>
                  <a:pt x="20764" y="11591"/>
                </a:cubicBezTo>
                <a:cubicBezTo>
                  <a:pt x="20788" y="11591"/>
                  <a:pt x="20809" y="11575"/>
                  <a:pt x="20816" y="11553"/>
                </a:cubicBezTo>
                <a:cubicBezTo>
                  <a:pt x="20821" y="11537"/>
                  <a:pt x="20826" y="11523"/>
                  <a:pt x="20832" y="11508"/>
                </a:cubicBezTo>
                <a:cubicBezTo>
                  <a:pt x="20841" y="11482"/>
                  <a:pt x="20821" y="11450"/>
                  <a:pt x="20795" y="11443"/>
                </a:cubicBezTo>
                <a:cubicBezTo>
                  <a:pt x="20790" y="11442"/>
                  <a:pt x="20786" y="11441"/>
                  <a:pt x="20781" y="11441"/>
                </a:cubicBezTo>
                <a:close/>
                <a:moveTo>
                  <a:pt x="8757" y="11523"/>
                </a:moveTo>
                <a:cubicBezTo>
                  <a:pt x="8711" y="11523"/>
                  <a:pt x="8711" y="11593"/>
                  <a:pt x="8757" y="11593"/>
                </a:cubicBezTo>
                <a:lnTo>
                  <a:pt x="8773" y="11593"/>
                </a:lnTo>
                <a:cubicBezTo>
                  <a:pt x="8774" y="11593"/>
                  <a:pt x="8774" y="11593"/>
                  <a:pt x="8775" y="11593"/>
                </a:cubicBezTo>
                <a:cubicBezTo>
                  <a:pt x="8819" y="11593"/>
                  <a:pt x="8818" y="11523"/>
                  <a:pt x="8773" y="11523"/>
                </a:cubicBezTo>
                <a:close/>
                <a:moveTo>
                  <a:pt x="22583" y="11524"/>
                </a:moveTo>
                <a:cubicBezTo>
                  <a:pt x="22537" y="11524"/>
                  <a:pt x="22537" y="11594"/>
                  <a:pt x="22583" y="11594"/>
                </a:cubicBezTo>
                <a:lnTo>
                  <a:pt x="22613" y="11594"/>
                </a:lnTo>
                <a:cubicBezTo>
                  <a:pt x="22613" y="11594"/>
                  <a:pt x="22613" y="11594"/>
                  <a:pt x="22614" y="11594"/>
                </a:cubicBezTo>
                <a:cubicBezTo>
                  <a:pt x="22659" y="11594"/>
                  <a:pt x="22658" y="11524"/>
                  <a:pt x="22613" y="11524"/>
                </a:cubicBezTo>
                <a:close/>
                <a:moveTo>
                  <a:pt x="17265" y="11510"/>
                </a:moveTo>
                <a:cubicBezTo>
                  <a:pt x="17248" y="11510"/>
                  <a:pt x="17230" y="11521"/>
                  <a:pt x="17230" y="11545"/>
                </a:cubicBezTo>
                <a:lnTo>
                  <a:pt x="17230" y="11560"/>
                </a:lnTo>
                <a:cubicBezTo>
                  <a:pt x="17230" y="11583"/>
                  <a:pt x="17248" y="11595"/>
                  <a:pt x="17265" y="11595"/>
                </a:cubicBezTo>
                <a:cubicBezTo>
                  <a:pt x="17283" y="11595"/>
                  <a:pt x="17300" y="11583"/>
                  <a:pt x="17300" y="11560"/>
                </a:cubicBezTo>
                <a:lnTo>
                  <a:pt x="17300" y="11545"/>
                </a:lnTo>
                <a:cubicBezTo>
                  <a:pt x="17300" y="11521"/>
                  <a:pt x="17283" y="11510"/>
                  <a:pt x="17265" y="11510"/>
                </a:cubicBezTo>
                <a:close/>
                <a:moveTo>
                  <a:pt x="18006" y="11518"/>
                </a:moveTo>
                <a:cubicBezTo>
                  <a:pt x="17983" y="11518"/>
                  <a:pt x="17960" y="11524"/>
                  <a:pt x="17939" y="11534"/>
                </a:cubicBezTo>
                <a:cubicBezTo>
                  <a:pt x="17904" y="11551"/>
                  <a:pt x="17926" y="11600"/>
                  <a:pt x="17959" y="11600"/>
                </a:cubicBezTo>
                <a:cubicBezTo>
                  <a:pt x="17964" y="11600"/>
                  <a:pt x="17969" y="11599"/>
                  <a:pt x="17975" y="11596"/>
                </a:cubicBezTo>
                <a:cubicBezTo>
                  <a:pt x="17985" y="11591"/>
                  <a:pt x="17994" y="11589"/>
                  <a:pt x="18003" y="11589"/>
                </a:cubicBezTo>
                <a:cubicBezTo>
                  <a:pt x="18014" y="11589"/>
                  <a:pt x="18024" y="11592"/>
                  <a:pt x="18036" y="11597"/>
                </a:cubicBezTo>
                <a:cubicBezTo>
                  <a:pt x="18039" y="11599"/>
                  <a:pt x="18043" y="11599"/>
                  <a:pt x="18047" y="11599"/>
                </a:cubicBezTo>
                <a:cubicBezTo>
                  <a:pt x="18062" y="11599"/>
                  <a:pt x="18076" y="11586"/>
                  <a:pt x="18080" y="11572"/>
                </a:cubicBezTo>
                <a:cubicBezTo>
                  <a:pt x="18086" y="11551"/>
                  <a:pt x="18073" y="11534"/>
                  <a:pt x="18056" y="11528"/>
                </a:cubicBezTo>
                <a:cubicBezTo>
                  <a:pt x="18040" y="11521"/>
                  <a:pt x="18023" y="11518"/>
                  <a:pt x="18006" y="11518"/>
                </a:cubicBezTo>
                <a:close/>
                <a:moveTo>
                  <a:pt x="3148" y="11463"/>
                </a:moveTo>
                <a:cubicBezTo>
                  <a:pt x="3130" y="11463"/>
                  <a:pt x="3110" y="11473"/>
                  <a:pt x="3101" y="11490"/>
                </a:cubicBezTo>
                <a:cubicBezTo>
                  <a:pt x="3096" y="11501"/>
                  <a:pt x="3091" y="11509"/>
                  <a:pt x="3085" y="11519"/>
                </a:cubicBezTo>
                <a:cubicBezTo>
                  <a:pt x="3073" y="11546"/>
                  <a:pt x="3079" y="11577"/>
                  <a:pt x="3105" y="11593"/>
                </a:cubicBezTo>
                <a:cubicBezTo>
                  <a:pt x="3114" y="11598"/>
                  <a:pt x="3123" y="11600"/>
                  <a:pt x="3133" y="11600"/>
                </a:cubicBezTo>
                <a:cubicBezTo>
                  <a:pt x="3152" y="11600"/>
                  <a:pt x="3170" y="11591"/>
                  <a:pt x="3179" y="11574"/>
                </a:cubicBezTo>
                <a:cubicBezTo>
                  <a:pt x="3184" y="11563"/>
                  <a:pt x="3189" y="11554"/>
                  <a:pt x="3194" y="11543"/>
                </a:cubicBezTo>
                <a:cubicBezTo>
                  <a:pt x="3208" y="11517"/>
                  <a:pt x="3201" y="11485"/>
                  <a:pt x="3174" y="11470"/>
                </a:cubicBezTo>
                <a:cubicBezTo>
                  <a:pt x="3167" y="11465"/>
                  <a:pt x="3158" y="11463"/>
                  <a:pt x="3148" y="11463"/>
                </a:cubicBezTo>
                <a:close/>
                <a:moveTo>
                  <a:pt x="12528" y="11550"/>
                </a:moveTo>
                <a:cubicBezTo>
                  <a:pt x="12511" y="11550"/>
                  <a:pt x="12493" y="11561"/>
                  <a:pt x="12493" y="11584"/>
                </a:cubicBezTo>
                <a:lnTo>
                  <a:pt x="12493" y="11600"/>
                </a:lnTo>
                <a:cubicBezTo>
                  <a:pt x="12493" y="11623"/>
                  <a:pt x="12511" y="11634"/>
                  <a:pt x="12528" y="11634"/>
                </a:cubicBezTo>
                <a:cubicBezTo>
                  <a:pt x="12546" y="11634"/>
                  <a:pt x="12564" y="11623"/>
                  <a:pt x="12564" y="11600"/>
                </a:cubicBezTo>
                <a:lnTo>
                  <a:pt x="12564" y="11584"/>
                </a:lnTo>
                <a:cubicBezTo>
                  <a:pt x="12564" y="11561"/>
                  <a:pt x="12546" y="11550"/>
                  <a:pt x="12528" y="11550"/>
                </a:cubicBezTo>
                <a:close/>
                <a:moveTo>
                  <a:pt x="13597" y="11565"/>
                </a:moveTo>
                <a:cubicBezTo>
                  <a:pt x="13569" y="11565"/>
                  <a:pt x="13546" y="11601"/>
                  <a:pt x="13571" y="11626"/>
                </a:cubicBezTo>
                <a:lnTo>
                  <a:pt x="13587" y="11642"/>
                </a:lnTo>
                <a:cubicBezTo>
                  <a:pt x="13594" y="11649"/>
                  <a:pt x="13602" y="11652"/>
                  <a:pt x="13610" y="11652"/>
                </a:cubicBezTo>
                <a:cubicBezTo>
                  <a:pt x="13637" y="11652"/>
                  <a:pt x="13662" y="11616"/>
                  <a:pt x="13637" y="11592"/>
                </a:cubicBezTo>
                <a:cubicBezTo>
                  <a:pt x="13629" y="11586"/>
                  <a:pt x="13625" y="11581"/>
                  <a:pt x="13621" y="11576"/>
                </a:cubicBezTo>
                <a:cubicBezTo>
                  <a:pt x="13613" y="11569"/>
                  <a:pt x="13605" y="11565"/>
                  <a:pt x="13597" y="11565"/>
                </a:cubicBezTo>
                <a:close/>
                <a:moveTo>
                  <a:pt x="4662" y="11590"/>
                </a:moveTo>
                <a:cubicBezTo>
                  <a:pt x="4618" y="11590"/>
                  <a:pt x="4619" y="11660"/>
                  <a:pt x="4664" y="11660"/>
                </a:cubicBezTo>
                <a:lnTo>
                  <a:pt x="4680" y="11660"/>
                </a:lnTo>
                <a:cubicBezTo>
                  <a:pt x="4725" y="11660"/>
                  <a:pt x="4725" y="11590"/>
                  <a:pt x="4680" y="11590"/>
                </a:cubicBezTo>
                <a:lnTo>
                  <a:pt x="4664" y="11590"/>
                </a:lnTo>
                <a:cubicBezTo>
                  <a:pt x="4664" y="11590"/>
                  <a:pt x="4663" y="11590"/>
                  <a:pt x="4662" y="11590"/>
                </a:cubicBezTo>
                <a:close/>
                <a:moveTo>
                  <a:pt x="24352" y="11559"/>
                </a:moveTo>
                <a:cubicBezTo>
                  <a:pt x="24328" y="11559"/>
                  <a:pt x="24304" y="11585"/>
                  <a:pt x="24318" y="11613"/>
                </a:cubicBezTo>
                <a:cubicBezTo>
                  <a:pt x="24323" y="11623"/>
                  <a:pt x="24329" y="11633"/>
                  <a:pt x="24334" y="11643"/>
                </a:cubicBezTo>
                <a:cubicBezTo>
                  <a:pt x="24340" y="11656"/>
                  <a:pt x="24351" y="11661"/>
                  <a:pt x="24362" y="11661"/>
                </a:cubicBezTo>
                <a:cubicBezTo>
                  <a:pt x="24385" y="11661"/>
                  <a:pt x="24410" y="11635"/>
                  <a:pt x="24396" y="11607"/>
                </a:cubicBezTo>
                <a:cubicBezTo>
                  <a:pt x="24388" y="11597"/>
                  <a:pt x="24383" y="11587"/>
                  <a:pt x="24380" y="11577"/>
                </a:cubicBezTo>
                <a:cubicBezTo>
                  <a:pt x="24373" y="11565"/>
                  <a:pt x="24363" y="11559"/>
                  <a:pt x="24352" y="11559"/>
                </a:cubicBezTo>
                <a:close/>
                <a:moveTo>
                  <a:pt x="15777" y="11552"/>
                </a:moveTo>
                <a:cubicBezTo>
                  <a:pt x="15759" y="11552"/>
                  <a:pt x="15741" y="11563"/>
                  <a:pt x="15740" y="11586"/>
                </a:cubicBezTo>
                <a:cubicBezTo>
                  <a:pt x="15738" y="11623"/>
                  <a:pt x="15762" y="11655"/>
                  <a:pt x="15798" y="11665"/>
                </a:cubicBezTo>
                <a:cubicBezTo>
                  <a:pt x="15802" y="11666"/>
                  <a:pt x="15806" y="11667"/>
                  <a:pt x="15809" y="11667"/>
                </a:cubicBezTo>
                <a:cubicBezTo>
                  <a:pt x="15845" y="11667"/>
                  <a:pt x="15856" y="11607"/>
                  <a:pt x="15817" y="11596"/>
                </a:cubicBezTo>
                <a:cubicBezTo>
                  <a:pt x="15811" y="11593"/>
                  <a:pt x="15812" y="11591"/>
                  <a:pt x="15812" y="11586"/>
                </a:cubicBezTo>
                <a:cubicBezTo>
                  <a:pt x="15813" y="11563"/>
                  <a:pt x="15795" y="11552"/>
                  <a:pt x="15777" y="11552"/>
                </a:cubicBezTo>
                <a:close/>
                <a:moveTo>
                  <a:pt x="5784" y="11576"/>
                </a:moveTo>
                <a:cubicBezTo>
                  <a:pt x="5756" y="11576"/>
                  <a:pt x="5731" y="11612"/>
                  <a:pt x="5757" y="11637"/>
                </a:cubicBezTo>
                <a:cubicBezTo>
                  <a:pt x="5767" y="11647"/>
                  <a:pt x="5778" y="11656"/>
                  <a:pt x="5788" y="11665"/>
                </a:cubicBezTo>
                <a:cubicBezTo>
                  <a:pt x="5796" y="11672"/>
                  <a:pt x="5804" y="11675"/>
                  <a:pt x="5812" y="11675"/>
                </a:cubicBezTo>
                <a:cubicBezTo>
                  <a:pt x="5840" y="11675"/>
                  <a:pt x="5864" y="11640"/>
                  <a:pt x="5839" y="11616"/>
                </a:cubicBezTo>
                <a:cubicBezTo>
                  <a:pt x="5828" y="11605"/>
                  <a:pt x="5818" y="11596"/>
                  <a:pt x="5807" y="11586"/>
                </a:cubicBezTo>
                <a:cubicBezTo>
                  <a:pt x="5800" y="11579"/>
                  <a:pt x="5792" y="11576"/>
                  <a:pt x="5784" y="11576"/>
                </a:cubicBezTo>
                <a:close/>
                <a:moveTo>
                  <a:pt x="23931" y="11607"/>
                </a:moveTo>
                <a:cubicBezTo>
                  <a:pt x="23917" y="11607"/>
                  <a:pt x="23905" y="11625"/>
                  <a:pt x="23917" y="11637"/>
                </a:cubicBezTo>
                <a:lnTo>
                  <a:pt x="23962" y="11681"/>
                </a:lnTo>
                <a:cubicBezTo>
                  <a:pt x="23966" y="11684"/>
                  <a:pt x="23970" y="11686"/>
                  <a:pt x="23974" y="11686"/>
                </a:cubicBezTo>
                <a:cubicBezTo>
                  <a:pt x="23987" y="11686"/>
                  <a:pt x="24000" y="11669"/>
                  <a:pt x="23987" y="11656"/>
                </a:cubicBezTo>
                <a:lnTo>
                  <a:pt x="23942" y="11612"/>
                </a:lnTo>
                <a:cubicBezTo>
                  <a:pt x="23939" y="11608"/>
                  <a:pt x="23935" y="11607"/>
                  <a:pt x="23931" y="11607"/>
                </a:cubicBezTo>
                <a:close/>
                <a:moveTo>
                  <a:pt x="14425" y="11622"/>
                </a:moveTo>
                <a:cubicBezTo>
                  <a:pt x="14379" y="11622"/>
                  <a:pt x="14379" y="11692"/>
                  <a:pt x="14425" y="11692"/>
                </a:cubicBezTo>
                <a:lnTo>
                  <a:pt x="14455" y="11692"/>
                </a:lnTo>
                <a:cubicBezTo>
                  <a:pt x="14501" y="11692"/>
                  <a:pt x="14501" y="11622"/>
                  <a:pt x="14455" y="11622"/>
                </a:cubicBezTo>
                <a:close/>
                <a:moveTo>
                  <a:pt x="21982" y="11628"/>
                </a:moveTo>
                <a:cubicBezTo>
                  <a:pt x="21964" y="11628"/>
                  <a:pt x="21946" y="11640"/>
                  <a:pt x="21946" y="11663"/>
                </a:cubicBezTo>
                <a:lnTo>
                  <a:pt x="21946" y="11679"/>
                </a:lnTo>
                <a:cubicBezTo>
                  <a:pt x="21946" y="11701"/>
                  <a:pt x="21964" y="11712"/>
                  <a:pt x="21982" y="11712"/>
                </a:cubicBezTo>
                <a:cubicBezTo>
                  <a:pt x="22000" y="11712"/>
                  <a:pt x="22018" y="11701"/>
                  <a:pt x="22018" y="11679"/>
                </a:cubicBezTo>
                <a:lnTo>
                  <a:pt x="22018" y="11663"/>
                </a:lnTo>
                <a:cubicBezTo>
                  <a:pt x="22018" y="11640"/>
                  <a:pt x="22000" y="11628"/>
                  <a:pt x="21982" y="11628"/>
                </a:cubicBezTo>
                <a:close/>
                <a:moveTo>
                  <a:pt x="1029" y="11624"/>
                </a:moveTo>
                <a:cubicBezTo>
                  <a:pt x="1005" y="11624"/>
                  <a:pt x="980" y="11649"/>
                  <a:pt x="995" y="11677"/>
                </a:cubicBezTo>
                <a:cubicBezTo>
                  <a:pt x="1004" y="11692"/>
                  <a:pt x="1015" y="11703"/>
                  <a:pt x="1029" y="11711"/>
                </a:cubicBezTo>
                <a:cubicBezTo>
                  <a:pt x="1034" y="11718"/>
                  <a:pt x="1043" y="11726"/>
                  <a:pt x="1056" y="11726"/>
                </a:cubicBezTo>
                <a:lnTo>
                  <a:pt x="1077" y="11726"/>
                </a:lnTo>
                <a:cubicBezTo>
                  <a:pt x="1079" y="11726"/>
                  <a:pt x="1082" y="11724"/>
                  <a:pt x="1085" y="11724"/>
                </a:cubicBezTo>
                <a:lnTo>
                  <a:pt x="1086" y="11724"/>
                </a:lnTo>
                <a:cubicBezTo>
                  <a:pt x="1088" y="11724"/>
                  <a:pt x="1088" y="11723"/>
                  <a:pt x="1089" y="11723"/>
                </a:cubicBezTo>
                <a:cubicBezTo>
                  <a:pt x="1096" y="11721"/>
                  <a:pt x="1101" y="11714"/>
                  <a:pt x="1104" y="11708"/>
                </a:cubicBezTo>
                <a:cubicBezTo>
                  <a:pt x="1109" y="11702"/>
                  <a:pt x="1111" y="11695"/>
                  <a:pt x="1111" y="11688"/>
                </a:cubicBezTo>
                <a:cubicBezTo>
                  <a:pt x="1111" y="11678"/>
                  <a:pt x="1107" y="11670"/>
                  <a:pt x="1101" y="11665"/>
                </a:cubicBezTo>
                <a:cubicBezTo>
                  <a:pt x="1093" y="11660"/>
                  <a:pt x="1087" y="11655"/>
                  <a:pt x="1076" y="11655"/>
                </a:cubicBezTo>
                <a:cubicBezTo>
                  <a:pt x="1074" y="11655"/>
                  <a:pt x="1073" y="11653"/>
                  <a:pt x="1072" y="11653"/>
                </a:cubicBezTo>
                <a:cubicBezTo>
                  <a:pt x="1064" y="11651"/>
                  <a:pt x="1060" y="11646"/>
                  <a:pt x="1057" y="11642"/>
                </a:cubicBezTo>
                <a:cubicBezTo>
                  <a:pt x="1050" y="11629"/>
                  <a:pt x="1040" y="11624"/>
                  <a:pt x="1029" y="11624"/>
                </a:cubicBezTo>
                <a:close/>
                <a:moveTo>
                  <a:pt x="2517" y="11580"/>
                </a:moveTo>
                <a:cubicBezTo>
                  <a:pt x="2497" y="11580"/>
                  <a:pt x="2477" y="11591"/>
                  <a:pt x="2467" y="11607"/>
                </a:cubicBezTo>
                <a:cubicBezTo>
                  <a:pt x="2452" y="11635"/>
                  <a:pt x="2464" y="11664"/>
                  <a:pt x="2487" y="11681"/>
                </a:cubicBezTo>
                <a:cubicBezTo>
                  <a:pt x="2507" y="11696"/>
                  <a:pt x="2527" y="11711"/>
                  <a:pt x="2548" y="11726"/>
                </a:cubicBezTo>
                <a:cubicBezTo>
                  <a:pt x="2555" y="11730"/>
                  <a:pt x="2563" y="11733"/>
                  <a:pt x="2571" y="11733"/>
                </a:cubicBezTo>
                <a:cubicBezTo>
                  <a:pt x="2591" y="11733"/>
                  <a:pt x="2612" y="11721"/>
                  <a:pt x="2621" y="11706"/>
                </a:cubicBezTo>
                <a:cubicBezTo>
                  <a:pt x="2637" y="11679"/>
                  <a:pt x="2624" y="11649"/>
                  <a:pt x="2601" y="11633"/>
                </a:cubicBezTo>
                <a:cubicBezTo>
                  <a:pt x="2582" y="11617"/>
                  <a:pt x="2562" y="11602"/>
                  <a:pt x="2541" y="11587"/>
                </a:cubicBezTo>
                <a:cubicBezTo>
                  <a:pt x="2534" y="11582"/>
                  <a:pt x="2525" y="11580"/>
                  <a:pt x="2517" y="11580"/>
                </a:cubicBezTo>
                <a:close/>
                <a:moveTo>
                  <a:pt x="13854" y="11665"/>
                </a:moveTo>
                <a:cubicBezTo>
                  <a:pt x="13808" y="11665"/>
                  <a:pt x="13808" y="11736"/>
                  <a:pt x="13854" y="11736"/>
                </a:cubicBezTo>
                <a:cubicBezTo>
                  <a:pt x="13900" y="11736"/>
                  <a:pt x="13900" y="11665"/>
                  <a:pt x="13854" y="11665"/>
                </a:cubicBezTo>
                <a:close/>
                <a:moveTo>
                  <a:pt x="1703" y="11670"/>
                </a:moveTo>
                <a:cubicBezTo>
                  <a:pt x="1658" y="11670"/>
                  <a:pt x="1658" y="11741"/>
                  <a:pt x="1703" y="11741"/>
                </a:cubicBezTo>
                <a:lnTo>
                  <a:pt x="1718" y="11741"/>
                </a:lnTo>
                <a:cubicBezTo>
                  <a:pt x="1719" y="11741"/>
                  <a:pt x="1719" y="11741"/>
                  <a:pt x="1719" y="11741"/>
                </a:cubicBezTo>
                <a:cubicBezTo>
                  <a:pt x="1764" y="11741"/>
                  <a:pt x="1764" y="11670"/>
                  <a:pt x="1718" y="11670"/>
                </a:cubicBezTo>
                <a:close/>
                <a:moveTo>
                  <a:pt x="13989" y="11695"/>
                </a:moveTo>
                <a:cubicBezTo>
                  <a:pt x="13943" y="11695"/>
                  <a:pt x="13943" y="11766"/>
                  <a:pt x="13989" y="11766"/>
                </a:cubicBezTo>
                <a:cubicBezTo>
                  <a:pt x="13989" y="11766"/>
                  <a:pt x="13990" y="11766"/>
                  <a:pt x="13991" y="11766"/>
                </a:cubicBezTo>
                <a:cubicBezTo>
                  <a:pt x="14035" y="11766"/>
                  <a:pt x="14034" y="11695"/>
                  <a:pt x="13989" y="11695"/>
                </a:cubicBezTo>
                <a:close/>
                <a:moveTo>
                  <a:pt x="6564" y="11637"/>
                </a:moveTo>
                <a:cubicBezTo>
                  <a:pt x="6559" y="11637"/>
                  <a:pt x="6553" y="11639"/>
                  <a:pt x="6547" y="11642"/>
                </a:cubicBezTo>
                <a:cubicBezTo>
                  <a:pt x="6531" y="11650"/>
                  <a:pt x="6522" y="11674"/>
                  <a:pt x="6534" y="11690"/>
                </a:cubicBezTo>
                <a:cubicBezTo>
                  <a:pt x="6550" y="11710"/>
                  <a:pt x="6563" y="11731"/>
                  <a:pt x="6578" y="11750"/>
                </a:cubicBezTo>
                <a:cubicBezTo>
                  <a:pt x="6585" y="11761"/>
                  <a:pt x="6597" y="11768"/>
                  <a:pt x="6610" y="11768"/>
                </a:cubicBezTo>
                <a:cubicBezTo>
                  <a:pt x="6615" y="11768"/>
                  <a:pt x="6621" y="11767"/>
                  <a:pt x="6626" y="11763"/>
                </a:cubicBezTo>
                <a:cubicBezTo>
                  <a:pt x="6642" y="11754"/>
                  <a:pt x="6651" y="11731"/>
                  <a:pt x="6640" y="11715"/>
                </a:cubicBezTo>
                <a:cubicBezTo>
                  <a:pt x="6624" y="11695"/>
                  <a:pt x="6610" y="11674"/>
                  <a:pt x="6595" y="11655"/>
                </a:cubicBezTo>
                <a:cubicBezTo>
                  <a:pt x="6587" y="11644"/>
                  <a:pt x="6576" y="11637"/>
                  <a:pt x="6564" y="11637"/>
                </a:cubicBezTo>
                <a:close/>
                <a:moveTo>
                  <a:pt x="7909" y="11638"/>
                </a:moveTo>
                <a:cubicBezTo>
                  <a:pt x="7893" y="11638"/>
                  <a:pt x="7877" y="11645"/>
                  <a:pt x="7867" y="11663"/>
                </a:cubicBezTo>
                <a:cubicBezTo>
                  <a:pt x="7857" y="11679"/>
                  <a:pt x="7849" y="11694"/>
                  <a:pt x="7839" y="11708"/>
                </a:cubicBezTo>
                <a:cubicBezTo>
                  <a:pt x="7815" y="11750"/>
                  <a:pt x="7852" y="11789"/>
                  <a:pt x="7888" y="11789"/>
                </a:cubicBezTo>
                <a:cubicBezTo>
                  <a:pt x="7904" y="11789"/>
                  <a:pt x="7920" y="11781"/>
                  <a:pt x="7931" y="11763"/>
                </a:cubicBezTo>
                <a:cubicBezTo>
                  <a:pt x="7940" y="11748"/>
                  <a:pt x="7949" y="11732"/>
                  <a:pt x="7959" y="11717"/>
                </a:cubicBezTo>
                <a:cubicBezTo>
                  <a:pt x="7983" y="11677"/>
                  <a:pt x="7946" y="11638"/>
                  <a:pt x="7909" y="11638"/>
                </a:cubicBezTo>
                <a:close/>
                <a:moveTo>
                  <a:pt x="18436" y="11726"/>
                </a:moveTo>
                <a:cubicBezTo>
                  <a:pt x="18422" y="11726"/>
                  <a:pt x="18410" y="11743"/>
                  <a:pt x="18424" y="11755"/>
                </a:cubicBezTo>
                <a:cubicBezTo>
                  <a:pt x="18431" y="11762"/>
                  <a:pt x="18430" y="11769"/>
                  <a:pt x="18422" y="11774"/>
                </a:cubicBezTo>
                <a:cubicBezTo>
                  <a:pt x="18408" y="11786"/>
                  <a:pt x="18422" y="11803"/>
                  <a:pt x="18436" y="11803"/>
                </a:cubicBezTo>
                <a:cubicBezTo>
                  <a:pt x="18440" y="11803"/>
                  <a:pt x="18444" y="11802"/>
                  <a:pt x="18447" y="11799"/>
                </a:cubicBezTo>
                <a:cubicBezTo>
                  <a:pt x="18468" y="11781"/>
                  <a:pt x="18468" y="11749"/>
                  <a:pt x="18448" y="11731"/>
                </a:cubicBezTo>
                <a:cubicBezTo>
                  <a:pt x="18445" y="11728"/>
                  <a:pt x="18440" y="11726"/>
                  <a:pt x="18436" y="11726"/>
                </a:cubicBezTo>
                <a:close/>
                <a:moveTo>
                  <a:pt x="4926" y="11647"/>
                </a:moveTo>
                <a:cubicBezTo>
                  <a:pt x="4899" y="11647"/>
                  <a:pt x="4876" y="11683"/>
                  <a:pt x="4901" y="11707"/>
                </a:cubicBezTo>
                <a:lnTo>
                  <a:pt x="4906" y="11712"/>
                </a:lnTo>
                <a:cubicBezTo>
                  <a:pt x="4905" y="11713"/>
                  <a:pt x="4903" y="11714"/>
                  <a:pt x="4903" y="11716"/>
                </a:cubicBezTo>
                <a:cubicBezTo>
                  <a:pt x="4890" y="11739"/>
                  <a:pt x="4897" y="11776"/>
                  <a:pt x="4922" y="11790"/>
                </a:cubicBezTo>
                <a:cubicBezTo>
                  <a:pt x="4932" y="11795"/>
                  <a:pt x="4942" y="11800"/>
                  <a:pt x="4952" y="11805"/>
                </a:cubicBezTo>
                <a:cubicBezTo>
                  <a:pt x="4961" y="11810"/>
                  <a:pt x="4971" y="11812"/>
                  <a:pt x="4980" y="11812"/>
                </a:cubicBezTo>
                <a:cubicBezTo>
                  <a:pt x="4998" y="11812"/>
                  <a:pt x="5015" y="11803"/>
                  <a:pt x="5026" y="11785"/>
                </a:cubicBezTo>
                <a:cubicBezTo>
                  <a:pt x="5039" y="11762"/>
                  <a:pt x="5032" y="11725"/>
                  <a:pt x="5006" y="11712"/>
                </a:cubicBezTo>
                <a:cubicBezTo>
                  <a:pt x="4995" y="11707"/>
                  <a:pt x="4986" y="11702"/>
                  <a:pt x="4976" y="11697"/>
                </a:cubicBezTo>
                <a:cubicBezTo>
                  <a:pt x="4977" y="11688"/>
                  <a:pt x="4974" y="11681"/>
                  <a:pt x="4966" y="11672"/>
                </a:cubicBezTo>
                <a:lnTo>
                  <a:pt x="4950" y="11658"/>
                </a:lnTo>
                <a:cubicBezTo>
                  <a:pt x="4943" y="11650"/>
                  <a:pt x="4934" y="11647"/>
                  <a:pt x="4926" y="11647"/>
                </a:cubicBezTo>
                <a:close/>
                <a:moveTo>
                  <a:pt x="20961" y="11745"/>
                </a:moveTo>
                <a:cubicBezTo>
                  <a:pt x="20914" y="11745"/>
                  <a:pt x="20914" y="11816"/>
                  <a:pt x="20961" y="11816"/>
                </a:cubicBezTo>
                <a:cubicBezTo>
                  <a:pt x="21007" y="11816"/>
                  <a:pt x="21007" y="11745"/>
                  <a:pt x="20961" y="11745"/>
                </a:cubicBezTo>
                <a:close/>
                <a:moveTo>
                  <a:pt x="9494" y="11708"/>
                </a:moveTo>
                <a:cubicBezTo>
                  <a:pt x="9485" y="11708"/>
                  <a:pt x="9476" y="11714"/>
                  <a:pt x="9476" y="11726"/>
                </a:cubicBezTo>
                <a:lnTo>
                  <a:pt x="9476" y="11800"/>
                </a:lnTo>
                <a:cubicBezTo>
                  <a:pt x="9476" y="11812"/>
                  <a:pt x="9485" y="11817"/>
                  <a:pt x="9494" y="11817"/>
                </a:cubicBezTo>
                <a:cubicBezTo>
                  <a:pt x="9502" y="11817"/>
                  <a:pt x="9511" y="11812"/>
                  <a:pt x="9511" y="11800"/>
                </a:cubicBezTo>
                <a:lnTo>
                  <a:pt x="9511" y="11726"/>
                </a:lnTo>
                <a:cubicBezTo>
                  <a:pt x="9511" y="11714"/>
                  <a:pt x="9502" y="11708"/>
                  <a:pt x="9494" y="11708"/>
                </a:cubicBezTo>
                <a:close/>
                <a:moveTo>
                  <a:pt x="16708" y="11806"/>
                </a:moveTo>
                <a:cubicBezTo>
                  <a:pt x="16673" y="11806"/>
                  <a:pt x="16660" y="11863"/>
                  <a:pt x="16699" y="11876"/>
                </a:cubicBezTo>
                <a:cubicBezTo>
                  <a:pt x="16715" y="11881"/>
                  <a:pt x="16729" y="11886"/>
                  <a:pt x="16744" y="11891"/>
                </a:cubicBezTo>
                <a:cubicBezTo>
                  <a:pt x="16748" y="11893"/>
                  <a:pt x="16752" y="11894"/>
                  <a:pt x="16756" y="11894"/>
                </a:cubicBezTo>
                <a:cubicBezTo>
                  <a:pt x="16790" y="11894"/>
                  <a:pt x="16803" y="11836"/>
                  <a:pt x="16764" y="11823"/>
                </a:cubicBezTo>
                <a:cubicBezTo>
                  <a:pt x="16748" y="11818"/>
                  <a:pt x="16734" y="11813"/>
                  <a:pt x="16719" y="11807"/>
                </a:cubicBezTo>
                <a:cubicBezTo>
                  <a:pt x="16715" y="11806"/>
                  <a:pt x="16711" y="11806"/>
                  <a:pt x="16708" y="11806"/>
                </a:cubicBezTo>
                <a:close/>
                <a:moveTo>
                  <a:pt x="9058" y="11810"/>
                </a:moveTo>
                <a:cubicBezTo>
                  <a:pt x="9041" y="11810"/>
                  <a:pt x="9023" y="11822"/>
                  <a:pt x="9023" y="11844"/>
                </a:cubicBezTo>
                <a:lnTo>
                  <a:pt x="9023" y="11860"/>
                </a:lnTo>
                <a:cubicBezTo>
                  <a:pt x="9023" y="11882"/>
                  <a:pt x="9040" y="11894"/>
                  <a:pt x="9058" y="11894"/>
                </a:cubicBezTo>
                <a:cubicBezTo>
                  <a:pt x="9075" y="11894"/>
                  <a:pt x="9093" y="11882"/>
                  <a:pt x="9093" y="11860"/>
                </a:cubicBezTo>
                <a:lnTo>
                  <a:pt x="9093" y="11844"/>
                </a:lnTo>
                <a:cubicBezTo>
                  <a:pt x="9093" y="11822"/>
                  <a:pt x="9076" y="11810"/>
                  <a:pt x="9058" y="11810"/>
                </a:cubicBezTo>
                <a:close/>
                <a:moveTo>
                  <a:pt x="19399" y="11846"/>
                </a:moveTo>
                <a:cubicBezTo>
                  <a:pt x="19353" y="11846"/>
                  <a:pt x="19353" y="11916"/>
                  <a:pt x="19399" y="11916"/>
                </a:cubicBezTo>
                <a:cubicBezTo>
                  <a:pt x="19443" y="11916"/>
                  <a:pt x="19443" y="11846"/>
                  <a:pt x="19399" y="11846"/>
                </a:cubicBezTo>
                <a:close/>
                <a:moveTo>
                  <a:pt x="17338" y="11855"/>
                </a:moveTo>
                <a:cubicBezTo>
                  <a:pt x="17294" y="11855"/>
                  <a:pt x="17293" y="11926"/>
                  <a:pt x="17338" y="11926"/>
                </a:cubicBezTo>
                <a:cubicBezTo>
                  <a:pt x="17384" y="11926"/>
                  <a:pt x="17384" y="11855"/>
                  <a:pt x="17338" y="11855"/>
                </a:cubicBezTo>
                <a:close/>
                <a:moveTo>
                  <a:pt x="17624" y="11843"/>
                </a:moveTo>
                <a:cubicBezTo>
                  <a:pt x="17591" y="11843"/>
                  <a:pt x="17569" y="11891"/>
                  <a:pt x="17605" y="11909"/>
                </a:cubicBezTo>
                <a:cubicBezTo>
                  <a:pt x="17616" y="11914"/>
                  <a:pt x="17625" y="11920"/>
                  <a:pt x="17636" y="11925"/>
                </a:cubicBezTo>
                <a:cubicBezTo>
                  <a:pt x="17641" y="11927"/>
                  <a:pt x="17646" y="11928"/>
                  <a:pt x="17651" y="11928"/>
                </a:cubicBezTo>
                <a:cubicBezTo>
                  <a:pt x="17685" y="11928"/>
                  <a:pt x="17708" y="11880"/>
                  <a:pt x="17671" y="11863"/>
                </a:cubicBezTo>
                <a:cubicBezTo>
                  <a:pt x="17661" y="11858"/>
                  <a:pt x="17651" y="11853"/>
                  <a:pt x="17641" y="11847"/>
                </a:cubicBezTo>
                <a:cubicBezTo>
                  <a:pt x="17635" y="11844"/>
                  <a:pt x="17629" y="11843"/>
                  <a:pt x="17624" y="11843"/>
                </a:cubicBezTo>
                <a:close/>
                <a:moveTo>
                  <a:pt x="18772" y="11845"/>
                </a:moveTo>
                <a:cubicBezTo>
                  <a:pt x="18767" y="11845"/>
                  <a:pt x="18761" y="11845"/>
                  <a:pt x="18756" y="11846"/>
                </a:cubicBezTo>
                <a:cubicBezTo>
                  <a:pt x="18716" y="11855"/>
                  <a:pt x="18728" y="11914"/>
                  <a:pt x="18766" y="11915"/>
                </a:cubicBezTo>
                <a:cubicBezTo>
                  <a:pt x="18771" y="11925"/>
                  <a:pt x="18783" y="11930"/>
                  <a:pt x="18795" y="11930"/>
                </a:cubicBezTo>
                <a:cubicBezTo>
                  <a:pt x="18801" y="11930"/>
                  <a:pt x="18808" y="11928"/>
                  <a:pt x="18813" y="11926"/>
                </a:cubicBezTo>
                <a:cubicBezTo>
                  <a:pt x="18831" y="11915"/>
                  <a:pt x="18834" y="11894"/>
                  <a:pt x="18826" y="11878"/>
                </a:cubicBezTo>
                <a:cubicBezTo>
                  <a:pt x="18816" y="11855"/>
                  <a:pt x="18794" y="11845"/>
                  <a:pt x="18772" y="11845"/>
                </a:cubicBezTo>
                <a:close/>
                <a:moveTo>
                  <a:pt x="23538" y="11872"/>
                </a:moveTo>
                <a:cubicBezTo>
                  <a:pt x="23492" y="11872"/>
                  <a:pt x="23492" y="11943"/>
                  <a:pt x="23538" y="11943"/>
                </a:cubicBezTo>
                <a:cubicBezTo>
                  <a:pt x="23584" y="11943"/>
                  <a:pt x="23584" y="11872"/>
                  <a:pt x="23538" y="11872"/>
                </a:cubicBezTo>
                <a:close/>
                <a:moveTo>
                  <a:pt x="21425" y="11852"/>
                </a:moveTo>
                <a:cubicBezTo>
                  <a:pt x="21408" y="11852"/>
                  <a:pt x="21390" y="11864"/>
                  <a:pt x="21390" y="11886"/>
                </a:cubicBezTo>
                <a:lnTo>
                  <a:pt x="21390" y="11916"/>
                </a:lnTo>
                <a:cubicBezTo>
                  <a:pt x="21390" y="11939"/>
                  <a:pt x="21408" y="11951"/>
                  <a:pt x="21425" y="11951"/>
                </a:cubicBezTo>
                <a:cubicBezTo>
                  <a:pt x="21443" y="11951"/>
                  <a:pt x="21460" y="11939"/>
                  <a:pt x="21460" y="11916"/>
                </a:cubicBezTo>
                <a:lnTo>
                  <a:pt x="21460" y="11886"/>
                </a:lnTo>
                <a:cubicBezTo>
                  <a:pt x="21460" y="11864"/>
                  <a:pt x="21443" y="11852"/>
                  <a:pt x="21425" y="11852"/>
                </a:cubicBezTo>
                <a:close/>
                <a:moveTo>
                  <a:pt x="10843" y="11814"/>
                </a:moveTo>
                <a:cubicBezTo>
                  <a:pt x="10837" y="11814"/>
                  <a:pt x="10830" y="11815"/>
                  <a:pt x="10825" y="11818"/>
                </a:cubicBezTo>
                <a:cubicBezTo>
                  <a:pt x="10806" y="11828"/>
                  <a:pt x="10804" y="11849"/>
                  <a:pt x="10811" y="11867"/>
                </a:cubicBezTo>
                <a:cubicBezTo>
                  <a:pt x="10822" y="11891"/>
                  <a:pt x="10832" y="11916"/>
                  <a:pt x="10845" y="11942"/>
                </a:cubicBezTo>
                <a:cubicBezTo>
                  <a:pt x="10850" y="11953"/>
                  <a:pt x="10862" y="11959"/>
                  <a:pt x="10875" y="11959"/>
                </a:cubicBezTo>
                <a:cubicBezTo>
                  <a:pt x="10881" y="11959"/>
                  <a:pt x="10888" y="11957"/>
                  <a:pt x="10893" y="11954"/>
                </a:cubicBezTo>
                <a:cubicBezTo>
                  <a:pt x="10911" y="11944"/>
                  <a:pt x="10914" y="11924"/>
                  <a:pt x="10906" y="11906"/>
                </a:cubicBezTo>
                <a:cubicBezTo>
                  <a:pt x="10895" y="11881"/>
                  <a:pt x="10885" y="11857"/>
                  <a:pt x="10873" y="11832"/>
                </a:cubicBezTo>
                <a:cubicBezTo>
                  <a:pt x="10868" y="11819"/>
                  <a:pt x="10856" y="11814"/>
                  <a:pt x="10843" y="11814"/>
                </a:cubicBezTo>
                <a:close/>
                <a:moveTo>
                  <a:pt x="7390" y="11832"/>
                </a:moveTo>
                <a:cubicBezTo>
                  <a:pt x="7380" y="11832"/>
                  <a:pt x="7371" y="11834"/>
                  <a:pt x="7363" y="11838"/>
                </a:cubicBezTo>
                <a:cubicBezTo>
                  <a:pt x="7337" y="11854"/>
                  <a:pt x="7330" y="11885"/>
                  <a:pt x="7343" y="11911"/>
                </a:cubicBezTo>
                <a:cubicBezTo>
                  <a:pt x="7348" y="11922"/>
                  <a:pt x="7353" y="11931"/>
                  <a:pt x="7359" y="11942"/>
                </a:cubicBezTo>
                <a:cubicBezTo>
                  <a:pt x="7368" y="11959"/>
                  <a:pt x="7386" y="11968"/>
                  <a:pt x="7405" y="11968"/>
                </a:cubicBezTo>
                <a:cubicBezTo>
                  <a:pt x="7414" y="11968"/>
                  <a:pt x="7424" y="11966"/>
                  <a:pt x="7432" y="11961"/>
                </a:cubicBezTo>
                <a:cubicBezTo>
                  <a:pt x="7458" y="11946"/>
                  <a:pt x="7464" y="11914"/>
                  <a:pt x="7452" y="11888"/>
                </a:cubicBezTo>
                <a:cubicBezTo>
                  <a:pt x="7447" y="11879"/>
                  <a:pt x="7441" y="11868"/>
                  <a:pt x="7436" y="11858"/>
                </a:cubicBezTo>
                <a:cubicBezTo>
                  <a:pt x="7427" y="11840"/>
                  <a:pt x="7408" y="11832"/>
                  <a:pt x="7390" y="11832"/>
                </a:cubicBezTo>
                <a:close/>
                <a:moveTo>
                  <a:pt x="14244" y="11906"/>
                </a:moveTo>
                <a:cubicBezTo>
                  <a:pt x="14198" y="11906"/>
                  <a:pt x="14198" y="11977"/>
                  <a:pt x="14244" y="11977"/>
                </a:cubicBezTo>
                <a:cubicBezTo>
                  <a:pt x="14245" y="11977"/>
                  <a:pt x="14245" y="11977"/>
                  <a:pt x="14245" y="11977"/>
                </a:cubicBezTo>
                <a:cubicBezTo>
                  <a:pt x="14289" y="11977"/>
                  <a:pt x="14289" y="11906"/>
                  <a:pt x="14244" y="11906"/>
                </a:cubicBezTo>
                <a:close/>
                <a:moveTo>
                  <a:pt x="15235" y="11909"/>
                </a:moveTo>
                <a:cubicBezTo>
                  <a:pt x="15189" y="11909"/>
                  <a:pt x="15189" y="11979"/>
                  <a:pt x="15235" y="11979"/>
                </a:cubicBezTo>
                <a:cubicBezTo>
                  <a:pt x="15236" y="11979"/>
                  <a:pt x="15236" y="11979"/>
                  <a:pt x="15236" y="11979"/>
                </a:cubicBezTo>
                <a:cubicBezTo>
                  <a:pt x="15282" y="11979"/>
                  <a:pt x="15281" y="11909"/>
                  <a:pt x="15235" y="11909"/>
                </a:cubicBezTo>
                <a:close/>
                <a:moveTo>
                  <a:pt x="4018" y="11829"/>
                </a:moveTo>
                <a:cubicBezTo>
                  <a:pt x="4004" y="11829"/>
                  <a:pt x="3990" y="11837"/>
                  <a:pt x="3985" y="11854"/>
                </a:cubicBezTo>
                <a:cubicBezTo>
                  <a:pt x="3973" y="11901"/>
                  <a:pt x="3965" y="11949"/>
                  <a:pt x="3965" y="11998"/>
                </a:cubicBezTo>
                <a:cubicBezTo>
                  <a:pt x="3965" y="12021"/>
                  <a:pt x="3983" y="12032"/>
                  <a:pt x="4001" y="12032"/>
                </a:cubicBezTo>
                <a:cubicBezTo>
                  <a:pt x="4019" y="12032"/>
                  <a:pt x="4037" y="12021"/>
                  <a:pt x="4037" y="11998"/>
                </a:cubicBezTo>
                <a:cubicBezTo>
                  <a:pt x="4038" y="11956"/>
                  <a:pt x="4043" y="11914"/>
                  <a:pt x="4053" y="11873"/>
                </a:cubicBezTo>
                <a:cubicBezTo>
                  <a:pt x="4062" y="11846"/>
                  <a:pt x="4039" y="11829"/>
                  <a:pt x="4018" y="11829"/>
                </a:cubicBezTo>
                <a:close/>
                <a:moveTo>
                  <a:pt x="14454" y="11968"/>
                </a:moveTo>
                <a:cubicBezTo>
                  <a:pt x="14408" y="11968"/>
                  <a:pt x="14408" y="12038"/>
                  <a:pt x="14454" y="12038"/>
                </a:cubicBezTo>
                <a:cubicBezTo>
                  <a:pt x="14499" y="12038"/>
                  <a:pt x="14499" y="11968"/>
                  <a:pt x="14454" y="11968"/>
                </a:cubicBezTo>
                <a:close/>
                <a:moveTo>
                  <a:pt x="10126" y="11945"/>
                </a:moveTo>
                <a:cubicBezTo>
                  <a:pt x="10108" y="11945"/>
                  <a:pt x="10088" y="11955"/>
                  <a:pt x="10078" y="11972"/>
                </a:cubicBezTo>
                <a:cubicBezTo>
                  <a:pt x="10062" y="11998"/>
                  <a:pt x="10073" y="12029"/>
                  <a:pt x="10098" y="12045"/>
                </a:cubicBezTo>
                <a:cubicBezTo>
                  <a:pt x="10114" y="12056"/>
                  <a:pt x="10128" y="12064"/>
                  <a:pt x="10143" y="12075"/>
                </a:cubicBezTo>
                <a:cubicBezTo>
                  <a:pt x="10151" y="12080"/>
                  <a:pt x="10159" y="12082"/>
                  <a:pt x="10168" y="12082"/>
                </a:cubicBezTo>
                <a:cubicBezTo>
                  <a:pt x="10187" y="12082"/>
                  <a:pt x="10207" y="12072"/>
                  <a:pt x="10216" y="12056"/>
                </a:cubicBezTo>
                <a:cubicBezTo>
                  <a:pt x="10230" y="12030"/>
                  <a:pt x="10220" y="11998"/>
                  <a:pt x="10197" y="11982"/>
                </a:cubicBezTo>
                <a:cubicBezTo>
                  <a:pt x="10181" y="11972"/>
                  <a:pt x="10166" y="11963"/>
                  <a:pt x="10151" y="11952"/>
                </a:cubicBezTo>
                <a:cubicBezTo>
                  <a:pt x="10144" y="11947"/>
                  <a:pt x="10135" y="11945"/>
                  <a:pt x="10126" y="11945"/>
                </a:cubicBezTo>
                <a:close/>
                <a:moveTo>
                  <a:pt x="1883" y="12017"/>
                </a:moveTo>
                <a:cubicBezTo>
                  <a:pt x="1837" y="12017"/>
                  <a:pt x="1837" y="12088"/>
                  <a:pt x="1883" y="12088"/>
                </a:cubicBezTo>
                <a:lnTo>
                  <a:pt x="1899" y="12088"/>
                </a:lnTo>
                <a:cubicBezTo>
                  <a:pt x="1944" y="12088"/>
                  <a:pt x="1944" y="12017"/>
                  <a:pt x="1899" y="12017"/>
                </a:cubicBezTo>
                <a:close/>
                <a:moveTo>
                  <a:pt x="17578" y="12036"/>
                </a:moveTo>
                <a:cubicBezTo>
                  <a:pt x="17532" y="12036"/>
                  <a:pt x="17532" y="12106"/>
                  <a:pt x="17578" y="12106"/>
                </a:cubicBezTo>
                <a:cubicBezTo>
                  <a:pt x="17624" y="12106"/>
                  <a:pt x="17625" y="12036"/>
                  <a:pt x="17578" y="12036"/>
                </a:cubicBezTo>
                <a:close/>
                <a:moveTo>
                  <a:pt x="3281" y="11959"/>
                </a:moveTo>
                <a:cubicBezTo>
                  <a:pt x="3254" y="11959"/>
                  <a:pt x="3227" y="11976"/>
                  <a:pt x="3227" y="12011"/>
                </a:cubicBezTo>
                <a:lnTo>
                  <a:pt x="3227" y="12056"/>
                </a:lnTo>
                <a:cubicBezTo>
                  <a:pt x="3227" y="12090"/>
                  <a:pt x="3254" y="12108"/>
                  <a:pt x="3281" y="12108"/>
                </a:cubicBezTo>
                <a:cubicBezTo>
                  <a:pt x="3308" y="12108"/>
                  <a:pt x="3335" y="12090"/>
                  <a:pt x="3335" y="12056"/>
                </a:cubicBezTo>
                <a:lnTo>
                  <a:pt x="3335" y="12011"/>
                </a:lnTo>
                <a:cubicBezTo>
                  <a:pt x="3335" y="11977"/>
                  <a:pt x="3308" y="11959"/>
                  <a:pt x="3281" y="11959"/>
                </a:cubicBezTo>
                <a:close/>
                <a:moveTo>
                  <a:pt x="20133" y="12043"/>
                </a:moveTo>
                <a:cubicBezTo>
                  <a:pt x="20087" y="12043"/>
                  <a:pt x="20087" y="12114"/>
                  <a:pt x="20133" y="12114"/>
                </a:cubicBezTo>
                <a:lnTo>
                  <a:pt x="20149" y="12114"/>
                </a:lnTo>
                <a:cubicBezTo>
                  <a:pt x="20193" y="12114"/>
                  <a:pt x="20195" y="12043"/>
                  <a:pt x="20149" y="12043"/>
                </a:cubicBezTo>
                <a:close/>
                <a:moveTo>
                  <a:pt x="5626" y="11994"/>
                </a:moveTo>
                <a:cubicBezTo>
                  <a:pt x="5585" y="11994"/>
                  <a:pt x="5548" y="12047"/>
                  <a:pt x="5586" y="12084"/>
                </a:cubicBezTo>
                <a:cubicBezTo>
                  <a:pt x="5591" y="12090"/>
                  <a:pt x="5597" y="12095"/>
                  <a:pt x="5602" y="12100"/>
                </a:cubicBezTo>
                <a:cubicBezTo>
                  <a:pt x="5613" y="12111"/>
                  <a:pt x="5625" y="12115"/>
                  <a:pt x="5637" y="12115"/>
                </a:cubicBezTo>
                <a:cubicBezTo>
                  <a:pt x="5678" y="12115"/>
                  <a:pt x="5714" y="12063"/>
                  <a:pt x="5677" y="12025"/>
                </a:cubicBezTo>
                <a:lnTo>
                  <a:pt x="5661" y="12010"/>
                </a:lnTo>
                <a:cubicBezTo>
                  <a:pt x="5650" y="11999"/>
                  <a:pt x="5638" y="11994"/>
                  <a:pt x="5626" y="11994"/>
                </a:cubicBezTo>
                <a:close/>
                <a:moveTo>
                  <a:pt x="3642" y="12021"/>
                </a:moveTo>
                <a:cubicBezTo>
                  <a:pt x="3615" y="12021"/>
                  <a:pt x="3591" y="12056"/>
                  <a:pt x="3617" y="12082"/>
                </a:cubicBezTo>
                <a:cubicBezTo>
                  <a:pt x="3627" y="12092"/>
                  <a:pt x="3638" y="12101"/>
                  <a:pt x="3646" y="12111"/>
                </a:cubicBezTo>
                <a:cubicBezTo>
                  <a:pt x="3653" y="12118"/>
                  <a:pt x="3662" y="12121"/>
                  <a:pt x="3670" y="12121"/>
                </a:cubicBezTo>
                <a:cubicBezTo>
                  <a:pt x="3698" y="12121"/>
                  <a:pt x="3722" y="12086"/>
                  <a:pt x="3696" y="12062"/>
                </a:cubicBezTo>
                <a:cubicBezTo>
                  <a:pt x="3686" y="12052"/>
                  <a:pt x="3675" y="12042"/>
                  <a:pt x="3666" y="12032"/>
                </a:cubicBezTo>
                <a:cubicBezTo>
                  <a:pt x="3659" y="12024"/>
                  <a:pt x="3650" y="12021"/>
                  <a:pt x="3642" y="12021"/>
                </a:cubicBezTo>
                <a:close/>
                <a:moveTo>
                  <a:pt x="11778" y="11979"/>
                </a:moveTo>
                <a:cubicBezTo>
                  <a:pt x="11754" y="11979"/>
                  <a:pt x="11733" y="11995"/>
                  <a:pt x="11726" y="12017"/>
                </a:cubicBezTo>
                <a:cubicBezTo>
                  <a:pt x="11721" y="12033"/>
                  <a:pt x="11716" y="12047"/>
                  <a:pt x="11710" y="12062"/>
                </a:cubicBezTo>
                <a:cubicBezTo>
                  <a:pt x="11701" y="12089"/>
                  <a:pt x="11721" y="12121"/>
                  <a:pt x="11747" y="12127"/>
                </a:cubicBezTo>
                <a:cubicBezTo>
                  <a:pt x="11752" y="12128"/>
                  <a:pt x="11756" y="12129"/>
                  <a:pt x="11761" y="12129"/>
                </a:cubicBezTo>
                <a:cubicBezTo>
                  <a:pt x="11784" y="12129"/>
                  <a:pt x="11805" y="12112"/>
                  <a:pt x="11812" y="12090"/>
                </a:cubicBezTo>
                <a:cubicBezTo>
                  <a:pt x="11817" y="12075"/>
                  <a:pt x="11822" y="12061"/>
                  <a:pt x="11828" y="12046"/>
                </a:cubicBezTo>
                <a:cubicBezTo>
                  <a:pt x="11837" y="12020"/>
                  <a:pt x="11817" y="11989"/>
                  <a:pt x="11791" y="11980"/>
                </a:cubicBezTo>
                <a:cubicBezTo>
                  <a:pt x="11787" y="11979"/>
                  <a:pt x="11782" y="11979"/>
                  <a:pt x="11778" y="11979"/>
                </a:cubicBezTo>
                <a:close/>
                <a:moveTo>
                  <a:pt x="20343" y="12059"/>
                </a:moveTo>
                <a:cubicBezTo>
                  <a:pt x="20297" y="12059"/>
                  <a:pt x="20298" y="12130"/>
                  <a:pt x="20344" y="12130"/>
                </a:cubicBezTo>
                <a:cubicBezTo>
                  <a:pt x="20390" y="12130"/>
                  <a:pt x="20390" y="12059"/>
                  <a:pt x="20344" y="12059"/>
                </a:cubicBezTo>
                <a:cubicBezTo>
                  <a:pt x="20343" y="12059"/>
                  <a:pt x="20343" y="12059"/>
                  <a:pt x="20343" y="12059"/>
                </a:cubicBezTo>
                <a:close/>
                <a:moveTo>
                  <a:pt x="8261" y="12047"/>
                </a:moveTo>
                <a:cubicBezTo>
                  <a:pt x="8243" y="12047"/>
                  <a:pt x="8225" y="12059"/>
                  <a:pt x="8225" y="12082"/>
                </a:cubicBezTo>
                <a:lnTo>
                  <a:pt x="8226" y="12098"/>
                </a:lnTo>
                <a:cubicBezTo>
                  <a:pt x="8225" y="12120"/>
                  <a:pt x="8242" y="12131"/>
                  <a:pt x="8260" y="12131"/>
                </a:cubicBezTo>
                <a:cubicBezTo>
                  <a:pt x="8278" y="12131"/>
                  <a:pt x="8296" y="12120"/>
                  <a:pt x="8296" y="12098"/>
                </a:cubicBezTo>
                <a:lnTo>
                  <a:pt x="8296" y="12082"/>
                </a:lnTo>
                <a:cubicBezTo>
                  <a:pt x="8296" y="12059"/>
                  <a:pt x="8278" y="12047"/>
                  <a:pt x="8261" y="12047"/>
                </a:cubicBezTo>
                <a:close/>
                <a:moveTo>
                  <a:pt x="13579" y="12062"/>
                </a:moveTo>
                <a:cubicBezTo>
                  <a:pt x="13533" y="12062"/>
                  <a:pt x="13533" y="12132"/>
                  <a:pt x="13579" y="12132"/>
                </a:cubicBezTo>
                <a:lnTo>
                  <a:pt x="13609" y="12132"/>
                </a:lnTo>
                <a:cubicBezTo>
                  <a:pt x="13655" y="12132"/>
                  <a:pt x="13655" y="12062"/>
                  <a:pt x="13609" y="12062"/>
                </a:cubicBezTo>
                <a:close/>
                <a:moveTo>
                  <a:pt x="9001" y="12056"/>
                </a:moveTo>
                <a:cubicBezTo>
                  <a:pt x="8979" y="12056"/>
                  <a:pt x="8956" y="12062"/>
                  <a:pt x="8935" y="12073"/>
                </a:cubicBezTo>
                <a:cubicBezTo>
                  <a:pt x="8900" y="12090"/>
                  <a:pt x="8922" y="12138"/>
                  <a:pt x="8955" y="12138"/>
                </a:cubicBezTo>
                <a:cubicBezTo>
                  <a:pt x="8960" y="12138"/>
                  <a:pt x="8965" y="12137"/>
                  <a:pt x="8971" y="12134"/>
                </a:cubicBezTo>
                <a:cubicBezTo>
                  <a:pt x="8980" y="12130"/>
                  <a:pt x="8990" y="12127"/>
                  <a:pt x="8999" y="12127"/>
                </a:cubicBezTo>
                <a:cubicBezTo>
                  <a:pt x="9010" y="12127"/>
                  <a:pt x="9020" y="12130"/>
                  <a:pt x="9032" y="12135"/>
                </a:cubicBezTo>
                <a:cubicBezTo>
                  <a:pt x="9035" y="12137"/>
                  <a:pt x="9038" y="12137"/>
                  <a:pt x="9042" y="12137"/>
                </a:cubicBezTo>
                <a:cubicBezTo>
                  <a:pt x="9057" y="12137"/>
                  <a:pt x="9072" y="12124"/>
                  <a:pt x="9076" y="12110"/>
                </a:cubicBezTo>
                <a:cubicBezTo>
                  <a:pt x="9082" y="12089"/>
                  <a:pt x="9068" y="12074"/>
                  <a:pt x="9052" y="12066"/>
                </a:cubicBezTo>
                <a:cubicBezTo>
                  <a:pt x="9035" y="12059"/>
                  <a:pt x="9018" y="12056"/>
                  <a:pt x="9001" y="12056"/>
                </a:cubicBezTo>
                <a:close/>
                <a:moveTo>
                  <a:pt x="17158" y="11987"/>
                </a:moveTo>
                <a:cubicBezTo>
                  <a:pt x="17112" y="11987"/>
                  <a:pt x="17082" y="12057"/>
                  <a:pt x="17131" y="12087"/>
                </a:cubicBezTo>
                <a:cubicBezTo>
                  <a:pt x="17155" y="12103"/>
                  <a:pt x="17180" y="12117"/>
                  <a:pt x="17205" y="12131"/>
                </a:cubicBezTo>
                <a:cubicBezTo>
                  <a:pt x="17214" y="12137"/>
                  <a:pt x="17224" y="12139"/>
                  <a:pt x="17232" y="12139"/>
                </a:cubicBezTo>
                <a:cubicBezTo>
                  <a:pt x="17279" y="12139"/>
                  <a:pt x="17310" y="12069"/>
                  <a:pt x="17259" y="12040"/>
                </a:cubicBezTo>
                <a:cubicBezTo>
                  <a:pt x="17235" y="12024"/>
                  <a:pt x="17210" y="12010"/>
                  <a:pt x="17185" y="11995"/>
                </a:cubicBezTo>
                <a:cubicBezTo>
                  <a:pt x="17176" y="11989"/>
                  <a:pt x="17167" y="11987"/>
                  <a:pt x="17158" y="11987"/>
                </a:cubicBezTo>
                <a:close/>
                <a:moveTo>
                  <a:pt x="696" y="12104"/>
                </a:moveTo>
                <a:cubicBezTo>
                  <a:pt x="650" y="12104"/>
                  <a:pt x="650" y="12174"/>
                  <a:pt x="696" y="12174"/>
                </a:cubicBezTo>
                <a:cubicBezTo>
                  <a:pt x="742" y="12174"/>
                  <a:pt x="742" y="12104"/>
                  <a:pt x="696" y="12104"/>
                </a:cubicBezTo>
                <a:close/>
                <a:moveTo>
                  <a:pt x="19746" y="12087"/>
                </a:moveTo>
                <a:cubicBezTo>
                  <a:pt x="19722" y="12087"/>
                  <a:pt x="19698" y="12113"/>
                  <a:pt x="19713" y="12141"/>
                </a:cubicBezTo>
                <a:cubicBezTo>
                  <a:pt x="19718" y="12150"/>
                  <a:pt x="19723" y="12158"/>
                  <a:pt x="19729" y="12171"/>
                </a:cubicBezTo>
                <a:cubicBezTo>
                  <a:pt x="19735" y="12183"/>
                  <a:pt x="19746" y="12189"/>
                  <a:pt x="19756" y="12189"/>
                </a:cubicBezTo>
                <a:cubicBezTo>
                  <a:pt x="19780" y="12189"/>
                  <a:pt x="19804" y="12163"/>
                  <a:pt x="19789" y="12135"/>
                </a:cubicBezTo>
                <a:cubicBezTo>
                  <a:pt x="19784" y="12125"/>
                  <a:pt x="19779" y="12115"/>
                  <a:pt x="19774" y="12105"/>
                </a:cubicBezTo>
                <a:cubicBezTo>
                  <a:pt x="19767" y="12092"/>
                  <a:pt x="19757" y="12087"/>
                  <a:pt x="19746" y="12087"/>
                </a:cubicBezTo>
                <a:close/>
                <a:moveTo>
                  <a:pt x="6774" y="12090"/>
                </a:moveTo>
                <a:cubicBezTo>
                  <a:pt x="6756" y="12090"/>
                  <a:pt x="6737" y="12102"/>
                  <a:pt x="6736" y="12125"/>
                </a:cubicBezTo>
                <a:cubicBezTo>
                  <a:pt x="6734" y="12162"/>
                  <a:pt x="6759" y="12193"/>
                  <a:pt x="6794" y="12203"/>
                </a:cubicBezTo>
                <a:cubicBezTo>
                  <a:pt x="6797" y="12204"/>
                  <a:pt x="6801" y="12205"/>
                  <a:pt x="6804" y="12205"/>
                </a:cubicBezTo>
                <a:cubicBezTo>
                  <a:pt x="6840" y="12205"/>
                  <a:pt x="6853" y="12146"/>
                  <a:pt x="6813" y="12134"/>
                </a:cubicBezTo>
                <a:cubicBezTo>
                  <a:pt x="6807" y="12131"/>
                  <a:pt x="6808" y="12129"/>
                  <a:pt x="6808" y="12125"/>
                </a:cubicBezTo>
                <a:cubicBezTo>
                  <a:pt x="6809" y="12102"/>
                  <a:pt x="6791" y="12090"/>
                  <a:pt x="6774" y="12090"/>
                </a:cubicBezTo>
                <a:close/>
                <a:moveTo>
                  <a:pt x="24454" y="12163"/>
                </a:moveTo>
                <a:cubicBezTo>
                  <a:pt x="24441" y="12163"/>
                  <a:pt x="24428" y="12181"/>
                  <a:pt x="24441" y="12193"/>
                </a:cubicBezTo>
                <a:lnTo>
                  <a:pt x="24456" y="12209"/>
                </a:lnTo>
                <a:cubicBezTo>
                  <a:pt x="24460" y="12212"/>
                  <a:pt x="24464" y="12214"/>
                  <a:pt x="24468" y="12214"/>
                </a:cubicBezTo>
                <a:cubicBezTo>
                  <a:pt x="24481" y="12214"/>
                  <a:pt x="24494" y="12196"/>
                  <a:pt x="24482" y="12184"/>
                </a:cubicBezTo>
                <a:lnTo>
                  <a:pt x="24466" y="12168"/>
                </a:lnTo>
                <a:cubicBezTo>
                  <a:pt x="24462" y="12164"/>
                  <a:pt x="24458" y="12163"/>
                  <a:pt x="24454" y="12163"/>
                </a:cubicBezTo>
                <a:close/>
                <a:moveTo>
                  <a:pt x="6631" y="12117"/>
                </a:moveTo>
                <a:cubicBezTo>
                  <a:pt x="6561" y="12117"/>
                  <a:pt x="6561" y="12224"/>
                  <a:pt x="6631" y="12224"/>
                </a:cubicBezTo>
                <a:cubicBezTo>
                  <a:pt x="6699" y="12224"/>
                  <a:pt x="6699" y="12119"/>
                  <a:pt x="6631" y="12117"/>
                </a:cubicBezTo>
                <a:close/>
                <a:moveTo>
                  <a:pt x="5419" y="12160"/>
                </a:moveTo>
                <a:cubicBezTo>
                  <a:pt x="5374" y="12160"/>
                  <a:pt x="5375" y="12231"/>
                  <a:pt x="5421" y="12231"/>
                </a:cubicBezTo>
                <a:lnTo>
                  <a:pt x="5451" y="12231"/>
                </a:lnTo>
                <a:cubicBezTo>
                  <a:pt x="5497" y="12231"/>
                  <a:pt x="5497" y="12161"/>
                  <a:pt x="5451" y="12161"/>
                </a:cubicBezTo>
                <a:lnTo>
                  <a:pt x="5421" y="12161"/>
                </a:lnTo>
                <a:cubicBezTo>
                  <a:pt x="5420" y="12160"/>
                  <a:pt x="5419" y="12160"/>
                  <a:pt x="5419" y="12160"/>
                </a:cubicBezTo>
                <a:close/>
                <a:moveTo>
                  <a:pt x="19098" y="12067"/>
                </a:moveTo>
                <a:cubicBezTo>
                  <a:pt x="19057" y="12067"/>
                  <a:pt x="19020" y="12120"/>
                  <a:pt x="19058" y="12157"/>
                </a:cubicBezTo>
                <a:cubicBezTo>
                  <a:pt x="19082" y="12183"/>
                  <a:pt x="19107" y="12208"/>
                  <a:pt x="19133" y="12234"/>
                </a:cubicBezTo>
                <a:cubicBezTo>
                  <a:pt x="19144" y="12245"/>
                  <a:pt x="19156" y="12249"/>
                  <a:pt x="19168" y="12249"/>
                </a:cubicBezTo>
                <a:cubicBezTo>
                  <a:pt x="19209" y="12249"/>
                  <a:pt x="19246" y="12196"/>
                  <a:pt x="19208" y="12158"/>
                </a:cubicBezTo>
                <a:cubicBezTo>
                  <a:pt x="19184" y="12134"/>
                  <a:pt x="19159" y="12108"/>
                  <a:pt x="19134" y="12083"/>
                </a:cubicBezTo>
                <a:cubicBezTo>
                  <a:pt x="19123" y="12072"/>
                  <a:pt x="19110" y="12067"/>
                  <a:pt x="19098" y="12067"/>
                </a:cubicBezTo>
                <a:close/>
                <a:moveTo>
                  <a:pt x="12978" y="12165"/>
                </a:moveTo>
                <a:cubicBezTo>
                  <a:pt x="12960" y="12165"/>
                  <a:pt x="12942" y="12176"/>
                  <a:pt x="12942" y="12199"/>
                </a:cubicBezTo>
                <a:lnTo>
                  <a:pt x="12942" y="12215"/>
                </a:lnTo>
                <a:cubicBezTo>
                  <a:pt x="12942" y="12238"/>
                  <a:pt x="12960" y="12250"/>
                  <a:pt x="12978" y="12250"/>
                </a:cubicBezTo>
                <a:cubicBezTo>
                  <a:pt x="12996" y="12250"/>
                  <a:pt x="13014" y="12238"/>
                  <a:pt x="13014" y="12215"/>
                </a:cubicBezTo>
                <a:lnTo>
                  <a:pt x="13014" y="12199"/>
                </a:lnTo>
                <a:cubicBezTo>
                  <a:pt x="13014" y="12176"/>
                  <a:pt x="12996" y="12165"/>
                  <a:pt x="12978" y="12165"/>
                </a:cubicBezTo>
                <a:close/>
                <a:moveTo>
                  <a:pt x="24003" y="12189"/>
                </a:moveTo>
                <a:cubicBezTo>
                  <a:pt x="23957" y="12189"/>
                  <a:pt x="23957" y="12260"/>
                  <a:pt x="24003" y="12260"/>
                </a:cubicBezTo>
                <a:cubicBezTo>
                  <a:pt x="24048" y="12260"/>
                  <a:pt x="24048" y="12189"/>
                  <a:pt x="24003" y="12189"/>
                </a:cubicBezTo>
                <a:close/>
                <a:moveTo>
                  <a:pt x="5752" y="12190"/>
                </a:moveTo>
                <a:cubicBezTo>
                  <a:pt x="5707" y="12190"/>
                  <a:pt x="5707" y="12261"/>
                  <a:pt x="5752" y="12261"/>
                </a:cubicBezTo>
                <a:lnTo>
                  <a:pt x="5782" y="12261"/>
                </a:lnTo>
                <a:cubicBezTo>
                  <a:pt x="5782" y="12261"/>
                  <a:pt x="5783" y="12261"/>
                  <a:pt x="5783" y="12261"/>
                </a:cubicBezTo>
                <a:cubicBezTo>
                  <a:pt x="5827" y="12261"/>
                  <a:pt x="5828" y="12190"/>
                  <a:pt x="5782" y="12190"/>
                </a:cubicBezTo>
                <a:close/>
                <a:moveTo>
                  <a:pt x="16185" y="12121"/>
                </a:moveTo>
                <a:cubicBezTo>
                  <a:pt x="16144" y="12121"/>
                  <a:pt x="16107" y="12174"/>
                  <a:pt x="16144" y="12211"/>
                </a:cubicBezTo>
                <a:lnTo>
                  <a:pt x="16189" y="12256"/>
                </a:lnTo>
                <a:cubicBezTo>
                  <a:pt x="16200" y="12267"/>
                  <a:pt x="16212" y="12271"/>
                  <a:pt x="16224" y="12271"/>
                </a:cubicBezTo>
                <a:cubicBezTo>
                  <a:pt x="16265" y="12271"/>
                  <a:pt x="16302" y="12219"/>
                  <a:pt x="16264" y="12181"/>
                </a:cubicBezTo>
                <a:lnTo>
                  <a:pt x="16220" y="12136"/>
                </a:lnTo>
                <a:cubicBezTo>
                  <a:pt x="16209" y="12125"/>
                  <a:pt x="16197" y="12121"/>
                  <a:pt x="16185" y="12121"/>
                </a:cubicBezTo>
                <a:close/>
                <a:moveTo>
                  <a:pt x="4850" y="12203"/>
                </a:moveTo>
                <a:cubicBezTo>
                  <a:pt x="4804" y="12203"/>
                  <a:pt x="4804" y="12274"/>
                  <a:pt x="4850" y="12274"/>
                </a:cubicBezTo>
                <a:cubicBezTo>
                  <a:pt x="4850" y="12274"/>
                  <a:pt x="4851" y="12274"/>
                  <a:pt x="4852" y="12274"/>
                </a:cubicBezTo>
                <a:cubicBezTo>
                  <a:pt x="4896" y="12274"/>
                  <a:pt x="4895" y="12203"/>
                  <a:pt x="4850" y="12203"/>
                </a:cubicBezTo>
                <a:close/>
                <a:moveTo>
                  <a:pt x="4985" y="12234"/>
                </a:moveTo>
                <a:cubicBezTo>
                  <a:pt x="4940" y="12234"/>
                  <a:pt x="4939" y="12304"/>
                  <a:pt x="4985" y="12304"/>
                </a:cubicBezTo>
                <a:cubicBezTo>
                  <a:pt x="5031" y="12304"/>
                  <a:pt x="5031" y="12234"/>
                  <a:pt x="4985" y="12234"/>
                </a:cubicBezTo>
                <a:close/>
                <a:moveTo>
                  <a:pt x="24845" y="12284"/>
                </a:moveTo>
                <a:cubicBezTo>
                  <a:pt x="24832" y="12284"/>
                  <a:pt x="24819" y="12302"/>
                  <a:pt x="24831" y="12315"/>
                </a:cubicBezTo>
                <a:lnTo>
                  <a:pt x="24847" y="12330"/>
                </a:lnTo>
                <a:cubicBezTo>
                  <a:pt x="24851" y="12334"/>
                  <a:pt x="24855" y="12335"/>
                  <a:pt x="24859" y="12335"/>
                </a:cubicBezTo>
                <a:cubicBezTo>
                  <a:pt x="24872" y="12335"/>
                  <a:pt x="24885" y="12317"/>
                  <a:pt x="24872" y="12305"/>
                </a:cubicBezTo>
                <a:cubicBezTo>
                  <a:pt x="24867" y="12299"/>
                  <a:pt x="24862" y="12295"/>
                  <a:pt x="24857" y="12289"/>
                </a:cubicBezTo>
                <a:cubicBezTo>
                  <a:pt x="24853" y="12286"/>
                  <a:pt x="24849" y="12284"/>
                  <a:pt x="24845" y="12284"/>
                </a:cubicBezTo>
                <a:close/>
                <a:moveTo>
                  <a:pt x="9433" y="12264"/>
                </a:moveTo>
                <a:cubicBezTo>
                  <a:pt x="9419" y="12264"/>
                  <a:pt x="9406" y="12282"/>
                  <a:pt x="9420" y="12294"/>
                </a:cubicBezTo>
                <a:cubicBezTo>
                  <a:pt x="9427" y="12300"/>
                  <a:pt x="9425" y="12307"/>
                  <a:pt x="9418" y="12312"/>
                </a:cubicBezTo>
                <a:cubicBezTo>
                  <a:pt x="9404" y="12323"/>
                  <a:pt x="9417" y="12341"/>
                  <a:pt x="9432" y="12341"/>
                </a:cubicBezTo>
                <a:cubicBezTo>
                  <a:pt x="9436" y="12341"/>
                  <a:pt x="9440" y="12340"/>
                  <a:pt x="9443" y="12337"/>
                </a:cubicBezTo>
                <a:cubicBezTo>
                  <a:pt x="9464" y="12320"/>
                  <a:pt x="9464" y="12287"/>
                  <a:pt x="9444" y="12268"/>
                </a:cubicBezTo>
                <a:cubicBezTo>
                  <a:pt x="9441" y="12265"/>
                  <a:pt x="9437" y="12264"/>
                  <a:pt x="9433" y="12264"/>
                </a:cubicBezTo>
                <a:close/>
                <a:moveTo>
                  <a:pt x="16692" y="12245"/>
                </a:moveTo>
                <a:cubicBezTo>
                  <a:pt x="16674" y="12245"/>
                  <a:pt x="16656" y="12256"/>
                  <a:pt x="16656" y="12279"/>
                </a:cubicBezTo>
                <a:lnTo>
                  <a:pt x="16656" y="12309"/>
                </a:lnTo>
                <a:cubicBezTo>
                  <a:pt x="16656" y="12332"/>
                  <a:pt x="16674" y="12344"/>
                  <a:pt x="16692" y="12344"/>
                </a:cubicBezTo>
                <a:cubicBezTo>
                  <a:pt x="16709" y="12344"/>
                  <a:pt x="16727" y="12332"/>
                  <a:pt x="16727" y="12309"/>
                </a:cubicBezTo>
                <a:lnTo>
                  <a:pt x="16727" y="12279"/>
                </a:lnTo>
                <a:cubicBezTo>
                  <a:pt x="16727" y="12256"/>
                  <a:pt x="16709" y="12245"/>
                  <a:pt x="16692" y="12245"/>
                </a:cubicBezTo>
                <a:close/>
                <a:moveTo>
                  <a:pt x="11956" y="12283"/>
                </a:moveTo>
                <a:cubicBezTo>
                  <a:pt x="11910" y="12283"/>
                  <a:pt x="11910" y="12353"/>
                  <a:pt x="11956" y="12353"/>
                </a:cubicBezTo>
                <a:cubicBezTo>
                  <a:pt x="12002" y="12353"/>
                  <a:pt x="12002" y="12283"/>
                  <a:pt x="11956" y="12283"/>
                </a:cubicBezTo>
                <a:close/>
                <a:moveTo>
                  <a:pt x="21303" y="12316"/>
                </a:moveTo>
                <a:cubicBezTo>
                  <a:pt x="21258" y="12316"/>
                  <a:pt x="21258" y="12387"/>
                  <a:pt x="21303" y="12387"/>
                </a:cubicBezTo>
                <a:cubicBezTo>
                  <a:pt x="21303" y="12387"/>
                  <a:pt x="21304" y="12387"/>
                  <a:pt x="21304" y="12387"/>
                </a:cubicBezTo>
                <a:cubicBezTo>
                  <a:pt x="21349" y="12387"/>
                  <a:pt x="21349" y="12316"/>
                  <a:pt x="21303" y="12316"/>
                </a:cubicBezTo>
                <a:close/>
                <a:moveTo>
                  <a:pt x="15262" y="12326"/>
                </a:moveTo>
                <a:cubicBezTo>
                  <a:pt x="15228" y="12326"/>
                  <a:pt x="15218" y="12383"/>
                  <a:pt x="15255" y="12396"/>
                </a:cubicBezTo>
                <a:cubicBezTo>
                  <a:pt x="15269" y="12401"/>
                  <a:pt x="15285" y="12407"/>
                  <a:pt x="15299" y="12413"/>
                </a:cubicBezTo>
                <a:cubicBezTo>
                  <a:pt x="15304" y="12415"/>
                  <a:pt x="15308" y="12416"/>
                  <a:pt x="15312" y="12416"/>
                </a:cubicBezTo>
                <a:cubicBezTo>
                  <a:pt x="15346" y="12416"/>
                  <a:pt x="15358" y="12359"/>
                  <a:pt x="15319" y="12345"/>
                </a:cubicBezTo>
                <a:cubicBezTo>
                  <a:pt x="15305" y="12340"/>
                  <a:pt x="15289" y="12334"/>
                  <a:pt x="15274" y="12328"/>
                </a:cubicBezTo>
                <a:cubicBezTo>
                  <a:pt x="15270" y="12327"/>
                  <a:pt x="15266" y="12326"/>
                  <a:pt x="15262" y="12326"/>
                </a:cubicBezTo>
                <a:close/>
                <a:moveTo>
                  <a:pt x="7703" y="12344"/>
                </a:moveTo>
                <a:cubicBezTo>
                  <a:pt x="7669" y="12344"/>
                  <a:pt x="7656" y="12401"/>
                  <a:pt x="7695" y="12414"/>
                </a:cubicBezTo>
                <a:cubicBezTo>
                  <a:pt x="7711" y="12419"/>
                  <a:pt x="7725" y="12425"/>
                  <a:pt x="7740" y="12430"/>
                </a:cubicBezTo>
                <a:cubicBezTo>
                  <a:pt x="7744" y="12431"/>
                  <a:pt x="7748" y="12432"/>
                  <a:pt x="7752" y="12432"/>
                </a:cubicBezTo>
                <a:cubicBezTo>
                  <a:pt x="7786" y="12432"/>
                  <a:pt x="7798" y="12375"/>
                  <a:pt x="7760" y="12362"/>
                </a:cubicBezTo>
                <a:cubicBezTo>
                  <a:pt x="7744" y="12356"/>
                  <a:pt x="7729" y="12351"/>
                  <a:pt x="7715" y="12346"/>
                </a:cubicBezTo>
                <a:cubicBezTo>
                  <a:pt x="7711" y="12345"/>
                  <a:pt x="7707" y="12344"/>
                  <a:pt x="7703" y="12344"/>
                </a:cubicBezTo>
                <a:close/>
                <a:moveTo>
                  <a:pt x="14948" y="12373"/>
                </a:moveTo>
                <a:cubicBezTo>
                  <a:pt x="14902" y="12373"/>
                  <a:pt x="14902" y="12444"/>
                  <a:pt x="14948" y="12444"/>
                </a:cubicBezTo>
                <a:lnTo>
                  <a:pt x="14964" y="12444"/>
                </a:lnTo>
                <a:cubicBezTo>
                  <a:pt x="14964" y="12444"/>
                  <a:pt x="14965" y="12444"/>
                  <a:pt x="14965" y="12444"/>
                </a:cubicBezTo>
                <a:cubicBezTo>
                  <a:pt x="15010" y="12444"/>
                  <a:pt x="15010" y="12373"/>
                  <a:pt x="14964" y="12373"/>
                </a:cubicBezTo>
                <a:close/>
                <a:moveTo>
                  <a:pt x="10392" y="12384"/>
                </a:moveTo>
                <a:cubicBezTo>
                  <a:pt x="10347" y="12384"/>
                  <a:pt x="10347" y="12455"/>
                  <a:pt x="10392" y="12455"/>
                </a:cubicBezTo>
                <a:cubicBezTo>
                  <a:pt x="10439" y="12455"/>
                  <a:pt x="10439" y="12384"/>
                  <a:pt x="10392" y="12384"/>
                </a:cubicBezTo>
                <a:close/>
                <a:moveTo>
                  <a:pt x="14151" y="12311"/>
                </a:moveTo>
                <a:cubicBezTo>
                  <a:pt x="14142" y="12311"/>
                  <a:pt x="14133" y="12314"/>
                  <a:pt x="14127" y="12321"/>
                </a:cubicBezTo>
                <a:cubicBezTo>
                  <a:pt x="14108" y="12346"/>
                  <a:pt x="14087" y="12371"/>
                  <a:pt x="14067" y="12396"/>
                </a:cubicBezTo>
                <a:cubicBezTo>
                  <a:pt x="14056" y="12412"/>
                  <a:pt x="14053" y="12431"/>
                  <a:pt x="14067" y="12445"/>
                </a:cubicBezTo>
                <a:cubicBezTo>
                  <a:pt x="14074" y="12453"/>
                  <a:pt x="14084" y="12456"/>
                  <a:pt x="14093" y="12456"/>
                </a:cubicBezTo>
                <a:cubicBezTo>
                  <a:pt x="14102" y="12456"/>
                  <a:pt x="14111" y="12453"/>
                  <a:pt x="14117" y="12445"/>
                </a:cubicBezTo>
                <a:cubicBezTo>
                  <a:pt x="14137" y="12420"/>
                  <a:pt x="14157" y="12396"/>
                  <a:pt x="14177" y="12371"/>
                </a:cubicBezTo>
                <a:cubicBezTo>
                  <a:pt x="14189" y="12355"/>
                  <a:pt x="14192" y="12335"/>
                  <a:pt x="14177" y="12321"/>
                </a:cubicBezTo>
                <a:cubicBezTo>
                  <a:pt x="14171" y="12315"/>
                  <a:pt x="14161" y="12311"/>
                  <a:pt x="14151" y="12311"/>
                </a:cubicBezTo>
                <a:close/>
                <a:moveTo>
                  <a:pt x="8334" y="12393"/>
                </a:moveTo>
                <a:cubicBezTo>
                  <a:pt x="8289" y="12393"/>
                  <a:pt x="8289" y="12464"/>
                  <a:pt x="8334" y="12464"/>
                </a:cubicBezTo>
                <a:cubicBezTo>
                  <a:pt x="8380" y="12464"/>
                  <a:pt x="8380" y="12393"/>
                  <a:pt x="8334" y="12393"/>
                </a:cubicBezTo>
                <a:close/>
                <a:moveTo>
                  <a:pt x="8621" y="12379"/>
                </a:moveTo>
                <a:cubicBezTo>
                  <a:pt x="8588" y="12379"/>
                  <a:pt x="8566" y="12427"/>
                  <a:pt x="8603" y="12445"/>
                </a:cubicBezTo>
                <a:cubicBezTo>
                  <a:pt x="8614" y="12451"/>
                  <a:pt x="8622" y="12456"/>
                  <a:pt x="8632" y="12461"/>
                </a:cubicBezTo>
                <a:cubicBezTo>
                  <a:pt x="8638" y="12464"/>
                  <a:pt x="8644" y="12465"/>
                  <a:pt x="8649" y="12465"/>
                </a:cubicBezTo>
                <a:cubicBezTo>
                  <a:pt x="8681" y="12465"/>
                  <a:pt x="8703" y="12417"/>
                  <a:pt x="8668" y="12399"/>
                </a:cubicBezTo>
                <a:cubicBezTo>
                  <a:pt x="8658" y="12394"/>
                  <a:pt x="8648" y="12389"/>
                  <a:pt x="8638" y="12384"/>
                </a:cubicBezTo>
                <a:cubicBezTo>
                  <a:pt x="8632" y="12381"/>
                  <a:pt x="8626" y="12379"/>
                  <a:pt x="8621" y="12379"/>
                </a:cubicBezTo>
                <a:close/>
                <a:moveTo>
                  <a:pt x="9767" y="12382"/>
                </a:moveTo>
                <a:cubicBezTo>
                  <a:pt x="9762" y="12382"/>
                  <a:pt x="9757" y="12383"/>
                  <a:pt x="9752" y="12384"/>
                </a:cubicBezTo>
                <a:cubicBezTo>
                  <a:pt x="9711" y="12393"/>
                  <a:pt x="9724" y="12452"/>
                  <a:pt x="9762" y="12454"/>
                </a:cubicBezTo>
                <a:cubicBezTo>
                  <a:pt x="9767" y="12463"/>
                  <a:pt x="9780" y="12468"/>
                  <a:pt x="9792" y="12468"/>
                </a:cubicBezTo>
                <a:cubicBezTo>
                  <a:pt x="9798" y="12468"/>
                  <a:pt x="9804" y="12467"/>
                  <a:pt x="9809" y="12464"/>
                </a:cubicBezTo>
                <a:cubicBezTo>
                  <a:pt x="9827" y="12454"/>
                  <a:pt x="9830" y="12433"/>
                  <a:pt x="9821" y="12415"/>
                </a:cubicBezTo>
                <a:cubicBezTo>
                  <a:pt x="9812" y="12393"/>
                  <a:pt x="9790" y="12382"/>
                  <a:pt x="9767" y="12382"/>
                </a:cubicBezTo>
                <a:close/>
                <a:moveTo>
                  <a:pt x="3280" y="12333"/>
                </a:moveTo>
                <a:cubicBezTo>
                  <a:pt x="3257" y="12333"/>
                  <a:pt x="3236" y="12350"/>
                  <a:pt x="3229" y="12372"/>
                </a:cubicBezTo>
                <a:cubicBezTo>
                  <a:pt x="3224" y="12388"/>
                  <a:pt x="3218" y="12403"/>
                  <a:pt x="3213" y="12417"/>
                </a:cubicBezTo>
                <a:cubicBezTo>
                  <a:pt x="3204" y="12444"/>
                  <a:pt x="3224" y="12476"/>
                  <a:pt x="3250" y="12482"/>
                </a:cubicBezTo>
                <a:cubicBezTo>
                  <a:pt x="3255" y="12484"/>
                  <a:pt x="3259" y="12484"/>
                  <a:pt x="3264" y="12484"/>
                </a:cubicBezTo>
                <a:cubicBezTo>
                  <a:pt x="3287" y="12484"/>
                  <a:pt x="3307" y="12467"/>
                  <a:pt x="3315" y="12445"/>
                </a:cubicBezTo>
                <a:cubicBezTo>
                  <a:pt x="3320" y="12430"/>
                  <a:pt x="3325" y="12415"/>
                  <a:pt x="3331" y="12401"/>
                </a:cubicBezTo>
                <a:cubicBezTo>
                  <a:pt x="3340" y="12373"/>
                  <a:pt x="3320" y="12342"/>
                  <a:pt x="3294" y="12335"/>
                </a:cubicBezTo>
                <a:cubicBezTo>
                  <a:pt x="3289" y="12334"/>
                  <a:pt x="3285" y="12333"/>
                  <a:pt x="3280" y="12333"/>
                </a:cubicBezTo>
                <a:close/>
                <a:moveTo>
                  <a:pt x="18659" y="12415"/>
                </a:moveTo>
                <a:cubicBezTo>
                  <a:pt x="18614" y="12415"/>
                  <a:pt x="18614" y="12486"/>
                  <a:pt x="18660" y="12486"/>
                </a:cubicBezTo>
                <a:cubicBezTo>
                  <a:pt x="18705" y="12486"/>
                  <a:pt x="18705" y="12415"/>
                  <a:pt x="18660" y="12415"/>
                </a:cubicBezTo>
                <a:cubicBezTo>
                  <a:pt x="18660" y="12415"/>
                  <a:pt x="18659" y="12415"/>
                  <a:pt x="18659" y="12415"/>
                </a:cubicBezTo>
                <a:close/>
                <a:moveTo>
                  <a:pt x="12421" y="12390"/>
                </a:moveTo>
                <a:cubicBezTo>
                  <a:pt x="12404" y="12390"/>
                  <a:pt x="12386" y="12401"/>
                  <a:pt x="12386" y="12425"/>
                </a:cubicBezTo>
                <a:lnTo>
                  <a:pt x="12386" y="12455"/>
                </a:lnTo>
                <a:cubicBezTo>
                  <a:pt x="12386" y="12478"/>
                  <a:pt x="12404" y="12489"/>
                  <a:pt x="12421" y="12489"/>
                </a:cubicBezTo>
                <a:cubicBezTo>
                  <a:pt x="12439" y="12489"/>
                  <a:pt x="12456" y="12478"/>
                  <a:pt x="12456" y="12455"/>
                </a:cubicBezTo>
                <a:lnTo>
                  <a:pt x="12456" y="12425"/>
                </a:lnTo>
                <a:cubicBezTo>
                  <a:pt x="12456" y="12401"/>
                  <a:pt x="12439" y="12390"/>
                  <a:pt x="12421" y="12390"/>
                </a:cubicBezTo>
                <a:close/>
                <a:moveTo>
                  <a:pt x="20735" y="12406"/>
                </a:moveTo>
                <a:cubicBezTo>
                  <a:pt x="20726" y="12406"/>
                  <a:pt x="20716" y="12409"/>
                  <a:pt x="20708" y="12415"/>
                </a:cubicBezTo>
                <a:cubicBezTo>
                  <a:pt x="20703" y="12420"/>
                  <a:pt x="20697" y="12422"/>
                  <a:pt x="20691" y="12422"/>
                </a:cubicBezTo>
                <a:cubicBezTo>
                  <a:pt x="20688" y="12422"/>
                  <a:pt x="20685" y="12421"/>
                  <a:pt x="20682" y="12420"/>
                </a:cubicBezTo>
                <a:cubicBezTo>
                  <a:pt x="20679" y="12420"/>
                  <a:pt x="20676" y="12419"/>
                  <a:pt x="20673" y="12419"/>
                </a:cubicBezTo>
                <a:cubicBezTo>
                  <a:pt x="20634" y="12419"/>
                  <a:pt x="20620" y="12481"/>
                  <a:pt x="20662" y="12488"/>
                </a:cubicBezTo>
                <a:cubicBezTo>
                  <a:pt x="20671" y="12491"/>
                  <a:pt x="20680" y="12492"/>
                  <a:pt x="20689" y="12492"/>
                </a:cubicBezTo>
                <a:cubicBezTo>
                  <a:pt x="20714" y="12492"/>
                  <a:pt x="20736" y="12482"/>
                  <a:pt x="20756" y="12465"/>
                </a:cubicBezTo>
                <a:cubicBezTo>
                  <a:pt x="20771" y="12454"/>
                  <a:pt x="20769" y="12428"/>
                  <a:pt x="20756" y="12415"/>
                </a:cubicBezTo>
                <a:cubicBezTo>
                  <a:pt x="20751" y="12409"/>
                  <a:pt x="20743" y="12406"/>
                  <a:pt x="20735" y="12406"/>
                </a:cubicBezTo>
                <a:close/>
                <a:moveTo>
                  <a:pt x="21994" y="12378"/>
                </a:moveTo>
                <a:cubicBezTo>
                  <a:pt x="21986" y="12378"/>
                  <a:pt x="21978" y="12382"/>
                  <a:pt x="21970" y="12389"/>
                </a:cubicBezTo>
                <a:lnTo>
                  <a:pt x="21925" y="12434"/>
                </a:lnTo>
                <a:cubicBezTo>
                  <a:pt x="21901" y="12459"/>
                  <a:pt x="21925" y="12494"/>
                  <a:pt x="21952" y="12494"/>
                </a:cubicBezTo>
                <a:cubicBezTo>
                  <a:pt x="21960" y="12494"/>
                  <a:pt x="21968" y="12491"/>
                  <a:pt x="21976" y="12483"/>
                </a:cubicBezTo>
                <a:lnTo>
                  <a:pt x="22020" y="12439"/>
                </a:lnTo>
                <a:cubicBezTo>
                  <a:pt x="22045" y="12414"/>
                  <a:pt x="22021" y="12378"/>
                  <a:pt x="21994" y="12378"/>
                </a:cubicBezTo>
                <a:close/>
                <a:moveTo>
                  <a:pt x="5240" y="12444"/>
                </a:moveTo>
                <a:cubicBezTo>
                  <a:pt x="5194" y="12444"/>
                  <a:pt x="5194" y="12515"/>
                  <a:pt x="5240" y="12515"/>
                </a:cubicBezTo>
                <a:cubicBezTo>
                  <a:pt x="5285" y="12515"/>
                  <a:pt x="5285" y="12444"/>
                  <a:pt x="5240" y="12444"/>
                </a:cubicBezTo>
                <a:close/>
                <a:moveTo>
                  <a:pt x="6231" y="12447"/>
                </a:moveTo>
                <a:cubicBezTo>
                  <a:pt x="6185" y="12447"/>
                  <a:pt x="6185" y="12518"/>
                  <a:pt x="6231" y="12518"/>
                </a:cubicBezTo>
                <a:cubicBezTo>
                  <a:pt x="6232" y="12518"/>
                  <a:pt x="6232" y="12518"/>
                  <a:pt x="6232" y="12518"/>
                </a:cubicBezTo>
                <a:cubicBezTo>
                  <a:pt x="6277" y="12518"/>
                  <a:pt x="6277" y="12447"/>
                  <a:pt x="6231" y="12447"/>
                </a:cubicBezTo>
                <a:close/>
                <a:moveTo>
                  <a:pt x="5817" y="12464"/>
                </a:moveTo>
                <a:cubicBezTo>
                  <a:pt x="5773" y="12464"/>
                  <a:pt x="5772" y="12535"/>
                  <a:pt x="5819" y="12535"/>
                </a:cubicBezTo>
                <a:cubicBezTo>
                  <a:pt x="5865" y="12535"/>
                  <a:pt x="5865" y="12464"/>
                  <a:pt x="5819" y="12464"/>
                </a:cubicBezTo>
                <a:cubicBezTo>
                  <a:pt x="5818" y="12464"/>
                  <a:pt x="5817" y="12464"/>
                  <a:pt x="5817" y="12464"/>
                </a:cubicBezTo>
                <a:close/>
                <a:moveTo>
                  <a:pt x="4317" y="12446"/>
                </a:moveTo>
                <a:cubicBezTo>
                  <a:pt x="4290" y="12446"/>
                  <a:pt x="4265" y="12482"/>
                  <a:pt x="4290" y="12506"/>
                </a:cubicBezTo>
                <a:lnTo>
                  <a:pt x="4321" y="12536"/>
                </a:lnTo>
                <a:cubicBezTo>
                  <a:pt x="4328" y="12543"/>
                  <a:pt x="4336" y="12546"/>
                  <a:pt x="4344" y="12546"/>
                </a:cubicBezTo>
                <a:cubicBezTo>
                  <a:pt x="4371" y="12546"/>
                  <a:pt x="4395" y="12511"/>
                  <a:pt x="4371" y="12486"/>
                </a:cubicBezTo>
                <a:lnTo>
                  <a:pt x="4340" y="12456"/>
                </a:lnTo>
                <a:cubicBezTo>
                  <a:pt x="4333" y="12449"/>
                  <a:pt x="4325" y="12446"/>
                  <a:pt x="4317" y="12446"/>
                </a:cubicBezTo>
                <a:close/>
                <a:moveTo>
                  <a:pt x="2604" y="12425"/>
                </a:moveTo>
                <a:cubicBezTo>
                  <a:pt x="2577" y="12425"/>
                  <a:pt x="2552" y="12461"/>
                  <a:pt x="2577" y="12485"/>
                </a:cubicBezTo>
                <a:cubicBezTo>
                  <a:pt x="2597" y="12504"/>
                  <a:pt x="2617" y="12525"/>
                  <a:pt x="2638" y="12545"/>
                </a:cubicBezTo>
                <a:cubicBezTo>
                  <a:pt x="2646" y="12552"/>
                  <a:pt x="2654" y="12555"/>
                  <a:pt x="2662" y="12555"/>
                </a:cubicBezTo>
                <a:cubicBezTo>
                  <a:pt x="2689" y="12555"/>
                  <a:pt x="2713" y="12520"/>
                  <a:pt x="2687" y="12496"/>
                </a:cubicBezTo>
                <a:cubicBezTo>
                  <a:pt x="2668" y="12476"/>
                  <a:pt x="2649" y="12455"/>
                  <a:pt x="2628" y="12435"/>
                </a:cubicBezTo>
                <a:cubicBezTo>
                  <a:pt x="2620" y="12428"/>
                  <a:pt x="2612" y="12425"/>
                  <a:pt x="2604" y="12425"/>
                </a:cubicBezTo>
                <a:close/>
                <a:moveTo>
                  <a:pt x="5007" y="12459"/>
                </a:moveTo>
                <a:cubicBezTo>
                  <a:pt x="4938" y="12459"/>
                  <a:pt x="4938" y="12566"/>
                  <a:pt x="5007" y="12566"/>
                </a:cubicBezTo>
                <a:cubicBezTo>
                  <a:pt x="5075" y="12565"/>
                  <a:pt x="5075" y="12459"/>
                  <a:pt x="5007" y="12459"/>
                </a:cubicBezTo>
                <a:close/>
                <a:moveTo>
                  <a:pt x="17850" y="12441"/>
                </a:moveTo>
                <a:cubicBezTo>
                  <a:pt x="17831" y="12441"/>
                  <a:pt x="17812" y="12450"/>
                  <a:pt x="17803" y="12467"/>
                </a:cubicBezTo>
                <a:cubicBezTo>
                  <a:pt x="17798" y="12478"/>
                  <a:pt x="17793" y="12487"/>
                  <a:pt x="17787" y="12498"/>
                </a:cubicBezTo>
                <a:cubicBezTo>
                  <a:pt x="17775" y="12524"/>
                  <a:pt x="17781" y="12555"/>
                  <a:pt x="17807" y="12571"/>
                </a:cubicBezTo>
                <a:cubicBezTo>
                  <a:pt x="17815" y="12576"/>
                  <a:pt x="17824" y="12578"/>
                  <a:pt x="17833" y="12578"/>
                </a:cubicBezTo>
                <a:cubicBezTo>
                  <a:pt x="17852" y="12578"/>
                  <a:pt x="17872" y="12569"/>
                  <a:pt x="17881" y="12551"/>
                </a:cubicBezTo>
                <a:cubicBezTo>
                  <a:pt x="17886" y="12541"/>
                  <a:pt x="17891" y="12532"/>
                  <a:pt x="17896" y="12522"/>
                </a:cubicBezTo>
                <a:cubicBezTo>
                  <a:pt x="17909" y="12496"/>
                  <a:pt x="17903" y="12462"/>
                  <a:pt x="17876" y="12449"/>
                </a:cubicBezTo>
                <a:cubicBezTo>
                  <a:pt x="17869" y="12444"/>
                  <a:pt x="17859" y="12441"/>
                  <a:pt x="17850" y="12441"/>
                </a:cubicBezTo>
                <a:close/>
                <a:moveTo>
                  <a:pt x="608" y="12496"/>
                </a:moveTo>
                <a:cubicBezTo>
                  <a:pt x="594" y="12496"/>
                  <a:pt x="580" y="12504"/>
                  <a:pt x="573" y="12522"/>
                </a:cubicBezTo>
                <a:cubicBezTo>
                  <a:pt x="568" y="12538"/>
                  <a:pt x="563" y="12551"/>
                  <a:pt x="558" y="12566"/>
                </a:cubicBezTo>
                <a:cubicBezTo>
                  <a:pt x="549" y="12592"/>
                  <a:pt x="571" y="12610"/>
                  <a:pt x="592" y="12610"/>
                </a:cubicBezTo>
                <a:cubicBezTo>
                  <a:pt x="606" y="12610"/>
                  <a:pt x="620" y="12603"/>
                  <a:pt x="626" y="12586"/>
                </a:cubicBezTo>
                <a:cubicBezTo>
                  <a:pt x="631" y="12570"/>
                  <a:pt x="636" y="12555"/>
                  <a:pt x="641" y="12541"/>
                </a:cubicBezTo>
                <a:cubicBezTo>
                  <a:pt x="651" y="12514"/>
                  <a:pt x="630" y="12496"/>
                  <a:pt x="608" y="12496"/>
                </a:cubicBezTo>
                <a:close/>
                <a:moveTo>
                  <a:pt x="2003" y="12496"/>
                </a:moveTo>
                <a:cubicBezTo>
                  <a:pt x="1962" y="12496"/>
                  <a:pt x="1926" y="12550"/>
                  <a:pt x="1962" y="12587"/>
                </a:cubicBezTo>
                <a:cubicBezTo>
                  <a:pt x="1973" y="12597"/>
                  <a:pt x="1982" y="12608"/>
                  <a:pt x="1991" y="12617"/>
                </a:cubicBezTo>
                <a:cubicBezTo>
                  <a:pt x="2002" y="12629"/>
                  <a:pt x="2014" y="12633"/>
                  <a:pt x="2026" y="12633"/>
                </a:cubicBezTo>
                <a:cubicBezTo>
                  <a:pt x="2066" y="12633"/>
                  <a:pt x="2103" y="12580"/>
                  <a:pt x="2067" y="12543"/>
                </a:cubicBezTo>
                <a:cubicBezTo>
                  <a:pt x="2058" y="12532"/>
                  <a:pt x="2048" y="12522"/>
                  <a:pt x="2038" y="12513"/>
                </a:cubicBezTo>
                <a:cubicBezTo>
                  <a:pt x="2027" y="12501"/>
                  <a:pt x="2015" y="12496"/>
                  <a:pt x="2003" y="12496"/>
                </a:cubicBezTo>
                <a:close/>
                <a:moveTo>
                  <a:pt x="19364" y="12567"/>
                </a:moveTo>
                <a:cubicBezTo>
                  <a:pt x="19318" y="12567"/>
                  <a:pt x="19318" y="12638"/>
                  <a:pt x="19364" y="12638"/>
                </a:cubicBezTo>
                <a:lnTo>
                  <a:pt x="19380" y="12638"/>
                </a:lnTo>
                <a:cubicBezTo>
                  <a:pt x="19426" y="12638"/>
                  <a:pt x="19426" y="12567"/>
                  <a:pt x="19380" y="12567"/>
                </a:cubicBezTo>
                <a:close/>
                <a:moveTo>
                  <a:pt x="8575" y="12574"/>
                </a:moveTo>
                <a:cubicBezTo>
                  <a:pt x="8530" y="12574"/>
                  <a:pt x="8530" y="12645"/>
                  <a:pt x="8575" y="12645"/>
                </a:cubicBezTo>
                <a:cubicBezTo>
                  <a:pt x="8575" y="12645"/>
                  <a:pt x="8576" y="12645"/>
                  <a:pt x="8576" y="12645"/>
                </a:cubicBezTo>
                <a:cubicBezTo>
                  <a:pt x="8621" y="12645"/>
                  <a:pt x="8621" y="12574"/>
                  <a:pt x="8575" y="12574"/>
                </a:cubicBezTo>
                <a:close/>
                <a:moveTo>
                  <a:pt x="11128" y="12581"/>
                </a:moveTo>
                <a:cubicBezTo>
                  <a:pt x="11082" y="12581"/>
                  <a:pt x="11082" y="12651"/>
                  <a:pt x="11128" y="12651"/>
                </a:cubicBezTo>
                <a:lnTo>
                  <a:pt x="11144" y="12651"/>
                </a:lnTo>
                <a:cubicBezTo>
                  <a:pt x="11144" y="12651"/>
                  <a:pt x="11145" y="12651"/>
                  <a:pt x="11145" y="12651"/>
                </a:cubicBezTo>
                <a:cubicBezTo>
                  <a:pt x="11189" y="12651"/>
                  <a:pt x="11188" y="12581"/>
                  <a:pt x="11144" y="12581"/>
                </a:cubicBezTo>
                <a:close/>
                <a:moveTo>
                  <a:pt x="5451" y="12504"/>
                </a:moveTo>
                <a:cubicBezTo>
                  <a:pt x="5431" y="12504"/>
                  <a:pt x="5421" y="12518"/>
                  <a:pt x="5416" y="12532"/>
                </a:cubicBezTo>
                <a:cubicBezTo>
                  <a:pt x="5409" y="12519"/>
                  <a:pt x="5397" y="12509"/>
                  <a:pt x="5384" y="12506"/>
                </a:cubicBezTo>
                <a:cubicBezTo>
                  <a:pt x="5379" y="12505"/>
                  <a:pt x="5375" y="12504"/>
                  <a:pt x="5370" y="12504"/>
                </a:cubicBezTo>
                <a:cubicBezTo>
                  <a:pt x="5347" y="12504"/>
                  <a:pt x="5326" y="12521"/>
                  <a:pt x="5319" y="12543"/>
                </a:cubicBezTo>
                <a:cubicBezTo>
                  <a:pt x="5314" y="12557"/>
                  <a:pt x="5308" y="12572"/>
                  <a:pt x="5303" y="12587"/>
                </a:cubicBezTo>
                <a:cubicBezTo>
                  <a:pt x="5293" y="12614"/>
                  <a:pt x="5314" y="12646"/>
                  <a:pt x="5340" y="12653"/>
                </a:cubicBezTo>
                <a:cubicBezTo>
                  <a:pt x="5344" y="12654"/>
                  <a:pt x="5349" y="12655"/>
                  <a:pt x="5353" y="12655"/>
                </a:cubicBezTo>
                <a:cubicBezTo>
                  <a:pt x="5376" y="12655"/>
                  <a:pt x="5397" y="12638"/>
                  <a:pt x="5405" y="12616"/>
                </a:cubicBezTo>
                <a:cubicBezTo>
                  <a:pt x="5410" y="12602"/>
                  <a:pt x="5415" y="12586"/>
                  <a:pt x="5421" y="12571"/>
                </a:cubicBezTo>
                <a:cubicBezTo>
                  <a:pt x="5422" y="12569"/>
                  <a:pt x="5424" y="12565"/>
                  <a:pt x="5424" y="12562"/>
                </a:cubicBezTo>
                <a:cubicBezTo>
                  <a:pt x="5429" y="12571"/>
                  <a:pt x="5437" y="12576"/>
                  <a:pt x="5450" y="12576"/>
                </a:cubicBezTo>
                <a:cubicBezTo>
                  <a:pt x="5495" y="12575"/>
                  <a:pt x="5495" y="12504"/>
                  <a:pt x="5451" y="12504"/>
                </a:cubicBezTo>
                <a:close/>
                <a:moveTo>
                  <a:pt x="11337" y="12597"/>
                </a:moveTo>
                <a:cubicBezTo>
                  <a:pt x="11293" y="12597"/>
                  <a:pt x="11293" y="12667"/>
                  <a:pt x="11338" y="12669"/>
                </a:cubicBezTo>
                <a:cubicBezTo>
                  <a:pt x="11385" y="12669"/>
                  <a:pt x="11385" y="12597"/>
                  <a:pt x="11338" y="12597"/>
                </a:cubicBezTo>
                <a:cubicBezTo>
                  <a:pt x="11338" y="12597"/>
                  <a:pt x="11338" y="12597"/>
                  <a:pt x="11337" y="12597"/>
                </a:cubicBezTo>
                <a:close/>
                <a:moveTo>
                  <a:pt x="8155" y="12525"/>
                </a:moveTo>
                <a:cubicBezTo>
                  <a:pt x="8109" y="12525"/>
                  <a:pt x="8079" y="12595"/>
                  <a:pt x="8128" y="12625"/>
                </a:cubicBezTo>
                <a:cubicBezTo>
                  <a:pt x="8153" y="12640"/>
                  <a:pt x="8177" y="12655"/>
                  <a:pt x="8202" y="12670"/>
                </a:cubicBezTo>
                <a:cubicBezTo>
                  <a:pt x="8211" y="12675"/>
                  <a:pt x="8220" y="12678"/>
                  <a:pt x="8229" y="12678"/>
                </a:cubicBezTo>
                <a:cubicBezTo>
                  <a:pt x="8275" y="12678"/>
                  <a:pt x="8306" y="12607"/>
                  <a:pt x="8257" y="12577"/>
                </a:cubicBezTo>
                <a:cubicBezTo>
                  <a:pt x="8232" y="12562"/>
                  <a:pt x="8207" y="12548"/>
                  <a:pt x="8182" y="12533"/>
                </a:cubicBezTo>
                <a:cubicBezTo>
                  <a:pt x="8173" y="12528"/>
                  <a:pt x="8164" y="12525"/>
                  <a:pt x="8155" y="12525"/>
                </a:cubicBezTo>
                <a:close/>
                <a:moveTo>
                  <a:pt x="24884" y="12599"/>
                </a:moveTo>
                <a:cubicBezTo>
                  <a:pt x="24874" y="12599"/>
                  <a:pt x="24864" y="12605"/>
                  <a:pt x="24858" y="12617"/>
                </a:cubicBezTo>
                <a:cubicBezTo>
                  <a:pt x="24852" y="12628"/>
                  <a:pt x="24847" y="12637"/>
                  <a:pt x="24842" y="12648"/>
                </a:cubicBezTo>
                <a:cubicBezTo>
                  <a:pt x="24828" y="12675"/>
                  <a:pt x="24852" y="12701"/>
                  <a:pt x="24876" y="12701"/>
                </a:cubicBezTo>
                <a:cubicBezTo>
                  <a:pt x="24887" y="12701"/>
                  <a:pt x="24897" y="12695"/>
                  <a:pt x="24904" y="12682"/>
                </a:cubicBezTo>
                <a:cubicBezTo>
                  <a:pt x="24909" y="12672"/>
                  <a:pt x="24914" y="12663"/>
                  <a:pt x="24919" y="12653"/>
                </a:cubicBezTo>
                <a:cubicBezTo>
                  <a:pt x="24932" y="12625"/>
                  <a:pt x="24908" y="12599"/>
                  <a:pt x="24884" y="12599"/>
                </a:cubicBezTo>
                <a:close/>
                <a:moveTo>
                  <a:pt x="15731" y="12601"/>
                </a:moveTo>
                <a:cubicBezTo>
                  <a:pt x="15707" y="12601"/>
                  <a:pt x="15682" y="12626"/>
                  <a:pt x="15697" y="12654"/>
                </a:cubicBezTo>
                <a:cubicBezTo>
                  <a:pt x="15706" y="12670"/>
                  <a:pt x="15717" y="12680"/>
                  <a:pt x="15730" y="12687"/>
                </a:cubicBezTo>
                <a:cubicBezTo>
                  <a:pt x="15735" y="12696"/>
                  <a:pt x="15745" y="12702"/>
                  <a:pt x="15758" y="12702"/>
                </a:cubicBezTo>
                <a:lnTo>
                  <a:pt x="15779" y="12702"/>
                </a:lnTo>
                <a:cubicBezTo>
                  <a:pt x="15781" y="12702"/>
                  <a:pt x="15784" y="12701"/>
                  <a:pt x="15787" y="12701"/>
                </a:cubicBezTo>
                <a:lnTo>
                  <a:pt x="15788" y="12701"/>
                </a:lnTo>
                <a:cubicBezTo>
                  <a:pt x="15789" y="12701"/>
                  <a:pt x="15789" y="12700"/>
                  <a:pt x="15791" y="12700"/>
                </a:cubicBezTo>
                <a:cubicBezTo>
                  <a:pt x="15798" y="12697"/>
                  <a:pt x="15803" y="12692"/>
                  <a:pt x="15806" y="12685"/>
                </a:cubicBezTo>
                <a:cubicBezTo>
                  <a:pt x="15810" y="12679"/>
                  <a:pt x="15813" y="12672"/>
                  <a:pt x="15813" y="12665"/>
                </a:cubicBezTo>
                <a:cubicBezTo>
                  <a:pt x="15813" y="12655"/>
                  <a:pt x="15809" y="12648"/>
                  <a:pt x="15803" y="12641"/>
                </a:cubicBezTo>
                <a:cubicBezTo>
                  <a:pt x="15796" y="12638"/>
                  <a:pt x="15788" y="12633"/>
                  <a:pt x="15777" y="12632"/>
                </a:cubicBezTo>
                <a:cubicBezTo>
                  <a:pt x="15776" y="12632"/>
                  <a:pt x="15775" y="12630"/>
                  <a:pt x="15773" y="12630"/>
                </a:cubicBezTo>
                <a:cubicBezTo>
                  <a:pt x="15766" y="12629"/>
                  <a:pt x="15761" y="12624"/>
                  <a:pt x="15759" y="12618"/>
                </a:cubicBezTo>
                <a:cubicBezTo>
                  <a:pt x="15752" y="12606"/>
                  <a:pt x="15742" y="12601"/>
                  <a:pt x="15731" y="12601"/>
                </a:cubicBezTo>
                <a:close/>
                <a:moveTo>
                  <a:pt x="17218" y="12558"/>
                </a:moveTo>
                <a:cubicBezTo>
                  <a:pt x="17199" y="12558"/>
                  <a:pt x="17179" y="12569"/>
                  <a:pt x="17169" y="12586"/>
                </a:cubicBezTo>
                <a:cubicBezTo>
                  <a:pt x="17154" y="12613"/>
                  <a:pt x="17165" y="12642"/>
                  <a:pt x="17189" y="12659"/>
                </a:cubicBezTo>
                <a:cubicBezTo>
                  <a:pt x="17209" y="12675"/>
                  <a:pt x="17228" y="12690"/>
                  <a:pt x="17249" y="12703"/>
                </a:cubicBezTo>
                <a:cubicBezTo>
                  <a:pt x="17256" y="12708"/>
                  <a:pt x="17265" y="12710"/>
                  <a:pt x="17274" y="12710"/>
                </a:cubicBezTo>
                <a:cubicBezTo>
                  <a:pt x="17293" y="12710"/>
                  <a:pt x="17314" y="12700"/>
                  <a:pt x="17322" y="12684"/>
                </a:cubicBezTo>
                <a:cubicBezTo>
                  <a:pt x="17338" y="12656"/>
                  <a:pt x="17326" y="12628"/>
                  <a:pt x="17303" y="12611"/>
                </a:cubicBezTo>
                <a:cubicBezTo>
                  <a:pt x="17284" y="12595"/>
                  <a:pt x="17264" y="12581"/>
                  <a:pt x="17243" y="12566"/>
                </a:cubicBezTo>
                <a:cubicBezTo>
                  <a:pt x="17235" y="12561"/>
                  <a:pt x="17227" y="12558"/>
                  <a:pt x="17218" y="12558"/>
                </a:cubicBezTo>
                <a:close/>
                <a:moveTo>
                  <a:pt x="16405" y="12649"/>
                </a:moveTo>
                <a:cubicBezTo>
                  <a:pt x="16358" y="12649"/>
                  <a:pt x="16358" y="12719"/>
                  <a:pt x="16405" y="12719"/>
                </a:cubicBezTo>
                <a:lnTo>
                  <a:pt x="16420" y="12719"/>
                </a:lnTo>
                <a:cubicBezTo>
                  <a:pt x="16466" y="12719"/>
                  <a:pt x="16466" y="12649"/>
                  <a:pt x="16420" y="12649"/>
                </a:cubicBezTo>
                <a:close/>
                <a:moveTo>
                  <a:pt x="1430" y="12569"/>
                </a:moveTo>
                <a:cubicBezTo>
                  <a:pt x="1412" y="12569"/>
                  <a:pt x="1394" y="12579"/>
                  <a:pt x="1383" y="12596"/>
                </a:cubicBezTo>
                <a:cubicBezTo>
                  <a:pt x="1373" y="12612"/>
                  <a:pt x="1364" y="12627"/>
                  <a:pt x="1354" y="12640"/>
                </a:cubicBezTo>
                <a:cubicBezTo>
                  <a:pt x="1338" y="12664"/>
                  <a:pt x="1349" y="12700"/>
                  <a:pt x="1373" y="12714"/>
                </a:cubicBezTo>
                <a:cubicBezTo>
                  <a:pt x="1381" y="12718"/>
                  <a:pt x="1390" y="12720"/>
                  <a:pt x="1398" y="12720"/>
                </a:cubicBezTo>
                <a:cubicBezTo>
                  <a:pt x="1417" y="12720"/>
                  <a:pt x="1435" y="12711"/>
                  <a:pt x="1446" y="12695"/>
                </a:cubicBezTo>
                <a:cubicBezTo>
                  <a:pt x="1456" y="12679"/>
                  <a:pt x="1466" y="12664"/>
                  <a:pt x="1476" y="12650"/>
                </a:cubicBezTo>
                <a:cubicBezTo>
                  <a:pt x="1492" y="12627"/>
                  <a:pt x="1482" y="12591"/>
                  <a:pt x="1456" y="12576"/>
                </a:cubicBezTo>
                <a:cubicBezTo>
                  <a:pt x="1448" y="12571"/>
                  <a:pt x="1439" y="12569"/>
                  <a:pt x="1430" y="12569"/>
                </a:cubicBezTo>
                <a:close/>
                <a:moveTo>
                  <a:pt x="10742" y="12624"/>
                </a:moveTo>
                <a:cubicBezTo>
                  <a:pt x="10718" y="12624"/>
                  <a:pt x="10694" y="12650"/>
                  <a:pt x="10709" y="12677"/>
                </a:cubicBezTo>
                <a:cubicBezTo>
                  <a:pt x="10714" y="12687"/>
                  <a:pt x="10719" y="12698"/>
                  <a:pt x="10725" y="12707"/>
                </a:cubicBezTo>
                <a:cubicBezTo>
                  <a:pt x="10731" y="12720"/>
                  <a:pt x="10741" y="12725"/>
                  <a:pt x="10752" y="12725"/>
                </a:cubicBezTo>
                <a:cubicBezTo>
                  <a:pt x="10775" y="12725"/>
                  <a:pt x="10800" y="12700"/>
                  <a:pt x="10785" y="12672"/>
                </a:cubicBezTo>
                <a:cubicBezTo>
                  <a:pt x="10780" y="12661"/>
                  <a:pt x="10775" y="12653"/>
                  <a:pt x="10770" y="12642"/>
                </a:cubicBezTo>
                <a:cubicBezTo>
                  <a:pt x="10763" y="12630"/>
                  <a:pt x="10752" y="12624"/>
                  <a:pt x="10742" y="12624"/>
                </a:cubicBezTo>
                <a:close/>
                <a:moveTo>
                  <a:pt x="6328" y="12676"/>
                </a:moveTo>
                <a:cubicBezTo>
                  <a:pt x="6310" y="12676"/>
                  <a:pt x="6292" y="12687"/>
                  <a:pt x="6292" y="12711"/>
                </a:cubicBezTo>
                <a:lnTo>
                  <a:pt x="6292" y="12726"/>
                </a:lnTo>
                <a:cubicBezTo>
                  <a:pt x="6292" y="12749"/>
                  <a:pt x="6310" y="12760"/>
                  <a:pt x="6328" y="12760"/>
                </a:cubicBezTo>
                <a:cubicBezTo>
                  <a:pt x="6346" y="12760"/>
                  <a:pt x="6363" y="12749"/>
                  <a:pt x="6363" y="12726"/>
                </a:cubicBezTo>
                <a:lnTo>
                  <a:pt x="6363" y="12711"/>
                </a:lnTo>
                <a:cubicBezTo>
                  <a:pt x="6363" y="12687"/>
                  <a:pt x="6346" y="12676"/>
                  <a:pt x="6328" y="12676"/>
                </a:cubicBezTo>
                <a:close/>
                <a:moveTo>
                  <a:pt x="10094" y="12605"/>
                </a:moveTo>
                <a:cubicBezTo>
                  <a:pt x="10053" y="12605"/>
                  <a:pt x="10016" y="12659"/>
                  <a:pt x="10053" y="12696"/>
                </a:cubicBezTo>
                <a:cubicBezTo>
                  <a:pt x="10078" y="12720"/>
                  <a:pt x="10103" y="12745"/>
                  <a:pt x="10128" y="12771"/>
                </a:cubicBezTo>
                <a:cubicBezTo>
                  <a:pt x="10139" y="12783"/>
                  <a:pt x="10152" y="12787"/>
                  <a:pt x="10164" y="12787"/>
                </a:cubicBezTo>
                <a:cubicBezTo>
                  <a:pt x="10205" y="12787"/>
                  <a:pt x="10241" y="12734"/>
                  <a:pt x="10204" y="12697"/>
                </a:cubicBezTo>
                <a:cubicBezTo>
                  <a:pt x="10180" y="12671"/>
                  <a:pt x="10155" y="12646"/>
                  <a:pt x="10129" y="12621"/>
                </a:cubicBezTo>
                <a:cubicBezTo>
                  <a:pt x="10118" y="12610"/>
                  <a:pt x="10106" y="12605"/>
                  <a:pt x="10094" y="12605"/>
                </a:cubicBezTo>
                <a:close/>
                <a:moveTo>
                  <a:pt x="19649" y="12668"/>
                </a:moveTo>
                <a:cubicBezTo>
                  <a:pt x="19631" y="12668"/>
                  <a:pt x="19614" y="12676"/>
                  <a:pt x="19604" y="12695"/>
                </a:cubicBezTo>
                <a:cubicBezTo>
                  <a:pt x="19590" y="12718"/>
                  <a:pt x="19599" y="12755"/>
                  <a:pt x="19624" y="12768"/>
                </a:cubicBezTo>
                <a:cubicBezTo>
                  <a:pt x="19634" y="12773"/>
                  <a:pt x="19643" y="12779"/>
                  <a:pt x="19653" y="12784"/>
                </a:cubicBezTo>
                <a:cubicBezTo>
                  <a:pt x="19662" y="12788"/>
                  <a:pt x="19672" y="12790"/>
                  <a:pt x="19681" y="12790"/>
                </a:cubicBezTo>
                <a:cubicBezTo>
                  <a:pt x="19699" y="12790"/>
                  <a:pt x="19716" y="12782"/>
                  <a:pt x="19727" y="12764"/>
                </a:cubicBezTo>
                <a:cubicBezTo>
                  <a:pt x="19741" y="12740"/>
                  <a:pt x="19734" y="12703"/>
                  <a:pt x="19708" y="12691"/>
                </a:cubicBezTo>
                <a:cubicBezTo>
                  <a:pt x="19697" y="12685"/>
                  <a:pt x="19688" y="12680"/>
                  <a:pt x="19677" y="12675"/>
                </a:cubicBezTo>
                <a:cubicBezTo>
                  <a:pt x="19668" y="12670"/>
                  <a:pt x="19658" y="12668"/>
                  <a:pt x="19649" y="12668"/>
                </a:cubicBezTo>
                <a:close/>
                <a:moveTo>
                  <a:pt x="21901" y="12698"/>
                </a:moveTo>
                <a:cubicBezTo>
                  <a:pt x="21877" y="12698"/>
                  <a:pt x="21852" y="12723"/>
                  <a:pt x="21867" y="12750"/>
                </a:cubicBezTo>
                <a:cubicBezTo>
                  <a:pt x="21872" y="12761"/>
                  <a:pt x="21877" y="12770"/>
                  <a:pt x="21882" y="12781"/>
                </a:cubicBezTo>
                <a:cubicBezTo>
                  <a:pt x="21889" y="12793"/>
                  <a:pt x="21900" y="12799"/>
                  <a:pt x="21910" y="12799"/>
                </a:cubicBezTo>
                <a:cubicBezTo>
                  <a:pt x="21934" y="12799"/>
                  <a:pt x="21958" y="12773"/>
                  <a:pt x="21943" y="12745"/>
                </a:cubicBezTo>
                <a:cubicBezTo>
                  <a:pt x="21937" y="12735"/>
                  <a:pt x="21932" y="12726"/>
                  <a:pt x="21929" y="12716"/>
                </a:cubicBezTo>
                <a:cubicBezTo>
                  <a:pt x="21922" y="12703"/>
                  <a:pt x="21911" y="12698"/>
                  <a:pt x="21901" y="12698"/>
                </a:cubicBezTo>
                <a:close/>
                <a:moveTo>
                  <a:pt x="14674" y="12720"/>
                </a:moveTo>
                <a:cubicBezTo>
                  <a:pt x="14640" y="12720"/>
                  <a:pt x="14629" y="12777"/>
                  <a:pt x="14667" y="12790"/>
                </a:cubicBezTo>
                <a:cubicBezTo>
                  <a:pt x="14681" y="12795"/>
                  <a:pt x="14697" y="12801"/>
                  <a:pt x="14712" y="12806"/>
                </a:cubicBezTo>
                <a:cubicBezTo>
                  <a:pt x="14716" y="12807"/>
                  <a:pt x="14720" y="12808"/>
                  <a:pt x="14724" y="12808"/>
                </a:cubicBezTo>
                <a:cubicBezTo>
                  <a:pt x="14758" y="12808"/>
                  <a:pt x="14770" y="12752"/>
                  <a:pt x="14732" y="12738"/>
                </a:cubicBezTo>
                <a:cubicBezTo>
                  <a:pt x="14717" y="12733"/>
                  <a:pt x="14701" y="12727"/>
                  <a:pt x="14687" y="12722"/>
                </a:cubicBezTo>
                <a:cubicBezTo>
                  <a:pt x="14682" y="12720"/>
                  <a:pt x="14678" y="12720"/>
                  <a:pt x="14674" y="12720"/>
                </a:cubicBezTo>
                <a:close/>
                <a:moveTo>
                  <a:pt x="7179" y="12658"/>
                </a:moveTo>
                <a:cubicBezTo>
                  <a:pt x="7138" y="12658"/>
                  <a:pt x="7101" y="12711"/>
                  <a:pt x="7139" y="12748"/>
                </a:cubicBezTo>
                <a:lnTo>
                  <a:pt x="7184" y="12792"/>
                </a:lnTo>
                <a:cubicBezTo>
                  <a:pt x="7195" y="12804"/>
                  <a:pt x="7208" y="12809"/>
                  <a:pt x="7221" y="12809"/>
                </a:cubicBezTo>
                <a:cubicBezTo>
                  <a:pt x="7261" y="12809"/>
                  <a:pt x="7296" y="12756"/>
                  <a:pt x="7259" y="12718"/>
                </a:cubicBezTo>
                <a:lnTo>
                  <a:pt x="7215" y="12674"/>
                </a:lnTo>
                <a:cubicBezTo>
                  <a:pt x="7204" y="12663"/>
                  <a:pt x="7191" y="12658"/>
                  <a:pt x="7179" y="12658"/>
                </a:cubicBezTo>
                <a:close/>
                <a:moveTo>
                  <a:pt x="4255" y="12745"/>
                </a:moveTo>
                <a:cubicBezTo>
                  <a:pt x="4238" y="12745"/>
                  <a:pt x="4220" y="12757"/>
                  <a:pt x="4220" y="12780"/>
                </a:cubicBezTo>
                <a:lnTo>
                  <a:pt x="4220" y="12795"/>
                </a:lnTo>
                <a:cubicBezTo>
                  <a:pt x="4220" y="12818"/>
                  <a:pt x="4238" y="12830"/>
                  <a:pt x="4255" y="12830"/>
                </a:cubicBezTo>
                <a:cubicBezTo>
                  <a:pt x="4273" y="12830"/>
                  <a:pt x="4290" y="12818"/>
                  <a:pt x="4290" y="12795"/>
                </a:cubicBezTo>
                <a:lnTo>
                  <a:pt x="4290" y="12780"/>
                </a:lnTo>
                <a:cubicBezTo>
                  <a:pt x="4290" y="12757"/>
                  <a:pt x="4273" y="12745"/>
                  <a:pt x="4255" y="12745"/>
                </a:cubicBezTo>
                <a:close/>
                <a:moveTo>
                  <a:pt x="7688" y="12783"/>
                </a:moveTo>
                <a:cubicBezTo>
                  <a:pt x="7670" y="12783"/>
                  <a:pt x="7652" y="12794"/>
                  <a:pt x="7652" y="12817"/>
                </a:cubicBezTo>
                <a:lnTo>
                  <a:pt x="7652" y="12848"/>
                </a:lnTo>
                <a:cubicBezTo>
                  <a:pt x="7652" y="12871"/>
                  <a:pt x="7670" y="12882"/>
                  <a:pt x="7688" y="12882"/>
                </a:cubicBezTo>
                <a:cubicBezTo>
                  <a:pt x="7705" y="12882"/>
                  <a:pt x="7723" y="12871"/>
                  <a:pt x="7723" y="12848"/>
                </a:cubicBezTo>
                <a:lnTo>
                  <a:pt x="7723" y="12817"/>
                </a:lnTo>
                <a:cubicBezTo>
                  <a:pt x="7723" y="12794"/>
                  <a:pt x="7705" y="12783"/>
                  <a:pt x="7688" y="12783"/>
                </a:cubicBezTo>
                <a:close/>
                <a:moveTo>
                  <a:pt x="12298" y="12855"/>
                </a:moveTo>
                <a:cubicBezTo>
                  <a:pt x="12255" y="12855"/>
                  <a:pt x="12254" y="12925"/>
                  <a:pt x="12299" y="12926"/>
                </a:cubicBezTo>
                <a:cubicBezTo>
                  <a:pt x="12345" y="12926"/>
                  <a:pt x="12345" y="12855"/>
                  <a:pt x="12299" y="12855"/>
                </a:cubicBezTo>
                <a:cubicBezTo>
                  <a:pt x="12299" y="12855"/>
                  <a:pt x="12298" y="12855"/>
                  <a:pt x="12298" y="12855"/>
                </a:cubicBezTo>
                <a:close/>
                <a:moveTo>
                  <a:pt x="113" y="12853"/>
                </a:moveTo>
                <a:cubicBezTo>
                  <a:pt x="108" y="12853"/>
                  <a:pt x="104" y="12853"/>
                  <a:pt x="99" y="12854"/>
                </a:cubicBezTo>
                <a:cubicBezTo>
                  <a:pt x="58" y="12863"/>
                  <a:pt x="70" y="12922"/>
                  <a:pt x="108" y="12923"/>
                </a:cubicBezTo>
                <a:cubicBezTo>
                  <a:pt x="113" y="12933"/>
                  <a:pt x="125" y="12939"/>
                  <a:pt x="137" y="12939"/>
                </a:cubicBezTo>
                <a:cubicBezTo>
                  <a:pt x="144" y="12939"/>
                  <a:pt x="150" y="12937"/>
                  <a:pt x="155" y="12934"/>
                </a:cubicBezTo>
                <a:cubicBezTo>
                  <a:pt x="173" y="12923"/>
                  <a:pt x="176" y="12902"/>
                  <a:pt x="168" y="12885"/>
                </a:cubicBezTo>
                <a:cubicBezTo>
                  <a:pt x="158" y="12863"/>
                  <a:pt x="136" y="12853"/>
                  <a:pt x="113" y="12853"/>
                </a:cubicBezTo>
                <a:close/>
                <a:moveTo>
                  <a:pt x="6258" y="12863"/>
                </a:moveTo>
                <a:cubicBezTo>
                  <a:pt x="6224" y="12863"/>
                  <a:pt x="6214" y="12921"/>
                  <a:pt x="6251" y="12934"/>
                </a:cubicBezTo>
                <a:cubicBezTo>
                  <a:pt x="6265" y="12939"/>
                  <a:pt x="6281" y="12944"/>
                  <a:pt x="6295" y="12951"/>
                </a:cubicBezTo>
                <a:cubicBezTo>
                  <a:pt x="6300" y="12953"/>
                  <a:pt x="6304" y="12954"/>
                  <a:pt x="6308" y="12954"/>
                </a:cubicBezTo>
                <a:cubicBezTo>
                  <a:pt x="6343" y="12954"/>
                  <a:pt x="6354" y="12897"/>
                  <a:pt x="6315" y="12883"/>
                </a:cubicBezTo>
                <a:cubicBezTo>
                  <a:pt x="6301" y="12878"/>
                  <a:pt x="6285" y="12873"/>
                  <a:pt x="6270" y="12866"/>
                </a:cubicBezTo>
                <a:cubicBezTo>
                  <a:pt x="6266" y="12864"/>
                  <a:pt x="6262" y="12863"/>
                  <a:pt x="6258" y="12863"/>
                </a:cubicBezTo>
                <a:close/>
                <a:moveTo>
                  <a:pt x="434" y="12852"/>
                </a:moveTo>
                <a:cubicBezTo>
                  <a:pt x="424" y="12852"/>
                  <a:pt x="413" y="12858"/>
                  <a:pt x="407" y="12871"/>
                </a:cubicBezTo>
                <a:cubicBezTo>
                  <a:pt x="401" y="12881"/>
                  <a:pt x="396" y="12891"/>
                  <a:pt x="391" y="12901"/>
                </a:cubicBezTo>
                <a:cubicBezTo>
                  <a:pt x="377" y="12929"/>
                  <a:pt x="401" y="12955"/>
                  <a:pt x="425" y="12955"/>
                </a:cubicBezTo>
                <a:cubicBezTo>
                  <a:pt x="436" y="12955"/>
                  <a:pt x="446" y="12950"/>
                  <a:pt x="453" y="12937"/>
                </a:cubicBezTo>
                <a:cubicBezTo>
                  <a:pt x="458" y="12926"/>
                  <a:pt x="463" y="12917"/>
                  <a:pt x="469" y="12906"/>
                </a:cubicBezTo>
                <a:cubicBezTo>
                  <a:pt x="481" y="12878"/>
                  <a:pt x="457" y="12852"/>
                  <a:pt x="434" y="12852"/>
                </a:cubicBezTo>
                <a:close/>
                <a:moveTo>
                  <a:pt x="23987" y="12868"/>
                </a:moveTo>
                <a:cubicBezTo>
                  <a:pt x="23981" y="12868"/>
                  <a:pt x="23975" y="12870"/>
                  <a:pt x="23968" y="12874"/>
                </a:cubicBezTo>
                <a:cubicBezTo>
                  <a:pt x="23953" y="12884"/>
                  <a:pt x="23938" y="12894"/>
                  <a:pt x="23924" y="12904"/>
                </a:cubicBezTo>
                <a:cubicBezTo>
                  <a:pt x="23892" y="12924"/>
                  <a:pt x="23911" y="12971"/>
                  <a:pt x="23941" y="12971"/>
                </a:cubicBezTo>
                <a:cubicBezTo>
                  <a:pt x="23947" y="12971"/>
                  <a:pt x="23953" y="12969"/>
                  <a:pt x="23959" y="12965"/>
                </a:cubicBezTo>
                <a:cubicBezTo>
                  <a:pt x="23975" y="12955"/>
                  <a:pt x="23989" y="12946"/>
                  <a:pt x="24004" y="12936"/>
                </a:cubicBezTo>
                <a:cubicBezTo>
                  <a:pt x="24036" y="12914"/>
                  <a:pt x="24016" y="12868"/>
                  <a:pt x="23987" y="12868"/>
                </a:cubicBezTo>
                <a:close/>
                <a:moveTo>
                  <a:pt x="5944" y="12913"/>
                </a:moveTo>
                <a:cubicBezTo>
                  <a:pt x="5898" y="12913"/>
                  <a:pt x="5898" y="12984"/>
                  <a:pt x="5944" y="12984"/>
                </a:cubicBezTo>
                <a:lnTo>
                  <a:pt x="5960" y="12984"/>
                </a:lnTo>
                <a:cubicBezTo>
                  <a:pt x="6005" y="12984"/>
                  <a:pt x="6006" y="12913"/>
                  <a:pt x="5960" y="12913"/>
                </a:cubicBezTo>
                <a:close/>
                <a:moveTo>
                  <a:pt x="5147" y="12850"/>
                </a:moveTo>
                <a:cubicBezTo>
                  <a:pt x="5138" y="12850"/>
                  <a:pt x="5129" y="12853"/>
                  <a:pt x="5123" y="12860"/>
                </a:cubicBezTo>
                <a:cubicBezTo>
                  <a:pt x="5104" y="12885"/>
                  <a:pt x="5083" y="12911"/>
                  <a:pt x="5063" y="12936"/>
                </a:cubicBezTo>
                <a:cubicBezTo>
                  <a:pt x="5052" y="12951"/>
                  <a:pt x="5049" y="12970"/>
                  <a:pt x="5063" y="12985"/>
                </a:cubicBezTo>
                <a:cubicBezTo>
                  <a:pt x="5070" y="12992"/>
                  <a:pt x="5080" y="12996"/>
                  <a:pt x="5089" y="12996"/>
                </a:cubicBezTo>
                <a:cubicBezTo>
                  <a:pt x="5098" y="12996"/>
                  <a:pt x="5107" y="12993"/>
                  <a:pt x="5113" y="12985"/>
                </a:cubicBezTo>
                <a:cubicBezTo>
                  <a:pt x="5132" y="12960"/>
                  <a:pt x="5153" y="12936"/>
                  <a:pt x="5173" y="12911"/>
                </a:cubicBezTo>
                <a:cubicBezTo>
                  <a:pt x="5185" y="12895"/>
                  <a:pt x="5188" y="12875"/>
                  <a:pt x="5173" y="12860"/>
                </a:cubicBezTo>
                <a:cubicBezTo>
                  <a:pt x="5167" y="12854"/>
                  <a:pt x="5157" y="12850"/>
                  <a:pt x="5147" y="12850"/>
                </a:cubicBezTo>
                <a:close/>
                <a:moveTo>
                  <a:pt x="2507" y="12873"/>
                </a:moveTo>
                <a:cubicBezTo>
                  <a:pt x="2497" y="12873"/>
                  <a:pt x="2486" y="12878"/>
                  <a:pt x="2480" y="12891"/>
                </a:cubicBezTo>
                <a:cubicBezTo>
                  <a:pt x="2469" y="12911"/>
                  <a:pt x="2460" y="12932"/>
                  <a:pt x="2450" y="12951"/>
                </a:cubicBezTo>
                <a:cubicBezTo>
                  <a:pt x="2435" y="12979"/>
                  <a:pt x="2460" y="13005"/>
                  <a:pt x="2483" y="13005"/>
                </a:cubicBezTo>
                <a:cubicBezTo>
                  <a:pt x="2494" y="13005"/>
                  <a:pt x="2505" y="12999"/>
                  <a:pt x="2511" y="12986"/>
                </a:cubicBezTo>
                <a:cubicBezTo>
                  <a:pt x="2522" y="12967"/>
                  <a:pt x="2530" y="12946"/>
                  <a:pt x="2541" y="12926"/>
                </a:cubicBezTo>
                <a:cubicBezTo>
                  <a:pt x="2554" y="12899"/>
                  <a:pt x="2530" y="12873"/>
                  <a:pt x="2507" y="12873"/>
                </a:cubicBezTo>
                <a:close/>
                <a:moveTo>
                  <a:pt x="18719" y="12807"/>
                </a:moveTo>
                <a:cubicBezTo>
                  <a:pt x="18705" y="12807"/>
                  <a:pt x="18692" y="12814"/>
                  <a:pt x="18687" y="12832"/>
                </a:cubicBezTo>
                <a:cubicBezTo>
                  <a:pt x="18674" y="12879"/>
                  <a:pt x="18667" y="12927"/>
                  <a:pt x="18667" y="12976"/>
                </a:cubicBezTo>
                <a:cubicBezTo>
                  <a:pt x="18667" y="12999"/>
                  <a:pt x="18685" y="13010"/>
                  <a:pt x="18703" y="13010"/>
                </a:cubicBezTo>
                <a:cubicBezTo>
                  <a:pt x="18721" y="13010"/>
                  <a:pt x="18739" y="12999"/>
                  <a:pt x="18739" y="12976"/>
                </a:cubicBezTo>
                <a:cubicBezTo>
                  <a:pt x="18740" y="12934"/>
                  <a:pt x="18745" y="12892"/>
                  <a:pt x="18755" y="12852"/>
                </a:cubicBezTo>
                <a:cubicBezTo>
                  <a:pt x="18762" y="12825"/>
                  <a:pt x="18740" y="12807"/>
                  <a:pt x="18719" y="12807"/>
                </a:cubicBezTo>
                <a:close/>
                <a:moveTo>
                  <a:pt x="9656" y="12953"/>
                </a:moveTo>
                <a:cubicBezTo>
                  <a:pt x="9610" y="12953"/>
                  <a:pt x="9610" y="13023"/>
                  <a:pt x="9656" y="13023"/>
                </a:cubicBezTo>
                <a:cubicBezTo>
                  <a:pt x="9701" y="13023"/>
                  <a:pt x="9701" y="12953"/>
                  <a:pt x="9656" y="12953"/>
                </a:cubicBezTo>
                <a:close/>
                <a:moveTo>
                  <a:pt x="11730" y="12944"/>
                </a:moveTo>
                <a:cubicBezTo>
                  <a:pt x="11721" y="12944"/>
                  <a:pt x="11711" y="12947"/>
                  <a:pt x="11704" y="12954"/>
                </a:cubicBezTo>
                <a:cubicBezTo>
                  <a:pt x="11698" y="12958"/>
                  <a:pt x="11692" y="12959"/>
                  <a:pt x="11685" y="12959"/>
                </a:cubicBezTo>
                <a:cubicBezTo>
                  <a:pt x="11683" y="12959"/>
                  <a:pt x="11680" y="12959"/>
                  <a:pt x="11678" y="12959"/>
                </a:cubicBezTo>
                <a:cubicBezTo>
                  <a:pt x="11675" y="12958"/>
                  <a:pt x="11672" y="12958"/>
                  <a:pt x="11669" y="12958"/>
                </a:cubicBezTo>
                <a:cubicBezTo>
                  <a:pt x="11630" y="12958"/>
                  <a:pt x="11616" y="13018"/>
                  <a:pt x="11658" y="13027"/>
                </a:cubicBezTo>
                <a:cubicBezTo>
                  <a:pt x="11667" y="13029"/>
                  <a:pt x="11676" y="13031"/>
                  <a:pt x="11685" y="13031"/>
                </a:cubicBezTo>
                <a:cubicBezTo>
                  <a:pt x="11710" y="13031"/>
                  <a:pt x="11732" y="13021"/>
                  <a:pt x="11752" y="13004"/>
                </a:cubicBezTo>
                <a:cubicBezTo>
                  <a:pt x="11766" y="12991"/>
                  <a:pt x="11765" y="12965"/>
                  <a:pt x="11752" y="12954"/>
                </a:cubicBezTo>
                <a:cubicBezTo>
                  <a:pt x="11746" y="12947"/>
                  <a:pt x="11738" y="12944"/>
                  <a:pt x="11730" y="12944"/>
                </a:cubicBezTo>
                <a:close/>
                <a:moveTo>
                  <a:pt x="12990" y="12916"/>
                </a:moveTo>
                <a:cubicBezTo>
                  <a:pt x="12982" y="12916"/>
                  <a:pt x="12974" y="12919"/>
                  <a:pt x="12966" y="12926"/>
                </a:cubicBezTo>
                <a:lnTo>
                  <a:pt x="12921" y="12970"/>
                </a:lnTo>
                <a:cubicBezTo>
                  <a:pt x="12896" y="12996"/>
                  <a:pt x="12921" y="13031"/>
                  <a:pt x="12948" y="13031"/>
                </a:cubicBezTo>
                <a:cubicBezTo>
                  <a:pt x="12956" y="13031"/>
                  <a:pt x="12964" y="13028"/>
                  <a:pt x="12972" y="13021"/>
                </a:cubicBezTo>
                <a:lnTo>
                  <a:pt x="13016" y="12976"/>
                </a:lnTo>
                <a:cubicBezTo>
                  <a:pt x="13041" y="12951"/>
                  <a:pt x="13017" y="12916"/>
                  <a:pt x="12990" y="12916"/>
                </a:cubicBezTo>
                <a:close/>
                <a:moveTo>
                  <a:pt x="16584" y="12995"/>
                </a:moveTo>
                <a:cubicBezTo>
                  <a:pt x="16539" y="12995"/>
                  <a:pt x="16539" y="13067"/>
                  <a:pt x="16584" y="13067"/>
                </a:cubicBezTo>
                <a:lnTo>
                  <a:pt x="16599" y="13067"/>
                </a:lnTo>
                <a:cubicBezTo>
                  <a:pt x="16646" y="13067"/>
                  <a:pt x="16646" y="12995"/>
                  <a:pt x="16599" y="12995"/>
                </a:cubicBezTo>
                <a:close/>
                <a:moveTo>
                  <a:pt x="24618" y="13005"/>
                </a:moveTo>
                <a:cubicBezTo>
                  <a:pt x="24572" y="13005"/>
                  <a:pt x="24572" y="13075"/>
                  <a:pt x="24618" y="13075"/>
                </a:cubicBezTo>
                <a:lnTo>
                  <a:pt x="24648" y="13075"/>
                </a:lnTo>
                <a:cubicBezTo>
                  <a:pt x="24649" y="13075"/>
                  <a:pt x="24649" y="13075"/>
                  <a:pt x="24650" y="13075"/>
                </a:cubicBezTo>
                <a:cubicBezTo>
                  <a:pt x="24694" y="13075"/>
                  <a:pt x="24694" y="13005"/>
                  <a:pt x="24648" y="13005"/>
                </a:cubicBezTo>
                <a:close/>
                <a:moveTo>
                  <a:pt x="6598" y="13006"/>
                </a:moveTo>
                <a:cubicBezTo>
                  <a:pt x="6552" y="13006"/>
                  <a:pt x="6552" y="13077"/>
                  <a:pt x="6598" y="13077"/>
                </a:cubicBezTo>
                <a:cubicBezTo>
                  <a:pt x="6644" y="13077"/>
                  <a:pt x="6644" y="13006"/>
                  <a:pt x="6598" y="13006"/>
                </a:cubicBezTo>
                <a:close/>
                <a:moveTo>
                  <a:pt x="17982" y="12938"/>
                </a:moveTo>
                <a:cubicBezTo>
                  <a:pt x="17955" y="12938"/>
                  <a:pt x="17929" y="12955"/>
                  <a:pt x="17929" y="12989"/>
                </a:cubicBezTo>
                <a:lnTo>
                  <a:pt x="17929" y="13033"/>
                </a:lnTo>
                <a:cubicBezTo>
                  <a:pt x="17929" y="13068"/>
                  <a:pt x="17956" y="13086"/>
                  <a:pt x="17983" y="13086"/>
                </a:cubicBezTo>
                <a:cubicBezTo>
                  <a:pt x="18010" y="13086"/>
                  <a:pt x="18037" y="13068"/>
                  <a:pt x="18037" y="13033"/>
                </a:cubicBezTo>
                <a:lnTo>
                  <a:pt x="18037" y="12989"/>
                </a:lnTo>
                <a:cubicBezTo>
                  <a:pt x="18036" y="12955"/>
                  <a:pt x="18009" y="12938"/>
                  <a:pt x="17982" y="12938"/>
                </a:cubicBezTo>
                <a:close/>
                <a:moveTo>
                  <a:pt x="20328" y="12972"/>
                </a:moveTo>
                <a:cubicBezTo>
                  <a:pt x="20287" y="12972"/>
                  <a:pt x="20250" y="13025"/>
                  <a:pt x="20287" y="13063"/>
                </a:cubicBezTo>
                <a:lnTo>
                  <a:pt x="20303" y="13078"/>
                </a:lnTo>
                <a:cubicBezTo>
                  <a:pt x="20314" y="13089"/>
                  <a:pt x="20326" y="13094"/>
                  <a:pt x="20338" y="13094"/>
                </a:cubicBezTo>
                <a:cubicBezTo>
                  <a:pt x="20379" y="13094"/>
                  <a:pt x="20416" y="13041"/>
                  <a:pt x="20379" y="13004"/>
                </a:cubicBezTo>
                <a:lnTo>
                  <a:pt x="20363" y="12988"/>
                </a:lnTo>
                <a:cubicBezTo>
                  <a:pt x="20352" y="12977"/>
                  <a:pt x="20340" y="12972"/>
                  <a:pt x="20328" y="12972"/>
                </a:cubicBezTo>
                <a:close/>
                <a:moveTo>
                  <a:pt x="18344" y="12999"/>
                </a:moveTo>
                <a:cubicBezTo>
                  <a:pt x="18317" y="12999"/>
                  <a:pt x="18293" y="13034"/>
                  <a:pt x="18317" y="13059"/>
                </a:cubicBezTo>
                <a:cubicBezTo>
                  <a:pt x="18328" y="13070"/>
                  <a:pt x="18338" y="13079"/>
                  <a:pt x="18348" y="13090"/>
                </a:cubicBezTo>
                <a:cubicBezTo>
                  <a:pt x="18355" y="13097"/>
                  <a:pt x="18364" y="13100"/>
                  <a:pt x="18372" y="13100"/>
                </a:cubicBezTo>
                <a:cubicBezTo>
                  <a:pt x="18399" y="13100"/>
                  <a:pt x="18424" y="13065"/>
                  <a:pt x="18398" y="13041"/>
                </a:cubicBezTo>
                <a:cubicBezTo>
                  <a:pt x="18388" y="13030"/>
                  <a:pt x="18377" y="13021"/>
                  <a:pt x="18368" y="13010"/>
                </a:cubicBezTo>
                <a:cubicBezTo>
                  <a:pt x="18361" y="13003"/>
                  <a:pt x="18352" y="12999"/>
                  <a:pt x="18344" y="12999"/>
                </a:cubicBezTo>
                <a:close/>
                <a:moveTo>
                  <a:pt x="13717" y="12958"/>
                </a:moveTo>
                <a:cubicBezTo>
                  <a:pt x="13696" y="12958"/>
                  <a:pt x="13674" y="12975"/>
                  <a:pt x="13680" y="13002"/>
                </a:cubicBezTo>
                <a:lnTo>
                  <a:pt x="13695" y="13076"/>
                </a:lnTo>
                <a:cubicBezTo>
                  <a:pt x="13699" y="13094"/>
                  <a:pt x="13712" y="13102"/>
                  <a:pt x="13726" y="13102"/>
                </a:cubicBezTo>
                <a:cubicBezTo>
                  <a:pt x="13747" y="13102"/>
                  <a:pt x="13769" y="13085"/>
                  <a:pt x="13764" y="13058"/>
                </a:cubicBezTo>
                <a:cubicBezTo>
                  <a:pt x="13756" y="13033"/>
                  <a:pt x="13752" y="13009"/>
                  <a:pt x="13748" y="12984"/>
                </a:cubicBezTo>
                <a:cubicBezTo>
                  <a:pt x="13744" y="12966"/>
                  <a:pt x="13731" y="12958"/>
                  <a:pt x="13717" y="12958"/>
                </a:cubicBezTo>
                <a:close/>
                <a:moveTo>
                  <a:pt x="14256" y="13033"/>
                </a:moveTo>
                <a:cubicBezTo>
                  <a:pt x="14210" y="13033"/>
                  <a:pt x="14210" y="13104"/>
                  <a:pt x="14256" y="13104"/>
                </a:cubicBezTo>
                <a:cubicBezTo>
                  <a:pt x="14256" y="13104"/>
                  <a:pt x="14257" y="13104"/>
                  <a:pt x="14257" y="13104"/>
                </a:cubicBezTo>
                <a:cubicBezTo>
                  <a:pt x="14302" y="13104"/>
                  <a:pt x="14302" y="13033"/>
                  <a:pt x="14256" y="13033"/>
                </a:cubicBezTo>
                <a:close/>
                <a:moveTo>
                  <a:pt x="8846" y="12978"/>
                </a:moveTo>
                <a:cubicBezTo>
                  <a:pt x="8827" y="12978"/>
                  <a:pt x="8808" y="12987"/>
                  <a:pt x="8799" y="13005"/>
                </a:cubicBezTo>
                <a:cubicBezTo>
                  <a:pt x="8794" y="13015"/>
                  <a:pt x="8789" y="13025"/>
                  <a:pt x="8783" y="13035"/>
                </a:cubicBezTo>
                <a:cubicBezTo>
                  <a:pt x="8771" y="13061"/>
                  <a:pt x="8777" y="13093"/>
                  <a:pt x="8803" y="13109"/>
                </a:cubicBezTo>
                <a:cubicBezTo>
                  <a:pt x="8811" y="13113"/>
                  <a:pt x="8820" y="13115"/>
                  <a:pt x="8829" y="13115"/>
                </a:cubicBezTo>
                <a:cubicBezTo>
                  <a:pt x="8848" y="13115"/>
                  <a:pt x="8867" y="13106"/>
                  <a:pt x="8877" y="13089"/>
                </a:cubicBezTo>
                <a:cubicBezTo>
                  <a:pt x="8882" y="13078"/>
                  <a:pt x="8887" y="13069"/>
                  <a:pt x="8892" y="13058"/>
                </a:cubicBezTo>
                <a:cubicBezTo>
                  <a:pt x="8905" y="13033"/>
                  <a:pt x="8899" y="13001"/>
                  <a:pt x="8872" y="12985"/>
                </a:cubicBezTo>
                <a:cubicBezTo>
                  <a:pt x="8864" y="12980"/>
                  <a:pt x="8855" y="12978"/>
                  <a:pt x="8846" y="12978"/>
                </a:cubicBezTo>
                <a:close/>
                <a:moveTo>
                  <a:pt x="3682" y="12994"/>
                </a:moveTo>
                <a:cubicBezTo>
                  <a:pt x="3673" y="12994"/>
                  <a:pt x="3664" y="12997"/>
                  <a:pt x="3655" y="13001"/>
                </a:cubicBezTo>
                <a:cubicBezTo>
                  <a:pt x="3645" y="13006"/>
                  <a:pt x="3635" y="13011"/>
                  <a:pt x="3625" y="13016"/>
                </a:cubicBezTo>
                <a:cubicBezTo>
                  <a:pt x="3599" y="13030"/>
                  <a:pt x="3592" y="13065"/>
                  <a:pt x="3606" y="13090"/>
                </a:cubicBezTo>
                <a:cubicBezTo>
                  <a:pt x="3617" y="13107"/>
                  <a:pt x="3634" y="13116"/>
                  <a:pt x="3653" y="13116"/>
                </a:cubicBezTo>
                <a:cubicBezTo>
                  <a:pt x="3662" y="13116"/>
                  <a:pt x="3671" y="13114"/>
                  <a:pt x="3679" y="13110"/>
                </a:cubicBezTo>
                <a:cubicBezTo>
                  <a:pt x="3690" y="13104"/>
                  <a:pt x="3698" y="13099"/>
                  <a:pt x="3709" y="13094"/>
                </a:cubicBezTo>
                <a:cubicBezTo>
                  <a:pt x="3735" y="13080"/>
                  <a:pt x="3742" y="13046"/>
                  <a:pt x="3729" y="13021"/>
                </a:cubicBezTo>
                <a:cubicBezTo>
                  <a:pt x="3718" y="13003"/>
                  <a:pt x="3701" y="12994"/>
                  <a:pt x="3682" y="12994"/>
                </a:cubicBezTo>
                <a:close/>
                <a:moveTo>
                  <a:pt x="5937" y="13082"/>
                </a:moveTo>
                <a:cubicBezTo>
                  <a:pt x="5913" y="13082"/>
                  <a:pt x="5913" y="13117"/>
                  <a:pt x="5937" y="13117"/>
                </a:cubicBezTo>
                <a:cubicBezTo>
                  <a:pt x="5959" y="13117"/>
                  <a:pt x="5959" y="13082"/>
                  <a:pt x="5937" y="13082"/>
                </a:cubicBezTo>
                <a:close/>
                <a:moveTo>
                  <a:pt x="4676" y="13017"/>
                </a:moveTo>
                <a:cubicBezTo>
                  <a:pt x="4649" y="13017"/>
                  <a:pt x="4624" y="13053"/>
                  <a:pt x="4650" y="13078"/>
                </a:cubicBezTo>
                <a:cubicBezTo>
                  <a:pt x="4660" y="13089"/>
                  <a:pt x="4669" y="13099"/>
                  <a:pt x="4678" y="13109"/>
                </a:cubicBezTo>
                <a:cubicBezTo>
                  <a:pt x="4685" y="13116"/>
                  <a:pt x="4693" y="13120"/>
                  <a:pt x="4701" y="13120"/>
                </a:cubicBezTo>
                <a:cubicBezTo>
                  <a:pt x="4727" y="13120"/>
                  <a:pt x="4752" y="13083"/>
                  <a:pt x="4728" y="13058"/>
                </a:cubicBezTo>
                <a:cubicBezTo>
                  <a:pt x="4718" y="13048"/>
                  <a:pt x="4708" y="13037"/>
                  <a:pt x="4699" y="13028"/>
                </a:cubicBezTo>
                <a:cubicBezTo>
                  <a:pt x="4692" y="13021"/>
                  <a:pt x="4683" y="13017"/>
                  <a:pt x="4676" y="13017"/>
                </a:cubicBezTo>
                <a:close/>
                <a:moveTo>
                  <a:pt x="15398" y="13082"/>
                </a:moveTo>
                <a:cubicBezTo>
                  <a:pt x="15352" y="13082"/>
                  <a:pt x="15352" y="13153"/>
                  <a:pt x="15398" y="13153"/>
                </a:cubicBezTo>
                <a:cubicBezTo>
                  <a:pt x="15444" y="13153"/>
                  <a:pt x="15444" y="13082"/>
                  <a:pt x="15398" y="13082"/>
                </a:cubicBezTo>
                <a:close/>
                <a:moveTo>
                  <a:pt x="10359" y="13105"/>
                </a:moveTo>
                <a:cubicBezTo>
                  <a:pt x="10314" y="13105"/>
                  <a:pt x="10314" y="13177"/>
                  <a:pt x="10360" y="13177"/>
                </a:cubicBezTo>
                <a:lnTo>
                  <a:pt x="10376" y="13177"/>
                </a:lnTo>
                <a:cubicBezTo>
                  <a:pt x="10422" y="13177"/>
                  <a:pt x="10422" y="13105"/>
                  <a:pt x="10376" y="13105"/>
                </a:cubicBezTo>
                <a:lnTo>
                  <a:pt x="10360" y="13105"/>
                </a:lnTo>
                <a:cubicBezTo>
                  <a:pt x="10360" y="13105"/>
                  <a:pt x="10359" y="13105"/>
                  <a:pt x="10359" y="13105"/>
                </a:cubicBezTo>
                <a:close/>
                <a:moveTo>
                  <a:pt x="21332" y="13095"/>
                </a:moveTo>
                <a:cubicBezTo>
                  <a:pt x="21264" y="13095"/>
                  <a:pt x="21262" y="13203"/>
                  <a:pt x="21332" y="13203"/>
                </a:cubicBezTo>
                <a:cubicBezTo>
                  <a:pt x="21401" y="13201"/>
                  <a:pt x="21401" y="13095"/>
                  <a:pt x="21332" y="13095"/>
                </a:cubicBezTo>
                <a:close/>
                <a:moveTo>
                  <a:pt x="3007" y="13100"/>
                </a:moveTo>
                <a:cubicBezTo>
                  <a:pt x="2980" y="13100"/>
                  <a:pt x="2953" y="13117"/>
                  <a:pt x="2953" y="13152"/>
                </a:cubicBezTo>
                <a:lnTo>
                  <a:pt x="2953" y="13182"/>
                </a:lnTo>
                <a:cubicBezTo>
                  <a:pt x="2953" y="13216"/>
                  <a:pt x="2980" y="13234"/>
                  <a:pt x="3007" y="13234"/>
                </a:cubicBezTo>
                <a:cubicBezTo>
                  <a:pt x="3034" y="13234"/>
                  <a:pt x="3061" y="13216"/>
                  <a:pt x="3061" y="13182"/>
                </a:cubicBezTo>
                <a:lnTo>
                  <a:pt x="3061" y="13152"/>
                </a:lnTo>
                <a:cubicBezTo>
                  <a:pt x="3060" y="13117"/>
                  <a:pt x="3033" y="13100"/>
                  <a:pt x="3007" y="13100"/>
                </a:cubicBezTo>
                <a:close/>
                <a:moveTo>
                  <a:pt x="3953" y="13149"/>
                </a:moveTo>
                <a:cubicBezTo>
                  <a:pt x="3935" y="13149"/>
                  <a:pt x="3917" y="13161"/>
                  <a:pt x="3917" y="13184"/>
                </a:cubicBezTo>
                <a:lnTo>
                  <a:pt x="3917" y="13200"/>
                </a:lnTo>
                <a:cubicBezTo>
                  <a:pt x="3917" y="13223"/>
                  <a:pt x="3935" y="13234"/>
                  <a:pt x="3953" y="13234"/>
                </a:cubicBezTo>
                <a:cubicBezTo>
                  <a:pt x="3971" y="13234"/>
                  <a:pt x="3988" y="13223"/>
                  <a:pt x="3988" y="13200"/>
                </a:cubicBezTo>
                <a:lnTo>
                  <a:pt x="3988" y="13184"/>
                </a:lnTo>
                <a:cubicBezTo>
                  <a:pt x="3988" y="13161"/>
                  <a:pt x="3971" y="13149"/>
                  <a:pt x="3953" y="13149"/>
                </a:cubicBezTo>
                <a:close/>
                <a:moveTo>
                  <a:pt x="6727" y="13139"/>
                </a:moveTo>
                <a:cubicBezTo>
                  <a:pt x="6703" y="13139"/>
                  <a:pt x="6678" y="13164"/>
                  <a:pt x="6693" y="13192"/>
                </a:cubicBezTo>
                <a:cubicBezTo>
                  <a:pt x="6702" y="13208"/>
                  <a:pt x="6713" y="13219"/>
                  <a:pt x="6726" y="13226"/>
                </a:cubicBezTo>
                <a:cubicBezTo>
                  <a:pt x="6731" y="13234"/>
                  <a:pt x="6741" y="13241"/>
                  <a:pt x="6754" y="13241"/>
                </a:cubicBezTo>
                <a:lnTo>
                  <a:pt x="6775" y="13241"/>
                </a:lnTo>
                <a:cubicBezTo>
                  <a:pt x="6777" y="13241"/>
                  <a:pt x="6780" y="13240"/>
                  <a:pt x="6782" y="13240"/>
                </a:cubicBezTo>
                <a:lnTo>
                  <a:pt x="6783" y="13240"/>
                </a:lnTo>
                <a:cubicBezTo>
                  <a:pt x="6785" y="13240"/>
                  <a:pt x="6785" y="13237"/>
                  <a:pt x="6787" y="13237"/>
                </a:cubicBezTo>
                <a:cubicBezTo>
                  <a:pt x="6794" y="13235"/>
                  <a:pt x="6799" y="13230"/>
                  <a:pt x="6802" y="13224"/>
                </a:cubicBezTo>
                <a:cubicBezTo>
                  <a:pt x="6807" y="13216"/>
                  <a:pt x="6809" y="13210"/>
                  <a:pt x="6809" y="13204"/>
                </a:cubicBezTo>
                <a:cubicBezTo>
                  <a:pt x="6809" y="13193"/>
                  <a:pt x="6804" y="13185"/>
                  <a:pt x="6799" y="13180"/>
                </a:cubicBezTo>
                <a:cubicBezTo>
                  <a:pt x="6791" y="13175"/>
                  <a:pt x="6783" y="13171"/>
                  <a:pt x="6773" y="13169"/>
                </a:cubicBezTo>
                <a:cubicBezTo>
                  <a:pt x="6772" y="13169"/>
                  <a:pt x="6771" y="13168"/>
                  <a:pt x="6770" y="13168"/>
                </a:cubicBezTo>
                <a:cubicBezTo>
                  <a:pt x="6761" y="13167"/>
                  <a:pt x="6757" y="13162"/>
                  <a:pt x="6755" y="13157"/>
                </a:cubicBezTo>
                <a:cubicBezTo>
                  <a:pt x="6748" y="13144"/>
                  <a:pt x="6738" y="13139"/>
                  <a:pt x="6727" y="13139"/>
                </a:cubicBezTo>
                <a:close/>
                <a:moveTo>
                  <a:pt x="8214" y="13097"/>
                </a:moveTo>
                <a:cubicBezTo>
                  <a:pt x="8195" y="13097"/>
                  <a:pt x="8175" y="13108"/>
                  <a:pt x="8165" y="13124"/>
                </a:cubicBezTo>
                <a:cubicBezTo>
                  <a:pt x="8150" y="13152"/>
                  <a:pt x="8161" y="13180"/>
                  <a:pt x="8185" y="13198"/>
                </a:cubicBezTo>
                <a:cubicBezTo>
                  <a:pt x="8205" y="13213"/>
                  <a:pt x="8224" y="13227"/>
                  <a:pt x="8245" y="13242"/>
                </a:cubicBezTo>
                <a:cubicBezTo>
                  <a:pt x="8252" y="13247"/>
                  <a:pt x="8261" y="13249"/>
                  <a:pt x="8270" y="13249"/>
                </a:cubicBezTo>
                <a:cubicBezTo>
                  <a:pt x="8289" y="13249"/>
                  <a:pt x="8309" y="13238"/>
                  <a:pt x="8318" y="13222"/>
                </a:cubicBezTo>
                <a:cubicBezTo>
                  <a:pt x="8334" y="13194"/>
                  <a:pt x="8322" y="13166"/>
                  <a:pt x="8299" y="13148"/>
                </a:cubicBezTo>
                <a:cubicBezTo>
                  <a:pt x="8279" y="13133"/>
                  <a:pt x="8260" y="13119"/>
                  <a:pt x="8239" y="13104"/>
                </a:cubicBezTo>
                <a:cubicBezTo>
                  <a:pt x="8231" y="13099"/>
                  <a:pt x="8223" y="13097"/>
                  <a:pt x="8214" y="13097"/>
                </a:cubicBezTo>
                <a:close/>
                <a:moveTo>
                  <a:pt x="14659" y="13110"/>
                </a:moveTo>
                <a:cubicBezTo>
                  <a:pt x="14645" y="13110"/>
                  <a:pt x="14633" y="13118"/>
                  <a:pt x="14629" y="13136"/>
                </a:cubicBezTo>
                <a:lnTo>
                  <a:pt x="14613" y="13210"/>
                </a:lnTo>
                <a:cubicBezTo>
                  <a:pt x="14607" y="13237"/>
                  <a:pt x="14630" y="13255"/>
                  <a:pt x="14651" y="13255"/>
                </a:cubicBezTo>
                <a:cubicBezTo>
                  <a:pt x="14665" y="13255"/>
                  <a:pt x="14678" y="13248"/>
                  <a:pt x="14681" y="13230"/>
                </a:cubicBezTo>
                <a:lnTo>
                  <a:pt x="14697" y="13156"/>
                </a:lnTo>
                <a:cubicBezTo>
                  <a:pt x="14703" y="13128"/>
                  <a:pt x="14680" y="13110"/>
                  <a:pt x="14659" y="13110"/>
                </a:cubicBezTo>
                <a:close/>
                <a:moveTo>
                  <a:pt x="7400" y="13187"/>
                </a:moveTo>
                <a:cubicBezTo>
                  <a:pt x="7354" y="13187"/>
                  <a:pt x="7354" y="13257"/>
                  <a:pt x="7400" y="13257"/>
                </a:cubicBezTo>
                <a:lnTo>
                  <a:pt x="7416" y="13257"/>
                </a:lnTo>
                <a:cubicBezTo>
                  <a:pt x="7417" y="13257"/>
                  <a:pt x="7417" y="13257"/>
                  <a:pt x="7417" y="13257"/>
                </a:cubicBezTo>
                <a:cubicBezTo>
                  <a:pt x="7462" y="13257"/>
                  <a:pt x="7462" y="13187"/>
                  <a:pt x="7416" y="13187"/>
                </a:cubicBezTo>
                <a:close/>
                <a:moveTo>
                  <a:pt x="23475" y="13211"/>
                </a:moveTo>
                <a:cubicBezTo>
                  <a:pt x="23429" y="13211"/>
                  <a:pt x="23429" y="13282"/>
                  <a:pt x="23475" y="13282"/>
                </a:cubicBezTo>
                <a:cubicBezTo>
                  <a:pt x="23475" y="13283"/>
                  <a:pt x="23475" y="13283"/>
                  <a:pt x="23476" y="13283"/>
                </a:cubicBezTo>
                <a:cubicBezTo>
                  <a:pt x="23521" y="13283"/>
                  <a:pt x="23521" y="13211"/>
                  <a:pt x="23475" y="13211"/>
                </a:cubicBezTo>
                <a:close/>
                <a:moveTo>
                  <a:pt x="10645" y="13206"/>
                </a:moveTo>
                <a:cubicBezTo>
                  <a:pt x="10627" y="13206"/>
                  <a:pt x="10610" y="13215"/>
                  <a:pt x="10600" y="13232"/>
                </a:cubicBezTo>
                <a:cubicBezTo>
                  <a:pt x="10587" y="13256"/>
                  <a:pt x="10595" y="13293"/>
                  <a:pt x="10620" y="13306"/>
                </a:cubicBezTo>
                <a:cubicBezTo>
                  <a:pt x="10630" y="13311"/>
                  <a:pt x="10639" y="13316"/>
                  <a:pt x="10649" y="13321"/>
                </a:cubicBezTo>
                <a:cubicBezTo>
                  <a:pt x="10658" y="13326"/>
                  <a:pt x="10668" y="13328"/>
                  <a:pt x="10678" y="13328"/>
                </a:cubicBezTo>
                <a:cubicBezTo>
                  <a:pt x="10695" y="13328"/>
                  <a:pt x="10712" y="13320"/>
                  <a:pt x="10722" y="13302"/>
                </a:cubicBezTo>
                <a:cubicBezTo>
                  <a:pt x="10737" y="13278"/>
                  <a:pt x="10730" y="13242"/>
                  <a:pt x="10704" y="13229"/>
                </a:cubicBezTo>
                <a:cubicBezTo>
                  <a:pt x="10692" y="13224"/>
                  <a:pt x="10684" y="13218"/>
                  <a:pt x="10673" y="13213"/>
                </a:cubicBezTo>
                <a:cubicBezTo>
                  <a:pt x="10664" y="13209"/>
                  <a:pt x="10654" y="13206"/>
                  <a:pt x="10645" y="13206"/>
                </a:cubicBezTo>
                <a:close/>
                <a:moveTo>
                  <a:pt x="710" y="13232"/>
                </a:moveTo>
                <a:cubicBezTo>
                  <a:pt x="685" y="13232"/>
                  <a:pt x="660" y="13257"/>
                  <a:pt x="678" y="13284"/>
                </a:cubicBezTo>
                <a:cubicBezTo>
                  <a:pt x="687" y="13299"/>
                  <a:pt x="697" y="13314"/>
                  <a:pt x="707" y="13329"/>
                </a:cubicBezTo>
                <a:cubicBezTo>
                  <a:pt x="715" y="13340"/>
                  <a:pt x="726" y="13345"/>
                  <a:pt x="737" y="13345"/>
                </a:cubicBezTo>
                <a:cubicBezTo>
                  <a:pt x="762" y="13345"/>
                  <a:pt x="787" y="13319"/>
                  <a:pt x="769" y="13293"/>
                </a:cubicBezTo>
                <a:cubicBezTo>
                  <a:pt x="759" y="13278"/>
                  <a:pt x="748" y="13264"/>
                  <a:pt x="739" y="13248"/>
                </a:cubicBezTo>
                <a:cubicBezTo>
                  <a:pt x="731" y="13237"/>
                  <a:pt x="720" y="13232"/>
                  <a:pt x="710" y="13232"/>
                </a:cubicBezTo>
                <a:close/>
                <a:moveTo>
                  <a:pt x="5650" y="13244"/>
                </a:moveTo>
                <a:cubicBezTo>
                  <a:pt x="5642" y="13244"/>
                  <a:pt x="5633" y="13247"/>
                  <a:pt x="5625" y="13255"/>
                </a:cubicBezTo>
                <a:lnTo>
                  <a:pt x="5609" y="13270"/>
                </a:lnTo>
                <a:cubicBezTo>
                  <a:pt x="5584" y="13294"/>
                  <a:pt x="5609" y="13330"/>
                  <a:pt x="5637" y="13330"/>
                </a:cubicBezTo>
                <a:cubicBezTo>
                  <a:pt x="5643" y="13330"/>
                  <a:pt x="5649" y="13328"/>
                  <a:pt x="5655" y="13324"/>
                </a:cubicBezTo>
                <a:lnTo>
                  <a:pt x="5663" y="13329"/>
                </a:lnTo>
                <a:cubicBezTo>
                  <a:pt x="5677" y="13334"/>
                  <a:pt x="5693" y="13339"/>
                  <a:pt x="5708" y="13344"/>
                </a:cubicBezTo>
                <a:cubicBezTo>
                  <a:pt x="5712" y="13346"/>
                  <a:pt x="5716" y="13347"/>
                  <a:pt x="5720" y="13347"/>
                </a:cubicBezTo>
                <a:cubicBezTo>
                  <a:pt x="5754" y="13347"/>
                  <a:pt x="5765" y="13288"/>
                  <a:pt x="5727" y="13276"/>
                </a:cubicBezTo>
                <a:cubicBezTo>
                  <a:pt x="5713" y="13271"/>
                  <a:pt x="5697" y="13266"/>
                  <a:pt x="5682" y="13260"/>
                </a:cubicBezTo>
                <a:cubicBezTo>
                  <a:pt x="5681" y="13258"/>
                  <a:pt x="5678" y="13258"/>
                  <a:pt x="5677" y="13258"/>
                </a:cubicBezTo>
                <a:cubicBezTo>
                  <a:pt x="5671" y="13250"/>
                  <a:pt x="5661" y="13244"/>
                  <a:pt x="5650" y="13244"/>
                </a:cubicBezTo>
                <a:close/>
                <a:moveTo>
                  <a:pt x="22003" y="13301"/>
                </a:moveTo>
                <a:cubicBezTo>
                  <a:pt x="21990" y="13301"/>
                  <a:pt x="21977" y="13318"/>
                  <a:pt x="21989" y="13331"/>
                </a:cubicBezTo>
                <a:lnTo>
                  <a:pt x="22005" y="13346"/>
                </a:lnTo>
                <a:cubicBezTo>
                  <a:pt x="22009" y="13350"/>
                  <a:pt x="22013" y="13352"/>
                  <a:pt x="22017" y="13352"/>
                </a:cubicBezTo>
                <a:cubicBezTo>
                  <a:pt x="22030" y="13352"/>
                  <a:pt x="22042" y="13333"/>
                  <a:pt x="22030" y="13321"/>
                </a:cubicBezTo>
                <a:lnTo>
                  <a:pt x="22014" y="13306"/>
                </a:lnTo>
                <a:cubicBezTo>
                  <a:pt x="22011" y="13302"/>
                  <a:pt x="22007" y="13301"/>
                  <a:pt x="22003" y="13301"/>
                </a:cubicBezTo>
                <a:close/>
                <a:moveTo>
                  <a:pt x="165" y="13260"/>
                </a:moveTo>
                <a:cubicBezTo>
                  <a:pt x="151" y="13260"/>
                  <a:pt x="138" y="13267"/>
                  <a:pt x="134" y="13285"/>
                </a:cubicBezTo>
                <a:cubicBezTo>
                  <a:pt x="126" y="13320"/>
                  <a:pt x="134" y="13352"/>
                  <a:pt x="156" y="13379"/>
                </a:cubicBezTo>
                <a:cubicBezTo>
                  <a:pt x="162" y="13386"/>
                  <a:pt x="171" y="13390"/>
                  <a:pt x="180" y="13390"/>
                </a:cubicBezTo>
                <a:cubicBezTo>
                  <a:pt x="190" y="13390"/>
                  <a:pt x="200" y="13386"/>
                  <a:pt x="207" y="13379"/>
                </a:cubicBezTo>
                <a:cubicBezTo>
                  <a:pt x="220" y="13364"/>
                  <a:pt x="218" y="13344"/>
                  <a:pt x="207" y="13330"/>
                </a:cubicBezTo>
                <a:cubicBezTo>
                  <a:pt x="201" y="13323"/>
                  <a:pt x="199" y="13314"/>
                  <a:pt x="202" y="13304"/>
                </a:cubicBezTo>
                <a:cubicBezTo>
                  <a:pt x="209" y="13278"/>
                  <a:pt x="186" y="13260"/>
                  <a:pt x="165" y="13260"/>
                </a:cubicBezTo>
                <a:close/>
                <a:moveTo>
                  <a:pt x="22816" y="13271"/>
                </a:moveTo>
                <a:cubicBezTo>
                  <a:pt x="22788" y="13271"/>
                  <a:pt x="22765" y="13306"/>
                  <a:pt x="22790" y="13331"/>
                </a:cubicBezTo>
                <a:cubicBezTo>
                  <a:pt x="22810" y="13351"/>
                  <a:pt x="22829" y="13372"/>
                  <a:pt x="22850" y="13391"/>
                </a:cubicBezTo>
                <a:cubicBezTo>
                  <a:pt x="22858" y="13399"/>
                  <a:pt x="22866" y="13402"/>
                  <a:pt x="22874" y="13402"/>
                </a:cubicBezTo>
                <a:cubicBezTo>
                  <a:pt x="22901" y="13402"/>
                  <a:pt x="22925" y="13366"/>
                  <a:pt x="22900" y="13341"/>
                </a:cubicBezTo>
                <a:cubicBezTo>
                  <a:pt x="22879" y="13321"/>
                  <a:pt x="22859" y="13300"/>
                  <a:pt x="22840" y="13281"/>
                </a:cubicBezTo>
                <a:cubicBezTo>
                  <a:pt x="22832" y="13274"/>
                  <a:pt x="22824" y="13271"/>
                  <a:pt x="22816" y="13271"/>
                </a:cubicBezTo>
                <a:close/>
                <a:moveTo>
                  <a:pt x="4989" y="13318"/>
                </a:moveTo>
                <a:cubicBezTo>
                  <a:pt x="4963" y="13318"/>
                  <a:pt x="4939" y="13353"/>
                  <a:pt x="4964" y="13378"/>
                </a:cubicBezTo>
                <a:lnTo>
                  <a:pt x="4979" y="13394"/>
                </a:lnTo>
                <a:cubicBezTo>
                  <a:pt x="4987" y="13401"/>
                  <a:pt x="4995" y="13404"/>
                  <a:pt x="5003" y="13404"/>
                </a:cubicBezTo>
                <a:cubicBezTo>
                  <a:pt x="5031" y="13404"/>
                  <a:pt x="5055" y="13369"/>
                  <a:pt x="5029" y="13344"/>
                </a:cubicBezTo>
                <a:lnTo>
                  <a:pt x="5013" y="13329"/>
                </a:lnTo>
                <a:cubicBezTo>
                  <a:pt x="5006" y="13321"/>
                  <a:pt x="4997" y="13318"/>
                  <a:pt x="4989" y="13318"/>
                </a:cubicBezTo>
                <a:close/>
                <a:moveTo>
                  <a:pt x="17982" y="13312"/>
                </a:moveTo>
                <a:cubicBezTo>
                  <a:pt x="17958" y="13312"/>
                  <a:pt x="17938" y="13329"/>
                  <a:pt x="17930" y="13351"/>
                </a:cubicBezTo>
                <a:cubicBezTo>
                  <a:pt x="17925" y="13366"/>
                  <a:pt x="17919" y="13381"/>
                  <a:pt x="17914" y="13395"/>
                </a:cubicBezTo>
                <a:cubicBezTo>
                  <a:pt x="17906" y="13423"/>
                  <a:pt x="17925" y="13454"/>
                  <a:pt x="17951" y="13461"/>
                </a:cubicBezTo>
                <a:cubicBezTo>
                  <a:pt x="17955" y="13462"/>
                  <a:pt x="17960" y="13462"/>
                  <a:pt x="17964" y="13462"/>
                </a:cubicBezTo>
                <a:cubicBezTo>
                  <a:pt x="17988" y="13462"/>
                  <a:pt x="18009" y="13446"/>
                  <a:pt x="18017" y="13424"/>
                </a:cubicBezTo>
                <a:cubicBezTo>
                  <a:pt x="18022" y="13408"/>
                  <a:pt x="18027" y="13394"/>
                  <a:pt x="18033" y="13379"/>
                </a:cubicBezTo>
                <a:cubicBezTo>
                  <a:pt x="18042" y="13352"/>
                  <a:pt x="18022" y="13320"/>
                  <a:pt x="17996" y="13314"/>
                </a:cubicBezTo>
                <a:cubicBezTo>
                  <a:pt x="17991" y="13313"/>
                  <a:pt x="17986" y="13312"/>
                  <a:pt x="17982" y="13312"/>
                </a:cubicBezTo>
                <a:close/>
                <a:moveTo>
                  <a:pt x="22393" y="13422"/>
                </a:moveTo>
                <a:cubicBezTo>
                  <a:pt x="22380" y="13422"/>
                  <a:pt x="22368" y="13440"/>
                  <a:pt x="22380" y="13452"/>
                </a:cubicBezTo>
                <a:lnTo>
                  <a:pt x="22396" y="13468"/>
                </a:lnTo>
                <a:cubicBezTo>
                  <a:pt x="22399" y="13472"/>
                  <a:pt x="22403" y="13473"/>
                  <a:pt x="22407" y="13473"/>
                </a:cubicBezTo>
                <a:cubicBezTo>
                  <a:pt x="22421" y="13473"/>
                  <a:pt x="22432" y="13456"/>
                  <a:pt x="22421" y="13444"/>
                </a:cubicBezTo>
                <a:lnTo>
                  <a:pt x="22405" y="13428"/>
                </a:lnTo>
                <a:cubicBezTo>
                  <a:pt x="22401" y="13424"/>
                  <a:pt x="22397" y="13422"/>
                  <a:pt x="22393" y="13422"/>
                </a:cubicBezTo>
                <a:close/>
                <a:moveTo>
                  <a:pt x="20520" y="13441"/>
                </a:moveTo>
                <a:cubicBezTo>
                  <a:pt x="20473" y="13441"/>
                  <a:pt x="20473" y="13512"/>
                  <a:pt x="20520" y="13512"/>
                </a:cubicBezTo>
                <a:cubicBezTo>
                  <a:pt x="20565" y="13512"/>
                  <a:pt x="20565" y="13441"/>
                  <a:pt x="20520" y="13441"/>
                </a:cubicBezTo>
                <a:close/>
                <a:moveTo>
                  <a:pt x="19018" y="13422"/>
                </a:moveTo>
                <a:cubicBezTo>
                  <a:pt x="18991" y="13422"/>
                  <a:pt x="18967" y="13458"/>
                  <a:pt x="18992" y="13483"/>
                </a:cubicBezTo>
                <a:lnTo>
                  <a:pt x="19023" y="13513"/>
                </a:lnTo>
                <a:cubicBezTo>
                  <a:pt x="19030" y="13520"/>
                  <a:pt x="19038" y="13524"/>
                  <a:pt x="19046" y="13524"/>
                </a:cubicBezTo>
                <a:cubicBezTo>
                  <a:pt x="19072" y="13524"/>
                  <a:pt x="19096" y="13488"/>
                  <a:pt x="19072" y="13463"/>
                </a:cubicBezTo>
                <a:lnTo>
                  <a:pt x="19042" y="13433"/>
                </a:lnTo>
                <a:cubicBezTo>
                  <a:pt x="19035" y="13426"/>
                  <a:pt x="19026" y="13422"/>
                  <a:pt x="19018" y="13422"/>
                </a:cubicBezTo>
                <a:close/>
                <a:moveTo>
                  <a:pt x="17305" y="13403"/>
                </a:moveTo>
                <a:cubicBezTo>
                  <a:pt x="17278" y="13403"/>
                  <a:pt x="17254" y="13438"/>
                  <a:pt x="17279" y="13463"/>
                </a:cubicBezTo>
                <a:cubicBezTo>
                  <a:pt x="17299" y="13483"/>
                  <a:pt x="17319" y="13504"/>
                  <a:pt x="17340" y="13523"/>
                </a:cubicBezTo>
                <a:cubicBezTo>
                  <a:pt x="17347" y="13531"/>
                  <a:pt x="17355" y="13534"/>
                  <a:pt x="17363" y="13534"/>
                </a:cubicBezTo>
                <a:cubicBezTo>
                  <a:pt x="17390" y="13534"/>
                  <a:pt x="17414" y="13498"/>
                  <a:pt x="17389" y="13473"/>
                </a:cubicBezTo>
                <a:cubicBezTo>
                  <a:pt x="17369" y="13454"/>
                  <a:pt x="17351" y="13433"/>
                  <a:pt x="17330" y="13413"/>
                </a:cubicBezTo>
                <a:cubicBezTo>
                  <a:pt x="17322" y="13406"/>
                  <a:pt x="17313" y="13403"/>
                  <a:pt x="17305" y="13403"/>
                </a:cubicBezTo>
                <a:close/>
                <a:moveTo>
                  <a:pt x="19709" y="13436"/>
                </a:moveTo>
                <a:cubicBezTo>
                  <a:pt x="19639" y="13436"/>
                  <a:pt x="19639" y="13544"/>
                  <a:pt x="19709" y="13544"/>
                </a:cubicBezTo>
                <a:cubicBezTo>
                  <a:pt x="19777" y="13543"/>
                  <a:pt x="19777" y="13436"/>
                  <a:pt x="19709" y="13436"/>
                </a:cubicBezTo>
                <a:close/>
                <a:moveTo>
                  <a:pt x="1430" y="13425"/>
                </a:moveTo>
                <a:cubicBezTo>
                  <a:pt x="1389" y="13425"/>
                  <a:pt x="1352" y="13478"/>
                  <a:pt x="1390" y="13515"/>
                </a:cubicBezTo>
                <a:lnTo>
                  <a:pt x="1406" y="13531"/>
                </a:lnTo>
                <a:cubicBezTo>
                  <a:pt x="1417" y="13542"/>
                  <a:pt x="1430" y="13547"/>
                  <a:pt x="1442" y="13547"/>
                </a:cubicBezTo>
                <a:cubicBezTo>
                  <a:pt x="1482" y="13547"/>
                  <a:pt x="1519" y="13494"/>
                  <a:pt x="1482" y="13456"/>
                </a:cubicBezTo>
                <a:cubicBezTo>
                  <a:pt x="1476" y="13450"/>
                  <a:pt x="1471" y="13446"/>
                  <a:pt x="1466" y="13441"/>
                </a:cubicBezTo>
                <a:cubicBezTo>
                  <a:pt x="1455" y="13430"/>
                  <a:pt x="1442" y="13425"/>
                  <a:pt x="1430" y="13425"/>
                </a:cubicBezTo>
                <a:close/>
                <a:moveTo>
                  <a:pt x="9715" y="13345"/>
                </a:moveTo>
                <a:cubicBezTo>
                  <a:pt x="9701" y="13345"/>
                  <a:pt x="9688" y="13353"/>
                  <a:pt x="9683" y="13370"/>
                </a:cubicBezTo>
                <a:cubicBezTo>
                  <a:pt x="9670" y="13418"/>
                  <a:pt x="9663" y="13466"/>
                  <a:pt x="9663" y="13514"/>
                </a:cubicBezTo>
                <a:cubicBezTo>
                  <a:pt x="9663" y="13537"/>
                  <a:pt x="9681" y="13549"/>
                  <a:pt x="9699" y="13549"/>
                </a:cubicBezTo>
                <a:cubicBezTo>
                  <a:pt x="9716" y="13549"/>
                  <a:pt x="9735" y="13537"/>
                  <a:pt x="9735" y="13514"/>
                </a:cubicBezTo>
                <a:cubicBezTo>
                  <a:pt x="9736" y="13472"/>
                  <a:pt x="9741" y="13430"/>
                  <a:pt x="9751" y="13389"/>
                </a:cubicBezTo>
                <a:cubicBezTo>
                  <a:pt x="9759" y="13363"/>
                  <a:pt x="9737" y="13345"/>
                  <a:pt x="9715" y="13345"/>
                </a:cubicBezTo>
                <a:close/>
                <a:moveTo>
                  <a:pt x="6430" y="13487"/>
                </a:moveTo>
                <a:cubicBezTo>
                  <a:pt x="6422" y="13487"/>
                  <a:pt x="6414" y="13490"/>
                  <a:pt x="6406" y="13497"/>
                </a:cubicBezTo>
                <a:lnTo>
                  <a:pt x="6391" y="13513"/>
                </a:lnTo>
                <a:cubicBezTo>
                  <a:pt x="6366" y="13538"/>
                  <a:pt x="6390" y="13573"/>
                  <a:pt x="6417" y="13573"/>
                </a:cubicBezTo>
                <a:cubicBezTo>
                  <a:pt x="6425" y="13573"/>
                  <a:pt x="6434" y="13570"/>
                  <a:pt x="6441" y="13562"/>
                </a:cubicBezTo>
                <a:lnTo>
                  <a:pt x="6457" y="13546"/>
                </a:lnTo>
                <a:cubicBezTo>
                  <a:pt x="6482" y="13522"/>
                  <a:pt x="6457" y="13487"/>
                  <a:pt x="6430" y="13487"/>
                </a:cubicBezTo>
                <a:close/>
                <a:moveTo>
                  <a:pt x="24706" y="13515"/>
                </a:moveTo>
                <a:cubicBezTo>
                  <a:pt x="24660" y="13515"/>
                  <a:pt x="24660" y="13586"/>
                  <a:pt x="24706" y="13586"/>
                </a:cubicBezTo>
                <a:cubicBezTo>
                  <a:pt x="24706" y="13586"/>
                  <a:pt x="24706" y="13586"/>
                  <a:pt x="24707" y="13586"/>
                </a:cubicBezTo>
                <a:cubicBezTo>
                  <a:pt x="24752" y="13586"/>
                  <a:pt x="24751" y="13517"/>
                  <a:pt x="24706" y="13515"/>
                </a:cubicBezTo>
                <a:close/>
                <a:moveTo>
                  <a:pt x="15309" y="13474"/>
                </a:moveTo>
                <a:cubicBezTo>
                  <a:pt x="15295" y="13474"/>
                  <a:pt x="15281" y="13482"/>
                  <a:pt x="15275" y="13498"/>
                </a:cubicBezTo>
                <a:cubicBezTo>
                  <a:pt x="15270" y="13514"/>
                  <a:pt x="15265" y="13529"/>
                  <a:pt x="15261" y="13543"/>
                </a:cubicBezTo>
                <a:cubicBezTo>
                  <a:pt x="15252" y="13569"/>
                  <a:pt x="15273" y="13587"/>
                  <a:pt x="15295" y="13587"/>
                </a:cubicBezTo>
                <a:cubicBezTo>
                  <a:pt x="15308" y="13587"/>
                  <a:pt x="15322" y="13580"/>
                  <a:pt x="15328" y="13562"/>
                </a:cubicBezTo>
                <a:cubicBezTo>
                  <a:pt x="15334" y="13546"/>
                  <a:pt x="15339" y="13532"/>
                  <a:pt x="15343" y="13518"/>
                </a:cubicBezTo>
                <a:cubicBezTo>
                  <a:pt x="15352" y="13492"/>
                  <a:pt x="15330" y="13474"/>
                  <a:pt x="15309" y="13474"/>
                </a:cubicBezTo>
                <a:close/>
                <a:moveTo>
                  <a:pt x="7580" y="13533"/>
                </a:moveTo>
                <a:cubicBezTo>
                  <a:pt x="7535" y="13533"/>
                  <a:pt x="7535" y="13603"/>
                  <a:pt x="7580" y="13603"/>
                </a:cubicBezTo>
                <a:lnTo>
                  <a:pt x="7595" y="13603"/>
                </a:lnTo>
                <a:cubicBezTo>
                  <a:pt x="7641" y="13603"/>
                  <a:pt x="7641" y="13533"/>
                  <a:pt x="7595" y="13533"/>
                </a:cubicBezTo>
                <a:close/>
                <a:moveTo>
                  <a:pt x="16704" y="13475"/>
                </a:moveTo>
                <a:cubicBezTo>
                  <a:pt x="16664" y="13475"/>
                  <a:pt x="16628" y="13528"/>
                  <a:pt x="16664" y="13565"/>
                </a:cubicBezTo>
                <a:cubicBezTo>
                  <a:pt x="16675" y="13576"/>
                  <a:pt x="16683" y="13586"/>
                  <a:pt x="16693" y="13596"/>
                </a:cubicBezTo>
                <a:cubicBezTo>
                  <a:pt x="16703" y="13607"/>
                  <a:pt x="16716" y="13612"/>
                  <a:pt x="16728" y="13612"/>
                </a:cubicBezTo>
                <a:cubicBezTo>
                  <a:pt x="16768" y="13612"/>
                  <a:pt x="16805" y="13558"/>
                  <a:pt x="16769" y="13520"/>
                </a:cubicBezTo>
                <a:cubicBezTo>
                  <a:pt x="16760" y="13510"/>
                  <a:pt x="16749" y="13499"/>
                  <a:pt x="16740" y="13491"/>
                </a:cubicBezTo>
                <a:cubicBezTo>
                  <a:pt x="16729" y="13479"/>
                  <a:pt x="16717" y="13475"/>
                  <a:pt x="16704" y="13475"/>
                </a:cubicBezTo>
                <a:close/>
                <a:moveTo>
                  <a:pt x="8978" y="13475"/>
                </a:moveTo>
                <a:cubicBezTo>
                  <a:pt x="8951" y="13475"/>
                  <a:pt x="8924" y="13493"/>
                  <a:pt x="8924" y="13528"/>
                </a:cubicBezTo>
                <a:lnTo>
                  <a:pt x="8924" y="13572"/>
                </a:lnTo>
                <a:cubicBezTo>
                  <a:pt x="8924" y="13606"/>
                  <a:pt x="8950" y="13623"/>
                  <a:pt x="8977" y="13623"/>
                </a:cubicBezTo>
                <a:cubicBezTo>
                  <a:pt x="9004" y="13623"/>
                  <a:pt x="9031" y="13606"/>
                  <a:pt x="9031" y="13572"/>
                </a:cubicBezTo>
                <a:lnTo>
                  <a:pt x="9031" y="13528"/>
                </a:lnTo>
                <a:cubicBezTo>
                  <a:pt x="9032" y="13493"/>
                  <a:pt x="9005" y="13475"/>
                  <a:pt x="8978" y="13475"/>
                </a:cubicBezTo>
                <a:close/>
                <a:moveTo>
                  <a:pt x="11324" y="13510"/>
                </a:moveTo>
                <a:cubicBezTo>
                  <a:pt x="11283" y="13510"/>
                  <a:pt x="11246" y="13563"/>
                  <a:pt x="11283" y="13601"/>
                </a:cubicBezTo>
                <a:lnTo>
                  <a:pt x="11299" y="13617"/>
                </a:lnTo>
                <a:cubicBezTo>
                  <a:pt x="11310" y="13628"/>
                  <a:pt x="11322" y="13632"/>
                  <a:pt x="11334" y="13632"/>
                </a:cubicBezTo>
                <a:cubicBezTo>
                  <a:pt x="11375" y="13632"/>
                  <a:pt x="11412" y="13579"/>
                  <a:pt x="11375" y="13541"/>
                </a:cubicBezTo>
                <a:lnTo>
                  <a:pt x="11359" y="13526"/>
                </a:lnTo>
                <a:cubicBezTo>
                  <a:pt x="11348" y="13515"/>
                  <a:pt x="11336" y="13510"/>
                  <a:pt x="11324" y="13510"/>
                </a:cubicBezTo>
                <a:close/>
                <a:moveTo>
                  <a:pt x="20072" y="13484"/>
                </a:moveTo>
                <a:cubicBezTo>
                  <a:pt x="20048" y="13484"/>
                  <a:pt x="20028" y="13500"/>
                  <a:pt x="20020" y="13522"/>
                </a:cubicBezTo>
                <a:cubicBezTo>
                  <a:pt x="20015" y="13536"/>
                  <a:pt x="20009" y="13552"/>
                  <a:pt x="20004" y="13566"/>
                </a:cubicBezTo>
                <a:cubicBezTo>
                  <a:pt x="19994" y="13594"/>
                  <a:pt x="20015" y="13625"/>
                  <a:pt x="20041" y="13632"/>
                </a:cubicBezTo>
                <a:cubicBezTo>
                  <a:pt x="20045" y="13634"/>
                  <a:pt x="20050" y="13634"/>
                  <a:pt x="20054" y="13634"/>
                </a:cubicBezTo>
                <a:cubicBezTo>
                  <a:pt x="20078" y="13634"/>
                  <a:pt x="20099" y="13618"/>
                  <a:pt x="20107" y="13596"/>
                </a:cubicBezTo>
                <a:cubicBezTo>
                  <a:pt x="20112" y="13581"/>
                  <a:pt x="20117" y="13565"/>
                  <a:pt x="20123" y="13551"/>
                </a:cubicBezTo>
                <a:cubicBezTo>
                  <a:pt x="20133" y="13524"/>
                  <a:pt x="20112" y="13492"/>
                  <a:pt x="20086" y="13486"/>
                </a:cubicBezTo>
                <a:cubicBezTo>
                  <a:pt x="20081" y="13484"/>
                  <a:pt x="20076" y="13484"/>
                  <a:pt x="20072" y="13484"/>
                </a:cubicBezTo>
                <a:close/>
                <a:moveTo>
                  <a:pt x="9341" y="13536"/>
                </a:moveTo>
                <a:cubicBezTo>
                  <a:pt x="9313" y="13536"/>
                  <a:pt x="9288" y="13572"/>
                  <a:pt x="9313" y="13597"/>
                </a:cubicBezTo>
                <a:cubicBezTo>
                  <a:pt x="9324" y="13607"/>
                  <a:pt x="9334" y="13617"/>
                  <a:pt x="9344" y="13627"/>
                </a:cubicBezTo>
                <a:cubicBezTo>
                  <a:pt x="9351" y="13634"/>
                  <a:pt x="9359" y="13637"/>
                  <a:pt x="9367" y="13637"/>
                </a:cubicBezTo>
                <a:cubicBezTo>
                  <a:pt x="9395" y="13637"/>
                  <a:pt x="9420" y="13601"/>
                  <a:pt x="9394" y="13577"/>
                </a:cubicBezTo>
                <a:cubicBezTo>
                  <a:pt x="9383" y="13566"/>
                  <a:pt x="9373" y="13557"/>
                  <a:pt x="9364" y="13546"/>
                </a:cubicBezTo>
                <a:cubicBezTo>
                  <a:pt x="9357" y="13539"/>
                  <a:pt x="9349" y="13536"/>
                  <a:pt x="9341" y="13536"/>
                </a:cubicBezTo>
                <a:close/>
                <a:moveTo>
                  <a:pt x="4712" y="13497"/>
                </a:moveTo>
                <a:cubicBezTo>
                  <a:pt x="4691" y="13497"/>
                  <a:pt x="4669" y="13514"/>
                  <a:pt x="4675" y="13540"/>
                </a:cubicBezTo>
                <a:lnTo>
                  <a:pt x="4690" y="13615"/>
                </a:lnTo>
                <a:cubicBezTo>
                  <a:pt x="4694" y="13633"/>
                  <a:pt x="4707" y="13640"/>
                  <a:pt x="4720" y="13640"/>
                </a:cubicBezTo>
                <a:cubicBezTo>
                  <a:pt x="4741" y="13640"/>
                  <a:pt x="4763" y="13623"/>
                  <a:pt x="4758" y="13597"/>
                </a:cubicBezTo>
                <a:lnTo>
                  <a:pt x="4743" y="13522"/>
                </a:lnTo>
                <a:cubicBezTo>
                  <a:pt x="4739" y="13504"/>
                  <a:pt x="4726" y="13497"/>
                  <a:pt x="4712" y="13497"/>
                </a:cubicBezTo>
                <a:close/>
                <a:moveTo>
                  <a:pt x="4464" y="13542"/>
                </a:moveTo>
                <a:cubicBezTo>
                  <a:pt x="4446" y="13542"/>
                  <a:pt x="4428" y="13554"/>
                  <a:pt x="4428" y="13577"/>
                </a:cubicBezTo>
                <a:lnTo>
                  <a:pt x="4428" y="13607"/>
                </a:lnTo>
                <a:cubicBezTo>
                  <a:pt x="4428" y="13630"/>
                  <a:pt x="4446" y="13642"/>
                  <a:pt x="4464" y="13642"/>
                </a:cubicBezTo>
                <a:cubicBezTo>
                  <a:pt x="4481" y="13642"/>
                  <a:pt x="4499" y="13630"/>
                  <a:pt x="4499" y="13607"/>
                </a:cubicBezTo>
                <a:lnTo>
                  <a:pt x="4499" y="13577"/>
                </a:lnTo>
                <a:cubicBezTo>
                  <a:pt x="4499" y="13554"/>
                  <a:pt x="4481" y="13542"/>
                  <a:pt x="4464" y="13542"/>
                </a:cubicBezTo>
                <a:close/>
                <a:moveTo>
                  <a:pt x="3261" y="13537"/>
                </a:moveTo>
                <a:cubicBezTo>
                  <a:pt x="3234" y="13537"/>
                  <a:pt x="3208" y="13554"/>
                  <a:pt x="3208" y="13588"/>
                </a:cubicBezTo>
                <a:lnTo>
                  <a:pt x="3208" y="13604"/>
                </a:lnTo>
                <a:cubicBezTo>
                  <a:pt x="3208" y="13639"/>
                  <a:pt x="3235" y="13657"/>
                  <a:pt x="3261" y="13657"/>
                </a:cubicBezTo>
                <a:cubicBezTo>
                  <a:pt x="3288" y="13657"/>
                  <a:pt x="3315" y="13639"/>
                  <a:pt x="3315" y="13604"/>
                </a:cubicBezTo>
                <a:lnTo>
                  <a:pt x="3315" y="13588"/>
                </a:lnTo>
                <a:cubicBezTo>
                  <a:pt x="3314" y="13554"/>
                  <a:pt x="3287" y="13537"/>
                  <a:pt x="3261" y="13537"/>
                </a:cubicBezTo>
                <a:close/>
                <a:moveTo>
                  <a:pt x="24450" y="13590"/>
                </a:moveTo>
                <a:cubicBezTo>
                  <a:pt x="24404" y="13590"/>
                  <a:pt x="24404" y="13661"/>
                  <a:pt x="24450" y="13661"/>
                </a:cubicBezTo>
                <a:lnTo>
                  <a:pt x="24466" y="13661"/>
                </a:lnTo>
                <a:cubicBezTo>
                  <a:pt x="24466" y="13661"/>
                  <a:pt x="24466" y="13661"/>
                  <a:pt x="24467" y="13661"/>
                </a:cubicBezTo>
                <a:cubicBezTo>
                  <a:pt x="24511" y="13661"/>
                  <a:pt x="24512" y="13590"/>
                  <a:pt x="24466" y="13590"/>
                </a:cubicBezTo>
                <a:close/>
                <a:moveTo>
                  <a:pt x="6393" y="13620"/>
                </a:moveTo>
                <a:cubicBezTo>
                  <a:pt x="6348" y="13620"/>
                  <a:pt x="6348" y="13691"/>
                  <a:pt x="6394" y="13691"/>
                </a:cubicBezTo>
                <a:cubicBezTo>
                  <a:pt x="6440" y="13691"/>
                  <a:pt x="6440" y="13620"/>
                  <a:pt x="6394" y="13620"/>
                </a:cubicBezTo>
                <a:cubicBezTo>
                  <a:pt x="6393" y="13620"/>
                  <a:pt x="6393" y="13620"/>
                  <a:pt x="6393" y="13620"/>
                </a:cubicBezTo>
                <a:close/>
                <a:moveTo>
                  <a:pt x="16132" y="13546"/>
                </a:moveTo>
                <a:cubicBezTo>
                  <a:pt x="16113" y="13546"/>
                  <a:pt x="16096" y="13556"/>
                  <a:pt x="16085" y="13573"/>
                </a:cubicBezTo>
                <a:cubicBezTo>
                  <a:pt x="16075" y="13588"/>
                  <a:pt x="16065" y="13603"/>
                  <a:pt x="16055" y="13618"/>
                </a:cubicBezTo>
                <a:cubicBezTo>
                  <a:pt x="16039" y="13641"/>
                  <a:pt x="16049" y="13676"/>
                  <a:pt x="16075" y="13691"/>
                </a:cubicBezTo>
                <a:cubicBezTo>
                  <a:pt x="16083" y="13696"/>
                  <a:pt x="16092" y="13698"/>
                  <a:pt x="16101" y="13698"/>
                </a:cubicBezTo>
                <a:cubicBezTo>
                  <a:pt x="16119" y="13698"/>
                  <a:pt x="16137" y="13688"/>
                  <a:pt x="16148" y="13671"/>
                </a:cubicBezTo>
                <a:cubicBezTo>
                  <a:pt x="16158" y="13655"/>
                  <a:pt x="16168" y="13641"/>
                  <a:pt x="16178" y="13627"/>
                </a:cubicBezTo>
                <a:cubicBezTo>
                  <a:pt x="16194" y="13603"/>
                  <a:pt x="16184" y="13567"/>
                  <a:pt x="16158" y="13554"/>
                </a:cubicBezTo>
                <a:cubicBezTo>
                  <a:pt x="16150" y="13549"/>
                  <a:pt x="16141" y="13546"/>
                  <a:pt x="16132" y="13546"/>
                </a:cubicBezTo>
                <a:close/>
                <a:moveTo>
                  <a:pt x="23862" y="13618"/>
                </a:moveTo>
                <a:cubicBezTo>
                  <a:pt x="23856" y="13618"/>
                  <a:pt x="23851" y="13619"/>
                  <a:pt x="23846" y="13622"/>
                </a:cubicBezTo>
                <a:cubicBezTo>
                  <a:pt x="23835" y="13627"/>
                  <a:pt x="23826" y="13632"/>
                  <a:pt x="23815" y="13638"/>
                </a:cubicBezTo>
                <a:cubicBezTo>
                  <a:pt x="23780" y="13656"/>
                  <a:pt x="23801" y="13703"/>
                  <a:pt x="23833" y="13703"/>
                </a:cubicBezTo>
                <a:cubicBezTo>
                  <a:pt x="23839" y="13703"/>
                  <a:pt x="23844" y="13701"/>
                  <a:pt x="23850" y="13698"/>
                </a:cubicBezTo>
                <a:cubicBezTo>
                  <a:pt x="23861" y="13693"/>
                  <a:pt x="23870" y="13688"/>
                  <a:pt x="23880" y="13683"/>
                </a:cubicBezTo>
                <a:cubicBezTo>
                  <a:pt x="23916" y="13666"/>
                  <a:pt x="23894" y="13618"/>
                  <a:pt x="23862" y="13618"/>
                </a:cubicBezTo>
                <a:close/>
                <a:moveTo>
                  <a:pt x="5252" y="13572"/>
                </a:moveTo>
                <a:cubicBezTo>
                  <a:pt x="5215" y="13572"/>
                  <a:pt x="5207" y="13618"/>
                  <a:pt x="5231" y="13636"/>
                </a:cubicBezTo>
                <a:cubicBezTo>
                  <a:pt x="5199" y="13649"/>
                  <a:pt x="5204" y="13704"/>
                  <a:pt x="5243" y="13706"/>
                </a:cubicBezTo>
                <a:cubicBezTo>
                  <a:pt x="5280" y="13706"/>
                  <a:pt x="5289" y="13660"/>
                  <a:pt x="5264" y="13641"/>
                </a:cubicBezTo>
                <a:cubicBezTo>
                  <a:pt x="5296" y="13628"/>
                  <a:pt x="5293" y="13572"/>
                  <a:pt x="5252" y="13572"/>
                </a:cubicBezTo>
                <a:close/>
                <a:moveTo>
                  <a:pt x="3893" y="13541"/>
                </a:moveTo>
                <a:cubicBezTo>
                  <a:pt x="3875" y="13541"/>
                  <a:pt x="3858" y="13553"/>
                  <a:pt x="3858" y="13576"/>
                </a:cubicBezTo>
                <a:lnTo>
                  <a:pt x="3858" y="13682"/>
                </a:lnTo>
                <a:cubicBezTo>
                  <a:pt x="3858" y="13705"/>
                  <a:pt x="3875" y="13716"/>
                  <a:pt x="3893" y="13716"/>
                </a:cubicBezTo>
                <a:cubicBezTo>
                  <a:pt x="3910" y="13716"/>
                  <a:pt x="3928" y="13705"/>
                  <a:pt x="3928" y="13682"/>
                </a:cubicBezTo>
                <a:lnTo>
                  <a:pt x="3928" y="13576"/>
                </a:lnTo>
                <a:cubicBezTo>
                  <a:pt x="3928" y="13553"/>
                  <a:pt x="3910" y="13541"/>
                  <a:pt x="3893" y="13541"/>
                </a:cubicBezTo>
                <a:close/>
                <a:moveTo>
                  <a:pt x="14513" y="13620"/>
                </a:moveTo>
                <a:cubicBezTo>
                  <a:pt x="14489" y="13620"/>
                  <a:pt x="14465" y="13646"/>
                  <a:pt x="14480" y="13674"/>
                </a:cubicBezTo>
                <a:cubicBezTo>
                  <a:pt x="14485" y="13685"/>
                  <a:pt x="14491" y="13693"/>
                  <a:pt x="14496" y="13704"/>
                </a:cubicBezTo>
                <a:cubicBezTo>
                  <a:pt x="14502" y="13716"/>
                  <a:pt x="14512" y="13722"/>
                  <a:pt x="14523" y="13722"/>
                </a:cubicBezTo>
                <a:cubicBezTo>
                  <a:pt x="14546" y="13722"/>
                  <a:pt x="14570" y="13696"/>
                  <a:pt x="14557" y="13669"/>
                </a:cubicBezTo>
                <a:cubicBezTo>
                  <a:pt x="14551" y="13659"/>
                  <a:pt x="14546" y="13649"/>
                  <a:pt x="14541" y="13639"/>
                </a:cubicBezTo>
                <a:cubicBezTo>
                  <a:pt x="14534" y="13626"/>
                  <a:pt x="14524" y="13620"/>
                  <a:pt x="14513" y="13620"/>
                </a:cubicBezTo>
                <a:close/>
                <a:moveTo>
                  <a:pt x="21030" y="13654"/>
                </a:moveTo>
                <a:cubicBezTo>
                  <a:pt x="21012" y="13654"/>
                  <a:pt x="20994" y="13665"/>
                  <a:pt x="20994" y="13688"/>
                </a:cubicBezTo>
                <a:lnTo>
                  <a:pt x="20994" y="13704"/>
                </a:lnTo>
                <a:cubicBezTo>
                  <a:pt x="20994" y="13727"/>
                  <a:pt x="21012" y="13738"/>
                  <a:pt x="21030" y="13738"/>
                </a:cubicBezTo>
                <a:cubicBezTo>
                  <a:pt x="21048" y="13738"/>
                  <a:pt x="21065" y="13727"/>
                  <a:pt x="21065" y="13704"/>
                </a:cubicBezTo>
                <a:lnTo>
                  <a:pt x="21065" y="13688"/>
                </a:lnTo>
                <a:cubicBezTo>
                  <a:pt x="21065" y="13665"/>
                  <a:pt x="21048" y="13654"/>
                  <a:pt x="21030" y="13654"/>
                </a:cubicBezTo>
                <a:close/>
                <a:moveTo>
                  <a:pt x="12328" y="13633"/>
                </a:moveTo>
                <a:cubicBezTo>
                  <a:pt x="12258" y="13633"/>
                  <a:pt x="12258" y="13740"/>
                  <a:pt x="12328" y="13740"/>
                </a:cubicBezTo>
                <a:cubicBezTo>
                  <a:pt x="12396" y="13740"/>
                  <a:pt x="12396" y="13633"/>
                  <a:pt x="12328" y="13633"/>
                </a:cubicBezTo>
                <a:close/>
                <a:moveTo>
                  <a:pt x="5655" y="13649"/>
                </a:moveTo>
                <a:cubicBezTo>
                  <a:pt x="5641" y="13649"/>
                  <a:pt x="5629" y="13656"/>
                  <a:pt x="5625" y="13674"/>
                </a:cubicBezTo>
                <a:lnTo>
                  <a:pt x="5609" y="13749"/>
                </a:lnTo>
                <a:cubicBezTo>
                  <a:pt x="5603" y="13775"/>
                  <a:pt x="5626" y="13793"/>
                  <a:pt x="5647" y="13793"/>
                </a:cubicBezTo>
                <a:cubicBezTo>
                  <a:pt x="5661" y="13793"/>
                  <a:pt x="5673" y="13786"/>
                  <a:pt x="5677" y="13769"/>
                </a:cubicBezTo>
                <a:lnTo>
                  <a:pt x="5693" y="13693"/>
                </a:lnTo>
                <a:cubicBezTo>
                  <a:pt x="5699" y="13667"/>
                  <a:pt x="5676" y="13649"/>
                  <a:pt x="5655" y="13649"/>
                </a:cubicBezTo>
                <a:close/>
                <a:moveTo>
                  <a:pt x="5755" y="13710"/>
                </a:moveTo>
                <a:cubicBezTo>
                  <a:pt x="5744" y="13710"/>
                  <a:pt x="5736" y="13714"/>
                  <a:pt x="5729" y="13722"/>
                </a:cubicBezTo>
                <a:cubicBezTo>
                  <a:pt x="5727" y="13722"/>
                  <a:pt x="5726" y="13722"/>
                  <a:pt x="5724" y="13722"/>
                </a:cubicBezTo>
                <a:cubicBezTo>
                  <a:pt x="5690" y="13722"/>
                  <a:pt x="5677" y="13781"/>
                  <a:pt x="5717" y="13793"/>
                </a:cubicBezTo>
                <a:cubicBezTo>
                  <a:pt x="5723" y="13795"/>
                  <a:pt x="5729" y="13796"/>
                  <a:pt x="5735" y="13796"/>
                </a:cubicBezTo>
                <a:cubicBezTo>
                  <a:pt x="5759" y="13796"/>
                  <a:pt x="5779" y="13778"/>
                  <a:pt x="5790" y="13755"/>
                </a:cubicBezTo>
                <a:cubicBezTo>
                  <a:pt x="5797" y="13737"/>
                  <a:pt x="5781" y="13716"/>
                  <a:pt x="5765" y="13711"/>
                </a:cubicBezTo>
                <a:cubicBezTo>
                  <a:pt x="5762" y="13710"/>
                  <a:pt x="5758" y="13710"/>
                  <a:pt x="5755" y="13710"/>
                </a:cubicBezTo>
                <a:close/>
                <a:moveTo>
                  <a:pt x="392" y="13695"/>
                </a:moveTo>
                <a:cubicBezTo>
                  <a:pt x="368" y="13695"/>
                  <a:pt x="344" y="13721"/>
                  <a:pt x="359" y="13749"/>
                </a:cubicBezTo>
                <a:cubicBezTo>
                  <a:pt x="364" y="13759"/>
                  <a:pt x="369" y="13769"/>
                  <a:pt x="374" y="13779"/>
                </a:cubicBezTo>
                <a:cubicBezTo>
                  <a:pt x="381" y="13791"/>
                  <a:pt x="391" y="13797"/>
                  <a:pt x="402" y="13797"/>
                </a:cubicBezTo>
                <a:cubicBezTo>
                  <a:pt x="425" y="13797"/>
                  <a:pt x="449" y="13772"/>
                  <a:pt x="435" y="13743"/>
                </a:cubicBezTo>
                <a:cubicBezTo>
                  <a:pt x="430" y="13734"/>
                  <a:pt x="425" y="13724"/>
                  <a:pt x="419" y="13713"/>
                </a:cubicBezTo>
                <a:cubicBezTo>
                  <a:pt x="413" y="13700"/>
                  <a:pt x="402" y="13695"/>
                  <a:pt x="392" y="13695"/>
                </a:cubicBezTo>
                <a:close/>
                <a:moveTo>
                  <a:pt x="18956" y="13724"/>
                </a:moveTo>
                <a:cubicBezTo>
                  <a:pt x="18938" y="13724"/>
                  <a:pt x="18920" y="13735"/>
                  <a:pt x="18920" y="13758"/>
                </a:cubicBezTo>
                <a:lnTo>
                  <a:pt x="18920" y="13774"/>
                </a:lnTo>
                <a:cubicBezTo>
                  <a:pt x="18920" y="13796"/>
                  <a:pt x="18938" y="13808"/>
                  <a:pt x="18955" y="13808"/>
                </a:cubicBezTo>
                <a:cubicBezTo>
                  <a:pt x="18973" y="13808"/>
                  <a:pt x="18991" y="13796"/>
                  <a:pt x="18991" y="13774"/>
                </a:cubicBezTo>
                <a:lnTo>
                  <a:pt x="18991" y="13758"/>
                </a:lnTo>
                <a:cubicBezTo>
                  <a:pt x="18992" y="13735"/>
                  <a:pt x="18974" y="13724"/>
                  <a:pt x="18956" y="13724"/>
                </a:cubicBezTo>
                <a:close/>
                <a:moveTo>
                  <a:pt x="2719" y="13729"/>
                </a:moveTo>
                <a:cubicBezTo>
                  <a:pt x="2651" y="13729"/>
                  <a:pt x="2650" y="13837"/>
                  <a:pt x="2719" y="13837"/>
                </a:cubicBezTo>
                <a:cubicBezTo>
                  <a:pt x="2789" y="13837"/>
                  <a:pt x="2789" y="13729"/>
                  <a:pt x="2719" y="13729"/>
                </a:cubicBezTo>
                <a:close/>
                <a:moveTo>
                  <a:pt x="4792" y="13783"/>
                </a:moveTo>
                <a:cubicBezTo>
                  <a:pt x="4774" y="13783"/>
                  <a:pt x="4756" y="13795"/>
                  <a:pt x="4756" y="13818"/>
                </a:cubicBezTo>
                <a:lnTo>
                  <a:pt x="4756" y="13834"/>
                </a:lnTo>
                <a:cubicBezTo>
                  <a:pt x="4756" y="13857"/>
                  <a:pt x="4774" y="13868"/>
                  <a:pt x="4792" y="13868"/>
                </a:cubicBezTo>
                <a:cubicBezTo>
                  <a:pt x="4810" y="13868"/>
                  <a:pt x="4828" y="13857"/>
                  <a:pt x="4828" y="13834"/>
                </a:cubicBezTo>
                <a:lnTo>
                  <a:pt x="4828" y="13818"/>
                </a:lnTo>
                <a:cubicBezTo>
                  <a:pt x="4828" y="13795"/>
                  <a:pt x="4810" y="13783"/>
                  <a:pt x="4792" y="13783"/>
                </a:cubicBezTo>
                <a:close/>
                <a:moveTo>
                  <a:pt x="23186" y="13825"/>
                </a:moveTo>
                <a:cubicBezTo>
                  <a:pt x="23183" y="13825"/>
                  <a:pt x="23180" y="13826"/>
                  <a:pt x="23177" y="13826"/>
                </a:cubicBezTo>
                <a:cubicBezTo>
                  <a:pt x="23152" y="13831"/>
                  <a:pt x="23128" y="13838"/>
                  <a:pt x="23103" y="13843"/>
                </a:cubicBezTo>
                <a:cubicBezTo>
                  <a:pt x="23061" y="13853"/>
                  <a:pt x="23074" y="13912"/>
                  <a:pt x="23112" y="13912"/>
                </a:cubicBezTo>
                <a:cubicBezTo>
                  <a:pt x="23115" y="13912"/>
                  <a:pt x="23118" y="13912"/>
                  <a:pt x="23121" y="13911"/>
                </a:cubicBezTo>
                <a:cubicBezTo>
                  <a:pt x="23146" y="13906"/>
                  <a:pt x="23171" y="13900"/>
                  <a:pt x="23196" y="13894"/>
                </a:cubicBezTo>
                <a:cubicBezTo>
                  <a:pt x="23237" y="13885"/>
                  <a:pt x="23224" y="13825"/>
                  <a:pt x="23186" y="13825"/>
                </a:cubicBezTo>
                <a:close/>
                <a:moveTo>
                  <a:pt x="14815" y="13831"/>
                </a:moveTo>
                <a:cubicBezTo>
                  <a:pt x="14810" y="13831"/>
                  <a:pt x="14805" y="13832"/>
                  <a:pt x="14801" y="13832"/>
                </a:cubicBezTo>
                <a:cubicBezTo>
                  <a:pt x="14760" y="13842"/>
                  <a:pt x="14771" y="13901"/>
                  <a:pt x="14810" y="13902"/>
                </a:cubicBezTo>
                <a:cubicBezTo>
                  <a:pt x="14815" y="13912"/>
                  <a:pt x="14827" y="13917"/>
                  <a:pt x="14839" y="13917"/>
                </a:cubicBezTo>
                <a:cubicBezTo>
                  <a:pt x="14845" y="13917"/>
                  <a:pt x="14851" y="13915"/>
                  <a:pt x="14856" y="13912"/>
                </a:cubicBezTo>
                <a:cubicBezTo>
                  <a:pt x="14875" y="13902"/>
                  <a:pt x="14877" y="13881"/>
                  <a:pt x="14870" y="13864"/>
                </a:cubicBezTo>
                <a:cubicBezTo>
                  <a:pt x="14860" y="13841"/>
                  <a:pt x="14838" y="13831"/>
                  <a:pt x="14815" y="13831"/>
                </a:cubicBezTo>
                <a:close/>
                <a:moveTo>
                  <a:pt x="15135" y="13831"/>
                </a:moveTo>
                <a:cubicBezTo>
                  <a:pt x="15125" y="13831"/>
                  <a:pt x="15115" y="13836"/>
                  <a:pt x="15109" y="13849"/>
                </a:cubicBezTo>
                <a:cubicBezTo>
                  <a:pt x="15103" y="13860"/>
                  <a:pt x="15098" y="13869"/>
                  <a:pt x="15093" y="13880"/>
                </a:cubicBezTo>
                <a:cubicBezTo>
                  <a:pt x="15079" y="13908"/>
                  <a:pt x="15103" y="13934"/>
                  <a:pt x="15126" y="13934"/>
                </a:cubicBezTo>
                <a:cubicBezTo>
                  <a:pt x="15137" y="13934"/>
                  <a:pt x="15147" y="13928"/>
                  <a:pt x="15154" y="13915"/>
                </a:cubicBezTo>
                <a:cubicBezTo>
                  <a:pt x="15159" y="13905"/>
                  <a:pt x="15164" y="13895"/>
                  <a:pt x="15169" y="13885"/>
                </a:cubicBezTo>
                <a:cubicBezTo>
                  <a:pt x="15183" y="13857"/>
                  <a:pt x="15158" y="13831"/>
                  <a:pt x="15135" y="13831"/>
                </a:cubicBezTo>
                <a:close/>
                <a:moveTo>
                  <a:pt x="4447" y="13872"/>
                </a:moveTo>
                <a:cubicBezTo>
                  <a:pt x="4429" y="13872"/>
                  <a:pt x="4411" y="13884"/>
                  <a:pt x="4411" y="13907"/>
                </a:cubicBezTo>
                <a:lnTo>
                  <a:pt x="4411" y="13923"/>
                </a:lnTo>
                <a:cubicBezTo>
                  <a:pt x="4411" y="13946"/>
                  <a:pt x="4428" y="13957"/>
                  <a:pt x="4446" y="13957"/>
                </a:cubicBezTo>
                <a:cubicBezTo>
                  <a:pt x="4464" y="13957"/>
                  <a:pt x="4482" y="13946"/>
                  <a:pt x="4482" y="13923"/>
                </a:cubicBezTo>
                <a:lnTo>
                  <a:pt x="4482" y="13907"/>
                </a:lnTo>
                <a:cubicBezTo>
                  <a:pt x="4482" y="13884"/>
                  <a:pt x="4465" y="13872"/>
                  <a:pt x="4447" y="13872"/>
                </a:cubicBezTo>
                <a:close/>
                <a:moveTo>
                  <a:pt x="2192" y="13860"/>
                </a:moveTo>
                <a:cubicBezTo>
                  <a:pt x="2188" y="13860"/>
                  <a:pt x="2183" y="13861"/>
                  <a:pt x="2178" y="13863"/>
                </a:cubicBezTo>
                <a:cubicBezTo>
                  <a:pt x="2163" y="13868"/>
                  <a:pt x="2148" y="13873"/>
                  <a:pt x="2134" y="13879"/>
                </a:cubicBezTo>
                <a:cubicBezTo>
                  <a:pt x="2106" y="13887"/>
                  <a:pt x="2089" y="13915"/>
                  <a:pt x="2098" y="13944"/>
                </a:cubicBezTo>
                <a:cubicBezTo>
                  <a:pt x="2104" y="13965"/>
                  <a:pt x="2125" y="13983"/>
                  <a:pt x="2148" y="13983"/>
                </a:cubicBezTo>
                <a:cubicBezTo>
                  <a:pt x="2153" y="13983"/>
                  <a:pt x="2158" y="13982"/>
                  <a:pt x="2163" y="13980"/>
                </a:cubicBezTo>
                <a:cubicBezTo>
                  <a:pt x="2178" y="13975"/>
                  <a:pt x="2193" y="13970"/>
                  <a:pt x="2208" y="13964"/>
                </a:cubicBezTo>
                <a:cubicBezTo>
                  <a:pt x="2234" y="13955"/>
                  <a:pt x="2252" y="13927"/>
                  <a:pt x="2244" y="13900"/>
                </a:cubicBezTo>
                <a:cubicBezTo>
                  <a:pt x="2237" y="13878"/>
                  <a:pt x="2215" y="13860"/>
                  <a:pt x="2192" y="13860"/>
                </a:cubicBezTo>
                <a:close/>
                <a:moveTo>
                  <a:pt x="17208" y="13851"/>
                </a:moveTo>
                <a:cubicBezTo>
                  <a:pt x="17197" y="13851"/>
                  <a:pt x="17187" y="13857"/>
                  <a:pt x="17181" y="13869"/>
                </a:cubicBezTo>
                <a:cubicBezTo>
                  <a:pt x="17170" y="13889"/>
                  <a:pt x="17162" y="13910"/>
                  <a:pt x="17150" y="13929"/>
                </a:cubicBezTo>
                <a:cubicBezTo>
                  <a:pt x="17137" y="13957"/>
                  <a:pt x="17161" y="13983"/>
                  <a:pt x="17185" y="13983"/>
                </a:cubicBezTo>
                <a:cubicBezTo>
                  <a:pt x="17195" y="13983"/>
                  <a:pt x="17206" y="13978"/>
                  <a:pt x="17212" y="13964"/>
                </a:cubicBezTo>
                <a:cubicBezTo>
                  <a:pt x="17223" y="13945"/>
                  <a:pt x="17232" y="13924"/>
                  <a:pt x="17243" y="13905"/>
                </a:cubicBezTo>
                <a:cubicBezTo>
                  <a:pt x="17256" y="13877"/>
                  <a:pt x="17231" y="13851"/>
                  <a:pt x="17208" y="13851"/>
                </a:cubicBezTo>
                <a:close/>
                <a:moveTo>
                  <a:pt x="8978" y="13849"/>
                </a:moveTo>
                <a:cubicBezTo>
                  <a:pt x="8955" y="13849"/>
                  <a:pt x="8934" y="13865"/>
                  <a:pt x="8926" y="13887"/>
                </a:cubicBezTo>
                <a:cubicBezTo>
                  <a:pt x="8921" y="13903"/>
                  <a:pt x="8915" y="13917"/>
                  <a:pt x="8910" y="13932"/>
                </a:cubicBezTo>
                <a:cubicBezTo>
                  <a:pt x="8902" y="13959"/>
                  <a:pt x="8921" y="13991"/>
                  <a:pt x="8947" y="13997"/>
                </a:cubicBezTo>
                <a:cubicBezTo>
                  <a:pt x="8952" y="13998"/>
                  <a:pt x="8956" y="13999"/>
                  <a:pt x="8961" y="13999"/>
                </a:cubicBezTo>
                <a:cubicBezTo>
                  <a:pt x="8985" y="13999"/>
                  <a:pt x="9005" y="13982"/>
                  <a:pt x="9013" y="13960"/>
                </a:cubicBezTo>
                <a:cubicBezTo>
                  <a:pt x="9018" y="13945"/>
                  <a:pt x="9023" y="13931"/>
                  <a:pt x="9028" y="13916"/>
                </a:cubicBezTo>
                <a:cubicBezTo>
                  <a:pt x="9038" y="13890"/>
                  <a:pt x="9018" y="13859"/>
                  <a:pt x="8992" y="13850"/>
                </a:cubicBezTo>
                <a:cubicBezTo>
                  <a:pt x="8987" y="13849"/>
                  <a:pt x="8983" y="13849"/>
                  <a:pt x="8978" y="13849"/>
                </a:cubicBezTo>
                <a:close/>
                <a:moveTo>
                  <a:pt x="11515" y="13979"/>
                </a:moveTo>
                <a:cubicBezTo>
                  <a:pt x="11469" y="13979"/>
                  <a:pt x="11469" y="14049"/>
                  <a:pt x="11515" y="14049"/>
                </a:cubicBezTo>
                <a:cubicBezTo>
                  <a:pt x="11516" y="14049"/>
                  <a:pt x="11517" y="14049"/>
                  <a:pt x="11517" y="14049"/>
                </a:cubicBezTo>
                <a:cubicBezTo>
                  <a:pt x="11560" y="14049"/>
                  <a:pt x="11560" y="13979"/>
                  <a:pt x="11515" y="13979"/>
                </a:cubicBezTo>
                <a:close/>
                <a:moveTo>
                  <a:pt x="889" y="13908"/>
                </a:moveTo>
                <a:cubicBezTo>
                  <a:pt x="868" y="13908"/>
                  <a:pt x="846" y="13925"/>
                  <a:pt x="852" y="13951"/>
                </a:cubicBezTo>
                <a:cubicBezTo>
                  <a:pt x="857" y="13976"/>
                  <a:pt x="862" y="14001"/>
                  <a:pt x="867" y="14026"/>
                </a:cubicBezTo>
                <a:cubicBezTo>
                  <a:pt x="870" y="14044"/>
                  <a:pt x="883" y="14052"/>
                  <a:pt x="897" y="14052"/>
                </a:cubicBezTo>
                <a:cubicBezTo>
                  <a:pt x="917" y="14052"/>
                  <a:pt x="940" y="14034"/>
                  <a:pt x="935" y="14007"/>
                </a:cubicBezTo>
                <a:cubicBezTo>
                  <a:pt x="931" y="13984"/>
                  <a:pt x="925" y="13958"/>
                  <a:pt x="920" y="13933"/>
                </a:cubicBezTo>
                <a:cubicBezTo>
                  <a:pt x="916" y="13915"/>
                  <a:pt x="903" y="13908"/>
                  <a:pt x="889" y="13908"/>
                </a:cubicBezTo>
                <a:close/>
                <a:moveTo>
                  <a:pt x="21300" y="13984"/>
                </a:moveTo>
                <a:cubicBezTo>
                  <a:pt x="21254" y="13984"/>
                  <a:pt x="21254" y="14055"/>
                  <a:pt x="21300" y="14055"/>
                </a:cubicBezTo>
                <a:cubicBezTo>
                  <a:pt x="21345" y="14055"/>
                  <a:pt x="21345" y="13984"/>
                  <a:pt x="21300" y="13984"/>
                </a:cubicBezTo>
                <a:close/>
                <a:moveTo>
                  <a:pt x="10014" y="13960"/>
                </a:moveTo>
                <a:cubicBezTo>
                  <a:pt x="9987" y="13960"/>
                  <a:pt x="9963" y="13997"/>
                  <a:pt x="9988" y="14021"/>
                </a:cubicBezTo>
                <a:lnTo>
                  <a:pt x="10018" y="14051"/>
                </a:lnTo>
                <a:cubicBezTo>
                  <a:pt x="10026" y="14059"/>
                  <a:pt x="10034" y="14062"/>
                  <a:pt x="10042" y="14062"/>
                </a:cubicBezTo>
                <a:cubicBezTo>
                  <a:pt x="10068" y="14062"/>
                  <a:pt x="10092" y="14026"/>
                  <a:pt x="10068" y="14001"/>
                </a:cubicBezTo>
                <a:lnTo>
                  <a:pt x="10037" y="13971"/>
                </a:lnTo>
                <a:cubicBezTo>
                  <a:pt x="10030" y="13963"/>
                  <a:pt x="10022" y="13960"/>
                  <a:pt x="10014" y="13960"/>
                </a:cubicBezTo>
                <a:close/>
                <a:moveTo>
                  <a:pt x="14028" y="13995"/>
                </a:moveTo>
                <a:cubicBezTo>
                  <a:pt x="13983" y="13995"/>
                  <a:pt x="13983" y="14065"/>
                  <a:pt x="14028" y="14065"/>
                </a:cubicBezTo>
                <a:cubicBezTo>
                  <a:pt x="14074" y="14065"/>
                  <a:pt x="14074" y="13995"/>
                  <a:pt x="14028" y="13995"/>
                </a:cubicBezTo>
                <a:close/>
                <a:moveTo>
                  <a:pt x="8302" y="13939"/>
                </a:moveTo>
                <a:cubicBezTo>
                  <a:pt x="8274" y="13939"/>
                  <a:pt x="8250" y="13976"/>
                  <a:pt x="8275" y="14000"/>
                </a:cubicBezTo>
                <a:cubicBezTo>
                  <a:pt x="8295" y="14020"/>
                  <a:pt x="8315" y="14041"/>
                  <a:pt x="8336" y="14060"/>
                </a:cubicBezTo>
                <a:cubicBezTo>
                  <a:pt x="8344" y="14068"/>
                  <a:pt x="8352" y="14071"/>
                  <a:pt x="8360" y="14071"/>
                </a:cubicBezTo>
                <a:cubicBezTo>
                  <a:pt x="8387" y="14071"/>
                  <a:pt x="8410" y="14035"/>
                  <a:pt x="8385" y="14011"/>
                </a:cubicBezTo>
                <a:cubicBezTo>
                  <a:pt x="8365" y="13991"/>
                  <a:pt x="8346" y="13970"/>
                  <a:pt x="8326" y="13950"/>
                </a:cubicBezTo>
                <a:cubicBezTo>
                  <a:pt x="8318" y="13943"/>
                  <a:pt x="8310" y="13939"/>
                  <a:pt x="8302" y="13939"/>
                </a:cubicBezTo>
                <a:close/>
                <a:moveTo>
                  <a:pt x="10705" y="13974"/>
                </a:moveTo>
                <a:cubicBezTo>
                  <a:pt x="10634" y="13974"/>
                  <a:pt x="10634" y="14081"/>
                  <a:pt x="10705" y="14081"/>
                </a:cubicBezTo>
                <a:cubicBezTo>
                  <a:pt x="10773" y="14081"/>
                  <a:pt x="10773" y="13974"/>
                  <a:pt x="10705" y="13974"/>
                </a:cubicBezTo>
                <a:close/>
                <a:moveTo>
                  <a:pt x="18384" y="13972"/>
                </a:moveTo>
                <a:cubicBezTo>
                  <a:pt x="18375" y="13972"/>
                  <a:pt x="18366" y="13975"/>
                  <a:pt x="18357" y="13979"/>
                </a:cubicBezTo>
                <a:cubicBezTo>
                  <a:pt x="18347" y="13984"/>
                  <a:pt x="18337" y="13990"/>
                  <a:pt x="18327" y="13995"/>
                </a:cubicBezTo>
                <a:cubicBezTo>
                  <a:pt x="18301" y="14007"/>
                  <a:pt x="18294" y="14043"/>
                  <a:pt x="18307" y="14068"/>
                </a:cubicBezTo>
                <a:cubicBezTo>
                  <a:pt x="18318" y="14086"/>
                  <a:pt x="18335" y="14094"/>
                  <a:pt x="18353" y="14094"/>
                </a:cubicBezTo>
                <a:cubicBezTo>
                  <a:pt x="18362" y="14094"/>
                  <a:pt x="18372" y="14092"/>
                  <a:pt x="18380" y="14088"/>
                </a:cubicBezTo>
                <a:cubicBezTo>
                  <a:pt x="18391" y="14083"/>
                  <a:pt x="18400" y="14078"/>
                  <a:pt x="18411" y="14072"/>
                </a:cubicBezTo>
                <a:cubicBezTo>
                  <a:pt x="18437" y="14059"/>
                  <a:pt x="18443" y="14023"/>
                  <a:pt x="18431" y="13999"/>
                </a:cubicBezTo>
                <a:cubicBezTo>
                  <a:pt x="18420" y="13982"/>
                  <a:pt x="18403" y="13972"/>
                  <a:pt x="18384" y="13972"/>
                </a:cubicBezTo>
                <a:close/>
                <a:moveTo>
                  <a:pt x="20638" y="14060"/>
                </a:moveTo>
                <a:cubicBezTo>
                  <a:pt x="20615" y="14060"/>
                  <a:pt x="20615" y="14095"/>
                  <a:pt x="20638" y="14095"/>
                </a:cubicBezTo>
                <a:cubicBezTo>
                  <a:pt x="20661" y="14095"/>
                  <a:pt x="20661" y="14060"/>
                  <a:pt x="20638" y="14060"/>
                </a:cubicBezTo>
                <a:close/>
                <a:moveTo>
                  <a:pt x="19377" y="13996"/>
                </a:moveTo>
                <a:cubicBezTo>
                  <a:pt x="19350" y="13996"/>
                  <a:pt x="19325" y="14031"/>
                  <a:pt x="19350" y="14057"/>
                </a:cubicBezTo>
                <a:cubicBezTo>
                  <a:pt x="19362" y="14067"/>
                  <a:pt x="19370" y="14078"/>
                  <a:pt x="19380" y="14086"/>
                </a:cubicBezTo>
                <a:cubicBezTo>
                  <a:pt x="19387" y="14094"/>
                  <a:pt x="19395" y="14097"/>
                  <a:pt x="19403" y="14097"/>
                </a:cubicBezTo>
                <a:cubicBezTo>
                  <a:pt x="19430" y="14097"/>
                  <a:pt x="19453" y="14062"/>
                  <a:pt x="19429" y="14037"/>
                </a:cubicBezTo>
                <a:cubicBezTo>
                  <a:pt x="19420" y="14026"/>
                  <a:pt x="19410" y="14016"/>
                  <a:pt x="19401" y="14006"/>
                </a:cubicBezTo>
                <a:cubicBezTo>
                  <a:pt x="19393" y="13999"/>
                  <a:pt x="19385" y="13996"/>
                  <a:pt x="19377" y="13996"/>
                </a:cubicBezTo>
                <a:close/>
                <a:moveTo>
                  <a:pt x="6305" y="14013"/>
                </a:moveTo>
                <a:cubicBezTo>
                  <a:pt x="6291" y="14013"/>
                  <a:pt x="6276" y="14021"/>
                  <a:pt x="6270" y="14038"/>
                </a:cubicBezTo>
                <a:cubicBezTo>
                  <a:pt x="6265" y="14054"/>
                  <a:pt x="6260" y="14068"/>
                  <a:pt x="6254" y="14082"/>
                </a:cubicBezTo>
                <a:cubicBezTo>
                  <a:pt x="6246" y="14109"/>
                  <a:pt x="6268" y="14126"/>
                  <a:pt x="6290" y="14126"/>
                </a:cubicBezTo>
                <a:cubicBezTo>
                  <a:pt x="6303" y="14126"/>
                  <a:pt x="6317" y="14119"/>
                  <a:pt x="6323" y="14102"/>
                </a:cubicBezTo>
                <a:cubicBezTo>
                  <a:pt x="6328" y="14086"/>
                  <a:pt x="6333" y="14071"/>
                  <a:pt x="6338" y="14058"/>
                </a:cubicBezTo>
                <a:cubicBezTo>
                  <a:pt x="6348" y="14031"/>
                  <a:pt x="6327" y="14013"/>
                  <a:pt x="6305" y="14013"/>
                </a:cubicBezTo>
                <a:close/>
                <a:moveTo>
                  <a:pt x="4956" y="14053"/>
                </a:moveTo>
                <a:cubicBezTo>
                  <a:pt x="4948" y="14053"/>
                  <a:pt x="4940" y="14057"/>
                  <a:pt x="4932" y="14064"/>
                </a:cubicBezTo>
                <a:lnTo>
                  <a:pt x="4917" y="14080"/>
                </a:lnTo>
                <a:cubicBezTo>
                  <a:pt x="4892" y="14105"/>
                  <a:pt x="4916" y="14141"/>
                  <a:pt x="4943" y="14141"/>
                </a:cubicBezTo>
                <a:cubicBezTo>
                  <a:pt x="4951" y="14141"/>
                  <a:pt x="4959" y="14137"/>
                  <a:pt x="4966" y="14130"/>
                </a:cubicBezTo>
                <a:lnTo>
                  <a:pt x="4982" y="14114"/>
                </a:lnTo>
                <a:cubicBezTo>
                  <a:pt x="5007" y="14088"/>
                  <a:pt x="4984" y="14053"/>
                  <a:pt x="4956" y="14053"/>
                </a:cubicBezTo>
                <a:close/>
                <a:moveTo>
                  <a:pt x="7701" y="14011"/>
                </a:moveTo>
                <a:cubicBezTo>
                  <a:pt x="7660" y="14011"/>
                  <a:pt x="7624" y="14065"/>
                  <a:pt x="7660" y="14102"/>
                </a:cubicBezTo>
                <a:cubicBezTo>
                  <a:pt x="7671" y="14112"/>
                  <a:pt x="7679" y="14123"/>
                  <a:pt x="7689" y="14132"/>
                </a:cubicBezTo>
                <a:cubicBezTo>
                  <a:pt x="7699" y="14144"/>
                  <a:pt x="7712" y="14149"/>
                  <a:pt x="7724" y="14149"/>
                </a:cubicBezTo>
                <a:cubicBezTo>
                  <a:pt x="7764" y="14149"/>
                  <a:pt x="7801" y="14095"/>
                  <a:pt x="7765" y="14058"/>
                </a:cubicBezTo>
                <a:cubicBezTo>
                  <a:pt x="7756" y="14048"/>
                  <a:pt x="7746" y="14038"/>
                  <a:pt x="7736" y="14027"/>
                </a:cubicBezTo>
                <a:cubicBezTo>
                  <a:pt x="7725" y="14016"/>
                  <a:pt x="7713" y="14011"/>
                  <a:pt x="7701" y="14011"/>
                </a:cubicBezTo>
                <a:close/>
                <a:moveTo>
                  <a:pt x="270" y="14224"/>
                </a:moveTo>
                <a:cubicBezTo>
                  <a:pt x="257" y="14224"/>
                  <a:pt x="245" y="14242"/>
                  <a:pt x="257" y="14254"/>
                </a:cubicBezTo>
                <a:lnTo>
                  <a:pt x="302" y="14299"/>
                </a:lnTo>
                <a:cubicBezTo>
                  <a:pt x="306" y="14302"/>
                  <a:pt x="310" y="14304"/>
                  <a:pt x="314" y="14304"/>
                </a:cubicBezTo>
                <a:cubicBezTo>
                  <a:pt x="327" y="14304"/>
                  <a:pt x="340" y="14286"/>
                  <a:pt x="327" y="14274"/>
                </a:cubicBezTo>
                <a:lnTo>
                  <a:pt x="282" y="14230"/>
                </a:lnTo>
                <a:cubicBezTo>
                  <a:pt x="278" y="14226"/>
                  <a:pt x="274" y="14224"/>
                  <a:pt x="270" y="14224"/>
                </a:cubicBezTo>
                <a:close/>
              </a:path>
            </a:pathLst>
          </a:custGeom>
          <a:solidFill>
            <a:srgbClr val="FFFFFF">
              <a:alpha val="195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4" name="Google Shape;44;p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5" name="Google Shape;45;p4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2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/>
            </a:lvl2pPr>
            <a:lvl3pPr marL="1828754" lvl="2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/>
            </a:lvl3pPr>
            <a:lvl4pPr marL="2438339" lvl="3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/>
            </a:lvl4pPr>
            <a:lvl5pPr marL="3047924" lvl="4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/>
            </a:lvl5pPr>
            <a:lvl6pPr marL="3657509" lvl="5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/>
            </a:lvl6pPr>
            <a:lvl7pPr marL="4267093" lvl="6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/>
            </a:lvl7pPr>
            <a:lvl8pPr marL="4876678" lvl="7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/>
            </a:lvl8pPr>
            <a:lvl9pPr marL="5486263" lvl="8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Google Shape;46;p4"/>
          <p:cNvSpPr/>
          <p:nvPr/>
        </p:nvSpPr>
        <p:spPr>
          <a:xfrm>
            <a:off x="9700333" y="1"/>
            <a:ext cx="2491683" cy="3189508"/>
          </a:xfrm>
          <a:custGeom>
            <a:avLst/>
            <a:gdLst/>
            <a:ahLst/>
            <a:cxnLst/>
            <a:rect l="l" t="t" r="r" b="b"/>
            <a:pathLst>
              <a:path w="13040" h="16692" extrusionOk="0">
                <a:moveTo>
                  <a:pt x="7" y="0"/>
                </a:moveTo>
                <a:lnTo>
                  <a:pt x="0" y="5"/>
                </a:lnTo>
                <a:cubicBezTo>
                  <a:pt x="5" y="11"/>
                  <a:pt x="463" y="666"/>
                  <a:pt x="1444" y="1238"/>
                </a:cubicBezTo>
                <a:cubicBezTo>
                  <a:pt x="2020" y="1573"/>
                  <a:pt x="2661" y="1817"/>
                  <a:pt x="3351" y="1958"/>
                </a:cubicBezTo>
                <a:cubicBezTo>
                  <a:pt x="3835" y="2059"/>
                  <a:pt x="4344" y="2109"/>
                  <a:pt x="4873" y="2109"/>
                </a:cubicBezTo>
                <a:cubicBezTo>
                  <a:pt x="5283" y="2109"/>
                  <a:pt x="5706" y="2079"/>
                  <a:pt x="6138" y="2018"/>
                </a:cubicBezTo>
                <a:cubicBezTo>
                  <a:pt x="6663" y="1945"/>
                  <a:pt x="7150" y="1909"/>
                  <a:pt x="7597" y="1909"/>
                </a:cubicBezTo>
                <a:cubicBezTo>
                  <a:pt x="9040" y="1909"/>
                  <a:pt x="10080" y="2286"/>
                  <a:pt x="10701" y="3036"/>
                </a:cubicBezTo>
                <a:cubicBezTo>
                  <a:pt x="11113" y="3536"/>
                  <a:pt x="11334" y="4202"/>
                  <a:pt x="11356" y="5019"/>
                </a:cubicBezTo>
                <a:cubicBezTo>
                  <a:pt x="11380" y="5861"/>
                  <a:pt x="11193" y="6872"/>
                  <a:pt x="10801" y="8026"/>
                </a:cubicBezTo>
                <a:cubicBezTo>
                  <a:pt x="10380" y="9270"/>
                  <a:pt x="10107" y="10305"/>
                  <a:pt x="9963" y="11194"/>
                </a:cubicBezTo>
                <a:cubicBezTo>
                  <a:pt x="9809" y="12158"/>
                  <a:pt x="9806" y="12963"/>
                  <a:pt x="9955" y="13655"/>
                </a:cubicBezTo>
                <a:cubicBezTo>
                  <a:pt x="10109" y="14378"/>
                  <a:pt x="10427" y="14971"/>
                  <a:pt x="10927" y="15468"/>
                </a:cubicBezTo>
                <a:cubicBezTo>
                  <a:pt x="11436" y="15976"/>
                  <a:pt x="12126" y="16375"/>
                  <a:pt x="13037" y="16692"/>
                </a:cubicBezTo>
                <a:lnTo>
                  <a:pt x="13040" y="16682"/>
                </a:lnTo>
                <a:cubicBezTo>
                  <a:pt x="11249" y="16061"/>
                  <a:pt x="10272" y="15097"/>
                  <a:pt x="9962" y="13652"/>
                </a:cubicBezTo>
                <a:cubicBezTo>
                  <a:pt x="9678" y="12326"/>
                  <a:pt x="9940" y="10593"/>
                  <a:pt x="10809" y="8028"/>
                </a:cubicBezTo>
                <a:cubicBezTo>
                  <a:pt x="11201" y="6873"/>
                  <a:pt x="11388" y="5861"/>
                  <a:pt x="11365" y="5018"/>
                </a:cubicBezTo>
                <a:cubicBezTo>
                  <a:pt x="11343" y="4200"/>
                  <a:pt x="11121" y="3531"/>
                  <a:pt x="10707" y="3031"/>
                </a:cubicBezTo>
                <a:cubicBezTo>
                  <a:pt x="10299" y="2539"/>
                  <a:pt x="9701" y="2201"/>
                  <a:pt x="8928" y="2033"/>
                </a:cubicBezTo>
                <a:cubicBezTo>
                  <a:pt x="8530" y="1946"/>
                  <a:pt x="8083" y="1902"/>
                  <a:pt x="7591" y="1902"/>
                </a:cubicBezTo>
                <a:cubicBezTo>
                  <a:pt x="7143" y="1902"/>
                  <a:pt x="6657" y="1938"/>
                  <a:pt x="6137" y="2011"/>
                </a:cubicBezTo>
                <a:cubicBezTo>
                  <a:pt x="5693" y="2073"/>
                  <a:pt x="5276" y="2100"/>
                  <a:pt x="4886" y="2100"/>
                </a:cubicBezTo>
                <a:cubicBezTo>
                  <a:pt x="3311" y="2100"/>
                  <a:pt x="2173" y="1655"/>
                  <a:pt x="1447" y="1231"/>
                </a:cubicBezTo>
                <a:cubicBezTo>
                  <a:pt x="469" y="660"/>
                  <a:pt x="11" y="7"/>
                  <a:pt x="7" y="0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47" name="Google Shape;47;p4"/>
          <p:cNvGrpSpPr/>
          <p:nvPr/>
        </p:nvGrpSpPr>
        <p:grpSpPr>
          <a:xfrm rot="-5400000" flipH="1">
            <a:off x="1241041" y="3706583"/>
            <a:ext cx="1910376" cy="4392459"/>
            <a:chOff x="7227671" y="11"/>
            <a:chExt cx="1915484" cy="4404203"/>
          </a:xfrm>
        </p:grpSpPr>
        <p:sp>
          <p:nvSpPr>
            <p:cNvPr id="48" name="Google Shape;48;p4"/>
            <p:cNvSpPr/>
            <p:nvPr/>
          </p:nvSpPr>
          <p:spPr>
            <a:xfrm>
              <a:off x="7471853" y="422"/>
              <a:ext cx="1671303" cy="4112309"/>
            </a:xfrm>
            <a:custGeom>
              <a:avLst/>
              <a:gdLst/>
              <a:ahLst/>
              <a:cxnLst/>
              <a:rect l="l" t="t" r="r" b="b"/>
              <a:pathLst>
                <a:path w="11873" h="29214" extrusionOk="0">
                  <a:moveTo>
                    <a:pt x="274" y="1"/>
                  </a:moveTo>
                  <a:cubicBezTo>
                    <a:pt x="274" y="1"/>
                    <a:pt x="0" y="2214"/>
                    <a:pt x="4493" y="2489"/>
                  </a:cubicBezTo>
                  <a:cubicBezTo>
                    <a:pt x="8986" y="2764"/>
                    <a:pt x="11277" y="8349"/>
                    <a:pt x="9170" y="14175"/>
                  </a:cubicBezTo>
                  <a:cubicBezTo>
                    <a:pt x="7061" y="20000"/>
                    <a:pt x="7882" y="28800"/>
                    <a:pt x="11872" y="29213"/>
                  </a:cubicBezTo>
                  <a:lnTo>
                    <a:pt x="11872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" name="Google Shape;49;p4"/>
            <p:cNvSpPr/>
            <p:nvPr/>
          </p:nvSpPr>
          <p:spPr>
            <a:xfrm>
              <a:off x="7227671" y="11"/>
              <a:ext cx="1909654" cy="4404203"/>
            </a:xfrm>
            <a:custGeom>
              <a:avLst/>
              <a:gdLst/>
              <a:ahLst/>
              <a:cxnLst/>
              <a:rect l="l" t="t" r="r" b="b"/>
              <a:pathLst>
                <a:path w="12890" h="29728" extrusionOk="0">
                  <a:moveTo>
                    <a:pt x="66" y="1"/>
                  </a:moveTo>
                  <a:lnTo>
                    <a:pt x="66" y="1"/>
                  </a:lnTo>
                  <a:cubicBezTo>
                    <a:pt x="63" y="22"/>
                    <a:pt x="0" y="535"/>
                    <a:pt x="472" y="1107"/>
                  </a:cubicBezTo>
                  <a:cubicBezTo>
                    <a:pt x="953" y="1690"/>
                    <a:pt x="2086" y="2417"/>
                    <a:pt x="4747" y="2568"/>
                  </a:cubicBezTo>
                  <a:cubicBezTo>
                    <a:pt x="6719" y="2679"/>
                    <a:pt x="8402" y="3670"/>
                    <a:pt x="9486" y="5361"/>
                  </a:cubicBezTo>
                  <a:cubicBezTo>
                    <a:pt x="11012" y="7744"/>
                    <a:pt x="11157" y="11122"/>
                    <a:pt x="9871" y="14397"/>
                  </a:cubicBezTo>
                  <a:cubicBezTo>
                    <a:pt x="9040" y="16514"/>
                    <a:pt x="8598" y="19060"/>
                    <a:pt x="8627" y="21565"/>
                  </a:cubicBezTo>
                  <a:cubicBezTo>
                    <a:pt x="8656" y="24097"/>
                    <a:pt x="9168" y="26301"/>
                    <a:pt x="10069" y="27767"/>
                  </a:cubicBezTo>
                  <a:cubicBezTo>
                    <a:pt x="10801" y="28959"/>
                    <a:pt x="11747" y="29618"/>
                    <a:pt x="12879" y="29727"/>
                  </a:cubicBezTo>
                  <a:lnTo>
                    <a:pt x="12890" y="29659"/>
                  </a:lnTo>
                  <a:cubicBezTo>
                    <a:pt x="11780" y="29553"/>
                    <a:pt x="10852" y="28905"/>
                    <a:pt x="10131" y="27732"/>
                  </a:cubicBezTo>
                  <a:cubicBezTo>
                    <a:pt x="9238" y="26275"/>
                    <a:pt x="8730" y="24086"/>
                    <a:pt x="8699" y="21565"/>
                  </a:cubicBezTo>
                  <a:cubicBezTo>
                    <a:pt x="8669" y="19069"/>
                    <a:pt x="9109" y="16533"/>
                    <a:pt x="9938" y="14423"/>
                  </a:cubicBezTo>
                  <a:cubicBezTo>
                    <a:pt x="11231" y="11127"/>
                    <a:pt x="11087" y="7727"/>
                    <a:pt x="9547" y="5324"/>
                  </a:cubicBezTo>
                  <a:cubicBezTo>
                    <a:pt x="8450" y="3615"/>
                    <a:pt x="6748" y="2611"/>
                    <a:pt x="4752" y="2499"/>
                  </a:cubicBezTo>
                  <a:cubicBezTo>
                    <a:pt x="2119" y="2349"/>
                    <a:pt x="1002" y="1637"/>
                    <a:pt x="528" y="1065"/>
                  </a:cubicBezTo>
                  <a:cubicBezTo>
                    <a:pt x="74" y="517"/>
                    <a:pt x="133" y="14"/>
                    <a:pt x="135" y="9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50" name="Google Shape;50;p4"/>
          <p:cNvGrpSpPr/>
          <p:nvPr/>
        </p:nvGrpSpPr>
        <p:grpSpPr>
          <a:xfrm rot="8944367">
            <a:off x="11459335" y="6433430"/>
            <a:ext cx="411013" cy="411013"/>
            <a:chOff x="1305050" y="4077300"/>
            <a:chExt cx="148900" cy="148900"/>
          </a:xfrm>
        </p:grpSpPr>
        <p:sp>
          <p:nvSpPr>
            <p:cNvPr id="51" name="Google Shape;51;p4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" name="Google Shape;52;p4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53" name="Google Shape;53;p4"/>
          <p:cNvGrpSpPr/>
          <p:nvPr/>
        </p:nvGrpSpPr>
        <p:grpSpPr>
          <a:xfrm rot="8944332">
            <a:off x="10463192" y="6508750"/>
            <a:ext cx="260393" cy="260367"/>
            <a:chOff x="1305050" y="4077300"/>
            <a:chExt cx="148900" cy="148900"/>
          </a:xfrm>
        </p:grpSpPr>
        <p:sp>
          <p:nvSpPr>
            <p:cNvPr id="54" name="Google Shape;54;p4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" name="Google Shape;55;p4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56" name="Google Shape;56;p4"/>
          <p:cNvGrpSpPr/>
          <p:nvPr/>
        </p:nvGrpSpPr>
        <p:grpSpPr>
          <a:xfrm rot="8944332">
            <a:off x="11921906" y="6040490"/>
            <a:ext cx="260393" cy="260367"/>
            <a:chOff x="1305050" y="4077300"/>
            <a:chExt cx="148900" cy="148900"/>
          </a:xfrm>
        </p:grpSpPr>
        <p:sp>
          <p:nvSpPr>
            <p:cNvPr id="57" name="Google Shape;57;p4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" name="Google Shape;58;p4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  <p:extLst>
      <p:ext uri="{BB962C8B-B14F-4D97-AF65-F5344CB8AC3E}">
        <p14:creationId xmlns:p14="http://schemas.microsoft.com/office/powerpoint/2010/main" val="2954832331"/>
      </p:ext>
    </p:extLst>
  </p:cSld>
  <p:clrMapOvr>
    <a:masterClrMapping/>
  </p:clrMapOvr>
  <p:hf hdr="0" ftr="0" dt="0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0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6" name="Google Shape;1006;p5"/>
          <p:cNvGrpSpPr/>
          <p:nvPr/>
        </p:nvGrpSpPr>
        <p:grpSpPr>
          <a:xfrm>
            <a:off x="17451" y="-215"/>
            <a:ext cx="12157100" cy="6858033"/>
            <a:chOff x="13088" y="-162"/>
            <a:chExt cx="9117825" cy="5143525"/>
          </a:xfrm>
        </p:grpSpPr>
        <p:sp>
          <p:nvSpPr>
            <p:cNvPr id="1007" name="Google Shape;1007;p5"/>
            <p:cNvSpPr/>
            <p:nvPr/>
          </p:nvSpPr>
          <p:spPr>
            <a:xfrm>
              <a:off x="903176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08" name="Google Shape;1008;p5"/>
            <p:cNvSpPr/>
            <p:nvPr/>
          </p:nvSpPr>
          <p:spPr>
            <a:xfrm>
              <a:off x="851353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13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09" name="Google Shape;1009;p5"/>
            <p:cNvSpPr/>
            <p:nvPr/>
          </p:nvSpPr>
          <p:spPr>
            <a:xfrm>
              <a:off x="886953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10" name="Google Shape;1010;p5"/>
            <p:cNvSpPr/>
            <p:nvPr/>
          </p:nvSpPr>
          <p:spPr>
            <a:xfrm>
              <a:off x="885883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11" name="Google Shape;1011;p5"/>
            <p:cNvSpPr/>
            <p:nvPr/>
          </p:nvSpPr>
          <p:spPr>
            <a:xfrm>
              <a:off x="8679638" y="102538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989" y="96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1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12" name="Google Shape;1012;p5"/>
            <p:cNvSpPr/>
            <p:nvPr/>
          </p:nvSpPr>
          <p:spPr>
            <a:xfrm>
              <a:off x="8266188" y="-162"/>
              <a:ext cx="106900" cy="151250"/>
            </a:xfrm>
            <a:custGeom>
              <a:avLst/>
              <a:gdLst/>
              <a:ahLst/>
              <a:cxnLst/>
              <a:rect l="l" t="t" r="r" b="b"/>
              <a:pathLst>
                <a:path w="4276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2" y="2001"/>
                  </a:lnTo>
                  <a:lnTo>
                    <a:pt x="1989" y="3894"/>
                  </a:lnTo>
                  <a:lnTo>
                    <a:pt x="120" y="4073"/>
                  </a:lnTo>
                  <a:lnTo>
                    <a:pt x="1" y="6037"/>
                  </a:lnTo>
                  <a:lnTo>
                    <a:pt x="144" y="6049"/>
                  </a:lnTo>
                  <a:lnTo>
                    <a:pt x="263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13" name="Google Shape;1013;p5"/>
            <p:cNvSpPr/>
            <p:nvPr/>
          </p:nvSpPr>
          <p:spPr>
            <a:xfrm>
              <a:off x="9031763" y="8752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5"/>
                  </a:moveTo>
                  <a:cubicBezTo>
                    <a:pt x="1382" y="95"/>
                    <a:pt x="1763" y="464"/>
                    <a:pt x="1763" y="941"/>
                  </a:cubicBezTo>
                  <a:cubicBezTo>
                    <a:pt x="1763" y="1417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4"/>
                    <a:pt x="465" y="95"/>
                    <a:pt x="929" y="95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14" name="Google Shape;1014;p5"/>
            <p:cNvSpPr/>
            <p:nvPr/>
          </p:nvSpPr>
          <p:spPr>
            <a:xfrm>
              <a:off x="867041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703"/>
                    <a:pt x="203" y="893"/>
                    <a:pt x="441" y="893"/>
                  </a:cubicBezTo>
                  <a:cubicBezTo>
                    <a:pt x="679" y="893"/>
                    <a:pt x="870" y="703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15" name="Google Shape;1015;p5"/>
            <p:cNvSpPr/>
            <p:nvPr/>
          </p:nvSpPr>
          <p:spPr>
            <a:xfrm>
              <a:off x="8513538" y="98181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0"/>
                  </a:moveTo>
                  <a:cubicBezTo>
                    <a:pt x="227" y="0"/>
                    <a:pt x="1" y="227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87" y="1036"/>
                    <a:pt x="1013" y="798"/>
                    <a:pt x="1013" y="512"/>
                  </a:cubicBezTo>
                  <a:cubicBezTo>
                    <a:pt x="1013" y="227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16" name="Google Shape;1016;p5"/>
            <p:cNvSpPr/>
            <p:nvPr/>
          </p:nvSpPr>
          <p:spPr>
            <a:xfrm>
              <a:off x="8869538" y="9812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17" name="Google Shape;1017;p5"/>
            <p:cNvSpPr/>
            <p:nvPr/>
          </p:nvSpPr>
          <p:spPr>
            <a:xfrm>
              <a:off x="8858838" y="788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18" name="Google Shape;1018;p5"/>
            <p:cNvSpPr/>
            <p:nvPr/>
          </p:nvSpPr>
          <p:spPr>
            <a:xfrm>
              <a:off x="8457588" y="6305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1" y="191"/>
                    <a:pt x="1" y="441"/>
                  </a:cubicBezTo>
                  <a:cubicBezTo>
                    <a:pt x="1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191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19" name="Google Shape;1019;p5"/>
            <p:cNvSpPr/>
            <p:nvPr/>
          </p:nvSpPr>
          <p:spPr>
            <a:xfrm>
              <a:off x="8910913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53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20" name="Google Shape;1020;p5"/>
            <p:cNvSpPr/>
            <p:nvPr/>
          </p:nvSpPr>
          <p:spPr>
            <a:xfrm>
              <a:off x="8679638" y="871388"/>
              <a:ext cx="49725" cy="50025"/>
            </a:xfrm>
            <a:custGeom>
              <a:avLst/>
              <a:gdLst/>
              <a:ahLst/>
              <a:cxnLst/>
              <a:rect l="l" t="t" r="r" b="b"/>
              <a:pathLst>
                <a:path w="1989" h="2001" extrusionOk="0">
                  <a:moveTo>
                    <a:pt x="989" y="107"/>
                  </a:moveTo>
                  <a:cubicBezTo>
                    <a:pt x="1489" y="107"/>
                    <a:pt x="1870" y="512"/>
                    <a:pt x="1870" y="1000"/>
                  </a:cubicBezTo>
                  <a:cubicBezTo>
                    <a:pt x="1870" y="1500"/>
                    <a:pt x="1465" y="1893"/>
                    <a:pt x="989" y="1893"/>
                  </a:cubicBezTo>
                  <a:cubicBezTo>
                    <a:pt x="513" y="1893"/>
                    <a:pt x="120" y="1500"/>
                    <a:pt x="120" y="1000"/>
                  </a:cubicBezTo>
                  <a:cubicBezTo>
                    <a:pt x="120" y="512"/>
                    <a:pt x="501" y="107"/>
                    <a:pt x="989" y="107"/>
                  </a:cubicBezTo>
                  <a:close/>
                  <a:moveTo>
                    <a:pt x="989" y="0"/>
                  </a:moveTo>
                  <a:cubicBezTo>
                    <a:pt x="441" y="0"/>
                    <a:pt x="1" y="453"/>
                    <a:pt x="1" y="1000"/>
                  </a:cubicBezTo>
                  <a:cubicBezTo>
                    <a:pt x="1" y="1548"/>
                    <a:pt x="441" y="2001"/>
                    <a:pt x="989" y="2001"/>
                  </a:cubicBezTo>
                  <a:cubicBezTo>
                    <a:pt x="1548" y="2001"/>
                    <a:pt x="1989" y="1548"/>
                    <a:pt x="1989" y="1000"/>
                  </a:cubicBezTo>
                  <a:cubicBezTo>
                    <a:pt x="1989" y="453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21" name="Google Shape;1021;p5"/>
            <p:cNvSpPr/>
            <p:nvPr/>
          </p:nvSpPr>
          <p:spPr>
            <a:xfrm flipH="1">
              <a:off x="8594813" y="569125"/>
              <a:ext cx="108950" cy="150025"/>
            </a:xfrm>
            <a:custGeom>
              <a:avLst/>
              <a:gdLst/>
              <a:ahLst/>
              <a:cxnLst/>
              <a:rect l="l" t="t" r="r" b="b"/>
              <a:pathLst>
                <a:path w="4358" h="6001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1"/>
                  </a:lnTo>
                  <a:lnTo>
                    <a:pt x="2179" y="4013"/>
                  </a:lnTo>
                  <a:lnTo>
                    <a:pt x="4060" y="4167"/>
                  </a:lnTo>
                  <a:lnTo>
                    <a:pt x="4203" y="6001"/>
                  </a:lnTo>
                  <a:lnTo>
                    <a:pt x="4358" y="5977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22" name="Google Shape;1022;p5"/>
            <p:cNvSpPr/>
            <p:nvPr/>
          </p:nvSpPr>
          <p:spPr>
            <a:xfrm flipH="1">
              <a:off x="8807038" y="292000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4013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23" name="Google Shape;1023;p5"/>
            <p:cNvSpPr/>
            <p:nvPr/>
          </p:nvSpPr>
          <p:spPr>
            <a:xfrm>
              <a:off x="8979088" y="539650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94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24" name="Google Shape;1024;p5"/>
            <p:cNvSpPr/>
            <p:nvPr/>
          </p:nvSpPr>
          <p:spPr>
            <a:xfrm>
              <a:off x="8243563" y="294238"/>
              <a:ext cx="152125" cy="208675"/>
            </a:xfrm>
            <a:custGeom>
              <a:avLst/>
              <a:gdLst/>
              <a:ahLst/>
              <a:cxnLst/>
              <a:rect l="l" t="t" r="r" b="b"/>
              <a:pathLst>
                <a:path w="6085" h="8347" extrusionOk="0">
                  <a:moveTo>
                    <a:pt x="5859" y="0"/>
                  </a:moveTo>
                  <a:lnTo>
                    <a:pt x="5668" y="2536"/>
                  </a:lnTo>
                  <a:lnTo>
                    <a:pt x="3049" y="2750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8" y="5798"/>
                  </a:lnTo>
                  <a:lnTo>
                    <a:pt x="3037" y="5596"/>
                  </a:lnTo>
                  <a:lnTo>
                    <a:pt x="3239" y="2953"/>
                  </a:lnTo>
                  <a:lnTo>
                    <a:pt x="5859" y="2750"/>
                  </a:lnTo>
                  <a:lnTo>
                    <a:pt x="6085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25" name="Google Shape;1025;p5"/>
            <p:cNvSpPr/>
            <p:nvPr/>
          </p:nvSpPr>
          <p:spPr>
            <a:xfrm>
              <a:off x="8818338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30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65" y="1787"/>
                    <a:pt x="84" y="1406"/>
                    <a:pt x="84" y="930"/>
                  </a:cubicBezTo>
                  <a:cubicBezTo>
                    <a:pt x="84" y="453"/>
                    <a:pt x="465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8"/>
                    <a:pt x="1" y="918"/>
                  </a:cubicBezTo>
                  <a:cubicBezTo>
                    <a:pt x="1" y="1430"/>
                    <a:pt x="418" y="1846"/>
                    <a:pt x="918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34" y="418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26" name="Google Shape;1026;p5"/>
            <p:cNvSpPr/>
            <p:nvPr/>
          </p:nvSpPr>
          <p:spPr>
            <a:xfrm>
              <a:off x="9031763" y="164438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7"/>
                    <a:pt x="929" y="1787"/>
                  </a:cubicBezTo>
                  <a:cubicBezTo>
                    <a:pt x="465" y="1787"/>
                    <a:pt x="96" y="1418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8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8"/>
                  </a:cubicBezTo>
                  <a:cubicBezTo>
                    <a:pt x="1846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27" name="Google Shape;1027;p5"/>
            <p:cNvSpPr/>
            <p:nvPr/>
          </p:nvSpPr>
          <p:spPr>
            <a:xfrm>
              <a:off x="8670413" y="12178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28" name="Google Shape;1028;p5"/>
            <p:cNvSpPr/>
            <p:nvPr/>
          </p:nvSpPr>
          <p:spPr>
            <a:xfrm>
              <a:off x="8513538" y="1750663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29" name="Google Shape;1029;p5"/>
            <p:cNvSpPr/>
            <p:nvPr/>
          </p:nvSpPr>
          <p:spPr>
            <a:xfrm>
              <a:off x="8869538" y="17503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30" name="Google Shape;1030;p5"/>
            <p:cNvSpPr/>
            <p:nvPr/>
          </p:nvSpPr>
          <p:spPr>
            <a:xfrm>
              <a:off x="8858838" y="1557788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31" name="Google Shape;1031;p5"/>
            <p:cNvSpPr/>
            <p:nvPr/>
          </p:nvSpPr>
          <p:spPr>
            <a:xfrm>
              <a:off x="8457588" y="13994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32" name="Google Shape;1032;p5"/>
            <p:cNvSpPr/>
            <p:nvPr/>
          </p:nvSpPr>
          <p:spPr>
            <a:xfrm>
              <a:off x="8910913" y="12755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33" name="Google Shape;1033;p5"/>
            <p:cNvSpPr/>
            <p:nvPr/>
          </p:nvSpPr>
          <p:spPr>
            <a:xfrm>
              <a:off x="8679638" y="1640513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34" name="Google Shape;1034;p5"/>
            <p:cNvSpPr/>
            <p:nvPr/>
          </p:nvSpPr>
          <p:spPr>
            <a:xfrm>
              <a:off x="8594813" y="1338250"/>
              <a:ext cx="108950" cy="149750"/>
            </a:xfrm>
            <a:custGeom>
              <a:avLst/>
              <a:gdLst/>
              <a:ahLst/>
              <a:cxnLst/>
              <a:rect l="l" t="t" r="r" b="b"/>
              <a:pathLst>
                <a:path w="4358" h="5990" extrusionOk="0">
                  <a:moveTo>
                    <a:pt x="143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36" y="2120"/>
                  </a:lnTo>
                  <a:lnTo>
                    <a:pt x="2179" y="4013"/>
                  </a:lnTo>
                  <a:lnTo>
                    <a:pt x="4060" y="4168"/>
                  </a:lnTo>
                  <a:lnTo>
                    <a:pt x="4203" y="5990"/>
                  </a:lnTo>
                  <a:lnTo>
                    <a:pt x="4358" y="5978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23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35" name="Google Shape;1035;p5"/>
            <p:cNvSpPr/>
            <p:nvPr/>
          </p:nvSpPr>
          <p:spPr>
            <a:xfrm>
              <a:off x="8807038" y="1060850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51"/>
                  </a:lnTo>
                  <a:lnTo>
                    <a:pt x="24" y="4406"/>
                  </a:lnTo>
                  <a:lnTo>
                    <a:pt x="1965" y="4251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22"/>
                  </a:lnTo>
                  <a:lnTo>
                    <a:pt x="5954" y="167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36" name="Google Shape;1036;p5"/>
            <p:cNvSpPr/>
            <p:nvPr/>
          </p:nvSpPr>
          <p:spPr>
            <a:xfrm flipH="1">
              <a:off x="397063" y="130656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82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37" name="Google Shape;1037;p5"/>
            <p:cNvSpPr/>
            <p:nvPr/>
          </p:nvSpPr>
          <p:spPr>
            <a:xfrm>
              <a:off x="8818338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65" y="1787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38" name="Google Shape;1038;p5"/>
            <p:cNvSpPr/>
            <p:nvPr/>
          </p:nvSpPr>
          <p:spPr>
            <a:xfrm>
              <a:off x="9031763" y="241353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84"/>
                  </a:moveTo>
                  <a:cubicBezTo>
                    <a:pt x="1382" y="84"/>
                    <a:pt x="1763" y="453"/>
                    <a:pt x="1763" y="929"/>
                  </a:cubicBezTo>
                  <a:cubicBezTo>
                    <a:pt x="1763" y="1393"/>
                    <a:pt x="1382" y="1786"/>
                    <a:pt x="929" y="1786"/>
                  </a:cubicBezTo>
                  <a:cubicBezTo>
                    <a:pt x="465" y="1786"/>
                    <a:pt x="96" y="1405"/>
                    <a:pt x="96" y="929"/>
                  </a:cubicBezTo>
                  <a:cubicBezTo>
                    <a:pt x="96" y="453"/>
                    <a:pt x="465" y="84"/>
                    <a:pt x="929" y="84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39" name="Google Shape;1039;p5"/>
            <p:cNvSpPr/>
            <p:nvPr/>
          </p:nvSpPr>
          <p:spPr>
            <a:xfrm>
              <a:off x="8670413" y="19869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40" name="Google Shape;1040;p5"/>
            <p:cNvSpPr/>
            <p:nvPr/>
          </p:nvSpPr>
          <p:spPr>
            <a:xfrm>
              <a:off x="8513538" y="2519788"/>
              <a:ext cx="25325" cy="26225"/>
            </a:xfrm>
            <a:custGeom>
              <a:avLst/>
              <a:gdLst/>
              <a:ahLst/>
              <a:cxnLst/>
              <a:rect l="l" t="t" r="r" b="b"/>
              <a:pathLst>
                <a:path w="1013" h="1049" extrusionOk="0">
                  <a:moveTo>
                    <a:pt x="513" y="1"/>
                  </a:moveTo>
                  <a:cubicBezTo>
                    <a:pt x="227" y="1"/>
                    <a:pt x="1" y="239"/>
                    <a:pt x="1" y="525"/>
                  </a:cubicBezTo>
                  <a:cubicBezTo>
                    <a:pt x="1" y="811"/>
                    <a:pt x="227" y="1049"/>
                    <a:pt x="513" y="1049"/>
                  </a:cubicBezTo>
                  <a:cubicBezTo>
                    <a:pt x="787" y="1049"/>
                    <a:pt x="1013" y="811"/>
                    <a:pt x="1013" y="525"/>
                  </a:cubicBezTo>
                  <a:cubicBezTo>
                    <a:pt x="1013" y="239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41" name="Google Shape;1041;p5"/>
            <p:cNvSpPr/>
            <p:nvPr/>
          </p:nvSpPr>
          <p:spPr>
            <a:xfrm>
              <a:off x="8869538" y="2519513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29" y="0"/>
                  </a:moveTo>
                  <a:cubicBezTo>
                    <a:pt x="191" y="0"/>
                    <a:pt x="1" y="202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2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42" name="Google Shape;1042;p5"/>
            <p:cNvSpPr/>
            <p:nvPr/>
          </p:nvSpPr>
          <p:spPr>
            <a:xfrm>
              <a:off x="8858838" y="23266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43" name="Google Shape;1043;p5"/>
            <p:cNvSpPr/>
            <p:nvPr/>
          </p:nvSpPr>
          <p:spPr>
            <a:xfrm>
              <a:off x="8457588" y="21685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44" name="Google Shape;1044;p5"/>
            <p:cNvSpPr/>
            <p:nvPr/>
          </p:nvSpPr>
          <p:spPr>
            <a:xfrm>
              <a:off x="8910913" y="20447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45" name="Google Shape;1045;p5"/>
            <p:cNvSpPr/>
            <p:nvPr/>
          </p:nvSpPr>
          <p:spPr>
            <a:xfrm>
              <a:off x="8679638" y="2409663"/>
              <a:ext cx="49725" cy="50025"/>
            </a:xfrm>
            <a:custGeom>
              <a:avLst/>
              <a:gdLst/>
              <a:ahLst/>
              <a:cxnLst/>
              <a:rect l="l" t="t" r="r" b="b"/>
              <a:pathLst>
                <a:path w="1989" h="2001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8"/>
                    <a:pt x="441" y="2001"/>
                    <a:pt x="989" y="2001"/>
                  </a:cubicBezTo>
                  <a:cubicBezTo>
                    <a:pt x="1548" y="2001"/>
                    <a:pt x="1989" y="1548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46" name="Google Shape;1046;p5"/>
            <p:cNvSpPr/>
            <p:nvPr/>
          </p:nvSpPr>
          <p:spPr>
            <a:xfrm flipH="1">
              <a:off x="8594813" y="2107100"/>
              <a:ext cx="108950" cy="150050"/>
            </a:xfrm>
            <a:custGeom>
              <a:avLst/>
              <a:gdLst/>
              <a:ahLst/>
              <a:cxnLst/>
              <a:rect l="l" t="t" r="r" b="b"/>
              <a:pathLst>
                <a:path w="4358" h="6002" extrusionOk="0">
                  <a:moveTo>
                    <a:pt x="143" y="1"/>
                  </a:moveTo>
                  <a:lnTo>
                    <a:pt x="0" y="24"/>
                  </a:lnTo>
                  <a:lnTo>
                    <a:pt x="155" y="1965"/>
                  </a:lnTo>
                  <a:lnTo>
                    <a:pt x="2036" y="2132"/>
                  </a:lnTo>
                  <a:lnTo>
                    <a:pt x="2179" y="4025"/>
                  </a:lnTo>
                  <a:lnTo>
                    <a:pt x="4060" y="4168"/>
                  </a:lnTo>
                  <a:lnTo>
                    <a:pt x="4203" y="6001"/>
                  </a:lnTo>
                  <a:lnTo>
                    <a:pt x="4358" y="5989"/>
                  </a:lnTo>
                  <a:lnTo>
                    <a:pt x="4203" y="4025"/>
                  </a:lnTo>
                  <a:lnTo>
                    <a:pt x="2334" y="3870"/>
                  </a:lnTo>
                  <a:lnTo>
                    <a:pt x="2167" y="1989"/>
                  </a:lnTo>
                  <a:lnTo>
                    <a:pt x="298" y="1834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47" name="Google Shape;1047;p5"/>
            <p:cNvSpPr/>
            <p:nvPr/>
          </p:nvSpPr>
          <p:spPr>
            <a:xfrm flipH="1">
              <a:off x="8807038" y="1829975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4013" y="168"/>
                  </a:lnTo>
                  <a:lnTo>
                    <a:pt x="3846" y="2061"/>
                  </a:lnTo>
                  <a:lnTo>
                    <a:pt x="1965" y="2204"/>
                  </a:lnTo>
                  <a:lnTo>
                    <a:pt x="1822" y="4097"/>
                  </a:lnTo>
                  <a:lnTo>
                    <a:pt x="0" y="4240"/>
                  </a:lnTo>
                  <a:lnTo>
                    <a:pt x="24" y="4406"/>
                  </a:lnTo>
                  <a:lnTo>
                    <a:pt x="1965" y="4240"/>
                  </a:lnTo>
                  <a:lnTo>
                    <a:pt x="2120" y="2358"/>
                  </a:lnTo>
                  <a:lnTo>
                    <a:pt x="3989" y="2204"/>
                  </a:lnTo>
                  <a:lnTo>
                    <a:pt x="4144" y="311"/>
                  </a:lnTo>
                  <a:lnTo>
                    <a:pt x="5954" y="168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48" name="Google Shape;1048;p5"/>
            <p:cNvSpPr/>
            <p:nvPr/>
          </p:nvSpPr>
          <p:spPr>
            <a:xfrm>
              <a:off x="8979088" y="2077925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58" y="1"/>
                  </a:moveTo>
                  <a:lnTo>
                    <a:pt x="5656" y="2537"/>
                  </a:lnTo>
                  <a:lnTo>
                    <a:pt x="3036" y="2751"/>
                  </a:lnTo>
                  <a:lnTo>
                    <a:pt x="2822" y="5382"/>
                  </a:lnTo>
                  <a:lnTo>
                    <a:pt x="203" y="5597"/>
                  </a:lnTo>
                  <a:lnTo>
                    <a:pt x="0" y="8323"/>
                  </a:lnTo>
                  <a:lnTo>
                    <a:pt x="203" y="8347"/>
                  </a:lnTo>
                  <a:lnTo>
                    <a:pt x="417" y="5799"/>
                  </a:lnTo>
                  <a:lnTo>
                    <a:pt x="3024" y="5597"/>
                  </a:lnTo>
                  <a:lnTo>
                    <a:pt x="3227" y="2954"/>
                  </a:lnTo>
                  <a:lnTo>
                    <a:pt x="5846" y="2739"/>
                  </a:lnTo>
                  <a:lnTo>
                    <a:pt x="6072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49" name="Google Shape;1049;p5"/>
            <p:cNvSpPr/>
            <p:nvPr/>
          </p:nvSpPr>
          <p:spPr>
            <a:xfrm>
              <a:off x="8818338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50" name="Google Shape;1050;p5"/>
            <p:cNvSpPr/>
            <p:nvPr/>
          </p:nvSpPr>
          <p:spPr>
            <a:xfrm>
              <a:off x="9031763" y="31823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5"/>
                  </a:moveTo>
                  <a:cubicBezTo>
                    <a:pt x="1382" y="95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5"/>
                    <a:pt x="929" y="95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51" name="Google Shape;1051;p5"/>
            <p:cNvSpPr/>
            <p:nvPr/>
          </p:nvSpPr>
          <p:spPr>
            <a:xfrm>
              <a:off x="8670413" y="27561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52" name="Google Shape;1052;p5"/>
            <p:cNvSpPr/>
            <p:nvPr/>
          </p:nvSpPr>
          <p:spPr>
            <a:xfrm>
              <a:off x="8513538" y="3288938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4"/>
                  </a:cubicBezTo>
                  <a:cubicBezTo>
                    <a:pt x="1" y="810"/>
                    <a:pt x="227" y="1036"/>
                    <a:pt x="513" y="1036"/>
                  </a:cubicBezTo>
                  <a:cubicBezTo>
                    <a:pt x="787" y="1036"/>
                    <a:pt x="1013" y="810"/>
                    <a:pt x="1013" y="524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53" name="Google Shape;1053;p5"/>
            <p:cNvSpPr/>
            <p:nvPr/>
          </p:nvSpPr>
          <p:spPr>
            <a:xfrm>
              <a:off x="8869538" y="32883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54" name="Google Shape;1054;p5"/>
            <p:cNvSpPr/>
            <p:nvPr/>
          </p:nvSpPr>
          <p:spPr>
            <a:xfrm>
              <a:off x="8858838" y="30957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53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55" name="Google Shape;1055;p5"/>
            <p:cNvSpPr/>
            <p:nvPr/>
          </p:nvSpPr>
          <p:spPr>
            <a:xfrm>
              <a:off x="8457588" y="2937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1" y="203"/>
                    <a:pt x="1" y="441"/>
                  </a:cubicBezTo>
                  <a:cubicBezTo>
                    <a:pt x="1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56" name="Google Shape;1056;p5"/>
            <p:cNvSpPr/>
            <p:nvPr/>
          </p:nvSpPr>
          <p:spPr>
            <a:xfrm>
              <a:off x="8910913" y="28138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191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41"/>
                  </a:cubicBezTo>
                  <a:cubicBezTo>
                    <a:pt x="870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57" name="Google Shape;1057;p5"/>
            <p:cNvSpPr/>
            <p:nvPr/>
          </p:nvSpPr>
          <p:spPr>
            <a:xfrm>
              <a:off x="8679638" y="3178813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107"/>
                  </a:moveTo>
                  <a:cubicBezTo>
                    <a:pt x="1489" y="107"/>
                    <a:pt x="1870" y="500"/>
                    <a:pt x="1870" y="1000"/>
                  </a:cubicBezTo>
                  <a:cubicBezTo>
                    <a:pt x="1870" y="1489"/>
                    <a:pt x="1465" y="1893"/>
                    <a:pt x="989" y="1893"/>
                  </a:cubicBezTo>
                  <a:cubicBezTo>
                    <a:pt x="513" y="1893"/>
                    <a:pt x="120" y="1489"/>
                    <a:pt x="120" y="1000"/>
                  </a:cubicBezTo>
                  <a:cubicBezTo>
                    <a:pt x="120" y="500"/>
                    <a:pt x="501" y="107"/>
                    <a:pt x="989" y="107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0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0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58" name="Google Shape;1058;p5"/>
            <p:cNvSpPr/>
            <p:nvPr/>
          </p:nvSpPr>
          <p:spPr>
            <a:xfrm>
              <a:off x="8594813" y="2876250"/>
              <a:ext cx="108950" cy="150050"/>
            </a:xfrm>
            <a:custGeom>
              <a:avLst/>
              <a:gdLst/>
              <a:ahLst/>
              <a:cxnLst/>
              <a:rect l="l" t="t" r="r" b="b"/>
              <a:pathLst>
                <a:path w="4358" h="6002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2"/>
                  </a:lnTo>
                  <a:lnTo>
                    <a:pt x="2179" y="4025"/>
                  </a:lnTo>
                  <a:lnTo>
                    <a:pt x="4060" y="4168"/>
                  </a:lnTo>
                  <a:lnTo>
                    <a:pt x="4203" y="6001"/>
                  </a:lnTo>
                  <a:lnTo>
                    <a:pt x="4358" y="5989"/>
                  </a:lnTo>
                  <a:lnTo>
                    <a:pt x="4203" y="4025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59" name="Google Shape;1059;p5"/>
            <p:cNvSpPr/>
            <p:nvPr/>
          </p:nvSpPr>
          <p:spPr>
            <a:xfrm>
              <a:off x="8807038" y="259912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4013" y="167"/>
                  </a:lnTo>
                  <a:lnTo>
                    <a:pt x="3846" y="2049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60" name="Google Shape;1060;p5"/>
            <p:cNvSpPr/>
            <p:nvPr/>
          </p:nvSpPr>
          <p:spPr>
            <a:xfrm flipH="1">
              <a:off x="397063" y="2844538"/>
              <a:ext cx="151825" cy="208975"/>
            </a:xfrm>
            <a:custGeom>
              <a:avLst/>
              <a:gdLst/>
              <a:ahLst/>
              <a:cxnLst/>
              <a:rect l="l" t="t" r="r" b="b"/>
              <a:pathLst>
                <a:path w="6073" h="8359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6" y="2763"/>
                  </a:lnTo>
                  <a:lnTo>
                    <a:pt x="2822" y="5394"/>
                  </a:lnTo>
                  <a:lnTo>
                    <a:pt x="203" y="5597"/>
                  </a:lnTo>
                  <a:lnTo>
                    <a:pt x="0" y="8335"/>
                  </a:lnTo>
                  <a:lnTo>
                    <a:pt x="203" y="8359"/>
                  </a:lnTo>
                  <a:lnTo>
                    <a:pt x="417" y="5811"/>
                  </a:lnTo>
                  <a:lnTo>
                    <a:pt x="3024" y="5597"/>
                  </a:lnTo>
                  <a:lnTo>
                    <a:pt x="3227" y="2953"/>
                  </a:lnTo>
                  <a:lnTo>
                    <a:pt x="5846" y="2739"/>
                  </a:lnTo>
                  <a:lnTo>
                    <a:pt x="6072" y="24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61" name="Google Shape;1061;p5"/>
            <p:cNvSpPr/>
            <p:nvPr/>
          </p:nvSpPr>
          <p:spPr>
            <a:xfrm>
              <a:off x="8818338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83"/>
                  </a:moveTo>
                  <a:cubicBezTo>
                    <a:pt x="1382" y="83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4"/>
                    <a:pt x="465" y="83"/>
                    <a:pt x="918" y="83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17"/>
                  </a:cubicBezTo>
                  <a:cubicBezTo>
                    <a:pt x="1" y="1429"/>
                    <a:pt x="418" y="1845"/>
                    <a:pt x="918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62" name="Google Shape;1062;p5"/>
            <p:cNvSpPr/>
            <p:nvPr/>
          </p:nvSpPr>
          <p:spPr>
            <a:xfrm>
              <a:off x="9031763" y="3951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18"/>
                    <a:pt x="1382" y="1787"/>
                    <a:pt x="929" y="1787"/>
                  </a:cubicBezTo>
                  <a:cubicBezTo>
                    <a:pt x="465" y="1787"/>
                    <a:pt x="96" y="1418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8"/>
                    <a:pt x="1" y="930"/>
                  </a:cubicBezTo>
                  <a:cubicBezTo>
                    <a:pt x="1" y="1430"/>
                    <a:pt x="417" y="1846"/>
                    <a:pt x="929" y="1846"/>
                  </a:cubicBezTo>
                  <a:cubicBezTo>
                    <a:pt x="1429" y="1846"/>
                    <a:pt x="1846" y="1430"/>
                    <a:pt x="1846" y="930"/>
                  </a:cubicBezTo>
                  <a:cubicBezTo>
                    <a:pt x="1834" y="418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63" name="Google Shape;1063;p5"/>
            <p:cNvSpPr/>
            <p:nvPr/>
          </p:nvSpPr>
          <p:spPr>
            <a:xfrm>
              <a:off x="8670413" y="35252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191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191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64" name="Google Shape;1064;p5"/>
            <p:cNvSpPr/>
            <p:nvPr/>
          </p:nvSpPr>
          <p:spPr>
            <a:xfrm>
              <a:off x="8513538" y="4057788"/>
              <a:ext cx="25325" cy="26225"/>
            </a:xfrm>
            <a:custGeom>
              <a:avLst/>
              <a:gdLst/>
              <a:ahLst/>
              <a:cxnLst/>
              <a:rect l="l" t="t" r="r" b="b"/>
              <a:pathLst>
                <a:path w="1013" h="1049" extrusionOk="0">
                  <a:moveTo>
                    <a:pt x="513" y="0"/>
                  </a:moveTo>
                  <a:cubicBezTo>
                    <a:pt x="227" y="0"/>
                    <a:pt x="1" y="239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9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65" name="Google Shape;1065;p5"/>
            <p:cNvSpPr/>
            <p:nvPr/>
          </p:nvSpPr>
          <p:spPr>
            <a:xfrm>
              <a:off x="8869538" y="4057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66" name="Google Shape;1066;p5"/>
            <p:cNvSpPr/>
            <p:nvPr/>
          </p:nvSpPr>
          <p:spPr>
            <a:xfrm>
              <a:off x="8858838" y="38649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67" name="Google Shape;1067;p5"/>
            <p:cNvSpPr/>
            <p:nvPr/>
          </p:nvSpPr>
          <p:spPr>
            <a:xfrm>
              <a:off x="8457588" y="37068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191"/>
                    <a:pt x="1" y="441"/>
                  </a:cubicBezTo>
                  <a:cubicBezTo>
                    <a:pt x="1" y="692"/>
                    <a:pt x="203" y="894"/>
                    <a:pt x="441" y="894"/>
                  </a:cubicBezTo>
                  <a:cubicBezTo>
                    <a:pt x="679" y="894"/>
                    <a:pt x="870" y="692"/>
                    <a:pt x="870" y="441"/>
                  </a:cubicBezTo>
                  <a:cubicBezTo>
                    <a:pt x="870" y="191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68" name="Google Shape;1068;p5"/>
            <p:cNvSpPr/>
            <p:nvPr/>
          </p:nvSpPr>
          <p:spPr>
            <a:xfrm>
              <a:off x="8910913" y="35827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2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53"/>
                  </a:cubicBezTo>
                  <a:cubicBezTo>
                    <a:pt x="870" y="202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69" name="Google Shape;1069;p5"/>
            <p:cNvSpPr/>
            <p:nvPr/>
          </p:nvSpPr>
          <p:spPr>
            <a:xfrm>
              <a:off x="8679638" y="3947963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5"/>
                  </a:moveTo>
                  <a:cubicBezTo>
                    <a:pt x="1489" y="95"/>
                    <a:pt x="1870" y="500"/>
                    <a:pt x="1870" y="988"/>
                  </a:cubicBezTo>
                  <a:cubicBezTo>
                    <a:pt x="1870" y="1488"/>
                    <a:pt x="1465" y="1881"/>
                    <a:pt x="989" y="1881"/>
                  </a:cubicBezTo>
                  <a:cubicBezTo>
                    <a:pt x="513" y="1881"/>
                    <a:pt x="120" y="1488"/>
                    <a:pt x="120" y="988"/>
                  </a:cubicBezTo>
                  <a:cubicBezTo>
                    <a:pt x="120" y="500"/>
                    <a:pt x="501" y="95"/>
                    <a:pt x="989" y="95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988"/>
                  </a:cubicBezTo>
                  <a:cubicBezTo>
                    <a:pt x="1" y="1548"/>
                    <a:pt x="441" y="1988"/>
                    <a:pt x="989" y="1988"/>
                  </a:cubicBezTo>
                  <a:cubicBezTo>
                    <a:pt x="1548" y="1988"/>
                    <a:pt x="1989" y="1548"/>
                    <a:pt x="1989" y="988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70" name="Google Shape;1070;p5"/>
            <p:cNvSpPr/>
            <p:nvPr/>
          </p:nvSpPr>
          <p:spPr>
            <a:xfrm flipH="1">
              <a:off x="8594813" y="3645400"/>
              <a:ext cx="108950" cy="150025"/>
            </a:xfrm>
            <a:custGeom>
              <a:avLst/>
              <a:gdLst/>
              <a:ahLst/>
              <a:cxnLst/>
              <a:rect l="l" t="t" r="r" b="b"/>
              <a:pathLst>
                <a:path w="4358" h="6001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1"/>
                  </a:lnTo>
                  <a:lnTo>
                    <a:pt x="2179" y="4012"/>
                  </a:lnTo>
                  <a:lnTo>
                    <a:pt x="4060" y="4167"/>
                  </a:lnTo>
                  <a:lnTo>
                    <a:pt x="4203" y="6001"/>
                  </a:lnTo>
                  <a:lnTo>
                    <a:pt x="4358" y="5977"/>
                  </a:lnTo>
                  <a:lnTo>
                    <a:pt x="4203" y="4012"/>
                  </a:lnTo>
                  <a:lnTo>
                    <a:pt x="2334" y="3870"/>
                  </a:lnTo>
                  <a:lnTo>
                    <a:pt x="2167" y="1976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71" name="Google Shape;1071;p5"/>
            <p:cNvSpPr/>
            <p:nvPr/>
          </p:nvSpPr>
          <p:spPr>
            <a:xfrm flipH="1">
              <a:off x="8807038" y="336827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084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72" name="Google Shape;1072;p5"/>
            <p:cNvSpPr/>
            <p:nvPr/>
          </p:nvSpPr>
          <p:spPr>
            <a:xfrm>
              <a:off x="8979088" y="361592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94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73" name="Google Shape;1073;p5"/>
            <p:cNvSpPr/>
            <p:nvPr/>
          </p:nvSpPr>
          <p:spPr>
            <a:xfrm>
              <a:off x="8818338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4"/>
                    <a:pt x="1382" y="1787"/>
                    <a:pt x="918" y="1787"/>
                  </a:cubicBezTo>
                  <a:cubicBezTo>
                    <a:pt x="465" y="1787"/>
                    <a:pt x="84" y="1406"/>
                    <a:pt x="84" y="929"/>
                  </a:cubicBezTo>
                  <a:cubicBezTo>
                    <a:pt x="84" y="453"/>
                    <a:pt x="465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74" name="Google Shape;1074;p5"/>
            <p:cNvSpPr/>
            <p:nvPr/>
          </p:nvSpPr>
          <p:spPr>
            <a:xfrm>
              <a:off x="903176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75" name="Google Shape;1075;p5"/>
            <p:cNvSpPr/>
            <p:nvPr/>
          </p:nvSpPr>
          <p:spPr>
            <a:xfrm>
              <a:off x="8670413" y="42941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2"/>
                    <a:pt x="203" y="894"/>
                    <a:pt x="441" y="894"/>
                  </a:cubicBezTo>
                  <a:cubicBezTo>
                    <a:pt x="679" y="894"/>
                    <a:pt x="870" y="692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76" name="Google Shape;1076;p5"/>
            <p:cNvSpPr/>
            <p:nvPr/>
          </p:nvSpPr>
          <p:spPr>
            <a:xfrm>
              <a:off x="851353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77" name="Google Shape;1077;p5"/>
            <p:cNvSpPr/>
            <p:nvPr/>
          </p:nvSpPr>
          <p:spPr>
            <a:xfrm>
              <a:off x="886953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78" name="Google Shape;1078;p5"/>
            <p:cNvSpPr/>
            <p:nvPr/>
          </p:nvSpPr>
          <p:spPr>
            <a:xfrm>
              <a:off x="885883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79" name="Google Shape;1079;p5"/>
            <p:cNvSpPr/>
            <p:nvPr/>
          </p:nvSpPr>
          <p:spPr>
            <a:xfrm>
              <a:off x="8457588" y="44756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80" name="Google Shape;1080;p5"/>
            <p:cNvSpPr/>
            <p:nvPr/>
          </p:nvSpPr>
          <p:spPr>
            <a:xfrm>
              <a:off x="8910913" y="43518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81" name="Google Shape;1081;p5"/>
            <p:cNvSpPr/>
            <p:nvPr/>
          </p:nvSpPr>
          <p:spPr>
            <a:xfrm>
              <a:off x="8679638" y="4716788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82" name="Google Shape;1082;p5"/>
            <p:cNvSpPr/>
            <p:nvPr/>
          </p:nvSpPr>
          <p:spPr>
            <a:xfrm>
              <a:off x="8594813" y="4414525"/>
              <a:ext cx="108950" cy="149750"/>
            </a:xfrm>
            <a:custGeom>
              <a:avLst/>
              <a:gdLst/>
              <a:ahLst/>
              <a:cxnLst/>
              <a:rect l="l" t="t" r="r" b="b"/>
              <a:pathLst>
                <a:path w="4358" h="5990" extrusionOk="0">
                  <a:moveTo>
                    <a:pt x="143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36" y="2120"/>
                  </a:lnTo>
                  <a:lnTo>
                    <a:pt x="2179" y="4013"/>
                  </a:lnTo>
                  <a:lnTo>
                    <a:pt x="4060" y="4168"/>
                  </a:lnTo>
                  <a:lnTo>
                    <a:pt x="4203" y="5990"/>
                  </a:lnTo>
                  <a:lnTo>
                    <a:pt x="4358" y="5978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22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83" name="Google Shape;1083;p5"/>
            <p:cNvSpPr/>
            <p:nvPr/>
          </p:nvSpPr>
          <p:spPr>
            <a:xfrm>
              <a:off x="8807038" y="413712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51"/>
                  </a:lnTo>
                  <a:lnTo>
                    <a:pt x="24" y="4405"/>
                  </a:lnTo>
                  <a:lnTo>
                    <a:pt x="1965" y="4251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22"/>
                  </a:lnTo>
                  <a:lnTo>
                    <a:pt x="5954" y="167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84" name="Google Shape;1084;p5"/>
            <p:cNvSpPr/>
            <p:nvPr/>
          </p:nvSpPr>
          <p:spPr>
            <a:xfrm>
              <a:off x="8266188" y="4616350"/>
              <a:ext cx="106900" cy="151525"/>
            </a:xfrm>
            <a:custGeom>
              <a:avLst/>
              <a:gdLst/>
              <a:ahLst/>
              <a:cxnLst/>
              <a:rect l="l" t="t" r="r" b="b"/>
              <a:pathLst>
                <a:path w="4276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2" y="2012"/>
                  </a:lnTo>
                  <a:lnTo>
                    <a:pt x="1989" y="3905"/>
                  </a:lnTo>
                  <a:lnTo>
                    <a:pt x="120" y="4084"/>
                  </a:lnTo>
                  <a:lnTo>
                    <a:pt x="1" y="6048"/>
                  </a:lnTo>
                  <a:lnTo>
                    <a:pt x="144" y="6060"/>
                  </a:lnTo>
                  <a:lnTo>
                    <a:pt x="263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88"/>
                  </a:lnTo>
                  <a:lnTo>
                    <a:pt x="4275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85" name="Google Shape;1085;p5"/>
            <p:cNvSpPr/>
            <p:nvPr/>
          </p:nvSpPr>
          <p:spPr>
            <a:xfrm flipH="1">
              <a:off x="397063" y="43828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0"/>
                  </a:lnTo>
                  <a:lnTo>
                    <a:pt x="2822" y="5382"/>
                  </a:lnTo>
                  <a:lnTo>
                    <a:pt x="203" y="5596"/>
                  </a:lnTo>
                  <a:lnTo>
                    <a:pt x="0" y="8334"/>
                  </a:lnTo>
                  <a:lnTo>
                    <a:pt x="203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41"/>
                  </a:lnTo>
                  <a:lnTo>
                    <a:pt x="5846" y="2738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86" name="Google Shape;1086;p5"/>
            <p:cNvSpPr/>
            <p:nvPr/>
          </p:nvSpPr>
          <p:spPr>
            <a:xfrm>
              <a:off x="8818338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87" name="Google Shape;1087;p5"/>
            <p:cNvSpPr/>
            <p:nvPr/>
          </p:nvSpPr>
          <p:spPr>
            <a:xfrm>
              <a:off x="867041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88" name="Google Shape;1088;p5"/>
            <p:cNvSpPr/>
            <p:nvPr/>
          </p:nvSpPr>
          <p:spPr>
            <a:xfrm>
              <a:off x="8910913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41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89" name="Google Shape;1089;p5"/>
            <p:cNvSpPr/>
            <p:nvPr/>
          </p:nvSpPr>
          <p:spPr>
            <a:xfrm flipH="1">
              <a:off x="8807038" y="4906250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4013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90" name="Google Shape;1090;p5"/>
            <p:cNvSpPr/>
            <p:nvPr/>
          </p:nvSpPr>
          <p:spPr>
            <a:xfrm>
              <a:off x="8243563" y="4910725"/>
              <a:ext cx="152125" cy="208675"/>
            </a:xfrm>
            <a:custGeom>
              <a:avLst/>
              <a:gdLst/>
              <a:ahLst/>
              <a:cxnLst/>
              <a:rect l="l" t="t" r="r" b="b"/>
              <a:pathLst>
                <a:path w="6085" h="8347" extrusionOk="0">
                  <a:moveTo>
                    <a:pt x="5859" y="0"/>
                  </a:moveTo>
                  <a:lnTo>
                    <a:pt x="5668" y="2548"/>
                  </a:lnTo>
                  <a:lnTo>
                    <a:pt x="3049" y="2751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8" y="5811"/>
                  </a:lnTo>
                  <a:lnTo>
                    <a:pt x="3037" y="5596"/>
                  </a:lnTo>
                  <a:lnTo>
                    <a:pt x="3239" y="2965"/>
                  </a:lnTo>
                  <a:lnTo>
                    <a:pt x="5859" y="2739"/>
                  </a:lnTo>
                  <a:lnTo>
                    <a:pt x="6085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91" name="Google Shape;1091;p5"/>
            <p:cNvSpPr/>
            <p:nvPr/>
          </p:nvSpPr>
          <p:spPr>
            <a:xfrm>
              <a:off x="807836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92" name="Google Shape;1092;p5"/>
            <p:cNvSpPr/>
            <p:nvPr/>
          </p:nvSpPr>
          <p:spPr>
            <a:xfrm>
              <a:off x="75604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0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00" y="1037"/>
                  </a:cubicBezTo>
                  <a:cubicBezTo>
                    <a:pt x="774" y="1037"/>
                    <a:pt x="1012" y="810"/>
                    <a:pt x="1012" y="525"/>
                  </a:cubicBezTo>
                  <a:cubicBezTo>
                    <a:pt x="1012" y="227"/>
                    <a:pt x="774" y="1"/>
                    <a:pt x="5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93" name="Google Shape;1093;p5"/>
            <p:cNvSpPr/>
            <p:nvPr/>
          </p:nvSpPr>
          <p:spPr>
            <a:xfrm>
              <a:off x="7916438" y="212063"/>
              <a:ext cx="21475" cy="22350"/>
            </a:xfrm>
            <a:custGeom>
              <a:avLst/>
              <a:gdLst/>
              <a:ahLst/>
              <a:cxnLst/>
              <a:rect l="l" t="t" r="r" b="b"/>
              <a:pathLst>
                <a:path w="859" h="894" extrusionOk="0">
                  <a:moveTo>
                    <a:pt x="430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30" y="894"/>
                  </a:cubicBezTo>
                  <a:cubicBezTo>
                    <a:pt x="668" y="894"/>
                    <a:pt x="858" y="703"/>
                    <a:pt x="858" y="453"/>
                  </a:cubicBezTo>
                  <a:cubicBezTo>
                    <a:pt x="858" y="203"/>
                    <a:pt x="668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94" name="Google Shape;1094;p5"/>
            <p:cNvSpPr/>
            <p:nvPr/>
          </p:nvSpPr>
          <p:spPr>
            <a:xfrm>
              <a:off x="790513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95" name="Google Shape;1095;p5"/>
            <p:cNvSpPr/>
            <p:nvPr/>
          </p:nvSpPr>
          <p:spPr>
            <a:xfrm>
              <a:off x="7725938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96" name="Google Shape;1096;p5"/>
            <p:cNvSpPr/>
            <p:nvPr/>
          </p:nvSpPr>
          <p:spPr>
            <a:xfrm flipH="1">
              <a:off x="159126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1" y="2001"/>
                  </a:lnTo>
                  <a:lnTo>
                    <a:pt x="2012" y="3894"/>
                  </a:lnTo>
                  <a:lnTo>
                    <a:pt x="131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3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86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97" name="Google Shape;1097;p5"/>
            <p:cNvSpPr/>
            <p:nvPr/>
          </p:nvSpPr>
          <p:spPr>
            <a:xfrm>
              <a:off x="771731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70" y="703"/>
                    <a:pt x="870" y="453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98" name="Google Shape;1098;p5"/>
            <p:cNvSpPr/>
            <p:nvPr/>
          </p:nvSpPr>
          <p:spPr>
            <a:xfrm>
              <a:off x="7957238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41" y="893"/>
                  </a:cubicBezTo>
                  <a:cubicBezTo>
                    <a:pt x="679" y="893"/>
                    <a:pt x="869" y="691"/>
                    <a:pt x="869" y="453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99" name="Google Shape;1099;p5"/>
            <p:cNvSpPr/>
            <p:nvPr/>
          </p:nvSpPr>
          <p:spPr>
            <a:xfrm flipH="1">
              <a:off x="1179288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18" y="1"/>
                  </a:moveTo>
                  <a:lnTo>
                    <a:pt x="3989" y="155"/>
                  </a:lnTo>
                  <a:lnTo>
                    <a:pt x="3834" y="2048"/>
                  </a:lnTo>
                  <a:lnTo>
                    <a:pt x="1965" y="2203"/>
                  </a:lnTo>
                  <a:lnTo>
                    <a:pt x="1798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2" y="155"/>
                  </a:lnTo>
                  <a:lnTo>
                    <a:pt x="591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00" name="Google Shape;1100;p5"/>
            <p:cNvSpPr/>
            <p:nvPr/>
          </p:nvSpPr>
          <p:spPr>
            <a:xfrm>
              <a:off x="729018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6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50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01" name="Google Shape;1101;p5"/>
            <p:cNvSpPr/>
            <p:nvPr/>
          </p:nvSpPr>
          <p:spPr>
            <a:xfrm>
              <a:off x="807836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46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02" name="Google Shape;1102;p5"/>
            <p:cNvSpPr/>
            <p:nvPr/>
          </p:nvSpPr>
          <p:spPr>
            <a:xfrm>
              <a:off x="75604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0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00" y="1048"/>
                  </a:cubicBezTo>
                  <a:cubicBezTo>
                    <a:pt x="774" y="1048"/>
                    <a:pt x="1012" y="810"/>
                    <a:pt x="1012" y="524"/>
                  </a:cubicBezTo>
                  <a:cubicBezTo>
                    <a:pt x="1012" y="238"/>
                    <a:pt x="774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03" name="Google Shape;1103;p5"/>
            <p:cNvSpPr/>
            <p:nvPr/>
          </p:nvSpPr>
          <p:spPr>
            <a:xfrm>
              <a:off x="7916438" y="4826638"/>
              <a:ext cx="21475" cy="22350"/>
            </a:xfrm>
            <a:custGeom>
              <a:avLst/>
              <a:gdLst/>
              <a:ahLst/>
              <a:cxnLst/>
              <a:rect l="l" t="t" r="r" b="b"/>
              <a:pathLst>
                <a:path w="859" h="894" extrusionOk="0">
                  <a:moveTo>
                    <a:pt x="430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30" y="893"/>
                  </a:cubicBezTo>
                  <a:cubicBezTo>
                    <a:pt x="668" y="893"/>
                    <a:pt x="858" y="691"/>
                    <a:pt x="858" y="441"/>
                  </a:cubicBezTo>
                  <a:cubicBezTo>
                    <a:pt x="858" y="203"/>
                    <a:pt x="668" y="0"/>
                    <a:pt x="4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04" name="Google Shape;1104;p5"/>
            <p:cNvSpPr/>
            <p:nvPr/>
          </p:nvSpPr>
          <p:spPr>
            <a:xfrm>
              <a:off x="790513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05" name="Google Shape;1105;p5"/>
            <p:cNvSpPr/>
            <p:nvPr/>
          </p:nvSpPr>
          <p:spPr>
            <a:xfrm>
              <a:off x="7725938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06" name="Google Shape;1106;p5"/>
            <p:cNvSpPr/>
            <p:nvPr/>
          </p:nvSpPr>
          <p:spPr>
            <a:xfrm flipH="1">
              <a:off x="1591263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1" y="2012"/>
                  </a:lnTo>
                  <a:lnTo>
                    <a:pt x="2012" y="3905"/>
                  </a:lnTo>
                  <a:lnTo>
                    <a:pt x="131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3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86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07" name="Google Shape;1107;p5"/>
            <p:cNvSpPr/>
            <p:nvPr/>
          </p:nvSpPr>
          <p:spPr>
            <a:xfrm>
              <a:off x="771731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53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08" name="Google Shape;1108;p5"/>
            <p:cNvSpPr/>
            <p:nvPr/>
          </p:nvSpPr>
          <p:spPr>
            <a:xfrm>
              <a:off x="7957238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09" name="Google Shape;1109;p5"/>
            <p:cNvSpPr/>
            <p:nvPr/>
          </p:nvSpPr>
          <p:spPr>
            <a:xfrm flipH="1">
              <a:off x="225613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18" y="1"/>
                  </a:moveTo>
                  <a:lnTo>
                    <a:pt x="3989" y="167"/>
                  </a:lnTo>
                  <a:lnTo>
                    <a:pt x="3834" y="2061"/>
                  </a:lnTo>
                  <a:lnTo>
                    <a:pt x="1965" y="2203"/>
                  </a:lnTo>
                  <a:lnTo>
                    <a:pt x="1798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2" y="167"/>
                  </a:lnTo>
                  <a:lnTo>
                    <a:pt x="591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10" name="Google Shape;1110;p5"/>
            <p:cNvSpPr/>
            <p:nvPr/>
          </p:nvSpPr>
          <p:spPr>
            <a:xfrm>
              <a:off x="7290188" y="491072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11" name="Google Shape;1111;p5"/>
            <p:cNvSpPr/>
            <p:nvPr/>
          </p:nvSpPr>
          <p:spPr>
            <a:xfrm>
              <a:off x="7124688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1" y="465"/>
                    <a:pt x="1751" y="941"/>
                  </a:cubicBezTo>
                  <a:cubicBezTo>
                    <a:pt x="1751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12" name="Google Shape;1112;p5"/>
            <p:cNvSpPr/>
            <p:nvPr/>
          </p:nvSpPr>
          <p:spPr>
            <a:xfrm>
              <a:off x="66067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1" y="1"/>
                  </a:moveTo>
                  <a:cubicBezTo>
                    <a:pt x="227" y="1"/>
                    <a:pt x="0" y="227"/>
                    <a:pt x="0" y="525"/>
                  </a:cubicBezTo>
                  <a:cubicBezTo>
                    <a:pt x="0" y="810"/>
                    <a:pt x="227" y="1037"/>
                    <a:pt x="501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13" name="Google Shape;1113;p5"/>
            <p:cNvSpPr/>
            <p:nvPr/>
          </p:nvSpPr>
          <p:spPr>
            <a:xfrm>
              <a:off x="6962763" y="2120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58" y="703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14" name="Google Shape;1114;p5"/>
            <p:cNvSpPr/>
            <p:nvPr/>
          </p:nvSpPr>
          <p:spPr>
            <a:xfrm>
              <a:off x="6951438" y="19488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80" y="894"/>
                    <a:pt x="870" y="691"/>
                    <a:pt x="870" y="441"/>
                  </a:cubicBezTo>
                  <a:cubicBezTo>
                    <a:pt x="870" y="203"/>
                    <a:pt x="680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15" name="Google Shape;1115;p5"/>
            <p:cNvSpPr/>
            <p:nvPr/>
          </p:nvSpPr>
          <p:spPr>
            <a:xfrm>
              <a:off x="677226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0" y="1894"/>
                  </a:cubicBezTo>
                  <a:cubicBezTo>
                    <a:pt x="524" y="1894"/>
                    <a:pt x="119" y="1489"/>
                    <a:pt x="119" y="1001"/>
                  </a:cubicBezTo>
                  <a:cubicBezTo>
                    <a:pt x="119" y="501"/>
                    <a:pt x="524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16" name="Google Shape;1116;p5"/>
            <p:cNvSpPr/>
            <p:nvPr/>
          </p:nvSpPr>
          <p:spPr>
            <a:xfrm>
              <a:off x="635881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44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13" y="3894"/>
                  </a:lnTo>
                  <a:lnTo>
                    <a:pt x="143" y="4073"/>
                  </a:lnTo>
                  <a:lnTo>
                    <a:pt x="1" y="6037"/>
                  </a:lnTo>
                  <a:lnTo>
                    <a:pt x="155" y="6049"/>
                  </a:lnTo>
                  <a:lnTo>
                    <a:pt x="286" y="4228"/>
                  </a:lnTo>
                  <a:lnTo>
                    <a:pt x="2167" y="4049"/>
                  </a:lnTo>
                  <a:lnTo>
                    <a:pt x="2287" y="2156"/>
                  </a:lnTo>
                  <a:lnTo>
                    <a:pt x="4156" y="1977"/>
                  </a:lnTo>
                  <a:lnTo>
                    <a:pt x="4287" y="13"/>
                  </a:lnTo>
                  <a:lnTo>
                    <a:pt x="4144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17" name="Google Shape;1117;p5"/>
            <p:cNvSpPr/>
            <p:nvPr/>
          </p:nvSpPr>
          <p:spPr>
            <a:xfrm>
              <a:off x="6763638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79" y="893"/>
                    <a:pt x="869" y="703"/>
                    <a:pt x="869" y="453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18" name="Google Shape;1118;p5"/>
            <p:cNvSpPr/>
            <p:nvPr/>
          </p:nvSpPr>
          <p:spPr>
            <a:xfrm>
              <a:off x="7003538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19" name="Google Shape;1119;p5"/>
            <p:cNvSpPr/>
            <p:nvPr/>
          </p:nvSpPr>
          <p:spPr>
            <a:xfrm flipH="1">
              <a:off x="2132963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41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89" y="2203"/>
                  </a:lnTo>
                  <a:lnTo>
                    <a:pt x="4143" y="310"/>
                  </a:lnTo>
                  <a:lnTo>
                    <a:pt x="5941" y="155"/>
                  </a:lnTo>
                  <a:lnTo>
                    <a:pt x="5941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20" name="Google Shape;1120;p5"/>
            <p:cNvSpPr/>
            <p:nvPr/>
          </p:nvSpPr>
          <p:spPr>
            <a:xfrm>
              <a:off x="633648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27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7" y="5596"/>
                  </a:lnTo>
                  <a:lnTo>
                    <a:pt x="3251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21" name="Google Shape;1121;p5"/>
            <p:cNvSpPr/>
            <p:nvPr/>
          </p:nvSpPr>
          <p:spPr>
            <a:xfrm>
              <a:off x="7124688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1" y="465"/>
                    <a:pt x="1751" y="941"/>
                  </a:cubicBezTo>
                  <a:cubicBezTo>
                    <a:pt x="1751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22" name="Google Shape;1122;p5"/>
            <p:cNvSpPr/>
            <p:nvPr/>
          </p:nvSpPr>
          <p:spPr>
            <a:xfrm>
              <a:off x="66067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1" y="0"/>
                  </a:moveTo>
                  <a:cubicBezTo>
                    <a:pt x="227" y="0"/>
                    <a:pt x="0" y="238"/>
                    <a:pt x="0" y="524"/>
                  </a:cubicBezTo>
                  <a:cubicBezTo>
                    <a:pt x="0" y="810"/>
                    <a:pt x="227" y="1048"/>
                    <a:pt x="501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23" name="Google Shape;1123;p5"/>
            <p:cNvSpPr/>
            <p:nvPr/>
          </p:nvSpPr>
          <p:spPr>
            <a:xfrm>
              <a:off x="6962763" y="48266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24" name="Google Shape;1124;p5"/>
            <p:cNvSpPr/>
            <p:nvPr/>
          </p:nvSpPr>
          <p:spPr>
            <a:xfrm>
              <a:off x="6951438" y="4634038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1" y="1"/>
                  </a:moveTo>
                  <a:cubicBezTo>
                    <a:pt x="203" y="1"/>
                    <a:pt x="1" y="191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80" y="894"/>
                    <a:pt x="870" y="691"/>
                    <a:pt x="870" y="441"/>
                  </a:cubicBezTo>
                  <a:cubicBezTo>
                    <a:pt x="870" y="191"/>
                    <a:pt x="680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25" name="Google Shape;1125;p5"/>
            <p:cNvSpPr/>
            <p:nvPr/>
          </p:nvSpPr>
          <p:spPr>
            <a:xfrm>
              <a:off x="677226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0" y="1894"/>
                  </a:cubicBezTo>
                  <a:cubicBezTo>
                    <a:pt x="524" y="1894"/>
                    <a:pt x="119" y="1489"/>
                    <a:pt x="119" y="1001"/>
                  </a:cubicBezTo>
                  <a:cubicBezTo>
                    <a:pt x="119" y="513"/>
                    <a:pt x="524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26" name="Google Shape;1126;p5"/>
            <p:cNvSpPr/>
            <p:nvPr/>
          </p:nvSpPr>
          <p:spPr>
            <a:xfrm>
              <a:off x="6358813" y="4616350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44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13" y="3905"/>
                  </a:lnTo>
                  <a:lnTo>
                    <a:pt x="143" y="4084"/>
                  </a:lnTo>
                  <a:lnTo>
                    <a:pt x="1" y="6048"/>
                  </a:lnTo>
                  <a:lnTo>
                    <a:pt x="155" y="6060"/>
                  </a:lnTo>
                  <a:lnTo>
                    <a:pt x="286" y="4227"/>
                  </a:lnTo>
                  <a:lnTo>
                    <a:pt x="2167" y="4048"/>
                  </a:lnTo>
                  <a:lnTo>
                    <a:pt x="2287" y="2155"/>
                  </a:lnTo>
                  <a:lnTo>
                    <a:pt x="4156" y="1988"/>
                  </a:lnTo>
                  <a:lnTo>
                    <a:pt x="4287" y="24"/>
                  </a:lnTo>
                  <a:lnTo>
                    <a:pt x="4144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27" name="Google Shape;1127;p5"/>
            <p:cNvSpPr/>
            <p:nvPr/>
          </p:nvSpPr>
          <p:spPr>
            <a:xfrm>
              <a:off x="6763638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69" y="691"/>
                    <a:pt x="869" y="453"/>
                  </a:cubicBezTo>
                  <a:cubicBezTo>
                    <a:pt x="869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28" name="Google Shape;1128;p5"/>
            <p:cNvSpPr/>
            <p:nvPr/>
          </p:nvSpPr>
          <p:spPr>
            <a:xfrm>
              <a:off x="7003538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29" name="Google Shape;1129;p5"/>
            <p:cNvSpPr/>
            <p:nvPr/>
          </p:nvSpPr>
          <p:spPr>
            <a:xfrm flipH="1">
              <a:off x="1179288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41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89" y="2203"/>
                  </a:lnTo>
                  <a:lnTo>
                    <a:pt x="4143" y="310"/>
                  </a:lnTo>
                  <a:lnTo>
                    <a:pt x="5941" y="167"/>
                  </a:lnTo>
                  <a:lnTo>
                    <a:pt x="5941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30" name="Google Shape;1130;p5"/>
            <p:cNvSpPr/>
            <p:nvPr/>
          </p:nvSpPr>
          <p:spPr>
            <a:xfrm>
              <a:off x="633648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27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7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31" name="Google Shape;1131;p5"/>
            <p:cNvSpPr/>
            <p:nvPr/>
          </p:nvSpPr>
          <p:spPr>
            <a:xfrm>
              <a:off x="617128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84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32" name="Google Shape;1132;p5"/>
            <p:cNvSpPr/>
            <p:nvPr/>
          </p:nvSpPr>
          <p:spPr>
            <a:xfrm>
              <a:off x="56530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1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01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33" name="Google Shape;1133;p5"/>
            <p:cNvSpPr/>
            <p:nvPr/>
          </p:nvSpPr>
          <p:spPr>
            <a:xfrm>
              <a:off x="600906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34" name="Google Shape;1134;p5"/>
            <p:cNvSpPr/>
            <p:nvPr/>
          </p:nvSpPr>
          <p:spPr>
            <a:xfrm>
              <a:off x="5998363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35" name="Google Shape;1135;p5"/>
            <p:cNvSpPr/>
            <p:nvPr/>
          </p:nvSpPr>
          <p:spPr>
            <a:xfrm>
              <a:off x="5819163" y="102538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01" y="1894"/>
                    <a:pt x="108" y="1489"/>
                    <a:pt x="108" y="1001"/>
                  </a:cubicBezTo>
                  <a:cubicBezTo>
                    <a:pt x="108" y="501"/>
                    <a:pt x="501" y="96"/>
                    <a:pt x="989" y="96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1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36" name="Google Shape;1136;p5"/>
            <p:cNvSpPr/>
            <p:nvPr/>
          </p:nvSpPr>
          <p:spPr>
            <a:xfrm flipH="1">
              <a:off x="3498338" y="-162"/>
              <a:ext cx="107200" cy="151250"/>
            </a:xfrm>
            <a:custGeom>
              <a:avLst/>
              <a:gdLst/>
              <a:ahLst/>
              <a:cxnLst/>
              <a:rect l="l" t="t" r="r" b="b"/>
              <a:pathLst>
                <a:path w="4288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32" y="4073"/>
                  </a:lnTo>
                  <a:lnTo>
                    <a:pt x="1" y="6037"/>
                  </a:lnTo>
                  <a:lnTo>
                    <a:pt x="156" y="6049"/>
                  </a:lnTo>
                  <a:lnTo>
                    <a:pt x="275" y="4228"/>
                  </a:lnTo>
                  <a:lnTo>
                    <a:pt x="2156" y="4049"/>
                  </a:lnTo>
                  <a:lnTo>
                    <a:pt x="2275" y="2156"/>
                  </a:lnTo>
                  <a:lnTo>
                    <a:pt x="4144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37" name="Google Shape;1137;p5"/>
            <p:cNvSpPr/>
            <p:nvPr/>
          </p:nvSpPr>
          <p:spPr>
            <a:xfrm>
              <a:off x="581023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38" name="Google Shape;1138;p5"/>
            <p:cNvSpPr/>
            <p:nvPr/>
          </p:nvSpPr>
          <p:spPr>
            <a:xfrm>
              <a:off x="605013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8" y="893"/>
                    <a:pt x="858" y="691"/>
                    <a:pt x="858" y="453"/>
                  </a:cubicBezTo>
                  <a:cubicBezTo>
                    <a:pt x="858" y="203"/>
                    <a:pt x="668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39" name="Google Shape;1139;p5"/>
            <p:cNvSpPr/>
            <p:nvPr/>
          </p:nvSpPr>
          <p:spPr>
            <a:xfrm flipH="1">
              <a:off x="3086363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40" name="Google Shape;1140;p5"/>
            <p:cNvSpPr/>
            <p:nvPr/>
          </p:nvSpPr>
          <p:spPr>
            <a:xfrm>
              <a:off x="5383088" y="294238"/>
              <a:ext cx="151850" cy="208675"/>
            </a:xfrm>
            <a:custGeom>
              <a:avLst/>
              <a:gdLst/>
              <a:ahLst/>
              <a:cxnLst/>
              <a:rect l="l" t="t" r="r" b="b"/>
              <a:pathLst>
                <a:path w="6074" h="8347" extrusionOk="0">
                  <a:moveTo>
                    <a:pt x="5859" y="0"/>
                  </a:moveTo>
                  <a:lnTo>
                    <a:pt x="5656" y="2536"/>
                  </a:lnTo>
                  <a:lnTo>
                    <a:pt x="3049" y="2750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8" y="5798"/>
                  </a:lnTo>
                  <a:lnTo>
                    <a:pt x="3025" y="5596"/>
                  </a:lnTo>
                  <a:lnTo>
                    <a:pt x="3239" y="2953"/>
                  </a:lnTo>
                  <a:lnTo>
                    <a:pt x="5859" y="2750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41" name="Google Shape;1141;p5"/>
            <p:cNvSpPr/>
            <p:nvPr/>
          </p:nvSpPr>
          <p:spPr>
            <a:xfrm>
              <a:off x="617128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94" y="84"/>
                    <a:pt x="1763" y="465"/>
                    <a:pt x="1763" y="941"/>
                  </a:cubicBezTo>
                  <a:cubicBezTo>
                    <a:pt x="1763" y="1394"/>
                    <a:pt x="1394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84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42" name="Google Shape;1142;p5"/>
            <p:cNvSpPr/>
            <p:nvPr/>
          </p:nvSpPr>
          <p:spPr>
            <a:xfrm>
              <a:off x="56530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1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01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43" name="Google Shape;1143;p5"/>
            <p:cNvSpPr/>
            <p:nvPr/>
          </p:nvSpPr>
          <p:spPr>
            <a:xfrm>
              <a:off x="600906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44" name="Google Shape;1144;p5"/>
            <p:cNvSpPr/>
            <p:nvPr/>
          </p:nvSpPr>
          <p:spPr>
            <a:xfrm>
              <a:off x="5998363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45" name="Google Shape;1145;p5"/>
            <p:cNvSpPr/>
            <p:nvPr/>
          </p:nvSpPr>
          <p:spPr>
            <a:xfrm>
              <a:off x="5819163" y="4716788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01" y="1894"/>
                    <a:pt x="108" y="1489"/>
                    <a:pt x="108" y="1001"/>
                  </a:cubicBezTo>
                  <a:cubicBezTo>
                    <a:pt x="96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46" name="Google Shape;1146;p5"/>
            <p:cNvSpPr/>
            <p:nvPr/>
          </p:nvSpPr>
          <p:spPr>
            <a:xfrm flipH="1">
              <a:off x="3498338" y="4614113"/>
              <a:ext cx="107200" cy="151525"/>
            </a:xfrm>
            <a:custGeom>
              <a:avLst/>
              <a:gdLst/>
              <a:ahLst/>
              <a:cxnLst/>
              <a:rect l="l" t="t" r="r" b="b"/>
              <a:pathLst>
                <a:path w="4288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5"/>
                  </a:lnTo>
                  <a:lnTo>
                    <a:pt x="132" y="4084"/>
                  </a:lnTo>
                  <a:lnTo>
                    <a:pt x="1" y="6048"/>
                  </a:lnTo>
                  <a:lnTo>
                    <a:pt x="156" y="6060"/>
                  </a:lnTo>
                  <a:lnTo>
                    <a:pt x="275" y="4227"/>
                  </a:lnTo>
                  <a:lnTo>
                    <a:pt x="2156" y="4048"/>
                  </a:lnTo>
                  <a:lnTo>
                    <a:pt x="2275" y="2155"/>
                  </a:lnTo>
                  <a:lnTo>
                    <a:pt x="4144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47" name="Google Shape;1147;p5"/>
            <p:cNvSpPr/>
            <p:nvPr/>
          </p:nvSpPr>
          <p:spPr>
            <a:xfrm>
              <a:off x="581023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48" name="Google Shape;1148;p5"/>
            <p:cNvSpPr/>
            <p:nvPr/>
          </p:nvSpPr>
          <p:spPr>
            <a:xfrm>
              <a:off x="605013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8" y="893"/>
                    <a:pt x="858" y="691"/>
                    <a:pt x="858" y="441"/>
                  </a:cubicBezTo>
                  <a:cubicBezTo>
                    <a:pt x="858" y="203"/>
                    <a:pt x="668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49" name="Google Shape;1149;p5"/>
            <p:cNvSpPr/>
            <p:nvPr/>
          </p:nvSpPr>
          <p:spPr>
            <a:xfrm flipH="1">
              <a:off x="2132688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50" name="Google Shape;1150;p5"/>
            <p:cNvSpPr/>
            <p:nvPr/>
          </p:nvSpPr>
          <p:spPr>
            <a:xfrm>
              <a:off x="5383088" y="4908488"/>
              <a:ext cx="151850" cy="208675"/>
            </a:xfrm>
            <a:custGeom>
              <a:avLst/>
              <a:gdLst/>
              <a:ahLst/>
              <a:cxnLst/>
              <a:rect l="l" t="t" r="r" b="b"/>
              <a:pathLst>
                <a:path w="6074" h="8347" extrusionOk="0">
                  <a:moveTo>
                    <a:pt x="5859" y="0"/>
                  </a:moveTo>
                  <a:lnTo>
                    <a:pt x="5656" y="2548"/>
                  </a:lnTo>
                  <a:lnTo>
                    <a:pt x="3049" y="2751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8" y="5811"/>
                  </a:lnTo>
                  <a:lnTo>
                    <a:pt x="3025" y="5596"/>
                  </a:lnTo>
                  <a:lnTo>
                    <a:pt x="3239" y="2965"/>
                  </a:lnTo>
                  <a:lnTo>
                    <a:pt x="5859" y="2739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51" name="Google Shape;1151;p5"/>
            <p:cNvSpPr/>
            <p:nvPr/>
          </p:nvSpPr>
          <p:spPr>
            <a:xfrm>
              <a:off x="521788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06" y="0"/>
                    <a:pt x="1" y="417"/>
                    <a:pt x="1" y="929"/>
                  </a:cubicBezTo>
                  <a:cubicBezTo>
                    <a:pt x="1" y="1429"/>
                    <a:pt x="406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52" name="Google Shape;1152;p5"/>
            <p:cNvSpPr/>
            <p:nvPr/>
          </p:nvSpPr>
          <p:spPr>
            <a:xfrm>
              <a:off x="46993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12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53" name="Google Shape;1153;p5"/>
            <p:cNvSpPr/>
            <p:nvPr/>
          </p:nvSpPr>
          <p:spPr>
            <a:xfrm>
              <a:off x="50553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2" y="1"/>
                    <a:pt x="0" y="203"/>
                    <a:pt x="0" y="453"/>
                  </a:cubicBezTo>
                  <a:cubicBezTo>
                    <a:pt x="0" y="703"/>
                    <a:pt x="202" y="894"/>
                    <a:pt x="441" y="894"/>
                  </a:cubicBezTo>
                  <a:cubicBezTo>
                    <a:pt x="679" y="894"/>
                    <a:pt x="869" y="703"/>
                    <a:pt x="869" y="453"/>
                  </a:cubicBezTo>
                  <a:cubicBezTo>
                    <a:pt x="869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54" name="Google Shape;1154;p5"/>
            <p:cNvSpPr/>
            <p:nvPr/>
          </p:nvSpPr>
          <p:spPr>
            <a:xfrm>
              <a:off x="5044663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55" name="Google Shape;1155;p5"/>
            <p:cNvSpPr/>
            <p:nvPr/>
          </p:nvSpPr>
          <p:spPr>
            <a:xfrm>
              <a:off x="4865463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56" name="Google Shape;1156;p5"/>
            <p:cNvSpPr/>
            <p:nvPr/>
          </p:nvSpPr>
          <p:spPr>
            <a:xfrm>
              <a:off x="4452038" y="-162"/>
              <a:ext cx="106875" cy="151250"/>
            </a:xfrm>
            <a:custGeom>
              <a:avLst/>
              <a:gdLst/>
              <a:ahLst/>
              <a:cxnLst/>
              <a:rect l="l" t="t" r="r" b="b"/>
              <a:pathLst>
                <a:path w="4275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1" y="2001"/>
                  </a:lnTo>
                  <a:lnTo>
                    <a:pt x="2000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3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74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57" name="Google Shape;1157;p5"/>
            <p:cNvSpPr/>
            <p:nvPr/>
          </p:nvSpPr>
          <p:spPr>
            <a:xfrm>
              <a:off x="485653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58" name="Google Shape;1158;p5"/>
            <p:cNvSpPr/>
            <p:nvPr/>
          </p:nvSpPr>
          <p:spPr>
            <a:xfrm>
              <a:off x="5096763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79" y="893"/>
                    <a:pt x="869" y="691"/>
                    <a:pt x="869" y="453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59" name="Google Shape;1159;p5"/>
            <p:cNvSpPr/>
            <p:nvPr/>
          </p:nvSpPr>
          <p:spPr>
            <a:xfrm flipH="1">
              <a:off x="4039763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30" y="1"/>
                  </a:moveTo>
                  <a:lnTo>
                    <a:pt x="4001" y="155"/>
                  </a:lnTo>
                  <a:lnTo>
                    <a:pt x="3834" y="2048"/>
                  </a:lnTo>
                  <a:lnTo>
                    <a:pt x="1953" y="2203"/>
                  </a:lnTo>
                  <a:lnTo>
                    <a:pt x="1810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60" name="Google Shape;1160;p5"/>
            <p:cNvSpPr/>
            <p:nvPr/>
          </p:nvSpPr>
          <p:spPr>
            <a:xfrm>
              <a:off x="44297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46" y="0"/>
                  </a:moveTo>
                  <a:lnTo>
                    <a:pt x="5656" y="2536"/>
                  </a:lnTo>
                  <a:lnTo>
                    <a:pt x="3036" y="2750"/>
                  </a:lnTo>
                  <a:lnTo>
                    <a:pt x="2834" y="5394"/>
                  </a:lnTo>
                  <a:lnTo>
                    <a:pt x="214" y="5608"/>
                  </a:lnTo>
                  <a:lnTo>
                    <a:pt x="0" y="8334"/>
                  </a:lnTo>
                  <a:lnTo>
                    <a:pt x="214" y="8346"/>
                  </a:lnTo>
                  <a:lnTo>
                    <a:pt x="405" y="5798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50"/>
                  </a:lnTo>
                  <a:lnTo>
                    <a:pt x="6072" y="12"/>
                  </a:lnTo>
                  <a:lnTo>
                    <a:pt x="5846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61" name="Google Shape;1161;p5"/>
            <p:cNvSpPr/>
            <p:nvPr/>
          </p:nvSpPr>
          <p:spPr>
            <a:xfrm>
              <a:off x="521788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06" y="1"/>
                    <a:pt x="1" y="417"/>
                    <a:pt x="1" y="917"/>
                  </a:cubicBezTo>
                  <a:cubicBezTo>
                    <a:pt x="1" y="1429"/>
                    <a:pt x="406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23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62" name="Google Shape;1162;p5"/>
            <p:cNvSpPr/>
            <p:nvPr/>
          </p:nvSpPr>
          <p:spPr>
            <a:xfrm>
              <a:off x="46993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12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63" name="Google Shape;1163;p5"/>
            <p:cNvSpPr/>
            <p:nvPr/>
          </p:nvSpPr>
          <p:spPr>
            <a:xfrm>
              <a:off x="50553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2" y="0"/>
                    <a:pt x="0" y="203"/>
                    <a:pt x="0" y="441"/>
                  </a:cubicBezTo>
                  <a:cubicBezTo>
                    <a:pt x="0" y="691"/>
                    <a:pt x="202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64" name="Google Shape;1164;p5"/>
            <p:cNvSpPr/>
            <p:nvPr/>
          </p:nvSpPr>
          <p:spPr>
            <a:xfrm>
              <a:off x="5044663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65" name="Google Shape;1165;p5"/>
            <p:cNvSpPr/>
            <p:nvPr/>
          </p:nvSpPr>
          <p:spPr>
            <a:xfrm>
              <a:off x="4865463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66" name="Google Shape;1166;p5"/>
            <p:cNvSpPr/>
            <p:nvPr/>
          </p:nvSpPr>
          <p:spPr>
            <a:xfrm>
              <a:off x="4452038" y="4614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1" y="2012"/>
                  </a:lnTo>
                  <a:lnTo>
                    <a:pt x="2000" y="3905"/>
                  </a:lnTo>
                  <a:lnTo>
                    <a:pt x="119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3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74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67" name="Google Shape;1167;p5"/>
            <p:cNvSpPr/>
            <p:nvPr/>
          </p:nvSpPr>
          <p:spPr>
            <a:xfrm>
              <a:off x="485653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68" name="Google Shape;1168;p5"/>
            <p:cNvSpPr/>
            <p:nvPr/>
          </p:nvSpPr>
          <p:spPr>
            <a:xfrm>
              <a:off x="5096763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69" name="Google Shape;1169;p5"/>
            <p:cNvSpPr/>
            <p:nvPr/>
          </p:nvSpPr>
          <p:spPr>
            <a:xfrm flipH="1">
              <a:off x="3086088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30" y="1"/>
                  </a:moveTo>
                  <a:lnTo>
                    <a:pt x="4001" y="167"/>
                  </a:lnTo>
                  <a:lnTo>
                    <a:pt x="3834" y="2061"/>
                  </a:lnTo>
                  <a:lnTo>
                    <a:pt x="1953" y="2203"/>
                  </a:lnTo>
                  <a:lnTo>
                    <a:pt x="1810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70" name="Google Shape;1170;p5"/>
            <p:cNvSpPr/>
            <p:nvPr/>
          </p:nvSpPr>
          <p:spPr>
            <a:xfrm>
              <a:off x="44297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46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14" y="5608"/>
                  </a:lnTo>
                  <a:lnTo>
                    <a:pt x="0" y="8335"/>
                  </a:lnTo>
                  <a:lnTo>
                    <a:pt x="214" y="8347"/>
                  </a:lnTo>
                  <a:lnTo>
                    <a:pt x="405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46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71" name="Google Shape;1171;p5"/>
            <p:cNvSpPr/>
            <p:nvPr/>
          </p:nvSpPr>
          <p:spPr>
            <a:xfrm>
              <a:off x="4264213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0" y="465"/>
                    <a:pt x="1750" y="941"/>
                  </a:cubicBezTo>
                  <a:cubicBezTo>
                    <a:pt x="1750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72" name="Google Shape;1172;p5"/>
            <p:cNvSpPr/>
            <p:nvPr/>
          </p:nvSpPr>
          <p:spPr>
            <a:xfrm>
              <a:off x="37462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0" y="1"/>
                  </a:moveTo>
                  <a:cubicBezTo>
                    <a:pt x="227" y="1"/>
                    <a:pt x="0" y="227"/>
                    <a:pt x="0" y="525"/>
                  </a:cubicBezTo>
                  <a:cubicBezTo>
                    <a:pt x="0" y="810"/>
                    <a:pt x="227" y="1037"/>
                    <a:pt x="500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73" name="Google Shape;1173;p5"/>
            <p:cNvSpPr/>
            <p:nvPr/>
          </p:nvSpPr>
          <p:spPr>
            <a:xfrm>
              <a:off x="41022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69" y="703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74" name="Google Shape;1174;p5"/>
            <p:cNvSpPr/>
            <p:nvPr/>
          </p:nvSpPr>
          <p:spPr>
            <a:xfrm>
              <a:off x="4091263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75" name="Google Shape;1175;p5"/>
            <p:cNvSpPr/>
            <p:nvPr/>
          </p:nvSpPr>
          <p:spPr>
            <a:xfrm>
              <a:off x="3911788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9" y="96"/>
                    <a:pt x="1881" y="501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01"/>
                    <a:pt x="524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76" name="Google Shape;1176;p5"/>
            <p:cNvSpPr/>
            <p:nvPr/>
          </p:nvSpPr>
          <p:spPr>
            <a:xfrm flipH="1">
              <a:off x="5405438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13" y="3894"/>
                  </a:lnTo>
                  <a:lnTo>
                    <a:pt x="143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86" y="2156"/>
                  </a:lnTo>
                  <a:lnTo>
                    <a:pt x="4156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77" name="Google Shape;1177;p5"/>
            <p:cNvSpPr/>
            <p:nvPr/>
          </p:nvSpPr>
          <p:spPr>
            <a:xfrm>
              <a:off x="3903138" y="448713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2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42" y="893"/>
                  </a:cubicBezTo>
                  <a:cubicBezTo>
                    <a:pt x="680" y="893"/>
                    <a:pt x="870" y="703"/>
                    <a:pt x="870" y="453"/>
                  </a:cubicBezTo>
                  <a:cubicBezTo>
                    <a:pt x="870" y="203"/>
                    <a:pt x="680" y="0"/>
                    <a:pt x="4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78" name="Google Shape;1178;p5"/>
            <p:cNvSpPr/>
            <p:nvPr/>
          </p:nvSpPr>
          <p:spPr>
            <a:xfrm>
              <a:off x="4143363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79" name="Google Shape;1179;p5"/>
            <p:cNvSpPr/>
            <p:nvPr/>
          </p:nvSpPr>
          <p:spPr>
            <a:xfrm flipH="1">
              <a:off x="4993438" y="289763"/>
              <a:ext cx="148575" cy="110150"/>
            </a:xfrm>
            <a:custGeom>
              <a:avLst/>
              <a:gdLst/>
              <a:ahLst/>
              <a:cxnLst/>
              <a:rect l="l" t="t" r="r" b="b"/>
              <a:pathLst>
                <a:path w="5943" h="4406" extrusionOk="0">
                  <a:moveTo>
                    <a:pt x="5930" y="1"/>
                  </a:moveTo>
                  <a:lnTo>
                    <a:pt x="3990" y="155"/>
                  </a:lnTo>
                  <a:lnTo>
                    <a:pt x="3847" y="2048"/>
                  </a:lnTo>
                  <a:lnTo>
                    <a:pt x="1965" y="2203"/>
                  </a:lnTo>
                  <a:lnTo>
                    <a:pt x="1799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4" y="4239"/>
                  </a:lnTo>
                  <a:lnTo>
                    <a:pt x="2096" y="2346"/>
                  </a:lnTo>
                  <a:lnTo>
                    <a:pt x="3978" y="2203"/>
                  </a:lnTo>
                  <a:lnTo>
                    <a:pt x="4121" y="310"/>
                  </a:lnTo>
                  <a:lnTo>
                    <a:pt x="5942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80" name="Google Shape;1180;p5"/>
            <p:cNvSpPr/>
            <p:nvPr/>
          </p:nvSpPr>
          <p:spPr>
            <a:xfrm>
              <a:off x="34760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25" y="5596"/>
                  </a:lnTo>
                  <a:lnTo>
                    <a:pt x="3251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81" name="Google Shape;1181;p5"/>
            <p:cNvSpPr/>
            <p:nvPr/>
          </p:nvSpPr>
          <p:spPr>
            <a:xfrm>
              <a:off x="4264213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0" y="465"/>
                    <a:pt x="1750" y="941"/>
                  </a:cubicBezTo>
                  <a:cubicBezTo>
                    <a:pt x="1750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82" name="Google Shape;1182;p5"/>
            <p:cNvSpPr/>
            <p:nvPr/>
          </p:nvSpPr>
          <p:spPr>
            <a:xfrm>
              <a:off x="37462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0" y="0"/>
                  </a:moveTo>
                  <a:cubicBezTo>
                    <a:pt x="227" y="0"/>
                    <a:pt x="0" y="238"/>
                    <a:pt x="0" y="524"/>
                  </a:cubicBezTo>
                  <a:cubicBezTo>
                    <a:pt x="0" y="810"/>
                    <a:pt x="227" y="1048"/>
                    <a:pt x="500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83" name="Google Shape;1183;p5"/>
            <p:cNvSpPr/>
            <p:nvPr/>
          </p:nvSpPr>
          <p:spPr>
            <a:xfrm>
              <a:off x="41022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84" name="Google Shape;1184;p5"/>
            <p:cNvSpPr/>
            <p:nvPr/>
          </p:nvSpPr>
          <p:spPr>
            <a:xfrm>
              <a:off x="4091263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85" name="Google Shape;1185;p5"/>
            <p:cNvSpPr/>
            <p:nvPr/>
          </p:nvSpPr>
          <p:spPr>
            <a:xfrm>
              <a:off x="3911788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9" y="108"/>
                    <a:pt x="1881" y="513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13"/>
                    <a:pt x="524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86" name="Google Shape;1186;p5"/>
            <p:cNvSpPr/>
            <p:nvPr/>
          </p:nvSpPr>
          <p:spPr>
            <a:xfrm flipH="1">
              <a:off x="5405438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13" y="3905"/>
                  </a:lnTo>
                  <a:lnTo>
                    <a:pt x="143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86" y="2155"/>
                  </a:lnTo>
                  <a:lnTo>
                    <a:pt x="4156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87" name="Google Shape;1187;p5"/>
            <p:cNvSpPr/>
            <p:nvPr/>
          </p:nvSpPr>
          <p:spPr>
            <a:xfrm>
              <a:off x="3903138" y="5063263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2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42" y="894"/>
                  </a:cubicBezTo>
                  <a:cubicBezTo>
                    <a:pt x="680" y="894"/>
                    <a:pt x="870" y="691"/>
                    <a:pt x="870" y="453"/>
                  </a:cubicBezTo>
                  <a:cubicBezTo>
                    <a:pt x="870" y="203"/>
                    <a:pt x="680" y="1"/>
                    <a:pt x="4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88" name="Google Shape;1188;p5"/>
            <p:cNvSpPr/>
            <p:nvPr/>
          </p:nvSpPr>
          <p:spPr>
            <a:xfrm>
              <a:off x="4143363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89" name="Google Shape;1189;p5"/>
            <p:cNvSpPr/>
            <p:nvPr/>
          </p:nvSpPr>
          <p:spPr>
            <a:xfrm>
              <a:off x="4039763" y="4904013"/>
              <a:ext cx="148575" cy="110175"/>
            </a:xfrm>
            <a:custGeom>
              <a:avLst/>
              <a:gdLst/>
              <a:ahLst/>
              <a:cxnLst/>
              <a:rect l="l" t="t" r="r" b="b"/>
              <a:pathLst>
                <a:path w="5943" h="4407" extrusionOk="0">
                  <a:moveTo>
                    <a:pt x="5930" y="1"/>
                  </a:moveTo>
                  <a:lnTo>
                    <a:pt x="3990" y="167"/>
                  </a:lnTo>
                  <a:lnTo>
                    <a:pt x="3847" y="2061"/>
                  </a:lnTo>
                  <a:lnTo>
                    <a:pt x="1965" y="2203"/>
                  </a:lnTo>
                  <a:lnTo>
                    <a:pt x="1799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4" y="4239"/>
                  </a:lnTo>
                  <a:lnTo>
                    <a:pt x="2096" y="2358"/>
                  </a:lnTo>
                  <a:lnTo>
                    <a:pt x="3978" y="2203"/>
                  </a:lnTo>
                  <a:lnTo>
                    <a:pt x="4121" y="310"/>
                  </a:lnTo>
                  <a:lnTo>
                    <a:pt x="5942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90" name="Google Shape;1190;p5"/>
            <p:cNvSpPr/>
            <p:nvPr/>
          </p:nvSpPr>
          <p:spPr>
            <a:xfrm>
              <a:off x="34760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25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91" name="Google Shape;1191;p5"/>
            <p:cNvSpPr/>
            <p:nvPr/>
          </p:nvSpPr>
          <p:spPr>
            <a:xfrm>
              <a:off x="331051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92" name="Google Shape;1192;p5"/>
            <p:cNvSpPr/>
            <p:nvPr/>
          </p:nvSpPr>
          <p:spPr>
            <a:xfrm>
              <a:off x="27925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13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93" name="Google Shape;1193;p5"/>
            <p:cNvSpPr/>
            <p:nvPr/>
          </p:nvSpPr>
          <p:spPr>
            <a:xfrm>
              <a:off x="31485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94" name="Google Shape;1194;p5"/>
            <p:cNvSpPr/>
            <p:nvPr/>
          </p:nvSpPr>
          <p:spPr>
            <a:xfrm>
              <a:off x="3137588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95" name="Google Shape;1195;p5"/>
            <p:cNvSpPr/>
            <p:nvPr/>
          </p:nvSpPr>
          <p:spPr>
            <a:xfrm>
              <a:off x="2958388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13" y="1894"/>
                    <a:pt x="132" y="1489"/>
                    <a:pt x="132" y="1001"/>
                  </a:cubicBezTo>
                  <a:cubicBezTo>
                    <a:pt x="132" y="501"/>
                    <a:pt x="513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1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60" y="1989"/>
                    <a:pt x="2001" y="1548"/>
                    <a:pt x="2001" y="1001"/>
                  </a:cubicBezTo>
                  <a:cubicBezTo>
                    <a:pt x="2001" y="441"/>
                    <a:pt x="1536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96" name="Google Shape;1196;p5"/>
            <p:cNvSpPr/>
            <p:nvPr/>
          </p:nvSpPr>
          <p:spPr>
            <a:xfrm>
              <a:off x="2544938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01" y="1822"/>
                  </a:lnTo>
                  <a:lnTo>
                    <a:pt x="2120" y="2001"/>
                  </a:lnTo>
                  <a:lnTo>
                    <a:pt x="2001" y="3894"/>
                  </a:lnTo>
                  <a:lnTo>
                    <a:pt x="132" y="4073"/>
                  </a:lnTo>
                  <a:lnTo>
                    <a:pt x="1" y="6037"/>
                  </a:lnTo>
                  <a:lnTo>
                    <a:pt x="144" y="6049"/>
                  </a:lnTo>
                  <a:lnTo>
                    <a:pt x="275" y="4228"/>
                  </a:lnTo>
                  <a:lnTo>
                    <a:pt x="2156" y="4049"/>
                  </a:lnTo>
                  <a:lnTo>
                    <a:pt x="2275" y="2156"/>
                  </a:lnTo>
                  <a:lnTo>
                    <a:pt x="4144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97" name="Google Shape;1197;p5"/>
            <p:cNvSpPr/>
            <p:nvPr/>
          </p:nvSpPr>
          <p:spPr>
            <a:xfrm>
              <a:off x="294946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703"/>
                    <a:pt x="203" y="893"/>
                    <a:pt x="441" y="893"/>
                  </a:cubicBezTo>
                  <a:cubicBezTo>
                    <a:pt x="679" y="893"/>
                    <a:pt x="870" y="703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98" name="Google Shape;1198;p5"/>
            <p:cNvSpPr/>
            <p:nvPr/>
          </p:nvSpPr>
          <p:spPr>
            <a:xfrm>
              <a:off x="3189663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99" name="Google Shape;1199;p5"/>
            <p:cNvSpPr/>
            <p:nvPr/>
          </p:nvSpPr>
          <p:spPr>
            <a:xfrm flipH="1">
              <a:off x="5947138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42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53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42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00" name="Google Shape;1200;p5"/>
            <p:cNvSpPr/>
            <p:nvPr/>
          </p:nvSpPr>
          <p:spPr>
            <a:xfrm>
              <a:off x="25226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9" y="0"/>
                  </a:moveTo>
                  <a:lnTo>
                    <a:pt x="5656" y="2536"/>
                  </a:lnTo>
                  <a:lnTo>
                    <a:pt x="3049" y="2750"/>
                  </a:lnTo>
                  <a:lnTo>
                    <a:pt x="2823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03" y="8346"/>
                  </a:lnTo>
                  <a:lnTo>
                    <a:pt x="418" y="5798"/>
                  </a:lnTo>
                  <a:lnTo>
                    <a:pt x="3037" y="5596"/>
                  </a:lnTo>
                  <a:lnTo>
                    <a:pt x="3239" y="2953"/>
                  </a:lnTo>
                  <a:lnTo>
                    <a:pt x="5847" y="2750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01" name="Google Shape;1201;p5"/>
            <p:cNvSpPr/>
            <p:nvPr/>
          </p:nvSpPr>
          <p:spPr>
            <a:xfrm>
              <a:off x="331051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02" name="Google Shape;1202;p5"/>
            <p:cNvSpPr/>
            <p:nvPr/>
          </p:nvSpPr>
          <p:spPr>
            <a:xfrm>
              <a:off x="27925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03" name="Google Shape;1203;p5"/>
            <p:cNvSpPr/>
            <p:nvPr/>
          </p:nvSpPr>
          <p:spPr>
            <a:xfrm>
              <a:off x="31485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04" name="Google Shape;1204;p5"/>
            <p:cNvSpPr/>
            <p:nvPr/>
          </p:nvSpPr>
          <p:spPr>
            <a:xfrm>
              <a:off x="3137588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05" name="Google Shape;1205;p5"/>
            <p:cNvSpPr/>
            <p:nvPr/>
          </p:nvSpPr>
          <p:spPr>
            <a:xfrm>
              <a:off x="2958388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13" y="1894"/>
                    <a:pt x="132" y="1489"/>
                    <a:pt x="132" y="1001"/>
                  </a:cubicBezTo>
                  <a:cubicBezTo>
                    <a:pt x="108" y="513"/>
                    <a:pt x="513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60" y="2001"/>
                    <a:pt x="2001" y="1549"/>
                    <a:pt x="2001" y="1001"/>
                  </a:cubicBezTo>
                  <a:cubicBezTo>
                    <a:pt x="2001" y="453"/>
                    <a:pt x="1536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06" name="Google Shape;1206;p5"/>
            <p:cNvSpPr/>
            <p:nvPr/>
          </p:nvSpPr>
          <p:spPr>
            <a:xfrm>
              <a:off x="2544938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01" y="1834"/>
                  </a:lnTo>
                  <a:lnTo>
                    <a:pt x="2120" y="2012"/>
                  </a:lnTo>
                  <a:lnTo>
                    <a:pt x="2001" y="3905"/>
                  </a:lnTo>
                  <a:lnTo>
                    <a:pt x="132" y="4084"/>
                  </a:lnTo>
                  <a:lnTo>
                    <a:pt x="1" y="6048"/>
                  </a:lnTo>
                  <a:lnTo>
                    <a:pt x="144" y="6060"/>
                  </a:lnTo>
                  <a:lnTo>
                    <a:pt x="275" y="4227"/>
                  </a:lnTo>
                  <a:lnTo>
                    <a:pt x="2156" y="4048"/>
                  </a:lnTo>
                  <a:lnTo>
                    <a:pt x="2275" y="2155"/>
                  </a:lnTo>
                  <a:lnTo>
                    <a:pt x="4144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07" name="Google Shape;1207;p5"/>
            <p:cNvSpPr/>
            <p:nvPr/>
          </p:nvSpPr>
          <p:spPr>
            <a:xfrm>
              <a:off x="294946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08" name="Google Shape;1208;p5"/>
            <p:cNvSpPr/>
            <p:nvPr/>
          </p:nvSpPr>
          <p:spPr>
            <a:xfrm>
              <a:off x="3189663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09" name="Google Shape;1209;p5"/>
            <p:cNvSpPr/>
            <p:nvPr/>
          </p:nvSpPr>
          <p:spPr>
            <a:xfrm flipH="1">
              <a:off x="4993463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42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53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42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10" name="Google Shape;1210;p5"/>
            <p:cNvSpPr/>
            <p:nvPr/>
          </p:nvSpPr>
          <p:spPr>
            <a:xfrm>
              <a:off x="25226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9" y="0"/>
                  </a:moveTo>
                  <a:lnTo>
                    <a:pt x="5656" y="2548"/>
                  </a:lnTo>
                  <a:lnTo>
                    <a:pt x="3049" y="2751"/>
                  </a:lnTo>
                  <a:lnTo>
                    <a:pt x="2823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03" y="8347"/>
                  </a:lnTo>
                  <a:lnTo>
                    <a:pt x="418" y="5811"/>
                  </a:lnTo>
                  <a:lnTo>
                    <a:pt x="3037" y="5596"/>
                  </a:lnTo>
                  <a:lnTo>
                    <a:pt x="3239" y="2965"/>
                  </a:lnTo>
                  <a:lnTo>
                    <a:pt x="5847" y="2739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11" name="Google Shape;1211;p5"/>
            <p:cNvSpPr/>
            <p:nvPr/>
          </p:nvSpPr>
          <p:spPr>
            <a:xfrm>
              <a:off x="235741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12" name="Google Shape;1212;p5"/>
            <p:cNvSpPr/>
            <p:nvPr/>
          </p:nvSpPr>
          <p:spPr>
            <a:xfrm>
              <a:off x="183891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12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13" name="Google Shape;1213;p5"/>
            <p:cNvSpPr/>
            <p:nvPr/>
          </p:nvSpPr>
          <p:spPr>
            <a:xfrm>
              <a:off x="21949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2" y="1"/>
                    <a:pt x="0" y="203"/>
                    <a:pt x="0" y="453"/>
                  </a:cubicBezTo>
                  <a:cubicBezTo>
                    <a:pt x="0" y="703"/>
                    <a:pt x="202" y="894"/>
                    <a:pt x="441" y="894"/>
                  </a:cubicBezTo>
                  <a:cubicBezTo>
                    <a:pt x="679" y="894"/>
                    <a:pt x="869" y="703"/>
                    <a:pt x="869" y="453"/>
                  </a:cubicBezTo>
                  <a:cubicBezTo>
                    <a:pt x="869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14" name="Google Shape;1214;p5"/>
            <p:cNvSpPr/>
            <p:nvPr/>
          </p:nvSpPr>
          <p:spPr>
            <a:xfrm>
              <a:off x="218418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15" name="Google Shape;1215;p5"/>
            <p:cNvSpPr/>
            <p:nvPr/>
          </p:nvSpPr>
          <p:spPr>
            <a:xfrm>
              <a:off x="2004988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25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16" name="Google Shape;1216;p5"/>
            <p:cNvSpPr/>
            <p:nvPr/>
          </p:nvSpPr>
          <p:spPr>
            <a:xfrm flipH="1">
              <a:off x="731251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43" y="2001"/>
                  </a:lnTo>
                  <a:lnTo>
                    <a:pt x="2012" y="3894"/>
                  </a:lnTo>
                  <a:lnTo>
                    <a:pt x="131" y="4073"/>
                  </a:lnTo>
                  <a:lnTo>
                    <a:pt x="0" y="6037"/>
                  </a:lnTo>
                  <a:lnTo>
                    <a:pt x="167" y="6049"/>
                  </a:lnTo>
                  <a:lnTo>
                    <a:pt x="286" y="4228"/>
                  </a:lnTo>
                  <a:lnTo>
                    <a:pt x="2155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86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17" name="Google Shape;1217;p5"/>
            <p:cNvSpPr/>
            <p:nvPr/>
          </p:nvSpPr>
          <p:spPr>
            <a:xfrm>
              <a:off x="1996063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18" name="Google Shape;1218;p5"/>
            <p:cNvSpPr/>
            <p:nvPr/>
          </p:nvSpPr>
          <p:spPr>
            <a:xfrm>
              <a:off x="22359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19" name="Google Shape;1219;p5"/>
            <p:cNvSpPr/>
            <p:nvPr/>
          </p:nvSpPr>
          <p:spPr>
            <a:xfrm flipH="1">
              <a:off x="6900238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34" y="2048"/>
                  </a:lnTo>
                  <a:lnTo>
                    <a:pt x="1965" y="2203"/>
                  </a:lnTo>
                  <a:lnTo>
                    <a:pt x="1810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65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20" name="Google Shape;1220;p5"/>
            <p:cNvSpPr/>
            <p:nvPr/>
          </p:nvSpPr>
          <p:spPr>
            <a:xfrm>
              <a:off x="156893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36"/>
                  </a:lnTo>
                  <a:lnTo>
                    <a:pt x="3048" y="2750"/>
                  </a:lnTo>
                  <a:lnTo>
                    <a:pt x="2846" y="5394"/>
                  </a:lnTo>
                  <a:lnTo>
                    <a:pt x="226" y="5608"/>
                  </a:lnTo>
                  <a:lnTo>
                    <a:pt x="0" y="8334"/>
                  </a:lnTo>
                  <a:lnTo>
                    <a:pt x="226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39" y="2953"/>
                  </a:lnTo>
                  <a:lnTo>
                    <a:pt x="5858" y="2750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21" name="Google Shape;1221;p5"/>
            <p:cNvSpPr/>
            <p:nvPr/>
          </p:nvSpPr>
          <p:spPr>
            <a:xfrm>
              <a:off x="235741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22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22" name="Google Shape;1222;p5"/>
            <p:cNvSpPr/>
            <p:nvPr/>
          </p:nvSpPr>
          <p:spPr>
            <a:xfrm>
              <a:off x="183891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12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23" name="Google Shape;1223;p5"/>
            <p:cNvSpPr/>
            <p:nvPr/>
          </p:nvSpPr>
          <p:spPr>
            <a:xfrm>
              <a:off x="21949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2" y="0"/>
                    <a:pt x="0" y="203"/>
                    <a:pt x="0" y="441"/>
                  </a:cubicBezTo>
                  <a:cubicBezTo>
                    <a:pt x="0" y="691"/>
                    <a:pt x="202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24" name="Google Shape;1224;p5"/>
            <p:cNvSpPr/>
            <p:nvPr/>
          </p:nvSpPr>
          <p:spPr>
            <a:xfrm>
              <a:off x="218418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25" name="Google Shape;1225;p5"/>
            <p:cNvSpPr/>
            <p:nvPr/>
          </p:nvSpPr>
          <p:spPr>
            <a:xfrm>
              <a:off x="2004988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25" y="1894"/>
                    <a:pt x="120" y="1489"/>
                    <a:pt x="120" y="1001"/>
                  </a:cubicBezTo>
                  <a:cubicBezTo>
                    <a:pt x="108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26" name="Google Shape;1226;p5"/>
            <p:cNvSpPr/>
            <p:nvPr/>
          </p:nvSpPr>
          <p:spPr>
            <a:xfrm flipH="1">
              <a:off x="7312513" y="4616350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43" y="2012"/>
                  </a:lnTo>
                  <a:lnTo>
                    <a:pt x="2012" y="3905"/>
                  </a:lnTo>
                  <a:lnTo>
                    <a:pt x="131" y="4084"/>
                  </a:lnTo>
                  <a:lnTo>
                    <a:pt x="0" y="6048"/>
                  </a:lnTo>
                  <a:lnTo>
                    <a:pt x="167" y="6060"/>
                  </a:lnTo>
                  <a:lnTo>
                    <a:pt x="286" y="4227"/>
                  </a:lnTo>
                  <a:lnTo>
                    <a:pt x="2155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86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27" name="Google Shape;1227;p5"/>
            <p:cNvSpPr/>
            <p:nvPr/>
          </p:nvSpPr>
          <p:spPr>
            <a:xfrm>
              <a:off x="1996063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28" name="Google Shape;1228;p5"/>
            <p:cNvSpPr/>
            <p:nvPr/>
          </p:nvSpPr>
          <p:spPr>
            <a:xfrm>
              <a:off x="22359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29" name="Google Shape;1229;p5"/>
            <p:cNvSpPr/>
            <p:nvPr/>
          </p:nvSpPr>
          <p:spPr>
            <a:xfrm flipH="1">
              <a:off x="5946563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34" y="2061"/>
                  </a:lnTo>
                  <a:lnTo>
                    <a:pt x="1965" y="2203"/>
                  </a:lnTo>
                  <a:lnTo>
                    <a:pt x="1810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65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30" name="Google Shape;1230;p5"/>
            <p:cNvSpPr/>
            <p:nvPr/>
          </p:nvSpPr>
          <p:spPr>
            <a:xfrm>
              <a:off x="156893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48" y="2751"/>
                  </a:lnTo>
                  <a:lnTo>
                    <a:pt x="2846" y="5394"/>
                  </a:lnTo>
                  <a:lnTo>
                    <a:pt x="226" y="5608"/>
                  </a:lnTo>
                  <a:lnTo>
                    <a:pt x="0" y="8335"/>
                  </a:lnTo>
                  <a:lnTo>
                    <a:pt x="226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39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31" name="Google Shape;1231;p5"/>
            <p:cNvSpPr/>
            <p:nvPr/>
          </p:nvSpPr>
          <p:spPr>
            <a:xfrm>
              <a:off x="1403738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0" y="465"/>
                    <a:pt x="1750" y="941"/>
                  </a:cubicBezTo>
                  <a:cubicBezTo>
                    <a:pt x="1750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32" name="Google Shape;1232;p5"/>
            <p:cNvSpPr/>
            <p:nvPr/>
          </p:nvSpPr>
          <p:spPr>
            <a:xfrm>
              <a:off x="88521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39" y="1"/>
                    <a:pt x="1" y="227"/>
                    <a:pt x="1" y="525"/>
                  </a:cubicBezTo>
                  <a:cubicBezTo>
                    <a:pt x="1" y="810"/>
                    <a:pt x="239" y="1037"/>
                    <a:pt x="512" y="1037"/>
                  </a:cubicBezTo>
                  <a:cubicBezTo>
                    <a:pt x="786" y="1037"/>
                    <a:pt x="1013" y="810"/>
                    <a:pt x="1013" y="525"/>
                  </a:cubicBezTo>
                  <a:cubicBezTo>
                    <a:pt x="1013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33" name="Google Shape;1233;p5"/>
            <p:cNvSpPr/>
            <p:nvPr/>
          </p:nvSpPr>
          <p:spPr>
            <a:xfrm>
              <a:off x="12418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69" y="703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34" name="Google Shape;1234;p5"/>
            <p:cNvSpPr/>
            <p:nvPr/>
          </p:nvSpPr>
          <p:spPr>
            <a:xfrm>
              <a:off x="1230788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35" name="Google Shape;1235;p5"/>
            <p:cNvSpPr/>
            <p:nvPr/>
          </p:nvSpPr>
          <p:spPr>
            <a:xfrm>
              <a:off x="105131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8" y="96"/>
                    <a:pt x="1881" y="501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01"/>
                    <a:pt x="512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0" y="1548"/>
                    <a:pt x="2000" y="1001"/>
                  </a:cubicBezTo>
                  <a:cubicBezTo>
                    <a:pt x="2000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36" name="Google Shape;1236;p5"/>
            <p:cNvSpPr/>
            <p:nvPr/>
          </p:nvSpPr>
          <p:spPr>
            <a:xfrm>
              <a:off x="637863" y="-162"/>
              <a:ext cx="106875" cy="151250"/>
            </a:xfrm>
            <a:custGeom>
              <a:avLst/>
              <a:gdLst/>
              <a:ahLst/>
              <a:cxnLst/>
              <a:rect l="l" t="t" r="r" b="b"/>
              <a:pathLst>
                <a:path w="4275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37" name="Google Shape;1237;p5"/>
            <p:cNvSpPr/>
            <p:nvPr/>
          </p:nvSpPr>
          <p:spPr>
            <a:xfrm>
              <a:off x="1042388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69" y="703"/>
                    <a:pt x="869" y="453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38" name="Google Shape;1238;p5"/>
            <p:cNvSpPr/>
            <p:nvPr/>
          </p:nvSpPr>
          <p:spPr>
            <a:xfrm>
              <a:off x="12828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39" name="Google Shape;1239;p5"/>
            <p:cNvSpPr/>
            <p:nvPr/>
          </p:nvSpPr>
          <p:spPr>
            <a:xfrm flipH="1">
              <a:off x="7853913" y="289763"/>
              <a:ext cx="148575" cy="110150"/>
            </a:xfrm>
            <a:custGeom>
              <a:avLst/>
              <a:gdLst/>
              <a:ahLst/>
              <a:cxnLst/>
              <a:rect l="l" t="t" r="r" b="b"/>
              <a:pathLst>
                <a:path w="5943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35" y="2048"/>
                  </a:lnTo>
                  <a:lnTo>
                    <a:pt x="1954" y="2203"/>
                  </a:lnTo>
                  <a:lnTo>
                    <a:pt x="1799" y="4108"/>
                  </a:lnTo>
                  <a:lnTo>
                    <a:pt x="1" y="4239"/>
                  </a:lnTo>
                  <a:lnTo>
                    <a:pt x="1" y="4406"/>
                  </a:lnTo>
                  <a:lnTo>
                    <a:pt x="1954" y="4239"/>
                  </a:lnTo>
                  <a:lnTo>
                    <a:pt x="2096" y="2346"/>
                  </a:lnTo>
                  <a:lnTo>
                    <a:pt x="3978" y="2203"/>
                  </a:lnTo>
                  <a:lnTo>
                    <a:pt x="4120" y="310"/>
                  </a:lnTo>
                  <a:lnTo>
                    <a:pt x="5942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40" name="Google Shape;1240;p5"/>
            <p:cNvSpPr/>
            <p:nvPr/>
          </p:nvSpPr>
          <p:spPr>
            <a:xfrm>
              <a:off x="637863" y="768988"/>
              <a:ext cx="106875" cy="151225"/>
            </a:xfrm>
            <a:custGeom>
              <a:avLst/>
              <a:gdLst/>
              <a:ahLst/>
              <a:cxnLst/>
              <a:rect l="l" t="t" r="r" b="b"/>
              <a:pathLst>
                <a:path w="4275" h="6049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2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7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2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41" name="Google Shape;1241;p5"/>
            <p:cNvSpPr/>
            <p:nvPr/>
          </p:nvSpPr>
          <p:spPr>
            <a:xfrm flipH="1">
              <a:off x="61553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05" y="5798"/>
                  </a:lnTo>
                  <a:lnTo>
                    <a:pt x="3025" y="5596"/>
                  </a:lnTo>
                  <a:lnTo>
                    <a:pt x="3227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42" name="Google Shape;1242;p5"/>
            <p:cNvSpPr/>
            <p:nvPr/>
          </p:nvSpPr>
          <p:spPr>
            <a:xfrm>
              <a:off x="668513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30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53" y="1787"/>
                    <a:pt x="84" y="1406"/>
                    <a:pt x="84" y="930"/>
                  </a:cubicBezTo>
                  <a:cubicBezTo>
                    <a:pt x="84" y="453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8"/>
                    <a:pt x="1" y="918"/>
                  </a:cubicBezTo>
                  <a:cubicBezTo>
                    <a:pt x="1" y="1430"/>
                    <a:pt x="417" y="1846"/>
                    <a:pt x="918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34" y="418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43" name="Google Shape;1243;p5"/>
            <p:cNvSpPr/>
            <p:nvPr/>
          </p:nvSpPr>
          <p:spPr>
            <a:xfrm>
              <a:off x="637863" y="1537838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6"/>
                  </a:lnTo>
                  <a:lnTo>
                    <a:pt x="119" y="4084"/>
                  </a:lnTo>
                  <a:lnTo>
                    <a:pt x="0" y="6049"/>
                  </a:lnTo>
                  <a:lnTo>
                    <a:pt x="155" y="6061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67"/>
                  </a:lnTo>
                  <a:lnTo>
                    <a:pt x="4156" y="1989"/>
                  </a:lnTo>
                  <a:lnTo>
                    <a:pt x="4275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44" name="Google Shape;1244;p5"/>
            <p:cNvSpPr/>
            <p:nvPr/>
          </p:nvSpPr>
          <p:spPr>
            <a:xfrm flipH="1">
              <a:off x="615538" y="1063063"/>
              <a:ext cx="151825" cy="209000"/>
            </a:xfrm>
            <a:custGeom>
              <a:avLst/>
              <a:gdLst/>
              <a:ahLst/>
              <a:cxnLst/>
              <a:rect l="l" t="t" r="r" b="b"/>
              <a:pathLst>
                <a:path w="6073" h="8360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7" y="2763"/>
                  </a:lnTo>
                  <a:lnTo>
                    <a:pt x="2834" y="5406"/>
                  </a:lnTo>
                  <a:lnTo>
                    <a:pt x="215" y="5621"/>
                  </a:lnTo>
                  <a:lnTo>
                    <a:pt x="0" y="8335"/>
                  </a:lnTo>
                  <a:lnTo>
                    <a:pt x="215" y="8359"/>
                  </a:lnTo>
                  <a:lnTo>
                    <a:pt x="405" y="5811"/>
                  </a:lnTo>
                  <a:lnTo>
                    <a:pt x="3025" y="5597"/>
                  </a:lnTo>
                  <a:lnTo>
                    <a:pt x="3227" y="2966"/>
                  </a:lnTo>
                  <a:lnTo>
                    <a:pt x="5858" y="2763"/>
                  </a:lnTo>
                  <a:lnTo>
                    <a:pt x="6073" y="25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45" name="Google Shape;1245;p5"/>
            <p:cNvSpPr/>
            <p:nvPr/>
          </p:nvSpPr>
          <p:spPr>
            <a:xfrm>
              <a:off x="668513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53" y="1787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46" name="Google Shape;1246;p5"/>
            <p:cNvSpPr/>
            <p:nvPr/>
          </p:nvSpPr>
          <p:spPr>
            <a:xfrm>
              <a:off x="637863" y="2306963"/>
              <a:ext cx="106875" cy="151550"/>
            </a:xfrm>
            <a:custGeom>
              <a:avLst/>
              <a:gdLst/>
              <a:ahLst/>
              <a:cxnLst/>
              <a:rect l="l" t="t" r="r" b="b"/>
              <a:pathLst>
                <a:path w="4275" h="6062" extrusionOk="0">
                  <a:moveTo>
                    <a:pt x="4132" y="1"/>
                  </a:moveTo>
                  <a:lnTo>
                    <a:pt x="4013" y="1835"/>
                  </a:lnTo>
                  <a:lnTo>
                    <a:pt x="2132" y="2013"/>
                  </a:lnTo>
                  <a:lnTo>
                    <a:pt x="2001" y="3906"/>
                  </a:lnTo>
                  <a:lnTo>
                    <a:pt x="119" y="4085"/>
                  </a:lnTo>
                  <a:lnTo>
                    <a:pt x="0" y="6049"/>
                  </a:lnTo>
                  <a:lnTo>
                    <a:pt x="155" y="6061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47" name="Google Shape;1247;p5"/>
            <p:cNvSpPr/>
            <p:nvPr/>
          </p:nvSpPr>
          <p:spPr>
            <a:xfrm flipH="1">
              <a:off x="615538" y="183221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1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51"/>
                  </a:lnTo>
                  <a:lnTo>
                    <a:pt x="6073" y="12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48" name="Google Shape;1248;p5"/>
            <p:cNvSpPr/>
            <p:nvPr/>
          </p:nvSpPr>
          <p:spPr>
            <a:xfrm>
              <a:off x="668513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49" name="Google Shape;1249;p5"/>
            <p:cNvSpPr/>
            <p:nvPr/>
          </p:nvSpPr>
          <p:spPr>
            <a:xfrm>
              <a:off x="637863" y="3076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1"/>
                  </a:moveTo>
                  <a:lnTo>
                    <a:pt x="4013" y="1834"/>
                  </a:lnTo>
                  <a:lnTo>
                    <a:pt x="2132" y="2013"/>
                  </a:lnTo>
                  <a:lnTo>
                    <a:pt x="2001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61"/>
                  </a:lnTo>
                  <a:lnTo>
                    <a:pt x="274" y="4227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50" name="Google Shape;1250;p5"/>
            <p:cNvSpPr/>
            <p:nvPr/>
          </p:nvSpPr>
          <p:spPr>
            <a:xfrm flipH="1">
              <a:off x="615538" y="260136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82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799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51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51" name="Google Shape;1251;p5"/>
            <p:cNvSpPr/>
            <p:nvPr/>
          </p:nvSpPr>
          <p:spPr>
            <a:xfrm>
              <a:off x="668513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83"/>
                  </a:moveTo>
                  <a:cubicBezTo>
                    <a:pt x="1382" y="83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4"/>
                    <a:pt x="453" y="83"/>
                    <a:pt x="918" y="83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5"/>
                    <a:pt x="918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52" name="Google Shape;1252;p5"/>
            <p:cNvSpPr/>
            <p:nvPr/>
          </p:nvSpPr>
          <p:spPr>
            <a:xfrm>
              <a:off x="637863" y="3845263"/>
              <a:ext cx="106875" cy="151225"/>
            </a:xfrm>
            <a:custGeom>
              <a:avLst/>
              <a:gdLst/>
              <a:ahLst/>
              <a:cxnLst/>
              <a:rect l="l" t="t" r="r" b="b"/>
              <a:pathLst>
                <a:path w="4275" h="6049" extrusionOk="0">
                  <a:moveTo>
                    <a:pt x="4132" y="0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2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77"/>
                  </a:lnTo>
                  <a:lnTo>
                    <a:pt x="4275" y="12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53" name="Google Shape;1253;p5"/>
            <p:cNvSpPr/>
            <p:nvPr/>
          </p:nvSpPr>
          <p:spPr>
            <a:xfrm flipH="1">
              <a:off x="615538" y="3370488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58" y="1"/>
                  </a:moveTo>
                  <a:lnTo>
                    <a:pt x="5656" y="2537"/>
                  </a:lnTo>
                  <a:lnTo>
                    <a:pt x="3037" y="2751"/>
                  </a:lnTo>
                  <a:lnTo>
                    <a:pt x="2834" y="5383"/>
                  </a:lnTo>
                  <a:lnTo>
                    <a:pt x="215" y="5609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799"/>
                  </a:lnTo>
                  <a:lnTo>
                    <a:pt x="3025" y="5597"/>
                  </a:lnTo>
                  <a:lnTo>
                    <a:pt x="3227" y="2954"/>
                  </a:lnTo>
                  <a:lnTo>
                    <a:pt x="5858" y="2751"/>
                  </a:lnTo>
                  <a:lnTo>
                    <a:pt x="6073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54" name="Google Shape;1254;p5"/>
            <p:cNvSpPr/>
            <p:nvPr/>
          </p:nvSpPr>
          <p:spPr>
            <a:xfrm>
              <a:off x="668513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4"/>
                    <a:pt x="1382" y="1787"/>
                    <a:pt x="918" y="1787"/>
                  </a:cubicBezTo>
                  <a:cubicBezTo>
                    <a:pt x="453" y="1787"/>
                    <a:pt x="84" y="1406"/>
                    <a:pt x="84" y="929"/>
                  </a:cubicBezTo>
                  <a:cubicBezTo>
                    <a:pt x="72" y="453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55" name="Google Shape;1255;p5"/>
            <p:cNvSpPr/>
            <p:nvPr/>
          </p:nvSpPr>
          <p:spPr>
            <a:xfrm>
              <a:off x="1403738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0" y="465"/>
                    <a:pt x="1750" y="941"/>
                  </a:cubicBezTo>
                  <a:cubicBezTo>
                    <a:pt x="1750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56" name="Google Shape;1256;p5"/>
            <p:cNvSpPr/>
            <p:nvPr/>
          </p:nvSpPr>
          <p:spPr>
            <a:xfrm>
              <a:off x="88521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12" y="1048"/>
                  </a:cubicBezTo>
                  <a:cubicBezTo>
                    <a:pt x="786" y="1048"/>
                    <a:pt x="1013" y="810"/>
                    <a:pt x="1013" y="524"/>
                  </a:cubicBezTo>
                  <a:cubicBezTo>
                    <a:pt x="1013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57" name="Google Shape;1257;p5"/>
            <p:cNvSpPr/>
            <p:nvPr/>
          </p:nvSpPr>
          <p:spPr>
            <a:xfrm>
              <a:off x="12418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58" name="Google Shape;1258;p5"/>
            <p:cNvSpPr/>
            <p:nvPr/>
          </p:nvSpPr>
          <p:spPr>
            <a:xfrm>
              <a:off x="1230788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59" name="Google Shape;1259;p5"/>
            <p:cNvSpPr/>
            <p:nvPr/>
          </p:nvSpPr>
          <p:spPr>
            <a:xfrm>
              <a:off x="105131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8" y="108"/>
                    <a:pt x="1881" y="513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13"/>
                    <a:pt x="512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0" y="1549"/>
                    <a:pt x="2000" y="1001"/>
                  </a:cubicBezTo>
                  <a:cubicBezTo>
                    <a:pt x="2000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60" name="Google Shape;1260;p5"/>
            <p:cNvSpPr/>
            <p:nvPr/>
          </p:nvSpPr>
          <p:spPr>
            <a:xfrm>
              <a:off x="637863" y="4614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5"/>
                  </a:lnTo>
                  <a:lnTo>
                    <a:pt x="119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88"/>
                  </a:lnTo>
                  <a:lnTo>
                    <a:pt x="4275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61" name="Google Shape;1261;p5"/>
            <p:cNvSpPr/>
            <p:nvPr/>
          </p:nvSpPr>
          <p:spPr>
            <a:xfrm flipH="1">
              <a:off x="615538" y="41393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7" y="2763"/>
                  </a:lnTo>
                  <a:lnTo>
                    <a:pt x="2834" y="5394"/>
                  </a:lnTo>
                  <a:lnTo>
                    <a:pt x="215" y="5620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7"/>
                  </a:lnTo>
                  <a:lnTo>
                    <a:pt x="3227" y="2965"/>
                  </a:lnTo>
                  <a:lnTo>
                    <a:pt x="5858" y="2763"/>
                  </a:lnTo>
                  <a:lnTo>
                    <a:pt x="6073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62" name="Google Shape;1262;p5"/>
            <p:cNvSpPr/>
            <p:nvPr/>
          </p:nvSpPr>
          <p:spPr>
            <a:xfrm>
              <a:off x="668513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63" name="Google Shape;1263;p5"/>
            <p:cNvSpPr/>
            <p:nvPr/>
          </p:nvSpPr>
          <p:spPr>
            <a:xfrm>
              <a:off x="1042388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64" name="Google Shape;1264;p5"/>
            <p:cNvSpPr/>
            <p:nvPr/>
          </p:nvSpPr>
          <p:spPr>
            <a:xfrm>
              <a:off x="12828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65" name="Google Shape;1265;p5"/>
            <p:cNvSpPr/>
            <p:nvPr/>
          </p:nvSpPr>
          <p:spPr>
            <a:xfrm flipH="1">
              <a:off x="6900238" y="4906250"/>
              <a:ext cx="148575" cy="110175"/>
            </a:xfrm>
            <a:custGeom>
              <a:avLst/>
              <a:gdLst/>
              <a:ahLst/>
              <a:cxnLst/>
              <a:rect l="l" t="t" r="r" b="b"/>
              <a:pathLst>
                <a:path w="5943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35" y="2061"/>
                  </a:lnTo>
                  <a:lnTo>
                    <a:pt x="1954" y="2203"/>
                  </a:lnTo>
                  <a:lnTo>
                    <a:pt x="1799" y="4097"/>
                  </a:lnTo>
                  <a:lnTo>
                    <a:pt x="1" y="4239"/>
                  </a:lnTo>
                  <a:lnTo>
                    <a:pt x="1" y="4406"/>
                  </a:lnTo>
                  <a:lnTo>
                    <a:pt x="1954" y="4239"/>
                  </a:lnTo>
                  <a:lnTo>
                    <a:pt x="2096" y="2358"/>
                  </a:lnTo>
                  <a:lnTo>
                    <a:pt x="3978" y="2203"/>
                  </a:lnTo>
                  <a:lnTo>
                    <a:pt x="4120" y="310"/>
                  </a:lnTo>
                  <a:lnTo>
                    <a:pt x="5942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66" name="Google Shape;1266;p5"/>
            <p:cNvSpPr/>
            <p:nvPr/>
          </p:nvSpPr>
          <p:spPr>
            <a:xfrm flipH="1">
              <a:off x="61553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67" name="Google Shape;1267;p5"/>
            <p:cNvSpPr/>
            <p:nvPr/>
          </p:nvSpPr>
          <p:spPr>
            <a:xfrm>
              <a:off x="45003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68" name="Google Shape;1268;p5"/>
            <p:cNvSpPr/>
            <p:nvPr/>
          </p:nvSpPr>
          <p:spPr>
            <a:xfrm>
              <a:off x="2881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69" name="Google Shape;1269;p5"/>
            <p:cNvSpPr/>
            <p:nvPr/>
          </p:nvSpPr>
          <p:spPr>
            <a:xfrm>
              <a:off x="277113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70" name="Google Shape;1270;p5"/>
            <p:cNvSpPr/>
            <p:nvPr/>
          </p:nvSpPr>
          <p:spPr>
            <a:xfrm>
              <a:off x="9761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01"/>
                    <a:pt x="524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1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71" name="Google Shape;1271;p5"/>
            <p:cNvSpPr/>
            <p:nvPr/>
          </p:nvSpPr>
          <p:spPr>
            <a:xfrm>
              <a:off x="450038" y="8752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5"/>
                  </a:moveTo>
                  <a:cubicBezTo>
                    <a:pt x="1382" y="95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4"/>
                    <a:pt x="465" y="95"/>
                    <a:pt x="917" y="95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72" name="Google Shape;1272;p5"/>
            <p:cNvSpPr/>
            <p:nvPr/>
          </p:nvSpPr>
          <p:spPr>
            <a:xfrm>
              <a:off x="8928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57" y="703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73" name="Google Shape;1273;p5"/>
            <p:cNvSpPr/>
            <p:nvPr/>
          </p:nvSpPr>
          <p:spPr>
            <a:xfrm>
              <a:off x="288113" y="9812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74" name="Google Shape;1274;p5"/>
            <p:cNvSpPr/>
            <p:nvPr/>
          </p:nvSpPr>
          <p:spPr>
            <a:xfrm>
              <a:off x="277113" y="7886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75" name="Google Shape;1275;p5"/>
            <p:cNvSpPr/>
            <p:nvPr/>
          </p:nvSpPr>
          <p:spPr>
            <a:xfrm>
              <a:off x="3291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76" name="Google Shape;1276;p5"/>
            <p:cNvSpPr/>
            <p:nvPr/>
          </p:nvSpPr>
          <p:spPr>
            <a:xfrm>
              <a:off x="97613" y="871388"/>
              <a:ext cx="50025" cy="50025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001" y="107"/>
                  </a:moveTo>
                  <a:cubicBezTo>
                    <a:pt x="1489" y="107"/>
                    <a:pt x="1882" y="512"/>
                    <a:pt x="1882" y="1000"/>
                  </a:cubicBezTo>
                  <a:cubicBezTo>
                    <a:pt x="1882" y="1500"/>
                    <a:pt x="1477" y="1893"/>
                    <a:pt x="1001" y="1893"/>
                  </a:cubicBezTo>
                  <a:cubicBezTo>
                    <a:pt x="524" y="1893"/>
                    <a:pt x="120" y="1500"/>
                    <a:pt x="120" y="1000"/>
                  </a:cubicBezTo>
                  <a:cubicBezTo>
                    <a:pt x="120" y="512"/>
                    <a:pt x="524" y="107"/>
                    <a:pt x="1001" y="107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53"/>
                    <a:pt x="1" y="1000"/>
                  </a:cubicBezTo>
                  <a:cubicBezTo>
                    <a:pt x="1" y="1548"/>
                    <a:pt x="453" y="2001"/>
                    <a:pt x="1001" y="2001"/>
                  </a:cubicBezTo>
                  <a:cubicBezTo>
                    <a:pt x="1548" y="2001"/>
                    <a:pt x="2001" y="1548"/>
                    <a:pt x="2001" y="1000"/>
                  </a:cubicBezTo>
                  <a:cubicBezTo>
                    <a:pt x="2001" y="453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77" name="Google Shape;1277;p5"/>
            <p:cNvSpPr/>
            <p:nvPr/>
          </p:nvSpPr>
          <p:spPr>
            <a:xfrm flipH="1">
              <a:off x="13088" y="566888"/>
              <a:ext cx="108650" cy="150025"/>
            </a:xfrm>
            <a:custGeom>
              <a:avLst/>
              <a:gdLst/>
              <a:ahLst/>
              <a:cxnLst/>
              <a:rect l="l" t="t" r="r" b="b"/>
              <a:pathLst>
                <a:path w="4346" h="6001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1"/>
                  </a:lnTo>
                  <a:lnTo>
                    <a:pt x="2179" y="4013"/>
                  </a:lnTo>
                  <a:lnTo>
                    <a:pt x="4048" y="4167"/>
                  </a:lnTo>
                  <a:lnTo>
                    <a:pt x="4203" y="6001"/>
                  </a:lnTo>
                  <a:lnTo>
                    <a:pt x="4346" y="5977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78" name="Google Shape;1278;p5"/>
            <p:cNvSpPr/>
            <p:nvPr/>
          </p:nvSpPr>
          <p:spPr>
            <a:xfrm flipH="1">
              <a:off x="225613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79" name="Google Shape;1279;p5"/>
            <p:cNvSpPr/>
            <p:nvPr/>
          </p:nvSpPr>
          <p:spPr>
            <a:xfrm>
              <a:off x="397063" y="53741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80" name="Google Shape;1280;p5"/>
            <p:cNvSpPr/>
            <p:nvPr/>
          </p:nvSpPr>
          <p:spPr>
            <a:xfrm>
              <a:off x="236313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84"/>
                  </a:moveTo>
                  <a:cubicBezTo>
                    <a:pt x="1394" y="84"/>
                    <a:pt x="1763" y="453"/>
                    <a:pt x="1763" y="930"/>
                  </a:cubicBezTo>
                  <a:cubicBezTo>
                    <a:pt x="1763" y="1406"/>
                    <a:pt x="1394" y="1787"/>
                    <a:pt x="930" y="1787"/>
                  </a:cubicBezTo>
                  <a:cubicBezTo>
                    <a:pt x="465" y="1787"/>
                    <a:pt x="96" y="1406"/>
                    <a:pt x="96" y="930"/>
                  </a:cubicBezTo>
                  <a:cubicBezTo>
                    <a:pt x="96" y="453"/>
                    <a:pt x="465" y="84"/>
                    <a:pt x="930" y="84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8"/>
                    <a:pt x="1" y="918"/>
                  </a:cubicBezTo>
                  <a:cubicBezTo>
                    <a:pt x="1" y="1430"/>
                    <a:pt x="418" y="1846"/>
                    <a:pt x="930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46" y="418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81" name="Google Shape;1281;p5"/>
            <p:cNvSpPr/>
            <p:nvPr/>
          </p:nvSpPr>
          <p:spPr>
            <a:xfrm>
              <a:off x="450038" y="164438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7"/>
                    <a:pt x="917" y="1787"/>
                  </a:cubicBezTo>
                  <a:cubicBezTo>
                    <a:pt x="465" y="1787"/>
                    <a:pt x="84" y="1418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7"/>
                    <a:pt x="1" y="918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8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82" name="Google Shape;1282;p5"/>
            <p:cNvSpPr/>
            <p:nvPr/>
          </p:nvSpPr>
          <p:spPr>
            <a:xfrm>
              <a:off x="89288" y="12178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83" name="Google Shape;1283;p5"/>
            <p:cNvSpPr/>
            <p:nvPr/>
          </p:nvSpPr>
          <p:spPr>
            <a:xfrm>
              <a:off x="288113" y="17503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84" name="Google Shape;1284;p5"/>
            <p:cNvSpPr/>
            <p:nvPr/>
          </p:nvSpPr>
          <p:spPr>
            <a:xfrm>
              <a:off x="277113" y="1557788"/>
              <a:ext cx="21450" cy="22325"/>
            </a:xfrm>
            <a:custGeom>
              <a:avLst/>
              <a:gdLst/>
              <a:ahLst/>
              <a:cxnLst/>
              <a:rect l="l" t="t" r="r" b="b"/>
              <a:pathLst>
                <a:path w="858" h="893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85" name="Google Shape;1285;p5"/>
            <p:cNvSpPr/>
            <p:nvPr/>
          </p:nvSpPr>
          <p:spPr>
            <a:xfrm>
              <a:off x="329188" y="12755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86" name="Google Shape;1286;p5"/>
            <p:cNvSpPr/>
            <p:nvPr/>
          </p:nvSpPr>
          <p:spPr>
            <a:xfrm>
              <a:off x="97613" y="1640513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87" name="Google Shape;1287;p5"/>
            <p:cNvSpPr/>
            <p:nvPr/>
          </p:nvSpPr>
          <p:spPr>
            <a:xfrm>
              <a:off x="13088" y="1336013"/>
              <a:ext cx="108650" cy="149750"/>
            </a:xfrm>
            <a:custGeom>
              <a:avLst/>
              <a:gdLst/>
              <a:ahLst/>
              <a:cxnLst/>
              <a:rect l="l" t="t" r="r" b="b"/>
              <a:pathLst>
                <a:path w="4346" h="5990" extrusionOk="0">
                  <a:moveTo>
                    <a:pt x="155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24" y="2120"/>
                  </a:lnTo>
                  <a:lnTo>
                    <a:pt x="2179" y="4013"/>
                  </a:lnTo>
                  <a:lnTo>
                    <a:pt x="4048" y="4168"/>
                  </a:lnTo>
                  <a:lnTo>
                    <a:pt x="4203" y="5990"/>
                  </a:lnTo>
                  <a:lnTo>
                    <a:pt x="4346" y="5978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23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88" name="Google Shape;1288;p5"/>
            <p:cNvSpPr/>
            <p:nvPr/>
          </p:nvSpPr>
          <p:spPr>
            <a:xfrm>
              <a:off x="225613" y="105861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51"/>
                  </a:lnTo>
                  <a:lnTo>
                    <a:pt x="12" y="4406"/>
                  </a:lnTo>
                  <a:lnTo>
                    <a:pt x="1953" y="4251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22"/>
                  </a:lnTo>
                  <a:lnTo>
                    <a:pt x="5941" y="167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89" name="Google Shape;1289;p5"/>
            <p:cNvSpPr/>
            <p:nvPr/>
          </p:nvSpPr>
          <p:spPr>
            <a:xfrm flipH="1">
              <a:off x="8979088" y="1308800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82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90" name="Google Shape;1290;p5"/>
            <p:cNvSpPr/>
            <p:nvPr/>
          </p:nvSpPr>
          <p:spPr>
            <a:xfrm>
              <a:off x="236313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6"/>
                    <a:pt x="1394" y="1787"/>
                    <a:pt x="930" y="1787"/>
                  </a:cubicBezTo>
                  <a:cubicBezTo>
                    <a:pt x="465" y="1787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91" name="Google Shape;1291;p5"/>
            <p:cNvSpPr/>
            <p:nvPr/>
          </p:nvSpPr>
          <p:spPr>
            <a:xfrm>
              <a:off x="450038" y="241353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3"/>
                    <a:pt x="1382" y="1786"/>
                    <a:pt x="917" y="1786"/>
                  </a:cubicBezTo>
                  <a:cubicBezTo>
                    <a:pt x="465" y="1786"/>
                    <a:pt x="84" y="1405"/>
                    <a:pt x="84" y="929"/>
                  </a:cubicBezTo>
                  <a:cubicBezTo>
                    <a:pt x="84" y="453"/>
                    <a:pt x="465" y="84"/>
                    <a:pt x="917" y="84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92" name="Google Shape;1292;p5"/>
            <p:cNvSpPr/>
            <p:nvPr/>
          </p:nvSpPr>
          <p:spPr>
            <a:xfrm>
              <a:off x="89288" y="19869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93" name="Google Shape;1293;p5"/>
            <p:cNvSpPr/>
            <p:nvPr/>
          </p:nvSpPr>
          <p:spPr>
            <a:xfrm>
              <a:off x="288113" y="2519513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41" y="0"/>
                  </a:moveTo>
                  <a:cubicBezTo>
                    <a:pt x="191" y="0"/>
                    <a:pt x="1" y="202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2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94" name="Google Shape;1294;p5"/>
            <p:cNvSpPr/>
            <p:nvPr/>
          </p:nvSpPr>
          <p:spPr>
            <a:xfrm>
              <a:off x="277113" y="23266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95" name="Google Shape;1295;p5"/>
            <p:cNvSpPr/>
            <p:nvPr/>
          </p:nvSpPr>
          <p:spPr>
            <a:xfrm>
              <a:off x="329188" y="20447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96" name="Google Shape;1296;p5"/>
            <p:cNvSpPr/>
            <p:nvPr/>
          </p:nvSpPr>
          <p:spPr>
            <a:xfrm>
              <a:off x="97613" y="2409663"/>
              <a:ext cx="50025" cy="50025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8"/>
                    <a:pt x="453" y="2001"/>
                    <a:pt x="1001" y="2001"/>
                  </a:cubicBezTo>
                  <a:cubicBezTo>
                    <a:pt x="1548" y="2001"/>
                    <a:pt x="2001" y="1548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97" name="Google Shape;1297;p5"/>
            <p:cNvSpPr/>
            <p:nvPr/>
          </p:nvSpPr>
          <p:spPr>
            <a:xfrm flipH="1">
              <a:off x="13088" y="2104863"/>
              <a:ext cx="108650" cy="150050"/>
            </a:xfrm>
            <a:custGeom>
              <a:avLst/>
              <a:gdLst/>
              <a:ahLst/>
              <a:cxnLst/>
              <a:rect l="l" t="t" r="r" b="b"/>
              <a:pathLst>
                <a:path w="4346" h="6002" extrusionOk="0">
                  <a:moveTo>
                    <a:pt x="155" y="1"/>
                  </a:moveTo>
                  <a:lnTo>
                    <a:pt x="0" y="24"/>
                  </a:lnTo>
                  <a:lnTo>
                    <a:pt x="155" y="1965"/>
                  </a:lnTo>
                  <a:lnTo>
                    <a:pt x="2024" y="2132"/>
                  </a:lnTo>
                  <a:lnTo>
                    <a:pt x="2179" y="4025"/>
                  </a:lnTo>
                  <a:lnTo>
                    <a:pt x="4048" y="4168"/>
                  </a:lnTo>
                  <a:lnTo>
                    <a:pt x="4203" y="6001"/>
                  </a:lnTo>
                  <a:lnTo>
                    <a:pt x="4346" y="5989"/>
                  </a:lnTo>
                  <a:lnTo>
                    <a:pt x="4203" y="4025"/>
                  </a:lnTo>
                  <a:lnTo>
                    <a:pt x="2322" y="3870"/>
                  </a:lnTo>
                  <a:lnTo>
                    <a:pt x="2179" y="1989"/>
                  </a:lnTo>
                  <a:lnTo>
                    <a:pt x="298" y="1834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98" name="Google Shape;1298;p5"/>
            <p:cNvSpPr/>
            <p:nvPr/>
          </p:nvSpPr>
          <p:spPr>
            <a:xfrm flipH="1">
              <a:off x="225613" y="1827738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30" y="1"/>
                  </a:moveTo>
                  <a:lnTo>
                    <a:pt x="3989" y="168"/>
                  </a:lnTo>
                  <a:lnTo>
                    <a:pt x="3846" y="2061"/>
                  </a:lnTo>
                  <a:lnTo>
                    <a:pt x="1965" y="2204"/>
                  </a:lnTo>
                  <a:lnTo>
                    <a:pt x="1822" y="4097"/>
                  </a:lnTo>
                  <a:lnTo>
                    <a:pt x="0" y="4240"/>
                  </a:lnTo>
                  <a:lnTo>
                    <a:pt x="12" y="4406"/>
                  </a:lnTo>
                  <a:lnTo>
                    <a:pt x="1953" y="4240"/>
                  </a:lnTo>
                  <a:lnTo>
                    <a:pt x="2096" y="2358"/>
                  </a:lnTo>
                  <a:lnTo>
                    <a:pt x="3977" y="2204"/>
                  </a:lnTo>
                  <a:lnTo>
                    <a:pt x="4120" y="311"/>
                  </a:lnTo>
                  <a:lnTo>
                    <a:pt x="5941" y="168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99" name="Google Shape;1299;p5"/>
            <p:cNvSpPr/>
            <p:nvPr/>
          </p:nvSpPr>
          <p:spPr>
            <a:xfrm>
              <a:off x="397063" y="2075688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70" y="1"/>
                  </a:moveTo>
                  <a:lnTo>
                    <a:pt x="5656" y="2537"/>
                  </a:lnTo>
                  <a:lnTo>
                    <a:pt x="3036" y="2751"/>
                  </a:lnTo>
                  <a:lnTo>
                    <a:pt x="2834" y="5382"/>
                  </a:lnTo>
                  <a:lnTo>
                    <a:pt x="226" y="5597"/>
                  </a:lnTo>
                  <a:lnTo>
                    <a:pt x="0" y="8323"/>
                  </a:lnTo>
                  <a:lnTo>
                    <a:pt x="215" y="8347"/>
                  </a:lnTo>
                  <a:lnTo>
                    <a:pt x="417" y="5799"/>
                  </a:lnTo>
                  <a:lnTo>
                    <a:pt x="3036" y="5597"/>
                  </a:lnTo>
                  <a:lnTo>
                    <a:pt x="3251" y="2954"/>
                  </a:lnTo>
                  <a:lnTo>
                    <a:pt x="5858" y="2739"/>
                  </a:lnTo>
                  <a:lnTo>
                    <a:pt x="6072" y="13"/>
                  </a:lnTo>
                  <a:lnTo>
                    <a:pt x="587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00" name="Google Shape;1300;p5"/>
            <p:cNvSpPr/>
            <p:nvPr/>
          </p:nvSpPr>
          <p:spPr>
            <a:xfrm>
              <a:off x="236313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01" name="Google Shape;1301;p5"/>
            <p:cNvSpPr/>
            <p:nvPr/>
          </p:nvSpPr>
          <p:spPr>
            <a:xfrm>
              <a:off x="450038" y="31823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5"/>
                  </a:moveTo>
                  <a:cubicBezTo>
                    <a:pt x="1382" y="95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5"/>
                    <a:pt x="917" y="95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02" name="Google Shape;1302;p5"/>
            <p:cNvSpPr/>
            <p:nvPr/>
          </p:nvSpPr>
          <p:spPr>
            <a:xfrm>
              <a:off x="89288" y="27561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03" name="Google Shape;1303;p5"/>
            <p:cNvSpPr/>
            <p:nvPr/>
          </p:nvSpPr>
          <p:spPr>
            <a:xfrm>
              <a:off x="288113" y="32883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04" name="Google Shape;1304;p5"/>
            <p:cNvSpPr/>
            <p:nvPr/>
          </p:nvSpPr>
          <p:spPr>
            <a:xfrm>
              <a:off x="277113" y="30957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05" name="Google Shape;1305;p5"/>
            <p:cNvSpPr/>
            <p:nvPr/>
          </p:nvSpPr>
          <p:spPr>
            <a:xfrm>
              <a:off x="329188" y="28138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191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06" name="Google Shape;1306;p5"/>
            <p:cNvSpPr/>
            <p:nvPr/>
          </p:nvSpPr>
          <p:spPr>
            <a:xfrm>
              <a:off x="97613" y="3178813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107"/>
                  </a:moveTo>
                  <a:cubicBezTo>
                    <a:pt x="1489" y="107"/>
                    <a:pt x="1882" y="500"/>
                    <a:pt x="1882" y="1000"/>
                  </a:cubicBezTo>
                  <a:cubicBezTo>
                    <a:pt x="1882" y="1489"/>
                    <a:pt x="1477" y="1893"/>
                    <a:pt x="1001" y="1893"/>
                  </a:cubicBezTo>
                  <a:cubicBezTo>
                    <a:pt x="524" y="1893"/>
                    <a:pt x="120" y="1489"/>
                    <a:pt x="120" y="1000"/>
                  </a:cubicBezTo>
                  <a:cubicBezTo>
                    <a:pt x="120" y="500"/>
                    <a:pt x="524" y="107"/>
                    <a:pt x="1001" y="107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0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48" y="1989"/>
                    <a:pt x="2001" y="1548"/>
                    <a:pt x="2001" y="1000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07" name="Google Shape;1307;p5"/>
            <p:cNvSpPr/>
            <p:nvPr/>
          </p:nvSpPr>
          <p:spPr>
            <a:xfrm>
              <a:off x="13088" y="2874013"/>
              <a:ext cx="108650" cy="150050"/>
            </a:xfrm>
            <a:custGeom>
              <a:avLst/>
              <a:gdLst/>
              <a:ahLst/>
              <a:cxnLst/>
              <a:rect l="l" t="t" r="r" b="b"/>
              <a:pathLst>
                <a:path w="4346" h="6002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2"/>
                  </a:lnTo>
                  <a:lnTo>
                    <a:pt x="2179" y="4025"/>
                  </a:lnTo>
                  <a:lnTo>
                    <a:pt x="4048" y="4168"/>
                  </a:lnTo>
                  <a:lnTo>
                    <a:pt x="4203" y="6001"/>
                  </a:lnTo>
                  <a:lnTo>
                    <a:pt x="4346" y="5989"/>
                  </a:lnTo>
                  <a:lnTo>
                    <a:pt x="4203" y="4025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08" name="Google Shape;1308;p5"/>
            <p:cNvSpPr/>
            <p:nvPr/>
          </p:nvSpPr>
          <p:spPr>
            <a:xfrm>
              <a:off x="225613" y="259688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1"/>
                  </a:moveTo>
                  <a:lnTo>
                    <a:pt x="3989" y="167"/>
                  </a:lnTo>
                  <a:lnTo>
                    <a:pt x="3846" y="2049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09" name="Google Shape;1309;p5"/>
            <p:cNvSpPr/>
            <p:nvPr/>
          </p:nvSpPr>
          <p:spPr>
            <a:xfrm flipH="1">
              <a:off x="8979088" y="2846775"/>
              <a:ext cx="151825" cy="208975"/>
            </a:xfrm>
            <a:custGeom>
              <a:avLst/>
              <a:gdLst/>
              <a:ahLst/>
              <a:cxnLst/>
              <a:rect l="l" t="t" r="r" b="b"/>
              <a:pathLst>
                <a:path w="6073" h="8359" extrusionOk="0">
                  <a:moveTo>
                    <a:pt x="5870" y="1"/>
                  </a:moveTo>
                  <a:lnTo>
                    <a:pt x="5656" y="2549"/>
                  </a:lnTo>
                  <a:lnTo>
                    <a:pt x="3036" y="2763"/>
                  </a:lnTo>
                  <a:lnTo>
                    <a:pt x="2834" y="5394"/>
                  </a:lnTo>
                  <a:lnTo>
                    <a:pt x="226" y="5597"/>
                  </a:lnTo>
                  <a:lnTo>
                    <a:pt x="0" y="8335"/>
                  </a:lnTo>
                  <a:lnTo>
                    <a:pt x="215" y="8359"/>
                  </a:lnTo>
                  <a:lnTo>
                    <a:pt x="417" y="5811"/>
                  </a:lnTo>
                  <a:lnTo>
                    <a:pt x="3036" y="5597"/>
                  </a:lnTo>
                  <a:lnTo>
                    <a:pt x="3251" y="2953"/>
                  </a:lnTo>
                  <a:lnTo>
                    <a:pt x="5858" y="2739"/>
                  </a:lnTo>
                  <a:lnTo>
                    <a:pt x="6072" y="24"/>
                  </a:lnTo>
                  <a:lnTo>
                    <a:pt x="587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10" name="Google Shape;1310;p5"/>
            <p:cNvSpPr/>
            <p:nvPr/>
          </p:nvSpPr>
          <p:spPr>
            <a:xfrm>
              <a:off x="236313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83"/>
                  </a:moveTo>
                  <a:cubicBezTo>
                    <a:pt x="1394" y="83"/>
                    <a:pt x="1763" y="464"/>
                    <a:pt x="1763" y="941"/>
                  </a:cubicBezTo>
                  <a:cubicBezTo>
                    <a:pt x="1763" y="1417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4"/>
                    <a:pt x="465" y="83"/>
                    <a:pt x="930" y="83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17"/>
                  </a:cubicBezTo>
                  <a:cubicBezTo>
                    <a:pt x="1" y="1429"/>
                    <a:pt x="418" y="1845"/>
                    <a:pt x="930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11" name="Google Shape;1311;p5"/>
            <p:cNvSpPr/>
            <p:nvPr/>
          </p:nvSpPr>
          <p:spPr>
            <a:xfrm>
              <a:off x="450038" y="3951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18"/>
                    <a:pt x="1382" y="1787"/>
                    <a:pt x="917" y="1787"/>
                  </a:cubicBezTo>
                  <a:cubicBezTo>
                    <a:pt x="465" y="1787"/>
                    <a:pt x="84" y="1418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8"/>
                    <a:pt x="1" y="930"/>
                  </a:cubicBezTo>
                  <a:cubicBezTo>
                    <a:pt x="1" y="1430"/>
                    <a:pt x="417" y="1846"/>
                    <a:pt x="929" y="1846"/>
                  </a:cubicBezTo>
                  <a:cubicBezTo>
                    <a:pt x="1429" y="1846"/>
                    <a:pt x="1846" y="1430"/>
                    <a:pt x="1846" y="930"/>
                  </a:cubicBezTo>
                  <a:cubicBezTo>
                    <a:pt x="1846" y="418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12" name="Google Shape;1312;p5"/>
            <p:cNvSpPr/>
            <p:nvPr/>
          </p:nvSpPr>
          <p:spPr>
            <a:xfrm>
              <a:off x="89288" y="35252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13" name="Google Shape;1313;p5"/>
            <p:cNvSpPr/>
            <p:nvPr/>
          </p:nvSpPr>
          <p:spPr>
            <a:xfrm>
              <a:off x="288113" y="4057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14" name="Google Shape;1314;p5"/>
            <p:cNvSpPr/>
            <p:nvPr/>
          </p:nvSpPr>
          <p:spPr>
            <a:xfrm>
              <a:off x="277113" y="38649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15" name="Google Shape;1315;p5"/>
            <p:cNvSpPr/>
            <p:nvPr/>
          </p:nvSpPr>
          <p:spPr>
            <a:xfrm>
              <a:off x="329188" y="35827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2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2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16" name="Google Shape;1316;p5"/>
            <p:cNvSpPr/>
            <p:nvPr/>
          </p:nvSpPr>
          <p:spPr>
            <a:xfrm>
              <a:off x="97613" y="3947963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5"/>
                  </a:moveTo>
                  <a:cubicBezTo>
                    <a:pt x="1489" y="95"/>
                    <a:pt x="1882" y="500"/>
                    <a:pt x="1882" y="988"/>
                  </a:cubicBezTo>
                  <a:cubicBezTo>
                    <a:pt x="1882" y="1488"/>
                    <a:pt x="1477" y="1881"/>
                    <a:pt x="1001" y="1881"/>
                  </a:cubicBezTo>
                  <a:cubicBezTo>
                    <a:pt x="524" y="1881"/>
                    <a:pt x="120" y="1488"/>
                    <a:pt x="120" y="988"/>
                  </a:cubicBezTo>
                  <a:cubicBezTo>
                    <a:pt x="120" y="500"/>
                    <a:pt x="524" y="95"/>
                    <a:pt x="1001" y="95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988"/>
                  </a:cubicBezTo>
                  <a:cubicBezTo>
                    <a:pt x="1" y="1548"/>
                    <a:pt x="453" y="1988"/>
                    <a:pt x="1001" y="1988"/>
                  </a:cubicBezTo>
                  <a:cubicBezTo>
                    <a:pt x="1548" y="1988"/>
                    <a:pt x="2001" y="1548"/>
                    <a:pt x="2001" y="988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17" name="Google Shape;1317;p5"/>
            <p:cNvSpPr/>
            <p:nvPr/>
          </p:nvSpPr>
          <p:spPr>
            <a:xfrm flipH="1">
              <a:off x="13088" y="3643163"/>
              <a:ext cx="108650" cy="150025"/>
            </a:xfrm>
            <a:custGeom>
              <a:avLst/>
              <a:gdLst/>
              <a:ahLst/>
              <a:cxnLst/>
              <a:rect l="l" t="t" r="r" b="b"/>
              <a:pathLst>
                <a:path w="4346" h="6001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1"/>
                  </a:lnTo>
                  <a:lnTo>
                    <a:pt x="2179" y="4012"/>
                  </a:lnTo>
                  <a:lnTo>
                    <a:pt x="4048" y="4167"/>
                  </a:lnTo>
                  <a:lnTo>
                    <a:pt x="4203" y="6001"/>
                  </a:lnTo>
                  <a:lnTo>
                    <a:pt x="4346" y="5977"/>
                  </a:lnTo>
                  <a:lnTo>
                    <a:pt x="4203" y="4012"/>
                  </a:lnTo>
                  <a:lnTo>
                    <a:pt x="2322" y="3870"/>
                  </a:lnTo>
                  <a:lnTo>
                    <a:pt x="2179" y="1976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18" name="Google Shape;1318;p5"/>
            <p:cNvSpPr/>
            <p:nvPr/>
          </p:nvSpPr>
          <p:spPr>
            <a:xfrm flipH="1">
              <a:off x="225613" y="336603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084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55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19" name="Google Shape;1319;p5"/>
            <p:cNvSpPr/>
            <p:nvPr/>
          </p:nvSpPr>
          <p:spPr>
            <a:xfrm>
              <a:off x="397063" y="36136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51" y="2953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20" name="Google Shape;1320;p5"/>
            <p:cNvSpPr/>
            <p:nvPr/>
          </p:nvSpPr>
          <p:spPr>
            <a:xfrm>
              <a:off x="236313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84"/>
                  </a:moveTo>
                  <a:cubicBezTo>
                    <a:pt x="1394" y="84"/>
                    <a:pt x="1763" y="453"/>
                    <a:pt x="1763" y="929"/>
                  </a:cubicBezTo>
                  <a:cubicBezTo>
                    <a:pt x="1763" y="1394"/>
                    <a:pt x="1394" y="1787"/>
                    <a:pt x="930" y="1787"/>
                  </a:cubicBezTo>
                  <a:cubicBezTo>
                    <a:pt x="465" y="1787"/>
                    <a:pt x="96" y="1406"/>
                    <a:pt x="96" y="929"/>
                  </a:cubicBezTo>
                  <a:cubicBezTo>
                    <a:pt x="96" y="453"/>
                    <a:pt x="465" y="84"/>
                    <a:pt x="930" y="84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46" y="417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21" name="Google Shape;1321;p5"/>
            <p:cNvSpPr/>
            <p:nvPr/>
          </p:nvSpPr>
          <p:spPr>
            <a:xfrm>
              <a:off x="45003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22" name="Google Shape;1322;p5"/>
            <p:cNvSpPr/>
            <p:nvPr/>
          </p:nvSpPr>
          <p:spPr>
            <a:xfrm>
              <a:off x="89288" y="42941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2"/>
                    <a:pt x="191" y="894"/>
                    <a:pt x="429" y="894"/>
                  </a:cubicBezTo>
                  <a:cubicBezTo>
                    <a:pt x="667" y="894"/>
                    <a:pt x="857" y="692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23" name="Google Shape;1323;p5"/>
            <p:cNvSpPr/>
            <p:nvPr/>
          </p:nvSpPr>
          <p:spPr>
            <a:xfrm>
              <a:off x="2881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24" name="Google Shape;1324;p5"/>
            <p:cNvSpPr/>
            <p:nvPr/>
          </p:nvSpPr>
          <p:spPr>
            <a:xfrm>
              <a:off x="277113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25" name="Google Shape;1325;p5"/>
            <p:cNvSpPr/>
            <p:nvPr/>
          </p:nvSpPr>
          <p:spPr>
            <a:xfrm>
              <a:off x="329188" y="43518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26" name="Google Shape;1326;p5"/>
            <p:cNvSpPr/>
            <p:nvPr/>
          </p:nvSpPr>
          <p:spPr>
            <a:xfrm>
              <a:off x="9761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27" name="Google Shape;1327;p5"/>
            <p:cNvSpPr/>
            <p:nvPr/>
          </p:nvSpPr>
          <p:spPr>
            <a:xfrm>
              <a:off x="13088" y="4412288"/>
              <a:ext cx="108650" cy="149750"/>
            </a:xfrm>
            <a:custGeom>
              <a:avLst/>
              <a:gdLst/>
              <a:ahLst/>
              <a:cxnLst/>
              <a:rect l="l" t="t" r="r" b="b"/>
              <a:pathLst>
                <a:path w="4346" h="5990" extrusionOk="0">
                  <a:moveTo>
                    <a:pt x="155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24" y="2120"/>
                  </a:lnTo>
                  <a:lnTo>
                    <a:pt x="2179" y="4013"/>
                  </a:lnTo>
                  <a:lnTo>
                    <a:pt x="4048" y="4168"/>
                  </a:lnTo>
                  <a:lnTo>
                    <a:pt x="4203" y="5990"/>
                  </a:lnTo>
                  <a:lnTo>
                    <a:pt x="4346" y="5978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22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28" name="Google Shape;1328;p5"/>
            <p:cNvSpPr/>
            <p:nvPr/>
          </p:nvSpPr>
          <p:spPr>
            <a:xfrm>
              <a:off x="225613" y="413488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51"/>
                  </a:lnTo>
                  <a:lnTo>
                    <a:pt x="12" y="4405"/>
                  </a:lnTo>
                  <a:lnTo>
                    <a:pt x="1953" y="4251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22"/>
                  </a:lnTo>
                  <a:lnTo>
                    <a:pt x="5941" y="167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29" name="Google Shape;1329;p5"/>
            <p:cNvSpPr/>
            <p:nvPr/>
          </p:nvSpPr>
          <p:spPr>
            <a:xfrm flipH="1">
              <a:off x="8979088" y="438507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0"/>
                  </a:lnTo>
                  <a:lnTo>
                    <a:pt x="2834" y="5382"/>
                  </a:lnTo>
                  <a:lnTo>
                    <a:pt x="226" y="5596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51" y="2941"/>
                  </a:lnTo>
                  <a:lnTo>
                    <a:pt x="5858" y="2738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30" name="Google Shape;1330;p5"/>
            <p:cNvSpPr/>
            <p:nvPr/>
          </p:nvSpPr>
          <p:spPr>
            <a:xfrm>
              <a:off x="236313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31" name="Google Shape;1331;p5"/>
            <p:cNvSpPr/>
            <p:nvPr/>
          </p:nvSpPr>
          <p:spPr>
            <a:xfrm>
              <a:off x="8928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32" name="Google Shape;1332;p5"/>
            <p:cNvSpPr/>
            <p:nvPr/>
          </p:nvSpPr>
          <p:spPr>
            <a:xfrm>
              <a:off x="3291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33" name="Google Shape;1333;p5"/>
            <p:cNvSpPr/>
            <p:nvPr/>
          </p:nvSpPr>
          <p:spPr>
            <a:xfrm flipH="1">
              <a:off x="7853938" y="4906250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1334" name="Google Shape;1334;p5"/>
          <p:cNvSpPr/>
          <p:nvPr/>
        </p:nvSpPr>
        <p:spPr>
          <a:xfrm>
            <a:off x="474200" y="432200"/>
            <a:ext cx="11243600" cy="59936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35" name="Google Shape;1335;p5"/>
          <p:cNvSpPr txBox="1">
            <a:spLocks noGrp="1"/>
          </p:cNvSpPr>
          <p:nvPr>
            <p:ph type="title"/>
          </p:nvPr>
        </p:nvSpPr>
        <p:spPr>
          <a:xfrm>
            <a:off x="1824000" y="3457600"/>
            <a:ext cx="38400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4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336" name="Google Shape;1336;p5"/>
          <p:cNvSpPr txBox="1">
            <a:spLocks noGrp="1"/>
          </p:cNvSpPr>
          <p:nvPr>
            <p:ph type="subTitle" idx="1"/>
          </p:nvPr>
        </p:nvSpPr>
        <p:spPr>
          <a:xfrm>
            <a:off x="1824000" y="3908800"/>
            <a:ext cx="3840000" cy="139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867">
                <a:solidFill>
                  <a:schemeClr val="dk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337" name="Google Shape;1337;p5"/>
          <p:cNvSpPr txBox="1">
            <a:spLocks noGrp="1"/>
          </p:cNvSpPr>
          <p:nvPr>
            <p:ph type="title" idx="2"/>
          </p:nvPr>
        </p:nvSpPr>
        <p:spPr>
          <a:xfrm>
            <a:off x="6528000" y="3457600"/>
            <a:ext cx="3840000" cy="4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4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338" name="Google Shape;1338;p5"/>
          <p:cNvSpPr txBox="1">
            <a:spLocks noGrp="1"/>
          </p:cNvSpPr>
          <p:nvPr>
            <p:ph type="subTitle" idx="3"/>
          </p:nvPr>
        </p:nvSpPr>
        <p:spPr>
          <a:xfrm>
            <a:off x="6528000" y="3908800"/>
            <a:ext cx="3840000" cy="139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1867">
                <a:solidFill>
                  <a:schemeClr val="dk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339" name="Google Shape;1339;p5"/>
          <p:cNvSpPr txBox="1">
            <a:spLocks noGrp="1"/>
          </p:cNvSpPr>
          <p:nvPr>
            <p:ph type="title" idx="4"/>
          </p:nvPr>
        </p:nvSpPr>
        <p:spPr>
          <a:xfrm>
            <a:off x="960000" y="720000"/>
            <a:ext cx="10272000" cy="801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073703816"/>
      </p:ext>
    </p:extLst>
  </p:cSld>
  <p:clrMapOvr>
    <a:masterClrMapping/>
  </p:clrMapOvr>
  <p:hf hdr="0" ftr="0" dt="0"/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Google Shape;60;p5"/>
          <p:cNvSpPr/>
          <p:nvPr/>
        </p:nvSpPr>
        <p:spPr>
          <a:xfrm>
            <a:off x="99510" y="0"/>
            <a:ext cx="11993004" cy="6858008"/>
          </a:xfrm>
          <a:custGeom>
            <a:avLst/>
            <a:gdLst/>
            <a:ahLst/>
            <a:cxnLst/>
            <a:rect l="l" t="t" r="r" b="b"/>
            <a:pathLst>
              <a:path w="25016" h="14305" extrusionOk="0">
                <a:moveTo>
                  <a:pt x="9513" y="0"/>
                </a:moveTo>
                <a:cubicBezTo>
                  <a:pt x="9468" y="0"/>
                  <a:pt x="9468" y="71"/>
                  <a:pt x="9513" y="71"/>
                </a:cubicBezTo>
                <a:lnTo>
                  <a:pt x="9529" y="71"/>
                </a:lnTo>
                <a:cubicBezTo>
                  <a:pt x="9575" y="71"/>
                  <a:pt x="9575" y="0"/>
                  <a:pt x="9529" y="0"/>
                </a:cubicBezTo>
                <a:close/>
                <a:moveTo>
                  <a:pt x="16079" y="1"/>
                </a:moveTo>
                <a:cubicBezTo>
                  <a:pt x="16033" y="1"/>
                  <a:pt x="16033" y="72"/>
                  <a:pt x="16079" y="72"/>
                </a:cubicBezTo>
                <a:cubicBezTo>
                  <a:pt x="16125" y="72"/>
                  <a:pt x="16125" y="1"/>
                  <a:pt x="16079" y="1"/>
                </a:cubicBezTo>
                <a:close/>
                <a:moveTo>
                  <a:pt x="11106" y="7"/>
                </a:moveTo>
                <a:cubicBezTo>
                  <a:pt x="11094" y="7"/>
                  <a:pt x="11082" y="20"/>
                  <a:pt x="11089" y="35"/>
                </a:cubicBezTo>
                <a:cubicBezTo>
                  <a:pt x="11094" y="45"/>
                  <a:pt x="11100" y="56"/>
                  <a:pt x="11105" y="64"/>
                </a:cubicBezTo>
                <a:cubicBezTo>
                  <a:pt x="11108" y="71"/>
                  <a:pt x="11113" y="73"/>
                  <a:pt x="11119" y="73"/>
                </a:cubicBezTo>
                <a:cubicBezTo>
                  <a:pt x="11130" y="73"/>
                  <a:pt x="11142" y="60"/>
                  <a:pt x="11135" y="46"/>
                </a:cubicBezTo>
                <a:cubicBezTo>
                  <a:pt x="11130" y="36"/>
                  <a:pt x="11125" y="26"/>
                  <a:pt x="11119" y="16"/>
                </a:cubicBezTo>
                <a:cubicBezTo>
                  <a:pt x="11116" y="9"/>
                  <a:pt x="11111" y="7"/>
                  <a:pt x="11106" y="7"/>
                </a:cubicBezTo>
                <a:close/>
                <a:moveTo>
                  <a:pt x="15523" y="15"/>
                </a:moveTo>
                <a:cubicBezTo>
                  <a:pt x="15476" y="15"/>
                  <a:pt x="15476" y="85"/>
                  <a:pt x="15523" y="85"/>
                </a:cubicBezTo>
                <a:cubicBezTo>
                  <a:pt x="15523" y="85"/>
                  <a:pt x="15524" y="85"/>
                  <a:pt x="15524" y="85"/>
                </a:cubicBezTo>
                <a:cubicBezTo>
                  <a:pt x="15568" y="85"/>
                  <a:pt x="15567" y="16"/>
                  <a:pt x="15523" y="15"/>
                </a:cubicBezTo>
                <a:close/>
                <a:moveTo>
                  <a:pt x="17236" y="21"/>
                </a:moveTo>
                <a:cubicBezTo>
                  <a:pt x="17228" y="21"/>
                  <a:pt x="17220" y="24"/>
                  <a:pt x="17212" y="31"/>
                </a:cubicBezTo>
                <a:lnTo>
                  <a:pt x="17197" y="47"/>
                </a:lnTo>
                <a:cubicBezTo>
                  <a:pt x="17171" y="72"/>
                  <a:pt x="17196" y="107"/>
                  <a:pt x="17224" y="107"/>
                </a:cubicBezTo>
                <a:cubicBezTo>
                  <a:pt x="17231" y="107"/>
                  <a:pt x="17240" y="104"/>
                  <a:pt x="17247" y="97"/>
                </a:cubicBezTo>
                <a:lnTo>
                  <a:pt x="17263" y="82"/>
                </a:lnTo>
                <a:cubicBezTo>
                  <a:pt x="17288" y="56"/>
                  <a:pt x="17263" y="21"/>
                  <a:pt x="17236" y="21"/>
                </a:cubicBezTo>
                <a:close/>
                <a:moveTo>
                  <a:pt x="2352" y="74"/>
                </a:moveTo>
                <a:cubicBezTo>
                  <a:pt x="2343" y="74"/>
                  <a:pt x="2334" y="79"/>
                  <a:pt x="2334" y="90"/>
                </a:cubicBezTo>
                <a:lnTo>
                  <a:pt x="2334" y="106"/>
                </a:lnTo>
                <a:cubicBezTo>
                  <a:pt x="2334" y="118"/>
                  <a:pt x="2343" y="124"/>
                  <a:pt x="2352" y="124"/>
                </a:cubicBezTo>
                <a:cubicBezTo>
                  <a:pt x="2361" y="124"/>
                  <a:pt x="2370" y="118"/>
                  <a:pt x="2370" y="106"/>
                </a:cubicBezTo>
                <a:lnTo>
                  <a:pt x="2370" y="90"/>
                </a:lnTo>
                <a:cubicBezTo>
                  <a:pt x="2370" y="79"/>
                  <a:pt x="2361" y="74"/>
                  <a:pt x="2352" y="74"/>
                </a:cubicBezTo>
                <a:close/>
                <a:moveTo>
                  <a:pt x="20450" y="44"/>
                </a:moveTo>
                <a:cubicBezTo>
                  <a:pt x="20433" y="44"/>
                  <a:pt x="20415" y="56"/>
                  <a:pt x="20415" y="79"/>
                </a:cubicBezTo>
                <a:lnTo>
                  <a:pt x="20415" y="94"/>
                </a:lnTo>
                <a:cubicBezTo>
                  <a:pt x="20415" y="117"/>
                  <a:pt x="20432" y="129"/>
                  <a:pt x="20450" y="129"/>
                </a:cubicBezTo>
                <a:cubicBezTo>
                  <a:pt x="20467" y="129"/>
                  <a:pt x="20485" y="117"/>
                  <a:pt x="20485" y="94"/>
                </a:cubicBezTo>
                <a:lnTo>
                  <a:pt x="20485" y="79"/>
                </a:lnTo>
                <a:cubicBezTo>
                  <a:pt x="20485" y="56"/>
                  <a:pt x="20468" y="44"/>
                  <a:pt x="20450" y="44"/>
                </a:cubicBezTo>
                <a:close/>
                <a:moveTo>
                  <a:pt x="17100" y="68"/>
                </a:moveTo>
                <a:cubicBezTo>
                  <a:pt x="17087" y="68"/>
                  <a:pt x="17075" y="86"/>
                  <a:pt x="17087" y="98"/>
                </a:cubicBezTo>
                <a:lnTo>
                  <a:pt x="17117" y="129"/>
                </a:lnTo>
                <a:cubicBezTo>
                  <a:pt x="17120" y="132"/>
                  <a:pt x="17124" y="134"/>
                  <a:pt x="17128" y="134"/>
                </a:cubicBezTo>
                <a:cubicBezTo>
                  <a:pt x="17142" y="134"/>
                  <a:pt x="17154" y="116"/>
                  <a:pt x="17142" y="104"/>
                </a:cubicBezTo>
                <a:lnTo>
                  <a:pt x="17112" y="73"/>
                </a:lnTo>
                <a:cubicBezTo>
                  <a:pt x="17108" y="69"/>
                  <a:pt x="17104" y="68"/>
                  <a:pt x="17100" y="68"/>
                </a:cubicBezTo>
                <a:close/>
                <a:moveTo>
                  <a:pt x="9753" y="76"/>
                </a:moveTo>
                <a:cubicBezTo>
                  <a:pt x="9708" y="76"/>
                  <a:pt x="9708" y="147"/>
                  <a:pt x="9753" y="147"/>
                </a:cubicBezTo>
                <a:lnTo>
                  <a:pt x="9769" y="147"/>
                </a:lnTo>
                <a:cubicBezTo>
                  <a:pt x="9815" y="147"/>
                  <a:pt x="9815" y="76"/>
                  <a:pt x="9769" y="76"/>
                </a:cubicBezTo>
                <a:close/>
                <a:moveTo>
                  <a:pt x="8154" y="60"/>
                </a:moveTo>
                <a:cubicBezTo>
                  <a:pt x="8150" y="60"/>
                  <a:pt x="8146" y="60"/>
                  <a:pt x="8142" y="62"/>
                </a:cubicBezTo>
                <a:cubicBezTo>
                  <a:pt x="8126" y="67"/>
                  <a:pt x="8112" y="72"/>
                  <a:pt x="8097" y="78"/>
                </a:cubicBezTo>
                <a:cubicBezTo>
                  <a:pt x="8058" y="91"/>
                  <a:pt x="8069" y="148"/>
                  <a:pt x="8104" y="148"/>
                </a:cubicBezTo>
                <a:cubicBezTo>
                  <a:pt x="8108" y="148"/>
                  <a:pt x="8112" y="147"/>
                  <a:pt x="8116" y="146"/>
                </a:cubicBezTo>
                <a:cubicBezTo>
                  <a:pt x="8132" y="140"/>
                  <a:pt x="8145" y="135"/>
                  <a:pt x="8160" y="130"/>
                </a:cubicBezTo>
                <a:cubicBezTo>
                  <a:pt x="8201" y="117"/>
                  <a:pt x="8189" y="60"/>
                  <a:pt x="8154" y="60"/>
                </a:cubicBezTo>
                <a:close/>
                <a:moveTo>
                  <a:pt x="17384" y="110"/>
                </a:moveTo>
                <a:cubicBezTo>
                  <a:pt x="17376" y="110"/>
                  <a:pt x="17367" y="113"/>
                  <a:pt x="17360" y="120"/>
                </a:cubicBezTo>
                <a:lnTo>
                  <a:pt x="17345" y="136"/>
                </a:lnTo>
                <a:cubicBezTo>
                  <a:pt x="17319" y="161"/>
                  <a:pt x="17344" y="197"/>
                  <a:pt x="17371" y="197"/>
                </a:cubicBezTo>
                <a:cubicBezTo>
                  <a:pt x="17379" y="197"/>
                  <a:pt x="17387" y="194"/>
                  <a:pt x="17395" y="186"/>
                </a:cubicBezTo>
                <a:lnTo>
                  <a:pt x="17410" y="171"/>
                </a:lnTo>
                <a:cubicBezTo>
                  <a:pt x="17435" y="145"/>
                  <a:pt x="17411" y="110"/>
                  <a:pt x="17384" y="110"/>
                </a:cubicBezTo>
                <a:close/>
                <a:moveTo>
                  <a:pt x="5268" y="93"/>
                </a:moveTo>
                <a:cubicBezTo>
                  <a:pt x="5255" y="93"/>
                  <a:pt x="5243" y="100"/>
                  <a:pt x="5236" y="111"/>
                </a:cubicBezTo>
                <a:cubicBezTo>
                  <a:pt x="5226" y="129"/>
                  <a:pt x="5233" y="148"/>
                  <a:pt x="5249" y="160"/>
                </a:cubicBezTo>
                <a:cubicBezTo>
                  <a:pt x="5269" y="176"/>
                  <a:pt x="5289" y="190"/>
                  <a:pt x="5309" y="204"/>
                </a:cubicBezTo>
                <a:cubicBezTo>
                  <a:pt x="5315" y="208"/>
                  <a:pt x="5320" y="210"/>
                  <a:pt x="5326" y="210"/>
                </a:cubicBezTo>
                <a:cubicBezTo>
                  <a:pt x="5339" y="210"/>
                  <a:pt x="5351" y="202"/>
                  <a:pt x="5358" y="192"/>
                </a:cubicBezTo>
                <a:cubicBezTo>
                  <a:pt x="5368" y="173"/>
                  <a:pt x="5361" y="155"/>
                  <a:pt x="5345" y="142"/>
                </a:cubicBezTo>
                <a:cubicBezTo>
                  <a:pt x="5325" y="127"/>
                  <a:pt x="5305" y="113"/>
                  <a:pt x="5284" y="98"/>
                </a:cubicBezTo>
                <a:cubicBezTo>
                  <a:pt x="5279" y="95"/>
                  <a:pt x="5273" y="93"/>
                  <a:pt x="5268" y="93"/>
                </a:cubicBezTo>
                <a:close/>
                <a:moveTo>
                  <a:pt x="6843" y="158"/>
                </a:moveTo>
                <a:cubicBezTo>
                  <a:pt x="6797" y="158"/>
                  <a:pt x="6797" y="229"/>
                  <a:pt x="6843" y="229"/>
                </a:cubicBezTo>
                <a:lnTo>
                  <a:pt x="6873" y="229"/>
                </a:lnTo>
                <a:cubicBezTo>
                  <a:pt x="6919" y="229"/>
                  <a:pt x="6919" y="158"/>
                  <a:pt x="6873" y="158"/>
                </a:cubicBezTo>
                <a:close/>
                <a:moveTo>
                  <a:pt x="18947" y="153"/>
                </a:moveTo>
                <a:cubicBezTo>
                  <a:pt x="18942" y="153"/>
                  <a:pt x="18937" y="154"/>
                  <a:pt x="18932" y="156"/>
                </a:cubicBezTo>
                <a:cubicBezTo>
                  <a:pt x="18918" y="161"/>
                  <a:pt x="18902" y="167"/>
                  <a:pt x="18887" y="172"/>
                </a:cubicBezTo>
                <a:cubicBezTo>
                  <a:pt x="18860" y="181"/>
                  <a:pt x="18843" y="208"/>
                  <a:pt x="18851" y="237"/>
                </a:cubicBezTo>
                <a:cubicBezTo>
                  <a:pt x="18858" y="258"/>
                  <a:pt x="18879" y="276"/>
                  <a:pt x="18901" y="276"/>
                </a:cubicBezTo>
                <a:cubicBezTo>
                  <a:pt x="18906" y="276"/>
                  <a:pt x="18912" y="275"/>
                  <a:pt x="18917" y="273"/>
                </a:cubicBezTo>
                <a:cubicBezTo>
                  <a:pt x="18931" y="268"/>
                  <a:pt x="18946" y="263"/>
                  <a:pt x="18961" y="258"/>
                </a:cubicBezTo>
                <a:cubicBezTo>
                  <a:pt x="18988" y="249"/>
                  <a:pt x="19006" y="221"/>
                  <a:pt x="18997" y="193"/>
                </a:cubicBezTo>
                <a:cubicBezTo>
                  <a:pt x="18991" y="171"/>
                  <a:pt x="18970" y="153"/>
                  <a:pt x="18947" y="153"/>
                </a:cubicBezTo>
                <a:close/>
                <a:moveTo>
                  <a:pt x="22974" y="81"/>
                </a:moveTo>
                <a:cubicBezTo>
                  <a:pt x="22966" y="81"/>
                  <a:pt x="22957" y="84"/>
                  <a:pt x="22950" y="92"/>
                </a:cubicBezTo>
                <a:cubicBezTo>
                  <a:pt x="22909" y="135"/>
                  <a:pt x="22867" y="179"/>
                  <a:pt x="22826" y="224"/>
                </a:cubicBezTo>
                <a:cubicBezTo>
                  <a:pt x="22802" y="249"/>
                  <a:pt x="22826" y="285"/>
                  <a:pt x="22853" y="285"/>
                </a:cubicBezTo>
                <a:cubicBezTo>
                  <a:pt x="22861" y="285"/>
                  <a:pt x="22869" y="282"/>
                  <a:pt x="22877" y="273"/>
                </a:cubicBezTo>
                <a:cubicBezTo>
                  <a:pt x="22916" y="230"/>
                  <a:pt x="22958" y="186"/>
                  <a:pt x="22999" y="141"/>
                </a:cubicBezTo>
                <a:cubicBezTo>
                  <a:pt x="23023" y="117"/>
                  <a:pt x="23000" y="81"/>
                  <a:pt x="22974" y="81"/>
                </a:cubicBezTo>
                <a:close/>
                <a:moveTo>
                  <a:pt x="22206" y="229"/>
                </a:moveTo>
                <a:cubicBezTo>
                  <a:pt x="22161" y="229"/>
                  <a:pt x="22161" y="300"/>
                  <a:pt x="22207" y="300"/>
                </a:cubicBezTo>
                <a:cubicBezTo>
                  <a:pt x="22253" y="300"/>
                  <a:pt x="22253" y="229"/>
                  <a:pt x="22207" y="229"/>
                </a:cubicBezTo>
                <a:cubicBezTo>
                  <a:pt x="22207" y="229"/>
                  <a:pt x="22207" y="229"/>
                  <a:pt x="22206" y="229"/>
                </a:cubicBezTo>
                <a:close/>
                <a:moveTo>
                  <a:pt x="24701" y="189"/>
                </a:moveTo>
                <a:cubicBezTo>
                  <a:pt x="24675" y="189"/>
                  <a:pt x="24648" y="207"/>
                  <a:pt x="24648" y="241"/>
                </a:cubicBezTo>
                <a:lnTo>
                  <a:pt x="24648" y="257"/>
                </a:lnTo>
                <a:cubicBezTo>
                  <a:pt x="24648" y="291"/>
                  <a:pt x="24675" y="309"/>
                  <a:pt x="24702" y="309"/>
                </a:cubicBezTo>
                <a:cubicBezTo>
                  <a:pt x="24728" y="309"/>
                  <a:pt x="24755" y="291"/>
                  <a:pt x="24755" y="257"/>
                </a:cubicBezTo>
                <a:lnTo>
                  <a:pt x="24755" y="241"/>
                </a:lnTo>
                <a:cubicBezTo>
                  <a:pt x="24755" y="207"/>
                  <a:pt x="24728" y="189"/>
                  <a:pt x="24701" y="189"/>
                </a:cubicBezTo>
                <a:close/>
                <a:moveTo>
                  <a:pt x="12428" y="156"/>
                </a:moveTo>
                <a:cubicBezTo>
                  <a:pt x="12409" y="156"/>
                  <a:pt x="12390" y="166"/>
                  <a:pt x="12381" y="183"/>
                </a:cubicBezTo>
                <a:cubicBezTo>
                  <a:pt x="12365" y="210"/>
                  <a:pt x="12376" y="241"/>
                  <a:pt x="12401" y="257"/>
                </a:cubicBezTo>
                <a:cubicBezTo>
                  <a:pt x="12425" y="272"/>
                  <a:pt x="12449" y="288"/>
                  <a:pt x="12473" y="304"/>
                </a:cubicBezTo>
                <a:cubicBezTo>
                  <a:pt x="12481" y="308"/>
                  <a:pt x="12490" y="311"/>
                  <a:pt x="12499" y="311"/>
                </a:cubicBezTo>
                <a:cubicBezTo>
                  <a:pt x="12518" y="311"/>
                  <a:pt x="12538" y="300"/>
                  <a:pt x="12546" y="284"/>
                </a:cubicBezTo>
                <a:cubicBezTo>
                  <a:pt x="12562" y="258"/>
                  <a:pt x="12552" y="226"/>
                  <a:pt x="12527" y="211"/>
                </a:cubicBezTo>
                <a:cubicBezTo>
                  <a:pt x="12502" y="195"/>
                  <a:pt x="12479" y="179"/>
                  <a:pt x="12454" y="163"/>
                </a:cubicBezTo>
                <a:cubicBezTo>
                  <a:pt x="12446" y="158"/>
                  <a:pt x="12437" y="156"/>
                  <a:pt x="12428" y="156"/>
                </a:cubicBezTo>
                <a:close/>
                <a:moveTo>
                  <a:pt x="18467" y="202"/>
                </a:moveTo>
                <a:cubicBezTo>
                  <a:pt x="18440" y="202"/>
                  <a:pt x="18414" y="219"/>
                  <a:pt x="18414" y="255"/>
                </a:cubicBezTo>
                <a:lnTo>
                  <a:pt x="18414" y="270"/>
                </a:lnTo>
                <a:cubicBezTo>
                  <a:pt x="18414" y="305"/>
                  <a:pt x="18441" y="322"/>
                  <a:pt x="18467" y="322"/>
                </a:cubicBezTo>
                <a:cubicBezTo>
                  <a:pt x="18494" y="322"/>
                  <a:pt x="18521" y="305"/>
                  <a:pt x="18521" y="270"/>
                </a:cubicBezTo>
                <a:lnTo>
                  <a:pt x="18521" y="255"/>
                </a:lnTo>
                <a:cubicBezTo>
                  <a:pt x="18520" y="219"/>
                  <a:pt x="18493" y="202"/>
                  <a:pt x="18467" y="202"/>
                </a:cubicBezTo>
                <a:close/>
                <a:moveTo>
                  <a:pt x="622" y="200"/>
                </a:moveTo>
                <a:cubicBezTo>
                  <a:pt x="604" y="200"/>
                  <a:pt x="587" y="209"/>
                  <a:pt x="576" y="226"/>
                </a:cubicBezTo>
                <a:cubicBezTo>
                  <a:pt x="563" y="250"/>
                  <a:pt x="570" y="287"/>
                  <a:pt x="596" y="300"/>
                </a:cubicBezTo>
                <a:cubicBezTo>
                  <a:pt x="607" y="305"/>
                  <a:pt x="616" y="310"/>
                  <a:pt x="627" y="315"/>
                </a:cubicBezTo>
                <a:cubicBezTo>
                  <a:pt x="636" y="320"/>
                  <a:pt x="645" y="322"/>
                  <a:pt x="655" y="322"/>
                </a:cubicBezTo>
                <a:cubicBezTo>
                  <a:pt x="673" y="322"/>
                  <a:pt x="690" y="314"/>
                  <a:pt x="700" y="296"/>
                </a:cubicBezTo>
                <a:cubicBezTo>
                  <a:pt x="714" y="272"/>
                  <a:pt x="706" y="236"/>
                  <a:pt x="680" y="223"/>
                </a:cubicBezTo>
                <a:cubicBezTo>
                  <a:pt x="670" y="218"/>
                  <a:pt x="660" y="213"/>
                  <a:pt x="650" y="207"/>
                </a:cubicBezTo>
                <a:cubicBezTo>
                  <a:pt x="641" y="203"/>
                  <a:pt x="631" y="200"/>
                  <a:pt x="622" y="200"/>
                </a:cubicBezTo>
                <a:close/>
                <a:moveTo>
                  <a:pt x="16246" y="184"/>
                </a:moveTo>
                <a:cubicBezTo>
                  <a:pt x="16225" y="184"/>
                  <a:pt x="16204" y="201"/>
                  <a:pt x="16211" y="227"/>
                </a:cubicBezTo>
                <a:cubicBezTo>
                  <a:pt x="16221" y="270"/>
                  <a:pt x="16248" y="305"/>
                  <a:pt x="16288" y="324"/>
                </a:cubicBezTo>
                <a:cubicBezTo>
                  <a:pt x="16294" y="327"/>
                  <a:pt x="16300" y="328"/>
                  <a:pt x="16305" y="328"/>
                </a:cubicBezTo>
                <a:cubicBezTo>
                  <a:pt x="16336" y="328"/>
                  <a:pt x="16357" y="281"/>
                  <a:pt x="16322" y="263"/>
                </a:cubicBezTo>
                <a:cubicBezTo>
                  <a:pt x="16300" y="251"/>
                  <a:pt x="16284" y="235"/>
                  <a:pt x="16279" y="210"/>
                </a:cubicBezTo>
                <a:cubicBezTo>
                  <a:pt x="16274" y="192"/>
                  <a:pt x="16260" y="184"/>
                  <a:pt x="16246" y="184"/>
                </a:cubicBezTo>
                <a:close/>
                <a:moveTo>
                  <a:pt x="23951" y="247"/>
                </a:moveTo>
                <a:cubicBezTo>
                  <a:pt x="23924" y="247"/>
                  <a:pt x="23900" y="284"/>
                  <a:pt x="23925" y="308"/>
                </a:cubicBezTo>
                <a:lnTo>
                  <a:pt x="23941" y="324"/>
                </a:lnTo>
                <a:cubicBezTo>
                  <a:pt x="23948" y="331"/>
                  <a:pt x="23956" y="334"/>
                  <a:pt x="23964" y="334"/>
                </a:cubicBezTo>
                <a:cubicBezTo>
                  <a:pt x="23991" y="334"/>
                  <a:pt x="24014" y="299"/>
                  <a:pt x="23990" y="273"/>
                </a:cubicBezTo>
                <a:lnTo>
                  <a:pt x="23975" y="258"/>
                </a:lnTo>
                <a:cubicBezTo>
                  <a:pt x="23967" y="250"/>
                  <a:pt x="23959" y="247"/>
                  <a:pt x="23951" y="247"/>
                </a:cubicBezTo>
                <a:close/>
                <a:moveTo>
                  <a:pt x="3403" y="302"/>
                </a:moveTo>
                <a:cubicBezTo>
                  <a:pt x="3379" y="302"/>
                  <a:pt x="3379" y="336"/>
                  <a:pt x="3403" y="336"/>
                </a:cubicBezTo>
                <a:cubicBezTo>
                  <a:pt x="3426" y="336"/>
                  <a:pt x="3426" y="302"/>
                  <a:pt x="3403" y="302"/>
                </a:cubicBezTo>
                <a:close/>
                <a:moveTo>
                  <a:pt x="13286" y="191"/>
                </a:moveTo>
                <a:cubicBezTo>
                  <a:pt x="13283" y="191"/>
                  <a:pt x="13280" y="192"/>
                  <a:pt x="13276" y="193"/>
                </a:cubicBezTo>
                <a:cubicBezTo>
                  <a:pt x="13259" y="198"/>
                  <a:pt x="13245" y="219"/>
                  <a:pt x="13251" y="236"/>
                </a:cubicBezTo>
                <a:cubicBezTo>
                  <a:pt x="13262" y="261"/>
                  <a:pt x="13271" y="286"/>
                  <a:pt x="13282" y="310"/>
                </a:cubicBezTo>
                <a:cubicBezTo>
                  <a:pt x="13288" y="326"/>
                  <a:pt x="13300" y="336"/>
                  <a:pt x="13315" y="336"/>
                </a:cubicBezTo>
                <a:cubicBezTo>
                  <a:pt x="13318" y="336"/>
                  <a:pt x="13321" y="336"/>
                  <a:pt x="13325" y="335"/>
                </a:cubicBezTo>
                <a:cubicBezTo>
                  <a:pt x="13340" y="331"/>
                  <a:pt x="13356" y="310"/>
                  <a:pt x="13350" y="292"/>
                </a:cubicBezTo>
                <a:cubicBezTo>
                  <a:pt x="13339" y="267"/>
                  <a:pt x="13330" y="242"/>
                  <a:pt x="13319" y="218"/>
                </a:cubicBezTo>
                <a:cubicBezTo>
                  <a:pt x="13313" y="202"/>
                  <a:pt x="13301" y="191"/>
                  <a:pt x="13286" y="191"/>
                </a:cubicBezTo>
                <a:close/>
                <a:moveTo>
                  <a:pt x="11903" y="294"/>
                </a:moveTo>
                <a:cubicBezTo>
                  <a:pt x="11890" y="294"/>
                  <a:pt x="11877" y="313"/>
                  <a:pt x="11889" y="325"/>
                </a:cubicBezTo>
                <a:lnTo>
                  <a:pt x="11905" y="340"/>
                </a:lnTo>
                <a:cubicBezTo>
                  <a:pt x="11909" y="344"/>
                  <a:pt x="11913" y="346"/>
                  <a:pt x="11917" y="346"/>
                </a:cubicBezTo>
                <a:cubicBezTo>
                  <a:pt x="11930" y="346"/>
                  <a:pt x="11942" y="327"/>
                  <a:pt x="11930" y="315"/>
                </a:cubicBezTo>
                <a:lnTo>
                  <a:pt x="11915" y="300"/>
                </a:lnTo>
                <a:cubicBezTo>
                  <a:pt x="11911" y="296"/>
                  <a:pt x="11907" y="294"/>
                  <a:pt x="11903" y="294"/>
                </a:cubicBezTo>
                <a:close/>
                <a:moveTo>
                  <a:pt x="10249" y="288"/>
                </a:moveTo>
                <a:cubicBezTo>
                  <a:pt x="10204" y="288"/>
                  <a:pt x="10204" y="359"/>
                  <a:pt x="10250" y="359"/>
                </a:cubicBezTo>
                <a:lnTo>
                  <a:pt x="10280" y="359"/>
                </a:lnTo>
                <a:cubicBezTo>
                  <a:pt x="10326" y="359"/>
                  <a:pt x="10326" y="288"/>
                  <a:pt x="10280" y="288"/>
                </a:cubicBezTo>
                <a:lnTo>
                  <a:pt x="10250" y="288"/>
                </a:lnTo>
                <a:cubicBezTo>
                  <a:pt x="10250" y="288"/>
                  <a:pt x="10249" y="288"/>
                  <a:pt x="10249" y="288"/>
                </a:cubicBezTo>
                <a:close/>
                <a:moveTo>
                  <a:pt x="16106" y="287"/>
                </a:moveTo>
                <a:cubicBezTo>
                  <a:pt x="16098" y="287"/>
                  <a:pt x="16090" y="290"/>
                  <a:pt x="16083" y="298"/>
                </a:cubicBezTo>
                <a:lnTo>
                  <a:pt x="16067" y="313"/>
                </a:lnTo>
                <a:cubicBezTo>
                  <a:pt x="16043" y="337"/>
                  <a:pt x="16067" y="373"/>
                  <a:pt x="16093" y="373"/>
                </a:cubicBezTo>
                <a:cubicBezTo>
                  <a:pt x="16101" y="373"/>
                  <a:pt x="16109" y="370"/>
                  <a:pt x="16116" y="362"/>
                </a:cubicBezTo>
                <a:lnTo>
                  <a:pt x="16132" y="347"/>
                </a:lnTo>
                <a:cubicBezTo>
                  <a:pt x="16157" y="322"/>
                  <a:pt x="16133" y="287"/>
                  <a:pt x="16106" y="287"/>
                </a:cubicBezTo>
                <a:close/>
                <a:moveTo>
                  <a:pt x="21726" y="299"/>
                </a:moveTo>
                <a:cubicBezTo>
                  <a:pt x="21657" y="299"/>
                  <a:pt x="21657" y="406"/>
                  <a:pt x="21726" y="406"/>
                </a:cubicBezTo>
                <a:cubicBezTo>
                  <a:pt x="21796" y="406"/>
                  <a:pt x="21796" y="299"/>
                  <a:pt x="21726" y="299"/>
                </a:cubicBezTo>
                <a:close/>
                <a:moveTo>
                  <a:pt x="19592" y="342"/>
                </a:moveTo>
                <a:cubicBezTo>
                  <a:pt x="19546" y="342"/>
                  <a:pt x="19546" y="413"/>
                  <a:pt x="19592" y="413"/>
                </a:cubicBezTo>
                <a:lnTo>
                  <a:pt x="19622" y="413"/>
                </a:lnTo>
                <a:cubicBezTo>
                  <a:pt x="19668" y="413"/>
                  <a:pt x="19668" y="342"/>
                  <a:pt x="19622" y="342"/>
                </a:cubicBezTo>
                <a:close/>
                <a:moveTo>
                  <a:pt x="16495" y="332"/>
                </a:moveTo>
                <a:cubicBezTo>
                  <a:pt x="16485" y="332"/>
                  <a:pt x="16474" y="338"/>
                  <a:pt x="16467" y="351"/>
                </a:cubicBezTo>
                <a:cubicBezTo>
                  <a:pt x="16462" y="361"/>
                  <a:pt x="16457" y="371"/>
                  <a:pt x="16452" y="381"/>
                </a:cubicBezTo>
                <a:cubicBezTo>
                  <a:pt x="16437" y="409"/>
                  <a:pt x="16462" y="435"/>
                  <a:pt x="16486" y="435"/>
                </a:cubicBezTo>
                <a:cubicBezTo>
                  <a:pt x="16497" y="435"/>
                  <a:pt x="16507" y="430"/>
                  <a:pt x="16514" y="417"/>
                </a:cubicBezTo>
                <a:cubicBezTo>
                  <a:pt x="16519" y="406"/>
                  <a:pt x="16524" y="397"/>
                  <a:pt x="16529" y="387"/>
                </a:cubicBezTo>
                <a:cubicBezTo>
                  <a:pt x="16544" y="358"/>
                  <a:pt x="16519" y="332"/>
                  <a:pt x="16495" y="332"/>
                </a:cubicBezTo>
                <a:close/>
                <a:moveTo>
                  <a:pt x="15463" y="362"/>
                </a:moveTo>
                <a:cubicBezTo>
                  <a:pt x="15445" y="362"/>
                  <a:pt x="15427" y="374"/>
                  <a:pt x="15427" y="397"/>
                </a:cubicBezTo>
                <a:lnTo>
                  <a:pt x="15427" y="413"/>
                </a:lnTo>
                <a:cubicBezTo>
                  <a:pt x="15427" y="436"/>
                  <a:pt x="15444" y="447"/>
                  <a:pt x="15462" y="447"/>
                </a:cubicBezTo>
                <a:cubicBezTo>
                  <a:pt x="15480" y="447"/>
                  <a:pt x="15498" y="436"/>
                  <a:pt x="15498" y="413"/>
                </a:cubicBezTo>
                <a:lnTo>
                  <a:pt x="15498" y="397"/>
                </a:lnTo>
                <a:cubicBezTo>
                  <a:pt x="15498" y="374"/>
                  <a:pt x="15481" y="362"/>
                  <a:pt x="15463" y="362"/>
                </a:cubicBezTo>
                <a:close/>
                <a:moveTo>
                  <a:pt x="10775" y="350"/>
                </a:moveTo>
                <a:cubicBezTo>
                  <a:pt x="10757" y="350"/>
                  <a:pt x="10739" y="361"/>
                  <a:pt x="10739" y="383"/>
                </a:cubicBezTo>
                <a:lnTo>
                  <a:pt x="10739" y="414"/>
                </a:lnTo>
                <a:cubicBezTo>
                  <a:pt x="10740" y="437"/>
                  <a:pt x="10758" y="448"/>
                  <a:pt x="10775" y="448"/>
                </a:cubicBezTo>
                <a:cubicBezTo>
                  <a:pt x="10793" y="448"/>
                  <a:pt x="10810" y="437"/>
                  <a:pt x="10810" y="414"/>
                </a:cubicBezTo>
                <a:lnTo>
                  <a:pt x="10810" y="383"/>
                </a:lnTo>
                <a:cubicBezTo>
                  <a:pt x="10810" y="361"/>
                  <a:pt x="10793" y="350"/>
                  <a:pt x="10775" y="350"/>
                </a:cubicBezTo>
                <a:close/>
                <a:moveTo>
                  <a:pt x="8912" y="340"/>
                </a:moveTo>
                <a:cubicBezTo>
                  <a:pt x="8900" y="340"/>
                  <a:pt x="8887" y="344"/>
                  <a:pt x="8877" y="355"/>
                </a:cubicBezTo>
                <a:lnTo>
                  <a:pt x="8861" y="371"/>
                </a:lnTo>
                <a:cubicBezTo>
                  <a:pt x="8822" y="409"/>
                  <a:pt x="8859" y="462"/>
                  <a:pt x="8899" y="462"/>
                </a:cubicBezTo>
                <a:cubicBezTo>
                  <a:pt x="8912" y="462"/>
                  <a:pt x="8924" y="458"/>
                  <a:pt x="8935" y="446"/>
                </a:cubicBezTo>
                <a:lnTo>
                  <a:pt x="8951" y="431"/>
                </a:lnTo>
                <a:cubicBezTo>
                  <a:pt x="8988" y="393"/>
                  <a:pt x="8952" y="340"/>
                  <a:pt x="8912" y="340"/>
                </a:cubicBezTo>
                <a:close/>
                <a:moveTo>
                  <a:pt x="19232" y="401"/>
                </a:moveTo>
                <a:cubicBezTo>
                  <a:pt x="19186" y="401"/>
                  <a:pt x="19186" y="471"/>
                  <a:pt x="19232" y="471"/>
                </a:cubicBezTo>
                <a:cubicBezTo>
                  <a:pt x="19232" y="471"/>
                  <a:pt x="19233" y="471"/>
                  <a:pt x="19233" y="471"/>
                </a:cubicBezTo>
                <a:cubicBezTo>
                  <a:pt x="19278" y="471"/>
                  <a:pt x="19278" y="401"/>
                  <a:pt x="19232" y="401"/>
                </a:cubicBezTo>
                <a:close/>
                <a:moveTo>
                  <a:pt x="7519" y="327"/>
                </a:moveTo>
                <a:cubicBezTo>
                  <a:pt x="7499" y="327"/>
                  <a:pt x="7477" y="344"/>
                  <a:pt x="7482" y="371"/>
                </a:cubicBezTo>
                <a:lnTo>
                  <a:pt x="7498" y="445"/>
                </a:lnTo>
                <a:cubicBezTo>
                  <a:pt x="7501" y="464"/>
                  <a:pt x="7514" y="472"/>
                  <a:pt x="7528" y="472"/>
                </a:cubicBezTo>
                <a:cubicBezTo>
                  <a:pt x="7549" y="472"/>
                  <a:pt x="7571" y="454"/>
                  <a:pt x="7566" y="427"/>
                </a:cubicBezTo>
                <a:lnTo>
                  <a:pt x="7550" y="352"/>
                </a:lnTo>
                <a:cubicBezTo>
                  <a:pt x="7547" y="334"/>
                  <a:pt x="7533" y="327"/>
                  <a:pt x="7519" y="327"/>
                </a:cubicBezTo>
                <a:close/>
                <a:moveTo>
                  <a:pt x="8431" y="370"/>
                </a:moveTo>
                <a:cubicBezTo>
                  <a:pt x="8363" y="370"/>
                  <a:pt x="8361" y="477"/>
                  <a:pt x="8431" y="477"/>
                </a:cubicBezTo>
                <a:cubicBezTo>
                  <a:pt x="8500" y="477"/>
                  <a:pt x="8500" y="370"/>
                  <a:pt x="8431" y="370"/>
                </a:cubicBezTo>
                <a:close/>
                <a:moveTo>
                  <a:pt x="23349" y="398"/>
                </a:moveTo>
                <a:cubicBezTo>
                  <a:pt x="23344" y="398"/>
                  <a:pt x="23338" y="399"/>
                  <a:pt x="23332" y="402"/>
                </a:cubicBezTo>
                <a:cubicBezTo>
                  <a:pt x="23322" y="409"/>
                  <a:pt x="23311" y="414"/>
                  <a:pt x="23302" y="418"/>
                </a:cubicBezTo>
                <a:cubicBezTo>
                  <a:pt x="23267" y="436"/>
                  <a:pt x="23288" y="484"/>
                  <a:pt x="23321" y="484"/>
                </a:cubicBezTo>
                <a:cubicBezTo>
                  <a:pt x="23326" y="484"/>
                  <a:pt x="23332" y="483"/>
                  <a:pt x="23338" y="480"/>
                </a:cubicBezTo>
                <a:cubicBezTo>
                  <a:pt x="23348" y="475"/>
                  <a:pt x="23356" y="469"/>
                  <a:pt x="23367" y="464"/>
                </a:cubicBezTo>
                <a:cubicBezTo>
                  <a:pt x="23402" y="446"/>
                  <a:pt x="23381" y="398"/>
                  <a:pt x="23349" y="398"/>
                </a:cubicBezTo>
                <a:close/>
                <a:moveTo>
                  <a:pt x="1120" y="394"/>
                </a:moveTo>
                <a:cubicBezTo>
                  <a:pt x="1079" y="394"/>
                  <a:pt x="1042" y="447"/>
                  <a:pt x="1079" y="485"/>
                </a:cubicBezTo>
                <a:cubicBezTo>
                  <a:pt x="1087" y="491"/>
                  <a:pt x="1090" y="497"/>
                  <a:pt x="1095" y="501"/>
                </a:cubicBezTo>
                <a:cubicBezTo>
                  <a:pt x="1106" y="512"/>
                  <a:pt x="1119" y="516"/>
                  <a:pt x="1131" y="516"/>
                </a:cubicBezTo>
                <a:cubicBezTo>
                  <a:pt x="1172" y="516"/>
                  <a:pt x="1209" y="463"/>
                  <a:pt x="1171" y="425"/>
                </a:cubicBezTo>
                <a:lnTo>
                  <a:pt x="1156" y="410"/>
                </a:lnTo>
                <a:cubicBezTo>
                  <a:pt x="1145" y="399"/>
                  <a:pt x="1132" y="394"/>
                  <a:pt x="1120" y="394"/>
                </a:cubicBezTo>
                <a:close/>
                <a:moveTo>
                  <a:pt x="3538" y="451"/>
                </a:moveTo>
                <a:cubicBezTo>
                  <a:pt x="3527" y="451"/>
                  <a:pt x="3515" y="463"/>
                  <a:pt x="3522" y="478"/>
                </a:cubicBezTo>
                <a:cubicBezTo>
                  <a:pt x="3528" y="488"/>
                  <a:pt x="3533" y="499"/>
                  <a:pt x="3538" y="508"/>
                </a:cubicBezTo>
                <a:cubicBezTo>
                  <a:pt x="3541" y="515"/>
                  <a:pt x="3547" y="517"/>
                  <a:pt x="3552" y="517"/>
                </a:cubicBezTo>
                <a:cubicBezTo>
                  <a:pt x="3563" y="517"/>
                  <a:pt x="3574" y="505"/>
                  <a:pt x="3567" y="490"/>
                </a:cubicBezTo>
                <a:cubicBezTo>
                  <a:pt x="3562" y="480"/>
                  <a:pt x="3557" y="470"/>
                  <a:pt x="3552" y="460"/>
                </a:cubicBezTo>
                <a:cubicBezTo>
                  <a:pt x="3548" y="453"/>
                  <a:pt x="3543" y="451"/>
                  <a:pt x="3538" y="451"/>
                </a:cubicBezTo>
                <a:close/>
                <a:moveTo>
                  <a:pt x="3028" y="401"/>
                </a:moveTo>
                <a:cubicBezTo>
                  <a:pt x="3018" y="401"/>
                  <a:pt x="3009" y="403"/>
                  <a:pt x="3001" y="408"/>
                </a:cubicBezTo>
                <a:cubicBezTo>
                  <a:pt x="2990" y="413"/>
                  <a:pt x="2981" y="418"/>
                  <a:pt x="2970" y="423"/>
                </a:cubicBezTo>
                <a:cubicBezTo>
                  <a:pt x="2944" y="436"/>
                  <a:pt x="2938" y="472"/>
                  <a:pt x="2951" y="497"/>
                </a:cubicBezTo>
                <a:cubicBezTo>
                  <a:pt x="2962" y="514"/>
                  <a:pt x="2979" y="523"/>
                  <a:pt x="2998" y="523"/>
                </a:cubicBezTo>
                <a:cubicBezTo>
                  <a:pt x="3007" y="523"/>
                  <a:pt x="3016" y="521"/>
                  <a:pt x="3025" y="516"/>
                </a:cubicBezTo>
                <a:cubicBezTo>
                  <a:pt x="3035" y="511"/>
                  <a:pt x="3044" y="506"/>
                  <a:pt x="3054" y="501"/>
                </a:cubicBezTo>
                <a:cubicBezTo>
                  <a:pt x="3080" y="487"/>
                  <a:pt x="3088" y="452"/>
                  <a:pt x="3074" y="427"/>
                </a:cubicBezTo>
                <a:cubicBezTo>
                  <a:pt x="3063" y="410"/>
                  <a:pt x="3046" y="401"/>
                  <a:pt x="3028" y="401"/>
                </a:cubicBezTo>
                <a:close/>
                <a:moveTo>
                  <a:pt x="11165" y="473"/>
                </a:moveTo>
                <a:cubicBezTo>
                  <a:pt x="11156" y="473"/>
                  <a:pt x="11147" y="479"/>
                  <a:pt x="11147" y="490"/>
                </a:cubicBezTo>
                <a:lnTo>
                  <a:pt x="11147" y="506"/>
                </a:lnTo>
                <a:cubicBezTo>
                  <a:pt x="11147" y="517"/>
                  <a:pt x="11156" y="523"/>
                  <a:pt x="11165" y="523"/>
                </a:cubicBezTo>
                <a:cubicBezTo>
                  <a:pt x="11174" y="523"/>
                  <a:pt x="11182" y="517"/>
                  <a:pt x="11182" y="506"/>
                </a:cubicBezTo>
                <a:lnTo>
                  <a:pt x="11182" y="490"/>
                </a:lnTo>
                <a:cubicBezTo>
                  <a:pt x="11183" y="479"/>
                  <a:pt x="11174" y="473"/>
                  <a:pt x="11165" y="473"/>
                </a:cubicBezTo>
                <a:close/>
                <a:moveTo>
                  <a:pt x="4064" y="418"/>
                </a:moveTo>
                <a:cubicBezTo>
                  <a:pt x="3995" y="418"/>
                  <a:pt x="3995" y="525"/>
                  <a:pt x="4064" y="525"/>
                </a:cubicBezTo>
                <a:lnTo>
                  <a:pt x="4094" y="525"/>
                </a:lnTo>
                <a:cubicBezTo>
                  <a:pt x="4163" y="525"/>
                  <a:pt x="4163" y="418"/>
                  <a:pt x="4094" y="418"/>
                </a:cubicBezTo>
                <a:close/>
                <a:moveTo>
                  <a:pt x="6077" y="428"/>
                </a:moveTo>
                <a:cubicBezTo>
                  <a:pt x="6059" y="428"/>
                  <a:pt x="6042" y="439"/>
                  <a:pt x="6042" y="462"/>
                </a:cubicBezTo>
                <a:lnTo>
                  <a:pt x="6042" y="492"/>
                </a:lnTo>
                <a:cubicBezTo>
                  <a:pt x="6042" y="515"/>
                  <a:pt x="6059" y="527"/>
                  <a:pt x="6077" y="527"/>
                </a:cubicBezTo>
                <a:cubicBezTo>
                  <a:pt x="6094" y="527"/>
                  <a:pt x="6112" y="515"/>
                  <a:pt x="6112" y="492"/>
                </a:cubicBezTo>
                <a:lnTo>
                  <a:pt x="6112" y="462"/>
                </a:lnTo>
                <a:cubicBezTo>
                  <a:pt x="6112" y="439"/>
                  <a:pt x="6094" y="428"/>
                  <a:pt x="6077" y="428"/>
                </a:cubicBezTo>
                <a:close/>
                <a:moveTo>
                  <a:pt x="16968" y="459"/>
                </a:moveTo>
                <a:cubicBezTo>
                  <a:pt x="16964" y="459"/>
                  <a:pt x="16960" y="459"/>
                  <a:pt x="16956" y="461"/>
                </a:cubicBezTo>
                <a:cubicBezTo>
                  <a:pt x="16940" y="466"/>
                  <a:pt x="16926" y="471"/>
                  <a:pt x="16912" y="477"/>
                </a:cubicBezTo>
                <a:cubicBezTo>
                  <a:pt x="16873" y="490"/>
                  <a:pt x="16884" y="547"/>
                  <a:pt x="16918" y="547"/>
                </a:cubicBezTo>
                <a:cubicBezTo>
                  <a:pt x="16921" y="547"/>
                  <a:pt x="16925" y="546"/>
                  <a:pt x="16929" y="545"/>
                </a:cubicBezTo>
                <a:cubicBezTo>
                  <a:pt x="16945" y="540"/>
                  <a:pt x="16960" y="534"/>
                  <a:pt x="16974" y="529"/>
                </a:cubicBezTo>
                <a:cubicBezTo>
                  <a:pt x="17014" y="516"/>
                  <a:pt x="17004" y="459"/>
                  <a:pt x="16968" y="459"/>
                </a:cubicBezTo>
                <a:close/>
                <a:moveTo>
                  <a:pt x="5926" y="487"/>
                </a:moveTo>
                <a:cubicBezTo>
                  <a:pt x="5908" y="487"/>
                  <a:pt x="5891" y="499"/>
                  <a:pt x="5891" y="522"/>
                </a:cubicBezTo>
                <a:lnTo>
                  <a:pt x="5891" y="537"/>
                </a:lnTo>
                <a:cubicBezTo>
                  <a:pt x="5891" y="560"/>
                  <a:pt x="5908" y="571"/>
                  <a:pt x="5926" y="571"/>
                </a:cubicBezTo>
                <a:cubicBezTo>
                  <a:pt x="5944" y="571"/>
                  <a:pt x="5961" y="560"/>
                  <a:pt x="5961" y="537"/>
                </a:cubicBezTo>
                <a:lnTo>
                  <a:pt x="5961" y="522"/>
                </a:lnTo>
                <a:cubicBezTo>
                  <a:pt x="5961" y="499"/>
                  <a:pt x="5944" y="487"/>
                  <a:pt x="5926" y="487"/>
                </a:cubicBezTo>
                <a:close/>
                <a:moveTo>
                  <a:pt x="5090" y="451"/>
                </a:moveTo>
                <a:cubicBezTo>
                  <a:pt x="5054" y="451"/>
                  <a:pt x="5016" y="490"/>
                  <a:pt x="5039" y="531"/>
                </a:cubicBezTo>
                <a:cubicBezTo>
                  <a:pt x="5059" y="567"/>
                  <a:pt x="5092" y="585"/>
                  <a:pt x="5130" y="588"/>
                </a:cubicBezTo>
                <a:cubicBezTo>
                  <a:pt x="5132" y="588"/>
                  <a:pt x="5134" y="588"/>
                  <a:pt x="5136" y="588"/>
                </a:cubicBezTo>
                <a:cubicBezTo>
                  <a:pt x="5162" y="588"/>
                  <a:pt x="5184" y="560"/>
                  <a:pt x="5184" y="534"/>
                </a:cubicBezTo>
                <a:cubicBezTo>
                  <a:pt x="5184" y="504"/>
                  <a:pt x="5162" y="486"/>
                  <a:pt x="5133" y="481"/>
                </a:cubicBezTo>
                <a:cubicBezTo>
                  <a:pt x="5132" y="479"/>
                  <a:pt x="5132" y="478"/>
                  <a:pt x="5131" y="477"/>
                </a:cubicBezTo>
                <a:cubicBezTo>
                  <a:pt x="5121" y="459"/>
                  <a:pt x="5106" y="451"/>
                  <a:pt x="5090" y="451"/>
                </a:cubicBezTo>
                <a:close/>
                <a:moveTo>
                  <a:pt x="4694" y="528"/>
                </a:moveTo>
                <a:cubicBezTo>
                  <a:pt x="4648" y="528"/>
                  <a:pt x="4648" y="598"/>
                  <a:pt x="4694" y="598"/>
                </a:cubicBezTo>
                <a:cubicBezTo>
                  <a:pt x="4740" y="598"/>
                  <a:pt x="4740" y="528"/>
                  <a:pt x="4694" y="528"/>
                </a:cubicBezTo>
                <a:close/>
                <a:moveTo>
                  <a:pt x="17939" y="566"/>
                </a:moveTo>
                <a:cubicBezTo>
                  <a:pt x="17917" y="566"/>
                  <a:pt x="17917" y="601"/>
                  <a:pt x="17939" y="601"/>
                </a:cubicBezTo>
                <a:lnTo>
                  <a:pt x="17955" y="601"/>
                </a:lnTo>
                <a:cubicBezTo>
                  <a:pt x="17979" y="601"/>
                  <a:pt x="17979" y="566"/>
                  <a:pt x="17955" y="566"/>
                </a:cubicBezTo>
                <a:close/>
                <a:moveTo>
                  <a:pt x="14082" y="491"/>
                </a:moveTo>
                <a:cubicBezTo>
                  <a:pt x="14069" y="491"/>
                  <a:pt x="14056" y="498"/>
                  <a:pt x="14051" y="509"/>
                </a:cubicBezTo>
                <a:cubicBezTo>
                  <a:pt x="14040" y="528"/>
                  <a:pt x="14047" y="546"/>
                  <a:pt x="14063" y="558"/>
                </a:cubicBezTo>
                <a:cubicBezTo>
                  <a:pt x="14083" y="574"/>
                  <a:pt x="14103" y="588"/>
                  <a:pt x="14123" y="602"/>
                </a:cubicBezTo>
                <a:cubicBezTo>
                  <a:pt x="14128" y="606"/>
                  <a:pt x="14134" y="608"/>
                  <a:pt x="14140" y="608"/>
                </a:cubicBezTo>
                <a:cubicBezTo>
                  <a:pt x="14153" y="608"/>
                  <a:pt x="14166" y="600"/>
                  <a:pt x="14172" y="590"/>
                </a:cubicBezTo>
                <a:cubicBezTo>
                  <a:pt x="14183" y="571"/>
                  <a:pt x="14174" y="553"/>
                  <a:pt x="14159" y="541"/>
                </a:cubicBezTo>
                <a:cubicBezTo>
                  <a:pt x="14139" y="525"/>
                  <a:pt x="14120" y="511"/>
                  <a:pt x="14099" y="497"/>
                </a:cubicBezTo>
                <a:cubicBezTo>
                  <a:pt x="14094" y="493"/>
                  <a:pt x="14088" y="491"/>
                  <a:pt x="14082" y="491"/>
                </a:cubicBezTo>
                <a:close/>
                <a:moveTo>
                  <a:pt x="17492" y="577"/>
                </a:moveTo>
                <a:cubicBezTo>
                  <a:pt x="17479" y="577"/>
                  <a:pt x="17467" y="595"/>
                  <a:pt x="17478" y="608"/>
                </a:cubicBezTo>
                <a:cubicBezTo>
                  <a:pt x="17487" y="619"/>
                  <a:pt x="17500" y="624"/>
                  <a:pt x="17512" y="624"/>
                </a:cubicBezTo>
                <a:cubicBezTo>
                  <a:pt x="17525" y="624"/>
                  <a:pt x="17538" y="619"/>
                  <a:pt x="17546" y="609"/>
                </a:cubicBezTo>
                <a:cubicBezTo>
                  <a:pt x="17558" y="596"/>
                  <a:pt x="17546" y="578"/>
                  <a:pt x="17533" y="578"/>
                </a:cubicBezTo>
                <a:cubicBezTo>
                  <a:pt x="17529" y="578"/>
                  <a:pt x="17525" y="580"/>
                  <a:pt x="17521" y="585"/>
                </a:cubicBezTo>
                <a:cubicBezTo>
                  <a:pt x="17519" y="587"/>
                  <a:pt x="17516" y="589"/>
                  <a:pt x="17513" y="589"/>
                </a:cubicBezTo>
                <a:cubicBezTo>
                  <a:pt x="17510" y="589"/>
                  <a:pt x="17506" y="587"/>
                  <a:pt x="17504" y="582"/>
                </a:cubicBezTo>
                <a:cubicBezTo>
                  <a:pt x="17500" y="578"/>
                  <a:pt x="17496" y="577"/>
                  <a:pt x="17492" y="577"/>
                </a:cubicBezTo>
                <a:close/>
                <a:moveTo>
                  <a:pt x="15655" y="558"/>
                </a:moveTo>
                <a:cubicBezTo>
                  <a:pt x="15613" y="558"/>
                  <a:pt x="15613" y="629"/>
                  <a:pt x="15657" y="629"/>
                </a:cubicBezTo>
                <a:lnTo>
                  <a:pt x="15687" y="629"/>
                </a:lnTo>
                <a:cubicBezTo>
                  <a:pt x="15733" y="629"/>
                  <a:pt x="15733" y="558"/>
                  <a:pt x="15687" y="558"/>
                </a:cubicBezTo>
                <a:lnTo>
                  <a:pt x="15657" y="558"/>
                </a:lnTo>
                <a:cubicBezTo>
                  <a:pt x="15656" y="558"/>
                  <a:pt x="15655" y="558"/>
                  <a:pt x="15655" y="558"/>
                </a:cubicBezTo>
                <a:close/>
                <a:moveTo>
                  <a:pt x="2229" y="554"/>
                </a:moveTo>
                <a:cubicBezTo>
                  <a:pt x="2224" y="554"/>
                  <a:pt x="2219" y="556"/>
                  <a:pt x="2215" y="562"/>
                </a:cubicBezTo>
                <a:cubicBezTo>
                  <a:pt x="2202" y="579"/>
                  <a:pt x="2187" y="592"/>
                  <a:pt x="2167" y="598"/>
                </a:cubicBezTo>
                <a:cubicBezTo>
                  <a:pt x="2147" y="607"/>
                  <a:pt x="2152" y="635"/>
                  <a:pt x="2168" y="635"/>
                </a:cubicBezTo>
                <a:cubicBezTo>
                  <a:pt x="2170" y="635"/>
                  <a:pt x="2172" y="635"/>
                  <a:pt x="2174" y="634"/>
                </a:cubicBezTo>
                <a:cubicBezTo>
                  <a:pt x="2203" y="622"/>
                  <a:pt x="2225" y="606"/>
                  <a:pt x="2245" y="580"/>
                </a:cubicBezTo>
                <a:cubicBezTo>
                  <a:pt x="2254" y="567"/>
                  <a:pt x="2242" y="554"/>
                  <a:pt x="2229" y="554"/>
                </a:cubicBezTo>
                <a:close/>
                <a:moveTo>
                  <a:pt x="20405" y="568"/>
                </a:moveTo>
                <a:cubicBezTo>
                  <a:pt x="20372" y="568"/>
                  <a:pt x="20351" y="616"/>
                  <a:pt x="20386" y="634"/>
                </a:cubicBezTo>
                <a:cubicBezTo>
                  <a:pt x="20397" y="639"/>
                  <a:pt x="20406" y="644"/>
                  <a:pt x="20417" y="650"/>
                </a:cubicBezTo>
                <a:cubicBezTo>
                  <a:pt x="20422" y="652"/>
                  <a:pt x="20428" y="654"/>
                  <a:pt x="20433" y="654"/>
                </a:cubicBezTo>
                <a:cubicBezTo>
                  <a:pt x="20465" y="654"/>
                  <a:pt x="20488" y="605"/>
                  <a:pt x="20452" y="588"/>
                </a:cubicBezTo>
                <a:cubicBezTo>
                  <a:pt x="20442" y="582"/>
                  <a:pt x="20433" y="577"/>
                  <a:pt x="20422" y="572"/>
                </a:cubicBezTo>
                <a:cubicBezTo>
                  <a:pt x="20416" y="569"/>
                  <a:pt x="20411" y="568"/>
                  <a:pt x="20405" y="568"/>
                </a:cubicBezTo>
                <a:close/>
                <a:moveTo>
                  <a:pt x="15310" y="597"/>
                </a:moveTo>
                <a:cubicBezTo>
                  <a:pt x="15242" y="597"/>
                  <a:pt x="15241" y="703"/>
                  <a:pt x="15310" y="705"/>
                </a:cubicBezTo>
                <a:lnTo>
                  <a:pt x="15326" y="705"/>
                </a:lnTo>
                <a:cubicBezTo>
                  <a:pt x="15395" y="705"/>
                  <a:pt x="15395" y="597"/>
                  <a:pt x="15326" y="597"/>
                </a:cubicBezTo>
                <a:close/>
                <a:moveTo>
                  <a:pt x="21196" y="555"/>
                </a:moveTo>
                <a:cubicBezTo>
                  <a:pt x="21192" y="555"/>
                  <a:pt x="21187" y="555"/>
                  <a:pt x="21183" y="556"/>
                </a:cubicBezTo>
                <a:cubicBezTo>
                  <a:pt x="21156" y="565"/>
                  <a:pt x="21136" y="595"/>
                  <a:pt x="21146" y="622"/>
                </a:cubicBezTo>
                <a:cubicBezTo>
                  <a:pt x="21150" y="637"/>
                  <a:pt x="21156" y="653"/>
                  <a:pt x="21162" y="666"/>
                </a:cubicBezTo>
                <a:cubicBezTo>
                  <a:pt x="21169" y="690"/>
                  <a:pt x="21189" y="705"/>
                  <a:pt x="21213" y="705"/>
                </a:cubicBezTo>
                <a:cubicBezTo>
                  <a:pt x="21218" y="705"/>
                  <a:pt x="21223" y="704"/>
                  <a:pt x="21228" y="703"/>
                </a:cubicBezTo>
                <a:cubicBezTo>
                  <a:pt x="21254" y="696"/>
                  <a:pt x="21275" y="665"/>
                  <a:pt x="21264" y="638"/>
                </a:cubicBezTo>
                <a:cubicBezTo>
                  <a:pt x="21259" y="622"/>
                  <a:pt x="21254" y="608"/>
                  <a:pt x="21249" y="593"/>
                </a:cubicBezTo>
                <a:cubicBezTo>
                  <a:pt x="21241" y="570"/>
                  <a:pt x="21220" y="555"/>
                  <a:pt x="21196" y="555"/>
                </a:cubicBezTo>
                <a:close/>
                <a:moveTo>
                  <a:pt x="8011" y="581"/>
                </a:moveTo>
                <a:cubicBezTo>
                  <a:pt x="8007" y="581"/>
                  <a:pt x="8005" y="582"/>
                  <a:pt x="8002" y="582"/>
                </a:cubicBezTo>
                <a:cubicBezTo>
                  <a:pt x="7992" y="586"/>
                  <a:pt x="7986" y="591"/>
                  <a:pt x="7982" y="597"/>
                </a:cubicBezTo>
                <a:cubicBezTo>
                  <a:pt x="7975" y="588"/>
                  <a:pt x="7965" y="581"/>
                  <a:pt x="7950" y="581"/>
                </a:cubicBezTo>
                <a:cubicBezTo>
                  <a:pt x="7904" y="581"/>
                  <a:pt x="7904" y="653"/>
                  <a:pt x="7950" y="653"/>
                </a:cubicBezTo>
                <a:cubicBezTo>
                  <a:pt x="7962" y="653"/>
                  <a:pt x="7971" y="647"/>
                  <a:pt x="7978" y="639"/>
                </a:cubicBezTo>
                <a:cubicBezTo>
                  <a:pt x="7987" y="672"/>
                  <a:pt x="8014" y="698"/>
                  <a:pt x="8047" y="708"/>
                </a:cubicBezTo>
                <a:cubicBezTo>
                  <a:pt x="8051" y="710"/>
                  <a:pt x="8055" y="710"/>
                  <a:pt x="8059" y="710"/>
                </a:cubicBezTo>
                <a:cubicBezTo>
                  <a:pt x="8094" y="710"/>
                  <a:pt x="8105" y="653"/>
                  <a:pt x="8067" y="640"/>
                </a:cubicBezTo>
                <a:cubicBezTo>
                  <a:pt x="8051" y="635"/>
                  <a:pt x="8046" y="622"/>
                  <a:pt x="8045" y="608"/>
                </a:cubicBezTo>
                <a:cubicBezTo>
                  <a:pt x="8042" y="591"/>
                  <a:pt x="8025" y="581"/>
                  <a:pt x="8011" y="581"/>
                </a:cubicBezTo>
                <a:close/>
                <a:moveTo>
                  <a:pt x="3302" y="535"/>
                </a:moveTo>
                <a:cubicBezTo>
                  <a:pt x="3262" y="535"/>
                  <a:pt x="3225" y="588"/>
                  <a:pt x="3261" y="626"/>
                </a:cubicBezTo>
                <a:cubicBezTo>
                  <a:pt x="3284" y="651"/>
                  <a:pt x="3310" y="677"/>
                  <a:pt x="3335" y="702"/>
                </a:cubicBezTo>
                <a:cubicBezTo>
                  <a:pt x="3346" y="713"/>
                  <a:pt x="3358" y="718"/>
                  <a:pt x="3370" y="718"/>
                </a:cubicBezTo>
                <a:cubicBezTo>
                  <a:pt x="3410" y="718"/>
                  <a:pt x="3447" y="665"/>
                  <a:pt x="3410" y="628"/>
                </a:cubicBezTo>
                <a:cubicBezTo>
                  <a:pt x="3385" y="602"/>
                  <a:pt x="3362" y="576"/>
                  <a:pt x="3337" y="551"/>
                </a:cubicBezTo>
                <a:cubicBezTo>
                  <a:pt x="3326" y="540"/>
                  <a:pt x="3314" y="535"/>
                  <a:pt x="3302" y="535"/>
                </a:cubicBezTo>
                <a:close/>
                <a:moveTo>
                  <a:pt x="9437" y="600"/>
                </a:moveTo>
                <a:cubicBezTo>
                  <a:pt x="9419" y="600"/>
                  <a:pt x="9401" y="609"/>
                  <a:pt x="9391" y="626"/>
                </a:cubicBezTo>
                <a:cubicBezTo>
                  <a:pt x="9376" y="650"/>
                  <a:pt x="9385" y="686"/>
                  <a:pt x="9411" y="700"/>
                </a:cubicBezTo>
                <a:cubicBezTo>
                  <a:pt x="9421" y="705"/>
                  <a:pt x="9431" y="710"/>
                  <a:pt x="9441" y="716"/>
                </a:cubicBezTo>
                <a:cubicBezTo>
                  <a:pt x="9450" y="720"/>
                  <a:pt x="9459" y="722"/>
                  <a:pt x="9468" y="722"/>
                </a:cubicBezTo>
                <a:cubicBezTo>
                  <a:pt x="9486" y="722"/>
                  <a:pt x="9504" y="713"/>
                  <a:pt x="9515" y="696"/>
                </a:cubicBezTo>
                <a:cubicBezTo>
                  <a:pt x="9528" y="672"/>
                  <a:pt x="9521" y="635"/>
                  <a:pt x="9495" y="622"/>
                </a:cubicBezTo>
                <a:cubicBezTo>
                  <a:pt x="9484" y="617"/>
                  <a:pt x="9475" y="612"/>
                  <a:pt x="9464" y="607"/>
                </a:cubicBezTo>
                <a:cubicBezTo>
                  <a:pt x="9456" y="602"/>
                  <a:pt x="9446" y="600"/>
                  <a:pt x="9437" y="600"/>
                </a:cubicBezTo>
                <a:close/>
                <a:moveTo>
                  <a:pt x="23841" y="623"/>
                </a:moveTo>
                <a:cubicBezTo>
                  <a:pt x="23831" y="623"/>
                  <a:pt x="23820" y="629"/>
                  <a:pt x="23814" y="642"/>
                </a:cubicBezTo>
                <a:cubicBezTo>
                  <a:pt x="23809" y="653"/>
                  <a:pt x="23803" y="661"/>
                  <a:pt x="23799" y="672"/>
                </a:cubicBezTo>
                <a:cubicBezTo>
                  <a:pt x="23784" y="700"/>
                  <a:pt x="23808" y="726"/>
                  <a:pt x="23832" y="726"/>
                </a:cubicBezTo>
                <a:cubicBezTo>
                  <a:pt x="23842" y="726"/>
                  <a:pt x="23853" y="720"/>
                  <a:pt x="23859" y="707"/>
                </a:cubicBezTo>
                <a:cubicBezTo>
                  <a:pt x="23865" y="697"/>
                  <a:pt x="23870" y="687"/>
                  <a:pt x="23875" y="677"/>
                </a:cubicBezTo>
                <a:cubicBezTo>
                  <a:pt x="23889" y="649"/>
                  <a:pt x="23864" y="623"/>
                  <a:pt x="23841" y="623"/>
                </a:cubicBezTo>
                <a:close/>
                <a:moveTo>
                  <a:pt x="12217" y="701"/>
                </a:moveTo>
                <a:cubicBezTo>
                  <a:pt x="12194" y="701"/>
                  <a:pt x="12194" y="736"/>
                  <a:pt x="12217" y="736"/>
                </a:cubicBezTo>
                <a:cubicBezTo>
                  <a:pt x="12240" y="736"/>
                  <a:pt x="12240" y="701"/>
                  <a:pt x="12217" y="701"/>
                </a:cubicBezTo>
                <a:close/>
                <a:moveTo>
                  <a:pt x="7054" y="625"/>
                </a:moveTo>
                <a:cubicBezTo>
                  <a:pt x="7033" y="625"/>
                  <a:pt x="7011" y="642"/>
                  <a:pt x="7018" y="669"/>
                </a:cubicBezTo>
                <a:cubicBezTo>
                  <a:pt x="7023" y="689"/>
                  <a:pt x="7029" y="708"/>
                  <a:pt x="7034" y="729"/>
                </a:cubicBezTo>
                <a:cubicBezTo>
                  <a:pt x="7038" y="747"/>
                  <a:pt x="7052" y="755"/>
                  <a:pt x="7066" y="755"/>
                </a:cubicBezTo>
                <a:cubicBezTo>
                  <a:pt x="7087" y="755"/>
                  <a:pt x="7109" y="738"/>
                  <a:pt x="7102" y="711"/>
                </a:cubicBezTo>
                <a:cubicBezTo>
                  <a:pt x="7097" y="691"/>
                  <a:pt x="7091" y="670"/>
                  <a:pt x="7086" y="651"/>
                </a:cubicBezTo>
                <a:cubicBezTo>
                  <a:pt x="7082" y="633"/>
                  <a:pt x="7068" y="625"/>
                  <a:pt x="7054" y="625"/>
                </a:cubicBezTo>
                <a:close/>
                <a:moveTo>
                  <a:pt x="8566" y="673"/>
                </a:moveTo>
                <a:cubicBezTo>
                  <a:pt x="8540" y="673"/>
                  <a:pt x="8516" y="708"/>
                  <a:pt x="8541" y="733"/>
                </a:cubicBezTo>
                <a:lnTo>
                  <a:pt x="8557" y="749"/>
                </a:lnTo>
                <a:cubicBezTo>
                  <a:pt x="8564" y="756"/>
                  <a:pt x="8573" y="760"/>
                  <a:pt x="8581" y="760"/>
                </a:cubicBezTo>
                <a:cubicBezTo>
                  <a:pt x="8608" y="760"/>
                  <a:pt x="8632" y="724"/>
                  <a:pt x="8606" y="700"/>
                </a:cubicBezTo>
                <a:lnTo>
                  <a:pt x="8591" y="684"/>
                </a:lnTo>
                <a:cubicBezTo>
                  <a:pt x="8583" y="676"/>
                  <a:pt x="8575" y="673"/>
                  <a:pt x="8566" y="673"/>
                </a:cubicBezTo>
                <a:close/>
                <a:moveTo>
                  <a:pt x="127" y="713"/>
                </a:moveTo>
                <a:cubicBezTo>
                  <a:pt x="110" y="713"/>
                  <a:pt x="100" y="738"/>
                  <a:pt x="118" y="745"/>
                </a:cubicBezTo>
                <a:cubicBezTo>
                  <a:pt x="128" y="750"/>
                  <a:pt x="136" y="755"/>
                  <a:pt x="147" y="761"/>
                </a:cubicBezTo>
                <a:cubicBezTo>
                  <a:pt x="150" y="763"/>
                  <a:pt x="154" y="763"/>
                  <a:pt x="157" y="763"/>
                </a:cubicBezTo>
                <a:cubicBezTo>
                  <a:pt x="173" y="763"/>
                  <a:pt x="183" y="740"/>
                  <a:pt x="166" y="731"/>
                </a:cubicBezTo>
                <a:cubicBezTo>
                  <a:pt x="155" y="726"/>
                  <a:pt x="146" y="721"/>
                  <a:pt x="135" y="716"/>
                </a:cubicBezTo>
                <a:cubicBezTo>
                  <a:pt x="132" y="714"/>
                  <a:pt x="130" y="713"/>
                  <a:pt x="127" y="713"/>
                </a:cubicBezTo>
                <a:close/>
                <a:moveTo>
                  <a:pt x="19606" y="734"/>
                </a:moveTo>
                <a:cubicBezTo>
                  <a:pt x="19583" y="734"/>
                  <a:pt x="19583" y="770"/>
                  <a:pt x="19606" y="770"/>
                </a:cubicBezTo>
                <a:cubicBezTo>
                  <a:pt x="19630" y="770"/>
                  <a:pt x="19630" y="734"/>
                  <a:pt x="19606" y="734"/>
                </a:cubicBezTo>
                <a:close/>
                <a:moveTo>
                  <a:pt x="5477" y="738"/>
                </a:moveTo>
                <a:cubicBezTo>
                  <a:pt x="5436" y="738"/>
                  <a:pt x="5399" y="790"/>
                  <a:pt x="5436" y="828"/>
                </a:cubicBezTo>
                <a:cubicBezTo>
                  <a:pt x="5441" y="834"/>
                  <a:pt x="5447" y="838"/>
                  <a:pt x="5452" y="843"/>
                </a:cubicBezTo>
                <a:cubicBezTo>
                  <a:pt x="5463" y="854"/>
                  <a:pt x="5475" y="859"/>
                  <a:pt x="5488" y="859"/>
                </a:cubicBezTo>
                <a:cubicBezTo>
                  <a:pt x="5529" y="859"/>
                  <a:pt x="5566" y="806"/>
                  <a:pt x="5528" y="769"/>
                </a:cubicBezTo>
                <a:lnTo>
                  <a:pt x="5513" y="753"/>
                </a:lnTo>
                <a:cubicBezTo>
                  <a:pt x="5501" y="742"/>
                  <a:pt x="5489" y="738"/>
                  <a:pt x="5477" y="738"/>
                </a:cubicBezTo>
                <a:close/>
                <a:moveTo>
                  <a:pt x="16152" y="755"/>
                </a:moveTo>
                <a:cubicBezTo>
                  <a:pt x="16134" y="755"/>
                  <a:pt x="16116" y="767"/>
                  <a:pt x="16116" y="790"/>
                </a:cubicBezTo>
                <a:lnTo>
                  <a:pt x="16116" y="834"/>
                </a:lnTo>
                <a:cubicBezTo>
                  <a:pt x="16116" y="857"/>
                  <a:pt x="16134" y="868"/>
                  <a:pt x="16152" y="868"/>
                </a:cubicBezTo>
                <a:cubicBezTo>
                  <a:pt x="16170" y="868"/>
                  <a:pt x="16188" y="857"/>
                  <a:pt x="16188" y="834"/>
                </a:cubicBezTo>
                <a:lnTo>
                  <a:pt x="16188" y="790"/>
                </a:lnTo>
                <a:cubicBezTo>
                  <a:pt x="16188" y="767"/>
                  <a:pt x="16170" y="755"/>
                  <a:pt x="16152" y="755"/>
                </a:cubicBezTo>
                <a:close/>
                <a:moveTo>
                  <a:pt x="16334" y="726"/>
                </a:moveTo>
                <a:cubicBezTo>
                  <a:pt x="16313" y="726"/>
                  <a:pt x="16291" y="744"/>
                  <a:pt x="16296" y="770"/>
                </a:cubicBezTo>
                <a:lnTo>
                  <a:pt x="16311" y="844"/>
                </a:lnTo>
                <a:cubicBezTo>
                  <a:pt x="16315" y="863"/>
                  <a:pt x="16328" y="871"/>
                  <a:pt x="16342" y="871"/>
                </a:cubicBezTo>
                <a:cubicBezTo>
                  <a:pt x="16363" y="871"/>
                  <a:pt x="16385" y="853"/>
                  <a:pt x="16379" y="827"/>
                </a:cubicBezTo>
                <a:lnTo>
                  <a:pt x="16364" y="752"/>
                </a:lnTo>
                <a:cubicBezTo>
                  <a:pt x="16360" y="734"/>
                  <a:pt x="16347" y="726"/>
                  <a:pt x="16334" y="726"/>
                </a:cubicBezTo>
                <a:close/>
                <a:moveTo>
                  <a:pt x="20761" y="768"/>
                </a:moveTo>
                <a:cubicBezTo>
                  <a:pt x="20751" y="768"/>
                  <a:pt x="20742" y="772"/>
                  <a:pt x="20735" y="779"/>
                </a:cubicBezTo>
                <a:cubicBezTo>
                  <a:pt x="20721" y="794"/>
                  <a:pt x="20722" y="815"/>
                  <a:pt x="20735" y="829"/>
                </a:cubicBezTo>
                <a:cubicBezTo>
                  <a:pt x="20756" y="854"/>
                  <a:pt x="20776" y="879"/>
                  <a:pt x="20797" y="904"/>
                </a:cubicBezTo>
                <a:cubicBezTo>
                  <a:pt x="20803" y="911"/>
                  <a:pt x="20812" y="914"/>
                  <a:pt x="20821" y="914"/>
                </a:cubicBezTo>
                <a:cubicBezTo>
                  <a:pt x="20831" y="914"/>
                  <a:pt x="20841" y="910"/>
                  <a:pt x="20846" y="904"/>
                </a:cubicBezTo>
                <a:cubicBezTo>
                  <a:pt x="20861" y="889"/>
                  <a:pt x="20860" y="868"/>
                  <a:pt x="20846" y="854"/>
                </a:cubicBezTo>
                <a:cubicBezTo>
                  <a:pt x="20825" y="829"/>
                  <a:pt x="20806" y="804"/>
                  <a:pt x="20785" y="779"/>
                </a:cubicBezTo>
                <a:cubicBezTo>
                  <a:pt x="20779" y="772"/>
                  <a:pt x="20770" y="768"/>
                  <a:pt x="20761" y="768"/>
                </a:cubicBezTo>
                <a:close/>
                <a:moveTo>
                  <a:pt x="9934" y="794"/>
                </a:moveTo>
                <a:cubicBezTo>
                  <a:pt x="9893" y="794"/>
                  <a:pt x="9857" y="847"/>
                  <a:pt x="9894" y="884"/>
                </a:cubicBezTo>
                <a:lnTo>
                  <a:pt x="9909" y="900"/>
                </a:lnTo>
                <a:cubicBezTo>
                  <a:pt x="9921" y="911"/>
                  <a:pt x="9933" y="916"/>
                  <a:pt x="9946" y="916"/>
                </a:cubicBezTo>
                <a:cubicBezTo>
                  <a:pt x="9986" y="916"/>
                  <a:pt x="10023" y="863"/>
                  <a:pt x="9985" y="826"/>
                </a:cubicBezTo>
                <a:lnTo>
                  <a:pt x="9970" y="810"/>
                </a:lnTo>
                <a:cubicBezTo>
                  <a:pt x="9959" y="798"/>
                  <a:pt x="9946" y="794"/>
                  <a:pt x="9934" y="794"/>
                </a:cubicBezTo>
                <a:close/>
                <a:moveTo>
                  <a:pt x="12354" y="851"/>
                </a:moveTo>
                <a:cubicBezTo>
                  <a:pt x="12342" y="851"/>
                  <a:pt x="12330" y="864"/>
                  <a:pt x="12337" y="879"/>
                </a:cubicBezTo>
                <a:cubicBezTo>
                  <a:pt x="12342" y="889"/>
                  <a:pt x="12348" y="899"/>
                  <a:pt x="12352" y="909"/>
                </a:cubicBezTo>
                <a:cubicBezTo>
                  <a:pt x="12356" y="916"/>
                  <a:pt x="12361" y="918"/>
                  <a:pt x="12366" y="918"/>
                </a:cubicBezTo>
                <a:cubicBezTo>
                  <a:pt x="12378" y="918"/>
                  <a:pt x="12390" y="905"/>
                  <a:pt x="12383" y="890"/>
                </a:cubicBezTo>
                <a:cubicBezTo>
                  <a:pt x="12377" y="880"/>
                  <a:pt x="12371" y="870"/>
                  <a:pt x="12367" y="860"/>
                </a:cubicBezTo>
                <a:cubicBezTo>
                  <a:pt x="12364" y="854"/>
                  <a:pt x="12359" y="851"/>
                  <a:pt x="12354" y="851"/>
                </a:cubicBezTo>
                <a:close/>
                <a:moveTo>
                  <a:pt x="11842" y="801"/>
                </a:moveTo>
                <a:cubicBezTo>
                  <a:pt x="11833" y="801"/>
                  <a:pt x="11824" y="804"/>
                  <a:pt x="11815" y="808"/>
                </a:cubicBezTo>
                <a:cubicBezTo>
                  <a:pt x="11805" y="813"/>
                  <a:pt x="11795" y="818"/>
                  <a:pt x="11785" y="823"/>
                </a:cubicBezTo>
                <a:cubicBezTo>
                  <a:pt x="11758" y="837"/>
                  <a:pt x="11752" y="872"/>
                  <a:pt x="11765" y="897"/>
                </a:cubicBezTo>
                <a:cubicBezTo>
                  <a:pt x="11775" y="914"/>
                  <a:pt x="11793" y="923"/>
                  <a:pt x="11811" y="923"/>
                </a:cubicBezTo>
                <a:cubicBezTo>
                  <a:pt x="11820" y="923"/>
                  <a:pt x="11829" y="921"/>
                  <a:pt x="11838" y="917"/>
                </a:cubicBezTo>
                <a:cubicBezTo>
                  <a:pt x="11848" y="910"/>
                  <a:pt x="11858" y="905"/>
                  <a:pt x="11868" y="901"/>
                </a:cubicBezTo>
                <a:cubicBezTo>
                  <a:pt x="11895" y="888"/>
                  <a:pt x="11901" y="853"/>
                  <a:pt x="11888" y="828"/>
                </a:cubicBezTo>
                <a:cubicBezTo>
                  <a:pt x="11878" y="810"/>
                  <a:pt x="11860" y="801"/>
                  <a:pt x="11842" y="801"/>
                </a:cubicBezTo>
                <a:close/>
                <a:moveTo>
                  <a:pt x="2859" y="854"/>
                </a:moveTo>
                <a:cubicBezTo>
                  <a:pt x="2813" y="854"/>
                  <a:pt x="2813" y="925"/>
                  <a:pt x="2859" y="925"/>
                </a:cubicBezTo>
                <a:lnTo>
                  <a:pt x="2875" y="925"/>
                </a:lnTo>
                <a:cubicBezTo>
                  <a:pt x="2921" y="925"/>
                  <a:pt x="2921" y="854"/>
                  <a:pt x="2875" y="854"/>
                </a:cubicBezTo>
                <a:close/>
                <a:moveTo>
                  <a:pt x="12877" y="817"/>
                </a:moveTo>
                <a:cubicBezTo>
                  <a:pt x="12809" y="817"/>
                  <a:pt x="12809" y="925"/>
                  <a:pt x="12877" y="925"/>
                </a:cubicBezTo>
                <a:lnTo>
                  <a:pt x="12907" y="925"/>
                </a:lnTo>
                <a:cubicBezTo>
                  <a:pt x="12975" y="925"/>
                  <a:pt x="12977" y="817"/>
                  <a:pt x="12907" y="817"/>
                </a:cubicBezTo>
                <a:close/>
                <a:moveTo>
                  <a:pt x="14891" y="828"/>
                </a:moveTo>
                <a:cubicBezTo>
                  <a:pt x="14873" y="828"/>
                  <a:pt x="14855" y="839"/>
                  <a:pt x="14855" y="862"/>
                </a:cubicBezTo>
                <a:lnTo>
                  <a:pt x="14855" y="892"/>
                </a:lnTo>
                <a:cubicBezTo>
                  <a:pt x="14855" y="915"/>
                  <a:pt x="14872" y="926"/>
                  <a:pt x="14890" y="926"/>
                </a:cubicBezTo>
                <a:cubicBezTo>
                  <a:pt x="14908" y="926"/>
                  <a:pt x="14926" y="915"/>
                  <a:pt x="14926" y="892"/>
                </a:cubicBezTo>
                <a:lnTo>
                  <a:pt x="14926" y="862"/>
                </a:lnTo>
                <a:cubicBezTo>
                  <a:pt x="14926" y="839"/>
                  <a:pt x="14909" y="828"/>
                  <a:pt x="14891" y="828"/>
                </a:cubicBezTo>
                <a:close/>
                <a:moveTo>
                  <a:pt x="18870" y="899"/>
                </a:moveTo>
                <a:cubicBezTo>
                  <a:pt x="18845" y="899"/>
                  <a:pt x="18845" y="933"/>
                  <a:pt x="18870" y="933"/>
                </a:cubicBezTo>
                <a:lnTo>
                  <a:pt x="18885" y="933"/>
                </a:lnTo>
                <a:cubicBezTo>
                  <a:pt x="18908" y="933"/>
                  <a:pt x="18908" y="899"/>
                  <a:pt x="18885" y="899"/>
                </a:cubicBezTo>
                <a:close/>
                <a:moveTo>
                  <a:pt x="22310" y="861"/>
                </a:moveTo>
                <a:cubicBezTo>
                  <a:pt x="22293" y="861"/>
                  <a:pt x="22275" y="873"/>
                  <a:pt x="22275" y="896"/>
                </a:cubicBezTo>
                <a:lnTo>
                  <a:pt x="22275" y="926"/>
                </a:lnTo>
                <a:cubicBezTo>
                  <a:pt x="22275" y="949"/>
                  <a:pt x="22293" y="961"/>
                  <a:pt x="22310" y="961"/>
                </a:cubicBezTo>
                <a:cubicBezTo>
                  <a:pt x="22328" y="961"/>
                  <a:pt x="22346" y="949"/>
                  <a:pt x="22346" y="926"/>
                </a:cubicBezTo>
                <a:lnTo>
                  <a:pt x="22346" y="896"/>
                </a:lnTo>
                <a:cubicBezTo>
                  <a:pt x="22346" y="873"/>
                  <a:pt x="22328" y="861"/>
                  <a:pt x="22310" y="861"/>
                </a:cubicBezTo>
                <a:close/>
                <a:moveTo>
                  <a:pt x="6632" y="880"/>
                </a:moveTo>
                <a:cubicBezTo>
                  <a:pt x="6615" y="880"/>
                  <a:pt x="6597" y="892"/>
                  <a:pt x="6597" y="915"/>
                </a:cubicBezTo>
                <a:lnTo>
                  <a:pt x="6597" y="930"/>
                </a:lnTo>
                <a:cubicBezTo>
                  <a:pt x="6596" y="952"/>
                  <a:pt x="6613" y="963"/>
                  <a:pt x="6631" y="963"/>
                </a:cubicBezTo>
                <a:cubicBezTo>
                  <a:pt x="6649" y="963"/>
                  <a:pt x="6667" y="952"/>
                  <a:pt x="6667" y="930"/>
                </a:cubicBezTo>
                <a:lnTo>
                  <a:pt x="6667" y="915"/>
                </a:lnTo>
                <a:cubicBezTo>
                  <a:pt x="6667" y="892"/>
                  <a:pt x="6650" y="880"/>
                  <a:pt x="6632" y="880"/>
                </a:cubicBezTo>
                <a:close/>
                <a:moveTo>
                  <a:pt x="14740" y="886"/>
                </a:moveTo>
                <a:cubicBezTo>
                  <a:pt x="14723" y="886"/>
                  <a:pt x="14705" y="898"/>
                  <a:pt x="14705" y="921"/>
                </a:cubicBezTo>
                <a:lnTo>
                  <a:pt x="14705" y="937"/>
                </a:lnTo>
                <a:cubicBezTo>
                  <a:pt x="14705" y="960"/>
                  <a:pt x="14723" y="971"/>
                  <a:pt x="14740" y="971"/>
                </a:cubicBezTo>
                <a:cubicBezTo>
                  <a:pt x="14758" y="971"/>
                  <a:pt x="14776" y="960"/>
                  <a:pt x="14776" y="937"/>
                </a:cubicBezTo>
                <a:lnTo>
                  <a:pt x="14776" y="921"/>
                </a:lnTo>
                <a:cubicBezTo>
                  <a:pt x="14776" y="898"/>
                  <a:pt x="14758" y="886"/>
                  <a:pt x="14740" y="886"/>
                </a:cubicBezTo>
                <a:close/>
                <a:moveTo>
                  <a:pt x="7699" y="897"/>
                </a:moveTo>
                <a:cubicBezTo>
                  <a:pt x="7672" y="897"/>
                  <a:pt x="7648" y="932"/>
                  <a:pt x="7673" y="958"/>
                </a:cubicBezTo>
                <a:lnTo>
                  <a:pt x="7689" y="973"/>
                </a:lnTo>
                <a:cubicBezTo>
                  <a:pt x="7696" y="981"/>
                  <a:pt x="7704" y="984"/>
                  <a:pt x="7712" y="984"/>
                </a:cubicBezTo>
                <a:cubicBezTo>
                  <a:pt x="7740" y="984"/>
                  <a:pt x="7764" y="947"/>
                  <a:pt x="7739" y="923"/>
                </a:cubicBezTo>
                <a:lnTo>
                  <a:pt x="7723" y="907"/>
                </a:lnTo>
                <a:cubicBezTo>
                  <a:pt x="7716" y="900"/>
                  <a:pt x="7707" y="897"/>
                  <a:pt x="7699" y="897"/>
                </a:cubicBezTo>
                <a:close/>
                <a:moveTo>
                  <a:pt x="13904" y="850"/>
                </a:moveTo>
                <a:cubicBezTo>
                  <a:pt x="13868" y="850"/>
                  <a:pt x="13830" y="889"/>
                  <a:pt x="13854" y="931"/>
                </a:cubicBezTo>
                <a:cubicBezTo>
                  <a:pt x="13874" y="967"/>
                  <a:pt x="13905" y="984"/>
                  <a:pt x="13944" y="988"/>
                </a:cubicBezTo>
                <a:cubicBezTo>
                  <a:pt x="13945" y="988"/>
                  <a:pt x="13947" y="988"/>
                  <a:pt x="13948" y="988"/>
                </a:cubicBezTo>
                <a:cubicBezTo>
                  <a:pt x="13976" y="988"/>
                  <a:pt x="13998" y="960"/>
                  <a:pt x="13998" y="933"/>
                </a:cubicBezTo>
                <a:cubicBezTo>
                  <a:pt x="13998" y="904"/>
                  <a:pt x="13975" y="885"/>
                  <a:pt x="13948" y="880"/>
                </a:cubicBezTo>
                <a:cubicBezTo>
                  <a:pt x="13947" y="879"/>
                  <a:pt x="13947" y="878"/>
                  <a:pt x="13946" y="876"/>
                </a:cubicBezTo>
                <a:cubicBezTo>
                  <a:pt x="13936" y="857"/>
                  <a:pt x="13920" y="850"/>
                  <a:pt x="13904" y="850"/>
                </a:cubicBezTo>
                <a:close/>
                <a:moveTo>
                  <a:pt x="16602" y="920"/>
                </a:moveTo>
                <a:cubicBezTo>
                  <a:pt x="16555" y="920"/>
                  <a:pt x="16555" y="990"/>
                  <a:pt x="16602" y="990"/>
                </a:cubicBezTo>
                <a:lnTo>
                  <a:pt x="16617" y="990"/>
                </a:lnTo>
                <a:cubicBezTo>
                  <a:pt x="16618" y="990"/>
                  <a:pt x="16618" y="990"/>
                  <a:pt x="16618" y="990"/>
                </a:cubicBezTo>
                <a:cubicBezTo>
                  <a:pt x="16662" y="990"/>
                  <a:pt x="16662" y="920"/>
                  <a:pt x="16617" y="920"/>
                </a:cubicBezTo>
                <a:close/>
                <a:moveTo>
                  <a:pt x="18192" y="927"/>
                </a:moveTo>
                <a:cubicBezTo>
                  <a:pt x="18181" y="927"/>
                  <a:pt x="18169" y="940"/>
                  <a:pt x="18176" y="954"/>
                </a:cubicBezTo>
                <a:cubicBezTo>
                  <a:pt x="18181" y="965"/>
                  <a:pt x="18187" y="974"/>
                  <a:pt x="18192" y="985"/>
                </a:cubicBezTo>
                <a:cubicBezTo>
                  <a:pt x="18195" y="991"/>
                  <a:pt x="18200" y="994"/>
                  <a:pt x="18206" y="994"/>
                </a:cubicBezTo>
                <a:cubicBezTo>
                  <a:pt x="18217" y="994"/>
                  <a:pt x="18229" y="981"/>
                  <a:pt x="18222" y="967"/>
                </a:cubicBezTo>
                <a:cubicBezTo>
                  <a:pt x="18217" y="956"/>
                  <a:pt x="18212" y="947"/>
                  <a:pt x="18206" y="937"/>
                </a:cubicBezTo>
                <a:cubicBezTo>
                  <a:pt x="18203" y="930"/>
                  <a:pt x="18198" y="927"/>
                  <a:pt x="18192" y="927"/>
                </a:cubicBezTo>
                <a:close/>
                <a:moveTo>
                  <a:pt x="13508" y="927"/>
                </a:moveTo>
                <a:cubicBezTo>
                  <a:pt x="13462" y="927"/>
                  <a:pt x="13462" y="998"/>
                  <a:pt x="13508" y="998"/>
                </a:cubicBezTo>
                <a:cubicBezTo>
                  <a:pt x="13554" y="998"/>
                  <a:pt x="13554" y="927"/>
                  <a:pt x="13508" y="927"/>
                </a:cubicBezTo>
                <a:close/>
                <a:moveTo>
                  <a:pt x="15552" y="884"/>
                </a:moveTo>
                <a:cubicBezTo>
                  <a:pt x="15511" y="884"/>
                  <a:pt x="15474" y="937"/>
                  <a:pt x="15511" y="974"/>
                </a:cubicBezTo>
                <a:lnTo>
                  <a:pt x="15527" y="990"/>
                </a:lnTo>
                <a:cubicBezTo>
                  <a:pt x="15538" y="1001"/>
                  <a:pt x="15551" y="1006"/>
                  <a:pt x="15563" y="1006"/>
                </a:cubicBezTo>
                <a:cubicBezTo>
                  <a:pt x="15604" y="1006"/>
                  <a:pt x="15640" y="953"/>
                  <a:pt x="15603" y="916"/>
                </a:cubicBezTo>
                <a:lnTo>
                  <a:pt x="15587" y="900"/>
                </a:lnTo>
                <a:cubicBezTo>
                  <a:pt x="15576" y="889"/>
                  <a:pt x="15564" y="884"/>
                  <a:pt x="15552" y="884"/>
                </a:cubicBezTo>
                <a:close/>
                <a:moveTo>
                  <a:pt x="21737" y="870"/>
                </a:moveTo>
                <a:cubicBezTo>
                  <a:pt x="21719" y="870"/>
                  <a:pt x="21700" y="880"/>
                  <a:pt x="21691" y="897"/>
                </a:cubicBezTo>
                <a:cubicBezTo>
                  <a:pt x="21686" y="907"/>
                  <a:pt x="21680" y="917"/>
                  <a:pt x="21675" y="927"/>
                </a:cubicBezTo>
                <a:cubicBezTo>
                  <a:pt x="21662" y="953"/>
                  <a:pt x="21668" y="985"/>
                  <a:pt x="21695" y="1000"/>
                </a:cubicBezTo>
                <a:cubicBezTo>
                  <a:pt x="21703" y="1005"/>
                  <a:pt x="21712" y="1008"/>
                  <a:pt x="21722" y="1008"/>
                </a:cubicBezTo>
                <a:cubicBezTo>
                  <a:pt x="21741" y="1008"/>
                  <a:pt x="21760" y="998"/>
                  <a:pt x="21768" y="981"/>
                </a:cubicBezTo>
                <a:cubicBezTo>
                  <a:pt x="21774" y="970"/>
                  <a:pt x="21779" y="962"/>
                  <a:pt x="21784" y="951"/>
                </a:cubicBezTo>
                <a:cubicBezTo>
                  <a:pt x="21798" y="925"/>
                  <a:pt x="21792" y="894"/>
                  <a:pt x="21764" y="878"/>
                </a:cubicBezTo>
                <a:cubicBezTo>
                  <a:pt x="21756" y="873"/>
                  <a:pt x="21747" y="870"/>
                  <a:pt x="21737" y="870"/>
                </a:cubicBezTo>
                <a:close/>
                <a:moveTo>
                  <a:pt x="24322" y="940"/>
                </a:moveTo>
                <a:cubicBezTo>
                  <a:pt x="24314" y="940"/>
                  <a:pt x="24306" y="944"/>
                  <a:pt x="24298" y="951"/>
                </a:cubicBezTo>
                <a:lnTo>
                  <a:pt x="24283" y="967"/>
                </a:lnTo>
                <a:cubicBezTo>
                  <a:pt x="24258" y="992"/>
                  <a:pt x="24282" y="1027"/>
                  <a:pt x="24309" y="1027"/>
                </a:cubicBezTo>
                <a:cubicBezTo>
                  <a:pt x="24317" y="1027"/>
                  <a:pt x="24326" y="1024"/>
                  <a:pt x="24333" y="1016"/>
                </a:cubicBezTo>
                <a:lnTo>
                  <a:pt x="24349" y="1000"/>
                </a:lnTo>
                <a:cubicBezTo>
                  <a:pt x="24374" y="976"/>
                  <a:pt x="24349" y="940"/>
                  <a:pt x="24322" y="940"/>
                </a:cubicBezTo>
                <a:close/>
                <a:moveTo>
                  <a:pt x="11044" y="954"/>
                </a:moveTo>
                <a:cubicBezTo>
                  <a:pt x="11038" y="954"/>
                  <a:pt x="11033" y="956"/>
                  <a:pt x="11029" y="962"/>
                </a:cubicBezTo>
                <a:cubicBezTo>
                  <a:pt x="11016" y="978"/>
                  <a:pt x="11000" y="991"/>
                  <a:pt x="10981" y="998"/>
                </a:cubicBezTo>
                <a:cubicBezTo>
                  <a:pt x="10961" y="1006"/>
                  <a:pt x="10966" y="1034"/>
                  <a:pt x="10982" y="1034"/>
                </a:cubicBezTo>
                <a:cubicBezTo>
                  <a:pt x="10984" y="1034"/>
                  <a:pt x="10986" y="1034"/>
                  <a:pt x="10989" y="1033"/>
                </a:cubicBezTo>
                <a:cubicBezTo>
                  <a:pt x="11018" y="1021"/>
                  <a:pt x="11041" y="1005"/>
                  <a:pt x="11060" y="980"/>
                </a:cubicBezTo>
                <a:cubicBezTo>
                  <a:pt x="11069" y="967"/>
                  <a:pt x="11056" y="954"/>
                  <a:pt x="11044" y="954"/>
                </a:cubicBezTo>
                <a:close/>
                <a:moveTo>
                  <a:pt x="16840" y="995"/>
                </a:moveTo>
                <a:cubicBezTo>
                  <a:pt x="16795" y="995"/>
                  <a:pt x="16795" y="1066"/>
                  <a:pt x="16840" y="1066"/>
                </a:cubicBezTo>
                <a:lnTo>
                  <a:pt x="16856" y="1066"/>
                </a:lnTo>
                <a:cubicBezTo>
                  <a:pt x="16902" y="1066"/>
                  <a:pt x="16902" y="995"/>
                  <a:pt x="16856" y="995"/>
                </a:cubicBezTo>
                <a:close/>
                <a:moveTo>
                  <a:pt x="666" y="967"/>
                </a:moveTo>
                <a:cubicBezTo>
                  <a:pt x="661" y="967"/>
                  <a:pt x="655" y="969"/>
                  <a:pt x="649" y="972"/>
                </a:cubicBezTo>
                <a:cubicBezTo>
                  <a:pt x="633" y="981"/>
                  <a:pt x="624" y="1005"/>
                  <a:pt x="636" y="1020"/>
                </a:cubicBezTo>
                <a:cubicBezTo>
                  <a:pt x="652" y="1040"/>
                  <a:pt x="665" y="1061"/>
                  <a:pt x="680" y="1080"/>
                </a:cubicBezTo>
                <a:cubicBezTo>
                  <a:pt x="688" y="1091"/>
                  <a:pt x="700" y="1098"/>
                  <a:pt x="712" y="1098"/>
                </a:cubicBezTo>
                <a:cubicBezTo>
                  <a:pt x="717" y="1098"/>
                  <a:pt x="723" y="1097"/>
                  <a:pt x="728" y="1094"/>
                </a:cubicBezTo>
                <a:cubicBezTo>
                  <a:pt x="744" y="1085"/>
                  <a:pt x="753" y="1061"/>
                  <a:pt x="742" y="1046"/>
                </a:cubicBezTo>
                <a:cubicBezTo>
                  <a:pt x="726" y="1026"/>
                  <a:pt x="712" y="1005"/>
                  <a:pt x="697" y="985"/>
                </a:cubicBezTo>
                <a:cubicBezTo>
                  <a:pt x="689" y="974"/>
                  <a:pt x="678" y="967"/>
                  <a:pt x="666" y="967"/>
                </a:cubicBezTo>
                <a:close/>
                <a:moveTo>
                  <a:pt x="12116" y="935"/>
                </a:moveTo>
                <a:cubicBezTo>
                  <a:pt x="12076" y="935"/>
                  <a:pt x="12040" y="988"/>
                  <a:pt x="12076" y="1026"/>
                </a:cubicBezTo>
                <a:cubicBezTo>
                  <a:pt x="12099" y="1051"/>
                  <a:pt x="12124" y="1075"/>
                  <a:pt x="12149" y="1101"/>
                </a:cubicBezTo>
                <a:cubicBezTo>
                  <a:pt x="12160" y="1112"/>
                  <a:pt x="12172" y="1117"/>
                  <a:pt x="12184" y="1117"/>
                </a:cubicBezTo>
                <a:cubicBezTo>
                  <a:pt x="12225" y="1117"/>
                  <a:pt x="12261" y="1064"/>
                  <a:pt x="12225" y="1027"/>
                </a:cubicBezTo>
                <a:cubicBezTo>
                  <a:pt x="12200" y="1002"/>
                  <a:pt x="12176" y="975"/>
                  <a:pt x="12151" y="951"/>
                </a:cubicBezTo>
                <a:cubicBezTo>
                  <a:pt x="12141" y="940"/>
                  <a:pt x="12128" y="935"/>
                  <a:pt x="12116" y="935"/>
                </a:cubicBezTo>
                <a:close/>
                <a:moveTo>
                  <a:pt x="2013" y="968"/>
                </a:moveTo>
                <a:cubicBezTo>
                  <a:pt x="1997" y="968"/>
                  <a:pt x="1981" y="975"/>
                  <a:pt x="1970" y="993"/>
                </a:cubicBezTo>
                <a:cubicBezTo>
                  <a:pt x="1961" y="1009"/>
                  <a:pt x="1952" y="1025"/>
                  <a:pt x="1943" y="1038"/>
                </a:cubicBezTo>
                <a:cubicBezTo>
                  <a:pt x="1917" y="1080"/>
                  <a:pt x="1954" y="1119"/>
                  <a:pt x="1991" y="1119"/>
                </a:cubicBezTo>
                <a:cubicBezTo>
                  <a:pt x="2007" y="1119"/>
                  <a:pt x="2024" y="1112"/>
                  <a:pt x="2035" y="1094"/>
                </a:cubicBezTo>
                <a:cubicBezTo>
                  <a:pt x="2043" y="1078"/>
                  <a:pt x="2053" y="1062"/>
                  <a:pt x="2062" y="1048"/>
                </a:cubicBezTo>
                <a:cubicBezTo>
                  <a:pt x="2087" y="1007"/>
                  <a:pt x="2050" y="968"/>
                  <a:pt x="2013" y="968"/>
                </a:cubicBezTo>
                <a:close/>
                <a:moveTo>
                  <a:pt x="3596" y="1039"/>
                </a:moveTo>
                <a:cubicBezTo>
                  <a:pt x="3587" y="1039"/>
                  <a:pt x="3578" y="1045"/>
                  <a:pt x="3578" y="1057"/>
                </a:cubicBezTo>
                <a:lnTo>
                  <a:pt x="3578" y="1131"/>
                </a:lnTo>
                <a:cubicBezTo>
                  <a:pt x="3578" y="1142"/>
                  <a:pt x="3587" y="1148"/>
                  <a:pt x="3596" y="1148"/>
                </a:cubicBezTo>
                <a:cubicBezTo>
                  <a:pt x="3605" y="1148"/>
                  <a:pt x="3613" y="1142"/>
                  <a:pt x="3613" y="1131"/>
                </a:cubicBezTo>
                <a:lnTo>
                  <a:pt x="3613" y="1057"/>
                </a:lnTo>
                <a:cubicBezTo>
                  <a:pt x="3613" y="1045"/>
                  <a:pt x="3605" y="1039"/>
                  <a:pt x="3596" y="1039"/>
                </a:cubicBezTo>
                <a:close/>
                <a:moveTo>
                  <a:pt x="15868" y="1025"/>
                </a:moveTo>
                <a:cubicBezTo>
                  <a:pt x="15847" y="1025"/>
                  <a:pt x="15826" y="1042"/>
                  <a:pt x="15833" y="1069"/>
                </a:cubicBezTo>
                <a:cubicBezTo>
                  <a:pt x="15838" y="1088"/>
                  <a:pt x="15843" y="1108"/>
                  <a:pt x="15848" y="1129"/>
                </a:cubicBezTo>
                <a:cubicBezTo>
                  <a:pt x="15853" y="1147"/>
                  <a:pt x="15867" y="1155"/>
                  <a:pt x="15881" y="1155"/>
                </a:cubicBezTo>
                <a:cubicBezTo>
                  <a:pt x="15902" y="1155"/>
                  <a:pt x="15923" y="1137"/>
                  <a:pt x="15916" y="1110"/>
                </a:cubicBezTo>
                <a:cubicBezTo>
                  <a:pt x="15910" y="1091"/>
                  <a:pt x="15906" y="1070"/>
                  <a:pt x="15901" y="1051"/>
                </a:cubicBezTo>
                <a:cubicBezTo>
                  <a:pt x="15896" y="1033"/>
                  <a:pt x="15882" y="1025"/>
                  <a:pt x="15868" y="1025"/>
                </a:cubicBezTo>
                <a:close/>
                <a:moveTo>
                  <a:pt x="8941" y="1113"/>
                </a:moveTo>
                <a:cubicBezTo>
                  <a:pt x="8925" y="1113"/>
                  <a:pt x="8914" y="1137"/>
                  <a:pt x="8931" y="1145"/>
                </a:cubicBezTo>
                <a:cubicBezTo>
                  <a:pt x="8942" y="1150"/>
                  <a:pt x="8951" y="1156"/>
                  <a:pt x="8961" y="1161"/>
                </a:cubicBezTo>
                <a:cubicBezTo>
                  <a:pt x="8964" y="1162"/>
                  <a:pt x="8967" y="1163"/>
                  <a:pt x="8970" y="1163"/>
                </a:cubicBezTo>
                <a:cubicBezTo>
                  <a:pt x="8986" y="1163"/>
                  <a:pt x="8996" y="1139"/>
                  <a:pt x="8980" y="1130"/>
                </a:cubicBezTo>
                <a:cubicBezTo>
                  <a:pt x="8970" y="1125"/>
                  <a:pt x="8960" y="1120"/>
                  <a:pt x="8950" y="1115"/>
                </a:cubicBezTo>
                <a:cubicBezTo>
                  <a:pt x="8947" y="1113"/>
                  <a:pt x="8944" y="1113"/>
                  <a:pt x="8941" y="1113"/>
                </a:cubicBezTo>
                <a:close/>
                <a:moveTo>
                  <a:pt x="8342" y="1091"/>
                </a:moveTo>
                <a:cubicBezTo>
                  <a:pt x="8329" y="1091"/>
                  <a:pt x="8315" y="1099"/>
                  <a:pt x="8309" y="1109"/>
                </a:cubicBezTo>
                <a:cubicBezTo>
                  <a:pt x="8299" y="1127"/>
                  <a:pt x="8307" y="1146"/>
                  <a:pt x="8322" y="1158"/>
                </a:cubicBezTo>
                <a:cubicBezTo>
                  <a:pt x="8342" y="1173"/>
                  <a:pt x="8361" y="1188"/>
                  <a:pt x="8382" y="1203"/>
                </a:cubicBezTo>
                <a:cubicBezTo>
                  <a:pt x="8387" y="1206"/>
                  <a:pt x="8393" y="1208"/>
                  <a:pt x="8398" y="1208"/>
                </a:cubicBezTo>
                <a:cubicBezTo>
                  <a:pt x="8411" y="1208"/>
                  <a:pt x="8425" y="1200"/>
                  <a:pt x="8431" y="1189"/>
                </a:cubicBezTo>
                <a:cubicBezTo>
                  <a:pt x="8442" y="1171"/>
                  <a:pt x="8433" y="1152"/>
                  <a:pt x="8418" y="1141"/>
                </a:cubicBezTo>
                <a:cubicBezTo>
                  <a:pt x="8398" y="1125"/>
                  <a:pt x="8379" y="1110"/>
                  <a:pt x="8358" y="1096"/>
                </a:cubicBezTo>
                <a:cubicBezTo>
                  <a:pt x="8353" y="1093"/>
                  <a:pt x="8348" y="1091"/>
                  <a:pt x="8342" y="1091"/>
                </a:cubicBezTo>
                <a:close/>
                <a:moveTo>
                  <a:pt x="3160" y="1141"/>
                </a:moveTo>
                <a:cubicBezTo>
                  <a:pt x="3143" y="1141"/>
                  <a:pt x="3125" y="1152"/>
                  <a:pt x="3125" y="1174"/>
                </a:cubicBezTo>
                <a:lnTo>
                  <a:pt x="3125" y="1190"/>
                </a:lnTo>
                <a:cubicBezTo>
                  <a:pt x="3125" y="1213"/>
                  <a:pt x="3143" y="1225"/>
                  <a:pt x="3160" y="1225"/>
                </a:cubicBezTo>
                <a:cubicBezTo>
                  <a:pt x="3178" y="1225"/>
                  <a:pt x="3195" y="1213"/>
                  <a:pt x="3195" y="1190"/>
                </a:cubicBezTo>
                <a:lnTo>
                  <a:pt x="3195" y="1174"/>
                </a:lnTo>
                <a:cubicBezTo>
                  <a:pt x="3195" y="1152"/>
                  <a:pt x="3178" y="1141"/>
                  <a:pt x="3160" y="1141"/>
                </a:cubicBezTo>
                <a:close/>
                <a:moveTo>
                  <a:pt x="19516" y="1076"/>
                </a:moveTo>
                <a:cubicBezTo>
                  <a:pt x="19497" y="1076"/>
                  <a:pt x="19479" y="1086"/>
                  <a:pt x="19469" y="1103"/>
                </a:cubicBezTo>
                <a:cubicBezTo>
                  <a:pt x="19453" y="1129"/>
                  <a:pt x="19464" y="1161"/>
                  <a:pt x="19489" y="1176"/>
                </a:cubicBezTo>
                <a:cubicBezTo>
                  <a:pt x="19514" y="1192"/>
                  <a:pt x="19537" y="1208"/>
                  <a:pt x="19562" y="1224"/>
                </a:cubicBezTo>
                <a:cubicBezTo>
                  <a:pt x="19569" y="1228"/>
                  <a:pt x="19577" y="1230"/>
                  <a:pt x="19586" y="1230"/>
                </a:cubicBezTo>
                <a:cubicBezTo>
                  <a:pt x="19605" y="1230"/>
                  <a:pt x="19625" y="1220"/>
                  <a:pt x="19635" y="1204"/>
                </a:cubicBezTo>
                <a:cubicBezTo>
                  <a:pt x="19651" y="1178"/>
                  <a:pt x="19641" y="1146"/>
                  <a:pt x="19615" y="1130"/>
                </a:cubicBezTo>
                <a:cubicBezTo>
                  <a:pt x="19590" y="1115"/>
                  <a:pt x="19567" y="1099"/>
                  <a:pt x="19542" y="1083"/>
                </a:cubicBezTo>
                <a:cubicBezTo>
                  <a:pt x="19534" y="1078"/>
                  <a:pt x="19525" y="1076"/>
                  <a:pt x="19516" y="1076"/>
                </a:cubicBezTo>
                <a:close/>
                <a:moveTo>
                  <a:pt x="23334" y="1104"/>
                </a:moveTo>
                <a:cubicBezTo>
                  <a:pt x="23313" y="1104"/>
                  <a:pt x="23290" y="1122"/>
                  <a:pt x="23297" y="1148"/>
                </a:cubicBezTo>
                <a:cubicBezTo>
                  <a:pt x="23307" y="1190"/>
                  <a:pt x="23334" y="1226"/>
                  <a:pt x="23374" y="1245"/>
                </a:cubicBezTo>
                <a:cubicBezTo>
                  <a:pt x="23380" y="1248"/>
                  <a:pt x="23385" y="1249"/>
                  <a:pt x="23391" y="1249"/>
                </a:cubicBezTo>
                <a:cubicBezTo>
                  <a:pt x="23423" y="1249"/>
                  <a:pt x="23445" y="1201"/>
                  <a:pt x="23409" y="1183"/>
                </a:cubicBezTo>
                <a:cubicBezTo>
                  <a:pt x="23387" y="1171"/>
                  <a:pt x="23371" y="1153"/>
                  <a:pt x="23366" y="1129"/>
                </a:cubicBezTo>
                <a:cubicBezTo>
                  <a:pt x="23361" y="1112"/>
                  <a:pt x="23348" y="1104"/>
                  <a:pt x="23334" y="1104"/>
                </a:cubicBezTo>
                <a:close/>
                <a:moveTo>
                  <a:pt x="7978" y="1168"/>
                </a:moveTo>
                <a:cubicBezTo>
                  <a:pt x="7970" y="1168"/>
                  <a:pt x="7962" y="1171"/>
                  <a:pt x="7955" y="1179"/>
                </a:cubicBezTo>
                <a:lnTo>
                  <a:pt x="7939" y="1194"/>
                </a:lnTo>
                <a:cubicBezTo>
                  <a:pt x="7914" y="1219"/>
                  <a:pt x="7938" y="1255"/>
                  <a:pt x="7965" y="1255"/>
                </a:cubicBezTo>
                <a:cubicBezTo>
                  <a:pt x="7973" y="1255"/>
                  <a:pt x="7981" y="1252"/>
                  <a:pt x="7988" y="1245"/>
                </a:cubicBezTo>
                <a:cubicBezTo>
                  <a:pt x="7993" y="1239"/>
                  <a:pt x="7999" y="1232"/>
                  <a:pt x="8004" y="1229"/>
                </a:cubicBezTo>
                <a:cubicBezTo>
                  <a:pt x="8030" y="1203"/>
                  <a:pt x="8005" y="1168"/>
                  <a:pt x="7978" y="1168"/>
                </a:cubicBezTo>
                <a:close/>
                <a:moveTo>
                  <a:pt x="20371" y="1110"/>
                </a:moveTo>
                <a:cubicBezTo>
                  <a:pt x="20368" y="1110"/>
                  <a:pt x="20365" y="1111"/>
                  <a:pt x="20362" y="1112"/>
                </a:cubicBezTo>
                <a:cubicBezTo>
                  <a:pt x="20347" y="1116"/>
                  <a:pt x="20331" y="1137"/>
                  <a:pt x="20337" y="1156"/>
                </a:cubicBezTo>
                <a:cubicBezTo>
                  <a:pt x="20348" y="1180"/>
                  <a:pt x="20357" y="1205"/>
                  <a:pt x="20368" y="1230"/>
                </a:cubicBezTo>
                <a:cubicBezTo>
                  <a:pt x="20374" y="1245"/>
                  <a:pt x="20386" y="1256"/>
                  <a:pt x="20402" y="1256"/>
                </a:cubicBezTo>
                <a:cubicBezTo>
                  <a:pt x="20404" y="1256"/>
                  <a:pt x="20407" y="1256"/>
                  <a:pt x="20411" y="1255"/>
                </a:cubicBezTo>
                <a:cubicBezTo>
                  <a:pt x="20427" y="1250"/>
                  <a:pt x="20442" y="1229"/>
                  <a:pt x="20436" y="1211"/>
                </a:cubicBezTo>
                <a:cubicBezTo>
                  <a:pt x="20425" y="1187"/>
                  <a:pt x="20416" y="1162"/>
                  <a:pt x="20405" y="1137"/>
                </a:cubicBezTo>
                <a:cubicBezTo>
                  <a:pt x="20398" y="1122"/>
                  <a:pt x="20386" y="1110"/>
                  <a:pt x="20371" y="1110"/>
                </a:cubicBezTo>
                <a:close/>
                <a:moveTo>
                  <a:pt x="14291" y="1137"/>
                </a:moveTo>
                <a:cubicBezTo>
                  <a:pt x="14250" y="1137"/>
                  <a:pt x="14214" y="1190"/>
                  <a:pt x="14251" y="1227"/>
                </a:cubicBezTo>
                <a:lnTo>
                  <a:pt x="14266" y="1242"/>
                </a:lnTo>
                <a:cubicBezTo>
                  <a:pt x="14278" y="1254"/>
                  <a:pt x="14290" y="1258"/>
                  <a:pt x="14302" y="1258"/>
                </a:cubicBezTo>
                <a:cubicBezTo>
                  <a:pt x="14343" y="1258"/>
                  <a:pt x="14380" y="1205"/>
                  <a:pt x="14342" y="1168"/>
                </a:cubicBezTo>
                <a:lnTo>
                  <a:pt x="14326" y="1152"/>
                </a:lnTo>
                <a:cubicBezTo>
                  <a:pt x="14315" y="1141"/>
                  <a:pt x="14303" y="1137"/>
                  <a:pt x="14291" y="1137"/>
                </a:cubicBezTo>
                <a:close/>
                <a:moveTo>
                  <a:pt x="18990" y="1214"/>
                </a:moveTo>
                <a:cubicBezTo>
                  <a:pt x="18977" y="1214"/>
                  <a:pt x="18964" y="1232"/>
                  <a:pt x="18976" y="1245"/>
                </a:cubicBezTo>
                <a:lnTo>
                  <a:pt x="18992" y="1260"/>
                </a:lnTo>
                <a:cubicBezTo>
                  <a:pt x="18996" y="1263"/>
                  <a:pt x="18999" y="1265"/>
                  <a:pt x="19003" y="1265"/>
                </a:cubicBezTo>
                <a:cubicBezTo>
                  <a:pt x="19017" y="1265"/>
                  <a:pt x="19030" y="1247"/>
                  <a:pt x="19017" y="1235"/>
                </a:cubicBezTo>
                <a:lnTo>
                  <a:pt x="19002" y="1219"/>
                </a:lnTo>
                <a:cubicBezTo>
                  <a:pt x="18998" y="1216"/>
                  <a:pt x="18994" y="1214"/>
                  <a:pt x="18990" y="1214"/>
                </a:cubicBezTo>
                <a:close/>
                <a:moveTo>
                  <a:pt x="17335" y="1208"/>
                </a:moveTo>
                <a:cubicBezTo>
                  <a:pt x="17291" y="1208"/>
                  <a:pt x="17292" y="1278"/>
                  <a:pt x="17337" y="1278"/>
                </a:cubicBezTo>
                <a:lnTo>
                  <a:pt x="17367" y="1278"/>
                </a:lnTo>
                <a:cubicBezTo>
                  <a:pt x="17413" y="1278"/>
                  <a:pt x="17413" y="1208"/>
                  <a:pt x="17367" y="1208"/>
                </a:cubicBezTo>
                <a:lnTo>
                  <a:pt x="17337" y="1208"/>
                </a:lnTo>
                <a:cubicBezTo>
                  <a:pt x="17336" y="1208"/>
                  <a:pt x="17336" y="1208"/>
                  <a:pt x="17335" y="1208"/>
                </a:cubicBezTo>
                <a:close/>
                <a:moveTo>
                  <a:pt x="4945" y="1146"/>
                </a:moveTo>
                <a:cubicBezTo>
                  <a:pt x="4939" y="1146"/>
                  <a:pt x="4932" y="1147"/>
                  <a:pt x="4927" y="1150"/>
                </a:cubicBezTo>
                <a:cubicBezTo>
                  <a:pt x="4908" y="1161"/>
                  <a:pt x="4906" y="1182"/>
                  <a:pt x="4913" y="1198"/>
                </a:cubicBezTo>
                <a:cubicBezTo>
                  <a:pt x="4924" y="1224"/>
                  <a:pt x="4934" y="1248"/>
                  <a:pt x="4947" y="1273"/>
                </a:cubicBezTo>
                <a:cubicBezTo>
                  <a:pt x="4952" y="1285"/>
                  <a:pt x="4964" y="1291"/>
                  <a:pt x="4977" y="1291"/>
                </a:cubicBezTo>
                <a:cubicBezTo>
                  <a:pt x="4983" y="1291"/>
                  <a:pt x="4990" y="1289"/>
                  <a:pt x="4995" y="1286"/>
                </a:cubicBezTo>
                <a:cubicBezTo>
                  <a:pt x="5013" y="1276"/>
                  <a:pt x="5016" y="1255"/>
                  <a:pt x="5008" y="1237"/>
                </a:cubicBezTo>
                <a:cubicBezTo>
                  <a:pt x="4997" y="1213"/>
                  <a:pt x="4987" y="1188"/>
                  <a:pt x="4975" y="1163"/>
                </a:cubicBezTo>
                <a:cubicBezTo>
                  <a:pt x="4970" y="1152"/>
                  <a:pt x="4958" y="1146"/>
                  <a:pt x="4945" y="1146"/>
                </a:cubicBezTo>
                <a:close/>
                <a:moveTo>
                  <a:pt x="1492" y="1163"/>
                </a:moveTo>
                <a:cubicBezTo>
                  <a:pt x="1483" y="1163"/>
                  <a:pt x="1474" y="1165"/>
                  <a:pt x="1466" y="1169"/>
                </a:cubicBezTo>
                <a:cubicBezTo>
                  <a:pt x="1440" y="1185"/>
                  <a:pt x="1433" y="1216"/>
                  <a:pt x="1446" y="1242"/>
                </a:cubicBezTo>
                <a:cubicBezTo>
                  <a:pt x="1451" y="1253"/>
                  <a:pt x="1456" y="1262"/>
                  <a:pt x="1462" y="1273"/>
                </a:cubicBezTo>
                <a:cubicBezTo>
                  <a:pt x="1471" y="1290"/>
                  <a:pt x="1490" y="1299"/>
                  <a:pt x="1509" y="1299"/>
                </a:cubicBezTo>
                <a:cubicBezTo>
                  <a:pt x="1518" y="1299"/>
                  <a:pt x="1527" y="1297"/>
                  <a:pt x="1535" y="1293"/>
                </a:cubicBezTo>
                <a:cubicBezTo>
                  <a:pt x="1561" y="1277"/>
                  <a:pt x="1569" y="1246"/>
                  <a:pt x="1555" y="1219"/>
                </a:cubicBezTo>
                <a:cubicBezTo>
                  <a:pt x="1550" y="1209"/>
                  <a:pt x="1544" y="1200"/>
                  <a:pt x="1539" y="1189"/>
                </a:cubicBezTo>
                <a:cubicBezTo>
                  <a:pt x="1530" y="1171"/>
                  <a:pt x="1511" y="1163"/>
                  <a:pt x="1492" y="1163"/>
                </a:cubicBezTo>
                <a:close/>
                <a:moveTo>
                  <a:pt x="11674" y="1253"/>
                </a:moveTo>
                <a:cubicBezTo>
                  <a:pt x="11628" y="1253"/>
                  <a:pt x="11628" y="1324"/>
                  <a:pt x="11674" y="1324"/>
                </a:cubicBezTo>
                <a:lnTo>
                  <a:pt x="11689" y="1324"/>
                </a:lnTo>
                <a:cubicBezTo>
                  <a:pt x="11734" y="1324"/>
                  <a:pt x="11734" y="1253"/>
                  <a:pt x="11689" y="1253"/>
                </a:cubicBezTo>
                <a:close/>
                <a:moveTo>
                  <a:pt x="22550" y="1282"/>
                </a:moveTo>
                <a:cubicBezTo>
                  <a:pt x="22533" y="1282"/>
                  <a:pt x="22515" y="1293"/>
                  <a:pt x="22515" y="1316"/>
                </a:cubicBezTo>
                <a:lnTo>
                  <a:pt x="22515" y="1331"/>
                </a:lnTo>
                <a:cubicBezTo>
                  <a:pt x="22515" y="1355"/>
                  <a:pt x="22533" y="1366"/>
                  <a:pt x="22550" y="1366"/>
                </a:cubicBezTo>
                <a:cubicBezTo>
                  <a:pt x="22568" y="1366"/>
                  <a:pt x="22585" y="1355"/>
                  <a:pt x="22585" y="1331"/>
                </a:cubicBezTo>
                <a:lnTo>
                  <a:pt x="22585" y="1316"/>
                </a:lnTo>
                <a:cubicBezTo>
                  <a:pt x="22585" y="1293"/>
                  <a:pt x="22568" y="1282"/>
                  <a:pt x="22550" y="1282"/>
                </a:cubicBezTo>
                <a:close/>
                <a:moveTo>
                  <a:pt x="17863" y="1270"/>
                </a:moveTo>
                <a:cubicBezTo>
                  <a:pt x="17845" y="1270"/>
                  <a:pt x="17827" y="1281"/>
                  <a:pt x="17827" y="1304"/>
                </a:cubicBezTo>
                <a:lnTo>
                  <a:pt x="17827" y="1335"/>
                </a:lnTo>
                <a:cubicBezTo>
                  <a:pt x="17827" y="1358"/>
                  <a:pt x="17845" y="1369"/>
                  <a:pt x="17862" y="1369"/>
                </a:cubicBezTo>
                <a:cubicBezTo>
                  <a:pt x="17880" y="1369"/>
                  <a:pt x="17897" y="1358"/>
                  <a:pt x="17897" y="1335"/>
                </a:cubicBezTo>
                <a:lnTo>
                  <a:pt x="17897" y="1304"/>
                </a:lnTo>
                <a:cubicBezTo>
                  <a:pt x="17898" y="1281"/>
                  <a:pt x="17880" y="1270"/>
                  <a:pt x="17863" y="1270"/>
                </a:cubicBezTo>
                <a:close/>
                <a:moveTo>
                  <a:pt x="16512" y="1295"/>
                </a:moveTo>
                <a:cubicBezTo>
                  <a:pt x="16485" y="1295"/>
                  <a:pt x="16460" y="1331"/>
                  <a:pt x="16486" y="1356"/>
                </a:cubicBezTo>
                <a:cubicBezTo>
                  <a:pt x="16493" y="1362"/>
                  <a:pt x="16497" y="1367"/>
                  <a:pt x="16502" y="1371"/>
                </a:cubicBezTo>
                <a:cubicBezTo>
                  <a:pt x="16509" y="1379"/>
                  <a:pt x="16517" y="1382"/>
                  <a:pt x="16525" y="1382"/>
                </a:cubicBezTo>
                <a:cubicBezTo>
                  <a:pt x="16553" y="1382"/>
                  <a:pt x="16576" y="1345"/>
                  <a:pt x="16551" y="1321"/>
                </a:cubicBezTo>
                <a:lnTo>
                  <a:pt x="16536" y="1305"/>
                </a:lnTo>
                <a:cubicBezTo>
                  <a:pt x="16528" y="1298"/>
                  <a:pt x="16520" y="1295"/>
                  <a:pt x="16512" y="1295"/>
                </a:cubicBezTo>
                <a:close/>
                <a:moveTo>
                  <a:pt x="15998" y="1260"/>
                </a:moveTo>
                <a:cubicBezTo>
                  <a:pt x="15986" y="1260"/>
                  <a:pt x="15973" y="1265"/>
                  <a:pt x="15962" y="1276"/>
                </a:cubicBezTo>
                <a:lnTo>
                  <a:pt x="15947" y="1292"/>
                </a:lnTo>
                <a:cubicBezTo>
                  <a:pt x="15909" y="1329"/>
                  <a:pt x="15945" y="1383"/>
                  <a:pt x="15986" y="1383"/>
                </a:cubicBezTo>
                <a:cubicBezTo>
                  <a:pt x="15998" y="1383"/>
                  <a:pt x="16010" y="1378"/>
                  <a:pt x="16021" y="1367"/>
                </a:cubicBezTo>
                <a:lnTo>
                  <a:pt x="16037" y="1351"/>
                </a:lnTo>
                <a:cubicBezTo>
                  <a:pt x="16075" y="1314"/>
                  <a:pt x="16039" y="1260"/>
                  <a:pt x="15998" y="1260"/>
                </a:cubicBezTo>
                <a:close/>
                <a:moveTo>
                  <a:pt x="15445" y="1279"/>
                </a:moveTo>
                <a:cubicBezTo>
                  <a:pt x="15427" y="1279"/>
                  <a:pt x="15409" y="1291"/>
                  <a:pt x="15409" y="1314"/>
                </a:cubicBezTo>
                <a:lnTo>
                  <a:pt x="15409" y="1329"/>
                </a:lnTo>
                <a:cubicBezTo>
                  <a:pt x="15409" y="1352"/>
                  <a:pt x="15427" y="1363"/>
                  <a:pt x="15445" y="1363"/>
                </a:cubicBezTo>
                <a:cubicBezTo>
                  <a:pt x="15453" y="1363"/>
                  <a:pt x="15461" y="1361"/>
                  <a:pt x="15468" y="1356"/>
                </a:cubicBezTo>
                <a:cubicBezTo>
                  <a:pt x="15473" y="1378"/>
                  <a:pt x="15489" y="1396"/>
                  <a:pt x="15518" y="1396"/>
                </a:cubicBezTo>
                <a:cubicBezTo>
                  <a:pt x="15587" y="1396"/>
                  <a:pt x="15587" y="1289"/>
                  <a:pt x="15518" y="1289"/>
                </a:cubicBezTo>
                <a:cubicBezTo>
                  <a:pt x="15502" y="1289"/>
                  <a:pt x="15488" y="1295"/>
                  <a:pt x="15481" y="1305"/>
                </a:cubicBezTo>
                <a:cubicBezTo>
                  <a:pt x="15477" y="1288"/>
                  <a:pt x="15461" y="1279"/>
                  <a:pt x="15445" y="1279"/>
                </a:cubicBezTo>
                <a:close/>
                <a:moveTo>
                  <a:pt x="8699" y="1308"/>
                </a:moveTo>
                <a:cubicBezTo>
                  <a:pt x="8672" y="1308"/>
                  <a:pt x="8647" y="1343"/>
                  <a:pt x="8673" y="1367"/>
                </a:cubicBezTo>
                <a:cubicBezTo>
                  <a:pt x="8684" y="1375"/>
                  <a:pt x="8694" y="1386"/>
                  <a:pt x="8705" y="1396"/>
                </a:cubicBezTo>
                <a:cubicBezTo>
                  <a:pt x="8712" y="1403"/>
                  <a:pt x="8720" y="1406"/>
                  <a:pt x="8728" y="1406"/>
                </a:cubicBezTo>
                <a:cubicBezTo>
                  <a:pt x="8756" y="1406"/>
                  <a:pt x="8781" y="1371"/>
                  <a:pt x="8755" y="1346"/>
                </a:cubicBezTo>
                <a:cubicBezTo>
                  <a:pt x="8745" y="1336"/>
                  <a:pt x="8734" y="1326"/>
                  <a:pt x="8724" y="1318"/>
                </a:cubicBezTo>
                <a:cubicBezTo>
                  <a:pt x="8716" y="1311"/>
                  <a:pt x="8708" y="1308"/>
                  <a:pt x="8699" y="1308"/>
                </a:cubicBezTo>
                <a:close/>
                <a:moveTo>
                  <a:pt x="4227" y="1274"/>
                </a:moveTo>
                <a:cubicBezTo>
                  <a:pt x="4208" y="1274"/>
                  <a:pt x="4189" y="1284"/>
                  <a:pt x="4179" y="1300"/>
                </a:cubicBezTo>
                <a:cubicBezTo>
                  <a:pt x="4164" y="1326"/>
                  <a:pt x="4175" y="1358"/>
                  <a:pt x="4199" y="1373"/>
                </a:cubicBezTo>
                <a:cubicBezTo>
                  <a:pt x="4215" y="1384"/>
                  <a:pt x="4229" y="1393"/>
                  <a:pt x="4243" y="1404"/>
                </a:cubicBezTo>
                <a:cubicBezTo>
                  <a:pt x="4251" y="1409"/>
                  <a:pt x="4260" y="1411"/>
                  <a:pt x="4269" y="1411"/>
                </a:cubicBezTo>
                <a:cubicBezTo>
                  <a:pt x="4288" y="1411"/>
                  <a:pt x="4307" y="1401"/>
                  <a:pt x="4316" y="1384"/>
                </a:cubicBezTo>
                <a:cubicBezTo>
                  <a:pt x="4332" y="1358"/>
                  <a:pt x="4322" y="1326"/>
                  <a:pt x="4298" y="1311"/>
                </a:cubicBezTo>
                <a:cubicBezTo>
                  <a:pt x="4282" y="1300"/>
                  <a:pt x="4267" y="1292"/>
                  <a:pt x="4252" y="1281"/>
                </a:cubicBezTo>
                <a:cubicBezTo>
                  <a:pt x="4245" y="1276"/>
                  <a:pt x="4236" y="1274"/>
                  <a:pt x="4227" y="1274"/>
                </a:cubicBezTo>
                <a:close/>
                <a:moveTo>
                  <a:pt x="18253" y="1393"/>
                </a:moveTo>
                <a:cubicBezTo>
                  <a:pt x="18244" y="1393"/>
                  <a:pt x="18236" y="1399"/>
                  <a:pt x="18236" y="1410"/>
                </a:cubicBezTo>
                <a:lnTo>
                  <a:pt x="18236" y="1426"/>
                </a:lnTo>
                <a:cubicBezTo>
                  <a:pt x="18236" y="1438"/>
                  <a:pt x="18244" y="1444"/>
                  <a:pt x="18253" y="1444"/>
                </a:cubicBezTo>
                <a:cubicBezTo>
                  <a:pt x="18262" y="1444"/>
                  <a:pt x="18270" y="1438"/>
                  <a:pt x="18270" y="1426"/>
                </a:cubicBezTo>
                <a:lnTo>
                  <a:pt x="18270" y="1410"/>
                </a:lnTo>
                <a:cubicBezTo>
                  <a:pt x="18270" y="1399"/>
                  <a:pt x="18262" y="1393"/>
                  <a:pt x="18253" y="1393"/>
                </a:cubicBezTo>
                <a:close/>
                <a:moveTo>
                  <a:pt x="5879" y="1311"/>
                </a:moveTo>
                <a:cubicBezTo>
                  <a:pt x="5856" y="1311"/>
                  <a:pt x="5836" y="1327"/>
                  <a:pt x="5828" y="1349"/>
                </a:cubicBezTo>
                <a:cubicBezTo>
                  <a:pt x="5823" y="1365"/>
                  <a:pt x="5818" y="1379"/>
                  <a:pt x="5812" y="1393"/>
                </a:cubicBezTo>
                <a:cubicBezTo>
                  <a:pt x="5803" y="1421"/>
                  <a:pt x="5823" y="1452"/>
                  <a:pt x="5849" y="1459"/>
                </a:cubicBezTo>
                <a:cubicBezTo>
                  <a:pt x="5854" y="1461"/>
                  <a:pt x="5859" y="1461"/>
                  <a:pt x="5864" y="1461"/>
                </a:cubicBezTo>
                <a:cubicBezTo>
                  <a:pt x="5888" y="1461"/>
                  <a:pt x="5907" y="1445"/>
                  <a:pt x="5914" y="1423"/>
                </a:cubicBezTo>
                <a:cubicBezTo>
                  <a:pt x="5919" y="1407"/>
                  <a:pt x="5924" y="1392"/>
                  <a:pt x="5930" y="1378"/>
                </a:cubicBezTo>
                <a:cubicBezTo>
                  <a:pt x="5939" y="1350"/>
                  <a:pt x="5919" y="1319"/>
                  <a:pt x="5893" y="1313"/>
                </a:cubicBezTo>
                <a:cubicBezTo>
                  <a:pt x="5888" y="1311"/>
                  <a:pt x="5884" y="1311"/>
                  <a:pt x="5879" y="1311"/>
                </a:cubicBezTo>
                <a:close/>
                <a:moveTo>
                  <a:pt x="2364" y="1379"/>
                </a:moveTo>
                <a:cubicBezTo>
                  <a:pt x="2346" y="1379"/>
                  <a:pt x="2328" y="1390"/>
                  <a:pt x="2328" y="1413"/>
                </a:cubicBezTo>
                <a:lnTo>
                  <a:pt x="2328" y="1429"/>
                </a:lnTo>
                <a:cubicBezTo>
                  <a:pt x="2328" y="1452"/>
                  <a:pt x="2346" y="1463"/>
                  <a:pt x="2363" y="1463"/>
                </a:cubicBezTo>
                <a:cubicBezTo>
                  <a:pt x="2381" y="1463"/>
                  <a:pt x="2398" y="1452"/>
                  <a:pt x="2398" y="1429"/>
                </a:cubicBezTo>
                <a:lnTo>
                  <a:pt x="2398" y="1413"/>
                </a:lnTo>
                <a:cubicBezTo>
                  <a:pt x="2399" y="1390"/>
                  <a:pt x="2381" y="1379"/>
                  <a:pt x="2364" y="1379"/>
                </a:cubicBezTo>
                <a:close/>
                <a:moveTo>
                  <a:pt x="7843" y="1377"/>
                </a:moveTo>
                <a:cubicBezTo>
                  <a:pt x="7816" y="1377"/>
                  <a:pt x="7792" y="1413"/>
                  <a:pt x="7817" y="1438"/>
                </a:cubicBezTo>
                <a:lnTo>
                  <a:pt x="7833" y="1454"/>
                </a:lnTo>
                <a:cubicBezTo>
                  <a:pt x="7840" y="1461"/>
                  <a:pt x="7849" y="1464"/>
                  <a:pt x="7857" y="1464"/>
                </a:cubicBezTo>
                <a:cubicBezTo>
                  <a:pt x="7884" y="1464"/>
                  <a:pt x="7908" y="1428"/>
                  <a:pt x="7882" y="1404"/>
                </a:cubicBezTo>
                <a:lnTo>
                  <a:pt x="7867" y="1388"/>
                </a:lnTo>
                <a:cubicBezTo>
                  <a:pt x="7859" y="1381"/>
                  <a:pt x="7851" y="1377"/>
                  <a:pt x="7843" y="1377"/>
                </a:cubicBezTo>
                <a:close/>
                <a:moveTo>
                  <a:pt x="7681" y="1393"/>
                </a:moveTo>
                <a:cubicBezTo>
                  <a:pt x="7636" y="1393"/>
                  <a:pt x="7637" y="1465"/>
                  <a:pt x="7682" y="1465"/>
                </a:cubicBezTo>
                <a:lnTo>
                  <a:pt x="7713" y="1465"/>
                </a:lnTo>
                <a:cubicBezTo>
                  <a:pt x="7758" y="1465"/>
                  <a:pt x="7758" y="1393"/>
                  <a:pt x="7713" y="1393"/>
                </a:cubicBezTo>
                <a:lnTo>
                  <a:pt x="7682" y="1393"/>
                </a:lnTo>
                <a:cubicBezTo>
                  <a:pt x="7682" y="1393"/>
                  <a:pt x="7682" y="1393"/>
                  <a:pt x="7681" y="1393"/>
                </a:cubicBezTo>
                <a:close/>
                <a:moveTo>
                  <a:pt x="24056" y="1379"/>
                </a:moveTo>
                <a:cubicBezTo>
                  <a:pt x="24053" y="1379"/>
                  <a:pt x="24049" y="1379"/>
                  <a:pt x="24045" y="1381"/>
                </a:cubicBezTo>
                <a:cubicBezTo>
                  <a:pt x="24029" y="1386"/>
                  <a:pt x="24014" y="1391"/>
                  <a:pt x="24000" y="1396"/>
                </a:cubicBezTo>
                <a:cubicBezTo>
                  <a:pt x="23960" y="1408"/>
                  <a:pt x="23971" y="1466"/>
                  <a:pt x="24007" y="1466"/>
                </a:cubicBezTo>
                <a:cubicBezTo>
                  <a:pt x="24011" y="1466"/>
                  <a:pt x="24015" y="1466"/>
                  <a:pt x="24019" y="1465"/>
                </a:cubicBezTo>
                <a:cubicBezTo>
                  <a:pt x="24034" y="1459"/>
                  <a:pt x="24048" y="1454"/>
                  <a:pt x="24063" y="1449"/>
                </a:cubicBezTo>
                <a:cubicBezTo>
                  <a:pt x="24101" y="1436"/>
                  <a:pt x="24091" y="1379"/>
                  <a:pt x="24056" y="1379"/>
                </a:cubicBezTo>
                <a:close/>
                <a:moveTo>
                  <a:pt x="3103" y="1386"/>
                </a:moveTo>
                <a:cubicBezTo>
                  <a:pt x="3081" y="1386"/>
                  <a:pt x="3058" y="1392"/>
                  <a:pt x="3037" y="1403"/>
                </a:cubicBezTo>
                <a:cubicBezTo>
                  <a:pt x="3002" y="1420"/>
                  <a:pt x="3024" y="1468"/>
                  <a:pt x="3057" y="1468"/>
                </a:cubicBezTo>
                <a:cubicBezTo>
                  <a:pt x="3062" y="1468"/>
                  <a:pt x="3067" y="1467"/>
                  <a:pt x="3073" y="1465"/>
                </a:cubicBezTo>
                <a:cubicBezTo>
                  <a:pt x="3083" y="1460"/>
                  <a:pt x="3092" y="1458"/>
                  <a:pt x="3101" y="1458"/>
                </a:cubicBezTo>
                <a:cubicBezTo>
                  <a:pt x="3112" y="1458"/>
                  <a:pt x="3123" y="1461"/>
                  <a:pt x="3135" y="1466"/>
                </a:cubicBezTo>
                <a:cubicBezTo>
                  <a:pt x="3138" y="1467"/>
                  <a:pt x="3141" y="1467"/>
                  <a:pt x="3144" y="1467"/>
                </a:cubicBezTo>
                <a:cubicBezTo>
                  <a:pt x="3159" y="1467"/>
                  <a:pt x="3175" y="1454"/>
                  <a:pt x="3179" y="1439"/>
                </a:cubicBezTo>
                <a:cubicBezTo>
                  <a:pt x="3185" y="1418"/>
                  <a:pt x="3172" y="1403"/>
                  <a:pt x="3154" y="1396"/>
                </a:cubicBezTo>
                <a:cubicBezTo>
                  <a:pt x="3137" y="1390"/>
                  <a:pt x="3120" y="1386"/>
                  <a:pt x="3103" y="1386"/>
                </a:cubicBezTo>
                <a:close/>
                <a:moveTo>
                  <a:pt x="9480" y="1366"/>
                </a:moveTo>
                <a:cubicBezTo>
                  <a:pt x="9475" y="1366"/>
                  <a:pt x="9469" y="1368"/>
                  <a:pt x="9463" y="1371"/>
                </a:cubicBezTo>
                <a:cubicBezTo>
                  <a:pt x="9447" y="1380"/>
                  <a:pt x="9438" y="1404"/>
                  <a:pt x="9450" y="1419"/>
                </a:cubicBezTo>
                <a:cubicBezTo>
                  <a:pt x="9465" y="1439"/>
                  <a:pt x="9480" y="1460"/>
                  <a:pt x="9495" y="1480"/>
                </a:cubicBezTo>
                <a:cubicBezTo>
                  <a:pt x="9502" y="1491"/>
                  <a:pt x="9514" y="1498"/>
                  <a:pt x="9526" y="1498"/>
                </a:cubicBezTo>
                <a:cubicBezTo>
                  <a:pt x="9531" y="1498"/>
                  <a:pt x="9537" y="1496"/>
                  <a:pt x="9543" y="1493"/>
                </a:cubicBezTo>
                <a:cubicBezTo>
                  <a:pt x="9559" y="1483"/>
                  <a:pt x="9568" y="1460"/>
                  <a:pt x="9556" y="1445"/>
                </a:cubicBezTo>
                <a:cubicBezTo>
                  <a:pt x="9541" y="1425"/>
                  <a:pt x="9526" y="1405"/>
                  <a:pt x="9511" y="1384"/>
                </a:cubicBezTo>
                <a:cubicBezTo>
                  <a:pt x="9504" y="1373"/>
                  <a:pt x="9492" y="1366"/>
                  <a:pt x="9480" y="1366"/>
                </a:cubicBezTo>
                <a:close/>
                <a:moveTo>
                  <a:pt x="10826" y="1366"/>
                </a:moveTo>
                <a:cubicBezTo>
                  <a:pt x="10810" y="1366"/>
                  <a:pt x="10794" y="1374"/>
                  <a:pt x="10783" y="1391"/>
                </a:cubicBezTo>
                <a:cubicBezTo>
                  <a:pt x="10774" y="1407"/>
                  <a:pt x="10764" y="1423"/>
                  <a:pt x="10756" y="1436"/>
                </a:cubicBezTo>
                <a:cubicBezTo>
                  <a:pt x="10731" y="1479"/>
                  <a:pt x="10767" y="1518"/>
                  <a:pt x="10804" y="1518"/>
                </a:cubicBezTo>
                <a:cubicBezTo>
                  <a:pt x="10820" y="1518"/>
                  <a:pt x="10836" y="1510"/>
                  <a:pt x="10847" y="1492"/>
                </a:cubicBezTo>
                <a:cubicBezTo>
                  <a:pt x="10857" y="1476"/>
                  <a:pt x="10866" y="1460"/>
                  <a:pt x="10874" y="1446"/>
                </a:cubicBezTo>
                <a:cubicBezTo>
                  <a:pt x="10899" y="1405"/>
                  <a:pt x="10862" y="1366"/>
                  <a:pt x="10826" y="1366"/>
                </a:cubicBezTo>
                <a:close/>
                <a:moveTo>
                  <a:pt x="21167" y="1412"/>
                </a:moveTo>
                <a:cubicBezTo>
                  <a:pt x="21155" y="1412"/>
                  <a:pt x="21142" y="1419"/>
                  <a:pt x="21136" y="1430"/>
                </a:cubicBezTo>
                <a:cubicBezTo>
                  <a:pt x="21127" y="1449"/>
                  <a:pt x="21134" y="1467"/>
                  <a:pt x="21149" y="1478"/>
                </a:cubicBezTo>
                <a:cubicBezTo>
                  <a:pt x="21169" y="1494"/>
                  <a:pt x="21188" y="1509"/>
                  <a:pt x="21209" y="1523"/>
                </a:cubicBezTo>
                <a:cubicBezTo>
                  <a:pt x="21214" y="1527"/>
                  <a:pt x="21219" y="1528"/>
                  <a:pt x="21225" y="1528"/>
                </a:cubicBezTo>
                <a:cubicBezTo>
                  <a:pt x="21238" y="1528"/>
                  <a:pt x="21251" y="1520"/>
                  <a:pt x="21257" y="1510"/>
                </a:cubicBezTo>
                <a:cubicBezTo>
                  <a:pt x="21269" y="1492"/>
                  <a:pt x="21260" y="1473"/>
                  <a:pt x="21244" y="1461"/>
                </a:cubicBezTo>
                <a:cubicBezTo>
                  <a:pt x="21225" y="1446"/>
                  <a:pt x="21205" y="1431"/>
                  <a:pt x="21184" y="1417"/>
                </a:cubicBezTo>
                <a:cubicBezTo>
                  <a:pt x="21179" y="1413"/>
                  <a:pt x="21173" y="1412"/>
                  <a:pt x="21167" y="1412"/>
                </a:cubicBezTo>
                <a:close/>
                <a:moveTo>
                  <a:pt x="877" y="1421"/>
                </a:moveTo>
                <a:cubicBezTo>
                  <a:pt x="859" y="1421"/>
                  <a:pt x="840" y="1432"/>
                  <a:pt x="839" y="1455"/>
                </a:cubicBezTo>
                <a:cubicBezTo>
                  <a:pt x="837" y="1491"/>
                  <a:pt x="862" y="1522"/>
                  <a:pt x="896" y="1533"/>
                </a:cubicBezTo>
                <a:cubicBezTo>
                  <a:pt x="900" y="1534"/>
                  <a:pt x="904" y="1534"/>
                  <a:pt x="907" y="1534"/>
                </a:cubicBezTo>
                <a:cubicBezTo>
                  <a:pt x="943" y="1534"/>
                  <a:pt x="955" y="1476"/>
                  <a:pt x="916" y="1465"/>
                </a:cubicBezTo>
                <a:cubicBezTo>
                  <a:pt x="910" y="1461"/>
                  <a:pt x="911" y="1459"/>
                  <a:pt x="911" y="1455"/>
                </a:cubicBezTo>
                <a:cubicBezTo>
                  <a:pt x="912" y="1432"/>
                  <a:pt x="895" y="1421"/>
                  <a:pt x="877" y="1421"/>
                </a:cubicBezTo>
                <a:close/>
                <a:moveTo>
                  <a:pt x="12410" y="1439"/>
                </a:moveTo>
                <a:cubicBezTo>
                  <a:pt x="12401" y="1439"/>
                  <a:pt x="12392" y="1444"/>
                  <a:pt x="12392" y="1455"/>
                </a:cubicBezTo>
                <a:lnTo>
                  <a:pt x="12392" y="1529"/>
                </a:lnTo>
                <a:cubicBezTo>
                  <a:pt x="12392" y="1541"/>
                  <a:pt x="12402" y="1547"/>
                  <a:pt x="12411" y="1547"/>
                </a:cubicBezTo>
                <a:cubicBezTo>
                  <a:pt x="12419" y="1547"/>
                  <a:pt x="12428" y="1541"/>
                  <a:pt x="12428" y="1529"/>
                </a:cubicBezTo>
                <a:lnTo>
                  <a:pt x="12428" y="1455"/>
                </a:lnTo>
                <a:cubicBezTo>
                  <a:pt x="12428" y="1444"/>
                  <a:pt x="12419" y="1439"/>
                  <a:pt x="12410" y="1439"/>
                </a:cubicBezTo>
                <a:close/>
                <a:moveTo>
                  <a:pt x="22746" y="1477"/>
                </a:moveTo>
                <a:cubicBezTo>
                  <a:pt x="22700" y="1477"/>
                  <a:pt x="22700" y="1548"/>
                  <a:pt x="22746" y="1548"/>
                </a:cubicBezTo>
                <a:lnTo>
                  <a:pt x="22775" y="1548"/>
                </a:lnTo>
                <a:cubicBezTo>
                  <a:pt x="22775" y="1548"/>
                  <a:pt x="22776" y="1548"/>
                  <a:pt x="22776" y="1548"/>
                </a:cubicBezTo>
                <a:cubicBezTo>
                  <a:pt x="22821" y="1548"/>
                  <a:pt x="22821" y="1477"/>
                  <a:pt x="22775" y="1477"/>
                </a:cubicBezTo>
                <a:close/>
                <a:moveTo>
                  <a:pt x="7080" y="1497"/>
                </a:moveTo>
                <a:cubicBezTo>
                  <a:pt x="7062" y="1497"/>
                  <a:pt x="7044" y="1508"/>
                  <a:pt x="7044" y="1531"/>
                </a:cubicBezTo>
                <a:lnTo>
                  <a:pt x="7044" y="1546"/>
                </a:lnTo>
                <a:cubicBezTo>
                  <a:pt x="7044" y="1569"/>
                  <a:pt x="7062" y="1581"/>
                  <a:pt x="7080" y="1581"/>
                </a:cubicBezTo>
                <a:cubicBezTo>
                  <a:pt x="7098" y="1581"/>
                  <a:pt x="7116" y="1569"/>
                  <a:pt x="7116" y="1546"/>
                </a:cubicBezTo>
                <a:lnTo>
                  <a:pt x="7116" y="1531"/>
                </a:lnTo>
                <a:cubicBezTo>
                  <a:pt x="7116" y="1508"/>
                  <a:pt x="7098" y="1497"/>
                  <a:pt x="7080" y="1497"/>
                </a:cubicBezTo>
                <a:close/>
                <a:moveTo>
                  <a:pt x="11975" y="1540"/>
                </a:moveTo>
                <a:cubicBezTo>
                  <a:pt x="11957" y="1540"/>
                  <a:pt x="11940" y="1551"/>
                  <a:pt x="11940" y="1575"/>
                </a:cubicBezTo>
                <a:lnTo>
                  <a:pt x="11940" y="1590"/>
                </a:lnTo>
                <a:cubicBezTo>
                  <a:pt x="11939" y="1613"/>
                  <a:pt x="11956" y="1624"/>
                  <a:pt x="11974" y="1624"/>
                </a:cubicBezTo>
                <a:cubicBezTo>
                  <a:pt x="11992" y="1624"/>
                  <a:pt x="12010" y="1613"/>
                  <a:pt x="12010" y="1590"/>
                </a:cubicBezTo>
                <a:lnTo>
                  <a:pt x="12010" y="1575"/>
                </a:lnTo>
                <a:cubicBezTo>
                  <a:pt x="12010" y="1551"/>
                  <a:pt x="11992" y="1540"/>
                  <a:pt x="11975" y="1540"/>
                </a:cubicBezTo>
                <a:close/>
                <a:moveTo>
                  <a:pt x="15098" y="1502"/>
                </a:moveTo>
                <a:cubicBezTo>
                  <a:pt x="15095" y="1502"/>
                  <a:pt x="15092" y="1502"/>
                  <a:pt x="15089" y="1503"/>
                </a:cubicBezTo>
                <a:cubicBezTo>
                  <a:pt x="15079" y="1506"/>
                  <a:pt x="15073" y="1512"/>
                  <a:pt x="15069" y="1518"/>
                </a:cubicBezTo>
                <a:cubicBezTo>
                  <a:pt x="15064" y="1509"/>
                  <a:pt x="15053" y="1502"/>
                  <a:pt x="15041" y="1502"/>
                </a:cubicBezTo>
                <a:cubicBezTo>
                  <a:pt x="15040" y="1502"/>
                  <a:pt x="15040" y="1502"/>
                  <a:pt x="15040" y="1502"/>
                </a:cubicBezTo>
                <a:cubicBezTo>
                  <a:pt x="14991" y="1502"/>
                  <a:pt x="14992" y="1571"/>
                  <a:pt x="15037" y="1572"/>
                </a:cubicBezTo>
                <a:cubicBezTo>
                  <a:pt x="15049" y="1572"/>
                  <a:pt x="15058" y="1567"/>
                  <a:pt x="15065" y="1560"/>
                </a:cubicBezTo>
                <a:cubicBezTo>
                  <a:pt x="15074" y="1592"/>
                  <a:pt x="15101" y="1619"/>
                  <a:pt x="15135" y="1629"/>
                </a:cubicBezTo>
                <a:cubicBezTo>
                  <a:pt x="15139" y="1631"/>
                  <a:pt x="15143" y="1631"/>
                  <a:pt x="15147" y="1631"/>
                </a:cubicBezTo>
                <a:cubicBezTo>
                  <a:pt x="15181" y="1631"/>
                  <a:pt x="15193" y="1574"/>
                  <a:pt x="15154" y="1561"/>
                </a:cubicBezTo>
                <a:cubicBezTo>
                  <a:pt x="15138" y="1556"/>
                  <a:pt x="15133" y="1543"/>
                  <a:pt x="15132" y="1528"/>
                </a:cubicBezTo>
                <a:cubicBezTo>
                  <a:pt x="15130" y="1512"/>
                  <a:pt x="15113" y="1502"/>
                  <a:pt x="15098" y="1502"/>
                </a:cubicBezTo>
                <a:close/>
                <a:moveTo>
                  <a:pt x="16524" y="1519"/>
                </a:moveTo>
                <a:cubicBezTo>
                  <a:pt x="16506" y="1519"/>
                  <a:pt x="16488" y="1528"/>
                  <a:pt x="16478" y="1545"/>
                </a:cubicBezTo>
                <a:cubicBezTo>
                  <a:pt x="16463" y="1569"/>
                  <a:pt x="16472" y="1606"/>
                  <a:pt x="16498" y="1619"/>
                </a:cubicBezTo>
                <a:cubicBezTo>
                  <a:pt x="16508" y="1624"/>
                  <a:pt x="16518" y="1629"/>
                  <a:pt x="16528" y="1634"/>
                </a:cubicBezTo>
                <a:cubicBezTo>
                  <a:pt x="16537" y="1639"/>
                  <a:pt x="16546" y="1641"/>
                  <a:pt x="16555" y="1641"/>
                </a:cubicBezTo>
                <a:cubicBezTo>
                  <a:pt x="16573" y="1641"/>
                  <a:pt x="16591" y="1632"/>
                  <a:pt x="16602" y="1614"/>
                </a:cubicBezTo>
                <a:cubicBezTo>
                  <a:pt x="16615" y="1591"/>
                  <a:pt x="16608" y="1555"/>
                  <a:pt x="16582" y="1541"/>
                </a:cubicBezTo>
                <a:cubicBezTo>
                  <a:pt x="16571" y="1536"/>
                  <a:pt x="16562" y="1531"/>
                  <a:pt x="16551" y="1525"/>
                </a:cubicBezTo>
                <a:cubicBezTo>
                  <a:pt x="16543" y="1521"/>
                  <a:pt x="16533" y="1519"/>
                  <a:pt x="16524" y="1519"/>
                </a:cubicBezTo>
                <a:close/>
                <a:moveTo>
                  <a:pt x="19304" y="1622"/>
                </a:moveTo>
                <a:cubicBezTo>
                  <a:pt x="19280" y="1622"/>
                  <a:pt x="19280" y="1656"/>
                  <a:pt x="19304" y="1656"/>
                </a:cubicBezTo>
                <a:cubicBezTo>
                  <a:pt x="19327" y="1656"/>
                  <a:pt x="19327" y="1622"/>
                  <a:pt x="19304" y="1622"/>
                </a:cubicBezTo>
                <a:close/>
                <a:moveTo>
                  <a:pt x="3535" y="1596"/>
                </a:moveTo>
                <a:cubicBezTo>
                  <a:pt x="3521" y="1596"/>
                  <a:pt x="3508" y="1614"/>
                  <a:pt x="3522" y="1625"/>
                </a:cubicBezTo>
                <a:cubicBezTo>
                  <a:pt x="3529" y="1632"/>
                  <a:pt x="3529" y="1637"/>
                  <a:pt x="3520" y="1644"/>
                </a:cubicBezTo>
                <a:cubicBezTo>
                  <a:pt x="3506" y="1655"/>
                  <a:pt x="3519" y="1672"/>
                  <a:pt x="3534" y="1672"/>
                </a:cubicBezTo>
                <a:cubicBezTo>
                  <a:pt x="3538" y="1672"/>
                  <a:pt x="3542" y="1671"/>
                  <a:pt x="3545" y="1669"/>
                </a:cubicBezTo>
                <a:cubicBezTo>
                  <a:pt x="3566" y="1651"/>
                  <a:pt x="3566" y="1619"/>
                  <a:pt x="3546" y="1601"/>
                </a:cubicBezTo>
                <a:cubicBezTo>
                  <a:pt x="3543" y="1597"/>
                  <a:pt x="3539" y="1596"/>
                  <a:pt x="3535" y="1596"/>
                </a:cubicBezTo>
                <a:close/>
                <a:moveTo>
                  <a:pt x="15654" y="1592"/>
                </a:moveTo>
                <a:cubicBezTo>
                  <a:pt x="15627" y="1592"/>
                  <a:pt x="15603" y="1629"/>
                  <a:pt x="15628" y="1653"/>
                </a:cubicBezTo>
                <a:lnTo>
                  <a:pt x="15644" y="1669"/>
                </a:lnTo>
                <a:cubicBezTo>
                  <a:pt x="15651" y="1676"/>
                  <a:pt x="15659" y="1679"/>
                  <a:pt x="15667" y="1679"/>
                </a:cubicBezTo>
                <a:cubicBezTo>
                  <a:pt x="15694" y="1679"/>
                  <a:pt x="15719" y="1644"/>
                  <a:pt x="15693" y="1619"/>
                </a:cubicBezTo>
                <a:lnTo>
                  <a:pt x="15678" y="1603"/>
                </a:lnTo>
                <a:cubicBezTo>
                  <a:pt x="15670" y="1596"/>
                  <a:pt x="15662" y="1592"/>
                  <a:pt x="15654" y="1592"/>
                </a:cubicBezTo>
                <a:close/>
                <a:moveTo>
                  <a:pt x="6059" y="1613"/>
                </a:moveTo>
                <a:cubicBezTo>
                  <a:pt x="6012" y="1613"/>
                  <a:pt x="6012" y="1685"/>
                  <a:pt x="6059" y="1685"/>
                </a:cubicBezTo>
                <a:cubicBezTo>
                  <a:pt x="6105" y="1685"/>
                  <a:pt x="6105" y="1613"/>
                  <a:pt x="6059" y="1613"/>
                </a:cubicBezTo>
                <a:close/>
                <a:moveTo>
                  <a:pt x="13759" y="1545"/>
                </a:moveTo>
                <a:cubicBezTo>
                  <a:pt x="13753" y="1545"/>
                  <a:pt x="13747" y="1546"/>
                  <a:pt x="13742" y="1549"/>
                </a:cubicBezTo>
                <a:cubicBezTo>
                  <a:pt x="13723" y="1560"/>
                  <a:pt x="13721" y="1581"/>
                  <a:pt x="13728" y="1598"/>
                </a:cubicBezTo>
                <a:cubicBezTo>
                  <a:pt x="13738" y="1623"/>
                  <a:pt x="13749" y="1648"/>
                  <a:pt x="13760" y="1672"/>
                </a:cubicBezTo>
                <a:cubicBezTo>
                  <a:pt x="13766" y="1684"/>
                  <a:pt x="13779" y="1689"/>
                  <a:pt x="13792" y="1689"/>
                </a:cubicBezTo>
                <a:cubicBezTo>
                  <a:pt x="13798" y="1689"/>
                  <a:pt x="13804" y="1688"/>
                  <a:pt x="13809" y="1686"/>
                </a:cubicBezTo>
                <a:cubicBezTo>
                  <a:pt x="13827" y="1675"/>
                  <a:pt x="13831" y="1654"/>
                  <a:pt x="13822" y="1637"/>
                </a:cubicBezTo>
                <a:cubicBezTo>
                  <a:pt x="13812" y="1612"/>
                  <a:pt x="13801" y="1587"/>
                  <a:pt x="13790" y="1562"/>
                </a:cubicBezTo>
                <a:cubicBezTo>
                  <a:pt x="13784" y="1550"/>
                  <a:pt x="13772" y="1545"/>
                  <a:pt x="13759" y="1545"/>
                </a:cubicBezTo>
                <a:close/>
                <a:moveTo>
                  <a:pt x="10307" y="1562"/>
                </a:moveTo>
                <a:cubicBezTo>
                  <a:pt x="10298" y="1562"/>
                  <a:pt x="10288" y="1565"/>
                  <a:pt x="10280" y="1569"/>
                </a:cubicBezTo>
                <a:cubicBezTo>
                  <a:pt x="10254" y="1585"/>
                  <a:pt x="10247" y="1616"/>
                  <a:pt x="10260" y="1643"/>
                </a:cubicBezTo>
                <a:cubicBezTo>
                  <a:pt x="10266" y="1653"/>
                  <a:pt x="10271" y="1661"/>
                  <a:pt x="10276" y="1672"/>
                </a:cubicBezTo>
                <a:cubicBezTo>
                  <a:pt x="10285" y="1690"/>
                  <a:pt x="10303" y="1699"/>
                  <a:pt x="10322" y="1699"/>
                </a:cubicBezTo>
                <a:cubicBezTo>
                  <a:pt x="10332" y="1699"/>
                  <a:pt x="10341" y="1696"/>
                  <a:pt x="10349" y="1692"/>
                </a:cubicBezTo>
                <a:cubicBezTo>
                  <a:pt x="10376" y="1676"/>
                  <a:pt x="10382" y="1645"/>
                  <a:pt x="10369" y="1619"/>
                </a:cubicBezTo>
                <a:cubicBezTo>
                  <a:pt x="10364" y="1608"/>
                  <a:pt x="10359" y="1599"/>
                  <a:pt x="10354" y="1588"/>
                </a:cubicBezTo>
                <a:cubicBezTo>
                  <a:pt x="10344" y="1571"/>
                  <a:pt x="10325" y="1562"/>
                  <a:pt x="10307" y="1562"/>
                </a:cubicBezTo>
                <a:close/>
                <a:moveTo>
                  <a:pt x="1804" y="1675"/>
                </a:moveTo>
                <a:cubicBezTo>
                  <a:pt x="1770" y="1675"/>
                  <a:pt x="1758" y="1733"/>
                  <a:pt x="1797" y="1745"/>
                </a:cubicBezTo>
                <a:cubicBezTo>
                  <a:pt x="1813" y="1751"/>
                  <a:pt x="1827" y="1756"/>
                  <a:pt x="1842" y="1761"/>
                </a:cubicBezTo>
                <a:cubicBezTo>
                  <a:pt x="1846" y="1762"/>
                  <a:pt x="1850" y="1763"/>
                  <a:pt x="1854" y="1763"/>
                </a:cubicBezTo>
                <a:cubicBezTo>
                  <a:pt x="1888" y="1763"/>
                  <a:pt x="1901" y="1706"/>
                  <a:pt x="1862" y="1693"/>
                </a:cubicBezTo>
                <a:cubicBezTo>
                  <a:pt x="1846" y="1688"/>
                  <a:pt x="1831" y="1682"/>
                  <a:pt x="1817" y="1677"/>
                </a:cubicBezTo>
                <a:cubicBezTo>
                  <a:pt x="1812" y="1676"/>
                  <a:pt x="1808" y="1675"/>
                  <a:pt x="1804" y="1675"/>
                </a:cubicBezTo>
                <a:close/>
                <a:moveTo>
                  <a:pt x="4497" y="1714"/>
                </a:moveTo>
                <a:cubicBezTo>
                  <a:pt x="4450" y="1714"/>
                  <a:pt x="4450" y="1785"/>
                  <a:pt x="4497" y="1785"/>
                </a:cubicBezTo>
                <a:cubicBezTo>
                  <a:pt x="4541" y="1785"/>
                  <a:pt x="4542" y="1714"/>
                  <a:pt x="4497" y="1714"/>
                </a:cubicBezTo>
                <a:close/>
                <a:moveTo>
                  <a:pt x="23422" y="1646"/>
                </a:moveTo>
                <a:cubicBezTo>
                  <a:pt x="23401" y="1646"/>
                  <a:pt x="23379" y="1663"/>
                  <a:pt x="23385" y="1690"/>
                </a:cubicBezTo>
                <a:lnTo>
                  <a:pt x="23400" y="1764"/>
                </a:lnTo>
                <a:cubicBezTo>
                  <a:pt x="23404" y="1782"/>
                  <a:pt x="23417" y="1789"/>
                  <a:pt x="23431" y="1789"/>
                </a:cubicBezTo>
                <a:cubicBezTo>
                  <a:pt x="23451" y="1789"/>
                  <a:pt x="23474" y="1772"/>
                  <a:pt x="23469" y="1745"/>
                </a:cubicBezTo>
                <a:cubicBezTo>
                  <a:pt x="23461" y="1721"/>
                  <a:pt x="23457" y="1696"/>
                  <a:pt x="23453" y="1671"/>
                </a:cubicBezTo>
                <a:cubicBezTo>
                  <a:pt x="23449" y="1653"/>
                  <a:pt x="23436" y="1646"/>
                  <a:pt x="23422" y="1646"/>
                </a:cubicBezTo>
                <a:close/>
                <a:moveTo>
                  <a:pt x="2436" y="1723"/>
                </a:moveTo>
                <a:cubicBezTo>
                  <a:pt x="2392" y="1723"/>
                  <a:pt x="2391" y="1795"/>
                  <a:pt x="2436" y="1795"/>
                </a:cubicBezTo>
                <a:cubicBezTo>
                  <a:pt x="2482" y="1795"/>
                  <a:pt x="2482" y="1723"/>
                  <a:pt x="2436" y="1723"/>
                </a:cubicBezTo>
                <a:close/>
                <a:moveTo>
                  <a:pt x="2722" y="1712"/>
                </a:moveTo>
                <a:cubicBezTo>
                  <a:pt x="2691" y="1712"/>
                  <a:pt x="2669" y="1759"/>
                  <a:pt x="2703" y="1777"/>
                </a:cubicBezTo>
                <a:cubicBezTo>
                  <a:pt x="2714" y="1782"/>
                  <a:pt x="2723" y="1787"/>
                  <a:pt x="2733" y="1792"/>
                </a:cubicBezTo>
                <a:cubicBezTo>
                  <a:pt x="2739" y="1795"/>
                  <a:pt x="2745" y="1797"/>
                  <a:pt x="2751" y="1797"/>
                </a:cubicBezTo>
                <a:cubicBezTo>
                  <a:pt x="2783" y="1797"/>
                  <a:pt x="2805" y="1750"/>
                  <a:pt x="2769" y="1732"/>
                </a:cubicBezTo>
                <a:cubicBezTo>
                  <a:pt x="2759" y="1726"/>
                  <a:pt x="2749" y="1721"/>
                  <a:pt x="2739" y="1716"/>
                </a:cubicBezTo>
                <a:cubicBezTo>
                  <a:pt x="2733" y="1713"/>
                  <a:pt x="2728" y="1712"/>
                  <a:pt x="2722" y="1712"/>
                </a:cubicBezTo>
                <a:close/>
                <a:moveTo>
                  <a:pt x="3870" y="1712"/>
                </a:moveTo>
                <a:cubicBezTo>
                  <a:pt x="3865" y="1712"/>
                  <a:pt x="3860" y="1713"/>
                  <a:pt x="3855" y="1714"/>
                </a:cubicBezTo>
                <a:cubicBezTo>
                  <a:pt x="3816" y="1723"/>
                  <a:pt x="3827" y="1782"/>
                  <a:pt x="3865" y="1784"/>
                </a:cubicBezTo>
                <a:cubicBezTo>
                  <a:pt x="3871" y="1794"/>
                  <a:pt x="3883" y="1799"/>
                  <a:pt x="3894" y="1799"/>
                </a:cubicBezTo>
                <a:cubicBezTo>
                  <a:pt x="3900" y="1799"/>
                  <a:pt x="3907" y="1798"/>
                  <a:pt x="3912" y="1795"/>
                </a:cubicBezTo>
                <a:cubicBezTo>
                  <a:pt x="3931" y="1784"/>
                  <a:pt x="3933" y="1763"/>
                  <a:pt x="3926" y="1745"/>
                </a:cubicBezTo>
                <a:cubicBezTo>
                  <a:pt x="3915" y="1723"/>
                  <a:pt x="3892" y="1712"/>
                  <a:pt x="3870" y="1712"/>
                </a:cubicBezTo>
                <a:close/>
                <a:moveTo>
                  <a:pt x="13042" y="1674"/>
                </a:moveTo>
                <a:cubicBezTo>
                  <a:pt x="13024" y="1674"/>
                  <a:pt x="13005" y="1684"/>
                  <a:pt x="12995" y="1701"/>
                </a:cubicBezTo>
                <a:cubicBezTo>
                  <a:pt x="12979" y="1727"/>
                  <a:pt x="12989" y="1759"/>
                  <a:pt x="13015" y="1775"/>
                </a:cubicBezTo>
                <a:cubicBezTo>
                  <a:pt x="13030" y="1785"/>
                  <a:pt x="13045" y="1795"/>
                  <a:pt x="13059" y="1805"/>
                </a:cubicBezTo>
                <a:cubicBezTo>
                  <a:pt x="13066" y="1810"/>
                  <a:pt x="13075" y="1812"/>
                  <a:pt x="13084" y="1812"/>
                </a:cubicBezTo>
                <a:cubicBezTo>
                  <a:pt x="13103" y="1812"/>
                  <a:pt x="13123" y="1802"/>
                  <a:pt x="13132" y="1785"/>
                </a:cubicBezTo>
                <a:cubicBezTo>
                  <a:pt x="13147" y="1759"/>
                  <a:pt x="13136" y="1727"/>
                  <a:pt x="13113" y="1712"/>
                </a:cubicBezTo>
                <a:cubicBezTo>
                  <a:pt x="13097" y="1701"/>
                  <a:pt x="13083" y="1692"/>
                  <a:pt x="13068" y="1681"/>
                </a:cubicBezTo>
                <a:cubicBezTo>
                  <a:pt x="13060" y="1676"/>
                  <a:pt x="13051" y="1674"/>
                  <a:pt x="13042" y="1674"/>
                </a:cubicBezTo>
                <a:close/>
                <a:moveTo>
                  <a:pt x="6525" y="1720"/>
                </a:moveTo>
                <a:cubicBezTo>
                  <a:pt x="6507" y="1720"/>
                  <a:pt x="6489" y="1732"/>
                  <a:pt x="6489" y="1755"/>
                </a:cubicBezTo>
                <a:lnTo>
                  <a:pt x="6489" y="1785"/>
                </a:lnTo>
                <a:cubicBezTo>
                  <a:pt x="6489" y="1808"/>
                  <a:pt x="6506" y="1820"/>
                  <a:pt x="6524" y="1820"/>
                </a:cubicBezTo>
                <a:cubicBezTo>
                  <a:pt x="6541" y="1820"/>
                  <a:pt x="6559" y="1808"/>
                  <a:pt x="6560" y="1785"/>
                </a:cubicBezTo>
                <a:lnTo>
                  <a:pt x="6560" y="1755"/>
                </a:lnTo>
                <a:cubicBezTo>
                  <a:pt x="6560" y="1732"/>
                  <a:pt x="6543" y="1720"/>
                  <a:pt x="6525" y="1720"/>
                </a:cubicBezTo>
                <a:close/>
                <a:moveTo>
                  <a:pt x="17021" y="1714"/>
                </a:moveTo>
                <a:cubicBezTo>
                  <a:pt x="16980" y="1714"/>
                  <a:pt x="16944" y="1767"/>
                  <a:pt x="16981" y="1805"/>
                </a:cubicBezTo>
                <a:cubicBezTo>
                  <a:pt x="16987" y="1810"/>
                  <a:pt x="16991" y="1815"/>
                  <a:pt x="16996" y="1821"/>
                </a:cubicBezTo>
                <a:cubicBezTo>
                  <a:pt x="17007" y="1832"/>
                  <a:pt x="17020" y="1836"/>
                  <a:pt x="17032" y="1836"/>
                </a:cubicBezTo>
                <a:cubicBezTo>
                  <a:pt x="17073" y="1836"/>
                  <a:pt x="17110" y="1783"/>
                  <a:pt x="17073" y="1745"/>
                </a:cubicBezTo>
                <a:lnTo>
                  <a:pt x="17057" y="1730"/>
                </a:lnTo>
                <a:cubicBezTo>
                  <a:pt x="17046" y="1719"/>
                  <a:pt x="17033" y="1714"/>
                  <a:pt x="17021" y="1714"/>
                </a:cubicBezTo>
                <a:close/>
                <a:moveTo>
                  <a:pt x="19438" y="1770"/>
                </a:moveTo>
                <a:cubicBezTo>
                  <a:pt x="19426" y="1770"/>
                  <a:pt x="19414" y="1783"/>
                  <a:pt x="19422" y="1798"/>
                </a:cubicBezTo>
                <a:cubicBezTo>
                  <a:pt x="19428" y="1808"/>
                  <a:pt x="19433" y="1818"/>
                  <a:pt x="19437" y="1828"/>
                </a:cubicBezTo>
                <a:cubicBezTo>
                  <a:pt x="19441" y="1835"/>
                  <a:pt x="19446" y="1837"/>
                  <a:pt x="19451" y="1837"/>
                </a:cubicBezTo>
                <a:cubicBezTo>
                  <a:pt x="19463" y="1837"/>
                  <a:pt x="19475" y="1825"/>
                  <a:pt x="19468" y="1810"/>
                </a:cubicBezTo>
                <a:cubicBezTo>
                  <a:pt x="19463" y="1800"/>
                  <a:pt x="19457" y="1790"/>
                  <a:pt x="19452" y="1780"/>
                </a:cubicBezTo>
                <a:cubicBezTo>
                  <a:pt x="19449" y="1773"/>
                  <a:pt x="19443" y="1770"/>
                  <a:pt x="19438" y="1770"/>
                </a:cubicBezTo>
                <a:close/>
                <a:moveTo>
                  <a:pt x="18929" y="1721"/>
                </a:moveTo>
                <a:cubicBezTo>
                  <a:pt x="18920" y="1721"/>
                  <a:pt x="18911" y="1723"/>
                  <a:pt x="18902" y="1727"/>
                </a:cubicBezTo>
                <a:cubicBezTo>
                  <a:pt x="18892" y="1733"/>
                  <a:pt x="18882" y="1738"/>
                  <a:pt x="18872" y="1743"/>
                </a:cubicBezTo>
                <a:cubicBezTo>
                  <a:pt x="18845" y="1756"/>
                  <a:pt x="18839" y="1791"/>
                  <a:pt x="18852" y="1817"/>
                </a:cubicBezTo>
                <a:cubicBezTo>
                  <a:pt x="18862" y="1834"/>
                  <a:pt x="18880" y="1843"/>
                  <a:pt x="18898" y="1843"/>
                </a:cubicBezTo>
                <a:cubicBezTo>
                  <a:pt x="18907" y="1843"/>
                  <a:pt x="18916" y="1841"/>
                  <a:pt x="18925" y="1836"/>
                </a:cubicBezTo>
                <a:cubicBezTo>
                  <a:pt x="18936" y="1831"/>
                  <a:pt x="18945" y="1826"/>
                  <a:pt x="18955" y="1821"/>
                </a:cubicBezTo>
                <a:cubicBezTo>
                  <a:pt x="18982" y="1807"/>
                  <a:pt x="18988" y="1771"/>
                  <a:pt x="18975" y="1747"/>
                </a:cubicBezTo>
                <a:cubicBezTo>
                  <a:pt x="18965" y="1730"/>
                  <a:pt x="18947" y="1721"/>
                  <a:pt x="18929" y="1721"/>
                </a:cubicBezTo>
                <a:close/>
                <a:moveTo>
                  <a:pt x="19965" y="1737"/>
                </a:moveTo>
                <a:cubicBezTo>
                  <a:pt x="19896" y="1737"/>
                  <a:pt x="19896" y="1844"/>
                  <a:pt x="19965" y="1844"/>
                </a:cubicBezTo>
                <a:lnTo>
                  <a:pt x="19996" y="1844"/>
                </a:lnTo>
                <a:cubicBezTo>
                  <a:pt x="20065" y="1844"/>
                  <a:pt x="20065" y="1737"/>
                  <a:pt x="19996" y="1737"/>
                </a:cubicBezTo>
                <a:close/>
                <a:moveTo>
                  <a:pt x="21978" y="1746"/>
                </a:moveTo>
                <a:cubicBezTo>
                  <a:pt x="21960" y="1746"/>
                  <a:pt x="21942" y="1758"/>
                  <a:pt x="21942" y="1781"/>
                </a:cubicBezTo>
                <a:lnTo>
                  <a:pt x="21942" y="1811"/>
                </a:lnTo>
                <a:cubicBezTo>
                  <a:pt x="21942" y="1834"/>
                  <a:pt x="21960" y="1846"/>
                  <a:pt x="21978" y="1846"/>
                </a:cubicBezTo>
                <a:cubicBezTo>
                  <a:pt x="21996" y="1846"/>
                  <a:pt x="22013" y="1834"/>
                  <a:pt x="22013" y="1811"/>
                </a:cubicBezTo>
                <a:lnTo>
                  <a:pt x="22013" y="1781"/>
                </a:lnTo>
                <a:cubicBezTo>
                  <a:pt x="22013" y="1758"/>
                  <a:pt x="21996" y="1746"/>
                  <a:pt x="21978" y="1746"/>
                </a:cubicBezTo>
                <a:close/>
                <a:moveTo>
                  <a:pt x="333" y="1779"/>
                </a:moveTo>
                <a:cubicBezTo>
                  <a:pt x="288" y="1779"/>
                  <a:pt x="287" y="1849"/>
                  <a:pt x="333" y="1849"/>
                </a:cubicBezTo>
                <a:cubicBezTo>
                  <a:pt x="380" y="1849"/>
                  <a:pt x="380" y="1779"/>
                  <a:pt x="333" y="1779"/>
                </a:cubicBezTo>
                <a:close/>
                <a:moveTo>
                  <a:pt x="14694" y="1710"/>
                </a:moveTo>
                <a:cubicBezTo>
                  <a:pt x="14670" y="1710"/>
                  <a:pt x="14649" y="1727"/>
                  <a:pt x="14641" y="1748"/>
                </a:cubicBezTo>
                <a:cubicBezTo>
                  <a:pt x="14636" y="1764"/>
                  <a:pt x="14631" y="1779"/>
                  <a:pt x="14627" y="1792"/>
                </a:cubicBezTo>
                <a:cubicBezTo>
                  <a:pt x="14617" y="1821"/>
                  <a:pt x="14637" y="1852"/>
                  <a:pt x="14663" y="1858"/>
                </a:cubicBezTo>
                <a:cubicBezTo>
                  <a:pt x="14668" y="1860"/>
                  <a:pt x="14672" y="1860"/>
                  <a:pt x="14676" y="1860"/>
                </a:cubicBezTo>
                <a:cubicBezTo>
                  <a:pt x="14700" y="1860"/>
                  <a:pt x="14720" y="1844"/>
                  <a:pt x="14728" y="1822"/>
                </a:cubicBezTo>
                <a:cubicBezTo>
                  <a:pt x="14734" y="1806"/>
                  <a:pt x="14739" y="1791"/>
                  <a:pt x="14744" y="1777"/>
                </a:cubicBezTo>
                <a:cubicBezTo>
                  <a:pt x="14754" y="1749"/>
                  <a:pt x="14734" y="1718"/>
                  <a:pt x="14707" y="1712"/>
                </a:cubicBezTo>
                <a:cubicBezTo>
                  <a:pt x="14703" y="1710"/>
                  <a:pt x="14698" y="1710"/>
                  <a:pt x="14694" y="1710"/>
                </a:cubicBezTo>
                <a:close/>
                <a:moveTo>
                  <a:pt x="11177" y="1778"/>
                </a:moveTo>
                <a:cubicBezTo>
                  <a:pt x="11159" y="1778"/>
                  <a:pt x="11141" y="1789"/>
                  <a:pt x="11141" y="1812"/>
                </a:cubicBezTo>
                <a:lnTo>
                  <a:pt x="11141" y="1828"/>
                </a:lnTo>
                <a:cubicBezTo>
                  <a:pt x="11141" y="1851"/>
                  <a:pt x="11159" y="1863"/>
                  <a:pt x="11177" y="1863"/>
                </a:cubicBezTo>
                <a:cubicBezTo>
                  <a:pt x="11195" y="1863"/>
                  <a:pt x="11213" y="1851"/>
                  <a:pt x="11213" y="1828"/>
                </a:cubicBezTo>
                <a:lnTo>
                  <a:pt x="11213" y="1812"/>
                </a:lnTo>
                <a:cubicBezTo>
                  <a:pt x="11213" y="1789"/>
                  <a:pt x="11195" y="1778"/>
                  <a:pt x="11177" y="1778"/>
                </a:cubicBezTo>
                <a:close/>
                <a:moveTo>
                  <a:pt x="16494" y="1792"/>
                </a:moveTo>
                <a:cubicBezTo>
                  <a:pt x="16451" y="1792"/>
                  <a:pt x="16450" y="1864"/>
                  <a:pt x="16495" y="1864"/>
                </a:cubicBezTo>
                <a:lnTo>
                  <a:pt x="16525" y="1864"/>
                </a:lnTo>
                <a:cubicBezTo>
                  <a:pt x="16571" y="1864"/>
                  <a:pt x="16571" y="1792"/>
                  <a:pt x="16525" y="1792"/>
                </a:cubicBezTo>
                <a:lnTo>
                  <a:pt x="16495" y="1792"/>
                </a:lnTo>
                <a:cubicBezTo>
                  <a:pt x="16494" y="1792"/>
                  <a:pt x="16494" y="1792"/>
                  <a:pt x="16494" y="1792"/>
                </a:cubicBezTo>
                <a:close/>
                <a:moveTo>
                  <a:pt x="11919" y="1786"/>
                </a:moveTo>
                <a:cubicBezTo>
                  <a:pt x="11896" y="1786"/>
                  <a:pt x="11873" y="1792"/>
                  <a:pt x="11852" y="1802"/>
                </a:cubicBezTo>
                <a:cubicBezTo>
                  <a:pt x="11816" y="1819"/>
                  <a:pt x="11838" y="1868"/>
                  <a:pt x="11871" y="1868"/>
                </a:cubicBezTo>
                <a:cubicBezTo>
                  <a:pt x="11876" y="1868"/>
                  <a:pt x="11881" y="1866"/>
                  <a:pt x="11886" y="1864"/>
                </a:cubicBezTo>
                <a:cubicBezTo>
                  <a:pt x="11896" y="1859"/>
                  <a:pt x="11905" y="1857"/>
                  <a:pt x="11915" y="1857"/>
                </a:cubicBezTo>
                <a:cubicBezTo>
                  <a:pt x="11926" y="1857"/>
                  <a:pt x="11937" y="1860"/>
                  <a:pt x="11948" y="1865"/>
                </a:cubicBezTo>
                <a:cubicBezTo>
                  <a:pt x="11951" y="1866"/>
                  <a:pt x="11954" y="1866"/>
                  <a:pt x="11957" y="1866"/>
                </a:cubicBezTo>
                <a:cubicBezTo>
                  <a:pt x="11973" y="1866"/>
                  <a:pt x="11989" y="1853"/>
                  <a:pt x="11993" y="1840"/>
                </a:cubicBezTo>
                <a:cubicBezTo>
                  <a:pt x="11999" y="1819"/>
                  <a:pt x="11987" y="1803"/>
                  <a:pt x="11968" y="1796"/>
                </a:cubicBezTo>
                <a:cubicBezTo>
                  <a:pt x="11952" y="1789"/>
                  <a:pt x="11935" y="1786"/>
                  <a:pt x="11919" y="1786"/>
                </a:cubicBezTo>
                <a:close/>
                <a:moveTo>
                  <a:pt x="21827" y="1806"/>
                </a:moveTo>
                <a:cubicBezTo>
                  <a:pt x="21810" y="1806"/>
                  <a:pt x="21792" y="1817"/>
                  <a:pt x="21792" y="1840"/>
                </a:cubicBezTo>
                <a:lnTo>
                  <a:pt x="21792" y="1855"/>
                </a:lnTo>
                <a:cubicBezTo>
                  <a:pt x="21792" y="1878"/>
                  <a:pt x="21810" y="1890"/>
                  <a:pt x="21827" y="1890"/>
                </a:cubicBezTo>
                <a:cubicBezTo>
                  <a:pt x="21845" y="1890"/>
                  <a:pt x="21863" y="1878"/>
                  <a:pt x="21863" y="1855"/>
                </a:cubicBezTo>
                <a:lnTo>
                  <a:pt x="21863" y="1840"/>
                </a:lnTo>
                <a:cubicBezTo>
                  <a:pt x="21863" y="1817"/>
                  <a:pt x="21845" y="1806"/>
                  <a:pt x="21827" y="1806"/>
                </a:cubicBezTo>
                <a:close/>
                <a:moveTo>
                  <a:pt x="24624" y="1829"/>
                </a:moveTo>
                <a:cubicBezTo>
                  <a:pt x="24579" y="1829"/>
                  <a:pt x="24579" y="1900"/>
                  <a:pt x="24624" y="1900"/>
                </a:cubicBezTo>
                <a:lnTo>
                  <a:pt x="24640" y="1900"/>
                </a:lnTo>
                <a:cubicBezTo>
                  <a:pt x="24686" y="1900"/>
                  <a:pt x="24686" y="1829"/>
                  <a:pt x="24640" y="1829"/>
                </a:cubicBezTo>
                <a:close/>
                <a:moveTo>
                  <a:pt x="20990" y="1770"/>
                </a:moveTo>
                <a:cubicBezTo>
                  <a:pt x="20954" y="1770"/>
                  <a:pt x="20917" y="1809"/>
                  <a:pt x="20940" y="1850"/>
                </a:cubicBezTo>
                <a:cubicBezTo>
                  <a:pt x="20960" y="1886"/>
                  <a:pt x="20991" y="1902"/>
                  <a:pt x="21030" y="1907"/>
                </a:cubicBezTo>
                <a:cubicBezTo>
                  <a:pt x="21032" y="1907"/>
                  <a:pt x="21033" y="1907"/>
                  <a:pt x="21035" y="1907"/>
                </a:cubicBezTo>
                <a:cubicBezTo>
                  <a:pt x="21062" y="1907"/>
                  <a:pt x="21083" y="1879"/>
                  <a:pt x="21083" y="1853"/>
                </a:cubicBezTo>
                <a:cubicBezTo>
                  <a:pt x="21083" y="1823"/>
                  <a:pt x="21061" y="1805"/>
                  <a:pt x="21034" y="1799"/>
                </a:cubicBezTo>
                <a:cubicBezTo>
                  <a:pt x="21033" y="1798"/>
                  <a:pt x="21033" y="1797"/>
                  <a:pt x="21031" y="1796"/>
                </a:cubicBezTo>
                <a:cubicBezTo>
                  <a:pt x="21021" y="1777"/>
                  <a:pt x="21005" y="1770"/>
                  <a:pt x="20990" y="1770"/>
                </a:cubicBezTo>
                <a:close/>
                <a:moveTo>
                  <a:pt x="20595" y="1847"/>
                </a:moveTo>
                <a:cubicBezTo>
                  <a:pt x="20549" y="1847"/>
                  <a:pt x="20549" y="1917"/>
                  <a:pt x="20595" y="1917"/>
                </a:cubicBezTo>
                <a:cubicBezTo>
                  <a:pt x="20595" y="1917"/>
                  <a:pt x="20596" y="1917"/>
                  <a:pt x="20596" y="1917"/>
                </a:cubicBezTo>
                <a:cubicBezTo>
                  <a:pt x="20641" y="1917"/>
                  <a:pt x="20641" y="1847"/>
                  <a:pt x="20595" y="1847"/>
                </a:cubicBezTo>
                <a:close/>
                <a:moveTo>
                  <a:pt x="9691" y="1820"/>
                </a:moveTo>
                <a:cubicBezTo>
                  <a:pt x="9673" y="1820"/>
                  <a:pt x="9654" y="1831"/>
                  <a:pt x="9654" y="1854"/>
                </a:cubicBezTo>
                <a:cubicBezTo>
                  <a:pt x="9652" y="1890"/>
                  <a:pt x="9675" y="1921"/>
                  <a:pt x="9710" y="1932"/>
                </a:cubicBezTo>
                <a:cubicBezTo>
                  <a:pt x="9714" y="1933"/>
                  <a:pt x="9718" y="1934"/>
                  <a:pt x="9722" y="1934"/>
                </a:cubicBezTo>
                <a:cubicBezTo>
                  <a:pt x="9757" y="1934"/>
                  <a:pt x="9769" y="1875"/>
                  <a:pt x="9730" y="1864"/>
                </a:cubicBezTo>
                <a:cubicBezTo>
                  <a:pt x="9723" y="1861"/>
                  <a:pt x="9725" y="1858"/>
                  <a:pt x="9725" y="1854"/>
                </a:cubicBezTo>
                <a:cubicBezTo>
                  <a:pt x="9726" y="1831"/>
                  <a:pt x="9709" y="1820"/>
                  <a:pt x="9691" y="1820"/>
                </a:cubicBezTo>
                <a:close/>
                <a:moveTo>
                  <a:pt x="18130" y="1873"/>
                </a:moveTo>
                <a:cubicBezTo>
                  <a:pt x="18125" y="1873"/>
                  <a:pt x="18120" y="1875"/>
                  <a:pt x="18116" y="1880"/>
                </a:cubicBezTo>
                <a:cubicBezTo>
                  <a:pt x="18103" y="1899"/>
                  <a:pt x="18086" y="1912"/>
                  <a:pt x="18066" y="1918"/>
                </a:cubicBezTo>
                <a:cubicBezTo>
                  <a:pt x="18047" y="1926"/>
                  <a:pt x="18053" y="1954"/>
                  <a:pt x="18070" y="1954"/>
                </a:cubicBezTo>
                <a:cubicBezTo>
                  <a:pt x="18072" y="1954"/>
                  <a:pt x="18073" y="1953"/>
                  <a:pt x="18075" y="1953"/>
                </a:cubicBezTo>
                <a:cubicBezTo>
                  <a:pt x="18105" y="1941"/>
                  <a:pt x="18127" y="1923"/>
                  <a:pt x="18147" y="1899"/>
                </a:cubicBezTo>
                <a:cubicBezTo>
                  <a:pt x="18156" y="1886"/>
                  <a:pt x="18143" y="1873"/>
                  <a:pt x="18130" y="1873"/>
                </a:cubicBezTo>
                <a:close/>
                <a:moveTo>
                  <a:pt x="8337" y="1890"/>
                </a:moveTo>
                <a:cubicBezTo>
                  <a:pt x="8291" y="1890"/>
                  <a:pt x="8291" y="1960"/>
                  <a:pt x="8337" y="1960"/>
                </a:cubicBezTo>
                <a:lnTo>
                  <a:pt x="8367" y="1960"/>
                </a:lnTo>
                <a:cubicBezTo>
                  <a:pt x="8368" y="1960"/>
                  <a:pt x="8369" y="1960"/>
                  <a:pt x="8369" y="1960"/>
                </a:cubicBezTo>
                <a:cubicBezTo>
                  <a:pt x="8413" y="1960"/>
                  <a:pt x="8414" y="1890"/>
                  <a:pt x="8367" y="1890"/>
                </a:cubicBezTo>
                <a:close/>
                <a:moveTo>
                  <a:pt x="2676" y="1906"/>
                </a:moveTo>
                <a:cubicBezTo>
                  <a:pt x="2632" y="1906"/>
                  <a:pt x="2632" y="1976"/>
                  <a:pt x="2677" y="1976"/>
                </a:cubicBezTo>
                <a:cubicBezTo>
                  <a:pt x="2723" y="1976"/>
                  <a:pt x="2723" y="1906"/>
                  <a:pt x="2677" y="1906"/>
                </a:cubicBezTo>
                <a:cubicBezTo>
                  <a:pt x="2677" y="1906"/>
                  <a:pt x="2676" y="1906"/>
                  <a:pt x="2676" y="1906"/>
                </a:cubicBezTo>
                <a:close/>
                <a:moveTo>
                  <a:pt x="15895" y="1896"/>
                </a:moveTo>
                <a:cubicBezTo>
                  <a:pt x="15877" y="1896"/>
                  <a:pt x="15859" y="1908"/>
                  <a:pt x="15859" y="1931"/>
                </a:cubicBezTo>
                <a:lnTo>
                  <a:pt x="15859" y="1946"/>
                </a:lnTo>
                <a:cubicBezTo>
                  <a:pt x="15859" y="1969"/>
                  <a:pt x="15876" y="1980"/>
                  <a:pt x="15894" y="1980"/>
                </a:cubicBezTo>
                <a:cubicBezTo>
                  <a:pt x="15911" y="1980"/>
                  <a:pt x="15929" y="1969"/>
                  <a:pt x="15929" y="1946"/>
                </a:cubicBezTo>
                <a:lnTo>
                  <a:pt x="15929" y="1931"/>
                </a:lnTo>
                <a:cubicBezTo>
                  <a:pt x="15930" y="1908"/>
                  <a:pt x="15912" y="1896"/>
                  <a:pt x="15895" y="1896"/>
                </a:cubicBezTo>
                <a:close/>
                <a:moveTo>
                  <a:pt x="5231" y="1912"/>
                </a:moveTo>
                <a:cubicBezTo>
                  <a:pt x="5185" y="1912"/>
                  <a:pt x="5185" y="1983"/>
                  <a:pt x="5231" y="1983"/>
                </a:cubicBezTo>
                <a:lnTo>
                  <a:pt x="5247" y="1983"/>
                </a:lnTo>
                <a:cubicBezTo>
                  <a:pt x="5293" y="1983"/>
                  <a:pt x="5293" y="1912"/>
                  <a:pt x="5247" y="1912"/>
                </a:cubicBezTo>
                <a:close/>
                <a:moveTo>
                  <a:pt x="8668" y="1921"/>
                </a:moveTo>
                <a:cubicBezTo>
                  <a:pt x="8622" y="1921"/>
                  <a:pt x="8622" y="1991"/>
                  <a:pt x="8668" y="1991"/>
                </a:cubicBezTo>
                <a:lnTo>
                  <a:pt x="8698" y="1991"/>
                </a:lnTo>
                <a:cubicBezTo>
                  <a:pt x="8745" y="1991"/>
                  <a:pt x="8745" y="1921"/>
                  <a:pt x="8698" y="1921"/>
                </a:cubicBezTo>
                <a:close/>
                <a:moveTo>
                  <a:pt x="5441" y="1928"/>
                </a:moveTo>
                <a:cubicBezTo>
                  <a:pt x="5395" y="1928"/>
                  <a:pt x="5395" y="1999"/>
                  <a:pt x="5441" y="1999"/>
                </a:cubicBezTo>
                <a:cubicBezTo>
                  <a:pt x="5488" y="1999"/>
                  <a:pt x="5488" y="1928"/>
                  <a:pt x="5441" y="1928"/>
                </a:cubicBezTo>
                <a:close/>
                <a:moveTo>
                  <a:pt x="7766" y="1933"/>
                </a:moveTo>
                <a:cubicBezTo>
                  <a:pt x="7720" y="1933"/>
                  <a:pt x="7720" y="2004"/>
                  <a:pt x="7766" y="2004"/>
                </a:cubicBezTo>
                <a:cubicBezTo>
                  <a:pt x="7812" y="2004"/>
                  <a:pt x="7812" y="1933"/>
                  <a:pt x="7766" y="1933"/>
                </a:cubicBezTo>
                <a:close/>
                <a:moveTo>
                  <a:pt x="2256" y="1855"/>
                </a:moveTo>
                <a:cubicBezTo>
                  <a:pt x="2210" y="1855"/>
                  <a:pt x="2180" y="1926"/>
                  <a:pt x="2230" y="1955"/>
                </a:cubicBezTo>
                <a:cubicBezTo>
                  <a:pt x="2255" y="1971"/>
                  <a:pt x="2279" y="1985"/>
                  <a:pt x="2304" y="2000"/>
                </a:cubicBezTo>
                <a:cubicBezTo>
                  <a:pt x="2313" y="2005"/>
                  <a:pt x="2322" y="2008"/>
                  <a:pt x="2330" y="2008"/>
                </a:cubicBezTo>
                <a:cubicBezTo>
                  <a:pt x="2377" y="2008"/>
                  <a:pt x="2408" y="1938"/>
                  <a:pt x="2359" y="1908"/>
                </a:cubicBezTo>
                <a:cubicBezTo>
                  <a:pt x="2334" y="1892"/>
                  <a:pt x="2309" y="1877"/>
                  <a:pt x="2284" y="1864"/>
                </a:cubicBezTo>
                <a:cubicBezTo>
                  <a:pt x="2274" y="1858"/>
                  <a:pt x="2265" y="1855"/>
                  <a:pt x="2256" y="1855"/>
                </a:cubicBezTo>
                <a:close/>
                <a:moveTo>
                  <a:pt x="7902" y="1964"/>
                </a:moveTo>
                <a:cubicBezTo>
                  <a:pt x="7856" y="1964"/>
                  <a:pt x="7856" y="2035"/>
                  <a:pt x="7902" y="2035"/>
                </a:cubicBezTo>
                <a:cubicBezTo>
                  <a:pt x="7946" y="2035"/>
                  <a:pt x="7948" y="1964"/>
                  <a:pt x="7902" y="1964"/>
                </a:cubicBezTo>
                <a:close/>
                <a:moveTo>
                  <a:pt x="19202" y="1855"/>
                </a:moveTo>
                <a:cubicBezTo>
                  <a:pt x="19162" y="1855"/>
                  <a:pt x="19124" y="1908"/>
                  <a:pt x="19161" y="1946"/>
                </a:cubicBezTo>
                <a:cubicBezTo>
                  <a:pt x="19186" y="1971"/>
                  <a:pt x="19211" y="1996"/>
                  <a:pt x="19234" y="2022"/>
                </a:cubicBezTo>
                <a:cubicBezTo>
                  <a:pt x="19245" y="2033"/>
                  <a:pt x="19257" y="2037"/>
                  <a:pt x="19269" y="2037"/>
                </a:cubicBezTo>
                <a:cubicBezTo>
                  <a:pt x="19310" y="2037"/>
                  <a:pt x="19347" y="1985"/>
                  <a:pt x="19311" y="1947"/>
                </a:cubicBezTo>
                <a:cubicBezTo>
                  <a:pt x="19285" y="1922"/>
                  <a:pt x="19262" y="1896"/>
                  <a:pt x="19237" y="1871"/>
                </a:cubicBezTo>
                <a:cubicBezTo>
                  <a:pt x="19227" y="1860"/>
                  <a:pt x="19214" y="1855"/>
                  <a:pt x="19202" y="1855"/>
                </a:cubicBezTo>
                <a:close/>
                <a:moveTo>
                  <a:pt x="4844" y="1955"/>
                </a:moveTo>
                <a:cubicBezTo>
                  <a:pt x="4821" y="1955"/>
                  <a:pt x="4797" y="1980"/>
                  <a:pt x="4811" y="2007"/>
                </a:cubicBezTo>
                <a:cubicBezTo>
                  <a:pt x="4816" y="2018"/>
                  <a:pt x="4821" y="2027"/>
                  <a:pt x="4827" y="2038"/>
                </a:cubicBezTo>
                <a:cubicBezTo>
                  <a:pt x="4833" y="2051"/>
                  <a:pt x="4844" y="2056"/>
                  <a:pt x="4854" y="2056"/>
                </a:cubicBezTo>
                <a:cubicBezTo>
                  <a:pt x="4878" y="2056"/>
                  <a:pt x="4902" y="2030"/>
                  <a:pt x="4887" y="2002"/>
                </a:cubicBezTo>
                <a:cubicBezTo>
                  <a:pt x="4882" y="1991"/>
                  <a:pt x="4877" y="1983"/>
                  <a:pt x="4872" y="1973"/>
                </a:cubicBezTo>
                <a:cubicBezTo>
                  <a:pt x="4865" y="1960"/>
                  <a:pt x="4855" y="1955"/>
                  <a:pt x="4844" y="1955"/>
                </a:cubicBezTo>
                <a:close/>
                <a:moveTo>
                  <a:pt x="12349" y="1995"/>
                </a:moveTo>
                <a:cubicBezTo>
                  <a:pt x="12335" y="1995"/>
                  <a:pt x="12323" y="2014"/>
                  <a:pt x="12336" y="2025"/>
                </a:cubicBezTo>
                <a:cubicBezTo>
                  <a:pt x="12342" y="2031"/>
                  <a:pt x="12341" y="2037"/>
                  <a:pt x="12335" y="2043"/>
                </a:cubicBezTo>
                <a:cubicBezTo>
                  <a:pt x="12320" y="2054"/>
                  <a:pt x="12333" y="2071"/>
                  <a:pt x="12348" y="2071"/>
                </a:cubicBezTo>
                <a:cubicBezTo>
                  <a:pt x="12352" y="2071"/>
                  <a:pt x="12356" y="2070"/>
                  <a:pt x="12360" y="2068"/>
                </a:cubicBezTo>
                <a:cubicBezTo>
                  <a:pt x="12381" y="2051"/>
                  <a:pt x="12381" y="2018"/>
                  <a:pt x="12361" y="2000"/>
                </a:cubicBezTo>
                <a:cubicBezTo>
                  <a:pt x="12357" y="1996"/>
                  <a:pt x="12353" y="1995"/>
                  <a:pt x="12349" y="1995"/>
                </a:cubicBezTo>
                <a:close/>
                <a:moveTo>
                  <a:pt x="22953" y="1944"/>
                </a:moveTo>
                <a:cubicBezTo>
                  <a:pt x="22932" y="1944"/>
                  <a:pt x="22911" y="1961"/>
                  <a:pt x="22919" y="1987"/>
                </a:cubicBezTo>
                <a:cubicBezTo>
                  <a:pt x="22924" y="2007"/>
                  <a:pt x="22929" y="2027"/>
                  <a:pt x="22934" y="2048"/>
                </a:cubicBezTo>
                <a:cubicBezTo>
                  <a:pt x="22938" y="2066"/>
                  <a:pt x="22952" y="2074"/>
                  <a:pt x="22966" y="2074"/>
                </a:cubicBezTo>
                <a:cubicBezTo>
                  <a:pt x="22987" y="2074"/>
                  <a:pt x="23009" y="2057"/>
                  <a:pt x="23002" y="2030"/>
                </a:cubicBezTo>
                <a:cubicBezTo>
                  <a:pt x="22997" y="2010"/>
                  <a:pt x="22991" y="1990"/>
                  <a:pt x="22987" y="1969"/>
                </a:cubicBezTo>
                <a:cubicBezTo>
                  <a:pt x="22982" y="1952"/>
                  <a:pt x="22968" y="1944"/>
                  <a:pt x="22953" y="1944"/>
                </a:cubicBezTo>
                <a:close/>
                <a:moveTo>
                  <a:pt x="16028" y="2033"/>
                </a:moveTo>
                <a:cubicBezTo>
                  <a:pt x="16011" y="2033"/>
                  <a:pt x="16000" y="2056"/>
                  <a:pt x="16018" y="2065"/>
                </a:cubicBezTo>
                <a:cubicBezTo>
                  <a:pt x="16028" y="2070"/>
                  <a:pt x="16038" y="2075"/>
                  <a:pt x="16048" y="2081"/>
                </a:cubicBezTo>
                <a:cubicBezTo>
                  <a:pt x="16051" y="2082"/>
                  <a:pt x="16054" y="2083"/>
                  <a:pt x="16057" y="2083"/>
                </a:cubicBezTo>
                <a:cubicBezTo>
                  <a:pt x="16073" y="2083"/>
                  <a:pt x="16083" y="2058"/>
                  <a:pt x="16067" y="2051"/>
                </a:cubicBezTo>
                <a:cubicBezTo>
                  <a:pt x="16057" y="2046"/>
                  <a:pt x="16047" y="2041"/>
                  <a:pt x="16037" y="2035"/>
                </a:cubicBezTo>
                <a:cubicBezTo>
                  <a:pt x="16034" y="2034"/>
                  <a:pt x="16031" y="2033"/>
                  <a:pt x="16028" y="2033"/>
                </a:cubicBezTo>
                <a:close/>
                <a:moveTo>
                  <a:pt x="14873" y="2012"/>
                </a:moveTo>
                <a:cubicBezTo>
                  <a:pt x="14827" y="2012"/>
                  <a:pt x="14827" y="2084"/>
                  <a:pt x="14873" y="2084"/>
                </a:cubicBezTo>
                <a:cubicBezTo>
                  <a:pt x="14918" y="2084"/>
                  <a:pt x="14918" y="2012"/>
                  <a:pt x="14873" y="2012"/>
                </a:cubicBezTo>
                <a:close/>
                <a:moveTo>
                  <a:pt x="4196" y="1936"/>
                </a:moveTo>
                <a:cubicBezTo>
                  <a:pt x="4155" y="1936"/>
                  <a:pt x="4120" y="1990"/>
                  <a:pt x="4156" y="2027"/>
                </a:cubicBezTo>
                <a:cubicBezTo>
                  <a:pt x="4180" y="2052"/>
                  <a:pt x="4205" y="2077"/>
                  <a:pt x="4230" y="2104"/>
                </a:cubicBezTo>
                <a:cubicBezTo>
                  <a:pt x="4241" y="2115"/>
                  <a:pt x="4254" y="2119"/>
                  <a:pt x="4266" y="2119"/>
                </a:cubicBezTo>
                <a:cubicBezTo>
                  <a:pt x="4307" y="2119"/>
                  <a:pt x="4344" y="2066"/>
                  <a:pt x="4306" y="2028"/>
                </a:cubicBezTo>
                <a:cubicBezTo>
                  <a:pt x="4282" y="2004"/>
                  <a:pt x="4257" y="1979"/>
                  <a:pt x="4232" y="1953"/>
                </a:cubicBezTo>
                <a:cubicBezTo>
                  <a:pt x="4220" y="1941"/>
                  <a:pt x="4208" y="1936"/>
                  <a:pt x="4196" y="1936"/>
                </a:cubicBezTo>
                <a:close/>
                <a:moveTo>
                  <a:pt x="15429" y="2012"/>
                </a:moveTo>
                <a:cubicBezTo>
                  <a:pt x="15416" y="2012"/>
                  <a:pt x="15403" y="2019"/>
                  <a:pt x="15397" y="2030"/>
                </a:cubicBezTo>
                <a:cubicBezTo>
                  <a:pt x="15386" y="2048"/>
                  <a:pt x="15394" y="2067"/>
                  <a:pt x="15409" y="2078"/>
                </a:cubicBezTo>
                <a:cubicBezTo>
                  <a:pt x="15429" y="2094"/>
                  <a:pt x="15449" y="2109"/>
                  <a:pt x="15470" y="2122"/>
                </a:cubicBezTo>
                <a:cubicBezTo>
                  <a:pt x="15475" y="2126"/>
                  <a:pt x="15481" y="2128"/>
                  <a:pt x="15486" y="2128"/>
                </a:cubicBezTo>
                <a:cubicBezTo>
                  <a:pt x="15499" y="2128"/>
                  <a:pt x="15512" y="2121"/>
                  <a:pt x="15518" y="2110"/>
                </a:cubicBezTo>
                <a:cubicBezTo>
                  <a:pt x="15529" y="2091"/>
                  <a:pt x="15520" y="2073"/>
                  <a:pt x="15505" y="2062"/>
                </a:cubicBezTo>
                <a:cubicBezTo>
                  <a:pt x="15485" y="2046"/>
                  <a:pt x="15466" y="2031"/>
                  <a:pt x="15445" y="2017"/>
                </a:cubicBezTo>
                <a:cubicBezTo>
                  <a:pt x="15440" y="2013"/>
                  <a:pt x="15435" y="2012"/>
                  <a:pt x="15429" y="2012"/>
                </a:cubicBezTo>
                <a:close/>
                <a:moveTo>
                  <a:pt x="1282" y="1989"/>
                </a:moveTo>
                <a:cubicBezTo>
                  <a:pt x="1241" y="1989"/>
                  <a:pt x="1205" y="2042"/>
                  <a:pt x="1242" y="2079"/>
                </a:cubicBezTo>
                <a:lnTo>
                  <a:pt x="1287" y="2125"/>
                </a:lnTo>
                <a:cubicBezTo>
                  <a:pt x="1298" y="2136"/>
                  <a:pt x="1310" y="2140"/>
                  <a:pt x="1322" y="2140"/>
                </a:cubicBezTo>
                <a:cubicBezTo>
                  <a:pt x="1363" y="2140"/>
                  <a:pt x="1400" y="2087"/>
                  <a:pt x="1362" y="2049"/>
                </a:cubicBezTo>
                <a:lnTo>
                  <a:pt x="1318" y="2005"/>
                </a:lnTo>
                <a:cubicBezTo>
                  <a:pt x="1307" y="1993"/>
                  <a:pt x="1294" y="1989"/>
                  <a:pt x="1282" y="1989"/>
                </a:cubicBezTo>
                <a:close/>
                <a:moveTo>
                  <a:pt x="10619" y="2075"/>
                </a:moveTo>
                <a:cubicBezTo>
                  <a:pt x="10583" y="2075"/>
                  <a:pt x="10573" y="2132"/>
                  <a:pt x="10611" y="2145"/>
                </a:cubicBezTo>
                <a:cubicBezTo>
                  <a:pt x="10627" y="2151"/>
                  <a:pt x="10642" y="2156"/>
                  <a:pt x="10656" y="2161"/>
                </a:cubicBezTo>
                <a:cubicBezTo>
                  <a:pt x="10660" y="2162"/>
                  <a:pt x="10664" y="2163"/>
                  <a:pt x="10667" y="2163"/>
                </a:cubicBezTo>
                <a:cubicBezTo>
                  <a:pt x="10702" y="2163"/>
                  <a:pt x="10715" y="2105"/>
                  <a:pt x="10675" y="2093"/>
                </a:cubicBezTo>
                <a:cubicBezTo>
                  <a:pt x="10660" y="2088"/>
                  <a:pt x="10646" y="2083"/>
                  <a:pt x="10631" y="2077"/>
                </a:cubicBezTo>
                <a:cubicBezTo>
                  <a:pt x="10627" y="2076"/>
                  <a:pt x="10622" y="2075"/>
                  <a:pt x="10619" y="2075"/>
                </a:cubicBezTo>
                <a:close/>
                <a:moveTo>
                  <a:pt x="15065" y="2086"/>
                </a:moveTo>
                <a:cubicBezTo>
                  <a:pt x="15057" y="2086"/>
                  <a:pt x="15049" y="2089"/>
                  <a:pt x="15042" y="2096"/>
                </a:cubicBezTo>
                <a:lnTo>
                  <a:pt x="15026" y="2112"/>
                </a:lnTo>
                <a:cubicBezTo>
                  <a:pt x="15001" y="2138"/>
                  <a:pt x="15025" y="2173"/>
                  <a:pt x="15052" y="2173"/>
                </a:cubicBezTo>
                <a:cubicBezTo>
                  <a:pt x="15060" y="2173"/>
                  <a:pt x="15068" y="2170"/>
                  <a:pt x="15075" y="2162"/>
                </a:cubicBezTo>
                <a:lnTo>
                  <a:pt x="15091" y="2147"/>
                </a:lnTo>
                <a:cubicBezTo>
                  <a:pt x="15117" y="2121"/>
                  <a:pt x="15092" y="2086"/>
                  <a:pt x="15065" y="2086"/>
                </a:cubicBezTo>
                <a:close/>
                <a:moveTo>
                  <a:pt x="21377" y="2056"/>
                </a:moveTo>
                <a:cubicBezTo>
                  <a:pt x="21337" y="2056"/>
                  <a:pt x="21301" y="2109"/>
                  <a:pt x="21338" y="2147"/>
                </a:cubicBezTo>
                <a:cubicBezTo>
                  <a:pt x="21343" y="2153"/>
                  <a:pt x="21348" y="2157"/>
                  <a:pt x="21353" y="2162"/>
                </a:cubicBezTo>
                <a:cubicBezTo>
                  <a:pt x="21364" y="2173"/>
                  <a:pt x="21377" y="2178"/>
                  <a:pt x="21389" y="2178"/>
                </a:cubicBezTo>
                <a:cubicBezTo>
                  <a:pt x="21430" y="2178"/>
                  <a:pt x="21467" y="2125"/>
                  <a:pt x="21429" y="2088"/>
                </a:cubicBezTo>
                <a:lnTo>
                  <a:pt x="21413" y="2072"/>
                </a:lnTo>
                <a:cubicBezTo>
                  <a:pt x="21402" y="2061"/>
                  <a:pt x="21390" y="2056"/>
                  <a:pt x="21377" y="2056"/>
                </a:cubicBezTo>
                <a:close/>
                <a:moveTo>
                  <a:pt x="13309" y="2114"/>
                </a:moveTo>
                <a:cubicBezTo>
                  <a:pt x="13263" y="2114"/>
                  <a:pt x="13263" y="2184"/>
                  <a:pt x="13309" y="2184"/>
                </a:cubicBezTo>
                <a:cubicBezTo>
                  <a:pt x="13355" y="2184"/>
                  <a:pt x="13355" y="2114"/>
                  <a:pt x="13309" y="2114"/>
                </a:cubicBezTo>
                <a:close/>
                <a:moveTo>
                  <a:pt x="23949" y="2084"/>
                </a:moveTo>
                <a:cubicBezTo>
                  <a:pt x="23943" y="2084"/>
                  <a:pt x="23937" y="2086"/>
                  <a:pt x="23931" y="2090"/>
                </a:cubicBezTo>
                <a:cubicBezTo>
                  <a:pt x="23916" y="2100"/>
                  <a:pt x="23900" y="2111"/>
                  <a:pt x="23885" y="2120"/>
                </a:cubicBezTo>
                <a:cubicBezTo>
                  <a:pt x="23855" y="2142"/>
                  <a:pt x="23874" y="2188"/>
                  <a:pt x="23903" y="2188"/>
                </a:cubicBezTo>
                <a:cubicBezTo>
                  <a:pt x="23909" y="2188"/>
                  <a:pt x="23915" y="2187"/>
                  <a:pt x="23921" y="2182"/>
                </a:cubicBezTo>
                <a:cubicBezTo>
                  <a:pt x="23936" y="2172"/>
                  <a:pt x="23951" y="2161"/>
                  <a:pt x="23966" y="2152"/>
                </a:cubicBezTo>
                <a:cubicBezTo>
                  <a:pt x="23997" y="2130"/>
                  <a:pt x="23978" y="2084"/>
                  <a:pt x="23949" y="2084"/>
                </a:cubicBezTo>
                <a:close/>
                <a:moveTo>
                  <a:pt x="11250" y="2122"/>
                </a:moveTo>
                <a:cubicBezTo>
                  <a:pt x="11206" y="2122"/>
                  <a:pt x="11206" y="2194"/>
                  <a:pt x="11250" y="2194"/>
                </a:cubicBezTo>
                <a:cubicBezTo>
                  <a:pt x="11297" y="2194"/>
                  <a:pt x="11297" y="2122"/>
                  <a:pt x="11250" y="2122"/>
                </a:cubicBezTo>
                <a:close/>
                <a:moveTo>
                  <a:pt x="11537" y="2111"/>
                </a:moveTo>
                <a:cubicBezTo>
                  <a:pt x="11505" y="2111"/>
                  <a:pt x="11483" y="2159"/>
                  <a:pt x="11519" y="2177"/>
                </a:cubicBezTo>
                <a:cubicBezTo>
                  <a:pt x="11529" y="2182"/>
                  <a:pt x="11538" y="2187"/>
                  <a:pt x="11549" y="2193"/>
                </a:cubicBezTo>
                <a:cubicBezTo>
                  <a:pt x="11554" y="2195"/>
                  <a:pt x="11559" y="2196"/>
                  <a:pt x="11564" y="2196"/>
                </a:cubicBezTo>
                <a:cubicBezTo>
                  <a:pt x="11597" y="2196"/>
                  <a:pt x="11620" y="2148"/>
                  <a:pt x="11585" y="2131"/>
                </a:cubicBezTo>
                <a:cubicBezTo>
                  <a:pt x="11574" y="2126"/>
                  <a:pt x="11565" y="2120"/>
                  <a:pt x="11554" y="2115"/>
                </a:cubicBezTo>
                <a:cubicBezTo>
                  <a:pt x="11548" y="2112"/>
                  <a:pt x="11543" y="2111"/>
                  <a:pt x="11537" y="2111"/>
                </a:cubicBezTo>
                <a:close/>
                <a:moveTo>
                  <a:pt x="12684" y="2113"/>
                </a:moveTo>
                <a:cubicBezTo>
                  <a:pt x="12679" y="2113"/>
                  <a:pt x="12674" y="2113"/>
                  <a:pt x="12669" y="2114"/>
                </a:cubicBezTo>
                <a:cubicBezTo>
                  <a:pt x="12628" y="2122"/>
                  <a:pt x="12640" y="2182"/>
                  <a:pt x="12678" y="2183"/>
                </a:cubicBezTo>
                <a:cubicBezTo>
                  <a:pt x="12684" y="2193"/>
                  <a:pt x="12696" y="2198"/>
                  <a:pt x="12708" y="2198"/>
                </a:cubicBezTo>
                <a:cubicBezTo>
                  <a:pt x="12714" y="2198"/>
                  <a:pt x="12721" y="2196"/>
                  <a:pt x="12725" y="2194"/>
                </a:cubicBezTo>
                <a:cubicBezTo>
                  <a:pt x="12743" y="2183"/>
                  <a:pt x="12746" y="2162"/>
                  <a:pt x="12738" y="2145"/>
                </a:cubicBezTo>
                <a:cubicBezTo>
                  <a:pt x="12729" y="2122"/>
                  <a:pt x="12707" y="2113"/>
                  <a:pt x="12684" y="2113"/>
                </a:cubicBezTo>
                <a:close/>
                <a:moveTo>
                  <a:pt x="1791" y="2113"/>
                </a:moveTo>
                <a:cubicBezTo>
                  <a:pt x="1773" y="2113"/>
                  <a:pt x="1755" y="2125"/>
                  <a:pt x="1755" y="2148"/>
                </a:cubicBezTo>
                <a:lnTo>
                  <a:pt x="1755" y="2178"/>
                </a:lnTo>
                <a:cubicBezTo>
                  <a:pt x="1754" y="2201"/>
                  <a:pt x="1772" y="2213"/>
                  <a:pt x="1790" y="2213"/>
                </a:cubicBezTo>
                <a:cubicBezTo>
                  <a:pt x="1808" y="2213"/>
                  <a:pt x="1826" y="2201"/>
                  <a:pt x="1826" y="2178"/>
                </a:cubicBezTo>
                <a:lnTo>
                  <a:pt x="1826" y="2148"/>
                </a:lnTo>
                <a:cubicBezTo>
                  <a:pt x="1826" y="2125"/>
                  <a:pt x="1808" y="2113"/>
                  <a:pt x="1791" y="2113"/>
                </a:cubicBezTo>
                <a:close/>
                <a:moveTo>
                  <a:pt x="15337" y="2120"/>
                </a:moveTo>
                <a:cubicBezTo>
                  <a:pt x="15320" y="2120"/>
                  <a:pt x="15301" y="2131"/>
                  <a:pt x="15301" y="2154"/>
                </a:cubicBezTo>
                <a:lnTo>
                  <a:pt x="15301" y="2184"/>
                </a:lnTo>
                <a:cubicBezTo>
                  <a:pt x="15301" y="2207"/>
                  <a:pt x="15319" y="2219"/>
                  <a:pt x="15337" y="2219"/>
                </a:cubicBezTo>
                <a:cubicBezTo>
                  <a:pt x="15355" y="2219"/>
                  <a:pt x="15373" y="2207"/>
                  <a:pt x="15373" y="2184"/>
                </a:cubicBezTo>
                <a:lnTo>
                  <a:pt x="15373" y="2154"/>
                </a:lnTo>
                <a:cubicBezTo>
                  <a:pt x="15373" y="2131"/>
                  <a:pt x="15355" y="2120"/>
                  <a:pt x="15337" y="2120"/>
                </a:cubicBezTo>
                <a:close/>
                <a:moveTo>
                  <a:pt x="18761" y="2173"/>
                </a:moveTo>
                <a:cubicBezTo>
                  <a:pt x="18715" y="2173"/>
                  <a:pt x="18715" y="2243"/>
                  <a:pt x="18761" y="2243"/>
                </a:cubicBezTo>
                <a:lnTo>
                  <a:pt x="18776" y="2243"/>
                </a:lnTo>
                <a:cubicBezTo>
                  <a:pt x="18822" y="2243"/>
                  <a:pt x="18822" y="2173"/>
                  <a:pt x="18776" y="2173"/>
                </a:cubicBezTo>
                <a:close/>
                <a:moveTo>
                  <a:pt x="8156" y="2175"/>
                </a:moveTo>
                <a:cubicBezTo>
                  <a:pt x="8111" y="2175"/>
                  <a:pt x="8111" y="2246"/>
                  <a:pt x="8156" y="2246"/>
                </a:cubicBezTo>
                <a:cubicBezTo>
                  <a:pt x="8202" y="2246"/>
                  <a:pt x="8202" y="2175"/>
                  <a:pt x="8156" y="2175"/>
                </a:cubicBezTo>
                <a:close/>
                <a:moveTo>
                  <a:pt x="9147" y="2178"/>
                </a:moveTo>
                <a:cubicBezTo>
                  <a:pt x="9102" y="2178"/>
                  <a:pt x="9102" y="2248"/>
                  <a:pt x="9147" y="2248"/>
                </a:cubicBezTo>
                <a:cubicBezTo>
                  <a:pt x="9193" y="2248"/>
                  <a:pt x="9193" y="2178"/>
                  <a:pt x="9147" y="2178"/>
                </a:cubicBezTo>
                <a:close/>
                <a:moveTo>
                  <a:pt x="6403" y="2185"/>
                </a:moveTo>
                <a:cubicBezTo>
                  <a:pt x="6357" y="2185"/>
                  <a:pt x="6357" y="2257"/>
                  <a:pt x="6403" y="2257"/>
                </a:cubicBezTo>
                <a:cubicBezTo>
                  <a:pt x="6448" y="2257"/>
                  <a:pt x="6448" y="2185"/>
                  <a:pt x="6403" y="2185"/>
                </a:cubicBezTo>
                <a:close/>
                <a:moveTo>
                  <a:pt x="22533" y="2199"/>
                </a:moveTo>
                <a:cubicBezTo>
                  <a:pt x="22515" y="2199"/>
                  <a:pt x="22497" y="2210"/>
                  <a:pt x="22497" y="2232"/>
                </a:cubicBezTo>
                <a:lnTo>
                  <a:pt x="22497" y="2248"/>
                </a:lnTo>
                <a:cubicBezTo>
                  <a:pt x="22497" y="2271"/>
                  <a:pt x="22515" y="2283"/>
                  <a:pt x="22533" y="2283"/>
                </a:cubicBezTo>
                <a:cubicBezTo>
                  <a:pt x="22551" y="2283"/>
                  <a:pt x="22569" y="2271"/>
                  <a:pt x="22569" y="2248"/>
                </a:cubicBezTo>
                <a:lnTo>
                  <a:pt x="22569" y="2232"/>
                </a:lnTo>
                <a:cubicBezTo>
                  <a:pt x="22569" y="2210"/>
                  <a:pt x="22551" y="2199"/>
                  <a:pt x="22533" y="2199"/>
                </a:cubicBezTo>
                <a:close/>
                <a:moveTo>
                  <a:pt x="360" y="2193"/>
                </a:moveTo>
                <a:cubicBezTo>
                  <a:pt x="326" y="2193"/>
                  <a:pt x="316" y="2252"/>
                  <a:pt x="353" y="2264"/>
                </a:cubicBezTo>
                <a:cubicBezTo>
                  <a:pt x="369" y="2271"/>
                  <a:pt x="383" y="2276"/>
                  <a:pt x="397" y="2282"/>
                </a:cubicBezTo>
                <a:cubicBezTo>
                  <a:pt x="402" y="2283"/>
                  <a:pt x="407" y="2284"/>
                  <a:pt x="411" y="2284"/>
                </a:cubicBezTo>
                <a:cubicBezTo>
                  <a:pt x="445" y="2284"/>
                  <a:pt x="456" y="2228"/>
                  <a:pt x="417" y="2214"/>
                </a:cubicBezTo>
                <a:cubicBezTo>
                  <a:pt x="403" y="2208"/>
                  <a:pt x="387" y="2203"/>
                  <a:pt x="372" y="2196"/>
                </a:cubicBezTo>
                <a:cubicBezTo>
                  <a:pt x="368" y="2194"/>
                  <a:pt x="364" y="2193"/>
                  <a:pt x="360" y="2193"/>
                </a:cubicBezTo>
                <a:close/>
                <a:moveTo>
                  <a:pt x="23600" y="2216"/>
                </a:moveTo>
                <a:cubicBezTo>
                  <a:pt x="23573" y="2216"/>
                  <a:pt x="23549" y="2251"/>
                  <a:pt x="23574" y="2276"/>
                </a:cubicBezTo>
                <a:lnTo>
                  <a:pt x="23590" y="2292"/>
                </a:lnTo>
                <a:cubicBezTo>
                  <a:pt x="23597" y="2299"/>
                  <a:pt x="23606" y="2303"/>
                  <a:pt x="23614" y="2303"/>
                </a:cubicBezTo>
                <a:cubicBezTo>
                  <a:pt x="23641" y="2303"/>
                  <a:pt x="23665" y="2266"/>
                  <a:pt x="23639" y="2242"/>
                </a:cubicBezTo>
                <a:lnTo>
                  <a:pt x="23624" y="2226"/>
                </a:lnTo>
                <a:cubicBezTo>
                  <a:pt x="23616" y="2219"/>
                  <a:pt x="23608" y="2216"/>
                  <a:pt x="23600" y="2216"/>
                </a:cubicBezTo>
                <a:close/>
                <a:moveTo>
                  <a:pt x="8367" y="2236"/>
                </a:moveTo>
                <a:cubicBezTo>
                  <a:pt x="8321" y="2236"/>
                  <a:pt x="8321" y="2306"/>
                  <a:pt x="8367" y="2306"/>
                </a:cubicBezTo>
                <a:cubicBezTo>
                  <a:pt x="8412" y="2306"/>
                  <a:pt x="8412" y="2236"/>
                  <a:pt x="8367" y="2236"/>
                </a:cubicBezTo>
                <a:close/>
                <a:moveTo>
                  <a:pt x="46" y="2243"/>
                </a:moveTo>
                <a:cubicBezTo>
                  <a:pt x="0" y="2243"/>
                  <a:pt x="0" y="2314"/>
                  <a:pt x="46" y="2314"/>
                </a:cubicBezTo>
                <a:lnTo>
                  <a:pt x="62" y="2314"/>
                </a:lnTo>
                <a:cubicBezTo>
                  <a:pt x="108" y="2314"/>
                  <a:pt x="108" y="2243"/>
                  <a:pt x="62" y="2243"/>
                </a:cubicBezTo>
                <a:close/>
                <a:moveTo>
                  <a:pt x="15786" y="2226"/>
                </a:moveTo>
                <a:cubicBezTo>
                  <a:pt x="15759" y="2226"/>
                  <a:pt x="15735" y="2261"/>
                  <a:pt x="15760" y="2287"/>
                </a:cubicBezTo>
                <a:cubicBezTo>
                  <a:pt x="15771" y="2297"/>
                  <a:pt x="15781" y="2306"/>
                  <a:pt x="15792" y="2315"/>
                </a:cubicBezTo>
                <a:cubicBezTo>
                  <a:pt x="15799" y="2322"/>
                  <a:pt x="15807" y="2325"/>
                  <a:pt x="15815" y="2325"/>
                </a:cubicBezTo>
                <a:cubicBezTo>
                  <a:pt x="15843" y="2325"/>
                  <a:pt x="15868" y="2290"/>
                  <a:pt x="15842" y="2266"/>
                </a:cubicBezTo>
                <a:cubicBezTo>
                  <a:pt x="15832" y="2255"/>
                  <a:pt x="15821" y="2246"/>
                  <a:pt x="15811" y="2237"/>
                </a:cubicBezTo>
                <a:cubicBezTo>
                  <a:pt x="15803" y="2229"/>
                  <a:pt x="15794" y="2226"/>
                  <a:pt x="15786" y="2226"/>
                </a:cubicBezTo>
                <a:close/>
                <a:moveTo>
                  <a:pt x="3757" y="2284"/>
                </a:moveTo>
                <a:cubicBezTo>
                  <a:pt x="3712" y="2284"/>
                  <a:pt x="3712" y="2355"/>
                  <a:pt x="3758" y="2355"/>
                </a:cubicBezTo>
                <a:cubicBezTo>
                  <a:pt x="3803" y="2355"/>
                  <a:pt x="3803" y="2284"/>
                  <a:pt x="3758" y="2284"/>
                </a:cubicBezTo>
                <a:cubicBezTo>
                  <a:pt x="3758" y="2284"/>
                  <a:pt x="3757" y="2284"/>
                  <a:pt x="3757" y="2284"/>
                </a:cubicBezTo>
                <a:close/>
                <a:moveTo>
                  <a:pt x="5833" y="2275"/>
                </a:moveTo>
                <a:cubicBezTo>
                  <a:pt x="5823" y="2275"/>
                  <a:pt x="5814" y="2278"/>
                  <a:pt x="5807" y="2285"/>
                </a:cubicBezTo>
                <a:cubicBezTo>
                  <a:pt x="5802" y="2290"/>
                  <a:pt x="5796" y="2291"/>
                  <a:pt x="5790" y="2291"/>
                </a:cubicBezTo>
                <a:cubicBezTo>
                  <a:pt x="5787" y="2291"/>
                  <a:pt x="5784" y="2291"/>
                  <a:pt x="5781" y="2290"/>
                </a:cubicBezTo>
                <a:cubicBezTo>
                  <a:pt x="5778" y="2289"/>
                  <a:pt x="5775" y="2289"/>
                  <a:pt x="5772" y="2289"/>
                </a:cubicBezTo>
                <a:cubicBezTo>
                  <a:pt x="5734" y="2289"/>
                  <a:pt x="5720" y="2350"/>
                  <a:pt x="5761" y="2358"/>
                </a:cubicBezTo>
                <a:cubicBezTo>
                  <a:pt x="5770" y="2360"/>
                  <a:pt x="5778" y="2361"/>
                  <a:pt x="5786" y="2361"/>
                </a:cubicBezTo>
                <a:cubicBezTo>
                  <a:pt x="5812" y="2361"/>
                  <a:pt x="5836" y="2352"/>
                  <a:pt x="5856" y="2335"/>
                </a:cubicBezTo>
                <a:cubicBezTo>
                  <a:pt x="5871" y="2324"/>
                  <a:pt x="5870" y="2297"/>
                  <a:pt x="5856" y="2285"/>
                </a:cubicBezTo>
                <a:cubicBezTo>
                  <a:pt x="5850" y="2278"/>
                  <a:pt x="5841" y="2275"/>
                  <a:pt x="5833" y="2275"/>
                </a:cubicBezTo>
                <a:close/>
                <a:moveTo>
                  <a:pt x="7092" y="2248"/>
                </a:moveTo>
                <a:cubicBezTo>
                  <a:pt x="7084" y="2248"/>
                  <a:pt x="7076" y="2251"/>
                  <a:pt x="7068" y="2259"/>
                </a:cubicBezTo>
                <a:lnTo>
                  <a:pt x="7023" y="2304"/>
                </a:lnTo>
                <a:cubicBezTo>
                  <a:pt x="6998" y="2328"/>
                  <a:pt x="7022" y="2364"/>
                  <a:pt x="7049" y="2364"/>
                </a:cubicBezTo>
                <a:cubicBezTo>
                  <a:pt x="7057" y="2364"/>
                  <a:pt x="7066" y="2361"/>
                  <a:pt x="7074" y="2353"/>
                </a:cubicBezTo>
                <a:lnTo>
                  <a:pt x="7118" y="2309"/>
                </a:lnTo>
                <a:cubicBezTo>
                  <a:pt x="7143" y="2284"/>
                  <a:pt x="7118" y="2248"/>
                  <a:pt x="7092" y="2248"/>
                </a:cubicBezTo>
                <a:close/>
                <a:moveTo>
                  <a:pt x="11490" y="2305"/>
                </a:moveTo>
                <a:cubicBezTo>
                  <a:pt x="11445" y="2305"/>
                  <a:pt x="11446" y="2375"/>
                  <a:pt x="11491" y="2375"/>
                </a:cubicBezTo>
                <a:cubicBezTo>
                  <a:pt x="11537" y="2375"/>
                  <a:pt x="11537" y="2305"/>
                  <a:pt x="11491" y="2305"/>
                </a:cubicBezTo>
                <a:cubicBezTo>
                  <a:pt x="11491" y="2305"/>
                  <a:pt x="11491" y="2305"/>
                  <a:pt x="11490" y="2305"/>
                </a:cubicBezTo>
                <a:close/>
                <a:moveTo>
                  <a:pt x="14043" y="2311"/>
                </a:moveTo>
                <a:cubicBezTo>
                  <a:pt x="13999" y="2311"/>
                  <a:pt x="14000" y="2382"/>
                  <a:pt x="14044" y="2382"/>
                </a:cubicBezTo>
                <a:lnTo>
                  <a:pt x="14060" y="2382"/>
                </a:lnTo>
                <a:cubicBezTo>
                  <a:pt x="14106" y="2382"/>
                  <a:pt x="14106" y="2311"/>
                  <a:pt x="14060" y="2311"/>
                </a:cubicBezTo>
                <a:lnTo>
                  <a:pt x="14044" y="2311"/>
                </a:lnTo>
                <a:cubicBezTo>
                  <a:pt x="14044" y="2311"/>
                  <a:pt x="14044" y="2311"/>
                  <a:pt x="14043" y="2311"/>
                </a:cubicBezTo>
                <a:close/>
                <a:moveTo>
                  <a:pt x="14931" y="2297"/>
                </a:moveTo>
                <a:cubicBezTo>
                  <a:pt x="14904" y="2297"/>
                  <a:pt x="14880" y="2333"/>
                  <a:pt x="14905" y="2357"/>
                </a:cubicBezTo>
                <a:lnTo>
                  <a:pt x="14921" y="2373"/>
                </a:lnTo>
                <a:cubicBezTo>
                  <a:pt x="14929" y="2380"/>
                  <a:pt x="14937" y="2383"/>
                  <a:pt x="14945" y="2383"/>
                </a:cubicBezTo>
                <a:cubicBezTo>
                  <a:pt x="14972" y="2383"/>
                  <a:pt x="14996" y="2348"/>
                  <a:pt x="14970" y="2323"/>
                </a:cubicBezTo>
                <a:lnTo>
                  <a:pt x="14955" y="2308"/>
                </a:lnTo>
                <a:cubicBezTo>
                  <a:pt x="14947" y="2300"/>
                  <a:pt x="14939" y="2297"/>
                  <a:pt x="14931" y="2297"/>
                </a:cubicBezTo>
                <a:close/>
                <a:moveTo>
                  <a:pt x="14254" y="2327"/>
                </a:moveTo>
                <a:cubicBezTo>
                  <a:pt x="14210" y="2327"/>
                  <a:pt x="14209" y="2398"/>
                  <a:pt x="14254" y="2398"/>
                </a:cubicBezTo>
                <a:cubicBezTo>
                  <a:pt x="14300" y="2398"/>
                  <a:pt x="14300" y="2327"/>
                  <a:pt x="14254" y="2327"/>
                </a:cubicBezTo>
                <a:close/>
                <a:moveTo>
                  <a:pt x="11071" y="2254"/>
                </a:moveTo>
                <a:cubicBezTo>
                  <a:pt x="11024" y="2254"/>
                  <a:pt x="10994" y="2324"/>
                  <a:pt x="11044" y="2355"/>
                </a:cubicBezTo>
                <a:cubicBezTo>
                  <a:pt x="11068" y="2371"/>
                  <a:pt x="11093" y="2384"/>
                  <a:pt x="11118" y="2399"/>
                </a:cubicBezTo>
                <a:cubicBezTo>
                  <a:pt x="11128" y="2405"/>
                  <a:pt x="11137" y="2407"/>
                  <a:pt x="11145" y="2407"/>
                </a:cubicBezTo>
                <a:cubicBezTo>
                  <a:pt x="11191" y="2407"/>
                  <a:pt x="11221" y="2337"/>
                  <a:pt x="11173" y="2308"/>
                </a:cubicBezTo>
                <a:cubicBezTo>
                  <a:pt x="11148" y="2292"/>
                  <a:pt x="11124" y="2277"/>
                  <a:pt x="11099" y="2263"/>
                </a:cubicBezTo>
                <a:cubicBezTo>
                  <a:pt x="11089" y="2257"/>
                  <a:pt x="11079" y="2254"/>
                  <a:pt x="11071" y="2254"/>
                </a:cubicBezTo>
                <a:close/>
                <a:moveTo>
                  <a:pt x="16567" y="2285"/>
                </a:moveTo>
                <a:cubicBezTo>
                  <a:pt x="16561" y="2285"/>
                  <a:pt x="16556" y="2287"/>
                  <a:pt x="16550" y="2290"/>
                </a:cubicBezTo>
                <a:cubicBezTo>
                  <a:pt x="16534" y="2299"/>
                  <a:pt x="16525" y="2324"/>
                  <a:pt x="16537" y="2339"/>
                </a:cubicBezTo>
                <a:cubicBezTo>
                  <a:pt x="16552" y="2358"/>
                  <a:pt x="16567" y="2379"/>
                  <a:pt x="16582" y="2399"/>
                </a:cubicBezTo>
                <a:cubicBezTo>
                  <a:pt x="16590" y="2410"/>
                  <a:pt x="16601" y="2417"/>
                  <a:pt x="16613" y="2417"/>
                </a:cubicBezTo>
                <a:cubicBezTo>
                  <a:pt x="16619" y="2417"/>
                  <a:pt x="16624" y="2416"/>
                  <a:pt x="16630" y="2413"/>
                </a:cubicBezTo>
                <a:cubicBezTo>
                  <a:pt x="16646" y="2404"/>
                  <a:pt x="16655" y="2381"/>
                  <a:pt x="16643" y="2363"/>
                </a:cubicBezTo>
                <a:cubicBezTo>
                  <a:pt x="16628" y="2345"/>
                  <a:pt x="16613" y="2324"/>
                  <a:pt x="16598" y="2304"/>
                </a:cubicBezTo>
                <a:cubicBezTo>
                  <a:pt x="16590" y="2293"/>
                  <a:pt x="16579" y="2285"/>
                  <a:pt x="16567" y="2285"/>
                </a:cubicBezTo>
                <a:close/>
                <a:moveTo>
                  <a:pt x="17913" y="2286"/>
                </a:moveTo>
                <a:cubicBezTo>
                  <a:pt x="17897" y="2286"/>
                  <a:pt x="17881" y="2293"/>
                  <a:pt x="17870" y="2311"/>
                </a:cubicBezTo>
                <a:cubicBezTo>
                  <a:pt x="17861" y="2327"/>
                  <a:pt x="17851" y="2342"/>
                  <a:pt x="17843" y="2357"/>
                </a:cubicBezTo>
                <a:cubicBezTo>
                  <a:pt x="17818" y="2398"/>
                  <a:pt x="17855" y="2437"/>
                  <a:pt x="17892" y="2437"/>
                </a:cubicBezTo>
                <a:cubicBezTo>
                  <a:pt x="17908" y="2437"/>
                  <a:pt x="17923" y="2430"/>
                  <a:pt x="17934" y="2413"/>
                </a:cubicBezTo>
                <a:cubicBezTo>
                  <a:pt x="17944" y="2397"/>
                  <a:pt x="17953" y="2381"/>
                  <a:pt x="17961" y="2367"/>
                </a:cubicBezTo>
                <a:cubicBezTo>
                  <a:pt x="17987" y="2324"/>
                  <a:pt x="17950" y="2286"/>
                  <a:pt x="17913" y="2286"/>
                </a:cubicBezTo>
                <a:close/>
                <a:moveTo>
                  <a:pt x="2948" y="2308"/>
                </a:moveTo>
                <a:cubicBezTo>
                  <a:pt x="2930" y="2308"/>
                  <a:pt x="2910" y="2318"/>
                  <a:pt x="2901" y="2335"/>
                </a:cubicBezTo>
                <a:cubicBezTo>
                  <a:pt x="2896" y="2346"/>
                  <a:pt x="2891" y="2355"/>
                  <a:pt x="2885" y="2365"/>
                </a:cubicBezTo>
                <a:cubicBezTo>
                  <a:pt x="2874" y="2392"/>
                  <a:pt x="2880" y="2423"/>
                  <a:pt x="2905" y="2439"/>
                </a:cubicBezTo>
                <a:cubicBezTo>
                  <a:pt x="2913" y="2443"/>
                  <a:pt x="2922" y="2446"/>
                  <a:pt x="2931" y="2446"/>
                </a:cubicBezTo>
                <a:cubicBezTo>
                  <a:pt x="2950" y="2446"/>
                  <a:pt x="2969" y="2436"/>
                  <a:pt x="2979" y="2419"/>
                </a:cubicBezTo>
                <a:cubicBezTo>
                  <a:pt x="2984" y="2408"/>
                  <a:pt x="2989" y="2399"/>
                  <a:pt x="2994" y="2389"/>
                </a:cubicBezTo>
                <a:cubicBezTo>
                  <a:pt x="3007" y="2362"/>
                  <a:pt x="3001" y="2331"/>
                  <a:pt x="2974" y="2315"/>
                </a:cubicBezTo>
                <a:cubicBezTo>
                  <a:pt x="2967" y="2310"/>
                  <a:pt x="2958" y="2308"/>
                  <a:pt x="2948" y="2308"/>
                </a:cubicBezTo>
                <a:close/>
                <a:moveTo>
                  <a:pt x="13658" y="2354"/>
                </a:moveTo>
                <a:cubicBezTo>
                  <a:pt x="13635" y="2354"/>
                  <a:pt x="13610" y="2379"/>
                  <a:pt x="13624" y="2407"/>
                </a:cubicBezTo>
                <a:cubicBezTo>
                  <a:pt x="13629" y="2418"/>
                  <a:pt x="13635" y="2426"/>
                  <a:pt x="13640" y="2437"/>
                </a:cubicBezTo>
                <a:cubicBezTo>
                  <a:pt x="13646" y="2450"/>
                  <a:pt x="13657" y="2455"/>
                  <a:pt x="13667" y="2455"/>
                </a:cubicBezTo>
                <a:cubicBezTo>
                  <a:pt x="13691" y="2455"/>
                  <a:pt x="13715" y="2429"/>
                  <a:pt x="13702" y="2402"/>
                </a:cubicBezTo>
                <a:cubicBezTo>
                  <a:pt x="13697" y="2392"/>
                  <a:pt x="13691" y="2382"/>
                  <a:pt x="13686" y="2372"/>
                </a:cubicBezTo>
                <a:cubicBezTo>
                  <a:pt x="13680" y="2359"/>
                  <a:pt x="13669" y="2354"/>
                  <a:pt x="13658" y="2354"/>
                </a:cubicBezTo>
                <a:close/>
                <a:moveTo>
                  <a:pt x="19497" y="2358"/>
                </a:moveTo>
                <a:cubicBezTo>
                  <a:pt x="19488" y="2358"/>
                  <a:pt x="19479" y="2364"/>
                  <a:pt x="19479" y="2376"/>
                </a:cubicBezTo>
                <a:lnTo>
                  <a:pt x="19479" y="2450"/>
                </a:lnTo>
                <a:cubicBezTo>
                  <a:pt x="19479" y="2461"/>
                  <a:pt x="19488" y="2467"/>
                  <a:pt x="19497" y="2467"/>
                </a:cubicBezTo>
                <a:cubicBezTo>
                  <a:pt x="19506" y="2467"/>
                  <a:pt x="19515" y="2461"/>
                  <a:pt x="19515" y="2450"/>
                </a:cubicBezTo>
                <a:lnTo>
                  <a:pt x="19515" y="2376"/>
                </a:lnTo>
                <a:cubicBezTo>
                  <a:pt x="19515" y="2364"/>
                  <a:pt x="19506" y="2358"/>
                  <a:pt x="19497" y="2358"/>
                </a:cubicBezTo>
                <a:close/>
                <a:moveTo>
                  <a:pt x="4463" y="2436"/>
                </a:moveTo>
                <a:cubicBezTo>
                  <a:pt x="4418" y="2436"/>
                  <a:pt x="4418" y="2507"/>
                  <a:pt x="4463" y="2507"/>
                </a:cubicBezTo>
                <a:lnTo>
                  <a:pt x="4479" y="2507"/>
                </a:lnTo>
                <a:cubicBezTo>
                  <a:pt x="4525" y="2507"/>
                  <a:pt x="4525" y="2436"/>
                  <a:pt x="4479" y="2436"/>
                </a:cubicBezTo>
                <a:close/>
                <a:moveTo>
                  <a:pt x="13010" y="2335"/>
                </a:moveTo>
                <a:cubicBezTo>
                  <a:pt x="12969" y="2335"/>
                  <a:pt x="12932" y="2388"/>
                  <a:pt x="12970" y="2425"/>
                </a:cubicBezTo>
                <a:cubicBezTo>
                  <a:pt x="12995" y="2450"/>
                  <a:pt x="13020" y="2475"/>
                  <a:pt x="13044" y="2502"/>
                </a:cubicBezTo>
                <a:cubicBezTo>
                  <a:pt x="13055" y="2513"/>
                  <a:pt x="13068" y="2517"/>
                  <a:pt x="13080" y="2517"/>
                </a:cubicBezTo>
                <a:cubicBezTo>
                  <a:pt x="13121" y="2517"/>
                  <a:pt x="13158" y="2464"/>
                  <a:pt x="13120" y="2426"/>
                </a:cubicBezTo>
                <a:cubicBezTo>
                  <a:pt x="13095" y="2402"/>
                  <a:pt x="13072" y="2377"/>
                  <a:pt x="13046" y="2351"/>
                </a:cubicBezTo>
                <a:cubicBezTo>
                  <a:pt x="13035" y="2340"/>
                  <a:pt x="13022" y="2335"/>
                  <a:pt x="13010" y="2335"/>
                </a:cubicBezTo>
                <a:close/>
                <a:moveTo>
                  <a:pt x="10096" y="2388"/>
                </a:moveTo>
                <a:cubicBezTo>
                  <a:pt x="10055" y="2388"/>
                  <a:pt x="10018" y="2440"/>
                  <a:pt x="10056" y="2478"/>
                </a:cubicBezTo>
                <a:lnTo>
                  <a:pt x="10101" y="2523"/>
                </a:lnTo>
                <a:cubicBezTo>
                  <a:pt x="10112" y="2534"/>
                  <a:pt x="10125" y="2538"/>
                  <a:pt x="10137" y="2538"/>
                </a:cubicBezTo>
                <a:cubicBezTo>
                  <a:pt x="10177" y="2538"/>
                  <a:pt x="10214" y="2485"/>
                  <a:pt x="10177" y="2447"/>
                </a:cubicBezTo>
                <a:lnTo>
                  <a:pt x="10133" y="2403"/>
                </a:lnTo>
                <a:cubicBezTo>
                  <a:pt x="10121" y="2392"/>
                  <a:pt x="10109" y="2388"/>
                  <a:pt x="10096" y="2388"/>
                </a:cubicBezTo>
                <a:close/>
                <a:moveTo>
                  <a:pt x="19062" y="2459"/>
                </a:moveTo>
                <a:cubicBezTo>
                  <a:pt x="19044" y="2459"/>
                  <a:pt x="19027" y="2470"/>
                  <a:pt x="19027" y="2493"/>
                </a:cubicBezTo>
                <a:lnTo>
                  <a:pt x="19027" y="2509"/>
                </a:lnTo>
                <a:cubicBezTo>
                  <a:pt x="19026" y="2532"/>
                  <a:pt x="19043" y="2544"/>
                  <a:pt x="19061" y="2544"/>
                </a:cubicBezTo>
                <a:cubicBezTo>
                  <a:pt x="19079" y="2544"/>
                  <a:pt x="19097" y="2532"/>
                  <a:pt x="19097" y="2509"/>
                </a:cubicBezTo>
                <a:lnTo>
                  <a:pt x="19097" y="2493"/>
                </a:lnTo>
                <a:cubicBezTo>
                  <a:pt x="19097" y="2470"/>
                  <a:pt x="19079" y="2459"/>
                  <a:pt x="19062" y="2459"/>
                </a:cubicBezTo>
                <a:close/>
                <a:moveTo>
                  <a:pt x="831" y="2470"/>
                </a:moveTo>
                <a:cubicBezTo>
                  <a:pt x="806" y="2470"/>
                  <a:pt x="781" y="2496"/>
                  <a:pt x="796" y="2524"/>
                </a:cubicBezTo>
                <a:cubicBezTo>
                  <a:pt x="805" y="2539"/>
                  <a:pt x="816" y="2550"/>
                  <a:pt x="830" y="2557"/>
                </a:cubicBezTo>
                <a:cubicBezTo>
                  <a:pt x="835" y="2566"/>
                  <a:pt x="844" y="2572"/>
                  <a:pt x="857" y="2572"/>
                </a:cubicBezTo>
                <a:lnTo>
                  <a:pt x="878" y="2572"/>
                </a:lnTo>
                <a:cubicBezTo>
                  <a:pt x="880" y="2572"/>
                  <a:pt x="883" y="2571"/>
                  <a:pt x="885" y="2571"/>
                </a:cubicBezTo>
                <a:lnTo>
                  <a:pt x="887" y="2571"/>
                </a:lnTo>
                <a:cubicBezTo>
                  <a:pt x="889" y="2571"/>
                  <a:pt x="889" y="2570"/>
                  <a:pt x="889" y="2570"/>
                </a:cubicBezTo>
                <a:cubicBezTo>
                  <a:pt x="896" y="2567"/>
                  <a:pt x="901" y="2561"/>
                  <a:pt x="904" y="2555"/>
                </a:cubicBezTo>
                <a:cubicBezTo>
                  <a:pt x="907" y="2548"/>
                  <a:pt x="911" y="2541"/>
                  <a:pt x="911" y="2535"/>
                </a:cubicBezTo>
                <a:cubicBezTo>
                  <a:pt x="911" y="2525"/>
                  <a:pt x="906" y="2517"/>
                  <a:pt x="901" y="2511"/>
                </a:cubicBezTo>
                <a:cubicBezTo>
                  <a:pt x="896" y="2505"/>
                  <a:pt x="889" y="2501"/>
                  <a:pt x="879" y="2500"/>
                </a:cubicBezTo>
                <a:cubicBezTo>
                  <a:pt x="878" y="2500"/>
                  <a:pt x="876" y="2499"/>
                  <a:pt x="875" y="2499"/>
                </a:cubicBezTo>
                <a:cubicBezTo>
                  <a:pt x="868" y="2497"/>
                  <a:pt x="863" y="2492"/>
                  <a:pt x="860" y="2487"/>
                </a:cubicBezTo>
                <a:cubicBezTo>
                  <a:pt x="853" y="2475"/>
                  <a:pt x="842" y="2470"/>
                  <a:pt x="831" y="2470"/>
                </a:cubicBezTo>
                <a:close/>
                <a:moveTo>
                  <a:pt x="2317" y="2426"/>
                </a:moveTo>
                <a:cubicBezTo>
                  <a:pt x="2298" y="2426"/>
                  <a:pt x="2278" y="2437"/>
                  <a:pt x="2268" y="2452"/>
                </a:cubicBezTo>
                <a:cubicBezTo>
                  <a:pt x="2253" y="2481"/>
                  <a:pt x="2265" y="2509"/>
                  <a:pt x="2288" y="2526"/>
                </a:cubicBezTo>
                <a:cubicBezTo>
                  <a:pt x="2308" y="2541"/>
                  <a:pt x="2328" y="2556"/>
                  <a:pt x="2349" y="2571"/>
                </a:cubicBezTo>
                <a:cubicBezTo>
                  <a:pt x="2356" y="2576"/>
                  <a:pt x="2365" y="2578"/>
                  <a:pt x="2374" y="2578"/>
                </a:cubicBezTo>
                <a:cubicBezTo>
                  <a:pt x="2393" y="2578"/>
                  <a:pt x="2413" y="2567"/>
                  <a:pt x="2422" y="2551"/>
                </a:cubicBezTo>
                <a:cubicBezTo>
                  <a:pt x="2438" y="2524"/>
                  <a:pt x="2425" y="2494"/>
                  <a:pt x="2402" y="2478"/>
                </a:cubicBezTo>
                <a:cubicBezTo>
                  <a:pt x="2383" y="2462"/>
                  <a:pt x="2363" y="2447"/>
                  <a:pt x="2342" y="2434"/>
                </a:cubicBezTo>
                <a:cubicBezTo>
                  <a:pt x="2334" y="2428"/>
                  <a:pt x="2326" y="2426"/>
                  <a:pt x="2317" y="2426"/>
                </a:cubicBezTo>
                <a:close/>
                <a:moveTo>
                  <a:pt x="1503" y="2518"/>
                </a:moveTo>
                <a:cubicBezTo>
                  <a:pt x="1456" y="2518"/>
                  <a:pt x="1456" y="2589"/>
                  <a:pt x="1503" y="2589"/>
                </a:cubicBezTo>
                <a:lnTo>
                  <a:pt x="1518" y="2589"/>
                </a:lnTo>
                <a:cubicBezTo>
                  <a:pt x="1564" y="2589"/>
                  <a:pt x="1564" y="2518"/>
                  <a:pt x="1518" y="2518"/>
                </a:cubicBezTo>
                <a:close/>
                <a:moveTo>
                  <a:pt x="20847" y="2464"/>
                </a:moveTo>
                <a:cubicBezTo>
                  <a:pt x="20840" y="2464"/>
                  <a:pt x="20834" y="2465"/>
                  <a:pt x="20829" y="2468"/>
                </a:cubicBezTo>
                <a:cubicBezTo>
                  <a:pt x="20810" y="2479"/>
                  <a:pt x="20808" y="2500"/>
                  <a:pt x="20815" y="2517"/>
                </a:cubicBezTo>
                <a:cubicBezTo>
                  <a:pt x="20825" y="2541"/>
                  <a:pt x="20836" y="2567"/>
                  <a:pt x="20847" y="2592"/>
                </a:cubicBezTo>
                <a:cubicBezTo>
                  <a:pt x="20853" y="2603"/>
                  <a:pt x="20866" y="2609"/>
                  <a:pt x="20878" y="2609"/>
                </a:cubicBezTo>
                <a:cubicBezTo>
                  <a:pt x="20885" y="2609"/>
                  <a:pt x="20891" y="2608"/>
                  <a:pt x="20897" y="2604"/>
                </a:cubicBezTo>
                <a:cubicBezTo>
                  <a:pt x="20914" y="2594"/>
                  <a:pt x="20918" y="2573"/>
                  <a:pt x="20909" y="2556"/>
                </a:cubicBezTo>
                <a:cubicBezTo>
                  <a:pt x="20899" y="2531"/>
                  <a:pt x="20888" y="2507"/>
                  <a:pt x="20877" y="2482"/>
                </a:cubicBezTo>
                <a:cubicBezTo>
                  <a:pt x="20871" y="2469"/>
                  <a:pt x="20859" y="2464"/>
                  <a:pt x="20847" y="2464"/>
                </a:cubicBezTo>
                <a:close/>
                <a:moveTo>
                  <a:pt x="10605" y="2513"/>
                </a:moveTo>
                <a:cubicBezTo>
                  <a:pt x="10587" y="2513"/>
                  <a:pt x="10569" y="2524"/>
                  <a:pt x="10569" y="2547"/>
                </a:cubicBezTo>
                <a:lnTo>
                  <a:pt x="10569" y="2577"/>
                </a:lnTo>
                <a:cubicBezTo>
                  <a:pt x="10569" y="2600"/>
                  <a:pt x="10586" y="2612"/>
                  <a:pt x="10604" y="2612"/>
                </a:cubicBezTo>
                <a:cubicBezTo>
                  <a:pt x="10622" y="2612"/>
                  <a:pt x="10640" y="2600"/>
                  <a:pt x="10640" y="2577"/>
                </a:cubicBezTo>
                <a:lnTo>
                  <a:pt x="10640" y="2547"/>
                </a:lnTo>
                <a:cubicBezTo>
                  <a:pt x="10640" y="2524"/>
                  <a:pt x="10622" y="2513"/>
                  <a:pt x="10605" y="2513"/>
                </a:cubicBezTo>
                <a:close/>
                <a:moveTo>
                  <a:pt x="17392" y="2482"/>
                </a:moveTo>
                <a:cubicBezTo>
                  <a:pt x="17383" y="2482"/>
                  <a:pt x="17374" y="2484"/>
                  <a:pt x="17366" y="2488"/>
                </a:cubicBezTo>
                <a:cubicBezTo>
                  <a:pt x="17340" y="2504"/>
                  <a:pt x="17333" y="2535"/>
                  <a:pt x="17346" y="2561"/>
                </a:cubicBezTo>
                <a:cubicBezTo>
                  <a:pt x="17352" y="2572"/>
                  <a:pt x="17357" y="2581"/>
                  <a:pt x="17362" y="2592"/>
                </a:cubicBezTo>
                <a:cubicBezTo>
                  <a:pt x="17371" y="2609"/>
                  <a:pt x="17389" y="2618"/>
                  <a:pt x="17408" y="2618"/>
                </a:cubicBezTo>
                <a:cubicBezTo>
                  <a:pt x="17418" y="2618"/>
                  <a:pt x="17427" y="2616"/>
                  <a:pt x="17435" y="2612"/>
                </a:cubicBezTo>
                <a:cubicBezTo>
                  <a:pt x="17462" y="2596"/>
                  <a:pt x="17468" y="2565"/>
                  <a:pt x="17455" y="2538"/>
                </a:cubicBezTo>
                <a:cubicBezTo>
                  <a:pt x="17450" y="2528"/>
                  <a:pt x="17445" y="2518"/>
                  <a:pt x="17440" y="2508"/>
                </a:cubicBezTo>
                <a:cubicBezTo>
                  <a:pt x="17431" y="2491"/>
                  <a:pt x="17411" y="2482"/>
                  <a:pt x="17392" y="2482"/>
                </a:cubicBezTo>
                <a:close/>
                <a:moveTo>
                  <a:pt x="15217" y="2585"/>
                </a:moveTo>
                <a:cubicBezTo>
                  <a:pt x="15171" y="2585"/>
                  <a:pt x="15171" y="2656"/>
                  <a:pt x="15217" y="2656"/>
                </a:cubicBezTo>
                <a:cubicBezTo>
                  <a:pt x="15262" y="2656"/>
                  <a:pt x="15263" y="2585"/>
                  <a:pt x="15217" y="2585"/>
                </a:cubicBezTo>
                <a:close/>
                <a:moveTo>
                  <a:pt x="4748" y="2536"/>
                </a:moveTo>
                <a:cubicBezTo>
                  <a:pt x="4730" y="2536"/>
                  <a:pt x="4713" y="2545"/>
                  <a:pt x="4703" y="2562"/>
                </a:cubicBezTo>
                <a:cubicBezTo>
                  <a:pt x="4688" y="2587"/>
                  <a:pt x="4697" y="2623"/>
                  <a:pt x="4723" y="2636"/>
                </a:cubicBezTo>
                <a:cubicBezTo>
                  <a:pt x="4733" y="2641"/>
                  <a:pt x="4743" y="2646"/>
                  <a:pt x="4753" y="2651"/>
                </a:cubicBezTo>
                <a:cubicBezTo>
                  <a:pt x="4762" y="2656"/>
                  <a:pt x="4772" y="2659"/>
                  <a:pt x="4782" y="2659"/>
                </a:cubicBezTo>
                <a:cubicBezTo>
                  <a:pt x="4799" y="2659"/>
                  <a:pt x="4816" y="2650"/>
                  <a:pt x="4825" y="2633"/>
                </a:cubicBezTo>
                <a:cubicBezTo>
                  <a:pt x="4840" y="2609"/>
                  <a:pt x="4833" y="2572"/>
                  <a:pt x="4807" y="2559"/>
                </a:cubicBezTo>
                <a:cubicBezTo>
                  <a:pt x="4796" y="2554"/>
                  <a:pt x="4787" y="2549"/>
                  <a:pt x="4776" y="2544"/>
                </a:cubicBezTo>
                <a:cubicBezTo>
                  <a:pt x="4767" y="2539"/>
                  <a:pt x="4757" y="2536"/>
                  <a:pt x="4748" y="2536"/>
                </a:cubicBezTo>
                <a:close/>
                <a:moveTo>
                  <a:pt x="9175" y="2595"/>
                </a:moveTo>
                <a:cubicBezTo>
                  <a:pt x="9141" y="2595"/>
                  <a:pt x="9129" y="2651"/>
                  <a:pt x="9169" y="2665"/>
                </a:cubicBezTo>
                <a:cubicBezTo>
                  <a:pt x="9182" y="2670"/>
                  <a:pt x="9198" y="2676"/>
                  <a:pt x="9213" y="2682"/>
                </a:cubicBezTo>
                <a:cubicBezTo>
                  <a:pt x="9217" y="2683"/>
                  <a:pt x="9221" y="2684"/>
                  <a:pt x="9225" y="2684"/>
                </a:cubicBezTo>
                <a:cubicBezTo>
                  <a:pt x="9259" y="2684"/>
                  <a:pt x="9270" y="2627"/>
                  <a:pt x="9233" y="2614"/>
                </a:cubicBezTo>
                <a:cubicBezTo>
                  <a:pt x="9218" y="2609"/>
                  <a:pt x="9202" y="2603"/>
                  <a:pt x="9188" y="2597"/>
                </a:cubicBezTo>
                <a:cubicBezTo>
                  <a:pt x="9183" y="2595"/>
                  <a:pt x="9179" y="2595"/>
                  <a:pt x="9175" y="2595"/>
                </a:cubicBezTo>
                <a:close/>
                <a:moveTo>
                  <a:pt x="24410" y="2547"/>
                </a:moveTo>
                <a:cubicBezTo>
                  <a:pt x="24399" y="2547"/>
                  <a:pt x="24387" y="2552"/>
                  <a:pt x="24376" y="2562"/>
                </a:cubicBezTo>
                <a:lnTo>
                  <a:pt x="24345" y="2593"/>
                </a:lnTo>
                <a:cubicBezTo>
                  <a:pt x="24307" y="2630"/>
                  <a:pt x="24344" y="2685"/>
                  <a:pt x="24385" y="2685"/>
                </a:cubicBezTo>
                <a:cubicBezTo>
                  <a:pt x="24397" y="2685"/>
                  <a:pt x="24409" y="2680"/>
                  <a:pt x="24420" y="2669"/>
                </a:cubicBezTo>
                <a:lnTo>
                  <a:pt x="24450" y="2639"/>
                </a:lnTo>
                <a:cubicBezTo>
                  <a:pt x="24488" y="2602"/>
                  <a:pt x="24451" y="2547"/>
                  <a:pt x="24410" y="2547"/>
                </a:cubicBezTo>
                <a:close/>
                <a:moveTo>
                  <a:pt x="8861" y="2643"/>
                </a:moveTo>
                <a:cubicBezTo>
                  <a:pt x="8815" y="2643"/>
                  <a:pt x="8815" y="2713"/>
                  <a:pt x="8861" y="2713"/>
                </a:cubicBezTo>
                <a:lnTo>
                  <a:pt x="8877" y="2713"/>
                </a:lnTo>
                <a:cubicBezTo>
                  <a:pt x="8923" y="2713"/>
                  <a:pt x="8923" y="2643"/>
                  <a:pt x="8877" y="2643"/>
                </a:cubicBezTo>
                <a:close/>
                <a:moveTo>
                  <a:pt x="8063" y="2580"/>
                </a:moveTo>
                <a:cubicBezTo>
                  <a:pt x="8054" y="2580"/>
                  <a:pt x="8045" y="2583"/>
                  <a:pt x="8040" y="2591"/>
                </a:cubicBezTo>
                <a:cubicBezTo>
                  <a:pt x="8020" y="2615"/>
                  <a:pt x="7999" y="2640"/>
                  <a:pt x="7980" y="2665"/>
                </a:cubicBezTo>
                <a:cubicBezTo>
                  <a:pt x="7967" y="2681"/>
                  <a:pt x="7965" y="2701"/>
                  <a:pt x="7980" y="2714"/>
                </a:cubicBezTo>
                <a:cubicBezTo>
                  <a:pt x="7986" y="2721"/>
                  <a:pt x="7996" y="2725"/>
                  <a:pt x="8006" y="2725"/>
                </a:cubicBezTo>
                <a:cubicBezTo>
                  <a:pt x="8015" y="2725"/>
                  <a:pt x="8023" y="2722"/>
                  <a:pt x="8029" y="2714"/>
                </a:cubicBezTo>
                <a:cubicBezTo>
                  <a:pt x="8049" y="2690"/>
                  <a:pt x="8070" y="2665"/>
                  <a:pt x="8090" y="2640"/>
                </a:cubicBezTo>
                <a:cubicBezTo>
                  <a:pt x="8101" y="2625"/>
                  <a:pt x="8106" y="2604"/>
                  <a:pt x="8090" y="2591"/>
                </a:cubicBezTo>
                <a:cubicBezTo>
                  <a:pt x="8083" y="2584"/>
                  <a:pt x="8073" y="2580"/>
                  <a:pt x="8063" y="2580"/>
                </a:cubicBezTo>
                <a:close/>
                <a:moveTo>
                  <a:pt x="20128" y="2594"/>
                </a:moveTo>
                <a:cubicBezTo>
                  <a:pt x="20109" y="2594"/>
                  <a:pt x="20090" y="2604"/>
                  <a:pt x="20081" y="2620"/>
                </a:cubicBezTo>
                <a:cubicBezTo>
                  <a:pt x="20066" y="2646"/>
                  <a:pt x="20076" y="2677"/>
                  <a:pt x="20101" y="2693"/>
                </a:cubicBezTo>
                <a:cubicBezTo>
                  <a:pt x="20116" y="2704"/>
                  <a:pt x="20130" y="2713"/>
                  <a:pt x="20145" y="2724"/>
                </a:cubicBezTo>
                <a:cubicBezTo>
                  <a:pt x="20152" y="2729"/>
                  <a:pt x="20161" y="2731"/>
                  <a:pt x="20170" y="2731"/>
                </a:cubicBezTo>
                <a:cubicBezTo>
                  <a:pt x="20189" y="2731"/>
                  <a:pt x="20208" y="2721"/>
                  <a:pt x="20218" y="2704"/>
                </a:cubicBezTo>
                <a:cubicBezTo>
                  <a:pt x="20234" y="2678"/>
                  <a:pt x="20223" y="2646"/>
                  <a:pt x="20198" y="2631"/>
                </a:cubicBezTo>
                <a:cubicBezTo>
                  <a:pt x="20182" y="2620"/>
                  <a:pt x="20169" y="2612"/>
                  <a:pt x="20154" y="2601"/>
                </a:cubicBezTo>
                <a:cubicBezTo>
                  <a:pt x="20146" y="2596"/>
                  <a:pt x="20137" y="2594"/>
                  <a:pt x="20128" y="2594"/>
                </a:cubicBezTo>
                <a:close/>
                <a:moveTo>
                  <a:pt x="12570" y="2683"/>
                </a:moveTo>
                <a:cubicBezTo>
                  <a:pt x="12525" y="2683"/>
                  <a:pt x="12526" y="2754"/>
                  <a:pt x="12571" y="2754"/>
                </a:cubicBezTo>
                <a:cubicBezTo>
                  <a:pt x="12618" y="2754"/>
                  <a:pt x="12618" y="2683"/>
                  <a:pt x="12571" y="2683"/>
                </a:cubicBezTo>
                <a:cubicBezTo>
                  <a:pt x="12571" y="2683"/>
                  <a:pt x="12571" y="2683"/>
                  <a:pt x="12570" y="2683"/>
                </a:cubicBezTo>
                <a:close/>
                <a:moveTo>
                  <a:pt x="14646" y="2673"/>
                </a:moveTo>
                <a:cubicBezTo>
                  <a:pt x="14636" y="2673"/>
                  <a:pt x="14627" y="2676"/>
                  <a:pt x="14619" y="2683"/>
                </a:cubicBezTo>
                <a:cubicBezTo>
                  <a:pt x="14615" y="2687"/>
                  <a:pt x="14609" y="2690"/>
                  <a:pt x="14603" y="2690"/>
                </a:cubicBezTo>
                <a:cubicBezTo>
                  <a:pt x="14600" y="2690"/>
                  <a:pt x="14597" y="2689"/>
                  <a:pt x="14594" y="2688"/>
                </a:cubicBezTo>
                <a:cubicBezTo>
                  <a:pt x="14591" y="2687"/>
                  <a:pt x="14588" y="2687"/>
                  <a:pt x="14586" y="2687"/>
                </a:cubicBezTo>
                <a:cubicBezTo>
                  <a:pt x="14548" y="2687"/>
                  <a:pt x="14534" y="2748"/>
                  <a:pt x="14575" y="2756"/>
                </a:cubicBezTo>
                <a:cubicBezTo>
                  <a:pt x="14584" y="2759"/>
                  <a:pt x="14593" y="2760"/>
                  <a:pt x="14602" y="2760"/>
                </a:cubicBezTo>
                <a:cubicBezTo>
                  <a:pt x="14626" y="2760"/>
                  <a:pt x="14649" y="2750"/>
                  <a:pt x="14670" y="2733"/>
                </a:cubicBezTo>
                <a:cubicBezTo>
                  <a:pt x="14683" y="2722"/>
                  <a:pt x="14682" y="2695"/>
                  <a:pt x="14670" y="2683"/>
                </a:cubicBezTo>
                <a:cubicBezTo>
                  <a:pt x="14663" y="2676"/>
                  <a:pt x="14654" y="2673"/>
                  <a:pt x="14646" y="2673"/>
                </a:cubicBezTo>
                <a:close/>
                <a:moveTo>
                  <a:pt x="15906" y="2646"/>
                </a:moveTo>
                <a:cubicBezTo>
                  <a:pt x="15898" y="2646"/>
                  <a:pt x="15889" y="2649"/>
                  <a:pt x="15882" y="2657"/>
                </a:cubicBezTo>
                <a:lnTo>
                  <a:pt x="15838" y="2702"/>
                </a:lnTo>
                <a:cubicBezTo>
                  <a:pt x="15813" y="2727"/>
                  <a:pt x="15837" y="2762"/>
                  <a:pt x="15863" y="2762"/>
                </a:cubicBezTo>
                <a:cubicBezTo>
                  <a:pt x="15871" y="2762"/>
                  <a:pt x="15880" y="2759"/>
                  <a:pt x="15887" y="2751"/>
                </a:cubicBezTo>
                <a:lnTo>
                  <a:pt x="15932" y="2707"/>
                </a:lnTo>
                <a:cubicBezTo>
                  <a:pt x="15957" y="2682"/>
                  <a:pt x="15934" y="2646"/>
                  <a:pt x="15906" y="2646"/>
                </a:cubicBezTo>
                <a:close/>
                <a:moveTo>
                  <a:pt x="21781" y="2628"/>
                </a:moveTo>
                <a:cubicBezTo>
                  <a:pt x="21758" y="2628"/>
                  <a:pt x="21737" y="2644"/>
                  <a:pt x="21730" y="2666"/>
                </a:cubicBezTo>
                <a:cubicBezTo>
                  <a:pt x="21724" y="2682"/>
                  <a:pt x="21719" y="2697"/>
                  <a:pt x="21714" y="2711"/>
                </a:cubicBezTo>
                <a:cubicBezTo>
                  <a:pt x="21704" y="2738"/>
                  <a:pt x="21724" y="2770"/>
                  <a:pt x="21750" y="2776"/>
                </a:cubicBezTo>
                <a:cubicBezTo>
                  <a:pt x="21755" y="2778"/>
                  <a:pt x="21760" y="2778"/>
                  <a:pt x="21764" y="2778"/>
                </a:cubicBezTo>
                <a:cubicBezTo>
                  <a:pt x="21787" y="2778"/>
                  <a:pt x="21808" y="2761"/>
                  <a:pt x="21815" y="2739"/>
                </a:cubicBezTo>
                <a:cubicBezTo>
                  <a:pt x="21821" y="2724"/>
                  <a:pt x="21826" y="2709"/>
                  <a:pt x="21831" y="2695"/>
                </a:cubicBezTo>
                <a:cubicBezTo>
                  <a:pt x="21841" y="2669"/>
                  <a:pt x="21821" y="2639"/>
                  <a:pt x="21794" y="2629"/>
                </a:cubicBezTo>
                <a:cubicBezTo>
                  <a:pt x="21790" y="2628"/>
                  <a:pt x="21786" y="2628"/>
                  <a:pt x="21781" y="2628"/>
                </a:cubicBezTo>
                <a:close/>
                <a:moveTo>
                  <a:pt x="18264" y="2698"/>
                </a:moveTo>
                <a:cubicBezTo>
                  <a:pt x="18246" y="2698"/>
                  <a:pt x="18228" y="2710"/>
                  <a:pt x="18228" y="2732"/>
                </a:cubicBezTo>
                <a:lnTo>
                  <a:pt x="18228" y="2748"/>
                </a:lnTo>
                <a:cubicBezTo>
                  <a:pt x="18228" y="2770"/>
                  <a:pt x="18246" y="2782"/>
                  <a:pt x="18264" y="2782"/>
                </a:cubicBezTo>
                <a:cubicBezTo>
                  <a:pt x="18282" y="2782"/>
                  <a:pt x="18300" y="2770"/>
                  <a:pt x="18300" y="2748"/>
                </a:cubicBezTo>
                <a:lnTo>
                  <a:pt x="18300" y="2732"/>
                </a:lnTo>
                <a:cubicBezTo>
                  <a:pt x="18300" y="2710"/>
                  <a:pt x="18282" y="2698"/>
                  <a:pt x="18264" y="2698"/>
                </a:cubicBezTo>
                <a:close/>
                <a:moveTo>
                  <a:pt x="23582" y="2712"/>
                </a:moveTo>
                <a:cubicBezTo>
                  <a:pt x="23537" y="2712"/>
                  <a:pt x="23537" y="2782"/>
                  <a:pt x="23582" y="2782"/>
                </a:cubicBezTo>
                <a:lnTo>
                  <a:pt x="23612" y="2782"/>
                </a:lnTo>
                <a:cubicBezTo>
                  <a:pt x="23658" y="2782"/>
                  <a:pt x="23659" y="2712"/>
                  <a:pt x="23612" y="2712"/>
                </a:cubicBezTo>
                <a:close/>
                <a:moveTo>
                  <a:pt x="19005" y="2706"/>
                </a:moveTo>
                <a:cubicBezTo>
                  <a:pt x="18982" y="2706"/>
                  <a:pt x="18960" y="2712"/>
                  <a:pt x="18939" y="2723"/>
                </a:cubicBezTo>
                <a:cubicBezTo>
                  <a:pt x="18903" y="2740"/>
                  <a:pt x="18925" y="2788"/>
                  <a:pt x="18958" y="2788"/>
                </a:cubicBezTo>
                <a:cubicBezTo>
                  <a:pt x="18963" y="2788"/>
                  <a:pt x="18968" y="2787"/>
                  <a:pt x="18973" y="2785"/>
                </a:cubicBezTo>
                <a:cubicBezTo>
                  <a:pt x="18983" y="2780"/>
                  <a:pt x="18992" y="2778"/>
                  <a:pt x="19002" y="2778"/>
                </a:cubicBezTo>
                <a:cubicBezTo>
                  <a:pt x="19013" y="2778"/>
                  <a:pt x="19024" y="2780"/>
                  <a:pt x="19035" y="2786"/>
                </a:cubicBezTo>
                <a:cubicBezTo>
                  <a:pt x="19038" y="2786"/>
                  <a:pt x="19040" y="2787"/>
                  <a:pt x="19043" y="2787"/>
                </a:cubicBezTo>
                <a:cubicBezTo>
                  <a:pt x="19060" y="2787"/>
                  <a:pt x="19076" y="2774"/>
                  <a:pt x="19080" y="2759"/>
                </a:cubicBezTo>
                <a:cubicBezTo>
                  <a:pt x="19086" y="2738"/>
                  <a:pt x="19074" y="2723"/>
                  <a:pt x="19055" y="2716"/>
                </a:cubicBezTo>
                <a:cubicBezTo>
                  <a:pt x="19039" y="2710"/>
                  <a:pt x="19022" y="2706"/>
                  <a:pt x="19005" y="2706"/>
                </a:cubicBezTo>
                <a:close/>
                <a:moveTo>
                  <a:pt x="11762" y="2708"/>
                </a:moveTo>
                <a:cubicBezTo>
                  <a:pt x="11743" y="2708"/>
                  <a:pt x="11724" y="2717"/>
                  <a:pt x="11716" y="2734"/>
                </a:cubicBezTo>
                <a:cubicBezTo>
                  <a:pt x="11710" y="2745"/>
                  <a:pt x="11705" y="2754"/>
                  <a:pt x="11700" y="2765"/>
                </a:cubicBezTo>
                <a:cubicBezTo>
                  <a:pt x="11686" y="2791"/>
                  <a:pt x="11694" y="2822"/>
                  <a:pt x="11720" y="2838"/>
                </a:cubicBezTo>
                <a:cubicBezTo>
                  <a:pt x="11727" y="2843"/>
                  <a:pt x="11736" y="2845"/>
                  <a:pt x="11746" y="2845"/>
                </a:cubicBezTo>
                <a:cubicBezTo>
                  <a:pt x="11765" y="2845"/>
                  <a:pt x="11784" y="2836"/>
                  <a:pt x="11793" y="2818"/>
                </a:cubicBezTo>
                <a:cubicBezTo>
                  <a:pt x="11798" y="2809"/>
                  <a:pt x="11804" y="2798"/>
                  <a:pt x="11809" y="2788"/>
                </a:cubicBezTo>
                <a:cubicBezTo>
                  <a:pt x="11821" y="2761"/>
                  <a:pt x="11815" y="2730"/>
                  <a:pt x="11789" y="2714"/>
                </a:cubicBezTo>
                <a:cubicBezTo>
                  <a:pt x="11781" y="2710"/>
                  <a:pt x="11772" y="2708"/>
                  <a:pt x="11762" y="2708"/>
                </a:cubicBezTo>
                <a:close/>
                <a:moveTo>
                  <a:pt x="16778" y="2739"/>
                </a:moveTo>
                <a:cubicBezTo>
                  <a:pt x="16760" y="2739"/>
                  <a:pt x="16742" y="2751"/>
                  <a:pt x="16741" y="2774"/>
                </a:cubicBezTo>
                <a:cubicBezTo>
                  <a:pt x="16739" y="2811"/>
                  <a:pt x="16764" y="2842"/>
                  <a:pt x="16798" y="2853"/>
                </a:cubicBezTo>
                <a:cubicBezTo>
                  <a:pt x="16802" y="2854"/>
                  <a:pt x="16805" y="2854"/>
                  <a:pt x="16809" y="2854"/>
                </a:cubicBezTo>
                <a:cubicBezTo>
                  <a:pt x="16843" y="2854"/>
                  <a:pt x="16857" y="2796"/>
                  <a:pt x="16817" y="2782"/>
                </a:cubicBezTo>
                <a:cubicBezTo>
                  <a:pt x="16811" y="2780"/>
                  <a:pt x="16812" y="2777"/>
                  <a:pt x="16812" y="2774"/>
                </a:cubicBezTo>
                <a:cubicBezTo>
                  <a:pt x="16813" y="2751"/>
                  <a:pt x="16796" y="2739"/>
                  <a:pt x="16778" y="2739"/>
                </a:cubicBezTo>
                <a:close/>
                <a:moveTo>
                  <a:pt x="24652" y="2791"/>
                </a:moveTo>
                <a:cubicBezTo>
                  <a:pt x="24606" y="2791"/>
                  <a:pt x="24605" y="2861"/>
                  <a:pt x="24652" y="2861"/>
                </a:cubicBezTo>
                <a:cubicBezTo>
                  <a:pt x="24697" y="2861"/>
                  <a:pt x="24697" y="2791"/>
                  <a:pt x="24652" y="2791"/>
                </a:cubicBezTo>
                <a:close/>
                <a:moveTo>
                  <a:pt x="3817" y="2676"/>
                </a:moveTo>
                <a:cubicBezTo>
                  <a:pt x="3803" y="2676"/>
                  <a:pt x="3790" y="2683"/>
                  <a:pt x="3785" y="2701"/>
                </a:cubicBezTo>
                <a:cubicBezTo>
                  <a:pt x="3772" y="2748"/>
                  <a:pt x="3765" y="2796"/>
                  <a:pt x="3765" y="2844"/>
                </a:cubicBezTo>
                <a:cubicBezTo>
                  <a:pt x="3765" y="2867"/>
                  <a:pt x="3783" y="2879"/>
                  <a:pt x="3801" y="2879"/>
                </a:cubicBezTo>
                <a:cubicBezTo>
                  <a:pt x="3818" y="2879"/>
                  <a:pt x="3837" y="2867"/>
                  <a:pt x="3837" y="2844"/>
                </a:cubicBezTo>
                <a:cubicBezTo>
                  <a:pt x="3838" y="2802"/>
                  <a:pt x="3843" y="2760"/>
                  <a:pt x="3853" y="2720"/>
                </a:cubicBezTo>
                <a:cubicBezTo>
                  <a:pt x="3860" y="2693"/>
                  <a:pt x="3838" y="2676"/>
                  <a:pt x="3817" y="2676"/>
                </a:cubicBezTo>
                <a:close/>
                <a:moveTo>
                  <a:pt x="15424" y="2809"/>
                </a:moveTo>
                <a:cubicBezTo>
                  <a:pt x="15379" y="2809"/>
                  <a:pt x="15378" y="2880"/>
                  <a:pt x="15424" y="2880"/>
                </a:cubicBezTo>
                <a:lnTo>
                  <a:pt x="15454" y="2880"/>
                </a:lnTo>
                <a:cubicBezTo>
                  <a:pt x="15499" y="2880"/>
                  <a:pt x="15499" y="2809"/>
                  <a:pt x="15454" y="2809"/>
                </a:cubicBezTo>
                <a:close/>
                <a:moveTo>
                  <a:pt x="22981" y="2815"/>
                </a:moveTo>
                <a:cubicBezTo>
                  <a:pt x="22963" y="2815"/>
                  <a:pt x="22946" y="2826"/>
                  <a:pt x="22946" y="2849"/>
                </a:cubicBezTo>
                <a:lnTo>
                  <a:pt x="22946" y="2865"/>
                </a:lnTo>
                <a:cubicBezTo>
                  <a:pt x="22946" y="2888"/>
                  <a:pt x="22963" y="2900"/>
                  <a:pt x="22981" y="2900"/>
                </a:cubicBezTo>
                <a:cubicBezTo>
                  <a:pt x="22998" y="2900"/>
                  <a:pt x="23016" y="2888"/>
                  <a:pt x="23016" y="2865"/>
                </a:cubicBezTo>
                <a:lnTo>
                  <a:pt x="23016" y="2849"/>
                </a:lnTo>
                <a:cubicBezTo>
                  <a:pt x="23016" y="2826"/>
                  <a:pt x="22998" y="2815"/>
                  <a:pt x="22981" y="2815"/>
                </a:cubicBezTo>
                <a:close/>
                <a:moveTo>
                  <a:pt x="13278" y="2835"/>
                </a:moveTo>
                <a:cubicBezTo>
                  <a:pt x="13231" y="2835"/>
                  <a:pt x="13231" y="2906"/>
                  <a:pt x="13278" y="2906"/>
                </a:cubicBezTo>
                <a:lnTo>
                  <a:pt x="13293" y="2906"/>
                </a:lnTo>
                <a:cubicBezTo>
                  <a:pt x="13339" y="2906"/>
                  <a:pt x="13339" y="2835"/>
                  <a:pt x="13293" y="2835"/>
                </a:cubicBezTo>
                <a:close/>
                <a:moveTo>
                  <a:pt x="15755" y="2840"/>
                </a:moveTo>
                <a:cubicBezTo>
                  <a:pt x="15709" y="2840"/>
                  <a:pt x="15709" y="2911"/>
                  <a:pt x="15755" y="2911"/>
                </a:cubicBezTo>
                <a:lnTo>
                  <a:pt x="15785" y="2911"/>
                </a:lnTo>
                <a:cubicBezTo>
                  <a:pt x="15832" y="2911"/>
                  <a:pt x="15832" y="2840"/>
                  <a:pt x="15785" y="2840"/>
                </a:cubicBezTo>
                <a:close/>
                <a:moveTo>
                  <a:pt x="14852" y="2854"/>
                </a:moveTo>
                <a:cubicBezTo>
                  <a:pt x="14807" y="2854"/>
                  <a:pt x="14807" y="2924"/>
                  <a:pt x="14853" y="2924"/>
                </a:cubicBezTo>
                <a:cubicBezTo>
                  <a:pt x="14899" y="2924"/>
                  <a:pt x="14899" y="2854"/>
                  <a:pt x="14853" y="2854"/>
                </a:cubicBezTo>
                <a:cubicBezTo>
                  <a:pt x="14853" y="2854"/>
                  <a:pt x="14852" y="2854"/>
                  <a:pt x="14852" y="2854"/>
                </a:cubicBezTo>
                <a:close/>
                <a:moveTo>
                  <a:pt x="1683" y="2864"/>
                </a:moveTo>
                <a:cubicBezTo>
                  <a:pt x="1638" y="2864"/>
                  <a:pt x="1638" y="2934"/>
                  <a:pt x="1684" y="2934"/>
                </a:cubicBezTo>
                <a:lnTo>
                  <a:pt x="1699" y="2934"/>
                </a:lnTo>
                <a:cubicBezTo>
                  <a:pt x="1745" y="2934"/>
                  <a:pt x="1745" y="2864"/>
                  <a:pt x="1699" y="2864"/>
                </a:cubicBezTo>
                <a:lnTo>
                  <a:pt x="1684" y="2864"/>
                </a:lnTo>
                <a:cubicBezTo>
                  <a:pt x="1683" y="2864"/>
                  <a:pt x="1683" y="2864"/>
                  <a:pt x="1683" y="2864"/>
                </a:cubicBezTo>
                <a:close/>
                <a:moveTo>
                  <a:pt x="3081" y="2805"/>
                </a:moveTo>
                <a:cubicBezTo>
                  <a:pt x="3054" y="2805"/>
                  <a:pt x="3027" y="2823"/>
                  <a:pt x="3027" y="2858"/>
                </a:cubicBezTo>
                <a:lnTo>
                  <a:pt x="3027" y="2902"/>
                </a:lnTo>
                <a:cubicBezTo>
                  <a:pt x="3027" y="2936"/>
                  <a:pt x="3054" y="2954"/>
                  <a:pt x="3081" y="2954"/>
                </a:cubicBezTo>
                <a:cubicBezTo>
                  <a:pt x="3108" y="2954"/>
                  <a:pt x="3135" y="2936"/>
                  <a:pt x="3135" y="2902"/>
                </a:cubicBezTo>
                <a:lnTo>
                  <a:pt x="3135" y="2858"/>
                </a:lnTo>
                <a:cubicBezTo>
                  <a:pt x="3135" y="2823"/>
                  <a:pt x="3108" y="2805"/>
                  <a:pt x="3081" y="2805"/>
                </a:cubicBezTo>
                <a:close/>
                <a:moveTo>
                  <a:pt x="14987" y="2884"/>
                </a:moveTo>
                <a:cubicBezTo>
                  <a:pt x="14943" y="2884"/>
                  <a:pt x="14944" y="2954"/>
                  <a:pt x="14989" y="2954"/>
                </a:cubicBezTo>
                <a:cubicBezTo>
                  <a:pt x="15035" y="2954"/>
                  <a:pt x="15035" y="2884"/>
                  <a:pt x="14989" y="2884"/>
                </a:cubicBezTo>
                <a:cubicBezTo>
                  <a:pt x="14989" y="2884"/>
                  <a:pt x="14988" y="2884"/>
                  <a:pt x="14987" y="2884"/>
                </a:cubicBezTo>
                <a:close/>
                <a:moveTo>
                  <a:pt x="5425" y="2840"/>
                </a:moveTo>
                <a:cubicBezTo>
                  <a:pt x="5384" y="2840"/>
                  <a:pt x="5348" y="2893"/>
                  <a:pt x="5385" y="2931"/>
                </a:cubicBezTo>
                <a:lnTo>
                  <a:pt x="5401" y="2947"/>
                </a:lnTo>
                <a:cubicBezTo>
                  <a:pt x="5412" y="2958"/>
                  <a:pt x="5424" y="2962"/>
                  <a:pt x="5437" y="2962"/>
                </a:cubicBezTo>
                <a:cubicBezTo>
                  <a:pt x="5478" y="2962"/>
                  <a:pt x="5514" y="2909"/>
                  <a:pt x="5477" y="2871"/>
                </a:cubicBezTo>
                <a:lnTo>
                  <a:pt x="5461" y="2856"/>
                </a:lnTo>
                <a:cubicBezTo>
                  <a:pt x="5450" y="2845"/>
                  <a:pt x="5438" y="2840"/>
                  <a:pt x="5425" y="2840"/>
                </a:cubicBezTo>
                <a:close/>
                <a:moveTo>
                  <a:pt x="3442" y="2868"/>
                </a:moveTo>
                <a:cubicBezTo>
                  <a:pt x="3415" y="2868"/>
                  <a:pt x="3392" y="2903"/>
                  <a:pt x="3418" y="2928"/>
                </a:cubicBezTo>
                <a:cubicBezTo>
                  <a:pt x="3428" y="2939"/>
                  <a:pt x="3437" y="2948"/>
                  <a:pt x="3447" y="2958"/>
                </a:cubicBezTo>
                <a:cubicBezTo>
                  <a:pt x="3454" y="2965"/>
                  <a:pt x="3463" y="2968"/>
                  <a:pt x="3471" y="2968"/>
                </a:cubicBezTo>
                <a:cubicBezTo>
                  <a:pt x="3499" y="2968"/>
                  <a:pt x="3523" y="2933"/>
                  <a:pt x="3497" y="2908"/>
                </a:cubicBezTo>
                <a:cubicBezTo>
                  <a:pt x="3487" y="2898"/>
                  <a:pt x="3476" y="2889"/>
                  <a:pt x="3467" y="2879"/>
                </a:cubicBezTo>
                <a:cubicBezTo>
                  <a:pt x="3459" y="2871"/>
                  <a:pt x="3451" y="2868"/>
                  <a:pt x="3442" y="2868"/>
                </a:cubicBezTo>
                <a:close/>
                <a:moveTo>
                  <a:pt x="9645" y="2869"/>
                </a:moveTo>
                <a:cubicBezTo>
                  <a:pt x="9620" y="2869"/>
                  <a:pt x="9596" y="2895"/>
                  <a:pt x="9611" y="2923"/>
                </a:cubicBezTo>
                <a:cubicBezTo>
                  <a:pt x="9618" y="2939"/>
                  <a:pt x="9631" y="2949"/>
                  <a:pt x="9643" y="2957"/>
                </a:cubicBezTo>
                <a:cubicBezTo>
                  <a:pt x="9649" y="2965"/>
                  <a:pt x="9658" y="2971"/>
                  <a:pt x="9671" y="2971"/>
                </a:cubicBezTo>
                <a:lnTo>
                  <a:pt x="9692" y="2971"/>
                </a:lnTo>
                <a:cubicBezTo>
                  <a:pt x="9695" y="2971"/>
                  <a:pt x="9697" y="2970"/>
                  <a:pt x="9700" y="2970"/>
                </a:cubicBezTo>
                <a:lnTo>
                  <a:pt x="9701" y="2970"/>
                </a:lnTo>
                <a:cubicBezTo>
                  <a:pt x="9702" y="2970"/>
                  <a:pt x="9702" y="2969"/>
                  <a:pt x="9704" y="2969"/>
                </a:cubicBezTo>
                <a:cubicBezTo>
                  <a:pt x="9711" y="2966"/>
                  <a:pt x="9717" y="2961"/>
                  <a:pt x="9720" y="2954"/>
                </a:cubicBezTo>
                <a:cubicBezTo>
                  <a:pt x="9723" y="2948"/>
                  <a:pt x="9726" y="2941"/>
                  <a:pt x="9726" y="2934"/>
                </a:cubicBezTo>
                <a:cubicBezTo>
                  <a:pt x="9726" y="2924"/>
                  <a:pt x="9722" y="2917"/>
                  <a:pt x="9717" y="2911"/>
                </a:cubicBezTo>
                <a:cubicBezTo>
                  <a:pt x="9711" y="2904"/>
                  <a:pt x="9704" y="2901"/>
                  <a:pt x="9695" y="2899"/>
                </a:cubicBezTo>
                <a:cubicBezTo>
                  <a:pt x="9694" y="2899"/>
                  <a:pt x="9692" y="2898"/>
                  <a:pt x="9691" y="2898"/>
                </a:cubicBezTo>
                <a:cubicBezTo>
                  <a:pt x="9683" y="2897"/>
                  <a:pt x="9679" y="2891"/>
                  <a:pt x="9676" y="2886"/>
                </a:cubicBezTo>
                <a:cubicBezTo>
                  <a:pt x="9668" y="2874"/>
                  <a:pt x="9656" y="2869"/>
                  <a:pt x="9645" y="2869"/>
                </a:cubicBezTo>
                <a:close/>
                <a:moveTo>
                  <a:pt x="11131" y="2825"/>
                </a:moveTo>
                <a:cubicBezTo>
                  <a:pt x="11112" y="2825"/>
                  <a:pt x="11092" y="2836"/>
                  <a:pt x="11083" y="2853"/>
                </a:cubicBezTo>
                <a:cubicBezTo>
                  <a:pt x="11067" y="2880"/>
                  <a:pt x="11079" y="2908"/>
                  <a:pt x="11103" y="2926"/>
                </a:cubicBezTo>
                <a:cubicBezTo>
                  <a:pt x="11123" y="2942"/>
                  <a:pt x="11141" y="2955"/>
                  <a:pt x="11162" y="2970"/>
                </a:cubicBezTo>
                <a:cubicBezTo>
                  <a:pt x="11170" y="2975"/>
                  <a:pt x="11179" y="2978"/>
                  <a:pt x="11188" y="2978"/>
                </a:cubicBezTo>
                <a:cubicBezTo>
                  <a:pt x="11207" y="2978"/>
                  <a:pt x="11227" y="2967"/>
                  <a:pt x="11236" y="2950"/>
                </a:cubicBezTo>
                <a:cubicBezTo>
                  <a:pt x="11251" y="2923"/>
                  <a:pt x="11240" y="2895"/>
                  <a:pt x="11216" y="2877"/>
                </a:cubicBezTo>
                <a:cubicBezTo>
                  <a:pt x="11197" y="2861"/>
                  <a:pt x="11177" y="2846"/>
                  <a:pt x="11156" y="2833"/>
                </a:cubicBezTo>
                <a:cubicBezTo>
                  <a:pt x="11149" y="2827"/>
                  <a:pt x="11140" y="2825"/>
                  <a:pt x="11131" y="2825"/>
                </a:cubicBezTo>
                <a:close/>
                <a:moveTo>
                  <a:pt x="10317" y="2917"/>
                </a:moveTo>
                <a:cubicBezTo>
                  <a:pt x="10271" y="2917"/>
                  <a:pt x="10271" y="2987"/>
                  <a:pt x="10317" y="2987"/>
                </a:cubicBezTo>
                <a:lnTo>
                  <a:pt x="10333" y="2987"/>
                </a:lnTo>
                <a:cubicBezTo>
                  <a:pt x="10378" y="2987"/>
                  <a:pt x="10378" y="2917"/>
                  <a:pt x="10333" y="2917"/>
                </a:cubicBezTo>
                <a:close/>
                <a:moveTo>
                  <a:pt x="19436" y="2914"/>
                </a:moveTo>
                <a:cubicBezTo>
                  <a:pt x="19422" y="2914"/>
                  <a:pt x="19410" y="2932"/>
                  <a:pt x="19423" y="2944"/>
                </a:cubicBezTo>
                <a:cubicBezTo>
                  <a:pt x="19429" y="2950"/>
                  <a:pt x="19428" y="2955"/>
                  <a:pt x="19422" y="2963"/>
                </a:cubicBezTo>
                <a:cubicBezTo>
                  <a:pt x="19408" y="2973"/>
                  <a:pt x="19421" y="2991"/>
                  <a:pt x="19435" y="2991"/>
                </a:cubicBezTo>
                <a:cubicBezTo>
                  <a:pt x="19439" y="2991"/>
                  <a:pt x="19443" y="2990"/>
                  <a:pt x="19447" y="2987"/>
                </a:cubicBezTo>
                <a:cubicBezTo>
                  <a:pt x="19468" y="2970"/>
                  <a:pt x="19468" y="2937"/>
                  <a:pt x="19448" y="2919"/>
                </a:cubicBezTo>
                <a:cubicBezTo>
                  <a:pt x="19444" y="2915"/>
                  <a:pt x="19440" y="2914"/>
                  <a:pt x="19436" y="2914"/>
                </a:cubicBezTo>
                <a:close/>
                <a:moveTo>
                  <a:pt x="21959" y="2933"/>
                </a:moveTo>
                <a:cubicBezTo>
                  <a:pt x="21914" y="2933"/>
                  <a:pt x="21914" y="3005"/>
                  <a:pt x="21960" y="3005"/>
                </a:cubicBezTo>
                <a:cubicBezTo>
                  <a:pt x="22005" y="3005"/>
                  <a:pt x="22005" y="2933"/>
                  <a:pt x="21960" y="2933"/>
                </a:cubicBezTo>
                <a:cubicBezTo>
                  <a:pt x="21960" y="2933"/>
                  <a:pt x="21959" y="2933"/>
                  <a:pt x="21959" y="2933"/>
                </a:cubicBezTo>
                <a:close/>
                <a:moveTo>
                  <a:pt x="496" y="2950"/>
                </a:moveTo>
                <a:cubicBezTo>
                  <a:pt x="450" y="2950"/>
                  <a:pt x="450" y="3021"/>
                  <a:pt x="496" y="3021"/>
                </a:cubicBezTo>
                <a:cubicBezTo>
                  <a:pt x="542" y="3021"/>
                  <a:pt x="542" y="2950"/>
                  <a:pt x="496" y="2950"/>
                </a:cubicBezTo>
                <a:close/>
                <a:moveTo>
                  <a:pt x="13561" y="2936"/>
                </a:moveTo>
                <a:cubicBezTo>
                  <a:pt x="13544" y="2936"/>
                  <a:pt x="13527" y="2944"/>
                  <a:pt x="13516" y="2963"/>
                </a:cubicBezTo>
                <a:cubicBezTo>
                  <a:pt x="13504" y="2986"/>
                  <a:pt x="13511" y="3022"/>
                  <a:pt x="13535" y="3036"/>
                </a:cubicBezTo>
                <a:cubicBezTo>
                  <a:pt x="13546" y="3041"/>
                  <a:pt x="13555" y="3046"/>
                  <a:pt x="13566" y="3052"/>
                </a:cubicBezTo>
                <a:cubicBezTo>
                  <a:pt x="13574" y="3056"/>
                  <a:pt x="13584" y="3058"/>
                  <a:pt x="13593" y="3058"/>
                </a:cubicBezTo>
                <a:cubicBezTo>
                  <a:pt x="13611" y="3058"/>
                  <a:pt x="13629" y="3050"/>
                  <a:pt x="13639" y="3032"/>
                </a:cubicBezTo>
                <a:cubicBezTo>
                  <a:pt x="13654" y="3008"/>
                  <a:pt x="13645" y="2971"/>
                  <a:pt x="13619" y="2958"/>
                </a:cubicBezTo>
                <a:cubicBezTo>
                  <a:pt x="13609" y="2953"/>
                  <a:pt x="13600" y="2948"/>
                  <a:pt x="13590" y="2943"/>
                </a:cubicBezTo>
                <a:cubicBezTo>
                  <a:pt x="13581" y="2938"/>
                  <a:pt x="13571" y="2936"/>
                  <a:pt x="13561" y="2936"/>
                </a:cubicBezTo>
                <a:close/>
                <a:moveTo>
                  <a:pt x="6430" y="2964"/>
                </a:moveTo>
                <a:cubicBezTo>
                  <a:pt x="6362" y="2964"/>
                  <a:pt x="6361" y="3071"/>
                  <a:pt x="6430" y="3071"/>
                </a:cubicBezTo>
                <a:cubicBezTo>
                  <a:pt x="6500" y="3071"/>
                  <a:pt x="6500" y="2964"/>
                  <a:pt x="6430" y="2964"/>
                </a:cubicBezTo>
                <a:close/>
                <a:moveTo>
                  <a:pt x="8586" y="2988"/>
                </a:moveTo>
                <a:cubicBezTo>
                  <a:pt x="8552" y="2988"/>
                  <a:pt x="8541" y="3045"/>
                  <a:pt x="8579" y="3058"/>
                </a:cubicBezTo>
                <a:cubicBezTo>
                  <a:pt x="8594" y="3063"/>
                  <a:pt x="8609" y="3068"/>
                  <a:pt x="8623" y="3074"/>
                </a:cubicBezTo>
                <a:cubicBezTo>
                  <a:pt x="8628" y="3075"/>
                  <a:pt x="8632" y="3076"/>
                  <a:pt x="8636" y="3076"/>
                </a:cubicBezTo>
                <a:cubicBezTo>
                  <a:pt x="8671" y="3076"/>
                  <a:pt x="8682" y="3020"/>
                  <a:pt x="8643" y="3006"/>
                </a:cubicBezTo>
                <a:cubicBezTo>
                  <a:pt x="8629" y="3000"/>
                  <a:pt x="8613" y="2995"/>
                  <a:pt x="8599" y="2990"/>
                </a:cubicBezTo>
                <a:cubicBezTo>
                  <a:pt x="8594" y="2988"/>
                  <a:pt x="8590" y="2988"/>
                  <a:pt x="8586" y="2988"/>
                </a:cubicBezTo>
                <a:close/>
                <a:moveTo>
                  <a:pt x="17705" y="2994"/>
                </a:moveTo>
                <a:cubicBezTo>
                  <a:pt x="17670" y="2994"/>
                  <a:pt x="17660" y="3051"/>
                  <a:pt x="17698" y="3064"/>
                </a:cubicBezTo>
                <a:cubicBezTo>
                  <a:pt x="17714" y="3069"/>
                  <a:pt x="17729" y="3075"/>
                  <a:pt x="17743" y="3080"/>
                </a:cubicBezTo>
                <a:cubicBezTo>
                  <a:pt x="17748" y="3081"/>
                  <a:pt x="17751" y="3082"/>
                  <a:pt x="17755" y="3082"/>
                </a:cubicBezTo>
                <a:cubicBezTo>
                  <a:pt x="17790" y="3082"/>
                  <a:pt x="17802" y="3025"/>
                  <a:pt x="17762" y="3012"/>
                </a:cubicBezTo>
                <a:cubicBezTo>
                  <a:pt x="17747" y="3007"/>
                  <a:pt x="17733" y="3001"/>
                  <a:pt x="17718" y="2996"/>
                </a:cubicBezTo>
                <a:cubicBezTo>
                  <a:pt x="17714" y="2995"/>
                  <a:pt x="17709" y="2994"/>
                  <a:pt x="17705" y="2994"/>
                </a:cubicBezTo>
                <a:close/>
                <a:moveTo>
                  <a:pt x="24276" y="3000"/>
                </a:moveTo>
                <a:cubicBezTo>
                  <a:pt x="24270" y="3000"/>
                  <a:pt x="24264" y="3001"/>
                  <a:pt x="24257" y="3006"/>
                </a:cubicBezTo>
                <a:cubicBezTo>
                  <a:pt x="24242" y="3016"/>
                  <a:pt x="24228" y="3025"/>
                  <a:pt x="24213" y="3036"/>
                </a:cubicBezTo>
                <a:cubicBezTo>
                  <a:pt x="24180" y="3056"/>
                  <a:pt x="24200" y="3103"/>
                  <a:pt x="24230" y="3103"/>
                </a:cubicBezTo>
                <a:cubicBezTo>
                  <a:pt x="24236" y="3103"/>
                  <a:pt x="24243" y="3101"/>
                  <a:pt x="24249" y="3097"/>
                </a:cubicBezTo>
                <a:cubicBezTo>
                  <a:pt x="24265" y="3086"/>
                  <a:pt x="24278" y="3078"/>
                  <a:pt x="24293" y="3067"/>
                </a:cubicBezTo>
                <a:cubicBezTo>
                  <a:pt x="24325" y="3046"/>
                  <a:pt x="24306" y="3000"/>
                  <a:pt x="24276" y="3000"/>
                </a:cubicBezTo>
                <a:close/>
                <a:moveTo>
                  <a:pt x="20397" y="3033"/>
                </a:moveTo>
                <a:cubicBezTo>
                  <a:pt x="20352" y="3033"/>
                  <a:pt x="20352" y="3104"/>
                  <a:pt x="20397" y="3104"/>
                </a:cubicBezTo>
                <a:cubicBezTo>
                  <a:pt x="20397" y="3104"/>
                  <a:pt x="20398" y="3104"/>
                  <a:pt x="20398" y="3104"/>
                </a:cubicBezTo>
                <a:cubicBezTo>
                  <a:pt x="20442" y="3104"/>
                  <a:pt x="20443" y="3033"/>
                  <a:pt x="20397" y="3033"/>
                </a:cubicBezTo>
                <a:close/>
                <a:moveTo>
                  <a:pt x="18337" y="3043"/>
                </a:moveTo>
                <a:cubicBezTo>
                  <a:pt x="18293" y="3043"/>
                  <a:pt x="18292" y="3115"/>
                  <a:pt x="18338" y="3115"/>
                </a:cubicBezTo>
                <a:cubicBezTo>
                  <a:pt x="18385" y="3115"/>
                  <a:pt x="18385" y="3043"/>
                  <a:pt x="18338" y="3043"/>
                </a:cubicBezTo>
                <a:cubicBezTo>
                  <a:pt x="18338" y="3043"/>
                  <a:pt x="18338" y="3043"/>
                  <a:pt x="18337" y="3043"/>
                </a:cubicBezTo>
                <a:close/>
                <a:moveTo>
                  <a:pt x="18624" y="3030"/>
                </a:moveTo>
                <a:cubicBezTo>
                  <a:pt x="18592" y="3030"/>
                  <a:pt x="18570" y="3078"/>
                  <a:pt x="18606" y="3096"/>
                </a:cubicBezTo>
                <a:cubicBezTo>
                  <a:pt x="18616" y="3101"/>
                  <a:pt x="18625" y="3106"/>
                  <a:pt x="18636" y="3111"/>
                </a:cubicBezTo>
                <a:cubicBezTo>
                  <a:pt x="18642" y="3114"/>
                  <a:pt x="18647" y="3115"/>
                  <a:pt x="18652" y="3115"/>
                </a:cubicBezTo>
                <a:cubicBezTo>
                  <a:pt x="18685" y="3115"/>
                  <a:pt x="18707" y="3068"/>
                  <a:pt x="18672" y="3050"/>
                </a:cubicBezTo>
                <a:cubicBezTo>
                  <a:pt x="18661" y="3044"/>
                  <a:pt x="18652" y="3039"/>
                  <a:pt x="18641" y="3034"/>
                </a:cubicBezTo>
                <a:cubicBezTo>
                  <a:pt x="18635" y="3031"/>
                  <a:pt x="18630" y="3030"/>
                  <a:pt x="18624" y="3030"/>
                </a:cubicBezTo>
                <a:close/>
                <a:moveTo>
                  <a:pt x="19771" y="3031"/>
                </a:moveTo>
                <a:cubicBezTo>
                  <a:pt x="19767" y="3031"/>
                  <a:pt x="19762" y="3032"/>
                  <a:pt x="19757" y="3033"/>
                </a:cubicBezTo>
                <a:cubicBezTo>
                  <a:pt x="19716" y="3042"/>
                  <a:pt x="19729" y="3101"/>
                  <a:pt x="19766" y="3102"/>
                </a:cubicBezTo>
                <a:cubicBezTo>
                  <a:pt x="19771" y="3112"/>
                  <a:pt x="19783" y="3117"/>
                  <a:pt x="19795" y="3117"/>
                </a:cubicBezTo>
                <a:cubicBezTo>
                  <a:pt x="19801" y="3117"/>
                  <a:pt x="19808" y="3116"/>
                  <a:pt x="19813" y="3112"/>
                </a:cubicBezTo>
                <a:cubicBezTo>
                  <a:pt x="19831" y="3102"/>
                  <a:pt x="19834" y="3081"/>
                  <a:pt x="19826" y="3064"/>
                </a:cubicBezTo>
                <a:cubicBezTo>
                  <a:pt x="19817" y="3042"/>
                  <a:pt x="19794" y="3031"/>
                  <a:pt x="19771" y="3031"/>
                </a:cubicBezTo>
                <a:close/>
                <a:moveTo>
                  <a:pt x="22426" y="3040"/>
                </a:moveTo>
                <a:cubicBezTo>
                  <a:pt x="22408" y="3040"/>
                  <a:pt x="22391" y="3052"/>
                  <a:pt x="22391" y="3075"/>
                </a:cubicBezTo>
                <a:lnTo>
                  <a:pt x="22391" y="3105"/>
                </a:lnTo>
                <a:cubicBezTo>
                  <a:pt x="22390" y="3127"/>
                  <a:pt x="22407" y="3138"/>
                  <a:pt x="22425" y="3138"/>
                </a:cubicBezTo>
                <a:cubicBezTo>
                  <a:pt x="22442" y="3138"/>
                  <a:pt x="22460" y="3127"/>
                  <a:pt x="22461" y="3105"/>
                </a:cubicBezTo>
                <a:lnTo>
                  <a:pt x="22461" y="3075"/>
                </a:lnTo>
                <a:cubicBezTo>
                  <a:pt x="22461" y="3052"/>
                  <a:pt x="22443" y="3040"/>
                  <a:pt x="22426" y="3040"/>
                </a:cubicBezTo>
                <a:close/>
                <a:moveTo>
                  <a:pt x="15243" y="3095"/>
                </a:moveTo>
                <a:cubicBezTo>
                  <a:pt x="15197" y="3095"/>
                  <a:pt x="15197" y="3165"/>
                  <a:pt x="15243" y="3165"/>
                </a:cubicBezTo>
                <a:cubicBezTo>
                  <a:pt x="15289" y="3165"/>
                  <a:pt x="15289" y="3095"/>
                  <a:pt x="15243" y="3095"/>
                </a:cubicBezTo>
                <a:close/>
                <a:moveTo>
                  <a:pt x="16235" y="3097"/>
                </a:moveTo>
                <a:cubicBezTo>
                  <a:pt x="16190" y="3097"/>
                  <a:pt x="16189" y="3168"/>
                  <a:pt x="16235" y="3168"/>
                </a:cubicBezTo>
                <a:cubicBezTo>
                  <a:pt x="16280" y="3168"/>
                  <a:pt x="16280" y="3097"/>
                  <a:pt x="16235" y="3097"/>
                </a:cubicBezTo>
                <a:close/>
                <a:moveTo>
                  <a:pt x="15452" y="3154"/>
                </a:moveTo>
                <a:cubicBezTo>
                  <a:pt x="15406" y="3154"/>
                  <a:pt x="15406" y="3226"/>
                  <a:pt x="15452" y="3226"/>
                </a:cubicBezTo>
                <a:cubicBezTo>
                  <a:pt x="15453" y="3226"/>
                  <a:pt x="15453" y="3226"/>
                  <a:pt x="15453" y="3226"/>
                </a:cubicBezTo>
                <a:cubicBezTo>
                  <a:pt x="15498" y="3226"/>
                  <a:pt x="15499" y="3154"/>
                  <a:pt x="15452" y="3154"/>
                </a:cubicBezTo>
                <a:close/>
                <a:moveTo>
                  <a:pt x="12632" y="3075"/>
                </a:moveTo>
                <a:cubicBezTo>
                  <a:pt x="12618" y="3075"/>
                  <a:pt x="12604" y="3083"/>
                  <a:pt x="12600" y="3100"/>
                </a:cubicBezTo>
                <a:cubicBezTo>
                  <a:pt x="12586" y="3147"/>
                  <a:pt x="12580" y="3195"/>
                  <a:pt x="12580" y="3243"/>
                </a:cubicBezTo>
                <a:cubicBezTo>
                  <a:pt x="12579" y="3266"/>
                  <a:pt x="12597" y="3278"/>
                  <a:pt x="12615" y="3278"/>
                </a:cubicBezTo>
                <a:cubicBezTo>
                  <a:pt x="12632" y="3278"/>
                  <a:pt x="12650" y="3266"/>
                  <a:pt x="12650" y="3243"/>
                </a:cubicBezTo>
                <a:cubicBezTo>
                  <a:pt x="12652" y="3201"/>
                  <a:pt x="12657" y="3160"/>
                  <a:pt x="12668" y="3120"/>
                </a:cubicBezTo>
                <a:cubicBezTo>
                  <a:pt x="12675" y="3093"/>
                  <a:pt x="12653" y="3075"/>
                  <a:pt x="12632" y="3075"/>
                </a:cubicBezTo>
                <a:close/>
                <a:moveTo>
                  <a:pt x="18578" y="3225"/>
                </a:moveTo>
                <a:cubicBezTo>
                  <a:pt x="18532" y="3225"/>
                  <a:pt x="18532" y="3295"/>
                  <a:pt x="18578" y="3295"/>
                </a:cubicBezTo>
                <a:cubicBezTo>
                  <a:pt x="18624" y="3295"/>
                  <a:pt x="18624" y="3225"/>
                  <a:pt x="18578" y="3225"/>
                </a:cubicBezTo>
                <a:close/>
                <a:moveTo>
                  <a:pt x="21132" y="3231"/>
                </a:moveTo>
                <a:cubicBezTo>
                  <a:pt x="21086" y="3231"/>
                  <a:pt x="21086" y="3301"/>
                  <a:pt x="21132" y="3301"/>
                </a:cubicBezTo>
                <a:lnTo>
                  <a:pt x="21148" y="3301"/>
                </a:lnTo>
                <a:cubicBezTo>
                  <a:pt x="21193" y="3301"/>
                  <a:pt x="21193" y="3231"/>
                  <a:pt x="21148" y="3231"/>
                </a:cubicBezTo>
                <a:close/>
                <a:moveTo>
                  <a:pt x="21343" y="3247"/>
                </a:moveTo>
                <a:cubicBezTo>
                  <a:pt x="21297" y="3247"/>
                  <a:pt x="21297" y="3317"/>
                  <a:pt x="21343" y="3317"/>
                </a:cubicBezTo>
                <a:cubicBezTo>
                  <a:pt x="21389" y="3317"/>
                  <a:pt x="21389" y="3247"/>
                  <a:pt x="21343" y="3247"/>
                </a:cubicBezTo>
                <a:close/>
                <a:moveTo>
                  <a:pt x="18158" y="3174"/>
                </a:moveTo>
                <a:cubicBezTo>
                  <a:pt x="18111" y="3174"/>
                  <a:pt x="18081" y="3244"/>
                  <a:pt x="18131" y="3274"/>
                </a:cubicBezTo>
                <a:cubicBezTo>
                  <a:pt x="18155" y="3289"/>
                  <a:pt x="18180" y="3304"/>
                  <a:pt x="18205" y="3319"/>
                </a:cubicBezTo>
                <a:cubicBezTo>
                  <a:pt x="18214" y="3324"/>
                  <a:pt x="18223" y="3326"/>
                  <a:pt x="18232" y="3326"/>
                </a:cubicBezTo>
                <a:cubicBezTo>
                  <a:pt x="18278" y="3326"/>
                  <a:pt x="18309" y="3257"/>
                  <a:pt x="18260" y="3227"/>
                </a:cubicBezTo>
                <a:cubicBezTo>
                  <a:pt x="18236" y="3211"/>
                  <a:pt x="18211" y="3196"/>
                  <a:pt x="18185" y="3183"/>
                </a:cubicBezTo>
                <a:cubicBezTo>
                  <a:pt x="18176" y="3177"/>
                  <a:pt x="18166" y="3174"/>
                  <a:pt x="18158" y="3174"/>
                </a:cubicBezTo>
                <a:close/>
                <a:moveTo>
                  <a:pt x="3080" y="3181"/>
                </a:moveTo>
                <a:cubicBezTo>
                  <a:pt x="3056" y="3181"/>
                  <a:pt x="3036" y="3197"/>
                  <a:pt x="3028" y="3219"/>
                </a:cubicBezTo>
                <a:cubicBezTo>
                  <a:pt x="3023" y="3235"/>
                  <a:pt x="3017" y="3249"/>
                  <a:pt x="3012" y="3263"/>
                </a:cubicBezTo>
                <a:cubicBezTo>
                  <a:pt x="3004" y="3291"/>
                  <a:pt x="3023" y="3322"/>
                  <a:pt x="3049" y="3329"/>
                </a:cubicBezTo>
                <a:cubicBezTo>
                  <a:pt x="3053" y="3330"/>
                  <a:pt x="3057" y="3331"/>
                  <a:pt x="3062" y="3331"/>
                </a:cubicBezTo>
                <a:cubicBezTo>
                  <a:pt x="3086" y="3331"/>
                  <a:pt x="3107" y="3314"/>
                  <a:pt x="3115" y="3292"/>
                </a:cubicBezTo>
                <a:cubicBezTo>
                  <a:pt x="3120" y="3277"/>
                  <a:pt x="3125" y="3262"/>
                  <a:pt x="3130" y="3248"/>
                </a:cubicBezTo>
                <a:cubicBezTo>
                  <a:pt x="3140" y="3220"/>
                  <a:pt x="3120" y="3189"/>
                  <a:pt x="3094" y="3183"/>
                </a:cubicBezTo>
                <a:cubicBezTo>
                  <a:pt x="3089" y="3181"/>
                  <a:pt x="3084" y="3181"/>
                  <a:pt x="3080" y="3181"/>
                </a:cubicBezTo>
                <a:close/>
                <a:moveTo>
                  <a:pt x="10497" y="3263"/>
                </a:moveTo>
                <a:cubicBezTo>
                  <a:pt x="10452" y="3263"/>
                  <a:pt x="10450" y="3335"/>
                  <a:pt x="10497" y="3335"/>
                </a:cubicBezTo>
                <a:lnTo>
                  <a:pt x="10513" y="3335"/>
                </a:lnTo>
                <a:cubicBezTo>
                  <a:pt x="10559" y="3335"/>
                  <a:pt x="10559" y="3263"/>
                  <a:pt x="10513" y="3263"/>
                </a:cubicBezTo>
                <a:close/>
                <a:moveTo>
                  <a:pt x="11894" y="3205"/>
                </a:moveTo>
                <a:cubicBezTo>
                  <a:pt x="11868" y="3205"/>
                  <a:pt x="11841" y="3222"/>
                  <a:pt x="11841" y="3257"/>
                </a:cubicBezTo>
                <a:lnTo>
                  <a:pt x="11841" y="3301"/>
                </a:lnTo>
                <a:cubicBezTo>
                  <a:pt x="11841" y="3335"/>
                  <a:pt x="11868" y="3353"/>
                  <a:pt x="11895" y="3353"/>
                </a:cubicBezTo>
                <a:cubicBezTo>
                  <a:pt x="11922" y="3353"/>
                  <a:pt x="11948" y="3336"/>
                  <a:pt x="11948" y="3301"/>
                </a:cubicBezTo>
                <a:lnTo>
                  <a:pt x="11948" y="3257"/>
                </a:lnTo>
                <a:cubicBezTo>
                  <a:pt x="11948" y="3222"/>
                  <a:pt x="11921" y="3205"/>
                  <a:pt x="11894" y="3205"/>
                </a:cubicBezTo>
                <a:close/>
                <a:moveTo>
                  <a:pt x="14240" y="3240"/>
                </a:moveTo>
                <a:cubicBezTo>
                  <a:pt x="14199" y="3240"/>
                  <a:pt x="14162" y="3293"/>
                  <a:pt x="14199" y="3330"/>
                </a:cubicBezTo>
                <a:lnTo>
                  <a:pt x="14215" y="3346"/>
                </a:lnTo>
                <a:cubicBezTo>
                  <a:pt x="14226" y="3357"/>
                  <a:pt x="14239" y="3362"/>
                  <a:pt x="14251" y="3362"/>
                </a:cubicBezTo>
                <a:cubicBezTo>
                  <a:pt x="14292" y="3362"/>
                  <a:pt x="14329" y="3309"/>
                  <a:pt x="14292" y="3272"/>
                </a:cubicBezTo>
                <a:lnTo>
                  <a:pt x="14276" y="3256"/>
                </a:lnTo>
                <a:cubicBezTo>
                  <a:pt x="14265" y="3245"/>
                  <a:pt x="14252" y="3240"/>
                  <a:pt x="14240" y="3240"/>
                </a:cubicBezTo>
                <a:close/>
                <a:moveTo>
                  <a:pt x="12257" y="3267"/>
                </a:moveTo>
                <a:cubicBezTo>
                  <a:pt x="12230" y="3267"/>
                  <a:pt x="12206" y="3302"/>
                  <a:pt x="12230" y="3327"/>
                </a:cubicBezTo>
                <a:cubicBezTo>
                  <a:pt x="12240" y="3338"/>
                  <a:pt x="12251" y="3347"/>
                  <a:pt x="12260" y="3358"/>
                </a:cubicBezTo>
                <a:cubicBezTo>
                  <a:pt x="12268" y="3365"/>
                  <a:pt x="12276" y="3368"/>
                  <a:pt x="12284" y="3368"/>
                </a:cubicBezTo>
                <a:cubicBezTo>
                  <a:pt x="12312" y="3368"/>
                  <a:pt x="12336" y="3333"/>
                  <a:pt x="12310" y="3308"/>
                </a:cubicBezTo>
                <a:cubicBezTo>
                  <a:pt x="12299" y="3298"/>
                  <a:pt x="12289" y="3288"/>
                  <a:pt x="12280" y="3278"/>
                </a:cubicBezTo>
                <a:cubicBezTo>
                  <a:pt x="12273" y="3270"/>
                  <a:pt x="12265" y="3267"/>
                  <a:pt x="12257" y="3267"/>
                </a:cubicBezTo>
                <a:close/>
                <a:moveTo>
                  <a:pt x="7628" y="3226"/>
                </a:moveTo>
                <a:cubicBezTo>
                  <a:pt x="7607" y="3226"/>
                  <a:pt x="7585" y="3243"/>
                  <a:pt x="7590" y="3270"/>
                </a:cubicBezTo>
                <a:lnTo>
                  <a:pt x="7606" y="3345"/>
                </a:lnTo>
                <a:cubicBezTo>
                  <a:pt x="7610" y="3363"/>
                  <a:pt x="7623" y="3370"/>
                  <a:pt x="7637" y="3370"/>
                </a:cubicBezTo>
                <a:cubicBezTo>
                  <a:pt x="7657" y="3370"/>
                  <a:pt x="7680" y="3353"/>
                  <a:pt x="7674" y="3326"/>
                </a:cubicBezTo>
                <a:lnTo>
                  <a:pt x="7658" y="3252"/>
                </a:lnTo>
                <a:cubicBezTo>
                  <a:pt x="7655" y="3234"/>
                  <a:pt x="7642" y="3226"/>
                  <a:pt x="7628" y="3226"/>
                </a:cubicBezTo>
                <a:close/>
                <a:moveTo>
                  <a:pt x="8168" y="3301"/>
                </a:moveTo>
                <a:cubicBezTo>
                  <a:pt x="8122" y="3301"/>
                  <a:pt x="8122" y="3372"/>
                  <a:pt x="8168" y="3372"/>
                </a:cubicBezTo>
                <a:cubicBezTo>
                  <a:pt x="8213" y="3372"/>
                  <a:pt x="8213" y="3301"/>
                  <a:pt x="8168" y="3301"/>
                </a:cubicBezTo>
                <a:close/>
                <a:moveTo>
                  <a:pt x="20746" y="3274"/>
                </a:moveTo>
                <a:cubicBezTo>
                  <a:pt x="20722" y="3274"/>
                  <a:pt x="20698" y="3300"/>
                  <a:pt x="20711" y="3327"/>
                </a:cubicBezTo>
                <a:cubicBezTo>
                  <a:pt x="20716" y="3338"/>
                  <a:pt x="20722" y="3347"/>
                  <a:pt x="20727" y="3358"/>
                </a:cubicBezTo>
                <a:cubicBezTo>
                  <a:pt x="20734" y="3370"/>
                  <a:pt x="20744" y="3376"/>
                  <a:pt x="20755" y="3376"/>
                </a:cubicBezTo>
                <a:cubicBezTo>
                  <a:pt x="20778" y="3376"/>
                  <a:pt x="20803" y="3350"/>
                  <a:pt x="20789" y="3322"/>
                </a:cubicBezTo>
                <a:cubicBezTo>
                  <a:pt x="20784" y="3311"/>
                  <a:pt x="20778" y="3303"/>
                  <a:pt x="20773" y="3293"/>
                </a:cubicBezTo>
                <a:cubicBezTo>
                  <a:pt x="20766" y="3280"/>
                  <a:pt x="20756" y="3274"/>
                  <a:pt x="20746" y="3274"/>
                </a:cubicBezTo>
                <a:close/>
                <a:moveTo>
                  <a:pt x="5619" y="3310"/>
                </a:moveTo>
                <a:cubicBezTo>
                  <a:pt x="5572" y="3310"/>
                  <a:pt x="5572" y="3382"/>
                  <a:pt x="5619" y="3382"/>
                </a:cubicBezTo>
                <a:cubicBezTo>
                  <a:pt x="5665" y="3382"/>
                  <a:pt x="5665" y="3310"/>
                  <a:pt x="5619" y="3310"/>
                </a:cubicBezTo>
                <a:close/>
                <a:moveTo>
                  <a:pt x="4116" y="3291"/>
                </a:moveTo>
                <a:cubicBezTo>
                  <a:pt x="4089" y="3291"/>
                  <a:pt x="4065" y="3327"/>
                  <a:pt x="4090" y="3351"/>
                </a:cubicBezTo>
                <a:lnTo>
                  <a:pt x="4120" y="3382"/>
                </a:lnTo>
                <a:cubicBezTo>
                  <a:pt x="4128" y="3389"/>
                  <a:pt x="4136" y="3393"/>
                  <a:pt x="4144" y="3393"/>
                </a:cubicBezTo>
                <a:cubicBezTo>
                  <a:pt x="4171" y="3393"/>
                  <a:pt x="4196" y="3356"/>
                  <a:pt x="4170" y="3331"/>
                </a:cubicBezTo>
                <a:lnTo>
                  <a:pt x="4140" y="3301"/>
                </a:lnTo>
                <a:cubicBezTo>
                  <a:pt x="4133" y="3294"/>
                  <a:pt x="4124" y="3291"/>
                  <a:pt x="4116" y="3291"/>
                </a:cubicBezTo>
                <a:close/>
                <a:moveTo>
                  <a:pt x="2405" y="3271"/>
                </a:moveTo>
                <a:cubicBezTo>
                  <a:pt x="2377" y="3271"/>
                  <a:pt x="2353" y="3307"/>
                  <a:pt x="2378" y="3331"/>
                </a:cubicBezTo>
                <a:cubicBezTo>
                  <a:pt x="2398" y="3351"/>
                  <a:pt x="2418" y="3372"/>
                  <a:pt x="2439" y="3392"/>
                </a:cubicBezTo>
                <a:cubicBezTo>
                  <a:pt x="2446" y="3399"/>
                  <a:pt x="2455" y="3402"/>
                  <a:pt x="2462" y="3402"/>
                </a:cubicBezTo>
                <a:cubicBezTo>
                  <a:pt x="2490" y="3402"/>
                  <a:pt x="2513" y="3366"/>
                  <a:pt x="2488" y="3342"/>
                </a:cubicBezTo>
                <a:cubicBezTo>
                  <a:pt x="2467" y="3322"/>
                  <a:pt x="2449" y="3301"/>
                  <a:pt x="2429" y="3282"/>
                </a:cubicBezTo>
                <a:cubicBezTo>
                  <a:pt x="2421" y="3274"/>
                  <a:pt x="2413" y="3271"/>
                  <a:pt x="2405" y="3271"/>
                </a:cubicBezTo>
                <a:close/>
                <a:moveTo>
                  <a:pt x="4807" y="3304"/>
                </a:moveTo>
                <a:cubicBezTo>
                  <a:pt x="4738" y="3304"/>
                  <a:pt x="4738" y="3411"/>
                  <a:pt x="4807" y="3411"/>
                </a:cubicBezTo>
                <a:cubicBezTo>
                  <a:pt x="4807" y="3411"/>
                  <a:pt x="4808" y="3411"/>
                  <a:pt x="4809" y="3411"/>
                </a:cubicBezTo>
                <a:cubicBezTo>
                  <a:pt x="4875" y="3411"/>
                  <a:pt x="4875" y="3305"/>
                  <a:pt x="4807" y="3304"/>
                </a:cubicBezTo>
                <a:close/>
                <a:moveTo>
                  <a:pt x="9310" y="3350"/>
                </a:moveTo>
                <a:cubicBezTo>
                  <a:pt x="9264" y="3350"/>
                  <a:pt x="9264" y="3420"/>
                  <a:pt x="9310" y="3420"/>
                </a:cubicBezTo>
                <a:cubicBezTo>
                  <a:pt x="9355" y="3420"/>
                  <a:pt x="9355" y="3350"/>
                  <a:pt x="9310" y="3350"/>
                </a:cubicBezTo>
                <a:close/>
                <a:moveTo>
                  <a:pt x="20097" y="3255"/>
                </a:moveTo>
                <a:cubicBezTo>
                  <a:pt x="20056" y="3255"/>
                  <a:pt x="20019" y="3309"/>
                  <a:pt x="20057" y="3346"/>
                </a:cubicBezTo>
                <a:cubicBezTo>
                  <a:pt x="20082" y="3370"/>
                  <a:pt x="20107" y="3395"/>
                  <a:pt x="20132" y="3421"/>
                </a:cubicBezTo>
                <a:cubicBezTo>
                  <a:pt x="20143" y="3433"/>
                  <a:pt x="20155" y="3437"/>
                  <a:pt x="20168" y="3437"/>
                </a:cubicBezTo>
                <a:cubicBezTo>
                  <a:pt x="20208" y="3437"/>
                  <a:pt x="20244" y="3384"/>
                  <a:pt x="20207" y="3347"/>
                </a:cubicBezTo>
                <a:cubicBezTo>
                  <a:pt x="20182" y="3322"/>
                  <a:pt x="20158" y="3298"/>
                  <a:pt x="20133" y="3272"/>
                </a:cubicBezTo>
                <a:cubicBezTo>
                  <a:pt x="20122" y="3260"/>
                  <a:pt x="20109" y="3255"/>
                  <a:pt x="20097" y="3255"/>
                </a:cubicBezTo>
                <a:close/>
                <a:moveTo>
                  <a:pt x="408" y="3344"/>
                </a:moveTo>
                <a:cubicBezTo>
                  <a:pt x="394" y="3344"/>
                  <a:pt x="380" y="3351"/>
                  <a:pt x="374" y="3368"/>
                </a:cubicBezTo>
                <a:cubicBezTo>
                  <a:pt x="369" y="3384"/>
                  <a:pt x="364" y="3398"/>
                  <a:pt x="359" y="3413"/>
                </a:cubicBezTo>
                <a:cubicBezTo>
                  <a:pt x="350" y="3439"/>
                  <a:pt x="371" y="3457"/>
                  <a:pt x="393" y="3457"/>
                </a:cubicBezTo>
                <a:cubicBezTo>
                  <a:pt x="407" y="3457"/>
                  <a:pt x="421" y="3449"/>
                  <a:pt x="427" y="3432"/>
                </a:cubicBezTo>
                <a:cubicBezTo>
                  <a:pt x="432" y="3416"/>
                  <a:pt x="437" y="3403"/>
                  <a:pt x="442" y="3388"/>
                </a:cubicBezTo>
                <a:cubicBezTo>
                  <a:pt x="451" y="3361"/>
                  <a:pt x="429" y="3344"/>
                  <a:pt x="408" y="3344"/>
                </a:cubicBezTo>
                <a:close/>
                <a:moveTo>
                  <a:pt x="17183" y="3307"/>
                </a:moveTo>
                <a:cubicBezTo>
                  <a:pt x="17142" y="3307"/>
                  <a:pt x="17106" y="3360"/>
                  <a:pt x="17143" y="3398"/>
                </a:cubicBezTo>
                <a:lnTo>
                  <a:pt x="17188" y="3442"/>
                </a:lnTo>
                <a:cubicBezTo>
                  <a:pt x="17199" y="3453"/>
                  <a:pt x="17212" y="3458"/>
                  <a:pt x="17224" y="3458"/>
                </a:cubicBezTo>
                <a:cubicBezTo>
                  <a:pt x="17264" y="3458"/>
                  <a:pt x="17301" y="3405"/>
                  <a:pt x="17264" y="3368"/>
                </a:cubicBezTo>
                <a:lnTo>
                  <a:pt x="17220" y="3324"/>
                </a:lnTo>
                <a:cubicBezTo>
                  <a:pt x="17208" y="3312"/>
                  <a:pt x="17195" y="3307"/>
                  <a:pt x="17183" y="3307"/>
                </a:cubicBezTo>
                <a:close/>
                <a:moveTo>
                  <a:pt x="15245" y="3363"/>
                </a:moveTo>
                <a:cubicBezTo>
                  <a:pt x="15175" y="3363"/>
                  <a:pt x="15175" y="3471"/>
                  <a:pt x="15245" y="3471"/>
                </a:cubicBezTo>
                <a:cubicBezTo>
                  <a:pt x="15313" y="3471"/>
                  <a:pt x="15313" y="3363"/>
                  <a:pt x="15245" y="3363"/>
                </a:cubicBezTo>
                <a:close/>
                <a:moveTo>
                  <a:pt x="1803" y="3344"/>
                </a:moveTo>
                <a:cubicBezTo>
                  <a:pt x="1763" y="3344"/>
                  <a:pt x="1727" y="3398"/>
                  <a:pt x="1763" y="3435"/>
                </a:cubicBezTo>
                <a:cubicBezTo>
                  <a:pt x="1773" y="3445"/>
                  <a:pt x="1783" y="3455"/>
                  <a:pt x="1792" y="3465"/>
                </a:cubicBezTo>
                <a:cubicBezTo>
                  <a:pt x="1802" y="3477"/>
                  <a:pt x="1815" y="3481"/>
                  <a:pt x="1827" y="3481"/>
                </a:cubicBezTo>
                <a:cubicBezTo>
                  <a:pt x="1867" y="3481"/>
                  <a:pt x="1904" y="3428"/>
                  <a:pt x="1868" y="3390"/>
                </a:cubicBezTo>
                <a:cubicBezTo>
                  <a:pt x="1858" y="3380"/>
                  <a:pt x="1848" y="3369"/>
                  <a:pt x="1839" y="3361"/>
                </a:cubicBezTo>
                <a:cubicBezTo>
                  <a:pt x="1828" y="3349"/>
                  <a:pt x="1816" y="3344"/>
                  <a:pt x="1803" y="3344"/>
                </a:cubicBezTo>
                <a:close/>
                <a:moveTo>
                  <a:pt x="5170" y="3352"/>
                </a:moveTo>
                <a:cubicBezTo>
                  <a:pt x="5146" y="3352"/>
                  <a:pt x="5126" y="3368"/>
                  <a:pt x="5118" y="3390"/>
                </a:cubicBezTo>
                <a:cubicBezTo>
                  <a:pt x="5113" y="3405"/>
                  <a:pt x="5107" y="3420"/>
                  <a:pt x="5102" y="3435"/>
                </a:cubicBezTo>
                <a:cubicBezTo>
                  <a:pt x="5092" y="3462"/>
                  <a:pt x="5113" y="3494"/>
                  <a:pt x="5139" y="3500"/>
                </a:cubicBezTo>
                <a:cubicBezTo>
                  <a:pt x="5144" y="3501"/>
                  <a:pt x="5148" y="3502"/>
                  <a:pt x="5153" y="3502"/>
                </a:cubicBezTo>
                <a:cubicBezTo>
                  <a:pt x="5177" y="3502"/>
                  <a:pt x="5197" y="3485"/>
                  <a:pt x="5205" y="3463"/>
                </a:cubicBezTo>
                <a:cubicBezTo>
                  <a:pt x="5210" y="3449"/>
                  <a:pt x="5215" y="3434"/>
                  <a:pt x="5220" y="3419"/>
                </a:cubicBezTo>
                <a:cubicBezTo>
                  <a:pt x="5231" y="3392"/>
                  <a:pt x="5210" y="3361"/>
                  <a:pt x="5184" y="3353"/>
                </a:cubicBezTo>
                <a:cubicBezTo>
                  <a:pt x="5179" y="3352"/>
                  <a:pt x="5175" y="3352"/>
                  <a:pt x="5170" y="3352"/>
                </a:cubicBezTo>
                <a:close/>
                <a:moveTo>
                  <a:pt x="8571" y="3378"/>
                </a:moveTo>
                <a:cubicBezTo>
                  <a:pt x="8558" y="3378"/>
                  <a:pt x="8545" y="3386"/>
                  <a:pt x="8541" y="3404"/>
                </a:cubicBezTo>
                <a:lnTo>
                  <a:pt x="8526" y="3478"/>
                </a:lnTo>
                <a:cubicBezTo>
                  <a:pt x="8520" y="3506"/>
                  <a:pt x="8542" y="3523"/>
                  <a:pt x="8563" y="3523"/>
                </a:cubicBezTo>
                <a:cubicBezTo>
                  <a:pt x="8577" y="3523"/>
                  <a:pt x="8590" y="3515"/>
                  <a:pt x="8594" y="3498"/>
                </a:cubicBezTo>
                <a:lnTo>
                  <a:pt x="8609" y="3424"/>
                </a:lnTo>
                <a:cubicBezTo>
                  <a:pt x="8614" y="3396"/>
                  <a:pt x="8592" y="3378"/>
                  <a:pt x="8571" y="3378"/>
                </a:cubicBezTo>
                <a:close/>
                <a:moveTo>
                  <a:pt x="17691" y="3432"/>
                </a:moveTo>
                <a:cubicBezTo>
                  <a:pt x="17673" y="3432"/>
                  <a:pt x="17655" y="3443"/>
                  <a:pt x="17655" y="3467"/>
                </a:cubicBezTo>
                <a:lnTo>
                  <a:pt x="17655" y="3497"/>
                </a:lnTo>
                <a:cubicBezTo>
                  <a:pt x="17655" y="3519"/>
                  <a:pt x="17673" y="3531"/>
                  <a:pt x="17691" y="3531"/>
                </a:cubicBezTo>
                <a:cubicBezTo>
                  <a:pt x="17708" y="3531"/>
                  <a:pt x="17726" y="3519"/>
                  <a:pt x="17726" y="3497"/>
                </a:cubicBezTo>
                <a:lnTo>
                  <a:pt x="17726" y="3467"/>
                </a:lnTo>
                <a:cubicBezTo>
                  <a:pt x="17726" y="3443"/>
                  <a:pt x="17708" y="3432"/>
                  <a:pt x="17691" y="3432"/>
                </a:cubicBezTo>
                <a:close/>
                <a:moveTo>
                  <a:pt x="1233" y="3415"/>
                </a:moveTo>
                <a:cubicBezTo>
                  <a:pt x="1213" y="3415"/>
                  <a:pt x="1195" y="3425"/>
                  <a:pt x="1184" y="3441"/>
                </a:cubicBezTo>
                <a:cubicBezTo>
                  <a:pt x="1174" y="3457"/>
                  <a:pt x="1165" y="3472"/>
                  <a:pt x="1155" y="3486"/>
                </a:cubicBezTo>
                <a:cubicBezTo>
                  <a:pt x="1139" y="3509"/>
                  <a:pt x="1149" y="3545"/>
                  <a:pt x="1174" y="3560"/>
                </a:cubicBezTo>
                <a:cubicBezTo>
                  <a:pt x="1182" y="3565"/>
                  <a:pt x="1191" y="3567"/>
                  <a:pt x="1200" y="3567"/>
                </a:cubicBezTo>
                <a:cubicBezTo>
                  <a:pt x="1218" y="3567"/>
                  <a:pt x="1236" y="3557"/>
                  <a:pt x="1247" y="3540"/>
                </a:cubicBezTo>
                <a:cubicBezTo>
                  <a:pt x="1257" y="3524"/>
                  <a:pt x="1267" y="3509"/>
                  <a:pt x="1277" y="3495"/>
                </a:cubicBezTo>
                <a:cubicBezTo>
                  <a:pt x="1293" y="3472"/>
                  <a:pt x="1283" y="3436"/>
                  <a:pt x="1257" y="3421"/>
                </a:cubicBezTo>
                <a:cubicBezTo>
                  <a:pt x="1249" y="3417"/>
                  <a:pt x="1241" y="3415"/>
                  <a:pt x="1233" y="3415"/>
                </a:cubicBezTo>
                <a:close/>
                <a:moveTo>
                  <a:pt x="24726" y="3463"/>
                </a:moveTo>
                <a:cubicBezTo>
                  <a:pt x="24655" y="3463"/>
                  <a:pt x="24655" y="3571"/>
                  <a:pt x="24726" y="3571"/>
                </a:cubicBezTo>
                <a:cubicBezTo>
                  <a:pt x="24795" y="3571"/>
                  <a:pt x="24795" y="3463"/>
                  <a:pt x="24726" y="3463"/>
                </a:cubicBezTo>
                <a:close/>
                <a:moveTo>
                  <a:pt x="22304" y="3504"/>
                </a:moveTo>
                <a:cubicBezTo>
                  <a:pt x="22259" y="3504"/>
                  <a:pt x="22259" y="3575"/>
                  <a:pt x="22304" y="3575"/>
                </a:cubicBezTo>
                <a:cubicBezTo>
                  <a:pt x="22350" y="3575"/>
                  <a:pt x="22350" y="3504"/>
                  <a:pt x="22304" y="3504"/>
                </a:cubicBezTo>
                <a:close/>
                <a:moveTo>
                  <a:pt x="16262" y="3513"/>
                </a:moveTo>
                <a:cubicBezTo>
                  <a:pt x="16228" y="3513"/>
                  <a:pt x="16216" y="3572"/>
                  <a:pt x="16254" y="3584"/>
                </a:cubicBezTo>
                <a:cubicBezTo>
                  <a:pt x="16268" y="3589"/>
                  <a:pt x="16284" y="3594"/>
                  <a:pt x="16299" y="3602"/>
                </a:cubicBezTo>
                <a:cubicBezTo>
                  <a:pt x="16303" y="3603"/>
                  <a:pt x="16307" y="3604"/>
                  <a:pt x="16311" y="3604"/>
                </a:cubicBezTo>
                <a:cubicBezTo>
                  <a:pt x="16346" y="3604"/>
                  <a:pt x="16357" y="3546"/>
                  <a:pt x="16319" y="3534"/>
                </a:cubicBezTo>
                <a:cubicBezTo>
                  <a:pt x="16304" y="3528"/>
                  <a:pt x="16288" y="3523"/>
                  <a:pt x="16274" y="3516"/>
                </a:cubicBezTo>
                <a:cubicBezTo>
                  <a:pt x="16269" y="3514"/>
                  <a:pt x="16265" y="3513"/>
                  <a:pt x="16262" y="3513"/>
                </a:cubicBezTo>
                <a:close/>
                <a:moveTo>
                  <a:pt x="6128" y="3522"/>
                </a:moveTo>
                <a:cubicBezTo>
                  <a:pt x="6110" y="3522"/>
                  <a:pt x="6092" y="3534"/>
                  <a:pt x="6092" y="3557"/>
                </a:cubicBezTo>
                <a:lnTo>
                  <a:pt x="6092" y="3572"/>
                </a:lnTo>
                <a:cubicBezTo>
                  <a:pt x="6092" y="3595"/>
                  <a:pt x="6110" y="3607"/>
                  <a:pt x="6128" y="3607"/>
                </a:cubicBezTo>
                <a:cubicBezTo>
                  <a:pt x="6145" y="3607"/>
                  <a:pt x="6163" y="3595"/>
                  <a:pt x="6163" y="3572"/>
                </a:cubicBezTo>
                <a:lnTo>
                  <a:pt x="6163" y="3557"/>
                </a:lnTo>
                <a:cubicBezTo>
                  <a:pt x="6163" y="3534"/>
                  <a:pt x="6145" y="3522"/>
                  <a:pt x="6128" y="3522"/>
                </a:cubicBezTo>
                <a:close/>
                <a:moveTo>
                  <a:pt x="15948" y="3562"/>
                </a:moveTo>
                <a:cubicBezTo>
                  <a:pt x="15902" y="3562"/>
                  <a:pt x="15902" y="3632"/>
                  <a:pt x="15948" y="3632"/>
                </a:cubicBezTo>
                <a:lnTo>
                  <a:pt x="15964" y="3632"/>
                </a:lnTo>
                <a:cubicBezTo>
                  <a:pt x="15964" y="3632"/>
                  <a:pt x="15964" y="3632"/>
                  <a:pt x="15965" y="3632"/>
                </a:cubicBezTo>
                <a:cubicBezTo>
                  <a:pt x="16010" y="3632"/>
                  <a:pt x="16009" y="3562"/>
                  <a:pt x="15964" y="3562"/>
                </a:cubicBezTo>
                <a:close/>
                <a:moveTo>
                  <a:pt x="15149" y="3500"/>
                </a:moveTo>
                <a:cubicBezTo>
                  <a:pt x="15140" y="3500"/>
                  <a:pt x="15132" y="3503"/>
                  <a:pt x="15127" y="3511"/>
                </a:cubicBezTo>
                <a:cubicBezTo>
                  <a:pt x="15107" y="3536"/>
                  <a:pt x="15086" y="3561"/>
                  <a:pt x="15066" y="3586"/>
                </a:cubicBezTo>
                <a:cubicBezTo>
                  <a:pt x="15054" y="3602"/>
                  <a:pt x="15052" y="3620"/>
                  <a:pt x="15066" y="3635"/>
                </a:cubicBezTo>
                <a:cubicBezTo>
                  <a:pt x="15072" y="3641"/>
                  <a:pt x="15083" y="3645"/>
                  <a:pt x="15093" y="3645"/>
                </a:cubicBezTo>
                <a:cubicBezTo>
                  <a:pt x="15102" y="3645"/>
                  <a:pt x="15111" y="3642"/>
                  <a:pt x="15116" y="3635"/>
                </a:cubicBezTo>
                <a:cubicBezTo>
                  <a:pt x="15136" y="3610"/>
                  <a:pt x="15157" y="3586"/>
                  <a:pt x="15177" y="3561"/>
                </a:cubicBezTo>
                <a:cubicBezTo>
                  <a:pt x="15188" y="3545"/>
                  <a:pt x="15190" y="3525"/>
                  <a:pt x="15177" y="3511"/>
                </a:cubicBezTo>
                <a:cubicBezTo>
                  <a:pt x="15170" y="3504"/>
                  <a:pt x="15159" y="3500"/>
                  <a:pt x="15149" y="3500"/>
                </a:cubicBezTo>
                <a:close/>
                <a:moveTo>
                  <a:pt x="19657" y="3603"/>
                </a:moveTo>
                <a:cubicBezTo>
                  <a:pt x="19613" y="3603"/>
                  <a:pt x="19614" y="3673"/>
                  <a:pt x="19658" y="3673"/>
                </a:cubicBezTo>
                <a:cubicBezTo>
                  <a:pt x="19705" y="3673"/>
                  <a:pt x="19705" y="3603"/>
                  <a:pt x="19658" y="3603"/>
                </a:cubicBezTo>
                <a:cubicBezTo>
                  <a:pt x="19658" y="3603"/>
                  <a:pt x="19658" y="3603"/>
                  <a:pt x="19657" y="3603"/>
                </a:cubicBezTo>
                <a:close/>
                <a:moveTo>
                  <a:pt x="4055" y="3592"/>
                </a:moveTo>
                <a:cubicBezTo>
                  <a:pt x="4037" y="3592"/>
                  <a:pt x="4020" y="3603"/>
                  <a:pt x="4020" y="3626"/>
                </a:cubicBezTo>
                <a:lnTo>
                  <a:pt x="4020" y="3641"/>
                </a:lnTo>
                <a:cubicBezTo>
                  <a:pt x="4020" y="3664"/>
                  <a:pt x="4037" y="3676"/>
                  <a:pt x="4055" y="3676"/>
                </a:cubicBezTo>
                <a:cubicBezTo>
                  <a:pt x="4073" y="3676"/>
                  <a:pt x="4090" y="3664"/>
                  <a:pt x="4090" y="3641"/>
                </a:cubicBezTo>
                <a:lnTo>
                  <a:pt x="4090" y="3626"/>
                </a:lnTo>
                <a:cubicBezTo>
                  <a:pt x="4090" y="3603"/>
                  <a:pt x="4073" y="3592"/>
                  <a:pt x="4055" y="3592"/>
                </a:cubicBezTo>
                <a:close/>
                <a:moveTo>
                  <a:pt x="21734" y="3594"/>
                </a:moveTo>
                <a:cubicBezTo>
                  <a:pt x="21724" y="3594"/>
                  <a:pt x="21715" y="3597"/>
                  <a:pt x="21708" y="3604"/>
                </a:cubicBezTo>
                <a:cubicBezTo>
                  <a:pt x="21702" y="3608"/>
                  <a:pt x="21696" y="3609"/>
                  <a:pt x="21689" y="3609"/>
                </a:cubicBezTo>
                <a:cubicBezTo>
                  <a:pt x="21687" y="3609"/>
                  <a:pt x="21684" y="3609"/>
                  <a:pt x="21681" y="3609"/>
                </a:cubicBezTo>
                <a:cubicBezTo>
                  <a:pt x="21678" y="3608"/>
                  <a:pt x="21675" y="3608"/>
                  <a:pt x="21672" y="3608"/>
                </a:cubicBezTo>
                <a:cubicBezTo>
                  <a:pt x="21635" y="3608"/>
                  <a:pt x="21621" y="3668"/>
                  <a:pt x="21662" y="3677"/>
                </a:cubicBezTo>
                <a:cubicBezTo>
                  <a:pt x="21672" y="3680"/>
                  <a:pt x="21681" y="3681"/>
                  <a:pt x="21689" y="3681"/>
                </a:cubicBezTo>
                <a:cubicBezTo>
                  <a:pt x="21714" y="3681"/>
                  <a:pt x="21737" y="3671"/>
                  <a:pt x="21757" y="3654"/>
                </a:cubicBezTo>
                <a:cubicBezTo>
                  <a:pt x="21772" y="3641"/>
                  <a:pt x="21769" y="3615"/>
                  <a:pt x="21758" y="3604"/>
                </a:cubicBezTo>
                <a:cubicBezTo>
                  <a:pt x="21751" y="3597"/>
                  <a:pt x="21742" y="3594"/>
                  <a:pt x="21734" y="3594"/>
                </a:cubicBezTo>
                <a:close/>
                <a:moveTo>
                  <a:pt x="22992" y="3567"/>
                </a:moveTo>
                <a:cubicBezTo>
                  <a:pt x="22984" y="3567"/>
                  <a:pt x="22976" y="3570"/>
                  <a:pt x="22969" y="3578"/>
                </a:cubicBezTo>
                <a:lnTo>
                  <a:pt x="22925" y="3623"/>
                </a:lnTo>
                <a:cubicBezTo>
                  <a:pt x="22900" y="3647"/>
                  <a:pt x="22923" y="3682"/>
                  <a:pt x="22950" y="3682"/>
                </a:cubicBezTo>
                <a:cubicBezTo>
                  <a:pt x="22958" y="3682"/>
                  <a:pt x="22967" y="3679"/>
                  <a:pt x="22974" y="3672"/>
                </a:cubicBezTo>
                <a:lnTo>
                  <a:pt x="23019" y="3628"/>
                </a:lnTo>
                <a:cubicBezTo>
                  <a:pt x="23044" y="3602"/>
                  <a:pt x="23019" y="3567"/>
                  <a:pt x="22992" y="3567"/>
                </a:cubicBezTo>
                <a:close/>
                <a:moveTo>
                  <a:pt x="23623" y="3597"/>
                </a:moveTo>
                <a:cubicBezTo>
                  <a:pt x="23553" y="3597"/>
                  <a:pt x="23553" y="3704"/>
                  <a:pt x="23623" y="3704"/>
                </a:cubicBezTo>
                <a:cubicBezTo>
                  <a:pt x="23692" y="3703"/>
                  <a:pt x="23692" y="3597"/>
                  <a:pt x="23623" y="3597"/>
                </a:cubicBezTo>
                <a:close/>
                <a:moveTo>
                  <a:pt x="6457" y="3586"/>
                </a:moveTo>
                <a:cubicBezTo>
                  <a:pt x="6447" y="3586"/>
                  <a:pt x="6437" y="3592"/>
                  <a:pt x="6430" y="3605"/>
                </a:cubicBezTo>
                <a:cubicBezTo>
                  <a:pt x="6420" y="3625"/>
                  <a:pt x="6411" y="3646"/>
                  <a:pt x="6400" y="3666"/>
                </a:cubicBezTo>
                <a:cubicBezTo>
                  <a:pt x="6386" y="3694"/>
                  <a:pt x="6410" y="3720"/>
                  <a:pt x="6434" y="3720"/>
                </a:cubicBezTo>
                <a:cubicBezTo>
                  <a:pt x="6445" y="3720"/>
                  <a:pt x="6455" y="3714"/>
                  <a:pt x="6462" y="3701"/>
                </a:cubicBezTo>
                <a:cubicBezTo>
                  <a:pt x="6472" y="3681"/>
                  <a:pt x="6482" y="3660"/>
                  <a:pt x="6492" y="3640"/>
                </a:cubicBezTo>
                <a:cubicBezTo>
                  <a:pt x="6505" y="3612"/>
                  <a:pt x="6481" y="3586"/>
                  <a:pt x="6457" y="3586"/>
                </a:cubicBezTo>
                <a:close/>
                <a:moveTo>
                  <a:pt x="11894" y="3581"/>
                </a:moveTo>
                <a:cubicBezTo>
                  <a:pt x="11871" y="3581"/>
                  <a:pt x="11850" y="3597"/>
                  <a:pt x="11842" y="3619"/>
                </a:cubicBezTo>
                <a:cubicBezTo>
                  <a:pt x="11837" y="3635"/>
                  <a:pt x="11832" y="3650"/>
                  <a:pt x="11827" y="3664"/>
                </a:cubicBezTo>
                <a:cubicBezTo>
                  <a:pt x="11817" y="3691"/>
                  <a:pt x="11837" y="3722"/>
                  <a:pt x="11863" y="3729"/>
                </a:cubicBezTo>
                <a:cubicBezTo>
                  <a:pt x="11868" y="3731"/>
                  <a:pt x="11873" y="3731"/>
                  <a:pt x="11877" y="3731"/>
                </a:cubicBezTo>
                <a:cubicBezTo>
                  <a:pt x="11900" y="3731"/>
                  <a:pt x="11921" y="3715"/>
                  <a:pt x="11929" y="3693"/>
                </a:cubicBezTo>
                <a:cubicBezTo>
                  <a:pt x="11934" y="3677"/>
                  <a:pt x="11940" y="3662"/>
                  <a:pt x="11944" y="3649"/>
                </a:cubicBezTo>
                <a:cubicBezTo>
                  <a:pt x="11953" y="3620"/>
                  <a:pt x="11933" y="3589"/>
                  <a:pt x="11907" y="3583"/>
                </a:cubicBezTo>
                <a:cubicBezTo>
                  <a:pt x="11903" y="3582"/>
                  <a:pt x="11899" y="3581"/>
                  <a:pt x="11894" y="3581"/>
                </a:cubicBezTo>
                <a:close/>
                <a:moveTo>
                  <a:pt x="23940" y="3629"/>
                </a:moveTo>
                <a:cubicBezTo>
                  <a:pt x="23870" y="3629"/>
                  <a:pt x="23870" y="3736"/>
                  <a:pt x="23940" y="3736"/>
                </a:cubicBezTo>
                <a:lnTo>
                  <a:pt x="23984" y="3736"/>
                </a:lnTo>
                <a:cubicBezTo>
                  <a:pt x="24052" y="3735"/>
                  <a:pt x="24053" y="3629"/>
                  <a:pt x="23984" y="3629"/>
                </a:cubicBezTo>
                <a:close/>
                <a:moveTo>
                  <a:pt x="18850" y="3628"/>
                </a:moveTo>
                <a:cubicBezTo>
                  <a:pt x="18832" y="3628"/>
                  <a:pt x="18813" y="3638"/>
                  <a:pt x="18804" y="3655"/>
                </a:cubicBezTo>
                <a:cubicBezTo>
                  <a:pt x="18798" y="3666"/>
                  <a:pt x="18793" y="3675"/>
                  <a:pt x="18788" y="3685"/>
                </a:cubicBezTo>
                <a:cubicBezTo>
                  <a:pt x="18775" y="3712"/>
                  <a:pt x="18782" y="3743"/>
                  <a:pt x="18808" y="3759"/>
                </a:cubicBezTo>
                <a:cubicBezTo>
                  <a:pt x="18815" y="3763"/>
                  <a:pt x="18824" y="3765"/>
                  <a:pt x="18834" y="3765"/>
                </a:cubicBezTo>
                <a:cubicBezTo>
                  <a:pt x="18853" y="3765"/>
                  <a:pt x="18872" y="3756"/>
                  <a:pt x="18881" y="3739"/>
                </a:cubicBezTo>
                <a:cubicBezTo>
                  <a:pt x="18886" y="3728"/>
                  <a:pt x="18892" y="3719"/>
                  <a:pt x="18897" y="3708"/>
                </a:cubicBezTo>
                <a:cubicBezTo>
                  <a:pt x="18908" y="3682"/>
                  <a:pt x="18902" y="3651"/>
                  <a:pt x="18877" y="3635"/>
                </a:cubicBezTo>
                <a:cubicBezTo>
                  <a:pt x="18869" y="3630"/>
                  <a:pt x="18860" y="3628"/>
                  <a:pt x="18850" y="3628"/>
                </a:cubicBezTo>
                <a:close/>
                <a:moveTo>
                  <a:pt x="14433" y="3710"/>
                </a:moveTo>
                <a:cubicBezTo>
                  <a:pt x="14387" y="3710"/>
                  <a:pt x="14387" y="3781"/>
                  <a:pt x="14433" y="3781"/>
                </a:cubicBezTo>
                <a:cubicBezTo>
                  <a:pt x="14478" y="3781"/>
                  <a:pt x="14478" y="3710"/>
                  <a:pt x="14433" y="3710"/>
                </a:cubicBezTo>
                <a:close/>
                <a:moveTo>
                  <a:pt x="12930" y="3690"/>
                </a:moveTo>
                <a:cubicBezTo>
                  <a:pt x="12903" y="3690"/>
                  <a:pt x="12880" y="3726"/>
                  <a:pt x="12905" y="3750"/>
                </a:cubicBezTo>
                <a:lnTo>
                  <a:pt x="12935" y="3781"/>
                </a:lnTo>
                <a:cubicBezTo>
                  <a:pt x="12942" y="3788"/>
                  <a:pt x="12950" y="3791"/>
                  <a:pt x="12958" y="3791"/>
                </a:cubicBezTo>
                <a:cubicBezTo>
                  <a:pt x="12985" y="3791"/>
                  <a:pt x="13009" y="3755"/>
                  <a:pt x="12984" y="3730"/>
                </a:cubicBezTo>
                <a:cubicBezTo>
                  <a:pt x="12974" y="3720"/>
                  <a:pt x="12963" y="3712"/>
                  <a:pt x="12954" y="3701"/>
                </a:cubicBezTo>
                <a:cubicBezTo>
                  <a:pt x="12946" y="3693"/>
                  <a:pt x="12938" y="3690"/>
                  <a:pt x="12930" y="3690"/>
                </a:cubicBezTo>
                <a:close/>
                <a:moveTo>
                  <a:pt x="234" y="3699"/>
                </a:moveTo>
                <a:cubicBezTo>
                  <a:pt x="224" y="3699"/>
                  <a:pt x="213" y="3705"/>
                  <a:pt x="207" y="3718"/>
                </a:cubicBezTo>
                <a:cubicBezTo>
                  <a:pt x="201" y="3728"/>
                  <a:pt x="196" y="3738"/>
                  <a:pt x="191" y="3748"/>
                </a:cubicBezTo>
                <a:cubicBezTo>
                  <a:pt x="177" y="3776"/>
                  <a:pt x="202" y="3801"/>
                  <a:pt x="225" y="3801"/>
                </a:cubicBezTo>
                <a:cubicBezTo>
                  <a:pt x="236" y="3801"/>
                  <a:pt x="246" y="3796"/>
                  <a:pt x="252" y="3783"/>
                </a:cubicBezTo>
                <a:cubicBezTo>
                  <a:pt x="257" y="3772"/>
                  <a:pt x="262" y="3764"/>
                  <a:pt x="267" y="3754"/>
                </a:cubicBezTo>
                <a:cubicBezTo>
                  <a:pt x="282" y="3725"/>
                  <a:pt x="258" y="3699"/>
                  <a:pt x="234" y="3699"/>
                </a:cubicBezTo>
                <a:close/>
                <a:moveTo>
                  <a:pt x="11219" y="3671"/>
                </a:moveTo>
                <a:cubicBezTo>
                  <a:pt x="11191" y="3671"/>
                  <a:pt x="11168" y="3706"/>
                  <a:pt x="11193" y="3730"/>
                </a:cubicBezTo>
                <a:cubicBezTo>
                  <a:pt x="11213" y="3750"/>
                  <a:pt x="11233" y="3771"/>
                  <a:pt x="11254" y="3791"/>
                </a:cubicBezTo>
                <a:cubicBezTo>
                  <a:pt x="11261" y="3799"/>
                  <a:pt x="11269" y="3802"/>
                  <a:pt x="11277" y="3802"/>
                </a:cubicBezTo>
                <a:cubicBezTo>
                  <a:pt x="11304" y="3802"/>
                  <a:pt x="11328" y="3765"/>
                  <a:pt x="11303" y="3741"/>
                </a:cubicBezTo>
                <a:lnTo>
                  <a:pt x="11243" y="3681"/>
                </a:lnTo>
                <a:cubicBezTo>
                  <a:pt x="11235" y="3674"/>
                  <a:pt x="11227" y="3671"/>
                  <a:pt x="11219" y="3671"/>
                </a:cubicBezTo>
                <a:close/>
                <a:moveTo>
                  <a:pt x="13621" y="3703"/>
                </a:moveTo>
                <a:cubicBezTo>
                  <a:pt x="13553" y="3703"/>
                  <a:pt x="13551" y="3811"/>
                  <a:pt x="13621" y="3811"/>
                </a:cubicBezTo>
                <a:cubicBezTo>
                  <a:pt x="13690" y="3811"/>
                  <a:pt x="13690" y="3703"/>
                  <a:pt x="13621" y="3703"/>
                </a:cubicBezTo>
                <a:close/>
                <a:moveTo>
                  <a:pt x="24419" y="3725"/>
                </a:moveTo>
                <a:cubicBezTo>
                  <a:pt x="24412" y="3725"/>
                  <a:pt x="24405" y="3726"/>
                  <a:pt x="24397" y="3728"/>
                </a:cubicBezTo>
                <a:cubicBezTo>
                  <a:pt x="24375" y="3738"/>
                  <a:pt x="24359" y="3757"/>
                  <a:pt x="24366" y="3782"/>
                </a:cubicBezTo>
                <a:cubicBezTo>
                  <a:pt x="24371" y="3799"/>
                  <a:pt x="24389" y="3814"/>
                  <a:pt x="24408" y="3814"/>
                </a:cubicBezTo>
                <a:cubicBezTo>
                  <a:pt x="24411" y="3814"/>
                  <a:pt x="24414" y="3814"/>
                  <a:pt x="24417" y="3813"/>
                </a:cubicBezTo>
                <a:cubicBezTo>
                  <a:pt x="24425" y="3820"/>
                  <a:pt x="24436" y="3825"/>
                  <a:pt x="24446" y="3825"/>
                </a:cubicBezTo>
                <a:cubicBezTo>
                  <a:pt x="24453" y="3825"/>
                  <a:pt x="24459" y="3823"/>
                  <a:pt x="24466" y="3820"/>
                </a:cubicBezTo>
                <a:cubicBezTo>
                  <a:pt x="24486" y="3809"/>
                  <a:pt x="24496" y="3781"/>
                  <a:pt x="24482" y="3760"/>
                </a:cubicBezTo>
                <a:cubicBezTo>
                  <a:pt x="24468" y="3739"/>
                  <a:pt x="24445" y="3725"/>
                  <a:pt x="24419" y="3725"/>
                </a:cubicBezTo>
                <a:close/>
                <a:moveTo>
                  <a:pt x="20364" y="3755"/>
                </a:moveTo>
                <a:cubicBezTo>
                  <a:pt x="20318" y="3755"/>
                  <a:pt x="20318" y="3825"/>
                  <a:pt x="20364" y="3825"/>
                </a:cubicBezTo>
                <a:lnTo>
                  <a:pt x="20380" y="3825"/>
                </a:lnTo>
                <a:cubicBezTo>
                  <a:pt x="20426" y="3825"/>
                  <a:pt x="20426" y="3755"/>
                  <a:pt x="20380" y="3755"/>
                </a:cubicBezTo>
                <a:close/>
                <a:moveTo>
                  <a:pt x="7632" y="3707"/>
                </a:moveTo>
                <a:cubicBezTo>
                  <a:pt x="7623" y="3707"/>
                  <a:pt x="7614" y="3710"/>
                  <a:pt x="7606" y="3714"/>
                </a:cubicBezTo>
                <a:cubicBezTo>
                  <a:pt x="7595" y="3719"/>
                  <a:pt x="7587" y="3724"/>
                  <a:pt x="7576" y="3729"/>
                </a:cubicBezTo>
                <a:cubicBezTo>
                  <a:pt x="7550" y="3743"/>
                  <a:pt x="7543" y="3778"/>
                  <a:pt x="7557" y="3803"/>
                </a:cubicBezTo>
                <a:cubicBezTo>
                  <a:pt x="7567" y="3820"/>
                  <a:pt x="7585" y="3829"/>
                  <a:pt x="7603" y="3829"/>
                </a:cubicBezTo>
                <a:cubicBezTo>
                  <a:pt x="7612" y="3829"/>
                  <a:pt x="7621" y="3827"/>
                  <a:pt x="7630" y="3823"/>
                </a:cubicBezTo>
                <a:cubicBezTo>
                  <a:pt x="7640" y="3817"/>
                  <a:pt x="7650" y="3812"/>
                  <a:pt x="7660" y="3807"/>
                </a:cubicBezTo>
                <a:cubicBezTo>
                  <a:pt x="7686" y="3793"/>
                  <a:pt x="7693" y="3759"/>
                  <a:pt x="7679" y="3734"/>
                </a:cubicBezTo>
                <a:cubicBezTo>
                  <a:pt x="7669" y="3716"/>
                  <a:pt x="7651" y="3707"/>
                  <a:pt x="7632" y="3707"/>
                </a:cubicBezTo>
                <a:close/>
                <a:moveTo>
                  <a:pt x="2307" y="3720"/>
                </a:moveTo>
                <a:cubicBezTo>
                  <a:pt x="2296" y="3720"/>
                  <a:pt x="2285" y="3726"/>
                  <a:pt x="2279" y="3739"/>
                </a:cubicBezTo>
                <a:cubicBezTo>
                  <a:pt x="2268" y="3759"/>
                  <a:pt x="2259" y="3780"/>
                  <a:pt x="2249" y="3799"/>
                </a:cubicBezTo>
                <a:cubicBezTo>
                  <a:pt x="2236" y="3827"/>
                  <a:pt x="2261" y="3852"/>
                  <a:pt x="2284" y="3852"/>
                </a:cubicBezTo>
                <a:cubicBezTo>
                  <a:pt x="2294" y="3852"/>
                  <a:pt x="2304" y="3847"/>
                  <a:pt x="2310" y="3834"/>
                </a:cubicBezTo>
                <a:cubicBezTo>
                  <a:pt x="2321" y="3814"/>
                  <a:pt x="2330" y="3793"/>
                  <a:pt x="2341" y="3774"/>
                </a:cubicBezTo>
                <a:cubicBezTo>
                  <a:pt x="2355" y="3746"/>
                  <a:pt x="2330" y="3720"/>
                  <a:pt x="2307" y="3720"/>
                </a:cubicBezTo>
                <a:close/>
                <a:moveTo>
                  <a:pt x="9222" y="3743"/>
                </a:moveTo>
                <a:cubicBezTo>
                  <a:pt x="9209" y="3743"/>
                  <a:pt x="9195" y="3750"/>
                  <a:pt x="9190" y="3767"/>
                </a:cubicBezTo>
                <a:cubicBezTo>
                  <a:pt x="9185" y="3783"/>
                  <a:pt x="9179" y="3798"/>
                  <a:pt x="9174" y="3812"/>
                </a:cubicBezTo>
                <a:cubicBezTo>
                  <a:pt x="9165" y="3838"/>
                  <a:pt x="9186" y="3856"/>
                  <a:pt x="9208" y="3856"/>
                </a:cubicBezTo>
                <a:cubicBezTo>
                  <a:pt x="9222" y="3856"/>
                  <a:pt x="9236" y="3848"/>
                  <a:pt x="9242" y="3832"/>
                </a:cubicBezTo>
                <a:cubicBezTo>
                  <a:pt x="9247" y="3816"/>
                  <a:pt x="9253" y="3802"/>
                  <a:pt x="9258" y="3787"/>
                </a:cubicBezTo>
                <a:cubicBezTo>
                  <a:pt x="9266" y="3761"/>
                  <a:pt x="9244" y="3743"/>
                  <a:pt x="9222" y="3743"/>
                </a:cubicBezTo>
                <a:close/>
                <a:moveTo>
                  <a:pt x="10618" y="3742"/>
                </a:moveTo>
                <a:cubicBezTo>
                  <a:pt x="10578" y="3742"/>
                  <a:pt x="10542" y="3796"/>
                  <a:pt x="10578" y="3833"/>
                </a:cubicBezTo>
                <a:cubicBezTo>
                  <a:pt x="10586" y="3844"/>
                  <a:pt x="10597" y="3854"/>
                  <a:pt x="10606" y="3864"/>
                </a:cubicBezTo>
                <a:cubicBezTo>
                  <a:pt x="10617" y="3875"/>
                  <a:pt x="10629" y="3880"/>
                  <a:pt x="10641" y="3880"/>
                </a:cubicBezTo>
                <a:cubicBezTo>
                  <a:pt x="10682" y="3880"/>
                  <a:pt x="10719" y="3826"/>
                  <a:pt x="10683" y="3788"/>
                </a:cubicBezTo>
                <a:cubicBezTo>
                  <a:pt x="10672" y="3778"/>
                  <a:pt x="10663" y="3767"/>
                  <a:pt x="10653" y="3759"/>
                </a:cubicBezTo>
                <a:cubicBezTo>
                  <a:pt x="10642" y="3747"/>
                  <a:pt x="10630" y="3742"/>
                  <a:pt x="10618" y="3742"/>
                </a:cubicBezTo>
                <a:close/>
                <a:moveTo>
                  <a:pt x="16729" y="3789"/>
                </a:moveTo>
                <a:cubicBezTo>
                  <a:pt x="16705" y="3789"/>
                  <a:pt x="16681" y="3814"/>
                  <a:pt x="16697" y="3842"/>
                </a:cubicBezTo>
                <a:cubicBezTo>
                  <a:pt x="16704" y="3858"/>
                  <a:pt x="16717" y="3869"/>
                  <a:pt x="16729" y="3876"/>
                </a:cubicBezTo>
                <a:cubicBezTo>
                  <a:pt x="16735" y="3884"/>
                  <a:pt x="16744" y="3891"/>
                  <a:pt x="16757" y="3891"/>
                </a:cubicBezTo>
                <a:lnTo>
                  <a:pt x="16778" y="3891"/>
                </a:lnTo>
                <a:cubicBezTo>
                  <a:pt x="16781" y="3891"/>
                  <a:pt x="16783" y="3890"/>
                  <a:pt x="16786" y="3890"/>
                </a:cubicBezTo>
                <a:lnTo>
                  <a:pt x="16787" y="3890"/>
                </a:lnTo>
                <a:cubicBezTo>
                  <a:pt x="16788" y="3890"/>
                  <a:pt x="16788" y="3888"/>
                  <a:pt x="16789" y="3888"/>
                </a:cubicBezTo>
                <a:cubicBezTo>
                  <a:pt x="16797" y="3886"/>
                  <a:pt x="16803" y="3880"/>
                  <a:pt x="16805" y="3873"/>
                </a:cubicBezTo>
                <a:cubicBezTo>
                  <a:pt x="16809" y="3867"/>
                  <a:pt x="16812" y="3860"/>
                  <a:pt x="16812" y="3854"/>
                </a:cubicBezTo>
                <a:cubicBezTo>
                  <a:pt x="16812" y="3844"/>
                  <a:pt x="16808" y="3835"/>
                  <a:pt x="16803" y="3830"/>
                </a:cubicBezTo>
                <a:cubicBezTo>
                  <a:pt x="16794" y="3825"/>
                  <a:pt x="16787" y="3820"/>
                  <a:pt x="16776" y="3820"/>
                </a:cubicBezTo>
                <a:cubicBezTo>
                  <a:pt x="16775" y="3820"/>
                  <a:pt x="16773" y="3818"/>
                  <a:pt x="16772" y="3818"/>
                </a:cubicBezTo>
                <a:cubicBezTo>
                  <a:pt x="16765" y="3817"/>
                  <a:pt x="16761" y="3812"/>
                  <a:pt x="16758" y="3807"/>
                </a:cubicBezTo>
                <a:cubicBezTo>
                  <a:pt x="16751" y="3795"/>
                  <a:pt x="16740" y="3789"/>
                  <a:pt x="16729" y="3789"/>
                </a:cubicBezTo>
                <a:close/>
                <a:moveTo>
                  <a:pt x="18220" y="3745"/>
                </a:moveTo>
                <a:cubicBezTo>
                  <a:pt x="18201" y="3745"/>
                  <a:pt x="18179" y="3756"/>
                  <a:pt x="18170" y="3771"/>
                </a:cubicBezTo>
                <a:cubicBezTo>
                  <a:pt x="18154" y="3799"/>
                  <a:pt x="18166" y="3828"/>
                  <a:pt x="18190" y="3845"/>
                </a:cubicBezTo>
                <a:cubicBezTo>
                  <a:pt x="18210" y="3860"/>
                  <a:pt x="18228" y="3875"/>
                  <a:pt x="18249" y="3890"/>
                </a:cubicBezTo>
                <a:cubicBezTo>
                  <a:pt x="18257" y="3895"/>
                  <a:pt x="18265" y="3897"/>
                  <a:pt x="18274" y="3897"/>
                </a:cubicBezTo>
                <a:cubicBezTo>
                  <a:pt x="18294" y="3897"/>
                  <a:pt x="18314" y="3886"/>
                  <a:pt x="18323" y="3870"/>
                </a:cubicBezTo>
                <a:cubicBezTo>
                  <a:pt x="18338" y="3842"/>
                  <a:pt x="18327" y="3813"/>
                  <a:pt x="18303" y="3796"/>
                </a:cubicBezTo>
                <a:cubicBezTo>
                  <a:pt x="18284" y="3781"/>
                  <a:pt x="18264" y="3766"/>
                  <a:pt x="18243" y="3751"/>
                </a:cubicBezTo>
                <a:cubicBezTo>
                  <a:pt x="18237" y="3747"/>
                  <a:pt x="18229" y="3745"/>
                  <a:pt x="18220" y="3745"/>
                </a:cubicBezTo>
                <a:close/>
                <a:moveTo>
                  <a:pt x="13983" y="3752"/>
                </a:moveTo>
                <a:cubicBezTo>
                  <a:pt x="13960" y="3752"/>
                  <a:pt x="13940" y="3768"/>
                  <a:pt x="13932" y="3790"/>
                </a:cubicBezTo>
                <a:cubicBezTo>
                  <a:pt x="13927" y="3804"/>
                  <a:pt x="13922" y="3820"/>
                  <a:pt x="13917" y="3834"/>
                </a:cubicBezTo>
                <a:cubicBezTo>
                  <a:pt x="13906" y="3861"/>
                  <a:pt x="13927" y="3893"/>
                  <a:pt x="13953" y="3900"/>
                </a:cubicBezTo>
                <a:cubicBezTo>
                  <a:pt x="13958" y="3901"/>
                  <a:pt x="13962" y="3902"/>
                  <a:pt x="13966" y="3902"/>
                </a:cubicBezTo>
                <a:cubicBezTo>
                  <a:pt x="13990" y="3902"/>
                  <a:pt x="14011" y="3886"/>
                  <a:pt x="14018" y="3864"/>
                </a:cubicBezTo>
                <a:cubicBezTo>
                  <a:pt x="14024" y="3849"/>
                  <a:pt x="14030" y="3833"/>
                  <a:pt x="14034" y="3818"/>
                </a:cubicBezTo>
                <a:cubicBezTo>
                  <a:pt x="14044" y="3791"/>
                  <a:pt x="14023" y="3760"/>
                  <a:pt x="13997" y="3754"/>
                </a:cubicBezTo>
                <a:cubicBezTo>
                  <a:pt x="13993" y="3752"/>
                  <a:pt x="13988" y="3752"/>
                  <a:pt x="13983" y="3752"/>
                </a:cubicBezTo>
                <a:close/>
                <a:moveTo>
                  <a:pt x="17404" y="3837"/>
                </a:moveTo>
                <a:cubicBezTo>
                  <a:pt x="17358" y="3837"/>
                  <a:pt x="17358" y="3908"/>
                  <a:pt x="17404" y="3908"/>
                </a:cubicBezTo>
                <a:lnTo>
                  <a:pt x="17420" y="3908"/>
                </a:lnTo>
                <a:cubicBezTo>
                  <a:pt x="17465" y="3908"/>
                  <a:pt x="17465" y="3837"/>
                  <a:pt x="17420" y="3837"/>
                </a:cubicBezTo>
                <a:close/>
                <a:moveTo>
                  <a:pt x="6398" y="3853"/>
                </a:moveTo>
                <a:cubicBezTo>
                  <a:pt x="6352" y="3853"/>
                  <a:pt x="6352" y="3923"/>
                  <a:pt x="6398" y="3923"/>
                </a:cubicBezTo>
                <a:cubicBezTo>
                  <a:pt x="6443" y="3923"/>
                  <a:pt x="6443" y="3853"/>
                  <a:pt x="6398" y="3853"/>
                </a:cubicBezTo>
                <a:close/>
                <a:moveTo>
                  <a:pt x="6957" y="3813"/>
                </a:moveTo>
                <a:cubicBezTo>
                  <a:pt x="6930" y="3813"/>
                  <a:pt x="6904" y="3830"/>
                  <a:pt x="6904" y="3865"/>
                </a:cubicBezTo>
                <a:lnTo>
                  <a:pt x="6904" y="3895"/>
                </a:lnTo>
                <a:cubicBezTo>
                  <a:pt x="6904" y="3930"/>
                  <a:pt x="6931" y="3947"/>
                  <a:pt x="6958" y="3947"/>
                </a:cubicBezTo>
                <a:cubicBezTo>
                  <a:pt x="6985" y="3947"/>
                  <a:pt x="7012" y="3930"/>
                  <a:pt x="7012" y="3895"/>
                </a:cubicBezTo>
                <a:lnTo>
                  <a:pt x="7012" y="3865"/>
                </a:lnTo>
                <a:cubicBezTo>
                  <a:pt x="7011" y="3830"/>
                  <a:pt x="6984" y="3813"/>
                  <a:pt x="6957" y="3813"/>
                </a:cubicBezTo>
                <a:close/>
                <a:moveTo>
                  <a:pt x="7903" y="3862"/>
                </a:moveTo>
                <a:cubicBezTo>
                  <a:pt x="7886" y="3862"/>
                  <a:pt x="7868" y="3874"/>
                  <a:pt x="7868" y="3897"/>
                </a:cubicBezTo>
                <a:lnTo>
                  <a:pt x="7868" y="3913"/>
                </a:lnTo>
                <a:cubicBezTo>
                  <a:pt x="7868" y="3936"/>
                  <a:pt x="7886" y="3947"/>
                  <a:pt x="7903" y="3947"/>
                </a:cubicBezTo>
                <a:cubicBezTo>
                  <a:pt x="7921" y="3947"/>
                  <a:pt x="7939" y="3936"/>
                  <a:pt x="7939" y="3913"/>
                </a:cubicBezTo>
                <a:lnTo>
                  <a:pt x="7939" y="3897"/>
                </a:lnTo>
                <a:cubicBezTo>
                  <a:pt x="7939" y="3874"/>
                  <a:pt x="7921" y="3862"/>
                  <a:pt x="7903" y="3862"/>
                </a:cubicBezTo>
                <a:close/>
                <a:moveTo>
                  <a:pt x="3482" y="3839"/>
                </a:moveTo>
                <a:cubicBezTo>
                  <a:pt x="3473" y="3839"/>
                  <a:pt x="3464" y="3842"/>
                  <a:pt x="3455" y="3846"/>
                </a:cubicBezTo>
                <a:cubicBezTo>
                  <a:pt x="3445" y="3851"/>
                  <a:pt x="3435" y="3856"/>
                  <a:pt x="3425" y="3861"/>
                </a:cubicBezTo>
                <a:cubicBezTo>
                  <a:pt x="3399" y="3875"/>
                  <a:pt x="3392" y="3910"/>
                  <a:pt x="3405" y="3935"/>
                </a:cubicBezTo>
                <a:cubicBezTo>
                  <a:pt x="3415" y="3952"/>
                  <a:pt x="3434" y="3961"/>
                  <a:pt x="3452" y="3961"/>
                </a:cubicBezTo>
                <a:cubicBezTo>
                  <a:pt x="3461" y="3961"/>
                  <a:pt x="3470" y="3959"/>
                  <a:pt x="3478" y="3955"/>
                </a:cubicBezTo>
                <a:cubicBezTo>
                  <a:pt x="3489" y="3949"/>
                  <a:pt x="3498" y="3944"/>
                  <a:pt x="3509" y="3939"/>
                </a:cubicBezTo>
                <a:cubicBezTo>
                  <a:pt x="3535" y="3926"/>
                  <a:pt x="3541" y="3891"/>
                  <a:pt x="3529" y="3866"/>
                </a:cubicBezTo>
                <a:cubicBezTo>
                  <a:pt x="3518" y="3848"/>
                  <a:pt x="3500" y="3839"/>
                  <a:pt x="3482" y="3839"/>
                </a:cubicBezTo>
                <a:close/>
                <a:moveTo>
                  <a:pt x="5736" y="3928"/>
                </a:moveTo>
                <a:cubicBezTo>
                  <a:pt x="5713" y="3928"/>
                  <a:pt x="5714" y="3964"/>
                  <a:pt x="5736" y="3964"/>
                </a:cubicBezTo>
                <a:cubicBezTo>
                  <a:pt x="5760" y="3964"/>
                  <a:pt x="5760" y="3928"/>
                  <a:pt x="5736" y="3928"/>
                </a:cubicBezTo>
                <a:close/>
                <a:moveTo>
                  <a:pt x="4475" y="3864"/>
                </a:moveTo>
                <a:cubicBezTo>
                  <a:pt x="4448" y="3864"/>
                  <a:pt x="4424" y="3899"/>
                  <a:pt x="4449" y="3924"/>
                </a:cubicBezTo>
                <a:cubicBezTo>
                  <a:pt x="4458" y="3935"/>
                  <a:pt x="4467" y="3945"/>
                  <a:pt x="4478" y="3955"/>
                </a:cubicBezTo>
                <a:cubicBezTo>
                  <a:pt x="4485" y="3962"/>
                  <a:pt x="4493" y="3965"/>
                  <a:pt x="4501" y="3965"/>
                </a:cubicBezTo>
                <a:cubicBezTo>
                  <a:pt x="4528" y="3965"/>
                  <a:pt x="4553" y="3930"/>
                  <a:pt x="4528" y="3905"/>
                </a:cubicBezTo>
                <a:cubicBezTo>
                  <a:pt x="4518" y="3895"/>
                  <a:pt x="4508" y="3884"/>
                  <a:pt x="4499" y="3875"/>
                </a:cubicBezTo>
                <a:cubicBezTo>
                  <a:pt x="4491" y="3868"/>
                  <a:pt x="4483" y="3864"/>
                  <a:pt x="4475" y="3864"/>
                </a:cubicBezTo>
                <a:close/>
                <a:moveTo>
                  <a:pt x="10044" y="3814"/>
                </a:moveTo>
                <a:cubicBezTo>
                  <a:pt x="10026" y="3814"/>
                  <a:pt x="10008" y="3824"/>
                  <a:pt x="9997" y="3840"/>
                </a:cubicBezTo>
                <a:cubicBezTo>
                  <a:pt x="9987" y="3856"/>
                  <a:pt x="9978" y="3871"/>
                  <a:pt x="9967" y="3886"/>
                </a:cubicBezTo>
                <a:cubicBezTo>
                  <a:pt x="9952" y="3911"/>
                  <a:pt x="9965" y="3944"/>
                  <a:pt x="9987" y="3959"/>
                </a:cubicBezTo>
                <a:cubicBezTo>
                  <a:pt x="9995" y="3964"/>
                  <a:pt x="10004" y="3966"/>
                  <a:pt x="10013" y="3966"/>
                </a:cubicBezTo>
                <a:cubicBezTo>
                  <a:pt x="10032" y="3966"/>
                  <a:pt x="10050" y="3956"/>
                  <a:pt x="10060" y="3939"/>
                </a:cubicBezTo>
                <a:cubicBezTo>
                  <a:pt x="10071" y="3923"/>
                  <a:pt x="10080" y="3909"/>
                  <a:pt x="10091" y="3895"/>
                </a:cubicBezTo>
                <a:cubicBezTo>
                  <a:pt x="10106" y="3871"/>
                  <a:pt x="10096" y="3835"/>
                  <a:pt x="10071" y="3822"/>
                </a:cubicBezTo>
                <a:cubicBezTo>
                  <a:pt x="10062" y="3817"/>
                  <a:pt x="10053" y="3814"/>
                  <a:pt x="10044" y="3814"/>
                </a:cubicBezTo>
                <a:close/>
                <a:moveTo>
                  <a:pt x="20649" y="3856"/>
                </a:moveTo>
                <a:cubicBezTo>
                  <a:pt x="20631" y="3856"/>
                  <a:pt x="20615" y="3865"/>
                  <a:pt x="20604" y="3882"/>
                </a:cubicBezTo>
                <a:cubicBezTo>
                  <a:pt x="20590" y="3906"/>
                  <a:pt x="20598" y="3943"/>
                  <a:pt x="20624" y="3956"/>
                </a:cubicBezTo>
                <a:cubicBezTo>
                  <a:pt x="20635" y="3961"/>
                  <a:pt x="20643" y="3966"/>
                  <a:pt x="20654" y="3971"/>
                </a:cubicBezTo>
                <a:cubicBezTo>
                  <a:pt x="20663" y="3976"/>
                  <a:pt x="20673" y="3979"/>
                  <a:pt x="20682" y="3979"/>
                </a:cubicBezTo>
                <a:cubicBezTo>
                  <a:pt x="20700" y="3979"/>
                  <a:pt x="20717" y="3970"/>
                  <a:pt x="20727" y="3953"/>
                </a:cubicBezTo>
                <a:cubicBezTo>
                  <a:pt x="20742" y="3928"/>
                  <a:pt x="20734" y="3892"/>
                  <a:pt x="20708" y="3879"/>
                </a:cubicBezTo>
                <a:cubicBezTo>
                  <a:pt x="20698" y="3874"/>
                  <a:pt x="20687" y="3868"/>
                  <a:pt x="20678" y="3864"/>
                </a:cubicBezTo>
                <a:cubicBezTo>
                  <a:pt x="20669" y="3859"/>
                  <a:pt x="20659" y="3856"/>
                  <a:pt x="20649" y="3856"/>
                </a:cubicBezTo>
                <a:close/>
                <a:moveTo>
                  <a:pt x="8425" y="3887"/>
                </a:moveTo>
                <a:cubicBezTo>
                  <a:pt x="8401" y="3887"/>
                  <a:pt x="8377" y="3913"/>
                  <a:pt x="8390" y="3940"/>
                </a:cubicBezTo>
                <a:cubicBezTo>
                  <a:pt x="8396" y="3950"/>
                  <a:pt x="8401" y="3960"/>
                  <a:pt x="8406" y="3970"/>
                </a:cubicBezTo>
                <a:cubicBezTo>
                  <a:pt x="8413" y="3984"/>
                  <a:pt x="8423" y="3989"/>
                  <a:pt x="8434" y="3989"/>
                </a:cubicBezTo>
                <a:cubicBezTo>
                  <a:pt x="8457" y="3989"/>
                  <a:pt x="8482" y="3963"/>
                  <a:pt x="8468" y="3935"/>
                </a:cubicBezTo>
                <a:cubicBezTo>
                  <a:pt x="8463" y="3924"/>
                  <a:pt x="8458" y="3916"/>
                  <a:pt x="8452" y="3905"/>
                </a:cubicBezTo>
                <a:cubicBezTo>
                  <a:pt x="8446" y="3893"/>
                  <a:pt x="8435" y="3887"/>
                  <a:pt x="8425" y="3887"/>
                </a:cubicBezTo>
                <a:close/>
                <a:moveTo>
                  <a:pt x="15674" y="3906"/>
                </a:moveTo>
                <a:cubicBezTo>
                  <a:pt x="15639" y="3906"/>
                  <a:pt x="15628" y="3964"/>
                  <a:pt x="15666" y="3977"/>
                </a:cubicBezTo>
                <a:cubicBezTo>
                  <a:pt x="15681" y="3982"/>
                  <a:pt x="15696" y="3987"/>
                  <a:pt x="15711" y="3992"/>
                </a:cubicBezTo>
                <a:cubicBezTo>
                  <a:pt x="15715" y="3994"/>
                  <a:pt x="15720" y="3995"/>
                  <a:pt x="15723" y="3995"/>
                </a:cubicBezTo>
                <a:cubicBezTo>
                  <a:pt x="15757" y="3995"/>
                  <a:pt x="15768" y="3938"/>
                  <a:pt x="15730" y="3924"/>
                </a:cubicBezTo>
                <a:cubicBezTo>
                  <a:pt x="15716" y="3919"/>
                  <a:pt x="15701" y="3914"/>
                  <a:pt x="15686" y="3909"/>
                </a:cubicBezTo>
                <a:cubicBezTo>
                  <a:pt x="15682" y="3907"/>
                  <a:pt x="15677" y="3906"/>
                  <a:pt x="15674" y="3906"/>
                </a:cubicBezTo>
                <a:close/>
                <a:moveTo>
                  <a:pt x="14942" y="3922"/>
                </a:moveTo>
                <a:cubicBezTo>
                  <a:pt x="14924" y="3922"/>
                  <a:pt x="14907" y="3933"/>
                  <a:pt x="14907" y="3956"/>
                </a:cubicBezTo>
                <a:lnTo>
                  <a:pt x="14907" y="3971"/>
                </a:lnTo>
                <a:cubicBezTo>
                  <a:pt x="14907" y="3994"/>
                  <a:pt x="14925" y="4006"/>
                  <a:pt x="14942" y="4006"/>
                </a:cubicBezTo>
                <a:cubicBezTo>
                  <a:pt x="14960" y="4006"/>
                  <a:pt x="14978" y="3994"/>
                  <a:pt x="14978" y="3971"/>
                </a:cubicBezTo>
                <a:lnTo>
                  <a:pt x="14978" y="3956"/>
                </a:lnTo>
                <a:cubicBezTo>
                  <a:pt x="14978" y="3933"/>
                  <a:pt x="14960" y="3922"/>
                  <a:pt x="14942" y="3922"/>
                </a:cubicBezTo>
                <a:close/>
                <a:moveTo>
                  <a:pt x="12869" y="3991"/>
                </a:moveTo>
                <a:cubicBezTo>
                  <a:pt x="12851" y="3991"/>
                  <a:pt x="12833" y="4003"/>
                  <a:pt x="12833" y="4026"/>
                </a:cubicBezTo>
                <a:lnTo>
                  <a:pt x="12833" y="4042"/>
                </a:lnTo>
                <a:cubicBezTo>
                  <a:pt x="12833" y="4064"/>
                  <a:pt x="12851" y="4075"/>
                  <a:pt x="12869" y="4075"/>
                </a:cubicBezTo>
                <a:cubicBezTo>
                  <a:pt x="12887" y="4075"/>
                  <a:pt x="12905" y="4064"/>
                  <a:pt x="12905" y="4042"/>
                </a:cubicBezTo>
                <a:lnTo>
                  <a:pt x="12905" y="4026"/>
                </a:lnTo>
                <a:cubicBezTo>
                  <a:pt x="12905" y="4003"/>
                  <a:pt x="12887" y="3991"/>
                  <a:pt x="12869" y="3991"/>
                </a:cubicBezTo>
                <a:close/>
                <a:moveTo>
                  <a:pt x="2806" y="3946"/>
                </a:moveTo>
                <a:cubicBezTo>
                  <a:pt x="2779" y="3946"/>
                  <a:pt x="2752" y="3963"/>
                  <a:pt x="2752" y="3998"/>
                </a:cubicBezTo>
                <a:lnTo>
                  <a:pt x="2752" y="4028"/>
                </a:lnTo>
                <a:cubicBezTo>
                  <a:pt x="2753" y="4063"/>
                  <a:pt x="2780" y="4080"/>
                  <a:pt x="2806" y="4080"/>
                </a:cubicBezTo>
                <a:cubicBezTo>
                  <a:pt x="2833" y="4080"/>
                  <a:pt x="2859" y="4063"/>
                  <a:pt x="2859" y="4028"/>
                </a:cubicBezTo>
                <a:lnTo>
                  <a:pt x="2859" y="3998"/>
                </a:lnTo>
                <a:cubicBezTo>
                  <a:pt x="2859" y="3963"/>
                  <a:pt x="2832" y="3946"/>
                  <a:pt x="2806" y="3946"/>
                </a:cubicBezTo>
                <a:close/>
                <a:moveTo>
                  <a:pt x="3754" y="3997"/>
                </a:moveTo>
                <a:cubicBezTo>
                  <a:pt x="3736" y="3997"/>
                  <a:pt x="3718" y="4009"/>
                  <a:pt x="3718" y="4031"/>
                </a:cubicBezTo>
                <a:lnTo>
                  <a:pt x="3718" y="4047"/>
                </a:lnTo>
                <a:cubicBezTo>
                  <a:pt x="3718" y="4069"/>
                  <a:pt x="3735" y="4081"/>
                  <a:pt x="3753" y="4081"/>
                </a:cubicBezTo>
                <a:cubicBezTo>
                  <a:pt x="3771" y="4081"/>
                  <a:pt x="3789" y="4069"/>
                  <a:pt x="3789" y="4047"/>
                </a:cubicBezTo>
                <a:lnTo>
                  <a:pt x="3789" y="4031"/>
                </a:lnTo>
                <a:cubicBezTo>
                  <a:pt x="3789" y="4009"/>
                  <a:pt x="3772" y="3997"/>
                  <a:pt x="3754" y="3997"/>
                </a:cubicBezTo>
                <a:close/>
                <a:moveTo>
                  <a:pt x="5450" y="4091"/>
                </a:moveTo>
                <a:cubicBezTo>
                  <a:pt x="5442" y="4091"/>
                  <a:pt x="5433" y="4094"/>
                  <a:pt x="5426" y="4101"/>
                </a:cubicBezTo>
                <a:lnTo>
                  <a:pt x="5410" y="4117"/>
                </a:lnTo>
                <a:cubicBezTo>
                  <a:pt x="5385" y="4142"/>
                  <a:pt x="5410" y="4178"/>
                  <a:pt x="5437" y="4178"/>
                </a:cubicBezTo>
                <a:cubicBezTo>
                  <a:pt x="5445" y="4178"/>
                  <a:pt x="5453" y="4175"/>
                  <a:pt x="5460" y="4167"/>
                </a:cubicBezTo>
                <a:lnTo>
                  <a:pt x="5476" y="4152"/>
                </a:lnTo>
                <a:cubicBezTo>
                  <a:pt x="5501" y="4126"/>
                  <a:pt x="5477" y="4091"/>
                  <a:pt x="5450" y="4091"/>
                </a:cubicBezTo>
                <a:close/>
                <a:moveTo>
                  <a:pt x="8728" y="4099"/>
                </a:moveTo>
                <a:cubicBezTo>
                  <a:pt x="8723" y="4099"/>
                  <a:pt x="8718" y="4099"/>
                  <a:pt x="8713" y="4100"/>
                </a:cubicBezTo>
                <a:cubicBezTo>
                  <a:pt x="8672" y="4110"/>
                  <a:pt x="8684" y="4168"/>
                  <a:pt x="8722" y="4169"/>
                </a:cubicBezTo>
                <a:cubicBezTo>
                  <a:pt x="8727" y="4180"/>
                  <a:pt x="8739" y="4185"/>
                  <a:pt x="8751" y="4185"/>
                </a:cubicBezTo>
                <a:cubicBezTo>
                  <a:pt x="8757" y="4185"/>
                  <a:pt x="8763" y="4183"/>
                  <a:pt x="8769" y="4180"/>
                </a:cubicBezTo>
                <a:cubicBezTo>
                  <a:pt x="8788" y="4169"/>
                  <a:pt x="8790" y="4148"/>
                  <a:pt x="8782" y="4132"/>
                </a:cubicBezTo>
                <a:cubicBezTo>
                  <a:pt x="8773" y="4109"/>
                  <a:pt x="8750" y="4099"/>
                  <a:pt x="8728" y="4099"/>
                </a:cubicBezTo>
                <a:close/>
                <a:moveTo>
                  <a:pt x="508" y="4079"/>
                </a:moveTo>
                <a:cubicBezTo>
                  <a:pt x="483" y="4079"/>
                  <a:pt x="459" y="4104"/>
                  <a:pt x="477" y="4131"/>
                </a:cubicBezTo>
                <a:cubicBezTo>
                  <a:pt x="487" y="4146"/>
                  <a:pt x="497" y="4160"/>
                  <a:pt x="507" y="4175"/>
                </a:cubicBezTo>
                <a:cubicBezTo>
                  <a:pt x="515" y="4186"/>
                  <a:pt x="526" y="4191"/>
                  <a:pt x="537" y="4191"/>
                </a:cubicBezTo>
                <a:cubicBezTo>
                  <a:pt x="562" y="4191"/>
                  <a:pt x="586" y="4166"/>
                  <a:pt x="569" y="4139"/>
                </a:cubicBezTo>
                <a:cubicBezTo>
                  <a:pt x="559" y="4123"/>
                  <a:pt x="549" y="4110"/>
                  <a:pt x="539" y="4095"/>
                </a:cubicBezTo>
                <a:cubicBezTo>
                  <a:pt x="531" y="4084"/>
                  <a:pt x="519" y="4079"/>
                  <a:pt x="508" y="4079"/>
                </a:cubicBezTo>
                <a:close/>
                <a:moveTo>
                  <a:pt x="19718" y="3994"/>
                </a:moveTo>
                <a:cubicBezTo>
                  <a:pt x="19705" y="3994"/>
                  <a:pt x="19691" y="4002"/>
                  <a:pt x="19687" y="4019"/>
                </a:cubicBezTo>
                <a:cubicBezTo>
                  <a:pt x="19673" y="4066"/>
                  <a:pt x="19667" y="4115"/>
                  <a:pt x="19667" y="4163"/>
                </a:cubicBezTo>
                <a:cubicBezTo>
                  <a:pt x="19666" y="4186"/>
                  <a:pt x="19684" y="4198"/>
                  <a:pt x="19701" y="4198"/>
                </a:cubicBezTo>
                <a:cubicBezTo>
                  <a:pt x="19719" y="4198"/>
                  <a:pt x="19737" y="4186"/>
                  <a:pt x="19737" y="4163"/>
                </a:cubicBezTo>
                <a:cubicBezTo>
                  <a:pt x="19739" y="4121"/>
                  <a:pt x="19744" y="4079"/>
                  <a:pt x="19755" y="4038"/>
                </a:cubicBezTo>
                <a:cubicBezTo>
                  <a:pt x="19762" y="4012"/>
                  <a:pt x="19739" y="3994"/>
                  <a:pt x="19718" y="3994"/>
                </a:cubicBezTo>
                <a:close/>
                <a:moveTo>
                  <a:pt x="9048" y="4099"/>
                </a:moveTo>
                <a:cubicBezTo>
                  <a:pt x="9037" y="4099"/>
                  <a:pt x="9027" y="4104"/>
                  <a:pt x="9020" y="4117"/>
                </a:cubicBezTo>
                <a:cubicBezTo>
                  <a:pt x="9015" y="4128"/>
                  <a:pt x="9010" y="4137"/>
                  <a:pt x="9004" y="4147"/>
                </a:cubicBezTo>
                <a:cubicBezTo>
                  <a:pt x="8991" y="4174"/>
                  <a:pt x="9016" y="4200"/>
                  <a:pt x="9039" y="4200"/>
                </a:cubicBezTo>
                <a:cubicBezTo>
                  <a:pt x="9050" y="4200"/>
                  <a:pt x="9060" y="4195"/>
                  <a:pt x="9066" y="4183"/>
                </a:cubicBezTo>
                <a:cubicBezTo>
                  <a:pt x="9071" y="4173"/>
                  <a:pt x="9077" y="4163"/>
                  <a:pt x="9082" y="4153"/>
                </a:cubicBezTo>
                <a:cubicBezTo>
                  <a:pt x="9096" y="4125"/>
                  <a:pt x="9072" y="4099"/>
                  <a:pt x="9048" y="4099"/>
                </a:cubicBezTo>
                <a:close/>
                <a:moveTo>
                  <a:pt x="4789" y="4163"/>
                </a:moveTo>
                <a:cubicBezTo>
                  <a:pt x="4762" y="4163"/>
                  <a:pt x="4738" y="4199"/>
                  <a:pt x="4764" y="4223"/>
                </a:cubicBezTo>
                <a:lnTo>
                  <a:pt x="4779" y="4239"/>
                </a:lnTo>
                <a:cubicBezTo>
                  <a:pt x="4787" y="4246"/>
                  <a:pt x="4795" y="4250"/>
                  <a:pt x="4804" y="4250"/>
                </a:cubicBezTo>
                <a:cubicBezTo>
                  <a:pt x="4830" y="4250"/>
                  <a:pt x="4854" y="4214"/>
                  <a:pt x="4829" y="4189"/>
                </a:cubicBezTo>
                <a:lnTo>
                  <a:pt x="4813" y="4174"/>
                </a:lnTo>
                <a:cubicBezTo>
                  <a:pt x="4806" y="4166"/>
                  <a:pt x="4797" y="4163"/>
                  <a:pt x="4789" y="4163"/>
                </a:cubicBezTo>
                <a:close/>
                <a:moveTo>
                  <a:pt x="11121" y="4119"/>
                </a:moveTo>
                <a:cubicBezTo>
                  <a:pt x="11110" y="4119"/>
                  <a:pt x="11100" y="4125"/>
                  <a:pt x="11093" y="4138"/>
                </a:cubicBezTo>
                <a:cubicBezTo>
                  <a:pt x="11083" y="4158"/>
                  <a:pt x="11073" y="4179"/>
                  <a:pt x="11063" y="4199"/>
                </a:cubicBezTo>
                <a:cubicBezTo>
                  <a:pt x="11050" y="4226"/>
                  <a:pt x="11075" y="4251"/>
                  <a:pt x="11098" y="4251"/>
                </a:cubicBezTo>
                <a:cubicBezTo>
                  <a:pt x="11108" y="4251"/>
                  <a:pt x="11118" y="4246"/>
                  <a:pt x="11125" y="4233"/>
                </a:cubicBezTo>
                <a:cubicBezTo>
                  <a:pt x="11135" y="4214"/>
                  <a:pt x="11145" y="4194"/>
                  <a:pt x="11155" y="4174"/>
                </a:cubicBezTo>
                <a:cubicBezTo>
                  <a:pt x="11169" y="4146"/>
                  <a:pt x="11145" y="4119"/>
                  <a:pt x="11121" y="4119"/>
                </a:cubicBezTo>
                <a:close/>
                <a:moveTo>
                  <a:pt x="17583" y="4183"/>
                </a:moveTo>
                <a:cubicBezTo>
                  <a:pt x="17537" y="4183"/>
                  <a:pt x="17537" y="4253"/>
                  <a:pt x="17583" y="4253"/>
                </a:cubicBezTo>
                <a:lnTo>
                  <a:pt x="17599" y="4253"/>
                </a:lnTo>
                <a:cubicBezTo>
                  <a:pt x="17645" y="4253"/>
                  <a:pt x="17645" y="4183"/>
                  <a:pt x="17599" y="4183"/>
                </a:cubicBezTo>
                <a:close/>
                <a:moveTo>
                  <a:pt x="18982" y="4124"/>
                </a:moveTo>
                <a:cubicBezTo>
                  <a:pt x="18955" y="4124"/>
                  <a:pt x="18928" y="4141"/>
                  <a:pt x="18928" y="4176"/>
                </a:cubicBezTo>
                <a:lnTo>
                  <a:pt x="18928" y="4221"/>
                </a:lnTo>
                <a:cubicBezTo>
                  <a:pt x="18928" y="4255"/>
                  <a:pt x="18955" y="4273"/>
                  <a:pt x="18982" y="4273"/>
                </a:cubicBezTo>
                <a:cubicBezTo>
                  <a:pt x="19008" y="4273"/>
                  <a:pt x="19035" y="4255"/>
                  <a:pt x="19035" y="4221"/>
                </a:cubicBezTo>
                <a:lnTo>
                  <a:pt x="19035" y="4176"/>
                </a:lnTo>
                <a:cubicBezTo>
                  <a:pt x="19035" y="4141"/>
                  <a:pt x="19008" y="4124"/>
                  <a:pt x="18982" y="4124"/>
                </a:cubicBezTo>
                <a:close/>
                <a:moveTo>
                  <a:pt x="21327" y="4159"/>
                </a:moveTo>
                <a:cubicBezTo>
                  <a:pt x="21286" y="4159"/>
                  <a:pt x="21249" y="4212"/>
                  <a:pt x="21286" y="4249"/>
                </a:cubicBezTo>
                <a:lnTo>
                  <a:pt x="21302" y="4265"/>
                </a:lnTo>
                <a:cubicBezTo>
                  <a:pt x="21313" y="4276"/>
                  <a:pt x="21326" y="4281"/>
                  <a:pt x="21338" y="4281"/>
                </a:cubicBezTo>
                <a:cubicBezTo>
                  <a:pt x="21379" y="4281"/>
                  <a:pt x="21416" y="4227"/>
                  <a:pt x="21379" y="4190"/>
                </a:cubicBezTo>
                <a:lnTo>
                  <a:pt x="21363" y="4175"/>
                </a:lnTo>
                <a:cubicBezTo>
                  <a:pt x="21352" y="4164"/>
                  <a:pt x="21339" y="4159"/>
                  <a:pt x="21327" y="4159"/>
                </a:cubicBezTo>
                <a:close/>
                <a:moveTo>
                  <a:pt x="19344" y="4186"/>
                </a:moveTo>
                <a:cubicBezTo>
                  <a:pt x="19317" y="4186"/>
                  <a:pt x="19292" y="4222"/>
                  <a:pt x="19318" y="4247"/>
                </a:cubicBezTo>
                <a:cubicBezTo>
                  <a:pt x="19328" y="4257"/>
                  <a:pt x="19339" y="4267"/>
                  <a:pt x="19348" y="4277"/>
                </a:cubicBezTo>
                <a:cubicBezTo>
                  <a:pt x="19356" y="4284"/>
                  <a:pt x="19364" y="4287"/>
                  <a:pt x="19372" y="4287"/>
                </a:cubicBezTo>
                <a:cubicBezTo>
                  <a:pt x="19399" y="4287"/>
                  <a:pt x="19425" y="4251"/>
                  <a:pt x="19399" y="4227"/>
                </a:cubicBezTo>
                <a:cubicBezTo>
                  <a:pt x="19388" y="4217"/>
                  <a:pt x="19378" y="4207"/>
                  <a:pt x="19368" y="4197"/>
                </a:cubicBezTo>
                <a:cubicBezTo>
                  <a:pt x="19361" y="4189"/>
                  <a:pt x="19352" y="4186"/>
                  <a:pt x="19344" y="4186"/>
                </a:cubicBezTo>
                <a:close/>
                <a:moveTo>
                  <a:pt x="14715" y="4147"/>
                </a:moveTo>
                <a:cubicBezTo>
                  <a:pt x="14694" y="4147"/>
                  <a:pt x="14672" y="4164"/>
                  <a:pt x="14677" y="4190"/>
                </a:cubicBezTo>
                <a:lnTo>
                  <a:pt x="14693" y="4265"/>
                </a:lnTo>
                <a:cubicBezTo>
                  <a:pt x="14697" y="4283"/>
                  <a:pt x="14710" y="4290"/>
                  <a:pt x="14723" y="4290"/>
                </a:cubicBezTo>
                <a:cubicBezTo>
                  <a:pt x="14744" y="4290"/>
                  <a:pt x="14767" y="4273"/>
                  <a:pt x="14761" y="4247"/>
                </a:cubicBezTo>
                <a:lnTo>
                  <a:pt x="14745" y="4173"/>
                </a:lnTo>
                <a:cubicBezTo>
                  <a:pt x="14742" y="4155"/>
                  <a:pt x="14729" y="4147"/>
                  <a:pt x="14715" y="4147"/>
                </a:cubicBezTo>
                <a:close/>
                <a:moveTo>
                  <a:pt x="15255" y="4221"/>
                </a:moveTo>
                <a:cubicBezTo>
                  <a:pt x="15234" y="4221"/>
                  <a:pt x="15222" y="4236"/>
                  <a:pt x="15221" y="4253"/>
                </a:cubicBezTo>
                <a:cubicBezTo>
                  <a:pt x="15219" y="4252"/>
                  <a:pt x="15215" y="4252"/>
                  <a:pt x="15211" y="4252"/>
                </a:cubicBezTo>
                <a:cubicBezTo>
                  <a:pt x="15166" y="4252"/>
                  <a:pt x="15166" y="4322"/>
                  <a:pt x="15211" y="4322"/>
                </a:cubicBezTo>
                <a:cubicBezTo>
                  <a:pt x="15232" y="4322"/>
                  <a:pt x="15245" y="4307"/>
                  <a:pt x="15246" y="4290"/>
                </a:cubicBezTo>
                <a:cubicBezTo>
                  <a:pt x="15248" y="4291"/>
                  <a:pt x="15252" y="4291"/>
                  <a:pt x="15255" y="4291"/>
                </a:cubicBezTo>
                <a:cubicBezTo>
                  <a:pt x="15300" y="4291"/>
                  <a:pt x="15301" y="4221"/>
                  <a:pt x="15255" y="4221"/>
                </a:cubicBezTo>
                <a:close/>
                <a:moveTo>
                  <a:pt x="7940" y="4263"/>
                </a:moveTo>
                <a:cubicBezTo>
                  <a:pt x="7894" y="4263"/>
                  <a:pt x="7894" y="4333"/>
                  <a:pt x="7940" y="4333"/>
                </a:cubicBezTo>
                <a:cubicBezTo>
                  <a:pt x="7986" y="4333"/>
                  <a:pt x="7986" y="4263"/>
                  <a:pt x="7940" y="4263"/>
                </a:cubicBezTo>
                <a:close/>
                <a:moveTo>
                  <a:pt x="16397" y="4269"/>
                </a:moveTo>
                <a:cubicBezTo>
                  <a:pt x="16351" y="4269"/>
                  <a:pt x="16351" y="4340"/>
                  <a:pt x="16397" y="4340"/>
                </a:cubicBezTo>
                <a:cubicBezTo>
                  <a:pt x="16442" y="4340"/>
                  <a:pt x="16442" y="4269"/>
                  <a:pt x="16397" y="4269"/>
                </a:cubicBezTo>
                <a:close/>
                <a:moveTo>
                  <a:pt x="12297" y="4240"/>
                </a:moveTo>
                <a:cubicBezTo>
                  <a:pt x="12288" y="4240"/>
                  <a:pt x="12278" y="4242"/>
                  <a:pt x="12270" y="4247"/>
                </a:cubicBezTo>
                <a:cubicBezTo>
                  <a:pt x="12258" y="4252"/>
                  <a:pt x="12250" y="4257"/>
                  <a:pt x="12239" y="4263"/>
                </a:cubicBezTo>
                <a:cubicBezTo>
                  <a:pt x="12213" y="4275"/>
                  <a:pt x="12206" y="4311"/>
                  <a:pt x="12219" y="4336"/>
                </a:cubicBezTo>
                <a:cubicBezTo>
                  <a:pt x="12230" y="4354"/>
                  <a:pt x="12248" y="4362"/>
                  <a:pt x="12266" y="4362"/>
                </a:cubicBezTo>
                <a:cubicBezTo>
                  <a:pt x="12275" y="4362"/>
                  <a:pt x="12284" y="4360"/>
                  <a:pt x="12293" y="4356"/>
                </a:cubicBezTo>
                <a:cubicBezTo>
                  <a:pt x="12303" y="4351"/>
                  <a:pt x="12313" y="4345"/>
                  <a:pt x="12323" y="4340"/>
                </a:cubicBezTo>
                <a:cubicBezTo>
                  <a:pt x="12349" y="4327"/>
                  <a:pt x="12357" y="4290"/>
                  <a:pt x="12342" y="4267"/>
                </a:cubicBezTo>
                <a:cubicBezTo>
                  <a:pt x="12332" y="4249"/>
                  <a:pt x="12315" y="4240"/>
                  <a:pt x="12297" y="4240"/>
                </a:cubicBezTo>
                <a:close/>
                <a:moveTo>
                  <a:pt x="14550" y="4328"/>
                </a:moveTo>
                <a:cubicBezTo>
                  <a:pt x="14528" y="4328"/>
                  <a:pt x="14528" y="4363"/>
                  <a:pt x="14550" y="4363"/>
                </a:cubicBezTo>
                <a:cubicBezTo>
                  <a:pt x="14574" y="4363"/>
                  <a:pt x="14574" y="4328"/>
                  <a:pt x="14550" y="4328"/>
                </a:cubicBezTo>
                <a:close/>
                <a:moveTo>
                  <a:pt x="13290" y="4264"/>
                </a:moveTo>
                <a:cubicBezTo>
                  <a:pt x="13262" y="4264"/>
                  <a:pt x="13238" y="4299"/>
                  <a:pt x="13263" y="4324"/>
                </a:cubicBezTo>
                <a:cubicBezTo>
                  <a:pt x="13271" y="4333"/>
                  <a:pt x="13282" y="4345"/>
                  <a:pt x="13292" y="4354"/>
                </a:cubicBezTo>
                <a:cubicBezTo>
                  <a:pt x="13299" y="4362"/>
                  <a:pt x="13308" y="4365"/>
                  <a:pt x="13316" y="4365"/>
                </a:cubicBezTo>
                <a:cubicBezTo>
                  <a:pt x="13343" y="4365"/>
                  <a:pt x="13367" y="4329"/>
                  <a:pt x="13341" y="4305"/>
                </a:cubicBezTo>
                <a:cubicBezTo>
                  <a:pt x="13331" y="4294"/>
                  <a:pt x="13323" y="4284"/>
                  <a:pt x="13313" y="4274"/>
                </a:cubicBezTo>
                <a:cubicBezTo>
                  <a:pt x="13306" y="4267"/>
                  <a:pt x="13298" y="4264"/>
                  <a:pt x="13290" y="4264"/>
                </a:cubicBezTo>
                <a:close/>
                <a:moveTo>
                  <a:pt x="7212" y="4249"/>
                </a:moveTo>
                <a:cubicBezTo>
                  <a:pt x="7185" y="4249"/>
                  <a:pt x="7158" y="4266"/>
                  <a:pt x="7158" y="4300"/>
                </a:cubicBezTo>
                <a:lnTo>
                  <a:pt x="7158" y="4316"/>
                </a:lnTo>
                <a:cubicBezTo>
                  <a:pt x="7158" y="4351"/>
                  <a:pt x="7185" y="4368"/>
                  <a:pt x="7212" y="4368"/>
                </a:cubicBezTo>
                <a:cubicBezTo>
                  <a:pt x="7239" y="4368"/>
                  <a:pt x="7265" y="4351"/>
                  <a:pt x="7265" y="4316"/>
                </a:cubicBezTo>
                <a:lnTo>
                  <a:pt x="7265" y="4300"/>
                </a:lnTo>
                <a:cubicBezTo>
                  <a:pt x="7265" y="4266"/>
                  <a:pt x="7238" y="4249"/>
                  <a:pt x="7212" y="4249"/>
                </a:cubicBezTo>
                <a:close/>
                <a:moveTo>
                  <a:pt x="22332" y="4283"/>
                </a:moveTo>
                <a:cubicBezTo>
                  <a:pt x="22264" y="4283"/>
                  <a:pt x="22262" y="4389"/>
                  <a:pt x="22332" y="4389"/>
                </a:cubicBezTo>
                <a:cubicBezTo>
                  <a:pt x="22400" y="4389"/>
                  <a:pt x="22401" y="4283"/>
                  <a:pt x="22332" y="4283"/>
                </a:cubicBezTo>
                <a:close/>
                <a:moveTo>
                  <a:pt x="1230" y="4272"/>
                </a:moveTo>
                <a:cubicBezTo>
                  <a:pt x="1189" y="4272"/>
                  <a:pt x="1152" y="4325"/>
                  <a:pt x="1189" y="4362"/>
                </a:cubicBezTo>
                <a:lnTo>
                  <a:pt x="1205" y="4378"/>
                </a:lnTo>
                <a:cubicBezTo>
                  <a:pt x="1216" y="4389"/>
                  <a:pt x="1229" y="4394"/>
                  <a:pt x="1241" y="4394"/>
                </a:cubicBezTo>
                <a:cubicBezTo>
                  <a:pt x="1282" y="4394"/>
                  <a:pt x="1319" y="4341"/>
                  <a:pt x="1281" y="4304"/>
                </a:cubicBezTo>
                <a:lnTo>
                  <a:pt x="1266" y="4288"/>
                </a:lnTo>
                <a:cubicBezTo>
                  <a:pt x="1255" y="4277"/>
                  <a:pt x="1242" y="4272"/>
                  <a:pt x="1230" y="4272"/>
                </a:cubicBezTo>
                <a:close/>
                <a:moveTo>
                  <a:pt x="6231" y="4333"/>
                </a:moveTo>
                <a:cubicBezTo>
                  <a:pt x="6223" y="4333"/>
                  <a:pt x="6214" y="4336"/>
                  <a:pt x="6207" y="4343"/>
                </a:cubicBezTo>
                <a:lnTo>
                  <a:pt x="6192" y="4359"/>
                </a:lnTo>
                <a:cubicBezTo>
                  <a:pt x="6166" y="4383"/>
                  <a:pt x="6191" y="4419"/>
                  <a:pt x="6218" y="4419"/>
                </a:cubicBezTo>
                <a:cubicBezTo>
                  <a:pt x="6226" y="4419"/>
                  <a:pt x="6235" y="4416"/>
                  <a:pt x="6242" y="4409"/>
                </a:cubicBezTo>
                <a:lnTo>
                  <a:pt x="6258" y="4394"/>
                </a:lnTo>
                <a:cubicBezTo>
                  <a:pt x="6283" y="4369"/>
                  <a:pt x="6258" y="4333"/>
                  <a:pt x="6231" y="4333"/>
                </a:cubicBezTo>
                <a:close/>
                <a:moveTo>
                  <a:pt x="7843" y="4253"/>
                </a:moveTo>
                <a:cubicBezTo>
                  <a:pt x="7826" y="4253"/>
                  <a:pt x="7808" y="4265"/>
                  <a:pt x="7808" y="4288"/>
                </a:cubicBezTo>
                <a:lnTo>
                  <a:pt x="7808" y="4394"/>
                </a:lnTo>
                <a:cubicBezTo>
                  <a:pt x="7808" y="4417"/>
                  <a:pt x="7826" y="4428"/>
                  <a:pt x="7843" y="4428"/>
                </a:cubicBezTo>
                <a:cubicBezTo>
                  <a:pt x="7861" y="4428"/>
                  <a:pt x="7878" y="4417"/>
                  <a:pt x="7878" y="4394"/>
                </a:cubicBezTo>
                <a:lnTo>
                  <a:pt x="7878" y="4288"/>
                </a:lnTo>
                <a:cubicBezTo>
                  <a:pt x="7878" y="4265"/>
                  <a:pt x="7861" y="4253"/>
                  <a:pt x="7843" y="4253"/>
                </a:cubicBezTo>
                <a:close/>
                <a:moveTo>
                  <a:pt x="15658" y="4298"/>
                </a:moveTo>
                <a:cubicBezTo>
                  <a:pt x="15644" y="4298"/>
                  <a:pt x="15632" y="4305"/>
                  <a:pt x="15628" y="4322"/>
                </a:cubicBezTo>
                <a:lnTo>
                  <a:pt x="15613" y="4398"/>
                </a:lnTo>
                <a:cubicBezTo>
                  <a:pt x="15606" y="4425"/>
                  <a:pt x="15629" y="4443"/>
                  <a:pt x="15650" y="4443"/>
                </a:cubicBezTo>
                <a:cubicBezTo>
                  <a:pt x="15664" y="4443"/>
                  <a:pt x="15677" y="4435"/>
                  <a:pt x="15681" y="4417"/>
                </a:cubicBezTo>
                <a:lnTo>
                  <a:pt x="15696" y="4342"/>
                </a:lnTo>
                <a:cubicBezTo>
                  <a:pt x="15702" y="4316"/>
                  <a:pt x="15678" y="4298"/>
                  <a:pt x="15658" y="4298"/>
                </a:cubicBezTo>
                <a:close/>
                <a:moveTo>
                  <a:pt x="11621" y="4345"/>
                </a:moveTo>
                <a:cubicBezTo>
                  <a:pt x="11595" y="4345"/>
                  <a:pt x="11568" y="4363"/>
                  <a:pt x="11568" y="4398"/>
                </a:cubicBezTo>
                <a:lnTo>
                  <a:pt x="11568" y="4427"/>
                </a:lnTo>
                <a:cubicBezTo>
                  <a:pt x="11568" y="4461"/>
                  <a:pt x="11595" y="4479"/>
                  <a:pt x="11621" y="4479"/>
                </a:cubicBezTo>
                <a:cubicBezTo>
                  <a:pt x="11648" y="4479"/>
                  <a:pt x="11674" y="4462"/>
                  <a:pt x="11675" y="4427"/>
                </a:cubicBezTo>
                <a:lnTo>
                  <a:pt x="11675" y="4398"/>
                </a:lnTo>
                <a:cubicBezTo>
                  <a:pt x="11675" y="4363"/>
                  <a:pt x="11648" y="4345"/>
                  <a:pt x="11621" y="4345"/>
                </a:cubicBezTo>
                <a:close/>
                <a:moveTo>
                  <a:pt x="12567" y="4396"/>
                </a:moveTo>
                <a:cubicBezTo>
                  <a:pt x="12549" y="4396"/>
                  <a:pt x="12532" y="4407"/>
                  <a:pt x="12532" y="4430"/>
                </a:cubicBezTo>
                <a:lnTo>
                  <a:pt x="12532" y="4446"/>
                </a:lnTo>
                <a:cubicBezTo>
                  <a:pt x="12532" y="4469"/>
                  <a:pt x="12549" y="4481"/>
                  <a:pt x="12567" y="4481"/>
                </a:cubicBezTo>
                <a:cubicBezTo>
                  <a:pt x="12584" y="4481"/>
                  <a:pt x="12602" y="4469"/>
                  <a:pt x="12602" y="4446"/>
                </a:cubicBezTo>
                <a:lnTo>
                  <a:pt x="12602" y="4430"/>
                </a:lnTo>
                <a:cubicBezTo>
                  <a:pt x="12602" y="4407"/>
                  <a:pt x="12584" y="4396"/>
                  <a:pt x="12567" y="4396"/>
                </a:cubicBezTo>
                <a:close/>
                <a:moveTo>
                  <a:pt x="4263" y="4389"/>
                </a:moveTo>
                <a:cubicBezTo>
                  <a:pt x="4245" y="4389"/>
                  <a:pt x="4227" y="4401"/>
                  <a:pt x="4227" y="4424"/>
                </a:cubicBezTo>
                <a:lnTo>
                  <a:pt x="4227" y="4453"/>
                </a:lnTo>
                <a:cubicBezTo>
                  <a:pt x="4227" y="4476"/>
                  <a:pt x="4245" y="4488"/>
                  <a:pt x="4263" y="4488"/>
                </a:cubicBezTo>
                <a:cubicBezTo>
                  <a:pt x="4281" y="4488"/>
                  <a:pt x="4299" y="4476"/>
                  <a:pt x="4299" y="4453"/>
                </a:cubicBezTo>
                <a:lnTo>
                  <a:pt x="4299" y="4424"/>
                </a:lnTo>
                <a:cubicBezTo>
                  <a:pt x="4299" y="4401"/>
                  <a:pt x="4281" y="4389"/>
                  <a:pt x="4263" y="4389"/>
                </a:cubicBezTo>
                <a:close/>
                <a:moveTo>
                  <a:pt x="3060" y="4384"/>
                </a:moveTo>
                <a:cubicBezTo>
                  <a:pt x="3033" y="4384"/>
                  <a:pt x="3006" y="4401"/>
                  <a:pt x="3006" y="4436"/>
                </a:cubicBezTo>
                <a:lnTo>
                  <a:pt x="3006" y="4451"/>
                </a:lnTo>
                <a:cubicBezTo>
                  <a:pt x="3006" y="4485"/>
                  <a:pt x="3033" y="4502"/>
                  <a:pt x="3060" y="4502"/>
                </a:cubicBezTo>
                <a:cubicBezTo>
                  <a:pt x="3087" y="4502"/>
                  <a:pt x="3114" y="4485"/>
                  <a:pt x="3114" y="4451"/>
                </a:cubicBezTo>
                <a:lnTo>
                  <a:pt x="3114" y="4436"/>
                </a:lnTo>
                <a:cubicBezTo>
                  <a:pt x="3114" y="4401"/>
                  <a:pt x="3087" y="4384"/>
                  <a:pt x="3060" y="4384"/>
                </a:cubicBezTo>
                <a:close/>
                <a:moveTo>
                  <a:pt x="6670" y="4441"/>
                </a:moveTo>
                <a:cubicBezTo>
                  <a:pt x="6602" y="4442"/>
                  <a:pt x="6600" y="4548"/>
                  <a:pt x="6670" y="4548"/>
                </a:cubicBezTo>
                <a:cubicBezTo>
                  <a:pt x="6739" y="4548"/>
                  <a:pt x="6739" y="4441"/>
                  <a:pt x="6670" y="4441"/>
                </a:cubicBezTo>
                <a:close/>
                <a:moveTo>
                  <a:pt x="5043" y="4480"/>
                </a:moveTo>
                <a:cubicBezTo>
                  <a:pt x="4997" y="4480"/>
                  <a:pt x="4997" y="4551"/>
                  <a:pt x="5043" y="4551"/>
                </a:cubicBezTo>
                <a:cubicBezTo>
                  <a:pt x="5089" y="4551"/>
                  <a:pt x="5089" y="4480"/>
                  <a:pt x="5043" y="4480"/>
                </a:cubicBezTo>
                <a:close/>
                <a:moveTo>
                  <a:pt x="3692" y="4388"/>
                </a:moveTo>
                <a:cubicBezTo>
                  <a:pt x="3674" y="4388"/>
                  <a:pt x="3656" y="4399"/>
                  <a:pt x="3656" y="4422"/>
                </a:cubicBezTo>
                <a:lnTo>
                  <a:pt x="3656" y="4529"/>
                </a:lnTo>
                <a:cubicBezTo>
                  <a:pt x="3656" y="4551"/>
                  <a:pt x="3674" y="4563"/>
                  <a:pt x="3692" y="4563"/>
                </a:cubicBezTo>
                <a:cubicBezTo>
                  <a:pt x="3710" y="4563"/>
                  <a:pt x="3728" y="4551"/>
                  <a:pt x="3728" y="4529"/>
                </a:cubicBezTo>
                <a:lnTo>
                  <a:pt x="3728" y="4422"/>
                </a:lnTo>
                <a:cubicBezTo>
                  <a:pt x="3728" y="4399"/>
                  <a:pt x="3710" y="4388"/>
                  <a:pt x="3692" y="4388"/>
                </a:cubicBezTo>
                <a:close/>
                <a:moveTo>
                  <a:pt x="14264" y="4490"/>
                </a:moveTo>
                <a:cubicBezTo>
                  <a:pt x="14256" y="4490"/>
                  <a:pt x="14247" y="4493"/>
                  <a:pt x="14240" y="4500"/>
                </a:cubicBezTo>
                <a:lnTo>
                  <a:pt x="14225" y="4516"/>
                </a:lnTo>
                <a:cubicBezTo>
                  <a:pt x="14199" y="4540"/>
                  <a:pt x="14224" y="4576"/>
                  <a:pt x="14251" y="4576"/>
                </a:cubicBezTo>
                <a:cubicBezTo>
                  <a:pt x="14259" y="4576"/>
                  <a:pt x="14267" y="4573"/>
                  <a:pt x="14274" y="4566"/>
                </a:cubicBezTo>
                <a:lnTo>
                  <a:pt x="14289" y="4551"/>
                </a:lnTo>
                <a:cubicBezTo>
                  <a:pt x="14315" y="4526"/>
                  <a:pt x="14291" y="4490"/>
                  <a:pt x="14264" y="4490"/>
                </a:cubicBezTo>
                <a:close/>
                <a:moveTo>
                  <a:pt x="9324" y="4478"/>
                </a:moveTo>
                <a:cubicBezTo>
                  <a:pt x="9299" y="4478"/>
                  <a:pt x="9274" y="4503"/>
                  <a:pt x="9291" y="4530"/>
                </a:cubicBezTo>
                <a:cubicBezTo>
                  <a:pt x="9302" y="4546"/>
                  <a:pt x="9311" y="4560"/>
                  <a:pt x="9322" y="4574"/>
                </a:cubicBezTo>
                <a:cubicBezTo>
                  <a:pt x="9329" y="4586"/>
                  <a:pt x="9341" y="4591"/>
                  <a:pt x="9351" y="4591"/>
                </a:cubicBezTo>
                <a:cubicBezTo>
                  <a:pt x="9376" y="4591"/>
                  <a:pt x="9400" y="4565"/>
                  <a:pt x="9383" y="4539"/>
                </a:cubicBezTo>
                <a:cubicBezTo>
                  <a:pt x="9372" y="4525"/>
                  <a:pt x="9363" y="4509"/>
                  <a:pt x="9353" y="4494"/>
                </a:cubicBezTo>
                <a:cubicBezTo>
                  <a:pt x="9346" y="4483"/>
                  <a:pt x="9335" y="4478"/>
                  <a:pt x="9324" y="4478"/>
                </a:cubicBezTo>
                <a:close/>
                <a:moveTo>
                  <a:pt x="8361" y="4491"/>
                </a:moveTo>
                <a:cubicBezTo>
                  <a:pt x="8348" y="4491"/>
                  <a:pt x="8337" y="4509"/>
                  <a:pt x="8349" y="4521"/>
                </a:cubicBezTo>
                <a:cubicBezTo>
                  <a:pt x="8380" y="4556"/>
                  <a:pt x="8410" y="4592"/>
                  <a:pt x="8440" y="4625"/>
                </a:cubicBezTo>
                <a:cubicBezTo>
                  <a:pt x="8443" y="4629"/>
                  <a:pt x="8447" y="4631"/>
                  <a:pt x="8451" y="4631"/>
                </a:cubicBezTo>
                <a:cubicBezTo>
                  <a:pt x="8464" y="4631"/>
                  <a:pt x="8476" y="4613"/>
                  <a:pt x="8465" y="4600"/>
                </a:cubicBezTo>
                <a:cubicBezTo>
                  <a:pt x="8434" y="4566"/>
                  <a:pt x="8404" y="4531"/>
                  <a:pt x="8374" y="4497"/>
                </a:cubicBezTo>
                <a:cubicBezTo>
                  <a:pt x="8370" y="4493"/>
                  <a:pt x="8366" y="4491"/>
                  <a:pt x="8361" y="4491"/>
                </a:cubicBezTo>
                <a:close/>
                <a:moveTo>
                  <a:pt x="8777" y="4504"/>
                </a:moveTo>
                <a:cubicBezTo>
                  <a:pt x="8763" y="4504"/>
                  <a:pt x="8750" y="4512"/>
                  <a:pt x="8747" y="4530"/>
                </a:cubicBezTo>
                <a:cubicBezTo>
                  <a:pt x="8739" y="4565"/>
                  <a:pt x="8747" y="4597"/>
                  <a:pt x="8769" y="4624"/>
                </a:cubicBezTo>
                <a:cubicBezTo>
                  <a:pt x="8774" y="4632"/>
                  <a:pt x="8783" y="4635"/>
                  <a:pt x="8792" y="4635"/>
                </a:cubicBezTo>
                <a:cubicBezTo>
                  <a:pt x="8802" y="4635"/>
                  <a:pt x="8812" y="4631"/>
                  <a:pt x="8819" y="4624"/>
                </a:cubicBezTo>
                <a:cubicBezTo>
                  <a:pt x="8836" y="4613"/>
                  <a:pt x="8833" y="4592"/>
                  <a:pt x="8820" y="4576"/>
                </a:cubicBezTo>
                <a:cubicBezTo>
                  <a:pt x="8814" y="4568"/>
                  <a:pt x="8814" y="4558"/>
                  <a:pt x="8815" y="4550"/>
                </a:cubicBezTo>
                <a:cubicBezTo>
                  <a:pt x="8821" y="4522"/>
                  <a:pt x="8798" y="4504"/>
                  <a:pt x="8777" y="4504"/>
                </a:cubicBezTo>
                <a:close/>
                <a:moveTo>
                  <a:pt x="5553" y="4558"/>
                </a:moveTo>
                <a:cubicBezTo>
                  <a:pt x="5543" y="4558"/>
                  <a:pt x="5534" y="4563"/>
                  <a:pt x="5528" y="4571"/>
                </a:cubicBezTo>
                <a:cubicBezTo>
                  <a:pt x="5527" y="4570"/>
                  <a:pt x="5525" y="4570"/>
                  <a:pt x="5524" y="4570"/>
                </a:cubicBezTo>
                <a:cubicBezTo>
                  <a:pt x="5488" y="4570"/>
                  <a:pt x="5476" y="4628"/>
                  <a:pt x="5516" y="4641"/>
                </a:cubicBezTo>
                <a:cubicBezTo>
                  <a:pt x="5522" y="4643"/>
                  <a:pt x="5528" y="4644"/>
                  <a:pt x="5534" y="4644"/>
                </a:cubicBezTo>
                <a:cubicBezTo>
                  <a:pt x="5559" y="4644"/>
                  <a:pt x="5580" y="4626"/>
                  <a:pt x="5589" y="4603"/>
                </a:cubicBezTo>
                <a:cubicBezTo>
                  <a:pt x="5598" y="4584"/>
                  <a:pt x="5582" y="4563"/>
                  <a:pt x="5564" y="4560"/>
                </a:cubicBezTo>
                <a:cubicBezTo>
                  <a:pt x="5560" y="4559"/>
                  <a:pt x="5556" y="4558"/>
                  <a:pt x="5553" y="4558"/>
                </a:cubicBezTo>
                <a:close/>
                <a:moveTo>
                  <a:pt x="191" y="4542"/>
                </a:moveTo>
                <a:cubicBezTo>
                  <a:pt x="168" y="4542"/>
                  <a:pt x="143" y="4567"/>
                  <a:pt x="157" y="4595"/>
                </a:cubicBezTo>
                <a:cubicBezTo>
                  <a:pt x="163" y="4605"/>
                  <a:pt x="168" y="4615"/>
                  <a:pt x="173" y="4625"/>
                </a:cubicBezTo>
                <a:cubicBezTo>
                  <a:pt x="180" y="4638"/>
                  <a:pt x="190" y="4644"/>
                  <a:pt x="201" y="4644"/>
                </a:cubicBezTo>
                <a:cubicBezTo>
                  <a:pt x="225" y="4644"/>
                  <a:pt x="249" y="4618"/>
                  <a:pt x="235" y="4590"/>
                </a:cubicBezTo>
                <a:cubicBezTo>
                  <a:pt x="230" y="4579"/>
                  <a:pt x="224" y="4571"/>
                  <a:pt x="219" y="4560"/>
                </a:cubicBezTo>
                <a:cubicBezTo>
                  <a:pt x="213" y="4547"/>
                  <a:pt x="202" y="4542"/>
                  <a:pt x="191" y="4542"/>
                </a:cubicBezTo>
                <a:close/>
                <a:moveTo>
                  <a:pt x="18982" y="4499"/>
                </a:moveTo>
                <a:cubicBezTo>
                  <a:pt x="18958" y="4499"/>
                  <a:pt x="18937" y="4515"/>
                  <a:pt x="18929" y="4537"/>
                </a:cubicBezTo>
                <a:cubicBezTo>
                  <a:pt x="18924" y="4553"/>
                  <a:pt x="18919" y="4568"/>
                  <a:pt x="18914" y="4582"/>
                </a:cubicBezTo>
                <a:cubicBezTo>
                  <a:pt x="18904" y="4609"/>
                  <a:pt x="18924" y="4641"/>
                  <a:pt x="18950" y="4647"/>
                </a:cubicBezTo>
                <a:cubicBezTo>
                  <a:pt x="18955" y="4649"/>
                  <a:pt x="18960" y="4649"/>
                  <a:pt x="18964" y="4649"/>
                </a:cubicBezTo>
                <a:cubicBezTo>
                  <a:pt x="18988" y="4649"/>
                  <a:pt x="19008" y="4632"/>
                  <a:pt x="19016" y="4610"/>
                </a:cubicBezTo>
                <a:cubicBezTo>
                  <a:pt x="19021" y="4597"/>
                  <a:pt x="19027" y="4582"/>
                  <a:pt x="19032" y="4566"/>
                </a:cubicBezTo>
                <a:cubicBezTo>
                  <a:pt x="19040" y="4539"/>
                  <a:pt x="19021" y="4508"/>
                  <a:pt x="18995" y="4500"/>
                </a:cubicBezTo>
                <a:cubicBezTo>
                  <a:pt x="18991" y="4499"/>
                  <a:pt x="18986" y="4499"/>
                  <a:pt x="18982" y="4499"/>
                </a:cubicBezTo>
                <a:close/>
                <a:moveTo>
                  <a:pt x="13604" y="4563"/>
                </a:moveTo>
                <a:cubicBezTo>
                  <a:pt x="13577" y="4563"/>
                  <a:pt x="13553" y="4599"/>
                  <a:pt x="13577" y="4624"/>
                </a:cubicBezTo>
                <a:lnTo>
                  <a:pt x="13593" y="4640"/>
                </a:lnTo>
                <a:cubicBezTo>
                  <a:pt x="13600" y="4647"/>
                  <a:pt x="13608" y="4650"/>
                  <a:pt x="13616" y="4650"/>
                </a:cubicBezTo>
                <a:cubicBezTo>
                  <a:pt x="13644" y="4650"/>
                  <a:pt x="13668" y="4614"/>
                  <a:pt x="13643" y="4590"/>
                </a:cubicBezTo>
                <a:lnTo>
                  <a:pt x="13627" y="4574"/>
                </a:lnTo>
                <a:cubicBezTo>
                  <a:pt x="13620" y="4566"/>
                  <a:pt x="13612" y="4563"/>
                  <a:pt x="13604" y="4563"/>
                </a:cubicBezTo>
                <a:close/>
                <a:moveTo>
                  <a:pt x="2519" y="4576"/>
                </a:moveTo>
                <a:cubicBezTo>
                  <a:pt x="2451" y="4576"/>
                  <a:pt x="2451" y="4682"/>
                  <a:pt x="2519" y="4683"/>
                </a:cubicBezTo>
                <a:cubicBezTo>
                  <a:pt x="2588" y="4683"/>
                  <a:pt x="2588" y="4576"/>
                  <a:pt x="2519" y="4576"/>
                </a:cubicBezTo>
                <a:close/>
                <a:moveTo>
                  <a:pt x="21520" y="4629"/>
                </a:moveTo>
                <a:cubicBezTo>
                  <a:pt x="21474" y="4629"/>
                  <a:pt x="21474" y="4700"/>
                  <a:pt x="21520" y="4700"/>
                </a:cubicBezTo>
                <a:cubicBezTo>
                  <a:pt x="21565" y="4700"/>
                  <a:pt x="21564" y="4629"/>
                  <a:pt x="21520" y="4629"/>
                </a:cubicBezTo>
                <a:close/>
                <a:moveTo>
                  <a:pt x="20017" y="4611"/>
                </a:moveTo>
                <a:cubicBezTo>
                  <a:pt x="19990" y="4611"/>
                  <a:pt x="19966" y="4647"/>
                  <a:pt x="19992" y="4671"/>
                </a:cubicBezTo>
                <a:cubicBezTo>
                  <a:pt x="20001" y="4682"/>
                  <a:pt x="20011" y="4691"/>
                  <a:pt x="20022" y="4702"/>
                </a:cubicBezTo>
                <a:cubicBezTo>
                  <a:pt x="20029" y="4709"/>
                  <a:pt x="20037" y="4712"/>
                  <a:pt x="20045" y="4712"/>
                </a:cubicBezTo>
                <a:cubicBezTo>
                  <a:pt x="20072" y="4712"/>
                  <a:pt x="20096" y="4676"/>
                  <a:pt x="20071" y="4651"/>
                </a:cubicBezTo>
                <a:lnTo>
                  <a:pt x="20041" y="4621"/>
                </a:lnTo>
                <a:cubicBezTo>
                  <a:pt x="20033" y="4614"/>
                  <a:pt x="20025" y="4611"/>
                  <a:pt x="20017" y="4611"/>
                </a:cubicBezTo>
                <a:close/>
                <a:moveTo>
                  <a:pt x="4593" y="4630"/>
                </a:moveTo>
                <a:cubicBezTo>
                  <a:pt x="4575" y="4630"/>
                  <a:pt x="4557" y="4642"/>
                  <a:pt x="4556" y="4665"/>
                </a:cubicBezTo>
                <a:lnTo>
                  <a:pt x="4556" y="4681"/>
                </a:lnTo>
                <a:cubicBezTo>
                  <a:pt x="4556" y="4703"/>
                  <a:pt x="4574" y="4714"/>
                  <a:pt x="4592" y="4714"/>
                </a:cubicBezTo>
                <a:cubicBezTo>
                  <a:pt x="4610" y="4714"/>
                  <a:pt x="4628" y="4703"/>
                  <a:pt x="4628" y="4681"/>
                </a:cubicBezTo>
                <a:lnTo>
                  <a:pt x="4628" y="4665"/>
                </a:lnTo>
                <a:cubicBezTo>
                  <a:pt x="4628" y="4642"/>
                  <a:pt x="4610" y="4630"/>
                  <a:pt x="4593" y="4630"/>
                </a:cubicBezTo>
                <a:close/>
                <a:moveTo>
                  <a:pt x="18304" y="4591"/>
                </a:moveTo>
                <a:cubicBezTo>
                  <a:pt x="18277" y="4591"/>
                  <a:pt x="18254" y="4627"/>
                  <a:pt x="18279" y="4651"/>
                </a:cubicBezTo>
                <a:cubicBezTo>
                  <a:pt x="18299" y="4671"/>
                  <a:pt x="18320" y="4691"/>
                  <a:pt x="18338" y="4712"/>
                </a:cubicBezTo>
                <a:cubicBezTo>
                  <a:pt x="18346" y="4719"/>
                  <a:pt x="18354" y="4722"/>
                  <a:pt x="18362" y="4722"/>
                </a:cubicBezTo>
                <a:cubicBezTo>
                  <a:pt x="18390" y="4722"/>
                  <a:pt x="18414" y="4686"/>
                  <a:pt x="18389" y="4662"/>
                </a:cubicBezTo>
                <a:cubicBezTo>
                  <a:pt x="18369" y="4642"/>
                  <a:pt x="18349" y="4621"/>
                  <a:pt x="18328" y="4602"/>
                </a:cubicBezTo>
                <a:cubicBezTo>
                  <a:pt x="18320" y="4594"/>
                  <a:pt x="18312" y="4591"/>
                  <a:pt x="18304" y="4591"/>
                </a:cubicBezTo>
                <a:close/>
                <a:moveTo>
                  <a:pt x="20708" y="4624"/>
                </a:moveTo>
                <a:cubicBezTo>
                  <a:pt x="20638" y="4624"/>
                  <a:pt x="20638" y="4731"/>
                  <a:pt x="20708" y="4731"/>
                </a:cubicBezTo>
                <a:cubicBezTo>
                  <a:pt x="20776" y="4731"/>
                  <a:pt x="20777" y="4624"/>
                  <a:pt x="20708" y="4624"/>
                </a:cubicBezTo>
                <a:close/>
                <a:moveTo>
                  <a:pt x="5279" y="4626"/>
                </a:moveTo>
                <a:cubicBezTo>
                  <a:pt x="5211" y="4628"/>
                  <a:pt x="5210" y="4734"/>
                  <a:pt x="5279" y="4734"/>
                </a:cubicBezTo>
                <a:lnTo>
                  <a:pt x="5295" y="4734"/>
                </a:lnTo>
                <a:cubicBezTo>
                  <a:pt x="5364" y="4734"/>
                  <a:pt x="5364" y="4626"/>
                  <a:pt x="5295" y="4626"/>
                </a:cubicBezTo>
                <a:close/>
                <a:moveTo>
                  <a:pt x="16308" y="4663"/>
                </a:moveTo>
                <a:cubicBezTo>
                  <a:pt x="16294" y="4663"/>
                  <a:pt x="16280" y="4670"/>
                  <a:pt x="16275" y="4687"/>
                </a:cubicBezTo>
                <a:cubicBezTo>
                  <a:pt x="16269" y="4703"/>
                  <a:pt x="16264" y="4717"/>
                  <a:pt x="16259" y="4731"/>
                </a:cubicBezTo>
                <a:cubicBezTo>
                  <a:pt x="16251" y="4758"/>
                  <a:pt x="16272" y="4775"/>
                  <a:pt x="16294" y="4775"/>
                </a:cubicBezTo>
                <a:cubicBezTo>
                  <a:pt x="16308" y="4775"/>
                  <a:pt x="16322" y="4768"/>
                  <a:pt x="16327" y="4751"/>
                </a:cubicBezTo>
                <a:cubicBezTo>
                  <a:pt x="16332" y="4735"/>
                  <a:pt x="16338" y="4720"/>
                  <a:pt x="16343" y="4707"/>
                </a:cubicBezTo>
                <a:cubicBezTo>
                  <a:pt x="16352" y="4680"/>
                  <a:pt x="16330" y="4663"/>
                  <a:pt x="16308" y="4663"/>
                </a:cubicBezTo>
                <a:close/>
                <a:moveTo>
                  <a:pt x="10044" y="4670"/>
                </a:moveTo>
                <a:cubicBezTo>
                  <a:pt x="10003" y="4670"/>
                  <a:pt x="9967" y="4723"/>
                  <a:pt x="10004" y="4760"/>
                </a:cubicBezTo>
                <a:lnTo>
                  <a:pt x="10019" y="4776"/>
                </a:lnTo>
                <a:cubicBezTo>
                  <a:pt x="10031" y="4787"/>
                  <a:pt x="10043" y="4792"/>
                  <a:pt x="10055" y="4792"/>
                </a:cubicBezTo>
                <a:cubicBezTo>
                  <a:pt x="10096" y="4792"/>
                  <a:pt x="10133" y="4739"/>
                  <a:pt x="10096" y="4702"/>
                </a:cubicBezTo>
                <a:lnTo>
                  <a:pt x="10080" y="4686"/>
                </a:lnTo>
                <a:cubicBezTo>
                  <a:pt x="10069" y="4675"/>
                  <a:pt x="10056" y="4670"/>
                  <a:pt x="10044" y="4670"/>
                </a:cubicBezTo>
                <a:close/>
                <a:moveTo>
                  <a:pt x="17704" y="4661"/>
                </a:moveTo>
                <a:cubicBezTo>
                  <a:pt x="17663" y="4661"/>
                  <a:pt x="17627" y="4714"/>
                  <a:pt x="17665" y="4752"/>
                </a:cubicBezTo>
                <a:cubicBezTo>
                  <a:pt x="17675" y="4762"/>
                  <a:pt x="17684" y="4773"/>
                  <a:pt x="17693" y="4782"/>
                </a:cubicBezTo>
                <a:cubicBezTo>
                  <a:pt x="17704" y="4794"/>
                  <a:pt x="17716" y="4799"/>
                  <a:pt x="17729" y="4799"/>
                </a:cubicBezTo>
                <a:cubicBezTo>
                  <a:pt x="17769" y="4799"/>
                  <a:pt x="17806" y="4745"/>
                  <a:pt x="17770" y="4708"/>
                </a:cubicBezTo>
                <a:cubicBezTo>
                  <a:pt x="17759" y="4697"/>
                  <a:pt x="17750" y="4687"/>
                  <a:pt x="17740" y="4678"/>
                </a:cubicBezTo>
                <a:cubicBezTo>
                  <a:pt x="17729" y="4666"/>
                  <a:pt x="17716" y="4661"/>
                  <a:pt x="17704" y="4661"/>
                </a:cubicBezTo>
                <a:close/>
                <a:moveTo>
                  <a:pt x="4247" y="4719"/>
                </a:moveTo>
                <a:cubicBezTo>
                  <a:pt x="4229" y="4719"/>
                  <a:pt x="4212" y="4731"/>
                  <a:pt x="4212" y="4754"/>
                </a:cubicBezTo>
                <a:lnTo>
                  <a:pt x="4212" y="4770"/>
                </a:lnTo>
                <a:cubicBezTo>
                  <a:pt x="4212" y="4792"/>
                  <a:pt x="4229" y="4803"/>
                  <a:pt x="4247" y="4803"/>
                </a:cubicBezTo>
                <a:cubicBezTo>
                  <a:pt x="4265" y="4803"/>
                  <a:pt x="4283" y="4792"/>
                  <a:pt x="4283" y="4770"/>
                </a:cubicBezTo>
                <a:lnTo>
                  <a:pt x="4283" y="4754"/>
                </a:lnTo>
                <a:cubicBezTo>
                  <a:pt x="4283" y="4731"/>
                  <a:pt x="4265" y="4719"/>
                  <a:pt x="4247" y="4719"/>
                </a:cubicBezTo>
                <a:close/>
                <a:moveTo>
                  <a:pt x="15045" y="4733"/>
                </a:moveTo>
                <a:cubicBezTo>
                  <a:pt x="15037" y="4733"/>
                  <a:pt x="15028" y="4736"/>
                  <a:pt x="15021" y="4744"/>
                </a:cubicBezTo>
                <a:lnTo>
                  <a:pt x="15005" y="4759"/>
                </a:lnTo>
                <a:cubicBezTo>
                  <a:pt x="14980" y="4784"/>
                  <a:pt x="15004" y="4819"/>
                  <a:pt x="15031" y="4819"/>
                </a:cubicBezTo>
                <a:cubicBezTo>
                  <a:pt x="15039" y="4819"/>
                  <a:pt x="15047" y="4816"/>
                  <a:pt x="15054" y="4808"/>
                </a:cubicBezTo>
                <a:lnTo>
                  <a:pt x="15070" y="4793"/>
                </a:lnTo>
                <a:cubicBezTo>
                  <a:pt x="15096" y="4769"/>
                  <a:pt x="15072" y="4733"/>
                  <a:pt x="15045" y="4733"/>
                </a:cubicBezTo>
                <a:close/>
                <a:moveTo>
                  <a:pt x="21071" y="4671"/>
                </a:moveTo>
                <a:cubicBezTo>
                  <a:pt x="21047" y="4671"/>
                  <a:pt x="21027" y="4687"/>
                  <a:pt x="21019" y="4710"/>
                </a:cubicBezTo>
                <a:cubicBezTo>
                  <a:pt x="21014" y="4725"/>
                  <a:pt x="21009" y="4740"/>
                  <a:pt x="21004" y="4755"/>
                </a:cubicBezTo>
                <a:cubicBezTo>
                  <a:pt x="20993" y="4782"/>
                  <a:pt x="21014" y="4814"/>
                  <a:pt x="21040" y="4820"/>
                </a:cubicBezTo>
                <a:cubicBezTo>
                  <a:pt x="21045" y="4821"/>
                  <a:pt x="21050" y="4822"/>
                  <a:pt x="21054" y="4822"/>
                </a:cubicBezTo>
                <a:cubicBezTo>
                  <a:pt x="21078" y="4822"/>
                  <a:pt x="21098" y="4805"/>
                  <a:pt x="21106" y="4783"/>
                </a:cubicBezTo>
                <a:cubicBezTo>
                  <a:pt x="21111" y="4770"/>
                  <a:pt x="21117" y="4754"/>
                  <a:pt x="21122" y="4739"/>
                </a:cubicBezTo>
                <a:cubicBezTo>
                  <a:pt x="21132" y="4712"/>
                  <a:pt x="21111" y="4681"/>
                  <a:pt x="21085" y="4673"/>
                </a:cubicBezTo>
                <a:cubicBezTo>
                  <a:pt x="21080" y="4672"/>
                  <a:pt x="21075" y="4671"/>
                  <a:pt x="21071" y="4671"/>
                </a:cubicBezTo>
                <a:close/>
                <a:moveTo>
                  <a:pt x="1992" y="4707"/>
                </a:moveTo>
                <a:cubicBezTo>
                  <a:pt x="1988" y="4707"/>
                  <a:pt x="1983" y="4707"/>
                  <a:pt x="1978" y="4709"/>
                </a:cubicBezTo>
                <a:cubicBezTo>
                  <a:pt x="1962" y="4714"/>
                  <a:pt x="1948" y="4719"/>
                  <a:pt x="1933" y="4725"/>
                </a:cubicBezTo>
                <a:cubicBezTo>
                  <a:pt x="1906" y="4734"/>
                  <a:pt x="1889" y="4761"/>
                  <a:pt x="1896" y="4791"/>
                </a:cubicBezTo>
                <a:cubicBezTo>
                  <a:pt x="1903" y="4813"/>
                  <a:pt x="1926" y="4829"/>
                  <a:pt x="1949" y="4829"/>
                </a:cubicBezTo>
                <a:cubicBezTo>
                  <a:pt x="1953" y="4829"/>
                  <a:pt x="1958" y="4829"/>
                  <a:pt x="1962" y="4827"/>
                </a:cubicBezTo>
                <a:cubicBezTo>
                  <a:pt x="1978" y="4822"/>
                  <a:pt x="1993" y="4817"/>
                  <a:pt x="2006" y="4812"/>
                </a:cubicBezTo>
                <a:cubicBezTo>
                  <a:pt x="2035" y="4802"/>
                  <a:pt x="2051" y="4775"/>
                  <a:pt x="2043" y="4746"/>
                </a:cubicBezTo>
                <a:cubicBezTo>
                  <a:pt x="2037" y="4724"/>
                  <a:pt x="2015" y="4707"/>
                  <a:pt x="1992" y="4707"/>
                </a:cubicBezTo>
                <a:close/>
                <a:moveTo>
                  <a:pt x="17133" y="4733"/>
                </a:moveTo>
                <a:cubicBezTo>
                  <a:pt x="17114" y="4733"/>
                  <a:pt x="17096" y="4743"/>
                  <a:pt x="17086" y="4760"/>
                </a:cubicBezTo>
                <a:cubicBezTo>
                  <a:pt x="17075" y="4776"/>
                  <a:pt x="17066" y="4791"/>
                  <a:pt x="17055" y="4804"/>
                </a:cubicBezTo>
                <a:cubicBezTo>
                  <a:pt x="17039" y="4829"/>
                  <a:pt x="17050" y="4865"/>
                  <a:pt x="17075" y="4878"/>
                </a:cubicBezTo>
                <a:cubicBezTo>
                  <a:pt x="17084" y="4883"/>
                  <a:pt x="17093" y="4885"/>
                  <a:pt x="17102" y="4885"/>
                </a:cubicBezTo>
                <a:cubicBezTo>
                  <a:pt x="17120" y="4885"/>
                  <a:pt x="17138" y="4875"/>
                  <a:pt x="17148" y="4859"/>
                </a:cubicBezTo>
                <a:cubicBezTo>
                  <a:pt x="17159" y="4843"/>
                  <a:pt x="17168" y="4828"/>
                  <a:pt x="17179" y="4814"/>
                </a:cubicBezTo>
                <a:cubicBezTo>
                  <a:pt x="17194" y="4791"/>
                  <a:pt x="17184" y="4755"/>
                  <a:pt x="17159" y="4740"/>
                </a:cubicBezTo>
                <a:cubicBezTo>
                  <a:pt x="17150" y="4735"/>
                  <a:pt x="17141" y="4733"/>
                  <a:pt x="17133" y="4733"/>
                </a:cubicBezTo>
                <a:close/>
                <a:moveTo>
                  <a:pt x="13077" y="4789"/>
                </a:moveTo>
                <a:cubicBezTo>
                  <a:pt x="13060" y="4789"/>
                  <a:pt x="13042" y="4800"/>
                  <a:pt x="13042" y="4823"/>
                </a:cubicBezTo>
                <a:lnTo>
                  <a:pt x="13042" y="4854"/>
                </a:lnTo>
                <a:cubicBezTo>
                  <a:pt x="13042" y="4876"/>
                  <a:pt x="13060" y="4887"/>
                  <a:pt x="13077" y="4887"/>
                </a:cubicBezTo>
                <a:cubicBezTo>
                  <a:pt x="13095" y="4887"/>
                  <a:pt x="13113" y="4876"/>
                  <a:pt x="13113" y="4854"/>
                </a:cubicBezTo>
                <a:lnTo>
                  <a:pt x="13113" y="4823"/>
                </a:lnTo>
                <a:cubicBezTo>
                  <a:pt x="13113" y="4800"/>
                  <a:pt x="13095" y="4789"/>
                  <a:pt x="13077" y="4789"/>
                </a:cubicBezTo>
                <a:close/>
                <a:moveTo>
                  <a:pt x="7626" y="4791"/>
                </a:moveTo>
                <a:cubicBezTo>
                  <a:pt x="7616" y="4791"/>
                  <a:pt x="7605" y="4796"/>
                  <a:pt x="7598" y="4810"/>
                </a:cubicBezTo>
                <a:cubicBezTo>
                  <a:pt x="7593" y="4820"/>
                  <a:pt x="7588" y="4829"/>
                  <a:pt x="7583" y="4840"/>
                </a:cubicBezTo>
                <a:cubicBezTo>
                  <a:pt x="7568" y="4868"/>
                  <a:pt x="7593" y="4894"/>
                  <a:pt x="7617" y="4894"/>
                </a:cubicBezTo>
                <a:cubicBezTo>
                  <a:pt x="7627" y="4894"/>
                  <a:pt x="7638" y="4889"/>
                  <a:pt x="7645" y="4876"/>
                </a:cubicBezTo>
                <a:cubicBezTo>
                  <a:pt x="7650" y="4865"/>
                  <a:pt x="7655" y="4856"/>
                  <a:pt x="7660" y="4845"/>
                </a:cubicBezTo>
                <a:cubicBezTo>
                  <a:pt x="7675" y="4817"/>
                  <a:pt x="7650" y="4791"/>
                  <a:pt x="7626" y="4791"/>
                </a:cubicBezTo>
                <a:close/>
                <a:moveTo>
                  <a:pt x="689" y="4754"/>
                </a:moveTo>
                <a:cubicBezTo>
                  <a:pt x="668" y="4754"/>
                  <a:pt x="646" y="4772"/>
                  <a:pt x="652" y="4798"/>
                </a:cubicBezTo>
                <a:cubicBezTo>
                  <a:pt x="657" y="4823"/>
                  <a:pt x="661" y="4848"/>
                  <a:pt x="665" y="4872"/>
                </a:cubicBezTo>
                <a:cubicBezTo>
                  <a:pt x="669" y="4891"/>
                  <a:pt x="683" y="4899"/>
                  <a:pt x="697" y="4899"/>
                </a:cubicBezTo>
                <a:cubicBezTo>
                  <a:pt x="718" y="4899"/>
                  <a:pt x="740" y="4882"/>
                  <a:pt x="734" y="4855"/>
                </a:cubicBezTo>
                <a:cubicBezTo>
                  <a:pt x="728" y="4829"/>
                  <a:pt x="723" y="4804"/>
                  <a:pt x="720" y="4780"/>
                </a:cubicBezTo>
                <a:cubicBezTo>
                  <a:pt x="716" y="4762"/>
                  <a:pt x="703" y="4754"/>
                  <a:pt x="689" y="4754"/>
                </a:cubicBezTo>
                <a:close/>
                <a:moveTo>
                  <a:pt x="11874" y="4783"/>
                </a:moveTo>
                <a:cubicBezTo>
                  <a:pt x="11847" y="4783"/>
                  <a:pt x="11820" y="4800"/>
                  <a:pt x="11820" y="4835"/>
                </a:cubicBezTo>
                <a:lnTo>
                  <a:pt x="11820" y="4850"/>
                </a:lnTo>
                <a:cubicBezTo>
                  <a:pt x="11820" y="4885"/>
                  <a:pt x="11847" y="4902"/>
                  <a:pt x="11874" y="4902"/>
                </a:cubicBezTo>
                <a:cubicBezTo>
                  <a:pt x="11900" y="4902"/>
                  <a:pt x="11927" y="4885"/>
                  <a:pt x="11927" y="4850"/>
                </a:cubicBezTo>
                <a:lnTo>
                  <a:pt x="11927" y="4835"/>
                </a:lnTo>
                <a:cubicBezTo>
                  <a:pt x="11927" y="4800"/>
                  <a:pt x="11900" y="4783"/>
                  <a:pt x="11874" y="4783"/>
                </a:cubicBezTo>
                <a:close/>
                <a:moveTo>
                  <a:pt x="15512" y="4807"/>
                </a:moveTo>
                <a:cubicBezTo>
                  <a:pt x="15489" y="4807"/>
                  <a:pt x="15464" y="4833"/>
                  <a:pt x="15479" y="4861"/>
                </a:cubicBezTo>
                <a:cubicBezTo>
                  <a:pt x="15484" y="4871"/>
                  <a:pt x="15489" y="4881"/>
                  <a:pt x="15494" y="4891"/>
                </a:cubicBezTo>
                <a:cubicBezTo>
                  <a:pt x="15501" y="4904"/>
                  <a:pt x="15511" y="4909"/>
                  <a:pt x="15522" y="4909"/>
                </a:cubicBezTo>
                <a:cubicBezTo>
                  <a:pt x="15545" y="4909"/>
                  <a:pt x="15570" y="4884"/>
                  <a:pt x="15556" y="4856"/>
                </a:cubicBezTo>
                <a:cubicBezTo>
                  <a:pt x="15551" y="4845"/>
                  <a:pt x="15546" y="4836"/>
                  <a:pt x="15540" y="4825"/>
                </a:cubicBezTo>
                <a:cubicBezTo>
                  <a:pt x="15534" y="4812"/>
                  <a:pt x="15523" y="4807"/>
                  <a:pt x="15512" y="4807"/>
                </a:cubicBezTo>
                <a:close/>
                <a:moveTo>
                  <a:pt x="22029" y="4842"/>
                </a:moveTo>
                <a:cubicBezTo>
                  <a:pt x="22011" y="4842"/>
                  <a:pt x="21994" y="4854"/>
                  <a:pt x="21994" y="4877"/>
                </a:cubicBezTo>
                <a:lnTo>
                  <a:pt x="21994" y="4892"/>
                </a:lnTo>
                <a:cubicBezTo>
                  <a:pt x="21994" y="4915"/>
                  <a:pt x="22011" y="4927"/>
                  <a:pt x="22029" y="4927"/>
                </a:cubicBezTo>
                <a:cubicBezTo>
                  <a:pt x="22047" y="4927"/>
                  <a:pt x="22065" y="4915"/>
                  <a:pt x="22065" y="4892"/>
                </a:cubicBezTo>
                <a:lnTo>
                  <a:pt x="22065" y="4877"/>
                </a:lnTo>
                <a:cubicBezTo>
                  <a:pt x="22065" y="4854"/>
                  <a:pt x="22047" y="4842"/>
                  <a:pt x="22029" y="4842"/>
                </a:cubicBezTo>
                <a:close/>
                <a:moveTo>
                  <a:pt x="13858" y="4880"/>
                </a:moveTo>
                <a:cubicBezTo>
                  <a:pt x="13812" y="4880"/>
                  <a:pt x="13812" y="4950"/>
                  <a:pt x="13858" y="4950"/>
                </a:cubicBezTo>
                <a:cubicBezTo>
                  <a:pt x="13904" y="4950"/>
                  <a:pt x="13904" y="4880"/>
                  <a:pt x="13858" y="4880"/>
                </a:cubicBezTo>
                <a:close/>
                <a:moveTo>
                  <a:pt x="12506" y="4786"/>
                </a:moveTo>
                <a:cubicBezTo>
                  <a:pt x="12489" y="4786"/>
                  <a:pt x="12471" y="4797"/>
                  <a:pt x="12471" y="4820"/>
                </a:cubicBezTo>
                <a:lnTo>
                  <a:pt x="12471" y="4927"/>
                </a:lnTo>
                <a:cubicBezTo>
                  <a:pt x="12470" y="4949"/>
                  <a:pt x="12488" y="4961"/>
                  <a:pt x="12505" y="4961"/>
                </a:cubicBezTo>
                <a:cubicBezTo>
                  <a:pt x="12523" y="4961"/>
                  <a:pt x="12541" y="4949"/>
                  <a:pt x="12542" y="4927"/>
                </a:cubicBezTo>
                <a:lnTo>
                  <a:pt x="12542" y="4820"/>
                </a:lnTo>
                <a:cubicBezTo>
                  <a:pt x="12542" y="4797"/>
                  <a:pt x="12524" y="4786"/>
                  <a:pt x="12506" y="4786"/>
                </a:cubicBezTo>
                <a:close/>
                <a:moveTo>
                  <a:pt x="24391" y="4833"/>
                </a:moveTo>
                <a:cubicBezTo>
                  <a:pt x="24368" y="4833"/>
                  <a:pt x="24346" y="4849"/>
                  <a:pt x="24339" y="4871"/>
                </a:cubicBezTo>
                <a:cubicBezTo>
                  <a:pt x="24334" y="4886"/>
                  <a:pt x="24329" y="4902"/>
                  <a:pt x="24323" y="4916"/>
                </a:cubicBezTo>
                <a:cubicBezTo>
                  <a:pt x="24313" y="4944"/>
                  <a:pt x="24334" y="4975"/>
                  <a:pt x="24360" y="4981"/>
                </a:cubicBezTo>
                <a:cubicBezTo>
                  <a:pt x="24365" y="4983"/>
                  <a:pt x="24369" y="4983"/>
                  <a:pt x="24374" y="4983"/>
                </a:cubicBezTo>
                <a:cubicBezTo>
                  <a:pt x="24397" y="4983"/>
                  <a:pt x="24418" y="4967"/>
                  <a:pt x="24425" y="4945"/>
                </a:cubicBezTo>
                <a:cubicBezTo>
                  <a:pt x="24430" y="4930"/>
                  <a:pt x="24435" y="4914"/>
                  <a:pt x="24441" y="4901"/>
                </a:cubicBezTo>
                <a:cubicBezTo>
                  <a:pt x="24451" y="4872"/>
                  <a:pt x="24430" y="4841"/>
                  <a:pt x="24404" y="4835"/>
                </a:cubicBezTo>
                <a:cubicBezTo>
                  <a:pt x="24400" y="4834"/>
                  <a:pt x="24395" y="4833"/>
                  <a:pt x="24391" y="4833"/>
                </a:cubicBezTo>
                <a:close/>
                <a:moveTo>
                  <a:pt x="4756" y="4900"/>
                </a:moveTo>
                <a:cubicBezTo>
                  <a:pt x="4748" y="4900"/>
                  <a:pt x="4740" y="4903"/>
                  <a:pt x="4732" y="4911"/>
                </a:cubicBezTo>
                <a:lnTo>
                  <a:pt x="4717" y="4927"/>
                </a:lnTo>
                <a:cubicBezTo>
                  <a:pt x="4691" y="4952"/>
                  <a:pt x="4715" y="4987"/>
                  <a:pt x="4742" y="4987"/>
                </a:cubicBezTo>
                <a:cubicBezTo>
                  <a:pt x="4750" y="4987"/>
                  <a:pt x="4759" y="4984"/>
                  <a:pt x="4766" y="4976"/>
                </a:cubicBezTo>
                <a:lnTo>
                  <a:pt x="4782" y="4960"/>
                </a:lnTo>
                <a:cubicBezTo>
                  <a:pt x="4806" y="4936"/>
                  <a:pt x="4783" y="4900"/>
                  <a:pt x="4756" y="4900"/>
                </a:cubicBezTo>
                <a:close/>
                <a:moveTo>
                  <a:pt x="6210" y="4918"/>
                </a:moveTo>
                <a:cubicBezTo>
                  <a:pt x="6164" y="4918"/>
                  <a:pt x="6164" y="4990"/>
                  <a:pt x="6210" y="4990"/>
                </a:cubicBezTo>
                <a:lnTo>
                  <a:pt x="6226" y="4990"/>
                </a:lnTo>
                <a:cubicBezTo>
                  <a:pt x="6272" y="4990"/>
                  <a:pt x="6272" y="4918"/>
                  <a:pt x="6226" y="4918"/>
                </a:cubicBezTo>
                <a:close/>
                <a:moveTo>
                  <a:pt x="19955" y="4911"/>
                </a:moveTo>
                <a:cubicBezTo>
                  <a:pt x="19938" y="4911"/>
                  <a:pt x="19920" y="4922"/>
                  <a:pt x="19920" y="4945"/>
                </a:cubicBezTo>
                <a:lnTo>
                  <a:pt x="19920" y="4960"/>
                </a:lnTo>
                <a:cubicBezTo>
                  <a:pt x="19920" y="4983"/>
                  <a:pt x="19938" y="4995"/>
                  <a:pt x="19956" y="4995"/>
                </a:cubicBezTo>
                <a:cubicBezTo>
                  <a:pt x="19974" y="4995"/>
                  <a:pt x="19992" y="4983"/>
                  <a:pt x="19992" y="4960"/>
                </a:cubicBezTo>
                <a:lnTo>
                  <a:pt x="19992" y="4945"/>
                </a:lnTo>
                <a:cubicBezTo>
                  <a:pt x="19992" y="4922"/>
                  <a:pt x="19973" y="4911"/>
                  <a:pt x="19955" y="4911"/>
                </a:cubicBezTo>
                <a:close/>
                <a:moveTo>
                  <a:pt x="6826" y="4876"/>
                </a:moveTo>
                <a:cubicBezTo>
                  <a:pt x="6803" y="4876"/>
                  <a:pt x="6780" y="4892"/>
                  <a:pt x="6775" y="4914"/>
                </a:cubicBezTo>
                <a:cubicBezTo>
                  <a:pt x="6766" y="4944"/>
                  <a:pt x="6783" y="4971"/>
                  <a:pt x="6812" y="4980"/>
                </a:cubicBezTo>
                <a:cubicBezTo>
                  <a:pt x="6827" y="4986"/>
                  <a:pt x="6841" y="4991"/>
                  <a:pt x="6856" y="4995"/>
                </a:cubicBezTo>
                <a:cubicBezTo>
                  <a:pt x="6860" y="4996"/>
                  <a:pt x="6865" y="4997"/>
                  <a:pt x="6869" y="4997"/>
                </a:cubicBezTo>
                <a:cubicBezTo>
                  <a:pt x="6893" y="4997"/>
                  <a:pt x="6916" y="4980"/>
                  <a:pt x="6922" y="4958"/>
                </a:cubicBezTo>
                <a:cubicBezTo>
                  <a:pt x="6929" y="4929"/>
                  <a:pt x="6912" y="4901"/>
                  <a:pt x="6885" y="4892"/>
                </a:cubicBezTo>
                <a:cubicBezTo>
                  <a:pt x="6869" y="4887"/>
                  <a:pt x="6855" y="4882"/>
                  <a:pt x="6840" y="4878"/>
                </a:cubicBezTo>
                <a:cubicBezTo>
                  <a:pt x="6836" y="4876"/>
                  <a:pt x="6831" y="4876"/>
                  <a:pt x="6826" y="4876"/>
                </a:cubicBezTo>
                <a:close/>
                <a:moveTo>
                  <a:pt x="3477" y="4925"/>
                </a:moveTo>
                <a:cubicBezTo>
                  <a:pt x="3466" y="4925"/>
                  <a:pt x="3456" y="4930"/>
                  <a:pt x="3449" y="4944"/>
                </a:cubicBezTo>
                <a:cubicBezTo>
                  <a:pt x="3444" y="4954"/>
                  <a:pt x="3438" y="4964"/>
                  <a:pt x="3433" y="4974"/>
                </a:cubicBezTo>
                <a:cubicBezTo>
                  <a:pt x="3419" y="5001"/>
                  <a:pt x="3443" y="5027"/>
                  <a:pt x="3466" y="5027"/>
                </a:cubicBezTo>
                <a:cubicBezTo>
                  <a:pt x="3477" y="5027"/>
                  <a:pt x="3487" y="5021"/>
                  <a:pt x="3494" y="5009"/>
                </a:cubicBezTo>
                <a:cubicBezTo>
                  <a:pt x="3499" y="4998"/>
                  <a:pt x="3504" y="4990"/>
                  <a:pt x="3510" y="4979"/>
                </a:cubicBezTo>
                <a:cubicBezTo>
                  <a:pt x="3524" y="4951"/>
                  <a:pt x="3500" y="4925"/>
                  <a:pt x="3477" y="4925"/>
                </a:cubicBezTo>
                <a:close/>
                <a:moveTo>
                  <a:pt x="14366" y="4957"/>
                </a:moveTo>
                <a:cubicBezTo>
                  <a:pt x="14356" y="4957"/>
                  <a:pt x="14348" y="4962"/>
                  <a:pt x="14342" y="4970"/>
                </a:cubicBezTo>
                <a:cubicBezTo>
                  <a:pt x="14340" y="4970"/>
                  <a:pt x="14339" y="4969"/>
                  <a:pt x="14337" y="4969"/>
                </a:cubicBezTo>
                <a:cubicBezTo>
                  <a:pt x="14303" y="4969"/>
                  <a:pt x="14290" y="5028"/>
                  <a:pt x="14330" y="5040"/>
                </a:cubicBezTo>
                <a:cubicBezTo>
                  <a:pt x="14337" y="5042"/>
                  <a:pt x="14343" y="5043"/>
                  <a:pt x="14348" y="5043"/>
                </a:cubicBezTo>
                <a:cubicBezTo>
                  <a:pt x="14373" y="5043"/>
                  <a:pt x="14394" y="5026"/>
                  <a:pt x="14404" y="5002"/>
                </a:cubicBezTo>
                <a:cubicBezTo>
                  <a:pt x="14411" y="4984"/>
                  <a:pt x="14396" y="4964"/>
                  <a:pt x="14379" y="4959"/>
                </a:cubicBezTo>
                <a:cubicBezTo>
                  <a:pt x="14374" y="4958"/>
                  <a:pt x="14370" y="4957"/>
                  <a:pt x="14366" y="4957"/>
                </a:cubicBezTo>
                <a:close/>
                <a:moveTo>
                  <a:pt x="9006" y="4942"/>
                </a:moveTo>
                <a:cubicBezTo>
                  <a:pt x="8983" y="4942"/>
                  <a:pt x="8958" y="4967"/>
                  <a:pt x="8972" y="4996"/>
                </a:cubicBezTo>
                <a:cubicBezTo>
                  <a:pt x="8977" y="5006"/>
                  <a:pt x="8982" y="5016"/>
                  <a:pt x="8988" y="5026"/>
                </a:cubicBezTo>
                <a:cubicBezTo>
                  <a:pt x="8994" y="5039"/>
                  <a:pt x="9005" y="5044"/>
                  <a:pt x="9015" y="5044"/>
                </a:cubicBezTo>
                <a:cubicBezTo>
                  <a:pt x="9039" y="5044"/>
                  <a:pt x="9064" y="5019"/>
                  <a:pt x="9049" y="4991"/>
                </a:cubicBezTo>
                <a:cubicBezTo>
                  <a:pt x="9044" y="4980"/>
                  <a:pt x="9039" y="4971"/>
                  <a:pt x="9034" y="4960"/>
                </a:cubicBezTo>
                <a:cubicBezTo>
                  <a:pt x="9027" y="4947"/>
                  <a:pt x="9017" y="4942"/>
                  <a:pt x="9006" y="4942"/>
                </a:cubicBezTo>
                <a:close/>
                <a:moveTo>
                  <a:pt x="11334" y="4975"/>
                </a:moveTo>
                <a:cubicBezTo>
                  <a:pt x="11265" y="4975"/>
                  <a:pt x="11265" y="5082"/>
                  <a:pt x="11334" y="5082"/>
                </a:cubicBezTo>
                <a:cubicBezTo>
                  <a:pt x="11402" y="5082"/>
                  <a:pt x="11402" y="4975"/>
                  <a:pt x="11334" y="4975"/>
                </a:cubicBezTo>
                <a:close/>
                <a:moveTo>
                  <a:pt x="15817" y="5019"/>
                </a:moveTo>
                <a:cubicBezTo>
                  <a:pt x="15811" y="5019"/>
                  <a:pt x="15806" y="5020"/>
                  <a:pt x="15800" y="5021"/>
                </a:cubicBezTo>
                <a:cubicBezTo>
                  <a:pt x="15759" y="5030"/>
                  <a:pt x="15771" y="5089"/>
                  <a:pt x="15809" y="5090"/>
                </a:cubicBezTo>
                <a:cubicBezTo>
                  <a:pt x="15815" y="5100"/>
                  <a:pt x="15827" y="5106"/>
                  <a:pt x="15838" y="5106"/>
                </a:cubicBezTo>
                <a:cubicBezTo>
                  <a:pt x="15845" y="5106"/>
                  <a:pt x="15851" y="5104"/>
                  <a:pt x="15856" y="5101"/>
                </a:cubicBezTo>
                <a:cubicBezTo>
                  <a:pt x="15874" y="5090"/>
                  <a:pt x="15877" y="5069"/>
                  <a:pt x="15869" y="5053"/>
                </a:cubicBezTo>
                <a:cubicBezTo>
                  <a:pt x="15858" y="5030"/>
                  <a:pt x="15838" y="5019"/>
                  <a:pt x="15817" y="5019"/>
                </a:cubicBezTo>
                <a:close/>
                <a:moveTo>
                  <a:pt x="13406" y="5030"/>
                </a:moveTo>
                <a:cubicBezTo>
                  <a:pt x="13389" y="5030"/>
                  <a:pt x="13371" y="5041"/>
                  <a:pt x="13371" y="5064"/>
                </a:cubicBezTo>
                <a:lnTo>
                  <a:pt x="13371" y="5080"/>
                </a:lnTo>
                <a:cubicBezTo>
                  <a:pt x="13371" y="5103"/>
                  <a:pt x="13388" y="5114"/>
                  <a:pt x="13406" y="5114"/>
                </a:cubicBezTo>
                <a:cubicBezTo>
                  <a:pt x="13423" y="5114"/>
                  <a:pt x="13441" y="5103"/>
                  <a:pt x="13441" y="5080"/>
                </a:cubicBezTo>
                <a:lnTo>
                  <a:pt x="13441" y="5064"/>
                </a:lnTo>
                <a:cubicBezTo>
                  <a:pt x="13441" y="5041"/>
                  <a:pt x="13424" y="5030"/>
                  <a:pt x="13406" y="5030"/>
                </a:cubicBezTo>
                <a:close/>
                <a:moveTo>
                  <a:pt x="16135" y="5019"/>
                </a:moveTo>
                <a:cubicBezTo>
                  <a:pt x="16124" y="5019"/>
                  <a:pt x="16114" y="5025"/>
                  <a:pt x="16107" y="5038"/>
                </a:cubicBezTo>
                <a:cubicBezTo>
                  <a:pt x="16102" y="5048"/>
                  <a:pt x="16097" y="5058"/>
                  <a:pt x="16091" y="5068"/>
                </a:cubicBezTo>
                <a:cubicBezTo>
                  <a:pt x="16077" y="5096"/>
                  <a:pt x="16102" y="5121"/>
                  <a:pt x="16125" y="5121"/>
                </a:cubicBezTo>
                <a:cubicBezTo>
                  <a:pt x="16136" y="5121"/>
                  <a:pt x="16147" y="5116"/>
                  <a:pt x="16153" y="5103"/>
                </a:cubicBezTo>
                <a:cubicBezTo>
                  <a:pt x="16158" y="5092"/>
                  <a:pt x="16164" y="5082"/>
                  <a:pt x="16169" y="5074"/>
                </a:cubicBezTo>
                <a:cubicBezTo>
                  <a:pt x="16183" y="5045"/>
                  <a:pt x="16159" y="5019"/>
                  <a:pt x="16135" y="5019"/>
                </a:cubicBezTo>
                <a:close/>
                <a:moveTo>
                  <a:pt x="491" y="5024"/>
                </a:moveTo>
                <a:cubicBezTo>
                  <a:pt x="468" y="5024"/>
                  <a:pt x="444" y="5049"/>
                  <a:pt x="458" y="5077"/>
                </a:cubicBezTo>
                <a:cubicBezTo>
                  <a:pt x="463" y="5087"/>
                  <a:pt x="469" y="5097"/>
                  <a:pt x="474" y="5107"/>
                </a:cubicBezTo>
                <a:cubicBezTo>
                  <a:pt x="480" y="5120"/>
                  <a:pt x="491" y="5125"/>
                  <a:pt x="501" y="5125"/>
                </a:cubicBezTo>
                <a:cubicBezTo>
                  <a:pt x="525" y="5125"/>
                  <a:pt x="549" y="5100"/>
                  <a:pt x="535" y="5071"/>
                </a:cubicBezTo>
                <a:cubicBezTo>
                  <a:pt x="528" y="5061"/>
                  <a:pt x="524" y="5053"/>
                  <a:pt x="519" y="5042"/>
                </a:cubicBezTo>
                <a:cubicBezTo>
                  <a:pt x="512" y="5029"/>
                  <a:pt x="502" y="5024"/>
                  <a:pt x="491" y="5024"/>
                </a:cubicBezTo>
                <a:close/>
                <a:moveTo>
                  <a:pt x="70" y="5070"/>
                </a:moveTo>
                <a:cubicBezTo>
                  <a:pt x="57" y="5070"/>
                  <a:pt x="44" y="5089"/>
                  <a:pt x="57" y="5101"/>
                </a:cubicBezTo>
                <a:lnTo>
                  <a:pt x="102" y="5145"/>
                </a:lnTo>
                <a:cubicBezTo>
                  <a:pt x="105" y="5148"/>
                  <a:pt x="110" y="5150"/>
                  <a:pt x="113" y="5150"/>
                </a:cubicBezTo>
                <a:cubicBezTo>
                  <a:pt x="127" y="5150"/>
                  <a:pt x="138" y="5133"/>
                  <a:pt x="126" y="5121"/>
                </a:cubicBezTo>
                <a:lnTo>
                  <a:pt x="82" y="5076"/>
                </a:lnTo>
                <a:cubicBezTo>
                  <a:pt x="78" y="5072"/>
                  <a:pt x="74" y="5070"/>
                  <a:pt x="70" y="5070"/>
                </a:cubicBezTo>
                <a:close/>
                <a:moveTo>
                  <a:pt x="23276" y="5072"/>
                </a:moveTo>
                <a:cubicBezTo>
                  <a:pt x="23258" y="5072"/>
                  <a:pt x="23240" y="5084"/>
                  <a:pt x="23240" y="5107"/>
                </a:cubicBezTo>
                <a:lnTo>
                  <a:pt x="23240" y="5123"/>
                </a:lnTo>
                <a:cubicBezTo>
                  <a:pt x="23240" y="5146"/>
                  <a:pt x="23258" y="5157"/>
                  <a:pt x="23276" y="5157"/>
                </a:cubicBezTo>
                <a:cubicBezTo>
                  <a:pt x="23294" y="5157"/>
                  <a:pt x="23311" y="5146"/>
                  <a:pt x="23311" y="5123"/>
                </a:cubicBezTo>
                <a:lnTo>
                  <a:pt x="23311" y="5107"/>
                </a:lnTo>
                <a:cubicBezTo>
                  <a:pt x="23311" y="5084"/>
                  <a:pt x="23294" y="5072"/>
                  <a:pt x="23276" y="5072"/>
                </a:cubicBezTo>
                <a:close/>
                <a:moveTo>
                  <a:pt x="6729" y="5059"/>
                </a:moveTo>
                <a:cubicBezTo>
                  <a:pt x="6723" y="5059"/>
                  <a:pt x="6717" y="5061"/>
                  <a:pt x="6710" y="5065"/>
                </a:cubicBezTo>
                <a:cubicBezTo>
                  <a:pt x="6694" y="5076"/>
                  <a:pt x="6681" y="5085"/>
                  <a:pt x="6666" y="5096"/>
                </a:cubicBezTo>
                <a:cubicBezTo>
                  <a:pt x="6634" y="5117"/>
                  <a:pt x="6654" y="5163"/>
                  <a:pt x="6684" y="5163"/>
                </a:cubicBezTo>
                <a:cubicBezTo>
                  <a:pt x="6689" y="5163"/>
                  <a:pt x="6696" y="5161"/>
                  <a:pt x="6702" y="5157"/>
                </a:cubicBezTo>
                <a:cubicBezTo>
                  <a:pt x="6717" y="5147"/>
                  <a:pt x="6731" y="5137"/>
                  <a:pt x="6746" y="5127"/>
                </a:cubicBezTo>
                <a:cubicBezTo>
                  <a:pt x="6779" y="5106"/>
                  <a:pt x="6759" y="5059"/>
                  <a:pt x="6729" y="5059"/>
                </a:cubicBezTo>
                <a:close/>
                <a:moveTo>
                  <a:pt x="18209" y="5039"/>
                </a:moveTo>
                <a:cubicBezTo>
                  <a:pt x="18198" y="5039"/>
                  <a:pt x="18187" y="5045"/>
                  <a:pt x="18180" y="5058"/>
                </a:cubicBezTo>
                <a:cubicBezTo>
                  <a:pt x="18170" y="5077"/>
                  <a:pt x="18160" y="5098"/>
                  <a:pt x="18150" y="5118"/>
                </a:cubicBezTo>
                <a:cubicBezTo>
                  <a:pt x="18137" y="5146"/>
                  <a:pt x="18162" y="5172"/>
                  <a:pt x="18185" y="5172"/>
                </a:cubicBezTo>
                <a:cubicBezTo>
                  <a:pt x="18195" y="5172"/>
                  <a:pt x="18205" y="5166"/>
                  <a:pt x="18212" y="5153"/>
                </a:cubicBezTo>
                <a:cubicBezTo>
                  <a:pt x="18222" y="5133"/>
                  <a:pt x="18232" y="5112"/>
                  <a:pt x="18242" y="5092"/>
                </a:cubicBezTo>
                <a:cubicBezTo>
                  <a:pt x="18256" y="5064"/>
                  <a:pt x="18232" y="5039"/>
                  <a:pt x="18209" y="5039"/>
                </a:cubicBezTo>
                <a:close/>
                <a:moveTo>
                  <a:pt x="13062" y="5118"/>
                </a:moveTo>
                <a:cubicBezTo>
                  <a:pt x="13044" y="5118"/>
                  <a:pt x="13026" y="5129"/>
                  <a:pt x="13026" y="5152"/>
                </a:cubicBezTo>
                <a:lnTo>
                  <a:pt x="13026" y="5168"/>
                </a:lnTo>
                <a:cubicBezTo>
                  <a:pt x="13026" y="5191"/>
                  <a:pt x="13044" y="5202"/>
                  <a:pt x="13062" y="5202"/>
                </a:cubicBezTo>
                <a:cubicBezTo>
                  <a:pt x="13080" y="5202"/>
                  <a:pt x="13097" y="5191"/>
                  <a:pt x="13097" y="5168"/>
                </a:cubicBezTo>
                <a:lnTo>
                  <a:pt x="13097" y="5152"/>
                </a:lnTo>
                <a:cubicBezTo>
                  <a:pt x="13097" y="5129"/>
                  <a:pt x="13080" y="5118"/>
                  <a:pt x="13062" y="5118"/>
                </a:cubicBezTo>
                <a:close/>
                <a:moveTo>
                  <a:pt x="10805" y="5104"/>
                </a:moveTo>
                <a:cubicBezTo>
                  <a:pt x="10800" y="5104"/>
                  <a:pt x="10795" y="5104"/>
                  <a:pt x="10791" y="5106"/>
                </a:cubicBezTo>
                <a:cubicBezTo>
                  <a:pt x="10775" y="5111"/>
                  <a:pt x="10761" y="5116"/>
                  <a:pt x="10747" y="5122"/>
                </a:cubicBezTo>
                <a:cubicBezTo>
                  <a:pt x="10720" y="5131"/>
                  <a:pt x="10701" y="5158"/>
                  <a:pt x="10710" y="5187"/>
                </a:cubicBezTo>
                <a:cubicBezTo>
                  <a:pt x="10716" y="5208"/>
                  <a:pt x="10738" y="5226"/>
                  <a:pt x="10761" y="5226"/>
                </a:cubicBezTo>
                <a:cubicBezTo>
                  <a:pt x="10765" y="5226"/>
                  <a:pt x="10770" y="5225"/>
                  <a:pt x="10775" y="5223"/>
                </a:cubicBezTo>
                <a:cubicBezTo>
                  <a:pt x="10791" y="5218"/>
                  <a:pt x="10805" y="5213"/>
                  <a:pt x="10820" y="5208"/>
                </a:cubicBezTo>
                <a:cubicBezTo>
                  <a:pt x="10847" y="5199"/>
                  <a:pt x="10864" y="5171"/>
                  <a:pt x="10857" y="5143"/>
                </a:cubicBezTo>
                <a:cubicBezTo>
                  <a:pt x="10850" y="5121"/>
                  <a:pt x="10828" y="5104"/>
                  <a:pt x="10805" y="5104"/>
                </a:cubicBezTo>
                <a:close/>
                <a:moveTo>
                  <a:pt x="22296" y="5173"/>
                </a:moveTo>
                <a:cubicBezTo>
                  <a:pt x="22253" y="5173"/>
                  <a:pt x="22254" y="5243"/>
                  <a:pt x="22298" y="5243"/>
                </a:cubicBezTo>
                <a:cubicBezTo>
                  <a:pt x="22344" y="5243"/>
                  <a:pt x="22344" y="5173"/>
                  <a:pt x="22298" y="5173"/>
                </a:cubicBezTo>
                <a:cubicBezTo>
                  <a:pt x="22298" y="5173"/>
                  <a:pt x="22297" y="5173"/>
                  <a:pt x="22296" y="5173"/>
                </a:cubicBezTo>
                <a:close/>
                <a:moveTo>
                  <a:pt x="15027" y="5181"/>
                </a:moveTo>
                <a:cubicBezTo>
                  <a:pt x="14981" y="5181"/>
                  <a:pt x="14981" y="5253"/>
                  <a:pt x="15027" y="5253"/>
                </a:cubicBezTo>
                <a:cubicBezTo>
                  <a:pt x="15073" y="5253"/>
                  <a:pt x="15073" y="5181"/>
                  <a:pt x="15027" y="5181"/>
                </a:cubicBezTo>
                <a:close/>
                <a:moveTo>
                  <a:pt x="7360" y="5197"/>
                </a:moveTo>
                <a:cubicBezTo>
                  <a:pt x="7315" y="5197"/>
                  <a:pt x="7315" y="5268"/>
                  <a:pt x="7360" y="5268"/>
                </a:cubicBezTo>
                <a:lnTo>
                  <a:pt x="7390" y="5268"/>
                </a:lnTo>
                <a:cubicBezTo>
                  <a:pt x="7390" y="5268"/>
                  <a:pt x="7391" y="5268"/>
                  <a:pt x="7391" y="5268"/>
                </a:cubicBezTo>
                <a:cubicBezTo>
                  <a:pt x="7435" y="5268"/>
                  <a:pt x="7435" y="5197"/>
                  <a:pt x="7390" y="5197"/>
                </a:cubicBezTo>
                <a:close/>
                <a:moveTo>
                  <a:pt x="4246" y="5186"/>
                </a:moveTo>
                <a:cubicBezTo>
                  <a:pt x="4228" y="5186"/>
                  <a:pt x="4211" y="5197"/>
                  <a:pt x="4211" y="5220"/>
                </a:cubicBezTo>
                <a:lnTo>
                  <a:pt x="4211" y="5236"/>
                </a:lnTo>
                <a:cubicBezTo>
                  <a:pt x="4211" y="5258"/>
                  <a:pt x="4228" y="5270"/>
                  <a:pt x="4246" y="5270"/>
                </a:cubicBezTo>
                <a:cubicBezTo>
                  <a:pt x="4264" y="5270"/>
                  <a:pt x="4282" y="5258"/>
                  <a:pt x="4282" y="5236"/>
                </a:cubicBezTo>
                <a:lnTo>
                  <a:pt x="4282" y="5220"/>
                </a:lnTo>
                <a:cubicBezTo>
                  <a:pt x="4282" y="5197"/>
                  <a:pt x="4264" y="5186"/>
                  <a:pt x="4246" y="5186"/>
                </a:cubicBezTo>
                <a:close/>
                <a:moveTo>
                  <a:pt x="4907" y="5172"/>
                </a:moveTo>
                <a:cubicBezTo>
                  <a:pt x="4889" y="5172"/>
                  <a:pt x="4872" y="5184"/>
                  <a:pt x="4872" y="5207"/>
                </a:cubicBezTo>
                <a:lnTo>
                  <a:pt x="4872" y="5237"/>
                </a:lnTo>
                <a:cubicBezTo>
                  <a:pt x="4871" y="5260"/>
                  <a:pt x="4889" y="5272"/>
                  <a:pt x="4907" y="5272"/>
                </a:cubicBezTo>
                <a:cubicBezTo>
                  <a:pt x="4925" y="5272"/>
                  <a:pt x="4943" y="5260"/>
                  <a:pt x="4943" y="5237"/>
                </a:cubicBezTo>
                <a:lnTo>
                  <a:pt x="4943" y="5207"/>
                </a:lnTo>
                <a:cubicBezTo>
                  <a:pt x="4943" y="5184"/>
                  <a:pt x="4925" y="5172"/>
                  <a:pt x="4907" y="5172"/>
                </a:cubicBezTo>
                <a:close/>
                <a:moveTo>
                  <a:pt x="3930" y="5186"/>
                </a:moveTo>
                <a:cubicBezTo>
                  <a:pt x="3925" y="5186"/>
                  <a:pt x="3919" y="5187"/>
                  <a:pt x="3913" y="5190"/>
                </a:cubicBezTo>
                <a:cubicBezTo>
                  <a:pt x="3903" y="5195"/>
                  <a:pt x="3894" y="5200"/>
                  <a:pt x="3884" y="5206"/>
                </a:cubicBezTo>
                <a:cubicBezTo>
                  <a:pt x="3849" y="5224"/>
                  <a:pt x="3870" y="5272"/>
                  <a:pt x="3902" y="5272"/>
                </a:cubicBezTo>
                <a:cubicBezTo>
                  <a:pt x="3907" y="5272"/>
                  <a:pt x="3913" y="5270"/>
                  <a:pt x="3918" y="5267"/>
                </a:cubicBezTo>
                <a:cubicBezTo>
                  <a:pt x="3929" y="5262"/>
                  <a:pt x="3938" y="5256"/>
                  <a:pt x="3949" y="5252"/>
                </a:cubicBezTo>
                <a:cubicBezTo>
                  <a:pt x="3984" y="5234"/>
                  <a:pt x="3962" y="5186"/>
                  <a:pt x="3930" y="5186"/>
                </a:cubicBezTo>
                <a:close/>
                <a:moveTo>
                  <a:pt x="5537" y="5173"/>
                </a:moveTo>
                <a:cubicBezTo>
                  <a:pt x="5531" y="5173"/>
                  <a:pt x="5524" y="5175"/>
                  <a:pt x="5518" y="5179"/>
                </a:cubicBezTo>
                <a:cubicBezTo>
                  <a:pt x="5503" y="5190"/>
                  <a:pt x="5488" y="5200"/>
                  <a:pt x="5473" y="5210"/>
                </a:cubicBezTo>
                <a:cubicBezTo>
                  <a:pt x="5442" y="5231"/>
                  <a:pt x="5461" y="5277"/>
                  <a:pt x="5490" y="5277"/>
                </a:cubicBezTo>
                <a:cubicBezTo>
                  <a:pt x="5496" y="5277"/>
                  <a:pt x="5502" y="5275"/>
                  <a:pt x="5509" y="5270"/>
                </a:cubicBezTo>
                <a:cubicBezTo>
                  <a:pt x="5523" y="5260"/>
                  <a:pt x="5539" y="5250"/>
                  <a:pt x="5553" y="5241"/>
                </a:cubicBezTo>
                <a:cubicBezTo>
                  <a:pt x="5585" y="5219"/>
                  <a:pt x="5566" y="5173"/>
                  <a:pt x="5537" y="5173"/>
                </a:cubicBezTo>
                <a:close/>
                <a:moveTo>
                  <a:pt x="19384" y="5159"/>
                </a:moveTo>
                <a:cubicBezTo>
                  <a:pt x="19375" y="5159"/>
                  <a:pt x="19365" y="5162"/>
                  <a:pt x="19357" y="5166"/>
                </a:cubicBezTo>
                <a:cubicBezTo>
                  <a:pt x="19346" y="5171"/>
                  <a:pt x="19337" y="5176"/>
                  <a:pt x="19326" y="5181"/>
                </a:cubicBezTo>
                <a:cubicBezTo>
                  <a:pt x="19300" y="5195"/>
                  <a:pt x="19294" y="5230"/>
                  <a:pt x="19306" y="5255"/>
                </a:cubicBezTo>
                <a:cubicBezTo>
                  <a:pt x="19317" y="5272"/>
                  <a:pt x="19335" y="5281"/>
                  <a:pt x="19353" y="5281"/>
                </a:cubicBezTo>
                <a:cubicBezTo>
                  <a:pt x="19362" y="5281"/>
                  <a:pt x="19371" y="5279"/>
                  <a:pt x="19380" y="5275"/>
                </a:cubicBezTo>
                <a:cubicBezTo>
                  <a:pt x="19390" y="5269"/>
                  <a:pt x="19400" y="5264"/>
                  <a:pt x="19410" y="5259"/>
                </a:cubicBezTo>
                <a:cubicBezTo>
                  <a:pt x="19436" y="5246"/>
                  <a:pt x="19443" y="5210"/>
                  <a:pt x="19430" y="5186"/>
                </a:cubicBezTo>
                <a:cubicBezTo>
                  <a:pt x="19420" y="5168"/>
                  <a:pt x="19402" y="5159"/>
                  <a:pt x="19384" y="5159"/>
                </a:cubicBezTo>
                <a:close/>
                <a:moveTo>
                  <a:pt x="21637" y="5247"/>
                </a:moveTo>
                <a:cubicBezTo>
                  <a:pt x="21614" y="5247"/>
                  <a:pt x="21614" y="5283"/>
                  <a:pt x="21637" y="5283"/>
                </a:cubicBezTo>
                <a:cubicBezTo>
                  <a:pt x="21638" y="5283"/>
                  <a:pt x="21638" y="5283"/>
                  <a:pt x="21638" y="5283"/>
                </a:cubicBezTo>
                <a:cubicBezTo>
                  <a:pt x="21659" y="5283"/>
                  <a:pt x="21661" y="5248"/>
                  <a:pt x="21637" y="5247"/>
                </a:cubicBezTo>
                <a:close/>
                <a:moveTo>
                  <a:pt x="20375" y="5182"/>
                </a:moveTo>
                <a:cubicBezTo>
                  <a:pt x="20349" y="5182"/>
                  <a:pt x="20325" y="5218"/>
                  <a:pt x="20349" y="5243"/>
                </a:cubicBezTo>
                <a:cubicBezTo>
                  <a:pt x="20359" y="5254"/>
                  <a:pt x="20369" y="5264"/>
                  <a:pt x="20378" y="5274"/>
                </a:cubicBezTo>
                <a:cubicBezTo>
                  <a:pt x="20385" y="5281"/>
                  <a:pt x="20394" y="5284"/>
                  <a:pt x="20402" y="5284"/>
                </a:cubicBezTo>
                <a:cubicBezTo>
                  <a:pt x="20428" y="5284"/>
                  <a:pt x="20452" y="5249"/>
                  <a:pt x="20427" y="5223"/>
                </a:cubicBezTo>
                <a:cubicBezTo>
                  <a:pt x="20417" y="5213"/>
                  <a:pt x="20407" y="5202"/>
                  <a:pt x="20399" y="5194"/>
                </a:cubicBezTo>
                <a:cubicBezTo>
                  <a:pt x="20392" y="5186"/>
                  <a:pt x="20383" y="5182"/>
                  <a:pt x="20375" y="5182"/>
                </a:cubicBezTo>
                <a:close/>
                <a:moveTo>
                  <a:pt x="2579" y="5193"/>
                </a:moveTo>
                <a:cubicBezTo>
                  <a:pt x="2573" y="5193"/>
                  <a:pt x="2567" y="5195"/>
                  <a:pt x="2561" y="5199"/>
                </a:cubicBezTo>
                <a:cubicBezTo>
                  <a:pt x="2545" y="5210"/>
                  <a:pt x="2530" y="5218"/>
                  <a:pt x="2517" y="5229"/>
                </a:cubicBezTo>
                <a:cubicBezTo>
                  <a:pt x="2484" y="5250"/>
                  <a:pt x="2504" y="5296"/>
                  <a:pt x="2533" y="5296"/>
                </a:cubicBezTo>
                <a:cubicBezTo>
                  <a:pt x="2539" y="5296"/>
                  <a:pt x="2545" y="5294"/>
                  <a:pt x="2551" y="5290"/>
                </a:cubicBezTo>
                <a:cubicBezTo>
                  <a:pt x="2567" y="5280"/>
                  <a:pt x="2582" y="5270"/>
                  <a:pt x="2596" y="5260"/>
                </a:cubicBezTo>
                <a:cubicBezTo>
                  <a:pt x="2628" y="5240"/>
                  <a:pt x="2608" y="5193"/>
                  <a:pt x="2579" y="5193"/>
                </a:cubicBezTo>
                <a:close/>
                <a:moveTo>
                  <a:pt x="9505" y="5153"/>
                </a:moveTo>
                <a:cubicBezTo>
                  <a:pt x="9484" y="5153"/>
                  <a:pt x="9462" y="5171"/>
                  <a:pt x="9467" y="5197"/>
                </a:cubicBezTo>
                <a:cubicBezTo>
                  <a:pt x="9473" y="5222"/>
                  <a:pt x="9478" y="5247"/>
                  <a:pt x="9481" y="5273"/>
                </a:cubicBezTo>
                <a:cubicBezTo>
                  <a:pt x="9484" y="5291"/>
                  <a:pt x="9498" y="5299"/>
                  <a:pt x="9512" y="5299"/>
                </a:cubicBezTo>
                <a:cubicBezTo>
                  <a:pt x="9532" y="5299"/>
                  <a:pt x="9555" y="5281"/>
                  <a:pt x="9549" y="5254"/>
                </a:cubicBezTo>
                <a:cubicBezTo>
                  <a:pt x="9544" y="5229"/>
                  <a:pt x="9539" y="5204"/>
                  <a:pt x="9535" y="5179"/>
                </a:cubicBezTo>
                <a:cubicBezTo>
                  <a:pt x="9532" y="5161"/>
                  <a:pt x="9518" y="5153"/>
                  <a:pt x="9505" y="5153"/>
                </a:cubicBezTo>
                <a:close/>
                <a:moveTo>
                  <a:pt x="13571" y="5298"/>
                </a:moveTo>
                <a:cubicBezTo>
                  <a:pt x="13563" y="5298"/>
                  <a:pt x="13554" y="5301"/>
                  <a:pt x="13547" y="5309"/>
                </a:cubicBezTo>
                <a:lnTo>
                  <a:pt x="13532" y="5325"/>
                </a:lnTo>
                <a:cubicBezTo>
                  <a:pt x="13506" y="5350"/>
                  <a:pt x="13530" y="5385"/>
                  <a:pt x="13557" y="5385"/>
                </a:cubicBezTo>
                <a:cubicBezTo>
                  <a:pt x="13565" y="5385"/>
                  <a:pt x="13574" y="5382"/>
                  <a:pt x="13581" y="5374"/>
                </a:cubicBezTo>
                <a:lnTo>
                  <a:pt x="13597" y="5358"/>
                </a:lnTo>
                <a:cubicBezTo>
                  <a:pt x="13622" y="5334"/>
                  <a:pt x="13598" y="5298"/>
                  <a:pt x="13571" y="5298"/>
                </a:cubicBezTo>
                <a:close/>
                <a:moveTo>
                  <a:pt x="18707" y="5266"/>
                </a:moveTo>
                <a:cubicBezTo>
                  <a:pt x="18680" y="5266"/>
                  <a:pt x="18653" y="5283"/>
                  <a:pt x="18653" y="5318"/>
                </a:cubicBezTo>
                <a:lnTo>
                  <a:pt x="18653" y="5348"/>
                </a:lnTo>
                <a:cubicBezTo>
                  <a:pt x="18654" y="5382"/>
                  <a:pt x="18681" y="5399"/>
                  <a:pt x="18707" y="5399"/>
                </a:cubicBezTo>
                <a:cubicBezTo>
                  <a:pt x="18734" y="5399"/>
                  <a:pt x="18761" y="5382"/>
                  <a:pt x="18761" y="5348"/>
                </a:cubicBezTo>
                <a:lnTo>
                  <a:pt x="18761" y="5318"/>
                </a:lnTo>
                <a:cubicBezTo>
                  <a:pt x="18761" y="5283"/>
                  <a:pt x="18734" y="5266"/>
                  <a:pt x="18707" y="5266"/>
                </a:cubicBezTo>
                <a:close/>
                <a:moveTo>
                  <a:pt x="19655" y="5317"/>
                </a:moveTo>
                <a:cubicBezTo>
                  <a:pt x="19637" y="5317"/>
                  <a:pt x="19620" y="5328"/>
                  <a:pt x="19620" y="5351"/>
                </a:cubicBezTo>
                <a:lnTo>
                  <a:pt x="19620" y="5367"/>
                </a:lnTo>
                <a:cubicBezTo>
                  <a:pt x="19619" y="5389"/>
                  <a:pt x="19637" y="5400"/>
                  <a:pt x="19655" y="5400"/>
                </a:cubicBezTo>
                <a:cubicBezTo>
                  <a:pt x="19672" y="5400"/>
                  <a:pt x="19690" y="5389"/>
                  <a:pt x="19690" y="5367"/>
                </a:cubicBezTo>
                <a:lnTo>
                  <a:pt x="19690" y="5351"/>
                </a:lnTo>
                <a:cubicBezTo>
                  <a:pt x="19690" y="5328"/>
                  <a:pt x="19672" y="5317"/>
                  <a:pt x="19655" y="5317"/>
                </a:cubicBezTo>
                <a:close/>
                <a:moveTo>
                  <a:pt x="3208" y="5332"/>
                </a:moveTo>
                <a:cubicBezTo>
                  <a:pt x="3163" y="5332"/>
                  <a:pt x="3163" y="5404"/>
                  <a:pt x="3209" y="5404"/>
                </a:cubicBezTo>
                <a:lnTo>
                  <a:pt x="3239" y="5404"/>
                </a:lnTo>
                <a:cubicBezTo>
                  <a:pt x="3284" y="5404"/>
                  <a:pt x="3284" y="5332"/>
                  <a:pt x="3239" y="5332"/>
                </a:cubicBezTo>
                <a:lnTo>
                  <a:pt x="3209" y="5332"/>
                </a:lnTo>
                <a:cubicBezTo>
                  <a:pt x="3209" y="5332"/>
                  <a:pt x="3208" y="5332"/>
                  <a:pt x="3208" y="5332"/>
                </a:cubicBezTo>
                <a:close/>
                <a:moveTo>
                  <a:pt x="12290" y="5324"/>
                </a:moveTo>
                <a:cubicBezTo>
                  <a:pt x="12280" y="5324"/>
                  <a:pt x="12269" y="5330"/>
                  <a:pt x="12262" y="5343"/>
                </a:cubicBezTo>
                <a:cubicBezTo>
                  <a:pt x="12257" y="5353"/>
                  <a:pt x="12252" y="5363"/>
                  <a:pt x="12247" y="5373"/>
                </a:cubicBezTo>
                <a:cubicBezTo>
                  <a:pt x="12232" y="5401"/>
                  <a:pt x="12257" y="5426"/>
                  <a:pt x="12280" y="5426"/>
                </a:cubicBezTo>
                <a:cubicBezTo>
                  <a:pt x="12291" y="5426"/>
                  <a:pt x="12302" y="5421"/>
                  <a:pt x="12308" y="5409"/>
                </a:cubicBezTo>
                <a:cubicBezTo>
                  <a:pt x="12314" y="5398"/>
                  <a:pt x="12319" y="5389"/>
                  <a:pt x="12324" y="5378"/>
                </a:cubicBezTo>
                <a:cubicBezTo>
                  <a:pt x="12339" y="5350"/>
                  <a:pt x="12314" y="5324"/>
                  <a:pt x="12290" y="5324"/>
                </a:cubicBezTo>
                <a:close/>
                <a:moveTo>
                  <a:pt x="24957" y="5410"/>
                </a:moveTo>
                <a:cubicBezTo>
                  <a:pt x="24935" y="5410"/>
                  <a:pt x="24935" y="5445"/>
                  <a:pt x="24957" y="5445"/>
                </a:cubicBezTo>
                <a:cubicBezTo>
                  <a:pt x="24979" y="5445"/>
                  <a:pt x="24979" y="5410"/>
                  <a:pt x="24957" y="5410"/>
                </a:cubicBezTo>
                <a:close/>
                <a:moveTo>
                  <a:pt x="23696" y="5345"/>
                </a:moveTo>
                <a:cubicBezTo>
                  <a:pt x="23669" y="5345"/>
                  <a:pt x="23645" y="5381"/>
                  <a:pt x="23670" y="5406"/>
                </a:cubicBezTo>
                <a:cubicBezTo>
                  <a:pt x="23680" y="5416"/>
                  <a:pt x="23690" y="5427"/>
                  <a:pt x="23698" y="5436"/>
                </a:cubicBezTo>
                <a:cubicBezTo>
                  <a:pt x="23705" y="5444"/>
                  <a:pt x="23713" y="5447"/>
                  <a:pt x="23721" y="5447"/>
                </a:cubicBezTo>
                <a:cubicBezTo>
                  <a:pt x="23748" y="5447"/>
                  <a:pt x="23772" y="5411"/>
                  <a:pt x="23748" y="5386"/>
                </a:cubicBezTo>
                <a:cubicBezTo>
                  <a:pt x="23738" y="5375"/>
                  <a:pt x="23728" y="5365"/>
                  <a:pt x="23720" y="5356"/>
                </a:cubicBezTo>
                <a:cubicBezTo>
                  <a:pt x="23713" y="5349"/>
                  <a:pt x="23704" y="5345"/>
                  <a:pt x="23696" y="5345"/>
                </a:cubicBezTo>
                <a:close/>
                <a:moveTo>
                  <a:pt x="21351" y="5410"/>
                </a:moveTo>
                <a:cubicBezTo>
                  <a:pt x="21343" y="5410"/>
                  <a:pt x="21334" y="5413"/>
                  <a:pt x="21327" y="5420"/>
                </a:cubicBezTo>
                <a:lnTo>
                  <a:pt x="21312" y="5436"/>
                </a:lnTo>
                <a:cubicBezTo>
                  <a:pt x="21287" y="5461"/>
                  <a:pt x="21310" y="5496"/>
                  <a:pt x="21337" y="5496"/>
                </a:cubicBezTo>
                <a:cubicBezTo>
                  <a:pt x="21345" y="5496"/>
                  <a:pt x="21353" y="5493"/>
                  <a:pt x="21361" y="5485"/>
                </a:cubicBezTo>
                <a:lnTo>
                  <a:pt x="21376" y="5470"/>
                </a:lnTo>
                <a:cubicBezTo>
                  <a:pt x="21402" y="5445"/>
                  <a:pt x="21378" y="5410"/>
                  <a:pt x="21351" y="5410"/>
                </a:cubicBezTo>
                <a:close/>
                <a:moveTo>
                  <a:pt x="4199" y="5440"/>
                </a:moveTo>
                <a:cubicBezTo>
                  <a:pt x="4153" y="5440"/>
                  <a:pt x="4153" y="5510"/>
                  <a:pt x="4199" y="5510"/>
                </a:cubicBezTo>
                <a:lnTo>
                  <a:pt x="4215" y="5510"/>
                </a:lnTo>
                <a:cubicBezTo>
                  <a:pt x="4261" y="5510"/>
                  <a:pt x="4262" y="5440"/>
                  <a:pt x="4215" y="5440"/>
                </a:cubicBezTo>
                <a:close/>
                <a:moveTo>
                  <a:pt x="7869" y="5424"/>
                </a:moveTo>
                <a:cubicBezTo>
                  <a:pt x="7861" y="5424"/>
                  <a:pt x="7852" y="5427"/>
                  <a:pt x="7845" y="5435"/>
                </a:cubicBezTo>
                <a:lnTo>
                  <a:pt x="7829" y="5451"/>
                </a:lnTo>
                <a:cubicBezTo>
                  <a:pt x="7804" y="5476"/>
                  <a:pt x="7828" y="5511"/>
                  <a:pt x="7855" y="5511"/>
                </a:cubicBezTo>
                <a:cubicBezTo>
                  <a:pt x="7863" y="5511"/>
                  <a:pt x="7871" y="5507"/>
                  <a:pt x="7878" y="5500"/>
                </a:cubicBezTo>
                <a:lnTo>
                  <a:pt x="7894" y="5484"/>
                </a:lnTo>
                <a:cubicBezTo>
                  <a:pt x="7920" y="5460"/>
                  <a:pt x="7896" y="5424"/>
                  <a:pt x="7869" y="5424"/>
                </a:cubicBezTo>
                <a:close/>
                <a:moveTo>
                  <a:pt x="16409" y="5399"/>
                </a:moveTo>
                <a:cubicBezTo>
                  <a:pt x="16384" y="5399"/>
                  <a:pt x="16360" y="5424"/>
                  <a:pt x="16377" y="5451"/>
                </a:cubicBezTo>
                <a:cubicBezTo>
                  <a:pt x="16388" y="5466"/>
                  <a:pt x="16397" y="5480"/>
                  <a:pt x="16408" y="5495"/>
                </a:cubicBezTo>
                <a:cubicBezTo>
                  <a:pt x="16416" y="5506"/>
                  <a:pt x="16427" y="5511"/>
                  <a:pt x="16438" y="5511"/>
                </a:cubicBezTo>
                <a:cubicBezTo>
                  <a:pt x="16463" y="5511"/>
                  <a:pt x="16487" y="5486"/>
                  <a:pt x="16468" y="5459"/>
                </a:cubicBezTo>
                <a:cubicBezTo>
                  <a:pt x="16458" y="5443"/>
                  <a:pt x="16450" y="5430"/>
                  <a:pt x="16439" y="5415"/>
                </a:cubicBezTo>
                <a:cubicBezTo>
                  <a:pt x="16431" y="5404"/>
                  <a:pt x="16420" y="5399"/>
                  <a:pt x="16409" y="5399"/>
                </a:cubicBezTo>
                <a:close/>
                <a:moveTo>
                  <a:pt x="9306" y="5423"/>
                </a:moveTo>
                <a:cubicBezTo>
                  <a:pt x="9282" y="5423"/>
                  <a:pt x="9257" y="5449"/>
                  <a:pt x="9271" y="5477"/>
                </a:cubicBezTo>
                <a:cubicBezTo>
                  <a:pt x="9277" y="5487"/>
                  <a:pt x="9282" y="5496"/>
                  <a:pt x="9287" y="5506"/>
                </a:cubicBezTo>
                <a:cubicBezTo>
                  <a:pt x="9294" y="5519"/>
                  <a:pt x="9304" y="5524"/>
                  <a:pt x="9315" y="5524"/>
                </a:cubicBezTo>
                <a:cubicBezTo>
                  <a:pt x="9339" y="5524"/>
                  <a:pt x="9363" y="5499"/>
                  <a:pt x="9349" y="5472"/>
                </a:cubicBezTo>
                <a:cubicBezTo>
                  <a:pt x="9344" y="5461"/>
                  <a:pt x="9339" y="5452"/>
                  <a:pt x="9333" y="5441"/>
                </a:cubicBezTo>
                <a:cubicBezTo>
                  <a:pt x="9327" y="5429"/>
                  <a:pt x="9316" y="5423"/>
                  <a:pt x="9306" y="5423"/>
                </a:cubicBezTo>
                <a:close/>
                <a:moveTo>
                  <a:pt x="8884" y="5469"/>
                </a:moveTo>
                <a:cubicBezTo>
                  <a:pt x="8871" y="5469"/>
                  <a:pt x="8858" y="5487"/>
                  <a:pt x="8870" y="5500"/>
                </a:cubicBezTo>
                <a:lnTo>
                  <a:pt x="8914" y="5544"/>
                </a:lnTo>
                <a:cubicBezTo>
                  <a:pt x="8918" y="5547"/>
                  <a:pt x="8922" y="5549"/>
                  <a:pt x="8926" y="5549"/>
                </a:cubicBezTo>
                <a:cubicBezTo>
                  <a:pt x="8939" y="5549"/>
                  <a:pt x="8952" y="5532"/>
                  <a:pt x="8939" y="5520"/>
                </a:cubicBezTo>
                <a:lnTo>
                  <a:pt x="8894" y="5475"/>
                </a:lnTo>
                <a:cubicBezTo>
                  <a:pt x="8891" y="5471"/>
                  <a:pt x="8887" y="5469"/>
                  <a:pt x="8884" y="5469"/>
                </a:cubicBezTo>
                <a:close/>
                <a:moveTo>
                  <a:pt x="15449" y="5412"/>
                </a:moveTo>
                <a:cubicBezTo>
                  <a:pt x="15436" y="5412"/>
                  <a:pt x="15423" y="5429"/>
                  <a:pt x="15436" y="5442"/>
                </a:cubicBezTo>
                <a:cubicBezTo>
                  <a:pt x="15466" y="5475"/>
                  <a:pt x="15496" y="5510"/>
                  <a:pt x="15528" y="5546"/>
                </a:cubicBezTo>
                <a:cubicBezTo>
                  <a:pt x="15531" y="5550"/>
                  <a:pt x="15536" y="5552"/>
                  <a:pt x="15539" y="5552"/>
                </a:cubicBezTo>
                <a:cubicBezTo>
                  <a:pt x="15553" y="5552"/>
                  <a:pt x="15564" y="5534"/>
                  <a:pt x="15552" y="5521"/>
                </a:cubicBezTo>
                <a:cubicBezTo>
                  <a:pt x="15523" y="5487"/>
                  <a:pt x="15491" y="5452"/>
                  <a:pt x="15461" y="5417"/>
                </a:cubicBezTo>
                <a:cubicBezTo>
                  <a:pt x="15457" y="5413"/>
                  <a:pt x="15453" y="5412"/>
                  <a:pt x="15449" y="5412"/>
                </a:cubicBezTo>
                <a:close/>
                <a:moveTo>
                  <a:pt x="15864" y="5425"/>
                </a:moveTo>
                <a:cubicBezTo>
                  <a:pt x="15850" y="5425"/>
                  <a:pt x="15837" y="5433"/>
                  <a:pt x="15834" y="5451"/>
                </a:cubicBezTo>
                <a:cubicBezTo>
                  <a:pt x="15824" y="5485"/>
                  <a:pt x="15834" y="5517"/>
                  <a:pt x="15856" y="5545"/>
                </a:cubicBezTo>
                <a:cubicBezTo>
                  <a:pt x="15862" y="5553"/>
                  <a:pt x="15872" y="5556"/>
                  <a:pt x="15882" y="5556"/>
                </a:cubicBezTo>
                <a:cubicBezTo>
                  <a:pt x="15891" y="5556"/>
                  <a:pt x="15901" y="5552"/>
                  <a:pt x="15907" y="5546"/>
                </a:cubicBezTo>
                <a:cubicBezTo>
                  <a:pt x="15922" y="5531"/>
                  <a:pt x="15918" y="5510"/>
                  <a:pt x="15907" y="5496"/>
                </a:cubicBezTo>
                <a:cubicBezTo>
                  <a:pt x="15901" y="5488"/>
                  <a:pt x="15901" y="5479"/>
                  <a:pt x="15902" y="5470"/>
                </a:cubicBezTo>
                <a:cubicBezTo>
                  <a:pt x="15908" y="5443"/>
                  <a:pt x="15885" y="5425"/>
                  <a:pt x="15864" y="5425"/>
                </a:cubicBezTo>
                <a:close/>
                <a:moveTo>
                  <a:pt x="20691" y="5483"/>
                </a:moveTo>
                <a:cubicBezTo>
                  <a:pt x="20664" y="5483"/>
                  <a:pt x="20640" y="5518"/>
                  <a:pt x="20666" y="5543"/>
                </a:cubicBezTo>
                <a:lnTo>
                  <a:pt x="20682" y="5559"/>
                </a:lnTo>
                <a:cubicBezTo>
                  <a:pt x="20689" y="5566"/>
                  <a:pt x="20698" y="5569"/>
                  <a:pt x="20706" y="5569"/>
                </a:cubicBezTo>
                <a:cubicBezTo>
                  <a:pt x="20733" y="5569"/>
                  <a:pt x="20756" y="5534"/>
                  <a:pt x="20731" y="5509"/>
                </a:cubicBezTo>
                <a:lnTo>
                  <a:pt x="20715" y="5494"/>
                </a:lnTo>
                <a:cubicBezTo>
                  <a:pt x="20708" y="5486"/>
                  <a:pt x="20700" y="5483"/>
                  <a:pt x="20691" y="5483"/>
                </a:cubicBezTo>
                <a:close/>
                <a:moveTo>
                  <a:pt x="4515" y="5515"/>
                </a:moveTo>
                <a:cubicBezTo>
                  <a:pt x="4507" y="5515"/>
                  <a:pt x="4499" y="5519"/>
                  <a:pt x="4491" y="5526"/>
                </a:cubicBezTo>
                <a:lnTo>
                  <a:pt x="4476" y="5542"/>
                </a:lnTo>
                <a:cubicBezTo>
                  <a:pt x="4449" y="5566"/>
                  <a:pt x="4474" y="5602"/>
                  <a:pt x="4502" y="5602"/>
                </a:cubicBezTo>
                <a:cubicBezTo>
                  <a:pt x="4510" y="5602"/>
                  <a:pt x="4518" y="5599"/>
                  <a:pt x="4525" y="5592"/>
                </a:cubicBezTo>
                <a:lnTo>
                  <a:pt x="4541" y="5576"/>
                </a:lnTo>
                <a:cubicBezTo>
                  <a:pt x="4566" y="5551"/>
                  <a:pt x="4542" y="5515"/>
                  <a:pt x="4515" y="5515"/>
                </a:cubicBezTo>
                <a:close/>
                <a:moveTo>
                  <a:pt x="2066" y="5540"/>
                </a:moveTo>
                <a:cubicBezTo>
                  <a:pt x="2020" y="5540"/>
                  <a:pt x="2020" y="5610"/>
                  <a:pt x="2066" y="5610"/>
                </a:cubicBezTo>
                <a:cubicBezTo>
                  <a:pt x="2111" y="5610"/>
                  <a:pt x="2111" y="5540"/>
                  <a:pt x="2066" y="5540"/>
                </a:cubicBezTo>
                <a:close/>
                <a:moveTo>
                  <a:pt x="7793" y="5545"/>
                </a:moveTo>
                <a:cubicBezTo>
                  <a:pt x="7747" y="5545"/>
                  <a:pt x="7747" y="5615"/>
                  <a:pt x="7793" y="5615"/>
                </a:cubicBezTo>
                <a:cubicBezTo>
                  <a:pt x="7839" y="5615"/>
                  <a:pt x="7839" y="5545"/>
                  <a:pt x="7793" y="5545"/>
                </a:cubicBezTo>
                <a:close/>
                <a:moveTo>
                  <a:pt x="3718" y="5559"/>
                </a:moveTo>
                <a:cubicBezTo>
                  <a:pt x="3710" y="5559"/>
                  <a:pt x="3702" y="5562"/>
                  <a:pt x="3695" y="5569"/>
                </a:cubicBezTo>
                <a:lnTo>
                  <a:pt x="3679" y="5585"/>
                </a:lnTo>
                <a:cubicBezTo>
                  <a:pt x="3654" y="5611"/>
                  <a:pt x="3678" y="5646"/>
                  <a:pt x="3705" y="5646"/>
                </a:cubicBezTo>
                <a:cubicBezTo>
                  <a:pt x="3713" y="5646"/>
                  <a:pt x="3721" y="5643"/>
                  <a:pt x="3729" y="5635"/>
                </a:cubicBezTo>
                <a:cubicBezTo>
                  <a:pt x="3734" y="5629"/>
                  <a:pt x="3738" y="5625"/>
                  <a:pt x="3744" y="5619"/>
                </a:cubicBezTo>
                <a:cubicBezTo>
                  <a:pt x="3769" y="5594"/>
                  <a:pt x="3745" y="5559"/>
                  <a:pt x="3718" y="5559"/>
                </a:cubicBezTo>
                <a:close/>
                <a:moveTo>
                  <a:pt x="24669" y="5572"/>
                </a:moveTo>
                <a:cubicBezTo>
                  <a:pt x="24661" y="5572"/>
                  <a:pt x="24653" y="5575"/>
                  <a:pt x="24645" y="5582"/>
                </a:cubicBezTo>
                <a:lnTo>
                  <a:pt x="24629" y="5597"/>
                </a:lnTo>
                <a:cubicBezTo>
                  <a:pt x="24604" y="5622"/>
                  <a:pt x="24629" y="5657"/>
                  <a:pt x="24656" y="5657"/>
                </a:cubicBezTo>
                <a:cubicBezTo>
                  <a:pt x="24664" y="5657"/>
                  <a:pt x="24672" y="5654"/>
                  <a:pt x="24680" y="5647"/>
                </a:cubicBezTo>
                <a:lnTo>
                  <a:pt x="24695" y="5631"/>
                </a:lnTo>
                <a:cubicBezTo>
                  <a:pt x="24720" y="5607"/>
                  <a:pt x="24697" y="5572"/>
                  <a:pt x="24669" y="5572"/>
                </a:cubicBezTo>
                <a:close/>
                <a:moveTo>
                  <a:pt x="13060" y="5584"/>
                </a:moveTo>
                <a:cubicBezTo>
                  <a:pt x="13043" y="5584"/>
                  <a:pt x="13025" y="5595"/>
                  <a:pt x="13025" y="5618"/>
                </a:cubicBezTo>
                <a:lnTo>
                  <a:pt x="13025" y="5634"/>
                </a:lnTo>
                <a:cubicBezTo>
                  <a:pt x="13025" y="5657"/>
                  <a:pt x="13043" y="5668"/>
                  <a:pt x="13060" y="5668"/>
                </a:cubicBezTo>
                <a:cubicBezTo>
                  <a:pt x="13078" y="5668"/>
                  <a:pt x="13095" y="5657"/>
                  <a:pt x="13095" y="5634"/>
                </a:cubicBezTo>
                <a:lnTo>
                  <a:pt x="13095" y="5618"/>
                </a:lnTo>
                <a:cubicBezTo>
                  <a:pt x="13095" y="5595"/>
                  <a:pt x="13078" y="5584"/>
                  <a:pt x="13060" y="5584"/>
                </a:cubicBezTo>
                <a:close/>
                <a:moveTo>
                  <a:pt x="12744" y="5584"/>
                </a:moveTo>
                <a:cubicBezTo>
                  <a:pt x="12739" y="5584"/>
                  <a:pt x="12733" y="5585"/>
                  <a:pt x="12728" y="5588"/>
                </a:cubicBezTo>
                <a:cubicBezTo>
                  <a:pt x="12717" y="5593"/>
                  <a:pt x="12708" y="5598"/>
                  <a:pt x="12697" y="5604"/>
                </a:cubicBezTo>
                <a:cubicBezTo>
                  <a:pt x="12663" y="5622"/>
                  <a:pt x="12684" y="5670"/>
                  <a:pt x="12716" y="5670"/>
                </a:cubicBezTo>
                <a:cubicBezTo>
                  <a:pt x="12721" y="5670"/>
                  <a:pt x="12727" y="5668"/>
                  <a:pt x="12733" y="5665"/>
                </a:cubicBezTo>
                <a:cubicBezTo>
                  <a:pt x="12743" y="5660"/>
                  <a:pt x="12753" y="5655"/>
                  <a:pt x="12763" y="5650"/>
                </a:cubicBezTo>
                <a:cubicBezTo>
                  <a:pt x="12798" y="5632"/>
                  <a:pt x="12777" y="5584"/>
                  <a:pt x="12744" y="5584"/>
                </a:cubicBezTo>
                <a:close/>
                <a:moveTo>
                  <a:pt x="13721" y="5570"/>
                </a:moveTo>
                <a:cubicBezTo>
                  <a:pt x="13704" y="5570"/>
                  <a:pt x="13686" y="5582"/>
                  <a:pt x="13686" y="5605"/>
                </a:cubicBezTo>
                <a:lnTo>
                  <a:pt x="13686" y="5635"/>
                </a:lnTo>
                <a:cubicBezTo>
                  <a:pt x="13686" y="5658"/>
                  <a:pt x="13703" y="5670"/>
                  <a:pt x="13721" y="5670"/>
                </a:cubicBezTo>
                <a:cubicBezTo>
                  <a:pt x="13739" y="5670"/>
                  <a:pt x="13756" y="5658"/>
                  <a:pt x="13756" y="5635"/>
                </a:cubicBezTo>
                <a:lnTo>
                  <a:pt x="13756" y="5605"/>
                </a:lnTo>
                <a:cubicBezTo>
                  <a:pt x="13756" y="5582"/>
                  <a:pt x="13739" y="5570"/>
                  <a:pt x="13721" y="5570"/>
                </a:cubicBezTo>
                <a:close/>
                <a:moveTo>
                  <a:pt x="6780" y="5563"/>
                </a:moveTo>
                <a:cubicBezTo>
                  <a:pt x="6710" y="5563"/>
                  <a:pt x="6710" y="5671"/>
                  <a:pt x="6780" y="5671"/>
                </a:cubicBezTo>
                <a:cubicBezTo>
                  <a:pt x="6849" y="5671"/>
                  <a:pt x="6849" y="5563"/>
                  <a:pt x="6780" y="5563"/>
                </a:cubicBezTo>
                <a:close/>
                <a:moveTo>
                  <a:pt x="595" y="5627"/>
                </a:moveTo>
                <a:cubicBezTo>
                  <a:pt x="582" y="5627"/>
                  <a:pt x="569" y="5645"/>
                  <a:pt x="582" y="5657"/>
                </a:cubicBezTo>
                <a:lnTo>
                  <a:pt x="597" y="5673"/>
                </a:lnTo>
                <a:cubicBezTo>
                  <a:pt x="601" y="5677"/>
                  <a:pt x="605" y="5678"/>
                  <a:pt x="609" y="5678"/>
                </a:cubicBezTo>
                <a:cubicBezTo>
                  <a:pt x="622" y="5678"/>
                  <a:pt x="635" y="5660"/>
                  <a:pt x="623" y="5648"/>
                </a:cubicBezTo>
                <a:cubicBezTo>
                  <a:pt x="616" y="5642"/>
                  <a:pt x="611" y="5637"/>
                  <a:pt x="607" y="5632"/>
                </a:cubicBezTo>
                <a:cubicBezTo>
                  <a:pt x="603" y="5628"/>
                  <a:pt x="599" y="5627"/>
                  <a:pt x="595" y="5627"/>
                </a:cubicBezTo>
                <a:close/>
                <a:moveTo>
                  <a:pt x="11392" y="5592"/>
                </a:moveTo>
                <a:cubicBezTo>
                  <a:pt x="11386" y="5592"/>
                  <a:pt x="11380" y="5594"/>
                  <a:pt x="11374" y="5598"/>
                </a:cubicBezTo>
                <a:cubicBezTo>
                  <a:pt x="11358" y="5609"/>
                  <a:pt x="11344" y="5618"/>
                  <a:pt x="11329" y="5629"/>
                </a:cubicBezTo>
                <a:cubicBezTo>
                  <a:pt x="11297" y="5649"/>
                  <a:pt x="11317" y="5695"/>
                  <a:pt x="11347" y="5695"/>
                </a:cubicBezTo>
                <a:cubicBezTo>
                  <a:pt x="11352" y="5695"/>
                  <a:pt x="11358" y="5694"/>
                  <a:pt x="11365" y="5690"/>
                </a:cubicBezTo>
                <a:cubicBezTo>
                  <a:pt x="11380" y="5679"/>
                  <a:pt x="11395" y="5671"/>
                  <a:pt x="11409" y="5660"/>
                </a:cubicBezTo>
                <a:cubicBezTo>
                  <a:pt x="11441" y="5639"/>
                  <a:pt x="11421" y="5592"/>
                  <a:pt x="11392" y="5592"/>
                </a:cubicBezTo>
                <a:close/>
                <a:moveTo>
                  <a:pt x="17131" y="5590"/>
                </a:moveTo>
                <a:cubicBezTo>
                  <a:pt x="17090" y="5590"/>
                  <a:pt x="17054" y="5643"/>
                  <a:pt x="17091" y="5681"/>
                </a:cubicBezTo>
                <a:cubicBezTo>
                  <a:pt x="17096" y="5686"/>
                  <a:pt x="17101" y="5693"/>
                  <a:pt x="17106" y="5697"/>
                </a:cubicBezTo>
                <a:cubicBezTo>
                  <a:pt x="17117" y="5708"/>
                  <a:pt x="17130" y="5712"/>
                  <a:pt x="17142" y="5712"/>
                </a:cubicBezTo>
                <a:cubicBezTo>
                  <a:pt x="17183" y="5712"/>
                  <a:pt x="17220" y="5659"/>
                  <a:pt x="17183" y="5621"/>
                </a:cubicBezTo>
                <a:lnTo>
                  <a:pt x="17167" y="5606"/>
                </a:lnTo>
                <a:cubicBezTo>
                  <a:pt x="17156" y="5595"/>
                  <a:pt x="17143" y="5590"/>
                  <a:pt x="17131" y="5590"/>
                </a:cubicBezTo>
                <a:close/>
                <a:moveTo>
                  <a:pt x="142" y="5655"/>
                </a:moveTo>
                <a:cubicBezTo>
                  <a:pt x="98" y="5655"/>
                  <a:pt x="97" y="5724"/>
                  <a:pt x="144" y="5725"/>
                </a:cubicBezTo>
                <a:cubicBezTo>
                  <a:pt x="189" y="5725"/>
                  <a:pt x="189" y="5655"/>
                  <a:pt x="144" y="5655"/>
                </a:cubicBezTo>
                <a:cubicBezTo>
                  <a:pt x="143" y="5655"/>
                  <a:pt x="142" y="5655"/>
                  <a:pt x="142" y="5655"/>
                </a:cubicBezTo>
                <a:close/>
                <a:moveTo>
                  <a:pt x="1405" y="5597"/>
                </a:moveTo>
                <a:cubicBezTo>
                  <a:pt x="1378" y="5597"/>
                  <a:pt x="1354" y="5633"/>
                  <a:pt x="1380" y="5657"/>
                </a:cubicBezTo>
                <a:cubicBezTo>
                  <a:pt x="1399" y="5677"/>
                  <a:pt x="1419" y="5698"/>
                  <a:pt x="1440" y="5718"/>
                </a:cubicBezTo>
                <a:cubicBezTo>
                  <a:pt x="1447" y="5725"/>
                  <a:pt x="1455" y="5728"/>
                  <a:pt x="1463" y="5728"/>
                </a:cubicBezTo>
                <a:cubicBezTo>
                  <a:pt x="1491" y="5728"/>
                  <a:pt x="1515" y="5693"/>
                  <a:pt x="1490" y="5668"/>
                </a:cubicBezTo>
                <a:cubicBezTo>
                  <a:pt x="1470" y="5648"/>
                  <a:pt x="1450" y="5627"/>
                  <a:pt x="1429" y="5608"/>
                </a:cubicBezTo>
                <a:cubicBezTo>
                  <a:pt x="1422" y="5600"/>
                  <a:pt x="1413" y="5597"/>
                  <a:pt x="1405" y="5597"/>
                </a:cubicBezTo>
                <a:close/>
                <a:moveTo>
                  <a:pt x="24011" y="5644"/>
                </a:moveTo>
                <a:cubicBezTo>
                  <a:pt x="23984" y="5644"/>
                  <a:pt x="23960" y="5680"/>
                  <a:pt x="23985" y="5704"/>
                </a:cubicBezTo>
                <a:lnTo>
                  <a:pt x="24001" y="5720"/>
                </a:lnTo>
                <a:cubicBezTo>
                  <a:pt x="24008" y="5727"/>
                  <a:pt x="24017" y="5730"/>
                  <a:pt x="24025" y="5730"/>
                </a:cubicBezTo>
                <a:cubicBezTo>
                  <a:pt x="24052" y="5730"/>
                  <a:pt x="24076" y="5695"/>
                  <a:pt x="24051" y="5671"/>
                </a:cubicBezTo>
                <a:cubicBezTo>
                  <a:pt x="24045" y="5665"/>
                  <a:pt x="24041" y="5660"/>
                  <a:pt x="24035" y="5655"/>
                </a:cubicBezTo>
                <a:cubicBezTo>
                  <a:pt x="24028" y="5647"/>
                  <a:pt x="24019" y="5644"/>
                  <a:pt x="24011" y="5644"/>
                </a:cubicBezTo>
                <a:close/>
                <a:moveTo>
                  <a:pt x="22131" y="5652"/>
                </a:moveTo>
                <a:cubicBezTo>
                  <a:pt x="22123" y="5652"/>
                  <a:pt x="22115" y="5655"/>
                  <a:pt x="22108" y="5662"/>
                </a:cubicBezTo>
                <a:lnTo>
                  <a:pt x="22092" y="5678"/>
                </a:lnTo>
                <a:cubicBezTo>
                  <a:pt x="22067" y="5703"/>
                  <a:pt x="22091" y="5739"/>
                  <a:pt x="22118" y="5739"/>
                </a:cubicBezTo>
                <a:cubicBezTo>
                  <a:pt x="22126" y="5739"/>
                  <a:pt x="22134" y="5736"/>
                  <a:pt x="22141" y="5728"/>
                </a:cubicBezTo>
                <a:lnTo>
                  <a:pt x="22157" y="5713"/>
                </a:lnTo>
                <a:cubicBezTo>
                  <a:pt x="22183" y="5688"/>
                  <a:pt x="22158" y="5652"/>
                  <a:pt x="22131" y="5652"/>
                </a:cubicBezTo>
                <a:close/>
                <a:moveTo>
                  <a:pt x="3644" y="5678"/>
                </a:moveTo>
                <a:cubicBezTo>
                  <a:pt x="3598" y="5678"/>
                  <a:pt x="3598" y="5749"/>
                  <a:pt x="3644" y="5749"/>
                </a:cubicBezTo>
                <a:cubicBezTo>
                  <a:pt x="3644" y="5749"/>
                  <a:pt x="3644" y="5749"/>
                  <a:pt x="3645" y="5749"/>
                </a:cubicBezTo>
                <a:cubicBezTo>
                  <a:pt x="3688" y="5749"/>
                  <a:pt x="3690" y="5678"/>
                  <a:pt x="3644" y="5678"/>
                </a:cubicBezTo>
                <a:close/>
                <a:moveTo>
                  <a:pt x="5997" y="5636"/>
                </a:moveTo>
                <a:cubicBezTo>
                  <a:pt x="5985" y="5636"/>
                  <a:pt x="5972" y="5641"/>
                  <a:pt x="5961" y="5652"/>
                </a:cubicBezTo>
                <a:lnTo>
                  <a:pt x="5932" y="5682"/>
                </a:lnTo>
                <a:cubicBezTo>
                  <a:pt x="5893" y="5719"/>
                  <a:pt x="5930" y="5773"/>
                  <a:pt x="5971" y="5773"/>
                </a:cubicBezTo>
                <a:cubicBezTo>
                  <a:pt x="5983" y="5773"/>
                  <a:pt x="5995" y="5769"/>
                  <a:pt x="6006" y="5758"/>
                </a:cubicBezTo>
                <a:lnTo>
                  <a:pt x="6037" y="5728"/>
                </a:lnTo>
                <a:cubicBezTo>
                  <a:pt x="6074" y="5690"/>
                  <a:pt x="6038" y="5636"/>
                  <a:pt x="5997" y="5636"/>
                </a:cubicBezTo>
                <a:close/>
                <a:moveTo>
                  <a:pt x="7448" y="5708"/>
                </a:moveTo>
                <a:cubicBezTo>
                  <a:pt x="7402" y="5708"/>
                  <a:pt x="7402" y="5779"/>
                  <a:pt x="7448" y="5779"/>
                </a:cubicBezTo>
                <a:cubicBezTo>
                  <a:pt x="7494" y="5779"/>
                  <a:pt x="7494" y="5708"/>
                  <a:pt x="7448" y="5708"/>
                </a:cubicBezTo>
                <a:close/>
                <a:moveTo>
                  <a:pt x="984" y="5748"/>
                </a:moveTo>
                <a:cubicBezTo>
                  <a:pt x="971" y="5748"/>
                  <a:pt x="959" y="5767"/>
                  <a:pt x="971" y="5779"/>
                </a:cubicBezTo>
                <a:lnTo>
                  <a:pt x="987" y="5794"/>
                </a:lnTo>
                <a:cubicBezTo>
                  <a:pt x="991" y="5798"/>
                  <a:pt x="995" y="5799"/>
                  <a:pt x="999" y="5799"/>
                </a:cubicBezTo>
                <a:cubicBezTo>
                  <a:pt x="1012" y="5799"/>
                  <a:pt x="1023" y="5782"/>
                  <a:pt x="1011" y="5770"/>
                </a:cubicBezTo>
                <a:lnTo>
                  <a:pt x="995" y="5754"/>
                </a:lnTo>
                <a:cubicBezTo>
                  <a:pt x="992" y="5750"/>
                  <a:pt x="988" y="5748"/>
                  <a:pt x="984" y="5748"/>
                </a:cubicBezTo>
                <a:close/>
                <a:moveTo>
                  <a:pt x="12022" y="5731"/>
                </a:moveTo>
                <a:cubicBezTo>
                  <a:pt x="11977" y="5731"/>
                  <a:pt x="11978" y="5803"/>
                  <a:pt x="12022" y="5803"/>
                </a:cubicBezTo>
                <a:lnTo>
                  <a:pt x="12053" y="5803"/>
                </a:lnTo>
                <a:cubicBezTo>
                  <a:pt x="12099" y="5803"/>
                  <a:pt x="12099" y="5731"/>
                  <a:pt x="12053" y="5731"/>
                </a:cubicBezTo>
                <a:lnTo>
                  <a:pt x="12022" y="5731"/>
                </a:lnTo>
                <a:cubicBezTo>
                  <a:pt x="12022" y="5731"/>
                  <a:pt x="12022" y="5731"/>
                  <a:pt x="12022" y="5731"/>
                </a:cubicBezTo>
                <a:close/>
                <a:moveTo>
                  <a:pt x="8491" y="5736"/>
                </a:moveTo>
                <a:cubicBezTo>
                  <a:pt x="8446" y="5736"/>
                  <a:pt x="8446" y="5807"/>
                  <a:pt x="8491" y="5807"/>
                </a:cubicBezTo>
                <a:cubicBezTo>
                  <a:pt x="8537" y="5807"/>
                  <a:pt x="8538" y="5736"/>
                  <a:pt x="8491" y="5736"/>
                </a:cubicBezTo>
                <a:close/>
                <a:moveTo>
                  <a:pt x="20164" y="5708"/>
                </a:moveTo>
                <a:cubicBezTo>
                  <a:pt x="20147" y="5708"/>
                  <a:pt x="20129" y="5719"/>
                  <a:pt x="20129" y="5742"/>
                </a:cubicBezTo>
                <a:lnTo>
                  <a:pt x="20129" y="5772"/>
                </a:lnTo>
                <a:cubicBezTo>
                  <a:pt x="20129" y="5795"/>
                  <a:pt x="20147" y="5807"/>
                  <a:pt x="20164" y="5807"/>
                </a:cubicBezTo>
                <a:cubicBezTo>
                  <a:pt x="20182" y="5807"/>
                  <a:pt x="20200" y="5795"/>
                  <a:pt x="20200" y="5772"/>
                </a:cubicBezTo>
                <a:lnTo>
                  <a:pt x="20200" y="5742"/>
                </a:lnTo>
                <a:cubicBezTo>
                  <a:pt x="20200" y="5719"/>
                  <a:pt x="20182" y="5708"/>
                  <a:pt x="20164" y="5708"/>
                </a:cubicBezTo>
                <a:close/>
                <a:moveTo>
                  <a:pt x="18962" y="5702"/>
                </a:moveTo>
                <a:cubicBezTo>
                  <a:pt x="18935" y="5702"/>
                  <a:pt x="18908" y="5719"/>
                  <a:pt x="18908" y="5754"/>
                </a:cubicBezTo>
                <a:lnTo>
                  <a:pt x="18908" y="5770"/>
                </a:lnTo>
                <a:cubicBezTo>
                  <a:pt x="18908" y="5804"/>
                  <a:pt x="18935" y="5821"/>
                  <a:pt x="18962" y="5821"/>
                </a:cubicBezTo>
                <a:cubicBezTo>
                  <a:pt x="18988" y="5821"/>
                  <a:pt x="19015" y="5804"/>
                  <a:pt x="19016" y="5770"/>
                </a:cubicBezTo>
                <a:lnTo>
                  <a:pt x="19016" y="5754"/>
                </a:lnTo>
                <a:cubicBezTo>
                  <a:pt x="19016" y="5719"/>
                  <a:pt x="18989" y="5702"/>
                  <a:pt x="18962" y="5702"/>
                </a:cubicBezTo>
                <a:close/>
                <a:moveTo>
                  <a:pt x="22597" y="5767"/>
                </a:moveTo>
                <a:cubicBezTo>
                  <a:pt x="22588" y="5767"/>
                  <a:pt x="22580" y="5772"/>
                  <a:pt x="22579" y="5783"/>
                </a:cubicBezTo>
                <a:lnTo>
                  <a:pt x="22579" y="5805"/>
                </a:lnTo>
                <a:cubicBezTo>
                  <a:pt x="22579" y="5816"/>
                  <a:pt x="22588" y="5822"/>
                  <a:pt x="22597" y="5822"/>
                </a:cubicBezTo>
                <a:cubicBezTo>
                  <a:pt x="22606" y="5822"/>
                  <a:pt x="22615" y="5816"/>
                  <a:pt x="22615" y="5805"/>
                </a:cubicBezTo>
                <a:lnTo>
                  <a:pt x="22615" y="5783"/>
                </a:lnTo>
                <a:cubicBezTo>
                  <a:pt x="22615" y="5772"/>
                  <a:pt x="22606" y="5767"/>
                  <a:pt x="22597" y="5767"/>
                </a:cubicBezTo>
                <a:close/>
                <a:moveTo>
                  <a:pt x="7192" y="5783"/>
                </a:moveTo>
                <a:cubicBezTo>
                  <a:pt x="7147" y="5783"/>
                  <a:pt x="7147" y="5854"/>
                  <a:pt x="7192" y="5854"/>
                </a:cubicBezTo>
                <a:lnTo>
                  <a:pt x="7208" y="5854"/>
                </a:lnTo>
                <a:cubicBezTo>
                  <a:pt x="7253" y="5854"/>
                  <a:pt x="7254" y="5783"/>
                  <a:pt x="7208" y="5783"/>
                </a:cubicBezTo>
                <a:close/>
                <a:moveTo>
                  <a:pt x="20945" y="5800"/>
                </a:moveTo>
                <a:cubicBezTo>
                  <a:pt x="20899" y="5800"/>
                  <a:pt x="20899" y="5871"/>
                  <a:pt x="20945" y="5871"/>
                </a:cubicBezTo>
                <a:cubicBezTo>
                  <a:pt x="20991" y="5871"/>
                  <a:pt x="20991" y="5800"/>
                  <a:pt x="20945" y="5800"/>
                </a:cubicBezTo>
                <a:close/>
                <a:moveTo>
                  <a:pt x="19593" y="5705"/>
                </a:moveTo>
                <a:cubicBezTo>
                  <a:pt x="19576" y="5705"/>
                  <a:pt x="19558" y="5717"/>
                  <a:pt x="19558" y="5740"/>
                </a:cubicBezTo>
                <a:lnTo>
                  <a:pt x="19558" y="5846"/>
                </a:lnTo>
                <a:cubicBezTo>
                  <a:pt x="19558" y="5869"/>
                  <a:pt x="19576" y="5880"/>
                  <a:pt x="19593" y="5880"/>
                </a:cubicBezTo>
                <a:cubicBezTo>
                  <a:pt x="19611" y="5880"/>
                  <a:pt x="19629" y="5869"/>
                  <a:pt x="19629" y="5846"/>
                </a:cubicBezTo>
                <a:lnTo>
                  <a:pt x="19629" y="5740"/>
                </a:lnTo>
                <a:cubicBezTo>
                  <a:pt x="19629" y="5717"/>
                  <a:pt x="19611" y="5705"/>
                  <a:pt x="19593" y="5705"/>
                </a:cubicBezTo>
                <a:close/>
                <a:moveTo>
                  <a:pt x="6604" y="5810"/>
                </a:moveTo>
                <a:cubicBezTo>
                  <a:pt x="6599" y="5810"/>
                  <a:pt x="6593" y="5811"/>
                  <a:pt x="6588" y="5814"/>
                </a:cubicBezTo>
                <a:cubicBezTo>
                  <a:pt x="6577" y="5819"/>
                  <a:pt x="6568" y="5825"/>
                  <a:pt x="6557" y="5830"/>
                </a:cubicBezTo>
                <a:cubicBezTo>
                  <a:pt x="6522" y="5848"/>
                  <a:pt x="6543" y="5896"/>
                  <a:pt x="6576" y="5896"/>
                </a:cubicBezTo>
                <a:cubicBezTo>
                  <a:pt x="6581" y="5896"/>
                  <a:pt x="6587" y="5895"/>
                  <a:pt x="6593" y="5892"/>
                </a:cubicBezTo>
                <a:cubicBezTo>
                  <a:pt x="6603" y="5886"/>
                  <a:pt x="6613" y="5881"/>
                  <a:pt x="6623" y="5876"/>
                </a:cubicBezTo>
                <a:cubicBezTo>
                  <a:pt x="6659" y="5858"/>
                  <a:pt x="6637" y="5810"/>
                  <a:pt x="6604" y="5810"/>
                </a:cubicBezTo>
                <a:close/>
                <a:moveTo>
                  <a:pt x="13013" y="5839"/>
                </a:moveTo>
                <a:cubicBezTo>
                  <a:pt x="12968" y="5839"/>
                  <a:pt x="12969" y="5910"/>
                  <a:pt x="13014" y="5910"/>
                </a:cubicBezTo>
                <a:lnTo>
                  <a:pt x="13029" y="5910"/>
                </a:lnTo>
                <a:cubicBezTo>
                  <a:pt x="13074" y="5910"/>
                  <a:pt x="13074" y="5839"/>
                  <a:pt x="13029" y="5839"/>
                </a:cubicBezTo>
                <a:lnTo>
                  <a:pt x="13014" y="5839"/>
                </a:lnTo>
                <a:cubicBezTo>
                  <a:pt x="13013" y="5839"/>
                  <a:pt x="13013" y="5839"/>
                  <a:pt x="13013" y="5839"/>
                </a:cubicBezTo>
                <a:close/>
                <a:moveTo>
                  <a:pt x="3298" y="5841"/>
                </a:moveTo>
                <a:cubicBezTo>
                  <a:pt x="3252" y="5841"/>
                  <a:pt x="3252" y="5913"/>
                  <a:pt x="3298" y="5913"/>
                </a:cubicBezTo>
                <a:cubicBezTo>
                  <a:pt x="3298" y="5913"/>
                  <a:pt x="3299" y="5913"/>
                  <a:pt x="3299" y="5913"/>
                </a:cubicBezTo>
                <a:cubicBezTo>
                  <a:pt x="3342" y="5913"/>
                  <a:pt x="3344" y="5841"/>
                  <a:pt x="3298" y="5841"/>
                </a:cubicBezTo>
                <a:close/>
                <a:moveTo>
                  <a:pt x="6238" y="5880"/>
                </a:moveTo>
                <a:cubicBezTo>
                  <a:pt x="6192" y="5880"/>
                  <a:pt x="6192" y="5950"/>
                  <a:pt x="6238" y="5950"/>
                </a:cubicBezTo>
                <a:cubicBezTo>
                  <a:pt x="6284" y="5950"/>
                  <a:pt x="6284" y="5880"/>
                  <a:pt x="6238" y="5880"/>
                </a:cubicBezTo>
                <a:close/>
                <a:moveTo>
                  <a:pt x="21454" y="5876"/>
                </a:moveTo>
                <a:cubicBezTo>
                  <a:pt x="21443" y="5876"/>
                  <a:pt x="21435" y="5881"/>
                  <a:pt x="21428" y="5889"/>
                </a:cubicBezTo>
                <a:cubicBezTo>
                  <a:pt x="21426" y="5888"/>
                  <a:pt x="21425" y="5888"/>
                  <a:pt x="21423" y="5888"/>
                </a:cubicBezTo>
                <a:cubicBezTo>
                  <a:pt x="21389" y="5888"/>
                  <a:pt x="21376" y="5947"/>
                  <a:pt x="21416" y="5960"/>
                </a:cubicBezTo>
                <a:cubicBezTo>
                  <a:pt x="21422" y="5962"/>
                  <a:pt x="21428" y="5963"/>
                  <a:pt x="21434" y="5963"/>
                </a:cubicBezTo>
                <a:cubicBezTo>
                  <a:pt x="21459" y="5963"/>
                  <a:pt x="21480" y="5945"/>
                  <a:pt x="21490" y="5922"/>
                </a:cubicBezTo>
                <a:cubicBezTo>
                  <a:pt x="21497" y="5903"/>
                  <a:pt x="21483" y="5881"/>
                  <a:pt x="21464" y="5877"/>
                </a:cubicBezTo>
                <a:cubicBezTo>
                  <a:pt x="21461" y="5876"/>
                  <a:pt x="21457" y="5876"/>
                  <a:pt x="21454" y="5876"/>
                </a:cubicBezTo>
                <a:close/>
                <a:moveTo>
                  <a:pt x="16093" y="5862"/>
                </a:moveTo>
                <a:cubicBezTo>
                  <a:pt x="16069" y="5862"/>
                  <a:pt x="16044" y="5887"/>
                  <a:pt x="16059" y="5915"/>
                </a:cubicBezTo>
                <a:cubicBezTo>
                  <a:pt x="16064" y="5925"/>
                  <a:pt x="16069" y="5935"/>
                  <a:pt x="16075" y="5945"/>
                </a:cubicBezTo>
                <a:cubicBezTo>
                  <a:pt x="16081" y="5958"/>
                  <a:pt x="16092" y="5963"/>
                  <a:pt x="16102" y="5963"/>
                </a:cubicBezTo>
                <a:cubicBezTo>
                  <a:pt x="16126" y="5963"/>
                  <a:pt x="16151" y="5938"/>
                  <a:pt x="16136" y="5910"/>
                </a:cubicBezTo>
                <a:cubicBezTo>
                  <a:pt x="16131" y="5899"/>
                  <a:pt x="16126" y="5891"/>
                  <a:pt x="16121" y="5880"/>
                </a:cubicBezTo>
                <a:cubicBezTo>
                  <a:pt x="16114" y="5867"/>
                  <a:pt x="16104" y="5862"/>
                  <a:pt x="16093" y="5862"/>
                </a:cubicBezTo>
                <a:close/>
                <a:moveTo>
                  <a:pt x="23483" y="5869"/>
                </a:moveTo>
                <a:cubicBezTo>
                  <a:pt x="23466" y="5869"/>
                  <a:pt x="23449" y="5880"/>
                  <a:pt x="23449" y="5903"/>
                </a:cubicBezTo>
                <a:lnTo>
                  <a:pt x="23449" y="5934"/>
                </a:lnTo>
                <a:cubicBezTo>
                  <a:pt x="23449" y="5957"/>
                  <a:pt x="23466" y="5968"/>
                  <a:pt x="23484" y="5968"/>
                </a:cubicBezTo>
                <a:cubicBezTo>
                  <a:pt x="23501" y="5968"/>
                  <a:pt x="23519" y="5957"/>
                  <a:pt x="23519" y="5934"/>
                </a:cubicBezTo>
                <a:lnTo>
                  <a:pt x="23519" y="5903"/>
                </a:lnTo>
                <a:cubicBezTo>
                  <a:pt x="23519" y="5881"/>
                  <a:pt x="23501" y="5869"/>
                  <a:pt x="23483" y="5869"/>
                </a:cubicBezTo>
                <a:close/>
                <a:moveTo>
                  <a:pt x="23231" y="5948"/>
                </a:moveTo>
                <a:cubicBezTo>
                  <a:pt x="23209" y="5948"/>
                  <a:pt x="23208" y="5983"/>
                  <a:pt x="23231" y="5983"/>
                </a:cubicBezTo>
                <a:lnTo>
                  <a:pt x="23254" y="5983"/>
                </a:lnTo>
                <a:cubicBezTo>
                  <a:pt x="23276" y="5983"/>
                  <a:pt x="23276" y="5948"/>
                  <a:pt x="23254" y="5948"/>
                </a:cubicBezTo>
                <a:close/>
                <a:moveTo>
                  <a:pt x="3041" y="5917"/>
                </a:moveTo>
                <a:cubicBezTo>
                  <a:pt x="2995" y="5917"/>
                  <a:pt x="2995" y="5987"/>
                  <a:pt x="3041" y="5987"/>
                </a:cubicBezTo>
                <a:lnTo>
                  <a:pt x="3057" y="5987"/>
                </a:lnTo>
                <a:cubicBezTo>
                  <a:pt x="3103" y="5987"/>
                  <a:pt x="3103" y="5917"/>
                  <a:pt x="3057" y="5917"/>
                </a:cubicBezTo>
                <a:close/>
                <a:moveTo>
                  <a:pt x="13327" y="5914"/>
                </a:moveTo>
                <a:cubicBezTo>
                  <a:pt x="13319" y="5914"/>
                  <a:pt x="13311" y="5917"/>
                  <a:pt x="13304" y="5924"/>
                </a:cubicBezTo>
                <a:lnTo>
                  <a:pt x="13288" y="5940"/>
                </a:lnTo>
                <a:cubicBezTo>
                  <a:pt x="13263" y="5965"/>
                  <a:pt x="13288" y="6001"/>
                  <a:pt x="13315" y="6001"/>
                </a:cubicBezTo>
                <a:cubicBezTo>
                  <a:pt x="13323" y="6001"/>
                  <a:pt x="13331" y="5998"/>
                  <a:pt x="13338" y="5990"/>
                </a:cubicBezTo>
                <a:lnTo>
                  <a:pt x="13354" y="5974"/>
                </a:lnTo>
                <a:cubicBezTo>
                  <a:pt x="13380" y="5950"/>
                  <a:pt x="13355" y="5914"/>
                  <a:pt x="13327" y="5914"/>
                </a:cubicBezTo>
                <a:close/>
                <a:moveTo>
                  <a:pt x="18421" y="5894"/>
                </a:moveTo>
                <a:cubicBezTo>
                  <a:pt x="18352" y="5894"/>
                  <a:pt x="18352" y="6001"/>
                  <a:pt x="18421" y="6002"/>
                </a:cubicBezTo>
                <a:cubicBezTo>
                  <a:pt x="18490" y="6002"/>
                  <a:pt x="18490" y="5894"/>
                  <a:pt x="18421" y="5894"/>
                </a:cubicBezTo>
                <a:close/>
                <a:moveTo>
                  <a:pt x="10880" y="5939"/>
                </a:moveTo>
                <a:cubicBezTo>
                  <a:pt x="10835" y="5939"/>
                  <a:pt x="10835" y="6009"/>
                  <a:pt x="10880" y="6009"/>
                </a:cubicBezTo>
                <a:cubicBezTo>
                  <a:pt x="10926" y="6009"/>
                  <a:pt x="10926" y="5939"/>
                  <a:pt x="10880" y="5939"/>
                </a:cubicBezTo>
                <a:close/>
                <a:moveTo>
                  <a:pt x="2455" y="5944"/>
                </a:moveTo>
                <a:cubicBezTo>
                  <a:pt x="2449" y="5944"/>
                  <a:pt x="2444" y="5945"/>
                  <a:pt x="2438" y="5948"/>
                </a:cubicBezTo>
                <a:cubicBezTo>
                  <a:pt x="2428" y="5954"/>
                  <a:pt x="2418" y="5959"/>
                  <a:pt x="2408" y="5964"/>
                </a:cubicBezTo>
                <a:cubicBezTo>
                  <a:pt x="2372" y="5982"/>
                  <a:pt x="2394" y="6029"/>
                  <a:pt x="2426" y="6029"/>
                </a:cubicBezTo>
                <a:cubicBezTo>
                  <a:pt x="2432" y="6029"/>
                  <a:pt x="2437" y="6028"/>
                  <a:pt x="2443" y="6025"/>
                </a:cubicBezTo>
                <a:cubicBezTo>
                  <a:pt x="2454" y="6019"/>
                  <a:pt x="2462" y="6014"/>
                  <a:pt x="2473" y="6009"/>
                </a:cubicBezTo>
                <a:cubicBezTo>
                  <a:pt x="2508" y="5991"/>
                  <a:pt x="2486" y="5944"/>
                  <a:pt x="2455" y="5944"/>
                </a:cubicBezTo>
                <a:close/>
                <a:moveTo>
                  <a:pt x="24265" y="5961"/>
                </a:moveTo>
                <a:cubicBezTo>
                  <a:pt x="24219" y="5961"/>
                  <a:pt x="24219" y="6032"/>
                  <a:pt x="24265" y="6032"/>
                </a:cubicBezTo>
                <a:cubicBezTo>
                  <a:pt x="24310" y="6032"/>
                  <a:pt x="24310" y="5961"/>
                  <a:pt x="24265" y="5961"/>
                </a:cubicBezTo>
                <a:close/>
                <a:moveTo>
                  <a:pt x="20494" y="5949"/>
                </a:moveTo>
                <a:cubicBezTo>
                  <a:pt x="20477" y="5949"/>
                  <a:pt x="20459" y="5960"/>
                  <a:pt x="20459" y="5983"/>
                </a:cubicBezTo>
                <a:lnTo>
                  <a:pt x="20459" y="5999"/>
                </a:lnTo>
                <a:cubicBezTo>
                  <a:pt x="20459" y="6022"/>
                  <a:pt x="20477" y="6033"/>
                  <a:pt x="20494" y="6033"/>
                </a:cubicBezTo>
                <a:cubicBezTo>
                  <a:pt x="20512" y="6033"/>
                  <a:pt x="20530" y="6022"/>
                  <a:pt x="20530" y="5999"/>
                </a:cubicBezTo>
                <a:lnTo>
                  <a:pt x="20530" y="5983"/>
                </a:lnTo>
                <a:cubicBezTo>
                  <a:pt x="20530" y="5960"/>
                  <a:pt x="20512" y="5949"/>
                  <a:pt x="20494" y="5949"/>
                </a:cubicBezTo>
                <a:close/>
                <a:moveTo>
                  <a:pt x="12532" y="5957"/>
                </a:moveTo>
                <a:cubicBezTo>
                  <a:pt x="12524" y="5957"/>
                  <a:pt x="12516" y="5960"/>
                  <a:pt x="12509" y="5967"/>
                </a:cubicBezTo>
                <a:lnTo>
                  <a:pt x="12493" y="5983"/>
                </a:lnTo>
                <a:cubicBezTo>
                  <a:pt x="12468" y="6007"/>
                  <a:pt x="12492" y="6043"/>
                  <a:pt x="12520" y="6043"/>
                </a:cubicBezTo>
                <a:cubicBezTo>
                  <a:pt x="12528" y="6043"/>
                  <a:pt x="12536" y="6040"/>
                  <a:pt x="12543" y="6033"/>
                </a:cubicBezTo>
                <a:lnTo>
                  <a:pt x="12559" y="6017"/>
                </a:lnTo>
                <a:cubicBezTo>
                  <a:pt x="12584" y="5992"/>
                  <a:pt x="12559" y="5957"/>
                  <a:pt x="12532" y="5957"/>
                </a:cubicBezTo>
                <a:close/>
                <a:moveTo>
                  <a:pt x="9408" y="6026"/>
                </a:moveTo>
                <a:cubicBezTo>
                  <a:pt x="9395" y="6026"/>
                  <a:pt x="9383" y="6044"/>
                  <a:pt x="9395" y="6056"/>
                </a:cubicBezTo>
                <a:lnTo>
                  <a:pt x="9411" y="6072"/>
                </a:lnTo>
                <a:cubicBezTo>
                  <a:pt x="9414" y="6075"/>
                  <a:pt x="9419" y="6077"/>
                  <a:pt x="9422" y="6077"/>
                </a:cubicBezTo>
                <a:cubicBezTo>
                  <a:pt x="9436" y="6077"/>
                  <a:pt x="9448" y="6060"/>
                  <a:pt x="9435" y="6048"/>
                </a:cubicBezTo>
                <a:lnTo>
                  <a:pt x="9420" y="6032"/>
                </a:lnTo>
                <a:cubicBezTo>
                  <a:pt x="9417" y="6028"/>
                  <a:pt x="9412" y="6026"/>
                  <a:pt x="9408" y="6026"/>
                </a:cubicBezTo>
                <a:close/>
                <a:moveTo>
                  <a:pt x="8956" y="6053"/>
                </a:moveTo>
                <a:cubicBezTo>
                  <a:pt x="8910" y="6053"/>
                  <a:pt x="8910" y="6123"/>
                  <a:pt x="8956" y="6123"/>
                </a:cubicBezTo>
                <a:cubicBezTo>
                  <a:pt x="8957" y="6123"/>
                  <a:pt x="8957" y="6123"/>
                  <a:pt x="8957" y="6123"/>
                </a:cubicBezTo>
                <a:cubicBezTo>
                  <a:pt x="9002" y="6123"/>
                  <a:pt x="9003" y="6053"/>
                  <a:pt x="8956" y="6053"/>
                </a:cubicBezTo>
                <a:close/>
                <a:moveTo>
                  <a:pt x="20149" y="6039"/>
                </a:moveTo>
                <a:cubicBezTo>
                  <a:pt x="20131" y="6039"/>
                  <a:pt x="20113" y="6051"/>
                  <a:pt x="20113" y="6074"/>
                </a:cubicBezTo>
                <a:lnTo>
                  <a:pt x="20113" y="6090"/>
                </a:lnTo>
                <a:cubicBezTo>
                  <a:pt x="20113" y="6112"/>
                  <a:pt x="20131" y="6123"/>
                  <a:pt x="20149" y="6123"/>
                </a:cubicBezTo>
                <a:cubicBezTo>
                  <a:pt x="20167" y="6123"/>
                  <a:pt x="20184" y="6112"/>
                  <a:pt x="20184" y="6090"/>
                </a:cubicBezTo>
                <a:lnTo>
                  <a:pt x="20184" y="6074"/>
                </a:lnTo>
                <a:cubicBezTo>
                  <a:pt x="20184" y="6051"/>
                  <a:pt x="20167" y="6039"/>
                  <a:pt x="20149" y="6039"/>
                </a:cubicBezTo>
                <a:close/>
                <a:moveTo>
                  <a:pt x="24774" y="6038"/>
                </a:moveTo>
                <a:cubicBezTo>
                  <a:pt x="24763" y="6038"/>
                  <a:pt x="24755" y="6043"/>
                  <a:pt x="24748" y="6051"/>
                </a:cubicBezTo>
                <a:cubicBezTo>
                  <a:pt x="24746" y="6051"/>
                  <a:pt x="24745" y="6051"/>
                  <a:pt x="24743" y="6051"/>
                </a:cubicBezTo>
                <a:cubicBezTo>
                  <a:pt x="24708" y="6051"/>
                  <a:pt x="24695" y="6109"/>
                  <a:pt x="24735" y="6122"/>
                </a:cubicBezTo>
                <a:cubicBezTo>
                  <a:pt x="24741" y="6124"/>
                  <a:pt x="24747" y="6125"/>
                  <a:pt x="24753" y="6125"/>
                </a:cubicBezTo>
                <a:cubicBezTo>
                  <a:pt x="24779" y="6125"/>
                  <a:pt x="24801" y="6108"/>
                  <a:pt x="24809" y="6084"/>
                </a:cubicBezTo>
                <a:cubicBezTo>
                  <a:pt x="24817" y="6065"/>
                  <a:pt x="24801" y="6044"/>
                  <a:pt x="24784" y="6039"/>
                </a:cubicBezTo>
                <a:cubicBezTo>
                  <a:pt x="24781" y="6038"/>
                  <a:pt x="24777" y="6038"/>
                  <a:pt x="24774" y="6038"/>
                </a:cubicBezTo>
                <a:close/>
                <a:moveTo>
                  <a:pt x="10220" y="5996"/>
                </a:moveTo>
                <a:cubicBezTo>
                  <a:pt x="10193" y="5996"/>
                  <a:pt x="10168" y="6031"/>
                  <a:pt x="10193" y="6056"/>
                </a:cubicBezTo>
                <a:cubicBezTo>
                  <a:pt x="10213" y="6076"/>
                  <a:pt x="10233" y="6097"/>
                  <a:pt x="10254" y="6117"/>
                </a:cubicBezTo>
                <a:cubicBezTo>
                  <a:pt x="10261" y="6124"/>
                  <a:pt x="10270" y="6127"/>
                  <a:pt x="10278" y="6127"/>
                </a:cubicBezTo>
                <a:cubicBezTo>
                  <a:pt x="10305" y="6127"/>
                  <a:pt x="10329" y="6091"/>
                  <a:pt x="10303" y="6067"/>
                </a:cubicBezTo>
                <a:cubicBezTo>
                  <a:pt x="10285" y="6048"/>
                  <a:pt x="10265" y="6027"/>
                  <a:pt x="10244" y="6007"/>
                </a:cubicBezTo>
                <a:cubicBezTo>
                  <a:pt x="10236" y="5999"/>
                  <a:pt x="10228" y="5996"/>
                  <a:pt x="10220" y="5996"/>
                </a:cubicBezTo>
                <a:close/>
                <a:moveTo>
                  <a:pt x="17892" y="6024"/>
                </a:moveTo>
                <a:cubicBezTo>
                  <a:pt x="17887" y="6024"/>
                  <a:pt x="17882" y="6025"/>
                  <a:pt x="17878" y="6027"/>
                </a:cubicBezTo>
                <a:cubicBezTo>
                  <a:pt x="17862" y="6032"/>
                  <a:pt x="17848" y="6037"/>
                  <a:pt x="17834" y="6043"/>
                </a:cubicBezTo>
                <a:cubicBezTo>
                  <a:pt x="17806" y="6051"/>
                  <a:pt x="17788" y="6079"/>
                  <a:pt x="17797" y="6107"/>
                </a:cubicBezTo>
                <a:cubicBezTo>
                  <a:pt x="17803" y="6129"/>
                  <a:pt x="17825" y="6147"/>
                  <a:pt x="17848" y="6147"/>
                </a:cubicBezTo>
                <a:cubicBezTo>
                  <a:pt x="17852" y="6147"/>
                  <a:pt x="17857" y="6146"/>
                  <a:pt x="17862" y="6144"/>
                </a:cubicBezTo>
                <a:cubicBezTo>
                  <a:pt x="17878" y="6139"/>
                  <a:pt x="17892" y="6134"/>
                  <a:pt x="17907" y="6128"/>
                </a:cubicBezTo>
                <a:cubicBezTo>
                  <a:pt x="17934" y="6119"/>
                  <a:pt x="17951" y="6092"/>
                  <a:pt x="17944" y="6063"/>
                </a:cubicBezTo>
                <a:cubicBezTo>
                  <a:pt x="17937" y="6042"/>
                  <a:pt x="17915" y="6024"/>
                  <a:pt x="17892" y="6024"/>
                </a:cubicBezTo>
                <a:close/>
                <a:moveTo>
                  <a:pt x="12458" y="6077"/>
                </a:moveTo>
                <a:cubicBezTo>
                  <a:pt x="12412" y="6077"/>
                  <a:pt x="12412" y="6148"/>
                  <a:pt x="12458" y="6148"/>
                </a:cubicBezTo>
                <a:cubicBezTo>
                  <a:pt x="12503" y="6148"/>
                  <a:pt x="12503" y="6077"/>
                  <a:pt x="12458" y="6077"/>
                </a:cubicBezTo>
                <a:close/>
                <a:moveTo>
                  <a:pt x="22634" y="6085"/>
                </a:moveTo>
                <a:cubicBezTo>
                  <a:pt x="22624" y="6085"/>
                  <a:pt x="22614" y="6093"/>
                  <a:pt x="22618" y="6106"/>
                </a:cubicBezTo>
                <a:cubicBezTo>
                  <a:pt x="22622" y="6118"/>
                  <a:pt x="22625" y="6128"/>
                  <a:pt x="22627" y="6139"/>
                </a:cubicBezTo>
                <a:cubicBezTo>
                  <a:pt x="22630" y="6148"/>
                  <a:pt x="22637" y="6152"/>
                  <a:pt x="22645" y="6152"/>
                </a:cubicBezTo>
                <a:cubicBezTo>
                  <a:pt x="22655" y="6152"/>
                  <a:pt x="22666" y="6144"/>
                  <a:pt x="22662" y="6132"/>
                </a:cubicBezTo>
                <a:cubicBezTo>
                  <a:pt x="22658" y="6119"/>
                  <a:pt x="22655" y="6110"/>
                  <a:pt x="22652" y="6098"/>
                </a:cubicBezTo>
                <a:cubicBezTo>
                  <a:pt x="22650" y="6089"/>
                  <a:pt x="22642" y="6085"/>
                  <a:pt x="22634" y="6085"/>
                </a:cubicBezTo>
                <a:close/>
                <a:moveTo>
                  <a:pt x="22251" y="6143"/>
                </a:moveTo>
                <a:cubicBezTo>
                  <a:pt x="22229" y="6143"/>
                  <a:pt x="22229" y="6179"/>
                  <a:pt x="22251" y="6179"/>
                </a:cubicBezTo>
                <a:lnTo>
                  <a:pt x="22274" y="6179"/>
                </a:lnTo>
                <a:cubicBezTo>
                  <a:pt x="22295" y="6179"/>
                  <a:pt x="22295" y="6143"/>
                  <a:pt x="22274" y="6143"/>
                </a:cubicBezTo>
                <a:cubicBezTo>
                  <a:pt x="22270" y="6144"/>
                  <a:pt x="22266" y="6144"/>
                  <a:pt x="22262" y="6144"/>
                </a:cubicBezTo>
                <a:cubicBezTo>
                  <a:pt x="22259" y="6144"/>
                  <a:pt x="22255" y="6144"/>
                  <a:pt x="22251" y="6143"/>
                </a:cubicBezTo>
                <a:close/>
                <a:moveTo>
                  <a:pt x="7169" y="6075"/>
                </a:moveTo>
                <a:cubicBezTo>
                  <a:pt x="7101" y="6075"/>
                  <a:pt x="7100" y="6182"/>
                  <a:pt x="7169" y="6182"/>
                </a:cubicBezTo>
                <a:cubicBezTo>
                  <a:pt x="7237" y="6182"/>
                  <a:pt x="7238" y="6075"/>
                  <a:pt x="7169" y="6075"/>
                </a:cubicBezTo>
                <a:close/>
                <a:moveTo>
                  <a:pt x="5862" y="6089"/>
                </a:moveTo>
                <a:cubicBezTo>
                  <a:pt x="5856" y="6089"/>
                  <a:pt x="5850" y="6091"/>
                  <a:pt x="5844" y="6095"/>
                </a:cubicBezTo>
                <a:cubicBezTo>
                  <a:pt x="5828" y="6105"/>
                  <a:pt x="5813" y="6114"/>
                  <a:pt x="5799" y="6124"/>
                </a:cubicBezTo>
                <a:cubicBezTo>
                  <a:pt x="5766" y="6145"/>
                  <a:pt x="5787" y="6192"/>
                  <a:pt x="5816" y="6192"/>
                </a:cubicBezTo>
                <a:cubicBezTo>
                  <a:pt x="5822" y="6192"/>
                  <a:pt x="5828" y="6190"/>
                  <a:pt x="5834" y="6186"/>
                </a:cubicBezTo>
                <a:cubicBezTo>
                  <a:pt x="5850" y="6176"/>
                  <a:pt x="5865" y="6166"/>
                  <a:pt x="5879" y="6156"/>
                </a:cubicBezTo>
                <a:cubicBezTo>
                  <a:pt x="5911" y="6136"/>
                  <a:pt x="5891" y="6089"/>
                  <a:pt x="5862" y="6089"/>
                </a:cubicBezTo>
                <a:close/>
                <a:moveTo>
                  <a:pt x="23813" y="6111"/>
                </a:moveTo>
                <a:cubicBezTo>
                  <a:pt x="23795" y="6111"/>
                  <a:pt x="23778" y="6123"/>
                  <a:pt x="23778" y="6145"/>
                </a:cubicBezTo>
                <a:lnTo>
                  <a:pt x="23778" y="6161"/>
                </a:lnTo>
                <a:cubicBezTo>
                  <a:pt x="23778" y="6184"/>
                  <a:pt x="23795" y="6195"/>
                  <a:pt x="23813" y="6195"/>
                </a:cubicBezTo>
                <a:cubicBezTo>
                  <a:pt x="23830" y="6195"/>
                  <a:pt x="23848" y="6184"/>
                  <a:pt x="23848" y="6161"/>
                </a:cubicBezTo>
                <a:lnTo>
                  <a:pt x="23848" y="6145"/>
                </a:lnTo>
                <a:cubicBezTo>
                  <a:pt x="23848" y="6123"/>
                  <a:pt x="23830" y="6111"/>
                  <a:pt x="23813" y="6111"/>
                </a:cubicBezTo>
                <a:close/>
                <a:moveTo>
                  <a:pt x="9799" y="6149"/>
                </a:moveTo>
                <a:cubicBezTo>
                  <a:pt x="9785" y="6149"/>
                  <a:pt x="9773" y="6167"/>
                  <a:pt x="9785" y="6179"/>
                </a:cubicBezTo>
                <a:lnTo>
                  <a:pt x="9801" y="6194"/>
                </a:lnTo>
                <a:cubicBezTo>
                  <a:pt x="9804" y="6198"/>
                  <a:pt x="9808" y="6199"/>
                  <a:pt x="9812" y="6199"/>
                </a:cubicBezTo>
                <a:cubicBezTo>
                  <a:pt x="9825" y="6199"/>
                  <a:pt x="9838" y="6182"/>
                  <a:pt x="9826" y="6169"/>
                </a:cubicBezTo>
                <a:lnTo>
                  <a:pt x="9810" y="6154"/>
                </a:lnTo>
                <a:cubicBezTo>
                  <a:pt x="9806" y="6150"/>
                  <a:pt x="9802" y="6149"/>
                  <a:pt x="9799" y="6149"/>
                </a:cubicBezTo>
                <a:close/>
                <a:moveTo>
                  <a:pt x="5290" y="6055"/>
                </a:moveTo>
                <a:cubicBezTo>
                  <a:pt x="5286" y="6055"/>
                  <a:pt x="5281" y="6055"/>
                  <a:pt x="5277" y="6056"/>
                </a:cubicBezTo>
                <a:cubicBezTo>
                  <a:pt x="5251" y="6065"/>
                  <a:pt x="5231" y="6094"/>
                  <a:pt x="5240" y="6122"/>
                </a:cubicBezTo>
                <a:cubicBezTo>
                  <a:pt x="5246" y="6138"/>
                  <a:pt x="5251" y="6153"/>
                  <a:pt x="5254" y="6166"/>
                </a:cubicBezTo>
                <a:cubicBezTo>
                  <a:pt x="5262" y="6189"/>
                  <a:pt x="5282" y="6205"/>
                  <a:pt x="5305" y="6205"/>
                </a:cubicBezTo>
                <a:cubicBezTo>
                  <a:pt x="5310" y="6205"/>
                  <a:pt x="5315" y="6204"/>
                  <a:pt x="5320" y="6203"/>
                </a:cubicBezTo>
                <a:cubicBezTo>
                  <a:pt x="5346" y="6195"/>
                  <a:pt x="5366" y="6165"/>
                  <a:pt x="5357" y="6138"/>
                </a:cubicBezTo>
                <a:cubicBezTo>
                  <a:pt x="5351" y="6122"/>
                  <a:pt x="5346" y="6107"/>
                  <a:pt x="5342" y="6093"/>
                </a:cubicBezTo>
                <a:cubicBezTo>
                  <a:pt x="5334" y="6071"/>
                  <a:pt x="5313" y="6055"/>
                  <a:pt x="5290" y="6055"/>
                </a:cubicBezTo>
                <a:close/>
                <a:moveTo>
                  <a:pt x="16592" y="6074"/>
                </a:moveTo>
                <a:cubicBezTo>
                  <a:pt x="16571" y="6074"/>
                  <a:pt x="16549" y="6092"/>
                  <a:pt x="16554" y="6118"/>
                </a:cubicBezTo>
                <a:cubicBezTo>
                  <a:pt x="16560" y="6143"/>
                  <a:pt x="16565" y="6168"/>
                  <a:pt x="16568" y="6192"/>
                </a:cubicBezTo>
                <a:cubicBezTo>
                  <a:pt x="16571" y="6210"/>
                  <a:pt x="16584" y="6218"/>
                  <a:pt x="16598" y="6218"/>
                </a:cubicBezTo>
                <a:cubicBezTo>
                  <a:pt x="16619" y="6218"/>
                  <a:pt x="16641" y="6201"/>
                  <a:pt x="16636" y="6175"/>
                </a:cubicBezTo>
                <a:cubicBezTo>
                  <a:pt x="16631" y="6149"/>
                  <a:pt x="16626" y="6124"/>
                  <a:pt x="16622" y="6100"/>
                </a:cubicBezTo>
                <a:cubicBezTo>
                  <a:pt x="16619" y="6082"/>
                  <a:pt x="16605" y="6074"/>
                  <a:pt x="16592" y="6074"/>
                </a:cubicBezTo>
                <a:close/>
                <a:moveTo>
                  <a:pt x="1777" y="6152"/>
                </a:moveTo>
                <a:cubicBezTo>
                  <a:pt x="1774" y="6152"/>
                  <a:pt x="1771" y="6152"/>
                  <a:pt x="1769" y="6153"/>
                </a:cubicBezTo>
                <a:cubicBezTo>
                  <a:pt x="1743" y="6158"/>
                  <a:pt x="1718" y="6164"/>
                  <a:pt x="1694" y="6169"/>
                </a:cubicBezTo>
                <a:cubicBezTo>
                  <a:pt x="1652" y="6179"/>
                  <a:pt x="1666" y="6238"/>
                  <a:pt x="1703" y="6238"/>
                </a:cubicBezTo>
                <a:cubicBezTo>
                  <a:pt x="1706" y="6238"/>
                  <a:pt x="1709" y="6238"/>
                  <a:pt x="1712" y="6237"/>
                </a:cubicBezTo>
                <a:cubicBezTo>
                  <a:pt x="1737" y="6232"/>
                  <a:pt x="1762" y="6226"/>
                  <a:pt x="1786" y="6221"/>
                </a:cubicBezTo>
                <a:cubicBezTo>
                  <a:pt x="1830" y="6212"/>
                  <a:pt x="1815" y="6152"/>
                  <a:pt x="1777" y="6152"/>
                </a:cubicBezTo>
                <a:close/>
                <a:moveTo>
                  <a:pt x="4092" y="6196"/>
                </a:moveTo>
                <a:cubicBezTo>
                  <a:pt x="4088" y="6196"/>
                  <a:pt x="4084" y="6197"/>
                  <a:pt x="4081" y="6201"/>
                </a:cubicBezTo>
                <a:lnTo>
                  <a:pt x="4065" y="6216"/>
                </a:lnTo>
                <a:cubicBezTo>
                  <a:pt x="4052" y="6229"/>
                  <a:pt x="4064" y="6247"/>
                  <a:pt x="4078" y="6247"/>
                </a:cubicBezTo>
                <a:cubicBezTo>
                  <a:pt x="4082" y="6247"/>
                  <a:pt x="4086" y="6245"/>
                  <a:pt x="4090" y="6242"/>
                </a:cubicBezTo>
                <a:lnTo>
                  <a:pt x="4106" y="6226"/>
                </a:lnTo>
                <a:cubicBezTo>
                  <a:pt x="4119" y="6214"/>
                  <a:pt x="4106" y="6196"/>
                  <a:pt x="4092" y="6196"/>
                </a:cubicBezTo>
                <a:close/>
                <a:moveTo>
                  <a:pt x="6606" y="6176"/>
                </a:moveTo>
                <a:cubicBezTo>
                  <a:pt x="6589" y="6176"/>
                  <a:pt x="6571" y="6187"/>
                  <a:pt x="6571" y="6210"/>
                </a:cubicBezTo>
                <a:lnTo>
                  <a:pt x="6571" y="6239"/>
                </a:lnTo>
                <a:cubicBezTo>
                  <a:pt x="6571" y="6263"/>
                  <a:pt x="6588" y="6274"/>
                  <a:pt x="6606" y="6274"/>
                </a:cubicBezTo>
                <a:cubicBezTo>
                  <a:pt x="6623" y="6274"/>
                  <a:pt x="6641" y="6263"/>
                  <a:pt x="6641" y="6239"/>
                </a:cubicBezTo>
                <a:lnTo>
                  <a:pt x="6641" y="6210"/>
                </a:lnTo>
                <a:cubicBezTo>
                  <a:pt x="6642" y="6187"/>
                  <a:pt x="6624" y="6176"/>
                  <a:pt x="6606" y="6176"/>
                </a:cubicBezTo>
                <a:close/>
                <a:moveTo>
                  <a:pt x="23467" y="6200"/>
                </a:moveTo>
                <a:cubicBezTo>
                  <a:pt x="23450" y="6200"/>
                  <a:pt x="23432" y="6212"/>
                  <a:pt x="23432" y="6234"/>
                </a:cubicBezTo>
                <a:lnTo>
                  <a:pt x="23432" y="6250"/>
                </a:lnTo>
                <a:cubicBezTo>
                  <a:pt x="23432" y="6273"/>
                  <a:pt x="23449" y="6285"/>
                  <a:pt x="23467" y="6285"/>
                </a:cubicBezTo>
                <a:cubicBezTo>
                  <a:pt x="23485" y="6285"/>
                  <a:pt x="23502" y="6273"/>
                  <a:pt x="23502" y="6250"/>
                </a:cubicBezTo>
                <a:lnTo>
                  <a:pt x="23502" y="6234"/>
                </a:lnTo>
                <a:cubicBezTo>
                  <a:pt x="23503" y="6212"/>
                  <a:pt x="23485" y="6200"/>
                  <a:pt x="23467" y="6200"/>
                </a:cubicBezTo>
                <a:close/>
                <a:moveTo>
                  <a:pt x="20657" y="6219"/>
                </a:moveTo>
                <a:cubicBezTo>
                  <a:pt x="20649" y="6219"/>
                  <a:pt x="20641" y="6222"/>
                  <a:pt x="20634" y="6229"/>
                </a:cubicBezTo>
                <a:lnTo>
                  <a:pt x="20619" y="6245"/>
                </a:lnTo>
                <a:cubicBezTo>
                  <a:pt x="20593" y="6269"/>
                  <a:pt x="20617" y="6305"/>
                  <a:pt x="20645" y="6305"/>
                </a:cubicBezTo>
                <a:cubicBezTo>
                  <a:pt x="20653" y="6305"/>
                  <a:pt x="20661" y="6302"/>
                  <a:pt x="20668" y="6295"/>
                </a:cubicBezTo>
                <a:lnTo>
                  <a:pt x="20684" y="6279"/>
                </a:lnTo>
                <a:cubicBezTo>
                  <a:pt x="20709" y="6254"/>
                  <a:pt x="20685" y="6219"/>
                  <a:pt x="20657" y="6219"/>
                </a:cubicBezTo>
                <a:close/>
                <a:moveTo>
                  <a:pt x="12109" y="6243"/>
                </a:moveTo>
                <a:cubicBezTo>
                  <a:pt x="12065" y="6243"/>
                  <a:pt x="12066" y="6312"/>
                  <a:pt x="12110" y="6313"/>
                </a:cubicBezTo>
                <a:cubicBezTo>
                  <a:pt x="12157" y="6313"/>
                  <a:pt x="12157" y="6243"/>
                  <a:pt x="12110" y="6243"/>
                </a:cubicBezTo>
                <a:cubicBezTo>
                  <a:pt x="12110" y="6243"/>
                  <a:pt x="12110" y="6243"/>
                  <a:pt x="12109" y="6243"/>
                </a:cubicBezTo>
                <a:close/>
                <a:moveTo>
                  <a:pt x="4993" y="6208"/>
                </a:moveTo>
                <a:cubicBezTo>
                  <a:pt x="4924" y="6208"/>
                  <a:pt x="4924" y="6315"/>
                  <a:pt x="4994" y="6316"/>
                </a:cubicBezTo>
                <a:lnTo>
                  <a:pt x="5010" y="6316"/>
                </a:lnTo>
                <a:cubicBezTo>
                  <a:pt x="5079" y="6316"/>
                  <a:pt x="5079" y="6208"/>
                  <a:pt x="5010" y="6208"/>
                </a:cubicBezTo>
                <a:lnTo>
                  <a:pt x="4994" y="6208"/>
                </a:lnTo>
                <a:cubicBezTo>
                  <a:pt x="4994" y="6208"/>
                  <a:pt x="4993" y="6208"/>
                  <a:pt x="4993" y="6208"/>
                </a:cubicBezTo>
                <a:close/>
                <a:moveTo>
                  <a:pt x="22917" y="6194"/>
                </a:moveTo>
                <a:cubicBezTo>
                  <a:pt x="22900" y="6194"/>
                  <a:pt x="22883" y="6202"/>
                  <a:pt x="22873" y="6221"/>
                </a:cubicBezTo>
                <a:cubicBezTo>
                  <a:pt x="22861" y="6243"/>
                  <a:pt x="22866" y="6281"/>
                  <a:pt x="22893" y="6292"/>
                </a:cubicBezTo>
                <a:cubicBezTo>
                  <a:pt x="22919" y="6302"/>
                  <a:pt x="22942" y="6315"/>
                  <a:pt x="22967" y="6325"/>
                </a:cubicBezTo>
                <a:cubicBezTo>
                  <a:pt x="22976" y="6329"/>
                  <a:pt x="22985" y="6331"/>
                  <a:pt x="22994" y="6331"/>
                </a:cubicBezTo>
                <a:cubicBezTo>
                  <a:pt x="23012" y="6331"/>
                  <a:pt x="23029" y="6323"/>
                  <a:pt x="23039" y="6305"/>
                </a:cubicBezTo>
                <a:cubicBezTo>
                  <a:pt x="23051" y="6283"/>
                  <a:pt x="23046" y="6245"/>
                  <a:pt x="23019" y="6233"/>
                </a:cubicBezTo>
                <a:cubicBezTo>
                  <a:pt x="22994" y="6223"/>
                  <a:pt x="22971" y="6211"/>
                  <a:pt x="22946" y="6201"/>
                </a:cubicBezTo>
                <a:cubicBezTo>
                  <a:pt x="22937" y="6197"/>
                  <a:pt x="22927" y="6194"/>
                  <a:pt x="22917" y="6194"/>
                </a:cubicBezTo>
                <a:close/>
                <a:moveTo>
                  <a:pt x="19377" y="6244"/>
                </a:moveTo>
                <a:cubicBezTo>
                  <a:pt x="19366" y="6244"/>
                  <a:pt x="19356" y="6250"/>
                  <a:pt x="19349" y="6263"/>
                </a:cubicBezTo>
                <a:cubicBezTo>
                  <a:pt x="19344" y="6273"/>
                  <a:pt x="19339" y="6281"/>
                  <a:pt x="19334" y="6292"/>
                </a:cubicBezTo>
                <a:cubicBezTo>
                  <a:pt x="19319" y="6320"/>
                  <a:pt x="19344" y="6346"/>
                  <a:pt x="19368" y="6346"/>
                </a:cubicBezTo>
                <a:cubicBezTo>
                  <a:pt x="19378" y="6346"/>
                  <a:pt x="19389" y="6341"/>
                  <a:pt x="19395" y="6327"/>
                </a:cubicBezTo>
                <a:cubicBezTo>
                  <a:pt x="19401" y="6317"/>
                  <a:pt x="19406" y="6308"/>
                  <a:pt x="19411" y="6297"/>
                </a:cubicBezTo>
                <a:cubicBezTo>
                  <a:pt x="19425" y="6270"/>
                  <a:pt x="19401" y="6244"/>
                  <a:pt x="19377" y="6244"/>
                </a:cubicBezTo>
                <a:close/>
                <a:moveTo>
                  <a:pt x="1072" y="6323"/>
                </a:moveTo>
                <a:cubicBezTo>
                  <a:pt x="1050" y="6323"/>
                  <a:pt x="1050" y="6359"/>
                  <a:pt x="1072" y="6359"/>
                </a:cubicBezTo>
                <a:lnTo>
                  <a:pt x="1116" y="6359"/>
                </a:lnTo>
                <a:cubicBezTo>
                  <a:pt x="1140" y="6359"/>
                  <a:pt x="1140" y="6323"/>
                  <a:pt x="1116" y="6323"/>
                </a:cubicBezTo>
                <a:close/>
                <a:moveTo>
                  <a:pt x="11856" y="6317"/>
                </a:moveTo>
                <a:cubicBezTo>
                  <a:pt x="11810" y="6317"/>
                  <a:pt x="11810" y="6388"/>
                  <a:pt x="11856" y="6388"/>
                </a:cubicBezTo>
                <a:lnTo>
                  <a:pt x="11871" y="6388"/>
                </a:lnTo>
                <a:cubicBezTo>
                  <a:pt x="11916" y="6388"/>
                  <a:pt x="11917" y="6317"/>
                  <a:pt x="11871" y="6317"/>
                </a:cubicBezTo>
                <a:close/>
                <a:moveTo>
                  <a:pt x="11267" y="6343"/>
                </a:moveTo>
                <a:cubicBezTo>
                  <a:pt x="11261" y="6343"/>
                  <a:pt x="11256" y="6345"/>
                  <a:pt x="11250" y="6347"/>
                </a:cubicBezTo>
                <a:cubicBezTo>
                  <a:pt x="11240" y="6353"/>
                  <a:pt x="11231" y="6358"/>
                  <a:pt x="11220" y="6363"/>
                </a:cubicBezTo>
                <a:cubicBezTo>
                  <a:pt x="11186" y="6381"/>
                  <a:pt x="11206" y="6429"/>
                  <a:pt x="11239" y="6429"/>
                </a:cubicBezTo>
                <a:cubicBezTo>
                  <a:pt x="11244" y="6429"/>
                  <a:pt x="11250" y="6428"/>
                  <a:pt x="11256" y="6425"/>
                </a:cubicBezTo>
                <a:cubicBezTo>
                  <a:pt x="11266" y="6420"/>
                  <a:pt x="11276" y="6414"/>
                  <a:pt x="11286" y="6409"/>
                </a:cubicBezTo>
                <a:cubicBezTo>
                  <a:pt x="11322" y="6392"/>
                  <a:pt x="11300" y="6343"/>
                  <a:pt x="11267" y="6343"/>
                </a:cubicBezTo>
                <a:close/>
                <a:moveTo>
                  <a:pt x="16391" y="6342"/>
                </a:moveTo>
                <a:cubicBezTo>
                  <a:pt x="16368" y="6342"/>
                  <a:pt x="16343" y="6368"/>
                  <a:pt x="16357" y="6396"/>
                </a:cubicBezTo>
                <a:cubicBezTo>
                  <a:pt x="16363" y="6406"/>
                  <a:pt x="16368" y="6415"/>
                  <a:pt x="16373" y="6426"/>
                </a:cubicBezTo>
                <a:cubicBezTo>
                  <a:pt x="16380" y="6439"/>
                  <a:pt x="16391" y="6445"/>
                  <a:pt x="16402" y="6445"/>
                </a:cubicBezTo>
                <a:cubicBezTo>
                  <a:pt x="16425" y="6445"/>
                  <a:pt x="16449" y="6419"/>
                  <a:pt x="16435" y="6390"/>
                </a:cubicBezTo>
                <a:cubicBezTo>
                  <a:pt x="16430" y="6380"/>
                  <a:pt x="16424" y="6370"/>
                  <a:pt x="16419" y="6360"/>
                </a:cubicBezTo>
                <a:cubicBezTo>
                  <a:pt x="16413" y="6347"/>
                  <a:pt x="16402" y="6342"/>
                  <a:pt x="16391" y="6342"/>
                </a:cubicBezTo>
                <a:close/>
                <a:moveTo>
                  <a:pt x="6524" y="6381"/>
                </a:moveTo>
                <a:cubicBezTo>
                  <a:pt x="6478" y="6381"/>
                  <a:pt x="6478" y="6452"/>
                  <a:pt x="6524" y="6452"/>
                </a:cubicBezTo>
                <a:cubicBezTo>
                  <a:pt x="6524" y="6452"/>
                  <a:pt x="6524" y="6452"/>
                  <a:pt x="6525" y="6452"/>
                </a:cubicBezTo>
                <a:cubicBezTo>
                  <a:pt x="6569" y="6452"/>
                  <a:pt x="6568" y="6383"/>
                  <a:pt x="6524" y="6381"/>
                </a:cubicBezTo>
                <a:close/>
                <a:moveTo>
                  <a:pt x="23976" y="6380"/>
                </a:moveTo>
                <a:cubicBezTo>
                  <a:pt x="23968" y="6380"/>
                  <a:pt x="23960" y="6383"/>
                  <a:pt x="23953" y="6390"/>
                </a:cubicBezTo>
                <a:lnTo>
                  <a:pt x="23937" y="6406"/>
                </a:lnTo>
                <a:cubicBezTo>
                  <a:pt x="23912" y="6431"/>
                  <a:pt x="23937" y="6467"/>
                  <a:pt x="23964" y="6467"/>
                </a:cubicBezTo>
                <a:cubicBezTo>
                  <a:pt x="23972" y="6467"/>
                  <a:pt x="23980" y="6464"/>
                  <a:pt x="23987" y="6456"/>
                </a:cubicBezTo>
                <a:lnTo>
                  <a:pt x="24003" y="6441"/>
                </a:lnTo>
                <a:cubicBezTo>
                  <a:pt x="24028" y="6416"/>
                  <a:pt x="24003" y="6380"/>
                  <a:pt x="23976" y="6380"/>
                </a:cubicBezTo>
                <a:close/>
                <a:moveTo>
                  <a:pt x="15973" y="6391"/>
                </a:moveTo>
                <a:cubicBezTo>
                  <a:pt x="15960" y="6391"/>
                  <a:pt x="15947" y="6409"/>
                  <a:pt x="15959" y="6421"/>
                </a:cubicBezTo>
                <a:lnTo>
                  <a:pt x="16004" y="6465"/>
                </a:lnTo>
                <a:cubicBezTo>
                  <a:pt x="16008" y="6468"/>
                  <a:pt x="16011" y="6470"/>
                  <a:pt x="16015" y="6470"/>
                </a:cubicBezTo>
                <a:cubicBezTo>
                  <a:pt x="16028" y="6470"/>
                  <a:pt x="16041" y="6453"/>
                  <a:pt x="16028" y="6441"/>
                </a:cubicBezTo>
                <a:lnTo>
                  <a:pt x="15984" y="6396"/>
                </a:lnTo>
                <a:cubicBezTo>
                  <a:pt x="15981" y="6392"/>
                  <a:pt x="15977" y="6391"/>
                  <a:pt x="15973" y="6391"/>
                </a:cubicBezTo>
                <a:close/>
                <a:moveTo>
                  <a:pt x="3100" y="6448"/>
                </a:moveTo>
                <a:cubicBezTo>
                  <a:pt x="3096" y="6448"/>
                  <a:pt x="3092" y="6450"/>
                  <a:pt x="3089" y="6453"/>
                </a:cubicBezTo>
                <a:lnTo>
                  <a:pt x="3073" y="6469"/>
                </a:lnTo>
                <a:cubicBezTo>
                  <a:pt x="3060" y="6481"/>
                  <a:pt x="3073" y="6499"/>
                  <a:pt x="3087" y="6499"/>
                </a:cubicBezTo>
                <a:cubicBezTo>
                  <a:pt x="3090" y="6499"/>
                  <a:pt x="3095" y="6498"/>
                  <a:pt x="3098" y="6494"/>
                </a:cubicBezTo>
                <a:lnTo>
                  <a:pt x="3114" y="6478"/>
                </a:lnTo>
                <a:cubicBezTo>
                  <a:pt x="3126" y="6466"/>
                  <a:pt x="3113" y="6448"/>
                  <a:pt x="3100" y="6448"/>
                </a:cubicBezTo>
                <a:close/>
                <a:moveTo>
                  <a:pt x="14757" y="6456"/>
                </a:moveTo>
                <a:cubicBezTo>
                  <a:pt x="14740" y="6456"/>
                  <a:pt x="14722" y="6467"/>
                  <a:pt x="14722" y="6490"/>
                </a:cubicBezTo>
                <a:lnTo>
                  <a:pt x="14722" y="6506"/>
                </a:lnTo>
                <a:cubicBezTo>
                  <a:pt x="14722" y="6529"/>
                  <a:pt x="14740" y="6540"/>
                  <a:pt x="14757" y="6540"/>
                </a:cubicBezTo>
                <a:cubicBezTo>
                  <a:pt x="14775" y="6540"/>
                  <a:pt x="14792" y="6529"/>
                  <a:pt x="14792" y="6506"/>
                </a:cubicBezTo>
                <a:lnTo>
                  <a:pt x="14792" y="6490"/>
                </a:lnTo>
                <a:cubicBezTo>
                  <a:pt x="14793" y="6468"/>
                  <a:pt x="14775" y="6456"/>
                  <a:pt x="14757" y="6456"/>
                </a:cubicBezTo>
                <a:close/>
                <a:moveTo>
                  <a:pt x="6791" y="6484"/>
                </a:moveTo>
                <a:cubicBezTo>
                  <a:pt x="6746" y="6484"/>
                  <a:pt x="6746" y="6554"/>
                  <a:pt x="6792" y="6554"/>
                </a:cubicBezTo>
                <a:cubicBezTo>
                  <a:pt x="6838" y="6554"/>
                  <a:pt x="6838" y="6484"/>
                  <a:pt x="6792" y="6484"/>
                </a:cubicBezTo>
                <a:cubicBezTo>
                  <a:pt x="6792" y="6484"/>
                  <a:pt x="6791" y="6484"/>
                  <a:pt x="6791" y="6484"/>
                </a:cubicBezTo>
                <a:close/>
                <a:moveTo>
                  <a:pt x="5924" y="6499"/>
                </a:moveTo>
                <a:cubicBezTo>
                  <a:pt x="5879" y="6499"/>
                  <a:pt x="5879" y="6569"/>
                  <a:pt x="5924" y="6569"/>
                </a:cubicBezTo>
                <a:lnTo>
                  <a:pt x="5940" y="6569"/>
                </a:lnTo>
                <a:cubicBezTo>
                  <a:pt x="5986" y="6569"/>
                  <a:pt x="5986" y="6499"/>
                  <a:pt x="5940" y="6499"/>
                </a:cubicBezTo>
                <a:close/>
                <a:moveTo>
                  <a:pt x="6539" y="6455"/>
                </a:moveTo>
                <a:cubicBezTo>
                  <a:pt x="6516" y="6455"/>
                  <a:pt x="6493" y="6472"/>
                  <a:pt x="6488" y="6494"/>
                </a:cubicBezTo>
                <a:cubicBezTo>
                  <a:pt x="6480" y="6524"/>
                  <a:pt x="6499" y="6552"/>
                  <a:pt x="6525" y="6559"/>
                </a:cubicBezTo>
                <a:cubicBezTo>
                  <a:pt x="6540" y="6564"/>
                  <a:pt x="6554" y="6569"/>
                  <a:pt x="6569" y="6574"/>
                </a:cubicBezTo>
                <a:cubicBezTo>
                  <a:pt x="6574" y="6575"/>
                  <a:pt x="6579" y="6576"/>
                  <a:pt x="6583" y="6576"/>
                </a:cubicBezTo>
                <a:cubicBezTo>
                  <a:pt x="6607" y="6576"/>
                  <a:pt x="6629" y="6559"/>
                  <a:pt x="6635" y="6537"/>
                </a:cubicBezTo>
                <a:cubicBezTo>
                  <a:pt x="6642" y="6509"/>
                  <a:pt x="6625" y="6479"/>
                  <a:pt x="6598" y="6472"/>
                </a:cubicBezTo>
                <a:cubicBezTo>
                  <a:pt x="6582" y="6467"/>
                  <a:pt x="6568" y="6462"/>
                  <a:pt x="6553" y="6457"/>
                </a:cubicBezTo>
                <a:cubicBezTo>
                  <a:pt x="6548" y="6456"/>
                  <a:pt x="6543" y="6455"/>
                  <a:pt x="6539" y="6455"/>
                </a:cubicBezTo>
                <a:close/>
                <a:moveTo>
                  <a:pt x="20147" y="6504"/>
                </a:moveTo>
                <a:cubicBezTo>
                  <a:pt x="20130" y="6504"/>
                  <a:pt x="20112" y="6516"/>
                  <a:pt x="20112" y="6538"/>
                </a:cubicBezTo>
                <a:lnTo>
                  <a:pt x="20112" y="6554"/>
                </a:lnTo>
                <a:cubicBezTo>
                  <a:pt x="20111" y="6576"/>
                  <a:pt x="20129" y="6588"/>
                  <a:pt x="20147" y="6588"/>
                </a:cubicBezTo>
                <a:cubicBezTo>
                  <a:pt x="20165" y="6588"/>
                  <a:pt x="20182" y="6577"/>
                  <a:pt x="20182" y="6554"/>
                </a:cubicBezTo>
                <a:lnTo>
                  <a:pt x="20182" y="6538"/>
                </a:lnTo>
                <a:cubicBezTo>
                  <a:pt x="20182" y="6516"/>
                  <a:pt x="20165" y="6504"/>
                  <a:pt x="20147" y="6504"/>
                </a:cubicBezTo>
                <a:close/>
                <a:moveTo>
                  <a:pt x="19831" y="6505"/>
                </a:moveTo>
                <a:cubicBezTo>
                  <a:pt x="19826" y="6505"/>
                  <a:pt x="19820" y="6506"/>
                  <a:pt x="19815" y="6509"/>
                </a:cubicBezTo>
                <a:cubicBezTo>
                  <a:pt x="19804" y="6513"/>
                  <a:pt x="19795" y="6519"/>
                  <a:pt x="19784" y="6524"/>
                </a:cubicBezTo>
                <a:cubicBezTo>
                  <a:pt x="19750" y="6542"/>
                  <a:pt x="19770" y="6590"/>
                  <a:pt x="19803" y="6590"/>
                </a:cubicBezTo>
                <a:cubicBezTo>
                  <a:pt x="19808" y="6590"/>
                  <a:pt x="19814" y="6588"/>
                  <a:pt x="19820" y="6585"/>
                </a:cubicBezTo>
                <a:cubicBezTo>
                  <a:pt x="19830" y="6580"/>
                  <a:pt x="19840" y="6575"/>
                  <a:pt x="19850" y="6569"/>
                </a:cubicBezTo>
                <a:cubicBezTo>
                  <a:pt x="19885" y="6551"/>
                  <a:pt x="19864" y="6505"/>
                  <a:pt x="19831" y="6505"/>
                </a:cubicBezTo>
                <a:close/>
                <a:moveTo>
                  <a:pt x="20807" y="6491"/>
                </a:moveTo>
                <a:cubicBezTo>
                  <a:pt x="20790" y="6491"/>
                  <a:pt x="20772" y="6502"/>
                  <a:pt x="20772" y="6525"/>
                </a:cubicBezTo>
                <a:lnTo>
                  <a:pt x="20772" y="6556"/>
                </a:lnTo>
                <a:cubicBezTo>
                  <a:pt x="20772" y="6578"/>
                  <a:pt x="20790" y="6590"/>
                  <a:pt x="20807" y="6590"/>
                </a:cubicBezTo>
                <a:cubicBezTo>
                  <a:pt x="20825" y="6590"/>
                  <a:pt x="20842" y="6578"/>
                  <a:pt x="20842" y="6556"/>
                </a:cubicBezTo>
                <a:lnTo>
                  <a:pt x="20842" y="6525"/>
                </a:lnTo>
                <a:cubicBezTo>
                  <a:pt x="20842" y="6502"/>
                  <a:pt x="20825" y="6491"/>
                  <a:pt x="20807" y="6491"/>
                </a:cubicBezTo>
                <a:close/>
                <a:moveTo>
                  <a:pt x="3505" y="6540"/>
                </a:moveTo>
                <a:cubicBezTo>
                  <a:pt x="3492" y="6540"/>
                  <a:pt x="3480" y="6557"/>
                  <a:pt x="3492" y="6569"/>
                </a:cubicBezTo>
                <a:cubicBezTo>
                  <a:pt x="3498" y="6577"/>
                  <a:pt x="3503" y="6580"/>
                  <a:pt x="3508" y="6585"/>
                </a:cubicBezTo>
                <a:cubicBezTo>
                  <a:pt x="3511" y="6589"/>
                  <a:pt x="3515" y="6590"/>
                  <a:pt x="3519" y="6590"/>
                </a:cubicBezTo>
                <a:cubicBezTo>
                  <a:pt x="3533" y="6590"/>
                  <a:pt x="3545" y="6573"/>
                  <a:pt x="3533" y="6561"/>
                </a:cubicBezTo>
                <a:lnTo>
                  <a:pt x="3517" y="6545"/>
                </a:lnTo>
                <a:cubicBezTo>
                  <a:pt x="3513" y="6542"/>
                  <a:pt x="3509" y="6540"/>
                  <a:pt x="3505" y="6540"/>
                </a:cubicBezTo>
                <a:close/>
                <a:moveTo>
                  <a:pt x="18479" y="6512"/>
                </a:moveTo>
                <a:cubicBezTo>
                  <a:pt x="18473" y="6512"/>
                  <a:pt x="18467" y="6513"/>
                  <a:pt x="18461" y="6517"/>
                </a:cubicBezTo>
                <a:cubicBezTo>
                  <a:pt x="18445" y="6528"/>
                  <a:pt x="18431" y="6537"/>
                  <a:pt x="18416" y="6547"/>
                </a:cubicBezTo>
                <a:cubicBezTo>
                  <a:pt x="18385" y="6569"/>
                  <a:pt x="18404" y="6616"/>
                  <a:pt x="18433" y="6616"/>
                </a:cubicBezTo>
                <a:cubicBezTo>
                  <a:pt x="18439" y="6616"/>
                  <a:pt x="18445" y="6614"/>
                  <a:pt x="18452" y="6609"/>
                </a:cubicBezTo>
                <a:cubicBezTo>
                  <a:pt x="18467" y="6599"/>
                  <a:pt x="18482" y="6589"/>
                  <a:pt x="18496" y="6579"/>
                </a:cubicBezTo>
                <a:cubicBezTo>
                  <a:pt x="18528" y="6558"/>
                  <a:pt x="18508" y="6512"/>
                  <a:pt x="18479" y="6512"/>
                </a:cubicBezTo>
                <a:close/>
                <a:moveTo>
                  <a:pt x="10590" y="6551"/>
                </a:moveTo>
                <a:cubicBezTo>
                  <a:pt x="10588" y="6551"/>
                  <a:pt x="10585" y="6551"/>
                  <a:pt x="10582" y="6552"/>
                </a:cubicBezTo>
                <a:cubicBezTo>
                  <a:pt x="10558" y="6557"/>
                  <a:pt x="10533" y="6563"/>
                  <a:pt x="10508" y="6568"/>
                </a:cubicBezTo>
                <a:cubicBezTo>
                  <a:pt x="10467" y="6578"/>
                  <a:pt x="10479" y="6638"/>
                  <a:pt x="10517" y="6638"/>
                </a:cubicBezTo>
                <a:cubicBezTo>
                  <a:pt x="10520" y="6638"/>
                  <a:pt x="10523" y="6637"/>
                  <a:pt x="10527" y="6637"/>
                </a:cubicBezTo>
                <a:cubicBezTo>
                  <a:pt x="10552" y="6631"/>
                  <a:pt x="10576" y="6625"/>
                  <a:pt x="10601" y="6620"/>
                </a:cubicBezTo>
                <a:cubicBezTo>
                  <a:pt x="10644" y="6611"/>
                  <a:pt x="10629" y="6551"/>
                  <a:pt x="10590" y="6551"/>
                </a:cubicBezTo>
                <a:close/>
                <a:moveTo>
                  <a:pt x="6311" y="6553"/>
                </a:moveTo>
                <a:cubicBezTo>
                  <a:pt x="6242" y="6553"/>
                  <a:pt x="6242" y="6661"/>
                  <a:pt x="6311" y="6661"/>
                </a:cubicBezTo>
                <a:cubicBezTo>
                  <a:pt x="6380" y="6661"/>
                  <a:pt x="6380" y="6553"/>
                  <a:pt x="6311" y="6553"/>
                </a:cubicBezTo>
                <a:close/>
                <a:moveTo>
                  <a:pt x="12161" y="6612"/>
                </a:moveTo>
                <a:cubicBezTo>
                  <a:pt x="12157" y="6612"/>
                  <a:pt x="12153" y="6613"/>
                  <a:pt x="12149" y="6617"/>
                </a:cubicBezTo>
                <a:lnTo>
                  <a:pt x="12134" y="6632"/>
                </a:lnTo>
                <a:cubicBezTo>
                  <a:pt x="12121" y="6644"/>
                  <a:pt x="12132" y="6663"/>
                  <a:pt x="12146" y="6663"/>
                </a:cubicBezTo>
                <a:cubicBezTo>
                  <a:pt x="12150" y="6663"/>
                  <a:pt x="12154" y="6661"/>
                  <a:pt x="12158" y="6657"/>
                </a:cubicBezTo>
                <a:lnTo>
                  <a:pt x="12173" y="6642"/>
                </a:lnTo>
                <a:cubicBezTo>
                  <a:pt x="12187" y="6630"/>
                  <a:pt x="12174" y="6612"/>
                  <a:pt x="12161" y="6612"/>
                </a:cubicBezTo>
                <a:close/>
                <a:moveTo>
                  <a:pt x="7982" y="6547"/>
                </a:moveTo>
                <a:cubicBezTo>
                  <a:pt x="7970" y="6547"/>
                  <a:pt x="7957" y="6551"/>
                  <a:pt x="7946" y="6562"/>
                </a:cubicBezTo>
                <a:lnTo>
                  <a:pt x="7931" y="6578"/>
                </a:lnTo>
                <a:cubicBezTo>
                  <a:pt x="7893" y="6615"/>
                  <a:pt x="7928" y="6669"/>
                  <a:pt x="7970" y="6669"/>
                </a:cubicBezTo>
                <a:cubicBezTo>
                  <a:pt x="7982" y="6669"/>
                  <a:pt x="7995" y="6664"/>
                  <a:pt x="8006" y="6653"/>
                </a:cubicBezTo>
                <a:lnTo>
                  <a:pt x="8022" y="6638"/>
                </a:lnTo>
                <a:cubicBezTo>
                  <a:pt x="8059" y="6600"/>
                  <a:pt x="8023" y="6547"/>
                  <a:pt x="7982" y="6547"/>
                </a:cubicBezTo>
                <a:close/>
                <a:moveTo>
                  <a:pt x="7246" y="6608"/>
                </a:moveTo>
                <a:cubicBezTo>
                  <a:pt x="7238" y="6608"/>
                  <a:pt x="7230" y="6611"/>
                  <a:pt x="7222" y="6619"/>
                </a:cubicBezTo>
                <a:lnTo>
                  <a:pt x="7207" y="6634"/>
                </a:lnTo>
                <a:cubicBezTo>
                  <a:pt x="7182" y="6659"/>
                  <a:pt x="7205" y="6694"/>
                  <a:pt x="7233" y="6694"/>
                </a:cubicBezTo>
                <a:cubicBezTo>
                  <a:pt x="7241" y="6694"/>
                  <a:pt x="7249" y="6691"/>
                  <a:pt x="7257" y="6684"/>
                </a:cubicBezTo>
                <a:lnTo>
                  <a:pt x="7273" y="6668"/>
                </a:lnTo>
                <a:cubicBezTo>
                  <a:pt x="7298" y="6643"/>
                  <a:pt x="7273" y="6608"/>
                  <a:pt x="7246" y="6608"/>
                </a:cubicBezTo>
                <a:close/>
                <a:moveTo>
                  <a:pt x="4137" y="6566"/>
                </a:moveTo>
                <a:cubicBezTo>
                  <a:pt x="4132" y="6566"/>
                  <a:pt x="4127" y="6567"/>
                  <a:pt x="4123" y="6568"/>
                </a:cubicBezTo>
                <a:cubicBezTo>
                  <a:pt x="4098" y="6579"/>
                  <a:pt x="4073" y="6588"/>
                  <a:pt x="4048" y="6599"/>
                </a:cubicBezTo>
                <a:cubicBezTo>
                  <a:pt x="4022" y="6609"/>
                  <a:pt x="4002" y="6634"/>
                  <a:pt x="4012" y="6664"/>
                </a:cubicBezTo>
                <a:cubicBezTo>
                  <a:pt x="4017" y="6684"/>
                  <a:pt x="4038" y="6704"/>
                  <a:pt x="4061" y="6704"/>
                </a:cubicBezTo>
                <a:cubicBezTo>
                  <a:pt x="4067" y="6704"/>
                  <a:pt x="4072" y="6703"/>
                  <a:pt x="4078" y="6700"/>
                </a:cubicBezTo>
                <a:cubicBezTo>
                  <a:pt x="4102" y="6690"/>
                  <a:pt x="4127" y="6682"/>
                  <a:pt x="4152" y="6671"/>
                </a:cubicBezTo>
                <a:cubicBezTo>
                  <a:pt x="4178" y="6661"/>
                  <a:pt x="4198" y="6635"/>
                  <a:pt x="4189" y="6605"/>
                </a:cubicBezTo>
                <a:cubicBezTo>
                  <a:pt x="4182" y="6584"/>
                  <a:pt x="4159" y="6566"/>
                  <a:pt x="4137" y="6566"/>
                </a:cubicBezTo>
                <a:close/>
                <a:moveTo>
                  <a:pt x="19110" y="6651"/>
                </a:moveTo>
                <a:cubicBezTo>
                  <a:pt x="19064" y="6651"/>
                  <a:pt x="19065" y="6721"/>
                  <a:pt x="19111" y="6721"/>
                </a:cubicBezTo>
                <a:lnTo>
                  <a:pt x="19140" y="6721"/>
                </a:lnTo>
                <a:cubicBezTo>
                  <a:pt x="19186" y="6721"/>
                  <a:pt x="19186" y="6651"/>
                  <a:pt x="19140" y="6651"/>
                </a:cubicBezTo>
                <a:lnTo>
                  <a:pt x="19111" y="6651"/>
                </a:lnTo>
                <a:cubicBezTo>
                  <a:pt x="19110" y="6651"/>
                  <a:pt x="19110" y="6651"/>
                  <a:pt x="19110" y="6651"/>
                </a:cubicBezTo>
                <a:close/>
                <a:moveTo>
                  <a:pt x="2333" y="6655"/>
                </a:moveTo>
                <a:cubicBezTo>
                  <a:pt x="2287" y="6655"/>
                  <a:pt x="2287" y="6726"/>
                  <a:pt x="2333" y="6726"/>
                </a:cubicBezTo>
                <a:lnTo>
                  <a:pt x="2349" y="6726"/>
                </a:lnTo>
                <a:cubicBezTo>
                  <a:pt x="2393" y="6726"/>
                  <a:pt x="2394" y="6655"/>
                  <a:pt x="2349" y="6655"/>
                </a:cubicBezTo>
                <a:close/>
                <a:moveTo>
                  <a:pt x="15580" y="6656"/>
                </a:moveTo>
                <a:cubicBezTo>
                  <a:pt x="15534" y="6656"/>
                  <a:pt x="15534" y="6727"/>
                  <a:pt x="15580" y="6727"/>
                </a:cubicBezTo>
                <a:cubicBezTo>
                  <a:pt x="15625" y="6727"/>
                  <a:pt x="15625" y="6656"/>
                  <a:pt x="15580" y="6656"/>
                </a:cubicBezTo>
                <a:close/>
                <a:moveTo>
                  <a:pt x="8629" y="6624"/>
                </a:moveTo>
                <a:cubicBezTo>
                  <a:pt x="8559" y="6624"/>
                  <a:pt x="8559" y="6731"/>
                  <a:pt x="8629" y="6731"/>
                </a:cubicBezTo>
                <a:cubicBezTo>
                  <a:pt x="8696" y="6731"/>
                  <a:pt x="8696" y="6625"/>
                  <a:pt x="8629" y="6624"/>
                </a:cubicBezTo>
                <a:close/>
                <a:moveTo>
                  <a:pt x="23466" y="6665"/>
                </a:moveTo>
                <a:cubicBezTo>
                  <a:pt x="23448" y="6665"/>
                  <a:pt x="23430" y="6676"/>
                  <a:pt x="23430" y="6699"/>
                </a:cubicBezTo>
                <a:lnTo>
                  <a:pt x="23430" y="6715"/>
                </a:lnTo>
                <a:cubicBezTo>
                  <a:pt x="23430" y="6738"/>
                  <a:pt x="23448" y="6750"/>
                  <a:pt x="23465" y="6750"/>
                </a:cubicBezTo>
                <a:cubicBezTo>
                  <a:pt x="23483" y="6750"/>
                  <a:pt x="23501" y="6738"/>
                  <a:pt x="23501" y="6715"/>
                </a:cubicBezTo>
                <a:lnTo>
                  <a:pt x="23501" y="6699"/>
                </a:lnTo>
                <a:cubicBezTo>
                  <a:pt x="23502" y="6676"/>
                  <a:pt x="23484" y="6665"/>
                  <a:pt x="23466" y="6665"/>
                </a:cubicBezTo>
                <a:close/>
                <a:moveTo>
                  <a:pt x="24127" y="6653"/>
                </a:moveTo>
                <a:cubicBezTo>
                  <a:pt x="24109" y="6653"/>
                  <a:pt x="24092" y="6664"/>
                  <a:pt x="24092" y="6687"/>
                </a:cubicBezTo>
                <a:lnTo>
                  <a:pt x="24092" y="6716"/>
                </a:lnTo>
                <a:cubicBezTo>
                  <a:pt x="24092" y="6739"/>
                  <a:pt x="24109" y="6751"/>
                  <a:pt x="24127" y="6751"/>
                </a:cubicBezTo>
                <a:cubicBezTo>
                  <a:pt x="24144" y="6751"/>
                  <a:pt x="24162" y="6739"/>
                  <a:pt x="24162" y="6716"/>
                </a:cubicBezTo>
                <a:lnTo>
                  <a:pt x="24162" y="6687"/>
                </a:lnTo>
                <a:cubicBezTo>
                  <a:pt x="24162" y="6664"/>
                  <a:pt x="24144" y="6653"/>
                  <a:pt x="24127" y="6653"/>
                </a:cubicBezTo>
                <a:close/>
                <a:moveTo>
                  <a:pt x="23152" y="6667"/>
                </a:moveTo>
                <a:cubicBezTo>
                  <a:pt x="23147" y="6667"/>
                  <a:pt x="23141" y="6668"/>
                  <a:pt x="23135" y="6671"/>
                </a:cubicBezTo>
                <a:cubicBezTo>
                  <a:pt x="23125" y="6676"/>
                  <a:pt x="23115" y="6682"/>
                  <a:pt x="23105" y="6687"/>
                </a:cubicBezTo>
                <a:cubicBezTo>
                  <a:pt x="23069" y="6705"/>
                  <a:pt x="23090" y="6752"/>
                  <a:pt x="23123" y="6752"/>
                </a:cubicBezTo>
                <a:cubicBezTo>
                  <a:pt x="23129" y="6752"/>
                  <a:pt x="23135" y="6751"/>
                  <a:pt x="23141" y="6748"/>
                </a:cubicBezTo>
                <a:cubicBezTo>
                  <a:pt x="23151" y="6742"/>
                  <a:pt x="23161" y="6737"/>
                  <a:pt x="23171" y="6732"/>
                </a:cubicBezTo>
                <a:cubicBezTo>
                  <a:pt x="23206" y="6714"/>
                  <a:pt x="23184" y="6667"/>
                  <a:pt x="23152" y="6667"/>
                </a:cubicBezTo>
                <a:close/>
                <a:moveTo>
                  <a:pt x="1822" y="6684"/>
                </a:moveTo>
                <a:cubicBezTo>
                  <a:pt x="1778" y="6684"/>
                  <a:pt x="1776" y="6755"/>
                  <a:pt x="1822" y="6755"/>
                </a:cubicBezTo>
                <a:cubicBezTo>
                  <a:pt x="1868" y="6755"/>
                  <a:pt x="1868" y="6684"/>
                  <a:pt x="1822" y="6684"/>
                </a:cubicBezTo>
                <a:close/>
                <a:moveTo>
                  <a:pt x="14228" y="6648"/>
                </a:moveTo>
                <a:cubicBezTo>
                  <a:pt x="14159" y="6650"/>
                  <a:pt x="14159" y="6756"/>
                  <a:pt x="14228" y="6756"/>
                </a:cubicBezTo>
                <a:cubicBezTo>
                  <a:pt x="14298" y="6756"/>
                  <a:pt x="14298" y="6648"/>
                  <a:pt x="14228" y="6648"/>
                </a:cubicBezTo>
                <a:close/>
                <a:moveTo>
                  <a:pt x="8945" y="6655"/>
                </a:moveTo>
                <a:cubicBezTo>
                  <a:pt x="8874" y="6655"/>
                  <a:pt x="8874" y="6762"/>
                  <a:pt x="8945" y="6762"/>
                </a:cubicBezTo>
                <a:lnTo>
                  <a:pt x="8989" y="6762"/>
                </a:lnTo>
                <a:cubicBezTo>
                  <a:pt x="9057" y="6761"/>
                  <a:pt x="9057" y="6655"/>
                  <a:pt x="8989" y="6655"/>
                </a:cubicBezTo>
                <a:close/>
                <a:moveTo>
                  <a:pt x="22177" y="6656"/>
                </a:moveTo>
                <a:cubicBezTo>
                  <a:pt x="22173" y="6656"/>
                  <a:pt x="22168" y="6656"/>
                  <a:pt x="22164" y="6657"/>
                </a:cubicBezTo>
                <a:cubicBezTo>
                  <a:pt x="22152" y="6662"/>
                  <a:pt x="22143" y="6664"/>
                  <a:pt x="22131" y="6667"/>
                </a:cubicBezTo>
                <a:cubicBezTo>
                  <a:pt x="22104" y="6676"/>
                  <a:pt x="22087" y="6704"/>
                  <a:pt x="22092" y="6732"/>
                </a:cubicBezTo>
                <a:cubicBezTo>
                  <a:pt x="22097" y="6756"/>
                  <a:pt x="22120" y="6773"/>
                  <a:pt x="22144" y="6773"/>
                </a:cubicBezTo>
                <a:cubicBezTo>
                  <a:pt x="22149" y="6773"/>
                  <a:pt x="22153" y="6773"/>
                  <a:pt x="22157" y="6772"/>
                </a:cubicBezTo>
                <a:cubicBezTo>
                  <a:pt x="22170" y="6767"/>
                  <a:pt x="22178" y="6765"/>
                  <a:pt x="22190" y="6762"/>
                </a:cubicBezTo>
                <a:cubicBezTo>
                  <a:pt x="22218" y="6753"/>
                  <a:pt x="22238" y="6729"/>
                  <a:pt x="22229" y="6697"/>
                </a:cubicBezTo>
                <a:cubicBezTo>
                  <a:pt x="22224" y="6673"/>
                  <a:pt x="22201" y="6656"/>
                  <a:pt x="22177" y="6656"/>
                </a:cubicBezTo>
                <a:close/>
                <a:moveTo>
                  <a:pt x="3761" y="6735"/>
                </a:moveTo>
                <a:cubicBezTo>
                  <a:pt x="3745" y="6735"/>
                  <a:pt x="3735" y="6759"/>
                  <a:pt x="3753" y="6767"/>
                </a:cubicBezTo>
                <a:cubicBezTo>
                  <a:pt x="3763" y="6773"/>
                  <a:pt x="3772" y="6778"/>
                  <a:pt x="3782" y="6783"/>
                </a:cubicBezTo>
                <a:cubicBezTo>
                  <a:pt x="3785" y="6785"/>
                  <a:pt x="3788" y="6785"/>
                  <a:pt x="3791" y="6785"/>
                </a:cubicBezTo>
                <a:cubicBezTo>
                  <a:pt x="3807" y="6785"/>
                  <a:pt x="3818" y="6762"/>
                  <a:pt x="3801" y="6753"/>
                </a:cubicBezTo>
                <a:cubicBezTo>
                  <a:pt x="3790" y="6748"/>
                  <a:pt x="3781" y="6742"/>
                  <a:pt x="3771" y="6737"/>
                </a:cubicBezTo>
                <a:cubicBezTo>
                  <a:pt x="3767" y="6735"/>
                  <a:pt x="3764" y="6735"/>
                  <a:pt x="3761" y="6735"/>
                </a:cubicBezTo>
                <a:close/>
                <a:moveTo>
                  <a:pt x="7892" y="6731"/>
                </a:moveTo>
                <a:cubicBezTo>
                  <a:pt x="7874" y="6731"/>
                  <a:pt x="7856" y="6742"/>
                  <a:pt x="7856" y="6765"/>
                </a:cubicBezTo>
                <a:lnTo>
                  <a:pt x="7856" y="6795"/>
                </a:lnTo>
                <a:cubicBezTo>
                  <a:pt x="7856" y="6818"/>
                  <a:pt x="7874" y="6829"/>
                  <a:pt x="7892" y="6829"/>
                </a:cubicBezTo>
                <a:cubicBezTo>
                  <a:pt x="7910" y="6829"/>
                  <a:pt x="7927" y="6818"/>
                  <a:pt x="7927" y="6795"/>
                </a:cubicBezTo>
                <a:lnTo>
                  <a:pt x="7927" y="6765"/>
                </a:lnTo>
                <a:cubicBezTo>
                  <a:pt x="7927" y="6742"/>
                  <a:pt x="7910" y="6731"/>
                  <a:pt x="7892" y="6731"/>
                </a:cubicBezTo>
                <a:close/>
                <a:moveTo>
                  <a:pt x="20101" y="6758"/>
                </a:moveTo>
                <a:cubicBezTo>
                  <a:pt x="20054" y="6758"/>
                  <a:pt x="20054" y="6829"/>
                  <a:pt x="20101" y="6829"/>
                </a:cubicBezTo>
                <a:lnTo>
                  <a:pt x="20116" y="6829"/>
                </a:lnTo>
                <a:cubicBezTo>
                  <a:pt x="20161" y="6829"/>
                  <a:pt x="20161" y="6758"/>
                  <a:pt x="20116" y="6758"/>
                </a:cubicBezTo>
                <a:close/>
                <a:moveTo>
                  <a:pt x="9410" y="6730"/>
                </a:moveTo>
                <a:cubicBezTo>
                  <a:pt x="9401" y="6730"/>
                  <a:pt x="9391" y="6731"/>
                  <a:pt x="9381" y="6735"/>
                </a:cubicBezTo>
                <a:cubicBezTo>
                  <a:pt x="9354" y="6744"/>
                  <a:pt x="9334" y="6771"/>
                  <a:pt x="9344" y="6800"/>
                </a:cubicBezTo>
                <a:cubicBezTo>
                  <a:pt x="9349" y="6822"/>
                  <a:pt x="9372" y="6840"/>
                  <a:pt x="9396" y="6840"/>
                </a:cubicBezTo>
                <a:cubicBezTo>
                  <a:pt x="9399" y="6840"/>
                  <a:pt x="9402" y="6840"/>
                  <a:pt x="9406" y="6839"/>
                </a:cubicBezTo>
                <a:cubicBezTo>
                  <a:pt x="9416" y="6847"/>
                  <a:pt x="9429" y="6852"/>
                  <a:pt x="9442" y="6852"/>
                </a:cubicBezTo>
                <a:cubicBezTo>
                  <a:pt x="9450" y="6852"/>
                  <a:pt x="9458" y="6850"/>
                  <a:pt x="9466" y="6846"/>
                </a:cubicBezTo>
                <a:cubicBezTo>
                  <a:pt x="9490" y="6833"/>
                  <a:pt x="9503" y="6798"/>
                  <a:pt x="9486" y="6773"/>
                </a:cubicBezTo>
                <a:cubicBezTo>
                  <a:pt x="9469" y="6748"/>
                  <a:pt x="9440" y="6730"/>
                  <a:pt x="9410" y="6730"/>
                </a:cubicBezTo>
                <a:close/>
                <a:moveTo>
                  <a:pt x="1553" y="6745"/>
                </a:moveTo>
                <a:cubicBezTo>
                  <a:pt x="1528" y="6745"/>
                  <a:pt x="1504" y="6770"/>
                  <a:pt x="1521" y="6797"/>
                </a:cubicBezTo>
                <a:cubicBezTo>
                  <a:pt x="1532" y="6810"/>
                  <a:pt x="1540" y="6825"/>
                  <a:pt x="1551" y="6841"/>
                </a:cubicBezTo>
                <a:cubicBezTo>
                  <a:pt x="1558" y="6852"/>
                  <a:pt x="1569" y="6857"/>
                  <a:pt x="1580" y="6857"/>
                </a:cubicBezTo>
                <a:cubicBezTo>
                  <a:pt x="1605" y="6857"/>
                  <a:pt x="1630" y="6832"/>
                  <a:pt x="1613" y="6805"/>
                </a:cubicBezTo>
                <a:cubicBezTo>
                  <a:pt x="1602" y="6789"/>
                  <a:pt x="1593" y="6775"/>
                  <a:pt x="1582" y="6761"/>
                </a:cubicBezTo>
                <a:cubicBezTo>
                  <a:pt x="1575" y="6750"/>
                  <a:pt x="1564" y="6745"/>
                  <a:pt x="1553" y="6745"/>
                </a:cubicBezTo>
                <a:close/>
                <a:moveTo>
                  <a:pt x="5250" y="6754"/>
                </a:moveTo>
                <a:cubicBezTo>
                  <a:pt x="5244" y="6754"/>
                  <a:pt x="5237" y="6756"/>
                  <a:pt x="5231" y="6760"/>
                </a:cubicBezTo>
                <a:cubicBezTo>
                  <a:pt x="5216" y="6771"/>
                  <a:pt x="5201" y="6781"/>
                  <a:pt x="5186" y="6789"/>
                </a:cubicBezTo>
                <a:cubicBezTo>
                  <a:pt x="5155" y="6811"/>
                  <a:pt x="5174" y="6858"/>
                  <a:pt x="5203" y="6858"/>
                </a:cubicBezTo>
                <a:cubicBezTo>
                  <a:pt x="5209" y="6858"/>
                  <a:pt x="5215" y="6856"/>
                  <a:pt x="5221" y="6851"/>
                </a:cubicBezTo>
                <a:cubicBezTo>
                  <a:pt x="5236" y="6841"/>
                  <a:pt x="5252" y="6830"/>
                  <a:pt x="5267" y="6821"/>
                </a:cubicBezTo>
                <a:cubicBezTo>
                  <a:pt x="5298" y="6799"/>
                  <a:pt x="5279" y="6754"/>
                  <a:pt x="5250" y="6754"/>
                </a:cubicBezTo>
                <a:close/>
                <a:moveTo>
                  <a:pt x="14544" y="6758"/>
                </a:moveTo>
                <a:cubicBezTo>
                  <a:pt x="14475" y="6758"/>
                  <a:pt x="14475" y="6866"/>
                  <a:pt x="14544" y="6866"/>
                </a:cubicBezTo>
                <a:lnTo>
                  <a:pt x="14588" y="6866"/>
                </a:lnTo>
                <a:cubicBezTo>
                  <a:pt x="14656" y="6866"/>
                  <a:pt x="14656" y="6760"/>
                  <a:pt x="14588" y="6758"/>
                </a:cubicBezTo>
                <a:close/>
                <a:moveTo>
                  <a:pt x="14757" y="6788"/>
                </a:moveTo>
                <a:cubicBezTo>
                  <a:pt x="14743" y="6788"/>
                  <a:pt x="14729" y="6795"/>
                  <a:pt x="14723" y="6813"/>
                </a:cubicBezTo>
                <a:cubicBezTo>
                  <a:pt x="14718" y="6828"/>
                  <a:pt x="14713" y="6842"/>
                  <a:pt x="14707" y="6857"/>
                </a:cubicBezTo>
                <a:cubicBezTo>
                  <a:pt x="14699" y="6883"/>
                  <a:pt x="14720" y="6900"/>
                  <a:pt x="14742" y="6900"/>
                </a:cubicBezTo>
                <a:cubicBezTo>
                  <a:pt x="14756" y="6900"/>
                  <a:pt x="14770" y="6893"/>
                  <a:pt x="14776" y="6876"/>
                </a:cubicBezTo>
                <a:cubicBezTo>
                  <a:pt x="14781" y="6861"/>
                  <a:pt x="14786" y="6846"/>
                  <a:pt x="14791" y="6831"/>
                </a:cubicBezTo>
                <a:cubicBezTo>
                  <a:pt x="14800" y="6805"/>
                  <a:pt x="14779" y="6788"/>
                  <a:pt x="14757" y="6788"/>
                </a:cubicBezTo>
                <a:close/>
                <a:moveTo>
                  <a:pt x="7591" y="6819"/>
                </a:moveTo>
                <a:cubicBezTo>
                  <a:pt x="7564" y="6819"/>
                  <a:pt x="7540" y="6854"/>
                  <a:pt x="7566" y="6879"/>
                </a:cubicBezTo>
                <a:cubicBezTo>
                  <a:pt x="7571" y="6886"/>
                  <a:pt x="7576" y="6889"/>
                  <a:pt x="7582" y="6894"/>
                </a:cubicBezTo>
                <a:cubicBezTo>
                  <a:pt x="7589" y="6902"/>
                  <a:pt x="7598" y="6905"/>
                  <a:pt x="7606" y="6905"/>
                </a:cubicBezTo>
                <a:cubicBezTo>
                  <a:pt x="7633" y="6905"/>
                  <a:pt x="7656" y="6869"/>
                  <a:pt x="7631" y="6845"/>
                </a:cubicBezTo>
                <a:lnTo>
                  <a:pt x="7615" y="6829"/>
                </a:lnTo>
                <a:cubicBezTo>
                  <a:pt x="7608" y="6822"/>
                  <a:pt x="7600" y="6819"/>
                  <a:pt x="7591" y="6819"/>
                </a:cubicBezTo>
                <a:close/>
                <a:moveTo>
                  <a:pt x="20415" y="6834"/>
                </a:moveTo>
                <a:cubicBezTo>
                  <a:pt x="20407" y="6834"/>
                  <a:pt x="20399" y="6838"/>
                  <a:pt x="20392" y="6845"/>
                </a:cubicBezTo>
                <a:lnTo>
                  <a:pt x="20376" y="6861"/>
                </a:lnTo>
                <a:cubicBezTo>
                  <a:pt x="20351" y="6885"/>
                  <a:pt x="20375" y="6921"/>
                  <a:pt x="20402" y="6921"/>
                </a:cubicBezTo>
                <a:cubicBezTo>
                  <a:pt x="20410" y="6921"/>
                  <a:pt x="20419" y="6918"/>
                  <a:pt x="20426" y="6910"/>
                </a:cubicBezTo>
                <a:lnTo>
                  <a:pt x="20442" y="6894"/>
                </a:lnTo>
                <a:cubicBezTo>
                  <a:pt x="20467" y="6869"/>
                  <a:pt x="20442" y="6834"/>
                  <a:pt x="20415" y="6834"/>
                </a:cubicBezTo>
                <a:close/>
                <a:moveTo>
                  <a:pt x="3011" y="6804"/>
                </a:moveTo>
                <a:cubicBezTo>
                  <a:pt x="2970" y="6804"/>
                  <a:pt x="2933" y="6857"/>
                  <a:pt x="2970" y="6894"/>
                </a:cubicBezTo>
                <a:lnTo>
                  <a:pt x="2986" y="6910"/>
                </a:lnTo>
                <a:cubicBezTo>
                  <a:pt x="2997" y="6921"/>
                  <a:pt x="3010" y="6926"/>
                  <a:pt x="3022" y="6926"/>
                </a:cubicBezTo>
                <a:cubicBezTo>
                  <a:pt x="3063" y="6926"/>
                  <a:pt x="3100" y="6873"/>
                  <a:pt x="3062" y="6836"/>
                </a:cubicBezTo>
                <a:lnTo>
                  <a:pt x="3047" y="6820"/>
                </a:lnTo>
                <a:cubicBezTo>
                  <a:pt x="3036" y="6809"/>
                  <a:pt x="3023" y="6804"/>
                  <a:pt x="3011" y="6804"/>
                </a:cubicBezTo>
                <a:close/>
                <a:moveTo>
                  <a:pt x="17967" y="6858"/>
                </a:moveTo>
                <a:cubicBezTo>
                  <a:pt x="17922" y="6858"/>
                  <a:pt x="17922" y="6929"/>
                  <a:pt x="17967" y="6929"/>
                </a:cubicBezTo>
                <a:cubicBezTo>
                  <a:pt x="18013" y="6929"/>
                  <a:pt x="18013" y="6858"/>
                  <a:pt x="17967" y="6858"/>
                </a:cubicBezTo>
                <a:close/>
                <a:moveTo>
                  <a:pt x="2513" y="6865"/>
                </a:moveTo>
                <a:cubicBezTo>
                  <a:pt x="2467" y="6865"/>
                  <a:pt x="2467" y="6935"/>
                  <a:pt x="2513" y="6935"/>
                </a:cubicBezTo>
                <a:cubicBezTo>
                  <a:pt x="2514" y="6935"/>
                  <a:pt x="2514" y="6935"/>
                  <a:pt x="2514" y="6935"/>
                </a:cubicBezTo>
                <a:cubicBezTo>
                  <a:pt x="2560" y="6935"/>
                  <a:pt x="2559" y="6866"/>
                  <a:pt x="2513" y="6865"/>
                </a:cubicBezTo>
                <a:close/>
                <a:moveTo>
                  <a:pt x="21948" y="6812"/>
                </a:moveTo>
                <a:cubicBezTo>
                  <a:pt x="21936" y="6812"/>
                  <a:pt x="21924" y="6817"/>
                  <a:pt x="21913" y="6828"/>
                </a:cubicBezTo>
                <a:cubicBezTo>
                  <a:pt x="21904" y="6836"/>
                  <a:pt x="21898" y="6841"/>
                  <a:pt x="21892" y="6849"/>
                </a:cubicBezTo>
                <a:cubicBezTo>
                  <a:pt x="21855" y="6887"/>
                  <a:pt x="21890" y="6942"/>
                  <a:pt x="21930" y="6942"/>
                </a:cubicBezTo>
                <a:cubicBezTo>
                  <a:pt x="21942" y="6942"/>
                  <a:pt x="21955" y="6937"/>
                  <a:pt x="21966" y="6926"/>
                </a:cubicBezTo>
                <a:cubicBezTo>
                  <a:pt x="21974" y="6918"/>
                  <a:pt x="21981" y="6913"/>
                  <a:pt x="21987" y="6905"/>
                </a:cubicBezTo>
                <a:cubicBezTo>
                  <a:pt x="22025" y="6867"/>
                  <a:pt x="21989" y="6812"/>
                  <a:pt x="21948" y="6812"/>
                </a:cubicBezTo>
                <a:close/>
                <a:moveTo>
                  <a:pt x="4708" y="6858"/>
                </a:moveTo>
                <a:cubicBezTo>
                  <a:pt x="4705" y="6858"/>
                  <a:pt x="4701" y="6859"/>
                  <a:pt x="4698" y="6860"/>
                </a:cubicBezTo>
                <a:cubicBezTo>
                  <a:pt x="4678" y="6865"/>
                  <a:pt x="4659" y="6870"/>
                  <a:pt x="4638" y="6873"/>
                </a:cubicBezTo>
                <a:cubicBezTo>
                  <a:pt x="4596" y="6883"/>
                  <a:pt x="4609" y="6942"/>
                  <a:pt x="4647" y="6942"/>
                </a:cubicBezTo>
                <a:cubicBezTo>
                  <a:pt x="4650" y="6942"/>
                  <a:pt x="4653" y="6942"/>
                  <a:pt x="4656" y="6941"/>
                </a:cubicBezTo>
                <a:cubicBezTo>
                  <a:pt x="4676" y="6936"/>
                  <a:pt x="4696" y="6931"/>
                  <a:pt x="4717" y="6928"/>
                </a:cubicBezTo>
                <a:cubicBezTo>
                  <a:pt x="4757" y="6916"/>
                  <a:pt x="4745" y="6858"/>
                  <a:pt x="4708" y="6858"/>
                </a:cubicBezTo>
                <a:close/>
                <a:moveTo>
                  <a:pt x="2707" y="6847"/>
                </a:moveTo>
                <a:cubicBezTo>
                  <a:pt x="2639" y="6847"/>
                  <a:pt x="2638" y="6955"/>
                  <a:pt x="2707" y="6955"/>
                </a:cubicBezTo>
                <a:lnTo>
                  <a:pt x="2723" y="6955"/>
                </a:lnTo>
                <a:cubicBezTo>
                  <a:pt x="2792" y="6955"/>
                  <a:pt x="2792" y="6847"/>
                  <a:pt x="2723" y="6847"/>
                </a:cubicBezTo>
                <a:close/>
                <a:moveTo>
                  <a:pt x="5781" y="6809"/>
                </a:moveTo>
                <a:cubicBezTo>
                  <a:pt x="5777" y="6809"/>
                  <a:pt x="5772" y="6809"/>
                  <a:pt x="5767" y="6810"/>
                </a:cubicBezTo>
                <a:cubicBezTo>
                  <a:pt x="5741" y="6819"/>
                  <a:pt x="5720" y="6849"/>
                  <a:pt x="5731" y="6876"/>
                </a:cubicBezTo>
                <a:cubicBezTo>
                  <a:pt x="5736" y="6891"/>
                  <a:pt x="5741" y="6907"/>
                  <a:pt x="5746" y="6920"/>
                </a:cubicBezTo>
                <a:cubicBezTo>
                  <a:pt x="5754" y="6944"/>
                  <a:pt x="5774" y="6959"/>
                  <a:pt x="5797" y="6959"/>
                </a:cubicBezTo>
                <a:cubicBezTo>
                  <a:pt x="5802" y="6959"/>
                  <a:pt x="5807" y="6959"/>
                  <a:pt x="5812" y="6957"/>
                </a:cubicBezTo>
                <a:cubicBezTo>
                  <a:pt x="5839" y="6950"/>
                  <a:pt x="5859" y="6919"/>
                  <a:pt x="5849" y="6892"/>
                </a:cubicBezTo>
                <a:cubicBezTo>
                  <a:pt x="5844" y="6876"/>
                  <a:pt x="5839" y="6862"/>
                  <a:pt x="5833" y="6847"/>
                </a:cubicBezTo>
                <a:cubicBezTo>
                  <a:pt x="5825" y="6824"/>
                  <a:pt x="5805" y="6809"/>
                  <a:pt x="5781" y="6809"/>
                </a:cubicBezTo>
                <a:close/>
                <a:moveTo>
                  <a:pt x="19619" y="6877"/>
                </a:moveTo>
                <a:cubicBezTo>
                  <a:pt x="19611" y="6877"/>
                  <a:pt x="19603" y="6880"/>
                  <a:pt x="19596" y="6888"/>
                </a:cubicBezTo>
                <a:lnTo>
                  <a:pt x="19580" y="6904"/>
                </a:lnTo>
                <a:cubicBezTo>
                  <a:pt x="19555" y="6927"/>
                  <a:pt x="19580" y="6964"/>
                  <a:pt x="19607" y="6964"/>
                </a:cubicBezTo>
                <a:cubicBezTo>
                  <a:pt x="19615" y="6964"/>
                  <a:pt x="19623" y="6961"/>
                  <a:pt x="19630" y="6954"/>
                </a:cubicBezTo>
                <a:lnTo>
                  <a:pt x="19646" y="6938"/>
                </a:lnTo>
                <a:cubicBezTo>
                  <a:pt x="19671" y="6912"/>
                  <a:pt x="19646" y="6877"/>
                  <a:pt x="19619" y="6877"/>
                </a:cubicBezTo>
                <a:close/>
                <a:moveTo>
                  <a:pt x="154" y="6890"/>
                </a:moveTo>
                <a:cubicBezTo>
                  <a:pt x="136" y="6890"/>
                  <a:pt x="119" y="6902"/>
                  <a:pt x="119" y="6925"/>
                </a:cubicBezTo>
                <a:lnTo>
                  <a:pt x="119" y="6940"/>
                </a:lnTo>
                <a:cubicBezTo>
                  <a:pt x="119" y="6963"/>
                  <a:pt x="136" y="6975"/>
                  <a:pt x="154" y="6975"/>
                </a:cubicBezTo>
                <a:cubicBezTo>
                  <a:pt x="171" y="6975"/>
                  <a:pt x="189" y="6963"/>
                  <a:pt x="189" y="6940"/>
                </a:cubicBezTo>
                <a:lnTo>
                  <a:pt x="189" y="6925"/>
                </a:lnTo>
                <a:cubicBezTo>
                  <a:pt x="189" y="6902"/>
                  <a:pt x="171" y="6890"/>
                  <a:pt x="154" y="6890"/>
                </a:cubicBezTo>
                <a:close/>
                <a:moveTo>
                  <a:pt x="23419" y="6920"/>
                </a:moveTo>
                <a:cubicBezTo>
                  <a:pt x="23374" y="6920"/>
                  <a:pt x="23374" y="6992"/>
                  <a:pt x="23419" y="6992"/>
                </a:cubicBezTo>
                <a:lnTo>
                  <a:pt x="23435" y="6992"/>
                </a:lnTo>
                <a:cubicBezTo>
                  <a:pt x="23481" y="6992"/>
                  <a:pt x="23481" y="6920"/>
                  <a:pt x="23435" y="6920"/>
                </a:cubicBezTo>
                <a:close/>
                <a:moveTo>
                  <a:pt x="16496" y="6946"/>
                </a:moveTo>
                <a:cubicBezTo>
                  <a:pt x="16482" y="6946"/>
                  <a:pt x="16470" y="6964"/>
                  <a:pt x="16482" y="6976"/>
                </a:cubicBezTo>
                <a:lnTo>
                  <a:pt x="16498" y="6992"/>
                </a:lnTo>
                <a:cubicBezTo>
                  <a:pt x="16501" y="6995"/>
                  <a:pt x="16505" y="6997"/>
                  <a:pt x="16509" y="6997"/>
                </a:cubicBezTo>
                <a:cubicBezTo>
                  <a:pt x="16522" y="6997"/>
                  <a:pt x="16534" y="6979"/>
                  <a:pt x="16522" y="6967"/>
                </a:cubicBezTo>
                <a:lnTo>
                  <a:pt x="16507" y="6951"/>
                </a:lnTo>
                <a:cubicBezTo>
                  <a:pt x="16504" y="6947"/>
                  <a:pt x="16500" y="6946"/>
                  <a:pt x="16496" y="6946"/>
                </a:cubicBezTo>
                <a:close/>
                <a:moveTo>
                  <a:pt x="9289" y="6929"/>
                </a:moveTo>
                <a:cubicBezTo>
                  <a:pt x="9243" y="6929"/>
                  <a:pt x="9243" y="6999"/>
                  <a:pt x="9289" y="6999"/>
                </a:cubicBezTo>
                <a:lnTo>
                  <a:pt x="9409" y="6999"/>
                </a:lnTo>
                <a:cubicBezTo>
                  <a:pt x="9409" y="6999"/>
                  <a:pt x="9410" y="6999"/>
                  <a:pt x="9411" y="6999"/>
                </a:cubicBezTo>
                <a:cubicBezTo>
                  <a:pt x="9455" y="6999"/>
                  <a:pt x="9454" y="6929"/>
                  <a:pt x="9409" y="6929"/>
                </a:cubicBezTo>
                <a:close/>
                <a:moveTo>
                  <a:pt x="11573" y="6956"/>
                </a:moveTo>
                <a:cubicBezTo>
                  <a:pt x="11560" y="6956"/>
                  <a:pt x="11547" y="6974"/>
                  <a:pt x="11559" y="6986"/>
                </a:cubicBezTo>
                <a:cubicBezTo>
                  <a:pt x="11566" y="6992"/>
                  <a:pt x="11571" y="6997"/>
                  <a:pt x="11575" y="7002"/>
                </a:cubicBezTo>
                <a:cubicBezTo>
                  <a:pt x="11579" y="7006"/>
                  <a:pt x="11583" y="7007"/>
                  <a:pt x="11587" y="7007"/>
                </a:cubicBezTo>
                <a:cubicBezTo>
                  <a:pt x="11600" y="7007"/>
                  <a:pt x="11613" y="6989"/>
                  <a:pt x="11600" y="6977"/>
                </a:cubicBezTo>
                <a:lnTo>
                  <a:pt x="11585" y="6961"/>
                </a:lnTo>
                <a:cubicBezTo>
                  <a:pt x="11581" y="6958"/>
                  <a:pt x="11577" y="6956"/>
                  <a:pt x="11573" y="6956"/>
                </a:cubicBezTo>
                <a:close/>
                <a:moveTo>
                  <a:pt x="2225" y="6973"/>
                </a:moveTo>
                <a:cubicBezTo>
                  <a:pt x="2204" y="6973"/>
                  <a:pt x="2205" y="7008"/>
                  <a:pt x="2226" y="7008"/>
                </a:cubicBezTo>
                <a:cubicBezTo>
                  <a:pt x="2251" y="7008"/>
                  <a:pt x="2251" y="6973"/>
                  <a:pt x="2226" y="6973"/>
                </a:cubicBezTo>
                <a:cubicBezTo>
                  <a:pt x="2226" y="6973"/>
                  <a:pt x="2226" y="6973"/>
                  <a:pt x="2225" y="6973"/>
                </a:cubicBezTo>
                <a:close/>
                <a:moveTo>
                  <a:pt x="8476" y="6928"/>
                </a:moveTo>
                <a:cubicBezTo>
                  <a:pt x="8471" y="6928"/>
                  <a:pt x="8465" y="6929"/>
                  <a:pt x="8460" y="6932"/>
                </a:cubicBezTo>
                <a:cubicBezTo>
                  <a:pt x="8427" y="6949"/>
                  <a:pt x="8393" y="6956"/>
                  <a:pt x="8356" y="6956"/>
                </a:cubicBezTo>
                <a:cubicBezTo>
                  <a:pt x="8351" y="6956"/>
                  <a:pt x="8347" y="6956"/>
                  <a:pt x="8342" y="6956"/>
                </a:cubicBezTo>
                <a:cubicBezTo>
                  <a:pt x="8342" y="6956"/>
                  <a:pt x="8341" y="6956"/>
                  <a:pt x="8340" y="6956"/>
                </a:cubicBezTo>
                <a:cubicBezTo>
                  <a:pt x="8296" y="6956"/>
                  <a:pt x="8297" y="7025"/>
                  <a:pt x="8342" y="7026"/>
                </a:cubicBezTo>
                <a:cubicBezTo>
                  <a:pt x="8348" y="7027"/>
                  <a:pt x="8353" y="7027"/>
                  <a:pt x="8358" y="7027"/>
                </a:cubicBezTo>
                <a:cubicBezTo>
                  <a:pt x="8406" y="7027"/>
                  <a:pt x="8453" y="7014"/>
                  <a:pt x="8495" y="6993"/>
                </a:cubicBezTo>
                <a:cubicBezTo>
                  <a:pt x="8531" y="6976"/>
                  <a:pt x="8509" y="6928"/>
                  <a:pt x="8476" y="6928"/>
                </a:cubicBezTo>
                <a:close/>
                <a:moveTo>
                  <a:pt x="21387" y="6961"/>
                </a:moveTo>
                <a:cubicBezTo>
                  <a:pt x="21360" y="6961"/>
                  <a:pt x="21336" y="6996"/>
                  <a:pt x="21360" y="7022"/>
                </a:cubicBezTo>
                <a:cubicBezTo>
                  <a:pt x="21367" y="7029"/>
                  <a:pt x="21375" y="7032"/>
                  <a:pt x="21383" y="7032"/>
                </a:cubicBezTo>
                <a:cubicBezTo>
                  <a:pt x="21411" y="7032"/>
                  <a:pt x="21436" y="6997"/>
                  <a:pt x="21411" y="6972"/>
                </a:cubicBezTo>
                <a:cubicBezTo>
                  <a:pt x="21404" y="6964"/>
                  <a:pt x="21396" y="6961"/>
                  <a:pt x="21387" y="6961"/>
                </a:cubicBezTo>
                <a:close/>
                <a:moveTo>
                  <a:pt x="16043" y="6973"/>
                </a:moveTo>
                <a:cubicBezTo>
                  <a:pt x="15999" y="6973"/>
                  <a:pt x="15997" y="7044"/>
                  <a:pt x="16044" y="7044"/>
                </a:cubicBezTo>
                <a:cubicBezTo>
                  <a:pt x="16090" y="7044"/>
                  <a:pt x="16090" y="6973"/>
                  <a:pt x="16044" y="6973"/>
                </a:cubicBezTo>
                <a:cubicBezTo>
                  <a:pt x="16044" y="6973"/>
                  <a:pt x="16044" y="6973"/>
                  <a:pt x="16043" y="6973"/>
                </a:cubicBezTo>
                <a:close/>
                <a:moveTo>
                  <a:pt x="17307" y="6915"/>
                </a:moveTo>
                <a:cubicBezTo>
                  <a:pt x="17280" y="6915"/>
                  <a:pt x="17255" y="6952"/>
                  <a:pt x="17280" y="6976"/>
                </a:cubicBezTo>
                <a:cubicBezTo>
                  <a:pt x="17300" y="6996"/>
                  <a:pt x="17320" y="7017"/>
                  <a:pt x="17341" y="7036"/>
                </a:cubicBezTo>
                <a:cubicBezTo>
                  <a:pt x="17349" y="7043"/>
                  <a:pt x="17357" y="7047"/>
                  <a:pt x="17365" y="7047"/>
                </a:cubicBezTo>
                <a:cubicBezTo>
                  <a:pt x="17392" y="7047"/>
                  <a:pt x="17416" y="7011"/>
                  <a:pt x="17390" y="6986"/>
                </a:cubicBezTo>
                <a:cubicBezTo>
                  <a:pt x="17372" y="6967"/>
                  <a:pt x="17352" y="6946"/>
                  <a:pt x="17331" y="6926"/>
                </a:cubicBezTo>
                <a:cubicBezTo>
                  <a:pt x="17323" y="6918"/>
                  <a:pt x="17315" y="6915"/>
                  <a:pt x="17307" y="6915"/>
                </a:cubicBezTo>
                <a:close/>
                <a:moveTo>
                  <a:pt x="19545" y="6997"/>
                </a:moveTo>
                <a:cubicBezTo>
                  <a:pt x="19499" y="6997"/>
                  <a:pt x="19499" y="7067"/>
                  <a:pt x="19545" y="7067"/>
                </a:cubicBezTo>
                <a:cubicBezTo>
                  <a:pt x="19546" y="7067"/>
                  <a:pt x="19547" y="7067"/>
                  <a:pt x="19547" y="7067"/>
                </a:cubicBezTo>
                <a:cubicBezTo>
                  <a:pt x="19589" y="7067"/>
                  <a:pt x="19590" y="6998"/>
                  <a:pt x="19545" y="6997"/>
                </a:cubicBezTo>
                <a:close/>
                <a:moveTo>
                  <a:pt x="23734" y="6996"/>
                </a:moveTo>
                <a:cubicBezTo>
                  <a:pt x="23726" y="6996"/>
                  <a:pt x="23718" y="6999"/>
                  <a:pt x="23711" y="7006"/>
                </a:cubicBezTo>
                <a:lnTo>
                  <a:pt x="23695" y="7022"/>
                </a:lnTo>
                <a:cubicBezTo>
                  <a:pt x="23670" y="7047"/>
                  <a:pt x="23694" y="7082"/>
                  <a:pt x="23721" y="7082"/>
                </a:cubicBezTo>
                <a:cubicBezTo>
                  <a:pt x="23729" y="7082"/>
                  <a:pt x="23737" y="7079"/>
                  <a:pt x="23744" y="7071"/>
                </a:cubicBezTo>
                <a:lnTo>
                  <a:pt x="23760" y="7056"/>
                </a:lnTo>
                <a:cubicBezTo>
                  <a:pt x="23786" y="7031"/>
                  <a:pt x="23761" y="6996"/>
                  <a:pt x="23734" y="6996"/>
                </a:cubicBezTo>
                <a:close/>
                <a:moveTo>
                  <a:pt x="3549" y="7036"/>
                </a:moveTo>
                <a:cubicBezTo>
                  <a:pt x="3545" y="7036"/>
                  <a:pt x="3542" y="7037"/>
                  <a:pt x="3538" y="7041"/>
                </a:cubicBezTo>
                <a:lnTo>
                  <a:pt x="3522" y="7057"/>
                </a:lnTo>
                <a:cubicBezTo>
                  <a:pt x="3510" y="7069"/>
                  <a:pt x="3522" y="7087"/>
                  <a:pt x="3535" y="7087"/>
                </a:cubicBezTo>
                <a:cubicBezTo>
                  <a:pt x="3539" y="7087"/>
                  <a:pt x="3543" y="7085"/>
                  <a:pt x="3546" y="7082"/>
                </a:cubicBezTo>
                <a:lnTo>
                  <a:pt x="3562" y="7066"/>
                </a:lnTo>
                <a:cubicBezTo>
                  <a:pt x="3574" y="7054"/>
                  <a:pt x="3562" y="7036"/>
                  <a:pt x="3549" y="7036"/>
                </a:cubicBezTo>
                <a:close/>
                <a:moveTo>
                  <a:pt x="14889" y="7034"/>
                </a:moveTo>
                <a:cubicBezTo>
                  <a:pt x="14843" y="7034"/>
                  <a:pt x="14843" y="7104"/>
                  <a:pt x="14889" y="7104"/>
                </a:cubicBezTo>
                <a:lnTo>
                  <a:pt x="15009" y="7104"/>
                </a:lnTo>
                <a:cubicBezTo>
                  <a:pt x="15010" y="7104"/>
                  <a:pt x="15010" y="7104"/>
                  <a:pt x="15011" y="7104"/>
                </a:cubicBezTo>
                <a:cubicBezTo>
                  <a:pt x="15054" y="7104"/>
                  <a:pt x="15054" y="7034"/>
                  <a:pt x="15009" y="7034"/>
                </a:cubicBezTo>
                <a:close/>
                <a:moveTo>
                  <a:pt x="16886" y="7066"/>
                </a:moveTo>
                <a:cubicBezTo>
                  <a:pt x="16872" y="7066"/>
                  <a:pt x="16860" y="7084"/>
                  <a:pt x="16872" y="7096"/>
                </a:cubicBezTo>
                <a:lnTo>
                  <a:pt x="16888" y="7112"/>
                </a:lnTo>
                <a:cubicBezTo>
                  <a:pt x="16891" y="7116"/>
                  <a:pt x="16895" y="7118"/>
                  <a:pt x="16899" y="7118"/>
                </a:cubicBezTo>
                <a:cubicBezTo>
                  <a:pt x="16913" y="7118"/>
                  <a:pt x="16925" y="7100"/>
                  <a:pt x="16913" y="7087"/>
                </a:cubicBezTo>
                <a:lnTo>
                  <a:pt x="16897" y="7071"/>
                </a:lnTo>
                <a:cubicBezTo>
                  <a:pt x="16893" y="7068"/>
                  <a:pt x="16889" y="7066"/>
                  <a:pt x="16886" y="7066"/>
                </a:cubicBezTo>
                <a:close/>
                <a:moveTo>
                  <a:pt x="12205" y="6982"/>
                </a:moveTo>
                <a:cubicBezTo>
                  <a:pt x="12200" y="6982"/>
                  <a:pt x="12194" y="6983"/>
                  <a:pt x="12189" y="6985"/>
                </a:cubicBezTo>
                <a:cubicBezTo>
                  <a:pt x="12165" y="6996"/>
                  <a:pt x="12140" y="7004"/>
                  <a:pt x="12115" y="7015"/>
                </a:cubicBezTo>
                <a:cubicBezTo>
                  <a:pt x="12088" y="7025"/>
                  <a:pt x="12069" y="7050"/>
                  <a:pt x="12078" y="7081"/>
                </a:cubicBezTo>
                <a:cubicBezTo>
                  <a:pt x="12083" y="7101"/>
                  <a:pt x="12105" y="7120"/>
                  <a:pt x="12129" y="7120"/>
                </a:cubicBezTo>
                <a:cubicBezTo>
                  <a:pt x="12134" y="7120"/>
                  <a:pt x="12139" y="7119"/>
                  <a:pt x="12144" y="7117"/>
                </a:cubicBezTo>
                <a:cubicBezTo>
                  <a:pt x="12168" y="7107"/>
                  <a:pt x="12193" y="7097"/>
                  <a:pt x="12218" y="7087"/>
                </a:cubicBezTo>
                <a:cubicBezTo>
                  <a:pt x="12245" y="7077"/>
                  <a:pt x="12263" y="7051"/>
                  <a:pt x="12255" y="7022"/>
                </a:cubicBezTo>
                <a:cubicBezTo>
                  <a:pt x="12250" y="7002"/>
                  <a:pt x="12228" y="6982"/>
                  <a:pt x="12205" y="6982"/>
                </a:cubicBezTo>
                <a:close/>
                <a:moveTo>
                  <a:pt x="7771" y="7060"/>
                </a:moveTo>
                <a:cubicBezTo>
                  <a:pt x="7725" y="7060"/>
                  <a:pt x="7724" y="7130"/>
                  <a:pt x="7771" y="7130"/>
                </a:cubicBezTo>
                <a:cubicBezTo>
                  <a:pt x="7817" y="7130"/>
                  <a:pt x="7817" y="7060"/>
                  <a:pt x="7771" y="7060"/>
                </a:cubicBezTo>
                <a:close/>
                <a:moveTo>
                  <a:pt x="7322" y="6997"/>
                </a:moveTo>
                <a:cubicBezTo>
                  <a:pt x="7281" y="6997"/>
                  <a:pt x="7244" y="7050"/>
                  <a:pt x="7281" y="7087"/>
                </a:cubicBezTo>
                <a:lnTo>
                  <a:pt x="7311" y="7117"/>
                </a:lnTo>
                <a:cubicBezTo>
                  <a:pt x="7322" y="7128"/>
                  <a:pt x="7335" y="7133"/>
                  <a:pt x="7347" y="7133"/>
                </a:cubicBezTo>
                <a:cubicBezTo>
                  <a:pt x="7388" y="7133"/>
                  <a:pt x="7426" y="7079"/>
                  <a:pt x="7388" y="7043"/>
                </a:cubicBezTo>
                <a:lnTo>
                  <a:pt x="7358" y="7013"/>
                </a:lnTo>
                <a:cubicBezTo>
                  <a:pt x="7347" y="7002"/>
                  <a:pt x="7334" y="6997"/>
                  <a:pt x="7322" y="6997"/>
                </a:cubicBezTo>
                <a:close/>
                <a:moveTo>
                  <a:pt x="9993" y="7079"/>
                </a:moveTo>
                <a:cubicBezTo>
                  <a:pt x="9988" y="7079"/>
                  <a:pt x="9982" y="7080"/>
                  <a:pt x="9977" y="7083"/>
                </a:cubicBezTo>
                <a:cubicBezTo>
                  <a:pt x="9966" y="7088"/>
                  <a:pt x="9957" y="7093"/>
                  <a:pt x="9946" y="7099"/>
                </a:cubicBezTo>
                <a:cubicBezTo>
                  <a:pt x="9910" y="7117"/>
                  <a:pt x="9932" y="7165"/>
                  <a:pt x="9965" y="7165"/>
                </a:cubicBezTo>
                <a:cubicBezTo>
                  <a:pt x="9970" y="7165"/>
                  <a:pt x="9976" y="7163"/>
                  <a:pt x="9982" y="7160"/>
                </a:cubicBezTo>
                <a:cubicBezTo>
                  <a:pt x="9992" y="7155"/>
                  <a:pt x="10001" y="7150"/>
                  <a:pt x="10011" y="7145"/>
                </a:cubicBezTo>
                <a:cubicBezTo>
                  <a:pt x="10046" y="7127"/>
                  <a:pt x="10026" y="7079"/>
                  <a:pt x="9993" y="7079"/>
                </a:cubicBezTo>
                <a:close/>
                <a:moveTo>
                  <a:pt x="10559" y="7109"/>
                </a:moveTo>
                <a:cubicBezTo>
                  <a:pt x="10541" y="7109"/>
                  <a:pt x="10523" y="7121"/>
                  <a:pt x="10523" y="7144"/>
                </a:cubicBezTo>
                <a:lnTo>
                  <a:pt x="10523" y="7159"/>
                </a:lnTo>
                <a:cubicBezTo>
                  <a:pt x="10523" y="7182"/>
                  <a:pt x="10541" y="7194"/>
                  <a:pt x="10559" y="7194"/>
                </a:cubicBezTo>
                <a:cubicBezTo>
                  <a:pt x="10577" y="7194"/>
                  <a:pt x="10595" y="7182"/>
                  <a:pt x="10595" y="7159"/>
                </a:cubicBezTo>
                <a:lnTo>
                  <a:pt x="10595" y="7144"/>
                </a:lnTo>
                <a:cubicBezTo>
                  <a:pt x="10595" y="7121"/>
                  <a:pt x="10577" y="7109"/>
                  <a:pt x="10559" y="7109"/>
                </a:cubicBezTo>
                <a:close/>
                <a:moveTo>
                  <a:pt x="11829" y="7152"/>
                </a:moveTo>
                <a:cubicBezTo>
                  <a:pt x="11813" y="7152"/>
                  <a:pt x="11803" y="7175"/>
                  <a:pt x="11820" y="7184"/>
                </a:cubicBezTo>
                <a:cubicBezTo>
                  <a:pt x="11831" y="7190"/>
                  <a:pt x="11840" y="7195"/>
                  <a:pt x="11851" y="7200"/>
                </a:cubicBezTo>
                <a:cubicBezTo>
                  <a:pt x="11854" y="7202"/>
                  <a:pt x="11857" y="7202"/>
                  <a:pt x="11859" y="7202"/>
                </a:cubicBezTo>
                <a:cubicBezTo>
                  <a:pt x="11876" y="7202"/>
                  <a:pt x="11886" y="7179"/>
                  <a:pt x="11868" y="7170"/>
                </a:cubicBezTo>
                <a:cubicBezTo>
                  <a:pt x="11858" y="7165"/>
                  <a:pt x="11849" y="7159"/>
                  <a:pt x="11838" y="7154"/>
                </a:cubicBezTo>
                <a:cubicBezTo>
                  <a:pt x="11835" y="7153"/>
                  <a:pt x="11832" y="7152"/>
                  <a:pt x="11829" y="7152"/>
                </a:cubicBezTo>
                <a:close/>
                <a:moveTo>
                  <a:pt x="18794" y="7174"/>
                </a:moveTo>
                <a:cubicBezTo>
                  <a:pt x="18790" y="7174"/>
                  <a:pt x="18786" y="7176"/>
                  <a:pt x="18783" y="7179"/>
                </a:cubicBezTo>
                <a:lnTo>
                  <a:pt x="18767" y="7195"/>
                </a:lnTo>
                <a:cubicBezTo>
                  <a:pt x="18754" y="7207"/>
                  <a:pt x="18767" y="7224"/>
                  <a:pt x="18780" y="7224"/>
                </a:cubicBezTo>
                <a:cubicBezTo>
                  <a:pt x="18784" y="7224"/>
                  <a:pt x="18788" y="7223"/>
                  <a:pt x="18792" y="7219"/>
                </a:cubicBezTo>
                <a:lnTo>
                  <a:pt x="18808" y="7203"/>
                </a:lnTo>
                <a:cubicBezTo>
                  <a:pt x="18820" y="7191"/>
                  <a:pt x="18808" y="7174"/>
                  <a:pt x="18794" y="7174"/>
                </a:cubicBezTo>
                <a:close/>
                <a:moveTo>
                  <a:pt x="19200" y="7161"/>
                </a:moveTo>
                <a:cubicBezTo>
                  <a:pt x="19153" y="7161"/>
                  <a:pt x="19152" y="7233"/>
                  <a:pt x="19200" y="7233"/>
                </a:cubicBezTo>
                <a:cubicBezTo>
                  <a:pt x="19245" y="7233"/>
                  <a:pt x="19245" y="7161"/>
                  <a:pt x="19200" y="7161"/>
                </a:cubicBezTo>
                <a:close/>
                <a:moveTo>
                  <a:pt x="14076" y="7035"/>
                </a:moveTo>
                <a:cubicBezTo>
                  <a:pt x="14071" y="7035"/>
                  <a:pt x="14065" y="7036"/>
                  <a:pt x="14059" y="7039"/>
                </a:cubicBezTo>
                <a:cubicBezTo>
                  <a:pt x="14027" y="7054"/>
                  <a:pt x="13994" y="7063"/>
                  <a:pt x="13959" y="7063"/>
                </a:cubicBezTo>
                <a:cubicBezTo>
                  <a:pt x="13953" y="7063"/>
                  <a:pt x="13947" y="7062"/>
                  <a:pt x="13942" y="7062"/>
                </a:cubicBezTo>
                <a:cubicBezTo>
                  <a:pt x="13941" y="7062"/>
                  <a:pt x="13940" y="7062"/>
                  <a:pt x="13940" y="7062"/>
                </a:cubicBezTo>
                <a:cubicBezTo>
                  <a:pt x="13901" y="7062"/>
                  <a:pt x="13896" y="7118"/>
                  <a:pt x="13929" y="7130"/>
                </a:cubicBezTo>
                <a:cubicBezTo>
                  <a:pt x="13911" y="7137"/>
                  <a:pt x="13899" y="7156"/>
                  <a:pt x="13911" y="7179"/>
                </a:cubicBezTo>
                <a:cubicBezTo>
                  <a:pt x="13922" y="7195"/>
                  <a:pt x="13931" y="7209"/>
                  <a:pt x="13942" y="7223"/>
                </a:cubicBezTo>
                <a:cubicBezTo>
                  <a:pt x="13949" y="7235"/>
                  <a:pt x="13960" y="7239"/>
                  <a:pt x="13971" y="7239"/>
                </a:cubicBezTo>
                <a:cubicBezTo>
                  <a:pt x="13996" y="7239"/>
                  <a:pt x="14020" y="7215"/>
                  <a:pt x="14003" y="7188"/>
                </a:cubicBezTo>
                <a:cubicBezTo>
                  <a:pt x="13994" y="7174"/>
                  <a:pt x="13984" y="7158"/>
                  <a:pt x="13973" y="7144"/>
                </a:cubicBezTo>
                <a:cubicBezTo>
                  <a:pt x="13970" y="7139"/>
                  <a:pt x="13966" y="7135"/>
                  <a:pt x="13963" y="7133"/>
                </a:cubicBezTo>
                <a:cubicBezTo>
                  <a:pt x="14008" y="7132"/>
                  <a:pt x="14054" y="7118"/>
                  <a:pt x="14095" y="7099"/>
                </a:cubicBezTo>
                <a:cubicBezTo>
                  <a:pt x="14131" y="7082"/>
                  <a:pt x="14109" y="7035"/>
                  <a:pt x="14076" y="7035"/>
                </a:cubicBezTo>
                <a:close/>
                <a:moveTo>
                  <a:pt x="6494" y="7145"/>
                </a:moveTo>
                <a:cubicBezTo>
                  <a:pt x="6426" y="7145"/>
                  <a:pt x="6425" y="7253"/>
                  <a:pt x="6494" y="7253"/>
                </a:cubicBezTo>
                <a:cubicBezTo>
                  <a:pt x="6562" y="7250"/>
                  <a:pt x="6562" y="7145"/>
                  <a:pt x="6494" y="7145"/>
                </a:cubicBezTo>
                <a:close/>
                <a:moveTo>
                  <a:pt x="21682" y="7180"/>
                </a:moveTo>
                <a:cubicBezTo>
                  <a:pt x="21655" y="7180"/>
                  <a:pt x="21630" y="7215"/>
                  <a:pt x="21654" y="7240"/>
                </a:cubicBezTo>
                <a:cubicBezTo>
                  <a:pt x="21662" y="7248"/>
                  <a:pt x="21668" y="7255"/>
                  <a:pt x="21675" y="7261"/>
                </a:cubicBezTo>
                <a:cubicBezTo>
                  <a:pt x="21683" y="7268"/>
                  <a:pt x="21691" y="7271"/>
                  <a:pt x="21699" y="7271"/>
                </a:cubicBezTo>
                <a:cubicBezTo>
                  <a:pt x="21727" y="7271"/>
                  <a:pt x="21751" y="7237"/>
                  <a:pt x="21726" y="7212"/>
                </a:cubicBezTo>
                <a:lnTo>
                  <a:pt x="21705" y="7191"/>
                </a:lnTo>
                <a:cubicBezTo>
                  <a:pt x="21698" y="7183"/>
                  <a:pt x="21690" y="7180"/>
                  <a:pt x="21682" y="7180"/>
                </a:cubicBezTo>
                <a:close/>
                <a:moveTo>
                  <a:pt x="12983" y="7140"/>
                </a:moveTo>
                <a:cubicBezTo>
                  <a:pt x="12969" y="7140"/>
                  <a:pt x="12957" y="7158"/>
                  <a:pt x="12970" y="7171"/>
                </a:cubicBezTo>
                <a:cubicBezTo>
                  <a:pt x="13000" y="7205"/>
                  <a:pt x="13031" y="7240"/>
                  <a:pt x="13062" y="7275"/>
                </a:cubicBezTo>
                <a:cubicBezTo>
                  <a:pt x="13065" y="7278"/>
                  <a:pt x="13069" y="7280"/>
                  <a:pt x="13072" y="7280"/>
                </a:cubicBezTo>
                <a:cubicBezTo>
                  <a:pt x="13085" y="7280"/>
                  <a:pt x="13097" y="7262"/>
                  <a:pt x="13087" y="7249"/>
                </a:cubicBezTo>
                <a:cubicBezTo>
                  <a:pt x="13056" y="7216"/>
                  <a:pt x="13025" y="7180"/>
                  <a:pt x="12995" y="7146"/>
                </a:cubicBezTo>
                <a:cubicBezTo>
                  <a:pt x="12991" y="7142"/>
                  <a:pt x="12987" y="7140"/>
                  <a:pt x="12983" y="7140"/>
                </a:cubicBezTo>
                <a:close/>
                <a:moveTo>
                  <a:pt x="13400" y="7154"/>
                </a:moveTo>
                <a:cubicBezTo>
                  <a:pt x="13386" y="7154"/>
                  <a:pt x="13373" y="7161"/>
                  <a:pt x="13370" y="7179"/>
                </a:cubicBezTo>
                <a:cubicBezTo>
                  <a:pt x="13361" y="7214"/>
                  <a:pt x="13370" y="7245"/>
                  <a:pt x="13392" y="7273"/>
                </a:cubicBezTo>
                <a:cubicBezTo>
                  <a:pt x="13397" y="7281"/>
                  <a:pt x="13406" y="7284"/>
                  <a:pt x="13415" y="7284"/>
                </a:cubicBezTo>
                <a:cubicBezTo>
                  <a:pt x="13425" y="7284"/>
                  <a:pt x="13435" y="7280"/>
                  <a:pt x="13441" y="7273"/>
                </a:cubicBezTo>
                <a:cubicBezTo>
                  <a:pt x="13456" y="7259"/>
                  <a:pt x="13454" y="7238"/>
                  <a:pt x="13441" y="7223"/>
                </a:cubicBezTo>
                <a:cubicBezTo>
                  <a:pt x="13436" y="7218"/>
                  <a:pt x="13435" y="7207"/>
                  <a:pt x="13437" y="7198"/>
                </a:cubicBezTo>
                <a:cubicBezTo>
                  <a:pt x="13444" y="7171"/>
                  <a:pt x="13421" y="7154"/>
                  <a:pt x="13400" y="7154"/>
                </a:cubicBezTo>
                <a:close/>
                <a:moveTo>
                  <a:pt x="4559" y="7139"/>
                </a:moveTo>
                <a:cubicBezTo>
                  <a:pt x="4518" y="7139"/>
                  <a:pt x="4481" y="7192"/>
                  <a:pt x="4519" y="7229"/>
                </a:cubicBezTo>
                <a:lnTo>
                  <a:pt x="4563" y="7275"/>
                </a:lnTo>
                <a:cubicBezTo>
                  <a:pt x="4574" y="7286"/>
                  <a:pt x="4586" y="7290"/>
                  <a:pt x="4599" y="7290"/>
                </a:cubicBezTo>
                <a:cubicBezTo>
                  <a:pt x="4640" y="7290"/>
                  <a:pt x="4676" y="7237"/>
                  <a:pt x="4639" y="7200"/>
                </a:cubicBezTo>
                <a:lnTo>
                  <a:pt x="4594" y="7155"/>
                </a:lnTo>
                <a:cubicBezTo>
                  <a:pt x="4583" y="7144"/>
                  <a:pt x="4571" y="7139"/>
                  <a:pt x="4559" y="7139"/>
                </a:cubicBezTo>
                <a:close/>
                <a:moveTo>
                  <a:pt x="19695" y="7185"/>
                </a:moveTo>
                <a:cubicBezTo>
                  <a:pt x="19627" y="7185"/>
                  <a:pt x="19626" y="7292"/>
                  <a:pt x="19695" y="7292"/>
                </a:cubicBezTo>
                <a:lnTo>
                  <a:pt x="19711" y="7292"/>
                </a:lnTo>
                <a:cubicBezTo>
                  <a:pt x="19779" y="7292"/>
                  <a:pt x="19781" y="7185"/>
                  <a:pt x="19711" y="7185"/>
                </a:cubicBezTo>
                <a:close/>
                <a:moveTo>
                  <a:pt x="18941" y="7237"/>
                </a:moveTo>
                <a:cubicBezTo>
                  <a:pt x="18897" y="7237"/>
                  <a:pt x="18897" y="7307"/>
                  <a:pt x="18943" y="7307"/>
                </a:cubicBezTo>
                <a:lnTo>
                  <a:pt x="18958" y="7307"/>
                </a:lnTo>
                <a:cubicBezTo>
                  <a:pt x="19004" y="7307"/>
                  <a:pt x="19004" y="7237"/>
                  <a:pt x="18958" y="7237"/>
                </a:cubicBezTo>
                <a:lnTo>
                  <a:pt x="18943" y="7237"/>
                </a:lnTo>
                <a:cubicBezTo>
                  <a:pt x="18942" y="7237"/>
                  <a:pt x="18942" y="7237"/>
                  <a:pt x="18941" y="7237"/>
                </a:cubicBezTo>
                <a:close/>
                <a:moveTo>
                  <a:pt x="1611" y="7224"/>
                </a:moveTo>
                <a:cubicBezTo>
                  <a:pt x="1594" y="7224"/>
                  <a:pt x="1576" y="7236"/>
                  <a:pt x="1576" y="7259"/>
                </a:cubicBezTo>
                <a:lnTo>
                  <a:pt x="1576" y="7275"/>
                </a:lnTo>
                <a:cubicBezTo>
                  <a:pt x="1575" y="7298"/>
                  <a:pt x="1593" y="7309"/>
                  <a:pt x="1610" y="7309"/>
                </a:cubicBezTo>
                <a:cubicBezTo>
                  <a:pt x="1628" y="7309"/>
                  <a:pt x="1646" y="7298"/>
                  <a:pt x="1647" y="7275"/>
                </a:cubicBezTo>
                <a:lnTo>
                  <a:pt x="1647" y="7259"/>
                </a:lnTo>
                <a:cubicBezTo>
                  <a:pt x="1647" y="7236"/>
                  <a:pt x="1629" y="7224"/>
                  <a:pt x="1611" y="7224"/>
                </a:cubicBezTo>
                <a:close/>
                <a:moveTo>
                  <a:pt x="153" y="7221"/>
                </a:moveTo>
                <a:cubicBezTo>
                  <a:pt x="139" y="7221"/>
                  <a:pt x="125" y="7228"/>
                  <a:pt x="120" y="7245"/>
                </a:cubicBezTo>
                <a:cubicBezTo>
                  <a:pt x="114" y="7261"/>
                  <a:pt x="109" y="7276"/>
                  <a:pt x="104" y="7290"/>
                </a:cubicBezTo>
                <a:cubicBezTo>
                  <a:pt x="95" y="7316"/>
                  <a:pt x="117" y="7334"/>
                  <a:pt x="139" y="7334"/>
                </a:cubicBezTo>
                <a:cubicBezTo>
                  <a:pt x="153" y="7334"/>
                  <a:pt x="166" y="7327"/>
                  <a:pt x="172" y="7310"/>
                </a:cubicBezTo>
                <a:cubicBezTo>
                  <a:pt x="177" y="7294"/>
                  <a:pt x="183" y="7280"/>
                  <a:pt x="188" y="7265"/>
                </a:cubicBezTo>
                <a:cubicBezTo>
                  <a:pt x="197" y="7239"/>
                  <a:pt x="175" y="7221"/>
                  <a:pt x="153" y="7221"/>
                </a:cubicBezTo>
                <a:close/>
                <a:moveTo>
                  <a:pt x="15773" y="7302"/>
                </a:moveTo>
                <a:cubicBezTo>
                  <a:pt x="15751" y="7302"/>
                  <a:pt x="15751" y="7336"/>
                  <a:pt x="15773" y="7337"/>
                </a:cubicBezTo>
                <a:lnTo>
                  <a:pt x="15818" y="7337"/>
                </a:lnTo>
                <a:cubicBezTo>
                  <a:pt x="15842" y="7337"/>
                  <a:pt x="15842" y="7302"/>
                  <a:pt x="15818" y="7302"/>
                </a:cubicBezTo>
                <a:close/>
                <a:moveTo>
                  <a:pt x="18355" y="7262"/>
                </a:moveTo>
                <a:cubicBezTo>
                  <a:pt x="18350" y="7262"/>
                  <a:pt x="18344" y="7263"/>
                  <a:pt x="18338" y="7266"/>
                </a:cubicBezTo>
                <a:cubicBezTo>
                  <a:pt x="18328" y="7271"/>
                  <a:pt x="18320" y="7277"/>
                  <a:pt x="18309" y="7282"/>
                </a:cubicBezTo>
                <a:cubicBezTo>
                  <a:pt x="18274" y="7300"/>
                  <a:pt x="18295" y="7348"/>
                  <a:pt x="18327" y="7348"/>
                </a:cubicBezTo>
                <a:cubicBezTo>
                  <a:pt x="18332" y="7348"/>
                  <a:pt x="18338" y="7347"/>
                  <a:pt x="18344" y="7344"/>
                </a:cubicBezTo>
                <a:cubicBezTo>
                  <a:pt x="18354" y="7338"/>
                  <a:pt x="18364" y="7333"/>
                  <a:pt x="18374" y="7328"/>
                </a:cubicBezTo>
                <a:cubicBezTo>
                  <a:pt x="18409" y="7310"/>
                  <a:pt x="18388" y="7262"/>
                  <a:pt x="18355" y="7262"/>
                </a:cubicBezTo>
                <a:close/>
                <a:moveTo>
                  <a:pt x="5711" y="7217"/>
                </a:moveTo>
                <a:cubicBezTo>
                  <a:pt x="5699" y="7217"/>
                  <a:pt x="5687" y="7222"/>
                  <a:pt x="5676" y="7233"/>
                </a:cubicBezTo>
                <a:lnTo>
                  <a:pt x="5646" y="7263"/>
                </a:lnTo>
                <a:cubicBezTo>
                  <a:pt x="5608" y="7300"/>
                  <a:pt x="5644" y="7354"/>
                  <a:pt x="5685" y="7354"/>
                </a:cubicBezTo>
                <a:cubicBezTo>
                  <a:pt x="5697" y="7354"/>
                  <a:pt x="5709" y="7349"/>
                  <a:pt x="5720" y="7338"/>
                </a:cubicBezTo>
                <a:lnTo>
                  <a:pt x="5751" y="7308"/>
                </a:lnTo>
                <a:cubicBezTo>
                  <a:pt x="5788" y="7271"/>
                  <a:pt x="5752" y="7217"/>
                  <a:pt x="5711" y="7217"/>
                </a:cubicBezTo>
                <a:close/>
                <a:moveTo>
                  <a:pt x="12775" y="7274"/>
                </a:moveTo>
                <a:cubicBezTo>
                  <a:pt x="12772" y="7274"/>
                  <a:pt x="12769" y="7275"/>
                  <a:pt x="12765" y="7276"/>
                </a:cubicBezTo>
                <a:cubicBezTo>
                  <a:pt x="12746" y="7281"/>
                  <a:pt x="12726" y="7286"/>
                  <a:pt x="12706" y="7290"/>
                </a:cubicBezTo>
                <a:cubicBezTo>
                  <a:pt x="12664" y="7300"/>
                  <a:pt x="12677" y="7359"/>
                  <a:pt x="12714" y="7359"/>
                </a:cubicBezTo>
                <a:cubicBezTo>
                  <a:pt x="12717" y="7359"/>
                  <a:pt x="12720" y="7359"/>
                  <a:pt x="12723" y="7358"/>
                </a:cubicBezTo>
                <a:cubicBezTo>
                  <a:pt x="12743" y="7353"/>
                  <a:pt x="12763" y="7348"/>
                  <a:pt x="12784" y="7344"/>
                </a:cubicBezTo>
                <a:cubicBezTo>
                  <a:pt x="12825" y="7333"/>
                  <a:pt x="12813" y="7274"/>
                  <a:pt x="12775" y="7274"/>
                </a:cubicBezTo>
                <a:close/>
                <a:moveTo>
                  <a:pt x="975" y="7281"/>
                </a:moveTo>
                <a:cubicBezTo>
                  <a:pt x="964" y="7281"/>
                  <a:pt x="954" y="7287"/>
                  <a:pt x="947" y="7300"/>
                </a:cubicBezTo>
                <a:cubicBezTo>
                  <a:pt x="942" y="7310"/>
                  <a:pt x="937" y="7319"/>
                  <a:pt x="932" y="7329"/>
                </a:cubicBezTo>
                <a:cubicBezTo>
                  <a:pt x="917" y="7357"/>
                  <a:pt x="942" y="7383"/>
                  <a:pt x="965" y="7383"/>
                </a:cubicBezTo>
                <a:cubicBezTo>
                  <a:pt x="976" y="7383"/>
                  <a:pt x="987" y="7378"/>
                  <a:pt x="993" y="7365"/>
                </a:cubicBezTo>
                <a:cubicBezTo>
                  <a:pt x="999" y="7354"/>
                  <a:pt x="1004" y="7344"/>
                  <a:pt x="1009" y="7334"/>
                </a:cubicBezTo>
                <a:cubicBezTo>
                  <a:pt x="1023" y="7307"/>
                  <a:pt x="999" y="7281"/>
                  <a:pt x="975" y="7281"/>
                </a:cubicBezTo>
                <a:close/>
                <a:moveTo>
                  <a:pt x="2842" y="7395"/>
                </a:moveTo>
                <a:cubicBezTo>
                  <a:pt x="2818" y="7395"/>
                  <a:pt x="2818" y="7431"/>
                  <a:pt x="2842" y="7431"/>
                </a:cubicBezTo>
                <a:cubicBezTo>
                  <a:pt x="2865" y="7431"/>
                  <a:pt x="2865" y="7395"/>
                  <a:pt x="2842" y="7395"/>
                </a:cubicBezTo>
                <a:close/>
                <a:moveTo>
                  <a:pt x="14665" y="7320"/>
                </a:moveTo>
                <a:cubicBezTo>
                  <a:pt x="14624" y="7320"/>
                  <a:pt x="14588" y="7374"/>
                  <a:pt x="14625" y="7411"/>
                </a:cubicBezTo>
                <a:lnTo>
                  <a:pt x="14640" y="7426"/>
                </a:lnTo>
                <a:cubicBezTo>
                  <a:pt x="14651" y="7437"/>
                  <a:pt x="14664" y="7442"/>
                  <a:pt x="14676" y="7442"/>
                </a:cubicBezTo>
                <a:cubicBezTo>
                  <a:pt x="14717" y="7442"/>
                  <a:pt x="14754" y="7389"/>
                  <a:pt x="14717" y="7352"/>
                </a:cubicBezTo>
                <a:cubicBezTo>
                  <a:pt x="14712" y="7345"/>
                  <a:pt x="14706" y="7342"/>
                  <a:pt x="14701" y="7336"/>
                </a:cubicBezTo>
                <a:cubicBezTo>
                  <a:pt x="14690" y="7325"/>
                  <a:pt x="14678" y="7320"/>
                  <a:pt x="14665" y="7320"/>
                </a:cubicBezTo>
                <a:close/>
                <a:moveTo>
                  <a:pt x="17802" y="7427"/>
                </a:moveTo>
                <a:cubicBezTo>
                  <a:pt x="17798" y="7427"/>
                  <a:pt x="17794" y="7428"/>
                  <a:pt x="17791" y="7432"/>
                </a:cubicBezTo>
                <a:lnTo>
                  <a:pt x="17775" y="7447"/>
                </a:lnTo>
                <a:cubicBezTo>
                  <a:pt x="17761" y="7460"/>
                  <a:pt x="17773" y="7477"/>
                  <a:pt x="17787" y="7477"/>
                </a:cubicBezTo>
                <a:cubicBezTo>
                  <a:pt x="17791" y="7477"/>
                  <a:pt x="17795" y="7476"/>
                  <a:pt x="17799" y="7473"/>
                </a:cubicBezTo>
                <a:lnTo>
                  <a:pt x="17815" y="7457"/>
                </a:lnTo>
                <a:cubicBezTo>
                  <a:pt x="17828" y="7445"/>
                  <a:pt x="17816" y="7427"/>
                  <a:pt x="17802" y="7427"/>
                </a:cubicBezTo>
                <a:close/>
                <a:moveTo>
                  <a:pt x="11617" y="7452"/>
                </a:moveTo>
                <a:cubicBezTo>
                  <a:pt x="11613" y="7452"/>
                  <a:pt x="11609" y="7453"/>
                  <a:pt x="11606" y="7457"/>
                </a:cubicBezTo>
                <a:cubicBezTo>
                  <a:pt x="11600" y="7463"/>
                  <a:pt x="11595" y="7468"/>
                  <a:pt x="11590" y="7473"/>
                </a:cubicBezTo>
                <a:cubicBezTo>
                  <a:pt x="11577" y="7485"/>
                  <a:pt x="11590" y="7502"/>
                  <a:pt x="11603" y="7502"/>
                </a:cubicBezTo>
                <a:cubicBezTo>
                  <a:pt x="11607" y="7502"/>
                  <a:pt x="11611" y="7500"/>
                  <a:pt x="11615" y="7497"/>
                </a:cubicBezTo>
                <a:lnTo>
                  <a:pt x="11630" y="7481"/>
                </a:lnTo>
                <a:cubicBezTo>
                  <a:pt x="11642" y="7469"/>
                  <a:pt x="11630" y="7452"/>
                  <a:pt x="11617" y="7452"/>
                </a:cubicBezTo>
                <a:close/>
                <a:moveTo>
                  <a:pt x="2048" y="7372"/>
                </a:moveTo>
                <a:cubicBezTo>
                  <a:pt x="2030" y="7372"/>
                  <a:pt x="2010" y="7382"/>
                  <a:pt x="2000" y="7399"/>
                </a:cubicBezTo>
                <a:cubicBezTo>
                  <a:pt x="1984" y="7425"/>
                  <a:pt x="1995" y="7456"/>
                  <a:pt x="2020" y="7473"/>
                </a:cubicBezTo>
                <a:cubicBezTo>
                  <a:pt x="2036" y="7483"/>
                  <a:pt x="2050" y="7491"/>
                  <a:pt x="2064" y="7502"/>
                </a:cubicBezTo>
                <a:cubicBezTo>
                  <a:pt x="2072" y="7507"/>
                  <a:pt x="2080" y="7509"/>
                  <a:pt x="2089" y="7509"/>
                </a:cubicBezTo>
                <a:cubicBezTo>
                  <a:pt x="2108" y="7509"/>
                  <a:pt x="2127" y="7499"/>
                  <a:pt x="2137" y="7483"/>
                </a:cubicBezTo>
                <a:cubicBezTo>
                  <a:pt x="2153" y="7457"/>
                  <a:pt x="2143" y="7425"/>
                  <a:pt x="2119" y="7410"/>
                </a:cubicBezTo>
                <a:cubicBezTo>
                  <a:pt x="2103" y="7399"/>
                  <a:pt x="2088" y="7390"/>
                  <a:pt x="2073" y="7379"/>
                </a:cubicBezTo>
                <a:cubicBezTo>
                  <a:pt x="2066" y="7374"/>
                  <a:pt x="2057" y="7372"/>
                  <a:pt x="2048" y="7372"/>
                </a:cubicBezTo>
                <a:close/>
                <a:moveTo>
                  <a:pt x="10829" y="7439"/>
                </a:moveTo>
                <a:cubicBezTo>
                  <a:pt x="10783" y="7439"/>
                  <a:pt x="10783" y="7510"/>
                  <a:pt x="10829" y="7510"/>
                </a:cubicBezTo>
                <a:cubicBezTo>
                  <a:pt x="10873" y="7510"/>
                  <a:pt x="10874" y="7439"/>
                  <a:pt x="10829" y="7439"/>
                </a:cubicBezTo>
                <a:close/>
                <a:moveTo>
                  <a:pt x="9576" y="7409"/>
                </a:moveTo>
                <a:cubicBezTo>
                  <a:pt x="9553" y="7409"/>
                  <a:pt x="9528" y="7435"/>
                  <a:pt x="9542" y="7463"/>
                </a:cubicBezTo>
                <a:cubicBezTo>
                  <a:pt x="9547" y="7474"/>
                  <a:pt x="9552" y="7483"/>
                  <a:pt x="9557" y="7493"/>
                </a:cubicBezTo>
                <a:cubicBezTo>
                  <a:pt x="9564" y="7506"/>
                  <a:pt x="9574" y="7511"/>
                  <a:pt x="9585" y="7511"/>
                </a:cubicBezTo>
                <a:cubicBezTo>
                  <a:pt x="9608" y="7511"/>
                  <a:pt x="9632" y="7486"/>
                  <a:pt x="9618" y="7458"/>
                </a:cubicBezTo>
                <a:cubicBezTo>
                  <a:pt x="9613" y="7448"/>
                  <a:pt x="9608" y="7438"/>
                  <a:pt x="9604" y="7427"/>
                </a:cubicBezTo>
                <a:cubicBezTo>
                  <a:pt x="9597" y="7415"/>
                  <a:pt x="9587" y="7409"/>
                  <a:pt x="9576" y="7409"/>
                </a:cubicBezTo>
                <a:close/>
                <a:moveTo>
                  <a:pt x="5951" y="7460"/>
                </a:moveTo>
                <a:cubicBezTo>
                  <a:pt x="5907" y="7460"/>
                  <a:pt x="5906" y="7531"/>
                  <a:pt x="5951" y="7531"/>
                </a:cubicBezTo>
                <a:cubicBezTo>
                  <a:pt x="5997" y="7531"/>
                  <a:pt x="5997" y="7460"/>
                  <a:pt x="5951" y="7460"/>
                </a:cubicBezTo>
                <a:close/>
                <a:moveTo>
                  <a:pt x="20625" y="7478"/>
                </a:moveTo>
                <a:cubicBezTo>
                  <a:pt x="20579" y="7478"/>
                  <a:pt x="20579" y="7548"/>
                  <a:pt x="20625" y="7548"/>
                </a:cubicBezTo>
                <a:lnTo>
                  <a:pt x="20641" y="7548"/>
                </a:lnTo>
                <a:cubicBezTo>
                  <a:pt x="20687" y="7548"/>
                  <a:pt x="20687" y="7478"/>
                  <a:pt x="20641" y="7478"/>
                </a:cubicBezTo>
                <a:close/>
                <a:moveTo>
                  <a:pt x="21242" y="7433"/>
                </a:moveTo>
                <a:cubicBezTo>
                  <a:pt x="21219" y="7433"/>
                  <a:pt x="21196" y="7451"/>
                  <a:pt x="21191" y="7473"/>
                </a:cubicBezTo>
                <a:cubicBezTo>
                  <a:pt x="21183" y="7501"/>
                  <a:pt x="21199" y="7530"/>
                  <a:pt x="21228" y="7537"/>
                </a:cubicBezTo>
                <a:cubicBezTo>
                  <a:pt x="21243" y="7543"/>
                  <a:pt x="21258" y="7548"/>
                  <a:pt x="21272" y="7552"/>
                </a:cubicBezTo>
                <a:cubicBezTo>
                  <a:pt x="21277" y="7554"/>
                  <a:pt x="21282" y="7555"/>
                  <a:pt x="21286" y="7555"/>
                </a:cubicBezTo>
                <a:cubicBezTo>
                  <a:pt x="21310" y="7555"/>
                  <a:pt x="21333" y="7537"/>
                  <a:pt x="21338" y="7515"/>
                </a:cubicBezTo>
                <a:cubicBezTo>
                  <a:pt x="21345" y="7486"/>
                  <a:pt x="21328" y="7459"/>
                  <a:pt x="21301" y="7449"/>
                </a:cubicBezTo>
                <a:cubicBezTo>
                  <a:pt x="21285" y="7444"/>
                  <a:pt x="21271" y="7439"/>
                  <a:pt x="21256" y="7436"/>
                </a:cubicBezTo>
                <a:cubicBezTo>
                  <a:pt x="21251" y="7434"/>
                  <a:pt x="21246" y="7433"/>
                  <a:pt x="21242" y="7433"/>
                </a:cubicBezTo>
                <a:close/>
                <a:moveTo>
                  <a:pt x="17680" y="7471"/>
                </a:moveTo>
                <a:cubicBezTo>
                  <a:pt x="17677" y="7471"/>
                  <a:pt x="17674" y="7472"/>
                  <a:pt x="17671" y="7473"/>
                </a:cubicBezTo>
                <a:cubicBezTo>
                  <a:pt x="17646" y="7478"/>
                  <a:pt x="17621" y="7484"/>
                  <a:pt x="17597" y="7489"/>
                </a:cubicBezTo>
                <a:cubicBezTo>
                  <a:pt x="17554" y="7498"/>
                  <a:pt x="17566" y="7558"/>
                  <a:pt x="17605" y="7558"/>
                </a:cubicBezTo>
                <a:cubicBezTo>
                  <a:pt x="17608" y="7558"/>
                  <a:pt x="17611" y="7558"/>
                  <a:pt x="17615" y="7557"/>
                </a:cubicBezTo>
                <a:cubicBezTo>
                  <a:pt x="17640" y="7552"/>
                  <a:pt x="17665" y="7546"/>
                  <a:pt x="17689" y="7541"/>
                </a:cubicBezTo>
                <a:cubicBezTo>
                  <a:pt x="17731" y="7531"/>
                  <a:pt x="17717" y="7471"/>
                  <a:pt x="17680" y="7471"/>
                </a:cubicBezTo>
                <a:close/>
                <a:moveTo>
                  <a:pt x="18207" y="7518"/>
                </a:moveTo>
                <a:cubicBezTo>
                  <a:pt x="18193" y="7518"/>
                  <a:pt x="18182" y="7536"/>
                  <a:pt x="18194" y="7548"/>
                </a:cubicBezTo>
                <a:cubicBezTo>
                  <a:pt x="18199" y="7553"/>
                  <a:pt x="18205" y="7558"/>
                  <a:pt x="18210" y="7564"/>
                </a:cubicBezTo>
                <a:cubicBezTo>
                  <a:pt x="18213" y="7567"/>
                  <a:pt x="18217" y="7569"/>
                  <a:pt x="18221" y="7569"/>
                </a:cubicBezTo>
                <a:cubicBezTo>
                  <a:pt x="18234" y="7569"/>
                  <a:pt x="18246" y="7551"/>
                  <a:pt x="18234" y="7539"/>
                </a:cubicBezTo>
                <a:lnTo>
                  <a:pt x="18218" y="7523"/>
                </a:lnTo>
                <a:cubicBezTo>
                  <a:pt x="18214" y="7519"/>
                  <a:pt x="18211" y="7518"/>
                  <a:pt x="18207" y="7518"/>
                </a:cubicBezTo>
                <a:close/>
                <a:moveTo>
                  <a:pt x="3878" y="7451"/>
                </a:moveTo>
                <a:cubicBezTo>
                  <a:pt x="3859" y="7451"/>
                  <a:pt x="3840" y="7460"/>
                  <a:pt x="3831" y="7478"/>
                </a:cubicBezTo>
                <a:cubicBezTo>
                  <a:pt x="3826" y="7488"/>
                  <a:pt x="3821" y="7497"/>
                  <a:pt x="3816" y="7507"/>
                </a:cubicBezTo>
                <a:cubicBezTo>
                  <a:pt x="3802" y="7533"/>
                  <a:pt x="3807" y="7565"/>
                  <a:pt x="3834" y="7580"/>
                </a:cubicBezTo>
                <a:cubicBezTo>
                  <a:pt x="3843" y="7585"/>
                  <a:pt x="3853" y="7587"/>
                  <a:pt x="3863" y="7587"/>
                </a:cubicBezTo>
                <a:cubicBezTo>
                  <a:pt x="3881" y="7587"/>
                  <a:pt x="3900" y="7579"/>
                  <a:pt x="3908" y="7562"/>
                </a:cubicBezTo>
                <a:cubicBezTo>
                  <a:pt x="3913" y="7551"/>
                  <a:pt x="3918" y="7542"/>
                  <a:pt x="3924" y="7531"/>
                </a:cubicBezTo>
                <a:cubicBezTo>
                  <a:pt x="3937" y="7505"/>
                  <a:pt x="3932" y="7474"/>
                  <a:pt x="3905" y="7458"/>
                </a:cubicBezTo>
                <a:cubicBezTo>
                  <a:pt x="3897" y="7453"/>
                  <a:pt x="3887" y="7451"/>
                  <a:pt x="3878" y="7451"/>
                </a:cubicBezTo>
                <a:close/>
                <a:moveTo>
                  <a:pt x="3174" y="7512"/>
                </a:moveTo>
                <a:cubicBezTo>
                  <a:pt x="3146" y="7512"/>
                  <a:pt x="3122" y="7549"/>
                  <a:pt x="3147" y="7573"/>
                </a:cubicBezTo>
                <a:cubicBezTo>
                  <a:pt x="3157" y="7584"/>
                  <a:pt x="3167" y="7594"/>
                  <a:pt x="3178" y="7603"/>
                </a:cubicBezTo>
                <a:cubicBezTo>
                  <a:pt x="3185" y="7611"/>
                  <a:pt x="3193" y="7614"/>
                  <a:pt x="3201" y="7614"/>
                </a:cubicBezTo>
                <a:cubicBezTo>
                  <a:pt x="3228" y="7614"/>
                  <a:pt x="3253" y="7578"/>
                  <a:pt x="3227" y="7553"/>
                </a:cubicBezTo>
                <a:lnTo>
                  <a:pt x="3198" y="7523"/>
                </a:lnTo>
                <a:cubicBezTo>
                  <a:pt x="3190" y="7515"/>
                  <a:pt x="3182" y="7512"/>
                  <a:pt x="3174" y="7512"/>
                </a:cubicBezTo>
                <a:close/>
                <a:moveTo>
                  <a:pt x="22682" y="7523"/>
                </a:moveTo>
                <a:cubicBezTo>
                  <a:pt x="22670" y="7523"/>
                  <a:pt x="22658" y="7528"/>
                  <a:pt x="22647" y="7539"/>
                </a:cubicBezTo>
                <a:lnTo>
                  <a:pt x="22631" y="7554"/>
                </a:lnTo>
                <a:cubicBezTo>
                  <a:pt x="22594" y="7592"/>
                  <a:pt x="22630" y="7647"/>
                  <a:pt x="22671" y="7647"/>
                </a:cubicBezTo>
                <a:cubicBezTo>
                  <a:pt x="22683" y="7647"/>
                  <a:pt x="22695" y="7642"/>
                  <a:pt x="22706" y="7631"/>
                </a:cubicBezTo>
                <a:lnTo>
                  <a:pt x="22722" y="7615"/>
                </a:lnTo>
                <a:cubicBezTo>
                  <a:pt x="22759" y="7578"/>
                  <a:pt x="22723" y="7523"/>
                  <a:pt x="22682" y="7523"/>
                </a:cubicBezTo>
                <a:close/>
                <a:moveTo>
                  <a:pt x="21948" y="7586"/>
                </a:moveTo>
                <a:cubicBezTo>
                  <a:pt x="21940" y="7586"/>
                  <a:pt x="21932" y="7589"/>
                  <a:pt x="21924" y="7596"/>
                </a:cubicBezTo>
                <a:lnTo>
                  <a:pt x="21909" y="7612"/>
                </a:lnTo>
                <a:cubicBezTo>
                  <a:pt x="21882" y="7636"/>
                  <a:pt x="21907" y="7672"/>
                  <a:pt x="21935" y="7672"/>
                </a:cubicBezTo>
                <a:cubicBezTo>
                  <a:pt x="21942" y="7672"/>
                  <a:pt x="21951" y="7669"/>
                  <a:pt x="21958" y="7662"/>
                </a:cubicBezTo>
                <a:lnTo>
                  <a:pt x="21974" y="7646"/>
                </a:lnTo>
                <a:cubicBezTo>
                  <a:pt x="21999" y="7621"/>
                  <a:pt x="21975" y="7586"/>
                  <a:pt x="21948" y="7586"/>
                </a:cubicBezTo>
                <a:close/>
                <a:moveTo>
                  <a:pt x="18839" y="7544"/>
                </a:moveTo>
                <a:cubicBezTo>
                  <a:pt x="18834" y="7544"/>
                  <a:pt x="18829" y="7545"/>
                  <a:pt x="18825" y="7547"/>
                </a:cubicBezTo>
                <a:cubicBezTo>
                  <a:pt x="18799" y="7557"/>
                  <a:pt x="18774" y="7567"/>
                  <a:pt x="18750" y="7577"/>
                </a:cubicBezTo>
                <a:cubicBezTo>
                  <a:pt x="18724" y="7588"/>
                  <a:pt x="18704" y="7612"/>
                  <a:pt x="18713" y="7642"/>
                </a:cubicBezTo>
                <a:cubicBezTo>
                  <a:pt x="18719" y="7663"/>
                  <a:pt x="18741" y="7682"/>
                  <a:pt x="18763" y="7682"/>
                </a:cubicBezTo>
                <a:cubicBezTo>
                  <a:pt x="18768" y="7682"/>
                  <a:pt x="18773" y="7681"/>
                  <a:pt x="18778" y="7679"/>
                </a:cubicBezTo>
                <a:cubicBezTo>
                  <a:pt x="18804" y="7668"/>
                  <a:pt x="18829" y="7659"/>
                  <a:pt x="18853" y="7649"/>
                </a:cubicBezTo>
                <a:cubicBezTo>
                  <a:pt x="18879" y="7638"/>
                  <a:pt x="18899" y="7614"/>
                  <a:pt x="18891" y="7584"/>
                </a:cubicBezTo>
                <a:cubicBezTo>
                  <a:pt x="18884" y="7563"/>
                  <a:pt x="18861" y="7544"/>
                  <a:pt x="18839" y="7544"/>
                </a:cubicBezTo>
                <a:close/>
                <a:moveTo>
                  <a:pt x="13627" y="7591"/>
                </a:moveTo>
                <a:cubicBezTo>
                  <a:pt x="13603" y="7591"/>
                  <a:pt x="13578" y="7616"/>
                  <a:pt x="13593" y="7643"/>
                </a:cubicBezTo>
                <a:cubicBezTo>
                  <a:pt x="13598" y="7654"/>
                  <a:pt x="13603" y="7663"/>
                  <a:pt x="13609" y="7674"/>
                </a:cubicBezTo>
                <a:cubicBezTo>
                  <a:pt x="13615" y="7686"/>
                  <a:pt x="13626" y="7692"/>
                  <a:pt x="13636" y="7692"/>
                </a:cubicBezTo>
                <a:cubicBezTo>
                  <a:pt x="13660" y="7692"/>
                  <a:pt x="13685" y="7666"/>
                  <a:pt x="13670" y="7638"/>
                </a:cubicBezTo>
                <a:cubicBezTo>
                  <a:pt x="13665" y="7630"/>
                  <a:pt x="13660" y="7619"/>
                  <a:pt x="13655" y="7609"/>
                </a:cubicBezTo>
                <a:cubicBezTo>
                  <a:pt x="13648" y="7596"/>
                  <a:pt x="13637" y="7591"/>
                  <a:pt x="13627" y="7591"/>
                </a:cubicBezTo>
                <a:close/>
                <a:moveTo>
                  <a:pt x="17034" y="7632"/>
                </a:moveTo>
                <a:cubicBezTo>
                  <a:pt x="16989" y="7632"/>
                  <a:pt x="16989" y="7703"/>
                  <a:pt x="17034" y="7703"/>
                </a:cubicBezTo>
                <a:lnTo>
                  <a:pt x="17050" y="7703"/>
                </a:lnTo>
                <a:cubicBezTo>
                  <a:pt x="17050" y="7703"/>
                  <a:pt x="17051" y="7703"/>
                  <a:pt x="17051" y="7703"/>
                </a:cubicBezTo>
                <a:cubicBezTo>
                  <a:pt x="17096" y="7703"/>
                  <a:pt x="17096" y="7633"/>
                  <a:pt x="17050" y="7632"/>
                </a:cubicBezTo>
                <a:close/>
                <a:moveTo>
                  <a:pt x="12626" y="7556"/>
                </a:moveTo>
                <a:cubicBezTo>
                  <a:pt x="12585" y="7556"/>
                  <a:pt x="12549" y="7609"/>
                  <a:pt x="12586" y="7646"/>
                </a:cubicBezTo>
                <a:lnTo>
                  <a:pt x="12630" y="7690"/>
                </a:lnTo>
                <a:cubicBezTo>
                  <a:pt x="12641" y="7702"/>
                  <a:pt x="12654" y="7706"/>
                  <a:pt x="12666" y="7706"/>
                </a:cubicBezTo>
                <a:cubicBezTo>
                  <a:pt x="12707" y="7706"/>
                  <a:pt x="12744" y="7653"/>
                  <a:pt x="12707" y="7616"/>
                </a:cubicBezTo>
                <a:lnTo>
                  <a:pt x="12663" y="7572"/>
                </a:lnTo>
                <a:cubicBezTo>
                  <a:pt x="12651" y="7561"/>
                  <a:pt x="12639" y="7556"/>
                  <a:pt x="12626" y="7556"/>
                </a:cubicBezTo>
                <a:close/>
                <a:moveTo>
                  <a:pt x="7514" y="7645"/>
                </a:moveTo>
                <a:cubicBezTo>
                  <a:pt x="7468" y="7645"/>
                  <a:pt x="7468" y="7716"/>
                  <a:pt x="7514" y="7716"/>
                </a:cubicBezTo>
                <a:cubicBezTo>
                  <a:pt x="7559" y="7716"/>
                  <a:pt x="7559" y="7645"/>
                  <a:pt x="7514" y="7645"/>
                </a:cubicBezTo>
                <a:close/>
                <a:moveTo>
                  <a:pt x="16523" y="7662"/>
                </a:moveTo>
                <a:cubicBezTo>
                  <a:pt x="16478" y="7662"/>
                  <a:pt x="16478" y="7732"/>
                  <a:pt x="16524" y="7732"/>
                </a:cubicBezTo>
                <a:cubicBezTo>
                  <a:pt x="16570" y="7732"/>
                  <a:pt x="16570" y="7662"/>
                  <a:pt x="16524" y="7662"/>
                </a:cubicBezTo>
                <a:cubicBezTo>
                  <a:pt x="16524" y="7662"/>
                  <a:pt x="16523" y="7662"/>
                  <a:pt x="16523" y="7662"/>
                </a:cubicBezTo>
                <a:close/>
                <a:moveTo>
                  <a:pt x="8009" y="7628"/>
                </a:moveTo>
                <a:cubicBezTo>
                  <a:pt x="7940" y="7630"/>
                  <a:pt x="7940" y="7735"/>
                  <a:pt x="8009" y="7735"/>
                </a:cubicBezTo>
                <a:cubicBezTo>
                  <a:pt x="8079" y="7735"/>
                  <a:pt x="8079" y="7628"/>
                  <a:pt x="8009" y="7628"/>
                </a:cubicBezTo>
                <a:close/>
                <a:moveTo>
                  <a:pt x="6883" y="7656"/>
                </a:moveTo>
                <a:cubicBezTo>
                  <a:pt x="6814" y="7656"/>
                  <a:pt x="6814" y="7763"/>
                  <a:pt x="6883" y="7763"/>
                </a:cubicBezTo>
                <a:cubicBezTo>
                  <a:pt x="6951" y="7763"/>
                  <a:pt x="6951" y="7656"/>
                  <a:pt x="6883" y="7656"/>
                </a:cubicBezTo>
                <a:close/>
                <a:moveTo>
                  <a:pt x="9790" y="7712"/>
                </a:moveTo>
                <a:cubicBezTo>
                  <a:pt x="9786" y="7712"/>
                  <a:pt x="9782" y="7713"/>
                  <a:pt x="9779" y="7717"/>
                </a:cubicBezTo>
                <a:lnTo>
                  <a:pt x="9763" y="7732"/>
                </a:lnTo>
                <a:cubicBezTo>
                  <a:pt x="9750" y="7744"/>
                  <a:pt x="9762" y="7763"/>
                  <a:pt x="9776" y="7763"/>
                </a:cubicBezTo>
                <a:cubicBezTo>
                  <a:pt x="9780" y="7763"/>
                  <a:pt x="9784" y="7761"/>
                  <a:pt x="9788" y="7757"/>
                </a:cubicBezTo>
                <a:lnTo>
                  <a:pt x="9804" y="7742"/>
                </a:lnTo>
                <a:cubicBezTo>
                  <a:pt x="9816" y="7730"/>
                  <a:pt x="9803" y="7712"/>
                  <a:pt x="9790" y="7712"/>
                </a:cubicBezTo>
                <a:close/>
                <a:moveTo>
                  <a:pt x="18463" y="7713"/>
                </a:moveTo>
                <a:cubicBezTo>
                  <a:pt x="18447" y="7713"/>
                  <a:pt x="18436" y="7737"/>
                  <a:pt x="18454" y="7746"/>
                </a:cubicBezTo>
                <a:cubicBezTo>
                  <a:pt x="18464" y="7751"/>
                  <a:pt x="18474" y="7756"/>
                  <a:pt x="18484" y="7762"/>
                </a:cubicBezTo>
                <a:cubicBezTo>
                  <a:pt x="18487" y="7763"/>
                  <a:pt x="18490" y="7764"/>
                  <a:pt x="18493" y="7764"/>
                </a:cubicBezTo>
                <a:cubicBezTo>
                  <a:pt x="18509" y="7764"/>
                  <a:pt x="18519" y="7740"/>
                  <a:pt x="18503" y="7731"/>
                </a:cubicBezTo>
                <a:cubicBezTo>
                  <a:pt x="18492" y="7726"/>
                  <a:pt x="18483" y="7721"/>
                  <a:pt x="18473" y="7716"/>
                </a:cubicBezTo>
                <a:cubicBezTo>
                  <a:pt x="18469" y="7714"/>
                  <a:pt x="18466" y="7713"/>
                  <a:pt x="18463" y="7713"/>
                </a:cubicBezTo>
                <a:close/>
                <a:moveTo>
                  <a:pt x="5574" y="7669"/>
                </a:moveTo>
                <a:cubicBezTo>
                  <a:pt x="5569" y="7669"/>
                  <a:pt x="5563" y="7671"/>
                  <a:pt x="5557" y="7675"/>
                </a:cubicBezTo>
                <a:cubicBezTo>
                  <a:pt x="5541" y="7685"/>
                  <a:pt x="5526" y="7695"/>
                  <a:pt x="5513" y="7705"/>
                </a:cubicBezTo>
                <a:cubicBezTo>
                  <a:pt x="5480" y="7726"/>
                  <a:pt x="5500" y="7773"/>
                  <a:pt x="5529" y="7773"/>
                </a:cubicBezTo>
                <a:cubicBezTo>
                  <a:pt x="5535" y="7773"/>
                  <a:pt x="5541" y="7771"/>
                  <a:pt x="5547" y="7767"/>
                </a:cubicBezTo>
                <a:cubicBezTo>
                  <a:pt x="5563" y="7756"/>
                  <a:pt x="5578" y="7747"/>
                  <a:pt x="5592" y="7737"/>
                </a:cubicBezTo>
                <a:cubicBezTo>
                  <a:pt x="5624" y="7715"/>
                  <a:pt x="5604" y="7669"/>
                  <a:pt x="5574" y="7669"/>
                </a:cubicBezTo>
                <a:close/>
                <a:moveTo>
                  <a:pt x="5003" y="7636"/>
                </a:moveTo>
                <a:cubicBezTo>
                  <a:pt x="4999" y="7636"/>
                  <a:pt x="4994" y="7637"/>
                  <a:pt x="4990" y="7638"/>
                </a:cubicBezTo>
                <a:cubicBezTo>
                  <a:pt x="4964" y="7646"/>
                  <a:pt x="4944" y="7677"/>
                  <a:pt x="4953" y="7704"/>
                </a:cubicBezTo>
                <a:cubicBezTo>
                  <a:pt x="4959" y="7719"/>
                  <a:pt x="4964" y="7732"/>
                  <a:pt x="4968" y="7748"/>
                </a:cubicBezTo>
                <a:cubicBezTo>
                  <a:pt x="4975" y="7771"/>
                  <a:pt x="4995" y="7787"/>
                  <a:pt x="5018" y="7787"/>
                </a:cubicBezTo>
                <a:cubicBezTo>
                  <a:pt x="5023" y="7787"/>
                  <a:pt x="5028" y="7786"/>
                  <a:pt x="5033" y="7785"/>
                </a:cubicBezTo>
                <a:cubicBezTo>
                  <a:pt x="5059" y="7777"/>
                  <a:pt x="5079" y="7747"/>
                  <a:pt x="5070" y="7720"/>
                </a:cubicBezTo>
                <a:cubicBezTo>
                  <a:pt x="5064" y="7704"/>
                  <a:pt x="5059" y="7689"/>
                  <a:pt x="5055" y="7675"/>
                </a:cubicBezTo>
                <a:cubicBezTo>
                  <a:pt x="5048" y="7652"/>
                  <a:pt x="5027" y="7636"/>
                  <a:pt x="5003" y="7636"/>
                </a:cubicBezTo>
                <a:close/>
                <a:moveTo>
                  <a:pt x="22593" y="7709"/>
                </a:moveTo>
                <a:cubicBezTo>
                  <a:pt x="22576" y="7709"/>
                  <a:pt x="22558" y="7720"/>
                  <a:pt x="22558" y="7743"/>
                </a:cubicBezTo>
                <a:lnTo>
                  <a:pt x="22558" y="7773"/>
                </a:lnTo>
                <a:cubicBezTo>
                  <a:pt x="22558" y="7796"/>
                  <a:pt x="22576" y="7808"/>
                  <a:pt x="22593" y="7808"/>
                </a:cubicBezTo>
                <a:cubicBezTo>
                  <a:pt x="22611" y="7808"/>
                  <a:pt x="22628" y="7796"/>
                  <a:pt x="22628" y="7773"/>
                </a:cubicBezTo>
                <a:lnTo>
                  <a:pt x="22628" y="7743"/>
                </a:lnTo>
                <a:cubicBezTo>
                  <a:pt x="22628" y="7720"/>
                  <a:pt x="22611" y="7709"/>
                  <a:pt x="22593" y="7709"/>
                </a:cubicBezTo>
                <a:close/>
                <a:moveTo>
                  <a:pt x="8672" y="7690"/>
                </a:moveTo>
                <a:cubicBezTo>
                  <a:pt x="8631" y="7690"/>
                  <a:pt x="8595" y="7744"/>
                  <a:pt x="8632" y="7782"/>
                </a:cubicBezTo>
                <a:lnTo>
                  <a:pt x="8648" y="7797"/>
                </a:lnTo>
                <a:cubicBezTo>
                  <a:pt x="8659" y="7808"/>
                  <a:pt x="8672" y="7813"/>
                  <a:pt x="8684" y="7813"/>
                </a:cubicBezTo>
                <a:cubicBezTo>
                  <a:pt x="8725" y="7813"/>
                  <a:pt x="8762" y="7760"/>
                  <a:pt x="8725" y="7722"/>
                </a:cubicBezTo>
                <a:lnTo>
                  <a:pt x="8709" y="7706"/>
                </a:lnTo>
                <a:cubicBezTo>
                  <a:pt x="8697" y="7695"/>
                  <a:pt x="8685" y="7690"/>
                  <a:pt x="8672" y="7690"/>
                </a:cubicBezTo>
                <a:close/>
                <a:moveTo>
                  <a:pt x="600" y="7657"/>
                </a:moveTo>
                <a:cubicBezTo>
                  <a:pt x="582" y="7657"/>
                  <a:pt x="565" y="7668"/>
                  <a:pt x="566" y="7690"/>
                </a:cubicBezTo>
                <a:cubicBezTo>
                  <a:pt x="569" y="7735"/>
                  <a:pt x="587" y="7777"/>
                  <a:pt x="623" y="7806"/>
                </a:cubicBezTo>
                <a:cubicBezTo>
                  <a:pt x="630" y="7812"/>
                  <a:pt x="639" y="7816"/>
                  <a:pt x="649" y="7816"/>
                </a:cubicBezTo>
                <a:cubicBezTo>
                  <a:pt x="657" y="7816"/>
                  <a:pt x="665" y="7813"/>
                  <a:pt x="672" y="7806"/>
                </a:cubicBezTo>
                <a:cubicBezTo>
                  <a:pt x="685" y="7794"/>
                  <a:pt x="689" y="7769"/>
                  <a:pt x="673" y="7756"/>
                </a:cubicBezTo>
                <a:cubicBezTo>
                  <a:pt x="652" y="7740"/>
                  <a:pt x="638" y="7719"/>
                  <a:pt x="637" y="7690"/>
                </a:cubicBezTo>
                <a:cubicBezTo>
                  <a:pt x="636" y="7668"/>
                  <a:pt x="617" y="7657"/>
                  <a:pt x="600" y="7657"/>
                </a:cubicBezTo>
                <a:close/>
                <a:moveTo>
                  <a:pt x="10691" y="7725"/>
                </a:moveTo>
                <a:cubicBezTo>
                  <a:pt x="10622" y="7725"/>
                  <a:pt x="10622" y="7832"/>
                  <a:pt x="10691" y="7832"/>
                </a:cubicBezTo>
                <a:lnTo>
                  <a:pt x="10707" y="7832"/>
                </a:lnTo>
                <a:cubicBezTo>
                  <a:pt x="10777" y="7832"/>
                  <a:pt x="10777" y="7725"/>
                  <a:pt x="10707" y="7725"/>
                </a:cubicBezTo>
                <a:close/>
                <a:moveTo>
                  <a:pt x="16254" y="7723"/>
                </a:moveTo>
                <a:cubicBezTo>
                  <a:pt x="16230" y="7723"/>
                  <a:pt x="16206" y="7748"/>
                  <a:pt x="16222" y="7774"/>
                </a:cubicBezTo>
                <a:cubicBezTo>
                  <a:pt x="16233" y="7789"/>
                  <a:pt x="16242" y="7804"/>
                  <a:pt x="16253" y="7819"/>
                </a:cubicBezTo>
                <a:cubicBezTo>
                  <a:pt x="16260" y="7831"/>
                  <a:pt x="16271" y="7835"/>
                  <a:pt x="16282" y="7835"/>
                </a:cubicBezTo>
                <a:cubicBezTo>
                  <a:pt x="16307" y="7835"/>
                  <a:pt x="16332" y="7810"/>
                  <a:pt x="16314" y="7784"/>
                </a:cubicBezTo>
                <a:cubicBezTo>
                  <a:pt x="16304" y="7768"/>
                  <a:pt x="16295" y="7753"/>
                  <a:pt x="16284" y="7740"/>
                </a:cubicBezTo>
                <a:cubicBezTo>
                  <a:pt x="16276" y="7728"/>
                  <a:pt x="16265" y="7723"/>
                  <a:pt x="16254" y="7723"/>
                </a:cubicBezTo>
                <a:close/>
                <a:moveTo>
                  <a:pt x="19953" y="7731"/>
                </a:moveTo>
                <a:cubicBezTo>
                  <a:pt x="19947" y="7731"/>
                  <a:pt x="19940" y="7733"/>
                  <a:pt x="19934" y="7738"/>
                </a:cubicBezTo>
                <a:cubicBezTo>
                  <a:pt x="19919" y="7748"/>
                  <a:pt x="19904" y="7759"/>
                  <a:pt x="19889" y="7768"/>
                </a:cubicBezTo>
                <a:cubicBezTo>
                  <a:pt x="19857" y="7790"/>
                  <a:pt x="19877" y="7836"/>
                  <a:pt x="19906" y="7836"/>
                </a:cubicBezTo>
                <a:cubicBezTo>
                  <a:pt x="19912" y="7836"/>
                  <a:pt x="19918" y="7834"/>
                  <a:pt x="19925" y="7830"/>
                </a:cubicBezTo>
                <a:cubicBezTo>
                  <a:pt x="19939" y="7819"/>
                  <a:pt x="19955" y="7809"/>
                  <a:pt x="19970" y="7799"/>
                </a:cubicBezTo>
                <a:cubicBezTo>
                  <a:pt x="20001" y="7778"/>
                  <a:pt x="19982" y="7731"/>
                  <a:pt x="19953" y="7731"/>
                </a:cubicBezTo>
                <a:close/>
                <a:moveTo>
                  <a:pt x="3833" y="7724"/>
                </a:moveTo>
                <a:cubicBezTo>
                  <a:pt x="3806" y="7724"/>
                  <a:pt x="3780" y="7741"/>
                  <a:pt x="3780" y="7776"/>
                </a:cubicBezTo>
                <a:lnTo>
                  <a:pt x="3780" y="7806"/>
                </a:lnTo>
                <a:cubicBezTo>
                  <a:pt x="3780" y="7841"/>
                  <a:pt x="3807" y="7858"/>
                  <a:pt x="3833" y="7858"/>
                </a:cubicBezTo>
                <a:cubicBezTo>
                  <a:pt x="3860" y="7858"/>
                  <a:pt x="3887" y="7841"/>
                  <a:pt x="3887" y="7806"/>
                </a:cubicBezTo>
                <a:lnTo>
                  <a:pt x="3887" y="7776"/>
                </a:lnTo>
                <a:cubicBezTo>
                  <a:pt x="3886" y="7741"/>
                  <a:pt x="3860" y="7724"/>
                  <a:pt x="3833" y="7724"/>
                </a:cubicBezTo>
                <a:close/>
                <a:moveTo>
                  <a:pt x="6769" y="7840"/>
                </a:moveTo>
                <a:cubicBezTo>
                  <a:pt x="6747" y="7840"/>
                  <a:pt x="6747" y="7876"/>
                  <a:pt x="6770" y="7876"/>
                </a:cubicBezTo>
                <a:lnTo>
                  <a:pt x="6814" y="7876"/>
                </a:lnTo>
                <a:cubicBezTo>
                  <a:pt x="6838" y="7876"/>
                  <a:pt x="6838" y="7840"/>
                  <a:pt x="6814" y="7840"/>
                </a:cubicBezTo>
                <a:lnTo>
                  <a:pt x="6770" y="7840"/>
                </a:lnTo>
                <a:cubicBezTo>
                  <a:pt x="6770" y="7840"/>
                  <a:pt x="6769" y="7840"/>
                  <a:pt x="6769" y="7840"/>
                </a:cubicBezTo>
                <a:close/>
                <a:moveTo>
                  <a:pt x="22293" y="7797"/>
                </a:moveTo>
                <a:cubicBezTo>
                  <a:pt x="22266" y="7797"/>
                  <a:pt x="22242" y="7833"/>
                  <a:pt x="22267" y="7857"/>
                </a:cubicBezTo>
                <a:lnTo>
                  <a:pt x="22283" y="7873"/>
                </a:lnTo>
                <a:cubicBezTo>
                  <a:pt x="22290" y="7880"/>
                  <a:pt x="22298" y="7883"/>
                  <a:pt x="22306" y="7883"/>
                </a:cubicBezTo>
                <a:cubicBezTo>
                  <a:pt x="22333" y="7883"/>
                  <a:pt x="22358" y="7848"/>
                  <a:pt x="22333" y="7823"/>
                </a:cubicBezTo>
                <a:lnTo>
                  <a:pt x="22317" y="7808"/>
                </a:lnTo>
                <a:cubicBezTo>
                  <a:pt x="22310" y="7800"/>
                  <a:pt x="22301" y="7797"/>
                  <a:pt x="22293" y="7797"/>
                </a:cubicBezTo>
                <a:close/>
                <a:moveTo>
                  <a:pt x="17712" y="7781"/>
                </a:moveTo>
                <a:cubicBezTo>
                  <a:pt x="17671" y="7781"/>
                  <a:pt x="17635" y="7835"/>
                  <a:pt x="17672" y="7872"/>
                </a:cubicBezTo>
                <a:cubicBezTo>
                  <a:pt x="17677" y="7878"/>
                  <a:pt x="17683" y="7883"/>
                  <a:pt x="17688" y="7887"/>
                </a:cubicBezTo>
                <a:cubicBezTo>
                  <a:pt x="17699" y="7898"/>
                  <a:pt x="17711" y="7903"/>
                  <a:pt x="17723" y="7903"/>
                </a:cubicBezTo>
                <a:cubicBezTo>
                  <a:pt x="17764" y="7903"/>
                  <a:pt x="17802" y="7850"/>
                  <a:pt x="17764" y="7813"/>
                </a:cubicBezTo>
                <a:lnTo>
                  <a:pt x="17749" y="7797"/>
                </a:lnTo>
                <a:cubicBezTo>
                  <a:pt x="17737" y="7786"/>
                  <a:pt x="17725" y="7781"/>
                  <a:pt x="17712" y="7781"/>
                </a:cubicBezTo>
                <a:close/>
                <a:moveTo>
                  <a:pt x="377" y="7836"/>
                </a:moveTo>
                <a:cubicBezTo>
                  <a:pt x="332" y="7836"/>
                  <a:pt x="330" y="7907"/>
                  <a:pt x="377" y="7907"/>
                </a:cubicBezTo>
                <a:cubicBezTo>
                  <a:pt x="423" y="7907"/>
                  <a:pt x="423" y="7836"/>
                  <a:pt x="377" y="7836"/>
                </a:cubicBezTo>
                <a:close/>
                <a:moveTo>
                  <a:pt x="17214" y="7842"/>
                </a:moveTo>
                <a:cubicBezTo>
                  <a:pt x="17168" y="7842"/>
                  <a:pt x="17168" y="7914"/>
                  <a:pt x="17214" y="7914"/>
                </a:cubicBezTo>
                <a:cubicBezTo>
                  <a:pt x="17215" y="7914"/>
                  <a:pt x="17215" y="7914"/>
                  <a:pt x="17215" y="7914"/>
                </a:cubicBezTo>
                <a:cubicBezTo>
                  <a:pt x="17259" y="7914"/>
                  <a:pt x="17259" y="7844"/>
                  <a:pt x="17214" y="7842"/>
                </a:cubicBezTo>
                <a:close/>
                <a:moveTo>
                  <a:pt x="19409" y="7836"/>
                </a:moveTo>
                <a:cubicBezTo>
                  <a:pt x="19406" y="7836"/>
                  <a:pt x="19403" y="7836"/>
                  <a:pt x="19400" y="7837"/>
                </a:cubicBezTo>
                <a:cubicBezTo>
                  <a:pt x="19380" y="7842"/>
                  <a:pt x="19360" y="7848"/>
                  <a:pt x="19339" y="7852"/>
                </a:cubicBezTo>
                <a:cubicBezTo>
                  <a:pt x="19298" y="7861"/>
                  <a:pt x="19310" y="7921"/>
                  <a:pt x="19349" y="7921"/>
                </a:cubicBezTo>
                <a:cubicBezTo>
                  <a:pt x="19351" y="7921"/>
                  <a:pt x="19355" y="7921"/>
                  <a:pt x="19358" y="7920"/>
                </a:cubicBezTo>
                <a:cubicBezTo>
                  <a:pt x="19378" y="7915"/>
                  <a:pt x="19397" y="7909"/>
                  <a:pt x="19417" y="7905"/>
                </a:cubicBezTo>
                <a:cubicBezTo>
                  <a:pt x="19459" y="7895"/>
                  <a:pt x="19446" y="7836"/>
                  <a:pt x="19409" y="7836"/>
                </a:cubicBezTo>
                <a:close/>
                <a:moveTo>
                  <a:pt x="17409" y="7826"/>
                </a:moveTo>
                <a:cubicBezTo>
                  <a:pt x="17341" y="7826"/>
                  <a:pt x="17341" y="7933"/>
                  <a:pt x="17409" y="7933"/>
                </a:cubicBezTo>
                <a:lnTo>
                  <a:pt x="17425" y="7933"/>
                </a:lnTo>
                <a:cubicBezTo>
                  <a:pt x="17493" y="7933"/>
                  <a:pt x="17494" y="7826"/>
                  <a:pt x="17425" y="7826"/>
                </a:cubicBezTo>
                <a:close/>
                <a:moveTo>
                  <a:pt x="14125" y="7803"/>
                </a:moveTo>
                <a:cubicBezTo>
                  <a:pt x="14104" y="7803"/>
                  <a:pt x="14082" y="7820"/>
                  <a:pt x="14087" y="7847"/>
                </a:cubicBezTo>
                <a:cubicBezTo>
                  <a:pt x="14093" y="7872"/>
                  <a:pt x="14098" y="7897"/>
                  <a:pt x="14101" y="7921"/>
                </a:cubicBezTo>
                <a:cubicBezTo>
                  <a:pt x="14105" y="7939"/>
                  <a:pt x="14118" y="7947"/>
                  <a:pt x="14132" y="7947"/>
                </a:cubicBezTo>
                <a:cubicBezTo>
                  <a:pt x="14153" y="7947"/>
                  <a:pt x="14175" y="7929"/>
                  <a:pt x="14169" y="7903"/>
                </a:cubicBezTo>
                <a:cubicBezTo>
                  <a:pt x="14165" y="7878"/>
                  <a:pt x="14161" y="7853"/>
                  <a:pt x="14155" y="7829"/>
                </a:cubicBezTo>
                <a:cubicBezTo>
                  <a:pt x="14152" y="7811"/>
                  <a:pt x="14138" y="7803"/>
                  <a:pt x="14125" y="7803"/>
                </a:cubicBezTo>
                <a:close/>
                <a:moveTo>
                  <a:pt x="4749" y="7879"/>
                </a:moveTo>
                <a:cubicBezTo>
                  <a:pt x="4731" y="7879"/>
                  <a:pt x="4713" y="7891"/>
                  <a:pt x="4713" y="7914"/>
                </a:cubicBezTo>
                <a:lnTo>
                  <a:pt x="4713" y="7929"/>
                </a:lnTo>
                <a:cubicBezTo>
                  <a:pt x="4713" y="7952"/>
                  <a:pt x="4731" y="7964"/>
                  <a:pt x="4749" y="7964"/>
                </a:cubicBezTo>
                <a:cubicBezTo>
                  <a:pt x="4767" y="7964"/>
                  <a:pt x="4785" y="7952"/>
                  <a:pt x="4785" y="7929"/>
                </a:cubicBezTo>
                <a:lnTo>
                  <a:pt x="4785" y="7914"/>
                </a:lnTo>
                <a:cubicBezTo>
                  <a:pt x="4785" y="7891"/>
                  <a:pt x="4767" y="7879"/>
                  <a:pt x="4749" y="7879"/>
                </a:cubicBezTo>
                <a:close/>
                <a:moveTo>
                  <a:pt x="1399" y="7902"/>
                </a:moveTo>
                <a:cubicBezTo>
                  <a:pt x="1386" y="7902"/>
                  <a:pt x="1374" y="7919"/>
                  <a:pt x="1386" y="7931"/>
                </a:cubicBezTo>
                <a:lnTo>
                  <a:pt x="1417" y="7962"/>
                </a:lnTo>
                <a:cubicBezTo>
                  <a:pt x="1420" y="7965"/>
                  <a:pt x="1424" y="7967"/>
                  <a:pt x="1428" y="7967"/>
                </a:cubicBezTo>
                <a:cubicBezTo>
                  <a:pt x="1441" y="7967"/>
                  <a:pt x="1453" y="7949"/>
                  <a:pt x="1441" y="7937"/>
                </a:cubicBezTo>
                <a:lnTo>
                  <a:pt x="1411" y="7907"/>
                </a:lnTo>
                <a:cubicBezTo>
                  <a:pt x="1408" y="7904"/>
                  <a:pt x="1403" y="7902"/>
                  <a:pt x="1399" y="7902"/>
                </a:cubicBezTo>
                <a:close/>
                <a:moveTo>
                  <a:pt x="23990" y="7907"/>
                </a:moveTo>
                <a:cubicBezTo>
                  <a:pt x="23945" y="7907"/>
                  <a:pt x="23945" y="7977"/>
                  <a:pt x="23990" y="7977"/>
                </a:cubicBezTo>
                <a:lnTo>
                  <a:pt x="24111" y="7977"/>
                </a:lnTo>
                <a:cubicBezTo>
                  <a:pt x="24111" y="7977"/>
                  <a:pt x="24111" y="7977"/>
                  <a:pt x="24112" y="7977"/>
                </a:cubicBezTo>
                <a:cubicBezTo>
                  <a:pt x="24156" y="7977"/>
                  <a:pt x="24155" y="7907"/>
                  <a:pt x="24111" y="7907"/>
                </a:cubicBezTo>
                <a:close/>
                <a:moveTo>
                  <a:pt x="16927" y="7951"/>
                </a:moveTo>
                <a:cubicBezTo>
                  <a:pt x="16906" y="7951"/>
                  <a:pt x="16907" y="7986"/>
                  <a:pt x="16928" y="7987"/>
                </a:cubicBezTo>
                <a:cubicBezTo>
                  <a:pt x="16952" y="7987"/>
                  <a:pt x="16952" y="7951"/>
                  <a:pt x="16928" y="7951"/>
                </a:cubicBezTo>
                <a:cubicBezTo>
                  <a:pt x="16928" y="7951"/>
                  <a:pt x="16928" y="7951"/>
                  <a:pt x="16927" y="7951"/>
                </a:cubicBezTo>
                <a:close/>
                <a:moveTo>
                  <a:pt x="11946" y="7867"/>
                </a:moveTo>
                <a:cubicBezTo>
                  <a:pt x="11927" y="7867"/>
                  <a:pt x="11907" y="7876"/>
                  <a:pt x="11899" y="7894"/>
                </a:cubicBezTo>
                <a:cubicBezTo>
                  <a:pt x="11894" y="7904"/>
                  <a:pt x="11888" y="7914"/>
                  <a:pt x="11883" y="7924"/>
                </a:cubicBezTo>
                <a:cubicBezTo>
                  <a:pt x="11871" y="7950"/>
                  <a:pt x="11877" y="7982"/>
                  <a:pt x="11903" y="7997"/>
                </a:cubicBezTo>
                <a:cubicBezTo>
                  <a:pt x="11911" y="8002"/>
                  <a:pt x="11920" y="8005"/>
                  <a:pt x="11929" y="8005"/>
                </a:cubicBezTo>
                <a:cubicBezTo>
                  <a:pt x="11948" y="8005"/>
                  <a:pt x="11967" y="7995"/>
                  <a:pt x="11975" y="7977"/>
                </a:cubicBezTo>
                <a:cubicBezTo>
                  <a:pt x="11982" y="7967"/>
                  <a:pt x="11987" y="7958"/>
                  <a:pt x="11991" y="7947"/>
                </a:cubicBezTo>
                <a:cubicBezTo>
                  <a:pt x="12005" y="7921"/>
                  <a:pt x="11999" y="7889"/>
                  <a:pt x="11972" y="7874"/>
                </a:cubicBezTo>
                <a:cubicBezTo>
                  <a:pt x="11964" y="7869"/>
                  <a:pt x="11955" y="7867"/>
                  <a:pt x="11946" y="7867"/>
                </a:cubicBezTo>
                <a:close/>
                <a:moveTo>
                  <a:pt x="23178" y="7906"/>
                </a:moveTo>
                <a:cubicBezTo>
                  <a:pt x="23173" y="7906"/>
                  <a:pt x="23167" y="7907"/>
                  <a:pt x="23162" y="7910"/>
                </a:cubicBezTo>
                <a:cubicBezTo>
                  <a:pt x="23129" y="7927"/>
                  <a:pt x="23095" y="7935"/>
                  <a:pt x="23058" y="7935"/>
                </a:cubicBezTo>
                <a:cubicBezTo>
                  <a:pt x="23053" y="7935"/>
                  <a:pt x="23049" y="7935"/>
                  <a:pt x="23044" y="7935"/>
                </a:cubicBezTo>
                <a:cubicBezTo>
                  <a:pt x="23043" y="7934"/>
                  <a:pt x="23042" y="7934"/>
                  <a:pt x="23041" y="7934"/>
                </a:cubicBezTo>
                <a:cubicBezTo>
                  <a:pt x="22998" y="7934"/>
                  <a:pt x="22999" y="8004"/>
                  <a:pt x="23044" y="8005"/>
                </a:cubicBezTo>
                <a:cubicBezTo>
                  <a:pt x="23049" y="8005"/>
                  <a:pt x="23054" y="8005"/>
                  <a:pt x="23060" y="8005"/>
                </a:cubicBezTo>
                <a:cubicBezTo>
                  <a:pt x="23108" y="8005"/>
                  <a:pt x="23155" y="7992"/>
                  <a:pt x="23197" y="7971"/>
                </a:cubicBezTo>
                <a:cubicBezTo>
                  <a:pt x="23233" y="7954"/>
                  <a:pt x="23211" y="7906"/>
                  <a:pt x="23178" y="7906"/>
                </a:cubicBezTo>
                <a:close/>
                <a:moveTo>
                  <a:pt x="10661" y="7919"/>
                </a:moveTo>
                <a:cubicBezTo>
                  <a:pt x="10653" y="7919"/>
                  <a:pt x="10645" y="7922"/>
                  <a:pt x="10638" y="7929"/>
                </a:cubicBezTo>
                <a:lnTo>
                  <a:pt x="10622" y="7945"/>
                </a:lnTo>
                <a:cubicBezTo>
                  <a:pt x="10597" y="7970"/>
                  <a:pt x="10621" y="8005"/>
                  <a:pt x="10648" y="8005"/>
                </a:cubicBezTo>
                <a:cubicBezTo>
                  <a:pt x="10656" y="8005"/>
                  <a:pt x="10665" y="8002"/>
                  <a:pt x="10672" y="7994"/>
                </a:cubicBezTo>
                <a:lnTo>
                  <a:pt x="10688" y="7979"/>
                </a:lnTo>
                <a:cubicBezTo>
                  <a:pt x="10712" y="7954"/>
                  <a:pt x="10688" y="7919"/>
                  <a:pt x="10661" y="7919"/>
                </a:cubicBezTo>
                <a:close/>
                <a:moveTo>
                  <a:pt x="8798" y="7965"/>
                </a:moveTo>
                <a:cubicBezTo>
                  <a:pt x="8794" y="7965"/>
                  <a:pt x="8790" y="7967"/>
                  <a:pt x="8786" y="7970"/>
                </a:cubicBezTo>
                <a:lnTo>
                  <a:pt x="8771" y="7986"/>
                </a:lnTo>
                <a:cubicBezTo>
                  <a:pt x="8757" y="7998"/>
                  <a:pt x="8769" y="8016"/>
                  <a:pt x="8783" y="8016"/>
                </a:cubicBezTo>
                <a:cubicBezTo>
                  <a:pt x="8787" y="8016"/>
                  <a:pt x="8791" y="8014"/>
                  <a:pt x="8795" y="8010"/>
                </a:cubicBezTo>
                <a:lnTo>
                  <a:pt x="8811" y="7994"/>
                </a:lnTo>
                <a:cubicBezTo>
                  <a:pt x="8824" y="7982"/>
                  <a:pt x="8812" y="7965"/>
                  <a:pt x="8798" y="7965"/>
                </a:cubicBezTo>
                <a:close/>
                <a:moveTo>
                  <a:pt x="1682" y="7945"/>
                </a:moveTo>
                <a:cubicBezTo>
                  <a:pt x="1674" y="7945"/>
                  <a:pt x="1666" y="7948"/>
                  <a:pt x="1659" y="7955"/>
                </a:cubicBezTo>
                <a:lnTo>
                  <a:pt x="1643" y="7971"/>
                </a:lnTo>
                <a:cubicBezTo>
                  <a:pt x="1618" y="7996"/>
                  <a:pt x="1642" y="8031"/>
                  <a:pt x="1668" y="8031"/>
                </a:cubicBezTo>
                <a:cubicBezTo>
                  <a:pt x="1676" y="8031"/>
                  <a:pt x="1685" y="8028"/>
                  <a:pt x="1692" y="8020"/>
                </a:cubicBezTo>
                <a:lnTo>
                  <a:pt x="1708" y="8005"/>
                </a:lnTo>
                <a:cubicBezTo>
                  <a:pt x="1734" y="7980"/>
                  <a:pt x="1710" y="7945"/>
                  <a:pt x="1682" y="7945"/>
                </a:cubicBezTo>
                <a:close/>
                <a:moveTo>
                  <a:pt x="18250" y="8014"/>
                </a:moveTo>
                <a:cubicBezTo>
                  <a:pt x="18246" y="8014"/>
                  <a:pt x="18242" y="8016"/>
                  <a:pt x="18238" y="8019"/>
                </a:cubicBezTo>
                <a:lnTo>
                  <a:pt x="18222" y="8035"/>
                </a:lnTo>
                <a:cubicBezTo>
                  <a:pt x="18209" y="8047"/>
                  <a:pt x="18222" y="8065"/>
                  <a:pt x="18236" y="8065"/>
                </a:cubicBezTo>
                <a:cubicBezTo>
                  <a:pt x="18240" y="8065"/>
                  <a:pt x="18244" y="8064"/>
                  <a:pt x="18247" y="8060"/>
                </a:cubicBezTo>
                <a:lnTo>
                  <a:pt x="18263" y="8045"/>
                </a:lnTo>
                <a:cubicBezTo>
                  <a:pt x="18276" y="8032"/>
                  <a:pt x="18264" y="8014"/>
                  <a:pt x="18250" y="8014"/>
                </a:cubicBezTo>
                <a:close/>
                <a:moveTo>
                  <a:pt x="11621" y="8015"/>
                </a:moveTo>
                <a:cubicBezTo>
                  <a:pt x="11575" y="8015"/>
                  <a:pt x="11575" y="8086"/>
                  <a:pt x="11621" y="8086"/>
                </a:cubicBezTo>
                <a:lnTo>
                  <a:pt x="11637" y="8086"/>
                </a:lnTo>
                <a:cubicBezTo>
                  <a:pt x="11683" y="8086"/>
                  <a:pt x="11683" y="8015"/>
                  <a:pt x="11637" y="8015"/>
                </a:cubicBezTo>
                <a:close/>
                <a:moveTo>
                  <a:pt x="12237" y="7971"/>
                </a:moveTo>
                <a:cubicBezTo>
                  <a:pt x="12214" y="7971"/>
                  <a:pt x="12192" y="7988"/>
                  <a:pt x="12185" y="8010"/>
                </a:cubicBezTo>
                <a:cubicBezTo>
                  <a:pt x="12178" y="8039"/>
                  <a:pt x="12194" y="8068"/>
                  <a:pt x="12223" y="8076"/>
                </a:cubicBezTo>
                <a:cubicBezTo>
                  <a:pt x="12237" y="8081"/>
                  <a:pt x="12252" y="8086"/>
                  <a:pt x="12267" y="8091"/>
                </a:cubicBezTo>
                <a:cubicBezTo>
                  <a:pt x="12271" y="8092"/>
                  <a:pt x="12276" y="8093"/>
                  <a:pt x="12280" y="8093"/>
                </a:cubicBezTo>
                <a:cubicBezTo>
                  <a:pt x="12303" y="8093"/>
                  <a:pt x="12326" y="8076"/>
                  <a:pt x="12333" y="8054"/>
                </a:cubicBezTo>
                <a:cubicBezTo>
                  <a:pt x="12340" y="8025"/>
                  <a:pt x="12323" y="7996"/>
                  <a:pt x="12296" y="7988"/>
                </a:cubicBezTo>
                <a:cubicBezTo>
                  <a:pt x="12280" y="7983"/>
                  <a:pt x="12266" y="7977"/>
                  <a:pt x="12251" y="7973"/>
                </a:cubicBezTo>
                <a:cubicBezTo>
                  <a:pt x="12246" y="7972"/>
                  <a:pt x="12242" y="7971"/>
                  <a:pt x="12237" y="7971"/>
                </a:cubicBezTo>
                <a:close/>
                <a:moveTo>
                  <a:pt x="9203" y="8056"/>
                </a:moveTo>
                <a:cubicBezTo>
                  <a:pt x="9189" y="8056"/>
                  <a:pt x="9178" y="8074"/>
                  <a:pt x="9190" y="8086"/>
                </a:cubicBezTo>
                <a:cubicBezTo>
                  <a:pt x="9196" y="8092"/>
                  <a:pt x="9201" y="8097"/>
                  <a:pt x="9206" y="8102"/>
                </a:cubicBezTo>
                <a:cubicBezTo>
                  <a:pt x="9209" y="8106"/>
                  <a:pt x="9213" y="8107"/>
                  <a:pt x="9217" y="8107"/>
                </a:cubicBezTo>
                <a:cubicBezTo>
                  <a:pt x="9230" y="8107"/>
                  <a:pt x="9242" y="8089"/>
                  <a:pt x="9230" y="8077"/>
                </a:cubicBezTo>
                <a:lnTo>
                  <a:pt x="9214" y="8061"/>
                </a:lnTo>
                <a:cubicBezTo>
                  <a:pt x="9210" y="8058"/>
                  <a:pt x="9206" y="8056"/>
                  <a:pt x="9203" y="8056"/>
                </a:cubicBezTo>
                <a:close/>
                <a:moveTo>
                  <a:pt x="22473" y="8038"/>
                </a:moveTo>
                <a:cubicBezTo>
                  <a:pt x="22427" y="8038"/>
                  <a:pt x="22427" y="8108"/>
                  <a:pt x="22473" y="8108"/>
                </a:cubicBezTo>
                <a:cubicBezTo>
                  <a:pt x="22518" y="8108"/>
                  <a:pt x="22518" y="8038"/>
                  <a:pt x="22473" y="8038"/>
                </a:cubicBezTo>
                <a:close/>
                <a:moveTo>
                  <a:pt x="22025" y="7973"/>
                </a:moveTo>
                <a:cubicBezTo>
                  <a:pt x="21984" y="7973"/>
                  <a:pt x="21947" y="8026"/>
                  <a:pt x="21984" y="8064"/>
                </a:cubicBezTo>
                <a:lnTo>
                  <a:pt x="22014" y="8094"/>
                </a:lnTo>
                <a:cubicBezTo>
                  <a:pt x="22026" y="8105"/>
                  <a:pt x="22038" y="8110"/>
                  <a:pt x="22050" y="8110"/>
                </a:cubicBezTo>
                <a:cubicBezTo>
                  <a:pt x="22091" y="8110"/>
                  <a:pt x="22128" y="8056"/>
                  <a:pt x="22091" y="8019"/>
                </a:cubicBezTo>
                <a:cubicBezTo>
                  <a:pt x="22080" y="8009"/>
                  <a:pt x="22070" y="7999"/>
                  <a:pt x="22061" y="7989"/>
                </a:cubicBezTo>
                <a:cubicBezTo>
                  <a:pt x="22050" y="7978"/>
                  <a:pt x="22037" y="7973"/>
                  <a:pt x="22025" y="7973"/>
                </a:cubicBezTo>
                <a:close/>
                <a:moveTo>
                  <a:pt x="3245" y="7989"/>
                </a:moveTo>
                <a:cubicBezTo>
                  <a:pt x="3240" y="7989"/>
                  <a:pt x="3235" y="7990"/>
                  <a:pt x="3230" y="7992"/>
                </a:cubicBezTo>
                <a:cubicBezTo>
                  <a:pt x="3214" y="7997"/>
                  <a:pt x="3200" y="8003"/>
                  <a:pt x="3185" y="8008"/>
                </a:cubicBezTo>
                <a:cubicBezTo>
                  <a:pt x="3158" y="8017"/>
                  <a:pt x="3141" y="8045"/>
                  <a:pt x="3148" y="8073"/>
                </a:cubicBezTo>
                <a:cubicBezTo>
                  <a:pt x="3154" y="8094"/>
                  <a:pt x="3177" y="8112"/>
                  <a:pt x="3200" y="8112"/>
                </a:cubicBezTo>
                <a:cubicBezTo>
                  <a:pt x="3205" y="8112"/>
                  <a:pt x="3210" y="8111"/>
                  <a:pt x="3214" y="8109"/>
                </a:cubicBezTo>
                <a:cubicBezTo>
                  <a:pt x="3230" y="8104"/>
                  <a:pt x="3245" y="8099"/>
                  <a:pt x="3258" y="8094"/>
                </a:cubicBezTo>
                <a:cubicBezTo>
                  <a:pt x="3287" y="8085"/>
                  <a:pt x="3303" y="8057"/>
                  <a:pt x="3295" y="8029"/>
                </a:cubicBezTo>
                <a:cubicBezTo>
                  <a:pt x="3289" y="8007"/>
                  <a:pt x="3267" y="7989"/>
                  <a:pt x="3245" y="7989"/>
                </a:cubicBezTo>
                <a:close/>
                <a:moveTo>
                  <a:pt x="7272" y="7915"/>
                </a:moveTo>
                <a:cubicBezTo>
                  <a:pt x="7264" y="7915"/>
                  <a:pt x="7256" y="7918"/>
                  <a:pt x="7249" y="7926"/>
                </a:cubicBezTo>
                <a:cubicBezTo>
                  <a:pt x="7208" y="7970"/>
                  <a:pt x="7166" y="8014"/>
                  <a:pt x="7126" y="8059"/>
                </a:cubicBezTo>
                <a:cubicBezTo>
                  <a:pt x="7102" y="8084"/>
                  <a:pt x="7125" y="8120"/>
                  <a:pt x="7151" y="8120"/>
                </a:cubicBezTo>
                <a:cubicBezTo>
                  <a:pt x="7160" y="8120"/>
                  <a:pt x="7168" y="8117"/>
                  <a:pt x="7175" y="8108"/>
                </a:cubicBezTo>
                <a:cubicBezTo>
                  <a:pt x="7216" y="8065"/>
                  <a:pt x="7258" y="8020"/>
                  <a:pt x="7299" y="7976"/>
                </a:cubicBezTo>
                <a:cubicBezTo>
                  <a:pt x="7323" y="7951"/>
                  <a:pt x="7299" y="7915"/>
                  <a:pt x="7272" y="7915"/>
                </a:cubicBezTo>
                <a:close/>
                <a:moveTo>
                  <a:pt x="6506" y="8062"/>
                </a:moveTo>
                <a:cubicBezTo>
                  <a:pt x="6462" y="8062"/>
                  <a:pt x="6461" y="8134"/>
                  <a:pt x="6506" y="8134"/>
                </a:cubicBezTo>
                <a:cubicBezTo>
                  <a:pt x="6506" y="8134"/>
                  <a:pt x="6507" y="8134"/>
                  <a:pt x="6507" y="8134"/>
                </a:cubicBezTo>
                <a:cubicBezTo>
                  <a:pt x="6552" y="8134"/>
                  <a:pt x="6552" y="8062"/>
                  <a:pt x="6506" y="8062"/>
                </a:cubicBezTo>
                <a:close/>
                <a:moveTo>
                  <a:pt x="9000" y="8022"/>
                </a:moveTo>
                <a:cubicBezTo>
                  <a:pt x="8973" y="8022"/>
                  <a:pt x="8946" y="8040"/>
                  <a:pt x="8946" y="8075"/>
                </a:cubicBezTo>
                <a:lnTo>
                  <a:pt x="8946" y="8091"/>
                </a:lnTo>
                <a:cubicBezTo>
                  <a:pt x="8946" y="8125"/>
                  <a:pt x="8973" y="8142"/>
                  <a:pt x="9000" y="8142"/>
                </a:cubicBezTo>
                <a:cubicBezTo>
                  <a:pt x="9027" y="8142"/>
                  <a:pt x="9054" y="8125"/>
                  <a:pt x="9054" y="8091"/>
                </a:cubicBezTo>
                <a:lnTo>
                  <a:pt x="9054" y="8075"/>
                </a:lnTo>
                <a:cubicBezTo>
                  <a:pt x="9054" y="8040"/>
                  <a:pt x="9027" y="8022"/>
                  <a:pt x="9000" y="8022"/>
                </a:cubicBezTo>
                <a:close/>
                <a:moveTo>
                  <a:pt x="24694" y="8058"/>
                </a:moveTo>
                <a:cubicBezTo>
                  <a:pt x="24688" y="8058"/>
                  <a:pt x="24682" y="8059"/>
                  <a:pt x="24676" y="8062"/>
                </a:cubicBezTo>
                <a:cubicBezTo>
                  <a:pt x="24666" y="8068"/>
                  <a:pt x="24658" y="8073"/>
                  <a:pt x="24647" y="8078"/>
                </a:cubicBezTo>
                <a:cubicBezTo>
                  <a:pt x="24612" y="8096"/>
                  <a:pt x="24633" y="8144"/>
                  <a:pt x="24665" y="8144"/>
                </a:cubicBezTo>
                <a:cubicBezTo>
                  <a:pt x="24670" y="8144"/>
                  <a:pt x="24676" y="8143"/>
                  <a:pt x="24682" y="8140"/>
                </a:cubicBezTo>
                <a:cubicBezTo>
                  <a:pt x="24692" y="8135"/>
                  <a:pt x="24702" y="8129"/>
                  <a:pt x="24712" y="8124"/>
                </a:cubicBezTo>
                <a:cubicBezTo>
                  <a:pt x="24748" y="8106"/>
                  <a:pt x="24727" y="8058"/>
                  <a:pt x="24694" y="8058"/>
                </a:cubicBezTo>
                <a:close/>
                <a:moveTo>
                  <a:pt x="2766" y="8037"/>
                </a:moveTo>
                <a:cubicBezTo>
                  <a:pt x="2739" y="8037"/>
                  <a:pt x="2712" y="8054"/>
                  <a:pt x="2712" y="8089"/>
                </a:cubicBezTo>
                <a:lnTo>
                  <a:pt x="2712" y="8104"/>
                </a:lnTo>
                <a:cubicBezTo>
                  <a:pt x="2712" y="8139"/>
                  <a:pt x="2739" y="8157"/>
                  <a:pt x="2766" y="8157"/>
                </a:cubicBezTo>
                <a:cubicBezTo>
                  <a:pt x="2793" y="8157"/>
                  <a:pt x="2820" y="8139"/>
                  <a:pt x="2820" y="8104"/>
                </a:cubicBezTo>
                <a:lnTo>
                  <a:pt x="2820" y="8089"/>
                </a:lnTo>
                <a:cubicBezTo>
                  <a:pt x="2819" y="8054"/>
                  <a:pt x="2792" y="8037"/>
                  <a:pt x="2766" y="8037"/>
                </a:cubicBezTo>
                <a:close/>
                <a:moveTo>
                  <a:pt x="8249" y="8082"/>
                </a:moveTo>
                <a:cubicBezTo>
                  <a:pt x="8221" y="8082"/>
                  <a:pt x="8198" y="8118"/>
                  <a:pt x="8223" y="8143"/>
                </a:cubicBezTo>
                <a:lnTo>
                  <a:pt x="8239" y="8159"/>
                </a:lnTo>
                <a:cubicBezTo>
                  <a:pt x="8246" y="8166"/>
                  <a:pt x="8254" y="8169"/>
                  <a:pt x="8262" y="8169"/>
                </a:cubicBezTo>
                <a:cubicBezTo>
                  <a:pt x="8290" y="8169"/>
                  <a:pt x="8314" y="8133"/>
                  <a:pt x="8289" y="8108"/>
                </a:cubicBezTo>
                <a:lnTo>
                  <a:pt x="8273" y="8093"/>
                </a:lnTo>
                <a:cubicBezTo>
                  <a:pt x="8266" y="8085"/>
                  <a:pt x="8257" y="8082"/>
                  <a:pt x="8249" y="8082"/>
                </a:cubicBezTo>
                <a:close/>
                <a:moveTo>
                  <a:pt x="13927" y="8072"/>
                </a:moveTo>
                <a:cubicBezTo>
                  <a:pt x="13903" y="8072"/>
                  <a:pt x="13879" y="8098"/>
                  <a:pt x="13893" y="8125"/>
                </a:cubicBezTo>
                <a:cubicBezTo>
                  <a:pt x="13899" y="8136"/>
                  <a:pt x="13904" y="8145"/>
                  <a:pt x="13909" y="8156"/>
                </a:cubicBezTo>
                <a:cubicBezTo>
                  <a:pt x="13916" y="8168"/>
                  <a:pt x="13926" y="8174"/>
                  <a:pt x="13937" y="8174"/>
                </a:cubicBezTo>
                <a:cubicBezTo>
                  <a:pt x="13960" y="8174"/>
                  <a:pt x="13984" y="8148"/>
                  <a:pt x="13970" y="8120"/>
                </a:cubicBezTo>
                <a:cubicBezTo>
                  <a:pt x="13964" y="8109"/>
                  <a:pt x="13959" y="8101"/>
                  <a:pt x="13954" y="8091"/>
                </a:cubicBezTo>
                <a:cubicBezTo>
                  <a:pt x="13948" y="8078"/>
                  <a:pt x="13937" y="8072"/>
                  <a:pt x="13927" y="8072"/>
                </a:cubicBezTo>
                <a:close/>
                <a:moveTo>
                  <a:pt x="13679" y="8062"/>
                </a:moveTo>
                <a:cubicBezTo>
                  <a:pt x="13667" y="8062"/>
                  <a:pt x="13655" y="8066"/>
                  <a:pt x="13644" y="8077"/>
                </a:cubicBezTo>
                <a:lnTo>
                  <a:pt x="13628" y="8093"/>
                </a:lnTo>
                <a:cubicBezTo>
                  <a:pt x="13590" y="8132"/>
                  <a:pt x="13626" y="8185"/>
                  <a:pt x="13667" y="8185"/>
                </a:cubicBezTo>
                <a:cubicBezTo>
                  <a:pt x="13679" y="8185"/>
                  <a:pt x="13692" y="8180"/>
                  <a:pt x="13703" y="8169"/>
                </a:cubicBezTo>
                <a:lnTo>
                  <a:pt x="13719" y="8153"/>
                </a:lnTo>
                <a:cubicBezTo>
                  <a:pt x="13756" y="8115"/>
                  <a:pt x="13720" y="8062"/>
                  <a:pt x="13679" y="8062"/>
                </a:cubicBezTo>
                <a:close/>
                <a:moveTo>
                  <a:pt x="13506" y="8119"/>
                </a:moveTo>
                <a:cubicBezTo>
                  <a:pt x="13493" y="8119"/>
                  <a:pt x="13480" y="8137"/>
                  <a:pt x="13492" y="8149"/>
                </a:cubicBezTo>
                <a:lnTo>
                  <a:pt x="13537" y="8193"/>
                </a:lnTo>
                <a:cubicBezTo>
                  <a:pt x="13541" y="8197"/>
                  <a:pt x="13545" y="8199"/>
                  <a:pt x="13550" y="8199"/>
                </a:cubicBezTo>
                <a:cubicBezTo>
                  <a:pt x="13563" y="8199"/>
                  <a:pt x="13575" y="8181"/>
                  <a:pt x="13561" y="8169"/>
                </a:cubicBezTo>
                <a:lnTo>
                  <a:pt x="13517" y="8124"/>
                </a:lnTo>
                <a:cubicBezTo>
                  <a:pt x="13514" y="8121"/>
                  <a:pt x="13510" y="8119"/>
                  <a:pt x="13506" y="8119"/>
                </a:cubicBezTo>
                <a:close/>
                <a:moveTo>
                  <a:pt x="405" y="8121"/>
                </a:moveTo>
                <a:cubicBezTo>
                  <a:pt x="397" y="8121"/>
                  <a:pt x="389" y="8125"/>
                  <a:pt x="382" y="8133"/>
                </a:cubicBezTo>
                <a:lnTo>
                  <a:pt x="366" y="8148"/>
                </a:lnTo>
                <a:cubicBezTo>
                  <a:pt x="341" y="8173"/>
                  <a:pt x="366" y="8208"/>
                  <a:pt x="393" y="8208"/>
                </a:cubicBezTo>
                <a:cubicBezTo>
                  <a:pt x="401" y="8208"/>
                  <a:pt x="409" y="8205"/>
                  <a:pt x="416" y="8197"/>
                </a:cubicBezTo>
                <a:lnTo>
                  <a:pt x="432" y="8182"/>
                </a:lnTo>
                <a:cubicBezTo>
                  <a:pt x="457" y="8157"/>
                  <a:pt x="432" y="8121"/>
                  <a:pt x="405" y="8121"/>
                </a:cubicBezTo>
                <a:close/>
                <a:moveTo>
                  <a:pt x="12944" y="8124"/>
                </a:moveTo>
                <a:cubicBezTo>
                  <a:pt x="12936" y="8124"/>
                  <a:pt x="12928" y="8127"/>
                  <a:pt x="12920" y="8135"/>
                </a:cubicBezTo>
                <a:lnTo>
                  <a:pt x="12905" y="8150"/>
                </a:lnTo>
                <a:cubicBezTo>
                  <a:pt x="12879" y="8175"/>
                  <a:pt x="12903" y="8211"/>
                  <a:pt x="12931" y="8211"/>
                </a:cubicBezTo>
                <a:cubicBezTo>
                  <a:pt x="12938" y="8211"/>
                  <a:pt x="12947" y="8208"/>
                  <a:pt x="12954" y="8201"/>
                </a:cubicBezTo>
                <a:lnTo>
                  <a:pt x="12970" y="8185"/>
                </a:lnTo>
                <a:cubicBezTo>
                  <a:pt x="12995" y="8159"/>
                  <a:pt x="12971" y="8124"/>
                  <a:pt x="12944" y="8124"/>
                </a:cubicBezTo>
                <a:close/>
                <a:moveTo>
                  <a:pt x="9836" y="8082"/>
                </a:moveTo>
                <a:cubicBezTo>
                  <a:pt x="9831" y="8082"/>
                  <a:pt x="9825" y="8083"/>
                  <a:pt x="9820" y="8085"/>
                </a:cubicBezTo>
                <a:cubicBezTo>
                  <a:pt x="9795" y="8096"/>
                  <a:pt x="9770" y="8104"/>
                  <a:pt x="9746" y="8115"/>
                </a:cubicBezTo>
                <a:cubicBezTo>
                  <a:pt x="9720" y="8125"/>
                  <a:pt x="9700" y="8150"/>
                  <a:pt x="9709" y="8181"/>
                </a:cubicBezTo>
                <a:cubicBezTo>
                  <a:pt x="9715" y="8201"/>
                  <a:pt x="9736" y="8220"/>
                  <a:pt x="9759" y="8220"/>
                </a:cubicBezTo>
                <a:cubicBezTo>
                  <a:pt x="9764" y="8220"/>
                  <a:pt x="9769" y="8219"/>
                  <a:pt x="9774" y="8217"/>
                </a:cubicBezTo>
                <a:cubicBezTo>
                  <a:pt x="9799" y="8207"/>
                  <a:pt x="9825" y="8197"/>
                  <a:pt x="9849" y="8187"/>
                </a:cubicBezTo>
                <a:cubicBezTo>
                  <a:pt x="9875" y="8177"/>
                  <a:pt x="9895" y="8151"/>
                  <a:pt x="9886" y="8122"/>
                </a:cubicBezTo>
                <a:cubicBezTo>
                  <a:pt x="9880" y="8102"/>
                  <a:pt x="9858" y="8082"/>
                  <a:pt x="9836" y="8082"/>
                </a:cubicBezTo>
                <a:close/>
                <a:moveTo>
                  <a:pt x="21195" y="8122"/>
                </a:moveTo>
                <a:cubicBezTo>
                  <a:pt x="21125" y="8122"/>
                  <a:pt x="21125" y="8229"/>
                  <a:pt x="21195" y="8229"/>
                </a:cubicBezTo>
                <a:cubicBezTo>
                  <a:pt x="21264" y="8229"/>
                  <a:pt x="21264" y="8122"/>
                  <a:pt x="21195" y="8122"/>
                </a:cubicBezTo>
                <a:close/>
                <a:moveTo>
                  <a:pt x="6026" y="8134"/>
                </a:moveTo>
                <a:cubicBezTo>
                  <a:pt x="5956" y="8135"/>
                  <a:pt x="5956" y="8240"/>
                  <a:pt x="6026" y="8240"/>
                </a:cubicBezTo>
                <a:cubicBezTo>
                  <a:pt x="6095" y="8240"/>
                  <a:pt x="6095" y="8134"/>
                  <a:pt x="6026" y="8134"/>
                </a:cubicBezTo>
                <a:close/>
                <a:moveTo>
                  <a:pt x="8030" y="8170"/>
                </a:moveTo>
                <a:cubicBezTo>
                  <a:pt x="7985" y="8170"/>
                  <a:pt x="7985" y="8240"/>
                  <a:pt x="8030" y="8240"/>
                </a:cubicBezTo>
                <a:lnTo>
                  <a:pt x="8046" y="8240"/>
                </a:lnTo>
                <a:cubicBezTo>
                  <a:pt x="8046" y="8240"/>
                  <a:pt x="8047" y="8240"/>
                  <a:pt x="8048" y="8240"/>
                </a:cubicBezTo>
                <a:cubicBezTo>
                  <a:pt x="8091" y="8240"/>
                  <a:pt x="8091" y="8170"/>
                  <a:pt x="8046" y="8170"/>
                </a:cubicBezTo>
                <a:close/>
                <a:moveTo>
                  <a:pt x="3891" y="8175"/>
                </a:moveTo>
                <a:cubicBezTo>
                  <a:pt x="3845" y="8175"/>
                  <a:pt x="3845" y="8246"/>
                  <a:pt x="3891" y="8246"/>
                </a:cubicBezTo>
                <a:lnTo>
                  <a:pt x="3921" y="8246"/>
                </a:lnTo>
                <a:cubicBezTo>
                  <a:pt x="3922" y="8246"/>
                  <a:pt x="3923" y="8246"/>
                  <a:pt x="3923" y="8246"/>
                </a:cubicBezTo>
                <a:cubicBezTo>
                  <a:pt x="3968" y="8246"/>
                  <a:pt x="3967" y="8176"/>
                  <a:pt x="3921" y="8175"/>
                </a:cubicBezTo>
                <a:close/>
                <a:moveTo>
                  <a:pt x="19259" y="8116"/>
                </a:moveTo>
                <a:cubicBezTo>
                  <a:pt x="19218" y="8116"/>
                  <a:pt x="19181" y="8170"/>
                  <a:pt x="19218" y="8207"/>
                </a:cubicBezTo>
                <a:lnTo>
                  <a:pt x="19263" y="8251"/>
                </a:lnTo>
                <a:cubicBezTo>
                  <a:pt x="19275" y="8263"/>
                  <a:pt x="19288" y="8268"/>
                  <a:pt x="19300" y="8268"/>
                </a:cubicBezTo>
                <a:cubicBezTo>
                  <a:pt x="19341" y="8268"/>
                  <a:pt x="19377" y="8215"/>
                  <a:pt x="19339" y="8177"/>
                </a:cubicBezTo>
                <a:lnTo>
                  <a:pt x="19295" y="8133"/>
                </a:lnTo>
                <a:cubicBezTo>
                  <a:pt x="19284" y="8121"/>
                  <a:pt x="19271" y="8116"/>
                  <a:pt x="19259" y="8116"/>
                </a:cubicBezTo>
                <a:close/>
                <a:moveTo>
                  <a:pt x="795" y="8167"/>
                </a:moveTo>
                <a:cubicBezTo>
                  <a:pt x="784" y="8167"/>
                  <a:pt x="774" y="8173"/>
                  <a:pt x="767" y="8186"/>
                </a:cubicBezTo>
                <a:cubicBezTo>
                  <a:pt x="762" y="8196"/>
                  <a:pt x="757" y="8206"/>
                  <a:pt x="751" y="8216"/>
                </a:cubicBezTo>
                <a:cubicBezTo>
                  <a:pt x="737" y="8244"/>
                  <a:pt x="761" y="8269"/>
                  <a:pt x="784" y="8269"/>
                </a:cubicBezTo>
                <a:cubicBezTo>
                  <a:pt x="795" y="8269"/>
                  <a:pt x="806" y="8264"/>
                  <a:pt x="812" y="8251"/>
                </a:cubicBezTo>
                <a:cubicBezTo>
                  <a:pt x="817" y="8240"/>
                  <a:pt x="823" y="8232"/>
                  <a:pt x="828" y="8222"/>
                </a:cubicBezTo>
                <a:cubicBezTo>
                  <a:pt x="842" y="8193"/>
                  <a:pt x="818" y="8167"/>
                  <a:pt x="795" y="8167"/>
                </a:cubicBezTo>
                <a:close/>
                <a:moveTo>
                  <a:pt x="7520" y="8199"/>
                </a:moveTo>
                <a:cubicBezTo>
                  <a:pt x="7475" y="8199"/>
                  <a:pt x="7474" y="8270"/>
                  <a:pt x="7520" y="8270"/>
                </a:cubicBezTo>
                <a:cubicBezTo>
                  <a:pt x="7566" y="8270"/>
                  <a:pt x="7566" y="8199"/>
                  <a:pt x="7520" y="8199"/>
                </a:cubicBezTo>
                <a:close/>
                <a:moveTo>
                  <a:pt x="11900" y="8140"/>
                </a:moveTo>
                <a:cubicBezTo>
                  <a:pt x="11873" y="8140"/>
                  <a:pt x="11846" y="8158"/>
                  <a:pt x="11846" y="8192"/>
                </a:cubicBezTo>
                <a:lnTo>
                  <a:pt x="11846" y="8223"/>
                </a:lnTo>
                <a:cubicBezTo>
                  <a:pt x="11846" y="8257"/>
                  <a:pt x="11873" y="8274"/>
                  <a:pt x="11900" y="8274"/>
                </a:cubicBezTo>
                <a:cubicBezTo>
                  <a:pt x="11927" y="8274"/>
                  <a:pt x="11953" y="8257"/>
                  <a:pt x="11953" y="8223"/>
                </a:cubicBezTo>
                <a:lnTo>
                  <a:pt x="11953" y="8192"/>
                </a:lnTo>
                <a:cubicBezTo>
                  <a:pt x="11953" y="8158"/>
                  <a:pt x="11927" y="8140"/>
                  <a:pt x="11900" y="8140"/>
                </a:cubicBezTo>
                <a:close/>
                <a:moveTo>
                  <a:pt x="16313" y="8203"/>
                </a:moveTo>
                <a:cubicBezTo>
                  <a:pt x="16295" y="8203"/>
                  <a:pt x="16278" y="8214"/>
                  <a:pt x="16278" y="8237"/>
                </a:cubicBezTo>
                <a:lnTo>
                  <a:pt x="16278" y="8253"/>
                </a:lnTo>
                <a:cubicBezTo>
                  <a:pt x="16277" y="8276"/>
                  <a:pt x="16295" y="8287"/>
                  <a:pt x="16313" y="8287"/>
                </a:cubicBezTo>
                <a:cubicBezTo>
                  <a:pt x="16330" y="8287"/>
                  <a:pt x="16348" y="8276"/>
                  <a:pt x="16348" y="8253"/>
                </a:cubicBezTo>
                <a:lnTo>
                  <a:pt x="16348" y="8237"/>
                </a:lnTo>
                <a:cubicBezTo>
                  <a:pt x="16348" y="8214"/>
                  <a:pt x="16330" y="8203"/>
                  <a:pt x="16313" y="8203"/>
                </a:cubicBezTo>
                <a:close/>
                <a:moveTo>
                  <a:pt x="9460" y="8252"/>
                </a:moveTo>
                <a:cubicBezTo>
                  <a:pt x="9443" y="8252"/>
                  <a:pt x="9432" y="8275"/>
                  <a:pt x="9450" y="8284"/>
                </a:cubicBezTo>
                <a:cubicBezTo>
                  <a:pt x="9460" y="8290"/>
                  <a:pt x="9469" y="8295"/>
                  <a:pt x="9480" y="8300"/>
                </a:cubicBezTo>
                <a:cubicBezTo>
                  <a:pt x="9483" y="8302"/>
                  <a:pt x="9486" y="8302"/>
                  <a:pt x="9489" y="8302"/>
                </a:cubicBezTo>
                <a:cubicBezTo>
                  <a:pt x="9505" y="8302"/>
                  <a:pt x="9515" y="8279"/>
                  <a:pt x="9499" y="8270"/>
                </a:cubicBezTo>
                <a:cubicBezTo>
                  <a:pt x="9488" y="8265"/>
                  <a:pt x="9479" y="8259"/>
                  <a:pt x="9468" y="8254"/>
                </a:cubicBezTo>
                <a:cubicBezTo>
                  <a:pt x="9465" y="8253"/>
                  <a:pt x="9462" y="8252"/>
                  <a:pt x="9460" y="8252"/>
                </a:cubicBezTo>
                <a:close/>
                <a:moveTo>
                  <a:pt x="3531" y="8235"/>
                </a:moveTo>
                <a:cubicBezTo>
                  <a:pt x="3486" y="8235"/>
                  <a:pt x="3486" y="8306"/>
                  <a:pt x="3531" y="8306"/>
                </a:cubicBezTo>
                <a:cubicBezTo>
                  <a:pt x="3577" y="8306"/>
                  <a:pt x="3577" y="8235"/>
                  <a:pt x="3531" y="8235"/>
                </a:cubicBezTo>
                <a:close/>
                <a:moveTo>
                  <a:pt x="7648" y="8233"/>
                </a:moveTo>
                <a:cubicBezTo>
                  <a:pt x="7643" y="8233"/>
                  <a:pt x="7637" y="8234"/>
                  <a:pt x="7631" y="8237"/>
                </a:cubicBezTo>
                <a:cubicBezTo>
                  <a:pt x="7620" y="8243"/>
                  <a:pt x="7611" y="8248"/>
                  <a:pt x="7601" y="8253"/>
                </a:cubicBezTo>
                <a:cubicBezTo>
                  <a:pt x="7565" y="8271"/>
                  <a:pt x="7587" y="8318"/>
                  <a:pt x="7620" y="8318"/>
                </a:cubicBezTo>
                <a:cubicBezTo>
                  <a:pt x="7625" y="8318"/>
                  <a:pt x="7631" y="8317"/>
                  <a:pt x="7636" y="8314"/>
                </a:cubicBezTo>
                <a:cubicBezTo>
                  <a:pt x="7647" y="8309"/>
                  <a:pt x="7656" y="8303"/>
                  <a:pt x="7667" y="8298"/>
                </a:cubicBezTo>
                <a:cubicBezTo>
                  <a:pt x="7701" y="8280"/>
                  <a:pt x="7680" y="8233"/>
                  <a:pt x="7648" y="8233"/>
                </a:cubicBezTo>
                <a:close/>
                <a:moveTo>
                  <a:pt x="20412" y="8195"/>
                </a:moveTo>
                <a:cubicBezTo>
                  <a:pt x="20400" y="8195"/>
                  <a:pt x="20387" y="8200"/>
                  <a:pt x="20376" y="8211"/>
                </a:cubicBezTo>
                <a:lnTo>
                  <a:pt x="20346" y="8240"/>
                </a:lnTo>
                <a:cubicBezTo>
                  <a:pt x="20308" y="8279"/>
                  <a:pt x="20344" y="8332"/>
                  <a:pt x="20386" y="8332"/>
                </a:cubicBezTo>
                <a:cubicBezTo>
                  <a:pt x="20398" y="8332"/>
                  <a:pt x="20410" y="8328"/>
                  <a:pt x="20421" y="8317"/>
                </a:cubicBezTo>
                <a:lnTo>
                  <a:pt x="20450" y="8287"/>
                </a:lnTo>
                <a:cubicBezTo>
                  <a:pt x="20489" y="8249"/>
                  <a:pt x="20454" y="8195"/>
                  <a:pt x="20412" y="8195"/>
                </a:cubicBezTo>
                <a:close/>
                <a:moveTo>
                  <a:pt x="13589" y="8247"/>
                </a:moveTo>
                <a:cubicBezTo>
                  <a:pt x="13572" y="8247"/>
                  <a:pt x="13554" y="8258"/>
                  <a:pt x="13554" y="8281"/>
                </a:cubicBezTo>
                <a:lnTo>
                  <a:pt x="13554" y="8312"/>
                </a:lnTo>
                <a:cubicBezTo>
                  <a:pt x="13554" y="8335"/>
                  <a:pt x="13572" y="8346"/>
                  <a:pt x="13589" y="8346"/>
                </a:cubicBezTo>
                <a:cubicBezTo>
                  <a:pt x="13607" y="8346"/>
                  <a:pt x="13624" y="8335"/>
                  <a:pt x="13624" y="8312"/>
                </a:cubicBezTo>
                <a:lnTo>
                  <a:pt x="13624" y="8281"/>
                </a:lnTo>
                <a:cubicBezTo>
                  <a:pt x="13624" y="8258"/>
                  <a:pt x="13607" y="8247"/>
                  <a:pt x="13589" y="8247"/>
                </a:cubicBezTo>
                <a:close/>
                <a:moveTo>
                  <a:pt x="15677" y="8259"/>
                </a:moveTo>
                <a:cubicBezTo>
                  <a:pt x="15666" y="8259"/>
                  <a:pt x="15656" y="8264"/>
                  <a:pt x="15649" y="8277"/>
                </a:cubicBezTo>
                <a:cubicBezTo>
                  <a:pt x="15644" y="8288"/>
                  <a:pt x="15639" y="8297"/>
                  <a:pt x="15634" y="8307"/>
                </a:cubicBezTo>
                <a:cubicBezTo>
                  <a:pt x="15620" y="8335"/>
                  <a:pt x="15645" y="8361"/>
                  <a:pt x="15668" y="8361"/>
                </a:cubicBezTo>
                <a:cubicBezTo>
                  <a:pt x="15678" y="8361"/>
                  <a:pt x="15688" y="8356"/>
                  <a:pt x="15694" y="8343"/>
                </a:cubicBezTo>
                <a:cubicBezTo>
                  <a:pt x="15701" y="8333"/>
                  <a:pt x="15706" y="8323"/>
                  <a:pt x="15710" y="8313"/>
                </a:cubicBezTo>
                <a:cubicBezTo>
                  <a:pt x="15724" y="8285"/>
                  <a:pt x="15700" y="8259"/>
                  <a:pt x="15677" y="8259"/>
                </a:cubicBezTo>
                <a:close/>
                <a:moveTo>
                  <a:pt x="15106" y="8245"/>
                </a:moveTo>
                <a:cubicBezTo>
                  <a:pt x="15097" y="8245"/>
                  <a:pt x="15087" y="8246"/>
                  <a:pt x="15078" y="8250"/>
                </a:cubicBezTo>
                <a:cubicBezTo>
                  <a:pt x="15051" y="8260"/>
                  <a:pt x="15032" y="8285"/>
                  <a:pt x="15042" y="8316"/>
                </a:cubicBezTo>
                <a:cubicBezTo>
                  <a:pt x="15047" y="8337"/>
                  <a:pt x="15069" y="8355"/>
                  <a:pt x="15092" y="8355"/>
                </a:cubicBezTo>
                <a:cubicBezTo>
                  <a:pt x="15096" y="8355"/>
                  <a:pt x="15099" y="8354"/>
                  <a:pt x="15102" y="8354"/>
                </a:cubicBezTo>
                <a:cubicBezTo>
                  <a:pt x="15113" y="8362"/>
                  <a:pt x="15126" y="8368"/>
                  <a:pt x="15139" y="8368"/>
                </a:cubicBezTo>
                <a:cubicBezTo>
                  <a:pt x="15147" y="8368"/>
                  <a:pt x="15156" y="8365"/>
                  <a:pt x="15164" y="8361"/>
                </a:cubicBezTo>
                <a:cubicBezTo>
                  <a:pt x="15188" y="8348"/>
                  <a:pt x="15201" y="8313"/>
                  <a:pt x="15184" y="8288"/>
                </a:cubicBezTo>
                <a:cubicBezTo>
                  <a:pt x="15165" y="8263"/>
                  <a:pt x="15136" y="8245"/>
                  <a:pt x="15106" y="8245"/>
                </a:cubicBezTo>
                <a:close/>
                <a:moveTo>
                  <a:pt x="10946" y="8269"/>
                </a:moveTo>
                <a:cubicBezTo>
                  <a:pt x="10940" y="8269"/>
                  <a:pt x="10934" y="8271"/>
                  <a:pt x="10928" y="8275"/>
                </a:cubicBezTo>
                <a:cubicBezTo>
                  <a:pt x="10914" y="8285"/>
                  <a:pt x="10898" y="8296"/>
                  <a:pt x="10884" y="8305"/>
                </a:cubicBezTo>
                <a:cubicBezTo>
                  <a:pt x="10852" y="8327"/>
                  <a:pt x="10872" y="8373"/>
                  <a:pt x="10901" y="8373"/>
                </a:cubicBezTo>
                <a:cubicBezTo>
                  <a:pt x="10907" y="8373"/>
                  <a:pt x="10913" y="8371"/>
                  <a:pt x="10919" y="8366"/>
                </a:cubicBezTo>
                <a:cubicBezTo>
                  <a:pt x="10933" y="8356"/>
                  <a:pt x="10949" y="8345"/>
                  <a:pt x="10963" y="8337"/>
                </a:cubicBezTo>
                <a:cubicBezTo>
                  <a:pt x="10996" y="8316"/>
                  <a:pt x="10976" y="8269"/>
                  <a:pt x="10946" y="8269"/>
                </a:cubicBezTo>
                <a:close/>
                <a:moveTo>
                  <a:pt x="7251" y="8260"/>
                </a:moveTo>
                <a:cubicBezTo>
                  <a:pt x="7226" y="8260"/>
                  <a:pt x="7201" y="8285"/>
                  <a:pt x="7218" y="8312"/>
                </a:cubicBezTo>
                <a:cubicBezTo>
                  <a:pt x="7229" y="8327"/>
                  <a:pt x="7238" y="8342"/>
                  <a:pt x="7249" y="8356"/>
                </a:cubicBezTo>
                <a:cubicBezTo>
                  <a:pt x="7256" y="8368"/>
                  <a:pt x="7268" y="8373"/>
                  <a:pt x="7279" y="8373"/>
                </a:cubicBezTo>
                <a:cubicBezTo>
                  <a:pt x="7304" y="8373"/>
                  <a:pt x="7328" y="8348"/>
                  <a:pt x="7310" y="8321"/>
                </a:cubicBezTo>
                <a:cubicBezTo>
                  <a:pt x="7300" y="8305"/>
                  <a:pt x="7290" y="8291"/>
                  <a:pt x="7280" y="8276"/>
                </a:cubicBezTo>
                <a:cubicBezTo>
                  <a:pt x="7272" y="8265"/>
                  <a:pt x="7262" y="8260"/>
                  <a:pt x="7251" y="8260"/>
                </a:cubicBezTo>
                <a:close/>
                <a:moveTo>
                  <a:pt x="12817" y="8296"/>
                </a:moveTo>
                <a:cubicBezTo>
                  <a:pt x="12799" y="8296"/>
                  <a:pt x="12781" y="8307"/>
                  <a:pt x="12781" y="8329"/>
                </a:cubicBezTo>
                <a:lnTo>
                  <a:pt x="12781" y="8345"/>
                </a:lnTo>
                <a:cubicBezTo>
                  <a:pt x="12781" y="8368"/>
                  <a:pt x="12799" y="8380"/>
                  <a:pt x="12817" y="8380"/>
                </a:cubicBezTo>
                <a:cubicBezTo>
                  <a:pt x="12834" y="8380"/>
                  <a:pt x="12852" y="8368"/>
                  <a:pt x="12852" y="8345"/>
                </a:cubicBezTo>
                <a:lnTo>
                  <a:pt x="12852" y="8329"/>
                </a:lnTo>
                <a:cubicBezTo>
                  <a:pt x="12852" y="8307"/>
                  <a:pt x="12834" y="8296"/>
                  <a:pt x="12817" y="8296"/>
                </a:cubicBezTo>
                <a:close/>
                <a:moveTo>
                  <a:pt x="17544" y="8373"/>
                </a:moveTo>
                <a:cubicBezTo>
                  <a:pt x="17520" y="8373"/>
                  <a:pt x="17520" y="8408"/>
                  <a:pt x="17544" y="8408"/>
                </a:cubicBezTo>
                <a:cubicBezTo>
                  <a:pt x="17566" y="8408"/>
                  <a:pt x="17566" y="8373"/>
                  <a:pt x="17544" y="8373"/>
                </a:cubicBezTo>
                <a:close/>
                <a:moveTo>
                  <a:pt x="13290" y="8335"/>
                </a:moveTo>
                <a:cubicBezTo>
                  <a:pt x="13262" y="8335"/>
                  <a:pt x="13238" y="8371"/>
                  <a:pt x="13263" y="8395"/>
                </a:cubicBezTo>
                <a:lnTo>
                  <a:pt x="13279" y="8411"/>
                </a:lnTo>
                <a:cubicBezTo>
                  <a:pt x="13286" y="8419"/>
                  <a:pt x="13294" y="8422"/>
                  <a:pt x="13302" y="8422"/>
                </a:cubicBezTo>
                <a:cubicBezTo>
                  <a:pt x="13329" y="8422"/>
                  <a:pt x="13354" y="8387"/>
                  <a:pt x="13329" y="8361"/>
                </a:cubicBezTo>
                <a:lnTo>
                  <a:pt x="13313" y="8345"/>
                </a:lnTo>
                <a:cubicBezTo>
                  <a:pt x="13306" y="8338"/>
                  <a:pt x="13298" y="8335"/>
                  <a:pt x="13290" y="8335"/>
                </a:cubicBezTo>
                <a:close/>
                <a:moveTo>
                  <a:pt x="2239" y="8400"/>
                </a:moveTo>
                <a:cubicBezTo>
                  <a:pt x="2215" y="8400"/>
                  <a:pt x="2215" y="8434"/>
                  <a:pt x="2239" y="8434"/>
                </a:cubicBezTo>
                <a:lnTo>
                  <a:pt x="2255" y="8434"/>
                </a:lnTo>
                <a:cubicBezTo>
                  <a:pt x="2277" y="8434"/>
                  <a:pt x="2277" y="8401"/>
                  <a:pt x="2255" y="8400"/>
                </a:cubicBezTo>
                <a:close/>
                <a:moveTo>
                  <a:pt x="8709" y="8319"/>
                </a:moveTo>
                <a:cubicBezTo>
                  <a:pt x="8667" y="8319"/>
                  <a:pt x="8631" y="8372"/>
                  <a:pt x="8668" y="8410"/>
                </a:cubicBezTo>
                <a:cubicBezTo>
                  <a:pt x="8673" y="8416"/>
                  <a:pt x="8679" y="8421"/>
                  <a:pt x="8684" y="8426"/>
                </a:cubicBezTo>
                <a:cubicBezTo>
                  <a:pt x="8695" y="8437"/>
                  <a:pt x="8707" y="8441"/>
                  <a:pt x="8719" y="8441"/>
                </a:cubicBezTo>
                <a:cubicBezTo>
                  <a:pt x="8760" y="8441"/>
                  <a:pt x="8797" y="8388"/>
                  <a:pt x="8760" y="8350"/>
                </a:cubicBezTo>
                <a:lnTo>
                  <a:pt x="8745" y="8335"/>
                </a:lnTo>
                <a:cubicBezTo>
                  <a:pt x="8733" y="8324"/>
                  <a:pt x="8721" y="8319"/>
                  <a:pt x="8709" y="8319"/>
                </a:cubicBezTo>
                <a:close/>
                <a:moveTo>
                  <a:pt x="8211" y="8381"/>
                </a:moveTo>
                <a:cubicBezTo>
                  <a:pt x="8165" y="8381"/>
                  <a:pt x="8165" y="8452"/>
                  <a:pt x="8211" y="8452"/>
                </a:cubicBezTo>
                <a:cubicBezTo>
                  <a:pt x="8212" y="8452"/>
                  <a:pt x="8212" y="8452"/>
                  <a:pt x="8212" y="8452"/>
                </a:cubicBezTo>
                <a:cubicBezTo>
                  <a:pt x="8257" y="8452"/>
                  <a:pt x="8257" y="8381"/>
                  <a:pt x="8211" y="8381"/>
                </a:cubicBezTo>
                <a:close/>
                <a:moveTo>
                  <a:pt x="13114" y="8385"/>
                </a:moveTo>
                <a:cubicBezTo>
                  <a:pt x="13068" y="8385"/>
                  <a:pt x="13068" y="8455"/>
                  <a:pt x="13114" y="8455"/>
                </a:cubicBezTo>
                <a:cubicBezTo>
                  <a:pt x="13115" y="8455"/>
                  <a:pt x="13115" y="8455"/>
                  <a:pt x="13116" y="8455"/>
                </a:cubicBezTo>
                <a:cubicBezTo>
                  <a:pt x="13158" y="8455"/>
                  <a:pt x="13160" y="8385"/>
                  <a:pt x="13114" y="8385"/>
                </a:cubicBezTo>
                <a:close/>
                <a:moveTo>
                  <a:pt x="1790" y="8411"/>
                </a:moveTo>
                <a:cubicBezTo>
                  <a:pt x="1777" y="8411"/>
                  <a:pt x="1765" y="8430"/>
                  <a:pt x="1776" y="8443"/>
                </a:cubicBezTo>
                <a:cubicBezTo>
                  <a:pt x="1784" y="8453"/>
                  <a:pt x="1797" y="8458"/>
                  <a:pt x="1810" y="8458"/>
                </a:cubicBezTo>
                <a:cubicBezTo>
                  <a:pt x="1823" y="8458"/>
                  <a:pt x="1835" y="8453"/>
                  <a:pt x="1844" y="8444"/>
                </a:cubicBezTo>
                <a:cubicBezTo>
                  <a:pt x="1856" y="8431"/>
                  <a:pt x="1845" y="8413"/>
                  <a:pt x="1832" y="8413"/>
                </a:cubicBezTo>
                <a:cubicBezTo>
                  <a:pt x="1828" y="8413"/>
                  <a:pt x="1824" y="8415"/>
                  <a:pt x="1820" y="8418"/>
                </a:cubicBezTo>
                <a:cubicBezTo>
                  <a:pt x="1817" y="8422"/>
                  <a:pt x="1814" y="8423"/>
                  <a:pt x="1811" y="8423"/>
                </a:cubicBezTo>
                <a:cubicBezTo>
                  <a:pt x="1807" y="8423"/>
                  <a:pt x="1804" y="8421"/>
                  <a:pt x="1801" y="8417"/>
                </a:cubicBezTo>
                <a:cubicBezTo>
                  <a:pt x="1798" y="8413"/>
                  <a:pt x="1794" y="8411"/>
                  <a:pt x="1790" y="8411"/>
                </a:cubicBezTo>
                <a:close/>
                <a:moveTo>
                  <a:pt x="10405" y="8373"/>
                </a:moveTo>
                <a:cubicBezTo>
                  <a:pt x="10402" y="8373"/>
                  <a:pt x="10399" y="8374"/>
                  <a:pt x="10396" y="8374"/>
                </a:cubicBezTo>
                <a:cubicBezTo>
                  <a:pt x="10376" y="8380"/>
                  <a:pt x="10356" y="8385"/>
                  <a:pt x="10335" y="8389"/>
                </a:cubicBezTo>
                <a:cubicBezTo>
                  <a:pt x="10294" y="8399"/>
                  <a:pt x="10306" y="8459"/>
                  <a:pt x="10344" y="8459"/>
                </a:cubicBezTo>
                <a:cubicBezTo>
                  <a:pt x="10347" y="8459"/>
                  <a:pt x="10350" y="8458"/>
                  <a:pt x="10354" y="8457"/>
                </a:cubicBezTo>
                <a:cubicBezTo>
                  <a:pt x="10374" y="8452"/>
                  <a:pt x="10392" y="8447"/>
                  <a:pt x="10413" y="8443"/>
                </a:cubicBezTo>
                <a:cubicBezTo>
                  <a:pt x="10455" y="8433"/>
                  <a:pt x="10442" y="8373"/>
                  <a:pt x="10405" y="8373"/>
                </a:cubicBezTo>
                <a:close/>
                <a:moveTo>
                  <a:pt x="8405" y="8364"/>
                </a:moveTo>
                <a:cubicBezTo>
                  <a:pt x="8335" y="8364"/>
                  <a:pt x="8335" y="8471"/>
                  <a:pt x="8405" y="8471"/>
                </a:cubicBezTo>
                <a:lnTo>
                  <a:pt x="8421" y="8471"/>
                </a:lnTo>
                <a:cubicBezTo>
                  <a:pt x="8490" y="8471"/>
                  <a:pt x="8490" y="8364"/>
                  <a:pt x="8421" y="8364"/>
                </a:cubicBezTo>
                <a:close/>
                <a:moveTo>
                  <a:pt x="16748" y="8350"/>
                </a:moveTo>
                <a:cubicBezTo>
                  <a:pt x="16729" y="8350"/>
                  <a:pt x="16710" y="8360"/>
                  <a:pt x="16701" y="8377"/>
                </a:cubicBezTo>
                <a:cubicBezTo>
                  <a:pt x="16685" y="8403"/>
                  <a:pt x="16696" y="8434"/>
                  <a:pt x="16720" y="8450"/>
                </a:cubicBezTo>
                <a:cubicBezTo>
                  <a:pt x="16736" y="8460"/>
                  <a:pt x="16750" y="8470"/>
                  <a:pt x="16765" y="8480"/>
                </a:cubicBezTo>
                <a:cubicBezTo>
                  <a:pt x="16773" y="8485"/>
                  <a:pt x="16782" y="8488"/>
                  <a:pt x="16791" y="8488"/>
                </a:cubicBezTo>
                <a:cubicBezTo>
                  <a:pt x="16810" y="8488"/>
                  <a:pt x="16829" y="8477"/>
                  <a:pt x="16838" y="8460"/>
                </a:cubicBezTo>
                <a:cubicBezTo>
                  <a:pt x="16854" y="8434"/>
                  <a:pt x="16844" y="8403"/>
                  <a:pt x="16818" y="8387"/>
                </a:cubicBezTo>
                <a:cubicBezTo>
                  <a:pt x="16803" y="8377"/>
                  <a:pt x="16788" y="8368"/>
                  <a:pt x="16774" y="8358"/>
                </a:cubicBezTo>
                <a:cubicBezTo>
                  <a:pt x="16767" y="8353"/>
                  <a:pt x="16757" y="8350"/>
                  <a:pt x="16748" y="8350"/>
                </a:cubicBezTo>
                <a:close/>
                <a:moveTo>
                  <a:pt x="4705" y="8402"/>
                </a:moveTo>
                <a:cubicBezTo>
                  <a:pt x="4672" y="8402"/>
                  <a:pt x="4650" y="8450"/>
                  <a:pt x="4686" y="8468"/>
                </a:cubicBezTo>
                <a:cubicBezTo>
                  <a:pt x="4697" y="8473"/>
                  <a:pt x="4706" y="8478"/>
                  <a:pt x="4717" y="8483"/>
                </a:cubicBezTo>
                <a:cubicBezTo>
                  <a:pt x="4722" y="8486"/>
                  <a:pt x="4728" y="8488"/>
                  <a:pt x="4733" y="8488"/>
                </a:cubicBezTo>
                <a:cubicBezTo>
                  <a:pt x="4764" y="8488"/>
                  <a:pt x="4786" y="8440"/>
                  <a:pt x="4751" y="8422"/>
                </a:cubicBezTo>
                <a:cubicBezTo>
                  <a:pt x="4741" y="8416"/>
                  <a:pt x="4732" y="8411"/>
                  <a:pt x="4722" y="8406"/>
                </a:cubicBezTo>
                <a:cubicBezTo>
                  <a:pt x="4716" y="8403"/>
                  <a:pt x="4710" y="8402"/>
                  <a:pt x="4705" y="8402"/>
                </a:cubicBezTo>
                <a:close/>
                <a:moveTo>
                  <a:pt x="24277" y="8388"/>
                </a:moveTo>
                <a:cubicBezTo>
                  <a:pt x="24254" y="8388"/>
                  <a:pt x="24230" y="8413"/>
                  <a:pt x="24244" y="8442"/>
                </a:cubicBezTo>
                <a:cubicBezTo>
                  <a:pt x="24249" y="8452"/>
                  <a:pt x="24254" y="8460"/>
                  <a:pt x="24259" y="8471"/>
                </a:cubicBezTo>
                <a:cubicBezTo>
                  <a:pt x="24266" y="8484"/>
                  <a:pt x="24276" y="8489"/>
                  <a:pt x="24287" y="8489"/>
                </a:cubicBezTo>
                <a:cubicBezTo>
                  <a:pt x="24310" y="8489"/>
                  <a:pt x="24334" y="8464"/>
                  <a:pt x="24320" y="8436"/>
                </a:cubicBezTo>
                <a:cubicBezTo>
                  <a:pt x="24315" y="8426"/>
                  <a:pt x="24310" y="8416"/>
                  <a:pt x="24305" y="8406"/>
                </a:cubicBezTo>
                <a:cubicBezTo>
                  <a:pt x="24298" y="8393"/>
                  <a:pt x="24288" y="8388"/>
                  <a:pt x="24277" y="8388"/>
                </a:cubicBezTo>
                <a:close/>
                <a:moveTo>
                  <a:pt x="5852" y="8407"/>
                </a:moveTo>
                <a:cubicBezTo>
                  <a:pt x="5834" y="8407"/>
                  <a:pt x="5817" y="8418"/>
                  <a:pt x="5817" y="8442"/>
                </a:cubicBezTo>
                <a:lnTo>
                  <a:pt x="5817" y="8457"/>
                </a:lnTo>
                <a:cubicBezTo>
                  <a:pt x="5817" y="8480"/>
                  <a:pt x="5834" y="8491"/>
                  <a:pt x="5852" y="8491"/>
                </a:cubicBezTo>
                <a:cubicBezTo>
                  <a:pt x="5869" y="8491"/>
                  <a:pt x="5887" y="8480"/>
                  <a:pt x="5887" y="8457"/>
                </a:cubicBezTo>
                <a:lnTo>
                  <a:pt x="5887" y="8442"/>
                </a:lnTo>
                <a:cubicBezTo>
                  <a:pt x="5887" y="8418"/>
                  <a:pt x="5869" y="8407"/>
                  <a:pt x="5852" y="8407"/>
                </a:cubicBezTo>
                <a:close/>
                <a:moveTo>
                  <a:pt x="20654" y="8438"/>
                </a:moveTo>
                <a:cubicBezTo>
                  <a:pt x="20609" y="8438"/>
                  <a:pt x="20609" y="8510"/>
                  <a:pt x="20654" y="8510"/>
                </a:cubicBezTo>
                <a:cubicBezTo>
                  <a:pt x="20700" y="8510"/>
                  <a:pt x="20700" y="8438"/>
                  <a:pt x="20654" y="8438"/>
                </a:cubicBezTo>
                <a:close/>
                <a:moveTo>
                  <a:pt x="7924" y="8489"/>
                </a:moveTo>
                <a:cubicBezTo>
                  <a:pt x="7901" y="8489"/>
                  <a:pt x="7901" y="8523"/>
                  <a:pt x="7924" y="8523"/>
                </a:cubicBezTo>
                <a:cubicBezTo>
                  <a:pt x="7948" y="8523"/>
                  <a:pt x="7948" y="8489"/>
                  <a:pt x="7924" y="8489"/>
                </a:cubicBezTo>
                <a:close/>
                <a:moveTo>
                  <a:pt x="5497" y="8389"/>
                </a:moveTo>
                <a:cubicBezTo>
                  <a:pt x="5492" y="8389"/>
                  <a:pt x="5487" y="8390"/>
                  <a:pt x="5482" y="8391"/>
                </a:cubicBezTo>
                <a:cubicBezTo>
                  <a:pt x="5456" y="8400"/>
                  <a:pt x="5435" y="8429"/>
                  <a:pt x="5446" y="8457"/>
                </a:cubicBezTo>
                <a:cubicBezTo>
                  <a:pt x="5451" y="8473"/>
                  <a:pt x="5456" y="8487"/>
                  <a:pt x="5461" y="8501"/>
                </a:cubicBezTo>
                <a:cubicBezTo>
                  <a:pt x="5469" y="8524"/>
                  <a:pt x="5490" y="8540"/>
                  <a:pt x="5513" y="8540"/>
                </a:cubicBezTo>
                <a:cubicBezTo>
                  <a:pt x="5517" y="8540"/>
                  <a:pt x="5522" y="8539"/>
                  <a:pt x="5526" y="8538"/>
                </a:cubicBezTo>
                <a:cubicBezTo>
                  <a:pt x="5553" y="8530"/>
                  <a:pt x="5573" y="8500"/>
                  <a:pt x="5563" y="8473"/>
                </a:cubicBezTo>
                <a:cubicBezTo>
                  <a:pt x="5558" y="8457"/>
                  <a:pt x="5553" y="8443"/>
                  <a:pt x="5547" y="8428"/>
                </a:cubicBezTo>
                <a:cubicBezTo>
                  <a:pt x="5540" y="8406"/>
                  <a:pt x="5520" y="8389"/>
                  <a:pt x="5497" y="8389"/>
                </a:cubicBezTo>
                <a:close/>
                <a:moveTo>
                  <a:pt x="8141" y="8458"/>
                </a:moveTo>
                <a:cubicBezTo>
                  <a:pt x="8130" y="8458"/>
                  <a:pt x="8119" y="8463"/>
                  <a:pt x="8113" y="8476"/>
                </a:cubicBezTo>
                <a:cubicBezTo>
                  <a:pt x="8108" y="8487"/>
                  <a:pt x="8102" y="8496"/>
                  <a:pt x="8097" y="8506"/>
                </a:cubicBezTo>
                <a:cubicBezTo>
                  <a:pt x="8083" y="8535"/>
                  <a:pt x="8107" y="8560"/>
                  <a:pt x="8131" y="8560"/>
                </a:cubicBezTo>
                <a:cubicBezTo>
                  <a:pt x="8142" y="8560"/>
                  <a:pt x="8152" y="8555"/>
                  <a:pt x="8159" y="8542"/>
                </a:cubicBezTo>
                <a:cubicBezTo>
                  <a:pt x="8164" y="8532"/>
                  <a:pt x="8169" y="8522"/>
                  <a:pt x="8175" y="8512"/>
                </a:cubicBezTo>
                <a:cubicBezTo>
                  <a:pt x="8189" y="8484"/>
                  <a:pt x="8164" y="8458"/>
                  <a:pt x="8141" y="8458"/>
                </a:cubicBezTo>
                <a:close/>
                <a:moveTo>
                  <a:pt x="18579" y="8429"/>
                </a:moveTo>
                <a:cubicBezTo>
                  <a:pt x="18560" y="8429"/>
                  <a:pt x="18541" y="8438"/>
                  <a:pt x="18532" y="8455"/>
                </a:cubicBezTo>
                <a:cubicBezTo>
                  <a:pt x="18527" y="8466"/>
                  <a:pt x="18522" y="8475"/>
                  <a:pt x="18517" y="8486"/>
                </a:cubicBezTo>
                <a:cubicBezTo>
                  <a:pt x="18504" y="8512"/>
                  <a:pt x="18509" y="8543"/>
                  <a:pt x="18536" y="8559"/>
                </a:cubicBezTo>
                <a:cubicBezTo>
                  <a:pt x="18544" y="8564"/>
                  <a:pt x="18554" y="8566"/>
                  <a:pt x="18563" y="8566"/>
                </a:cubicBezTo>
                <a:cubicBezTo>
                  <a:pt x="18582" y="8566"/>
                  <a:pt x="18601" y="8557"/>
                  <a:pt x="18610" y="8539"/>
                </a:cubicBezTo>
                <a:cubicBezTo>
                  <a:pt x="18615" y="8528"/>
                  <a:pt x="18620" y="8520"/>
                  <a:pt x="18625" y="8510"/>
                </a:cubicBezTo>
                <a:cubicBezTo>
                  <a:pt x="18638" y="8483"/>
                  <a:pt x="18633" y="8452"/>
                  <a:pt x="18606" y="8436"/>
                </a:cubicBezTo>
                <a:cubicBezTo>
                  <a:pt x="18598" y="8432"/>
                  <a:pt x="18588" y="8429"/>
                  <a:pt x="18579" y="8429"/>
                </a:cubicBezTo>
                <a:close/>
                <a:moveTo>
                  <a:pt x="24444" y="8484"/>
                </a:moveTo>
                <a:cubicBezTo>
                  <a:pt x="24436" y="8484"/>
                  <a:pt x="24428" y="8487"/>
                  <a:pt x="24421" y="8495"/>
                </a:cubicBezTo>
                <a:lnTo>
                  <a:pt x="24405" y="8511"/>
                </a:lnTo>
                <a:cubicBezTo>
                  <a:pt x="24380" y="8535"/>
                  <a:pt x="24404" y="8570"/>
                  <a:pt x="24432" y="8570"/>
                </a:cubicBezTo>
                <a:cubicBezTo>
                  <a:pt x="24440" y="8570"/>
                  <a:pt x="24448" y="8567"/>
                  <a:pt x="24455" y="8560"/>
                </a:cubicBezTo>
                <a:lnTo>
                  <a:pt x="24471" y="8544"/>
                </a:lnTo>
                <a:cubicBezTo>
                  <a:pt x="24496" y="8519"/>
                  <a:pt x="24471" y="8484"/>
                  <a:pt x="24444" y="8484"/>
                </a:cubicBezTo>
                <a:close/>
                <a:moveTo>
                  <a:pt x="17875" y="8491"/>
                </a:moveTo>
                <a:cubicBezTo>
                  <a:pt x="17848" y="8491"/>
                  <a:pt x="17824" y="8527"/>
                  <a:pt x="17849" y="8552"/>
                </a:cubicBezTo>
                <a:cubicBezTo>
                  <a:pt x="17858" y="8562"/>
                  <a:pt x="17869" y="8572"/>
                  <a:pt x="17880" y="8581"/>
                </a:cubicBezTo>
                <a:cubicBezTo>
                  <a:pt x="17887" y="8589"/>
                  <a:pt x="17895" y="8592"/>
                  <a:pt x="17903" y="8592"/>
                </a:cubicBezTo>
                <a:cubicBezTo>
                  <a:pt x="17930" y="8592"/>
                  <a:pt x="17954" y="8556"/>
                  <a:pt x="17929" y="8532"/>
                </a:cubicBezTo>
                <a:lnTo>
                  <a:pt x="17898" y="8501"/>
                </a:lnTo>
                <a:cubicBezTo>
                  <a:pt x="17891" y="8494"/>
                  <a:pt x="17883" y="8491"/>
                  <a:pt x="17875" y="8491"/>
                </a:cubicBezTo>
                <a:close/>
                <a:moveTo>
                  <a:pt x="9246" y="8552"/>
                </a:moveTo>
                <a:cubicBezTo>
                  <a:pt x="9242" y="8552"/>
                  <a:pt x="9238" y="8554"/>
                  <a:pt x="9234" y="8558"/>
                </a:cubicBezTo>
                <a:lnTo>
                  <a:pt x="9218" y="8574"/>
                </a:lnTo>
                <a:cubicBezTo>
                  <a:pt x="9206" y="8586"/>
                  <a:pt x="9218" y="8603"/>
                  <a:pt x="9231" y="8603"/>
                </a:cubicBezTo>
                <a:cubicBezTo>
                  <a:pt x="9235" y="8603"/>
                  <a:pt x="9240" y="8602"/>
                  <a:pt x="9243" y="8598"/>
                </a:cubicBezTo>
                <a:lnTo>
                  <a:pt x="9259" y="8582"/>
                </a:lnTo>
                <a:cubicBezTo>
                  <a:pt x="9272" y="8571"/>
                  <a:pt x="9260" y="8552"/>
                  <a:pt x="9246" y="8552"/>
                </a:cubicBezTo>
                <a:close/>
                <a:moveTo>
                  <a:pt x="3906" y="8569"/>
                </a:moveTo>
                <a:cubicBezTo>
                  <a:pt x="3882" y="8569"/>
                  <a:pt x="3882" y="8605"/>
                  <a:pt x="3906" y="8605"/>
                </a:cubicBezTo>
                <a:cubicBezTo>
                  <a:pt x="3928" y="8605"/>
                  <a:pt x="3929" y="8569"/>
                  <a:pt x="3906" y="8569"/>
                </a:cubicBezTo>
                <a:close/>
                <a:moveTo>
                  <a:pt x="13468" y="8576"/>
                </a:moveTo>
                <a:cubicBezTo>
                  <a:pt x="13423" y="8576"/>
                  <a:pt x="13423" y="8647"/>
                  <a:pt x="13468" y="8647"/>
                </a:cubicBezTo>
                <a:cubicBezTo>
                  <a:pt x="13468" y="8647"/>
                  <a:pt x="13469" y="8647"/>
                  <a:pt x="13469" y="8647"/>
                </a:cubicBezTo>
                <a:cubicBezTo>
                  <a:pt x="13513" y="8647"/>
                  <a:pt x="13514" y="8576"/>
                  <a:pt x="13468" y="8576"/>
                </a:cubicBezTo>
                <a:close/>
                <a:moveTo>
                  <a:pt x="13019" y="8512"/>
                </a:moveTo>
                <a:cubicBezTo>
                  <a:pt x="12978" y="8512"/>
                  <a:pt x="12942" y="8565"/>
                  <a:pt x="12979" y="8602"/>
                </a:cubicBezTo>
                <a:lnTo>
                  <a:pt x="13009" y="8632"/>
                </a:lnTo>
                <a:cubicBezTo>
                  <a:pt x="13020" y="8643"/>
                  <a:pt x="13033" y="8648"/>
                  <a:pt x="13045" y="8648"/>
                </a:cubicBezTo>
                <a:cubicBezTo>
                  <a:pt x="13086" y="8648"/>
                  <a:pt x="13123" y="8595"/>
                  <a:pt x="13085" y="8558"/>
                </a:cubicBezTo>
                <a:cubicBezTo>
                  <a:pt x="13075" y="8548"/>
                  <a:pt x="13066" y="8537"/>
                  <a:pt x="13055" y="8527"/>
                </a:cubicBezTo>
                <a:cubicBezTo>
                  <a:pt x="13044" y="8516"/>
                  <a:pt x="13032" y="8512"/>
                  <a:pt x="13019" y="8512"/>
                </a:cubicBezTo>
                <a:close/>
                <a:moveTo>
                  <a:pt x="15691" y="8597"/>
                </a:moveTo>
                <a:cubicBezTo>
                  <a:pt x="15685" y="8597"/>
                  <a:pt x="15680" y="8598"/>
                  <a:pt x="15674" y="8601"/>
                </a:cubicBezTo>
                <a:cubicBezTo>
                  <a:pt x="15663" y="8606"/>
                  <a:pt x="15655" y="8611"/>
                  <a:pt x="15644" y="8616"/>
                </a:cubicBezTo>
                <a:cubicBezTo>
                  <a:pt x="15609" y="8634"/>
                  <a:pt x="15630" y="8683"/>
                  <a:pt x="15662" y="8683"/>
                </a:cubicBezTo>
                <a:cubicBezTo>
                  <a:pt x="15667" y="8683"/>
                  <a:pt x="15673" y="8681"/>
                  <a:pt x="15679" y="8678"/>
                </a:cubicBezTo>
                <a:cubicBezTo>
                  <a:pt x="15689" y="8673"/>
                  <a:pt x="15699" y="8668"/>
                  <a:pt x="15709" y="8663"/>
                </a:cubicBezTo>
                <a:cubicBezTo>
                  <a:pt x="15744" y="8645"/>
                  <a:pt x="15722" y="8597"/>
                  <a:pt x="15691" y="8597"/>
                </a:cubicBezTo>
                <a:close/>
                <a:moveTo>
                  <a:pt x="22217" y="8623"/>
                </a:moveTo>
                <a:cubicBezTo>
                  <a:pt x="22171" y="8623"/>
                  <a:pt x="22171" y="8694"/>
                  <a:pt x="22217" y="8694"/>
                </a:cubicBezTo>
                <a:cubicBezTo>
                  <a:pt x="22261" y="8694"/>
                  <a:pt x="22262" y="8623"/>
                  <a:pt x="22217" y="8623"/>
                </a:cubicBezTo>
                <a:close/>
                <a:moveTo>
                  <a:pt x="450" y="8589"/>
                </a:moveTo>
                <a:cubicBezTo>
                  <a:pt x="432" y="8589"/>
                  <a:pt x="414" y="8600"/>
                  <a:pt x="414" y="8623"/>
                </a:cubicBezTo>
                <a:lnTo>
                  <a:pt x="414" y="8668"/>
                </a:lnTo>
                <a:cubicBezTo>
                  <a:pt x="414" y="8690"/>
                  <a:pt x="432" y="8702"/>
                  <a:pt x="450" y="8702"/>
                </a:cubicBezTo>
                <a:cubicBezTo>
                  <a:pt x="467" y="8702"/>
                  <a:pt x="485" y="8690"/>
                  <a:pt x="485" y="8668"/>
                </a:cubicBezTo>
                <a:lnTo>
                  <a:pt x="485" y="8623"/>
                </a:lnTo>
                <a:cubicBezTo>
                  <a:pt x="486" y="8600"/>
                  <a:pt x="468" y="8589"/>
                  <a:pt x="450" y="8589"/>
                </a:cubicBezTo>
                <a:close/>
                <a:moveTo>
                  <a:pt x="22711" y="8607"/>
                </a:moveTo>
                <a:cubicBezTo>
                  <a:pt x="22643" y="8607"/>
                  <a:pt x="22642" y="8715"/>
                  <a:pt x="22711" y="8715"/>
                </a:cubicBezTo>
                <a:cubicBezTo>
                  <a:pt x="22779" y="8714"/>
                  <a:pt x="22780" y="8607"/>
                  <a:pt x="22711" y="8607"/>
                </a:cubicBezTo>
                <a:close/>
                <a:moveTo>
                  <a:pt x="14030" y="8675"/>
                </a:moveTo>
                <a:cubicBezTo>
                  <a:pt x="14016" y="8675"/>
                  <a:pt x="14004" y="8693"/>
                  <a:pt x="14016" y="8706"/>
                </a:cubicBezTo>
                <a:lnTo>
                  <a:pt x="14032" y="8721"/>
                </a:lnTo>
                <a:cubicBezTo>
                  <a:pt x="14035" y="8725"/>
                  <a:pt x="14039" y="8726"/>
                  <a:pt x="14043" y="8726"/>
                </a:cubicBezTo>
                <a:cubicBezTo>
                  <a:pt x="14057" y="8726"/>
                  <a:pt x="14069" y="8708"/>
                  <a:pt x="14057" y="8696"/>
                </a:cubicBezTo>
                <a:lnTo>
                  <a:pt x="14041" y="8680"/>
                </a:lnTo>
                <a:cubicBezTo>
                  <a:pt x="14038" y="8677"/>
                  <a:pt x="14034" y="8675"/>
                  <a:pt x="14030" y="8675"/>
                </a:cubicBezTo>
                <a:close/>
                <a:moveTo>
                  <a:pt x="21585" y="8633"/>
                </a:moveTo>
                <a:cubicBezTo>
                  <a:pt x="21516" y="8633"/>
                  <a:pt x="21516" y="8741"/>
                  <a:pt x="21585" y="8741"/>
                </a:cubicBezTo>
                <a:cubicBezTo>
                  <a:pt x="21653" y="8741"/>
                  <a:pt x="21653" y="8633"/>
                  <a:pt x="21585" y="8633"/>
                </a:cubicBezTo>
                <a:close/>
                <a:moveTo>
                  <a:pt x="5059" y="8602"/>
                </a:moveTo>
                <a:cubicBezTo>
                  <a:pt x="5050" y="8602"/>
                  <a:pt x="5040" y="8606"/>
                  <a:pt x="5034" y="8612"/>
                </a:cubicBezTo>
                <a:cubicBezTo>
                  <a:pt x="5020" y="8627"/>
                  <a:pt x="5021" y="8648"/>
                  <a:pt x="5034" y="8663"/>
                </a:cubicBezTo>
                <a:cubicBezTo>
                  <a:pt x="5055" y="8688"/>
                  <a:pt x="5075" y="8712"/>
                  <a:pt x="5096" y="8737"/>
                </a:cubicBezTo>
                <a:cubicBezTo>
                  <a:pt x="5101" y="8745"/>
                  <a:pt x="5110" y="8748"/>
                  <a:pt x="5119" y="8748"/>
                </a:cubicBezTo>
                <a:cubicBezTo>
                  <a:pt x="5129" y="8748"/>
                  <a:pt x="5139" y="8744"/>
                  <a:pt x="5146" y="8737"/>
                </a:cubicBezTo>
                <a:cubicBezTo>
                  <a:pt x="5160" y="8722"/>
                  <a:pt x="5159" y="8701"/>
                  <a:pt x="5146" y="8688"/>
                </a:cubicBezTo>
                <a:cubicBezTo>
                  <a:pt x="5125" y="8663"/>
                  <a:pt x="5105" y="8637"/>
                  <a:pt x="5084" y="8612"/>
                </a:cubicBezTo>
                <a:cubicBezTo>
                  <a:pt x="5078" y="8606"/>
                  <a:pt x="5069" y="8602"/>
                  <a:pt x="5059" y="8602"/>
                </a:cubicBezTo>
                <a:close/>
                <a:moveTo>
                  <a:pt x="20278" y="8646"/>
                </a:moveTo>
                <a:cubicBezTo>
                  <a:pt x="20272" y="8646"/>
                  <a:pt x="20266" y="8648"/>
                  <a:pt x="20260" y="8652"/>
                </a:cubicBezTo>
                <a:cubicBezTo>
                  <a:pt x="20244" y="8663"/>
                  <a:pt x="20229" y="8672"/>
                  <a:pt x="20216" y="8682"/>
                </a:cubicBezTo>
                <a:cubicBezTo>
                  <a:pt x="20183" y="8704"/>
                  <a:pt x="20202" y="8750"/>
                  <a:pt x="20231" y="8750"/>
                </a:cubicBezTo>
                <a:cubicBezTo>
                  <a:pt x="20237" y="8750"/>
                  <a:pt x="20244" y="8748"/>
                  <a:pt x="20250" y="8743"/>
                </a:cubicBezTo>
                <a:cubicBezTo>
                  <a:pt x="20266" y="8733"/>
                  <a:pt x="20281" y="8724"/>
                  <a:pt x="20295" y="8714"/>
                </a:cubicBezTo>
                <a:cubicBezTo>
                  <a:pt x="20327" y="8693"/>
                  <a:pt x="20307" y="8646"/>
                  <a:pt x="20278" y="8646"/>
                </a:cubicBezTo>
                <a:close/>
                <a:moveTo>
                  <a:pt x="19706" y="8615"/>
                </a:moveTo>
                <a:cubicBezTo>
                  <a:pt x="19702" y="8615"/>
                  <a:pt x="19697" y="8615"/>
                  <a:pt x="19693" y="8616"/>
                </a:cubicBezTo>
                <a:cubicBezTo>
                  <a:pt x="19667" y="8625"/>
                  <a:pt x="19647" y="8654"/>
                  <a:pt x="19656" y="8682"/>
                </a:cubicBezTo>
                <a:cubicBezTo>
                  <a:pt x="19661" y="8695"/>
                  <a:pt x="19666" y="8711"/>
                  <a:pt x="19671" y="8726"/>
                </a:cubicBezTo>
                <a:cubicBezTo>
                  <a:pt x="19678" y="8749"/>
                  <a:pt x="19699" y="8765"/>
                  <a:pt x="19722" y="8765"/>
                </a:cubicBezTo>
                <a:cubicBezTo>
                  <a:pt x="19726" y="8765"/>
                  <a:pt x="19731" y="8765"/>
                  <a:pt x="19736" y="8763"/>
                </a:cubicBezTo>
                <a:cubicBezTo>
                  <a:pt x="19762" y="8756"/>
                  <a:pt x="19782" y="8725"/>
                  <a:pt x="19773" y="8698"/>
                </a:cubicBezTo>
                <a:cubicBezTo>
                  <a:pt x="19767" y="8682"/>
                  <a:pt x="19762" y="8668"/>
                  <a:pt x="19758" y="8653"/>
                </a:cubicBezTo>
                <a:cubicBezTo>
                  <a:pt x="19751" y="8630"/>
                  <a:pt x="19730" y="8615"/>
                  <a:pt x="19706" y="8615"/>
                </a:cubicBezTo>
                <a:close/>
                <a:moveTo>
                  <a:pt x="12192" y="8659"/>
                </a:moveTo>
                <a:cubicBezTo>
                  <a:pt x="12122" y="8659"/>
                  <a:pt x="12122" y="8767"/>
                  <a:pt x="12192" y="8767"/>
                </a:cubicBezTo>
                <a:cubicBezTo>
                  <a:pt x="12260" y="8767"/>
                  <a:pt x="12260" y="8659"/>
                  <a:pt x="12192" y="8659"/>
                </a:cubicBezTo>
                <a:close/>
                <a:moveTo>
                  <a:pt x="3168" y="8733"/>
                </a:moveTo>
                <a:cubicBezTo>
                  <a:pt x="3145" y="8733"/>
                  <a:pt x="3145" y="8768"/>
                  <a:pt x="3168" y="8768"/>
                </a:cubicBezTo>
                <a:lnTo>
                  <a:pt x="3184" y="8768"/>
                </a:lnTo>
                <a:cubicBezTo>
                  <a:pt x="3206" y="8767"/>
                  <a:pt x="3206" y="8733"/>
                  <a:pt x="3184" y="8733"/>
                </a:cubicBezTo>
                <a:close/>
                <a:moveTo>
                  <a:pt x="13579" y="8701"/>
                </a:moveTo>
                <a:cubicBezTo>
                  <a:pt x="13533" y="8701"/>
                  <a:pt x="13533" y="8773"/>
                  <a:pt x="13579" y="8773"/>
                </a:cubicBezTo>
                <a:cubicBezTo>
                  <a:pt x="13580" y="8773"/>
                  <a:pt x="13580" y="8773"/>
                  <a:pt x="13580" y="8773"/>
                </a:cubicBezTo>
                <a:cubicBezTo>
                  <a:pt x="13623" y="8773"/>
                  <a:pt x="13623" y="8701"/>
                  <a:pt x="13579" y="8701"/>
                </a:cubicBezTo>
                <a:close/>
                <a:moveTo>
                  <a:pt x="14841" y="8645"/>
                </a:moveTo>
                <a:cubicBezTo>
                  <a:pt x="14813" y="8645"/>
                  <a:pt x="14790" y="8681"/>
                  <a:pt x="14815" y="8706"/>
                </a:cubicBezTo>
                <a:cubicBezTo>
                  <a:pt x="14834" y="8725"/>
                  <a:pt x="14854" y="8746"/>
                  <a:pt x="14875" y="8766"/>
                </a:cubicBezTo>
                <a:cubicBezTo>
                  <a:pt x="14882" y="8774"/>
                  <a:pt x="14891" y="8777"/>
                  <a:pt x="14899" y="8777"/>
                </a:cubicBezTo>
                <a:cubicBezTo>
                  <a:pt x="14926" y="8777"/>
                  <a:pt x="14951" y="8740"/>
                  <a:pt x="14925" y="8716"/>
                </a:cubicBezTo>
                <a:cubicBezTo>
                  <a:pt x="14905" y="8695"/>
                  <a:pt x="14886" y="8675"/>
                  <a:pt x="14865" y="8656"/>
                </a:cubicBezTo>
                <a:cubicBezTo>
                  <a:pt x="14857" y="8649"/>
                  <a:pt x="14849" y="8645"/>
                  <a:pt x="14841" y="8645"/>
                </a:cubicBezTo>
                <a:close/>
                <a:moveTo>
                  <a:pt x="24791" y="8695"/>
                </a:moveTo>
                <a:cubicBezTo>
                  <a:pt x="24763" y="8695"/>
                  <a:pt x="24739" y="8731"/>
                  <a:pt x="24764" y="8756"/>
                </a:cubicBezTo>
                <a:cubicBezTo>
                  <a:pt x="24770" y="8762"/>
                  <a:pt x="24775" y="8766"/>
                  <a:pt x="24780" y="8772"/>
                </a:cubicBezTo>
                <a:cubicBezTo>
                  <a:pt x="24787" y="8779"/>
                  <a:pt x="24796" y="8782"/>
                  <a:pt x="24804" y="8782"/>
                </a:cubicBezTo>
                <a:cubicBezTo>
                  <a:pt x="24831" y="8782"/>
                  <a:pt x="24856" y="8746"/>
                  <a:pt x="24830" y="8721"/>
                </a:cubicBezTo>
                <a:lnTo>
                  <a:pt x="24815" y="8706"/>
                </a:lnTo>
                <a:cubicBezTo>
                  <a:pt x="24807" y="8698"/>
                  <a:pt x="24799" y="8695"/>
                  <a:pt x="24791" y="8695"/>
                </a:cubicBezTo>
                <a:close/>
                <a:moveTo>
                  <a:pt x="23375" y="8669"/>
                </a:moveTo>
                <a:cubicBezTo>
                  <a:pt x="23334" y="8669"/>
                  <a:pt x="23297" y="8722"/>
                  <a:pt x="23334" y="8759"/>
                </a:cubicBezTo>
                <a:lnTo>
                  <a:pt x="23350" y="8775"/>
                </a:lnTo>
                <a:cubicBezTo>
                  <a:pt x="23361" y="8786"/>
                  <a:pt x="23374" y="8791"/>
                  <a:pt x="23386" y="8791"/>
                </a:cubicBezTo>
                <a:cubicBezTo>
                  <a:pt x="23427" y="8791"/>
                  <a:pt x="23464" y="8737"/>
                  <a:pt x="23427" y="8700"/>
                </a:cubicBezTo>
                <a:lnTo>
                  <a:pt x="23411" y="8685"/>
                </a:lnTo>
                <a:cubicBezTo>
                  <a:pt x="23400" y="8674"/>
                  <a:pt x="23387" y="8669"/>
                  <a:pt x="23375" y="8669"/>
                </a:cubicBezTo>
                <a:close/>
                <a:moveTo>
                  <a:pt x="15302" y="8634"/>
                </a:moveTo>
                <a:cubicBezTo>
                  <a:pt x="15284" y="8634"/>
                  <a:pt x="15267" y="8646"/>
                  <a:pt x="15268" y="8669"/>
                </a:cubicBezTo>
                <a:cubicBezTo>
                  <a:pt x="15270" y="8713"/>
                  <a:pt x="15289" y="8756"/>
                  <a:pt x="15325" y="8784"/>
                </a:cubicBezTo>
                <a:cubicBezTo>
                  <a:pt x="15332" y="8790"/>
                  <a:pt x="15342" y="8794"/>
                  <a:pt x="15351" y="8794"/>
                </a:cubicBezTo>
                <a:cubicBezTo>
                  <a:pt x="15359" y="8794"/>
                  <a:pt x="15367" y="8791"/>
                  <a:pt x="15374" y="8784"/>
                </a:cubicBezTo>
                <a:cubicBezTo>
                  <a:pt x="15387" y="8773"/>
                  <a:pt x="15389" y="8746"/>
                  <a:pt x="15374" y="8735"/>
                </a:cubicBezTo>
                <a:cubicBezTo>
                  <a:pt x="15353" y="8717"/>
                  <a:pt x="15340" y="8696"/>
                  <a:pt x="15339" y="8669"/>
                </a:cubicBezTo>
                <a:cubicBezTo>
                  <a:pt x="15338" y="8646"/>
                  <a:pt x="15319" y="8634"/>
                  <a:pt x="15302" y="8634"/>
                </a:cubicBezTo>
                <a:close/>
                <a:moveTo>
                  <a:pt x="6610" y="8696"/>
                </a:moveTo>
                <a:cubicBezTo>
                  <a:pt x="6592" y="8696"/>
                  <a:pt x="6574" y="8708"/>
                  <a:pt x="6574" y="8731"/>
                </a:cubicBezTo>
                <a:lnTo>
                  <a:pt x="6574" y="8761"/>
                </a:lnTo>
                <a:cubicBezTo>
                  <a:pt x="6573" y="8784"/>
                  <a:pt x="6591" y="8795"/>
                  <a:pt x="6609" y="8795"/>
                </a:cubicBezTo>
                <a:cubicBezTo>
                  <a:pt x="6627" y="8795"/>
                  <a:pt x="6645" y="8784"/>
                  <a:pt x="6645" y="8761"/>
                </a:cubicBezTo>
                <a:lnTo>
                  <a:pt x="6645" y="8731"/>
                </a:lnTo>
                <a:cubicBezTo>
                  <a:pt x="6645" y="8708"/>
                  <a:pt x="6627" y="8696"/>
                  <a:pt x="6610" y="8696"/>
                </a:cubicBezTo>
                <a:close/>
                <a:moveTo>
                  <a:pt x="10256" y="8656"/>
                </a:moveTo>
                <a:cubicBezTo>
                  <a:pt x="10215" y="8656"/>
                  <a:pt x="10178" y="8709"/>
                  <a:pt x="10215" y="8746"/>
                </a:cubicBezTo>
                <a:lnTo>
                  <a:pt x="10260" y="8790"/>
                </a:lnTo>
                <a:cubicBezTo>
                  <a:pt x="10271" y="8802"/>
                  <a:pt x="10284" y="8806"/>
                  <a:pt x="10296" y="8806"/>
                </a:cubicBezTo>
                <a:cubicBezTo>
                  <a:pt x="10337" y="8806"/>
                  <a:pt x="10374" y="8753"/>
                  <a:pt x="10337" y="8716"/>
                </a:cubicBezTo>
                <a:lnTo>
                  <a:pt x="10292" y="8672"/>
                </a:lnTo>
                <a:cubicBezTo>
                  <a:pt x="10281" y="8661"/>
                  <a:pt x="10268" y="8656"/>
                  <a:pt x="10256" y="8656"/>
                </a:cubicBezTo>
                <a:close/>
                <a:moveTo>
                  <a:pt x="7309" y="8739"/>
                </a:moveTo>
                <a:cubicBezTo>
                  <a:pt x="7291" y="8739"/>
                  <a:pt x="7274" y="8751"/>
                  <a:pt x="7274" y="8774"/>
                </a:cubicBezTo>
                <a:lnTo>
                  <a:pt x="7274" y="8789"/>
                </a:lnTo>
                <a:cubicBezTo>
                  <a:pt x="7273" y="8812"/>
                  <a:pt x="7290" y="8824"/>
                  <a:pt x="7308" y="8824"/>
                </a:cubicBezTo>
                <a:cubicBezTo>
                  <a:pt x="7326" y="8824"/>
                  <a:pt x="7343" y="8812"/>
                  <a:pt x="7344" y="8789"/>
                </a:cubicBezTo>
                <a:lnTo>
                  <a:pt x="7344" y="8774"/>
                </a:lnTo>
                <a:cubicBezTo>
                  <a:pt x="7344" y="8751"/>
                  <a:pt x="7326" y="8739"/>
                  <a:pt x="7309" y="8739"/>
                </a:cubicBezTo>
                <a:close/>
                <a:moveTo>
                  <a:pt x="900" y="8754"/>
                </a:moveTo>
                <a:cubicBezTo>
                  <a:pt x="854" y="8754"/>
                  <a:pt x="854" y="8825"/>
                  <a:pt x="900" y="8825"/>
                </a:cubicBezTo>
                <a:lnTo>
                  <a:pt x="916" y="8825"/>
                </a:lnTo>
                <a:cubicBezTo>
                  <a:pt x="961" y="8825"/>
                  <a:pt x="962" y="8754"/>
                  <a:pt x="916" y="8754"/>
                </a:cubicBezTo>
                <a:close/>
                <a:moveTo>
                  <a:pt x="2493" y="8760"/>
                </a:moveTo>
                <a:cubicBezTo>
                  <a:pt x="2481" y="8760"/>
                  <a:pt x="2468" y="8774"/>
                  <a:pt x="2476" y="8788"/>
                </a:cubicBezTo>
                <a:cubicBezTo>
                  <a:pt x="2481" y="8799"/>
                  <a:pt x="2486" y="8809"/>
                  <a:pt x="2491" y="8819"/>
                </a:cubicBezTo>
                <a:cubicBezTo>
                  <a:pt x="2495" y="8825"/>
                  <a:pt x="2500" y="8828"/>
                  <a:pt x="2505" y="8828"/>
                </a:cubicBezTo>
                <a:cubicBezTo>
                  <a:pt x="2517" y="8828"/>
                  <a:pt x="2529" y="8814"/>
                  <a:pt x="2522" y="8800"/>
                </a:cubicBezTo>
                <a:cubicBezTo>
                  <a:pt x="2517" y="8789"/>
                  <a:pt x="2511" y="8780"/>
                  <a:pt x="2506" y="8769"/>
                </a:cubicBezTo>
                <a:cubicBezTo>
                  <a:pt x="2503" y="8763"/>
                  <a:pt x="2498" y="8760"/>
                  <a:pt x="2493" y="8760"/>
                </a:cubicBezTo>
                <a:close/>
                <a:moveTo>
                  <a:pt x="18534" y="8702"/>
                </a:moveTo>
                <a:cubicBezTo>
                  <a:pt x="18507" y="8702"/>
                  <a:pt x="18480" y="8719"/>
                  <a:pt x="18480" y="8754"/>
                </a:cubicBezTo>
                <a:lnTo>
                  <a:pt x="18480" y="8784"/>
                </a:lnTo>
                <a:cubicBezTo>
                  <a:pt x="18480" y="8818"/>
                  <a:pt x="18507" y="8836"/>
                  <a:pt x="18534" y="8836"/>
                </a:cubicBezTo>
                <a:cubicBezTo>
                  <a:pt x="18561" y="8836"/>
                  <a:pt x="18588" y="8819"/>
                  <a:pt x="18588" y="8784"/>
                </a:cubicBezTo>
                <a:lnTo>
                  <a:pt x="18588" y="8754"/>
                </a:lnTo>
                <a:cubicBezTo>
                  <a:pt x="18588" y="8719"/>
                  <a:pt x="18561" y="8702"/>
                  <a:pt x="18534" y="8702"/>
                </a:cubicBezTo>
                <a:close/>
                <a:moveTo>
                  <a:pt x="6037" y="8705"/>
                </a:moveTo>
                <a:cubicBezTo>
                  <a:pt x="6018" y="8705"/>
                  <a:pt x="5999" y="8714"/>
                  <a:pt x="5990" y="8732"/>
                </a:cubicBezTo>
                <a:cubicBezTo>
                  <a:pt x="5985" y="8742"/>
                  <a:pt x="5980" y="8752"/>
                  <a:pt x="5975" y="8762"/>
                </a:cubicBezTo>
                <a:cubicBezTo>
                  <a:pt x="5961" y="8788"/>
                  <a:pt x="5966" y="8820"/>
                  <a:pt x="5995" y="8835"/>
                </a:cubicBezTo>
                <a:cubicBezTo>
                  <a:pt x="6002" y="8840"/>
                  <a:pt x="6011" y="8843"/>
                  <a:pt x="6021" y="8843"/>
                </a:cubicBezTo>
                <a:cubicBezTo>
                  <a:pt x="6039" y="8843"/>
                  <a:pt x="6059" y="8833"/>
                  <a:pt x="6068" y="8816"/>
                </a:cubicBezTo>
                <a:cubicBezTo>
                  <a:pt x="6073" y="8805"/>
                  <a:pt x="6078" y="8796"/>
                  <a:pt x="6084" y="8785"/>
                </a:cubicBezTo>
                <a:cubicBezTo>
                  <a:pt x="6096" y="8759"/>
                  <a:pt x="6090" y="8726"/>
                  <a:pt x="6064" y="8712"/>
                </a:cubicBezTo>
                <a:cubicBezTo>
                  <a:pt x="6056" y="8707"/>
                  <a:pt x="6046" y="8705"/>
                  <a:pt x="6037" y="8705"/>
                </a:cubicBezTo>
                <a:close/>
                <a:moveTo>
                  <a:pt x="14419" y="8798"/>
                </a:moveTo>
                <a:cubicBezTo>
                  <a:pt x="14406" y="8798"/>
                  <a:pt x="14395" y="8815"/>
                  <a:pt x="14407" y="8827"/>
                </a:cubicBezTo>
                <a:lnTo>
                  <a:pt x="14423" y="8843"/>
                </a:lnTo>
                <a:cubicBezTo>
                  <a:pt x="14426" y="8847"/>
                  <a:pt x="14430" y="8849"/>
                  <a:pt x="14434" y="8849"/>
                </a:cubicBezTo>
                <a:cubicBezTo>
                  <a:pt x="14447" y="8849"/>
                  <a:pt x="14459" y="8831"/>
                  <a:pt x="14447" y="8819"/>
                </a:cubicBezTo>
                <a:cubicBezTo>
                  <a:pt x="14441" y="8811"/>
                  <a:pt x="14436" y="8806"/>
                  <a:pt x="14431" y="8803"/>
                </a:cubicBezTo>
                <a:cubicBezTo>
                  <a:pt x="14427" y="8799"/>
                  <a:pt x="14423" y="8798"/>
                  <a:pt x="14419" y="8798"/>
                </a:cubicBezTo>
                <a:close/>
                <a:moveTo>
                  <a:pt x="5851" y="8738"/>
                </a:moveTo>
                <a:cubicBezTo>
                  <a:pt x="5837" y="8738"/>
                  <a:pt x="5823" y="8745"/>
                  <a:pt x="5818" y="8762"/>
                </a:cubicBezTo>
                <a:cubicBezTo>
                  <a:pt x="5812" y="8778"/>
                  <a:pt x="5807" y="8792"/>
                  <a:pt x="5802" y="8806"/>
                </a:cubicBezTo>
                <a:cubicBezTo>
                  <a:pt x="5793" y="8833"/>
                  <a:pt x="5815" y="8850"/>
                  <a:pt x="5836" y="8850"/>
                </a:cubicBezTo>
                <a:cubicBezTo>
                  <a:pt x="5850" y="8850"/>
                  <a:pt x="5864" y="8843"/>
                  <a:pt x="5870" y="8826"/>
                </a:cubicBezTo>
                <a:cubicBezTo>
                  <a:pt x="5875" y="8810"/>
                  <a:pt x="5880" y="8796"/>
                  <a:pt x="5886" y="8782"/>
                </a:cubicBezTo>
                <a:cubicBezTo>
                  <a:pt x="5895" y="8755"/>
                  <a:pt x="5873" y="8738"/>
                  <a:pt x="5851" y="8738"/>
                </a:cubicBezTo>
                <a:close/>
                <a:moveTo>
                  <a:pt x="8622" y="8775"/>
                </a:moveTo>
                <a:cubicBezTo>
                  <a:pt x="8614" y="8775"/>
                  <a:pt x="8606" y="8778"/>
                  <a:pt x="8599" y="8785"/>
                </a:cubicBezTo>
                <a:lnTo>
                  <a:pt x="8583" y="8801"/>
                </a:lnTo>
                <a:cubicBezTo>
                  <a:pt x="8556" y="8825"/>
                  <a:pt x="8581" y="8861"/>
                  <a:pt x="8609" y="8861"/>
                </a:cubicBezTo>
                <a:cubicBezTo>
                  <a:pt x="8617" y="8861"/>
                  <a:pt x="8625" y="8858"/>
                  <a:pt x="8632" y="8851"/>
                </a:cubicBezTo>
                <a:lnTo>
                  <a:pt x="8648" y="8835"/>
                </a:lnTo>
                <a:cubicBezTo>
                  <a:pt x="8674" y="8810"/>
                  <a:pt x="8649" y="8775"/>
                  <a:pt x="8622" y="8775"/>
                </a:cubicBezTo>
                <a:close/>
                <a:moveTo>
                  <a:pt x="11409" y="8735"/>
                </a:moveTo>
                <a:cubicBezTo>
                  <a:pt x="11397" y="8735"/>
                  <a:pt x="11384" y="8739"/>
                  <a:pt x="11373" y="8751"/>
                </a:cubicBezTo>
                <a:lnTo>
                  <a:pt x="11344" y="8780"/>
                </a:lnTo>
                <a:cubicBezTo>
                  <a:pt x="11306" y="8818"/>
                  <a:pt x="11342" y="8872"/>
                  <a:pt x="11383" y="8872"/>
                </a:cubicBezTo>
                <a:cubicBezTo>
                  <a:pt x="11395" y="8872"/>
                  <a:pt x="11407" y="8867"/>
                  <a:pt x="11418" y="8856"/>
                </a:cubicBezTo>
                <a:lnTo>
                  <a:pt x="11448" y="8826"/>
                </a:lnTo>
                <a:cubicBezTo>
                  <a:pt x="11486" y="8788"/>
                  <a:pt x="11450" y="8735"/>
                  <a:pt x="11409" y="8735"/>
                </a:cubicBezTo>
                <a:close/>
                <a:moveTo>
                  <a:pt x="15078" y="8814"/>
                </a:moveTo>
                <a:cubicBezTo>
                  <a:pt x="15032" y="8814"/>
                  <a:pt x="15032" y="8885"/>
                  <a:pt x="15078" y="8885"/>
                </a:cubicBezTo>
                <a:cubicBezTo>
                  <a:pt x="15124" y="8885"/>
                  <a:pt x="15124" y="8814"/>
                  <a:pt x="15078" y="8814"/>
                </a:cubicBezTo>
                <a:close/>
                <a:moveTo>
                  <a:pt x="6673" y="8796"/>
                </a:moveTo>
                <a:cubicBezTo>
                  <a:pt x="6662" y="8796"/>
                  <a:pt x="6652" y="8801"/>
                  <a:pt x="6645" y="8814"/>
                </a:cubicBezTo>
                <a:cubicBezTo>
                  <a:pt x="6640" y="8825"/>
                  <a:pt x="6635" y="8834"/>
                  <a:pt x="6629" y="8845"/>
                </a:cubicBezTo>
                <a:cubicBezTo>
                  <a:pt x="6616" y="8872"/>
                  <a:pt x="6640" y="8898"/>
                  <a:pt x="6663" y="8898"/>
                </a:cubicBezTo>
                <a:cubicBezTo>
                  <a:pt x="6674" y="8898"/>
                  <a:pt x="6685" y="8893"/>
                  <a:pt x="6691" y="8879"/>
                </a:cubicBezTo>
                <a:cubicBezTo>
                  <a:pt x="6697" y="8869"/>
                  <a:pt x="6702" y="8861"/>
                  <a:pt x="6707" y="8850"/>
                </a:cubicBezTo>
                <a:cubicBezTo>
                  <a:pt x="6721" y="8822"/>
                  <a:pt x="6697" y="8796"/>
                  <a:pt x="6673" y="8796"/>
                </a:cubicBezTo>
                <a:close/>
                <a:moveTo>
                  <a:pt x="14523" y="8827"/>
                </a:moveTo>
                <a:cubicBezTo>
                  <a:pt x="14477" y="8827"/>
                  <a:pt x="14477" y="8898"/>
                  <a:pt x="14523" y="8898"/>
                </a:cubicBezTo>
                <a:cubicBezTo>
                  <a:pt x="14568" y="8898"/>
                  <a:pt x="14568" y="8827"/>
                  <a:pt x="14523" y="8827"/>
                </a:cubicBezTo>
                <a:close/>
                <a:moveTo>
                  <a:pt x="1140" y="8830"/>
                </a:moveTo>
                <a:cubicBezTo>
                  <a:pt x="1094" y="8830"/>
                  <a:pt x="1094" y="8900"/>
                  <a:pt x="1140" y="8900"/>
                </a:cubicBezTo>
                <a:lnTo>
                  <a:pt x="1156" y="8900"/>
                </a:lnTo>
                <a:cubicBezTo>
                  <a:pt x="1202" y="8900"/>
                  <a:pt x="1202" y="8830"/>
                  <a:pt x="1156" y="8830"/>
                </a:cubicBezTo>
                <a:close/>
                <a:moveTo>
                  <a:pt x="19450" y="8857"/>
                </a:moveTo>
                <a:cubicBezTo>
                  <a:pt x="19433" y="8857"/>
                  <a:pt x="19415" y="8869"/>
                  <a:pt x="19415" y="8892"/>
                </a:cubicBezTo>
                <a:lnTo>
                  <a:pt x="19415" y="8908"/>
                </a:lnTo>
                <a:cubicBezTo>
                  <a:pt x="19415" y="8930"/>
                  <a:pt x="19433" y="8941"/>
                  <a:pt x="19450" y="8941"/>
                </a:cubicBezTo>
                <a:cubicBezTo>
                  <a:pt x="19468" y="8941"/>
                  <a:pt x="19486" y="8930"/>
                  <a:pt x="19486" y="8908"/>
                </a:cubicBezTo>
                <a:lnTo>
                  <a:pt x="19486" y="8892"/>
                </a:lnTo>
                <a:cubicBezTo>
                  <a:pt x="19486" y="8869"/>
                  <a:pt x="19468" y="8857"/>
                  <a:pt x="19450" y="8857"/>
                </a:cubicBezTo>
                <a:close/>
                <a:moveTo>
                  <a:pt x="16101" y="8879"/>
                </a:moveTo>
                <a:cubicBezTo>
                  <a:pt x="16088" y="8879"/>
                  <a:pt x="16076" y="8898"/>
                  <a:pt x="16088" y="8910"/>
                </a:cubicBezTo>
                <a:cubicBezTo>
                  <a:pt x="16097" y="8920"/>
                  <a:pt x="16107" y="8930"/>
                  <a:pt x="16118" y="8940"/>
                </a:cubicBezTo>
                <a:cubicBezTo>
                  <a:pt x="16121" y="8944"/>
                  <a:pt x="16125" y="8945"/>
                  <a:pt x="16129" y="8945"/>
                </a:cubicBezTo>
                <a:cubicBezTo>
                  <a:pt x="16142" y="8945"/>
                  <a:pt x="16155" y="8927"/>
                  <a:pt x="16143" y="8915"/>
                </a:cubicBezTo>
                <a:lnTo>
                  <a:pt x="16112" y="8885"/>
                </a:lnTo>
                <a:cubicBezTo>
                  <a:pt x="16109" y="8881"/>
                  <a:pt x="16105" y="8879"/>
                  <a:pt x="16101" y="8879"/>
                </a:cubicBezTo>
                <a:close/>
                <a:moveTo>
                  <a:pt x="8540" y="8911"/>
                </a:moveTo>
                <a:cubicBezTo>
                  <a:pt x="8516" y="8911"/>
                  <a:pt x="8516" y="8946"/>
                  <a:pt x="8540" y="8946"/>
                </a:cubicBezTo>
                <a:cubicBezTo>
                  <a:pt x="8563" y="8946"/>
                  <a:pt x="8563" y="8911"/>
                  <a:pt x="8540" y="8911"/>
                </a:cubicBezTo>
                <a:close/>
                <a:moveTo>
                  <a:pt x="24970" y="8936"/>
                </a:moveTo>
                <a:cubicBezTo>
                  <a:pt x="24925" y="8936"/>
                  <a:pt x="24925" y="9007"/>
                  <a:pt x="24970" y="9007"/>
                </a:cubicBezTo>
                <a:cubicBezTo>
                  <a:pt x="25016" y="9007"/>
                  <a:pt x="25016" y="8936"/>
                  <a:pt x="24970" y="8936"/>
                </a:cubicBezTo>
                <a:close/>
                <a:moveTo>
                  <a:pt x="24522" y="8873"/>
                </a:moveTo>
                <a:cubicBezTo>
                  <a:pt x="24481" y="8873"/>
                  <a:pt x="24444" y="8926"/>
                  <a:pt x="24482" y="8963"/>
                </a:cubicBezTo>
                <a:lnTo>
                  <a:pt x="24512" y="8994"/>
                </a:lnTo>
                <a:cubicBezTo>
                  <a:pt x="24523" y="9005"/>
                  <a:pt x="24535" y="9009"/>
                  <a:pt x="24548" y="9009"/>
                </a:cubicBezTo>
                <a:cubicBezTo>
                  <a:pt x="24588" y="9009"/>
                  <a:pt x="24625" y="8956"/>
                  <a:pt x="24587" y="8919"/>
                </a:cubicBezTo>
                <a:lnTo>
                  <a:pt x="24558" y="8889"/>
                </a:lnTo>
                <a:cubicBezTo>
                  <a:pt x="24547" y="8878"/>
                  <a:pt x="24534" y="8873"/>
                  <a:pt x="24522" y="8873"/>
                </a:cubicBezTo>
                <a:close/>
                <a:moveTo>
                  <a:pt x="16385" y="8923"/>
                </a:moveTo>
                <a:cubicBezTo>
                  <a:pt x="16377" y="8923"/>
                  <a:pt x="16368" y="8926"/>
                  <a:pt x="16361" y="8934"/>
                </a:cubicBezTo>
                <a:lnTo>
                  <a:pt x="16345" y="8950"/>
                </a:lnTo>
                <a:cubicBezTo>
                  <a:pt x="16319" y="8975"/>
                  <a:pt x="16344" y="9010"/>
                  <a:pt x="16370" y="9010"/>
                </a:cubicBezTo>
                <a:cubicBezTo>
                  <a:pt x="16379" y="9010"/>
                  <a:pt x="16387" y="9006"/>
                  <a:pt x="16394" y="8999"/>
                </a:cubicBezTo>
                <a:lnTo>
                  <a:pt x="16410" y="8983"/>
                </a:lnTo>
                <a:cubicBezTo>
                  <a:pt x="16435" y="8958"/>
                  <a:pt x="16412" y="8923"/>
                  <a:pt x="16385" y="8923"/>
                </a:cubicBezTo>
                <a:close/>
                <a:moveTo>
                  <a:pt x="7744" y="8888"/>
                </a:moveTo>
                <a:cubicBezTo>
                  <a:pt x="7725" y="8888"/>
                  <a:pt x="7706" y="8898"/>
                  <a:pt x="7697" y="8915"/>
                </a:cubicBezTo>
                <a:cubicBezTo>
                  <a:pt x="7681" y="8941"/>
                  <a:pt x="7692" y="8973"/>
                  <a:pt x="7716" y="8988"/>
                </a:cubicBezTo>
                <a:cubicBezTo>
                  <a:pt x="7732" y="8999"/>
                  <a:pt x="7746" y="9008"/>
                  <a:pt x="7761" y="9019"/>
                </a:cubicBezTo>
                <a:cubicBezTo>
                  <a:pt x="7768" y="9023"/>
                  <a:pt x="7777" y="9026"/>
                  <a:pt x="7785" y="9026"/>
                </a:cubicBezTo>
                <a:cubicBezTo>
                  <a:pt x="7804" y="9026"/>
                  <a:pt x="7824" y="9015"/>
                  <a:pt x="7834" y="8999"/>
                </a:cubicBezTo>
                <a:cubicBezTo>
                  <a:pt x="7850" y="8973"/>
                  <a:pt x="7839" y="8941"/>
                  <a:pt x="7814" y="8926"/>
                </a:cubicBezTo>
                <a:cubicBezTo>
                  <a:pt x="7799" y="8915"/>
                  <a:pt x="7784" y="8906"/>
                  <a:pt x="7770" y="8895"/>
                </a:cubicBezTo>
                <a:cubicBezTo>
                  <a:pt x="7763" y="8890"/>
                  <a:pt x="7754" y="8888"/>
                  <a:pt x="7744" y="8888"/>
                </a:cubicBezTo>
                <a:close/>
                <a:moveTo>
                  <a:pt x="15274" y="8926"/>
                </a:moveTo>
                <a:cubicBezTo>
                  <a:pt x="15251" y="8926"/>
                  <a:pt x="15226" y="8952"/>
                  <a:pt x="15240" y="8979"/>
                </a:cubicBezTo>
                <a:cubicBezTo>
                  <a:pt x="15245" y="8989"/>
                  <a:pt x="15250" y="8999"/>
                  <a:pt x="15255" y="9009"/>
                </a:cubicBezTo>
                <a:cubicBezTo>
                  <a:pt x="15262" y="9022"/>
                  <a:pt x="15272" y="9027"/>
                  <a:pt x="15282" y="9027"/>
                </a:cubicBezTo>
                <a:cubicBezTo>
                  <a:pt x="15305" y="9027"/>
                  <a:pt x="15330" y="9002"/>
                  <a:pt x="15316" y="8974"/>
                </a:cubicBezTo>
                <a:cubicBezTo>
                  <a:pt x="15311" y="8963"/>
                  <a:pt x="15306" y="8955"/>
                  <a:pt x="15300" y="8944"/>
                </a:cubicBezTo>
                <a:cubicBezTo>
                  <a:pt x="15295" y="8932"/>
                  <a:pt x="15284" y="8926"/>
                  <a:pt x="15274" y="8926"/>
                </a:cubicBezTo>
                <a:close/>
                <a:moveTo>
                  <a:pt x="11648" y="8977"/>
                </a:moveTo>
                <a:cubicBezTo>
                  <a:pt x="11603" y="8977"/>
                  <a:pt x="11602" y="9047"/>
                  <a:pt x="11648" y="9047"/>
                </a:cubicBezTo>
                <a:cubicBezTo>
                  <a:pt x="11695" y="9047"/>
                  <a:pt x="11695" y="8977"/>
                  <a:pt x="11648" y="8977"/>
                </a:cubicBezTo>
                <a:close/>
                <a:moveTo>
                  <a:pt x="3814" y="8911"/>
                </a:moveTo>
                <a:cubicBezTo>
                  <a:pt x="3795" y="8911"/>
                  <a:pt x="3776" y="8921"/>
                  <a:pt x="3766" y="8937"/>
                </a:cubicBezTo>
                <a:cubicBezTo>
                  <a:pt x="3751" y="8963"/>
                  <a:pt x="3761" y="8995"/>
                  <a:pt x="3786" y="9010"/>
                </a:cubicBezTo>
                <a:cubicBezTo>
                  <a:pt x="3811" y="9026"/>
                  <a:pt x="3834" y="9042"/>
                  <a:pt x="3860" y="9058"/>
                </a:cubicBezTo>
                <a:cubicBezTo>
                  <a:pt x="3868" y="9062"/>
                  <a:pt x="3877" y="9064"/>
                  <a:pt x="3886" y="9064"/>
                </a:cubicBezTo>
                <a:cubicBezTo>
                  <a:pt x="3905" y="9064"/>
                  <a:pt x="3924" y="9054"/>
                  <a:pt x="3933" y="9039"/>
                </a:cubicBezTo>
                <a:cubicBezTo>
                  <a:pt x="3949" y="9012"/>
                  <a:pt x="3938" y="8981"/>
                  <a:pt x="3913" y="8965"/>
                </a:cubicBezTo>
                <a:cubicBezTo>
                  <a:pt x="3889" y="8950"/>
                  <a:pt x="3865" y="8934"/>
                  <a:pt x="3840" y="8918"/>
                </a:cubicBezTo>
                <a:cubicBezTo>
                  <a:pt x="3832" y="8913"/>
                  <a:pt x="3823" y="8911"/>
                  <a:pt x="3814" y="8911"/>
                </a:cubicBezTo>
                <a:close/>
                <a:moveTo>
                  <a:pt x="7632" y="8938"/>
                </a:moveTo>
                <a:cubicBezTo>
                  <a:pt x="7611" y="8938"/>
                  <a:pt x="7590" y="8955"/>
                  <a:pt x="7597" y="8982"/>
                </a:cubicBezTo>
                <a:cubicBezTo>
                  <a:pt x="7608" y="9024"/>
                  <a:pt x="7635" y="9059"/>
                  <a:pt x="7674" y="9077"/>
                </a:cubicBezTo>
                <a:cubicBezTo>
                  <a:pt x="7680" y="9081"/>
                  <a:pt x="7686" y="9082"/>
                  <a:pt x="7691" y="9082"/>
                </a:cubicBezTo>
                <a:cubicBezTo>
                  <a:pt x="7723" y="9082"/>
                  <a:pt x="7743" y="9036"/>
                  <a:pt x="7708" y="9018"/>
                </a:cubicBezTo>
                <a:cubicBezTo>
                  <a:pt x="7686" y="9005"/>
                  <a:pt x="7671" y="8988"/>
                  <a:pt x="7666" y="8963"/>
                </a:cubicBezTo>
                <a:cubicBezTo>
                  <a:pt x="7660" y="8946"/>
                  <a:pt x="7647" y="8938"/>
                  <a:pt x="7632" y="8938"/>
                </a:cubicBezTo>
                <a:close/>
                <a:moveTo>
                  <a:pt x="4670" y="8945"/>
                </a:moveTo>
                <a:cubicBezTo>
                  <a:pt x="4667" y="8945"/>
                  <a:pt x="4664" y="8946"/>
                  <a:pt x="4661" y="8946"/>
                </a:cubicBezTo>
                <a:cubicBezTo>
                  <a:pt x="4644" y="8952"/>
                  <a:pt x="4630" y="8973"/>
                  <a:pt x="4636" y="8989"/>
                </a:cubicBezTo>
                <a:cubicBezTo>
                  <a:pt x="4646" y="9015"/>
                  <a:pt x="4656" y="9040"/>
                  <a:pt x="4666" y="9065"/>
                </a:cubicBezTo>
                <a:cubicBezTo>
                  <a:pt x="4673" y="9080"/>
                  <a:pt x="4685" y="9090"/>
                  <a:pt x="4700" y="9090"/>
                </a:cubicBezTo>
                <a:cubicBezTo>
                  <a:pt x="4703" y="9090"/>
                  <a:pt x="4706" y="9090"/>
                  <a:pt x="4709" y="9089"/>
                </a:cubicBezTo>
                <a:cubicBezTo>
                  <a:pt x="4727" y="9086"/>
                  <a:pt x="4743" y="9065"/>
                  <a:pt x="4734" y="9046"/>
                </a:cubicBezTo>
                <a:cubicBezTo>
                  <a:pt x="4724" y="9021"/>
                  <a:pt x="4714" y="8997"/>
                  <a:pt x="4704" y="8972"/>
                </a:cubicBezTo>
                <a:cubicBezTo>
                  <a:pt x="4698" y="8956"/>
                  <a:pt x="4686" y="8945"/>
                  <a:pt x="4670" y="8945"/>
                </a:cubicBezTo>
                <a:close/>
                <a:moveTo>
                  <a:pt x="17947" y="8968"/>
                </a:moveTo>
                <a:cubicBezTo>
                  <a:pt x="17942" y="8968"/>
                  <a:pt x="17937" y="8969"/>
                  <a:pt x="17932" y="8971"/>
                </a:cubicBezTo>
                <a:cubicBezTo>
                  <a:pt x="17916" y="8975"/>
                  <a:pt x="17902" y="8981"/>
                  <a:pt x="17887" y="8986"/>
                </a:cubicBezTo>
                <a:cubicBezTo>
                  <a:pt x="17860" y="8995"/>
                  <a:pt x="17843" y="9023"/>
                  <a:pt x="17850" y="9051"/>
                </a:cubicBezTo>
                <a:cubicBezTo>
                  <a:pt x="17855" y="9073"/>
                  <a:pt x="17878" y="9090"/>
                  <a:pt x="17902" y="9090"/>
                </a:cubicBezTo>
                <a:cubicBezTo>
                  <a:pt x="17906" y="9090"/>
                  <a:pt x="17911" y="9090"/>
                  <a:pt x="17916" y="9088"/>
                </a:cubicBezTo>
                <a:cubicBezTo>
                  <a:pt x="17932" y="9082"/>
                  <a:pt x="17946" y="9077"/>
                  <a:pt x="17960" y="9072"/>
                </a:cubicBezTo>
                <a:cubicBezTo>
                  <a:pt x="17988" y="9063"/>
                  <a:pt x="18005" y="9036"/>
                  <a:pt x="17997" y="9007"/>
                </a:cubicBezTo>
                <a:cubicBezTo>
                  <a:pt x="17991" y="8986"/>
                  <a:pt x="17969" y="8968"/>
                  <a:pt x="17947" y="8968"/>
                </a:cubicBezTo>
                <a:close/>
                <a:moveTo>
                  <a:pt x="21973" y="8893"/>
                </a:moveTo>
                <a:cubicBezTo>
                  <a:pt x="21965" y="8893"/>
                  <a:pt x="21957" y="8896"/>
                  <a:pt x="21951" y="8904"/>
                </a:cubicBezTo>
                <a:cubicBezTo>
                  <a:pt x="21910" y="8946"/>
                  <a:pt x="21868" y="8992"/>
                  <a:pt x="21827" y="9036"/>
                </a:cubicBezTo>
                <a:cubicBezTo>
                  <a:pt x="21803" y="9061"/>
                  <a:pt x="21827" y="9097"/>
                  <a:pt x="21854" y="9097"/>
                </a:cubicBezTo>
                <a:cubicBezTo>
                  <a:pt x="21862" y="9097"/>
                  <a:pt x="21870" y="9094"/>
                  <a:pt x="21877" y="9086"/>
                </a:cubicBezTo>
                <a:cubicBezTo>
                  <a:pt x="21918" y="9042"/>
                  <a:pt x="21960" y="8998"/>
                  <a:pt x="22000" y="8953"/>
                </a:cubicBezTo>
                <a:cubicBezTo>
                  <a:pt x="22024" y="8929"/>
                  <a:pt x="22000" y="8893"/>
                  <a:pt x="21973" y="8893"/>
                </a:cubicBezTo>
                <a:close/>
                <a:moveTo>
                  <a:pt x="3289" y="9049"/>
                </a:moveTo>
                <a:cubicBezTo>
                  <a:pt x="3276" y="9049"/>
                  <a:pt x="3264" y="9066"/>
                  <a:pt x="3276" y="9078"/>
                </a:cubicBezTo>
                <a:lnTo>
                  <a:pt x="3292" y="9094"/>
                </a:lnTo>
                <a:cubicBezTo>
                  <a:pt x="3295" y="9098"/>
                  <a:pt x="3299" y="9099"/>
                  <a:pt x="3303" y="9099"/>
                </a:cubicBezTo>
                <a:cubicBezTo>
                  <a:pt x="3316" y="9099"/>
                  <a:pt x="3328" y="9082"/>
                  <a:pt x="3316" y="9070"/>
                </a:cubicBezTo>
                <a:lnTo>
                  <a:pt x="3300" y="9054"/>
                </a:lnTo>
                <a:cubicBezTo>
                  <a:pt x="3297" y="9051"/>
                  <a:pt x="3293" y="9049"/>
                  <a:pt x="3289" y="9049"/>
                </a:cubicBezTo>
                <a:close/>
                <a:moveTo>
                  <a:pt x="9576" y="8968"/>
                </a:moveTo>
                <a:cubicBezTo>
                  <a:pt x="9557" y="8968"/>
                  <a:pt x="9537" y="8977"/>
                  <a:pt x="9528" y="8995"/>
                </a:cubicBezTo>
                <a:cubicBezTo>
                  <a:pt x="9523" y="9005"/>
                  <a:pt x="9518" y="9015"/>
                  <a:pt x="9512" y="9025"/>
                </a:cubicBezTo>
                <a:cubicBezTo>
                  <a:pt x="9500" y="9051"/>
                  <a:pt x="9505" y="9083"/>
                  <a:pt x="9532" y="9098"/>
                </a:cubicBezTo>
                <a:cubicBezTo>
                  <a:pt x="9540" y="9103"/>
                  <a:pt x="9550" y="9106"/>
                  <a:pt x="9559" y="9106"/>
                </a:cubicBezTo>
                <a:cubicBezTo>
                  <a:pt x="9578" y="9106"/>
                  <a:pt x="9597" y="9096"/>
                  <a:pt x="9606" y="9078"/>
                </a:cubicBezTo>
                <a:cubicBezTo>
                  <a:pt x="9611" y="9068"/>
                  <a:pt x="9616" y="9060"/>
                  <a:pt x="9621" y="9049"/>
                </a:cubicBezTo>
                <a:cubicBezTo>
                  <a:pt x="9633" y="9023"/>
                  <a:pt x="9628" y="8989"/>
                  <a:pt x="9601" y="8975"/>
                </a:cubicBezTo>
                <a:cubicBezTo>
                  <a:pt x="9594" y="8970"/>
                  <a:pt x="9585" y="8968"/>
                  <a:pt x="9576" y="8968"/>
                </a:cubicBezTo>
                <a:close/>
                <a:moveTo>
                  <a:pt x="21208" y="9041"/>
                </a:moveTo>
                <a:cubicBezTo>
                  <a:pt x="21162" y="9041"/>
                  <a:pt x="21162" y="9112"/>
                  <a:pt x="21208" y="9112"/>
                </a:cubicBezTo>
                <a:cubicBezTo>
                  <a:pt x="21208" y="9112"/>
                  <a:pt x="21208" y="9112"/>
                  <a:pt x="21209" y="9112"/>
                </a:cubicBezTo>
                <a:cubicBezTo>
                  <a:pt x="21254" y="9112"/>
                  <a:pt x="21254" y="9041"/>
                  <a:pt x="21208" y="9041"/>
                </a:cubicBezTo>
                <a:close/>
                <a:moveTo>
                  <a:pt x="1636" y="9042"/>
                </a:moveTo>
                <a:cubicBezTo>
                  <a:pt x="1591" y="9042"/>
                  <a:pt x="1591" y="9113"/>
                  <a:pt x="1637" y="9113"/>
                </a:cubicBezTo>
                <a:lnTo>
                  <a:pt x="1666" y="9113"/>
                </a:lnTo>
                <a:cubicBezTo>
                  <a:pt x="1712" y="9113"/>
                  <a:pt x="1712" y="9042"/>
                  <a:pt x="1666" y="9042"/>
                </a:cubicBezTo>
                <a:lnTo>
                  <a:pt x="1637" y="9042"/>
                </a:lnTo>
                <a:cubicBezTo>
                  <a:pt x="1636" y="9042"/>
                  <a:pt x="1636" y="9042"/>
                  <a:pt x="1636" y="9042"/>
                </a:cubicBezTo>
                <a:close/>
                <a:moveTo>
                  <a:pt x="23702" y="9001"/>
                </a:moveTo>
                <a:cubicBezTo>
                  <a:pt x="23675" y="9001"/>
                  <a:pt x="23649" y="9018"/>
                  <a:pt x="23649" y="9052"/>
                </a:cubicBezTo>
                <a:lnTo>
                  <a:pt x="23649" y="9068"/>
                </a:lnTo>
                <a:cubicBezTo>
                  <a:pt x="23649" y="9103"/>
                  <a:pt x="23676" y="9121"/>
                  <a:pt x="23703" y="9121"/>
                </a:cubicBezTo>
                <a:cubicBezTo>
                  <a:pt x="23730" y="9121"/>
                  <a:pt x="23757" y="9103"/>
                  <a:pt x="23757" y="9068"/>
                </a:cubicBezTo>
                <a:lnTo>
                  <a:pt x="23757" y="9052"/>
                </a:lnTo>
                <a:cubicBezTo>
                  <a:pt x="23756" y="9018"/>
                  <a:pt x="23729" y="9001"/>
                  <a:pt x="23702" y="9001"/>
                </a:cubicBezTo>
                <a:close/>
                <a:moveTo>
                  <a:pt x="8871" y="9029"/>
                </a:moveTo>
                <a:cubicBezTo>
                  <a:pt x="8844" y="9029"/>
                  <a:pt x="8820" y="9065"/>
                  <a:pt x="8845" y="9089"/>
                </a:cubicBezTo>
                <a:cubicBezTo>
                  <a:pt x="8854" y="9099"/>
                  <a:pt x="8865" y="9109"/>
                  <a:pt x="8876" y="9119"/>
                </a:cubicBezTo>
                <a:cubicBezTo>
                  <a:pt x="8883" y="9127"/>
                  <a:pt x="8891" y="9130"/>
                  <a:pt x="8899" y="9130"/>
                </a:cubicBezTo>
                <a:cubicBezTo>
                  <a:pt x="8926" y="9130"/>
                  <a:pt x="8950" y="9094"/>
                  <a:pt x="8925" y="9070"/>
                </a:cubicBezTo>
                <a:lnTo>
                  <a:pt x="8894" y="9040"/>
                </a:lnTo>
                <a:cubicBezTo>
                  <a:pt x="8887" y="9032"/>
                  <a:pt x="8879" y="9029"/>
                  <a:pt x="8871" y="9029"/>
                </a:cubicBezTo>
                <a:close/>
                <a:moveTo>
                  <a:pt x="17467" y="9015"/>
                </a:moveTo>
                <a:cubicBezTo>
                  <a:pt x="17440" y="9015"/>
                  <a:pt x="17413" y="9032"/>
                  <a:pt x="17413" y="9067"/>
                </a:cubicBezTo>
                <a:lnTo>
                  <a:pt x="17413" y="9083"/>
                </a:lnTo>
                <a:cubicBezTo>
                  <a:pt x="17413" y="9117"/>
                  <a:pt x="17440" y="9135"/>
                  <a:pt x="17467" y="9135"/>
                </a:cubicBezTo>
                <a:cubicBezTo>
                  <a:pt x="17494" y="9135"/>
                  <a:pt x="17520" y="9117"/>
                  <a:pt x="17520" y="9083"/>
                </a:cubicBezTo>
                <a:lnTo>
                  <a:pt x="17520" y="9067"/>
                </a:lnTo>
                <a:cubicBezTo>
                  <a:pt x="17520" y="9032"/>
                  <a:pt x="17494" y="9015"/>
                  <a:pt x="17467" y="9015"/>
                </a:cubicBezTo>
                <a:close/>
                <a:moveTo>
                  <a:pt x="22950" y="9061"/>
                </a:moveTo>
                <a:cubicBezTo>
                  <a:pt x="22923" y="9061"/>
                  <a:pt x="22900" y="9096"/>
                  <a:pt x="22925" y="9120"/>
                </a:cubicBezTo>
                <a:lnTo>
                  <a:pt x="22941" y="9136"/>
                </a:lnTo>
                <a:cubicBezTo>
                  <a:pt x="22948" y="9144"/>
                  <a:pt x="22957" y="9147"/>
                  <a:pt x="22965" y="9147"/>
                </a:cubicBezTo>
                <a:cubicBezTo>
                  <a:pt x="22992" y="9147"/>
                  <a:pt x="23015" y="9112"/>
                  <a:pt x="22990" y="9087"/>
                </a:cubicBezTo>
                <a:lnTo>
                  <a:pt x="22974" y="9071"/>
                </a:lnTo>
                <a:cubicBezTo>
                  <a:pt x="22967" y="9064"/>
                  <a:pt x="22958" y="9061"/>
                  <a:pt x="22950" y="9061"/>
                </a:cubicBezTo>
                <a:close/>
                <a:moveTo>
                  <a:pt x="15107" y="9099"/>
                </a:moveTo>
                <a:cubicBezTo>
                  <a:pt x="15099" y="9099"/>
                  <a:pt x="15091" y="9103"/>
                  <a:pt x="15084" y="9110"/>
                </a:cubicBezTo>
                <a:lnTo>
                  <a:pt x="15068" y="9126"/>
                </a:lnTo>
                <a:cubicBezTo>
                  <a:pt x="15043" y="9151"/>
                  <a:pt x="15067" y="9187"/>
                  <a:pt x="15094" y="9187"/>
                </a:cubicBezTo>
                <a:cubicBezTo>
                  <a:pt x="15102" y="9187"/>
                  <a:pt x="15110" y="9183"/>
                  <a:pt x="15117" y="9176"/>
                </a:cubicBezTo>
                <a:lnTo>
                  <a:pt x="15133" y="9160"/>
                </a:lnTo>
                <a:cubicBezTo>
                  <a:pt x="15159" y="9135"/>
                  <a:pt x="15134" y="9099"/>
                  <a:pt x="15107" y="9099"/>
                </a:cubicBezTo>
                <a:close/>
                <a:moveTo>
                  <a:pt x="6849" y="9116"/>
                </a:moveTo>
                <a:cubicBezTo>
                  <a:pt x="6832" y="9116"/>
                  <a:pt x="6814" y="9128"/>
                  <a:pt x="6814" y="9151"/>
                </a:cubicBezTo>
                <a:lnTo>
                  <a:pt x="6814" y="9166"/>
                </a:lnTo>
                <a:cubicBezTo>
                  <a:pt x="6813" y="9189"/>
                  <a:pt x="6831" y="9201"/>
                  <a:pt x="6849" y="9201"/>
                </a:cubicBezTo>
                <a:cubicBezTo>
                  <a:pt x="6867" y="9201"/>
                  <a:pt x="6885" y="9189"/>
                  <a:pt x="6885" y="9166"/>
                </a:cubicBezTo>
                <a:lnTo>
                  <a:pt x="6885" y="9151"/>
                </a:lnTo>
                <a:cubicBezTo>
                  <a:pt x="6885" y="9128"/>
                  <a:pt x="6867" y="9116"/>
                  <a:pt x="6849" y="9116"/>
                </a:cubicBezTo>
                <a:close/>
                <a:moveTo>
                  <a:pt x="2161" y="9105"/>
                </a:moveTo>
                <a:cubicBezTo>
                  <a:pt x="2144" y="9105"/>
                  <a:pt x="2126" y="9116"/>
                  <a:pt x="2126" y="9139"/>
                </a:cubicBezTo>
                <a:lnTo>
                  <a:pt x="2126" y="9170"/>
                </a:lnTo>
                <a:cubicBezTo>
                  <a:pt x="2126" y="9192"/>
                  <a:pt x="2144" y="9203"/>
                  <a:pt x="2161" y="9203"/>
                </a:cubicBezTo>
                <a:cubicBezTo>
                  <a:pt x="2179" y="9203"/>
                  <a:pt x="2197" y="9192"/>
                  <a:pt x="2197" y="9170"/>
                </a:cubicBezTo>
                <a:lnTo>
                  <a:pt x="2197" y="9139"/>
                </a:lnTo>
                <a:cubicBezTo>
                  <a:pt x="2197" y="9116"/>
                  <a:pt x="2179" y="9105"/>
                  <a:pt x="2161" y="9105"/>
                </a:cubicBezTo>
                <a:close/>
                <a:moveTo>
                  <a:pt x="296" y="9093"/>
                </a:moveTo>
                <a:cubicBezTo>
                  <a:pt x="284" y="9093"/>
                  <a:pt x="272" y="9098"/>
                  <a:pt x="261" y="9109"/>
                </a:cubicBezTo>
                <a:lnTo>
                  <a:pt x="245" y="9125"/>
                </a:lnTo>
                <a:cubicBezTo>
                  <a:pt x="208" y="9163"/>
                  <a:pt x="245" y="9217"/>
                  <a:pt x="285" y="9217"/>
                </a:cubicBezTo>
                <a:cubicBezTo>
                  <a:pt x="297" y="9217"/>
                  <a:pt x="309" y="9212"/>
                  <a:pt x="320" y="9201"/>
                </a:cubicBezTo>
                <a:lnTo>
                  <a:pt x="336" y="9185"/>
                </a:lnTo>
                <a:cubicBezTo>
                  <a:pt x="374" y="9147"/>
                  <a:pt x="337" y="9093"/>
                  <a:pt x="296" y="9093"/>
                </a:cubicBezTo>
                <a:close/>
                <a:moveTo>
                  <a:pt x="20726" y="9112"/>
                </a:moveTo>
                <a:cubicBezTo>
                  <a:pt x="20658" y="9113"/>
                  <a:pt x="20658" y="9219"/>
                  <a:pt x="20726" y="9219"/>
                </a:cubicBezTo>
                <a:cubicBezTo>
                  <a:pt x="20795" y="9219"/>
                  <a:pt x="20795" y="9112"/>
                  <a:pt x="20726" y="9112"/>
                </a:cubicBezTo>
                <a:close/>
                <a:moveTo>
                  <a:pt x="18594" y="9154"/>
                </a:moveTo>
                <a:cubicBezTo>
                  <a:pt x="18548" y="9154"/>
                  <a:pt x="18548" y="9224"/>
                  <a:pt x="18594" y="9224"/>
                </a:cubicBezTo>
                <a:lnTo>
                  <a:pt x="18624" y="9224"/>
                </a:lnTo>
                <a:cubicBezTo>
                  <a:pt x="18625" y="9224"/>
                  <a:pt x="18625" y="9224"/>
                  <a:pt x="18625" y="9224"/>
                </a:cubicBezTo>
                <a:cubicBezTo>
                  <a:pt x="18668" y="9224"/>
                  <a:pt x="18670" y="9154"/>
                  <a:pt x="18624" y="9154"/>
                </a:cubicBezTo>
                <a:close/>
                <a:moveTo>
                  <a:pt x="13210" y="9161"/>
                </a:moveTo>
                <a:cubicBezTo>
                  <a:pt x="13165" y="9161"/>
                  <a:pt x="13165" y="9232"/>
                  <a:pt x="13210" y="9232"/>
                </a:cubicBezTo>
                <a:cubicBezTo>
                  <a:pt x="13257" y="9232"/>
                  <a:pt x="13257" y="9161"/>
                  <a:pt x="13210" y="9161"/>
                </a:cubicBezTo>
                <a:close/>
                <a:moveTo>
                  <a:pt x="15496" y="9146"/>
                </a:moveTo>
                <a:cubicBezTo>
                  <a:pt x="15485" y="9146"/>
                  <a:pt x="15475" y="9151"/>
                  <a:pt x="15468" y="9164"/>
                </a:cubicBezTo>
                <a:cubicBezTo>
                  <a:pt x="15463" y="9175"/>
                  <a:pt x="15458" y="9183"/>
                  <a:pt x="15452" y="9194"/>
                </a:cubicBezTo>
                <a:cubicBezTo>
                  <a:pt x="15438" y="9221"/>
                  <a:pt x="15463" y="9247"/>
                  <a:pt x="15487" y="9247"/>
                </a:cubicBezTo>
                <a:cubicBezTo>
                  <a:pt x="15497" y="9247"/>
                  <a:pt x="15508" y="9242"/>
                  <a:pt x="15514" y="9229"/>
                </a:cubicBezTo>
                <a:cubicBezTo>
                  <a:pt x="15519" y="9219"/>
                  <a:pt x="15525" y="9209"/>
                  <a:pt x="15530" y="9199"/>
                </a:cubicBezTo>
                <a:cubicBezTo>
                  <a:pt x="15544" y="9171"/>
                  <a:pt x="15520" y="9146"/>
                  <a:pt x="15496" y="9146"/>
                </a:cubicBezTo>
                <a:close/>
                <a:moveTo>
                  <a:pt x="13707" y="9144"/>
                </a:moveTo>
                <a:cubicBezTo>
                  <a:pt x="13638" y="9144"/>
                  <a:pt x="13638" y="9251"/>
                  <a:pt x="13707" y="9251"/>
                </a:cubicBezTo>
                <a:cubicBezTo>
                  <a:pt x="13775" y="9251"/>
                  <a:pt x="13776" y="9144"/>
                  <a:pt x="13707" y="9144"/>
                </a:cubicBezTo>
                <a:close/>
                <a:moveTo>
                  <a:pt x="2551" y="9226"/>
                </a:moveTo>
                <a:cubicBezTo>
                  <a:pt x="2542" y="9226"/>
                  <a:pt x="2533" y="9232"/>
                  <a:pt x="2533" y="9244"/>
                </a:cubicBezTo>
                <a:lnTo>
                  <a:pt x="2533" y="9260"/>
                </a:lnTo>
                <a:cubicBezTo>
                  <a:pt x="2533" y="9271"/>
                  <a:pt x="2542" y="9277"/>
                  <a:pt x="2551" y="9277"/>
                </a:cubicBezTo>
                <a:cubicBezTo>
                  <a:pt x="2560" y="9277"/>
                  <a:pt x="2569" y="9271"/>
                  <a:pt x="2569" y="9260"/>
                </a:cubicBezTo>
                <a:lnTo>
                  <a:pt x="2569" y="9244"/>
                </a:lnTo>
                <a:cubicBezTo>
                  <a:pt x="2569" y="9232"/>
                  <a:pt x="2560" y="9226"/>
                  <a:pt x="2551" y="9226"/>
                </a:cubicBezTo>
                <a:close/>
                <a:moveTo>
                  <a:pt x="12581" y="9172"/>
                </a:moveTo>
                <a:cubicBezTo>
                  <a:pt x="12512" y="9172"/>
                  <a:pt x="12512" y="9280"/>
                  <a:pt x="12581" y="9280"/>
                </a:cubicBezTo>
                <a:cubicBezTo>
                  <a:pt x="12649" y="9280"/>
                  <a:pt x="12649" y="9172"/>
                  <a:pt x="12581" y="9172"/>
                </a:cubicBezTo>
                <a:close/>
                <a:moveTo>
                  <a:pt x="18232" y="9214"/>
                </a:moveTo>
                <a:cubicBezTo>
                  <a:pt x="18187" y="9214"/>
                  <a:pt x="18187" y="9285"/>
                  <a:pt x="18233" y="9285"/>
                </a:cubicBezTo>
                <a:cubicBezTo>
                  <a:pt x="18279" y="9285"/>
                  <a:pt x="18279" y="9214"/>
                  <a:pt x="18233" y="9214"/>
                </a:cubicBezTo>
                <a:cubicBezTo>
                  <a:pt x="18232" y="9214"/>
                  <a:pt x="18232" y="9214"/>
                  <a:pt x="18232" y="9214"/>
                </a:cubicBezTo>
                <a:close/>
                <a:moveTo>
                  <a:pt x="11273" y="9185"/>
                </a:moveTo>
                <a:cubicBezTo>
                  <a:pt x="11267" y="9185"/>
                  <a:pt x="11261" y="9186"/>
                  <a:pt x="11255" y="9191"/>
                </a:cubicBezTo>
                <a:cubicBezTo>
                  <a:pt x="11239" y="9201"/>
                  <a:pt x="11224" y="9209"/>
                  <a:pt x="11210" y="9220"/>
                </a:cubicBezTo>
                <a:cubicBezTo>
                  <a:pt x="11178" y="9241"/>
                  <a:pt x="11198" y="9288"/>
                  <a:pt x="11227" y="9288"/>
                </a:cubicBezTo>
                <a:cubicBezTo>
                  <a:pt x="11233" y="9288"/>
                  <a:pt x="11239" y="9286"/>
                  <a:pt x="11245" y="9282"/>
                </a:cubicBezTo>
                <a:cubicBezTo>
                  <a:pt x="11261" y="9271"/>
                  <a:pt x="11276" y="9262"/>
                  <a:pt x="11290" y="9251"/>
                </a:cubicBezTo>
                <a:cubicBezTo>
                  <a:pt x="11322" y="9231"/>
                  <a:pt x="11302" y="9185"/>
                  <a:pt x="11273" y="9185"/>
                </a:cubicBezTo>
                <a:close/>
                <a:moveTo>
                  <a:pt x="22350" y="9210"/>
                </a:moveTo>
                <a:cubicBezTo>
                  <a:pt x="22344" y="9210"/>
                  <a:pt x="22339" y="9212"/>
                  <a:pt x="22333" y="9215"/>
                </a:cubicBezTo>
                <a:cubicBezTo>
                  <a:pt x="22322" y="9220"/>
                  <a:pt x="22313" y="9225"/>
                  <a:pt x="22303" y="9230"/>
                </a:cubicBezTo>
                <a:cubicBezTo>
                  <a:pt x="22266" y="9248"/>
                  <a:pt x="22289" y="9296"/>
                  <a:pt x="22322" y="9296"/>
                </a:cubicBezTo>
                <a:cubicBezTo>
                  <a:pt x="22327" y="9296"/>
                  <a:pt x="22333" y="9295"/>
                  <a:pt x="22338" y="9292"/>
                </a:cubicBezTo>
                <a:cubicBezTo>
                  <a:pt x="22349" y="9287"/>
                  <a:pt x="22358" y="9282"/>
                  <a:pt x="22369" y="9276"/>
                </a:cubicBezTo>
                <a:cubicBezTo>
                  <a:pt x="22403" y="9258"/>
                  <a:pt x="22382" y="9210"/>
                  <a:pt x="22350" y="9210"/>
                </a:cubicBezTo>
                <a:close/>
                <a:moveTo>
                  <a:pt x="8354" y="9212"/>
                </a:moveTo>
                <a:cubicBezTo>
                  <a:pt x="8350" y="9212"/>
                  <a:pt x="8346" y="9212"/>
                  <a:pt x="8342" y="9214"/>
                </a:cubicBezTo>
                <a:cubicBezTo>
                  <a:pt x="8327" y="9219"/>
                  <a:pt x="8312" y="9224"/>
                  <a:pt x="8297" y="9229"/>
                </a:cubicBezTo>
                <a:cubicBezTo>
                  <a:pt x="8258" y="9243"/>
                  <a:pt x="8269" y="9299"/>
                  <a:pt x="8304" y="9299"/>
                </a:cubicBezTo>
                <a:cubicBezTo>
                  <a:pt x="8308" y="9299"/>
                  <a:pt x="8312" y="9299"/>
                  <a:pt x="8316" y="9297"/>
                </a:cubicBezTo>
                <a:cubicBezTo>
                  <a:pt x="8332" y="9292"/>
                  <a:pt x="8346" y="9287"/>
                  <a:pt x="8360" y="9282"/>
                </a:cubicBezTo>
                <a:cubicBezTo>
                  <a:pt x="8400" y="9270"/>
                  <a:pt x="8389" y="9212"/>
                  <a:pt x="8354" y="9212"/>
                </a:cubicBezTo>
                <a:close/>
                <a:moveTo>
                  <a:pt x="10703" y="9152"/>
                </a:moveTo>
                <a:cubicBezTo>
                  <a:pt x="10698" y="9152"/>
                  <a:pt x="10693" y="9152"/>
                  <a:pt x="10688" y="9154"/>
                </a:cubicBezTo>
                <a:cubicBezTo>
                  <a:pt x="10662" y="9161"/>
                  <a:pt x="10642" y="9192"/>
                  <a:pt x="10651" y="9219"/>
                </a:cubicBezTo>
                <a:cubicBezTo>
                  <a:pt x="10656" y="9235"/>
                  <a:pt x="10662" y="9249"/>
                  <a:pt x="10665" y="9264"/>
                </a:cubicBezTo>
                <a:cubicBezTo>
                  <a:pt x="10673" y="9287"/>
                  <a:pt x="10693" y="9302"/>
                  <a:pt x="10717" y="9302"/>
                </a:cubicBezTo>
                <a:cubicBezTo>
                  <a:pt x="10722" y="9302"/>
                  <a:pt x="10726" y="9302"/>
                  <a:pt x="10731" y="9301"/>
                </a:cubicBezTo>
                <a:cubicBezTo>
                  <a:pt x="10757" y="9292"/>
                  <a:pt x="10777" y="9262"/>
                  <a:pt x="10767" y="9235"/>
                </a:cubicBezTo>
                <a:cubicBezTo>
                  <a:pt x="10762" y="9219"/>
                  <a:pt x="10757" y="9204"/>
                  <a:pt x="10753" y="9191"/>
                </a:cubicBezTo>
                <a:cubicBezTo>
                  <a:pt x="10745" y="9167"/>
                  <a:pt x="10725" y="9152"/>
                  <a:pt x="10703" y="9152"/>
                </a:cubicBezTo>
                <a:close/>
                <a:moveTo>
                  <a:pt x="14369" y="9206"/>
                </a:moveTo>
                <a:cubicBezTo>
                  <a:pt x="14328" y="9206"/>
                  <a:pt x="14292" y="9259"/>
                  <a:pt x="14329" y="9296"/>
                </a:cubicBezTo>
                <a:lnTo>
                  <a:pt x="14345" y="9312"/>
                </a:lnTo>
                <a:cubicBezTo>
                  <a:pt x="14356" y="9323"/>
                  <a:pt x="14369" y="9328"/>
                  <a:pt x="14381" y="9328"/>
                </a:cubicBezTo>
                <a:cubicBezTo>
                  <a:pt x="14422" y="9328"/>
                  <a:pt x="14458" y="9275"/>
                  <a:pt x="14420" y="9238"/>
                </a:cubicBezTo>
                <a:lnTo>
                  <a:pt x="14405" y="9222"/>
                </a:lnTo>
                <a:cubicBezTo>
                  <a:pt x="14394" y="9211"/>
                  <a:pt x="14381" y="9206"/>
                  <a:pt x="14369" y="9206"/>
                </a:cubicBezTo>
                <a:close/>
                <a:moveTo>
                  <a:pt x="6297" y="9175"/>
                </a:moveTo>
                <a:cubicBezTo>
                  <a:pt x="6279" y="9175"/>
                  <a:pt x="6263" y="9186"/>
                  <a:pt x="6264" y="9208"/>
                </a:cubicBezTo>
                <a:cubicBezTo>
                  <a:pt x="6266" y="9251"/>
                  <a:pt x="6286" y="9293"/>
                  <a:pt x="6320" y="9324"/>
                </a:cubicBezTo>
                <a:cubicBezTo>
                  <a:pt x="6328" y="9330"/>
                  <a:pt x="6338" y="9333"/>
                  <a:pt x="6347" y="9333"/>
                </a:cubicBezTo>
                <a:cubicBezTo>
                  <a:pt x="6355" y="9333"/>
                  <a:pt x="6363" y="9331"/>
                  <a:pt x="6370" y="9324"/>
                </a:cubicBezTo>
                <a:cubicBezTo>
                  <a:pt x="6383" y="9311"/>
                  <a:pt x="6385" y="9286"/>
                  <a:pt x="6370" y="9274"/>
                </a:cubicBezTo>
                <a:cubicBezTo>
                  <a:pt x="6349" y="9257"/>
                  <a:pt x="6336" y="9236"/>
                  <a:pt x="6335" y="9208"/>
                </a:cubicBezTo>
                <a:cubicBezTo>
                  <a:pt x="6333" y="9186"/>
                  <a:pt x="6315" y="9175"/>
                  <a:pt x="6297" y="9175"/>
                </a:cubicBezTo>
                <a:close/>
                <a:moveTo>
                  <a:pt x="5468" y="9246"/>
                </a:moveTo>
                <a:cubicBezTo>
                  <a:pt x="5456" y="9246"/>
                  <a:pt x="5443" y="9254"/>
                  <a:pt x="5436" y="9265"/>
                </a:cubicBezTo>
                <a:cubicBezTo>
                  <a:pt x="5426" y="9283"/>
                  <a:pt x="5434" y="9302"/>
                  <a:pt x="5450" y="9313"/>
                </a:cubicBezTo>
                <a:cubicBezTo>
                  <a:pt x="5469" y="9329"/>
                  <a:pt x="5489" y="9344"/>
                  <a:pt x="5510" y="9358"/>
                </a:cubicBezTo>
                <a:cubicBezTo>
                  <a:pt x="5514" y="9361"/>
                  <a:pt x="5519" y="9363"/>
                  <a:pt x="5525" y="9363"/>
                </a:cubicBezTo>
                <a:cubicBezTo>
                  <a:pt x="5537" y="9363"/>
                  <a:pt x="5551" y="9355"/>
                  <a:pt x="5558" y="9345"/>
                </a:cubicBezTo>
                <a:cubicBezTo>
                  <a:pt x="5568" y="9327"/>
                  <a:pt x="5561" y="9308"/>
                  <a:pt x="5545" y="9296"/>
                </a:cubicBezTo>
                <a:cubicBezTo>
                  <a:pt x="5525" y="9281"/>
                  <a:pt x="5505" y="9266"/>
                  <a:pt x="5484" y="9251"/>
                </a:cubicBezTo>
                <a:cubicBezTo>
                  <a:pt x="5480" y="9248"/>
                  <a:pt x="5474" y="9246"/>
                  <a:pt x="5468" y="9246"/>
                </a:cubicBezTo>
                <a:close/>
                <a:moveTo>
                  <a:pt x="9530" y="9240"/>
                </a:moveTo>
                <a:cubicBezTo>
                  <a:pt x="9503" y="9240"/>
                  <a:pt x="9476" y="9258"/>
                  <a:pt x="9476" y="9292"/>
                </a:cubicBezTo>
                <a:lnTo>
                  <a:pt x="9476" y="9323"/>
                </a:lnTo>
                <a:cubicBezTo>
                  <a:pt x="9476" y="9357"/>
                  <a:pt x="9503" y="9374"/>
                  <a:pt x="9530" y="9374"/>
                </a:cubicBezTo>
                <a:cubicBezTo>
                  <a:pt x="9557" y="9374"/>
                  <a:pt x="9584" y="9357"/>
                  <a:pt x="9584" y="9323"/>
                </a:cubicBezTo>
                <a:lnTo>
                  <a:pt x="9584" y="9292"/>
                </a:lnTo>
                <a:cubicBezTo>
                  <a:pt x="9584" y="9258"/>
                  <a:pt x="9557" y="9240"/>
                  <a:pt x="9530" y="9240"/>
                </a:cubicBezTo>
                <a:close/>
                <a:moveTo>
                  <a:pt x="7042" y="9312"/>
                </a:moveTo>
                <a:cubicBezTo>
                  <a:pt x="6997" y="9312"/>
                  <a:pt x="6998" y="9382"/>
                  <a:pt x="7043" y="9382"/>
                </a:cubicBezTo>
                <a:lnTo>
                  <a:pt x="7074" y="9382"/>
                </a:lnTo>
                <a:cubicBezTo>
                  <a:pt x="7119" y="9382"/>
                  <a:pt x="7119" y="9312"/>
                  <a:pt x="7074" y="9312"/>
                </a:cubicBezTo>
                <a:lnTo>
                  <a:pt x="7043" y="9312"/>
                </a:lnTo>
                <a:cubicBezTo>
                  <a:pt x="7043" y="9312"/>
                  <a:pt x="7043" y="9312"/>
                  <a:pt x="7042" y="9312"/>
                </a:cubicBezTo>
                <a:close/>
                <a:moveTo>
                  <a:pt x="16939" y="9377"/>
                </a:moveTo>
                <a:cubicBezTo>
                  <a:pt x="16916" y="9377"/>
                  <a:pt x="16916" y="9413"/>
                  <a:pt x="16939" y="9413"/>
                </a:cubicBezTo>
                <a:lnTo>
                  <a:pt x="16955" y="9413"/>
                </a:lnTo>
                <a:cubicBezTo>
                  <a:pt x="16979" y="9413"/>
                  <a:pt x="16979" y="9377"/>
                  <a:pt x="16955" y="9377"/>
                </a:cubicBezTo>
                <a:close/>
                <a:moveTo>
                  <a:pt x="6072" y="9353"/>
                </a:moveTo>
                <a:cubicBezTo>
                  <a:pt x="6029" y="9353"/>
                  <a:pt x="6029" y="9423"/>
                  <a:pt x="6074" y="9423"/>
                </a:cubicBezTo>
                <a:cubicBezTo>
                  <a:pt x="6120" y="9423"/>
                  <a:pt x="6120" y="9353"/>
                  <a:pt x="6074" y="9353"/>
                </a:cubicBezTo>
                <a:cubicBezTo>
                  <a:pt x="6074" y="9353"/>
                  <a:pt x="6073" y="9353"/>
                  <a:pt x="6072" y="9353"/>
                </a:cubicBezTo>
                <a:close/>
                <a:moveTo>
                  <a:pt x="5519" y="9366"/>
                </a:moveTo>
                <a:cubicBezTo>
                  <a:pt x="5473" y="9366"/>
                  <a:pt x="5473" y="9437"/>
                  <a:pt x="5519" y="9437"/>
                </a:cubicBezTo>
                <a:cubicBezTo>
                  <a:pt x="5565" y="9437"/>
                  <a:pt x="5565" y="9366"/>
                  <a:pt x="5519" y="9366"/>
                </a:cubicBezTo>
                <a:close/>
                <a:moveTo>
                  <a:pt x="16491" y="9389"/>
                </a:moveTo>
                <a:cubicBezTo>
                  <a:pt x="16478" y="9389"/>
                  <a:pt x="16467" y="9407"/>
                  <a:pt x="16478" y="9420"/>
                </a:cubicBezTo>
                <a:cubicBezTo>
                  <a:pt x="16487" y="9431"/>
                  <a:pt x="16499" y="9437"/>
                  <a:pt x="16513" y="9437"/>
                </a:cubicBezTo>
                <a:cubicBezTo>
                  <a:pt x="16525" y="9437"/>
                  <a:pt x="16537" y="9432"/>
                  <a:pt x="16546" y="9422"/>
                </a:cubicBezTo>
                <a:cubicBezTo>
                  <a:pt x="16558" y="9409"/>
                  <a:pt x="16546" y="9391"/>
                  <a:pt x="16533" y="9391"/>
                </a:cubicBezTo>
                <a:cubicBezTo>
                  <a:pt x="16529" y="9391"/>
                  <a:pt x="16525" y="9393"/>
                  <a:pt x="16521" y="9397"/>
                </a:cubicBezTo>
                <a:cubicBezTo>
                  <a:pt x="16518" y="9400"/>
                  <a:pt x="16515" y="9401"/>
                  <a:pt x="16512" y="9401"/>
                </a:cubicBezTo>
                <a:cubicBezTo>
                  <a:pt x="16509" y="9401"/>
                  <a:pt x="16506" y="9399"/>
                  <a:pt x="16503" y="9396"/>
                </a:cubicBezTo>
                <a:cubicBezTo>
                  <a:pt x="16499" y="9391"/>
                  <a:pt x="16495" y="9389"/>
                  <a:pt x="16491" y="9389"/>
                </a:cubicBezTo>
                <a:close/>
                <a:moveTo>
                  <a:pt x="19406" y="9380"/>
                </a:moveTo>
                <a:cubicBezTo>
                  <a:pt x="19374" y="9380"/>
                  <a:pt x="19351" y="9427"/>
                  <a:pt x="19388" y="9445"/>
                </a:cubicBezTo>
                <a:cubicBezTo>
                  <a:pt x="19399" y="9450"/>
                  <a:pt x="19407" y="9456"/>
                  <a:pt x="19417" y="9461"/>
                </a:cubicBezTo>
                <a:cubicBezTo>
                  <a:pt x="19423" y="9464"/>
                  <a:pt x="19429" y="9465"/>
                  <a:pt x="19434" y="9465"/>
                </a:cubicBezTo>
                <a:cubicBezTo>
                  <a:pt x="19466" y="9465"/>
                  <a:pt x="19488" y="9418"/>
                  <a:pt x="19453" y="9400"/>
                </a:cubicBezTo>
                <a:cubicBezTo>
                  <a:pt x="19443" y="9395"/>
                  <a:pt x="19433" y="9390"/>
                  <a:pt x="19423" y="9384"/>
                </a:cubicBezTo>
                <a:cubicBezTo>
                  <a:pt x="19417" y="9381"/>
                  <a:pt x="19411" y="9380"/>
                  <a:pt x="19406" y="9380"/>
                </a:cubicBezTo>
                <a:close/>
                <a:moveTo>
                  <a:pt x="822" y="9353"/>
                </a:moveTo>
                <a:cubicBezTo>
                  <a:pt x="804" y="9353"/>
                  <a:pt x="786" y="9362"/>
                  <a:pt x="775" y="9379"/>
                </a:cubicBezTo>
                <a:cubicBezTo>
                  <a:pt x="763" y="9403"/>
                  <a:pt x="769" y="9439"/>
                  <a:pt x="795" y="9452"/>
                </a:cubicBezTo>
                <a:cubicBezTo>
                  <a:pt x="806" y="9458"/>
                  <a:pt x="815" y="9463"/>
                  <a:pt x="826" y="9468"/>
                </a:cubicBezTo>
                <a:cubicBezTo>
                  <a:pt x="834" y="9472"/>
                  <a:pt x="844" y="9474"/>
                  <a:pt x="853" y="9474"/>
                </a:cubicBezTo>
                <a:cubicBezTo>
                  <a:pt x="871" y="9474"/>
                  <a:pt x="889" y="9466"/>
                  <a:pt x="899" y="9448"/>
                </a:cubicBezTo>
                <a:cubicBezTo>
                  <a:pt x="914" y="9424"/>
                  <a:pt x="905" y="9388"/>
                  <a:pt x="879" y="9375"/>
                </a:cubicBezTo>
                <a:cubicBezTo>
                  <a:pt x="869" y="9370"/>
                  <a:pt x="859" y="9364"/>
                  <a:pt x="849" y="9359"/>
                </a:cubicBezTo>
                <a:cubicBezTo>
                  <a:pt x="840" y="9355"/>
                  <a:pt x="831" y="9353"/>
                  <a:pt x="822" y="9353"/>
                </a:cubicBezTo>
                <a:close/>
                <a:moveTo>
                  <a:pt x="10446" y="9394"/>
                </a:moveTo>
                <a:cubicBezTo>
                  <a:pt x="10429" y="9394"/>
                  <a:pt x="10411" y="9405"/>
                  <a:pt x="10411" y="9428"/>
                </a:cubicBezTo>
                <a:lnTo>
                  <a:pt x="10411" y="9444"/>
                </a:lnTo>
                <a:cubicBezTo>
                  <a:pt x="10411" y="9467"/>
                  <a:pt x="10429" y="9479"/>
                  <a:pt x="10446" y="9479"/>
                </a:cubicBezTo>
                <a:cubicBezTo>
                  <a:pt x="10464" y="9479"/>
                  <a:pt x="10481" y="9467"/>
                  <a:pt x="10481" y="9444"/>
                </a:cubicBezTo>
                <a:lnTo>
                  <a:pt x="10481" y="9428"/>
                </a:lnTo>
                <a:cubicBezTo>
                  <a:pt x="10481" y="9405"/>
                  <a:pt x="10464" y="9394"/>
                  <a:pt x="10446" y="9394"/>
                </a:cubicBezTo>
                <a:close/>
                <a:moveTo>
                  <a:pt x="7097" y="9418"/>
                </a:moveTo>
                <a:cubicBezTo>
                  <a:pt x="7084" y="9418"/>
                  <a:pt x="7072" y="9436"/>
                  <a:pt x="7084" y="9448"/>
                </a:cubicBezTo>
                <a:lnTo>
                  <a:pt x="7113" y="9479"/>
                </a:lnTo>
                <a:cubicBezTo>
                  <a:pt x="7117" y="9482"/>
                  <a:pt x="7121" y="9484"/>
                  <a:pt x="7125" y="9484"/>
                </a:cubicBezTo>
                <a:cubicBezTo>
                  <a:pt x="7138" y="9484"/>
                  <a:pt x="7151" y="9466"/>
                  <a:pt x="7139" y="9454"/>
                </a:cubicBezTo>
                <a:lnTo>
                  <a:pt x="7108" y="9423"/>
                </a:lnTo>
                <a:cubicBezTo>
                  <a:pt x="7105" y="9420"/>
                  <a:pt x="7101" y="9418"/>
                  <a:pt x="7097" y="9418"/>
                </a:cubicBezTo>
                <a:close/>
                <a:moveTo>
                  <a:pt x="3602" y="9456"/>
                </a:moveTo>
                <a:cubicBezTo>
                  <a:pt x="3580" y="9456"/>
                  <a:pt x="3580" y="9490"/>
                  <a:pt x="3603" y="9491"/>
                </a:cubicBezTo>
                <a:cubicBezTo>
                  <a:pt x="3627" y="9491"/>
                  <a:pt x="3627" y="9456"/>
                  <a:pt x="3603" y="9456"/>
                </a:cubicBezTo>
                <a:cubicBezTo>
                  <a:pt x="3603" y="9456"/>
                  <a:pt x="3602" y="9456"/>
                  <a:pt x="3602" y="9456"/>
                </a:cubicBezTo>
                <a:close/>
                <a:moveTo>
                  <a:pt x="14310" y="9411"/>
                </a:moveTo>
                <a:cubicBezTo>
                  <a:pt x="14241" y="9411"/>
                  <a:pt x="14241" y="9517"/>
                  <a:pt x="14310" y="9517"/>
                </a:cubicBezTo>
                <a:lnTo>
                  <a:pt x="14326" y="9517"/>
                </a:lnTo>
                <a:cubicBezTo>
                  <a:pt x="14394" y="9516"/>
                  <a:pt x="14394" y="9411"/>
                  <a:pt x="14326" y="9411"/>
                </a:cubicBezTo>
                <a:close/>
                <a:moveTo>
                  <a:pt x="20198" y="9368"/>
                </a:moveTo>
                <a:cubicBezTo>
                  <a:pt x="20194" y="9368"/>
                  <a:pt x="20189" y="9368"/>
                  <a:pt x="20184" y="9370"/>
                </a:cubicBezTo>
                <a:cubicBezTo>
                  <a:pt x="20158" y="9377"/>
                  <a:pt x="20137" y="9407"/>
                  <a:pt x="20148" y="9435"/>
                </a:cubicBezTo>
                <a:cubicBezTo>
                  <a:pt x="20153" y="9450"/>
                  <a:pt x="20158" y="9465"/>
                  <a:pt x="20162" y="9480"/>
                </a:cubicBezTo>
                <a:cubicBezTo>
                  <a:pt x="20170" y="9503"/>
                  <a:pt x="20191" y="9518"/>
                  <a:pt x="20215" y="9518"/>
                </a:cubicBezTo>
                <a:cubicBezTo>
                  <a:pt x="20219" y="9518"/>
                  <a:pt x="20224" y="9518"/>
                  <a:pt x="20228" y="9516"/>
                </a:cubicBezTo>
                <a:cubicBezTo>
                  <a:pt x="20254" y="9508"/>
                  <a:pt x="20275" y="9479"/>
                  <a:pt x="20265" y="9450"/>
                </a:cubicBezTo>
                <a:cubicBezTo>
                  <a:pt x="20260" y="9437"/>
                  <a:pt x="20254" y="9421"/>
                  <a:pt x="20249" y="9406"/>
                </a:cubicBezTo>
                <a:cubicBezTo>
                  <a:pt x="20241" y="9384"/>
                  <a:pt x="20221" y="9368"/>
                  <a:pt x="20198" y="9368"/>
                </a:cubicBezTo>
                <a:close/>
                <a:moveTo>
                  <a:pt x="22841" y="9436"/>
                </a:moveTo>
                <a:cubicBezTo>
                  <a:pt x="22831" y="9436"/>
                  <a:pt x="22820" y="9441"/>
                  <a:pt x="22814" y="9454"/>
                </a:cubicBezTo>
                <a:cubicBezTo>
                  <a:pt x="22809" y="9464"/>
                  <a:pt x="22803" y="9473"/>
                  <a:pt x="22798" y="9484"/>
                </a:cubicBezTo>
                <a:cubicBezTo>
                  <a:pt x="22784" y="9511"/>
                  <a:pt x="22808" y="9537"/>
                  <a:pt x="22831" y="9537"/>
                </a:cubicBezTo>
                <a:cubicBezTo>
                  <a:pt x="22842" y="9537"/>
                  <a:pt x="22852" y="9532"/>
                  <a:pt x="22859" y="9518"/>
                </a:cubicBezTo>
                <a:cubicBezTo>
                  <a:pt x="22864" y="9508"/>
                  <a:pt x="22869" y="9500"/>
                  <a:pt x="22875" y="9489"/>
                </a:cubicBezTo>
                <a:cubicBezTo>
                  <a:pt x="22889" y="9462"/>
                  <a:pt x="22865" y="9436"/>
                  <a:pt x="22841" y="9436"/>
                </a:cubicBezTo>
                <a:close/>
                <a:moveTo>
                  <a:pt x="7380" y="9460"/>
                </a:moveTo>
                <a:cubicBezTo>
                  <a:pt x="7372" y="9460"/>
                  <a:pt x="7364" y="9463"/>
                  <a:pt x="7356" y="9470"/>
                </a:cubicBezTo>
                <a:lnTo>
                  <a:pt x="7341" y="9486"/>
                </a:lnTo>
                <a:cubicBezTo>
                  <a:pt x="7315" y="9511"/>
                  <a:pt x="7340" y="9547"/>
                  <a:pt x="7367" y="9547"/>
                </a:cubicBezTo>
                <a:cubicBezTo>
                  <a:pt x="7375" y="9547"/>
                  <a:pt x="7383" y="9544"/>
                  <a:pt x="7390" y="9536"/>
                </a:cubicBezTo>
                <a:lnTo>
                  <a:pt x="7406" y="9521"/>
                </a:lnTo>
                <a:cubicBezTo>
                  <a:pt x="7431" y="9496"/>
                  <a:pt x="7407" y="9460"/>
                  <a:pt x="7380" y="9460"/>
                </a:cubicBezTo>
                <a:close/>
                <a:moveTo>
                  <a:pt x="18608" y="9548"/>
                </a:moveTo>
                <a:cubicBezTo>
                  <a:pt x="18584" y="9548"/>
                  <a:pt x="18584" y="9583"/>
                  <a:pt x="18608" y="9583"/>
                </a:cubicBezTo>
                <a:cubicBezTo>
                  <a:pt x="18631" y="9583"/>
                  <a:pt x="18631" y="9548"/>
                  <a:pt x="18608" y="9548"/>
                </a:cubicBezTo>
                <a:close/>
                <a:moveTo>
                  <a:pt x="24711" y="9523"/>
                </a:moveTo>
                <a:cubicBezTo>
                  <a:pt x="24668" y="9523"/>
                  <a:pt x="24668" y="9592"/>
                  <a:pt x="24712" y="9594"/>
                </a:cubicBezTo>
                <a:cubicBezTo>
                  <a:pt x="24758" y="9594"/>
                  <a:pt x="24758" y="9523"/>
                  <a:pt x="24712" y="9523"/>
                </a:cubicBezTo>
                <a:cubicBezTo>
                  <a:pt x="24712" y="9523"/>
                  <a:pt x="24711" y="9523"/>
                  <a:pt x="24711" y="9523"/>
                </a:cubicBezTo>
                <a:close/>
                <a:moveTo>
                  <a:pt x="7720" y="9480"/>
                </a:moveTo>
                <a:cubicBezTo>
                  <a:pt x="7699" y="9480"/>
                  <a:pt x="7677" y="9497"/>
                  <a:pt x="7682" y="9524"/>
                </a:cubicBezTo>
                <a:lnTo>
                  <a:pt x="7698" y="9599"/>
                </a:lnTo>
                <a:cubicBezTo>
                  <a:pt x="7702" y="9617"/>
                  <a:pt x="7715" y="9624"/>
                  <a:pt x="7729" y="9624"/>
                </a:cubicBezTo>
                <a:cubicBezTo>
                  <a:pt x="7750" y="9624"/>
                  <a:pt x="7772" y="9607"/>
                  <a:pt x="7766" y="9580"/>
                </a:cubicBezTo>
                <a:lnTo>
                  <a:pt x="7750" y="9506"/>
                </a:lnTo>
                <a:cubicBezTo>
                  <a:pt x="7747" y="9487"/>
                  <a:pt x="7734" y="9480"/>
                  <a:pt x="7720" y="9480"/>
                </a:cubicBezTo>
                <a:close/>
                <a:moveTo>
                  <a:pt x="8943" y="9504"/>
                </a:moveTo>
                <a:cubicBezTo>
                  <a:pt x="8938" y="9504"/>
                  <a:pt x="8933" y="9505"/>
                  <a:pt x="8928" y="9507"/>
                </a:cubicBezTo>
                <a:cubicBezTo>
                  <a:pt x="8912" y="9512"/>
                  <a:pt x="8898" y="9517"/>
                  <a:pt x="8883" y="9523"/>
                </a:cubicBezTo>
                <a:cubicBezTo>
                  <a:pt x="8856" y="9532"/>
                  <a:pt x="8839" y="9559"/>
                  <a:pt x="8846" y="9589"/>
                </a:cubicBezTo>
                <a:cubicBezTo>
                  <a:pt x="8851" y="9610"/>
                  <a:pt x="8873" y="9628"/>
                  <a:pt x="8896" y="9628"/>
                </a:cubicBezTo>
                <a:cubicBezTo>
                  <a:pt x="8901" y="9628"/>
                  <a:pt x="8906" y="9627"/>
                  <a:pt x="8911" y="9625"/>
                </a:cubicBezTo>
                <a:cubicBezTo>
                  <a:pt x="8927" y="9620"/>
                  <a:pt x="8942" y="9615"/>
                  <a:pt x="8956" y="9610"/>
                </a:cubicBezTo>
                <a:cubicBezTo>
                  <a:pt x="8983" y="9600"/>
                  <a:pt x="9001" y="9573"/>
                  <a:pt x="8993" y="9544"/>
                </a:cubicBezTo>
                <a:cubicBezTo>
                  <a:pt x="8987" y="9522"/>
                  <a:pt x="8965" y="9504"/>
                  <a:pt x="8943" y="9504"/>
                </a:cubicBezTo>
                <a:close/>
                <a:moveTo>
                  <a:pt x="12970" y="9431"/>
                </a:moveTo>
                <a:cubicBezTo>
                  <a:pt x="12962" y="9431"/>
                  <a:pt x="12954" y="9434"/>
                  <a:pt x="12946" y="9442"/>
                </a:cubicBezTo>
                <a:cubicBezTo>
                  <a:pt x="12906" y="9485"/>
                  <a:pt x="12864" y="9529"/>
                  <a:pt x="12823" y="9574"/>
                </a:cubicBezTo>
                <a:cubicBezTo>
                  <a:pt x="12799" y="9599"/>
                  <a:pt x="12823" y="9635"/>
                  <a:pt x="12849" y="9635"/>
                </a:cubicBezTo>
                <a:cubicBezTo>
                  <a:pt x="12857" y="9635"/>
                  <a:pt x="12866" y="9631"/>
                  <a:pt x="12873" y="9623"/>
                </a:cubicBezTo>
                <a:cubicBezTo>
                  <a:pt x="12914" y="9580"/>
                  <a:pt x="12956" y="9536"/>
                  <a:pt x="12996" y="9491"/>
                </a:cubicBezTo>
                <a:cubicBezTo>
                  <a:pt x="13020" y="9466"/>
                  <a:pt x="12996" y="9431"/>
                  <a:pt x="12970" y="9431"/>
                </a:cubicBezTo>
                <a:close/>
                <a:moveTo>
                  <a:pt x="24081" y="9532"/>
                </a:moveTo>
                <a:cubicBezTo>
                  <a:pt x="24013" y="9532"/>
                  <a:pt x="24013" y="9639"/>
                  <a:pt x="24081" y="9639"/>
                </a:cubicBezTo>
                <a:cubicBezTo>
                  <a:pt x="24151" y="9639"/>
                  <a:pt x="24151" y="9532"/>
                  <a:pt x="24081" y="9532"/>
                </a:cubicBezTo>
                <a:close/>
                <a:moveTo>
                  <a:pt x="12204" y="9579"/>
                </a:moveTo>
                <a:cubicBezTo>
                  <a:pt x="12158" y="9579"/>
                  <a:pt x="12158" y="9649"/>
                  <a:pt x="12204" y="9649"/>
                </a:cubicBezTo>
                <a:cubicBezTo>
                  <a:pt x="12250" y="9649"/>
                  <a:pt x="12250" y="9579"/>
                  <a:pt x="12204" y="9579"/>
                </a:cubicBezTo>
                <a:close/>
                <a:moveTo>
                  <a:pt x="14697" y="9540"/>
                </a:moveTo>
                <a:cubicBezTo>
                  <a:pt x="14670" y="9540"/>
                  <a:pt x="14644" y="9557"/>
                  <a:pt x="14644" y="9592"/>
                </a:cubicBezTo>
                <a:lnTo>
                  <a:pt x="14644" y="9608"/>
                </a:lnTo>
                <a:cubicBezTo>
                  <a:pt x="14644" y="9643"/>
                  <a:pt x="14670" y="9660"/>
                  <a:pt x="14697" y="9660"/>
                </a:cubicBezTo>
                <a:cubicBezTo>
                  <a:pt x="14724" y="9660"/>
                  <a:pt x="14750" y="9643"/>
                  <a:pt x="14750" y="9608"/>
                </a:cubicBezTo>
                <a:lnTo>
                  <a:pt x="14750" y="9592"/>
                </a:lnTo>
                <a:cubicBezTo>
                  <a:pt x="14750" y="9557"/>
                  <a:pt x="14724" y="9540"/>
                  <a:pt x="14697" y="9540"/>
                </a:cubicBezTo>
                <a:close/>
                <a:moveTo>
                  <a:pt x="1320" y="9548"/>
                </a:moveTo>
                <a:cubicBezTo>
                  <a:pt x="1279" y="9548"/>
                  <a:pt x="1242" y="9601"/>
                  <a:pt x="1280" y="9638"/>
                </a:cubicBezTo>
                <a:lnTo>
                  <a:pt x="1296" y="9654"/>
                </a:lnTo>
                <a:cubicBezTo>
                  <a:pt x="1307" y="9665"/>
                  <a:pt x="1320" y="9670"/>
                  <a:pt x="1332" y="9670"/>
                </a:cubicBezTo>
                <a:cubicBezTo>
                  <a:pt x="1373" y="9670"/>
                  <a:pt x="1409" y="9616"/>
                  <a:pt x="1372" y="9579"/>
                </a:cubicBezTo>
                <a:lnTo>
                  <a:pt x="1356" y="9564"/>
                </a:lnTo>
                <a:cubicBezTo>
                  <a:pt x="1345" y="9553"/>
                  <a:pt x="1332" y="9548"/>
                  <a:pt x="1320" y="9548"/>
                </a:cubicBezTo>
                <a:close/>
                <a:moveTo>
                  <a:pt x="8463" y="9553"/>
                </a:moveTo>
                <a:cubicBezTo>
                  <a:pt x="8437" y="9553"/>
                  <a:pt x="8410" y="9570"/>
                  <a:pt x="8410" y="9604"/>
                </a:cubicBezTo>
                <a:lnTo>
                  <a:pt x="8410" y="9620"/>
                </a:lnTo>
                <a:cubicBezTo>
                  <a:pt x="8410" y="9655"/>
                  <a:pt x="8437" y="9672"/>
                  <a:pt x="8464" y="9672"/>
                </a:cubicBezTo>
                <a:cubicBezTo>
                  <a:pt x="8491" y="9672"/>
                  <a:pt x="8517" y="9655"/>
                  <a:pt x="8517" y="9620"/>
                </a:cubicBezTo>
                <a:lnTo>
                  <a:pt x="8517" y="9604"/>
                </a:lnTo>
                <a:cubicBezTo>
                  <a:pt x="8517" y="9570"/>
                  <a:pt x="8490" y="9553"/>
                  <a:pt x="8463" y="9553"/>
                </a:cubicBezTo>
                <a:close/>
                <a:moveTo>
                  <a:pt x="3740" y="9605"/>
                </a:moveTo>
                <a:cubicBezTo>
                  <a:pt x="3728" y="9605"/>
                  <a:pt x="3716" y="9618"/>
                  <a:pt x="3723" y="9633"/>
                </a:cubicBezTo>
                <a:cubicBezTo>
                  <a:pt x="3729" y="9643"/>
                  <a:pt x="3734" y="9653"/>
                  <a:pt x="3739" y="9663"/>
                </a:cubicBezTo>
                <a:cubicBezTo>
                  <a:pt x="3742" y="9670"/>
                  <a:pt x="3747" y="9672"/>
                  <a:pt x="3753" y="9672"/>
                </a:cubicBezTo>
                <a:cubicBezTo>
                  <a:pt x="3764" y="9672"/>
                  <a:pt x="3777" y="9659"/>
                  <a:pt x="3770" y="9644"/>
                </a:cubicBezTo>
                <a:cubicBezTo>
                  <a:pt x="3763" y="9636"/>
                  <a:pt x="3758" y="9625"/>
                  <a:pt x="3754" y="9615"/>
                </a:cubicBezTo>
                <a:cubicBezTo>
                  <a:pt x="3750" y="9608"/>
                  <a:pt x="3745" y="9605"/>
                  <a:pt x="3740" y="9605"/>
                </a:cubicBezTo>
                <a:close/>
                <a:moveTo>
                  <a:pt x="3227" y="9554"/>
                </a:moveTo>
                <a:cubicBezTo>
                  <a:pt x="3218" y="9554"/>
                  <a:pt x="3208" y="9556"/>
                  <a:pt x="3200" y="9560"/>
                </a:cubicBezTo>
                <a:cubicBezTo>
                  <a:pt x="3189" y="9566"/>
                  <a:pt x="3180" y="9571"/>
                  <a:pt x="3169" y="9576"/>
                </a:cubicBezTo>
                <a:cubicBezTo>
                  <a:pt x="3143" y="9590"/>
                  <a:pt x="3137" y="9625"/>
                  <a:pt x="3150" y="9649"/>
                </a:cubicBezTo>
                <a:cubicBezTo>
                  <a:pt x="3161" y="9667"/>
                  <a:pt x="3179" y="9676"/>
                  <a:pt x="3197" y="9676"/>
                </a:cubicBezTo>
                <a:cubicBezTo>
                  <a:pt x="3206" y="9676"/>
                  <a:pt x="3215" y="9674"/>
                  <a:pt x="3224" y="9669"/>
                </a:cubicBezTo>
                <a:cubicBezTo>
                  <a:pt x="3234" y="9664"/>
                  <a:pt x="3243" y="9659"/>
                  <a:pt x="3253" y="9654"/>
                </a:cubicBezTo>
                <a:cubicBezTo>
                  <a:pt x="3279" y="9641"/>
                  <a:pt x="3287" y="9605"/>
                  <a:pt x="3273" y="9580"/>
                </a:cubicBezTo>
                <a:cubicBezTo>
                  <a:pt x="3262" y="9563"/>
                  <a:pt x="3245" y="9554"/>
                  <a:pt x="3227" y="9554"/>
                </a:cubicBezTo>
                <a:close/>
                <a:moveTo>
                  <a:pt x="4263" y="9570"/>
                </a:moveTo>
                <a:cubicBezTo>
                  <a:pt x="4195" y="9571"/>
                  <a:pt x="4194" y="9678"/>
                  <a:pt x="4263" y="9678"/>
                </a:cubicBezTo>
                <a:lnTo>
                  <a:pt x="4293" y="9678"/>
                </a:lnTo>
                <a:cubicBezTo>
                  <a:pt x="4361" y="9678"/>
                  <a:pt x="4362" y="9570"/>
                  <a:pt x="4293" y="9570"/>
                </a:cubicBezTo>
                <a:close/>
                <a:moveTo>
                  <a:pt x="6277" y="9581"/>
                </a:moveTo>
                <a:cubicBezTo>
                  <a:pt x="6259" y="9581"/>
                  <a:pt x="6242" y="9593"/>
                  <a:pt x="6242" y="9616"/>
                </a:cubicBezTo>
                <a:lnTo>
                  <a:pt x="6242" y="9646"/>
                </a:lnTo>
                <a:cubicBezTo>
                  <a:pt x="6242" y="9669"/>
                  <a:pt x="6259" y="9680"/>
                  <a:pt x="6277" y="9680"/>
                </a:cubicBezTo>
                <a:cubicBezTo>
                  <a:pt x="6294" y="9680"/>
                  <a:pt x="6312" y="9669"/>
                  <a:pt x="6312" y="9646"/>
                </a:cubicBezTo>
                <a:lnTo>
                  <a:pt x="6312" y="9616"/>
                </a:lnTo>
                <a:cubicBezTo>
                  <a:pt x="6312" y="9593"/>
                  <a:pt x="6294" y="9581"/>
                  <a:pt x="6277" y="9581"/>
                </a:cubicBezTo>
                <a:close/>
                <a:moveTo>
                  <a:pt x="15152" y="9567"/>
                </a:moveTo>
                <a:cubicBezTo>
                  <a:pt x="15134" y="9567"/>
                  <a:pt x="15116" y="9578"/>
                  <a:pt x="15116" y="9601"/>
                </a:cubicBezTo>
                <a:lnTo>
                  <a:pt x="15116" y="9646"/>
                </a:lnTo>
                <a:cubicBezTo>
                  <a:pt x="15116" y="9669"/>
                  <a:pt x="15134" y="9680"/>
                  <a:pt x="15152" y="9680"/>
                </a:cubicBezTo>
                <a:cubicBezTo>
                  <a:pt x="15169" y="9680"/>
                  <a:pt x="15187" y="9669"/>
                  <a:pt x="15187" y="9646"/>
                </a:cubicBezTo>
                <a:lnTo>
                  <a:pt x="15187" y="9601"/>
                </a:lnTo>
                <a:cubicBezTo>
                  <a:pt x="15187" y="9578"/>
                  <a:pt x="15169" y="9567"/>
                  <a:pt x="15152" y="9567"/>
                </a:cubicBezTo>
                <a:close/>
                <a:moveTo>
                  <a:pt x="13946" y="9597"/>
                </a:moveTo>
                <a:cubicBezTo>
                  <a:pt x="13919" y="9597"/>
                  <a:pt x="13895" y="9633"/>
                  <a:pt x="13921" y="9658"/>
                </a:cubicBezTo>
                <a:lnTo>
                  <a:pt x="13936" y="9674"/>
                </a:lnTo>
                <a:cubicBezTo>
                  <a:pt x="13944" y="9681"/>
                  <a:pt x="13952" y="9684"/>
                  <a:pt x="13960" y="9684"/>
                </a:cubicBezTo>
                <a:cubicBezTo>
                  <a:pt x="13987" y="9684"/>
                  <a:pt x="14011" y="9648"/>
                  <a:pt x="13986" y="9623"/>
                </a:cubicBezTo>
                <a:lnTo>
                  <a:pt x="13970" y="9608"/>
                </a:lnTo>
                <a:cubicBezTo>
                  <a:pt x="13963" y="9600"/>
                  <a:pt x="13954" y="9597"/>
                  <a:pt x="13946" y="9597"/>
                </a:cubicBezTo>
                <a:close/>
                <a:moveTo>
                  <a:pt x="6102" y="9636"/>
                </a:moveTo>
                <a:cubicBezTo>
                  <a:pt x="6094" y="9636"/>
                  <a:pt x="6086" y="9639"/>
                  <a:pt x="6079" y="9647"/>
                </a:cubicBezTo>
                <a:lnTo>
                  <a:pt x="6064" y="9663"/>
                </a:lnTo>
                <a:cubicBezTo>
                  <a:pt x="6038" y="9688"/>
                  <a:pt x="6063" y="9724"/>
                  <a:pt x="6090" y="9724"/>
                </a:cubicBezTo>
                <a:cubicBezTo>
                  <a:pt x="6095" y="9724"/>
                  <a:pt x="6101" y="9723"/>
                  <a:pt x="6106" y="9720"/>
                </a:cubicBezTo>
                <a:cubicBezTo>
                  <a:pt x="6112" y="9723"/>
                  <a:pt x="6119" y="9724"/>
                  <a:pt x="6126" y="9724"/>
                </a:cubicBezTo>
                <a:cubicBezTo>
                  <a:pt x="6144" y="9724"/>
                  <a:pt x="6162" y="9713"/>
                  <a:pt x="6162" y="9690"/>
                </a:cubicBezTo>
                <a:lnTo>
                  <a:pt x="6162" y="9675"/>
                </a:lnTo>
                <a:cubicBezTo>
                  <a:pt x="6162" y="9652"/>
                  <a:pt x="6144" y="9640"/>
                  <a:pt x="6126" y="9640"/>
                </a:cubicBezTo>
                <a:cubicBezTo>
                  <a:pt x="6124" y="9640"/>
                  <a:pt x="6121" y="9640"/>
                  <a:pt x="6118" y="9641"/>
                </a:cubicBezTo>
                <a:cubicBezTo>
                  <a:pt x="6113" y="9638"/>
                  <a:pt x="6108" y="9636"/>
                  <a:pt x="6102" y="9636"/>
                </a:cubicBezTo>
                <a:close/>
                <a:moveTo>
                  <a:pt x="19762" y="9581"/>
                </a:moveTo>
                <a:cubicBezTo>
                  <a:pt x="19752" y="9581"/>
                  <a:pt x="19742" y="9584"/>
                  <a:pt x="19736" y="9591"/>
                </a:cubicBezTo>
                <a:cubicBezTo>
                  <a:pt x="19721" y="9605"/>
                  <a:pt x="19723" y="9626"/>
                  <a:pt x="19736" y="9641"/>
                </a:cubicBezTo>
                <a:cubicBezTo>
                  <a:pt x="19757" y="9665"/>
                  <a:pt x="19777" y="9690"/>
                  <a:pt x="19798" y="9715"/>
                </a:cubicBezTo>
                <a:cubicBezTo>
                  <a:pt x="19803" y="9722"/>
                  <a:pt x="19812" y="9726"/>
                  <a:pt x="19821" y="9726"/>
                </a:cubicBezTo>
                <a:cubicBezTo>
                  <a:pt x="19831" y="9726"/>
                  <a:pt x="19840" y="9722"/>
                  <a:pt x="19847" y="9715"/>
                </a:cubicBezTo>
                <a:cubicBezTo>
                  <a:pt x="19862" y="9701"/>
                  <a:pt x="19861" y="9680"/>
                  <a:pt x="19847" y="9665"/>
                </a:cubicBezTo>
                <a:cubicBezTo>
                  <a:pt x="19826" y="9641"/>
                  <a:pt x="19807" y="9616"/>
                  <a:pt x="19786" y="9591"/>
                </a:cubicBezTo>
                <a:cubicBezTo>
                  <a:pt x="19780" y="9584"/>
                  <a:pt x="19771" y="9581"/>
                  <a:pt x="19762" y="9581"/>
                </a:cubicBezTo>
                <a:close/>
                <a:moveTo>
                  <a:pt x="5288" y="9605"/>
                </a:moveTo>
                <a:cubicBezTo>
                  <a:pt x="5252" y="9605"/>
                  <a:pt x="5215" y="9644"/>
                  <a:pt x="5238" y="9685"/>
                </a:cubicBezTo>
                <a:cubicBezTo>
                  <a:pt x="5258" y="9721"/>
                  <a:pt x="5290" y="9737"/>
                  <a:pt x="5329" y="9742"/>
                </a:cubicBezTo>
                <a:cubicBezTo>
                  <a:pt x="5331" y="9742"/>
                  <a:pt x="5333" y="9742"/>
                  <a:pt x="5335" y="9742"/>
                </a:cubicBezTo>
                <a:cubicBezTo>
                  <a:pt x="5361" y="9742"/>
                  <a:pt x="5383" y="9714"/>
                  <a:pt x="5383" y="9688"/>
                </a:cubicBezTo>
                <a:cubicBezTo>
                  <a:pt x="5383" y="9658"/>
                  <a:pt x="5361" y="9639"/>
                  <a:pt x="5333" y="9636"/>
                </a:cubicBezTo>
                <a:cubicBezTo>
                  <a:pt x="5331" y="9634"/>
                  <a:pt x="5331" y="9633"/>
                  <a:pt x="5330" y="9632"/>
                </a:cubicBezTo>
                <a:cubicBezTo>
                  <a:pt x="5320" y="9613"/>
                  <a:pt x="5305" y="9605"/>
                  <a:pt x="5288" y="9605"/>
                </a:cubicBezTo>
                <a:close/>
                <a:moveTo>
                  <a:pt x="17870" y="9711"/>
                </a:moveTo>
                <a:cubicBezTo>
                  <a:pt x="17848" y="9711"/>
                  <a:pt x="17846" y="9747"/>
                  <a:pt x="17870" y="9747"/>
                </a:cubicBezTo>
                <a:lnTo>
                  <a:pt x="17886" y="9747"/>
                </a:lnTo>
                <a:cubicBezTo>
                  <a:pt x="17908" y="9746"/>
                  <a:pt x="17909" y="9711"/>
                  <a:pt x="17886" y="9711"/>
                </a:cubicBezTo>
                <a:close/>
                <a:moveTo>
                  <a:pt x="4895" y="9681"/>
                </a:moveTo>
                <a:cubicBezTo>
                  <a:pt x="4849" y="9681"/>
                  <a:pt x="4849" y="9752"/>
                  <a:pt x="4895" y="9752"/>
                </a:cubicBezTo>
                <a:cubicBezTo>
                  <a:pt x="4940" y="9752"/>
                  <a:pt x="4940" y="9681"/>
                  <a:pt x="4895" y="9681"/>
                </a:cubicBezTo>
                <a:close/>
                <a:moveTo>
                  <a:pt x="11722" y="9649"/>
                </a:moveTo>
                <a:cubicBezTo>
                  <a:pt x="11654" y="9649"/>
                  <a:pt x="11654" y="9757"/>
                  <a:pt x="11722" y="9757"/>
                </a:cubicBezTo>
                <a:cubicBezTo>
                  <a:pt x="11791" y="9757"/>
                  <a:pt x="11791" y="9649"/>
                  <a:pt x="11722" y="9649"/>
                </a:cubicBezTo>
                <a:close/>
                <a:moveTo>
                  <a:pt x="9589" y="9693"/>
                </a:moveTo>
                <a:cubicBezTo>
                  <a:pt x="9543" y="9693"/>
                  <a:pt x="9543" y="9764"/>
                  <a:pt x="9589" y="9764"/>
                </a:cubicBezTo>
                <a:lnTo>
                  <a:pt x="9618" y="9764"/>
                </a:lnTo>
                <a:cubicBezTo>
                  <a:pt x="9664" y="9764"/>
                  <a:pt x="9664" y="9693"/>
                  <a:pt x="9618" y="9693"/>
                </a:cubicBezTo>
                <a:close/>
                <a:moveTo>
                  <a:pt x="24441" y="9686"/>
                </a:moveTo>
                <a:cubicBezTo>
                  <a:pt x="24424" y="9686"/>
                  <a:pt x="24406" y="9698"/>
                  <a:pt x="24406" y="9721"/>
                </a:cubicBezTo>
                <a:lnTo>
                  <a:pt x="24406" y="9736"/>
                </a:lnTo>
                <a:cubicBezTo>
                  <a:pt x="24406" y="9759"/>
                  <a:pt x="24424" y="9771"/>
                  <a:pt x="24441" y="9771"/>
                </a:cubicBezTo>
                <a:cubicBezTo>
                  <a:pt x="24459" y="9771"/>
                  <a:pt x="24476" y="9759"/>
                  <a:pt x="24476" y="9736"/>
                </a:cubicBezTo>
                <a:lnTo>
                  <a:pt x="24476" y="9721"/>
                </a:lnTo>
                <a:cubicBezTo>
                  <a:pt x="24476" y="9698"/>
                  <a:pt x="24459" y="9686"/>
                  <a:pt x="24441" y="9686"/>
                </a:cubicBezTo>
                <a:close/>
                <a:moveTo>
                  <a:pt x="21312" y="9673"/>
                </a:moveTo>
                <a:cubicBezTo>
                  <a:pt x="21294" y="9673"/>
                  <a:pt x="21276" y="9685"/>
                  <a:pt x="21276" y="9707"/>
                </a:cubicBezTo>
                <a:lnTo>
                  <a:pt x="21276" y="9737"/>
                </a:lnTo>
                <a:cubicBezTo>
                  <a:pt x="21276" y="9760"/>
                  <a:pt x="21294" y="9772"/>
                  <a:pt x="21312" y="9772"/>
                </a:cubicBezTo>
                <a:cubicBezTo>
                  <a:pt x="21329" y="9772"/>
                  <a:pt x="21347" y="9760"/>
                  <a:pt x="21347" y="9737"/>
                </a:cubicBezTo>
                <a:lnTo>
                  <a:pt x="21347" y="9707"/>
                </a:lnTo>
                <a:cubicBezTo>
                  <a:pt x="21347" y="9685"/>
                  <a:pt x="21329" y="9673"/>
                  <a:pt x="21312" y="9673"/>
                </a:cubicBezTo>
                <a:close/>
                <a:moveTo>
                  <a:pt x="6492" y="9683"/>
                </a:moveTo>
                <a:cubicBezTo>
                  <a:pt x="6481" y="9683"/>
                  <a:pt x="6470" y="9689"/>
                  <a:pt x="6464" y="9702"/>
                </a:cubicBezTo>
                <a:cubicBezTo>
                  <a:pt x="6459" y="9712"/>
                  <a:pt x="6453" y="9722"/>
                  <a:pt x="6448" y="9732"/>
                </a:cubicBezTo>
                <a:cubicBezTo>
                  <a:pt x="6434" y="9760"/>
                  <a:pt x="6459" y="9786"/>
                  <a:pt x="6483" y="9786"/>
                </a:cubicBezTo>
                <a:cubicBezTo>
                  <a:pt x="6493" y="9786"/>
                  <a:pt x="6504" y="9780"/>
                  <a:pt x="6510" y="9768"/>
                </a:cubicBezTo>
                <a:cubicBezTo>
                  <a:pt x="6515" y="9757"/>
                  <a:pt x="6521" y="9748"/>
                  <a:pt x="6526" y="9737"/>
                </a:cubicBezTo>
                <a:cubicBezTo>
                  <a:pt x="6540" y="9709"/>
                  <a:pt x="6515" y="9683"/>
                  <a:pt x="6492" y="9683"/>
                </a:cubicBezTo>
                <a:close/>
                <a:moveTo>
                  <a:pt x="2429" y="9708"/>
                </a:moveTo>
                <a:cubicBezTo>
                  <a:pt x="2423" y="9708"/>
                  <a:pt x="2418" y="9710"/>
                  <a:pt x="2414" y="9715"/>
                </a:cubicBezTo>
                <a:cubicBezTo>
                  <a:pt x="2401" y="9732"/>
                  <a:pt x="2386" y="9746"/>
                  <a:pt x="2366" y="9752"/>
                </a:cubicBezTo>
                <a:cubicBezTo>
                  <a:pt x="2347" y="9759"/>
                  <a:pt x="2353" y="9787"/>
                  <a:pt x="2369" y="9787"/>
                </a:cubicBezTo>
                <a:cubicBezTo>
                  <a:pt x="2371" y="9787"/>
                  <a:pt x="2373" y="9787"/>
                  <a:pt x="2375" y="9786"/>
                </a:cubicBezTo>
                <a:cubicBezTo>
                  <a:pt x="2403" y="9777"/>
                  <a:pt x="2428" y="9758"/>
                  <a:pt x="2444" y="9733"/>
                </a:cubicBezTo>
                <a:cubicBezTo>
                  <a:pt x="2453" y="9721"/>
                  <a:pt x="2441" y="9708"/>
                  <a:pt x="2429" y="9708"/>
                </a:cubicBezTo>
                <a:close/>
                <a:moveTo>
                  <a:pt x="15602" y="9731"/>
                </a:moveTo>
                <a:cubicBezTo>
                  <a:pt x="15556" y="9731"/>
                  <a:pt x="15556" y="9801"/>
                  <a:pt x="15602" y="9801"/>
                </a:cubicBezTo>
                <a:lnTo>
                  <a:pt x="15618" y="9801"/>
                </a:lnTo>
                <a:cubicBezTo>
                  <a:pt x="15619" y="9801"/>
                  <a:pt x="15619" y="9801"/>
                  <a:pt x="15620" y="9801"/>
                </a:cubicBezTo>
                <a:cubicBezTo>
                  <a:pt x="15664" y="9801"/>
                  <a:pt x="15663" y="9732"/>
                  <a:pt x="15618" y="9731"/>
                </a:cubicBezTo>
                <a:close/>
                <a:moveTo>
                  <a:pt x="17194" y="9739"/>
                </a:moveTo>
                <a:cubicBezTo>
                  <a:pt x="17182" y="9739"/>
                  <a:pt x="17170" y="9752"/>
                  <a:pt x="17178" y="9767"/>
                </a:cubicBezTo>
                <a:cubicBezTo>
                  <a:pt x="17183" y="9777"/>
                  <a:pt x="17188" y="9788"/>
                  <a:pt x="17193" y="9796"/>
                </a:cubicBezTo>
                <a:cubicBezTo>
                  <a:pt x="17197" y="9803"/>
                  <a:pt x="17202" y="9805"/>
                  <a:pt x="17207" y="9805"/>
                </a:cubicBezTo>
                <a:cubicBezTo>
                  <a:pt x="17218" y="9805"/>
                  <a:pt x="17230" y="9793"/>
                  <a:pt x="17223" y="9778"/>
                </a:cubicBezTo>
                <a:cubicBezTo>
                  <a:pt x="17218" y="9768"/>
                  <a:pt x="17212" y="9758"/>
                  <a:pt x="17207" y="9748"/>
                </a:cubicBezTo>
                <a:cubicBezTo>
                  <a:pt x="17204" y="9741"/>
                  <a:pt x="17199" y="9739"/>
                  <a:pt x="17194" y="9739"/>
                </a:cubicBezTo>
                <a:close/>
                <a:moveTo>
                  <a:pt x="14552" y="9696"/>
                </a:moveTo>
                <a:cubicBezTo>
                  <a:pt x="14512" y="9696"/>
                  <a:pt x="14475" y="9750"/>
                  <a:pt x="14513" y="9788"/>
                </a:cubicBezTo>
                <a:lnTo>
                  <a:pt x="14528" y="9803"/>
                </a:lnTo>
                <a:cubicBezTo>
                  <a:pt x="14539" y="9814"/>
                  <a:pt x="14552" y="9819"/>
                  <a:pt x="14564" y="9819"/>
                </a:cubicBezTo>
                <a:cubicBezTo>
                  <a:pt x="14605" y="9819"/>
                  <a:pt x="14642" y="9766"/>
                  <a:pt x="14604" y="9728"/>
                </a:cubicBezTo>
                <a:lnTo>
                  <a:pt x="14588" y="9712"/>
                </a:lnTo>
                <a:cubicBezTo>
                  <a:pt x="14577" y="9701"/>
                  <a:pt x="14565" y="9696"/>
                  <a:pt x="14552" y="9696"/>
                </a:cubicBezTo>
                <a:close/>
                <a:moveTo>
                  <a:pt x="20739" y="9682"/>
                </a:moveTo>
                <a:cubicBezTo>
                  <a:pt x="20720" y="9682"/>
                  <a:pt x="20702" y="9691"/>
                  <a:pt x="20693" y="9708"/>
                </a:cubicBezTo>
                <a:cubicBezTo>
                  <a:pt x="20688" y="9720"/>
                  <a:pt x="20683" y="9728"/>
                  <a:pt x="20678" y="9738"/>
                </a:cubicBezTo>
                <a:cubicBezTo>
                  <a:pt x="20664" y="9764"/>
                  <a:pt x="20671" y="9796"/>
                  <a:pt x="20698" y="9812"/>
                </a:cubicBezTo>
                <a:cubicBezTo>
                  <a:pt x="20706" y="9817"/>
                  <a:pt x="20715" y="9819"/>
                  <a:pt x="20725" y="9819"/>
                </a:cubicBezTo>
                <a:cubicBezTo>
                  <a:pt x="20743" y="9819"/>
                  <a:pt x="20762" y="9810"/>
                  <a:pt x="20771" y="9793"/>
                </a:cubicBezTo>
                <a:cubicBezTo>
                  <a:pt x="20776" y="9782"/>
                  <a:pt x="20781" y="9773"/>
                  <a:pt x="20786" y="9763"/>
                </a:cubicBezTo>
                <a:cubicBezTo>
                  <a:pt x="20799" y="9736"/>
                  <a:pt x="20794" y="9705"/>
                  <a:pt x="20767" y="9689"/>
                </a:cubicBezTo>
                <a:cubicBezTo>
                  <a:pt x="20759" y="9684"/>
                  <a:pt x="20749" y="9682"/>
                  <a:pt x="20739" y="9682"/>
                </a:cubicBezTo>
                <a:close/>
                <a:moveTo>
                  <a:pt x="9228" y="9752"/>
                </a:moveTo>
                <a:cubicBezTo>
                  <a:pt x="9182" y="9752"/>
                  <a:pt x="9183" y="9822"/>
                  <a:pt x="9229" y="9822"/>
                </a:cubicBezTo>
                <a:cubicBezTo>
                  <a:pt x="9275" y="9822"/>
                  <a:pt x="9275" y="9752"/>
                  <a:pt x="9229" y="9752"/>
                </a:cubicBezTo>
                <a:cubicBezTo>
                  <a:pt x="9228" y="9752"/>
                  <a:pt x="9228" y="9752"/>
                  <a:pt x="9228" y="9752"/>
                </a:cubicBezTo>
                <a:close/>
                <a:moveTo>
                  <a:pt x="13346" y="9749"/>
                </a:moveTo>
                <a:cubicBezTo>
                  <a:pt x="13340" y="9749"/>
                  <a:pt x="13335" y="9750"/>
                  <a:pt x="13329" y="9753"/>
                </a:cubicBezTo>
                <a:cubicBezTo>
                  <a:pt x="13318" y="9758"/>
                  <a:pt x="13309" y="9764"/>
                  <a:pt x="13298" y="9769"/>
                </a:cubicBezTo>
                <a:cubicBezTo>
                  <a:pt x="13262" y="9787"/>
                  <a:pt x="13285" y="9835"/>
                  <a:pt x="13318" y="9835"/>
                </a:cubicBezTo>
                <a:cubicBezTo>
                  <a:pt x="13323" y="9835"/>
                  <a:pt x="13328" y="9833"/>
                  <a:pt x="13334" y="9831"/>
                </a:cubicBezTo>
                <a:cubicBezTo>
                  <a:pt x="13345" y="9825"/>
                  <a:pt x="13354" y="9820"/>
                  <a:pt x="13364" y="9815"/>
                </a:cubicBezTo>
                <a:cubicBezTo>
                  <a:pt x="13399" y="9797"/>
                  <a:pt x="13378" y="9749"/>
                  <a:pt x="13346" y="9749"/>
                </a:cubicBezTo>
                <a:close/>
                <a:moveTo>
                  <a:pt x="23323" y="9753"/>
                </a:moveTo>
                <a:cubicBezTo>
                  <a:pt x="23315" y="9753"/>
                  <a:pt x="23307" y="9756"/>
                  <a:pt x="23299" y="9764"/>
                </a:cubicBezTo>
                <a:lnTo>
                  <a:pt x="23283" y="9779"/>
                </a:lnTo>
                <a:cubicBezTo>
                  <a:pt x="23258" y="9804"/>
                  <a:pt x="23283" y="9840"/>
                  <a:pt x="23310" y="9840"/>
                </a:cubicBezTo>
                <a:cubicBezTo>
                  <a:pt x="23318" y="9840"/>
                  <a:pt x="23326" y="9837"/>
                  <a:pt x="23333" y="9830"/>
                </a:cubicBezTo>
                <a:lnTo>
                  <a:pt x="23349" y="9814"/>
                </a:lnTo>
                <a:cubicBezTo>
                  <a:pt x="23374" y="9788"/>
                  <a:pt x="23351" y="9753"/>
                  <a:pt x="23323" y="9753"/>
                </a:cubicBezTo>
                <a:close/>
                <a:moveTo>
                  <a:pt x="3501" y="9689"/>
                </a:moveTo>
                <a:cubicBezTo>
                  <a:pt x="3461" y="9689"/>
                  <a:pt x="3424" y="9742"/>
                  <a:pt x="3460" y="9779"/>
                </a:cubicBezTo>
                <a:cubicBezTo>
                  <a:pt x="3486" y="9804"/>
                  <a:pt x="3509" y="9831"/>
                  <a:pt x="3534" y="9856"/>
                </a:cubicBezTo>
                <a:cubicBezTo>
                  <a:pt x="3545" y="9867"/>
                  <a:pt x="3557" y="9872"/>
                  <a:pt x="3570" y="9872"/>
                </a:cubicBezTo>
                <a:cubicBezTo>
                  <a:pt x="3610" y="9872"/>
                  <a:pt x="3647" y="9818"/>
                  <a:pt x="3609" y="9780"/>
                </a:cubicBezTo>
                <a:cubicBezTo>
                  <a:pt x="3585" y="9756"/>
                  <a:pt x="3561" y="9730"/>
                  <a:pt x="3536" y="9705"/>
                </a:cubicBezTo>
                <a:cubicBezTo>
                  <a:pt x="3525" y="9694"/>
                  <a:pt x="3513" y="9689"/>
                  <a:pt x="3501" y="9689"/>
                </a:cubicBezTo>
                <a:close/>
                <a:moveTo>
                  <a:pt x="15842" y="9809"/>
                </a:moveTo>
                <a:cubicBezTo>
                  <a:pt x="15796" y="9809"/>
                  <a:pt x="15796" y="9879"/>
                  <a:pt x="15842" y="9879"/>
                </a:cubicBezTo>
                <a:lnTo>
                  <a:pt x="15858" y="9879"/>
                </a:lnTo>
                <a:cubicBezTo>
                  <a:pt x="15903" y="9879"/>
                  <a:pt x="15903" y="9809"/>
                  <a:pt x="15858" y="9809"/>
                </a:cubicBezTo>
                <a:close/>
                <a:moveTo>
                  <a:pt x="7253" y="9779"/>
                </a:moveTo>
                <a:cubicBezTo>
                  <a:pt x="7232" y="9779"/>
                  <a:pt x="7210" y="9796"/>
                  <a:pt x="7217" y="9822"/>
                </a:cubicBezTo>
                <a:cubicBezTo>
                  <a:pt x="7222" y="9842"/>
                  <a:pt x="7228" y="9862"/>
                  <a:pt x="7233" y="9883"/>
                </a:cubicBezTo>
                <a:cubicBezTo>
                  <a:pt x="7237" y="9901"/>
                  <a:pt x="7251" y="9908"/>
                  <a:pt x="7264" y="9908"/>
                </a:cubicBezTo>
                <a:cubicBezTo>
                  <a:pt x="7285" y="9908"/>
                  <a:pt x="7307" y="9891"/>
                  <a:pt x="7301" y="9864"/>
                </a:cubicBezTo>
                <a:cubicBezTo>
                  <a:pt x="7296" y="9845"/>
                  <a:pt x="7290" y="9825"/>
                  <a:pt x="7285" y="9804"/>
                </a:cubicBezTo>
                <a:cubicBezTo>
                  <a:pt x="7281" y="9786"/>
                  <a:pt x="7267" y="9779"/>
                  <a:pt x="7253" y="9779"/>
                </a:cubicBezTo>
                <a:close/>
                <a:moveTo>
                  <a:pt x="327" y="9867"/>
                </a:moveTo>
                <a:cubicBezTo>
                  <a:pt x="310" y="9867"/>
                  <a:pt x="300" y="9891"/>
                  <a:pt x="318" y="9900"/>
                </a:cubicBezTo>
                <a:cubicBezTo>
                  <a:pt x="328" y="9905"/>
                  <a:pt x="338" y="9910"/>
                  <a:pt x="347" y="9916"/>
                </a:cubicBezTo>
                <a:cubicBezTo>
                  <a:pt x="350" y="9917"/>
                  <a:pt x="353" y="9918"/>
                  <a:pt x="356" y="9918"/>
                </a:cubicBezTo>
                <a:cubicBezTo>
                  <a:pt x="373" y="9918"/>
                  <a:pt x="383" y="9893"/>
                  <a:pt x="366" y="9885"/>
                </a:cubicBezTo>
                <a:cubicBezTo>
                  <a:pt x="355" y="9880"/>
                  <a:pt x="346" y="9875"/>
                  <a:pt x="336" y="9869"/>
                </a:cubicBezTo>
                <a:cubicBezTo>
                  <a:pt x="332" y="9868"/>
                  <a:pt x="330" y="9867"/>
                  <a:pt x="327" y="9867"/>
                </a:cubicBezTo>
                <a:close/>
                <a:moveTo>
                  <a:pt x="7935" y="9916"/>
                </a:moveTo>
                <a:cubicBezTo>
                  <a:pt x="7912" y="9916"/>
                  <a:pt x="7912" y="9951"/>
                  <a:pt x="7935" y="9951"/>
                </a:cubicBezTo>
                <a:lnTo>
                  <a:pt x="7950" y="9951"/>
                </a:lnTo>
                <a:cubicBezTo>
                  <a:pt x="7975" y="9951"/>
                  <a:pt x="7975" y="9916"/>
                  <a:pt x="7950" y="9916"/>
                </a:cubicBezTo>
                <a:close/>
                <a:moveTo>
                  <a:pt x="7487" y="9926"/>
                </a:moveTo>
                <a:cubicBezTo>
                  <a:pt x="7475" y="9926"/>
                  <a:pt x="7463" y="9945"/>
                  <a:pt x="7474" y="9957"/>
                </a:cubicBezTo>
                <a:cubicBezTo>
                  <a:pt x="7482" y="9968"/>
                  <a:pt x="7495" y="9973"/>
                  <a:pt x="7508" y="9973"/>
                </a:cubicBezTo>
                <a:cubicBezTo>
                  <a:pt x="7520" y="9973"/>
                  <a:pt x="7533" y="9968"/>
                  <a:pt x="7542" y="9958"/>
                </a:cubicBezTo>
                <a:cubicBezTo>
                  <a:pt x="7554" y="9946"/>
                  <a:pt x="7542" y="9929"/>
                  <a:pt x="7528" y="9929"/>
                </a:cubicBezTo>
                <a:cubicBezTo>
                  <a:pt x="7524" y="9929"/>
                  <a:pt x="7520" y="9931"/>
                  <a:pt x="7517" y="9934"/>
                </a:cubicBezTo>
                <a:cubicBezTo>
                  <a:pt x="7514" y="9937"/>
                  <a:pt x="7511" y="9939"/>
                  <a:pt x="7509" y="9939"/>
                </a:cubicBezTo>
                <a:cubicBezTo>
                  <a:pt x="7505" y="9939"/>
                  <a:pt x="7502" y="9936"/>
                  <a:pt x="7499" y="9932"/>
                </a:cubicBezTo>
                <a:cubicBezTo>
                  <a:pt x="7496" y="9928"/>
                  <a:pt x="7491" y="9926"/>
                  <a:pt x="7487" y="9926"/>
                </a:cubicBezTo>
                <a:close/>
                <a:moveTo>
                  <a:pt x="24472" y="9792"/>
                </a:moveTo>
                <a:cubicBezTo>
                  <a:pt x="24464" y="9792"/>
                  <a:pt x="24455" y="9795"/>
                  <a:pt x="24448" y="9803"/>
                </a:cubicBezTo>
                <a:cubicBezTo>
                  <a:pt x="24407" y="9846"/>
                  <a:pt x="24365" y="9890"/>
                  <a:pt x="24324" y="9935"/>
                </a:cubicBezTo>
                <a:cubicBezTo>
                  <a:pt x="24300" y="9960"/>
                  <a:pt x="24324" y="9996"/>
                  <a:pt x="24351" y="9996"/>
                </a:cubicBezTo>
                <a:cubicBezTo>
                  <a:pt x="24359" y="9996"/>
                  <a:pt x="24367" y="9993"/>
                  <a:pt x="24375" y="9985"/>
                </a:cubicBezTo>
                <a:cubicBezTo>
                  <a:pt x="24415" y="9942"/>
                  <a:pt x="24456" y="9898"/>
                  <a:pt x="24497" y="9853"/>
                </a:cubicBezTo>
                <a:cubicBezTo>
                  <a:pt x="24521" y="9828"/>
                  <a:pt x="24498" y="9792"/>
                  <a:pt x="24472" y="9792"/>
                </a:cubicBezTo>
                <a:close/>
                <a:moveTo>
                  <a:pt x="10402" y="9918"/>
                </a:moveTo>
                <a:cubicBezTo>
                  <a:pt x="10369" y="9918"/>
                  <a:pt x="10347" y="9966"/>
                  <a:pt x="10384" y="9984"/>
                </a:cubicBezTo>
                <a:cubicBezTo>
                  <a:pt x="10395" y="9989"/>
                  <a:pt x="10403" y="9994"/>
                  <a:pt x="10413" y="9999"/>
                </a:cubicBezTo>
                <a:cubicBezTo>
                  <a:pt x="10419" y="10002"/>
                  <a:pt x="10425" y="10004"/>
                  <a:pt x="10430" y="10004"/>
                </a:cubicBezTo>
                <a:cubicBezTo>
                  <a:pt x="10462" y="10004"/>
                  <a:pt x="10484" y="9956"/>
                  <a:pt x="10449" y="9938"/>
                </a:cubicBezTo>
                <a:cubicBezTo>
                  <a:pt x="10439" y="9932"/>
                  <a:pt x="10429" y="9927"/>
                  <a:pt x="10419" y="9922"/>
                </a:cubicBezTo>
                <a:cubicBezTo>
                  <a:pt x="10413" y="9919"/>
                  <a:pt x="10407" y="9918"/>
                  <a:pt x="10402" y="9918"/>
                </a:cubicBezTo>
                <a:close/>
                <a:moveTo>
                  <a:pt x="5676" y="9890"/>
                </a:moveTo>
                <a:cubicBezTo>
                  <a:pt x="5635" y="9890"/>
                  <a:pt x="5598" y="9943"/>
                  <a:pt x="5635" y="9982"/>
                </a:cubicBezTo>
                <a:cubicBezTo>
                  <a:pt x="5642" y="9987"/>
                  <a:pt x="5647" y="9992"/>
                  <a:pt x="5651" y="9997"/>
                </a:cubicBezTo>
                <a:cubicBezTo>
                  <a:pt x="5662" y="10008"/>
                  <a:pt x="5674" y="10013"/>
                  <a:pt x="5687" y="10013"/>
                </a:cubicBezTo>
                <a:cubicBezTo>
                  <a:pt x="5728" y="10013"/>
                  <a:pt x="5765" y="9960"/>
                  <a:pt x="5727" y="9922"/>
                </a:cubicBezTo>
                <a:lnTo>
                  <a:pt x="5712" y="9906"/>
                </a:lnTo>
                <a:cubicBezTo>
                  <a:pt x="5701" y="9895"/>
                  <a:pt x="5688" y="9890"/>
                  <a:pt x="5676" y="9890"/>
                </a:cubicBezTo>
                <a:close/>
                <a:moveTo>
                  <a:pt x="18516" y="9888"/>
                </a:moveTo>
                <a:cubicBezTo>
                  <a:pt x="18497" y="9888"/>
                  <a:pt x="18478" y="9898"/>
                  <a:pt x="18468" y="9916"/>
                </a:cubicBezTo>
                <a:cubicBezTo>
                  <a:pt x="18453" y="9942"/>
                  <a:pt x="18463" y="9973"/>
                  <a:pt x="18488" y="9989"/>
                </a:cubicBezTo>
                <a:cubicBezTo>
                  <a:pt x="18513" y="10005"/>
                  <a:pt x="18536" y="10020"/>
                  <a:pt x="18562" y="10036"/>
                </a:cubicBezTo>
                <a:cubicBezTo>
                  <a:pt x="18569" y="10041"/>
                  <a:pt x="18578" y="10043"/>
                  <a:pt x="18587" y="10043"/>
                </a:cubicBezTo>
                <a:cubicBezTo>
                  <a:pt x="18606" y="10043"/>
                  <a:pt x="18626" y="10033"/>
                  <a:pt x="18635" y="10016"/>
                </a:cubicBezTo>
                <a:cubicBezTo>
                  <a:pt x="18651" y="9990"/>
                  <a:pt x="18640" y="9958"/>
                  <a:pt x="18615" y="9943"/>
                </a:cubicBezTo>
                <a:cubicBezTo>
                  <a:pt x="18590" y="9927"/>
                  <a:pt x="18567" y="9911"/>
                  <a:pt x="18542" y="9896"/>
                </a:cubicBezTo>
                <a:cubicBezTo>
                  <a:pt x="18534" y="9891"/>
                  <a:pt x="18525" y="9888"/>
                  <a:pt x="18516" y="9888"/>
                </a:cubicBezTo>
                <a:close/>
                <a:moveTo>
                  <a:pt x="5306" y="9948"/>
                </a:moveTo>
                <a:cubicBezTo>
                  <a:pt x="5238" y="9948"/>
                  <a:pt x="5237" y="10056"/>
                  <a:pt x="5306" y="10056"/>
                </a:cubicBezTo>
                <a:lnTo>
                  <a:pt x="5322" y="10056"/>
                </a:lnTo>
                <a:cubicBezTo>
                  <a:pt x="5390" y="10056"/>
                  <a:pt x="5390" y="9948"/>
                  <a:pt x="5322" y="9948"/>
                </a:cubicBezTo>
                <a:close/>
                <a:moveTo>
                  <a:pt x="11195" y="9906"/>
                </a:moveTo>
                <a:cubicBezTo>
                  <a:pt x="11190" y="9906"/>
                  <a:pt x="11185" y="9907"/>
                  <a:pt x="11180" y="9908"/>
                </a:cubicBezTo>
                <a:cubicBezTo>
                  <a:pt x="11154" y="9916"/>
                  <a:pt x="11133" y="9946"/>
                  <a:pt x="11144" y="9973"/>
                </a:cubicBezTo>
                <a:cubicBezTo>
                  <a:pt x="11149" y="9989"/>
                  <a:pt x="11154" y="10004"/>
                  <a:pt x="11158" y="10018"/>
                </a:cubicBezTo>
                <a:cubicBezTo>
                  <a:pt x="11166" y="10041"/>
                  <a:pt x="11187" y="10057"/>
                  <a:pt x="11211" y="10057"/>
                </a:cubicBezTo>
                <a:cubicBezTo>
                  <a:pt x="11215" y="10057"/>
                  <a:pt x="11220" y="10056"/>
                  <a:pt x="11224" y="10055"/>
                </a:cubicBezTo>
                <a:cubicBezTo>
                  <a:pt x="11250" y="10046"/>
                  <a:pt x="11271" y="10016"/>
                  <a:pt x="11261" y="9989"/>
                </a:cubicBezTo>
                <a:cubicBezTo>
                  <a:pt x="11256" y="9974"/>
                  <a:pt x="11250" y="9958"/>
                  <a:pt x="11245" y="9945"/>
                </a:cubicBezTo>
                <a:cubicBezTo>
                  <a:pt x="11237" y="9922"/>
                  <a:pt x="11217" y="9906"/>
                  <a:pt x="11195" y="9906"/>
                </a:cubicBezTo>
                <a:close/>
                <a:moveTo>
                  <a:pt x="22334" y="9916"/>
                </a:moveTo>
                <a:cubicBezTo>
                  <a:pt x="22313" y="9916"/>
                  <a:pt x="22291" y="9933"/>
                  <a:pt x="22298" y="9960"/>
                </a:cubicBezTo>
                <a:cubicBezTo>
                  <a:pt x="22309" y="10001"/>
                  <a:pt x="22337" y="10037"/>
                  <a:pt x="22376" y="10056"/>
                </a:cubicBezTo>
                <a:cubicBezTo>
                  <a:pt x="22382" y="10059"/>
                  <a:pt x="22388" y="10061"/>
                  <a:pt x="22393" y="10061"/>
                </a:cubicBezTo>
                <a:cubicBezTo>
                  <a:pt x="22424" y="10061"/>
                  <a:pt x="22444" y="10013"/>
                  <a:pt x="22410" y="9995"/>
                </a:cubicBezTo>
                <a:cubicBezTo>
                  <a:pt x="22387" y="9984"/>
                  <a:pt x="22372" y="9967"/>
                  <a:pt x="22366" y="9942"/>
                </a:cubicBezTo>
                <a:cubicBezTo>
                  <a:pt x="22362" y="9924"/>
                  <a:pt x="22348" y="9916"/>
                  <a:pt x="22334" y="9916"/>
                </a:cubicBezTo>
                <a:close/>
                <a:moveTo>
                  <a:pt x="19372" y="9924"/>
                </a:moveTo>
                <a:cubicBezTo>
                  <a:pt x="19369" y="9924"/>
                  <a:pt x="19366" y="9924"/>
                  <a:pt x="19363" y="9925"/>
                </a:cubicBezTo>
                <a:cubicBezTo>
                  <a:pt x="19345" y="9930"/>
                  <a:pt x="19332" y="9951"/>
                  <a:pt x="19338" y="9968"/>
                </a:cubicBezTo>
                <a:cubicBezTo>
                  <a:pt x="19348" y="9993"/>
                  <a:pt x="19358" y="10018"/>
                  <a:pt x="19368" y="10042"/>
                </a:cubicBezTo>
                <a:cubicBezTo>
                  <a:pt x="19374" y="10058"/>
                  <a:pt x="19386" y="10069"/>
                  <a:pt x="19402" y="10069"/>
                </a:cubicBezTo>
                <a:cubicBezTo>
                  <a:pt x="19405" y="10069"/>
                  <a:pt x="19408" y="10068"/>
                  <a:pt x="19411" y="10067"/>
                </a:cubicBezTo>
                <a:cubicBezTo>
                  <a:pt x="19428" y="10063"/>
                  <a:pt x="19444" y="10041"/>
                  <a:pt x="19436" y="10024"/>
                </a:cubicBezTo>
                <a:cubicBezTo>
                  <a:pt x="19426" y="9999"/>
                  <a:pt x="19416" y="9974"/>
                  <a:pt x="19406" y="9950"/>
                </a:cubicBezTo>
                <a:cubicBezTo>
                  <a:pt x="19400" y="9934"/>
                  <a:pt x="19388" y="9924"/>
                  <a:pt x="19372" y="9924"/>
                </a:cubicBezTo>
                <a:close/>
                <a:moveTo>
                  <a:pt x="13839" y="9975"/>
                </a:moveTo>
                <a:cubicBezTo>
                  <a:pt x="13828" y="9975"/>
                  <a:pt x="13817" y="9980"/>
                  <a:pt x="13811" y="9993"/>
                </a:cubicBezTo>
                <a:cubicBezTo>
                  <a:pt x="13805" y="10004"/>
                  <a:pt x="13800" y="10013"/>
                  <a:pt x="13795" y="10023"/>
                </a:cubicBezTo>
                <a:cubicBezTo>
                  <a:pt x="13781" y="10050"/>
                  <a:pt x="13805" y="10076"/>
                  <a:pt x="13829" y="10076"/>
                </a:cubicBezTo>
                <a:cubicBezTo>
                  <a:pt x="13839" y="10076"/>
                  <a:pt x="13850" y="10071"/>
                  <a:pt x="13857" y="10058"/>
                </a:cubicBezTo>
                <a:cubicBezTo>
                  <a:pt x="13862" y="10048"/>
                  <a:pt x="13867" y="10039"/>
                  <a:pt x="13873" y="10029"/>
                </a:cubicBezTo>
                <a:cubicBezTo>
                  <a:pt x="13887" y="10001"/>
                  <a:pt x="13862" y="9975"/>
                  <a:pt x="13839" y="9975"/>
                </a:cubicBezTo>
                <a:close/>
                <a:moveTo>
                  <a:pt x="17991" y="10026"/>
                </a:moveTo>
                <a:cubicBezTo>
                  <a:pt x="17977" y="10026"/>
                  <a:pt x="17965" y="10044"/>
                  <a:pt x="17977" y="10056"/>
                </a:cubicBezTo>
                <a:lnTo>
                  <a:pt x="17993" y="10072"/>
                </a:lnTo>
                <a:cubicBezTo>
                  <a:pt x="17996" y="10076"/>
                  <a:pt x="18001" y="10077"/>
                  <a:pt x="18005" y="10077"/>
                </a:cubicBezTo>
                <a:cubicBezTo>
                  <a:pt x="18018" y="10077"/>
                  <a:pt x="18030" y="10059"/>
                  <a:pt x="18018" y="10046"/>
                </a:cubicBezTo>
                <a:lnTo>
                  <a:pt x="18002" y="10031"/>
                </a:lnTo>
                <a:cubicBezTo>
                  <a:pt x="17999" y="10027"/>
                  <a:pt x="17995" y="10026"/>
                  <a:pt x="17991" y="10026"/>
                </a:cubicBezTo>
                <a:close/>
                <a:moveTo>
                  <a:pt x="3059" y="10008"/>
                </a:moveTo>
                <a:cubicBezTo>
                  <a:pt x="3014" y="10008"/>
                  <a:pt x="3014" y="10078"/>
                  <a:pt x="3059" y="10078"/>
                </a:cubicBezTo>
                <a:lnTo>
                  <a:pt x="3075" y="10078"/>
                </a:lnTo>
                <a:cubicBezTo>
                  <a:pt x="3121" y="10078"/>
                  <a:pt x="3121" y="10008"/>
                  <a:pt x="3075" y="10008"/>
                </a:cubicBezTo>
                <a:close/>
                <a:moveTo>
                  <a:pt x="16338" y="10019"/>
                </a:moveTo>
                <a:cubicBezTo>
                  <a:pt x="16292" y="10019"/>
                  <a:pt x="16292" y="10089"/>
                  <a:pt x="16338" y="10089"/>
                </a:cubicBezTo>
                <a:lnTo>
                  <a:pt x="16368" y="10089"/>
                </a:lnTo>
                <a:cubicBezTo>
                  <a:pt x="16414" y="10089"/>
                  <a:pt x="16414" y="10019"/>
                  <a:pt x="16368" y="10019"/>
                </a:cubicBezTo>
                <a:close/>
                <a:moveTo>
                  <a:pt x="6832" y="10033"/>
                </a:moveTo>
                <a:cubicBezTo>
                  <a:pt x="6814" y="10033"/>
                  <a:pt x="6796" y="10044"/>
                  <a:pt x="6796" y="10067"/>
                </a:cubicBezTo>
                <a:lnTo>
                  <a:pt x="6796" y="10083"/>
                </a:lnTo>
                <a:cubicBezTo>
                  <a:pt x="6796" y="10106"/>
                  <a:pt x="6814" y="10118"/>
                  <a:pt x="6831" y="10118"/>
                </a:cubicBezTo>
                <a:cubicBezTo>
                  <a:pt x="6849" y="10118"/>
                  <a:pt x="6866" y="10106"/>
                  <a:pt x="6866" y="10083"/>
                </a:cubicBezTo>
                <a:lnTo>
                  <a:pt x="6866" y="10067"/>
                </a:lnTo>
                <a:cubicBezTo>
                  <a:pt x="6867" y="10044"/>
                  <a:pt x="6849" y="10033"/>
                  <a:pt x="6832" y="10033"/>
                </a:cubicBezTo>
                <a:close/>
                <a:moveTo>
                  <a:pt x="9604" y="10086"/>
                </a:moveTo>
                <a:cubicBezTo>
                  <a:pt x="9579" y="10086"/>
                  <a:pt x="9579" y="10121"/>
                  <a:pt x="9604" y="10121"/>
                </a:cubicBezTo>
                <a:cubicBezTo>
                  <a:pt x="9626" y="10121"/>
                  <a:pt x="9626" y="10086"/>
                  <a:pt x="9604" y="10086"/>
                </a:cubicBezTo>
                <a:close/>
                <a:moveTo>
                  <a:pt x="23471" y="10024"/>
                </a:moveTo>
                <a:cubicBezTo>
                  <a:pt x="23448" y="10024"/>
                  <a:pt x="23423" y="10049"/>
                  <a:pt x="23437" y="10078"/>
                </a:cubicBezTo>
                <a:cubicBezTo>
                  <a:pt x="23442" y="10088"/>
                  <a:pt x="23448" y="10098"/>
                  <a:pt x="23453" y="10108"/>
                </a:cubicBezTo>
                <a:cubicBezTo>
                  <a:pt x="23459" y="10121"/>
                  <a:pt x="23470" y="10126"/>
                  <a:pt x="23480" y="10126"/>
                </a:cubicBezTo>
                <a:cubicBezTo>
                  <a:pt x="23503" y="10126"/>
                  <a:pt x="23527" y="10101"/>
                  <a:pt x="23514" y="10073"/>
                </a:cubicBezTo>
                <a:cubicBezTo>
                  <a:pt x="23508" y="10062"/>
                  <a:pt x="23503" y="10053"/>
                  <a:pt x="23498" y="10042"/>
                </a:cubicBezTo>
                <a:cubicBezTo>
                  <a:pt x="23492" y="10029"/>
                  <a:pt x="23482" y="10024"/>
                  <a:pt x="23471" y="10024"/>
                </a:cubicBezTo>
                <a:close/>
                <a:moveTo>
                  <a:pt x="24439" y="10017"/>
                </a:moveTo>
                <a:cubicBezTo>
                  <a:pt x="24425" y="10017"/>
                  <a:pt x="24411" y="10024"/>
                  <a:pt x="24406" y="10041"/>
                </a:cubicBezTo>
                <a:cubicBezTo>
                  <a:pt x="24401" y="10057"/>
                  <a:pt x="24396" y="10072"/>
                  <a:pt x="24390" y="10086"/>
                </a:cubicBezTo>
                <a:cubicBezTo>
                  <a:pt x="24382" y="10112"/>
                  <a:pt x="24403" y="10130"/>
                  <a:pt x="24425" y="10130"/>
                </a:cubicBezTo>
                <a:cubicBezTo>
                  <a:pt x="24439" y="10130"/>
                  <a:pt x="24453" y="10122"/>
                  <a:pt x="24459" y="10105"/>
                </a:cubicBezTo>
                <a:cubicBezTo>
                  <a:pt x="24464" y="10089"/>
                  <a:pt x="24469" y="10075"/>
                  <a:pt x="24474" y="10061"/>
                </a:cubicBezTo>
                <a:cubicBezTo>
                  <a:pt x="24483" y="10035"/>
                  <a:pt x="24460" y="10017"/>
                  <a:pt x="24439" y="10017"/>
                </a:cubicBezTo>
                <a:close/>
                <a:moveTo>
                  <a:pt x="7899" y="10050"/>
                </a:moveTo>
                <a:cubicBezTo>
                  <a:pt x="7873" y="10050"/>
                  <a:pt x="7848" y="10085"/>
                  <a:pt x="7872" y="10110"/>
                </a:cubicBezTo>
                <a:lnTo>
                  <a:pt x="7888" y="10126"/>
                </a:lnTo>
                <a:cubicBezTo>
                  <a:pt x="7895" y="10134"/>
                  <a:pt x="7904" y="10137"/>
                  <a:pt x="7912" y="10137"/>
                </a:cubicBezTo>
                <a:cubicBezTo>
                  <a:pt x="7939" y="10137"/>
                  <a:pt x="7963" y="10101"/>
                  <a:pt x="7938" y="10077"/>
                </a:cubicBezTo>
                <a:lnTo>
                  <a:pt x="7922" y="10061"/>
                </a:lnTo>
                <a:cubicBezTo>
                  <a:pt x="7915" y="10054"/>
                  <a:pt x="7907" y="10050"/>
                  <a:pt x="7899" y="10050"/>
                </a:cubicBezTo>
                <a:close/>
                <a:moveTo>
                  <a:pt x="86" y="10060"/>
                </a:moveTo>
                <a:cubicBezTo>
                  <a:pt x="58" y="10060"/>
                  <a:pt x="33" y="10095"/>
                  <a:pt x="60" y="10120"/>
                </a:cubicBezTo>
                <a:cubicBezTo>
                  <a:pt x="70" y="10130"/>
                  <a:pt x="81" y="10140"/>
                  <a:pt x="91" y="10149"/>
                </a:cubicBezTo>
                <a:cubicBezTo>
                  <a:pt x="98" y="10156"/>
                  <a:pt x="106" y="10159"/>
                  <a:pt x="114" y="10159"/>
                </a:cubicBezTo>
                <a:cubicBezTo>
                  <a:pt x="142" y="10159"/>
                  <a:pt x="168" y="10123"/>
                  <a:pt x="141" y="10099"/>
                </a:cubicBezTo>
                <a:cubicBezTo>
                  <a:pt x="130" y="10088"/>
                  <a:pt x="120" y="10079"/>
                  <a:pt x="109" y="10071"/>
                </a:cubicBezTo>
                <a:cubicBezTo>
                  <a:pt x="102" y="10063"/>
                  <a:pt x="94" y="10060"/>
                  <a:pt x="86" y="10060"/>
                </a:cubicBezTo>
                <a:close/>
                <a:moveTo>
                  <a:pt x="21550" y="10095"/>
                </a:moveTo>
                <a:cubicBezTo>
                  <a:pt x="21533" y="10095"/>
                  <a:pt x="21515" y="10106"/>
                  <a:pt x="21515" y="10129"/>
                </a:cubicBezTo>
                <a:lnTo>
                  <a:pt x="21515" y="10145"/>
                </a:lnTo>
                <a:cubicBezTo>
                  <a:pt x="21515" y="10168"/>
                  <a:pt x="21532" y="10180"/>
                  <a:pt x="21550" y="10180"/>
                </a:cubicBezTo>
                <a:cubicBezTo>
                  <a:pt x="21567" y="10180"/>
                  <a:pt x="21585" y="10168"/>
                  <a:pt x="21585" y="10145"/>
                </a:cubicBezTo>
                <a:lnTo>
                  <a:pt x="21585" y="10129"/>
                </a:lnTo>
                <a:cubicBezTo>
                  <a:pt x="21585" y="10106"/>
                  <a:pt x="21568" y="10095"/>
                  <a:pt x="21550" y="10095"/>
                </a:cubicBezTo>
                <a:close/>
                <a:moveTo>
                  <a:pt x="16863" y="10082"/>
                </a:moveTo>
                <a:cubicBezTo>
                  <a:pt x="16845" y="10082"/>
                  <a:pt x="16828" y="10093"/>
                  <a:pt x="16828" y="10116"/>
                </a:cubicBezTo>
                <a:lnTo>
                  <a:pt x="16828" y="10146"/>
                </a:lnTo>
                <a:cubicBezTo>
                  <a:pt x="16828" y="10169"/>
                  <a:pt x="16845" y="10181"/>
                  <a:pt x="16863" y="10181"/>
                </a:cubicBezTo>
                <a:cubicBezTo>
                  <a:pt x="16880" y="10181"/>
                  <a:pt x="16898" y="10169"/>
                  <a:pt x="16898" y="10146"/>
                </a:cubicBezTo>
                <a:lnTo>
                  <a:pt x="16898" y="10116"/>
                </a:lnTo>
                <a:cubicBezTo>
                  <a:pt x="16898" y="10093"/>
                  <a:pt x="16880" y="10082"/>
                  <a:pt x="16863" y="10082"/>
                </a:cubicBezTo>
                <a:close/>
                <a:moveTo>
                  <a:pt x="24845" y="10109"/>
                </a:moveTo>
                <a:cubicBezTo>
                  <a:pt x="24840" y="10109"/>
                  <a:pt x="24834" y="10111"/>
                  <a:pt x="24828" y="10114"/>
                </a:cubicBezTo>
                <a:cubicBezTo>
                  <a:pt x="24820" y="10119"/>
                  <a:pt x="24809" y="10124"/>
                  <a:pt x="24799" y="10129"/>
                </a:cubicBezTo>
                <a:cubicBezTo>
                  <a:pt x="24764" y="10147"/>
                  <a:pt x="24785" y="10195"/>
                  <a:pt x="24817" y="10195"/>
                </a:cubicBezTo>
                <a:cubicBezTo>
                  <a:pt x="24822" y="10195"/>
                  <a:pt x="24828" y="10194"/>
                  <a:pt x="24834" y="10191"/>
                </a:cubicBezTo>
                <a:cubicBezTo>
                  <a:pt x="24844" y="10186"/>
                  <a:pt x="24853" y="10181"/>
                  <a:pt x="24864" y="10175"/>
                </a:cubicBezTo>
                <a:cubicBezTo>
                  <a:pt x="24899" y="10156"/>
                  <a:pt x="24878" y="10109"/>
                  <a:pt x="24845" y="10109"/>
                </a:cubicBezTo>
                <a:close/>
                <a:moveTo>
                  <a:pt x="14998" y="10073"/>
                </a:moveTo>
                <a:cubicBezTo>
                  <a:pt x="14986" y="10073"/>
                  <a:pt x="14974" y="10077"/>
                  <a:pt x="14963" y="10088"/>
                </a:cubicBezTo>
                <a:lnTo>
                  <a:pt x="14947" y="10104"/>
                </a:lnTo>
                <a:cubicBezTo>
                  <a:pt x="14910" y="10141"/>
                  <a:pt x="14946" y="10196"/>
                  <a:pt x="14987" y="10196"/>
                </a:cubicBezTo>
                <a:cubicBezTo>
                  <a:pt x="14999" y="10196"/>
                  <a:pt x="15011" y="10191"/>
                  <a:pt x="15022" y="10181"/>
                </a:cubicBezTo>
                <a:lnTo>
                  <a:pt x="15037" y="10165"/>
                </a:lnTo>
                <a:cubicBezTo>
                  <a:pt x="15075" y="10127"/>
                  <a:pt x="15039" y="10073"/>
                  <a:pt x="14998" y="10073"/>
                </a:cubicBezTo>
                <a:close/>
                <a:moveTo>
                  <a:pt x="14519" y="10102"/>
                </a:moveTo>
                <a:cubicBezTo>
                  <a:pt x="14451" y="10102"/>
                  <a:pt x="14450" y="10209"/>
                  <a:pt x="14519" y="10209"/>
                </a:cubicBezTo>
                <a:cubicBezTo>
                  <a:pt x="14588" y="10209"/>
                  <a:pt x="14588" y="10102"/>
                  <a:pt x="14519" y="10102"/>
                </a:cubicBezTo>
                <a:close/>
                <a:moveTo>
                  <a:pt x="6148" y="10104"/>
                </a:moveTo>
                <a:cubicBezTo>
                  <a:pt x="6130" y="10104"/>
                  <a:pt x="6112" y="10116"/>
                  <a:pt x="6112" y="10139"/>
                </a:cubicBezTo>
                <a:lnTo>
                  <a:pt x="6112" y="10183"/>
                </a:lnTo>
                <a:cubicBezTo>
                  <a:pt x="6112" y="10206"/>
                  <a:pt x="6130" y="10217"/>
                  <a:pt x="6148" y="10217"/>
                </a:cubicBezTo>
                <a:cubicBezTo>
                  <a:pt x="6165" y="10217"/>
                  <a:pt x="6183" y="10206"/>
                  <a:pt x="6183" y="10183"/>
                </a:cubicBezTo>
                <a:lnTo>
                  <a:pt x="6183" y="10139"/>
                </a:lnTo>
                <a:cubicBezTo>
                  <a:pt x="6184" y="10116"/>
                  <a:pt x="6166" y="10104"/>
                  <a:pt x="6148" y="10104"/>
                </a:cubicBezTo>
                <a:close/>
                <a:moveTo>
                  <a:pt x="866" y="10120"/>
                </a:moveTo>
                <a:cubicBezTo>
                  <a:pt x="860" y="10120"/>
                  <a:pt x="855" y="10122"/>
                  <a:pt x="849" y="10125"/>
                </a:cubicBezTo>
                <a:cubicBezTo>
                  <a:pt x="833" y="10134"/>
                  <a:pt x="825" y="10158"/>
                  <a:pt x="836" y="10173"/>
                </a:cubicBezTo>
                <a:cubicBezTo>
                  <a:pt x="852" y="10193"/>
                  <a:pt x="867" y="10214"/>
                  <a:pt x="880" y="10234"/>
                </a:cubicBezTo>
                <a:cubicBezTo>
                  <a:pt x="889" y="10245"/>
                  <a:pt x="900" y="10251"/>
                  <a:pt x="912" y="10251"/>
                </a:cubicBezTo>
                <a:cubicBezTo>
                  <a:pt x="917" y="10251"/>
                  <a:pt x="923" y="10250"/>
                  <a:pt x="929" y="10247"/>
                </a:cubicBezTo>
                <a:cubicBezTo>
                  <a:pt x="945" y="10238"/>
                  <a:pt x="954" y="10214"/>
                  <a:pt x="942" y="10198"/>
                </a:cubicBezTo>
                <a:cubicBezTo>
                  <a:pt x="926" y="10178"/>
                  <a:pt x="912" y="10160"/>
                  <a:pt x="898" y="10139"/>
                </a:cubicBezTo>
                <a:cubicBezTo>
                  <a:pt x="889" y="10128"/>
                  <a:pt x="878" y="10120"/>
                  <a:pt x="866" y="10120"/>
                </a:cubicBezTo>
                <a:close/>
                <a:moveTo>
                  <a:pt x="17254" y="10205"/>
                </a:moveTo>
                <a:cubicBezTo>
                  <a:pt x="17245" y="10205"/>
                  <a:pt x="17236" y="10211"/>
                  <a:pt x="17236" y="10222"/>
                </a:cubicBezTo>
                <a:lnTo>
                  <a:pt x="17236" y="10238"/>
                </a:lnTo>
                <a:cubicBezTo>
                  <a:pt x="17236" y="10250"/>
                  <a:pt x="17245" y="10255"/>
                  <a:pt x="17254" y="10255"/>
                </a:cubicBezTo>
                <a:cubicBezTo>
                  <a:pt x="17263" y="10255"/>
                  <a:pt x="17272" y="10250"/>
                  <a:pt x="17272" y="10238"/>
                </a:cubicBezTo>
                <a:lnTo>
                  <a:pt x="17272" y="10222"/>
                </a:lnTo>
                <a:cubicBezTo>
                  <a:pt x="17272" y="10211"/>
                  <a:pt x="17263" y="10205"/>
                  <a:pt x="17254" y="10205"/>
                </a:cubicBezTo>
                <a:close/>
                <a:moveTo>
                  <a:pt x="10757" y="10119"/>
                </a:moveTo>
                <a:cubicBezTo>
                  <a:pt x="10747" y="10119"/>
                  <a:pt x="10738" y="10122"/>
                  <a:pt x="10732" y="10129"/>
                </a:cubicBezTo>
                <a:cubicBezTo>
                  <a:pt x="10717" y="10144"/>
                  <a:pt x="10718" y="10165"/>
                  <a:pt x="10732" y="10178"/>
                </a:cubicBezTo>
                <a:cubicBezTo>
                  <a:pt x="10753" y="10204"/>
                  <a:pt x="10773" y="10229"/>
                  <a:pt x="10794" y="10254"/>
                </a:cubicBezTo>
                <a:cubicBezTo>
                  <a:pt x="10799" y="10261"/>
                  <a:pt x="10808" y="10264"/>
                  <a:pt x="10817" y="10264"/>
                </a:cubicBezTo>
                <a:cubicBezTo>
                  <a:pt x="10827" y="10264"/>
                  <a:pt x="10836" y="10260"/>
                  <a:pt x="10843" y="10254"/>
                </a:cubicBezTo>
                <a:cubicBezTo>
                  <a:pt x="10858" y="10239"/>
                  <a:pt x="10857" y="10218"/>
                  <a:pt x="10843" y="10204"/>
                </a:cubicBezTo>
                <a:cubicBezTo>
                  <a:pt x="10822" y="10178"/>
                  <a:pt x="10803" y="10153"/>
                  <a:pt x="10782" y="10129"/>
                </a:cubicBezTo>
                <a:cubicBezTo>
                  <a:pt x="10776" y="10122"/>
                  <a:pt x="10767" y="10119"/>
                  <a:pt x="10757" y="10119"/>
                </a:cubicBezTo>
                <a:close/>
                <a:moveTo>
                  <a:pt x="2212" y="10121"/>
                </a:moveTo>
                <a:cubicBezTo>
                  <a:pt x="2196" y="10121"/>
                  <a:pt x="2180" y="10129"/>
                  <a:pt x="2169" y="10146"/>
                </a:cubicBezTo>
                <a:cubicBezTo>
                  <a:pt x="2160" y="10162"/>
                  <a:pt x="2151" y="10177"/>
                  <a:pt x="2142" y="10192"/>
                </a:cubicBezTo>
                <a:cubicBezTo>
                  <a:pt x="2117" y="10233"/>
                  <a:pt x="2154" y="10272"/>
                  <a:pt x="2191" y="10272"/>
                </a:cubicBezTo>
                <a:cubicBezTo>
                  <a:pt x="2207" y="10272"/>
                  <a:pt x="2223" y="10265"/>
                  <a:pt x="2234" y="10247"/>
                </a:cubicBezTo>
                <a:cubicBezTo>
                  <a:pt x="2242" y="10231"/>
                  <a:pt x="2252" y="10215"/>
                  <a:pt x="2261" y="10202"/>
                </a:cubicBezTo>
                <a:cubicBezTo>
                  <a:pt x="2286" y="10160"/>
                  <a:pt x="2249" y="10121"/>
                  <a:pt x="2212" y="10121"/>
                </a:cubicBezTo>
                <a:close/>
                <a:moveTo>
                  <a:pt x="23056" y="10190"/>
                </a:moveTo>
                <a:cubicBezTo>
                  <a:pt x="23052" y="10190"/>
                  <a:pt x="23048" y="10191"/>
                  <a:pt x="23044" y="10192"/>
                </a:cubicBezTo>
                <a:cubicBezTo>
                  <a:pt x="23029" y="10197"/>
                  <a:pt x="23014" y="10203"/>
                  <a:pt x="22999" y="10208"/>
                </a:cubicBezTo>
                <a:cubicBezTo>
                  <a:pt x="22960" y="10221"/>
                  <a:pt x="22971" y="10278"/>
                  <a:pt x="23006" y="10278"/>
                </a:cubicBezTo>
                <a:cubicBezTo>
                  <a:pt x="23010" y="10278"/>
                  <a:pt x="23014" y="10277"/>
                  <a:pt x="23018" y="10276"/>
                </a:cubicBezTo>
                <a:cubicBezTo>
                  <a:pt x="23034" y="10271"/>
                  <a:pt x="23047" y="10265"/>
                  <a:pt x="23062" y="10260"/>
                </a:cubicBezTo>
                <a:cubicBezTo>
                  <a:pt x="23103" y="10248"/>
                  <a:pt x="23091" y="10190"/>
                  <a:pt x="23056" y="10190"/>
                </a:cubicBezTo>
                <a:close/>
                <a:moveTo>
                  <a:pt x="8866" y="10249"/>
                </a:moveTo>
                <a:cubicBezTo>
                  <a:pt x="8842" y="10249"/>
                  <a:pt x="8842" y="10283"/>
                  <a:pt x="8866" y="10283"/>
                </a:cubicBezTo>
                <a:lnTo>
                  <a:pt x="8882" y="10283"/>
                </a:lnTo>
                <a:cubicBezTo>
                  <a:pt x="8904" y="10283"/>
                  <a:pt x="8904" y="10249"/>
                  <a:pt x="8882" y="10249"/>
                </a:cubicBezTo>
                <a:close/>
                <a:moveTo>
                  <a:pt x="3796" y="10193"/>
                </a:moveTo>
                <a:cubicBezTo>
                  <a:pt x="3787" y="10193"/>
                  <a:pt x="3779" y="10199"/>
                  <a:pt x="3779" y="10210"/>
                </a:cubicBezTo>
                <a:lnTo>
                  <a:pt x="3779" y="10285"/>
                </a:lnTo>
                <a:cubicBezTo>
                  <a:pt x="3779" y="10297"/>
                  <a:pt x="3788" y="10303"/>
                  <a:pt x="3796" y="10303"/>
                </a:cubicBezTo>
                <a:cubicBezTo>
                  <a:pt x="3805" y="10303"/>
                  <a:pt x="3814" y="10297"/>
                  <a:pt x="3814" y="10285"/>
                </a:cubicBezTo>
                <a:lnTo>
                  <a:pt x="3814" y="10210"/>
                </a:lnTo>
                <a:cubicBezTo>
                  <a:pt x="3814" y="10199"/>
                  <a:pt x="3805" y="10193"/>
                  <a:pt x="3796" y="10193"/>
                </a:cubicBezTo>
                <a:close/>
                <a:moveTo>
                  <a:pt x="12307" y="10211"/>
                </a:moveTo>
                <a:cubicBezTo>
                  <a:pt x="12289" y="10211"/>
                  <a:pt x="12272" y="10222"/>
                  <a:pt x="12272" y="10246"/>
                </a:cubicBezTo>
                <a:lnTo>
                  <a:pt x="12272" y="10276"/>
                </a:lnTo>
                <a:cubicBezTo>
                  <a:pt x="12272" y="10299"/>
                  <a:pt x="12289" y="10310"/>
                  <a:pt x="12307" y="10310"/>
                </a:cubicBezTo>
                <a:cubicBezTo>
                  <a:pt x="12324" y="10310"/>
                  <a:pt x="12342" y="10299"/>
                  <a:pt x="12342" y="10276"/>
                </a:cubicBezTo>
                <a:lnTo>
                  <a:pt x="12342" y="10246"/>
                </a:lnTo>
                <a:cubicBezTo>
                  <a:pt x="12342" y="10222"/>
                  <a:pt x="12324" y="10211"/>
                  <a:pt x="12307" y="10211"/>
                </a:cubicBezTo>
                <a:close/>
                <a:moveTo>
                  <a:pt x="23774" y="10237"/>
                </a:moveTo>
                <a:cubicBezTo>
                  <a:pt x="23769" y="10237"/>
                  <a:pt x="23764" y="10237"/>
                  <a:pt x="23759" y="10238"/>
                </a:cubicBezTo>
                <a:cubicBezTo>
                  <a:pt x="23718" y="10247"/>
                  <a:pt x="23730" y="10306"/>
                  <a:pt x="23768" y="10307"/>
                </a:cubicBezTo>
                <a:cubicBezTo>
                  <a:pt x="23773" y="10317"/>
                  <a:pt x="23785" y="10322"/>
                  <a:pt x="23798" y="10322"/>
                </a:cubicBezTo>
                <a:cubicBezTo>
                  <a:pt x="23804" y="10322"/>
                  <a:pt x="23810" y="10320"/>
                  <a:pt x="23815" y="10318"/>
                </a:cubicBezTo>
                <a:cubicBezTo>
                  <a:pt x="23833" y="10307"/>
                  <a:pt x="23836" y="10286"/>
                  <a:pt x="23828" y="10270"/>
                </a:cubicBezTo>
                <a:cubicBezTo>
                  <a:pt x="23818" y="10247"/>
                  <a:pt x="23797" y="10237"/>
                  <a:pt x="23774" y="10237"/>
                </a:cubicBezTo>
                <a:close/>
                <a:moveTo>
                  <a:pt x="24093" y="10235"/>
                </a:moveTo>
                <a:cubicBezTo>
                  <a:pt x="24083" y="10235"/>
                  <a:pt x="24073" y="10240"/>
                  <a:pt x="24067" y="10252"/>
                </a:cubicBezTo>
                <a:cubicBezTo>
                  <a:pt x="24061" y="10262"/>
                  <a:pt x="24056" y="10272"/>
                  <a:pt x="24051" y="10282"/>
                </a:cubicBezTo>
                <a:cubicBezTo>
                  <a:pt x="24037" y="10310"/>
                  <a:pt x="24061" y="10336"/>
                  <a:pt x="24085" y="10336"/>
                </a:cubicBezTo>
                <a:cubicBezTo>
                  <a:pt x="24096" y="10336"/>
                  <a:pt x="24106" y="10331"/>
                  <a:pt x="24113" y="10318"/>
                </a:cubicBezTo>
                <a:cubicBezTo>
                  <a:pt x="24118" y="10307"/>
                  <a:pt x="24123" y="10298"/>
                  <a:pt x="24129" y="10287"/>
                </a:cubicBezTo>
                <a:cubicBezTo>
                  <a:pt x="24142" y="10260"/>
                  <a:pt x="24116" y="10235"/>
                  <a:pt x="24093" y="10235"/>
                </a:cubicBezTo>
                <a:close/>
                <a:moveTo>
                  <a:pt x="6598" y="10271"/>
                </a:moveTo>
                <a:cubicBezTo>
                  <a:pt x="6552" y="10271"/>
                  <a:pt x="6552" y="10341"/>
                  <a:pt x="6598" y="10341"/>
                </a:cubicBezTo>
                <a:lnTo>
                  <a:pt x="6614" y="10341"/>
                </a:lnTo>
                <a:cubicBezTo>
                  <a:pt x="6658" y="10341"/>
                  <a:pt x="6660" y="10271"/>
                  <a:pt x="6614" y="10271"/>
                </a:cubicBezTo>
                <a:close/>
                <a:moveTo>
                  <a:pt x="20170" y="10225"/>
                </a:moveTo>
                <a:cubicBezTo>
                  <a:pt x="20158" y="10225"/>
                  <a:pt x="20145" y="10233"/>
                  <a:pt x="20138" y="10243"/>
                </a:cubicBezTo>
                <a:cubicBezTo>
                  <a:pt x="20128" y="10261"/>
                  <a:pt x="20135" y="10280"/>
                  <a:pt x="20151" y="10292"/>
                </a:cubicBezTo>
                <a:cubicBezTo>
                  <a:pt x="20171" y="10307"/>
                  <a:pt x="20191" y="10322"/>
                  <a:pt x="20212" y="10336"/>
                </a:cubicBezTo>
                <a:cubicBezTo>
                  <a:pt x="20217" y="10340"/>
                  <a:pt x="20222" y="10341"/>
                  <a:pt x="20228" y="10341"/>
                </a:cubicBezTo>
                <a:cubicBezTo>
                  <a:pt x="20241" y="10341"/>
                  <a:pt x="20253" y="10334"/>
                  <a:pt x="20260" y="10323"/>
                </a:cubicBezTo>
                <a:cubicBezTo>
                  <a:pt x="20269" y="10304"/>
                  <a:pt x="20263" y="10286"/>
                  <a:pt x="20247" y="10275"/>
                </a:cubicBezTo>
                <a:cubicBezTo>
                  <a:pt x="20227" y="10259"/>
                  <a:pt x="20207" y="10244"/>
                  <a:pt x="20186" y="10230"/>
                </a:cubicBezTo>
                <a:cubicBezTo>
                  <a:pt x="20182" y="10226"/>
                  <a:pt x="20176" y="10225"/>
                  <a:pt x="20170" y="10225"/>
                </a:cubicBezTo>
                <a:close/>
                <a:moveTo>
                  <a:pt x="8189" y="10277"/>
                </a:moveTo>
                <a:cubicBezTo>
                  <a:pt x="8178" y="10277"/>
                  <a:pt x="8166" y="10290"/>
                  <a:pt x="8174" y="10304"/>
                </a:cubicBezTo>
                <a:cubicBezTo>
                  <a:pt x="8179" y="10315"/>
                  <a:pt x="8184" y="10324"/>
                  <a:pt x="8189" y="10335"/>
                </a:cubicBezTo>
                <a:cubicBezTo>
                  <a:pt x="8193" y="10341"/>
                  <a:pt x="8198" y="10344"/>
                  <a:pt x="8203" y="10344"/>
                </a:cubicBezTo>
                <a:cubicBezTo>
                  <a:pt x="8214" y="10344"/>
                  <a:pt x="8226" y="10331"/>
                  <a:pt x="8219" y="10317"/>
                </a:cubicBezTo>
                <a:cubicBezTo>
                  <a:pt x="8213" y="10306"/>
                  <a:pt x="8208" y="10297"/>
                  <a:pt x="8203" y="10286"/>
                </a:cubicBezTo>
                <a:cubicBezTo>
                  <a:pt x="8200" y="10280"/>
                  <a:pt x="8194" y="10277"/>
                  <a:pt x="8189" y="10277"/>
                </a:cubicBezTo>
                <a:close/>
                <a:moveTo>
                  <a:pt x="5547" y="10234"/>
                </a:moveTo>
                <a:cubicBezTo>
                  <a:pt x="5506" y="10234"/>
                  <a:pt x="5469" y="10287"/>
                  <a:pt x="5507" y="10324"/>
                </a:cubicBezTo>
                <a:lnTo>
                  <a:pt x="5523" y="10340"/>
                </a:lnTo>
                <a:cubicBezTo>
                  <a:pt x="5534" y="10351"/>
                  <a:pt x="5547" y="10355"/>
                  <a:pt x="5559" y="10355"/>
                </a:cubicBezTo>
                <a:cubicBezTo>
                  <a:pt x="5600" y="10355"/>
                  <a:pt x="5636" y="10303"/>
                  <a:pt x="5599" y="10265"/>
                </a:cubicBezTo>
                <a:lnTo>
                  <a:pt x="5583" y="10250"/>
                </a:lnTo>
                <a:cubicBezTo>
                  <a:pt x="5572" y="10239"/>
                  <a:pt x="5559" y="10234"/>
                  <a:pt x="5547" y="10234"/>
                </a:cubicBezTo>
                <a:close/>
                <a:moveTo>
                  <a:pt x="11736" y="10218"/>
                </a:moveTo>
                <a:cubicBezTo>
                  <a:pt x="11717" y="10218"/>
                  <a:pt x="11698" y="10228"/>
                  <a:pt x="11689" y="10246"/>
                </a:cubicBezTo>
                <a:cubicBezTo>
                  <a:pt x="11684" y="10256"/>
                  <a:pt x="11679" y="10265"/>
                  <a:pt x="11674" y="10276"/>
                </a:cubicBezTo>
                <a:cubicBezTo>
                  <a:pt x="11660" y="10302"/>
                  <a:pt x="11665" y="10335"/>
                  <a:pt x="11694" y="10349"/>
                </a:cubicBezTo>
                <a:cubicBezTo>
                  <a:pt x="11701" y="10354"/>
                  <a:pt x="11710" y="10356"/>
                  <a:pt x="11720" y="10356"/>
                </a:cubicBezTo>
                <a:cubicBezTo>
                  <a:pt x="11738" y="10356"/>
                  <a:pt x="11757" y="10347"/>
                  <a:pt x="11766" y="10329"/>
                </a:cubicBezTo>
                <a:cubicBezTo>
                  <a:pt x="11772" y="10319"/>
                  <a:pt x="11777" y="10309"/>
                  <a:pt x="11782" y="10299"/>
                </a:cubicBezTo>
                <a:cubicBezTo>
                  <a:pt x="11795" y="10273"/>
                  <a:pt x="11790" y="10241"/>
                  <a:pt x="11763" y="10226"/>
                </a:cubicBezTo>
                <a:cubicBezTo>
                  <a:pt x="11755" y="10221"/>
                  <a:pt x="11745" y="10218"/>
                  <a:pt x="11736" y="10218"/>
                </a:cubicBezTo>
                <a:close/>
                <a:moveTo>
                  <a:pt x="21745" y="10288"/>
                </a:moveTo>
                <a:cubicBezTo>
                  <a:pt x="21699" y="10288"/>
                  <a:pt x="21699" y="10360"/>
                  <a:pt x="21745" y="10360"/>
                </a:cubicBezTo>
                <a:lnTo>
                  <a:pt x="21775" y="10360"/>
                </a:lnTo>
                <a:cubicBezTo>
                  <a:pt x="21775" y="10360"/>
                  <a:pt x="21775" y="10360"/>
                  <a:pt x="21776" y="10360"/>
                </a:cubicBezTo>
                <a:cubicBezTo>
                  <a:pt x="21821" y="10360"/>
                  <a:pt x="21820" y="10291"/>
                  <a:pt x="21775" y="10288"/>
                </a:cubicBezTo>
                <a:close/>
                <a:moveTo>
                  <a:pt x="14319" y="10291"/>
                </a:moveTo>
                <a:cubicBezTo>
                  <a:pt x="14311" y="10291"/>
                  <a:pt x="14302" y="10294"/>
                  <a:pt x="14295" y="10301"/>
                </a:cubicBezTo>
                <a:lnTo>
                  <a:pt x="14279" y="10317"/>
                </a:lnTo>
                <a:cubicBezTo>
                  <a:pt x="14254" y="10342"/>
                  <a:pt x="14279" y="10377"/>
                  <a:pt x="14306" y="10377"/>
                </a:cubicBezTo>
                <a:cubicBezTo>
                  <a:pt x="14314" y="10377"/>
                  <a:pt x="14322" y="10373"/>
                  <a:pt x="14329" y="10366"/>
                </a:cubicBezTo>
                <a:lnTo>
                  <a:pt x="14345" y="10350"/>
                </a:lnTo>
                <a:cubicBezTo>
                  <a:pt x="14370" y="10326"/>
                  <a:pt x="14346" y="10291"/>
                  <a:pt x="14319" y="10291"/>
                </a:cubicBezTo>
                <a:close/>
                <a:moveTo>
                  <a:pt x="3361" y="10294"/>
                </a:moveTo>
                <a:cubicBezTo>
                  <a:pt x="3343" y="10294"/>
                  <a:pt x="3325" y="10305"/>
                  <a:pt x="3325" y="10328"/>
                </a:cubicBezTo>
                <a:lnTo>
                  <a:pt x="3325" y="10344"/>
                </a:lnTo>
                <a:cubicBezTo>
                  <a:pt x="3325" y="10367"/>
                  <a:pt x="3342" y="10379"/>
                  <a:pt x="3360" y="10379"/>
                </a:cubicBezTo>
                <a:cubicBezTo>
                  <a:pt x="3377" y="10379"/>
                  <a:pt x="3396" y="10367"/>
                  <a:pt x="3397" y="10344"/>
                </a:cubicBezTo>
                <a:lnTo>
                  <a:pt x="3397" y="10328"/>
                </a:lnTo>
                <a:cubicBezTo>
                  <a:pt x="3397" y="10305"/>
                  <a:pt x="3379" y="10294"/>
                  <a:pt x="3361" y="10294"/>
                </a:cubicBezTo>
                <a:close/>
                <a:moveTo>
                  <a:pt x="6838" y="10345"/>
                </a:moveTo>
                <a:cubicBezTo>
                  <a:pt x="6792" y="10345"/>
                  <a:pt x="6792" y="10415"/>
                  <a:pt x="6838" y="10415"/>
                </a:cubicBezTo>
                <a:lnTo>
                  <a:pt x="6854" y="10415"/>
                </a:lnTo>
                <a:cubicBezTo>
                  <a:pt x="6854" y="10415"/>
                  <a:pt x="6855" y="10415"/>
                  <a:pt x="6856" y="10415"/>
                </a:cubicBezTo>
                <a:cubicBezTo>
                  <a:pt x="6899" y="10415"/>
                  <a:pt x="6898" y="10345"/>
                  <a:pt x="6854" y="10345"/>
                </a:cubicBezTo>
                <a:close/>
                <a:moveTo>
                  <a:pt x="5146" y="10298"/>
                </a:moveTo>
                <a:cubicBezTo>
                  <a:pt x="5139" y="10298"/>
                  <a:pt x="5133" y="10300"/>
                  <a:pt x="5127" y="10303"/>
                </a:cubicBezTo>
                <a:cubicBezTo>
                  <a:pt x="5109" y="10314"/>
                  <a:pt x="5106" y="10335"/>
                  <a:pt x="5115" y="10351"/>
                </a:cubicBezTo>
                <a:cubicBezTo>
                  <a:pt x="5125" y="10376"/>
                  <a:pt x="5136" y="10402"/>
                  <a:pt x="5147" y="10427"/>
                </a:cubicBezTo>
                <a:cubicBezTo>
                  <a:pt x="5152" y="10438"/>
                  <a:pt x="5164" y="10444"/>
                  <a:pt x="5177" y="10444"/>
                </a:cubicBezTo>
                <a:cubicBezTo>
                  <a:pt x="5183" y="10444"/>
                  <a:pt x="5190" y="10443"/>
                  <a:pt x="5195" y="10439"/>
                </a:cubicBezTo>
                <a:cubicBezTo>
                  <a:pt x="5214" y="10429"/>
                  <a:pt x="5216" y="10408"/>
                  <a:pt x="5209" y="10391"/>
                </a:cubicBezTo>
                <a:cubicBezTo>
                  <a:pt x="5198" y="10366"/>
                  <a:pt x="5188" y="10341"/>
                  <a:pt x="5175" y="10317"/>
                </a:cubicBezTo>
                <a:cubicBezTo>
                  <a:pt x="5171" y="10304"/>
                  <a:pt x="5158" y="10298"/>
                  <a:pt x="5146" y="10298"/>
                </a:cubicBezTo>
                <a:close/>
                <a:moveTo>
                  <a:pt x="14038" y="10315"/>
                </a:moveTo>
                <a:cubicBezTo>
                  <a:pt x="13993" y="10315"/>
                  <a:pt x="13993" y="10386"/>
                  <a:pt x="14038" y="10386"/>
                </a:cubicBezTo>
                <a:cubicBezTo>
                  <a:pt x="14051" y="10386"/>
                  <a:pt x="14059" y="10381"/>
                  <a:pt x="14066" y="10372"/>
                </a:cubicBezTo>
                <a:cubicBezTo>
                  <a:pt x="14075" y="10406"/>
                  <a:pt x="14103" y="10432"/>
                  <a:pt x="14135" y="10442"/>
                </a:cubicBezTo>
                <a:cubicBezTo>
                  <a:pt x="14139" y="10444"/>
                  <a:pt x="14143" y="10444"/>
                  <a:pt x="14146" y="10444"/>
                </a:cubicBezTo>
                <a:cubicBezTo>
                  <a:pt x="14180" y="10444"/>
                  <a:pt x="14191" y="10387"/>
                  <a:pt x="14152" y="10374"/>
                </a:cubicBezTo>
                <a:cubicBezTo>
                  <a:pt x="14137" y="10369"/>
                  <a:pt x="14131" y="10356"/>
                  <a:pt x="14130" y="10341"/>
                </a:cubicBezTo>
                <a:cubicBezTo>
                  <a:pt x="14128" y="10325"/>
                  <a:pt x="14111" y="10315"/>
                  <a:pt x="14096" y="10315"/>
                </a:cubicBezTo>
                <a:cubicBezTo>
                  <a:pt x="14093" y="10315"/>
                  <a:pt x="14090" y="10316"/>
                  <a:pt x="14087" y="10317"/>
                </a:cubicBezTo>
                <a:cubicBezTo>
                  <a:pt x="14078" y="10319"/>
                  <a:pt x="14072" y="10324"/>
                  <a:pt x="14067" y="10330"/>
                </a:cubicBezTo>
                <a:cubicBezTo>
                  <a:pt x="14062" y="10322"/>
                  <a:pt x="14052" y="10315"/>
                  <a:pt x="14038" y="10315"/>
                </a:cubicBezTo>
                <a:close/>
                <a:moveTo>
                  <a:pt x="1692" y="10316"/>
                </a:moveTo>
                <a:cubicBezTo>
                  <a:pt x="1683" y="10316"/>
                  <a:pt x="1673" y="10319"/>
                  <a:pt x="1665" y="10323"/>
                </a:cubicBezTo>
                <a:cubicBezTo>
                  <a:pt x="1639" y="10339"/>
                  <a:pt x="1632" y="10370"/>
                  <a:pt x="1645" y="10396"/>
                </a:cubicBezTo>
                <a:cubicBezTo>
                  <a:pt x="1650" y="10407"/>
                  <a:pt x="1655" y="10416"/>
                  <a:pt x="1661" y="10427"/>
                </a:cubicBezTo>
                <a:cubicBezTo>
                  <a:pt x="1670" y="10444"/>
                  <a:pt x="1688" y="10453"/>
                  <a:pt x="1707" y="10453"/>
                </a:cubicBezTo>
                <a:cubicBezTo>
                  <a:pt x="1716" y="10453"/>
                  <a:pt x="1726" y="10450"/>
                  <a:pt x="1734" y="10446"/>
                </a:cubicBezTo>
                <a:cubicBezTo>
                  <a:pt x="1760" y="10430"/>
                  <a:pt x="1768" y="10398"/>
                  <a:pt x="1754" y="10372"/>
                </a:cubicBezTo>
                <a:cubicBezTo>
                  <a:pt x="1749" y="10362"/>
                  <a:pt x="1743" y="10351"/>
                  <a:pt x="1738" y="10343"/>
                </a:cubicBezTo>
                <a:cubicBezTo>
                  <a:pt x="1730" y="10325"/>
                  <a:pt x="1711" y="10316"/>
                  <a:pt x="1692" y="10316"/>
                </a:cubicBezTo>
                <a:close/>
                <a:moveTo>
                  <a:pt x="15523" y="10331"/>
                </a:moveTo>
                <a:cubicBezTo>
                  <a:pt x="15505" y="10331"/>
                  <a:pt x="15488" y="10339"/>
                  <a:pt x="15477" y="10357"/>
                </a:cubicBezTo>
                <a:cubicBezTo>
                  <a:pt x="15465" y="10382"/>
                  <a:pt x="15472" y="10417"/>
                  <a:pt x="15497" y="10430"/>
                </a:cubicBezTo>
                <a:cubicBezTo>
                  <a:pt x="15508" y="10435"/>
                  <a:pt x="15517" y="10440"/>
                  <a:pt x="15528" y="10446"/>
                </a:cubicBezTo>
                <a:cubicBezTo>
                  <a:pt x="15537" y="10450"/>
                  <a:pt x="15546" y="10453"/>
                  <a:pt x="15556" y="10453"/>
                </a:cubicBezTo>
                <a:cubicBezTo>
                  <a:pt x="15574" y="10453"/>
                  <a:pt x="15591" y="10444"/>
                  <a:pt x="15601" y="10427"/>
                </a:cubicBezTo>
                <a:cubicBezTo>
                  <a:pt x="15615" y="10403"/>
                  <a:pt x="15607" y="10366"/>
                  <a:pt x="15581" y="10353"/>
                </a:cubicBezTo>
                <a:cubicBezTo>
                  <a:pt x="15571" y="10348"/>
                  <a:pt x="15561" y="10343"/>
                  <a:pt x="15551" y="10338"/>
                </a:cubicBezTo>
                <a:cubicBezTo>
                  <a:pt x="15542" y="10333"/>
                  <a:pt x="15532" y="10331"/>
                  <a:pt x="15523" y="10331"/>
                </a:cubicBezTo>
                <a:close/>
                <a:moveTo>
                  <a:pt x="18304" y="10433"/>
                </a:moveTo>
                <a:cubicBezTo>
                  <a:pt x="18281" y="10433"/>
                  <a:pt x="18281" y="10469"/>
                  <a:pt x="18304" y="10469"/>
                </a:cubicBezTo>
                <a:cubicBezTo>
                  <a:pt x="18326" y="10469"/>
                  <a:pt x="18327" y="10433"/>
                  <a:pt x="18304" y="10433"/>
                </a:cubicBezTo>
                <a:close/>
                <a:moveTo>
                  <a:pt x="14654" y="10405"/>
                </a:moveTo>
                <a:cubicBezTo>
                  <a:pt x="14627" y="10405"/>
                  <a:pt x="14604" y="10441"/>
                  <a:pt x="14629" y="10466"/>
                </a:cubicBezTo>
                <a:lnTo>
                  <a:pt x="14645" y="10481"/>
                </a:lnTo>
                <a:cubicBezTo>
                  <a:pt x="14652" y="10489"/>
                  <a:pt x="14660" y="10492"/>
                  <a:pt x="14668" y="10492"/>
                </a:cubicBezTo>
                <a:cubicBezTo>
                  <a:pt x="14696" y="10492"/>
                  <a:pt x="14720" y="10456"/>
                  <a:pt x="14695" y="10432"/>
                </a:cubicBezTo>
                <a:lnTo>
                  <a:pt x="14679" y="10416"/>
                </a:lnTo>
                <a:cubicBezTo>
                  <a:pt x="14671" y="10408"/>
                  <a:pt x="14663" y="10405"/>
                  <a:pt x="14654" y="10405"/>
                </a:cubicBezTo>
                <a:close/>
                <a:moveTo>
                  <a:pt x="4429" y="10428"/>
                </a:moveTo>
                <a:cubicBezTo>
                  <a:pt x="4410" y="10428"/>
                  <a:pt x="4391" y="10438"/>
                  <a:pt x="4381" y="10455"/>
                </a:cubicBezTo>
                <a:cubicBezTo>
                  <a:pt x="4366" y="10481"/>
                  <a:pt x="4376" y="10513"/>
                  <a:pt x="4400" y="10528"/>
                </a:cubicBezTo>
                <a:cubicBezTo>
                  <a:pt x="4416" y="10539"/>
                  <a:pt x="4431" y="10548"/>
                  <a:pt x="4445" y="10559"/>
                </a:cubicBezTo>
                <a:cubicBezTo>
                  <a:pt x="4453" y="10564"/>
                  <a:pt x="4461" y="10566"/>
                  <a:pt x="4470" y="10566"/>
                </a:cubicBezTo>
                <a:cubicBezTo>
                  <a:pt x="4489" y="10566"/>
                  <a:pt x="4509" y="10556"/>
                  <a:pt x="4519" y="10539"/>
                </a:cubicBezTo>
                <a:cubicBezTo>
                  <a:pt x="4533" y="10513"/>
                  <a:pt x="4523" y="10482"/>
                  <a:pt x="4499" y="10466"/>
                </a:cubicBezTo>
                <a:cubicBezTo>
                  <a:pt x="4483" y="10455"/>
                  <a:pt x="4468" y="10446"/>
                  <a:pt x="4455" y="10435"/>
                </a:cubicBezTo>
                <a:cubicBezTo>
                  <a:pt x="4447" y="10430"/>
                  <a:pt x="4438" y="10428"/>
                  <a:pt x="4429" y="10428"/>
                </a:cubicBezTo>
                <a:close/>
                <a:moveTo>
                  <a:pt x="9512" y="10426"/>
                </a:moveTo>
                <a:cubicBezTo>
                  <a:pt x="9493" y="10426"/>
                  <a:pt x="9474" y="10436"/>
                  <a:pt x="9464" y="10453"/>
                </a:cubicBezTo>
                <a:cubicBezTo>
                  <a:pt x="9449" y="10479"/>
                  <a:pt x="9459" y="10510"/>
                  <a:pt x="9484" y="10526"/>
                </a:cubicBezTo>
                <a:cubicBezTo>
                  <a:pt x="9509" y="10542"/>
                  <a:pt x="9532" y="10558"/>
                  <a:pt x="9557" y="10573"/>
                </a:cubicBezTo>
                <a:cubicBezTo>
                  <a:pt x="9566" y="10578"/>
                  <a:pt x="9575" y="10581"/>
                  <a:pt x="9584" y="10581"/>
                </a:cubicBezTo>
                <a:cubicBezTo>
                  <a:pt x="9603" y="10581"/>
                  <a:pt x="9622" y="10571"/>
                  <a:pt x="9631" y="10554"/>
                </a:cubicBezTo>
                <a:cubicBezTo>
                  <a:pt x="9647" y="10527"/>
                  <a:pt x="9636" y="10496"/>
                  <a:pt x="9611" y="10480"/>
                </a:cubicBezTo>
                <a:cubicBezTo>
                  <a:pt x="9586" y="10464"/>
                  <a:pt x="9563" y="10449"/>
                  <a:pt x="9538" y="10433"/>
                </a:cubicBezTo>
                <a:cubicBezTo>
                  <a:pt x="9529" y="10428"/>
                  <a:pt x="9520" y="10426"/>
                  <a:pt x="9512" y="10426"/>
                </a:cubicBezTo>
                <a:close/>
                <a:moveTo>
                  <a:pt x="13330" y="10454"/>
                </a:moveTo>
                <a:cubicBezTo>
                  <a:pt x="13309" y="10454"/>
                  <a:pt x="13287" y="10472"/>
                  <a:pt x="13294" y="10498"/>
                </a:cubicBezTo>
                <a:cubicBezTo>
                  <a:pt x="13305" y="10540"/>
                  <a:pt x="13333" y="10576"/>
                  <a:pt x="13372" y="10594"/>
                </a:cubicBezTo>
                <a:cubicBezTo>
                  <a:pt x="13378" y="10598"/>
                  <a:pt x="13383" y="10599"/>
                  <a:pt x="13389" y="10599"/>
                </a:cubicBezTo>
                <a:cubicBezTo>
                  <a:pt x="13420" y="10599"/>
                  <a:pt x="13440" y="10551"/>
                  <a:pt x="13406" y="10534"/>
                </a:cubicBezTo>
                <a:cubicBezTo>
                  <a:pt x="13383" y="10522"/>
                  <a:pt x="13368" y="10505"/>
                  <a:pt x="13362" y="10480"/>
                </a:cubicBezTo>
                <a:cubicBezTo>
                  <a:pt x="13358" y="10462"/>
                  <a:pt x="13344" y="10454"/>
                  <a:pt x="13330" y="10454"/>
                </a:cubicBezTo>
                <a:close/>
                <a:moveTo>
                  <a:pt x="22423" y="10458"/>
                </a:moveTo>
                <a:cubicBezTo>
                  <a:pt x="22402" y="10458"/>
                  <a:pt x="22380" y="10476"/>
                  <a:pt x="22385" y="10502"/>
                </a:cubicBezTo>
                <a:lnTo>
                  <a:pt x="22401" y="10577"/>
                </a:lnTo>
                <a:cubicBezTo>
                  <a:pt x="22405" y="10595"/>
                  <a:pt x="22418" y="10602"/>
                  <a:pt x="22432" y="10602"/>
                </a:cubicBezTo>
                <a:cubicBezTo>
                  <a:pt x="22453" y="10602"/>
                  <a:pt x="22475" y="10585"/>
                  <a:pt x="22469" y="10559"/>
                </a:cubicBezTo>
                <a:cubicBezTo>
                  <a:pt x="22463" y="10534"/>
                  <a:pt x="22458" y="10507"/>
                  <a:pt x="22453" y="10484"/>
                </a:cubicBezTo>
                <a:cubicBezTo>
                  <a:pt x="22450" y="10466"/>
                  <a:pt x="22436" y="10458"/>
                  <a:pt x="22423" y="10458"/>
                </a:cubicBezTo>
                <a:close/>
                <a:moveTo>
                  <a:pt x="10368" y="10460"/>
                </a:moveTo>
                <a:cubicBezTo>
                  <a:pt x="10365" y="10460"/>
                  <a:pt x="10362" y="10460"/>
                  <a:pt x="10359" y="10461"/>
                </a:cubicBezTo>
                <a:cubicBezTo>
                  <a:pt x="10341" y="10467"/>
                  <a:pt x="10327" y="10488"/>
                  <a:pt x="10334" y="10505"/>
                </a:cubicBezTo>
                <a:cubicBezTo>
                  <a:pt x="10344" y="10529"/>
                  <a:pt x="10354" y="10555"/>
                  <a:pt x="10364" y="10580"/>
                </a:cubicBezTo>
                <a:cubicBezTo>
                  <a:pt x="10370" y="10595"/>
                  <a:pt x="10383" y="10606"/>
                  <a:pt x="10398" y="10606"/>
                </a:cubicBezTo>
                <a:cubicBezTo>
                  <a:pt x="10401" y="10606"/>
                  <a:pt x="10404" y="10606"/>
                  <a:pt x="10407" y="10605"/>
                </a:cubicBezTo>
                <a:cubicBezTo>
                  <a:pt x="10424" y="10601"/>
                  <a:pt x="10440" y="10580"/>
                  <a:pt x="10432" y="10561"/>
                </a:cubicBezTo>
                <a:cubicBezTo>
                  <a:pt x="10422" y="10537"/>
                  <a:pt x="10412" y="10512"/>
                  <a:pt x="10402" y="10486"/>
                </a:cubicBezTo>
                <a:cubicBezTo>
                  <a:pt x="10396" y="10471"/>
                  <a:pt x="10383" y="10460"/>
                  <a:pt x="10368" y="10460"/>
                </a:cubicBezTo>
                <a:close/>
                <a:moveTo>
                  <a:pt x="6081" y="10464"/>
                </a:moveTo>
                <a:cubicBezTo>
                  <a:pt x="6057" y="10464"/>
                  <a:pt x="6036" y="10480"/>
                  <a:pt x="6028" y="10502"/>
                </a:cubicBezTo>
                <a:cubicBezTo>
                  <a:pt x="6023" y="10518"/>
                  <a:pt x="6018" y="10533"/>
                  <a:pt x="6012" y="10547"/>
                </a:cubicBezTo>
                <a:cubicBezTo>
                  <a:pt x="6003" y="10574"/>
                  <a:pt x="6023" y="10606"/>
                  <a:pt x="6049" y="10612"/>
                </a:cubicBezTo>
                <a:cubicBezTo>
                  <a:pt x="6054" y="10614"/>
                  <a:pt x="6059" y="10615"/>
                  <a:pt x="6064" y="10615"/>
                </a:cubicBezTo>
                <a:cubicBezTo>
                  <a:pt x="6088" y="10615"/>
                  <a:pt x="6107" y="10598"/>
                  <a:pt x="6115" y="10576"/>
                </a:cubicBezTo>
                <a:cubicBezTo>
                  <a:pt x="6120" y="10560"/>
                  <a:pt x="6126" y="10545"/>
                  <a:pt x="6131" y="10532"/>
                </a:cubicBezTo>
                <a:cubicBezTo>
                  <a:pt x="6139" y="10503"/>
                  <a:pt x="6120" y="10472"/>
                  <a:pt x="6094" y="10466"/>
                </a:cubicBezTo>
                <a:cubicBezTo>
                  <a:pt x="6090" y="10464"/>
                  <a:pt x="6085" y="10464"/>
                  <a:pt x="6081" y="10464"/>
                </a:cubicBezTo>
                <a:close/>
                <a:moveTo>
                  <a:pt x="8987" y="10564"/>
                </a:moveTo>
                <a:cubicBezTo>
                  <a:pt x="8973" y="10564"/>
                  <a:pt x="8961" y="10582"/>
                  <a:pt x="8973" y="10594"/>
                </a:cubicBezTo>
                <a:cubicBezTo>
                  <a:pt x="8978" y="10601"/>
                  <a:pt x="8983" y="10605"/>
                  <a:pt x="8989" y="10610"/>
                </a:cubicBezTo>
                <a:cubicBezTo>
                  <a:pt x="8992" y="10614"/>
                  <a:pt x="8996" y="10615"/>
                  <a:pt x="9000" y="10615"/>
                </a:cubicBezTo>
                <a:cubicBezTo>
                  <a:pt x="9014" y="10615"/>
                  <a:pt x="9026" y="10597"/>
                  <a:pt x="9014" y="10585"/>
                </a:cubicBezTo>
                <a:lnTo>
                  <a:pt x="8998" y="10569"/>
                </a:lnTo>
                <a:cubicBezTo>
                  <a:pt x="8995" y="10566"/>
                  <a:pt x="8991" y="10564"/>
                  <a:pt x="8987" y="10564"/>
                </a:cubicBezTo>
                <a:close/>
                <a:moveTo>
                  <a:pt x="2563" y="10532"/>
                </a:moveTo>
                <a:cubicBezTo>
                  <a:pt x="2546" y="10532"/>
                  <a:pt x="2528" y="10544"/>
                  <a:pt x="2528" y="10566"/>
                </a:cubicBezTo>
                <a:lnTo>
                  <a:pt x="2528" y="10582"/>
                </a:lnTo>
                <a:cubicBezTo>
                  <a:pt x="2528" y="10605"/>
                  <a:pt x="2545" y="10616"/>
                  <a:pt x="2563" y="10616"/>
                </a:cubicBezTo>
                <a:cubicBezTo>
                  <a:pt x="2581" y="10616"/>
                  <a:pt x="2598" y="10605"/>
                  <a:pt x="2598" y="10582"/>
                </a:cubicBezTo>
                <a:lnTo>
                  <a:pt x="2598" y="10566"/>
                </a:lnTo>
                <a:cubicBezTo>
                  <a:pt x="2598" y="10544"/>
                  <a:pt x="2581" y="10532"/>
                  <a:pt x="2563" y="10532"/>
                </a:cubicBezTo>
                <a:close/>
                <a:moveTo>
                  <a:pt x="7879" y="10547"/>
                </a:moveTo>
                <a:cubicBezTo>
                  <a:pt x="7835" y="10547"/>
                  <a:pt x="7836" y="10617"/>
                  <a:pt x="7881" y="10617"/>
                </a:cubicBezTo>
                <a:lnTo>
                  <a:pt x="7912" y="10617"/>
                </a:lnTo>
                <a:cubicBezTo>
                  <a:pt x="7957" y="10617"/>
                  <a:pt x="7957" y="10547"/>
                  <a:pt x="7912" y="10547"/>
                </a:cubicBezTo>
                <a:lnTo>
                  <a:pt x="7881" y="10547"/>
                </a:lnTo>
                <a:cubicBezTo>
                  <a:pt x="7881" y="10547"/>
                  <a:pt x="7880" y="10547"/>
                  <a:pt x="7879" y="10547"/>
                </a:cubicBezTo>
                <a:close/>
                <a:moveTo>
                  <a:pt x="3304" y="10540"/>
                </a:moveTo>
                <a:cubicBezTo>
                  <a:pt x="3281" y="10540"/>
                  <a:pt x="3259" y="10545"/>
                  <a:pt x="3237" y="10556"/>
                </a:cubicBezTo>
                <a:cubicBezTo>
                  <a:pt x="3203" y="10573"/>
                  <a:pt x="3224" y="10621"/>
                  <a:pt x="3257" y="10621"/>
                </a:cubicBezTo>
                <a:cubicBezTo>
                  <a:pt x="3262" y="10621"/>
                  <a:pt x="3267" y="10620"/>
                  <a:pt x="3273" y="10617"/>
                </a:cubicBezTo>
                <a:cubicBezTo>
                  <a:pt x="3282" y="10613"/>
                  <a:pt x="3291" y="10611"/>
                  <a:pt x="3301" y="10611"/>
                </a:cubicBezTo>
                <a:cubicBezTo>
                  <a:pt x="3312" y="10611"/>
                  <a:pt x="3323" y="10614"/>
                  <a:pt x="3335" y="10618"/>
                </a:cubicBezTo>
                <a:cubicBezTo>
                  <a:pt x="3338" y="10620"/>
                  <a:pt x="3342" y="10621"/>
                  <a:pt x="3345" y="10621"/>
                </a:cubicBezTo>
                <a:cubicBezTo>
                  <a:pt x="3360" y="10621"/>
                  <a:pt x="3374" y="10608"/>
                  <a:pt x="3378" y="10594"/>
                </a:cubicBezTo>
                <a:cubicBezTo>
                  <a:pt x="3384" y="10573"/>
                  <a:pt x="3371" y="10556"/>
                  <a:pt x="3355" y="10549"/>
                </a:cubicBezTo>
                <a:cubicBezTo>
                  <a:pt x="3338" y="10543"/>
                  <a:pt x="3321" y="10540"/>
                  <a:pt x="3304" y="10540"/>
                </a:cubicBezTo>
                <a:close/>
                <a:moveTo>
                  <a:pt x="7332" y="10559"/>
                </a:moveTo>
                <a:cubicBezTo>
                  <a:pt x="7286" y="10559"/>
                  <a:pt x="7286" y="10629"/>
                  <a:pt x="7332" y="10629"/>
                </a:cubicBezTo>
                <a:cubicBezTo>
                  <a:pt x="7336" y="10629"/>
                  <a:pt x="7339" y="10628"/>
                  <a:pt x="7343" y="10628"/>
                </a:cubicBezTo>
                <a:cubicBezTo>
                  <a:pt x="7350" y="10628"/>
                  <a:pt x="7356" y="10629"/>
                  <a:pt x="7363" y="10629"/>
                </a:cubicBezTo>
                <a:cubicBezTo>
                  <a:pt x="7409" y="10629"/>
                  <a:pt x="7409" y="10559"/>
                  <a:pt x="7363" y="10559"/>
                </a:cubicBezTo>
                <a:close/>
                <a:moveTo>
                  <a:pt x="16022" y="10526"/>
                </a:moveTo>
                <a:cubicBezTo>
                  <a:pt x="15981" y="10526"/>
                  <a:pt x="15944" y="10579"/>
                  <a:pt x="15981" y="10616"/>
                </a:cubicBezTo>
                <a:lnTo>
                  <a:pt x="15997" y="10632"/>
                </a:lnTo>
                <a:cubicBezTo>
                  <a:pt x="16008" y="10643"/>
                  <a:pt x="16021" y="10648"/>
                  <a:pt x="16033" y="10648"/>
                </a:cubicBezTo>
                <a:cubicBezTo>
                  <a:pt x="16074" y="10648"/>
                  <a:pt x="16111" y="10595"/>
                  <a:pt x="16074" y="10558"/>
                </a:cubicBezTo>
                <a:lnTo>
                  <a:pt x="16058" y="10542"/>
                </a:lnTo>
                <a:cubicBezTo>
                  <a:pt x="16047" y="10531"/>
                  <a:pt x="16034" y="10526"/>
                  <a:pt x="16022" y="10526"/>
                </a:cubicBezTo>
                <a:close/>
                <a:moveTo>
                  <a:pt x="18440" y="10583"/>
                </a:moveTo>
                <a:cubicBezTo>
                  <a:pt x="18429" y="10583"/>
                  <a:pt x="18417" y="10597"/>
                  <a:pt x="18424" y="10611"/>
                </a:cubicBezTo>
                <a:cubicBezTo>
                  <a:pt x="18430" y="10622"/>
                  <a:pt x="18435" y="10631"/>
                  <a:pt x="18440" y="10642"/>
                </a:cubicBezTo>
                <a:cubicBezTo>
                  <a:pt x="18443" y="10648"/>
                  <a:pt x="18448" y="10651"/>
                  <a:pt x="18453" y="10651"/>
                </a:cubicBezTo>
                <a:cubicBezTo>
                  <a:pt x="18465" y="10651"/>
                  <a:pt x="18477" y="10637"/>
                  <a:pt x="18469" y="10623"/>
                </a:cubicBezTo>
                <a:cubicBezTo>
                  <a:pt x="18464" y="10612"/>
                  <a:pt x="18459" y="10602"/>
                  <a:pt x="18454" y="10592"/>
                </a:cubicBezTo>
                <a:cubicBezTo>
                  <a:pt x="18450" y="10586"/>
                  <a:pt x="18445" y="10583"/>
                  <a:pt x="18440" y="10583"/>
                </a:cubicBezTo>
                <a:close/>
                <a:moveTo>
                  <a:pt x="17930" y="10533"/>
                </a:moveTo>
                <a:cubicBezTo>
                  <a:pt x="17921" y="10533"/>
                  <a:pt x="17911" y="10535"/>
                  <a:pt x="17903" y="10539"/>
                </a:cubicBezTo>
                <a:cubicBezTo>
                  <a:pt x="17892" y="10544"/>
                  <a:pt x="17883" y="10549"/>
                  <a:pt x="17872" y="10555"/>
                </a:cubicBezTo>
                <a:cubicBezTo>
                  <a:pt x="17846" y="10568"/>
                  <a:pt x="17840" y="10603"/>
                  <a:pt x="17853" y="10628"/>
                </a:cubicBezTo>
                <a:cubicBezTo>
                  <a:pt x="17864" y="10645"/>
                  <a:pt x="17882" y="10654"/>
                  <a:pt x="17900" y="10654"/>
                </a:cubicBezTo>
                <a:cubicBezTo>
                  <a:pt x="17909" y="10654"/>
                  <a:pt x="17918" y="10652"/>
                  <a:pt x="17927" y="10648"/>
                </a:cubicBezTo>
                <a:cubicBezTo>
                  <a:pt x="17937" y="10643"/>
                  <a:pt x="17946" y="10637"/>
                  <a:pt x="17956" y="10632"/>
                </a:cubicBezTo>
                <a:cubicBezTo>
                  <a:pt x="17982" y="10618"/>
                  <a:pt x="17990" y="10584"/>
                  <a:pt x="17976" y="10559"/>
                </a:cubicBezTo>
                <a:cubicBezTo>
                  <a:pt x="17965" y="10541"/>
                  <a:pt x="17948" y="10533"/>
                  <a:pt x="17930" y="10533"/>
                </a:cubicBezTo>
                <a:close/>
                <a:moveTo>
                  <a:pt x="18965" y="10548"/>
                </a:moveTo>
                <a:cubicBezTo>
                  <a:pt x="18897" y="10549"/>
                  <a:pt x="18897" y="10655"/>
                  <a:pt x="18965" y="10655"/>
                </a:cubicBezTo>
                <a:lnTo>
                  <a:pt x="18995" y="10655"/>
                </a:lnTo>
                <a:cubicBezTo>
                  <a:pt x="19064" y="10655"/>
                  <a:pt x="19064" y="10548"/>
                  <a:pt x="18995" y="10548"/>
                </a:cubicBezTo>
                <a:close/>
                <a:moveTo>
                  <a:pt x="20977" y="10559"/>
                </a:moveTo>
                <a:cubicBezTo>
                  <a:pt x="20960" y="10559"/>
                  <a:pt x="20942" y="10570"/>
                  <a:pt x="20942" y="10592"/>
                </a:cubicBezTo>
                <a:lnTo>
                  <a:pt x="20942" y="10623"/>
                </a:lnTo>
                <a:cubicBezTo>
                  <a:pt x="20942" y="10646"/>
                  <a:pt x="20960" y="10657"/>
                  <a:pt x="20977" y="10657"/>
                </a:cubicBezTo>
                <a:cubicBezTo>
                  <a:pt x="20995" y="10657"/>
                  <a:pt x="21013" y="10646"/>
                  <a:pt x="21013" y="10623"/>
                </a:cubicBezTo>
                <a:lnTo>
                  <a:pt x="21013" y="10592"/>
                </a:lnTo>
                <a:cubicBezTo>
                  <a:pt x="21013" y="10570"/>
                  <a:pt x="20995" y="10559"/>
                  <a:pt x="20977" y="10559"/>
                </a:cubicBezTo>
                <a:close/>
                <a:moveTo>
                  <a:pt x="1076" y="10574"/>
                </a:moveTo>
                <a:cubicBezTo>
                  <a:pt x="1058" y="10574"/>
                  <a:pt x="1039" y="10585"/>
                  <a:pt x="1038" y="10608"/>
                </a:cubicBezTo>
                <a:cubicBezTo>
                  <a:pt x="1036" y="10645"/>
                  <a:pt x="1061" y="10676"/>
                  <a:pt x="1097" y="10687"/>
                </a:cubicBezTo>
                <a:cubicBezTo>
                  <a:pt x="1101" y="10688"/>
                  <a:pt x="1105" y="10688"/>
                  <a:pt x="1108" y="10688"/>
                </a:cubicBezTo>
                <a:cubicBezTo>
                  <a:pt x="1143" y="10688"/>
                  <a:pt x="1156" y="10630"/>
                  <a:pt x="1115" y="10617"/>
                </a:cubicBezTo>
                <a:cubicBezTo>
                  <a:pt x="1109" y="10615"/>
                  <a:pt x="1110" y="10612"/>
                  <a:pt x="1110" y="10608"/>
                </a:cubicBezTo>
                <a:cubicBezTo>
                  <a:pt x="1111" y="10585"/>
                  <a:pt x="1094" y="10574"/>
                  <a:pt x="1076" y="10574"/>
                </a:cubicBezTo>
                <a:close/>
                <a:moveTo>
                  <a:pt x="20827" y="10618"/>
                </a:moveTo>
                <a:cubicBezTo>
                  <a:pt x="20810" y="10618"/>
                  <a:pt x="20792" y="10630"/>
                  <a:pt x="20792" y="10653"/>
                </a:cubicBezTo>
                <a:lnTo>
                  <a:pt x="20792" y="10669"/>
                </a:lnTo>
                <a:cubicBezTo>
                  <a:pt x="20792" y="10692"/>
                  <a:pt x="20809" y="10703"/>
                  <a:pt x="20827" y="10703"/>
                </a:cubicBezTo>
                <a:cubicBezTo>
                  <a:pt x="20845" y="10703"/>
                  <a:pt x="20862" y="10692"/>
                  <a:pt x="20862" y="10669"/>
                </a:cubicBezTo>
                <a:lnTo>
                  <a:pt x="20862" y="10653"/>
                </a:lnTo>
                <a:cubicBezTo>
                  <a:pt x="20863" y="10630"/>
                  <a:pt x="20845" y="10618"/>
                  <a:pt x="20827" y="10618"/>
                </a:cubicBezTo>
                <a:close/>
                <a:moveTo>
                  <a:pt x="12547" y="10633"/>
                </a:moveTo>
                <a:cubicBezTo>
                  <a:pt x="12529" y="10633"/>
                  <a:pt x="12511" y="10645"/>
                  <a:pt x="12511" y="10668"/>
                </a:cubicBezTo>
                <a:lnTo>
                  <a:pt x="12511" y="10683"/>
                </a:lnTo>
                <a:cubicBezTo>
                  <a:pt x="12511" y="10706"/>
                  <a:pt x="12528" y="10717"/>
                  <a:pt x="12546" y="10717"/>
                </a:cubicBezTo>
                <a:cubicBezTo>
                  <a:pt x="12563" y="10717"/>
                  <a:pt x="12581" y="10706"/>
                  <a:pt x="12581" y="10683"/>
                </a:cubicBezTo>
                <a:lnTo>
                  <a:pt x="12581" y="10668"/>
                </a:lnTo>
                <a:cubicBezTo>
                  <a:pt x="12581" y="10645"/>
                  <a:pt x="12564" y="10633"/>
                  <a:pt x="12547" y="10633"/>
                </a:cubicBezTo>
                <a:close/>
                <a:moveTo>
                  <a:pt x="7859" y="10620"/>
                </a:moveTo>
                <a:cubicBezTo>
                  <a:pt x="7841" y="10620"/>
                  <a:pt x="7824" y="10631"/>
                  <a:pt x="7824" y="10654"/>
                </a:cubicBezTo>
                <a:lnTo>
                  <a:pt x="7824" y="10684"/>
                </a:lnTo>
                <a:cubicBezTo>
                  <a:pt x="7824" y="10708"/>
                  <a:pt x="7841" y="10719"/>
                  <a:pt x="7859" y="10719"/>
                </a:cubicBezTo>
                <a:cubicBezTo>
                  <a:pt x="7876" y="10719"/>
                  <a:pt x="7894" y="10708"/>
                  <a:pt x="7894" y="10684"/>
                </a:cubicBezTo>
                <a:lnTo>
                  <a:pt x="7894" y="10654"/>
                </a:lnTo>
                <a:cubicBezTo>
                  <a:pt x="7894" y="10631"/>
                  <a:pt x="7876" y="10620"/>
                  <a:pt x="7859" y="10620"/>
                </a:cubicBezTo>
                <a:close/>
                <a:moveTo>
                  <a:pt x="19992" y="10582"/>
                </a:moveTo>
                <a:cubicBezTo>
                  <a:pt x="19956" y="10582"/>
                  <a:pt x="19918" y="10620"/>
                  <a:pt x="19941" y="10662"/>
                </a:cubicBezTo>
                <a:cubicBezTo>
                  <a:pt x="19960" y="10697"/>
                  <a:pt x="19993" y="10715"/>
                  <a:pt x="20032" y="10719"/>
                </a:cubicBezTo>
                <a:cubicBezTo>
                  <a:pt x="20034" y="10719"/>
                  <a:pt x="20036" y="10719"/>
                  <a:pt x="20038" y="10719"/>
                </a:cubicBezTo>
                <a:cubicBezTo>
                  <a:pt x="20064" y="10719"/>
                  <a:pt x="20086" y="10692"/>
                  <a:pt x="20086" y="10666"/>
                </a:cubicBezTo>
                <a:cubicBezTo>
                  <a:pt x="20086" y="10636"/>
                  <a:pt x="20064" y="10617"/>
                  <a:pt x="20036" y="10612"/>
                </a:cubicBezTo>
                <a:cubicBezTo>
                  <a:pt x="20035" y="10611"/>
                  <a:pt x="20035" y="10610"/>
                  <a:pt x="20033" y="10608"/>
                </a:cubicBezTo>
                <a:cubicBezTo>
                  <a:pt x="20023" y="10590"/>
                  <a:pt x="20008" y="10582"/>
                  <a:pt x="19992" y="10582"/>
                </a:cubicBezTo>
                <a:close/>
                <a:moveTo>
                  <a:pt x="24368" y="10614"/>
                </a:moveTo>
                <a:cubicBezTo>
                  <a:pt x="24343" y="10614"/>
                  <a:pt x="24319" y="10639"/>
                  <a:pt x="24336" y="10666"/>
                </a:cubicBezTo>
                <a:cubicBezTo>
                  <a:pt x="24346" y="10681"/>
                  <a:pt x="24356" y="10696"/>
                  <a:pt x="24366" y="10711"/>
                </a:cubicBezTo>
                <a:cubicBezTo>
                  <a:pt x="24374" y="10722"/>
                  <a:pt x="24385" y="10727"/>
                  <a:pt x="24396" y="10727"/>
                </a:cubicBezTo>
                <a:cubicBezTo>
                  <a:pt x="24421" y="10727"/>
                  <a:pt x="24446" y="10701"/>
                  <a:pt x="24428" y="10675"/>
                </a:cubicBezTo>
                <a:cubicBezTo>
                  <a:pt x="24419" y="10659"/>
                  <a:pt x="24408" y="10645"/>
                  <a:pt x="24398" y="10631"/>
                </a:cubicBezTo>
                <a:cubicBezTo>
                  <a:pt x="24390" y="10619"/>
                  <a:pt x="24379" y="10614"/>
                  <a:pt x="24368" y="10614"/>
                </a:cubicBezTo>
                <a:close/>
                <a:moveTo>
                  <a:pt x="19596" y="10659"/>
                </a:moveTo>
                <a:cubicBezTo>
                  <a:pt x="19551" y="10659"/>
                  <a:pt x="19551" y="10730"/>
                  <a:pt x="19596" y="10730"/>
                </a:cubicBezTo>
                <a:cubicBezTo>
                  <a:pt x="19642" y="10730"/>
                  <a:pt x="19642" y="10659"/>
                  <a:pt x="19596" y="10659"/>
                </a:cubicBezTo>
                <a:close/>
                <a:moveTo>
                  <a:pt x="5994" y="10610"/>
                </a:moveTo>
                <a:cubicBezTo>
                  <a:pt x="5982" y="10610"/>
                  <a:pt x="5970" y="10615"/>
                  <a:pt x="5959" y="10626"/>
                </a:cubicBezTo>
                <a:cubicBezTo>
                  <a:pt x="5954" y="10632"/>
                  <a:pt x="5949" y="10637"/>
                  <a:pt x="5943" y="10642"/>
                </a:cubicBezTo>
                <a:cubicBezTo>
                  <a:pt x="5906" y="10679"/>
                  <a:pt x="5942" y="10732"/>
                  <a:pt x="5983" y="10732"/>
                </a:cubicBezTo>
                <a:cubicBezTo>
                  <a:pt x="5995" y="10732"/>
                  <a:pt x="6007" y="10728"/>
                  <a:pt x="6018" y="10717"/>
                </a:cubicBezTo>
                <a:lnTo>
                  <a:pt x="6033" y="10701"/>
                </a:lnTo>
                <a:cubicBezTo>
                  <a:pt x="6071" y="10664"/>
                  <a:pt x="6035" y="10610"/>
                  <a:pt x="5994" y="10610"/>
                </a:cubicBezTo>
                <a:close/>
                <a:moveTo>
                  <a:pt x="7280" y="10650"/>
                </a:moveTo>
                <a:cubicBezTo>
                  <a:pt x="7262" y="10650"/>
                  <a:pt x="7244" y="10662"/>
                  <a:pt x="7244" y="10684"/>
                </a:cubicBezTo>
                <a:lnTo>
                  <a:pt x="7244" y="10700"/>
                </a:lnTo>
                <a:cubicBezTo>
                  <a:pt x="7244" y="10723"/>
                  <a:pt x="7262" y="10735"/>
                  <a:pt x="7280" y="10735"/>
                </a:cubicBezTo>
                <a:cubicBezTo>
                  <a:pt x="7298" y="10735"/>
                  <a:pt x="7316" y="10723"/>
                  <a:pt x="7316" y="10700"/>
                </a:cubicBezTo>
                <a:lnTo>
                  <a:pt x="7316" y="10684"/>
                </a:lnTo>
                <a:cubicBezTo>
                  <a:pt x="7316" y="10662"/>
                  <a:pt x="7298" y="10650"/>
                  <a:pt x="7280" y="10650"/>
                </a:cubicBezTo>
                <a:close/>
                <a:moveTo>
                  <a:pt x="55" y="10675"/>
                </a:moveTo>
                <a:cubicBezTo>
                  <a:pt x="9" y="10675"/>
                  <a:pt x="9" y="10746"/>
                  <a:pt x="55" y="10746"/>
                </a:cubicBezTo>
                <a:lnTo>
                  <a:pt x="84" y="10746"/>
                </a:lnTo>
                <a:cubicBezTo>
                  <a:pt x="129" y="10746"/>
                  <a:pt x="130" y="10675"/>
                  <a:pt x="84" y="10675"/>
                </a:cubicBezTo>
                <a:close/>
                <a:moveTo>
                  <a:pt x="5515" y="10639"/>
                </a:moveTo>
                <a:cubicBezTo>
                  <a:pt x="5447" y="10639"/>
                  <a:pt x="5446" y="10747"/>
                  <a:pt x="5515" y="10747"/>
                </a:cubicBezTo>
                <a:cubicBezTo>
                  <a:pt x="5583" y="10747"/>
                  <a:pt x="5584" y="10639"/>
                  <a:pt x="5515" y="10639"/>
                </a:cubicBezTo>
                <a:close/>
                <a:moveTo>
                  <a:pt x="17132" y="10686"/>
                </a:moveTo>
                <a:cubicBezTo>
                  <a:pt x="17126" y="10686"/>
                  <a:pt x="17121" y="10688"/>
                  <a:pt x="17117" y="10694"/>
                </a:cubicBezTo>
                <a:cubicBezTo>
                  <a:pt x="17104" y="10711"/>
                  <a:pt x="17089" y="10723"/>
                  <a:pt x="17069" y="10731"/>
                </a:cubicBezTo>
                <a:cubicBezTo>
                  <a:pt x="17050" y="10737"/>
                  <a:pt x="17056" y="10765"/>
                  <a:pt x="17072" y="10765"/>
                </a:cubicBezTo>
                <a:cubicBezTo>
                  <a:pt x="17074" y="10765"/>
                  <a:pt x="17076" y="10765"/>
                  <a:pt x="17078" y="10764"/>
                </a:cubicBezTo>
                <a:cubicBezTo>
                  <a:pt x="17105" y="10754"/>
                  <a:pt x="17128" y="10737"/>
                  <a:pt x="17147" y="10712"/>
                </a:cubicBezTo>
                <a:cubicBezTo>
                  <a:pt x="17156" y="10699"/>
                  <a:pt x="17144" y="10686"/>
                  <a:pt x="17132" y="10686"/>
                </a:cubicBezTo>
                <a:close/>
                <a:moveTo>
                  <a:pt x="23406" y="10628"/>
                </a:moveTo>
                <a:cubicBezTo>
                  <a:pt x="23393" y="10628"/>
                  <a:pt x="23381" y="10645"/>
                  <a:pt x="23393" y="10658"/>
                </a:cubicBezTo>
                <a:cubicBezTo>
                  <a:pt x="23423" y="10692"/>
                  <a:pt x="23455" y="10727"/>
                  <a:pt x="23485" y="10762"/>
                </a:cubicBezTo>
                <a:cubicBezTo>
                  <a:pt x="23489" y="10766"/>
                  <a:pt x="23493" y="10768"/>
                  <a:pt x="23497" y="10768"/>
                </a:cubicBezTo>
                <a:cubicBezTo>
                  <a:pt x="23510" y="10768"/>
                  <a:pt x="23522" y="10750"/>
                  <a:pt x="23510" y="10737"/>
                </a:cubicBezTo>
                <a:cubicBezTo>
                  <a:pt x="23480" y="10702"/>
                  <a:pt x="23449" y="10668"/>
                  <a:pt x="23418" y="10633"/>
                </a:cubicBezTo>
                <a:cubicBezTo>
                  <a:pt x="23415" y="10629"/>
                  <a:pt x="23410" y="10628"/>
                  <a:pt x="23406" y="10628"/>
                </a:cubicBezTo>
                <a:close/>
                <a:moveTo>
                  <a:pt x="23825" y="10642"/>
                </a:moveTo>
                <a:cubicBezTo>
                  <a:pt x="23811" y="10642"/>
                  <a:pt x="23798" y="10650"/>
                  <a:pt x="23794" y="10668"/>
                </a:cubicBezTo>
                <a:cubicBezTo>
                  <a:pt x="23786" y="10702"/>
                  <a:pt x="23794" y="10734"/>
                  <a:pt x="23816" y="10762"/>
                </a:cubicBezTo>
                <a:cubicBezTo>
                  <a:pt x="23822" y="10769"/>
                  <a:pt x="23830" y="10773"/>
                  <a:pt x="23840" y="10773"/>
                </a:cubicBezTo>
                <a:cubicBezTo>
                  <a:pt x="23850" y="10773"/>
                  <a:pt x="23860" y="10769"/>
                  <a:pt x="23867" y="10762"/>
                </a:cubicBezTo>
                <a:cubicBezTo>
                  <a:pt x="23880" y="10747"/>
                  <a:pt x="23878" y="10726"/>
                  <a:pt x="23867" y="10712"/>
                </a:cubicBezTo>
                <a:cubicBezTo>
                  <a:pt x="23861" y="10705"/>
                  <a:pt x="23859" y="10695"/>
                  <a:pt x="23862" y="10687"/>
                </a:cubicBezTo>
                <a:cubicBezTo>
                  <a:pt x="23869" y="10660"/>
                  <a:pt x="23846" y="10642"/>
                  <a:pt x="23825" y="10642"/>
                </a:cubicBezTo>
                <a:close/>
                <a:moveTo>
                  <a:pt x="8249" y="10743"/>
                </a:moveTo>
                <a:cubicBezTo>
                  <a:pt x="8240" y="10743"/>
                  <a:pt x="8231" y="10749"/>
                  <a:pt x="8231" y="10760"/>
                </a:cubicBezTo>
                <a:lnTo>
                  <a:pt x="8231" y="10776"/>
                </a:lnTo>
                <a:cubicBezTo>
                  <a:pt x="8231" y="10788"/>
                  <a:pt x="8240" y="10794"/>
                  <a:pt x="8249" y="10794"/>
                </a:cubicBezTo>
                <a:cubicBezTo>
                  <a:pt x="8257" y="10794"/>
                  <a:pt x="8266" y="10788"/>
                  <a:pt x="8266" y="10776"/>
                </a:cubicBezTo>
                <a:lnTo>
                  <a:pt x="8266" y="10760"/>
                </a:lnTo>
                <a:cubicBezTo>
                  <a:pt x="8267" y="10749"/>
                  <a:pt x="8258" y="10743"/>
                  <a:pt x="8249" y="10743"/>
                </a:cubicBezTo>
                <a:close/>
                <a:moveTo>
                  <a:pt x="14052" y="10728"/>
                </a:moveTo>
                <a:cubicBezTo>
                  <a:pt x="14048" y="10728"/>
                  <a:pt x="14044" y="10729"/>
                  <a:pt x="14040" y="10731"/>
                </a:cubicBezTo>
                <a:cubicBezTo>
                  <a:pt x="14024" y="10736"/>
                  <a:pt x="14010" y="10741"/>
                  <a:pt x="13995" y="10746"/>
                </a:cubicBezTo>
                <a:cubicBezTo>
                  <a:pt x="13956" y="10759"/>
                  <a:pt x="13967" y="10816"/>
                  <a:pt x="14003" y="10816"/>
                </a:cubicBezTo>
                <a:cubicBezTo>
                  <a:pt x="14006" y="10816"/>
                  <a:pt x="14010" y="10816"/>
                  <a:pt x="14014" y="10814"/>
                </a:cubicBezTo>
                <a:cubicBezTo>
                  <a:pt x="14030" y="10809"/>
                  <a:pt x="14043" y="10804"/>
                  <a:pt x="14058" y="10799"/>
                </a:cubicBezTo>
                <a:cubicBezTo>
                  <a:pt x="14097" y="10785"/>
                  <a:pt x="14086" y="10728"/>
                  <a:pt x="14052" y="10728"/>
                </a:cubicBezTo>
                <a:close/>
                <a:moveTo>
                  <a:pt x="3735" y="10748"/>
                </a:moveTo>
                <a:cubicBezTo>
                  <a:pt x="3721" y="10748"/>
                  <a:pt x="3709" y="10766"/>
                  <a:pt x="3722" y="10779"/>
                </a:cubicBezTo>
                <a:cubicBezTo>
                  <a:pt x="3729" y="10785"/>
                  <a:pt x="3728" y="10791"/>
                  <a:pt x="3721" y="10797"/>
                </a:cubicBezTo>
                <a:cubicBezTo>
                  <a:pt x="3706" y="10808"/>
                  <a:pt x="3720" y="10826"/>
                  <a:pt x="3734" y="10826"/>
                </a:cubicBezTo>
                <a:cubicBezTo>
                  <a:pt x="3738" y="10826"/>
                  <a:pt x="3742" y="10825"/>
                  <a:pt x="3745" y="10822"/>
                </a:cubicBezTo>
                <a:cubicBezTo>
                  <a:pt x="3766" y="10805"/>
                  <a:pt x="3766" y="10771"/>
                  <a:pt x="3748" y="10754"/>
                </a:cubicBezTo>
                <a:cubicBezTo>
                  <a:pt x="3743" y="10750"/>
                  <a:pt x="3739" y="10748"/>
                  <a:pt x="3735" y="10748"/>
                </a:cubicBezTo>
                <a:close/>
                <a:moveTo>
                  <a:pt x="6259" y="10767"/>
                </a:moveTo>
                <a:cubicBezTo>
                  <a:pt x="6213" y="10767"/>
                  <a:pt x="6211" y="10837"/>
                  <a:pt x="6259" y="10837"/>
                </a:cubicBezTo>
                <a:cubicBezTo>
                  <a:pt x="6305" y="10837"/>
                  <a:pt x="6305" y="10767"/>
                  <a:pt x="6259" y="10767"/>
                </a:cubicBezTo>
                <a:close/>
                <a:moveTo>
                  <a:pt x="18203" y="10666"/>
                </a:moveTo>
                <a:cubicBezTo>
                  <a:pt x="18163" y="10666"/>
                  <a:pt x="18126" y="10718"/>
                  <a:pt x="18162" y="10756"/>
                </a:cubicBezTo>
                <a:cubicBezTo>
                  <a:pt x="18187" y="10781"/>
                  <a:pt x="18211" y="10807"/>
                  <a:pt x="18236" y="10832"/>
                </a:cubicBezTo>
                <a:cubicBezTo>
                  <a:pt x="18247" y="10844"/>
                  <a:pt x="18260" y="10849"/>
                  <a:pt x="18272" y="10849"/>
                </a:cubicBezTo>
                <a:cubicBezTo>
                  <a:pt x="18313" y="10849"/>
                  <a:pt x="18348" y="10795"/>
                  <a:pt x="18311" y="10758"/>
                </a:cubicBezTo>
                <a:cubicBezTo>
                  <a:pt x="18286" y="10733"/>
                  <a:pt x="18263" y="10706"/>
                  <a:pt x="18238" y="10681"/>
                </a:cubicBezTo>
                <a:cubicBezTo>
                  <a:pt x="18227" y="10670"/>
                  <a:pt x="18215" y="10666"/>
                  <a:pt x="18203" y="10666"/>
                </a:cubicBezTo>
                <a:close/>
                <a:moveTo>
                  <a:pt x="11166" y="10763"/>
                </a:moveTo>
                <a:cubicBezTo>
                  <a:pt x="11153" y="10763"/>
                  <a:pt x="11141" y="10770"/>
                  <a:pt x="11134" y="10781"/>
                </a:cubicBezTo>
                <a:cubicBezTo>
                  <a:pt x="11124" y="10800"/>
                  <a:pt x="11131" y="10817"/>
                  <a:pt x="11147" y="10830"/>
                </a:cubicBezTo>
                <a:cubicBezTo>
                  <a:pt x="11167" y="10846"/>
                  <a:pt x="11187" y="10859"/>
                  <a:pt x="11207" y="10874"/>
                </a:cubicBezTo>
                <a:cubicBezTo>
                  <a:pt x="11213" y="10878"/>
                  <a:pt x="11218" y="10879"/>
                  <a:pt x="11224" y="10879"/>
                </a:cubicBezTo>
                <a:cubicBezTo>
                  <a:pt x="11237" y="10879"/>
                  <a:pt x="11249" y="10872"/>
                  <a:pt x="11256" y="10861"/>
                </a:cubicBezTo>
                <a:cubicBezTo>
                  <a:pt x="11266" y="10843"/>
                  <a:pt x="11259" y="10825"/>
                  <a:pt x="11242" y="10812"/>
                </a:cubicBezTo>
                <a:cubicBezTo>
                  <a:pt x="11223" y="10797"/>
                  <a:pt x="11203" y="10783"/>
                  <a:pt x="11182" y="10768"/>
                </a:cubicBezTo>
                <a:cubicBezTo>
                  <a:pt x="11177" y="10765"/>
                  <a:pt x="11171" y="10763"/>
                  <a:pt x="11166" y="10763"/>
                </a:cubicBezTo>
                <a:close/>
                <a:moveTo>
                  <a:pt x="21955" y="10757"/>
                </a:moveTo>
                <a:cubicBezTo>
                  <a:pt x="21934" y="10757"/>
                  <a:pt x="21912" y="10774"/>
                  <a:pt x="21919" y="10801"/>
                </a:cubicBezTo>
                <a:cubicBezTo>
                  <a:pt x="21924" y="10821"/>
                  <a:pt x="21930" y="10839"/>
                  <a:pt x="21935" y="10860"/>
                </a:cubicBezTo>
                <a:cubicBezTo>
                  <a:pt x="21939" y="10879"/>
                  <a:pt x="21953" y="10887"/>
                  <a:pt x="21967" y="10887"/>
                </a:cubicBezTo>
                <a:cubicBezTo>
                  <a:pt x="21988" y="10887"/>
                  <a:pt x="22010" y="10869"/>
                  <a:pt x="22003" y="10843"/>
                </a:cubicBezTo>
                <a:cubicBezTo>
                  <a:pt x="21998" y="10823"/>
                  <a:pt x="21992" y="10804"/>
                  <a:pt x="21987" y="10782"/>
                </a:cubicBezTo>
                <a:cubicBezTo>
                  <a:pt x="21983" y="10764"/>
                  <a:pt x="21969" y="10757"/>
                  <a:pt x="21955" y="10757"/>
                </a:cubicBezTo>
                <a:close/>
                <a:moveTo>
                  <a:pt x="15029" y="10846"/>
                </a:moveTo>
                <a:cubicBezTo>
                  <a:pt x="15012" y="10846"/>
                  <a:pt x="15002" y="10869"/>
                  <a:pt x="15020" y="10878"/>
                </a:cubicBezTo>
                <a:cubicBezTo>
                  <a:pt x="15030" y="10883"/>
                  <a:pt x="15039" y="10889"/>
                  <a:pt x="15049" y="10894"/>
                </a:cubicBezTo>
                <a:cubicBezTo>
                  <a:pt x="15052" y="10895"/>
                  <a:pt x="15055" y="10896"/>
                  <a:pt x="15058" y="10896"/>
                </a:cubicBezTo>
                <a:cubicBezTo>
                  <a:pt x="15074" y="10896"/>
                  <a:pt x="15085" y="10872"/>
                  <a:pt x="15068" y="10864"/>
                </a:cubicBezTo>
                <a:cubicBezTo>
                  <a:pt x="15057" y="10858"/>
                  <a:pt x="15048" y="10853"/>
                  <a:pt x="15037" y="10848"/>
                </a:cubicBezTo>
                <a:cubicBezTo>
                  <a:pt x="15034" y="10846"/>
                  <a:pt x="15032" y="10846"/>
                  <a:pt x="15029" y="10846"/>
                </a:cubicBezTo>
                <a:close/>
                <a:moveTo>
                  <a:pt x="12741" y="10828"/>
                </a:moveTo>
                <a:cubicBezTo>
                  <a:pt x="12695" y="10828"/>
                  <a:pt x="12695" y="10899"/>
                  <a:pt x="12741" y="10899"/>
                </a:cubicBezTo>
                <a:lnTo>
                  <a:pt x="12770" y="10899"/>
                </a:lnTo>
                <a:cubicBezTo>
                  <a:pt x="12817" y="10899"/>
                  <a:pt x="12817" y="10828"/>
                  <a:pt x="12770" y="10828"/>
                </a:cubicBezTo>
                <a:close/>
                <a:moveTo>
                  <a:pt x="2005" y="10828"/>
                </a:moveTo>
                <a:cubicBezTo>
                  <a:pt x="1971" y="10828"/>
                  <a:pt x="1958" y="10885"/>
                  <a:pt x="1997" y="10898"/>
                </a:cubicBezTo>
                <a:cubicBezTo>
                  <a:pt x="2014" y="10903"/>
                  <a:pt x="2027" y="10909"/>
                  <a:pt x="2042" y="10914"/>
                </a:cubicBezTo>
                <a:cubicBezTo>
                  <a:pt x="2046" y="10915"/>
                  <a:pt x="2050" y="10916"/>
                  <a:pt x="2054" y="10916"/>
                </a:cubicBezTo>
                <a:cubicBezTo>
                  <a:pt x="2088" y="10916"/>
                  <a:pt x="2101" y="10858"/>
                  <a:pt x="2062" y="10846"/>
                </a:cubicBezTo>
                <a:cubicBezTo>
                  <a:pt x="2046" y="10841"/>
                  <a:pt x="2032" y="10835"/>
                  <a:pt x="2017" y="10830"/>
                </a:cubicBezTo>
                <a:cubicBezTo>
                  <a:pt x="2013" y="10829"/>
                  <a:pt x="2009" y="10828"/>
                  <a:pt x="2005" y="10828"/>
                </a:cubicBezTo>
                <a:close/>
                <a:moveTo>
                  <a:pt x="4696" y="10868"/>
                </a:moveTo>
                <a:cubicBezTo>
                  <a:pt x="4650" y="10868"/>
                  <a:pt x="4650" y="10938"/>
                  <a:pt x="4696" y="10938"/>
                </a:cubicBezTo>
                <a:cubicBezTo>
                  <a:pt x="4741" y="10938"/>
                  <a:pt x="4741" y="10868"/>
                  <a:pt x="4696" y="10868"/>
                </a:cubicBezTo>
                <a:close/>
                <a:moveTo>
                  <a:pt x="14427" y="10824"/>
                </a:moveTo>
                <a:cubicBezTo>
                  <a:pt x="14415" y="10824"/>
                  <a:pt x="14402" y="10832"/>
                  <a:pt x="14396" y="10843"/>
                </a:cubicBezTo>
                <a:cubicBezTo>
                  <a:pt x="14385" y="10860"/>
                  <a:pt x="14393" y="10879"/>
                  <a:pt x="14409" y="10891"/>
                </a:cubicBezTo>
                <a:cubicBezTo>
                  <a:pt x="14429" y="10907"/>
                  <a:pt x="14449" y="10921"/>
                  <a:pt x="14470" y="10936"/>
                </a:cubicBezTo>
                <a:cubicBezTo>
                  <a:pt x="14474" y="10939"/>
                  <a:pt x="14480" y="10941"/>
                  <a:pt x="14485" y="10941"/>
                </a:cubicBezTo>
                <a:cubicBezTo>
                  <a:pt x="14498" y="10941"/>
                  <a:pt x="14512" y="10933"/>
                  <a:pt x="14518" y="10922"/>
                </a:cubicBezTo>
                <a:cubicBezTo>
                  <a:pt x="14528" y="10904"/>
                  <a:pt x="14520" y="10886"/>
                  <a:pt x="14504" y="10874"/>
                </a:cubicBezTo>
                <a:cubicBezTo>
                  <a:pt x="14484" y="10858"/>
                  <a:pt x="14465" y="10844"/>
                  <a:pt x="14445" y="10830"/>
                </a:cubicBezTo>
                <a:cubicBezTo>
                  <a:pt x="14439" y="10826"/>
                  <a:pt x="14434" y="10824"/>
                  <a:pt x="14427" y="10824"/>
                </a:cubicBezTo>
                <a:close/>
                <a:moveTo>
                  <a:pt x="2637" y="10877"/>
                </a:moveTo>
                <a:cubicBezTo>
                  <a:pt x="2591" y="10877"/>
                  <a:pt x="2591" y="10947"/>
                  <a:pt x="2637" y="10947"/>
                </a:cubicBezTo>
                <a:cubicBezTo>
                  <a:pt x="2682" y="10947"/>
                  <a:pt x="2682" y="10877"/>
                  <a:pt x="2637" y="10877"/>
                </a:cubicBezTo>
                <a:close/>
                <a:moveTo>
                  <a:pt x="2924" y="10865"/>
                </a:moveTo>
                <a:cubicBezTo>
                  <a:pt x="2891" y="10865"/>
                  <a:pt x="2869" y="10913"/>
                  <a:pt x="2905" y="10931"/>
                </a:cubicBezTo>
                <a:cubicBezTo>
                  <a:pt x="2916" y="10936"/>
                  <a:pt x="2925" y="10941"/>
                  <a:pt x="2936" y="10946"/>
                </a:cubicBezTo>
                <a:cubicBezTo>
                  <a:pt x="2941" y="10949"/>
                  <a:pt x="2946" y="10950"/>
                  <a:pt x="2951" y="10950"/>
                </a:cubicBezTo>
                <a:cubicBezTo>
                  <a:pt x="2983" y="10950"/>
                  <a:pt x="3006" y="10902"/>
                  <a:pt x="2970" y="10885"/>
                </a:cubicBezTo>
                <a:cubicBezTo>
                  <a:pt x="2960" y="10879"/>
                  <a:pt x="2951" y="10874"/>
                  <a:pt x="2941" y="10869"/>
                </a:cubicBezTo>
                <a:cubicBezTo>
                  <a:pt x="2935" y="10866"/>
                  <a:pt x="2929" y="10865"/>
                  <a:pt x="2924" y="10865"/>
                </a:cubicBezTo>
                <a:close/>
                <a:moveTo>
                  <a:pt x="4069" y="10866"/>
                </a:moveTo>
                <a:cubicBezTo>
                  <a:pt x="4064" y="10866"/>
                  <a:pt x="4059" y="10867"/>
                  <a:pt x="4054" y="10868"/>
                </a:cubicBezTo>
                <a:cubicBezTo>
                  <a:pt x="4015" y="10877"/>
                  <a:pt x="4026" y="10936"/>
                  <a:pt x="4064" y="10937"/>
                </a:cubicBezTo>
                <a:cubicBezTo>
                  <a:pt x="4070" y="10947"/>
                  <a:pt x="4082" y="10952"/>
                  <a:pt x="4093" y="10952"/>
                </a:cubicBezTo>
                <a:cubicBezTo>
                  <a:pt x="4099" y="10952"/>
                  <a:pt x="4106" y="10950"/>
                  <a:pt x="4111" y="10947"/>
                </a:cubicBezTo>
                <a:cubicBezTo>
                  <a:pt x="4130" y="10937"/>
                  <a:pt x="4132" y="10916"/>
                  <a:pt x="4125" y="10899"/>
                </a:cubicBezTo>
                <a:cubicBezTo>
                  <a:pt x="4114" y="10877"/>
                  <a:pt x="4093" y="10866"/>
                  <a:pt x="4069" y="10866"/>
                </a:cubicBezTo>
                <a:close/>
                <a:moveTo>
                  <a:pt x="6724" y="10874"/>
                </a:moveTo>
                <a:cubicBezTo>
                  <a:pt x="6706" y="10874"/>
                  <a:pt x="6688" y="10886"/>
                  <a:pt x="6688" y="10909"/>
                </a:cubicBezTo>
                <a:lnTo>
                  <a:pt x="6688" y="10938"/>
                </a:lnTo>
                <a:cubicBezTo>
                  <a:pt x="6688" y="10961"/>
                  <a:pt x="6706" y="10973"/>
                  <a:pt x="6724" y="10973"/>
                </a:cubicBezTo>
                <a:cubicBezTo>
                  <a:pt x="6742" y="10973"/>
                  <a:pt x="6759" y="10961"/>
                  <a:pt x="6759" y="10938"/>
                </a:cubicBezTo>
                <a:lnTo>
                  <a:pt x="6759" y="10909"/>
                </a:lnTo>
                <a:cubicBezTo>
                  <a:pt x="6759" y="10886"/>
                  <a:pt x="6742" y="10874"/>
                  <a:pt x="6724" y="10874"/>
                </a:cubicBezTo>
                <a:close/>
                <a:moveTo>
                  <a:pt x="5093" y="10852"/>
                </a:moveTo>
                <a:cubicBezTo>
                  <a:pt x="5090" y="10852"/>
                  <a:pt x="5087" y="10852"/>
                  <a:pt x="5084" y="10853"/>
                </a:cubicBezTo>
                <a:cubicBezTo>
                  <a:pt x="5075" y="10856"/>
                  <a:pt x="5069" y="10861"/>
                  <a:pt x="5064" y="10868"/>
                </a:cubicBezTo>
                <a:cubicBezTo>
                  <a:pt x="5059" y="10858"/>
                  <a:pt x="5049" y="10852"/>
                  <a:pt x="5036" y="10852"/>
                </a:cubicBezTo>
                <a:cubicBezTo>
                  <a:pt x="4990" y="10852"/>
                  <a:pt x="4990" y="10922"/>
                  <a:pt x="5036" y="10922"/>
                </a:cubicBezTo>
                <a:cubicBezTo>
                  <a:pt x="5048" y="10922"/>
                  <a:pt x="5057" y="10917"/>
                  <a:pt x="5063" y="10910"/>
                </a:cubicBezTo>
                <a:cubicBezTo>
                  <a:pt x="5073" y="10942"/>
                  <a:pt x="5100" y="10968"/>
                  <a:pt x="5132" y="10979"/>
                </a:cubicBezTo>
                <a:cubicBezTo>
                  <a:pt x="5137" y="10980"/>
                  <a:pt x="5141" y="10981"/>
                  <a:pt x="5144" y="10981"/>
                </a:cubicBezTo>
                <a:cubicBezTo>
                  <a:pt x="5176" y="10981"/>
                  <a:pt x="5187" y="10925"/>
                  <a:pt x="5149" y="10911"/>
                </a:cubicBezTo>
                <a:cubicBezTo>
                  <a:pt x="5133" y="10905"/>
                  <a:pt x="5128" y="10893"/>
                  <a:pt x="5127" y="10878"/>
                </a:cubicBezTo>
                <a:cubicBezTo>
                  <a:pt x="5125" y="10862"/>
                  <a:pt x="5108" y="10852"/>
                  <a:pt x="5093" y="10852"/>
                </a:cubicBezTo>
                <a:close/>
                <a:moveTo>
                  <a:pt x="14066" y="10899"/>
                </a:moveTo>
                <a:cubicBezTo>
                  <a:pt x="14058" y="10899"/>
                  <a:pt x="14050" y="10902"/>
                  <a:pt x="14042" y="10910"/>
                </a:cubicBezTo>
                <a:lnTo>
                  <a:pt x="14027" y="10925"/>
                </a:lnTo>
                <a:cubicBezTo>
                  <a:pt x="14002" y="10950"/>
                  <a:pt x="14025" y="10986"/>
                  <a:pt x="14052" y="10986"/>
                </a:cubicBezTo>
                <a:cubicBezTo>
                  <a:pt x="14061" y="10986"/>
                  <a:pt x="14069" y="10982"/>
                  <a:pt x="14077" y="10975"/>
                </a:cubicBezTo>
                <a:lnTo>
                  <a:pt x="14091" y="10959"/>
                </a:lnTo>
                <a:cubicBezTo>
                  <a:pt x="14117" y="10934"/>
                  <a:pt x="14093" y="10899"/>
                  <a:pt x="14066" y="10899"/>
                </a:cubicBezTo>
                <a:close/>
                <a:moveTo>
                  <a:pt x="20377" y="10869"/>
                </a:moveTo>
                <a:cubicBezTo>
                  <a:pt x="20337" y="10869"/>
                  <a:pt x="20300" y="10922"/>
                  <a:pt x="20337" y="10959"/>
                </a:cubicBezTo>
                <a:lnTo>
                  <a:pt x="20353" y="10975"/>
                </a:lnTo>
                <a:cubicBezTo>
                  <a:pt x="20364" y="10986"/>
                  <a:pt x="20377" y="10991"/>
                  <a:pt x="20389" y="10991"/>
                </a:cubicBezTo>
                <a:cubicBezTo>
                  <a:pt x="20430" y="10991"/>
                  <a:pt x="20466" y="10937"/>
                  <a:pt x="20428" y="10900"/>
                </a:cubicBezTo>
                <a:lnTo>
                  <a:pt x="20413" y="10885"/>
                </a:lnTo>
                <a:cubicBezTo>
                  <a:pt x="20402" y="10874"/>
                  <a:pt x="20389" y="10869"/>
                  <a:pt x="20377" y="10869"/>
                </a:cubicBezTo>
                <a:close/>
                <a:moveTo>
                  <a:pt x="6520" y="10869"/>
                </a:moveTo>
                <a:cubicBezTo>
                  <a:pt x="6501" y="10869"/>
                  <a:pt x="6484" y="10877"/>
                  <a:pt x="6473" y="10895"/>
                </a:cubicBezTo>
                <a:cubicBezTo>
                  <a:pt x="6461" y="10919"/>
                  <a:pt x="6467" y="10956"/>
                  <a:pt x="6493" y="10968"/>
                </a:cubicBezTo>
                <a:cubicBezTo>
                  <a:pt x="6504" y="10974"/>
                  <a:pt x="6513" y="10979"/>
                  <a:pt x="6524" y="10984"/>
                </a:cubicBezTo>
                <a:cubicBezTo>
                  <a:pt x="6532" y="10989"/>
                  <a:pt x="6542" y="10991"/>
                  <a:pt x="6551" y="10991"/>
                </a:cubicBezTo>
                <a:cubicBezTo>
                  <a:pt x="6569" y="10991"/>
                  <a:pt x="6586" y="10982"/>
                  <a:pt x="6597" y="10964"/>
                </a:cubicBezTo>
                <a:cubicBezTo>
                  <a:pt x="6611" y="10941"/>
                  <a:pt x="6603" y="10904"/>
                  <a:pt x="6577" y="10891"/>
                </a:cubicBezTo>
                <a:cubicBezTo>
                  <a:pt x="6567" y="10886"/>
                  <a:pt x="6557" y="10880"/>
                  <a:pt x="6547" y="10875"/>
                </a:cubicBezTo>
                <a:cubicBezTo>
                  <a:pt x="6538" y="10871"/>
                  <a:pt x="6529" y="10869"/>
                  <a:pt x="6520" y="10869"/>
                </a:cubicBezTo>
                <a:close/>
                <a:moveTo>
                  <a:pt x="533" y="10932"/>
                </a:moveTo>
                <a:cubicBezTo>
                  <a:pt x="487" y="10932"/>
                  <a:pt x="487" y="11003"/>
                  <a:pt x="533" y="11003"/>
                </a:cubicBezTo>
                <a:cubicBezTo>
                  <a:pt x="580" y="11003"/>
                  <a:pt x="580" y="10932"/>
                  <a:pt x="533" y="10932"/>
                </a:cubicBezTo>
                <a:close/>
                <a:moveTo>
                  <a:pt x="9301" y="10971"/>
                </a:moveTo>
                <a:cubicBezTo>
                  <a:pt x="9277" y="10971"/>
                  <a:pt x="9277" y="11006"/>
                  <a:pt x="9301" y="11006"/>
                </a:cubicBezTo>
                <a:cubicBezTo>
                  <a:pt x="9324" y="11006"/>
                  <a:pt x="9324" y="10971"/>
                  <a:pt x="9301" y="10971"/>
                </a:cubicBezTo>
                <a:close/>
                <a:moveTo>
                  <a:pt x="5651" y="10943"/>
                </a:moveTo>
                <a:cubicBezTo>
                  <a:pt x="5623" y="10943"/>
                  <a:pt x="5600" y="10979"/>
                  <a:pt x="5625" y="11004"/>
                </a:cubicBezTo>
                <a:lnTo>
                  <a:pt x="5641" y="11020"/>
                </a:lnTo>
                <a:cubicBezTo>
                  <a:pt x="5648" y="11027"/>
                  <a:pt x="5656" y="11030"/>
                  <a:pt x="5664" y="11030"/>
                </a:cubicBezTo>
                <a:cubicBezTo>
                  <a:pt x="5691" y="11030"/>
                  <a:pt x="5716" y="10994"/>
                  <a:pt x="5691" y="10969"/>
                </a:cubicBezTo>
                <a:lnTo>
                  <a:pt x="5675" y="10954"/>
                </a:lnTo>
                <a:cubicBezTo>
                  <a:pt x="5667" y="10946"/>
                  <a:pt x="5659" y="10943"/>
                  <a:pt x="5651" y="10943"/>
                </a:cubicBezTo>
                <a:close/>
                <a:moveTo>
                  <a:pt x="17761" y="10985"/>
                </a:moveTo>
                <a:cubicBezTo>
                  <a:pt x="17715" y="10985"/>
                  <a:pt x="17715" y="11056"/>
                  <a:pt x="17761" y="11056"/>
                </a:cubicBezTo>
                <a:lnTo>
                  <a:pt x="17777" y="11056"/>
                </a:lnTo>
                <a:cubicBezTo>
                  <a:pt x="17823" y="11056"/>
                  <a:pt x="17823" y="10985"/>
                  <a:pt x="17777" y="10985"/>
                </a:cubicBezTo>
                <a:close/>
                <a:moveTo>
                  <a:pt x="21533" y="11011"/>
                </a:moveTo>
                <a:cubicBezTo>
                  <a:pt x="21515" y="11011"/>
                  <a:pt x="21497" y="11023"/>
                  <a:pt x="21497" y="11046"/>
                </a:cubicBezTo>
                <a:lnTo>
                  <a:pt x="21497" y="11062"/>
                </a:lnTo>
                <a:cubicBezTo>
                  <a:pt x="21497" y="11085"/>
                  <a:pt x="21515" y="11096"/>
                  <a:pt x="21533" y="11096"/>
                </a:cubicBezTo>
                <a:cubicBezTo>
                  <a:pt x="21550" y="11096"/>
                  <a:pt x="21568" y="11085"/>
                  <a:pt x="21568" y="11062"/>
                </a:cubicBezTo>
                <a:lnTo>
                  <a:pt x="21568" y="11046"/>
                </a:lnTo>
                <a:cubicBezTo>
                  <a:pt x="21568" y="11023"/>
                  <a:pt x="21550" y="11011"/>
                  <a:pt x="21533" y="11011"/>
                </a:cubicBezTo>
                <a:close/>
                <a:moveTo>
                  <a:pt x="22601" y="11029"/>
                </a:moveTo>
                <a:cubicBezTo>
                  <a:pt x="22573" y="11029"/>
                  <a:pt x="22550" y="11065"/>
                  <a:pt x="22575" y="11089"/>
                </a:cubicBezTo>
                <a:lnTo>
                  <a:pt x="22591" y="11105"/>
                </a:lnTo>
                <a:cubicBezTo>
                  <a:pt x="22598" y="11112"/>
                  <a:pt x="22606" y="11115"/>
                  <a:pt x="22614" y="11115"/>
                </a:cubicBezTo>
                <a:cubicBezTo>
                  <a:pt x="22642" y="11115"/>
                  <a:pt x="22666" y="11080"/>
                  <a:pt x="22641" y="11055"/>
                </a:cubicBezTo>
                <a:cubicBezTo>
                  <a:pt x="22636" y="11048"/>
                  <a:pt x="22630" y="11043"/>
                  <a:pt x="22625" y="11040"/>
                </a:cubicBezTo>
                <a:cubicBezTo>
                  <a:pt x="22617" y="11032"/>
                  <a:pt x="22609" y="11029"/>
                  <a:pt x="22601" y="11029"/>
                </a:cubicBezTo>
                <a:close/>
                <a:moveTo>
                  <a:pt x="2878" y="11057"/>
                </a:moveTo>
                <a:cubicBezTo>
                  <a:pt x="2832" y="11057"/>
                  <a:pt x="2832" y="11129"/>
                  <a:pt x="2878" y="11129"/>
                </a:cubicBezTo>
                <a:cubicBezTo>
                  <a:pt x="2923" y="11129"/>
                  <a:pt x="2923" y="11057"/>
                  <a:pt x="2878" y="11057"/>
                </a:cubicBezTo>
                <a:close/>
                <a:moveTo>
                  <a:pt x="5430" y="11066"/>
                </a:moveTo>
                <a:cubicBezTo>
                  <a:pt x="5384" y="11066"/>
                  <a:pt x="5384" y="11136"/>
                  <a:pt x="5430" y="11136"/>
                </a:cubicBezTo>
                <a:lnTo>
                  <a:pt x="5446" y="11136"/>
                </a:lnTo>
                <a:cubicBezTo>
                  <a:pt x="5492" y="11136"/>
                  <a:pt x="5492" y="11066"/>
                  <a:pt x="5446" y="11066"/>
                </a:cubicBezTo>
                <a:close/>
                <a:moveTo>
                  <a:pt x="14787" y="11038"/>
                </a:moveTo>
                <a:cubicBezTo>
                  <a:pt x="14759" y="11038"/>
                  <a:pt x="14735" y="11074"/>
                  <a:pt x="14761" y="11098"/>
                </a:cubicBezTo>
                <a:cubicBezTo>
                  <a:pt x="14771" y="11109"/>
                  <a:pt x="14782" y="11118"/>
                  <a:pt x="14792" y="11127"/>
                </a:cubicBezTo>
                <a:cubicBezTo>
                  <a:pt x="14800" y="11134"/>
                  <a:pt x="14808" y="11137"/>
                  <a:pt x="14816" y="11137"/>
                </a:cubicBezTo>
                <a:cubicBezTo>
                  <a:pt x="14844" y="11137"/>
                  <a:pt x="14869" y="11102"/>
                  <a:pt x="14843" y="11077"/>
                </a:cubicBezTo>
                <a:cubicBezTo>
                  <a:pt x="14832" y="11067"/>
                  <a:pt x="14822" y="11057"/>
                  <a:pt x="14811" y="11048"/>
                </a:cubicBezTo>
                <a:cubicBezTo>
                  <a:pt x="14804" y="11041"/>
                  <a:pt x="14795" y="11038"/>
                  <a:pt x="14787" y="11038"/>
                </a:cubicBezTo>
                <a:close/>
                <a:moveTo>
                  <a:pt x="13417" y="10995"/>
                </a:moveTo>
                <a:cubicBezTo>
                  <a:pt x="13397" y="10995"/>
                  <a:pt x="13375" y="11013"/>
                  <a:pt x="13380" y="11040"/>
                </a:cubicBezTo>
                <a:lnTo>
                  <a:pt x="13396" y="11114"/>
                </a:lnTo>
                <a:cubicBezTo>
                  <a:pt x="13399" y="11132"/>
                  <a:pt x="13412" y="11139"/>
                  <a:pt x="13426" y="11139"/>
                </a:cubicBezTo>
                <a:cubicBezTo>
                  <a:pt x="13446" y="11139"/>
                  <a:pt x="13469" y="11122"/>
                  <a:pt x="13463" y="11095"/>
                </a:cubicBezTo>
                <a:cubicBezTo>
                  <a:pt x="13459" y="11071"/>
                  <a:pt x="13454" y="11047"/>
                  <a:pt x="13448" y="11021"/>
                </a:cubicBezTo>
                <a:cubicBezTo>
                  <a:pt x="13444" y="11003"/>
                  <a:pt x="13431" y="10995"/>
                  <a:pt x="13417" y="10995"/>
                </a:cubicBezTo>
                <a:close/>
                <a:moveTo>
                  <a:pt x="5639" y="11081"/>
                </a:moveTo>
                <a:cubicBezTo>
                  <a:pt x="5596" y="11081"/>
                  <a:pt x="5595" y="11152"/>
                  <a:pt x="5641" y="11152"/>
                </a:cubicBezTo>
                <a:cubicBezTo>
                  <a:pt x="5687" y="11152"/>
                  <a:pt x="5687" y="11081"/>
                  <a:pt x="5641" y="11081"/>
                </a:cubicBezTo>
                <a:cubicBezTo>
                  <a:pt x="5640" y="11081"/>
                  <a:pt x="5639" y="11081"/>
                  <a:pt x="5639" y="11081"/>
                </a:cubicBezTo>
                <a:close/>
                <a:moveTo>
                  <a:pt x="2458" y="11009"/>
                </a:moveTo>
                <a:cubicBezTo>
                  <a:pt x="2412" y="11009"/>
                  <a:pt x="2381" y="11079"/>
                  <a:pt x="2430" y="11109"/>
                </a:cubicBezTo>
                <a:cubicBezTo>
                  <a:pt x="2455" y="11124"/>
                  <a:pt x="2479" y="11139"/>
                  <a:pt x="2504" y="11153"/>
                </a:cubicBezTo>
                <a:cubicBezTo>
                  <a:pt x="2514" y="11159"/>
                  <a:pt x="2523" y="11161"/>
                  <a:pt x="2532" y="11161"/>
                </a:cubicBezTo>
                <a:cubicBezTo>
                  <a:pt x="2578" y="11161"/>
                  <a:pt x="2608" y="11091"/>
                  <a:pt x="2560" y="11062"/>
                </a:cubicBezTo>
                <a:cubicBezTo>
                  <a:pt x="2534" y="11046"/>
                  <a:pt x="2509" y="11031"/>
                  <a:pt x="2485" y="11017"/>
                </a:cubicBezTo>
                <a:cubicBezTo>
                  <a:pt x="2476" y="11011"/>
                  <a:pt x="2467" y="11009"/>
                  <a:pt x="2458" y="11009"/>
                </a:cubicBezTo>
                <a:close/>
                <a:moveTo>
                  <a:pt x="24052" y="11078"/>
                </a:moveTo>
                <a:cubicBezTo>
                  <a:pt x="24028" y="11078"/>
                  <a:pt x="24004" y="11103"/>
                  <a:pt x="24019" y="11131"/>
                </a:cubicBezTo>
                <a:cubicBezTo>
                  <a:pt x="24024" y="11141"/>
                  <a:pt x="24029" y="11151"/>
                  <a:pt x="24034" y="11161"/>
                </a:cubicBezTo>
                <a:cubicBezTo>
                  <a:pt x="24041" y="11174"/>
                  <a:pt x="24051" y="11179"/>
                  <a:pt x="24062" y="11179"/>
                </a:cubicBezTo>
                <a:cubicBezTo>
                  <a:pt x="24085" y="11179"/>
                  <a:pt x="24109" y="11154"/>
                  <a:pt x="24095" y="11125"/>
                </a:cubicBezTo>
                <a:cubicBezTo>
                  <a:pt x="24090" y="11115"/>
                  <a:pt x="24085" y="11106"/>
                  <a:pt x="24079" y="11095"/>
                </a:cubicBezTo>
                <a:cubicBezTo>
                  <a:pt x="24073" y="11083"/>
                  <a:pt x="24062" y="11078"/>
                  <a:pt x="24052" y="11078"/>
                </a:cubicBezTo>
                <a:close/>
                <a:moveTo>
                  <a:pt x="7018" y="11064"/>
                </a:moveTo>
                <a:cubicBezTo>
                  <a:pt x="6977" y="11064"/>
                  <a:pt x="6940" y="11117"/>
                  <a:pt x="6977" y="11155"/>
                </a:cubicBezTo>
                <a:lnTo>
                  <a:pt x="6993" y="11171"/>
                </a:lnTo>
                <a:cubicBezTo>
                  <a:pt x="7004" y="11182"/>
                  <a:pt x="7017" y="11186"/>
                  <a:pt x="7029" y="11186"/>
                </a:cubicBezTo>
                <a:cubicBezTo>
                  <a:pt x="7070" y="11186"/>
                  <a:pt x="7107" y="11133"/>
                  <a:pt x="7069" y="11095"/>
                </a:cubicBezTo>
                <a:lnTo>
                  <a:pt x="7054" y="11079"/>
                </a:lnTo>
                <a:cubicBezTo>
                  <a:pt x="7043" y="11068"/>
                  <a:pt x="7030" y="11064"/>
                  <a:pt x="7018" y="11064"/>
                </a:cubicBezTo>
                <a:close/>
                <a:moveTo>
                  <a:pt x="9438" y="11122"/>
                </a:moveTo>
                <a:cubicBezTo>
                  <a:pt x="9426" y="11122"/>
                  <a:pt x="9414" y="11135"/>
                  <a:pt x="9421" y="11149"/>
                </a:cubicBezTo>
                <a:cubicBezTo>
                  <a:pt x="9427" y="11160"/>
                  <a:pt x="9432" y="11168"/>
                  <a:pt x="9437" y="11179"/>
                </a:cubicBezTo>
                <a:cubicBezTo>
                  <a:pt x="9440" y="11186"/>
                  <a:pt x="9446" y="11188"/>
                  <a:pt x="9451" y="11188"/>
                </a:cubicBezTo>
                <a:cubicBezTo>
                  <a:pt x="9462" y="11188"/>
                  <a:pt x="9474" y="11175"/>
                  <a:pt x="9467" y="11161"/>
                </a:cubicBezTo>
                <a:cubicBezTo>
                  <a:pt x="9460" y="11151"/>
                  <a:pt x="9455" y="11141"/>
                  <a:pt x="9452" y="11131"/>
                </a:cubicBezTo>
                <a:cubicBezTo>
                  <a:pt x="9448" y="11124"/>
                  <a:pt x="9443" y="11122"/>
                  <a:pt x="9438" y="11122"/>
                </a:cubicBezTo>
                <a:close/>
                <a:moveTo>
                  <a:pt x="8924" y="11071"/>
                </a:moveTo>
                <a:cubicBezTo>
                  <a:pt x="8915" y="11071"/>
                  <a:pt x="8906" y="11073"/>
                  <a:pt x="8898" y="11077"/>
                </a:cubicBezTo>
                <a:cubicBezTo>
                  <a:pt x="8887" y="11083"/>
                  <a:pt x="8878" y="11088"/>
                  <a:pt x="8867" y="11093"/>
                </a:cubicBezTo>
                <a:cubicBezTo>
                  <a:pt x="8841" y="11106"/>
                  <a:pt x="8835" y="11141"/>
                  <a:pt x="8847" y="11166"/>
                </a:cubicBezTo>
                <a:cubicBezTo>
                  <a:pt x="8858" y="11184"/>
                  <a:pt x="8876" y="11193"/>
                  <a:pt x="8895" y="11193"/>
                </a:cubicBezTo>
                <a:cubicBezTo>
                  <a:pt x="8904" y="11193"/>
                  <a:pt x="8913" y="11190"/>
                  <a:pt x="8921" y="11186"/>
                </a:cubicBezTo>
                <a:cubicBezTo>
                  <a:pt x="8931" y="11181"/>
                  <a:pt x="8940" y="11176"/>
                  <a:pt x="8951" y="11171"/>
                </a:cubicBezTo>
                <a:cubicBezTo>
                  <a:pt x="8977" y="11157"/>
                  <a:pt x="8983" y="11121"/>
                  <a:pt x="8971" y="11097"/>
                </a:cubicBezTo>
                <a:cubicBezTo>
                  <a:pt x="8960" y="11080"/>
                  <a:pt x="8943" y="11071"/>
                  <a:pt x="8924" y="11071"/>
                </a:cubicBezTo>
                <a:close/>
                <a:moveTo>
                  <a:pt x="9961" y="11088"/>
                </a:moveTo>
                <a:cubicBezTo>
                  <a:pt x="9893" y="11088"/>
                  <a:pt x="9891" y="11194"/>
                  <a:pt x="9961" y="11195"/>
                </a:cubicBezTo>
                <a:lnTo>
                  <a:pt x="9991" y="11195"/>
                </a:lnTo>
                <a:cubicBezTo>
                  <a:pt x="10059" y="11195"/>
                  <a:pt x="10060" y="11088"/>
                  <a:pt x="9991" y="11088"/>
                </a:cubicBezTo>
                <a:close/>
                <a:moveTo>
                  <a:pt x="13931" y="11109"/>
                </a:moveTo>
                <a:cubicBezTo>
                  <a:pt x="13904" y="11109"/>
                  <a:pt x="13880" y="11144"/>
                  <a:pt x="13905" y="11168"/>
                </a:cubicBezTo>
                <a:lnTo>
                  <a:pt x="13921" y="11184"/>
                </a:lnTo>
                <a:cubicBezTo>
                  <a:pt x="13928" y="11192"/>
                  <a:pt x="13937" y="11195"/>
                  <a:pt x="13945" y="11195"/>
                </a:cubicBezTo>
                <a:cubicBezTo>
                  <a:pt x="13972" y="11195"/>
                  <a:pt x="13996" y="11160"/>
                  <a:pt x="13970" y="11135"/>
                </a:cubicBezTo>
                <a:lnTo>
                  <a:pt x="13954" y="11119"/>
                </a:lnTo>
                <a:cubicBezTo>
                  <a:pt x="13947" y="11112"/>
                  <a:pt x="13939" y="11109"/>
                  <a:pt x="13931" y="11109"/>
                </a:cubicBezTo>
                <a:close/>
                <a:moveTo>
                  <a:pt x="11975" y="11096"/>
                </a:moveTo>
                <a:cubicBezTo>
                  <a:pt x="11957" y="11096"/>
                  <a:pt x="11940" y="11108"/>
                  <a:pt x="11940" y="11131"/>
                </a:cubicBezTo>
                <a:lnTo>
                  <a:pt x="11940" y="11161"/>
                </a:lnTo>
                <a:cubicBezTo>
                  <a:pt x="11939" y="11184"/>
                  <a:pt x="11956" y="11196"/>
                  <a:pt x="11974" y="11196"/>
                </a:cubicBezTo>
                <a:cubicBezTo>
                  <a:pt x="11992" y="11196"/>
                  <a:pt x="12010" y="11185"/>
                  <a:pt x="12010" y="11161"/>
                </a:cubicBezTo>
                <a:lnTo>
                  <a:pt x="12010" y="11131"/>
                </a:lnTo>
                <a:cubicBezTo>
                  <a:pt x="12010" y="11108"/>
                  <a:pt x="11992" y="11096"/>
                  <a:pt x="11975" y="11096"/>
                </a:cubicBezTo>
                <a:close/>
                <a:moveTo>
                  <a:pt x="5043" y="11107"/>
                </a:moveTo>
                <a:cubicBezTo>
                  <a:pt x="5020" y="11107"/>
                  <a:pt x="4995" y="11133"/>
                  <a:pt x="5009" y="11161"/>
                </a:cubicBezTo>
                <a:cubicBezTo>
                  <a:pt x="5015" y="11172"/>
                  <a:pt x="5019" y="11181"/>
                  <a:pt x="5026" y="11191"/>
                </a:cubicBezTo>
                <a:cubicBezTo>
                  <a:pt x="5032" y="11204"/>
                  <a:pt x="5043" y="11209"/>
                  <a:pt x="5053" y="11209"/>
                </a:cubicBezTo>
                <a:cubicBezTo>
                  <a:pt x="5077" y="11209"/>
                  <a:pt x="5101" y="11184"/>
                  <a:pt x="5086" y="11156"/>
                </a:cubicBezTo>
                <a:cubicBezTo>
                  <a:pt x="5081" y="11145"/>
                  <a:pt x="5076" y="11136"/>
                  <a:pt x="5071" y="11125"/>
                </a:cubicBezTo>
                <a:cubicBezTo>
                  <a:pt x="5064" y="11113"/>
                  <a:pt x="5054" y="11107"/>
                  <a:pt x="5043" y="11107"/>
                </a:cubicBezTo>
                <a:close/>
                <a:moveTo>
                  <a:pt x="15568" y="11099"/>
                </a:moveTo>
                <a:cubicBezTo>
                  <a:pt x="15563" y="11099"/>
                  <a:pt x="15557" y="11100"/>
                  <a:pt x="15551" y="11103"/>
                </a:cubicBezTo>
                <a:cubicBezTo>
                  <a:pt x="15535" y="11113"/>
                  <a:pt x="15526" y="11136"/>
                  <a:pt x="15538" y="11152"/>
                </a:cubicBezTo>
                <a:cubicBezTo>
                  <a:pt x="15554" y="11172"/>
                  <a:pt x="15568" y="11193"/>
                  <a:pt x="15582" y="11212"/>
                </a:cubicBezTo>
                <a:cubicBezTo>
                  <a:pt x="15590" y="11223"/>
                  <a:pt x="15601" y="11230"/>
                  <a:pt x="15613" y="11230"/>
                </a:cubicBezTo>
                <a:cubicBezTo>
                  <a:pt x="15619" y="11230"/>
                  <a:pt x="15625" y="11228"/>
                  <a:pt x="15630" y="11225"/>
                </a:cubicBezTo>
                <a:cubicBezTo>
                  <a:pt x="15646" y="11216"/>
                  <a:pt x="15656" y="11193"/>
                  <a:pt x="15644" y="11177"/>
                </a:cubicBezTo>
                <a:cubicBezTo>
                  <a:pt x="15629" y="11157"/>
                  <a:pt x="15614" y="11137"/>
                  <a:pt x="15599" y="11116"/>
                </a:cubicBezTo>
                <a:cubicBezTo>
                  <a:pt x="15591" y="11105"/>
                  <a:pt x="15580" y="11099"/>
                  <a:pt x="15568" y="11099"/>
                </a:cubicBezTo>
                <a:close/>
                <a:moveTo>
                  <a:pt x="11824" y="11157"/>
                </a:moveTo>
                <a:cubicBezTo>
                  <a:pt x="11806" y="11157"/>
                  <a:pt x="11789" y="11168"/>
                  <a:pt x="11789" y="11191"/>
                </a:cubicBezTo>
                <a:lnTo>
                  <a:pt x="11789" y="11207"/>
                </a:lnTo>
                <a:cubicBezTo>
                  <a:pt x="11789" y="11230"/>
                  <a:pt x="11806" y="11241"/>
                  <a:pt x="11824" y="11241"/>
                </a:cubicBezTo>
                <a:cubicBezTo>
                  <a:pt x="11842" y="11241"/>
                  <a:pt x="11859" y="11230"/>
                  <a:pt x="11859" y="11207"/>
                </a:cubicBezTo>
                <a:lnTo>
                  <a:pt x="11859" y="11191"/>
                </a:lnTo>
                <a:cubicBezTo>
                  <a:pt x="11859" y="11168"/>
                  <a:pt x="11842" y="11157"/>
                  <a:pt x="11824" y="11157"/>
                </a:cubicBezTo>
                <a:close/>
                <a:moveTo>
                  <a:pt x="16913" y="11099"/>
                </a:moveTo>
                <a:cubicBezTo>
                  <a:pt x="16897" y="11099"/>
                  <a:pt x="16882" y="11106"/>
                  <a:pt x="16871" y="11123"/>
                </a:cubicBezTo>
                <a:cubicBezTo>
                  <a:pt x="16861" y="11139"/>
                  <a:pt x="16853" y="11155"/>
                  <a:pt x="16844" y="11168"/>
                </a:cubicBezTo>
                <a:cubicBezTo>
                  <a:pt x="16819" y="11211"/>
                  <a:pt x="16856" y="11249"/>
                  <a:pt x="16892" y="11249"/>
                </a:cubicBezTo>
                <a:cubicBezTo>
                  <a:pt x="16908" y="11249"/>
                  <a:pt x="16924" y="11242"/>
                  <a:pt x="16935" y="11224"/>
                </a:cubicBezTo>
                <a:cubicBezTo>
                  <a:pt x="16944" y="11208"/>
                  <a:pt x="16954" y="11193"/>
                  <a:pt x="16963" y="11178"/>
                </a:cubicBezTo>
                <a:cubicBezTo>
                  <a:pt x="16987" y="11137"/>
                  <a:pt x="16950" y="11099"/>
                  <a:pt x="16913" y="11099"/>
                </a:cubicBezTo>
                <a:close/>
                <a:moveTo>
                  <a:pt x="10986" y="11119"/>
                </a:moveTo>
                <a:cubicBezTo>
                  <a:pt x="10950" y="11119"/>
                  <a:pt x="10913" y="11158"/>
                  <a:pt x="10936" y="11199"/>
                </a:cubicBezTo>
                <a:cubicBezTo>
                  <a:pt x="10956" y="11235"/>
                  <a:pt x="10989" y="11252"/>
                  <a:pt x="11026" y="11256"/>
                </a:cubicBezTo>
                <a:cubicBezTo>
                  <a:pt x="11028" y="11257"/>
                  <a:pt x="11030" y="11257"/>
                  <a:pt x="11032" y="11257"/>
                </a:cubicBezTo>
                <a:cubicBezTo>
                  <a:pt x="11059" y="11257"/>
                  <a:pt x="11081" y="11229"/>
                  <a:pt x="11081" y="11203"/>
                </a:cubicBezTo>
                <a:cubicBezTo>
                  <a:pt x="11081" y="11173"/>
                  <a:pt x="11058" y="11155"/>
                  <a:pt x="11030" y="11150"/>
                </a:cubicBezTo>
                <a:cubicBezTo>
                  <a:pt x="11029" y="11147"/>
                  <a:pt x="11029" y="11146"/>
                  <a:pt x="11028" y="11145"/>
                </a:cubicBezTo>
                <a:cubicBezTo>
                  <a:pt x="11018" y="11127"/>
                  <a:pt x="11002" y="11119"/>
                  <a:pt x="10986" y="11119"/>
                </a:cubicBezTo>
                <a:close/>
                <a:moveTo>
                  <a:pt x="10591" y="11198"/>
                </a:moveTo>
                <a:cubicBezTo>
                  <a:pt x="10546" y="11198"/>
                  <a:pt x="10546" y="11268"/>
                  <a:pt x="10591" y="11268"/>
                </a:cubicBezTo>
                <a:cubicBezTo>
                  <a:pt x="10638" y="11268"/>
                  <a:pt x="10638" y="11198"/>
                  <a:pt x="10591" y="11198"/>
                </a:cubicBezTo>
                <a:close/>
                <a:moveTo>
                  <a:pt x="4396" y="11089"/>
                </a:moveTo>
                <a:cubicBezTo>
                  <a:pt x="4355" y="11089"/>
                  <a:pt x="4319" y="11142"/>
                  <a:pt x="4356" y="11179"/>
                </a:cubicBezTo>
                <a:cubicBezTo>
                  <a:pt x="4381" y="11204"/>
                  <a:pt x="4405" y="11229"/>
                  <a:pt x="4431" y="11255"/>
                </a:cubicBezTo>
                <a:cubicBezTo>
                  <a:pt x="4442" y="11266"/>
                  <a:pt x="4454" y="11271"/>
                  <a:pt x="4466" y="11271"/>
                </a:cubicBezTo>
                <a:cubicBezTo>
                  <a:pt x="4507" y="11271"/>
                  <a:pt x="4544" y="11218"/>
                  <a:pt x="4507" y="11181"/>
                </a:cubicBezTo>
                <a:cubicBezTo>
                  <a:pt x="4482" y="11156"/>
                  <a:pt x="4457" y="11130"/>
                  <a:pt x="4432" y="11105"/>
                </a:cubicBezTo>
                <a:cubicBezTo>
                  <a:pt x="4421" y="11094"/>
                  <a:pt x="4408" y="11089"/>
                  <a:pt x="4396" y="11089"/>
                </a:cubicBezTo>
                <a:close/>
                <a:moveTo>
                  <a:pt x="18498" y="11171"/>
                </a:moveTo>
                <a:cubicBezTo>
                  <a:pt x="18489" y="11171"/>
                  <a:pt x="18480" y="11177"/>
                  <a:pt x="18480" y="11188"/>
                </a:cubicBezTo>
                <a:lnTo>
                  <a:pt x="18480" y="11263"/>
                </a:lnTo>
                <a:cubicBezTo>
                  <a:pt x="18480" y="11274"/>
                  <a:pt x="18489" y="11280"/>
                  <a:pt x="18498" y="11280"/>
                </a:cubicBezTo>
                <a:cubicBezTo>
                  <a:pt x="18507" y="11280"/>
                  <a:pt x="18515" y="11275"/>
                  <a:pt x="18515" y="11263"/>
                </a:cubicBezTo>
                <a:lnTo>
                  <a:pt x="18515" y="11188"/>
                </a:lnTo>
                <a:cubicBezTo>
                  <a:pt x="18515" y="11177"/>
                  <a:pt x="18507" y="11171"/>
                  <a:pt x="18498" y="11171"/>
                </a:cubicBezTo>
                <a:close/>
                <a:moveTo>
                  <a:pt x="1482" y="11142"/>
                </a:moveTo>
                <a:cubicBezTo>
                  <a:pt x="1441" y="11142"/>
                  <a:pt x="1404" y="11195"/>
                  <a:pt x="1441" y="11233"/>
                </a:cubicBezTo>
                <a:lnTo>
                  <a:pt x="1486" y="11277"/>
                </a:lnTo>
                <a:cubicBezTo>
                  <a:pt x="1497" y="11288"/>
                  <a:pt x="1510" y="11293"/>
                  <a:pt x="1522" y="11293"/>
                </a:cubicBezTo>
                <a:cubicBezTo>
                  <a:pt x="1563" y="11293"/>
                  <a:pt x="1599" y="11240"/>
                  <a:pt x="1561" y="11203"/>
                </a:cubicBezTo>
                <a:lnTo>
                  <a:pt x="1517" y="11158"/>
                </a:lnTo>
                <a:cubicBezTo>
                  <a:pt x="1506" y="11147"/>
                  <a:pt x="1494" y="11142"/>
                  <a:pt x="1482" y="11142"/>
                </a:cubicBezTo>
                <a:close/>
                <a:moveTo>
                  <a:pt x="8126" y="11224"/>
                </a:moveTo>
                <a:cubicBezTo>
                  <a:pt x="8121" y="11224"/>
                  <a:pt x="8115" y="11226"/>
                  <a:pt x="8112" y="11231"/>
                </a:cubicBezTo>
                <a:cubicBezTo>
                  <a:pt x="8098" y="11249"/>
                  <a:pt x="8082" y="11262"/>
                  <a:pt x="8064" y="11268"/>
                </a:cubicBezTo>
                <a:cubicBezTo>
                  <a:pt x="8045" y="11276"/>
                  <a:pt x="8050" y="11304"/>
                  <a:pt x="8066" y="11304"/>
                </a:cubicBezTo>
                <a:cubicBezTo>
                  <a:pt x="8068" y="11304"/>
                  <a:pt x="8070" y="11303"/>
                  <a:pt x="8072" y="11303"/>
                </a:cubicBezTo>
                <a:cubicBezTo>
                  <a:pt x="8101" y="11293"/>
                  <a:pt x="8124" y="11275"/>
                  <a:pt x="8142" y="11250"/>
                </a:cubicBezTo>
                <a:cubicBezTo>
                  <a:pt x="8151" y="11237"/>
                  <a:pt x="8138" y="11224"/>
                  <a:pt x="8126" y="11224"/>
                </a:cubicBezTo>
                <a:close/>
                <a:moveTo>
                  <a:pt x="18061" y="11272"/>
                </a:moveTo>
                <a:cubicBezTo>
                  <a:pt x="18044" y="11272"/>
                  <a:pt x="18026" y="11284"/>
                  <a:pt x="18026" y="11307"/>
                </a:cubicBezTo>
                <a:lnTo>
                  <a:pt x="18026" y="11322"/>
                </a:lnTo>
                <a:cubicBezTo>
                  <a:pt x="18026" y="11345"/>
                  <a:pt x="18044" y="11356"/>
                  <a:pt x="18061" y="11356"/>
                </a:cubicBezTo>
                <a:cubicBezTo>
                  <a:pt x="18079" y="11356"/>
                  <a:pt x="18096" y="11345"/>
                  <a:pt x="18096" y="11322"/>
                </a:cubicBezTo>
                <a:lnTo>
                  <a:pt x="18096" y="11307"/>
                </a:lnTo>
                <a:cubicBezTo>
                  <a:pt x="18096" y="11284"/>
                  <a:pt x="18079" y="11272"/>
                  <a:pt x="18061" y="11272"/>
                </a:cubicBezTo>
                <a:close/>
                <a:moveTo>
                  <a:pt x="1990" y="11267"/>
                </a:moveTo>
                <a:cubicBezTo>
                  <a:pt x="1972" y="11267"/>
                  <a:pt x="1954" y="11278"/>
                  <a:pt x="1954" y="11301"/>
                </a:cubicBezTo>
                <a:lnTo>
                  <a:pt x="1954" y="11331"/>
                </a:lnTo>
                <a:cubicBezTo>
                  <a:pt x="1954" y="11354"/>
                  <a:pt x="1972" y="11365"/>
                  <a:pt x="1990" y="11365"/>
                </a:cubicBezTo>
                <a:cubicBezTo>
                  <a:pt x="2007" y="11365"/>
                  <a:pt x="2025" y="11354"/>
                  <a:pt x="2025" y="11331"/>
                </a:cubicBezTo>
                <a:lnTo>
                  <a:pt x="2025" y="11301"/>
                </a:lnTo>
                <a:cubicBezTo>
                  <a:pt x="2025" y="11278"/>
                  <a:pt x="2007" y="11267"/>
                  <a:pt x="1990" y="11267"/>
                </a:cubicBezTo>
                <a:close/>
                <a:moveTo>
                  <a:pt x="9199" y="11205"/>
                </a:moveTo>
                <a:cubicBezTo>
                  <a:pt x="9159" y="11205"/>
                  <a:pt x="9122" y="11258"/>
                  <a:pt x="9158" y="11296"/>
                </a:cubicBezTo>
                <a:cubicBezTo>
                  <a:pt x="9182" y="11320"/>
                  <a:pt x="9207" y="11347"/>
                  <a:pt x="9232" y="11372"/>
                </a:cubicBezTo>
                <a:cubicBezTo>
                  <a:pt x="9243" y="11383"/>
                  <a:pt x="9255" y="11388"/>
                  <a:pt x="9268" y="11388"/>
                </a:cubicBezTo>
                <a:cubicBezTo>
                  <a:pt x="9308" y="11388"/>
                  <a:pt x="9344" y="11334"/>
                  <a:pt x="9307" y="11297"/>
                </a:cubicBezTo>
                <a:cubicBezTo>
                  <a:pt x="9282" y="11272"/>
                  <a:pt x="9259" y="11246"/>
                  <a:pt x="9234" y="11221"/>
                </a:cubicBezTo>
                <a:cubicBezTo>
                  <a:pt x="9223" y="11210"/>
                  <a:pt x="9211" y="11205"/>
                  <a:pt x="9199" y="11205"/>
                </a:cubicBezTo>
                <a:close/>
                <a:moveTo>
                  <a:pt x="6601" y="11339"/>
                </a:moveTo>
                <a:cubicBezTo>
                  <a:pt x="6557" y="11339"/>
                  <a:pt x="6556" y="11409"/>
                  <a:pt x="6602" y="11409"/>
                </a:cubicBezTo>
                <a:cubicBezTo>
                  <a:pt x="6647" y="11409"/>
                  <a:pt x="6647" y="11339"/>
                  <a:pt x="6602" y="11339"/>
                </a:cubicBezTo>
                <a:cubicBezTo>
                  <a:pt x="6602" y="11339"/>
                  <a:pt x="6602" y="11339"/>
                  <a:pt x="6601" y="11339"/>
                </a:cubicBezTo>
                <a:close/>
                <a:moveTo>
                  <a:pt x="19848" y="11277"/>
                </a:moveTo>
                <a:cubicBezTo>
                  <a:pt x="19841" y="11277"/>
                  <a:pt x="19835" y="11278"/>
                  <a:pt x="19829" y="11282"/>
                </a:cubicBezTo>
                <a:cubicBezTo>
                  <a:pt x="19810" y="11292"/>
                  <a:pt x="19808" y="11313"/>
                  <a:pt x="19816" y="11330"/>
                </a:cubicBezTo>
                <a:cubicBezTo>
                  <a:pt x="19826" y="11355"/>
                  <a:pt x="19837" y="11380"/>
                  <a:pt x="19849" y="11404"/>
                </a:cubicBezTo>
                <a:cubicBezTo>
                  <a:pt x="19854" y="11417"/>
                  <a:pt x="19866" y="11422"/>
                  <a:pt x="19879" y="11422"/>
                </a:cubicBezTo>
                <a:cubicBezTo>
                  <a:pt x="19885" y="11422"/>
                  <a:pt x="19892" y="11421"/>
                  <a:pt x="19897" y="11418"/>
                </a:cubicBezTo>
                <a:cubicBezTo>
                  <a:pt x="19915" y="11407"/>
                  <a:pt x="19918" y="11386"/>
                  <a:pt x="19910" y="11370"/>
                </a:cubicBezTo>
                <a:cubicBezTo>
                  <a:pt x="19899" y="11344"/>
                  <a:pt x="19889" y="11319"/>
                  <a:pt x="19877" y="11294"/>
                </a:cubicBezTo>
                <a:cubicBezTo>
                  <a:pt x="19873" y="11283"/>
                  <a:pt x="19860" y="11277"/>
                  <a:pt x="19848" y="11277"/>
                </a:cubicBezTo>
                <a:close/>
                <a:moveTo>
                  <a:pt x="12951" y="11294"/>
                </a:moveTo>
                <a:cubicBezTo>
                  <a:pt x="12930" y="11294"/>
                  <a:pt x="12908" y="11311"/>
                  <a:pt x="12915" y="11337"/>
                </a:cubicBezTo>
                <a:cubicBezTo>
                  <a:pt x="12920" y="11357"/>
                  <a:pt x="12926" y="11377"/>
                  <a:pt x="12931" y="11398"/>
                </a:cubicBezTo>
                <a:cubicBezTo>
                  <a:pt x="12935" y="11416"/>
                  <a:pt x="12948" y="11424"/>
                  <a:pt x="12962" y="11424"/>
                </a:cubicBezTo>
                <a:cubicBezTo>
                  <a:pt x="12983" y="11424"/>
                  <a:pt x="13005" y="11406"/>
                  <a:pt x="12999" y="11380"/>
                </a:cubicBezTo>
                <a:cubicBezTo>
                  <a:pt x="12994" y="11360"/>
                  <a:pt x="12988" y="11340"/>
                  <a:pt x="12983" y="11319"/>
                </a:cubicBezTo>
                <a:cubicBezTo>
                  <a:pt x="12978" y="11302"/>
                  <a:pt x="12965" y="11294"/>
                  <a:pt x="12951" y="11294"/>
                </a:cubicBezTo>
                <a:close/>
                <a:moveTo>
                  <a:pt x="16395" y="11294"/>
                </a:moveTo>
                <a:cubicBezTo>
                  <a:pt x="16385" y="11294"/>
                  <a:pt x="16375" y="11297"/>
                  <a:pt x="16367" y="11301"/>
                </a:cubicBezTo>
                <a:cubicBezTo>
                  <a:pt x="16341" y="11317"/>
                  <a:pt x="16334" y="11349"/>
                  <a:pt x="16347" y="11375"/>
                </a:cubicBezTo>
                <a:cubicBezTo>
                  <a:pt x="16352" y="11385"/>
                  <a:pt x="16357" y="11394"/>
                  <a:pt x="16363" y="11404"/>
                </a:cubicBezTo>
                <a:cubicBezTo>
                  <a:pt x="16372" y="11422"/>
                  <a:pt x="16390" y="11431"/>
                  <a:pt x="16409" y="11431"/>
                </a:cubicBezTo>
                <a:cubicBezTo>
                  <a:pt x="16418" y="11431"/>
                  <a:pt x="16428" y="11429"/>
                  <a:pt x="16436" y="11424"/>
                </a:cubicBezTo>
                <a:cubicBezTo>
                  <a:pt x="16462" y="11408"/>
                  <a:pt x="16468" y="11377"/>
                  <a:pt x="16456" y="11351"/>
                </a:cubicBezTo>
                <a:cubicBezTo>
                  <a:pt x="16451" y="11340"/>
                  <a:pt x="16445" y="11330"/>
                  <a:pt x="16440" y="11320"/>
                </a:cubicBezTo>
                <a:cubicBezTo>
                  <a:pt x="16431" y="11303"/>
                  <a:pt x="16413" y="11294"/>
                  <a:pt x="16395" y="11294"/>
                </a:cubicBezTo>
                <a:close/>
                <a:moveTo>
                  <a:pt x="24549" y="11290"/>
                </a:moveTo>
                <a:cubicBezTo>
                  <a:pt x="24528" y="11290"/>
                  <a:pt x="24506" y="11307"/>
                  <a:pt x="24512" y="11334"/>
                </a:cubicBezTo>
                <a:cubicBezTo>
                  <a:pt x="24517" y="11358"/>
                  <a:pt x="24522" y="11383"/>
                  <a:pt x="24527" y="11408"/>
                </a:cubicBezTo>
                <a:cubicBezTo>
                  <a:pt x="24530" y="11426"/>
                  <a:pt x="24543" y="11434"/>
                  <a:pt x="24557" y="11434"/>
                </a:cubicBezTo>
                <a:cubicBezTo>
                  <a:pt x="24577" y="11434"/>
                  <a:pt x="24600" y="11417"/>
                  <a:pt x="24595" y="11391"/>
                </a:cubicBezTo>
                <a:cubicBezTo>
                  <a:pt x="24591" y="11365"/>
                  <a:pt x="24585" y="11340"/>
                  <a:pt x="24580" y="11315"/>
                </a:cubicBezTo>
                <a:cubicBezTo>
                  <a:pt x="24576" y="11297"/>
                  <a:pt x="24563" y="11290"/>
                  <a:pt x="24549" y="11290"/>
                </a:cubicBezTo>
                <a:close/>
                <a:moveTo>
                  <a:pt x="561" y="11347"/>
                </a:moveTo>
                <a:cubicBezTo>
                  <a:pt x="526" y="11347"/>
                  <a:pt x="516" y="11405"/>
                  <a:pt x="553" y="11418"/>
                </a:cubicBezTo>
                <a:cubicBezTo>
                  <a:pt x="567" y="11423"/>
                  <a:pt x="583" y="11428"/>
                  <a:pt x="597" y="11435"/>
                </a:cubicBezTo>
                <a:cubicBezTo>
                  <a:pt x="602" y="11436"/>
                  <a:pt x="607" y="11437"/>
                  <a:pt x="611" y="11437"/>
                </a:cubicBezTo>
                <a:cubicBezTo>
                  <a:pt x="646" y="11437"/>
                  <a:pt x="656" y="11380"/>
                  <a:pt x="617" y="11366"/>
                </a:cubicBezTo>
                <a:cubicBezTo>
                  <a:pt x="603" y="11361"/>
                  <a:pt x="587" y="11356"/>
                  <a:pt x="573" y="11350"/>
                </a:cubicBezTo>
                <a:cubicBezTo>
                  <a:pt x="569" y="11348"/>
                  <a:pt x="565" y="11347"/>
                  <a:pt x="561" y="11347"/>
                </a:cubicBezTo>
                <a:close/>
                <a:moveTo>
                  <a:pt x="246" y="11397"/>
                </a:moveTo>
                <a:cubicBezTo>
                  <a:pt x="201" y="11397"/>
                  <a:pt x="201" y="11467"/>
                  <a:pt x="246" y="11467"/>
                </a:cubicBezTo>
                <a:lnTo>
                  <a:pt x="262" y="11467"/>
                </a:lnTo>
                <a:cubicBezTo>
                  <a:pt x="307" y="11467"/>
                  <a:pt x="308" y="11397"/>
                  <a:pt x="262" y="11397"/>
                </a:cubicBezTo>
                <a:close/>
                <a:moveTo>
                  <a:pt x="5426" y="11362"/>
                </a:moveTo>
                <a:cubicBezTo>
                  <a:pt x="5413" y="11362"/>
                  <a:pt x="5400" y="11370"/>
                  <a:pt x="5393" y="11380"/>
                </a:cubicBezTo>
                <a:cubicBezTo>
                  <a:pt x="5383" y="11398"/>
                  <a:pt x="5390" y="11417"/>
                  <a:pt x="5406" y="11428"/>
                </a:cubicBezTo>
                <a:cubicBezTo>
                  <a:pt x="5426" y="11444"/>
                  <a:pt x="5446" y="11459"/>
                  <a:pt x="5467" y="11472"/>
                </a:cubicBezTo>
                <a:cubicBezTo>
                  <a:pt x="5472" y="11476"/>
                  <a:pt x="5478" y="11478"/>
                  <a:pt x="5483" y="11478"/>
                </a:cubicBezTo>
                <a:cubicBezTo>
                  <a:pt x="5496" y="11478"/>
                  <a:pt x="5508" y="11470"/>
                  <a:pt x="5515" y="11460"/>
                </a:cubicBezTo>
                <a:cubicBezTo>
                  <a:pt x="5525" y="11441"/>
                  <a:pt x="5518" y="11423"/>
                  <a:pt x="5502" y="11411"/>
                </a:cubicBezTo>
                <a:cubicBezTo>
                  <a:pt x="5482" y="11396"/>
                  <a:pt x="5462" y="11381"/>
                  <a:pt x="5441" y="11366"/>
                </a:cubicBezTo>
                <a:cubicBezTo>
                  <a:pt x="5437" y="11363"/>
                  <a:pt x="5432" y="11362"/>
                  <a:pt x="5426" y="11362"/>
                </a:cubicBezTo>
                <a:close/>
                <a:moveTo>
                  <a:pt x="3956" y="11438"/>
                </a:moveTo>
                <a:cubicBezTo>
                  <a:pt x="3912" y="11438"/>
                  <a:pt x="3913" y="11508"/>
                  <a:pt x="3958" y="11508"/>
                </a:cubicBezTo>
                <a:cubicBezTo>
                  <a:pt x="4004" y="11508"/>
                  <a:pt x="4004" y="11438"/>
                  <a:pt x="3958" y="11438"/>
                </a:cubicBezTo>
                <a:cubicBezTo>
                  <a:pt x="3957" y="11438"/>
                  <a:pt x="3957" y="11438"/>
                  <a:pt x="3956" y="11438"/>
                </a:cubicBezTo>
                <a:close/>
                <a:moveTo>
                  <a:pt x="6024" y="11383"/>
                </a:moveTo>
                <a:cubicBezTo>
                  <a:pt x="6007" y="11383"/>
                  <a:pt x="5997" y="11407"/>
                  <a:pt x="6013" y="11415"/>
                </a:cubicBezTo>
                <a:cubicBezTo>
                  <a:pt x="6023" y="11419"/>
                  <a:pt x="6030" y="11424"/>
                  <a:pt x="6039" y="11428"/>
                </a:cubicBezTo>
                <a:cubicBezTo>
                  <a:pt x="6036" y="11428"/>
                  <a:pt x="6033" y="11427"/>
                  <a:pt x="6031" y="11427"/>
                </a:cubicBezTo>
                <a:cubicBezTo>
                  <a:pt x="6022" y="11427"/>
                  <a:pt x="6013" y="11431"/>
                  <a:pt x="6005" y="11438"/>
                </a:cubicBezTo>
                <a:cubicBezTo>
                  <a:pt x="5999" y="11442"/>
                  <a:pt x="5993" y="11443"/>
                  <a:pt x="5986" y="11443"/>
                </a:cubicBezTo>
                <a:cubicBezTo>
                  <a:pt x="5984" y="11443"/>
                  <a:pt x="5981" y="11443"/>
                  <a:pt x="5979" y="11443"/>
                </a:cubicBezTo>
                <a:cubicBezTo>
                  <a:pt x="5976" y="11442"/>
                  <a:pt x="5973" y="11442"/>
                  <a:pt x="5970" y="11442"/>
                </a:cubicBezTo>
                <a:cubicBezTo>
                  <a:pt x="5931" y="11442"/>
                  <a:pt x="5917" y="11502"/>
                  <a:pt x="5959" y="11511"/>
                </a:cubicBezTo>
                <a:cubicBezTo>
                  <a:pt x="5968" y="11513"/>
                  <a:pt x="5977" y="11514"/>
                  <a:pt x="5985" y="11514"/>
                </a:cubicBezTo>
                <a:cubicBezTo>
                  <a:pt x="6010" y="11514"/>
                  <a:pt x="6033" y="11505"/>
                  <a:pt x="6053" y="11487"/>
                </a:cubicBezTo>
                <a:cubicBezTo>
                  <a:pt x="6068" y="11475"/>
                  <a:pt x="6066" y="11449"/>
                  <a:pt x="6053" y="11437"/>
                </a:cubicBezTo>
                <a:cubicBezTo>
                  <a:pt x="6050" y="11435"/>
                  <a:pt x="6049" y="11433"/>
                  <a:pt x="6047" y="11432"/>
                </a:cubicBezTo>
                <a:lnTo>
                  <a:pt x="6047" y="11432"/>
                </a:lnTo>
                <a:cubicBezTo>
                  <a:pt x="6048" y="11433"/>
                  <a:pt x="6049" y="11433"/>
                  <a:pt x="6050" y="11433"/>
                </a:cubicBezTo>
                <a:cubicBezTo>
                  <a:pt x="6069" y="11433"/>
                  <a:pt x="6081" y="11409"/>
                  <a:pt x="6063" y="11401"/>
                </a:cubicBezTo>
                <a:cubicBezTo>
                  <a:pt x="6052" y="11396"/>
                  <a:pt x="6043" y="11391"/>
                  <a:pt x="6032" y="11385"/>
                </a:cubicBezTo>
                <a:cubicBezTo>
                  <a:pt x="6029" y="11384"/>
                  <a:pt x="6027" y="11383"/>
                  <a:pt x="6024" y="11383"/>
                </a:cubicBezTo>
                <a:close/>
                <a:moveTo>
                  <a:pt x="7292" y="11402"/>
                </a:moveTo>
                <a:cubicBezTo>
                  <a:pt x="7284" y="11402"/>
                  <a:pt x="7276" y="11405"/>
                  <a:pt x="7268" y="11413"/>
                </a:cubicBezTo>
                <a:lnTo>
                  <a:pt x="7223" y="11457"/>
                </a:lnTo>
                <a:cubicBezTo>
                  <a:pt x="7197" y="11481"/>
                  <a:pt x="7223" y="11517"/>
                  <a:pt x="7250" y="11517"/>
                </a:cubicBezTo>
                <a:cubicBezTo>
                  <a:pt x="7258" y="11517"/>
                  <a:pt x="7266" y="11514"/>
                  <a:pt x="7274" y="11507"/>
                </a:cubicBezTo>
                <a:lnTo>
                  <a:pt x="7318" y="11462"/>
                </a:lnTo>
                <a:cubicBezTo>
                  <a:pt x="7344" y="11437"/>
                  <a:pt x="7319" y="11402"/>
                  <a:pt x="7292" y="11402"/>
                </a:cubicBezTo>
                <a:close/>
                <a:moveTo>
                  <a:pt x="5061" y="11439"/>
                </a:moveTo>
                <a:cubicBezTo>
                  <a:pt x="5053" y="11439"/>
                  <a:pt x="5044" y="11442"/>
                  <a:pt x="5037" y="11449"/>
                </a:cubicBezTo>
                <a:lnTo>
                  <a:pt x="5021" y="11465"/>
                </a:lnTo>
                <a:cubicBezTo>
                  <a:pt x="4996" y="11490"/>
                  <a:pt x="5020" y="11525"/>
                  <a:pt x="5047" y="11525"/>
                </a:cubicBezTo>
                <a:cubicBezTo>
                  <a:pt x="5055" y="11525"/>
                  <a:pt x="5063" y="11522"/>
                  <a:pt x="5071" y="11514"/>
                </a:cubicBezTo>
                <a:lnTo>
                  <a:pt x="5086" y="11498"/>
                </a:lnTo>
                <a:cubicBezTo>
                  <a:pt x="5112" y="11473"/>
                  <a:pt x="5088" y="11439"/>
                  <a:pt x="5061" y="11439"/>
                </a:cubicBezTo>
                <a:close/>
                <a:moveTo>
                  <a:pt x="11373" y="11406"/>
                </a:moveTo>
                <a:cubicBezTo>
                  <a:pt x="11332" y="11406"/>
                  <a:pt x="11296" y="11459"/>
                  <a:pt x="11333" y="11496"/>
                </a:cubicBezTo>
                <a:lnTo>
                  <a:pt x="11349" y="11512"/>
                </a:lnTo>
                <a:cubicBezTo>
                  <a:pt x="11360" y="11523"/>
                  <a:pt x="11372" y="11528"/>
                  <a:pt x="11385" y="11528"/>
                </a:cubicBezTo>
                <a:cubicBezTo>
                  <a:pt x="11425" y="11528"/>
                  <a:pt x="11461" y="11475"/>
                  <a:pt x="11424" y="11438"/>
                </a:cubicBezTo>
                <a:lnTo>
                  <a:pt x="11409" y="11422"/>
                </a:lnTo>
                <a:cubicBezTo>
                  <a:pt x="11398" y="11411"/>
                  <a:pt x="11385" y="11406"/>
                  <a:pt x="11373" y="11406"/>
                </a:cubicBezTo>
                <a:close/>
                <a:moveTo>
                  <a:pt x="19130" y="11406"/>
                </a:moveTo>
                <a:cubicBezTo>
                  <a:pt x="19112" y="11406"/>
                  <a:pt x="19092" y="11416"/>
                  <a:pt x="19082" y="11433"/>
                </a:cubicBezTo>
                <a:cubicBezTo>
                  <a:pt x="19067" y="11460"/>
                  <a:pt x="19077" y="11491"/>
                  <a:pt x="19102" y="11507"/>
                </a:cubicBezTo>
                <a:cubicBezTo>
                  <a:pt x="19118" y="11517"/>
                  <a:pt x="19133" y="11527"/>
                  <a:pt x="19147" y="11537"/>
                </a:cubicBezTo>
                <a:cubicBezTo>
                  <a:pt x="19155" y="11542"/>
                  <a:pt x="19163" y="11545"/>
                  <a:pt x="19172" y="11545"/>
                </a:cubicBezTo>
                <a:cubicBezTo>
                  <a:pt x="19191" y="11545"/>
                  <a:pt x="19211" y="11534"/>
                  <a:pt x="19221" y="11517"/>
                </a:cubicBezTo>
                <a:cubicBezTo>
                  <a:pt x="19234" y="11491"/>
                  <a:pt x="19224" y="11460"/>
                  <a:pt x="19201" y="11444"/>
                </a:cubicBezTo>
                <a:cubicBezTo>
                  <a:pt x="19185" y="11433"/>
                  <a:pt x="19170" y="11424"/>
                  <a:pt x="19156" y="11414"/>
                </a:cubicBezTo>
                <a:cubicBezTo>
                  <a:pt x="19148" y="11409"/>
                  <a:pt x="19139" y="11406"/>
                  <a:pt x="19130" y="11406"/>
                </a:cubicBezTo>
                <a:close/>
                <a:moveTo>
                  <a:pt x="20781" y="11441"/>
                </a:moveTo>
                <a:cubicBezTo>
                  <a:pt x="20758" y="11441"/>
                  <a:pt x="20737" y="11458"/>
                  <a:pt x="20730" y="11480"/>
                </a:cubicBezTo>
                <a:cubicBezTo>
                  <a:pt x="20725" y="11495"/>
                  <a:pt x="20720" y="11509"/>
                  <a:pt x="20714" y="11524"/>
                </a:cubicBezTo>
                <a:cubicBezTo>
                  <a:pt x="20705" y="11551"/>
                  <a:pt x="20725" y="11582"/>
                  <a:pt x="20751" y="11590"/>
                </a:cubicBezTo>
                <a:cubicBezTo>
                  <a:pt x="20755" y="11591"/>
                  <a:pt x="20760" y="11591"/>
                  <a:pt x="20764" y="11591"/>
                </a:cubicBezTo>
                <a:cubicBezTo>
                  <a:pt x="20788" y="11591"/>
                  <a:pt x="20809" y="11575"/>
                  <a:pt x="20816" y="11553"/>
                </a:cubicBezTo>
                <a:cubicBezTo>
                  <a:pt x="20821" y="11537"/>
                  <a:pt x="20826" y="11523"/>
                  <a:pt x="20832" y="11508"/>
                </a:cubicBezTo>
                <a:cubicBezTo>
                  <a:pt x="20841" y="11482"/>
                  <a:pt x="20821" y="11450"/>
                  <a:pt x="20795" y="11443"/>
                </a:cubicBezTo>
                <a:cubicBezTo>
                  <a:pt x="20790" y="11442"/>
                  <a:pt x="20786" y="11441"/>
                  <a:pt x="20781" y="11441"/>
                </a:cubicBezTo>
                <a:close/>
                <a:moveTo>
                  <a:pt x="8757" y="11523"/>
                </a:moveTo>
                <a:cubicBezTo>
                  <a:pt x="8711" y="11523"/>
                  <a:pt x="8711" y="11593"/>
                  <a:pt x="8757" y="11593"/>
                </a:cubicBezTo>
                <a:lnTo>
                  <a:pt x="8773" y="11593"/>
                </a:lnTo>
                <a:cubicBezTo>
                  <a:pt x="8774" y="11593"/>
                  <a:pt x="8774" y="11593"/>
                  <a:pt x="8775" y="11593"/>
                </a:cubicBezTo>
                <a:cubicBezTo>
                  <a:pt x="8819" y="11593"/>
                  <a:pt x="8818" y="11523"/>
                  <a:pt x="8773" y="11523"/>
                </a:cubicBezTo>
                <a:close/>
                <a:moveTo>
                  <a:pt x="22583" y="11524"/>
                </a:moveTo>
                <a:cubicBezTo>
                  <a:pt x="22537" y="11524"/>
                  <a:pt x="22537" y="11594"/>
                  <a:pt x="22583" y="11594"/>
                </a:cubicBezTo>
                <a:lnTo>
                  <a:pt x="22613" y="11594"/>
                </a:lnTo>
                <a:cubicBezTo>
                  <a:pt x="22613" y="11594"/>
                  <a:pt x="22613" y="11594"/>
                  <a:pt x="22614" y="11594"/>
                </a:cubicBezTo>
                <a:cubicBezTo>
                  <a:pt x="22659" y="11594"/>
                  <a:pt x="22658" y="11524"/>
                  <a:pt x="22613" y="11524"/>
                </a:cubicBezTo>
                <a:close/>
                <a:moveTo>
                  <a:pt x="17265" y="11510"/>
                </a:moveTo>
                <a:cubicBezTo>
                  <a:pt x="17248" y="11510"/>
                  <a:pt x="17230" y="11521"/>
                  <a:pt x="17230" y="11545"/>
                </a:cubicBezTo>
                <a:lnTo>
                  <a:pt x="17230" y="11560"/>
                </a:lnTo>
                <a:cubicBezTo>
                  <a:pt x="17230" y="11583"/>
                  <a:pt x="17248" y="11595"/>
                  <a:pt x="17265" y="11595"/>
                </a:cubicBezTo>
                <a:cubicBezTo>
                  <a:pt x="17283" y="11595"/>
                  <a:pt x="17300" y="11583"/>
                  <a:pt x="17300" y="11560"/>
                </a:cubicBezTo>
                <a:lnTo>
                  <a:pt x="17300" y="11545"/>
                </a:lnTo>
                <a:cubicBezTo>
                  <a:pt x="17300" y="11521"/>
                  <a:pt x="17283" y="11510"/>
                  <a:pt x="17265" y="11510"/>
                </a:cubicBezTo>
                <a:close/>
                <a:moveTo>
                  <a:pt x="18006" y="11518"/>
                </a:moveTo>
                <a:cubicBezTo>
                  <a:pt x="17983" y="11518"/>
                  <a:pt x="17960" y="11524"/>
                  <a:pt x="17939" y="11534"/>
                </a:cubicBezTo>
                <a:cubicBezTo>
                  <a:pt x="17904" y="11551"/>
                  <a:pt x="17926" y="11600"/>
                  <a:pt x="17959" y="11600"/>
                </a:cubicBezTo>
                <a:cubicBezTo>
                  <a:pt x="17964" y="11600"/>
                  <a:pt x="17969" y="11599"/>
                  <a:pt x="17975" y="11596"/>
                </a:cubicBezTo>
                <a:cubicBezTo>
                  <a:pt x="17985" y="11591"/>
                  <a:pt x="17994" y="11589"/>
                  <a:pt x="18003" y="11589"/>
                </a:cubicBezTo>
                <a:cubicBezTo>
                  <a:pt x="18014" y="11589"/>
                  <a:pt x="18024" y="11592"/>
                  <a:pt x="18036" y="11597"/>
                </a:cubicBezTo>
                <a:cubicBezTo>
                  <a:pt x="18039" y="11599"/>
                  <a:pt x="18043" y="11599"/>
                  <a:pt x="18047" y="11599"/>
                </a:cubicBezTo>
                <a:cubicBezTo>
                  <a:pt x="18062" y="11599"/>
                  <a:pt x="18076" y="11586"/>
                  <a:pt x="18080" y="11572"/>
                </a:cubicBezTo>
                <a:cubicBezTo>
                  <a:pt x="18086" y="11551"/>
                  <a:pt x="18073" y="11534"/>
                  <a:pt x="18056" y="11528"/>
                </a:cubicBezTo>
                <a:cubicBezTo>
                  <a:pt x="18040" y="11521"/>
                  <a:pt x="18023" y="11518"/>
                  <a:pt x="18006" y="11518"/>
                </a:cubicBezTo>
                <a:close/>
                <a:moveTo>
                  <a:pt x="3148" y="11463"/>
                </a:moveTo>
                <a:cubicBezTo>
                  <a:pt x="3130" y="11463"/>
                  <a:pt x="3110" y="11473"/>
                  <a:pt x="3101" y="11490"/>
                </a:cubicBezTo>
                <a:cubicBezTo>
                  <a:pt x="3096" y="11501"/>
                  <a:pt x="3091" y="11509"/>
                  <a:pt x="3085" y="11519"/>
                </a:cubicBezTo>
                <a:cubicBezTo>
                  <a:pt x="3073" y="11546"/>
                  <a:pt x="3079" y="11577"/>
                  <a:pt x="3105" y="11593"/>
                </a:cubicBezTo>
                <a:cubicBezTo>
                  <a:pt x="3114" y="11598"/>
                  <a:pt x="3123" y="11600"/>
                  <a:pt x="3133" y="11600"/>
                </a:cubicBezTo>
                <a:cubicBezTo>
                  <a:pt x="3152" y="11600"/>
                  <a:pt x="3170" y="11591"/>
                  <a:pt x="3179" y="11574"/>
                </a:cubicBezTo>
                <a:cubicBezTo>
                  <a:pt x="3184" y="11563"/>
                  <a:pt x="3189" y="11554"/>
                  <a:pt x="3194" y="11543"/>
                </a:cubicBezTo>
                <a:cubicBezTo>
                  <a:pt x="3208" y="11517"/>
                  <a:pt x="3201" y="11485"/>
                  <a:pt x="3174" y="11470"/>
                </a:cubicBezTo>
                <a:cubicBezTo>
                  <a:pt x="3167" y="11465"/>
                  <a:pt x="3158" y="11463"/>
                  <a:pt x="3148" y="11463"/>
                </a:cubicBezTo>
                <a:close/>
                <a:moveTo>
                  <a:pt x="12528" y="11550"/>
                </a:moveTo>
                <a:cubicBezTo>
                  <a:pt x="12511" y="11550"/>
                  <a:pt x="12493" y="11561"/>
                  <a:pt x="12493" y="11584"/>
                </a:cubicBezTo>
                <a:lnTo>
                  <a:pt x="12493" y="11600"/>
                </a:lnTo>
                <a:cubicBezTo>
                  <a:pt x="12493" y="11623"/>
                  <a:pt x="12511" y="11634"/>
                  <a:pt x="12528" y="11634"/>
                </a:cubicBezTo>
                <a:cubicBezTo>
                  <a:pt x="12546" y="11634"/>
                  <a:pt x="12564" y="11623"/>
                  <a:pt x="12564" y="11600"/>
                </a:cubicBezTo>
                <a:lnTo>
                  <a:pt x="12564" y="11584"/>
                </a:lnTo>
                <a:cubicBezTo>
                  <a:pt x="12564" y="11561"/>
                  <a:pt x="12546" y="11550"/>
                  <a:pt x="12528" y="11550"/>
                </a:cubicBezTo>
                <a:close/>
                <a:moveTo>
                  <a:pt x="13597" y="11565"/>
                </a:moveTo>
                <a:cubicBezTo>
                  <a:pt x="13569" y="11565"/>
                  <a:pt x="13546" y="11601"/>
                  <a:pt x="13571" y="11626"/>
                </a:cubicBezTo>
                <a:lnTo>
                  <a:pt x="13587" y="11642"/>
                </a:lnTo>
                <a:cubicBezTo>
                  <a:pt x="13594" y="11649"/>
                  <a:pt x="13602" y="11652"/>
                  <a:pt x="13610" y="11652"/>
                </a:cubicBezTo>
                <a:cubicBezTo>
                  <a:pt x="13637" y="11652"/>
                  <a:pt x="13662" y="11616"/>
                  <a:pt x="13637" y="11592"/>
                </a:cubicBezTo>
                <a:cubicBezTo>
                  <a:pt x="13629" y="11586"/>
                  <a:pt x="13625" y="11581"/>
                  <a:pt x="13621" y="11576"/>
                </a:cubicBezTo>
                <a:cubicBezTo>
                  <a:pt x="13613" y="11569"/>
                  <a:pt x="13605" y="11565"/>
                  <a:pt x="13597" y="11565"/>
                </a:cubicBezTo>
                <a:close/>
                <a:moveTo>
                  <a:pt x="4662" y="11590"/>
                </a:moveTo>
                <a:cubicBezTo>
                  <a:pt x="4618" y="11590"/>
                  <a:pt x="4619" y="11660"/>
                  <a:pt x="4664" y="11660"/>
                </a:cubicBezTo>
                <a:lnTo>
                  <a:pt x="4680" y="11660"/>
                </a:lnTo>
                <a:cubicBezTo>
                  <a:pt x="4725" y="11660"/>
                  <a:pt x="4725" y="11590"/>
                  <a:pt x="4680" y="11590"/>
                </a:cubicBezTo>
                <a:lnTo>
                  <a:pt x="4664" y="11590"/>
                </a:lnTo>
                <a:cubicBezTo>
                  <a:pt x="4664" y="11590"/>
                  <a:pt x="4663" y="11590"/>
                  <a:pt x="4662" y="11590"/>
                </a:cubicBezTo>
                <a:close/>
                <a:moveTo>
                  <a:pt x="24352" y="11559"/>
                </a:moveTo>
                <a:cubicBezTo>
                  <a:pt x="24328" y="11559"/>
                  <a:pt x="24304" y="11585"/>
                  <a:pt x="24318" y="11613"/>
                </a:cubicBezTo>
                <a:cubicBezTo>
                  <a:pt x="24323" y="11623"/>
                  <a:pt x="24329" y="11633"/>
                  <a:pt x="24334" y="11643"/>
                </a:cubicBezTo>
                <a:cubicBezTo>
                  <a:pt x="24340" y="11656"/>
                  <a:pt x="24351" y="11661"/>
                  <a:pt x="24362" y="11661"/>
                </a:cubicBezTo>
                <a:cubicBezTo>
                  <a:pt x="24385" y="11661"/>
                  <a:pt x="24410" y="11635"/>
                  <a:pt x="24396" y="11607"/>
                </a:cubicBezTo>
                <a:cubicBezTo>
                  <a:pt x="24388" y="11597"/>
                  <a:pt x="24383" y="11587"/>
                  <a:pt x="24380" y="11577"/>
                </a:cubicBezTo>
                <a:cubicBezTo>
                  <a:pt x="24373" y="11565"/>
                  <a:pt x="24363" y="11559"/>
                  <a:pt x="24352" y="11559"/>
                </a:cubicBezTo>
                <a:close/>
                <a:moveTo>
                  <a:pt x="15777" y="11552"/>
                </a:moveTo>
                <a:cubicBezTo>
                  <a:pt x="15759" y="11552"/>
                  <a:pt x="15741" y="11563"/>
                  <a:pt x="15740" y="11586"/>
                </a:cubicBezTo>
                <a:cubicBezTo>
                  <a:pt x="15738" y="11623"/>
                  <a:pt x="15762" y="11655"/>
                  <a:pt x="15798" y="11665"/>
                </a:cubicBezTo>
                <a:cubicBezTo>
                  <a:pt x="15802" y="11666"/>
                  <a:pt x="15806" y="11667"/>
                  <a:pt x="15809" y="11667"/>
                </a:cubicBezTo>
                <a:cubicBezTo>
                  <a:pt x="15845" y="11667"/>
                  <a:pt x="15856" y="11607"/>
                  <a:pt x="15817" y="11596"/>
                </a:cubicBezTo>
                <a:cubicBezTo>
                  <a:pt x="15811" y="11593"/>
                  <a:pt x="15812" y="11591"/>
                  <a:pt x="15812" y="11586"/>
                </a:cubicBezTo>
                <a:cubicBezTo>
                  <a:pt x="15813" y="11563"/>
                  <a:pt x="15795" y="11552"/>
                  <a:pt x="15777" y="11552"/>
                </a:cubicBezTo>
                <a:close/>
                <a:moveTo>
                  <a:pt x="5784" y="11576"/>
                </a:moveTo>
                <a:cubicBezTo>
                  <a:pt x="5756" y="11576"/>
                  <a:pt x="5731" y="11612"/>
                  <a:pt x="5757" y="11637"/>
                </a:cubicBezTo>
                <a:cubicBezTo>
                  <a:pt x="5767" y="11647"/>
                  <a:pt x="5778" y="11656"/>
                  <a:pt x="5788" y="11665"/>
                </a:cubicBezTo>
                <a:cubicBezTo>
                  <a:pt x="5796" y="11672"/>
                  <a:pt x="5804" y="11675"/>
                  <a:pt x="5812" y="11675"/>
                </a:cubicBezTo>
                <a:cubicBezTo>
                  <a:pt x="5840" y="11675"/>
                  <a:pt x="5864" y="11640"/>
                  <a:pt x="5839" y="11616"/>
                </a:cubicBezTo>
                <a:cubicBezTo>
                  <a:pt x="5828" y="11605"/>
                  <a:pt x="5818" y="11596"/>
                  <a:pt x="5807" y="11586"/>
                </a:cubicBezTo>
                <a:cubicBezTo>
                  <a:pt x="5800" y="11579"/>
                  <a:pt x="5792" y="11576"/>
                  <a:pt x="5784" y="11576"/>
                </a:cubicBezTo>
                <a:close/>
                <a:moveTo>
                  <a:pt x="23931" y="11607"/>
                </a:moveTo>
                <a:cubicBezTo>
                  <a:pt x="23917" y="11607"/>
                  <a:pt x="23905" y="11625"/>
                  <a:pt x="23917" y="11637"/>
                </a:cubicBezTo>
                <a:lnTo>
                  <a:pt x="23962" y="11681"/>
                </a:lnTo>
                <a:cubicBezTo>
                  <a:pt x="23966" y="11684"/>
                  <a:pt x="23970" y="11686"/>
                  <a:pt x="23974" y="11686"/>
                </a:cubicBezTo>
                <a:cubicBezTo>
                  <a:pt x="23987" y="11686"/>
                  <a:pt x="24000" y="11669"/>
                  <a:pt x="23987" y="11656"/>
                </a:cubicBezTo>
                <a:lnTo>
                  <a:pt x="23942" y="11612"/>
                </a:lnTo>
                <a:cubicBezTo>
                  <a:pt x="23939" y="11608"/>
                  <a:pt x="23935" y="11607"/>
                  <a:pt x="23931" y="11607"/>
                </a:cubicBezTo>
                <a:close/>
                <a:moveTo>
                  <a:pt x="14425" y="11622"/>
                </a:moveTo>
                <a:cubicBezTo>
                  <a:pt x="14379" y="11622"/>
                  <a:pt x="14379" y="11692"/>
                  <a:pt x="14425" y="11692"/>
                </a:cubicBezTo>
                <a:lnTo>
                  <a:pt x="14455" y="11692"/>
                </a:lnTo>
                <a:cubicBezTo>
                  <a:pt x="14501" y="11692"/>
                  <a:pt x="14501" y="11622"/>
                  <a:pt x="14455" y="11622"/>
                </a:cubicBezTo>
                <a:close/>
                <a:moveTo>
                  <a:pt x="21982" y="11628"/>
                </a:moveTo>
                <a:cubicBezTo>
                  <a:pt x="21964" y="11628"/>
                  <a:pt x="21946" y="11640"/>
                  <a:pt x="21946" y="11663"/>
                </a:cubicBezTo>
                <a:lnTo>
                  <a:pt x="21946" y="11679"/>
                </a:lnTo>
                <a:cubicBezTo>
                  <a:pt x="21946" y="11701"/>
                  <a:pt x="21964" y="11712"/>
                  <a:pt x="21982" y="11712"/>
                </a:cubicBezTo>
                <a:cubicBezTo>
                  <a:pt x="22000" y="11712"/>
                  <a:pt x="22018" y="11701"/>
                  <a:pt x="22018" y="11679"/>
                </a:cubicBezTo>
                <a:lnTo>
                  <a:pt x="22018" y="11663"/>
                </a:lnTo>
                <a:cubicBezTo>
                  <a:pt x="22018" y="11640"/>
                  <a:pt x="22000" y="11628"/>
                  <a:pt x="21982" y="11628"/>
                </a:cubicBezTo>
                <a:close/>
                <a:moveTo>
                  <a:pt x="1029" y="11624"/>
                </a:moveTo>
                <a:cubicBezTo>
                  <a:pt x="1005" y="11624"/>
                  <a:pt x="980" y="11649"/>
                  <a:pt x="995" y="11677"/>
                </a:cubicBezTo>
                <a:cubicBezTo>
                  <a:pt x="1004" y="11692"/>
                  <a:pt x="1015" y="11703"/>
                  <a:pt x="1029" y="11711"/>
                </a:cubicBezTo>
                <a:cubicBezTo>
                  <a:pt x="1034" y="11718"/>
                  <a:pt x="1043" y="11726"/>
                  <a:pt x="1056" y="11726"/>
                </a:cubicBezTo>
                <a:lnTo>
                  <a:pt x="1077" y="11726"/>
                </a:lnTo>
                <a:cubicBezTo>
                  <a:pt x="1079" y="11726"/>
                  <a:pt x="1082" y="11724"/>
                  <a:pt x="1085" y="11724"/>
                </a:cubicBezTo>
                <a:lnTo>
                  <a:pt x="1086" y="11724"/>
                </a:lnTo>
                <a:cubicBezTo>
                  <a:pt x="1088" y="11724"/>
                  <a:pt x="1088" y="11723"/>
                  <a:pt x="1089" y="11723"/>
                </a:cubicBezTo>
                <a:cubicBezTo>
                  <a:pt x="1096" y="11721"/>
                  <a:pt x="1101" y="11714"/>
                  <a:pt x="1104" y="11708"/>
                </a:cubicBezTo>
                <a:cubicBezTo>
                  <a:pt x="1109" y="11702"/>
                  <a:pt x="1111" y="11695"/>
                  <a:pt x="1111" y="11688"/>
                </a:cubicBezTo>
                <a:cubicBezTo>
                  <a:pt x="1111" y="11678"/>
                  <a:pt x="1107" y="11670"/>
                  <a:pt x="1101" y="11665"/>
                </a:cubicBezTo>
                <a:cubicBezTo>
                  <a:pt x="1093" y="11660"/>
                  <a:pt x="1087" y="11655"/>
                  <a:pt x="1076" y="11655"/>
                </a:cubicBezTo>
                <a:cubicBezTo>
                  <a:pt x="1074" y="11655"/>
                  <a:pt x="1073" y="11653"/>
                  <a:pt x="1072" y="11653"/>
                </a:cubicBezTo>
                <a:cubicBezTo>
                  <a:pt x="1064" y="11651"/>
                  <a:pt x="1060" y="11646"/>
                  <a:pt x="1057" y="11642"/>
                </a:cubicBezTo>
                <a:cubicBezTo>
                  <a:pt x="1050" y="11629"/>
                  <a:pt x="1040" y="11624"/>
                  <a:pt x="1029" y="11624"/>
                </a:cubicBezTo>
                <a:close/>
                <a:moveTo>
                  <a:pt x="2517" y="11580"/>
                </a:moveTo>
                <a:cubicBezTo>
                  <a:pt x="2497" y="11580"/>
                  <a:pt x="2477" y="11591"/>
                  <a:pt x="2467" y="11607"/>
                </a:cubicBezTo>
                <a:cubicBezTo>
                  <a:pt x="2452" y="11635"/>
                  <a:pt x="2464" y="11664"/>
                  <a:pt x="2487" y="11681"/>
                </a:cubicBezTo>
                <a:cubicBezTo>
                  <a:pt x="2507" y="11696"/>
                  <a:pt x="2527" y="11711"/>
                  <a:pt x="2548" y="11726"/>
                </a:cubicBezTo>
                <a:cubicBezTo>
                  <a:pt x="2555" y="11730"/>
                  <a:pt x="2563" y="11733"/>
                  <a:pt x="2571" y="11733"/>
                </a:cubicBezTo>
                <a:cubicBezTo>
                  <a:pt x="2591" y="11733"/>
                  <a:pt x="2612" y="11721"/>
                  <a:pt x="2621" y="11706"/>
                </a:cubicBezTo>
                <a:cubicBezTo>
                  <a:pt x="2637" y="11679"/>
                  <a:pt x="2624" y="11649"/>
                  <a:pt x="2601" y="11633"/>
                </a:cubicBezTo>
                <a:cubicBezTo>
                  <a:pt x="2582" y="11617"/>
                  <a:pt x="2562" y="11602"/>
                  <a:pt x="2541" y="11587"/>
                </a:cubicBezTo>
                <a:cubicBezTo>
                  <a:pt x="2534" y="11582"/>
                  <a:pt x="2525" y="11580"/>
                  <a:pt x="2517" y="11580"/>
                </a:cubicBezTo>
                <a:close/>
                <a:moveTo>
                  <a:pt x="13854" y="11665"/>
                </a:moveTo>
                <a:cubicBezTo>
                  <a:pt x="13808" y="11665"/>
                  <a:pt x="13808" y="11736"/>
                  <a:pt x="13854" y="11736"/>
                </a:cubicBezTo>
                <a:cubicBezTo>
                  <a:pt x="13900" y="11736"/>
                  <a:pt x="13900" y="11665"/>
                  <a:pt x="13854" y="11665"/>
                </a:cubicBezTo>
                <a:close/>
                <a:moveTo>
                  <a:pt x="1703" y="11670"/>
                </a:moveTo>
                <a:cubicBezTo>
                  <a:pt x="1658" y="11670"/>
                  <a:pt x="1658" y="11741"/>
                  <a:pt x="1703" y="11741"/>
                </a:cubicBezTo>
                <a:lnTo>
                  <a:pt x="1718" y="11741"/>
                </a:lnTo>
                <a:cubicBezTo>
                  <a:pt x="1719" y="11741"/>
                  <a:pt x="1719" y="11741"/>
                  <a:pt x="1719" y="11741"/>
                </a:cubicBezTo>
                <a:cubicBezTo>
                  <a:pt x="1764" y="11741"/>
                  <a:pt x="1764" y="11670"/>
                  <a:pt x="1718" y="11670"/>
                </a:cubicBezTo>
                <a:close/>
                <a:moveTo>
                  <a:pt x="13989" y="11695"/>
                </a:moveTo>
                <a:cubicBezTo>
                  <a:pt x="13943" y="11695"/>
                  <a:pt x="13943" y="11766"/>
                  <a:pt x="13989" y="11766"/>
                </a:cubicBezTo>
                <a:cubicBezTo>
                  <a:pt x="13989" y="11766"/>
                  <a:pt x="13990" y="11766"/>
                  <a:pt x="13991" y="11766"/>
                </a:cubicBezTo>
                <a:cubicBezTo>
                  <a:pt x="14035" y="11766"/>
                  <a:pt x="14034" y="11695"/>
                  <a:pt x="13989" y="11695"/>
                </a:cubicBezTo>
                <a:close/>
                <a:moveTo>
                  <a:pt x="6564" y="11637"/>
                </a:moveTo>
                <a:cubicBezTo>
                  <a:pt x="6559" y="11637"/>
                  <a:pt x="6553" y="11639"/>
                  <a:pt x="6547" y="11642"/>
                </a:cubicBezTo>
                <a:cubicBezTo>
                  <a:pt x="6531" y="11650"/>
                  <a:pt x="6522" y="11674"/>
                  <a:pt x="6534" y="11690"/>
                </a:cubicBezTo>
                <a:cubicBezTo>
                  <a:pt x="6550" y="11710"/>
                  <a:pt x="6563" y="11731"/>
                  <a:pt x="6578" y="11750"/>
                </a:cubicBezTo>
                <a:cubicBezTo>
                  <a:pt x="6585" y="11761"/>
                  <a:pt x="6597" y="11768"/>
                  <a:pt x="6610" y="11768"/>
                </a:cubicBezTo>
                <a:cubicBezTo>
                  <a:pt x="6615" y="11768"/>
                  <a:pt x="6621" y="11767"/>
                  <a:pt x="6626" y="11763"/>
                </a:cubicBezTo>
                <a:cubicBezTo>
                  <a:pt x="6642" y="11754"/>
                  <a:pt x="6651" y="11731"/>
                  <a:pt x="6640" y="11715"/>
                </a:cubicBezTo>
                <a:cubicBezTo>
                  <a:pt x="6624" y="11695"/>
                  <a:pt x="6610" y="11674"/>
                  <a:pt x="6595" y="11655"/>
                </a:cubicBezTo>
                <a:cubicBezTo>
                  <a:pt x="6587" y="11644"/>
                  <a:pt x="6576" y="11637"/>
                  <a:pt x="6564" y="11637"/>
                </a:cubicBezTo>
                <a:close/>
                <a:moveTo>
                  <a:pt x="7909" y="11638"/>
                </a:moveTo>
                <a:cubicBezTo>
                  <a:pt x="7893" y="11638"/>
                  <a:pt x="7877" y="11645"/>
                  <a:pt x="7867" y="11663"/>
                </a:cubicBezTo>
                <a:cubicBezTo>
                  <a:pt x="7857" y="11679"/>
                  <a:pt x="7849" y="11694"/>
                  <a:pt x="7839" y="11708"/>
                </a:cubicBezTo>
                <a:cubicBezTo>
                  <a:pt x="7815" y="11750"/>
                  <a:pt x="7852" y="11789"/>
                  <a:pt x="7888" y="11789"/>
                </a:cubicBezTo>
                <a:cubicBezTo>
                  <a:pt x="7904" y="11789"/>
                  <a:pt x="7920" y="11781"/>
                  <a:pt x="7931" y="11763"/>
                </a:cubicBezTo>
                <a:cubicBezTo>
                  <a:pt x="7940" y="11748"/>
                  <a:pt x="7949" y="11732"/>
                  <a:pt x="7959" y="11717"/>
                </a:cubicBezTo>
                <a:cubicBezTo>
                  <a:pt x="7983" y="11677"/>
                  <a:pt x="7946" y="11638"/>
                  <a:pt x="7909" y="11638"/>
                </a:cubicBezTo>
                <a:close/>
                <a:moveTo>
                  <a:pt x="18436" y="11726"/>
                </a:moveTo>
                <a:cubicBezTo>
                  <a:pt x="18422" y="11726"/>
                  <a:pt x="18410" y="11743"/>
                  <a:pt x="18424" y="11755"/>
                </a:cubicBezTo>
                <a:cubicBezTo>
                  <a:pt x="18431" y="11762"/>
                  <a:pt x="18430" y="11769"/>
                  <a:pt x="18422" y="11774"/>
                </a:cubicBezTo>
                <a:cubicBezTo>
                  <a:pt x="18408" y="11786"/>
                  <a:pt x="18422" y="11803"/>
                  <a:pt x="18436" y="11803"/>
                </a:cubicBezTo>
                <a:cubicBezTo>
                  <a:pt x="18440" y="11803"/>
                  <a:pt x="18444" y="11802"/>
                  <a:pt x="18447" y="11799"/>
                </a:cubicBezTo>
                <a:cubicBezTo>
                  <a:pt x="18468" y="11781"/>
                  <a:pt x="18468" y="11749"/>
                  <a:pt x="18448" y="11731"/>
                </a:cubicBezTo>
                <a:cubicBezTo>
                  <a:pt x="18445" y="11728"/>
                  <a:pt x="18440" y="11726"/>
                  <a:pt x="18436" y="11726"/>
                </a:cubicBezTo>
                <a:close/>
                <a:moveTo>
                  <a:pt x="4926" y="11647"/>
                </a:moveTo>
                <a:cubicBezTo>
                  <a:pt x="4899" y="11647"/>
                  <a:pt x="4876" y="11683"/>
                  <a:pt x="4901" y="11707"/>
                </a:cubicBezTo>
                <a:lnTo>
                  <a:pt x="4906" y="11712"/>
                </a:lnTo>
                <a:cubicBezTo>
                  <a:pt x="4905" y="11713"/>
                  <a:pt x="4903" y="11714"/>
                  <a:pt x="4903" y="11716"/>
                </a:cubicBezTo>
                <a:cubicBezTo>
                  <a:pt x="4890" y="11739"/>
                  <a:pt x="4897" y="11776"/>
                  <a:pt x="4922" y="11790"/>
                </a:cubicBezTo>
                <a:cubicBezTo>
                  <a:pt x="4932" y="11795"/>
                  <a:pt x="4942" y="11800"/>
                  <a:pt x="4952" y="11805"/>
                </a:cubicBezTo>
                <a:cubicBezTo>
                  <a:pt x="4961" y="11810"/>
                  <a:pt x="4971" y="11812"/>
                  <a:pt x="4980" y="11812"/>
                </a:cubicBezTo>
                <a:cubicBezTo>
                  <a:pt x="4998" y="11812"/>
                  <a:pt x="5015" y="11803"/>
                  <a:pt x="5026" y="11785"/>
                </a:cubicBezTo>
                <a:cubicBezTo>
                  <a:pt x="5039" y="11762"/>
                  <a:pt x="5032" y="11725"/>
                  <a:pt x="5006" y="11712"/>
                </a:cubicBezTo>
                <a:cubicBezTo>
                  <a:pt x="4995" y="11707"/>
                  <a:pt x="4986" y="11702"/>
                  <a:pt x="4976" y="11697"/>
                </a:cubicBezTo>
                <a:cubicBezTo>
                  <a:pt x="4977" y="11688"/>
                  <a:pt x="4974" y="11681"/>
                  <a:pt x="4966" y="11672"/>
                </a:cubicBezTo>
                <a:lnTo>
                  <a:pt x="4950" y="11658"/>
                </a:lnTo>
                <a:cubicBezTo>
                  <a:pt x="4943" y="11650"/>
                  <a:pt x="4934" y="11647"/>
                  <a:pt x="4926" y="11647"/>
                </a:cubicBezTo>
                <a:close/>
                <a:moveTo>
                  <a:pt x="20961" y="11745"/>
                </a:moveTo>
                <a:cubicBezTo>
                  <a:pt x="20914" y="11745"/>
                  <a:pt x="20914" y="11816"/>
                  <a:pt x="20961" y="11816"/>
                </a:cubicBezTo>
                <a:cubicBezTo>
                  <a:pt x="21007" y="11816"/>
                  <a:pt x="21007" y="11745"/>
                  <a:pt x="20961" y="11745"/>
                </a:cubicBezTo>
                <a:close/>
                <a:moveTo>
                  <a:pt x="9494" y="11708"/>
                </a:moveTo>
                <a:cubicBezTo>
                  <a:pt x="9485" y="11708"/>
                  <a:pt x="9476" y="11714"/>
                  <a:pt x="9476" y="11726"/>
                </a:cubicBezTo>
                <a:lnTo>
                  <a:pt x="9476" y="11800"/>
                </a:lnTo>
                <a:cubicBezTo>
                  <a:pt x="9476" y="11812"/>
                  <a:pt x="9485" y="11817"/>
                  <a:pt x="9494" y="11817"/>
                </a:cubicBezTo>
                <a:cubicBezTo>
                  <a:pt x="9502" y="11817"/>
                  <a:pt x="9511" y="11812"/>
                  <a:pt x="9511" y="11800"/>
                </a:cubicBezTo>
                <a:lnTo>
                  <a:pt x="9511" y="11726"/>
                </a:lnTo>
                <a:cubicBezTo>
                  <a:pt x="9511" y="11714"/>
                  <a:pt x="9502" y="11708"/>
                  <a:pt x="9494" y="11708"/>
                </a:cubicBezTo>
                <a:close/>
                <a:moveTo>
                  <a:pt x="16708" y="11806"/>
                </a:moveTo>
                <a:cubicBezTo>
                  <a:pt x="16673" y="11806"/>
                  <a:pt x="16660" y="11863"/>
                  <a:pt x="16699" y="11876"/>
                </a:cubicBezTo>
                <a:cubicBezTo>
                  <a:pt x="16715" y="11881"/>
                  <a:pt x="16729" y="11886"/>
                  <a:pt x="16744" y="11891"/>
                </a:cubicBezTo>
                <a:cubicBezTo>
                  <a:pt x="16748" y="11893"/>
                  <a:pt x="16752" y="11894"/>
                  <a:pt x="16756" y="11894"/>
                </a:cubicBezTo>
                <a:cubicBezTo>
                  <a:pt x="16790" y="11894"/>
                  <a:pt x="16803" y="11836"/>
                  <a:pt x="16764" y="11823"/>
                </a:cubicBezTo>
                <a:cubicBezTo>
                  <a:pt x="16748" y="11818"/>
                  <a:pt x="16734" y="11813"/>
                  <a:pt x="16719" y="11807"/>
                </a:cubicBezTo>
                <a:cubicBezTo>
                  <a:pt x="16715" y="11806"/>
                  <a:pt x="16711" y="11806"/>
                  <a:pt x="16708" y="11806"/>
                </a:cubicBezTo>
                <a:close/>
                <a:moveTo>
                  <a:pt x="9058" y="11810"/>
                </a:moveTo>
                <a:cubicBezTo>
                  <a:pt x="9041" y="11810"/>
                  <a:pt x="9023" y="11822"/>
                  <a:pt x="9023" y="11844"/>
                </a:cubicBezTo>
                <a:lnTo>
                  <a:pt x="9023" y="11860"/>
                </a:lnTo>
                <a:cubicBezTo>
                  <a:pt x="9023" y="11882"/>
                  <a:pt x="9040" y="11894"/>
                  <a:pt x="9058" y="11894"/>
                </a:cubicBezTo>
                <a:cubicBezTo>
                  <a:pt x="9075" y="11894"/>
                  <a:pt x="9093" y="11882"/>
                  <a:pt x="9093" y="11860"/>
                </a:cubicBezTo>
                <a:lnTo>
                  <a:pt x="9093" y="11844"/>
                </a:lnTo>
                <a:cubicBezTo>
                  <a:pt x="9093" y="11822"/>
                  <a:pt x="9076" y="11810"/>
                  <a:pt x="9058" y="11810"/>
                </a:cubicBezTo>
                <a:close/>
                <a:moveTo>
                  <a:pt x="19399" y="11846"/>
                </a:moveTo>
                <a:cubicBezTo>
                  <a:pt x="19353" y="11846"/>
                  <a:pt x="19353" y="11916"/>
                  <a:pt x="19399" y="11916"/>
                </a:cubicBezTo>
                <a:cubicBezTo>
                  <a:pt x="19443" y="11916"/>
                  <a:pt x="19443" y="11846"/>
                  <a:pt x="19399" y="11846"/>
                </a:cubicBezTo>
                <a:close/>
                <a:moveTo>
                  <a:pt x="17338" y="11855"/>
                </a:moveTo>
                <a:cubicBezTo>
                  <a:pt x="17294" y="11855"/>
                  <a:pt x="17293" y="11926"/>
                  <a:pt x="17338" y="11926"/>
                </a:cubicBezTo>
                <a:cubicBezTo>
                  <a:pt x="17384" y="11926"/>
                  <a:pt x="17384" y="11855"/>
                  <a:pt x="17338" y="11855"/>
                </a:cubicBezTo>
                <a:close/>
                <a:moveTo>
                  <a:pt x="17624" y="11843"/>
                </a:moveTo>
                <a:cubicBezTo>
                  <a:pt x="17591" y="11843"/>
                  <a:pt x="17569" y="11891"/>
                  <a:pt x="17605" y="11909"/>
                </a:cubicBezTo>
                <a:cubicBezTo>
                  <a:pt x="17616" y="11914"/>
                  <a:pt x="17625" y="11920"/>
                  <a:pt x="17636" y="11925"/>
                </a:cubicBezTo>
                <a:cubicBezTo>
                  <a:pt x="17641" y="11927"/>
                  <a:pt x="17646" y="11928"/>
                  <a:pt x="17651" y="11928"/>
                </a:cubicBezTo>
                <a:cubicBezTo>
                  <a:pt x="17685" y="11928"/>
                  <a:pt x="17708" y="11880"/>
                  <a:pt x="17671" y="11863"/>
                </a:cubicBezTo>
                <a:cubicBezTo>
                  <a:pt x="17661" y="11858"/>
                  <a:pt x="17651" y="11853"/>
                  <a:pt x="17641" y="11847"/>
                </a:cubicBezTo>
                <a:cubicBezTo>
                  <a:pt x="17635" y="11844"/>
                  <a:pt x="17629" y="11843"/>
                  <a:pt x="17624" y="11843"/>
                </a:cubicBezTo>
                <a:close/>
                <a:moveTo>
                  <a:pt x="18772" y="11845"/>
                </a:moveTo>
                <a:cubicBezTo>
                  <a:pt x="18767" y="11845"/>
                  <a:pt x="18761" y="11845"/>
                  <a:pt x="18756" y="11846"/>
                </a:cubicBezTo>
                <a:cubicBezTo>
                  <a:pt x="18716" y="11855"/>
                  <a:pt x="18728" y="11914"/>
                  <a:pt x="18766" y="11915"/>
                </a:cubicBezTo>
                <a:cubicBezTo>
                  <a:pt x="18771" y="11925"/>
                  <a:pt x="18783" y="11930"/>
                  <a:pt x="18795" y="11930"/>
                </a:cubicBezTo>
                <a:cubicBezTo>
                  <a:pt x="18801" y="11930"/>
                  <a:pt x="18808" y="11928"/>
                  <a:pt x="18813" y="11926"/>
                </a:cubicBezTo>
                <a:cubicBezTo>
                  <a:pt x="18831" y="11915"/>
                  <a:pt x="18834" y="11894"/>
                  <a:pt x="18826" y="11878"/>
                </a:cubicBezTo>
                <a:cubicBezTo>
                  <a:pt x="18816" y="11855"/>
                  <a:pt x="18794" y="11845"/>
                  <a:pt x="18772" y="11845"/>
                </a:cubicBezTo>
                <a:close/>
                <a:moveTo>
                  <a:pt x="23538" y="11872"/>
                </a:moveTo>
                <a:cubicBezTo>
                  <a:pt x="23492" y="11872"/>
                  <a:pt x="23492" y="11943"/>
                  <a:pt x="23538" y="11943"/>
                </a:cubicBezTo>
                <a:cubicBezTo>
                  <a:pt x="23584" y="11943"/>
                  <a:pt x="23584" y="11872"/>
                  <a:pt x="23538" y="11872"/>
                </a:cubicBezTo>
                <a:close/>
                <a:moveTo>
                  <a:pt x="21425" y="11852"/>
                </a:moveTo>
                <a:cubicBezTo>
                  <a:pt x="21408" y="11852"/>
                  <a:pt x="21390" y="11864"/>
                  <a:pt x="21390" y="11886"/>
                </a:cubicBezTo>
                <a:lnTo>
                  <a:pt x="21390" y="11916"/>
                </a:lnTo>
                <a:cubicBezTo>
                  <a:pt x="21390" y="11939"/>
                  <a:pt x="21408" y="11951"/>
                  <a:pt x="21425" y="11951"/>
                </a:cubicBezTo>
                <a:cubicBezTo>
                  <a:pt x="21443" y="11951"/>
                  <a:pt x="21460" y="11939"/>
                  <a:pt x="21460" y="11916"/>
                </a:cubicBezTo>
                <a:lnTo>
                  <a:pt x="21460" y="11886"/>
                </a:lnTo>
                <a:cubicBezTo>
                  <a:pt x="21460" y="11864"/>
                  <a:pt x="21443" y="11852"/>
                  <a:pt x="21425" y="11852"/>
                </a:cubicBezTo>
                <a:close/>
                <a:moveTo>
                  <a:pt x="10843" y="11814"/>
                </a:moveTo>
                <a:cubicBezTo>
                  <a:pt x="10837" y="11814"/>
                  <a:pt x="10830" y="11815"/>
                  <a:pt x="10825" y="11818"/>
                </a:cubicBezTo>
                <a:cubicBezTo>
                  <a:pt x="10806" y="11828"/>
                  <a:pt x="10804" y="11849"/>
                  <a:pt x="10811" y="11867"/>
                </a:cubicBezTo>
                <a:cubicBezTo>
                  <a:pt x="10822" y="11891"/>
                  <a:pt x="10832" y="11916"/>
                  <a:pt x="10845" y="11942"/>
                </a:cubicBezTo>
                <a:cubicBezTo>
                  <a:pt x="10850" y="11953"/>
                  <a:pt x="10862" y="11959"/>
                  <a:pt x="10875" y="11959"/>
                </a:cubicBezTo>
                <a:cubicBezTo>
                  <a:pt x="10881" y="11959"/>
                  <a:pt x="10888" y="11957"/>
                  <a:pt x="10893" y="11954"/>
                </a:cubicBezTo>
                <a:cubicBezTo>
                  <a:pt x="10911" y="11944"/>
                  <a:pt x="10914" y="11924"/>
                  <a:pt x="10906" y="11906"/>
                </a:cubicBezTo>
                <a:cubicBezTo>
                  <a:pt x="10895" y="11881"/>
                  <a:pt x="10885" y="11857"/>
                  <a:pt x="10873" y="11832"/>
                </a:cubicBezTo>
                <a:cubicBezTo>
                  <a:pt x="10868" y="11819"/>
                  <a:pt x="10856" y="11814"/>
                  <a:pt x="10843" y="11814"/>
                </a:cubicBezTo>
                <a:close/>
                <a:moveTo>
                  <a:pt x="7390" y="11832"/>
                </a:moveTo>
                <a:cubicBezTo>
                  <a:pt x="7380" y="11832"/>
                  <a:pt x="7371" y="11834"/>
                  <a:pt x="7363" y="11838"/>
                </a:cubicBezTo>
                <a:cubicBezTo>
                  <a:pt x="7337" y="11854"/>
                  <a:pt x="7330" y="11885"/>
                  <a:pt x="7343" y="11911"/>
                </a:cubicBezTo>
                <a:cubicBezTo>
                  <a:pt x="7348" y="11922"/>
                  <a:pt x="7353" y="11931"/>
                  <a:pt x="7359" y="11942"/>
                </a:cubicBezTo>
                <a:cubicBezTo>
                  <a:pt x="7368" y="11959"/>
                  <a:pt x="7386" y="11968"/>
                  <a:pt x="7405" y="11968"/>
                </a:cubicBezTo>
                <a:cubicBezTo>
                  <a:pt x="7414" y="11968"/>
                  <a:pt x="7424" y="11966"/>
                  <a:pt x="7432" y="11961"/>
                </a:cubicBezTo>
                <a:cubicBezTo>
                  <a:pt x="7458" y="11946"/>
                  <a:pt x="7464" y="11914"/>
                  <a:pt x="7452" y="11888"/>
                </a:cubicBezTo>
                <a:cubicBezTo>
                  <a:pt x="7447" y="11879"/>
                  <a:pt x="7441" y="11868"/>
                  <a:pt x="7436" y="11858"/>
                </a:cubicBezTo>
                <a:cubicBezTo>
                  <a:pt x="7427" y="11840"/>
                  <a:pt x="7408" y="11832"/>
                  <a:pt x="7390" y="11832"/>
                </a:cubicBezTo>
                <a:close/>
                <a:moveTo>
                  <a:pt x="14244" y="11906"/>
                </a:moveTo>
                <a:cubicBezTo>
                  <a:pt x="14198" y="11906"/>
                  <a:pt x="14198" y="11977"/>
                  <a:pt x="14244" y="11977"/>
                </a:cubicBezTo>
                <a:cubicBezTo>
                  <a:pt x="14245" y="11977"/>
                  <a:pt x="14245" y="11977"/>
                  <a:pt x="14245" y="11977"/>
                </a:cubicBezTo>
                <a:cubicBezTo>
                  <a:pt x="14289" y="11977"/>
                  <a:pt x="14289" y="11906"/>
                  <a:pt x="14244" y="11906"/>
                </a:cubicBezTo>
                <a:close/>
                <a:moveTo>
                  <a:pt x="15235" y="11909"/>
                </a:moveTo>
                <a:cubicBezTo>
                  <a:pt x="15189" y="11909"/>
                  <a:pt x="15189" y="11979"/>
                  <a:pt x="15235" y="11979"/>
                </a:cubicBezTo>
                <a:cubicBezTo>
                  <a:pt x="15236" y="11979"/>
                  <a:pt x="15236" y="11979"/>
                  <a:pt x="15236" y="11979"/>
                </a:cubicBezTo>
                <a:cubicBezTo>
                  <a:pt x="15282" y="11979"/>
                  <a:pt x="15281" y="11909"/>
                  <a:pt x="15235" y="11909"/>
                </a:cubicBezTo>
                <a:close/>
                <a:moveTo>
                  <a:pt x="4018" y="11829"/>
                </a:moveTo>
                <a:cubicBezTo>
                  <a:pt x="4004" y="11829"/>
                  <a:pt x="3990" y="11837"/>
                  <a:pt x="3985" y="11854"/>
                </a:cubicBezTo>
                <a:cubicBezTo>
                  <a:pt x="3973" y="11901"/>
                  <a:pt x="3965" y="11949"/>
                  <a:pt x="3965" y="11998"/>
                </a:cubicBezTo>
                <a:cubicBezTo>
                  <a:pt x="3965" y="12021"/>
                  <a:pt x="3983" y="12032"/>
                  <a:pt x="4001" y="12032"/>
                </a:cubicBezTo>
                <a:cubicBezTo>
                  <a:pt x="4019" y="12032"/>
                  <a:pt x="4037" y="12021"/>
                  <a:pt x="4037" y="11998"/>
                </a:cubicBezTo>
                <a:cubicBezTo>
                  <a:pt x="4038" y="11956"/>
                  <a:pt x="4043" y="11914"/>
                  <a:pt x="4053" y="11873"/>
                </a:cubicBezTo>
                <a:cubicBezTo>
                  <a:pt x="4062" y="11846"/>
                  <a:pt x="4039" y="11829"/>
                  <a:pt x="4018" y="11829"/>
                </a:cubicBezTo>
                <a:close/>
                <a:moveTo>
                  <a:pt x="14454" y="11968"/>
                </a:moveTo>
                <a:cubicBezTo>
                  <a:pt x="14408" y="11968"/>
                  <a:pt x="14408" y="12038"/>
                  <a:pt x="14454" y="12038"/>
                </a:cubicBezTo>
                <a:cubicBezTo>
                  <a:pt x="14499" y="12038"/>
                  <a:pt x="14499" y="11968"/>
                  <a:pt x="14454" y="11968"/>
                </a:cubicBezTo>
                <a:close/>
                <a:moveTo>
                  <a:pt x="10126" y="11945"/>
                </a:moveTo>
                <a:cubicBezTo>
                  <a:pt x="10108" y="11945"/>
                  <a:pt x="10088" y="11955"/>
                  <a:pt x="10078" y="11972"/>
                </a:cubicBezTo>
                <a:cubicBezTo>
                  <a:pt x="10062" y="11998"/>
                  <a:pt x="10073" y="12029"/>
                  <a:pt x="10098" y="12045"/>
                </a:cubicBezTo>
                <a:cubicBezTo>
                  <a:pt x="10114" y="12056"/>
                  <a:pt x="10128" y="12064"/>
                  <a:pt x="10143" y="12075"/>
                </a:cubicBezTo>
                <a:cubicBezTo>
                  <a:pt x="10151" y="12080"/>
                  <a:pt x="10159" y="12082"/>
                  <a:pt x="10168" y="12082"/>
                </a:cubicBezTo>
                <a:cubicBezTo>
                  <a:pt x="10187" y="12082"/>
                  <a:pt x="10207" y="12072"/>
                  <a:pt x="10216" y="12056"/>
                </a:cubicBezTo>
                <a:cubicBezTo>
                  <a:pt x="10230" y="12030"/>
                  <a:pt x="10220" y="11998"/>
                  <a:pt x="10197" y="11982"/>
                </a:cubicBezTo>
                <a:cubicBezTo>
                  <a:pt x="10181" y="11972"/>
                  <a:pt x="10166" y="11963"/>
                  <a:pt x="10151" y="11952"/>
                </a:cubicBezTo>
                <a:cubicBezTo>
                  <a:pt x="10144" y="11947"/>
                  <a:pt x="10135" y="11945"/>
                  <a:pt x="10126" y="11945"/>
                </a:cubicBezTo>
                <a:close/>
                <a:moveTo>
                  <a:pt x="1883" y="12017"/>
                </a:moveTo>
                <a:cubicBezTo>
                  <a:pt x="1837" y="12017"/>
                  <a:pt x="1837" y="12088"/>
                  <a:pt x="1883" y="12088"/>
                </a:cubicBezTo>
                <a:lnTo>
                  <a:pt x="1899" y="12088"/>
                </a:lnTo>
                <a:cubicBezTo>
                  <a:pt x="1944" y="12088"/>
                  <a:pt x="1944" y="12017"/>
                  <a:pt x="1899" y="12017"/>
                </a:cubicBezTo>
                <a:close/>
                <a:moveTo>
                  <a:pt x="17578" y="12036"/>
                </a:moveTo>
                <a:cubicBezTo>
                  <a:pt x="17532" y="12036"/>
                  <a:pt x="17532" y="12106"/>
                  <a:pt x="17578" y="12106"/>
                </a:cubicBezTo>
                <a:cubicBezTo>
                  <a:pt x="17624" y="12106"/>
                  <a:pt x="17625" y="12036"/>
                  <a:pt x="17578" y="12036"/>
                </a:cubicBezTo>
                <a:close/>
                <a:moveTo>
                  <a:pt x="3281" y="11959"/>
                </a:moveTo>
                <a:cubicBezTo>
                  <a:pt x="3254" y="11959"/>
                  <a:pt x="3227" y="11976"/>
                  <a:pt x="3227" y="12011"/>
                </a:cubicBezTo>
                <a:lnTo>
                  <a:pt x="3227" y="12056"/>
                </a:lnTo>
                <a:cubicBezTo>
                  <a:pt x="3227" y="12090"/>
                  <a:pt x="3254" y="12108"/>
                  <a:pt x="3281" y="12108"/>
                </a:cubicBezTo>
                <a:cubicBezTo>
                  <a:pt x="3308" y="12108"/>
                  <a:pt x="3335" y="12090"/>
                  <a:pt x="3335" y="12056"/>
                </a:cubicBezTo>
                <a:lnTo>
                  <a:pt x="3335" y="12011"/>
                </a:lnTo>
                <a:cubicBezTo>
                  <a:pt x="3335" y="11977"/>
                  <a:pt x="3308" y="11959"/>
                  <a:pt x="3281" y="11959"/>
                </a:cubicBezTo>
                <a:close/>
                <a:moveTo>
                  <a:pt x="20133" y="12043"/>
                </a:moveTo>
                <a:cubicBezTo>
                  <a:pt x="20087" y="12043"/>
                  <a:pt x="20087" y="12114"/>
                  <a:pt x="20133" y="12114"/>
                </a:cubicBezTo>
                <a:lnTo>
                  <a:pt x="20149" y="12114"/>
                </a:lnTo>
                <a:cubicBezTo>
                  <a:pt x="20193" y="12114"/>
                  <a:pt x="20195" y="12043"/>
                  <a:pt x="20149" y="12043"/>
                </a:cubicBezTo>
                <a:close/>
                <a:moveTo>
                  <a:pt x="5626" y="11994"/>
                </a:moveTo>
                <a:cubicBezTo>
                  <a:pt x="5585" y="11994"/>
                  <a:pt x="5548" y="12047"/>
                  <a:pt x="5586" y="12084"/>
                </a:cubicBezTo>
                <a:cubicBezTo>
                  <a:pt x="5591" y="12090"/>
                  <a:pt x="5597" y="12095"/>
                  <a:pt x="5602" y="12100"/>
                </a:cubicBezTo>
                <a:cubicBezTo>
                  <a:pt x="5613" y="12111"/>
                  <a:pt x="5625" y="12115"/>
                  <a:pt x="5637" y="12115"/>
                </a:cubicBezTo>
                <a:cubicBezTo>
                  <a:pt x="5678" y="12115"/>
                  <a:pt x="5714" y="12063"/>
                  <a:pt x="5677" y="12025"/>
                </a:cubicBezTo>
                <a:lnTo>
                  <a:pt x="5661" y="12010"/>
                </a:lnTo>
                <a:cubicBezTo>
                  <a:pt x="5650" y="11999"/>
                  <a:pt x="5638" y="11994"/>
                  <a:pt x="5626" y="11994"/>
                </a:cubicBezTo>
                <a:close/>
                <a:moveTo>
                  <a:pt x="3642" y="12021"/>
                </a:moveTo>
                <a:cubicBezTo>
                  <a:pt x="3615" y="12021"/>
                  <a:pt x="3591" y="12056"/>
                  <a:pt x="3617" y="12082"/>
                </a:cubicBezTo>
                <a:cubicBezTo>
                  <a:pt x="3627" y="12092"/>
                  <a:pt x="3638" y="12101"/>
                  <a:pt x="3646" y="12111"/>
                </a:cubicBezTo>
                <a:cubicBezTo>
                  <a:pt x="3653" y="12118"/>
                  <a:pt x="3662" y="12121"/>
                  <a:pt x="3670" y="12121"/>
                </a:cubicBezTo>
                <a:cubicBezTo>
                  <a:pt x="3698" y="12121"/>
                  <a:pt x="3722" y="12086"/>
                  <a:pt x="3696" y="12062"/>
                </a:cubicBezTo>
                <a:cubicBezTo>
                  <a:pt x="3686" y="12052"/>
                  <a:pt x="3675" y="12042"/>
                  <a:pt x="3666" y="12032"/>
                </a:cubicBezTo>
                <a:cubicBezTo>
                  <a:pt x="3659" y="12024"/>
                  <a:pt x="3650" y="12021"/>
                  <a:pt x="3642" y="12021"/>
                </a:cubicBezTo>
                <a:close/>
                <a:moveTo>
                  <a:pt x="11778" y="11979"/>
                </a:moveTo>
                <a:cubicBezTo>
                  <a:pt x="11754" y="11979"/>
                  <a:pt x="11733" y="11995"/>
                  <a:pt x="11726" y="12017"/>
                </a:cubicBezTo>
                <a:cubicBezTo>
                  <a:pt x="11721" y="12033"/>
                  <a:pt x="11716" y="12047"/>
                  <a:pt x="11710" y="12062"/>
                </a:cubicBezTo>
                <a:cubicBezTo>
                  <a:pt x="11701" y="12089"/>
                  <a:pt x="11721" y="12121"/>
                  <a:pt x="11747" y="12127"/>
                </a:cubicBezTo>
                <a:cubicBezTo>
                  <a:pt x="11752" y="12128"/>
                  <a:pt x="11756" y="12129"/>
                  <a:pt x="11761" y="12129"/>
                </a:cubicBezTo>
                <a:cubicBezTo>
                  <a:pt x="11784" y="12129"/>
                  <a:pt x="11805" y="12112"/>
                  <a:pt x="11812" y="12090"/>
                </a:cubicBezTo>
                <a:cubicBezTo>
                  <a:pt x="11817" y="12075"/>
                  <a:pt x="11822" y="12061"/>
                  <a:pt x="11828" y="12046"/>
                </a:cubicBezTo>
                <a:cubicBezTo>
                  <a:pt x="11837" y="12020"/>
                  <a:pt x="11817" y="11989"/>
                  <a:pt x="11791" y="11980"/>
                </a:cubicBezTo>
                <a:cubicBezTo>
                  <a:pt x="11787" y="11979"/>
                  <a:pt x="11782" y="11979"/>
                  <a:pt x="11778" y="11979"/>
                </a:cubicBezTo>
                <a:close/>
                <a:moveTo>
                  <a:pt x="20343" y="12059"/>
                </a:moveTo>
                <a:cubicBezTo>
                  <a:pt x="20297" y="12059"/>
                  <a:pt x="20298" y="12130"/>
                  <a:pt x="20344" y="12130"/>
                </a:cubicBezTo>
                <a:cubicBezTo>
                  <a:pt x="20390" y="12130"/>
                  <a:pt x="20390" y="12059"/>
                  <a:pt x="20344" y="12059"/>
                </a:cubicBezTo>
                <a:cubicBezTo>
                  <a:pt x="20343" y="12059"/>
                  <a:pt x="20343" y="12059"/>
                  <a:pt x="20343" y="12059"/>
                </a:cubicBezTo>
                <a:close/>
                <a:moveTo>
                  <a:pt x="8261" y="12047"/>
                </a:moveTo>
                <a:cubicBezTo>
                  <a:pt x="8243" y="12047"/>
                  <a:pt x="8225" y="12059"/>
                  <a:pt x="8225" y="12082"/>
                </a:cubicBezTo>
                <a:lnTo>
                  <a:pt x="8226" y="12098"/>
                </a:lnTo>
                <a:cubicBezTo>
                  <a:pt x="8225" y="12120"/>
                  <a:pt x="8242" y="12131"/>
                  <a:pt x="8260" y="12131"/>
                </a:cubicBezTo>
                <a:cubicBezTo>
                  <a:pt x="8278" y="12131"/>
                  <a:pt x="8296" y="12120"/>
                  <a:pt x="8296" y="12098"/>
                </a:cubicBezTo>
                <a:lnTo>
                  <a:pt x="8296" y="12082"/>
                </a:lnTo>
                <a:cubicBezTo>
                  <a:pt x="8296" y="12059"/>
                  <a:pt x="8278" y="12047"/>
                  <a:pt x="8261" y="12047"/>
                </a:cubicBezTo>
                <a:close/>
                <a:moveTo>
                  <a:pt x="13579" y="12062"/>
                </a:moveTo>
                <a:cubicBezTo>
                  <a:pt x="13533" y="12062"/>
                  <a:pt x="13533" y="12132"/>
                  <a:pt x="13579" y="12132"/>
                </a:cubicBezTo>
                <a:lnTo>
                  <a:pt x="13609" y="12132"/>
                </a:lnTo>
                <a:cubicBezTo>
                  <a:pt x="13655" y="12132"/>
                  <a:pt x="13655" y="12062"/>
                  <a:pt x="13609" y="12062"/>
                </a:cubicBezTo>
                <a:close/>
                <a:moveTo>
                  <a:pt x="9001" y="12056"/>
                </a:moveTo>
                <a:cubicBezTo>
                  <a:pt x="8979" y="12056"/>
                  <a:pt x="8956" y="12062"/>
                  <a:pt x="8935" y="12073"/>
                </a:cubicBezTo>
                <a:cubicBezTo>
                  <a:pt x="8900" y="12090"/>
                  <a:pt x="8922" y="12138"/>
                  <a:pt x="8955" y="12138"/>
                </a:cubicBezTo>
                <a:cubicBezTo>
                  <a:pt x="8960" y="12138"/>
                  <a:pt x="8965" y="12137"/>
                  <a:pt x="8971" y="12134"/>
                </a:cubicBezTo>
                <a:cubicBezTo>
                  <a:pt x="8980" y="12130"/>
                  <a:pt x="8990" y="12127"/>
                  <a:pt x="8999" y="12127"/>
                </a:cubicBezTo>
                <a:cubicBezTo>
                  <a:pt x="9010" y="12127"/>
                  <a:pt x="9020" y="12130"/>
                  <a:pt x="9032" y="12135"/>
                </a:cubicBezTo>
                <a:cubicBezTo>
                  <a:pt x="9035" y="12137"/>
                  <a:pt x="9038" y="12137"/>
                  <a:pt x="9042" y="12137"/>
                </a:cubicBezTo>
                <a:cubicBezTo>
                  <a:pt x="9057" y="12137"/>
                  <a:pt x="9072" y="12124"/>
                  <a:pt x="9076" y="12110"/>
                </a:cubicBezTo>
                <a:cubicBezTo>
                  <a:pt x="9082" y="12089"/>
                  <a:pt x="9068" y="12074"/>
                  <a:pt x="9052" y="12066"/>
                </a:cubicBezTo>
                <a:cubicBezTo>
                  <a:pt x="9035" y="12059"/>
                  <a:pt x="9018" y="12056"/>
                  <a:pt x="9001" y="12056"/>
                </a:cubicBezTo>
                <a:close/>
                <a:moveTo>
                  <a:pt x="17158" y="11987"/>
                </a:moveTo>
                <a:cubicBezTo>
                  <a:pt x="17112" y="11987"/>
                  <a:pt x="17082" y="12057"/>
                  <a:pt x="17131" y="12087"/>
                </a:cubicBezTo>
                <a:cubicBezTo>
                  <a:pt x="17155" y="12103"/>
                  <a:pt x="17180" y="12117"/>
                  <a:pt x="17205" y="12131"/>
                </a:cubicBezTo>
                <a:cubicBezTo>
                  <a:pt x="17214" y="12137"/>
                  <a:pt x="17224" y="12139"/>
                  <a:pt x="17232" y="12139"/>
                </a:cubicBezTo>
                <a:cubicBezTo>
                  <a:pt x="17279" y="12139"/>
                  <a:pt x="17310" y="12069"/>
                  <a:pt x="17259" y="12040"/>
                </a:cubicBezTo>
                <a:cubicBezTo>
                  <a:pt x="17235" y="12024"/>
                  <a:pt x="17210" y="12010"/>
                  <a:pt x="17185" y="11995"/>
                </a:cubicBezTo>
                <a:cubicBezTo>
                  <a:pt x="17176" y="11989"/>
                  <a:pt x="17167" y="11987"/>
                  <a:pt x="17158" y="11987"/>
                </a:cubicBezTo>
                <a:close/>
                <a:moveTo>
                  <a:pt x="696" y="12104"/>
                </a:moveTo>
                <a:cubicBezTo>
                  <a:pt x="650" y="12104"/>
                  <a:pt x="650" y="12174"/>
                  <a:pt x="696" y="12174"/>
                </a:cubicBezTo>
                <a:cubicBezTo>
                  <a:pt x="742" y="12174"/>
                  <a:pt x="742" y="12104"/>
                  <a:pt x="696" y="12104"/>
                </a:cubicBezTo>
                <a:close/>
                <a:moveTo>
                  <a:pt x="19746" y="12087"/>
                </a:moveTo>
                <a:cubicBezTo>
                  <a:pt x="19722" y="12087"/>
                  <a:pt x="19698" y="12113"/>
                  <a:pt x="19713" y="12141"/>
                </a:cubicBezTo>
                <a:cubicBezTo>
                  <a:pt x="19718" y="12150"/>
                  <a:pt x="19723" y="12158"/>
                  <a:pt x="19729" y="12171"/>
                </a:cubicBezTo>
                <a:cubicBezTo>
                  <a:pt x="19735" y="12183"/>
                  <a:pt x="19746" y="12189"/>
                  <a:pt x="19756" y="12189"/>
                </a:cubicBezTo>
                <a:cubicBezTo>
                  <a:pt x="19780" y="12189"/>
                  <a:pt x="19804" y="12163"/>
                  <a:pt x="19789" y="12135"/>
                </a:cubicBezTo>
                <a:cubicBezTo>
                  <a:pt x="19784" y="12125"/>
                  <a:pt x="19779" y="12115"/>
                  <a:pt x="19774" y="12105"/>
                </a:cubicBezTo>
                <a:cubicBezTo>
                  <a:pt x="19767" y="12092"/>
                  <a:pt x="19757" y="12087"/>
                  <a:pt x="19746" y="12087"/>
                </a:cubicBezTo>
                <a:close/>
                <a:moveTo>
                  <a:pt x="6774" y="12090"/>
                </a:moveTo>
                <a:cubicBezTo>
                  <a:pt x="6756" y="12090"/>
                  <a:pt x="6737" y="12102"/>
                  <a:pt x="6736" y="12125"/>
                </a:cubicBezTo>
                <a:cubicBezTo>
                  <a:pt x="6734" y="12162"/>
                  <a:pt x="6759" y="12193"/>
                  <a:pt x="6794" y="12203"/>
                </a:cubicBezTo>
                <a:cubicBezTo>
                  <a:pt x="6797" y="12204"/>
                  <a:pt x="6801" y="12205"/>
                  <a:pt x="6804" y="12205"/>
                </a:cubicBezTo>
                <a:cubicBezTo>
                  <a:pt x="6840" y="12205"/>
                  <a:pt x="6853" y="12146"/>
                  <a:pt x="6813" y="12134"/>
                </a:cubicBezTo>
                <a:cubicBezTo>
                  <a:pt x="6807" y="12131"/>
                  <a:pt x="6808" y="12129"/>
                  <a:pt x="6808" y="12125"/>
                </a:cubicBezTo>
                <a:cubicBezTo>
                  <a:pt x="6809" y="12102"/>
                  <a:pt x="6791" y="12090"/>
                  <a:pt x="6774" y="12090"/>
                </a:cubicBezTo>
                <a:close/>
                <a:moveTo>
                  <a:pt x="24454" y="12163"/>
                </a:moveTo>
                <a:cubicBezTo>
                  <a:pt x="24441" y="12163"/>
                  <a:pt x="24428" y="12181"/>
                  <a:pt x="24441" y="12193"/>
                </a:cubicBezTo>
                <a:lnTo>
                  <a:pt x="24456" y="12209"/>
                </a:lnTo>
                <a:cubicBezTo>
                  <a:pt x="24460" y="12212"/>
                  <a:pt x="24464" y="12214"/>
                  <a:pt x="24468" y="12214"/>
                </a:cubicBezTo>
                <a:cubicBezTo>
                  <a:pt x="24481" y="12214"/>
                  <a:pt x="24494" y="12196"/>
                  <a:pt x="24482" y="12184"/>
                </a:cubicBezTo>
                <a:lnTo>
                  <a:pt x="24466" y="12168"/>
                </a:lnTo>
                <a:cubicBezTo>
                  <a:pt x="24462" y="12164"/>
                  <a:pt x="24458" y="12163"/>
                  <a:pt x="24454" y="12163"/>
                </a:cubicBezTo>
                <a:close/>
                <a:moveTo>
                  <a:pt x="6631" y="12117"/>
                </a:moveTo>
                <a:cubicBezTo>
                  <a:pt x="6561" y="12117"/>
                  <a:pt x="6561" y="12224"/>
                  <a:pt x="6631" y="12224"/>
                </a:cubicBezTo>
                <a:cubicBezTo>
                  <a:pt x="6699" y="12224"/>
                  <a:pt x="6699" y="12119"/>
                  <a:pt x="6631" y="12117"/>
                </a:cubicBezTo>
                <a:close/>
                <a:moveTo>
                  <a:pt x="5419" y="12160"/>
                </a:moveTo>
                <a:cubicBezTo>
                  <a:pt x="5374" y="12160"/>
                  <a:pt x="5375" y="12231"/>
                  <a:pt x="5421" y="12231"/>
                </a:cubicBezTo>
                <a:lnTo>
                  <a:pt x="5451" y="12231"/>
                </a:lnTo>
                <a:cubicBezTo>
                  <a:pt x="5497" y="12231"/>
                  <a:pt x="5497" y="12161"/>
                  <a:pt x="5451" y="12161"/>
                </a:cubicBezTo>
                <a:lnTo>
                  <a:pt x="5421" y="12161"/>
                </a:lnTo>
                <a:cubicBezTo>
                  <a:pt x="5420" y="12160"/>
                  <a:pt x="5419" y="12160"/>
                  <a:pt x="5419" y="12160"/>
                </a:cubicBezTo>
                <a:close/>
                <a:moveTo>
                  <a:pt x="19098" y="12067"/>
                </a:moveTo>
                <a:cubicBezTo>
                  <a:pt x="19057" y="12067"/>
                  <a:pt x="19020" y="12120"/>
                  <a:pt x="19058" y="12157"/>
                </a:cubicBezTo>
                <a:cubicBezTo>
                  <a:pt x="19082" y="12183"/>
                  <a:pt x="19107" y="12208"/>
                  <a:pt x="19133" y="12234"/>
                </a:cubicBezTo>
                <a:cubicBezTo>
                  <a:pt x="19144" y="12245"/>
                  <a:pt x="19156" y="12249"/>
                  <a:pt x="19168" y="12249"/>
                </a:cubicBezTo>
                <a:cubicBezTo>
                  <a:pt x="19209" y="12249"/>
                  <a:pt x="19246" y="12196"/>
                  <a:pt x="19208" y="12158"/>
                </a:cubicBezTo>
                <a:cubicBezTo>
                  <a:pt x="19184" y="12134"/>
                  <a:pt x="19159" y="12108"/>
                  <a:pt x="19134" y="12083"/>
                </a:cubicBezTo>
                <a:cubicBezTo>
                  <a:pt x="19123" y="12072"/>
                  <a:pt x="19110" y="12067"/>
                  <a:pt x="19098" y="12067"/>
                </a:cubicBezTo>
                <a:close/>
                <a:moveTo>
                  <a:pt x="12978" y="12165"/>
                </a:moveTo>
                <a:cubicBezTo>
                  <a:pt x="12960" y="12165"/>
                  <a:pt x="12942" y="12176"/>
                  <a:pt x="12942" y="12199"/>
                </a:cubicBezTo>
                <a:lnTo>
                  <a:pt x="12942" y="12215"/>
                </a:lnTo>
                <a:cubicBezTo>
                  <a:pt x="12942" y="12238"/>
                  <a:pt x="12960" y="12250"/>
                  <a:pt x="12978" y="12250"/>
                </a:cubicBezTo>
                <a:cubicBezTo>
                  <a:pt x="12996" y="12250"/>
                  <a:pt x="13014" y="12238"/>
                  <a:pt x="13014" y="12215"/>
                </a:cubicBezTo>
                <a:lnTo>
                  <a:pt x="13014" y="12199"/>
                </a:lnTo>
                <a:cubicBezTo>
                  <a:pt x="13014" y="12176"/>
                  <a:pt x="12996" y="12165"/>
                  <a:pt x="12978" y="12165"/>
                </a:cubicBezTo>
                <a:close/>
                <a:moveTo>
                  <a:pt x="24003" y="12189"/>
                </a:moveTo>
                <a:cubicBezTo>
                  <a:pt x="23957" y="12189"/>
                  <a:pt x="23957" y="12260"/>
                  <a:pt x="24003" y="12260"/>
                </a:cubicBezTo>
                <a:cubicBezTo>
                  <a:pt x="24048" y="12260"/>
                  <a:pt x="24048" y="12189"/>
                  <a:pt x="24003" y="12189"/>
                </a:cubicBezTo>
                <a:close/>
                <a:moveTo>
                  <a:pt x="5752" y="12190"/>
                </a:moveTo>
                <a:cubicBezTo>
                  <a:pt x="5707" y="12190"/>
                  <a:pt x="5707" y="12261"/>
                  <a:pt x="5752" y="12261"/>
                </a:cubicBezTo>
                <a:lnTo>
                  <a:pt x="5782" y="12261"/>
                </a:lnTo>
                <a:cubicBezTo>
                  <a:pt x="5782" y="12261"/>
                  <a:pt x="5783" y="12261"/>
                  <a:pt x="5783" y="12261"/>
                </a:cubicBezTo>
                <a:cubicBezTo>
                  <a:pt x="5827" y="12261"/>
                  <a:pt x="5828" y="12190"/>
                  <a:pt x="5782" y="12190"/>
                </a:cubicBezTo>
                <a:close/>
                <a:moveTo>
                  <a:pt x="16185" y="12121"/>
                </a:moveTo>
                <a:cubicBezTo>
                  <a:pt x="16144" y="12121"/>
                  <a:pt x="16107" y="12174"/>
                  <a:pt x="16144" y="12211"/>
                </a:cubicBezTo>
                <a:lnTo>
                  <a:pt x="16189" y="12256"/>
                </a:lnTo>
                <a:cubicBezTo>
                  <a:pt x="16200" y="12267"/>
                  <a:pt x="16212" y="12271"/>
                  <a:pt x="16224" y="12271"/>
                </a:cubicBezTo>
                <a:cubicBezTo>
                  <a:pt x="16265" y="12271"/>
                  <a:pt x="16302" y="12219"/>
                  <a:pt x="16264" y="12181"/>
                </a:cubicBezTo>
                <a:lnTo>
                  <a:pt x="16220" y="12136"/>
                </a:lnTo>
                <a:cubicBezTo>
                  <a:pt x="16209" y="12125"/>
                  <a:pt x="16197" y="12121"/>
                  <a:pt x="16185" y="12121"/>
                </a:cubicBezTo>
                <a:close/>
                <a:moveTo>
                  <a:pt x="4850" y="12203"/>
                </a:moveTo>
                <a:cubicBezTo>
                  <a:pt x="4804" y="12203"/>
                  <a:pt x="4804" y="12274"/>
                  <a:pt x="4850" y="12274"/>
                </a:cubicBezTo>
                <a:cubicBezTo>
                  <a:pt x="4850" y="12274"/>
                  <a:pt x="4851" y="12274"/>
                  <a:pt x="4852" y="12274"/>
                </a:cubicBezTo>
                <a:cubicBezTo>
                  <a:pt x="4896" y="12274"/>
                  <a:pt x="4895" y="12203"/>
                  <a:pt x="4850" y="12203"/>
                </a:cubicBezTo>
                <a:close/>
                <a:moveTo>
                  <a:pt x="4985" y="12234"/>
                </a:moveTo>
                <a:cubicBezTo>
                  <a:pt x="4940" y="12234"/>
                  <a:pt x="4939" y="12304"/>
                  <a:pt x="4985" y="12304"/>
                </a:cubicBezTo>
                <a:cubicBezTo>
                  <a:pt x="5031" y="12304"/>
                  <a:pt x="5031" y="12234"/>
                  <a:pt x="4985" y="12234"/>
                </a:cubicBezTo>
                <a:close/>
                <a:moveTo>
                  <a:pt x="24845" y="12284"/>
                </a:moveTo>
                <a:cubicBezTo>
                  <a:pt x="24832" y="12284"/>
                  <a:pt x="24819" y="12302"/>
                  <a:pt x="24831" y="12315"/>
                </a:cubicBezTo>
                <a:lnTo>
                  <a:pt x="24847" y="12330"/>
                </a:lnTo>
                <a:cubicBezTo>
                  <a:pt x="24851" y="12334"/>
                  <a:pt x="24855" y="12335"/>
                  <a:pt x="24859" y="12335"/>
                </a:cubicBezTo>
                <a:cubicBezTo>
                  <a:pt x="24872" y="12335"/>
                  <a:pt x="24885" y="12317"/>
                  <a:pt x="24872" y="12305"/>
                </a:cubicBezTo>
                <a:cubicBezTo>
                  <a:pt x="24867" y="12299"/>
                  <a:pt x="24862" y="12295"/>
                  <a:pt x="24857" y="12289"/>
                </a:cubicBezTo>
                <a:cubicBezTo>
                  <a:pt x="24853" y="12286"/>
                  <a:pt x="24849" y="12284"/>
                  <a:pt x="24845" y="12284"/>
                </a:cubicBezTo>
                <a:close/>
                <a:moveTo>
                  <a:pt x="9433" y="12264"/>
                </a:moveTo>
                <a:cubicBezTo>
                  <a:pt x="9419" y="12264"/>
                  <a:pt x="9406" y="12282"/>
                  <a:pt x="9420" y="12294"/>
                </a:cubicBezTo>
                <a:cubicBezTo>
                  <a:pt x="9427" y="12300"/>
                  <a:pt x="9425" y="12307"/>
                  <a:pt x="9418" y="12312"/>
                </a:cubicBezTo>
                <a:cubicBezTo>
                  <a:pt x="9404" y="12323"/>
                  <a:pt x="9417" y="12341"/>
                  <a:pt x="9432" y="12341"/>
                </a:cubicBezTo>
                <a:cubicBezTo>
                  <a:pt x="9436" y="12341"/>
                  <a:pt x="9440" y="12340"/>
                  <a:pt x="9443" y="12337"/>
                </a:cubicBezTo>
                <a:cubicBezTo>
                  <a:pt x="9464" y="12320"/>
                  <a:pt x="9464" y="12287"/>
                  <a:pt x="9444" y="12268"/>
                </a:cubicBezTo>
                <a:cubicBezTo>
                  <a:pt x="9441" y="12265"/>
                  <a:pt x="9437" y="12264"/>
                  <a:pt x="9433" y="12264"/>
                </a:cubicBezTo>
                <a:close/>
                <a:moveTo>
                  <a:pt x="16692" y="12245"/>
                </a:moveTo>
                <a:cubicBezTo>
                  <a:pt x="16674" y="12245"/>
                  <a:pt x="16656" y="12256"/>
                  <a:pt x="16656" y="12279"/>
                </a:cubicBezTo>
                <a:lnTo>
                  <a:pt x="16656" y="12309"/>
                </a:lnTo>
                <a:cubicBezTo>
                  <a:pt x="16656" y="12332"/>
                  <a:pt x="16674" y="12344"/>
                  <a:pt x="16692" y="12344"/>
                </a:cubicBezTo>
                <a:cubicBezTo>
                  <a:pt x="16709" y="12344"/>
                  <a:pt x="16727" y="12332"/>
                  <a:pt x="16727" y="12309"/>
                </a:cubicBezTo>
                <a:lnTo>
                  <a:pt x="16727" y="12279"/>
                </a:lnTo>
                <a:cubicBezTo>
                  <a:pt x="16727" y="12256"/>
                  <a:pt x="16709" y="12245"/>
                  <a:pt x="16692" y="12245"/>
                </a:cubicBezTo>
                <a:close/>
                <a:moveTo>
                  <a:pt x="11956" y="12283"/>
                </a:moveTo>
                <a:cubicBezTo>
                  <a:pt x="11910" y="12283"/>
                  <a:pt x="11910" y="12353"/>
                  <a:pt x="11956" y="12353"/>
                </a:cubicBezTo>
                <a:cubicBezTo>
                  <a:pt x="12002" y="12353"/>
                  <a:pt x="12002" y="12283"/>
                  <a:pt x="11956" y="12283"/>
                </a:cubicBezTo>
                <a:close/>
                <a:moveTo>
                  <a:pt x="21303" y="12316"/>
                </a:moveTo>
                <a:cubicBezTo>
                  <a:pt x="21258" y="12316"/>
                  <a:pt x="21258" y="12387"/>
                  <a:pt x="21303" y="12387"/>
                </a:cubicBezTo>
                <a:cubicBezTo>
                  <a:pt x="21303" y="12387"/>
                  <a:pt x="21304" y="12387"/>
                  <a:pt x="21304" y="12387"/>
                </a:cubicBezTo>
                <a:cubicBezTo>
                  <a:pt x="21349" y="12387"/>
                  <a:pt x="21349" y="12316"/>
                  <a:pt x="21303" y="12316"/>
                </a:cubicBezTo>
                <a:close/>
                <a:moveTo>
                  <a:pt x="15262" y="12326"/>
                </a:moveTo>
                <a:cubicBezTo>
                  <a:pt x="15228" y="12326"/>
                  <a:pt x="15218" y="12383"/>
                  <a:pt x="15255" y="12396"/>
                </a:cubicBezTo>
                <a:cubicBezTo>
                  <a:pt x="15269" y="12401"/>
                  <a:pt x="15285" y="12407"/>
                  <a:pt x="15299" y="12413"/>
                </a:cubicBezTo>
                <a:cubicBezTo>
                  <a:pt x="15304" y="12415"/>
                  <a:pt x="15308" y="12416"/>
                  <a:pt x="15312" y="12416"/>
                </a:cubicBezTo>
                <a:cubicBezTo>
                  <a:pt x="15346" y="12416"/>
                  <a:pt x="15358" y="12359"/>
                  <a:pt x="15319" y="12345"/>
                </a:cubicBezTo>
                <a:cubicBezTo>
                  <a:pt x="15305" y="12340"/>
                  <a:pt x="15289" y="12334"/>
                  <a:pt x="15274" y="12328"/>
                </a:cubicBezTo>
                <a:cubicBezTo>
                  <a:pt x="15270" y="12327"/>
                  <a:pt x="15266" y="12326"/>
                  <a:pt x="15262" y="12326"/>
                </a:cubicBezTo>
                <a:close/>
                <a:moveTo>
                  <a:pt x="7703" y="12344"/>
                </a:moveTo>
                <a:cubicBezTo>
                  <a:pt x="7669" y="12344"/>
                  <a:pt x="7656" y="12401"/>
                  <a:pt x="7695" y="12414"/>
                </a:cubicBezTo>
                <a:cubicBezTo>
                  <a:pt x="7711" y="12419"/>
                  <a:pt x="7725" y="12425"/>
                  <a:pt x="7740" y="12430"/>
                </a:cubicBezTo>
                <a:cubicBezTo>
                  <a:pt x="7744" y="12431"/>
                  <a:pt x="7748" y="12432"/>
                  <a:pt x="7752" y="12432"/>
                </a:cubicBezTo>
                <a:cubicBezTo>
                  <a:pt x="7786" y="12432"/>
                  <a:pt x="7798" y="12375"/>
                  <a:pt x="7760" y="12362"/>
                </a:cubicBezTo>
                <a:cubicBezTo>
                  <a:pt x="7744" y="12356"/>
                  <a:pt x="7729" y="12351"/>
                  <a:pt x="7715" y="12346"/>
                </a:cubicBezTo>
                <a:cubicBezTo>
                  <a:pt x="7711" y="12345"/>
                  <a:pt x="7707" y="12344"/>
                  <a:pt x="7703" y="12344"/>
                </a:cubicBezTo>
                <a:close/>
                <a:moveTo>
                  <a:pt x="14948" y="12373"/>
                </a:moveTo>
                <a:cubicBezTo>
                  <a:pt x="14902" y="12373"/>
                  <a:pt x="14902" y="12444"/>
                  <a:pt x="14948" y="12444"/>
                </a:cubicBezTo>
                <a:lnTo>
                  <a:pt x="14964" y="12444"/>
                </a:lnTo>
                <a:cubicBezTo>
                  <a:pt x="14964" y="12444"/>
                  <a:pt x="14965" y="12444"/>
                  <a:pt x="14965" y="12444"/>
                </a:cubicBezTo>
                <a:cubicBezTo>
                  <a:pt x="15010" y="12444"/>
                  <a:pt x="15010" y="12373"/>
                  <a:pt x="14964" y="12373"/>
                </a:cubicBezTo>
                <a:close/>
                <a:moveTo>
                  <a:pt x="10392" y="12384"/>
                </a:moveTo>
                <a:cubicBezTo>
                  <a:pt x="10347" y="12384"/>
                  <a:pt x="10347" y="12455"/>
                  <a:pt x="10392" y="12455"/>
                </a:cubicBezTo>
                <a:cubicBezTo>
                  <a:pt x="10439" y="12455"/>
                  <a:pt x="10439" y="12384"/>
                  <a:pt x="10392" y="12384"/>
                </a:cubicBezTo>
                <a:close/>
                <a:moveTo>
                  <a:pt x="14151" y="12311"/>
                </a:moveTo>
                <a:cubicBezTo>
                  <a:pt x="14142" y="12311"/>
                  <a:pt x="14133" y="12314"/>
                  <a:pt x="14127" y="12321"/>
                </a:cubicBezTo>
                <a:cubicBezTo>
                  <a:pt x="14108" y="12346"/>
                  <a:pt x="14087" y="12371"/>
                  <a:pt x="14067" y="12396"/>
                </a:cubicBezTo>
                <a:cubicBezTo>
                  <a:pt x="14056" y="12412"/>
                  <a:pt x="14053" y="12431"/>
                  <a:pt x="14067" y="12445"/>
                </a:cubicBezTo>
                <a:cubicBezTo>
                  <a:pt x="14074" y="12453"/>
                  <a:pt x="14084" y="12456"/>
                  <a:pt x="14093" y="12456"/>
                </a:cubicBezTo>
                <a:cubicBezTo>
                  <a:pt x="14102" y="12456"/>
                  <a:pt x="14111" y="12453"/>
                  <a:pt x="14117" y="12445"/>
                </a:cubicBezTo>
                <a:cubicBezTo>
                  <a:pt x="14137" y="12420"/>
                  <a:pt x="14157" y="12396"/>
                  <a:pt x="14177" y="12371"/>
                </a:cubicBezTo>
                <a:cubicBezTo>
                  <a:pt x="14189" y="12355"/>
                  <a:pt x="14192" y="12335"/>
                  <a:pt x="14177" y="12321"/>
                </a:cubicBezTo>
                <a:cubicBezTo>
                  <a:pt x="14171" y="12315"/>
                  <a:pt x="14161" y="12311"/>
                  <a:pt x="14151" y="12311"/>
                </a:cubicBezTo>
                <a:close/>
                <a:moveTo>
                  <a:pt x="8334" y="12393"/>
                </a:moveTo>
                <a:cubicBezTo>
                  <a:pt x="8289" y="12393"/>
                  <a:pt x="8289" y="12464"/>
                  <a:pt x="8334" y="12464"/>
                </a:cubicBezTo>
                <a:cubicBezTo>
                  <a:pt x="8380" y="12464"/>
                  <a:pt x="8380" y="12393"/>
                  <a:pt x="8334" y="12393"/>
                </a:cubicBezTo>
                <a:close/>
                <a:moveTo>
                  <a:pt x="8621" y="12379"/>
                </a:moveTo>
                <a:cubicBezTo>
                  <a:pt x="8588" y="12379"/>
                  <a:pt x="8566" y="12427"/>
                  <a:pt x="8603" y="12445"/>
                </a:cubicBezTo>
                <a:cubicBezTo>
                  <a:pt x="8614" y="12451"/>
                  <a:pt x="8622" y="12456"/>
                  <a:pt x="8632" y="12461"/>
                </a:cubicBezTo>
                <a:cubicBezTo>
                  <a:pt x="8638" y="12464"/>
                  <a:pt x="8644" y="12465"/>
                  <a:pt x="8649" y="12465"/>
                </a:cubicBezTo>
                <a:cubicBezTo>
                  <a:pt x="8681" y="12465"/>
                  <a:pt x="8703" y="12417"/>
                  <a:pt x="8668" y="12399"/>
                </a:cubicBezTo>
                <a:cubicBezTo>
                  <a:pt x="8658" y="12394"/>
                  <a:pt x="8648" y="12389"/>
                  <a:pt x="8638" y="12384"/>
                </a:cubicBezTo>
                <a:cubicBezTo>
                  <a:pt x="8632" y="12381"/>
                  <a:pt x="8626" y="12379"/>
                  <a:pt x="8621" y="12379"/>
                </a:cubicBezTo>
                <a:close/>
                <a:moveTo>
                  <a:pt x="9767" y="12382"/>
                </a:moveTo>
                <a:cubicBezTo>
                  <a:pt x="9762" y="12382"/>
                  <a:pt x="9757" y="12383"/>
                  <a:pt x="9752" y="12384"/>
                </a:cubicBezTo>
                <a:cubicBezTo>
                  <a:pt x="9711" y="12393"/>
                  <a:pt x="9724" y="12452"/>
                  <a:pt x="9762" y="12454"/>
                </a:cubicBezTo>
                <a:cubicBezTo>
                  <a:pt x="9767" y="12463"/>
                  <a:pt x="9780" y="12468"/>
                  <a:pt x="9792" y="12468"/>
                </a:cubicBezTo>
                <a:cubicBezTo>
                  <a:pt x="9798" y="12468"/>
                  <a:pt x="9804" y="12467"/>
                  <a:pt x="9809" y="12464"/>
                </a:cubicBezTo>
                <a:cubicBezTo>
                  <a:pt x="9827" y="12454"/>
                  <a:pt x="9830" y="12433"/>
                  <a:pt x="9821" y="12415"/>
                </a:cubicBezTo>
                <a:cubicBezTo>
                  <a:pt x="9812" y="12393"/>
                  <a:pt x="9790" y="12382"/>
                  <a:pt x="9767" y="12382"/>
                </a:cubicBezTo>
                <a:close/>
                <a:moveTo>
                  <a:pt x="3280" y="12333"/>
                </a:moveTo>
                <a:cubicBezTo>
                  <a:pt x="3257" y="12333"/>
                  <a:pt x="3236" y="12350"/>
                  <a:pt x="3229" y="12372"/>
                </a:cubicBezTo>
                <a:cubicBezTo>
                  <a:pt x="3224" y="12388"/>
                  <a:pt x="3218" y="12403"/>
                  <a:pt x="3213" y="12417"/>
                </a:cubicBezTo>
                <a:cubicBezTo>
                  <a:pt x="3204" y="12444"/>
                  <a:pt x="3224" y="12476"/>
                  <a:pt x="3250" y="12482"/>
                </a:cubicBezTo>
                <a:cubicBezTo>
                  <a:pt x="3255" y="12484"/>
                  <a:pt x="3259" y="12484"/>
                  <a:pt x="3264" y="12484"/>
                </a:cubicBezTo>
                <a:cubicBezTo>
                  <a:pt x="3287" y="12484"/>
                  <a:pt x="3307" y="12467"/>
                  <a:pt x="3315" y="12445"/>
                </a:cubicBezTo>
                <a:cubicBezTo>
                  <a:pt x="3320" y="12430"/>
                  <a:pt x="3325" y="12415"/>
                  <a:pt x="3331" y="12401"/>
                </a:cubicBezTo>
                <a:cubicBezTo>
                  <a:pt x="3340" y="12373"/>
                  <a:pt x="3320" y="12342"/>
                  <a:pt x="3294" y="12335"/>
                </a:cubicBezTo>
                <a:cubicBezTo>
                  <a:pt x="3289" y="12334"/>
                  <a:pt x="3285" y="12333"/>
                  <a:pt x="3280" y="12333"/>
                </a:cubicBezTo>
                <a:close/>
                <a:moveTo>
                  <a:pt x="18659" y="12415"/>
                </a:moveTo>
                <a:cubicBezTo>
                  <a:pt x="18614" y="12415"/>
                  <a:pt x="18614" y="12486"/>
                  <a:pt x="18660" y="12486"/>
                </a:cubicBezTo>
                <a:cubicBezTo>
                  <a:pt x="18705" y="12486"/>
                  <a:pt x="18705" y="12415"/>
                  <a:pt x="18660" y="12415"/>
                </a:cubicBezTo>
                <a:cubicBezTo>
                  <a:pt x="18660" y="12415"/>
                  <a:pt x="18659" y="12415"/>
                  <a:pt x="18659" y="12415"/>
                </a:cubicBezTo>
                <a:close/>
                <a:moveTo>
                  <a:pt x="12421" y="12390"/>
                </a:moveTo>
                <a:cubicBezTo>
                  <a:pt x="12404" y="12390"/>
                  <a:pt x="12386" y="12401"/>
                  <a:pt x="12386" y="12425"/>
                </a:cubicBezTo>
                <a:lnTo>
                  <a:pt x="12386" y="12455"/>
                </a:lnTo>
                <a:cubicBezTo>
                  <a:pt x="12386" y="12478"/>
                  <a:pt x="12404" y="12489"/>
                  <a:pt x="12421" y="12489"/>
                </a:cubicBezTo>
                <a:cubicBezTo>
                  <a:pt x="12439" y="12489"/>
                  <a:pt x="12456" y="12478"/>
                  <a:pt x="12456" y="12455"/>
                </a:cubicBezTo>
                <a:lnTo>
                  <a:pt x="12456" y="12425"/>
                </a:lnTo>
                <a:cubicBezTo>
                  <a:pt x="12456" y="12401"/>
                  <a:pt x="12439" y="12390"/>
                  <a:pt x="12421" y="12390"/>
                </a:cubicBezTo>
                <a:close/>
                <a:moveTo>
                  <a:pt x="20735" y="12406"/>
                </a:moveTo>
                <a:cubicBezTo>
                  <a:pt x="20726" y="12406"/>
                  <a:pt x="20716" y="12409"/>
                  <a:pt x="20708" y="12415"/>
                </a:cubicBezTo>
                <a:cubicBezTo>
                  <a:pt x="20703" y="12420"/>
                  <a:pt x="20697" y="12422"/>
                  <a:pt x="20691" y="12422"/>
                </a:cubicBezTo>
                <a:cubicBezTo>
                  <a:pt x="20688" y="12422"/>
                  <a:pt x="20685" y="12421"/>
                  <a:pt x="20682" y="12420"/>
                </a:cubicBezTo>
                <a:cubicBezTo>
                  <a:pt x="20679" y="12420"/>
                  <a:pt x="20676" y="12419"/>
                  <a:pt x="20673" y="12419"/>
                </a:cubicBezTo>
                <a:cubicBezTo>
                  <a:pt x="20634" y="12419"/>
                  <a:pt x="20620" y="12481"/>
                  <a:pt x="20662" y="12488"/>
                </a:cubicBezTo>
                <a:cubicBezTo>
                  <a:pt x="20671" y="12491"/>
                  <a:pt x="20680" y="12492"/>
                  <a:pt x="20689" y="12492"/>
                </a:cubicBezTo>
                <a:cubicBezTo>
                  <a:pt x="20714" y="12492"/>
                  <a:pt x="20736" y="12482"/>
                  <a:pt x="20756" y="12465"/>
                </a:cubicBezTo>
                <a:cubicBezTo>
                  <a:pt x="20771" y="12454"/>
                  <a:pt x="20769" y="12428"/>
                  <a:pt x="20756" y="12415"/>
                </a:cubicBezTo>
                <a:cubicBezTo>
                  <a:pt x="20751" y="12409"/>
                  <a:pt x="20743" y="12406"/>
                  <a:pt x="20735" y="12406"/>
                </a:cubicBezTo>
                <a:close/>
                <a:moveTo>
                  <a:pt x="21994" y="12378"/>
                </a:moveTo>
                <a:cubicBezTo>
                  <a:pt x="21986" y="12378"/>
                  <a:pt x="21978" y="12382"/>
                  <a:pt x="21970" y="12389"/>
                </a:cubicBezTo>
                <a:lnTo>
                  <a:pt x="21925" y="12434"/>
                </a:lnTo>
                <a:cubicBezTo>
                  <a:pt x="21901" y="12459"/>
                  <a:pt x="21925" y="12494"/>
                  <a:pt x="21952" y="12494"/>
                </a:cubicBezTo>
                <a:cubicBezTo>
                  <a:pt x="21960" y="12494"/>
                  <a:pt x="21968" y="12491"/>
                  <a:pt x="21976" y="12483"/>
                </a:cubicBezTo>
                <a:lnTo>
                  <a:pt x="22020" y="12439"/>
                </a:lnTo>
                <a:cubicBezTo>
                  <a:pt x="22045" y="12414"/>
                  <a:pt x="22021" y="12378"/>
                  <a:pt x="21994" y="12378"/>
                </a:cubicBezTo>
                <a:close/>
                <a:moveTo>
                  <a:pt x="5240" y="12444"/>
                </a:moveTo>
                <a:cubicBezTo>
                  <a:pt x="5194" y="12444"/>
                  <a:pt x="5194" y="12515"/>
                  <a:pt x="5240" y="12515"/>
                </a:cubicBezTo>
                <a:cubicBezTo>
                  <a:pt x="5285" y="12515"/>
                  <a:pt x="5285" y="12444"/>
                  <a:pt x="5240" y="12444"/>
                </a:cubicBezTo>
                <a:close/>
                <a:moveTo>
                  <a:pt x="6231" y="12447"/>
                </a:moveTo>
                <a:cubicBezTo>
                  <a:pt x="6185" y="12447"/>
                  <a:pt x="6185" y="12518"/>
                  <a:pt x="6231" y="12518"/>
                </a:cubicBezTo>
                <a:cubicBezTo>
                  <a:pt x="6232" y="12518"/>
                  <a:pt x="6232" y="12518"/>
                  <a:pt x="6232" y="12518"/>
                </a:cubicBezTo>
                <a:cubicBezTo>
                  <a:pt x="6277" y="12518"/>
                  <a:pt x="6277" y="12447"/>
                  <a:pt x="6231" y="12447"/>
                </a:cubicBezTo>
                <a:close/>
                <a:moveTo>
                  <a:pt x="5817" y="12464"/>
                </a:moveTo>
                <a:cubicBezTo>
                  <a:pt x="5773" y="12464"/>
                  <a:pt x="5772" y="12535"/>
                  <a:pt x="5819" y="12535"/>
                </a:cubicBezTo>
                <a:cubicBezTo>
                  <a:pt x="5865" y="12535"/>
                  <a:pt x="5865" y="12464"/>
                  <a:pt x="5819" y="12464"/>
                </a:cubicBezTo>
                <a:cubicBezTo>
                  <a:pt x="5818" y="12464"/>
                  <a:pt x="5817" y="12464"/>
                  <a:pt x="5817" y="12464"/>
                </a:cubicBezTo>
                <a:close/>
                <a:moveTo>
                  <a:pt x="4317" y="12446"/>
                </a:moveTo>
                <a:cubicBezTo>
                  <a:pt x="4290" y="12446"/>
                  <a:pt x="4265" y="12482"/>
                  <a:pt x="4290" y="12506"/>
                </a:cubicBezTo>
                <a:lnTo>
                  <a:pt x="4321" y="12536"/>
                </a:lnTo>
                <a:cubicBezTo>
                  <a:pt x="4328" y="12543"/>
                  <a:pt x="4336" y="12546"/>
                  <a:pt x="4344" y="12546"/>
                </a:cubicBezTo>
                <a:cubicBezTo>
                  <a:pt x="4371" y="12546"/>
                  <a:pt x="4395" y="12511"/>
                  <a:pt x="4371" y="12486"/>
                </a:cubicBezTo>
                <a:lnTo>
                  <a:pt x="4340" y="12456"/>
                </a:lnTo>
                <a:cubicBezTo>
                  <a:pt x="4333" y="12449"/>
                  <a:pt x="4325" y="12446"/>
                  <a:pt x="4317" y="12446"/>
                </a:cubicBezTo>
                <a:close/>
                <a:moveTo>
                  <a:pt x="2604" y="12425"/>
                </a:moveTo>
                <a:cubicBezTo>
                  <a:pt x="2577" y="12425"/>
                  <a:pt x="2552" y="12461"/>
                  <a:pt x="2577" y="12485"/>
                </a:cubicBezTo>
                <a:cubicBezTo>
                  <a:pt x="2597" y="12504"/>
                  <a:pt x="2617" y="12525"/>
                  <a:pt x="2638" y="12545"/>
                </a:cubicBezTo>
                <a:cubicBezTo>
                  <a:pt x="2646" y="12552"/>
                  <a:pt x="2654" y="12555"/>
                  <a:pt x="2662" y="12555"/>
                </a:cubicBezTo>
                <a:cubicBezTo>
                  <a:pt x="2689" y="12555"/>
                  <a:pt x="2713" y="12520"/>
                  <a:pt x="2687" y="12496"/>
                </a:cubicBezTo>
                <a:cubicBezTo>
                  <a:pt x="2668" y="12476"/>
                  <a:pt x="2649" y="12455"/>
                  <a:pt x="2628" y="12435"/>
                </a:cubicBezTo>
                <a:cubicBezTo>
                  <a:pt x="2620" y="12428"/>
                  <a:pt x="2612" y="12425"/>
                  <a:pt x="2604" y="12425"/>
                </a:cubicBezTo>
                <a:close/>
                <a:moveTo>
                  <a:pt x="5007" y="12459"/>
                </a:moveTo>
                <a:cubicBezTo>
                  <a:pt x="4938" y="12459"/>
                  <a:pt x="4938" y="12566"/>
                  <a:pt x="5007" y="12566"/>
                </a:cubicBezTo>
                <a:cubicBezTo>
                  <a:pt x="5075" y="12565"/>
                  <a:pt x="5075" y="12459"/>
                  <a:pt x="5007" y="12459"/>
                </a:cubicBezTo>
                <a:close/>
                <a:moveTo>
                  <a:pt x="17850" y="12441"/>
                </a:moveTo>
                <a:cubicBezTo>
                  <a:pt x="17831" y="12441"/>
                  <a:pt x="17812" y="12450"/>
                  <a:pt x="17803" y="12467"/>
                </a:cubicBezTo>
                <a:cubicBezTo>
                  <a:pt x="17798" y="12478"/>
                  <a:pt x="17793" y="12487"/>
                  <a:pt x="17787" y="12498"/>
                </a:cubicBezTo>
                <a:cubicBezTo>
                  <a:pt x="17775" y="12524"/>
                  <a:pt x="17781" y="12555"/>
                  <a:pt x="17807" y="12571"/>
                </a:cubicBezTo>
                <a:cubicBezTo>
                  <a:pt x="17815" y="12576"/>
                  <a:pt x="17824" y="12578"/>
                  <a:pt x="17833" y="12578"/>
                </a:cubicBezTo>
                <a:cubicBezTo>
                  <a:pt x="17852" y="12578"/>
                  <a:pt x="17872" y="12569"/>
                  <a:pt x="17881" y="12551"/>
                </a:cubicBezTo>
                <a:cubicBezTo>
                  <a:pt x="17886" y="12541"/>
                  <a:pt x="17891" y="12532"/>
                  <a:pt x="17896" y="12522"/>
                </a:cubicBezTo>
                <a:cubicBezTo>
                  <a:pt x="17909" y="12496"/>
                  <a:pt x="17903" y="12462"/>
                  <a:pt x="17876" y="12449"/>
                </a:cubicBezTo>
                <a:cubicBezTo>
                  <a:pt x="17869" y="12444"/>
                  <a:pt x="17859" y="12441"/>
                  <a:pt x="17850" y="12441"/>
                </a:cubicBezTo>
                <a:close/>
                <a:moveTo>
                  <a:pt x="608" y="12496"/>
                </a:moveTo>
                <a:cubicBezTo>
                  <a:pt x="594" y="12496"/>
                  <a:pt x="580" y="12504"/>
                  <a:pt x="573" y="12522"/>
                </a:cubicBezTo>
                <a:cubicBezTo>
                  <a:pt x="568" y="12538"/>
                  <a:pt x="563" y="12551"/>
                  <a:pt x="558" y="12566"/>
                </a:cubicBezTo>
                <a:cubicBezTo>
                  <a:pt x="549" y="12592"/>
                  <a:pt x="571" y="12610"/>
                  <a:pt x="592" y="12610"/>
                </a:cubicBezTo>
                <a:cubicBezTo>
                  <a:pt x="606" y="12610"/>
                  <a:pt x="620" y="12603"/>
                  <a:pt x="626" y="12586"/>
                </a:cubicBezTo>
                <a:cubicBezTo>
                  <a:pt x="631" y="12570"/>
                  <a:pt x="636" y="12555"/>
                  <a:pt x="641" y="12541"/>
                </a:cubicBezTo>
                <a:cubicBezTo>
                  <a:pt x="651" y="12514"/>
                  <a:pt x="630" y="12496"/>
                  <a:pt x="608" y="12496"/>
                </a:cubicBezTo>
                <a:close/>
                <a:moveTo>
                  <a:pt x="2003" y="12496"/>
                </a:moveTo>
                <a:cubicBezTo>
                  <a:pt x="1962" y="12496"/>
                  <a:pt x="1926" y="12550"/>
                  <a:pt x="1962" y="12587"/>
                </a:cubicBezTo>
                <a:cubicBezTo>
                  <a:pt x="1973" y="12597"/>
                  <a:pt x="1982" y="12608"/>
                  <a:pt x="1991" y="12617"/>
                </a:cubicBezTo>
                <a:cubicBezTo>
                  <a:pt x="2002" y="12629"/>
                  <a:pt x="2014" y="12633"/>
                  <a:pt x="2026" y="12633"/>
                </a:cubicBezTo>
                <a:cubicBezTo>
                  <a:pt x="2066" y="12633"/>
                  <a:pt x="2103" y="12580"/>
                  <a:pt x="2067" y="12543"/>
                </a:cubicBezTo>
                <a:cubicBezTo>
                  <a:pt x="2058" y="12532"/>
                  <a:pt x="2048" y="12522"/>
                  <a:pt x="2038" y="12513"/>
                </a:cubicBezTo>
                <a:cubicBezTo>
                  <a:pt x="2027" y="12501"/>
                  <a:pt x="2015" y="12496"/>
                  <a:pt x="2003" y="12496"/>
                </a:cubicBezTo>
                <a:close/>
                <a:moveTo>
                  <a:pt x="19364" y="12567"/>
                </a:moveTo>
                <a:cubicBezTo>
                  <a:pt x="19318" y="12567"/>
                  <a:pt x="19318" y="12638"/>
                  <a:pt x="19364" y="12638"/>
                </a:cubicBezTo>
                <a:lnTo>
                  <a:pt x="19380" y="12638"/>
                </a:lnTo>
                <a:cubicBezTo>
                  <a:pt x="19426" y="12638"/>
                  <a:pt x="19426" y="12567"/>
                  <a:pt x="19380" y="12567"/>
                </a:cubicBezTo>
                <a:close/>
                <a:moveTo>
                  <a:pt x="8575" y="12574"/>
                </a:moveTo>
                <a:cubicBezTo>
                  <a:pt x="8530" y="12574"/>
                  <a:pt x="8530" y="12645"/>
                  <a:pt x="8575" y="12645"/>
                </a:cubicBezTo>
                <a:cubicBezTo>
                  <a:pt x="8575" y="12645"/>
                  <a:pt x="8576" y="12645"/>
                  <a:pt x="8576" y="12645"/>
                </a:cubicBezTo>
                <a:cubicBezTo>
                  <a:pt x="8621" y="12645"/>
                  <a:pt x="8621" y="12574"/>
                  <a:pt x="8575" y="12574"/>
                </a:cubicBezTo>
                <a:close/>
                <a:moveTo>
                  <a:pt x="11128" y="12581"/>
                </a:moveTo>
                <a:cubicBezTo>
                  <a:pt x="11082" y="12581"/>
                  <a:pt x="11082" y="12651"/>
                  <a:pt x="11128" y="12651"/>
                </a:cubicBezTo>
                <a:lnTo>
                  <a:pt x="11144" y="12651"/>
                </a:lnTo>
                <a:cubicBezTo>
                  <a:pt x="11144" y="12651"/>
                  <a:pt x="11145" y="12651"/>
                  <a:pt x="11145" y="12651"/>
                </a:cubicBezTo>
                <a:cubicBezTo>
                  <a:pt x="11189" y="12651"/>
                  <a:pt x="11188" y="12581"/>
                  <a:pt x="11144" y="12581"/>
                </a:cubicBezTo>
                <a:close/>
                <a:moveTo>
                  <a:pt x="5451" y="12504"/>
                </a:moveTo>
                <a:cubicBezTo>
                  <a:pt x="5431" y="12504"/>
                  <a:pt x="5421" y="12518"/>
                  <a:pt x="5416" y="12532"/>
                </a:cubicBezTo>
                <a:cubicBezTo>
                  <a:pt x="5409" y="12519"/>
                  <a:pt x="5397" y="12509"/>
                  <a:pt x="5384" y="12506"/>
                </a:cubicBezTo>
                <a:cubicBezTo>
                  <a:pt x="5379" y="12505"/>
                  <a:pt x="5375" y="12504"/>
                  <a:pt x="5370" y="12504"/>
                </a:cubicBezTo>
                <a:cubicBezTo>
                  <a:pt x="5347" y="12504"/>
                  <a:pt x="5326" y="12521"/>
                  <a:pt x="5319" y="12543"/>
                </a:cubicBezTo>
                <a:cubicBezTo>
                  <a:pt x="5314" y="12557"/>
                  <a:pt x="5308" y="12572"/>
                  <a:pt x="5303" y="12587"/>
                </a:cubicBezTo>
                <a:cubicBezTo>
                  <a:pt x="5293" y="12614"/>
                  <a:pt x="5314" y="12646"/>
                  <a:pt x="5340" y="12653"/>
                </a:cubicBezTo>
                <a:cubicBezTo>
                  <a:pt x="5344" y="12654"/>
                  <a:pt x="5349" y="12655"/>
                  <a:pt x="5353" y="12655"/>
                </a:cubicBezTo>
                <a:cubicBezTo>
                  <a:pt x="5376" y="12655"/>
                  <a:pt x="5397" y="12638"/>
                  <a:pt x="5405" y="12616"/>
                </a:cubicBezTo>
                <a:cubicBezTo>
                  <a:pt x="5410" y="12602"/>
                  <a:pt x="5415" y="12586"/>
                  <a:pt x="5421" y="12571"/>
                </a:cubicBezTo>
                <a:cubicBezTo>
                  <a:pt x="5422" y="12569"/>
                  <a:pt x="5424" y="12565"/>
                  <a:pt x="5424" y="12562"/>
                </a:cubicBezTo>
                <a:cubicBezTo>
                  <a:pt x="5429" y="12571"/>
                  <a:pt x="5437" y="12576"/>
                  <a:pt x="5450" y="12576"/>
                </a:cubicBezTo>
                <a:cubicBezTo>
                  <a:pt x="5495" y="12575"/>
                  <a:pt x="5495" y="12504"/>
                  <a:pt x="5451" y="12504"/>
                </a:cubicBezTo>
                <a:close/>
                <a:moveTo>
                  <a:pt x="11337" y="12597"/>
                </a:moveTo>
                <a:cubicBezTo>
                  <a:pt x="11293" y="12597"/>
                  <a:pt x="11293" y="12667"/>
                  <a:pt x="11338" y="12669"/>
                </a:cubicBezTo>
                <a:cubicBezTo>
                  <a:pt x="11385" y="12669"/>
                  <a:pt x="11385" y="12597"/>
                  <a:pt x="11338" y="12597"/>
                </a:cubicBezTo>
                <a:cubicBezTo>
                  <a:pt x="11338" y="12597"/>
                  <a:pt x="11338" y="12597"/>
                  <a:pt x="11337" y="12597"/>
                </a:cubicBezTo>
                <a:close/>
                <a:moveTo>
                  <a:pt x="8155" y="12525"/>
                </a:moveTo>
                <a:cubicBezTo>
                  <a:pt x="8109" y="12525"/>
                  <a:pt x="8079" y="12595"/>
                  <a:pt x="8128" y="12625"/>
                </a:cubicBezTo>
                <a:cubicBezTo>
                  <a:pt x="8153" y="12640"/>
                  <a:pt x="8177" y="12655"/>
                  <a:pt x="8202" y="12670"/>
                </a:cubicBezTo>
                <a:cubicBezTo>
                  <a:pt x="8211" y="12675"/>
                  <a:pt x="8220" y="12678"/>
                  <a:pt x="8229" y="12678"/>
                </a:cubicBezTo>
                <a:cubicBezTo>
                  <a:pt x="8275" y="12678"/>
                  <a:pt x="8306" y="12607"/>
                  <a:pt x="8257" y="12577"/>
                </a:cubicBezTo>
                <a:cubicBezTo>
                  <a:pt x="8232" y="12562"/>
                  <a:pt x="8207" y="12548"/>
                  <a:pt x="8182" y="12533"/>
                </a:cubicBezTo>
                <a:cubicBezTo>
                  <a:pt x="8173" y="12528"/>
                  <a:pt x="8164" y="12525"/>
                  <a:pt x="8155" y="12525"/>
                </a:cubicBezTo>
                <a:close/>
                <a:moveTo>
                  <a:pt x="24884" y="12599"/>
                </a:moveTo>
                <a:cubicBezTo>
                  <a:pt x="24874" y="12599"/>
                  <a:pt x="24864" y="12605"/>
                  <a:pt x="24858" y="12617"/>
                </a:cubicBezTo>
                <a:cubicBezTo>
                  <a:pt x="24852" y="12628"/>
                  <a:pt x="24847" y="12637"/>
                  <a:pt x="24842" y="12648"/>
                </a:cubicBezTo>
                <a:cubicBezTo>
                  <a:pt x="24828" y="12675"/>
                  <a:pt x="24852" y="12701"/>
                  <a:pt x="24876" y="12701"/>
                </a:cubicBezTo>
                <a:cubicBezTo>
                  <a:pt x="24887" y="12701"/>
                  <a:pt x="24897" y="12695"/>
                  <a:pt x="24904" y="12682"/>
                </a:cubicBezTo>
                <a:cubicBezTo>
                  <a:pt x="24909" y="12672"/>
                  <a:pt x="24914" y="12663"/>
                  <a:pt x="24919" y="12653"/>
                </a:cubicBezTo>
                <a:cubicBezTo>
                  <a:pt x="24932" y="12625"/>
                  <a:pt x="24908" y="12599"/>
                  <a:pt x="24884" y="12599"/>
                </a:cubicBezTo>
                <a:close/>
                <a:moveTo>
                  <a:pt x="15731" y="12601"/>
                </a:moveTo>
                <a:cubicBezTo>
                  <a:pt x="15707" y="12601"/>
                  <a:pt x="15682" y="12626"/>
                  <a:pt x="15697" y="12654"/>
                </a:cubicBezTo>
                <a:cubicBezTo>
                  <a:pt x="15706" y="12670"/>
                  <a:pt x="15717" y="12680"/>
                  <a:pt x="15730" y="12687"/>
                </a:cubicBezTo>
                <a:cubicBezTo>
                  <a:pt x="15735" y="12696"/>
                  <a:pt x="15745" y="12702"/>
                  <a:pt x="15758" y="12702"/>
                </a:cubicBezTo>
                <a:lnTo>
                  <a:pt x="15779" y="12702"/>
                </a:lnTo>
                <a:cubicBezTo>
                  <a:pt x="15781" y="12702"/>
                  <a:pt x="15784" y="12701"/>
                  <a:pt x="15787" y="12701"/>
                </a:cubicBezTo>
                <a:lnTo>
                  <a:pt x="15788" y="12701"/>
                </a:lnTo>
                <a:cubicBezTo>
                  <a:pt x="15789" y="12701"/>
                  <a:pt x="15789" y="12700"/>
                  <a:pt x="15791" y="12700"/>
                </a:cubicBezTo>
                <a:cubicBezTo>
                  <a:pt x="15798" y="12697"/>
                  <a:pt x="15803" y="12692"/>
                  <a:pt x="15806" y="12685"/>
                </a:cubicBezTo>
                <a:cubicBezTo>
                  <a:pt x="15810" y="12679"/>
                  <a:pt x="15813" y="12672"/>
                  <a:pt x="15813" y="12665"/>
                </a:cubicBezTo>
                <a:cubicBezTo>
                  <a:pt x="15813" y="12655"/>
                  <a:pt x="15809" y="12648"/>
                  <a:pt x="15803" y="12641"/>
                </a:cubicBezTo>
                <a:cubicBezTo>
                  <a:pt x="15796" y="12638"/>
                  <a:pt x="15788" y="12633"/>
                  <a:pt x="15777" y="12632"/>
                </a:cubicBezTo>
                <a:cubicBezTo>
                  <a:pt x="15776" y="12632"/>
                  <a:pt x="15775" y="12630"/>
                  <a:pt x="15773" y="12630"/>
                </a:cubicBezTo>
                <a:cubicBezTo>
                  <a:pt x="15766" y="12629"/>
                  <a:pt x="15761" y="12624"/>
                  <a:pt x="15759" y="12618"/>
                </a:cubicBezTo>
                <a:cubicBezTo>
                  <a:pt x="15752" y="12606"/>
                  <a:pt x="15742" y="12601"/>
                  <a:pt x="15731" y="12601"/>
                </a:cubicBezTo>
                <a:close/>
                <a:moveTo>
                  <a:pt x="17218" y="12558"/>
                </a:moveTo>
                <a:cubicBezTo>
                  <a:pt x="17199" y="12558"/>
                  <a:pt x="17179" y="12569"/>
                  <a:pt x="17169" y="12586"/>
                </a:cubicBezTo>
                <a:cubicBezTo>
                  <a:pt x="17154" y="12613"/>
                  <a:pt x="17165" y="12642"/>
                  <a:pt x="17189" y="12659"/>
                </a:cubicBezTo>
                <a:cubicBezTo>
                  <a:pt x="17209" y="12675"/>
                  <a:pt x="17228" y="12690"/>
                  <a:pt x="17249" y="12703"/>
                </a:cubicBezTo>
                <a:cubicBezTo>
                  <a:pt x="17256" y="12708"/>
                  <a:pt x="17265" y="12710"/>
                  <a:pt x="17274" y="12710"/>
                </a:cubicBezTo>
                <a:cubicBezTo>
                  <a:pt x="17293" y="12710"/>
                  <a:pt x="17314" y="12700"/>
                  <a:pt x="17322" y="12684"/>
                </a:cubicBezTo>
                <a:cubicBezTo>
                  <a:pt x="17338" y="12656"/>
                  <a:pt x="17326" y="12628"/>
                  <a:pt x="17303" y="12611"/>
                </a:cubicBezTo>
                <a:cubicBezTo>
                  <a:pt x="17284" y="12595"/>
                  <a:pt x="17264" y="12581"/>
                  <a:pt x="17243" y="12566"/>
                </a:cubicBezTo>
                <a:cubicBezTo>
                  <a:pt x="17235" y="12561"/>
                  <a:pt x="17227" y="12558"/>
                  <a:pt x="17218" y="12558"/>
                </a:cubicBezTo>
                <a:close/>
                <a:moveTo>
                  <a:pt x="16405" y="12649"/>
                </a:moveTo>
                <a:cubicBezTo>
                  <a:pt x="16358" y="12649"/>
                  <a:pt x="16358" y="12719"/>
                  <a:pt x="16405" y="12719"/>
                </a:cubicBezTo>
                <a:lnTo>
                  <a:pt x="16420" y="12719"/>
                </a:lnTo>
                <a:cubicBezTo>
                  <a:pt x="16466" y="12719"/>
                  <a:pt x="16466" y="12649"/>
                  <a:pt x="16420" y="12649"/>
                </a:cubicBezTo>
                <a:close/>
                <a:moveTo>
                  <a:pt x="1430" y="12569"/>
                </a:moveTo>
                <a:cubicBezTo>
                  <a:pt x="1412" y="12569"/>
                  <a:pt x="1394" y="12579"/>
                  <a:pt x="1383" y="12596"/>
                </a:cubicBezTo>
                <a:cubicBezTo>
                  <a:pt x="1373" y="12612"/>
                  <a:pt x="1364" y="12627"/>
                  <a:pt x="1354" y="12640"/>
                </a:cubicBezTo>
                <a:cubicBezTo>
                  <a:pt x="1338" y="12664"/>
                  <a:pt x="1349" y="12700"/>
                  <a:pt x="1373" y="12714"/>
                </a:cubicBezTo>
                <a:cubicBezTo>
                  <a:pt x="1381" y="12718"/>
                  <a:pt x="1390" y="12720"/>
                  <a:pt x="1398" y="12720"/>
                </a:cubicBezTo>
                <a:cubicBezTo>
                  <a:pt x="1417" y="12720"/>
                  <a:pt x="1435" y="12711"/>
                  <a:pt x="1446" y="12695"/>
                </a:cubicBezTo>
                <a:cubicBezTo>
                  <a:pt x="1456" y="12679"/>
                  <a:pt x="1466" y="12664"/>
                  <a:pt x="1476" y="12650"/>
                </a:cubicBezTo>
                <a:cubicBezTo>
                  <a:pt x="1492" y="12627"/>
                  <a:pt x="1482" y="12591"/>
                  <a:pt x="1456" y="12576"/>
                </a:cubicBezTo>
                <a:cubicBezTo>
                  <a:pt x="1448" y="12571"/>
                  <a:pt x="1439" y="12569"/>
                  <a:pt x="1430" y="12569"/>
                </a:cubicBezTo>
                <a:close/>
                <a:moveTo>
                  <a:pt x="10742" y="12624"/>
                </a:moveTo>
                <a:cubicBezTo>
                  <a:pt x="10718" y="12624"/>
                  <a:pt x="10694" y="12650"/>
                  <a:pt x="10709" y="12677"/>
                </a:cubicBezTo>
                <a:cubicBezTo>
                  <a:pt x="10714" y="12687"/>
                  <a:pt x="10719" y="12698"/>
                  <a:pt x="10725" y="12707"/>
                </a:cubicBezTo>
                <a:cubicBezTo>
                  <a:pt x="10731" y="12720"/>
                  <a:pt x="10741" y="12725"/>
                  <a:pt x="10752" y="12725"/>
                </a:cubicBezTo>
                <a:cubicBezTo>
                  <a:pt x="10775" y="12725"/>
                  <a:pt x="10800" y="12700"/>
                  <a:pt x="10785" y="12672"/>
                </a:cubicBezTo>
                <a:cubicBezTo>
                  <a:pt x="10780" y="12661"/>
                  <a:pt x="10775" y="12653"/>
                  <a:pt x="10770" y="12642"/>
                </a:cubicBezTo>
                <a:cubicBezTo>
                  <a:pt x="10763" y="12630"/>
                  <a:pt x="10752" y="12624"/>
                  <a:pt x="10742" y="12624"/>
                </a:cubicBezTo>
                <a:close/>
                <a:moveTo>
                  <a:pt x="6328" y="12676"/>
                </a:moveTo>
                <a:cubicBezTo>
                  <a:pt x="6310" y="12676"/>
                  <a:pt x="6292" y="12687"/>
                  <a:pt x="6292" y="12711"/>
                </a:cubicBezTo>
                <a:lnTo>
                  <a:pt x="6292" y="12726"/>
                </a:lnTo>
                <a:cubicBezTo>
                  <a:pt x="6292" y="12749"/>
                  <a:pt x="6310" y="12760"/>
                  <a:pt x="6328" y="12760"/>
                </a:cubicBezTo>
                <a:cubicBezTo>
                  <a:pt x="6346" y="12760"/>
                  <a:pt x="6363" y="12749"/>
                  <a:pt x="6363" y="12726"/>
                </a:cubicBezTo>
                <a:lnTo>
                  <a:pt x="6363" y="12711"/>
                </a:lnTo>
                <a:cubicBezTo>
                  <a:pt x="6363" y="12687"/>
                  <a:pt x="6346" y="12676"/>
                  <a:pt x="6328" y="12676"/>
                </a:cubicBezTo>
                <a:close/>
                <a:moveTo>
                  <a:pt x="10094" y="12605"/>
                </a:moveTo>
                <a:cubicBezTo>
                  <a:pt x="10053" y="12605"/>
                  <a:pt x="10016" y="12659"/>
                  <a:pt x="10053" y="12696"/>
                </a:cubicBezTo>
                <a:cubicBezTo>
                  <a:pt x="10078" y="12720"/>
                  <a:pt x="10103" y="12745"/>
                  <a:pt x="10128" y="12771"/>
                </a:cubicBezTo>
                <a:cubicBezTo>
                  <a:pt x="10139" y="12783"/>
                  <a:pt x="10152" y="12787"/>
                  <a:pt x="10164" y="12787"/>
                </a:cubicBezTo>
                <a:cubicBezTo>
                  <a:pt x="10205" y="12787"/>
                  <a:pt x="10241" y="12734"/>
                  <a:pt x="10204" y="12697"/>
                </a:cubicBezTo>
                <a:cubicBezTo>
                  <a:pt x="10180" y="12671"/>
                  <a:pt x="10155" y="12646"/>
                  <a:pt x="10129" y="12621"/>
                </a:cubicBezTo>
                <a:cubicBezTo>
                  <a:pt x="10118" y="12610"/>
                  <a:pt x="10106" y="12605"/>
                  <a:pt x="10094" y="12605"/>
                </a:cubicBezTo>
                <a:close/>
                <a:moveTo>
                  <a:pt x="19649" y="12668"/>
                </a:moveTo>
                <a:cubicBezTo>
                  <a:pt x="19631" y="12668"/>
                  <a:pt x="19614" y="12676"/>
                  <a:pt x="19604" y="12695"/>
                </a:cubicBezTo>
                <a:cubicBezTo>
                  <a:pt x="19590" y="12718"/>
                  <a:pt x="19599" y="12755"/>
                  <a:pt x="19624" y="12768"/>
                </a:cubicBezTo>
                <a:cubicBezTo>
                  <a:pt x="19634" y="12773"/>
                  <a:pt x="19643" y="12779"/>
                  <a:pt x="19653" y="12784"/>
                </a:cubicBezTo>
                <a:cubicBezTo>
                  <a:pt x="19662" y="12788"/>
                  <a:pt x="19672" y="12790"/>
                  <a:pt x="19681" y="12790"/>
                </a:cubicBezTo>
                <a:cubicBezTo>
                  <a:pt x="19699" y="12790"/>
                  <a:pt x="19716" y="12782"/>
                  <a:pt x="19727" y="12764"/>
                </a:cubicBezTo>
                <a:cubicBezTo>
                  <a:pt x="19741" y="12740"/>
                  <a:pt x="19734" y="12703"/>
                  <a:pt x="19708" y="12691"/>
                </a:cubicBezTo>
                <a:cubicBezTo>
                  <a:pt x="19697" y="12685"/>
                  <a:pt x="19688" y="12680"/>
                  <a:pt x="19677" y="12675"/>
                </a:cubicBezTo>
                <a:cubicBezTo>
                  <a:pt x="19668" y="12670"/>
                  <a:pt x="19658" y="12668"/>
                  <a:pt x="19649" y="12668"/>
                </a:cubicBezTo>
                <a:close/>
                <a:moveTo>
                  <a:pt x="21901" y="12698"/>
                </a:moveTo>
                <a:cubicBezTo>
                  <a:pt x="21877" y="12698"/>
                  <a:pt x="21852" y="12723"/>
                  <a:pt x="21867" y="12750"/>
                </a:cubicBezTo>
                <a:cubicBezTo>
                  <a:pt x="21872" y="12761"/>
                  <a:pt x="21877" y="12770"/>
                  <a:pt x="21882" y="12781"/>
                </a:cubicBezTo>
                <a:cubicBezTo>
                  <a:pt x="21889" y="12793"/>
                  <a:pt x="21900" y="12799"/>
                  <a:pt x="21910" y="12799"/>
                </a:cubicBezTo>
                <a:cubicBezTo>
                  <a:pt x="21934" y="12799"/>
                  <a:pt x="21958" y="12773"/>
                  <a:pt x="21943" y="12745"/>
                </a:cubicBezTo>
                <a:cubicBezTo>
                  <a:pt x="21937" y="12735"/>
                  <a:pt x="21932" y="12726"/>
                  <a:pt x="21929" y="12716"/>
                </a:cubicBezTo>
                <a:cubicBezTo>
                  <a:pt x="21922" y="12703"/>
                  <a:pt x="21911" y="12698"/>
                  <a:pt x="21901" y="12698"/>
                </a:cubicBezTo>
                <a:close/>
                <a:moveTo>
                  <a:pt x="14674" y="12720"/>
                </a:moveTo>
                <a:cubicBezTo>
                  <a:pt x="14640" y="12720"/>
                  <a:pt x="14629" y="12777"/>
                  <a:pt x="14667" y="12790"/>
                </a:cubicBezTo>
                <a:cubicBezTo>
                  <a:pt x="14681" y="12795"/>
                  <a:pt x="14697" y="12801"/>
                  <a:pt x="14712" y="12806"/>
                </a:cubicBezTo>
                <a:cubicBezTo>
                  <a:pt x="14716" y="12807"/>
                  <a:pt x="14720" y="12808"/>
                  <a:pt x="14724" y="12808"/>
                </a:cubicBezTo>
                <a:cubicBezTo>
                  <a:pt x="14758" y="12808"/>
                  <a:pt x="14770" y="12752"/>
                  <a:pt x="14732" y="12738"/>
                </a:cubicBezTo>
                <a:cubicBezTo>
                  <a:pt x="14717" y="12733"/>
                  <a:pt x="14701" y="12727"/>
                  <a:pt x="14687" y="12722"/>
                </a:cubicBezTo>
                <a:cubicBezTo>
                  <a:pt x="14682" y="12720"/>
                  <a:pt x="14678" y="12720"/>
                  <a:pt x="14674" y="12720"/>
                </a:cubicBezTo>
                <a:close/>
                <a:moveTo>
                  <a:pt x="7179" y="12658"/>
                </a:moveTo>
                <a:cubicBezTo>
                  <a:pt x="7138" y="12658"/>
                  <a:pt x="7101" y="12711"/>
                  <a:pt x="7139" y="12748"/>
                </a:cubicBezTo>
                <a:lnTo>
                  <a:pt x="7184" y="12792"/>
                </a:lnTo>
                <a:cubicBezTo>
                  <a:pt x="7195" y="12804"/>
                  <a:pt x="7208" y="12809"/>
                  <a:pt x="7221" y="12809"/>
                </a:cubicBezTo>
                <a:cubicBezTo>
                  <a:pt x="7261" y="12809"/>
                  <a:pt x="7296" y="12756"/>
                  <a:pt x="7259" y="12718"/>
                </a:cubicBezTo>
                <a:lnTo>
                  <a:pt x="7215" y="12674"/>
                </a:lnTo>
                <a:cubicBezTo>
                  <a:pt x="7204" y="12663"/>
                  <a:pt x="7191" y="12658"/>
                  <a:pt x="7179" y="12658"/>
                </a:cubicBezTo>
                <a:close/>
                <a:moveTo>
                  <a:pt x="4255" y="12745"/>
                </a:moveTo>
                <a:cubicBezTo>
                  <a:pt x="4238" y="12745"/>
                  <a:pt x="4220" y="12757"/>
                  <a:pt x="4220" y="12780"/>
                </a:cubicBezTo>
                <a:lnTo>
                  <a:pt x="4220" y="12795"/>
                </a:lnTo>
                <a:cubicBezTo>
                  <a:pt x="4220" y="12818"/>
                  <a:pt x="4238" y="12830"/>
                  <a:pt x="4255" y="12830"/>
                </a:cubicBezTo>
                <a:cubicBezTo>
                  <a:pt x="4273" y="12830"/>
                  <a:pt x="4290" y="12818"/>
                  <a:pt x="4290" y="12795"/>
                </a:cubicBezTo>
                <a:lnTo>
                  <a:pt x="4290" y="12780"/>
                </a:lnTo>
                <a:cubicBezTo>
                  <a:pt x="4290" y="12757"/>
                  <a:pt x="4273" y="12745"/>
                  <a:pt x="4255" y="12745"/>
                </a:cubicBezTo>
                <a:close/>
                <a:moveTo>
                  <a:pt x="7688" y="12783"/>
                </a:moveTo>
                <a:cubicBezTo>
                  <a:pt x="7670" y="12783"/>
                  <a:pt x="7652" y="12794"/>
                  <a:pt x="7652" y="12817"/>
                </a:cubicBezTo>
                <a:lnTo>
                  <a:pt x="7652" y="12848"/>
                </a:lnTo>
                <a:cubicBezTo>
                  <a:pt x="7652" y="12871"/>
                  <a:pt x="7670" y="12882"/>
                  <a:pt x="7688" y="12882"/>
                </a:cubicBezTo>
                <a:cubicBezTo>
                  <a:pt x="7705" y="12882"/>
                  <a:pt x="7723" y="12871"/>
                  <a:pt x="7723" y="12848"/>
                </a:cubicBezTo>
                <a:lnTo>
                  <a:pt x="7723" y="12817"/>
                </a:lnTo>
                <a:cubicBezTo>
                  <a:pt x="7723" y="12794"/>
                  <a:pt x="7705" y="12783"/>
                  <a:pt x="7688" y="12783"/>
                </a:cubicBezTo>
                <a:close/>
                <a:moveTo>
                  <a:pt x="12298" y="12855"/>
                </a:moveTo>
                <a:cubicBezTo>
                  <a:pt x="12255" y="12855"/>
                  <a:pt x="12254" y="12925"/>
                  <a:pt x="12299" y="12926"/>
                </a:cubicBezTo>
                <a:cubicBezTo>
                  <a:pt x="12345" y="12926"/>
                  <a:pt x="12345" y="12855"/>
                  <a:pt x="12299" y="12855"/>
                </a:cubicBezTo>
                <a:cubicBezTo>
                  <a:pt x="12299" y="12855"/>
                  <a:pt x="12298" y="12855"/>
                  <a:pt x="12298" y="12855"/>
                </a:cubicBezTo>
                <a:close/>
                <a:moveTo>
                  <a:pt x="113" y="12853"/>
                </a:moveTo>
                <a:cubicBezTo>
                  <a:pt x="108" y="12853"/>
                  <a:pt x="104" y="12853"/>
                  <a:pt x="99" y="12854"/>
                </a:cubicBezTo>
                <a:cubicBezTo>
                  <a:pt x="58" y="12863"/>
                  <a:pt x="70" y="12922"/>
                  <a:pt x="108" y="12923"/>
                </a:cubicBezTo>
                <a:cubicBezTo>
                  <a:pt x="113" y="12933"/>
                  <a:pt x="125" y="12939"/>
                  <a:pt x="137" y="12939"/>
                </a:cubicBezTo>
                <a:cubicBezTo>
                  <a:pt x="144" y="12939"/>
                  <a:pt x="150" y="12937"/>
                  <a:pt x="155" y="12934"/>
                </a:cubicBezTo>
                <a:cubicBezTo>
                  <a:pt x="173" y="12923"/>
                  <a:pt x="176" y="12902"/>
                  <a:pt x="168" y="12885"/>
                </a:cubicBezTo>
                <a:cubicBezTo>
                  <a:pt x="158" y="12863"/>
                  <a:pt x="136" y="12853"/>
                  <a:pt x="113" y="12853"/>
                </a:cubicBezTo>
                <a:close/>
                <a:moveTo>
                  <a:pt x="6258" y="12863"/>
                </a:moveTo>
                <a:cubicBezTo>
                  <a:pt x="6224" y="12863"/>
                  <a:pt x="6214" y="12921"/>
                  <a:pt x="6251" y="12934"/>
                </a:cubicBezTo>
                <a:cubicBezTo>
                  <a:pt x="6265" y="12939"/>
                  <a:pt x="6281" y="12944"/>
                  <a:pt x="6295" y="12951"/>
                </a:cubicBezTo>
                <a:cubicBezTo>
                  <a:pt x="6300" y="12953"/>
                  <a:pt x="6304" y="12954"/>
                  <a:pt x="6308" y="12954"/>
                </a:cubicBezTo>
                <a:cubicBezTo>
                  <a:pt x="6343" y="12954"/>
                  <a:pt x="6354" y="12897"/>
                  <a:pt x="6315" y="12883"/>
                </a:cubicBezTo>
                <a:cubicBezTo>
                  <a:pt x="6301" y="12878"/>
                  <a:pt x="6285" y="12873"/>
                  <a:pt x="6270" y="12866"/>
                </a:cubicBezTo>
                <a:cubicBezTo>
                  <a:pt x="6266" y="12864"/>
                  <a:pt x="6262" y="12863"/>
                  <a:pt x="6258" y="12863"/>
                </a:cubicBezTo>
                <a:close/>
                <a:moveTo>
                  <a:pt x="434" y="12852"/>
                </a:moveTo>
                <a:cubicBezTo>
                  <a:pt x="424" y="12852"/>
                  <a:pt x="413" y="12858"/>
                  <a:pt x="407" y="12871"/>
                </a:cubicBezTo>
                <a:cubicBezTo>
                  <a:pt x="401" y="12881"/>
                  <a:pt x="396" y="12891"/>
                  <a:pt x="391" y="12901"/>
                </a:cubicBezTo>
                <a:cubicBezTo>
                  <a:pt x="377" y="12929"/>
                  <a:pt x="401" y="12955"/>
                  <a:pt x="425" y="12955"/>
                </a:cubicBezTo>
                <a:cubicBezTo>
                  <a:pt x="436" y="12955"/>
                  <a:pt x="446" y="12950"/>
                  <a:pt x="453" y="12937"/>
                </a:cubicBezTo>
                <a:cubicBezTo>
                  <a:pt x="458" y="12926"/>
                  <a:pt x="463" y="12917"/>
                  <a:pt x="469" y="12906"/>
                </a:cubicBezTo>
                <a:cubicBezTo>
                  <a:pt x="481" y="12878"/>
                  <a:pt x="457" y="12852"/>
                  <a:pt x="434" y="12852"/>
                </a:cubicBezTo>
                <a:close/>
                <a:moveTo>
                  <a:pt x="23987" y="12868"/>
                </a:moveTo>
                <a:cubicBezTo>
                  <a:pt x="23981" y="12868"/>
                  <a:pt x="23975" y="12870"/>
                  <a:pt x="23968" y="12874"/>
                </a:cubicBezTo>
                <a:cubicBezTo>
                  <a:pt x="23953" y="12884"/>
                  <a:pt x="23938" y="12894"/>
                  <a:pt x="23924" y="12904"/>
                </a:cubicBezTo>
                <a:cubicBezTo>
                  <a:pt x="23892" y="12924"/>
                  <a:pt x="23911" y="12971"/>
                  <a:pt x="23941" y="12971"/>
                </a:cubicBezTo>
                <a:cubicBezTo>
                  <a:pt x="23947" y="12971"/>
                  <a:pt x="23953" y="12969"/>
                  <a:pt x="23959" y="12965"/>
                </a:cubicBezTo>
                <a:cubicBezTo>
                  <a:pt x="23975" y="12955"/>
                  <a:pt x="23989" y="12946"/>
                  <a:pt x="24004" y="12936"/>
                </a:cubicBezTo>
                <a:cubicBezTo>
                  <a:pt x="24036" y="12914"/>
                  <a:pt x="24016" y="12868"/>
                  <a:pt x="23987" y="12868"/>
                </a:cubicBezTo>
                <a:close/>
                <a:moveTo>
                  <a:pt x="5944" y="12913"/>
                </a:moveTo>
                <a:cubicBezTo>
                  <a:pt x="5898" y="12913"/>
                  <a:pt x="5898" y="12984"/>
                  <a:pt x="5944" y="12984"/>
                </a:cubicBezTo>
                <a:lnTo>
                  <a:pt x="5960" y="12984"/>
                </a:lnTo>
                <a:cubicBezTo>
                  <a:pt x="6005" y="12984"/>
                  <a:pt x="6006" y="12913"/>
                  <a:pt x="5960" y="12913"/>
                </a:cubicBezTo>
                <a:close/>
                <a:moveTo>
                  <a:pt x="5147" y="12850"/>
                </a:moveTo>
                <a:cubicBezTo>
                  <a:pt x="5138" y="12850"/>
                  <a:pt x="5129" y="12853"/>
                  <a:pt x="5123" y="12860"/>
                </a:cubicBezTo>
                <a:cubicBezTo>
                  <a:pt x="5104" y="12885"/>
                  <a:pt x="5083" y="12911"/>
                  <a:pt x="5063" y="12936"/>
                </a:cubicBezTo>
                <a:cubicBezTo>
                  <a:pt x="5052" y="12951"/>
                  <a:pt x="5049" y="12970"/>
                  <a:pt x="5063" y="12985"/>
                </a:cubicBezTo>
                <a:cubicBezTo>
                  <a:pt x="5070" y="12992"/>
                  <a:pt x="5080" y="12996"/>
                  <a:pt x="5089" y="12996"/>
                </a:cubicBezTo>
                <a:cubicBezTo>
                  <a:pt x="5098" y="12996"/>
                  <a:pt x="5107" y="12993"/>
                  <a:pt x="5113" y="12985"/>
                </a:cubicBezTo>
                <a:cubicBezTo>
                  <a:pt x="5132" y="12960"/>
                  <a:pt x="5153" y="12936"/>
                  <a:pt x="5173" y="12911"/>
                </a:cubicBezTo>
                <a:cubicBezTo>
                  <a:pt x="5185" y="12895"/>
                  <a:pt x="5188" y="12875"/>
                  <a:pt x="5173" y="12860"/>
                </a:cubicBezTo>
                <a:cubicBezTo>
                  <a:pt x="5167" y="12854"/>
                  <a:pt x="5157" y="12850"/>
                  <a:pt x="5147" y="12850"/>
                </a:cubicBezTo>
                <a:close/>
                <a:moveTo>
                  <a:pt x="2507" y="12873"/>
                </a:moveTo>
                <a:cubicBezTo>
                  <a:pt x="2497" y="12873"/>
                  <a:pt x="2486" y="12878"/>
                  <a:pt x="2480" y="12891"/>
                </a:cubicBezTo>
                <a:cubicBezTo>
                  <a:pt x="2469" y="12911"/>
                  <a:pt x="2460" y="12932"/>
                  <a:pt x="2450" y="12951"/>
                </a:cubicBezTo>
                <a:cubicBezTo>
                  <a:pt x="2435" y="12979"/>
                  <a:pt x="2460" y="13005"/>
                  <a:pt x="2483" y="13005"/>
                </a:cubicBezTo>
                <a:cubicBezTo>
                  <a:pt x="2494" y="13005"/>
                  <a:pt x="2505" y="12999"/>
                  <a:pt x="2511" y="12986"/>
                </a:cubicBezTo>
                <a:cubicBezTo>
                  <a:pt x="2522" y="12967"/>
                  <a:pt x="2530" y="12946"/>
                  <a:pt x="2541" y="12926"/>
                </a:cubicBezTo>
                <a:cubicBezTo>
                  <a:pt x="2554" y="12899"/>
                  <a:pt x="2530" y="12873"/>
                  <a:pt x="2507" y="12873"/>
                </a:cubicBezTo>
                <a:close/>
                <a:moveTo>
                  <a:pt x="18719" y="12807"/>
                </a:moveTo>
                <a:cubicBezTo>
                  <a:pt x="18705" y="12807"/>
                  <a:pt x="18692" y="12814"/>
                  <a:pt x="18687" y="12832"/>
                </a:cubicBezTo>
                <a:cubicBezTo>
                  <a:pt x="18674" y="12879"/>
                  <a:pt x="18667" y="12927"/>
                  <a:pt x="18667" y="12976"/>
                </a:cubicBezTo>
                <a:cubicBezTo>
                  <a:pt x="18667" y="12999"/>
                  <a:pt x="18685" y="13010"/>
                  <a:pt x="18703" y="13010"/>
                </a:cubicBezTo>
                <a:cubicBezTo>
                  <a:pt x="18721" y="13010"/>
                  <a:pt x="18739" y="12999"/>
                  <a:pt x="18739" y="12976"/>
                </a:cubicBezTo>
                <a:cubicBezTo>
                  <a:pt x="18740" y="12934"/>
                  <a:pt x="18745" y="12892"/>
                  <a:pt x="18755" y="12852"/>
                </a:cubicBezTo>
                <a:cubicBezTo>
                  <a:pt x="18762" y="12825"/>
                  <a:pt x="18740" y="12807"/>
                  <a:pt x="18719" y="12807"/>
                </a:cubicBezTo>
                <a:close/>
                <a:moveTo>
                  <a:pt x="9656" y="12953"/>
                </a:moveTo>
                <a:cubicBezTo>
                  <a:pt x="9610" y="12953"/>
                  <a:pt x="9610" y="13023"/>
                  <a:pt x="9656" y="13023"/>
                </a:cubicBezTo>
                <a:cubicBezTo>
                  <a:pt x="9701" y="13023"/>
                  <a:pt x="9701" y="12953"/>
                  <a:pt x="9656" y="12953"/>
                </a:cubicBezTo>
                <a:close/>
                <a:moveTo>
                  <a:pt x="11730" y="12944"/>
                </a:moveTo>
                <a:cubicBezTo>
                  <a:pt x="11721" y="12944"/>
                  <a:pt x="11711" y="12947"/>
                  <a:pt x="11704" y="12954"/>
                </a:cubicBezTo>
                <a:cubicBezTo>
                  <a:pt x="11698" y="12958"/>
                  <a:pt x="11692" y="12959"/>
                  <a:pt x="11685" y="12959"/>
                </a:cubicBezTo>
                <a:cubicBezTo>
                  <a:pt x="11683" y="12959"/>
                  <a:pt x="11680" y="12959"/>
                  <a:pt x="11678" y="12959"/>
                </a:cubicBezTo>
                <a:cubicBezTo>
                  <a:pt x="11675" y="12958"/>
                  <a:pt x="11672" y="12958"/>
                  <a:pt x="11669" y="12958"/>
                </a:cubicBezTo>
                <a:cubicBezTo>
                  <a:pt x="11630" y="12958"/>
                  <a:pt x="11616" y="13018"/>
                  <a:pt x="11658" y="13027"/>
                </a:cubicBezTo>
                <a:cubicBezTo>
                  <a:pt x="11667" y="13029"/>
                  <a:pt x="11676" y="13031"/>
                  <a:pt x="11685" y="13031"/>
                </a:cubicBezTo>
                <a:cubicBezTo>
                  <a:pt x="11710" y="13031"/>
                  <a:pt x="11732" y="13021"/>
                  <a:pt x="11752" y="13004"/>
                </a:cubicBezTo>
                <a:cubicBezTo>
                  <a:pt x="11766" y="12991"/>
                  <a:pt x="11765" y="12965"/>
                  <a:pt x="11752" y="12954"/>
                </a:cubicBezTo>
                <a:cubicBezTo>
                  <a:pt x="11746" y="12947"/>
                  <a:pt x="11738" y="12944"/>
                  <a:pt x="11730" y="12944"/>
                </a:cubicBezTo>
                <a:close/>
                <a:moveTo>
                  <a:pt x="12990" y="12916"/>
                </a:moveTo>
                <a:cubicBezTo>
                  <a:pt x="12982" y="12916"/>
                  <a:pt x="12974" y="12919"/>
                  <a:pt x="12966" y="12926"/>
                </a:cubicBezTo>
                <a:lnTo>
                  <a:pt x="12921" y="12970"/>
                </a:lnTo>
                <a:cubicBezTo>
                  <a:pt x="12896" y="12996"/>
                  <a:pt x="12921" y="13031"/>
                  <a:pt x="12948" y="13031"/>
                </a:cubicBezTo>
                <a:cubicBezTo>
                  <a:pt x="12956" y="13031"/>
                  <a:pt x="12964" y="13028"/>
                  <a:pt x="12972" y="13021"/>
                </a:cubicBezTo>
                <a:lnTo>
                  <a:pt x="13016" y="12976"/>
                </a:lnTo>
                <a:cubicBezTo>
                  <a:pt x="13041" y="12951"/>
                  <a:pt x="13017" y="12916"/>
                  <a:pt x="12990" y="12916"/>
                </a:cubicBezTo>
                <a:close/>
                <a:moveTo>
                  <a:pt x="16584" y="12995"/>
                </a:moveTo>
                <a:cubicBezTo>
                  <a:pt x="16539" y="12995"/>
                  <a:pt x="16539" y="13067"/>
                  <a:pt x="16584" y="13067"/>
                </a:cubicBezTo>
                <a:lnTo>
                  <a:pt x="16599" y="13067"/>
                </a:lnTo>
                <a:cubicBezTo>
                  <a:pt x="16646" y="13067"/>
                  <a:pt x="16646" y="12995"/>
                  <a:pt x="16599" y="12995"/>
                </a:cubicBezTo>
                <a:close/>
                <a:moveTo>
                  <a:pt x="24618" y="13005"/>
                </a:moveTo>
                <a:cubicBezTo>
                  <a:pt x="24572" y="13005"/>
                  <a:pt x="24572" y="13075"/>
                  <a:pt x="24618" y="13075"/>
                </a:cubicBezTo>
                <a:lnTo>
                  <a:pt x="24648" y="13075"/>
                </a:lnTo>
                <a:cubicBezTo>
                  <a:pt x="24649" y="13075"/>
                  <a:pt x="24649" y="13075"/>
                  <a:pt x="24650" y="13075"/>
                </a:cubicBezTo>
                <a:cubicBezTo>
                  <a:pt x="24694" y="13075"/>
                  <a:pt x="24694" y="13005"/>
                  <a:pt x="24648" y="13005"/>
                </a:cubicBezTo>
                <a:close/>
                <a:moveTo>
                  <a:pt x="6598" y="13006"/>
                </a:moveTo>
                <a:cubicBezTo>
                  <a:pt x="6552" y="13006"/>
                  <a:pt x="6552" y="13077"/>
                  <a:pt x="6598" y="13077"/>
                </a:cubicBezTo>
                <a:cubicBezTo>
                  <a:pt x="6644" y="13077"/>
                  <a:pt x="6644" y="13006"/>
                  <a:pt x="6598" y="13006"/>
                </a:cubicBezTo>
                <a:close/>
                <a:moveTo>
                  <a:pt x="17982" y="12938"/>
                </a:moveTo>
                <a:cubicBezTo>
                  <a:pt x="17955" y="12938"/>
                  <a:pt x="17929" y="12955"/>
                  <a:pt x="17929" y="12989"/>
                </a:cubicBezTo>
                <a:lnTo>
                  <a:pt x="17929" y="13033"/>
                </a:lnTo>
                <a:cubicBezTo>
                  <a:pt x="17929" y="13068"/>
                  <a:pt x="17956" y="13086"/>
                  <a:pt x="17983" y="13086"/>
                </a:cubicBezTo>
                <a:cubicBezTo>
                  <a:pt x="18010" y="13086"/>
                  <a:pt x="18037" y="13068"/>
                  <a:pt x="18037" y="13033"/>
                </a:cubicBezTo>
                <a:lnTo>
                  <a:pt x="18037" y="12989"/>
                </a:lnTo>
                <a:cubicBezTo>
                  <a:pt x="18036" y="12955"/>
                  <a:pt x="18009" y="12938"/>
                  <a:pt x="17982" y="12938"/>
                </a:cubicBezTo>
                <a:close/>
                <a:moveTo>
                  <a:pt x="20328" y="12972"/>
                </a:moveTo>
                <a:cubicBezTo>
                  <a:pt x="20287" y="12972"/>
                  <a:pt x="20250" y="13025"/>
                  <a:pt x="20287" y="13063"/>
                </a:cubicBezTo>
                <a:lnTo>
                  <a:pt x="20303" y="13078"/>
                </a:lnTo>
                <a:cubicBezTo>
                  <a:pt x="20314" y="13089"/>
                  <a:pt x="20326" y="13094"/>
                  <a:pt x="20338" y="13094"/>
                </a:cubicBezTo>
                <a:cubicBezTo>
                  <a:pt x="20379" y="13094"/>
                  <a:pt x="20416" y="13041"/>
                  <a:pt x="20379" y="13004"/>
                </a:cubicBezTo>
                <a:lnTo>
                  <a:pt x="20363" y="12988"/>
                </a:lnTo>
                <a:cubicBezTo>
                  <a:pt x="20352" y="12977"/>
                  <a:pt x="20340" y="12972"/>
                  <a:pt x="20328" y="12972"/>
                </a:cubicBezTo>
                <a:close/>
                <a:moveTo>
                  <a:pt x="18344" y="12999"/>
                </a:moveTo>
                <a:cubicBezTo>
                  <a:pt x="18317" y="12999"/>
                  <a:pt x="18293" y="13034"/>
                  <a:pt x="18317" y="13059"/>
                </a:cubicBezTo>
                <a:cubicBezTo>
                  <a:pt x="18328" y="13070"/>
                  <a:pt x="18338" y="13079"/>
                  <a:pt x="18348" y="13090"/>
                </a:cubicBezTo>
                <a:cubicBezTo>
                  <a:pt x="18355" y="13097"/>
                  <a:pt x="18364" y="13100"/>
                  <a:pt x="18372" y="13100"/>
                </a:cubicBezTo>
                <a:cubicBezTo>
                  <a:pt x="18399" y="13100"/>
                  <a:pt x="18424" y="13065"/>
                  <a:pt x="18398" y="13041"/>
                </a:cubicBezTo>
                <a:cubicBezTo>
                  <a:pt x="18388" y="13030"/>
                  <a:pt x="18377" y="13021"/>
                  <a:pt x="18368" y="13010"/>
                </a:cubicBezTo>
                <a:cubicBezTo>
                  <a:pt x="18361" y="13003"/>
                  <a:pt x="18352" y="12999"/>
                  <a:pt x="18344" y="12999"/>
                </a:cubicBezTo>
                <a:close/>
                <a:moveTo>
                  <a:pt x="13717" y="12958"/>
                </a:moveTo>
                <a:cubicBezTo>
                  <a:pt x="13696" y="12958"/>
                  <a:pt x="13674" y="12975"/>
                  <a:pt x="13680" y="13002"/>
                </a:cubicBezTo>
                <a:lnTo>
                  <a:pt x="13695" y="13076"/>
                </a:lnTo>
                <a:cubicBezTo>
                  <a:pt x="13699" y="13094"/>
                  <a:pt x="13712" y="13102"/>
                  <a:pt x="13726" y="13102"/>
                </a:cubicBezTo>
                <a:cubicBezTo>
                  <a:pt x="13747" y="13102"/>
                  <a:pt x="13769" y="13085"/>
                  <a:pt x="13764" y="13058"/>
                </a:cubicBezTo>
                <a:cubicBezTo>
                  <a:pt x="13756" y="13033"/>
                  <a:pt x="13752" y="13009"/>
                  <a:pt x="13748" y="12984"/>
                </a:cubicBezTo>
                <a:cubicBezTo>
                  <a:pt x="13744" y="12966"/>
                  <a:pt x="13731" y="12958"/>
                  <a:pt x="13717" y="12958"/>
                </a:cubicBezTo>
                <a:close/>
                <a:moveTo>
                  <a:pt x="14256" y="13033"/>
                </a:moveTo>
                <a:cubicBezTo>
                  <a:pt x="14210" y="13033"/>
                  <a:pt x="14210" y="13104"/>
                  <a:pt x="14256" y="13104"/>
                </a:cubicBezTo>
                <a:cubicBezTo>
                  <a:pt x="14256" y="13104"/>
                  <a:pt x="14257" y="13104"/>
                  <a:pt x="14257" y="13104"/>
                </a:cubicBezTo>
                <a:cubicBezTo>
                  <a:pt x="14302" y="13104"/>
                  <a:pt x="14302" y="13033"/>
                  <a:pt x="14256" y="13033"/>
                </a:cubicBezTo>
                <a:close/>
                <a:moveTo>
                  <a:pt x="8846" y="12978"/>
                </a:moveTo>
                <a:cubicBezTo>
                  <a:pt x="8827" y="12978"/>
                  <a:pt x="8808" y="12987"/>
                  <a:pt x="8799" y="13005"/>
                </a:cubicBezTo>
                <a:cubicBezTo>
                  <a:pt x="8794" y="13015"/>
                  <a:pt x="8789" y="13025"/>
                  <a:pt x="8783" y="13035"/>
                </a:cubicBezTo>
                <a:cubicBezTo>
                  <a:pt x="8771" y="13061"/>
                  <a:pt x="8777" y="13093"/>
                  <a:pt x="8803" y="13109"/>
                </a:cubicBezTo>
                <a:cubicBezTo>
                  <a:pt x="8811" y="13113"/>
                  <a:pt x="8820" y="13115"/>
                  <a:pt x="8829" y="13115"/>
                </a:cubicBezTo>
                <a:cubicBezTo>
                  <a:pt x="8848" y="13115"/>
                  <a:pt x="8867" y="13106"/>
                  <a:pt x="8877" y="13089"/>
                </a:cubicBezTo>
                <a:cubicBezTo>
                  <a:pt x="8882" y="13078"/>
                  <a:pt x="8887" y="13069"/>
                  <a:pt x="8892" y="13058"/>
                </a:cubicBezTo>
                <a:cubicBezTo>
                  <a:pt x="8905" y="13033"/>
                  <a:pt x="8899" y="13001"/>
                  <a:pt x="8872" y="12985"/>
                </a:cubicBezTo>
                <a:cubicBezTo>
                  <a:pt x="8864" y="12980"/>
                  <a:pt x="8855" y="12978"/>
                  <a:pt x="8846" y="12978"/>
                </a:cubicBezTo>
                <a:close/>
                <a:moveTo>
                  <a:pt x="3682" y="12994"/>
                </a:moveTo>
                <a:cubicBezTo>
                  <a:pt x="3673" y="12994"/>
                  <a:pt x="3664" y="12997"/>
                  <a:pt x="3655" y="13001"/>
                </a:cubicBezTo>
                <a:cubicBezTo>
                  <a:pt x="3645" y="13006"/>
                  <a:pt x="3635" y="13011"/>
                  <a:pt x="3625" y="13016"/>
                </a:cubicBezTo>
                <a:cubicBezTo>
                  <a:pt x="3599" y="13030"/>
                  <a:pt x="3592" y="13065"/>
                  <a:pt x="3606" y="13090"/>
                </a:cubicBezTo>
                <a:cubicBezTo>
                  <a:pt x="3617" y="13107"/>
                  <a:pt x="3634" y="13116"/>
                  <a:pt x="3653" y="13116"/>
                </a:cubicBezTo>
                <a:cubicBezTo>
                  <a:pt x="3662" y="13116"/>
                  <a:pt x="3671" y="13114"/>
                  <a:pt x="3679" y="13110"/>
                </a:cubicBezTo>
                <a:cubicBezTo>
                  <a:pt x="3690" y="13104"/>
                  <a:pt x="3698" y="13099"/>
                  <a:pt x="3709" y="13094"/>
                </a:cubicBezTo>
                <a:cubicBezTo>
                  <a:pt x="3735" y="13080"/>
                  <a:pt x="3742" y="13046"/>
                  <a:pt x="3729" y="13021"/>
                </a:cubicBezTo>
                <a:cubicBezTo>
                  <a:pt x="3718" y="13003"/>
                  <a:pt x="3701" y="12994"/>
                  <a:pt x="3682" y="12994"/>
                </a:cubicBezTo>
                <a:close/>
                <a:moveTo>
                  <a:pt x="5937" y="13082"/>
                </a:moveTo>
                <a:cubicBezTo>
                  <a:pt x="5913" y="13082"/>
                  <a:pt x="5913" y="13117"/>
                  <a:pt x="5937" y="13117"/>
                </a:cubicBezTo>
                <a:cubicBezTo>
                  <a:pt x="5959" y="13117"/>
                  <a:pt x="5959" y="13082"/>
                  <a:pt x="5937" y="13082"/>
                </a:cubicBezTo>
                <a:close/>
                <a:moveTo>
                  <a:pt x="4676" y="13017"/>
                </a:moveTo>
                <a:cubicBezTo>
                  <a:pt x="4649" y="13017"/>
                  <a:pt x="4624" y="13053"/>
                  <a:pt x="4650" y="13078"/>
                </a:cubicBezTo>
                <a:cubicBezTo>
                  <a:pt x="4660" y="13089"/>
                  <a:pt x="4669" y="13099"/>
                  <a:pt x="4678" y="13109"/>
                </a:cubicBezTo>
                <a:cubicBezTo>
                  <a:pt x="4685" y="13116"/>
                  <a:pt x="4693" y="13120"/>
                  <a:pt x="4701" y="13120"/>
                </a:cubicBezTo>
                <a:cubicBezTo>
                  <a:pt x="4727" y="13120"/>
                  <a:pt x="4752" y="13083"/>
                  <a:pt x="4728" y="13058"/>
                </a:cubicBezTo>
                <a:cubicBezTo>
                  <a:pt x="4718" y="13048"/>
                  <a:pt x="4708" y="13037"/>
                  <a:pt x="4699" y="13028"/>
                </a:cubicBezTo>
                <a:cubicBezTo>
                  <a:pt x="4692" y="13021"/>
                  <a:pt x="4683" y="13017"/>
                  <a:pt x="4676" y="13017"/>
                </a:cubicBezTo>
                <a:close/>
                <a:moveTo>
                  <a:pt x="15398" y="13082"/>
                </a:moveTo>
                <a:cubicBezTo>
                  <a:pt x="15352" y="13082"/>
                  <a:pt x="15352" y="13153"/>
                  <a:pt x="15398" y="13153"/>
                </a:cubicBezTo>
                <a:cubicBezTo>
                  <a:pt x="15444" y="13153"/>
                  <a:pt x="15444" y="13082"/>
                  <a:pt x="15398" y="13082"/>
                </a:cubicBezTo>
                <a:close/>
                <a:moveTo>
                  <a:pt x="10359" y="13105"/>
                </a:moveTo>
                <a:cubicBezTo>
                  <a:pt x="10314" y="13105"/>
                  <a:pt x="10314" y="13177"/>
                  <a:pt x="10360" y="13177"/>
                </a:cubicBezTo>
                <a:lnTo>
                  <a:pt x="10376" y="13177"/>
                </a:lnTo>
                <a:cubicBezTo>
                  <a:pt x="10422" y="13177"/>
                  <a:pt x="10422" y="13105"/>
                  <a:pt x="10376" y="13105"/>
                </a:cubicBezTo>
                <a:lnTo>
                  <a:pt x="10360" y="13105"/>
                </a:lnTo>
                <a:cubicBezTo>
                  <a:pt x="10360" y="13105"/>
                  <a:pt x="10359" y="13105"/>
                  <a:pt x="10359" y="13105"/>
                </a:cubicBezTo>
                <a:close/>
                <a:moveTo>
                  <a:pt x="21332" y="13095"/>
                </a:moveTo>
                <a:cubicBezTo>
                  <a:pt x="21264" y="13095"/>
                  <a:pt x="21262" y="13203"/>
                  <a:pt x="21332" y="13203"/>
                </a:cubicBezTo>
                <a:cubicBezTo>
                  <a:pt x="21401" y="13201"/>
                  <a:pt x="21401" y="13095"/>
                  <a:pt x="21332" y="13095"/>
                </a:cubicBezTo>
                <a:close/>
                <a:moveTo>
                  <a:pt x="3007" y="13100"/>
                </a:moveTo>
                <a:cubicBezTo>
                  <a:pt x="2980" y="13100"/>
                  <a:pt x="2953" y="13117"/>
                  <a:pt x="2953" y="13152"/>
                </a:cubicBezTo>
                <a:lnTo>
                  <a:pt x="2953" y="13182"/>
                </a:lnTo>
                <a:cubicBezTo>
                  <a:pt x="2953" y="13216"/>
                  <a:pt x="2980" y="13234"/>
                  <a:pt x="3007" y="13234"/>
                </a:cubicBezTo>
                <a:cubicBezTo>
                  <a:pt x="3034" y="13234"/>
                  <a:pt x="3061" y="13216"/>
                  <a:pt x="3061" y="13182"/>
                </a:cubicBezTo>
                <a:lnTo>
                  <a:pt x="3061" y="13152"/>
                </a:lnTo>
                <a:cubicBezTo>
                  <a:pt x="3060" y="13117"/>
                  <a:pt x="3033" y="13100"/>
                  <a:pt x="3007" y="13100"/>
                </a:cubicBezTo>
                <a:close/>
                <a:moveTo>
                  <a:pt x="3953" y="13149"/>
                </a:moveTo>
                <a:cubicBezTo>
                  <a:pt x="3935" y="13149"/>
                  <a:pt x="3917" y="13161"/>
                  <a:pt x="3917" y="13184"/>
                </a:cubicBezTo>
                <a:lnTo>
                  <a:pt x="3917" y="13200"/>
                </a:lnTo>
                <a:cubicBezTo>
                  <a:pt x="3917" y="13223"/>
                  <a:pt x="3935" y="13234"/>
                  <a:pt x="3953" y="13234"/>
                </a:cubicBezTo>
                <a:cubicBezTo>
                  <a:pt x="3971" y="13234"/>
                  <a:pt x="3988" y="13223"/>
                  <a:pt x="3988" y="13200"/>
                </a:cubicBezTo>
                <a:lnTo>
                  <a:pt x="3988" y="13184"/>
                </a:lnTo>
                <a:cubicBezTo>
                  <a:pt x="3988" y="13161"/>
                  <a:pt x="3971" y="13149"/>
                  <a:pt x="3953" y="13149"/>
                </a:cubicBezTo>
                <a:close/>
                <a:moveTo>
                  <a:pt x="6727" y="13139"/>
                </a:moveTo>
                <a:cubicBezTo>
                  <a:pt x="6703" y="13139"/>
                  <a:pt x="6678" y="13164"/>
                  <a:pt x="6693" y="13192"/>
                </a:cubicBezTo>
                <a:cubicBezTo>
                  <a:pt x="6702" y="13208"/>
                  <a:pt x="6713" y="13219"/>
                  <a:pt x="6726" y="13226"/>
                </a:cubicBezTo>
                <a:cubicBezTo>
                  <a:pt x="6731" y="13234"/>
                  <a:pt x="6741" y="13241"/>
                  <a:pt x="6754" y="13241"/>
                </a:cubicBezTo>
                <a:lnTo>
                  <a:pt x="6775" y="13241"/>
                </a:lnTo>
                <a:cubicBezTo>
                  <a:pt x="6777" y="13241"/>
                  <a:pt x="6780" y="13240"/>
                  <a:pt x="6782" y="13240"/>
                </a:cubicBezTo>
                <a:lnTo>
                  <a:pt x="6783" y="13240"/>
                </a:lnTo>
                <a:cubicBezTo>
                  <a:pt x="6785" y="13240"/>
                  <a:pt x="6785" y="13237"/>
                  <a:pt x="6787" y="13237"/>
                </a:cubicBezTo>
                <a:cubicBezTo>
                  <a:pt x="6794" y="13235"/>
                  <a:pt x="6799" y="13230"/>
                  <a:pt x="6802" y="13224"/>
                </a:cubicBezTo>
                <a:cubicBezTo>
                  <a:pt x="6807" y="13216"/>
                  <a:pt x="6809" y="13210"/>
                  <a:pt x="6809" y="13204"/>
                </a:cubicBezTo>
                <a:cubicBezTo>
                  <a:pt x="6809" y="13193"/>
                  <a:pt x="6804" y="13185"/>
                  <a:pt x="6799" y="13180"/>
                </a:cubicBezTo>
                <a:cubicBezTo>
                  <a:pt x="6791" y="13175"/>
                  <a:pt x="6783" y="13171"/>
                  <a:pt x="6773" y="13169"/>
                </a:cubicBezTo>
                <a:cubicBezTo>
                  <a:pt x="6772" y="13169"/>
                  <a:pt x="6771" y="13168"/>
                  <a:pt x="6770" y="13168"/>
                </a:cubicBezTo>
                <a:cubicBezTo>
                  <a:pt x="6761" y="13167"/>
                  <a:pt x="6757" y="13162"/>
                  <a:pt x="6755" y="13157"/>
                </a:cubicBezTo>
                <a:cubicBezTo>
                  <a:pt x="6748" y="13144"/>
                  <a:pt x="6738" y="13139"/>
                  <a:pt x="6727" y="13139"/>
                </a:cubicBezTo>
                <a:close/>
                <a:moveTo>
                  <a:pt x="8214" y="13097"/>
                </a:moveTo>
                <a:cubicBezTo>
                  <a:pt x="8195" y="13097"/>
                  <a:pt x="8175" y="13108"/>
                  <a:pt x="8165" y="13124"/>
                </a:cubicBezTo>
                <a:cubicBezTo>
                  <a:pt x="8150" y="13152"/>
                  <a:pt x="8161" y="13180"/>
                  <a:pt x="8185" y="13198"/>
                </a:cubicBezTo>
                <a:cubicBezTo>
                  <a:pt x="8205" y="13213"/>
                  <a:pt x="8224" y="13227"/>
                  <a:pt x="8245" y="13242"/>
                </a:cubicBezTo>
                <a:cubicBezTo>
                  <a:pt x="8252" y="13247"/>
                  <a:pt x="8261" y="13249"/>
                  <a:pt x="8270" y="13249"/>
                </a:cubicBezTo>
                <a:cubicBezTo>
                  <a:pt x="8289" y="13249"/>
                  <a:pt x="8309" y="13238"/>
                  <a:pt x="8318" y="13222"/>
                </a:cubicBezTo>
                <a:cubicBezTo>
                  <a:pt x="8334" y="13194"/>
                  <a:pt x="8322" y="13166"/>
                  <a:pt x="8299" y="13148"/>
                </a:cubicBezTo>
                <a:cubicBezTo>
                  <a:pt x="8279" y="13133"/>
                  <a:pt x="8260" y="13119"/>
                  <a:pt x="8239" y="13104"/>
                </a:cubicBezTo>
                <a:cubicBezTo>
                  <a:pt x="8231" y="13099"/>
                  <a:pt x="8223" y="13097"/>
                  <a:pt x="8214" y="13097"/>
                </a:cubicBezTo>
                <a:close/>
                <a:moveTo>
                  <a:pt x="14659" y="13110"/>
                </a:moveTo>
                <a:cubicBezTo>
                  <a:pt x="14645" y="13110"/>
                  <a:pt x="14633" y="13118"/>
                  <a:pt x="14629" y="13136"/>
                </a:cubicBezTo>
                <a:lnTo>
                  <a:pt x="14613" y="13210"/>
                </a:lnTo>
                <a:cubicBezTo>
                  <a:pt x="14607" y="13237"/>
                  <a:pt x="14630" y="13255"/>
                  <a:pt x="14651" y="13255"/>
                </a:cubicBezTo>
                <a:cubicBezTo>
                  <a:pt x="14665" y="13255"/>
                  <a:pt x="14678" y="13248"/>
                  <a:pt x="14681" y="13230"/>
                </a:cubicBezTo>
                <a:lnTo>
                  <a:pt x="14697" y="13156"/>
                </a:lnTo>
                <a:cubicBezTo>
                  <a:pt x="14703" y="13128"/>
                  <a:pt x="14680" y="13110"/>
                  <a:pt x="14659" y="13110"/>
                </a:cubicBezTo>
                <a:close/>
                <a:moveTo>
                  <a:pt x="7400" y="13187"/>
                </a:moveTo>
                <a:cubicBezTo>
                  <a:pt x="7354" y="13187"/>
                  <a:pt x="7354" y="13257"/>
                  <a:pt x="7400" y="13257"/>
                </a:cubicBezTo>
                <a:lnTo>
                  <a:pt x="7416" y="13257"/>
                </a:lnTo>
                <a:cubicBezTo>
                  <a:pt x="7417" y="13257"/>
                  <a:pt x="7417" y="13257"/>
                  <a:pt x="7417" y="13257"/>
                </a:cubicBezTo>
                <a:cubicBezTo>
                  <a:pt x="7462" y="13257"/>
                  <a:pt x="7462" y="13187"/>
                  <a:pt x="7416" y="13187"/>
                </a:cubicBezTo>
                <a:close/>
                <a:moveTo>
                  <a:pt x="23475" y="13211"/>
                </a:moveTo>
                <a:cubicBezTo>
                  <a:pt x="23429" y="13211"/>
                  <a:pt x="23429" y="13282"/>
                  <a:pt x="23475" y="13282"/>
                </a:cubicBezTo>
                <a:cubicBezTo>
                  <a:pt x="23475" y="13283"/>
                  <a:pt x="23475" y="13283"/>
                  <a:pt x="23476" y="13283"/>
                </a:cubicBezTo>
                <a:cubicBezTo>
                  <a:pt x="23521" y="13283"/>
                  <a:pt x="23521" y="13211"/>
                  <a:pt x="23475" y="13211"/>
                </a:cubicBezTo>
                <a:close/>
                <a:moveTo>
                  <a:pt x="10645" y="13206"/>
                </a:moveTo>
                <a:cubicBezTo>
                  <a:pt x="10627" y="13206"/>
                  <a:pt x="10610" y="13215"/>
                  <a:pt x="10600" y="13232"/>
                </a:cubicBezTo>
                <a:cubicBezTo>
                  <a:pt x="10587" y="13256"/>
                  <a:pt x="10595" y="13293"/>
                  <a:pt x="10620" y="13306"/>
                </a:cubicBezTo>
                <a:cubicBezTo>
                  <a:pt x="10630" y="13311"/>
                  <a:pt x="10639" y="13316"/>
                  <a:pt x="10649" y="13321"/>
                </a:cubicBezTo>
                <a:cubicBezTo>
                  <a:pt x="10658" y="13326"/>
                  <a:pt x="10668" y="13328"/>
                  <a:pt x="10678" y="13328"/>
                </a:cubicBezTo>
                <a:cubicBezTo>
                  <a:pt x="10695" y="13328"/>
                  <a:pt x="10712" y="13320"/>
                  <a:pt x="10722" y="13302"/>
                </a:cubicBezTo>
                <a:cubicBezTo>
                  <a:pt x="10737" y="13278"/>
                  <a:pt x="10730" y="13242"/>
                  <a:pt x="10704" y="13229"/>
                </a:cubicBezTo>
                <a:cubicBezTo>
                  <a:pt x="10692" y="13224"/>
                  <a:pt x="10684" y="13218"/>
                  <a:pt x="10673" y="13213"/>
                </a:cubicBezTo>
                <a:cubicBezTo>
                  <a:pt x="10664" y="13209"/>
                  <a:pt x="10654" y="13206"/>
                  <a:pt x="10645" y="13206"/>
                </a:cubicBezTo>
                <a:close/>
                <a:moveTo>
                  <a:pt x="710" y="13232"/>
                </a:moveTo>
                <a:cubicBezTo>
                  <a:pt x="685" y="13232"/>
                  <a:pt x="660" y="13257"/>
                  <a:pt x="678" y="13284"/>
                </a:cubicBezTo>
                <a:cubicBezTo>
                  <a:pt x="687" y="13299"/>
                  <a:pt x="697" y="13314"/>
                  <a:pt x="707" y="13329"/>
                </a:cubicBezTo>
                <a:cubicBezTo>
                  <a:pt x="715" y="13340"/>
                  <a:pt x="726" y="13345"/>
                  <a:pt x="737" y="13345"/>
                </a:cubicBezTo>
                <a:cubicBezTo>
                  <a:pt x="762" y="13345"/>
                  <a:pt x="787" y="13319"/>
                  <a:pt x="769" y="13293"/>
                </a:cubicBezTo>
                <a:cubicBezTo>
                  <a:pt x="759" y="13278"/>
                  <a:pt x="748" y="13264"/>
                  <a:pt x="739" y="13248"/>
                </a:cubicBezTo>
                <a:cubicBezTo>
                  <a:pt x="731" y="13237"/>
                  <a:pt x="720" y="13232"/>
                  <a:pt x="710" y="13232"/>
                </a:cubicBezTo>
                <a:close/>
                <a:moveTo>
                  <a:pt x="5650" y="13244"/>
                </a:moveTo>
                <a:cubicBezTo>
                  <a:pt x="5642" y="13244"/>
                  <a:pt x="5633" y="13247"/>
                  <a:pt x="5625" y="13255"/>
                </a:cubicBezTo>
                <a:lnTo>
                  <a:pt x="5609" y="13270"/>
                </a:lnTo>
                <a:cubicBezTo>
                  <a:pt x="5584" y="13294"/>
                  <a:pt x="5609" y="13330"/>
                  <a:pt x="5637" y="13330"/>
                </a:cubicBezTo>
                <a:cubicBezTo>
                  <a:pt x="5643" y="13330"/>
                  <a:pt x="5649" y="13328"/>
                  <a:pt x="5655" y="13324"/>
                </a:cubicBezTo>
                <a:lnTo>
                  <a:pt x="5663" y="13329"/>
                </a:lnTo>
                <a:cubicBezTo>
                  <a:pt x="5677" y="13334"/>
                  <a:pt x="5693" y="13339"/>
                  <a:pt x="5708" y="13344"/>
                </a:cubicBezTo>
                <a:cubicBezTo>
                  <a:pt x="5712" y="13346"/>
                  <a:pt x="5716" y="13347"/>
                  <a:pt x="5720" y="13347"/>
                </a:cubicBezTo>
                <a:cubicBezTo>
                  <a:pt x="5754" y="13347"/>
                  <a:pt x="5765" y="13288"/>
                  <a:pt x="5727" y="13276"/>
                </a:cubicBezTo>
                <a:cubicBezTo>
                  <a:pt x="5713" y="13271"/>
                  <a:pt x="5697" y="13266"/>
                  <a:pt x="5682" y="13260"/>
                </a:cubicBezTo>
                <a:cubicBezTo>
                  <a:pt x="5681" y="13258"/>
                  <a:pt x="5678" y="13258"/>
                  <a:pt x="5677" y="13258"/>
                </a:cubicBezTo>
                <a:cubicBezTo>
                  <a:pt x="5671" y="13250"/>
                  <a:pt x="5661" y="13244"/>
                  <a:pt x="5650" y="13244"/>
                </a:cubicBezTo>
                <a:close/>
                <a:moveTo>
                  <a:pt x="22003" y="13301"/>
                </a:moveTo>
                <a:cubicBezTo>
                  <a:pt x="21990" y="13301"/>
                  <a:pt x="21977" y="13318"/>
                  <a:pt x="21989" y="13331"/>
                </a:cubicBezTo>
                <a:lnTo>
                  <a:pt x="22005" y="13346"/>
                </a:lnTo>
                <a:cubicBezTo>
                  <a:pt x="22009" y="13350"/>
                  <a:pt x="22013" y="13352"/>
                  <a:pt x="22017" y="13352"/>
                </a:cubicBezTo>
                <a:cubicBezTo>
                  <a:pt x="22030" y="13352"/>
                  <a:pt x="22042" y="13333"/>
                  <a:pt x="22030" y="13321"/>
                </a:cubicBezTo>
                <a:lnTo>
                  <a:pt x="22014" y="13306"/>
                </a:lnTo>
                <a:cubicBezTo>
                  <a:pt x="22011" y="13302"/>
                  <a:pt x="22007" y="13301"/>
                  <a:pt x="22003" y="13301"/>
                </a:cubicBezTo>
                <a:close/>
                <a:moveTo>
                  <a:pt x="165" y="13260"/>
                </a:moveTo>
                <a:cubicBezTo>
                  <a:pt x="151" y="13260"/>
                  <a:pt x="138" y="13267"/>
                  <a:pt x="134" y="13285"/>
                </a:cubicBezTo>
                <a:cubicBezTo>
                  <a:pt x="126" y="13320"/>
                  <a:pt x="134" y="13352"/>
                  <a:pt x="156" y="13379"/>
                </a:cubicBezTo>
                <a:cubicBezTo>
                  <a:pt x="162" y="13386"/>
                  <a:pt x="171" y="13390"/>
                  <a:pt x="180" y="13390"/>
                </a:cubicBezTo>
                <a:cubicBezTo>
                  <a:pt x="190" y="13390"/>
                  <a:pt x="200" y="13386"/>
                  <a:pt x="207" y="13379"/>
                </a:cubicBezTo>
                <a:cubicBezTo>
                  <a:pt x="220" y="13364"/>
                  <a:pt x="218" y="13344"/>
                  <a:pt x="207" y="13330"/>
                </a:cubicBezTo>
                <a:cubicBezTo>
                  <a:pt x="201" y="13323"/>
                  <a:pt x="199" y="13314"/>
                  <a:pt x="202" y="13304"/>
                </a:cubicBezTo>
                <a:cubicBezTo>
                  <a:pt x="209" y="13278"/>
                  <a:pt x="186" y="13260"/>
                  <a:pt x="165" y="13260"/>
                </a:cubicBezTo>
                <a:close/>
                <a:moveTo>
                  <a:pt x="22816" y="13271"/>
                </a:moveTo>
                <a:cubicBezTo>
                  <a:pt x="22788" y="13271"/>
                  <a:pt x="22765" y="13306"/>
                  <a:pt x="22790" y="13331"/>
                </a:cubicBezTo>
                <a:cubicBezTo>
                  <a:pt x="22810" y="13351"/>
                  <a:pt x="22829" y="13372"/>
                  <a:pt x="22850" y="13391"/>
                </a:cubicBezTo>
                <a:cubicBezTo>
                  <a:pt x="22858" y="13399"/>
                  <a:pt x="22866" y="13402"/>
                  <a:pt x="22874" y="13402"/>
                </a:cubicBezTo>
                <a:cubicBezTo>
                  <a:pt x="22901" y="13402"/>
                  <a:pt x="22925" y="13366"/>
                  <a:pt x="22900" y="13341"/>
                </a:cubicBezTo>
                <a:cubicBezTo>
                  <a:pt x="22879" y="13321"/>
                  <a:pt x="22859" y="13300"/>
                  <a:pt x="22840" y="13281"/>
                </a:cubicBezTo>
                <a:cubicBezTo>
                  <a:pt x="22832" y="13274"/>
                  <a:pt x="22824" y="13271"/>
                  <a:pt x="22816" y="13271"/>
                </a:cubicBezTo>
                <a:close/>
                <a:moveTo>
                  <a:pt x="4989" y="13318"/>
                </a:moveTo>
                <a:cubicBezTo>
                  <a:pt x="4963" y="13318"/>
                  <a:pt x="4939" y="13353"/>
                  <a:pt x="4964" y="13378"/>
                </a:cubicBezTo>
                <a:lnTo>
                  <a:pt x="4979" y="13394"/>
                </a:lnTo>
                <a:cubicBezTo>
                  <a:pt x="4987" y="13401"/>
                  <a:pt x="4995" y="13404"/>
                  <a:pt x="5003" y="13404"/>
                </a:cubicBezTo>
                <a:cubicBezTo>
                  <a:pt x="5031" y="13404"/>
                  <a:pt x="5055" y="13369"/>
                  <a:pt x="5029" y="13344"/>
                </a:cubicBezTo>
                <a:lnTo>
                  <a:pt x="5013" y="13329"/>
                </a:lnTo>
                <a:cubicBezTo>
                  <a:pt x="5006" y="13321"/>
                  <a:pt x="4997" y="13318"/>
                  <a:pt x="4989" y="13318"/>
                </a:cubicBezTo>
                <a:close/>
                <a:moveTo>
                  <a:pt x="17982" y="13312"/>
                </a:moveTo>
                <a:cubicBezTo>
                  <a:pt x="17958" y="13312"/>
                  <a:pt x="17938" y="13329"/>
                  <a:pt x="17930" y="13351"/>
                </a:cubicBezTo>
                <a:cubicBezTo>
                  <a:pt x="17925" y="13366"/>
                  <a:pt x="17919" y="13381"/>
                  <a:pt x="17914" y="13395"/>
                </a:cubicBezTo>
                <a:cubicBezTo>
                  <a:pt x="17906" y="13423"/>
                  <a:pt x="17925" y="13454"/>
                  <a:pt x="17951" y="13461"/>
                </a:cubicBezTo>
                <a:cubicBezTo>
                  <a:pt x="17955" y="13462"/>
                  <a:pt x="17960" y="13462"/>
                  <a:pt x="17964" y="13462"/>
                </a:cubicBezTo>
                <a:cubicBezTo>
                  <a:pt x="17988" y="13462"/>
                  <a:pt x="18009" y="13446"/>
                  <a:pt x="18017" y="13424"/>
                </a:cubicBezTo>
                <a:cubicBezTo>
                  <a:pt x="18022" y="13408"/>
                  <a:pt x="18027" y="13394"/>
                  <a:pt x="18033" y="13379"/>
                </a:cubicBezTo>
                <a:cubicBezTo>
                  <a:pt x="18042" y="13352"/>
                  <a:pt x="18022" y="13320"/>
                  <a:pt x="17996" y="13314"/>
                </a:cubicBezTo>
                <a:cubicBezTo>
                  <a:pt x="17991" y="13313"/>
                  <a:pt x="17986" y="13312"/>
                  <a:pt x="17982" y="13312"/>
                </a:cubicBezTo>
                <a:close/>
                <a:moveTo>
                  <a:pt x="22393" y="13422"/>
                </a:moveTo>
                <a:cubicBezTo>
                  <a:pt x="22380" y="13422"/>
                  <a:pt x="22368" y="13440"/>
                  <a:pt x="22380" y="13452"/>
                </a:cubicBezTo>
                <a:lnTo>
                  <a:pt x="22396" y="13468"/>
                </a:lnTo>
                <a:cubicBezTo>
                  <a:pt x="22399" y="13472"/>
                  <a:pt x="22403" y="13473"/>
                  <a:pt x="22407" y="13473"/>
                </a:cubicBezTo>
                <a:cubicBezTo>
                  <a:pt x="22421" y="13473"/>
                  <a:pt x="22432" y="13456"/>
                  <a:pt x="22421" y="13444"/>
                </a:cubicBezTo>
                <a:lnTo>
                  <a:pt x="22405" y="13428"/>
                </a:lnTo>
                <a:cubicBezTo>
                  <a:pt x="22401" y="13424"/>
                  <a:pt x="22397" y="13422"/>
                  <a:pt x="22393" y="13422"/>
                </a:cubicBezTo>
                <a:close/>
                <a:moveTo>
                  <a:pt x="20520" y="13441"/>
                </a:moveTo>
                <a:cubicBezTo>
                  <a:pt x="20473" y="13441"/>
                  <a:pt x="20473" y="13512"/>
                  <a:pt x="20520" y="13512"/>
                </a:cubicBezTo>
                <a:cubicBezTo>
                  <a:pt x="20565" y="13512"/>
                  <a:pt x="20565" y="13441"/>
                  <a:pt x="20520" y="13441"/>
                </a:cubicBezTo>
                <a:close/>
                <a:moveTo>
                  <a:pt x="19018" y="13422"/>
                </a:moveTo>
                <a:cubicBezTo>
                  <a:pt x="18991" y="13422"/>
                  <a:pt x="18967" y="13458"/>
                  <a:pt x="18992" y="13483"/>
                </a:cubicBezTo>
                <a:lnTo>
                  <a:pt x="19023" y="13513"/>
                </a:lnTo>
                <a:cubicBezTo>
                  <a:pt x="19030" y="13520"/>
                  <a:pt x="19038" y="13524"/>
                  <a:pt x="19046" y="13524"/>
                </a:cubicBezTo>
                <a:cubicBezTo>
                  <a:pt x="19072" y="13524"/>
                  <a:pt x="19096" y="13488"/>
                  <a:pt x="19072" y="13463"/>
                </a:cubicBezTo>
                <a:lnTo>
                  <a:pt x="19042" y="13433"/>
                </a:lnTo>
                <a:cubicBezTo>
                  <a:pt x="19035" y="13426"/>
                  <a:pt x="19026" y="13422"/>
                  <a:pt x="19018" y="13422"/>
                </a:cubicBezTo>
                <a:close/>
                <a:moveTo>
                  <a:pt x="17305" y="13403"/>
                </a:moveTo>
                <a:cubicBezTo>
                  <a:pt x="17278" y="13403"/>
                  <a:pt x="17254" y="13438"/>
                  <a:pt x="17279" y="13463"/>
                </a:cubicBezTo>
                <a:cubicBezTo>
                  <a:pt x="17299" y="13483"/>
                  <a:pt x="17319" y="13504"/>
                  <a:pt x="17340" y="13523"/>
                </a:cubicBezTo>
                <a:cubicBezTo>
                  <a:pt x="17347" y="13531"/>
                  <a:pt x="17355" y="13534"/>
                  <a:pt x="17363" y="13534"/>
                </a:cubicBezTo>
                <a:cubicBezTo>
                  <a:pt x="17390" y="13534"/>
                  <a:pt x="17414" y="13498"/>
                  <a:pt x="17389" y="13473"/>
                </a:cubicBezTo>
                <a:cubicBezTo>
                  <a:pt x="17369" y="13454"/>
                  <a:pt x="17351" y="13433"/>
                  <a:pt x="17330" y="13413"/>
                </a:cubicBezTo>
                <a:cubicBezTo>
                  <a:pt x="17322" y="13406"/>
                  <a:pt x="17313" y="13403"/>
                  <a:pt x="17305" y="13403"/>
                </a:cubicBezTo>
                <a:close/>
                <a:moveTo>
                  <a:pt x="19709" y="13436"/>
                </a:moveTo>
                <a:cubicBezTo>
                  <a:pt x="19639" y="13436"/>
                  <a:pt x="19639" y="13544"/>
                  <a:pt x="19709" y="13544"/>
                </a:cubicBezTo>
                <a:cubicBezTo>
                  <a:pt x="19777" y="13543"/>
                  <a:pt x="19777" y="13436"/>
                  <a:pt x="19709" y="13436"/>
                </a:cubicBezTo>
                <a:close/>
                <a:moveTo>
                  <a:pt x="1430" y="13425"/>
                </a:moveTo>
                <a:cubicBezTo>
                  <a:pt x="1389" y="13425"/>
                  <a:pt x="1352" y="13478"/>
                  <a:pt x="1390" y="13515"/>
                </a:cubicBezTo>
                <a:lnTo>
                  <a:pt x="1406" y="13531"/>
                </a:lnTo>
                <a:cubicBezTo>
                  <a:pt x="1417" y="13542"/>
                  <a:pt x="1430" y="13547"/>
                  <a:pt x="1442" y="13547"/>
                </a:cubicBezTo>
                <a:cubicBezTo>
                  <a:pt x="1482" y="13547"/>
                  <a:pt x="1519" y="13494"/>
                  <a:pt x="1482" y="13456"/>
                </a:cubicBezTo>
                <a:cubicBezTo>
                  <a:pt x="1476" y="13450"/>
                  <a:pt x="1471" y="13446"/>
                  <a:pt x="1466" y="13441"/>
                </a:cubicBezTo>
                <a:cubicBezTo>
                  <a:pt x="1455" y="13430"/>
                  <a:pt x="1442" y="13425"/>
                  <a:pt x="1430" y="13425"/>
                </a:cubicBezTo>
                <a:close/>
                <a:moveTo>
                  <a:pt x="9715" y="13345"/>
                </a:moveTo>
                <a:cubicBezTo>
                  <a:pt x="9701" y="13345"/>
                  <a:pt x="9688" y="13353"/>
                  <a:pt x="9683" y="13370"/>
                </a:cubicBezTo>
                <a:cubicBezTo>
                  <a:pt x="9670" y="13418"/>
                  <a:pt x="9663" y="13466"/>
                  <a:pt x="9663" y="13514"/>
                </a:cubicBezTo>
                <a:cubicBezTo>
                  <a:pt x="9663" y="13537"/>
                  <a:pt x="9681" y="13549"/>
                  <a:pt x="9699" y="13549"/>
                </a:cubicBezTo>
                <a:cubicBezTo>
                  <a:pt x="9716" y="13549"/>
                  <a:pt x="9735" y="13537"/>
                  <a:pt x="9735" y="13514"/>
                </a:cubicBezTo>
                <a:cubicBezTo>
                  <a:pt x="9736" y="13472"/>
                  <a:pt x="9741" y="13430"/>
                  <a:pt x="9751" y="13389"/>
                </a:cubicBezTo>
                <a:cubicBezTo>
                  <a:pt x="9759" y="13363"/>
                  <a:pt x="9737" y="13345"/>
                  <a:pt x="9715" y="13345"/>
                </a:cubicBezTo>
                <a:close/>
                <a:moveTo>
                  <a:pt x="6430" y="13487"/>
                </a:moveTo>
                <a:cubicBezTo>
                  <a:pt x="6422" y="13487"/>
                  <a:pt x="6414" y="13490"/>
                  <a:pt x="6406" y="13497"/>
                </a:cubicBezTo>
                <a:lnTo>
                  <a:pt x="6391" y="13513"/>
                </a:lnTo>
                <a:cubicBezTo>
                  <a:pt x="6366" y="13538"/>
                  <a:pt x="6390" y="13573"/>
                  <a:pt x="6417" y="13573"/>
                </a:cubicBezTo>
                <a:cubicBezTo>
                  <a:pt x="6425" y="13573"/>
                  <a:pt x="6434" y="13570"/>
                  <a:pt x="6441" y="13562"/>
                </a:cubicBezTo>
                <a:lnTo>
                  <a:pt x="6457" y="13546"/>
                </a:lnTo>
                <a:cubicBezTo>
                  <a:pt x="6482" y="13522"/>
                  <a:pt x="6457" y="13487"/>
                  <a:pt x="6430" y="13487"/>
                </a:cubicBezTo>
                <a:close/>
                <a:moveTo>
                  <a:pt x="24706" y="13515"/>
                </a:moveTo>
                <a:cubicBezTo>
                  <a:pt x="24660" y="13515"/>
                  <a:pt x="24660" y="13586"/>
                  <a:pt x="24706" y="13586"/>
                </a:cubicBezTo>
                <a:cubicBezTo>
                  <a:pt x="24706" y="13586"/>
                  <a:pt x="24706" y="13586"/>
                  <a:pt x="24707" y="13586"/>
                </a:cubicBezTo>
                <a:cubicBezTo>
                  <a:pt x="24752" y="13586"/>
                  <a:pt x="24751" y="13517"/>
                  <a:pt x="24706" y="13515"/>
                </a:cubicBezTo>
                <a:close/>
                <a:moveTo>
                  <a:pt x="15309" y="13474"/>
                </a:moveTo>
                <a:cubicBezTo>
                  <a:pt x="15295" y="13474"/>
                  <a:pt x="15281" y="13482"/>
                  <a:pt x="15275" y="13498"/>
                </a:cubicBezTo>
                <a:cubicBezTo>
                  <a:pt x="15270" y="13514"/>
                  <a:pt x="15265" y="13529"/>
                  <a:pt x="15261" y="13543"/>
                </a:cubicBezTo>
                <a:cubicBezTo>
                  <a:pt x="15252" y="13569"/>
                  <a:pt x="15273" y="13587"/>
                  <a:pt x="15295" y="13587"/>
                </a:cubicBezTo>
                <a:cubicBezTo>
                  <a:pt x="15308" y="13587"/>
                  <a:pt x="15322" y="13580"/>
                  <a:pt x="15328" y="13562"/>
                </a:cubicBezTo>
                <a:cubicBezTo>
                  <a:pt x="15334" y="13546"/>
                  <a:pt x="15339" y="13532"/>
                  <a:pt x="15343" y="13518"/>
                </a:cubicBezTo>
                <a:cubicBezTo>
                  <a:pt x="15352" y="13492"/>
                  <a:pt x="15330" y="13474"/>
                  <a:pt x="15309" y="13474"/>
                </a:cubicBezTo>
                <a:close/>
                <a:moveTo>
                  <a:pt x="7580" y="13533"/>
                </a:moveTo>
                <a:cubicBezTo>
                  <a:pt x="7535" y="13533"/>
                  <a:pt x="7535" y="13603"/>
                  <a:pt x="7580" y="13603"/>
                </a:cubicBezTo>
                <a:lnTo>
                  <a:pt x="7595" y="13603"/>
                </a:lnTo>
                <a:cubicBezTo>
                  <a:pt x="7641" y="13603"/>
                  <a:pt x="7641" y="13533"/>
                  <a:pt x="7595" y="13533"/>
                </a:cubicBezTo>
                <a:close/>
                <a:moveTo>
                  <a:pt x="16704" y="13475"/>
                </a:moveTo>
                <a:cubicBezTo>
                  <a:pt x="16664" y="13475"/>
                  <a:pt x="16628" y="13528"/>
                  <a:pt x="16664" y="13565"/>
                </a:cubicBezTo>
                <a:cubicBezTo>
                  <a:pt x="16675" y="13576"/>
                  <a:pt x="16683" y="13586"/>
                  <a:pt x="16693" y="13596"/>
                </a:cubicBezTo>
                <a:cubicBezTo>
                  <a:pt x="16703" y="13607"/>
                  <a:pt x="16716" y="13612"/>
                  <a:pt x="16728" y="13612"/>
                </a:cubicBezTo>
                <a:cubicBezTo>
                  <a:pt x="16768" y="13612"/>
                  <a:pt x="16805" y="13558"/>
                  <a:pt x="16769" y="13520"/>
                </a:cubicBezTo>
                <a:cubicBezTo>
                  <a:pt x="16760" y="13510"/>
                  <a:pt x="16749" y="13499"/>
                  <a:pt x="16740" y="13491"/>
                </a:cubicBezTo>
                <a:cubicBezTo>
                  <a:pt x="16729" y="13479"/>
                  <a:pt x="16717" y="13475"/>
                  <a:pt x="16704" y="13475"/>
                </a:cubicBezTo>
                <a:close/>
                <a:moveTo>
                  <a:pt x="8978" y="13475"/>
                </a:moveTo>
                <a:cubicBezTo>
                  <a:pt x="8951" y="13475"/>
                  <a:pt x="8924" y="13493"/>
                  <a:pt x="8924" y="13528"/>
                </a:cubicBezTo>
                <a:lnTo>
                  <a:pt x="8924" y="13572"/>
                </a:lnTo>
                <a:cubicBezTo>
                  <a:pt x="8924" y="13606"/>
                  <a:pt x="8950" y="13623"/>
                  <a:pt x="8977" y="13623"/>
                </a:cubicBezTo>
                <a:cubicBezTo>
                  <a:pt x="9004" y="13623"/>
                  <a:pt x="9031" y="13606"/>
                  <a:pt x="9031" y="13572"/>
                </a:cubicBezTo>
                <a:lnTo>
                  <a:pt x="9031" y="13528"/>
                </a:lnTo>
                <a:cubicBezTo>
                  <a:pt x="9032" y="13493"/>
                  <a:pt x="9005" y="13475"/>
                  <a:pt x="8978" y="13475"/>
                </a:cubicBezTo>
                <a:close/>
                <a:moveTo>
                  <a:pt x="11324" y="13510"/>
                </a:moveTo>
                <a:cubicBezTo>
                  <a:pt x="11283" y="13510"/>
                  <a:pt x="11246" y="13563"/>
                  <a:pt x="11283" y="13601"/>
                </a:cubicBezTo>
                <a:lnTo>
                  <a:pt x="11299" y="13617"/>
                </a:lnTo>
                <a:cubicBezTo>
                  <a:pt x="11310" y="13628"/>
                  <a:pt x="11322" y="13632"/>
                  <a:pt x="11334" y="13632"/>
                </a:cubicBezTo>
                <a:cubicBezTo>
                  <a:pt x="11375" y="13632"/>
                  <a:pt x="11412" y="13579"/>
                  <a:pt x="11375" y="13541"/>
                </a:cubicBezTo>
                <a:lnTo>
                  <a:pt x="11359" y="13526"/>
                </a:lnTo>
                <a:cubicBezTo>
                  <a:pt x="11348" y="13515"/>
                  <a:pt x="11336" y="13510"/>
                  <a:pt x="11324" y="13510"/>
                </a:cubicBezTo>
                <a:close/>
                <a:moveTo>
                  <a:pt x="20072" y="13484"/>
                </a:moveTo>
                <a:cubicBezTo>
                  <a:pt x="20048" y="13484"/>
                  <a:pt x="20028" y="13500"/>
                  <a:pt x="20020" y="13522"/>
                </a:cubicBezTo>
                <a:cubicBezTo>
                  <a:pt x="20015" y="13536"/>
                  <a:pt x="20009" y="13552"/>
                  <a:pt x="20004" y="13566"/>
                </a:cubicBezTo>
                <a:cubicBezTo>
                  <a:pt x="19994" y="13594"/>
                  <a:pt x="20015" y="13625"/>
                  <a:pt x="20041" y="13632"/>
                </a:cubicBezTo>
                <a:cubicBezTo>
                  <a:pt x="20045" y="13634"/>
                  <a:pt x="20050" y="13634"/>
                  <a:pt x="20054" y="13634"/>
                </a:cubicBezTo>
                <a:cubicBezTo>
                  <a:pt x="20078" y="13634"/>
                  <a:pt x="20099" y="13618"/>
                  <a:pt x="20107" y="13596"/>
                </a:cubicBezTo>
                <a:cubicBezTo>
                  <a:pt x="20112" y="13581"/>
                  <a:pt x="20117" y="13565"/>
                  <a:pt x="20123" y="13551"/>
                </a:cubicBezTo>
                <a:cubicBezTo>
                  <a:pt x="20133" y="13524"/>
                  <a:pt x="20112" y="13492"/>
                  <a:pt x="20086" y="13486"/>
                </a:cubicBezTo>
                <a:cubicBezTo>
                  <a:pt x="20081" y="13484"/>
                  <a:pt x="20076" y="13484"/>
                  <a:pt x="20072" y="13484"/>
                </a:cubicBezTo>
                <a:close/>
                <a:moveTo>
                  <a:pt x="9341" y="13536"/>
                </a:moveTo>
                <a:cubicBezTo>
                  <a:pt x="9313" y="13536"/>
                  <a:pt x="9288" y="13572"/>
                  <a:pt x="9313" y="13597"/>
                </a:cubicBezTo>
                <a:cubicBezTo>
                  <a:pt x="9324" y="13607"/>
                  <a:pt x="9334" y="13617"/>
                  <a:pt x="9344" y="13627"/>
                </a:cubicBezTo>
                <a:cubicBezTo>
                  <a:pt x="9351" y="13634"/>
                  <a:pt x="9359" y="13637"/>
                  <a:pt x="9367" y="13637"/>
                </a:cubicBezTo>
                <a:cubicBezTo>
                  <a:pt x="9395" y="13637"/>
                  <a:pt x="9420" y="13601"/>
                  <a:pt x="9394" y="13577"/>
                </a:cubicBezTo>
                <a:cubicBezTo>
                  <a:pt x="9383" y="13566"/>
                  <a:pt x="9373" y="13557"/>
                  <a:pt x="9364" y="13546"/>
                </a:cubicBezTo>
                <a:cubicBezTo>
                  <a:pt x="9357" y="13539"/>
                  <a:pt x="9349" y="13536"/>
                  <a:pt x="9341" y="13536"/>
                </a:cubicBezTo>
                <a:close/>
                <a:moveTo>
                  <a:pt x="4712" y="13497"/>
                </a:moveTo>
                <a:cubicBezTo>
                  <a:pt x="4691" y="13497"/>
                  <a:pt x="4669" y="13514"/>
                  <a:pt x="4675" y="13540"/>
                </a:cubicBezTo>
                <a:lnTo>
                  <a:pt x="4690" y="13615"/>
                </a:lnTo>
                <a:cubicBezTo>
                  <a:pt x="4694" y="13633"/>
                  <a:pt x="4707" y="13640"/>
                  <a:pt x="4720" y="13640"/>
                </a:cubicBezTo>
                <a:cubicBezTo>
                  <a:pt x="4741" y="13640"/>
                  <a:pt x="4763" y="13623"/>
                  <a:pt x="4758" y="13597"/>
                </a:cubicBezTo>
                <a:lnTo>
                  <a:pt x="4743" y="13522"/>
                </a:lnTo>
                <a:cubicBezTo>
                  <a:pt x="4739" y="13504"/>
                  <a:pt x="4726" y="13497"/>
                  <a:pt x="4712" y="13497"/>
                </a:cubicBezTo>
                <a:close/>
                <a:moveTo>
                  <a:pt x="4464" y="13542"/>
                </a:moveTo>
                <a:cubicBezTo>
                  <a:pt x="4446" y="13542"/>
                  <a:pt x="4428" y="13554"/>
                  <a:pt x="4428" y="13577"/>
                </a:cubicBezTo>
                <a:lnTo>
                  <a:pt x="4428" y="13607"/>
                </a:lnTo>
                <a:cubicBezTo>
                  <a:pt x="4428" y="13630"/>
                  <a:pt x="4446" y="13642"/>
                  <a:pt x="4464" y="13642"/>
                </a:cubicBezTo>
                <a:cubicBezTo>
                  <a:pt x="4481" y="13642"/>
                  <a:pt x="4499" y="13630"/>
                  <a:pt x="4499" y="13607"/>
                </a:cubicBezTo>
                <a:lnTo>
                  <a:pt x="4499" y="13577"/>
                </a:lnTo>
                <a:cubicBezTo>
                  <a:pt x="4499" y="13554"/>
                  <a:pt x="4481" y="13542"/>
                  <a:pt x="4464" y="13542"/>
                </a:cubicBezTo>
                <a:close/>
                <a:moveTo>
                  <a:pt x="3261" y="13537"/>
                </a:moveTo>
                <a:cubicBezTo>
                  <a:pt x="3234" y="13537"/>
                  <a:pt x="3208" y="13554"/>
                  <a:pt x="3208" y="13588"/>
                </a:cubicBezTo>
                <a:lnTo>
                  <a:pt x="3208" y="13604"/>
                </a:lnTo>
                <a:cubicBezTo>
                  <a:pt x="3208" y="13639"/>
                  <a:pt x="3235" y="13657"/>
                  <a:pt x="3261" y="13657"/>
                </a:cubicBezTo>
                <a:cubicBezTo>
                  <a:pt x="3288" y="13657"/>
                  <a:pt x="3315" y="13639"/>
                  <a:pt x="3315" y="13604"/>
                </a:cubicBezTo>
                <a:lnTo>
                  <a:pt x="3315" y="13588"/>
                </a:lnTo>
                <a:cubicBezTo>
                  <a:pt x="3314" y="13554"/>
                  <a:pt x="3287" y="13537"/>
                  <a:pt x="3261" y="13537"/>
                </a:cubicBezTo>
                <a:close/>
                <a:moveTo>
                  <a:pt x="24450" y="13590"/>
                </a:moveTo>
                <a:cubicBezTo>
                  <a:pt x="24404" y="13590"/>
                  <a:pt x="24404" y="13661"/>
                  <a:pt x="24450" y="13661"/>
                </a:cubicBezTo>
                <a:lnTo>
                  <a:pt x="24466" y="13661"/>
                </a:lnTo>
                <a:cubicBezTo>
                  <a:pt x="24466" y="13661"/>
                  <a:pt x="24466" y="13661"/>
                  <a:pt x="24467" y="13661"/>
                </a:cubicBezTo>
                <a:cubicBezTo>
                  <a:pt x="24511" y="13661"/>
                  <a:pt x="24512" y="13590"/>
                  <a:pt x="24466" y="13590"/>
                </a:cubicBezTo>
                <a:close/>
                <a:moveTo>
                  <a:pt x="6393" y="13620"/>
                </a:moveTo>
                <a:cubicBezTo>
                  <a:pt x="6348" y="13620"/>
                  <a:pt x="6348" y="13691"/>
                  <a:pt x="6394" y="13691"/>
                </a:cubicBezTo>
                <a:cubicBezTo>
                  <a:pt x="6440" y="13691"/>
                  <a:pt x="6440" y="13620"/>
                  <a:pt x="6394" y="13620"/>
                </a:cubicBezTo>
                <a:cubicBezTo>
                  <a:pt x="6393" y="13620"/>
                  <a:pt x="6393" y="13620"/>
                  <a:pt x="6393" y="13620"/>
                </a:cubicBezTo>
                <a:close/>
                <a:moveTo>
                  <a:pt x="16132" y="13546"/>
                </a:moveTo>
                <a:cubicBezTo>
                  <a:pt x="16113" y="13546"/>
                  <a:pt x="16096" y="13556"/>
                  <a:pt x="16085" y="13573"/>
                </a:cubicBezTo>
                <a:cubicBezTo>
                  <a:pt x="16075" y="13588"/>
                  <a:pt x="16065" y="13603"/>
                  <a:pt x="16055" y="13618"/>
                </a:cubicBezTo>
                <a:cubicBezTo>
                  <a:pt x="16039" y="13641"/>
                  <a:pt x="16049" y="13676"/>
                  <a:pt x="16075" y="13691"/>
                </a:cubicBezTo>
                <a:cubicBezTo>
                  <a:pt x="16083" y="13696"/>
                  <a:pt x="16092" y="13698"/>
                  <a:pt x="16101" y="13698"/>
                </a:cubicBezTo>
                <a:cubicBezTo>
                  <a:pt x="16119" y="13698"/>
                  <a:pt x="16137" y="13688"/>
                  <a:pt x="16148" y="13671"/>
                </a:cubicBezTo>
                <a:cubicBezTo>
                  <a:pt x="16158" y="13655"/>
                  <a:pt x="16168" y="13641"/>
                  <a:pt x="16178" y="13627"/>
                </a:cubicBezTo>
                <a:cubicBezTo>
                  <a:pt x="16194" y="13603"/>
                  <a:pt x="16184" y="13567"/>
                  <a:pt x="16158" y="13554"/>
                </a:cubicBezTo>
                <a:cubicBezTo>
                  <a:pt x="16150" y="13549"/>
                  <a:pt x="16141" y="13546"/>
                  <a:pt x="16132" y="13546"/>
                </a:cubicBezTo>
                <a:close/>
                <a:moveTo>
                  <a:pt x="23862" y="13618"/>
                </a:moveTo>
                <a:cubicBezTo>
                  <a:pt x="23856" y="13618"/>
                  <a:pt x="23851" y="13619"/>
                  <a:pt x="23846" y="13622"/>
                </a:cubicBezTo>
                <a:cubicBezTo>
                  <a:pt x="23835" y="13627"/>
                  <a:pt x="23826" y="13632"/>
                  <a:pt x="23815" y="13638"/>
                </a:cubicBezTo>
                <a:cubicBezTo>
                  <a:pt x="23780" y="13656"/>
                  <a:pt x="23801" y="13703"/>
                  <a:pt x="23833" y="13703"/>
                </a:cubicBezTo>
                <a:cubicBezTo>
                  <a:pt x="23839" y="13703"/>
                  <a:pt x="23844" y="13701"/>
                  <a:pt x="23850" y="13698"/>
                </a:cubicBezTo>
                <a:cubicBezTo>
                  <a:pt x="23861" y="13693"/>
                  <a:pt x="23870" y="13688"/>
                  <a:pt x="23880" y="13683"/>
                </a:cubicBezTo>
                <a:cubicBezTo>
                  <a:pt x="23916" y="13666"/>
                  <a:pt x="23894" y="13618"/>
                  <a:pt x="23862" y="13618"/>
                </a:cubicBezTo>
                <a:close/>
                <a:moveTo>
                  <a:pt x="5252" y="13572"/>
                </a:moveTo>
                <a:cubicBezTo>
                  <a:pt x="5215" y="13572"/>
                  <a:pt x="5207" y="13618"/>
                  <a:pt x="5231" y="13636"/>
                </a:cubicBezTo>
                <a:cubicBezTo>
                  <a:pt x="5199" y="13649"/>
                  <a:pt x="5204" y="13704"/>
                  <a:pt x="5243" y="13706"/>
                </a:cubicBezTo>
                <a:cubicBezTo>
                  <a:pt x="5280" y="13706"/>
                  <a:pt x="5289" y="13660"/>
                  <a:pt x="5264" y="13641"/>
                </a:cubicBezTo>
                <a:cubicBezTo>
                  <a:pt x="5296" y="13628"/>
                  <a:pt x="5293" y="13572"/>
                  <a:pt x="5252" y="13572"/>
                </a:cubicBezTo>
                <a:close/>
                <a:moveTo>
                  <a:pt x="3893" y="13541"/>
                </a:moveTo>
                <a:cubicBezTo>
                  <a:pt x="3875" y="13541"/>
                  <a:pt x="3858" y="13553"/>
                  <a:pt x="3858" y="13576"/>
                </a:cubicBezTo>
                <a:lnTo>
                  <a:pt x="3858" y="13682"/>
                </a:lnTo>
                <a:cubicBezTo>
                  <a:pt x="3858" y="13705"/>
                  <a:pt x="3875" y="13716"/>
                  <a:pt x="3893" y="13716"/>
                </a:cubicBezTo>
                <a:cubicBezTo>
                  <a:pt x="3910" y="13716"/>
                  <a:pt x="3928" y="13705"/>
                  <a:pt x="3928" y="13682"/>
                </a:cubicBezTo>
                <a:lnTo>
                  <a:pt x="3928" y="13576"/>
                </a:lnTo>
                <a:cubicBezTo>
                  <a:pt x="3928" y="13553"/>
                  <a:pt x="3910" y="13541"/>
                  <a:pt x="3893" y="13541"/>
                </a:cubicBezTo>
                <a:close/>
                <a:moveTo>
                  <a:pt x="14513" y="13620"/>
                </a:moveTo>
                <a:cubicBezTo>
                  <a:pt x="14489" y="13620"/>
                  <a:pt x="14465" y="13646"/>
                  <a:pt x="14480" y="13674"/>
                </a:cubicBezTo>
                <a:cubicBezTo>
                  <a:pt x="14485" y="13685"/>
                  <a:pt x="14491" y="13693"/>
                  <a:pt x="14496" y="13704"/>
                </a:cubicBezTo>
                <a:cubicBezTo>
                  <a:pt x="14502" y="13716"/>
                  <a:pt x="14512" y="13722"/>
                  <a:pt x="14523" y="13722"/>
                </a:cubicBezTo>
                <a:cubicBezTo>
                  <a:pt x="14546" y="13722"/>
                  <a:pt x="14570" y="13696"/>
                  <a:pt x="14557" y="13669"/>
                </a:cubicBezTo>
                <a:cubicBezTo>
                  <a:pt x="14551" y="13659"/>
                  <a:pt x="14546" y="13649"/>
                  <a:pt x="14541" y="13639"/>
                </a:cubicBezTo>
                <a:cubicBezTo>
                  <a:pt x="14534" y="13626"/>
                  <a:pt x="14524" y="13620"/>
                  <a:pt x="14513" y="13620"/>
                </a:cubicBezTo>
                <a:close/>
                <a:moveTo>
                  <a:pt x="21030" y="13654"/>
                </a:moveTo>
                <a:cubicBezTo>
                  <a:pt x="21012" y="13654"/>
                  <a:pt x="20994" y="13665"/>
                  <a:pt x="20994" y="13688"/>
                </a:cubicBezTo>
                <a:lnTo>
                  <a:pt x="20994" y="13704"/>
                </a:lnTo>
                <a:cubicBezTo>
                  <a:pt x="20994" y="13727"/>
                  <a:pt x="21012" y="13738"/>
                  <a:pt x="21030" y="13738"/>
                </a:cubicBezTo>
                <a:cubicBezTo>
                  <a:pt x="21048" y="13738"/>
                  <a:pt x="21065" y="13727"/>
                  <a:pt x="21065" y="13704"/>
                </a:cubicBezTo>
                <a:lnTo>
                  <a:pt x="21065" y="13688"/>
                </a:lnTo>
                <a:cubicBezTo>
                  <a:pt x="21065" y="13665"/>
                  <a:pt x="21048" y="13654"/>
                  <a:pt x="21030" y="13654"/>
                </a:cubicBezTo>
                <a:close/>
                <a:moveTo>
                  <a:pt x="12328" y="13633"/>
                </a:moveTo>
                <a:cubicBezTo>
                  <a:pt x="12258" y="13633"/>
                  <a:pt x="12258" y="13740"/>
                  <a:pt x="12328" y="13740"/>
                </a:cubicBezTo>
                <a:cubicBezTo>
                  <a:pt x="12396" y="13740"/>
                  <a:pt x="12396" y="13633"/>
                  <a:pt x="12328" y="13633"/>
                </a:cubicBezTo>
                <a:close/>
                <a:moveTo>
                  <a:pt x="5655" y="13649"/>
                </a:moveTo>
                <a:cubicBezTo>
                  <a:pt x="5641" y="13649"/>
                  <a:pt x="5629" y="13656"/>
                  <a:pt x="5625" y="13674"/>
                </a:cubicBezTo>
                <a:lnTo>
                  <a:pt x="5609" y="13749"/>
                </a:lnTo>
                <a:cubicBezTo>
                  <a:pt x="5603" y="13775"/>
                  <a:pt x="5626" y="13793"/>
                  <a:pt x="5647" y="13793"/>
                </a:cubicBezTo>
                <a:cubicBezTo>
                  <a:pt x="5661" y="13793"/>
                  <a:pt x="5673" y="13786"/>
                  <a:pt x="5677" y="13769"/>
                </a:cubicBezTo>
                <a:lnTo>
                  <a:pt x="5693" y="13693"/>
                </a:lnTo>
                <a:cubicBezTo>
                  <a:pt x="5699" y="13667"/>
                  <a:pt x="5676" y="13649"/>
                  <a:pt x="5655" y="13649"/>
                </a:cubicBezTo>
                <a:close/>
                <a:moveTo>
                  <a:pt x="5755" y="13710"/>
                </a:moveTo>
                <a:cubicBezTo>
                  <a:pt x="5744" y="13710"/>
                  <a:pt x="5736" y="13714"/>
                  <a:pt x="5729" y="13722"/>
                </a:cubicBezTo>
                <a:cubicBezTo>
                  <a:pt x="5727" y="13722"/>
                  <a:pt x="5726" y="13722"/>
                  <a:pt x="5724" y="13722"/>
                </a:cubicBezTo>
                <a:cubicBezTo>
                  <a:pt x="5690" y="13722"/>
                  <a:pt x="5677" y="13781"/>
                  <a:pt x="5717" y="13793"/>
                </a:cubicBezTo>
                <a:cubicBezTo>
                  <a:pt x="5723" y="13795"/>
                  <a:pt x="5729" y="13796"/>
                  <a:pt x="5735" y="13796"/>
                </a:cubicBezTo>
                <a:cubicBezTo>
                  <a:pt x="5759" y="13796"/>
                  <a:pt x="5779" y="13778"/>
                  <a:pt x="5790" y="13755"/>
                </a:cubicBezTo>
                <a:cubicBezTo>
                  <a:pt x="5797" y="13737"/>
                  <a:pt x="5781" y="13716"/>
                  <a:pt x="5765" y="13711"/>
                </a:cubicBezTo>
                <a:cubicBezTo>
                  <a:pt x="5762" y="13710"/>
                  <a:pt x="5758" y="13710"/>
                  <a:pt x="5755" y="13710"/>
                </a:cubicBezTo>
                <a:close/>
                <a:moveTo>
                  <a:pt x="392" y="13695"/>
                </a:moveTo>
                <a:cubicBezTo>
                  <a:pt x="368" y="13695"/>
                  <a:pt x="344" y="13721"/>
                  <a:pt x="359" y="13749"/>
                </a:cubicBezTo>
                <a:cubicBezTo>
                  <a:pt x="364" y="13759"/>
                  <a:pt x="369" y="13769"/>
                  <a:pt x="374" y="13779"/>
                </a:cubicBezTo>
                <a:cubicBezTo>
                  <a:pt x="381" y="13791"/>
                  <a:pt x="391" y="13797"/>
                  <a:pt x="402" y="13797"/>
                </a:cubicBezTo>
                <a:cubicBezTo>
                  <a:pt x="425" y="13797"/>
                  <a:pt x="449" y="13772"/>
                  <a:pt x="435" y="13743"/>
                </a:cubicBezTo>
                <a:cubicBezTo>
                  <a:pt x="430" y="13734"/>
                  <a:pt x="425" y="13724"/>
                  <a:pt x="419" y="13713"/>
                </a:cubicBezTo>
                <a:cubicBezTo>
                  <a:pt x="413" y="13700"/>
                  <a:pt x="402" y="13695"/>
                  <a:pt x="392" y="13695"/>
                </a:cubicBezTo>
                <a:close/>
                <a:moveTo>
                  <a:pt x="18956" y="13724"/>
                </a:moveTo>
                <a:cubicBezTo>
                  <a:pt x="18938" y="13724"/>
                  <a:pt x="18920" y="13735"/>
                  <a:pt x="18920" y="13758"/>
                </a:cubicBezTo>
                <a:lnTo>
                  <a:pt x="18920" y="13774"/>
                </a:lnTo>
                <a:cubicBezTo>
                  <a:pt x="18920" y="13796"/>
                  <a:pt x="18938" y="13808"/>
                  <a:pt x="18955" y="13808"/>
                </a:cubicBezTo>
                <a:cubicBezTo>
                  <a:pt x="18973" y="13808"/>
                  <a:pt x="18991" y="13796"/>
                  <a:pt x="18991" y="13774"/>
                </a:cubicBezTo>
                <a:lnTo>
                  <a:pt x="18991" y="13758"/>
                </a:lnTo>
                <a:cubicBezTo>
                  <a:pt x="18992" y="13735"/>
                  <a:pt x="18974" y="13724"/>
                  <a:pt x="18956" y="13724"/>
                </a:cubicBezTo>
                <a:close/>
                <a:moveTo>
                  <a:pt x="2719" y="13729"/>
                </a:moveTo>
                <a:cubicBezTo>
                  <a:pt x="2651" y="13729"/>
                  <a:pt x="2650" y="13837"/>
                  <a:pt x="2719" y="13837"/>
                </a:cubicBezTo>
                <a:cubicBezTo>
                  <a:pt x="2789" y="13837"/>
                  <a:pt x="2789" y="13729"/>
                  <a:pt x="2719" y="13729"/>
                </a:cubicBezTo>
                <a:close/>
                <a:moveTo>
                  <a:pt x="4792" y="13783"/>
                </a:moveTo>
                <a:cubicBezTo>
                  <a:pt x="4774" y="13783"/>
                  <a:pt x="4756" y="13795"/>
                  <a:pt x="4756" y="13818"/>
                </a:cubicBezTo>
                <a:lnTo>
                  <a:pt x="4756" y="13834"/>
                </a:lnTo>
                <a:cubicBezTo>
                  <a:pt x="4756" y="13857"/>
                  <a:pt x="4774" y="13868"/>
                  <a:pt x="4792" y="13868"/>
                </a:cubicBezTo>
                <a:cubicBezTo>
                  <a:pt x="4810" y="13868"/>
                  <a:pt x="4828" y="13857"/>
                  <a:pt x="4828" y="13834"/>
                </a:cubicBezTo>
                <a:lnTo>
                  <a:pt x="4828" y="13818"/>
                </a:lnTo>
                <a:cubicBezTo>
                  <a:pt x="4828" y="13795"/>
                  <a:pt x="4810" y="13783"/>
                  <a:pt x="4792" y="13783"/>
                </a:cubicBezTo>
                <a:close/>
                <a:moveTo>
                  <a:pt x="23186" y="13825"/>
                </a:moveTo>
                <a:cubicBezTo>
                  <a:pt x="23183" y="13825"/>
                  <a:pt x="23180" y="13826"/>
                  <a:pt x="23177" y="13826"/>
                </a:cubicBezTo>
                <a:cubicBezTo>
                  <a:pt x="23152" y="13831"/>
                  <a:pt x="23128" y="13838"/>
                  <a:pt x="23103" y="13843"/>
                </a:cubicBezTo>
                <a:cubicBezTo>
                  <a:pt x="23061" y="13853"/>
                  <a:pt x="23074" y="13912"/>
                  <a:pt x="23112" y="13912"/>
                </a:cubicBezTo>
                <a:cubicBezTo>
                  <a:pt x="23115" y="13912"/>
                  <a:pt x="23118" y="13912"/>
                  <a:pt x="23121" y="13911"/>
                </a:cubicBezTo>
                <a:cubicBezTo>
                  <a:pt x="23146" y="13906"/>
                  <a:pt x="23171" y="13900"/>
                  <a:pt x="23196" y="13894"/>
                </a:cubicBezTo>
                <a:cubicBezTo>
                  <a:pt x="23237" y="13885"/>
                  <a:pt x="23224" y="13825"/>
                  <a:pt x="23186" y="13825"/>
                </a:cubicBezTo>
                <a:close/>
                <a:moveTo>
                  <a:pt x="14815" y="13831"/>
                </a:moveTo>
                <a:cubicBezTo>
                  <a:pt x="14810" y="13831"/>
                  <a:pt x="14805" y="13832"/>
                  <a:pt x="14801" y="13832"/>
                </a:cubicBezTo>
                <a:cubicBezTo>
                  <a:pt x="14760" y="13842"/>
                  <a:pt x="14771" y="13901"/>
                  <a:pt x="14810" y="13902"/>
                </a:cubicBezTo>
                <a:cubicBezTo>
                  <a:pt x="14815" y="13912"/>
                  <a:pt x="14827" y="13917"/>
                  <a:pt x="14839" y="13917"/>
                </a:cubicBezTo>
                <a:cubicBezTo>
                  <a:pt x="14845" y="13917"/>
                  <a:pt x="14851" y="13915"/>
                  <a:pt x="14856" y="13912"/>
                </a:cubicBezTo>
                <a:cubicBezTo>
                  <a:pt x="14875" y="13902"/>
                  <a:pt x="14877" y="13881"/>
                  <a:pt x="14870" y="13864"/>
                </a:cubicBezTo>
                <a:cubicBezTo>
                  <a:pt x="14860" y="13841"/>
                  <a:pt x="14838" y="13831"/>
                  <a:pt x="14815" y="13831"/>
                </a:cubicBezTo>
                <a:close/>
                <a:moveTo>
                  <a:pt x="15135" y="13831"/>
                </a:moveTo>
                <a:cubicBezTo>
                  <a:pt x="15125" y="13831"/>
                  <a:pt x="15115" y="13836"/>
                  <a:pt x="15109" y="13849"/>
                </a:cubicBezTo>
                <a:cubicBezTo>
                  <a:pt x="15103" y="13860"/>
                  <a:pt x="15098" y="13869"/>
                  <a:pt x="15093" y="13880"/>
                </a:cubicBezTo>
                <a:cubicBezTo>
                  <a:pt x="15079" y="13908"/>
                  <a:pt x="15103" y="13934"/>
                  <a:pt x="15126" y="13934"/>
                </a:cubicBezTo>
                <a:cubicBezTo>
                  <a:pt x="15137" y="13934"/>
                  <a:pt x="15147" y="13928"/>
                  <a:pt x="15154" y="13915"/>
                </a:cubicBezTo>
                <a:cubicBezTo>
                  <a:pt x="15159" y="13905"/>
                  <a:pt x="15164" y="13895"/>
                  <a:pt x="15169" y="13885"/>
                </a:cubicBezTo>
                <a:cubicBezTo>
                  <a:pt x="15183" y="13857"/>
                  <a:pt x="15158" y="13831"/>
                  <a:pt x="15135" y="13831"/>
                </a:cubicBezTo>
                <a:close/>
                <a:moveTo>
                  <a:pt x="4447" y="13872"/>
                </a:moveTo>
                <a:cubicBezTo>
                  <a:pt x="4429" y="13872"/>
                  <a:pt x="4411" y="13884"/>
                  <a:pt x="4411" y="13907"/>
                </a:cubicBezTo>
                <a:lnTo>
                  <a:pt x="4411" y="13923"/>
                </a:lnTo>
                <a:cubicBezTo>
                  <a:pt x="4411" y="13946"/>
                  <a:pt x="4428" y="13957"/>
                  <a:pt x="4446" y="13957"/>
                </a:cubicBezTo>
                <a:cubicBezTo>
                  <a:pt x="4464" y="13957"/>
                  <a:pt x="4482" y="13946"/>
                  <a:pt x="4482" y="13923"/>
                </a:cubicBezTo>
                <a:lnTo>
                  <a:pt x="4482" y="13907"/>
                </a:lnTo>
                <a:cubicBezTo>
                  <a:pt x="4482" y="13884"/>
                  <a:pt x="4465" y="13872"/>
                  <a:pt x="4447" y="13872"/>
                </a:cubicBezTo>
                <a:close/>
                <a:moveTo>
                  <a:pt x="2192" y="13860"/>
                </a:moveTo>
                <a:cubicBezTo>
                  <a:pt x="2188" y="13860"/>
                  <a:pt x="2183" y="13861"/>
                  <a:pt x="2178" y="13863"/>
                </a:cubicBezTo>
                <a:cubicBezTo>
                  <a:pt x="2163" y="13868"/>
                  <a:pt x="2148" y="13873"/>
                  <a:pt x="2134" y="13879"/>
                </a:cubicBezTo>
                <a:cubicBezTo>
                  <a:pt x="2106" y="13887"/>
                  <a:pt x="2089" y="13915"/>
                  <a:pt x="2098" y="13944"/>
                </a:cubicBezTo>
                <a:cubicBezTo>
                  <a:pt x="2104" y="13965"/>
                  <a:pt x="2125" y="13983"/>
                  <a:pt x="2148" y="13983"/>
                </a:cubicBezTo>
                <a:cubicBezTo>
                  <a:pt x="2153" y="13983"/>
                  <a:pt x="2158" y="13982"/>
                  <a:pt x="2163" y="13980"/>
                </a:cubicBezTo>
                <a:cubicBezTo>
                  <a:pt x="2178" y="13975"/>
                  <a:pt x="2193" y="13970"/>
                  <a:pt x="2208" y="13964"/>
                </a:cubicBezTo>
                <a:cubicBezTo>
                  <a:pt x="2234" y="13955"/>
                  <a:pt x="2252" y="13927"/>
                  <a:pt x="2244" y="13900"/>
                </a:cubicBezTo>
                <a:cubicBezTo>
                  <a:pt x="2237" y="13878"/>
                  <a:pt x="2215" y="13860"/>
                  <a:pt x="2192" y="13860"/>
                </a:cubicBezTo>
                <a:close/>
                <a:moveTo>
                  <a:pt x="17208" y="13851"/>
                </a:moveTo>
                <a:cubicBezTo>
                  <a:pt x="17197" y="13851"/>
                  <a:pt x="17187" y="13857"/>
                  <a:pt x="17181" y="13869"/>
                </a:cubicBezTo>
                <a:cubicBezTo>
                  <a:pt x="17170" y="13889"/>
                  <a:pt x="17162" y="13910"/>
                  <a:pt x="17150" y="13929"/>
                </a:cubicBezTo>
                <a:cubicBezTo>
                  <a:pt x="17137" y="13957"/>
                  <a:pt x="17161" y="13983"/>
                  <a:pt x="17185" y="13983"/>
                </a:cubicBezTo>
                <a:cubicBezTo>
                  <a:pt x="17195" y="13983"/>
                  <a:pt x="17206" y="13978"/>
                  <a:pt x="17212" y="13964"/>
                </a:cubicBezTo>
                <a:cubicBezTo>
                  <a:pt x="17223" y="13945"/>
                  <a:pt x="17232" y="13924"/>
                  <a:pt x="17243" y="13905"/>
                </a:cubicBezTo>
                <a:cubicBezTo>
                  <a:pt x="17256" y="13877"/>
                  <a:pt x="17231" y="13851"/>
                  <a:pt x="17208" y="13851"/>
                </a:cubicBezTo>
                <a:close/>
                <a:moveTo>
                  <a:pt x="8978" y="13849"/>
                </a:moveTo>
                <a:cubicBezTo>
                  <a:pt x="8955" y="13849"/>
                  <a:pt x="8934" y="13865"/>
                  <a:pt x="8926" y="13887"/>
                </a:cubicBezTo>
                <a:cubicBezTo>
                  <a:pt x="8921" y="13903"/>
                  <a:pt x="8915" y="13917"/>
                  <a:pt x="8910" y="13932"/>
                </a:cubicBezTo>
                <a:cubicBezTo>
                  <a:pt x="8902" y="13959"/>
                  <a:pt x="8921" y="13991"/>
                  <a:pt x="8947" y="13997"/>
                </a:cubicBezTo>
                <a:cubicBezTo>
                  <a:pt x="8952" y="13998"/>
                  <a:pt x="8956" y="13999"/>
                  <a:pt x="8961" y="13999"/>
                </a:cubicBezTo>
                <a:cubicBezTo>
                  <a:pt x="8985" y="13999"/>
                  <a:pt x="9005" y="13982"/>
                  <a:pt x="9013" y="13960"/>
                </a:cubicBezTo>
                <a:cubicBezTo>
                  <a:pt x="9018" y="13945"/>
                  <a:pt x="9023" y="13931"/>
                  <a:pt x="9028" y="13916"/>
                </a:cubicBezTo>
                <a:cubicBezTo>
                  <a:pt x="9038" y="13890"/>
                  <a:pt x="9018" y="13859"/>
                  <a:pt x="8992" y="13850"/>
                </a:cubicBezTo>
                <a:cubicBezTo>
                  <a:pt x="8987" y="13849"/>
                  <a:pt x="8983" y="13849"/>
                  <a:pt x="8978" y="13849"/>
                </a:cubicBezTo>
                <a:close/>
                <a:moveTo>
                  <a:pt x="11515" y="13979"/>
                </a:moveTo>
                <a:cubicBezTo>
                  <a:pt x="11469" y="13979"/>
                  <a:pt x="11469" y="14049"/>
                  <a:pt x="11515" y="14049"/>
                </a:cubicBezTo>
                <a:cubicBezTo>
                  <a:pt x="11516" y="14049"/>
                  <a:pt x="11517" y="14049"/>
                  <a:pt x="11517" y="14049"/>
                </a:cubicBezTo>
                <a:cubicBezTo>
                  <a:pt x="11560" y="14049"/>
                  <a:pt x="11560" y="13979"/>
                  <a:pt x="11515" y="13979"/>
                </a:cubicBezTo>
                <a:close/>
                <a:moveTo>
                  <a:pt x="889" y="13908"/>
                </a:moveTo>
                <a:cubicBezTo>
                  <a:pt x="868" y="13908"/>
                  <a:pt x="846" y="13925"/>
                  <a:pt x="852" y="13951"/>
                </a:cubicBezTo>
                <a:cubicBezTo>
                  <a:pt x="857" y="13976"/>
                  <a:pt x="862" y="14001"/>
                  <a:pt x="867" y="14026"/>
                </a:cubicBezTo>
                <a:cubicBezTo>
                  <a:pt x="870" y="14044"/>
                  <a:pt x="883" y="14052"/>
                  <a:pt x="897" y="14052"/>
                </a:cubicBezTo>
                <a:cubicBezTo>
                  <a:pt x="917" y="14052"/>
                  <a:pt x="940" y="14034"/>
                  <a:pt x="935" y="14007"/>
                </a:cubicBezTo>
                <a:cubicBezTo>
                  <a:pt x="931" y="13984"/>
                  <a:pt x="925" y="13958"/>
                  <a:pt x="920" y="13933"/>
                </a:cubicBezTo>
                <a:cubicBezTo>
                  <a:pt x="916" y="13915"/>
                  <a:pt x="903" y="13908"/>
                  <a:pt x="889" y="13908"/>
                </a:cubicBezTo>
                <a:close/>
                <a:moveTo>
                  <a:pt x="21300" y="13984"/>
                </a:moveTo>
                <a:cubicBezTo>
                  <a:pt x="21254" y="13984"/>
                  <a:pt x="21254" y="14055"/>
                  <a:pt x="21300" y="14055"/>
                </a:cubicBezTo>
                <a:cubicBezTo>
                  <a:pt x="21345" y="14055"/>
                  <a:pt x="21345" y="13984"/>
                  <a:pt x="21300" y="13984"/>
                </a:cubicBezTo>
                <a:close/>
                <a:moveTo>
                  <a:pt x="10014" y="13960"/>
                </a:moveTo>
                <a:cubicBezTo>
                  <a:pt x="9987" y="13960"/>
                  <a:pt x="9963" y="13997"/>
                  <a:pt x="9988" y="14021"/>
                </a:cubicBezTo>
                <a:lnTo>
                  <a:pt x="10018" y="14051"/>
                </a:lnTo>
                <a:cubicBezTo>
                  <a:pt x="10026" y="14059"/>
                  <a:pt x="10034" y="14062"/>
                  <a:pt x="10042" y="14062"/>
                </a:cubicBezTo>
                <a:cubicBezTo>
                  <a:pt x="10068" y="14062"/>
                  <a:pt x="10092" y="14026"/>
                  <a:pt x="10068" y="14001"/>
                </a:cubicBezTo>
                <a:lnTo>
                  <a:pt x="10037" y="13971"/>
                </a:lnTo>
                <a:cubicBezTo>
                  <a:pt x="10030" y="13963"/>
                  <a:pt x="10022" y="13960"/>
                  <a:pt x="10014" y="13960"/>
                </a:cubicBezTo>
                <a:close/>
                <a:moveTo>
                  <a:pt x="14028" y="13995"/>
                </a:moveTo>
                <a:cubicBezTo>
                  <a:pt x="13983" y="13995"/>
                  <a:pt x="13983" y="14065"/>
                  <a:pt x="14028" y="14065"/>
                </a:cubicBezTo>
                <a:cubicBezTo>
                  <a:pt x="14074" y="14065"/>
                  <a:pt x="14074" y="13995"/>
                  <a:pt x="14028" y="13995"/>
                </a:cubicBezTo>
                <a:close/>
                <a:moveTo>
                  <a:pt x="8302" y="13939"/>
                </a:moveTo>
                <a:cubicBezTo>
                  <a:pt x="8274" y="13939"/>
                  <a:pt x="8250" y="13976"/>
                  <a:pt x="8275" y="14000"/>
                </a:cubicBezTo>
                <a:cubicBezTo>
                  <a:pt x="8295" y="14020"/>
                  <a:pt x="8315" y="14041"/>
                  <a:pt x="8336" y="14060"/>
                </a:cubicBezTo>
                <a:cubicBezTo>
                  <a:pt x="8344" y="14068"/>
                  <a:pt x="8352" y="14071"/>
                  <a:pt x="8360" y="14071"/>
                </a:cubicBezTo>
                <a:cubicBezTo>
                  <a:pt x="8387" y="14071"/>
                  <a:pt x="8410" y="14035"/>
                  <a:pt x="8385" y="14011"/>
                </a:cubicBezTo>
                <a:cubicBezTo>
                  <a:pt x="8365" y="13991"/>
                  <a:pt x="8346" y="13970"/>
                  <a:pt x="8326" y="13950"/>
                </a:cubicBezTo>
                <a:cubicBezTo>
                  <a:pt x="8318" y="13943"/>
                  <a:pt x="8310" y="13939"/>
                  <a:pt x="8302" y="13939"/>
                </a:cubicBezTo>
                <a:close/>
                <a:moveTo>
                  <a:pt x="10705" y="13974"/>
                </a:moveTo>
                <a:cubicBezTo>
                  <a:pt x="10634" y="13974"/>
                  <a:pt x="10634" y="14081"/>
                  <a:pt x="10705" y="14081"/>
                </a:cubicBezTo>
                <a:cubicBezTo>
                  <a:pt x="10773" y="14081"/>
                  <a:pt x="10773" y="13974"/>
                  <a:pt x="10705" y="13974"/>
                </a:cubicBezTo>
                <a:close/>
                <a:moveTo>
                  <a:pt x="18384" y="13972"/>
                </a:moveTo>
                <a:cubicBezTo>
                  <a:pt x="18375" y="13972"/>
                  <a:pt x="18366" y="13975"/>
                  <a:pt x="18357" y="13979"/>
                </a:cubicBezTo>
                <a:cubicBezTo>
                  <a:pt x="18347" y="13984"/>
                  <a:pt x="18337" y="13990"/>
                  <a:pt x="18327" y="13995"/>
                </a:cubicBezTo>
                <a:cubicBezTo>
                  <a:pt x="18301" y="14007"/>
                  <a:pt x="18294" y="14043"/>
                  <a:pt x="18307" y="14068"/>
                </a:cubicBezTo>
                <a:cubicBezTo>
                  <a:pt x="18318" y="14086"/>
                  <a:pt x="18335" y="14094"/>
                  <a:pt x="18353" y="14094"/>
                </a:cubicBezTo>
                <a:cubicBezTo>
                  <a:pt x="18362" y="14094"/>
                  <a:pt x="18372" y="14092"/>
                  <a:pt x="18380" y="14088"/>
                </a:cubicBezTo>
                <a:cubicBezTo>
                  <a:pt x="18391" y="14083"/>
                  <a:pt x="18400" y="14078"/>
                  <a:pt x="18411" y="14072"/>
                </a:cubicBezTo>
                <a:cubicBezTo>
                  <a:pt x="18437" y="14059"/>
                  <a:pt x="18443" y="14023"/>
                  <a:pt x="18431" y="13999"/>
                </a:cubicBezTo>
                <a:cubicBezTo>
                  <a:pt x="18420" y="13982"/>
                  <a:pt x="18403" y="13972"/>
                  <a:pt x="18384" y="13972"/>
                </a:cubicBezTo>
                <a:close/>
                <a:moveTo>
                  <a:pt x="20638" y="14060"/>
                </a:moveTo>
                <a:cubicBezTo>
                  <a:pt x="20615" y="14060"/>
                  <a:pt x="20615" y="14095"/>
                  <a:pt x="20638" y="14095"/>
                </a:cubicBezTo>
                <a:cubicBezTo>
                  <a:pt x="20661" y="14095"/>
                  <a:pt x="20661" y="14060"/>
                  <a:pt x="20638" y="14060"/>
                </a:cubicBezTo>
                <a:close/>
                <a:moveTo>
                  <a:pt x="19377" y="13996"/>
                </a:moveTo>
                <a:cubicBezTo>
                  <a:pt x="19350" y="13996"/>
                  <a:pt x="19325" y="14031"/>
                  <a:pt x="19350" y="14057"/>
                </a:cubicBezTo>
                <a:cubicBezTo>
                  <a:pt x="19362" y="14067"/>
                  <a:pt x="19370" y="14078"/>
                  <a:pt x="19380" y="14086"/>
                </a:cubicBezTo>
                <a:cubicBezTo>
                  <a:pt x="19387" y="14094"/>
                  <a:pt x="19395" y="14097"/>
                  <a:pt x="19403" y="14097"/>
                </a:cubicBezTo>
                <a:cubicBezTo>
                  <a:pt x="19430" y="14097"/>
                  <a:pt x="19453" y="14062"/>
                  <a:pt x="19429" y="14037"/>
                </a:cubicBezTo>
                <a:cubicBezTo>
                  <a:pt x="19420" y="14026"/>
                  <a:pt x="19410" y="14016"/>
                  <a:pt x="19401" y="14006"/>
                </a:cubicBezTo>
                <a:cubicBezTo>
                  <a:pt x="19393" y="13999"/>
                  <a:pt x="19385" y="13996"/>
                  <a:pt x="19377" y="13996"/>
                </a:cubicBezTo>
                <a:close/>
                <a:moveTo>
                  <a:pt x="6305" y="14013"/>
                </a:moveTo>
                <a:cubicBezTo>
                  <a:pt x="6291" y="14013"/>
                  <a:pt x="6276" y="14021"/>
                  <a:pt x="6270" y="14038"/>
                </a:cubicBezTo>
                <a:cubicBezTo>
                  <a:pt x="6265" y="14054"/>
                  <a:pt x="6260" y="14068"/>
                  <a:pt x="6254" y="14082"/>
                </a:cubicBezTo>
                <a:cubicBezTo>
                  <a:pt x="6246" y="14109"/>
                  <a:pt x="6268" y="14126"/>
                  <a:pt x="6290" y="14126"/>
                </a:cubicBezTo>
                <a:cubicBezTo>
                  <a:pt x="6303" y="14126"/>
                  <a:pt x="6317" y="14119"/>
                  <a:pt x="6323" y="14102"/>
                </a:cubicBezTo>
                <a:cubicBezTo>
                  <a:pt x="6328" y="14086"/>
                  <a:pt x="6333" y="14071"/>
                  <a:pt x="6338" y="14058"/>
                </a:cubicBezTo>
                <a:cubicBezTo>
                  <a:pt x="6348" y="14031"/>
                  <a:pt x="6327" y="14013"/>
                  <a:pt x="6305" y="14013"/>
                </a:cubicBezTo>
                <a:close/>
                <a:moveTo>
                  <a:pt x="4956" y="14053"/>
                </a:moveTo>
                <a:cubicBezTo>
                  <a:pt x="4948" y="14053"/>
                  <a:pt x="4940" y="14057"/>
                  <a:pt x="4932" y="14064"/>
                </a:cubicBezTo>
                <a:lnTo>
                  <a:pt x="4917" y="14080"/>
                </a:lnTo>
                <a:cubicBezTo>
                  <a:pt x="4892" y="14105"/>
                  <a:pt x="4916" y="14141"/>
                  <a:pt x="4943" y="14141"/>
                </a:cubicBezTo>
                <a:cubicBezTo>
                  <a:pt x="4951" y="14141"/>
                  <a:pt x="4959" y="14137"/>
                  <a:pt x="4966" y="14130"/>
                </a:cubicBezTo>
                <a:lnTo>
                  <a:pt x="4982" y="14114"/>
                </a:lnTo>
                <a:cubicBezTo>
                  <a:pt x="5007" y="14088"/>
                  <a:pt x="4984" y="14053"/>
                  <a:pt x="4956" y="14053"/>
                </a:cubicBezTo>
                <a:close/>
                <a:moveTo>
                  <a:pt x="7701" y="14011"/>
                </a:moveTo>
                <a:cubicBezTo>
                  <a:pt x="7660" y="14011"/>
                  <a:pt x="7624" y="14065"/>
                  <a:pt x="7660" y="14102"/>
                </a:cubicBezTo>
                <a:cubicBezTo>
                  <a:pt x="7671" y="14112"/>
                  <a:pt x="7679" y="14123"/>
                  <a:pt x="7689" y="14132"/>
                </a:cubicBezTo>
                <a:cubicBezTo>
                  <a:pt x="7699" y="14144"/>
                  <a:pt x="7712" y="14149"/>
                  <a:pt x="7724" y="14149"/>
                </a:cubicBezTo>
                <a:cubicBezTo>
                  <a:pt x="7764" y="14149"/>
                  <a:pt x="7801" y="14095"/>
                  <a:pt x="7765" y="14058"/>
                </a:cubicBezTo>
                <a:cubicBezTo>
                  <a:pt x="7756" y="14048"/>
                  <a:pt x="7746" y="14038"/>
                  <a:pt x="7736" y="14027"/>
                </a:cubicBezTo>
                <a:cubicBezTo>
                  <a:pt x="7725" y="14016"/>
                  <a:pt x="7713" y="14011"/>
                  <a:pt x="7701" y="14011"/>
                </a:cubicBezTo>
                <a:close/>
                <a:moveTo>
                  <a:pt x="270" y="14224"/>
                </a:moveTo>
                <a:cubicBezTo>
                  <a:pt x="257" y="14224"/>
                  <a:pt x="245" y="14242"/>
                  <a:pt x="257" y="14254"/>
                </a:cubicBezTo>
                <a:lnTo>
                  <a:pt x="302" y="14299"/>
                </a:lnTo>
                <a:cubicBezTo>
                  <a:pt x="306" y="14302"/>
                  <a:pt x="310" y="14304"/>
                  <a:pt x="314" y="14304"/>
                </a:cubicBezTo>
                <a:cubicBezTo>
                  <a:pt x="327" y="14304"/>
                  <a:pt x="340" y="14286"/>
                  <a:pt x="327" y="14274"/>
                </a:cubicBezTo>
                <a:lnTo>
                  <a:pt x="282" y="14230"/>
                </a:lnTo>
                <a:cubicBezTo>
                  <a:pt x="278" y="14226"/>
                  <a:pt x="274" y="14224"/>
                  <a:pt x="270" y="14224"/>
                </a:cubicBezTo>
                <a:close/>
              </a:path>
            </a:pathLst>
          </a:custGeom>
          <a:solidFill>
            <a:srgbClr val="FFFFFF">
              <a:alpha val="195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61" name="Google Shape;61;p5"/>
          <p:cNvGrpSpPr/>
          <p:nvPr/>
        </p:nvGrpSpPr>
        <p:grpSpPr>
          <a:xfrm rot="-5400000">
            <a:off x="1241041" y="-1240184"/>
            <a:ext cx="1910376" cy="4392459"/>
            <a:chOff x="7227671" y="11"/>
            <a:chExt cx="1915484" cy="4404203"/>
          </a:xfrm>
        </p:grpSpPr>
        <p:sp>
          <p:nvSpPr>
            <p:cNvPr id="62" name="Google Shape;62;p5"/>
            <p:cNvSpPr/>
            <p:nvPr/>
          </p:nvSpPr>
          <p:spPr>
            <a:xfrm>
              <a:off x="7471853" y="422"/>
              <a:ext cx="1671303" cy="4112309"/>
            </a:xfrm>
            <a:custGeom>
              <a:avLst/>
              <a:gdLst/>
              <a:ahLst/>
              <a:cxnLst/>
              <a:rect l="l" t="t" r="r" b="b"/>
              <a:pathLst>
                <a:path w="11873" h="29214" extrusionOk="0">
                  <a:moveTo>
                    <a:pt x="274" y="1"/>
                  </a:moveTo>
                  <a:cubicBezTo>
                    <a:pt x="274" y="1"/>
                    <a:pt x="0" y="2214"/>
                    <a:pt x="4493" y="2489"/>
                  </a:cubicBezTo>
                  <a:cubicBezTo>
                    <a:pt x="8986" y="2764"/>
                    <a:pt x="11277" y="8349"/>
                    <a:pt x="9170" y="14175"/>
                  </a:cubicBezTo>
                  <a:cubicBezTo>
                    <a:pt x="7061" y="20000"/>
                    <a:pt x="7882" y="28800"/>
                    <a:pt x="11872" y="29213"/>
                  </a:cubicBezTo>
                  <a:lnTo>
                    <a:pt x="11872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" name="Google Shape;63;p5"/>
            <p:cNvSpPr/>
            <p:nvPr/>
          </p:nvSpPr>
          <p:spPr>
            <a:xfrm>
              <a:off x="7227671" y="11"/>
              <a:ext cx="1909654" cy="4404203"/>
            </a:xfrm>
            <a:custGeom>
              <a:avLst/>
              <a:gdLst/>
              <a:ahLst/>
              <a:cxnLst/>
              <a:rect l="l" t="t" r="r" b="b"/>
              <a:pathLst>
                <a:path w="12890" h="29728" extrusionOk="0">
                  <a:moveTo>
                    <a:pt x="66" y="1"/>
                  </a:moveTo>
                  <a:lnTo>
                    <a:pt x="66" y="1"/>
                  </a:lnTo>
                  <a:cubicBezTo>
                    <a:pt x="63" y="22"/>
                    <a:pt x="0" y="535"/>
                    <a:pt x="472" y="1107"/>
                  </a:cubicBezTo>
                  <a:cubicBezTo>
                    <a:pt x="953" y="1690"/>
                    <a:pt x="2086" y="2417"/>
                    <a:pt x="4747" y="2568"/>
                  </a:cubicBezTo>
                  <a:cubicBezTo>
                    <a:pt x="6719" y="2679"/>
                    <a:pt x="8402" y="3670"/>
                    <a:pt x="9486" y="5361"/>
                  </a:cubicBezTo>
                  <a:cubicBezTo>
                    <a:pt x="11012" y="7744"/>
                    <a:pt x="11157" y="11122"/>
                    <a:pt x="9871" y="14397"/>
                  </a:cubicBezTo>
                  <a:cubicBezTo>
                    <a:pt x="9040" y="16514"/>
                    <a:pt x="8598" y="19060"/>
                    <a:pt x="8627" y="21565"/>
                  </a:cubicBezTo>
                  <a:cubicBezTo>
                    <a:pt x="8656" y="24097"/>
                    <a:pt x="9168" y="26301"/>
                    <a:pt x="10069" y="27767"/>
                  </a:cubicBezTo>
                  <a:cubicBezTo>
                    <a:pt x="10801" y="28959"/>
                    <a:pt x="11747" y="29618"/>
                    <a:pt x="12879" y="29727"/>
                  </a:cubicBezTo>
                  <a:lnTo>
                    <a:pt x="12890" y="29659"/>
                  </a:lnTo>
                  <a:cubicBezTo>
                    <a:pt x="11780" y="29553"/>
                    <a:pt x="10852" y="28905"/>
                    <a:pt x="10131" y="27732"/>
                  </a:cubicBezTo>
                  <a:cubicBezTo>
                    <a:pt x="9238" y="26275"/>
                    <a:pt x="8730" y="24086"/>
                    <a:pt x="8699" y="21565"/>
                  </a:cubicBezTo>
                  <a:cubicBezTo>
                    <a:pt x="8669" y="19069"/>
                    <a:pt x="9109" y="16533"/>
                    <a:pt x="9938" y="14423"/>
                  </a:cubicBezTo>
                  <a:cubicBezTo>
                    <a:pt x="11231" y="11127"/>
                    <a:pt x="11087" y="7727"/>
                    <a:pt x="9547" y="5324"/>
                  </a:cubicBezTo>
                  <a:cubicBezTo>
                    <a:pt x="8450" y="3615"/>
                    <a:pt x="6748" y="2611"/>
                    <a:pt x="4752" y="2499"/>
                  </a:cubicBezTo>
                  <a:cubicBezTo>
                    <a:pt x="2119" y="2349"/>
                    <a:pt x="1002" y="1637"/>
                    <a:pt x="528" y="1065"/>
                  </a:cubicBezTo>
                  <a:cubicBezTo>
                    <a:pt x="74" y="517"/>
                    <a:pt x="133" y="14"/>
                    <a:pt x="135" y="9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64" name="Google Shape;64;p5"/>
          <p:cNvSpPr/>
          <p:nvPr/>
        </p:nvSpPr>
        <p:spPr>
          <a:xfrm rot="4499978">
            <a:off x="9878129" y="4013208"/>
            <a:ext cx="2491700" cy="3189528"/>
          </a:xfrm>
          <a:custGeom>
            <a:avLst/>
            <a:gdLst/>
            <a:ahLst/>
            <a:cxnLst/>
            <a:rect l="l" t="t" r="r" b="b"/>
            <a:pathLst>
              <a:path w="13040" h="16692" extrusionOk="0">
                <a:moveTo>
                  <a:pt x="7" y="0"/>
                </a:moveTo>
                <a:lnTo>
                  <a:pt x="0" y="5"/>
                </a:lnTo>
                <a:cubicBezTo>
                  <a:pt x="5" y="11"/>
                  <a:pt x="463" y="666"/>
                  <a:pt x="1444" y="1238"/>
                </a:cubicBezTo>
                <a:cubicBezTo>
                  <a:pt x="2020" y="1573"/>
                  <a:pt x="2661" y="1817"/>
                  <a:pt x="3351" y="1958"/>
                </a:cubicBezTo>
                <a:cubicBezTo>
                  <a:pt x="3835" y="2059"/>
                  <a:pt x="4344" y="2109"/>
                  <a:pt x="4873" y="2109"/>
                </a:cubicBezTo>
                <a:cubicBezTo>
                  <a:pt x="5283" y="2109"/>
                  <a:pt x="5706" y="2079"/>
                  <a:pt x="6138" y="2018"/>
                </a:cubicBezTo>
                <a:cubicBezTo>
                  <a:pt x="6663" y="1945"/>
                  <a:pt x="7150" y="1909"/>
                  <a:pt x="7597" y="1909"/>
                </a:cubicBezTo>
                <a:cubicBezTo>
                  <a:pt x="9040" y="1909"/>
                  <a:pt x="10080" y="2286"/>
                  <a:pt x="10701" y="3036"/>
                </a:cubicBezTo>
                <a:cubicBezTo>
                  <a:pt x="11113" y="3536"/>
                  <a:pt x="11334" y="4202"/>
                  <a:pt x="11356" y="5019"/>
                </a:cubicBezTo>
                <a:cubicBezTo>
                  <a:pt x="11380" y="5861"/>
                  <a:pt x="11193" y="6872"/>
                  <a:pt x="10801" y="8026"/>
                </a:cubicBezTo>
                <a:cubicBezTo>
                  <a:pt x="10380" y="9270"/>
                  <a:pt x="10107" y="10305"/>
                  <a:pt x="9963" y="11194"/>
                </a:cubicBezTo>
                <a:cubicBezTo>
                  <a:pt x="9809" y="12158"/>
                  <a:pt x="9806" y="12963"/>
                  <a:pt x="9955" y="13655"/>
                </a:cubicBezTo>
                <a:cubicBezTo>
                  <a:pt x="10109" y="14378"/>
                  <a:pt x="10427" y="14971"/>
                  <a:pt x="10927" y="15468"/>
                </a:cubicBezTo>
                <a:cubicBezTo>
                  <a:pt x="11436" y="15976"/>
                  <a:pt x="12126" y="16375"/>
                  <a:pt x="13037" y="16692"/>
                </a:cubicBezTo>
                <a:lnTo>
                  <a:pt x="13040" y="16682"/>
                </a:lnTo>
                <a:cubicBezTo>
                  <a:pt x="11249" y="16061"/>
                  <a:pt x="10272" y="15097"/>
                  <a:pt x="9962" y="13652"/>
                </a:cubicBezTo>
                <a:cubicBezTo>
                  <a:pt x="9678" y="12326"/>
                  <a:pt x="9940" y="10593"/>
                  <a:pt x="10809" y="8028"/>
                </a:cubicBezTo>
                <a:cubicBezTo>
                  <a:pt x="11201" y="6873"/>
                  <a:pt x="11388" y="5861"/>
                  <a:pt x="11365" y="5018"/>
                </a:cubicBezTo>
                <a:cubicBezTo>
                  <a:pt x="11343" y="4200"/>
                  <a:pt x="11121" y="3531"/>
                  <a:pt x="10707" y="3031"/>
                </a:cubicBezTo>
                <a:cubicBezTo>
                  <a:pt x="10299" y="2539"/>
                  <a:pt x="9701" y="2201"/>
                  <a:pt x="8928" y="2033"/>
                </a:cubicBezTo>
                <a:cubicBezTo>
                  <a:pt x="8530" y="1946"/>
                  <a:pt x="8083" y="1902"/>
                  <a:pt x="7591" y="1902"/>
                </a:cubicBezTo>
                <a:cubicBezTo>
                  <a:pt x="7143" y="1902"/>
                  <a:pt x="6657" y="1938"/>
                  <a:pt x="6137" y="2011"/>
                </a:cubicBezTo>
                <a:cubicBezTo>
                  <a:pt x="5693" y="2073"/>
                  <a:pt x="5276" y="2100"/>
                  <a:pt x="4886" y="2100"/>
                </a:cubicBezTo>
                <a:cubicBezTo>
                  <a:pt x="3311" y="2100"/>
                  <a:pt x="2173" y="1655"/>
                  <a:pt x="1447" y="1231"/>
                </a:cubicBezTo>
                <a:cubicBezTo>
                  <a:pt x="469" y="660"/>
                  <a:pt x="11" y="7"/>
                  <a:pt x="7" y="0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65" name="Google Shape;65;p5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66" name="Google Shape;66;p5"/>
          <p:cNvSpPr txBox="1">
            <a:spLocks noGrp="1"/>
          </p:cNvSpPr>
          <p:nvPr>
            <p:ph type="subTitle" idx="1"/>
          </p:nvPr>
        </p:nvSpPr>
        <p:spPr>
          <a:xfrm>
            <a:off x="7484799" y="2900701"/>
            <a:ext cx="3340800" cy="215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67" name="Google Shape;67;p5"/>
          <p:cNvSpPr txBox="1">
            <a:spLocks noGrp="1"/>
          </p:cNvSpPr>
          <p:nvPr>
            <p:ph type="subTitle" idx="2"/>
          </p:nvPr>
        </p:nvSpPr>
        <p:spPr>
          <a:xfrm>
            <a:off x="2287167" y="2900701"/>
            <a:ext cx="3340800" cy="215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68" name="Google Shape;68;p5"/>
          <p:cNvSpPr txBox="1">
            <a:spLocks noGrp="1"/>
          </p:cNvSpPr>
          <p:nvPr>
            <p:ph type="subTitle" idx="3"/>
          </p:nvPr>
        </p:nvSpPr>
        <p:spPr>
          <a:xfrm>
            <a:off x="2287167" y="2223160"/>
            <a:ext cx="3340800" cy="774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 b="1">
                <a:solidFill>
                  <a:schemeClr val="dk1"/>
                </a:solidFill>
                <a:latin typeface="Castoro"/>
                <a:ea typeface="Castoro"/>
                <a:cs typeface="Castoro"/>
                <a:sym typeface="Castor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69" name="Google Shape;69;p5"/>
          <p:cNvSpPr txBox="1">
            <a:spLocks noGrp="1"/>
          </p:cNvSpPr>
          <p:nvPr>
            <p:ph type="subTitle" idx="4"/>
          </p:nvPr>
        </p:nvSpPr>
        <p:spPr>
          <a:xfrm>
            <a:off x="7484800" y="2223160"/>
            <a:ext cx="3340800" cy="774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 b="1">
                <a:solidFill>
                  <a:schemeClr val="dk1"/>
                </a:solidFill>
                <a:latin typeface="Castoro"/>
                <a:ea typeface="Castoro"/>
                <a:cs typeface="Castoro"/>
                <a:sym typeface="Castor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864430646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Google Shape;71;p6"/>
          <p:cNvSpPr/>
          <p:nvPr/>
        </p:nvSpPr>
        <p:spPr>
          <a:xfrm>
            <a:off x="99510" y="0"/>
            <a:ext cx="11993004" cy="6858008"/>
          </a:xfrm>
          <a:custGeom>
            <a:avLst/>
            <a:gdLst/>
            <a:ahLst/>
            <a:cxnLst/>
            <a:rect l="l" t="t" r="r" b="b"/>
            <a:pathLst>
              <a:path w="25016" h="14305" extrusionOk="0">
                <a:moveTo>
                  <a:pt x="9513" y="0"/>
                </a:moveTo>
                <a:cubicBezTo>
                  <a:pt x="9468" y="0"/>
                  <a:pt x="9468" y="71"/>
                  <a:pt x="9513" y="71"/>
                </a:cubicBezTo>
                <a:lnTo>
                  <a:pt x="9529" y="71"/>
                </a:lnTo>
                <a:cubicBezTo>
                  <a:pt x="9575" y="71"/>
                  <a:pt x="9575" y="0"/>
                  <a:pt x="9529" y="0"/>
                </a:cubicBezTo>
                <a:close/>
                <a:moveTo>
                  <a:pt x="16079" y="1"/>
                </a:moveTo>
                <a:cubicBezTo>
                  <a:pt x="16033" y="1"/>
                  <a:pt x="16033" y="72"/>
                  <a:pt x="16079" y="72"/>
                </a:cubicBezTo>
                <a:cubicBezTo>
                  <a:pt x="16125" y="72"/>
                  <a:pt x="16125" y="1"/>
                  <a:pt x="16079" y="1"/>
                </a:cubicBezTo>
                <a:close/>
                <a:moveTo>
                  <a:pt x="11106" y="7"/>
                </a:moveTo>
                <a:cubicBezTo>
                  <a:pt x="11094" y="7"/>
                  <a:pt x="11082" y="20"/>
                  <a:pt x="11089" y="35"/>
                </a:cubicBezTo>
                <a:cubicBezTo>
                  <a:pt x="11094" y="45"/>
                  <a:pt x="11100" y="56"/>
                  <a:pt x="11105" y="64"/>
                </a:cubicBezTo>
                <a:cubicBezTo>
                  <a:pt x="11108" y="71"/>
                  <a:pt x="11113" y="73"/>
                  <a:pt x="11119" y="73"/>
                </a:cubicBezTo>
                <a:cubicBezTo>
                  <a:pt x="11130" y="73"/>
                  <a:pt x="11142" y="60"/>
                  <a:pt x="11135" y="46"/>
                </a:cubicBezTo>
                <a:cubicBezTo>
                  <a:pt x="11130" y="36"/>
                  <a:pt x="11125" y="26"/>
                  <a:pt x="11119" y="16"/>
                </a:cubicBezTo>
                <a:cubicBezTo>
                  <a:pt x="11116" y="9"/>
                  <a:pt x="11111" y="7"/>
                  <a:pt x="11106" y="7"/>
                </a:cubicBezTo>
                <a:close/>
                <a:moveTo>
                  <a:pt x="15523" y="15"/>
                </a:moveTo>
                <a:cubicBezTo>
                  <a:pt x="15476" y="15"/>
                  <a:pt x="15476" y="85"/>
                  <a:pt x="15523" y="85"/>
                </a:cubicBezTo>
                <a:cubicBezTo>
                  <a:pt x="15523" y="85"/>
                  <a:pt x="15524" y="85"/>
                  <a:pt x="15524" y="85"/>
                </a:cubicBezTo>
                <a:cubicBezTo>
                  <a:pt x="15568" y="85"/>
                  <a:pt x="15567" y="16"/>
                  <a:pt x="15523" y="15"/>
                </a:cubicBezTo>
                <a:close/>
                <a:moveTo>
                  <a:pt x="17236" y="21"/>
                </a:moveTo>
                <a:cubicBezTo>
                  <a:pt x="17228" y="21"/>
                  <a:pt x="17220" y="24"/>
                  <a:pt x="17212" y="31"/>
                </a:cubicBezTo>
                <a:lnTo>
                  <a:pt x="17197" y="47"/>
                </a:lnTo>
                <a:cubicBezTo>
                  <a:pt x="17171" y="72"/>
                  <a:pt x="17196" y="107"/>
                  <a:pt x="17224" y="107"/>
                </a:cubicBezTo>
                <a:cubicBezTo>
                  <a:pt x="17231" y="107"/>
                  <a:pt x="17240" y="104"/>
                  <a:pt x="17247" y="97"/>
                </a:cubicBezTo>
                <a:lnTo>
                  <a:pt x="17263" y="82"/>
                </a:lnTo>
                <a:cubicBezTo>
                  <a:pt x="17288" y="56"/>
                  <a:pt x="17263" y="21"/>
                  <a:pt x="17236" y="21"/>
                </a:cubicBezTo>
                <a:close/>
                <a:moveTo>
                  <a:pt x="2352" y="74"/>
                </a:moveTo>
                <a:cubicBezTo>
                  <a:pt x="2343" y="74"/>
                  <a:pt x="2334" y="79"/>
                  <a:pt x="2334" y="90"/>
                </a:cubicBezTo>
                <a:lnTo>
                  <a:pt x="2334" y="106"/>
                </a:lnTo>
                <a:cubicBezTo>
                  <a:pt x="2334" y="118"/>
                  <a:pt x="2343" y="124"/>
                  <a:pt x="2352" y="124"/>
                </a:cubicBezTo>
                <a:cubicBezTo>
                  <a:pt x="2361" y="124"/>
                  <a:pt x="2370" y="118"/>
                  <a:pt x="2370" y="106"/>
                </a:cubicBezTo>
                <a:lnTo>
                  <a:pt x="2370" y="90"/>
                </a:lnTo>
                <a:cubicBezTo>
                  <a:pt x="2370" y="79"/>
                  <a:pt x="2361" y="74"/>
                  <a:pt x="2352" y="74"/>
                </a:cubicBezTo>
                <a:close/>
                <a:moveTo>
                  <a:pt x="20450" y="44"/>
                </a:moveTo>
                <a:cubicBezTo>
                  <a:pt x="20433" y="44"/>
                  <a:pt x="20415" y="56"/>
                  <a:pt x="20415" y="79"/>
                </a:cubicBezTo>
                <a:lnTo>
                  <a:pt x="20415" y="94"/>
                </a:lnTo>
                <a:cubicBezTo>
                  <a:pt x="20415" y="117"/>
                  <a:pt x="20432" y="129"/>
                  <a:pt x="20450" y="129"/>
                </a:cubicBezTo>
                <a:cubicBezTo>
                  <a:pt x="20467" y="129"/>
                  <a:pt x="20485" y="117"/>
                  <a:pt x="20485" y="94"/>
                </a:cubicBezTo>
                <a:lnTo>
                  <a:pt x="20485" y="79"/>
                </a:lnTo>
                <a:cubicBezTo>
                  <a:pt x="20485" y="56"/>
                  <a:pt x="20468" y="44"/>
                  <a:pt x="20450" y="44"/>
                </a:cubicBezTo>
                <a:close/>
                <a:moveTo>
                  <a:pt x="17100" y="68"/>
                </a:moveTo>
                <a:cubicBezTo>
                  <a:pt x="17087" y="68"/>
                  <a:pt x="17075" y="86"/>
                  <a:pt x="17087" y="98"/>
                </a:cubicBezTo>
                <a:lnTo>
                  <a:pt x="17117" y="129"/>
                </a:lnTo>
                <a:cubicBezTo>
                  <a:pt x="17120" y="132"/>
                  <a:pt x="17124" y="134"/>
                  <a:pt x="17128" y="134"/>
                </a:cubicBezTo>
                <a:cubicBezTo>
                  <a:pt x="17142" y="134"/>
                  <a:pt x="17154" y="116"/>
                  <a:pt x="17142" y="104"/>
                </a:cubicBezTo>
                <a:lnTo>
                  <a:pt x="17112" y="73"/>
                </a:lnTo>
                <a:cubicBezTo>
                  <a:pt x="17108" y="69"/>
                  <a:pt x="17104" y="68"/>
                  <a:pt x="17100" y="68"/>
                </a:cubicBezTo>
                <a:close/>
                <a:moveTo>
                  <a:pt x="9753" y="76"/>
                </a:moveTo>
                <a:cubicBezTo>
                  <a:pt x="9708" y="76"/>
                  <a:pt x="9708" y="147"/>
                  <a:pt x="9753" y="147"/>
                </a:cubicBezTo>
                <a:lnTo>
                  <a:pt x="9769" y="147"/>
                </a:lnTo>
                <a:cubicBezTo>
                  <a:pt x="9815" y="147"/>
                  <a:pt x="9815" y="76"/>
                  <a:pt x="9769" y="76"/>
                </a:cubicBezTo>
                <a:close/>
                <a:moveTo>
                  <a:pt x="8154" y="60"/>
                </a:moveTo>
                <a:cubicBezTo>
                  <a:pt x="8150" y="60"/>
                  <a:pt x="8146" y="60"/>
                  <a:pt x="8142" y="62"/>
                </a:cubicBezTo>
                <a:cubicBezTo>
                  <a:pt x="8126" y="67"/>
                  <a:pt x="8112" y="72"/>
                  <a:pt x="8097" y="78"/>
                </a:cubicBezTo>
                <a:cubicBezTo>
                  <a:pt x="8058" y="91"/>
                  <a:pt x="8069" y="148"/>
                  <a:pt x="8104" y="148"/>
                </a:cubicBezTo>
                <a:cubicBezTo>
                  <a:pt x="8108" y="148"/>
                  <a:pt x="8112" y="147"/>
                  <a:pt x="8116" y="146"/>
                </a:cubicBezTo>
                <a:cubicBezTo>
                  <a:pt x="8132" y="140"/>
                  <a:pt x="8145" y="135"/>
                  <a:pt x="8160" y="130"/>
                </a:cubicBezTo>
                <a:cubicBezTo>
                  <a:pt x="8201" y="117"/>
                  <a:pt x="8189" y="60"/>
                  <a:pt x="8154" y="60"/>
                </a:cubicBezTo>
                <a:close/>
                <a:moveTo>
                  <a:pt x="17384" y="110"/>
                </a:moveTo>
                <a:cubicBezTo>
                  <a:pt x="17376" y="110"/>
                  <a:pt x="17367" y="113"/>
                  <a:pt x="17360" y="120"/>
                </a:cubicBezTo>
                <a:lnTo>
                  <a:pt x="17345" y="136"/>
                </a:lnTo>
                <a:cubicBezTo>
                  <a:pt x="17319" y="161"/>
                  <a:pt x="17344" y="197"/>
                  <a:pt x="17371" y="197"/>
                </a:cubicBezTo>
                <a:cubicBezTo>
                  <a:pt x="17379" y="197"/>
                  <a:pt x="17387" y="194"/>
                  <a:pt x="17395" y="186"/>
                </a:cubicBezTo>
                <a:lnTo>
                  <a:pt x="17410" y="171"/>
                </a:lnTo>
                <a:cubicBezTo>
                  <a:pt x="17435" y="145"/>
                  <a:pt x="17411" y="110"/>
                  <a:pt x="17384" y="110"/>
                </a:cubicBezTo>
                <a:close/>
                <a:moveTo>
                  <a:pt x="5268" y="93"/>
                </a:moveTo>
                <a:cubicBezTo>
                  <a:pt x="5255" y="93"/>
                  <a:pt x="5243" y="100"/>
                  <a:pt x="5236" y="111"/>
                </a:cubicBezTo>
                <a:cubicBezTo>
                  <a:pt x="5226" y="129"/>
                  <a:pt x="5233" y="148"/>
                  <a:pt x="5249" y="160"/>
                </a:cubicBezTo>
                <a:cubicBezTo>
                  <a:pt x="5269" y="176"/>
                  <a:pt x="5289" y="190"/>
                  <a:pt x="5309" y="204"/>
                </a:cubicBezTo>
                <a:cubicBezTo>
                  <a:pt x="5315" y="208"/>
                  <a:pt x="5320" y="210"/>
                  <a:pt x="5326" y="210"/>
                </a:cubicBezTo>
                <a:cubicBezTo>
                  <a:pt x="5339" y="210"/>
                  <a:pt x="5351" y="202"/>
                  <a:pt x="5358" y="192"/>
                </a:cubicBezTo>
                <a:cubicBezTo>
                  <a:pt x="5368" y="173"/>
                  <a:pt x="5361" y="155"/>
                  <a:pt x="5345" y="142"/>
                </a:cubicBezTo>
                <a:cubicBezTo>
                  <a:pt x="5325" y="127"/>
                  <a:pt x="5305" y="113"/>
                  <a:pt x="5284" y="98"/>
                </a:cubicBezTo>
                <a:cubicBezTo>
                  <a:pt x="5279" y="95"/>
                  <a:pt x="5273" y="93"/>
                  <a:pt x="5268" y="93"/>
                </a:cubicBezTo>
                <a:close/>
                <a:moveTo>
                  <a:pt x="6843" y="158"/>
                </a:moveTo>
                <a:cubicBezTo>
                  <a:pt x="6797" y="158"/>
                  <a:pt x="6797" y="229"/>
                  <a:pt x="6843" y="229"/>
                </a:cubicBezTo>
                <a:lnTo>
                  <a:pt x="6873" y="229"/>
                </a:lnTo>
                <a:cubicBezTo>
                  <a:pt x="6919" y="229"/>
                  <a:pt x="6919" y="158"/>
                  <a:pt x="6873" y="158"/>
                </a:cubicBezTo>
                <a:close/>
                <a:moveTo>
                  <a:pt x="18947" y="153"/>
                </a:moveTo>
                <a:cubicBezTo>
                  <a:pt x="18942" y="153"/>
                  <a:pt x="18937" y="154"/>
                  <a:pt x="18932" y="156"/>
                </a:cubicBezTo>
                <a:cubicBezTo>
                  <a:pt x="18918" y="161"/>
                  <a:pt x="18902" y="167"/>
                  <a:pt x="18887" y="172"/>
                </a:cubicBezTo>
                <a:cubicBezTo>
                  <a:pt x="18860" y="181"/>
                  <a:pt x="18843" y="208"/>
                  <a:pt x="18851" y="237"/>
                </a:cubicBezTo>
                <a:cubicBezTo>
                  <a:pt x="18858" y="258"/>
                  <a:pt x="18879" y="276"/>
                  <a:pt x="18901" y="276"/>
                </a:cubicBezTo>
                <a:cubicBezTo>
                  <a:pt x="18906" y="276"/>
                  <a:pt x="18912" y="275"/>
                  <a:pt x="18917" y="273"/>
                </a:cubicBezTo>
                <a:cubicBezTo>
                  <a:pt x="18931" y="268"/>
                  <a:pt x="18946" y="263"/>
                  <a:pt x="18961" y="258"/>
                </a:cubicBezTo>
                <a:cubicBezTo>
                  <a:pt x="18988" y="249"/>
                  <a:pt x="19006" y="221"/>
                  <a:pt x="18997" y="193"/>
                </a:cubicBezTo>
                <a:cubicBezTo>
                  <a:pt x="18991" y="171"/>
                  <a:pt x="18970" y="153"/>
                  <a:pt x="18947" y="153"/>
                </a:cubicBezTo>
                <a:close/>
                <a:moveTo>
                  <a:pt x="22974" y="81"/>
                </a:moveTo>
                <a:cubicBezTo>
                  <a:pt x="22966" y="81"/>
                  <a:pt x="22957" y="84"/>
                  <a:pt x="22950" y="92"/>
                </a:cubicBezTo>
                <a:cubicBezTo>
                  <a:pt x="22909" y="135"/>
                  <a:pt x="22867" y="179"/>
                  <a:pt x="22826" y="224"/>
                </a:cubicBezTo>
                <a:cubicBezTo>
                  <a:pt x="22802" y="249"/>
                  <a:pt x="22826" y="285"/>
                  <a:pt x="22853" y="285"/>
                </a:cubicBezTo>
                <a:cubicBezTo>
                  <a:pt x="22861" y="285"/>
                  <a:pt x="22869" y="282"/>
                  <a:pt x="22877" y="273"/>
                </a:cubicBezTo>
                <a:cubicBezTo>
                  <a:pt x="22916" y="230"/>
                  <a:pt x="22958" y="186"/>
                  <a:pt x="22999" y="141"/>
                </a:cubicBezTo>
                <a:cubicBezTo>
                  <a:pt x="23023" y="117"/>
                  <a:pt x="23000" y="81"/>
                  <a:pt x="22974" y="81"/>
                </a:cubicBezTo>
                <a:close/>
                <a:moveTo>
                  <a:pt x="22206" y="229"/>
                </a:moveTo>
                <a:cubicBezTo>
                  <a:pt x="22161" y="229"/>
                  <a:pt x="22161" y="300"/>
                  <a:pt x="22207" y="300"/>
                </a:cubicBezTo>
                <a:cubicBezTo>
                  <a:pt x="22253" y="300"/>
                  <a:pt x="22253" y="229"/>
                  <a:pt x="22207" y="229"/>
                </a:cubicBezTo>
                <a:cubicBezTo>
                  <a:pt x="22207" y="229"/>
                  <a:pt x="22207" y="229"/>
                  <a:pt x="22206" y="229"/>
                </a:cubicBezTo>
                <a:close/>
                <a:moveTo>
                  <a:pt x="24701" y="189"/>
                </a:moveTo>
                <a:cubicBezTo>
                  <a:pt x="24675" y="189"/>
                  <a:pt x="24648" y="207"/>
                  <a:pt x="24648" y="241"/>
                </a:cubicBezTo>
                <a:lnTo>
                  <a:pt x="24648" y="257"/>
                </a:lnTo>
                <a:cubicBezTo>
                  <a:pt x="24648" y="291"/>
                  <a:pt x="24675" y="309"/>
                  <a:pt x="24702" y="309"/>
                </a:cubicBezTo>
                <a:cubicBezTo>
                  <a:pt x="24728" y="309"/>
                  <a:pt x="24755" y="291"/>
                  <a:pt x="24755" y="257"/>
                </a:cubicBezTo>
                <a:lnTo>
                  <a:pt x="24755" y="241"/>
                </a:lnTo>
                <a:cubicBezTo>
                  <a:pt x="24755" y="207"/>
                  <a:pt x="24728" y="189"/>
                  <a:pt x="24701" y="189"/>
                </a:cubicBezTo>
                <a:close/>
                <a:moveTo>
                  <a:pt x="12428" y="156"/>
                </a:moveTo>
                <a:cubicBezTo>
                  <a:pt x="12409" y="156"/>
                  <a:pt x="12390" y="166"/>
                  <a:pt x="12381" y="183"/>
                </a:cubicBezTo>
                <a:cubicBezTo>
                  <a:pt x="12365" y="210"/>
                  <a:pt x="12376" y="241"/>
                  <a:pt x="12401" y="257"/>
                </a:cubicBezTo>
                <a:cubicBezTo>
                  <a:pt x="12425" y="272"/>
                  <a:pt x="12449" y="288"/>
                  <a:pt x="12473" y="304"/>
                </a:cubicBezTo>
                <a:cubicBezTo>
                  <a:pt x="12481" y="308"/>
                  <a:pt x="12490" y="311"/>
                  <a:pt x="12499" y="311"/>
                </a:cubicBezTo>
                <a:cubicBezTo>
                  <a:pt x="12518" y="311"/>
                  <a:pt x="12538" y="300"/>
                  <a:pt x="12546" y="284"/>
                </a:cubicBezTo>
                <a:cubicBezTo>
                  <a:pt x="12562" y="258"/>
                  <a:pt x="12552" y="226"/>
                  <a:pt x="12527" y="211"/>
                </a:cubicBezTo>
                <a:cubicBezTo>
                  <a:pt x="12502" y="195"/>
                  <a:pt x="12479" y="179"/>
                  <a:pt x="12454" y="163"/>
                </a:cubicBezTo>
                <a:cubicBezTo>
                  <a:pt x="12446" y="158"/>
                  <a:pt x="12437" y="156"/>
                  <a:pt x="12428" y="156"/>
                </a:cubicBezTo>
                <a:close/>
                <a:moveTo>
                  <a:pt x="18467" y="202"/>
                </a:moveTo>
                <a:cubicBezTo>
                  <a:pt x="18440" y="202"/>
                  <a:pt x="18414" y="219"/>
                  <a:pt x="18414" y="255"/>
                </a:cubicBezTo>
                <a:lnTo>
                  <a:pt x="18414" y="270"/>
                </a:lnTo>
                <a:cubicBezTo>
                  <a:pt x="18414" y="305"/>
                  <a:pt x="18441" y="322"/>
                  <a:pt x="18467" y="322"/>
                </a:cubicBezTo>
                <a:cubicBezTo>
                  <a:pt x="18494" y="322"/>
                  <a:pt x="18521" y="305"/>
                  <a:pt x="18521" y="270"/>
                </a:cubicBezTo>
                <a:lnTo>
                  <a:pt x="18521" y="255"/>
                </a:lnTo>
                <a:cubicBezTo>
                  <a:pt x="18520" y="219"/>
                  <a:pt x="18493" y="202"/>
                  <a:pt x="18467" y="202"/>
                </a:cubicBezTo>
                <a:close/>
                <a:moveTo>
                  <a:pt x="622" y="200"/>
                </a:moveTo>
                <a:cubicBezTo>
                  <a:pt x="604" y="200"/>
                  <a:pt x="587" y="209"/>
                  <a:pt x="576" y="226"/>
                </a:cubicBezTo>
                <a:cubicBezTo>
                  <a:pt x="563" y="250"/>
                  <a:pt x="570" y="287"/>
                  <a:pt x="596" y="300"/>
                </a:cubicBezTo>
                <a:cubicBezTo>
                  <a:pt x="607" y="305"/>
                  <a:pt x="616" y="310"/>
                  <a:pt x="627" y="315"/>
                </a:cubicBezTo>
                <a:cubicBezTo>
                  <a:pt x="636" y="320"/>
                  <a:pt x="645" y="322"/>
                  <a:pt x="655" y="322"/>
                </a:cubicBezTo>
                <a:cubicBezTo>
                  <a:pt x="673" y="322"/>
                  <a:pt x="690" y="314"/>
                  <a:pt x="700" y="296"/>
                </a:cubicBezTo>
                <a:cubicBezTo>
                  <a:pt x="714" y="272"/>
                  <a:pt x="706" y="236"/>
                  <a:pt x="680" y="223"/>
                </a:cubicBezTo>
                <a:cubicBezTo>
                  <a:pt x="670" y="218"/>
                  <a:pt x="660" y="213"/>
                  <a:pt x="650" y="207"/>
                </a:cubicBezTo>
                <a:cubicBezTo>
                  <a:pt x="641" y="203"/>
                  <a:pt x="631" y="200"/>
                  <a:pt x="622" y="200"/>
                </a:cubicBezTo>
                <a:close/>
                <a:moveTo>
                  <a:pt x="16246" y="184"/>
                </a:moveTo>
                <a:cubicBezTo>
                  <a:pt x="16225" y="184"/>
                  <a:pt x="16204" y="201"/>
                  <a:pt x="16211" y="227"/>
                </a:cubicBezTo>
                <a:cubicBezTo>
                  <a:pt x="16221" y="270"/>
                  <a:pt x="16248" y="305"/>
                  <a:pt x="16288" y="324"/>
                </a:cubicBezTo>
                <a:cubicBezTo>
                  <a:pt x="16294" y="327"/>
                  <a:pt x="16300" y="328"/>
                  <a:pt x="16305" y="328"/>
                </a:cubicBezTo>
                <a:cubicBezTo>
                  <a:pt x="16336" y="328"/>
                  <a:pt x="16357" y="281"/>
                  <a:pt x="16322" y="263"/>
                </a:cubicBezTo>
                <a:cubicBezTo>
                  <a:pt x="16300" y="251"/>
                  <a:pt x="16284" y="235"/>
                  <a:pt x="16279" y="210"/>
                </a:cubicBezTo>
                <a:cubicBezTo>
                  <a:pt x="16274" y="192"/>
                  <a:pt x="16260" y="184"/>
                  <a:pt x="16246" y="184"/>
                </a:cubicBezTo>
                <a:close/>
                <a:moveTo>
                  <a:pt x="23951" y="247"/>
                </a:moveTo>
                <a:cubicBezTo>
                  <a:pt x="23924" y="247"/>
                  <a:pt x="23900" y="284"/>
                  <a:pt x="23925" y="308"/>
                </a:cubicBezTo>
                <a:lnTo>
                  <a:pt x="23941" y="324"/>
                </a:lnTo>
                <a:cubicBezTo>
                  <a:pt x="23948" y="331"/>
                  <a:pt x="23956" y="334"/>
                  <a:pt x="23964" y="334"/>
                </a:cubicBezTo>
                <a:cubicBezTo>
                  <a:pt x="23991" y="334"/>
                  <a:pt x="24014" y="299"/>
                  <a:pt x="23990" y="273"/>
                </a:cubicBezTo>
                <a:lnTo>
                  <a:pt x="23975" y="258"/>
                </a:lnTo>
                <a:cubicBezTo>
                  <a:pt x="23967" y="250"/>
                  <a:pt x="23959" y="247"/>
                  <a:pt x="23951" y="247"/>
                </a:cubicBezTo>
                <a:close/>
                <a:moveTo>
                  <a:pt x="3403" y="302"/>
                </a:moveTo>
                <a:cubicBezTo>
                  <a:pt x="3379" y="302"/>
                  <a:pt x="3379" y="336"/>
                  <a:pt x="3403" y="336"/>
                </a:cubicBezTo>
                <a:cubicBezTo>
                  <a:pt x="3426" y="336"/>
                  <a:pt x="3426" y="302"/>
                  <a:pt x="3403" y="302"/>
                </a:cubicBezTo>
                <a:close/>
                <a:moveTo>
                  <a:pt x="13286" y="191"/>
                </a:moveTo>
                <a:cubicBezTo>
                  <a:pt x="13283" y="191"/>
                  <a:pt x="13280" y="192"/>
                  <a:pt x="13276" y="193"/>
                </a:cubicBezTo>
                <a:cubicBezTo>
                  <a:pt x="13259" y="198"/>
                  <a:pt x="13245" y="219"/>
                  <a:pt x="13251" y="236"/>
                </a:cubicBezTo>
                <a:cubicBezTo>
                  <a:pt x="13262" y="261"/>
                  <a:pt x="13271" y="286"/>
                  <a:pt x="13282" y="310"/>
                </a:cubicBezTo>
                <a:cubicBezTo>
                  <a:pt x="13288" y="326"/>
                  <a:pt x="13300" y="336"/>
                  <a:pt x="13315" y="336"/>
                </a:cubicBezTo>
                <a:cubicBezTo>
                  <a:pt x="13318" y="336"/>
                  <a:pt x="13321" y="336"/>
                  <a:pt x="13325" y="335"/>
                </a:cubicBezTo>
                <a:cubicBezTo>
                  <a:pt x="13340" y="331"/>
                  <a:pt x="13356" y="310"/>
                  <a:pt x="13350" y="292"/>
                </a:cubicBezTo>
                <a:cubicBezTo>
                  <a:pt x="13339" y="267"/>
                  <a:pt x="13330" y="242"/>
                  <a:pt x="13319" y="218"/>
                </a:cubicBezTo>
                <a:cubicBezTo>
                  <a:pt x="13313" y="202"/>
                  <a:pt x="13301" y="191"/>
                  <a:pt x="13286" y="191"/>
                </a:cubicBezTo>
                <a:close/>
                <a:moveTo>
                  <a:pt x="11903" y="294"/>
                </a:moveTo>
                <a:cubicBezTo>
                  <a:pt x="11890" y="294"/>
                  <a:pt x="11877" y="313"/>
                  <a:pt x="11889" y="325"/>
                </a:cubicBezTo>
                <a:lnTo>
                  <a:pt x="11905" y="340"/>
                </a:lnTo>
                <a:cubicBezTo>
                  <a:pt x="11909" y="344"/>
                  <a:pt x="11913" y="346"/>
                  <a:pt x="11917" y="346"/>
                </a:cubicBezTo>
                <a:cubicBezTo>
                  <a:pt x="11930" y="346"/>
                  <a:pt x="11942" y="327"/>
                  <a:pt x="11930" y="315"/>
                </a:cubicBezTo>
                <a:lnTo>
                  <a:pt x="11915" y="300"/>
                </a:lnTo>
                <a:cubicBezTo>
                  <a:pt x="11911" y="296"/>
                  <a:pt x="11907" y="294"/>
                  <a:pt x="11903" y="294"/>
                </a:cubicBezTo>
                <a:close/>
                <a:moveTo>
                  <a:pt x="10249" y="288"/>
                </a:moveTo>
                <a:cubicBezTo>
                  <a:pt x="10204" y="288"/>
                  <a:pt x="10204" y="359"/>
                  <a:pt x="10250" y="359"/>
                </a:cubicBezTo>
                <a:lnTo>
                  <a:pt x="10280" y="359"/>
                </a:lnTo>
                <a:cubicBezTo>
                  <a:pt x="10326" y="359"/>
                  <a:pt x="10326" y="288"/>
                  <a:pt x="10280" y="288"/>
                </a:cubicBezTo>
                <a:lnTo>
                  <a:pt x="10250" y="288"/>
                </a:lnTo>
                <a:cubicBezTo>
                  <a:pt x="10250" y="288"/>
                  <a:pt x="10249" y="288"/>
                  <a:pt x="10249" y="288"/>
                </a:cubicBezTo>
                <a:close/>
                <a:moveTo>
                  <a:pt x="16106" y="287"/>
                </a:moveTo>
                <a:cubicBezTo>
                  <a:pt x="16098" y="287"/>
                  <a:pt x="16090" y="290"/>
                  <a:pt x="16083" y="298"/>
                </a:cubicBezTo>
                <a:lnTo>
                  <a:pt x="16067" y="313"/>
                </a:lnTo>
                <a:cubicBezTo>
                  <a:pt x="16043" y="337"/>
                  <a:pt x="16067" y="373"/>
                  <a:pt x="16093" y="373"/>
                </a:cubicBezTo>
                <a:cubicBezTo>
                  <a:pt x="16101" y="373"/>
                  <a:pt x="16109" y="370"/>
                  <a:pt x="16116" y="362"/>
                </a:cubicBezTo>
                <a:lnTo>
                  <a:pt x="16132" y="347"/>
                </a:lnTo>
                <a:cubicBezTo>
                  <a:pt x="16157" y="322"/>
                  <a:pt x="16133" y="287"/>
                  <a:pt x="16106" y="287"/>
                </a:cubicBezTo>
                <a:close/>
                <a:moveTo>
                  <a:pt x="21726" y="299"/>
                </a:moveTo>
                <a:cubicBezTo>
                  <a:pt x="21657" y="299"/>
                  <a:pt x="21657" y="406"/>
                  <a:pt x="21726" y="406"/>
                </a:cubicBezTo>
                <a:cubicBezTo>
                  <a:pt x="21796" y="406"/>
                  <a:pt x="21796" y="299"/>
                  <a:pt x="21726" y="299"/>
                </a:cubicBezTo>
                <a:close/>
                <a:moveTo>
                  <a:pt x="19592" y="342"/>
                </a:moveTo>
                <a:cubicBezTo>
                  <a:pt x="19546" y="342"/>
                  <a:pt x="19546" y="413"/>
                  <a:pt x="19592" y="413"/>
                </a:cubicBezTo>
                <a:lnTo>
                  <a:pt x="19622" y="413"/>
                </a:lnTo>
                <a:cubicBezTo>
                  <a:pt x="19668" y="413"/>
                  <a:pt x="19668" y="342"/>
                  <a:pt x="19622" y="342"/>
                </a:cubicBezTo>
                <a:close/>
                <a:moveTo>
                  <a:pt x="16495" y="332"/>
                </a:moveTo>
                <a:cubicBezTo>
                  <a:pt x="16485" y="332"/>
                  <a:pt x="16474" y="338"/>
                  <a:pt x="16467" y="351"/>
                </a:cubicBezTo>
                <a:cubicBezTo>
                  <a:pt x="16462" y="361"/>
                  <a:pt x="16457" y="371"/>
                  <a:pt x="16452" y="381"/>
                </a:cubicBezTo>
                <a:cubicBezTo>
                  <a:pt x="16437" y="409"/>
                  <a:pt x="16462" y="435"/>
                  <a:pt x="16486" y="435"/>
                </a:cubicBezTo>
                <a:cubicBezTo>
                  <a:pt x="16497" y="435"/>
                  <a:pt x="16507" y="430"/>
                  <a:pt x="16514" y="417"/>
                </a:cubicBezTo>
                <a:cubicBezTo>
                  <a:pt x="16519" y="406"/>
                  <a:pt x="16524" y="397"/>
                  <a:pt x="16529" y="387"/>
                </a:cubicBezTo>
                <a:cubicBezTo>
                  <a:pt x="16544" y="358"/>
                  <a:pt x="16519" y="332"/>
                  <a:pt x="16495" y="332"/>
                </a:cubicBezTo>
                <a:close/>
                <a:moveTo>
                  <a:pt x="15463" y="362"/>
                </a:moveTo>
                <a:cubicBezTo>
                  <a:pt x="15445" y="362"/>
                  <a:pt x="15427" y="374"/>
                  <a:pt x="15427" y="397"/>
                </a:cubicBezTo>
                <a:lnTo>
                  <a:pt x="15427" y="413"/>
                </a:lnTo>
                <a:cubicBezTo>
                  <a:pt x="15427" y="436"/>
                  <a:pt x="15444" y="447"/>
                  <a:pt x="15462" y="447"/>
                </a:cubicBezTo>
                <a:cubicBezTo>
                  <a:pt x="15480" y="447"/>
                  <a:pt x="15498" y="436"/>
                  <a:pt x="15498" y="413"/>
                </a:cubicBezTo>
                <a:lnTo>
                  <a:pt x="15498" y="397"/>
                </a:lnTo>
                <a:cubicBezTo>
                  <a:pt x="15498" y="374"/>
                  <a:pt x="15481" y="362"/>
                  <a:pt x="15463" y="362"/>
                </a:cubicBezTo>
                <a:close/>
                <a:moveTo>
                  <a:pt x="10775" y="350"/>
                </a:moveTo>
                <a:cubicBezTo>
                  <a:pt x="10757" y="350"/>
                  <a:pt x="10739" y="361"/>
                  <a:pt x="10739" y="383"/>
                </a:cubicBezTo>
                <a:lnTo>
                  <a:pt x="10739" y="414"/>
                </a:lnTo>
                <a:cubicBezTo>
                  <a:pt x="10740" y="437"/>
                  <a:pt x="10758" y="448"/>
                  <a:pt x="10775" y="448"/>
                </a:cubicBezTo>
                <a:cubicBezTo>
                  <a:pt x="10793" y="448"/>
                  <a:pt x="10810" y="437"/>
                  <a:pt x="10810" y="414"/>
                </a:cubicBezTo>
                <a:lnTo>
                  <a:pt x="10810" y="383"/>
                </a:lnTo>
                <a:cubicBezTo>
                  <a:pt x="10810" y="361"/>
                  <a:pt x="10793" y="350"/>
                  <a:pt x="10775" y="350"/>
                </a:cubicBezTo>
                <a:close/>
                <a:moveTo>
                  <a:pt x="8912" y="340"/>
                </a:moveTo>
                <a:cubicBezTo>
                  <a:pt x="8900" y="340"/>
                  <a:pt x="8887" y="344"/>
                  <a:pt x="8877" y="355"/>
                </a:cubicBezTo>
                <a:lnTo>
                  <a:pt x="8861" y="371"/>
                </a:lnTo>
                <a:cubicBezTo>
                  <a:pt x="8822" y="409"/>
                  <a:pt x="8859" y="462"/>
                  <a:pt x="8899" y="462"/>
                </a:cubicBezTo>
                <a:cubicBezTo>
                  <a:pt x="8912" y="462"/>
                  <a:pt x="8924" y="458"/>
                  <a:pt x="8935" y="446"/>
                </a:cubicBezTo>
                <a:lnTo>
                  <a:pt x="8951" y="431"/>
                </a:lnTo>
                <a:cubicBezTo>
                  <a:pt x="8988" y="393"/>
                  <a:pt x="8952" y="340"/>
                  <a:pt x="8912" y="340"/>
                </a:cubicBezTo>
                <a:close/>
                <a:moveTo>
                  <a:pt x="19232" y="401"/>
                </a:moveTo>
                <a:cubicBezTo>
                  <a:pt x="19186" y="401"/>
                  <a:pt x="19186" y="471"/>
                  <a:pt x="19232" y="471"/>
                </a:cubicBezTo>
                <a:cubicBezTo>
                  <a:pt x="19232" y="471"/>
                  <a:pt x="19233" y="471"/>
                  <a:pt x="19233" y="471"/>
                </a:cubicBezTo>
                <a:cubicBezTo>
                  <a:pt x="19278" y="471"/>
                  <a:pt x="19278" y="401"/>
                  <a:pt x="19232" y="401"/>
                </a:cubicBezTo>
                <a:close/>
                <a:moveTo>
                  <a:pt x="7519" y="327"/>
                </a:moveTo>
                <a:cubicBezTo>
                  <a:pt x="7499" y="327"/>
                  <a:pt x="7477" y="344"/>
                  <a:pt x="7482" y="371"/>
                </a:cubicBezTo>
                <a:lnTo>
                  <a:pt x="7498" y="445"/>
                </a:lnTo>
                <a:cubicBezTo>
                  <a:pt x="7501" y="464"/>
                  <a:pt x="7514" y="472"/>
                  <a:pt x="7528" y="472"/>
                </a:cubicBezTo>
                <a:cubicBezTo>
                  <a:pt x="7549" y="472"/>
                  <a:pt x="7571" y="454"/>
                  <a:pt x="7566" y="427"/>
                </a:cubicBezTo>
                <a:lnTo>
                  <a:pt x="7550" y="352"/>
                </a:lnTo>
                <a:cubicBezTo>
                  <a:pt x="7547" y="334"/>
                  <a:pt x="7533" y="327"/>
                  <a:pt x="7519" y="327"/>
                </a:cubicBezTo>
                <a:close/>
                <a:moveTo>
                  <a:pt x="8431" y="370"/>
                </a:moveTo>
                <a:cubicBezTo>
                  <a:pt x="8363" y="370"/>
                  <a:pt x="8361" y="477"/>
                  <a:pt x="8431" y="477"/>
                </a:cubicBezTo>
                <a:cubicBezTo>
                  <a:pt x="8500" y="477"/>
                  <a:pt x="8500" y="370"/>
                  <a:pt x="8431" y="370"/>
                </a:cubicBezTo>
                <a:close/>
                <a:moveTo>
                  <a:pt x="23349" y="398"/>
                </a:moveTo>
                <a:cubicBezTo>
                  <a:pt x="23344" y="398"/>
                  <a:pt x="23338" y="399"/>
                  <a:pt x="23332" y="402"/>
                </a:cubicBezTo>
                <a:cubicBezTo>
                  <a:pt x="23322" y="409"/>
                  <a:pt x="23311" y="414"/>
                  <a:pt x="23302" y="418"/>
                </a:cubicBezTo>
                <a:cubicBezTo>
                  <a:pt x="23267" y="436"/>
                  <a:pt x="23288" y="484"/>
                  <a:pt x="23321" y="484"/>
                </a:cubicBezTo>
                <a:cubicBezTo>
                  <a:pt x="23326" y="484"/>
                  <a:pt x="23332" y="483"/>
                  <a:pt x="23338" y="480"/>
                </a:cubicBezTo>
                <a:cubicBezTo>
                  <a:pt x="23348" y="475"/>
                  <a:pt x="23356" y="469"/>
                  <a:pt x="23367" y="464"/>
                </a:cubicBezTo>
                <a:cubicBezTo>
                  <a:pt x="23402" y="446"/>
                  <a:pt x="23381" y="398"/>
                  <a:pt x="23349" y="398"/>
                </a:cubicBezTo>
                <a:close/>
                <a:moveTo>
                  <a:pt x="1120" y="394"/>
                </a:moveTo>
                <a:cubicBezTo>
                  <a:pt x="1079" y="394"/>
                  <a:pt x="1042" y="447"/>
                  <a:pt x="1079" y="485"/>
                </a:cubicBezTo>
                <a:cubicBezTo>
                  <a:pt x="1087" y="491"/>
                  <a:pt x="1090" y="497"/>
                  <a:pt x="1095" y="501"/>
                </a:cubicBezTo>
                <a:cubicBezTo>
                  <a:pt x="1106" y="512"/>
                  <a:pt x="1119" y="516"/>
                  <a:pt x="1131" y="516"/>
                </a:cubicBezTo>
                <a:cubicBezTo>
                  <a:pt x="1172" y="516"/>
                  <a:pt x="1209" y="463"/>
                  <a:pt x="1171" y="425"/>
                </a:cubicBezTo>
                <a:lnTo>
                  <a:pt x="1156" y="410"/>
                </a:lnTo>
                <a:cubicBezTo>
                  <a:pt x="1145" y="399"/>
                  <a:pt x="1132" y="394"/>
                  <a:pt x="1120" y="394"/>
                </a:cubicBezTo>
                <a:close/>
                <a:moveTo>
                  <a:pt x="3538" y="451"/>
                </a:moveTo>
                <a:cubicBezTo>
                  <a:pt x="3527" y="451"/>
                  <a:pt x="3515" y="463"/>
                  <a:pt x="3522" y="478"/>
                </a:cubicBezTo>
                <a:cubicBezTo>
                  <a:pt x="3528" y="488"/>
                  <a:pt x="3533" y="499"/>
                  <a:pt x="3538" y="508"/>
                </a:cubicBezTo>
                <a:cubicBezTo>
                  <a:pt x="3541" y="515"/>
                  <a:pt x="3547" y="517"/>
                  <a:pt x="3552" y="517"/>
                </a:cubicBezTo>
                <a:cubicBezTo>
                  <a:pt x="3563" y="517"/>
                  <a:pt x="3574" y="505"/>
                  <a:pt x="3567" y="490"/>
                </a:cubicBezTo>
                <a:cubicBezTo>
                  <a:pt x="3562" y="480"/>
                  <a:pt x="3557" y="470"/>
                  <a:pt x="3552" y="460"/>
                </a:cubicBezTo>
                <a:cubicBezTo>
                  <a:pt x="3548" y="453"/>
                  <a:pt x="3543" y="451"/>
                  <a:pt x="3538" y="451"/>
                </a:cubicBezTo>
                <a:close/>
                <a:moveTo>
                  <a:pt x="3028" y="401"/>
                </a:moveTo>
                <a:cubicBezTo>
                  <a:pt x="3018" y="401"/>
                  <a:pt x="3009" y="403"/>
                  <a:pt x="3001" y="408"/>
                </a:cubicBezTo>
                <a:cubicBezTo>
                  <a:pt x="2990" y="413"/>
                  <a:pt x="2981" y="418"/>
                  <a:pt x="2970" y="423"/>
                </a:cubicBezTo>
                <a:cubicBezTo>
                  <a:pt x="2944" y="436"/>
                  <a:pt x="2938" y="472"/>
                  <a:pt x="2951" y="497"/>
                </a:cubicBezTo>
                <a:cubicBezTo>
                  <a:pt x="2962" y="514"/>
                  <a:pt x="2979" y="523"/>
                  <a:pt x="2998" y="523"/>
                </a:cubicBezTo>
                <a:cubicBezTo>
                  <a:pt x="3007" y="523"/>
                  <a:pt x="3016" y="521"/>
                  <a:pt x="3025" y="516"/>
                </a:cubicBezTo>
                <a:cubicBezTo>
                  <a:pt x="3035" y="511"/>
                  <a:pt x="3044" y="506"/>
                  <a:pt x="3054" y="501"/>
                </a:cubicBezTo>
                <a:cubicBezTo>
                  <a:pt x="3080" y="487"/>
                  <a:pt x="3088" y="452"/>
                  <a:pt x="3074" y="427"/>
                </a:cubicBezTo>
                <a:cubicBezTo>
                  <a:pt x="3063" y="410"/>
                  <a:pt x="3046" y="401"/>
                  <a:pt x="3028" y="401"/>
                </a:cubicBezTo>
                <a:close/>
                <a:moveTo>
                  <a:pt x="11165" y="473"/>
                </a:moveTo>
                <a:cubicBezTo>
                  <a:pt x="11156" y="473"/>
                  <a:pt x="11147" y="479"/>
                  <a:pt x="11147" y="490"/>
                </a:cubicBezTo>
                <a:lnTo>
                  <a:pt x="11147" y="506"/>
                </a:lnTo>
                <a:cubicBezTo>
                  <a:pt x="11147" y="517"/>
                  <a:pt x="11156" y="523"/>
                  <a:pt x="11165" y="523"/>
                </a:cubicBezTo>
                <a:cubicBezTo>
                  <a:pt x="11174" y="523"/>
                  <a:pt x="11182" y="517"/>
                  <a:pt x="11182" y="506"/>
                </a:cubicBezTo>
                <a:lnTo>
                  <a:pt x="11182" y="490"/>
                </a:lnTo>
                <a:cubicBezTo>
                  <a:pt x="11183" y="479"/>
                  <a:pt x="11174" y="473"/>
                  <a:pt x="11165" y="473"/>
                </a:cubicBezTo>
                <a:close/>
                <a:moveTo>
                  <a:pt x="4064" y="418"/>
                </a:moveTo>
                <a:cubicBezTo>
                  <a:pt x="3995" y="418"/>
                  <a:pt x="3995" y="525"/>
                  <a:pt x="4064" y="525"/>
                </a:cubicBezTo>
                <a:lnTo>
                  <a:pt x="4094" y="525"/>
                </a:lnTo>
                <a:cubicBezTo>
                  <a:pt x="4163" y="525"/>
                  <a:pt x="4163" y="418"/>
                  <a:pt x="4094" y="418"/>
                </a:cubicBezTo>
                <a:close/>
                <a:moveTo>
                  <a:pt x="6077" y="428"/>
                </a:moveTo>
                <a:cubicBezTo>
                  <a:pt x="6059" y="428"/>
                  <a:pt x="6042" y="439"/>
                  <a:pt x="6042" y="462"/>
                </a:cubicBezTo>
                <a:lnTo>
                  <a:pt x="6042" y="492"/>
                </a:lnTo>
                <a:cubicBezTo>
                  <a:pt x="6042" y="515"/>
                  <a:pt x="6059" y="527"/>
                  <a:pt x="6077" y="527"/>
                </a:cubicBezTo>
                <a:cubicBezTo>
                  <a:pt x="6094" y="527"/>
                  <a:pt x="6112" y="515"/>
                  <a:pt x="6112" y="492"/>
                </a:cubicBezTo>
                <a:lnTo>
                  <a:pt x="6112" y="462"/>
                </a:lnTo>
                <a:cubicBezTo>
                  <a:pt x="6112" y="439"/>
                  <a:pt x="6094" y="428"/>
                  <a:pt x="6077" y="428"/>
                </a:cubicBezTo>
                <a:close/>
                <a:moveTo>
                  <a:pt x="16968" y="459"/>
                </a:moveTo>
                <a:cubicBezTo>
                  <a:pt x="16964" y="459"/>
                  <a:pt x="16960" y="459"/>
                  <a:pt x="16956" y="461"/>
                </a:cubicBezTo>
                <a:cubicBezTo>
                  <a:pt x="16940" y="466"/>
                  <a:pt x="16926" y="471"/>
                  <a:pt x="16912" y="477"/>
                </a:cubicBezTo>
                <a:cubicBezTo>
                  <a:pt x="16873" y="490"/>
                  <a:pt x="16884" y="547"/>
                  <a:pt x="16918" y="547"/>
                </a:cubicBezTo>
                <a:cubicBezTo>
                  <a:pt x="16921" y="547"/>
                  <a:pt x="16925" y="546"/>
                  <a:pt x="16929" y="545"/>
                </a:cubicBezTo>
                <a:cubicBezTo>
                  <a:pt x="16945" y="540"/>
                  <a:pt x="16960" y="534"/>
                  <a:pt x="16974" y="529"/>
                </a:cubicBezTo>
                <a:cubicBezTo>
                  <a:pt x="17014" y="516"/>
                  <a:pt x="17004" y="459"/>
                  <a:pt x="16968" y="459"/>
                </a:cubicBezTo>
                <a:close/>
                <a:moveTo>
                  <a:pt x="5926" y="487"/>
                </a:moveTo>
                <a:cubicBezTo>
                  <a:pt x="5908" y="487"/>
                  <a:pt x="5891" y="499"/>
                  <a:pt x="5891" y="522"/>
                </a:cubicBezTo>
                <a:lnTo>
                  <a:pt x="5891" y="537"/>
                </a:lnTo>
                <a:cubicBezTo>
                  <a:pt x="5891" y="560"/>
                  <a:pt x="5908" y="571"/>
                  <a:pt x="5926" y="571"/>
                </a:cubicBezTo>
                <a:cubicBezTo>
                  <a:pt x="5944" y="571"/>
                  <a:pt x="5961" y="560"/>
                  <a:pt x="5961" y="537"/>
                </a:cubicBezTo>
                <a:lnTo>
                  <a:pt x="5961" y="522"/>
                </a:lnTo>
                <a:cubicBezTo>
                  <a:pt x="5961" y="499"/>
                  <a:pt x="5944" y="487"/>
                  <a:pt x="5926" y="487"/>
                </a:cubicBezTo>
                <a:close/>
                <a:moveTo>
                  <a:pt x="5090" y="451"/>
                </a:moveTo>
                <a:cubicBezTo>
                  <a:pt x="5054" y="451"/>
                  <a:pt x="5016" y="490"/>
                  <a:pt x="5039" y="531"/>
                </a:cubicBezTo>
                <a:cubicBezTo>
                  <a:pt x="5059" y="567"/>
                  <a:pt x="5092" y="585"/>
                  <a:pt x="5130" y="588"/>
                </a:cubicBezTo>
                <a:cubicBezTo>
                  <a:pt x="5132" y="588"/>
                  <a:pt x="5134" y="588"/>
                  <a:pt x="5136" y="588"/>
                </a:cubicBezTo>
                <a:cubicBezTo>
                  <a:pt x="5162" y="588"/>
                  <a:pt x="5184" y="560"/>
                  <a:pt x="5184" y="534"/>
                </a:cubicBezTo>
                <a:cubicBezTo>
                  <a:pt x="5184" y="504"/>
                  <a:pt x="5162" y="486"/>
                  <a:pt x="5133" y="481"/>
                </a:cubicBezTo>
                <a:cubicBezTo>
                  <a:pt x="5132" y="479"/>
                  <a:pt x="5132" y="478"/>
                  <a:pt x="5131" y="477"/>
                </a:cubicBezTo>
                <a:cubicBezTo>
                  <a:pt x="5121" y="459"/>
                  <a:pt x="5106" y="451"/>
                  <a:pt x="5090" y="451"/>
                </a:cubicBezTo>
                <a:close/>
                <a:moveTo>
                  <a:pt x="4694" y="528"/>
                </a:moveTo>
                <a:cubicBezTo>
                  <a:pt x="4648" y="528"/>
                  <a:pt x="4648" y="598"/>
                  <a:pt x="4694" y="598"/>
                </a:cubicBezTo>
                <a:cubicBezTo>
                  <a:pt x="4740" y="598"/>
                  <a:pt x="4740" y="528"/>
                  <a:pt x="4694" y="528"/>
                </a:cubicBezTo>
                <a:close/>
                <a:moveTo>
                  <a:pt x="17939" y="566"/>
                </a:moveTo>
                <a:cubicBezTo>
                  <a:pt x="17917" y="566"/>
                  <a:pt x="17917" y="601"/>
                  <a:pt x="17939" y="601"/>
                </a:cubicBezTo>
                <a:lnTo>
                  <a:pt x="17955" y="601"/>
                </a:lnTo>
                <a:cubicBezTo>
                  <a:pt x="17979" y="601"/>
                  <a:pt x="17979" y="566"/>
                  <a:pt x="17955" y="566"/>
                </a:cubicBezTo>
                <a:close/>
                <a:moveTo>
                  <a:pt x="14082" y="491"/>
                </a:moveTo>
                <a:cubicBezTo>
                  <a:pt x="14069" y="491"/>
                  <a:pt x="14056" y="498"/>
                  <a:pt x="14051" y="509"/>
                </a:cubicBezTo>
                <a:cubicBezTo>
                  <a:pt x="14040" y="528"/>
                  <a:pt x="14047" y="546"/>
                  <a:pt x="14063" y="558"/>
                </a:cubicBezTo>
                <a:cubicBezTo>
                  <a:pt x="14083" y="574"/>
                  <a:pt x="14103" y="588"/>
                  <a:pt x="14123" y="602"/>
                </a:cubicBezTo>
                <a:cubicBezTo>
                  <a:pt x="14128" y="606"/>
                  <a:pt x="14134" y="608"/>
                  <a:pt x="14140" y="608"/>
                </a:cubicBezTo>
                <a:cubicBezTo>
                  <a:pt x="14153" y="608"/>
                  <a:pt x="14166" y="600"/>
                  <a:pt x="14172" y="590"/>
                </a:cubicBezTo>
                <a:cubicBezTo>
                  <a:pt x="14183" y="571"/>
                  <a:pt x="14174" y="553"/>
                  <a:pt x="14159" y="541"/>
                </a:cubicBezTo>
                <a:cubicBezTo>
                  <a:pt x="14139" y="525"/>
                  <a:pt x="14120" y="511"/>
                  <a:pt x="14099" y="497"/>
                </a:cubicBezTo>
                <a:cubicBezTo>
                  <a:pt x="14094" y="493"/>
                  <a:pt x="14088" y="491"/>
                  <a:pt x="14082" y="491"/>
                </a:cubicBezTo>
                <a:close/>
                <a:moveTo>
                  <a:pt x="17492" y="577"/>
                </a:moveTo>
                <a:cubicBezTo>
                  <a:pt x="17479" y="577"/>
                  <a:pt x="17467" y="595"/>
                  <a:pt x="17478" y="608"/>
                </a:cubicBezTo>
                <a:cubicBezTo>
                  <a:pt x="17487" y="619"/>
                  <a:pt x="17500" y="624"/>
                  <a:pt x="17512" y="624"/>
                </a:cubicBezTo>
                <a:cubicBezTo>
                  <a:pt x="17525" y="624"/>
                  <a:pt x="17538" y="619"/>
                  <a:pt x="17546" y="609"/>
                </a:cubicBezTo>
                <a:cubicBezTo>
                  <a:pt x="17558" y="596"/>
                  <a:pt x="17546" y="578"/>
                  <a:pt x="17533" y="578"/>
                </a:cubicBezTo>
                <a:cubicBezTo>
                  <a:pt x="17529" y="578"/>
                  <a:pt x="17525" y="580"/>
                  <a:pt x="17521" y="585"/>
                </a:cubicBezTo>
                <a:cubicBezTo>
                  <a:pt x="17519" y="587"/>
                  <a:pt x="17516" y="589"/>
                  <a:pt x="17513" y="589"/>
                </a:cubicBezTo>
                <a:cubicBezTo>
                  <a:pt x="17510" y="589"/>
                  <a:pt x="17506" y="587"/>
                  <a:pt x="17504" y="582"/>
                </a:cubicBezTo>
                <a:cubicBezTo>
                  <a:pt x="17500" y="578"/>
                  <a:pt x="17496" y="577"/>
                  <a:pt x="17492" y="577"/>
                </a:cubicBezTo>
                <a:close/>
                <a:moveTo>
                  <a:pt x="15655" y="558"/>
                </a:moveTo>
                <a:cubicBezTo>
                  <a:pt x="15613" y="558"/>
                  <a:pt x="15613" y="629"/>
                  <a:pt x="15657" y="629"/>
                </a:cubicBezTo>
                <a:lnTo>
                  <a:pt x="15687" y="629"/>
                </a:lnTo>
                <a:cubicBezTo>
                  <a:pt x="15733" y="629"/>
                  <a:pt x="15733" y="558"/>
                  <a:pt x="15687" y="558"/>
                </a:cubicBezTo>
                <a:lnTo>
                  <a:pt x="15657" y="558"/>
                </a:lnTo>
                <a:cubicBezTo>
                  <a:pt x="15656" y="558"/>
                  <a:pt x="15655" y="558"/>
                  <a:pt x="15655" y="558"/>
                </a:cubicBezTo>
                <a:close/>
                <a:moveTo>
                  <a:pt x="2229" y="554"/>
                </a:moveTo>
                <a:cubicBezTo>
                  <a:pt x="2224" y="554"/>
                  <a:pt x="2219" y="556"/>
                  <a:pt x="2215" y="562"/>
                </a:cubicBezTo>
                <a:cubicBezTo>
                  <a:pt x="2202" y="579"/>
                  <a:pt x="2187" y="592"/>
                  <a:pt x="2167" y="598"/>
                </a:cubicBezTo>
                <a:cubicBezTo>
                  <a:pt x="2147" y="607"/>
                  <a:pt x="2152" y="635"/>
                  <a:pt x="2168" y="635"/>
                </a:cubicBezTo>
                <a:cubicBezTo>
                  <a:pt x="2170" y="635"/>
                  <a:pt x="2172" y="635"/>
                  <a:pt x="2174" y="634"/>
                </a:cubicBezTo>
                <a:cubicBezTo>
                  <a:pt x="2203" y="622"/>
                  <a:pt x="2225" y="606"/>
                  <a:pt x="2245" y="580"/>
                </a:cubicBezTo>
                <a:cubicBezTo>
                  <a:pt x="2254" y="567"/>
                  <a:pt x="2242" y="554"/>
                  <a:pt x="2229" y="554"/>
                </a:cubicBezTo>
                <a:close/>
                <a:moveTo>
                  <a:pt x="20405" y="568"/>
                </a:moveTo>
                <a:cubicBezTo>
                  <a:pt x="20372" y="568"/>
                  <a:pt x="20351" y="616"/>
                  <a:pt x="20386" y="634"/>
                </a:cubicBezTo>
                <a:cubicBezTo>
                  <a:pt x="20397" y="639"/>
                  <a:pt x="20406" y="644"/>
                  <a:pt x="20417" y="650"/>
                </a:cubicBezTo>
                <a:cubicBezTo>
                  <a:pt x="20422" y="652"/>
                  <a:pt x="20428" y="654"/>
                  <a:pt x="20433" y="654"/>
                </a:cubicBezTo>
                <a:cubicBezTo>
                  <a:pt x="20465" y="654"/>
                  <a:pt x="20488" y="605"/>
                  <a:pt x="20452" y="588"/>
                </a:cubicBezTo>
                <a:cubicBezTo>
                  <a:pt x="20442" y="582"/>
                  <a:pt x="20433" y="577"/>
                  <a:pt x="20422" y="572"/>
                </a:cubicBezTo>
                <a:cubicBezTo>
                  <a:pt x="20416" y="569"/>
                  <a:pt x="20411" y="568"/>
                  <a:pt x="20405" y="568"/>
                </a:cubicBezTo>
                <a:close/>
                <a:moveTo>
                  <a:pt x="15310" y="597"/>
                </a:moveTo>
                <a:cubicBezTo>
                  <a:pt x="15242" y="597"/>
                  <a:pt x="15241" y="703"/>
                  <a:pt x="15310" y="705"/>
                </a:cubicBezTo>
                <a:lnTo>
                  <a:pt x="15326" y="705"/>
                </a:lnTo>
                <a:cubicBezTo>
                  <a:pt x="15395" y="705"/>
                  <a:pt x="15395" y="597"/>
                  <a:pt x="15326" y="597"/>
                </a:cubicBezTo>
                <a:close/>
                <a:moveTo>
                  <a:pt x="21196" y="555"/>
                </a:moveTo>
                <a:cubicBezTo>
                  <a:pt x="21192" y="555"/>
                  <a:pt x="21187" y="555"/>
                  <a:pt x="21183" y="556"/>
                </a:cubicBezTo>
                <a:cubicBezTo>
                  <a:pt x="21156" y="565"/>
                  <a:pt x="21136" y="595"/>
                  <a:pt x="21146" y="622"/>
                </a:cubicBezTo>
                <a:cubicBezTo>
                  <a:pt x="21150" y="637"/>
                  <a:pt x="21156" y="653"/>
                  <a:pt x="21162" y="666"/>
                </a:cubicBezTo>
                <a:cubicBezTo>
                  <a:pt x="21169" y="690"/>
                  <a:pt x="21189" y="705"/>
                  <a:pt x="21213" y="705"/>
                </a:cubicBezTo>
                <a:cubicBezTo>
                  <a:pt x="21218" y="705"/>
                  <a:pt x="21223" y="704"/>
                  <a:pt x="21228" y="703"/>
                </a:cubicBezTo>
                <a:cubicBezTo>
                  <a:pt x="21254" y="696"/>
                  <a:pt x="21275" y="665"/>
                  <a:pt x="21264" y="638"/>
                </a:cubicBezTo>
                <a:cubicBezTo>
                  <a:pt x="21259" y="622"/>
                  <a:pt x="21254" y="608"/>
                  <a:pt x="21249" y="593"/>
                </a:cubicBezTo>
                <a:cubicBezTo>
                  <a:pt x="21241" y="570"/>
                  <a:pt x="21220" y="555"/>
                  <a:pt x="21196" y="555"/>
                </a:cubicBezTo>
                <a:close/>
                <a:moveTo>
                  <a:pt x="8011" y="581"/>
                </a:moveTo>
                <a:cubicBezTo>
                  <a:pt x="8007" y="581"/>
                  <a:pt x="8005" y="582"/>
                  <a:pt x="8002" y="582"/>
                </a:cubicBezTo>
                <a:cubicBezTo>
                  <a:pt x="7992" y="586"/>
                  <a:pt x="7986" y="591"/>
                  <a:pt x="7982" y="597"/>
                </a:cubicBezTo>
                <a:cubicBezTo>
                  <a:pt x="7975" y="588"/>
                  <a:pt x="7965" y="581"/>
                  <a:pt x="7950" y="581"/>
                </a:cubicBezTo>
                <a:cubicBezTo>
                  <a:pt x="7904" y="581"/>
                  <a:pt x="7904" y="653"/>
                  <a:pt x="7950" y="653"/>
                </a:cubicBezTo>
                <a:cubicBezTo>
                  <a:pt x="7962" y="653"/>
                  <a:pt x="7971" y="647"/>
                  <a:pt x="7978" y="639"/>
                </a:cubicBezTo>
                <a:cubicBezTo>
                  <a:pt x="7987" y="672"/>
                  <a:pt x="8014" y="698"/>
                  <a:pt x="8047" y="708"/>
                </a:cubicBezTo>
                <a:cubicBezTo>
                  <a:pt x="8051" y="710"/>
                  <a:pt x="8055" y="710"/>
                  <a:pt x="8059" y="710"/>
                </a:cubicBezTo>
                <a:cubicBezTo>
                  <a:pt x="8094" y="710"/>
                  <a:pt x="8105" y="653"/>
                  <a:pt x="8067" y="640"/>
                </a:cubicBezTo>
                <a:cubicBezTo>
                  <a:pt x="8051" y="635"/>
                  <a:pt x="8046" y="622"/>
                  <a:pt x="8045" y="608"/>
                </a:cubicBezTo>
                <a:cubicBezTo>
                  <a:pt x="8042" y="591"/>
                  <a:pt x="8025" y="581"/>
                  <a:pt x="8011" y="581"/>
                </a:cubicBezTo>
                <a:close/>
                <a:moveTo>
                  <a:pt x="3302" y="535"/>
                </a:moveTo>
                <a:cubicBezTo>
                  <a:pt x="3262" y="535"/>
                  <a:pt x="3225" y="588"/>
                  <a:pt x="3261" y="626"/>
                </a:cubicBezTo>
                <a:cubicBezTo>
                  <a:pt x="3284" y="651"/>
                  <a:pt x="3310" y="677"/>
                  <a:pt x="3335" y="702"/>
                </a:cubicBezTo>
                <a:cubicBezTo>
                  <a:pt x="3346" y="713"/>
                  <a:pt x="3358" y="718"/>
                  <a:pt x="3370" y="718"/>
                </a:cubicBezTo>
                <a:cubicBezTo>
                  <a:pt x="3410" y="718"/>
                  <a:pt x="3447" y="665"/>
                  <a:pt x="3410" y="628"/>
                </a:cubicBezTo>
                <a:cubicBezTo>
                  <a:pt x="3385" y="602"/>
                  <a:pt x="3362" y="576"/>
                  <a:pt x="3337" y="551"/>
                </a:cubicBezTo>
                <a:cubicBezTo>
                  <a:pt x="3326" y="540"/>
                  <a:pt x="3314" y="535"/>
                  <a:pt x="3302" y="535"/>
                </a:cubicBezTo>
                <a:close/>
                <a:moveTo>
                  <a:pt x="9437" y="600"/>
                </a:moveTo>
                <a:cubicBezTo>
                  <a:pt x="9419" y="600"/>
                  <a:pt x="9401" y="609"/>
                  <a:pt x="9391" y="626"/>
                </a:cubicBezTo>
                <a:cubicBezTo>
                  <a:pt x="9376" y="650"/>
                  <a:pt x="9385" y="686"/>
                  <a:pt x="9411" y="700"/>
                </a:cubicBezTo>
                <a:cubicBezTo>
                  <a:pt x="9421" y="705"/>
                  <a:pt x="9431" y="710"/>
                  <a:pt x="9441" y="716"/>
                </a:cubicBezTo>
                <a:cubicBezTo>
                  <a:pt x="9450" y="720"/>
                  <a:pt x="9459" y="722"/>
                  <a:pt x="9468" y="722"/>
                </a:cubicBezTo>
                <a:cubicBezTo>
                  <a:pt x="9486" y="722"/>
                  <a:pt x="9504" y="713"/>
                  <a:pt x="9515" y="696"/>
                </a:cubicBezTo>
                <a:cubicBezTo>
                  <a:pt x="9528" y="672"/>
                  <a:pt x="9521" y="635"/>
                  <a:pt x="9495" y="622"/>
                </a:cubicBezTo>
                <a:cubicBezTo>
                  <a:pt x="9484" y="617"/>
                  <a:pt x="9475" y="612"/>
                  <a:pt x="9464" y="607"/>
                </a:cubicBezTo>
                <a:cubicBezTo>
                  <a:pt x="9456" y="602"/>
                  <a:pt x="9446" y="600"/>
                  <a:pt x="9437" y="600"/>
                </a:cubicBezTo>
                <a:close/>
                <a:moveTo>
                  <a:pt x="23841" y="623"/>
                </a:moveTo>
                <a:cubicBezTo>
                  <a:pt x="23831" y="623"/>
                  <a:pt x="23820" y="629"/>
                  <a:pt x="23814" y="642"/>
                </a:cubicBezTo>
                <a:cubicBezTo>
                  <a:pt x="23809" y="653"/>
                  <a:pt x="23803" y="661"/>
                  <a:pt x="23799" y="672"/>
                </a:cubicBezTo>
                <a:cubicBezTo>
                  <a:pt x="23784" y="700"/>
                  <a:pt x="23808" y="726"/>
                  <a:pt x="23832" y="726"/>
                </a:cubicBezTo>
                <a:cubicBezTo>
                  <a:pt x="23842" y="726"/>
                  <a:pt x="23853" y="720"/>
                  <a:pt x="23859" y="707"/>
                </a:cubicBezTo>
                <a:cubicBezTo>
                  <a:pt x="23865" y="697"/>
                  <a:pt x="23870" y="687"/>
                  <a:pt x="23875" y="677"/>
                </a:cubicBezTo>
                <a:cubicBezTo>
                  <a:pt x="23889" y="649"/>
                  <a:pt x="23864" y="623"/>
                  <a:pt x="23841" y="623"/>
                </a:cubicBezTo>
                <a:close/>
                <a:moveTo>
                  <a:pt x="12217" y="701"/>
                </a:moveTo>
                <a:cubicBezTo>
                  <a:pt x="12194" y="701"/>
                  <a:pt x="12194" y="736"/>
                  <a:pt x="12217" y="736"/>
                </a:cubicBezTo>
                <a:cubicBezTo>
                  <a:pt x="12240" y="736"/>
                  <a:pt x="12240" y="701"/>
                  <a:pt x="12217" y="701"/>
                </a:cubicBezTo>
                <a:close/>
                <a:moveTo>
                  <a:pt x="7054" y="625"/>
                </a:moveTo>
                <a:cubicBezTo>
                  <a:pt x="7033" y="625"/>
                  <a:pt x="7011" y="642"/>
                  <a:pt x="7018" y="669"/>
                </a:cubicBezTo>
                <a:cubicBezTo>
                  <a:pt x="7023" y="689"/>
                  <a:pt x="7029" y="708"/>
                  <a:pt x="7034" y="729"/>
                </a:cubicBezTo>
                <a:cubicBezTo>
                  <a:pt x="7038" y="747"/>
                  <a:pt x="7052" y="755"/>
                  <a:pt x="7066" y="755"/>
                </a:cubicBezTo>
                <a:cubicBezTo>
                  <a:pt x="7087" y="755"/>
                  <a:pt x="7109" y="738"/>
                  <a:pt x="7102" y="711"/>
                </a:cubicBezTo>
                <a:cubicBezTo>
                  <a:pt x="7097" y="691"/>
                  <a:pt x="7091" y="670"/>
                  <a:pt x="7086" y="651"/>
                </a:cubicBezTo>
                <a:cubicBezTo>
                  <a:pt x="7082" y="633"/>
                  <a:pt x="7068" y="625"/>
                  <a:pt x="7054" y="625"/>
                </a:cubicBezTo>
                <a:close/>
                <a:moveTo>
                  <a:pt x="8566" y="673"/>
                </a:moveTo>
                <a:cubicBezTo>
                  <a:pt x="8540" y="673"/>
                  <a:pt x="8516" y="708"/>
                  <a:pt x="8541" y="733"/>
                </a:cubicBezTo>
                <a:lnTo>
                  <a:pt x="8557" y="749"/>
                </a:lnTo>
                <a:cubicBezTo>
                  <a:pt x="8564" y="756"/>
                  <a:pt x="8573" y="760"/>
                  <a:pt x="8581" y="760"/>
                </a:cubicBezTo>
                <a:cubicBezTo>
                  <a:pt x="8608" y="760"/>
                  <a:pt x="8632" y="724"/>
                  <a:pt x="8606" y="700"/>
                </a:cubicBezTo>
                <a:lnTo>
                  <a:pt x="8591" y="684"/>
                </a:lnTo>
                <a:cubicBezTo>
                  <a:pt x="8583" y="676"/>
                  <a:pt x="8575" y="673"/>
                  <a:pt x="8566" y="673"/>
                </a:cubicBezTo>
                <a:close/>
                <a:moveTo>
                  <a:pt x="127" y="713"/>
                </a:moveTo>
                <a:cubicBezTo>
                  <a:pt x="110" y="713"/>
                  <a:pt x="100" y="738"/>
                  <a:pt x="118" y="745"/>
                </a:cubicBezTo>
                <a:cubicBezTo>
                  <a:pt x="128" y="750"/>
                  <a:pt x="136" y="755"/>
                  <a:pt x="147" y="761"/>
                </a:cubicBezTo>
                <a:cubicBezTo>
                  <a:pt x="150" y="763"/>
                  <a:pt x="154" y="763"/>
                  <a:pt x="157" y="763"/>
                </a:cubicBezTo>
                <a:cubicBezTo>
                  <a:pt x="173" y="763"/>
                  <a:pt x="183" y="740"/>
                  <a:pt x="166" y="731"/>
                </a:cubicBezTo>
                <a:cubicBezTo>
                  <a:pt x="155" y="726"/>
                  <a:pt x="146" y="721"/>
                  <a:pt x="135" y="716"/>
                </a:cubicBezTo>
                <a:cubicBezTo>
                  <a:pt x="132" y="714"/>
                  <a:pt x="130" y="713"/>
                  <a:pt x="127" y="713"/>
                </a:cubicBezTo>
                <a:close/>
                <a:moveTo>
                  <a:pt x="19606" y="734"/>
                </a:moveTo>
                <a:cubicBezTo>
                  <a:pt x="19583" y="734"/>
                  <a:pt x="19583" y="770"/>
                  <a:pt x="19606" y="770"/>
                </a:cubicBezTo>
                <a:cubicBezTo>
                  <a:pt x="19630" y="770"/>
                  <a:pt x="19630" y="734"/>
                  <a:pt x="19606" y="734"/>
                </a:cubicBezTo>
                <a:close/>
                <a:moveTo>
                  <a:pt x="5477" y="738"/>
                </a:moveTo>
                <a:cubicBezTo>
                  <a:pt x="5436" y="738"/>
                  <a:pt x="5399" y="790"/>
                  <a:pt x="5436" y="828"/>
                </a:cubicBezTo>
                <a:cubicBezTo>
                  <a:pt x="5441" y="834"/>
                  <a:pt x="5447" y="838"/>
                  <a:pt x="5452" y="843"/>
                </a:cubicBezTo>
                <a:cubicBezTo>
                  <a:pt x="5463" y="854"/>
                  <a:pt x="5475" y="859"/>
                  <a:pt x="5488" y="859"/>
                </a:cubicBezTo>
                <a:cubicBezTo>
                  <a:pt x="5529" y="859"/>
                  <a:pt x="5566" y="806"/>
                  <a:pt x="5528" y="769"/>
                </a:cubicBezTo>
                <a:lnTo>
                  <a:pt x="5513" y="753"/>
                </a:lnTo>
                <a:cubicBezTo>
                  <a:pt x="5501" y="742"/>
                  <a:pt x="5489" y="738"/>
                  <a:pt x="5477" y="738"/>
                </a:cubicBezTo>
                <a:close/>
                <a:moveTo>
                  <a:pt x="16152" y="755"/>
                </a:moveTo>
                <a:cubicBezTo>
                  <a:pt x="16134" y="755"/>
                  <a:pt x="16116" y="767"/>
                  <a:pt x="16116" y="790"/>
                </a:cubicBezTo>
                <a:lnTo>
                  <a:pt x="16116" y="834"/>
                </a:lnTo>
                <a:cubicBezTo>
                  <a:pt x="16116" y="857"/>
                  <a:pt x="16134" y="868"/>
                  <a:pt x="16152" y="868"/>
                </a:cubicBezTo>
                <a:cubicBezTo>
                  <a:pt x="16170" y="868"/>
                  <a:pt x="16188" y="857"/>
                  <a:pt x="16188" y="834"/>
                </a:cubicBezTo>
                <a:lnTo>
                  <a:pt x="16188" y="790"/>
                </a:lnTo>
                <a:cubicBezTo>
                  <a:pt x="16188" y="767"/>
                  <a:pt x="16170" y="755"/>
                  <a:pt x="16152" y="755"/>
                </a:cubicBezTo>
                <a:close/>
                <a:moveTo>
                  <a:pt x="16334" y="726"/>
                </a:moveTo>
                <a:cubicBezTo>
                  <a:pt x="16313" y="726"/>
                  <a:pt x="16291" y="744"/>
                  <a:pt x="16296" y="770"/>
                </a:cubicBezTo>
                <a:lnTo>
                  <a:pt x="16311" y="844"/>
                </a:lnTo>
                <a:cubicBezTo>
                  <a:pt x="16315" y="863"/>
                  <a:pt x="16328" y="871"/>
                  <a:pt x="16342" y="871"/>
                </a:cubicBezTo>
                <a:cubicBezTo>
                  <a:pt x="16363" y="871"/>
                  <a:pt x="16385" y="853"/>
                  <a:pt x="16379" y="827"/>
                </a:cubicBezTo>
                <a:lnTo>
                  <a:pt x="16364" y="752"/>
                </a:lnTo>
                <a:cubicBezTo>
                  <a:pt x="16360" y="734"/>
                  <a:pt x="16347" y="726"/>
                  <a:pt x="16334" y="726"/>
                </a:cubicBezTo>
                <a:close/>
                <a:moveTo>
                  <a:pt x="20761" y="768"/>
                </a:moveTo>
                <a:cubicBezTo>
                  <a:pt x="20751" y="768"/>
                  <a:pt x="20742" y="772"/>
                  <a:pt x="20735" y="779"/>
                </a:cubicBezTo>
                <a:cubicBezTo>
                  <a:pt x="20721" y="794"/>
                  <a:pt x="20722" y="815"/>
                  <a:pt x="20735" y="829"/>
                </a:cubicBezTo>
                <a:cubicBezTo>
                  <a:pt x="20756" y="854"/>
                  <a:pt x="20776" y="879"/>
                  <a:pt x="20797" y="904"/>
                </a:cubicBezTo>
                <a:cubicBezTo>
                  <a:pt x="20803" y="911"/>
                  <a:pt x="20812" y="914"/>
                  <a:pt x="20821" y="914"/>
                </a:cubicBezTo>
                <a:cubicBezTo>
                  <a:pt x="20831" y="914"/>
                  <a:pt x="20841" y="910"/>
                  <a:pt x="20846" y="904"/>
                </a:cubicBezTo>
                <a:cubicBezTo>
                  <a:pt x="20861" y="889"/>
                  <a:pt x="20860" y="868"/>
                  <a:pt x="20846" y="854"/>
                </a:cubicBezTo>
                <a:cubicBezTo>
                  <a:pt x="20825" y="829"/>
                  <a:pt x="20806" y="804"/>
                  <a:pt x="20785" y="779"/>
                </a:cubicBezTo>
                <a:cubicBezTo>
                  <a:pt x="20779" y="772"/>
                  <a:pt x="20770" y="768"/>
                  <a:pt x="20761" y="768"/>
                </a:cubicBezTo>
                <a:close/>
                <a:moveTo>
                  <a:pt x="9934" y="794"/>
                </a:moveTo>
                <a:cubicBezTo>
                  <a:pt x="9893" y="794"/>
                  <a:pt x="9857" y="847"/>
                  <a:pt x="9894" y="884"/>
                </a:cubicBezTo>
                <a:lnTo>
                  <a:pt x="9909" y="900"/>
                </a:lnTo>
                <a:cubicBezTo>
                  <a:pt x="9921" y="911"/>
                  <a:pt x="9933" y="916"/>
                  <a:pt x="9946" y="916"/>
                </a:cubicBezTo>
                <a:cubicBezTo>
                  <a:pt x="9986" y="916"/>
                  <a:pt x="10023" y="863"/>
                  <a:pt x="9985" y="826"/>
                </a:cubicBezTo>
                <a:lnTo>
                  <a:pt x="9970" y="810"/>
                </a:lnTo>
                <a:cubicBezTo>
                  <a:pt x="9959" y="798"/>
                  <a:pt x="9946" y="794"/>
                  <a:pt x="9934" y="794"/>
                </a:cubicBezTo>
                <a:close/>
                <a:moveTo>
                  <a:pt x="12354" y="851"/>
                </a:moveTo>
                <a:cubicBezTo>
                  <a:pt x="12342" y="851"/>
                  <a:pt x="12330" y="864"/>
                  <a:pt x="12337" y="879"/>
                </a:cubicBezTo>
                <a:cubicBezTo>
                  <a:pt x="12342" y="889"/>
                  <a:pt x="12348" y="899"/>
                  <a:pt x="12352" y="909"/>
                </a:cubicBezTo>
                <a:cubicBezTo>
                  <a:pt x="12356" y="916"/>
                  <a:pt x="12361" y="918"/>
                  <a:pt x="12366" y="918"/>
                </a:cubicBezTo>
                <a:cubicBezTo>
                  <a:pt x="12378" y="918"/>
                  <a:pt x="12390" y="905"/>
                  <a:pt x="12383" y="890"/>
                </a:cubicBezTo>
                <a:cubicBezTo>
                  <a:pt x="12377" y="880"/>
                  <a:pt x="12371" y="870"/>
                  <a:pt x="12367" y="860"/>
                </a:cubicBezTo>
                <a:cubicBezTo>
                  <a:pt x="12364" y="854"/>
                  <a:pt x="12359" y="851"/>
                  <a:pt x="12354" y="851"/>
                </a:cubicBezTo>
                <a:close/>
                <a:moveTo>
                  <a:pt x="11842" y="801"/>
                </a:moveTo>
                <a:cubicBezTo>
                  <a:pt x="11833" y="801"/>
                  <a:pt x="11824" y="804"/>
                  <a:pt x="11815" y="808"/>
                </a:cubicBezTo>
                <a:cubicBezTo>
                  <a:pt x="11805" y="813"/>
                  <a:pt x="11795" y="818"/>
                  <a:pt x="11785" y="823"/>
                </a:cubicBezTo>
                <a:cubicBezTo>
                  <a:pt x="11758" y="837"/>
                  <a:pt x="11752" y="872"/>
                  <a:pt x="11765" y="897"/>
                </a:cubicBezTo>
                <a:cubicBezTo>
                  <a:pt x="11775" y="914"/>
                  <a:pt x="11793" y="923"/>
                  <a:pt x="11811" y="923"/>
                </a:cubicBezTo>
                <a:cubicBezTo>
                  <a:pt x="11820" y="923"/>
                  <a:pt x="11829" y="921"/>
                  <a:pt x="11838" y="917"/>
                </a:cubicBezTo>
                <a:cubicBezTo>
                  <a:pt x="11848" y="910"/>
                  <a:pt x="11858" y="905"/>
                  <a:pt x="11868" y="901"/>
                </a:cubicBezTo>
                <a:cubicBezTo>
                  <a:pt x="11895" y="888"/>
                  <a:pt x="11901" y="853"/>
                  <a:pt x="11888" y="828"/>
                </a:cubicBezTo>
                <a:cubicBezTo>
                  <a:pt x="11878" y="810"/>
                  <a:pt x="11860" y="801"/>
                  <a:pt x="11842" y="801"/>
                </a:cubicBezTo>
                <a:close/>
                <a:moveTo>
                  <a:pt x="2859" y="854"/>
                </a:moveTo>
                <a:cubicBezTo>
                  <a:pt x="2813" y="854"/>
                  <a:pt x="2813" y="925"/>
                  <a:pt x="2859" y="925"/>
                </a:cubicBezTo>
                <a:lnTo>
                  <a:pt x="2875" y="925"/>
                </a:lnTo>
                <a:cubicBezTo>
                  <a:pt x="2921" y="925"/>
                  <a:pt x="2921" y="854"/>
                  <a:pt x="2875" y="854"/>
                </a:cubicBezTo>
                <a:close/>
                <a:moveTo>
                  <a:pt x="12877" y="817"/>
                </a:moveTo>
                <a:cubicBezTo>
                  <a:pt x="12809" y="817"/>
                  <a:pt x="12809" y="925"/>
                  <a:pt x="12877" y="925"/>
                </a:cubicBezTo>
                <a:lnTo>
                  <a:pt x="12907" y="925"/>
                </a:lnTo>
                <a:cubicBezTo>
                  <a:pt x="12975" y="925"/>
                  <a:pt x="12977" y="817"/>
                  <a:pt x="12907" y="817"/>
                </a:cubicBezTo>
                <a:close/>
                <a:moveTo>
                  <a:pt x="14891" y="828"/>
                </a:moveTo>
                <a:cubicBezTo>
                  <a:pt x="14873" y="828"/>
                  <a:pt x="14855" y="839"/>
                  <a:pt x="14855" y="862"/>
                </a:cubicBezTo>
                <a:lnTo>
                  <a:pt x="14855" y="892"/>
                </a:lnTo>
                <a:cubicBezTo>
                  <a:pt x="14855" y="915"/>
                  <a:pt x="14872" y="926"/>
                  <a:pt x="14890" y="926"/>
                </a:cubicBezTo>
                <a:cubicBezTo>
                  <a:pt x="14908" y="926"/>
                  <a:pt x="14926" y="915"/>
                  <a:pt x="14926" y="892"/>
                </a:cubicBezTo>
                <a:lnTo>
                  <a:pt x="14926" y="862"/>
                </a:lnTo>
                <a:cubicBezTo>
                  <a:pt x="14926" y="839"/>
                  <a:pt x="14909" y="828"/>
                  <a:pt x="14891" y="828"/>
                </a:cubicBezTo>
                <a:close/>
                <a:moveTo>
                  <a:pt x="18870" y="899"/>
                </a:moveTo>
                <a:cubicBezTo>
                  <a:pt x="18845" y="899"/>
                  <a:pt x="18845" y="933"/>
                  <a:pt x="18870" y="933"/>
                </a:cubicBezTo>
                <a:lnTo>
                  <a:pt x="18885" y="933"/>
                </a:lnTo>
                <a:cubicBezTo>
                  <a:pt x="18908" y="933"/>
                  <a:pt x="18908" y="899"/>
                  <a:pt x="18885" y="899"/>
                </a:cubicBezTo>
                <a:close/>
                <a:moveTo>
                  <a:pt x="22310" y="861"/>
                </a:moveTo>
                <a:cubicBezTo>
                  <a:pt x="22293" y="861"/>
                  <a:pt x="22275" y="873"/>
                  <a:pt x="22275" y="896"/>
                </a:cubicBezTo>
                <a:lnTo>
                  <a:pt x="22275" y="926"/>
                </a:lnTo>
                <a:cubicBezTo>
                  <a:pt x="22275" y="949"/>
                  <a:pt x="22293" y="961"/>
                  <a:pt x="22310" y="961"/>
                </a:cubicBezTo>
                <a:cubicBezTo>
                  <a:pt x="22328" y="961"/>
                  <a:pt x="22346" y="949"/>
                  <a:pt x="22346" y="926"/>
                </a:cubicBezTo>
                <a:lnTo>
                  <a:pt x="22346" y="896"/>
                </a:lnTo>
                <a:cubicBezTo>
                  <a:pt x="22346" y="873"/>
                  <a:pt x="22328" y="861"/>
                  <a:pt x="22310" y="861"/>
                </a:cubicBezTo>
                <a:close/>
                <a:moveTo>
                  <a:pt x="6632" y="880"/>
                </a:moveTo>
                <a:cubicBezTo>
                  <a:pt x="6615" y="880"/>
                  <a:pt x="6597" y="892"/>
                  <a:pt x="6597" y="915"/>
                </a:cubicBezTo>
                <a:lnTo>
                  <a:pt x="6597" y="930"/>
                </a:lnTo>
                <a:cubicBezTo>
                  <a:pt x="6596" y="952"/>
                  <a:pt x="6613" y="963"/>
                  <a:pt x="6631" y="963"/>
                </a:cubicBezTo>
                <a:cubicBezTo>
                  <a:pt x="6649" y="963"/>
                  <a:pt x="6667" y="952"/>
                  <a:pt x="6667" y="930"/>
                </a:cubicBezTo>
                <a:lnTo>
                  <a:pt x="6667" y="915"/>
                </a:lnTo>
                <a:cubicBezTo>
                  <a:pt x="6667" y="892"/>
                  <a:pt x="6650" y="880"/>
                  <a:pt x="6632" y="880"/>
                </a:cubicBezTo>
                <a:close/>
                <a:moveTo>
                  <a:pt x="14740" y="886"/>
                </a:moveTo>
                <a:cubicBezTo>
                  <a:pt x="14723" y="886"/>
                  <a:pt x="14705" y="898"/>
                  <a:pt x="14705" y="921"/>
                </a:cubicBezTo>
                <a:lnTo>
                  <a:pt x="14705" y="937"/>
                </a:lnTo>
                <a:cubicBezTo>
                  <a:pt x="14705" y="960"/>
                  <a:pt x="14723" y="971"/>
                  <a:pt x="14740" y="971"/>
                </a:cubicBezTo>
                <a:cubicBezTo>
                  <a:pt x="14758" y="971"/>
                  <a:pt x="14776" y="960"/>
                  <a:pt x="14776" y="937"/>
                </a:cubicBezTo>
                <a:lnTo>
                  <a:pt x="14776" y="921"/>
                </a:lnTo>
                <a:cubicBezTo>
                  <a:pt x="14776" y="898"/>
                  <a:pt x="14758" y="886"/>
                  <a:pt x="14740" y="886"/>
                </a:cubicBezTo>
                <a:close/>
                <a:moveTo>
                  <a:pt x="7699" y="897"/>
                </a:moveTo>
                <a:cubicBezTo>
                  <a:pt x="7672" y="897"/>
                  <a:pt x="7648" y="932"/>
                  <a:pt x="7673" y="958"/>
                </a:cubicBezTo>
                <a:lnTo>
                  <a:pt x="7689" y="973"/>
                </a:lnTo>
                <a:cubicBezTo>
                  <a:pt x="7696" y="981"/>
                  <a:pt x="7704" y="984"/>
                  <a:pt x="7712" y="984"/>
                </a:cubicBezTo>
                <a:cubicBezTo>
                  <a:pt x="7740" y="984"/>
                  <a:pt x="7764" y="947"/>
                  <a:pt x="7739" y="923"/>
                </a:cubicBezTo>
                <a:lnTo>
                  <a:pt x="7723" y="907"/>
                </a:lnTo>
                <a:cubicBezTo>
                  <a:pt x="7716" y="900"/>
                  <a:pt x="7707" y="897"/>
                  <a:pt x="7699" y="897"/>
                </a:cubicBezTo>
                <a:close/>
                <a:moveTo>
                  <a:pt x="13904" y="850"/>
                </a:moveTo>
                <a:cubicBezTo>
                  <a:pt x="13868" y="850"/>
                  <a:pt x="13830" y="889"/>
                  <a:pt x="13854" y="931"/>
                </a:cubicBezTo>
                <a:cubicBezTo>
                  <a:pt x="13874" y="967"/>
                  <a:pt x="13905" y="984"/>
                  <a:pt x="13944" y="988"/>
                </a:cubicBezTo>
                <a:cubicBezTo>
                  <a:pt x="13945" y="988"/>
                  <a:pt x="13947" y="988"/>
                  <a:pt x="13948" y="988"/>
                </a:cubicBezTo>
                <a:cubicBezTo>
                  <a:pt x="13976" y="988"/>
                  <a:pt x="13998" y="960"/>
                  <a:pt x="13998" y="933"/>
                </a:cubicBezTo>
                <a:cubicBezTo>
                  <a:pt x="13998" y="904"/>
                  <a:pt x="13975" y="885"/>
                  <a:pt x="13948" y="880"/>
                </a:cubicBezTo>
                <a:cubicBezTo>
                  <a:pt x="13947" y="879"/>
                  <a:pt x="13947" y="878"/>
                  <a:pt x="13946" y="876"/>
                </a:cubicBezTo>
                <a:cubicBezTo>
                  <a:pt x="13936" y="857"/>
                  <a:pt x="13920" y="850"/>
                  <a:pt x="13904" y="850"/>
                </a:cubicBezTo>
                <a:close/>
                <a:moveTo>
                  <a:pt x="16602" y="920"/>
                </a:moveTo>
                <a:cubicBezTo>
                  <a:pt x="16555" y="920"/>
                  <a:pt x="16555" y="990"/>
                  <a:pt x="16602" y="990"/>
                </a:cubicBezTo>
                <a:lnTo>
                  <a:pt x="16617" y="990"/>
                </a:lnTo>
                <a:cubicBezTo>
                  <a:pt x="16618" y="990"/>
                  <a:pt x="16618" y="990"/>
                  <a:pt x="16618" y="990"/>
                </a:cubicBezTo>
                <a:cubicBezTo>
                  <a:pt x="16662" y="990"/>
                  <a:pt x="16662" y="920"/>
                  <a:pt x="16617" y="920"/>
                </a:cubicBezTo>
                <a:close/>
                <a:moveTo>
                  <a:pt x="18192" y="927"/>
                </a:moveTo>
                <a:cubicBezTo>
                  <a:pt x="18181" y="927"/>
                  <a:pt x="18169" y="940"/>
                  <a:pt x="18176" y="954"/>
                </a:cubicBezTo>
                <a:cubicBezTo>
                  <a:pt x="18181" y="965"/>
                  <a:pt x="18187" y="974"/>
                  <a:pt x="18192" y="985"/>
                </a:cubicBezTo>
                <a:cubicBezTo>
                  <a:pt x="18195" y="991"/>
                  <a:pt x="18200" y="994"/>
                  <a:pt x="18206" y="994"/>
                </a:cubicBezTo>
                <a:cubicBezTo>
                  <a:pt x="18217" y="994"/>
                  <a:pt x="18229" y="981"/>
                  <a:pt x="18222" y="967"/>
                </a:cubicBezTo>
                <a:cubicBezTo>
                  <a:pt x="18217" y="956"/>
                  <a:pt x="18212" y="947"/>
                  <a:pt x="18206" y="937"/>
                </a:cubicBezTo>
                <a:cubicBezTo>
                  <a:pt x="18203" y="930"/>
                  <a:pt x="18198" y="927"/>
                  <a:pt x="18192" y="927"/>
                </a:cubicBezTo>
                <a:close/>
                <a:moveTo>
                  <a:pt x="13508" y="927"/>
                </a:moveTo>
                <a:cubicBezTo>
                  <a:pt x="13462" y="927"/>
                  <a:pt x="13462" y="998"/>
                  <a:pt x="13508" y="998"/>
                </a:cubicBezTo>
                <a:cubicBezTo>
                  <a:pt x="13554" y="998"/>
                  <a:pt x="13554" y="927"/>
                  <a:pt x="13508" y="927"/>
                </a:cubicBezTo>
                <a:close/>
                <a:moveTo>
                  <a:pt x="15552" y="884"/>
                </a:moveTo>
                <a:cubicBezTo>
                  <a:pt x="15511" y="884"/>
                  <a:pt x="15474" y="937"/>
                  <a:pt x="15511" y="974"/>
                </a:cubicBezTo>
                <a:lnTo>
                  <a:pt x="15527" y="990"/>
                </a:lnTo>
                <a:cubicBezTo>
                  <a:pt x="15538" y="1001"/>
                  <a:pt x="15551" y="1006"/>
                  <a:pt x="15563" y="1006"/>
                </a:cubicBezTo>
                <a:cubicBezTo>
                  <a:pt x="15604" y="1006"/>
                  <a:pt x="15640" y="953"/>
                  <a:pt x="15603" y="916"/>
                </a:cubicBezTo>
                <a:lnTo>
                  <a:pt x="15587" y="900"/>
                </a:lnTo>
                <a:cubicBezTo>
                  <a:pt x="15576" y="889"/>
                  <a:pt x="15564" y="884"/>
                  <a:pt x="15552" y="884"/>
                </a:cubicBezTo>
                <a:close/>
                <a:moveTo>
                  <a:pt x="21737" y="870"/>
                </a:moveTo>
                <a:cubicBezTo>
                  <a:pt x="21719" y="870"/>
                  <a:pt x="21700" y="880"/>
                  <a:pt x="21691" y="897"/>
                </a:cubicBezTo>
                <a:cubicBezTo>
                  <a:pt x="21686" y="907"/>
                  <a:pt x="21680" y="917"/>
                  <a:pt x="21675" y="927"/>
                </a:cubicBezTo>
                <a:cubicBezTo>
                  <a:pt x="21662" y="953"/>
                  <a:pt x="21668" y="985"/>
                  <a:pt x="21695" y="1000"/>
                </a:cubicBezTo>
                <a:cubicBezTo>
                  <a:pt x="21703" y="1005"/>
                  <a:pt x="21712" y="1008"/>
                  <a:pt x="21722" y="1008"/>
                </a:cubicBezTo>
                <a:cubicBezTo>
                  <a:pt x="21741" y="1008"/>
                  <a:pt x="21760" y="998"/>
                  <a:pt x="21768" y="981"/>
                </a:cubicBezTo>
                <a:cubicBezTo>
                  <a:pt x="21774" y="970"/>
                  <a:pt x="21779" y="962"/>
                  <a:pt x="21784" y="951"/>
                </a:cubicBezTo>
                <a:cubicBezTo>
                  <a:pt x="21798" y="925"/>
                  <a:pt x="21792" y="894"/>
                  <a:pt x="21764" y="878"/>
                </a:cubicBezTo>
                <a:cubicBezTo>
                  <a:pt x="21756" y="873"/>
                  <a:pt x="21747" y="870"/>
                  <a:pt x="21737" y="870"/>
                </a:cubicBezTo>
                <a:close/>
                <a:moveTo>
                  <a:pt x="24322" y="940"/>
                </a:moveTo>
                <a:cubicBezTo>
                  <a:pt x="24314" y="940"/>
                  <a:pt x="24306" y="944"/>
                  <a:pt x="24298" y="951"/>
                </a:cubicBezTo>
                <a:lnTo>
                  <a:pt x="24283" y="967"/>
                </a:lnTo>
                <a:cubicBezTo>
                  <a:pt x="24258" y="992"/>
                  <a:pt x="24282" y="1027"/>
                  <a:pt x="24309" y="1027"/>
                </a:cubicBezTo>
                <a:cubicBezTo>
                  <a:pt x="24317" y="1027"/>
                  <a:pt x="24326" y="1024"/>
                  <a:pt x="24333" y="1016"/>
                </a:cubicBezTo>
                <a:lnTo>
                  <a:pt x="24349" y="1000"/>
                </a:lnTo>
                <a:cubicBezTo>
                  <a:pt x="24374" y="976"/>
                  <a:pt x="24349" y="940"/>
                  <a:pt x="24322" y="940"/>
                </a:cubicBezTo>
                <a:close/>
                <a:moveTo>
                  <a:pt x="11044" y="954"/>
                </a:moveTo>
                <a:cubicBezTo>
                  <a:pt x="11038" y="954"/>
                  <a:pt x="11033" y="956"/>
                  <a:pt x="11029" y="962"/>
                </a:cubicBezTo>
                <a:cubicBezTo>
                  <a:pt x="11016" y="978"/>
                  <a:pt x="11000" y="991"/>
                  <a:pt x="10981" y="998"/>
                </a:cubicBezTo>
                <a:cubicBezTo>
                  <a:pt x="10961" y="1006"/>
                  <a:pt x="10966" y="1034"/>
                  <a:pt x="10982" y="1034"/>
                </a:cubicBezTo>
                <a:cubicBezTo>
                  <a:pt x="10984" y="1034"/>
                  <a:pt x="10986" y="1034"/>
                  <a:pt x="10989" y="1033"/>
                </a:cubicBezTo>
                <a:cubicBezTo>
                  <a:pt x="11018" y="1021"/>
                  <a:pt x="11041" y="1005"/>
                  <a:pt x="11060" y="980"/>
                </a:cubicBezTo>
                <a:cubicBezTo>
                  <a:pt x="11069" y="967"/>
                  <a:pt x="11056" y="954"/>
                  <a:pt x="11044" y="954"/>
                </a:cubicBezTo>
                <a:close/>
                <a:moveTo>
                  <a:pt x="16840" y="995"/>
                </a:moveTo>
                <a:cubicBezTo>
                  <a:pt x="16795" y="995"/>
                  <a:pt x="16795" y="1066"/>
                  <a:pt x="16840" y="1066"/>
                </a:cubicBezTo>
                <a:lnTo>
                  <a:pt x="16856" y="1066"/>
                </a:lnTo>
                <a:cubicBezTo>
                  <a:pt x="16902" y="1066"/>
                  <a:pt x="16902" y="995"/>
                  <a:pt x="16856" y="995"/>
                </a:cubicBezTo>
                <a:close/>
                <a:moveTo>
                  <a:pt x="666" y="967"/>
                </a:moveTo>
                <a:cubicBezTo>
                  <a:pt x="661" y="967"/>
                  <a:pt x="655" y="969"/>
                  <a:pt x="649" y="972"/>
                </a:cubicBezTo>
                <a:cubicBezTo>
                  <a:pt x="633" y="981"/>
                  <a:pt x="624" y="1005"/>
                  <a:pt x="636" y="1020"/>
                </a:cubicBezTo>
                <a:cubicBezTo>
                  <a:pt x="652" y="1040"/>
                  <a:pt x="665" y="1061"/>
                  <a:pt x="680" y="1080"/>
                </a:cubicBezTo>
                <a:cubicBezTo>
                  <a:pt x="688" y="1091"/>
                  <a:pt x="700" y="1098"/>
                  <a:pt x="712" y="1098"/>
                </a:cubicBezTo>
                <a:cubicBezTo>
                  <a:pt x="717" y="1098"/>
                  <a:pt x="723" y="1097"/>
                  <a:pt x="728" y="1094"/>
                </a:cubicBezTo>
                <a:cubicBezTo>
                  <a:pt x="744" y="1085"/>
                  <a:pt x="753" y="1061"/>
                  <a:pt x="742" y="1046"/>
                </a:cubicBezTo>
                <a:cubicBezTo>
                  <a:pt x="726" y="1026"/>
                  <a:pt x="712" y="1005"/>
                  <a:pt x="697" y="985"/>
                </a:cubicBezTo>
                <a:cubicBezTo>
                  <a:pt x="689" y="974"/>
                  <a:pt x="678" y="967"/>
                  <a:pt x="666" y="967"/>
                </a:cubicBezTo>
                <a:close/>
                <a:moveTo>
                  <a:pt x="12116" y="935"/>
                </a:moveTo>
                <a:cubicBezTo>
                  <a:pt x="12076" y="935"/>
                  <a:pt x="12040" y="988"/>
                  <a:pt x="12076" y="1026"/>
                </a:cubicBezTo>
                <a:cubicBezTo>
                  <a:pt x="12099" y="1051"/>
                  <a:pt x="12124" y="1075"/>
                  <a:pt x="12149" y="1101"/>
                </a:cubicBezTo>
                <a:cubicBezTo>
                  <a:pt x="12160" y="1112"/>
                  <a:pt x="12172" y="1117"/>
                  <a:pt x="12184" y="1117"/>
                </a:cubicBezTo>
                <a:cubicBezTo>
                  <a:pt x="12225" y="1117"/>
                  <a:pt x="12261" y="1064"/>
                  <a:pt x="12225" y="1027"/>
                </a:cubicBezTo>
                <a:cubicBezTo>
                  <a:pt x="12200" y="1002"/>
                  <a:pt x="12176" y="975"/>
                  <a:pt x="12151" y="951"/>
                </a:cubicBezTo>
                <a:cubicBezTo>
                  <a:pt x="12141" y="940"/>
                  <a:pt x="12128" y="935"/>
                  <a:pt x="12116" y="935"/>
                </a:cubicBezTo>
                <a:close/>
                <a:moveTo>
                  <a:pt x="2013" y="968"/>
                </a:moveTo>
                <a:cubicBezTo>
                  <a:pt x="1997" y="968"/>
                  <a:pt x="1981" y="975"/>
                  <a:pt x="1970" y="993"/>
                </a:cubicBezTo>
                <a:cubicBezTo>
                  <a:pt x="1961" y="1009"/>
                  <a:pt x="1952" y="1025"/>
                  <a:pt x="1943" y="1038"/>
                </a:cubicBezTo>
                <a:cubicBezTo>
                  <a:pt x="1917" y="1080"/>
                  <a:pt x="1954" y="1119"/>
                  <a:pt x="1991" y="1119"/>
                </a:cubicBezTo>
                <a:cubicBezTo>
                  <a:pt x="2007" y="1119"/>
                  <a:pt x="2024" y="1112"/>
                  <a:pt x="2035" y="1094"/>
                </a:cubicBezTo>
                <a:cubicBezTo>
                  <a:pt x="2043" y="1078"/>
                  <a:pt x="2053" y="1062"/>
                  <a:pt x="2062" y="1048"/>
                </a:cubicBezTo>
                <a:cubicBezTo>
                  <a:pt x="2087" y="1007"/>
                  <a:pt x="2050" y="968"/>
                  <a:pt x="2013" y="968"/>
                </a:cubicBezTo>
                <a:close/>
                <a:moveTo>
                  <a:pt x="3596" y="1039"/>
                </a:moveTo>
                <a:cubicBezTo>
                  <a:pt x="3587" y="1039"/>
                  <a:pt x="3578" y="1045"/>
                  <a:pt x="3578" y="1057"/>
                </a:cubicBezTo>
                <a:lnTo>
                  <a:pt x="3578" y="1131"/>
                </a:lnTo>
                <a:cubicBezTo>
                  <a:pt x="3578" y="1142"/>
                  <a:pt x="3587" y="1148"/>
                  <a:pt x="3596" y="1148"/>
                </a:cubicBezTo>
                <a:cubicBezTo>
                  <a:pt x="3605" y="1148"/>
                  <a:pt x="3613" y="1142"/>
                  <a:pt x="3613" y="1131"/>
                </a:cubicBezTo>
                <a:lnTo>
                  <a:pt x="3613" y="1057"/>
                </a:lnTo>
                <a:cubicBezTo>
                  <a:pt x="3613" y="1045"/>
                  <a:pt x="3605" y="1039"/>
                  <a:pt x="3596" y="1039"/>
                </a:cubicBezTo>
                <a:close/>
                <a:moveTo>
                  <a:pt x="15868" y="1025"/>
                </a:moveTo>
                <a:cubicBezTo>
                  <a:pt x="15847" y="1025"/>
                  <a:pt x="15826" y="1042"/>
                  <a:pt x="15833" y="1069"/>
                </a:cubicBezTo>
                <a:cubicBezTo>
                  <a:pt x="15838" y="1088"/>
                  <a:pt x="15843" y="1108"/>
                  <a:pt x="15848" y="1129"/>
                </a:cubicBezTo>
                <a:cubicBezTo>
                  <a:pt x="15853" y="1147"/>
                  <a:pt x="15867" y="1155"/>
                  <a:pt x="15881" y="1155"/>
                </a:cubicBezTo>
                <a:cubicBezTo>
                  <a:pt x="15902" y="1155"/>
                  <a:pt x="15923" y="1137"/>
                  <a:pt x="15916" y="1110"/>
                </a:cubicBezTo>
                <a:cubicBezTo>
                  <a:pt x="15910" y="1091"/>
                  <a:pt x="15906" y="1070"/>
                  <a:pt x="15901" y="1051"/>
                </a:cubicBezTo>
                <a:cubicBezTo>
                  <a:pt x="15896" y="1033"/>
                  <a:pt x="15882" y="1025"/>
                  <a:pt x="15868" y="1025"/>
                </a:cubicBezTo>
                <a:close/>
                <a:moveTo>
                  <a:pt x="8941" y="1113"/>
                </a:moveTo>
                <a:cubicBezTo>
                  <a:pt x="8925" y="1113"/>
                  <a:pt x="8914" y="1137"/>
                  <a:pt x="8931" y="1145"/>
                </a:cubicBezTo>
                <a:cubicBezTo>
                  <a:pt x="8942" y="1150"/>
                  <a:pt x="8951" y="1156"/>
                  <a:pt x="8961" y="1161"/>
                </a:cubicBezTo>
                <a:cubicBezTo>
                  <a:pt x="8964" y="1162"/>
                  <a:pt x="8967" y="1163"/>
                  <a:pt x="8970" y="1163"/>
                </a:cubicBezTo>
                <a:cubicBezTo>
                  <a:pt x="8986" y="1163"/>
                  <a:pt x="8996" y="1139"/>
                  <a:pt x="8980" y="1130"/>
                </a:cubicBezTo>
                <a:cubicBezTo>
                  <a:pt x="8970" y="1125"/>
                  <a:pt x="8960" y="1120"/>
                  <a:pt x="8950" y="1115"/>
                </a:cubicBezTo>
                <a:cubicBezTo>
                  <a:pt x="8947" y="1113"/>
                  <a:pt x="8944" y="1113"/>
                  <a:pt x="8941" y="1113"/>
                </a:cubicBezTo>
                <a:close/>
                <a:moveTo>
                  <a:pt x="8342" y="1091"/>
                </a:moveTo>
                <a:cubicBezTo>
                  <a:pt x="8329" y="1091"/>
                  <a:pt x="8315" y="1099"/>
                  <a:pt x="8309" y="1109"/>
                </a:cubicBezTo>
                <a:cubicBezTo>
                  <a:pt x="8299" y="1127"/>
                  <a:pt x="8307" y="1146"/>
                  <a:pt x="8322" y="1158"/>
                </a:cubicBezTo>
                <a:cubicBezTo>
                  <a:pt x="8342" y="1173"/>
                  <a:pt x="8361" y="1188"/>
                  <a:pt x="8382" y="1203"/>
                </a:cubicBezTo>
                <a:cubicBezTo>
                  <a:pt x="8387" y="1206"/>
                  <a:pt x="8393" y="1208"/>
                  <a:pt x="8398" y="1208"/>
                </a:cubicBezTo>
                <a:cubicBezTo>
                  <a:pt x="8411" y="1208"/>
                  <a:pt x="8425" y="1200"/>
                  <a:pt x="8431" y="1189"/>
                </a:cubicBezTo>
                <a:cubicBezTo>
                  <a:pt x="8442" y="1171"/>
                  <a:pt x="8433" y="1152"/>
                  <a:pt x="8418" y="1141"/>
                </a:cubicBezTo>
                <a:cubicBezTo>
                  <a:pt x="8398" y="1125"/>
                  <a:pt x="8379" y="1110"/>
                  <a:pt x="8358" y="1096"/>
                </a:cubicBezTo>
                <a:cubicBezTo>
                  <a:pt x="8353" y="1093"/>
                  <a:pt x="8348" y="1091"/>
                  <a:pt x="8342" y="1091"/>
                </a:cubicBezTo>
                <a:close/>
                <a:moveTo>
                  <a:pt x="3160" y="1141"/>
                </a:moveTo>
                <a:cubicBezTo>
                  <a:pt x="3143" y="1141"/>
                  <a:pt x="3125" y="1152"/>
                  <a:pt x="3125" y="1174"/>
                </a:cubicBezTo>
                <a:lnTo>
                  <a:pt x="3125" y="1190"/>
                </a:lnTo>
                <a:cubicBezTo>
                  <a:pt x="3125" y="1213"/>
                  <a:pt x="3143" y="1225"/>
                  <a:pt x="3160" y="1225"/>
                </a:cubicBezTo>
                <a:cubicBezTo>
                  <a:pt x="3178" y="1225"/>
                  <a:pt x="3195" y="1213"/>
                  <a:pt x="3195" y="1190"/>
                </a:cubicBezTo>
                <a:lnTo>
                  <a:pt x="3195" y="1174"/>
                </a:lnTo>
                <a:cubicBezTo>
                  <a:pt x="3195" y="1152"/>
                  <a:pt x="3178" y="1141"/>
                  <a:pt x="3160" y="1141"/>
                </a:cubicBezTo>
                <a:close/>
                <a:moveTo>
                  <a:pt x="19516" y="1076"/>
                </a:moveTo>
                <a:cubicBezTo>
                  <a:pt x="19497" y="1076"/>
                  <a:pt x="19479" y="1086"/>
                  <a:pt x="19469" y="1103"/>
                </a:cubicBezTo>
                <a:cubicBezTo>
                  <a:pt x="19453" y="1129"/>
                  <a:pt x="19464" y="1161"/>
                  <a:pt x="19489" y="1176"/>
                </a:cubicBezTo>
                <a:cubicBezTo>
                  <a:pt x="19514" y="1192"/>
                  <a:pt x="19537" y="1208"/>
                  <a:pt x="19562" y="1224"/>
                </a:cubicBezTo>
                <a:cubicBezTo>
                  <a:pt x="19569" y="1228"/>
                  <a:pt x="19577" y="1230"/>
                  <a:pt x="19586" y="1230"/>
                </a:cubicBezTo>
                <a:cubicBezTo>
                  <a:pt x="19605" y="1230"/>
                  <a:pt x="19625" y="1220"/>
                  <a:pt x="19635" y="1204"/>
                </a:cubicBezTo>
                <a:cubicBezTo>
                  <a:pt x="19651" y="1178"/>
                  <a:pt x="19641" y="1146"/>
                  <a:pt x="19615" y="1130"/>
                </a:cubicBezTo>
                <a:cubicBezTo>
                  <a:pt x="19590" y="1115"/>
                  <a:pt x="19567" y="1099"/>
                  <a:pt x="19542" y="1083"/>
                </a:cubicBezTo>
                <a:cubicBezTo>
                  <a:pt x="19534" y="1078"/>
                  <a:pt x="19525" y="1076"/>
                  <a:pt x="19516" y="1076"/>
                </a:cubicBezTo>
                <a:close/>
                <a:moveTo>
                  <a:pt x="23334" y="1104"/>
                </a:moveTo>
                <a:cubicBezTo>
                  <a:pt x="23313" y="1104"/>
                  <a:pt x="23290" y="1122"/>
                  <a:pt x="23297" y="1148"/>
                </a:cubicBezTo>
                <a:cubicBezTo>
                  <a:pt x="23307" y="1190"/>
                  <a:pt x="23334" y="1226"/>
                  <a:pt x="23374" y="1245"/>
                </a:cubicBezTo>
                <a:cubicBezTo>
                  <a:pt x="23380" y="1248"/>
                  <a:pt x="23385" y="1249"/>
                  <a:pt x="23391" y="1249"/>
                </a:cubicBezTo>
                <a:cubicBezTo>
                  <a:pt x="23423" y="1249"/>
                  <a:pt x="23445" y="1201"/>
                  <a:pt x="23409" y="1183"/>
                </a:cubicBezTo>
                <a:cubicBezTo>
                  <a:pt x="23387" y="1171"/>
                  <a:pt x="23371" y="1153"/>
                  <a:pt x="23366" y="1129"/>
                </a:cubicBezTo>
                <a:cubicBezTo>
                  <a:pt x="23361" y="1112"/>
                  <a:pt x="23348" y="1104"/>
                  <a:pt x="23334" y="1104"/>
                </a:cubicBezTo>
                <a:close/>
                <a:moveTo>
                  <a:pt x="7978" y="1168"/>
                </a:moveTo>
                <a:cubicBezTo>
                  <a:pt x="7970" y="1168"/>
                  <a:pt x="7962" y="1171"/>
                  <a:pt x="7955" y="1179"/>
                </a:cubicBezTo>
                <a:lnTo>
                  <a:pt x="7939" y="1194"/>
                </a:lnTo>
                <a:cubicBezTo>
                  <a:pt x="7914" y="1219"/>
                  <a:pt x="7938" y="1255"/>
                  <a:pt x="7965" y="1255"/>
                </a:cubicBezTo>
                <a:cubicBezTo>
                  <a:pt x="7973" y="1255"/>
                  <a:pt x="7981" y="1252"/>
                  <a:pt x="7988" y="1245"/>
                </a:cubicBezTo>
                <a:cubicBezTo>
                  <a:pt x="7993" y="1239"/>
                  <a:pt x="7999" y="1232"/>
                  <a:pt x="8004" y="1229"/>
                </a:cubicBezTo>
                <a:cubicBezTo>
                  <a:pt x="8030" y="1203"/>
                  <a:pt x="8005" y="1168"/>
                  <a:pt x="7978" y="1168"/>
                </a:cubicBezTo>
                <a:close/>
                <a:moveTo>
                  <a:pt x="20371" y="1110"/>
                </a:moveTo>
                <a:cubicBezTo>
                  <a:pt x="20368" y="1110"/>
                  <a:pt x="20365" y="1111"/>
                  <a:pt x="20362" y="1112"/>
                </a:cubicBezTo>
                <a:cubicBezTo>
                  <a:pt x="20347" y="1116"/>
                  <a:pt x="20331" y="1137"/>
                  <a:pt x="20337" y="1156"/>
                </a:cubicBezTo>
                <a:cubicBezTo>
                  <a:pt x="20348" y="1180"/>
                  <a:pt x="20357" y="1205"/>
                  <a:pt x="20368" y="1230"/>
                </a:cubicBezTo>
                <a:cubicBezTo>
                  <a:pt x="20374" y="1245"/>
                  <a:pt x="20386" y="1256"/>
                  <a:pt x="20402" y="1256"/>
                </a:cubicBezTo>
                <a:cubicBezTo>
                  <a:pt x="20404" y="1256"/>
                  <a:pt x="20407" y="1256"/>
                  <a:pt x="20411" y="1255"/>
                </a:cubicBezTo>
                <a:cubicBezTo>
                  <a:pt x="20427" y="1250"/>
                  <a:pt x="20442" y="1229"/>
                  <a:pt x="20436" y="1211"/>
                </a:cubicBezTo>
                <a:cubicBezTo>
                  <a:pt x="20425" y="1187"/>
                  <a:pt x="20416" y="1162"/>
                  <a:pt x="20405" y="1137"/>
                </a:cubicBezTo>
                <a:cubicBezTo>
                  <a:pt x="20398" y="1122"/>
                  <a:pt x="20386" y="1110"/>
                  <a:pt x="20371" y="1110"/>
                </a:cubicBezTo>
                <a:close/>
                <a:moveTo>
                  <a:pt x="14291" y="1137"/>
                </a:moveTo>
                <a:cubicBezTo>
                  <a:pt x="14250" y="1137"/>
                  <a:pt x="14214" y="1190"/>
                  <a:pt x="14251" y="1227"/>
                </a:cubicBezTo>
                <a:lnTo>
                  <a:pt x="14266" y="1242"/>
                </a:lnTo>
                <a:cubicBezTo>
                  <a:pt x="14278" y="1254"/>
                  <a:pt x="14290" y="1258"/>
                  <a:pt x="14302" y="1258"/>
                </a:cubicBezTo>
                <a:cubicBezTo>
                  <a:pt x="14343" y="1258"/>
                  <a:pt x="14380" y="1205"/>
                  <a:pt x="14342" y="1168"/>
                </a:cubicBezTo>
                <a:lnTo>
                  <a:pt x="14326" y="1152"/>
                </a:lnTo>
                <a:cubicBezTo>
                  <a:pt x="14315" y="1141"/>
                  <a:pt x="14303" y="1137"/>
                  <a:pt x="14291" y="1137"/>
                </a:cubicBezTo>
                <a:close/>
                <a:moveTo>
                  <a:pt x="18990" y="1214"/>
                </a:moveTo>
                <a:cubicBezTo>
                  <a:pt x="18977" y="1214"/>
                  <a:pt x="18964" y="1232"/>
                  <a:pt x="18976" y="1245"/>
                </a:cubicBezTo>
                <a:lnTo>
                  <a:pt x="18992" y="1260"/>
                </a:lnTo>
                <a:cubicBezTo>
                  <a:pt x="18996" y="1263"/>
                  <a:pt x="18999" y="1265"/>
                  <a:pt x="19003" y="1265"/>
                </a:cubicBezTo>
                <a:cubicBezTo>
                  <a:pt x="19017" y="1265"/>
                  <a:pt x="19030" y="1247"/>
                  <a:pt x="19017" y="1235"/>
                </a:cubicBezTo>
                <a:lnTo>
                  <a:pt x="19002" y="1219"/>
                </a:lnTo>
                <a:cubicBezTo>
                  <a:pt x="18998" y="1216"/>
                  <a:pt x="18994" y="1214"/>
                  <a:pt x="18990" y="1214"/>
                </a:cubicBezTo>
                <a:close/>
                <a:moveTo>
                  <a:pt x="17335" y="1208"/>
                </a:moveTo>
                <a:cubicBezTo>
                  <a:pt x="17291" y="1208"/>
                  <a:pt x="17292" y="1278"/>
                  <a:pt x="17337" y="1278"/>
                </a:cubicBezTo>
                <a:lnTo>
                  <a:pt x="17367" y="1278"/>
                </a:lnTo>
                <a:cubicBezTo>
                  <a:pt x="17413" y="1278"/>
                  <a:pt x="17413" y="1208"/>
                  <a:pt x="17367" y="1208"/>
                </a:cubicBezTo>
                <a:lnTo>
                  <a:pt x="17337" y="1208"/>
                </a:lnTo>
                <a:cubicBezTo>
                  <a:pt x="17336" y="1208"/>
                  <a:pt x="17336" y="1208"/>
                  <a:pt x="17335" y="1208"/>
                </a:cubicBezTo>
                <a:close/>
                <a:moveTo>
                  <a:pt x="4945" y="1146"/>
                </a:moveTo>
                <a:cubicBezTo>
                  <a:pt x="4939" y="1146"/>
                  <a:pt x="4932" y="1147"/>
                  <a:pt x="4927" y="1150"/>
                </a:cubicBezTo>
                <a:cubicBezTo>
                  <a:pt x="4908" y="1161"/>
                  <a:pt x="4906" y="1182"/>
                  <a:pt x="4913" y="1198"/>
                </a:cubicBezTo>
                <a:cubicBezTo>
                  <a:pt x="4924" y="1224"/>
                  <a:pt x="4934" y="1248"/>
                  <a:pt x="4947" y="1273"/>
                </a:cubicBezTo>
                <a:cubicBezTo>
                  <a:pt x="4952" y="1285"/>
                  <a:pt x="4964" y="1291"/>
                  <a:pt x="4977" y="1291"/>
                </a:cubicBezTo>
                <a:cubicBezTo>
                  <a:pt x="4983" y="1291"/>
                  <a:pt x="4990" y="1289"/>
                  <a:pt x="4995" y="1286"/>
                </a:cubicBezTo>
                <a:cubicBezTo>
                  <a:pt x="5013" y="1276"/>
                  <a:pt x="5016" y="1255"/>
                  <a:pt x="5008" y="1237"/>
                </a:cubicBezTo>
                <a:cubicBezTo>
                  <a:pt x="4997" y="1213"/>
                  <a:pt x="4987" y="1188"/>
                  <a:pt x="4975" y="1163"/>
                </a:cubicBezTo>
                <a:cubicBezTo>
                  <a:pt x="4970" y="1152"/>
                  <a:pt x="4958" y="1146"/>
                  <a:pt x="4945" y="1146"/>
                </a:cubicBezTo>
                <a:close/>
                <a:moveTo>
                  <a:pt x="1492" y="1163"/>
                </a:moveTo>
                <a:cubicBezTo>
                  <a:pt x="1483" y="1163"/>
                  <a:pt x="1474" y="1165"/>
                  <a:pt x="1466" y="1169"/>
                </a:cubicBezTo>
                <a:cubicBezTo>
                  <a:pt x="1440" y="1185"/>
                  <a:pt x="1433" y="1216"/>
                  <a:pt x="1446" y="1242"/>
                </a:cubicBezTo>
                <a:cubicBezTo>
                  <a:pt x="1451" y="1253"/>
                  <a:pt x="1456" y="1262"/>
                  <a:pt x="1462" y="1273"/>
                </a:cubicBezTo>
                <a:cubicBezTo>
                  <a:pt x="1471" y="1290"/>
                  <a:pt x="1490" y="1299"/>
                  <a:pt x="1509" y="1299"/>
                </a:cubicBezTo>
                <a:cubicBezTo>
                  <a:pt x="1518" y="1299"/>
                  <a:pt x="1527" y="1297"/>
                  <a:pt x="1535" y="1293"/>
                </a:cubicBezTo>
                <a:cubicBezTo>
                  <a:pt x="1561" y="1277"/>
                  <a:pt x="1569" y="1246"/>
                  <a:pt x="1555" y="1219"/>
                </a:cubicBezTo>
                <a:cubicBezTo>
                  <a:pt x="1550" y="1209"/>
                  <a:pt x="1544" y="1200"/>
                  <a:pt x="1539" y="1189"/>
                </a:cubicBezTo>
                <a:cubicBezTo>
                  <a:pt x="1530" y="1171"/>
                  <a:pt x="1511" y="1163"/>
                  <a:pt x="1492" y="1163"/>
                </a:cubicBezTo>
                <a:close/>
                <a:moveTo>
                  <a:pt x="11674" y="1253"/>
                </a:moveTo>
                <a:cubicBezTo>
                  <a:pt x="11628" y="1253"/>
                  <a:pt x="11628" y="1324"/>
                  <a:pt x="11674" y="1324"/>
                </a:cubicBezTo>
                <a:lnTo>
                  <a:pt x="11689" y="1324"/>
                </a:lnTo>
                <a:cubicBezTo>
                  <a:pt x="11734" y="1324"/>
                  <a:pt x="11734" y="1253"/>
                  <a:pt x="11689" y="1253"/>
                </a:cubicBezTo>
                <a:close/>
                <a:moveTo>
                  <a:pt x="22550" y="1282"/>
                </a:moveTo>
                <a:cubicBezTo>
                  <a:pt x="22533" y="1282"/>
                  <a:pt x="22515" y="1293"/>
                  <a:pt x="22515" y="1316"/>
                </a:cubicBezTo>
                <a:lnTo>
                  <a:pt x="22515" y="1331"/>
                </a:lnTo>
                <a:cubicBezTo>
                  <a:pt x="22515" y="1355"/>
                  <a:pt x="22533" y="1366"/>
                  <a:pt x="22550" y="1366"/>
                </a:cubicBezTo>
                <a:cubicBezTo>
                  <a:pt x="22568" y="1366"/>
                  <a:pt x="22585" y="1355"/>
                  <a:pt x="22585" y="1331"/>
                </a:cubicBezTo>
                <a:lnTo>
                  <a:pt x="22585" y="1316"/>
                </a:lnTo>
                <a:cubicBezTo>
                  <a:pt x="22585" y="1293"/>
                  <a:pt x="22568" y="1282"/>
                  <a:pt x="22550" y="1282"/>
                </a:cubicBezTo>
                <a:close/>
                <a:moveTo>
                  <a:pt x="17863" y="1270"/>
                </a:moveTo>
                <a:cubicBezTo>
                  <a:pt x="17845" y="1270"/>
                  <a:pt x="17827" y="1281"/>
                  <a:pt x="17827" y="1304"/>
                </a:cubicBezTo>
                <a:lnTo>
                  <a:pt x="17827" y="1335"/>
                </a:lnTo>
                <a:cubicBezTo>
                  <a:pt x="17827" y="1358"/>
                  <a:pt x="17845" y="1369"/>
                  <a:pt x="17862" y="1369"/>
                </a:cubicBezTo>
                <a:cubicBezTo>
                  <a:pt x="17880" y="1369"/>
                  <a:pt x="17897" y="1358"/>
                  <a:pt x="17897" y="1335"/>
                </a:cubicBezTo>
                <a:lnTo>
                  <a:pt x="17897" y="1304"/>
                </a:lnTo>
                <a:cubicBezTo>
                  <a:pt x="17898" y="1281"/>
                  <a:pt x="17880" y="1270"/>
                  <a:pt x="17863" y="1270"/>
                </a:cubicBezTo>
                <a:close/>
                <a:moveTo>
                  <a:pt x="16512" y="1295"/>
                </a:moveTo>
                <a:cubicBezTo>
                  <a:pt x="16485" y="1295"/>
                  <a:pt x="16460" y="1331"/>
                  <a:pt x="16486" y="1356"/>
                </a:cubicBezTo>
                <a:cubicBezTo>
                  <a:pt x="16493" y="1362"/>
                  <a:pt x="16497" y="1367"/>
                  <a:pt x="16502" y="1371"/>
                </a:cubicBezTo>
                <a:cubicBezTo>
                  <a:pt x="16509" y="1379"/>
                  <a:pt x="16517" y="1382"/>
                  <a:pt x="16525" y="1382"/>
                </a:cubicBezTo>
                <a:cubicBezTo>
                  <a:pt x="16553" y="1382"/>
                  <a:pt x="16576" y="1345"/>
                  <a:pt x="16551" y="1321"/>
                </a:cubicBezTo>
                <a:lnTo>
                  <a:pt x="16536" y="1305"/>
                </a:lnTo>
                <a:cubicBezTo>
                  <a:pt x="16528" y="1298"/>
                  <a:pt x="16520" y="1295"/>
                  <a:pt x="16512" y="1295"/>
                </a:cubicBezTo>
                <a:close/>
                <a:moveTo>
                  <a:pt x="15998" y="1260"/>
                </a:moveTo>
                <a:cubicBezTo>
                  <a:pt x="15986" y="1260"/>
                  <a:pt x="15973" y="1265"/>
                  <a:pt x="15962" y="1276"/>
                </a:cubicBezTo>
                <a:lnTo>
                  <a:pt x="15947" y="1292"/>
                </a:lnTo>
                <a:cubicBezTo>
                  <a:pt x="15909" y="1329"/>
                  <a:pt x="15945" y="1383"/>
                  <a:pt x="15986" y="1383"/>
                </a:cubicBezTo>
                <a:cubicBezTo>
                  <a:pt x="15998" y="1383"/>
                  <a:pt x="16010" y="1378"/>
                  <a:pt x="16021" y="1367"/>
                </a:cubicBezTo>
                <a:lnTo>
                  <a:pt x="16037" y="1351"/>
                </a:lnTo>
                <a:cubicBezTo>
                  <a:pt x="16075" y="1314"/>
                  <a:pt x="16039" y="1260"/>
                  <a:pt x="15998" y="1260"/>
                </a:cubicBezTo>
                <a:close/>
                <a:moveTo>
                  <a:pt x="15445" y="1279"/>
                </a:moveTo>
                <a:cubicBezTo>
                  <a:pt x="15427" y="1279"/>
                  <a:pt x="15409" y="1291"/>
                  <a:pt x="15409" y="1314"/>
                </a:cubicBezTo>
                <a:lnTo>
                  <a:pt x="15409" y="1329"/>
                </a:lnTo>
                <a:cubicBezTo>
                  <a:pt x="15409" y="1352"/>
                  <a:pt x="15427" y="1363"/>
                  <a:pt x="15445" y="1363"/>
                </a:cubicBezTo>
                <a:cubicBezTo>
                  <a:pt x="15453" y="1363"/>
                  <a:pt x="15461" y="1361"/>
                  <a:pt x="15468" y="1356"/>
                </a:cubicBezTo>
                <a:cubicBezTo>
                  <a:pt x="15473" y="1378"/>
                  <a:pt x="15489" y="1396"/>
                  <a:pt x="15518" y="1396"/>
                </a:cubicBezTo>
                <a:cubicBezTo>
                  <a:pt x="15587" y="1396"/>
                  <a:pt x="15587" y="1289"/>
                  <a:pt x="15518" y="1289"/>
                </a:cubicBezTo>
                <a:cubicBezTo>
                  <a:pt x="15502" y="1289"/>
                  <a:pt x="15488" y="1295"/>
                  <a:pt x="15481" y="1305"/>
                </a:cubicBezTo>
                <a:cubicBezTo>
                  <a:pt x="15477" y="1288"/>
                  <a:pt x="15461" y="1279"/>
                  <a:pt x="15445" y="1279"/>
                </a:cubicBezTo>
                <a:close/>
                <a:moveTo>
                  <a:pt x="8699" y="1308"/>
                </a:moveTo>
                <a:cubicBezTo>
                  <a:pt x="8672" y="1308"/>
                  <a:pt x="8647" y="1343"/>
                  <a:pt x="8673" y="1367"/>
                </a:cubicBezTo>
                <a:cubicBezTo>
                  <a:pt x="8684" y="1375"/>
                  <a:pt x="8694" y="1386"/>
                  <a:pt x="8705" y="1396"/>
                </a:cubicBezTo>
                <a:cubicBezTo>
                  <a:pt x="8712" y="1403"/>
                  <a:pt x="8720" y="1406"/>
                  <a:pt x="8728" y="1406"/>
                </a:cubicBezTo>
                <a:cubicBezTo>
                  <a:pt x="8756" y="1406"/>
                  <a:pt x="8781" y="1371"/>
                  <a:pt x="8755" y="1346"/>
                </a:cubicBezTo>
                <a:cubicBezTo>
                  <a:pt x="8745" y="1336"/>
                  <a:pt x="8734" y="1326"/>
                  <a:pt x="8724" y="1318"/>
                </a:cubicBezTo>
                <a:cubicBezTo>
                  <a:pt x="8716" y="1311"/>
                  <a:pt x="8708" y="1308"/>
                  <a:pt x="8699" y="1308"/>
                </a:cubicBezTo>
                <a:close/>
                <a:moveTo>
                  <a:pt x="4227" y="1274"/>
                </a:moveTo>
                <a:cubicBezTo>
                  <a:pt x="4208" y="1274"/>
                  <a:pt x="4189" y="1284"/>
                  <a:pt x="4179" y="1300"/>
                </a:cubicBezTo>
                <a:cubicBezTo>
                  <a:pt x="4164" y="1326"/>
                  <a:pt x="4175" y="1358"/>
                  <a:pt x="4199" y="1373"/>
                </a:cubicBezTo>
                <a:cubicBezTo>
                  <a:pt x="4215" y="1384"/>
                  <a:pt x="4229" y="1393"/>
                  <a:pt x="4243" y="1404"/>
                </a:cubicBezTo>
                <a:cubicBezTo>
                  <a:pt x="4251" y="1409"/>
                  <a:pt x="4260" y="1411"/>
                  <a:pt x="4269" y="1411"/>
                </a:cubicBezTo>
                <a:cubicBezTo>
                  <a:pt x="4288" y="1411"/>
                  <a:pt x="4307" y="1401"/>
                  <a:pt x="4316" y="1384"/>
                </a:cubicBezTo>
                <a:cubicBezTo>
                  <a:pt x="4332" y="1358"/>
                  <a:pt x="4322" y="1326"/>
                  <a:pt x="4298" y="1311"/>
                </a:cubicBezTo>
                <a:cubicBezTo>
                  <a:pt x="4282" y="1300"/>
                  <a:pt x="4267" y="1292"/>
                  <a:pt x="4252" y="1281"/>
                </a:cubicBezTo>
                <a:cubicBezTo>
                  <a:pt x="4245" y="1276"/>
                  <a:pt x="4236" y="1274"/>
                  <a:pt x="4227" y="1274"/>
                </a:cubicBezTo>
                <a:close/>
                <a:moveTo>
                  <a:pt x="18253" y="1393"/>
                </a:moveTo>
                <a:cubicBezTo>
                  <a:pt x="18244" y="1393"/>
                  <a:pt x="18236" y="1399"/>
                  <a:pt x="18236" y="1410"/>
                </a:cubicBezTo>
                <a:lnTo>
                  <a:pt x="18236" y="1426"/>
                </a:lnTo>
                <a:cubicBezTo>
                  <a:pt x="18236" y="1438"/>
                  <a:pt x="18244" y="1444"/>
                  <a:pt x="18253" y="1444"/>
                </a:cubicBezTo>
                <a:cubicBezTo>
                  <a:pt x="18262" y="1444"/>
                  <a:pt x="18270" y="1438"/>
                  <a:pt x="18270" y="1426"/>
                </a:cubicBezTo>
                <a:lnTo>
                  <a:pt x="18270" y="1410"/>
                </a:lnTo>
                <a:cubicBezTo>
                  <a:pt x="18270" y="1399"/>
                  <a:pt x="18262" y="1393"/>
                  <a:pt x="18253" y="1393"/>
                </a:cubicBezTo>
                <a:close/>
                <a:moveTo>
                  <a:pt x="5879" y="1311"/>
                </a:moveTo>
                <a:cubicBezTo>
                  <a:pt x="5856" y="1311"/>
                  <a:pt x="5836" y="1327"/>
                  <a:pt x="5828" y="1349"/>
                </a:cubicBezTo>
                <a:cubicBezTo>
                  <a:pt x="5823" y="1365"/>
                  <a:pt x="5818" y="1379"/>
                  <a:pt x="5812" y="1393"/>
                </a:cubicBezTo>
                <a:cubicBezTo>
                  <a:pt x="5803" y="1421"/>
                  <a:pt x="5823" y="1452"/>
                  <a:pt x="5849" y="1459"/>
                </a:cubicBezTo>
                <a:cubicBezTo>
                  <a:pt x="5854" y="1461"/>
                  <a:pt x="5859" y="1461"/>
                  <a:pt x="5864" y="1461"/>
                </a:cubicBezTo>
                <a:cubicBezTo>
                  <a:pt x="5888" y="1461"/>
                  <a:pt x="5907" y="1445"/>
                  <a:pt x="5914" y="1423"/>
                </a:cubicBezTo>
                <a:cubicBezTo>
                  <a:pt x="5919" y="1407"/>
                  <a:pt x="5924" y="1392"/>
                  <a:pt x="5930" y="1378"/>
                </a:cubicBezTo>
                <a:cubicBezTo>
                  <a:pt x="5939" y="1350"/>
                  <a:pt x="5919" y="1319"/>
                  <a:pt x="5893" y="1313"/>
                </a:cubicBezTo>
                <a:cubicBezTo>
                  <a:pt x="5888" y="1311"/>
                  <a:pt x="5884" y="1311"/>
                  <a:pt x="5879" y="1311"/>
                </a:cubicBezTo>
                <a:close/>
                <a:moveTo>
                  <a:pt x="2364" y="1379"/>
                </a:moveTo>
                <a:cubicBezTo>
                  <a:pt x="2346" y="1379"/>
                  <a:pt x="2328" y="1390"/>
                  <a:pt x="2328" y="1413"/>
                </a:cubicBezTo>
                <a:lnTo>
                  <a:pt x="2328" y="1429"/>
                </a:lnTo>
                <a:cubicBezTo>
                  <a:pt x="2328" y="1452"/>
                  <a:pt x="2346" y="1463"/>
                  <a:pt x="2363" y="1463"/>
                </a:cubicBezTo>
                <a:cubicBezTo>
                  <a:pt x="2381" y="1463"/>
                  <a:pt x="2398" y="1452"/>
                  <a:pt x="2398" y="1429"/>
                </a:cubicBezTo>
                <a:lnTo>
                  <a:pt x="2398" y="1413"/>
                </a:lnTo>
                <a:cubicBezTo>
                  <a:pt x="2399" y="1390"/>
                  <a:pt x="2381" y="1379"/>
                  <a:pt x="2364" y="1379"/>
                </a:cubicBezTo>
                <a:close/>
                <a:moveTo>
                  <a:pt x="7843" y="1377"/>
                </a:moveTo>
                <a:cubicBezTo>
                  <a:pt x="7816" y="1377"/>
                  <a:pt x="7792" y="1413"/>
                  <a:pt x="7817" y="1438"/>
                </a:cubicBezTo>
                <a:lnTo>
                  <a:pt x="7833" y="1454"/>
                </a:lnTo>
                <a:cubicBezTo>
                  <a:pt x="7840" y="1461"/>
                  <a:pt x="7849" y="1464"/>
                  <a:pt x="7857" y="1464"/>
                </a:cubicBezTo>
                <a:cubicBezTo>
                  <a:pt x="7884" y="1464"/>
                  <a:pt x="7908" y="1428"/>
                  <a:pt x="7882" y="1404"/>
                </a:cubicBezTo>
                <a:lnTo>
                  <a:pt x="7867" y="1388"/>
                </a:lnTo>
                <a:cubicBezTo>
                  <a:pt x="7859" y="1381"/>
                  <a:pt x="7851" y="1377"/>
                  <a:pt x="7843" y="1377"/>
                </a:cubicBezTo>
                <a:close/>
                <a:moveTo>
                  <a:pt x="7681" y="1393"/>
                </a:moveTo>
                <a:cubicBezTo>
                  <a:pt x="7636" y="1393"/>
                  <a:pt x="7637" y="1465"/>
                  <a:pt x="7682" y="1465"/>
                </a:cubicBezTo>
                <a:lnTo>
                  <a:pt x="7713" y="1465"/>
                </a:lnTo>
                <a:cubicBezTo>
                  <a:pt x="7758" y="1465"/>
                  <a:pt x="7758" y="1393"/>
                  <a:pt x="7713" y="1393"/>
                </a:cubicBezTo>
                <a:lnTo>
                  <a:pt x="7682" y="1393"/>
                </a:lnTo>
                <a:cubicBezTo>
                  <a:pt x="7682" y="1393"/>
                  <a:pt x="7682" y="1393"/>
                  <a:pt x="7681" y="1393"/>
                </a:cubicBezTo>
                <a:close/>
                <a:moveTo>
                  <a:pt x="24056" y="1379"/>
                </a:moveTo>
                <a:cubicBezTo>
                  <a:pt x="24053" y="1379"/>
                  <a:pt x="24049" y="1379"/>
                  <a:pt x="24045" y="1381"/>
                </a:cubicBezTo>
                <a:cubicBezTo>
                  <a:pt x="24029" y="1386"/>
                  <a:pt x="24014" y="1391"/>
                  <a:pt x="24000" y="1396"/>
                </a:cubicBezTo>
                <a:cubicBezTo>
                  <a:pt x="23960" y="1408"/>
                  <a:pt x="23971" y="1466"/>
                  <a:pt x="24007" y="1466"/>
                </a:cubicBezTo>
                <a:cubicBezTo>
                  <a:pt x="24011" y="1466"/>
                  <a:pt x="24015" y="1466"/>
                  <a:pt x="24019" y="1465"/>
                </a:cubicBezTo>
                <a:cubicBezTo>
                  <a:pt x="24034" y="1459"/>
                  <a:pt x="24048" y="1454"/>
                  <a:pt x="24063" y="1449"/>
                </a:cubicBezTo>
                <a:cubicBezTo>
                  <a:pt x="24101" y="1436"/>
                  <a:pt x="24091" y="1379"/>
                  <a:pt x="24056" y="1379"/>
                </a:cubicBezTo>
                <a:close/>
                <a:moveTo>
                  <a:pt x="3103" y="1386"/>
                </a:moveTo>
                <a:cubicBezTo>
                  <a:pt x="3081" y="1386"/>
                  <a:pt x="3058" y="1392"/>
                  <a:pt x="3037" y="1403"/>
                </a:cubicBezTo>
                <a:cubicBezTo>
                  <a:pt x="3002" y="1420"/>
                  <a:pt x="3024" y="1468"/>
                  <a:pt x="3057" y="1468"/>
                </a:cubicBezTo>
                <a:cubicBezTo>
                  <a:pt x="3062" y="1468"/>
                  <a:pt x="3067" y="1467"/>
                  <a:pt x="3073" y="1465"/>
                </a:cubicBezTo>
                <a:cubicBezTo>
                  <a:pt x="3083" y="1460"/>
                  <a:pt x="3092" y="1458"/>
                  <a:pt x="3101" y="1458"/>
                </a:cubicBezTo>
                <a:cubicBezTo>
                  <a:pt x="3112" y="1458"/>
                  <a:pt x="3123" y="1461"/>
                  <a:pt x="3135" y="1466"/>
                </a:cubicBezTo>
                <a:cubicBezTo>
                  <a:pt x="3138" y="1467"/>
                  <a:pt x="3141" y="1467"/>
                  <a:pt x="3144" y="1467"/>
                </a:cubicBezTo>
                <a:cubicBezTo>
                  <a:pt x="3159" y="1467"/>
                  <a:pt x="3175" y="1454"/>
                  <a:pt x="3179" y="1439"/>
                </a:cubicBezTo>
                <a:cubicBezTo>
                  <a:pt x="3185" y="1418"/>
                  <a:pt x="3172" y="1403"/>
                  <a:pt x="3154" y="1396"/>
                </a:cubicBezTo>
                <a:cubicBezTo>
                  <a:pt x="3137" y="1390"/>
                  <a:pt x="3120" y="1386"/>
                  <a:pt x="3103" y="1386"/>
                </a:cubicBezTo>
                <a:close/>
                <a:moveTo>
                  <a:pt x="9480" y="1366"/>
                </a:moveTo>
                <a:cubicBezTo>
                  <a:pt x="9475" y="1366"/>
                  <a:pt x="9469" y="1368"/>
                  <a:pt x="9463" y="1371"/>
                </a:cubicBezTo>
                <a:cubicBezTo>
                  <a:pt x="9447" y="1380"/>
                  <a:pt x="9438" y="1404"/>
                  <a:pt x="9450" y="1419"/>
                </a:cubicBezTo>
                <a:cubicBezTo>
                  <a:pt x="9465" y="1439"/>
                  <a:pt x="9480" y="1460"/>
                  <a:pt x="9495" y="1480"/>
                </a:cubicBezTo>
                <a:cubicBezTo>
                  <a:pt x="9502" y="1491"/>
                  <a:pt x="9514" y="1498"/>
                  <a:pt x="9526" y="1498"/>
                </a:cubicBezTo>
                <a:cubicBezTo>
                  <a:pt x="9531" y="1498"/>
                  <a:pt x="9537" y="1496"/>
                  <a:pt x="9543" y="1493"/>
                </a:cubicBezTo>
                <a:cubicBezTo>
                  <a:pt x="9559" y="1483"/>
                  <a:pt x="9568" y="1460"/>
                  <a:pt x="9556" y="1445"/>
                </a:cubicBezTo>
                <a:cubicBezTo>
                  <a:pt x="9541" y="1425"/>
                  <a:pt x="9526" y="1405"/>
                  <a:pt x="9511" y="1384"/>
                </a:cubicBezTo>
                <a:cubicBezTo>
                  <a:pt x="9504" y="1373"/>
                  <a:pt x="9492" y="1366"/>
                  <a:pt x="9480" y="1366"/>
                </a:cubicBezTo>
                <a:close/>
                <a:moveTo>
                  <a:pt x="10826" y="1366"/>
                </a:moveTo>
                <a:cubicBezTo>
                  <a:pt x="10810" y="1366"/>
                  <a:pt x="10794" y="1374"/>
                  <a:pt x="10783" y="1391"/>
                </a:cubicBezTo>
                <a:cubicBezTo>
                  <a:pt x="10774" y="1407"/>
                  <a:pt x="10764" y="1423"/>
                  <a:pt x="10756" y="1436"/>
                </a:cubicBezTo>
                <a:cubicBezTo>
                  <a:pt x="10731" y="1479"/>
                  <a:pt x="10767" y="1518"/>
                  <a:pt x="10804" y="1518"/>
                </a:cubicBezTo>
                <a:cubicBezTo>
                  <a:pt x="10820" y="1518"/>
                  <a:pt x="10836" y="1510"/>
                  <a:pt x="10847" y="1492"/>
                </a:cubicBezTo>
                <a:cubicBezTo>
                  <a:pt x="10857" y="1476"/>
                  <a:pt x="10866" y="1460"/>
                  <a:pt x="10874" y="1446"/>
                </a:cubicBezTo>
                <a:cubicBezTo>
                  <a:pt x="10899" y="1405"/>
                  <a:pt x="10862" y="1366"/>
                  <a:pt x="10826" y="1366"/>
                </a:cubicBezTo>
                <a:close/>
                <a:moveTo>
                  <a:pt x="21167" y="1412"/>
                </a:moveTo>
                <a:cubicBezTo>
                  <a:pt x="21155" y="1412"/>
                  <a:pt x="21142" y="1419"/>
                  <a:pt x="21136" y="1430"/>
                </a:cubicBezTo>
                <a:cubicBezTo>
                  <a:pt x="21127" y="1449"/>
                  <a:pt x="21134" y="1467"/>
                  <a:pt x="21149" y="1478"/>
                </a:cubicBezTo>
                <a:cubicBezTo>
                  <a:pt x="21169" y="1494"/>
                  <a:pt x="21188" y="1509"/>
                  <a:pt x="21209" y="1523"/>
                </a:cubicBezTo>
                <a:cubicBezTo>
                  <a:pt x="21214" y="1527"/>
                  <a:pt x="21219" y="1528"/>
                  <a:pt x="21225" y="1528"/>
                </a:cubicBezTo>
                <a:cubicBezTo>
                  <a:pt x="21238" y="1528"/>
                  <a:pt x="21251" y="1520"/>
                  <a:pt x="21257" y="1510"/>
                </a:cubicBezTo>
                <a:cubicBezTo>
                  <a:pt x="21269" y="1492"/>
                  <a:pt x="21260" y="1473"/>
                  <a:pt x="21244" y="1461"/>
                </a:cubicBezTo>
                <a:cubicBezTo>
                  <a:pt x="21225" y="1446"/>
                  <a:pt x="21205" y="1431"/>
                  <a:pt x="21184" y="1417"/>
                </a:cubicBezTo>
                <a:cubicBezTo>
                  <a:pt x="21179" y="1413"/>
                  <a:pt x="21173" y="1412"/>
                  <a:pt x="21167" y="1412"/>
                </a:cubicBezTo>
                <a:close/>
                <a:moveTo>
                  <a:pt x="877" y="1421"/>
                </a:moveTo>
                <a:cubicBezTo>
                  <a:pt x="859" y="1421"/>
                  <a:pt x="840" y="1432"/>
                  <a:pt x="839" y="1455"/>
                </a:cubicBezTo>
                <a:cubicBezTo>
                  <a:pt x="837" y="1491"/>
                  <a:pt x="862" y="1522"/>
                  <a:pt x="896" y="1533"/>
                </a:cubicBezTo>
                <a:cubicBezTo>
                  <a:pt x="900" y="1534"/>
                  <a:pt x="904" y="1534"/>
                  <a:pt x="907" y="1534"/>
                </a:cubicBezTo>
                <a:cubicBezTo>
                  <a:pt x="943" y="1534"/>
                  <a:pt x="955" y="1476"/>
                  <a:pt x="916" y="1465"/>
                </a:cubicBezTo>
                <a:cubicBezTo>
                  <a:pt x="910" y="1461"/>
                  <a:pt x="911" y="1459"/>
                  <a:pt x="911" y="1455"/>
                </a:cubicBezTo>
                <a:cubicBezTo>
                  <a:pt x="912" y="1432"/>
                  <a:pt x="895" y="1421"/>
                  <a:pt x="877" y="1421"/>
                </a:cubicBezTo>
                <a:close/>
                <a:moveTo>
                  <a:pt x="12410" y="1439"/>
                </a:moveTo>
                <a:cubicBezTo>
                  <a:pt x="12401" y="1439"/>
                  <a:pt x="12392" y="1444"/>
                  <a:pt x="12392" y="1455"/>
                </a:cubicBezTo>
                <a:lnTo>
                  <a:pt x="12392" y="1529"/>
                </a:lnTo>
                <a:cubicBezTo>
                  <a:pt x="12392" y="1541"/>
                  <a:pt x="12402" y="1547"/>
                  <a:pt x="12411" y="1547"/>
                </a:cubicBezTo>
                <a:cubicBezTo>
                  <a:pt x="12419" y="1547"/>
                  <a:pt x="12428" y="1541"/>
                  <a:pt x="12428" y="1529"/>
                </a:cubicBezTo>
                <a:lnTo>
                  <a:pt x="12428" y="1455"/>
                </a:lnTo>
                <a:cubicBezTo>
                  <a:pt x="12428" y="1444"/>
                  <a:pt x="12419" y="1439"/>
                  <a:pt x="12410" y="1439"/>
                </a:cubicBezTo>
                <a:close/>
                <a:moveTo>
                  <a:pt x="22746" y="1477"/>
                </a:moveTo>
                <a:cubicBezTo>
                  <a:pt x="22700" y="1477"/>
                  <a:pt x="22700" y="1548"/>
                  <a:pt x="22746" y="1548"/>
                </a:cubicBezTo>
                <a:lnTo>
                  <a:pt x="22775" y="1548"/>
                </a:lnTo>
                <a:cubicBezTo>
                  <a:pt x="22775" y="1548"/>
                  <a:pt x="22776" y="1548"/>
                  <a:pt x="22776" y="1548"/>
                </a:cubicBezTo>
                <a:cubicBezTo>
                  <a:pt x="22821" y="1548"/>
                  <a:pt x="22821" y="1477"/>
                  <a:pt x="22775" y="1477"/>
                </a:cubicBezTo>
                <a:close/>
                <a:moveTo>
                  <a:pt x="7080" y="1497"/>
                </a:moveTo>
                <a:cubicBezTo>
                  <a:pt x="7062" y="1497"/>
                  <a:pt x="7044" y="1508"/>
                  <a:pt x="7044" y="1531"/>
                </a:cubicBezTo>
                <a:lnTo>
                  <a:pt x="7044" y="1546"/>
                </a:lnTo>
                <a:cubicBezTo>
                  <a:pt x="7044" y="1569"/>
                  <a:pt x="7062" y="1581"/>
                  <a:pt x="7080" y="1581"/>
                </a:cubicBezTo>
                <a:cubicBezTo>
                  <a:pt x="7098" y="1581"/>
                  <a:pt x="7116" y="1569"/>
                  <a:pt x="7116" y="1546"/>
                </a:cubicBezTo>
                <a:lnTo>
                  <a:pt x="7116" y="1531"/>
                </a:lnTo>
                <a:cubicBezTo>
                  <a:pt x="7116" y="1508"/>
                  <a:pt x="7098" y="1497"/>
                  <a:pt x="7080" y="1497"/>
                </a:cubicBezTo>
                <a:close/>
                <a:moveTo>
                  <a:pt x="11975" y="1540"/>
                </a:moveTo>
                <a:cubicBezTo>
                  <a:pt x="11957" y="1540"/>
                  <a:pt x="11940" y="1551"/>
                  <a:pt x="11940" y="1575"/>
                </a:cubicBezTo>
                <a:lnTo>
                  <a:pt x="11940" y="1590"/>
                </a:lnTo>
                <a:cubicBezTo>
                  <a:pt x="11939" y="1613"/>
                  <a:pt x="11956" y="1624"/>
                  <a:pt x="11974" y="1624"/>
                </a:cubicBezTo>
                <a:cubicBezTo>
                  <a:pt x="11992" y="1624"/>
                  <a:pt x="12010" y="1613"/>
                  <a:pt x="12010" y="1590"/>
                </a:cubicBezTo>
                <a:lnTo>
                  <a:pt x="12010" y="1575"/>
                </a:lnTo>
                <a:cubicBezTo>
                  <a:pt x="12010" y="1551"/>
                  <a:pt x="11992" y="1540"/>
                  <a:pt x="11975" y="1540"/>
                </a:cubicBezTo>
                <a:close/>
                <a:moveTo>
                  <a:pt x="15098" y="1502"/>
                </a:moveTo>
                <a:cubicBezTo>
                  <a:pt x="15095" y="1502"/>
                  <a:pt x="15092" y="1502"/>
                  <a:pt x="15089" y="1503"/>
                </a:cubicBezTo>
                <a:cubicBezTo>
                  <a:pt x="15079" y="1506"/>
                  <a:pt x="15073" y="1512"/>
                  <a:pt x="15069" y="1518"/>
                </a:cubicBezTo>
                <a:cubicBezTo>
                  <a:pt x="15064" y="1509"/>
                  <a:pt x="15053" y="1502"/>
                  <a:pt x="15041" y="1502"/>
                </a:cubicBezTo>
                <a:cubicBezTo>
                  <a:pt x="15040" y="1502"/>
                  <a:pt x="15040" y="1502"/>
                  <a:pt x="15040" y="1502"/>
                </a:cubicBezTo>
                <a:cubicBezTo>
                  <a:pt x="14991" y="1502"/>
                  <a:pt x="14992" y="1571"/>
                  <a:pt x="15037" y="1572"/>
                </a:cubicBezTo>
                <a:cubicBezTo>
                  <a:pt x="15049" y="1572"/>
                  <a:pt x="15058" y="1567"/>
                  <a:pt x="15065" y="1560"/>
                </a:cubicBezTo>
                <a:cubicBezTo>
                  <a:pt x="15074" y="1592"/>
                  <a:pt x="15101" y="1619"/>
                  <a:pt x="15135" y="1629"/>
                </a:cubicBezTo>
                <a:cubicBezTo>
                  <a:pt x="15139" y="1631"/>
                  <a:pt x="15143" y="1631"/>
                  <a:pt x="15147" y="1631"/>
                </a:cubicBezTo>
                <a:cubicBezTo>
                  <a:pt x="15181" y="1631"/>
                  <a:pt x="15193" y="1574"/>
                  <a:pt x="15154" y="1561"/>
                </a:cubicBezTo>
                <a:cubicBezTo>
                  <a:pt x="15138" y="1556"/>
                  <a:pt x="15133" y="1543"/>
                  <a:pt x="15132" y="1528"/>
                </a:cubicBezTo>
                <a:cubicBezTo>
                  <a:pt x="15130" y="1512"/>
                  <a:pt x="15113" y="1502"/>
                  <a:pt x="15098" y="1502"/>
                </a:cubicBezTo>
                <a:close/>
                <a:moveTo>
                  <a:pt x="16524" y="1519"/>
                </a:moveTo>
                <a:cubicBezTo>
                  <a:pt x="16506" y="1519"/>
                  <a:pt x="16488" y="1528"/>
                  <a:pt x="16478" y="1545"/>
                </a:cubicBezTo>
                <a:cubicBezTo>
                  <a:pt x="16463" y="1569"/>
                  <a:pt x="16472" y="1606"/>
                  <a:pt x="16498" y="1619"/>
                </a:cubicBezTo>
                <a:cubicBezTo>
                  <a:pt x="16508" y="1624"/>
                  <a:pt x="16518" y="1629"/>
                  <a:pt x="16528" y="1634"/>
                </a:cubicBezTo>
                <a:cubicBezTo>
                  <a:pt x="16537" y="1639"/>
                  <a:pt x="16546" y="1641"/>
                  <a:pt x="16555" y="1641"/>
                </a:cubicBezTo>
                <a:cubicBezTo>
                  <a:pt x="16573" y="1641"/>
                  <a:pt x="16591" y="1632"/>
                  <a:pt x="16602" y="1614"/>
                </a:cubicBezTo>
                <a:cubicBezTo>
                  <a:pt x="16615" y="1591"/>
                  <a:pt x="16608" y="1555"/>
                  <a:pt x="16582" y="1541"/>
                </a:cubicBezTo>
                <a:cubicBezTo>
                  <a:pt x="16571" y="1536"/>
                  <a:pt x="16562" y="1531"/>
                  <a:pt x="16551" y="1525"/>
                </a:cubicBezTo>
                <a:cubicBezTo>
                  <a:pt x="16543" y="1521"/>
                  <a:pt x="16533" y="1519"/>
                  <a:pt x="16524" y="1519"/>
                </a:cubicBezTo>
                <a:close/>
                <a:moveTo>
                  <a:pt x="19304" y="1622"/>
                </a:moveTo>
                <a:cubicBezTo>
                  <a:pt x="19280" y="1622"/>
                  <a:pt x="19280" y="1656"/>
                  <a:pt x="19304" y="1656"/>
                </a:cubicBezTo>
                <a:cubicBezTo>
                  <a:pt x="19327" y="1656"/>
                  <a:pt x="19327" y="1622"/>
                  <a:pt x="19304" y="1622"/>
                </a:cubicBezTo>
                <a:close/>
                <a:moveTo>
                  <a:pt x="3535" y="1596"/>
                </a:moveTo>
                <a:cubicBezTo>
                  <a:pt x="3521" y="1596"/>
                  <a:pt x="3508" y="1614"/>
                  <a:pt x="3522" y="1625"/>
                </a:cubicBezTo>
                <a:cubicBezTo>
                  <a:pt x="3529" y="1632"/>
                  <a:pt x="3529" y="1637"/>
                  <a:pt x="3520" y="1644"/>
                </a:cubicBezTo>
                <a:cubicBezTo>
                  <a:pt x="3506" y="1655"/>
                  <a:pt x="3519" y="1672"/>
                  <a:pt x="3534" y="1672"/>
                </a:cubicBezTo>
                <a:cubicBezTo>
                  <a:pt x="3538" y="1672"/>
                  <a:pt x="3542" y="1671"/>
                  <a:pt x="3545" y="1669"/>
                </a:cubicBezTo>
                <a:cubicBezTo>
                  <a:pt x="3566" y="1651"/>
                  <a:pt x="3566" y="1619"/>
                  <a:pt x="3546" y="1601"/>
                </a:cubicBezTo>
                <a:cubicBezTo>
                  <a:pt x="3543" y="1597"/>
                  <a:pt x="3539" y="1596"/>
                  <a:pt x="3535" y="1596"/>
                </a:cubicBezTo>
                <a:close/>
                <a:moveTo>
                  <a:pt x="15654" y="1592"/>
                </a:moveTo>
                <a:cubicBezTo>
                  <a:pt x="15627" y="1592"/>
                  <a:pt x="15603" y="1629"/>
                  <a:pt x="15628" y="1653"/>
                </a:cubicBezTo>
                <a:lnTo>
                  <a:pt x="15644" y="1669"/>
                </a:lnTo>
                <a:cubicBezTo>
                  <a:pt x="15651" y="1676"/>
                  <a:pt x="15659" y="1679"/>
                  <a:pt x="15667" y="1679"/>
                </a:cubicBezTo>
                <a:cubicBezTo>
                  <a:pt x="15694" y="1679"/>
                  <a:pt x="15719" y="1644"/>
                  <a:pt x="15693" y="1619"/>
                </a:cubicBezTo>
                <a:lnTo>
                  <a:pt x="15678" y="1603"/>
                </a:lnTo>
                <a:cubicBezTo>
                  <a:pt x="15670" y="1596"/>
                  <a:pt x="15662" y="1592"/>
                  <a:pt x="15654" y="1592"/>
                </a:cubicBezTo>
                <a:close/>
                <a:moveTo>
                  <a:pt x="6059" y="1613"/>
                </a:moveTo>
                <a:cubicBezTo>
                  <a:pt x="6012" y="1613"/>
                  <a:pt x="6012" y="1685"/>
                  <a:pt x="6059" y="1685"/>
                </a:cubicBezTo>
                <a:cubicBezTo>
                  <a:pt x="6105" y="1685"/>
                  <a:pt x="6105" y="1613"/>
                  <a:pt x="6059" y="1613"/>
                </a:cubicBezTo>
                <a:close/>
                <a:moveTo>
                  <a:pt x="13759" y="1545"/>
                </a:moveTo>
                <a:cubicBezTo>
                  <a:pt x="13753" y="1545"/>
                  <a:pt x="13747" y="1546"/>
                  <a:pt x="13742" y="1549"/>
                </a:cubicBezTo>
                <a:cubicBezTo>
                  <a:pt x="13723" y="1560"/>
                  <a:pt x="13721" y="1581"/>
                  <a:pt x="13728" y="1598"/>
                </a:cubicBezTo>
                <a:cubicBezTo>
                  <a:pt x="13738" y="1623"/>
                  <a:pt x="13749" y="1648"/>
                  <a:pt x="13760" y="1672"/>
                </a:cubicBezTo>
                <a:cubicBezTo>
                  <a:pt x="13766" y="1684"/>
                  <a:pt x="13779" y="1689"/>
                  <a:pt x="13792" y="1689"/>
                </a:cubicBezTo>
                <a:cubicBezTo>
                  <a:pt x="13798" y="1689"/>
                  <a:pt x="13804" y="1688"/>
                  <a:pt x="13809" y="1686"/>
                </a:cubicBezTo>
                <a:cubicBezTo>
                  <a:pt x="13827" y="1675"/>
                  <a:pt x="13831" y="1654"/>
                  <a:pt x="13822" y="1637"/>
                </a:cubicBezTo>
                <a:cubicBezTo>
                  <a:pt x="13812" y="1612"/>
                  <a:pt x="13801" y="1587"/>
                  <a:pt x="13790" y="1562"/>
                </a:cubicBezTo>
                <a:cubicBezTo>
                  <a:pt x="13784" y="1550"/>
                  <a:pt x="13772" y="1545"/>
                  <a:pt x="13759" y="1545"/>
                </a:cubicBezTo>
                <a:close/>
                <a:moveTo>
                  <a:pt x="10307" y="1562"/>
                </a:moveTo>
                <a:cubicBezTo>
                  <a:pt x="10298" y="1562"/>
                  <a:pt x="10288" y="1565"/>
                  <a:pt x="10280" y="1569"/>
                </a:cubicBezTo>
                <a:cubicBezTo>
                  <a:pt x="10254" y="1585"/>
                  <a:pt x="10247" y="1616"/>
                  <a:pt x="10260" y="1643"/>
                </a:cubicBezTo>
                <a:cubicBezTo>
                  <a:pt x="10266" y="1653"/>
                  <a:pt x="10271" y="1661"/>
                  <a:pt x="10276" y="1672"/>
                </a:cubicBezTo>
                <a:cubicBezTo>
                  <a:pt x="10285" y="1690"/>
                  <a:pt x="10303" y="1699"/>
                  <a:pt x="10322" y="1699"/>
                </a:cubicBezTo>
                <a:cubicBezTo>
                  <a:pt x="10332" y="1699"/>
                  <a:pt x="10341" y="1696"/>
                  <a:pt x="10349" y="1692"/>
                </a:cubicBezTo>
                <a:cubicBezTo>
                  <a:pt x="10376" y="1676"/>
                  <a:pt x="10382" y="1645"/>
                  <a:pt x="10369" y="1619"/>
                </a:cubicBezTo>
                <a:cubicBezTo>
                  <a:pt x="10364" y="1608"/>
                  <a:pt x="10359" y="1599"/>
                  <a:pt x="10354" y="1588"/>
                </a:cubicBezTo>
                <a:cubicBezTo>
                  <a:pt x="10344" y="1571"/>
                  <a:pt x="10325" y="1562"/>
                  <a:pt x="10307" y="1562"/>
                </a:cubicBezTo>
                <a:close/>
                <a:moveTo>
                  <a:pt x="1804" y="1675"/>
                </a:moveTo>
                <a:cubicBezTo>
                  <a:pt x="1770" y="1675"/>
                  <a:pt x="1758" y="1733"/>
                  <a:pt x="1797" y="1745"/>
                </a:cubicBezTo>
                <a:cubicBezTo>
                  <a:pt x="1813" y="1751"/>
                  <a:pt x="1827" y="1756"/>
                  <a:pt x="1842" y="1761"/>
                </a:cubicBezTo>
                <a:cubicBezTo>
                  <a:pt x="1846" y="1762"/>
                  <a:pt x="1850" y="1763"/>
                  <a:pt x="1854" y="1763"/>
                </a:cubicBezTo>
                <a:cubicBezTo>
                  <a:pt x="1888" y="1763"/>
                  <a:pt x="1901" y="1706"/>
                  <a:pt x="1862" y="1693"/>
                </a:cubicBezTo>
                <a:cubicBezTo>
                  <a:pt x="1846" y="1688"/>
                  <a:pt x="1831" y="1682"/>
                  <a:pt x="1817" y="1677"/>
                </a:cubicBezTo>
                <a:cubicBezTo>
                  <a:pt x="1812" y="1676"/>
                  <a:pt x="1808" y="1675"/>
                  <a:pt x="1804" y="1675"/>
                </a:cubicBezTo>
                <a:close/>
                <a:moveTo>
                  <a:pt x="4497" y="1714"/>
                </a:moveTo>
                <a:cubicBezTo>
                  <a:pt x="4450" y="1714"/>
                  <a:pt x="4450" y="1785"/>
                  <a:pt x="4497" y="1785"/>
                </a:cubicBezTo>
                <a:cubicBezTo>
                  <a:pt x="4541" y="1785"/>
                  <a:pt x="4542" y="1714"/>
                  <a:pt x="4497" y="1714"/>
                </a:cubicBezTo>
                <a:close/>
                <a:moveTo>
                  <a:pt x="23422" y="1646"/>
                </a:moveTo>
                <a:cubicBezTo>
                  <a:pt x="23401" y="1646"/>
                  <a:pt x="23379" y="1663"/>
                  <a:pt x="23385" y="1690"/>
                </a:cubicBezTo>
                <a:lnTo>
                  <a:pt x="23400" y="1764"/>
                </a:lnTo>
                <a:cubicBezTo>
                  <a:pt x="23404" y="1782"/>
                  <a:pt x="23417" y="1789"/>
                  <a:pt x="23431" y="1789"/>
                </a:cubicBezTo>
                <a:cubicBezTo>
                  <a:pt x="23451" y="1789"/>
                  <a:pt x="23474" y="1772"/>
                  <a:pt x="23469" y="1745"/>
                </a:cubicBezTo>
                <a:cubicBezTo>
                  <a:pt x="23461" y="1721"/>
                  <a:pt x="23457" y="1696"/>
                  <a:pt x="23453" y="1671"/>
                </a:cubicBezTo>
                <a:cubicBezTo>
                  <a:pt x="23449" y="1653"/>
                  <a:pt x="23436" y="1646"/>
                  <a:pt x="23422" y="1646"/>
                </a:cubicBezTo>
                <a:close/>
                <a:moveTo>
                  <a:pt x="2436" y="1723"/>
                </a:moveTo>
                <a:cubicBezTo>
                  <a:pt x="2392" y="1723"/>
                  <a:pt x="2391" y="1795"/>
                  <a:pt x="2436" y="1795"/>
                </a:cubicBezTo>
                <a:cubicBezTo>
                  <a:pt x="2482" y="1795"/>
                  <a:pt x="2482" y="1723"/>
                  <a:pt x="2436" y="1723"/>
                </a:cubicBezTo>
                <a:close/>
                <a:moveTo>
                  <a:pt x="2722" y="1712"/>
                </a:moveTo>
                <a:cubicBezTo>
                  <a:pt x="2691" y="1712"/>
                  <a:pt x="2669" y="1759"/>
                  <a:pt x="2703" y="1777"/>
                </a:cubicBezTo>
                <a:cubicBezTo>
                  <a:pt x="2714" y="1782"/>
                  <a:pt x="2723" y="1787"/>
                  <a:pt x="2733" y="1792"/>
                </a:cubicBezTo>
                <a:cubicBezTo>
                  <a:pt x="2739" y="1795"/>
                  <a:pt x="2745" y="1797"/>
                  <a:pt x="2751" y="1797"/>
                </a:cubicBezTo>
                <a:cubicBezTo>
                  <a:pt x="2783" y="1797"/>
                  <a:pt x="2805" y="1750"/>
                  <a:pt x="2769" y="1732"/>
                </a:cubicBezTo>
                <a:cubicBezTo>
                  <a:pt x="2759" y="1726"/>
                  <a:pt x="2749" y="1721"/>
                  <a:pt x="2739" y="1716"/>
                </a:cubicBezTo>
                <a:cubicBezTo>
                  <a:pt x="2733" y="1713"/>
                  <a:pt x="2728" y="1712"/>
                  <a:pt x="2722" y="1712"/>
                </a:cubicBezTo>
                <a:close/>
                <a:moveTo>
                  <a:pt x="3870" y="1712"/>
                </a:moveTo>
                <a:cubicBezTo>
                  <a:pt x="3865" y="1712"/>
                  <a:pt x="3860" y="1713"/>
                  <a:pt x="3855" y="1714"/>
                </a:cubicBezTo>
                <a:cubicBezTo>
                  <a:pt x="3816" y="1723"/>
                  <a:pt x="3827" y="1782"/>
                  <a:pt x="3865" y="1784"/>
                </a:cubicBezTo>
                <a:cubicBezTo>
                  <a:pt x="3871" y="1794"/>
                  <a:pt x="3883" y="1799"/>
                  <a:pt x="3894" y="1799"/>
                </a:cubicBezTo>
                <a:cubicBezTo>
                  <a:pt x="3900" y="1799"/>
                  <a:pt x="3907" y="1798"/>
                  <a:pt x="3912" y="1795"/>
                </a:cubicBezTo>
                <a:cubicBezTo>
                  <a:pt x="3931" y="1784"/>
                  <a:pt x="3933" y="1763"/>
                  <a:pt x="3926" y="1745"/>
                </a:cubicBezTo>
                <a:cubicBezTo>
                  <a:pt x="3915" y="1723"/>
                  <a:pt x="3892" y="1712"/>
                  <a:pt x="3870" y="1712"/>
                </a:cubicBezTo>
                <a:close/>
                <a:moveTo>
                  <a:pt x="13042" y="1674"/>
                </a:moveTo>
                <a:cubicBezTo>
                  <a:pt x="13024" y="1674"/>
                  <a:pt x="13005" y="1684"/>
                  <a:pt x="12995" y="1701"/>
                </a:cubicBezTo>
                <a:cubicBezTo>
                  <a:pt x="12979" y="1727"/>
                  <a:pt x="12989" y="1759"/>
                  <a:pt x="13015" y="1775"/>
                </a:cubicBezTo>
                <a:cubicBezTo>
                  <a:pt x="13030" y="1785"/>
                  <a:pt x="13045" y="1795"/>
                  <a:pt x="13059" y="1805"/>
                </a:cubicBezTo>
                <a:cubicBezTo>
                  <a:pt x="13066" y="1810"/>
                  <a:pt x="13075" y="1812"/>
                  <a:pt x="13084" y="1812"/>
                </a:cubicBezTo>
                <a:cubicBezTo>
                  <a:pt x="13103" y="1812"/>
                  <a:pt x="13123" y="1802"/>
                  <a:pt x="13132" y="1785"/>
                </a:cubicBezTo>
                <a:cubicBezTo>
                  <a:pt x="13147" y="1759"/>
                  <a:pt x="13136" y="1727"/>
                  <a:pt x="13113" y="1712"/>
                </a:cubicBezTo>
                <a:cubicBezTo>
                  <a:pt x="13097" y="1701"/>
                  <a:pt x="13083" y="1692"/>
                  <a:pt x="13068" y="1681"/>
                </a:cubicBezTo>
                <a:cubicBezTo>
                  <a:pt x="13060" y="1676"/>
                  <a:pt x="13051" y="1674"/>
                  <a:pt x="13042" y="1674"/>
                </a:cubicBezTo>
                <a:close/>
                <a:moveTo>
                  <a:pt x="6525" y="1720"/>
                </a:moveTo>
                <a:cubicBezTo>
                  <a:pt x="6507" y="1720"/>
                  <a:pt x="6489" y="1732"/>
                  <a:pt x="6489" y="1755"/>
                </a:cubicBezTo>
                <a:lnTo>
                  <a:pt x="6489" y="1785"/>
                </a:lnTo>
                <a:cubicBezTo>
                  <a:pt x="6489" y="1808"/>
                  <a:pt x="6506" y="1820"/>
                  <a:pt x="6524" y="1820"/>
                </a:cubicBezTo>
                <a:cubicBezTo>
                  <a:pt x="6541" y="1820"/>
                  <a:pt x="6559" y="1808"/>
                  <a:pt x="6560" y="1785"/>
                </a:cubicBezTo>
                <a:lnTo>
                  <a:pt x="6560" y="1755"/>
                </a:lnTo>
                <a:cubicBezTo>
                  <a:pt x="6560" y="1732"/>
                  <a:pt x="6543" y="1720"/>
                  <a:pt x="6525" y="1720"/>
                </a:cubicBezTo>
                <a:close/>
                <a:moveTo>
                  <a:pt x="17021" y="1714"/>
                </a:moveTo>
                <a:cubicBezTo>
                  <a:pt x="16980" y="1714"/>
                  <a:pt x="16944" y="1767"/>
                  <a:pt x="16981" y="1805"/>
                </a:cubicBezTo>
                <a:cubicBezTo>
                  <a:pt x="16987" y="1810"/>
                  <a:pt x="16991" y="1815"/>
                  <a:pt x="16996" y="1821"/>
                </a:cubicBezTo>
                <a:cubicBezTo>
                  <a:pt x="17007" y="1832"/>
                  <a:pt x="17020" y="1836"/>
                  <a:pt x="17032" y="1836"/>
                </a:cubicBezTo>
                <a:cubicBezTo>
                  <a:pt x="17073" y="1836"/>
                  <a:pt x="17110" y="1783"/>
                  <a:pt x="17073" y="1745"/>
                </a:cubicBezTo>
                <a:lnTo>
                  <a:pt x="17057" y="1730"/>
                </a:lnTo>
                <a:cubicBezTo>
                  <a:pt x="17046" y="1719"/>
                  <a:pt x="17033" y="1714"/>
                  <a:pt x="17021" y="1714"/>
                </a:cubicBezTo>
                <a:close/>
                <a:moveTo>
                  <a:pt x="19438" y="1770"/>
                </a:moveTo>
                <a:cubicBezTo>
                  <a:pt x="19426" y="1770"/>
                  <a:pt x="19414" y="1783"/>
                  <a:pt x="19422" y="1798"/>
                </a:cubicBezTo>
                <a:cubicBezTo>
                  <a:pt x="19428" y="1808"/>
                  <a:pt x="19433" y="1818"/>
                  <a:pt x="19437" y="1828"/>
                </a:cubicBezTo>
                <a:cubicBezTo>
                  <a:pt x="19441" y="1835"/>
                  <a:pt x="19446" y="1837"/>
                  <a:pt x="19451" y="1837"/>
                </a:cubicBezTo>
                <a:cubicBezTo>
                  <a:pt x="19463" y="1837"/>
                  <a:pt x="19475" y="1825"/>
                  <a:pt x="19468" y="1810"/>
                </a:cubicBezTo>
                <a:cubicBezTo>
                  <a:pt x="19463" y="1800"/>
                  <a:pt x="19457" y="1790"/>
                  <a:pt x="19452" y="1780"/>
                </a:cubicBezTo>
                <a:cubicBezTo>
                  <a:pt x="19449" y="1773"/>
                  <a:pt x="19443" y="1770"/>
                  <a:pt x="19438" y="1770"/>
                </a:cubicBezTo>
                <a:close/>
                <a:moveTo>
                  <a:pt x="18929" y="1721"/>
                </a:moveTo>
                <a:cubicBezTo>
                  <a:pt x="18920" y="1721"/>
                  <a:pt x="18911" y="1723"/>
                  <a:pt x="18902" y="1727"/>
                </a:cubicBezTo>
                <a:cubicBezTo>
                  <a:pt x="18892" y="1733"/>
                  <a:pt x="18882" y="1738"/>
                  <a:pt x="18872" y="1743"/>
                </a:cubicBezTo>
                <a:cubicBezTo>
                  <a:pt x="18845" y="1756"/>
                  <a:pt x="18839" y="1791"/>
                  <a:pt x="18852" y="1817"/>
                </a:cubicBezTo>
                <a:cubicBezTo>
                  <a:pt x="18862" y="1834"/>
                  <a:pt x="18880" y="1843"/>
                  <a:pt x="18898" y="1843"/>
                </a:cubicBezTo>
                <a:cubicBezTo>
                  <a:pt x="18907" y="1843"/>
                  <a:pt x="18916" y="1841"/>
                  <a:pt x="18925" y="1836"/>
                </a:cubicBezTo>
                <a:cubicBezTo>
                  <a:pt x="18936" y="1831"/>
                  <a:pt x="18945" y="1826"/>
                  <a:pt x="18955" y="1821"/>
                </a:cubicBezTo>
                <a:cubicBezTo>
                  <a:pt x="18982" y="1807"/>
                  <a:pt x="18988" y="1771"/>
                  <a:pt x="18975" y="1747"/>
                </a:cubicBezTo>
                <a:cubicBezTo>
                  <a:pt x="18965" y="1730"/>
                  <a:pt x="18947" y="1721"/>
                  <a:pt x="18929" y="1721"/>
                </a:cubicBezTo>
                <a:close/>
                <a:moveTo>
                  <a:pt x="19965" y="1737"/>
                </a:moveTo>
                <a:cubicBezTo>
                  <a:pt x="19896" y="1737"/>
                  <a:pt x="19896" y="1844"/>
                  <a:pt x="19965" y="1844"/>
                </a:cubicBezTo>
                <a:lnTo>
                  <a:pt x="19996" y="1844"/>
                </a:lnTo>
                <a:cubicBezTo>
                  <a:pt x="20065" y="1844"/>
                  <a:pt x="20065" y="1737"/>
                  <a:pt x="19996" y="1737"/>
                </a:cubicBezTo>
                <a:close/>
                <a:moveTo>
                  <a:pt x="21978" y="1746"/>
                </a:moveTo>
                <a:cubicBezTo>
                  <a:pt x="21960" y="1746"/>
                  <a:pt x="21942" y="1758"/>
                  <a:pt x="21942" y="1781"/>
                </a:cubicBezTo>
                <a:lnTo>
                  <a:pt x="21942" y="1811"/>
                </a:lnTo>
                <a:cubicBezTo>
                  <a:pt x="21942" y="1834"/>
                  <a:pt x="21960" y="1846"/>
                  <a:pt x="21978" y="1846"/>
                </a:cubicBezTo>
                <a:cubicBezTo>
                  <a:pt x="21996" y="1846"/>
                  <a:pt x="22013" y="1834"/>
                  <a:pt x="22013" y="1811"/>
                </a:cubicBezTo>
                <a:lnTo>
                  <a:pt x="22013" y="1781"/>
                </a:lnTo>
                <a:cubicBezTo>
                  <a:pt x="22013" y="1758"/>
                  <a:pt x="21996" y="1746"/>
                  <a:pt x="21978" y="1746"/>
                </a:cubicBezTo>
                <a:close/>
                <a:moveTo>
                  <a:pt x="333" y="1779"/>
                </a:moveTo>
                <a:cubicBezTo>
                  <a:pt x="288" y="1779"/>
                  <a:pt x="287" y="1849"/>
                  <a:pt x="333" y="1849"/>
                </a:cubicBezTo>
                <a:cubicBezTo>
                  <a:pt x="380" y="1849"/>
                  <a:pt x="380" y="1779"/>
                  <a:pt x="333" y="1779"/>
                </a:cubicBezTo>
                <a:close/>
                <a:moveTo>
                  <a:pt x="14694" y="1710"/>
                </a:moveTo>
                <a:cubicBezTo>
                  <a:pt x="14670" y="1710"/>
                  <a:pt x="14649" y="1727"/>
                  <a:pt x="14641" y="1748"/>
                </a:cubicBezTo>
                <a:cubicBezTo>
                  <a:pt x="14636" y="1764"/>
                  <a:pt x="14631" y="1779"/>
                  <a:pt x="14627" y="1792"/>
                </a:cubicBezTo>
                <a:cubicBezTo>
                  <a:pt x="14617" y="1821"/>
                  <a:pt x="14637" y="1852"/>
                  <a:pt x="14663" y="1858"/>
                </a:cubicBezTo>
                <a:cubicBezTo>
                  <a:pt x="14668" y="1860"/>
                  <a:pt x="14672" y="1860"/>
                  <a:pt x="14676" y="1860"/>
                </a:cubicBezTo>
                <a:cubicBezTo>
                  <a:pt x="14700" y="1860"/>
                  <a:pt x="14720" y="1844"/>
                  <a:pt x="14728" y="1822"/>
                </a:cubicBezTo>
                <a:cubicBezTo>
                  <a:pt x="14734" y="1806"/>
                  <a:pt x="14739" y="1791"/>
                  <a:pt x="14744" y="1777"/>
                </a:cubicBezTo>
                <a:cubicBezTo>
                  <a:pt x="14754" y="1749"/>
                  <a:pt x="14734" y="1718"/>
                  <a:pt x="14707" y="1712"/>
                </a:cubicBezTo>
                <a:cubicBezTo>
                  <a:pt x="14703" y="1710"/>
                  <a:pt x="14698" y="1710"/>
                  <a:pt x="14694" y="1710"/>
                </a:cubicBezTo>
                <a:close/>
                <a:moveTo>
                  <a:pt x="11177" y="1778"/>
                </a:moveTo>
                <a:cubicBezTo>
                  <a:pt x="11159" y="1778"/>
                  <a:pt x="11141" y="1789"/>
                  <a:pt x="11141" y="1812"/>
                </a:cubicBezTo>
                <a:lnTo>
                  <a:pt x="11141" y="1828"/>
                </a:lnTo>
                <a:cubicBezTo>
                  <a:pt x="11141" y="1851"/>
                  <a:pt x="11159" y="1863"/>
                  <a:pt x="11177" y="1863"/>
                </a:cubicBezTo>
                <a:cubicBezTo>
                  <a:pt x="11195" y="1863"/>
                  <a:pt x="11213" y="1851"/>
                  <a:pt x="11213" y="1828"/>
                </a:cubicBezTo>
                <a:lnTo>
                  <a:pt x="11213" y="1812"/>
                </a:lnTo>
                <a:cubicBezTo>
                  <a:pt x="11213" y="1789"/>
                  <a:pt x="11195" y="1778"/>
                  <a:pt x="11177" y="1778"/>
                </a:cubicBezTo>
                <a:close/>
                <a:moveTo>
                  <a:pt x="16494" y="1792"/>
                </a:moveTo>
                <a:cubicBezTo>
                  <a:pt x="16451" y="1792"/>
                  <a:pt x="16450" y="1864"/>
                  <a:pt x="16495" y="1864"/>
                </a:cubicBezTo>
                <a:lnTo>
                  <a:pt x="16525" y="1864"/>
                </a:lnTo>
                <a:cubicBezTo>
                  <a:pt x="16571" y="1864"/>
                  <a:pt x="16571" y="1792"/>
                  <a:pt x="16525" y="1792"/>
                </a:cubicBezTo>
                <a:lnTo>
                  <a:pt x="16495" y="1792"/>
                </a:lnTo>
                <a:cubicBezTo>
                  <a:pt x="16494" y="1792"/>
                  <a:pt x="16494" y="1792"/>
                  <a:pt x="16494" y="1792"/>
                </a:cubicBezTo>
                <a:close/>
                <a:moveTo>
                  <a:pt x="11919" y="1786"/>
                </a:moveTo>
                <a:cubicBezTo>
                  <a:pt x="11896" y="1786"/>
                  <a:pt x="11873" y="1792"/>
                  <a:pt x="11852" y="1802"/>
                </a:cubicBezTo>
                <a:cubicBezTo>
                  <a:pt x="11816" y="1819"/>
                  <a:pt x="11838" y="1868"/>
                  <a:pt x="11871" y="1868"/>
                </a:cubicBezTo>
                <a:cubicBezTo>
                  <a:pt x="11876" y="1868"/>
                  <a:pt x="11881" y="1866"/>
                  <a:pt x="11886" y="1864"/>
                </a:cubicBezTo>
                <a:cubicBezTo>
                  <a:pt x="11896" y="1859"/>
                  <a:pt x="11905" y="1857"/>
                  <a:pt x="11915" y="1857"/>
                </a:cubicBezTo>
                <a:cubicBezTo>
                  <a:pt x="11926" y="1857"/>
                  <a:pt x="11937" y="1860"/>
                  <a:pt x="11948" y="1865"/>
                </a:cubicBezTo>
                <a:cubicBezTo>
                  <a:pt x="11951" y="1866"/>
                  <a:pt x="11954" y="1866"/>
                  <a:pt x="11957" y="1866"/>
                </a:cubicBezTo>
                <a:cubicBezTo>
                  <a:pt x="11973" y="1866"/>
                  <a:pt x="11989" y="1853"/>
                  <a:pt x="11993" y="1840"/>
                </a:cubicBezTo>
                <a:cubicBezTo>
                  <a:pt x="11999" y="1819"/>
                  <a:pt x="11987" y="1803"/>
                  <a:pt x="11968" y="1796"/>
                </a:cubicBezTo>
                <a:cubicBezTo>
                  <a:pt x="11952" y="1789"/>
                  <a:pt x="11935" y="1786"/>
                  <a:pt x="11919" y="1786"/>
                </a:cubicBezTo>
                <a:close/>
                <a:moveTo>
                  <a:pt x="21827" y="1806"/>
                </a:moveTo>
                <a:cubicBezTo>
                  <a:pt x="21810" y="1806"/>
                  <a:pt x="21792" y="1817"/>
                  <a:pt x="21792" y="1840"/>
                </a:cubicBezTo>
                <a:lnTo>
                  <a:pt x="21792" y="1855"/>
                </a:lnTo>
                <a:cubicBezTo>
                  <a:pt x="21792" y="1878"/>
                  <a:pt x="21810" y="1890"/>
                  <a:pt x="21827" y="1890"/>
                </a:cubicBezTo>
                <a:cubicBezTo>
                  <a:pt x="21845" y="1890"/>
                  <a:pt x="21863" y="1878"/>
                  <a:pt x="21863" y="1855"/>
                </a:cubicBezTo>
                <a:lnTo>
                  <a:pt x="21863" y="1840"/>
                </a:lnTo>
                <a:cubicBezTo>
                  <a:pt x="21863" y="1817"/>
                  <a:pt x="21845" y="1806"/>
                  <a:pt x="21827" y="1806"/>
                </a:cubicBezTo>
                <a:close/>
                <a:moveTo>
                  <a:pt x="24624" y="1829"/>
                </a:moveTo>
                <a:cubicBezTo>
                  <a:pt x="24579" y="1829"/>
                  <a:pt x="24579" y="1900"/>
                  <a:pt x="24624" y="1900"/>
                </a:cubicBezTo>
                <a:lnTo>
                  <a:pt x="24640" y="1900"/>
                </a:lnTo>
                <a:cubicBezTo>
                  <a:pt x="24686" y="1900"/>
                  <a:pt x="24686" y="1829"/>
                  <a:pt x="24640" y="1829"/>
                </a:cubicBezTo>
                <a:close/>
                <a:moveTo>
                  <a:pt x="20990" y="1770"/>
                </a:moveTo>
                <a:cubicBezTo>
                  <a:pt x="20954" y="1770"/>
                  <a:pt x="20917" y="1809"/>
                  <a:pt x="20940" y="1850"/>
                </a:cubicBezTo>
                <a:cubicBezTo>
                  <a:pt x="20960" y="1886"/>
                  <a:pt x="20991" y="1902"/>
                  <a:pt x="21030" y="1907"/>
                </a:cubicBezTo>
                <a:cubicBezTo>
                  <a:pt x="21032" y="1907"/>
                  <a:pt x="21033" y="1907"/>
                  <a:pt x="21035" y="1907"/>
                </a:cubicBezTo>
                <a:cubicBezTo>
                  <a:pt x="21062" y="1907"/>
                  <a:pt x="21083" y="1879"/>
                  <a:pt x="21083" y="1853"/>
                </a:cubicBezTo>
                <a:cubicBezTo>
                  <a:pt x="21083" y="1823"/>
                  <a:pt x="21061" y="1805"/>
                  <a:pt x="21034" y="1799"/>
                </a:cubicBezTo>
                <a:cubicBezTo>
                  <a:pt x="21033" y="1798"/>
                  <a:pt x="21033" y="1797"/>
                  <a:pt x="21031" y="1796"/>
                </a:cubicBezTo>
                <a:cubicBezTo>
                  <a:pt x="21021" y="1777"/>
                  <a:pt x="21005" y="1770"/>
                  <a:pt x="20990" y="1770"/>
                </a:cubicBezTo>
                <a:close/>
                <a:moveTo>
                  <a:pt x="20595" y="1847"/>
                </a:moveTo>
                <a:cubicBezTo>
                  <a:pt x="20549" y="1847"/>
                  <a:pt x="20549" y="1917"/>
                  <a:pt x="20595" y="1917"/>
                </a:cubicBezTo>
                <a:cubicBezTo>
                  <a:pt x="20595" y="1917"/>
                  <a:pt x="20596" y="1917"/>
                  <a:pt x="20596" y="1917"/>
                </a:cubicBezTo>
                <a:cubicBezTo>
                  <a:pt x="20641" y="1917"/>
                  <a:pt x="20641" y="1847"/>
                  <a:pt x="20595" y="1847"/>
                </a:cubicBezTo>
                <a:close/>
                <a:moveTo>
                  <a:pt x="9691" y="1820"/>
                </a:moveTo>
                <a:cubicBezTo>
                  <a:pt x="9673" y="1820"/>
                  <a:pt x="9654" y="1831"/>
                  <a:pt x="9654" y="1854"/>
                </a:cubicBezTo>
                <a:cubicBezTo>
                  <a:pt x="9652" y="1890"/>
                  <a:pt x="9675" y="1921"/>
                  <a:pt x="9710" y="1932"/>
                </a:cubicBezTo>
                <a:cubicBezTo>
                  <a:pt x="9714" y="1933"/>
                  <a:pt x="9718" y="1934"/>
                  <a:pt x="9722" y="1934"/>
                </a:cubicBezTo>
                <a:cubicBezTo>
                  <a:pt x="9757" y="1934"/>
                  <a:pt x="9769" y="1875"/>
                  <a:pt x="9730" y="1864"/>
                </a:cubicBezTo>
                <a:cubicBezTo>
                  <a:pt x="9723" y="1861"/>
                  <a:pt x="9725" y="1858"/>
                  <a:pt x="9725" y="1854"/>
                </a:cubicBezTo>
                <a:cubicBezTo>
                  <a:pt x="9726" y="1831"/>
                  <a:pt x="9709" y="1820"/>
                  <a:pt x="9691" y="1820"/>
                </a:cubicBezTo>
                <a:close/>
                <a:moveTo>
                  <a:pt x="18130" y="1873"/>
                </a:moveTo>
                <a:cubicBezTo>
                  <a:pt x="18125" y="1873"/>
                  <a:pt x="18120" y="1875"/>
                  <a:pt x="18116" y="1880"/>
                </a:cubicBezTo>
                <a:cubicBezTo>
                  <a:pt x="18103" y="1899"/>
                  <a:pt x="18086" y="1912"/>
                  <a:pt x="18066" y="1918"/>
                </a:cubicBezTo>
                <a:cubicBezTo>
                  <a:pt x="18047" y="1926"/>
                  <a:pt x="18053" y="1954"/>
                  <a:pt x="18070" y="1954"/>
                </a:cubicBezTo>
                <a:cubicBezTo>
                  <a:pt x="18072" y="1954"/>
                  <a:pt x="18073" y="1953"/>
                  <a:pt x="18075" y="1953"/>
                </a:cubicBezTo>
                <a:cubicBezTo>
                  <a:pt x="18105" y="1941"/>
                  <a:pt x="18127" y="1923"/>
                  <a:pt x="18147" y="1899"/>
                </a:cubicBezTo>
                <a:cubicBezTo>
                  <a:pt x="18156" y="1886"/>
                  <a:pt x="18143" y="1873"/>
                  <a:pt x="18130" y="1873"/>
                </a:cubicBezTo>
                <a:close/>
                <a:moveTo>
                  <a:pt x="8337" y="1890"/>
                </a:moveTo>
                <a:cubicBezTo>
                  <a:pt x="8291" y="1890"/>
                  <a:pt x="8291" y="1960"/>
                  <a:pt x="8337" y="1960"/>
                </a:cubicBezTo>
                <a:lnTo>
                  <a:pt x="8367" y="1960"/>
                </a:lnTo>
                <a:cubicBezTo>
                  <a:pt x="8368" y="1960"/>
                  <a:pt x="8369" y="1960"/>
                  <a:pt x="8369" y="1960"/>
                </a:cubicBezTo>
                <a:cubicBezTo>
                  <a:pt x="8413" y="1960"/>
                  <a:pt x="8414" y="1890"/>
                  <a:pt x="8367" y="1890"/>
                </a:cubicBezTo>
                <a:close/>
                <a:moveTo>
                  <a:pt x="2676" y="1906"/>
                </a:moveTo>
                <a:cubicBezTo>
                  <a:pt x="2632" y="1906"/>
                  <a:pt x="2632" y="1976"/>
                  <a:pt x="2677" y="1976"/>
                </a:cubicBezTo>
                <a:cubicBezTo>
                  <a:pt x="2723" y="1976"/>
                  <a:pt x="2723" y="1906"/>
                  <a:pt x="2677" y="1906"/>
                </a:cubicBezTo>
                <a:cubicBezTo>
                  <a:pt x="2677" y="1906"/>
                  <a:pt x="2676" y="1906"/>
                  <a:pt x="2676" y="1906"/>
                </a:cubicBezTo>
                <a:close/>
                <a:moveTo>
                  <a:pt x="15895" y="1896"/>
                </a:moveTo>
                <a:cubicBezTo>
                  <a:pt x="15877" y="1896"/>
                  <a:pt x="15859" y="1908"/>
                  <a:pt x="15859" y="1931"/>
                </a:cubicBezTo>
                <a:lnTo>
                  <a:pt x="15859" y="1946"/>
                </a:lnTo>
                <a:cubicBezTo>
                  <a:pt x="15859" y="1969"/>
                  <a:pt x="15876" y="1980"/>
                  <a:pt x="15894" y="1980"/>
                </a:cubicBezTo>
                <a:cubicBezTo>
                  <a:pt x="15911" y="1980"/>
                  <a:pt x="15929" y="1969"/>
                  <a:pt x="15929" y="1946"/>
                </a:cubicBezTo>
                <a:lnTo>
                  <a:pt x="15929" y="1931"/>
                </a:lnTo>
                <a:cubicBezTo>
                  <a:pt x="15930" y="1908"/>
                  <a:pt x="15912" y="1896"/>
                  <a:pt x="15895" y="1896"/>
                </a:cubicBezTo>
                <a:close/>
                <a:moveTo>
                  <a:pt x="5231" y="1912"/>
                </a:moveTo>
                <a:cubicBezTo>
                  <a:pt x="5185" y="1912"/>
                  <a:pt x="5185" y="1983"/>
                  <a:pt x="5231" y="1983"/>
                </a:cubicBezTo>
                <a:lnTo>
                  <a:pt x="5247" y="1983"/>
                </a:lnTo>
                <a:cubicBezTo>
                  <a:pt x="5293" y="1983"/>
                  <a:pt x="5293" y="1912"/>
                  <a:pt x="5247" y="1912"/>
                </a:cubicBezTo>
                <a:close/>
                <a:moveTo>
                  <a:pt x="8668" y="1921"/>
                </a:moveTo>
                <a:cubicBezTo>
                  <a:pt x="8622" y="1921"/>
                  <a:pt x="8622" y="1991"/>
                  <a:pt x="8668" y="1991"/>
                </a:cubicBezTo>
                <a:lnTo>
                  <a:pt x="8698" y="1991"/>
                </a:lnTo>
                <a:cubicBezTo>
                  <a:pt x="8745" y="1991"/>
                  <a:pt x="8745" y="1921"/>
                  <a:pt x="8698" y="1921"/>
                </a:cubicBezTo>
                <a:close/>
                <a:moveTo>
                  <a:pt x="5441" y="1928"/>
                </a:moveTo>
                <a:cubicBezTo>
                  <a:pt x="5395" y="1928"/>
                  <a:pt x="5395" y="1999"/>
                  <a:pt x="5441" y="1999"/>
                </a:cubicBezTo>
                <a:cubicBezTo>
                  <a:pt x="5488" y="1999"/>
                  <a:pt x="5488" y="1928"/>
                  <a:pt x="5441" y="1928"/>
                </a:cubicBezTo>
                <a:close/>
                <a:moveTo>
                  <a:pt x="7766" y="1933"/>
                </a:moveTo>
                <a:cubicBezTo>
                  <a:pt x="7720" y="1933"/>
                  <a:pt x="7720" y="2004"/>
                  <a:pt x="7766" y="2004"/>
                </a:cubicBezTo>
                <a:cubicBezTo>
                  <a:pt x="7812" y="2004"/>
                  <a:pt x="7812" y="1933"/>
                  <a:pt x="7766" y="1933"/>
                </a:cubicBezTo>
                <a:close/>
                <a:moveTo>
                  <a:pt x="2256" y="1855"/>
                </a:moveTo>
                <a:cubicBezTo>
                  <a:pt x="2210" y="1855"/>
                  <a:pt x="2180" y="1926"/>
                  <a:pt x="2230" y="1955"/>
                </a:cubicBezTo>
                <a:cubicBezTo>
                  <a:pt x="2255" y="1971"/>
                  <a:pt x="2279" y="1985"/>
                  <a:pt x="2304" y="2000"/>
                </a:cubicBezTo>
                <a:cubicBezTo>
                  <a:pt x="2313" y="2005"/>
                  <a:pt x="2322" y="2008"/>
                  <a:pt x="2330" y="2008"/>
                </a:cubicBezTo>
                <a:cubicBezTo>
                  <a:pt x="2377" y="2008"/>
                  <a:pt x="2408" y="1938"/>
                  <a:pt x="2359" y="1908"/>
                </a:cubicBezTo>
                <a:cubicBezTo>
                  <a:pt x="2334" y="1892"/>
                  <a:pt x="2309" y="1877"/>
                  <a:pt x="2284" y="1864"/>
                </a:cubicBezTo>
                <a:cubicBezTo>
                  <a:pt x="2274" y="1858"/>
                  <a:pt x="2265" y="1855"/>
                  <a:pt x="2256" y="1855"/>
                </a:cubicBezTo>
                <a:close/>
                <a:moveTo>
                  <a:pt x="7902" y="1964"/>
                </a:moveTo>
                <a:cubicBezTo>
                  <a:pt x="7856" y="1964"/>
                  <a:pt x="7856" y="2035"/>
                  <a:pt x="7902" y="2035"/>
                </a:cubicBezTo>
                <a:cubicBezTo>
                  <a:pt x="7946" y="2035"/>
                  <a:pt x="7948" y="1964"/>
                  <a:pt x="7902" y="1964"/>
                </a:cubicBezTo>
                <a:close/>
                <a:moveTo>
                  <a:pt x="19202" y="1855"/>
                </a:moveTo>
                <a:cubicBezTo>
                  <a:pt x="19162" y="1855"/>
                  <a:pt x="19124" y="1908"/>
                  <a:pt x="19161" y="1946"/>
                </a:cubicBezTo>
                <a:cubicBezTo>
                  <a:pt x="19186" y="1971"/>
                  <a:pt x="19211" y="1996"/>
                  <a:pt x="19234" y="2022"/>
                </a:cubicBezTo>
                <a:cubicBezTo>
                  <a:pt x="19245" y="2033"/>
                  <a:pt x="19257" y="2037"/>
                  <a:pt x="19269" y="2037"/>
                </a:cubicBezTo>
                <a:cubicBezTo>
                  <a:pt x="19310" y="2037"/>
                  <a:pt x="19347" y="1985"/>
                  <a:pt x="19311" y="1947"/>
                </a:cubicBezTo>
                <a:cubicBezTo>
                  <a:pt x="19285" y="1922"/>
                  <a:pt x="19262" y="1896"/>
                  <a:pt x="19237" y="1871"/>
                </a:cubicBezTo>
                <a:cubicBezTo>
                  <a:pt x="19227" y="1860"/>
                  <a:pt x="19214" y="1855"/>
                  <a:pt x="19202" y="1855"/>
                </a:cubicBezTo>
                <a:close/>
                <a:moveTo>
                  <a:pt x="4844" y="1955"/>
                </a:moveTo>
                <a:cubicBezTo>
                  <a:pt x="4821" y="1955"/>
                  <a:pt x="4797" y="1980"/>
                  <a:pt x="4811" y="2007"/>
                </a:cubicBezTo>
                <a:cubicBezTo>
                  <a:pt x="4816" y="2018"/>
                  <a:pt x="4821" y="2027"/>
                  <a:pt x="4827" y="2038"/>
                </a:cubicBezTo>
                <a:cubicBezTo>
                  <a:pt x="4833" y="2051"/>
                  <a:pt x="4844" y="2056"/>
                  <a:pt x="4854" y="2056"/>
                </a:cubicBezTo>
                <a:cubicBezTo>
                  <a:pt x="4878" y="2056"/>
                  <a:pt x="4902" y="2030"/>
                  <a:pt x="4887" y="2002"/>
                </a:cubicBezTo>
                <a:cubicBezTo>
                  <a:pt x="4882" y="1991"/>
                  <a:pt x="4877" y="1983"/>
                  <a:pt x="4872" y="1973"/>
                </a:cubicBezTo>
                <a:cubicBezTo>
                  <a:pt x="4865" y="1960"/>
                  <a:pt x="4855" y="1955"/>
                  <a:pt x="4844" y="1955"/>
                </a:cubicBezTo>
                <a:close/>
                <a:moveTo>
                  <a:pt x="12349" y="1995"/>
                </a:moveTo>
                <a:cubicBezTo>
                  <a:pt x="12335" y="1995"/>
                  <a:pt x="12323" y="2014"/>
                  <a:pt x="12336" y="2025"/>
                </a:cubicBezTo>
                <a:cubicBezTo>
                  <a:pt x="12342" y="2031"/>
                  <a:pt x="12341" y="2037"/>
                  <a:pt x="12335" y="2043"/>
                </a:cubicBezTo>
                <a:cubicBezTo>
                  <a:pt x="12320" y="2054"/>
                  <a:pt x="12333" y="2071"/>
                  <a:pt x="12348" y="2071"/>
                </a:cubicBezTo>
                <a:cubicBezTo>
                  <a:pt x="12352" y="2071"/>
                  <a:pt x="12356" y="2070"/>
                  <a:pt x="12360" y="2068"/>
                </a:cubicBezTo>
                <a:cubicBezTo>
                  <a:pt x="12381" y="2051"/>
                  <a:pt x="12381" y="2018"/>
                  <a:pt x="12361" y="2000"/>
                </a:cubicBezTo>
                <a:cubicBezTo>
                  <a:pt x="12357" y="1996"/>
                  <a:pt x="12353" y="1995"/>
                  <a:pt x="12349" y="1995"/>
                </a:cubicBezTo>
                <a:close/>
                <a:moveTo>
                  <a:pt x="22953" y="1944"/>
                </a:moveTo>
                <a:cubicBezTo>
                  <a:pt x="22932" y="1944"/>
                  <a:pt x="22911" y="1961"/>
                  <a:pt x="22919" y="1987"/>
                </a:cubicBezTo>
                <a:cubicBezTo>
                  <a:pt x="22924" y="2007"/>
                  <a:pt x="22929" y="2027"/>
                  <a:pt x="22934" y="2048"/>
                </a:cubicBezTo>
                <a:cubicBezTo>
                  <a:pt x="22938" y="2066"/>
                  <a:pt x="22952" y="2074"/>
                  <a:pt x="22966" y="2074"/>
                </a:cubicBezTo>
                <a:cubicBezTo>
                  <a:pt x="22987" y="2074"/>
                  <a:pt x="23009" y="2057"/>
                  <a:pt x="23002" y="2030"/>
                </a:cubicBezTo>
                <a:cubicBezTo>
                  <a:pt x="22997" y="2010"/>
                  <a:pt x="22991" y="1990"/>
                  <a:pt x="22987" y="1969"/>
                </a:cubicBezTo>
                <a:cubicBezTo>
                  <a:pt x="22982" y="1952"/>
                  <a:pt x="22968" y="1944"/>
                  <a:pt x="22953" y="1944"/>
                </a:cubicBezTo>
                <a:close/>
                <a:moveTo>
                  <a:pt x="16028" y="2033"/>
                </a:moveTo>
                <a:cubicBezTo>
                  <a:pt x="16011" y="2033"/>
                  <a:pt x="16000" y="2056"/>
                  <a:pt x="16018" y="2065"/>
                </a:cubicBezTo>
                <a:cubicBezTo>
                  <a:pt x="16028" y="2070"/>
                  <a:pt x="16038" y="2075"/>
                  <a:pt x="16048" y="2081"/>
                </a:cubicBezTo>
                <a:cubicBezTo>
                  <a:pt x="16051" y="2082"/>
                  <a:pt x="16054" y="2083"/>
                  <a:pt x="16057" y="2083"/>
                </a:cubicBezTo>
                <a:cubicBezTo>
                  <a:pt x="16073" y="2083"/>
                  <a:pt x="16083" y="2058"/>
                  <a:pt x="16067" y="2051"/>
                </a:cubicBezTo>
                <a:cubicBezTo>
                  <a:pt x="16057" y="2046"/>
                  <a:pt x="16047" y="2041"/>
                  <a:pt x="16037" y="2035"/>
                </a:cubicBezTo>
                <a:cubicBezTo>
                  <a:pt x="16034" y="2034"/>
                  <a:pt x="16031" y="2033"/>
                  <a:pt x="16028" y="2033"/>
                </a:cubicBezTo>
                <a:close/>
                <a:moveTo>
                  <a:pt x="14873" y="2012"/>
                </a:moveTo>
                <a:cubicBezTo>
                  <a:pt x="14827" y="2012"/>
                  <a:pt x="14827" y="2084"/>
                  <a:pt x="14873" y="2084"/>
                </a:cubicBezTo>
                <a:cubicBezTo>
                  <a:pt x="14918" y="2084"/>
                  <a:pt x="14918" y="2012"/>
                  <a:pt x="14873" y="2012"/>
                </a:cubicBezTo>
                <a:close/>
                <a:moveTo>
                  <a:pt x="4196" y="1936"/>
                </a:moveTo>
                <a:cubicBezTo>
                  <a:pt x="4155" y="1936"/>
                  <a:pt x="4120" y="1990"/>
                  <a:pt x="4156" y="2027"/>
                </a:cubicBezTo>
                <a:cubicBezTo>
                  <a:pt x="4180" y="2052"/>
                  <a:pt x="4205" y="2077"/>
                  <a:pt x="4230" y="2104"/>
                </a:cubicBezTo>
                <a:cubicBezTo>
                  <a:pt x="4241" y="2115"/>
                  <a:pt x="4254" y="2119"/>
                  <a:pt x="4266" y="2119"/>
                </a:cubicBezTo>
                <a:cubicBezTo>
                  <a:pt x="4307" y="2119"/>
                  <a:pt x="4344" y="2066"/>
                  <a:pt x="4306" y="2028"/>
                </a:cubicBezTo>
                <a:cubicBezTo>
                  <a:pt x="4282" y="2004"/>
                  <a:pt x="4257" y="1979"/>
                  <a:pt x="4232" y="1953"/>
                </a:cubicBezTo>
                <a:cubicBezTo>
                  <a:pt x="4220" y="1941"/>
                  <a:pt x="4208" y="1936"/>
                  <a:pt x="4196" y="1936"/>
                </a:cubicBezTo>
                <a:close/>
                <a:moveTo>
                  <a:pt x="15429" y="2012"/>
                </a:moveTo>
                <a:cubicBezTo>
                  <a:pt x="15416" y="2012"/>
                  <a:pt x="15403" y="2019"/>
                  <a:pt x="15397" y="2030"/>
                </a:cubicBezTo>
                <a:cubicBezTo>
                  <a:pt x="15386" y="2048"/>
                  <a:pt x="15394" y="2067"/>
                  <a:pt x="15409" y="2078"/>
                </a:cubicBezTo>
                <a:cubicBezTo>
                  <a:pt x="15429" y="2094"/>
                  <a:pt x="15449" y="2109"/>
                  <a:pt x="15470" y="2122"/>
                </a:cubicBezTo>
                <a:cubicBezTo>
                  <a:pt x="15475" y="2126"/>
                  <a:pt x="15481" y="2128"/>
                  <a:pt x="15486" y="2128"/>
                </a:cubicBezTo>
                <a:cubicBezTo>
                  <a:pt x="15499" y="2128"/>
                  <a:pt x="15512" y="2121"/>
                  <a:pt x="15518" y="2110"/>
                </a:cubicBezTo>
                <a:cubicBezTo>
                  <a:pt x="15529" y="2091"/>
                  <a:pt x="15520" y="2073"/>
                  <a:pt x="15505" y="2062"/>
                </a:cubicBezTo>
                <a:cubicBezTo>
                  <a:pt x="15485" y="2046"/>
                  <a:pt x="15466" y="2031"/>
                  <a:pt x="15445" y="2017"/>
                </a:cubicBezTo>
                <a:cubicBezTo>
                  <a:pt x="15440" y="2013"/>
                  <a:pt x="15435" y="2012"/>
                  <a:pt x="15429" y="2012"/>
                </a:cubicBezTo>
                <a:close/>
                <a:moveTo>
                  <a:pt x="1282" y="1989"/>
                </a:moveTo>
                <a:cubicBezTo>
                  <a:pt x="1241" y="1989"/>
                  <a:pt x="1205" y="2042"/>
                  <a:pt x="1242" y="2079"/>
                </a:cubicBezTo>
                <a:lnTo>
                  <a:pt x="1287" y="2125"/>
                </a:lnTo>
                <a:cubicBezTo>
                  <a:pt x="1298" y="2136"/>
                  <a:pt x="1310" y="2140"/>
                  <a:pt x="1322" y="2140"/>
                </a:cubicBezTo>
                <a:cubicBezTo>
                  <a:pt x="1363" y="2140"/>
                  <a:pt x="1400" y="2087"/>
                  <a:pt x="1362" y="2049"/>
                </a:cubicBezTo>
                <a:lnTo>
                  <a:pt x="1318" y="2005"/>
                </a:lnTo>
                <a:cubicBezTo>
                  <a:pt x="1307" y="1993"/>
                  <a:pt x="1294" y="1989"/>
                  <a:pt x="1282" y="1989"/>
                </a:cubicBezTo>
                <a:close/>
                <a:moveTo>
                  <a:pt x="10619" y="2075"/>
                </a:moveTo>
                <a:cubicBezTo>
                  <a:pt x="10583" y="2075"/>
                  <a:pt x="10573" y="2132"/>
                  <a:pt x="10611" y="2145"/>
                </a:cubicBezTo>
                <a:cubicBezTo>
                  <a:pt x="10627" y="2151"/>
                  <a:pt x="10642" y="2156"/>
                  <a:pt x="10656" y="2161"/>
                </a:cubicBezTo>
                <a:cubicBezTo>
                  <a:pt x="10660" y="2162"/>
                  <a:pt x="10664" y="2163"/>
                  <a:pt x="10667" y="2163"/>
                </a:cubicBezTo>
                <a:cubicBezTo>
                  <a:pt x="10702" y="2163"/>
                  <a:pt x="10715" y="2105"/>
                  <a:pt x="10675" y="2093"/>
                </a:cubicBezTo>
                <a:cubicBezTo>
                  <a:pt x="10660" y="2088"/>
                  <a:pt x="10646" y="2083"/>
                  <a:pt x="10631" y="2077"/>
                </a:cubicBezTo>
                <a:cubicBezTo>
                  <a:pt x="10627" y="2076"/>
                  <a:pt x="10622" y="2075"/>
                  <a:pt x="10619" y="2075"/>
                </a:cubicBezTo>
                <a:close/>
                <a:moveTo>
                  <a:pt x="15065" y="2086"/>
                </a:moveTo>
                <a:cubicBezTo>
                  <a:pt x="15057" y="2086"/>
                  <a:pt x="15049" y="2089"/>
                  <a:pt x="15042" y="2096"/>
                </a:cubicBezTo>
                <a:lnTo>
                  <a:pt x="15026" y="2112"/>
                </a:lnTo>
                <a:cubicBezTo>
                  <a:pt x="15001" y="2138"/>
                  <a:pt x="15025" y="2173"/>
                  <a:pt x="15052" y="2173"/>
                </a:cubicBezTo>
                <a:cubicBezTo>
                  <a:pt x="15060" y="2173"/>
                  <a:pt x="15068" y="2170"/>
                  <a:pt x="15075" y="2162"/>
                </a:cubicBezTo>
                <a:lnTo>
                  <a:pt x="15091" y="2147"/>
                </a:lnTo>
                <a:cubicBezTo>
                  <a:pt x="15117" y="2121"/>
                  <a:pt x="15092" y="2086"/>
                  <a:pt x="15065" y="2086"/>
                </a:cubicBezTo>
                <a:close/>
                <a:moveTo>
                  <a:pt x="21377" y="2056"/>
                </a:moveTo>
                <a:cubicBezTo>
                  <a:pt x="21337" y="2056"/>
                  <a:pt x="21301" y="2109"/>
                  <a:pt x="21338" y="2147"/>
                </a:cubicBezTo>
                <a:cubicBezTo>
                  <a:pt x="21343" y="2153"/>
                  <a:pt x="21348" y="2157"/>
                  <a:pt x="21353" y="2162"/>
                </a:cubicBezTo>
                <a:cubicBezTo>
                  <a:pt x="21364" y="2173"/>
                  <a:pt x="21377" y="2178"/>
                  <a:pt x="21389" y="2178"/>
                </a:cubicBezTo>
                <a:cubicBezTo>
                  <a:pt x="21430" y="2178"/>
                  <a:pt x="21467" y="2125"/>
                  <a:pt x="21429" y="2088"/>
                </a:cubicBezTo>
                <a:lnTo>
                  <a:pt x="21413" y="2072"/>
                </a:lnTo>
                <a:cubicBezTo>
                  <a:pt x="21402" y="2061"/>
                  <a:pt x="21390" y="2056"/>
                  <a:pt x="21377" y="2056"/>
                </a:cubicBezTo>
                <a:close/>
                <a:moveTo>
                  <a:pt x="13309" y="2114"/>
                </a:moveTo>
                <a:cubicBezTo>
                  <a:pt x="13263" y="2114"/>
                  <a:pt x="13263" y="2184"/>
                  <a:pt x="13309" y="2184"/>
                </a:cubicBezTo>
                <a:cubicBezTo>
                  <a:pt x="13355" y="2184"/>
                  <a:pt x="13355" y="2114"/>
                  <a:pt x="13309" y="2114"/>
                </a:cubicBezTo>
                <a:close/>
                <a:moveTo>
                  <a:pt x="23949" y="2084"/>
                </a:moveTo>
                <a:cubicBezTo>
                  <a:pt x="23943" y="2084"/>
                  <a:pt x="23937" y="2086"/>
                  <a:pt x="23931" y="2090"/>
                </a:cubicBezTo>
                <a:cubicBezTo>
                  <a:pt x="23916" y="2100"/>
                  <a:pt x="23900" y="2111"/>
                  <a:pt x="23885" y="2120"/>
                </a:cubicBezTo>
                <a:cubicBezTo>
                  <a:pt x="23855" y="2142"/>
                  <a:pt x="23874" y="2188"/>
                  <a:pt x="23903" y="2188"/>
                </a:cubicBezTo>
                <a:cubicBezTo>
                  <a:pt x="23909" y="2188"/>
                  <a:pt x="23915" y="2187"/>
                  <a:pt x="23921" y="2182"/>
                </a:cubicBezTo>
                <a:cubicBezTo>
                  <a:pt x="23936" y="2172"/>
                  <a:pt x="23951" y="2161"/>
                  <a:pt x="23966" y="2152"/>
                </a:cubicBezTo>
                <a:cubicBezTo>
                  <a:pt x="23997" y="2130"/>
                  <a:pt x="23978" y="2084"/>
                  <a:pt x="23949" y="2084"/>
                </a:cubicBezTo>
                <a:close/>
                <a:moveTo>
                  <a:pt x="11250" y="2122"/>
                </a:moveTo>
                <a:cubicBezTo>
                  <a:pt x="11206" y="2122"/>
                  <a:pt x="11206" y="2194"/>
                  <a:pt x="11250" y="2194"/>
                </a:cubicBezTo>
                <a:cubicBezTo>
                  <a:pt x="11297" y="2194"/>
                  <a:pt x="11297" y="2122"/>
                  <a:pt x="11250" y="2122"/>
                </a:cubicBezTo>
                <a:close/>
                <a:moveTo>
                  <a:pt x="11537" y="2111"/>
                </a:moveTo>
                <a:cubicBezTo>
                  <a:pt x="11505" y="2111"/>
                  <a:pt x="11483" y="2159"/>
                  <a:pt x="11519" y="2177"/>
                </a:cubicBezTo>
                <a:cubicBezTo>
                  <a:pt x="11529" y="2182"/>
                  <a:pt x="11538" y="2187"/>
                  <a:pt x="11549" y="2193"/>
                </a:cubicBezTo>
                <a:cubicBezTo>
                  <a:pt x="11554" y="2195"/>
                  <a:pt x="11559" y="2196"/>
                  <a:pt x="11564" y="2196"/>
                </a:cubicBezTo>
                <a:cubicBezTo>
                  <a:pt x="11597" y="2196"/>
                  <a:pt x="11620" y="2148"/>
                  <a:pt x="11585" y="2131"/>
                </a:cubicBezTo>
                <a:cubicBezTo>
                  <a:pt x="11574" y="2126"/>
                  <a:pt x="11565" y="2120"/>
                  <a:pt x="11554" y="2115"/>
                </a:cubicBezTo>
                <a:cubicBezTo>
                  <a:pt x="11548" y="2112"/>
                  <a:pt x="11543" y="2111"/>
                  <a:pt x="11537" y="2111"/>
                </a:cubicBezTo>
                <a:close/>
                <a:moveTo>
                  <a:pt x="12684" y="2113"/>
                </a:moveTo>
                <a:cubicBezTo>
                  <a:pt x="12679" y="2113"/>
                  <a:pt x="12674" y="2113"/>
                  <a:pt x="12669" y="2114"/>
                </a:cubicBezTo>
                <a:cubicBezTo>
                  <a:pt x="12628" y="2122"/>
                  <a:pt x="12640" y="2182"/>
                  <a:pt x="12678" y="2183"/>
                </a:cubicBezTo>
                <a:cubicBezTo>
                  <a:pt x="12684" y="2193"/>
                  <a:pt x="12696" y="2198"/>
                  <a:pt x="12708" y="2198"/>
                </a:cubicBezTo>
                <a:cubicBezTo>
                  <a:pt x="12714" y="2198"/>
                  <a:pt x="12721" y="2196"/>
                  <a:pt x="12725" y="2194"/>
                </a:cubicBezTo>
                <a:cubicBezTo>
                  <a:pt x="12743" y="2183"/>
                  <a:pt x="12746" y="2162"/>
                  <a:pt x="12738" y="2145"/>
                </a:cubicBezTo>
                <a:cubicBezTo>
                  <a:pt x="12729" y="2122"/>
                  <a:pt x="12707" y="2113"/>
                  <a:pt x="12684" y="2113"/>
                </a:cubicBezTo>
                <a:close/>
                <a:moveTo>
                  <a:pt x="1791" y="2113"/>
                </a:moveTo>
                <a:cubicBezTo>
                  <a:pt x="1773" y="2113"/>
                  <a:pt x="1755" y="2125"/>
                  <a:pt x="1755" y="2148"/>
                </a:cubicBezTo>
                <a:lnTo>
                  <a:pt x="1755" y="2178"/>
                </a:lnTo>
                <a:cubicBezTo>
                  <a:pt x="1754" y="2201"/>
                  <a:pt x="1772" y="2213"/>
                  <a:pt x="1790" y="2213"/>
                </a:cubicBezTo>
                <a:cubicBezTo>
                  <a:pt x="1808" y="2213"/>
                  <a:pt x="1826" y="2201"/>
                  <a:pt x="1826" y="2178"/>
                </a:cubicBezTo>
                <a:lnTo>
                  <a:pt x="1826" y="2148"/>
                </a:lnTo>
                <a:cubicBezTo>
                  <a:pt x="1826" y="2125"/>
                  <a:pt x="1808" y="2113"/>
                  <a:pt x="1791" y="2113"/>
                </a:cubicBezTo>
                <a:close/>
                <a:moveTo>
                  <a:pt x="15337" y="2120"/>
                </a:moveTo>
                <a:cubicBezTo>
                  <a:pt x="15320" y="2120"/>
                  <a:pt x="15301" y="2131"/>
                  <a:pt x="15301" y="2154"/>
                </a:cubicBezTo>
                <a:lnTo>
                  <a:pt x="15301" y="2184"/>
                </a:lnTo>
                <a:cubicBezTo>
                  <a:pt x="15301" y="2207"/>
                  <a:pt x="15319" y="2219"/>
                  <a:pt x="15337" y="2219"/>
                </a:cubicBezTo>
                <a:cubicBezTo>
                  <a:pt x="15355" y="2219"/>
                  <a:pt x="15373" y="2207"/>
                  <a:pt x="15373" y="2184"/>
                </a:cubicBezTo>
                <a:lnTo>
                  <a:pt x="15373" y="2154"/>
                </a:lnTo>
                <a:cubicBezTo>
                  <a:pt x="15373" y="2131"/>
                  <a:pt x="15355" y="2120"/>
                  <a:pt x="15337" y="2120"/>
                </a:cubicBezTo>
                <a:close/>
                <a:moveTo>
                  <a:pt x="18761" y="2173"/>
                </a:moveTo>
                <a:cubicBezTo>
                  <a:pt x="18715" y="2173"/>
                  <a:pt x="18715" y="2243"/>
                  <a:pt x="18761" y="2243"/>
                </a:cubicBezTo>
                <a:lnTo>
                  <a:pt x="18776" y="2243"/>
                </a:lnTo>
                <a:cubicBezTo>
                  <a:pt x="18822" y="2243"/>
                  <a:pt x="18822" y="2173"/>
                  <a:pt x="18776" y="2173"/>
                </a:cubicBezTo>
                <a:close/>
                <a:moveTo>
                  <a:pt x="8156" y="2175"/>
                </a:moveTo>
                <a:cubicBezTo>
                  <a:pt x="8111" y="2175"/>
                  <a:pt x="8111" y="2246"/>
                  <a:pt x="8156" y="2246"/>
                </a:cubicBezTo>
                <a:cubicBezTo>
                  <a:pt x="8202" y="2246"/>
                  <a:pt x="8202" y="2175"/>
                  <a:pt x="8156" y="2175"/>
                </a:cubicBezTo>
                <a:close/>
                <a:moveTo>
                  <a:pt x="9147" y="2178"/>
                </a:moveTo>
                <a:cubicBezTo>
                  <a:pt x="9102" y="2178"/>
                  <a:pt x="9102" y="2248"/>
                  <a:pt x="9147" y="2248"/>
                </a:cubicBezTo>
                <a:cubicBezTo>
                  <a:pt x="9193" y="2248"/>
                  <a:pt x="9193" y="2178"/>
                  <a:pt x="9147" y="2178"/>
                </a:cubicBezTo>
                <a:close/>
                <a:moveTo>
                  <a:pt x="6403" y="2185"/>
                </a:moveTo>
                <a:cubicBezTo>
                  <a:pt x="6357" y="2185"/>
                  <a:pt x="6357" y="2257"/>
                  <a:pt x="6403" y="2257"/>
                </a:cubicBezTo>
                <a:cubicBezTo>
                  <a:pt x="6448" y="2257"/>
                  <a:pt x="6448" y="2185"/>
                  <a:pt x="6403" y="2185"/>
                </a:cubicBezTo>
                <a:close/>
                <a:moveTo>
                  <a:pt x="22533" y="2199"/>
                </a:moveTo>
                <a:cubicBezTo>
                  <a:pt x="22515" y="2199"/>
                  <a:pt x="22497" y="2210"/>
                  <a:pt x="22497" y="2232"/>
                </a:cubicBezTo>
                <a:lnTo>
                  <a:pt x="22497" y="2248"/>
                </a:lnTo>
                <a:cubicBezTo>
                  <a:pt x="22497" y="2271"/>
                  <a:pt x="22515" y="2283"/>
                  <a:pt x="22533" y="2283"/>
                </a:cubicBezTo>
                <a:cubicBezTo>
                  <a:pt x="22551" y="2283"/>
                  <a:pt x="22569" y="2271"/>
                  <a:pt x="22569" y="2248"/>
                </a:cubicBezTo>
                <a:lnTo>
                  <a:pt x="22569" y="2232"/>
                </a:lnTo>
                <a:cubicBezTo>
                  <a:pt x="22569" y="2210"/>
                  <a:pt x="22551" y="2199"/>
                  <a:pt x="22533" y="2199"/>
                </a:cubicBezTo>
                <a:close/>
                <a:moveTo>
                  <a:pt x="360" y="2193"/>
                </a:moveTo>
                <a:cubicBezTo>
                  <a:pt x="326" y="2193"/>
                  <a:pt x="316" y="2252"/>
                  <a:pt x="353" y="2264"/>
                </a:cubicBezTo>
                <a:cubicBezTo>
                  <a:pt x="369" y="2271"/>
                  <a:pt x="383" y="2276"/>
                  <a:pt x="397" y="2282"/>
                </a:cubicBezTo>
                <a:cubicBezTo>
                  <a:pt x="402" y="2283"/>
                  <a:pt x="407" y="2284"/>
                  <a:pt x="411" y="2284"/>
                </a:cubicBezTo>
                <a:cubicBezTo>
                  <a:pt x="445" y="2284"/>
                  <a:pt x="456" y="2228"/>
                  <a:pt x="417" y="2214"/>
                </a:cubicBezTo>
                <a:cubicBezTo>
                  <a:pt x="403" y="2208"/>
                  <a:pt x="387" y="2203"/>
                  <a:pt x="372" y="2196"/>
                </a:cubicBezTo>
                <a:cubicBezTo>
                  <a:pt x="368" y="2194"/>
                  <a:pt x="364" y="2193"/>
                  <a:pt x="360" y="2193"/>
                </a:cubicBezTo>
                <a:close/>
                <a:moveTo>
                  <a:pt x="23600" y="2216"/>
                </a:moveTo>
                <a:cubicBezTo>
                  <a:pt x="23573" y="2216"/>
                  <a:pt x="23549" y="2251"/>
                  <a:pt x="23574" y="2276"/>
                </a:cubicBezTo>
                <a:lnTo>
                  <a:pt x="23590" y="2292"/>
                </a:lnTo>
                <a:cubicBezTo>
                  <a:pt x="23597" y="2299"/>
                  <a:pt x="23606" y="2303"/>
                  <a:pt x="23614" y="2303"/>
                </a:cubicBezTo>
                <a:cubicBezTo>
                  <a:pt x="23641" y="2303"/>
                  <a:pt x="23665" y="2266"/>
                  <a:pt x="23639" y="2242"/>
                </a:cubicBezTo>
                <a:lnTo>
                  <a:pt x="23624" y="2226"/>
                </a:lnTo>
                <a:cubicBezTo>
                  <a:pt x="23616" y="2219"/>
                  <a:pt x="23608" y="2216"/>
                  <a:pt x="23600" y="2216"/>
                </a:cubicBezTo>
                <a:close/>
                <a:moveTo>
                  <a:pt x="8367" y="2236"/>
                </a:moveTo>
                <a:cubicBezTo>
                  <a:pt x="8321" y="2236"/>
                  <a:pt x="8321" y="2306"/>
                  <a:pt x="8367" y="2306"/>
                </a:cubicBezTo>
                <a:cubicBezTo>
                  <a:pt x="8412" y="2306"/>
                  <a:pt x="8412" y="2236"/>
                  <a:pt x="8367" y="2236"/>
                </a:cubicBezTo>
                <a:close/>
                <a:moveTo>
                  <a:pt x="46" y="2243"/>
                </a:moveTo>
                <a:cubicBezTo>
                  <a:pt x="0" y="2243"/>
                  <a:pt x="0" y="2314"/>
                  <a:pt x="46" y="2314"/>
                </a:cubicBezTo>
                <a:lnTo>
                  <a:pt x="62" y="2314"/>
                </a:lnTo>
                <a:cubicBezTo>
                  <a:pt x="108" y="2314"/>
                  <a:pt x="108" y="2243"/>
                  <a:pt x="62" y="2243"/>
                </a:cubicBezTo>
                <a:close/>
                <a:moveTo>
                  <a:pt x="15786" y="2226"/>
                </a:moveTo>
                <a:cubicBezTo>
                  <a:pt x="15759" y="2226"/>
                  <a:pt x="15735" y="2261"/>
                  <a:pt x="15760" y="2287"/>
                </a:cubicBezTo>
                <a:cubicBezTo>
                  <a:pt x="15771" y="2297"/>
                  <a:pt x="15781" y="2306"/>
                  <a:pt x="15792" y="2315"/>
                </a:cubicBezTo>
                <a:cubicBezTo>
                  <a:pt x="15799" y="2322"/>
                  <a:pt x="15807" y="2325"/>
                  <a:pt x="15815" y="2325"/>
                </a:cubicBezTo>
                <a:cubicBezTo>
                  <a:pt x="15843" y="2325"/>
                  <a:pt x="15868" y="2290"/>
                  <a:pt x="15842" y="2266"/>
                </a:cubicBezTo>
                <a:cubicBezTo>
                  <a:pt x="15832" y="2255"/>
                  <a:pt x="15821" y="2246"/>
                  <a:pt x="15811" y="2237"/>
                </a:cubicBezTo>
                <a:cubicBezTo>
                  <a:pt x="15803" y="2229"/>
                  <a:pt x="15794" y="2226"/>
                  <a:pt x="15786" y="2226"/>
                </a:cubicBezTo>
                <a:close/>
                <a:moveTo>
                  <a:pt x="3757" y="2284"/>
                </a:moveTo>
                <a:cubicBezTo>
                  <a:pt x="3712" y="2284"/>
                  <a:pt x="3712" y="2355"/>
                  <a:pt x="3758" y="2355"/>
                </a:cubicBezTo>
                <a:cubicBezTo>
                  <a:pt x="3803" y="2355"/>
                  <a:pt x="3803" y="2284"/>
                  <a:pt x="3758" y="2284"/>
                </a:cubicBezTo>
                <a:cubicBezTo>
                  <a:pt x="3758" y="2284"/>
                  <a:pt x="3757" y="2284"/>
                  <a:pt x="3757" y="2284"/>
                </a:cubicBezTo>
                <a:close/>
                <a:moveTo>
                  <a:pt x="5833" y="2275"/>
                </a:moveTo>
                <a:cubicBezTo>
                  <a:pt x="5823" y="2275"/>
                  <a:pt x="5814" y="2278"/>
                  <a:pt x="5807" y="2285"/>
                </a:cubicBezTo>
                <a:cubicBezTo>
                  <a:pt x="5802" y="2290"/>
                  <a:pt x="5796" y="2291"/>
                  <a:pt x="5790" y="2291"/>
                </a:cubicBezTo>
                <a:cubicBezTo>
                  <a:pt x="5787" y="2291"/>
                  <a:pt x="5784" y="2291"/>
                  <a:pt x="5781" y="2290"/>
                </a:cubicBezTo>
                <a:cubicBezTo>
                  <a:pt x="5778" y="2289"/>
                  <a:pt x="5775" y="2289"/>
                  <a:pt x="5772" y="2289"/>
                </a:cubicBezTo>
                <a:cubicBezTo>
                  <a:pt x="5734" y="2289"/>
                  <a:pt x="5720" y="2350"/>
                  <a:pt x="5761" y="2358"/>
                </a:cubicBezTo>
                <a:cubicBezTo>
                  <a:pt x="5770" y="2360"/>
                  <a:pt x="5778" y="2361"/>
                  <a:pt x="5786" y="2361"/>
                </a:cubicBezTo>
                <a:cubicBezTo>
                  <a:pt x="5812" y="2361"/>
                  <a:pt x="5836" y="2352"/>
                  <a:pt x="5856" y="2335"/>
                </a:cubicBezTo>
                <a:cubicBezTo>
                  <a:pt x="5871" y="2324"/>
                  <a:pt x="5870" y="2297"/>
                  <a:pt x="5856" y="2285"/>
                </a:cubicBezTo>
                <a:cubicBezTo>
                  <a:pt x="5850" y="2278"/>
                  <a:pt x="5841" y="2275"/>
                  <a:pt x="5833" y="2275"/>
                </a:cubicBezTo>
                <a:close/>
                <a:moveTo>
                  <a:pt x="7092" y="2248"/>
                </a:moveTo>
                <a:cubicBezTo>
                  <a:pt x="7084" y="2248"/>
                  <a:pt x="7076" y="2251"/>
                  <a:pt x="7068" y="2259"/>
                </a:cubicBezTo>
                <a:lnTo>
                  <a:pt x="7023" y="2304"/>
                </a:lnTo>
                <a:cubicBezTo>
                  <a:pt x="6998" y="2328"/>
                  <a:pt x="7022" y="2364"/>
                  <a:pt x="7049" y="2364"/>
                </a:cubicBezTo>
                <a:cubicBezTo>
                  <a:pt x="7057" y="2364"/>
                  <a:pt x="7066" y="2361"/>
                  <a:pt x="7074" y="2353"/>
                </a:cubicBezTo>
                <a:lnTo>
                  <a:pt x="7118" y="2309"/>
                </a:lnTo>
                <a:cubicBezTo>
                  <a:pt x="7143" y="2284"/>
                  <a:pt x="7118" y="2248"/>
                  <a:pt x="7092" y="2248"/>
                </a:cubicBezTo>
                <a:close/>
                <a:moveTo>
                  <a:pt x="11490" y="2305"/>
                </a:moveTo>
                <a:cubicBezTo>
                  <a:pt x="11445" y="2305"/>
                  <a:pt x="11446" y="2375"/>
                  <a:pt x="11491" y="2375"/>
                </a:cubicBezTo>
                <a:cubicBezTo>
                  <a:pt x="11537" y="2375"/>
                  <a:pt x="11537" y="2305"/>
                  <a:pt x="11491" y="2305"/>
                </a:cubicBezTo>
                <a:cubicBezTo>
                  <a:pt x="11491" y="2305"/>
                  <a:pt x="11491" y="2305"/>
                  <a:pt x="11490" y="2305"/>
                </a:cubicBezTo>
                <a:close/>
                <a:moveTo>
                  <a:pt x="14043" y="2311"/>
                </a:moveTo>
                <a:cubicBezTo>
                  <a:pt x="13999" y="2311"/>
                  <a:pt x="14000" y="2382"/>
                  <a:pt x="14044" y="2382"/>
                </a:cubicBezTo>
                <a:lnTo>
                  <a:pt x="14060" y="2382"/>
                </a:lnTo>
                <a:cubicBezTo>
                  <a:pt x="14106" y="2382"/>
                  <a:pt x="14106" y="2311"/>
                  <a:pt x="14060" y="2311"/>
                </a:cubicBezTo>
                <a:lnTo>
                  <a:pt x="14044" y="2311"/>
                </a:lnTo>
                <a:cubicBezTo>
                  <a:pt x="14044" y="2311"/>
                  <a:pt x="14044" y="2311"/>
                  <a:pt x="14043" y="2311"/>
                </a:cubicBezTo>
                <a:close/>
                <a:moveTo>
                  <a:pt x="14931" y="2297"/>
                </a:moveTo>
                <a:cubicBezTo>
                  <a:pt x="14904" y="2297"/>
                  <a:pt x="14880" y="2333"/>
                  <a:pt x="14905" y="2357"/>
                </a:cubicBezTo>
                <a:lnTo>
                  <a:pt x="14921" y="2373"/>
                </a:lnTo>
                <a:cubicBezTo>
                  <a:pt x="14929" y="2380"/>
                  <a:pt x="14937" y="2383"/>
                  <a:pt x="14945" y="2383"/>
                </a:cubicBezTo>
                <a:cubicBezTo>
                  <a:pt x="14972" y="2383"/>
                  <a:pt x="14996" y="2348"/>
                  <a:pt x="14970" y="2323"/>
                </a:cubicBezTo>
                <a:lnTo>
                  <a:pt x="14955" y="2308"/>
                </a:lnTo>
                <a:cubicBezTo>
                  <a:pt x="14947" y="2300"/>
                  <a:pt x="14939" y="2297"/>
                  <a:pt x="14931" y="2297"/>
                </a:cubicBezTo>
                <a:close/>
                <a:moveTo>
                  <a:pt x="14254" y="2327"/>
                </a:moveTo>
                <a:cubicBezTo>
                  <a:pt x="14210" y="2327"/>
                  <a:pt x="14209" y="2398"/>
                  <a:pt x="14254" y="2398"/>
                </a:cubicBezTo>
                <a:cubicBezTo>
                  <a:pt x="14300" y="2398"/>
                  <a:pt x="14300" y="2327"/>
                  <a:pt x="14254" y="2327"/>
                </a:cubicBezTo>
                <a:close/>
                <a:moveTo>
                  <a:pt x="11071" y="2254"/>
                </a:moveTo>
                <a:cubicBezTo>
                  <a:pt x="11024" y="2254"/>
                  <a:pt x="10994" y="2324"/>
                  <a:pt x="11044" y="2355"/>
                </a:cubicBezTo>
                <a:cubicBezTo>
                  <a:pt x="11068" y="2371"/>
                  <a:pt x="11093" y="2384"/>
                  <a:pt x="11118" y="2399"/>
                </a:cubicBezTo>
                <a:cubicBezTo>
                  <a:pt x="11128" y="2405"/>
                  <a:pt x="11137" y="2407"/>
                  <a:pt x="11145" y="2407"/>
                </a:cubicBezTo>
                <a:cubicBezTo>
                  <a:pt x="11191" y="2407"/>
                  <a:pt x="11221" y="2337"/>
                  <a:pt x="11173" y="2308"/>
                </a:cubicBezTo>
                <a:cubicBezTo>
                  <a:pt x="11148" y="2292"/>
                  <a:pt x="11124" y="2277"/>
                  <a:pt x="11099" y="2263"/>
                </a:cubicBezTo>
                <a:cubicBezTo>
                  <a:pt x="11089" y="2257"/>
                  <a:pt x="11079" y="2254"/>
                  <a:pt x="11071" y="2254"/>
                </a:cubicBezTo>
                <a:close/>
                <a:moveTo>
                  <a:pt x="16567" y="2285"/>
                </a:moveTo>
                <a:cubicBezTo>
                  <a:pt x="16561" y="2285"/>
                  <a:pt x="16556" y="2287"/>
                  <a:pt x="16550" y="2290"/>
                </a:cubicBezTo>
                <a:cubicBezTo>
                  <a:pt x="16534" y="2299"/>
                  <a:pt x="16525" y="2324"/>
                  <a:pt x="16537" y="2339"/>
                </a:cubicBezTo>
                <a:cubicBezTo>
                  <a:pt x="16552" y="2358"/>
                  <a:pt x="16567" y="2379"/>
                  <a:pt x="16582" y="2399"/>
                </a:cubicBezTo>
                <a:cubicBezTo>
                  <a:pt x="16590" y="2410"/>
                  <a:pt x="16601" y="2417"/>
                  <a:pt x="16613" y="2417"/>
                </a:cubicBezTo>
                <a:cubicBezTo>
                  <a:pt x="16619" y="2417"/>
                  <a:pt x="16624" y="2416"/>
                  <a:pt x="16630" y="2413"/>
                </a:cubicBezTo>
                <a:cubicBezTo>
                  <a:pt x="16646" y="2404"/>
                  <a:pt x="16655" y="2381"/>
                  <a:pt x="16643" y="2363"/>
                </a:cubicBezTo>
                <a:cubicBezTo>
                  <a:pt x="16628" y="2345"/>
                  <a:pt x="16613" y="2324"/>
                  <a:pt x="16598" y="2304"/>
                </a:cubicBezTo>
                <a:cubicBezTo>
                  <a:pt x="16590" y="2293"/>
                  <a:pt x="16579" y="2285"/>
                  <a:pt x="16567" y="2285"/>
                </a:cubicBezTo>
                <a:close/>
                <a:moveTo>
                  <a:pt x="17913" y="2286"/>
                </a:moveTo>
                <a:cubicBezTo>
                  <a:pt x="17897" y="2286"/>
                  <a:pt x="17881" y="2293"/>
                  <a:pt x="17870" y="2311"/>
                </a:cubicBezTo>
                <a:cubicBezTo>
                  <a:pt x="17861" y="2327"/>
                  <a:pt x="17851" y="2342"/>
                  <a:pt x="17843" y="2357"/>
                </a:cubicBezTo>
                <a:cubicBezTo>
                  <a:pt x="17818" y="2398"/>
                  <a:pt x="17855" y="2437"/>
                  <a:pt x="17892" y="2437"/>
                </a:cubicBezTo>
                <a:cubicBezTo>
                  <a:pt x="17908" y="2437"/>
                  <a:pt x="17923" y="2430"/>
                  <a:pt x="17934" y="2413"/>
                </a:cubicBezTo>
                <a:cubicBezTo>
                  <a:pt x="17944" y="2397"/>
                  <a:pt x="17953" y="2381"/>
                  <a:pt x="17961" y="2367"/>
                </a:cubicBezTo>
                <a:cubicBezTo>
                  <a:pt x="17987" y="2324"/>
                  <a:pt x="17950" y="2286"/>
                  <a:pt x="17913" y="2286"/>
                </a:cubicBezTo>
                <a:close/>
                <a:moveTo>
                  <a:pt x="2948" y="2308"/>
                </a:moveTo>
                <a:cubicBezTo>
                  <a:pt x="2930" y="2308"/>
                  <a:pt x="2910" y="2318"/>
                  <a:pt x="2901" y="2335"/>
                </a:cubicBezTo>
                <a:cubicBezTo>
                  <a:pt x="2896" y="2346"/>
                  <a:pt x="2891" y="2355"/>
                  <a:pt x="2885" y="2365"/>
                </a:cubicBezTo>
                <a:cubicBezTo>
                  <a:pt x="2874" y="2392"/>
                  <a:pt x="2880" y="2423"/>
                  <a:pt x="2905" y="2439"/>
                </a:cubicBezTo>
                <a:cubicBezTo>
                  <a:pt x="2913" y="2443"/>
                  <a:pt x="2922" y="2446"/>
                  <a:pt x="2931" y="2446"/>
                </a:cubicBezTo>
                <a:cubicBezTo>
                  <a:pt x="2950" y="2446"/>
                  <a:pt x="2969" y="2436"/>
                  <a:pt x="2979" y="2419"/>
                </a:cubicBezTo>
                <a:cubicBezTo>
                  <a:pt x="2984" y="2408"/>
                  <a:pt x="2989" y="2399"/>
                  <a:pt x="2994" y="2389"/>
                </a:cubicBezTo>
                <a:cubicBezTo>
                  <a:pt x="3007" y="2362"/>
                  <a:pt x="3001" y="2331"/>
                  <a:pt x="2974" y="2315"/>
                </a:cubicBezTo>
                <a:cubicBezTo>
                  <a:pt x="2967" y="2310"/>
                  <a:pt x="2958" y="2308"/>
                  <a:pt x="2948" y="2308"/>
                </a:cubicBezTo>
                <a:close/>
                <a:moveTo>
                  <a:pt x="13658" y="2354"/>
                </a:moveTo>
                <a:cubicBezTo>
                  <a:pt x="13635" y="2354"/>
                  <a:pt x="13610" y="2379"/>
                  <a:pt x="13624" y="2407"/>
                </a:cubicBezTo>
                <a:cubicBezTo>
                  <a:pt x="13629" y="2418"/>
                  <a:pt x="13635" y="2426"/>
                  <a:pt x="13640" y="2437"/>
                </a:cubicBezTo>
                <a:cubicBezTo>
                  <a:pt x="13646" y="2450"/>
                  <a:pt x="13657" y="2455"/>
                  <a:pt x="13667" y="2455"/>
                </a:cubicBezTo>
                <a:cubicBezTo>
                  <a:pt x="13691" y="2455"/>
                  <a:pt x="13715" y="2429"/>
                  <a:pt x="13702" y="2402"/>
                </a:cubicBezTo>
                <a:cubicBezTo>
                  <a:pt x="13697" y="2392"/>
                  <a:pt x="13691" y="2382"/>
                  <a:pt x="13686" y="2372"/>
                </a:cubicBezTo>
                <a:cubicBezTo>
                  <a:pt x="13680" y="2359"/>
                  <a:pt x="13669" y="2354"/>
                  <a:pt x="13658" y="2354"/>
                </a:cubicBezTo>
                <a:close/>
                <a:moveTo>
                  <a:pt x="19497" y="2358"/>
                </a:moveTo>
                <a:cubicBezTo>
                  <a:pt x="19488" y="2358"/>
                  <a:pt x="19479" y="2364"/>
                  <a:pt x="19479" y="2376"/>
                </a:cubicBezTo>
                <a:lnTo>
                  <a:pt x="19479" y="2450"/>
                </a:lnTo>
                <a:cubicBezTo>
                  <a:pt x="19479" y="2461"/>
                  <a:pt x="19488" y="2467"/>
                  <a:pt x="19497" y="2467"/>
                </a:cubicBezTo>
                <a:cubicBezTo>
                  <a:pt x="19506" y="2467"/>
                  <a:pt x="19515" y="2461"/>
                  <a:pt x="19515" y="2450"/>
                </a:cubicBezTo>
                <a:lnTo>
                  <a:pt x="19515" y="2376"/>
                </a:lnTo>
                <a:cubicBezTo>
                  <a:pt x="19515" y="2364"/>
                  <a:pt x="19506" y="2358"/>
                  <a:pt x="19497" y="2358"/>
                </a:cubicBezTo>
                <a:close/>
                <a:moveTo>
                  <a:pt x="4463" y="2436"/>
                </a:moveTo>
                <a:cubicBezTo>
                  <a:pt x="4418" y="2436"/>
                  <a:pt x="4418" y="2507"/>
                  <a:pt x="4463" y="2507"/>
                </a:cubicBezTo>
                <a:lnTo>
                  <a:pt x="4479" y="2507"/>
                </a:lnTo>
                <a:cubicBezTo>
                  <a:pt x="4525" y="2507"/>
                  <a:pt x="4525" y="2436"/>
                  <a:pt x="4479" y="2436"/>
                </a:cubicBezTo>
                <a:close/>
                <a:moveTo>
                  <a:pt x="13010" y="2335"/>
                </a:moveTo>
                <a:cubicBezTo>
                  <a:pt x="12969" y="2335"/>
                  <a:pt x="12932" y="2388"/>
                  <a:pt x="12970" y="2425"/>
                </a:cubicBezTo>
                <a:cubicBezTo>
                  <a:pt x="12995" y="2450"/>
                  <a:pt x="13020" y="2475"/>
                  <a:pt x="13044" y="2502"/>
                </a:cubicBezTo>
                <a:cubicBezTo>
                  <a:pt x="13055" y="2513"/>
                  <a:pt x="13068" y="2517"/>
                  <a:pt x="13080" y="2517"/>
                </a:cubicBezTo>
                <a:cubicBezTo>
                  <a:pt x="13121" y="2517"/>
                  <a:pt x="13158" y="2464"/>
                  <a:pt x="13120" y="2426"/>
                </a:cubicBezTo>
                <a:cubicBezTo>
                  <a:pt x="13095" y="2402"/>
                  <a:pt x="13072" y="2377"/>
                  <a:pt x="13046" y="2351"/>
                </a:cubicBezTo>
                <a:cubicBezTo>
                  <a:pt x="13035" y="2340"/>
                  <a:pt x="13022" y="2335"/>
                  <a:pt x="13010" y="2335"/>
                </a:cubicBezTo>
                <a:close/>
                <a:moveTo>
                  <a:pt x="10096" y="2388"/>
                </a:moveTo>
                <a:cubicBezTo>
                  <a:pt x="10055" y="2388"/>
                  <a:pt x="10018" y="2440"/>
                  <a:pt x="10056" y="2478"/>
                </a:cubicBezTo>
                <a:lnTo>
                  <a:pt x="10101" y="2523"/>
                </a:lnTo>
                <a:cubicBezTo>
                  <a:pt x="10112" y="2534"/>
                  <a:pt x="10125" y="2538"/>
                  <a:pt x="10137" y="2538"/>
                </a:cubicBezTo>
                <a:cubicBezTo>
                  <a:pt x="10177" y="2538"/>
                  <a:pt x="10214" y="2485"/>
                  <a:pt x="10177" y="2447"/>
                </a:cubicBezTo>
                <a:lnTo>
                  <a:pt x="10133" y="2403"/>
                </a:lnTo>
                <a:cubicBezTo>
                  <a:pt x="10121" y="2392"/>
                  <a:pt x="10109" y="2388"/>
                  <a:pt x="10096" y="2388"/>
                </a:cubicBezTo>
                <a:close/>
                <a:moveTo>
                  <a:pt x="19062" y="2459"/>
                </a:moveTo>
                <a:cubicBezTo>
                  <a:pt x="19044" y="2459"/>
                  <a:pt x="19027" y="2470"/>
                  <a:pt x="19027" y="2493"/>
                </a:cubicBezTo>
                <a:lnTo>
                  <a:pt x="19027" y="2509"/>
                </a:lnTo>
                <a:cubicBezTo>
                  <a:pt x="19026" y="2532"/>
                  <a:pt x="19043" y="2544"/>
                  <a:pt x="19061" y="2544"/>
                </a:cubicBezTo>
                <a:cubicBezTo>
                  <a:pt x="19079" y="2544"/>
                  <a:pt x="19097" y="2532"/>
                  <a:pt x="19097" y="2509"/>
                </a:cubicBezTo>
                <a:lnTo>
                  <a:pt x="19097" y="2493"/>
                </a:lnTo>
                <a:cubicBezTo>
                  <a:pt x="19097" y="2470"/>
                  <a:pt x="19079" y="2459"/>
                  <a:pt x="19062" y="2459"/>
                </a:cubicBezTo>
                <a:close/>
                <a:moveTo>
                  <a:pt x="831" y="2470"/>
                </a:moveTo>
                <a:cubicBezTo>
                  <a:pt x="806" y="2470"/>
                  <a:pt x="781" y="2496"/>
                  <a:pt x="796" y="2524"/>
                </a:cubicBezTo>
                <a:cubicBezTo>
                  <a:pt x="805" y="2539"/>
                  <a:pt x="816" y="2550"/>
                  <a:pt x="830" y="2557"/>
                </a:cubicBezTo>
                <a:cubicBezTo>
                  <a:pt x="835" y="2566"/>
                  <a:pt x="844" y="2572"/>
                  <a:pt x="857" y="2572"/>
                </a:cubicBezTo>
                <a:lnTo>
                  <a:pt x="878" y="2572"/>
                </a:lnTo>
                <a:cubicBezTo>
                  <a:pt x="880" y="2572"/>
                  <a:pt x="883" y="2571"/>
                  <a:pt x="885" y="2571"/>
                </a:cubicBezTo>
                <a:lnTo>
                  <a:pt x="887" y="2571"/>
                </a:lnTo>
                <a:cubicBezTo>
                  <a:pt x="889" y="2571"/>
                  <a:pt x="889" y="2570"/>
                  <a:pt x="889" y="2570"/>
                </a:cubicBezTo>
                <a:cubicBezTo>
                  <a:pt x="896" y="2567"/>
                  <a:pt x="901" y="2561"/>
                  <a:pt x="904" y="2555"/>
                </a:cubicBezTo>
                <a:cubicBezTo>
                  <a:pt x="907" y="2548"/>
                  <a:pt x="911" y="2541"/>
                  <a:pt x="911" y="2535"/>
                </a:cubicBezTo>
                <a:cubicBezTo>
                  <a:pt x="911" y="2525"/>
                  <a:pt x="906" y="2517"/>
                  <a:pt x="901" y="2511"/>
                </a:cubicBezTo>
                <a:cubicBezTo>
                  <a:pt x="896" y="2505"/>
                  <a:pt x="889" y="2501"/>
                  <a:pt x="879" y="2500"/>
                </a:cubicBezTo>
                <a:cubicBezTo>
                  <a:pt x="878" y="2500"/>
                  <a:pt x="876" y="2499"/>
                  <a:pt x="875" y="2499"/>
                </a:cubicBezTo>
                <a:cubicBezTo>
                  <a:pt x="868" y="2497"/>
                  <a:pt x="863" y="2492"/>
                  <a:pt x="860" y="2487"/>
                </a:cubicBezTo>
                <a:cubicBezTo>
                  <a:pt x="853" y="2475"/>
                  <a:pt x="842" y="2470"/>
                  <a:pt x="831" y="2470"/>
                </a:cubicBezTo>
                <a:close/>
                <a:moveTo>
                  <a:pt x="2317" y="2426"/>
                </a:moveTo>
                <a:cubicBezTo>
                  <a:pt x="2298" y="2426"/>
                  <a:pt x="2278" y="2437"/>
                  <a:pt x="2268" y="2452"/>
                </a:cubicBezTo>
                <a:cubicBezTo>
                  <a:pt x="2253" y="2481"/>
                  <a:pt x="2265" y="2509"/>
                  <a:pt x="2288" y="2526"/>
                </a:cubicBezTo>
                <a:cubicBezTo>
                  <a:pt x="2308" y="2541"/>
                  <a:pt x="2328" y="2556"/>
                  <a:pt x="2349" y="2571"/>
                </a:cubicBezTo>
                <a:cubicBezTo>
                  <a:pt x="2356" y="2576"/>
                  <a:pt x="2365" y="2578"/>
                  <a:pt x="2374" y="2578"/>
                </a:cubicBezTo>
                <a:cubicBezTo>
                  <a:pt x="2393" y="2578"/>
                  <a:pt x="2413" y="2567"/>
                  <a:pt x="2422" y="2551"/>
                </a:cubicBezTo>
                <a:cubicBezTo>
                  <a:pt x="2438" y="2524"/>
                  <a:pt x="2425" y="2494"/>
                  <a:pt x="2402" y="2478"/>
                </a:cubicBezTo>
                <a:cubicBezTo>
                  <a:pt x="2383" y="2462"/>
                  <a:pt x="2363" y="2447"/>
                  <a:pt x="2342" y="2434"/>
                </a:cubicBezTo>
                <a:cubicBezTo>
                  <a:pt x="2334" y="2428"/>
                  <a:pt x="2326" y="2426"/>
                  <a:pt x="2317" y="2426"/>
                </a:cubicBezTo>
                <a:close/>
                <a:moveTo>
                  <a:pt x="1503" y="2518"/>
                </a:moveTo>
                <a:cubicBezTo>
                  <a:pt x="1456" y="2518"/>
                  <a:pt x="1456" y="2589"/>
                  <a:pt x="1503" y="2589"/>
                </a:cubicBezTo>
                <a:lnTo>
                  <a:pt x="1518" y="2589"/>
                </a:lnTo>
                <a:cubicBezTo>
                  <a:pt x="1564" y="2589"/>
                  <a:pt x="1564" y="2518"/>
                  <a:pt x="1518" y="2518"/>
                </a:cubicBezTo>
                <a:close/>
                <a:moveTo>
                  <a:pt x="20847" y="2464"/>
                </a:moveTo>
                <a:cubicBezTo>
                  <a:pt x="20840" y="2464"/>
                  <a:pt x="20834" y="2465"/>
                  <a:pt x="20829" y="2468"/>
                </a:cubicBezTo>
                <a:cubicBezTo>
                  <a:pt x="20810" y="2479"/>
                  <a:pt x="20808" y="2500"/>
                  <a:pt x="20815" y="2517"/>
                </a:cubicBezTo>
                <a:cubicBezTo>
                  <a:pt x="20825" y="2541"/>
                  <a:pt x="20836" y="2567"/>
                  <a:pt x="20847" y="2592"/>
                </a:cubicBezTo>
                <a:cubicBezTo>
                  <a:pt x="20853" y="2603"/>
                  <a:pt x="20866" y="2609"/>
                  <a:pt x="20878" y="2609"/>
                </a:cubicBezTo>
                <a:cubicBezTo>
                  <a:pt x="20885" y="2609"/>
                  <a:pt x="20891" y="2608"/>
                  <a:pt x="20897" y="2604"/>
                </a:cubicBezTo>
                <a:cubicBezTo>
                  <a:pt x="20914" y="2594"/>
                  <a:pt x="20918" y="2573"/>
                  <a:pt x="20909" y="2556"/>
                </a:cubicBezTo>
                <a:cubicBezTo>
                  <a:pt x="20899" y="2531"/>
                  <a:pt x="20888" y="2507"/>
                  <a:pt x="20877" y="2482"/>
                </a:cubicBezTo>
                <a:cubicBezTo>
                  <a:pt x="20871" y="2469"/>
                  <a:pt x="20859" y="2464"/>
                  <a:pt x="20847" y="2464"/>
                </a:cubicBezTo>
                <a:close/>
                <a:moveTo>
                  <a:pt x="10605" y="2513"/>
                </a:moveTo>
                <a:cubicBezTo>
                  <a:pt x="10587" y="2513"/>
                  <a:pt x="10569" y="2524"/>
                  <a:pt x="10569" y="2547"/>
                </a:cubicBezTo>
                <a:lnTo>
                  <a:pt x="10569" y="2577"/>
                </a:lnTo>
                <a:cubicBezTo>
                  <a:pt x="10569" y="2600"/>
                  <a:pt x="10586" y="2612"/>
                  <a:pt x="10604" y="2612"/>
                </a:cubicBezTo>
                <a:cubicBezTo>
                  <a:pt x="10622" y="2612"/>
                  <a:pt x="10640" y="2600"/>
                  <a:pt x="10640" y="2577"/>
                </a:cubicBezTo>
                <a:lnTo>
                  <a:pt x="10640" y="2547"/>
                </a:lnTo>
                <a:cubicBezTo>
                  <a:pt x="10640" y="2524"/>
                  <a:pt x="10622" y="2513"/>
                  <a:pt x="10605" y="2513"/>
                </a:cubicBezTo>
                <a:close/>
                <a:moveTo>
                  <a:pt x="17392" y="2482"/>
                </a:moveTo>
                <a:cubicBezTo>
                  <a:pt x="17383" y="2482"/>
                  <a:pt x="17374" y="2484"/>
                  <a:pt x="17366" y="2488"/>
                </a:cubicBezTo>
                <a:cubicBezTo>
                  <a:pt x="17340" y="2504"/>
                  <a:pt x="17333" y="2535"/>
                  <a:pt x="17346" y="2561"/>
                </a:cubicBezTo>
                <a:cubicBezTo>
                  <a:pt x="17352" y="2572"/>
                  <a:pt x="17357" y="2581"/>
                  <a:pt x="17362" y="2592"/>
                </a:cubicBezTo>
                <a:cubicBezTo>
                  <a:pt x="17371" y="2609"/>
                  <a:pt x="17389" y="2618"/>
                  <a:pt x="17408" y="2618"/>
                </a:cubicBezTo>
                <a:cubicBezTo>
                  <a:pt x="17418" y="2618"/>
                  <a:pt x="17427" y="2616"/>
                  <a:pt x="17435" y="2612"/>
                </a:cubicBezTo>
                <a:cubicBezTo>
                  <a:pt x="17462" y="2596"/>
                  <a:pt x="17468" y="2565"/>
                  <a:pt x="17455" y="2538"/>
                </a:cubicBezTo>
                <a:cubicBezTo>
                  <a:pt x="17450" y="2528"/>
                  <a:pt x="17445" y="2518"/>
                  <a:pt x="17440" y="2508"/>
                </a:cubicBezTo>
                <a:cubicBezTo>
                  <a:pt x="17431" y="2491"/>
                  <a:pt x="17411" y="2482"/>
                  <a:pt x="17392" y="2482"/>
                </a:cubicBezTo>
                <a:close/>
                <a:moveTo>
                  <a:pt x="15217" y="2585"/>
                </a:moveTo>
                <a:cubicBezTo>
                  <a:pt x="15171" y="2585"/>
                  <a:pt x="15171" y="2656"/>
                  <a:pt x="15217" y="2656"/>
                </a:cubicBezTo>
                <a:cubicBezTo>
                  <a:pt x="15262" y="2656"/>
                  <a:pt x="15263" y="2585"/>
                  <a:pt x="15217" y="2585"/>
                </a:cubicBezTo>
                <a:close/>
                <a:moveTo>
                  <a:pt x="4748" y="2536"/>
                </a:moveTo>
                <a:cubicBezTo>
                  <a:pt x="4730" y="2536"/>
                  <a:pt x="4713" y="2545"/>
                  <a:pt x="4703" y="2562"/>
                </a:cubicBezTo>
                <a:cubicBezTo>
                  <a:pt x="4688" y="2587"/>
                  <a:pt x="4697" y="2623"/>
                  <a:pt x="4723" y="2636"/>
                </a:cubicBezTo>
                <a:cubicBezTo>
                  <a:pt x="4733" y="2641"/>
                  <a:pt x="4743" y="2646"/>
                  <a:pt x="4753" y="2651"/>
                </a:cubicBezTo>
                <a:cubicBezTo>
                  <a:pt x="4762" y="2656"/>
                  <a:pt x="4772" y="2659"/>
                  <a:pt x="4782" y="2659"/>
                </a:cubicBezTo>
                <a:cubicBezTo>
                  <a:pt x="4799" y="2659"/>
                  <a:pt x="4816" y="2650"/>
                  <a:pt x="4825" y="2633"/>
                </a:cubicBezTo>
                <a:cubicBezTo>
                  <a:pt x="4840" y="2609"/>
                  <a:pt x="4833" y="2572"/>
                  <a:pt x="4807" y="2559"/>
                </a:cubicBezTo>
                <a:cubicBezTo>
                  <a:pt x="4796" y="2554"/>
                  <a:pt x="4787" y="2549"/>
                  <a:pt x="4776" y="2544"/>
                </a:cubicBezTo>
                <a:cubicBezTo>
                  <a:pt x="4767" y="2539"/>
                  <a:pt x="4757" y="2536"/>
                  <a:pt x="4748" y="2536"/>
                </a:cubicBezTo>
                <a:close/>
                <a:moveTo>
                  <a:pt x="9175" y="2595"/>
                </a:moveTo>
                <a:cubicBezTo>
                  <a:pt x="9141" y="2595"/>
                  <a:pt x="9129" y="2651"/>
                  <a:pt x="9169" y="2665"/>
                </a:cubicBezTo>
                <a:cubicBezTo>
                  <a:pt x="9182" y="2670"/>
                  <a:pt x="9198" y="2676"/>
                  <a:pt x="9213" y="2682"/>
                </a:cubicBezTo>
                <a:cubicBezTo>
                  <a:pt x="9217" y="2683"/>
                  <a:pt x="9221" y="2684"/>
                  <a:pt x="9225" y="2684"/>
                </a:cubicBezTo>
                <a:cubicBezTo>
                  <a:pt x="9259" y="2684"/>
                  <a:pt x="9270" y="2627"/>
                  <a:pt x="9233" y="2614"/>
                </a:cubicBezTo>
                <a:cubicBezTo>
                  <a:pt x="9218" y="2609"/>
                  <a:pt x="9202" y="2603"/>
                  <a:pt x="9188" y="2597"/>
                </a:cubicBezTo>
                <a:cubicBezTo>
                  <a:pt x="9183" y="2595"/>
                  <a:pt x="9179" y="2595"/>
                  <a:pt x="9175" y="2595"/>
                </a:cubicBezTo>
                <a:close/>
                <a:moveTo>
                  <a:pt x="24410" y="2547"/>
                </a:moveTo>
                <a:cubicBezTo>
                  <a:pt x="24399" y="2547"/>
                  <a:pt x="24387" y="2552"/>
                  <a:pt x="24376" y="2562"/>
                </a:cubicBezTo>
                <a:lnTo>
                  <a:pt x="24345" y="2593"/>
                </a:lnTo>
                <a:cubicBezTo>
                  <a:pt x="24307" y="2630"/>
                  <a:pt x="24344" y="2685"/>
                  <a:pt x="24385" y="2685"/>
                </a:cubicBezTo>
                <a:cubicBezTo>
                  <a:pt x="24397" y="2685"/>
                  <a:pt x="24409" y="2680"/>
                  <a:pt x="24420" y="2669"/>
                </a:cubicBezTo>
                <a:lnTo>
                  <a:pt x="24450" y="2639"/>
                </a:lnTo>
                <a:cubicBezTo>
                  <a:pt x="24488" y="2602"/>
                  <a:pt x="24451" y="2547"/>
                  <a:pt x="24410" y="2547"/>
                </a:cubicBezTo>
                <a:close/>
                <a:moveTo>
                  <a:pt x="8861" y="2643"/>
                </a:moveTo>
                <a:cubicBezTo>
                  <a:pt x="8815" y="2643"/>
                  <a:pt x="8815" y="2713"/>
                  <a:pt x="8861" y="2713"/>
                </a:cubicBezTo>
                <a:lnTo>
                  <a:pt x="8877" y="2713"/>
                </a:lnTo>
                <a:cubicBezTo>
                  <a:pt x="8923" y="2713"/>
                  <a:pt x="8923" y="2643"/>
                  <a:pt x="8877" y="2643"/>
                </a:cubicBezTo>
                <a:close/>
                <a:moveTo>
                  <a:pt x="8063" y="2580"/>
                </a:moveTo>
                <a:cubicBezTo>
                  <a:pt x="8054" y="2580"/>
                  <a:pt x="8045" y="2583"/>
                  <a:pt x="8040" y="2591"/>
                </a:cubicBezTo>
                <a:cubicBezTo>
                  <a:pt x="8020" y="2615"/>
                  <a:pt x="7999" y="2640"/>
                  <a:pt x="7980" y="2665"/>
                </a:cubicBezTo>
                <a:cubicBezTo>
                  <a:pt x="7967" y="2681"/>
                  <a:pt x="7965" y="2701"/>
                  <a:pt x="7980" y="2714"/>
                </a:cubicBezTo>
                <a:cubicBezTo>
                  <a:pt x="7986" y="2721"/>
                  <a:pt x="7996" y="2725"/>
                  <a:pt x="8006" y="2725"/>
                </a:cubicBezTo>
                <a:cubicBezTo>
                  <a:pt x="8015" y="2725"/>
                  <a:pt x="8023" y="2722"/>
                  <a:pt x="8029" y="2714"/>
                </a:cubicBezTo>
                <a:cubicBezTo>
                  <a:pt x="8049" y="2690"/>
                  <a:pt x="8070" y="2665"/>
                  <a:pt x="8090" y="2640"/>
                </a:cubicBezTo>
                <a:cubicBezTo>
                  <a:pt x="8101" y="2625"/>
                  <a:pt x="8106" y="2604"/>
                  <a:pt x="8090" y="2591"/>
                </a:cubicBezTo>
                <a:cubicBezTo>
                  <a:pt x="8083" y="2584"/>
                  <a:pt x="8073" y="2580"/>
                  <a:pt x="8063" y="2580"/>
                </a:cubicBezTo>
                <a:close/>
                <a:moveTo>
                  <a:pt x="20128" y="2594"/>
                </a:moveTo>
                <a:cubicBezTo>
                  <a:pt x="20109" y="2594"/>
                  <a:pt x="20090" y="2604"/>
                  <a:pt x="20081" y="2620"/>
                </a:cubicBezTo>
                <a:cubicBezTo>
                  <a:pt x="20066" y="2646"/>
                  <a:pt x="20076" y="2677"/>
                  <a:pt x="20101" y="2693"/>
                </a:cubicBezTo>
                <a:cubicBezTo>
                  <a:pt x="20116" y="2704"/>
                  <a:pt x="20130" y="2713"/>
                  <a:pt x="20145" y="2724"/>
                </a:cubicBezTo>
                <a:cubicBezTo>
                  <a:pt x="20152" y="2729"/>
                  <a:pt x="20161" y="2731"/>
                  <a:pt x="20170" y="2731"/>
                </a:cubicBezTo>
                <a:cubicBezTo>
                  <a:pt x="20189" y="2731"/>
                  <a:pt x="20208" y="2721"/>
                  <a:pt x="20218" y="2704"/>
                </a:cubicBezTo>
                <a:cubicBezTo>
                  <a:pt x="20234" y="2678"/>
                  <a:pt x="20223" y="2646"/>
                  <a:pt x="20198" y="2631"/>
                </a:cubicBezTo>
                <a:cubicBezTo>
                  <a:pt x="20182" y="2620"/>
                  <a:pt x="20169" y="2612"/>
                  <a:pt x="20154" y="2601"/>
                </a:cubicBezTo>
                <a:cubicBezTo>
                  <a:pt x="20146" y="2596"/>
                  <a:pt x="20137" y="2594"/>
                  <a:pt x="20128" y="2594"/>
                </a:cubicBezTo>
                <a:close/>
                <a:moveTo>
                  <a:pt x="12570" y="2683"/>
                </a:moveTo>
                <a:cubicBezTo>
                  <a:pt x="12525" y="2683"/>
                  <a:pt x="12526" y="2754"/>
                  <a:pt x="12571" y="2754"/>
                </a:cubicBezTo>
                <a:cubicBezTo>
                  <a:pt x="12618" y="2754"/>
                  <a:pt x="12618" y="2683"/>
                  <a:pt x="12571" y="2683"/>
                </a:cubicBezTo>
                <a:cubicBezTo>
                  <a:pt x="12571" y="2683"/>
                  <a:pt x="12571" y="2683"/>
                  <a:pt x="12570" y="2683"/>
                </a:cubicBezTo>
                <a:close/>
                <a:moveTo>
                  <a:pt x="14646" y="2673"/>
                </a:moveTo>
                <a:cubicBezTo>
                  <a:pt x="14636" y="2673"/>
                  <a:pt x="14627" y="2676"/>
                  <a:pt x="14619" y="2683"/>
                </a:cubicBezTo>
                <a:cubicBezTo>
                  <a:pt x="14615" y="2687"/>
                  <a:pt x="14609" y="2690"/>
                  <a:pt x="14603" y="2690"/>
                </a:cubicBezTo>
                <a:cubicBezTo>
                  <a:pt x="14600" y="2690"/>
                  <a:pt x="14597" y="2689"/>
                  <a:pt x="14594" y="2688"/>
                </a:cubicBezTo>
                <a:cubicBezTo>
                  <a:pt x="14591" y="2687"/>
                  <a:pt x="14588" y="2687"/>
                  <a:pt x="14586" y="2687"/>
                </a:cubicBezTo>
                <a:cubicBezTo>
                  <a:pt x="14548" y="2687"/>
                  <a:pt x="14534" y="2748"/>
                  <a:pt x="14575" y="2756"/>
                </a:cubicBezTo>
                <a:cubicBezTo>
                  <a:pt x="14584" y="2759"/>
                  <a:pt x="14593" y="2760"/>
                  <a:pt x="14602" y="2760"/>
                </a:cubicBezTo>
                <a:cubicBezTo>
                  <a:pt x="14626" y="2760"/>
                  <a:pt x="14649" y="2750"/>
                  <a:pt x="14670" y="2733"/>
                </a:cubicBezTo>
                <a:cubicBezTo>
                  <a:pt x="14683" y="2722"/>
                  <a:pt x="14682" y="2695"/>
                  <a:pt x="14670" y="2683"/>
                </a:cubicBezTo>
                <a:cubicBezTo>
                  <a:pt x="14663" y="2676"/>
                  <a:pt x="14654" y="2673"/>
                  <a:pt x="14646" y="2673"/>
                </a:cubicBezTo>
                <a:close/>
                <a:moveTo>
                  <a:pt x="15906" y="2646"/>
                </a:moveTo>
                <a:cubicBezTo>
                  <a:pt x="15898" y="2646"/>
                  <a:pt x="15889" y="2649"/>
                  <a:pt x="15882" y="2657"/>
                </a:cubicBezTo>
                <a:lnTo>
                  <a:pt x="15838" y="2702"/>
                </a:lnTo>
                <a:cubicBezTo>
                  <a:pt x="15813" y="2727"/>
                  <a:pt x="15837" y="2762"/>
                  <a:pt x="15863" y="2762"/>
                </a:cubicBezTo>
                <a:cubicBezTo>
                  <a:pt x="15871" y="2762"/>
                  <a:pt x="15880" y="2759"/>
                  <a:pt x="15887" y="2751"/>
                </a:cubicBezTo>
                <a:lnTo>
                  <a:pt x="15932" y="2707"/>
                </a:lnTo>
                <a:cubicBezTo>
                  <a:pt x="15957" y="2682"/>
                  <a:pt x="15934" y="2646"/>
                  <a:pt x="15906" y="2646"/>
                </a:cubicBezTo>
                <a:close/>
                <a:moveTo>
                  <a:pt x="21781" y="2628"/>
                </a:moveTo>
                <a:cubicBezTo>
                  <a:pt x="21758" y="2628"/>
                  <a:pt x="21737" y="2644"/>
                  <a:pt x="21730" y="2666"/>
                </a:cubicBezTo>
                <a:cubicBezTo>
                  <a:pt x="21724" y="2682"/>
                  <a:pt x="21719" y="2697"/>
                  <a:pt x="21714" y="2711"/>
                </a:cubicBezTo>
                <a:cubicBezTo>
                  <a:pt x="21704" y="2738"/>
                  <a:pt x="21724" y="2770"/>
                  <a:pt x="21750" y="2776"/>
                </a:cubicBezTo>
                <a:cubicBezTo>
                  <a:pt x="21755" y="2778"/>
                  <a:pt x="21760" y="2778"/>
                  <a:pt x="21764" y="2778"/>
                </a:cubicBezTo>
                <a:cubicBezTo>
                  <a:pt x="21787" y="2778"/>
                  <a:pt x="21808" y="2761"/>
                  <a:pt x="21815" y="2739"/>
                </a:cubicBezTo>
                <a:cubicBezTo>
                  <a:pt x="21821" y="2724"/>
                  <a:pt x="21826" y="2709"/>
                  <a:pt x="21831" y="2695"/>
                </a:cubicBezTo>
                <a:cubicBezTo>
                  <a:pt x="21841" y="2669"/>
                  <a:pt x="21821" y="2639"/>
                  <a:pt x="21794" y="2629"/>
                </a:cubicBezTo>
                <a:cubicBezTo>
                  <a:pt x="21790" y="2628"/>
                  <a:pt x="21786" y="2628"/>
                  <a:pt x="21781" y="2628"/>
                </a:cubicBezTo>
                <a:close/>
                <a:moveTo>
                  <a:pt x="18264" y="2698"/>
                </a:moveTo>
                <a:cubicBezTo>
                  <a:pt x="18246" y="2698"/>
                  <a:pt x="18228" y="2710"/>
                  <a:pt x="18228" y="2732"/>
                </a:cubicBezTo>
                <a:lnTo>
                  <a:pt x="18228" y="2748"/>
                </a:lnTo>
                <a:cubicBezTo>
                  <a:pt x="18228" y="2770"/>
                  <a:pt x="18246" y="2782"/>
                  <a:pt x="18264" y="2782"/>
                </a:cubicBezTo>
                <a:cubicBezTo>
                  <a:pt x="18282" y="2782"/>
                  <a:pt x="18300" y="2770"/>
                  <a:pt x="18300" y="2748"/>
                </a:cubicBezTo>
                <a:lnTo>
                  <a:pt x="18300" y="2732"/>
                </a:lnTo>
                <a:cubicBezTo>
                  <a:pt x="18300" y="2710"/>
                  <a:pt x="18282" y="2698"/>
                  <a:pt x="18264" y="2698"/>
                </a:cubicBezTo>
                <a:close/>
                <a:moveTo>
                  <a:pt x="23582" y="2712"/>
                </a:moveTo>
                <a:cubicBezTo>
                  <a:pt x="23537" y="2712"/>
                  <a:pt x="23537" y="2782"/>
                  <a:pt x="23582" y="2782"/>
                </a:cubicBezTo>
                <a:lnTo>
                  <a:pt x="23612" y="2782"/>
                </a:lnTo>
                <a:cubicBezTo>
                  <a:pt x="23658" y="2782"/>
                  <a:pt x="23659" y="2712"/>
                  <a:pt x="23612" y="2712"/>
                </a:cubicBezTo>
                <a:close/>
                <a:moveTo>
                  <a:pt x="19005" y="2706"/>
                </a:moveTo>
                <a:cubicBezTo>
                  <a:pt x="18982" y="2706"/>
                  <a:pt x="18960" y="2712"/>
                  <a:pt x="18939" y="2723"/>
                </a:cubicBezTo>
                <a:cubicBezTo>
                  <a:pt x="18903" y="2740"/>
                  <a:pt x="18925" y="2788"/>
                  <a:pt x="18958" y="2788"/>
                </a:cubicBezTo>
                <a:cubicBezTo>
                  <a:pt x="18963" y="2788"/>
                  <a:pt x="18968" y="2787"/>
                  <a:pt x="18973" y="2785"/>
                </a:cubicBezTo>
                <a:cubicBezTo>
                  <a:pt x="18983" y="2780"/>
                  <a:pt x="18992" y="2778"/>
                  <a:pt x="19002" y="2778"/>
                </a:cubicBezTo>
                <a:cubicBezTo>
                  <a:pt x="19013" y="2778"/>
                  <a:pt x="19024" y="2780"/>
                  <a:pt x="19035" y="2786"/>
                </a:cubicBezTo>
                <a:cubicBezTo>
                  <a:pt x="19038" y="2786"/>
                  <a:pt x="19040" y="2787"/>
                  <a:pt x="19043" y="2787"/>
                </a:cubicBezTo>
                <a:cubicBezTo>
                  <a:pt x="19060" y="2787"/>
                  <a:pt x="19076" y="2774"/>
                  <a:pt x="19080" y="2759"/>
                </a:cubicBezTo>
                <a:cubicBezTo>
                  <a:pt x="19086" y="2738"/>
                  <a:pt x="19074" y="2723"/>
                  <a:pt x="19055" y="2716"/>
                </a:cubicBezTo>
                <a:cubicBezTo>
                  <a:pt x="19039" y="2710"/>
                  <a:pt x="19022" y="2706"/>
                  <a:pt x="19005" y="2706"/>
                </a:cubicBezTo>
                <a:close/>
                <a:moveTo>
                  <a:pt x="11762" y="2708"/>
                </a:moveTo>
                <a:cubicBezTo>
                  <a:pt x="11743" y="2708"/>
                  <a:pt x="11724" y="2717"/>
                  <a:pt x="11716" y="2734"/>
                </a:cubicBezTo>
                <a:cubicBezTo>
                  <a:pt x="11710" y="2745"/>
                  <a:pt x="11705" y="2754"/>
                  <a:pt x="11700" y="2765"/>
                </a:cubicBezTo>
                <a:cubicBezTo>
                  <a:pt x="11686" y="2791"/>
                  <a:pt x="11694" y="2822"/>
                  <a:pt x="11720" y="2838"/>
                </a:cubicBezTo>
                <a:cubicBezTo>
                  <a:pt x="11727" y="2843"/>
                  <a:pt x="11736" y="2845"/>
                  <a:pt x="11746" y="2845"/>
                </a:cubicBezTo>
                <a:cubicBezTo>
                  <a:pt x="11765" y="2845"/>
                  <a:pt x="11784" y="2836"/>
                  <a:pt x="11793" y="2818"/>
                </a:cubicBezTo>
                <a:cubicBezTo>
                  <a:pt x="11798" y="2809"/>
                  <a:pt x="11804" y="2798"/>
                  <a:pt x="11809" y="2788"/>
                </a:cubicBezTo>
                <a:cubicBezTo>
                  <a:pt x="11821" y="2761"/>
                  <a:pt x="11815" y="2730"/>
                  <a:pt x="11789" y="2714"/>
                </a:cubicBezTo>
                <a:cubicBezTo>
                  <a:pt x="11781" y="2710"/>
                  <a:pt x="11772" y="2708"/>
                  <a:pt x="11762" y="2708"/>
                </a:cubicBezTo>
                <a:close/>
                <a:moveTo>
                  <a:pt x="16778" y="2739"/>
                </a:moveTo>
                <a:cubicBezTo>
                  <a:pt x="16760" y="2739"/>
                  <a:pt x="16742" y="2751"/>
                  <a:pt x="16741" y="2774"/>
                </a:cubicBezTo>
                <a:cubicBezTo>
                  <a:pt x="16739" y="2811"/>
                  <a:pt x="16764" y="2842"/>
                  <a:pt x="16798" y="2853"/>
                </a:cubicBezTo>
                <a:cubicBezTo>
                  <a:pt x="16802" y="2854"/>
                  <a:pt x="16805" y="2854"/>
                  <a:pt x="16809" y="2854"/>
                </a:cubicBezTo>
                <a:cubicBezTo>
                  <a:pt x="16843" y="2854"/>
                  <a:pt x="16857" y="2796"/>
                  <a:pt x="16817" y="2782"/>
                </a:cubicBezTo>
                <a:cubicBezTo>
                  <a:pt x="16811" y="2780"/>
                  <a:pt x="16812" y="2777"/>
                  <a:pt x="16812" y="2774"/>
                </a:cubicBezTo>
                <a:cubicBezTo>
                  <a:pt x="16813" y="2751"/>
                  <a:pt x="16796" y="2739"/>
                  <a:pt x="16778" y="2739"/>
                </a:cubicBezTo>
                <a:close/>
                <a:moveTo>
                  <a:pt x="24652" y="2791"/>
                </a:moveTo>
                <a:cubicBezTo>
                  <a:pt x="24606" y="2791"/>
                  <a:pt x="24605" y="2861"/>
                  <a:pt x="24652" y="2861"/>
                </a:cubicBezTo>
                <a:cubicBezTo>
                  <a:pt x="24697" y="2861"/>
                  <a:pt x="24697" y="2791"/>
                  <a:pt x="24652" y="2791"/>
                </a:cubicBezTo>
                <a:close/>
                <a:moveTo>
                  <a:pt x="3817" y="2676"/>
                </a:moveTo>
                <a:cubicBezTo>
                  <a:pt x="3803" y="2676"/>
                  <a:pt x="3790" y="2683"/>
                  <a:pt x="3785" y="2701"/>
                </a:cubicBezTo>
                <a:cubicBezTo>
                  <a:pt x="3772" y="2748"/>
                  <a:pt x="3765" y="2796"/>
                  <a:pt x="3765" y="2844"/>
                </a:cubicBezTo>
                <a:cubicBezTo>
                  <a:pt x="3765" y="2867"/>
                  <a:pt x="3783" y="2879"/>
                  <a:pt x="3801" y="2879"/>
                </a:cubicBezTo>
                <a:cubicBezTo>
                  <a:pt x="3818" y="2879"/>
                  <a:pt x="3837" y="2867"/>
                  <a:pt x="3837" y="2844"/>
                </a:cubicBezTo>
                <a:cubicBezTo>
                  <a:pt x="3838" y="2802"/>
                  <a:pt x="3843" y="2760"/>
                  <a:pt x="3853" y="2720"/>
                </a:cubicBezTo>
                <a:cubicBezTo>
                  <a:pt x="3860" y="2693"/>
                  <a:pt x="3838" y="2676"/>
                  <a:pt x="3817" y="2676"/>
                </a:cubicBezTo>
                <a:close/>
                <a:moveTo>
                  <a:pt x="15424" y="2809"/>
                </a:moveTo>
                <a:cubicBezTo>
                  <a:pt x="15379" y="2809"/>
                  <a:pt x="15378" y="2880"/>
                  <a:pt x="15424" y="2880"/>
                </a:cubicBezTo>
                <a:lnTo>
                  <a:pt x="15454" y="2880"/>
                </a:lnTo>
                <a:cubicBezTo>
                  <a:pt x="15499" y="2880"/>
                  <a:pt x="15499" y="2809"/>
                  <a:pt x="15454" y="2809"/>
                </a:cubicBezTo>
                <a:close/>
                <a:moveTo>
                  <a:pt x="22981" y="2815"/>
                </a:moveTo>
                <a:cubicBezTo>
                  <a:pt x="22963" y="2815"/>
                  <a:pt x="22946" y="2826"/>
                  <a:pt x="22946" y="2849"/>
                </a:cubicBezTo>
                <a:lnTo>
                  <a:pt x="22946" y="2865"/>
                </a:lnTo>
                <a:cubicBezTo>
                  <a:pt x="22946" y="2888"/>
                  <a:pt x="22963" y="2900"/>
                  <a:pt x="22981" y="2900"/>
                </a:cubicBezTo>
                <a:cubicBezTo>
                  <a:pt x="22998" y="2900"/>
                  <a:pt x="23016" y="2888"/>
                  <a:pt x="23016" y="2865"/>
                </a:cubicBezTo>
                <a:lnTo>
                  <a:pt x="23016" y="2849"/>
                </a:lnTo>
                <a:cubicBezTo>
                  <a:pt x="23016" y="2826"/>
                  <a:pt x="22998" y="2815"/>
                  <a:pt x="22981" y="2815"/>
                </a:cubicBezTo>
                <a:close/>
                <a:moveTo>
                  <a:pt x="13278" y="2835"/>
                </a:moveTo>
                <a:cubicBezTo>
                  <a:pt x="13231" y="2835"/>
                  <a:pt x="13231" y="2906"/>
                  <a:pt x="13278" y="2906"/>
                </a:cubicBezTo>
                <a:lnTo>
                  <a:pt x="13293" y="2906"/>
                </a:lnTo>
                <a:cubicBezTo>
                  <a:pt x="13339" y="2906"/>
                  <a:pt x="13339" y="2835"/>
                  <a:pt x="13293" y="2835"/>
                </a:cubicBezTo>
                <a:close/>
                <a:moveTo>
                  <a:pt x="15755" y="2840"/>
                </a:moveTo>
                <a:cubicBezTo>
                  <a:pt x="15709" y="2840"/>
                  <a:pt x="15709" y="2911"/>
                  <a:pt x="15755" y="2911"/>
                </a:cubicBezTo>
                <a:lnTo>
                  <a:pt x="15785" y="2911"/>
                </a:lnTo>
                <a:cubicBezTo>
                  <a:pt x="15832" y="2911"/>
                  <a:pt x="15832" y="2840"/>
                  <a:pt x="15785" y="2840"/>
                </a:cubicBezTo>
                <a:close/>
                <a:moveTo>
                  <a:pt x="14852" y="2854"/>
                </a:moveTo>
                <a:cubicBezTo>
                  <a:pt x="14807" y="2854"/>
                  <a:pt x="14807" y="2924"/>
                  <a:pt x="14853" y="2924"/>
                </a:cubicBezTo>
                <a:cubicBezTo>
                  <a:pt x="14899" y="2924"/>
                  <a:pt x="14899" y="2854"/>
                  <a:pt x="14853" y="2854"/>
                </a:cubicBezTo>
                <a:cubicBezTo>
                  <a:pt x="14853" y="2854"/>
                  <a:pt x="14852" y="2854"/>
                  <a:pt x="14852" y="2854"/>
                </a:cubicBezTo>
                <a:close/>
                <a:moveTo>
                  <a:pt x="1683" y="2864"/>
                </a:moveTo>
                <a:cubicBezTo>
                  <a:pt x="1638" y="2864"/>
                  <a:pt x="1638" y="2934"/>
                  <a:pt x="1684" y="2934"/>
                </a:cubicBezTo>
                <a:lnTo>
                  <a:pt x="1699" y="2934"/>
                </a:lnTo>
                <a:cubicBezTo>
                  <a:pt x="1745" y="2934"/>
                  <a:pt x="1745" y="2864"/>
                  <a:pt x="1699" y="2864"/>
                </a:cubicBezTo>
                <a:lnTo>
                  <a:pt x="1684" y="2864"/>
                </a:lnTo>
                <a:cubicBezTo>
                  <a:pt x="1683" y="2864"/>
                  <a:pt x="1683" y="2864"/>
                  <a:pt x="1683" y="2864"/>
                </a:cubicBezTo>
                <a:close/>
                <a:moveTo>
                  <a:pt x="3081" y="2805"/>
                </a:moveTo>
                <a:cubicBezTo>
                  <a:pt x="3054" y="2805"/>
                  <a:pt x="3027" y="2823"/>
                  <a:pt x="3027" y="2858"/>
                </a:cubicBezTo>
                <a:lnTo>
                  <a:pt x="3027" y="2902"/>
                </a:lnTo>
                <a:cubicBezTo>
                  <a:pt x="3027" y="2936"/>
                  <a:pt x="3054" y="2954"/>
                  <a:pt x="3081" y="2954"/>
                </a:cubicBezTo>
                <a:cubicBezTo>
                  <a:pt x="3108" y="2954"/>
                  <a:pt x="3135" y="2936"/>
                  <a:pt x="3135" y="2902"/>
                </a:cubicBezTo>
                <a:lnTo>
                  <a:pt x="3135" y="2858"/>
                </a:lnTo>
                <a:cubicBezTo>
                  <a:pt x="3135" y="2823"/>
                  <a:pt x="3108" y="2805"/>
                  <a:pt x="3081" y="2805"/>
                </a:cubicBezTo>
                <a:close/>
                <a:moveTo>
                  <a:pt x="14987" y="2884"/>
                </a:moveTo>
                <a:cubicBezTo>
                  <a:pt x="14943" y="2884"/>
                  <a:pt x="14944" y="2954"/>
                  <a:pt x="14989" y="2954"/>
                </a:cubicBezTo>
                <a:cubicBezTo>
                  <a:pt x="15035" y="2954"/>
                  <a:pt x="15035" y="2884"/>
                  <a:pt x="14989" y="2884"/>
                </a:cubicBezTo>
                <a:cubicBezTo>
                  <a:pt x="14989" y="2884"/>
                  <a:pt x="14988" y="2884"/>
                  <a:pt x="14987" y="2884"/>
                </a:cubicBezTo>
                <a:close/>
                <a:moveTo>
                  <a:pt x="5425" y="2840"/>
                </a:moveTo>
                <a:cubicBezTo>
                  <a:pt x="5384" y="2840"/>
                  <a:pt x="5348" y="2893"/>
                  <a:pt x="5385" y="2931"/>
                </a:cubicBezTo>
                <a:lnTo>
                  <a:pt x="5401" y="2947"/>
                </a:lnTo>
                <a:cubicBezTo>
                  <a:pt x="5412" y="2958"/>
                  <a:pt x="5424" y="2962"/>
                  <a:pt x="5437" y="2962"/>
                </a:cubicBezTo>
                <a:cubicBezTo>
                  <a:pt x="5478" y="2962"/>
                  <a:pt x="5514" y="2909"/>
                  <a:pt x="5477" y="2871"/>
                </a:cubicBezTo>
                <a:lnTo>
                  <a:pt x="5461" y="2856"/>
                </a:lnTo>
                <a:cubicBezTo>
                  <a:pt x="5450" y="2845"/>
                  <a:pt x="5438" y="2840"/>
                  <a:pt x="5425" y="2840"/>
                </a:cubicBezTo>
                <a:close/>
                <a:moveTo>
                  <a:pt x="3442" y="2868"/>
                </a:moveTo>
                <a:cubicBezTo>
                  <a:pt x="3415" y="2868"/>
                  <a:pt x="3392" y="2903"/>
                  <a:pt x="3418" y="2928"/>
                </a:cubicBezTo>
                <a:cubicBezTo>
                  <a:pt x="3428" y="2939"/>
                  <a:pt x="3437" y="2948"/>
                  <a:pt x="3447" y="2958"/>
                </a:cubicBezTo>
                <a:cubicBezTo>
                  <a:pt x="3454" y="2965"/>
                  <a:pt x="3463" y="2968"/>
                  <a:pt x="3471" y="2968"/>
                </a:cubicBezTo>
                <a:cubicBezTo>
                  <a:pt x="3499" y="2968"/>
                  <a:pt x="3523" y="2933"/>
                  <a:pt x="3497" y="2908"/>
                </a:cubicBezTo>
                <a:cubicBezTo>
                  <a:pt x="3487" y="2898"/>
                  <a:pt x="3476" y="2889"/>
                  <a:pt x="3467" y="2879"/>
                </a:cubicBezTo>
                <a:cubicBezTo>
                  <a:pt x="3459" y="2871"/>
                  <a:pt x="3451" y="2868"/>
                  <a:pt x="3442" y="2868"/>
                </a:cubicBezTo>
                <a:close/>
                <a:moveTo>
                  <a:pt x="9645" y="2869"/>
                </a:moveTo>
                <a:cubicBezTo>
                  <a:pt x="9620" y="2869"/>
                  <a:pt x="9596" y="2895"/>
                  <a:pt x="9611" y="2923"/>
                </a:cubicBezTo>
                <a:cubicBezTo>
                  <a:pt x="9618" y="2939"/>
                  <a:pt x="9631" y="2949"/>
                  <a:pt x="9643" y="2957"/>
                </a:cubicBezTo>
                <a:cubicBezTo>
                  <a:pt x="9649" y="2965"/>
                  <a:pt x="9658" y="2971"/>
                  <a:pt x="9671" y="2971"/>
                </a:cubicBezTo>
                <a:lnTo>
                  <a:pt x="9692" y="2971"/>
                </a:lnTo>
                <a:cubicBezTo>
                  <a:pt x="9695" y="2971"/>
                  <a:pt x="9697" y="2970"/>
                  <a:pt x="9700" y="2970"/>
                </a:cubicBezTo>
                <a:lnTo>
                  <a:pt x="9701" y="2970"/>
                </a:lnTo>
                <a:cubicBezTo>
                  <a:pt x="9702" y="2970"/>
                  <a:pt x="9702" y="2969"/>
                  <a:pt x="9704" y="2969"/>
                </a:cubicBezTo>
                <a:cubicBezTo>
                  <a:pt x="9711" y="2966"/>
                  <a:pt x="9717" y="2961"/>
                  <a:pt x="9720" y="2954"/>
                </a:cubicBezTo>
                <a:cubicBezTo>
                  <a:pt x="9723" y="2948"/>
                  <a:pt x="9726" y="2941"/>
                  <a:pt x="9726" y="2934"/>
                </a:cubicBezTo>
                <a:cubicBezTo>
                  <a:pt x="9726" y="2924"/>
                  <a:pt x="9722" y="2917"/>
                  <a:pt x="9717" y="2911"/>
                </a:cubicBezTo>
                <a:cubicBezTo>
                  <a:pt x="9711" y="2904"/>
                  <a:pt x="9704" y="2901"/>
                  <a:pt x="9695" y="2899"/>
                </a:cubicBezTo>
                <a:cubicBezTo>
                  <a:pt x="9694" y="2899"/>
                  <a:pt x="9692" y="2898"/>
                  <a:pt x="9691" y="2898"/>
                </a:cubicBezTo>
                <a:cubicBezTo>
                  <a:pt x="9683" y="2897"/>
                  <a:pt x="9679" y="2891"/>
                  <a:pt x="9676" y="2886"/>
                </a:cubicBezTo>
                <a:cubicBezTo>
                  <a:pt x="9668" y="2874"/>
                  <a:pt x="9656" y="2869"/>
                  <a:pt x="9645" y="2869"/>
                </a:cubicBezTo>
                <a:close/>
                <a:moveTo>
                  <a:pt x="11131" y="2825"/>
                </a:moveTo>
                <a:cubicBezTo>
                  <a:pt x="11112" y="2825"/>
                  <a:pt x="11092" y="2836"/>
                  <a:pt x="11083" y="2853"/>
                </a:cubicBezTo>
                <a:cubicBezTo>
                  <a:pt x="11067" y="2880"/>
                  <a:pt x="11079" y="2908"/>
                  <a:pt x="11103" y="2926"/>
                </a:cubicBezTo>
                <a:cubicBezTo>
                  <a:pt x="11123" y="2942"/>
                  <a:pt x="11141" y="2955"/>
                  <a:pt x="11162" y="2970"/>
                </a:cubicBezTo>
                <a:cubicBezTo>
                  <a:pt x="11170" y="2975"/>
                  <a:pt x="11179" y="2978"/>
                  <a:pt x="11188" y="2978"/>
                </a:cubicBezTo>
                <a:cubicBezTo>
                  <a:pt x="11207" y="2978"/>
                  <a:pt x="11227" y="2967"/>
                  <a:pt x="11236" y="2950"/>
                </a:cubicBezTo>
                <a:cubicBezTo>
                  <a:pt x="11251" y="2923"/>
                  <a:pt x="11240" y="2895"/>
                  <a:pt x="11216" y="2877"/>
                </a:cubicBezTo>
                <a:cubicBezTo>
                  <a:pt x="11197" y="2861"/>
                  <a:pt x="11177" y="2846"/>
                  <a:pt x="11156" y="2833"/>
                </a:cubicBezTo>
                <a:cubicBezTo>
                  <a:pt x="11149" y="2827"/>
                  <a:pt x="11140" y="2825"/>
                  <a:pt x="11131" y="2825"/>
                </a:cubicBezTo>
                <a:close/>
                <a:moveTo>
                  <a:pt x="10317" y="2917"/>
                </a:moveTo>
                <a:cubicBezTo>
                  <a:pt x="10271" y="2917"/>
                  <a:pt x="10271" y="2987"/>
                  <a:pt x="10317" y="2987"/>
                </a:cubicBezTo>
                <a:lnTo>
                  <a:pt x="10333" y="2987"/>
                </a:lnTo>
                <a:cubicBezTo>
                  <a:pt x="10378" y="2987"/>
                  <a:pt x="10378" y="2917"/>
                  <a:pt x="10333" y="2917"/>
                </a:cubicBezTo>
                <a:close/>
                <a:moveTo>
                  <a:pt x="19436" y="2914"/>
                </a:moveTo>
                <a:cubicBezTo>
                  <a:pt x="19422" y="2914"/>
                  <a:pt x="19410" y="2932"/>
                  <a:pt x="19423" y="2944"/>
                </a:cubicBezTo>
                <a:cubicBezTo>
                  <a:pt x="19429" y="2950"/>
                  <a:pt x="19428" y="2955"/>
                  <a:pt x="19422" y="2963"/>
                </a:cubicBezTo>
                <a:cubicBezTo>
                  <a:pt x="19408" y="2973"/>
                  <a:pt x="19421" y="2991"/>
                  <a:pt x="19435" y="2991"/>
                </a:cubicBezTo>
                <a:cubicBezTo>
                  <a:pt x="19439" y="2991"/>
                  <a:pt x="19443" y="2990"/>
                  <a:pt x="19447" y="2987"/>
                </a:cubicBezTo>
                <a:cubicBezTo>
                  <a:pt x="19468" y="2970"/>
                  <a:pt x="19468" y="2937"/>
                  <a:pt x="19448" y="2919"/>
                </a:cubicBezTo>
                <a:cubicBezTo>
                  <a:pt x="19444" y="2915"/>
                  <a:pt x="19440" y="2914"/>
                  <a:pt x="19436" y="2914"/>
                </a:cubicBezTo>
                <a:close/>
                <a:moveTo>
                  <a:pt x="21959" y="2933"/>
                </a:moveTo>
                <a:cubicBezTo>
                  <a:pt x="21914" y="2933"/>
                  <a:pt x="21914" y="3005"/>
                  <a:pt x="21960" y="3005"/>
                </a:cubicBezTo>
                <a:cubicBezTo>
                  <a:pt x="22005" y="3005"/>
                  <a:pt x="22005" y="2933"/>
                  <a:pt x="21960" y="2933"/>
                </a:cubicBezTo>
                <a:cubicBezTo>
                  <a:pt x="21960" y="2933"/>
                  <a:pt x="21959" y="2933"/>
                  <a:pt x="21959" y="2933"/>
                </a:cubicBezTo>
                <a:close/>
                <a:moveTo>
                  <a:pt x="496" y="2950"/>
                </a:moveTo>
                <a:cubicBezTo>
                  <a:pt x="450" y="2950"/>
                  <a:pt x="450" y="3021"/>
                  <a:pt x="496" y="3021"/>
                </a:cubicBezTo>
                <a:cubicBezTo>
                  <a:pt x="542" y="3021"/>
                  <a:pt x="542" y="2950"/>
                  <a:pt x="496" y="2950"/>
                </a:cubicBezTo>
                <a:close/>
                <a:moveTo>
                  <a:pt x="13561" y="2936"/>
                </a:moveTo>
                <a:cubicBezTo>
                  <a:pt x="13544" y="2936"/>
                  <a:pt x="13527" y="2944"/>
                  <a:pt x="13516" y="2963"/>
                </a:cubicBezTo>
                <a:cubicBezTo>
                  <a:pt x="13504" y="2986"/>
                  <a:pt x="13511" y="3022"/>
                  <a:pt x="13535" y="3036"/>
                </a:cubicBezTo>
                <a:cubicBezTo>
                  <a:pt x="13546" y="3041"/>
                  <a:pt x="13555" y="3046"/>
                  <a:pt x="13566" y="3052"/>
                </a:cubicBezTo>
                <a:cubicBezTo>
                  <a:pt x="13574" y="3056"/>
                  <a:pt x="13584" y="3058"/>
                  <a:pt x="13593" y="3058"/>
                </a:cubicBezTo>
                <a:cubicBezTo>
                  <a:pt x="13611" y="3058"/>
                  <a:pt x="13629" y="3050"/>
                  <a:pt x="13639" y="3032"/>
                </a:cubicBezTo>
                <a:cubicBezTo>
                  <a:pt x="13654" y="3008"/>
                  <a:pt x="13645" y="2971"/>
                  <a:pt x="13619" y="2958"/>
                </a:cubicBezTo>
                <a:cubicBezTo>
                  <a:pt x="13609" y="2953"/>
                  <a:pt x="13600" y="2948"/>
                  <a:pt x="13590" y="2943"/>
                </a:cubicBezTo>
                <a:cubicBezTo>
                  <a:pt x="13581" y="2938"/>
                  <a:pt x="13571" y="2936"/>
                  <a:pt x="13561" y="2936"/>
                </a:cubicBezTo>
                <a:close/>
                <a:moveTo>
                  <a:pt x="6430" y="2964"/>
                </a:moveTo>
                <a:cubicBezTo>
                  <a:pt x="6362" y="2964"/>
                  <a:pt x="6361" y="3071"/>
                  <a:pt x="6430" y="3071"/>
                </a:cubicBezTo>
                <a:cubicBezTo>
                  <a:pt x="6500" y="3071"/>
                  <a:pt x="6500" y="2964"/>
                  <a:pt x="6430" y="2964"/>
                </a:cubicBezTo>
                <a:close/>
                <a:moveTo>
                  <a:pt x="8586" y="2988"/>
                </a:moveTo>
                <a:cubicBezTo>
                  <a:pt x="8552" y="2988"/>
                  <a:pt x="8541" y="3045"/>
                  <a:pt x="8579" y="3058"/>
                </a:cubicBezTo>
                <a:cubicBezTo>
                  <a:pt x="8594" y="3063"/>
                  <a:pt x="8609" y="3068"/>
                  <a:pt x="8623" y="3074"/>
                </a:cubicBezTo>
                <a:cubicBezTo>
                  <a:pt x="8628" y="3075"/>
                  <a:pt x="8632" y="3076"/>
                  <a:pt x="8636" y="3076"/>
                </a:cubicBezTo>
                <a:cubicBezTo>
                  <a:pt x="8671" y="3076"/>
                  <a:pt x="8682" y="3020"/>
                  <a:pt x="8643" y="3006"/>
                </a:cubicBezTo>
                <a:cubicBezTo>
                  <a:pt x="8629" y="3000"/>
                  <a:pt x="8613" y="2995"/>
                  <a:pt x="8599" y="2990"/>
                </a:cubicBezTo>
                <a:cubicBezTo>
                  <a:pt x="8594" y="2988"/>
                  <a:pt x="8590" y="2988"/>
                  <a:pt x="8586" y="2988"/>
                </a:cubicBezTo>
                <a:close/>
                <a:moveTo>
                  <a:pt x="17705" y="2994"/>
                </a:moveTo>
                <a:cubicBezTo>
                  <a:pt x="17670" y="2994"/>
                  <a:pt x="17660" y="3051"/>
                  <a:pt x="17698" y="3064"/>
                </a:cubicBezTo>
                <a:cubicBezTo>
                  <a:pt x="17714" y="3069"/>
                  <a:pt x="17729" y="3075"/>
                  <a:pt x="17743" y="3080"/>
                </a:cubicBezTo>
                <a:cubicBezTo>
                  <a:pt x="17748" y="3081"/>
                  <a:pt x="17751" y="3082"/>
                  <a:pt x="17755" y="3082"/>
                </a:cubicBezTo>
                <a:cubicBezTo>
                  <a:pt x="17790" y="3082"/>
                  <a:pt x="17802" y="3025"/>
                  <a:pt x="17762" y="3012"/>
                </a:cubicBezTo>
                <a:cubicBezTo>
                  <a:pt x="17747" y="3007"/>
                  <a:pt x="17733" y="3001"/>
                  <a:pt x="17718" y="2996"/>
                </a:cubicBezTo>
                <a:cubicBezTo>
                  <a:pt x="17714" y="2995"/>
                  <a:pt x="17709" y="2994"/>
                  <a:pt x="17705" y="2994"/>
                </a:cubicBezTo>
                <a:close/>
                <a:moveTo>
                  <a:pt x="24276" y="3000"/>
                </a:moveTo>
                <a:cubicBezTo>
                  <a:pt x="24270" y="3000"/>
                  <a:pt x="24264" y="3001"/>
                  <a:pt x="24257" y="3006"/>
                </a:cubicBezTo>
                <a:cubicBezTo>
                  <a:pt x="24242" y="3016"/>
                  <a:pt x="24228" y="3025"/>
                  <a:pt x="24213" y="3036"/>
                </a:cubicBezTo>
                <a:cubicBezTo>
                  <a:pt x="24180" y="3056"/>
                  <a:pt x="24200" y="3103"/>
                  <a:pt x="24230" y="3103"/>
                </a:cubicBezTo>
                <a:cubicBezTo>
                  <a:pt x="24236" y="3103"/>
                  <a:pt x="24243" y="3101"/>
                  <a:pt x="24249" y="3097"/>
                </a:cubicBezTo>
                <a:cubicBezTo>
                  <a:pt x="24265" y="3086"/>
                  <a:pt x="24278" y="3078"/>
                  <a:pt x="24293" y="3067"/>
                </a:cubicBezTo>
                <a:cubicBezTo>
                  <a:pt x="24325" y="3046"/>
                  <a:pt x="24306" y="3000"/>
                  <a:pt x="24276" y="3000"/>
                </a:cubicBezTo>
                <a:close/>
                <a:moveTo>
                  <a:pt x="20397" y="3033"/>
                </a:moveTo>
                <a:cubicBezTo>
                  <a:pt x="20352" y="3033"/>
                  <a:pt x="20352" y="3104"/>
                  <a:pt x="20397" y="3104"/>
                </a:cubicBezTo>
                <a:cubicBezTo>
                  <a:pt x="20397" y="3104"/>
                  <a:pt x="20398" y="3104"/>
                  <a:pt x="20398" y="3104"/>
                </a:cubicBezTo>
                <a:cubicBezTo>
                  <a:pt x="20442" y="3104"/>
                  <a:pt x="20443" y="3033"/>
                  <a:pt x="20397" y="3033"/>
                </a:cubicBezTo>
                <a:close/>
                <a:moveTo>
                  <a:pt x="18337" y="3043"/>
                </a:moveTo>
                <a:cubicBezTo>
                  <a:pt x="18293" y="3043"/>
                  <a:pt x="18292" y="3115"/>
                  <a:pt x="18338" y="3115"/>
                </a:cubicBezTo>
                <a:cubicBezTo>
                  <a:pt x="18385" y="3115"/>
                  <a:pt x="18385" y="3043"/>
                  <a:pt x="18338" y="3043"/>
                </a:cubicBezTo>
                <a:cubicBezTo>
                  <a:pt x="18338" y="3043"/>
                  <a:pt x="18338" y="3043"/>
                  <a:pt x="18337" y="3043"/>
                </a:cubicBezTo>
                <a:close/>
                <a:moveTo>
                  <a:pt x="18624" y="3030"/>
                </a:moveTo>
                <a:cubicBezTo>
                  <a:pt x="18592" y="3030"/>
                  <a:pt x="18570" y="3078"/>
                  <a:pt x="18606" y="3096"/>
                </a:cubicBezTo>
                <a:cubicBezTo>
                  <a:pt x="18616" y="3101"/>
                  <a:pt x="18625" y="3106"/>
                  <a:pt x="18636" y="3111"/>
                </a:cubicBezTo>
                <a:cubicBezTo>
                  <a:pt x="18642" y="3114"/>
                  <a:pt x="18647" y="3115"/>
                  <a:pt x="18652" y="3115"/>
                </a:cubicBezTo>
                <a:cubicBezTo>
                  <a:pt x="18685" y="3115"/>
                  <a:pt x="18707" y="3068"/>
                  <a:pt x="18672" y="3050"/>
                </a:cubicBezTo>
                <a:cubicBezTo>
                  <a:pt x="18661" y="3044"/>
                  <a:pt x="18652" y="3039"/>
                  <a:pt x="18641" y="3034"/>
                </a:cubicBezTo>
                <a:cubicBezTo>
                  <a:pt x="18635" y="3031"/>
                  <a:pt x="18630" y="3030"/>
                  <a:pt x="18624" y="3030"/>
                </a:cubicBezTo>
                <a:close/>
                <a:moveTo>
                  <a:pt x="19771" y="3031"/>
                </a:moveTo>
                <a:cubicBezTo>
                  <a:pt x="19767" y="3031"/>
                  <a:pt x="19762" y="3032"/>
                  <a:pt x="19757" y="3033"/>
                </a:cubicBezTo>
                <a:cubicBezTo>
                  <a:pt x="19716" y="3042"/>
                  <a:pt x="19729" y="3101"/>
                  <a:pt x="19766" y="3102"/>
                </a:cubicBezTo>
                <a:cubicBezTo>
                  <a:pt x="19771" y="3112"/>
                  <a:pt x="19783" y="3117"/>
                  <a:pt x="19795" y="3117"/>
                </a:cubicBezTo>
                <a:cubicBezTo>
                  <a:pt x="19801" y="3117"/>
                  <a:pt x="19808" y="3116"/>
                  <a:pt x="19813" y="3112"/>
                </a:cubicBezTo>
                <a:cubicBezTo>
                  <a:pt x="19831" y="3102"/>
                  <a:pt x="19834" y="3081"/>
                  <a:pt x="19826" y="3064"/>
                </a:cubicBezTo>
                <a:cubicBezTo>
                  <a:pt x="19817" y="3042"/>
                  <a:pt x="19794" y="3031"/>
                  <a:pt x="19771" y="3031"/>
                </a:cubicBezTo>
                <a:close/>
                <a:moveTo>
                  <a:pt x="22426" y="3040"/>
                </a:moveTo>
                <a:cubicBezTo>
                  <a:pt x="22408" y="3040"/>
                  <a:pt x="22391" y="3052"/>
                  <a:pt x="22391" y="3075"/>
                </a:cubicBezTo>
                <a:lnTo>
                  <a:pt x="22391" y="3105"/>
                </a:lnTo>
                <a:cubicBezTo>
                  <a:pt x="22390" y="3127"/>
                  <a:pt x="22407" y="3138"/>
                  <a:pt x="22425" y="3138"/>
                </a:cubicBezTo>
                <a:cubicBezTo>
                  <a:pt x="22442" y="3138"/>
                  <a:pt x="22460" y="3127"/>
                  <a:pt x="22461" y="3105"/>
                </a:cubicBezTo>
                <a:lnTo>
                  <a:pt x="22461" y="3075"/>
                </a:lnTo>
                <a:cubicBezTo>
                  <a:pt x="22461" y="3052"/>
                  <a:pt x="22443" y="3040"/>
                  <a:pt x="22426" y="3040"/>
                </a:cubicBezTo>
                <a:close/>
                <a:moveTo>
                  <a:pt x="15243" y="3095"/>
                </a:moveTo>
                <a:cubicBezTo>
                  <a:pt x="15197" y="3095"/>
                  <a:pt x="15197" y="3165"/>
                  <a:pt x="15243" y="3165"/>
                </a:cubicBezTo>
                <a:cubicBezTo>
                  <a:pt x="15289" y="3165"/>
                  <a:pt x="15289" y="3095"/>
                  <a:pt x="15243" y="3095"/>
                </a:cubicBezTo>
                <a:close/>
                <a:moveTo>
                  <a:pt x="16235" y="3097"/>
                </a:moveTo>
                <a:cubicBezTo>
                  <a:pt x="16190" y="3097"/>
                  <a:pt x="16189" y="3168"/>
                  <a:pt x="16235" y="3168"/>
                </a:cubicBezTo>
                <a:cubicBezTo>
                  <a:pt x="16280" y="3168"/>
                  <a:pt x="16280" y="3097"/>
                  <a:pt x="16235" y="3097"/>
                </a:cubicBezTo>
                <a:close/>
                <a:moveTo>
                  <a:pt x="15452" y="3154"/>
                </a:moveTo>
                <a:cubicBezTo>
                  <a:pt x="15406" y="3154"/>
                  <a:pt x="15406" y="3226"/>
                  <a:pt x="15452" y="3226"/>
                </a:cubicBezTo>
                <a:cubicBezTo>
                  <a:pt x="15453" y="3226"/>
                  <a:pt x="15453" y="3226"/>
                  <a:pt x="15453" y="3226"/>
                </a:cubicBezTo>
                <a:cubicBezTo>
                  <a:pt x="15498" y="3226"/>
                  <a:pt x="15499" y="3154"/>
                  <a:pt x="15452" y="3154"/>
                </a:cubicBezTo>
                <a:close/>
                <a:moveTo>
                  <a:pt x="12632" y="3075"/>
                </a:moveTo>
                <a:cubicBezTo>
                  <a:pt x="12618" y="3075"/>
                  <a:pt x="12604" y="3083"/>
                  <a:pt x="12600" y="3100"/>
                </a:cubicBezTo>
                <a:cubicBezTo>
                  <a:pt x="12586" y="3147"/>
                  <a:pt x="12580" y="3195"/>
                  <a:pt x="12580" y="3243"/>
                </a:cubicBezTo>
                <a:cubicBezTo>
                  <a:pt x="12579" y="3266"/>
                  <a:pt x="12597" y="3278"/>
                  <a:pt x="12615" y="3278"/>
                </a:cubicBezTo>
                <a:cubicBezTo>
                  <a:pt x="12632" y="3278"/>
                  <a:pt x="12650" y="3266"/>
                  <a:pt x="12650" y="3243"/>
                </a:cubicBezTo>
                <a:cubicBezTo>
                  <a:pt x="12652" y="3201"/>
                  <a:pt x="12657" y="3160"/>
                  <a:pt x="12668" y="3120"/>
                </a:cubicBezTo>
                <a:cubicBezTo>
                  <a:pt x="12675" y="3093"/>
                  <a:pt x="12653" y="3075"/>
                  <a:pt x="12632" y="3075"/>
                </a:cubicBezTo>
                <a:close/>
                <a:moveTo>
                  <a:pt x="18578" y="3225"/>
                </a:moveTo>
                <a:cubicBezTo>
                  <a:pt x="18532" y="3225"/>
                  <a:pt x="18532" y="3295"/>
                  <a:pt x="18578" y="3295"/>
                </a:cubicBezTo>
                <a:cubicBezTo>
                  <a:pt x="18624" y="3295"/>
                  <a:pt x="18624" y="3225"/>
                  <a:pt x="18578" y="3225"/>
                </a:cubicBezTo>
                <a:close/>
                <a:moveTo>
                  <a:pt x="21132" y="3231"/>
                </a:moveTo>
                <a:cubicBezTo>
                  <a:pt x="21086" y="3231"/>
                  <a:pt x="21086" y="3301"/>
                  <a:pt x="21132" y="3301"/>
                </a:cubicBezTo>
                <a:lnTo>
                  <a:pt x="21148" y="3301"/>
                </a:lnTo>
                <a:cubicBezTo>
                  <a:pt x="21193" y="3301"/>
                  <a:pt x="21193" y="3231"/>
                  <a:pt x="21148" y="3231"/>
                </a:cubicBezTo>
                <a:close/>
                <a:moveTo>
                  <a:pt x="21343" y="3247"/>
                </a:moveTo>
                <a:cubicBezTo>
                  <a:pt x="21297" y="3247"/>
                  <a:pt x="21297" y="3317"/>
                  <a:pt x="21343" y="3317"/>
                </a:cubicBezTo>
                <a:cubicBezTo>
                  <a:pt x="21389" y="3317"/>
                  <a:pt x="21389" y="3247"/>
                  <a:pt x="21343" y="3247"/>
                </a:cubicBezTo>
                <a:close/>
                <a:moveTo>
                  <a:pt x="18158" y="3174"/>
                </a:moveTo>
                <a:cubicBezTo>
                  <a:pt x="18111" y="3174"/>
                  <a:pt x="18081" y="3244"/>
                  <a:pt x="18131" y="3274"/>
                </a:cubicBezTo>
                <a:cubicBezTo>
                  <a:pt x="18155" y="3289"/>
                  <a:pt x="18180" y="3304"/>
                  <a:pt x="18205" y="3319"/>
                </a:cubicBezTo>
                <a:cubicBezTo>
                  <a:pt x="18214" y="3324"/>
                  <a:pt x="18223" y="3326"/>
                  <a:pt x="18232" y="3326"/>
                </a:cubicBezTo>
                <a:cubicBezTo>
                  <a:pt x="18278" y="3326"/>
                  <a:pt x="18309" y="3257"/>
                  <a:pt x="18260" y="3227"/>
                </a:cubicBezTo>
                <a:cubicBezTo>
                  <a:pt x="18236" y="3211"/>
                  <a:pt x="18211" y="3196"/>
                  <a:pt x="18185" y="3183"/>
                </a:cubicBezTo>
                <a:cubicBezTo>
                  <a:pt x="18176" y="3177"/>
                  <a:pt x="18166" y="3174"/>
                  <a:pt x="18158" y="3174"/>
                </a:cubicBezTo>
                <a:close/>
                <a:moveTo>
                  <a:pt x="3080" y="3181"/>
                </a:moveTo>
                <a:cubicBezTo>
                  <a:pt x="3056" y="3181"/>
                  <a:pt x="3036" y="3197"/>
                  <a:pt x="3028" y="3219"/>
                </a:cubicBezTo>
                <a:cubicBezTo>
                  <a:pt x="3023" y="3235"/>
                  <a:pt x="3017" y="3249"/>
                  <a:pt x="3012" y="3263"/>
                </a:cubicBezTo>
                <a:cubicBezTo>
                  <a:pt x="3004" y="3291"/>
                  <a:pt x="3023" y="3322"/>
                  <a:pt x="3049" y="3329"/>
                </a:cubicBezTo>
                <a:cubicBezTo>
                  <a:pt x="3053" y="3330"/>
                  <a:pt x="3057" y="3331"/>
                  <a:pt x="3062" y="3331"/>
                </a:cubicBezTo>
                <a:cubicBezTo>
                  <a:pt x="3086" y="3331"/>
                  <a:pt x="3107" y="3314"/>
                  <a:pt x="3115" y="3292"/>
                </a:cubicBezTo>
                <a:cubicBezTo>
                  <a:pt x="3120" y="3277"/>
                  <a:pt x="3125" y="3262"/>
                  <a:pt x="3130" y="3248"/>
                </a:cubicBezTo>
                <a:cubicBezTo>
                  <a:pt x="3140" y="3220"/>
                  <a:pt x="3120" y="3189"/>
                  <a:pt x="3094" y="3183"/>
                </a:cubicBezTo>
                <a:cubicBezTo>
                  <a:pt x="3089" y="3181"/>
                  <a:pt x="3084" y="3181"/>
                  <a:pt x="3080" y="3181"/>
                </a:cubicBezTo>
                <a:close/>
                <a:moveTo>
                  <a:pt x="10497" y="3263"/>
                </a:moveTo>
                <a:cubicBezTo>
                  <a:pt x="10452" y="3263"/>
                  <a:pt x="10450" y="3335"/>
                  <a:pt x="10497" y="3335"/>
                </a:cubicBezTo>
                <a:lnTo>
                  <a:pt x="10513" y="3335"/>
                </a:lnTo>
                <a:cubicBezTo>
                  <a:pt x="10559" y="3335"/>
                  <a:pt x="10559" y="3263"/>
                  <a:pt x="10513" y="3263"/>
                </a:cubicBezTo>
                <a:close/>
                <a:moveTo>
                  <a:pt x="11894" y="3205"/>
                </a:moveTo>
                <a:cubicBezTo>
                  <a:pt x="11868" y="3205"/>
                  <a:pt x="11841" y="3222"/>
                  <a:pt x="11841" y="3257"/>
                </a:cubicBezTo>
                <a:lnTo>
                  <a:pt x="11841" y="3301"/>
                </a:lnTo>
                <a:cubicBezTo>
                  <a:pt x="11841" y="3335"/>
                  <a:pt x="11868" y="3353"/>
                  <a:pt x="11895" y="3353"/>
                </a:cubicBezTo>
                <a:cubicBezTo>
                  <a:pt x="11922" y="3353"/>
                  <a:pt x="11948" y="3336"/>
                  <a:pt x="11948" y="3301"/>
                </a:cubicBezTo>
                <a:lnTo>
                  <a:pt x="11948" y="3257"/>
                </a:lnTo>
                <a:cubicBezTo>
                  <a:pt x="11948" y="3222"/>
                  <a:pt x="11921" y="3205"/>
                  <a:pt x="11894" y="3205"/>
                </a:cubicBezTo>
                <a:close/>
                <a:moveTo>
                  <a:pt x="14240" y="3240"/>
                </a:moveTo>
                <a:cubicBezTo>
                  <a:pt x="14199" y="3240"/>
                  <a:pt x="14162" y="3293"/>
                  <a:pt x="14199" y="3330"/>
                </a:cubicBezTo>
                <a:lnTo>
                  <a:pt x="14215" y="3346"/>
                </a:lnTo>
                <a:cubicBezTo>
                  <a:pt x="14226" y="3357"/>
                  <a:pt x="14239" y="3362"/>
                  <a:pt x="14251" y="3362"/>
                </a:cubicBezTo>
                <a:cubicBezTo>
                  <a:pt x="14292" y="3362"/>
                  <a:pt x="14329" y="3309"/>
                  <a:pt x="14292" y="3272"/>
                </a:cubicBezTo>
                <a:lnTo>
                  <a:pt x="14276" y="3256"/>
                </a:lnTo>
                <a:cubicBezTo>
                  <a:pt x="14265" y="3245"/>
                  <a:pt x="14252" y="3240"/>
                  <a:pt x="14240" y="3240"/>
                </a:cubicBezTo>
                <a:close/>
                <a:moveTo>
                  <a:pt x="12257" y="3267"/>
                </a:moveTo>
                <a:cubicBezTo>
                  <a:pt x="12230" y="3267"/>
                  <a:pt x="12206" y="3302"/>
                  <a:pt x="12230" y="3327"/>
                </a:cubicBezTo>
                <a:cubicBezTo>
                  <a:pt x="12240" y="3338"/>
                  <a:pt x="12251" y="3347"/>
                  <a:pt x="12260" y="3358"/>
                </a:cubicBezTo>
                <a:cubicBezTo>
                  <a:pt x="12268" y="3365"/>
                  <a:pt x="12276" y="3368"/>
                  <a:pt x="12284" y="3368"/>
                </a:cubicBezTo>
                <a:cubicBezTo>
                  <a:pt x="12312" y="3368"/>
                  <a:pt x="12336" y="3333"/>
                  <a:pt x="12310" y="3308"/>
                </a:cubicBezTo>
                <a:cubicBezTo>
                  <a:pt x="12299" y="3298"/>
                  <a:pt x="12289" y="3288"/>
                  <a:pt x="12280" y="3278"/>
                </a:cubicBezTo>
                <a:cubicBezTo>
                  <a:pt x="12273" y="3270"/>
                  <a:pt x="12265" y="3267"/>
                  <a:pt x="12257" y="3267"/>
                </a:cubicBezTo>
                <a:close/>
                <a:moveTo>
                  <a:pt x="7628" y="3226"/>
                </a:moveTo>
                <a:cubicBezTo>
                  <a:pt x="7607" y="3226"/>
                  <a:pt x="7585" y="3243"/>
                  <a:pt x="7590" y="3270"/>
                </a:cubicBezTo>
                <a:lnTo>
                  <a:pt x="7606" y="3345"/>
                </a:lnTo>
                <a:cubicBezTo>
                  <a:pt x="7610" y="3363"/>
                  <a:pt x="7623" y="3370"/>
                  <a:pt x="7637" y="3370"/>
                </a:cubicBezTo>
                <a:cubicBezTo>
                  <a:pt x="7657" y="3370"/>
                  <a:pt x="7680" y="3353"/>
                  <a:pt x="7674" y="3326"/>
                </a:cubicBezTo>
                <a:lnTo>
                  <a:pt x="7658" y="3252"/>
                </a:lnTo>
                <a:cubicBezTo>
                  <a:pt x="7655" y="3234"/>
                  <a:pt x="7642" y="3226"/>
                  <a:pt x="7628" y="3226"/>
                </a:cubicBezTo>
                <a:close/>
                <a:moveTo>
                  <a:pt x="8168" y="3301"/>
                </a:moveTo>
                <a:cubicBezTo>
                  <a:pt x="8122" y="3301"/>
                  <a:pt x="8122" y="3372"/>
                  <a:pt x="8168" y="3372"/>
                </a:cubicBezTo>
                <a:cubicBezTo>
                  <a:pt x="8213" y="3372"/>
                  <a:pt x="8213" y="3301"/>
                  <a:pt x="8168" y="3301"/>
                </a:cubicBezTo>
                <a:close/>
                <a:moveTo>
                  <a:pt x="20746" y="3274"/>
                </a:moveTo>
                <a:cubicBezTo>
                  <a:pt x="20722" y="3274"/>
                  <a:pt x="20698" y="3300"/>
                  <a:pt x="20711" y="3327"/>
                </a:cubicBezTo>
                <a:cubicBezTo>
                  <a:pt x="20716" y="3338"/>
                  <a:pt x="20722" y="3347"/>
                  <a:pt x="20727" y="3358"/>
                </a:cubicBezTo>
                <a:cubicBezTo>
                  <a:pt x="20734" y="3370"/>
                  <a:pt x="20744" y="3376"/>
                  <a:pt x="20755" y="3376"/>
                </a:cubicBezTo>
                <a:cubicBezTo>
                  <a:pt x="20778" y="3376"/>
                  <a:pt x="20803" y="3350"/>
                  <a:pt x="20789" y="3322"/>
                </a:cubicBezTo>
                <a:cubicBezTo>
                  <a:pt x="20784" y="3311"/>
                  <a:pt x="20778" y="3303"/>
                  <a:pt x="20773" y="3293"/>
                </a:cubicBezTo>
                <a:cubicBezTo>
                  <a:pt x="20766" y="3280"/>
                  <a:pt x="20756" y="3274"/>
                  <a:pt x="20746" y="3274"/>
                </a:cubicBezTo>
                <a:close/>
                <a:moveTo>
                  <a:pt x="5619" y="3310"/>
                </a:moveTo>
                <a:cubicBezTo>
                  <a:pt x="5572" y="3310"/>
                  <a:pt x="5572" y="3382"/>
                  <a:pt x="5619" y="3382"/>
                </a:cubicBezTo>
                <a:cubicBezTo>
                  <a:pt x="5665" y="3382"/>
                  <a:pt x="5665" y="3310"/>
                  <a:pt x="5619" y="3310"/>
                </a:cubicBezTo>
                <a:close/>
                <a:moveTo>
                  <a:pt x="4116" y="3291"/>
                </a:moveTo>
                <a:cubicBezTo>
                  <a:pt x="4089" y="3291"/>
                  <a:pt x="4065" y="3327"/>
                  <a:pt x="4090" y="3351"/>
                </a:cubicBezTo>
                <a:lnTo>
                  <a:pt x="4120" y="3382"/>
                </a:lnTo>
                <a:cubicBezTo>
                  <a:pt x="4128" y="3389"/>
                  <a:pt x="4136" y="3393"/>
                  <a:pt x="4144" y="3393"/>
                </a:cubicBezTo>
                <a:cubicBezTo>
                  <a:pt x="4171" y="3393"/>
                  <a:pt x="4196" y="3356"/>
                  <a:pt x="4170" y="3331"/>
                </a:cubicBezTo>
                <a:lnTo>
                  <a:pt x="4140" y="3301"/>
                </a:lnTo>
                <a:cubicBezTo>
                  <a:pt x="4133" y="3294"/>
                  <a:pt x="4124" y="3291"/>
                  <a:pt x="4116" y="3291"/>
                </a:cubicBezTo>
                <a:close/>
                <a:moveTo>
                  <a:pt x="2405" y="3271"/>
                </a:moveTo>
                <a:cubicBezTo>
                  <a:pt x="2377" y="3271"/>
                  <a:pt x="2353" y="3307"/>
                  <a:pt x="2378" y="3331"/>
                </a:cubicBezTo>
                <a:cubicBezTo>
                  <a:pt x="2398" y="3351"/>
                  <a:pt x="2418" y="3372"/>
                  <a:pt x="2439" y="3392"/>
                </a:cubicBezTo>
                <a:cubicBezTo>
                  <a:pt x="2446" y="3399"/>
                  <a:pt x="2455" y="3402"/>
                  <a:pt x="2462" y="3402"/>
                </a:cubicBezTo>
                <a:cubicBezTo>
                  <a:pt x="2490" y="3402"/>
                  <a:pt x="2513" y="3366"/>
                  <a:pt x="2488" y="3342"/>
                </a:cubicBezTo>
                <a:cubicBezTo>
                  <a:pt x="2467" y="3322"/>
                  <a:pt x="2449" y="3301"/>
                  <a:pt x="2429" y="3282"/>
                </a:cubicBezTo>
                <a:cubicBezTo>
                  <a:pt x="2421" y="3274"/>
                  <a:pt x="2413" y="3271"/>
                  <a:pt x="2405" y="3271"/>
                </a:cubicBezTo>
                <a:close/>
                <a:moveTo>
                  <a:pt x="4807" y="3304"/>
                </a:moveTo>
                <a:cubicBezTo>
                  <a:pt x="4738" y="3304"/>
                  <a:pt x="4738" y="3411"/>
                  <a:pt x="4807" y="3411"/>
                </a:cubicBezTo>
                <a:cubicBezTo>
                  <a:pt x="4807" y="3411"/>
                  <a:pt x="4808" y="3411"/>
                  <a:pt x="4809" y="3411"/>
                </a:cubicBezTo>
                <a:cubicBezTo>
                  <a:pt x="4875" y="3411"/>
                  <a:pt x="4875" y="3305"/>
                  <a:pt x="4807" y="3304"/>
                </a:cubicBezTo>
                <a:close/>
                <a:moveTo>
                  <a:pt x="9310" y="3350"/>
                </a:moveTo>
                <a:cubicBezTo>
                  <a:pt x="9264" y="3350"/>
                  <a:pt x="9264" y="3420"/>
                  <a:pt x="9310" y="3420"/>
                </a:cubicBezTo>
                <a:cubicBezTo>
                  <a:pt x="9355" y="3420"/>
                  <a:pt x="9355" y="3350"/>
                  <a:pt x="9310" y="3350"/>
                </a:cubicBezTo>
                <a:close/>
                <a:moveTo>
                  <a:pt x="20097" y="3255"/>
                </a:moveTo>
                <a:cubicBezTo>
                  <a:pt x="20056" y="3255"/>
                  <a:pt x="20019" y="3309"/>
                  <a:pt x="20057" y="3346"/>
                </a:cubicBezTo>
                <a:cubicBezTo>
                  <a:pt x="20082" y="3370"/>
                  <a:pt x="20107" y="3395"/>
                  <a:pt x="20132" y="3421"/>
                </a:cubicBezTo>
                <a:cubicBezTo>
                  <a:pt x="20143" y="3433"/>
                  <a:pt x="20155" y="3437"/>
                  <a:pt x="20168" y="3437"/>
                </a:cubicBezTo>
                <a:cubicBezTo>
                  <a:pt x="20208" y="3437"/>
                  <a:pt x="20244" y="3384"/>
                  <a:pt x="20207" y="3347"/>
                </a:cubicBezTo>
                <a:cubicBezTo>
                  <a:pt x="20182" y="3322"/>
                  <a:pt x="20158" y="3298"/>
                  <a:pt x="20133" y="3272"/>
                </a:cubicBezTo>
                <a:cubicBezTo>
                  <a:pt x="20122" y="3260"/>
                  <a:pt x="20109" y="3255"/>
                  <a:pt x="20097" y="3255"/>
                </a:cubicBezTo>
                <a:close/>
                <a:moveTo>
                  <a:pt x="408" y="3344"/>
                </a:moveTo>
                <a:cubicBezTo>
                  <a:pt x="394" y="3344"/>
                  <a:pt x="380" y="3351"/>
                  <a:pt x="374" y="3368"/>
                </a:cubicBezTo>
                <a:cubicBezTo>
                  <a:pt x="369" y="3384"/>
                  <a:pt x="364" y="3398"/>
                  <a:pt x="359" y="3413"/>
                </a:cubicBezTo>
                <a:cubicBezTo>
                  <a:pt x="350" y="3439"/>
                  <a:pt x="371" y="3457"/>
                  <a:pt x="393" y="3457"/>
                </a:cubicBezTo>
                <a:cubicBezTo>
                  <a:pt x="407" y="3457"/>
                  <a:pt x="421" y="3449"/>
                  <a:pt x="427" y="3432"/>
                </a:cubicBezTo>
                <a:cubicBezTo>
                  <a:pt x="432" y="3416"/>
                  <a:pt x="437" y="3403"/>
                  <a:pt x="442" y="3388"/>
                </a:cubicBezTo>
                <a:cubicBezTo>
                  <a:pt x="451" y="3361"/>
                  <a:pt x="429" y="3344"/>
                  <a:pt x="408" y="3344"/>
                </a:cubicBezTo>
                <a:close/>
                <a:moveTo>
                  <a:pt x="17183" y="3307"/>
                </a:moveTo>
                <a:cubicBezTo>
                  <a:pt x="17142" y="3307"/>
                  <a:pt x="17106" y="3360"/>
                  <a:pt x="17143" y="3398"/>
                </a:cubicBezTo>
                <a:lnTo>
                  <a:pt x="17188" y="3442"/>
                </a:lnTo>
                <a:cubicBezTo>
                  <a:pt x="17199" y="3453"/>
                  <a:pt x="17212" y="3458"/>
                  <a:pt x="17224" y="3458"/>
                </a:cubicBezTo>
                <a:cubicBezTo>
                  <a:pt x="17264" y="3458"/>
                  <a:pt x="17301" y="3405"/>
                  <a:pt x="17264" y="3368"/>
                </a:cubicBezTo>
                <a:lnTo>
                  <a:pt x="17220" y="3324"/>
                </a:lnTo>
                <a:cubicBezTo>
                  <a:pt x="17208" y="3312"/>
                  <a:pt x="17195" y="3307"/>
                  <a:pt x="17183" y="3307"/>
                </a:cubicBezTo>
                <a:close/>
                <a:moveTo>
                  <a:pt x="15245" y="3363"/>
                </a:moveTo>
                <a:cubicBezTo>
                  <a:pt x="15175" y="3363"/>
                  <a:pt x="15175" y="3471"/>
                  <a:pt x="15245" y="3471"/>
                </a:cubicBezTo>
                <a:cubicBezTo>
                  <a:pt x="15313" y="3471"/>
                  <a:pt x="15313" y="3363"/>
                  <a:pt x="15245" y="3363"/>
                </a:cubicBezTo>
                <a:close/>
                <a:moveTo>
                  <a:pt x="1803" y="3344"/>
                </a:moveTo>
                <a:cubicBezTo>
                  <a:pt x="1763" y="3344"/>
                  <a:pt x="1727" y="3398"/>
                  <a:pt x="1763" y="3435"/>
                </a:cubicBezTo>
                <a:cubicBezTo>
                  <a:pt x="1773" y="3445"/>
                  <a:pt x="1783" y="3455"/>
                  <a:pt x="1792" y="3465"/>
                </a:cubicBezTo>
                <a:cubicBezTo>
                  <a:pt x="1802" y="3477"/>
                  <a:pt x="1815" y="3481"/>
                  <a:pt x="1827" y="3481"/>
                </a:cubicBezTo>
                <a:cubicBezTo>
                  <a:pt x="1867" y="3481"/>
                  <a:pt x="1904" y="3428"/>
                  <a:pt x="1868" y="3390"/>
                </a:cubicBezTo>
                <a:cubicBezTo>
                  <a:pt x="1858" y="3380"/>
                  <a:pt x="1848" y="3369"/>
                  <a:pt x="1839" y="3361"/>
                </a:cubicBezTo>
                <a:cubicBezTo>
                  <a:pt x="1828" y="3349"/>
                  <a:pt x="1816" y="3344"/>
                  <a:pt x="1803" y="3344"/>
                </a:cubicBezTo>
                <a:close/>
                <a:moveTo>
                  <a:pt x="5170" y="3352"/>
                </a:moveTo>
                <a:cubicBezTo>
                  <a:pt x="5146" y="3352"/>
                  <a:pt x="5126" y="3368"/>
                  <a:pt x="5118" y="3390"/>
                </a:cubicBezTo>
                <a:cubicBezTo>
                  <a:pt x="5113" y="3405"/>
                  <a:pt x="5107" y="3420"/>
                  <a:pt x="5102" y="3435"/>
                </a:cubicBezTo>
                <a:cubicBezTo>
                  <a:pt x="5092" y="3462"/>
                  <a:pt x="5113" y="3494"/>
                  <a:pt x="5139" y="3500"/>
                </a:cubicBezTo>
                <a:cubicBezTo>
                  <a:pt x="5144" y="3501"/>
                  <a:pt x="5148" y="3502"/>
                  <a:pt x="5153" y="3502"/>
                </a:cubicBezTo>
                <a:cubicBezTo>
                  <a:pt x="5177" y="3502"/>
                  <a:pt x="5197" y="3485"/>
                  <a:pt x="5205" y="3463"/>
                </a:cubicBezTo>
                <a:cubicBezTo>
                  <a:pt x="5210" y="3449"/>
                  <a:pt x="5215" y="3434"/>
                  <a:pt x="5220" y="3419"/>
                </a:cubicBezTo>
                <a:cubicBezTo>
                  <a:pt x="5231" y="3392"/>
                  <a:pt x="5210" y="3361"/>
                  <a:pt x="5184" y="3353"/>
                </a:cubicBezTo>
                <a:cubicBezTo>
                  <a:pt x="5179" y="3352"/>
                  <a:pt x="5175" y="3352"/>
                  <a:pt x="5170" y="3352"/>
                </a:cubicBezTo>
                <a:close/>
                <a:moveTo>
                  <a:pt x="8571" y="3378"/>
                </a:moveTo>
                <a:cubicBezTo>
                  <a:pt x="8558" y="3378"/>
                  <a:pt x="8545" y="3386"/>
                  <a:pt x="8541" y="3404"/>
                </a:cubicBezTo>
                <a:lnTo>
                  <a:pt x="8526" y="3478"/>
                </a:lnTo>
                <a:cubicBezTo>
                  <a:pt x="8520" y="3506"/>
                  <a:pt x="8542" y="3523"/>
                  <a:pt x="8563" y="3523"/>
                </a:cubicBezTo>
                <a:cubicBezTo>
                  <a:pt x="8577" y="3523"/>
                  <a:pt x="8590" y="3515"/>
                  <a:pt x="8594" y="3498"/>
                </a:cubicBezTo>
                <a:lnTo>
                  <a:pt x="8609" y="3424"/>
                </a:lnTo>
                <a:cubicBezTo>
                  <a:pt x="8614" y="3396"/>
                  <a:pt x="8592" y="3378"/>
                  <a:pt x="8571" y="3378"/>
                </a:cubicBezTo>
                <a:close/>
                <a:moveTo>
                  <a:pt x="17691" y="3432"/>
                </a:moveTo>
                <a:cubicBezTo>
                  <a:pt x="17673" y="3432"/>
                  <a:pt x="17655" y="3443"/>
                  <a:pt x="17655" y="3467"/>
                </a:cubicBezTo>
                <a:lnTo>
                  <a:pt x="17655" y="3497"/>
                </a:lnTo>
                <a:cubicBezTo>
                  <a:pt x="17655" y="3519"/>
                  <a:pt x="17673" y="3531"/>
                  <a:pt x="17691" y="3531"/>
                </a:cubicBezTo>
                <a:cubicBezTo>
                  <a:pt x="17708" y="3531"/>
                  <a:pt x="17726" y="3519"/>
                  <a:pt x="17726" y="3497"/>
                </a:cubicBezTo>
                <a:lnTo>
                  <a:pt x="17726" y="3467"/>
                </a:lnTo>
                <a:cubicBezTo>
                  <a:pt x="17726" y="3443"/>
                  <a:pt x="17708" y="3432"/>
                  <a:pt x="17691" y="3432"/>
                </a:cubicBezTo>
                <a:close/>
                <a:moveTo>
                  <a:pt x="1233" y="3415"/>
                </a:moveTo>
                <a:cubicBezTo>
                  <a:pt x="1213" y="3415"/>
                  <a:pt x="1195" y="3425"/>
                  <a:pt x="1184" y="3441"/>
                </a:cubicBezTo>
                <a:cubicBezTo>
                  <a:pt x="1174" y="3457"/>
                  <a:pt x="1165" y="3472"/>
                  <a:pt x="1155" y="3486"/>
                </a:cubicBezTo>
                <a:cubicBezTo>
                  <a:pt x="1139" y="3509"/>
                  <a:pt x="1149" y="3545"/>
                  <a:pt x="1174" y="3560"/>
                </a:cubicBezTo>
                <a:cubicBezTo>
                  <a:pt x="1182" y="3565"/>
                  <a:pt x="1191" y="3567"/>
                  <a:pt x="1200" y="3567"/>
                </a:cubicBezTo>
                <a:cubicBezTo>
                  <a:pt x="1218" y="3567"/>
                  <a:pt x="1236" y="3557"/>
                  <a:pt x="1247" y="3540"/>
                </a:cubicBezTo>
                <a:cubicBezTo>
                  <a:pt x="1257" y="3524"/>
                  <a:pt x="1267" y="3509"/>
                  <a:pt x="1277" y="3495"/>
                </a:cubicBezTo>
                <a:cubicBezTo>
                  <a:pt x="1293" y="3472"/>
                  <a:pt x="1283" y="3436"/>
                  <a:pt x="1257" y="3421"/>
                </a:cubicBezTo>
                <a:cubicBezTo>
                  <a:pt x="1249" y="3417"/>
                  <a:pt x="1241" y="3415"/>
                  <a:pt x="1233" y="3415"/>
                </a:cubicBezTo>
                <a:close/>
                <a:moveTo>
                  <a:pt x="24726" y="3463"/>
                </a:moveTo>
                <a:cubicBezTo>
                  <a:pt x="24655" y="3463"/>
                  <a:pt x="24655" y="3571"/>
                  <a:pt x="24726" y="3571"/>
                </a:cubicBezTo>
                <a:cubicBezTo>
                  <a:pt x="24795" y="3571"/>
                  <a:pt x="24795" y="3463"/>
                  <a:pt x="24726" y="3463"/>
                </a:cubicBezTo>
                <a:close/>
                <a:moveTo>
                  <a:pt x="22304" y="3504"/>
                </a:moveTo>
                <a:cubicBezTo>
                  <a:pt x="22259" y="3504"/>
                  <a:pt x="22259" y="3575"/>
                  <a:pt x="22304" y="3575"/>
                </a:cubicBezTo>
                <a:cubicBezTo>
                  <a:pt x="22350" y="3575"/>
                  <a:pt x="22350" y="3504"/>
                  <a:pt x="22304" y="3504"/>
                </a:cubicBezTo>
                <a:close/>
                <a:moveTo>
                  <a:pt x="16262" y="3513"/>
                </a:moveTo>
                <a:cubicBezTo>
                  <a:pt x="16228" y="3513"/>
                  <a:pt x="16216" y="3572"/>
                  <a:pt x="16254" y="3584"/>
                </a:cubicBezTo>
                <a:cubicBezTo>
                  <a:pt x="16268" y="3589"/>
                  <a:pt x="16284" y="3594"/>
                  <a:pt x="16299" y="3602"/>
                </a:cubicBezTo>
                <a:cubicBezTo>
                  <a:pt x="16303" y="3603"/>
                  <a:pt x="16307" y="3604"/>
                  <a:pt x="16311" y="3604"/>
                </a:cubicBezTo>
                <a:cubicBezTo>
                  <a:pt x="16346" y="3604"/>
                  <a:pt x="16357" y="3546"/>
                  <a:pt x="16319" y="3534"/>
                </a:cubicBezTo>
                <a:cubicBezTo>
                  <a:pt x="16304" y="3528"/>
                  <a:pt x="16288" y="3523"/>
                  <a:pt x="16274" y="3516"/>
                </a:cubicBezTo>
                <a:cubicBezTo>
                  <a:pt x="16269" y="3514"/>
                  <a:pt x="16265" y="3513"/>
                  <a:pt x="16262" y="3513"/>
                </a:cubicBezTo>
                <a:close/>
                <a:moveTo>
                  <a:pt x="6128" y="3522"/>
                </a:moveTo>
                <a:cubicBezTo>
                  <a:pt x="6110" y="3522"/>
                  <a:pt x="6092" y="3534"/>
                  <a:pt x="6092" y="3557"/>
                </a:cubicBezTo>
                <a:lnTo>
                  <a:pt x="6092" y="3572"/>
                </a:lnTo>
                <a:cubicBezTo>
                  <a:pt x="6092" y="3595"/>
                  <a:pt x="6110" y="3607"/>
                  <a:pt x="6128" y="3607"/>
                </a:cubicBezTo>
                <a:cubicBezTo>
                  <a:pt x="6145" y="3607"/>
                  <a:pt x="6163" y="3595"/>
                  <a:pt x="6163" y="3572"/>
                </a:cubicBezTo>
                <a:lnTo>
                  <a:pt x="6163" y="3557"/>
                </a:lnTo>
                <a:cubicBezTo>
                  <a:pt x="6163" y="3534"/>
                  <a:pt x="6145" y="3522"/>
                  <a:pt x="6128" y="3522"/>
                </a:cubicBezTo>
                <a:close/>
                <a:moveTo>
                  <a:pt x="15948" y="3562"/>
                </a:moveTo>
                <a:cubicBezTo>
                  <a:pt x="15902" y="3562"/>
                  <a:pt x="15902" y="3632"/>
                  <a:pt x="15948" y="3632"/>
                </a:cubicBezTo>
                <a:lnTo>
                  <a:pt x="15964" y="3632"/>
                </a:lnTo>
                <a:cubicBezTo>
                  <a:pt x="15964" y="3632"/>
                  <a:pt x="15964" y="3632"/>
                  <a:pt x="15965" y="3632"/>
                </a:cubicBezTo>
                <a:cubicBezTo>
                  <a:pt x="16010" y="3632"/>
                  <a:pt x="16009" y="3562"/>
                  <a:pt x="15964" y="3562"/>
                </a:cubicBezTo>
                <a:close/>
                <a:moveTo>
                  <a:pt x="15149" y="3500"/>
                </a:moveTo>
                <a:cubicBezTo>
                  <a:pt x="15140" y="3500"/>
                  <a:pt x="15132" y="3503"/>
                  <a:pt x="15127" y="3511"/>
                </a:cubicBezTo>
                <a:cubicBezTo>
                  <a:pt x="15107" y="3536"/>
                  <a:pt x="15086" y="3561"/>
                  <a:pt x="15066" y="3586"/>
                </a:cubicBezTo>
                <a:cubicBezTo>
                  <a:pt x="15054" y="3602"/>
                  <a:pt x="15052" y="3620"/>
                  <a:pt x="15066" y="3635"/>
                </a:cubicBezTo>
                <a:cubicBezTo>
                  <a:pt x="15072" y="3641"/>
                  <a:pt x="15083" y="3645"/>
                  <a:pt x="15093" y="3645"/>
                </a:cubicBezTo>
                <a:cubicBezTo>
                  <a:pt x="15102" y="3645"/>
                  <a:pt x="15111" y="3642"/>
                  <a:pt x="15116" y="3635"/>
                </a:cubicBezTo>
                <a:cubicBezTo>
                  <a:pt x="15136" y="3610"/>
                  <a:pt x="15157" y="3586"/>
                  <a:pt x="15177" y="3561"/>
                </a:cubicBezTo>
                <a:cubicBezTo>
                  <a:pt x="15188" y="3545"/>
                  <a:pt x="15190" y="3525"/>
                  <a:pt x="15177" y="3511"/>
                </a:cubicBezTo>
                <a:cubicBezTo>
                  <a:pt x="15170" y="3504"/>
                  <a:pt x="15159" y="3500"/>
                  <a:pt x="15149" y="3500"/>
                </a:cubicBezTo>
                <a:close/>
                <a:moveTo>
                  <a:pt x="19657" y="3603"/>
                </a:moveTo>
                <a:cubicBezTo>
                  <a:pt x="19613" y="3603"/>
                  <a:pt x="19614" y="3673"/>
                  <a:pt x="19658" y="3673"/>
                </a:cubicBezTo>
                <a:cubicBezTo>
                  <a:pt x="19705" y="3673"/>
                  <a:pt x="19705" y="3603"/>
                  <a:pt x="19658" y="3603"/>
                </a:cubicBezTo>
                <a:cubicBezTo>
                  <a:pt x="19658" y="3603"/>
                  <a:pt x="19658" y="3603"/>
                  <a:pt x="19657" y="3603"/>
                </a:cubicBezTo>
                <a:close/>
                <a:moveTo>
                  <a:pt x="4055" y="3592"/>
                </a:moveTo>
                <a:cubicBezTo>
                  <a:pt x="4037" y="3592"/>
                  <a:pt x="4020" y="3603"/>
                  <a:pt x="4020" y="3626"/>
                </a:cubicBezTo>
                <a:lnTo>
                  <a:pt x="4020" y="3641"/>
                </a:lnTo>
                <a:cubicBezTo>
                  <a:pt x="4020" y="3664"/>
                  <a:pt x="4037" y="3676"/>
                  <a:pt x="4055" y="3676"/>
                </a:cubicBezTo>
                <a:cubicBezTo>
                  <a:pt x="4073" y="3676"/>
                  <a:pt x="4090" y="3664"/>
                  <a:pt x="4090" y="3641"/>
                </a:cubicBezTo>
                <a:lnTo>
                  <a:pt x="4090" y="3626"/>
                </a:lnTo>
                <a:cubicBezTo>
                  <a:pt x="4090" y="3603"/>
                  <a:pt x="4073" y="3592"/>
                  <a:pt x="4055" y="3592"/>
                </a:cubicBezTo>
                <a:close/>
                <a:moveTo>
                  <a:pt x="21734" y="3594"/>
                </a:moveTo>
                <a:cubicBezTo>
                  <a:pt x="21724" y="3594"/>
                  <a:pt x="21715" y="3597"/>
                  <a:pt x="21708" y="3604"/>
                </a:cubicBezTo>
                <a:cubicBezTo>
                  <a:pt x="21702" y="3608"/>
                  <a:pt x="21696" y="3609"/>
                  <a:pt x="21689" y="3609"/>
                </a:cubicBezTo>
                <a:cubicBezTo>
                  <a:pt x="21687" y="3609"/>
                  <a:pt x="21684" y="3609"/>
                  <a:pt x="21681" y="3609"/>
                </a:cubicBezTo>
                <a:cubicBezTo>
                  <a:pt x="21678" y="3608"/>
                  <a:pt x="21675" y="3608"/>
                  <a:pt x="21672" y="3608"/>
                </a:cubicBezTo>
                <a:cubicBezTo>
                  <a:pt x="21635" y="3608"/>
                  <a:pt x="21621" y="3668"/>
                  <a:pt x="21662" y="3677"/>
                </a:cubicBezTo>
                <a:cubicBezTo>
                  <a:pt x="21672" y="3680"/>
                  <a:pt x="21681" y="3681"/>
                  <a:pt x="21689" y="3681"/>
                </a:cubicBezTo>
                <a:cubicBezTo>
                  <a:pt x="21714" y="3681"/>
                  <a:pt x="21737" y="3671"/>
                  <a:pt x="21757" y="3654"/>
                </a:cubicBezTo>
                <a:cubicBezTo>
                  <a:pt x="21772" y="3641"/>
                  <a:pt x="21769" y="3615"/>
                  <a:pt x="21758" y="3604"/>
                </a:cubicBezTo>
                <a:cubicBezTo>
                  <a:pt x="21751" y="3597"/>
                  <a:pt x="21742" y="3594"/>
                  <a:pt x="21734" y="3594"/>
                </a:cubicBezTo>
                <a:close/>
                <a:moveTo>
                  <a:pt x="22992" y="3567"/>
                </a:moveTo>
                <a:cubicBezTo>
                  <a:pt x="22984" y="3567"/>
                  <a:pt x="22976" y="3570"/>
                  <a:pt x="22969" y="3578"/>
                </a:cubicBezTo>
                <a:lnTo>
                  <a:pt x="22925" y="3623"/>
                </a:lnTo>
                <a:cubicBezTo>
                  <a:pt x="22900" y="3647"/>
                  <a:pt x="22923" y="3682"/>
                  <a:pt x="22950" y="3682"/>
                </a:cubicBezTo>
                <a:cubicBezTo>
                  <a:pt x="22958" y="3682"/>
                  <a:pt x="22967" y="3679"/>
                  <a:pt x="22974" y="3672"/>
                </a:cubicBezTo>
                <a:lnTo>
                  <a:pt x="23019" y="3628"/>
                </a:lnTo>
                <a:cubicBezTo>
                  <a:pt x="23044" y="3602"/>
                  <a:pt x="23019" y="3567"/>
                  <a:pt x="22992" y="3567"/>
                </a:cubicBezTo>
                <a:close/>
                <a:moveTo>
                  <a:pt x="23623" y="3597"/>
                </a:moveTo>
                <a:cubicBezTo>
                  <a:pt x="23553" y="3597"/>
                  <a:pt x="23553" y="3704"/>
                  <a:pt x="23623" y="3704"/>
                </a:cubicBezTo>
                <a:cubicBezTo>
                  <a:pt x="23692" y="3703"/>
                  <a:pt x="23692" y="3597"/>
                  <a:pt x="23623" y="3597"/>
                </a:cubicBezTo>
                <a:close/>
                <a:moveTo>
                  <a:pt x="6457" y="3586"/>
                </a:moveTo>
                <a:cubicBezTo>
                  <a:pt x="6447" y="3586"/>
                  <a:pt x="6437" y="3592"/>
                  <a:pt x="6430" y="3605"/>
                </a:cubicBezTo>
                <a:cubicBezTo>
                  <a:pt x="6420" y="3625"/>
                  <a:pt x="6411" y="3646"/>
                  <a:pt x="6400" y="3666"/>
                </a:cubicBezTo>
                <a:cubicBezTo>
                  <a:pt x="6386" y="3694"/>
                  <a:pt x="6410" y="3720"/>
                  <a:pt x="6434" y="3720"/>
                </a:cubicBezTo>
                <a:cubicBezTo>
                  <a:pt x="6445" y="3720"/>
                  <a:pt x="6455" y="3714"/>
                  <a:pt x="6462" y="3701"/>
                </a:cubicBezTo>
                <a:cubicBezTo>
                  <a:pt x="6472" y="3681"/>
                  <a:pt x="6482" y="3660"/>
                  <a:pt x="6492" y="3640"/>
                </a:cubicBezTo>
                <a:cubicBezTo>
                  <a:pt x="6505" y="3612"/>
                  <a:pt x="6481" y="3586"/>
                  <a:pt x="6457" y="3586"/>
                </a:cubicBezTo>
                <a:close/>
                <a:moveTo>
                  <a:pt x="11894" y="3581"/>
                </a:moveTo>
                <a:cubicBezTo>
                  <a:pt x="11871" y="3581"/>
                  <a:pt x="11850" y="3597"/>
                  <a:pt x="11842" y="3619"/>
                </a:cubicBezTo>
                <a:cubicBezTo>
                  <a:pt x="11837" y="3635"/>
                  <a:pt x="11832" y="3650"/>
                  <a:pt x="11827" y="3664"/>
                </a:cubicBezTo>
                <a:cubicBezTo>
                  <a:pt x="11817" y="3691"/>
                  <a:pt x="11837" y="3722"/>
                  <a:pt x="11863" y="3729"/>
                </a:cubicBezTo>
                <a:cubicBezTo>
                  <a:pt x="11868" y="3731"/>
                  <a:pt x="11873" y="3731"/>
                  <a:pt x="11877" y="3731"/>
                </a:cubicBezTo>
                <a:cubicBezTo>
                  <a:pt x="11900" y="3731"/>
                  <a:pt x="11921" y="3715"/>
                  <a:pt x="11929" y="3693"/>
                </a:cubicBezTo>
                <a:cubicBezTo>
                  <a:pt x="11934" y="3677"/>
                  <a:pt x="11940" y="3662"/>
                  <a:pt x="11944" y="3649"/>
                </a:cubicBezTo>
                <a:cubicBezTo>
                  <a:pt x="11953" y="3620"/>
                  <a:pt x="11933" y="3589"/>
                  <a:pt x="11907" y="3583"/>
                </a:cubicBezTo>
                <a:cubicBezTo>
                  <a:pt x="11903" y="3582"/>
                  <a:pt x="11899" y="3581"/>
                  <a:pt x="11894" y="3581"/>
                </a:cubicBezTo>
                <a:close/>
                <a:moveTo>
                  <a:pt x="23940" y="3629"/>
                </a:moveTo>
                <a:cubicBezTo>
                  <a:pt x="23870" y="3629"/>
                  <a:pt x="23870" y="3736"/>
                  <a:pt x="23940" y="3736"/>
                </a:cubicBezTo>
                <a:lnTo>
                  <a:pt x="23984" y="3736"/>
                </a:lnTo>
                <a:cubicBezTo>
                  <a:pt x="24052" y="3735"/>
                  <a:pt x="24053" y="3629"/>
                  <a:pt x="23984" y="3629"/>
                </a:cubicBezTo>
                <a:close/>
                <a:moveTo>
                  <a:pt x="18850" y="3628"/>
                </a:moveTo>
                <a:cubicBezTo>
                  <a:pt x="18832" y="3628"/>
                  <a:pt x="18813" y="3638"/>
                  <a:pt x="18804" y="3655"/>
                </a:cubicBezTo>
                <a:cubicBezTo>
                  <a:pt x="18798" y="3666"/>
                  <a:pt x="18793" y="3675"/>
                  <a:pt x="18788" y="3685"/>
                </a:cubicBezTo>
                <a:cubicBezTo>
                  <a:pt x="18775" y="3712"/>
                  <a:pt x="18782" y="3743"/>
                  <a:pt x="18808" y="3759"/>
                </a:cubicBezTo>
                <a:cubicBezTo>
                  <a:pt x="18815" y="3763"/>
                  <a:pt x="18824" y="3765"/>
                  <a:pt x="18834" y="3765"/>
                </a:cubicBezTo>
                <a:cubicBezTo>
                  <a:pt x="18853" y="3765"/>
                  <a:pt x="18872" y="3756"/>
                  <a:pt x="18881" y="3739"/>
                </a:cubicBezTo>
                <a:cubicBezTo>
                  <a:pt x="18886" y="3728"/>
                  <a:pt x="18892" y="3719"/>
                  <a:pt x="18897" y="3708"/>
                </a:cubicBezTo>
                <a:cubicBezTo>
                  <a:pt x="18908" y="3682"/>
                  <a:pt x="18902" y="3651"/>
                  <a:pt x="18877" y="3635"/>
                </a:cubicBezTo>
                <a:cubicBezTo>
                  <a:pt x="18869" y="3630"/>
                  <a:pt x="18860" y="3628"/>
                  <a:pt x="18850" y="3628"/>
                </a:cubicBezTo>
                <a:close/>
                <a:moveTo>
                  <a:pt x="14433" y="3710"/>
                </a:moveTo>
                <a:cubicBezTo>
                  <a:pt x="14387" y="3710"/>
                  <a:pt x="14387" y="3781"/>
                  <a:pt x="14433" y="3781"/>
                </a:cubicBezTo>
                <a:cubicBezTo>
                  <a:pt x="14478" y="3781"/>
                  <a:pt x="14478" y="3710"/>
                  <a:pt x="14433" y="3710"/>
                </a:cubicBezTo>
                <a:close/>
                <a:moveTo>
                  <a:pt x="12930" y="3690"/>
                </a:moveTo>
                <a:cubicBezTo>
                  <a:pt x="12903" y="3690"/>
                  <a:pt x="12880" y="3726"/>
                  <a:pt x="12905" y="3750"/>
                </a:cubicBezTo>
                <a:lnTo>
                  <a:pt x="12935" y="3781"/>
                </a:lnTo>
                <a:cubicBezTo>
                  <a:pt x="12942" y="3788"/>
                  <a:pt x="12950" y="3791"/>
                  <a:pt x="12958" y="3791"/>
                </a:cubicBezTo>
                <a:cubicBezTo>
                  <a:pt x="12985" y="3791"/>
                  <a:pt x="13009" y="3755"/>
                  <a:pt x="12984" y="3730"/>
                </a:cubicBezTo>
                <a:cubicBezTo>
                  <a:pt x="12974" y="3720"/>
                  <a:pt x="12963" y="3712"/>
                  <a:pt x="12954" y="3701"/>
                </a:cubicBezTo>
                <a:cubicBezTo>
                  <a:pt x="12946" y="3693"/>
                  <a:pt x="12938" y="3690"/>
                  <a:pt x="12930" y="3690"/>
                </a:cubicBezTo>
                <a:close/>
                <a:moveTo>
                  <a:pt x="234" y="3699"/>
                </a:moveTo>
                <a:cubicBezTo>
                  <a:pt x="224" y="3699"/>
                  <a:pt x="213" y="3705"/>
                  <a:pt x="207" y="3718"/>
                </a:cubicBezTo>
                <a:cubicBezTo>
                  <a:pt x="201" y="3728"/>
                  <a:pt x="196" y="3738"/>
                  <a:pt x="191" y="3748"/>
                </a:cubicBezTo>
                <a:cubicBezTo>
                  <a:pt x="177" y="3776"/>
                  <a:pt x="202" y="3801"/>
                  <a:pt x="225" y="3801"/>
                </a:cubicBezTo>
                <a:cubicBezTo>
                  <a:pt x="236" y="3801"/>
                  <a:pt x="246" y="3796"/>
                  <a:pt x="252" y="3783"/>
                </a:cubicBezTo>
                <a:cubicBezTo>
                  <a:pt x="257" y="3772"/>
                  <a:pt x="262" y="3764"/>
                  <a:pt x="267" y="3754"/>
                </a:cubicBezTo>
                <a:cubicBezTo>
                  <a:pt x="282" y="3725"/>
                  <a:pt x="258" y="3699"/>
                  <a:pt x="234" y="3699"/>
                </a:cubicBezTo>
                <a:close/>
                <a:moveTo>
                  <a:pt x="11219" y="3671"/>
                </a:moveTo>
                <a:cubicBezTo>
                  <a:pt x="11191" y="3671"/>
                  <a:pt x="11168" y="3706"/>
                  <a:pt x="11193" y="3730"/>
                </a:cubicBezTo>
                <a:cubicBezTo>
                  <a:pt x="11213" y="3750"/>
                  <a:pt x="11233" y="3771"/>
                  <a:pt x="11254" y="3791"/>
                </a:cubicBezTo>
                <a:cubicBezTo>
                  <a:pt x="11261" y="3799"/>
                  <a:pt x="11269" y="3802"/>
                  <a:pt x="11277" y="3802"/>
                </a:cubicBezTo>
                <a:cubicBezTo>
                  <a:pt x="11304" y="3802"/>
                  <a:pt x="11328" y="3765"/>
                  <a:pt x="11303" y="3741"/>
                </a:cubicBezTo>
                <a:lnTo>
                  <a:pt x="11243" y="3681"/>
                </a:lnTo>
                <a:cubicBezTo>
                  <a:pt x="11235" y="3674"/>
                  <a:pt x="11227" y="3671"/>
                  <a:pt x="11219" y="3671"/>
                </a:cubicBezTo>
                <a:close/>
                <a:moveTo>
                  <a:pt x="13621" y="3703"/>
                </a:moveTo>
                <a:cubicBezTo>
                  <a:pt x="13553" y="3703"/>
                  <a:pt x="13551" y="3811"/>
                  <a:pt x="13621" y="3811"/>
                </a:cubicBezTo>
                <a:cubicBezTo>
                  <a:pt x="13690" y="3811"/>
                  <a:pt x="13690" y="3703"/>
                  <a:pt x="13621" y="3703"/>
                </a:cubicBezTo>
                <a:close/>
                <a:moveTo>
                  <a:pt x="24419" y="3725"/>
                </a:moveTo>
                <a:cubicBezTo>
                  <a:pt x="24412" y="3725"/>
                  <a:pt x="24405" y="3726"/>
                  <a:pt x="24397" y="3728"/>
                </a:cubicBezTo>
                <a:cubicBezTo>
                  <a:pt x="24375" y="3738"/>
                  <a:pt x="24359" y="3757"/>
                  <a:pt x="24366" y="3782"/>
                </a:cubicBezTo>
                <a:cubicBezTo>
                  <a:pt x="24371" y="3799"/>
                  <a:pt x="24389" y="3814"/>
                  <a:pt x="24408" y="3814"/>
                </a:cubicBezTo>
                <a:cubicBezTo>
                  <a:pt x="24411" y="3814"/>
                  <a:pt x="24414" y="3814"/>
                  <a:pt x="24417" y="3813"/>
                </a:cubicBezTo>
                <a:cubicBezTo>
                  <a:pt x="24425" y="3820"/>
                  <a:pt x="24436" y="3825"/>
                  <a:pt x="24446" y="3825"/>
                </a:cubicBezTo>
                <a:cubicBezTo>
                  <a:pt x="24453" y="3825"/>
                  <a:pt x="24459" y="3823"/>
                  <a:pt x="24466" y="3820"/>
                </a:cubicBezTo>
                <a:cubicBezTo>
                  <a:pt x="24486" y="3809"/>
                  <a:pt x="24496" y="3781"/>
                  <a:pt x="24482" y="3760"/>
                </a:cubicBezTo>
                <a:cubicBezTo>
                  <a:pt x="24468" y="3739"/>
                  <a:pt x="24445" y="3725"/>
                  <a:pt x="24419" y="3725"/>
                </a:cubicBezTo>
                <a:close/>
                <a:moveTo>
                  <a:pt x="20364" y="3755"/>
                </a:moveTo>
                <a:cubicBezTo>
                  <a:pt x="20318" y="3755"/>
                  <a:pt x="20318" y="3825"/>
                  <a:pt x="20364" y="3825"/>
                </a:cubicBezTo>
                <a:lnTo>
                  <a:pt x="20380" y="3825"/>
                </a:lnTo>
                <a:cubicBezTo>
                  <a:pt x="20426" y="3825"/>
                  <a:pt x="20426" y="3755"/>
                  <a:pt x="20380" y="3755"/>
                </a:cubicBezTo>
                <a:close/>
                <a:moveTo>
                  <a:pt x="7632" y="3707"/>
                </a:moveTo>
                <a:cubicBezTo>
                  <a:pt x="7623" y="3707"/>
                  <a:pt x="7614" y="3710"/>
                  <a:pt x="7606" y="3714"/>
                </a:cubicBezTo>
                <a:cubicBezTo>
                  <a:pt x="7595" y="3719"/>
                  <a:pt x="7587" y="3724"/>
                  <a:pt x="7576" y="3729"/>
                </a:cubicBezTo>
                <a:cubicBezTo>
                  <a:pt x="7550" y="3743"/>
                  <a:pt x="7543" y="3778"/>
                  <a:pt x="7557" y="3803"/>
                </a:cubicBezTo>
                <a:cubicBezTo>
                  <a:pt x="7567" y="3820"/>
                  <a:pt x="7585" y="3829"/>
                  <a:pt x="7603" y="3829"/>
                </a:cubicBezTo>
                <a:cubicBezTo>
                  <a:pt x="7612" y="3829"/>
                  <a:pt x="7621" y="3827"/>
                  <a:pt x="7630" y="3823"/>
                </a:cubicBezTo>
                <a:cubicBezTo>
                  <a:pt x="7640" y="3817"/>
                  <a:pt x="7650" y="3812"/>
                  <a:pt x="7660" y="3807"/>
                </a:cubicBezTo>
                <a:cubicBezTo>
                  <a:pt x="7686" y="3793"/>
                  <a:pt x="7693" y="3759"/>
                  <a:pt x="7679" y="3734"/>
                </a:cubicBezTo>
                <a:cubicBezTo>
                  <a:pt x="7669" y="3716"/>
                  <a:pt x="7651" y="3707"/>
                  <a:pt x="7632" y="3707"/>
                </a:cubicBezTo>
                <a:close/>
                <a:moveTo>
                  <a:pt x="2307" y="3720"/>
                </a:moveTo>
                <a:cubicBezTo>
                  <a:pt x="2296" y="3720"/>
                  <a:pt x="2285" y="3726"/>
                  <a:pt x="2279" y="3739"/>
                </a:cubicBezTo>
                <a:cubicBezTo>
                  <a:pt x="2268" y="3759"/>
                  <a:pt x="2259" y="3780"/>
                  <a:pt x="2249" y="3799"/>
                </a:cubicBezTo>
                <a:cubicBezTo>
                  <a:pt x="2236" y="3827"/>
                  <a:pt x="2261" y="3852"/>
                  <a:pt x="2284" y="3852"/>
                </a:cubicBezTo>
                <a:cubicBezTo>
                  <a:pt x="2294" y="3852"/>
                  <a:pt x="2304" y="3847"/>
                  <a:pt x="2310" y="3834"/>
                </a:cubicBezTo>
                <a:cubicBezTo>
                  <a:pt x="2321" y="3814"/>
                  <a:pt x="2330" y="3793"/>
                  <a:pt x="2341" y="3774"/>
                </a:cubicBezTo>
                <a:cubicBezTo>
                  <a:pt x="2355" y="3746"/>
                  <a:pt x="2330" y="3720"/>
                  <a:pt x="2307" y="3720"/>
                </a:cubicBezTo>
                <a:close/>
                <a:moveTo>
                  <a:pt x="9222" y="3743"/>
                </a:moveTo>
                <a:cubicBezTo>
                  <a:pt x="9209" y="3743"/>
                  <a:pt x="9195" y="3750"/>
                  <a:pt x="9190" y="3767"/>
                </a:cubicBezTo>
                <a:cubicBezTo>
                  <a:pt x="9185" y="3783"/>
                  <a:pt x="9179" y="3798"/>
                  <a:pt x="9174" y="3812"/>
                </a:cubicBezTo>
                <a:cubicBezTo>
                  <a:pt x="9165" y="3838"/>
                  <a:pt x="9186" y="3856"/>
                  <a:pt x="9208" y="3856"/>
                </a:cubicBezTo>
                <a:cubicBezTo>
                  <a:pt x="9222" y="3856"/>
                  <a:pt x="9236" y="3848"/>
                  <a:pt x="9242" y="3832"/>
                </a:cubicBezTo>
                <a:cubicBezTo>
                  <a:pt x="9247" y="3816"/>
                  <a:pt x="9253" y="3802"/>
                  <a:pt x="9258" y="3787"/>
                </a:cubicBezTo>
                <a:cubicBezTo>
                  <a:pt x="9266" y="3761"/>
                  <a:pt x="9244" y="3743"/>
                  <a:pt x="9222" y="3743"/>
                </a:cubicBezTo>
                <a:close/>
                <a:moveTo>
                  <a:pt x="10618" y="3742"/>
                </a:moveTo>
                <a:cubicBezTo>
                  <a:pt x="10578" y="3742"/>
                  <a:pt x="10542" y="3796"/>
                  <a:pt x="10578" y="3833"/>
                </a:cubicBezTo>
                <a:cubicBezTo>
                  <a:pt x="10586" y="3844"/>
                  <a:pt x="10597" y="3854"/>
                  <a:pt x="10606" y="3864"/>
                </a:cubicBezTo>
                <a:cubicBezTo>
                  <a:pt x="10617" y="3875"/>
                  <a:pt x="10629" y="3880"/>
                  <a:pt x="10641" y="3880"/>
                </a:cubicBezTo>
                <a:cubicBezTo>
                  <a:pt x="10682" y="3880"/>
                  <a:pt x="10719" y="3826"/>
                  <a:pt x="10683" y="3788"/>
                </a:cubicBezTo>
                <a:cubicBezTo>
                  <a:pt x="10672" y="3778"/>
                  <a:pt x="10663" y="3767"/>
                  <a:pt x="10653" y="3759"/>
                </a:cubicBezTo>
                <a:cubicBezTo>
                  <a:pt x="10642" y="3747"/>
                  <a:pt x="10630" y="3742"/>
                  <a:pt x="10618" y="3742"/>
                </a:cubicBezTo>
                <a:close/>
                <a:moveTo>
                  <a:pt x="16729" y="3789"/>
                </a:moveTo>
                <a:cubicBezTo>
                  <a:pt x="16705" y="3789"/>
                  <a:pt x="16681" y="3814"/>
                  <a:pt x="16697" y="3842"/>
                </a:cubicBezTo>
                <a:cubicBezTo>
                  <a:pt x="16704" y="3858"/>
                  <a:pt x="16717" y="3869"/>
                  <a:pt x="16729" y="3876"/>
                </a:cubicBezTo>
                <a:cubicBezTo>
                  <a:pt x="16735" y="3884"/>
                  <a:pt x="16744" y="3891"/>
                  <a:pt x="16757" y="3891"/>
                </a:cubicBezTo>
                <a:lnTo>
                  <a:pt x="16778" y="3891"/>
                </a:lnTo>
                <a:cubicBezTo>
                  <a:pt x="16781" y="3891"/>
                  <a:pt x="16783" y="3890"/>
                  <a:pt x="16786" y="3890"/>
                </a:cubicBezTo>
                <a:lnTo>
                  <a:pt x="16787" y="3890"/>
                </a:lnTo>
                <a:cubicBezTo>
                  <a:pt x="16788" y="3890"/>
                  <a:pt x="16788" y="3888"/>
                  <a:pt x="16789" y="3888"/>
                </a:cubicBezTo>
                <a:cubicBezTo>
                  <a:pt x="16797" y="3886"/>
                  <a:pt x="16803" y="3880"/>
                  <a:pt x="16805" y="3873"/>
                </a:cubicBezTo>
                <a:cubicBezTo>
                  <a:pt x="16809" y="3867"/>
                  <a:pt x="16812" y="3860"/>
                  <a:pt x="16812" y="3854"/>
                </a:cubicBezTo>
                <a:cubicBezTo>
                  <a:pt x="16812" y="3844"/>
                  <a:pt x="16808" y="3835"/>
                  <a:pt x="16803" y="3830"/>
                </a:cubicBezTo>
                <a:cubicBezTo>
                  <a:pt x="16794" y="3825"/>
                  <a:pt x="16787" y="3820"/>
                  <a:pt x="16776" y="3820"/>
                </a:cubicBezTo>
                <a:cubicBezTo>
                  <a:pt x="16775" y="3820"/>
                  <a:pt x="16773" y="3818"/>
                  <a:pt x="16772" y="3818"/>
                </a:cubicBezTo>
                <a:cubicBezTo>
                  <a:pt x="16765" y="3817"/>
                  <a:pt x="16761" y="3812"/>
                  <a:pt x="16758" y="3807"/>
                </a:cubicBezTo>
                <a:cubicBezTo>
                  <a:pt x="16751" y="3795"/>
                  <a:pt x="16740" y="3789"/>
                  <a:pt x="16729" y="3789"/>
                </a:cubicBezTo>
                <a:close/>
                <a:moveTo>
                  <a:pt x="18220" y="3745"/>
                </a:moveTo>
                <a:cubicBezTo>
                  <a:pt x="18201" y="3745"/>
                  <a:pt x="18179" y="3756"/>
                  <a:pt x="18170" y="3771"/>
                </a:cubicBezTo>
                <a:cubicBezTo>
                  <a:pt x="18154" y="3799"/>
                  <a:pt x="18166" y="3828"/>
                  <a:pt x="18190" y="3845"/>
                </a:cubicBezTo>
                <a:cubicBezTo>
                  <a:pt x="18210" y="3860"/>
                  <a:pt x="18228" y="3875"/>
                  <a:pt x="18249" y="3890"/>
                </a:cubicBezTo>
                <a:cubicBezTo>
                  <a:pt x="18257" y="3895"/>
                  <a:pt x="18265" y="3897"/>
                  <a:pt x="18274" y="3897"/>
                </a:cubicBezTo>
                <a:cubicBezTo>
                  <a:pt x="18294" y="3897"/>
                  <a:pt x="18314" y="3886"/>
                  <a:pt x="18323" y="3870"/>
                </a:cubicBezTo>
                <a:cubicBezTo>
                  <a:pt x="18338" y="3842"/>
                  <a:pt x="18327" y="3813"/>
                  <a:pt x="18303" y="3796"/>
                </a:cubicBezTo>
                <a:cubicBezTo>
                  <a:pt x="18284" y="3781"/>
                  <a:pt x="18264" y="3766"/>
                  <a:pt x="18243" y="3751"/>
                </a:cubicBezTo>
                <a:cubicBezTo>
                  <a:pt x="18237" y="3747"/>
                  <a:pt x="18229" y="3745"/>
                  <a:pt x="18220" y="3745"/>
                </a:cubicBezTo>
                <a:close/>
                <a:moveTo>
                  <a:pt x="13983" y="3752"/>
                </a:moveTo>
                <a:cubicBezTo>
                  <a:pt x="13960" y="3752"/>
                  <a:pt x="13940" y="3768"/>
                  <a:pt x="13932" y="3790"/>
                </a:cubicBezTo>
                <a:cubicBezTo>
                  <a:pt x="13927" y="3804"/>
                  <a:pt x="13922" y="3820"/>
                  <a:pt x="13917" y="3834"/>
                </a:cubicBezTo>
                <a:cubicBezTo>
                  <a:pt x="13906" y="3861"/>
                  <a:pt x="13927" y="3893"/>
                  <a:pt x="13953" y="3900"/>
                </a:cubicBezTo>
                <a:cubicBezTo>
                  <a:pt x="13958" y="3901"/>
                  <a:pt x="13962" y="3902"/>
                  <a:pt x="13966" y="3902"/>
                </a:cubicBezTo>
                <a:cubicBezTo>
                  <a:pt x="13990" y="3902"/>
                  <a:pt x="14011" y="3886"/>
                  <a:pt x="14018" y="3864"/>
                </a:cubicBezTo>
                <a:cubicBezTo>
                  <a:pt x="14024" y="3849"/>
                  <a:pt x="14030" y="3833"/>
                  <a:pt x="14034" y="3818"/>
                </a:cubicBezTo>
                <a:cubicBezTo>
                  <a:pt x="14044" y="3791"/>
                  <a:pt x="14023" y="3760"/>
                  <a:pt x="13997" y="3754"/>
                </a:cubicBezTo>
                <a:cubicBezTo>
                  <a:pt x="13993" y="3752"/>
                  <a:pt x="13988" y="3752"/>
                  <a:pt x="13983" y="3752"/>
                </a:cubicBezTo>
                <a:close/>
                <a:moveTo>
                  <a:pt x="17404" y="3837"/>
                </a:moveTo>
                <a:cubicBezTo>
                  <a:pt x="17358" y="3837"/>
                  <a:pt x="17358" y="3908"/>
                  <a:pt x="17404" y="3908"/>
                </a:cubicBezTo>
                <a:lnTo>
                  <a:pt x="17420" y="3908"/>
                </a:lnTo>
                <a:cubicBezTo>
                  <a:pt x="17465" y="3908"/>
                  <a:pt x="17465" y="3837"/>
                  <a:pt x="17420" y="3837"/>
                </a:cubicBezTo>
                <a:close/>
                <a:moveTo>
                  <a:pt x="6398" y="3853"/>
                </a:moveTo>
                <a:cubicBezTo>
                  <a:pt x="6352" y="3853"/>
                  <a:pt x="6352" y="3923"/>
                  <a:pt x="6398" y="3923"/>
                </a:cubicBezTo>
                <a:cubicBezTo>
                  <a:pt x="6443" y="3923"/>
                  <a:pt x="6443" y="3853"/>
                  <a:pt x="6398" y="3853"/>
                </a:cubicBezTo>
                <a:close/>
                <a:moveTo>
                  <a:pt x="6957" y="3813"/>
                </a:moveTo>
                <a:cubicBezTo>
                  <a:pt x="6930" y="3813"/>
                  <a:pt x="6904" y="3830"/>
                  <a:pt x="6904" y="3865"/>
                </a:cubicBezTo>
                <a:lnTo>
                  <a:pt x="6904" y="3895"/>
                </a:lnTo>
                <a:cubicBezTo>
                  <a:pt x="6904" y="3930"/>
                  <a:pt x="6931" y="3947"/>
                  <a:pt x="6958" y="3947"/>
                </a:cubicBezTo>
                <a:cubicBezTo>
                  <a:pt x="6985" y="3947"/>
                  <a:pt x="7012" y="3930"/>
                  <a:pt x="7012" y="3895"/>
                </a:cubicBezTo>
                <a:lnTo>
                  <a:pt x="7012" y="3865"/>
                </a:lnTo>
                <a:cubicBezTo>
                  <a:pt x="7011" y="3830"/>
                  <a:pt x="6984" y="3813"/>
                  <a:pt x="6957" y="3813"/>
                </a:cubicBezTo>
                <a:close/>
                <a:moveTo>
                  <a:pt x="7903" y="3862"/>
                </a:moveTo>
                <a:cubicBezTo>
                  <a:pt x="7886" y="3862"/>
                  <a:pt x="7868" y="3874"/>
                  <a:pt x="7868" y="3897"/>
                </a:cubicBezTo>
                <a:lnTo>
                  <a:pt x="7868" y="3913"/>
                </a:lnTo>
                <a:cubicBezTo>
                  <a:pt x="7868" y="3936"/>
                  <a:pt x="7886" y="3947"/>
                  <a:pt x="7903" y="3947"/>
                </a:cubicBezTo>
                <a:cubicBezTo>
                  <a:pt x="7921" y="3947"/>
                  <a:pt x="7939" y="3936"/>
                  <a:pt x="7939" y="3913"/>
                </a:cubicBezTo>
                <a:lnTo>
                  <a:pt x="7939" y="3897"/>
                </a:lnTo>
                <a:cubicBezTo>
                  <a:pt x="7939" y="3874"/>
                  <a:pt x="7921" y="3862"/>
                  <a:pt x="7903" y="3862"/>
                </a:cubicBezTo>
                <a:close/>
                <a:moveTo>
                  <a:pt x="3482" y="3839"/>
                </a:moveTo>
                <a:cubicBezTo>
                  <a:pt x="3473" y="3839"/>
                  <a:pt x="3464" y="3842"/>
                  <a:pt x="3455" y="3846"/>
                </a:cubicBezTo>
                <a:cubicBezTo>
                  <a:pt x="3445" y="3851"/>
                  <a:pt x="3435" y="3856"/>
                  <a:pt x="3425" y="3861"/>
                </a:cubicBezTo>
                <a:cubicBezTo>
                  <a:pt x="3399" y="3875"/>
                  <a:pt x="3392" y="3910"/>
                  <a:pt x="3405" y="3935"/>
                </a:cubicBezTo>
                <a:cubicBezTo>
                  <a:pt x="3415" y="3952"/>
                  <a:pt x="3434" y="3961"/>
                  <a:pt x="3452" y="3961"/>
                </a:cubicBezTo>
                <a:cubicBezTo>
                  <a:pt x="3461" y="3961"/>
                  <a:pt x="3470" y="3959"/>
                  <a:pt x="3478" y="3955"/>
                </a:cubicBezTo>
                <a:cubicBezTo>
                  <a:pt x="3489" y="3949"/>
                  <a:pt x="3498" y="3944"/>
                  <a:pt x="3509" y="3939"/>
                </a:cubicBezTo>
                <a:cubicBezTo>
                  <a:pt x="3535" y="3926"/>
                  <a:pt x="3541" y="3891"/>
                  <a:pt x="3529" y="3866"/>
                </a:cubicBezTo>
                <a:cubicBezTo>
                  <a:pt x="3518" y="3848"/>
                  <a:pt x="3500" y="3839"/>
                  <a:pt x="3482" y="3839"/>
                </a:cubicBezTo>
                <a:close/>
                <a:moveTo>
                  <a:pt x="5736" y="3928"/>
                </a:moveTo>
                <a:cubicBezTo>
                  <a:pt x="5713" y="3928"/>
                  <a:pt x="5714" y="3964"/>
                  <a:pt x="5736" y="3964"/>
                </a:cubicBezTo>
                <a:cubicBezTo>
                  <a:pt x="5760" y="3964"/>
                  <a:pt x="5760" y="3928"/>
                  <a:pt x="5736" y="3928"/>
                </a:cubicBezTo>
                <a:close/>
                <a:moveTo>
                  <a:pt x="4475" y="3864"/>
                </a:moveTo>
                <a:cubicBezTo>
                  <a:pt x="4448" y="3864"/>
                  <a:pt x="4424" y="3899"/>
                  <a:pt x="4449" y="3924"/>
                </a:cubicBezTo>
                <a:cubicBezTo>
                  <a:pt x="4458" y="3935"/>
                  <a:pt x="4467" y="3945"/>
                  <a:pt x="4478" y="3955"/>
                </a:cubicBezTo>
                <a:cubicBezTo>
                  <a:pt x="4485" y="3962"/>
                  <a:pt x="4493" y="3965"/>
                  <a:pt x="4501" y="3965"/>
                </a:cubicBezTo>
                <a:cubicBezTo>
                  <a:pt x="4528" y="3965"/>
                  <a:pt x="4553" y="3930"/>
                  <a:pt x="4528" y="3905"/>
                </a:cubicBezTo>
                <a:cubicBezTo>
                  <a:pt x="4518" y="3895"/>
                  <a:pt x="4508" y="3884"/>
                  <a:pt x="4499" y="3875"/>
                </a:cubicBezTo>
                <a:cubicBezTo>
                  <a:pt x="4491" y="3868"/>
                  <a:pt x="4483" y="3864"/>
                  <a:pt x="4475" y="3864"/>
                </a:cubicBezTo>
                <a:close/>
                <a:moveTo>
                  <a:pt x="10044" y="3814"/>
                </a:moveTo>
                <a:cubicBezTo>
                  <a:pt x="10026" y="3814"/>
                  <a:pt x="10008" y="3824"/>
                  <a:pt x="9997" y="3840"/>
                </a:cubicBezTo>
                <a:cubicBezTo>
                  <a:pt x="9987" y="3856"/>
                  <a:pt x="9978" y="3871"/>
                  <a:pt x="9967" y="3886"/>
                </a:cubicBezTo>
                <a:cubicBezTo>
                  <a:pt x="9952" y="3911"/>
                  <a:pt x="9965" y="3944"/>
                  <a:pt x="9987" y="3959"/>
                </a:cubicBezTo>
                <a:cubicBezTo>
                  <a:pt x="9995" y="3964"/>
                  <a:pt x="10004" y="3966"/>
                  <a:pt x="10013" y="3966"/>
                </a:cubicBezTo>
                <a:cubicBezTo>
                  <a:pt x="10032" y="3966"/>
                  <a:pt x="10050" y="3956"/>
                  <a:pt x="10060" y="3939"/>
                </a:cubicBezTo>
                <a:cubicBezTo>
                  <a:pt x="10071" y="3923"/>
                  <a:pt x="10080" y="3909"/>
                  <a:pt x="10091" y="3895"/>
                </a:cubicBezTo>
                <a:cubicBezTo>
                  <a:pt x="10106" y="3871"/>
                  <a:pt x="10096" y="3835"/>
                  <a:pt x="10071" y="3822"/>
                </a:cubicBezTo>
                <a:cubicBezTo>
                  <a:pt x="10062" y="3817"/>
                  <a:pt x="10053" y="3814"/>
                  <a:pt x="10044" y="3814"/>
                </a:cubicBezTo>
                <a:close/>
                <a:moveTo>
                  <a:pt x="20649" y="3856"/>
                </a:moveTo>
                <a:cubicBezTo>
                  <a:pt x="20631" y="3856"/>
                  <a:pt x="20615" y="3865"/>
                  <a:pt x="20604" y="3882"/>
                </a:cubicBezTo>
                <a:cubicBezTo>
                  <a:pt x="20590" y="3906"/>
                  <a:pt x="20598" y="3943"/>
                  <a:pt x="20624" y="3956"/>
                </a:cubicBezTo>
                <a:cubicBezTo>
                  <a:pt x="20635" y="3961"/>
                  <a:pt x="20643" y="3966"/>
                  <a:pt x="20654" y="3971"/>
                </a:cubicBezTo>
                <a:cubicBezTo>
                  <a:pt x="20663" y="3976"/>
                  <a:pt x="20673" y="3979"/>
                  <a:pt x="20682" y="3979"/>
                </a:cubicBezTo>
                <a:cubicBezTo>
                  <a:pt x="20700" y="3979"/>
                  <a:pt x="20717" y="3970"/>
                  <a:pt x="20727" y="3953"/>
                </a:cubicBezTo>
                <a:cubicBezTo>
                  <a:pt x="20742" y="3928"/>
                  <a:pt x="20734" y="3892"/>
                  <a:pt x="20708" y="3879"/>
                </a:cubicBezTo>
                <a:cubicBezTo>
                  <a:pt x="20698" y="3874"/>
                  <a:pt x="20687" y="3868"/>
                  <a:pt x="20678" y="3864"/>
                </a:cubicBezTo>
                <a:cubicBezTo>
                  <a:pt x="20669" y="3859"/>
                  <a:pt x="20659" y="3856"/>
                  <a:pt x="20649" y="3856"/>
                </a:cubicBezTo>
                <a:close/>
                <a:moveTo>
                  <a:pt x="8425" y="3887"/>
                </a:moveTo>
                <a:cubicBezTo>
                  <a:pt x="8401" y="3887"/>
                  <a:pt x="8377" y="3913"/>
                  <a:pt x="8390" y="3940"/>
                </a:cubicBezTo>
                <a:cubicBezTo>
                  <a:pt x="8396" y="3950"/>
                  <a:pt x="8401" y="3960"/>
                  <a:pt x="8406" y="3970"/>
                </a:cubicBezTo>
                <a:cubicBezTo>
                  <a:pt x="8413" y="3984"/>
                  <a:pt x="8423" y="3989"/>
                  <a:pt x="8434" y="3989"/>
                </a:cubicBezTo>
                <a:cubicBezTo>
                  <a:pt x="8457" y="3989"/>
                  <a:pt x="8482" y="3963"/>
                  <a:pt x="8468" y="3935"/>
                </a:cubicBezTo>
                <a:cubicBezTo>
                  <a:pt x="8463" y="3924"/>
                  <a:pt x="8458" y="3916"/>
                  <a:pt x="8452" y="3905"/>
                </a:cubicBezTo>
                <a:cubicBezTo>
                  <a:pt x="8446" y="3893"/>
                  <a:pt x="8435" y="3887"/>
                  <a:pt x="8425" y="3887"/>
                </a:cubicBezTo>
                <a:close/>
                <a:moveTo>
                  <a:pt x="15674" y="3906"/>
                </a:moveTo>
                <a:cubicBezTo>
                  <a:pt x="15639" y="3906"/>
                  <a:pt x="15628" y="3964"/>
                  <a:pt x="15666" y="3977"/>
                </a:cubicBezTo>
                <a:cubicBezTo>
                  <a:pt x="15681" y="3982"/>
                  <a:pt x="15696" y="3987"/>
                  <a:pt x="15711" y="3992"/>
                </a:cubicBezTo>
                <a:cubicBezTo>
                  <a:pt x="15715" y="3994"/>
                  <a:pt x="15720" y="3995"/>
                  <a:pt x="15723" y="3995"/>
                </a:cubicBezTo>
                <a:cubicBezTo>
                  <a:pt x="15757" y="3995"/>
                  <a:pt x="15768" y="3938"/>
                  <a:pt x="15730" y="3924"/>
                </a:cubicBezTo>
                <a:cubicBezTo>
                  <a:pt x="15716" y="3919"/>
                  <a:pt x="15701" y="3914"/>
                  <a:pt x="15686" y="3909"/>
                </a:cubicBezTo>
                <a:cubicBezTo>
                  <a:pt x="15682" y="3907"/>
                  <a:pt x="15677" y="3906"/>
                  <a:pt x="15674" y="3906"/>
                </a:cubicBezTo>
                <a:close/>
                <a:moveTo>
                  <a:pt x="14942" y="3922"/>
                </a:moveTo>
                <a:cubicBezTo>
                  <a:pt x="14924" y="3922"/>
                  <a:pt x="14907" y="3933"/>
                  <a:pt x="14907" y="3956"/>
                </a:cubicBezTo>
                <a:lnTo>
                  <a:pt x="14907" y="3971"/>
                </a:lnTo>
                <a:cubicBezTo>
                  <a:pt x="14907" y="3994"/>
                  <a:pt x="14925" y="4006"/>
                  <a:pt x="14942" y="4006"/>
                </a:cubicBezTo>
                <a:cubicBezTo>
                  <a:pt x="14960" y="4006"/>
                  <a:pt x="14978" y="3994"/>
                  <a:pt x="14978" y="3971"/>
                </a:cubicBezTo>
                <a:lnTo>
                  <a:pt x="14978" y="3956"/>
                </a:lnTo>
                <a:cubicBezTo>
                  <a:pt x="14978" y="3933"/>
                  <a:pt x="14960" y="3922"/>
                  <a:pt x="14942" y="3922"/>
                </a:cubicBezTo>
                <a:close/>
                <a:moveTo>
                  <a:pt x="12869" y="3991"/>
                </a:moveTo>
                <a:cubicBezTo>
                  <a:pt x="12851" y="3991"/>
                  <a:pt x="12833" y="4003"/>
                  <a:pt x="12833" y="4026"/>
                </a:cubicBezTo>
                <a:lnTo>
                  <a:pt x="12833" y="4042"/>
                </a:lnTo>
                <a:cubicBezTo>
                  <a:pt x="12833" y="4064"/>
                  <a:pt x="12851" y="4075"/>
                  <a:pt x="12869" y="4075"/>
                </a:cubicBezTo>
                <a:cubicBezTo>
                  <a:pt x="12887" y="4075"/>
                  <a:pt x="12905" y="4064"/>
                  <a:pt x="12905" y="4042"/>
                </a:cubicBezTo>
                <a:lnTo>
                  <a:pt x="12905" y="4026"/>
                </a:lnTo>
                <a:cubicBezTo>
                  <a:pt x="12905" y="4003"/>
                  <a:pt x="12887" y="3991"/>
                  <a:pt x="12869" y="3991"/>
                </a:cubicBezTo>
                <a:close/>
                <a:moveTo>
                  <a:pt x="2806" y="3946"/>
                </a:moveTo>
                <a:cubicBezTo>
                  <a:pt x="2779" y="3946"/>
                  <a:pt x="2752" y="3963"/>
                  <a:pt x="2752" y="3998"/>
                </a:cubicBezTo>
                <a:lnTo>
                  <a:pt x="2752" y="4028"/>
                </a:lnTo>
                <a:cubicBezTo>
                  <a:pt x="2753" y="4063"/>
                  <a:pt x="2780" y="4080"/>
                  <a:pt x="2806" y="4080"/>
                </a:cubicBezTo>
                <a:cubicBezTo>
                  <a:pt x="2833" y="4080"/>
                  <a:pt x="2859" y="4063"/>
                  <a:pt x="2859" y="4028"/>
                </a:cubicBezTo>
                <a:lnTo>
                  <a:pt x="2859" y="3998"/>
                </a:lnTo>
                <a:cubicBezTo>
                  <a:pt x="2859" y="3963"/>
                  <a:pt x="2832" y="3946"/>
                  <a:pt x="2806" y="3946"/>
                </a:cubicBezTo>
                <a:close/>
                <a:moveTo>
                  <a:pt x="3754" y="3997"/>
                </a:moveTo>
                <a:cubicBezTo>
                  <a:pt x="3736" y="3997"/>
                  <a:pt x="3718" y="4009"/>
                  <a:pt x="3718" y="4031"/>
                </a:cubicBezTo>
                <a:lnTo>
                  <a:pt x="3718" y="4047"/>
                </a:lnTo>
                <a:cubicBezTo>
                  <a:pt x="3718" y="4069"/>
                  <a:pt x="3735" y="4081"/>
                  <a:pt x="3753" y="4081"/>
                </a:cubicBezTo>
                <a:cubicBezTo>
                  <a:pt x="3771" y="4081"/>
                  <a:pt x="3789" y="4069"/>
                  <a:pt x="3789" y="4047"/>
                </a:cubicBezTo>
                <a:lnTo>
                  <a:pt x="3789" y="4031"/>
                </a:lnTo>
                <a:cubicBezTo>
                  <a:pt x="3789" y="4009"/>
                  <a:pt x="3772" y="3997"/>
                  <a:pt x="3754" y="3997"/>
                </a:cubicBezTo>
                <a:close/>
                <a:moveTo>
                  <a:pt x="5450" y="4091"/>
                </a:moveTo>
                <a:cubicBezTo>
                  <a:pt x="5442" y="4091"/>
                  <a:pt x="5433" y="4094"/>
                  <a:pt x="5426" y="4101"/>
                </a:cubicBezTo>
                <a:lnTo>
                  <a:pt x="5410" y="4117"/>
                </a:lnTo>
                <a:cubicBezTo>
                  <a:pt x="5385" y="4142"/>
                  <a:pt x="5410" y="4178"/>
                  <a:pt x="5437" y="4178"/>
                </a:cubicBezTo>
                <a:cubicBezTo>
                  <a:pt x="5445" y="4178"/>
                  <a:pt x="5453" y="4175"/>
                  <a:pt x="5460" y="4167"/>
                </a:cubicBezTo>
                <a:lnTo>
                  <a:pt x="5476" y="4152"/>
                </a:lnTo>
                <a:cubicBezTo>
                  <a:pt x="5501" y="4126"/>
                  <a:pt x="5477" y="4091"/>
                  <a:pt x="5450" y="4091"/>
                </a:cubicBezTo>
                <a:close/>
                <a:moveTo>
                  <a:pt x="8728" y="4099"/>
                </a:moveTo>
                <a:cubicBezTo>
                  <a:pt x="8723" y="4099"/>
                  <a:pt x="8718" y="4099"/>
                  <a:pt x="8713" y="4100"/>
                </a:cubicBezTo>
                <a:cubicBezTo>
                  <a:pt x="8672" y="4110"/>
                  <a:pt x="8684" y="4168"/>
                  <a:pt x="8722" y="4169"/>
                </a:cubicBezTo>
                <a:cubicBezTo>
                  <a:pt x="8727" y="4180"/>
                  <a:pt x="8739" y="4185"/>
                  <a:pt x="8751" y="4185"/>
                </a:cubicBezTo>
                <a:cubicBezTo>
                  <a:pt x="8757" y="4185"/>
                  <a:pt x="8763" y="4183"/>
                  <a:pt x="8769" y="4180"/>
                </a:cubicBezTo>
                <a:cubicBezTo>
                  <a:pt x="8788" y="4169"/>
                  <a:pt x="8790" y="4148"/>
                  <a:pt x="8782" y="4132"/>
                </a:cubicBezTo>
                <a:cubicBezTo>
                  <a:pt x="8773" y="4109"/>
                  <a:pt x="8750" y="4099"/>
                  <a:pt x="8728" y="4099"/>
                </a:cubicBezTo>
                <a:close/>
                <a:moveTo>
                  <a:pt x="508" y="4079"/>
                </a:moveTo>
                <a:cubicBezTo>
                  <a:pt x="483" y="4079"/>
                  <a:pt x="459" y="4104"/>
                  <a:pt x="477" y="4131"/>
                </a:cubicBezTo>
                <a:cubicBezTo>
                  <a:pt x="487" y="4146"/>
                  <a:pt x="497" y="4160"/>
                  <a:pt x="507" y="4175"/>
                </a:cubicBezTo>
                <a:cubicBezTo>
                  <a:pt x="515" y="4186"/>
                  <a:pt x="526" y="4191"/>
                  <a:pt x="537" y="4191"/>
                </a:cubicBezTo>
                <a:cubicBezTo>
                  <a:pt x="562" y="4191"/>
                  <a:pt x="586" y="4166"/>
                  <a:pt x="569" y="4139"/>
                </a:cubicBezTo>
                <a:cubicBezTo>
                  <a:pt x="559" y="4123"/>
                  <a:pt x="549" y="4110"/>
                  <a:pt x="539" y="4095"/>
                </a:cubicBezTo>
                <a:cubicBezTo>
                  <a:pt x="531" y="4084"/>
                  <a:pt x="519" y="4079"/>
                  <a:pt x="508" y="4079"/>
                </a:cubicBezTo>
                <a:close/>
                <a:moveTo>
                  <a:pt x="19718" y="3994"/>
                </a:moveTo>
                <a:cubicBezTo>
                  <a:pt x="19705" y="3994"/>
                  <a:pt x="19691" y="4002"/>
                  <a:pt x="19687" y="4019"/>
                </a:cubicBezTo>
                <a:cubicBezTo>
                  <a:pt x="19673" y="4066"/>
                  <a:pt x="19667" y="4115"/>
                  <a:pt x="19667" y="4163"/>
                </a:cubicBezTo>
                <a:cubicBezTo>
                  <a:pt x="19666" y="4186"/>
                  <a:pt x="19684" y="4198"/>
                  <a:pt x="19701" y="4198"/>
                </a:cubicBezTo>
                <a:cubicBezTo>
                  <a:pt x="19719" y="4198"/>
                  <a:pt x="19737" y="4186"/>
                  <a:pt x="19737" y="4163"/>
                </a:cubicBezTo>
                <a:cubicBezTo>
                  <a:pt x="19739" y="4121"/>
                  <a:pt x="19744" y="4079"/>
                  <a:pt x="19755" y="4038"/>
                </a:cubicBezTo>
                <a:cubicBezTo>
                  <a:pt x="19762" y="4012"/>
                  <a:pt x="19739" y="3994"/>
                  <a:pt x="19718" y="3994"/>
                </a:cubicBezTo>
                <a:close/>
                <a:moveTo>
                  <a:pt x="9048" y="4099"/>
                </a:moveTo>
                <a:cubicBezTo>
                  <a:pt x="9037" y="4099"/>
                  <a:pt x="9027" y="4104"/>
                  <a:pt x="9020" y="4117"/>
                </a:cubicBezTo>
                <a:cubicBezTo>
                  <a:pt x="9015" y="4128"/>
                  <a:pt x="9010" y="4137"/>
                  <a:pt x="9004" y="4147"/>
                </a:cubicBezTo>
                <a:cubicBezTo>
                  <a:pt x="8991" y="4174"/>
                  <a:pt x="9016" y="4200"/>
                  <a:pt x="9039" y="4200"/>
                </a:cubicBezTo>
                <a:cubicBezTo>
                  <a:pt x="9050" y="4200"/>
                  <a:pt x="9060" y="4195"/>
                  <a:pt x="9066" y="4183"/>
                </a:cubicBezTo>
                <a:cubicBezTo>
                  <a:pt x="9071" y="4173"/>
                  <a:pt x="9077" y="4163"/>
                  <a:pt x="9082" y="4153"/>
                </a:cubicBezTo>
                <a:cubicBezTo>
                  <a:pt x="9096" y="4125"/>
                  <a:pt x="9072" y="4099"/>
                  <a:pt x="9048" y="4099"/>
                </a:cubicBezTo>
                <a:close/>
                <a:moveTo>
                  <a:pt x="4789" y="4163"/>
                </a:moveTo>
                <a:cubicBezTo>
                  <a:pt x="4762" y="4163"/>
                  <a:pt x="4738" y="4199"/>
                  <a:pt x="4764" y="4223"/>
                </a:cubicBezTo>
                <a:lnTo>
                  <a:pt x="4779" y="4239"/>
                </a:lnTo>
                <a:cubicBezTo>
                  <a:pt x="4787" y="4246"/>
                  <a:pt x="4795" y="4250"/>
                  <a:pt x="4804" y="4250"/>
                </a:cubicBezTo>
                <a:cubicBezTo>
                  <a:pt x="4830" y="4250"/>
                  <a:pt x="4854" y="4214"/>
                  <a:pt x="4829" y="4189"/>
                </a:cubicBezTo>
                <a:lnTo>
                  <a:pt x="4813" y="4174"/>
                </a:lnTo>
                <a:cubicBezTo>
                  <a:pt x="4806" y="4166"/>
                  <a:pt x="4797" y="4163"/>
                  <a:pt x="4789" y="4163"/>
                </a:cubicBezTo>
                <a:close/>
                <a:moveTo>
                  <a:pt x="11121" y="4119"/>
                </a:moveTo>
                <a:cubicBezTo>
                  <a:pt x="11110" y="4119"/>
                  <a:pt x="11100" y="4125"/>
                  <a:pt x="11093" y="4138"/>
                </a:cubicBezTo>
                <a:cubicBezTo>
                  <a:pt x="11083" y="4158"/>
                  <a:pt x="11073" y="4179"/>
                  <a:pt x="11063" y="4199"/>
                </a:cubicBezTo>
                <a:cubicBezTo>
                  <a:pt x="11050" y="4226"/>
                  <a:pt x="11075" y="4251"/>
                  <a:pt x="11098" y="4251"/>
                </a:cubicBezTo>
                <a:cubicBezTo>
                  <a:pt x="11108" y="4251"/>
                  <a:pt x="11118" y="4246"/>
                  <a:pt x="11125" y="4233"/>
                </a:cubicBezTo>
                <a:cubicBezTo>
                  <a:pt x="11135" y="4214"/>
                  <a:pt x="11145" y="4194"/>
                  <a:pt x="11155" y="4174"/>
                </a:cubicBezTo>
                <a:cubicBezTo>
                  <a:pt x="11169" y="4146"/>
                  <a:pt x="11145" y="4119"/>
                  <a:pt x="11121" y="4119"/>
                </a:cubicBezTo>
                <a:close/>
                <a:moveTo>
                  <a:pt x="17583" y="4183"/>
                </a:moveTo>
                <a:cubicBezTo>
                  <a:pt x="17537" y="4183"/>
                  <a:pt x="17537" y="4253"/>
                  <a:pt x="17583" y="4253"/>
                </a:cubicBezTo>
                <a:lnTo>
                  <a:pt x="17599" y="4253"/>
                </a:lnTo>
                <a:cubicBezTo>
                  <a:pt x="17645" y="4253"/>
                  <a:pt x="17645" y="4183"/>
                  <a:pt x="17599" y="4183"/>
                </a:cubicBezTo>
                <a:close/>
                <a:moveTo>
                  <a:pt x="18982" y="4124"/>
                </a:moveTo>
                <a:cubicBezTo>
                  <a:pt x="18955" y="4124"/>
                  <a:pt x="18928" y="4141"/>
                  <a:pt x="18928" y="4176"/>
                </a:cubicBezTo>
                <a:lnTo>
                  <a:pt x="18928" y="4221"/>
                </a:lnTo>
                <a:cubicBezTo>
                  <a:pt x="18928" y="4255"/>
                  <a:pt x="18955" y="4273"/>
                  <a:pt x="18982" y="4273"/>
                </a:cubicBezTo>
                <a:cubicBezTo>
                  <a:pt x="19008" y="4273"/>
                  <a:pt x="19035" y="4255"/>
                  <a:pt x="19035" y="4221"/>
                </a:cubicBezTo>
                <a:lnTo>
                  <a:pt x="19035" y="4176"/>
                </a:lnTo>
                <a:cubicBezTo>
                  <a:pt x="19035" y="4141"/>
                  <a:pt x="19008" y="4124"/>
                  <a:pt x="18982" y="4124"/>
                </a:cubicBezTo>
                <a:close/>
                <a:moveTo>
                  <a:pt x="21327" y="4159"/>
                </a:moveTo>
                <a:cubicBezTo>
                  <a:pt x="21286" y="4159"/>
                  <a:pt x="21249" y="4212"/>
                  <a:pt x="21286" y="4249"/>
                </a:cubicBezTo>
                <a:lnTo>
                  <a:pt x="21302" y="4265"/>
                </a:lnTo>
                <a:cubicBezTo>
                  <a:pt x="21313" y="4276"/>
                  <a:pt x="21326" y="4281"/>
                  <a:pt x="21338" y="4281"/>
                </a:cubicBezTo>
                <a:cubicBezTo>
                  <a:pt x="21379" y="4281"/>
                  <a:pt x="21416" y="4227"/>
                  <a:pt x="21379" y="4190"/>
                </a:cubicBezTo>
                <a:lnTo>
                  <a:pt x="21363" y="4175"/>
                </a:lnTo>
                <a:cubicBezTo>
                  <a:pt x="21352" y="4164"/>
                  <a:pt x="21339" y="4159"/>
                  <a:pt x="21327" y="4159"/>
                </a:cubicBezTo>
                <a:close/>
                <a:moveTo>
                  <a:pt x="19344" y="4186"/>
                </a:moveTo>
                <a:cubicBezTo>
                  <a:pt x="19317" y="4186"/>
                  <a:pt x="19292" y="4222"/>
                  <a:pt x="19318" y="4247"/>
                </a:cubicBezTo>
                <a:cubicBezTo>
                  <a:pt x="19328" y="4257"/>
                  <a:pt x="19339" y="4267"/>
                  <a:pt x="19348" y="4277"/>
                </a:cubicBezTo>
                <a:cubicBezTo>
                  <a:pt x="19356" y="4284"/>
                  <a:pt x="19364" y="4287"/>
                  <a:pt x="19372" y="4287"/>
                </a:cubicBezTo>
                <a:cubicBezTo>
                  <a:pt x="19399" y="4287"/>
                  <a:pt x="19425" y="4251"/>
                  <a:pt x="19399" y="4227"/>
                </a:cubicBezTo>
                <a:cubicBezTo>
                  <a:pt x="19388" y="4217"/>
                  <a:pt x="19378" y="4207"/>
                  <a:pt x="19368" y="4197"/>
                </a:cubicBezTo>
                <a:cubicBezTo>
                  <a:pt x="19361" y="4189"/>
                  <a:pt x="19352" y="4186"/>
                  <a:pt x="19344" y="4186"/>
                </a:cubicBezTo>
                <a:close/>
                <a:moveTo>
                  <a:pt x="14715" y="4147"/>
                </a:moveTo>
                <a:cubicBezTo>
                  <a:pt x="14694" y="4147"/>
                  <a:pt x="14672" y="4164"/>
                  <a:pt x="14677" y="4190"/>
                </a:cubicBezTo>
                <a:lnTo>
                  <a:pt x="14693" y="4265"/>
                </a:lnTo>
                <a:cubicBezTo>
                  <a:pt x="14697" y="4283"/>
                  <a:pt x="14710" y="4290"/>
                  <a:pt x="14723" y="4290"/>
                </a:cubicBezTo>
                <a:cubicBezTo>
                  <a:pt x="14744" y="4290"/>
                  <a:pt x="14767" y="4273"/>
                  <a:pt x="14761" y="4247"/>
                </a:cubicBezTo>
                <a:lnTo>
                  <a:pt x="14745" y="4173"/>
                </a:lnTo>
                <a:cubicBezTo>
                  <a:pt x="14742" y="4155"/>
                  <a:pt x="14729" y="4147"/>
                  <a:pt x="14715" y="4147"/>
                </a:cubicBezTo>
                <a:close/>
                <a:moveTo>
                  <a:pt x="15255" y="4221"/>
                </a:moveTo>
                <a:cubicBezTo>
                  <a:pt x="15234" y="4221"/>
                  <a:pt x="15222" y="4236"/>
                  <a:pt x="15221" y="4253"/>
                </a:cubicBezTo>
                <a:cubicBezTo>
                  <a:pt x="15219" y="4252"/>
                  <a:pt x="15215" y="4252"/>
                  <a:pt x="15211" y="4252"/>
                </a:cubicBezTo>
                <a:cubicBezTo>
                  <a:pt x="15166" y="4252"/>
                  <a:pt x="15166" y="4322"/>
                  <a:pt x="15211" y="4322"/>
                </a:cubicBezTo>
                <a:cubicBezTo>
                  <a:pt x="15232" y="4322"/>
                  <a:pt x="15245" y="4307"/>
                  <a:pt x="15246" y="4290"/>
                </a:cubicBezTo>
                <a:cubicBezTo>
                  <a:pt x="15248" y="4291"/>
                  <a:pt x="15252" y="4291"/>
                  <a:pt x="15255" y="4291"/>
                </a:cubicBezTo>
                <a:cubicBezTo>
                  <a:pt x="15300" y="4291"/>
                  <a:pt x="15301" y="4221"/>
                  <a:pt x="15255" y="4221"/>
                </a:cubicBezTo>
                <a:close/>
                <a:moveTo>
                  <a:pt x="7940" y="4263"/>
                </a:moveTo>
                <a:cubicBezTo>
                  <a:pt x="7894" y="4263"/>
                  <a:pt x="7894" y="4333"/>
                  <a:pt x="7940" y="4333"/>
                </a:cubicBezTo>
                <a:cubicBezTo>
                  <a:pt x="7986" y="4333"/>
                  <a:pt x="7986" y="4263"/>
                  <a:pt x="7940" y="4263"/>
                </a:cubicBezTo>
                <a:close/>
                <a:moveTo>
                  <a:pt x="16397" y="4269"/>
                </a:moveTo>
                <a:cubicBezTo>
                  <a:pt x="16351" y="4269"/>
                  <a:pt x="16351" y="4340"/>
                  <a:pt x="16397" y="4340"/>
                </a:cubicBezTo>
                <a:cubicBezTo>
                  <a:pt x="16442" y="4340"/>
                  <a:pt x="16442" y="4269"/>
                  <a:pt x="16397" y="4269"/>
                </a:cubicBezTo>
                <a:close/>
                <a:moveTo>
                  <a:pt x="12297" y="4240"/>
                </a:moveTo>
                <a:cubicBezTo>
                  <a:pt x="12288" y="4240"/>
                  <a:pt x="12278" y="4242"/>
                  <a:pt x="12270" y="4247"/>
                </a:cubicBezTo>
                <a:cubicBezTo>
                  <a:pt x="12258" y="4252"/>
                  <a:pt x="12250" y="4257"/>
                  <a:pt x="12239" y="4263"/>
                </a:cubicBezTo>
                <a:cubicBezTo>
                  <a:pt x="12213" y="4275"/>
                  <a:pt x="12206" y="4311"/>
                  <a:pt x="12219" y="4336"/>
                </a:cubicBezTo>
                <a:cubicBezTo>
                  <a:pt x="12230" y="4354"/>
                  <a:pt x="12248" y="4362"/>
                  <a:pt x="12266" y="4362"/>
                </a:cubicBezTo>
                <a:cubicBezTo>
                  <a:pt x="12275" y="4362"/>
                  <a:pt x="12284" y="4360"/>
                  <a:pt x="12293" y="4356"/>
                </a:cubicBezTo>
                <a:cubicBezTo>
                  <a:pt x="12303" y="4351"/>
                  <a:pt x="12313" y="4345"/>
                  <a:pt x="12323" y="4340"/>
                </a:cubicBezTo>
                <a:cubicBezTo>
                  <a:pt x="12349" y="4327"/>
                  <a:pt x="12357" y="4290"/>
                  <a:pt x="12342" y="4267"/>
                </a:cubicBezTo>
                <a:cubicBezTo>
                  <a:pt x="12332" y="4249"/>
                  <a:pt x="12315" y="4240"/>
                  <a:pt x="12297" y="4240"/>
                </a:cubicBezTo>
                <a:close/>
                <a:moveTo>
                  <a:pt x="14550" y="4328"/>
                </a:moveTo>
                <a:cubicBezTo>
                  <a:pt x="14528" y="4328"/>
                  <a:pt x="14528" y="4363"/>
                  <a:pt x="14550" y="4363"/>
                </a:cubicBezTo>
                <a:cubicBezTo>
                  <a:pt x="14574" y="4363"/>
                  <a:pt x="14574" y="4328"/>
                  <a:pt x="14550" y="4328"/>
                </a:cubicBezTo>
                <a:close/>
                <a:moveTo>
                  <a:pt x="13290" y="4264"/>
                </a:moveTo>
                <a:cubicBezTo>
                  <a:pt x="13262" y="4264"/>
                  <a:pt x="13238" y="4299"/>
                  <a:pt x="13263" y="4324"/>
                </a:cubicBezTo>
                <a:cubicBezTo>
                  <a:pt x="13271" y="4333"/>
                  <a:pt x="13282" y="4345"/>
                  <a:pt x="13292" y="4354"/>
                </a:cubicBezTo>
                <a:cubicBezTo>
                  <a:pt x="13299" y="4362"/>
                  <a:pt x="13308" y="4365"/>
                  <a:pt x="13316" y="4365"/>
                </a:cubicBezTo>
                <a:cubicBezTo>
                  <a:pt x="13343" y="4365"/>
                  <a:pt x="13367" y="4329"/>
                  <a:pt x="13341" y="4305"/>
                </a:cubicBezTo>
                <a:cubicBezTo>
                  <a:pt x="13331" y="4294"/>
                  <a:pt x="13323" y="4284"/>
                  <a:pt x="13313" y="4274"/>
                </a:cubicBezTo>
                <a:cubicBezTo>
                  <a:pt x="13306" y="4267"/>
                  <a:pt x="13298" y="4264"/>
                  <a:pt x="13290" y="4264"/>
                </a:cubicBezTo>
                <a:close/>
                <a:moveTo>
                  <a:pt x="7212" y="4249"/>
                </a:moveTo>
                <a:cubicBezTo>
                  <a:pt x="7185" y="4249"/>
                  <a:pt x="7158" y="4266"/>
                  <a:pt x="7158" y="4300"/>
                </a:cubicBezTo>
                <a:lnTo>
                  <a:pt x="7158" y="4316"/>
                </a:lnTo>
                <a:cubicBezTo>
                  <a:pt x="7158" y="4351"/>
                  <a:pt x="7185" y="4368"/>
                  <a:pt x="7212" y="4368"/>
                </a:cubicBezTo>
                <a:cubicBezTo>
                  <a:pt x="7239" y="4368"/>
                  <a:pt x="7265" y="4351"/>
                  <a:pt x="7265" y="4316"/>
                </a:cubicBezTo>
                <a:lnTo>
                  <a:pt x="7265" y="4300"/>
                </a:lnTo>
                <a:cubicBezTo>
                  <a:pt x="7265" y="4266"/>
                  <a:pt x="7238" y="4249"/>
                  <a:pt x="7212" y="4249"/>
                </a:cubicBezTo>
                <a:close/>
                <a:moveTo>
                  <a:pt x="22332" y="4283"/>
                </a:moveTo>
                <a:cubicBezTo>
                  <a:pt x="22264" y="4283"/>
                  <a:pt x="22262" y="4389"/>
                  <a:pt x="22332" y="4389"/>
                </a:cubicBezTo>
                <a:cubicBezTo>
                  <a:pt x="22400" y="4389"/>
                  <a:pt x="22401" y="4283"/>
                  <a:pt x="22332" y="4283"/>
                </a:cubicBezTo>
                <a:close/>
                <a:moveTo>
                  <a:pt x="1230" y="4272"/>
                </a:moveTo>
                <a:cubicBezTo>
                  <a:pt x="1189" y="4272"/>
                  <a:pt x="1152" y="4325"/>
                  <a:pt x="1189" y="4362"/>
                </a:cubicBezTo>
                <a:lnTo>
                  <a:pt x="1205" y="4378"/>
                </a:lnTo>
                <a:cubicBezTo>
                  <a:pt x="1216" y="4389"/>
                  <a:pt x="1229" y="4394"/>
                  <a:pt x="1241" y="4394"/>
                </a:cubicBezTo>
                <a:cubicBezTo>
                  <a:pt x="1282" y="4394"/>
                  <a:pt x="1319" y="4341"/>
                  <a:pt x="1281" y="4304"/>
                </a:cubicBezTo>
                <a:lnTo>
                  <a:pt x="1266" y="4288"/>
                </a:lnTo>
                <a:cubicBezTo>
                  <a:pt x="1255" y="4277"/>
                  <a:pt x="1242" y="4272"/>
                  <a:pt x="1230" y="4272"/>
                </a:cubicBezTo>
                <a:close/>
                <a:moveTo>
                  <a:pt x="6231" y="4333"/>
                </a:moveTo>
                <a:cubicBezTo>
                  <a:pt x="6223" y="4333"/>
                  <a:pt x="6214" y="4336"/>
                  <a:pt x="6207" y="4343"/>
                </a:cubicBezTo>
                <a:lnTo>
                  <a:pt x="6192" y="4359"/>
                </a:lnTo>
                <a:cubicBezTo>
                  <a:pt x="6166" y="4383"/>
                  <a:pt x="6191" y="4419"/>
                  <a:pt x="6218" y="4419"/>
                </a:cubicBezTo>
                <a:cubicBezTo>
                  <a:pt x="6226" y="4419"/>
                  <a:pt x="6235" y="4416"/>
                  <a:pt x="6242" y="4409"/>
                </a:cubicBezTo>
                <a:lnTo>
                  <a:pt x="6258" y="4394"/>
                </a:lnTo>
                <a:cubicBezTo>
                  <a:pt x="6283" y="4369"/>
                  <a:pt x="6258" y="4333"/>
                  <a:pt x="6231" y="4333"/>
                </a:cubicBezTo>
                <a:close/>
                <a:moveTo>
                  <a:pt x="7843" y="4253"/>
                </a:moveTo>
                <a:cubicBezTo>
                  <a:pt x="7826" y="4253"/>
                  <a:pt x="7808" y="4265"/>
                  <a:pt x="7808" y="4288"/>
                </a:cubicBezTo>
                <a:lnTo>
                  <a:pt x="7808" y="4394"/>
                </a:lnTo>
                <a:cubicBezTo>
                  <a:pt x="7808" y="4417"/>
                  <a:pt x="7826" y="4428"/>
                  <a:pt x="7843" y="4428"/>
                </a:cubicBezTo>
                <a:cubicBezTo>
                  <a:pt x="7861" y="4428"/>
                  <a:pt x="7878" y="4417"/>
                  <a:pt x="7878" y="4394"/>
                </a:cubicBezTo>
                <a:lnTo>
                  <a:pt x="7878" y="4288"/>
                </a:lnTo>
                <a:cubicBezTo>
                  <a:pt x="7878" y="4265"/>
                  <a:pt x="7861" y="4253"/>
                  <a:pt x="7843" y="4253"/>
                </a:cubicBezTo>
                <a:close/>
                <a:moveTo>
                  <a:pt x="15658" y="4298"/>
                </a:moveTo>
                <a:cubicBezTo>
                  <a:pt x="15644" y="4298"/>
                  <a:pt x="15632" y="4305"/>
                  <a:pt x="15628" y="4322"/>
                </a:cubicBezTo>
                <a:lnTo>
                  <a:pt x="15613" y="4398"/>
                </a:lnTo>
                <a:cubicBezTo>
                  <a:pt x="15606" y="4425"/>
                  <a:pt x="15629" y="4443"/>
                  <a:pt x="15650" y="4443"/>
                </a:cubicBezTo>
                <a:cubicBezTo>
                  <a:pt x="15664" y="4443"/>
                  <a:pt x="15677" y="4435"/>
                  <a:pt x="15681" y="4417"/>
                </a:cubicBezTo>
                <a:lnTo>
                  <a:pt x="15696" y="4342"/>
                </a:lnTo>
                <a:cubicBezTo>
                  <a:pt x="15702" y="4316"/>
                  <a:pt x="15678" y="4298"/>
                  <a:pt x="15658" y="4298"/>
                </a:cubicBezTo>
                <a:close/>
                <a:moveTo>
                  <a:pt x="11621" y="4345"/>
                </a:moveTo>
                <a:cubicBezTo>
                  <a:pt x="11595" y="4345"/>
                  <a:pt x="11568" y="4363"/>
                  <a:pt x="11568" y="4398"/>
                </a:cubicBezTo>
                <a:lnTo>
                  <a:pt x="11568" y="4427"/>
                </a:lnTo>
                <a:cubicBezTo>
                  <a:pt x="11568" y="4461"/>
                  <a:pt x="11595" y="4479"/>
                  <a:pt x="11621" y="4479"/>
                </a:cubicBezTo>
                <a:cubicBezTo>
                  <a:pt x="11648" y="4479"/>
                  <a:pt x="11674" y="4462"/>
                  <a:pt x="11675" y="4427"/>
                </a:cubicBezTo>
                <a:lnTo>
                  <a:pt x="11675" y="4398"/>
                </a:lnTo>
                <a:cubicBezTo>
                  <a:pt x="11675" y="4363"/>
                  <a:pt x="11648" y="4345"/>
                  <a:pt x="11621" y="4345"/>
                </a:cubicBezTo>
                <a:close/>
                <a:moveTo>
                  <a:pt x="12567" y="4396"/>
                </a:moveTo>
                <a:cubicBezTo>
                  <a:pt x="12549" y="4396"/>
                  <a:pt x="12532" y="4407"/>
                  <a:pt x="12532" y="4430"/>
                </a:cubicBezTo>
                <a:lnTo>
                  <a:pt x="12532" y="4446"/>
                </a:lnTo>
                <a:cubicBezTo>
                  <a:pt x="12532" y="4469"/>
                  <a:pt x="12549" y="4481"/>
                  <a:pt x="12567" y="4481"/>
                </a:cubicBezTo>
                <a:cubicBezTo>
                  <a:pt x="12584" y="4481"/>
                  <a:pt x="12602" y="4469"/>
                  <a:pt x="12602" y="4446"/>
                </a:cubicBezTo>
                <a:lnTo>
                  <a:pt x="12602" y="4430"/>
                </a:lnTo>
                <a:cubicBezTo>
                  <a:pt x="12602" y="4407"/>
                  <a:pt x="12584" y="4396"/>
                  <a:pt x="12567" y="4396"/>
                </a:cubicBezTo>
                <a:close/>
                <a:moveTo>
                  <a:pt x="4263" y="4389"/>
                </a:moveTo>
                <a:cubicBezTo>
                  <a:pt x="4245" y="4389"/>
                  <a:pt x="4227" y="4401"/>
                  <a:pt x="4227" y="4424"/>
                </a:cubicBezTo>
                <a:lnTo>
                  <a:pt x="4227" y="4453"/>
                </a:lnTo>
                <a:cubicBezTo>
                  <a:pt x="4227" y="4476"/>
                  <a:pt x="4245" y="4488"/>
                  <a:pt x="4263" y="4488"/>
                </a:cubicBezTo>
                <a:cubicBezTo>
                  <a:pt x="4281" y="4488"/>
                  <a:pt x="4299" y="4476"/>
                  <a:pt x="4299" y="4453"/>
                </a:cubicBezTo>
                <a:lnTo>
                  <a:pt x="4299" y="4424"/>
                </a:lnTo>
                <a:cubicBezTo>
                  <a:pt x="4299" y="4401"/>
                  <a:pt x="4281" y="4389"/>
                  <a:pt x="4263" y="4389"/>
                </a:cubicBezTo>
                <a:close/>
                <a:moveTo>
                  <a:pt x="3060" y="4384"/>
                </a:moveTo>
                <a:cubicBezTo>
                  <a:pt x="3033" y="4384"/>
                  <a:pt x="3006" y="4401"/>
                  <a:pt x="3006" y="4436"/>
                </a:cubicBezTo>
                <a:lnTo>
                  <a:pt x="3006" y="4451"/>
                </a:lnTo>
                <a:cubicBezTo>
                  <a:pt x="3006" y="4485"/>
                  <a:pt x="3033" y="4502"/>
                  <a:pt x="3060" y="4502"/>
                </a:cubicBezTo>
                <a:cubicBezTo>
                  <a:pt x="3087" y="4502"/>
                  <a:pt x="3114" y="4485"/>
                  <a:pt x="3114" y="4451"/>
                </a:cubicBezTo>
                <a:lnTo>
                  <a:pt x="3114" y="4436"/>
                </a:lnTo>
                <a:cubicBezTo>
                  <a:pt x="3114" y="4401"/>
                  <a:pt x="3087" y="4384"/>
                  <a:pt x="3060" y="4384"/>
                </a:cubicBezTo>
                <a:close/>
                <a:moveTo>
                  <a:pt x="6670" y="4441"/>
                </a:moveTo>
                <a:cubicBezTo>
                  <a:pt x="6602" y="4442"/>
                  <a:pt x="6600" y="4548"/>
                  <a:pt x="6670" y="4548"/>
                </a:cubicBezTo>
                <a:cubicBezTo>
                  <a:pt x="6739" y="4548"/>
                  <a:pt x="6739" y="4441"/>
                  <a:pt x="6670" y="4441"/>
                </a:cubicBezTo>
                <a:close/>
                <a:moveTo>
                  <a:pt x="5043" y="4480"/>
                </a:moveTo>
                <a:cubicBezTo>
                  <a:pt x="4997" y="4480"/>
                  <a:pt x="4997" y="4551"/>
                  <a:pt x="5043" y="4551"/>
                </a:cubicBezTo>
                <a:cubicBezTo>
                  <a:pt x="5089" y="4551"/>
                  <a:pt x="5089" y="4480"/>
                  <a:pt x="5043" y="4480"/>
                </a:cubicBezTo>
                <a:close/>
                <a:moveTo>
                  <a:pt x="3692" y="4388"/>
                </a:moveTo>
                <a:cubicBezTo>
                  <a:pt x="3674" y="4388"/>
                  <a:pt x="3656" y="4399"/>
                  <a:pt x="3656" y="4422"/>
                </a:cubicBezTo>
                <a:lnTo>
                  <a:pt x="3656" y="4529"/>
                </a:lnTo>
                <a:cubicBezTo>
                  <a:pt x="3656" y="4551"/>
                  <a:pt x="3674" y="4563"/>
                  <a:pt x="3692" y="4563"/>
                </a:cubicBezTo>
                <a:cubicBezTo>
                  <a:pt x="3710" y="4563"/>
                  <a:pt x="3728" y="4551"/>
                  <a:pt x="3728" y="4529"/>
                </a:cubicBezTo>
                <a:lnTo>
                  <a:pt x="3728" y="4422"/>
                </a:lnTo>
                <a:cubicBezTo>
                  <a:pt x="3728" y="4399"/>
                  <a:pt x="3710" y="4388"/>
                  <a:pt x="3692" y="4388"/>
                </a:cubicBezTo>
                <a:close/>
                <a:moveTo>
                  <a:pt x="14264" y="4490"/>
                </a:moveTo>
                <a:cubicBezTo>
                  <a:pt x="14256" y="4490"/>
                  <a:pt x="14247" y="4493"/>
                  <a:pt x="14240" y="4500"/>
                </a:cubicBezTo>
                <a:lnTo>
                  <a:pt x="14225" y="4516"/>
                </a:lnTo>
                <a:cubicBezTo>
                  <a:pt x="14199" y="4540"/>
                  <a:pt x="14224" y="4576"/>
                  <a:pt x="14251" y="4576"/>
                </a:cubicBezTo>
                <a:cubicBezTo>
                  <a:pt x="14259" y="4576"/>
                  <a:pt x="14267" y="4573"/>
                  <a:pt x="14274" y="4566"/>
                </a:cubicBezTo>
                <a:lnTo>
                  <a:pt x="14289" y="4551"/>
                </a:lnTo>
                <a:cubicBezTo>
                  <a:pt x="14315" y="4526"/>
                  <a:pt x="14291" y="4490"/>
                  <a:pt x="14264" y="4490"/>
                </a:cubicBezTo>
                <a:close/>
                <a:moveTo>
                  <a:pt x="9324" y="4478"/>
                </a:moveTo>
                <a:cubicBezTo>
                  <a:pt x="9299" y="4478"/>
                  <a:pt x="9274" y="4503"/>
                  <a:pt x="9291" y="4530"/>
                </a:cubicBezTo>
                <a:cubicBezTo>
                  <a:pt x="9302" y="4546"/>
                  <a:pt x="9311" y="4560"/>
                  <a:pt x="9322" y="4574"/>
                </a:cubicBezTo>
                <a:cubicBezTo>
                  <a:pt x="9329" y="4586"/>
                  <a:pt x="9341" y="4591"/>
                  <a:pt x="9351" y="4591"/>
                </a:cubicBezTo>
                <a:cubicBezTo>
                  <a:pt x="9376" y="4591"/>
                  <a:pt x="9400" y="4565"/>
                  <a:pt x="9383" y="4539"/>
                </a:cubicBezTo>
                <a:cubicBezTo>
                  <a:pt x="9372" y="4525"/>
                  <a:pt x="9363" y="4509"/>
                  <a:pt x="9353" y="4494"/>
                </a:cubicBezTo>
                <a:cubicBezTo>
                  <a:pt x="9346" y="4483"/>
                  <a:pt x="9335" y="4478"/>
                  <a:pt x="9324" y="4478"/>
                </a:cubicBezTo>
                <a:close/>
                <a:moveTo>
                  <a:pt x="8361" y="4491"/>
                </a:moveTo>
                <a:cubicBezTo>
                  <a:pt x="8348" y="4491"/>
                  <a:pt x="8337" y="4509"/>
                  <a:pt x="8349" y="4521"/>
                </a:cubicBezTo>
                <a:cubicBezTo>
                  <a:pt x="8380" y="4556"/>
                  <a:pt x="8410" y="4592"/>
                  <a:pt x="8440" y="4625"/>
                </a:cubicBezTo>
                <a:cubicBezTo>
                  <a:pt x="8443" y="4629"/>
                  <a:pt x="8447" y="4631"/>
                  <a:pt x="8451" y="4631"/>
                </a:cubicBezTo>
                <a:cubicBezTo>
                  <a:pt x="8464" y="4631"/>
                  <a:pt x="8476" y="4613"/>
                  <a:pt x="8465" y="4600"/>
                </a:cubicBezTo>
                <a:cubicBezTo>
                  <a:pt x="8434" y="4566"/>
                  <a:pt x="8404" y="4531"/>
                  <a:pt x="8374" y="4497"/>
                </a:cubicBezTo>
                <a:cubicBezTo>
                  <a:pt x="8370" y="4493"/>
                  <a:pt x="8366" y="4491"/>
                  <a:pt x="8361" y="4491"/>
                </a:cubicBezTo>
                <a:close/>
                <a:moveTo>
                  <a:pt x="8777" y="4504"/>
                </a:moveTo>
                <a:cubicBezTo>
                  <a:pt x="8763" y="4504"/>
                  <a:pt x="8750" y="4512"/>
                  <a:pt x="8747" y="4530"/>
                </a:cubicBezTo>
                <a:cubicBezTo>
                  <a:pt x="8739" y="4565"/>
                  <a:pt x="8747" y="4597"/>
                  <a:pt x="8769" y="4624"/>
                </a:cubicBezTo>
                <a:cubicBezTo>
                  <a:pt x="8774" y="4632"/>
                  <a:pt x="8783" y="4635"/>
                  <a:pt x="8792" y="4635"/>
                </a:cubicBezTo>
                <a:cubicBezTo>
                  <a:pt x="8802" y="4635"/>
                  <a:pt x="8812" y="4631"/>
                  <a:pt x="8819" y="4624"/>
                </a:cubicBezTo>
                <a:cubicBezTo>
                  <a:pt x="8836" y="4613"/>
                  <a:pt x="8833" y="4592"/>
                  <a:pt x="8820" y="4576"/>
                </a:cubicBezTo>
                <a:cubicBezTo>
                  <a:pt x="8814" y="4568"/>
                  <a:pt x="8814" y="4558"/>
                  <a:pt x="8815" y="4550"/>
                </a:cubicBezTo>
                <a:cubicBezTo>
                  <a:pt x="8821" y="4522"/>
                  <a:pt x="8798" y="4504"/>
                  <a:pt x="8777" y="4504"/>
                </a:cubicBezTo>
                <a:close/>
                <a:moveTo>
                  <a:pt x="5553" y="4558"/>
                </a:moveTo>
                <a:cubicBezTo>
                  <a:pt x="5543" y="4558"/>
                  <a:pt x="5534" y="4563"/>
                  <a:pt x="5528" y="4571"/>
                </a:cubicBezTo>
                <a:cubicBezTo>
                  <a:pt x="5527" y="4570"/>
                  <a:pt x="5525" y="4570"/>
                  <a:pt x="5524" y="4570"/>
                </a:cubicBezTo>
                <a:cubicBezTo>
                  <a:pt x="5488" y="4570"/>
                  <a:pt x="5476" y="4628"/>
                  <a:pt x="5516" y="4641"/>
                </a:cubicBezTo>
                <a:cubicBezTo>
                  <a:pt x="5522" y="4643"/>
                  <a:pt x="5528" y="4644"/>
                  <a:pt x="5534" y="4644"/>
                </a:cubicBezTo>
                <a:cubicBezTo>
                  <a:pt x="5559" y="4644"/>
                  <a:pt x="5580" y="4626"/>
                  <a:pt x="5589" y="4603"/>
                </a:cubicBezTo>
                <a:cubicBezTo>
                  <a:pt x="5598" y="4584"/>
                  <a:pt x="5582" y="4563"/>
                  <a:pt x="5564" y="4560"/>
                </a:cubicBezTo>
                <a:cubicBezTo>
                  <a:pt x="5560" y="4559"/>
                  <a:pt x="5556" y="4558"/>
                  <a:pt x="5553" y="4558"/>
                </a:cubicBezTo>
                <a:close/>
                <a:moveTo>
                  <a:pt x="191" y="4542"/>
                </a:moveTo>
                <a:cubicBezTo>
                  <a:pt x="168" y="4542"/>
                  <a:pt x="143" y="4567"/>
                  <a:pt x="157" y="4595"/>
                </a:cubicBezTo>
                <a:cubicBezTo>
                  <a:pt x="163" y="4605"/>
                  <a:pt x="168" y="4615"/>
                  <a:pt x="173" y="4625"/>
                </a:cubicBezTo>
                <a:cubicBezTo>
                  <a:pt x="180" y="4638"/>
                  <a:pt x="190" y="4644"/>
                  <a:pt x="201" y="4644"/>
                </a:cubicBezTo>
                <a:cubicBezTo>
                  <a:pt x="225" y="4644"/>
                  <a:pt x="249" y="4618"/>
                  <a:pt x="235" y="4590"/>
                </a:cubicBezTo>
                <a:cubicBezTo>
                  <a:pt x="230" y="4579"/>
                  <a:pt x="224" y="4571"/>
                  <a:pt x="219" y="4560"/>
                </a:cubicBezTo>
                <a:cubicBezTo>
                  <a:pt x="213" y="4547"/>
                  <a:pt x="202" y="4542"/>
                  <a:pt x="191" y="4542"/>
                </a:cubicBezTo>
                <a:close/>
                <a:moveTo>
                  <a:pt x="18982" y="4499"/>
                </a:moveTo>
                <a:cubicBezTo>
                  <a:pt x="18958" y="4499"/>
                  <a:pt x="18937" y="4515"/>
                  <a:pt x="18929" y="4537"/>
                </a:cubicBezTo>
                <a:cubicBezTo>
                  <a:pt x="18924" y="4553"/>
                  <a:pt x="18919" y="4568"/>
                  <a:pt x="18914" y="4582"/>
                </a:cubicBezTo>
                <a:cubicBezTo>
                  <a:pt x="18904" y="4609"/>
                  <a:pt x="18924" y="4641"/>
                  <a:pt x="18950" y="4647"/>
                </a:cubicBezTo>
                <a:cubicBezTo>
                  <a:pt x="18955" y="4649"/>
                  <a:pt x="18960" y="4649"/>
                  <a:pt x="18964" y="4649"/>
                </a:cubicBezTo>
                <a:cubicBezTo>
                  <a:pt x="18988" y="4649"/>
                  <a:pt x="19008" y="4632"/>
                  <a:pt x="19016" y="4610"/>
                </a:cubicBezTo>
                <a:cubicBezTo>
                  <a:pt x="19021" y="4597"/>
                  <a:pt x="19027" y="4582"/>
                  <a:pt x="19032" y="4566"/>
                </a:cubicBezTo>
                <a:cubicBezTo>
                  <a:pt x="19040" y="4539"/>
                  <a:pt x="19021" y="4508"/>
                  <a:pt x="18995" y="4500"/>
                </a:cubicBezTo>
                <a:cubicBezTo>
                  <a:pt x="18991" y="4499"/>
                  <a:pt x="18986" y="4499"/>
                  <a:pt x="18982" y="4499"/>
                </a:cubicBezTo>
                <a:close/>
                <a:moveTo>
                  <a:pt x="13604" y="4563"/>
                </a:moveTo>
                <a:cubicBezTo>
                  <a:pt x="13577" y="4563"/>
                  <a:pt x="13553" y="4599"/>
                  <a:pt x="13577" y="4624"/>
                </a:cubicBezTo>
                <a:lnTo>
                  <a:pt x="13593" y="4640"/>
                </a:lnTo>
                <a:cubicBezTo>
                  <a:pt x="13600" y="4647"/>
                  <a:pt x="13608" y="4650"/>
                  <a:pt x="13616" y="4650"/>
                </a:cubicBezTo>
                <a:cubicBezTo>
                  <a:pt x="13644" y="4650"/>
                  <a:pt x="13668" y="4614"/>
                  <a:pt x="13643" y="4590"/>
                </a:cubicBezTo>
                <a:lnTo>
                  <a:pt x="13627" y="4574"/>
                </a:lnTo>
                <a:cubicBezTo>
                  <a:pt x="13620" y="4566"/>
                  <a:pt x="13612" y="4563"/>
                  <a:pt x="13604" y="4563"/>
                </a:cubicBezTo>
                <a:close/>
                <a:moveTo>
                  <a:pt x="2519" y="4576"/>
                </a:moveTo>
                <a:cubicBezTo>
                  <a:pt x="2451" y="4576"/>
                  <a:pt x="2451" y="4682"/>
                  <a:pt x="2519" y="4683"/>
                </a:cubicBezTo>
                <a:cubicBezTo>
                  <a:pt x="2588" y="4683"/>
                  <a:pt x="2588" y="4576"/>
                  <a:pt x="2519" y="4576"/>
                </a:cubicBezTo>
                <a:close/>
                <a:moveTo>
                  <a:pt x="21520" y="4629"/>
                </a:moveTo>
                <a:cubicBezTo>
                  <a:pt x="21474" y="4629"/>
                  <a:pt x="21474" y="4700"/>
                  <a:pt x="21520" y="4700"/>
                </a:cubicBezTo>
                <a:cubicBezTo>
                  <a:pt x="21565" y="4700"/>
                  <a:pt x="21564" y="4629"/>
                  <a:pt x="21520" y="4629"/>
                </a:cubicBezTo>
                <a:close/>
                <a:moveTo>
                  <a:pt x="20017" y="4611"/>
                </a:moveTo>
                <a:cubicBezTo>
                  <a:pt x="19990" y="4611"/>
                  <a:pt x="19966" y="4647"/>
                  <a:pt x="19992" y="4671"/>
                </a:cubicBezTo>
                <a:cubicBezTo>
                  <a:pt x="20001" y="4682"/>
                  <a:pt x="20011" y="4691"/>
                  <a:pt x="20022" y="4702"/>
                </a:cubicBezTo>
                <a:cubicBezTo>
                  <a:pt x="20029" y="4709"/>
                  <a:pt x="20037" y="4712"/>
                  <a:pt x="20045" y="4712"/>
                </a:cubicBezTo>
                <a:cubicBezTo>
                  <a:pt x="20072" y="4712"/>
                  <a:pt x="20096" y="4676"/>
                  <a:pt x="20071" y="4651"/>
                </a:cubicBezTo>
                <a:lnTo>
                  <a:pt x="20041" y="4621"/>
                </a:lnTo>
                <a:cubicBezTo>
                  <a:pt x="20033" y="4614"/>
                  <a:pt x="20025" y="4611"/>
                  <a:pt x="20017" y="4611"/>
                </a:cubicBezTo>
                <a:close/>
                <a:moveTo>
                  <a:pt x="4593" y="4630"/>
                </a:moveTo>
                <a:cubicBezTo>
                  <a:pt x="4575" y="4630"/>
                  <a:pt x="4557" y="4642"/>
                  <a:pt x="4556" y="4665"/>
                </a:cubicBezTo>
                <a:lnTo>
                  <a:pt x="4556" y="4681"/>
                </a:lnTo>
                <a:cubicBezTo>
                  <a:pt x="4556" y="4703"/>
                  <a:pt x="4574" y="4714"/>
                  <a:pt x="4592" y="4714"/>
                </a:cubicBezTo>
                <a:cubicBezTo>
                  <a:pt x="4610" y="4714"/>
                  <a:pt x="4628" y="4703"/>
                  <a:pt x="4628" y="4681"/>
                </a:cubicBezTo>
                <a:lnTo>
                  <a:pt x="4628" y="4665"/>
                </a:lnTo>
                <a:cubicBezTo>
                  <a:pt x="4628" y="4642"/>
                  <a:pt x="4610" y="4630"/>
                  <a:pt x="4593" y="4630"/>
                </a:cubicBezTo>
                <a:close/>
                <a:moveTo>
                  <a:pt x="18304" y="4591"/>
                </a:moveTo>
                <a:cubicBezTo>
                  <a:pt x="18277" y="4591"/>
                  <a:pt x="18254" y="4627"/>
                  <a:pt x="18279" y="4651"/>
                </a:cubicBezTo>
                <a:cubicBezTo>
                  <a:pt x="18299" y="4671"/>
                  <a:pt x="18320" y="4691"/>
                  <a:pt x="18338" y="4712"/>
                </a:cubicBezTo>
                <a:cubicBezTo>
                  <a:pt x="18346" y="4719"/>
                  <a:pt x="18354" y="4722"/>
                  <a:pt x="18362" y="4722"/>
                </a:cubicBezTo>
                <a:cubicBezTo>
                  <a:pt x="18390" y="4722"/>
                  <a:pt x="18414" y="4686"/>
                  <a:pt x="18389" y="4662"/>
                </a:cubicBezTo>
                <a:cubicBezTo>
                  <a:pt x="18369" y="4642"/>
                  <a:pt x="18349" y="4621"/>
                  <a:pt x="18328" y="4602"/>
                </a:cubicBezTo>
                <a:cubicBezTo>
                  <a:pt x="18320" y="4594"/>
                  <a:pt x="18312" y="4591"/>
                  <a:pt x="18304" y="4591"/>
                </a:cubicBezTo>
                <a:close/>
                <a:moveTo>
                  <a:pt x="20708" y="4624"/>
                </a:moveTo>
                <a:cubicBezTo>
                  <a:pt x="20638" y="4624"/>
                  <a:pt x="20638" y="4731"/>
                  <a:pt x="20708" y="4731"/>
                </a:cubicBezTo>
                <a:cubicBezTo>
                  <a:pt x="20776" y="4731"/>
                  <a:pt x="20777" y="4624"/>
                  <a:pt x="20708" y="4624"/>
                </a:cubicBezTo>
                <a:close/>
                <a:moveTo>
                  <a:pt x="5279" y="4626"/>
                </a:moveTo>
                <a:cubicBezTo>
                  <a:pt x="5211" y="4628"/>
                  <a:pt x="5210" y="4734"/>
                  <a:pt x="5279" y="4734"/>
                </a:cubicBezTo>
                <a:lnTo>
                  <a:pt x="5295" y="4734"/>
                </a:lnTo>
                <a:cubicBezTo>
                  <a:pt x="5364" y="4734"/>
                  <a:pt x="5364" y="4626"/>
                  <a:pt x="5295" y="4626"/>
                </a:cubicBezTo>
                <a:close/>
                <a:moveTo>
                  <a:pt x="16308" y="4663"/>
                </a:moveTo>
                <a:cubicBezTo>
                  <a:pt x="16294" y="4663"/>
                  <a:pt x="16280" y="4670"/>
                  <a:pt x="16275" y="4687"/>
                </a:cubicBezTo>
                <a:cubicBezTo>
                  <a:pt x="16269" y="4703"/>
                  <a:pt x="16264" y="4717"/>
                  <a:pt x="16259" y="4731"/>
                </a:cubicBezTo>
                <a:cubicBezTo>
                  <a:pt x="16251" y="4758"/>
                  <a:pt x="16272" y="4775"/>
                  <a:pt x="16294" y="4775"/>
                </a:cubicBezTo>
                <a:cubicBezTo>
                  <a:pt x="16308" y="4775"/>
                  <a:pt x="16322" y="4768"/>
                  <a:pt x="16327" y="4751"/>
                </a:cubicBezTo>
                <a:cubicBezTo>
                  <a:pt x="16332" y="4735"/>
                  <a:pt x="16338" y="4720"/>
                  <a:pt x="16343" y="4707"/>
                </a:cubicBezTo>
                <a:cubicBezTo>
                  <a:pt x="16352" y="4680"/>
                  <a:pt x="16330" y="4663"/>
                  <a:pt x="16308" y="4663"/>
                </a:cubicBezTo>
                <a:close/>
                <a:moveTo>
                  <a:pt x="10044" y="4670"/>
                </a:moveTo>
                <a:cubicBezTo>
                  <a:pt x="10003" y="4670"/>
                  <a:pt x="9967" y="4723"/>
                  <a:pt x="10004" y="4760"/>
                </a:cubicBezTo>
                <a:lnTo>
                  <a:pt x="10019" y="4776"/>
                </a:lnTo>
                <a:cubicBezTo>
                  <a:pt x="10031" y="4787"/>
                  <a:pt x="10043" y="4792"/>
                  <a:pt x="10055" y="4792"/>
                </a:cubicBezTo>
                <a:cubicBezTo>
                  <a:pt x="10096" y="4792"/>
                  <a:pt x="10133" y="4739"/>
                  <a:pt x="10096" y="4702"/>
                </a:cubicBezTo>
                <a:lnTo>
                  <a:pt x="10080" y="4686"/>
                </a:lnTo>
                <a:cubicBezTo>
                  <a:pt x="10069" y="4675"/>
                  <a:pt x="10056" y="4670"/>
                  <a:pt x="10044" y="4670"/>
                </a:cubicBezTo>
                <a:close/>
                <a:moveTo>
                  <a:pt x="17704" y="4661"/>
                </a:moveTo>
                <a:cubicBezTo>
                  <a:pt x="17663" y="4661"/>
                  <a:pt x="17627" y="4714"/>
                  <a:pt x="17665" y="4752"/>
                </a:cubicBezTo>
                <a:cubicBezTo>
                  <a:pt x="17675" y="4762"/>
                  <a:pt x="17684" y="4773"/>
                  <a:pt x="17693" y="4782"/>
                </a:cubicBezTo>
                <a:cubicBezTo>
                  <a:pt x="17704" y="4794"/>
                  <a:pt x="17716" y="4799"/>
                  <a:pt x="17729" y="4799"/>
                </a:cubicBezTo>
                <a:cubicBezTo>
                  <a:pt x="17769" y="4799"/>
                  <a:pt x="17806" y="4745"/>
                  <a:pt x="17770" y="4708"/>
                </a:cubicBezTo>
                <a:cubicBezTo>
                  <a:pt x="17759" y="4697"/>
                  <a:pt x="17750" y="4687"/>
                  <a:pt x="17740" y="4678"/>
                </a:cubicBezTo>
                <a:cubicBezTo>
                  <a:pt x="17729" y="4666"/>
                  <a:pt x="17716" y="4661"/>
                  <a:pt x="17704" y="4661"/>
                </a:cubicBezTo>
                <a:close/>
                <a:moveTo>
                  <a:pt x="4247" y="4719"/>
                </a:moveTo>
                <a:cubicBezTo>
                  <a:pt x="4229" y="4719"/>
                  <a:pt x="4212" y="4731"/>
                  <a:pt x="4212" y="4754"/>
                </a:cubicBezTo>
                <a:lnTo>
                  <a:pt x="4212" y="4770"/>
                </a:lnTo>
                <a:cubicBezTo>
                  <a:pt x="4212" y="4792"/>
                  <a:pt x="4229" y="4803"/>
                  <a:pt x="4247" y="4803"/>
                </a:cubicBezTo>
                <a:cubicBezTo>
                  <a:pt x="4265" y="4803"/>
                  <a:pt x="4283" y="4792"/>
                  <a:pt x="4283" y="4770"/>
                </a:cubicBezTo>
                <a:lnTo>
                  <a:pt x="4283" y="4754"/>
                </a:lnTo>
                <a:cubicBezTo>
                  <a:pt x="4283" y="4731"/>
                  <a:pt x="4265" y="4719"/>
                  <a:pt x="4247" y="4719"/>
                </a:cubicBezTo>
                <a:close/>
                <a:moveTo>
                  <a:pt x="15045" y="4733"/>
                </a:moveTo>
                <a:cubicBezTo>
                  <a:pt x="15037" y="4733"/>
                  <a:pt x="15028" y="4736"/>
                  <a:pt x="15021" y="4744"/>
                </a:cubicBezTo>
                <a:lnTo>
                  <a:pt x="15005" y="4759"/>
                </a:lnTo>
                <a:cubicBezTo>
                  <a:pt x="14980" y="4784"/>
                  <a:pt x="15004" y="4819"/>
                  <a:pt x="15031" y="4819"/>
                </a:cubicBezTo>
                <a:cubicBezTo>
                  <a:pt x="15039" y="4819"/>
                  <a:pt x="15047" y="4816"/>
                  <a:pt x="15054" y="4808"/>
                </a:cubicBezTo>
                <a:lnTo>
                  <a:pt x="15070" y="4793"/>
                </a:lnTo>
                <a:cubicBezTo>
                  <a:pt x="15096" y="4769"/>
                  <a:pt x="15072" y="4733"/>
                  <a:pt x="15045" y="4733"/>
                </a:cubicBezTo>
                <a:close/>
                <a:moveTo>
                  <a:pt x="21071" y="4671"/>
                </a:moveTo>
                <a:cubicBezTo>
                  <a:pt x="21047" y="4671"/>
                  <a:pt x="21027" y="4687"/>
                  <a:pt x="21019" y="4710"/>
                </a:cubicBezTo>
                <a:cubicBezTo>
                  <a:pt x="21014" y="4725"/>
                  <a:pt x="21009" y="4740"/>
                  <a:pt x="21004" y="4755"/>
                </a:cubicBezTo>
                <a:cubicBezTo>
                  <a:pt x="20993" y="4782"/>
                  <a:pt x="21014" y="4814"/>
                  <a:pt x="21040" y="4820"/>
                </a:cubicBezTo>
                <a:cubicBezTo>
                  <a:pt x="21045" y="4821"/>
                  <a:pt x="21050" y="4822"/>
                  <a:pt x="21054" y="4822"/>
                </a:cubicBezTo>
                <a:cubicBezTo>
                  <a:pt x="21078" y="4822"/>
                  <a:pt x="21098" y="4805"/>
                  <a:pt x="21106" y="4783"/>
                </a:cubicBezTo>
                <a:cubicBezTo>
                  <a:pt x="21111" y="4770"/>
                  <a:pt x="21117" y="4754"/>
                  <a:pt x="21122" y="4739"/>
                </a:cubicBezTo>
                <a:cubicBezTo>
                  <a:pt x="21132" y="4712"/>
                  <a:pt x="21111" y="4681"/>
                  <a:pt x="21085" y="4673"/>
                </a:cubicBezTo>
                <a:cubicBezTo>
                  <a:pt x="21080" y="4672"/>
                  <a:pt x="21075" y="4671"/>
                  <a:pt x="21071" y="4671"/>
                </a:cubicBezTo>
                <a:close/>
                <a:moveTo>
                  <a:pt x="1992" y="4707"/>
                </a:moveTo>
                <a:cubicBezTo>
                  <a:pt x="1988" y="4707"/>
                  <a:pt x="1983" y="4707"/>
                  <a:pt x="1978" y="4709"/>
                </a:cubicBezTo>
                <a:cubicBezTo>
                  <a:pt x="1962" y="4714"/>
                  <a:pt x="1948" y="4719"/>
                  <a:pt x="1933" y="4725"/>
                </a:cubicBezTo>
                <a:cubicBezTo>
                  <a:pt x="1906" y="4734"/>
                  <a:pt x="1889" y="4761"/>
                  <a:pt x="1896" y="4791"/>
                </a:cubicBezTo>
                <a:cubicBezTo>
                  <a:pt x="1903" y="4813"/>
                  <a:pt x="1926" y="4829"/>
                  <a:pt x="1949" y="4829"/>
                </a:cubicBezTo>
                <a:cubicBezTo>
                  <a:pt x="1953" y="4829"/>
                  <a:pt x="1958" y="4829"/>
                  <a:pt x="1962" y="4827"/>
                </a:cubicBezTo>
                <a:cubicBezTo>
                  <a:pt x="1978" y="4822"/>
                  <a:pt x="1993" y="4817"/>
                  <a:pt x="2006" y="4812"/>
                </a:cubicBezTo>
                <a:cubicBezTo>
                  <a:pt x="2035" y="4802"/>
                  <a:pt x="2051" y="4775"/>
                  <a:pt x="2043" y="4746"/>
                </a:cubicBezTo>
                <a:cubicBezTo>
                  <a:pt x="2037" y="4724"/>
                  <a:pt x="2015" y="4707"/>
                  <a:pt x="1992" y="4707"/>
                </a:cubicBezTo>
                <a:close/>
                <a:moveTo>
                  <a:pt x="17133" y="4733"/>
                </a:moveTo>
                <a:cubicBezTo>
                  <a:pt x="17114" y="4733"/>
                  <a:pt x="17096" y="4743"/>
                  <a:pt x="17086" y="4760"/>
                </a:cubicBezTo>
                <a:cubicBezTo>
                  <a:pt x="17075" y="4776"/>
                  <a:pt x="17066" y="4791"/>
                  <a:pt x="17055" y="4804"/>
                </a:cubicBezTo>
                <a:cubicBezTo>
                  <a:pt x="17039" y="4829"/>
                  <a:pt x="17050" y="4865"/>
                  <a:pt x="17075" y="4878"/>
                </a:cubicBezTo>
                <a:cubicBezTo>
                  <a:pt x="17084" y="4883"/>
                  <a:pt x="17093" y="4885"/>
                  <a:pt x="17102" y="4885"/>
                </a:cubicBezTo>
                <a:cubicBezTo>
                  <a:pt x="17120" y="4885"/>
                  <a:pt x="17138" y="4875"/>
                  <a:pt x="17148" y="4859"/>
                </a:cubicBezTo>
                <a:cubicBezTo>
                  <a:pt x="17159" y="4843"/>
                  <a:pt x="17168" y="4828"/>
                  <a:pt x="17179" y="4814"/>
                </a:cubicBezTo>
                <a:cubicBezTo>
                  <a:pt x="17194" y="4791"/>
                  <a:pt x="17184" y="4755"/>
                  <a:pt x="17159" y="4740"/>
                </a:cubicBezTo>
                <a:cubicBezTo>
                  <a:pt x="17150" y="4735"/>
                  <a:pt x="17141" y="4733"/>
                  <a:pt x="17133" y="4733"/>
                </a:cubicBezTo>
                <a:close/>
                <a:moveTo>
                  <a:pt x="13077" y="4789"/>
                </a:moveTo>
                <a:cubicBezTo>
                  <a:pt x="13060" y="4789"/>
                  <a:pt x="13042" y="4800"/>
                  <a:pt x="13042" y="4823"/>
                </a:cubicBezTo>
                <a:lnTo>
                  <a:pt x="13042" y="4854"/>
                </a:lnTo>
                <a:cubicBezTo>
                  <a:pt x="13042" y="4876"/>
                  <a:pt x="13060" y="4887"/>
                  <a:pt x="13077" y="4887"/>
                </a:cubicBezTo>
                <a:cubicBezTo>
                  <a:pt x="13095" y="4887"/>
                  <a:pt x="13113" y="4876"/>
                  <a:pt x="13113" y="4854"/>
                </a:cubicBezTo>
                <a:lnTo>
                  <a:pt x="13113" y="4823"/>
                </a:lnTo>
                <a:cubicBezTo>
                  <a:pt x="13113" y="4800"/>
                  <a:pt x="13095" y="4789"/>
                  <a:pt x="13077" y="4789"/>
                </a:cubicBezTo>
                <a:close/>
                <a:moveTo>
                  <a:pt x="7626" y="4791"/>
                </a:moveTo>
                <a:cubicBezTo>
                  <a:pt x="7616" y="4791"/>
                  <a:pt x="7605" y="4796"/>
                  <a:pt x="7598" y="4810"/>
                </a:cubicBezTo>
                <a:cubicBezTo>
                  <a:pt x="7593" y="4820"/>
                  <a:pt x="7588" y="4829"/>
                  <a:pt x="7583" y="4840"/>
                </a:cubicBezTo>
                <a:cubicBezTo>
                  <a:pt x="7568" y="4868"/>
                  <a:pt x="7593" y="4894"/>
                  <a:pt x="7617" y="4894"/>
                </a:cubicBezTo>
                <a:cubicBezTo>
                  <a:pt x="7627" y="4894"/>
                  <a:pt x="7638" y="4889"/>
                  <a:pt x="7645" y="4876"/>
                </a:cubicBezTo>
                <a:cubicBezTo>
                  <a:pt x="7650" y="4865"/>
                  <a:pt x="7655" y="4856"/>
                  <a:pt x="7660" y="4845"/>
                </a:cubicBezTo>
                <a:cubicBezTo>
                  <a:pt x="7675" y="4817"/>
                  <a:pt x="7650" y="4791"/>
                  <a:pt x="7626" y="4791"/>
                </a:cubicBezTo>
                <a:close/>
                <a:moveTo>
                  <a:pt x="689" y="4754"/>
                </a:moveTo>
                <a:cubicBezTo>
                  <a:pt x="668" y="4754"/>
                  <a:pt x="646" y="4772"/>
                  <a:pt x="652" y="4798"/>
                </a:cubicBezTo>
                <a:cubicBezTo>
                  <a:pt x="657" y="4823"/>
                  <a:pt x="661" y="4848"/>
                  <a:pt x="665" y="4872"/>
                </a:cubicBezTo>
                <a:cubicBezTo>
                  <a:pt x="669" y="4891"/>
                  <a:pt x="683" y="4899"/>
                  <a:pt x="697" y="4899"/>
                </a:cubicBezTo>
                <a:cubicBezTo>
                  <a:pt x="718" y="4899"/>
                  <a:pt x="740" y="4882"/>
                  <a:pt x="734" y="4855"/>
                </a:cubicBezTo>
                <a:cubicBezTo>
                  <a:pt x="728" y="4829"/>
                  <a:pt x="723" y="4804"/>
                  <a:pt x="720" y="4780"/>
                </a:cubicBezTo>
                <a:cubicBezTo>
                  <a:pt x="716" y="4762"/>
                  <a:pt x="703" y="4754"/>
                  <a:pt x="689" y="4754"/>
                </a:cubicBezTo>
                <a:close/>
                <a:moveTo>
                  <a:pt x="11874" y="4783"/>
                </a:moveTo>
                <a:cubicBezTo>
                  <a:pt x="11847" y="4783"/>
                  <a:pt x="11820" y="4800"/>
                  <a:pt x="11820" y="4835"/>
                </a:cubicBezTo>
                <a:lnTo>
                  <a:pt x="11820" y="4850"/>
                </a:lnTo>
                <a:cubicBezTo>
                  <a:pt x="11820" y="4885"/>
                  <a:pt x="11847" y="4902"/>
                  <a:pt x="11874" y="4902"/>
                </a:cubicBezTo>
                <a:cubicBezTo>
                  <a:pt x="11900" y="4902"/>
                  <a:pt x="11927" y="4885"/>
                  <a:pt x="11927" y="4850"/>
                </a:cubicBezTo>
                <a:lnTo>
                  <a:pt x="11927" y="4835"/>
                </a:lnTo>
                <a:cubicBezTo>
                  <a:pt x="11927" y="4800"/>
                  <a:pt x="11900" y="4783"/>
                  <a:pt x="11874" y="4783"/>
                </a:cubicBezTo>
                <a:close/>
                <a:moveTo>
                  <a:pt x="15512" y="4807"/>
                </a:moveTo>
                <a:cubicBezTo>
                  <a:pt x="15489" y="4807"/>
                  <a:pt x="15464" y="4833"/>
                  <a:pt x="15479" y="4861"/>
                </a:cubicBezTo>
                <a:cubicBezTo>
                  <a:pt x="15484" y="4871"/>
                  <a:pt x="15489" y="4881"/>
                  <a:pt x="15494" y="4891"/>
                </a:cubicBezTo>
                <a:cubicBezTo>
                  <a:pt x="15501" y="4904"/>
                  <a:pt x="15511" y="4909"/>
                  <a:pt x="15522" y="4909"/>
                </a:cubicBezTo>
                <a:cubicBezTo>
                  <a:pt x="15545" y="4909"/>
                  <a:pt x="15570" y="4884"/>
                  <a:pt x="15556" y="4856"/>
                </a:cubicBezTo>
                <a:cubicBezTo>
                  <a:pt x="15551" y="4845"/>
                  <a:pt x="15546" y="4836"/>
                  <a:pt x="15540" y="4825"/>
                </a:cubicBezTo>
                <a:cubicBezTo>
                  <a:pt x="15534" y="4812"/>
                  <a:pt x="15523" y="4807"/>
                  <a:pt x="15512" y="4807"/>
                </a:cubicBezTo>
                <a:close/>
                <a:moveTo>
                  <a:pt x="22029" y="4842"/>
                </a:moveTo>
                <a:cubicBezTo>
                  <a:pt x="22011" y="4842"/>
                  <a:pt x="21994" y="4854"/>
                  <a:pt x="21994" y="4877"/>
                </a:cubicBezTo>
                <a:lnTo>
                  <a:pt x="21994" y="4892"/>
                </a:lnTo>
                <a:cubicBezTo>
                  <a:pt x="21994" y="4915"/>
                  <a:pt x="22011" y="4927"/>
                  <a:pt x="22029" y="4927"/>
                </a:cubicBezTo>
                <a:cubicBezTo>
                  <a:pt x="22047" y="4927"/>
                  <a:pt x="22065" y="4915"/>
                  <a:pt x="22065" y="4892"/>
                </a:cubicBezTo>
                <a:lnTo>
                  <a:pt x="22065" y="4877"/>
                </a:lnTo>
                <a:cubicBezTo>
                  <a:pt x="22065" y="4854"/>
                  <a:pt x="22047" y="4842"/>
                  <a:pt x="22029" y="4842"/>
                </a:cubicBezTo>
                <a:close/>
                <a:moveTo>
                  <a:pt x="13858" y="4880"/>
                </a:moveTo>
                <a:cubicBezTo>
                  <a:pt x="13812" y="4880"/>
                  <a:pt x="13812" y="4950"/>
                  <a:pt x="13858" y="4950"/>
                </a:cubicBezTo>
                <a:cubicBezTo>
                  <a:pt x="13904" y="4950"/>
                  <a:pt x="13904" y="4880"/>
                  <a:pt x="13858" y="4880"/>
                </a:cubicBezTo>
                <a:close/>
                <a:moveTo>
                  <a:pt x="12506" y="4786"/>
                </a:moveTo>
                <a:cubicBezTo>
                  <a:pt x="12489" y="4786"/>
                  <a:pt x="12471" y="4797"/>
                  <a:pt x="12471" y="4820"/>
                </a:cubicBezTo>
                <a:lnTo>
                  <a:pt x="12471" y="4927"/>
                </a:lnTo>
                <a:cubicBezTo>
                  <a:pt x="12470" y="4949"/>
                  <a:pt x="12488" y="4961"/>
                  <a:pt x="12505" y="4961"/>
                </a:cubicBezTo>
                <a:cubicBezTo>
                  <a:pt x="12523" y="4961"/>
                  <a:pt x="12541" y="4949"/>
                  <a:pt x="12542" y="4927"/>
                </a:cubicBezTo>
                <a:lnTo>
                  <a:pt x="12542" y="4820"/>
                </a:lnTo>
                <a:cubicBezTo>
                  <a:pt x="12542" y="4797"/>
                  <a:pt x="12524" y="4786"/>
                  <a:pt x="12506" y="4786"/>
                </a:cubicBezTo>
                <a:close/>
                <a:moveTo>
                  <a:pt x="24391" y="4833"/>
                </a:moveTo>
                <a:cubicBezTo>
                  <a:pt x="24368" y="4833"/>
                  <a:pt x="24346" y="4849"/>
                  <a:pt x="24339" y="4871"/>
                </a:cubicBezTo>
                <a:cubicBezTo>
                  <a:pt x="24334" y="4886"/>
                  <a:pt x="24329" y="4902"/>
                  <a:pt x="24323" y="4916"/>
                </a:cubicBezTo>
                <a:cubicBezTo>
                  <a:pt x="24313" y="4944"/>
                  <a:pt x="24334" y="4975"/>
                  <a:pt x="24360" y="4981"/>
                </a:cubicBezTo>
                <a:cubicBezTo>
                  <a:pt x="24365" y="4983"/>
                  <a:pt x="24369" y="4983"/>
                  <a:pt x="24374" y="4983"/>
                </a:cubicBezTo>
                <a:cubicBezTo>
                  <a:pt x="24397" y="4983"/>
                  <a:pt x="24418" y="4967"/>
                  <a:pt x="24425" y="4945"/>
                </a:cubicBezTo>
                <a:cubicBezTo>
                  <a:pt x="24430" y="4930"/>
                  <a:pt x="24435" y="4914"/>
                  <a:pt x="24441" y="4901"/>
                </a:cubicBezTo>
                <a:cubicBezTo>
                  <a:pt x="24451" y="4872"/>
                  <a:pt x="24430" y="4841"/>
                  <a:pt x="24404" y="4835"/>
                </a:cubicBezTo>
                <a:cubicBezTo>
                  <a:pt x="24400" y="4834"/>
                  <a:pt x="24395" y="4833"/>
                  <a:pt x="24391" y="4833"/>
                </a:cubicBezTo>
                <a:close/>
                <a:moveTo>
                  <a:pt x="4756" y="4900"/>
                </a:moveTo>
                <a:cubicBezTo>
                  <a:pt x="4748" y="4900"/>
                  <a:pt x="4740" y="4903"/>
                  <a:pt x="4732" y="4911"/>
                </a:cubicBezTo>
                <a:lnTo>
                  <a:pt x="4717" y="4927"/>
                </a:lnTo>
                <a:cubicBezTo>
                  <a:pt x="4691" y="4952"/>
                  <a:pt x="4715" y="4987"/>
                  <a:pt x="4742" y="4987"/>
                </a:cubicBezTo>
                <a:cubicBezTo>
                  <a:pt x="4750" y="4987"/>
                  <a:pt x="4759" y="4984"/>
                  <a:pt x="4766" y="4976"/>
                </a:cubicBezTo>
                <a:lnTo>
                  <a:pt x="4782" y="4960"/>
                </a:lnTo>
                <a:cubicBezTo>
                  <a:pt x="4806" y="4936"/>
                  <a:pt x="4783" y="4900"/>
                  <a:pt x="4756" y="4900"/>
                </a:cubicBezTo>
                <a:close/>
                <a:moveTo>
                  <a:pt x="6210" y="4918"/>
                </a:moveTo>
                <a:cubicBezTo>
                  <a:pt x="6164" y="4918"/>
                  <a:pt x="6164" y="4990"/>
                  <a:pt x="6210" y="4990"/>
                </a:cubicBezTo>
                <a:lnTo>
                  <a:pt x="6226" y="4990"/>
                </a:lnTo>
                <a:cubicBezTo>
                  <a:pt x="6272" y="4990"/>
                  <a:pt x="6272" y="4918"/>
                  <a:pt x="6226" y="4918"/>
                </a:cubicBezTo>
                <a:close/>
                <a:moveTo>
                  <a:pt x="19955" y="4911"/>
                </a:moveTo>
                <a:cubicBezTo>
                  <a:pt x="19938" y="4911"/>
                  <a:pt x="19920" y="4922"/>
                  <a:pt x="19920" y="4945"/>
                </a:cubicBezTo>
                <a:lnTo>
                  <a:pt x="19920" y="4960"/>
                </a:lnTo>
                <a:cubicBezTo>
                  <a:pt x="19920" y="4983"/>
                  <a:pt x="19938" y="4995"/>
                  <a:pt x="19956" y="4995"/>
                </a:cubicBezTo>
                <a:cubicBezTo>
                  <a:pt x="19974" y="4995"/>
                  <a:pt x="19992" y="4983"/>
                  <a:pt x="19992" y="4960"/>
                </a:cubicBezTo>
                <a:lnTo>
                  <a:pt x="19992" y="4945"/>
                </a:lnTo>
                <a:cubicBezTo>
                  <a:pt x="19992" y="4922"/>
                  <a:pt x="19973" y="4911"/>
                  <a:pt x="19955" y="4911"/>
                </a:cubicBezTo>
                <a:close/>
                <a:moveTo>
                  <a:pt x="6826" y="4876"/>
                </a:moveTo>
                <a:cubicBezTo>
                  <a:pt x="6803" y="4876"/>
                  <a:pt x="6780" y="4892"/>
                  <a:pt x="6775" y="4914"/>
                </a:cubicBezTo>
                <a:cubicBezTo>
                  <a:pt x="6766" y="4944"/>
                  <a:pt x="6783" y="4971"/>
                  <a:pt x="6812" y="4980"/>
                </a:cubicBezTo>
                <a:cubicBezTo>
                  <a:pt x="6827" y="4986"/>
                  <a:pt x="6841" y="4991"/>
                  <a:pt x="6856" y="4995"/>
                </a:cubicBezTo>
                <a:cubicBezTo>
                  <a:pt x="6860" y="4996"/>
                  <a:pt x="6865" y="4997"/>
                  <a:pt x="6869" y="4997"/>
                </a:cubicBezTo>
                <a:cubicBezTo>
                  <a:pt x="6893" y="4997"/>
                  <a:pt x="6916" y="4980"/>
                  <a:pt x="6922" y="4958"/>
                </a:cubicBezTo>
                <a:cubicBezTo>
                  <a:pt x="6929" y="4929"/>
                  <a:pt x="6912" y="4901"/>
                  <a:pt x="6885" y="4892"/>
                </a:cubicBezTo>
                <a:cubicBezTo>
                  <a:pt x="6869" y="4887"/>
                  <a:pt x="6855" y="4882"/>
                  <a:pt x="6840" y="4878"/>
                </a:cubicBezTo>
                <a:cubicBezTo>
                  <a:pt x="6836" y="4876"/>
                  <a:pt x="6831" y="4876"/>
                  <a:pt x="6826" y="4876"/>
                </a:cubicBezTo>
                <a:close/>
                <a:moveTo>
                  <a:pt x="3477" y="4925"/>
                </a:moveTo>
                <a:cubicBezTo>
                  <a:pt x="3466" y="4925"/>
                  <a:pt x="3456" y="4930"/>
                  <a:pt x="3449" y="4944"/>
                </a:cubicBezTo>
                <a:cubicBezTo>
                  <a:pt x="3444" y="4954"/>
                  <a:pt x="3438" y="4964"/>
                  <a:pt x="3433" y="4974"/>
                </a:cubicBezTo>
                <a:cubicBezTo>
                  <a:pt x="3419" y="5001"/>
                  <a:pt x="3443" y="5027"/>
                  <a:pt x="3466" y="5027"/>
                </a:cubicBezTo>
                <a:cubicBezTo>
                  <a:pt x="3477" y="5027"/>
                  <a:pt x="3487" y="5021"/>
                  <a:pt x="3494" y="5009"/>
                </a:cubicBezTo>
                <a:cubicBezTo>
                  <a:pt x="3499" y="4998"/>
                  <a:pt x="3504" y="4990"/>
                  <a:pt x="3510" y="4979"/>
                </a:cubicBezTo>
                <a:cubicBezTo>
                  <a:pt x="3524" y="4951"/>
                  <a:pt x="3500" y="4925"/>
                  <a:pt x="3477" y="4925"/>
                </a:cubicBezTo>
                <a:close/>
                <a:moveTo>
                  <a:pt x="14366" y="4957"/>
                </a:moveTo>
                <a:cubicBezTo>
                  <a:pt x="14356" y="4957"/>
                  <a:pt x="14348" y="4962"/>
                  <a:pt x="14342" y="4970"/>
                </a:cubicBezTo>
                <a:cubicBezTo>
                  <a:pt x="14340" y="4970"/>
                  <a:pt x="14339" y="4969"/>
                  <a:pt x="14337" y="4969"/>
                </a:cubicBezTo>
                <a:cubicBezTo>
                  <a:pt x="14303" y="4969"/>
                  <a:pt x="14290" y="5028"/>
                  <a:pt x="14330" y="5040"/>
                </a:cubicBezTo>
                <a:cubicBezTo>
                  <a:pt x="14337" y="5042"/>
                  <a:pt x="14343" y="5043"/>
                  <a:pt x="14348" y="5043"/>
                </a:cubicBezTo>
                <a:cubicBezTo>
                  <a:pt x="14373" y="5043"/>
                  <a:pt x="14394" y="5026"/>
                  <a:pt x="14404" y="5002"/>
                </a:cubicBezTo>
                <a:cubicBezTo>
                  <a:pt x="14411" y="4984"/>
                  <a:pt x="14396" y="4964"/>
                  <a:pt x="14379" y="4959"/>
                </a:cubicBezTo>
                <a:cubicBezTo>
                  <a:pt x="14374" y="4958"/>
                  <a:pt x="14370" y="4957"/>
                  <a:pt x="14366" y="4957"/>
                </a:cubicBezTo>
                <a:close/>
                <a:moveTo>
                  <a:pt x="9006" y="4942"/>
                </a:moveTo>
                <a:cubicBezTo>
                  <a:pt x="8983" y="4942"/>
                  <a:pt x="8958" y="4967"/>
                  <a:pt x="8972" y="4996"/>
                </a:cubicBezTo>
                <a:cubicBezTo>
                  <a:pt x="8977" y="5006"/>
                  <a:pt x="8982" y="5016"/>
                  <a:pt x="8988" y="5026"/>
                </a:cubicBezTo>
                <a:cubicBezTo>
                  <a:pt x="8994" y="5039"/>
                  <a:pt x="9005" y="5044"/>
                  <a:pt x="9015" y="5044"/>
                </a:cubicBezTo>
                <a:cubicBezTo>
                  <a:pt x="9039" y="5044"/>
                  <a:pt x="9064" y="5019"/>
                  <a:pt x="9049" y="4991"/>
                </a:cubicBezTo>
                <a:cubicBezTo>
                  <a:pt x="9044" y="4980"/>
                  <a:pt x="9039" y="4971"/>
                  <a:pt x="9034" y="4960"/>
                </a:cubicBezTo>
                <a:cubicBezTo>
                  <a:pt x="9027" y="4947"/>
                  <a:pt x="9017" y="4942"/>
                  <a:pt x="9006" y="4942"/>
                </a:cubicBezTo>
                <a:close/>
                <a:moveTo>
                  <a:pt x="11334" y="4975"/>
                </a:moveTo>
                <a:cubicBezTo>
                  <a:pt x="11265" y="4975"/>
                  <a:pt x="11265" y="5082"/>
                  <a:pt x="11334" y="5082"/>
                </a:cubicBezTo>
                <a:cubicBezTo>
                  <a:pt x="11402" y="5082"/>
                  <a:pt x="11402" y="4975"/>
                  <a:pt x="11334" y="4975"/>
                </a:cubicBezTo>
                <a:close/>
                <a:moveTo>
                  <a:pt x="15817" y="5019"/>
                </a:moveTo>
                <a:cubicBezTo>
                  <a:pt x="15811" y="5019"/>
                  <a:pt x="15806" y="5020"/>
                  <a:pt x="15800" y="5021"/>
                </a:cubicBezTo>
                <a:cubicBezTo>
                  <a:pt x="15759" y="5030"/>
                  <a:pt x="15771" y="5089"/>
                  <a:pt x="15809" y="5090"/>
                </a:cubicBezTo>
                <a:cubicBezTo>
                  <a:pt x="15815" y="5100"/>
                  <a:pt x="15827" y="5106"/>
                  <a:pt x="15838" y="5106"/>
                </a:cubicBezTo>
                <a:cubicBezTo>
                  <a:pt x="15845" y="5106"/>
                  <a:pt x="15851" y="5104"/>
                  <a:pt x="15856" y="5101"/>
                </a:cubicBezTo>
                <a:cubicBezTo>
                  <a:pt x="15874" y="5090"/>
                  <a:pt x="15877" y="5069"/>
                  <a:pt x="15869" y="5053"/>
                </a:cubicBezTo>
                <a:cubicBezTo>
                  <a:pt x="15858" y="5030"/>
                  <a:pt x="15838" y="5019"/>
                  <a:pt x="15817" y="5019"/>
                </a:cubicBezTo>
                <a:close/>
                <a:moveTo>
                  <a:pt x="13406" y="5030"/>
                </a:moveTo>
                <a:cubicBezTo>
                  <a:pt x="13389" y="5030"/>
                  <a:pt x="13371" y="5041"/>
                  <a:pt x="13371" y="5064"/>
                </a:cubicBezTo>
                <a:lnTo>
                  <a:pt x="13371" y="5080"/>
                </a:lnTo>
                <a:cubicBezTo>
                  <a:pt x="13371" y="5103"/>
                  <a:pt x="13388" y="5114"/>
                  <a:pt x="13406" y="5114"/>
                </a:cubicBezTo>
                <a:cubicBezTo>
                  <a:pt x="13423" y="5114"/>
                  <a:pt x="13441" y="5103"/>
                  <a:pt x="13441" y="5080"/>
                </a:cubicBezTo>
                <a:lnTo>
                  <a:pt x="13441" y="5064"/>
                </a:lnTo>
                <a:cubicBezTo>
                  <a:pt x="13441" y="5041"/>
                  <a:pt x="13424" y="5030"/>
                  <a:pt x="13406" y="5030"/>
                </a:cubicBezTo>
                <a:close/>
                <a:moveTo>
                  <a:pt x="16135" y="5019"/>
                </a:moveTo>
                <a:cubicBezTo>
                  <a:pt x="16124" y="5019"/>
                  <a:pt x="16114" y="5025"/>
                  <a:pt x="16107" y="5038"/>
                </a:cubicBezTo>
                <a:cubicBezTo>
                  <a:pt x="16102" y="5048"/>
                  <a:pt x="16097" y="5058"/>
                  <a:pt x="16091" y="5068"/>
                </a:cubicBezTo>
                <a:cubicBezTo>
                  <a:pt x="16077" y="5096"/>
                  <a:pt x="16102" y="5121"/>
                  <a:pt x="16125" y="5121"/>
                </a:cubicBezTo>
                <a:cubicBezTo>
                  <a:pt x="16136" y="5121"/>
                  <a:pt x="16147" y="5116"/>
                  <a:pt x="16153" y="5103"/>
                </a:cubicBezTo>
                <a:cubicBezTo>
                  <a:pt x="16158" y="5092"/>
                  <a:pt x="16164" y="5082"/>
                  <a:pt x="16169" y="5074"/>
                </a:cubicBezTo>
                <a:cubicBezTo>
                  <a:pt x="16183" y="5045"/>
                  <a:pt x="16159" y="5019"/>
                  <a:pt x="16135" y="5019"/>
                </a:cubicBezTo>
                <a:close/>
                <a:moveTo>
                  <a:pt x="491" y="5024"/>
                </a:moveTo>
                <a:cubicBezTo>
                  <a:pt x="468" y="5024"/>
                  <a:pt x="444" y="5049"/>
                  <a:pt x="458" y="5077"/>
                </a:cubicBezTo>
                <a:cubicBezTo>
                  <a:pt x="463" y="5087"/>
                  <a:pt x="469" y="5097"/>
                  <a:pt x="474" y="5107"/>
                </a:cubicBezTo>
                <a:cubicBezTo>
                  <a:pt x="480" y="5120"/>
                  <a:pt x="491" y="5125"/>
                  <a:pt x="501" y="5125"/>
                </a:cubicBezTo>
                <a:cubicBezTo>
                  <a:pt x="525" y="5125"/>
                  <a:pt x="549" y="5100"/>
                  <a:pt x="535" y="5071"/>
                </a:cubicBezTo>
                <a:cubicBezTo>
                  <a:pt x="528" y="5061"/>
                  <a:pt x="524" y="5053"/>
                  <a:pt x="519" y="5042"/>
                </a:cubicBezTo>
                <a:cubicBezTo>
                  <a:pt x="512" y="5029"/>
                  <a:pt x="502" y="5024"/>
                  <a:pt x="491" y="5024"/>
                </a:cubicBezTo>
                <a:close/>
                <a:moveTo>
                  <a:pt x="70" y="5070"/>
                </a:moveTo>
                <a:cubicBezTo>
                  <a:pt x="57" y="5070"/>
                  <a:pt x="44" y="5089"/>
                  <a:pt x="57" y="5101"/>
                </a:cubicBezTo>
                <a:lnTo>
                  <a:pt x="102" y="5145"/>
                </a:lnTo>
                <a:cubicBezTo>
                  <a:pt x="105" y="5148"/>
                  <a:pt x="110" y="5150"/>
                  <a:pt x="113" y="5150"/>
                </a:cubicBezTo>
                <a:cubicBezTo>
                  <a:pt x="127" y="5150"/>
                  <a:pt x="138" y="5133"/>
                  <a:pt x="126" y="5121"/>
                </a:cubicBezTo>
                <a:lnTo>
                  <a:pt x="82" y="5076"/>
                </a:lnTo>
                <a:cubicBezTo>
                  <a:pt x="78" y="5072"/>
                  <a:pt x="74" y="5070"/>
                  <a:pt x="70" y="5070"/>
                </a:cubicBezTo>
                <a:close/>
                <a:moveTo>
                  <a:pt x="23276" y="5072"/>
                </a:moveTo>
                <a:cubicBezTo>
                  <a:pt x="23258" y="5072"/>
                  <a:pt x="23240" y="5084"/>
                  <a:pt x="23240" y="5107"/>
                </a:cubicBezTo>
                <a:lnTo>
                  <a:pt x="23240" y="5123"/>
                </a:lnTo>
                <a:cubicBezTo>
                  <a:pt x="23240" y="5146"/>
                  <a:pt x="23258" y="5157"/>
                  <a:pt x="23276" y="5157"/>
                </a:cubicBezTo>
                <a:cubicBezTo>
                  <a:pt x="23294" y="5157"/>
                  <a:pt x="23311" y="5146"/>
                  <a:pt x="23311" y="5123"/>
                </a:cubicBezTo>
                <a:lnTo>
                  <a:pt x="23311" y="5107"/>
                </a:lnTo>
                <a:cubicBezTo>
                  <a:pt x="23311" y="5084"/>
                  <a:pt x="23294" y="5072"/>
                  <a:pt x="23276" y="5072"/>
                </a:cubicBezTo>
                <a:close/>
                <a:moveTo>
                  <a:pt x="6729" y="5059"/>
                </a:moveTo>
                <a:cubicBezTo>
                  <a:pt x="6723" y="5059"/>
                  <a:pt x="6717" y="5061"/>
                  <a:pt x="6710" y="5065"/>
                </a:cubicBezTo>
                <a:cubicBezTo>
                  <a:pt x="6694" y="5076"/>
                  <a:pt x="6681" y="5085"/>
                  <a:pt x="6666" y="5096"/>
                </a:cubicBezTo>
                <a:cubicBezTo>
                  <a:pt x="6634" y="5117"/>
                  <a:pt x="6654" y="5163"/>
                  <a:pt x="6684" y="5163"/>
                </a:cubicBezTo>
                <a:cubicBezTo>
                  <a:pt x="6689" y="5163"/>
                  <a:pt x="6696" y="5161"/>
                  <a:pt x="6702" y="5157"/>
                </a:cubicBezTo>
                <a:cubicBezTo>
                  <a:pt x="6717" y="5147"/>
                  <a:pt x="6731" y="5137"/>
                  <a:pt x="6746" y="5127"/>
                </a:cubicBezTo>
                <a:cubicBezTo>
                  <a:pt x="6779" y="5106"/>
                  <a:pt x="6759" y="5059"/>
                  <a:pt x="6729" y="5059"/>
                </a:cubicBezTo>
                <a:close/>
                <a:moveTo>
                  <a:pt x="18209" y="5039"/>
                </a:moveTo>
                <a:cubicBezTo>
                  <a:pt x="18198" y="5039"/>
                  <a:pt x="18187" y="5045"/>
                  <a:pt x="18180" y="5058"/>
                </a:cubicBezTo>
                <a:cubicBezTo>
                  <a:pt x="18170" y="5077"/>
                  <a:pt x="18160" y="5098"/>
                  <a:pt x="18150" y="5118"/>
                </a:cubicBezTo>
                <a:cubicBezTo>
                  <a:pt x="18137" y="5146"/>
                  <a:pt x="18162" y="5172"/>
                  <a:pt x="18185" y="5172"/>
                </a:cubicBezTo>
                <a:cubicBezTo>
                  <a:pt x="18195" y="5172"/>
                  <a:pt x="18205" y="5166"/>
                  <a:pt x="18212" y="5153"/>
                </a:cubicBezTo>
                <a:cubicBezTo>
                  <a:pt x="18222" y="5133"/>
                  <a:pt x="18232" y="5112"/>
                  <a:pt x="18242" y="5092"/>
                </a:cubicBezTo>
                <a:cubicBezTo>
                  <a:pt x="18256" y="5064"/>
                  <a:pt x="18232" y="5039"/>
                  <a:pt x="18209" y="5039"/>
                </a:cubicBezTo>
                <a:close/>
                <a:moveTo>
                  <a:pt x="13062" y="5118"/>
                </a:moveTo>
                <a:cubicBezTo>
                  <a:pt x="13044" y="5118"/>
                  <a:pt x="13026" y="5129"/>
                  <a:pt x="13026" y="5152"/>
                </a:cubicBezTo>
                <a:lnTo>
                  <a:pt x="13026" y="5168"/>
                </a:lnTo>
                <a:cubicBezTo>
                  <a:pt x="13026" y="5191"/>
                  <a:pt x="13044" y="5202"/>
                  <a:pt x="13062" y="5202"/>
                </a:cubicBezTo>
                <a:cubicBezTo>
                  <a:pt x="13080" y="5202"/>
                  <a:pt x="13097" y="5191"/>
                  <a:pt x="13097" y="5168"/>
                </a:cubicBezTo>
                <a:lnTo>
                  <a:pt x="13097" y="5152"/>
                </a:lnTo>
                <a:cubicBezTo>
                  <a:pt x="13097" y="5129"/>
                  <a:pt x="13080" y="5118"/>
                  <a:pt x="13062" y="5118"/>
                </a:cubicBezTo>
                <a:close/>
                <a:moveTo>
                  <a:pt x="10805" y="5104"/>
                </a:moveTo>
                <a:cubicBezTo>
                  <a:pt x="10800" y="5104"/>
                  <a:pt x="10795" y="5104"/>
                  <a:pt x="10791" y="5106"/>
                </a:cubicBezTo>
                <a:cubicBezTo>
                  <a:pt x="10775" y="5111"/>
                  <a:pt x="10761" y="5116"/>
                  <a:pt x="10747" y="5122"/>
                </a:cubicBezTo>
                <a:cubicBezTo>
                  <a:pt x="10720" y="5131"/>
                  <a:pt x="10701" y="5158"/>
                  <a:pt x="10710" y="5187"/>
                </a:cubicBezTo>
                <a:cubicBezTo>
                  <a:pt x="10716" y="5208"/>
                  <a:pt x="10738" y="5226"/>
                  <a:pt x="10761" y="5226"/>
                </a:cubicBezTo>
                <a:cubicBezTo>
                  <a:pt x="10765" y="5226"/>
                  <a:pt x="10770" y="5225"/>
                  <a:pt x="10775" y="5223"/>
                </a:cubicBezTo>
                <a:cubicBezTo>
                  <a:pt x="10791" y="5218"/>
                  <a:pt x="10805" y="5213"/>
                  <a:pt x="10820" y="5208"/>
                </a:cubicBezTo>
                <a:cubicBezTo>
                  <a:pt x="10847" y="5199"/>
                  <a:pt x="10864" y="5171"/>
                  <a:pt x="10857" y="5143"/>
                </a:cubicBezTo>
                <a:cubicBezTo>
                  <a:pt x="10850" y="5121"/>
                  <a:pt x="10828" y="5104"/>
                  <a:pt x="10805" y="5104"/>
                </a:cubicBezTo>
                <a:close/>
                <a:moveTo>
                  <a:pt x="22296" y="5173"/>
                </a:moveTo>
                <a:cubicBezTo>
                  <a:pt x="22253" y="5173"/>
                  <a:pt x="22254" y="5243"/>
                  <a:pt x="22298" y="5243"/>
                </a:cubicBezTo>
                <a:cubicBezTo>
                  <a:pt x="22344" y="5243"/>
                  <a:pt x="22344" y="5173"/>
                  <a:pt x="22298" y="5173"/>
                </a:cubicBezTo>
                <a:cubicBezTo>
                  <a:pt x="22298" y="5173"/>
                  <a:pt x="22297" y="5173"/>
                  <a:pt x="22296" y="5173"/>
                </a:cubicBezTo>
                <a:close/>
                <a:moveTo>
                  <a:pt x="15027" y="5181"/>
                </a:moveTo>
                <a:cubicBezTo>
                  <a:pt x="14981" y="5181"/>
                  <a:pt x="14981" y="5253"/>
                  <a:pt x="15027" y="5253"/>
                </a:cubicBezTo>
                <a:cubicBezTo>
                  <a:pt x="15073" y="5253"/>
                  <a:pt x="15073" y="5181"/>
                  <a:pt x="15027" y="5181"/>
                </a:cubicBezTo>
                <a:close/>
                <a:moveTo>
                  <a:pt x="7360" y="5197"/>
                </a:moveTo>
                <a:cubicBezTo>
                  <a:pt x="7315" y="5197"/>
                  <a:pt x="7315" y="5268"/>
                  <a:pt x="7360" y="5268"/>
                </a:cubicBezTo>
                <a:lnTo>
                  <a:pt x="7390" y="5268"/>
                </a:lnTo>
                <a:cubicBezTo>
                  <a:pt x="7390" y="5268"/>
                  <a:pt x="7391" y="5268"/>
                  <a:pt x="7391" y="5268"/>
                </a:cubicBezTo>
                <a:cubicBezTo>
                  <a:pt x="7435" y="5268"/>
                  <a:pt x="7435" y="5197"/>
                  <a:pt x="7390" y="5197"/>
                </a:cubicBezTo>
                <a:close/>
                <a:moveTo>
                  <a:pt x="4246" y="5186"/>
                </a:moveTo>
                <a:cubicBezTo>
                  <a:pt x="4228" y="5186"/>
                  <a:pt x="4211" y="5197"/>
                  <a:pt x="4211" y="5220"/>
                </a:cubicBezTo>
                <a:lnTo>
                  <a:pt x="4211" y="5236"/>
                </a:lnTo>
                <a:cubicBezTo>
                  <a:pt x="4211" y="5258"/>
                  <a:pt x="4228" y="5270"/>
                  <a:pt x="4246" y="5270"/>
                </a:cubicBezTo>
                <a:cubicBezTo>
                  <a:pt x="4264" y="5270"/>
                  <a:pt x="4282" y="5258"/>
                  <a:pt x="4282" y="5236"/>
                </a:cubicBezTo>
                <a:lnTo>
                  <a:pt x="4282" y="5220"/>
                </a:lnTo>
                <a:cubicBezTo>
                  <a:pt x="4282" y="5197"/>
                  <a:pt x="4264" y="5186"/>
                  <a:pt x="4246" y="5186"/>
                </a:cubicBezTo>
                <a:close/>
                <a:moveTo>
                  <a:pt x="4907" y="5172"/>
                </a:moveTo>
                <a:cubicBezTo>
                  <a:pt x="4889" y="5172"/>
                  <a:pt x="4872" y="5184"/>
                  <a:pt x="4872" y="5207"/>
                </a:cubicBezTo>
                <a:lnTo>
                  <a:pt x="4872" y="5237"/>
                </a:lnTo>
                <a:cubicBezTo>
                  <a:pt x="4871" y="5260"/>
                  <a:pt x="4889" y="5272"/>
                  <a:pt x="4907" y="5272"/>
                </a:cubicBezTo>
                <a:cubicBezTo>
                  <a:pt x="4925" y="5272"/>
                  <a:pt x="4943" y="5260"/>
                  <a:pt x="4943" y="5237"/>
                </a:cubicBezTo>
                <a:lnTo>
                  <a:pt x="4943" y="5207"/>
                </a:lnTo>
                <a:cubicBezTo>
                  <a:pt x="4943" y="5184"/>
                  <a:pt x="4925" y="5172"/>
                  <a:pt x="4907" y="5172"/>
                </a:cubicBezTo>
                <a:close/>
                <a:moveTo>
                  <a:pt x="3930" y="5186"/>
                </a:moveTo>
                <a:cubicBezTo>
                  <a:pt x="3925" y="5186"/>
                  <a:pt x="3919" y="5187"/>
                  <a:pt x="3913" y="5190"/>
                </a:cubicBezTo>
                <a:cubicBezTo>
                  <a:pt x="3903" y="5195"/>
                  <a:pt x="3894" y="5200"/>
                  <a:pt x="3884" y="5206"/>
                </a:cubicBezTo>
                <a:cubicBezTo>
                  <a:pt x="3849" y="5224"/>
                  <a:pt x="3870" y="5272"/>
                  <a:pt x="3902" y="5272"/>
                </a:cubicBezTo>
                <a:cubicBezTo>
                  <a:pt x="3907" y="5272"/>
                  <a:pt x="3913" y="5270"/>
                  <a:pt x="3918" y="5267"/>
                </a:cubicBezTo>
                <a:cubicBezTo>
                  <a:pt x="3929" y="5262"/>
                  <a:pt x="3938" y="5256"/>
                  <a:pt x="3949" y="5252"/>
                </a:cubicBezTo>
                <a:cubicBezTo>
                  <a:pt x="3984" y="5234"/>
                  <a:pt x="3962" y="5186"/>
                  <a:pt x="3930" y="5186"/>
                </a:cubicBezTo>
                <a:close/>
                <a:moveTo>
                  <a:pt x="5537" y="5173"/>
                </a:moveTo>
                <a:cubicBezTo>
                  <a:pt x="5531" y="5173"/>
                  <a:pt x="5524" y="5175"/>
                  <a:pt x="5518" y="5179"/>
                </a:cubicBezTo>
                <a:cubicBezTo>
                  <a:pt x="5503" y="5190"/>
                  <a:pt x="5488" y="5200"/>
                  <a:pt x="5473" y="5210"/>
                </a:cubicBezTo>
                <a:cubicBezTo>
                  <a:pt x="5442" y="5231"/>
                  <a:pt x="5461" y="5277"/>
                  <a:pt x="5490" y="5277"/>
                </a:cubicBezTo>
                <a:cubicBezTo>
                  <a:pt x="5496" y="5277"/>
                  <a:pt x="5502" y="5275"/>
                  <a:pt x="5509" y="5270"/>
                </a:cubicBezTo>
                <a:cubicBezTo>
                  <a:pt x="5523" y="5260"/>
                  <a:pt x="5539" y="5250"/>
                  <a:pt x="5553" y="5241"/>
                </a:cubicBezTo>
                <a:cubicBezTo>
                  <a:pt x="5585" y="5219"/>
                  <a:pt x="5566" y="5173"/>
                  <a:pt x="5537" y="5173"/>
                </a:cubicBezTo>
                <a:close/>
                <a:moveTo>
                  <a:pt x="19384" y="5159"/>
                </a:moveTo>
                <a:cubicBezTo>
                  <a:pt x="19375" y="5159"/>
                  <a:pt x="19365" y="5162"/>
                  <a:pt x="19357" y="5166"/>
                </a:cubicBezTo>
                <a:cubicBezTo>
                  <a:pt x="19346" y="5171"/>
                  <a:pt x="19337" y="5176"/>
                  <a:pt x="19326" y="5181"/>
                </a:cubicBezTo>
                <a:cubicBezTo>
                  <a:pt x="19300" y="5195"/>
                  <a:pt x="19294" y="5230"/>
                  <a:pt x="19306" y="5255"/>
                </a:cubicBezTo>
                <a:cubicBezTo>
                  <a:pt x="19317" y="5272"/>
                  <a:pt x="19335" y="5281"/>
                  <a:pt x="19353" y="5281"/>
                </a:cubicBezTo>
                <a:cubicBezTo>
                  <a:pt x="19362" y="5281"/>
                  <a:pt x="19371" y="5279"/>
                  <a:pt x="19380" y="5275"/>
                </a:cubicBezTo>
                <a:cubicBezTo>
                  <a:pt x="19390" y="5269"/>
                  <a:pt x="19400" y="5264"/>
                  <a:pt x="19410" y="5259"/>
                </a:cubicBezTo>
                <a:cubicBezTo>
                  <a:pt x="19436" y="5246"/>
                  <a:pt x="19443" y="5210"/>
                  <a:pt x="19430" y="5186"/>
                </a:cubicBezTo>
                <a:cubicBezTo>
                  <a:pt x="19420" y="5168"/>
                  <a:pt x="19402" y="5159"/>
                  <a:pt x="19384" y="5159"/>
                </a:cubicBezTo>
                <a:close/>
                <a:moveTo>
                  <a:pt x="21637" y="5247"/>
                </a:moveTo>
                <a:cubicBezTo>
                  <a:pt x="21614" y="5247"/>
                  <a:pt x="21614" y="5283"/>
                  <a:pt x="21637" y="5283"/>
                </a:cubicBezTo>
                <a:cubicBezTo>
                  <a:pt x="21638" y="5283"/>
                  <a:pt x="21638" y="5283"/>
                  <a:pt x="21638" y="5283"/>
                </a:cubicBezTo>
                <a:cubicBezTo>
                  <a:pt x="21659" y="5283"/>
                  <a:pt x="21661" y="5248"/>
                  <a:pt x="21637" y="5247"/>
                </a:cubicBezTo>
                <a:close/>
                <a:moveTo>
                  <a:pt x="20375" y="5182"/>
                </a:moveTo>
                <a:cubicBezTo>
                  <a:pt x="20349" y="5182"/>
                  <a:pt x="20325" y="5218"/>
                  <a:pt x="20349" y="5243"/>
                </a:cubicBezTo>
                <a:cubicBezTo>
                  <a:pt x="20359" y="5254"/>
                  <a:pt x="20369" y="5264"/>
                  <a:pt x="20378" y="5274"/>
                </a:cubicBezTo>
                <a:cubicBezTo>
                  <a:pt x="20385" y="5281"/>
                  <a:pt x="20394" y="5284"/>
                  <a:pt x="20402" y="5284"/>
                </a:cubicBezTo>
                <a:cubicBezTo>
                  <a:pt x="20428" y="5284"/>
                  <a:pt x="20452" y="5249"/>
                  <a:pt x="20427" y="5223"/>
                </a:cubicBezTo>
                <a:cubicBezTo>
                  <a:pt x="20417" y="5213"/>
                  <a:pt x="20407" y="5202"/>
                  <a:pt x="20399" y="5194"/>
                </a:cubicBezTo>
                <a:cubicBezTo>
                  <a:pt x="20392" y="5186"/>
                  <a:pt x="20383" y="5182"/>
                  <a:pt x="20375" y="5182"/>
                </a:cubicBezTo>
                <a:close/>
                <a:moveTo>
                  <a:pt x="2579" y="5193"/>
                </a:moveTo>
                <a:cubicBezTo>
                  <a:pt x="2573" y="5193"/>
                  <a:pt x="2567" y="5195"/>
                  <a:pt x="2561" y="5199"/>
                </a:cubicBezTo>
                <a:cubicBezTo>
                  <a:pt x="2545" y="5210"/>
                  <a:pt x="2530" y="5218"/>
                  <a:pt x="2517" y="5229"/>
                </a:cubicBezTo>
                <a:cubicBezTo>
                  <a:pt x="2484" y="5250"/>
                  <a:pt x="2504" y="5296"/>
                  <a:pt x="2533" y="5296"/>
                </a:cubicBezTo>
                <a:cubicBezTo>
                  <a:pt x="2539" y="5296"/>
                  <a:pt x="2545" y="5294"/>
                  <a:pt x="2551" y="5290"/>
                </a:cubicBezTo>
                <a:cubicBezTo>
                  <a:pt x="2567" y="5280"/>
                  <a:pt x="2582" y="5270"/>
                  <a:pt x="2596" y="5260"/>
                </a:cubicBezTo>
                <a:cubicBezTo>
                  <a:pt x="2628" y="5240"/>
                  <a:pt x="2608" y="5193"/>
                  <a:pt x="2579" y="5193"/>
                </a:cubicBezTo>
                <a:close/>
                <a:moveTo>
                  <a:pt x="9505" y="5153"/>
                </a:moveTo>
                <a:cubicBezTo>
                  <a:pt x="9484" y="5153"/>
                  <a:pt x="9462" y="5171"/>
                  <a:pt x="9467" y="5197"/>
                </a:cubicBezTo>
                <a:cubicBezTo>
                  <a:pt x="9473" y="5222"/>
                  <a:pt x="9478" y="5247"/>
                  <a:pt x="9481" y="5273"/>
                </a:cubicBezTo>
                <a:cubicBezTo>
                  <a:pt x="9484" y="5291"/>
                  <a:pt x="9498" y="5299"/>
                  <a:pt x="9512" y="5299"/>
                </a:cubicBezTo>
                <a:cubicBezTo>
                  <a:pt x="9532" y="5299"/>
                  <a:pt x="9555" y="5281"/>
                  <a:pt x="9549" y="5254"/>
                </a:cubicBezTo>
                <a:cubicBezTo>
                  <a:pt x="9544" y="5229"/>
                  <a:pt x="9539" y="5204"/>
                  <a:pt x="9535" y="5179"/>
                </a:cubicBezTo>
                <a:cubicBezTo>
                  <a:pt x="9532" y="5161"/>
                  <a:pt x="9518" y="5153"/>
                  <a:pt x="9505" y="5153"/>
                </a:cubicBezTo>
                <a:close/>
                <a:moveTo>
                  <a:pt x="13571" y="5298"/>
                </a:moveTo>
                <a:cubicBezTo>
                  <a:pt x="13563" y="5298"/>
                  <a:pt x="13554" y="5301"/>
                  <a:pt x="13547" y="5309"/>
                </a:cubicBezTo>
                <a:lnTo>
                  <a:pt x="13532" y="5325"/>
                </a:lnTo>
                <a:cubicBezTo>
                  <a:pt x="13506" y="5350"/>
                  <a:pt x="13530" y="5385"/>
                  <a:pt x="13557" y="5385"/>
                </a:cubicBezTo>
                <a:cubicBezTo>
                  <a:pt x="13565" y="5385"/>
                  <a:pt x="13574" y="5382"/>
                  <a:pt x="13581" y="5374"/>
                </a:cubicBezTo>
                <a:lnTo>
                  <a:pt x="13597" y="5358"/>
                </a:lnTo>
                <a:cubicBezTo>
                  <a:pt x="13622" y="5334"/>
                  <a:pt x="13598" y="5298"/>
                  <a:pt x="13571" y="5298"/>
                </a:cubicBezTo>
                <a:close/>
                <a:moveTo>
                  <a:pt x="18707" y="5266"/>
                </a:moveTo>
                <a:cubicBezTo>
                  <a:pt x="18680" y="5266"/>
                  <a:pt x="18653" y="5283"/>
                  <a:pt x="18653" y="5318"/>
                </a:cubicBezTo>
                <a:lnTo>
                  <a:pt x="18653" y="5348"/>
                </a:lnTo>
                <a:cubicBezTo>
                  <a:pt x="18654" y="5382"/>
                  <a:pt x="18681" y="5399"/>
                  <a:pt x="18707" y="5399"/>
                </a:cubicBezTo>
                <a:cubicBezTo>
                  <a:pt x="18734" y="5399"/>
                  <a:pt x="18761" y="5382"/>
                  <a:pt x="18761" y="5348"/>
                </a:cubicBezTo>
                <a:lnTo>
                  <a:pt x="18761" y="5318"/>
                </a:lnTo>
                <a:cubicBezTo>
                  <a:pt x="18761" y="5283"/>
                  <a:pt x="18734" y="5266"/>
                  <a:pt x="18707" y="5266"/>
                </a:cubicBezTo>
                <a:close/>
                <a:moveTo>
                  <a:pt x="19655" y="5317"/>
                </a:moveTo>
                <a:cubicBezTo>
                  <a:pt x="19637" y="5317"/>
                  <a:pt x="19620" y="5328"/>
                  <a:pt x="19620" y="5351"/>
                </a:cubicBezTo>
                <a:lnTo>
                  <a:pt x="19620" y="5367"/>
                </a:lnTo>
                <a:cubicBezTo>
                  <a:pt x="19619" y="5389"/>
                  <a:pt x="19637" y="5400"/>
                  <a:pt x="19655" y="5400"/>
                </a:cubicBezTo>
                <a:cubicBezTo>
                  <a:pt x="19672" y="5400"/>
                  <a:pt x="19690" y="5389"/>
                  <a:pt x="19690" y="5367"/>
                </a:cubicBezTo>
                <a:lnTo>
                  <a:pt x="19690" y="5351"/>
                </a:lnTo>
                <a:cubicBezTo>
                  <a:pt x="19690" y="5328"/>
                  <a:pt x="19672" y="5317"/>
                  <a:pt x="19655" y="5317"/>
                </a:cubicBezTo>
                <a:close/>
                <a:moveTo>
                  <a:pt x="3208" y="5332"/>
                </a:moveTo>
                <a:cubicBezTo>
                  <a:pt x="3163" y="5332"/>
                  <a:pt x="3163" y="5404"/>
                  <a:pt x="3209" y="5404"/>
                </a:cubicBezTo>
                <a:lnTo>
                  <a:pt x="3239" y="5404"/>
                </a:lnTo>
                <a:cubicBezTo>
                  <a:pt x="3284" y="5404"/>
                  <a:pt x="3284" y="5332"/>
                  <a:pt x="3239" y="5332"/>
                </a:cubicBezTo>
                <a:lnTo>
                  <a:pt x="3209" y="5332"/>
                </a:lnTo>
                <a:cubicBezTo>
                  <a:pt x="3209" y="5332"/>
                  <a:pt x="3208" y="5332"/>
                  <a:pt x="3208" y="5332"/>
                </a:cubicBezTo>
                <a:close/>
                <a:moveTo>
                  <a:pt x="12290" y="5324"/>
                </a:moveTo>
                <a:cubicBezTo>
                  <a:pt x="12280" y="5324"/>
                  <a:pt x="12269" y="5330"/>
                  <a:pt x="12262" y="5343"/>
                </a:cubicBezTo>
                <a:cubicBezTo>
                  <a:pt x="12257" y="5353"/>
                  <a:pt x="12252" y="5363"/>
                  <a:pt x="12247" y="5373"/>
                </a:cubicBezTo>
                <a:cubicBezTo>
                  <a:pt x="12232" y="5401"/>
                  <a:pt x="12257" y="5426"/>
                  <a:pt x="12280" y="5426"/>
                </a:cubicBezTo>
                <a:cubicBezTo>
                  <a:pt x="12291" y="5426"/>
                  <a:pt x="12302" y="5421"/>
                  <a:pt x="12308" y="5409"/>
                </a:cubicBezTo>
                <a:cubicBezTo>
                  <a:pt x="12314" y="5398"/>
                  <a:pt x="12319" y="5389"/>
                  <a:pt x="12324" y="5378"/>
                </a:cubicBezTo>
                <a:cubicBezTo>
                  <a:pt x="12339" y="5350"/>
                  <a:pt x="12314" y="5324"/>
                  <a:pt x="12290" y="5324"/>
                </a:cubicBezTo>
                <a:close/>
                <a:moveTo>
                  <a:pt x="24957" y="5410"/>
                </a:moveTo>
                <a:cubicBezTo>
                  <a:pt x="24935" y="5410"/>
                  <a:pt x="24935" y="5445"/>
                  <a:pt x="24957" y="5445"/>
                </a:cubicBezTo>
                <a:cubicBezTo>
                  <a:pt x="24979" y="5445"/>
                  <a:pt x="24979" y="5410"/>
                  <a:pt x="24957" y="5410"/>
                </a:cubicBezTo>
                <a:close/>
                <a:moveTo>
                  <a:pt x="23696" y="5345"/>
                </a:moveTo>
                <a:cubicBezTo>
                  <a:pt x="23669" y="5345"/>
                  <a:pt x="23645" y="5381"/>
                  <a:pt x="23670" y="5406"/>
                </a:cubicBezTo>
                <a:cubicBezTo>
                  <a:pt x="23680" y="5416"/>
                  <a:pt x="23690" y="5427"/>
                  <a:pt x="23698" y="5436"/>
                </a:cubicBezTo>
                <a:cubicBezTo>
                  <a:pt x="23705" y="5444"/>
                  <a:pt x="23713" y="5447"/>
                  <a:pt x="23721" y="5447"/>
                </a:cubicBezTo>
                <a:cubicBezTo>
                  <a:pt x="23748" y="5447"/>
                  <a:pt x="23772" y="5411"/>
                  <a:pt x="23748" y="5386"/>
                </a:cubicBezTo>
                <a:cubicBezTo>
                  <a:pt x="23738" y="5375"/>
                  <a:pt x="23728" y="5365"/>
                  <a:pt x="23720" y="5356"/>
                </a:cubicBezTo>
                <a:cubicBezTo>
                  <a:pt x="23713" y="5349"/>
                  <a:pt x="23704" y="5345"/>
                  <a:pt x="23696" y="5345"/>
                </a:cubicBezTo>
                <a:close/>
                <a:moveTo>
                  <a:pt x="21351" y="5410"/>
                </a:moveTo>
                <a:cubicBezTo>
                  <a:pt x="21343" y="5410"/>
                  <a:pt x="21334" y="5413"/>
                  <a:pt x="21327" y="5420"/>
                </a:cubicBezTo>
                <a:lnTo>
                  <a:pt x="21312" y="5436"/>
                </a:lnTo>
                <a:cubicBezTo>
                  <a:pt x="21287" y="5461"/>
                  <a:pt x="21310" y="5496"/>
                  <a:pt x="21337" y="5496"/>
                </a:cubicBezTo>
                <a:cubicBezTo>
                  <a:pt x="21345" y="5496"/>
                  <a:pt x="21353" y="5493"/>
                  <a:pt x="21361" y="5485"/>
                </a:cubicBezTo>
                <a:lnTo>
                  <a:pt x="21376" y="5470"/>
                </a:lnTo>
                <a:cubicBezTo>
                  <a:pt x="21402" y="5445"/>
                  <a:pt x="21378" y="5410"/>
                  <a:pt x="21351" y="5410"/>
                </a:cubicBezTo>
                <a:close/>
                <a:moveTo>
                  <a:pt x="4199" y="5440"/>
                </a:moveTo>
                <a:cubicBezTo>
                  <a:pt x="4153" y="5440"/>
                  <a:pt x="4153" y="5510"/>
                  <a:pt x="4199" y="5510"/>
                </a:cubicBezTo>
                <a:lnTo>
                  <a:pt x="4215" y="5510"/>
                </a:lnTo>
                <a:cubicBezTo>
                  <a:pt x="4261" y="5510"/>
                  <a:pt x="4262" y="5440"/>
                  <a:pt x="4215" y="5440"/>
                </a:cubicBezTo>
                <a:close/>
                <a:moveTo>
                  <a:pt x="7869" y="5424"/>
                </a:moveTo>
                <a:cubicBezTo>
                  <a:pt x="7861" y="5424"/>
                  <a:pt x="7852" y="5427"/>
                  <a:pt x="7845" y="5435"/>
                </a:cubicBezTo>
                <a:lnTo>
                  <a:pt x="7829" y="5451"/>
                </a:lnTo>
                <a:cubicBezTo>
                  <a:pt x="7804" y="5476"/>
                  <a:pt x="7828" y="5511"/>
                  <a:pt x="7855" y="5511"/>
                </a:cubicBezTo>
                <a:cubicBezTo>
                  <a:pt x="7863" y="5511"/>
                  <a:pt x="7871" y="5507"/>
                  <a:pt x="7878" y="5500"/>
                </a:cubicBezTo>
                <a:lnTo>
                  <a:pt x="7894" y="5484"/>
                </a:lnTo>
                <a:cubicBezTo>
                  <a:pt x="7920" y="5460"/>
                  <a:pt x="7896" y="5424"/>
                  <a:pt x="7869" y="5424"/>
                </a:cubicBezTo>
                <a:close/>
                <a:moveTo>
                  <a:pt x="16409" y="5399"/>
                </a:moveTo>
                <a:cubicBezTo>
                  <a:pt x="16384" y="5399"/>
                  <a:pt x="16360" y="5424"/>
                  <a:pt x="16377" y="5451"/>
                </a:cubicBezTo>
                <a:cubicBezTo>
                  <a:pt x="16388" y="5466"/>
                  <a:pt x="16397" y="5480"/>
                  <a:pt x="16408" y="5495"/>
                </a:cubicBezTo>
                <a:cubicBezTo>
                  <a:pt x="16416" y="5506"/>
                  <a:pt x="16427" y="5511"/>
                  <a:pt x="16438" y="5511"/>
                </a:cubicBezTo>
                <a:cubicBezTo>
                  <a:pt x="16463" y="5511"/>
                  <a:pt x="16487" y="5486"/>
                  <a:pt x="16468" y="5459"/>
                </a:cubicBezTo>
                <a:cubicBezTo>
                  <a:pt x="16458" y="5443"/>
                  <a:pt x="16450" y="5430"/>
                  <a:pt x="16439" y="5415"/>
                </a:cubicBezTo>
                <a:cubicBezTo>
                  <a:pt x="16431" y="5404"/>
                  <a:pt x="16420" y="5399"/>
                  <a:pt x="16409" y="5399"/>
                </a:cubicBezTo>
                <a:close/>
                <a:moveTo>
                  <a:pt x="9306" y="5423"/>
                </a:moveTo>
                <a:cubicBezTo>
                  <a:pt x="9282" y="5423"/>
                  <a:pt x="9257" y="5449"/>
                  <a:pt x="9271" y="5477"/>
                </a:cubicBezTo>
                <a:cubicBezTo>
                  <a:pt x="9277" y="5487"/>
                  <a:pt x="9282" y="5496"/>
                  <a:pt x="9287" y="5506"/>
                </a:cubicBezTo>
                <a:cubicBezTo>
                  <a:pt x="9294" y="5519"/>
                  <a:pt x="9304" y="5524"/>
                  <a:pt x="9315" y="5524"/>
                </a:cubicBezTo>
                <a:cubicBezTo>
                  <a:pt x="9339" y="5524"/>
                  <a:pt x="9363" y="5499"/>
                  <a:pt x="9349" y="5472"/>
                </a:cubicBezTo>
                <a:cubicBezTo>
                  <a:pt x="9344" y="5461"/>
                  <a:pt x="9339" y="5452"/>
                  <a:pt x="9333" y="5441"/>
                </a:cubicBezTo>
                <a:cubicBezTo>
                  <a:pt x="9327" y="5429"/>
                  <a:pt x="9316" y="5423"/>
                  <a:pt x="9306" y="5423"/>
                </a:cubicBezTo>
                <a:close/>
                <a:moveTo>
                  <a:pt x="8884" y="5469"/>
                </a:moveTo>
                <a:cubicBezTo>
                  <a:pt x="8871" y="5469"/>
                  <a:pt x="8858" y="5487"/>
                  <a:pt x="8870" y="5500"/>
                </a:cubicBezTo>
                <a:lnTo>
                  <a:pt x="8914" y="5544"/>
                </a:lnTo>
                <a:cubicBezTo>
                  <a:pt x="8918" y="5547"/>
                  <a:pt x="8922" y="5549"/>
                  <a:pt x="8926" y="5549"/>
                </a:cubicBezTo>
                <a:cubicBezTo>
                  <a:pt x="8939" y="5549"/>
                  <a:pt x="8952" y="5532"/>
                  <a:pt x="8939" y="5520"/>
                </a:cubicBezTo>
                <a:lnTo>
                  <a:pt x="8894" y="5475"/>
                </a:lnTo>
                <a:cubicBezTo>
                  <a:pt x="8891" y="5471"/>
                  <a:pt x="8887" y="5469"/>
                  <a:pt x="8884" y="5469"/>
                </a:cubicBezTo>
                <a:close/>
                <a:moveTo>
                  <a:pt x="15449" y="5412"/>
                </a:moveTo>
                <a:cubicBezTo>
                  <a:pt x="15436" y="5412"/>
                  <a:pt x="15423" y="5429"/>
                  <a:pt x="15436" y="5442"/>
                </a:cubicBezTo>
                <a:cubicBezTo>
                  <a:pt x="15466" y="5475"/>
                  <a:pt x="15496" y="5510"/>
                  <a:pt x="15528" y="5546"/>
                </a:cubicBezTo>
                <a:cubicBezTo>
                  <a:pt x="15531" y="5550"/>
                  <a:pt x="15536" y="5552"/>
                  <a:pt x="15539" y="5552"/>
                </a:cubicBezTo>
                <a:cubicBezTo>
                  <a:pt x="15553" y="5552"/>
                  <a:pt x="15564" y="5534"/>
                  <a:pt x="15552" y="5521"/>
                </a:cubicBezTo>
                <a:cubicBezTo>
                  <a:pt x="15523" y="5487"/>
                  <a:pt x="15491" y="5452"/>
                  <a:pt x="15461" y="5417"/>
                </a:cubicBezTo>
                <a:cubicBezTo>
                  <a:pt x="15457" y="5413"/>
                  <a:pt x="15453" y="5412"/>
                  <a:pt x="15449" y="5412"/>
                </a:cubicBezTo>
                <a:close/>
                <a:moveTo>
                  <a:pt x="15864" y="5425"/>
                </a:moveTo>
                <a:cubicBezTo>
                  <a:pt x="15850" y="5425"/>
                  <a:pt x="15837" y="5433"/>
                  <a:pt x="15834" y="5451"/>
                </a:cubicBezTo>
                <a:cubicBezTo>
                  <a:pt x="15824" y="5485"/>
                  <a:pt x="15834" y="5517"/>
                  <a:pt x="15856" y="5545"/>
                </a:cubicBezTo>
                <a:cubicBezTo>
                  <a:pt x="15862" y="5553"/>
                  <a:pt x="15872" y="5556"/>
                  <a:pt x="15882" y="5556"/>
                </a:cubicBezTo>
                <a:cubicBezTo>
                  <a:pt x="15891" y="5556"/>
                  <a:pt x="15901" y="5552"/>
                  <a:pt x="15907" y="5546"/>
                </a:cubicBezTo>
                <a:cubicBezTo>
                  <a:pt x="15922" y="5531"/>
                  <a:pt x="15918" y="5510"/>
                  <a:pt x="15907" y="5496"/>
                </a:cubicBezTo>
                <a:cubicBezTo>
                  <a:pt x="15901" y="5488"/>
                  <a:pt x="15901" y="5479"/>
                  <a:pt x="15902" y="5470"/>
                </a:cubicBezTo>
                <a:cubicBezTo>
                  <a:pt x="15908" y="5443"/>
                  <a:pt x="15885" y="5425"/>
                  <a:pt x="15864" y="5425"/>
                </a:cubicBezTo>
                <a:close/>
                <a:moveTo>
                  <a:pt x="20691" y="5483"/>
                </a:moveTo>
                <a:cubicBezTo>
                  <a:pt x="20664" y="5483"/>
                  <a:pt x="20640" y="5518"/>
                  <a:pt x="20666" y="5543"/>
                </a:cubicBezTo>
                <a:lnTo>
                  <a:pt x="20682" y="5559"/>
                </a:lnTo>
                <a:cubicBezTo>
                  <a:pt x="20689" y="5566"/>
                  <a:pt x="20698" y="5569"/>
                  <a:pt x="20706" y="5569"/>
                </a:cubicBezTo>
                <a:cubicBezTo>
                  <a:pt x="20733" y="5569"/>
                  <a:pt x="20756" y="5534"/>
                  <a:pt x="20731" y="5509"/>
                </a:cubicBezTo>
                <a:lnTo>
                  <a:pt x="20715" y="5494"/>
                </a:lnTo>
                <a:cubicBezTo>
                  <a:pt x="20708" y="5486"/>
                  <a:pt x="20700" y="5483"/>
                  <a:pt x="20691" y="5483"/>
                </a:cubicBezTo>
                <a:close/>
                <a:moveTo>
                  <a:pt x="4515" y="5515"/>
                </a:moveTo>
                <a:cubicBezTo>
                  <a:pt x="4507" y="5515"/>
                  <a:pt x="4499" y="5519"/>
                  <a:pt x="4491" y="5526"/>
                </a:cubicBezTo>
                <a:lnTo>
                  <a:pt x="4476" y="5542"/>
                </a:lnTo>
                <a:cubicBezTo>
                  <a:pt x="4449" y="5566"/>
                  <a:pt x="4474" y="5602"/>
                  <a:pt x="4502" y="5602"/>
                </a:cubicBezTo>
                <a:cubicBezTo>
                  <a:pt x="4510" y="5602"/>
                  <a:pt x="4518" y="5599"/>
                  <a:pt x="4525" y="5592"/>
                </a:cubicBezTo>
                <a:lnTo>
                  <a:pt x="4541" y="5576"/>
                </a:lnTo>
                <a:cubicBezTo>
                  <a:pt x="4566" y="5551"/>
                  <a:pt x="4542" y="5515"/>
                  <a:pt x="4515" y="5515"/>
                </a:cubicBezTo>
                <a:close/>
                <a:moveTo>
                  <a:pt x="2066" y="5540"/>
                </a:moveTo>
                <a:cubicBezTo>
                  <a:pt x="2020" y="5540"/>
                  <a:pt x="2020" y="5610"/>
                  <a:pt x="2066" y="5610"/>
                </a:cubicBezTo>
                <a:cubicBezTo>
                  <a:pt x="2111" y="5610"/>
                  <a:pt x="2111" y="5540"/>
                  <a:pt x="2066" y="5540"/>
                </a:cubicBezTo>
                <a:close/>
                <a:moveTo>
                  <a:pt x="7793" y="5545"/>
                </a:moveTo>
                <a:cubicBezTo>
                  <a:pt x="7747" y="5545"/>
                  <a:pt x="7747" y="5615"/>
                  <a:pt x="7793" y="5615"/>
                </a:cubicBezTo>
                <a:cubicBezTo>
                  <a:pt x="7839" y="5615"/>
                  <a:pt x="7839" y="5545"/>
                  <a:pt x="7793" y="5545"/>
                </a:cubicBezTo>
                <a:close/>
                <a:moveTo>
                  <a:pt x="3718" y="5559"/>
                </a:moveTo>
                <a:cubicBezTo>
                  <a:pt x="3710" y="5559"/>
                  <a:pt x="3702" y="5562"/>
                  <a:pt x="3695" y="5569"/>
                </a:cubicBezTo>
                <a:lnTo>
                  <a:pt x="3679" y="5585"/>
                </a:lnTo>
                <a:cubicBezTo>
                  <a:pt x="3654" y="5611"/>
                  <a:pt x="3678" y="5646"/>
                  <a:pt x="3705" y="5646"/>
                </a:cubicBezTo>
                <a:cubicBezTo>
                  <a:pt x="3713" y="5646"/>
                  <a:pt x="3721" y="5643"/>
                  <a:pt x="3729" y="5635"/>
                </a:cubicBezTo>
                <a:cubicBezTo>
                  <a:pt x="3734" y="5629"/>
                  <a:pt x="3738" y="5625"/>
                  <a:pt x="3744" y="5619"/>
                </a:cubicBezTo>
                <a:cubicBezTo>
                  <a:pt x="3769" y="5594"/>
                  <a:pt x="3745" y="5559"/>
                  <a:pt x="3718" y="5559"/>
                </a:cubicBezTo>
                <a:close/>
                <a:moveTo>
                  <a:pt x="24669" y="5572"/>
                </a:moveTo>
                <a:cubicBezTo>
                  <a:pt x="24661" y="5572"/>
                  <a:pt x="24653" y="5575"/>
                  <a:pt x="24645" y="5582"/>
                </a:cubicBezTo>
                <a:lnTo>
                  <a:pt x="24629" y="5597"/>
                </a:lnTo>
                <a:cubicBezTo>
                  <a:pt x="24604" y="5622"/>
                  <a:pt x="24629" y="5657"/>
                  <a:pt x="24656" y="5657"/>
                </a:cubicBezTo>
                <a:cubicBezTo>
                  <a:pt x="24664" y="5657"/>
                  <a:pt x="24672" y="5654"/>
                  <a:pt x="24680" y="5647"/>
                </a:cubicBezTo>
                <a:lnTo>
                  <a:pt x="24695" y="5631"/>
                </a:lnTo>
                <a:cubicBezTo>
                  <a:pt x="24720" y="5607"/>
                  <a:pt x="24697" y="5572"/>
                  <a:pt x="24669" y="5572"/>
                </a:cubicBezTo>
                <a:close/>
                <a:moveTo>
                  <a:pt x="13060" y="5584"/>
                </a:moveTo>
                <a:cubicBezTo>
                  <a:pt x="13043" y="5584"/>
                  <a:pt x="13025" y="5595"/>
                  <a:pt x="13025" y="5618"/>
                </a:cubicBezTo>
                <a:lnTo>
                  <a:pt x="13025" y="5634"/>
                </a:lnTo>
                <a:cubicBezTo>
                  <a:pt x="13025" y="5657"/>
                  <a:pt x="13043" y="5668"/>
                  <a:pt x="13060" y="5668"/>
                </a:cubicBezTo>
                <a:cubicBezTo>
                  <a:pt x="13078" y="5668"/>
                  <a:pt x="13095" y="5657"/>
                  <a:pt x="13095" y="5634"/>
                </a:cubicBezTo>
                <a:lnTo>
                  <a:pt x="13095" y="5618"/>
                </a:lnTo>
                <a:cubicBezTo>
                  <a:pt x="13095" y="5595"/>
                  <a:pt x="13078" y="5584"/>
                  <a:pt x="13060" y="5584"/>
                </a:cubicBezTo>
                <a:close/>
                <a:moveTo>
                  <a:pt x="12744" y="5584"/>
                </a:moveTo>
                <a:cubicBezTo>
                  <a:pt x="12739" y="5584"/>
                  <a:pt x="12733" y="5585"/>
                  <a:pt x="12728" y="5588"/>
                </a:cubicBezTo>
                <a:cubicBezTo>
                  <a:pt x="12717" y="5593"/>
                  <a:pt x="12708" y="5598"/>
                  <a:pt x="12697" y="5604"/>
                </a:cubicBezTo>
                <a:cubicBezTo>
                  <a:pt x="12663" y="5622"/>
                  <a:pt x="12684" y="5670"/>
                  <a:pt x="12716" y="5670"/>
                </a:cubicBezTo>
                <a:cubicBezTo>
                  <a:pt x="12721" y="5670"/>
                  <a:pt x="12727" y="5668"/>
                  <a:pt x="12733" y="5665"/>
                </a:cubicBezTo>
                <a:cubicBezTo>
                  <a:pt x="12743" y="5660"/>
                  <a:pt x="12753" y="5655"/>
                  <a:pt x="12763" y="5650"/>
                </a:cubicBezTo>
                <a:cubicBezTo>
                  <a:pt x="12798" y="5632"/>
                  <a:pt x="12777" y="5584"/>
                  <a:pt x="12744" y="5584"/>
                </a:cubicBezTo>
                <a:close/>
                <a:moveTo>
                  <a:pt x="13721" y="5570"/>
                </a:moveTo>
                <a:cubicBezTo>
                  <a:pt x="13704" y="5570"/>
                  <a:pt x="13686" y="5582"/>
                  <a:pt x="13686" y="5605"/>
                </a:cubicBezTo>
                <a:lnTo>
                  <a:pt x="13686" y="5635"/>
                </a:lnTo>
                <a:cubicBezTo>
                  <a:pt x="13686" y="5658"/>
                  <a:pt x="13703" y="5670"/>
                  <a:pt x="13721" y="5670"/>
                </a:cubicBezTo>
                <a:cubicBezTo>
                  <a:pt x="13739" y="5670"/>
                  <a:pt x="13756" y="5658"/>
                  <a:pt x="13756" y="5635"/>
                </a:cubicBezTo>
                <a:lnTo>
                  <a:pt x="13756" y="5605"/>
                </a:lnTo>
                <a:cubicBezTo>
                  <a:pt x="13756" y="5582"/>
                  <a:pt x="13739" y="5570"/>
                  <a:pt x="13721" y="5570"/>
                </a:cubicBezTo>
                <a:close/>
                <a:moveTo>
                  <a:pt x="6780" y="5563"/>
                </a:moveTo>
                <a:cubicBezTo>
                  <a:pt x="6710" y="5563"/>
                  <a:pt x="6710" y="5671"/>
                  <a:pt x="6780" y="5671"/>
                </a:cubicBezTo>
                <a:cubicBezTo>
                  <a:pt x="6849" y="5671"/>
                  <a:pt x="6849" y="5563"/>
                  <a:pt x="6780" y="5563"/>
                </a:cubicBezTo>
                <a:close/>
                <a:moveTo>
                  <a:pt x="595" y="5627"/>
                </a:moveTo>
                <a:cubicBezTo>
                  <a:pt x="582" y="5627"/>
                  <a:pt x="569" y="5645"/>
                  <a:pt x="582" y="5657"/>
                </a:cubicBezTo>
                <a:lnTo>
                  <a:pt x="597" y="5673"/>
                </a:lnTo>
                <a:cubicBezTo>
                  <a:pt x="601" y="5677"/>
                  <a:pt x="605" y="5678"/>
                  <a:pt x="609" y="5678"/>
                </a:cubicBezTo>
                <a:cubicBezTo>
                  <a:pt x="622" y="5678"/>
                  <a:pt x="635" y="5660"/>
                  <a:pt x="623" y="5648"/>
                </a:cubicBezTo>
                <a:cubicBezTo>
                  <a:pt x="616" y="5642"/>
                  <a:pt x="611" y="5637"/>
                  <a:pt x="607" y="5632"/>
                </a:cubicBezTo>
                <a:cubicBezTo>
                  <a:pt x="603" y="5628"/>
                  <a:pt x="599" y="5627"/>
                  <a:pt x="595" y="5627"/>
                </a:cubicBezTo>
                <a:close/>
                <a:moveTo>
                  <a:pt x="11392" y="5592"/>
                </a:moveTo>
                <a:cubicBezTo>
                  <a:pt x="11386" y="5592"/>
                  <a:pt x="11380" y="5594"/>
                  <a:pt x="11374" y="5598"/>
                </a:cubicBezTo>
                <a:cubicBezTo>
                  <a:pt x="11358" y="5609"/>
                  <a:pt x="11344" y="5618"/>
                  <a:pt x="11329" y="5629"/>
                </a:cubicBezTo>
                <a:cubicBezTo>
                  <a:pt x="11297" y="5649"/>
                  <a:pt x="11317" y="5695"/>
                  <a:pt x="11347" y="5695"/>
                </a:cubicBezTo>
                <a:cubicBezTo>
                  <a:pt x="11352" y="5695"/>
                  <a:pt x="11358" y="5694"/>
                  <a:pt x="11365" y="5690"/>
                </a:cubicBezTo>
                <a:cubicBezTo>
                  <a:pt x="11380" y="5679"/>
                  <a:pt x="11395" y="5671"/>
                  <a:pt x="11409" y="5660"/>
                </a:cubicBezTo>
                <a:cubicBezTo>
                  <a:pt x="11441" y="5639"/>
                  <a:pt x="11421" y="5592"/>
                  <a:pt x="11392" y="5592"/>
                </a:cubicBezTo>
                <a:close/>
                <a:moveTo>
                  <a:pt x="17131" y="5590"/>
                </a:moveTo>
                <a:cubicBezTo>
                  <a:pt x="17090" y="5590"/>
                  <a:pt x="17054" y="5643"/>
                  <a:pt x="17091" y="5681"/>
                </a:cubicBezTo>
                <a:cubicBezTo>
                  <a:pt x="17096" y="5686"/>
                  <a:pt x="17101" y="5693"/>
                  <a:pt x="17106" y="5697"/>
                </a:cubicBezTo>
                <a:cubicBezTo>
                  <a:pt x="17117" y="5708"/>
                  <a:pt x="17130" y="5712"/>
                  <a:pt x="17142" y="5712"/>
                </a:cubicBezTo>
                <a:cubicBezTo>
                  <a:pt x="17183" y="5712"/>
                  <a:pt x="17220" y="5659"/>
                  <a:pt x="17183" y="5621"/>
                </a:cubicBezTo>
                <a:lnTo>
                  <a:pt x="17167" y="5606"/>
                </a:lnTo>
                <a:cubicBezTo>
                  <a:pt x="17156" y="5595"/>
                  <a:pt x="17143" y="5590"/>
                  <a:pt x="17131" y="5590"/>
                </a:cubicBezTo>
                <a:close/>
                <a:moveTo>
                  <a:pt x="142" y="5655"/>
                </a:moveTo>
                <a:cubicBezTo>
                  <a:pt x="98" y="5655"/>
                  <a:pt x="97" y="5724"/>
                  <a:pt x="144" y="5725"/>
                </a:cubicBezTo>
                <a:cubicBezTo>
                  <a:pt x="189" y="5725"/>
                  <a:pt x="189" y="5655"/>
                  <a:pt x="144" y="5655"/>
                </a:cubicBezTo>
                <a:cubicBezTo>
                  <a:pt x="143" y="5655"/>
                  <a:pt x="142" y="5655"/>
                  <a:pt x="142" y="5655"/>
                </a:cubicBezTo>
                <a:close/>
                <a:moveTo>
                  <a:pt x="1405" y="5597"/>
                </a:moveTo>
                <a:cubicBezTo>
                  <a:pt x="1378" y="5597"/>
                  <a:pt x="1354" y="5633"/>
                  <a:pt x="1380" y="5657"/>
                </a:cubicBezTo>
                <a:cubicBezTo>
                  <a:pt x="1399" y="5677"/>
                  <a:pt x="1419" y="5698"/>
                  <a:pt x="1440" y="5718"/>
                </a:cubicBezTo>
                <a:cubicBezTo>
                  <a:pt x="1447" y="5725"/>
                  <a:pt x="1455" y="5728"/>
                  <a:pt x="1463" y="5728"/>
                </a:cubicBezTo>
                <a:cubicBezTo>
                  <a:pt x="1491" y="5728"/>
                  <a:pt x="1515" y="5693"/>
                  <a:pt x="1490" y="5668"/>
                </a:cubicBezTo>
                <a:cubicBezTo>
                  <a:pt x="1470" y="5648"/>
                  <a:pt x="1450" y="5627"/>
                  <a:pt x="1429" y="5608"/>
                </a:cubicBezTo>
                <a:cubicBezTo>
                  <a:pt x="1422" y="5600"/>
                  <a:pt x="1413" y="5597"/>
                  <a:pt x="1405" y="5597"/>
                </a:cubicBezTo>
                <a:close/>
                <a:moveTo>
                  <a:pt x="24011" y="5644"/>
                </a:moveTo>
                <a:cubicBezTo>
                  <a:pt x="23984" y="5644"/>
                  <a:pt x="23960" y="5680"/>
                  <a:pt x="23985" y="5704"/>
                </a:cubicBezTo>
                <a:lnTo>
                  <a:pt x="24001" y="5720"/>
                </a:lnTo>
                <a:cubicBezTo>
                  <a:pt x="24008" y="5727"/>
                  <a:pt x="24017" y="5730"/>
                  <a:pt x="24025" y="5730"/>
                </a:cubicBezTo>
                <a:cubicBezTo>
                  <a:pt x="24052" y="5730"/>
                  <a:pt x="24076" y="5695"/>
                  <a:pt x="24051" y="5671"/>
                </a:cubicBezTo>
                <a:cubicBezTo>
                  <a:pt x="24045" y="5665"/>
                  <a:pt x="24041" y="5660"/>
                  <a:pt x="24035" y="5655"/>
                </a:cubicBezTo>
                <a:cubicBezTo>
                  <a:pt x="24028" y="5647"/>
                  <a:pt x="24019" y="5644"/>
                  <a:pt x="24011" y="5644"/>
                </a:cubicBezTo>
                <a:close/>
                <a:moveTo>
                  <a:pt x="22131" y="5652"/>
                </a:moveTo>
                <a:cubicBezTo>
                  <a:pt x="22123" y="5652"/>
                  <a:pt x="22115" y="5655"/>
                  <a:pt x="22108" y="5662"/>
                </a:cubicBezTo>
                <a:lnTo>
                  <a:pt x="22092" y="5678"/>
                </a:lnTo>
                <a:cubicBezTo>
                  <a:pt x="22067" y="5703"/>
                  <a:pt x="22091" y="5739"/>
                  <a:pt x="22118" y="5739"/>
                </a:cubicBezTo>
                <a:cubicBezTo>
                  <a:pt x="22126" y="5739"/>
                  <a:pt x="22134" y="5736"/>
                  <a:pt x="22141" y="5728"/>
                </a:cubicBezTo>
                <a:lnTo>
                  <a:pt x="22157" y="5713"/>
                </a:lnTo>
                <a:cubicBezTo>
                  <a:pt x="22183" y="5688"/>
                  <a:pt x="22158" y="5652"/>
                  <a:pt x="22131" y="5652"/>
                </a:cubicBezTo>
                <a:close/>
                <a:moveTo>
                  <a:pt x="3644" y="5678"/>
                </a:moveTo>
                <a:cubicBezTo>
                  <a:pt x="3598" y="5678"/>
                  <a:pt x="3598" y="5749"/>
                  <a:pt x="3644" y="5749"/>
                </a:cubicBezTo>
                <a:cubicBezTo>
                  <a:pt x="3644" y="5749"/>
                  <a:pt x="3644" y="5749"/>
                  <a:pt x="3645" y="5749"/>
                </a:cubicBezTo>
                <a:cubicBezTo>
                  <a:pt x="3688" y="5749"/>
                  <a:pt x="3690" y="5678"/>
                  <a:pt x="3644" y="5678"/>
                </a:cubicBezTo>
                <a:close/>
                <a:moveTo>
                  <a:pt x="5997" y="5636"/>
                </a:moveTo>
                <a:cubicBezTo>
                  <a:pt x="5985" y="5636"/>
                  <a:pt x="5972" y="5641"/>
                  <a:pt x="5961" y="5652"/>
                </a:cubicBezTo>
                <a:lnTo>
                  <a:pt x="5932" y="5682"/>
                </a:lnTo>
                <a:cubicBezTo>
                  <a:pt x="5893" y="5719"/>
                  <a:pt x="5930" y="5773"/>
                  <a:pt x="5971" y="5773"/>
                </a:cubicBezTo>
                <a:cubicBezTo>
                  <a:pt x="5983" y="5773"/>
                  <a:pt x="5995" y="5769"/>
                  <a:pt x="6006" y="5758"/>
                </a:cubicBezTo>
                <a:lnTo>
                  <a:pt x="6037" y="5728"/>
                </a:lnTo>
                <a:cubicBezTo>
                  <a:pt x="6074" y="5690"/>
                  <a:pt x="6038" y="5636"/>
                  <a:pt x="5997" y="5636"/>
                </a:cubicBezTo>
                <a:close/>
                <a:moveTo>
                  <a:pt x="7448" y="5708"/>
                </a:moveTo>
                <a:cubicBezTo>
                  <a:pt x="7402" y="5708"/>
                  <a:pt x="7402" y="5779"/>
                  <a:pt x="7448" y="5779"/>
                </a:cubicBezTo>
                <a:cubicBezTo>
                  <a:pt x="7494" y="5779"/>
                  <a:pt x="7494" y="5708"/>
                  <a:pt x="7448" y="5708"/>
                </a:cubicBezTo>
                <a:close/>
                <a:moveTo>
                  <a:pt x="984" y="5748"/>
                </a:moveTo>
                <a:cubicBezTo>
                  <a:pt x="971" y="5748"/>
                  <a:pt x="959" y="5767"/>
                  <a:pt x="971" y="5779"/>
                </a:cubicBezTo>
                <a:lnTo>
                  <a:pt x="987" y="5794"/>
                </a:lnTo>
                <a:cubicBezTo>
                  <a:pt x="991" y="5798"/>
                  <a:pt x="995" y="5799"/>
                  <a:pt x="999" y="5799"/>
                </a:cubicBezTo>
                <a:cubicBezTo>
                  <a:pt x="1012" y="5799"/>
                  <a:pt x="1023" y="5782"/>
                  <a:pt x="1011" y="5770"/>
                </a:cubicBezTo>
                <a:lnTo>
                  <a:pt x="995" y="5754"/>
                </a:lnTo>
                <a:cubicBezTo>
                  <a:pt x="992" y="5750"/>
                  <a:pt x="988" y="5748"/>
                  <a:pt x="984" y="5748"/>
                </a:cubicBezTo>
                <a:close/>
                <a:moveTo>
                  <a:pt x="12022" y="5731"/>
                </a:moveTo>
                <a:cubicBezTo>
                  <a:pt x="11977" y="5731"/>
                  <a:pt x="11978" y="5803"/>
                  <a:pt x="12022" y="5803"/>
                </a:cubicBezTo>
                <a:lnTo>
                  <a:pt x="12053" y="5803"/>
                </a:lnTo>
                <a:cubicBezTo>
                  <a:pt x="12099" y="5803"/>
                  <a:pt x="12099" y="5731"/>
                  <a:pt x="12053" y="5731"/>
                </a:cubicBezTo>
                <a:lnTo>
                  <a:pt x="12022" y="5731"/>
                </a:lnTo>
                <a:cubicBezTo>
                  <a:pt x="12022" y="5731"/>
                  <a:pt x="12022" y="5731"/>
                  <a:pt x="12022" y="5731"/>
                </a:cubicBezTo>
                <a:close/>
                <a:moveTo>
                  <a:pt x="8491" y="5736"/>
                </a:moveTo>
                <a:cubicBezTo>
                  <a:pt x="8446" y="5736"/>
                  <a:pt x="8446" y="5807"/>
                  <a:pt x="8491" y="5807"/>
                </a:cubicBezTo>
                <a:cubicBezTo>
                  <a:pt x="8537" y="5807"/>
                  <a:pt x="8538" y="5736"/>
                  <a:pt x="8491" y="5736"/>
                </a:cubicBezTo>
                <a:close/>
                <a:moveTo>
                  <a:pt x="20164" y="5708"/>
                </a:moveTo>
                <a:cubicBezTo>
                  <a:pt x="20147" y="5708"/>
                  <a:pt x="20129" y="5719"/>
                  <a:pt x="20129" y="5742"/>
                </a:cubicBezTo>
                <a:lnTo>
                  <a:pt x="20129" y="5772"/>
                </a:lnTo>
                <a:cubicBezTo>
                  <a:pt x="20129" y="5795"/>
                  <a:pt x="20147" y="5807"/>
                  <a:pt x="20164" y="5807"/>
                </a:cubicBezTo>
                <a:cubicBezTo>
                  <a:pt x="20182" y="5807"/>
                  <a:pt x="20200" y="5795"/>
                  <a:pt x="20200" y="5772"/>
                </a:cubicBezTo>
                <a:lnTo>
                  <a:pt x="20200" y="5742"/>
                </a:lnTo>
                <a:cubicBezTo>
                  <a:pt x="20200" y="5719"/>
                  <a:pt x="20182" y="5708"/>
                  <a:pt x="20164" y="5708"/>
                </a:cubicBezTo>
                <a:close/>
                <a:moveTo>
                  <a:pt x="18962" y="5702"/>
                </a:moveTo>
                <a:cubicBezTo>
                  <a:pt x="18935" y="5702"/>
                  <a:pt x="18908" y="5719"/>
                  <a:pt x="18908" y="5754"/>
                </a:cubicBezTo>
                <a:lnTo>
                  <a:pt x="18908" y="5770"/>
                </a:lnTo>
                <a:cubicBezTo>
                  <a:pt x="18908" y="5804"/>
                  <a:pt x="18935" y="5821"/>
                  <a:pt x="18962" y="5821"/>
                </a:cubicBezTo>
                <a:cubicBezTo>
                  <a:pt x="18988" y="5821"/>
                  <a:pt x="19015" y="5804"/>
                  <a:pt x="19016" y="5770"/>
                </a:cubicBezTo>
                <a:lnTo>
                  <a:pt x="19016" y="5754"/>
                </a:lnTo>
                <a:cubicBezTo>
                  <a:pt x="19016" y="5719"/>
                  <a:pt x="18989" y="5702"/>
                  <a:pt x="18962" y="5702"/>
                </a:cubicBezTo>
                <a:close/>
                <a:moveTo>
                  <a:pt x="22597" y="5767"/>
                </a:moveTo>
                <a:cubicBezTo>
                  <a:pt x="22588" y="5767"/>
                  <a:pt x="22580" y="5772"/>
                  <a:pt x="22579" y="5783"/>
                </a:cubicBezTo>
                <a:lnTo>
                  <a:pt x="22579" y="5805"/>
                </a:lnTo>
                <a:cubicBezTo>
                  <a:pt x="22579" y="5816"/>
                  <a:pt x="22588" y="5822"/>
                  <a:pt x="22597" y="5822"/>
                </a:cubicBezTo>
                <a:cubicBezTo>
                  <a:pt x="22606" y="5822"/>
                  <a:pt x="22615" y="5816"/>
                  <a:pt x="22615" y="5805"/>
                </a:cubicBezTo>
                <a:lnTo>
                  <a:pt x="22615" y="5783"/>
                </a:lnTo>
                <a:cubicBezTo>
                  <a:pt x="22615" y="5772"/>
                  <a:pt x="22606" y="5767"/>
                  <a:pt x="22597" y="5767"/>
                </a:cubicBezTo>
                <a:close/>
                <a:moveTo>
                  <a:pt x="7192" y="5783"/>
                </a:moveTo>
                <a:cubicBezTo>
                  <a:pt x="7147" y="5783"/>
                  <a:pt x="7147" y="5854"/>
                  <a:pt x="7192" y="5854"/>
                </a:cubicBezTo>
                <a:lnTo>
                  <a:pt x="7208" y="5854"/>
                </a:lnTo>
                <a:cubicBezTo>
                  <a:pt x="7253" y="5854"/>
                  <a:pt x="7254" y="5783"/>
                  <a:pt x="7208" y="5783"/>
                </a:cubicBezTo>
                <a:close/>
                <a:moveTo>
                  <a:pt x="20945" y="5800"/>
                </a:moveTo>
                <a:cubicBezTo>
                  <a:pt x="20899" y="5800"/>
                  <a:pt x="20899" y="5871"/>
                  <a:pt x="20945" y="5871"/>
                </a:cubicBezTo>
                <a:cubicBezTo>
                  <a:pt x="20991" y="5871"/>
                  <a:pt x="20991" y="5800"/>
                  <a:pt x="20945" y="5800"/>
                </a:cubicBezTo>
                <a:close/>
                <a:moveTo>
                  <a:pt x="19593" y="5705"/>
                </a:moveTo>
                <a:cubicBezTo>
                  <a:pt x="19576" y="5705"/>
                  <a:pt x="19558" y="5717"/>
                  <a:pt x="19558" y="5740"/>
                </a:cubicBezTo>
                <a:lnTo>
                  <a:pt x="19558" y="5846"/>
                </a:lnTo>
                <a:cubicBezTo>
                  <a:pt x="19558" y="5869"/>
                  <a:pt x="19576" y="5880"/>
                  <a:pt x="19593" y="5880"/>
                </a:cubicBezTo>
                <a:cubicBezTo>
                  <a:pt x="19611" y="5880"/>
                  <a:pt x="19629" y="5869"/>
                  <a:pt x="19629" y="5846"/>
                </a:cubicBezTo>
                <a:lnTo>
                  <a:pt x="19629" y="5740"/>
                </a:lnTo>
                <a:cubicBezTo>
                  <a:pt x="19629" y="5717"/>
                  <a:pt x="19611" y="5705"/>
                  <a:pt x="19593" y="5705"/>
                </a:cubicBezTo>
                <a:close/>
                <a:moveTo>
                  <a:pt x="6604" y="5810"/>
                </a:moveTo>
                <a:cubicBezTo>
                  <a:pt x="6599" y="5810"/>
                  <a:pt x="6593" y="5811"/>
                  <a:pt x="6588" y="5814"/>
                </a:cubicBezTo>
                <a:cubicBezTo>
                  <a:pt x="6577" y="5819"/>
                  <a:pt x="6568" y="5825"/>
                  <a:pt x="6557" y="5830"/>
                </a:cubicBezTo>
                <a:cubicBezTo>
                  <a:pt x="6522" y="5848"/>
                  <a:pt x="6543" y="5896"/>
                  <a:pt x="6576" y="5896"/>
                </a:cubicBezTo>
                <a:cubicBezTo>
                  <a:pt x="6581" y="5896"/>
                  <a:pt x="6587" y="5895"/>
                  <a:pt x="6593" y="5892"/>
                </a:cubicBezTo>
                <a:cubicBezTo>
                  <a:pt x="6603" y="5886"/>
                  <a:pt x="6613" y="5881"/>
                  <a:pt x="6623" y="5876"/>
                </a:cubicBezTo>
                <a:cubicBezTo>
                  <a:pt x="6659" y="5858"/>
                  <a:pt x="6637" y="5810"/>
                  <a:pt x="6604" y="5810"/>
                </a:cubicBezTo>
                <a:close/>
                <a:moveTo>
                  <a:pt x="13013" y="5839"/>
                </a:moveTo>
                <a:cubicBezTo>
                  <a:pt x="12968" y="5839"/>
                  <a:pt x="12969" y="5910"/>
                  <a:pt x="13014" y="5910"/>
                </a:cubicBezTo>
                <a:lnTo>
                  <a:pt x="13029" y="5910"/>
                </a:lnTo>
                <a:cubicBezTo>
                  <a:pt x="13074" y="5910"/>
                  <a:pt x="13074" y="5839"/>
                  <a:pt x="13029" y="5839"/>
                </a:cubicBezTo>
                <a:lnTo>
                  <a:pt x="13014" y="5839"/>
                </a:lnTo>
                <a:cubicBezTo>
                  <a:pt x="13013" y="5839"/>
                  <a:pt x="13013" y="5839"/>
                  <a:pt x="13013" y="5839"/>
                </a:cubicBezTo>
                <a:close/>
                <a:moveTo>
                  <a:pt x="3298" y="5841"/>
                </a:moveTo>
                <a:cubicBezTo>
                  <a:pt x="3252" y="5841"/>
                  <a:pt x="3252" y="5913"/>
                  <a:pt x="3298" y="5913"/>
                </a:cubicBezTo>
                <a:cubicBezTo>
                  <a:pt x="3298" y="5913"/>
                  <a:pt x="3299" y="5913"/>
                  <a:pt x="3299" y="5913"/>
                </a:cubicBezTo>
                <a:cubicBezTo>
                  <a:pt x="3342" y="5913"/>
                  <a:pt x="3344" y="5841"/>
                  <a:pt x="3298" y="5841"/>
                </a:cubicBezTo>
                <a:close/>
                <a:moveTo>
                  <a:pt x="6238" y="5880"/>
                </a:moveTo>
                <a:cubicBezTo>
                  <a:pt x="6192" y="5880"/>
                  <a:pt x="6192" y="5950"/>
                  <a:pt x="6238" y="5950"/>
                </a:cubicBezTo>
                <a:cubicBezTo>
                  <a:pt x="6284" y="5950"/>
                  <a:pt x="6284" y="5880"/>
                  <a:pt x="6238" y="5880"/>
                </a:cubicBezTo>
                <a:close/>
                <a:moveTo>
                  <a:pt x="21454" y="5876"/>
                </a:moveTo>
                <a:cubicBezTo>
                  <a:pt x="21443" y="5876"/>
                  <a:pt x="21435" y="5881"/>
                  <a:pt x="21428" y="5889"/>
                </a:cubicBezTo>
                <a:cubicBezTo>
                  <a:pt x="21426" y="5888"/>
                  <a:pt x="21425" y="5888"/>
                  <a:pt x="21423" y="5888"/>
                </a:cubicBezTo>
                <a:cubicBezTo>
                  <a:pt x="21389" y="5888"/>
                  <a:pt x="21376" y="5947"/>
                  <a:pt x="21416" y="5960"/>
                </a:cubicBezTo>
                <a:cubicBezTo>
                  <a:pt x="21422" y="5962"/>
                  <a:pt x="21428" y="5963"/>
                  <a:pt x="21434" y="5963"/>
                </a:cubicBezTo>
                <a:cubicBezTo>
                  <a:pt x="21459" y="5963"/>
                  <a:pt x="21480" y="5945"/>
                  <a:pt x="21490" y="5922"/>
                </a:cubicBezTo>
                <a:cubicBezTo>
                  <a:pt x="21497" y="5903"/>
                  <a:pt x="21483" y="5881"/>
                  <a:pt x="21464" y="5877"/>
                </a:cubicBezTo>
                <a:cubicBezTo>
                  <a:pt x="21461" y="5876"/>
                  <a:pt x="21457" y="5876"/>
                  <a:pt x="21454" y="5876"/>
                </a:cubicBezTo>
                <a:close/>
                <a:moveTo>
                  <a:pt x="16093" y="5862"/>
                </a:moveTo>
                <a:cubicBezTo>
                  <a:pt x="16069" y="5862"/>
                  <a:pt x="16044" y="5887"/>
                  <a:pt x="16059" y="5915"/>
                </a:cubicBezTo>
                <a:cubicBezTo>
                  <a:pt x="16064" y="5925"/>
                  <a:pt x="16069" y="5935"/>
                  <a:pt x="16075" y="5945"/>
                </a:cubicBezTo>
                <a:cubicBezTo>
                  <a:pt x="16081" y="5958"/>
                  <a:pt x="16092" y="5963"/>
                  <a:pt x="16102" y="5963"/>
                </a:cubicBezTo>
                <a:cubicBezTo>
                  <a:pt x="16126" y="5963"/>
                  <a:pt x="16151" y="5938"/>
                  <a:pt x="16136" y="5910"/>
                </a:cubicBezTo>
                <a:cubicBezTo>
                  <a:pt x="16131" y="5899"/>
                  <a:pt x="16126" y="5891"/>
                  <a:pt x="16121" y="5880"/>
                </a:cubicBezTo>
                <a:cubicBezTo>
                  <a:pt x="16114" y="5867"/>
                  <a:pt x="16104" y="5862"/>
                  <a:pt x="16093" y="5862"/>
                </a:cubicBezTo>
                <a:close/>
                <a:moveTo>
                  <a:pt x="23483" y="5869"/>
                </a:moveTo>
                <a:cubicBezTo>
                  <a:pt x="23466" y="5869"/>
                  <a:pt x="23449" y="5880"/>
                  <a:pt x="23449" y="5903"/>
                </a:cubicBezTo>
                <a:lnTo>
                  <a:pt x="23449" y="5934"/>
                </a:lnTo>
                <a:cubicBezTo>
                  <a:pt x="23449" y="5957"/>
                  <a:pt x="23466" y="5968"/>
                  <a:pt x="23484" y="5968"/>
                </a:cubicBezTo>
                <a:cubicBezTo>
                  <a:pt x="23501" y="5968"/>
                  <a:pt x="23519" y="5957"/>
                  <a:pt x="23519" y="5934"/>
                </a:cubicBezTo>
                <a:lnTo>
                  <a:pt x="23519" y="5903"/>
                </a:lnTo>
                <a:cubicBezTo>
                  <a:pt x="23519" y="5881"/>
                  <a:pt x="23501" y="5869"/>
                  <a:pt x="23483" y="5869"/>
                </a:cubicBezTo>
                <a:close/>
                <a:moveTo>
                  <a:pt x="23231" y="5948"/>
                </a:moveTo>
                <a:cubicBezTo>
                  <a:pt x="23209" y="5948"/>
                  <a:pt x="23208" y="5983"/>
                  <a:pt x="23231" y="5983"/>
                </a:cubicBezTo>
                <a:lnTo>
                  <a:pt x="23254" y="5983"/>
                </a:lnTo>
                <a:cubicBezTo>
                  <a:pt x="23276" y="5983"/>
                  <a:pt x="23276" y="5948"/>
                  <a:pt x="23254" y="5948"/>
                </a:cubicBezTo>
                <a:close/>
                <a:moveTo>
                  <a:pt x="3041" y="5917"/>
                </a:moveTo>
                <a:cubicBezTo>
                  <a:pt x="2995" y="5917"/>
                  <a:pt x="2995" y="5987"/>
                  <a:pt x="3041" y="5987"/>
                </a:cubicBezTo>
                <a:lnTo>
                  <a:pt x="3057" y="5987"/>
                </a:lnTo>
                <a:cubicBezTo>
                  <a:pt x="3103" y="5987"/>
                  <a:pt x="3103" y="5917"/>
                  <a:pt x="3057" y="5917"/>
                </a:cubicBezTo>
                <a:close/>
                <a:moveTo>
                  <a:pt x="13327" y="5914"/>
                </a:moveTo>
                <a:cubicBezTo>
                  <a:pt x="13319" y="5914"/>
                  <a:pt x="13311" y="5917"/>
                  <a:pt x="13304" y="5924"/>
                </a:cubicBezTo>
                <a:lnTo>
                  <a:pt x="13288" y="5940"/>
                </a:lnTo>
                <a:cubicBezTo>
                  <a:pt x="13263" y="5965"/>
                  <a:pt x="13288" y="6001"/>
                  <a:pt x="13315" y="6001"/>
                </a:cubicBezTo>
                <a:cubicBezTo>
                  <a:pt x="13323" y="6001"/>
                  <a:pt x="13331" y="5998"/>
                  <a:pt x="13338" y="5990"/>
                </a:cubicBezTo>
                <a:lnTo>
                  <a:pt x="13354" y="5974"/>
                </a:lnTo>
                <a:cubicBezTo>
                  <a:pt x="13380" y="5950"/>
                  <a:pt x="13355" y="5914"/>
                  <a:pt x="13327" y="5914"/>
                </a:cubicBezTo>
                <a:close/>
                <a:moveTo>
                  <a:pt x="18421" y="5894"/>
                </a:moveTo>
                <a:cubicBezTo>
                  <a:pt x="18352" y="5894"/>
                  <a:pt x="18352" y="6001"/>
                  <a:pt x="18421" y="6002"/>
                </a:cubicBezTo>
                <a:cubicBezTo>
                  <a:pt x="18490" y="6002"/>
                  <a:pt x="18490" y="5894"/>
                  <a:pt x="18421" y="5894"/>
                </a:cubicBezTo>
                <a:close/>
                <a:moveTo>
                  <a:pt x="10880" y="5939"/>
                </a:moveTo>
                <a:cubicBezTo>
                  <a:pt x="10835" y="5939"/>
                  <a:pt x="10835" y="6009"/>
                  <a:pt x="10880" y="6009"/>
                </a:cubicBezTo>
                <a:cubicBezTo>
                  <a:pt x="10926" y="6009"/>
                  <a:pt x="10926" y="5939"/>
                  <a:pt x="10880" y="5939"/>
                </a:cubicBezTo>
                <a:close/>
                <a:moveTo>
                  <a:pt x="2455" y="5944"/>
                </a:moveTo>
                <a:cubicBezTo>
                  <a:pt x="2449" y="5944"/>
                  <a:pt x="2444" y="5945"/>
                  <a:pt x="2438" y="5948"/>
                </a:cubicBezTo>
                <a:cubicBezTo>
                  <a:pt x="2428" y="5954"/>
                  <a:pt x="2418" y="5959"/>
                  <a:pt x="2408" y="5964"/>
                </a:cubicBezTo>
                <a:cubicBezTo>
                  <a:pt x="2372" y="5982"/>
                  <a:pt x="2394" y="6029"/>
                  <a:pt x="2426" y="6029"/>
                </a:cubicBezTo>
                <a:cubicBezTo>
                  <a:pt x="2432" y="6029"/>
                  <a:pt x="2437" y="6028"/>
                  <a:pt x="2443" y="6025"/>
                </a:cubicBezTo>
                <a:cubicBezTo>
                  <a:pt x="2454" y="6019"/>
                  <a:pt x="2462" y="6014"/>
                  <a:pt x="2473" y="6009"/>
                </a:cubicBezTo>
                <a:cubicBezTo>
                  <a:pt x="2508" y="5991"/>
                  <a:pt x="2486" y="5944"/>
                  <a:pt x="2455" y="5944"/>
                </a:cubicBezTo>
                <a:close/>
                <a:moveTo>
                  <a:pt x="24265" y="5961"/>
                </a:moveTo>
                <a:cubicBezTo>
                  <a:pt x="24219" y="5961"/>
                  <a:pt x="24219" y="6032"/>
                  <a:pt x="24265" y="6032"/>
                </a:cubicBezTo>
                <a:cubicBezTo>
                  <a:pt x="24310" y="6032"/>
                  <a:pt x="24310" y="5961"/>
                  <a:pt x="24265" y="5961"/>
                </a:cubicBezTo>
                <a:close/>
                <a:moveTo>
                  <a:pt x="20494" y="5949"/>
                </a:moveTo>
                <a:cubicBezTo>
                  <a:pt x="20477" y="5949"/>
                  <a:pt x="20459" y="5960"/>
                  <a:pt x="20459" y="5983"/>
                </a:cubicBezTo>
                <a:lnTo>
                  <a:pt x="20459" y="5999"/>
                </a:lnTo>
                <a:cubicBezTo>
                  <a:pt x="20459" y="6022"/>
                  <a:pt x="20477" y="6033"/>
                  <a:pt x="20494" y="6033"/>
                </a:cubicBezTo>
                <a:cubicBezTo>
                  <a:pt x="20512" y="6033"/>
                  <a:pt x="20530" y="6022"/>
                  <a:pt x="20530" y="5999"/>
                </a:cubicBezTo>
                <a:lnTo>
                  <a:pt x="20530" y="5983"/>
                </a:lnTo>
                <a:cubicBezTo>
                  <a:pt x="20530" y="5960"/>
                  <a:pt x="20512" y="5949"/>
                  <a:pt x="20494" y="5949"/>
                </a:cubicBezTo>
                <a:close/>
                <a:moveTo>
                  <a:pt x="12532" y="5957"/>
                </a:moveTo>
                <a:cubicBezTo>
                  <a:pt x="12524" y="5957"/>
                  <a:pt x="12516" y="5960"/>
                  <a:pt x="12509" y="5967"/>
                </a:cubicBezTo>
                <a:lnTo>
                  <a:pt x="12493" y="5983"/>
                </a:lnTo>
                <a:cubicBezTo>
                  <a:pt x="12468" y="6007"/>
                  <a:pt x="12492" y="6043"/>
                  <a:pt x="12520" y="6043"/>
                </a:cubicBezTo>
                <a:cubicBezTo>
                  <a:pt x="12528" y="6043"/>
                  <a:pt x="12536" y="6040"/>
                  <a:pt x="12543" y="6033"/>
                </a:cubicBezTo>
                <a:lnTo>
                  <a:pt x="12559" y="6017"/>
                </a:lnTo>
                <a:cubicBezTo>
                  <a:pt x="12584" y="5992"/>
                  <a:pt x="12559" y="5957"/>
                  <a:pt x="12532" y="5957"/>
                </a:cubicBezTo>
                <a:close/>
                <a:moveTo>
                  <a:pt x="9408" y="6026"/>
                </a:moveTo>
                <a:cubicBezTo>
                  <a:pt x="9395" y="6026"/>
                  <a:pt x="9383" y="6044"/>
                  <a:pt x="9395" y="6056"/>
                </a:cubicBezTo>
                <a:lnTo>
                  <a:pt x="9411" y="6072"/>
                </a:lnTo>
                <a:cubicBezTo>
                  <a:pt x="9414" y="6075"/>
                  <a:pt x="9419" y="6077"/>
                  <a:pt x="9422" y="6077"/>
                </a:cubicBezTo>
                <a:cubicBezTo>
                  <a:pt x="9436" y="6077"/>
                  <a:pt x="9448" y="6060"/>
                  <a:pt x="9435" y="6048"/>
                </a:cubicBezTo>
                <a:lnTo>
                  <a:pt x="9420" y="6032"/>
                </a:lnTo>
                <a:cubicBezTo>
                  <a:pt x="9417" y="6028"/>
                  <a:pt x="9412" y="6026"/>
                  <a:pt x="9408" y="6026"/>
                </a:cubicBezTo>
                <a:close/>
                <a:moveTo>
                  <a:pt x="8956" y="6053"/>
                </a:moveTo>
                <a:cubicBezTo>
                  <a:pt x="8910" y="6053"/>
                  <a:pt x="8910" y="6123"/>
                  <a:pt x="8956" y="6123"/>
                </a:cubicBezTo>
                <a:cubicBezTo>
                  <a:pt x="8957" y="6123"/>
                  <a:pt x="8957" y="6123"/>
                  <a:pt x="8957" y="6123"/>
                </a:cubicBezTo>
                <a:cubicBezTo>
                  <a:pt x="9002" y="6123"/>
                  <a:pt x="9003" y="6053"/>
                  <a:pt x="8956" y="6053"/>
                </a:cubicBezTo>
                <a:close/>
                <a:moveTo>
                  <a:pt x="20149" y="6039"/>
                </a:moveTo>
                <a:cubicBezTo>
                  <a:pt x="20131" y="6039"/>
                  <a:pt x="20113" y="6051"/>
                  <a:pt x="20113" y="6074"/>
                </a:cubicBezTo>
                <a:lnTo>
                  <a:pt x="20113" y="6090"/>
                </a:lnTo>
                <a:cubicBezTo>
                  <a:pt x="20113" y="6112"/>
                  <a:pt x="20131" y="6123"/>
                  <a:pt x="20149" y="6123"/>
                </a:cubicBezTo>
                <a:cubicBezTo>
                  <a:pt x="20167" y="6123"/>
                  <a:pt x="20184" y="6112"/>
                  <a:pt x="20184" y="6090"/>
                </a:cubicBezTo>
                <a:lnTo>
                  <a:pt x="20184" y="6074"/>
                </a:lnTo>
                <a:cubicBezTo>
                  <a:pt x="20184" y="6051"/>
                  <a:pt x="20167" y="6039"/>
                  <a:pt x="20149" y="6039"/>
                </a:cubicBezTo>
                <a:close/>
                <a:moveTo>
                  <a:pt x="24774" y="6038"/>
                </a:moveTo>
                <a:cubicBezTo>
                  <a:pt x="24763" y="6038"/>
                  <a:pt x="24755" y="6043"/>
                  <a:pt x="24748" y="6051"/>
                </a:cubicBezTo>
                <a:cubicBezTo>
                  <a:pt x="24746" y="6051"/>
                  <a:pt x="24745" y="6051"/>
                  <a:pt x="24743" y="6051"/>
                </a:cubicBezTo>
                <a:cubicBezTo>
                  <a:pt x="24708" y="6051"/>
                  <a:pt x="24695" y="6109"/>
                  <a:pt x="24735" y="6122"/>
                </a:cubicBezTo>
                <a:cubicBezTo>
                  <a:pt x="24741" y="6124"/>
                  <a:pt x="24747" y="6125"/>
                  <a:pt x="24753" y="6125"/>
                </a:cubicBezTo>
                <a:cubicBezTo>
                  <a:pt x="24779" y="6125"/>
                  <a:pt x="24801" y="6108"/>
                  <a:pt x="24809" y="6084"/>
                </a:cubicBezTo>
                <a:cubicBezTo>
                  <a:pt x="24817" y="6065"/>
                  <a:pt x="24801" y="6044"/>
                  <a:pt x="24784" y="6039"/>
                </a:cubicBezTo>
                <a:cubicBezTo>
                  <a:pt x="24781" y="6038"/>
                  <a:pt x="24777" y="6038"/>
                  <a:pt x="24774" y="6038"/>
                </a:cubicBezTo>
                <a:close/>
                <a:moveTo>
                  <a:pt x="10220" y="5996"/>
                </a:moveTo>
                <a:cubicBezTo>
                  <a:pt x="10193" y="5996"/>
                  <a:pt x="10168" y="6031"/>
                  <a:pt x="10193" y="6056"/>
                </a:cubicBezTo>
                <a:cubicBezTo>
                  <a:pt x="10213" y="6076"/>
                  <a:pt x="10233" y="6097"/>
                  <a:pt x="10254" y="6117"/>
                </a:cubicBezTo>
                <a:cubicBezTo>
                  <a:pt x="10261" y="6124"/>
                  <a:pt x="10270" y="6127"/>
                  <a:pt x="10278" y="6127"/>
                </a:cubicBezTo>
                <a:cubicBezTo>
                  <a:pt x="10305" y="6127"/>
                  <a:pt x="10329" y="6091"/>
                  <a:pt x="10303" y="6067"/>
                </a:cubicBezTo>
                <a:cubicBezTo>
                  <a:pt x="10285" y="6048"/>
                  <a:pt x="10265" y="6027"/>
                  <a:pt x="10244" y="6007"/>
                </a:cubicBezTo>
                <a:cubicBezTo>
                  <a:pt x="10236" y="5999"/>
                  <a:pt x="10228" y="5996"/>
                  <a:pt x="10220" y="5996"/>
                </a:cubicBezTo>
                <a:close/>
                <a:moveTo>
                  <a:pt x="17892" y="6024"/>
                </a:moveTo>
                <a:cubicBezTo>
                  <a:pt x="17887" y="6024"/>
                  <a:pt x="17882" y="6025"/>
                  <a:pt x="17878" y="6027"/>
                </a:cubicBezTo>
                <a:cubicBezTo>
                  <a:pt x="17862" y="6032"/>
                  <a:pt x="17848" y="6037"/>
                  <a:pt x="17834" y="6043"/>
                </a:cubicBezTo>
                <a:cubicBezTo>
                  <a:pt x="17806" y="6051"/>
                  <a:pt x="17788" y="6079"/>
                  <a:pt x="17797" y="6107"/>
                </a:cubicBezTo>
                <a:cubicBezTo>
                  <a:pt x="17803" y="6129"/>
                  <a:pt x="17825" y="6147"/>
                  <a:pt x="17848" y="6147"/>
                </a:cubicBezTo>
                <a:cubicBezTo>
                  <a:pt x="17852" y="6147"/>
                  <a:pt x="17857" y="6146"/>
                  <a:pt x="17862" y="6144"/>
                </a:cubicBezTo>
                <a:cubicBezTo>
                  <a:pt x="17878" y="6139"/>
                  <a:pt x="17892" y="6134"/>
                  <a:pt x="17907" y="6128"/>
                </a:cubicBezTo>
                <a:cubicBezTo>
                  <a:pt x="17934" y="6119"/>
                  <a:pt x="17951" y="6092"/>
                  <a:pt x="17944" y="6063"/>
                </a:cubicBezTo>
                <a:cubicBezTo>
                  <a:pt x="17937" y="6042"/>
                  <a:pt x="17915" y="6024"/>
                  <a:pt x="17892" y="6024"/>
                </a:cubicBezTo>
                <a:close/>
                <a:moveTo>
                  <a:pt x="12458" y="6077"/>
                </a:moveTo>
                <a:cubicBezTo>
                  <a:pt x="12412" y="6077"/>
                  <a:pt x="12412" y="6148"/>
                  <a:pt x="12458" y="6148"/>
                </a:cubicBezTo>
                <a:cubicBezTo>
                  <a:pt x="12503" y="6148"/>
                  <a:pt x="12503" y="6077"/>
                  <a:pt x="12458" y="6077"/>
                </a:cubicBezTo>
                <a:close/>
                <a:moveTo>
                  <a:pt x="22634" y="6085"/>
                </a:moveTo>
                <a:cubicBezTo>
                  <a:pt x="22624" y="6085"/>
                  <a:pt x="22614" y="6093"/>
                  <a:pt x="22618" y="6106"/>
                </a:cubicBezTo>
                <a:cubicBezTo>
                  <a:pt x="22622" y="6118"/>
                  <a:pt x="22625" y="6128"/>
                  <a:pt x="22627" y="6139"/>
                </a:cubicBezTo>
                <a:cubicBezTo>
                  <a:pt x="22630" y="6148"/>
                  <a:pt x="22637" y="6152"/>
                  <a:pt x="22645" y="6152"/>
                </a:cubicBezTo>
                <a:cubicBezTo>
                  <a:pt x="22655" y="6152"/>
                  <a:pt x="22666" y="6144"/>
                  <a:pt x="22662" y="6132"/>
                </a:cubicBezTo>
                <a:cubicBezTo>
                  <a:pt x="22658" y="6119"/>
                  <a:pt x="22655" y="6110"/>
                  <a:pt x="22652" y="6098"/>
                </a:cubicBezTo>
                <a:cubicBezTo>
                  <a:pt x="22650" y="6089"/>
                  <a:pt x="22642" y="6085"/>
                  <a:pt x="22634" y="6085"/>
                </a:cubicBezTo>
                <a:close/>
                <a:moveTo>
                  <a:pt x="22251" y="6143"/>
                </a:moveTo>
                <a:cubicBezTo>
                  <a:pt x="22229" y="6143"/>
                  <a:pt x="22229" y="6179"/>
                  <a:pt x="22251" y="6179"/>
                </a:cubicBezTo>
                <a:lnTo>
                  <a:pt x="22274" y="6179"/>
                </a:lnTo>
                <a:cubicBezTo>
                  <a:pt x="22295" y="6179"/>
                  <a:pt x="22295" y="6143"/>
                  <a:pt x="22274" y="6143"/>
                </a:cubicBezTo>
                <a:cubicBezTo>
                  <a:pt x="22270" y="6144"/>
                  <a:pt x="22266" y="6144"/>
                  <a:pt x="22262" y="6144"/>
                </a:cubicBezTo>
                <a:cubicBezTo>
                  <a:pt x="22259" y="6144"/>
                  <a:pt x="22255" y="6144"/>
                  <a:pt x="22251" y="6143"/>
                </a:cubicBezTo>
                <a:close/>
                <a:moveTo>
                  <a:pt x="7169" y="6075"/>
                </a:moveTo>
                <a:cubicBezTo>
                  <a:pt x="7101" y="6075"/>
                  <a:pt x="7100" y="6182"/>
                  <a:pt x="7169" y="6182"/>
                </a:cubicBezTo>
                <a:cubicBezTo>
                  <a:pt x="7237" y="6182"/>
                  <a:pt x="7238" y="6075"/>
                  <a:pt x="7169" y="6075"/>
                </a:cubicBezTo>
                <a:close/>
                <a:moveTo>
                  <a:pt x="5862" y="6089"/>
                </a:moveTo>
                <a:cubicBezTo>
                  <a:pt x="5856" y="6089"/>
                  <a:pt x="5850" y="6091"/>
                  <a:pt x="5844" y="6095"/>
                </a:cubicBezTo>
                <a:cubicBezTo>
                  <a:pt x="5828" y="6105"/>
                  <a:pt x="5813" y="6114"/>
                  <a:pt x="5799" y="6124"/>
                </a:cubicBezTo>
                <a:cubicBezTo>
                  <a:pt x="5766" y="6145"/>
                  <a:pt x="5787" y="6192"/>
                  <a:pt x="5816" y="6192"/>
                </a:cubicBezTo>
                <a:cubicBezTo>
                  <a:pt x="5822" y="6192"/>
                  <a:pt x="5828" y="6190"/>
                  <a:pt x="5834" y="6186"/>
                </a:cubicBezTo>
                <a:cubicBezTo>
                  <a:pt x="5850" y="6176"/>
                  <a:pt x="5865" y="6166"/>
                  <a:pt x="5879" y="6156"/>
                </a:cubicBezTo>
                <a:cubicBezTo>
                  <a:pt x="5911" y="6136"/>
                  <a:pt x="5891" y="6089"/>
                  <a:pt x="5862" y="6089"/>
                </a:cubicBezTo>
                <a:close/>
                <a:moveTo>
                  <a:pt x="23813" y="6111"/>
                </a:moveTo>
                <a:cubicBezTo>
                  <a:pt x="23795" y="6111"/>
                  <a:pt x="23778" y="6123"/>
                  <a:pt x="23778" y="6145"/>
                </a:cubicBezTo>
                <a:lnTo>
                  <a:pt x="23778" y="6161"/>
                </a:lnTo>
                <a:cubicBezTo>
                  <a:pt x="23778" y="6184"/>
                  <a:pt x="23795" y="6195"/>
                  <a:pt x="23813" y="6195"/>
                </a:cubicBezTo>
                <a:cubicBezTo>
                  <a:pt x="23830" y="6195"/>
                  <a:pt x="23848" y="6184"/>
                  <a:pt x="23848" y="6161"/>
                </a:cubicBezTo>
                <a:lnTo>
                  <a:pt x="23848" y="6145"/>
                </a:lnTo>
                <a:cubicBezTo>
                  <a:pt x="23848" y="6123"/>
                  <a:pt x="23830" y="6111"/>
                  <a:pt x="23813" y="6111"/>
                </a:cubicBezTo>
                <a:close/>
                <a:moveTo>
                  <a:pt x="9799" y="6149"/>
                </a:moveTo>
                <a:cubicBezTo>
                  <a:pt x="9785" y="6149"/>
                  <a:pt x="9773" y="6167"/>
                  <a:pt x="9785" y="6179"/>
                </a:cubicBezTo>
                <a:lnTo>
                  <a:pt x="9801" y="6194"/>
                </a:lnTo>
                <a:cubicBezTo>
                  <a:pt x="9804" y="6198"/>
                  <a:pt x="9808" y="6199"/>
                  <a:pt x="9812" y="6199"/>
                </a:cubicBezTo>
                <a:cubicBezTo>
                  <a:pt x="9825" y="6199"/>
                  <a:pt x="9838" y="6182"/>
                  <a:pt x="9826" y="6169"/>
                </a:cubicBezTo>
                <a:lnTo>
                  <a:pt x="9810" y="6154"/>
                </a:lnTo>
                <a:cubicBezTo>
                  <a:pt x="9806" y="6150"/>
                  <a:pt x="9802" y="6149"/>
                  <a:pt x="9799" y="6149"/>
                </a:cubicBezTo>
                <a:close/>
                <a:moveTo>
                  <a:pt x="5290" y="6055"/>
                </a:moveTo>
                <a:cubicBezTo>
                  <a:pt x="5286" y="6055"/>
                  <a:pt x="5281" y="6055"/>
                  <a:pt x="5277" y="6056"/>
                </a:cubicBezTo>
                <a:cubicBezTo>
                  <a:pt x="5251" y="6065"/>
                  <a:pt x="5231" y="6094"/>
                  <a:pt x="5240" y="6122"/>
                </a:cubicBezTo>
                <a:cubicBezTo>
                  <a:pt x="5246" y="6138"/>
                  <a:pt x="5251" y="6153"/>
                  <a:pt x="5254" y="6166"/>
                </a:cubicBezTo>
                <a:cubicBezTo>
                  <a:pt x="5262" y="6189"/>
                  <a:pt x="5282" y="6205"/>
                  <a:pt x="5305" y="6205"/>
                </a:cubicBezTo>
                <a:cubicBezTo>
                  <a:pt x="5310" y="6205"/>
                  <a:pt x="5315" y="6204"/>
                  <a:pt x="5320" y="6203"/>
                </a:cubicBezTo>
                <a:cubicBezTo>
                  <a:pt x="5346" y="6195"/>
                  <a:pt x="5366" y="6165"/>
                  <a:pt x="5357" y="6138"/>
                </a:cubicBezTo>
                <a:cubicBezTo>
                  <a:pt x="5351" y="6122"/>
                  <a:pt x="5346" y="6107"/>
                  <a:pt x="5342" y="6093"/>
                </a:cubicBezTo>
                <a:cubicBezTo>
                  <a:pt x="5334" y="6071"/>
                  <a:pt x="5313" y="6055"/>
                  <a:pt x="5290" y="6055"/>
                </a:cubicBezTo>
                <a:close/>
                <a:moveTo>
                  <a:pt x="16592" y="6074"/>
                </a:moveTo>
                <a:cubicBezTo>
                  <a:pt x="16571" y="6074"/>
                  <a:pt x="16549" y="6092"/>
                  <a:pt x="16554" y="6118"/>
                </a:cubicBezTo>
                <a:cubicBezTo>
                  <a:pt x="16560" y="6143"/>
                  <a:pt x="16565" y="6168"/>
                  <a:pt x="16568" y="6192"/>
                </a:cubicBezTo>
                <a:cubicBezTo>
                  <a:pt x="16571" y="6210"/>
                  <a:pt x="16584" y="6218"/>
                  <a:pt x="16598" y="6218"/>
                </a:cubicBezTo>
                <a:cubicBezTo>
                  <a:pt x="16619" y="6218"/>
                  <a:pt x="16641" y="6201"/>
                  <a:pt x="16636" y="6175"/>
                </a:cubicBezTo>
                <a:cubicBezTo>
                  <a:pt x="16631" y="6149"/>
                  <a:pt x="16626" y="6124"/>
                  <a:pt x="16622" y="6100"/>
                </a:cubicBezTo>
                <a:cubicBezTo>
                  <a:pt x="16619" y="6082"/>
                  <a:pt x="16605" y="6074"/>
                  <a:pt x="16592" y="6074"/>
                </a:cubicBezTo>
                <a:close/>
                <a:moveTo>
                  <a:pt x="1777" y="6152"/>
                </a:moveTo>
                <a:cubicBezTo>
                  <a:pt x="1774" y="6152"/>
                  <a:pt x="1771" y="6152"/>
                  <a:pt x="1769" y="6153"/>
                </a:cubicBezTo>
                <a:cubicBezTo>
                  <a:pt x="1743" y="6158"/>
                  <a:pt x="1718" y="6164"/>
                  <a:pt x="1694" y="6169"/>
                </a:cubicBezTo>
                <a:cubicBezTo>
                  <a:pt x="1652" y="6179"/>
                  <a:pt x="1666" y="6238"/>
                  <a:pt x="1703" y="6238"/>
                </a:cubicBezTo>
                <a:cubicBezTo>
                  <a:pt x="1706" y="6238"/>
                  <a:pt x="1709" y="6238"/>
                  <a:pt x="1712" y="6237"/>
                </a:cubicBezTo>
                <a:cubicBezTo>
                  <a:pt x="1737" y="6232"/>
                  <a:pt x="1762" y="6226"/>
                  <a:pt x="1786" y="6221"/>
                </a:cubicBezTo>
                <a:cubicBezTo>
                  <a:pt x="1830" y="6212"/>
                  <a:pt x="1815" y="6152"/>
                  <a:pt x="1777" y="6152"/>
                </a:cubicBezTo>
                <a:close/>
                <a:moveTo>
                  <a:pt x="4092" y="6196"/>
                </a:moveTo>
                <a:cubicBezTo>
                  <a:pt x="4088" y="6196"/>
                  <a:pt x="4084" y="6197"/>
                  <a:pt x="4081" y="6201"/>
                </a:cubicBezTo>
                <a:lnTo>
                  <a:pt x="4065" y="6216"/>
                </a:lnTo>
                <a:cubicBezTo>
                  <a:pt x="4052" y="6229"/>
                  <a:pt x="4064" y="6247"/>
                  <a:pt x="4078" y="6247"/>
                </a:cubicBezTo>
                <a:cubicBezTo>
                  <a:pt x="4082" y="6247"/>
                  <a:pt x="4086" y="6245"/>
                  <a:pt x="4090" y="6242"/>
                </a:cubicBezTo>
                <a:lnTo>
                  <a:pt x="4106" y="6226"/>
                </a:lnTo>
                <a:cubicBezTo>
                  <a:pt x="4119" y="6214"/>
                  <a:pt x="4106" y="6196"/>
                  <a:pt x="4092" y="6196"/>
                </a:cubicBezTo>
                <a:close/>
                <a:moveTo>
                  <a:pt x="6606" y="6176"/>
                </a:moveTo>
                <a:cubicBezTo>
                  <a:pt x="6589" y="6176"/>
                  <a:pt x="6571" y="6187"/>
                  <a:pt x="6571" y="6210"/>
                </a:cubicBezTo>
                <a:lnTo>
                  <a:pt x="6571" y="6239"/>
                </a:lnTo>
                <a:cubicBezTo>
                  <a:pt x="6571" y="6263"/>
                  <a:pt x="6588" y="6274"/>
                  <a:pt x="6606" y="6274"/>
                </a:cubicBezTo>
                <a:cubicBezTo>
                  <a:pt x="6623" y="6274"/>
                  <a:pt x="6641" y="6263"/>
                  <a:pt x="6641" y="6239"/>
                </a:cubicBezTo>
                <a:lnTo>
                  <a:pt x="6641" y="6210"/>
                </a:lnTo>
                <a:cubicBezTo>
                  <a:pt x="6642" y="6187"/>
                  <a:pt x="6624" y="6176"/>
                  <a:pt x="6606" y="6176"/>
                </a:cubicBezTo>
                <a:close/>
                <a:moveTo>
                  <a:pt x="23467" y="6200"/>
                </a:moveTo>
                <a:cubicBezTo>
                  <a:pt x="23450" y="6200"/>
                  <a:pt x="23432" y="6212"/>
                  <a:pt x="23432" y="6234"/>
                </a:cubicBezTo>
                <a:lnTo>
                  <a:pt x="23432" y="6250"/>
                </a:lnTo>
                <a:cubicBezTo>
                  <a:pt x="23432" y="6273"/>
                  <a:pt x="23449" y="6285"/>
                  <a:pt x="23467" y="6285"/>
                </a:cubicBezTo>
                <a:cubicBezTo>
                  <a:pt x="23485" y="6285"/>
                  <a:pt x="23502" y="6273"/>
                  <a:pt x="23502" y="6250"/>
                </a:cubicBezTo>
                <a:lnTo>
                  <a:pt x="23502" y="6234"/>
                </a:lnTo>
                <a:cubicBezTo>
                  <a:pt x="23503" y="6212"/>
                  <a:pt x="23485" y="6200"/>
                  <a:pt x="23467" y="6200"/>
                </a:cubicBezTo>
                <a:close/>
                <a:moveTo>
                  <a:pt x="20657" y="6219"/>
                </a:moveTo>
                <a:cubicBezTo>
                  <a:pt x="20649" y="6219"/>
                  <a:pt x="20641" y="6222"/>
                  <a:pt x="20634" y="6229"/>
                </a:cubicBezTo>
                <a:lnTo>
                  <a:pt x="20619" y="6245"/>
                </a:lnTo>
                <a:cubicBezTo>
                  <a:pt x="20593" y="6269"/>
                  <a:pt x="20617" y="6305"/>
                  <a:pt x="20645" y="6305"/>
                </a:cubicBezTo>
                <a:cubicBezTo>
                  <a:pt x="20653" y="6305"/>
                  <a:pt x="20661" y="6302"/>
                  <a:pt x="20668" y="6295"/>
                </a:cubicBezTo>
                <a:lnTo>
                  <a:pt x="20684" y="6279"/>
                </a:lnTo>
                <a:cubicBezTo>
                  <a:pt x="20709" y="6254"/>
                  <a:pt x="20685" y="6219"/>
                  <a:pt x="20657" y="6219"/>
                </a:cubicBezTo>
                <a:close/>
                <a:moveTo>
                  <a:pt x="12109" y="6243"/>
                </a:moveTo>
                <a:cubicBezTo>
                  <a:pt x="12065" y="6243"/>
                  <a:pt x="12066" y="6312"/>
                  <a:pt x="12110" y="6313"/>
                </a:cubicBezTo>
                <a:cubicBezTo>
                  <a:pt x="12157" y="6313"/>
                  <a:pt x="12157" y="6243"/>
                  <a:pt x="12110" y="6243"/>
                </a:cubicBezTo>
                <a:cubicBezTo>
                  <a:pt x="12110" y="6243"/>
                  <a:pt x="12110" y="6243"/>
                  <a:pt x="12109" y="6243"/>
                </a:cubicBezTo>
                <a:close/>
                <a:moveTo>
                  <a:pt x="4993" y="6208"/>
                </a:moveTo>
                <a:cubicBezTo>
                  <a:pt x="4924" y="6208"/>
                  <a:pt x="4924" y="6315"/>
                  <a:pt x="4994" y="6316"/>
                </a:cubicBezTo>
                <a:lnTo>
                  <a:pt x="5010" y="6316"/>
                </a:lnTo>
                <a:cubicBezTo>
                  <a:pt x="5079" y="6316"/>
                  <a:pt x="5079" y="6208"/>
                  <a:pt x="5010" y="6208"/>
                </a:cubicBezTo>
                <a:lnTo>
                  <a:pt x="4994" y="6208"/>
                </a:lnTo>
                <a:cubicBezTo>
                  <a:pt x="4994" y="6208"/>
                  <a:pt x="4993" y="6208"/>
                  <a:pt x="4993" y="6208"/>
                </a:cubicBezTo>
                <a:close/>
                <a:moveTo>
                  <a:pt x="22917" y="6194"/>
                </a:moveTo>
                <a:cubicBezTo>
                  <a:pt x="22900" y="6194"/>
                  <a:pt x="22883" y="6202"/>
                  <a:pt x="22873" y="6221"/>
                </a:cubicBezTo>
                <a:cubicBezTo>
                  <a:pt x="22861" y="6243"/>
                  <a:pt x="22866" y="6281"/>
                  <a:pt x="22893" y="6292"/>
                </a:cubicBezTo>
                <a:cubicBezTo>
                  <a:pt x="22919" y="6302"/>
                  <a:pt x="22942" y="6315"/>
                  <a:pt x="22967" y="6325"/>
                </a:cubicBezTo>
                <a:cubicBezTo>
                  <a:pt x="22976" y="6329"/>
                  <a:pt x="22985" y="6331"/>
                  <a:pt x="22994" y="6331"/>
                </a:cubicBezTo>
                <a:cubicBezTo>
                  <a:pt x="23012" y="6331"/>
                  <a:pt x="23029" y="6323"/>
                  <a:pt x="23039" y="6305"/>
                </a:cubicBezTo>
                <a:cubicBezTo>
                  <a:pt x="23051" y="6283"/>
                  <a:pt x="23046" y="6245"/>
                  <a:pt x="23019" y="6233"/>
                </a:cubicBezTo>
                <a:cubicBezTo>
                  <a:pt x="22994" y="6223"/>
                  <a:pt x="22971" y="6211"/>
                  <a:pt x="22946" y="6201"/>
                </a:cubicBezTo>
                <a:cubicBezTo>
                  <a:pt x="22937" y="6197"/>
                  <a:pt x="22927" y="6194"/>
                  <a:pt x="22917" y="6194"/>
                </a:cubicBezTo>
                <a:close/>
                <a:moveTo>
                  <a:pt x="19377" y="6244"/>
                </a:moveTo>
                <a:cubicBezTo>
                  <a:pt x="19366" y="6244"/>
                  <a:pt x="19356" y="6250"/>
                  <a:pt x="19349" y="6263"/>
                </a:cubicBezTo>
                <a:cubicBezTo>
                  <a:pt x="19344" y="6273"/>
                  <a:pt x="19339" y="6281"/>
                  <a:pt x="19334" y="6292"/>
                </a:cubicBezTo>
                <a:cubicBezTo>
                  <a:pt x="19319" y="6320"/>
                  <a:pt x="19344" y="6346"/>
                  <a:pt x="19368" y="6346"/>
                </a:cubicBezTo>
                <a:cubicBezTo>
                  <a:pt x="19378" y="6346"/>
                  <a:pt x="19389" y="6341"/>
                  <a:pt x="19395" y="6327"/>
                </a:cubicBezTo>
                <a:cubicBezTo>
                  <a:pt x="19401" y="6317"/>
                  <a:pt x="19406" y="6308"/>
                  <a:pt x="19411" y="6297"/>
                </a:cubicBezTo>
                <a:cubicBezTo>
                  <a:pt x="19425" y="6270"/>
                  <a:pt x="19401" y="6244"/>
                  <a:pt x="19377" y="6244"/>
                </a:cubicBezTo>
                <a:close/>
                <a:moveTo>
                  <a:pt x="1072" y="6323"/>
                </a:moveTo>
                <a:cubicBezTo>
                  <a:pt x="1050" y="6323"/>
                  <a:pt x="1050" y="6359"/>
                  <a:pt x="1072" y="6359"/>
                </a:cubicBezTo>
                <a:lnTo>
                  <a:pt x="1116" y="6359"/>
                </a:lnTo>
                <a:cubicBezTo>
                  <a:pt x="1140" y="6359"/>
                  <a:pt x="1140" y="6323"/>
                  <a:pt x="1116" y="6323"/>
                </a:cubicBezTo>
                <a:close/>
                <a:moveTo>
                  <a:pt x="11856" y="6317"/>
                </a:moveTo>
                <a:cubicBezTo>
                  <a:pt x="11810" y="6317"/>
                  <a:pt x="11810" y="6388"/>
                  <a:pt x="11856" y="6388"/>
                </a:cubicBezTo>
                <a:lnTo>
                  <a:pt x="11871" y="6388"/>
                </a:lnTo>
                <a:cubicBezTo>
                  <a:pt x="11916" y="6388"/>
                  <a:pt x="11917" y="6317"/>
                  <a:pt x="11871" y="6317"/>
                </a:cubicBezTo>
                <a:close/>
                <a:moveTo>
                  <a:pt x="11267" y="6343"/>
                </a:moveTo>
                <a:cubicBezTo>
                  <a:pt x="11261" y="6343"/>
                  <a:pt x="11256" y="6345"/>
                  <a:pt x="11250" y="6347"/>
                </a:cubicBezTo>
                <a:cubicBezTo>
                  <a:pt x="11240" y="6353"/>
                  <a:pt x="11231" y="6358"/>
                  <a:pt x="11220" y="6363"/>
                </a:cubicBezTo>
                <a:cubicBezTo>
                  <a:pt x="11186" y="6381"/>
                  <a:pt x="11206" y="6429"/>
                  <a:pt x="11239" y="6429"/>
                </a:cubicBezTo>
                <a:cubicBezTo>
                  <a:pt x="11244" y="6429"/>
                  <a:pt x="11250" y="6428"/>
                  <a:pt x="11256" y="6425"/>
                </a:cubicBezTo>
                <a:cubicBezTo>
                  <a:pt x="11266" y="6420"/>
                  <a:pt x="11276" y="6414"/>
                  <a:pt x="11286" y="6409"/>
                </a:cubicBezTo>
                <a:cubicBezTo>
                  <a:pt x="11322" y="6392"/>
                  <a:pt x="11300" y="6343"/>
                  <a:pt x="11267" y="6343"/>
                </a:cubicBezTo>
                <a:close/>
                <a:moveTo>
                  <a:pt x="16391" y="6342"/>
                </a:moveTo>
                <a:cubicBezTo>
                  <a:pt x="16368" y="6342"/>
                  <a:pt x="16343" y="6368"/>
                  <a:pt x="16357" y="6396"/>
                </a:cubicBezTo>
                <a:cubicBezTo>
                  <a:pt x="16363" y="6406"/>
                  <a:pt x="16368" y="6415"/>
                  <a:pt x="16373" y="6426"/>
                </a:cubicBezTo>
                <a:cubicBezTo>
                  <a:pt x="16380" y="6439"/>
                  <a:pt x="16391" y="6445"/>
                  <a:pt x="16402" y="6445"/>
                </a:cubicBezTo>
                <a:cubicBezTo>
                  <a:pt x="16425" y="6445"/>
                  <a:pt x="16449" y="6419"/>
                  <a:pt x="16435" y="6390"/>
                </a:cubicBezTo>
                <a:cubicBezTo>
                  <a:pt x="16430" y="6380"/>
                  <a:pt x="16424" y="6370"/>
                  <a:pt x="16419" y="6360"/>
                </a:cubicBezTo>
                <a:cubicBezTo>
                  <a:pt x="16413" y="6347"/>
                  <a:pt x="16402" y="6342"/>
                  <a:pt x="16391" y="6342"/>
                </a:cubicBezTo>
                <a:close/>
                <a:moveTo>
                  <a:pt x="6524" y="6381"/>
                </a:moveTo>
                <a:cubicBezTo>
                  <a:pt x="6478" y="6381"/>
                  <a:pt x="6478" y="6452"/>
                  <a:pt x="6524" y="6452"/>
                </a:cubicBezTo>
                <a:cubicBezTo>
                  <a:pt x="6524" y="6452"/>
                  <a:pt x="6524" y="6452"/>
                  <a:pt x="6525" y="6452"/>
                </a:cubicBezTo>
                <a:cubicBezTo>
                  <a:pt x="6569" y="6452"/>
                  <a:pt x="6568" y="6383"/>
                  <a:pt x="6524" y="6381"/>
                </a:cubicBezTo>
                <a:close/>
                <a:moveTo>
                  <a:pt x="23976" y="6380"/>
                </a:moveTo>
                <a:cubicBezTo>
                  <a:pt x="23968" y="6380"/>
                  <a:pt x="23960" y="6383"/>
                  <a:pt x="23953" y="6390"/>
                </a:cubicBezTo>
                <a:lnTo>
                  <a:pt x="23937" y="6406"/>
                </a:lnTo>
                <a:cubicBezTo>
                  <a:pt x="23912" y="6431"/>
                  <a:pt x="23937" y="6467"/>
                  <a:pt x="23964" y="6467"/>
                </a:cubicBezTo>
                <a:cubicBezTo>
                  <a:pt x="23972" y="6467"/>
                  <a:pt x="23980" y="6464"/>
                  <a:pt x="23987" y="6456"/>
                </a:cubicBezTo>
                <a:lnTo>
                  <a:pt x="24003" y="6441"/>
                </a:lnTo>
                <a:cubicBezTo>
                  <a:pt x="24028" y="6416"/>
                  <a:pt x="24003" y="6380"/>
                  <a:pt x="23976" y="6380"/>
                </a:cubicBezTo>
                <a:close/>
                <a:moveTo>
                  <a:pt x="15973" y="6391"/>
                </a:moveTo>
                <a:cubicBezTo>
                  <a:pt x="15960" y="6391"/>
                  <a:pt x="15947" y="6409"/>
                  <a:pt x="15959" y="6421"/>
                </a:cubicBezTo>
                <a:lnTo>
                  <a:pt x="16004" y="6465"/>
                </a:lnTo>
                <a:cubicBezTo>
                  <a:pt x="16008" y="6468"/>
                  <a:pt x="16011" y="6470"/>
                  <a:pt x="16015" y="6470"/>
                </a:cubicBezTo>
                <a:cubicBezTo>
                  <a:pt x="16028" y="6470"/>
                  <a:pt x="16041" y="6453"/>
                  <a:pt x="16028" y="6441"/>
                </a:cubicBezTo>
                <a:lnTo>
                  <a:pt x="15984" y="6396"/>
                </a:lnTo>
                <a:cubicBezTo>
                  <a:pt x="15981" y="6392"/>
                  <a:pt x="15977" y="6391"/>
                  <a:pt x="15973" y="6391"/>
                </a:cubicBezTo>
                <a:close/>
                <a:moveTo>
                  <a:pt x="3100" y="6448"/>
                </a:moveTo>
                <a:cubicBezTo>
                  <a:pt x="3096" y="6448"/>
                  <a:pt x="3092" y="6450"/>
                  <a:pt x="3089" y="6453"/>
                </a:cubicBezTo>
                <a:lnTo>
                  <a:pt x="3073" y="6469"/>
                </a:lnTo>
                <a:cubicBezTo>
                  <a:pt x="3060" y="6481"/>
                  <a:pt x="3073" y="6499"/>
                  <a:pt x="3087" y="6499"/>
                </a:cubicBezTo>
                <a:cubicBezTo>
                  <a:pt x="3090" y="6499"/>
                  <a:pt x="3095" y="6498"/>
                  <a:pt x="3098" y="6494"/>
                </a:cubicBezTo>
                <a:lnTo>
                  <a:pt x="3114" y="6478"/>
                </a:lnTo>
                <a:cubicBezTo>
                  <a:pt x="3126" y="6466"/>
                  <a:pt x="3113" y="6448"/>
                  <a:pt x="3100" y="6448"/>
                </a:cubicBezTo>
                <a:close/>
                <a:moveTo>
                  <a:pt x="14757" y="6456"/>
                </a:moveTo>
                <a:cubicBezTo>
                  <a:pt x="14740" y="6456"/>
                  <a:pt x="14722" y="6467"/>
                  <a:pt x="14722" y="6490"/>
                </a:cubicBezTo>
                <a:lnTo>
                  <a:pt x="14722" y="6506"/>
                </a:lnTo>
                <a:cubicBezTo>
                  <a:pt x="14722" y="6529"/>
                  <a:pt x="14740" y="6540"/>
                  <a:pt x="14757" y="6540"/>
                </a:cubicBezTo>
                <a:cubicBezTo>
                  <a:pt x="14775" y="6540"/>
                  <a:pt x="14792" y="6529"/>
                  <a:pt x="14792" y="6506"/>
                </a:cubicBezTo>
                <a:lnTo>
                  <a:pt x="14792" y="6490"/>
                </a:lnTo>
                <a:cubicBezTo>
                  <a:pt x="14793" y="6468"/>
                  <a:pt x="14775" y="6456"/>
                  <a:pt x="14757" y="6456"/>
                </a:cubicBezTo>
                <a:close/>
                <a:moveTo>
                  <a:pt x="6791" y="6484"/>
                </a:moveTo>
                <a:cubicBezTo>
                  <a:pt x="6746" y="6484"/>
                  <a:pt x="6746" y="6554"/>
                  <a:pt x="6792" y="6554"/>
                </a:cubicBezTo>
                <a:cubicBezTo>
                  <a:pt x="6838" y="6554"/>
                  <a:pt x="6838" y="6484"/>
                  <a:pt x="6792" y="6484"/>
                </a:cubicBezTo>
                <a:cubicBezTo>
                  <a:pt x="6792" y="6484"/>
                  <a:pt x="6791" y="6484"/>
                  <a:pt x="6791" y="6484"/>
                </a:cubicBezTo>
                <a:close/>
                <a:moveTo>
                  <a:pt x="5924" y="6499"/>
                </a:moveTo>
                <a:cubicBezTo>
                  <a:pt x="5879" y="6499"/>
                  <a:pt x="5879" y="6569"/>
                  <a:pt x="5924" y="6569"/>
                </a:cubicBezTo>
                <a:lnTo>
                  <a:pt x="5940" y="6569"/>
                </a:lnTo>
                <a:cubicBezTo>
                  <a:pt x="5986" y="6569"/>
                  <a:pt x="5986" y="6499"/>
                  <a:pt x="5940" y="6499"/>
                </a:cubicBezTo>
                <a:close/>
                <a:moveTo>
                  <a:pt x="6539" y="6455"/>
                </a:moveTo>
                <a:cubicBezTo>
                  <a:pt x="6516" y="6455"/>
                  <a:pt x="6493" y="6472"/>
                  <a:pt x="6488" y="6494"/>
                </a:cubicBezTo>
                <a:cubicBezTo>
                  <a:pt x="6480" y="6524"/>
                  <a:pt x="6499" y="6552"/>
                  <a:pt x="6525" y="6559"/>
                </a:cubicBezTo>
                <a:cubicBezTo>
                  <a:pt x="6540" y="6564"/>
                  <a:pt x="6554" y="6569"/>
                  <a:pt x="6569" y="6574"/>
                </a:cubicBezTo>
                <a:cubicBezTo>
                  <a:pt x="6574" y="6575"/>
                  <a:pt x="6579" y="6576"/>
                  <a:pt x="6583" y="6576"/>
                </a:cubicBezTo>
                <a:cubicBezTo>
                  <a:pt x="6607" y="6576"/>
                  <a:pt x="6629" y="6559"/>
                  <a:pt x="6635" y="6537"/>
                </a:cubicBezTo>
                <a:cubicBezTo>
                  <a:pt x="6642" y="6509"/>
                  <a:pt x="6625" y="6479"/>
                  <a:pt x="6598" y="6472"/>
                </a:cubicBezTo>
                <a:cubicBezTo>
                  <a:pt x="6582" y="6467"/>
                  <a:pt x="6568" y="6462"/>
                  <a:pt x="6553" y="6457"/>
                </a:cubicBezTo>
                <a:cubicBezTo>
                  <a:pt x="6548" y="6456"/>
                  <a:pt x="6543" y="6455"/>
                  <a:pt x="6539" y="6455"/>
                </a:cubicBezTo>
                <a:close/>
                <a:moveTo>
                  <a:pt x="20147" y="6504"/>
                </a:moveTo>
                <a:cubicBezTo>
                  <a:pt x="20130" y="6504"/>
                  <a:pt x="20112" y="6516"/>
                  <a:pt x="20112" y="6538"/>
                </a:cubicBezTo>
                <a:lnTo>
                  <a:pt x="20112" y="6554"/>
                </a:lnTo>
                <a:cubicBezTo>
                  <a:pt x="20111" y="6576"/>
                  <a:pt x="20129" y="6588"/>
                  <a:pt x="20147" y="6588"/>
                </a:cubicBezTo>
                <a:cubicBezTo>
                  <a:pt x="20165" y="6588"/>
                  <a:pt x="20182" y="6577"/>
                  <a:pt x="20182" y="6554"/>
                </a:cubicBezTo>
                <a:lnTo>
                  <a:pt x="20182" y="6538"/>
                </a:lnTo>
                <a:cubicBezTo>
                  <a:pt x="20182" y="6516"/>
                  <a:pt x="20165" y="6504"/>
                  <a:pt x="20147" y="6504"/>
                </a:cubicBezTo>
                <a:close/>
                <a:moveTo>
                  <a:pt x="19831" y="6505"/>
                </a:moveTo>
                <a:cubicBezTo>
                  <a:pt x="19826" y="6505"/>
                  <a:pt x="19820" y="6506"/>
                  <a:pt x="19815" y="6509"/>
                </a:cubicBezTo>
                <a:cubicBezTo>
                  <a:pt x="19804" y="6513"/>
                  <a:pt x="19795" y="6519"/>
                  <a:pt x="19784" y="6524"/>
                </a:cubicBezTo>
                <a:cubicBezTo>
                  <a:pt x="19750" y="6542"/>
                  <a:pt x="19770" y="6590"/>
                  <a:pt x="19803" y="6590"/>
                </a:cubicBezTo>
                <a:cubicBezTo>
                  <a:pt x="19808" y="6590"/>
                  <a:pt x="19814" y="6588"/>
                  <a:pt x="19820" y="6585"/>
                </a:cubicBezTo>
                <a:cubicBezTo>
                  <a:pt x="19830" y="6580"/>
                  <a:pt x="19840" y="6575"/>
                  <a:pt x="19850" y="6569"/>
                </a:cubicBezTo>
                <a:cubicBezTo>
                  <a:pt x="19885" y="6551"/>
                  <a:pt x="19864" y="6505"/>
                  <a:pt x="19831" y="6505"/>
                </a:cubicBezTo>
                <a:close/>
                <a:moveTo>
                  <a:pt x="20807" y="6491"/>
                </a:moveTo>
                <a:cubicBezTo>
                  <a:pt x="20790" y="6491"/>
                  <a:pt x="20772" y="6502"/>
                  <a:pt x="20772" y="6525"/>
                </a:cubicBezTo>
                <a:lnTo>
                  <a:pt x="20772" y="6556"/>
                </a:lnTo>
                <a:cubicBezTo>
                  <a:pt x="20772" y="6578"/>
                  <a:pt x="20790" y="6590"/>
                  <a:pt x="20807" y="6590"/>
                </a:cubicBezTo>
                <a:cubicBezTo>
                  <a:pt x="20825" y="6590"/>
                  <a:pt x="20842" y="6578"/>
                  <a:pt x="20842" y="6556"/>
                </a:cubicBezTo>
                <a:lnTo>
                  <a:pt x="20842" y="6525"/>
                </a:lnTo>
                <a:cubicBezTo>
                  <a:pt x="20842" y="6502"/>
                  <a:pt x="20825" y="6491"/>
                  <a:pt x="20807" y="6491"/>
                </a:cubicBezTo>
                <a:close/>
                <a:moveTo>
                  <a:pt x="3505" y="6540"/>
                </a:moveTo>
                <a:cubicBezTo>
                  <a:pt x="3492" y="6540"/>
                  <a:pt x="3480" y="6557"/>
                  <a:pt x="3492" y="6569"/>
                </a:cubicBezTo>
                <a:cubicBezTo>
                  <a:pt x="3498" y="6577"/>
                  <a:pt x="3503" y="6580"/>
                  <a:pt x="3508" y="6585"/>
                </a:cubicBezTo>
                <a:cubicBezTo>
                  <a:pt x="3511" y="6589"/>
                  <a:pt x="3515" y="6590"/>
                  <a:pt x="3519" y="6590"/>
                </a:cubicBezTo>
                <a:cubicBezTo>
                  <a:pt x="3533" y="6590"/>
                  <a:pt x="3545" y="6573"/>
                  <a:pt x="3533" y="6561"/>
                </a:cubicBezTo>
                <a:lnTo>
                  <a:pt x="3517" y="6545"/>
                </a:lnTo>
                <a:cubicBezTo>
                  <a:pt x="3513" y="6542"/>
                  <a:pt x="3509" y="6540"/>
                  <a:pt x="3505" y="6540"/>
                </a:cubicBezTo>
                <a:close/>
                <a:moveTo>
                  <a:pt x="18479" y="6512"/>
                </a:moveTo>
                <a:cubicBezTo>
                  <a:pt x="18473" y="6512"/>
                  <a:pt x="18467" y="6513"/>
                  <a:pt x="18461" y="6517"/>
                </a:cubicBezTo>
                <a:cubicBezTo>
                  <a:pt x="18445" y="6528"/>
                  <a:pt x="18431" y="6537"/>
                  <a:pt x="18416" y="6547"/>
                </a:cubicBezTo>
                <a:cubicBezTo>
                  <a:pt x="18385" y="6569"/>
                  <a:pt x="18404" y="6616"/>
                  <a:pt x="18433" y="6616"/>
                </a:cubicBezTo>
                <a:cubicBezTo>
                  <a:pt x="18439" y="6616"/>
                  <a:pt x="18445" y="6614"/>
                  <a:pt x="18452" y="6609"/>
                </a:cubicBezTo>
                <a:cubicBezTo>
                  <a:pt x="18467" y="6599"/>
                  <a:pt x="18482" y="6589"/>
                  <a:pt x="18496" y="6579"/>
                </a:cubicBezTo>
                <a:cubicBezTo>
                  <a:pt x="18528" y="6558"/>
                  <a:pt x="18508" y="6512"/>
                  <a:pt x="18479" y="6512"/>
                </a:cubicBezTo>
                <a:close/>
                <a:moveTo>
                  <a:pt x="10590" y="6551"/>
                </a:moveTo>
                <a:cubicBezTo>
                  <a:pt x="10588" y="6551"/>
                  <a:pt x="10585" y="6551"/>
                  <a:pt x="10582" y="6552"/>
                </a:cubicBezTo>
                <a:cubicBezTo>
                  <a:pt x="10558" y="6557"/>
                  <a:pt x="10533" y="6563"/>
                  <a:pt x="10508" y="6568"/>
                </a:cubicBezTo>
                <a:cubicBezTo>
                  <a:pt x="10467" y="6578"/>
                  <a:pt x="10479" y="6638"/>
                  <a:pt x="10517" y="6638"/>
                </a:cubicBezTo>
                <a:cubicBezTo>
                  <a:pt x="10520" y="6638"/>
                  <a:pt x="10523" y="6637"/>
                  <a:pt x="10527" y="6637"/>
                </a:cubicBezTo>
                <a:cubicBezTo>
                  <a:pt x="10552" y="6631"/>
                  <a:pt x="10576" y="6625"/>
                  <a:pt x="10601" y="6620"/>
                </a:cubicBezTo>
                <a:cubicBezTo>
                  <a:pt x="10644" y="6611"/>
                  <a:pt x="10629" y="6551"/>
                  <a:pt x="10590" y="6551"/>
                </a:cubicBezTo>
                <a:close/>
                <a:moveTo>
                  <a:pt x="6311" y="6553"/>
                </a:moveTo>
                <a:cubicBezTo>
                  <a:pt x="6242" y="6553"/>
                  <a:pt x="6242" y="6661"/>
                  <a:pt x="6311" y="6661"/>
                </a:cubicBezTo>
                <a:cubicBezTo>
                  <a:pt x="6380" y="6661"/>
                  <a:pt x="6380" y="6553"/>
                  <a:pt x="6311" y="6553"/>
                </a:cubicBezTo>
                <a:close/>
                <a:moveTo>
                  <a:pt x="12161" y="6612"/>
                </a:moveTo>
                <a:cubicBezTo>
                  <a:pt x="12157" y="6612"/>
                  <a:pt x="12153" y="6613"/>
                  <a:pt x="12149" y="6617"/>
                </a:cubicBezTo>
                <a:lnTo>
                  <a:pt x="12134" y="6632"/>
                </a:lnTo>
                <a:cubicBezTo>
                  <a:pt x="12121" y="6644"/>
                  <a:pt x="12132" y="6663"/>
                  <a:pt x="12146" y="6663"/>
                </a:cubicBezTo>
                <a:cubicBezTo>
                  <a:pt x="12150" y="6663"/>
                  <a:pt x="12154" y="6661"/>
                  <a:pt x="12158" y="6657"/>
                </a:cubicBezTo>
                <a:lnTo>
                  <a:pt x="12173" y="6642"/>
                </a:lnTo>
                <a:cubicBezTo>
                  <a:pt x="12187" y="6630"/>
                  <a:pt x="12174" y="6612"/>
                  <a:pt x="12161" y="6612"/>
                </a:cubicBezTo>
                <a:close/>
                <a:moveTo>
                  <a:pt x="7982" y="6547"/>
                </a:moveTo>
                <a:cubicBezTo>
                  <a:pt x="7970" y="6547"/>
                  <a:pt x="7957" y="6551"/>
                  <a:pt x="7946" y="6562"/>
                </a:cubicBezTo>
                <a:lnTo>
                  <a:pt x="7931" y="6578"/>
                </a:lnTo>
                <a:cubicBezTo>
                  <a:pt x="7893" y="6615"/>
                  <a:pt x="7928" y="6669"/>
                  <a:pt x="7970" y="6669"/>
                </a:cubicBezTo>
                <a:cubicBezTo>
                  <a:pt x="7982" y="6669"/>
                  <a:pt x="7995" y="6664"/>
                  <a:pt x="8006" y="6653"/>
                </a:cubicBezTo>
                <a:lnTo>
                  <a:pt x="8022" y="6638"/>
                </a:lnTo>
                <a:cubicBezTo>
                  <a:pt x="8059" y="6600"/>
                  <a:pt x="8023" y="6547"/>
                  <a:pt x="7982" y="6547"/>
                </a:cubicBezTo>
                <a:close/>
                <a:moveTo>
                  <a:pt x="7246" y="6608"/>
                </a:moveTo>
                <a:cubicBezTo>
                  <a:pt x="7238" y="6608"/>
                  <a:pt x="7230" y="6611"/>
                  <a:pt x="7222" y="6619"/>
                </a:cubicBezTo>
                <a:lnTo>
                  <a:pt x="7207" y="6634"/>
                </a:lnTo>
                <a:cubicBezTo>
                  <a:pt x="7182" y="6659"/>
                  <a:pt x="7205" y="6694"/>
                  <a:pt x="7233" y="6694"/>
                </a:cubicBezTo>
                <a:cubicBezTo>
                  <a:pt x="7241" y="6694"/>
                  <a:pt x="7249" y="6691"/>
                  <a:pt x="7257" y="6684"/>
                </a:cubicBezTo>
                <a:lnTo>
                  <a:pt x="7273" y="6668"/>
                </a:lnTo>
                <a:cubicBezTo>
                  <a:pt x="7298" y="6643"/>
                  <a:pt x="7273" y="6608"/>
                  <a:pt x="7246" y="6608"/>
                </a:cubicBezTo>
                <a:close/>
                <a:moveTo>
                  <a:pt x="4137" y="6566"/>
                </a:moveTo>
                <a:cubicBezTo>
                  <a:pt x="4132" y="6566"/>
                  <a:pt x="4127" y="6567"/>
                  <a:pt x="4123" y="6568"/>
                </a:cubicBezTo>
                <a:cubicBezTo>
                  <a:pt x="4098" y="6579"/>
                  <a:pt x="4073" y="6588"/>
                  <a:pt x="4048" y="6599"/>
                </a:cubicBezTo>
                <a:cubicBezTo>
                  <a:pt x="4022" y="6609"/>
                  <a:pt x="4002" y="6634"/>
                  <a:pt x="4012" y="6664"/>
                </a:cubicBezTo>
                <a:cubicBezTo>
                  <a:pt x="4017" y="6684"/>
                  <a:pt x="4038" y="6704"/>
                  <a:pt x="4061" y="6704"/>
                </a:cubicBezTo>
                <a:cubicBezTo>
                  <a:pt x="4067" y="6704"/>
                  <a:pt x="4072" y="6703"/>
                  <a:pt x="4078" y="6700"/>
                </a:cubicBezTo>
                <a:cubicBezTo>
                  <a:pt x="4102" y="6690"/>
                  <a:pt x="4127" y="6682"/>
                  <a:pt x="4152" y="6671"/>
                </a:cubicBezTo>
                <a:cubicBezTo>
                  <a:pt x="4178" y="6661"/>
                  <a:pt x="4198" y="6635"/>
                  <a:pt x="4189" y="6605"/>
                </a:cubicBezTo>
                <a:cubicBezTo>
                  <a:pt x="4182" y="6584"/>
                  <a:pt x="4159" y="6566"/>
                  <a:pt x="4137" y="6566"/>
                </a:cubicBezTo>
                <a:close/>
                <a:moveTo>
                  <a:pt x="19110" y="6651"/>
                </a:moveTo>
                <a:cubicBezTo>
                  <a:pt x="19064" y="6651"/>
                  <a:pt x="19065" y="6721"/>
                  <a:pt x="19111" y="6721"/>
                </a:cubicBezTo>
                <a:lnTo>
                  <a:pt x="19140" y="6721"/>
                </a:lnTo>
                <a:cubicBezTo>
                  <a:pt x="19186" y="6721"/>
                  <a:pt x="19186" y="6651"/>
                  <a:pt x="19140" y="6651"/>
                </a:cubicBezTo>
                <a:lnTo>
                  <a:pt x="19111" y="6651"/>
                </a:lnTo>
                <a:cubicBezTo>
                  <a:pt x="19110" y="6651"/>
                  <a:pt x="19110" y="6651"/>
                  <a:pt x="19110" y="6651"/>
                </a:cubicBezTo>
                <a:close/>
                <a:moveTo>
                  <a:pt x="2333" y="6655"/>
                </a:moveTo>
                <a:cubicBezTo>
                  <a:pt x="2287" y="6655"/>
                  <a:pt x="2287" y="6726"/>
                  <a:pt x="2333" y="6726"/>
                </a:cubicBezTo>
                <a:lnTo>
                  <a:pt x="2349" y="6726"/>
                </a:lnTo>
                <a:cubicBezTo>
                  <a:pt x="2393" y="6726"/>
                  <a:pt x="2394" y="6655"/>
                  <a:pt x="2349" y="6655"/>
                </a:cubicBezTo>
                <a:close/>
                <a:moveTo>
                  <a:pt x="15580" y="6656"/>
                </a:moveTo>
                <a:cubicBezTo>
                  <a:pt x="15534" y="6656"/>
                  <a:pt x="15534" y="6727"/>
                  <a:pt x="15580" y="6727"/>
                </a:cubicBezTo>
                <a:cubicBezTo>
                  <a:pt x="15625" y="6727"/>
                  <a:pt x="15625" y="6656"/>
                  <a:pt x="15580" y="6656"/>
                </a:cubicBezTo>
                <a:close/>
                <a:moveTo>
                  <a:pt x="8629" y="6624"/>
                </a:moveTo>
                <a:cubicBezTo>
                  <a:pt x="8559" y="6624"/>
                  <a:pt x="8559" y="6731"/>
                  <a:pt x="8629" y="6731"/>
                </a:cubicBezTo>
                <a:cubicBezTo>
                  <a:pt x="8696" y="6731"/>
                  <a:pt x="8696" y="6625"/>
                  <a:pt x="8629" y="6624"/>
                </a:cubicBezTo>
                <a:close/>
                <a:moveTo>
                  <a:pt x="23466" y="6665"/>
                </a:moveTo>
                <a:cubicBezTo>
                  <a:pt x="23448" y="6665"/>
                  <a:pt x="23430" y="6676"/>
                  <a:pt x="23430" y="6699"/>
                </a:cubicBezTo>
                <a:lnTo>
                  <a:pt x="23430" y="6715"/>
                </a:lnTo>
                <a:cubicBezTo>
                  <a:pt x="23430" y="6738"/>
                  <a:pt x="23448" y="6750"/>
                  <a:pt x="23465" y="6750"/>
                </a:cubicBezTo>
                <a:cubicBezTo>
                  <a:pt x="23483" y="6750"/>
                  <a:pt x="23501" y="6738"/>
                  <a:pt x="23501" y="6715"/>
                </a:cubicBezTo>
                <a:lnTo>
                  <a:pt x="23501" y="6699"/>
                </a:lnTo>
                <a:cubicBezTo>
                  <a:pt x="23502" y="6676"/>
                  <a:pt x="23484" y="6665"/>
                  <a:pt x="23466" y="6665"/>
                </a:cubicBezTo>
                <a:close/>
                <a:moveTo>
                  <a:pt x="24127" y="6653"/>
                </a:moveTo>
                <a:cubicBezTo>
                  <a:pt x="24109" y="6653"/>
                  <a:pt x="24092" y="6664"/>
                  <a:pt x="24092" y="6687"/>
                </a:cubicBezTo>
                <a:lnTo>
                  <a:pt x="24092" y="6716"/>
                </a:lnTo>
                <a:cubicBezTo>
                  <a:pt x="24092" y="6739"/>
                  <a:pt x="24109" y="6751"/>
                  <a:pt x="24127" y="6751"/>
                </a:cubicBezTo>
                <a:cubicBezTo>
                  <a:pt x="24144" y="6751"/>
                  <a:pt x="24162" y="6739"/>
                  <a:pt x="24162" y="6716"/>
                </a:cubicBezTo>
                <a:lnTo>
                  <a:pt x="24162" y="6687"/>
                </a:lnTo>
                <a:cubicBezTo>
                  <a:pt x="24162" y="6664"/>
                  <a:pt x="24144" y="6653"/>
                  <a:pt x="24127" y="6653"/>
                </a:cubicBezTo>
                <a:close/>
                <a:moveTo>
                  <a:pt x="23152" y="6667"/>
                </a:moveTo>
                <a:cubicBezTo>
                  <a:pt x="23147" y="6667"/>
                  <a:pt x="23141" y="6668"/>
                  <a:pt x="23135" y="6671"/>
                </a:cubicBezTo>
                <a:cubicBezTo>
                  <a:pt x="23125" y="6676"/>
                  <a:pt x="23115" y="6682"/>
                  <a:pt x="23105" y="6687"/>
                </a:cubicBezTo>
                <a:cubicBezTo>
                  <a:pt x="23069" y="6705"/>
                  <a:pt x="23090" y="6752"/>
                  <a:pt x="23123" y="6752"/>
                </a:cubicBezTo>
                <a:cubicBezTo>
                  <a:pt x="23129" y="6752"/>
                  <a:pt x="23135" y="6751"/>
                  <a:pt x="23141" y="6748"/>
                </a:cubicBezTo>
                <a:cubicBezTo>
                  <a:pt x="23151" y="6742"/>
                  <a:pt x="23161" y="6737"/>
                  <a:pt x="23171" y="6732"/>
                </a:cubicBezTo>
                <a:cubicBezTo>
                  <a:pt x="23206" y="6714"/>
                  <a:pt x="23184" y="6667"/>
                  <a:pt x="23152" y="6667"/>
                </a:cubicBezTo>
                <a:close/>
                <a:moveTo>
                  <a:pt x="1822" y="6684"/>
                </a:moveTo>
                <a:cubicBezTo>
                  <a:pt x="1778" y="6684"/>
                  <a:pt x="1776" y="6755"/>
                  <a:pt x="1822" y="6755"/>
                </a:cubicBezTo>
                <a:cubicBezTo>
                  <a:pt x="1868" y="6755"/>
                  <a:pt x="1868" y="6684"/>
                  <a:pt x="1822" y="6684"/>
                </a:cubicBezTo>
                <a:close/>
                <a:moveTo>
                  <a:pt x="14228" y="6648"/>
                </a:moveTo>
                <a:cubicBezTo>
                  <a:pt x="14159" y="6650"/>
                  <a:pt x="14159" y="6756"/>
                  <a:pt x="14228" y="6756"/>
                </a:cubicBezTo>
                <a:cubicBezTo>
                  <a:pt x="14298" y="6756"/>
                  <a:pt x="14298" y="6648"/>
                  <a:pt x="14228" y="6648"/>
                </a:cubicBezTo>
                <a:close/>
                <a:moveTo>
                  <a:pt x="8945" y="6655"/>
                </a:moveTo>
                <a:cubicBezTo>
                  <a:pt x="8874" y="6655"/>
                  <a:pt x="8874" y="6762"/>
                  <a:pt x="8945" y="6762"/>
                </a:cubicBezTo>
                <a:lnTo>
                  <a:pt x="8989" y="6762"/>
                </a:lnTo>
                <a:cubicBezTo>
                  <a:pt x="9057" y="6761"/>
                  <a:pt x="9057" y="6655"/>
                  <a:pt x="8989" y="6655"/>
                </a:cubicBezTo>
                <a:close/>
                <a:moveTo>
                  <a:pt x="22177" y="6656"/>
                </a:moveTo>
                <a:cubicBezTo>
                  <a:pt x="22173" y="6656"/>
                  <a:pt x="22168" y="6656"/>
                  <a:pt x="22164" y="6657"/>
                </a:cubicBezTo>
                <a:cubicBezTo>
                  <a:pt x="22152" y="6662"/>
                  <a:pt x="22143" y="6664"/>
                  <a:pt x="22131" y="6667"/>
                </a:cubicBezTo>
                <a:cubicBezTo>
                  <a:pt x="22104" y="6676"/>
                  <a:pt x="22087" y="6704"/>
                  <a:pt x="22092" y="6732"/>
                </a:cubicBezTo>
                <a:cubicBezTo>
                  <a:pt x="22097" y="6756"/>
                  <a:pt x="22120" y="6773"/>
                  <a:pt x="22144" y="6773"/>
                </a:cubicBezTo>
                <a:cubicBezTo>
                  <a:pt x="22149" y="6773"/>
                  <a:pt x="22153" y="6773"/>
                  <a:pt x="22157" y="6772"/>
                </a:cubicBezTo>
                <a:cubicBezTo>
                  <a:pt x="22170" y="6767"/>
                  <a:pt x="22178" y="6765"/>
                  <a:pt x="22190" y="6762"/>
                </a:cubicBezTo>
                <a:cubicBezTo>
                  <a:pt x="22218" y="6753"/>
                  <a:pt x="22238" y="6729"/>
                  <a:pt x="22229" y="6697"/>
                </a:cubicBezTo>
                <a:cubicBezTo>
                  <a:pt x="22224" y="6673"/>
                  <a:pt x="22201" y="6656"/>
                  <a:pt x="22177" y="6656"/>
                </a:cubicBezTo>
                <a:close/>
                <a:moveTo>
                  <a:pt x="3761" y="6735"/>
                </a:moveTo>
                <a:cubicBezTo>
                  <a:pt x="3745" y="6735"/>
                  <a:pt x="3735" y="6759"/>
                  <a:pt x="3753" y="6767"/>
                </a:cubicBezTo>
                <a:cubicBezTo>
                  <a:pt x="3763" y="6773"/>
                  <a:pt x="3772" y="6778"/>
                  <a:pt x="3782" y="6783"/>
                </a:cubicBezTo>
                <a:cubicBezTo>
                  <a:pt x="3785" y="6785"/>
                  <a:pt x="3788" y="6785"/>
                  <a:pt x="3791" y="6785"/>
                </a:cubicBezTo>
                <a:cubicBezTo>
                  <a:pt x="3807" y="6785"/>
                  <a:pt x="3818" y="6762"/>
                  <a:pt x="3801" y="6753"/>
                </a:cubicBezTo>
                <a:cubicBezTo>
                  <a:pt x="3790" y="6748"/>
                  <a:pt x="3781" y="6742"/>
                  <a:pt x="3771" y="6737"/>
                </a:cubicBezTo>
                <a:cubicBezTo>
                  <a:pt x="3767" y="6735"/>
                  <a:pt x="3764" y="6735"/>
                  <a:pt x="3761" y="6735"/>
                </a:cubicBezTo>
                <a:close/>
                <a:moveTo>
                  <a:pt x="7892" y="6731"/>
                </a:moveTo>
                <a:cubicBezTo>
                  <a:pt x="7874" y="6731"/>
                  <a:pt x="7856" y="6742"/>
                  <a:pt x="7856" y="6765"/>
                </a:cubicBezTo>
                <a:lnTo>
                  <a:pt x="7856" y="6795"/>
                </a:lnTo>
                <a:cubicBezTo>
                  <a:pt x="7856" y="6818"/>
                  <a:pt x="7874" y="6829"/>
                  <a:pt x="7892" y="6829"/>
                </a:cubicBezTo>
                <a:cubicBezTo>
                  <a:pt x="7910" y="6829"/>
                  <a:pt x="7927" y="6818"/>
                  <a:pt x="7927" y="6795"/>
                </a:cubicBezTo>
                <a:lnTo>
                  <a:pt x="7927" y="6765"/>
                </a:lnTo>
                <a:cubicBezTo>
                  <a:pt x="7927" y="6742"/>
                  <a:pt x="7910" y="6731"/>
                  <a:pt x="7892" y="6731"/>
                </a:cubicBezTo>
                <a:close/>
                <a:moveTo>
                  <a:pt x="20101" y="6758"/>
                </a:moveTo>
                <a:cubicBezTo>
                  <a:pt x="20054" y="6758"/>
                  <a:pt x="20054" y="6829"/>
                  <a:pt x="20101" y="6829"/>
                </a:cubicBezTo>
                <a:lnTo>
                  <a:pt x="20116" y="6829"/>
                </a:lnTo>
                <a:cubicBezTo>
                  <a:pt x="20161" y="6829"/>
                  <a:pt x="20161" y="6758"/>
                  <a:pt x="20116" y="6758"/>
                </a:cubicBezTo>
                <a:close/>
                <a:moveTo>
                  <a:pt x="9410" y="6730"/>
                </a:moveTo>
                <a:cubicBezTo>
                  <a:pt x="9401" y="6730"/>
                  <a:pt x="9391" y="6731"/>
                  <a:pt x="9381" y="6735"/>
                </a:cubicBezTo>
                <a:cubicBezTo>
                  <a:pt x="9354" y="6744"/>
                  <a:pt x="9334" y="6771"/>
                  <a:pt x="9344" y="6800"/>
                </a:cubicBezTo>
                <a:cubicBezTo>
                  <a:pt x="9349" y="6822"/>
                  <a:pt x="9372" y="6840"/>
                  <a:pt x="9396" y="6840"/>
                </a:cubicBezTo>
                <a:cubicBezTo>
                  <a:pt x="9399" y="6840"/>
                  <a:pt x="9402" y="6840"/>
                  <a:pt x="9406" y="6839"/>
                </a:cubicBezTo>
                <a:cubicBezTo>
                  <a:pt x="9416" y="6847"/>
                  <a:pt x="9429" y="6852"/>
                  <a:pt x="9442" y="6852"/>
                </a:cubicBezTo>
                <a:cubicBezTo>
                  <a:pt x="9450" y="6852"/>
                  <a:pt x="9458" y="6850"/>
                  <a:pt x="9466" y="6846"/>
                </a:cubicBezTo>
                <a:cubicBezTo>
                  <a:pt x="9490" y="6833"/>
                  <a:pt x="9503" y="6798"/>
                  <a:pt x="9486" y="6773"/>
                </a:cubicBezTo>
                <a:cubicBezTo>
                  <a:pt x="9469" y="6748"/>
                  <a:pt x="9440" y="6730"/>
                  <a:pt x="9410" y="6730"/>
                </a:cubicBezTo>
                <a:close/>
                <a:moveTo>
                  <a:pt x="1553" y="6745"/>
                </a:moveTo>
                <a:cubicBezTo>
                  <a:pt x="1528" y="6745"/>
                  <a:pt x="1504" y="6770"/>
                  <a:pt x="1521" y="6797"/>
                </a:cubicBezTo>
                <a:cubicBezTo>
                  <a:pt x="1532" y="6810"/>
                  <a:pt x="1540" y="6825"/>
                  <a:pt x="1551" y="6841"/>
                </a:cubicBezTo>
                <a:cubicBezTo>
                  <a:pt x="1558" y="6852"/>
                  <a:pt x="1569" y="6857"/>
                  <a:pt x="1580" y="6857"/>
                </a:cubicBezTo>
                <a:cubicBezTo>
                  <a:pt x="1605" y="6857"/>
                  <a:pt x="1630" y="6832"/>
                  <a:pt x="1613" y="6805"/>
                </a:cubicBezTo>
                <a:cubicBezTo>
                  <a:pt x="1602" y="6789"/>
                  <a:pt x="1593" y="6775"/>
                  <a:pt x="1582" y="6761"/>
                </a:cubicBezTo>
                <a:cubicBezTo>
                  <a:pt x="1575" y="6750"/>
                  <a:pt x="1564" y="6745"/>
                  <a:pt x="1553" y="6745"/>
                </a:cubicBezTo>
                <a:close/>
                <a:moveTo>
                  <a:pt x="5250" y="6754"/>
                </a:moveTo>
                <a:cubicBezTo>
                  <a:pt x="5244" y="6754"/>
                  <a:pt x="5237" y="6756"/>
                  <a:pt x="5231" y="6760"/>
                </a:cubicBezTo>
                <a:cubicBezTo>
                  <a:pt x="5216" y="6771"/>
                  <a:pt x="5201" y="6781"/>
                  <a:pt x="5186" y="6789"/>
                </a:cubicBezTo>
                <a:cubicBezTo>
                  <a:pt x="5155" y="6811"/>
                  <a:pt x="5174" y="6858"/>
                  <a:pt x="5203" y="6858"/>
                </a:cubicBezTo>
                <a:cubicBezTo>
                  <a:pt x="5209" y="6858"/>
                  <a:pt x="5215" y="6856"/>
                  <a:pt x="5221" y="6851"/>
                </a:cubicBezTo>
                <a:cubicBezTo>
                  <a:pt x="5236" y="6841"/>
                  <a:pt x="5252" y="6830"/>
                  <a:pt x="5267" y="6821"/>
                </a:cubicBezTo>
                <a:cubicBezTo>
                  <a:pt x="5298" y="6799"/>
                  <a:pt x="5279" y="6754"/>
                  <a:pt x="5250" y="6754"/>
                </a:cubicBezTo>
                <a:close/>
                <a:moveTo>
                  <a:pt x="14544" y="6758"/>
                </a:moveTo>
                <a:cubicBezTo>
                  <a:pt x="14475" y="6758"/>
                  <a:pt x="14475" y="6866"/>
                  <a:pt x="14544" y="6866"/>
                </a:cubicBezTo>
                <a:lnTo>
                  <a:pt x="14588" y="6866"/>
                </a:lnTo>
                <a:cubicBezTo>
                  <a:pt x="14656" y="6866"/>
                  <a:pt x="14656" y="6760"/>
                  <a:pt x="14588" y="6758"/>
                </a:cubicBezTo>
                <a:close/>
                <a:moveTo>
                  <a:pt x="14757" y="6788"/>
                </a:moveTo>
                <a:cubicBezTo>
                  <a:pt x="14743" y="6788"/>
                  <a:pt x="14729" y="6795"/>
                  <a:pt x="14723" y="6813"/>
                </a:cubicBezTo>
                <a:cubicBezTo>
                  <a:pt x="14718" y="6828"/>
                  <a:pt x="14713" y="6842"/>
                  <a:pt x="14707" y="6857"/>
                </a:cubicBezTo>
                <a:cubicBezTo>
                  <a:pt x="14699" y="6883"/>
                  <a:pt x="14720" y="6900"/>
                  <a:pt x="14742" y="6900"/>
                </a:cubicBezTo>
                <a:cubicBezTo>
                  <a:pt x="14756" y="6900"/>
                  <a:pt x="14770" y="6893"/>
                  <a:pt x="14776" y="6876"/>
                </a:cubicBezTo>
                <a:cubicBezTo>
                  <a:pt x="14781" y="6861"/>
                  <a:pt x="14786" y="6846"/>
                  <a:pt x="14791" y="6831"/>
                </a:cubicBezTo>
                <a:cubicBezTo>
                  <a:pt x="14800" y="6805"/>
                  <a:pt x="14779" y="6788"/>
                  <a:pt x="14757" y="6788"/>
                </a:cubicBezTo>
                <a:close/>
                <a:moveTo>
                  <a:pt x="7591" y="6819"/>
                </a:moveTo>
                <a:cubicBezTo>
                  <a:pt x="7564" y="6819"/>
                  <a:pt x="7540" y="6854"/>
                  <a:pt x="7566" y="6879"/>
                </a:cubicBezTo>
                <a:cubicBezTo>
                  <a:pt x="7571" y="6886"/>
                  <a:pt x="7576" y="6889"/>
                  <a:pt x="7582" y="6894"/>
                </a:cubicBezTo>
                <a:cubicBezTo>
                  <a:pt x="7589" y="6902"/>
                  <a:pt x="7598" y="6905"/>
                  <a:pt x="7606" y="6905"/>
                </a:cubicBezTo>
                <a:cubicBezTo>
                  <a:pt x="7633" y="6905"/>
                  <a:pt x="7656" y="6869"/>
                  <a:pt x="7631" y="6845"/>
                </a:cubicBezTo>
                <a:lnTo>
                  <a:pt x="7615" y="6829"/>
                </a:lnTo>
                <a:cubicBezTo>
                  <a:pt x="7608" y="6822"/>
                  <a:pt x="7600" y="6819"/>
                  <a:pt x="7591" y="6819"/>
                </a:cubicBezTo>
                <a:close/>
                <a:moveTo>
                  <a:pt x="20415" y="6834"/>
                </a:moveTo>
                <a:cubicBezTo>
                  <a:pt x="20407" y="6834"/>
                  <a:pt x="20399" y="6838"/>
                  <a:pt x="20392" y="6845"/>
                </a:cubicBezTo>
                <a:lnTo>
                  <a:pt x="20376" y="6861"/>
                </a:lnTo>
                <a:cubicBezTo>
                  <a:pt x="20351" y="6885"/>
                  <a:pt x="20375" y="6921"/>
                  <a:pt x="20402" y="6921"/>
                </a:cubicBezTo>
                <a:cubicBezTo>
                  <a:pt x="20410" y="6921"/>
                  <a:pt x="20419" y="6918"/>
                  <a:pt x="20426" y="6910"/>
                </a:cubicBezTo>
                <a:lnTo>
                  <a:pt x="20442" y="6894"/>
                </a:lnTo>
                <a:cubicBezTo>
                  <a:pt x="20467" y="6869"/>
                  <a:pt x="20442" y="6834"/>
                  <a:pt x="20415" y="6834"/>
                </a:cubicBezTo>
                <a:close/>
                <a:moveTo>
                  <a:pt x="3011" y="6804"/>
                </a:moveTo>
                <a:cubicBezTo>
                  <a:pt x="2970" y="6804"/>
                  <a:pt x="2933" y="6857"/>
                  <a:pt x="2970" y="6894"/>
                </a:cubicBezTo>
                <a:lnTo>
                  <a:pt x="2986" y="6910"/>
                </a:lnTo>
                <a:cubicBezTo>
                  <a:pt x="2997" y="6921"/>
                  <a:pt x="3010" y="6926"/>
                  <a:pt x="3022" y="6926"/>
                </a:cubicBezTo>
                <a:cubicBezTo>
                  <a:pt x="3063" y="6926"/>
                  <a:pt x="3100" y="6873"/>
                  <a:pt x="3062" y="6836"/>
                </a:cubicBezTo>
                <a:lnTo>
                  <a:pt x="3047" y="6820"/>
                </a:lnTo>
                <a:cubicBezTo>
                  <a:pt x="3036" y="6809"/>
                  <a:pt x="3023" y="6804"/>
                  <a:pt x="3011" y="6804"/>
                </a:cubicBezTo>
                <a:close/>
                <a:moveTo>
                  <a:pt x="17967" y="6858"/>
                </a:moveTo>
                <a:cubicBezTo>
                  <a:pt x="17922" y="6858"/>
                  <a:pt x="17922" y="6929"/>
                  <a:pt x="17967" y="6929"/>
                </a:cubicBezTo>
                <a:cubicBezTo>
                  <a:pt x="18013" y="6929"/>
                  <a:pt x="18013" y="6858"/>
                  <a:pt x="17967" y="6858"/>
                </a:cubicBezTo>
                <a:close/>
                <a:moveTo>
                  <a:pt x="2513" y="6865"/>
                </a:moveTo>
                <a:cubicBezTo>
                  <a:pt x="2467" y="6865"/>
                  <a:pt x="2467" y="6935"/>
                  <a:pt x="2513" y="6935"/>
                </a:cubicBezTo>
                <a:cubicBezTo>
                  <a:pt x="2514" y="6935"/>
                  <a:pt x="2514" y="6935"/>
                  <a:pt x="2514" y="6935"/>
                </a:cubicBezTo>
                <a:cubicBezTo>
                  <a:pt x="2560" y="6935"/>
                  <a:pt x="2559" y="6866"/>
                  <a:pt x="2513" y="6865"/>
                </a:cubicBezTo>
                <a:close/>
                <a:moveTo>
                  <a:pt x="21948" y="6812"/>
                </a:moveTo>
                <a:cubicBezTo>
                  <a:pt x="21936" y="6812"/>
                  <a:pt x="21924" y="6817"/>
                  <a:pt x="21913" y="6828"/>
                </a:cubicBezTo>
                <a:cubicBezTo>
                  <a:pt x="21904" y="6836"/>
                  <a:pt x="21898" y="6841"/>
                  <a:pt x="21892" y="6849"/>
                </a:cubicBezTo>
                <a:cubicBezTo>
                  <a:pt x="21855" y="6887"/>
                  <a:pt x="21890" y="6942"/>
                  <a:pt x="21930" y="6942"/>
                </a:cubicBezTo>
                <a:cubicBezTo>
                  <a:pt x="21942" y="6942"/>
                  <a:pt x="21955" y="6937"/>
                  <a:pt x="21966" y="6926"/>
                </a:cubicBezTo>
                <a:cubicBezTo>
                  <a:pt x="21974" y="6918"/>
                  <a:pt x="21981" y="6913"/>
                  <a:pt x="21987" y="6905"/>
                </a:cubicBezTo>
                <a:cubicBezTo>
                  <a:pt x="22025" y="6867"/>
                  <a:pt x="21989" y="6812"/>
                  <a:pt x="21948" y="6812"/>
                </a:cubicBezTo>
                <a:close/>
                <a:moveTo>
                  <a:pt x="4708" y="6858"/>
                </a:moveTo>
                <a:cubicBezTo>
                  <a:pt x="4705" y="6858"/>
                  <a:pt x="4701" y="6859"/>
                  <a:pt x="4698" y="6860"/>
                </a:cubicBezTo>
                <a:cubicBezTo>
                  <a:pt x="4678" y="6865"/>
                  <a:pt x="4659" y="6870"/>
                  <a:pt x="4638" y="6873"/>
                </a:cubicBezTo>
                <a:cubicBezTo>
                  <a:pt x="4596" y="6883"/>
                  <a:pt x="4609" y="6942"/>
                  <a:pt x="4647" y="6942"/>
                </a:cubicBezTo>
                <a:cubicBezTo>
                  <a:pt x="4650" y="6942"/>
                  <a:pt x="4653" y="6942"/>
                  <a:pt x="4656" y="6941"/>
                </a:cubicBezTo>
                <a:cubicBezTo>
                  <a:pt x="4676" y="6936"/>
                  <a:pt x="4696" y="6931"/>
                  <a:pt x="4717" y="6928"/>
                </a:cubicBezTo>
                <a:cubicBezTo>
                  <a:pt x="4757" y="6916"/>
                  <a:pt x="4745" y="6858"/>
                  <a:pt x="4708" y="6858"/>
                </a:cubicBezTo>
                <a:close/>
                <a:moveTo>
                  <a:pt x="2707" y="6847"/>
                </a:moveTo>
                <a:cubicBezTo>
                  <a:pt x="2639" y="6847"/>
                  <a:pt x="2638" y="6955"/>
                  <a:pt x="2707" y="6955"/>
                </a:cubicBezTo>
                <a:lnTo>
                  <a:pt x="2723" y="6955"/>
                </a:lnTo>
                <a:cubicBezTo>
                  <a:pt x="2792" y="6955"/>
                  <a:pt x="2792" y="6847"/>
                  <a:pt x="2723" y="6847"/>
                </a:cubicBezTo>
                <a:close/>
                <a:moveTo>
                  <a:pt x="5781" y="6809"/>
                </a:moveTo>
                <a:cubicBezTo>
                  <a:pt x="5777" y="6809"/>
                  <a:pt x="5772" y="6809"/>
                  <a:pt x="5767" y="6810"/>
                </a:cubicBezTo>
                <a:cubicBezTo>
                  <a:pt x="5741" y="6819"/>
                  <a:pt x="5720" y="6849"/>
                  <a:pt x="5731" y="6876"/>
                </a:cubicBezTo>
                <a:cubicBezTo>
                  <a:pt x="5736" y="6891"/>
                  <a:pt x="5741" y="6907"/>
                  <a:pt x="5746" y="6920"/>
                </a:cubicBezTo>
                <a:cubicBezTo>
                  <a:pt x="5754" y="6944"/>
                  <a:pt x="5774" y="6959"/>
                  <a:pt x="5797" y="6959"/>
                </a:cubicBezTo>
                <a:cubicBezTo>
                  <a:pt x="5802" y="6959"/>
                  <a:pt x="5807" y="6959"/>
                  <a:pt x="5812" y="6957"/>
                </a:cubicBezTo>
                <a:cubicBezTo>
                  <a:pt x="5839" y="6950"/>
                  <a:pt x="5859" y="6919"/>
                  <a:pt x="5849" y="6892"/>
                </a:cubicBezTo>
                <a:cubicBezTo>
                  <a:pt x="5844" y="6876"/>
                  <a:pt x="5839" y="6862"/>
                  <a:pt x="5833" y="6847"/>
                </a:cubicBezTo>
                <a:cubicBezTo>
                  <a:pt x="5825" y="6824"/>
                  <a:pt x="5805" y="6809"/>
                  <a:pt x="5781" y="6809"/>
                </a:cubicBezTo>
                <a:close/>
                <a:moveTo>
                  <a:pt x="19619" y="6877"/>
                </a:moveTo>
                <a:cubicBezTo>
                  <a:pt x="19611" y="6877"/>
                  <a:pt x="19603" y="6880"/>
                  <a:pt x="19596" y="6888"/>
                </a:cubicBezTo>
                <a:lnTo>
                  <a:pt x="19580" y="6904"/>
                </a:lnTo>
                <a:cubicBezTo>
                  <a:pt x="19555" y="6927"/>
                  <a:pt x="19580" y="6964"/>
                  <a:pt x="19607" y="6964"/>
                </a:cubicBezTo>
                <a:cubicBezTo>
                  <a:pt x="19615" y="6964"/>
                  <a:pt x="19623" y="6961"/>
                  <a:pt x="19630" y="6954"/>
                </a:cubicBezTo>
                <a:lnTo>
                  <a:pt x="19646" y="6938"/>
                </a:lnTo>
                <a:cubicBezTo>
                  <a:pt x="19671" y="6912"/>
                  <a:pt x="19646" y="6877"/>
                  <a:pt x="19619" y="6877"/>
                </a:cubicBezTo>
                <a:close/>
                <a:moveTo>
                  <a:pt x="154" y="6890"/>
                </a:moveTo>
                <a:cubicBezTo>
                  <a:pt x="136" y="6890"/>
                  <a:pt x="119" y="6902"/>
                  <a:pt x="119" y="6925"/>
                </a:cubicBezTo>
                <a:lnTo>
                  <a:pt x="119" y="6940"/>
                </a:lnTo>
                <a:cubicBezTo>
                  <a:pt x="119" y="6963"/>
                  <a:pt x="136" y="6975"/>
                  <a:pt x="154" y="6975"/>
                </a:cubicBezTo>
                <a:cubicBezTo>
                  <a:pt x="171" y="6975"/>
                  <a:pt x="189" y="6963"/>
                  <a:pt x="189" y="6940"/>
                </a:cubicBezTo>
                <a:lnTo>
                  <a:pt x="189" y="6925"/>
                </a:lnTo>
                <a:cubicBezTo>
                  <a:pt x="189" y="6902"/>
                  <a:pt x="171" y="6890"/>
                  <a:pt x="154" y="6890"/>
                </a:cubicBezTo>
                <a:close/>
                <a:moveTo>
                  <a:pt x="23419" y="6920"/>
                </a:moveTo>
                <a:cubicBezTo>
                  <a:pt x="23374" y="6920"/>
                  <a:pt x="23374" y="6992"/>
                  <a:pt x="23419" y="6992"/>
                </a:cubicBezTo>
                <a:lnTo>
                  <a:pt x="23435" y="6992"/>
                </a:lnTo>
                <a:cubicBezTo>
                  <a:pt x="23481" y="6992"/>
                  <a:pt x="23481" y="6920"/>
                  <a:pt x="23435" y="6920"/>
                </a:cubicBezTo>
                <a:close/>
                <a:moveTo>
                  <a:pt x="16496" y="6946"/>
                </a:moveTo>
                <a:cubicBezTo>
                  <a:pt x="16482" y="6946"/>
                  <a:pt x="16470" y="6964"/>
                  <a:pt x="16482" y="6976"/>
                </a:cubicBezTo>
                <a:lnTo>
                  <a:pt x="16498" y="6992"/>
                </a:lnTo>
                <a:cubicBezTo>
                  <a:pt x="16501" y="6995"/>
                  <a:pt x="16505" y="6997"/>
                  <a:pt x="16509" y="6997"/>
                </a:cubicBezTo>
                <a:cubicBezTo>
                  <a:pt x="16522" y="6997"/>
                  <a:pt x="16534" y="6979"/>
                  <a:pt x="16522" y="6967"/>
                </a:cubicBezTo>
                <a:lnTo>
                  <a:pt x="16507" y="6951"/>
                </a:lnTo>
                <a:cubicBezTo>
                  <a:pt x="16504" y="6947"/>
                  <a:pt x="16500" y="6946"/>
                  <a:pt x="16496" y="6946"/>
                </a:cubicBezTo>
                <a:close/>
                <a:moveTo>
                  <a:pt x="9289" y="6929"/>
                </a:moveTo>
                <a:cubicBezTo>
                  <a:pt x="9243" y="6929"/>
                  <a:pt x="9243" y="6999"/>
                  <a:pt x="9289" y="6999"/>
                </a:cubicBezTo>
                <a:lnTo>
                  <a:pt x="9409" y="6999"/>
                </a:lnTo>
                <a:cubicBezTo>
                  <a:pt x="9409" y="6999"/>
                  <a:pt x="9410" y="6999"/>
                  <a:pt x="9411" y="6999"/>
                </a:cubicBezTo>
                <a:cubicBezTo>
                  <a:pt x="9455" y="6999"/>
                  <a:pt x="9454" y="6929"/>
                  <a:pt x="9409" y="6929"/>
                </a:cubicBezTo>
                <a:close/>
                <a:moveTo>
                  <a:pt x="11573" y="6956"/>
                </a:moveTo>
                <a:cubicBezTo>
                  <a:pt x="11560" y="6956"/>
                  <a:pt x="11547" y="6974"/>
                  <a:pt x="11559" y="6986"/>
                </a:cubicBezTo>
                <a:cubicBezTo>
                  <a:pt x="11566" y="6992"/>
                  <a:pt x="11571" y="6997"/>
                  <a:pt x="11575" y="7002"/>
                </a:cubicBezTo>
                <a:cubicBezTo>
                  <a:pt x="11579" y="7006"/>
                  <a:pt x="11583" y="7007"/>
                  <a:pt x="11587" y="7007"/>
                </a:cubicBezTo>
                <a:cubicBezTo>
                  <a:pt x="11600" y="7007"/>
                  <a:pt x="11613" y="6989"/>
                  <a:pt x="11600" y="6977"/>
                </a:cubicBezTo>
                <a:lnTo>
                  <a:pt x="11585" y="6961"/>
                </a:lnTo>
                <a:cubicBezTo>
                  <a:pt x="11581" y="6958"/>
                  <a:pt x="11577" y="6956"/>
                  <a:pt x="11573" y="6956"/>
                </a:cubicBezTo>
                <a:close/>
                <a:moveTo>
                  <a:pt x="2225" y="6973"/>
                </a:moveTo>
                <a:cubicBezTo>
                  <a:pt x="2204" y="6973"/>
                  <a:pt x="2205" y="7008"/>
                  <a:pt x="2226" y="7008"/>
                </a:cubicBezTo>
                <a:cubicBezTo>
                  <a:pt x="2251" y="7008"/>
                  <a:pt x="2251" y="6973"/>
                  <a:pt x="2226" y="6973"/>
                </a:cubicBezTo>
                <a:cubicBezTo>
                  <a:pt x="2226" y="6973"/>
                  <a:pt x="2226" y="6973"/>
                  <a:pt x="2225" y="6973"/>
                </a:cubicBezTo>
                <a:close/>
                <a:moveTo>
                  <a:pt x="8476" y="6928"/>
                </a:moveTo>
                <a:cubicBezTo>
                  <a:pt x="8471" y="6928"/>
                  <a:pt x="8465" y="6929"/>
                  <a:pt x="8460" y="6932"/>
                </a:cubicBezTo>
                <a:cubicBezTo>
                  <a:pt x="8427" y="6949"/>
                  <a:pt x="8393" y="6956"/>
                  <a:pt x="8356" y="6956"/>
                </a:cubicBezTo>
                <a:cubicBezTo>
                  <a:pt x="8351" y="6956"/>
                  <a:pt x="8347" y="6956"/>
                  <a:pt x="8342" y="6956"/>
                </a:cubicBezTo>
                <a:cubicBezTo>
                  <a:pt x="8342" y="6956"/>
                  <a:pt x="8341" y="6956"/>
                  <a:pt x="8340" y="6956"/>
                </a:cubicBezTo>
                <a:cubicBezTo>
                  <a:pt x="8296" y="6956"/>
                  <a:pt x="8297" y="7025"/>
                  <a:pt x="8342" y="7026"/>
                </a:cubicBezTo>
                <a:cubicBezTo>
                  <a:pt x="8348" y="7027"/>
                  <a:pt x="8353" y="7027"/>
                  <a:pt x="8358" y="7027"/>
                </a:cubicBezTo>
                <a:cubicBezTo>
                  <a:pt x="8406" y="7027"/>
                  <a:pt x="8453" y="7014"/>
                  <a:pt x="8495" y="6993"/>
                </a:cubicBezTo>
                <a:cubicBezTo>
                  <a:pt x="8531" y="6976"/>
                  <a:pt x="8509" y="6928"/>
                  <a:pt x="8476" y="6928"/>
                </a:cubicBezTo>
                <a:close/>
                <a:moveTo>
                  <a:pt x="21387" y="6961"/>
                </a:moveTo>
                <a:cubicBezTo>
                  <a:pt x="21360" y="6961"/>
                  <a:pt x="21336" y="6996"/>
                  <a:pt x="21360" y="7022"/>
                </a:cubicBezTo>
                <a:cubicBezTo>
                  <a:pt x="21367" y="7029"/>
                  <a:pt x="21375" y="7032"/>
                  <a:pt x="21383" y="7032"/>
                </a:cubicBezTo>
                <a:cubicBezTo>
                  <a:pt x="21411" y="7032"/>
                  <a:pt x="21436" y="6997"/>
                  <a:pt x="21411" y="6972"/>
                </a:cubicBezTo>
                <a:cubicBezTo>
                  <a:pt x="21404" y="6964"/>
                  <a:pt x="21396" y="6961"/>
                  <a:pt x="21387" y="6961"/>
                </a:cubicBezTo>
                <a:close/>
                <a:moveTo>
                  <a:pt x="16043" y="6973"/>
                </a:moveTo>
                <a:cubicBezTo>
                  <a:pt x="15999" y="6973"/>
                  <a:pt x="15997" y="7044"/>
                  <a:pt x="16044" y="7044"/>
                </a:cubicBezTo>
                <a:cubicBezTo>
                  <a:pt x="16090" y="7044"/>
                  <a:pt x="16090" y="6973"/>
                  <a:pt x="16044" y="6973"/>
                </a:cubicBezTo>
                <a:cubicBezTo>
                  <a:pt x="16044" y="6973"/>
                  <a:pt x="16044" y="6973"/>
                  <a:pt x="16043" y="6973"/>
                </a:cubicBezTo>
                <a:close/>
                <a:moveTo>
                  <a:pt x="17307" y="6915"/>
                </a:moveTo>
                <a:cubicBezTo>
                  <a:pt x="17280" y="6915"/>
                  <a:pt x="17255" y="6952"/>
                  <a:pt x="17280" y="6976"/>
                </a:cubicBezTo>
                <a:cubicBezTo>
                  <a:pt x="17300" y="6996"/>
                  <a:pt x="17320" y="7017"/>
                  <a:pt x="17341" y="7036"/>
                </a:cubicBezTo>
                <a:cubicBezTo>
                  <a:pt x="17349" y="7043"/>
                  <a:pt x="17357" y="7047"/>
                  <a:pt x="17365" y="7047"/>
                </a:cubicBezTo>
                <a:cubicBezTo>
                  <a:pt x="17392" y="7047"/>
                  <a:pt x="17416" y="7011"/>
                  <a:pt x="17390" y="6986"/>
                </a:cubicBezTo>
                <a:cubicBezTo>
                  <a:pt x="17372" y="6967"/>
                  <a:pt x="17352" y="6946"/>
                  <a:pt x="17331" y="6926"/>
                </a:cubicBezTo>
                <a:cubicBezTo>
                  <a:pt x="17323" y="6918"/>
                  <a:pt x="17315" y="6915"/>
                  <a:pt x="17307" y="6915"/>
                </a:cubicBezTo>
                <a:close/>
                <a:moveTo>
                  <a:pt x="19545" y="6997"/>
                </a:moveTo>
                <a:cubicBezTo>
                  <a:pt x="19499" y="6997"/>
                  <a:pt x="19499" y="7067"/>
                  <a:pt x="19545" y="7067"/>
                </a:cubicBezTo>
                <a:cubicBezTo>
                  <a:pt x="19546" y="7067"/>
                  <a:pt x="19547" y="7067"/>
                  <a:pt x="19547" y="7067"/>
                </a:cubicBezTo>
                <a:cubicBezTo>
                  <a:pt x="19589" y="7067"/>
                  <a:pt x="19590" y="6998"/>
                  <a:pt x="19545" y="6997"/>
                </a:cubicBezTo>
                <a:close/>
                <a:moveTo>
                  <a:pt x="23734" y="6996"/>
                </a:moveTo>
                <a:cubicBezTo>
                  <a:pt x="23726" y="6996"/>
                  <a:pt x="23718" y="6999"/>
                  <a:pt x="23711" y="7006"/>
                </a:cubicBezTo>
                <a:lnTo>
                  <a:pt x="23695" y="7022"/>
                </a:lnTo>
                <a:cubicBezTo>
                  <a:pt x="23670" y="7047"/>
                  <a:pt x="23694" y="7082"/>
                  <a:pt x="23721" y="7082"/>
                </a:cubicBezTo>
                <a:cubicBezTo>
                  <a:pt x="23729" y="7082"/>
                  <a:pt x="23737" y="7079"/>
                  <a:pt x="23744" y="7071"/>
                </a:cubicBezTo>
                <a:lnTo>
                  <a:pt x="23760" y="7056"/>
                </a:lnTo>
                <a:cubicBezTo>
                  <a:pt x="23786" y="7031"/>
                  <a:pt x="23761" y="6996"/>
                  <a:pt x="23734" y="6996"/>
                </a:cubicBezTo>
                <a:close/>
                <a:moveTo>
                  <a:pt x="3549" y="7036"/>
                </a:moveTo>
                <a:cubicBezTo>
                  <a:pt x="3545" y="7036"/>
                  <a:pt x="3542" y="7037"/>
                  <a:pt x="3538" y="7041"/>
                </a:cubicBezTo>
                <a:lnTo>
                  <a:pt x="3522" y="7057"/>
                </a:lnTo>
                <a:cubicBezTo>
                  <a:pt x="3510" y="7069"/>
                  <a:pt x="3522" y="7087"/>
                  <a:pt x="3535" y="7087"/>
                </a:cubicBezTo>
                <a:cubicBezTo>
                  <a:pt x="3539" y="7087"/>
                  <a:pt x="3543" y="7085"/>
                  <a:pt x="3546" y="7082"/>
                </a:cubicBezTo>
                <a:lnTo>
                  <a:pt x="3562" y="7066"/>
                </a:lnTo>
                <a:cubicBezTo>
                  <a:pt x="3574" y="7054"/>
                  <a:pt x="3562" y="7036"/>
                  <a:pt x="3549" y="7036"/>
                </a:cubicBezTo>
                <a:close/>
                <a:moveTo>
                  <a:pt x="14889" y="7034"/>
                </a:moveTo>
                <a:cubicBezTo>
                  <a:pt x="14843" y="7034"/>
                  <a:pt x="14843" y="7104"/>
                  <a:pt x="14889" y="7104"/>
                </a:cubicBezTo>
                <a:lnTo>
                  <a:pt x="15009" y="7104"/>
                </a:lnTo>
                <a:cubicBezTo>
                  <a:pt x="15010" y="7104"/>
                  <a:pt x="15010" y="7104"/>
                  <a:pt x="15011" y="7104"/>
                </a:cubicBezTo>
                <a:cubicBezTo>
                  <a:pt x="15054" y="7104"/>
                  <a:pt x="15054" y="7034"/>
                  <a:pt x="15009" y="7034"/>
                </a:cubicBezTo>
                <a:close/>
                <a:moveTo>
                  <a:pt x="16886" y="7066"/>
                </a:moveTo>
                <a:cubicBezTo>
                  <a:pt x="16872" y="7066"/>
                  <a:pt x="16860" y="7084"/>
                  <a:pt x="16872" y="7096"/>
                </a:cubicBezTo>
                <a:lnTo>
                  <a:pt x="16888" y="7112"/>
                </a:lnTo>
                <a:cubicBezTo>
                  <a:pt x="16891" y="7116"/>
                  <a:pt x="16895" y="7118"/>
                  <a:pt x="16899" y="7118"/>
                </a:cubicBezTo>
                <a:cubicBezTo>
                  <a:pt x="16913" y="7118"/>
                  <a:pt x="16925" y="7100"/>
                  <a:pt x="16913" y="7087"/>
                </a:cubicBezTo>
                <a:lnTo>
                  <a:pt x="16897" y="7071"/>
                </a:lnTo>
                <a:cubicBezTo>
                  <a:pt x="16893" y="7068"/>
                  <a:pt x="16889" y="7066"/>
                  <a:pt x="16886" y="7066"/>
                </a:cubicBezTo>
                <a:close/>
                <a:moveTo>
                  <a:pt x="12205" y="6982"/>
                </a:moveTo>
                <a:cubicBezTo>
                  <a:pt x="12200" y="6982"/>
                  <a:pt x="12194" y="6983"/>
                  <a:pt x="12189" y="6985"/>
                </a:cubicBezTo>
                <a:cubicBezTo>
                  <a:pt x="12165" y="6996"/>
                  <a:pt x="12140" y="7004"/>
                  <a:pt x="12115" y="7015"/>
                </a:cubicBezTo>
                <a:cubicBezTo>
                  <a:pt x="12088" y="7025"/>
                  <a:pt x="12069" y="7050"/>
                  <a:pt x="12078" y="7081"/>
                </a:cubicBezTo>
                <a:cubicBezTo>
                  <a:pt x="12083" y="7101"/>
                  <a:pt x="12105" y="7120"/>
                  <a:pt x="12129" y="7120"/>
                </a:cubicBezTo>
                <a:cubicBezTo>
                  <a:pt x="12134" y="7120"/>
                  <a:pt x="12139" y="7119"/>
                  <a:pt x="12144" y="7117"/>
                </a:cubicBezTo>
                <a:cubicBezTo>
                  <a:pt x="12168" y="7107"/>
                  <a:pt x="12193" y="7097"/>
                  <a:pt x="12218" y="7087"/>
                </a:cubicBezTo>
                <a:cubicBezTo>
                  <a:pt x="12245" y="7077"/>
                  <a:pt x="12263" y="7051"/>
                  <a:pt x="12255" y="7022"/>
                </a:cubicBezTo>
                <a:cubicBezTo>
                  <a:pt x="12250" y="7002"/>
                  <a:pt x="12228" y="6982"/>
                  <a:pt x="12205" y="6982"/>
                </a:cubicBezTo>
                <a:close/>
                <a:moveTo>
                  <a:pt x="7771" y="7060"/>
                </a:moveTo>
                <a:cubicBezTo>
                  <a:pt x="7725" y="7060"/>
                  <a:pt x="7724" y="7130"/>
                  <a:pt x="7771" y="7130"/>
                </a:cubicBezTo>
                <a:cubicBezTo>
                  <a:pt x="7817" y="7130"/>
                  <a:pt x="7817" y="7060"/>
                  <a:pt x="7771" y="7060"/>
                </a:cubicBezTo>
                <a:close/>
                <a:moveTo>
                  <a:pt x="7322" y="6997"/>
                </a:moveTo>
                <a:cubicBezTo>
                  <a:pt x="7281" y="6997"/>
                  <a:pt x="7244" y="7050"/>
                  <a:pt x="7281" y="7087"/>
                </a:cubicBezTo>
                <a:lnTo>
                  <a:pt x="7311" y="7117"/>
                </a:lnTo>
                <a:cubicBezTo>
                  <a:pt x="7322" y="7128"/>
                  <a:pt x="7335" y="7133"/>
                  <a:pt x="7347" y="7133"/>
                </a:cubicBezTo>
                <a:cubicBezTo>
                  <a:pt x="7388" y="7133"/>
                  <a:pt x="7426" y="7079"/>
                  <a:pt x="7388" y="7043"/>
                </a:cubicBezTo>
                <a:lnTo>
                  <a:pt x="7358" y="7013"/>
                </a:lnTo>
                <a:cubicBezTo>
                  <a:pt x="7347" y="7002"/>
                  <a:pt x="7334" y="6997"/>
                  <a:pt x="7322" y="6997"/>
                </a:cubicBezTo>
                <a:close/>
                <a:moveTo>
                  <a:pt x="9993" y="7079"/>
                </a:moveTo>
                <a:cubicBezTo>
                  <a:pt x="9988" y="7079"/>
                  <a:pt x="9982" y="7080"/>
                  <a:pt x="9977" y="7083"/>
                </a:cubicBezTo>
                <a:cubicBezTo>
                  <a:pt x="9966" y="7088"/>
                  <a:pt x="9957" y="7093"/>
                  <a:pt x="9946" y="7099"/>
                </a:cubicBezTo>
                <a:cubicBezTo>
                  <a:pt x="9910" y="7117"/>
                  <a:pt x="9932" y="7165"/>
                  <a:pt x="9965" y="7165"/>
                </a:cubicBezTo>
                <a:cubicBezTo>
                  <a:pt x="9970" y="7165"/>
                  <a:pt x="9976" y="7163"/>
                  <a:pt x="9982" y="7160"/>
                </a:cubicBezTo>
                <a:cubicBezTo>
                  <a:pt x="9992" y="7155"/>
                  <a:pt x="10001" y="7150"/>
                  <a:pt x="10011" y="7145"/>
                </a:cubicBezTo>
                <a:cubicBezTo>
                  <a:pt x="10046" y="7127"/>
                  <a:pt x="10026" y="7079"/>
                  <a:pt x="9993" y="7079"/>
                </a:cubicBezTo>
                <a:close/>
                <a:moveTo>
                  <a:pt x="10559" y="7109"/>
                </a:moveTo>
                <a:cubicBezTo>
                  <a:pt x="10541" y="7109"/>
                  <a:pt x="10523" y="7121"/>
                  <a:pt x="10523" y="7144"/>
                </a:cubicBezTo>
                <a:lnTo>
                  <a:pt x="10523" y="7159"/>
                </a:lnTo>
                <a:cubicBezTo>
                  <a:pt x="10523" y="7182"/>
                  <a:pt x="10541" y="7194"/>
                  <a:pt x="10559" y="7194"/>
                </a:cubicBezTo>
                <a:cubicBezTo>
                  <a:pt x="10577" y="7194"/>
                  <a:pt x="10595" y="7182"/>
                  <a:pt x="10595" y="7159"/>
                </a:cubicBezTo>
                <a:lnTo>
                  <a:pt x="10595" y="7144"/>
                </a:lnTo>
                <a:cubicBezTo>
                  <a:pt x="10595" y="7121"/>
                  <a:pt x="10577" y="7109"/>
                  <a:pt x="10559" y="7109"/>
                </a:cubicBezTo>
                <a:close/>
                <a:moveTo>
                  <a:pt x="11829" y="7152"/>
                </a:moveTo>
                <a:cubicBezTo>
                  <a:pt x="11813" y="7152"/>
                  <a:pt x="11803" y="7175"/>
                  <a:pt x="11820" y="7184"/>
                </a:cubicBezTo>
                <a:cubicBezTo>
                  <a:pt x="11831" y="7190"/>
                  <a:pt x="11840" y="7195"/>
                  <a:pt x="11851" y="7200"/>
                </a:cubicBezTo>
                <a:cubicBezTo>
                  <a:pt x="11854" y="7202"/>
                  <a:pt x="11857" y="7202"/>
                  <a:pt x="11859" y="7202"/>
                </a:cubicBezTo>
                <a:cubicBezTo>
                  <a:pt x="11876" y="7202"/>
                  <a:pt x="11886" y="7179"/>
                  <a:pt x="11868" y="7170"/>
                </a:cubicBezTo>
                <a:cubicBezTo>
                  <a:pt x="11858" y="7165"/>
                  <a:pt x="11849" y="7159"/>
                  <a:pt x="11838" y="7154"/>
                </a:cubicBezTo>
                <a:cubicBezTo>
                  <a:pt x="11835" y="7153"/>
                  <a:pt x="11832" y="7152"/>
                  <a:pt x="11829" y="7152"/>
                </a:cubicBezTo>
                <a:close/>
                <a:moveTo>
                  <a:pt x="18794" y="7174"/>
                </a:moveTo>
                <a:cubicBezTo>
                  <a:pt x="18790" y="7174"/>
                  <a:pt x="18786" y="7176"/>
                  <a:pt x="18783" y="7179"/>
                </a:cubicBezTo>
                <a:lnTo>
                  <a:pt x="18767" y="7195"/>
                </a:lnTo>
                <a:cubicBezTo>
                  <a:pt x="18754" y="7207"/>
                  <a:pt x="18767" y="7224"/>
                  <a:pt x="18780" y="7224"/>
                </a:cubicBezTo>
                <a:cubicBezTo>
                  <a:pt x="18784" y="7224"/>
                  <a:pt x="18788" y="7223"/>
                  <a:pt x="18792" y="7219"/>
                </a:cubicBezTo>
                <a:lnTo>
                  <a:pt x="18808" y="7203"/>
                </a:lnTo>
                <a:cubicBezTo>
                  <a:pt x="18820" y="7191"/>
                  <a:pt x="18808" y="7174"/>
                  <a:pt x="18794" y="7174"/>
                </a:cubicBezTo>
                <a:close/>
                <a:moveTo>
                  <a:pt x="19200" y="7161"/>
                </a:moveTo>
                <a:cubicBezTo>
                  <a:pt x="19153" y="7161"/>
                  <a:pt x="19152" y="7233"/>
                  <a:pt x="19200" y="7233"/>
                </a:cubicBezTo>
                <a:cubicBezTo>
                  <a:pt x="19245" y="7233"/>
                  <a:pt x="19245" y="7161"/>
                  <a:pt x="19200" y="7161"/>
                </a:cubicBezTo>
                <a:close/>
                <a:moveTo>
                  <a:pt x="14076" y="7035"/>
                </a:moveTo>
                <a:cubicBezTo>
                  <a:pt x="14071" y="7035"/>
                  <a:pt x="14065" y="7036"/>
                  <a:pt x="14059" y="7039"/>
                </a:cubicBezTo>
                <a:cubicBezTo>
                  <a:pt x="14027" y="7054"/>
                  <a:pt x="13994" y="7063"/>
                  <a:pt x="13959" y="7063"/>
                </a:cubicBezTo>
                <a:cubicBezTo>
                  <a:pt x="13953" y="7063"/>
                  <a:pt x="13947" y="7062"/>
                  <a:pt x="13942" y="7062"/>
                </a:cubicBezTo>
                <a:cubicBezTo>
                  <a:pt x="13941" y="7062"/>
                  <a:pt x="13940" y="7062"/>
                  <a:pt x="13940" y="7062"/>
                </a:cubicBezTo>
                <a:cubicBezTo>
                  <a:pt x="13901" y="7062"/>
                  <a:pt x="13896" y="7118"/>
                  <a:pt x="13929" y="7130"/>
                </a:cubicBezTo>
                <a:cubicBezTo>
                  <a:pt x="13911" y="7137"/>
                  <a:pt x="13899" y="7156"/>
                  <a:pt x="13911" y="7179"/>
                </a:cubicBezTo>
                <a:cubicBezTo>
                  <a:pt x="13922" y="7195"/>
                  <a:pt x="13931" y="7209"/>
                  <a:pt x="13942" y="7223"/>
                </a:cubicBezTo>
                <a:cubicBezTo>
                  <a:pt x="13949" y="7235"/>
                  <a:pt x="13960" y="7239"/>
                  <a:pt x="13971" y="7239"/>
                </a:cubicBezTo>
                <a:cubicBezTo>
                  <a:pt x="13996" y="7239"/>
                  <a:pt x="14020" y="7215"/>
                  <a:pt x="14003" y="7188"/>
                </a:cubicBezTo>
                <a:cubicBezTo>
                  <a:pt x="13994" y="7174"/>
                  <a:pt x="13984" y="7158"/>
                  <a:pt x="13973" y="7144"/>
                </a:cubicBezTo>
                <a:cubicBezTo>
                  <a:pt x="13970" y="7139"/>
                  <a:pt x="13966" y="7135"/>
                  <a:pt x="13963" y="7133"/>
                </a:cubicBezTo>
                <a:cubicBezTo>
                  <a:pt x="14008" y="7132"/>
                  <a:pt x="14054" y="7118"/>
                  <a:pt x="14095" y="7099"/>
                </a:cubicBezTo>
                <a:cubicBezTo>
                  <a:pt x="14131" y="7082"/>
                  <a:pt x="14109" y="7035"/>
                  <a:pt x="14076" y="7035"/>
                </a:cubicBezTo>
                <a:close/>
                <a:moveTo>
                  <a:pt x="6494" y="7145"/>
                </a:moveTo>
                <a:cubicBezTo>
                  <a:pt x="6426" y="7145"/>
                  <a:pt x="6425" y="7253"/>
                  <a:pt x="6494" y="7253"/>
                </a:cubicBezTo>
                <a:cubicBezTo>
                  <a:pt x="6562" y="7250"/>
                  <a:pt x="6562" y="7145"/>
                  <a:pt x="6494" y="7145"/>
                </a:cubicBezTo>
                <a:close/>
                <a:moveTo>
                  <a:pt x="21682" y="7180"/>
                </a:moveTo>
                <a:cubicBezTo>
                  <a:pt x="21655" y="7180"/>
                  <a:pt x="21630" y="7215"/>
                  <a:pt x="21654" y="7240"/>
                </a:cubicBezTo>
                <a:cubicBezTo>
                  <a:pt x="21662" y="7248"/>
                  <a:pt x="21668" y="7255"/>
                  <a:pt x="21675" y="7261"/>
                </a:cubicBezTo>
                <a:cubicBezTo>
                  <a:pt x="21683" y="7268"/>
                  <a:pt x="21691" y="7271"/>
                  <a:pt x="21699" y="7271"/>
                </a:cubicBezTo>
                <a:cubicBezTo>
                  <a:pt x="21727" y="7271"/>
                  <a:pt x="21751" y="7237"/>
                  <a:pt x="21726" y="7212"/>
                </a:cubicBezTo>
                <a:lnTo>
                  <a:pt x="21705" y="7191"/>
                </a:lnTo>
                <a:cubicBezTo>
                  <a:pt x="21698" y="7183"/>
                  <a:pt x="21690" y="7180"/>
                  <a:pt x="21682" y="7180"/>
                </a:cubicBezTo>
                <a:close/>
                <a:moveTo>
                  <a:pt x="12983" y="7140"/>
                </a:moveTo>
                <a:cubicBezTo>
                  <a:pt x="12969" y="7140"/>
                  <a:pt x="12957" y="7158"/>
                  <a:pt x="12970" y="7171"/>
                </a:cubicBezTo>
                <a:cubicBezTo>
                  <a:pt x="13000" y="7205"/>
                  <a:pt x="13031" y="7240"/>
                  <a:pt x="13062" y="7275"/>
                </a:cubicBezTo>
                <a:cubicBezTo>
                  <a:pt x="13065" y="7278"/>
                  <a:pt x="13069" y="7280"/>
                  <a:pt x="13072" y="7280"/>
                </a:cubicBezTo>
                <a:cubicBezTo>
                  <a:pt x="13085" y="7280"/>
                  <a:pt x="13097" y="7262"/>
                  <a:pt x="13087" y="7249"/>
                </a:cubicBezTo>
                <a:cubicBezTo>
                  <a:pt x="13056" y="7216"/>
                  <a:pt x="13025" y="7180"/>
                  <a:pt x="12995" y="7146"/>
                </a:cubicBezTo>
                <a:cubicBezTo>
                  <a:pt x="12991" y="7142"/>
                  <a:pt x="12987" y="7140"/>
                  <a:pt x="12983" y="7140"/>
                </a:cubicBezTo>
                <a:close/>
                <a:moveTo>
                  <a:pt x="13400" y="7154"/>
                </a:moveTo>
                <a:cubicBezTo>
                  <a:pt x="13386" y="7154"/>
                  <a:pt x="13373" y="7161"/>
                  <a:pt x="13370" y="7179"/>
                </a:cubicBezTo>
                <a:cubicBezTo>
                  <a:pt x="13361" y="7214"/>
                  <a:pt x="13370" y="7245"/>
                  <a:pt x="13392" y="7273"/>
                </a:cubicBezTo>
                <a:cubicBezTo>
                  <a:pt x="13397" y="7281"/>
                  <a:pt x="13406" y="7284"/>
                  <a:pt x="13415" y="7284"/>
                </a:cubicBezTo>
                <a:cubicBezTo>
                  <a:pt x="13425" y="7284"/>
                  <a:pt x="13435" y="7280"/>
                  <a:pt x="13441" y="7273"/>
                </a:cubicBezTo>
                <a:cubicBezTo>
                  <a:pt x="13456" y="7259"/>
                  <a:pt x="13454" y="7238"/>
                  <a:pt x="13441" y="7223"/>
                </a:cubicBezTo>
                <a:cubicBezTo>
                  <a:pt x="13436" y="7218"/>
                  <a:pt x="13435" y="7207"/>
                  <a:pt x="13437" y="7198"/>
                </a:cubicBezTo>
                <a:cubicBezTo>
                  <a:pt x="13444" y="7171"/>
                  <a:pt x="13421" y="7154"/>
                  <a:pt x="13400" y="7154"/>
                </a:cubicBezTo>
                <a:close/>
                <a:moveTo>
                  <a:pt x="4559" y="7139"/>
                </a:moveTo>
                <a:cubicBezTo>
                  <a:pt x="4518" y="7139"/>
                  <a:pt x="4481" y="7192"/>
                  <a:pt x="4519" y="7229"/>
                </a:cubicBezTo>
                <a:lnTo>
                  <a:pt x="4563" y="7275"/>
                </a:lnTo>
                <a:cubicBezTo>
                  <a:pt x="4574" y="7286"/>
                  <a:pt x="4586" y="7290"/>
                  <a:pt x="4599" y="7290"/>
                </a:cubicBezTo>
                <a:cubicBezTo>
                  <a:pt x="4640" y="7290"/>
                  <a:pt x="4676" y="7237"/>
                  <a:pt x="4639" y="7200"/>
                </a:cubicBezTo>
                <a:lnTo>
                  <a:pt x="4594" y="7155"/>
                </a:lnTo>
                <a:cubicBezTo>
                  <a:pt x="4583" y="7144"/>
                  <a:pt x="4571" y="7139"/>
                  <a:pt x="4559" y="7139"/>
                </a:cubicBezTo>
                <a:close/>
                <a:moveTo>
                  <a:pt x="19695" y="7185"/>
                </a:moveTo>
                <a:cubicBezTo>
                  <a:pt x="19627" y="7185"/>
                  <a:pt x="19626" y="7292"/>
                  <a:pt x="19695" y="7292"/>
                </a:cubicBezTo>
                <a:lnTo>
                  <a:pt x="19711" y="7292"/>
                </a:lnTo>
                <a:cubicBezTo>
                  <a:pt x="19779" y="7292"/>
                  <a:pt x="19781" y="7185"/>
                  <a:pt x="19711" y="7185"/>
                </a:cubicBezTo>
                <a:close/>
                <a:moveTo>
                  <a:pt x="18941" y="7237"/>
                </a:moveTo>
                <a:cubicBezTo>
                  <a:pt x="18897" y="7237"/>
                  <a:pt x="18897" y="7307"/>
                  <a:pt x="18943" y="7307"/>
                </a:cubicBezTo>
                <a:lnTo>
                  <a:pt x="18958" y="7307"/>
                </a:lnTo>
                <a:cubicBezTo>
                  <a:pt x="19004" y="7307"/>
                  <a:pt x="19004" y="7237"/>
                  <a:pt x="18958" y="7237"/>
                </a:cubicBezTo>
                <a:lnTo>
                  <a:pt x="18943" y="7237"/>
                </a:lnTo>
                <a:cubicBezTo>
                  <a:pt x="18942" y="7237"/>
                  <a:pt x="18942" y="7237"/>
                  <a:pt x="18941" y="7237"/>
                </a:cubicBezTo>
                <a:close/>
                <a:moveTo>
                  <a:pt x="1611" y="7224"/>
                </a:moveTo>
                <a:cubicBezTo>
                  <a:pt x="1594" y="7224"/>
                  <a:pt x="1576" y="7236"/>
                  <a:pt x="1576" y="7259"/>
                </a:cubicBezTo>
                <a:lnTo>
                  <a:pt x="1576" y="7275"/>
                </a:lnTo>
                <a:cubicBezTo>
                  <a:pt x="1575" y="7298"/>
                  <a:pt x="1593" y="7309"/>
                  <a:pt x="1610" y="7309"/>
                </a:cubicBezTo>
                <a:cubicBezTo>
                  <a:pt x="1628" y="7309"/>
                  <a:pt x="1646" y="7298"/>
                  <a:pt x="1647" y="7275"/>
                </a:cubicBezTo>
                <a:lnTo>
                  <a:pt x="1647" y="7259"/>
                </a:lnTo>
                <a:cubicBezTo>
                  <a:pt x="1647" y="7236"/>
                  <a:pt x="1629" y="7224"/>
                  <a:pt x="1611" y="7224"/>
                </a:cubicBezTo>
                <a:close/>
                <a:moveTo>
                  <a:pt x="153" y="7221"/>
                </a:moveTo>
                <a:cubicBezTo>
                  <a:pt x="139" y="7221"/>
                  <a:pt x="125" y="7228"/>
                  <a:pt x="120" y="7245"/>
                </a:cubicBezTo>
                <a:cubicBezTo>
                  <a:pt x="114" y="7261"/>
                  <a:pt x="109" y="7276"/>
                  <a:pt x="104" y="7290"/>
                </a:cubicBezTo>
                <a:cubicBezTo>
                  <a:pt x="95" y="7316"/>
                  <a:pt x="117" y="7334"/>
                  <a:pt x="139" y="7334"/>
                </a:cubicBezTo>
                <a:cubicBezTo>
                  <a:pt x="153" y="7334"/>
                  <a:pt x="166" y="7327"/>
                  <a:pt x="172" y="7310"/>
                </a:cubicBezTo>
                <a:cubicBezTo>
                  <a:pt x="177" y="7294"/>
                  <a:pt x="183" y="7280"/>
                  <a:pt x="188" y="7265"/>
                </a:cubicBezTo>
                <a:cubicBezTo>
                  <a:pt x="197" y="7239"/>
                  <a:pt x="175" y="7221"/>
                  <a:pt x="153" y="7221"/>
                </a:cubicBezTo>
                <a:close/>
                <a:moveTo>
                  <a:pt x="15773" y="7302"/>
                </a:moveTo>
                <a:cubicBezTo>
                  <a:pt x="15751" y="7302"/>
                  <a:pt x="15751" y="7336"/>
                  <a:pt x="15773" y="7337"/>
                </a:cubicBezTo>
                <a:lnTo>
                  <a:pt x="15818" y="7337"/>
                </a:lnTo>
                <a:cubicBezTo>
                  <a:pt x="15842" y="7337"/>
                  <a:pt x="15842" y="7302"/>
                  <a:pt x="15818" y="7302"/>
                </a:cubicBezTo>
                <a:close/>
                <a:moveTo>
                  <a:pt x="18355" y="7262"/>
                </a:moveTo>
                <a:cubicBezTo>
                  <a:pt x="18350" y="7262"/>
                  <a:pt x="18344" y="7263"/>
                  <a:pt x="18338" y="7266"/>
                </a:cubicBezTo>
                <a:cubicBezTo>
                  <a:pt x="18328" y="7271"/>
                  <a:pt x="18320" y="7277"/>
                  <a:pt x="18309" y="7282"/>
                </a:cubicBezTo>
                <a:cubicBezTo>
                  <a:pt x="18274" y="7300"/>
                  <a:pt x="18295" y="7348"/>
                  <a:pt x="18327" y="7348"/>
                </a:cubicBezTo>
                <a:cubicBezTo>
                  <a:pt x="18332" y="7348"/>
                  <a:pt x="18338" y="7347"/>
                  <a:pt x="18344" y="7344"/>
                </a:cubicBezTo>
                <a:cubicBezTo>
                  <a:pt x="18354" y="7338"/>
                  <a:pt x="18364" y="7333"/>
                  <a:pt x="18374" y="7328"/>
                </a:cubicBezTo>
                <a:cubicBezTo>
                  <a:pt x="18409" y="7310"/>
                  <a:pt x="18388" y="7262"/>
                  <a:pt x="18355" y="7262"/>
                </a:cubicBezTo>
                <a:close/>
                <a:moveTo>
                  <a:pt x="5711" y="7217"/>
                </a:moveTo>
                <a:cubicBezTo>
                  <a:pt x="5699" y="7217"/>
                  <a:pt x="5687" y="7222"/>
                  <a:pt x="5676" y="7233"/>
                </a:cubicBezTo>
                <a:lnTo>
                  <a:pt x="5646" y="7263"/>
                </a:lnTo>
                <a:cubicBezTo>
                  <a:pt x="5608" y="7300"/>
                  <a:pt x="5644" y="7354"/>
                  <a:pt x="5685" y="7354"/>
                </a:cubicBezTo>
                <a:cubicBezTo>
                  <a:pt x="5697" y="7354"/>
                  <a:pt x="5709" y="7349"/>
                  <a:pt x="5720" y="7338"/>
                </a:cubicBezTo>
                <a:lnTo>
                  <a:pt x="5751" y="7308"/>
                </a:lnTo>
                <a:cubicBezTo>
                  <a:pt x="5788" y="7271"/>
                  <a:pt x="5752" y="7217"/>
                  <a:pt x="5711" y="7217"/>
                </a:cubicBezTo>
                <a:close/>
                <a:moveTo>
                  <a:pt x="12775" y="7274"/>
                </a:moveTo>
                <a:cubicBezTo>
                  <a:pt x="12772" y="7274"/>
                  <a:pt x="12769" y="7275"/>
                  <a:pt x="12765" y="7276"/>
                </a:cubicBezTo>
                <a:cubicBezTo>
                  <a:pt x="12746" y="7281"/>
                  <a:pt x="12726" y="7286"/>
                  <a:pt x="12706" y="7290"/>
                </a:cubicBezTo>
                <a:cubicBezTo>
                  <a:pt x="12664" y="7300"/>
                  <a:pt x="12677" y="7359"/>
                  <a:pt x="12714" y="7359"/>
                </a:cubicBezTo>
                <a:cubicBezTo>
                  <a:pt x="12717" y="7359"/>
                  <a:pt x="12720" y="7359"/>
                  <a:pt x="12723" y="7358"/>
                </a:cubicBezTo>
                <a:cubicBezTo>
                  <a:pt x="12743" y="7353"/>
                  <a:pt x="12763" y="7348"/>
                  <a:pt x="12784" y="7344"/>
                </a:cubicBezTo>
                <a:cubicBezTo>
                  <a:pt x="12825" y="7333"/>
                  <a:pt x="12813" y="7274"/>
                  <a:pt x="12775" y="7274"/>
                </a:cubicBezTo>
                <a:close/>
                <a:moveTo>
                  <a:pt x="975" y="7281"/>
                </a:moveTo>
                <a:cubicBezTo>
                  <a:pt x="964" y="7281"/>
                  <a:pt x="954" y="7287"/>
                  <a:pt x="947" y="7300"/>
                </a:cubicBezTo>
                <a:cubicBezTo>
                  <a:pt x="942" y="7310"/>
                  <a:pt x="937" y="7319"/>
                  <a:pt x="932" y="7329"/>
                </a:cubicBezTo>
                <a:cubicBezTo>
                  <a:pt x="917" y="7357"/>
                  <a:pt x="942" y="7383"/>
                  <a:pt x="965" y="7383"/>
                </a:cubicBezTo>
                <a:cubicBezTo>
                  <a:pt x="976" y="7383"/>
                  <a:pt x="987" y="7378"/>
                  <a:pt x="993" y="7365"/>
                </a:cubicBezTo>
                <a:cubicBezTo>
                  <a:pt x="999" y="7354"/>
                  <a:pt x="1004" y="7344"/>
                  <a:pt x="1009" y="7334"/>
                </a:cubicBezTo>
                <a:cubicBezTo>
                  <a:pt x="1023" y="7307"/>
                  <a:pt x="999" y="7281"/>
                  <a:pt x="975" y="7281"/>
                </a:cubicBezTo>
                <a:close/>
                <a:moveTo>
                  <a:pt x="2842" y="7395"/>
                </a:moveTo>
                <a:cubicBezTo>
                  <a:pt x="2818" y="7395"/>
                  <a:pt x="2818" y="7431"/>
                  <a:pt x="2842" y="7431"/>
                </a:cubicBezTo>
                <a:cubicBezTo>
                  <a:pt x="2865" y="7431"/>
                  <a:pt x="2865" y="7395"/>
                  <a:pt x="2842" y="7395"/>
                </a:cubicBezTo>
                <a:close/>
                <a:moveTo>
                  <a:pt x="14665" y="7320"/>
                </a:moveTo>
                <a:cubicBezTo>
                  <a:pt x="14624" y="7320"/>
                  <a:pt x="14588" y="7374"/>
                  <a:pt x="14625" y="7411"/>
                </a:cubicBezTo>
                <a:lnTo>
                  <a:pt x="14640" y="7426"/>
                </a:lnTo>
                <a:cubicBezTo>
                  <a:pt x="14651" y="7437"/>
                  <a:pt x="14664" y="7442"/>
                  <a:pt x="14676" y="7442"/>
                </a:cubicBezTo>
                <a:cubicBezTo>
                  <a:pt x="14717" y="7442"/>
                  <a:pt x="14754" y="7389"/>
                  <a:pt x="14717" y="7352"/>
                </a:cubicBezTo>
                <a:cubicBezTo>
                  <a:pt x="14712" y="7345"/>
                  <a:pt x="14706" y="7342"/>
                  <a:pt x="14701" y="7336"/>
                </a:cubicBezTo>
                <a:cubicBezTo>
                  <a:pt x="14690" y="7325"/>
                  <a:pt x="14678" y="7320"/>
                  <a:pt x="14665" y="7320"/>
                </a:cubicBezTo>
                <a:close/>
                <a:moveTo>
                  <a:pt x="17802" y="7427"/>
                </a:moveTo>
                <a:cubicBezTo>
                  <a:pt x="17798" y="7427"/>
                  <a:pt x="17794" y="7428"/>
                  <a:pt x="17791" y="7432"/>
                </a:cubicBezTo>
                <a:lnTo>
                  <a:pt x="17775" y="7447"/>
                </a:lnTo>
                <a:cubicBezTo>
                  <a:pt x="17761" y="7460"/>
                  <a:pt x="17773" y="7477"/>
                  <a:pt x="17787" y="7477"/>
                </a:cubicBezTo>
                <a:cubicBezTo>
                  <a:pt x="17791" y="7477"/>
                  <a:pt x="17795" y="7476"/>
                  <a:pt x="17799" y="7473"/>
                </a:cubicBezTo>
                <a:lnTo>
                  <a:pt x="17815" y="7457"/>
                </a:lnTo>
                <a:cubicBezTo>
                  <a:pt x="17828" y="7445"/>
                  <a:pt x="17816" y="7427"/>
                  <a:pt x="17802" y="7427"/>
                </a:cubicBezTo>
                <a:close/>
                <a:moveTo>
                  <a:pt x="11617" y="7452"/>
                </a:moveTo>
                <a:cubicBezTo>
                  <a:pt x="11613" y="7452"/>
                  <a:pt x="11609" y="7453"/>
                  <a:pt x="11606" y="7457"/>
                </a:cubicBezTo>
                <a:cubicBezTo>
                  <a:pt x="11600" y="7463"/>
                  <a:pt x="11595" y="7468"/>
                  <a:pt x="11590" y="7473"/>
                </a:cubicBezTo>
                <a:cubicBezTo>
                  <a:pt x="11577" y="7485"/>
                  <a:pt x="11590" y="7502"/>
                  <a:pt x="11603" y="7502"/>
                </a:cubicBezTo>
                <a:cubicBezTo>
                  <a:pt x="11607" y="7502"/>
                  <a:pt x="11611" y="7500"/>
                  <a:pt x="11615" y="7497"/>
                </a:cubicBezTo>
                <a:lnTo>
                  <a:pt x="11630" y="7481"/>
                </a:lnTo>
                <a:cubicBezTo>
                  <a:pt x="11642" y="7469"/>
                  <a:pt x="11630" y="7452"/>
                  <a:pt x="11617" y="7452"/>
                </a:cubicBezTo>
                <a:close/>
                <a:moveTo>
                  <a:pt x="2048" y="7372"/>
                </a:moveTo>
                <a:cubicBezTo>
                  <a:pt x="2030" y="7372"/>
                  <a:pt x="2010" y="7382"/>
                  <a:pt x="2000" y="7399"/>
                </a:cubicBezTo>
                <a:cubicBezTo>
                  <a:pt x="1984" y="7425"/>
                  <a:pt x="1995" y="7456"/>
                  <a:pt x="2020" y="7473"/>
                </a:cubicBezTo>
                <a:cubicBezTo>
                  <a:pt x="2036" y="7483"/>
                  <a:pt x="2050" y="7491"/>
                  <a:pt x="2064" y="7502"/>
                </a:cubicBezTo>
                <a:cubicBezTo>
                  <a:pt x="2072" y="7507"/>
                  <a:pt x="2080" y="7509"/>
                  <a:pt x="2089" y="7509"/>
                </a:cubicBezTo>
                <a:cubicBezTo>
                  <a:pt x="2108" y="7509"/>
                  <a:pt x="2127" y="7499"/>
                  <a:pt x="2137" y="7483"/>
                </a:cubicBezTo>
                <a:cubicBezTo>
                  <a:pt x="2153" y="7457"/>
                  <a:pt x="2143" y="7425"/>
                  <a:pt x="2119" y="7410"/>
                </a:cubicBezTo>
                <a:cubicBezTo>
                  <a:pt x="2103" y="7399"/>
                  <a:pt x="2088" y="7390"/>
                  <a:pt x="2073" y="7379"/>
                </a:cubicBezTo>
                <a:cubicBezTo>
                  <a:pt x="2066" y="7374"/>
                  <a:pt x="2057" y="7372"/>
                  <a:pt x="2048" y="7372"/>
                </a:cubicBezTo>
                <a:close/>
                <a:moveTo>
                  <a:pt x="10829" y="7439"/>
                </a:moveTo>
                <a:cubicBezTo>
                  <a:pt x="10783" y="7439"/>
                  <a:pt x="10783" y="7510"/>
                  <a:pt x="10829" y="7510"/>
                </a:cubicBezTo>
                <a:cubicBezTo>
                  <a:pt x="10873" y="7510"/>
                  <a:pt x="10874" y="7439"/>
                  <a:pt x="10829" y="7439"/>
                </a:cubicBezTo>
                <a:close/>
                <a:moveTo>
                  <a:pt x="9576" y="7409"/>
                </a:moveTo>
                <a:cubicBezTo>
                  <a:pt x="9553" y="7409"/>
                  <a:pt x="9528" y="7435"/>
                  <a:pt x="9542" y="7463"/>
                </a:cubicBezTo>
                <a:cubicBezTo>
                  <a:pt x="9547" y="7474"/>
                  <a:pt x="9552" y="7483"/>
                  <a:pt x="9557" y="7493"/>
                </a:cubicBezTo>
                <a:cubicBezTo>
                  <a:pt x="9564" y="7506"/>
                  <a:pt x="9574" y="7511"/>
                  <a:pt x="9585" y="7511"/>
                </a:cubicBezTo>
                <a:cubicBezTo>
                  <a:pt x="9608" y="7511"/>
                  <a:pt x="9632" y="7486"/>
                  <a:pt x="9618" y="7458"/>
                </a:cubicBezTo>
                <a:cubicBezTo>
                  <a:pt x="9613" y="7448"/>
                  <a:pt x="9608" y="7438"/>
                  <a:pt x="9604" y="7427"/>
                </a:cubicBezTo>
                <a:cubicBezTo>
                  <a:pt x="9597" y="7415"/>
                  <a:pt x="9587" y="7409"/>
                  <a:pt x="9576" y="7409"/>
                </a:cubicBezTo>
                <a:close/>
                <a:moveTo>
                  <a:pt x="5951" y="7460"/>
                </a:moveTo>
                <a:cubicBezTo>
                  <a:pt x="5907" y="7460"/>
                  <a:pt x="5906" y="7531"/>
                  <a:pt x="5951" y="7531"/>
                </a:cubicBezTo>
                <a:cubicBezTo>
                  <a:pt x="5997" y="7531"/>
                  <a:pt x="5997" y="7460"/>
                  <a:pt x="5951" y="7460"/>
                </a:cubicBezTo>
                <a:close/>
                <a:moveTo>
                  <a:pt x="20625" y="7478"/>
                </a:moveTo>
                <a:cubicBezTo>
                  <a:pt x="20579" y="7478"/>
                  <a:pt x="20579" y="7548"/>
                  <a:pt x="20625" y="7548"/>
                </a:cubicBezTo>
                <a:lnTo>
                  <a:pt x="20641" y="7548"/>
                </a:lnTo>
                <a:cubicBezTo>
                  <a:pt x="20687" y="7548"/>
                  <a:pt x="20687" y="7478"/>
                  <a:pt x="20641" y="7478"/>
                </a:cubicBezTo>
                <a:close/>
                <a:moveTo>
                  <a:pt x="21242" y="7433"/>
                </a:moveTo>
                <a:cubicBezTo>
                  <a:pt x="21219" y="7433"/>
                  <a:pt x="21196" y="7451"/>
                  <a:pt x="21191" y="7473"/>
                </a:cubicBezTo>
                <a:cubicBezTo>
                  <a:pt x="21183" y="7501"/>
                  <a:pt x="21199" y="7530"/>
                  <a:pt x="21228" y="7537"/>
                </a:cubicBezTo>
                <a:cubicBezTo>
                  <a:pt x="21243" y="7543"/>
                  <a:pt x="21258" y="7548"/>
                  <a:pt x="21272" y="7552"/>
                </a:cubicBezTo>
                <a:cubicBezTo>
                  <a:pt x="21277" y="7554"/>
                  <a:pt x="21282" y="7555"/>
                  <a:pt x="21286" y="7555"/>
                </a:cubicBezTo>
                <a:cubicBezTo>
                  <a:pt x="21310" y="7555"/>
                  <a:pt x="21333" y="7537"/>
                  <a:pt x="21338" y="7515"/>
                </a:cubicBezTo>
                <a:cubicBezTo>
                  <a:pt x="21345" y="7486"/>
                  <a:pt x="21328" y="7459"/>
                  <a:pt x="21301" y="7449"/>
                </a:cubicBezTo>
                <a:cubicBezTo>
                  <a:pt x="21285" y="7444"/>
                  <a:pt x="21271" y="7439"/>
                  <a:pt x="21256" y="7436"/>
                </a:cubicBezTo>
                <a:cubicBezTo>
                  <a:pt x="21251" y="7434"/>
                  <a:pt x="21246" y="7433"/>
                  <a:pt x="21242" y="7433"/>
                </a:cubicBezTo>
                <a:close/>
                <a:moveTo>
                  <a:pt x="17680" y="7471"/>
                </a:moveTo>
                <a:cubicBezTo>
                  <a:pt x="17677" y="7471"/>
                  <a:pt x="17674" y="7472"/>
                  <a:pt x="17671" y="7473"/>
                </a:cubicBezTo>
                <a:cubicBezTo>
                  <a:pt x="17646" y="7478"/>
                  <a:pt x="17621" y="7484"/>
                  <a:pt x="17597" y="7489"/>
                </a:cubicBezTo>
                <a:cubicBezTo>
                  <a:pt x="17554" y="7498"/>
                  <a:pt x="17566" y="7558"/>
                  <a:pt x="17605" y="7558"/>
                </a:cubicBezTo>
                <a:cubicBezTo>
                  <a:pt x="17608" y="7558"/>
                  <a:pt x="17611" y="7558"/>
                  <a:pt x="17615" y="7557"/>
                </a:cubicBezTo>
                <a:cubicBezTo>
                  <a:pt x="17640" y="7552"/>
                  <a:pt x="17665" y="7546"/>
                  <a:pt x="17689" y="7541"/>
                </a:cubicBezTo>
                <a:cubicBezTo>
                  <a:pt x="17731" y="7531"/>
                  <a:pt x="17717" y="7471"/>
                  <a:pt x="17680" y="7471"/>
                </a:cubicBezTo>
                <a:close/>
                <a:moveTo>
                  <a:pt x="18207" y="7518"/>
                </a:moveTo>
                <a:cubicBezTo>
                  <a:pt x="18193" y="7518"/>
                  <a:pt x="18182" y="7536"/>
                  <a:pt x="18194" y="7548"/>
                </a:cubicBezTo>
                <a:cubicBezTo>
                  <a:pt x="18199" y="7553"/>
                  <a:pt x="18205" y="7558"/>
                  <a:pt x="18210" y="7564"/>
                </a:cubicBezTo>
                <a:cubicBezTo>
                  <a:pt x="18213" y="7567"/>
                  <a:pt x="18217" y="7569"/>
                  <a:pt x="18221" y="7569"/>
                </a:cubicBezTo>
                <a:cubicBezTo>
                  <a:pt x="18234" y="7569"/>
                  <a:pt x="18246" y="7551"/>
                  <a:pt x="18234" y="7539"/>
                </a:cubicBezTo>
                <a:lnTo>
                  <a:pt x="18218" y="7523"/>
                </a:lnTo>
                <a:cubicBezTo>
                  <a:pt x="18214" y="7519"/>
                  <a:pt x="18211" y="7518"/>
                  <a:pt x="18207" y="7518"/>
                </a:cubicBezTo>
                <a:close/>
                <a:moveTo>
                  <a:pt x="3878" y="7451"/>
                </a:moveTo>
                <a:cubicBezTo>
                  <a:pt x="3859" y="7451"/>
                  <a:pt x="3840" y="7460"/>
                  <a:pt x="3831" y="7478"/>
                </a:cubicBezTo>
                <a:cubicBezTo>
                  <a:pt x="3826" y="7488"/>
                  <a:pt x="3821" y="7497"/>
                  <a:pt x="3816" y="7507"/>
                </a:cubicBezTo>
                <a:cubicBezTo>
                  <a:pt x="3802" y="7533"/>
                  <a:pt x="3807" y="7565"/>
                  <a:pt x="3834" y="7580"/>
                </a:cubicBezTo>
                <a:cubicBezTo>
                  <a:pt x="3843" y="7585"/>
                  <a:pt x="3853" y="7587"/>
                  <a:pt x="3863" y="7587"/>
                </a:cubicBezTo>
                <a:cubicBezTo>
                  <a:pt x="3881" y="7587"/>
                  <a:pt x="3900" y="7579"/>
                  <a:pt x="3908" y="7562"/>
                </a:cubicBezTo>
                <a:cubicBezTo>
                  <a:pt x="3913" y="7551"/>
                  <a:pt x="3918" y="7542"/>
                  <a:pt x="3924" y="7531"/>
                </a:cubicBezTo>
                <a:cubicBezTo>
                  <a:pt x="3937" y="7505"/>
                  <a:pt x="3932" y="7474"/>
                  <a:pt x="3905" y="7458"/>
                </a:cubicBezTo>
                <a:cubicBezTo>
                  <a:pt x="3897" y="7453"/>
                  <a:pt x="3887" y="7451"/>
                  <a:pt x="3878" y="7451"/>
                </a:cubicBezTo>
                <a:close/>
                <a:moveTo>
                  <a:pt x="3174" y="7512"/>
                </a:moveTo>
                <a:cubicBezTo>
                  <a:pt x="3146" y="7512"/>
                  <a:pt x="3122" y="7549"/>
                  <a:pt x="3147" y="7573"/>
                </a:cubicBezTo>
                <a:cubicBezTo>
                  <a:pt x="3157" y="7584"/>
                  <a:pt x="3167" y="7594"/>
                  <a:pt x="3178" y="7603"/>
                </a:cubicBezTo>
                <a:cubicBezTo>
                  <a:pt x="3185" y="7611"/>
                  <a:pt x="3193" y="7614"/>
                  <a:pt x="3201" y="7614"/>
                </a:cubicBezTo>
                <a:cubicBezTo>
                  <a:pt x="3228" y="7614"/>
                  <a:pt x="3253" y="7578"/>
                  <a:pt x="3227" y="7553"/>
                </a:cubicBezTo>
                <a:lnTo>
                  <a:pt x="3198" y="7523"/>
                </a:lnTo>
                <a:cubicBezTo>
                  <a:pt x="3190" y="7515"/>
                  <a:pt x="3182" y="7512"/>
                  <a:pt x="3174" y="7512"/>
                </a:cubicBezTo>
                <a:close/>
                <a:moveTo>
                  <a:pt x="22682" y="7523"/>
                </a:moveTo>
                <a:cubicBezTo>
                  <a:pt x="22670" y="7523"/>
                  <a:pt x="22658" y="7528"/>
                  <a:pt x="22647" y="7539"/>
                </a:cubicBezTo>
                <a:lnTo>
                  <a:pt x="22631" y="7554"/>
                </a:lnTo>
                <a:cubicBezTo>
                  <a:pt x="22594" y="7592"/>
                  <a:pt x="22630" y="7647"/>
                  <a:pt x="22671" y="7647"/>
                </a:cubicBezTo>
                <a:cubicBezTo>
                  <a:pt x="22683" y="7647"/>
                  <a:pt x="22695" y="7642"/>
                  <a:pt x="22706" y="7631"/>
                </a:cubicBezTo>
                <a:lnTo>
                  <a:pt x="22722" y="7615"/>
                </a:lnTo>
                <a:cubicBezTo>
                  <a:pt x="22759" y="7578"/>
                  <a:pt x="22723" y="7523"/>
                  <a:pt x="22682" y="7523"/>
                </a:cubicBezTo>
                <a:close/>
                <a:moveTo>
                  <a:pt x="21948" y="7586"/>
                </a:moveTo>
                <a:cubicBezTo>
                  <a:pt x="21940" y="7586"/>
                  <a:pt x="21932" y="7589"/>
                  <a:pt x="21924" y="7596"/>
                </a:cubicBezTo>
                <a:lnTo>
                  <a:pt x="21909" y="7612"/>
                </a:lnTo>
                <a:cubicBezTo>
                  <a:pt x="21882" y="7636"/>
                  <a:pt x="21907" y="7672"/>
                  <a:pt x="21935" y="7672"/>
                </a:cubicBezTo>
                <a:cubicBezTo>
                  <a:pt x="21942" y="7672"/>
                  <a:pt x="21951" y="7669"/>
                  <a:pt x="21958" y="7662"/>
                </a:cubicBezTo>
                <a:lnTo>
                  <a:pt x="21974" y="7646"/>
                </a:lnTo>
                <a:cubicBezTo>
                  <a:pt x="21999" y="7621"/>
                  <a:pt x="21975" y="7586"/>
                  <a:pt x="21948" y="7586"/>
                </a:cubicBezTo>
                <a:close/>
                <a:moveTo>
                  <a:pt x="18839" y="7544"/>
                </a:moveTo>
                <a:cubicBezTo>
                  <a:pt x="18834" y="7544"/>
                  <a:pt x="18829" y="7545"/>
                  <a:pt x="18825" y="7547"/>
                </a:cubicBezTo>
                <a:cubicBezTo>
                  <a:pt x="18799" y="7557"/>
                  <a:pt x="18774" y="7567"/>
                  <a:pt x="18750" y="7577"/>
                </a:cubicBezTo>
                <a:cubicBezTo>
                  <a:pt x="18724" y="7588"/>
                  <a:pt x="18704" y="7612"/>
                  <a:pt x="18713" y="7642"/>
                </a:cubicBezTo>
                <a:cubicBezTo>
                  <a:pt x="18719" y="7663"/>
                  <a:pt x="18741" y="7682"/>
                  <a:pt x="18763" y="7682"/>
                </a:cubicBezTo>
                <a:cubicBezTo>
                  <a:pt x="18768" y="7682"/>
                  <a:pt x="18773" y="7681"/>
                  <a:pt x="18778" y="7679"/>
                </a:cubicBezTo>
                <a:cubicBezTo>
                  <a:pt x="18804" y="7668"/>
                  <a:pt x="18829" y="7659"/>
                  <a:pt x="18853" y="7649"/>
                </a:cubicBezTo>
                <a:cubicBezTo>
                  <a:pt x="18879" y="7638"/>
                  <a:pt x="18899" y="7614"/>
                  <a:pt x="18891" y="7584"/>
                </a:cubicBezTo>
                <a:cubicBezTo>
                  <a:pt x="18884" y="7563"/>
                  <a:pt x="18861" y="7544"/>
                  <a:pt x="18839" y="7544"/>
                </a:cubicBezTo>
                <a:close/>
                <a:moveTo>
                  <a:pt x="13627" y="7591"/>
                </a:moveTo>
                <a:cubicBezTo>
                  <a:pt x="13603" y="7591"/>
                  <a:pt x="13578" y="7616"/>
                  <a:pt x="13593" y="7643"/>
                </a:cubicBezTo>
                <a:cubicBezTo>
                  <a:pt x="13598" y="7654"/>
                  <a:pt x="13603" y="7663"/>
                  <a:pt x="13609" y="7674"/>
                </a:cubicBezTo>
                <a:cubicBezTo>
                  <a:pt x="13615" y="7686"/>
                  <a:pt x="13626" y="7692"/>
                  <a:pt x="13636" y="7692"/>
                </a:cubicBezTo>
                <a:cubicBezTo>
                  <a:pt x="13660" y="7692"/>
                  <a:pt x="13685" y="7666"/>
                  <a:pt x="13670" y="7638"/>
                </a:cubicBezTo>
                <a:cubicBezTo>
                  <a:pt x="13665" y="7630"/>
                  <a:pt x="13660" y="7619"/>
                  <a:pt x="13655" y="7609"/>
                </a:cubicBezTo>
                <a:cubicBezTo>
                  <a:pt x="13648" y="7596"/>
                  <a:pt x="13637" y="7591"/>
                  <a:pt x="13627" y="7591"/>
                </a:cubicBezTo>
                <a:close/>
                <a:moveTo>
                  <a:pt x="17034" y="7632"/>
                </a:moveTo>
                <a:cubicBezTo>
                  <a:pt x="16989" y="7632"/>
                  <a:pt x="16989" y="7703"/>
                  <a:pt x="17034" y="7703"/>
                </a:cubicBezTo>
                <a:lnTo>
                  <a:pt x="17050" y="7703"/>
                </a:lnTo>
                <a:cubicBezTo>
                  <a:pt x="17050" y="7703"/>
                  <a:pt x="17051" y="7703"/>
                  <a:pt x="17051" y="7703"/>
                </a:cubicBezTo>
                <a:cubicBezTo>
                  <a:pt x="17096" y="7703"/>
                  <a:pt x="17096" y="7633"/>
                  <a:pt x="17050" y="7632"/>
                </a:cubicBezTo>
                <a:close/>
                <a:moveTo>
                  <a:pt x="12626" y="7556"/>
                </a:moveTo>
                <a:cubicBezTo>
                  <a:pt x="12585" y="7556"/>
                  <a:pt x="12549" y="7609"/>
                  <a:pt x="12586" y="7646"/>
                </a:cubicBezTo>
                <a:lnTo>
                  <a:pt x="12630" y="7690"/>
                </a:lnTo>
                <a:cubicBezTo>
                  <a:pt x="12641" y="7702"/>
                  <a:pt x="12654" y="7706"/>
                  <a:pt x="12666" y="7706"/>
                </a:cubicBezTo>
                <a:cubicBezTo>
                  <a:pt x="12707" y="7706"/>
                  <a:pt x="12744" y="7653"/>
                  <a:pt x="12707" y="7616"/>
                </a:cubicBezTo>
                <a:lnTo>
                  <a:pt x="12663" y="7572"/>
                </a:lnTo>
                <a:cubicBezTo>
                  <a:pt x="12651" y="7561"/>
                  <a:pt x="12639" y="7556"/>
                  <a:pt x="12626" y="7556"/>
                </a:cubicBezTo>
                <a:close/>
                <a:moveTo>
                  <a:pt x="7514" y="7645"/>
                </a:moveTo>
                <a:cubicBezTo>
                  <a:pt x="7468" y="7645"/>
                  <a:pt x="7468" y="7716"/>
                  <a:pt x="7514" y="7716"/>
                </a:cubicBezTo>
                <a:cubicBezTo>
                  <a:pt x="7559" y="7716"/>
                  <a:pt x="7559" y="7645"/>
                  <a:pt x="7514" y="7645"/>
                </a:cubicBezTo>
                <a:close/>
                <a:moveTo>
                  <a:pt x="16523" y="7662"/>
                </a:moveTo>
                <a:cubicBezTo>
                  <a:pt x="16478" y="7662"/>
                  <a:pt x="16478" y="7732"/>
                  <a:pt x="16524" y="7732"/>
                </a:cubicBezTo>
                <a:cubicBezTo>
                  <a:pt x="16570" y="7732"/>
                  <a:pt x="16570" y="7662"/>
                  <a:pt x="16524" y="7662"/>
                </a:cubicBezTo>
                <a:cubicBezTo>
                  <a:pt x="16524" y="7662"/>
                  <a:pt x="16523" y="7662"/>
                  <a:pt x="16523" y="7662"/>
                </a:cubicBezTo>
                <a:close/>
                <a:moveTo>
                  <a:pt x="8009" y="7628"/>
                </a:moveTo>
                <a:cubicBezTo>
                  <a:pt x="7940" y="7630"/>
                  <a:pt x="7940" y="7735"/>
                  <a:pt x="8009" y="7735"/>
                </a:cubicBezTo>
                <a:cubicBezTo>
                  <a:pt x="8079" y="7735"/>
                  <a:pt x="8079" y="7628"/>
                  <a:pt x="8009" y="7628"/>
                </a:cubicBezTo>
                <a:close/>
                <a:moveTo>
                  <a:pt x="6883" y="7656"/>
                </a:moveTo>
                <a:cubicBezTo>
                  <a:pt x="6814" y="7656"/>
                  <a:pt x="6814" y="7763"/>
                  <a:pt x="6883" y="7763"/>
                </a:cubicBezTo>
                <a:cubicBezTo>
                  <a:pt x="6951" y="7763"/>
                  <a:pt x="6951" y="7656"/>
                  <a:pt x="6883" y="7656"/>
                </a:cubicBezTo>
                <a:close/>
                <a:moveTo>
                  <a:pt x="9790" y="7712"/>
                </a:moveTo>
                <a:cubicBezTo>
                  <a:pt x="9786" y="7712"/>
                  <a:pt x="9782" y="7713"/>
                  <a:pt x="9779" y="7717"/>
                </a:cubicBezTo>
                <a:lnTo>
                  <a:pt x="9763" y="7732"/>
                </a:lnTo>
                <a:cubicBezTo>
                  <a:pt x="9750" y="7744"/>
                  <a:pt x="9762" y="7763"/>
                  <a:pt x="9776" y="7763"/>
                </a:cubicBezTo>
                <a:cubicBezTo>
                  <a:pt x="9780" y="7763"/>
                  <a:pt x="9784" y="7761"/>
                  <a:pt x="9788" y="7757"/>
                </a:cubicBezTo>
                <a:lnTo>
                  <a:pt x="9804" y="7742"/>
                </a:lnTo>
                <a:cubicBezTo>
                  <a:pt x="9816" y="7730"/>
                  <a:pt x="9803" y="7712"/>
                  <a:pt x="9790" y="7712"/>
                </a:cubicBezTo>
                <a:close/>
                <a:moveTo>
                  <a:pt x="18463" y="7713"/>
                </a:moveTo>
                <a:cubicBezTo>
                  <a:pt x="18447" y="7713"/>
                  <a:pt x="18436" y="7737"/>
                  <a:pt x="18454" y="7746"/>
                </a:cubicBezTo>
                <a:cubicBezTo>
                  <a:pt x="18464" y="7751"/>
                  <a:pt x="18474" y="7756"/>
                  <a:pt x="18484" y="7762"/>
                </a:cubicBezTo>
                <a:cubicBezTo>
                  <a:pt x="18487" y="7763"/>
                  <a:pt x="18490" y="7764"/>
                  <a:pt x="18493" y="7764"/>
                </a:cubicBezTo>
                <a:cubicBezTo>
                  <a:pt x="18509" y="7764"/>
                  <a:pt x="18519" y="7740"/>
                  <a:pt x="18503" y="7731"/>
                </a:cubicBezTo>
                <a:cubicBezTo>
                  <a:pt x="18492" y="7726"/>
                  <a:pt x="18483" y="7721"/>
                  <a:pt x="18473" y="7716"/>
                </a:cubicBezTo>
                <a:cubicBezTo>
                  <a:pt x="18469" y="7714"/>
                  <a:pt x="18466" y="7713"/>
                  <a:pt x="18463" y="7713"/>
                </a:cubicBezTo>
                <a:close/>
                <a:moveTo>
                  <a:pt x="5574" y="7669"/>
                </a:moveTo>
                <a:cubicBezTo>
                  <a:pt x="5569" y="7669"/>
                  <a:pt x="5563" y="7671"/>
                  <a:pt x="5557" y="7675"/>
                </a:cubicBezTo>
                <a:cubicBezTo>
                  <a:pt x="5541" y="7685"/>
                  <a:pt x="5526" y="7695"/>
                  <a:pt x="5513" y="7705"/>
                </a:cubicBezTo>
                <a:cubicBezTo>
                  <a:pt x="5480" y="7726"/>
                  <a:pt x="5500" y="7773"/>
                  <a:pt x="5529" y="7773"/>
                </a:cubicBezTo>
                <a:cubicBezTo>
                  <a:pt x="5535" y="7773"/>
                  <a:pt x="5541" y="7771"/>
                  <a:pt x="5547" y="7767"/>
                </a:cubicBezTo>
                <a:cubicBezTo>
                  <a:pt x="5563" y="7756"/>
                  <a:pt x="5578" y="7747"/>
                  <a:pt x="5592" y="7737"/>
                </a:cubicBezTo>
                <a:cubicBezTo>
                  <a:pt x="5624" y="7715"/>
                  <a:pt x="5604" y="7669"/>
                  <a:pt x="5574" y="7669"/>
                </a:cubicBezTo>
                <a:close/>
                <a:moveTo>
                  <a:pt x="5003" y="7636"/>
                </a:moveTo>
                <a:cubicBezTo>
                  <a:pt x="4999" y="7636"/>
                  <a:pt x="4994" y="7637"/>
                  <a:pt x="4990" y="7638"/>
                </a:cubicBezTo>
                <a:cubicBezTo>
                  <a:pt x="4964" y="7646"/>
                  <a:pt x="4944" y="7677"/>
                  <a:pt x="4953" y="7704"/>
                </a:cubicBezTo>
                <a:cubicBezTo>
                  <a:pt x="4959" y="7719"/>
                  <a:pt x="4964" y="7732"/>
                  <a:pt x="4968" y="7748"/>
                </a:cubicBezTo>
                <a:cubicBezTo>
                  <a:pt x="4975" y="7771"/>
                  <a:pt x="4995" y="7787"/>
                  <a:pt x="5018" y="7787"/>
                </a:cubicBezTo>
                <a:cubicBezTo>
                  <a:pt x="5023" y="7787"/>
                  <a:pt x="5028" y="7786"/>
                  <a:pt x="5033" y="7785"/>
                </a:cubicBezTo>
                <a:cubicBezTo>
                  <a:pt x="5059" y="7777"/>
                  <a:pt x="5079" y="7747"/>
                  <a:pt x="5070" y="7720"/>
                </a:cubicBezTo>
                <a:cubicBezTo>
                  <a:pt x="5064" y="7704"/>
                  <a:pt x="5059" y="7689"/>
                  <a:pt x="5055" y="7675"/>
                </a:cubicBezTo>
                <a:cubicBezTo>
                  <a:pt x="5048" y="7652"/>
                  <a:pt x="5027" y="7636"/>
                  <a:pt x="5003" y="7636"/>
                </a:cubicBezTo>
                <a:close/>
                <a:moveTo>
                  <a:pt x="22593" y="7709"/>
                </a:moveTo>
                <a:cubicBezTo>
                  <a:pt x="22576" y="7709"/>
                  <a:pt x="22558" y="7720"/>
                  <a:pt x="22558" y="7743"/>
                </a:cubicBezTo>
                <a:lnTo>
                  <a:pt x="22558" y="7773"/>
                </a:lnTo>
                <a:cubicBezTo>
                  <a:pt x="22558" y="7796"/>
                  <a:pt x="22576" y="7808"/>
                  <a:pt x="22593" y="7808"/>
                </a:cubicBezTo>
                <a:cubicBezTo>
                  <a:pt x="22611" y="7808"/>
                  <a:pt x="22628" y="7796"/>
                  <a:pt x="22628" y="7773"/>
                </a:cubicBezTo>
                <a:lnTo>
                  <a:pt x="22628" y="7743"/>
                </a:lnTo>
                <a:cubicBezTo>
                  <a:pt x="22628" y="7720"/>
                  <a:pt x="22611" y="7709"/>
                  <a:pt x="22593" y="7709"/>
                </a:cubicBezTo>
                <a:close/>
                <a:moveTo>
                  <a:pt x="8672" y="7690"/>
                </a:moveTo>
                <a:cubicBezTo>
                  <a:pt x="8631" y="7690"/>
                  <a:pt x="8595" y="7744"/>
                  <a:pt x="8632" y="7782"/>
                </a:cubicBezTo>
                <a:lnTo>
                  <a:pt x="8648" y="7797"/>
                </a:lnTo>
                <a:cubicBezTo>
                  <a:pt x="8659" y="7808"/>
                  <a:pt x="8672" y="7813"/>
                  <a:pt x="8684" y="7813"/>
                </a:cubicBezTo>
                <a:cubicBezTo>
                  <a:pt x="8725" y="7813"/>
                  <a:pt x="8762" y="7760"/>
                  <a:pt x="8725" y="7722"/>
                </a:cubicBezTo>
                <a:lnTo>
                  <a:pt x="8709" y="7706"/>
                </a:lnTo>
                <a:cubicBezTo>
                  <a:pt x="8697" y="7695"/>
                  <a:pt x="8685" y="7690"/>
                  <a:pt x="8672" y="7690"/>
                </a:cubicBezTo>
                <a:close/>
                <a:moveTo>
                  <a:pt x="600" y="7657"/>
                </a:moveTo>
                <a:cubicBezTo>
                  <a:pt x="582" y="7657"/>
                  <a:pt x="565" y="7668"/>
                  <a:pt x="566" y="7690"/>
                </a:cubicBezTo>
                <a:cubicBezTo>
                  <a:pt x="569" y="7735"/>
                  <a:pt x="587" y="7777"/>
                  <a:pt x="623" y="7806"/>
                </a:cubicBezTo>
                <a:cubicBezTo>
                  <a:pt x="630" y="7812"/>
                  <a:pt x="639" y="7816"/>
                  <a:pt x="649" y="7816"/>
                </a:cubicBezTo>
                <a:cubicBezTo>
                  <a:pt x="657" y="7816"/>
                  <a:pt x="665" y="7813"/>
                  <a:pt x="672" y="7806"/>
                </a:cubicBezTo>
                <a:cubicBezTo>
                  <a:pt x="685" y="7794"/>
                  <a:pt x="689" y="7769"/>
                  <a:pt x="673" y="7756"/>
                </a:cubicBezTo>
                <a:cubicBezTo>
                  <a:pt x="652" y="7740"/>
                  <a:pt x="638" y="7719"/>
                  <a:pt x="637" y="7690"/>
                </a:cubicBezTo>
                <a:cubicBezTo>
                  <a:pt x="636" y="7668"/>
                  <a:pt x="617" y="7657"/>
                  <a:pt x="600" y="7657"/>
                </a:cubicBezTo>
                <a:close/>
                <a:moveTo>
                  <a:pt x="10691" y="7725"/>
                </a:moveTo>
                <a:cubicBezTo>
                  <a:pt x="10622" y="7725"/>
                  <a:pt x="10622" y="7832"/>
                  <a:pt x="10691" y="7832"/>
                </a:cubicBezTo>
                <a:lnTo>
                  <a:pt x="10707" y="7832"/>
                </a:lnTo>
                <a:cubicBezTo>
                  <a:pt x="10777" y="7832"/>
                  <a:pt x="10777" y="7725"/>
                  <a:pt x="10707" y="7725"/>
                </a:cubicBezTo>
                <a:close/>
                <a:moveTo>
                  <a:pt x="16254" y="7723"/>
                </a:moveTo>
                <a:cubicBezTo>
                  <a:pt x="16230" y="7723"/>
                  <a:pt x="16206" y="7748"/>
                  <a:pt x="16222" y="7774"/>
                </a:cubicBezTo>
                <a:cubicBezTo>
                  <a:pt x="16233" y="7789"/>
                  <a:pt x="16242" y="7804"/>
                  <a:pt x="16253" y="7819"/>
                </a:cubicBezTo>
                <a:cubicBezTo>
                  <a:pt x="16260" y="7831"/>
                  <a:pt x="16271" y="7835"/>
                  <a:pt x="16282" y="7835"/>
                </a:cubicBezTo>
                <a:cubicBezTo>
                  <a:pt x="16307" y="7835"/>
                  <a:pt x="16332" y="7810"/>
                  <a:pt x="16314" y="7784"/>
                </a:cubicBezTo>
                <a:cubicBezTo>
                  <a:pt x="16304" y="7768"/>
                  <a:pt x="16295" y="7753"/>
                  <a:pt x="16284" y="7740"/>
                </a:cubicBezTo>
                <a:cubicBezTo>
                  <a:pt x="16276" y="7728"/>
                  <a:pt x="16265" y="7723"/>
                  <a:pt x="16254" y="7723"/>
                </a:cubicBezTo>
                <a:close/>
                <a:moveTo>
                  <a:pt x="19953" y="7731"/>
                </a:moveTo>
                <a:cubicBezTo>
                  <a:pt x="19947" y="7731"/>
                  <a:pt x="19940" y="7733"/>
                  <a:pt x="19934" y="7738"/>
                </a:cubicBezTo>
                <a:cubicBezTo>
                  <a:pt x="19919" y="7748"/>
                  <a:pt x="19904" y="7759"/>
                  <a:pt x="19889" y="7768"/>
                </a:cubicBezTo>
                <a:cubicBezTo>
                  <a:pt x="19857" y="7790"/>
                  <a:pt x="19877" y="7836"/>
                  <a:pt x="19906" y="7836"/>
                </a:cubicBezTo>
                <a:cubicBezTo>
                  <a:pt x="19912" y="7836"/>
                  <a:pt x="19918" y="7834"/>
                  <a:pt x="19925" y="7830"/>
                </a:cubicBezTo>
                <a:cubicBezTo>
                  <a:pt x="19939" y="7819"/>
                  <a:pt x="19955" y="7809"/>
                  <a:pt x="19970" y="7799"/>
                </a:cubicBezTo>
                <a:cubicBezTo>
                  <a:pt x="20001" y="7778"/>
                  <a:pt x="19982" y="7731"/>
                  <a:pt x="19953" y="7731"/>
                </a:cubicBezTo>
                <a:close/>
                <a:moveTo>
                  <a:pt x="3833" y="7724"/>
                </a:moveTo>
                <a:cubicBezTo>
                  <a:pt x="3806" y="7724"/>
                  <a:pt x="3780" y="7741"/>
                  <a:pt x="3780" y="7776"/>
                </a:cubicBezTo>
                <a:lnTo>
                  <a:pt x="3780" y="7806"/>
                </a:lnTo>
                <a:cubicBezTo>
                  <a:pt x="3780" y="7841"/>
                  <a:pt x="3807" y="7858"/>
                  <a:pt x="3833" y="7858"/>
                </a:cubicBezTo>
                <a:cubicBezTo>
                  <a:pt x="3860" y="7858"/>
                  <a:pt x="3887" y="7841"/>
                  <a:pt x="3887" y="7806"/>
                </a:cubicBezTo>
                <a:lnTo>
                  <a:pt x="3887" y="7776"/>
                </a:lnTo>
                <a:cubicBezTo>
                  <a:pt x="3886" y="7741"/>
                  <a:pt x="3860" y="7724"/>
                  <a:pt x="3833" y="7724"/>
                </a:cubicBezTo>
                <a:close/>
                <a:moveTo>
                  <a:pt x="6769" y="7840"/>
                </a:moveTo>
                <a:cubicBezTo>
                  <a:pt x="6747" y="7840"/>
                  <a:pt x="6747" y="7876"/>
                  <a:pt x="6770" y="7876"/>
                </a:cubicBezTo>
                <a:lnTo>
                  <a:pt x="6814" y="7876"/>
                </a:lnTo>
                <a:cubicBezTo>
                  <a:pt x="6838" y="7876"/>
                  <a:pt x="6838" y="7840"/>
                  <a:pt x="6814" y="7840"/>
                </a:cubicBezTo>
                <a:lnTo>
                  <a:pt x="6770" y="7840"/>
                </a:lnTo>
                <a:cubicBezTo>
                  <a:pt x="6770" y="7840"/>
                  <a:pt x="6769" y="7840"/>
                  <a:pt x="6769" y="7840"/>
                </a:cubicBezTo>
                <a:close/>
                <a:moveTo>
                  <a:pt x="22293" y="7797"/>
                </a:moveTo>
                <a:cubicBezTo>
                  <a:pt x="22266" y="7797"/>
                  <a:pt x="22242" y="7833"/>
                  <a:pt x="22267" y="7857"/>
                </a:cubicBezTo>
                <a:lnTo>
                  <a:pt x="22283" y="7873"/>
                </a:lnTo>
                <a:cubicBezTo>
                  <a:pt x="22290" y="7880"/>
                  <a:pt x="22298" y="7883"/>
                  <a:pt x="22306" y="7883"/>
                </a:cubicBezTo>
                <a:cubicBezTo>
                  <a:pt x="22333" y="7883"/>
                  <a:pt x="22358" y="7848"/>
                  <a:pt x="22333" y="7823"/>
                </a:cubicBezTo>
                <a:lnTo>
                  <a:pt x="22317" y="7808"/>
                </a:lnTo>
                <a:cubicBezTo>
                  <a:pt x="22310" y="7800"/>
                  <a:pt x="22301" y="7797"/>
                  <a:pt x="22293" y="7797"/>
                </a:cubicBezTo>
                <a:close/>
                <a:moveTo>
                  <a:pt x="17712" y="7781"/>
                </a:moveTo>
                <a:cubicBezTo>
                  <a:pt x="17671" y="7781"/>
                  <a:pt x="17635" y="7835"/>
                  <a:pt x="17672" y="7872"/>
                </a:cubicBezTo>
                <a:cubicBezTo>
                  <a:pt x="17677" y="7878"/>
                  <a:pt x="17683" y="7883"/>
                  <a:pt x="17688" y="7887"/>
                </a:cubicBezTo>
                <a:cubicBezTo>
                  <a:pt x="17699" y="7898"/>
                  <a:pt x="17711" y="7903"/>
                  <a:pt x="17723" y="7903"/>
                </a:cubicBezTo>
                <a:cubicBezTo>
                  <a:pt x="17764" y="7903"/>
                  <a:pt x="17802" y="7850"/>
                  <a:pt x="17764" y="7813"/>
                </a:cubicBezTo>
                <a:lnTo>
                  <a:pt x="17749" y="7797"/>
                </a:lnTo>
                <a:cubicBezTo>
                  <a:pt x="17737" y="7786"/>
                  <a:pt x="17725" y="7781"/>
                  <a:pt x="17712" y="7781"/>
                </a:cubicBezTo>
                <a:close/>
                <a:moveTo>
                  <a:pt x="377" y="7836"/>
                </a:moveTo>
                <a:cubicBezTo>
                  <a:pt x="332" y="7836"/>
                  <a:pt x="330" y="7907"/>
                  <a:pt x="377" y="7907"/>
                </a:cubicBezTo>
                <a:cubicBezTo>
                  <a:pt x="423" y="7907"/>
                  <a:pt x="423" y="7836"/>
                  <a:pt x="377" y="7836"/>
                </a:cubicBezTo>
                <a:close/>
                <a:moveTo>
                  <a:pt x="17214" y="7842"/>
                </a:moveTo>
                <a:cubicBezTo>
                  <a:pt x="17168" y="7842"/>
                  <a:pt x="17168" y="7914"/>
                  <a:pt x="17214" y="7914"/>
                </a:cubicBezTo>
                <a:cubicBezTo>
                  <a:pt x="17215" y="7914"/>
                  <a:pt x="17215" y="7914"/>
                  <a:pt x="17215" y="7914"/>
                </a:cubicBezTo>
                <a:cubicBezTo>
                  <a:pt x="17259" y="7914"/>
                  <a:pt x="17259" y="7844"/>
                  <a:pt x="17214" y="7842"/>
                </a:cubicBezTo>
                <a:close/>
                <a:moveTo>
                  <a:pt x="19409" y="7836"/>
                </a:moveTo>
                <a:cubicBezTo>
                  <a:pt x="19406" y="7836"/>
                  <a:pt x="19403" y="7836"/>
                  <a:pt x="19400" y="7837"/>
                </a:cubicBezTo>
                <a:cubicBezTo>
                  <a:pt x="19380" y="7842"/>
                  <a:pt x="19360" y="7848"/>
                  <a:pt x="19339" y="7852"/>
                </a:cubicBezTo>
                <a:cubicBezTo>
                  <a:pt x="19298" y="7861"/>
                  <a:pt x="19310" y="7921"/>
                  <a:pt x="19349" y="7921"/>
                </a:cubicBezTo>
                <a:cubicBezTo>
                  <a:pt x="19351" y="7921"/>
                  <a:pt x="19355" y="7921"/>
                  <a:pt x="19358" y="7920"/>
                </a:cubicBezTo>
                <a:cubicBezTo>
                  <a:pt x="19378" y="7915"/>
                  <a:pt x="19397" y="7909"/>
                  <a:pt x="19417" y="7905"/>
                </a:cubicBezTo>
                <a:cubicBezTo>
                  <a:pt x="19459" y="7895"/>
                  <a:pt x="19446" y="7836"/>
                  <a:pt x="19409" y="7836"/>
                </a:cubicBezTo>
                <a:close/>
                <a:moveTo>
                  <a:pt x="17409" y="7826"/>
                </a:moveTo>
                <a:cubicBezTo>
                  <a:pt x="17341" y="7826"/>
                  <a:pt x="17341" y="7933"/>
                  <a:pt x="17409" y="7933"/>
                </a:cubicBezTo>
                <a:lnTo>
                  <a:pt x="17425" y="7933"/>
                </a:lnTo>
                <a:cubicBezTo>
                  <a:pt x="17493" y="7933"/>
                  <a:pt x="17494" y="7826"/>
                  <a:pt x="17425" y="7826"/>
                </a:cubicBezTo>
                <a:close/>
                <a:moveTo>
                  <a:pt x="14125" y="7803"/>
                </a:moveTo>
                <a:cubicBezTo>
                  <a:pt x="14104" y="7803"/>
                  <a:pt x="14082" y="7820"/>
                  <a:pt x="14087" y="7847"/>
                </a:cubicBezTo>
                <a:cubicBezTo>
                  <a:pt x="14093" y="7872"/>
                  <a:pt x="14098" y="7897"/>
                  <a:pt x="14101" y="7921"/>
                </a:cubicBezTo>
                <a:cubicBezTo>
                  <a:pt x="14105" y="7939"/>
                  <a:pt x="14118" y="7947"/>
                  <a:pt x="14132" y="7947"/>
                </a:cubicBezTo>
                <a:cubicBezTo>
                  <a:pt x="14153" y="7947"/>
                  <a:pt x="14175" y="7929"/>
                  <a:pt x="14169" y="7903"/>
                </a:cubicBezTo>
                <a:cubicBezTo>
                  <a:pt x="14165" y="7878"/>
                  <a:pt x="14161" y="7853"/>
                  <a:pt x="14155" y="7829"/>
                </a:cubicBezTo>
                <a:cubicBezTo>
                  <a:pt x="14152" y="7811"/>
                  <a:pt x="14138" y="7803"/>
                  <a:pt x="14125" y="7803"/>
                </a:cubicBezTo>
                <a:close/>
                <a:moveTo>
                  <a:pt x="4749" y="7879"/>
                </a:moveTo>
                <a:cubicBezTo>
                  <a:pt x="4731" y="7879"/>
                  <a:pt x="4713" y="7891"/>
                  <a:pt x="4713" y="7914"/>
                </a:cubicBezTo>
                <a:lnTo>
                  <a:pt x="4713" y="7929"/>
                </a:lnTo>
                <a:cubicBezTo>
                  <a:pt x="4713" y="7952"/>
                  <a:pt x="4731" y="7964"/>
                  <a:pt x="4749" y="7964"/>
                </a:cubicBezTo>
                <a:cubicBezTo>
                  <a:pt x="4767" y="7964"/>
                  <a:pt x="4785" y="7952"/>
                  <a:pt x="4785" y="7929"/>
                </a:cubicBezTo>
                <a:lnTo>
                  <a:pt x="4785" y="7914"/>
                </a:lnTo>
                <a:cubicBezTo>
                  <a:pt x="4785" y="7891"/>
                  <a:pt x="4767" y="7879"/>
                  <a:pt x="4749" y="7879"/>
                </a:cubicBezTo>
                <a:close/>
                <a:moveTo>
                  <a:pt x="1399" y="7902"/>
                </a:moveTo>
                <a:cubicBezTo>
                  <a:pt x="1386" y="7902"/>
                  <a:pt x="1374" y="7919"/>
                  <a:pt x="1386" y="7931"/>
                </a:cubicBezTo>
                <a:lnTo>
                  <a:pt x="1417" y="7962"/>
                </a:lnTo>
                <a:cubicBezTo>
                  <a:pt x="1420" y="7965"/>
                  <a:pt x="1424" y="7967"/>
                  <a:pt x="1428" y="7967"/>
                </a:cubicBezTo>
                <a:cubicBezTo>
                  <a:pt x="1441" y="7967"/>
                  <a:pt x="1453" y="7949"/>
                  <a:pt x="1441" y="7937"/>
                </a:cubicBezTo>
                <a:lnTo>
                  <a:pt x="1411" y="7907"/>
                </a:lnTo>
                <a:cubicBezTo>
                  <a:pt x="1408" y="7904"/>
                  <a:pt x="1403" y="7902"/>
                  <a:pt x="1399" y="7902"/>
                </a:cubicBezTo>
                <a:close/>
                <a:moveTo>
                  <a:pt x="23990" y="7907"/>
                </a:moveTo>
                <a:cubicBezTo>
                  <a:pt x="23945" y="7907"/>
                  <a:pt x="23945" y="7977"/>
                  <a:pt x="23990" y="7977"/>
                </a:cubicBezTo>
                <a:lnTo>
                  <a:pt x="24111" y="7977"/>
                </a:lnTo>
                <a:cubicBezTo>
                  <a:pt x="24111" y="7977"/>
                  <a:pt x="24111" y="7977"/>
                  <a:pt x="24112" y="7977"/>
                </a:cubicBezTo>
                <a:cubicBezTo>
                  <a:pt x="24156" y="7977"/>
                  <a:pt x="24155" y="7907"/>
                  <a:pt x="24111" y="7907"/>
                </a:cubicBezTo>
                <a:close/>
                <a:moveTo>
                  <a:pt x="16927" y="7951"/>
                </a:moveTo>
                <a:cubicBezTo>
                  <a:pt x="16906" y="7951"/>
                  <a:pt x="16907" y="7986"/>
                  <a:pt x="16928" y="7987"/>
                </a:cubicBezTo>
                <a:cubicBezTo>
                  <a:pt x="16952" y="7987"/>
                  <a:pt x="16952" y="7951"/>
                  <a:pt x="16928" y="7951"/>
                </a:cubicBezTo>
                <a:cubicBezTo>
                  <a:pt x="16928" y="7951"/>
                  <a:pt x="16928" y="7951"/>
                  <a:pt x="16927" y="7951"/>
                </a:cubicBezTo>
                <a:close/>
                <a:moveTo>
                  <a:pt x="11946" y="7867"/>
                </a:moveTo>
                <a:cubicBezTo>
                  <a:pt x="11927" y="7867"/>
                  <a:pt x="11907" y="7876"/>
                  <a:pt x="11899" y="7894"/>
                </a:cubicBezTo>
                <a:cubicBezTo>
                  <a:pt x="11894" y="7904"/>
                  <a:pt x="11888" y="7914"/>
                  <a:pt x="11883" y="7924"/>
                </a:cubicBezTo>
                <a:cubicBezTo>
                  <a:pt x="11871" y="7950"/>
                  <a:pt x="11877" y="7982"/>
                  <a:pt x="11903" y="7997"/>
                </a:cubicBezTo>
                <a:cubicBezTo>
                  <a:pt x="11911" y="8002"/>
                  <a:pt x="11920" y="8005"/>
                  <a:pt x="11929" y="8005"/>
                </a:cubicBezTo>
                <a:cubicBezTo>
                  <a:pt x="11948" y="8005"/>
                  <a:pt x="11967" y="7995"/>
                  <a:pt x="11975" y="7977"/>
                </a:cubicBezTo>
                <a:cubicBezTo>
                  <a:pt x="11982" y="7967"/>
                  <a:pt x="11987" y="7958"/>
                  <a:pt x="11991" y="7947"/>
                </a:cubicBezTo>
                <a:cubicBezTo>
                  <a:pt x="12005" y="7921"/>
                  <a:pt x="11999" y="7889"/>
                  <a:pt x="11972" y="7874"/>
                </a:cubicBezTo>
                <a:cubicBezTo>
                  <a:pt x="11964" y="7869"/>
                  <a:pt x="11955" y="7867"/>
                  <a:pt x="11946" y="7867"/>
                </a:cubicBezTo>
                <a:close/>
                <a:moveTo>
                  <a:pt x="23178" y="7906"/>
                </a:moveTo>
                <a:cubicBezTo>
                  <a:pt x="23173" y="7906"/>
                  <a:pt x="23167" y="7907"/>
                  <a:pt x="23162" y="7910"/>
                </a:cubicBezTo>
                <a:cubicBezTo>
                  <a:pt x="23129" y="7927"/>
                  <a:pt x="23095" y="7935"/>
                  <a:pt x="23058" y="7935"/>
                </a:cubicBezTo>
                <a:cubicBezTo>
                  <a:pt x="23053" y="7935"/>
                  <a:pt x="23049" y="7935"/>
                  <a:pt x="23044" y="7935"/>
                </a:cubicBezTo>
                <a:cubicBezTo>
                  <a:pt x="23043" y="7934"/>
                  <a:pt x="23042" y="7934"/>
                  <a:pt x="23041" y="7934"/>
                </a:cubicBezTo>
                <a:cubicBezTo>
                  <a:pt x="22998" y="7934"/>
                  <a:pt x="22999" y="8004"/>
                  <a:pt x="23044" y="8005"/>
                </a:cubicBezTo>
                <a:cubicBezTo>
                  <a:pt x="23049" y="8005"/>
                  <a:pt x="23054" y="8005"/>
                  <a:pt x="23060" y="8005"/>
                </a:cubicBezTo>
                <a:cubicBezTo>
                  <a:pt x="23108" y="8005"/>
                  <a:pt x="23155" y="7992"/>
                  <a:pt x="23197" y="7971"/>
                </a:cubicBezTo>
                <a:cubicBezTo>
                  <a:pt x="23233" y="7954"/>
                  <a:pt x="23211" y="7906"/>
                  <a:pt x="23178" y="7906"/>
                </a:cubicBezTo>
                <a:close/>
                <a:moveTo>
                  <a:pt x="10661" y="7919"/>
                </a:moveTo>
                <a:cubicBezTo>
                  <a:pt x="10653" y="7919"/>
                  <a:pt x="10645" y="7922"/>
                  <a:pt x="10638" y="7929"/>
                </a:cubicBezTo>
                <a:lnTo>
                  <a:pt x="10622" y="7945"/>
                </a:lnTo>
                <a:cubicBezTo>
                  <a:pt x="10597" y="7970"/>
                  <a:pt x="10621" y="8005"/>
                  <a:pt x="10648" y="8005"/>
                </a:cubicBezTo>
                <a:cubicBezTo>
                  <a:pt x="10656" y="8005"/>
                  <a:pt x="10665" y="8002"/>
                  <a:pt x="10672" y="7994"/>
                </a:cubicBezTo>
                <a:lnTo>
                  <a:pt x="10688" y="7979"/>
                </a:lnTo>
                <a:cubicBezTo>
                  <a:pt x="10712" y="7954"/>
                  <a:pt x="10688" y="7919"/>
                  <a:pt x="10661" y="7919"/>
                </a:cubicBezTo>
                <a:close/>
                <a:moveTo>
                  <a:pt x="8798" y="7965"/>
                </a:moveTo>
                <a:cubicBezTo>
                  <a:pt x="8794" y="7965"/>
                  <a:pt x="8790" y="7967"/>
                  <a:pt x="8786" y="7970"/>
                </a:cubicBezTo>
                <a:lnTo>
                  <a:pt x="8771" y="7986"/>
                </a:lnTo>
                <a:cubicBezTo>
                  <a:pt x="8757" y="7998"/>
                  <a:pt x="8769" y="8016"/>
                  <a:pt x="8783" y="8016"/>
                </a:cubicBezTo>
                <a:cubicBezTo>
                  <a:pt x="8787" y="8016"/>
                  <a:pt x="8791" y="8014"/>
                  <a:pt x="8795" y="8010"/>
                </a:cubicBezTo>
                <a:lnTo>
                  <a:pt x="8811" y="7994"/>
                </a:lnTo>
                <a:cubicBezTo>
                  <a:pt x="8824" y="7982"/>
                  <a:pt x="8812" y="7965"/>
                  <a:pt x="8798" y="7965"/>
                </a:cubicBezTo>
                <a:close/>
                <a:moveTo>
                  <a:pt x="1682" y="7945"/>
                </a:moveTo>
                <a:cubicBezTo>
                  <a:pt x="1674" y="7945"/>
                  <a:pt x="1666" y="7948"/>
                  <a:pt x="1659" y="7955"/>
                </a:cubicBezTo>
                <a:lnTo>
                  <a:pt x="1643" y="7971"/>
                </a:lnTo>
                <a:cubicBezTo>
                  <a:pt x="1618" y="7996"/>
                  <a:pt x="1642" y="8031"/>
                  <a:pt x="1668" y="8031"/>
                </a:cubicBezTo>
                <a:cubicBezTo>
                  <a:pt x="1676" y="8031"/>
                  <a:pt x="1685" y="8028"/>
                  <a:pt x="1692" y="8020"/>
                </a:cubicBezTo>
                <a:lnTo>
                  <a:pt x="1708" y="8005"/>
                </a:lnTo>
                <a:cubicBezTo>
                  <a:pt x="1734" y="7980"/>
                  <a:pt x="1710" y="7945"/>
                  <a:pt x="1682" y="7945"/>
                </a:cubicBezTo>
                <a:close/>
                <a:moveTo>
                  <a:pt x="18250" y="8014"/>
                </a:moveTo>
                <a:cubicBezTo>
                  <a:pt x="18246" y="8014"/>
                  <a:pt x="18242" y="8016"/>
                  <a:pt x="18238" y="8019"/>
                </a:cubicBezTo>
                <a:lnTo>
                  <a:pt x="18222" y="8035"/>
                </a:lnTo>
                <a:cubicBezTo>
                  <a:pt x="18209" y="8047"/>
                  <a:pt x="18222" y="8065"/>
                  <a:pt x="18236" y="8065"/>
                </a:cubicBezTo>
                <a:cubicBezTo>
                  <a:pt x="18240" y="8065"/>
                  <a:pt x="18244" y="8064"/>
                  <a:pt x="18247" y="8060"/>
                </a:cubicBezTo>
                <a:lnTo>
                  <a:pt x="18263" y="8045"/>
                </a:lnTo>
                <a:cubicBezTo>
                  <a:pt x="18276" y="8032"/>
                  <a:pt x="18264" y="8014"/>
                  <a:pt x="18250" y="8014"/>
                </a:cubicBezTo>
                <a:close/>
                <a:moveTo>
                  <a:pt x="11621" y="8015"/>
                </a:moveTo>
                <a:cubicBezTo>
                  <a:pt x="11575" y="8015"/>
                  <a:pt x="11575" y="8086"/>
                  <a:pt x="11621" y="8086"/>
                </a:cubicBezTo>
                <a:lnTo>
                  <a:pt x="11637" y="8086"/>
                </a:lnTo>
                <a:cubicBezTo>
                  <a:pt x="11683" y="8086"/>
                  <a:pt x="11683" y="8015"/>
                  <a:pt x="11637" y="8015"/>
                </a:cubicBezTo>
                <a:close/>
                <a:moveTo>
                  <a:pt x="12237" y="7971"/>
                </a:moveTo>
                <a:cubicBezTo>
                  <a:pt x="12214" y="7971"/>
                  <a:pt x="12192" y="7988"/>
                  <a:pt x="12185" y="8010"/>
                </a:cubicBezTo>
                <a:cubicBezTo>
                  <a:pt x="12178" y="8039"/>
                  <a:pt x="12194" y="8068"/>
                  <a:pt x="12223" y="8076"/>
                </a:cubicBezTo>
                <a:cubicBezTo>
                  <a:pt x="12237" y="8081"/>
                  <a:pt x="12252" y="8086"/>
                  <a:pt x="12267" y="8091"/>
                </a:cubicBezTo>
                <a:cubicBezTo>
                  <a:pt x="12271" y="8092"/>
                  <a:pt x="12276" y="8093"/>
                  <a:pt x="12280" y="8093"/>
                </a:cubicBezTo>
                <a:cubicBezTo>
                  <a:pt x="12303" y="8093"/>
                  <a:pt x="12326" y="8076"/>
                  <a:pt x="12333" y="8054"/>
                </a:cubicBezTo>
                <a:cubicBezTo>
                  <a:pt x="12340" y="8025"/>
                  <a:pt x="12323" y="7996"/>
                  <a:pt x="12296" y="7988"/>
                </a:cubicBezTo>
                <a:cubicBezTo>
                  <a:pt x="12280" y="7983"/>
                  <a:pt x="12266" y="7977"/>
                  <a:pt x="12251" y="7973"/>
                </a:cubicBezTo>
                <a:cubicBezTo>
                  <a:pt x="12246" y="7972"/>
                  <a:pt x="12242" y="7971"/>
                  <a:pt x="12237" y="7971"/>
                </a:cubicBezTo>
                <a:close/>
                <a:moveTo>
                  <a:pt x="9203" y="8056"/>
                </a:moveTo>
                <a:cubicBezTo>
                  <a:pt x="9189" y="8056"/>
                  <a:pt x="9178" y="8074"/>
                  <a:pt x="9190" y="8086"/>
                </a:cubicBezTo>
                <a:cubicBezTo>
                  <a:pt x="9196" y="8092"/>
                  <a:pt x="9201" y="8097"/>
                  <a:pt x="9206" y="8102"/>
                </a:cubicBezTo>
                <a:cubicBezTo>
                  <a:pt x="9209" y="8106"/>
                  <a:pt x="9213" y="8107"/>
                  <a:pt x="9217" y="8107"/>
                </a:cubicBezTo>
                <a:cubicBezTo>
                  <a:pt x="9230" y="8107"/>
                  <a:pt x="9242" y="8089"/>
                  <a:pt x="9230" y="8077"/>
                </a:cubicBezTo>
                <a:lnTo>
                  <a:pt x="9214" y="8061"/>
                </a:lnTo>
                <a:cubicBezTo>
                  <a:pt x="9210" y="8058"/>
                  <a:pt x="9206" y="8056"/>
                  <a:pt x="9203" y="8056"/>
                </a:cubicBezTo>
                <a:close/>
                <a:moveTo>
                  <a:pt x="22473" y="8038"/>
                </a:moveTo>
                <a:cubicBezTo>
                  <a:pt x="22427" y="8038"/>
                  <a:pt x="22427" y="8108"/>
                  <a:pt x="22473" y="8108"/>
                </a:cubicBezTo>
                <a:cubicBezTo>
                  <a:pt x="22518" y="8108"/>
                  <a:pt x="22518" y="8038"/>
                  <a:pt x="22473" y="8038"/>
                </a:cubicBezTo>
                <a:close/>
                <a:moveTo>
                  <a:pt x="22025" y="7973"/>
                </a:moveTo>
                <a:cubicBezTo>
                  <a:pt x="21984" y="7973"/>
                  <a:pt x="21947" y="8026"/>
                  <a:pt x="21984" y="8064"/>
                </a:cubicBezTo>
                <a:lnTo>
                  <a:pt x="22014" y="8094"/>
                </a:lnTo>
                <a:cubicBezTo>
                  <a:pt x="22026" y="8105"/>
                  <a:pt x="22038" y="8110"/>
                  <a:pt x="22050" y="8110"/>
                </a:cubicBezTo>
                <a:cubicBezTo>
                  <a:pt x="22091" y="8110"/>
                  <a:pt x="22128" y="8056"/>
                  <a:pt x="22091" y="8019"/>
                </a:cubicBezTo>
                <a:cubicBezTo>
                  <a:pt x="22080" y="8009"/>
                  <a:pt x="22070" y="7999"/>
                  <a:pt x="22061" y="7989"/>
                </a:cubicBezTo>
                <a:cubicBezTo>
                  <a:pt x="22050" y="7978"/>
                  <a:pt x="22037" y="7973"/>
                  <a:pt x="22025" y="7973"/>
                </a:cubicBezTo>
                <a:close/>
                <a:moveTo>
                  <a:pt x="3245" y="7989"/>
                </a:moveTo>
                <a:cubicBezTo>
                  <a:pt x="3240" y="7989"/>
                  <a:pt x="3235" y="7990"/>
                  <a:pt x="3230" y="7992"/>
                </a:cubicBezTo>
                <a:cubicBezTo>
                  <a:pt x="3214" y="7997"/>
                  <a:pt x="3200" y="8003"/>
                  <a:pt x="3185" y="8008"/>
                </a:cubicBezTo>
                <a:cubicBezTo>
                  <a:pt x="3158" y="8017"/>
                  <a:pt x="3141" y="8045"/>
                  <a:pt x="3148" y="8073"/>
                </a:cubicBezTo>
                <a:cubicBezTo>
                  <a:pt x="3154" y="8094"/>
                  <a:pt x="3177" y="8112"/>
                  <a:pt x="3200" y="8112"/>
                </a:cubicBezTo>
                <a:cubicBezTo>
                  <a:pt x="3205" y="8112"/>
                  <a:pt x="3210" y="8111"/>
                  <a:pt x="3214" y="8109"/>
                </a:cubicBezTo>
                <a:cubicBezTo>
                  <a:pt x="3230" y="8104"/>
                  <a:pt x="3245" y="8099"/>
                  <a:pt x="3258" y="8094"/>
                </a:cubicBezTo>
                <a:cubicBezTo>
                  <a:pt x="3287" y="8085"/>
                  <a:pt x="3303" y="8057"/>
                  <a:pt x="3295" y="8029"/>
                </a:cubicBezTo>
                <a:cubicBezTo>
                  <a:pt x="3289" y="8007"/>
                  <a:pt x="3267" y="7989"/>
                  <a:pt x="3245" y="7989"/>
                </a:cubicBezTo>
                <a:close/>
                <a:moveTo>
                  <a:pt x="7272" y="7915"/>
                </a:moveTo>
                <a:cubicBezTo>
                  <a:pt x="7264" y="7915"/>
                  <a:pt x="7256" y="7918"/>
                  <a:pt x="7249" y="7926"/>
                </a:cubicBezTo>
                <a:cubicBezTo>
                  <a:pt x="7208" y="7970"/>
                  <a:pt x="7166" y="8014"/>
                  <a:pt x="7126" y="8059"/>
                </a:cubicBezTo>
                <a:cubicBezTo>
                  <a:pt x="7102" y="8084"/>
                  <a:pt x="7125" y="8120"/>
                  <a:pt x="7151" y="8120"/>
                </a:cubicBezTo>
                <a:cubicBezTo>
                  <a:pt x="7160" y="8120"/>
                  <a:pt x="7168" y="8117"/>
                  <a:pt x="7175" y="8108"/>
                </a:cubicBezTo>
                <a:cubicBezTo>
                  <a:pt x="7216" y="8065"/>
                  <a:pt x="7258" y="8020"/>
                  <a:pt x="7299" y="7976"/>
                </a:cubicBezTo>
                <a:cubicBezTo>
                  <a:pt x="7323" y="7951"/>
                  <a:pt x="7299" y="7915"/>
                  <a:pt x="7272" y="7915"/>
                </a:cubicBezTo>
                <a:close/>
                <a:moveTo>
                  <a:pt x="6506" y="8062"/>
                </a:moveTo>
                <a:cubicBezTo>
                  <a:pt x="6462" y="8062"/>
                  <a:pt x="6461" y="8134"/>
                  <a:pt x="6506" y="8134"/>
                </a:cubicBezTo>
                <a:cubicBezTo>
                  <a:pt x="6506" y="8134"/>
                  <a:pt x="6507" y="8134"/>
                  <a:pt x="6507" y="8134"/>
                </a:cubicBezTo>
                <a:cubicBezTo>
                  <a:pt x="6552" y="8134"/>
                  <a:pt x="6552" y="8062"/>
                  <a:pt x="6506" y="8062"/>
                </a:cubicBezTo>
                <a:close/>
                <a:moveTo>
                  <a:pt x="9000" y="8022"/>
                </a:moveTo>
                <a:cubicBezTo>
                  <a:pt x="8973" y="8022"/>
                  <a:pt x="8946" y="8040"/>
                  <a:pt x="8946" y="8075"/>
                </a:cubicBezTo>
                <a:lnTo>
                  <a:pt x="8946" y="8091"/>
                </a:lnTo>
                <a:cubicBezTo>
                  <a:pt x="8946" y="8125"/>
                  <a:pt x="8973" y="8142"/>
                  <a:pt x="9000" y="8142"/>
                </a:cubicBezTo>
                <a:cubicBezTo>
                  <a:pt x="9027" y="8142"/>
                  <a:pt x="9054" y="8125"/>
                  <a:pt x="9054" y="8091"/>
                </a:cubicBezTo>
                <a:lnTo>
                  <a:pt x="9054" y="8075"/>
                </a:lnTo>
                <a:cubicBezTo>
                  <a:pt x="9054" y="8040"/>
                  <a:pt x="9027" y="8022"/>
                  <a:pt x="9000" y="8022"/>
                </a:cubicBezTo>
                <a:close/>
                <a:moveTo>
                  <a:pt x="24694" y="8058"/>
                </a:moveTo>
                <a:cubicBezTo>
                  <a:pt x="24688" y="8058"/>
                  <a:pt x="24682" y="8059"/>
                  <a:pt x="24676" y="8062"/>
                </a:cubicBezTo>
                <a:cubicBezTo>
                  <a:pt x="24666" y="8068"/>
                  <a:pt x="24658" y="8073"/>
                  <a:pt x="24647" y="8078"/>
                </a:cubicBezTo>
                <a:cubicBezTo>
                  <a:pt x="24612" y="8096"/>
                  <a:pt x="24633" y="8144"/>
                  <a:pt x="24665" y="8144"/>
                </a:cubicBezTo>
                <a:cubicBezTo>
                  <a:pt x="24670" y="8144"/>
                  <a:pt x="24676" y="8143"/>
                  <a:pt x="24682" y="8140"/>
                </a:cubicBezTo>
                <a:cubicBezTo>
                  <a:pt x="24692" y="8135"/>
                  <a:pt x="24702" y="8129"/>
                  <a:pt x="24712" y="8124"/>
                </a:cubicBezTo>
                <a:cubicBezTo>
                  <a:pt x="24748" y="8106"/>
                  <a:pt x="24727" y="8058"/>
                  <a:pt x="24694" y="8058"/>
                </a:cubicBezTo>
                <a:close/>
                <a:moveTo>
                  <a:pt x="2766" y="8037"/>
                </a:moveTo>
                <a:cubicBezTo>
                  <a:pt x="2739" y="8037"/>
                  <a:pt x="2712" y="8054"/>
                  <a:pt x="2712" y="8089"/>
                </a:cubicBezTo>
                <a:lnTo>
                  <a:pt x="2712" y="8104"/>
                </a:lnTo>
                <a:cubicBezTo>
                  <a:pt x="2712" y="8139"/>
                  <a:pt x="2739" y="8157"/>
                  <a:pt x="2766" y="8157"/>
                </a:cubicBezTo>
                <a:cubicBezTo>
                  <a:pt x="2793" y="8157"/>
                  <a:pt x="2820" y="8139"/>
                  <a:pt x="2820" y="8104"/>
                </a:cubicBezTo>
                <a:lnTo>
                  <a:pt x="2820" y="8089"/>
                </a:lnTo>
                <a:cubicBezTo>
                  <a:pt x="2819" y="8054"/>
                  <a:pt x="2792" y="8037"/>
                  <a:pt x="2766" y="8037"/>
                </a:cubicBezTo>
                <a:close/>
                <a:moveTo>
                  <a:pt x="8249" y="8082"/>
                </a:moveTo>
                <a:cubicBezTo>
                  <a:pt x="8221" y="8082"/>
                  <a:pt x="8198" y="8118"/>
                  <a:pt x="8223" y="8143"/>
                </a:cubicBezTo>
                <a:lnTo>
                  <a:pt x="8239" y="8159"/>
                </a:lnTo>
                <a:cubicBezTo>
                  <a:pt x="8246" y="8166"/>
                  <a:pt x="8254" y="8169"/>
                  <a:pt x="8262" y="8169"/>
                </a:cubicBezTo>
                <a:cubicBezTo>
                  <a:pt x="8290" y="8169"/>
                  <a:pt x="8314" y="8133"/>
                  <a:pt x="8289" y="8108"/>
                </a:cubicBezTo>
                <a:lnTo>
                  <a:pt x="8273" y="8093"/>
                </a:lnTo>
                <a:cubicBezTo>
                  <a:pt x="8266" y="8085"/>
                  <a:pt x="8257" y="8082"/>
                  <a:pt x="8249" y="8082"/>
                </a:cubicBezTo>
                <a:close/>
                <a:moveTo>
                  <a:pt x="13927" y="8072"/>
                </a:moveTo>
                <a:cubicBezTo>
                  <a:pt x="13903" y="8072"/>
                  <a:pt x="13879" y="8098"/>
                  <a:pt x="13893" y="8125"/>
                </a:cubicBezTo>
                <a:cubicBezTo>
                  <a:pt x="13899" y="8136"/>
                  <a:pt x="13904" y="8145"/>
                  <a:pt x="13909" y="8156"/>
                </a:cubicBezTo>
                <a:cubicBezTo>
                  <a:pt x="13916" y="8168"/>
                  <a:pt x="13926" y="8174"/>
                  <a:pt x="13937" y="8174"/>
                </a:cubicBezTo>
                <a:cubicBezTo>
                  <a:pt x="13960" y="8174"/>
                  <a:pt x="13984" y="8148"/>
                  <a:pt x="13970" y="8120"/>
                </a:cubicBezTo>
                <a:cubicBezTo>
                  <a:pt x="13964" y="8109"/>
                  <a:pt x="13959" y="8101"/>
                  <a:pt x="13954" y="8091"/>
                </a:cubicBezTo>
                <a:cubicBezTo>
                  <a:pt x="13948" y="8078"/>
                  <a:pt x="13937" y="8072"/>
                  <a:pt x="13927" y="8072"/>
                </a:cubicBezTo>
                <a:close/>
                <a:moveTo>
                  <a:pt x="13679" y="8062"/>
                </a:moveTo>
                <a:cubicBezTo>
                  <a:pt x="13667" y="8062"/>
                  <a:pt x="13655" y="8066"/>
                  <a:pt x="13644" y="8077"/>
                </a:cubicBezTo>
                <a:lnTo>
                  <a:pt x="13628" y="8093"/>
                </a:lnTo>
                <a:cubicBezTo>
                  <a:pt x="13590" y="8132"/>
                  <a:pt x="13626" y="8185"/>
                  <a:pt x="13667" y="8185"/>
                </a:cubicBezTo>
                <a:cubicBezTo>
                  <a:pt x="13679" y="8185"/>
                  <a:pt x="13692" y="8180"/>
                  <a:pt x="13703" y="8169"/>
                </a:cubicBezTo>
                <a:lnTo>
                  <a:pt x="13719" y="8153"/>
                </a:lnTo>
                <a:cubicBezTo>
                  <a:pt x="13756" y="8115"/>
                  <a:pt x="13720" y="8062"/>
                  <a:pt x="13679" y="8062"/>
                </a:cubicBezTo>
                <a:close/>
                <a:moveTo>
                  <a:pt x="13506" y="8119"/>
                </a:moveTo>
                <a:cubicBezTo>
                  <a:pt x="13493" y="8119"/>
                  <a:pt x="13480" y="8137"/>
                  <a:pt x="13492" y="8149"/>
                </a:cubicBezTo>
                <a:lnTo>
                  <a:pt x="13537" y="8193"/>
                </a:lnTo>
                <a:cubicBezTo>
                  <a:pt x="13541" y="8197"/>
                  <a:pt x="13545" y="8199"/>
                  <a:pt x="13550" y="8199"/>
                </a:cubicBezTo>
                <a:cubicBezTo>
                  <a:pt x="13563" y="8199"/>
                  <a:pt x="13575" y="8181"/>
                  <a:pt x="13561" y="8169"/>
                </a:cubicBezTo>
                <a:lnTo>
                  <a:pt x="13517" y="8124"/>
                </a:lnTo>
                <a:cubicBezTo>
                  <a:pt x="13514" y="8121"/>
                  <a:pt x="13510" y="8119"/>
                  <a:pt x="13506" y="8119"/>
                </a:cubicBezTo>
                <a:close/>
                <a:moveTo>
                  <a:pt x="405" y="8121"/>
                </a:moveTo>
                <a:cubicBezTo>
                  <a:pt x="397" y="8121"/>
                  <a:pt x="389" y="8125"/>
                  <a:pt x="382" y="8133"/>
                </a:cubicBezTo>
                <a:lnTo>
                  <a:pt x="366" y="8148"/>
                </a:lnTo>
                <a:cubicBezTo>
                  <a:pt x="341" y="8173"/>
                  <a:pt x="366" y="8208"/>
                  <a:pt x="393" y="8208"/>
                </a:cubicBezTo>
                <a:cubicBezTo>
                  <a:pt x="401" y="8208"/>
                  <a:pt x="409" y="8205"/>
                  <a:pt x="416" y="8197"/>
                </a:cubicBezTo>
                <a:lnTo>
                  <a:pt x="432" y="8182"/>
                </a:lnTo>
                <a:cubicBezTo>
                  <a:pt x="457" y="8157"/>
                  <a:pt x="432" y="8121"/>
                  <a:pt x="405" y="8121"/>
                </a:cubicBezTo>
                <a:close/>
                <a:moveTo>
                  <a:pt x="12944" y="8124"/>
                </a:moveTo>
                <a:cubicBezTo>
                  <a:pt x="12936" y="8124"/>
                  <a:pt x="12928" y="8127"/>
                  <a:pt x="12920" y="8135"/>
                </a:cubicBezTo>
                <a:lnTo>
                  <a:pt x="12905" y="8150"/>
                </a:lnTo>
                <a:cubicBezTo>
                  <a:pt x="12879" y="8175"/>
                  <a:pt x="12903" y="8211"/>
                  <a:pt x="12931" y="8211"/>
                </a:cubicBezTo>
                <a:cubicBezTo>
                  <a:pt x="12938" y="8211"/>
                  <a:pt x="12947" y="8208"/>
                  <a:pt x="12954" y="8201"/>
                </a:cubicBezTo>
                <a:lnTo>
                  <a:pt x="12970" y="8185"/>
                </a:lnTo>
                <a:cubicBezTo>
                  <a:pt x="12995" y="8159"/>
                  <a:pt x="12971" y="8124"/>
                  <a:pt x="12944" y="8124"/>
                </a:cubicBezTo>
                <a:close/>
                <a:moveTo>
                  <a:pt x="9836" y="8082"/>
                </a:moveTo>
                <a:cubicBezTo>
                  <a:pt x="9831" y="8082"/>
                  <a:pt x="9825" y="8083"/>
                  <a:pt x="9820" y="8085"/>
                </a:cubicBezTo>
                <a:cubicBezTo>
                  <a:pt x="9795" y="8096"/>
                  <a:pt x="9770" y="8104"/>
                  <a:pt x="9746" y="8115"/>
                </a:cubicBezTo>
                <a:cubicBezTo>
                  <a:pt x="9720" y="8125"/>
                  <a:pt x="9700" y="8150"/>
                  <a:pt x="9709" y="8181"/>
                </a:cubicBezTo>
                <a:cubicBezTo>
                  <a:pt x="9715" y="8201"/>
                  <a:pt x="9736" y="8220"/>
                  <a:pt x="9759" y="8220"/>
                </a:cubicBezTo>
                <a:cubicBezTo>
                  <a:pt x="9764" y="8220"/>
                  <a:pt x="9769" y="8219"/>
                  <a:pt x="9774" y="8217"/>
                </a:cubicBezTo>
                <a:cubicBezTo>
                  <a:pt x="9799" y="8207"/>
                  <a:pt x="9825" y="8197"/>
                  <a:pt x="9849" y="8187"/>
                </a:cubicBezTo>
                <a:cubicBezTo>
                  <a:pt x="9875" y="8177"/>
                  <a:pt x="9895" y="8151"/>
                  <a:pt x="9886" y="8122"/>
                </a:cubicBezTo>
                <a:cubicBezTo>
                  <a:pt x="9880" y="8102"/>
                  <a:pt x="9858" y="8082"/>
                  <a:pt x="9836" y="8082"/>
                </a:cubicBezTo>
                <a:close/>
                <a:moveTo>
                  <a:pt x="21195" y="8122"/>
                </a:moveTo>
                <a:cubicBezTo>
                  <a:pt x="21125" y="8122"/>
                  <a:pt x="21125" y="8229"/>
                  <a:pt x="21195" y="8229"/>
                </a:cubicBezTo>
                <a:cubicBezTo>
                  <a:pt x="21264" y="8229"/>
                  <a:pt x="21264" y="8122"/>
                  <a:pt x="21195" y="8122"/>
                </a:cubicBezTo>
                <a:close/>
                <a:moveTo>
                  <a:pt x="6026" y="8134"/>
                </a:moveTo>
                <a:cubicBezTo>
                  <a:pt x="5956" y="8135"/>
                  <a:pt x="5956" y="8240"/>
                  <a:pt x="6026" y="8240"/>
                </a:cubicBezTo>
                <a:cubicBezTo>
                  <a:pt x="6095" y="8240"/>
                  <a:pt x="6095" y="8134"/>
                  <a:pt x="6026" y="8134"/>
                </a:cubicBezTo>
                <a:close/>
                <a:moveTo>
                  <a:pt x="8030" y="8170"/>
                </a:moveTo>
                <a:cubicBezTo>
                  <a:pt x="7985" y="8170"/>
                  <a:pt x="7985" y="8240"/>
                  <a:pt x="8030" y="8240"/>
                </a:cubicBezTo>
                <a:lnTo>
                  <a:pt x="8046" y="8240"/>
                </a:lnTo>
                <a:cubicBezTo>
                  <a:pt x="8046" y="8240"/>
                  <a:pt x="8047" y="8240"/>
                  <a:pt x="8048" y="8240"/>
                </a:cubicBezTo>
                <a:cubicBezTo>
                  <a:pt x="8091" y="8240"/>
                  <a:pt x="8091" y="8170"/>
                  <a:pt x="8046" y="8170"/>
                </a:cubicBezTo>
                <a:close/>
                <a:moveTo>
                  <a:pt x="3891" y="8175"/>
                </a:moveTo>
                <a:cubicBezTo>
                  <a:pt x="3845" y="8175"/>
                  <a:pt x="3845" y="8246"/>
                  <a:pt x="3891" y="8246"/>
                </a:cubicBezTo>
                <a:lnTo>
                  <a:pt x="3921" y="8246"/>
                </a:lnTo>
                <a:cubicBezTo>
                  <a:pt x="3922" y="8246"/>
                  <a:pt x="3923" y="8246"/>
                  <a:pt x="3923" y="8246"/>
                </a:cubicBezTo>
                <a:cubicBezTo>
                  <a:pt x="3968" y="8246"/>
                  <a:pt x="3967" y="8176"/>
                  <a:pt x="3921" y="8175"/>
                </a:cubicBezTo>
                <a:close/>
                <a:moveTo>
                  <a:pt x="19259" y="8116"/>
                </a:moveTo>
                <a:cubicBezTo>
                  <a:pt x="19218" y="8116"/>
                  <a:pt x="19181" y="8170"/>
                  <a:pt x="19218" y="8207"/>
                </a:cubicBezTo>
                <a:lnTo>
                  <a:pt x="19263" y="8251"/>
                </a:lnTo>
                <a:cubicBezTo>
                  <a:pt x="19275" y="8263"/>
                  <a:pt x="19288" y="8268"/>
                  <a:pt x="19300" y="8268"/>
                </a:cubicBezTo>
                <a:cubicBezTo>
                  <a:pt x="19341" y="8268"/>
                  <a:pt x="19377" y="8215"/>
                  <a:pt x="19339" y="8177"/>
                </a:cubicBezTo>
                <a:lnTo>
                  <a:pt x="19295" y="8133"/>
                </a:lnTo>
                <a:cubicBezTo>
                  <a:pt x="19284" y="8121"/>
                  <a:pt x="19271" y="8116"/>
                  <a:pt x="19259" y="8116"/>
                </a:cubicBezTo>
                <a:close/>
                <a:moveTo>
                  <a:pt x="795" y="8167"/>
                </a:moveTo>
                <a:cubicBezTo>
                  <a:pt x="784" y="8167"/>
                  <a:pt x="774" y="8173"/>
                  <a:pt x="767" y="8186"/>
                </a:cubicBezTo>
                <a:cubicBezTo>
                  <a:pt x="762" y="8196"/>
                  <a:pt x="757" y="8206"/>
                  <a:pt x="751" y="8216"/>
                </a:cubicBezTo>
                <a:cubicBezTo>
                  <a:pt x="737" y="8244"/>
                  <a:pt x="761" y="8269"/>
                  <a:pt x="784" y="8269"/>
                </a:cubicBezTo>
                <a:cubicBezTo>
                  <a:pt x="795" y="8269"/>
                  <a:pt x="806" y="8264"/>
                  <a:pt x="812" y="8251"/>
                </a:cubicBezTo>
                <a:cubicBezTo>
                  <a:pt x="817" y="8240"/>
                  <a:pt x="823" y="8232"/>
                  <a:pt x="828" y="8222"/>
                </a:cubicBezTo>
                <a:cubicBezTo>
                  <a:pt x="842" y="8193"/>
                  <a:pt x="818" y="8167"/>
                  <a:pt x="795" y="8167"/>
                </a:cubicBezTo>
                <a:close/>
                <a:moveTo>
                  <a:pt x="7520" y="8199"/>
                </a:moveTo>
                <a:cubicBezTo>
                  <a:pt x="7475" y="8199"/>
                  <a:pt x="7474" y="8270"/>
                  <a:pt x="7520" y="8270"/>
                </a:cubicBezTo>
                <a:cubicBezTo>
                  <a:pt x="7566" y="8270"/>
                  <a:pt x="7566" y="8199"/>
                  <a:pt x="7520" y="8199"/>
                </a:cubicBezTo>
                <a:close/>
                <a:moveTo>
                  <a:pt x="11900" y="8140"/>
                </a:moveTo>
                <a:cubicBezTo>
                  <a:pt x="11873" y="8140"/>
                  <a:pt x="11846" y="8158"/>
                  <a:pt x="11846" y="8192"/>
                </a:cubicBezTo>
                <a:lnTo>
                  <a:pt x="11846" y="8223"/>
                </a:lnTo>
                <a:cubicBezTo>
                  <a:pt x="11846" y="8257"/>
                  <a:pt x="11873" y="8274"/>
                  <a:pt x="11900" y="8274"/>
                </a:cubicBezTo>
                <a:cubicBezTo>
                  <a:pt x="11927" y="8274"/>
                  <a:pt x="11953" y="8257"/>
                  <a:pt x="11953" y="8223"/>
                </a:cubicBezTo>
                <a:lnTo>
                  <a:pt x="11953" y="8192"/>
                </a:lnTo>
                <a:cubicBezTo>
                  <a:pt x="11953" y="8158"/>
                  <a:pt x="11927" y="8140"/>
                  <a:pt x="11900" y="8140"/>
                </a:cubicBezTo>
                <a:close/>
                <a:moveTo>
                  <a:pt x="16313" y="8203"/>
                </a:moveTo>
                <a:cubicBezTo>
                  <a:pt x="16295" y="8203"/>
                  <a:pt x="16278" y="8214"/>
                  <a:pt x="16278" y="8237"/>
                </a:cubicBezTo>
                <a:lnTo>
                  <a:pt x="16278" y="8253"/>
                </a:lnTo>
                <a:cubicBezTo>
                  <a:pt x="16277" y="8276"/>
                  <a:pt x="16295" y="8287"/>
                  <a:pt x="16313" y="8287"/>
                </a:cubicBezTo>
                <a:cubicBezTo>
                  <a:pt x="16330" y="8287"/>
                  <a:pt x="16348" y="8276"/>
                  <a:pt x="16348" y="8253"/>
                </a:cubicBezTo>
                <a:lnTo>
                  <a:pt x="16348" y="8237"/>
                </a:lnTo>
                <a:cubicBezTo>
                  <a:pt x="16348" y="8214"/>
                  <a:pt x="16330" y="8203"/>
                  <a:pt x="16313" y="8203"/>
                </a:cubicBezTo>
                <a:close/>
                <a:moveTo>
                  <a:pt x="9460" y="8252"/>
                </a:moveTo>
                <a:cubicBezTo>
                  <a:pt x="9443" y="8252"/>
                  <a:pt x="9432" y="8275"/>
                  <a:pt x="9450" y="8284"/>
                </a:cubicBezTo>
                <a:cubicBezTo>
                  <a:pt x="9460" y="8290"/>
                  <a:pt x="9469" y="8295"/>
                  <a:pt x="9480" y="8300"/>
                </a:cubicBezTo>
                <a:cubicBezTo>
                  <a:pt x="9483" y="8302"/>
                  <a:pt x="9486" y="8302"/>
                  <a:pt x="9489" y="8302"/>
                </a:cubicBezTo>
                <a:cubicBezTo>
                  <a:pt x="9505" y="8302"/>
                  <a:pt x="9515" y="8279"/>
                  <a:pt x="9499" y="8270"/>
                </a:cubicBezTo>
                <a:cubicBezTo>
                  <a:pt x="9488" y="8265"/>
                  <a:pt x="9479" y="8259"/>
                  <a:pt x="9468" y="8254"/>
                </a:cubicBezTo>
                <a:cubicBezTo>
                  <a:pt x="9465" y="8253"/>
                  <a:pt x="9462" y="8252"/>
                  <a:pt x="9460" y="8252"/>
                </a:cubicBezTo>
                <a:close/>
                <a:moveTo>
                  <a:pt x="3531" y="8235"/>
                </a:moveTo>
                <a:cubicBezTo>
                  <a:pt x="3486" y="8235"/>
                  <a:pt x="3486" y="8306"/>
                  <a:pt x="3531" y="8306"/>
                </a:cubicBezTo>
                <a:cubicBezTo>
                  <a:pt x="3577" y="8306"/>
                  <a:pt x="3577" y="8235"/>
                  <a:pt x="3531" y="8235"/>
                </a:cubicBezTo>
                <a:close/>
                <a:moveTo>
                  <a:pt x="7648" y="8233"/>
                </a:moveTo>
                <a:cubicBezTo>
                  <a:pt x="7643" y="8233"/>
                  <a:pt x="7637" y="8234"/>
                  <a:pt x="7631" y="8237"/>
                </a:cubicBezTo>
                <a:cubicBezTo>
                  <a:pt x="7620" y="8243"/>
                  <a:pt x="7611" y="8248"/>
                  <a:pt x="7601" y="8253"/>
                </a:cubicBezTo>
                <a:cubicBezTo>
                  <a:pt x="7565" y="8271"/>
                  <a:pt x="7587" y="8318"/>
                  <a:pt x="7620" y="8318"/>
                </a:cubicBezTo>
                <a:cubicBezTo>
                  <a:pt x="7625" y="8318"/>
                  <a:pt x="7631" y="8317"/>
                  <a:pt x="7636" y="8314"/>
                </a:cubicBezTo>
                <a:cubicBezTo>
                  <a:pt x="7647" y="8309"/>
                  <a:pt x="7656" y="8303"/>
                  <a:pt x="7667" y="8298"/>
                </a:cubicBezTo>
                <a:cubicBezTo>
                  <a:pt x="7701" y="8280"/>
                  <a:pt x="7680" y="8233"/>
                  <a:pt x="7648" y="8233"/>
                </a:cubicBezTo>
                <a:close/>
                <a:moveTo>
                  <a:pt x="20412" y="8195"/>
                </a:moveTo>
                <a:cubicBezTo>
                  <a:pt x="20400" y="8195"/>
                  <a:pt x="20387" y="8200"/>
                  <a:pt x="20376" y="8211"/>
                </a:cubicBezTo>
                <a:lnTo>
                  <a:pt x="20346" y="8240"/>
                </a:lnTo>
                <a:cubicBezTo>
                  <a:pt x="20308" y="8279"/>
                  <a:pt x="20344" y="8332"/>
                  <a:pt x="20386" y="8332"/>
                </a:cubicBezTo>
                <a:cubicBezTo>
                  <a:pt x="20398" y="8332"/>
                  <a:pt x="20410" y="8328"/>
                  <a:pt x="20421" y="8317"/>
                </a:cubicBezTo>
                <a:lnTo>
                  <a:pt x="20450" y="8287"/>
                </a:lnTo>
                <a:cubicBezTo>
                  <a:pt x="20489" y="8249"/>
                  <a:pt x="20454" y="8195"/>
                  <a:pt x="20412" y="8195"/>
                </a:cubicBezTo>
                <a:close/>
                <a:moveTo>
                  <a:pt x="13589" y="8247"/>
                </a:moveTo>
                <a:cubicBezTo>
                  <a:pt x="13572" y="8247"/>
                  <a:pt x="13554" y="8258"/>
                  <a:pt x="13554" y="8281"/>
                </a:cubicBezTo>
                <a:lnTo>
                  <a:pt x="13554" y="8312"/>
                </a:lnTo>
                <a:cubicBezTo>
                  <a:pt x="13554" y="8335"/>
                  <a:pt x="13572" y="8346"/>
                  <a:pt x="13589" y="8346"/>
                </a:cubicBezTo>
                <a:cubicBezTo>
                  <a:pt x="13607" y="8346"/>
                  <a:pt x="13624" y="8335"/>
                  <a:pt x="13624" y="8312"/>
                </a:cubicBezTo>
                <a:lnTo>
                  <a:pt x="13624" y="8281"/>
                </a:lnTo>
                <a:cubicBezTo>
                  <a:pt x="13624" y="8258"/>
                  <a:pt x="13607" y="8247"/>
                  <a:pt x="13589" y="8247"/>
                </a:cubicBezTo>
                <a:close/>
                <a:moveTo>
                  <a:pt x="15677" y="8259"/>
                </a:moveTo>
                <a:cubicBezTo>
                  <a:pt x="15666" y="8259"/>
                  <a:pt x="15656" y="8264"/>
                  <a:pt x="15649" y="8277"/>
                </a:cubicBezTo>
                <a:cubicBezTo>
                  <a:pt x="15644" y="8288"/>
                  <a:pt x="15639" y="8297"/>
                  <a:pt x="15634" y="8307"/>
                </a:cubicBezTo>
                <a:cubicBezTo>
                  <a:pt x="15620" y="8335"/>
                  <a:pt x="15645" y="8361"/>
                  <a:pt x="15668" y="8361"/>
                </a:cubicBezTo>
                <a:cubicBezTo>
                  <a:pt x="15678" y="8361"/>
                  <a:pt x="15688" y="8356"/>
                  <a:pt x="15694" y="8343"/>
                </a:cubicBezTo>
                <a:cubicBezTo>
                  <a:pt x="15701" y="8333"/>
                  <a:pt x="15706" y="8323"/>
                  <a:pt x="15710" y="8313"/>
                </a:cubicBezTo>
                <a:cubicBezTo>
                  <a:pt x="15724" y="8285"/>
                  <a:pt x="15700" y="8259"/>
                  <a:pt x="15677" y="8259"/>
                </a:cubicBezTo>
                <a:close/>
                <a:moveTo>
                  <a:pt x="15106" y="8245"/>
                </a:moveTo>
                <a:cubicBezTo>
                  <a:pt x="15097" y="8245"/>
                  <a:pt x="15087" y="8246"/>
                  <a:pt x="15078" y="8250"/>
                </a:cubicBezTo>
                <a:cubicBezTo>
                  <a:pt x="15051" y="8260"/>
                  <a:pt x="15032" y="8285"/>
                  <a:pt x="15042" y="8316"/>
                </a:cubicBezTo>
                <a:cubicBezTo>
                  <a:pt x="15047" y="8337"/>
                  <a:pt x="15069" y="8355"/>
                  <a:pt x="15092" y="8355"/>
                </a:cubicBezTo>
                <a:cubicBezTo>
                  <a:pt x="15096" y="8355"/>
                  <a:pt x="15099" y="8354"/>
                  <a:pt x="15102" y="8354"/>
                </a:cubicBezTo>
                <a:cubicBezTo>
                  <a:pt x="15113" y="8362"/>
                  <a:pt x="15126" y="8368"/>
                  <a:pt x="15139" y="8368"/>
                </a:cubicBezTo>
                <a:cubicBezTo>
                  <a:pt x="15147" y="8368"/>
                  <a:pt x="15156" y="8365"/>
                  <a:pt x="15164" y="8361"/>
                </a:cubicBezTo>
                <a:cubicBezTo>
                  <a:pt x="15188" y="8348"/>
                  <a:pt x="15201" y="8313"/>
                  <a:pt x="15184" y="8288"/>
                </a:cubicBezTo>
                <a:cubicBezTo>
                  <a:pt x="15165" y="8263"/>
                  <a:pt x="15136" y="8245"/>
                  <a:pt x="15106" y="8245"/>
                </a:cubicBezTo>
                <a:close/>
                <a:moveTo>
                  <a:pt x="10946" y="8269"/>
                </a:moveTo>
                <a:cubicBezTo>
                  <a:pt x="10940" y="8269"/>
                  <a:pt x="10934" y="8271"/>
                  <a:pt x="10928" y="8275"/>
                </a:cubicBezTo>
                <a:cubicBezTo>
                  <a:pt x="10914" y="8285"/>
                  <a:pt x="10898" y="8296"/>
                  <a:pt x="10884" y="8305"/>
                </a:cubicBezTo>
                <a:cubicBezTo>
                  <a:pt x="10852" y="8327"/>
                  <a:pt x="10872" y="8373"/>
                  <a:pt x="10901" y="8373"/>
                </a:cubicBezTo>
                <a:cubicBezTo>
                  <a:pt x="10907" y="8373"/>
                  <a:pt x="10913" y="8371"/>
                  <a:pt x="10919" y="8366"/>
                </a:cubicBezTo>
                <a:cubicBezTo>
                  <a:pt x="10933" y="8356"/>
                  <a:pt x="10949" y="8345"/>
                  <a:pt x="10963" y="8337"/>
                </a:cubicBezTo>
                <a:cubicBezTo>
                  <a:pt x="10996" y="8316"/>
                  <a:pt x="10976" y="8269"/>
                  <a:pt x="10946" y="8269"/>
                </a:cubicBezTo>
                <a:close/>
                <a:moveTo>
                  <a:pt x="7251" y="8260"/>
                </a:moveTo>
                <a:cubicBezTo>
                  <a:pt x="7226" y="8260"/>
                  <a:pt x="7201" y="8285"/>
                  <a:pt x="7218" y="8312"/>
                </a:cubicBezTo>
                <a:cubicBezTo>
                  <a:pt x="7229" y="8327"/>
                  <a:pt x="7238" y="8342"/>
                  <a:pt x="7249" y="8356"/>
                </a:cubicBezTo>
                <a:cubicBezTo>
                  <a:pt x="7256" y="8368"/>
                  <a:pt x="7268" y="8373"/>
                  <a:pt x="7279" y="8373"/>
                </a:cubicBezTo>
                <a:cubicBezTo>
                  <a:pt x="7304" y="8373"/>
                  <a:pt x="7328" y="8348"/>
                  <a:pt x="7310" y="8321"/>
                </a:cubicBezTo>
                <a:cubicBezTo>
                  <a:pt x="7300" y="8305"/>
                  <a:pt x="7290" y="8291"/>
                  <a:pt x="7280" y="8276"/>
                </a:cubicBezTo>
                <a:cubicBezTo>
                  <a:pt x="7272" y="8265"/>
                  <a:pt x="7262" y="8260"/>
                  <a:pt x="7251" y="8260"/>
                </a:cubicBezTo>
                <a:close/>
                <a:moveTo>
                  <a:pt x="12817" y="8296"/>
                </a:moveTo>
                <a:cubicBezTo>
                  <a:pt x="12799" y="8296"/>
                  <a:pt x="12781" y="8307"/>
                  <a:pt x="12781" y="8329"/>
                </a:cubicBezTo>
                <a:lnTo>
                  <a:pt x="12781" y="8345"/>
                </a:lnTo>
                <a:cubicBezTo>
                  <a:pt x="12781" y="8368"/>
                  <a:pt x="12799" y="8380"/>
                  <a:pt x="12817" y="8380"/>
                </a:cubicBezTo>
                <a:cubicBezTo>
                  <a:pt x="12834" y="8380"/>
                  <a:pt x="12852" y="8368"/>
                  <a:pt x="12852" y="8345"/>
                </a:cubicBezTo>
                <a:lnTo>
                  <a:pt x="12852" y="8329"/>
                </a:lnTo>
                <a:cubicBezTo>
                  <a:pt x="12852" y="8307"/>
                  <a:pt x="12834" y="8296"/>
                  <a:pt x="12817" y="8296"/>
                </a:cubicBezTo>
                <a:close/>
                <a:moveTo>
                  <a:pt x="17544" y="8373"/>
                </a:moveTo>
                <a:cubicBezTo>
                  <a:pt x="17520" y="8373"/>
                  <a:pt x="17520" y="8408"/>
                  <a:pt x="17544" y="8408"/>
                </a:cubicBezTo>
                <a:cubicBezTo>
                  <a:pt x="17566" y="8408"/>
                  <a:pt x="17566" y="8373"/>
                  <a:pt x="17544" y="8373"/>
                </a:cubicBezTo>
                <a:close/>
                <a:moveTo>
                  <a:pt x="13290" y="8335"/>
                </a:moveTo>
                <a:cubicBezTo>
                  <a:pt x="13262" y="8335"/>
                  <a:pt x="13238" y="8371"/>
                  <a:pt x="13263" y="8395"/>
                </a:cubicBezTo>
                <a:lnTo>
                  <a:pt x="13279" y="8411"/>
                </a:lnTo>
                <a:cubicBezTo>
                  <a:pt x="13286" y="8419"/>
                  <a:pt x="13294" y="8422"/>
                  <a:pt x="13302" y="8422"/>
                </a:cubicBezTo>
                <a:cubicBezTo>
                  <a:pt x="13329" y="8422"/>
                  <a:pt x="13354" y="8387"/>
                  <a:pt x="13329" y="8361"/>
                </a:cubicBezTo>
                <a:lnTo>
                  <a:pt x="13313" y="8345"/>
                </a:lnTo>
                <a:cubicBezTo>
                  <a:pt x="13306" y="8338"/>
                  <a:pt x="13298" y="8335"/>
                  <a:pt x="13290" y="8335"/>
                </a:cubicBezTo>
                <a:close/>
                <a:moveTo>
                  <a:pt x="2239" y="8400"/>
                </a:moveTo>
                <a:cubicBezTo>
                  <a:pt x="2215" y="8400"/>
                  <a:pt x="2215" y="8434"/>
                  <a:pt x="2239" y="8434"/>
                </a:cubicBezTo>
                <a:lnTo>
                  <a:pt x="2255" y="8434"/>
                </a:lnTo>
                <a:cubicBezTo>
                  <a:pt x="2277" y="8434"/>
                  <a:pt x="2277" y="8401"/>
                  <a:pt x="2255" y="8400"/>
                </a:cubicBezTo>
                <a:close/>
                <a:moveTo>
                  <a:pt x="8709" y="8319"/>
                </a:moveTo>
                <a:cubicBezTo>
                  <a:pt x="8667" y="8319"/>
                  <a:pt x="8631" y="8372"/>
                  <a:pt x="8668" y="8410"/>
                </a:cubicBezTo>
                <a:cubicBezTo>
                  <a:pt x="8673" y="8416"/>
                  <a:pt x="8679" y="8421"/>
                  <a:pt x="8684" y="8426"/>
                </a:cubicBezTo>
                <a:cubicBezTo>
                  <a:pt x="8695" y="8437"/>
                  <a:pt x="8707" y="8441"/>
                  <a:pt x="8719" y="8441"/>
                </a:cubicBezTo>
                <a:cubicBezTo>
                  <a:pt x="8760" y="8441"/>
                  <a:pt x="8797" y="8388"/>
                  <a:pt x="8760" y="8350"/>
                </a:cubicBezTo>
                <a:lnTo>
                  <a:pt x="8745" y="8335"/>
                </a:lnTo>
                <a:cubicBezTo>
                  <a:pt x="8733" y="8324"/>
                  <a:pt x="8721" y="8319"/>
                  <a:pt x="8709" y="8319"/>
                </a:cubicBezTo>
                <a:close/>
                <a:moveTo>
                  <a:pt x="8211" y="8381"/>
                </a:moveTo>
                <a:cubicBezTo>
                  <a:pt x="8165" y="8381"/>
                  <a:pt x="8165" y="8452"/>
                  <a:pt x="8211" y="8452"/>
                </a:cubicBezTo>
                <a:cubicBezTo>
                  <a:pt x="8212" y="8452"/>
                  <a:pt x="8212" y="8452"/>
                  <a:pt x="8212" y="8452"/>
                </a:cubicBezTo>
                <a:cubicBezTo>
                  <a:pt x="8257" y="8452"/>
                  <a:pt x="8257" y="8381"/>
                  <a:pt x="8211" y="8381"/>
                </a:cubicBezTo>
                <a:close/>
                <a:moveTo>
                  <a:pt x="13114" y="8385"/>
                </a:moveTo>
                <a:cubicBezTo>
                  <a:pt x="13068" y="8385"/>
                  <a:pt x="13068" y="8455"/>
                  <a:pt x="13114" y="8455"/>
                </a:cubicBezTo>
                <a:cubicBezTo>
                  <a:pt x="13115" y="8455"/>
                  <a:pt x="13115" y="8455"/>
                  <a:pt x="13116" y="8455"/>
                </a:cubicBezTo>
                <a:cubicBezTo>
                  <a:pt x="13158" y="8455"/>
                  <a:pt x="13160" y="8385"/>
                  <a:pt x="13114" y="8385"/>
                </a:cubicBezTo>
                <a:close/>
                <a:moveTo>
                  <a:pt x="1790" y="8411"/>
                </a:moveTo>
                <a:cubicBezTo>
                  <a:pt x="1777" y="8411"/>
                  <a:pt x="1765" y="8430"/>
                  <a:pt x="1776" y="8443"/>
                </a:cubicBezTo>
                <a:cubicBezTo>
                  <a:pt x="1784" y="8453"/>
                  <a:pt x="1797" y="8458"/>
                  <a:pt x="1810" y="8458"/>
                </a:cubicBezTo>
                <a:cubicBezTo>
                  <a:pt x="1823" y="8458"/>
                  <a:pt x="1835" y="8453"/>
                  <a:pt x="1844" y="8444"/>
                </a:cubicBezTo>
                <a:cubicBezTo>
                  <a:pt x="1856" y="8431"/>
                  <a:pt x="1845" y="8413"/>
                  <a:pt x="1832" y="8413"/>
                </a:cubicBezTo>
                <a:cubicBezTo>
                  <a:pt x="1828" y="8413"/>
                  <a:pt x="1824" y="8415"/>
                  <a:pt x="1820" y="8418"/>
                </a:cubicBezTo>
                <a:cubicBezTo>
                  <a:pt x="1817" y="8422"/>
                  <a:pt x="1814" y="8423"/>
                  <a:pt x="1811" y="8423"/>
                </a:cubicBezTo>
                <a:cubicBezTo>
                  <a:pt x="1807" y="8423"/>
                  <a:pt x="1804" y="8421"/>
                  <a:pt x="1801" y="8417"/>
                </a:cubicBezTo>
                <a:cubicBezTo>
                  <a:pt x="1798" y="8413"/>
                  <a:pt x="1794" y="8411"/>
                  <a:pt x="1790" y="8411"/>
                </a:cubicBezTo>
                <a:close/>
                <a:moveTo>
                  <a:pt x="10405" y="8373"/>
                </a:moveTo>
                <a:cubicBezTo>
                  <a:pt x="10402" y="8373"/>
                  <a:pt x="10399" y="8374"/>
                  <a:pt x="10396" y="8374"/>
                </a:cubicBezTo>
                <a:cubicBezTo>
                  <a:pt x="10376" y="8380"/>
                  <a:pt x="10356" y="8385"/>
                  <a:pt x="10335" y="8389"/>
                </a:cubicBezTo>
                <a:cubicBezTo>
                  <a:pt x="10294" y="8399"/>
                  <a:pt x="10306" y="8459"/>
                  <a:pt x="10344" y="8459"/>
                </a:cubicBezTo>
                <a:cubicBezTo>
                  <a:pt x="10347" y="8459"/>
                  <a:pt x="10350" y="8458"/>
                  <a:pt x="10354" y="8457"/>
                </a:cubicBezTo>
                <a:cubicBezTo>
                  <a:pt x="10374" y="8452"/>
                  <a:pt x="10392" y="8447"/>
                  <a:pt x="10413" y="8443"/>
                </a:cubicBezTo>
                <a:cubicBezTo>
                  <a:pt x="10455" y="8433"/>
                  <a:pt x="10442" y="8373"/>
                  <a:pt x="10405" y="8373"/>
                </a:cubicBezTo>
                <a:close/>
                <a:moveTo>
                  <a:pt x="8405" y="8364"/>
                </a:moveTo>
                <a:cubicBezTo>
                  <a:pt x="8335" y="8364"/>
                  <a:pt x="8335" y="8471"/>
                  <a:pt x="8405" y="8471"/>
                </a:cubicBezTo>
                <a:lnTo>
                  <a:pt x="8421" y="8471"/>
                </a:lnTo>
                <a:cubicBezTo>
                  <a:pt x="8490" y="8471"/>
                  <a:pt x="8490" y="8364"/>
                  <a:pt x="8421" y="8364"/>
                </a:cubicBezTo>
                <a:close/>
                <a:moveTo>
                  <a:pt x="16748" y="8350"/>
                </a:moveTo>
                <a:cubicBezTo>
                  <a:pt x="16729" y="8350"/>
                  <a:pt x="16710" y="8360"/>
                  <a:pt x="16701" y="8377"/>
                </a:cubicBezTo>
                <a:cubicBezTo>
                  <a:pt x="16685" y="8403"/>
                  <a:pt x="16696" y="8434"/>
                  <a:pt x="16720" y="8450"/>
                </a:cubicBezTo>
                <a:cubicBezTo>
                  <a:pt x="16736" y="8460"/>
                  <a:pt x="16750" y="8470"/>
                  <a:pt x="16765" y="8480"/>
                </a:cubicBezTo>
                <a:cubicBezTo>
                  <a:pt x="16773" y="8485"/>
                  <a:pt x="16782" y="8488"/>
                  <a:pt x="16791" y="8488"/>
                </a:cubicBezTo>
                <a:cubicBezTo>
                  <a:pt x="16810" y="8488"/>
                  <a:pt x="16829" y="8477"/>
                  <a:pt x="16838" y="8460"/>
                </a:cubicBezTo>
                <a:cubicBezTo>
                  <a:pt x="16854" y="8434"/>
                  <a:pt x="16844" y="8403"/>
                  <a:pt x="16818" y="8387"/>
                </a:cubicBezTo>
                <a:cubicBezTo>
                  <a:pt x="16803" y="8377"/>
                  <a:pt x="16788" y="8368"/>
                  <a:pt x="16774" y="8358"/>
                </a:cubicBezTo>
                <a:cubicBezTo>
                  <a:pt x="16767" y="8353"/>
                  <a:pt x="16757" y="8350"/>
                  <a:pt x="16748" y="8350"/>
                </a:cubicBezTo>
                <a:close/>
                <a:moveTo>
                  <a:pt x="4705" y="8402"/>
                </a:moveTo>
                <a:cubicBezTo>
                  <a:pt x="4672" y="8402"/>
                  <a:pt x="4650" y="8450"/>
                  <a:pt x="4686" y="8468"/>
                </a:cubicBezTo>
                <a:cubicBezTo>
                  <a:pt x="4697" y="8473"/>
                  <a:pt x="4706" y="8478"/>
                  <a:pt x="4717" y="8483"/>
                </a:cubicBezTo>
                <a:cubicBezTo>
                  <a:pt x="4722" y="8486"/>
                  <a:pt x="4728" y="8488"/>
                  <a:pt x="4733" y="8488"/>
                </a:cubicBezTo>
                <a:cubicBezTo>
                  <a:pt x="4764" y="8488"/>
                  <a:pt x="4786" y="8440"/>
                  <a:pt x="4751" y="8422"/>
                </a:cubicBezTo>
                <a:cubicBezTo>
                  <a:pt x="4741" y="8416"/>
                  <a:pt x="4732" y="8411"/>
                  <a:pt x="4722" y="8406"/>
                </a:cubicBezTo>
                <a:cubicBezTo>
                  <a:pt x="4716" y="8403"/>
                  <a:pt x="4710" y="8402"/>
                  <a:pt x="4705" y="8402"/>
                </a:cubicBezTo>
                <a:close/>
                <a:moveTo>
                  <a:pt x="24277" y="8388"/>
                </a:moveTo>
                <a:cubicBezTo>
                  <a:pt x="24254" y="8388"/>
                  <a:pt x="24230" y="8413"/>
                  <a:pt x="24244" y="8442"/>
                </a:cubicBezTo>
                <a:cubicBezTo>
                  <a:pt x="24249" y="8452"/>
                  <a:pt x="24254" y="8460"/>
                  <a:pt x="24259" y="8471"/>
                </a:cubicBezTo>
                <a:cubicBezTo>
                  <a:pt x="24266" y="8484"/>
                  <a:pt x="24276" y="8489"/>
                  <a:pt x="24287" y="8489"/>
                </a:cubicBezTo>
                <a:cubicBezTo>
                  <a:pt x="24310" y="8489"/>
                  <a:pt x="24334" y="8464"/>
                  <a:pt x="24320" y="8436"/>
                </a:cubicBezTo>
                <a:cubicBezTo>
                  <a:pt x="24315" y="8426"/>
                  <a:pt x="24310" y="8416"/>
                  <a:pt x="24305" y="8406"/>
                </a:cubicBezTo>
                <a:cubicBezTo>
                  <a:pt x="24298" y="8393"/>
                  <a:pt x="24288" y="8388"/>
                  <a:pt x="24277" y="8388"/>
                </a:cubicBezTo>
                <a:close/>
                <a:moveTo>
                  <a:pt x="5852" y="8407"/>
                </a:moveTo>
                <a:cubicBezTo>
                  <a:pt x="5834" y="8407"/>
                  <a:pt x="5817" y="8418"/>
                  <a:pt x="5817" y="8442"/>
                </a:cubicBezTo>
                <a:lnTo>
                  <a:pt x="5817" y="8457"/>
                </a:lnTo>
                <a:cubicBezTo>
                  <a:pt x="5817" y="8480"/>
                  <a:pt x="5834" y="8491"/>
                  <a:pt x="5852" y="8491"/>
                </a:cubicBezTo>
                <a:cubicBezTo>
                  <a:pt x="5869" y="8491"/>
                  <a:pt x="5887" y="8480"/>
                  <a:pt x="5887" y="8457"/>
                </a:cubicBezTo>
                <a:lnTo>
                  <a:pt x="5887" y="8442"/>
                </a:lnTo>
                <a:cubicBezTo>
                  <a:pt x="5887" y="8418"/>
                  <a:pt x="5869" y="8407"/>
                  <a:pt x="5852" y="8407"/>
                </a:cubicBezTo>
                <a:close/>
                <a:moveTo>
                  <a:pt x="20654" y="8438"/>
                </a:moveTo>
                <a:cubicBezTo>
                  <a:pt x="20609" y="8438"/>
                  <a:pt x="20609" y="8510"/>
                  <a:pt x="20654" y="8510"/>
                </a:cubicBezTo>
                <a:cubicBezTo>
                  <a:pt x="20700" y="8510"/>
                  <a:pt x="20700" y="8438"/>
                  <a:pt x="20654" y="8438"/>
                </a:cubicBezTo>
                <a:close/>
                <a:moveTo>
                  <a:pt x="7924" y="8489"/>
                </a:moveTo>
                <a:cubicBezTo>
                  <a:pt x="7901" y="8489"/>
                  <a:pt x="7901" y="8523"/>
                  <a:pt x="7924" y="8523"/>
                </a:cubicBezTo>
                <a:cubicBezTo>
                  <a:pt x="7948" y="8523"/>
                  <a:pt x="7948" y="8489"/>
                  <a:pt x="7924" y="8489"/>
                </a:cubicBezTo>
                <a:close/>
                <a:moveTo>
                  <a:pt x="5497" y="8389"/>
                </a:moveTo>
                <a:cubicBezTo>
                  <a:pt x="5492" y="8389"/>
                  <a:pt x="5487" y="8390"/>
                  <a:pt x="5482" y="8391"/>
                </a:cubicBezTo>
                <a:cubicBezTo>
                  <a:pt x="5456" y="8400"/>
                  <a:pt x="5435" y="8429"/>
                  <a:pt x="5446" y="8457"/>
                </a:cubicBezTo>
                <a:cubicBezTo>
                  <a:pt x="5451" y="8473"/>
                  <a:pt x="5456" y="8487"/>
                  <a:pt x="5461" y="8501"/>
                </a:cubicBezTo>
                <a:cubicBezTo>
                  <a:pt x="5469" y="8524"/>
                  <a:pt x="5490" y="8540"/>
                  <a:pt x="5513" y="8540"/>
                </a:cubicBezTo>
                <a:cubicBezTo>
                  <a:pt x="5517" y="8540"/>
                  <a:pt x="5522" y="8539"/>
                  <a:pt x="5526" y="8538"/>
                </a:cubicBezTo>
                <a:cubicBezTo>
                  <a:pt x="5553" y="8530"/>
                  <a:pt x="5573" y="8500"/>
                  <a:pt x="5563" y="8473"/>
                </a:cubicBezTo>
                <a:cubicBezTo>
                  <a:pt x="5558" y="8457"/>
                  <a:pt x="5553" y="8443"/>
                  <a:pt x="5547" y="8428"/>
                </a:cubicBezTo>
                <a:cubicBezTo>
                  <a:pt x="5540" y="8406"/>
                  <a:pt x="5520" y="8389"/>
                  <a:pt x="5497" y="8389"/>
                </a:cubicBezTo>
                <a:close/>
                <a:moveTo>
                  <a:pt x="8141" y="8458"/>
                </a:moveTo>
                <a:cubicBezTo>
                  <a:pt x="8130" y="8458"/>
                  <a:pt x="8119" y="8463"/>
                  <a:pt x="8113" y="8476"/>
                </a:cubicBezTo>
                <a:cubicBezTo>
                  <a:pt x="8108" y="8487"/>
                  <a:pt x="8102" y="8496"/>
                  <a:pt x="8097" y="8506"/>
                </a:cubicBezTo>
                <a:cubicBezTo>
                  <a:pt x="8083" y="8535"/>
                  <a:pt x="8107" y="8560"/>
                  <a:pt x="8131" y="8560"/>
                </a:cubicBezTo>
                <a:cubicBezTo>
                  <a:pt x="8142" y="8560"/>
                  <a:pt x="8152" y="8555"/>
                  <a:pt x="8159" y="8542"/>
                </a:cubicBezTo>
                <a:cubicBezTo>
                  <a:pt x="8164" y="8532"/>
                  <a:pt x="8169" y="8522"/>
                  <a:pt x="8175" y="8512"/>
                </a:cubicBezTo>
                <a:cubicBezTo>
                  <a:pt x="8189" y="8484"/>
                  <a:pt x="8164" y="8458"/>
                  <a:pt x="8141" y="8458"/>
                </a:cubicBezTo>
                <a:close/>
                <a:moveTo>
                  <a:pt x="18579" y="8429"/>
                </a:moveTo>
                <a:cubicBezTo>
                  <a:pt x="18560" y="8429"/>
                  <a:pt x="18541" y="8438"/>
                  <a:pt x="18532" y="8455"/>
                </a:cubicBezTo>
                <a:cubicBezTo>
                  <a:pt x="18527" y="8466"/>
                  <a:pt x="18522" y="8475"/>
                  <a:pt x="18517" y="8486"/>
                </a:cubicBezTo>
                <a:cubicBezTo>
                  <a:pt x="18504" y="8512"/>
                  <a:pt x="18509" y="8543"/>
                  <a:pt x="18536" y="8559"/>
                </a:cubicBezTo>
                <a:cubicBezTo>
                  <a:pt x="18544" y="8564"/>
                  <a:pt x="18554" y="8566"/>
                  <a:pt x="18563" y="8566"/>
                </a:cubicBezTo>
                <a:cubicBezTo>
                  <a:pt x="18582" y="8566"/>
                  <a:pt x="18601" y="8557"/>
                  <a:pt x="18610" y="8539"/>
                </a:cubicBezTo>
                <a:cubicBezTo>
                  <a:pt x="18615" y="8528"/>
                  <a:pt x="18620" y="8520"/>
                  <a:pt x="18625" y="8510"/>
                </a:cubicBezTo>
                <a:cubicBezTo>
                  <a:pt x="18638" y="8483"/>
                  <a:pt x="18633" y="8452"/>
                  <a:pt x="18606" y="8436"/>
                </a:cubicBezTo>
                <a:cubicBezTo>
                  <a:pt x="18598" y="8432"/>
                  <a:pt x="18588" y="8429"/>
                  <a:pt x="18579" y="8429"/>
                </a:cubicBezTo>
                <a:close/>
                <a:moveTo>
                  <a:pt x="24444" y="8484"/>
                </a:moveTo>
                <a:cubicBezTo>
                  <a:pt x="24436" y="8484"/>
                  <a:pt x="24428" y="8487"/>
                  <a:pt x="24421" y="8495"/>
                </a:cubicBezTo>
                <a:lnTo>
                  <a:pt x="24405" y="8511"/>
                </a:lnTo>
                <a:cubicBezTo>
                  <a:pt x="24380" y="8535"/>
                  <a:pt x="24404" y="8570"/>
                  <a:pt x="24432" y="8570"/>
                </a:cubicBezTo>
                <a:cubicBezTo>
                  <a:pt x="24440" y="8570"/>
                  <a:pt x="24448" y="8567"/>
                  <a:pt x="24455" y="8560"/>
                </a:cubicBezTo>
                <a:lnTo>
                  <a:pt x="24471" y="8544"/>
                </a:lnTo>
                <a:cubicBezTo>
                  <a:pt x="24496" y="8519"/>
                  <a:pt x="24471" y="8484"/>
                  <a:pt x="24444" y="8484"/>
                </a:cubicBezTo>
                <a:close/>
                <a:moveTo>
                  <a:pt x="17875" y="8491"/>
                </a:moveTo>
                <a:cubicBezTo>
                  <a:pt x="17848" y="8491"/>
                  <a:pt x="17824" y="8527"/>
                  <a:pt x="17849" y="8552"/>
                </a:cubicBezTo>
                <a:cubicBezTo>
                  <a:pt x="17858" y="8562"/>
                  <a:pt x="17869" y="8572"/>
                  <a:pt x="17880" y="8581"/>
                </a:cubicBezTo>
                <a:cubicBezTo>
                  <a:pt x="17887" y="8589"/>
                  <a:pt x="17895" y="8592"/>
                  <a:pt x="17903" y="8592"/>
                </a:cubicBezTo>
                <a:cubicBezTo>
                  <a:pt x="17930" y="8592"/>
                  <a:pt x="17954" y="8556"/>
                  <a:pt x="17929" y="8532"/>
                </a:cubicBezTo>
                <a:lnTo>
                  <a:pt x="17898" y="8501"/>
                </a:lnTo>
                <a:cubicBezTo>
                  <a:pt x="17891" y="8494"/>
                  <a:pt x="17883" y="8491"/>
                  <a:pt x="17875" y="8491"/>
                </a:cubicBezTo>
                <a:close/>
                <a:moveTo>
                  <a:pt x="9246" y="8552"/>
                </a:moveTo>
                <a:cubicBezTo>
                  <a:pt x="9242" y="8552"/>
                  <a:pt x="9238" y="8554"/>
                  <a:pt x="9234" y="8558"/>
                </a:cubicBezTo>
                <a:lnTo>
                  <a:pt x="9218" y="8574"/>
                </a:lnTo>
                <a:cubicBezTo>
                  <a:pt x="9206" y="8586"/>
                  <a:pt x="9218" y="8603"/>
                  <a:pt x="9231" y="8603"/>
                </a:cubicBezTo>
                <a:cubicBezTo>
                  <a:pt x="9235" y="8603"/>
                  <a:pt x="9240" y="8602"/>
                  <a:pt x="9243" y="8598"/>
                </a:cubicBezTo>
                <a:lnTo>
                  <a:pt x="9259" y="8582"/>
                </a:lnTo>
                <a:cubicBezTo>
                  <a:pt x="9272" y="8571"/>
                  <a:pt x="9260" y="8552"/>
                  <a:pt x="9246" y="8552"/>
                </a:cubicBezTo>
                <a:close/>
                <a:moveTo>
                  <a:pt x="3906" y="8569"/>
                </a:moveTo>
                <a:cubicBezTo>
                  <a:pt x="3882" y="8569"/>
                  <a:pt x="3882" y="8605"/>
                  <a:pt x="3906" y="8605"/>
                </a:cubicBezTo>
                <a:cubicBezTo>
                  <a:pt x="3928" y="8605"/>
                  <a:pt x="3929" y="8569"/>
                  <a:pt x="3906" y="8569"/>
                </a:cubicBezTo>
                <a:close/>
                <a:moveTo>
                  <a:pt x="13468" y="8576"/>
                </a:moveTo>
                <a:cubicBezTo>
                  <a:pt x="13423" y="8576"/>
                  <a:pt x="13423" y="8647"/>
                  <a:pt x="13468" y="8647"/>
                </a:cubicBezTo>
                <a:cubicBezTo>
                  <a:pt x="13468" y="8647"/>
                  <a:pt x="13469" y="8647"/>
                  <a:pt x="13469" y="8647"/>
                </a:cubicBezTo>
                <a:cubicBezTo>
                  <a:pt x="13513" y="8647"/>
                  <a:pt x="13514" y="8576"/>
                  <a:pt x="13468" y="8576"/>
                </a:cubicBezTo>
                <a:close/>
                <a:moveTo>
                  <a:pt x="13019" y="8512"/>
                </a:moveTo>
                <a:cubicBezTo>
                  <a:pt x="12978" y="8512"/>
                  <a:pt x="12942" y="8565"/>
                  <a:pt x="12979" y="8602"/>
                </a:cubicBezTo>
                <a:lnTo>
                  <a:pt x="13009" y="8632"/>
                </a:lnTo>
                <a:cubicBezTo>
                  <a:pt x="13020" y="8643"/>
                  <a:pt x="13033" y="8648"/>
                  <a:pt x="13045" y="8648"/>
                </a:cubicBezTo>
                <a:cubicBezTo>
                  <a:pt x="13086" y="8648"/>
                  <a:pt x="13123" y="8595"/>
                  <a:pt x="13085" y="8558"/>
                </a:cubicBezTo>
                <a:cubicBezTo>
                  <a:pt x="13075" y="8548"/>
                  <a:pt x="13066" y="8537"/>
                  <a:pt x="13055" y="8527"/>
                </a:cubicBezTo>
                <a:cubicBezTo>
                  <a:pt x="13044" y="8516"/>
                  <a:pt x="13032" y="8512"/>
                  <a:pt x="13019" y="8512"/>
                </a:cubicBezTo>
                <a:close/>
                <a:moveTo>
                  <a:pt x="15691" y="8597"/>
                </a:moveTo>
                <a:cubicBezTo>
                  <a:pt x="15685" y="8597"/>
                  <a:pt x="15680" y="8598"/>
                  <a:pt x="15674" y="8601"/>
                </a:cubicBezTo>
                <a:cubicBezTo>
                  <a:pt x="15663" y="8606"/>
                  <a:pt x="15655" y="8611"/>
                  <a:pt x="15644" y="8616"/>
                </a:cubicBezTo>
                <a:cubicBezTo>
                  <a:pt x="15609" y="8634"/>
                  <a:pt x="15630" y="8683"/>
                  <a:pt x="15662" y="8683"/>
                </a:cubicBezTo>
                <a:cubicBezTo>
                  <a:pt x="15667" y="8683"/>
                  <a:pt x="15673" y="8681"/>
                  <a:pt x="15679" y="8678"/>
                </a:cubicBezTo>
                <a:cubicBezTo>
                  <a:pt x="15689" y="8673"/>
                  <a:pt x="15699" y="8668"/>
                  <a:pt x="15709" y="8663"/>
                </a:cubicBezTo>
                <a:cubicBezTo>
                  <a:pt x="15744" y="8645"/>
                  <a:pt x="15722" y="8597"/>
                  <a:pt x="15691" y="8597"/>
                </a:cubicBezTo>
                <a:close/>
                <a:moveTo>
                  <a:pt x="22217" y="8623"/>
                </a:moveTo>
                <a:cubicBezTo>
                  <a:pt x="22171" y="8623"/>
                  <a:pt x="22171" y="8694"/>
                  <a:pt x="22217" y="8694"/>
                </a:cubicBezTo>
                <a:cubicBezTo>
                  <a:pt x="22261" y="8694"/>
                  <a:pt x="22262" y="8623"/>
                  <a:pt x="22217" y="8623"/>
                </a:cubicBezTo>
                <a:close/>
                <a:moveTo>
                  <a:pt x="450" y="8589"/>
                </a:moveTo>
                <a:cubicBezTo>
                  <a:pt x="432" y="8589"/>
                  <a:pt x="414" y="8600"/>
                  <a:pt x="414" y="8623"/>
                </a:cubicBezTo>
                <a:lnTo>
                  <a:pt x="414" y="8668"/>
                </a:lnTo>
                <a:cubicBezTo>
                  <a:pt x="414" y="8690"/>
                  <a:pt x="432" y="8702"/>
                  <a:pt x="450" y="8702"/>
                </a:cubicBezTo>
                <a:cubicBezTo>
                  <a:pt x="467" y="8702"/>
                  <a:pt x="485" y="8690"/>
                  <a:pt x="485" y="8668"/>
                </a:cubicBezTo>
                <a:lnTo>
                  <a:pt x="485" y="8623"/>
                </a:lnTo>
                <a:cubicBezTo>
                  <a:pt x="486" y="8600"/>
                  <a:pt x="468" y="8589"/>
                  <a:pt x="450" y="8589"/>
                </a:cubicBezTo>
                <a:close/>
                <a:moveTo>
                  <a:pt x="22711" y="8607"/>
                </a:moveTo>
                <a:cubicBezTo>
                  <a:pt x="22643" y="8607"/>
                  <a:pt x="22642" y="8715"/>
                  <a:pt x="22711" y="8715"/>
                </a:cubicBezTo>
                <a:cubicBezTo>
                  <a:pt x="22779" y="8714"/>
                  <a:pt x="22780" y="8607"/>
                  <a:pt x="22711" y="8607"/>
                </a:cubicBezTo>
                <a:close/>
                <a:moveTo>
                  <a:pt x="14030" y="8675"/>
                </a:moveTo>
                <a:cubicBezTo>
                  <a:pt x="14016" y="8675"/>
                  <a:pt x="14004" y="8693"/>
                  <a:pt x="14016" y="8706"/>
                </a:cubicBezTo>
                <a:lnTo>
                  <a:pt x="14032" y="8721"/>
                </a:lnTo>
                <a:cubicBezTo>
                  <a:pt x="14035" y="8725"/>
                  <a:pt x="14039" y="8726"/>
                  <a:pt x="14043" y="8726"/>
                </a:cubicBezTo>
                <a:cubicBezTo>
                  <a:pt x="14057" y="8726"/>
                  <a:pt x="14069" y="8708"/>
                  <a:pt x="14057" y="8696"/>
                </a:cubicBezTo>
                <a:lnTo>
                  <a:pt x="14041" y="8680"/>
                </a:lnTo>
                <a:cubicBezTo>
                  <a:pt x="14038" y="8677"/>
                  <a:pt x="14034" y="8675"/>
                  <a:pt x="14030" y="8675"/>
                </a:cubicBezTo>
                <a:close/>
                <a:moveTo>
                  <a:pt x="21585" y="8633"/>
                </a:moveTo>
                <a:cubicBezTo>
                  <a:pt x="21516" y="8633"/>
                  <a:pt x="21516" y="8741"/>
                  <a:pt x="21585" y="8741"/>
                </a:cubicBezTo>
                <a:cubicBezTo>
                  <a:pt x="21653" y="8741"/>
                  <a:pt x="21653" y="8633"/>
                  <a:pt x="21585" y="8633"/>
                </a:cubicBezTo>
                <a:close/>
                <a:moveTo>
                  <a:pt x="5059" y="8602"/>
                </a:moveTo>
                <a:cubicBezTo>
                  <a:pt x="5050" y="8602"/>
                  <a:pt x="5040" y="8606"/>
                  <a:pt x="5034" y="8612"/>
                </a:cubicBezTo>
                <a:cubicBezTo>
                  <a:pt x="5020" y="8627"/>
                  <a:pt x="5021" y="8648"/>
                  <a:pt x="5034" y="8663"/>
                </a:cubicBezTo>
                <a:cubicBezTo>
                  <a:pt x="5055" y="8688"/>
                  <a:pt x="5075" y="8712"/>
                  <a:pt x="5096" y="8737"/>
                </a:cubicBezTo>
                <a:cubicBezTo>
                  <a:pt x="5101" y="8745"/>
                  <a:pt x="5110" y="8748"/>
                  <a:pt x="5119" y="8748"/>
                </a:cubicBezTo>
                <a:cubicBezTo>
                  <a:pt x="5129" y="8748"/>
                  <a:pt x="5139" y="8744"/>
                  <a:pt x="5146" y="8737"/>
                </a:cubicBezTo>
                <a:cubicBezTo>
                  <a:pt x="5160" y="8722"/>
                  <a:pt x="5159" y="8701"/>
                  <a:pt x="5146" y="8688"/>
                </a:cubicBezTo>
                <a:cubicBezTo>
                  <a:pt x="5125" y="8663"/>
                  <a:pt x="5105" y="8637"/>
                  <a:pt x="5084" y="8612"/>
                </a:cubicBezTo>
                <a:cubicBezTo>
                  <a:pt x="5078" y="8606"/>
                  <a:pt x="5069" y="8602"/>
                  <a:pt x="5059" y="8602"/>
                </a:cubicBezTo>
                <a:close/>
                <a:moveTo>
                  <a:pt x="20278" y="8646"/>
                </a:moveTo>
                <a:cubicBezTo>
                  <a:pt x="20272" y="8646"/>
                  <a:pt x="20266" y="8648"/>
                  <a:pt x="20260" y="8652"/>
                </a:cubicBezTo>
                <a:cubicBezTo>
                  <a:pt x="20244" y="8663"/>
                  <a:pt x="20229" y="8672"/>
                  <a:pt x="20216" y="8682"/>
                </a:cubicBezTo>
                <a:cubicBezTo>
                  <a:pt x="20183" y="8704"/>
                  <a:pt x="20202" y="8750"/>
                  <a:pt x="20231" y="8750"/>
                </a:cubicBezTo>
                <a:cubicBezTo>
                  <a:pt x="20237" y="8750"/>
                  <a:pt x="20244" y="8748"/>
                  <a:pt x="20250" y="8743"/>
                </a:cubicBezTo>
                <a:cubicBezTo>
                  <a:pt x="20266" y="8733"/>
                  <a:pt x="20281" y="8724"/>
                  <a:pt x="20295" y="8714"/>
                </a:cubicBezTo>
                <a:cubicBezTo>
                  <a:pt x="20327" y="8693"/>
                  <a:pt x="20307" y="8646"/>
                  <a:pt x="20278" y="8646"/>
                </a:cubicBezTo>
                <a:close/>
                <a:moveTo>
                  <a:pt x="19706" y="8615"/>
                </a:moveTo>
                <a:cubicBezTo>
                  <a:pt x="19702" y="8615"/>
                  <a:pt x="19697" y="8615"/>
                  <a:pt x="19693" y="8616"/>
                </a:cubicBezTo>
                <a:cubicBezTo>
                  <a:pt x="19667" y="8625"/>
                  <a:pt x="19647" y="8654"/>
                  <a:pt x="19656" y="8682"/>
                </a:cubicBezTo>
                <a:cubicBezTo>
                  <a:pt x="19661" y="8695"/>
                  <a:pt x="19666" y="8711"/>
                  <a:pt x="19671" y="8726"/>
                </a:cubicBezTo>
                <a:cubicBezTo>
                  <a:pt x="19678" y="8749"/>
                  <a:pt x="19699" y="8765"/>
                  <a:pt x="19722" y="8765"/>
                </a:cubicBezTo>
                <a:cubicBezTo>
                  <a:pt x="19726" y="8765"/>
                  <a:pt x="19731" y="8765"/>
                  <a:pt x="19736" y="8763"/>
                </a:cubicBezTo>
                <a:cubicBezTo>
                  <a:pt x="19762" y="8756"/>
                  <a:pt x="19782" y="8725"/>
                  <a:pt x="19773" y="8698"/>
                </a:cubicBezTo>
                <a:cubicBezTo>
                  <a:pt x="19767" y="8682"/>
                  <a:pt x="19762" y="8668"/>
                  <a:pt x="19758" y="8653"/>
                </a:cubicBezTo>
                <a:cubicBezTo>
                  <a:pt x="19751" y="8630"/>
                  <a:pt x="19730" y="8615"/>
                  <a:pt x="19706" y="8615"/>
                </a:cubicBezTo>
                <a:close/>
                <a:moveTo>
                  <a:pt x="12192" y="8659"/>
                </a:moveTo>
                <a:cubicBezTo>
                  <a:pt x="12122" y="8659"/>
                  <a:pt x="12122" y="8767"/>
                  <a:pt x="12192" y="8767"/>
                </a:cubicBezTo>
                <a:cubicBezTo>
                  <a:pt x="12260" y="8767"/>
                  <a:pt x="12260" y="8659"/>
                  <a:pt x="12192" y="8659"/>
                </a:cubicBezTo>
                <a:close/>
                <a:moveTo>
                  <a:pt x="3168" y="8733"/>
                </a:moveTo>
                <a:cubicBezTo>
                  <a:pt x="3145" y="8733"/>
                  <a:pt x="3145" y="8768"/>
                  <a:pt x="3168" y="8768"/>
                </a:cubicBezTo>
                <a:lnTo>
                  <a:pt x="3184" y="8768"/>
                </a:lnTo>
                <a:cubicBezTo>
                  <a:pt x="3206" y="8767"/>
                  <a:pt x="3206" y="8733"/>
                  <a:pt x="3184" y="8733"/>
                </a:cubicBezTo>
                <a:close/>
                <a:moveTo>
                  <a:pt x="13579" y="8701"/>
                </a:moveTo>
                <a:cubicBezTo>
                  <a:pt x="13533" y="8701"/>
                  <a:pt x="13533" y="8773"/>
                  <a:pt x="13579" y="8773"/>
                </a:cubicBezTo>
                <a:cubicBezTo>
                  <a:pt x="13580" y="8773"/>
                  <a:pt x="13580" y="8773"/>
                  <a:pt x="13580" y="8773"/>
                </a:cubicBezTo>
                <a:cubicBezTo>
                  <a:pt x="13623" y="8773"/>
                  <a:pt x="13623" y="8701"/>
                  <a:pt x="13579" y="8701"/>
                </a:cubicBezTo>
                <a:close/>
                <a:moveTo>
                  <a:pt x="14841" y="8645"/>
                </a:moveTo>
                <a:cubicBezTo>
                  <a:pt x="14813" y="8645"/>
                  <a:pt x="14790" y="8681"/>
                  <a:pt x="14815" y="8706"/>
                </a:cubicBezTo>
                <a:cubicBezTo>
                  <a:pt x="14834" y="8725"/>
                  <a:pt x="14854" y="8746"/>
                  <a:pt x="14875" y="8766"/>
                </a:cubicBezTo>
                <a:cubicBezTo>
                  <a:pt x="14882" y="8774"/>
                  <a:pt x="14891" y="8777"/>
                  <a:pt x="14899" y="8777"/>
                </a:cubicBezTo>
                <a:cubicBezTo>
                  <a:pt x="14926" y="8777"/>
                  <a:pt x="14951" y="8740"/>
                  <a:pt x="14925" y="8716"/>
                </a:cubicBezTo>
                <a:cubicBezTo>
                  <a:pt x="14905" y="8695"/>
                  <a:pt x="14886" y="8675"/>
                  <a:pt x="14865" y="8656"/>
                </a:cubicBezTo>
                <a:cubicBezTo>
                  <a:pt x="14857" y="8649"/>
                  <a:pt x="14849" y="8645"/>
                  <a:pt x="14841" y="8645"/>
                </a:cubicBezTo>
                <a:close/>
                <a:moveTo>
                  <a:pt x="24791" y="8695"/>
                </a:moveTo>
                <a:cubicBezTo>
                  <a:pt x="24763" y="8695"/>
                  <a:pt x="24739" y="8731"/>
                  <a:pt x="24764" y="8756"/>
                </a:cubicBezTo>
                <a:cubicBezTo>
                  <a:pt x="24770" y="8762"/>
                  <a:pt x="24775" y="8766"/>
                  <a:pt x="24780" y="8772"/>
                </a:cubicBezTo>
                <a:cubicBezTo>
                  <a:pt x="24787" y="8779"/>
                  <a:pt x="24796" y="8782"/>
                  <a:pt x="24804" y="8782"/>
                </a:cubicBezTo>
                <a:cubicBezTo>
                  <a:pt x="24831" y="8782"/>
                  <a:pt x="24856" y="8746"/>
                  <a:pt x="24830" y="8721"/>
                </a:cubicBezTo>
                <a:lnTo>
                  <a:pt x="24815" y="8706"/>
                </a:lnTo>
                <a:cubicBezTo>
                  <a:pt x="24807" y="8698"/>
                  <a:pt x="24799" y="8695"/>
                  <a:pt x="24791" y="8695"/>
                </a:cubicBezTo>
                <a:close/>
                <a:moveTo>
                  <a:pt x="23375" y="8669"/>
                </a:moveTo>
                <a:cubicBezTo>
                  <a:pt x="23334" y="8669"/>
                  <a:pt x="23297" y="8722"/>
                  <a:pt x="23334" y="8759"/>
                </a:cubicBezTo>
                <a:lnTo>
                  <a:pt x="23350" y="8775"/>
                </a:lnTo>
                <a:cubicBezTo>
                  <a:pt x="23361" y="8786"/>
                  <a:pt x="23374" y="8791"/>
                  <a:pt x="23386" y="8791"/>
                </a:cubicBezTo>
                <a:cubicBezTo>
                  <a:pt x="23427" y="8791"/>
                  <a:pt x="23464" y="8737"/>
                  <a:pt x="23427" y="8700"/>
                </a:cubicBezTo>
                <a:lnTo>
                  <a:pt x="23411" y="8685"/>
                </a:lnTo>
                <a:cubicBezTo>
                  <a:pt x="23400" y="8674"/>
                  <a:pt x="23387" y="8669"/>
                  <a:pt x="23375" y="8669"/>
                </a:cubicBezTo>
                <a:close/>
                <a:moveTo>
                  <a:pt x="15302" y="8634"/>
                </a:moveTo>
                <a:cubicBezTo>
                  <a:pt x="15284" y="8634"/>
                  <a:pt x="15267" y="8646"/>
                  <a:pt x="15268" y="8669"/>
                </a:cubicBezTo>
                <a:cubicBezTo>
                  <a:pt x="15270" y="8713"/>
                  <a:pt x="15289" y="8756"/>
                  <a:pt x="15325" y="8784"/>
                </a:cubicBezTo>
                <a:cubicBezTo>
                  <a:pt x="15332" y="8790"/>
                  <a:pt x="15342" y="8794"/>
                  <a:pt x="15351" y="8794"/>
                </a:cubicBezTo>
                <a:cubicBezTo>
                  <a:pt x="15359" y="8794"/>
                  <a:pt x="15367" y="8791"/>
                  <a:pt x="15374" y="8784"/>
                </a:cubicBezTo>
                <a:cubicBezTo>
                  <a:pt x="15387" y="8773"/>
                  <a:pt x="15389" y="8746"/>
                  <a:pt x="15374" y="8735"/>
                </a:cubicBezTo>
                <a:cubicBezTo>
                  <a:pt x="15353" y="8717"/>
                  <a:pt x="15340" y="8696"/>
                  <a:pt x="15339" y="8669"/>
                </a:cubicBezTo>
                <a:cubicBezTo>
                  <a:pt x="15338" y="8646"/>
                  <a:pt x="15319" y="8634"/>
                  <a:pt x="15302" y="8634"/>
                </a:cubicBezTo>
                <a:close/>
                <a:moveTo>
                  <a:pt x="6610" y="8696"/>
                </a:moveTo>
                <a:cubicBezTo>
                  <a:pt x="6592" y="8696"/>
                  <a:pt x="6574" y="8708"/>
                  <a:pt x="6574" y="8731"/>
                </a:cubicBezTo>
                <a:lnTo>
                  <a:pt x="6574" y="8761"/>
                </a:lnTo>
                <a:cubicBezTo>
                  <a:pt x="6573" y="8784"/>
                  <a:pt x="6591" y="8795"/>
                  <a:pt x="6609" y="8795"/>
                </a:cubicBezTo>
                <a:cubicBezTo>
                  <a:pt x="6627" y="8795"/>
                  <a:pt x="6645" y="8784"/>
                  <a:pt x="6645" y="8761"/>
                </a:cubicBezTo>
                <a:lnTo>
                  <a:pt x="6645" y="8731"/>
                </a:lnTo>
                <a:cubicBezTo>
                  <a:pt x="6645" y="8708"/>
                  <a:pt x="6627" y="8696"/>
                  <a:pt x="6610" y="8696"/>
                </a:cubicBezTo>
                <a:close/>
                <a:moveTo>
                  <a:pt x="10256" y="8656"/>
                </a:moveTo>
                <a:cubicBezTo>
                  <a:pt x="10215" y="8656"/>
                  <a:pt x="10178" y="8709"/>
                  <a:pt x="10215" y="8746"/>
                </a:cubicBezTo>
                <a:lnTo>
                  <a:pt x="10260" y="8790"/>
                </a:lnTo>
                <a:cubicBezTo>
                  <a:pt x="10271" y="8802"/>
                  <a:pt x="10284" y="8806"/>
                  <a:pt x="10296" y="8806"/>
                </a:cubicBezTo>
                <a:cubicBezTo>
                  <a:pt x="10337" y="8806"/>
                  <a:pt x="10374" y="8753"/>
                  <a:pt x="10337" y="8716"/>
                </a:cubicBezTo>
                <a:lnTo>
                  <a:pt x="10292" y="8672"/>
                </a:lnTo>
                <a:cubicBezTo>
                  <a:pt x="10281" y="8661"/>
                  <a:pt x="10268" y="8656"/>
                  <a:pt x="10256" y="8656"/>
                </a:cubicBezTo>
                <a:close/>
                <a:moveTo>
                  <a:pt x="7309" y="8739"/>
                </a:moveTo>
                <a:cubicBezTo>
                  <a:pt x="7291" y="8739"/>
                  <a:pt x="7274" y="8751"/>
                  <a:pt x="7274" y="8774"/>
                </a:cubicBezTo>
                <a:lnTo>
                  <a:pt x="7274" y="8789"/>
                </a:lnTo>
                <a:cubicBezTo>
                  <a:pt x="7273" y="8812"/>
                  <a:pt x="7290" y="8824"/>
                  <a:pt x="7308" y="8824"/>
                </a:cubicBezTo>
                <a:cubicBezTo>
                  <a:pt x="7326" y="8824"/>
                  <a:pt x="7343" y="8812"/>
                  <a:pt x="7344" y="8789"/>
                </a:cubicBezTo>
                <a:lnTo>
                  <a:pt x="7344" y="8774"/>
                </a:lnTo>
                <a:cubicBezTo>
                  <a:pt x="7344" y="8751"/>
                  <a:pt x="7326" y="8739"/>
                  <a:pt x="7309" y="8739"/>
                </a:cubicBezTo>
                <a:close/>
                <a:moveTo>
                  <a:pt x="900" y="8754"/>
                </a:moveTo>
                <a:cubicBezTo>
                  <a:pt x="854" y="8754"/>
                  <a:pt x="854" y="8825"/>
                  <a:pt x="900" y="8825"/>
                </a:cubicBezTo>
                <a:lnTo>
                  <a:pt x="916" y="8825"/>
                </a:lnTo>
                <a:cubicBezTo>
                  <a:pt x="961" y="8825"/>
                  <a:pt x="962" y="8754"/>
                  <a:pt x="916" y="8754"/>
                </a:cubicBezTo>
                <a:close/>
                <a:moveTo>
                  <a:pt x="2493" y="8760"/>
                </a:moveTo>
                <a:cubicBezTo>
                  <a:pt x="2481" y="8760"/>
                  <a:pt x="2468" y="8774"/>
                  <a:pt x="2476" y="8788"/>
                </a:cubicBezTo>
                <a:cubicBezTo>
                  <a:pt x="2481" y="8799"/>
                  <a:pt x="2486" y="8809"/>
                  <a:pt x="2491" y="8819"/>
                </a:cubicBezTo>
                <a:cubicBezTo>
                  <a:pt x="2495" y="8825"/>
                  <a:pt x="2500" y="8828"/>
                  <a:pt x="2505" y="8828"/>
                </a:cubicBezTo>
                <a:cubicBezTo>
                  <a:pt x="2517" y="8828"/>
                  <a:pt x="2529" y="8814"/>
                  <a:pt x="2522" y="8800"/>
                </a:cubicBezTo>
                <a:cubicBezTo>
                  <a:pt x="2517" y="8789"/>
                  <a:pt x="2511" y="8780"/>
                  <a:pt x="2506" y="8769"/>
                </a:cubicBezTo>
                <a:cubicBezTo>
                  <a:pt x="2503" y="8763"/>
                  <a:pt x="2498" y="8760"/>
                  <a:pt x="2493" y="8760"/>
                </a:cubicBezTo>
                <a:close/>
                <a:moveTo>
                  <a:pt x="18534" y="8702"/>
                </a:moveTo>
                <a:cubicBezTo>
                  <a:pt x="18507" y="8702"/>
                  <a:pt x="18480" y="8719"/>
                  <a:pt x="18480" y="8754"/>
                </a:cubicBezTo>
                <a:lnTo>
                  <a:pt x="18480" y="8784"/>
                </a:lnTo>
                <a:cubicBezTo>
                  <a:pt x="18480" y="8818"/>
                  <a:pt x="18507" y="8836"/>
                  <a:pt x="18534" y="8836"/>
                </a:cubicBezTo>
                <a:cubicBezTo>
                  <a:pt x="18561" y="8836"/>
                  <a:pt x="18588" y="8819"/>
                  <a:pt x="18588" y="8784"/>
                </a:cubicBezTo>
                <a:lnTo>
                  <a:pt x="18588" y="8754"/>
                </a:lnTo>
                <a:cubicBezTo>
                  <a:pt x="18588" y="8719"/>
                  <a:pt x="18561" y="8702"/>
                  <a:pt x="18534" y="8702"/>
                </a:cubicBezTo>
                <a:close/>
                <a:moveTo>
                  <a:pt x="6037" y="8705"/>
                </a:moveTo>
                <a:cubicBezTo>
                  <a:pt x="6018" y="8705"/>
                  <a:pt x="5999" y="8714"/>
                  <a:pt x="5990" y="8732"/>
                </a:cubicBezTo>
                <a:cubicBezTo>
                  <a:pt x="5985" y="8742"/>
                  <a:pt x="5980" y="8752"/>
                  <a:pt x="5975" y="8762"/>
                </a:cubicBezTo>
                <a:cubicBezTo>
                  <a:pt x="5961" y="8788"/>
                  <a:pt x="5966" y="8820"/>
                  <a:pt x="5995" y="8835"/>
                </a:cubicBezTo>
                <a:cubicBezTo>
                  <a:pt x="6002" y="8840"/>
                  <a:pt x="6011" y="8843"/>
                  <a:pt x="6021" y="8843"/>
                </a:cubicBezTo>
                <a:cubicBezTo>
                  <a:pt x="6039" y="8843"/>
                  <a:pt x="6059" y="8833"/>
                  <a:pt x="6068" y="8816"/>
                </a:cubicBezTo>
                <a:cubicBezTo>
                  <a:pt x="6073" y="8805"/>
                  <a:pt x="6078" y="8796"/>
                  <a:pt x="6084" y="8785"/>
                </a:cubicBezTo>
                <a:cubicBezTo>
                  <a:pt x="6096" y="8759"/>
                  <a:pt x="6090" y="8726"/>
                  <a:pt x="6064" y="8712"/>
                </a:cubicBezTo>
                <a:cubicBezTo>
                  <a:pt x="6056" y="8707"/>
                  <a:pt x="6046" y="8705"/>
                  <a:pt x="6037" y="8705"/>
                </a:cubicBezTo>
                <a:close/>
                <a:moveTo>
                  <a:pt x="14419" y="8798"/>
                </a:moveTo>
                <a:cubicBezTo>
                  <a:pt x="14406" y="8798"/>
                  <a:pt x="14395" y="8815"/>
                  <a:pt x="14407" y="8827"/>
                </a:cubicBezTo>
                <a:lnTo>
                  <a:pt x="14423" y="8843"/>
                </a:lnTo>
                <a:cubicBezTo>
                  <a:pt x="14426" y="8847"/>
                  <a:pt x="14430" y="8849"/>
                  <a:pt x="14434" y="8849"/>
                </a:cubicBezTo>
                <a:cubicBezTo>
                  <a:pt x="14447" y="8849"/>
                  <a:pt x="14459" y="8831"/>
                  <a:pt x="14447" y="8819"/>
                </a:cubicBezTo>
                <a:cubicBezTo>
                  <a:pt x="14441" y="8811"/>
                  <a:pt x="14436" y="8806"/>
                  <a:pt x="14431" y="8803"/>
                </a:cubicBezTo>
                <a:cubicBezTo>
                  <a:pt x="14427" y="8799"/>
                  <a:pt x="14423" y="8798"/>
                  <a:pt x="14419" y="8798"/>
                </a:cubicBezTo>
                <a:close/>
                <a:moveTo>
                  <a:pt x="5851" y="8738"/>
                </a:moveTo>
                <a:cubicBezTo>
                  <a:pt x="5837" y="8738"/>
                  <a:pt x="5823" y="8745"/>
                  <a:pt x="5818" y="8762"/>
                </a:cubicBezTo>
                <a:cubicBezTo>
                  <a:pt x="5812" y="8778"/>
                  <a:pt x="5807" y="8792"/>
                  <a:pt x="5802" y="8806"/>
                </a:cubicBezTo>
                <a:cubicBezTo>
                  <a:pt x="5793" y="8833"/>
                  <a:pt x="5815" y="8850"/>
                  <a:pt x="5836" y="8850"/>
                </a:cubicBezTo>
                <a:cubicBezTo>
                  <a:pt x="5850" y="8850"/>
                  <a:pt x="5864" y="8843"/>
                  <a:pt x="5870" y="8826"/>
                </a:cubicBezTo>
                <a:cubicBezTo>
                  <a:pt x="5875" y="8810"/>
                  <a:pt x="5880" y="8796"/>
                  <a:pt x="5886" y="8782"/>
                </a:cubicBezTo>
                <a:cubicBezTo>
                  <a:pt x="5895" y="8755"/>
                  <a:pt x="5873" y="8738"/>
                  <a:pt x="5851" y="8738"/>
                </a:cubicBezTo>
                <a:close/>
                <a:moveTo>
                  <a:pt x="8622" y="8775"/>
                </a:moveTo>
                <a:cubicBezTo>
                  <a:pt x="8614" y="8775"/>
                  <a:pt x="8606" y="8778"/>
                  <a:pt x="8599" y="8785"/>
                </a:cubicBezTo>
                <a:lnTo>
                  <a:pt x="8583" y="8801"/>
                </a:lnTo>
                <a:cubicBezTo>
                  <a:pt x="8556" y="8825"/>
                  <a:pt x="8581" y="8861"/>
                  <a:pt x="8609" y="8861"/>
                </a:cubicBezTo>
                <a:cubicBezTo>
                  <a:pt x="8617" y="8861"/>
                  <a:pt x="8625" y="8858"/>
                  <a:pt x="8632" y="8851"/>
                </a:cubicBezTo>
                <a:lnTo>
                  <a:pt x="8648" y="8835"/>
                </a:lnTo>
                <a:cubicBezTo>
                  <a:pt x="8674" y="8810"/>
                  <a:pt x="8649" y="8775"/>
                  <a:pt x="8622" y="8775"/>
                </a:cubicBezTo>
                <a:close/>
                <a:moveTo>
                  <a:pt x="11409" y="8735"/>
                </a:moveTo>
                <a:cubicBezTo>
                  <a:pt x="11397" y="8735"/>
                  <a:pt x="11384" y="8739"/>
                  <a:pt x="11373" y="8751"/>
                </a:cubicBezTo>
                <a:lnTo>
                  <a:pt x="11344" y="8780"/>
                </a:lnTo>
                <a:cubicBezTo>
                  <a:pt x="11306" y="8818"/>
                  <a:pt x="11342" y="8872"/>
                  <a:pt x="11383" y="8872"/>
                </a:cubicBezTo>
                <a:cubicBezTo>
                  <a:pt x="11395" y="8872"/>
                  <a:pt x="11407" y="8867"/>
                  <a:pt x="11418" y="8856"/>
                </a:cubicBezTo>
                <a:lnTo>
                  <a:pt x="11448" y="8826"/>
                </a:lnTo>
                <a:cubicBezTo>
                  <a:pt x="11486" y="8788"/>
                  <a:pt x="11450" y="8735"/>
                  <a:pt x="11409" y="8735"/>
                </a:cubicBezTo>
                <a:close/>
                <a:moveTo>
                  <a:pt x="15078" y="8814"/>
                </a:moveTo>
                <a:cubicBezTo>
                  <a:pt x="15032" y="8814"/>
                  <a:pt x="15032" y="8885"/>
                  <a:pt x="15078" y="8885"/>
                </a:cubicBezTo>
                <a:cubicBezTo>
                  <a:pt x="15124" y="8885"/>
                  <a:pt x="15124" y="8814"/>
                  <a:pt x="15078" y="8814"/>
                </a:cubicBezTo>
                <a:close/>
                <a:moveTo>
                  <a:pt x="6673" y="8796"/>
                </a:moveTo>
                <a:cubicBezTo>
                  <a:pt x="6662" y="8796"/>
                  <a:pt x="6652" y="8801"/>
                  <a:pt x="6645" y="8814"/>
                </a:cubicBezTo>
                <a:cubicBezTo>
                  <a:pt x="6640" y="8825"/>
                  <a:pt x="6635" y="8834"/>
                  <a:pt x="6629" y="8845"/>
                </a:cubicBezTo>
                <a:cubicBezTo>
                  <a:pt x="6616" y="8872"/>
                  <a:pt x="6640" y="8898"/>
                  <a:pt x="6663" y="8898"/>
                </a:cubicBezTo>
                <a:cubicBezTo>
                  <a:pt x="6674" y="8898"/>
                  <a:pt x="6685" y="8893"/>
                  <a:pt x="6691" y="8879"/>
                </a:cubicBezTo>
                <a:cubicBezTo>
                  <a:pt x="6697" y="8869"/>
                  <a:pt x="6702" y="8861"/>
                  <a:pt x="6707" y="8850"/>
                </a:cubicBezTo>
                <a:cubicBezTo>
                  <a:pt x="6721" y="8822"/>
                  <a:pt x="6697" y="8796"/>
                  <a:pt x="6673" y="8796"/>
                </a:cubicBezTo>
                <a:close/>
                <a:moveTo>
                  <a:pt x="14523" y="8827"/>
                </a:moveTo>
                <a:cubicBezTo>
                  <a:pt x="14477" y="8827"/>
                  <a:pt x="14477" y="8898"/>
                  <a:pt x="14523" y="8898"/>
                </a:cubicBezTo>
                <a:cubicBezTo>
                  <a:pt x="14568" y="8898"/>
                  <a:pt x="14568" y="8827"/>
                  <a:pt x="14523" y="8827"/>
                </a:cubicBezTo>
                <a:close/>
                <a:moveTo>
                  <a:pt x="1140" y="8830"/>
                </a:moveTo>
                <a:cubicBezTo>
                  <a:pt x="1094" y="8830"/>
                  <a:pt x="1094" y="8900"/>
                  <a:pt x="1140" y="8900"/>
                </a:cubicBezTo>
                <a:lnTo>
                  <a:pt x="1156" y="8900"/>
                </a:lnTo>
                <a:cubicBezTo>
                  <a:pt x="1202" y="8900"/>
                  <a:pt x="1202" y="8830"/>
                  <a:pt x="1156" y="8830"/>
                </a:cubicBezTo>
                <a:close/>
                <a:moveTo>
                  <a:pt x="19450" y="8857"/>
                </a:moveTo>
                <a:cubicBezTo>
                  <a:pt x="19433" y="8857"/>
                  <a:pt x="19415" y="8869"/>
                  <a:pt x="19415" y="8892"/>
                </a:cubicBezTo>
                <a:lnTo>
                  <a:pt x="19415" y="8908"/>
                </a:lnTo>
                <a:cubicBezTo>
                  <a:pt x="19415" y="8930"/>
                  <a:pt x="19433" y="8941"/>
                  <a:pt x="19450" y="8941"/>
                </a:cubicBezTo>
                <a:cubicBezTo>
                  <a:pt x="19468" y="8941"/>
                  <a:pt x="19486" y="8930"/>
                  <a:pt x="19486" y="8908"/>
                </a:cubicBezTo>
                <a:lnTo>
                  <a:pt x="19486" y="8892"/>
                </a:lnTo>
                <a:cubicBezTo>
                  <a:pt x="19486" y="8869"/>
                  <a:pt x="19468" y="8857"/>
                  <a:pt x="19450" y="8857"/>
                </a:cubicBezTo>
                <a:close/>
                <a:moveTo>
                  <a:pt x="16101" y="8879"/>
                </a:moveTo>
                <a:cubicBezTo>
                  <a:pt x="16088" y="8879"/>
                  <a:pt x="16076" y="8898"/>
                  <a:pt x="16088" y="8910"/>
                </a:cubicBezTo>
                <a:cubicBezTo>
                  <a:pt x="16097" y="8920"/>
                  <a:pt x="16107" y="8930"/>
                  <a:pt x="16118" y="8940"/>
                </a:cubicBezTo>
                <a:cubicBezTo>
                  <a:pt x="16121" y="8944"/>
                  <a:pt x="16125" y="8945"/>
                  <a:pt x="16129" y="8945"/>
                </a:cubicBezTo>
                <a:cubicBezTo>
                  <a:pt x="16142" y="8945"/>
                  <a:pt x="16155" y="8927"/>
                  <a:pt x="16143" y="8915"/>
                </a:cubicBezTo>
                <a:lnTo>
                  <a:pt x="16112" y="8885"/>
                </a:lnTo>
                <a:cubicBezTo>
                  <a:pt x="16109" y="8881"/>
                  <a:pt x="16105" y="8879"/>
                  <a:pt x="16101" y="8879"/>
                </a:cubicBezTo>
                <a:close/>
                <a:moveTo>
                  <a:pt x="8540" y="8911"/>
                </a:moveTo>
                <a:cubicBezTo>
                  <a:pt x="8516" y="8911"/>
                  <a:pt x="8516" y="8946"/>
                  <a:pt x="8540" y="8946"/>
                </a:cubicBezTo>
                <a:cubicBezTo>
                  <a:pt x="8563" y="8946"/>
                  <a:pt x="8563" y="8911"/>
                  <a:pt x="8540" y="8911"/>
                </a:cubicBezTo>
                <a:close/>
                <a:moveTo>
                  <a:pt x="24970" y="8936"/>
                </a:moveTo>
                <a:cubicBezTo>
                  <a:pt x="24925" y="8936"/>
                  <a:pt x="24925" y="9007"/>
                  <a:pt x="24970" y="9007"/>
                </a:cubicBezTo>
                <a:cubicBezTo>
                  <a:pt x="25016" y="9007"/>
                  <a:pt x="25016" y="8936"/>
                  <a:pt x="24970" y="8936"/>
                </a:cubicBezTo>
                <a:close/>
                <a:moveTo>
                  <a:pt x="24522" y="8873"/>
                </a:moveTo>
                <a:cubicBezTo>
                  <a:pt x="24481" y="8873"/>
                  <a:pt x="24444" y="8926"/>
                  <a:pt x="24482" y="8963"/>
                </a:cubicBezTo>
                <a:lnTo>
                  <a:pt x="24512" y="8994"/>
                </a:lnTo>
                <a:cubicBezTo>
                  <a:pt x="24523" y="9005"/>
                  <a:pt x="24535" y="9009"/>
                  <a:pt x="24548" y="9009"/>
                </a:cubicBezTo>
                <a:cubicBezTo>
                  <a:pt x="24588" y="9009"/>
                  <a:pt x="24625" y="8956"/>
                  <a:pt x="24587" y="8919"/>
                </a:cubicBezTo>
                <a:lnTo>
                  <a:pt x="24558" y="8889"/>
                </a:lnTo>
                <a:cubicBezTo>
                  <a:pt x="24547" y="8878"/>
                  <a:pt x="24534" y="8873"/>
                  <a:pt x="24522" y="8873"/>
                </a:cubicBezTo>
                <a:close/>
                <a:moveTo>
                  <a:pt x="16385" y="8923"/>
                </a:moveTo>
                <a:cubicBezTo>
                  <a:pt x="16377" y="8923"/>
                  <a:pt x="16368" y="8926"/>
                  <a:pt x="16361" y="8934"/>
                </a:cubicBezTo>
                <a:lnTo>
                  <a:pt x="16345" y="8950"/>
                </a:lnTo>
                <a:cubicBezTo>
                  <a:pt x="16319" y="8975"/>
                  <a:pt x="16344" y="9010"/>
                  <a:pt x="16370" y="9010"/>
                </a:cubicBezTo>
                <a:cubicBezTo>
                  <a:pt x="16379" y="9010"/>
                  <a:pt x="16387" y="9006"/>
                  <a:pt x="16394" y="8999"/>
                </a:cubicBezTo>
                <a:lnTo>
                  <a:pt x="16410" y="8983"/>
                </a:lnTo>
                <a:cubicBezTo>
                  <a:pt x="16435" y="8958"/>
                  <a:pt x="16412" y="8923"/>
                  <a:pt x="16385" y="8923"/>
                </a:cubicBezTo>
                <a:close/>
                <a:moveTo>
                  <a:pt x="7744" y="8888"/>
                </a:moveTo>
                <a:cubicBezTo>
                  <a:pt x="7725" y="8888"/>
                  <a:pt x="7706" y="8898"/>
                  <a:pt x="7697" y="8915"/>
                </a:cubicBezTo>
                <a:cubicBezTo>
                  <a:pt x="7681" y="8941"/>
                  <a:pt x="7692" y="8973"/>
                  <a:pt x="7716" y="8988"/>
                </a:cubicBezTo>
                <a:cubicBezTo>
                  <a:pt x="7732" y="8999"/>
                  <a:pt x="7746" y="9008"/>
                  <a:pt x="7761" y="9019"/>
                </a:cubicBezTo>
                <a:cubicBezTo>
                  <a:pt x="7768" y="9023"/>
                  <a:pt x="7777" y="9026"/>
                  <a:pt x="7785" y="9026"/>
                </a:cubicBezTo>
                <a:cubicBezTo>
                  <a:pt x="7804" y="9026"/>
                  <a:pt x="7824" y="9015"/>
                  <a:pt x="7834" y="8999"/>
                </a:cubicBezTo>
                <a:cubicBezTo>
                  <a:pt x="7850" y="8973"/>
                  <a:pt x="7839" y="8941"/>
                  <a:pt x="7814" y="8926"/>
                </a:cubicBezTo>
                <a:cubicBezTo>
                  <a:pt x="7799" y="8915"/>
                  <a:pt x="7784" y="8906"/>
                  <a:pt x="7770" y="8895"/>
                </a:cubicBezTo>
                <a:cubicBezTo>
                  <a:pt x="7763" y="8890"/>
                  <a:pt x="7754" y="8888"/>
                  <a:pt x="7744" y="8888"/>
                </a:cubicBezTo>
                <a:close/>
                <a:moveTo>
                  <a:pt x="15274" y="8926"/>
                </a:moveTo>
                <a:cubicBezTo>
                  <a:pt x="15251" y="8926"/>
                  <a:pt x="15226" y="8952"/>
                  <a:pt x="15240" y="8979"/>
                </a:cubicBezTo>
                <a:cubicBezTo>
                  <a:pt x="15245" y="8989"/>
                  <a:pt x="15250" y="8999"/>
                  <a:pt x="15255" y="9009"/>
                </a:cubicBezTo>
                <a:cubicBezTo>
                  <a:pt x="15262" y="9022"/>
                  <a:pt x="15272" y="9027"/>
                  <a:pt x="15282" y="9027"/>
                </a:cubicBezTo>
                <a:cubicBezTo>
                  <a:pt x="15305" y="9027"/>
                  <a:pt x="15330" y="9002"/>
                  <a:pt x="15316" y="8974"/>
                </a:cubicBezTo>
                <a:cubicBezTo>
                  <a:pt x="15311" y="8963"/>
                  <a:pt x="15306" y="8955"/>
                  <a:pt x="15300" y="8944"/>
                </a:cubicBezTo>
                <a:cubicBezTo>
                  <a:pt x="15295" y="8932"/>
                  <a:pt x="15284" y="8926"/>
                  <a:pt x="15274" y="8926"/>
                </a:cubicBezTo>
                <a:close/>
                <a:moveTo>
                  <a:pt x="11648" y="8977"/>
                </a:moveTo>
                <a:cubicBezTo>
                  <a:pt x="11603" y="8977"/>
                  <a:pt x="11602" y="9047"/>
                  <a:pt x="11648" y="9047"/>
                </a:cubicBezTo>
                <a:cubicBezTo>
                  <a:pt x="11695" y="9047"/>
                  <a:pt x="11695" y="8977"/>
                  <a:pt x="11648" y="8977"/>
                </a:cubicBezTo>
                <a:close/>
                <a:moveTo>
                  <a:pt x="3814" y="8911"/>
                </a:moveTo>
                <a:cubicBezTo>
                  <a:pt x="3795" y="8911"/>
                  <a:pt x="3776" y="8921"/>
                  <a:pt x="3766" y="8937"/>
                </a:cubicBezTo>
                <a:cubicBezTo>
                  <a:pt x="3751" y="8963"/>
                  <a:pt x="3761" y="8995"/>
                  <a:pt x="3786" y="9010"/>
                </a:cubicBezTo>
                <a:cubicBezTo>
                  <a:pt x="3811" y="9026"/>
                  <a:pt x="3834" y="9042"/>
                  <a:pt x="3860" y="9058"/>
                </a:cubicBezTo>
                <a:cubicBezTo>
                  <a:pt x="3868" y="9062"/>
                  <a:pt x="3877" y="9064"/>
                  <a:pt x="3886" y="9064"/>
                </a:cubicBezTo>
                <a:cubicBezTo>
                  <a:pt x="3905" y="9064"/>
                  <a:pt x="3924" y="9054"/>
                  <a:pt x="3933" y="9039"/>
                </a:cubicBezTo>
                <a:cubicBezTo>
                  <a:pt x="3949" y="9012"/>
                  <a:pt x="3938" y="8981"/>
                  <a:pt x="3913" y="8965"/>
                </a:cubicBezTo>
                <a:cubicBezTo>
                  <a:pt x="3889" y="8950"/>
                  <a:pt x="3865" y="8934"/>
                  <a:pt x="3840" y="8918"/>
                </a:cubicBezTo>
                <a:cubicBezTo>
                  <a:pt x="3832" y="8913"/>
                  <a:pt x="3823" y="8911"/>
                  <a:pt x="3814" y="8911"/>
                </a:cubicBezTo>
                <a:close/>
                <a:moveTo>
                  <a:pt x="7632" y="8938"/>
                </a:moveTo>
                <a:cubicBezTo>
                  <a:pt x="7611" y="8938"/>
                  <a:pt x="7590" y="8955"/>
                  <a:pt x="7597" y="8982"/>
                </a:cubicBezTo>
                <a:cubicBezTo>
                  <a:pt x="7608" y="9024"/>
                  <a:pt x="7635" y="9059"/>
                  <a:pt x="7674" y="9077"/>
                </a:cubicBezTo>
                <a:cubicBezTo>
                  <a:pt x="7680" y="9081"/>
                  <a:pt x="7686" y="9082"/>
                  <a:pt x="7691" y="9082"/>
                </a:cubicBezTo>
                <a:cubicBezTo>
                  <a:pt x="7723" y="9082"/>
                  <a:pt x="7743" y="9036"/>
                  <a:pt x="7708" y="9018"/>
                </a:cubicBezTo>
                <a:cubicBezTo>
                  <a:pt x="7686" y="9005"/>
                  <a:pt x="7671" y="8988"/>
                  <a:pt x="7666" y="8963"/>
                </a:cubicBezTo>
                <a:cubicBezTo>
                  <a:pt x="7660" y="8946"/>
                  <a:pt x="7647" y="8938"/>
                  <a:pt x="7632" y="8938"/>
                </a:cubicBezTo>
                <a:close/>
                <a:moveTo>
                  <a:pt x="4670" y="8945"/>
                </a:moveTo>
                <a:cubicBezTo>
                  <a:pt x="4667" y="8945"/>
                  <a:pt x="4664" y="8946"/>
                  <a:pt x="4661" y="8946"/>
                </a:cubicBezTo>
                <a:cubicBezTo>
                  <a:pt x="4644" y="8952"/>
                  <a:pt x="4630" y="8973"/>
                  <a:pt x="4636" y="8989"/>
                </a:cubicBezTo>
                <a:cubicBezTo>
                  <a:pt x="4646" y="9015"/>
                  <a:pt x="4656" y="9040"/>
                  <a:pt x="4666" y="9065"/>
                </a:cubicBezTo>
                <a:cubicBezTo>
                  <a:pt x="4673" y="9080"/>
                  <a:pt x="4685" y="9090"/>
                  <a:pt x="4700" y="9090"/>
                </a:cubicBezTo>
                <a:cubicBezTo>
                  <a:pt x="4703" y="9090"/>
                  <a:pt x="4706" y="9090"/>
                  <a:pt x="4709" y="9089"/>
                </a:cubicBezTo>
                <a:cubicBezTo>
                  <a:pt x="4727" y="9086"/>
                  <a:pt x="4743" y="9065"/>
                  <a:pt x="4734" y="9046"/>
                </a:cubicBezTo>
                <a:cubicBezTo>
                  <a:pt x="4724" y="9021"/>
                  <a:pt x="4714" y="8997"/>
                  <a:pt x="4704" y="8972"/>
                </a:cubicBezTo>
                <a:cubicBezTo>
                  <a:pt x="4698" y="8956"/>
                  <a:pt x="4686" y="8945"/>
                  <a:pt x="4670" y="8945"/>
                </a:cubicBezTo>
                <a:close/>
                <a:moveTo>
                  <a:pt x="17947" y="8968"/>
                </a:moveTo>
                <a:cubicBezTo>
                  <a:pt x="17942" y="8968"/>
                  <a:pt x="17937" y="8969"/>
                  <a:pt x="17932" y="8971"/>
                </a:cubicBezTo>
                <a:cubicBezTo>
                  <a:pt x="17916" y="8975"/>
                  <a:pt x="17902" y="8981"/>
                  <a:pt x="17887" y="8986"/>
                </a:cubicBezTo>
                <a:cubicBezTo>
                  <a:pt x="17860" y="8995"/>
                  <a:pt x="17843" y="9023"/>
                  <a:pt x="17850" y="9051"/>
                </a:cubicBezTo>
                <a:cubicBezTo>
                  <a:pt x="17855" y="9073"/>
                  <a:pt x="17878" y="9090"/>
                  <a:pt x="17902" y="9090"/>
                </a:cubicBezTo>
                <a:cubicBezTo>
                  <a:pt x="17906" y="9090"/>
                  <a:pt x="17911" y="9090"/>
                  <a:pt x="17916" y="9088"/>
                </a:cubicBezTo>
                <a:cubicBezTo>
                  <a:pt x="17932" y="9082"/>
                  <a:pt x="17946" y="9077"/>
                  <a:pt x="17960" y="9072"/>
                </a:cubicBezTo>
                <a:cubicBezTo>
                  <a:pt x="17988" y="9063"/>
                  <a:pt x="18005" y="9036"/>
                  <a:pt x="17997" y="9007"/>
                </a:cubicBezTo>
                <a:cubicBezTo>
                  <a:pt x="17991" y="8986"/>
                  <a:pt x="17969" y="8968"/>
                  <a:pt x="17947" y="8968"/>
                </a:cubicBezTo>
                <a:close/>
                <a:moveTo>
                  <a:pt x="21973" y="8893"/>
                </a:moveTo>
                <a:cubicBezTo>
                  <a:pt x="21965" y="8893"/>
                  <a:pt x="21957" y="8896"/>
                  <a:pt x="21951" y="8904"/>
                </a:cubicBezTo>
                <a:cubicBezTo>
                  <a:pt x="21910" y="8946"/>
                  <a:pt x="21868" y="8992"/>
                  <a:pt x="21827" y="9036"/>
                </a:cubicBezTo>
                <a:cubicBezTo>
                  <a:pt x="21803" y="9061"/>
                  <a:pt x="21827" y="9097"/>
                  <a:pt x="21854" y="9097"/>
                </a:cubicBezTo>
                <a:cubicBezTo>
                  <a:pt x="21862" y="9097"/>
                  <a:pt x="21870" y="9094"/>
                  <a:pt x="21877" y="9086"/>
                </a:cubicBezTo>
                <a:cubicBezTo>
                  <a:pt x="21918" y="9042"/>
                  <a:pt x="21960" y="8998"/>
                  <a:pt x="22000" y="8953"/>
                </a:cubicBezTo>
                <a:cubicBezTo>
                  <a:pt x="22024" y="8929"/>
                  <a:pt x="22000" y="8893"/>
                  <a:pt x="21973" y="8893"/>
                </a:cubicBezTo>
                <a:close/>
                <a:moveTo>
                  <a:pt x="3289" y="9049"/>
                </a:moveTo>
                <a:cubicBezTo>
                  <a:pt x="3276" y="9049"/>
                  <a:pt x="3264" y="9066"/>
                  <a:pt x="3276" y="9078"/>
                </a:cubicBezTo>
                <a:lnTo>
                  <a:pt x="3292" y="9094"/>
                </a:lnTo>
                <a:cubicBezTo>
                  <a:pt x="3295" y="9098"/>
                  <a:pt x="3299" y="9099"/>
                  <a:pt x="3303" y="9099"/>
                </a:cubicBezTo>
                <a:cubicBezTo>
                  <a:pt x="3316" y="9099"/>
                  <a:pt x="3328" y="9082"/>
                  <a:pt x="3316" y="9070"/>
                </a:cubicBezTo>
                <a:lnTo>
                  <a:pt x="3300" y="9054"/>
                </a:lnTo>
                <a:cubicBezTo>
                  <a:pt x="3297" y="9051"/>
                  <a:pt x="3293" y="9049"/>
                  <a:pt x="3289" y="9049"/>
                </a:cubicBezTo>
                <a:close/>
                <a:moveTo>
                  <a:pt x="9576" y="8968"/>
                </a:moveTo>
                <a:cubicBezTo>
                  <a:pt x="9557" y="8968"/>
                  <a:pt x="9537" y="8977"/>
                  <a:pt x="9528" y="8995"/>
                </a:cubicBezTo>
                <a:cubicBezTo>
                  <a:pt x="9523" y="9005"/>
                  <a:pt x="9518" y="9015"/>
                  <a:pt x="9512" y="9025"/>
                </a:cubicBezTo>
                <a:cubicBezTo>
                  <a:pt x="9500" y="9051"/>
                  <a:pt x="9505" y="9083"/>
                  <a:pt x="9532" y="9098"/>
                </a:cubicBezTo>
                <a:cubicBezTo>
                  <a:pt x="9540" y="9103"/>
                  <a:pt x="9550" y="9106"/>
                  <a:pt x="9559" y="9106"/>
                </a:cubicBezTo>
                <a:cubicBezTo>
                  <a:pt x="9578" y="9106"/>
                  <a:pt x="9597" y="9096"/>
                  <a:pt x="9606" y="9078"/>
                </a:cubicBezTo>
                <a:cubicBezTo>
                  <a:pt x="9611" y="9068"/>
                  <a:pt x="9616" y="9060"/>
                  <a:pt x="9621" y="9049"/>
                </a:cubicBezTo>
                <a:cubicBezTo>
                  <a:pt x="9633" y="9023"/>
                  <a:pt x="9628" y="8989"/>
                  <a:pt x="9601" y="8975"/>
                </a:cubicBezTo>
                <a:cubicBezTo>
                  <a:pt x="9594" y="8970"/>
                  <a:pt x="9585" y="8968"/>
                  <a:pt x="9576" y="8968"/>
                </a:cubicBezTo>
                <a:close/>
                <a:moveTo>
                  <a:pt x="21208" y="9041"/>
                </a:moveTo>
                <a:cubicBezTo>
                  <a:pt x="21162" y="9041"/>
                  <a:pt x="21162" y="9112"/>
                  <a:pt x="21208" y="9112"/>
                </a:cubicBezTo>
                <a:cubicBezTo>
                  <a:pt x="21208" y="9112"/>
                  <a:pt x="21208" y="9112"/>
                  <a:pt x="21209" y="9112"/>
                </a:cubicBezTo>
                <a:cubicBezTo>
                  <a:pt x="21254" y="9112"/>
                  <a:pt x="21254" y="9041"/>
                  <a:pt x="21208" y="9041"/>
                </a:cubicBezTo>
                <a:close/>
                <a:moveTo>
                  <a:pt x="1636" y="9042"/>
                </a:moveTo>
                <a:cubicBezTo>
                  <a:pt x="1591" y="9042"/>
                  <a:pt x="1591" y="9113"/>
                  <a:pt x="1637" y="9113"/>
                </a:cubicBezTo>
                <a:lnTo>
                  <a:pt x="1666" y="9113"/>
                </a:lnTo>
                <a:cubicBezTo>
                  <a:pt x="1712" y="9113"/>
                  <a:pt x="1712" y="9042"/>
                  <a:pt x="1666" y="9042"/>
                </a:cubicBezTo>
                <a:lnTo>
                  <a:pt x="1637" y="9042"/>
                </a:lnTo>
                <a:cubicBezTo>
                  <a:pt x="1636" y="9042"/>
                  <a:pt x="1636" y="9042"/>
                  <a:pt x="1636" y="9042"/>
                </a:cubicBezTo>
                <a:close/>
                <a:moveTo>
                  <a:pt x="23702" y="9001"/>
                </a:moveTo>
                <a:cubicBezTo>
                  <a:pt x="23675" y="9001"/>
                  <a:pt x="23649" y="9018"/>
                  <a:pt x="23649" y="9052"/>
                </a:cubicBezTo>
                <a:lnTo>
                  <a:pt x="23649" y="9068"/>
                </a:lnTo>
                <a:cubicBezTo>
                  <a:pt x="23649" y="9103"/>
                  <a:pt x="23676" y="9121"/>
                  <a:pt x="23703" y="9121"/>
                </a:cubicBezTo>
                <a:cubicBezTo>
                  <a:pt x="23730" y="9121"/>
                  <a:pt x="23757" y="9103"/>
                  <a:pt x="23757" y="9068"/>
                </a:cubicBezTo>
                <a:lnTo>
                  <a:pt x="23757" y="9052"/>
                </a:lnTo>
                <a:cubicBezTo>
                  <a:pt x="23756" y="9018"/>
                  <a:pt x="23729" y="9001"/>
                  <a:pt x="23702" y="9001"/>
                </a:cubicBezTo>
                <a:close/>
                <a:moveTo>
                  <a:pt x="8871" y="9029"/>
                </a:moveTo>
                <a:cubicBezTo>
                  <a:pt x="8844" y="9029"/>
                  <a:pt x="8820" y="9065"/>
                  <a:pt x="8845" y="9089"/>
                </a:cubicBezTo>
                <a:cubicBezTo>
                  <a:pt x="8854" y="9099"/>
                  <a:pt x="8865" y="9109"/>
                  <a:pt x="8876" y="9119"/>
                </a:cubicBezTo>
                <a:cubicBezTo>
                  <a:pt x="8883" y="9127"/>
                  <a:pt x="8891" y="9130"/>
                  <a:pt x="8899" y="9130"/>
                </a:cubicBezTo>
                <a:cubicBezTo>
                  <a:pt x="8926" y="9130"/>
                  <a:pt x="8950" y="9094"/>
                  <a:pt x="8925" y="9070"/>
                </a:cubicBezTo>
                <a:lnTo>
                  <a:pt x="8894" y="9040"/>
                </a:lnTo>
                <a:cubicBezTo>
                  <a:pt x="8887" y="9032"/>
                  <a:pt x="8879" y="9029"/>
                  <a:pt x="8871" y="9029"/>
                </a:cubicBezTo>
                <a:close/>
                <a:moveTo>
                  <a:pt x="17467" y="9015"/>
                </a:moveTo>
                <a:cubicBezTo>
                  <a:pt x="17440" y="9015"/>
                  <a:pt x="17413" y="9032"/>
                  <a:pt x="17413" y="9067"/>
                </a:cubicBezTo>
                <a:lnTo>
                  <a:pt x="17413" y="9083"/>
                </a:lnTo>
                <a:cubicBezTo>
                  <a:pt x="17413" y="9117"/>
                  <a:pt x="17440" y="9135"/>
                  <a:pt x="17467" y="9135"/>
                </a:cubicBezTo>
                <a:cubicBezTo>
                  <a:pt x="17494" y="9135"/>
                  <a:pt x="17520" y="9117"/>
                  <a:pt x="17520" y="9083"/>
                </a:cubicBezTo>
                <a:lnTo>
                  <a:pt x="17520" y="9067"/>
                </a:lnTo>
                <a:cubicBezTo>
                  <a:pt x="17520" y="9032"/>
                  <a:pt x="17494" y="9015"/>
                  <a:pt x="17467" y="9015"/>
                </a:cubicBezTo>
                <a:close/>
                <a:moveTo>
                  <a:pt x="22950" y="9061"/>
                </a:moveTo>
                <a:cubicBezTo>
                  <a:pt x="22923" y="9061"/>
                  <a:pt x="22900" y="9096"/>
                  <a:pt x="22925" y="9120"/>
                </a:cubicBezTo>
                <a:lnTo>
                  <a:pt x="22941" y="9136"/>
                </a:lnTo>
                <a:cubicBezTo>
                  <a:pt x="22948" y="9144"/>
                  <a:pt x="22957" y="9147"/>
                  <a:pt x="22965" y="9147"/>
                </a:cubicBezTo>
                <a:cubicBezTo>
                  <a:pt x="22992" y="9147"/>
                  <a:pt x="23015" y="9112"/>
                  <a:pt x="22990" y="9087"/>
                </a:cubicBezTo>
                <a:lnTo>
                  <a:pt x="22974" y="9071"/>
                </a:lnTo>
                <a:cubicBezTo>
                  <a:pt x="22967" y="9064"/>
                  <a:pt x="22958" y="9061"/>
                  <a:pt x="22950" y="9061"/>
                </a:cubicBezTo>
                <a:close/>
                <a:moveTo>
                  <a:pt x="15107" y="9099"/>
                </a:moveTo>
                <a:cubicBezTo>
                  <a:pt x="15099" y="9099"/>
                  <a:pt x="15091" y="9103"/>
                  <a:pt x="15084" y="9110"/>
                </a:cubicBezTo>
                <a:lnTo>
                  <a:pt x="15068" y="9126"/>
                </a:lnTo>
                <a:cubicBezTo>
                  <a:pt x="15043" y="9151"/>
                  <a:pt x="15067" y="9187"/>
                  <a:pt x="15094" y="9187"/>
                </a:cubicBezTo>
                <a:cubicBezTo>
                  <a:pt x="15102" y="9187"/>
                  <a:pt x="15110" y="9183"/>
                  <a:pt x="15117" y="9176"/>
                </a:cubicBezTo>
                <a:lnTo>
                  <a:pt x="15133" y="9160"/>
                </a:lnTo>
                <a:cubicBezTo>
                  <a:pt x="15159" y="9135"/>
                  <a:pt x="15134" y="9099"/>
                  <a:pt x="15107" y="9099"/>
                </a:cubicBezTo>
                <a:close/>
                <a:moveTo>
                  <a:pt x="6849" y="9116"/>
                </a:moveTo>
                <a:cubicBezTo>
                  <a:pt x="6832" y="9116"/>
                  <a:pt x="6814" y="9128"/>
                  <a:pt x="6814" y="9151"/>
                </a:cubicBezTo>
                <a:lnTo>
                  <a:pt x="6814" y="9166"/>
                </a:lnTo>
                <a:cubicBezTo>
                  <a:pt x="6813" y="9189"/>
                  <a:pt x="6831" y="9201"/>
                  <a:pt x="6849" y="9201"/>
                </a:cubicBezTo>
                <a:cubicBezTo>
                  <a:pt x="6867" y="9201"/>
                  <a:pt x="6885" y="9189"/>
                  <a:pt x="6885" y="9166"/>
                </a:cubicBezTo>
                <a:lnTo>
                  <a:pt x="6885" y="9151"/>
                </a:lnTo>
                <a:cubicBezTo>
                  <a:pt x="6885" y="9128"/>
                  <a:pt x="6867" y="9116"/>
                  <a:pt x="6849" y="9116"/>
                </a:cubicBezTo>
                <a:close/>
                <a:moveTo>
                  <a:pt x="2161" y="9105"/>
                </a:moveTo>
                <a:cubicBezTo>
                  <a:pt x="2144" y="9105"/>
                  <a:pt x="2126" y="9116"/>
                  <a:pt x="2126" y="9139"/>
                </a:cubicBezTo>
                <a:lnTo>
                  <a:pt x="2126" y="9170"/>
                </a:lnTo>
                <a:cubicBezTo>
                  <a:pt x="2126" y="9192"/>
                  <a:pt x="2144" y="9203"/>
                  <a:pt x="2161" y="9203"/>
                </a:cubicBezTo>
                <a:cubicBezTo>
                  <a:pt x="2179" y="9203"/>
                  <a:pt x="2197" y="9192"/>
                  <a:pt x="2197" y="9170"/>
                </a:cubicBezTo>
                <a:lnTo>
                  <a:pt x="2197" y="9139"/>
                </a:lnTo>
                <a:cubicBezTo>
                  <a:pt x="2197" y="9116"/>
                  <a:pt x="2179" y="9105"/>
                  <a:pt x="2161" y="9105"/>
                </a:cubicBezTo>
                <a:close/>
                <a:moveTo>
                  <a:pt x="296" y="9093"/>
                </a:moveTo>
                <a:cubicBezTo>
                  <a:pt x="284" y="9093"/>
                  <a:pt x="272" y="9098"/>
                  <a:pt x="261" y="9109"/>
                </a:cubicBezTo>
                <a:lnTo>
                  <a:pt x="245" y="9125"/>
                </a:lnTo>
                <a:cubicBezTo>
                  <a:pt x="208" y="9163"/>
                  <a:pt x="245" y="9217"/>
                  <a:pt x="285" y="9217"/>
                </a:cubicBezTo>
                <a:cubicBezTo>
                  <a:pt x="297" y="9217"/>
                  <a:pt x="309" y="9212"/>
                  <a:pt x="320" y="9201"/>
                </a:cubicBezTo>
                <a:lnTo>
                  <a:pt x="336" y="9185"/>
                </a:lnTo>
                <a:cubicBezTo>
                  <a:pt x="374" y="9147"/>
                  <a:pt x="337" y="9093"/>
                  <a:pt x="296" y="9093"/>
                </a:cubicBezTo>
                <a:close/>
                <a:moveTo>
                  <a:pt x="20726" y="9112"/>
                </a:moveTo>
                <a:cubicBezTo>
                  <a:pt x="20658" y="9113"/>
                  <a:pt x="20658" y="9219"/>
                  <a:pt x="20726" y="9219"/>
                </a:cubicBezTo>
                <a:cubicBezTo>
                  <a:pt x="20795" y="9219"/>
                  <a:pt x="20795" y="9112"/>
                  <a:pt x="20726" y="9112"/>
                </a:cubicBezTo>
                <a:close/>
                <a:moveTo>
                  <a:pt x="18594" y="9154"/>
                </a:moveTo>
                <a:cubicBezTo>
                  <a:pt x="18548" y="9154"/>
                  <a:pt x="18548" y="9224"/>
                  <a:pt x="18594" y="9224"/>
                </a:cubicBezTo>
                <a:lnTo>
                  <a:pt x="18624" y="9224"/>
                </a:lnTo>
                <a:cubicBezTo>
                  <a:pt x="18625" y="9224"/>
                  <a:pt x="18625" y="9224"/>
                  <a:pt x="18625" y="9224"/>
                </a:cubicBezTo>
                <a:cubicBezTo>
                  <a:pt x="18668" y="9224"/>
                  <a:pt x="18670" y="9154"/>
                  <a:pt x="18624" y="9154"/>
                </a:cubicBezTo>
                <a:close/>
                <a:moveTo>
                  <a:pt x="13210" y="9161"/>
                </a:moveTo>
                <a:cubicBezTo>
                  <a:pt x="13165" y="9161"/>
                  <a:pt x="13165" y="9232"/>
                  <a:pt x="13210" y="9232"/>
                </a:cubicBezTo>
                <a:cubicBezTo>
                  <a:pt x="13257" y="9232"/>
                  <a:pt x="13257" y="9161"/>
                  <a:pt x="13210" y="9161"/>
                </a:cubicBezTo>
                <a:close/>
                <a:moveTo>
                  <a:pt x="15496" y="9146"/>
                </a:moveTo>
                <a:cubicBezTo>
                  <a:pt x="15485" y="9146"/>
                  <a:pt x="15475" y="9151"/>
                  <a:pt x="15468" y="9164"/>
                </a:cubicBezTo>
                <a:cubicBezTo>
                  <a:pt x="15463" y="9175"/>
                  <a:pt x="15458" y="9183"/>
                  <a:pt x="15452" y="9194"/>
                </a:cubicBezTo>
                <a:cubicBezTo>
                  <a:pt x="15438" y="9221"/>
                  <a:pt x="15463" y="9247"/>
                  <a:pt x="15487" y="9247"/>
                </a:cubicBezTo>
                <a:cubicBezTo>
                  <a:pt x="15497" y="9247"/>
                  <a:pt x="15508" y="9242"/>
                  <a:pt x="15514" y="9229"/>
                </a:cubicBezTo>
                <a:cubicBezTo>
                  <a:pt x="15519" y="9219"/>
                  <a:pt x="15525" y="9209"/>
                  <a:pt x="15530" y="9199"/>
                </a:cubicBezTo>
                <a:cubicBezTo>
                  <a:pt x="15544" y="9171"/>
                  <a:pt x="15520" y="9146"/>
                  <a:pt x="15496" y="9146"/>
                </a:cubicBezTo>
                <a:close/>
                <a:moveTo>
                  <a:pt x="13707" y="9144"/>
                </a:moveTo>
                <a:cubicBezTo>
                  <a:pt x="13638" y="9144"/>
                  <a:pt x="13638" y="9251"/>
                  <a:pt x="13707" y="9251"/>
                </a:cubicBezTo>
                <a:cubicBezTo>
                  <a:pt x="13775" y="9251"/>
                  <a:pt x="13776" y="9144"/>
                  <a:pt x="13707" y="9144"/>
                </a:cubicBezTo>
                <a:close/>
                <a:moveTo>
                  <a:pt x="2551" y="9226"/>
                </a:moveTo>
                <a:cubicBezTo>
                  <a:pt x="2542" y="9226"/>
                  <a:pt x="2533" y="9232"/>
                  <a:pt x="2533" y="9244"/>
                </a:cubicBezTo>
                <a:lnTo>
                  <a:pt x="2533" y="9260"/>
                </a:lnTo>
                <a:cubicBezTo>
                  <a:pt x="2533" y="9271"/>
                  <a:pt x="2542" y="9277"/>
                  <a:pt x="2551" y="9277"/>
                </a:cubicBezTo>
                <a:cubicBezTo>
                  <a:pt x="2560" y="9277"/>
                  <a:pt x="2569" y="9271"/>
                  <a:pt x="2569" y="9260"/>
                </a:cubicBezTo>
                <a:lnTo>
                  <a:pt x="2569" y="9244"/>
                </a:lnTo>
                <a:cubicBezTo>
                  <a:pt x="2569" y="9232"/>
                  <a:pt x="2560" y="9226"/>
                  <a:pt x="2551" y="9226"/>
                </a:cubicBezTo>
                <a:close/>
                <a:moveTo>
                  <a:pt x="12581" y="9172"/>
                </a:moveTo>
                <a:cubicBezTo>
                  <a:pt x="12512" y="9172"/>
                  <a:pt x="12512" y="9280"/>
                  <a:pt x="12581" y="9280"/>
                </a:cubicBezTo>
                <a:cubicBezTo>
                  <a:pt x="12649" y="9280"/>
                  <a:pt x="12649" y="9172"/>
                  <a:pt x="12581" y="9172"/>
                </a:cubicBezTo>
                <a:close/>
                <a:moveTo>
                  <a:pt x="18232" y="9214"/>
                </a:moveTo>
                <a:cubicBezTo>
                  <a:pt x="18187" y="9214"/>
                  <a:pt x="18187" y="9285"/>
                  <a:pt x="18233" y="9285"/>
                </a:cubicBezTo>
                <a:cubicBezTo>
                  <a:pt x="18279" y="9285"/>
                  <a:pt x="18279" y="9214"/>
                  <a:pt x="18233" y="9214"/>
                </a:cubicBezTo>
                <a:cubicBezTo>
                  <a:pt x="18232" y="9214"/>
                  <a:pt x="18232" y="9214"/>
                  <a:pt x="18232" y="9214"/>
                </a:cubicBezTo>
                <a:close/>
                <a:moveTo>
                  <a:pt x="11273" y="9185"/>
                </a:moveTo>
                <a:cubicBezTo>
                  <a:pt x="11267" y="9185"/>
                  <a:pt x="11261" y="9186"/>
                  <a:pt x="11255" y="9191"/>
                </a:cubicBezTo>
                <a:cubicBezTo>
                  <a:pt x="11239" y="9201"/>
                  <a:pt x="11224" y="9209"/>
                  <a:pt x="11210" y="9220"/>
                </a:cubicBezTo>
                <a:cubicBezTo>
                  <a:pt x="11178" y="9241"/>
                  <a:pt x="11198" y="9288"/>
                  <a:pt x="11227" y="9288"/>
                </a:cubicBezTo>
                <a:cubicBezTo>
                  <a:pt x="11233" y="9288"/>
                  <a:pt x="11239" y="9286"/>
                  <a:pt x="11245" y="9282"/>
                </a:cubicBezTo>
                <a:cubicBezTo>
                  <a:pt x="11261" y="9271"/>
                  <a:pt x="11276" y="9262"/>
                  <a:pt x="11290" y="9251"/>
                </a:cubicBezTo>
                <a:cubicBezTo>
                  <a:pt x="11322" y="9231"/>
                  <a:pt x="11302" y="9185"/>
                  <a:pt x="11273" y="9185"/>
                </a:cubicBezTo>
                <a:close/>
                <a:moveTo>
                  <a:pt x="22350" y="9210"/>
                </a:moveTo>
                <a:cubicBezTo>
                  <a:pt x="22344" y="9210"/>
                  <a:pt x="22339" y="9212"/>
                  <a:pt x="22333" y="9215"/>
                </a:cubicBezTo>
                <a:cubicBezTo>
                  <a:pt x="22322" y="9220"/>
                  <a:pt x="22313" y="9225"/>
                  <a:pt x="22303" y="9230"/>
                </a:cubicBezTo>
                <a:cubicBezTo>
                  <a:pt x="22266" y="9248"/>
                  <a:pt x="22289" y="9296"/>
                  <a:pt x="22322" y="9296"/>
                </a:cubicBezTo>
                <a:cubicBezTo>
                  <a:pt x="22327" y="9296"/>
                  <a:pt x="22333" y="9295"/>
                  <a:pt x="22338" y="9292"/>
                </a:cubicBezTo>
                <a:cubicBezTo>
                  <a:pt x="22349" y="9287"/>
                  <a:pt x="22358" y="9282"/>
                  <a:pt x="22369" y="9276"/>
                </a:cubicBezTo>
                <a:cubicBezTo>
                  <a:pt x="22403" y="9258"/>
                  <a:pt x="22382" y="9210"/>
                  <a:pt x="22350" y="9210"/>
                </a:cubicBezTo>
                <a:close/>
                <a:moveTo>
                  <a:pt x="8354" y="9212"/>
                </a:moveTo>
                <a:cubicBezTo>
                  <a:pt x="8350" y="9212"/>
                  <a:pt x="8346" y="9212"/>
                  <a:pt x="8342" y="9214"/>
                </a:cubicBezTo>
                <a:cubicBezTo>
                  <a:pt x="8327" y="9219"/>
                  <a:pt x="8312" y="9224"/>
                  <a:pt x="8297" y="9229"/>
                </a:cubicBezTo>
                <a:cubicBezTo>
                  <a:pt x="8258" y="9243"/>
                  <a:pt x="8269" y="9299"/>
                  <a:pt x="8304" y="9299"/>
                </a:cubicBezTo>
                <a:cubicBezTo>
                  <a:pt x="8308" y="9299"/>
                  <a:pt x="8312" y="9299"/>
                  <a:pt x="8316" y="9297"/>
                </a:cubicBezTo>
                <a:cubicBezTo>
                  <a:pt x="8332" y="9292"/>
                  <a:pt x="8346" y="9287"/>
                  <a:pt x="8360" y="9282"/>
                </a:cubicBezTo>
                <a:cubicBezTo>
                  <a:pt x="8400" y="9270"/>
                  <a:pt x="8389" y="9212"/>
                  <a:pt x="8354" y="9212"/>
                </a:cubicBezTo>
                <a:close/>
                <a:moveTo>
                  <a:pt x="10703" y="9152"/>
                </a:moveTo>
                <a:cubicBezTo>
                  <a:pt x="10698" y="9152"/>
                  <a:pt x="10693" y="9152"/>
                  <a:pt x="10688" y="9154"/>
                </a:cubicBezTo>
                <a:cubicBezTo>
                  <a:pt x="10662" y="9161"/>
                  <a:pt x="10642" y="9192"/>
                  <a:pt x="10651" y="9219"/>
                </a:cubicBezTo>
                <a:cubicBezTo>
                  <a:pt x="10656" y="9235"/>
                  <a:pt x="10662" y="9249"/>
                  <a:pt x="10665" y="9264"/>
                </a:cubicBezTo>
                <a:cubicBezTo>
                  <a:pt x="10673" y="9287"/>
                  <a:pt x="10693" y="9302"/>
                  <a:pt x="10717" y="9302"/>
                </a:cubicBezTo>
                <a:cubicBezTo>
                  <a:pt x="10722" y="9302"/>
                  <a:pt x="10726" y="9302"/>
                  <a:pt x="10731" y="9301"/>
                </a:cubicBezTo>
                <a:cubicBezTo>
                  <a:pt x="10757" y="9292"/>
                  <a:pt x="10777" y="9262"/>
                  <a:pt x="10767" y="9235"/>
                </a:cubicBezTo>
                <a:cubicBezTo>
                  <a:pt x="10762" y="9219"/>
                  <a:pt x="10757" y="9204"/>
                  <a:pt x="10753" y="9191"/>
                </a:cubicBezTo>
                <a:cubicBezTo>
                  <a:pt x="10745" y="9167"/>
                  <a:pt x="10725" y="9152"/>
                  <a:pt x="10703" y="9152"/>
                </a:cubicBezTo>
                <a:close/>
                <a:moveTo>
                  <a:pt x="14369" y="9206"/>
                </a:moveTo>
                <a:cubicBezTo>
                  <a:pt x="14328" y="9206"/>
                  <a:pt x="14292" y="9259"/>
                  <a:pt x="14329" y="9296"/>
                </a:cubicBezTo>
                <a:lnTo>
                  <a:pt x="14345" y="9312"/>
                </a:lnTo>
                <a:cubicBezTo>
                  <a:pt x="14356" y="9323"/>
                  <a:pt x="14369" y="9328"/>
                  <a:pt x="14381" y="9328"/>
                </a:cubicBezTo>
                <a:cubicBezTo>
                  <a:pt x="14422" y="9328"/>
                  <a:pt x="14458" y="9275"/>
                  <a:pt x="14420" y="9238"/>
                </a:cubicBezTo>
                <a:lnTo>
                  <a:pt x="14405" y="9222"/>
                </a:lnTo>
                <a:cubicBezTo>
                  <a:pt x="14394" y="9211"/>
                  <a:pt x="14381" y="9206"/>
                  <a:pt x="14369" y="9206"/>
                </a:cubicBezTo>
                <a:close/>
                <a:moveTo>
                  <a:pt x="6297" y="9175"/>
                </a:moveTo>
                <a:cubicBezTo>
                  <a:pt x="6279" y="9175"/>
                  <a:pt x="6263" y="9186"/>
                  <a:pt x="6264" y="9208"/>
                </a:cubicBezTo>
                <a:cubicBezTo>
                  <a:pt x="6266" y="9251"/>
                  <a:pt x="6286" y="9293"/>
                  <a:pt x="6320" y="9324"/>
                </a:cubicBezTo>
                <a:cubicBezTo>
                  <a:pt x="6328" y="9330"/>
                  <a:pt x="6338" y="9333"/>
                  <a:pt x="6347" y="9333"/>
                </a:cubicBezTo>
                <a:cubicBezTo>
                  <a:pt x="6355" y="9333"/>
                  <a:pt x="6363" y="9331"/>
                  <a:pt x="6370" y="9324"/>
                </a:cubicBezTo>
                <a:cubicBezTo>
                  <a:pt x="6383" y="9311"/>
                  <a:pt x="6385" y="9286"/>
                  <a:pt x="6370" y="9274"/>
                </a:cubicBezTo>
                <a:cubicBezTo>
                  <a:pt x="6349" y="9257"/>
                  <a:pt x="6336" y="9236"/>
                  <a:pt x="6335" y="9208"/>
                </a:cubicBezTo>
                <a:cubicBezTo>
                  <a:pt x="6333" y="9186"/>
                  <a:pt x="6315" y="9175"/>
                  <a:pt x="6297" y="9175"/>
                </a:cubicBezTo>
                <a:close/>
                <a:moveTo>
                  <a:pt x="5468" y="9246"/>
                </a:moveTo>
                <a:cubicBezTo>
                  <a:pt x="5456" y="9246"/>
                  <a:pt x="5443" y="9254"/>
                  <a:pt x="5436" y="9265"/>
                </a:cubicBezTo>
                <a:cubicBezTo>
                  <a:pt x="5426" y="9283"/>
                  <a:pt x="5434" y="9302"/>
                  <a:pt x="5450" y="9313"/>
                </a:cubicBezTo>
                <a:cubicBezTo>
                  <a:pt x="5469" y="9329"/>
                  <a:pt x="5489" y="9344"/>
                  <a:pt x="5510" y="9358"/>
                </a:cubicBezTo>
                <a:cubicBezTo>
                  <a:pt x="5514" y="9361"/>
                  <a:pt x="5519" y="9363"/>
                  <a:pt x="5525" y="9363"/>
                </a:cubicBezTo>
                <a:cubicBezTo>
                  <a:pt x="5537" y="9363"/>
                  <a:pt x="5551" y="9355"/>
                  <a:pt x="5558" y="9345"/>
                </a:cubicBezTo>
                <a:cubicBezTo>
                  <a:pt x="5568" y="9327"/>
                  <a:pt x="5561" y="9308"/>
                  <a:pt x="5545" y="9296"/>
                </a:cubicBezTo>
                <a:cubicBezTo>
                  <a:pt x="5525" y="9281"/>
                  <a:pt x="5505" y="9266"/>
                  <a:pt x="5484" y="9251"/>
                </a:cubicBezTo>
                <a:cubicBezTo>
                  <a:pt x="5480" y="9248"/>
                  <a:pt x="5474" y="9246"/>
                  <a:pt x="5468" y="9246"/>
                </a:cubicBezTo>
                <a:close/>
                <a:moveTo>
                  <a:pt x="9530" y="9240"/>
                </a:moveTo>
                <a:cubicBezTo>
                  <a:pt x="9503" y="9240"/>
                  <a:pt x="9476" y="9258"/>
                  <a:pt x="9476" y="9292"/>
                </a:cubicBezTo>
                <a:lnTo>
                  <a:pt x="9476" y="9323"/>
                </a:lnTo>
                <a:cubicBezTo>
                  <a:pt x="9476" y="9357"/>
                  <a:pt x="9503" y="9374"/>
                  <a:pt x="9530" y="9374"/>
                </a:cubicBezTo>
                <a:cubicBezTo>
                  <a:pt x="9557" y="9374"/>
                  <a:pt x="9584" y="9357"/>
                  <a:pt x="9584" y="9323"/>
                </a:cubicBezTo>
                <a:lnTo>
                  <a:pt x="9584" y="9292"/>
                </a:lnTo>
                <a:cubicBezTo>
                  <a:pt x="9584" y="9258"/>
                  <a:pt x="9557" y="9240"/>
                  <a:pt x="9530" y="9240"/>
                </a:cubicBezTo>
                <a:close/>
                <a:moveTo>
                  <a:pt x="7042" y="9312"/>
                </a:moveTo>
                <a:cubicBezTo>
                  <a:pt x="6997" y="9312"/>
                  <a:pt x="6998" y="9382"/>
                  <a:pt x="7043" y="9382"/>
                </a:cubicBezTo>
                <a:lnTo>
                  <a:pt x="7074" y="9382"/>
                </a:lnTo>
                <a:cubicBezTo>
                  <a:pt x="7119" y="9382"/>
                  <a:pt x="7119" y="9312"/>
                  <a:pt x="7074" y="9312"/>
                </a:cubicBezTo>
                <a:lnTo>
                  <a:pt x="7043" y="9312"/>
                </a:lnTo>
                <a:cubicBezTo>
                  <a:pt x="7043" y="9312"/>
                  <a:pt x="7043" y="9312"/>
                  <a:pt x="7042" y="9312"/>
                </a:cubicBezTo>
                <a:close/>
                <a:moveTo>
                  <a:pt x="16939" y="9377"/>
                </a:moveTo>
                <a:cubicBezTo>
                  <a:pt x="16916" y="9377"/>
                  <a:pt x="16916" y="9413"/>
                  <a:pt x="16939" y="9413"/>
                </a:cubicBezTo>
                <a:lnTo>
                  <a:pt x="16955" y="9413"/>
                </a:lnTo>
                <a:cubicBezTo>
                  <a:pt x="16979" y="9413"/>
                  <a:pt x="16979" y="9377"/>
                  <a:pt x="16955" y="9377"/>
                </a:cubicBezTo>
                <a:close/>
                <a:moveTo>
                  <a:pt x="6072" y="9353"/>
                </a:moveTo>
                <a:cubicBezTo>
                  <a:pt x="6029" y="9353"/>
                  <a:pt x="6029" y="9423"/>
                  <a:pt x="6074" y="9423"/>
                </a:cubicBezTo>
                <a:cubicBezTo>
                  <a:pt x="6120" y="9423"/>
                  <a:pt x="6120" y="9353"/>
                  <a:pt x="6074" y="9353"/>
                </a:cubicBezTo>
                <a:cubicBezTo>
                  <a:pt x="6074" y="9353"/>
                  <a:pt x="6073" y="9353"/>
                  <a:pt x="6072" y="9353"/>
                </a:cubicBezTo>
                <a:close/>
                <a:moveTo>
                  <a:pt x="5519" y="9366"/>
                </a:moveTo>
                <a:cubicBezTo>
                  <a:pt x="5473" y="9366"/>
                  <a:pt x="5473" y="9437"/>
                  <a:pt x="5519" y="9437"/>
                </a:cubicBezTo>
                <a:cubicBezTo>
                  <a:pt x="5565" y="9437"/>
                  <a:pt x="5565" y="9366"/>
                  <a:pt x="5519" y="9366"/>
                </a:cubicBezTo>
                <a:close/>
                <a:moveTo>
                  <a:pt x="16491" y="9389"/>
                </a:moveTo>
                <a:cubicBezTo>
                  <a:pt x="16478" y="9389"/>
                  <a:pt x="16467" y="9407"/>
                  <a:pt x="16478" y="9420"/>
                </a:cubicBezTo>
                <a:cubicBezTo>
                  <a:pt x="16487" y="9431"/>
                  <a:pt x="16499" y="9437"/>
                  <a:pt x="16513" y="9437"/>
                </a:cubicBezTo>
                <a:cubicBezTo>
                  <a:pt x="16525" y="9437"/>
                  <a:pt x="16537" y="9432"/>
                  <a:pt x="16546" y="9422"/>
                </a:cubicBezTo>
                <a:cubicBezTo>
                  <a:pt x="16558" y="9409"/>
                  <a:pt x="16546" y="9391"/>
                  <a:pt x="16533" y="9391"/>
                </a:cubicBezTo>
                <a:cubicBezTo>
                  <a:pt x="16529" y="9391"/>
                  <a:pt x="16525" y="9393"/>
                  <a:pt x="16521" y="9397"/>
                </a:cubicBezTo>
                <a:cubicBezTo>
                  <a:pt x="16518" y="9400"/>
                  <a:pt x="16515" y="9401"/>
                  <a:pt x="16512" y="9401"/>
                </a:cubicBezTo>
                <a:cubicBezTo>
                  <a:pt x="16509" y="9401"/>
                  <a:pt x="16506" y="9399"/>
                  <a:pt x="16503" y="9396"/>
                </a:cubicBezTo>
                <a:cubicBezTo>
                  <a:pt x="16499" y="9391"/>
                  <a:pt x="16495" y="9389"/>
                  <a:pt x="16491" y="9389"/>
                </a:cubicBezTo>
                <a:close/>
                <a:moveTo>
                  <a:pt x="19406" y="9380"/>
                </a:moveTo>
                <a:cubicBezTo>
                  <a:pt x="19374" y="9380"/>
                  <a:pt x="19351" y="9427"/>
                  <a:pt x="19388" y="9445"/>
                </a:cubicBezTo>
                <a:cubicBezTo>
                  <a:pt x="19399" y="9450"/>
                  <a:pt x="19407" y="9456"/>
                  <a:pt x="19417" y="9461"/>
                </a:cubicBezTo>
                <a:cubicBezTo>
                  <a:pt x="19423" y="9464"/>
                  <a:pt x="19429" y="9465"/>
                  <a:pt x="19434" y="9465"/>
                </a:cubicBezTo>
                <a:cubicBezTo>
                  <a:pt x="19466" y="9465"/>
                  <a:pt x="19488" y="9418"/>
                  <a:pt x="19453" y="9400"/>
                </a:cubicBezTo>
                <a:cubicBezTo>
                  <a:pt x="19443" y="9395"/>
                  <a:pt x="19433" y="9390"/>
                  <a:pt x="19423" y="9384"/>
                </a:cubicBezTo>
                <a:cubicBezTo>
                  <a:pt x="19417" y="9381"/>
                  <a:pt x="19411" y="9380"/>
                  <a:pt x="19406" y="9380"/>
                </a:cubicBezTo>
                <a:close/>
                <a:moveTo>
                  <a:pt x="822" y="9353"/>
                </a:moveTo>
                <a:cubicBezTo>
                  <a:pt x="804" y="9353"/>
                  <a:pt x="786" y="9362"/>
                  <a:pt x="775" y="9379"/>
                </a:cubicBezTo>
                <a:cubicBezTo>
                  <a:pt x="763" y="9403"/>
                  <a:pt x="769" y="9439"/>
                  <a:pt x="795" y="9452"/>
                </a:cubicBezTo>
                <a:cubicBezTo>
                  <a:pt x="806" y="9458"/>
                  <a:pt x="815" y="9463"/>
                  <a:pt x="826" y="9468"/>
                </a:cubicBezTo>
                <a:cubicBezTo>
                  <a:pt x="834" y="9472"/>
                  <a:pt x="844" y="9474"/>
                  <a:pt x="853" y="9474"/>
                </a:cubicBezTo>
                <a:cubicBezTo>
                  <a:pt x="871" y="9474"/>
                  <a:pt x="889" y="9466"/>
                  <a:pt x="899" y="9448"/>
                </a:cubicBezTo>
                <a:cubicBezTo>
                  <a:pt x="914" y="9424"/>
                  <a:pt x="905" y="9388"/>
                  <a:pt x="879" y="9375"/>
                </a:cubicBezTo>
                <a:cubicBezTo>
                  <a:pt x="869" y="9370"/>
                  <a:pt x="859" y="9364"/>
                  <a:pt x="849" y="9359"/>
                </a:cubicBezTo>
                <a:cubicBezTo>
                  <a:pt x="840" y="9355"/>
                  <a:pt x="831" y="9353"/>
                  <a:pt x="822" y="9353"/>
                </a:cubicBezTo>
                <a:close/>
                <a:moveTo>
                  <a:pt x="10446" y="9394"/>
                </a:moveTo>
                <a:cubicBezTo>
                  <a:pt x="10429" y="9394"/>
                  <a:pt x="10411" y="9405"/>
                  <a:pt x="10411" y="9428"/>
                </a:cubicBezTo>
                <a:lnTo>
                  <a:pt x="10411" y="9444"/>
                </a:lnTo>
                <a:cubicBezTo>
                  <a:pt x="10411" y="9467"/>
                  <a:pt x="10429" y="9479"/>
                  <a:pt x="10446" y="9479"/>
                </a:cubicBezTo>
                <a:cubicBezTo>
                  <a:pt x="10464" y="9479"/>
                  <a:pt x="10481" y="9467"/>
                  <a:pt x="10481" y="9444"/>
                </a:cubicBezTo>
                <a:lnTo>
                  <a:pt x="10481" y="9428"/>
                </a:lnTo>
                <a:cubicBezTo>
                  <a:pt x="10481" y="9405"/>
                  <a:pt x="10464" y="9394"/>
                  <a:pt x="10446" y="9394"/>
                </a:cubicBezTo>
                <a:close/>
                <a:moveTo>
                  <a:pt x="7097" y="9418"/>
                </a:moveTo>
                <a:cubicBezTo>
                  <a:pt x="7084" y="9418"/>
                  <a:pt x="7072" y="9436"/>
                  <a:pt x="7084" y="9448"/>
                </a:cubicBezTo>
                <a:lnTo>
                  <a:pt x="7113" y="9479"/>
                </a:lnTo>
                <a:cubicBezTo>
                  <a:pt x="7117" y="9482"/>
                  <a:pt x="7121" y="9484"/>
                  <a:pt x="7125" y="9484"/>
                </a:cubicBezTo>
                <a:cubicBezTo>
                  <a:pt x="7138" y="9484"/>
                  <a:pt x="7151" y="9466"/>
                  <a:pt x="7139" y="9454"/>
                </a:cubicBezTo>
                <a:lnTo>
                  <a:pt x="7108" y="9423"/>
                </a:lnTo>
                <a:cubicBezTo>
                  <a:pt x="7105" y="9420"/>
                  <a:pt x="7101" y="9418"/>
                  <a:pt x="7097" y="9418"/>
                </a:cubicBezTo>
                <a:close/>
                <a:moveTo>
                  <a:pt x="3602" y="9456"/>
                </a:moveTo>
                <a:cubicBezTo>
                  <a:pt x="3580" y="9456"/>
                  <a:pt x="3580" y="9490"/>
                  <a:pt x="3603" y="9491"/>
                </a:cubicBezTo>
                <a:cubicBezTo>
                  <a:pt x="3627" y="9491"/>
                  <a:pt x="3627" y="9456"/>
                  <a:pt x="3603" y="9456"/>
                </a:cubicBezTo>
                <a:cubicBezTo>
                  <a:pt x="3603" y="9456"/>
                  <a:pt x="3602" y="9456"/>
                  <a:pt x="3602" y="9456"/>
                </a:cubicBezTo>
                <a:close/>
                <a:moveTo>
                  <a:pt x="14310" y="9411"/>
                </a:moveTo>
                <a:cubicBezTo>
                  <a:pt x="14241" y="9411"/>
                  <a:pt x="14241" y="9517"/>
                  <a:pt x="14310" y="9517"/>
                </a:cubicBezTo>
                <a:lnTo>
                  <a:pt x="14326" y="9517"/>
                </a:lnTo>
                <a:cubicBezTo>
                  <a:pt x="14394" y="9516"/>
                  <a:pt x="14394" y="9411"/>
                  <a:pt x="14326" y="9411"/>
                </a:cubicBezTo>
                <a:close/>
                <a:moveTo>
                  <a:pt x="20198" y="9368"/>
                </a:moveTo>
                <a:cubicBezTo>
                  <a:pt x="20194" y="9368"/>
                  <a:pt x="20189" y="9368"/>
                  <a:pt x="20184" y="9370"/>
                </a:cubicBezTo>
                <a:cubicBezTo>
                  <a:pt x="20158" y="9377"/>
                  <a:pt x="20137" y="9407"/>
                  <a:pt x="20148" y="9435"/>
                </a:cubicBezTo>
                <a:cubicBezTo>
                  <a:pt x="20153" y="9450"/>
                  <a:pt x="20158" y="9465"/>
                  <a:pt x="20162" y="9480"/>
                </a:cubicBezTo>
                <a:cubicBezTo>
                  <a:pt x="20170" y="9503"/>
                  <a:pt x="20191" y="9518"/>
                  <a:pt x="20215" y="9518"/>
                </a:cubicBezTo>
                <a:cubicBezTo>
                  <a:pt x="20219" y="9518"/>
                  <a:pt x="20224" y="9518"/>
                  <a:pt x="20228" y="9516"/>
                </a:cubicBezTo>
                <a:cubicBezTo>
                  <a:pt x="20254" y="9508"/>
                  <a:pt x="20275" y="9479"/>
                  <a:pt x="20265" y="9450"/>
                </a:cubicBezTo>
                <a:cubicBezTo>
                  <a:pt x="20260" y="9437"/>
                  <a:pt x="20254" y="9421"/>
                  <a:pt x="20249" y="9406"/>
                </a:cubicBezTo>
                <a:cubicBezTo>
                  <a:pt x="20241" y="9384"/>
                  <a:pt x="20221" y="9368"/>
                  <a:pt x="20198" y="9368"/>
                </a:cubicBezTo>
                <a:close/>
                <a:moveTo>
                  <a:pt x="22841" y="9436"/>
                </a:moveTo>
                <a:cubicBezTo>
                  <a:pt x="22831" y="9436"/>
                  <a:pt x="22820" y="9441"/>
                  <a:pt x="22814" y="9454"/>
                </a:cubicBezTo>
                <a:cubicBezTo>
                  <a:pt x="22809" y="9464"/>
                  <a:pt x="22803" y="9473"/>
                  <a:pt x="22798" y="9484"/>
                </a:cubicBezTo>
                <a:cubicBezTo>
                  <a:pt x="22784" y="9511"/>
                  <a:pt x="22808" y="9537"/>
                  <a:pt x="22831" y="9537"/>
                </a:cubicBezTo>
                <a:cubicBezTo>
                  <a:pt x="22842" y="9537"/>
                  <a:pt x="22852" y="9532"/>
                  <a:pt x="22859" y="9518"/>
                </a:cubicBezTo>
                <a:cubicBezTo>
                  <a:pt x="22864" y="9508"/>
                  <a:pt x="22869" y="9500"/>
                  <a:pt x="22875" y="9489"/>
                </a:cubicBezTo>
                <a:cubicBezTo>
                  <a:pt x="22889" y="9462"/>
                  <a:pt x="22865" y="9436"/>
                  <a:pt x="22841" y="9436"/>
                </a:cubicBezTo>
                <a:close/>
                <a:moveTo>
                  <a:pt x="7380" y="9460"/>
                </a:moveTo>
                <a:cubicBezTo>
                  <a:pt x="7372" y="9460"/>
                  <a:pt x="7364" y="9463"/>
                  <a:pt x="7356" y="9470"/>
                </a:cubicBezTo>
                <a:lnTo>
                  <a:pt x="7341" y="9486"/>
                </a:lnTo>
                <a:cubicBezTo>
                  <a:pt x="7315" y="9511"/>
                  <a:pt x="7340" y="9547"/>
                  <a:pt x="7367" y="9547"/>
                </a:cubicBezTo>
                <a:cubicBezTo>
                  <a:pt x="7375" y="9547"/>
                  <a:pt x="7383" y="9544"/>
                  <a:pt x="7390" y="9536"/>
                </a:cubicBezTo>
                <a:lnTo>
                  <a:pt x="7406" y="9521"/>
                </a:lnTo>
                <a:cubicBezTo>
                  <a:pt x="7431" y="9496"/>
                  <a:pt x="7407" y="9460"/>
                  <a:pt x="7380" y="9460"/>
                </a:cubicBezTo>
                <a:close/>
                <a:moveTo>
                  <a:pt x="18608" y="9548"/>
                </a:moveTo>
                <a:cubicBezTo>
                  <a:pt x="18584" y="9548"/>
                  <a:pt x="18584" y="9583"/>
                  <a:pt x="18608" y="9583"/>
                </a:cubicBezTo>
                <a:cubicBezTo>
                  <a:pt x="18631" y="9583"/>
                  <a:pt x="18631" y="9548"/>
                  <a:pt x="18608" y="9548"/>
                </a:cubicBezTo>
                <a:close/>
                <a:moveTo>
                  <a:pt x="24711" y="9523"/>
                </a:moveTo>
                <a:cubicBezTo>
                  <a:pt x="24668" y="9523"/>
                  <a:pt x="24668" y="9592"/>
                  <a:pt x="24712" y="9594"/>
                </a:cubicBezTo>
                <a:cubicBezTo>
                  <a:pt x="24758" y="9594"/>
                  <a:pt x="24758" y="9523"/>
                  <a:pt x="24712" y="9523"/>
                </a:cubicBezTo>
                <a:cubicBezTo>
                  <a:pt x="24712" y="9523"/>
                  <a:pt x="24711" y="9523"/>
                  <a:pt x="24711" y="9523"/>
                </a:cubicBezTo>
                <a:close/>
                <a:moveTo>
                  <a:pt x="7720" y="9480"/>
                </a:moveTo>
                <a:cubicBezTo>
                  <a:pt x="7699" y="9480"/>
                  <a:pt x="7677" y="9497"/>
                  <a:pt x="7682" y="9524"/>
                </a:cubicBezTo>
                <a:lnTo>
                  <a:pt x="7698" y="9599"/>
                </a:lnTo>
                <a:cubicBezTo>
                  <a:pt x="7702" y="9617"/>
                  <a:pt x="7715" y="9624"/>
                  <a:pt x="7729" y="9624"/>
                </a:cubicBezTo>
                <a:cubicBezTo>
                  <a:pt x="7750" y="9624"/>
                  <a:pt x="7772" y="9607"/>
                  <a:pt x="7766" y="9580"/>
                </a:cubicBezTo>
                <a:lnTo>
                  <a:pt x="7750" y="9506"/>
                </a:lnTo>
                <a:cubicBezTo>
                  <a:pt x="7747" y="9487"/>
                  <a:pt x="7734" y="9480"/>
                  <a:pt x="7720" y="9480"/>
                </a:cubicBezTo>
                <a:close/>
                <a:moveTo>
                  <a:pt x="8943" y="9504"/>
                </a:moveTo>
                <a:cubicBezTo>
                  <a:pt x="8938" y="9504"/>
                  <a:pt x="8933" y="9505"/>
                  <a:pt x="8928" y="9507"/>
                </a:cubicBezTo>
                <a:cubicBezTo>
                  <a:pt x="8912" y="9512"/>
                  <a:pt x="8898" y="9517"/>
                  <a:pt x="8883" y="9523"/>
                </a:cubicBezTo>
                <a:cubicBezTo>
                  <a:pt x="8856" y="9532"/>
                  <a:pt x="8839" y="9559"/>
                  <a:pt x="8846" y="9589"/>
                </a:cubicBezTo>
                <a:cubicBezTo>
                  <a:pt x="8851" y="9610"/>
                  <a:pt x="8873" y="9628"/>
                  <a:pt x="8896" y="9628"/>
                </a:cubicBezTo>
                <a:cubicBezTo>
                  <a:pt x="8901" y="9628"/>
                  <a:pt x="8906" y="9627"/>
                  <a:pt x="8911" y="9625"/>
                </a:cubicBezTo>
                <a:cubicBezTo>
                  <a:pt x="8927" y="9620"/>
                  <a:pt x="8942" y="9615"/>
                  <a:pt x="8956" y="9610"/>
                </a:cubicBezTo>
                <a:cubicBezTo>
                  <a:pt x="8983" y="9600"/>
                  <a:pt x="9001" y="9573"/>
                  <a:pt x="8993" y="9544"/>
                </a:cubicBezTo>
                <a:cubicBezTo>
                  <a:pt x="8987" y="9522"/>
                  <a:pt x="8965" y="9504"/>
                  <a:pt x="8943" y="9504"/>
                </a:cubicBezTo>
                <a:close/>
                <a:moveTo>
                  <a:pt x="12970" y="9431"/>
                </a:moveTo>
                <a:cubicBezTo>
                  <a:pt x="12962" y="9431"/>
                  <a:pt x="12954" y="9434"/>
                  <a:pt x="12946" y="9442"/>
                </a:cubicBezTo>
                <a:cubicBezTo>
                  <a:pt x="12906" y="9485"/>
                  <a:pt x="12864" y="9529"/>
                  <a:pt x="12823" y="9574"/>
                </a:cubicBezTo>
                <a:cubicBezTo>
                  <a:pt x="12799" y="9599"/>
                  <a:pt x="12823" y="9635"/>
                  <a:pt x="12849" y="9635"/>
                </a:cubicBezTo>
                <a:cubicBezTo>
                  <a:pt x="12857" y="9635"/>
                  <a:pt x="12866" y="9631"/>
                  <a:pt x="12873" y="9623"/>
                </a:cubicBezTo>
                <a:cubicBezTo>
                  <a:pt x="12914" y="9580"/>
                  <a:pt x="12956" y="9536"/>
                  <a:pt x="12996" y="9491"/>
                </a:cubicBezTo>
                <a:cubicBezTo>
                  <a:pt x="13020" y="9466"/>
                  <a:pt x="12996" y="9431"/>
                  <a:pt x="12970" y="9431"/>
                </a:cubicBezTo>
                <a:close/>
                <a:moveTo>
                  <a:pt x="24081" y="9532"/>
                </a:moveTo>
                <a:cubicBezTo>
                  <a:pt x="24013" y="9532"/>
                  <a:pt x="24013" y="9639"/>
                  <a:pt x="24081" y="9639"/>
                </a:cubicBezTo>
                <a:cubicBezTo>
                  <a:pt x="24151" y="9639"/>
                  <a:pt x="24151" y="9532"/>
                  <a:pt x="24081" y="9532"/>
                </a:cubicBezTo>
                <a:close/>
                <a:moveTo>
                  <a:pt x="12204" y="9579"/>
                </a:moveTo>
                <a:cubicBezTo>
                  <a:pt x="12158" y="9579"/>
                  <a:pt x="12158" y="9649"/>
                  <a:pt x="12204" y="9649"/>
                </a:cubicBezTo>
                <a:cubicBezTo>
                  <a:pt x="12250" y="9649"/>
                  <a:pt x="12250" y="9579"/>
                  <a:pt x="12204" y="9579"/>
                </a:cubicBezTo>
                <a:close/>
                <a:moveTo>
                  <a:pt x="14697" y="9540"/>
                </a:moveTo>
                <a:cubicBezTo>
                  <a:pt x="14670" y="9540"/>
                  <a:pt x="14644" y="9557"/>
                  <a:pt x="14644" y="9592"/>
                </a:cubicBezTo>
                <a:lnTo>
                  <a:pt x="14644" y="9608"/>
                </a:lnTo>
                <a:cubicBezTo>
                  <a:pt x="14644" y="9643"/>
                  <a:pt x="14670" y="9660"/>
                  <a:pt x="14697" y="9660"/>
                </a:cubicBezTo>
                <a:cubicBezTo>
                  <a:pt x="14724" y="9660"/>
                  <a:pt x="14750" y="9643"/>
                  <a:pt x="14750" y="9608"/>
                </a:cubicBezTo>
                <a:lnTo>
                  <a:pt x="14750" y="9592"/>
                </a:lnTo>
                <a:cubicBezTo>
                  <a:pt x="14750" y="9557"/>
                  <a:pt x="14724" y="9540"/>
                  <a:pt x="14697" y="9540"/>
                </a:cubicBezTo>
                <a:close/>
                <a:moveTo>
                  <a:pt x="1320" y="9548"/>
                </a:moveTo>
                <a:cubicBezTo>
                  <a:pt x="1279" y="9548"/>
                  <a:pt x="1242" y="9601"/>
                  <a:pt x="1280" y="9638"/>
                </a:cubicBezTo>
                <a:lnTo>
                  <a:pt x="1296" y="9654"/>
                </a:lnTo>
                <a:cubicBezTo>
                  <a:pt x="1307" y="9665"/>
                  <a:pt x="1320" y="9670"/>
                  <a:pt x="1332" y="9670"/>
                </a:cubicBezTo>
                <a:cubicBezTo>
                  <a:pt x="1373" y="9670"/>
                  <a:pt x="1409" y="9616"/>
                  <a:pt x="1372" y="9579"/>
                </a:cubicBezTo>
                <a:lnTo>
                  <a:pt x="1356" y="9564"/>
                </a:lnTo>
                <a:cubicBezTo>
                  <a:pt x="1345" y="9553"/>
                  <a:pt x="1332" y="9548"/>
                  <a:pt x="1320" y="9548"/>
                </a:cubicBezTo>
                <a:close/>
                <a:moveTo>
                  <a:pt x="8463" y="9553"/>
                </a:moveTo>
                <a:cubicBezTo>
                  <a:pt x="8437" y="9553"/>
                  <a:pt x="8410" y="9570"/>
                  <a:pt x="8410" y="9604"/>
                </a:cubicBezTo>
                <a:lnTo>
                  <a:pt x="8410" y="9620"/>
                </a:lnTo>
                <a:cubicBezTo>
                  <a:pt x="8410" y="9655"/>
                  <a:pt x="8437" y="9672"/>
                  <a:pt x="8464" y="9672"/>
                </a:cubicBezTo>
                <a:cubicBezTo>
                  <a:pt x="8491" y="9672"/>
                  <a:pt x="8517" y="9655"/>
                  <a:pt x="8517" y="9620"/>
                </a:cubicBezTo>
                <a:lnTo>
                  <a:pt x="8517" y="9604"/>
                </a:lnTo>
                <a:cubicBezTo>
                  <a:pt x="8517" y="9570"/>
                  <a:pt x="8490" y="9553"/>
                  <a:pt x="8463" y="9553"/>
                </a:cubicBezTo>
                <a:close/>
                <a:moveTo>
                  <a:pt x="3740" y="9605"/>
                </a:moveTo>
                <a:cubicBezTo>
                  <a:pt x="3728" y="9605"/>
                  <a:pt x="3716" y="9618"/>
                  <a:pt x="3723" y="9633"/>
                </a:cubicBezTo>
                <a:cubicBezTo>
                  <a:pt x="3729" y="9643"/>
                  <a:pt x="3734" y="9653"/>
                  <a:pt x="3739" y="9663"/>
                </a:cubicBezTo>
                <a:cubicBezTo>
                  <a:pt x="3742" y="9670"/>
                  <a:pt x="3747" y="9672"/>
                  <a:pt x="3753" y="9672"/>
                </a:cubicBezTo>
                <a:cubicBezTo>
                  <a:pt x="3764" y="9672"/>
                  <a:pt x="3777" y="9659"/>
                  <a:pt x="3770" y="9644"/>
                </a:cubicBezTo>
                <a:cubicBezTo>
                  <a:pt x="3763" y="9636"/>
                  <a:pt x="3758" y="9625"/>
                  <a:pt x="3754" y="9615"/>
                </a:cubicBezTo>
                <a:cubicBezTo>
                  <a:pt x="3750" y="9608"/>
                  <a:pt x="3745" y="9605"/>
                  <a:pt x="3740" y="9605"/>
                </a:cubicBezTo>
                <a:close/>
                <a:moveTo>
                  <a:pt x="3227" y="9554"/>
                </a:moveTo>
                <a:cubicBezTo>
                  <a:pt x="3218" y="9554"/>
                  <a:pt x="3208" y="9556"/>
                  <a:pt x="3200" y="9560"/>
                </a:cubicBezTo>
                <a:cubicBezTo>
                  <a:pt x="3189" y="9566"/>
                  <a:pt x="3180" y="9571"/>
                  <a:pt x="3169" y="9576"/>
                </a:cubicBezTo>
                <a:cubicBezTo>
                  <a:pt x="3143" y="9590"/>
                  <a:pt x="3137" y="9625"/>
                  <a:pt x="3150" y="9649"/>
                </a:cubicBezTo>
                <a:cubicBezTo>
                  <a:pt x="3161" y="9667"/>
                  <a:pt x="3179" y="9676"/>
                  <a:pt x="3197" y="9676"/>
                </a:cubicBezTo>
                <a:cubicBezTo>
                  <a:pt x="3206" y="9676"/>
                  <a:pt x="3215" y="9674"/>
                  <a:pt x="3224" y="9669"/>
                </a:cubicBezTo>
                <a:cubicBezTo>
                  <a:pt x="3234" y="9664"/>
                  <a:pt x="3243" y="9659"/>
                  <a:pt x="3253" y="9654"/>
                </a:cubicBezTo>
                <a:cubicBezTo>
                  <a:pt x="3279" y="9641"/>
                  <a:pt x="3287" y="9605"/>
                  <a:pt x="3273" y="9580"/>
                </a:cubicBezTo>
                <a:cubicBezTo>
                  <a:pt x="3262" y="9563"/>
                  <a:pt x="3245" y="9554"/>
                  <a:pt x="3227" y="9554"/>
                </a:cubicBezTo>
                <a:close/>
                <a:moveTo>
                  <a:pt x="4263" y="9570"/>
                </a:moveTo>
                <a:cubicBezTo>
                  <a:pt x="4195" y="9571"/>
                  <a:pt x="4194" y="9678"/>
                  <a:pt x="4263" y="9678"/>
                </a:cubicBezTo>
                <a:lnTo>
                  <a:pt x="4293" y="9678"/>
                </a:lnTo>
                <a:cubicBezTo>
                  <a:pt x="4361" y="9678"/>
                  <a:pt x="4362" y="9570"/>
                  <a:pt x="4293" y="9570"/>
                </a:cubicBezTo>
                <a:close/>
                <a:moveTo>
                  <a:pt x="6277" y="9581"/>
                </a:moveTo>
                <a:cubicBezTo>
                  <a:pt x="6259" y="9581"/>
                  <a:pt x="6242" y="9593"/>
                  <a:pt x="6242" y="9616"/>
                </a:cubicBezTo>
                <a:lnTo>
                  <a:pt x="6242" y="9646"/>
                </a:lnTo>
                <a:cubicBezTo>
                  <a:pt x="6242" y="9669"/>
                  <a:pt x="6259" y="9680"/>
                  <a:pt x="6277" y="9680"/>
                </a:cubicBezTo>
                <a:cubicBezTo>
                  <a:pt x="6294" y="9680"/>
                  <a:pt x="6312" y="9669"/>
                  <a:pt x="6312" y="9646"/>
                </a:cubicBezTo>
                <a:lnTo>
                  <a:pt x="6312" y="9616"/>
                </a:lnTo>
                <a:cubicBezTo>
                  <a:pt x="6312" y="9593"/>
                  <a:pt x="6294" y="9581"/>
                  <a:pt x="6277" y="9581"/>
                </a:cubicBezTo>
                <a:close/>
                <a:moveTo>
                  <a:pt x="15152" y="9567"/>
                </a:moveTo>
                <a:cubicBezTo>
                  <a:pt x="15134" y="9567"/>
                  <a:pt x="15116" y="9578"/>
                  <a:pt x="15116" y="9601"/>
                </a:cubicBezTo>
                <a:lnTo>
                  <a:pt x="15116" y="9646"/>
                </a:lnTo>
                <a:cubicBezTo>
                  <a:pt x="15116" y="9669"/>
                  <a:pt x="15134" y="9680"/>
                  <a:pt x="15152" y="9680"/>
                </a:cubicBezTo>
                <a:cubicBezTo>
                  <a:pt x="15169" y="9680"/>
                  <a:pt x="15187" y="9669"/>
                  <a:pt x="15187" y="9646"/>
                </a:cubicBezTo>
                <a:lnTo>
                  <a:pt x="15187" y="9601"/>
                </a:lnTo>
                <a:cubicBezTo>
                  <a:pt x="15187" y="9578"/>
                  <a:pt x="15169" y="9567"/>
                  <a:pt x="15152" y="9567"/>
                </a:cubicBezTo>
                <a:close/>
                <a:moveTo>
                  <a:pt x="13946" y="9597"/>
                </a:moveTo>
                <a:cubicBezTo>
                  <a:pt x="13919" y="9597"/>
                  <a:pt x="13895" y="9633"/>
                  <a:pt x="13921" y="9658"/>
                </a:cubicBezTo>
                <a:lnTo>
                  <a:pt x="13936" y="9674"/>
                </a:lnTo>
                <a:cubicBezTo>
                  <a:pt x="13944" y="9681"/>
                  <a:pt x="13952" y="9684"/>
                  <a:pt x="13960" y="9684"/>
                </a:cubicBezTo>
                <a:cubicBezTo>
                  <a:pt x="13987" y="9684"/>
                  <a:pt x="14011" y="9648"/>
                  <a:pt x="13986" y="9623"/>
                </a:cubicBezTo>
                <a:lnTo>
                  <a:pt x="13970" y="9608"/>
                </a:lnTo>
                <a:cubicBezTo>
                  <a:pt x="13963" y="9600"/>
                  <a:pt x="13954" y="9597"/>
                  <a:pt x="13946" y="9597"/>
                </a:cubicBezTo>
                <a:close/>
                <a:moveTo>
                  <a:pt x="6102" y="9636"/>
                </a:moveTo>
                <a:cubicBezTo>
                  <a:pt x="6094" y="9636"/>
                  <a:pt x="6086" y="9639"/>
                  <a:pt x="6079" y="9647"/>
                </a:cubicBezTo>
                <a:lnTo>
                  <a:pt x="6064" y="9663"/>
                </a:lnTo>
                <a:cubicBezTo>
                  <a:pt x="6038" y="9688"/>
                  <a:pt x="6063" y="9724"/>
                  <a:pt x="6090" y="9724"/>
                </a:cubicBezTo>
                <a:cubicBezTo>
                  <a:pt x="6095" y="9724"/>
                  <a:pt x="6101" y="9723"/>
                  <a:pt x="6106" y="9720"/>
                </a:cubicBezTo>
                <a:cubicBezTo>
                  <a:pt x="6112" y="9723"/>
                  <a:pt x="6119" y="9724"/>
                  <a:pt x="6126" y="9724"/>
                </a:cubicBezTo>
                <a:cubicBezTo>
                  <a:pt x="6144" y="9724"/>
                  <a:pt x="6162" y="9713"/>
                  <a:pt x="6162" y="9690"/>
                </a:cubicBezTo>
                <a:lnTo>
                  <a:pt x="6162" y="9675"/>
                </a:lnTo>
                <a:cubicBezTo>
                  <a:pt x="6162" y="9652"/>
                  <a:pt x="6144" y="9640"/>
                  <a:pt x="6126" y="9640"/>
                </a:cubicBezTo>
                <a:cubicBezTo>
                  <a:pt x="6124" y="9640"/>
                  <a:pt x="6121" y="9640"/>
                  <a:pt x="6118" y="9641"/>
                </a:cubicBezTo>
                <a:cubicBezTo>
                  <a:pt x="6113" y="9638"/>
                  <a:pt x="6108" y="9636"/>
                  <a:pt x="6102" y="9636"/>
                </a:cubicBezTo>
                <a:close/>
                <a:moveTo>
                  <a:pt x="19762" y="9581"/>
                </a:moveTo>
                <a:cubicBezTo>
                  <a:pt x="19752" y="9581"/>
                  <a:pt x="19742" y="9584"/>
                  <a:pt x="19736" y="9591"/>
                </a:cubicBezTo>
                <a:cubicBezTo>
                  <a:pt x="19721" y="9605"/>
                  <a:pt x="19723" y="9626"/>
                  <a:pt x="19736" y="9641"/>
                </a:cubicBezTo>
                <a:cubicBezTo>
                  <a:pt x="19757" y="9665"/>
                  <a:pt x="19777" y="9690"/>
                  <a:pt x="19798" y="9715"/>
                </a:cubicBezTo>
                <a:cubicBezTo>
                  <a:pt x="19803" y="9722"/>
                  <a:pt x="19812" y="9726"/>
                  <a:pt x="19821" y="9726"/>
                </a:cubicBezTo>
                <a:cubicBezTo>
                  <a:pt x="19831" y="9726"/>
                  <a:pt x="19840" y="9722"/>
                  <a:pt x="19847" y="9715"/>
                </a:cubicBezTo>
                <a:cubicBezTo>
                  <a:pt x="19862" y="9701"/>
                  <a:pt x="19861" y="9680"/>
                  <a:pt x="19847" y="9665"/>
                </a:cubicBezTo>
                <a:cubicBezTo>
                  <a:pt x="19826" y="9641"/>
                  <a:pt x="19807" y="9616"/>
                  <a:pt x="19786" y="9591"/>
                </a:cubicBezTo>
                <a:cubicBezTo>
                  <a:pt x="19780" y="9584"/>
                  <a:pt x="19771" y="9581"/>
                  <a:pt x="19762" y="9581"/>
                </a:cubicBezTo>
                <a:close/>
                <a:moveTo>
                  <a:pt x="5288" y="9605"/>
                </a:moveTo>
                <a:cubicBezTo>
                  <a:pt x="5252" y="9605"/>
                  <a:pt x="5215" y="9644"/>
                  <a:pt x="5238" y="9685"/>
                </a:cubicBezTo>
                <a:cubicBezTo>
                  <a:pt x="5258" y="9721"/>
                  <a:pt x="5290" y="9737"/>
                  <a:pt x="5329" y="9742"/>
                </a:cubicBezTo>
                <a:cubicBezTo>
                  <a:pt x="5331" y="9742"/>
                  <a:pt x="5333" y="9742"/>
                  <a:pt x="5335" y="9742"/>
                </a:cubicBezTo>
                <a:cubicBezTo>
                  <a:pt x="5361" y="9742"/>
                  <a:pt x="5383" y="9714"/>
                  <a:pt x="5383" y="9688"/>
                </a:cubicBezTo>
                <a:cubicBezTo>
                  <a:pt x="5383" y="9658"/>
                  <a:pt x="5361" y="9639"/>
                  <a:pt x="5333" y="9636"/>
                </a:cubicBezTo>
                <a:cubicBezTo>
                  <a:pt x="5331" y="9634"/>
                  <a:pt x="5331" y="9633"/>
                  <a:pt x="5330" y="9632"/>
                </a:cubicBezTo>
                <a:cubicBezTo>
                  <a:pt x="5320" y="9613"/>
                  <a:pt x="5305" y="9605"/>
                  <a:pt x="5288" y="9605"/>
                </a:cubicBezTo>
                <a:close/>
                <a:moveTo>
                  <a:pt x="17870" y="9711"/>
                </a:moveTo>
                <a:cubicBezTo>
                  <a:pt x="17848" y="9711"/>
                  <a:pt x="17846" y="9747"/>
                  <a:pt x="17870" y="9747"/>
                </a:cubicBezTo>
                <a:lnTo>
                  <a:pt x="17886" y="9747"/>
                </a:lnTo>
                <a:cubicBezTo>
                  <a:pt x="17908" y="9746"/>
                  <a:pt x="17909" y="9711"/>
                  <a:pt x="17886" y="9711"/>
                </a:cubicBezTo>
                <a:close/>
                <a:moveTo>
                  <a:pt x="4895" y="9681"/>
                </a:moveTo>
                <a:cubicBezTo>
                  <a:pt x="4849" y="9681"/>
                  <a:pt x="4849" y="9752"/>
                  <a:pt x="4895" y="9752"/>
                </a:cubicBezTo>
                <a:cubicBezTo>
                  <a:pt x="4940" y="9752"/>
                  <a:pt x="4940" y="9681"/>
                  <a:pt x="4895" y="9681"/>
                </a:cubicBezTo>
                <a:close/>
                <a:moveTo>
                  <a:pt x="11722" y="9649"/>
                </a:moveTo>
                <a:cubicBezTo>
                  <a:pt x="11654" y="9649"/>
                  <a:pt x="11654" y="9757"/>
                  <a:pt x="11722" y="9757"/>
                </a:cubicBezTo>
                <a:cubicBezTo>
                  <a:pt x="11791" y="9757"/>
                  <a:pt x="11791" y="9649"/>
                  <a:pt x="11722" y="9649"/>
                </a:cubicBezTo>
                <a:close/>
                <a:moveTo>
                  <a:pt x="9589" y="9693"/>
                </a:moveTo>
                <a:cubicBezTo>
                  <a:pt x="9543" y="9693"/>
                  <a:pt x="9543" y="9764"/>
                  <a:pt x="9589" y="9764"/>
                </a:cubicBezTo>
                <a:lnTo>
                  <a:pt x="9618" y="9764"/>
                </a:lnTo>
                <a:cubicBezTo>
                  <a:pt x="9664" y="9764"/>
                  <a:pt x="9664" y="9693"/>
                  <a:pt x="9618" y="9693"/>
                </a:cubicBezTo>
                <a:close/>
                <a:moveTo>
                  <a:pt x="24441" y="9686"/>
                </a:moveTo>
                <a:cubicBezTo>
                  <a:pt x="24424" y="9686"/>
                  <a:pt x="24406" y="9698"/>
                  <a:pt x="24406" y="9721"/>
                </a:cubicBezTo>
                <a:lnTo>
                  <a:pt x="24406" y="9736"/>
                </a:lnTo>
                <a:cubicBezTo>
                  <a:pt x="24406" y="9759"/>
                  <a:pt x="24424" y="9771"/>
                  <a:pt x="24441" y="9771"/>
                </a:cubicBezTo>
                <a:cubicBezTo>
                  <a:pt x="24459" y="9771"/>
                  <a:pt x="24476" y="9759"/>
                  <a:pt x="24476" y="9736"/>
                </a:cubicBezTo>
                <a:lnTo>
                  <a:pt x="24476" y="9721"/>
                </a:lnTo>
                <a:cubicBezTo>
                  <a:pt x="24476" y="9698"/>
                  <a:pt x="24459" y="9686"/>
                  <a:pt x="24441" y="9686"/>
                </a:cubicBezTo>
                <a:close/>
                <a:moveTo>
                  <a:pt x="21312" y="9673"/>
                </a:moveTo>
                <a:cubicBezTo>
                  <a:pt x="21294" y="9673"/>
                  <a:pt x="21276" y="9685"/>
                  <a:pt x="21276" y="9707"/>
                </a:cubicBezTo>
                <a:lnTo>
                  <a:pt x="21276" y="9737"/>
                </a:lnTo>
                <a:cubicBezTo>
                  <a:pt x="21276" y="9760"/>
                  <a:pt x="21294" y="9772"/>
                  <a:pt x="21312" y="9772"/>
                </a:cubicBezTo>
                <a:cubicBezTo>
                  <a:pt x="21329" y="9772"/>
                  <a:pt x="21347" y="9760"/>
                  <a:pt x="21347" y="9737"/>
                </a:cubicBezTo>
                <a:lnTo>
                  <a:pt x="21347" y="9707"/>
                </a:lnTo>
                <a:cubicBezTo>
                  <a:pt x="21347" y="9685"/>
                  <a:pt x="21329" y="9673"/>
                  <a:pt x="21312" y="9673"/>
                </a:cubicBezTo>
                <a:close/>
                <a:moveTo>
                  <a:pt x="6492" y="9683"/>
                </a:moveTo>
                <a:cubicBezTo>
                  <a:pt x="6481" y="9683"/>
                  <a:pt x="6470" y="9689"/>
                  <a:pt x="6464" y="9702"/>
                </a:cubicBezTo>
                <a:cubicBezTo>
                  <a:pt x="6459" y="9712"/>
                  <a:pt x="6453" y="9722"/>
                  <a:pt x="6448" y="9732"/>
                </a:cubicBezTo>
                <a:cubicBezTo>
                  <a:pt x="6434" y="9760"/>
                  <a:pt x="6459" y="9786"/>
                  <a:pt x="6483" y="9786"/>
                </a:cubicBezTo>
                <a:cubicBezTo>
                  <a:pt x="6493" y="9786"/>
                  <a:pt x="6504" y="9780"/>
                  <a:pt x="6510" y="9768"/>
                </a:cubicBezTo>
                <a:cubicBezTo>
                  <a:pt x="6515" y="9757"/>
                  <a:pt x="6521" y="9748"/>
                  <a:pt x="6526" y="9737"/>
                </a:cubicBezTo>
                <a:cubicBezTo>
                  <a:pt x="6540" y="9709"/>
                  <a:pt x="6515" y="9683"/>
                  <a:pt x="6492" y="9683"/>
                </a:cubicBezTo>
                <a:close/>
                <a:moveTo>
                  <a:pt x="2429" y="9708"/>
                </a:moveTo>
                <a:cubicBezTo>
                  <a:pt x="2423" y="9708"/>
                  <a:pt x="2418" y="9710"/>
                  <a:pt x="2414" y="9715"/>
                </a:cubicBezTo>
                <a:cubicBezTo>
                  <a:pt x="2401" y="9732"/>
                  <a:pt x="2386" y="9746"/>
                  <a:pt x="2366" y="9752"/>
                </a:cubicBezTo>
                <a:cubicBezTo>
                  <a:pt x="2347" y="9759"/>
                  <a:pt x="2353" y="9787"/>
                  <a:pt x="2369" y="9787"/>
                </a:cubicBezTo>
                <a:cubicBezTo>
                  <a:pt x="2371" y="9787"/>
                  <a:pt x="2373" y="9787"/>
                  <a:pt x="2375" y="9786"/>
                </a:cubicBezTo>
                <a:cubicBezTo>
                  <a:pt x="2403" y="9777"/>
                  <a:pt x="2428" y="9758"/>
                  <a:pt x="2444" y="9733"/>
                </a:cubicBezTo>
                <a:cubicBezTo>
                  <a:pt x="2453" y="9721"/>
                  <a:pt x="2441" y="9708"/>
                  <a:pt x="2429" y="9708"/>
                </a:cubicBezTo>
                <a:close/>
                <a:moveTo>
                  <a:pt x="15602" y="9731"/>
                </a:moveTo>
                <a:cubicBezTo>
                  <a:pt x="15556" y="9731"/>
                  <a:pt x="15556" y="9801"/>
                  <a:pt x="15602" y="9801"/>
                </a:cubicBezTo>
                <a:lnTo>
                  <a:pt x="15618" y="9801"/>
                </a:lnTo>
                <a:cubicBezTo>
                  <a:pt x="15619" y="9801"/>
                  <a:pt x="15619" y="9801"/>
                  <a:pt x="15620" y="9801"/>
                </a:cubicBezTo>
                <a:cubicBezTo>
                  <a:pt x="15664" y="9801"/>
                  <a:pt x="15663" y="9732"/>
                  <a:pt x="15618" y="9731"/>
                </a:cubicBezTo>
                <a:close/>
                <a:moveTo>
                  <a:pt x="17194" y="9739"/>
                </a:moveTo>
                <a:cubicBezTo>
                  <a:pt x="17182" y="9739"/>
                  <a:pt x="17170" y="9752"/>
                  <a:pt x="17178" y="9767"/>
                </a:cubicBezTo>
                <a:cubicBezTo>
                  <a:pt x="17183" y="9777"/>
                  <a:pt x="17188" y="9788"/>
                  <a:pt x="17193" y="9796"/>
                </a:cubicBezTo>
                <a:cubicBezTo>
                  <a:pt x="17197" y="9803"/>
                  <a:pt x="17202" y="9805"/>
                  <a:pt x="17207" y="9805"/>
                </a:cubicBezTo>
                <a:cubicBezTo>
                  <a:pt x="17218" y="9805"/>
                  <a:pt x="17230" y="9793"/>
                  <a:pt x="17223" y="9778"/>
                </a:cubicBezTo>
                <a:cubicBezTo>
                  <a:pt x="17218" y="9768"/>
                  <a:pt x="17212" y="9758"/>
                  <a:pt x="17207" y="9748"/>
                </a:cubicBezTo>
                <a:cubicBezTo>
                  <a:pt x="17204" y="9741"/>
                  <a:pt x="17199" y="9739"/>
                  <a:pt x="17194" y="9739"/>
                </a:cubicBezTo>
                <a:close/>
                <a:moveTo>
                  <a:pt x="14552" y="9696"/>
                </a:moveTo>
                <a:cubicBezTo>
                  <a:pt x="14512" y="9696"/>
                  <a:pt x="14475" y="9750"/>
                  <a:pt x="14513" y="9788"/>
                </a:cubicBezTo>
                <a:lnTo>
                  <a:pt x="14528" y="9803"/>
                </a:lnTo>
                <a:cubicBezTo>
                  <a:pt x="14539" y="9814"/>
                  <a:pt x="14552" y="9819"/>
                  <a:pt x="14564" y="9819"/>
                </a:cubicBezTo>
                <a:cubicBezTo>
                  <a:pt x="14605" y="9819"/>
                  <a:pt x="14642" y="9766"/>
                  <a:pt x="14604" y="9728"/>
                </a:cubicBezTo>
                <a:lnTo>
                  <a:pt x="14588" y="9712"/>
                </a:lnTo>
                <a:cubicBezTo>
                  <a:pt x="14577" y="9701"/>
                  <a:pt x="14565" y="9696"/>
                  <a:pt x="14552" y="9696"/>
                </a:cubicBezTo>
                <a:close/>
                <a:moveTo>
                  <a:pt x="20739" y="9682"/>
                </a:moveTo>
                <a:cubicBezTo>
                  <a:pt x="20720" y="9682"/>
                  <a:pt x="20702" y="9691"/>
                  <a:pt x="20693" y="9708"/>
                </a:cubicBezTo>
                <a:cubicBezTo>
                  <a:pt x="20688" y="9720"/>
                  <a:pt x="20683" y="9728"/>
                  <a:pt x="20678" y="9738"/>
                </a:cubicBezTo>
                <a:cubicBezTo>
                  <a:pt x="20664" y="9764"/>
                  <a:pt x="20671" y="9796"/>
                  <a:pt x="20698" y="9812"/>
                </a:cubicBezTo>
                <a:cubicBezTo>
                  <a:pt x="20706" y="9817"/>
                  <a:pt x="20715" y="9819"/>
                  <a:pt x="20725" y="9819"/>
                </a:cubicBezTo>
                <a:cubicBezTo>
                  <a:pt x="20743" y="9819"/>
                  <a:pt x="20762" y="9810"/>
                  <a:pt x="20771" y="9793"/>
                </a:cubicBezTo>
                <a:cubicBezTo>
                  <a:pt x="20776" y="9782"/>
                  <a:pt x="20781" y="9773"/>
                  <a:pt x="20786" y="9763"/>
                </a:cubicBezTo>
                <a:cubicBezTo>
                  <a:pt x="20799" y="9736"/>
                  <a:pt x="20794" y="9705"/>
                  <a:pt x="20767" y="9689"/>
                </a:cubicBezTo>
                <a:cubicBezTo>
                  <a:pt x="20759" y="9684"/>
                  <a:pt x="20749" y="9682"/>
                  <a:pt x="20739" y="9682"/>
                </a:cubicBezTo>
                <a:close/>
                <a:moveTo>
                  <a:pt x="9228" y="9752"/>
                </a:moveTo>
                <a:cubicBezTo>
                  <a:pt x="9182" y="9752"/>
                  <a:pt x="9183" y="9822"/>
                  <a:pt x="9229" y="9822"/>
                </a:cubicBezTo>
                <a:cubicBezTo>
                  <a:pt x="9275" y="9822"/>
                  <a:pt x="9275" y="9752"/>
                  <a:pt x="9229" y="9752"/>
                </a:cubicBezTo>
                <a:cubicBezTo>
                  <a:pt x="9228" y="9752"/>
                  <a:pt x="9228" y="9752"/>
                  <a:pt x="9228" y="9752"/>
                </a:cubicBezTo>
                <a:close/>
                <a:moveTo>
                  <a:pt x="13346" y="9749"/>
                </a:moveTo>
                <a:cubicBezTo>
                  <a:pt x="13340" y="9749"/>
                  <a:pt x="13335" y="9750"/>
                  <a:pt x="13329" y="9753"/>
                </a:cubicBezTo>
                <a:cubicBezTo>
                  <a:pt x="13318" y="9758"/>
                  <a:pt x="13309" y="9764"/>
                  <a:pt x="13298" y="9769"/>
                </a:cubicBezTo>
                <a:cubicBezTo>
                  <a:pt x="13262" y="9787"/>
                  <a:pt x="13285" y="9835"/>
                  <a:pt x="13318" y="9835"/>
                </a:cubicBezTo>
                <a:cubicBezTo>
                  <a:pt x="13323" y="9835"/>
                  <a:pt x="13328" y="9833"/>
                  <a:pt x="13334" y="9831"/>
                </a:cubicBezTo>
                <a:cubicBezTo>
                  <a:pt x="13345" y="9825"/>
                  <a:pt x="13354" y="9820"/>
                  <a:pt x="13364" y="9815"/>
                </a:cubicBezTo>
                <a:cubicBezTo>
                  <a:pt x="13399" y="9797"/>
                  <a:pt x="13378" y="9749"/>
                  <a:pt x="13346" y="9749"/>
                </a:cubicBezTo>
                <a:close/>
                <a:moveTo>
                  <a:pt x="23323" y="9753"/>
                </a:moveTo>
                <a:cubicBezTo>
                  <a:pt x="23315" y="9753"/>
                  <a:pt x="23307" y="9756"/>
                  <a:pt x="23299" y="9764"/>
                </a:cubicBezTo>
                <a:lnTo>
                  <a:pt x="23283" y="9779"/>
                </a:lnTo>
                <a:cubicBezTo>
                  <a:pt x="23258" y="9804"/>
                  <a:pt x="23283" y="9840"/>
                  <a:pt x="23310" y="9840"/>
                </a:cubicBezTo>
                <a:cubicBezTo>
                  <a:pt x="23318" y="9840"/>
                  <a:pt x="23326" y="9837"/>
                  <a:pt x="23333" y="9830"/>
                </a:cubicBezTo>
                <a:lnTo>
                  <a:pt x="23349" y="9814"/>
                </a:lnTo>
                <a:cubicBezTo>
                  <a:pt x="23374" y="9788"/>
                  <a:pt x="23351" y="9753"/>
                  <a:pt x="23323" y="9753"/>
                </a:cubicBezTo>
                <a:close/>
                <a:moveTo>
                  <a:pt x="3501" y="9689"/>
                </a:moveTo>
                <a:cubicBezTo>
                  <a:pt x="3461" y="9689"/>
                  <a:pt x="3424" y="9742"/>
                  <a:pt x="3460" y="9779"/>
                </a:cubicBezTo>
                <a:cubicBezTo>
                  <a:pt x="3486" y="9804"/>
                  <a:pt x="3509" y="9831"/>
                  <a:pt x="3534" y="9856"/>
                </a:cubicBezTo>
                <a:cubicBezTo>
                  <a:pt x="3545" y="9867"/>
                  <a:pt x="3557" y="9872"/>
                  <a:pt x="3570" y="9872"/>
                </a:cubicBezTo>
                <a:cubicBezTo>
                  <a:pt x="3610" y="9872"/>
                  <a:pt x="3647" y="9818"/>
                  <a:pt x="3609" y="9780"/>
                </a:cubicBezTo>
                <a:cubicBezTo>
                  <a:pt x="3585" y="9756"/>
                  <a:pt x="3561" y="9730"/>
                  <a:pt x="3536" y="9705"/>
                </a:cubicBezTo>
                <a:cubicBezTo>
                  <a:pt x="3525" y="9694"/>
                  <a:pt x="3513" y="9689"/>
                  <a:pt x="3501" y="9689"/>
                </a:cubicBezTo>
                <a:close/>
                <a:moveTo>
                  <a:pt x="15842" y="9809"/>
                </a:moveTo>
                <a:cubicBezTo>
                  <a:pt x="15796" y="9809"/>
                  <a:pt x="15796" y="9879"/>
                  <a:pt x="15842" y="9879"/>
                </a:cubicBezTo>
                <a:lnTo>
                  <a:pt x="15858" y="9879"/>
                </a:lnTo>
                <a:cubicBezTo>
                  <a:pt x="15903" y="9879"/>
                  <a:pt x="15903" y="9809"/>
                  <a:pt x="15858" y="9809"/>
                </a:cubicBezTo>
                <a:close/>
                <a:moveTo>
                  <a:pt x="7253" y="9779"/>
                </a:moveTo>
                <a:cubicBezTo>
                  <a:pt x="7232" y="9779"/>
                  <a:pt x="7210" y="9796"/>
                  <a:pt x="7217" y="9822"/>
                </a:cubicBezTo>
                <a:cubicBezTo>
                  <a:pt x="7222" y="9842"/>
                  <a:pt x="7228" y="9862"/>
                  <a:pt x="7233" y="9883"/>
                </a:cubicBezTo>
                <a:cubicBezTo>
                  <a:pt x="7237" y="9901"/>
                  <a:pt x="7251" y="9908"/>
                  <a:pt x="7264" y="9908"/>
                </a:cubicBezTo>
                <a:cubicBezTo>
                  <a:pt x="7285" y="9908"/>
                  <a:pt x="7307" y="9891"/>
                  <a:pt x="7301" y="9864"/>
                </a:cubicBezTo>
                <a:cubicBezTo>
                  <a:pt x="7296" y="9845"/>
                  <a:pt x="7290" y="9825"/>
                  <a:pt x="7285" y="9804"/>
                </a:cubicBezTo>
                <a:cubicBezTo>
                  <a:pt x="7281" y="9786"/>
                  <a:pt x="7267" y="9779"/>
                  <a:pt x="7253" y="9779"/>
                </a:cubicBezTo>
                <a:close/>
                <a:moveTo>
                  <a:pt x="327" y="9867"/>
                </a:moveTo>
                <a:cubicBezTo>
                  <a:pt x="310" y="9867"/>
                  <a:pt x="300" y="9891"/>
                  <a:pt x="318" y="9900"/>
                </a:cubicBezTo>
                <a:cubicBezTo>
                  <a:pt x="328" y="9905"/>
                  <a:pt x="338" y="9910"/>
                  <a:pt x="347" y="9916"/>
                </a:cubicBezTo>
                <a:cubicBezTo>
                  <a:pt x="350" y="9917"/>
                  <a:pt x="353" y="9918"/>
                  <a:pt x="356" y="9918"/>
                </a:cubicBezTo>
                <a:cubicBezTo>
                  <a:pt x="373" y="9918"/>
                  <a:pt x="383" y="9893"/>
                  <a:pt x="366" y="9885"/>
                </a:cubicBezTo>
                <a:cubicBezTo>
                  <a:pt x="355" y="9880"/>
                  <a:pt x="346" y="9875"/>
                  <a:pt x="336" y="9869"/>
                </a:cubicBezTo>
                <a:cubicBezTo>
                  <a:pt x="332" y="9868"/>
                  <a:pt x="330" y="9867"/>
                  <a:pt x="327" y="9867"/>
                </a:cubicBezTo>
                <a:close/>
                <a:moveTo>
                  <a:pt x="7935" y="9916"/>
                </a:moveTo>
                <a:cubicBezTo>
                  <a:pt x="7912" y="9916"/>
                  <a:pt x="7912" y="9951"/>
                  <a:pt x="7935" y="9951"/>
                </a:cubicBezTo>
                <a:lnTo>
                  <a:pt x="7950" y="9951"/>
                </a:lnTo>
                <a:cubicBezTo>
                  <a:pt x="7975" y="9951"/>
                  <a:pt x="7975" y="9916"/>
                  <a:pt x="7950" y="9916"/>
                </a:cubicBezTo>
                <a:close/>
                <a:moveTo>
                  <a:pt x="7487" y="9926"/>
                </a:moveTo>
                <a:cubicBezTo>
                  <a:pt x="7475" y="9926"/>
                  <a:pt x="7463" y="9945"/>
                  <a:pt x="7474" y="9957"/>
                </a:cubicBezTo>
                <a:cubicBezTo>
                  <a:pt x="7482" y="9968"/>
                  <a:pt x="7495" y="9973"/>
                  <a:pt x="7508" y="9973"/>
                </a:cubicBezTo>
                <a:cubicBezTo>
                  <a:pt x="7520" y="9973"/>
                  <a:pt x="7533" y="9968"/>
                  <a:pt x="7542" y="9958"/>
                </a:cubicBezTo>
                <a:cubicBezTo>
                  <a:pt x="7554" y="9946"/>
                  <a:pt x="7542" y="9929"/>
                  <a:pt x="7528" y="9929"/>
                </a:cubicBezTo>
                <a:cubicBezTo>
                  <a:pt x="7524" y="9929"/>
                  <a:pt x="7520" y="9931"/>
                  <a:pt x="7517" y="9934"/>
                </a:cubicBezTo>
                <a:cubicBezTo>
                  <a:pt x="7514" y="9937"/>
                  <a:pt x="7511" y="9939"/>
                  <a:pt x="7509" y="9939"/>
                </a:cubicBezTo>
                <a:cubicBezTo>
                  <a:pt x="7505" y="9939"/>
                  <a:pt x="7502" y="9936"/>
                  <a:pt x="7499" y="9932"/>
                </a:cubicBezTo>
                <a:cubicBezTo>
                  <a:pt x="7496" y="9928"/>
                  <a:pt x="7491" y="9926"/>
                  <a:pt x="7487" y="9926"/>
                </a:cubicBezTo>
                <a:close/>
                <a:moveTo>
                  <a:pt x="24472" y="9792"/>
                </a:moveTo>
                <a:cubicBezTo>
                  <a:pt x="24464" y="9792"/>
                  <a:pt x="24455" y="9795"/>
                  <a:pt x="24448" y="9803"/>
                </a:cubicBezTo>
                <a:cubicBezTo>
                  <a:pt x="24407" y="9846"/>
                  <a:pt x="24365" y="9890"/>
                  <a:pt x="24324" y="9935"/>
                </a:cubicBezTo>
                <a:cubicBezTo>
                  <a:pt x="24300" y="9960"/>
                  <a:pt x="24324" y="9996"/>
                  <a:pt x="24351" y="9996"/>
                </a:cubicBezTo>
                <a:cubicBezTo>
                  <a:pt x="24359" y="9996"/>
                  <a:pt x="24367" y="9993"/>
                  <a:pt x="24375" y="9985"/>
                </a:cubicBezTo>
                <a:cubicBezTo>
                  <a:pt x="24415" y="9942"/>
                  <a:pt x="24456" y="9898"/>
                  <a:pt x="24497" y="9853"/>
                </a:cubicBezTo>
                <a:cubicBezTo>
                  <a:pt x="24521" y="9828"/>
                  <a:pt x="24498" y="9792"/>
                  <a:pt x="24472" y="9792"/>
                </a:cubicBezTo>
                <a:close/>
                <a:moveTo>
                  <a:pt x="10402" y="9918"/>
                </a:moveTo>
                <a:cubicBezTo>
                  <a:pt x="10369" y="9918"/>
                  <a:pt x="10347" y="9966"/>
                  <a:pt x="10384" y="9984"/>
                </a:cubicBezTo>
                <a:cubicBezTo>
                  <a:pt x="10395" y="9989"/>
                  <a:pt x="10403" y="9994"/>
                  <a:pt x="10413" y="9999"/>
                </a:cubicBezTo>
                <a:cubicBezTo>
                  <a:pt x="10419" y="10002"/>
                  <a:pt x="10425" y="10004"/>
                  <a:pt x="10430" y="10004"/>
                </a:cubicBezTo>
                <a:cubicBezTo>
                  <a:pt x="10462" y="10004"/>
                  <a:pt x="10484" y="9956"/>
                  <a:pt x="10449" y="9938"/>
                </a:cubicBezTo>
                <a:cubicBezTo>
                  <a:pt x="10439" y="9932"/>
                  <a:pt x="10429" y="9927"/>
                  <a:pt x="10419" y="9922"/>
                </a:cubicBezTo>
                <a:cubicBezTo>
                  <a:pt x="10413" y="9919"/>
                  <a:pt x="10407" y="9918"/>
                  <a:pt x="10402" y="9918"/>
                </a:cubicBezTo>
                <a:close/>
                <a:moveTo>
                  <a:pt x="5676" y="9890"/>
                </a:moveTo>
                <a:cubicBezTo>
                  <a:pt x="5635" y="9890"/>
                  <a:pt x="5598" y="9943"/>
                  <a:pt x="5635" y="9982"/>
                </a:cubicBezTo>
                <a:cubicBezTo>
                  <a:pt x="5642" y="9987"/>
                  <a:pt x="5647" y="9992"/>
                  <a:pt x="5651" y="9997"/>
                </a:cubicBezTo>
                <a:cubicBezTo>
                  <a:pt x="5662" y="10008"/>
                  <a:pt x="5674" y="10013"/>
                  <a:pt x="5687" y="10013"/>
                </a:cubicBezTo>
                <a:cubicBezTo>
                  <a:pt x="5728" y="10013"/>
                  <a:pt x="5765" y="9960"/>
                  <a:pt x="5727" y="9922"/>
                </a:cubicBezTo>
                <a:lnTo>
                  <a:pt x="5712" y="9906"/>
                </a:lnTo>
                <a:cubicBezTo>
                  <a:pt x="5701" y="9895"/>
                  <a:pt x="5688" y="9890"/>
                  <a:pt x="5676" y="9890"/>
                </a:cubicBezTo>
                <a:close/>
                <a:moveTo>
                  <a:pt x="18516" y="9888"/>
                </a:moveTo>
                <a:cubicBezTo>
                  <a:pt x="18497" y="9888"/>
                  <a:pt x="18478" y="9898"/>
                  <a:pt x="18468" y="9916"/>
                </a:cubicBezTo>
                <a:cubicBezTo>
                  <a:pt x="18453" y="9942"/>
                  <a:pt x="18463" y="9973"/>
                  <a:pt x="18488" y="9989"/>
                </a:cubicBezTo>
                <a:cubicBezTo>
                  <a:pt x="18513" y="10005"/>
                  <a:pt x="18536" y="10020"/>
                  <a:pt x="18562" y="10036"/>
                </a:cubicBezTo>
                <a:cubicBezTo>
                  <a:pt x="18569" y="10041"/>
                  <a:pt x="18578" y="10043"/>
                  <a:pt x="18587" y="10043"/>
                </a:cubicBezTo>
                <a:cubicBezTo>
                  <a:pt x="18606" y="10043"/>
                  <a:pt x="18626" y="10033"/>
                  <a:pt x="18635" y="10016"/>
                </a:cubicBezTo>
                <a:cubicBezTo>
                  <a:pt x="18651" y="9990"/>
                  <a:pt x="18640" y="9958"/>
                  <a:pt x="18615" y="9943"/>
                </a:cubicBezTo>
                <a:cubicBezTo>
                  <a:pt x="18590" y="9927"/>
                  <a:pt x="18567" y="9911"/>
                  <a:pt x="18542" y="9896"/>
                </a:cubicBezTo>
                <a:cubicBezTo>
                  <a:pt x="18534" y="9891"/>
                  <a:pt x="18525" y="9888"/>
                  <a:pt x="18516" y="9888"/>
                </a:cubicBezTo>
                <a:close/>
                <a:moveTo>
                  <a:pt x="5306" y="9948"/>
                </a:moveTo>
                <a:cubicBezTo>
                  <a:pt x="5238" y="9948"/>
                  <a:pt x="5237" y="10056"/>
                  <a:pt x="5306" y="10056"/>
                </a:cubicBezTo>
                <a:lnTo>
                  <a:pt x="5322" y="10056"/>
                </a:lnTo>
                <a:cubicBezTo>
                  <a:pt x="5390" y="10056"/>
                  <a:pt x="5390" y="9948"/>
                  <a:pt x="5322" y="9948"/>
                </a:cubicBezTo>
                <a:close/>
                <a:moveTo>
                  <a:pt x="11195" y="9906"/>
                </a:moveTo>
                <a:cubicBezTo>
                  <a:pt x="11190" y="9906"/>
                  <a:pt x="11185" y="9907"/>
                  <a:pt x="11180" y="9908"/>
                </a:cubicBezTo>
                <a:cubicBezTo>
                  <a:pt x="11154" y="9916"/>
                  <a:pt x="11133" y="9946"/>
                  <a:pt x="11144" y="9973"/>
                </a:cubicBezTo>
                <a:cubicBezTo>
                  <a:pt x="11149" y="9989"/>
                  <a:pt x="11154" y="10004"/>
                  <a:pt x="11158" y="10018"/>
                </a:cubicBezTo>
                <a:cubicBezTo>
                  <a:pt x="11166" y="10041"/>
                  <a:pt x="11187" y="10057"/>
                  <a:pt x="11211" y="10057"/>
                </a:cubicBezTo>
                <a:cubicBezTo>
                  <a:pt x="11215" y="10057"/>
                  <a:pt x="11220" y="10056"/>
                  <a:pt x="11224" y="10055"/>
                </a:cubicBezTo>
                <a:cubicBezTo>
                  <a:pt x="11250" y="10046"/>
                  <a:pt x="11271" y="10016"/>
                  <a:pt x="11261" y="9989"/>
                </a:cubicBezTo>
                <a:cubicBezTo>
                  <a:pt x="11256" y="9974"/>
                  <a:pt x="11250" y="9958"/>
                  <a:pt x="11245" y="9945"/>
                </a:cubicBezTo>
                <a:cubicBezTo>
                  <a:pt x="11237" y="9922"/>
                  <a:pt x="11217" y="9906"/>
                  <a:pt x="11195" y="9906"/>
                </a:cubicBezTo>
                <a:close/>
                <a:moveTo>
                  <a:pt x="22334" y="9916"/>
                </a:moveTo>
                <a:cubicBezTo>
                  <a:pt x="22313" y="9916"/>
                  <a:pt x="22291" y="9933"/>
                  <a:pt x="22298" y="9960"/>
                </a:cubicBezTo>
                <a:cubicBezTo>
                  <a:pt x="22309" y="10001"/>
                  <a:pt x="22337" y="10037"/>
                  <a:pt x="22376" y="10056"/>
                </a:cubicBezTo>
                <a:cubicBezTo>
                  <a:pt x="22382" y="10059"/>
                  <a:pt x="22388" y="10061"/>
                  <a:pt x="22393" y="10061"/>
                </a:cubicBezTo>
                <a:cubicBezTo>
                  <a:pt x="22424" y="10061"/>
                  <a:pt x="22444" y="10013"/>
                  <a:pt x="22410" y="9995"/>
                </a:cubicBezTo>
                <a:cubicBezTo>
                  <a:pt x="22387" y="9984"/>
                  <a:pt x="22372" y="9967"/>
                  <a:pt x="22366" y="9942"/>
                </a:cubicBezTo>
                <a:cubicBezTo>
                  <a:pt x="22362" y="9924"/>
                  <a:pt x="22348" y="9916"/>
                  <a:pt x="22334" y="9916"/>
                </a:cubicBezTo>
                <a:close/>
                <a:moveTo>
                  <a:pt x="19372" y="9924"/>
                </a:moveTo>
                <a:cubicBezTo>
                  <a:pt x="19369" y="9924"/>
                  <a:pt x="19366" y="9924"/>
                  <a:pt x="19363" y="9925"/>
                </a:cubicBezTo>
                <a:cubicBezTo>
                  <a:pt x="19345" y="9930"/>
                  <a:pt x="19332" y="9951"/>
                  <a:pt x="19338" y="9968"/>
                </a:cubicBezTo>
                <a:cubicBezTo>
                  <a:pt x="19348" y="9993"/>
                  <a:pt x="19358" y="10018"/>
                  <a:pt x="19368" y="10042"/>
                </a:cubicBezTo>
                <a:cubicBezTo>
                  <a:pt x="19374" y="10058"/>
                  <a:pt x="19386" y="10069"/>
                  <a:pt x="19402" y="10069"/>
                </a:cubicBezTo>
                <a:cubicBezTo>
                  <a:pt x="19405" y="10069"/>
                  <a:pt x="19408" y="10068"/>
                  <a:pt x="19411" y="10067"/>
                </a:cubicBezTo>
                <a:cubicBezTo>
                  <a:pt x="19428" y="10063"/>
                  <a:pt x="19444" y="10041"/>
                  <a:pt x="19436" y="10024"/>
                </a:cubicBezTo>
                <a:cubicBezTo>
                  <a:pt x="19426" y="9999"/>
                  <a:pt x="19416" y="9974"/>
                  <a:pt x="19406" y="9950"/>
                </a:cubicBezTo>
                <a:cubicBezTo>
                  <a:pt x="19400" y="9934"/>
                  <a:pt x="19388" y="9924"/>
                  <a:pt x="19372" y="9924"/>
                </a:cubicBezTo>
                <a:close/>
                <a:moveTo>
                  <a:pt x="13839" y="9975"/>
                </a:moveTo>
                <a:cubicBezTo>
                  <a:pt x="13828" y="9975"/>
                  <a:pt x="13817" y="9980"/>
                  <a:pt x="13811" y="9993"/>
                </a:cubicBezTo>
                <a:cubicBezTo>
                  <a:pt x="13805" y="10004"/>
                  <a:pt x="13800" y="10013"/>
                  <a:pt x="13795" y="10023"/>
                </a:cubicBezTo>
                <a:cubicBezTo>
                  <a:pt x="13781" y="10050"/>
                  <a:pt x="13805" y="10076"/>
                  <a:pt x="13829" y="10076"/>
                </a:cubicBezTo>
                <a:cubicBezTo>
                  <a:pt x="13839" y="10076"/>
                  <a:pt x="13850" y="10071"/>
                  <a:pt x="13857" y="10058"/>
                </a:cubicBezTo>
                <a:cubicBezTo>
                  <a:pt x="13862" y="10048"/>
                  <a:pt x="13867" y="10039"/>
                  <a:pt x="13873" y="10029"/>
                </a:cubicBezTo>
                <a:cubicBezTo>
                  <a:pt x="13887" y="10001"/>
                  <a:pt x="13862" y="9975"/>
                  <a:pt x="13839" y="9975"/>
                </a:cubicBezTo>
                <a:close/>
                <a:moveTo>
                  <a:pt x="17991" y="10026"/>
                </a:moveTo>
                <a:cubicBezTo>
                  <a:pt x="17977" y="10026"/>
                  <a:pt x="17965" y="10044"/>
                  <a:pt x="17977" y="10056"/>
                </a:cubicBezTo>
                <a:lnTo>
                  <a:pt x="17993" y="10072"/>
                </a:lnTo>
                <a:cubicBezTo>
                  <a:pt x="17996" y="10076"/>
                  <a:pt x="18001" y="10077"/>
                  <a:pt x="18005" y="10077"/>
                </a:cubicBezTo>
                <a:cubicBezTo>
                  <a:pt x="18018" y="10077"/>
                  <a:pt x="18030" y="10059"/>
                  <a:pt x="18018" y="10046"/>
                </a:cubicBezTo>
                <a:lnTo>
                  <a:pt x="18002" y="10031"/>
                </a:lnTo>
                <a:cubicBezTo>
                  <a:pt x="17999" y="10027"/>
                  <a:pt x="17995" y="10026"/>
                  <a:pt x="17991" y="10026"/>
                </a:cubicBezTo>
                <a:close/>
                <a:moveTo>
                  <a:pt x="3059" y="10008"/>
                </a:moveTo>
                <a:cubicBezTo>
                  <a:pt x="3014" y="10008"/>
                  <a:pt x="3014" y="10078"/>
                  <a:pt x="3059" y="10078"/>
                </a:cubicBezTo>
                <a:lnTo>
                  <a:pt x="3075" y="10078"/>
                </a:lnTo>
                <a:cubicBezTo>
                  <a:pt x="3121" y="10078"/>
                  <a:pt x="3121" y="10008"/>
                  <a:pt x="3075" y="10008"/>
                </a:cubicBezTo>
                <a:close/>
                <a:moveTo>
                  <a:pt x="16338" y="10019"/>
                </a:moveTo>
                <a:cubicBezTo>
                  <a:pt x="16292" y="10019"/>
                  <a:pt x="16292" y="10089"/>
                  <a:pt x="16338" y="10089"/>
                </a:cubicBezTo>
                <a:lnTo>
                  <a:pt x="16368" y="10089"/>
                </a:lnTo>
                <a:cubicBezTo>
                  <a:pt x="16414" y="10089"/>
                  <a:pt x="16414" y="10019"/>
                  <a:pt x="16368" y="10019"/>
                </a:cubicBezTo>
                <a:close/>
                <a:moveTo>
                  <a:pt x="6832" y="10033"/>
                </a:moveTo>
                <a:cubicBezTo>
                  <a:pt x="6814" y="10033"/>
                  <a:pt x="6796" y="10044"/>
                  <a:pt x="6796" y="10067"/>
                </a:cubicBezTo>
                <a:lnTo>
                  <a:pt x="6796" y="10083"/>
                </a:lnTo>
                <a:cubicBezTo>
                  <a:pt x="6796" y="10106"/>
                  <a:pt x="6814" y="10118"/>
                  <a:pt x="6831" y="10118"/>
                </a:cubicBezTo>
                <a:cubicBezTo>
                  <a:pt x="6849" y="10118"/>
                  <a:pt x="6866" y="10106"/>
                  <a:pt x="6866" y="10083"/>
                </a:cubicBezTo>
                <a:lnTo>
                  <a:pt x="6866" y="10067"/>
                </a:lnTo>
                <a:cubicBezTo>
                  <a:pt x="6867" y="10044"/>
                  <a:pt x="6849" y="10033"/>
                  <a:pt x="6832" y="10033"/>
                </a:cubicBezTo>
                <a:close/>
                <a:moveTo>
                  <a:pt x="9604" y="10086"/>
                </a:moveTo>
                <a:cubicBezTo>
                  <a:pt x="9579" y="10086"/>
                  <a:pt x="9579" y="10121"/>
                  <a:pt x="9604" y="10121"/>
                </a:cubicBezTo>
                <a:cubicBezTo>
                  <a:pt x="9626" y="10121"/>
                  <a:pt x="9626" y="10086"/>
                  <a:pt x="9604" y="10086"/>
                </a:cubicBezTo>
                <a:close/>
                <a:moveTo>
                  <a:pt x="23471" y="10024"/>
                </a:moveTo>
                <a:cubicBezTo>
                  <a:pt x="23448" y="10024"/>
                  <a:pt x="23423" y="10049"/>
                  <a:pt x="23437" y="10078"/>
                </a:cubicBezTo>
                <a:cubicBezTo>
                  <a:pt x="23442" y="10088"/>
                  <a:pt x="23448" y="10098"/>
                  <a:pt x="23453" y="10108"/>
                </a:cubicBezTo>
                <a:cubicBezTo>
                  <a:pt x="23459" y="10121"/>
                  <a:pt x="23470" y="10126"/>
                  <a:pt x="23480" y="10126"/>
                </a:cubicBezTo>
                <a:cubicBezTo>
                  <a:pt x="23503" y="10126"/>
                  <a:pt x="23527" y="10101"/>
                  <a:pt x="23514" y="10073"/>
                </a:cubicBezTo>
                <a:cubicBezTo>
                  <a:pt x="23508" y="10062"/>
                  <a:pt x="23503" y="10053"/>
                  <a:pt x="23498" y="10042"/>
                </a:cubicBezTo>
                <a:cubicBezTo>
                  <a:pt x="23492" y="10029"/>
                  <a:pt x="23482" y="10024"/>
                  <a:pt x="23471" y="10024"/>
                </a:cubicBezTo>
                <a:close/>
                <a:moveTo>
                  <a:pt x="24439" y="10017"/>
                </a:moveTo>
                <a:cubicBezTo>
                  <a:pt x="24425" y="10017"/>
                  <a:pt x="24411" y="10024"/>
                  <a:pt x="24406" y="10041"/>
                </a:cubicBezTo>
                <a:cubicBezTo>
                  <a:pt x="24401" y="10057"/>
                  <a:pt x="24396" y="10072"/>
                  <a:pt x="24390" y="10086"/>
                </a:cubicBezTo>
                <a:cubicBezTo>
                  <a:pt x="24382" y="10112"/>
                  <a:pt x="24403" y="10130"/>
                  <a:pt x="24425" y="10130"/>
                </a:cubicBezTo>
                <a:cubicBezTo>
                  <a:pt x="24439" y="10130"/>
                  <a:pt x="24453" y="10122"/>
                  <a:pt x="24459" y="10105"/>
                </a:cubicBezTo>
                <a:cubicBezTo>
                  <a:pt x="24464" y="10089"/>
                  <a:pt x="24469" y="10075"/>
                  <a:pt x="24474" y="10061"/>
                </a:cubicBezTo>
                <a:cubicBezTo>
                  <a:pt x="24483" y="10035"/>
                  <a:pt x="24460" y="10017"/>
                  <a:pt x="24439" y="10017"/>
                </a:cubicBezTo>
                <a:close/>
                <a:moveTo>
                  <a:pt x="7899" y="10050"/>
                </a:moveTo>
                <a:cubicBezTo>
                  <a:pt x="7873" y="10050"/>
                  <a:pt x="7848" y="10085"/>
                  <a:pt x="7872" y="10110"/>
                </a:cubicBezTo>
                <a:lnTo>
                  <a:pt x="7888" y="10126"/>
                </a:lnTo>
                <a:cubicBezTo>
                  <a:pt x="7895" y="10134"/>
                  <a:pt x="7904" y="10137"/>
                  <a:pt x="7912" y="10137"/>
                </a:cubicBezTo>
                <a:cubicBezTo>
                  <a:pt x="7939" y="10137"/>
                  <a:pt x="7963" y="10101"/>
                  <a:pt x="7938" y="10077"/>
                </a:cubicBezTo>
                <a:lnTo>
                  <a:pt x="7922" y="10061"/>
                </a:lnTo>
                <a:cubicBezTo>
                  <a:pt x="7915" y="10054"/>
                  <a:pt x="7907" y="10050"/>
                  <a:pt x="7899" y="10050"/>
                </a:cubicBezTo>
                <a:close/>
                <a:moveTo>
                  <a:pt x="86" y="10060"/>
                </a:moveTo>
                <a:cubicBezTo>
                  <a:pt x="58" y="10060"/>
                  <a:pt x="33" y="10095"/>
                  <a:pt x="60" y="10120"/>
                </a:cubicBezTo>
                <a:cubicBezTo>
                  <a:pt x="70" y="10130"/>
                  <a:pt x="81" y="10140"/>
                  <a:pt x="91" y="10149"/>
                </a:cubicBezTo>
                <a:cubicBezTo>
                  <a:pt x="98" y="10156"/>
                  <a:pt x="106" y="10159"/>
                  <a:pt x="114" y="10159"/>
                </a:cubicBezTo>
                <a:cubicBezTo>
                  <a:pt x="142" y="10159"/>
                  <a:pt x="168" y="10123"/>
                  <a:pt x="141" y="10099"/>
                </a:cubicBezTo>
                <a:cubicBezTo>
                  <a:pt x="130" y="10088"/>
                  <a:pt x="120" y="10079"/>
                  <a:pt x="109" y="10071"/>
                </a:cubicBezTo>
                <a:cubicBezTo>
                  <a:pt x="102" y="10063"/>
                  <a:pt x="94" y="10060"/>
                  <a:pt x="86" y="10060"/>
                </a:cubicBezTo>
                <a:close/>
                <a:moveTo>
                  <a:pt x="21550" y="10095"/>
                </a:moveTo>
                <a:cubicBezTo>
                  <a:pt x="21533" y="10095"/>
                  <a:pt x="21515" y="10106"/>
                  <a:pt x="21515" y="10129"/>
                </a:cubicBezTo>
                <a:lnTo>
                  <a:pt x="21515" y="10145"/>
                </a:lnTo>
                <a:cubicBezTo>
                  <a:pt x="21515" y="10168"/>
                  <a:pt x="21532" y="10180"/>
                  <a:pt x="21550" y="10180"/>
                </a:cubicBezTo>
                <a:cubicBezTo>
                  <a:pt x="21567" y="10180"/>
                  <a:pt x="21585" y="10168"/>
                  <a:pt x="21585" y="10145"/>
                </a:cubicBezTo>
                <a:lnTo>
                  <a:pt x="21585" y="10129"/>
                </a:lnTo>
                <a:cubicBezTo>
                  <a:pt x="21585" y="10106"/>
                  <a:pt x="21568" y="10095"/>
                  <a:pt x="21550" y="10095"/>
                </a:cubicBezTo>
                <a:close/>
                <a:moveTo>
                  <a:pt x="16863" y="10082"/>
                </a:moveTo>
                <a:cubicBezTo>
                  <a:pt x="16845" y="10082"/>
                  <a:pt x="16828" y="10093"/>
                  <a:pt x="16828" y="10116"/>
                </a:cubicBezTo>
                <a:lnTo>
                  <a:pt x="16828" y="10146"/>
                </a:lnTo>
                <a:cubicBezTo>
                  <a:pt x="16828" y="10169"/>
                  <a:pt x="16845" y="10181"/>
                  <a:pt x="16863" y="10181"/>
                </a:cubicBezTo>
                <a:cubicBezTo>
                  <a:pt x="16880" y="10181"/>
                  <a:pt x="16898" y="10169"/>
                  <a:pt x="16898" y="10146"/>
                </a:cubicBezTo>
                <a:lnTo>
                  <a:pt x="16898" y="10116"/>
                </a:lnTo>
                <a:cubicBezTo>
                  <a:pt x="16898" y="10093"/>
                  <a:pt x="16880" y="10082"/>
                  <a:pt x="16863" y="10082"/>
                </a:cubicBezTo>
                <a:close/>
                <a:moveTo>
                  <a:pt x="24845" y="10109"/>
                </a:moveTo>
                <a:cubicBezTo>
                  <a:pt x="24840" y="10109"/>
                  <a:pt x="24834" y="10111"/>
                  <a:pt x="24828" y="10114"/>
                </a:cubicBezTo>
                <a:cubicBezTo>
                  <a:pt x="24820" y="10119"/>
                  <a:pt x="24809" y="10124"/>
                  <a:pt x="24799" y="10129"/>
                </a:cubicBezTo>
                <a:cubicBezTo>
                  <a:pt x="24764" y="10147"/>
                  <a:pt x="24785" y="10195"/>
                  <a:pt x="24817" y="10195"/>
                </a:cubicBezTo>
                <a:cubicBezTo>
                  <a:pt x="24822" y="10195"/>
                  <a:pt x="24828" y="10194"/>
                  <a:pt x="24834" y="10191"/>
                </a:cubicBezTo>
                <a:cubicBezTo>
                  <a:pt x="24844" y="10186"/>
                  <a:pt x="24853" y="10181"/>
                  <a:pt x="24864" y="10175"/>
                </a:cubicBezTo>
                <a:cubicBezTo>
                  <a:pt x="24899" y="10156"/>
                  <a:pt x="24878" y="10109"/>
                  <a:pt x="24845" y="10109"/>
                </a:cubicBezTo>
                <a:close/>
                <a:moveTo>
                  <a:pt x="14998" y="10073"/>
                </a:moveTo>
                <a:cubicBezTo>
                  <a:pt x="14986" y="10073"/>
                  <a:pt x="14974" y="10077"/>
                  <a:pt x="14963" y="10088"/>
                </a:cubicBezTo>
                <a:lnTo>
                  <a:pt x="14947" y="10104"/>
                </a:lnTo>
                <a:cubicBezTo>
                  <a:pt x="14910" y="10141"/>
                  <a:pt x="14946" y="10196"/>
                  <a:pt x="14987" y="10196"/>
                </a:cubicBezTo>
                <a:cubicBezTo>
                  <a:pt x="14999" y="10196"/>
                  <a:pt x="15011" y="10191"/>
                  <a:pt x="15022" y="10181"/>
                </a:cubicBezTo>
                <a:lnTo>
                  <a:pt x="15037" y="10165"/>
                </a:lnTo>
                <a:cubicBezTo>
                  <a:pt x="15075" y="10127"/>
                  <a:pt x="15039" y="10073"/>
                  <a:pt x="14998" y="10073"/>
                </a:cubicBezTo>
                <a:close/>
                <a:moveTo>
                  <a:pt x="14519" y="10102"/>
                </a:moveTo>
                <a:cubicBezTo>
                  <a:pt x="14451" y="10102"/>
                  <a:pt x="14450" y="10209"/>
                  <a:pt x="14519" y="10209"/>
                </a:cubicBezTo>
                <a:cubicBezTo>
                  <a:pt x="14588" y="10209"/>
                  <a:pt x="14588" y="10102"/>
                  <a:pt x="14519" y="10102"/>
                </a:cubicBezTo>
                <a:close/>
                <a:moveTo>
                  <a:pt x="6148" y="10104"/>
                </a:moveTo>
                <a:cubicBezTo>
                  <a:pt x="6130" y="10104"/>
                  <a:pt x="6112" y="10116"/>
                  <a:pt x="6112" y="10139"/>
                </a:cubicBezTo>
                <a:lnTo>
                  <a:pt x="6112" y="10183"/>
                </a:lnTo>
                <a:cubicBezTo>
                  <a:pt x="6112" y="10206"/>
                  <a:pt x="6130" y="10217"/>
                  <a:pt x="6148" y="10217"/>
                </a:cubicBezTo>
                <a:cubicBezTo>
                  <a:pt x="6165" y="10217"/>
                  <a:pt x="6183" y="10206"/>
                  <a:pt x="6183" y="10183"/>
                </a:cubicBezTo>
                <a:lnTo>
                  <a:pt x="6183" y="10139"/>
                </a:lnTo>
                <a:cubicBezTo>
                  <a:pt x="6184" y="10116"/>
                  <a:pt x="6166" y="10104"/>
                  <a:pt x="6148" y="10104"/>
                </a:cubicBezTo>
                <a:close/>
                <a:moveTo>
                  <a:pt x="866" y="10120"/>
                </a:moveTo>
                <a:cubicBezTo>
                  <a:pt x="860" y="10120"/>
                  <a:pt x="855" y="10122"/>
                  <a:pt x="849" y="10125"/>
                </a:cubicBezTo>
                <a:cubicBezTo>
                  <a:pt x="833" y="10134"/>
                  <a:pt x="825" y="10158"/>
                  <a:pt x="836" y="10173"/>
                </a:cubicBezTo>
                <a:cubicBezTo>
                  <a:pt x="852" y="10193"/>
                  <a:pt x="867" y="10214"/>
                  <a:pt x="880" y="10234"/>
                </a:cubicBezTo>
                <a:cubicBezTo>
                  <a:pt x="889" y="10245"/>
                  <a:pt x="900" y="10251"/>
                  <a:pt x="912" y="10251"/>
                </a:cubicBezTo>
                <a:cubicBezTo>
                  <a:pt x="917" y="10251"/>
                  <a:pt x="923" y="10250"/>
                  <a:pt x="929" y="10247"/>
                </a:cubicBezTo>
                <a:cubicBezTo>
                  <a:pt x="945" y="10238"/>
                  <a:pt x="954" y="10214"/>
                  <a:pt x="942" y="10198"/>
                </a:cubicBezTo>
                <a:cubicBezTo>
                  <a:pt x="926" y="10178"/>
                  <a:pt x="912" y="10160"/>
                  <a:pt x="898" y="10139"/>
                </a:cubicBezTo>
                <a:cubicBezTo>
                  <a:pt x="889" y="10128"/>
                  <a:pt x="878" y="10120"/>
                  <a:pt x="866" y="10120"/>
                </a:cubicBezTo>
                <a:close/>
                <a:moveTo>
                  <a:pt x="17254" y="10205"/>
                </a:moveTo>
                <a:cubicBezTo>
                  <a:pt x="17245" y="10205"/>
                  <a:pt x="17236" y="10211"/>
                  <a:pt x="17236" y="10222"/>
                </a:cubicBezTo>
                <a:lnTo>
                  <a:pt x="17236" y="10238"/>
                </a:lnTo>
                <a:cubicBezTo>
                  <a:pt x="17236" y="10250"/>
                  <a:pt x="17245" y="10255"/>
                  <a:pt x="17254" y="10255"/>
                </a:cubicBezTo>
                <a:cubicBezTo>
                  <a:pt x="17263" y="10255"/>
                  <a:pt x="17272" y="10250"/>
                  <a:pt x="17272" y="10238"/>
                </a:cubicBezTo>
                <a:lnTo>
                  <a:pt x="17272" y="10222"/>
                </a:lnTo>
                <a:cubicBezTo>
                  <a:pt x="17272" y="10211"/>
                  <a:pt x="17263" y="10205"/>
                  <a:pt x="17254" y="10205"/>
                </a:cubicBezTo>
                <a:close/>
                <a:moveTo>
                  <a:pt x="10757" y="10119"/>
                </a:moveTo>
                <a:cubicBezTo>
                  <a:pt x="10747" y="10119"/>
                  <a:pt x="10738" y="10122"/>
                  <a:pt x="10732" y="10129"/>
                </a:cubicBezTo>
                <a:cubicBezTo>
                  <a:pt x="10717" y="10144"/>
                  <a:pt x="10718" y="10165"/>
                  <a:pt x="10732" y="10178"/>
                </a:cubicBezTo>
                <a:cubicBezTo>
                  <a:pt x="10753" y="10204"/>
                  <a:pt x="10773" y="10229"/>
                  <a:pt x="10794" y="10254"/>
                </a:cubicBezTo>
                <a:cubicBezTo>
                  <a:pt x="10799" y="10261"/>
                  <a:pt x="10808" y="10264"/>
                  <a:pt x="10817" y="10264"/>
                </a:cubicBezTo>
                <a:cubicBezTo>
                  <a:pt x="10827" y="10264"/>
                  <a:pt x="10836" y="10260"/>
                  <a:pt x="10843" y="10254"/>
                </a:cubicBezTo>
                <a:cubicBezTo>
                  <a:pt x="10858" y="10239"/>
                  <a:pt x="10857" y="10218"/>
                  <a:pt x="10843" y="10204"/>
                </a:cubicBezTo>
                <a:cubicBezTo>
                  <a:pt x="10822" y="10178"/>
                  <a:pt x="10803" y="10153"/>
                  <a:pt x="10782" y="10129"/>
                </a:cubicBezTo>
                <a:cubicBezTo>
                  <a:pt x="10776" y="10122"/>
                  <a:pt x="10767" y="10119"/>
                  <a:pt x="10757" y="10119"/>
                </a:cubicBezTo>
                <a:close/>
                <a:moveTo>
                  <a:pt x="2212" y="10121"/>
                </a:moveTo>
                <a:cubicBezTo>
                  <a:pt x="2196" y="10121"/>
                  <a:pt x="2180" y="10129"/>
                  <a:pt x="2169" y="10146"/>
                </a:cubicBezTo>
                <a:cubicBezTo>
                  <a:pt x="2160" y="10162"/>
                  <a:pt x="2151" y="10177"/>
                  <a:pt x="2142" y="10192"/>
                </a:cubicBezTo>
                <a:cubicBezTo>
                  <a:pt x="2117" y="10233"/>
                  <a:pt x="2154" y="10272"/>
                  <a:pt x="2191" y="10272"/>
                </a:cubicBezTo>
                <a:cubicBezTo>
                  <a:pt x="2207" y="10272"/>
                  <a:pt x="2223" y="10265"/>
                  <a:pt x="2234" y="10247"/>
                </a:cubicBezTo>
                <a:cubicBezTo>
                  <a:pt x="2242" y="10231"/>
                  <a:pt x="2252" y="10215"/>
                  <a:pt x="2261" y="10202"/>
                </a:cubicBezTo>
                <a:cubicBezTo>
                  <a:pt x="2286" y="10160"/>
                  <a:pt x="2249" y="10121"/>
                  <a:pt x="2212" y="10121"/>
                </a:cubicBezTo>
                <a:close/>
                <a:moveTo>
                  <a:pt x="23056" y="10190"/>
                </a:moveTo>
                <a:cubicBezTo>
                  <a:pt x="23052" y="10190"/>
                  <a:pt x="23048" y="10191"/>
                  <a:pt x="23044" y="10192"/>
                </a:cubicBezTo>
                <a:cubicBezTo>
                  <a:pt x="23029" y="10197"/>
                  <a:pt x="23014" y="10203"/>
                  <a:pt x="22999" y="10208"/>
                </a:cubicBezTo>
                <a:cubicBezTo>
                  <a:pt x="22960" y="10221"/>
                  <a:pt x="22971" y="10278"/>
                  <a:pt x="23006" y="10278"/>
                </a:cubicBezTo>
                <a:cubicBezTo>
                  <a:pt x="23010" y="10278"/>
                  <a:pt x="23014" y="10277"/>
                  <a:pt x="23018" y="10276"/>
                </a:cubicBezTo>
                <a:cubicBezTo>
                  <a:pt x="23034" y="10271"/>
                  <a:pt x="23047" y="10265"/>
                  <a:pt x="23062" y="10260"/>
                </a:cubicBezTo>
                <a:cubicBezTo>
                  <a:pt x="23103" y="10248"/>
                  <a:pt x="23091" y="10190"/>
                  <a:pt x="23056" y="10190"/>
                </a:cubicBezTo>
                <a:close/>
                <a:moveTo>
                  <a:pt x="8866" y="10249"/>
                </a:moveTo>
                <a:cubicBezTo>
                  <a:pt x="8842" y="10249"/>
                  <a:pt x="8842" y="10283"/>
                  <a:pt x="8866" y="10283"/>
                </a:cubicBezTo>
                <a:lnTo>
                  <a:pt x="8882" y="10283"/>
                </a:lnTo>
                <a:cubicBezTo>
                  <a:pt x="8904" y="10283"/>
                  <a:pt x="8904" y="10249"/>
                  <a:pt x="8882" y="10249"/>
                </a:cubicBezTo>
                <a:close/>
                <a:moveTo>
                  <a:pt x="3796" y="10193"/>
                </a:moveTo>
                <a:cubicBezTo>
                  <a:pt x="3787" y="10193"/>
                  <a:pt x="3779" y="10199"/>
                  <a:pt x="3779" y="10210"/>
                </a:cubicBezTo>
                <a:lnTo>
                  <a:pt x="3779" y="10285"/>
                </a:lnTo>
                <a:cubicBezTo>
                  <a:pt x="3779" y="10297"/>
                  <a:pt x="3788" y="10303"/>
                  <a:pt x="3796" y="10303"/>
                </a:cubicBezTo>
                <a:cubicBezTo>
                  <a:pt x="3805" y="10303"/>
                  <a:pt x="3814" y="10297"/>
                  <a:pt x="3814" y="10285"/>
                </a:cubicBezTo>
                <a:lnTo>
                  <a:pt x="3814" y="10210"/>
                </a:lnTo>
                <a:cubicBezTo>
                  <a:pt x="3814" y="10199"/>
                  <a:pt x="3805" y="10193"/>
                  <a:pt x="3796" y="10193"/>
                </a:cubicBezTo>
                <a:close/>
                <a:moveTo>
                  <a:pt x="12307" y="10211"/>
                </a:moveTo>
                <a:cubicBezTo>
                  <a:pt x="12289" y="10211"/>
                  <a:pt x="12272" y="10222"/>
                  <a:pt x="12272" y="10246"/>
                </a:cubicBezTo>
                <a:lnTo>
                  <a:pt x="12272" y="10276"/>
                </a:lnTo>
                <a:cubicBezTo>
                  <a:pt x="12272" y="10299"/>
                  <a:pt x="12289" y="10310"/>
                  <a:pt x="12307" y="10310"/>
                </a:cubicBezTo>
                <a:cubicBezTo>
                  <a:pt x="12324" y="10310"/>
                  <a:pt x="12342" y="10299"/>
                  <a:pt x="12342" y="10276"/>
                </a:cubicBezTo>
                <a:lnTo>
                  <a:pt x="12342" y="10246"/>
                </a:lnTo>
                <a:cubicBezTo>
                  <a:pt x="12342" y="10222"/>
                  <a:pt x="12324" y="10211"/>
                  <a:pt x="12307" y="10211"/>
                </a:cubicBezTo>
                <a:close/>
                <a:moveTo>
                  <a:pt x="23774" y="10237"/>
                </a:moveTo>
                <a:cubicBezTo>
                  <a:pt x="23769" y="10237"/>
                  <a:pt x="23764" y="10237"/>
                  <a:pt x="23759" y="10238"/>
                </a:cubicBezTo>
                <a:cubicBezTo>
                  <a:pt x="23718" y="10247"/>
                  <a:pt x="23730" y="10306"/>
                  <a:pt x="23768" y="10307"/>
                </a:cubicBezTo>
                <a:cubicBezTo>
                  <a:pt x="23773" y="10317"/>
                  <a:pt x="23785" y="10322"/>
                  <a:pt x="23798" y="10322"/>
                </a:cubicBezTo>
                <a:cubicBezTo>
                  <a:pt x="23804" y="10322"/>
                  <a:pt x="23810" y="10320"/>
                  <a:pt x="23815" y="10318"/>
                </a:cubicBezTo>
                <a:cubicBezTo>
                  <a:pt x="23833" y="10307"/>
                  <a:pt x="23836" y="10286"/>
                  <a:pt x="23828" y="10270"/>
                </a:cubicBezTo>
                <a:cubicBezTo>
                  <a:pt x="23818" y="10247"/>
                  <a:pt x="23797" y="10237"/>
                  <a:pt x="23774" y="10237"/>
                </a:cubicBezTo>
                <a:close/>
                <a:moveTo>
                  <a:pt x="24093" y="10235"/>
                </a:moveTo>
                <a:cubicBezTo>
                  <a:pt x="24083" y="10235"/>
                  <a:pt x="24073" y="10240"/>
                  <a:pt x="24067" y="10252"/>
                </a:cubicBezTo>
                <a:cubicBezTo>
                  <a:pt x="24061" y="10262"/>
                  <a:pt x="24056" y="10272"/>
                  <a:pt x="24051" y="10282"/>
                </a:cubicBezTo>
                <a:cubicBezTo>
                  <a:pt x="24037" y="10310"/>
                  <a:pt x="24061" y="10336"/>
                  <a:pt x="24085" y="10336"/>
                </a:cubicBezTo>
                <a:cubicBezTo>
                  <a:pt x="24096" y="10336"/>
                  <a:pt x="24106" y="10331"/>
                  <a:pt x="24113" y="10318"/>
                </a:cubicBezTo>
                <a:cubicBezTo>
                  <a:pt x="24118" y="10307"/>
                  <a:pt x="24123" y="10298"/>
                  <a:pt x="24129" y="10287"/>
                </a:cubicBezTo>
                <a:cubicBezTo>
                  <a:pt x="24142" y="10260"/>
                  <a:pt x="24116" y="10235"/>
                  <a:pt x="24093" y="10235"/>
                </a:cubicBezTo>
                <a:close/>
                <a:moveTo>
                  <a:pt x="6598" y="10271"/>
                </a:moveTo>
                <a:cubicBezTo>
                  <a:pt x="6552" y="10271"/>
                  <a:pt x="6552" y="10341"/>
                  <a:pt x="6598" y="10341"/>
                </a:cubicBezTo>
                <a:lnTo>
                  <a:pt x="6614" y="10341"/>
                </a:lnTo>
                <a:cubicBezTo>
                  <a:pt x="6658" y="10341"/>
                  <a:pt x="6660" y="10271"/>
                  <a:pt x="6614" y="10271"/>
                </a:cubicBezTo>
                <a:close/>
                <a:moveTo>
                  <a:pt x="20170" y="10225"/>
                </a:moveTo>
                <a:cubicBezTo>
                  <a:pt x="20158" y="10225"/>
                  <a:pt x="20145" y="10233"/>
                  <a:pt x="20138" y="10243"/>
                </a:cubicBezTo>
                <a:cubicBezTo>
                  <a:pt x="20128" y="10261"/>
                  <a:pt x="20135" y="10280"/>
                  <a:pt x="20151" y="10292"/>
                </a:cubicBezTo>
                <a:cubicBezTo>
                  <a:pt x="20171" y="10307"/>
                  <a:pt x="20191" y="10322"/>
                  <a:pt x="20212" y="10336"/>
                </a:cubicBezTo>
                <a:cubicBezTo>
                  <a:pt x="20217" y="10340"/>
                  <a:pt x="20222" y="10341"/>
                  <a:pt x="20228" y="10341"/>
                </a:cubicBezTo>
                <a:cubicBezTo>
                  <a:pt x="20241" y="10341"/>
                  <a:pt x="20253" y="10334"/>
                  <a:pt x="20260" y="10323"/>
                </a:cubicBezTo>
                <a:cubicBezTo>
                  <a:pt x="20269" y="10304"/>
                  <a:pt x="20263" y="10286"/>
                  <a:pt x="20247" y="10275"/>
                </a:cubicBezTo>
                <a:cubicBezTo>
                  <a:pt x="20227" y="10259"/>
                  <a:pt x="20207" y="10244"/>
                  <a:pt x="20186" y="10230"/>
                </a:cubicBezTo>
                <a:cubicBezTo>
                  <a:pt x="20182" y="10226"/>
                  <a:pt x="20176" y="10225"/>
                  <a:pt x="20170" y="10225"/>
                </a:cubicBezTo>
                <a:close/>
                <a:moveTo>
                  <a:pt x="8189" y="10277"/>
                </a:moveTo>
                <a:cubicBezTo>
                  <a:pt x="8178" y="10277"/>
                  <a:pt x="8166" y="10290"/>
                  <a:pt x="8174" y="10304"/>
                </a:cubicBezTo>
                <a:cubicBezTo>
                  <a:pt x="8179" y="10315"/>
                  <a:pt x="8184" y="10324"/>
                  <a:pt x="8189" y="10335"/>
                </a:cubicBezTo>
                <a:cubicBezTo>
                  <a:pt x="8193" y="10341"/>
                  <a:pt x="8198" y="10344"/>
                  <a:pt x="8203" y="10344"/>
                </a:cubicBezTo>
                <a:cubicBezTo>
                  <a:pt x="8214" y="10344"/>
                  <a:pt x="8226" y="10331"/>
                  <a:pt x="8219" y="10317"/>
                </a:cubicBezTo>
                <a:cubicBezTo>
                  <a:pt x="8213" y="10306"/>
                  <a:pt x="8208" y="10297"/>
                  <a:pt x="8203" y="10286"/>
                </a:cubicBezTo>
                <a:cubicBezTo>
                  <a:pt x="8200" y="10280"/>
                  <a:pt x="8194" y="10277"/>
                  <a:pt x="8189" y="10277"/>
                </a:cubicBezTo>
                <a:close/>
                <a:moveTo>
                  <a:pt x="5547" y="10234"/>
                </a:moveTo>
                <a:cubicBezTo>
                  <a:pt x="5506" y="10234"/>
                  <a:pt x="5469" y="10287"/>
                  <a:pt x="5507" y="10324"/>
                </a:cubicBezTo>
                <a:lnTo>
                  <a:pt x="5523" y="10340"/>
                </a:lnTo>
                <a:cubicBezTo>
                  <a:pt x="5534" y="10351"/>
                  <a:pt x="5547" y="10355"/>
                  <a:pt x="5559" y="10355"/>
                </a:cubicBezTo>
                <a:cubicBezTo>
                  <a:pt x="5600" y="10355"/>
                  <a:pt x="5636" y="10303"/>
                  <a:pt x="5599" y="10265"/>
                </a:cubicBezTo>
                <a:lnTo>
                  <a:pt x="5583" y="10250"/>
                </a:lnTo>
                <a:cubicBezTo>
                  <a:pt x="5572" y="10239"/>
                  <a:pt x="5559" y="10234"/>
                  <a:pt x="5547" y="10234"/>
                </a:cubicBezTo>
                <a:close/>
                <a:moveTo>
                  <a:pt x="11736" y="10218"/>
                </a:moveTo>
                <a:cubicBezTo>
                  <a:pt x="11717" y="10218"/>
                  <a:pt x="11698" y="10228"/>
                  <a:pt x="11689" y="10246"/>
                </a:cubicBezTo>
                <a:cubicBezTo>
                  <a:pt x="11684" y="10256"/>
                  <a:pt x="11679" y="10265"/>
                  <a:pt x="11674" y="10276"/>
                </a:cubicBezTo>
                <a:cubicBezTo>
                  <a:pt x="11660" y="10302"/>
                  <a:pt x="11665" y="10335"/>
                  <a:pt x="11694" y="10349"/>
                </a:cubicBezTo>
                <a:cubicBezTo>
                  <a:pt x="11701" y="10354"/>
                  <a:pt x="11710" y="10356"/>
                  <a:pt x="11720" y="10356"/>
                </a:cubicBezTo>
                <a:cubicBezTo>
                  <a:pt x="11738" y="10356"/>
                  <a:pt x="11757" y="10347"/>
                  <a:pt x="11766" y="10329"/>
                </a:cubicBezTo>
                <a:cubicBezTo>
                  <a:pt x="11772" y="10319"/>
                  <a:pt x="11777" y="10309"/>
                  <a:pt x="11782" y="10299"/>
                </a:cubicBezTo>
                <a:cubicBezTo>
                  <a:pt x="11795" y="10273"/>
                  <a:pt x="11790" y="10241"/>
                  <a:pt x="11763" y="10226"/>
                </a:cubicBezTo>
                <a:cubicBezTo>
                  <a:pt x="11755" y="10221"/>
                  <a:pt x="11745" y="10218"/>
                  <a:pt x="11736" y="10218"/>
                </a:cubicBezTo>
                <a:close/>
                <a:moveTo>
                  <a:pt x="21745" y="10288"/>
                </a:moveTo>
                <a:cubicBezTo>
                  <a:pt x="21699" y="10288"/>
                  <a:pt x="21699" y="10360"/>
                  <a:pt x="21745" y="10360"/>
                </a:cubicBezTo>
                <a:lnTo>
                  <a:pt x="21775" y="10360"/>
                </a:lnTo>
                <a:cubicBezTo>
                  <a:pt x="21775" y="10360"/>
                  <a:pt x="21775" y="10360"/>
                  <a:pt x="21776" y="10360"/>
                </a:cubicBezTo>
                <a:cubicBezTo>
                  <a:pt x="21821" y="10360"/>
                  <a:pt x="21820" y="10291"/>
                  <a:pt x="21775" y="10288"/>
                </a:cubicBezTo>
                <a:close/>
                <a:moveTo>
                  <a:pt x="14319" y="10291"/>
                </a:moveTo>
                <a:cubicBezTo>
                  <a:pt x="14311" y="10291"/>
                  <a:pt x="14302" y="10294"/>
                  <a:pt x="14295" y="10301"/>
                </a:cubicBezTo>
                <a:lnTo>
                  <a:pt x="14279" y="10317"/>
                </a:lnTo>
                <a:cubicBezTo>
                  <a:pt x="14254" y="10342"/>
                  <a:pt x="14279" y="10377"/>
                  <a:pt x="14306" y="10377"/>
                </a:cubicBezTo>
                <a:cubicBezTo>
                  <a:pt x="14314" y="10377"/>
                  <a:pt x="14322" y="10373"/>
                  <a:pt x="14329" y="10366"/>
                </a:cubicBezTo>
                <a:lnTo>
                  <a:pt x="14345" y="10350"/>
                </a:lnTo>
                <a:cubicBezTo>
                  <a:pt x="14370" y="10326"/>
                  <a:pt x="14346" y="10291"/>
                  <a:pt x="14319" y="10291"/>
                </a:cubicBezTo>
                <a:close/>
                <a:moveTo>
                  <a:pt x="3361" y="10294"/>
                </a:moveTo>
                <a:cubicBezTo>
                  <a:pt x="3343" y="10294"/>
                  <a:pt x="3325" y="10305"/>
                  <a:pt x="3325" y="10328"/>
                </a:cubicBezTo>
                <a:lnTo>
                  <a:pt x="3325" y="10344"/>
                </a:lnTo>
                <a:cubicBezTo>
                  <a:pt x="3325" y="10367"/>
                  <a:pt x="3342" y="10379"/>
                  <a:pt x="3360" y="10379"/>
                </a:cubicBezTo>
                <a:cubicBezTo>
                  <a:pt x="3377" y="10379"/>
                  <a:pt x="3396" y="10367"/>
                  <a:pt x="3397" y="10344"/>
                </a:cubicBezTo>
                <a:lnTo>
                  <a:pt x="3397" y="10328"/>
                </a:lnTo>
                <a:cubicBezTo>
                  <a:pt x="3397" y="10305"/>
                  <a:pt x="3379" y="10294"/>
                  <a:pt x="3361" y="10294"/>
                </a:cubicBezTo>
                <a:close/>
                <a:moveTo>
                  <a:pt x="6838" y="10345"/>
                </a:moveTo>
                <a:cubicBezTo>
                  <a:pt x="6792" y="10345"/>
                  <a:pt x="6792" y="10415"/>
                  <a:pt x="6838" y="10415"/>
                </a:cubicBezTo>
                <a:lnTo>
                  <a:pt x="6854" y="10415"/>
                </a:lnTo>
                <a:cubicBezTo>
                  <a:pt x="6854" y="10415"/>
                  <a:pt x="6855" y="10415"/>
                  <a:pt x="6856" y="10415"/>
                </a:cubicBezTo>
                <a:cubicBezTo>
                  <a:pt x="6899" y="10415"/>
                  <a:pt x="6898" y="10345"/>
                  <a:pt x="6854" y="10345"/>
                </a:cubicBezTo>
                <a:close/>
                <a:moveTo>
                  <a:pt x="5146" y="10298"/>
                </a:moveTo>
                <a:cubicBezTo>
                  <a:pt x="5139" y="10298"/>
                  <a:pt x="5133" y="10300"/>
                  <a:pt x="5127" y="10303"/>
                </a:cubicBezTo>
                <a:cubicBezTo>
                  <a:pt x="5109" y="10314"/>
                  <a:pt x="5106" y="10335"/>
                  <a:pt x="5115" y="10351"/>
                </a:cubicBezTo>
                <a:cubicBezTo>
                  <a:pt x="5125" y="10376"/>
                  <a:pt x="5136" y="10402"/>
                  <a:pt x="5147" y="10427"/>
                </a:cubicBezTo>
                <a:cubicBezTo>
                  <a:pt x="5152" y="10438"/>
                  <a:pt x="5164" y="10444"/>
                  <a:pt x="5177" y="10444"/>
                </a:cubicBezTo>
                <a:cubicBezTo>
                  <a:pt x="5183" y="10444"/>
                  <a:pt x="5190" y="10443"/>
                  <a:pt x="5195" y="10439"/>
                </a:cubicBezTo>
                <a:cubicBezTo>
                  <a:pt x="5214" y="10429"/>
                  <a:pt x="5216" y="10408"/>
                  <a:pt x="5209" y="10391"/>
                </a:cubicBezTo>
                <a:cubicBezTo>
                  <a:pt x="5198" y="10366"/>
                  <a:pt x="5188" y="10341"/>
                  <a:pt x="5175" y="10317"/>
                </a:cubicBezTo>
                <a:cubicBezTo>
                  <a:pt x="5171" y="10304"/>
                  <a:pt x="5158" y="10298"/>
                  <a:pt x="5146" y="10298"/>
                </a:cubicBezTo>
                <a:close/>
                <a:moveTo>
                  <a:pt x="14038" y="10315"/>
                </a:moveTo>
                <a:cubicBezTo>
                  <a:pt x="13993" y="10315"/>
                  <a:pt x="13993" y="10386"/>
                  <a:pt x="14038" y="10386"/>
                </a:cubicBezTo>
                <a:cubicBezTo>
                  <a:pt x="14051" y="10386"/>
                  <a:pt x="14059" y="10381"/>
                  <a:pt x="14066" y="10372"/>
                </a:cubicBezTo>
                <a:cubicBezTo>
                  <a:pt x="14075" y="10406"/>
                  <a:pt x="14103" y="10432"/>
                  <a:pt x="14135" y="10442"/>
                </a:cubicBezTo>
                <a:cubicBezTo>
                  <a:pt x="14139" y="10444"/>
                  <a:pt x="14143" y="10444"/>
                  <a:pt x="14146" y="10444"/>
                </a:cubicBezTo>
                <a:cubicBezTo>
                  <a:pt x="14180" y="10444"/>
                  <a:pt x="14191" y="10387"/>
                  <a:pt x="14152" y="10374"/>
                </a:cubicBezTo>
                <a:cubicBezTo>
                  <a:pt x="14137" y="10369"/>
                  <a:pt x="14131" y="10356"/>
                  <a:pt x="14130" y="10341"/>
                </a:cubicBezTo>
                <a:cubicBezTo>
                  <a:pt x="14128" y="10325"/>
                  <a:pt x="14111" y="10315"/>
                  <a:pt x="14096" y="10315"/>
                </a:cubicBezTo>
                <a:cubicBezTo>
                  <a:pt x="14093" y="10315"/>
                  <a:pt x="14090" y="10316"/>
                  <a:pt x="14087" y="10317"/>
                </a:cubicBezTo>
                <a:cubicBezTo>
                  <a:pt x="14078" y="10319"/>
                  <a:pt x="14072" y="10324"/>
                  <a:pt x="14067" y="10330"/>
                </a:cubicBezTo>
                <a:cubicBezTo>
                  <a:pt x="14062" y="10322"/>
                  <a:pt x="14052" y="10315"/>
                  <a:pt x="14038" y="10315"/>
                </a:cubicBezTo>
                <a:close/>
                <a:moveTo>
                  <a:pt x="1692" y="10316"/>
                </a:moveTo>
                <a:cubicBezTo>
                  <a:pt x="1683" y="10316"/>
                  <a:pt x="1673" y="10319"/>
                  <a:pt x="1665" y="10323"/>
                </a:cubicBezTo>
                <a:cubicBezTo>
                  <a:pt x="1639" y="10339"/>
                  <a:pt x="1632" y="10370"/>
                  <a:pt x="1645" y="10396"/>
                </a:cubicBezTo>
                <a:cubicBezTo>
                  <a:pt x="1650" y="10407"/>
                  <a:pt x="1655" y="10416"/>
                  <a:pt x="1661" y="10427"/>
                </a:cubicBezTo>
                <a:cubicBezTo>
                  <a:pt x="1670" y="10444"/>
                  <a:pt x="1688" y="10453"/>
                  <a:pt x="1707" y="10453"/>
                </a:cubicBezTo>
                <a:cubicBezTo>
                  <a:pt x="1716" y="10453"/>
                  <a:pt x="1726" y="10450"/>
                  <a:pt x="1734" y="10446"/>
                </a:cubicBezTo>
                <a:cubicBezTo>
                  <a:pt x="1760" y="10430"/>
                  <a:pt x="1768" y="10398"/>
                  <a:pt x="1754" y="10372"/>
                </a:cubicBezTo>
                <a:cubicBezTo>
                  <a:pt x="1749" y="10362"/>
                  <a:pt x="1743" y="10351"/>
                  <a:pt x="1738" y="10343"/>
                </a:cubicBezTo>
                <a:cubicBezTo>
                  <a:pt x="1730" y="10325"/>
                  <a:pt x="1711" y="10316"/>
                  <a:pt x="1692" y="10316"/>
                </a:cubicBezTo>
                <a:close/>
                <a:moveTo>
                  <a:pt x="15523" y="10331"/>
                </a:moveTo>
                <a:cubicBezTo>
                  <a:pt x="15505" y="10331"/>
                  <a:pt x="15488" y="10339"/>
                  <a:pt x="15477" y="10357"/>
                </a:cubicBezTo>
                <a:cubicBezTo>
                  <a:pt x="15465" y="10382"/>
                  <a:pt x="15472" y="10417"/>
                  <a:pt x="15497" y="10430"/>
                </a:cubicBezTo>
                <a:cubicBezTo>
                  <a:pt x="15508" y="10435"/>
                  <a:pt x="15517" y="10440"/>
                  <a:pt x="15528" y="10446"/>
                </a:cubicBezTo>
                <a:cubicBezTo>
                  <a:pt x="15537" y="10450"/>
                  <a:pt x="15546" y="10453"/>
                  <a:pt x="15556" y="10453"/>
                </a:cubicBezTo>
                <a:cubicBezTo>
                  <a:pt x="15574" y="10453"/>
                  <a:pt x="15591" y="10444"/>
                  <a:pt x="15601" y="10427"/>
                </a:cubicBezTo>
                <a:cubicBezTo>
                  <a:pt x="15615" y="10403"/>
                  <a:pt x="15607" y="10366"/>
                  <a:pt x="15581" y="10353"/>
                </a:cubicBezTo>
                <a:cubicBezTo>
                  <a:pt x="15571" y="10348"/>
                  <a:pt x="15561" y="10343"/>
                  <a:pt x="15551" y="10338"/>
                </a:cubicBezTo>
                <a:cubicBezTo>
                  <a:pt x="15542" y="10333"/>
                  <a:pt x="15532" y="10331"/>
                  <a:pt x="15523" y="10331"/>
                </a:cubicBezTo>
                <a:close/>
                <a:moveTo>
                  <a:pt x="18304" y="10433"/>
                </a:moveTo>
                <a:cubicBezTo>
                  <a:pt x="18281" y="10433"/>
                  <a:pt x="18281" y="10469"/>
                  <a:pt x="18304" y="10469"/>
                </a:cubicBezTo>
                <a:cubicBezTo>
                  <a:pt x="18326" y="10469"/>
                  <a:pt x="18327" y="10433"/>
                  <a:pt x="18304" y="10433"/>
                </a:cubicBezTo>
                <a:close/>
                <a:moveTo>
                  <a:pt x="14654" y="10405"/>
                </a:moveTo>
                <a:cubicBezTo>
                  <a:pt x="14627" y="10405"/>
                  <a:pt x="14604" y="10441"/>
                  <a:pt x="14629" y="10466"/>
                </a:cubicBezTo>
                <a:lnTo>
                  <a:pt x="14645" y="10481"/>
                </a:lnTo>
                <a:cubicBezTo>
                  <a:pt x="14652" y="10489"/>
                  <a:pt x="14660" y="10492"/>
                  <a:pt x="14668" y="10492"/>
                </a:cubicBezTo>
                <a:cubicBezTo>
                  <a:pt x="14696" y="10492"/>
                  <a:pt x="14720" y="10456"/>
                  <a:pt x="14695" y="10432"/>
                </a:cubicBezTo>
                <a:lnTo>
                  <a:pt x="14679" y="10416"/>
                </a:lnTo>
                <a:cubicBezTo>
                  <a:pt x="14671" y="10408"/>
                  <a:pt x="14663" y="10405"/>
                  <a:pt x="14654" y="10405"/>
                </a:cubicBezTo>
                <a:close/>
                <a:moveTo>
                  <a:pt x="4429" y="10428"/>
                </a:moveTo>
                <a:cubicBezTo>
                  <a:pt x="4410" y="10428"/>
                  <a:pt x="4391" y="10438"/>
                  <a:pt x="4381" y="10455"/>
                </a:cubicBezTo>
                <a:cubicBezTo>
                  <a:pt x="4366" y="10481"/>
                  <a:pt x="4376" y="10513"/>
                  <a:pt x="4400" y="10528"/>
                </a:cubicBezTo>
                <a:cubicBezTo>
                  <a:pt x="4416" y="10539"/>
                  <a:pt x="4431" y="10548"/>
                  <a:pt x="4445" y="10559"/>
                </a:cubicBezTo>
                <a:cubicBezTo>
                  <a:pt x="4453" y="10564"/>
                  <a:pt x="4461" y="10566"/>
                  <a:pt x="4470" y="10566"/>
                </a:cubicBezTo>
                <a:cubicBezTo>
                  <a:pt x="4489" y="10566"/>
                  <a:pt x="4509" y="10556"/>
                  <a:pt x="4519" y="10539"/>
                </a:cubicBezTo>
                <a:cubicBezTo>
                  <a:pt x="4533" y="10513"/>
                  <a:pt x="4523" y="10482"/>
                  <a:pt x="4499" y="10466"/>
                </a:cubicBezTo>
                <a:cubicBezTo>
                  <a:pt x="4483" y="10455"/>
                  <a:pt x="4468" y="10446"/>
                  <a:pt x="4455" y="10435"/>
                </a:cubicBezTo>
                <a:cubicBezTo>
                  <a:pt x="4447" y="10430"/>
                  <a:pt x="4438" y="10428"/>
                  <a:pt x="4429" y="10428"/>
                </a:cubicBezTo>
                <a:close/>
                <a:moveTo>
                  <a:pt x="9512" y="10426"/>
                </a:moveTo>
                <a:cubicBezTo>
                  <a:pt x="9493" y="10426"/>
                  <a:pt x="9474" y="10436"/>
                  <a:pt x="9464" y="10453"/>
                </a:cubicBezTo>
                <a:cubicBezTo>
                  <a:pt x="9449" y="10479"/>
                  <a:pt x="9459" y="10510"/>
                  <a:pt x="9484" y="10526"/>
                </a:cubicBezTo>
                <a:cubicBezTo>
                  <a:pt x="9509" y="10542"/>
                  <a:pt x="9532" y="10558"/>
                  <a:pt x="9557" y="10573"/>
                </a:cubicBezTo>
                <a:cubicBezTo>
                  <a:pt x="9566" y="10578"/>
                  <a:pt x="9575" y="10581"/>
                  <a:pt x="9584" y="10581"/>
                </a:cubicBezTo>
                <a:cubicBezTo>
                  <a:pt x="9603" y="10581"/>
                  <a:pt x="9622" y="10571"/>
                  <a:pt x="9631" y="10554"/>
                </a:cubicBezTo>
                <a:cubicBezTo>
                  <a:pt x="9647" y="10527"/>
                  <a:pt x="9636" y="10496"/>
                  <a:pt x="9611" y="10480"/>
                </a:cubicBezTo>
                <a:cubicBezTo>
                  <a:pt x="9586" y="10464"/>
                  <a:pt x="9563" y="10449"/>
                  <a:pt x="9538" y="10433"/>
                </a:cubicBezTo>
                <a:cubicBezTo>
                  <a:pt x="9529" y="10428"/>
                  <a:pt x="9520" y="10426"/>
                  <a:pt x="9512" y="10426"/>
                </a:cubicBezTo>
                <a:close/>
                <a:moveTo>
                  <a:pt x="13330" y="10454"/>
                </a:moveTo>
                <a:cubicBezTo>
                  <a:pt x="13309" y="10454"/>
                  <a:pt x="13287" y="10472"/>
                  <a:pt x="13294" y="10498"/>
                </a:cubicBezTo>
                <a:cubicBezTo>
                  <a:pt x="13305" y="10540"/>
                  <a:pt x="13333" y="10576"/>
                  <a:pt x="13372" y="10594"/>
                </a:cubicBezTo>
                <a:cubicBezTo>
                  <a:pt x="13378" y="10598"/>
                  <a:pt x="13383" y="10599"/>
                  <a:pt x="13389" y="10599"/>
                </a:cubicBezTo>
                <a:cubicBezTo>
                  <a:pt x="13420" y="10599"/>
                  <a:pt x="13440" y="10551"/>
                  <a:pt x="13406" y="10534"/>
                </a:cubicBezTo>
                <a:cubicBezTo>
                  <a:pt x="13383" y="10522"/>
                  <a:pt x="13368" y="10505"/>
                  <a:pt x="13362" y="10480"/>
                </a:cubicBezTo>
                <a:cubicBezTo>
                  <a:pt x="13358" y="10462"/>
                  <a:pt x="13344" y="10454"/>
                  <a:pt x="13330" y="10454"/>
                </a:cubicBezTo>
                <a:close/>
                <a:moveTo>
                  <a:pt x="22423" y="10458"/>
                </a:moveTo>
                <a:cubicBezTo>
                  <a:pt x="22402" y="10458"/>
                  <a:pt x="22380" y="10476"/>
                  <a:pt x="22385" y="10502"/>
                </a:cubicBezTo>
                <a:lnTo>
                  <a:pt x="22401" y="10577"/>
                </a:lnTo>
                <a:cubicBezTo>
                  <a:pt x="22405" y="10595"/>
                  <a:pt x="22418" y="10602"/>
                  <a:pt x="22432" y="10602"/>
                </a:cubicBezTo>
                <a:cubicBezTo>
                  <a:pt x="22453" y="10602"/>
                  <a:pt x="22475" y="10585"/>
                  <a:pt x="22469" y="10559"/>
                </a:cubicBezTo>
                <a:cubicBezTo>
                  <a:pt x="22463" y="10534"/>
                  <a:pt x="22458" y="10507"/>
                  <a:pt x="22453" y="10484"/>
                </a:cubicBezTo>
                <a:cubicBezTo>
                  <a:pt x="22450" y="10466"/>
                  <a:pt x="22436" y="10458"/>
                  <a:pt x="22423" y="10458"/>
                </a:cubicBezTo>
                <a:close/>
                <a:moveTo>
                  <a:pt x="10368" y="10460"/>
                </a:moveTo>
                <a:cubicBezTo>
                  <a:pt x="10365" y="10460"/>
                  <a:pt x="10362" y="10460"/>
                  <a:pt x="10359" y="10461"/>
                </a:cubicBezTo>
                <a:cubicBezTo>
                  <a:pt x="10341" y="10467"/>
                  <a:pt x="10327" y="10488"/>
                  <a:pt x="10334" y="10505"/>
                </a:cubicBezTo>
                <a:cubicBezTo>
                  <a:pt x="10344" y="10529"/>
                  <a:pt x="10354" y="10555"/>
                  <a:pt x="10364" y="10580"/>
                </a:cubicBezTo>
                <a:cubicBezTo>
                  <a:pt x="10370" y="10595"/>
                  <a:pt x="10383" y="10606"/>
                  <a:pt x="10398" y="10606"/>
                </a:cubicBezTo>
                <a:cubicBezTo>
                  <a:pt x="10401" y="10606"/>
                  <a:pt x="10404" y="10606"/>
                  <a:pt x="10407" y="10605"/>
                </a:cubicBezTo>
                <a:cubicBezTo>
                  <a:pt x="10424" y="10601"/>
                  <a:pt x="10440" y="10580"/>
                  <a:pt x="10432" y="10561"/>
                </a:cubicBezTo>
                <a:cubicBezTo>
                  <a:pt x="10422" y="10537"/>
                  <a:pt x="10412" y="10512"/>
                  <a:pt x="10402" y="10486"/>
                </a:cubicBezTo>
                <a:cubicBezTo>
                  <a:pt x="10396" y="10471"/>
                  <a:pt x="10383" y="10460"/>
                  <a:pt x="10368" y="10460"/>
                </a:cubicBezTo>
                <a:close/>
                <a:moveTo>
                  <a:pt x="6081" y="10464"/>
                </a:moveTo>
                <a:cubicBezTo>
                  <a:pt x="6057" y="10464"/>
                  <a:pt x="6036" y="10480"/>
                  <a:pt x="6028" y="10502"/>
                </a:cubicBezTo>
                <a:cubicBezTo>
                  <a:pt x="6023" y="10518"/>
                  <a:pt x="6018" y="10533"/>
                  <a:pt x="6012" y="10547"/>
                </a:cubicBezTo>
                <a:cubicBezTo>
                  <a:pt x="6003" y="10574"/>
                  <a:pt x="6023" y="10606"/>
                  <a:pt x="6049" y="10612"/>
                </a:cubicBezTo>
                <a:cubicBezTo>
                  <a:pt x="6054" y="10614"/>
                  <a:pt x="6059" y="10615"/>
                  <a:pt x="6064" y="10615"/>
                </a:cubicBezTo>
                <a:cubicBezTo>
                  <a:pt x="6088" y="10615"/>
                  <a:pt x="6107" y="10598"/>
                  <a:pt x="6115" y="10576"/>
                </a:cubicBezTo>
                <a:cubicBezTo>
                  <a:pt x="6120" y="10560"/>
                  <a:pt x="6126" y="10545"/>
                  <a:pt x="6131" y="10532"/>
                </a:cubicBezTo>
                <a:cubicBezTo>
                  <a:pt x="6139" y="10503"/>
                  <a:pt x="6120" y="10472"/>
                  <a:pt x="6094" y="10466"/>
                </a:cubicBezTo>
                <a:cubicBezTo>
                  <a:pt x="6090" y="10464"/>
                  <a:pt x="6085" y="10464"/>
                  <a:pt x="6081" y="10464"/>
                </a:cubicBezTo>
                <a:close/>
                <a:moveTo>
                  <a:pt x="8987" y="10564"/>
                </a:moveTo>
                <a:cubicBezTo>
                  <a:pt x="8973" y="10564"/>
                  <a:pt x="8961" y="10582"/>
                  <a:pt x="8973" y="10594"/>
                </a:cubicBezTo>
                <a:cubicBezTo>
                  <a:pt x="8978" y="10601"/>
                  <a:pt x="8983" y="10605"/>
                  <a:pt x="8989" y="10610"/>
                </a:cubicBezTo>
                <a:cubicBezTo>
                  <a:pt x="8992" y="10614"/>
                  <a:pt x="8996" y="10615"/>
                  <a:pt x="9000" y="10615"/>
                </a:cubicBezTo>
                <a:cubicBezTo>
                  <a:pt x="9014" y="10615"/>
                  <a:pt x="9026" y="10597"/>
                  <a:pt x="9014" y="10585"/>
                </a:cubicBezTo>
                <a:lnTo>
                  <a:pt x="8998" y="10569"/>
                </a:lnTo>
                <a:cubicBezTo>
                  <a:pt x="8995" y="10566"/>
                  <a:pt x="8991" y="10564"/>
                  <a:pt x="8987" y="10564"/>
                </a:cubicBezTo>
                <a:close/>
                <a:moveTo>
                  <a:pt x="2563" y="10532"/>
                </a:moveTo>
                <a:cubicBezTo>
                  <a:pt x="2546" y="10532"/>
                  <a:pt x="2528" y="10544"/>
                  <a:pt x="2528" y="10566"/>
                </a:cubicBezTo>
                <a:lnTo>
                  <a:pt x="2528" y="10582"/>
                </a:lnTo>
                <a:cubicBezTo>
                  <a:pt x="2528" y="10605"/>
                  <a:pt x="2545" y="10616"/>
                  <a:pt x="2563" y="10616"/>
                </a:cubicBezTo>
                <a:cubicBezTo>
                  <a:pt x="2581" y="10616"/>
                  <a:pt x="2598" y="10605"/>
                  <a:pt x="2598" y="10582"/>
                </a:cubicBezTo>
                <a:lnTo>
                  <a:pt x="2598" y="10566"/>
                </a:lnTo>
                <a:cubicBezTo>
                  <a:pt x="2598" y="10544"/>
                  <a:pt x="2581" y="10532"/>
                  <a:pt x="2563" y="10532"/>
                </a:cubicBezTo>
                <a:close/>
                <a:moveTo>
                  <a:pt x="7879" y="10547"/>
                </a:moveTo>
                <a:cubicBezTo>
                  <a:pt x="7835" y="10547"/>
                  <a:pt x="7836" y="10617"/>
                  <a:pt x="7881" y="10617"/>
                </a:cubicBezTo>
                <a:lnTo>
                  <a:pt x="7912" y="10617"/>
                </a:lnTo>
                <a:cubicBezTo>
                  <a:pt x="7957" y="10617"/>
                  <a:pt x="7957" y="10547"/>
                  <a:pt x="7912" y="10547"/>
                </a:cubicBezTo>
                <a:lnTo>
                  <a:pt x="7881" y="10547"/>
                </a:lnTo>
                <a:cubicBezTo>
                  <a:pt x="7881" y="10547"/>
                  <a:pt x="7880" y="10547"/>
                  <a:pt x="7879" y="10547"/>
                </a:cubicBezTo>
                <a:close/>
                <a:moveTo>
                  <a:pt x="3304" y="10540"/>
                </a:moveTo>
                <a:cubicBezTo>
                  <a:pt x="3281" y="10540"/>
                  <a:pt x="3259" y="10545"/>
                  <a:pt x="3237" y="10556"/>
                </a:cubicBezTo>
                <a:cubicBezTo>
                  <a:pt x="3203" y="10573"/>
                  <a:pt x="3224" y="10621"/>
                  <a:pt x="3257" y="10621"/>
                </a:cubicBezTo>
                <a:cubicBezTo>
                  <a:pt x="3262" y="10621"/>
                  <a:pt x="3267" y="10620"/>
                  <a:pt x="3273" y="10617"/>
                </a:cubicBezTo>
                <a:cubicBezTo>
                  <a:pt x="3282" y="10613"/>
                  <a:pt x="3291" y="10611"/>
                  <a:pt x="3301" y="10611"/>
                </a:cubicBezTo>
                <a:cubicBezTo>
                  <a:pt x="3312" y="10611"/>
                  <a:pt x="3323" y="10614"/>
                  <a:pt x="3335" y="10618"/>
                </a:cubicBezTo>
                <a:cubicBezTo>
                  <a:pt x="3338" y="10620"/>
                  <a:pt x="3342" y="10621"/>
                  <a:pt x="3345" y="10621"/>
                </a:cubicBezTo>
                <a:cubicBezTo>
                  <a:pt x="3360" y="10621"/>
                  <a:pt x="3374" y="10608"/>
                  <a:pt x="3378" y="10594"/>
                </a:cubicBezTo>
                <a:cubicBezTo>
                  <a:pt x="3384" y="10573"/>
                  <a:pt x="3371" y="10556"/>
                  <a:pt x="3355" y="10549"/>
                </a:cubicBezTo>
                <a:cubicBezTo>
                  <a:pt x="3338" y="10543"/>
                  <a:pt x="3321" y="10540"/>
                  <a:pt x="3304" y="10540"/>
                </a:cubicBezTo>
                <a:close/>
                <a:moveTo>
                  <a:pt x="7332" y="10559"/>
                </a:moveTo>
                <a:cubicBezTo>
                  <a:pt x="7286" y="10559"/>
                  <a:pt x="7286" y="10629"/>
                  <a:pt x="7332" y="10629"/>
                </a:cubicBezTo>
                <a:cubicBezTo>
                  <a:pt x="7336" y="10629"/>
                  <a:pt x="7339" y="10628"/>
                  <a:pt x="7343" y="10628"/>
                </a:cubicBezTo>
                <a:cubicBezTo>
                  <a:pt x="7350" y="10628"/>
                  <a:pt x="7356" y="10629"/>
                  <a:pt x="7363" y="10629"/>
                </a:cubicBezTo>
                <a:cubicBezTo>
                  <a:pt x="7409" y="10629"/>
                  <a:pt x="7409" y="10559"/>
                  <a:pt x="7363" y="10559"/>
                </a:cubicBezTo>
                <a:close/>
                <a:moveTo>
                  <a:pt x="16022" y="10526"/>
                </a:moveTo>
                <a:cubicBezTo>
                  <a:pt x="15981" y="10526"/>
                  <a:pt x="15944" y="10579"/>
                  <a:pt x="15981" y="10616"/>
                </a:cubicBezTo>
                <a:lnTo>
                  <a:pt x="15997" y="10632"/>
                </a:lnTo>
                <a:cubicBezTo>
                  <a:pt x="16008" y="10643"/>
                  <a:pt x="16021" y="10648"/>
                  <a:pt x="16033" y="10648"/>
                </a:cubicBezTo>
                <a:cubicBezTo>
                  <a:pt x="16074" y="10648"/>
                  <a:pt x="16111" y="10595"/>
                  <a:pt x="16074" y="10558"/>
                </a:cubicBezTo>
                <a:lnTo>
                  <a:pt x="16058" y="10542"/>
                </a:lnTo>
                <a:cubicBezTo>
                  <a:pt x="16047" y="10531"/>
                  <a:pt x="16034" y="10526"/>
                  <a:pt x="16022" y="10526"/>
                </a:cubicBezTo>
                <a:close/>
                <a:moveTo>
                  <a:pt x="18440" y="10583"/>
                </a:moveTo>
                <a:cubicBezTo>
                  <a:pt x="18429" y="10583"/>
                  <a:pt x="18417" y="10597"/>
                  <a:pt x="18424" y="10611"/>
                </a:cubicBezTo>
                <a:cubicBezTo>
                  <a:pt x="18430" y="10622"/>
                  <a:pt x="18435" y="10631"/>
                  <a:pt x="18440" y="10642"/>
                </a:cubicBezTo>
                <a:cubicBezTo>
                  <a:pt x="18443" y="10648"/>
                  <a:pt x="18448" y="10651"/>
                  <a:pt x="18453" y="10651"/>
                </a:cubicBezTo>
                <a:cubicBezTo>
                  <a:pt x="18465" y="10651"/>
                  <a:pt x="18477" y="10637"/>
                  <a:pt x="18469" y="10623"/>
                </a:cubicBezTo>
                <a:cubicBezTo>
                  <a:pt x="18464" y="10612"/>
                  <a:pt x="18459" y="10602"/>
                  <a:pt x="18454" y="10592"/>
                </a:cubicBezTo>
                <a:cubicBezTo>
                  <a:pt x="18450" y="10586"/>
                  <a:pt x="18445" y="10583"/>
                  <a:pt x="18440" y="10583"/>
                </a:cubicBezTo>
                <a:close/>
                <a:moveTo>
                  <a:pt x="17930" y="10533"/>
                </a:moveTo>
                <a:cubicBezTo>
                  <a:pt x="17921" y="10533"/>
                  <a:pt x="17911" y="10535"/>
                  <a:pt x="17903" y="10539"/>
                </a:cubicBezTo>
                <a:cubicBezTo>
                  <a:pt x="17892" y="10544"/>
                  <a:pt x="17883" y="10549"/>
                  <a:pt x="17872" y="10555"/>
                </a:cubicBezTo>
                <a:cubicBezTo>
                  <a:pt x="17846" y="10568"/>
                  <a:pt x="17840" y="10603"/>
                  <a:pt x="17853" y="10628"/>
                </a:cubicBezTo>
                <a:cubicBezTo>
                  <a:pt x="17864" y="10645"/>
                  <a:pt x="17882" y="10654"/>
                  <a:pt x="17900" y="10654"/>
                </a:cubicBezTo>
                <a:cubicBezTo>
                  <a:pt x="17909" y="10654"/>
                  <a:pt x="17918" y="10652"/>
                  <a:pt x="17927" y="10648"/>
                </a:cubicBezTo>
                <a:cubicBezTo>
                  <a:pt x="17937" y="10643"/>
                  <a:pt x="17946" y="10637"/>
                  <a:pt x="17956" y="10632"/>
                </a:cubicBezTo>
                <a:cubicBezTo>
                  <a:pt x="17982" y="10618"/>
                  <a:pt x="17990" y="10584"/>
                  <a:pt x="17976" y="10559"/>
                </a:cubicBezTo>
                <a:cubicBezTo>
                  <a:pt x="17965" y="10541"/>
                  <a:pt x="17948" y="10533"/>
                  <a:pt x="17930" y="10533"/>
                </a:cubicBezTo>
                <a:close/>
                <a:moveTo>
                  <a:pt x="18965" y="10548"/>
                </a:moveTo>
                <a:cubicBezTo>
                  <a:pt x="18897" y="10549"/>
                  <a:pt x="18897" y="10655"/>
                  <a:pt x="18965" y="10655"/>
                </a:cubicBezTo>
                <a:lnTo>
                  <a:pt x="18995" y="10655"/>
                </a:lnTo>
                <a:cubicBezTo>
                  <a:pt x="19064" y="10655"/>
                  <a:pt x="19064" y="10548"/>
                  <a:pt x="18995" y="10548"/>
                </a:cubicBezTo>
                <a:close/>
                <a:moveTo>
                  <a:pt x="20977" y="10559"/>
                </a:moveTo>
                <a:cubicBezTo>
                  <a:pt x="20960" y="10559"/>
                  <a:pt x="20942" y="10570"/>
                  <a:pt x="20942" y="10592"/>
                </a:cubicBezTo>
                <a:lnTo>
                  <a:pt x="20942" y="10623"/>
                </a:lnTo>
                <a:cubicBezTo>
                  <a:pt x="20942" y="10646"/>
                  <a:pt x="20960" y="10657"/>
                  <a:pt x="20977" y="10657"/>
                </a:cubicBezTo>
                <a:cubicBezTo>
                  <a:pt x="20995" y="10657"/>
                  <a:pt x="21013" y="10646"/>
                  <a:pt x="21013" y="10623"/>
                </a:cubicBezTo>
                <a:lnTo>
                  <a:pt x="21013" y="10592"/>
                </a:lnTo>
                <a:cubicBezTo>
                  <a:pt x="21013" y="10570"/>
                  <a:pt x="20995" y="10559"/>
                  <a:pt x="20977" y="10559"/>
                </a:cubicBezTo>
                <a:close/>
                <a:moveTo>
                  <a:pt x="1076" y="10574"/>
                </a:moveTo>
                <a:cubicBezTo>
                  <a:pt x="1058" y="10574"/>
                  <a:pt x="1039" y="10585"/>
                  <a:pt x="1038" y="10608"/>
                </a:cubicBezTo>
                <a:cubicBezTo>
                  <a:pt x="1036" y="10645"/>
                  <a:pt x="1061" y="10676"/>
                  <a:pt x="1097" y="10687"/>
                </a:cubicBezTo>
                <a:cubicBezTo>
                  <a:pt x="1101" y="10688"/>
                  <a:pt x="1105" y="10688"/>
                  <a:pt x="1108" y="10688"/>
                </a:cubicBezTo>
                <a:cubicBezTo>
                  <a:pt x="1143" y="10688"/>
                  <a:pt x="1156" y="10630"/>
                  <a:pt x="1115" y="10617"/>
                </a:cubicBezTo>
                <a:cubicBezTo>
                  <a:pt x="1109" y="10615"/>
                  <a:pt x="1110" y="10612"/>
                  <a:pt x="1110" y="10608"/>
                </a:cubicBezTo>
                <a:cubicBezTo>
                  <a:pt x="1111" y="10585"/>
                  <a:pt x="1094" y="10574"/>
                  <a:pt x="1076" y="10574"/>
                </a:cubicBezTo>
                <a:close/>
                <a:moveTo>
                  <a:pt x="20827" y="10618"/>
                </a:moveTo>
                <a:cubicBezTo>
                  <a:pt x="20810" y="10618"/>
                  <a:pt x="20792" y="10630"/>
                  <a:pt x="20792" y="10653"/>
                </a:cubicBezTo>
                <a:lnTo>
                  <a:pt x="20792" y="10669"/>
                </a:lnTo>
                <a:cubicBezTo>
                  <a:pt x="20792" y="10692"/>
                  <a:pt x="20809" y="10703"/>
                  <a:pt x="20827" y="10703"/>
                </a:cubicBezTo>
                <a:cubicBezTo>
                  <a:pt x="20845" y="10703"/>
                  <a:pt x="20862" y="10692"/>
                  <a:pt x="20862" y="10669"/>
                </a:cubicBezTo>
                <a:lnTo>
                  <a:pt x="20862" y="10653"/>
                </a:lnTo>
                <a:cubicBezTo>
                  <a:pt x="20863" y="10630"/>
                  <a:pt x="20845" y="10618"/>
                  <a:pt x="20827" y="10618"/>
                </a:cubicBezTo>
                <a:close/>
                <a:moveTo>
                  <a:pt x="12547" y="10633"/>
                </a:moveTo>
                <a:cubicBezTo>
                  <a:pt x="12529" y="10633"/>
                  <a:pt x="12511" y="10645"/>
                  <a:pt x="12511" y="10668"/>
                </a:cubicBezTo>
                <a:lnTo>
                  <a:pt x="12511" y="10683"/>
                </a:lnTo>
                <a:cubicBezTo>
                  <a:pt x="12511" y="10706"/>
                  <a:pt x="12528" y="10717"/>
                  <a:pt x="12546" y="10717"/>
                </a:cubicBezTo>
                <a:cubicBezTo>
                  <a:pt x="12563" y="10717"/>
                  <a:pt x="12581" y="10706"/>
                  <a:pt x="12581" y="10683"/>
                </a:cubicBezTo>
                <a:lnTo>
                  <a:pt x="12581" y="10668"/>
                </a:lnTo>
                <a:cubicBezTo>
                  <a:pt x="12581" y="10645"/>
                  <a:pt x="12564" y="10633"/>
                  <a:pt x="12547" y="10633"/>
                </a:cubicBezTo>
                <a:close/>
                <a:moveTo>
                  <a:pt x="7859" y="10620"/>
                </a:moveTo>
                <a:cubicBezTo>
                  <a:pt x="7841" y="10620"/>
                  <a:pt x="7824" y="10631"/>
                  <a:pt x="7824" y="10654"/>
                </a:cubicBezTo>
                <a:lnTo>
                  <a:pt x="7824" y="10684"/>
                </a:lnTo>
                <a:cubicBezTo>
                  <a:pt x="7824" y="10708"/>
                  <a:pt x="7841" y="10719"/>
                  <a:pt x="7859" y="10719"/>
                </a:cubicBezTo>
                <a:cubicBezTo>
                  <a:pt x="7876" y="10719"/>
                  <a:pt x="7894" y="10708"/>
                  <a:pt x="7894" y="10684"/>
                </a:cubicBezTo>
                <a:lnTo>
                  <a:pt x="7894" y="10654"/>
                </a:lnTo>
                <a:cubicBezTo>
                  <a:pt x="7894" y="10631"/>
                  <a:pt x="7876" y="10620"/>
                  <a:pt x="7859" y="10620"/>
                </a:cubicBezTo>
                <a:close/>
                <a:moveTo>
                  <a:pt x="19992" y="10582"/>
                </a:moveTo>
                <a:cubicBezTo>
                  <a:pt x="19956" y="10582"/>
                  <a:pt x="19918" y="10620"/>
                  <a:pt x="19941" y="10662"/>
                </a:cubicBezTo>
                <a:cubicBezTo>
                  <a:pt x="19960" y="10697"/>
                  <a:pt x="19993" y="10715"/>
                  <a:pt x="20032" y="10719"/>
                </a:cubicBezTo>
                <a:cubicBezTo>
                  <a:pt x="20034" y="10719"/>
                  <a:pt x="20036" y="10719"/>
                  <a:pt x="20038" y="10719"/>
                </a:cubicBezTo>
                <a:cubicBezTo>
                  <a:pt x="20064" y="10719"/>
                  <a:pt x="20086" y="10692"/>
                  <a:pt x="20086" y="10666"/>
                </a:cubicBezTo>
                <a:cubicBezTo>
                  <a:pt x="20086" y="10636"/>
                  <a:pt x="20064" y="10617"/>
                  <a:pt x="20036" y="10612"/>
                </a:cubicBezTo>
                <a:cubicBezTo>
                  <a:pt x="20035" y="10611"/>
                  <a:pt x="20035" y="10610"/>
                  <a:pt x="20033" y="10608"/>
                </a:cubicBezTo>
                <a:cubicBezTo>
                  <a:pt x="20023" y="10590"/>
                  <a:pt x="20008" y="10582"/>
                  <a:pt x="19992" y="10582"/>
                </a:cubicBezTo>
                <a:close/>
                <a:moveTo>
                  <a:pt x="24368" y="10614"/>
                </a:moveTo>
                <a:cubicBezTo>
                  <a:pt x="24343" y="10614"/>
                  <a:pt x="24319" y="10639"/>
                  <a:pt x="24336" y="10666"/>
                </a:cubicBezTo>
                <a:cubicBezTo>
                  <a:pt x="24346" y="10681"/>
                  <a:pt x="24356" y="10696"/>
                  <a:pt x="24366" y="10711"/>
                </a:cubicBezTo>
                <a:cubicBezTo>
                  <a:pt x="24374" y="10722"/>
                  <a:pt x="24385" y="10727"/>
                  <a:pt x="24396" y="10727"/>
                </a:cubicBezTo>
                <a:cubicBezTo>
                  <a:pt x="24421" y="10727"/>
                  <a:pt x="24446" y="10701"/>
                  <a:pt x="24428" y="10675"/>
                </a:cubicBezTo>
                <a:cubicBezTo>
                  <a:pt x="24419" y="10659"/>
                  <a:pt x="24408" y="10645"/>
                  <a:pt x="24398" y="10631"/>
                </a:cubicBezTo>
                <a:cubicBezTo>
                  <a:pt x="24390" y="10619"/>
                  <a:pt x="24379" y="10614"/>
                  <a:pt x="24368" y="10614"/>
                </a:cubicBezTo>
                <a:close/>
                <a:moveTo>
                  <a:pt x="19596" y="10659"/>
                </a:moveTo>
                <a:cubicBezTo>
                  <a:pt x="19551" y="10659"/>
                  <a:pt x="19551" y="10730"/>
                  <a:pt x="19596" y="10730"/>
                </a:cubicBezTo>
                <a:cubicBezTo>
                  <a:pt x="19642" y="10730"/>
                  <a:pt x="19642" y="10659"/>
                  <a:pt x="19596" y="10659"/>
                </a:cubicBezTo>
                <a:close/>
                <a:moveTo>
                  <a:pt x="5994" y="10610"/>
                </a:moveTo>
                <a:cubicBezTo>
                  <a:pt x="5982" y="10610"/>
                  <a:pt x="5970" y="10615"/>
                  <a:pt x="5959" y="10626"/>
                </a:cubicBezTo>
                <a:cubicBezTo>
                  <a:pt x="5954" y="10632"/>
                  <a:pt x="5949" y="10637"/>
                  <a:pt x="5943" y="10642"/>
                </a:cubicBezTo>
                <a:cubicBezTo>
                  <a:pt x="5906" y="10679"/>
                  <a:pt x="5942" y="10732"/>
                  <a:pt x="5983" y="10732"/>
                </a:cubicBezTo>
                <a:cubicBezTo>
                  <a:pt x="5995" y="10732"/>
                  <a:pt x="6007" y="10728"/>
                  <a:pt x="6018" y="10717"/>
                </a:cubicBezTo>
                <a:lnTo>
                  <a:pt x="6033" y="10701"/>
                </a:lnTo>
                <a:cubicBezTo>
                  <a:pt x="6071" y="10664"/>
                  <a:pt x="6035" y="10610"/>
                  <a:pt x="5994" y="10610"/>
                </a:cubicBezTo>
                <a:close/>
                <a:moveTo>
                  <a:pt x="7280" y="10650"/>
                </a:moveTo>
                <a:cubicBezTo>
                  <a:pt x="7262" y="10650"/>
                  <a:pt x="7244" y="10662"/>
                  <a:pt x="7244" y="10684"/>
                </a:cubicBezTo>
                <a:lnTo>
                  <a:pt x="7244" y="10700"/>
                </a:lnTo>
                <a:cubicBezTo>
                  <a:pt x="7244" y="10723"/>
                  <a:pt x="7262" y="10735"/>
                  <a:pt x="7280" y="10735"/>
                </a:cubicBezTo>
                <a:cubicBezTo>
                  <a:pt x="7298" y="10735"/>
                  <a:pt x="7316" y="10723"/>
                  <a:pt x="7316" y="10700"/>
                </a:cubicBezTo>
                <a:lnTo>
                  <a:pt x="7316" y="10684"/>
                </a:lnTo>
                <a:cubicBezTo>
                  <a:pt x="7316" y="10662"/>
                  <a:pt x="7298" y="10650"/>
                  <a:pt x="7280" y="10650"/>
                </a:cubicBezTo>
                <a:close/>
                <a:moveTo>
                  <a:pt x="55" y="10675"/>
                </a:moveTo>
                <a:cubicBezTo>
                  <a:pt x="9" y="10675"/>
                  <a:pt x="9" y="10746"/>
                  <a:pt x="55" y="10746"/>
                </a:cubicBezTo>
                <a:lnTo>
                  <a:pt x="84" y="10746"/>
                </a:lnTo>
                <a:cubicBezTo>
                  <a:pt x="129" y="10746"/>
                  <a:pt x="130" y="10675"/>
                  <a:pt x="84" y="10675"/>
                </a:cubicBezTo>
                <a:close/>
                <a:moveTo>
                  <a:pt x="5515" y="10639"/>
                </a:moveTo>
                <a:cubicBezTo>
                  <a:pt x="5447" y="10639"/>
                  <a:pt x="5446" y="10747"/>
                  <a:pt x="5515" y="10747"/>
                </a:cubicBezTo>
                <a:cubicBezTo>
                  <a:pt x="5583" y="10747"/>
                  <a:pt x="5584" y="10639"/>
                  <a:pt x="5515" y="10639"/>
                </a:cubicBezTo>
                <a:close/>
                <a:moveTo>
                  <a:pt x="17132" y="10686"/>
                </a:moveTo>
                <a:cubicBezTo>
                  <a:pt x="17126" y="10686"/>
                  <a:pt x="17121" y="10688"/>
                  <a:pt x="17117" y="10694"/>
                </a:cubicBezTo>
                <a:cubicBezTo>
                  <a:pt x="17104" y="10711"/>
                  <a:pt x="17089" y="10723"/>
                  <a:pt x="17069" y="10731"/>
                </a:cubicBezTo>
                <a:cubicBezTo>
                  <a:pt x="17050" y="10737"/>
                  <a:pt x="17056" y="10765"/>
                  <a:pt x="17072" y="10765"/>
                </a:cubicBezTo>
                <a:cubicBezTo>
                  <a:pt x="17074" y="10765"/>
                  <a:pt x="17076" y="10765"/>
                  <a:pt x="17078" y="10764"/>
                </a:cubicBezTo>
                <a:cubicBezTo>
                  <a:pt x="17105" y="10754"/>
                  <a:pt x="17128" y="10737"/>
                  <a:pt x="17147" y="10712"/>
                </a:cubicBezTo>
                <a:cubicBezTo>
                  <a:pt x="17156" y="10699"/>
                  <a:pt x="17144" y="10686"/>
                  <a:pt x="17132" y="10686"/>
                </a:cubicBezTo>
                <a:close/>
                <a:moveTo>
                  <a:pt x="23406" y="10628"/>
                </a:moveTo>
                <a:cubicBezTo>
                  <a:pt x="23393" y="10628"/>
                  <a:pt x="23381" y="10645"/>
                  <a:pt x="23393" y="10658"/>
                </a:cubicBezTo>
                <a:cubicBezTo>
                  <a:pt x="23423" y="10692"/>
                  <a:pt x="23455" y="10727"/>
                  <a:pt x="23485" y="10762"/>
                </a:cubicBezTo>
                <a:cubicBezTo>
                  <a:pt x="23489" y="10766"/>
                  <a:pt x="23493" y="10768"/>
                  <a:pt x="23497" y="10768"/>
                </a:cubicBezTo>
                <a:cubicBezTo>
                  <a:pt x="23510" y="10768"/>
                  <a:pt x="23522" y="10750"/>
                  <a:pt x="23510" y="10737"/>
                </a:cubicBezTo>
                <a:cubicBezTo>
                  <a:pt x="23480" y="10702"/>
                  <a:pt x="23449" y="10668"/>
                  <a:pt x="23418" y="10633"/>
                </a:cubicBezTo>
                <a:cubicBezTo>
                  <a:pt x="23415" y="10629"/>
                  <a:pt x="23410" y="10628"/>
                  <a:pt x="23406" y="10628"/>
                </a:cubicBezTo>
                <a:close/>
                <a:moveTo>
                  <a:pt x="23825" y="10642"/>
                </a:moveTo>
                <a:cubicBezTo>
                  <a:pt x="23811" y="10642"/>
                  <a:pt x="23798" y="10650"/>
                  <a:pt x="23794" y="10668"/>
                </a:cubicBezTo>
                <a:cubicBezTo>
                  <a:pt x="23786" y="10702"/>
                  <a:pt x="23794" y="10734"/>
                  <a:pt x="23816" y="10762"/>
                </a:cubicBezTo>
                <a:cubicBezTo>
                  <a:pt x="23822" y="10769"/>
                  <a:pt x="23830" y="10773"/>
                  <a:pt x="23840" y="10773"/>
                </a:cubicBezTo>
                <a:cubicBezTo>
                  <a:pt x="23850" y="10773"/>
                  <a:pt x="23860" y="10769"/>
                  <a:pt x="23867" y="10762"/>
                </a:cubicBezTo>
                <a:cubicBezTo>
                  <a:pt x="23880" y="10747"/>
                  <a:pt x="23878" y="10726"/>
                  <a:pt x="23867" y="10712"/>
                </a:cubicBezTo>
                <a:cubicBezTo>
                  <a:pt x="23861" y="10705"/>
                  <a:pt x="23859" y="10695"/>
                  <a:pt x="23862" y="10687"/>
                </a:cubicBezTo>
                <a:cubicBezTo>
                  <a:pt x="23869" y="10660"/>
                  <a:pt x="23846" y="10642"/>
                  <a:pt x="23825" y="10642"/>
                </a:cubicBezTo>
                <a:close/>
                <a:moveTo>
                  <a:pt x="8249" y="10743"/>
                </a:moveTo>
                <a:cubicBezTo>
                  <a:pt x="8240" y="10743"/>
                  <a:pt x="8231" y="10749"/>
                  <a:pt x="8231" y="10760"/>
                </a:cubicBezTo>
                <a:lnTo>
                  <a:pt x="8231" y="10776"/>
                </a:lnTo>
                <a:cubicBezTo>
                  <a:pt x="8231" y="10788"/>
                  <a:pt x="8240" y="10794"/>
                  <a:pt x="8249" y="10794"/>
                </a:cubicBezTo>
                <a:cubicBezTo>
                  <a:pt x="8257" y="10794"/>
                  <a:pt x="8266" y="10788"/>
                  <a:pt x="8266" y="10776"/>
                </a:cubicBezTo>
                <a:lnTo>
                  <a:pt x="8266" y="10760"/>
                </a:lnTo>
                <a:cubicBezTo>
                  <a:pt x="8267" y="10749"/>
                  <a:pt x="8258" y="10743"/>
                  <a:pt x="8249" y="10743"/>
                </a:cubicBezTo>
                <a:close/>
                <a:moveTo>
                  <a:pt x="14052" y="10728"/>
                </a:moveTo>
                <a:cubicBezTo>
                  <a:pt x="14048" y="10728"/>
                  <a:pt x="14044" y="10729"/>
                  <a:pt x="14040" y="10731"/>
                </a:cubicBezTo>
                <a:cubicBezTo>
                  <a:pt x="14024" y="10736"/>
                  <a:pt x="14010" y="10741"/>
                  <a:pt x="13995" y="10746"/>
                </a:cubicBezTo>
                <a:cubicBezTo>
                  <a:pt x="13956" y="10759"/>
                  <a:pt x="13967" y="10816"/>
                  <a:pt x="14003" y="10816"/>
                </a:cubicBezTo>
                <a:cubicBezTo>
                  <a:pt x="14006" y="10816"/>
                  <a:pt x="14010" y="10816"/>
                  <a:pt x="14014" y="10814"/>
                </a:cubicBezTo>
                <a:cubicBezTo>
                  <a:pt x="14030" y="10809"/>
                  <a:pt x="14043" y="10804"/>
                  <a:pt x="14058" y="10799"/>
                </a:cubicBezTo>
                <a:cubicBezTo>
                  <a:pt x="14097" y="10785"/>
                  <a:pt x="14086" y="10728"/>
                  <a:pt x="14052" y="10728"/>
                </a:cubicBezTo>
                <a:close/>
                <a:moveTo>
                  <a:pt x="3735" y="10748"/>
                </a:moveTo>
                <a:cubicBezTo>
                  <a:pt x="3721" y="10748"/>
                  <a:pt x="3709" y="10766"/>
                  <a:pt x="3722" y="10779"/>
                </a:cubicBezTo>
                <a:cubicBezTo>
                  <a:pt x="3729" y="10785"/>
                  <a:pt x="3728" y="10791"/>
                  <a:pt x="3721" y="10797"/>
                </a:cubicBezTo>
                <a:cubicBezTo>
                  <a:pt x="3706" y="10808"/>
                  <a:pt x="3720" y="10826"/>
                  <a:pt x="3734" y="10826"/>
                </a:cubicBezTo>
                <a:cubicBezTo>
                  <a:pt x="3738" y="10826"/>
                  <a:pt x="3742" y="10825"/>
                  <a:pt x="3745" y="10822"/>
                </a:cubicBezTo>
                <a:cubicBezTo>
                  <a:pt x="3766" y="10805"/>
                  <a:pt x="3766" y="10771"/>
                  <a:pt x="3748" y="10754"/>
                </a:cubicBezTo>
                <a:cubicBezTo>
                  <a:pt x="3743" y="10750"/>
                  <a:pt x="3739" y="10748"/>
                  <a:pt x="3735" y="10748"/>
                </a:cubicBezTo>
                <a:close/>
                <a:moveTo>
                  <a:pt x="6259" y="10767"/>
                </a:moveTo>
                <a:cubicBezTo>
                  <a:pt x="6213" y="10767"/>
                  <a:pt x="6211" y="10837"/>
                  <a:pt x="6259" y="10837"/>
                </a:cubicBezTo>
                <a:cubicBezTo>
                  <a:pt x="6305" y="10837"/>
                  <a:pt x="6305" y="10767"/>
                  <a:pt x="6259" y="10767"/>
                </a:cubicBezTo>
                <a:close/>
                <a:moveTo>
                  <a:pt x="18203" y="10666"/>
                </a:moveTo>
                <a:cubicBezTo>
                  <a:pt x="18163" y="10666"/>
                  <a:pt x="18126" y="10718"/>
                  <a:pt x="18162" y="10756"/>
                </a:cubicBezTo>
                <a:cubicBezTo>
                  <a:pt x="18187" y="10781"/>
                  <a:pt x="18211" y="10807"/>
                  <a:pt x="18236" y="10832"/>
                </a:cubicBezTo>
                <a:cubicBezTo>
                  <a:pt x="18247" y="10844"/>
                  <a:pt x="18260" y="10849"/>
                  <a:pt x="18272" y="10849"/>
                </a:cubicBezTo>
                <a:cubicBezTo>
                  <a:pt x="18313" y="10849"/>
                  <a:pt x="18348" y="10795"/>
                  <a:pt x="18311" y="10758"/>
                </a:cubicBezTo>
                <a:cubicBezTo>
                  <a:pt x="18286" y="10733"/>
                  <a:pt x="18263" y="10706"/>
                  <a:pt x="18238" y="10681"/>
                </a:cubicBezTo>
                <a:cubicBezTo>
                  <a:pt x="18227" y="10670"/>
                  <a:pt x="18215" y="10666"/>
                  <a:pt x="18203" y="10666"/>
                </a:cubicBezTo>
                <a:close/>
                <a:moveTo>
                  <a:pt x="11166" y="10763"/>
                </a:moveTo>
                <a:cubicBezTo>
                  <a:pt x="11153" y="10763"/>
                  <a:pt x="11141" y="10770"/>
                  <a:pt x="11134" y="10781"/>
                </a:cubicBezTo>
                <a:cubicBezTo>
                  <a:pt x="11124" y="10800"/>
                  <a:pt x="11131" y="10817"/>
                  <a:pt x="11147" y="10830"/>
                </a:cubicBezTo>
                <a:cubicBezTo>
                  <a:pt x="11167" y="10846"/>
                  <a:pt x="11187" y="10859"/>
                  <a:pt x="11207" y="10874"/>
                </a:cubicBezTo>
                <a:cubicBezTo>
                  <a:pt x="11213" y="10878"/>
                  <a:pt x="11218" y="10879"/>
                  <a:pt x="11224" y="10879"/>
                </a:cubicBezTo>
                <a:cubicBezTo>
                  <a:pt x="11237" y="10879"/>
                  <a:pt x="11249" y="10872"/>
                  <a:pt x="11256" y="10861"/>
                </a:cubicBezTo>
                <a:cubicBezTo>
                  <a:pt x="11266" y="10843"/>
                  <a:pt x="11259" y="10825"/>
                  <a:pt x="11242" y="10812"/>
                </a:cubicBezTo>
                <a:cubicBezTo>
                  <a:pt x="11223" y="10797"/>
                  <a:pt x="11203" y="10783"/>
                  <a:pt x="11182" y="10768"/>
                </a:cubicBezTo>
                <a:cubicBezTo>
                  <a:pt x="11177" y="10765"/>
                  <a:pt x="11171" y="10763"/>
                  <a:pt x="11166" y="10763"/>
                </a:cubicBezTo>
                <a:close/>
                <a:moveTo>
                  <a:pt x="21955" y="10757"/>
                </a:moveTo>
                <a:cubicBezTo>
                  <a:pt x="21934" y="10757"/>
                  <a:pt x="21912" y="10774"/>
                  <a:pt x="21919" y="10801"/>
                </a:cubicBezTo>
                <a:cubicBezTo>
                  <a:pt x="21924" y="10821"/>
                  <a:pt x="21930" y="10839"/>
                  <a:pt x="21935" y="10860"/>
                </a:cubicBezTo>
                <a:cubicBezTo>
                  <a:pt x="21939" y="10879"/>
                  <a:pt x="21953" y="10887"/>
                  <a:pt x="21967" y="10887"/>
                </a:cubicBezTo>
                <a:cubicBezTo>
                  <a:pt x="21988" y="10887"/>
                  <a:pt x="22010" y="10869"/>
                  <a:pt x="22003" y="10843"/>
                </a:cubicBezTo>
                <a:cubicBezTo>
                  <a:pt x="21998" y="10823"/>
                  <a:pt x="21992" y="10804"/>
                  <a:pt x="21987" y="10782"/>
                </a:cubicBezTo>
                <a:cubicBezTo>
                  <a:pt x="21983" y="10764"/>
                  <a:pt x="21969" y="10757"/>
                  <a:pt x="21955" y="10757"/>
                </a:cubicBezTo>
                <a:close/>
                <a:moveTo>
                  <a:pt x="15029" y="10846"/>
                </a:moveTo>
                <a:cubicBezTo>
                  <a:pt x="15012" y="10846"/>
                  <a:pt x="15002" y="10869"/>
                  <a:pt x="15020" y="10878"/>
                </a:cubicBezTo>
                <a:cubicBezTo>
                  <a:pt x="15030" y="10883"/>
                  <a:pt x="15039" y="10889"/>
                  <a:pt x="15049" y="10894"/>
                </a:cubicBezTo>
                <a:cubicBezTo>
                  <a:pt x="15052" y="10895"/>
                  <a:pt x="15055" y="10896"/>
                  <a:pt x="15058" y="10896"/>
                </a:cubicBezTo>
                <a:cubicBezTo>
                  <a:pt x="15074" y="10896"/>
                  <a:pt x="15085" y="10872"/>
                  <a:pt x="15068" y="10864"/>
                </a:cubicBezTo>
                <a:cubicBezTo>
                  <a:pt x="15057" y="10858"/>
                  <a:pt x="15048" y="10853"/>
                  <a:pt x="15037" y="10848"/>
                </a:cubicBezTo>
                <a:cubicBezTo>
                  <a:pt x="15034" y="10846"/>
                  <a:pt x="15032" y="10846"/>
                  <a:pt x="15029" y="10846"/>
                </a:cubicBezTo>
                <a:close/>
                <a:moveTo>
                  <a:pt x="12741" y="10828"/>
                </a:moveTo>
                <a:cubicBezTo>
                  <a:pt x="12695" y="10828"/>
                  <a:pt x="12695" y="10899"/>
                  <a:pt x="12741" y="10899"/>
                </a:cubicBezTo>
                <a:lnTo>
                  <a:pt x="12770" y="10899"/>
                </a:lnTo>
                <a:cubicBezTo>
                  <a:pt x="12817" y="10899"/>
                  <a:pt x="12817" y="10828"/>
                  <a:pt x="12770" y="10828"/>
                </a:cubicBezTo>
                <a:close/>
                <a:moveTo>
                  <a:pt x="2005" y="10828"/>
                </a:moveTo>
                <a:cubicBezTo>
                  <a:pt x="1971" y="10828"/>
                  <a:pt x="1958" y="10885"/>
                  <a:pt x="1997" y="10898"/>
                </a:cubicBezTo>
                <a:cubicBezTo>
                  <a:pt x="2014" y="10903"/>
                  <a:pt x="2027" y="10909"/>
                  <a:pt x="2042" y="10914"/>
                </a:cubicBezTo>
                <a:cubicBezTo>
                  <a:pt x="2046" y="10915"/>
                  <a:pt x="2050" y="10916"/>
                  <a:pt x="2054" y="10916"/>
                </a:cubicBezTo>
                <a:cubicBezTo>
                  <a:pt x="2088" y="10916"/>
                  <a:pt x="2101" y="10858"/>
                  <a:pt x="2062" y="10846"/>
                </a:cubicBezTo>
                <a:cubicBezTo>
                  <a:pt x="2046" y="10841"/>
                  <a:pt x="2032" y="10835"/>
                  <a:pt x="2017" y="10830"/>
                </a:cubicBezTo>
                <a:cubicBezTo>
                  <a:pt x="2013" y="10829"/>
                  <a:pt x="2009" y="10828"/>
                  <a:pt x="2005" y="10828"/>
                </a:cubicBezTo>
                <a:close/>
                <a:moveTo>
                  <a:pt x="4696" y="10868"/>
                </a:moveTo>
                <a:cubicBezTo>
                  <a:pt x="4650" y="10868"/>
                  <a:pt x="4650" y="10938"/>
                  <a:pt x="4696" y="10938"/>
                </a:cubicBezTo>
                <a:cubicBezTo>
                  <a:pt x="4741" y="10938"/>
                  <a:pt x="4741" y="10868"/>
                  <a:pt x="4696" y="10868"/>
                </a:cubicBezTo>
                <a:close/>
                <a:moveTo>
                  <a:pt x="14427" y="10824"/>
                </a:moveTo>
                <a:cubicBezTo>
                  <a:pt x="14415" y="10824"/>
                  <a:pt x="14402" y="10832"/>
                  <a:pt x="14396" y="10843"/>
                </a:cubicBezTo>
                <a:cubicBezTo>
                  <a:pt x="14385" y="10860"/>
                  <a:pt x="14393" y="10879"/>
                  <a:pt x="14409" y="10891"/>
                </a:cubicBezTo>
                <a:cubicBezTo>
                  <a:pt x="14429" y="10907"/>
                  <a:pt x="14449" y="10921"/>
                  <a:pt x="14470" y="10936"/>
                </a:cubicBezTo>
                <a:cubicBezTo>
                  <a:pt x="14474" y="10939"/>
                  <a:pt x="14480" y="10941"/>
                  <a:pt x="14485" y="10941"/>
                </a:cubicBezTo>
                <a:cubicBezTo>
                  <a:pt x="14498" y="10941"/>
                  <a:pt x="14512" y="10933"/>
                  <a:pt x="14518" y="10922"/>
                </a:cubicBezTo>
                <a:cubicBezTo>
                  <a:pt x="14528" y="10904"/>
                  <a:pt x="14520" y="10886"/>
                  <a:pt x="14504" y="10874"/>
                </a:cubicBezTo>
                <a:cubicBezTo>
                  <a:pt x="14484" y="10858"/>
                  <a:pt x="14465" y="10844"/>
                  <a:pt x="14445" y="10830"/>
                </a:cubicBezTo>
                <a:cubicBezTo>
                  <a:pt x="14439" y="10826"/>
                  <a:pt x="14434" y="10824"/>
                  <a:pt x="14427" y="10824"/>
                </a:cubicBezTo>
                <a:close/>
                <a:moveTo>
                  <a:pt x="2637" y="10877"/>
                </a:moveTo>
                <a:cubicBezTo>
                  <a:pt x="2591" y="10877"/>
                  <a:pt x="2591" y="10947"/>
                  <a:pt x="2637" y="10947"/>
                </a:cubicBezTo>
                <a:cubicBezTo>
                  <a:pt x="2682" y="10947"/>
                  <a:pt x="2682" y="10877"/>
                  <a:pt x="2637" y="10877"/>
                </a:cubicBezTo>
                <a:close/>
                <a:moveTo>
                  <a:pt x="2924" y="10865"/>
                </a:moveTo>
                <a:cubicBezTo>
                  <a:pt x="2891" y="10865"/>
                  <a:pt x="2869" y="10913"/>
                  <a:pt x="2905" y="10931"/>
                </a:cubicBezTo>
                <a:cubicBezTo>
                  <a:pt x="2916" y="10936"/>
                  <a:pt x="2925" y="10941"/>
                  <a:pt x="2936" y="10946"/>
                </a:cubicBezTo>
                <a:cubicBezTo>
                  <a:pt x="2941" y="10949"/>
                  <a:pt x="2946" y="10950"/>
                  <a:pt x="2951" y="10950"/>
                </a:cubicBezTo>
                <a:cubicBezTo>
                  <a:pt x="2983" y="10950"/>
                  <a:pt x="3006" y="10902"/>
                  <a:pt x="2970" y="10885"/>
                </a:cubicBezTo>
                <a:cubicBezTo>
                  <a:pt x="2960" y="10879"/>
                  <a:pt x="2951" y="10874"/>
                  <a:pt x="2941" y="10869"/>
                </a:cubicBezTo>
                <a:cubicBezTo>
                  <a:pt x="2935" y="10866"/>
                  <a:pt x="2929" y="10865"/>
                  <a:pt x="2924" y="10865"/>
                </a:cubicBezTo>
                <a:close/>
                <a:moveTo>
                  <a:pt x="4069" y="10866"/>
                </a:moveTo>
                <a:cubicBezTo>
                  <a:pt x="4064" y="10866"/>
                  <a:pt x="4059" y="10867"/>
                  <a:pt x="4054" y="10868"/>
                </a:cubicBezTo>
                <a:cubicBezTo>
                  <a:pt x="4015" y="10877"/>
                  <a:pt x="4026" y="10936"/>
                  <a:pt x="4064" y="10937"/>
                </a:cubicBezTo>
                <a:cubicBezTo>
                  <a:pt x="4070" y="10947"/>
                  <a:pt x="4082" y="10952"/>
                  <a:pt x="4093" y="10952"/>
                </a:cubicBezTo>
                <a:cubicBezTo>
                  <a:pt x="4099" y="10952"/>
                  <a:pt x="4106" y="10950"/>
                  <a:pt x="4111" y="10947"/>
                </a:cubicBezTo>
                <a:cubicBezTo>
                  <a:pt x="4130" y="10937"/>
                  <a:pt x="4132" y="10916"/>
                  <a:pt x="4125" y="10899"/>
                </a:cubicBezTo>
                <a:cubicBezTo>
                  <a:pt x="4114" y="10877"/>
                  <a:pt x="4093" y="10866"/>
                  <a:pt x="4069" y="10866"/>
                </a:cubicBezTo>
                <a:close/>
                <a:moveTo>
                  <a:pt x="6724" y="10874"/>
                </a:moveTo>
                <a:cubicBezTo>
                  <a:pt x="6706" y="10874"/>
                  <a:pt x="6688" y="10886"/>
                  <a:pt x="6688" y="10909"/>
                </a:cubicBezTo>
                <a:lnTo>
                  <a:pt x="6688" y="10938"/>
                </a:lnTo>
                <a:cubicBezTo>
                  <a:pt x="6688" y="10961"/>
                  <a:pt x="6706" y="10973"/>
                  <a:pt x="6724" y="10973"/>
                </a:cubicBezTo>
                <a:cubicBezTo>
                  <a:pt x="6742" y="10973"/>
                  <a:pt x="6759" y="10961"/>
                  <a:pt x="6759" y="10938"/>
                </a:cubicBezTo>
                <a:lnTo>
                  <a:pt x="6759" y="10909"/>
                </a:lnTo>
                <a:cubicBezTo>
                  <a:pt x="6759" y="10886"/>
                  <a:pt x="6742" y="10874"/>
                  <a:pt x="6724" y="10874"/>
                </a:cubicBezTo>
                <a:close/>
                <a:moveTo>
                  <a:pt x="5093" y="10852"/>
                </a:moveTo>
                <a:cubicBezTo>
                  <a:pt x="5090" y="10852"/>
                  <a:pt x="5087" y="10852"/>
                  <a:pt x="5084" y="10853"/>
                </a:cubicBezTo>
                <a:cubicBezTo>
                  <a:pt x="5075" y="10856"/>
                  <a:pt x="5069" y="10861"/>
                  <a:pt x="5064" y="10868"/>
                </a:cubicBezTo>
                <a:cubicBezTo>
                  <a:pt x="5059" y="10858"/>
                  <a:pt x="5049" y="10852"/>
                  <a:pt x="5036" y="10852"/>
                </a:cubicBezTo>
                <a:cubicBezTo>
                  <a:pt x="4990" y="10852"/>
                  <a:pt x="4990" y="10922"/>
                  <a:pt x="5036" y="10922"/>
                </a:cubicBezTo>
                <a:cubicBezTo>
                  <a:pt x="5048" y="10922"/>
                  <a:pt x="5057" y="10917"/>
                  <a:pt x="5063" y="10910"/>
                </a:cubicBezTo>
                <a:cubicBezTo>
                  <a:pt x="5073" y="10942"/>
                  <a:pt x="5100" y="10968"/>
                  <a:pt x="5132" y="10979"/>
                </a:cubicBezTo>
                <a:cubicBezTo>
                  <a:pt x="5137" y="10980"/>
                  <a:pt x="5141" y="10981"/>
                  <a:pt x="5144" y="10981"/>
                </a:cubicBezTo>
                <a:cubicBezTo>
                  <a:pt x="5176" y="10981"/>
                  <a:pt x="5187" y="10925"/>
                  <a:pt x="5149" y="10911"/>
                </a:cubicBezTo>
                <a:cubicBezTo>
                  <a:pt x="5133" y="10905"/>
                  <a:pt x="5128" y="10893"/>
                  <a:pt x="5127" y="10878"/>
                </a:cubicBezTo>
                <a:cubicBezTo>
                  <a:pt x="5125" y="10862"/>
                  <a:pt x="5108" y="10852"/>
                  <a:pt x="5093" y="10852"/>
                </a:cubicBezTo>
                <a:close/>
                <a:moveTo>
                  <a:pt x="14066" y="10899"/>
                </a:moveTo>
                <a:cubicBezTo>
                  <a:pt x="14058" y="10899"/>
                  <a:pt x="14050" y="10902"/>
                  <a:pt x="14042" y="10910"/>
                </a:cubicBezTo>
                <a:lnTo>
                  <a:pt x="14027" y="10925"/>
                </a:lnTo>
                <a:cubicBezTo>
                  <a:pt x="14002" y="10950"/>
                  <a:pt x="14025" y="10986"/>
                  <a:pt x="14052" y="10986"/>
                </a:cubicBezTo>
                <a:cubicBezTo>
                  <a:pt x="14061" y="10986"/>
                  <a:pt x="14069" y="10982"/>
                  <a:pt x="14077" y="10975"/>
                </a:cubicBezTo>
                <a:lnTo>
                  <a:pt x="14091" y="10959"/>
                </a:lnTo>
                <a:cubicBezTo>
                  <a:pt x="14117" y="10934"/>
                  <a:pt x="14093" y="10899"/>
                  <a:pt x="14066" y="10899"/>
                </a:cubicBezTo>
                <a:close/>
                <a:moveTo>
                  <a:pt x="20377" y="10869"/>
                </a:moveTo>
                <a:cubicBezTo>
                  <a:pt x="20337" y="10869"/>
                  <a:pt x="20300" y="10922"/>
                  <a:pt x="20337" y="10959"/>
                </a:cubicBezTo>
                <a:lnTo>
                  <a:pt x="20353" y="10975"/>
                </a:lnTo>
                <a:cubicBezTo>
                  <a:pt x="20364" y="10986"/>
                  <a:pt x="20377" y="10991"/>
                  <a:pt x="20389" y="10991"/>
                </a:cubicBezTo>
                <a:cubicBezTo>
                  <a:pt x="20430" y="10991"/>
                  <a:pt x="20466" y="10937"/>
                  <a:pt x="20428" y="10900"/>
                </a:cubicBezTo>
                <a:lnTo>
                  <a:pt x="20413" y="10885"/>
                </a:lnTo>
                <a:cubicBezTo>
                  <a:pt x="20402" y="10874"/>
                  <a:pt x="20389" y="10869"/>
                  <a:pt x="20377" y="10869"/>
                </a:cubicBezTo>
                <a:close/>
                <a:moveTo>
                  <a:pt x="6520" y="10869"/>
                </a:moveTo>
                <a:cubicBezTo>
                  <a:pt x="6501" y="10869"/>
                  <a:pt x="6484" y="10877"/>
                  <a:pt x="6473" y="10895"/>
                </a:cubicBezTo>
                <a:cubicBezTo>
                  <a:pt x="6461" y="10919"/>
                  <a:pt x="6467" y="10956"/>
                  <a:pt x="6493" y="10968"/>
                </a:cubicBezTo>
                <a:cubicBezTo>
                  <a:pt x="6504" y="10974"/>
                  <a:pt x="6513" y="10979"/>
                  <a:pt x="6524" y="10984"/>
                </a:cubicBezTo>
                <a:cubicBezTo>
                  <a:pt x="6532" y="10989"/>
                  <a:pt x="6542" y="10991"/>
                  <a:pt x="6551" y="10991"/>
                </a:cubicBezTo>
                <a:cubicBezTo>
                  <a:pt x="6569" y="10991"/>
                  <a:pt x="6586" y="10982"/>
                  <a:pt x="6597" y="10964"/>
                </a:cubicBezTo>
                <a:cubicBezTo>
                  <a:pt x="6611" y="10941"/>
                  <a:pt x="6603" y="10904"/>
                  <a:pt x="6577" y="10891"/>
                </a:cubicBezTo>
                <a:cubicBezTo>
                  <a:pt x="6567" y="10886"/>
                  <a:pt x="6557" y="10880"/>
                  <a:pt x="6547" y="10875"/>
                </a:cubicBezTo>
                <a:cubicBezTo>
                  <a:pt x="6538" y="10871"/>
                  <a:pt x="6529" y="10869"/>
                  <a:pt x="6520" y="10869"/>
                </a:cubicBezTo>
                <a:close/>
                <a:moveTo>
                  <a:pt x="533" y="10932"/>
                </a:moveTo>
                <a:cubicBezTo>
                  <a:pt x="487" y="10932"/>
                  <a:pt x="487" y="11003"/>
                  <a:pt x="533" y="11003"/>
                </a:cubicBezTo>
                <a:cubicBezTo>
                  <a:pt x="580" y="11003"/>
                  <a:pt x="580" y="10932"/>
                  <a:pt x="533" y="10932"/>
                </a:cubicBezTo>
                <a:close/>
                <a:moveTo>
                  <a:pt x="9301" y="10971"/>
                </a:moveTo>
                <a:cubicBezTo>
                  <a:pt x="9277" y="10971"/>
                  <a:pt x="9277" y="11006"/>
                  <a:pt x="9301" y="11006"/>
                </a:cubicBezTo>
                <a:cubicBezTo>
                  <a:pt x="9324" y="11006"/>
                  <a:pt x="9324" y="10971"/>
                  <a:pt x="9301" y="10971"/>
                </a:cubicBezTo>
                <a:close/>
                <a:moveTo>
                  <a:pt x="5651" y="10943"/>
                </a:moveTo>
                <a:cubicBezTo>
                  <a:pt x="5623" y="10943"/>
                  <a:pt x="5600" y="10979"/>
                  <a:pt x="5625" y="11004"/>
                </a:cubicBezTo>
                <a:lnTo>
                  <a:pt x="5641" y="11020"/>
                </a:lnTo>
                <a:cubicBezTo>
                  <a:pt x="5648" y="11027"/>
                  <a:pt x="5656" y="11030"/>
                  <a:pt x="5664" y="11030"/>
                </a:cubicBezTo>
                <a:cubicBezTo>
                  <a:pt x="5691" y="11030"/>
                  <a:pt x="5716" y="10994"/>
                  <a:pt x="5691" y="10969"/>
                </a:cubicBezTo>
                <a:lnTo>
                  <a:pt x="5675" y="10954"/>
                </a:lnTo>
                <a:cubicBezTo>
                  <a:pt x="5667" y="10946"/>
                  <a:pt x="5659" y="10943"/>
                  <a:pt x="5651" y="10943"/>
                </a:cubicBezTo>
                <a:close/>
                <a:moveTo>
                  <a:pt x="17761" y="10985"/>
                </a:moveTo>
                <a:cubicBezTo>
                  <a:pt x="17715" y="10985"/>
                  <a:pt x="17715" y="11056"/>
                  <a:pt x="17761" y="11056"/>
                </a:cubicBezTo>
                <a:lnTo>
                  <a:pt x="17777" y="11056"/>
                </a:lnTo>
                <a:cubicBezTo>
                  <a:pt x="17823" y="11056"/>
                  <a:pt x="17823" y="10985"/>
                  <a:pt x="17777" y="10985"/>
                </a:cubicBezTo>
                <a:close/>
                <a:moveTo>
                  <a:pt x="21533" y="11011"/>
                </a:moveTo>
                <a:cubicBezTo>
                  <a:pt x="21515" y="11011"/>
                  <a:pt x="21497" y="11023"/>
                  <a:pt x="21497" y="11046"/>
                </a:cubicBezTo>
                <a:lnTo>
                  <a:pt x="21497" y="11062"/>
                </a:lnTo>
                <a:cubicBezTo>
                  <a:pt x="21497" y="11085"/>
                  <a:pt x="21515" y="11096"/>
                  <a:pt x="21533" y="11096"/>
                </a:cubicBezTo>
                <a:cubicBezTo>
                  <a:pt x="21550" y="11096"/>
                  <a:pt x="21568" y="11085"/>
                  <a:pt x="21568" y="11062"/>
                </a:cubicBezTo>
                <a:lnTo>
                  <a:pt x="21568" y="11046"/>
                </a:lnTo>
                <a:cubicBezTo>
                  <a:pt x="21568" y="11023"/>
                  <a:pt x="21550" y="11011"/>
                  <a:pt x="21533" y="11011"/>
                </a:cubicBezTo>
                <a:close/>
                <a:moveTo>
                  <a:pt x="22601" y="11029"/>
                </a:moveTo>
                <a:cubicBezTo>
                  <a:pt x="22573" y="11029"/>
                  <a:pt x="22550" y="11065"/>
                  <a:pt x="22575" y="11089"/>
                </a:cubicBezTo>
                <a:lnTo>
                  <a:pt x="22591" y="11105"/>
                </a:lnTo>
                <a:cubicBezTo>
                  <a:pt x="22598" y="11112"/>
                  <a:pt x="22606" y="11115"/>
                  <a:pt x="22614" y="11115"/>
                </a:cubicBezTo>
                <a:cubicBezTo>
                  <a:pt x="22642" y="11115"/>
                  <a:pt x="22666" y="11080"/>
                  <a:pt x="22641" y="11055"/>
                </a:cubicBezTo>
                <a:cubicBezTo>
                  <a:pt x="22636" y="11048"/>
                  <a:pt x="22630" y="11043"/>
                  <a:pt x="22625" y="11040"/>
                </a:cubicBezTo>
                <a:cubicBezTo>
                  <a:pt x="22617" y="11032"/>
                  <a:pt x="22609" y="11029"/>
                  <a:pt x="22601" y="11029"/>
                </a:cubicBezTo>
                <a:close/>
                <a:moveTo>
                  <a:pt x="2878" y="11057"/>
                </a:moveTo>
                <a:cubicBezTo>
                  <a:pt x="2832" y="11057"/>
                  <a:pt x="2832" y="11129"/>
                  <a:pt x="2878" y="11129"/>
                </a:cubicBezTo>
                <a:cubicBezTo>
                  <a:pt x="2923" y="11129"/>
                  <a:pt x="2923" y="11057"/>
                  <a:pt x="2878" y="11057"/>
                </a:cubicBezTo>
                <a:close/>
                <a:moveTo>
                  <a:pt x="5430" y="11066"/>
                </a:moveTo>
                <a:cubicBezTo>
                  <a:pt x="5384" y="11066"/>
                  <a:pt x="5384" y="11136"/>
                  <a:pt x="5430" y="11136"/>
                </a:cubicBezTo>
                <a:lnTo>
                  <a:pt x="5446" y="11136"/>
                </a:lnTo>
                <a:cubicBezTo>
                  <a:pt x="5492" y="11136"/>
                  <a:pt x="5492" y="11066"/>
                  <a:pt x="5446" y="11066"/>
                </a:cubicBezTo>
                <a:close/>
                <a:moveTo>
                  <a:pt x="14787" y="11038"/>
                </a:moveTo>
                <a:cubicBezTo>
                  <a:pt x="14759" y="11038"/>
                  <a:pt x="14735" y="11074"/>
                  <a:pt x="14761" y="11098"/>
                </a:cubicBezTo>
                <a:cubicBezTo>
                  <a:pt x="14771" y="11109"/>
                  <a:pt x="14782" y="11118"/>
                  <a:pt x="14792" y="11127"/>
                </a:cubicBezTo>
                <a:cubicBezTo>
                  <a:pt x="14800" y="11134"/>
                  <a:pt x="14808" y="11137"/>
                  <a:pt x="14816" y="11137"/>
                </a:cubicBezTo>
                <a:cubicBezTo>
                  <a:pt x="14844" y="11137"/>
                  <a:pt x="14869" y="11102"/>
                  <a:pt x="14843" y="11077"/>
                </a:cubicBezTo>
                <a:cubicBezTo>
                  <a:pt x="14832" y="11067"/>
                  <a:pt x="14822" y="11057"/>
                  <a:pt x="14811" y="11048"/>
                </a:cubicBezTo>
                <a:cubicBezTo>
                  <a:pt x="14804" y="11041"/>
                  <a:pt x="14795" y="11038"/>
                  <a:pt x="14787" y="11038"/>
                </a:cubicBezTo>
                <a:close/>
                <a:moveTo>
                  <a:pt x="13417" y="10995"/>
                </a:moveTo>
                <a:cubicBezTo>
                  <a:pt x="13397" y="10995"/>
                  <a:pt x="13375" y="11013"/>
                  <a:pt x="13380" y="11040"/>
                </a:cubicBezTo>
                <a:lnTo>
                  <a:pt x="13396" y="11114"/>
                </a:lnTo>
                <a:cubicBezTo>
                  <a:pt x="13399" y="11132"/>
                  <a:pt x="13412" y="11139"/>
                  <a:pt x="13426" y="11139"/>
                </a:cubicBezTo>
                <a:cubicBezTo>
                  <a:pt x="13446" y="11139"/>
                  <a:pt x="13469" y="11122"/>
                  <a:pt x="13463" y="11095"/>
                </a:cubicBezTo>
                <a:cubicBezTo>
                  <a:pt x="13459" y="11071"/>
                  <a:pt x="13454" y="11047"/>
                  <a:pt x="13448" y="11021"/>
                </a:cubicBezTo>
                <a:cubicBezTo>
                  <a:pt x="13444" y="11003"/>
                  <a:pt x="13431" y="10995"/>
                  <a:pt x="13417" y="10995"/>
                </a:cubicBezTo>
                <a:close/>
                <a:moveTo>
                  <a:pt x="5639" y="11081"/>
                </a:moveTo>
                <a:cubicBezTo>
                  <a:pt x="5596" y="11081"/>
                  <a:pt x="5595" y="11152"/>
                  <a:pt x="5641" y="11152"/>
                </a:cubicBezTo>
                <a:cubicBezTo>
                  <a:pt x="5687" y="11152"/>
                  <a:pt x="5687" y="11081"/>
                  <a:pt x="5641" y="11081"/>
                </a:cubicBezTo>
                <a:cubicBezTo>
                  <a:pt x="5640" y="11081"/>
                  <a:pt x="5639" y="11081"/>
                  <a:pt x="5639" y="11081"/>
                </a:cubicBezTo>
                <a:close/>
                <a:moveTo>
                  <a:pt x="2458" y="11009"/>
                </a:moveTo>
                <a:cubicBezTo>
                  <a:pt x="2412" y="11009"/>
                  <a:pt x="2381" y="11079"/>
                  <a:pt x="2430" y="11109"/>
                </a:cubicBezTo>
                <a:cubicBezTo>
                  <a:pt x="2455" y="11124"/>
                  <a:pt x="2479" y="11139"/>
                  <a:pt x="2504" y="11153"/>
                </a:cubicBezTo>
                <a:cubicBezTo>
                  <a:pt x="2514" y="11159"/>
                  <a:pt x="2523" y="11161"/>
                  <a:pt x="2532" y="11161"/>
                </a:cubicBezTo>
                <a:cubicBezTo>
                  <a:pt x="2578" y="11161"/>
                  <a:pt x="2608" y="11091"/>
                  <a:pt x="2560" y="11062"/>
                </a:cubicBezTo>
                <a:cubicBezTo>
                  <a:pt x="2534" y="11046"/>
                  <a:pt x="2509" y="11031"/>
                  <a:pt x="2485" y="11017"/>
                </a:cubicBezTo>
                <a:cubicBezTo>
                  <a:pt x="2476" y="11011"/>
                  <a:pt x="2467" y="11009"/>
                  <a:pt x="2458" y="11009"/>
                </a:cubicBezTo>
                <a:close/>
                <a:moveTo>
                  <a:pt x="24052" y="11078"/>
                </a:moveTo>
                <a:cubicBezTo>
                  <a:pt x="24028" y="11078"/>
                  <a:pt x="24004" y="11103"/>
                  <a:pt x="24019" y="11131"/>
                </a:cubicBezTo>
                <a:cubicBezTo>
                  <a:pt x="24024" y="11141"/>
                  <a:pt x="24029" y="11151"/>
                  <a:pt x="24034" y="11161"/>
                </a:cubicBezTo>
                <a:cubicBezTo>
                  <a:pt x="24041" y="11174"/>
                  <a:pt x="24051" y="11179"/>
                  <a:pt x="24062" y="11179"/>
                </a:cubicBezTo>
                <a:cubicBezTo>
                  <a:pt x="24085" y="11179"/>
                  <a:pt x="24109" y="11154"/>
                  <a:pt x="24095" y="11125"/>
                </a:cubicBezTo>
                <a:cubicBezTo>
                  <a:pt x="24090" y="11115"/>
                  <a:pt x="24085" y="11106"/>
                  <a:pt x="24079" y="11095"/>
                </a:cubicBezTo>
                <a:cubicBezTo>
                  <a:pt x="24073" y="11083"/>
                  <a:pt x="24062" y="11078"/>
                  <a:pt x="24052" y="11078"/>
                </a:cubicBezTo>
                <a:close/>
                <a:moveTo>
                  <a:pt x="7018" y="11064"/>
                </a:moveTo>
                <a:cubicBezTo>
                  <a:pt x="6977" y="11064"/>
                  <a:pt x="6940" y="11117"/>
                  <a:pt x="6977" y="11155"/>
                </a:cubicBezTo>
                <a:lnTo>
                  <a:pt x="6993" y="11171"/>
                </a:lnTo>
                <a:cubicBezTo>
                  <a:pt x="7004" y="11182"/>
                  <a:pt x="7017" y="11186"/>
                  <a:pt x="7029" y="11186"/>
                </a:cubicBezTo>
                <a:cubicBezTo>
                  <a:pt x="7070" y="11186"/>
                  <a:pt x="7107" y="11133"/>
                  <a:pt x="7069" y="11095"/>
                </a:cubicBezTo>
                <a:lnTo>
                  <a:pt x="7054" y="11079"/>
                </a:lnTo>
                <a:cubicBezTo>
                  <a:pt x="7043" y="11068"/>
                  <a:pt x="7030" y="11064"/>
                  <a:pt x="7018" y="11064"/>
                </a:cubicBezTo>
                <a:close/>
                <a:moveTo>
                  <a:pt x="9438" y="11122"/>
                </a:moveTo>
                <a:cubicBezTo>
                  <a:pt x="9426" y="11122"/>
                  <a:pt x="9414" y="11135"/>
                  <a:pt x="9421" y="11149"/>
                </a:cubicBezTo>
                <a:cubicBezTo>
                  <a:pt x="9427" y="11160"/>
                  <a:pt x="9432" y="11168"/>
                  <a:pt x="9437" y="11179"/>
                </a:cubicBezTo>
                <a:cubicBezTo>
                  <a:pt x="9440" y="11186"/>
                  <a:pt x="9446" y="11188"/>
                  <a:pt x="9451" y="11188"/>
                </a:cubicBezTo>
                <a:cubicBezTo>
                  <a:pt x="9462" y="11188"/>
                  <a:pt x="9474" y="11175"/>
                  <a:pt x="9467" y="11161"/>
                </a:cubicBezTo>
                <a:cubicBezTo>
                  <a:pt x="9460" y="11151"/>
                  <a:pt x="9455" y="11141"/>
                  <a:pt x="9452" y="11131"/>
                </a:cubicBezTo>
                <a:cubicBezTo>
                  <a:pt x="9448" y="11124"/>
                  <a:pt x="9443" y="11122"/>
                  <a:pt x="9438" y="11122"/>
                </a:cubicBezTo>
                <a:close/>
                <a:moveTo>
                  <a:pt x="8924" y="11071"/>
                </a:moveTo>
                <a:cubicBezTo>
                  <a:pt x="8915" y="11071"/>
                  <a:pt x="8906" y="11073"/>
                  <a:pt x="8898" y="11077"/>
                </a:cubicBezTo>
                <a:cubicBezTo>
                  <a:pt x="8887" y="11083"/>
                  <a:pt x="8878" y="11088"/>
                  <a:pt x="8867" y="11093"/>
                </a:cubicBezTo>
                <a:cubicBezTo>
                  <a:pt x="8841" y="11106"/>
                  <a:pt x="8835" y="11141"/>
                  <a:pt x="8847" y="11166"/>
                </a:cubicBezTo>
                <a:cubicBezTo>
                  <a:pt x="8858" y="11184"/>
                  <a:pt x="8876" y="11193"/>
                  <a:pt x="8895" y="11193"/>
                </a:cubicBezTo>
                <a:cubicBezTo>
                  <a:pt x="8904" y="11193"/>
                  <a:pt x="8913" y="11190"/>
                  <a:pt x="8921" y="11186"/>
                </a:cubicBezTo>
                <a:cubicBezTo>
                  <a:pt x="8931" y="11181"/>
                  <a:pt x="8940" y="11176"/>
                  <a:pt x="8951" y="11171"/>
                </a:cubicBezTo>
                <a:cubicBezTo>
                  <a:pt x="8977" y="11157"/>
                  <a:pt x="8983" y="11121"/>
                  <a:pt x="8971" y="11097"/>
                </a:cubicBezTo>
                <a:cubicBezTo>
                  <a:pt x="8960" y="11080"/>
                  <a:pt x="8943" y="11071"/>
                  <a:pt x="8924" y="11071"/>
                </a:cubicBezTo>
                <a:close/>
                <a:moveTo>
                  <a:pt x="9961" y="11088"/>
                </a:moveTo>
                <a:cubicBezTo>
                  <a:pt x="9893" y="11088"/>
                  <a:pt x="9891" y="11194"/>
                  <a:pt x="9961" y="11195"/>
                </a:cubicBezTo>
                <a:lnTo>
                  <a:pt x="9991" y="11195"/>
                </a:lnTo>
                <a:cubicBezTo>
                  <a:pt x="10059" y="11195"/>
                  <a:pt x="10060" y="11088"/>
                  <a:pt x="9991" y="11088"/>
                </a:cubicBezTo>
                <a:close/>
                <a:moveTo>
                  <a:pt x="13931" y="11109"/>
                </a:moveTo>
                <a:cubicBezTo>
                  <a:pt x="13904" y="11109"/>
                  <a:pt x="13880" y="11144"/>
                  <a:pt x="13905" y="11168"/>
                </a:cubicBezTo>
                <a:lnTo>
                  <a:pt x="13921" y="11184"/>
                </a:lnTo>
                <a:cubicBezTo>
                  <a:pt x="13928" y="11192"/>
                  <a:pt x="13937" y="11195"/>
                  <a:pt x="13945" y="11195"/>
                </a:cubicBezTo>
                <a:cubicBezTo>
                  <a:pt x="13972" y="11195"/>
                  <a:pt x="13996" y="11160"/>
                  <a:pt x="13970" y="11135"/>
                </a:cubicBezTo>
                <a:lnTo>
                  <a:pt x="13954" y="11119"/>
                </a:lnTo>
                <a:cubicBezTo>
                  <a:pt x="13947" y="11112"/>
                  <a:pt x="13939" y="11109"/>
                  <a:pt x="13931" y="11109"/>
                </a:cubicBezTo>
                <a:close/>
                <a:moveTo>
                  <a:pt x="11975" y="11096"/>
                </a:moveTo>
                <a:cubicBezTo>
                  <a:pt x="11957" y="11096"/>
                  <a:pt x="11940" y="11108"/>
                  <a:pt x="11940" y="11131"/>
                </a:cubicBezTo>
                <a:lnTo>
                  <a:pt x="11940" y="11161"/>
                </a:lnTo>
                <a:cubicBezTo>
                  <a:pt x="11939" y="11184"/>
                  <a:pt x="11956" y="11196"/>
                  <a:pt x="11974" y="11196"/>
                </a:cubicBezTo>
                <a:cubicBezTo>
                  <a:pt x="11992" y="11196"/>
                  <a:pt x="12010" y="11185"/>
                  <a:pt x="12010" y="11161"/>
                </a:cubicBezTo>
                <a:lnTo>
                  <a:pt x="12010" y="11131"/>
                </a:lnTo>
                <a:cubicBezTo>
                  <a:pt x="12010" y="11108"/>
                  <a:pt x="11992" y="11096"/>
                  <a:pt x="11975" y="11096"/>
                </a:cubicBezTo>
                <a:close/>
                <a:moveTo>
                  <a:pt x="5043" y="11107"/>
                </a:moveTo>
                <a:cubicBezTo>
                  <a:pt x="5020" y="11107"/>
                  <a:pt x="4995" y="11133"/>
                  <a:pt x="5009" y="11161"/>
                </a:cubicBezTo>
                <a:cubicBezTo>
                  <a:pt x="5015" y="11172"/>
                  <a:pt x="5019" y="11181"/>
                  <a:pt x="5026" y="11191"/>
                </a:cubicBezTo>
                <a:cubicBezTo>
                  <a:pt x="5032" y="11204"/>
                  <a:pt x="5043" y="11209"/>
                  <a:pt x="5053" y="11209"/>
                </a:cubicBezTo>
                <a:cubicBezTo>
                  <a:pt x="5077" y="11209"/>
                  <a:pt x="5101" y="11184"/>
                  <a:pt x="5086" y="11156"/>
                </a:cubicBezTo>
                <a:cubicBezTo>
                  <a:pt x="5081" y="11145"/>
                  <a:pt x="5076" y="11136"/>
                  <a:pt x="5071" y="11125"/>
                </a:cubicBezTo>
                <a:cubicBezTo>
                  <a:pt x="5064" y="11113"/>
                  <a:pt x="5054" y="11107"/>
                  <a:pt x="5043" y="11107"/>
                </a:cubicBezTo>
                <a:close/>
                <a:moveTo>
                  <a:pt x="15568" y="11099"/>
                </a:moveTo>
                <a:cubicBezTo>
                  <a:pt x="15563" y="11099"/>
                  <a:pt x="15557" y="11100"/>
                  <a:pt x="15551" y="11103"/>
                </a:cubicBezTo>
                <a:cubicBezTo>
                  <a:pt x="15535" y="11113"/>
                  <a:pt x="15526" y="11136"/>
                  <a:pt x="15538" y="11152"/>
                </a:cubicBezTo>
                <a:cubicBezTo>
                  <a:pt x="15554" y="11172"/>
                  <a:pt x="15568" y="11193"/>
                  <a:pt x="15582" y="11212"/>
                </a:cubicBezTo>
                <a:cubicBezTo>
                  <a:pt x="15590" y="11223"/>
                  <a:pt x="15601" y="11230"/>
                  <a:pt x="15613" y="11230"/>
                </a:cubicBezTo>
                <a:cubicBezTo>
                  <a:pt x="15619" y="11230"/>
                  <a:pt x="15625" y="11228"/>
                  <a:pt x="15630" y="11225"/>
                </a:cubicBezTo>
                <a:cubicBezTo>
                  <a:pt x="15646" y="11216"/>
                  <a:pt x="15656" y="11193"/>
                  <a:pt x="15644" y="11177"/>
                </a:cubicBezTo>
                <a:cubicBezTo>
                  <a:pt x="15629" y="11157"/>
                  <a:pt x="15614" y="11137"/>
                  <a:pt x="15599" y="11116"/>
                </a:cubicBezTo>
                <a:cubicBezTo>
                  <a:pt x="15591" y="11105"/>
                  <a:pt x="15580" y="11099"/>
                  <a:pt x="15568" y="11099"/>
                </a:cubicBezTo>
                <a:close/>
                <a:moveTo>
                  <a:pt x="11824" y="11157"/>
                </a:moveTo>
                <a:cubicBezTo>
                  <a:pt x="11806" y="11157"/>
                  <a:pt x="11789" y="11168"/>
                  <a:pt x="11789" y="11191"/>
                </a:cubicBezTo>
                <a:lnTo>
                  <a:pt x="11789" y="11207"/>
                </a:lnTo>
                <a:cubicBezTo>
                  <a:pt x="11789" y="11230"/>
                  <a:pt x="11806" y="11241"/>
                  <a:pt x="11824" y="11241"/>
                </a:cubicBezTo>
                <a:cubicBezTo>
                  <a:pt x="11842" y="11241"/>
                  <a:pt x="11859" y="11230"/>
                  <a:pt x="11859" y="11207"/>
                </a:cubicBezTo>
                <a:lnTo>
                  <a:pt x="11859" y="11191"/>
                </a:lnTo>
                <a:cubicBezTo>
                  <a:pt x="11859" y="11168"/>
                  <a:pt x="11842" y="11157"/>
                  <a:pt x="11824" y="11157"/>
                </a:cubicBezTo>
                <a:close/>
                <a:moveTo>
                  <a:pt x="16913" y="11099"/>
                </a:moveTo>
                <a:cubicBezTo>
                  <a:pt x="16897" y="11099"/>
                  <a:pt x="16882" y="11106"/>
                  <a:pt x="16871" y="11123"/>
                </a:cubicBezTo>
                <a:cubicBezTo>
                  <a:pt x="16861" y="11139"/>
                  <a:pt x="16853" y="11155"/>
                  <a:pt x="16844" y="11168"/>
                </a:cubicBezTo>
                <a:cubicBezTo>
                  <a:pt x="16819" y="11211"/>
                  <a:pt x="16856" y="11249"/>
                  <a:pt x="16892" y="11249"/>
                </a:cubicBezTo>
                <a:cubicBezTo>
                  <a:pt x="16908" y="11249"/>
                  <a:pt x="16924" y="11242"/>
                  <a:pt x="16935" y="11224"/>
                </a:cubicBezTo>
                <a:cubicBezTo>
                  <a:pt x="16944" y="11208"/>
                  <a:pt x="16954" y="11193"/>
                  <a:pt x="16963" y="11178"/>
                </a:cubicBezTo>
                <a:cubicBezTo>
                  <a:pt x="16987" y="11137"/>
                  <a:pt x="16950" y="11099"/>
                  <a:pt x="16913" y="11099"/>
                </a:cubicBezTo>
                <a:close/>
                <a:moveTo>
                  <a:pt x="10986" y="11119"/>
                </a:moveTo>
                <a:cubicBezTo>
                  <a:pt x="10950" y="11119"/>
                  <a:pt x="10913" y="11158"/>
                  <a:pt x="10936" y="11199"/>
                </a:cubicBezTo>
                <a:cubicBezTo>
                  <a:pt x="10956" y="11235"/>
                  <a:pt x="10989" y="11252"/>
                  <a:pt x="11026" y="11256"/>
                </a:cubicBezTo>
                <a:cubicBezTo>
                  <a:pt x="11028" y="11257"/>
                  <a:pt x="11030" y="11257"/>
                  <a:pt x="11032" y="11257"/>
                </a:cubicBezTo>
                <a:cubicBezTo>
                  <a:pt x="11059" y="11257"/>
                  <a:pt x="11081" y="11229"/>
                  <a:pt x="11081" y="11203"/>
                </a:cubicBezTo>
                <a:cubicBezTo>
                  <a:pt x="11081" y="11173"/>
                  <a:pt x="11058" y="11155"/>
                  <a:pt x="11030" y="11150"/>
                </a:cubicBezTo>
                <a:cubicBezTo>
                  <a:pt x="11029" y="11147"/>
                  <a:pt x="11029" y="11146"/>
                  <a:pt x="11028" y="11145"/>
                </a:cubicBezTo>
                <a:cubicBezTo>
                  <a:pt x="11018" y="11127"/>
                  <a:pt x="11002" y="11119"/>
                  <a:pt x="10986" y="11119"/>
                </a:cubicBezTo>
                <a:close/>
                <a:moveTo>
                  <a:pt x="10591" y="11198"/>
                </a:moveTo>
                <a:cubicBezTo>
                  <a:pt x="10546" y="11198"/>
                  <a:pt x="10546" y="11268"/>
                  <a:pt x="10591" y="11268"/>
                </a:cubicBezTo>
                <a:cubicBezTo>
                  <a:pt x="10638" y="11268"/>
                  <a:pt x="10638" y="11198"/>
                  <a:pt x="10591" y="11198"/>
                </a:cubicBezTo>
                <a:close/>
                <a:moveTo>
                  <a:pt x="4396" y="11089"/>
                </a:moveTo>
                <a:cubicBezTo>
                  <a:pt x="4355" y="11089"/>
                  <a:pt x="4319" y="11142"/>
                  <a:pt x="4356" y="11179"/>
                </a:cubicBezTo>
                <a:cubicBezTo>
                  <a:pt x="4381" y="11204"/>
                  <a:pt x="4405" y="11229"/>
                  <a:pt x="4431" y="11255"/>
                </a:cubicBezTo>
                <a:cubicBezTo>
                  <a:pt x="4442" y="11266"/>
                  <a:pt x="4454" y="11271"/>
                  <a:pt x="4466" y="11271"/>
                </a:cubicBezTo>
                <a:cubicBezTo>
                  <a:pt x="4507" y="11271"/>
                  <a:pt x="4544" y="11218"/>
                  <a:pt x="4507" y="11181"/>
                </a:cubicBezTo>
                <a:cubicBezTo>
                  <a:pt x="4482" y="11156"/>
                  <a:pt x="4457" y="11130"/>
                  <a:pt x="4432" y="11105"/>
                </a:cubicBezTo>
                <a:cubicBezTo>
                  <a:pt x="4421" y="11094"/>
                  <a:pt x="4408" y="11089"/>
                  <a:pt x="4396" y="11089"/>
                </a:cubicBezTo>
                <a:close/>
                <a:moveTo>
                  <a:pt x="18498" y="11171"/>
                </a:moveTo>
                <a:cubicBezTo>
                  <a:pt x="18489" y="11171"/>
                  <a:pt x="18480" y="11177"/>
                  <a:pt x="18480" y="11188"/>
                </a:cubicBezTo>
                <a:lnTo>
                  <a:pt x="18480" y="11263"/>
                </a:lnTo>
                <a:cubicBezTo>
                  <a:pt x="18480" y="11274"/>
                  <a:pt x="18489" y="11280"/>
                  <a:pt x="18498" y="11280"/>
                </a:cubicBezTo>
                <a:cubicBezTo>
                  <a:pt x="18507" y="11280"/>
                  <a:pt x="18515" y="11275"/>
                  <a:pt x="18515" y="11263"/>
                </a:cubicBezTo>
                <a:lnTo>
                  <a:pt x="18515" y="11188"/>
                </a:lnTo>
                <a:cubicBezTo>
                  <a:pt x="18515" y="11177"/>
                  <a:pt x="18507" y="11171"/>
                  <a:pt x="18498" y="11171"/>
                </a:cubicBezTo>
                <a:close/>
                <a:moveTo>
                  <a:pt x="1482" y="11142"/>
                </a:moveTo>
                <a:cubicBezTo>
                  <a:pt x="1441" y="11142"/>
                  <a:pt x="1404" y="11195"/>
                  <a:pt x="1441" y="11233"/>
                </a:cubicBezTo>
                <a:lnTo>
                  <a:pt x="1486" y="11277"/>
                </a:lnTo>
                <a:cubicBezTo>
                  <a:pt x="1497" y="11288"/>
                  <a:pt x="1510" y="11293"/>
                  <a:pt x="1522" y="11293"/>
                </a:cubicBezTo>
                <a:cubicBezTo>
                  <a:pt x="1563" y="11293"/>
                  <a:pt x="1599" y="11240"/>
                  <a:pt x="1561" y="11203"/>
                </a:cubicBezTo>
                <a:lnTo>
                  <a:pt x="1517" y="11158"/>
                </a:lnTo>
                <a:cubicBezTo>
                  <a:pt x="1506" y="11147"/>
                  <a:pt x="1494" y="11142"/>
                  <a:pt x="1482" y="11142"/>
                </a:cubicBezTo>
                <a:close/>
                <a:moveTo>
                  <a:pt x="8126" y="11224"/>
                </a:moveTo>
                <a:cubicBezTo>
                  <a:pt x="8121" y="11224"/>
                  <a:pt x="8115" y="11226"/>
                  <a:pt x="8112" y="11231"/>
                </a:cubicBezTo>
                <a:cubicBezTo>
                  <a:pt x="8098" y="11249"/>
                  <a:pt x="8082" y="11262"/>
                  <a:pt x="8064" y="11268"/>
                </a:cubicBezTo>
                <a:cubicBezTo>
                  <a:pt x="8045" y="11276"/>
                  <a:pt x="8050" y="11304"/>
                  <a:pt x="8066" y="11304"/>
                </a:cubicBezTo>
                <a:cubicBezTo>
                  <a:pt x="8068" y="11304"/>
                  <a:pt x="8070" y="11303"/>
                  <a:pt x="8072" y="11303"/>
                </a:cubicBezTo>
                <a:cubicBezTo>
                  <a:pt x="8101" y="11293"/>
                  <a:pt x="8124" y="11275"/>
                  <a:pt x="8142" y="11250"/>
                </a:cubicBezTo>
                <a:cubicBezTo>
                  <a:pt x="8151" y="11237"/>
                  <a:pt x="8138" y="11224"/>
                  <a:pt x="8126" y="11224"/>
                </a:cubicBezTo>
                <a:close/>
                <a:moveTo>
                  <a:pt x="18061" y="11272"/>
                </a:moveTo>
                <a:cubicBezTo>
                  <a:pt x="18044" y="11272"/>
                  <a:pt x="18026" y="11284"/>
                  <a:pt x="18026" y="11307"/>
                </a:cubicBezTo>
                <a:lnTo>
                  <a:pt x="18026" y="11322"/>
                </a:lnTo>
                <a:cubicBezTo>
                  <a:pt x="18026" y="11345"/>
                  <a:pt x="18044" y="11356"/>
                  <a:pt x="18061" y="11356"/>
                </a:cubicBezTo>
                <a:cubicBezTo>
                  <a:pt x="18079" y="11356"/>
                  <a:pt x="18096" y="11345"/>
                  <a:pt x="18096" y="11322"/>
                </a:cubicBezTo>
                <a:lnTo>
                  <a:pt x="18096" y="11307"/>
                </a:lnTo>
                <a:cubicBezTo>
                  <a:pt x="18096" y="11284"/>
                  <a:pt x="18079" y="11272"/>
                  <a:pt x="18061" y="11272"/>
                </a:cubicBezTo>
                <a:close/>
                <a:moveTo>
                  <a:pt x="1990" y="11267"/>
                </a:moveTo>
                <a:cubicBezTo>
                  <a:pt x="1972" y="11267"/>
                  <a:pt x="1954" y="11278"/>
                  <a:pt x="1954" y="11301"/>
                </a:cubicBezTo>
                <a:lnTo>
                  <a:pt x="1954" y="11331"/>
                </a:lnTo>
                <a:cubicBezTo>
                  <a:pt x="1954" y="11354"/>
                  <a:pt x="1972" y="11365"/>
                  <a:pt x="1990" y="11365"/>
                </a:cubicBezTo>
                <a:cubicBezTo>
                  <a:pt x="2007" y="11365"/>
                  <a:pt x="2025" y="11354"/>
                  <a:pt x="2025" y="11331"/>
                </a:cubicBezTo>
                <a:lnTo>
                  <a:pt x="2025" y="11301"/>
                </a:lnTo>
                <a:cubicBezTo>
                  <a:pt x="2025" y="11278"/>
                  <a:pt x="2007" y="11267"/>
                  <a:pt x="1990" y="11267"/>
                </a:cubicBezTo>
                <a:close/>
                <a:moveTo>
                  <a:pt x="9199" y="11205"/>
                </a:moveTo>
                <a:cubicBezTo>
                  <a:pt x="9159" y="11205"/>
                  <a:pt x="9122" y="11258"/>
                  <a:pt x="9158" y="11296"/>
                </a:cubicBezTo>
                <a:cubicBezTo>
                  <a:pt x="9182" y="11320"/>
                  <a:pt x="9207" y="11347"/>
                  <a:pt x="9232" y="11372"/>
                </a:cubicBezTo>
                <a:cubicBezTo>
                  <a:pt x="9243" y="11383"/>
                  <a:pt x="9255" y="11388"/>
                  <a:pt x="9268" y="11388"/>
                </a:cubicBezTo>
                <a:cubicBezTo>
                  <a:pt x="9308" y="11388"/>
                  <a:pt x="9344" y="11334"/>
                  <a:pt x="9307" y="11297"/>
                </a:cubicBezTo>
                <a:cubicBezTo>
                  <a:pt x="9282" y="11272"/>
                  <a:pt x="9259" y="11246"/>
                  <a:pt x="9234" y="11221"/>
                </a:cubicBezTo>
                <a:cubicBezTo>
                  <a:pt x="9223" y="11210"/>
                  <a:pt x="9211" y="11205"/>
                  <a:pt x="9199" y="11205"/>
                </a:cubicBezTo>
                <a:close/>
                <a:moveTo>
                  <a:pt x="6601" y="11339"/>
                </a:moveTo>
                <a:cubicBezTo>
                  <a:pt x="6557" y="11339"/>
                  <a:pt x="6556" y="11409"/>
                  <a:pt x="6602" y="11409"/>
                </a:cubicBezTo>
                <a:cubicBezTo>
                  <a:pt x="6647" y="11409"/>
                  <a:pt x="6647" y="11339"/>
                  <a:pt x="6602" y="11339"/>
                </a:cubicBezTo>
                <a:cubicBezTo>
                  <a:pt x="6602" y="11339"/>
                  <a:pt x="6602" y="11339"/>
                  <a:pt x="6601" y="11339"/>
                </a:cubicBezTo>
                <a:close/>
                <a:moveTo>
                  <a:pt x="19848" y="11277"/>
                </a:moveTo>
                <a:cubicBezTo>
                  <a:pt x="19841" y="11277"/>
                  <a:pt x="19835" y="11278"/>
                  <a:pt x="19829" y="11282"/>
                </a:cubicBezTo>
                <a:cubicBezTo>
                  <a:pt x="19810" y="11292"/>
                  <a:pt x="19808" y="11313"/>
                  <a:pt x="19816" y="11330"/>
                </a:cubicBezTo>
                <a:cubicBezTo>
                  <a:pt x="19826" y="11355"/>
                  <a:pt x="19837" y="11380"/>
                  <a:pt x="19849" y="11404"/>
                </a:cubicBezTo>
                <a:cubicBezTo>
                  <a:pt x="19854" y="11417"/>
                  <a:pt x="19866" y="11422"/>
                  <a:pt x="19879" y="11422"/>
                </a:cubicBezTo>
                <a:cubicBezTo>
                  <a:pt x="19885" y="11422"/>
                  <a:pt x="19892" y="11421"/>
                  <a:pt x="19897" y="11418"/>
                </a:cubicBezTo>
                <a:cubicBezTo>
                  <a:pt x="19915" y="11407"/>
                  <a:pt x="19918" y="11386"/>
                  <a:pt x="19910" y="11370"/>
                </a:cubicBezTo>
                <a:cubicBezTo>
                  <a:pt x="19899" y="11344"/>
                  <a:pt x="19889" y="11319"/>
                  <a:pt x="19877" y="11294"/>
                </a:cubicBezTo>
                <a:cubicBezTo>
                  <a:pt x="19873" y="11283"/>
                  <a:pt x="19860" y="11277"/>
                  <a:pt x="19848" y="11277"/>
                </a:cubicBezTo>
                <a:close/>
                <a:moveTo>
                  <a:pt x="12951" y="11294"/>
                </a:moveTo>
                <a:cubicBezTo>
                  <a:pt x="12930" y="11294"/>
                  <a:pt x="12908" y="11311"/>
                  <a:pt x="12915" y="11337"/>
                </a:cubicBezTo>
                <a:cubicBezTo>
                  <a:pt x="12920" y="11357"/>
                  <a:pt x="12926" y="11377"/>
                  <a:pt x="12931" y="11398"/>
                </a:cubicBezTo>
                <a:cubicBezTo>
                  <a:pt x="12935" y="11416"/>
                  <a:pt x="12948" y="11424"/>
                  <a:pt x="12962" y="11424"/>
                </a:cubicBezTo>
                <a:cubicBezTo>
                  <a:pt x="12983" y="11424"/>
                  <a:pt x="13005" y="11406"/>
                  <a:pt x="12999" y="11380"/>
                </a:cubicBezTo>
                <a:cubicBezTo>
                  <a:pt x="12994" y="11360"/>
                  <a:pt x="12988" y="11340"/>
                  <a:pt x="12983" y="11319"/>
                </a:cubicBezTo>
                <a:cubicBezTo>
                  <a:pt x="12978" y="11302"/>
                  <a:pt x="12965" y="11294"/>
                  <a:pt x="12951" y="11294"/>
                </a:cubicBezTo>
                <a:close/>
                <a:moveTo>
                  <a:pt x="16395" y="11294"/>
                </a:moveTo>
                <a:cubicBezTo>
                  <a:pt x="16385" y="11294"/>
                  <a:pt x="16375" y="11297"/>
                  <a:pt x="16367" y="11301"/>
                </a:cubicBezTo>
                <a:cubicBezTo>
                  <a:pt x="16341" y="11317"/>
                  <a:pt x="16334" y="11349"/>
                  <a:pt x="16347" y="11375"/>
                </a:cubicBezTo>
                <a:cubicBezTo>
                  <a:pt x="16352" y="11385"/>
                  <a:pt x="16357" y="11394"/>
                  <a:pt x="16363" y="11404"/>
                </a:cubicBezTo>
                <a:cubicBezTo>
                  <a:pt x="16372" y="11422"/>
                  <a:pt x="16390" y="11431"/>
                  <a:pt x="16409" y="11431"/>
                </a:cubicBezTo>
                <a:cubicBezTo>
                  <a:pt x="16418" y="11431"/>
                  <a:pt x="16428" y="11429"/>
                  <a:pt x="16436" y="11424"/>
                </a:cubicBezTo>
                <a:cubicBezTo>
                  <a:pt x="16462" y="11408"/>
                  <a:pt x="16468" y="11377"/>
                  <a:pt x="16456" y="11351"/>
                </a:cubicBezTo>
                <a:cubicBezTo>
                  <a:pt x="16451" y="11340"/>
                  <a:pt x="16445" y="11330"/>
                  <a:pt x="16440" y="11320"/>
                </a:cubicBezTo>
                <a:cubicBezTo>
                  <a:pt x="16431" y="11303"/>
                  <a:pt x="16413" y="11294"/>
                  <a:pt x="16395" y="11294"/>
                </a:cubicBezTo>
                <a:close/>
                <a:moveTo>
                  <a:pt x="24549" y="11290"/>
                </a:moveTo>
                <a:cubicBezTo>
                  <a:pt x="24528" y="11290"/>
                  <a:pt x="24506" y="11307"/>
                  <a:pt x="24512" y="11334"/>
                </a:cubicBezTo>
                <a:cubicBezTo>
                  <a:pt x="24517" y="11358"/>
                  <a:pt x="24522" y="11383"/>
                  <a:pt x="24527" y="11408"/>
                </a:cubicBezTo>
                <a:cubicBezTo>
                  <a:pt x="24530" y="11426"/>
                  <a:pt x="24543" y="11434"/>
                  <a:pt x="24557" y="11434"/>
                </a:cubicBezTo>
                <a:cubicBezTo>
                  <a:pt x="24577" y="11434"/>
                  <a:pt x="24600" y="11417"/>
                  <a:pt x="24595" y="11391"/>
                </a:cubicBezTo>
                <a:cubicBezTo>
                  <a:pt x="24591" y="11365"/>
                  <a:pt x="24585" y="11340"/>
                  <a:pt x="24580" y="11315"/>
                </a:cubicBezTo>
                <a:cubicBezTo>
                  <a:pt x="24576" y="11297"/>
                  <a:pt x="24563" y="11290"/>
                  <a:pt x="24549" y="11290"/>
                </a:cubicBezTo>
                <a:close/>
                <a:moveTo>
                  <a:pt x="561" y="11347"/>
                </a:moveTo>
                <a:cubicBezTo>
                  <a:pt x="526" y="11347"/>
                  <a:pt x="516" y="11405"/>
                  <a:pt x="553" y="11418"/>
                </a:cubicBezTo>
                <a:cubicBezTo>
                  <a:pt x="567" y="11423"/>
                  <a:pt x="583" y="11428"/>
                  <a:pt x="597" y="11435"/>
                </a:cubicBezTo>
                <a:cubicBezTo>
                  <a:pt x="602" y="11436"/>
                  <a:pt x="607" y="11437"/>
                  <a:pt x="611" y="11437"/>
                </a:cubicBezTo>
                <a:cubicBezTo>
                  <a:pt x="646" y="11437"/>
                  <a:pt x="656" y="11380"/>
                  <a:pt x="617" y="11366"/>
                </a:cubicBezTo>
                <a:cubicBezTo>
                  <a:pt x="603" y="11361"/>
                  <a:pt x="587" y="11356"/>
                  <a:pt x="573" y="11350"/>
                </a:cubicBezTo>
                <a:cubicBezTo>
                  <a:pt x="569" y="11348"/>
                  <a:pt x="565" y="11347"/>
                  <a:pt x="561" y="11347"/>
                </a:cubicBezTo>
                <a:close/>
                <a:moveTo>
                  <a:pt x="246" y="11397"/>
                </a:moveTo>
                <a:cubicBezTo>
                  <a:pt x="201" y="11397"/>
                  <a:pt x="201" y="11467"/>
                  <a:pt x="246" y="11467"/>
                </a:cubicBezTo>
                <a:lnTo>
                  <a:pt x="262" y="11467"/>
                </a:lnTo>
                <a:cubicBezTo>
                  <a:pt x="307" y="11467"/>
                  <a:pt x="308" y="11397"/>
                  <a:pt x="262" y="11397"/>
                </a:cubicBezTo>
                <a:close/>
                <a:moveTo>
                  <a:pt x="5426" y="11362"/>
                </a:moveTo>
                <a:cubicBezTo>
                  <a:pt x="5413" y="11362"/>
                  <a:pt x="5400" y="11370"/>
                  <a:pt x="5393" y="11380"/>
                </a:cubicBezTo>
                <a:cubicBezTo>
                  <a:pt x="5383" y="11398"/>
                  <a:pt x="5390" y="11417"/>
                  <a:pt x="5406" y="11428"/>
                </a:cubicBezTo>
                <a:cubicBezTo>
                  <a:pt x="5426" y="11444"/>
                  <a:pt x="5446" y="11459"/>
                  <a:pt x="5467" y="11472"/>
                </a:cubicBezTo>
                <a:cubicBezTo>
                  <a:pt x="5472" y="11476"/>
                  <a:pt x="5478" y="11478"/>
                  <a:pt x="5483" y="11478"/>
                </a:cubicBezTo>
                <a:cubicBezTo>
                  <a:pt x="5496" y="11478"/>
                  <a:pt x="5508" y="11470"/>
                  <a:pt x="5515" y="11460"/>
                </a:cubicBezTo>
                <a:cubicBezTo>
                  <a:pt x="5525" y="11441"/>
                  <a:pt x="5518" y="11423"/>
                  <a:pt x="5502" y="11411"/>
                </a:cubicBezTo>
                <a:cubicBezTo>
                  <a:pt x="5482" y="11396"/>
                  <a:pt x="5462" y="11381"/>
                  <a:pt x="5441" y="11366"/>
                </a:cubicBezTo>
                <a:cubicBezTo>
                  <a:pt x="5437" y="11363"/>
                  <a:pt x="5432" y="11362"/>
                  <a:pt x="5426" y="11362"/>
                </a:cubicBezTo>
                <a:close/>
                <a:moveTo>
                  <a:pt x="3956" y="11438"/>
                </a:moveTo>
                <a:cubicBezTo>
                  <a:pt x="3912" y="11438"/>
                  <a:pt x="3913" y="11508"/>
                  <a:pt x="3958" y="11508"/>
                </a:cubicBezTo>
                <a:cubicBezTo>
                  <a:pt x="4004" y="11508"/>
                  <a:pt x="4004" y="11438"/>
                  <a:pt x="3958" y="11438"/>
                </a:cubicBezTo>
                <a:cubicBezTo>
                  <a:pt x="3957" y="11438"/>
                  <a:pt x="3957" y="11438"/>
                  <a:pt x="3956" y="11438"/>
                </a:cubicBezTo>
                <a:close/>
                <a:moveTo>
                  <a:pt x="6024" y="11383"/>
                </a:moveTo>
                <a:cubicBezTo>
                  <a:pt x="6007" y="11383"/>
                  <a:pt x="5997" y="11407"/>
                  <a:pt x="6013" y="11415"/>
                </a:cubicBezTo>
                <a:cubicBezTo>
                  <a:pt x="6023" y="11419"/>
                  <a:pt x="6030" y="11424"/>
                  <a:pt x="6039" y="11428"/>
                </a:cubicBezTo>
                <a:cubicBezTo>
                  <a:pt x="6036" y="11428"/>
                  <a:pt x="6033" y="11427"/>
                  <a:pt x="6031" y="11427"/>
                </a:cubicBezTo>
                <a:cubicBezTo>
                  <a:pt x="6022" y="11427"/>
                  <a:pt x="6013" y="11431"/>
                  <a:pt x="6005" y="11438"/>
                </a:cubicBezTo>
                <a:cubicBezTo>
                  <a:pt x="5999" y="11442"/>
                  <a:pt x="5993" y="11443"/>
                  <a:pt x="5986" y="11443"/>
                </a:cubicBezTo>
                <a:cubicBezTo>
                  <a:pt x="5984" y="11443"/>
                  <a:pt x="5981" y="11443"/>
                  <a:pt x="5979" y="11443"/>
                </a:cubicBezTo>
                <a:cubicBezTo>
                  <a:pt x="5976" y="11442"/>
                  <a:pt x="5973" y="11442"/>
                  <a:pt x="5970" y="11442"/>
                </a:cubicBezTo>
                <a:cubicBezTo>
                  <a:pt x="5931" y="11442"/>
                  <a:pt x="5917" y="11502"/>
                  <a:pt x="5959" y="11511"/>
                </a:cubicBezTo>
                <a:cubicBezTo>
                  <a:pt x="5968" y="11513"/>
                  <a:pt x="5977" y="11514"/>
                  <a:pt x="5985" y="11514"/>
                </a:cubicBezTo>
                <a:cubicBezTo>
                  <a:pt x="6010" y="11514"/>
                  <a:pt x="6033" y="11505"/>
                  <a:pt x="6053" y="11487"/>
                </a:cubicBezTo>
                <a:cubicBezTo>
                  <a:pt x="6068" y="11475"/>
                  <a:pt x="6066" y="11449"/>
                  <a:pt x="6053" y="11437"/>
                </a:cubicBezTo>
                <a:cubicBezTo>
                  <a:pt x="6050" y="11435"/>
                  <a:pt x="6049" y="11433"/>
                  <a:pt x="6047" y="11432"/>
                </a:cubicBezTo>
                <a:lnTo>
                  <a:pt x="6047" y="11432"/>
                </a:lnTo>
                <a:cubicBezTo>
                  <a:pt x="6048" y="11433"/>
                  <a:pt x="6049" y="11433"/>
                  <a:pt x="6050" y="11433"/>
                </a:cubicBezTo>
                <a:cubicBezTo>
                  <a:pt x="6069" y="11433"/>
                  <a:pt x="6081" y="11409"/>
                  <a:pt x="6063" y="11401"/>
                </a:cubicBezTo>
                <a:cubicBezTo>
                  <a:pt x="6052" y="11396"/>
                  <a:pt x="6043" y="11391"/>
                  <a:pt x="6032" y="11385"/>
                </a:cubicBezTo>
                <a:cubicBezTo>
                  <a:pt x="6029" y="11384"/>
                  <a:pt x="6027" y="11383"/>
                  <a:pt x="6024" y="11383"/>
                </a:cubicBezTo>
                <a:close/>
                <a:moveTo>
                  <a:pt x="7292" y="11402"/>
                </a:moveTo>
                <a:cubicBezTo>
                  <a:pt x="7284" y="11402"/>
                  <a:pt x="7276" y="11405"/>
                  <a:pt x="7268" y="11413"/>
                </a:cubicBezTo>
                <a:lnTo>
                  <a:pt x="7223" y="11457"/>
                </a:lnTo>
                <a:cubicBezTo>
                  <a:pt x="7197" y="11481"/>
                  <a:pt x="7223" y="11517"/>
                  <a:pt x="7250" y="11517"/>
                </a:cubicBezTo>
                <a:cubicBezTo>
                  <a:pt x="7258" y="11517"/>
                  <a:pt x="7266" y="11514"/>
                  <a:pt x="7274" y="11507"/>
                </a:cubicBezTo>
                <a:lnTo>
                  <a:pt x="7318" y="11462"/>
                </a:lnTo>
                <a:cubicBezTo>
                  <a:pt x="7344" y="11437"/>
                  <a:pt x="7319" y="11402"/>
                  <a:pt x="7292" y="11402"/>
                </a:cubicBezTo>
                <a:close/>
                <a:moveTo>
                  <a:pt x="5061" y="11439"/>
                </a:moveTo>
                <a:cubicBezTo>
                  <a:pt x="5053" y="11439"/>
                  <a:pt x="5044" y="11442"/>
                  <a:pt x="5037" y="11449"/>
                </a:cubicBezTo>
                <a:lnTo>
                  <a:pt x="5021" y="11465"/>
                </a:lnTo>
                <a:cubicBezTo>
                  <a:pt x="4996" y="11490"/>
                  <a:pt x="5020" y="11525"/>
                  <a:pt x="5047" y="11525"/>
                </a:cubicBezTo>
                <a:cubicBezTo>
                  <a:pt x="5055" y="11525"/>
                  <a:pt x="5063" y="11522"/>
                  <a:pt x="5071" y="11514"/>
                </a:cubicBezTo>
                <a:lnTo>
                  <a:pt x="5086" y="11498"/>
                </a:lnTo>
                <a:cubicBezTo>
                  <a:pt x="5112" y="11473"/>
                  <a:pt x="5088" y="11439"/>
                  <a:pt x="5061" y="11439"/>
                </a:cubicBezTo>
                <a:close/>
                <a:moveTo>
                  <a:pt x="11373" y="11406"/>
                </a:moveTo>
                <a:cubicBezTo>
                  <a:pt x="11332" y="11406"/>
                  <a:pt x="11296" y="11459"/>
                  <a:pt x="11333" y="11496"/>
                </a:cubicBezTo>
                <a:lnTo>
                  <a:pt x="11349" y="11512"/>
                </a:lnTo>
                <a:cubicBezTo>
                  <a:pt x="11360" y="11523"/>
                  <a:pt x="11372" y="11528"/>
                  <a:pt x="11385" y="11528"/>
                </a:cubicBezTo>
                <a:cubicBezTo>
                  <a:pt x="11425" y="11528"/>
                  <a:pt x="11461" y="11475"/>
                  <a:pt x="11424" y="11438"/>
                </a:cubicBezTo>
                <a:lnTo>
                  <a:pt x="11409" y="11422"/>
                </a:lnTo>
                <a:cubicBezTo>
                  <a:pt x="11398" y="11411"/>
                  <a:pt x="11385" y="11406"/>
                  <a:pt x="11373" y="11406"/>
                </a:cubicBezTo>
                <a:close/>
                <a:moveTo>
                  <a:pt x="19130" y="11406"/>
                </a:moveTo>
                <a:cubicBezTo>
                  <a:pt x="19112" y="11406"/>
                  <a:pt x="19092" y="11416"/>
                  <a:pt x="19082" y="11433"/>
                </a:cubicBezTo>
                <a:cubicBezTo>
                  <a:pt x="19067" y="11460"/>
                  <a:pt x="19077" y="11491"/>
                  <a:pt x="19102" y="11507"/>
                </a:cubicBezTo>
                <a:cubicBezTo>
                  <a:pt x="19118" y="11517"/>
                  <a:pt x="19133" y="11527"/>
                  <a:pt x="19147" y="11537"/>
                </a:cubicBezTo>
                <a:cubicBezTo>
                  <a:pt x="19155" y="11542"/>
                  <a:pt x="19163" y="11545"/>
                  <a:pt x="19172" y="11545"/>
                </a:cubicBezTo>
                <a:cubicBezTo>
                  <a:pt x="19191" y="11545"/>
                  <a:pt x="19211" y="11534"/>
                  <a:pt x="19221" y="11517"/>
                </a:cubicBezTo>
                <a:cubicBezTo>
                  <a:pt x="19234" y="11491"/>
                  <a:pt x="19224" y="11460"/>
                  <a:pt x="19201" y="11444"/>
                </a:cubicBezTo>
                <a:cubicBezTo>
                  <a:pt x="19185" y="11433"/>
                  <a:pt x="19170" y="11424"/>
                  <a:pt x="19156" y="11414"/>
                </a:cubicBezTo>
                <a:cubicBezTo>
                  <a:pt x="19148" y="11409"/>
                  <a:pt x="19139" y="11406"/>
                  <a:pt x="19130" y="11406"/>
                </a:cubicBezTo>
                <a:close/>
                <a:moveTo>
                  <a:pt x="20781" y="11441"/>
                </a:moveTo>
                <a:cubicBezTo>
                  <a:pt x="20758" y="11441"/>
                  <a:pt x="20737" y="11458"/>
                  <a:pt x="20730" y="11480"/>
                </a:cubicBezTo>
                <a:cubicBezTo>
                  <a:pt x="20725" y="11495"/>
                  <a:pt x="20720" y="11509"/>
                  <a:pt x="20714" y="11524"/>
                </a:cubicBezTo>
                <a:cubicBezTo>
                  <a:pt x="20705" y="11551"/>
                  <a:pt x="20725" y="11582"/>
                  <a:pt x="20751" y="11590"/>
                </a:cubicBezTo>
                <a:cubicBezTo>
                  <a:pt x="20755" y="11591"/>
                  <a:pt x="20760" y="11591"/>
                  <a:pt x="20764" y="11591"/>
                </a:cubicBezTo>
                <a:cubicBezTo>
                  <a:pt x="20788" y="11591"/>
                  <a:pt x="20809" y="11575"/>
                  <a:pt x="20816" y="11553"/>
                </a:cubicBezTo>
                <a:cubicBezTo>
                  <a:pt x="20821" y="11537"/>
                  <a:pt x="20826" y="11523"/>
                  <a:pt x="20832" y="11508"/>
                </a:cubicBezTo>
                <a:cubicBezTo>
                  <a:pt x="20841" y="11482"/>
                  <a:pt x="20821" y="11450"/>
                  <a:pt x="20795" y="11443"/>
                </a:cubicBezTo>
                <a:cubicBezTo>
                  <a:pt x="20790" y="11442"/>
                  <a:pt x="20786" y="11441"/>
                  <a:pt x="20781" y="11441"/>
                </a:cubicBezTo>
                <a:close/>
                <a:moveTo>
                  <a:pt x="8757" y="11523"/>
                </a:moveTo>
                <a:cubicBezTo>
                  <a:pt x="8711" y="11523"/>
                  <a:pt x="8711" y="11593"/>
                  <a:pt x="8757" y="11593"/>
                </a:cubicBezTo>
                <a:lnTo>
                  <a:pt x="8773" y="11593"/>
                </a:lnTo>
                <a:cubicBezTo>
                  <a:pt x="8774" y="11593"/>
                  <a:pt x="8774" y="11593"/>
                  <a:pt x="8775" y="11593"/>
                </a:cubicBezTo>
                <a:cubicBezTo>
                  <a:pt x="8819" y="11593"/>
                  <a:pt x="8818" y="11523"/>
                  <a:pt x="8773" y="11523"/>
                </a:cubicBezTo>
                <a:close/>
                <a:moveTo>
                  <a:pt x="22583" y="11524"/>
                </a:moveTo>
                <a:cubicBezTo>
                  <a:pt x="22537" y="11524"/>
                  <a:pt x="22537" y="11594"/>
                  <a:pt x="22583" y="11594"/>
                </a:cubicBezTo>
                <a:lnTo>
                  <a:pt x="22613" y="11594"/>
                </a:lnTo>
                <a:cubicBezTo>
                  <a:pt x="22613" y="11594"/>
                  <a:pt x="22613" y="11594"/>
                  <a:pt x="22614" y="11594"/>
                </a:cubicBezTo>
                <a:cubicBezTo>
                  <a:pt x="22659" y="11594"/>
                  <a:pt x="22658" y="11524"/>
                  <a:pt x="22613" y="11524"/>
                </a:cubicBezTo>
                <a:close/>
                <a:moveTo>
                  <a:pt x="17265" y="11510"/>
                </a:moveTo>
                <a:cubicBezTo>
                  <a:pt x="17248" y="11510"/>
                  <a:pt x="17230" y="11521"/>
                  <a:pt x="17230" y="11545"/>
                </a:cubicBezTo>
                <a:lnTo>
                  <a:pt x="17230" y="11560"/>
                </a:lnTo>
                <a:cubicBezTo>
                  <a:pt x="17230" y="11583"/>
                  <a:pt x="17248" y="11595"/>
                  <a:pt x="17265" y="11595"/>
                </a:cubicBezTo>
                <a:cubicBezTo>
                  <a:pt x="17283" y="11595"/>
                  <a:pt x="17300" y="11583"/>
                  <a:pt x="17300" y="11560"/>
                </a:cubicBezTo>
                <a:lnTo>
                  <a:pt x="17300" y="11545"/>
                </a:lnTo>
                <a:cubicBezTo>
                  <a:pt x="17300" y="11521"/>
                  <a:pt x="17283" y="11510"/>
                  <a:pt x="17265" y="11510"/>
                </a:cubicBezTo>
                <a:close/>
                <a:moveTo>
                  <a:pt x="18006" y="11518"/>
                </a:moveTo>
                <a:cubicBezTo>
                  <a:pt x="17983" y="11518"/>
                  <a:pt x="17960" y="11524"/>
                  <a:pt x="17939" y="11534"/>
                </a:cubicBezTo>
                <a:cubicBezTo>
                  <a:pt x="17904" y="11551"/>
                  <a:pt x="17926" y="11600"/>
                  <a:pt x="17959" y="11600"/>
                </a:cubicBezTo>
                <a:cubicBezTo>
                  <a:pt x="17964" y="11600"/>
                  <a:pt x="17969" y="11599"/>
                  <a:pt x="17975" y="11596"/>
                </a:cubicBezTo>
                <a:cubicBezTo>
                  <a:pt x="17985" y="11591"/>
                  <a:pt x="17994" y="11589"/>
                  <a:pt x="18003" y="11589"/>
                </a:cubicBezTo>
                <a:cubicBezTo>
                  <a:pt x="18014" y="11589"/>
                  <a:pt x="18024" y="11592"/>
                  <a:pt x="18036" y="11597"/>
                </a:cubicBezTo>
                <a:cubicBezTo>
                  <a:pt x="18039" y="11599"/>
                  <a:pt x="18043" y="11599"/>
                  <a:pt x="18047" y="11599"/>
                </a:cubicBezTo>
                <a:cubicBezTo>
                  <a:pt x="18062" y="11599"/>
                  <a:pt x="18076" y="11586"/>
                  <a:pt x="18080" y="11572"/>
                </a:cubicBezTo>
                <a:cubicBezTo>
                  <a:pt x="18086" y="11551"/>
                  <a:pt x="18073" y="11534"/>
                  <a:pt x="18056" y="11528"/>
                </a:cubicBezTo>
                <a:cubicBezTo>
                  <a:pt x="18040" y="11521"/>
                  <a:pt x="18023" y="11518"/>
                  <a:pt x="18006" y="11518"/>
                </a:cubicBezTo>
                <a:close/>
                <a:moveTo>
                  <a:pt x="3148" y="11463"/>
                </a:moveTo>
                <a:cubicBezTo>
                  <a:pt x="3130" y="11463"/>
                  <a:pt x="3110" y="11473"/>
                  <a:pt x="3101" y="11490"/>
                </a:cubicBezTo>
                <a:cubicBezTo>
                  <a:pt x="3096" y="11501"/>
                  <a:pt x="3091" y="11509"/>
                  <a:pt x="3085" y="11519"/>
                </a:cubicBezTo>
                <a:cubicBezTo>
                  <a:pt x="3073" y="11546"/>
                  <a:pt x="3079" y="11577"/>
                  <a:pt x="3105" y="11593"/>
                </a:cubicBezTo>
                <a:cubicBezTo>
                  <a:pt x="3114" y="11598"/>
                  <a:pt x="3123" y="11600"/>
                  <a:pt x="3133" y="11600"/>
                </a:cubicBezTo>
                <a:cubicBezTo>
                  <a:pt x="3152" y="11600"/>
                  <a:pt x="3170" y="11591"/>
                  <a:pt x="3179" y="11574"/>
                </a:cubicBezTo>
                <a:cubicBezTo>
                  <a:pt x="3184" y="11563"/>
                  <a:pt x="3189" y="11554"/>
                  <a:pt x="3194" y="11543"/>
                </a:cubicBezTo>
                <a:cubicBezTo>
                  <a:pt x="3208" y="11517"/>
                  <a:pt x="3201" y="11485"/>
                  <a:pt x="3174" y="11470"/>
                </a:cubicBezTo>
                <a:cubicBezTo>
                  <a:pt x="3167" y="11465"/>
                  <a:pt x="3158" y="11463"/>
                  <a:pt x="3148" y="11463"/>
                </a:cubicBezTo>
                <a:close/>
                <a:moveTo>
                  <a:pt x="12528" y="11550"/>
                </a:moveTo>
                <a:cubicBezTo>
                  <a:pt x="12511" y="11550"/>
                  <a:pt x="12493" y="11561"/>
                  <a:pt x="12493" y="11584"/>
                </a:cubicBezTo>
                <a:lnTo>
                  <a:pt x="12493" y="11600"/>
                </a:lnTo>
                <a:cubicBezTo>
                  <a:pt x="12493" y="11623"/>
                  <a:pt x="12511" y="11634"/>
                  <a:pt x="12528" y="11634"/>
                </a:cubicBezTo>
                <a:cubicBezTo>
                  <a:pt x="12546" y="11634"/>
                  <a:pt x="12564" y="11623"/>
                  <a:pt x="12564" y="11600"/>
                </a:cubicBezTo>
                <a:lnTo>
                  <a:pt x="12564" y="11584"/>
                </a:lnTo>
                <a:cubicBezTo>
                  <a:pt x="12564" y="11561"/>
                  <a:pt x="12546" y="11550"/>
                  <a:pt x="12528" y="11550"/>
                </a:cubicBezTo>
                <a:close/>
                <a:moveTo>
                  <a:pt x="13597" y="11565"/>
                </a:moveTo>
                <a:cubicBezTo>
                  <a:pt x="13569" y="11565"/>
                  <a:pt x="13546" y="11601"/>
                  <a:pt x="13571" y="11626"/>
                </a:cubicBezTo>
                <a:lnTo>
                  <a:pt x="13587" y="11642"/>
                </a:lnTo>
                <a:cubicBezTo>
                  <a:pt x="13594" y="11649"/>
                  <a:pt x="13602" y="11652"/>
                  <a:pt x="13610" y="11652"/>
                </a:cubicBezTo>
                <a:cubicBezTo>
                  <a:pt x="13637" y="11652"/>
                  <a:pt x="13662" y="11616"/>
                  <a:pt x="13637" y="11592"/>
                </a:cubicBezTo>
                <a:cubicBezTo>
                  <a:pt x="13629" y="11586"/>
                  <a:pt x="13625" y="11581"/>
                  <a:pt x="13621" y="11576"/>
                </a:cubicBezTo>
                <a:cubicBezTo>
                  <a:pt x="13613" y="11569"/>
                  <a:pt x="13605" y="11565"/>
                  <a:pt x="13597" y="11565"/>
                </a:cubicBezTo>
                <a:close/>
                <a:moveTo>
                  <a:pt x="4662" y="11590"/>
                </a:moveTo>
                <a:cubicBezTo>
                  <a:pt x="4618" y="11590"/>
                  <a:pt x="4619" y="11660"/>
                  <a:pt x="4664" y="11660"/>
                </a:cubicBezTo>
                <a:lnTo>
                  <a:pt x="4680" y="11660"/>
                </a:lnTo>
                <a:cubicBezTo>
                  <a:pt x="4725" y="11660"/>
                  <a:pt x="4725" y="11590"/>
                  <a:pt x="4680" y="11590"/>
                </a:cubicBezTo>
                <a:lnTo>
                  <a:pt x="4664" y="11590"/>
                </a:lnTo>
                <a:cubicBezTo>
                  <a:pt x="4664" y="11590"/>
                  <a:pt x="4663" y="11590"/>
                  <a:pt x="4662" y="11590"/>
                </a:cubicBezTo>
                <a:close/>
                <a:moveTo>
                  <a:pt x="24352" y="11559"/>
                </a:moveTo>
                <a:cubicBezTo>
                  <a:pt x="24328" y="11559"/>
                  <a:pt x="24304" y="11585"/>
                  <a:pt x="24318" y="11613"/>
                </a:cubicBezTo>
                <a:cubicBezTo>
                  <a:pt x="24323" y="11623"/>
                  <a:pt x="24329" y="11633"/>
                  <a:pt x="24334" y="11643"/>
                </a:cubicBezTo>
                <a:cubicBezTo>
                  <a:pt x="24340" y="11656"/>
                  <a:pt x="24351" y="11661"/>
                  <a:pt x="24362" y="11661"/>
                </a:cubicBezTo>
                <a:cubicBezTo>
                  <a:pt x="24385" y="11661"/>
                  <a:pt x="24410" y="11635"/>
                  <a:pt x="24396" y="11607"/>
                </a:cubicBezTo>
                <a:cubicBezTo>
                  <a:pt x="24388" y="11597"/>
                  <a:pt x="24383" y="11587"/>
                  <a:pt x="24380" y="11577"/>
                </a:cubicBezTo>
                <a:cubicBezTo>
                  <a:pt x="24373" y="11565"/>
                  <a:pt x="24363" y="11559"/>
                  <a:pt x="24352" y="11559"/>
                </a:cubicBezTo>
                <a:close/>
                <a:moveTo>
                  <a:pt x="15777" y="11552"/>
                </a:moveTo>
                <a:cubicBezTo>
                  <a:pt x="15759" y="11552"/>
                  <a:pt x="15741" y="11563"/>
                  <a:pt x="15740" y="11586"/>
                </a:cubicBezTo>
                <a:cubicBezTo>
                  <a:pt x="15738" y="11623"/>
                  <a:pt x="15762" y="11655"/>
                  <a:pt x="15798" y="11665"/>
                </a:cubicBezTo>
                <a:cubicBezTo>
                  <a:pt x="15802" y="11666"/>
                  <a:pt x="15806" y="11667"/>
                  <a:pt x="15809" y="11667"/>
                </a:cubicBezTo>
                <a:cubicBezTo>
                  <a:pt x="15845" y="11667"/>
                  <a:pt x="15856" y="11607"/>
                  <a:pt x="15817" y="11596"/>
                </a:cubicBezTo>
                <a:cubicBezTo>
                  <a:pt x="15811" y="11593"/>
                  <a:pt x="15812" y="11591"/>
                  <a:pt x="15812" y="11586"/>
                </a:cubicBezTo>
                <a:cubicBezTo>
                  <a:pt x="15813" y="11563"/>
                  <a:pt x="15795" y="11552"/>
                  <a:pt x="15777" y="11552"/>
                </a:cubicBezTo>
                <a:close/>
                <a:moveTo>
                  <a:pt x="5784" y="11576"/>
                </a:moveTo>
                <a:cubicBezTo>
                  <a:pt x="5756" y="11576"/>
                  <a:pt x="5731" y="11612"/>
                  <a:pt x="5757" y="11637"/>
                </a:cubicBezTo>
                <a:cubicBezTo>
                  <a:pt x="5767" y="11647"/>
                  <a:pt x="5778" y="11656"/>
                  <a:pt x="5788" y="11665"/>
                </a:cubicBezTo>
                <a:cubicBezTo>
                  <a:pt x="5796" y="11672"/>
                  <a:pt x="5804" y="11675"/>
                  <a:pt x="5812" y="11675"/>
                </a:cubicBezTo>
                <a:cubicBezTo>
                  <a:pt x="5840" y="11675"/>
                  <a:pt x="5864" y="11640"/>
                  <a:pt x="5839" y="11616"/>
                </a:cubicBezTo>
                <a:cubicBezTo>
                  <a:pt x="5828" y="11605"/>
                  <a:pt x="5818" y="11596"/>
                  <a:pt x="5807" y="11586"/>
                </a:cubicBezTo>
                <a:cubicBezTo>
                  <a:pt x="5800" y="11579"/>
                  <a:pt x="5792" y="11576"/>
                  <a:pt x="5784" y="11576"/>
                </a:cubicBezTo>
                <a:close/>
                <a:moveTo>
                  <a:pt x="23931" y="11607"/>
                </a:moveTo>
                <a:cubicBezTo>
                  <a:pt x="23917" y="11607"/>
                  <a:pt x="23905" y="11625"/>
                  <a:pt x="23917" y="11637"/>
                </a:cubicBezTo>
                <a:lnTo>
                  <a:pt x="23962" y="11681"/>
                </a:lnTo>
                <a:cubicBezTo>
                  <a:pt x="23966" y="11684"/>
                  <a:pt x="23970" y="11686"/>
                  <a:pt x="23974" y="11686"/>
                </a:cubicBezTo>
                <a:cubicBezTo>
                  <a:pt x="23987" y="11686"/>
                  <a:pt x="24000" y="11669"/>
                  <a:pt x="23987" y="11656"/>
                </a:cubicBezTo>
                <a:lnTo>
                  <a:pt x="23942" y="11612"/>
                </a:lnTo>
                <a:cubicBezTo>
                  <a:pt x="23939" y="11608"/>
                  <a:pt x="23935" y="11607"/>
                  <a:pt x="23931" y="11607"/>
                </a:cubicBezTo>
                <a:close/>
                <a:moveTo>
                  <a:pt x="14425" y="11622"/>
                </a:moveTo>
                <a:cubicBezTo>
                  <a:pt x="14379" y="11622"/>
                  <a:pt x="14379" y="11692"/>
                  <a:pt x="14425" y="11692"/>
                </a:cubicBezTo>
                <a:lnTo>
                  <a:pt x="14455" y="11692"/>
                </a:lnTo>
                <a:cubicBezTo>
                  <a:pt x="14501" y="11692"/>
                  <a:pt x="14501" y="11622"/>
                  <a:pt x="14455" y="11622"/>
                </a:cubicBezTo>
                <a:close/>
                <a:moveTo>
                  <a:pt x="21982" y="11628"/>
                </a:moveTo>
                <a:cubicBezTo>
                  <a:pt x="21964" y="11628"/>
                  <a:pt x="21946" y="11640"/>
                  <a:pt x="21946" y="11663"/>
                </a:cubicBezTo>
                <a:lnTo>
                  <a:pt x="21946" y="11679"/>
                </a:lnTo>
                <a:cubicBezTo>
                  <a:pt x="21946" y="11701"/>
                  <a:pt x="21964" y="11712"/>
                  <a:pt x="21982" y="11712"/>
                </a:cubicBezTo>
                <a:cubicBezTo>
                  <a:pt x="22000" y="11712"/>
                  <a:pt x="22018" y="11701"/>
                  <a:pt x="22018" y="11679"/>
                </a:cubicBezTo>
                <a:lnTo>
                  <a:pt x="22018" y="11663"/>
                </a:lnTo>
                <a:cubicBezTo>
                  <a:pt x="22018" y="11640"/>
                  <a:pt x="22000" y="11628"/>
                  <a:pt x="21982" y="11628"/>
                </a:cubicBezTo>
                <a:close/>
                <a:moveTo>
                  <a:pt x="1029" y="11624"/>
                </a:moveTo>
                <a:cubicBezTo>
                  <a:pt x="1005" y="11624"/>
                  <a:pt x="980" y="11649"/>
                  <a:pt x="995" y="11677"/>
                </a:cubicBezTo>
                <a:cubicBezTo>
                  <a:pt x="1004" y="11692"/>
                  <a:pt x="1015" y="11703"/>
                  <a:pt x="1029" y="11711"/>
                </a:cubicBezTo>
                <a:cubicBezTo>
                  <a:pt x="1034" y="11718"/>
                  <a:pt x="1043" y="11726"/>
                  <a:pt x="1056" y="11726"/>
                </a:cubicBezTo>
                <a:lnTo>
                  <a:pt x="1077" y="11726"/>
                </a:lnTo>
                <a:cubicBezTo>
                  <a:pt x="1079" y="11726"/>
                  <a:pt x="1082" y="11724"/>
                  <a:pt x="1085" y="11724"/>
                </a:cubicBezTo>
                <a:lnTo>
                  <a:pt x="1086" y="11724"/>
                </a:lnTo>
                <a:cubicBezTo>
                  <a:pt x="1088" y="11724"/>
                  <a:pt x="1088" y="11723"/>
                  <a:pt x="1089" y="11723"/>
                </a:cubicBezTo>
                <a:cubicBezTo>
                  <a:pt x="1096" y="11721"/>
                  <a:pt x="1101" y="11714"/>
                  <a:pt x="1104" y="11708"/>
                </a:cubicBezTo>
                <a:cubicBezTo>
                  <a:pt x="1109" y="11702"/>
                  <a:pt x="1111" y="11695"/>
                  <a:pt x="1111" y="11688"/>
                </a:cubicBezTo>
                <a:cubicBezTo>
                  <a:pt x="1111" y="11678"/>
                  <a:pt x="1107" y="11670"/>
                  <a:pt x="1101" y="11665"/>
                </a:cubicBezTo>
                <a:cubicBezTo>
                  <a:pt x="1093" y="11660"/>
                  <a:pt x="1087" y="11655"/>
                  <a:pt x="1076" y="11655"/>
                </a:cubicBezTo>
                <a:cubicBezTo>
                  <a:pt x="1074" y="11655"/>
                  <a:pt x="1073" y="11653"/>
                  <a:pt x="1072" y="11653"/>
                </a:cubicBezTo>
                <a:cubicBezTo>
                  <a:pt x="1064" y="11651"/>
                  <a:pt x="1060" y="11646"/>
                  <a:pt x="1057" y="11642"/>
                </a:cubicBezTo>
                <a:cubicBezTo>
                  <a:pt x="1050" y="11629"/>
                  <a:pt x="1040" y="11624"/>
                  <a:pt x="1029" y="11624"/>
                </a:cubicBezTo>
                <a:close/>
                <a:moveTo>
                  <a:pt x="2517" y="11580"/>
                </a:moveTo>
                <a:cubicBezTo>
                  <a:pt x="2497" y="11580"/>
                  <a:pt x="2477" y="11591"/>
                  <a:pt x="2467" y="11607"/>
                </a:cubicBezTo>
                <a:cubicBezTo>
                  <a:pt x="2452" y="11635"/>
                  <a:pt x="2464" y="11664"/>
                  <a:pt x="2487" y="11681"/>
                </a:cubicBezTo>
                <a:cubicBezTo>
                  <a:pt x="2507" y="11696"/>
                  <a:pt x="2527" y="11711"/>
                  <a:pt x="2548" y="11726"/>
                </a:cubicBezTo>
                <a:cubicBezTo>
                  <a:pt x="2555" y="11730"/>
                  <a:pt x="2563" y="11733"/>
                  <a:pt x="2571" y="11733"/>
                </a:cubicBezTo>
                <a:cubicBezTo>
                  <a:pt x="2591" y="11733"/>
                  <a:pt x="2612" y="11721"/>
                  <a:pt x="2621" y="11706"/>
                </a:cubicBezTo>
                <a:cubicBezTo>
                  <a:pt x="2637" y="11679"/>
                  <a:pt x="2624" y="11649"/>
                  <a:pt x="2601" y="11633"/>
                </a:cubicBezTo>
                <a:cubicBezTo>
                  <a:pt x="2582" y="11617"/>
                  <a:pt x="2562" y="11602"/>
                  <a:pt x="2541" y="11587"/>
                </a:cubicBezTo>
                <a:cubicBezTo>
                  <a:pt x="2534" y="11582"/>
                  <a:pt x="2525" y="11580"/>
                  <a:pt x="2517" y="11580"/>
                </a:cubicBezTo>
                <a:close/>
                <a:moveTo>
                  <a:pt x="13854" y="11665"/>
                </a:moveTo>
                <a:cubicBezTo>
                  <a:pt x="13808" y="11665"/>
                  <a:pt x="13808" y="11736"/>
                  <a:pt x="13854" y="11736"/>
                </a:cubicBezTo>
                <a:cubicBezTo>
                  <a:pt x="13900" y="11736"/>
                  <a:pt x="13900" y="11665"/>
                  <a:pt x="13854" y="11665"/>
                </a:cubicBezTo>
                <a:close/>
                <a:moveTo>
                  <a:pt x="1703" y="11670"/>
                </a:moveTo>
                <a:cubicBezTo>
                  <a:pt x="1658" y="11670"/>
                  <a:pt x="1658" y="11741"/>
                  <a:pt x="1703" y="11741"/>
                </a:cubicBezTo>
                <a:lnTo>
                  <a:pt x="1718" y="11741"/>
                </a:lnTo>
                <a:cubicBezTo>
                  <a:pt x="1719" y="11741"/>
                  <a:pt x="1719" y="11741"/>
                  <a:pt x="1719" y="11741"/>
                </a:cubicBezTo>
                <a:cubicBezTo>
                  <a:pt x="1764" y="11741"/>
                  <a:pt x="1764" y="11670"/>
                  <a:pt x="1718" y="11670"/>
                </a:cubicBezTo>
                <a:close/>
                <a:moveTo>
                  <a:pt x="13989" y="11695"/>
                </a:moveTo>
                <a:cubicBezTo>
                  <a:pt x="13943" y="11695"/>
                  <a:pt x="13943" y="11766"/>
                  <a:pt x="13989" y="11766"/>
                </a:cubicBezTo>
                <a:cubicBezTo>
                  <a:pt x="13989" y="11766"/>
                  <a:pt x="13990" y="11766"/>
                  <a:pt x="13991" y="11766"/>
                </a:cubicBezTo>
                <a:cubicBezTo>
                  <a:pt x="14035" y="11766"/>
                  <a:pt x="14034" y="11695"/>
                  <a:pt x="13989" y="11695"/>
                </a:cubicBezTo>
                <a:close/>
                <a:moveTo>
                  <a:pt x="6564" y="11637"/>
                </a:moveTo>
                <a:cubicBezTo>
                  <a:pt x="6559" y="11637"/>
                  <a:pt x="6553" y="11639"/>
                  <a:pt x="6547" y="11642"/>
                </a:cubicBezTo>
                <a:cubicBezTo>
                  <a:pt x="6531" y="11650"/>
                  <a:pt x="6522" y="11674"/>
                  <a:pt x="6534" y="11690"/>
                </a:cubicBezTo>
                <a:cubicBezTo>
                  <a:pt x="6550" y="11710"/>
                  <a:pt x="6563" y="11731"/>
                  <a:pt x="6578" y="11750"/>
                </a:cubicBezTo>
                <a:cubicBezTo>
                  <a:pt x="6585" y="11761"/>
                  <a:pt x="6597" y="11768"/>
                  <a:pt x="6610" y="11768"/>
                </a:cubicBezTo>
                <a:cubicBezTo>
                  <a:pt x="6615" y="11768"/>
                  <a:pt x="6621" y="11767"/>
                  <a:pt x="6626" y="11763"/>
                </a:cubicBezTo>
                <a:cubicBezTo>
                  <a:pt x="6642" y="11754"/>
                  <a:pt x="6651" y="11731"/>
                  <a:pt x="6640" y="11715"/>
                </a:cubicBezTo>
                <a:cubicBezTo>
                  <a:pt x="6624" y="11695"/>
                  <a:pt x="6610" y="11674"/>
                  <a:pt x="6595" y="11655"/>
                </a:cubicBezTo>
                <a:cubicBezTo>
                  <a:pt x="6587" y="11644"/>
                  <a:pt x="6576" y="11637"/>
                  <a:pt x="6564" y="11637"/>
                </a:cubicBezTo>
                <a:close/>
                <a:moveTo>
                  <a:pt x="7909" y="11638"/>
                </a:moveTo>
                <a:cubicBezTo>
                  <a:pt x="7893" y="11638"/>
                  <a:pt x="7877" y="11645"/>
                  <a:pt x="7867" y="11663"/>
                </a:cubicBezTo>
                <a:cubicBezTo>
                  <a:pt x="7857" y="11679"/>
                  <a:pt x="7849" y="11694"/>
                  <a:pt x="7839" y="11708"/>
                </a:cubicBezTo>
                <a:cubicBezTo>
                  <a:pt x="7815" y="11750"/>
                  <a:pt x="7852" y="11789"/>
                  <a:pt x="7888" y="11789"/>
                </a:cubicBezTo>
                <a:cubicBezTo>
                  <a:pt x="7904" y="11789"/>
                  <a:pt x="7920" y="11781"/>
                  <a:pt x="7931" y="11763"/>
                </a:cubicBezTo>
                <a:cubicBezTo>
                  <a:pt x="7940" y="11748"/>
                  <a:pt x="7949" y="11732"/>
                  <a:pt x="7959" y="11717"/>
                </a:cubicBezTo>
                <a:cubicBezTo>
                  <a:pt x="7983" y="11677"/>
                  <a:pt x="7946" y="11638"/>
                  <a:pt x="7909" y="11638"/>
                </a:cubicBezTo>
                <a:close/>
                <a:moveTo>
                  <a:pt x="18436" y="11726"/>
                </a:moveTo>
                <a:cubicBezTo>
                  <a:pt x="18422" y="11726"/>
                  <a:pt x="18410" y="11743"/>
                  <a:pt x="18424" y="11755"/>
                </a:cubicBezTo>
                <a:cubicBezTo>
                  <a:pt x="18431" y="11762"/>
                  <a:pt x="18430" y="11769"/>
                  <a:pt x="18422" y="11774"/>
                </a:cubicBezTo>
                <a:cubicBezTo>
                  <a:pt x="18408" y="11786"/>
                  <a:pt x="18422" y="11803"/>
                  <a:pt x="18436" y="11803"/>
                </a:cubicBezTo>
                <a:cubicBezTo>
                  <a:pt x="18440" y="11803"/>
                  <a:pt x="18444" y="11802"/>
                  <a:pt x="18447" y="11799"/>
                </a:cubicBezTo>
                <a:cubicBezTo>
                  <a:pt x="18468" y="11781"/>
                  <a:pt x="18468" y="11749"/>
                  <a:pt x="18448" y="11731"/>
                </a:cubicBezTo>
                <a:cubicBezTo>
                  <a:pt x="18445" y="11728"/>
                  <a:pt x="18440" y="11726"/>
                  <a:pt x="18436" y="11726"/>
                </a:cubicBezTo>
                <a:close/>
                <a:moveTo>
                  <a:pt x="4926" y="11647"/>
                </a:moveTo>
                <a:cubicBezTo>
                  <a:pt x="4899" y="11647"/>
                  <a:pt x="4876" y="11683"/>
                  <a:pt x="4901" y="11707"/>
                </a:cubicBezTo>
                <a:lnTo>
                  <a:pt x="4906" y="11712"/>
                </a:lnTo>
                <a:cubicBezTo>
                  <a:pt x="4905" y="11713"/>
                  <a:pt x="4903" y="11714"/>
                  <a:pt x="4903" y="11716"/>
                </a:cubicBezTo>
                <a:cubicBezTo>
                  <a:pt x="4890" y="11739"/>
                  <a:pt x="4897" y="11776"/>
                  <a:pt x="4922" y="11790"/>
                </a:cubicBezTo>
                <a:cubicBezTo>
                  <a:pt x="4932" y="11795"/>
                  <a:pt x="4942" y="11800"/>
                  <a:pt x="4952" y="11805"/>
                </a:cubicBezTo>
                <a:cubicBezTo>
                  <a:pt x="4961" y="11810"/>
                  <a:pt x="4971" y="11812"/>
                  <a:pt x="4980" y="11812"/>
                </a:cubicBezTo>
                <a:cubicBezTo>
                  <a:pt x="4998" y="11812"/>
                  <a:pt x="5015" y="11803"/>
                  <a:pt x="5026" y="11785"/>
                </a:cubicBezTo>
                <a:cubicBezTo>
                  <a:pt x="5039" y="11762"/>
                  <a:pt x="5032" y="11725"/>
                  <a:pt x="5006" y="11712"/>
                </a:cubicBezTo>
                <a:cubicBezTo>
                  <a:pt x="4995" y="11707"/>
                  <a:pt x="4986" y="11702"/>
                  <a:pt x="4976" y="11697"/>
                </a:cubicBezTo>
                <a:cubicBezTo>
                  <a:pt x="4977" y="11688"/>
                  <a:pt x="4974" y="11681"/>
                  <a:pt x="4966" y="11672"/>
                </a:cubicBezTo>
                <a:lnTo>
                  <a:pt x="4950" y="11658"/>
                </a:lnTo>
                <a:cubicBezTo>
                  <a:pt x="4943" y="11650"/>
                  <a:pt x="4934" y="11647"/>
                  <a:pt x="4926" y="11647"/>
                </a:cubicBezTo>
                <a:close/>
                <a:moveTo>
                  <a:pt x="20961" y="11745"/>
                </a:moveTo>
                <a:cubicBezTo>
                  <a:pt x="20914" y="11745"/>
                  <a:pt x="20914" y="11816"/>
                  <a:pt x="20961" y="11816"/>
                </a:cubicBezTo>
                <a:cubicBezTo>
                  <a:pt x="21007" y="11816"/>
                  <a:pt x="21007" y="11745"/>
                  <a:pt x="20961" y="11745"/>
                </a:cubicBezTo>
                <a:close/>
                <a:moveTo>
                  <a:pt x="9494" y="11708"/>
                </a:moveTo>
                <a:cubicBezTo>
                  <a:pt x="9485" y="11708"/>
                  <a:pt x="9476" y="11714"/>
                  <a:pt x="9476" y="11726"/>
                </a:cubicBezTo>
                <a:lnTo>
                  <a:pt x="9476" y="11800"/>
                </a:lnTo>
                <a:cubicBezTo>
                  <a:pt x="9476" y="11812"/>
                  <a:pt x="9485" y="11817"/>
                  <a:pt x="9494" y="11817"/>
                </a:cubicBezTo>
                <a:cubicBezTo>
                  <a:pt x="9502" y="11817"/>
                  <a:pt x="9511" y="11812"/>
                  <a:pt x="9511" y="11800"/>
                </a:cubicBezTo>
                <a:lnTo>
                  <a:pt x="9511" y="11726"/>
                </a:lnTo>
                <a:cubicBezTo>
                  <a:pt x="9511" y="11714"/>
                  <a:pt x="9502" y="11708"/>
                  <a:pt x="9494" y="11708"/>
                </a:cubicBezTo>
                <a:close/>
                <a:moveTo>
                  <a:pt x="16708" y="11806"/>
                </a:moveTo>
                <a:cubicBezTo>
                  <a:pt x="16673" y="11806"/>
                  <a:pt x="16660" y="11863"/>
                  <a:pt x="16699" y="11876"/>
                </a:cubicBezTo>
                <a:cubicBezTo>
                  <a:pt x="16715" y="11881"/>
                  <a:pt x="16729" y="11886"/>
                  <a:pt x="16744" y="11891"/>
                </a:cubicBezTo>
                <a:cubicBezTo>
                  <a:pt x="16748" y="11893"/>
                  <a:pt x="16752" y="11894"/>
                  <a:pt x="16756" y="11894"/>
                </a:cubicBezTo>
                <a:cubicBezTo>
                  <a:pt x="16790" y="11894"/>
                  <a:pt x="16803" y="11836"/>
                  <a:pt x="16764" y="11823"/>
                </a:cubicBezTo>
                <a:cubicBezTo>
                  <a:pt x="16748" y="11818"/>
                  <a:pt x="16734" y="11813"/>
                  <a:pt x="16719" y="11807"/>
                </a:cubicBezTo>
                <a:cubicBezTo>
                  <a:pt x="16715" y="11806"/>
                  <a:pt x="16711" y="11806"/>
                  <a:pt x="16708" y="11806"/>
                </a:cubicBezTo>
                <a:close/>
                <a:moveTo>
                  <a:pt x="9058" y="11810"/>
                </a:moveTo>
                <a:cubicBezTo>
                  <a:pt x="9041" y="11810"/>
                  <a:pt x="9023" y="11822"/>
                  <a:pt x="9023" y="11844"/>
                </a:cubicBezTo>
                <a:lnTo>
                  <a:pt x="9023" y="11860"/>
                </a:lnTo>
                <a:cubicBezTo>
                  <a:pt x="9023" y="11882"/>
                  <a:pt x="9040" y="11894"/>
                  <a:pt x="9058" y="11894"/>
                </a:cubicBezTo>
                <a:cubicBezTo>
                  <a:pt x="9075" y="11894"/>
                  <a:pt x="9093" y="11882"/>
                  <a:pt x="9093" y="11860"/>
                </a:cubicBezTo>
                <a:lnTo>
                  <a:pt x="9093" y="11844"/>
                </a:lnTo>
                <a:cubicBezTo>
                  <a:pt x="9093" y="11822"/>
                  <a:pt x="9076" y="11810"/>
                  <a:pt x="9058" y="11810"/>
                </a:cubicBezTo>
                <a:close/>
                <a:moveTo>
                  <a:pt x="19399" y="11846"/>
                </a:moveTo>
                <a:cubicBezTo>
                  <a:pt x="19353" y="11846"/>
                  <a:pt x="19353" y="11916"/>
                  <a:pt x="19399" y="11916"/>
                </a:cubicBezTo>
                <a:cubicBezTo>
                  <a:pt x="19443" y="11916"/>
                  <a:pt x="19443" y="11846"/>
                  <a:pt x="19399" y="11846"/>
                </a:cubicBezTo>
                <a:close/>
                <a:moveTo>
                  <a:pt x="17338" y="11855"/>
                </a:moveTo>
                <a:cubicBezTo>
                  <a:pt x="17294" y="11855"/>
                  <a:pt x="17293" y="11926"/>
                  <a:pt x="17338" y="11926"/>
                </a:cubicBezTo>
                <a:cubicBezTo>
                  <a:pt x="17384" y="11926"/>
                  <a:pt x="17384" y="11855"/>
                  <a:pt x="17338" y="11855"/>
                </a:cubicBezTo>
                <a:close/>
                <a:moveTo>
                  <a:pt x="17624" y="11843"/>
                </a:moveTo>
                <a:cubicBezTo>
                  <a:pt x="17591" y="11843"/>
                  <a:pt x="17569" y="11891"/>
                  <a:pt x="17605" y="11909"/>
                </a:cubicBezTo>
                <a:cubicBezTo>
                  <a:pt x="17616" y="11914"/>
                  <a:pt x="17625" y="11920"/>
                  <a:pt x="17636" y="11925"/>
                </a:cubicBezTo>
                <a:cubicBezTo>
                  <a:pt x="17641" y="11927"/>
                  <a:pt x="17646" y="11928"/>
                  <a:pt x="17651" y="11928"/>
                </a:cubicBezTo>
                <a:cubicBezTo>
                  <a:pt x="17685" y="11928"/>
                  <a:pt x="17708" y="11880"/>
                  <a:pt x="17671" y="11863"/>
                </a:cubicBezTo>
                <a:cubicBezTo>
                  <a:pt x="17661" y="11858"/>
                  <a:pt x="17651" y="11853"/>
                  <a:pt x="17641" y="11847"/>
                </a:cubicBezTo>
                <a:cubicBezTo>
                  <a:pt x="17635" y="11844"/>
                  <a:pt x="17629" y="11843"/>
                  <a:pt x="17624" y="11843"/>
                </a:cubicBezTo>
                <a:close/>
                <a:moveTo>
                  <a:pt x="18772" y="11845"/>
                </a:moveTo>
                <a:cubicBezTo>
                  <a:pt x="18767" y="11845"/>
                  <a:pt x="18761" y="11845"/>
                  <a:pt x="18756" y="11846"/>
                </a:cubicBezTo>
                <a:cubicBezTo>
                  <a:pt x="18716" y="11855"/>
                  <a:pt x="18728" y="11914"/>
                  <a:pt x="18766" y="11915"/>
                </a:cubicBezTo>
                <a:cubicBezTo>
                  <a:pt x="18771" y="11925"/>
                  <a:pt x="18783" y="11930"/>
                  <a:pt x="18795" y="11930"/>
                </a:cubicBezTo>
                <a:cubicBezTo>
                  <a:pt x="18801" y="11930"/>
                  <a:pt x="18808" y="11928"/>
                  <a:pt x="18813" y="11926"/>
                </a:cubicBezTo>
                <a:cubicBezTo>
                  <a:pt x="18831" y="11915"/>
                  <a:pt x="18834" y="11894"/>
                  <a:pt x="18826" y="11878"/>
                </a:cubicBezTo>
                <a:cubicBezTo>
                  <a:pt x="18816" y="11855"/>
                  <a:pt x="18794" y="11845"/>
                  <a:pt x="18772" y="11845"/>
                </a:cubicBezTo>
                <a:close/>
                <a:moveTo>
                  <a:pt x="23538" y="11872"/>
                </a:moveTo>
                <a:cubicBezTo>
                  <a:pt x="23492" y="11872"/>
                  <a:pt x="23492" y="11943"/>
                  <a:pt x="23538" y="11943"/>
                </a:cubicBezTo>
                <a:cubicBezTo>
                  <a:pt x="23584" y="11943"/>
                  <a:pt x="23584" y="11872"/>
                  <a:pt x="23538" y="11872"/>
                </a:cubicBezTo>
                <a:close/>
                <a:moveTo>
                  <a:pt x="21425" y="11852"/>
                </a:moveTo>
                <a:cubicBezTo>
                  <a:pt x="21408" y="11852"/>
                  <a:pt x="21390" y="11864"/>
                  <a:pt x="21390" y="11886"/>
                </a:cubicBezTo>
                <a:lnTo>
                  <a:pt x="21390" y="11916"/>
                </a:lnTo>
                <a:cubicBezTo>
                  <a:pt x="21390" y="11939"/>
                  <a:pt x="21408" y="11951"/>
                  <a:pt x="21425" y="11951"/>
                </a:cubicBezTo>
                <a:cubicBezTo>
                  <a:pt x="21443" y="11951"/>
                  <a:pt x="21460" y="11939"/>
                  <a:pt x="21460" y="11916"/>
                </a:cubicBezTo>
                <a:lnTo>
                  <a:pt x="21460" y="11886"/>
                </a:lnTo>
                <a:cubicBezTo>
                  <a:pt x="21460" y="11864"/>
                  <a:pt x="21443" y="11852"/>
                  <a:pt x="21425" y="11852"/>
                </a:cubicBezTo>
                <a:close/>
                <a:moveTo>
                  <a:pt x="10843" y="11814"/>
                </a:moveTo>
                <a:cubicBezTo>
                  <a:pt x="10837" y="11814"/>
                  <a:pt x="10830" y="11815"/>
                  <a:pt x="10825" y="11818"/>
                </a:cubicBezTo>
                <a:cubicBezTo>
                  <a:pt x="10806" y="11828"/>
                  <a:pt x="10804" y="11849"/>
                  <a:pt x="10811" y="11867"/>
                </a:cubicBezTo>
                <a:cubicBezTo>
                  <a:pt x="10822" y="11891"/>
                  <a:pt x="10832" y="11916"/>
                  <a:pt x="10845" y="11942"/>
                </a:cubicBezTo>
                <a:cubicBezTo>
                  <a:pt x="10850" y="11953"/>
                  <a:pt x="10862" y="11959"/>
                  <a:pt x="10875" y="11959"/>
                </a:cubicBezTo>
                <a:cubicBezTo>
                  <a:pt x="10881" y="11959"/>
                  <a:pt x="10888" y="11957"/>
                  <a:pt x="10893" y="11954"/>
                </a:cubicBezTo>
                <a:cubicBezTo>
                  <a:pt x="10911" y="11944"/>
                  <a:pt x="10914" y="11924"/>
                  <a:pt x="10906" y="11906"/>
                </a:cubicBezTo>
                <a:cubicBezTo>
                  <a:pt x="10895" y="11881"/>
                  <a:pt x="10885" y="11857"/>
                  <a:pt x="10873" y="11832"/>
                </a:cubicBezTo>
                <a:cubicBezTo>
                  <a:pt x="10868" y="11819"/>
                  <a:pt x="10856" y="11814"/>
                  <a:pt x="10843" y="11814"/>
                </a:cubicBezTo>
                <a:close/>
                <a:moveTo>
                  <a:pt x="7390" y="11832"/>
                </a:moveTo>
                <a:cubicBezTo>
                  <a:pt x="7380" y="11832"/>
                  <a:pt x="7371" y="11834"/>
                  <a:pt x="7363" y="11838"/>
                </a:cubicBezTo>
                <a:cubicBezTo>
                  <a:pt x="7337" y="11854"/>
                  <a:pt x="7330" y="11885"/>
                  <a:pt x="7343" y="11911"/>
                </a:cubicBezTo>
                <a:cubicBezTo>
                  <a:pt x="7348" y="11922"/>
                  <a:pt x="7353" y="11931"/>
                  <a:pt x="7359" y="11942"/>
                </a:cubicBezTo>
                <a:cubicBezTo>
                  <a:pt x="7368" y="11959"/>
                  <a:pt x="7386" y="11968"/>
                  <a:pt x="7405" y="11968"/>
                </a:cubicBezTo>
                <a:cubicBezTo>
                  <a:pt x="7414" y="11968"/>
                  <a:pt x="7424" y="11966"/>
                  <a:pt x="7432" y="11961"/>
                </a:cubicBezTo>
                <a:cubicBezTo>
                  <a:pt x="7458" y="11946"/>
                  <a:pt x="7464" y="11914"/>
                  <a:pt x="7452" y="11888"/>
                </a:cubicBezTo>
                <a:cubicBezTo>
                  <a:pt x="7447" y="11879"/>
                  <a:pt x="7441" y="11868"/>
                  <a:pt x="7436" y="11858"/>
                </a:cubicBezTo>
                <a:cubicBezTo>
                  <a:pt x="7427" y="11840"/>
                  <a:pt x="7408" y="11832"/>
                  <a:pt x="7390" y="11832"/>
                </a:cubicBezTo>
                <a:close/>
                <a:moveTo>
                  <a:pt x="14244" y="11906"/>
                </a:moveTo>
                <a:cubicBezTo>
                  <a:pt x="14198" y="11906"/>
                  <a:pt x="14198" y="11977"/>
                  <a:pt x="14244" y="11977"/>
                </a:cubicBezTo>
                <a:cubicBezTo>
                  <a:pt x="14245" y="11977"/>
                  <a:pt x="14245" y="11977"/>
                  <a:pt x="14245" y="11977"/>
                </a:cubicBezTo>
                <a:cubicBezTo>
                  <a:pt x="14289" y="11977"/>
                  <a:pt x="14289" y="11906"/>
                  <a:pt x="14244" y="11906"/>
                </a:cubicBezTo>
                <a:close/>
                <a:moveTo>
                  <a:pt x="15235" y="11909"/>
                </a:moveTo>
                <a:cubicBezTo>
                  <a:pt x="15189" y="11909"/>
                  <a:pt x="15189" y="11979"/>
                  <a:pt x="15235" y="11979"/>
                </a:cubicBezTo>
                <a:cubicBezTo>
                  <a:pt x="15236" y="11979"/>
                  <a:pt x="15236" y="11979"/>
                  <a:pt x="15236" y="11979"/>
                </a:cubicBezTo>
                <a:cubicBezTo>
                  <a:pt x="15282" y="11979"/>
                  <a:pt x="15281" y="11909"/>
                  <a:pt x="15235" y="11909"/>
                </a:cubicBezTo>
                <a:close/>
                <a:moveTo>
                  <a:pt x="4018" y="11829"/>
                </a:moveTo>
                <a:cubicBezTo>
                  <a:pt x="4004" y="11829"/>
                  <a:pt x="3990" y="11837"/>
                  <a:pt x="3985" y="11854"/>
                </a:cubicBezTo>
                <a:cubicBezTo>
                  <a:pt x="3973" y="11901"/>
                  <a:pt x="3965" y="11949"/>
                  <a:pt x="3965" y="11998"/>
                </a:cubicBezTo>
                <a:cubicBezTo>
                  <a:pt x="3965" y="12021"/>
                  <a:pt x="3983" y="12032"/>
                  <a:pt x="4001" y="12032"/>
                </a:cubicBezTo>
                <a:cubicBezTo>
                  <a:pt x="4019" y="12032"/>
                  <a:pt x="4037" y="12021"/>
                  <a:pt x="4037" y="11998"/>
                </a:cubicBezTo>
                <a:cubicBezTo>
                  <a:pt x="4038" y="11956"/>
                  <a:pt x="4043" y="11914"/>
                  <a:pt x="4053" y="11873"/>
                </a:cubicBezTo>
                <a:cubicBezTo>
                  <a:pt x="4062" y="11846"/>
                  <a:pt x="4039" y="11829"/>
                  <a:pt x="4018" y="11829"/>
                </a:cubicBezTo>
                <a:close/>
                <a:moveTo>
                  <a:pt x="14454" y="11968"/>
                </a:moveTo>
                <a:cubicBezTo>
                  <a:pt x="14408" y="11968"/>
                  <a:pt x="14408" y="12038"/>
                  <a:pt x="14454" y="12038"/>
                </a:cubicBezTo>
                <a:cubicBezTo>
                  <a:pt x="14499" y="12038"/>
                  <a:pt x="14499" y="11968"/>
                  <a:pt x="14454" y="11968"/>
                </a:cubicBezTo>
                <a:close/>
                <a:moveTo>
                  <a:pt x="10126" y="11945"/>
                </a:moveTo>
                <a:cubicBezTo>
                  <a:pt x="10108" y="11945"/>
                  <a:pt x="10088" y="11955"/>
                  <a:pt x="10078" y="11972"/>
                </a:cubicBezTo>
                <a:cubicBezTo>
                  <a:pt x="10062" y="11998"/>
                  <a:pt x="10073" y="12029"/>
                  <a:pt x="10098" y="12045"/>
                </a:cubicBezTo>
                <a:cubicBezTo>
                  <a:pt x="10114" y="12056"/>
                  <a:pt x="10128" y="12064"/>
                  <a:pt x="10143" y="12075"/>
                </a:cubicBezTo>
                <a:cubicBezTo>
                  <a:pt x="10151" y="12080"/>
                  <a:pt x="10159" y="12082"/>
                  <a:pt x="10168" y="12082"/>
                </a:cubicBezTo>
                <a:cubicBezTo>
                  <a:pt x="10187" y="12082"/>
                  <a:pt x="10207" y="12072"/>
                  <a:pt x="10216" y="12056"/>
                </a:cubicBezTo>
                <a:cubicBezTo>
                  <a:pt x="10230" y="12030"/>
                  <a:pt x="10220" y="11998"/>
                  <a:pt x="10197" y="11982"/>
                </a:cubicBezTo>
                <a:cubicBezTo>
                  <a:pt x="10181" y="11972"/>
                  <a:pt x="10166" y="11963"/>
                  <a:pt x="10151" y="11952"/>
                </a:cubicBezTo>
                <a:cubicBezTo>
                  <a:pt x="10144" y="11947"/>
                  <a:pt x="10135" y="11945"/>
                  <a:pt x="10126" y="11945"/>
                </a:cubicBezTo>
                <a:close/>
                <a:moveTo>
                  <a:pt x="1883" y="12017"/>
                </a:moveTo>
                <a:cubicBezTo>
                  <a:pt x="1837" y="12017"/>
                  <a:pt x="1837" y="12088"/>
                  <a:pt x="1883" y="12088"/>
                </a:cubicBezTo>
                <a:lnTo>
                  <a:pt x="1899" y="12088"/>
                </a:lnTo>
                <a:cubicBezTo>
                  <a:pt x="1944" y="12088"/>
                  <a:pt x="1944" y="12017"/>
                  <a:pt x="1899" y="12017"/>
                </a:cubicBezTo>
                <a:close/>
                <a:moveTo>
                  <a:pt x="17578" y="12036"/>
                </a:moveTo>
                <a:cubicBezTo>
                  <a:pt x="17532" y="12036"/>
                  <a:pt x="17532" y="12106"/>
                  <a:pt x="17578" y="12106"/>
                </a:cubicBezTo>
                <a:cubicBezTo>
                  <a:pt x="17624" y="12106"/>
                  <a:pt x="17625" y="12036"/>
                  <a:pt x="17578" y="12036"/>
                </a:cubicBezTo>
                <a:close/>
                <a:moveTo>
                  <a:pt x="3281" y="11959"/>
                </a:moveTo>
                <a:cubicBezTo>
                  <a:pt x="3254" y="11959"/>
                  <a:pt x="3227" y="11976"/>
                  <a:pt x="3227" y="12011"/>
                </a:cubicBezTo>
                <a:lnTo>
                  <a:pt x="3227" y="12056"/>
                </a:lnTo>
                <a:cubicBezTo>
                  <a:pt x="3227" y="12090"/>
                  <a:pt x="3254" y="12108"/>
                  <a:pt x="3281" y="12108"/>
                </a:cubicBezTo>
                <a:cubicBezTo>
                  <a:pt x="3308" y="12108"/>
                  <a:pt x="3335" y="12090"/>
                  <a:pt x="3335" y="12056"/>
                </a:cubicBezTo>
                <a:lnTo>
                  <a:pt x="3335" y="12011"/>
                </a:lnTo>
                <a:cubicBezTo>
                  <a:pt x="3335" y="11977"/>
                  <a:pt x="3308" y="11959"/>
                  <a:pt x="3281" y="11959"/>
                </a:cubicBezTo>
                <a:close/>
                <a:moveTo>
                  <a:pt x="20133" y="12043"/>
                </a:moveTo>
                <a:cubicBezTo>
                  <a:pt x="20087" y="12043"/>
                  <a:pt x="20087" y="12114"/>
                  <a:pt x="20133" y="12114"/>
                </a:cubicBezTo>
                <a:lnTo>
                  <a:pt x="20149" y="12114"/>
                </a:lnTo>
                <a:cubicBezTo>
                  <a:pt x="20193" y="12114"/>
                  <a:pt x="20195" y="12043"/>
                  <a:pt x="20149" y="12043"/>
                </a:cubicBezTo>
                <a:close/>
                <a:moveTo>
                  <a:pt x="5626" y="11994"/>
                </a:moveTo>
                <a:cubicBezTo>
                  <a:pt x="5585" y="11994"/>
                  <a:pt x="5548" y="12047"/>
                  <a:pt x="5586" y="12084"/>
                </a:cubicBezTo>
                <a:cubicBezTo>
                  <a:pt x="5591" y="12090"/>
                  <a:pt x="5597" y="12095"/>
                  <a:pt x="5602" y="12100"/>
                </a:cubicBezTo>
                <a:cubicBezTo>
                  <a:pt x="5613" y="12111"/>
                  <a:pt x="5625" y="12115"/>
                  <a:pt x="5637" y="12115"/>
                </a:cubicBezTo>
                <a:cubicBezTo>
                  <a:pt x="5678" y="12115"/>
                  <a:pt x="5714" y="12063"/>
                  <a:pt x="5677" y="12025"/>
                </a:cubicBezTo>
                <a:lnTo>
                  <a:pt x="5661" y="12010"/>
                </a:lnTo>
                <a:cubicBezTo>
                  <a:pt x="5650" y="11999"/>
                  <a:pt x="5638" y="11994"/>
                  <a:pt x="5626" y="11994"/>
                </a:cubicBezTo>
                <a:close/>
                <a:moveTo>
                  <a:pt x="3642" y="12021"/>
                </a:moveTo>
                <a:cubicBezTo>
                  <a:pt x="3615" y="12021"/>
                  <a:pt x="3591" y="12056"/>
                  <a:pt x="3617" y="12082"/>
                </a:cubicBezTo>
                <a:cubicBezTo>
                  <a:pt x="3627" y="12092"/>
                  <a:pt x="3638" y="12101"/>
                  <a:pt x="3646" y="12111"/>
                </a:cubicBezTo>
                <a:cubicBezTo>
                  <a:pt x="3653" y="12118"/>
                  <a:pt x="3662" y="12121"/>
                  <a:pt x="3670" y="12121"/>
                </a:cubicBezTo>
                <a:cubicBezTo>
                  <a:pt x="3698" y="12121"/>
                  <a:pt x="3722" y="12086"/>
                  <a:pt x="3696" y="12062"/>
                </a:cubicBezTo>
                <a:cubicBezTo>
                  <a:pt x="3686" y="12052"/>
                  <a:pt x="3675" y="12042"/>
                  <a:pt x="3666" y="12032"/>
                </a:cubicBezTo>
                <a:cubicBezTo>
                  <a:pt x="3659" y="12024"/>
                  <a:pt x="3650" y="12021"/>
                  <a:pt x="3642" y="12021"/>
                </a:cubicBezTo>
                <a:close/>
                <a:moveTo>
                  <a:pt x="11778" y="11979"/>
                </a:moveTo>
                <a:cubicBezTo>
                  <a:pt x="11754" y="11979"/>
                  <a:pt x="11733" y="11995"/>
                  <a:pt x="11726" y="12017"/>
                </a:cubicBezTo>
                <a:cubicBezTo>
                  <a:pt x="11721" y="12033"/>
                  <a:pt x="11716" y="12047"/>
                  <a:pt x="11710" y="12062"/>
                </a:cubicBezTo>
                <a:cubicBezTo>
                  <a:pt x="11701" y="12089"/>
                  <a:pt x="11721" y="12121"/>
                  <a:pt x="11747" y="12127"/>
                </a:cubicBezTo>
                <a:cubicBezTo>
                  <a:pt x="11752" y="12128"/>
                  <a:pt x="11756" y="12129"/>
                  <a:pt x="11761" y="12129"/>
                </a:cubicBezTo>
                <a:cubicBezTo>
                  <a:pt x="11784" y="12129"/>
                  <a:pt x="11805" y="12112"/>
                  <a:pt x="11812" y="12090"/>
                </a:cubicBezTo>
                <a:cubicBezTo>
                  <a:pt x="11817" y="12075"/>
                  <a:pt x="11822" y="12061"/>
                  <a:pt x="11828" y="12046"/>
                </a:cubicBezTo>
                <a:cubicBezTo>
                  <a:pt x="11837" y="12020"/>
                  <a:pt x="11817" y="11989"/>
                  <a:pt x="11791" y="11980"/>
                </a:cubicBezTo>
                <a:cubicBezTo>
                  <a:pt x="11787" y="11979"/>
                  <a:pt x="11782" y="11979"/>
                  <a:pt x="11778" y="11979"/>
                </a:cubicBezTo>
                <a:close/>
                <a:moveTo>
                  <a:pt x="20343" y="12059"/>
                </a:moveTo>
                <a:cubicBezTo>
                  <a:pt x="20297" y="12059"/>
                  <a:pt x="20298" y="12130"/>
                  <a:pt x="20344" y="12130"/>
                </a:cubicBezTo>
                <a:cubicBezTo>
                  <a:pt x="20390" y="12130"/>
                  <a:pt x="20390" y="12059"/>
                  <a:pt x="20344" y="12059"/>
                </a:cubicBezTo>
                <a:cubicBezTo>
                  <a:pt x="20343" y="12059"/>
                  <a:pt x="20343" y="12059"/>
                  <a:pt x="20343" y="12059"/>
                </a:cubicBezTo>
                <a:close/>
                <a:moveTo>
                  <a:pt x="8261" y="12047"/>
                </a:moveTo>
                <a:cubicBezTo>
                  <a:pt x="8243" y="12047"/>
                  <a:pt x="8225" y="12059"/>
                  <a:pt x="8225" y="12082"/>
                </a:cubicBezTo>
                <a:lnTo>
                  <a:pt x="8226" y="12098"/>
                </a:lnTo>
                <a:cubicBezTo>
                  <a:pt x="8225" y="12120"/>
                  <a:pt x="8242" y="12131"/>
                  <a:pt x="8260" y="12131"/>
                </a:cubicBezTo>
                <a:cubicBezTo>
                  <a:pt x="8278" y="12131"/>
                  <a:pt x="8296" y="12120"/>
                  <a:pt x="8296" y="12098"/>
                </a:cubicBezTo>
                <a:lnTo>
                  <a:pt x="8296" y="12082"/>
                </a:lnTo>
                <a:cubicBezTo>
                  <a:pt x="8296" y="12059"/>
                  <a:pt x="8278" y="12047"/>
                  <a:pt x="8261" y="12047"/>
                </a:cubicBezTo>
                <a:close/>
                <a:moveTo>
                  <a:pt x="13579" y="12062"/>
                </a:moveTo>
                <a:cubicBezTo>
                  <a:pt x="13533" y="12062"/>
                  <a:pt x="13533" y="12132"/>
                  <a:pt x="13579" y="12132"/>
                </a:cubicBezTo>
                <a:lnTo>
                  <a:pt x="13609" y="12132"/>
                </a:lnTo>
                <a:cubicBezTo>
                  <a:pt x="13655" y="12132"/>
                  <a:pt x="13655" y="12062"/>
                  <a:pt x="13609" y="12062"/>
                </a:cubicBezTo>
                <a:close/>
                <a:moveTo>
                  <a:pt x="9001" y="12056"/>
                </a:moveTo>
                <a:cubicBezTo>
                  <a:pt x="8979" y="12056"/>
                  <a:pt x="8956" y="12062"/>
                  <a:pt x="8935" y="12073"/>
                </a:cubicBezTo>
                <a:cubicBezTo>
                  <a:pt x="8900" y="12090"/>
                  <a:pt x="8922" y="12138"/>
                  <a:pt x="8955" y="12138"/>
                </a:cubicBezTo>
                <a:cubicBezTo>
                  <a:pt x="8960" y="12138"/>
                  <a:pt x="8965" y="12137"/>
                  <a:pt x="8971" y="12134"/>
                </a:cubicBezTo>
                <a:cubicBezTo>
                  <a:pt x="8980" y="12130"/>
                  <a:pt x="8990" y="12127"/>
                  <a:pt x="8999" y="12127"/>
                </a:cubicBezTo>
                <a:cubicBezTo>
                  <a:pt x="9010" y="12127"/>
                  <a:pt x="9020" y="12130"/>
                  <a:pt x="9032" y="12135"/>
                </a:cubicBezTo>
                <a:cubicBezTo>
                  <a:pt x="9035" y="12137"/>
                  <a:pt x="9038" y="12137"/>
                  <a:pt x="9042" y="12137"/>
                </a:cubicBezTo>
                <a:cubicBezTo>
                  <a:pt x="9057" y="12137"/>
                  <a:pt x="9072" y="12124"/>
                  <a:pt x="9076" y="12110"/>
                </a:cubicBezTo>
                <a:cubicBezTo>
                  <a:pt x="9082" y="12089"/>
                  <a:pt x="9068" y="12074"/>
                  <a:pt x="9052" y="12066"/>
                </a:cubicBezTo>
                <a:cubicBezTo>
                  <a:pt x="9035" y="12059"/>
                  <a:pt x="9018" y="12056"/>
                  <a:pt x="9001" y="12056"/>
                </a:cubicBezTo>
                <a:close/>
                <a:moveTo>
                  <a:pt x="17158" y="11987"/>
                </a:moveTo>
                <a:cubicBezTo>
                  <a:pt x="17112" y="11987"/>
                  <a:pt x="17082" y="12057"/>
                  <a:pt x="17131" y="12087"/>
                </a:cubicBezTo>
                <a:cubicBezTo>
                  <a:pt x="17155" y="12103"/>
                  <a:pt x="17180" y="12117"/>
                  <a:pt x="17205" y="12131"/>
                </a:cubicBezTo>
                <a:cubicBezTo>
                  <a:pt x="17214" y="12137"/>
                  <a:pt x="17224" y="12139"/>
                  <a:pt x="17232" y="12139"/>
                </a:cubicBezTo>
                <a:cubicBezTo>
                  <a:pt x="17279" y="12139"/>
                  <a:pt x="17310" y="12069"/>
                  <a:pt x="17259" y="12040"/>
                </a:cubicBezTo>
                <a:cubicBezTo>
                  <a:pt x="17235" y="12024"/>
                  <a:pt x="17210" y="12010"/>
                  <a:pt x="17185" y="11995"/>
                </a:cubicBezTo>
                <a:cubicBezTo>
                  <a:pt x="17176" y="11989"/>
                  <a:pt x="17167" y="11987"/>
                  <a:pt x="17158" y="11987"/>
                </a:cubicBezTo>
                <a:close/>
                <a:moveTo>
                  <a:pt x="696" y="12104"/>
                </a:moveTo>
                <a:cubicBezTo>
                  <a:pt x="650" y="12104"/>
                  <a:pt x="650" y="12174"/>
                  <a:pt x="696" y="12174"/>
                </a:cubicBezTo>
                <a:cubicBezTo>
                  <a:pt x="742" y="12174"/>
                  <a:pt x="742" y="12104"/>
                  <a:pt x="696" y="12104"/>
                </a:cubicBezTo>
                <a:close/>
                <a:moveTo>
                  <a:pt x="19746" y="12087"/>
                </a:moveTo>
                <a:cubicBezTo>
                  <a:pt x="19722" y="12087"/>
                  <a:pt x="19698" y="12113"/>
                  <a:pt x="19713" y="12141"/>
                </a:cubicBezTo>
                <a:cubicBezTo>
                  <a:pt x="19718" y="12150"/>
                  <a:pt x="19723" y="12158"/>
                  <a:pt x="19729" y="12171"/>
                </a:cubicBezTo>
                <a:cubicBezTo>
                  <a:pt x="19735" y="12183"/>
                  <a:pt x="19746" y="12189"/>
                  <a:pt x="19756" y="12189"/>
                </a:cubicBezTo>
                <a:cubicBezTo>
                  <a:pt x="19780" y="12189"/>
                  <a:pt x="19804" y="12163"/>
                  <a:pt x="19789" y="12135"/>
                </a:cubicBezTo>
                <a:cubicBezTo>
                  <a:pt x="19784" y="12125"/>
                  <a:pt x="19779" y="12115"/>
                  <a:pt x="19774" y="12105"/>
                </a:cubicBezTo>
                <a:cubicBezTo>
                  <a:pt x="19767" y="12092"/>
                  <a:pt x="19757" y="12087"/>
                  <a:pt x="19746" y="12087"/>
                </a:cubicBezTo>
                <a:close/>
                <a:moveTo>
                  <a:pt x="6774" y="12090"/>
                </a:moveTo>
                <a:cubicBezTo>
                  <a:pt x="6756" y="12090"/>
                  <a:pt x="6737" y="12102"/>
                  <a:pt x="6736" y="12125"/>
                </a:cubicBezTo>
                <a:cubicBezTo>
                  <a:pt x="6734" y="12162"/>
                  <a:pt x="6759" y="12193"/>
                  <a:pt x="6794" y="12203"/>
                </a:cubicBezTo>
                <a:cubicBezTo>
                  <a:pt x="6797" y="12204"/>
                  <a:pt x="6801" y="12205"/>
                  <a:pt x="6804" y="12205"/>
                </a:cubicBezTo>
                <a:cubicBezTo>
                  <a:pt x="6840" y="12205"/>
                  <a:pt x="6853" y="12146"/>
                  <a:pt x="6813" y="12134"/>
                </a:cubicBezTo>
                <a:cubicBezTo>
                  <a:pt x="6807" y="12131"/>
                  <a:pt x="6808" y="12129"/>
                  <a:pt x="6808" y="12125"/>
                </a:cubicBezTo>
                <a:cubicBezTo>
                  <a:pt x="6809" y="12102"/>
                  <a:pt x="6791" y="12090"/>
                  <a:pt x="6774" y="12090"/>
                </a:cubicBezTo>
                <a:close/>
                <a:moveTo>
                  <a:pt x="24454" y="12163"/>
                </a:moveTo>
                <a:cubicBezTo>
                  <a:pt x="24441" y="12163"/>
                  <a:pt x="24428" y="12181"/>
                  <a:pt x="24441" y="12193"/>
                </a:cubicBezTo>
                <a:lnTo>
                  <a:pt x="24456" y="12209"/>
                </a:lnTo>
                <a:cubicBezTo>
                  <a:pt x="24460" y="12212"/>
                  <a:pt x="24464" y="12214"/>
                  <a:pt x="24468" y="12214"/>
                </a:cubicBezTo>
                <a:cubicBezTo>
                  <a:pt x="24481" y="12214"/>
                  <a:pt x="24494" y="12196"/>
                  <a:pt x="24482" y="12184"/>
                </a:cubicBezTo>
                <a:lnTo>
                  <a:pt x="24466" y="12168"/>
                </a:lnTo>
                <a:cubicBezTo>
                  <a:pt x="24462" y="12164"/>
                  <a:pt x="24458" y="12163"/>
                  <a:pt x="24454" y="12163"/>
                </a:cubicBezTo>
                <a:close/>
                <a:moveTo>
                  <a:pt x="6631" y="12117"/>
                </a:moveTo>
                <a:cubicBezTo>
                  <a:pt x="6561" y="12117"/>
                  <a:pt x="6561" y="12224"/>
                  <a:pt x="6631" y="12224"/>
                </a:cubicBezTo>
                <a:cubicBezTo>
                  <a:pt x="6699" y="12224"/>
                  <a:pt x="6699" y="12119"/>
                  <a:pt x="6631" y="12117"/>
                </a:cubicBezTo>
                <a:close/>
                <a:moveTo>
                  <a:pt x="5419" y="12160"/>
                </a:moveTo>
                <a:cubicBezTo>
                  <a:pt x="5374" y="12160"/>
                  <a:pt x="5375" y="12231"/>
                  <a:pt x="5421" y="12231"/>
                </a:cubicBezTo>
                <a:lnTo>
                  <a:pt x="5451" y="12231"/>
                </a:lnTo>
                <a:cubicBezTo>
                  <a:pt x="5497" y="12231"/>
                  <a:pt x="5497" y="12161"/>
                  <a:pt x="5451" y="12161"/>
                </a:cubicBezTo>
                <a:lnTo>
                  <a:pt x="5421" y="12161"/>
                </a:lnTo>
                <a:cubicBezTo>
                  <a:pt x="5420" y="12160"/>
                  <a:pt x="5419" y="12160"/>
                  <a:pt x="5419" y="12160"/>
                </a:cubicBezTo>
                <a:close/>
                <a:moveTo>
                  <a:pt x="19098" y="12067"/>
                </a:moveTo>
                <a:cubicBezTo>
                  <a:pt x="19057" y="12067"/>
                  <a:pt x="19020" y="12120"/>
                  <a:pt x="19058" y="12157"/>
                </a:cubicBezTo>
                <a:cubicBezTo>
                  <a:pt x="19082" y="12183"/>
                  <a:pt x="19107" y="12208"/>
                  <a:pt x="19133" y="12234"/>
                </a:cubicBezTo>
                <a:cubicBezTo>
                  <a:pt x="19144" y="12245"/>
                  <a:pt x="19156" y="12249"/>
                  <a:pt x="19168" y="12249"/>
                </a:cubicBezTo>
                <a:cubicBezTo>
                  <a:pt x="19209" y="12249"/>
                  <a:pt x="19246" y="12196"/>
                  <a:pt x="19208" y="12158"/>
                </a:cubicBezTo>
                <a:cubicBezTo>
                  <a:pt x="19184" y="12134"/>
                  <a:pt x="19159" y="12108"/>
                  <a:pt x="19134" y="12083"/>
                </a:cubicBezTo>
                <a:cubicBezTo>
                  <a:pt x="19123" y="12072"/>
                  <a:pt x="19110" y="12067"/>
                  <a:pt x="19098" y="12067"/>
                </a:cubicBezTo>
                <a:close/>
                <a:moveTo>
                  <a:pt x="12978" y="12165"/>
                </a:moveTo>
                <a:cubicBezTo>
                  <a:pt x="12960" y="12165"/>
                  <a:pt x="12942" y="12176"/>
                  <a:pt x="12942" y="12199"/>
                </a:cubicBezTo>
                <a:lnTo>
                  <a:pt x="12942" y="12215"/>
                </a:lnTo>
                <a:cubicBezTo>
                  <a:pt x="12942" y="12238"/>
                  <a:pt x="12960" y="12250"/>
                  <a:pt x="12978" y="12250"/>
                </a:cubicBezTo>
                <a:cubicBezTo>
                  <a:pt x="12996" y="12250"/>
                  <a:pt x="13014" y="12238"/>
                  <a:pt x="13014" y="12215"/>
                </a:cubicBezTo>
                <a:lnTo>
                  <a:pt x="13014" y="12199"/>
                </a:lnTo>
                <a:cubicBezTo>
                  <a:pt x="13014" y="12176"/>
                  <a:pt x="12996" y="12165"/>
                  <a:pt x="12978" y="12165"/>
                </a:cubicBezTo>
                <a:close/>
                <a:moveTo>
                  <a:pt x="24003" y="12189"/>
                </a:moveTo>
                <a:cubicBezTo>
                  <a:pt x="23957" y="12189"/>
                  <a:pt x="23957" y="12260"/>
                  <a:pt x="24003" y="12260"/>
                </a:cubicBezTo>
                <a:cubicBezTo>
                  <a:pt x="24048" y="12260"/>
                  <a:pt x="24048" y="12189"/>
                  <a:pt x="24003" y="12189"/>
                </a:cubicBezTo>
                <a:close/>
                <a:moveTo>
                  <a:pt x="5752" y="12190"/>
                </a:moveTo>
                <a:cubicBezTo>
                  <a:pt x="5707" y="12190"/>
                  <a:pt x="5707" y="12261"/>
                  <a:pt x="5752" y="12261"/>
                </a:cubicBezTo>
                <a:lnTo>
                  <a:pt x="5782" y="12261"/>
                </a:lnTo>
                <a:cubicBezTo>
                  <a:pt x="5782" y="12261"/>
                  <a:pt x="5783" y="12261"/>
                  <a:pt x="5783" y="12261"/>
                </a:cubicBezTo>
                <a:cubicBezTo>
                  <a:pt x="5827" y="12261"/>
                  <a:pt x="5828" y="12190"/>
                  <a:pt x="5782" y="12190"/>
                </a:cubicBezTo>
                <a:close/>
                <a:moveTo>
                  <a:pt x="16185" y="12121"/>
                </a:moveTo>
                <a:cubicBezTo>
                  <a:pt x="16144" y="12121"/>
                  <a:pt x="16107" y="12174"/>
                  <a:pt x="16144" y="12211"/>
                </a:cubicBezTo>
                <a:lnTo>
                  <a:pt x="16189" y="12256"/>
                </a:lnTo>
                <a:cubicBezTo>
                  <a:pt x="16200" y="12267"/>
                  <a:pt x="16212" y="12271"/>
                  <a:pt x="16224" y="12271"/>
                </a:cubicBezTo>
                <a:cubicBezTo>
                  <a:pt x="16265" y="12271"/>
                  <a:pt x="16302" y="12219"/>
                  <a:pt x="16264" y="12181"/>
                </a:cubicBezTo>
                <a:lnTo>
                  <a:pt x="16220" y="12136"/>
                </a:lnTo>
                <a:cubicBezTo>
                  <a:pt x="16209" y="12125"/>
                  <a:pt x="16197" y="12121"/>
                  <a:pt x="16185" y="12121"/>
                </a:cubicBezTo>
                <a:close/>
                <a:moveTo>
                  <a:pt x="4850" y="12203"/>
                </a:moveTo>
                <a:cubicBezTo>
                  <a:pt x="4804" y="12203"/>
                  <a:pt x="4804" y="12274"/>
                  <a:pt x="4850" y="12274"/>
                </a:cubicBezTo>
                <a:cubicBezTo>
                  <a:pt x="4850" y="12274"/>
                  <a:pt x="4851" y="12274"/>
                  <a:pt x="4852" y="12274"/>
                </a:cubicBezTo>
                <a:cubicBezTo>
                  <a:pt x="4896" y="12274"/>
                  <a:pt x="4895" y="12203"/>
                  <a:pt x="4850" y="12203"/>
                </a:cubicBezTo>
                <a:close/>
                <a:moveTo>
                  <a:pt x="4985" y="12234"/>
                </a:moveTo>
                <a:cubicBezTo>
                  <a:pt x="4940" y="12234"/>
                  <a:pt x="4939" y="12304"/>
                  <a:pt x="4985" y="12304"/>
                </a:cubicBezTo>
                <a:cubicBezTo>
                  <a:pt x="5031" y="12304"/>
                  <a:pt x="5031" y="12234"/>
                  <a:pt x="4985" y="12234"/>
                </a:cubicBezTo>
                <a:close/>
                <a:moveTo>
                  <a:pt x="24845" y="12284"/>
                </a:moveTo>
                <a:cubicBezTo>
                  <a:pt x="24832" y="12284"/>
                  <a:pt x="24819" y="12302"/>
                  <a:pt x="24831" y="12315"/>
                </a:cubicBezTo>
                <a:lnTo>
                  <a:pt x="24847" y="12330"/>
                </a:lnTo>
                <a:cubicBezTo>
                  <a:pt x="24851" y="12334"/>
                  <a:pt x="24855" y="12335"/>
                  <a:pt x="24859" y="12335"/>
                </a:cubicBezTo>
                <a:cubicBezTo>
                  <a:pt x="24872" y="12335"/>
                  <a:pt x="24885" y="12317"/>
                  <a:pt x="24872" y="12305"/>
                </a:cubicBezTo>
                <a:cubicBezTo>
                  <a:pt x="24867" y="12299"/>
                  <a:pt x="24862" y="12295"/>
                  <a:pt x="24857" y="12289"/>
                </a:cubicBezTo>
                <a:cubicBezTo>
                  <a:pt x="24853" y="12286"/>
                  <a:pt x="24849" y="12284"/>
                  <a:pt x="24845" y="12284"/>
                </a:cubicBezTo>
                <a:close/>
                <a:moveTo>
                  <a:pt x="9433" y="12264"/>
                </a:moveTo>
                <a:cubicBezTo>
                  <a:pt x="9419" y="12264"/>
                  <a:pt x="9406" y="12282"/>
                  <a:pt x="9420" y="12294"/>
                </a:cubicBezTo>
                <a:cubicBezTo>
                  <a:pt x="9427" y="12300"/>
                  <a:pt x="9425" y="12307"/>
                  <a:pt x="9418" y="12312"/>
                </a:cubicBezTo>
                <a:cubicBezTo>
                  <a:pt x="9404" y="12323"/>
                  <a:pt x="9417" y="12341"/>
                  <a:pt x="9432" y="12341"/>
                </a:cubicBezTo>
                <a:cubicBezTo>
                  <a:pt x="9436" y="12341"/>
                  <a:pt x="9440" y="12340"/>
                  <a:pt x="9443" y="12337"/>
                </a:cubicBezTo>
                <a:cubicBezTo>
                  <a:pt x="9464" y="12320"/>
                  <a:pt x="9464" y="12287"/>
                  <a:pt x="9444" y="12268"/>
                </a:cubicBezTo>
                <a:cubicBezTo>
                  <a:pt x="9441" y="12265"/>
                  <a:pt x="9437" y="12264"/>
                  <a:pt x="9433" y="12264"/>
                </a:cubicBezTo>
                <a:close/>
                <a:moveTo>
                  <a:pt x="16692" y="12245"/>
                </a:moveTo>
                <a:cubicBezTo>
                  <a:pt x="16674" y="12245"/>
                  <a:pt x="16656" y="12256"/>
                  <a:pt x="16656" y="12279"/>
                </a:cubicBezTo>
                <a:lnTo>
                  <a:pt x="16656" y="12309"/>
                </a:lnTo>
                <a:cubicBezTo>
                  <a:pt x="16656" y="12332"/>
                  <a:pt x="16674" y="12344"/>
                  <a:pt x="16692" y="12344"/>
                </a:cubicBezTo>
                <a:cubicBezTo>
                  <a:pt x="16709" y="12344"/>
                  <a:pt x="16727" y="12332"/>
                  <a:pt x="16727" y="12309"/>
                </a:cubicBezTo>
                <a:lnTo>
                  <a:pt x="16727" y="12279"/>
                </a:lnTo>
                <a:cubicBezTo>
                  <a:pt x="16727" y="12256"/>
                  <a:pt x="16709" y="12245"/>
                  <a:pt x="16692" y="12245"/>
                </a:cubicBezTo>
                <a:close/>
                <a:moveTo>
                  <a:pt x="11956" y="12283"/>
                </a:moveTo>
                <a:cubicBezTo>
                  <a:pt x="11910" y="12283"/>
                  <a:pt x="11910" y="12353"/>
                  <a:pt x="11956" y="12353"/>
                </a:cubicBezTo>
                <a:cubicBezTo>
                  <a:pt x="12002" y="12353"/>
                  <a:pt x="12002" y="12283"/>
                  <a:pt x="11956" y="12283"/>
                </a:cubicBezTo>
                <a:close/>
                <a:moveTo>
                  <a:pt x="21303" y="12316"/>
                </a:moveTo>
                <a:cubicBezTo>
                  <a:pt x="21258" y="12316"/>
                  <a:pt x="21258" y="12387"/>
                  <a:pt x="21303" y="12387"/>
                </a:cubicBezTo>
                <a:cubicBezTo>
                  <a:pt x="21303" y="12387"/>
                  <a:pt x="21304" y="12387"/>
                  <a:pt x="21304" y="12387"/>
                </a:cubicBezTo>
                <a:cubicBezTo>
                  <a:pt x="21349" y="12387"/>
                  <a:pt x="21349" y="12316"/>
                  <a:pt x="21303" y="12316"/>
                </a:cubicBezTo>
                <a:close/>
                <a:moveTo>
                  <a:pt x="15262" y="12326"/>
                </a:moveTo>
                <a:cubicBezTo>
                  <a:pt x="15228" y="12326"/>
                  <a:pt x="15218" y="12383"/>
                  <a:pt x="15255" y="12396"/>
                </a:cubicBezTo>
                <a:cubicBezTo>
                  <a:pt x="15269" y="12401"/>
                  <a:pt x="15285" y="12407"/>
                  <a:pt x="15299" y="12413"/>
                </a:cubicBezTo>
                <a:cubicBezTo>
                  <a:pt x="15304" y="12415"/>
                  <a:pt x="15308" y="12416"/>
                  <a:pt x="15312" y="12416"/>
                </a:cubicBezTo>
                <a:cubicBezTo>
                  <a:pt x="15346" y="12416"/>
                  <a:pt x="15358" y="12359"/>
                  <a:pt x="15319" y="12345"/>
                </a:cubicBezTo>
                <a:cubicBezTo>
                  <a:pt x="15305" y="12340"/>
                  <a:pt x="15289" y="12334"/>
                  <a:pt x="15274" y="12328"/>
                </a:cubicBezTo>
                <a:cubicBezTo>
                  <a:pt x="15270" y="12327"/>
                  <a:pt x="15266" y="12326"/>
                  <a:pt x="15262" y="12326"/>
                </a:cubicBezTo>
                <a:close/>
                <a:moveTo>
                  <a:pt x="7703" y="12344"/>
                </a:moveTo>
                <a:cubicBezTo>
                  <a:pt x="7669" y="12344"/>
                  <a:pt x="7656" y="12401"/>
                  <a:pt x="7695" y="12414"/>
                </a:cubicBezTo>
                <a:cubicBezTo>
                  <a:pt x="7711" y="12419"/>
                  <a:pt x="7725" y="12425"/>
                  <a:pt x="7740" y="12430"/>
                </a:cubicBezTo>
                <a:cubicBezTo>
                  <a:pt x="7744" y="12431"/>
                  <a:pt x="7748" y="12432"/>
                  <a:pt x="7752" y="12432"/>
                </a:cubicBezTo>
                <a:cubicBezTo>
                  <a:pt x="7786" y="12432"/>
                  <a:pt x="7798" y="12375"/>
                  <a:pt x="7760" y="12362"/>
                </a:cubicBezTo>
                <a:cubicBezTo>
                  <a:pt x="7744" y="12356"/>
                  <a:pt x="7729" y="12351"/>
                  <a:pt x="7715" y="12346"/>
                </a:cubicBezTo>
                <a:cubicBezTo>
                  <a:pt x="7711" y="12345"/>
                  <a:pt x="7707" y="12344"/>
                  <a:pt x="7703" y="12344"/>
                </a:cubicBezTo>
                <a:close/>
                <a:moveTo>
                  <a:pt x="14948" y="12373"/>
                </a:moveTo>
                <a:cubicBezTo>
                  <a:pt x="14902" y="12373"/>
                  <a:pt x="14902" y="12444"/>
                  <a:pt x="14948" y="12444"/>
                </a:cubicBezTo>
                <a:lnTo>
                  <a:pt x="14964" y="12444"/>
                </a:lnTo>
                <a:cubicBezTo>
                  <a:pt x="14964" y="12444"/>
                  <a:pt x="14965" y="12444"/>
                  <a:pt x="14965" y="12444"/>
                </a:cubicBezTo>
                <a:cubicBezTo>
                  <a:pt x="15010" y="12444"/>
                  <a:pt x="15010" y="12373"/>
                  <a:pt x="14964" y="12373"/>
                </a:cubicBezTo>
                <a:close/>
                <a:moveTo>
                  <a:pt x="10392" y="12384"/>
                </a:moveTo>
                <a:cubicBezTo>
                  <a:pt x="10347" y="12384"/>
                  <a:pt x="10347" y="12455"/>
                  <a:pt x="10392" y="12455"/>
                </a:cubicBezTo>
                <a:cubicBezTo>
                  <a:pt x="10439" y="12455"/>
                  <a:pt x="10439" y="12384"/>
                  <a:pt x="10392" y="12384"/>
                </a:cubicBezTo>
                <a:close/>
                <a:moveTo>
                  <a:pt x="14151" y="12311"/>
                </a:moveTo>
                <a:cubicBezTo>
                  <a:pt x="14142" y="12311"/>
                  <a:pt x="14133" y="12314"/>
                  <a:pt x="14127" y="12321"/>
                </a:cubicBezTo>
                <a:cubicBezTo>
                  <a:pt x="14108" y="12346"/>
                  <a:pt x="14087" y="12371"/>
                  <a:pt x="14067" y="12396"/>
                </a:cubicBezTo>
                <a:cubicBezTo>
                  <a:pt x="14056" y="12412"/>
                  <a:pt x="14053" y="12431"/>
                  <a:pt x="14067" y="12445"/>
                </a:cubicBezTo>
                <a:cubicBezTo>
                  <a:pt x="14074" y="12453"/>
                  <a:pt x="14084" y="12456"/>
                  <a:pt x="14093" y="12456"/>
                </a:cubicBezTo>
                <a:cubicBezTo>
                  <a:pt x="14102" y="12456"/>
                  <a:pt x="14111" y="12453"/>
                  <a:pt x="14117" y="12445"/>
                </a:cubicBezTo>
                <a:cubicBezTo>
                  <a:pt x="14137" y="12420"/>
                  <a:pt x="14157" y="12396"/>
                  <a:pt x="14177" y="12371"/>
                </a:cubicBezTo>
                <a:cubicBezTo>
                  <a:pt x="14189" y="12355"/>
                  <a:pt x="14192" y="12335"/>
                  <a:pt x="14177" y="12321"/>
                </a:cubicBezTo>
                <a:cubicBezTo>
                  <a:pt x="14171" y="12315"/>
                  <a:pt x="14161" y="12311"/>
                  <a:pt x="14151" y="12311"/>
                </a:cubicBezTo>
                <a:close/>
                <a:moveTo>
                  <a:pt x="8334" y="12393"/>
                </a:moveTo>
                <a:cubicBezTo>
                  <a:pt x="8289" y="12393"/>
                  <a:pt x="8289" y="12464"/>
                  <a:pt x="8334" y="12464"/>
                </a:cubicBezTo>
                <a:cubicBezTo>
                  <a:pt x="8380" y="12464"/>
                  <a:pt x="8380" y="12393"/>
                  <a:pt x="8334" y="12393"/>
                </a:cubicBezTo>
                <a:close/>
                <a:moveTo>
                  <a:pt x="8621" y="12379"/>
                </a:moveTo>
                <a:cubicBezTo>
                  <a:pt x="8588" y="12379"/>
                  <a:pt x="8566" y="12427"/>
                  <a:pt x="8603" y="12445"/>
                </a:cubicBezTo>
                <a:cubicBezTo>
                  <a:pt x="8614" y="12451"/>
                  <a:pt x="8622" y="12456"/>
                  <a:pt x="8632" y="12461"/>
                </a:cubicBezTo>
                <a:cubicBezTo>
                  <a:pt x="8638" y="12464"/>
                  <a:pt x="8644" y="12465"/>
                  <a:pt x="8649" y="12465"/>
                </a:cubicBezTo>
                <a:cubicBezTo>
                  <a:pt x="8681" y="12465"/>
                  <a:pt x="8703" y="12417"/>
                  <a:pt x="8668" y="12399"/>
                </a:cubicBezTo>
                <a:cubicBezTo>
                  <a:pt x="8658" y="12394"/>
                  <a:pt x="8648" y="12389"/>
                  <a:pt x="8638" y="12384"/>
                </a:cubicBezTo>
                <a:cubicBezTo>
                  <a:pt x="8632" y="12381"/>
                  <a:pt x="8626" y="12379"/>
                  <a:pt x="8621" y="12379"/>
                </a:cubicBezTo>
                <a:close/>
                <a:moveTo>
                  <a:pt x="9767" y="12382"/>
                </a:moveTo>
                <a:cubicBezTo>
                  <a:pt x="9762" y="12382"/>
                  <a:pt x="9757" y="12383"/>
                  <a:pt x="9752" y="12384"/>
                </a:cubicBezTo>
                <a:cubicBezTo>
                  <a:pt x="9711" y="12393"/>
                  <a:pt x="9724" y="12452"/>
                  <a:pt x="9762" y="12454"/>
                </a:cubicBezTo>
                <a:cubicBezTo>
                  <a:pt x="9767" y="12463"/>
                  <a:pt x="9780" y="12468"/>
                  <a:pt x="9792" y="12468"/>
                </a:cubicBezTo>
                <a:cubicBezTo>
                  <a:pt x="9798" y="12468"/>
                  <a:pt x="9804" y="12467"/>
                  <a:pt x="9809" y="12464"/>
                </a:cubicBezTo>
                <a:cubicBezTo>
                  <a:pt x="9827" y="12454"/>
                  <a:pt x="9830" y="12433"/>
                  <a:pt x="9821" y="12415"/>
                </a:cubicBezTo>
                <a:cubicBezTo>
                  <a:pt x="9812" y="12393"/>
                  <a:pt x="9790" y="12382"/>
                  <a:pt x="9767" y="12382"/>
                </a:cubicBezTo>
                <a:close/>
                <a:moveTo>
                  <a:pt x="3280" y="12333"/>
                </a:moveTo>
                <a:cubicBezTo>
                  <a:pt x="3257" y="12333"/>
                  <a:pt x="3236" y="12350"/>
                  <a:pt x="3229" y="12372"/>
                </a:cubicBezTo>
                <a:cubicBezTo>
                  <a:pt x="3224" y="12388"/>
                  <a:pt x="3218" y="12403"/>
                  <a:pt x="3213" y="12417"/>
                </a:cubicBezTo>
                <a:cubicBezTo>
                  <a:pt x="3204" y="12444"/>
                  <a:pt x="3224" y="12476"/>
                  <a:pt x="3250" y="12482"/>
                </a:cubicBezTo>
                <a:cubicBezTo>
                  <a:pt x="3255" y="12484"/>
                  <a:pt x="3259" y="12484"/>
                  <a:pt x="3264" y="12484"/>
                </a:cubicBezTo>
                <a:cubicBezTo>
                  <a:pt x="3287" y="12484"/>
                  <a:pt x="3307" y="12467"/>
                  <a:pt x="3315" y="12445"/>
                </a:cubicBezTo>
                <a:cubicBezTo>
                  <a:pt x="3320" y="12430"/>
                  <a:pt x="3325" y="12415"/>
                  <a:pt x="3331" y="12401"/>
                </a:cubicBezTo>
                <a:cubicBezTo>
                  <a:pt x="3340" y="12373"/>
                  <a:pt x="3320" y="12342"/>
                  <a:pt x="3294" y="12335"/>
                </a:cubicBezTo>
                <a:cubicBezTo>
                  <a:pt x="3289" y="12334"/>
                  <a:pt x="3285" y="12333"/>
                  <a:pt x="3280" y="12333"/>
                </a:cubicBezTo>
                <a:close/>
                <a:moveTo>
                  <a:pt x="18659" y="12415"/>
                </a:moveTo>
                <a:cubicBezTo>
                  <a:pt x="18614" y="12415"/>
                  <a:pt x="18614" y="12486"/>
                  <a:pt x="18660" y="12486"/>
                </a:cubicBezTo>
                <a:cubicBezTo>
                  <a:pt x="18705" y="12486"/>
                  <a:pt x="18705" y="12415"/>
                  <a:pt x="18660" y="12415"/>
                </a:cubicBezTo>
                <a:cubicBezTo>
                  <a:pt x="18660" y="12415"/>
                  <a:pt x="18659" y="12415"/>
                  <a:pt x="18659" y="12415"/>
                </a:cubicBezTo>
                <a:close/>
                <a:moveTo>
                  <a:pt x="12421" y="12390"/>
                </a:moveTo>
                <a:cubicBezTo>
                  <a:pt x="12404" y="12390"/>
                  <a:pt x="12386" y="12401"/>
                  <a:pt x="12386" y="12425"/>
                </a:cubicBezTo>
                <a:lnTo>
                  <a:pt x="12386" y="12455"/>
                </a:lnTo>
                <a:cubicBezTo>
                  <a:pt x="12386" y="12478"/>
                  <a:pt x="12404" y="12489"/>
                  <a:pt x="12421" y="12489"/>
                </a:cubicBezTo>
                <a:cubicBezTo>
                  <a:pt x="12439" y="12489"/>
                  <a:pt x="12456" y="12478"/>
                  <a:pt x="12456" y="12455"/>
                </a:cubicBezTo>
                <a:lnTo>
                  <a:pt x="12456" y="12425"/>
                </a:lnTo>
                <a:cubicBezTo>
                  <a:pt x="12456" y="12401"/>
                  <a:pt x="12439" y="12390"/>
                  <a:pt x="12421" y="12390"/>
                </a:cubicBezTo>
                <a:close/>
                <a:moveTo>
                  <a:pt x="20735" y="12406"/>
                </a:moveTo>
                <a:cubicBezTo>
                  <a:pt x="20726" y="12406"/>
                  <a:pt x="20716" y="12409"/>
                  <a:pt x="20708" y="12415"/>
                </a:cubicBezTo>
                <a:cubicBezTo>
                  <a:pt x="20703" y="12420"/>
                  <a:pt x="20697" y="12422"/>
                  <a:pt x="20691" y="12422"/>
                </a:cubicBezTo>
                <a:cubicBezTo>
                  <a:pt x="20688" y="12422"/>
                  <a:pt x="20685" y="12421"/>
                  <a:pt x="20682" y="12420"/>
                </a:cubicBezTo>
                <a:cubicBezTo>
                  <a:pt x="20679" y="12420"/>
                  <a:pt x="20676" y="12419"/>
                  <a:pt x="20673" y="12419"/>
                </a:cubicBezTo>
                <a:cubicBezTo>
                  <a:pt x="20634" y="12419"/>
                  <a:pt x="20620" y="12481"/>
                  <a:pt x="20662" y="12488"/>
                </a:cubicBezTo>
                <a:cubicBezTo>
                  <a:pt x="20671" y="12491"/>
                  <a:pt x="20680" y="12492"/>
                  <a:pt x="20689" y="12492"/>
                </a:cubicBezTo>
                <a:cubicBezTo>
                  <a:pt x="20714" y="12492"/>
                  <a:pt x="20736" y="12482"/>
                  <a:pt x="20756" y="12465"/>
                </a:cubicBezTo>
                <a:cubicBezTo>
                  <a:pt x="20771" y="12454"/>
                  <a:pt x="20769" y="12428"/>
                  <a:pt x="20756" y="12415"/>
                </a:cubicBezTo>
                <a:cubicBezTo>
                  <a:pt x="20751" y="12409"/>
                  <a:pt x="20743" y="12406"/>
                  <a:pt x="20735" y="12406"/>
                </a:cubicBezTo>
                <a:close/>
                <a:moveTo>
                  <a:pt x="21994" y="12378"/>
                </a:moveTo>
                <a:cubicBezTo>
                  <a:pt x="21986" y="12378"/>
                  <a:pt x="21978" y="12382"/>
                  <a:pt x="21970" y="12389"/>
                </a:cubicBezTo>
                <a:lnTo>
                  <a:pt x="21925" y="12434"/>
                </a:lnTo>
                <a:cubicBezTo>
                  <a:pt x="21901" y="12459"/>
                  <a:pt x="21925" y="12494"/>
                  <a:pt x="21952" y="12494"/>
                </a:cubicBezTo>
                <a:cubicBezTo>
                  <a:pt x="21960" y="12494"/>
                  <a:pt x="21968" y="12491"/>
                  <a:pt x="21976" y="12483"/>
                </a:cubicBezTo>
                <a:lnTo>
                  <a:pt x="22020" y="12439"/>
                </a:lnTo>
                <a:cubicBezTo>
                  <a:pt x="22045" y="12414"/>
                  <a:pt x="22021" y="12378"/>
                  <a:pt x="21994" y="12378"/>
                </a:cubicBezTo>
                <a:close/>
                <a:moveTo>
                  <a:pt x="5240" y="12444"/>
                </a:moveTo>
                <a:cubicBezTo>
                  <a:pt x="5194" y="12444"/>
                  <a:pt x="5194" y="12515"/>
                  <a:pt x="5240" y="12515"/>
                </a:cubicBezTo>
                <a:cubicBezTo>
                  <a:pt x="5285" y="12515"/>
                  <a:pt x="5285" y="12444"/>
                  <a:pt x="5240" y="12444"/>
                </a:cubicBezTo>
                <a:close/>
                <a:moveTo>
                  <a:pt x="6231" y="12447"/>
                </a:moveTo>
                <a:cubicBezTo>
                  <a:pt x="6185" y="12447"/>
                  <a:pt x="6185" y="12518"/>
                  <a:pt x="6231" y="12518"/>
                </a:cubicBezTo>
                <a:cubicBezTo>
                  <a:pt x="6232" y="12518"/>
                  <a:pt x="6232" y="12518"/>
                  <a:pt x="6232" y="12518"/>
                </a:cubicBezTo>
                <a:cubicBezTo>
                  <a:pt x="6277" y="12518"/>
                  <a:pt x="6277" y="12447"/>
                  <a:pt x="6231" y="12447"/>
                </a:cubicBezTo>
                <a:close/>
                <a:moveTo>
                  <a:pt x="5817" y="12464"/>
                </a:moveTo>
                <a:cubicBezTo>
                  <a:pt x="5773" y="12464"/>
                  <a:pt x="5772" y="12535"/>
                  <a:pt x="5819" y="12535"/>
                </a:cubicBezTo>
                <a:cubicBezTo>
                  <a:pt x="5865" y="12535"/>
                  <a:pt x="5865" y="12464"/>
                  <a:pt x="5819" y="12464"/>
                </a:cubicBezTo>
                <a:cubicBezTo>
                  <a:pt x="5818" y="12464"/>
                  <a:pt x="5817" y="12464"/>
                  <a:pt x="5817" y="12464"/>
                </a:cubicBezTo>
                <a:close/>
                <a:moveTo>
                  <a:pt x="4317" y="12446"/>
                </a:moveTo>
                <a:cubicBezTo>
                  <a:pt x="4290" y="12446"/>
                  <a:pt x="4265" y="12482"/>
                  <a:pt x="4290" y="12506"/>
                </a:cubicBezTo>
                <a:lnTo>
                  <a:pt x="4321" y="12536"/>
                </a:lnTo>
                <a:cubicBezTo>
                  <a:pt x="4328" y="12543"/>
                  <a:pt x="4336" y="12546"/>
                  <a:pt x="4344" y="12546"/>
                </a:cubicBezTo>
                <a:cubicBezTo>
                  <a:pt x="4371" y="12546"/>
                  <a:pt x="4395" y="12511"/>
                  <a:pt x="4371" y="12486"/>
                </a:cubicBezTo>
                <a:lnTo>
                  <a:pt x="4340" y="12456"/>
                </a:lnTo>
                <a:cubicBezTo>
                  <a:pt x="4333" y="12449"/>
                  <a:pt x="4325" y="12446"/>
                  <a:pt x="4317" y="12446"/>
                </a:cubicBezTo>
                <a:close/>
                <a:moveTo>
                  <a:pt x="2604" y="12425"/>
                </a:moveTo>
                <a:cubicBezTo>
                  <a:pt x="2577" y="12425"/>
                  <a:pt x="2552" y="12461"/>
                  <a:pt x="2577" y="12485"/>
                </a:cubicBezTo>
                <a:cubicBezTo>
                  <a:pt x="2597" y="12504"/>
                  <a:pt x="2617" y="12525"/>
                  <a:pt x="2638" y="12545"/>
                </a:cubicBezTo>
                <a:cubicBezTo>
                  <a:pt x="2646" y="12552"/>
                  <a:pt x="2654" y="12555"/>
                  <a:pt x="2662" y="12555"/>
                </a:cubicBezTo>
                <a:cubicBezTo>
                  <a:pt x="2689" y="12555"/>
                  <a:pt x="2713" y="12520"/>
                  <a:pt x="2687" y="12496"/>
                </a:cubicBezTo>
                <a:cubicBezTo>
                  <a:pt x="2668" y="12476"/>
                  <a:pt x="2649" y="12455"/>
                  <a:pt x="2628" y="12435"/>
                </a:cubicBezTo>
                <a:cubicBezTo>
                  <a:pt x="2620" y="12428"/>
                  <a:pt x="2612" y="12425"/>
                  <a:pt x="2604" y="12425"/>
                </a:cubicBezTo>
                <a:close/>
                <a:moveTo>
                  <a:pt x="5007" y="12459"/>
                </a:moveTo>
                <a:cubicBezTo>
                  <a:pt x="4938" y="12459"/>
                  <a:pt x="4938" y="12566"/>
                  <a:pt x="5007" y="12566"/>
                </a:cubicBezTo>
                <a:cubicBezTo>
                  <a:pt x="5075" y="12565"/>
                  <a:pt x="5075" y="12459"/>
                  <a:pt x="5007" y="12459"/>
                </a:cubicBezTo>
                <a:close/>
                <a:moveTo>
                  <a:pt x="17850" y="12441"/>
                </a:moveTo>
                <a:cubicBezTo>
                  <a:pt x="17831" y="12441"/>
                  <a:pt x="17812" y="12450"/>
                  <a:pt x="17803" y="12467"/>
                </a:cubicBezTo>
                <a:cubicBezTo>
                  <a:pt x="17798" y="12478"/>
                  <a:pt x="17793" y="12487"/>
                  <a:pt x="17787" y="12498"/>
                </a:cubicBezTo>
                <a:cubicBezTo>
                  <a:pt x="17775" y="12524"/>
                  <a:pt x="17781" y="12555"/>
                  <a:pt x="17807" y="12571"/>
                </a:cubicBezTo>
                <a:cubicBezTo>
                  <a:pt x="17815" y="12576"/>
                  <a:pt x="17824" y="12578"/>
                  <a:pt x="17833" y="12578"/>
                </a:cubicBezTo>
                <a:cubicBezTo>
                  <a:pt x="17852" y="12578"/>
                  <a:pt x="17872" y="12569"/>
                  <a:pt x="17881" y="12551"/>
                </a:cubicBezTo>
                <a:cubicBezTo>
                  <a:pt x="17886" y="12541"/>
                  <a:pt x="17891" y="12532"/>
                  <a:pt x="17896" y="12522"/>
                </a:cubicBezTo>
                <a:cubicBezTo>
                  <a:pt x="17909" y="12496"/>
                  <a:pt x="17903" y="12462"/>
                  <a:pt x="17876" y="12449"/>
                </a:cubicBezTo>
                <a:cubicBezTo>
                  <a:pt x="17869" y="12444"/>
                  <a:pt x="17859" y="12441"/>
                  <a:pt x="17850" y="12441"/>
                </a:cubicBezTo>
                <a:close/>
                <a:moveTo>
                  <a:pt x="608" y="12496"/>
                </a:moveTo>
                <a:cubicBezTo>
                  <a:pt x="594" y="12496"/>
                  <a:pt x="580" y="12504"/>
                  <a:pt x="573" y="12522"/>
                </a:cubicBezTo>
                <a:cubicBezTo>
                  <a:pt x="568" y="12538"/>
                  <a:pt x="563" y="12551"/>
                  <a:pt x="558" y="12566"/>
                </a:cubicBezTo>
                <a:cubicBezTo>
                  <a:pt x="549" y="12592"/>
                  <a:pt x="571" y="12610"/>
                  <a:pt x="592" y="12610"/>
                </a:cubicBezTo>
                <a:cubicBezTo>
                  <a:pt x="606" y="12610"/>
                  <a:pt x="620" y="12603"/>
                  <a:pt x="626" y="12586"/>
                </a:cubicBezTo>
                <a:cubicBezTo>
                  <a:pt x="631" y="12570"/>
                  <a:pt x="636" y="12555"/>
                  <a:pt x="641" y="12541"/>
                </a:cubicBezTo>
                <a:cubicBezTo>
                  <a:pt x="651" y="12514"/>
                  <a:pt x="630" y="12496"/>
                  <a:pt x="608" y="12496"/>
                </a:cubicBezTo>
                <a:close/>
                <a:moveTo>
                  <a:pt x="2003" y="12496"/>
                </a:moveTo>
                <a:cubicBezTo>
                  <a:pt x="1962" y="12496"/>
                  <a:pt x="1926" y="12550"/>
                  <a:pt x="1962" y="12587"/>
                </a:cubicBezTo>
                <a:cubicBezTo>
                  <a:pt x="1973" y="12597"/>
                  <a:pt x="1982" y="12608"/>
                  <a:pt x="1991" y="12617"/>
                </a:cubicBezTo>
                <a:cubicBezTo>
                  <a:pt x="2002" y="12629"/>
                  <a:pt x="2014" y="12633"/>
                  <a:pt x="2026" y="12633"/>
                </a:cubicBezTo>
                <a:cubicBezTo>
                  <a:pt x="2066" y="12633"/>
                  <a:pt x="2103" y="12580"/>
                  <a:pt x="2067" y="12543"/>
                </a:cubicBezTo>
                <a:cubicBezTo>
                  <a:pt x="2058" y="12532"/>
                  <a:pt x="2048" y="12522"/>
                  <a:pt x="2038" y="12513"/>
                </a:cubicBezTo>
                <a:cubicBezTo>
                  <a:pt x="2027" y="12501"/>
                  <a:pt x="2015" y="12496"/>
                  <a:pt x="2003" y="12496"/>
                </a:cubicBezTo>
                <a:close/>
                <a:moveTo>
                  <a:pt x="19364" y="12567"/>
                </a:moveTo>
                <a:cubicBezTo>
                  <a:pt x="19318" y="12567"/>
                  <a:pt x="19318" y="12638"/>
                  <a:pt x="19364" y="12638"/>
                </a:cubicBezTo>
                <a:lnTo>
                  <a:pt x="19380" y="12638"/>
                </a:lnTo>
                <a:cubicBezTo>
                  <a:pt x="19426" y="12638"/>
                  <a:pt x="19426" y="12567"/>
                  <a:pt x="19380" y="12567"/>
                </a:cubicBezTo>
                <a:close/>
                <a:moveTo>
                  <a:pt x="8575" y="12574"/>
                </a:moveTo>
                <a:cubicBezTo>
                  <a:pt x="8530" y="12574"/>
                  <a:pt x="8530" y="12645"/>
                  <a:pt x="8575" y="12645"/>
                </a:cubicBezTo>
                <a:cubicBezTo>
                  <a:pt x="8575" y="12645"/>
                  <a:pt x="8576" y="12645"/>
                  <a:pt x="8576" y="12645"/>
                </a:cubicBezTo>
                <a:cubicBezTo>
                  <a:pt x="8621" y="12645"/>
                  <a:pt x="8621" y="12574"/>
                  <a:pt x="8575" y="12574"/>
                </a:cubicBezTo>
                <a:close/>
                <a:moveTo>
                  <a:pt x="11128" y="12581"/>
                </a:moveTo>
                <a:cubicBezTo>
                  <a:pt x="11082" y="12581"/>
                  <a:pt x="11082" y="12651"/>
                  <a:pt x="11128" y="12651"/>
                </a:cubicBezTo>
                <a:lnTo>
                  <a:pt x="11144" y="12651"/>
                </a:lnTo>
                <a:cubicBezTo>
                  <a:pt x="11144" y="12651"/>
                  <a:pt x="11145" y="12651"/>
                  <a:pt x="11145" y="12651"/>
                </a:cubicBezTo>
                <a:cubicBezTo>
                  <a:pt x="11189" y="12651"/>
                  <a:pt x="11188" y="12581"/>
                  <a:pt x="11144" y="12581"/>
                </a:cubicBezTo>
                <a:close/>
                <a:moveTo>
                  <a:pt x="5451" y="12504"/>
                </a:moveTo>
                <a:cubicBezTo>
                  <a:pt x="5431" y="12504"/>
                  <a:pt x="5421" y="12518"/>
                  <a:pt x="5416" y="12532"/>
                </a:cubicBezTo>
                <a:cubicBezTo>
                  <a:pt x="5409" y="12519"/>
                  <a:pt x="5397" y="12509"/>
                  <a:pt x="5384" y="12506"/>
                </a:cubicBezTo>
                <a:cubicBezTo>
                  <a:pt x="5379" y="12505"/>
                  <a:pt x="5375" y="12504"/>
                  <a:pt x="5370" y="12504"/>
                </a:cubicBezTo>
                <a:cubicBezTo>
                  <a:pt x="5347" y="12504"/>
                  <a:pt x="5326" y="12521"/>
                  <a:pt x="5319" y="12543"/>
                </a:cubicBezTo>
                <a:cubicBezTo>
                  <a:pt x="5314" y="12557"/>
                  <a:pt x="5308" y="12572"/>
                  <a:pt x="5303" y="12587"/>
                </a:cubicBezTo>
                <a:cubicBezTo>
                  <a:pt x="5293" y="12614"/>
                  <a:pt x="5314" y="12646"/>
                  <a:pt x="5340" y="12653"/>
                </a:cubicBezTo>
                <a:cubicBezTo>
                  <a:pt x="5344" y="12654"/>
                  <a:pt x="5349" y="12655"/>
                  <a:pt x="5353" y="12655"/>
                </a:cubicBezTo>
                <a:cubicBezTo>
                  <a:pt x="5376" y="12655"/>
                  <a:pt x="5397" y="12638"/>
                  <a:pt x="5405" y="12616"/>
                </a:cubicBezTo>
                <a:cubicBezTo>
                  <a:pt x="5410" y="12602"/>
                  <a:pt x="5415" y="12586"/>
                  <a:pt x="5421" y="12571"/>
                </a:cubicBezTo>
                <a:cubicBezTo>
                  <a:pt x="5422" y="12569"/>
                  <a:pt x="5424" y="12565"/>
                  <a:pt x="5424" y="12562"/>
                </a:cubicBezTo>
                <a:cubicBezTo>
                  <a:pt x="5429" y="12571"/>
                  <a:pt x="5437" y="12576"/>
                  <a:pt x="5450" y="12576"/>
                </a:cubicBezTo>
                <a:cubicBezTo>
                  <a:pt x="5495" y="12575"/>
                  <a:pt x="5495" y="12504"/>
                  <a:pt x="5451" y="12504"/>
                </a:cubicBezTo>
                <a:close/>
                <a:moveTo>
                  <a:pt x="11337" y="12597"/>
                </a:moveTo>
                <a:cubicBezTo>
                  <a:pt x="11293" y="12597"/>
                  <a:pt x="11293" y="12667"/>
                  <a:pt x="11338" y="12669"/>
                </a:cubicBezTo>
                <a:cubicBezTo>
                  <a:pt x="11385" y="12669"/>
                  <a:pt x="11385" y="12597"/>
                  <a:pt x="11338" y="12597"/>
                </a:cubicBezTo>
                <a:cubicBezTo>
                  <a:pt x="11338" y="12597"/>
                  <a:pt x="11338" y="12597"/>
                  <a:pt x="11337" y="12597"/>
                </a:cubicBezTo>
                <a:close/>
                <a:moveTo>
                  <a:pt x="8155" y="12525"/>
                </a:moveTo>
                <a:cubicBezTo>
                  <a:pt x="8109" y="12525"/>
                  <a:pt x="8079" y="12595"/>
                  <a:pt x="8128" y="12625"/>
                </a:cubicBezTo>
                <a:cubicBezTo>
                  <a:pt x="8153" y="12640"/>
                  <a:pt x="8177" y="12655"/>
                  <a:pt x="8202" y="12670"/>
                </a:cubicBezTo>
                <a:cubicBezTo>
                  <a:pt x="8211" y="12675"/>
                  <a:pt x="8220" y="12678"/>
                  <a:pt x="8229" y="12678"/>
                </a:cubicBezTo>
                <a:cubicBezTo>
                  <a:pt x="8275" y="12678"/>
                  <a:pt x="8306" y="12607"/>
                  <a:pt x="8257" y="12577"/>
                </a:cubicBezTo>
                <a:cubicBezTo>
                  <a:pt x="8232" y="12562"/>
                  <a:pt x="8207" y="12548"/>
                  <a:pt x="8182" y="12533"/>
                </a:cubicBezTo>
                <a:cubicBezTo>
                  <a:pt x="8173" y="12528"/>
                  <a:pt x="8164" y="12525"/>
                  <a:pt x="8155" y="12525"/>
                </a:cubicBezTo>
                <a:close/>
                <a:moveTo>
                  <a:pt x="24884" y="12599"/>
                </a:moveTo>
                <a:cubicBezTo>
                  <a:pt x="24874" y="12599"/>
                  <a:pt x="24864" y="12605"/>
                  <a:pt x="24858" y="12617"/>
                </a:cubicBezTo>
                <a:cubicBezTo>
                  <a:pt x="24852" y="12628"/>
                  <a:pt x="24847" y="12637"/>
                  <a:pt x="24842" y="12648"/>
                </a:cubicBezTo>
                <a:cubicBezTo>
                  <a:pt x="24828" y="12675"/>
                  <a:pt x="24852" y="12701"/>
                  <a:pt x="24876" y="12701"/>
                </a:cubicBezTo>
                <a:cubicBezTo>
                  <a:pt x="24887" y="12701"/>
                  <a:pt x="24897" y="12695"/>
                  <a:pt x="24904" y="12682"/>
                </a:cubicBezTo>
                <a:cubicBezTo>
                  <a:pt x="24909" y="12672"/>
                  <a:pt x="24914" y="12663"/>
                  <a:pt x="24919" y="12653"/>
                </a:cubicBezTo>
                <a:cubicBezTo>
                  <a:pt x="24932" y="12625"/>
                  <a:pt x="24908" y="12599"/>
                  <a:pt x="24884" y="12599"/>
                </a:cubicBezTo>
                <a:close/>
                <a:moveTo>
                  <a:pt x="15731" y="12601"/>
                </a:moveTo>
                <a:cubicBezTo>
                  <a:pt x="15707" y="12601"/>
                  <a:pt x="15682" y="12626"/>
                  <a:pt x="15697" y="12654"/>
                </a:cubicBezTo>
                <a:cubicBezTo>
                  <a:pt x="15706" y="12670"/>
                  <a:pt x="15717" y="12680"/>
                  <a:pt x="15730" y="12687"/>
                </a:cubicBezTo>
                <a:cubicBezTo>
                  <a:pt x="15735" y="12696"/>
                  <a:pt x="15745" y="12702"/>
                  <a:pt x="15758" y="12702"/>
                </a:cubicBezTo>
                <a:lnTo>
                  <a:pt x="15779" y="12702"/>
                </a:lnTo>
                <a:cubicBezTo>
                  <a:pt x="15781" y="12702"/>
                  <a:pt x="15784" y="12701"/>
                  <a:pt x="15787" y="12701"/>
                </a:cubicBezTo>
                <a:lnTo>
                  <a:pt x="15788" y="12701"/>
                </a:lnTo>
                <a:cubicBezTo>
                  <a:pt x="15789" y="12701"/>
                  <a:pt x="15789" y="12700"/>
                  <a:pt x="15791" y="12700"/>
                </a:cubicBezTo>
                <a:cubicBezTo>
                  <a:pt x="15798" y="12697"/>
                  <a:pt x="15803" y="12692"/>
                  <a:pt x="15806" y="12685"/>
                </a:cubicBezTo>
                <a:cubicBezTo>
                  <a:pt x="15810" y="12679"/>
                  <a:pt x="15813" y="12672"/>
                  <a:pt x="15813" y="12665"/>
                </a:cubicBezTo>
                <a:cubicBezTo>
                  <a:pt x="15813" y="12655"/>
                  <a:pt x="15809" y="12648"/>
                  <a:pt x="15803" y="12641"/>
                </a:cubicBezTo>
                <a:cubicBezTo>
                  <a:pt x="15796" y="12638"/>
                  <a:pt x="15788" y="12633"/>
                  <a:pt x="15777" y="12632"/>
                </a:cubicBezTo>
                <a:cubicBezTo>
                  <a:pt x="15776" y="12632"/>
                  <a:pt x="15775" y="12630"/>
                  <a:pt x="15773" y="12630"/>
                </a:cubicBezTo>
                <a:cubicBezTo>
                  <a:pt x="15766" y="12629"/>
                  <a:pt x="15761" y="12624"/>
                  <a:pt x="15759" y="12618"/>
                </a:cubicBezTo>
                <a:cubicBezTo>
                  <a:pt x="15752" y="12606"/>
                  <a:pt x="15742" y="12601"/>
                  <a:pt x="15731" y="12601"/>
                </a:cubicBezTo>
                <a:close/>
                <a:moveTo>
                  <a:pt x="17218" y="12558"/>
                </a:moveTo>
                <a:cubicBezTo>
                  <a:pt x="17199" y="12558"/>
                  <a:pt x="17179" y="12569"/>
                  <a:pt x="17169" y="12586"/>
                </a:cubicBezTo>
                <a:cubicBezTo>
                  <a:pt x="17154" y="12613"/>
                  <a:pt x="17165" y="12642"/>
                  <a:pt x="17189" y="12659"/>
                </a:cubicBezTo>
                <a:cubicBezTo>
                  <a:pt x="17209" y="12675"/>
                  <a:pt x="17228" y="12690"/>
                  <a:pt x="17249" y="12703"/>
                </a:cubicBezTo>
                <a:cubicBezTo>
                  <a:pt x="17256" y="12708"/>
                  <a:pt x="17265" y="12710"/>
                  <a:pt x="17274" y="12710"/>
                </a:cubicBezTo>
                <a:cubicBezTo>
                  <a:pt x="17293" y="12710"/>
                  <a:pt x="17314" y="12700"/>
                  <a:pt x="17322" y="12684"/>
                </a:cubicBezTo>
                <a:cubicBezTo>
                  <a:pt x="17338" y="12656"/>
                  <a:pt x="17326" y="12628"/>
                  <a:pt x="17303" y="12611"/>
                </a:cubicBezTo>
                <a:cubicBezTo>
                  <a:pt x="17284" y="12595"/>
                  <a:pt x="17264" y="12581"/>
                  <a:pt x="17243" y="12566"/>
                </a:cubicBezTo>
                <a:cubicBezTo>
                  <a:pt x="17235" y="12561"/>
                  <a:pt x="17227" y="12558"/>
                  <a:pt x="17218" y="12558"/>
                </a:cubicBezTo>
                <a:close/>
                <a:moveTo>
                  <a:pt x="16405" y="12649"/>
                </a:moveTo>
                <a:cubicBezTo>
                  <a:pt x="16358" y="12649"/>
                  <a:pt x="16358" y="12719"/>
                  <a:pt x="16405" y="12719"/>
                </a:cubicBezTo>
                <a:lnTo>
                  <a:pt x="16420" y="12719"/>
                </a:lnTo>
                <a:cubicBezTo>
                  <a:pt x="16466" y="12719"/>
                  <a:pt x="16466" y="12649"/>
                  <a:pt x="16420" y="12649"/>
                </a:cubicBezTo>
                <a:close/>
                <a:moveTo>
                  <a:pt x="1430" y="12569"/>
                </a:moveTo>
                <a:cubicBezTo>
                  <a:pt x="1412" y="12569"/>
                  <a:pt x="1394" y="12579"/>
                  <a:pt x="1383" y="12596"/>
                </a:cubicBezTo>
                <a:cubicBezTo>
                  <a:pt x="1373" y="12612"/>
                  <a:pt x="1364" y="12627"/>
                  <a:pt x="1354" y="12640"/>
                </a:cubicBezTo>
                <a:cubicBezTo>
                  <a:pt x="1338" y="12664"/>
                  <a:pt x="1349" y="12700"/>
                  <a:pt x="1373" y="12714"/>
                </a:cubicBezTo>
                <a:cubicBezTo>
                  <a:pt x="1381" y="12718"/>
                  <a:pt x="1390" y="12720"/>
                  <a:pt x="1398" y="12720"/>
                </a:cubicBezTo>
                <a:cubicBezTo>
                  <a:pt x="1417" y="12720"/>
                  <a:pt x="1435" y="12711"/>
                  <a:pt x="1446" y="12695"/>
                </a:cubicBezTo>
                <a:cubicBezTo>
                  <a:pt x="1456" y="12679"/>
                  <a:pt x="1466" y="12664"/>
                  <a:pt x="1476" y="12650"/>
                </a:cubicBezTo>
                <a:cubicBezTo>
                  <a:pt x="1492" y="12627"/>
                  <a:pt x="1482" y="12591"/>
                  <a:pt x="1456" y="12576"/>
                </a:cubicBezTo>
                <a:cubicBezTo>
                  <a:pt x="1448" y="12571"/>
                  <a:pt x="1439" y="12569"/>
                  <a:pt x="1430" y="12569"/>
                </a:cubicBezTo>
                <a:close/>
                <a:moveTo>
                  <a:pt x="10742" y="12624"/>
                </a:moveTo>
                <a:cubicBezTo>
                  <a:pt x="10718" y="12624"/>
                  <a:pt x="10694" y="12650"/>
                  <a:pt x="10709" y="12677"/>
                </a:cubicBezTo>
                <a:cubicBezTo>
                  <a:pt x="10714" y="12687"/>
                  <a:pt x="10719" y="12698"/>
                  <a:pt x="10725" y="12707"/>
                </a:cubicBezTo>
                <a:cubicBezTo>
                  <a:pt x="10731" y="12720"/>
                  <a:pt x="10741" y="12725"/>
                  <a:pt x="10752" y="12725"/>
                </a:cubicBezTo>
                <a:cubicBezTo>
                  <a:pt x="10775" y="12725"/>
                  <a:pt x="10800" y="12700"/>
                  <a:pt x="10785" y="12672"/>
                </a:cubicBezTo>
                <a:cubicBezTo>
                  <a:pt x="10780" y="12661"/>
                  <a:pt x="10775" y="12653"/>
                  <a:pt x="10770" y="12642"/>
                </a:cubicBezTo>
                <a:cubicBezTo>
                  <a:pt x="10763" y="12630"/>
                  <a:pt x="10752" y="12624"/>
                  <a:pt x="10742" y="12624"/>
                </a:cubicBezTo>
                <a:close/>
                <a:moveTo>
                  <a:pt x="6328" y="12676"/>
                </a:moveTo>
                <a:cubicBezTo>
                  <a:pt x="6310" y="12676"/>
                  <a:pt x="6292" y="12687"/>
                  <a:pt x="6292" y="12711"/>
                </a:cubicBezTo>
                <a:lnTo>
                  <a:pt x="6292" y="12726"/>
                </a:lnTo>
                <a:cubicBezTo>
                  <a:pt x="6292" y="12749"/>
                  <a:pt x="6310" y="12760"/>
                  <a:pt x="6328" y="12760"/>
                </a:cubicBezTo>
                <a:cubicBezTo>
                  <a:pt x="6346" y="12760"/>
                  <a:pt x="6363" y="12749"/>
                  <a:pt x="6363" y="12726"/>
                </a:cubicBezTo>
                <a:lnTo>
                  <a:pt x="6363" y="12711"/>
                </a:lnTo>
                <a:cubicBezTo>
                  <a:pt x="6363" y="12687"/>
                  <a:pt x="6346" y="12676"/>
                  <a:pt x="6328" y="12676"/>
                </a:cubicBezTo>
                <a:close/>
                <a:moveTo>
                  <a:pt x="10094" y="12605"/>
                </a:moveTo>
                <a:cubicBezTo>
                  <a:pt x="10053" y="12605"/>
                  <a:pt x="10016" y="12659"/>
                  <a:pt x="10053" y="12696"/>
                </a:cubicBezTo>
                <a:cubicBezTo>
                  <a:pt x="10078" y="12720"/>
                  <a:pt x="10103" y="12745"/>
                  <a:pt x="10128" y="12771"/>
                </a:cubicBezTo>
                <a:cubicBezTo>
                  <a:pt x="10139" y="12783"/>
                  <a:pt x="10152" y="12787"/>
                  <a:pt x="10164" y="12787"/>
                </a:cubicBezTo>
                <a:cubicBezTo>
                  <a:pt x="10205" y="12787"/>
                  <a:pt x="10241" y="12734"/>
                  <a:pt x="10204" y="12697"/>
                </a:cubicBezTo>
                <a:cubicBezTo>
                  <a:pt x="10180" y="12671"/>
                  <a:pt x="10155" y="12646"/>
                  <a:pt x="10129" y="12621"/>
                </a:cubicBezTo>
                <a:cubicBezTo>
                  <a:pt x="10118" y="12610"/>
                  <a:pt x="10106" y="12605"/>
                  <a:pt x="10094" y="12605"/>
                </a:cubicBezTo>
                <a:close/>
                <a:moveTo>
                  <a:pt x="19649" y="12668"/>
                </a:moveTo>
                <a:cubicBezTo>
                  <a:pt x="19631" y="12668"/>
                  <a:pt x="19614" y="12676"/>
                  <a:pt x="19604" y="12695"/>
                </a:cubicBezTo>
                <a:cubicBezTo>
                  <a:pt x="19590" y="12718"/>
                  <a:pt x="19599" y="12755"/>
                  <a:pt x="19624" y="12768"/>
                </a:cubicBezTo>
                <a:cubicBezTo>
                  <a:pt x="19634" y="12773"/>
                  <a:pt x="19643" y="12779"/>
                  <a:pt x="19653" y="12784"/>
                </a:cubicBezTo>
                <a:cubicBezTo>
                  <a:pt x="19662" y="12788"/>
                  <a:pt x="19672" y="12790"/>
                  <a:pt x="19681" y="12790"/>
                </a:cubicBezTo>
                <a:cubicBezTo>
                  <a:pt x="19699" y="12790"/>
                  <a:pt x="19716" y="12782"/>
                  <a:pt x="19727" y="12764"/>
                </a:cubicBezTo>
                <a:cubicBezTo>
                  <a:pt x="19741" y="12740"/>
                  <a:pt x="19734" y="12703"/>
                  <a:pt x="19708" y="12691"/>
                </a:cubicBezTo>
                <a:cubicBezTo>
                  <a:pt x="19697" y="12685"/>
                  <a:pt x="19688" y="12680"/>
                  <a:pt x="19677" y="12675"/>
                </a:cubicBezTo>
                <a:cubicBezTo>
                  <a:pt x="19668" y="12670"/>
                  <a:pt x="19658" y="12668"/>
                  <a:pt x="19649" y="12668"/>
                </a:cubicBezTo>
                <a:close/>
                <a:moveTo>
                  <a:pt x="21901" y="12698"/>
                </a:moveTo>
                <a:cubicBezTo>
                  <a:pt x="21877" y="12698"/>
                  <a:pt x="21852" y="12723"/>
                  <a:pt x="21867" y="12750"/>
                </a:cubicBezTo>
                <a:cubicBezTo>
                  <a:pt x="21872" y="12761"/>
                  <a:pt x="21877" y="12770"/>
                  <a:pt x="21882" y="12781"/>
                </a:cubicBezTo>
                <a:cubicBezTo>
                  <a:pt x="21889" y="12793"/>
                  <a:pt x="21900" y="12799"/>
                  <a:pt x="21910" y="12799"/>
                </a:cubicBezTo>
                <a:cubicBezTo>
                  <a:pt x="21934" y="12799"/>
                  <a:pt x="21958" y="12773"/>
                  <a:pt x="21943" y="12745"/>
                </a:cubicBezTo>
                <a:cubicBezTo>
                  <a:pt x="21937" y="12735"/>
                  <a:pt x="21932" y="12726"/>
                  <a:pt x="21929" y="12716"/>
                </a:cubicBezTo>
                <a:cubicBezTo>
                  <a:pt x="21922" y="12703"/>
                  <a:pt x="21911" y="12698"/>
                  <a:pt x="21901" y="12698"/>
                </a:cubicBezTo>
                <a:close/>
                <a:moveTo>
                  <a:pt x="14674" y="12720"/>
                </a:moveTo>
                <a:cubicBezTo>
                  <a:pt x="14640" y="12720"/>
                  <a:pt x="14629" y="12777"/>
                  <a:pt x="14667" y="12790"/>
                </a:cubicBezTo>
                <a:cubicBezTo>
                  <a:pt x="14681" y="12795"/>
                  <a:pt x="14697" y="12801"/>
                  <a:pt x="14712" y="12806"/>
                </a:cubicBezTo>
                <a:cubicBezTo>
                  <a:pt x="14716" y="12807"/>
                  <a:pt x="14720" y="12808"/>
                  <a:pt x="14724" y="12808"/>
                </a:cubicBezTo>
                <a:cubicBezTo>
                  <a:pt x="14758" y="12808"/>
                  <a:pt x="14770" y="12752"/>
                  <a:pt x="14732" y="12738"/>
                </a:cubicBezTo>
                <a:cubicBezTo>
                  <a:pt x="14717" y="12733"/>
                  <a:pt x="14701" y="12727"/>
                  <a:pt x="14687" y="12722"/>
                </a:cubicBezTo>
                <a:cubicBezTo>
                  <a:pt x="14682" y="12720"/>
                  <a:pt x="14678" y="12720"/>
                  <a:pt x="14674" y="12720"/>
                </a:cubicBezTo>
                <a:close/>
                <a:moveTo>
                  <a:pt x="7179" y="12658"/>
                </a:moveTo>
                <a:cubicBezTo>
                  <a:pt x="7138" y="12658"/>
                  <a:pt x="7101" y="12711"/>
                  <a:pt x="7139" y="12748"/>
                </a:cubicBezTo>
                <a:lnTo>
                  <a:pt x="7184" y="12792"/>
                </a:lnTo>
                <a:cubicBezTo>
                  <a:pt x="7195" y="12804"/>
                  <a:pt x="7208" y="12809"/>
                  <a:pt x="7221" y="12809"/>
                </a:cubicBezTo>
                <a:cubicBezTo>
                  <a:pt x="7261" y="12809"/>
                  <a:pt x="7296" y="12756"/>
                  <a:pt x="7259" y="12718"/>
                </a:cubicBezTo>
                <a:lnTo>
                  <a:pt x="7215" y="12674"/>
                </a:lnTo>
                <a:cubicBezTo>
                  <a:pt x="7204" y="12663"/>
                  <a:pt x="7191" y="12658"/>
                  <a:pt x="7179" y="12658"/>
                </a:cubicBezTo>
                <a:close/>
                <a:moveTo>
                  <a:pt x="4255" y="12745"/>
                </a:moveTo>
                <a:cubicBezTo>
                  <a:pt x="4238" y="12745"/>
                  <a:pt x="4220" y="12757"/>
                  <a:pt x="4220" y="12780"/>
                </a:cubicBezTo>
                <a:lnTo>
                  <a:pt x="4220" y="12795"/>
                </a:lnTo>
                <a:cubicBezTo>
                  <a:pt x="4220" y="12818"/>
                  <a:pt x="4238" y="12830"/>
                  <a:pt x="4255" y="12830"/>
                </a:cubicBezTo>
                <a:cubicBezTo>
                  <a:pt x="4273" y="12830"/>
                  <a:pt x="4290" y="12818"/>
                  <a:pt x="4290" y="12795"/>
                </a:cubicBezTo>
                <a:lnTo>
                  <a:pt x="4290" y="12780"/>
                </a:lnTo>
                <a:cubicBezTo>
                  <a:pt x="4290" y="12757"/>
                  <a:pt x="4273" y="12745"/>
                  <a:pt x="4255" y="12745"/>
                </a:cubicBezTo>
                <a:close/>
                <a:moveTo>
                  <a:pt x="7688" y="12783"/>
                </a:moveTo>
                <a:cubicBezTo>
                  <a:pt x="7670" y="12783"/>
                  <a:pt x="7652" y="12794"/>
                  <a:pt x="7652" y="12817"/>
                </a:cubicBezTo>
                <a:lnTo>
                  <a:pt x="7652" y="12848"/>
                </a:lnTo>
                <a:cubicBezTo>
                  <a:pt x="7652" y="12871"/>
                  <a:pt x="7670" y="12882"/>
                  <a:pt x="7688" y="12882"/>
                </a:cubicBezTo>
                <a:cubicBezTo>
                  <a:pt x="7705" y="12882"/>
                  <a:pt x="7723" y="12871"/>
                  <a:pt x="7723" y="12848"/>
                </a:cubicBezTo>
                <a:lnTo>
                  <a:pt x="7723" y="12817"/>
                </a:lnTo>
                <a:cubicBezTo>
                  <a:pt x="7723" y="12794"/>
                  <a:pt x="7705" y="12783"/>
                  <a:pt x="7688" y="12783"/>
                </a:cubicBezTo>
                <a:close/>
                <a:moveTo>
                  <a:pt x="12298" y="12855"/>
                </a:moveTo>
                <a:cubicBezTo>
                  <a:pt x="12255" y="12855"/>
                  <a:pt x="12254" y="12925"/>
                  <a:pt x="12299" y="12926"/>
                </a:cubicBezTo>
                <a:cubicBezTo>
                  <a:pt x="12345" y="12926"/>
                  <a:pt x="12345" y="12855"/>
                  <a:pt x="12299" y="12855"/>
                </a:cubicBezTo>
                <a:cubicBezTo>
                  <a:pt x="12299" y="12855"/>
                  <a:pt x="12298" y="12855"/>
                  <a:pt x="12298" y="12855"/>
                </a:cubicBezTo>
                <a:close/>
                <a:moveTo>
                  <a:pt x="113" y="12853"/>
                </a:moveTo>
                <a:cubicBezTo>
                  <a:pt x="108" y="12853"/>
                  <a:pt x="104" y="12853"/>
                  <a:pt x="99" y="12854"/>
                </a:cubicBezTo>
                <a:cubicBezTo>
                  <a:pt x="58" y="12863"/>
                  <a:pt x="70" y="12922"/>
                  <a:pt x="108" y="12923"/>
                </a:cubicBezTo>
                <a:cubicBezTo>
                  <a:pt x="113" y="12933"/>
                  <a:pt x="125" y="12939"/>
                  <a:pt x="137" y="12939"/>
                </a:cubicBezTo>
                <a:cubicBezTo>
                  <a:pt x="144" y="12939"/>
                  <a:pt x="150" y="12937"/>
                  <a:pt x="155" y="12934"/>
                </a:cubicBezTo>
                <a:cubicBezTo>
                  <a:pt x="173" y="12923"/>
                  <a:pt x="176" y="12902"/>
                  <a:pt x="168" y="12885"/>
                </a:cubicBezTo>
                <a:cubicBezTo>
                  <a:pt x="158" y="12863"/>
                  <a:pt x="136" y="12853"/>
                  <a:pt x="113" y="12853"/>
                </a:cubicBezTo>
                <a:close/>
                <a:moveTo>
                  <a:pt x="6258" y="12863"/>
                </a:moveTo>
                <a:cubicBezTo>
                  <a:pt x="6224" y="12863"/>
                  <a:pt x="6214" y="12921"/>
                  <a:pt x="6251" y="12934"/>
                </a:cubicBezTo>
                <a:cubicBezTo>
                  <a:pt x="6265" y="12939"/>
                  <a:pt x="6281" y="12944"/>
                  <a:pt x="6295" y="12951"/>
                </a:cubicBezTo>
                <a:cubicBezTo>
                  <a:pt x="6300" y="12953"/>
                  <a:pt x="6304" y="12954"/>
                  <a:pt x="6308" y="12954"/>
                </a:cubicBezTo>
                <a:cubicBezTo>
                  <a:pt x="6343" y="12954"/>
                  <a:pt x="6354" y="12897"/>
                  <a:pt x="6315" y="12883"/>
                </a:cubicBezTo>
                <a:cubicBezTo>
                  <a:pt x="6301" y="12878"/>
                  <a:pt x="6285" y="12873"/>
                  <a:pt x="6270" y="12866"/>
                </a:cubicBezTo>
                <a:cubicBezTo>
                  <a:pt x="6266" y="12864"/>
                  <a:pt x="6262" y="12863"/>
                  <a:pt x="6258" y="12863"/>
                </a:cubicBezTo>
                <a:close/>
                <a:moveTo>
                  <a:pt x="434" y="12852"/>
                </a:moveTo>
                <a:cubicBezTo>
                  <a:pt x="424" y="12852"/>
                  <a:pt x="413" y="12858"/>
                  <a:pt x="407" y="12871"/>
                </a:cubicBezTo>
                <a:cubicBezTo>
                  <a:pt x="401" y="12881"/>
                  <a:pt x="396" y="12891"/>
                  <a:pt x="391" y="12901"/>
                </a:cubicBezTo>
                <a:cubicBezTo>
                  <a:pt x="377" y="12929"/>
                  <a:pt x="401" y="12955"/>
                  <a:pt x="425" y="12955"/>
                </a:cubicBezTo>
                <a:cubicBezTo>
                  <a:pt x="436" y="12955"/>
                  <a:pt x="446" y="12950"/>
                  <a:pt x="453" y="12937"/>
                </a:cubicBezTo>
                <a:cubicBezTo>
                  <a:pt x="458" y="12926"/>
                  <a:pt x="463" y="12917"/>
                  <a:pt x="469" y="12906"/>
                </a:cubicBezTo>
                <a:cubicBezTo>
                  <a:pt x="481" y="12878"/>
                  <a:pt x="457" y="12852"/>
                  <a:pt x="434" y="12852"/>
                </a:cubicBezTo>
                <a:close/>
                <a:moveTo>
                  <a:pt x="23987" y="12868"/>
                </a:moveTo>
                <a:cubicBezTo>
                  <a:pt x="23981" y="12868"/>
                  <a:pt x="23975" y="12870"/>
                  <a:pt x="23968" y="12874"/>
                </a:cubicBezTo>
                <a:cubicBezTo>
                  <a:pt x="23953" y="12884"/>
                  <a:pt x="23938" y="12894"/>
                  <a:pt x="23924" y="12904"/>
                </a:cubicBezTo>
                <a:cubicBezTo>
                  <a:pt x="23892" y="12924"/>
                  <a:pt x="23911" y="12971"/>
                  <a:pt x="23941" y="12971"/>
                </a:cubicBezTo>
                <a:cubicBezTo>
                  <a:pt x="23947" y="12971"/>
                  <a:pt x="23953" y="12969"/>
                  <a:pt x="23959" y="12965"/>
                </a:cubicBezTo>
                <a:cubicBezTo>
                  <a:pt x="23975" y="12955"/>
                  <a:pt x="23989" y="12946"/>
                  <a:pt x="24004" y="12936"/>
                </a:cubicBezTo>
                <a:cubicBezTo>
                  <a:pt x="24036" y="12914"/>
                  <a:pt x="24016" y="12868"/>
                  <a:pt x="23987" y="12868"/>
                </a:cubicBezTo>
                <a:close/>
                <a:moveTo>
                  <a:pt x="5944" y="12913"/>
                </a:moveTo>
                <a:cubicBezTo>
                  <a:pt x="5898" y="12913"/>
                  <a:pt x="5898" y="12984"/>
                  <a:pt x="5944" y="12984"/>
                </a:cubicBezTo>
                <a:lnTo>
                  <a:pt x="5960" y="12984"/>
                </a:lnTo>
                <a:cubicBezTo>
                  <a:pt x="6005" y="12984"/>
                  <a:pt x="6006" y="12913"/>
                  <a:pt x="5960" y="12913"/>
                </a:cubicBezTo>
                <a:close/>
                <a:moveTo>
                  <a:pt x="5147" y="12850"/>
                </a:moveTo>
                <a:cubicBezTo>
                  <a:pt x="5138" y="12850"/>
                  <a:pt x="5129" y="12853"/>
                  <a:pt x="5123" y="12860"/>
                </a:cubicBezTo>
                <a:cubicBezTo>
                  <a:pt x="5104" y="12885"/>
                  <a:pt x="5083" y="12911"/>
                  <a:pt x="5063" y="12936"/>
                </a:cubicBezTo>
                <a:cubicBezTo>
                  <a:pt x="5052" y="12951"/>
                  <a:pt x="5049" y="12970"/>
                  <a:pt x="5063" y="12985"/>
                </a:cubicBezTo>
                <a:cubicBezTo>
                  <a:pt x="5070" y="12992"/>
                  <a:pt x="5080" y="12996"/>
                  <a:pt x="5089" y="12996"/>
                </a:cubicBezTo>
                <a:cubicBezTo>
                  <a:pt x="5098" y="12996"/>
                  <a:pt x="5107" y="12993"/>
                  <a:pt x="5113" y="12985"/>
                </a:cubicBezTo>
                <a:cubicBezTo>
                  <a:pt x="5132" y="12960"/>
                  <a:pt x="5153" y="12936"/>
                  <a:pt x="5173" y="12911"/>
                </a:cubicBezTo>
                <a:cubicBezTo>
                  <a:pt x="5185" y="12895"/>
                  <a:pt x="5188" y="12875"/>
                  <a:pt x="5173" y="12860"/>
                </a:cubicBezTo>
                <a:cubicBezTo>
                  <a:pt x="5167" y="12854"/>
                  <a:pt x="5157" y="12850"/>
                  <a:pt x="5147" y="12850"/>
                </a:cubicBezTo>
                <a:close/>
                <a:moveTo>
                  <a:pt x="2507" y="12873"/>
                </a:moveTo>
                <a:cubicBezTo>
                  <a:pt x="2497" y="12873"/>
                  <a:pt x="2486" y="12878"/>
                  <a:pt x="2480" y="12891"/>
                </a:cubicBezTo>
                <a:cubicBezTo>
                  <a:pt x="2469" y="12911"/>
                  <a:pt x="2460" y="12932"/>
                  <a:pt x="2450" y="12951"/>
                </a:cubicBezTo>
                <a:cubicBezTo>
                  <a:pt x="2435" y="12979"/>
                  <a:pt x="2460" y="13005"/>
                  <a:pt x="2483" y="13005"/>
                </a:cubicBezTo>
                <a:cubicBezTo>
                  <a:pt x="2494" y="13005"/>
                  <a:pt x="2505" y="12999"/>
                  <a:pt x="2511" y="12986"/>
                </a:cubicBezTo>
                <a:cubicBezTo>
                  <a:pt x="2522" y="12967"/>
                  <a:pt x="2530" y="12946"/>
                  <a:pt x="2541" y="12926"/>
                </a:cubicBezTo>
                <a:cubicBezTo>
                  <a:pt x="2554" y="12899"/>
                  <a:pt x="2530" y="12873"/>
                  <a:pt x="2507" y="12873"/>
                </a:cubicBezTo>
                <a:close/>
                <a:moveTo>
                  <a:pt x="18719" y="12807"/>
                </a:moveTo>
                <a:cubicBezTo>
                  <a:pt x="18705" y="12807"/>
                  <a:pt x="18692" y="12814"/>
                  <a:pt x="18687" y="12832"/>
                </a:cubicBezTo>
                <a:cubicBezTo>
                  <a:pt x="18674" y="12879"/>
                  <a:pt x="18667" y="12927"/>
                  <a:pt x="18667" y="12976"/>
                </a:cubicBezTo>
                <a:cubicBezTo>
                  <a:pt x="18667" y="12999"/>
                  <a:pt x="18685" y="13010"/>
                  <a:pt x="18703" y="13010"/>
                </a:cubicBezTo>
                <a:cubicBezTo>
                  <a:pt x="18721" y="13010"/>
                  <a:pt x="18739" y="12999"/>
                  <a:pt x="18739" y="12976"/>
                </a:cubicBezTo>
                <a:cubicBezTo>
                  <a:pt x="18740" y="12934"/>
                  <a:pt x="18745" y="12892"/>
                  <a:pt x="18755" y="12852"/>
                </a:cubicBezTo>
                <a:cubicBezTo>
                  <a:pt x="18762" y="12825"/>
                  <a:pt x="18740" y="12807"/>
                  <a:pt x="18719" y="12807"/>
                </a:cubicBezTo>
                <a:close/>
                <a:moveTo>
                  <a:pt x="9656" y="12953"/>
                </a:moveTo>
                <a:cubicBezTo>
                  <a:pt x="9610" y="12953"/>
                  <a:pt x="9610" y="13023"/>
                  <a:pt x="9656" y="13023"/>
                </a:cubicBezTo>
                <a:cubicBezTo>
                  <a:pt x="9701" y="13023"/>
                  <a:pt x="9701" y="12953"/>
                  <a:pt x="9656" y="12953"/>
                </a:cubicBezTo>
                <a:close/>
                <a:moveTo>
                  <a:pt x="11730" y="12944"/>
                </a:moveTo>
                <a:cubicBezTo>
                  <a:pt x="11721" y="12944"/>
                  <a:pt x="11711" y="12947"/>
                  <a:pt x="11704" y="12954"/>
                </a:cubicBezTo>
                <a:cubicBezTo>
                  <a:pt x="11698" y="12958"/>
                  <a:pt x="11692" y="12959"/>
                  <a:pt x="11685" y="12959"/>
                </a:cubicBezTo>
                <a:cubicBezTo>
                  <a:pt x="11683" y="12959"/>
                  <a:pt x="11680" y="12959"/>
                  <a:pt x="11678" y="12959"/>
                </a:cubicBezTo>
                <a:cubicBezTo>
                  <a:pt x="11675" y="12958"/>
                  <a:pt x="11672" y="12958"/>
                  <a:pt x="11669" y="12958"/>
                </a:cubicBezTo>
                <a:cubicBezTo>
                  <a:pt x="11630" y="12958"/>
                  <a:pt x="11616" y="13018"/>
                  <a:pt x="11658" y="13027"/>
                </a:cubicBezTo>
                <a:cubicBezTo>
                  <a:pt x="11667" y="13029"/>
                  <a:pt x="11676" y="13031"/>
                  <a:pt x="11685" y="13031"/>
                </a:cubicBezTo>
                <a:cubicBezTo>
                  <a:pt x="11710" y="13031"/>
                  <a:pt x="11732" y="13021"/>
                  <a:pt x="11752" y="13004"/>
                </a:cubicBezTo>
                <a:cubicBezTo>
                  <a:pt x="11766" y="12991"/>
                  <a:pt x="11765" y="12965"/>
                  <a:pt x="11752" y="12954"/>
                </a:cubicBezTo>
                <a:cubicBezTo>
                  <a:pt x="11746" y="12947"/>
                  <a:pt x="11738" y="12944"/>
                  <a:pt x="11730" y="12944"/>
                </a:cubicBezTo>
                <a:close/>
                <a:moveTo>
                  <a:pt x="12990" y="12916"/>
                </a:moveTo>
                <a:cubicBezTo>
                  <a:pt x="12982" y="12916"/>
                  <a:pt x="12974" y="12919"/>
                  <a:pt x="12966" y="12926"/>
                </a:cubicBezTo>
                <a:lnTo>
                  <a:pt x="12921" y="12970"/>
                </a:lnTo>
                <a:cubicBezTo>
                  <a:pt x="12896" y="12996"/>
                  <a:pt x="12921" y="13031"/>
                  <a:pt x="12948" y="13031"/>
                </a:cubicBezTo>
                <a:cubicBezTo>
                  <a:pt x="12956" y="13031"/>
                  <a:pt x="12964" y="13028"/>
                  <a:pt x="12972" y="13021"/>
                </a:cubicBezTo>
                <a:lnTo>
                  <a:pt x="13016" y="12976"/>
                </a:lnTo>
                <a:cubicBezTo>
                  <a:pt x="13041" y="12951"/>
                  <a:pt x="13017" y="12916"/>
                  <a:pt x="12990" y="12916"/>
                </a:cubicBezTo>
                <a:close/>
                <a:moveTo>
                  <a:pt x="16584" y="12995"/>
                </a:moveTo>
                <a:cubicBezTo>
                  <a:pt x="16539" y="12995"/>
                  <a:pt x="16539" y="13067"/>
                  <a:pt x="16584" y="13067"/>
                </a:cubicBezTo>
                <a:lnTo>
                  <a:pt x="16599" y="13067"/>
                </a:lnTo>
                <a:cubicBezTo>
                  <a:pt x="16646" y="13067"/>
                  <a:pt x="16646" y="12995"/>
                  <a:pt x="16599" y="12995"/>
                </a:cubicBezTo>
                <a:close/>
                <a:moveTo>
                  <a:pt x="24618" y="13005"/>
                </a:moveTo>
                <a:cubicBezTo>
                  <a:pt x="24572" y="13005"/>
                  <a:pt x="24572" y="13075"/>
                  <a:pt x="24618" y="13075"/>
                </a:cubicBezTo>
                <a:lnTo>
                  <a:pt x="24648" y="13075"/>
                </a:lnTo>
                <a:cubicBezTo>
                  <a:pt x="24649" y="13075"/>
                  <a:pt x="24649" y="13075"/>
                  <a:pt x="24650" y="13075"/>
                </a:cubicBezTo>
                <a:cubicBezTo>
                  <a:pt x="24694" y="13075"/>
                  <a:pt x="24694" y="13005"/>
                  <a:pt x="24648" y="13005"/>
                </a:cubicBezTo>
                <a:close/>
                <a:moveTo>
                  <a:pt x="6598" y="13006"/>
                </a:moveTo>
                <a:cubicBezTo>
                  <a:pt x="6552" y="13006"/>
                  <a:pt x="6552" y="13077"/>
                  <a:pt x="6598" y="13077"/>
                </a:cubicBezTo>
                <a:cubicBezTo>
                  <a:pt x="6644" y="13077"/>
                  <a:pt x="6644" y="13006"/>
                  <a:pt x="6598" y="13006"/>
                </a:cubicBezTo>
                <a:close/>
                <a:moveTo>
                  <a:pt x="17982" y="12938"/>
                </a:moveTo>
                <a:cubicBezTo>
                  <a:pt x="17955" y="12938"/>
                  <a:pt x="17929" y="12955"/>
                  <a:pt x="17929" y="12989"/>
                </a:cubicBezTo>
                <a:lnTo>
                  <a:pt x="17929" y="13033"/>
                </a:lnTo>
                <a:cubicBezTo>
                  <a:pt x="17929" y="13068"/>
                  <a:pt x="17956" y="13086"/>
                  <a:pt x="17983" y="13086"/>
                </a:cubicBezTo>
                <a:cubicBezTo>
                  <a:pt x="18010" y="13086"/>
                  <a:pt x="18037" y="13068"/>
                  <a:pt x="18037" y="13033"/>
                </a:cubicBezTo>
                <a:lnTo>
                  <a:pt x="18037" y="12989"/>
                </a:lnTo>
                <a:cubicBezTo>
                  <a:pt x="18036" y="12955"/>
                  <a:pt x="18009" y="12938"/>
                  <a:pt x="17982" y="12938"/>
                </a:cubicBezTo>
                <a:close/>
                <a:moveTo>
                  <a:pt x="20328" y="12972"/>
                </a:moveTo>
                <a:cubicBezTo>
                  <a:pt x="20287" y="12972"/>
                  <a:pt x="20250" y="13025"/>
                  <a:pt x="20287" y="13063"/>
                </a:cubicBezTo>
                <a:lnTo>
                  <a:pt x="20303" y="13078"/>
                </a:lnTo>
                <a:cubicBezTo>
                  <a:pt x="20314" y="13089"/>
                  <a:pt x="20326" y="13094"/>
                  <a:pt x="20338" y="13094"/>
                </a:cubicBezTo>
                <a:cubicBezTo>
                  <a:pt x="20379" y="13094"/>
                  <a:pt x="20416" y="13041"/>
                  <a:pt x="20379" y="13004"/>
                </a:cubicBezTo>
                <a:lnTo>
                  <a:pt x="20363" y="12988"/>
                </a:lnTo>
                <a:cubicBezTo>
                  <a:pt x="20352" y="12977"/>
                  <a:pt x="20340" y="12972"/>
                  <a:pt x="20328" y="12972"/>
                </a:cubicBezTo>
                <a:close/>
                <a:moveTo>
                  <a:pt x="18344" y="12999"/>
                </a:moveTo>
                <a:cubicBezTo>
                  <a:pt x="18317" y="12999"/>
                  <a:pt x="18293" y="13034"/>
                  <a:pt x="18317" y="13059"/>
                </a:cubicBezTo>
                <a:cubicBezTo>
                  <a:pt x="18328" y="13070"/>
                  <a:pt x="18338" y="13079"/>
                  <a:pt x="18348" y="13090"/>
                </a:cubicBezTo>
                <a:cubicBezTo>
                  <a:pt x="18355" y="13097"/>
                  <a:pt x="18364" y="13100"/>
                  <a:pt x="18372" y="13100"/>
                </a:cubicBezTo>
                <a:cubicBezTo>
                  <a:pt x="18399" y="13100"/>
                  <a:pt x="18424" y="13065"/>
                  <a:pt x="18398" y="13041"/>
                </a:cubicBezTo>
                <a:cubicBezTo>
                  <a:pt x="18388" y="13030"/>
                  <a:pt x="18377" y="13021"/>
                  <a:pt x="18368" y="13010"/>
                </a:cubicBezTo>
                <a:cubicBezTo>
                  <a:pt x="18361" y="13003"/>
                  <a:pt x="18352" y="12999"/>
                  <a:pt x="18344" y="12999"/>
                </a:cubicBezTo>
                <a:close/>
                <a:moveTo>
                  <a:pt x="13717" y="12958"/>
                </a:moveTo>
                <a:cubicBezTo>
                  <a:pt x="13696" y="12958"/>
                  <a:pt x="13674" y="12975"/>
                  <a:pt x="13680" y="13002"/>
                </a:cubicBezTo>
                <a:lnTo>
                  <a:pt x="13695" y="13076"/>
                </a:lnTo>
                <a:cubicBezTo>
                  <a:pt x="13699" y="13094"/>
                  <a:pt x="13712" y="13102"/>
                  <a:pt x="13726" y="13102"/>
                </a:cubicBezTo>
                <a:cubicBezTo>
                  <a:pt x="13747" y="13102"/>
                  <a:pt x="13769" y="13085"/>
                  <a:pt x="13764" y="13058"/>
                </a:cubicBezTo>
                <a:cubicBezTo>
                  <a:pt x="13756" y="13033"/>
                  <a:pt x="13752" y="13009"/>
                  <a:pt x="13748" y="12984"/>
                </a:cubicBezTo>
                <a:cubicBezTo>
                  <a:pt x="13744" y="12966"/>
                  <a:pt x="13731" y="12958"/>
                  <a:pt x="13717" y="12958"/>
                </a:cubicBezTo>
                <a:close/>
                <a:moveTo>
                  <a:pt x="14256" y="13033"/>
                </a:moveTo>
                <a:cubicBezTo>
                  <a:pt x="14210" y="13033"/>
                  <a:pt x="14210" y="13104"/>
                  <a:pt x="14256" y="13104"/>
                </a:cubicBezTo>
                <a:cubicBezTo>
                  <a:pt x="14256" y="13104"/>
                  <a:pt x="14257" y="13104"/>
                  <a:pt x="14257" y="13104"/>
                </a:cubicBezTo>
                <a:cubicBezTo>
                  <a:pt x="14302" y="13104"/>
                  <a:pt x="14302" y="13033"/>
                  <a:pt x="14256" y="13033"/>
                </a:cubicBezTo>
                <a:close/>
                <a:moveTo>
                  <a:pt x="8846" y="12978"/>
                </a:moveTo>
                <a:cubicBezTo>
                  <a:pt x="8827" y="12978"/>
                  <a:pt x="8808" y="12987"/>
                  <a:pt x="8799" y="13005"/>
                </a:cubicBezTo>
                <a:cubicBezTo>
                  <a:pt x="8794" y="13015"/>
                  <a:pt x="8789" y="13025"/>
                  <a:pt x="8783" y="13035"/>
                </a:cubicBezTo>
                <a:cubicBezTo>
                  <a:pt x="8771" y="13061"/>
                  <a:pt x="8777" y="13093"/>
                  <a:pt x="8803" y="13109"/>
                </a:cubicBezTo>
                <a:cubicBezTo>
                  <a:pt x="8811" y="13113"/>
                  <a:pt x="8820" y="13115"/>
                  <a:pt x="8829" y="13115"/>
                </a:cubicBezTo>
                <a:cubicBezTo>
                  <a:pt x="8848" y="13115"/>
                  <a:pt x="8867" y="13106"/>
                  <a:pt x="8877" y="13089"/>
                </a:cubicBezTo>
                <a:cubicBezTo>
                  <a:pt x="8882" y="13078"/>
                  <a:pt x="8887" y="13069"/>
                  <a:pt x="8892" y="13058"/>
                </a:cubicBezTo>
                <a:cubicBezTo>
                  <a:pt x="8905" y="13033"/>
                  <a:pt x="8899" y="13001"/>
                  <a:pt x="8872" y="12985"/>
                </a:cubicBezTo>
                <a:cubicBezTo>
                  <a:pt x="8864" y="12980"/>
                  <a:pt x="8855" y="12978"/>
                  <a:pt x="8846" y="12978"/>
                </a:cubicBezTo>
                <a:close/>
                <a:moveTo>
                  <a:pt x="3682" y="12994"/>
                </a:moveTo>
                <a:cubicBezTo>
                  <a:pt x="3673" y="12994"/>
                  <a:pt x="3664" y="12997"/>
                  <a:pt x="3655" y="13001"/>
                </a:cubicBezTo>
                <a:cubicBezTo>
                  <a:pt x="3645" y="13006"/>
                  <a:pt x="3635" y="13011"/>
                  <a:pt x="3625" y="13016"/>
                </a:cubicBezTo>
                <a:cubicBezTo>
                  <a:pt x="3599" y="13030"/>
                  <a:pt x="3592" y="13065"/>
                  <a:pt x="3606" y="13090"/>
                </a:cubicBezTo>
                <a:cubicBezTo>
                  <a:pt x="3617" y="13107"/>
                  <a:pt x="3634" y="13116"/>
                  <a:pt x="3653" y="13116"/>
                </a:cubicBezTo>
                <a:cubicBezTo>
                  <a:pt x="3662" y="13116"/>
                  <a:pt x="3671" y="13114"/>
                  <a:pt x="3679" y="13110"/>
                </a:cubicBezTo>
                <a:cubicBezTo>
                  <a:pt x="3690" y="13104"/>
                  <a:pt x="3698" y="13099"/>
                  <a:pt x="3709" y="13094"/>
                </a:cubicBezTo>
                <a:cubicBezTo>
                  <a:pt x="3735" y="13080"/>
                  <a:pt x="3742" y="13046"/>
                  <a:pt x="3729" y="13021"/>
                </a:cubicBezTo>
                <a:cubicBezTo>
                  <a:pt x="3718" y="13003"/>
                  <a:pt x="3701" y="12994"/>
                  <a:pt x="3682" y="12994"/>
                </a:cubicBezTo>
                <a:close/>
                <a:moveTo>
                  <a:pt x="5937" y="13082"/>
                </a:moveTo>
                <a:cubicBezTo>
                  <a:pt x="5913" y="13082"/>
                  <a:pt x="5913" y="13117"/>
                  <a:pt x="5937" y="13117"/>
                </a:cubicBezTo>
                <a:cubicBezTo>
                  <a:pt x="5959" y="13117"/>
                  <a:pt x="5959" y="13082"/>
                  <a:pt x="5937" y="13082"/>
                </a:cubicBezTo>
                <a:close/>
                <a:moveTo>
                  <a:pt x="4676" y="13017"/>
                </a:moveTo>
                <a:cubicBezTo>
                  <a:pt x="4649" y="13017"/>
                  <a:pt x="4624" y="13053"/>
                  <a:pt x="4650" y="13078"/>
                </a:cubicBezTo>
                <a:cubicBezTo>
                  <a:pt x="4660" y="13089"/>
                  <a:pt x="4669" y="13099"/>
                  <a:pt x="4678" y="13109"/>
                </a:cubicBezTo>
                <a:cubicBezTo>
                  <a:pt x="4685" y="13116"/>
                  <a:pt x="4693" y="13120"/>
                  <a:pt x="4701" y="13120"/>
                </a:cubicBezTo>
                <a:cubicBezTo>
                  <a:pt x="4727" y="13120"/>
                  <a:pt x="4752" y="13083"/>
                  <a:pt x="4728" y="13058"/>
                </a:cubicBezTo>
                <a:cubicBezTo>
                  <a:pt x="4718" y="13048"/>
                  <a:pt x="4708" y="13037"/>
                  <a:pt x="4699" y="13028"/>
                </a:cubicBezTo>
                <a:cubicBezTo>
                  <a:pt x="4692" y="13021"/>
                  <a:pt x="4683" y="13017"/>
                  <a:pt x="4676" y="13017"/>
                </a:cubicBezTo>
                <a:close/>
                <a:moveTo>
                  <a:pt x="15398" y="13082"/>
                </a:moveTo>
                <a:cubicBezTo>
                  <a:pt x="15352" y="13082"/>
                  <a:pt x="15352" y="13153"/>
                  <a:pt x="15398" y="13153"/>
                </a:cubicBezTo>
                <a:cubicBezTo>
                  <a:pt x="15444" y="13153"/>
                  <a:pt x="15444" y="13082"/>
                  <a:pt x="15398" y="13082"/>
                </a:cubicBezTo>
                <a:close/>
                <a:moveTo>
                  <a:pt x="10359" y="13105"/>
                </a:moveTo>
                <a:cubicBezTo>
                  <a:pt x="10314" y="13105"/>
                  <a:pt x="10314" y="13177"/>
                  <a:pt x="10360" y="13177"/>
                </a:cubicBezTo>
                <a:lnTo>
                  <a:pt x="10376" y="13177"/>
                </a:lnTo>
                <a:cubicBezTo>
                  <a:pt x="10422" y="13177"/>
                  <a:pt x="10422" y="13105"/>
                  <a:pt x="10376" y="13105"/>
                </a:cubicBezTo>
                <a:lnTo>
                  <a:pt x="10360" y="13105"/>
                </a:lnTo>
                <a:cubicBezTo>
                  <a:pt x="10360" y="13105"/>
                  <a:pt x="10359" y="13105"/>
                  <a:pt x="10359" y="13105"/>
                </a:cubicBezTo>
                <a:close/>
                <a:moveTo>
                  <a:pt x="21332" y="13095"/>
                </a:moveTo>
                <a:cubicBezTo>
                  <a:pt x="21264" y="13095"/>
                  <a:pt x="21262" y="13203"/>
                  <a:pt x="21332" y="13203"/>
                </a:cubicBezTo>
                <a:cubicBezTo>
                  <a:pt x="21401" y="13201"/>
                  <a:pt x="21401" y="13095"/>
                  <a:pt x="21332" y="13095"/>
                </a:cubicBezTo>
                <a:close/>
                <a:moveTo>
                  <a:pt x="3007" y="13100"/>
                </a:moveTo>
                <a:cubicBezTo>
                  <a:pt x="2980" y="13100"/>
                  <a:pt x="2953" y="13117"/>
                  <a:pt x="2953" y="13152"/>
                </a:cubicBezTo>
                <a:lnTo>
                  <a:pt x="2953" y="13182"/>
                </a:lnTo>
                <a:cubicBezTo>
                  <a:pt x="2953" y="13216"/>
                  <a:pt x="2980" y="13234"/>
                  <a:pt x="3007" y="13234"/>
                </a:cubicBezTo>
                <a:cubicBezTo>
                  <a:pt x="3034" y="13234"/>
                  <a:pt x="3061" y="13216"/>
                  <a:pt x="3061" y="13182"/>
                </a:cubicBezTo>
                <a:lnTo>
                  <a:pt x="3061" y="13152"/>
                </a:lnTo>
                <a:cubicBezTo>
                  <a:pt x="3060" y="13117"/>
                  <a:pt x="3033" y="13100"/>
                  <a:pt x="3007" y="13100"/>
                </a:cubicBezTo>
                <a:close/>
                <a:moveTo>
                  <a:pt x="3953" y="13149"/>
                </a:moveTo>
                <a:cubicBezTo>
                  <a:pt x="3935" y="13149"/>
                  <a:pt x="3917" y="13161"/>
                  <a:pt x="3917" y="13184"/>
                </a:cubicBezTo>
                <a:lnTo>
                  <a:pt x="3917" y="13200"/>
                </a:lnTo>
                <a:cubicBezTo>
                  <a:pt x="3917" y="13223"/>
                  <a:pt x="3935" y="13234"/>
                  <a:pt x="3953" y="13234"/>
                </a:cubicBezTo>
                <a:cubicBezTo>
                  <a:pt x="3971" y="13234"/>
                  <a:pt x="3988" y="13223"/>
                  <a:pt x="3988" y="13200"/>
                </a:cubicBezTo>
                <a:lnTo>
                  <a:pt x="3988" y="13184"/>
                </a:lnTo>
                <a:cubicBezTo>
                  <a:pt x="3988" y="13161"/>
                  <a:pt x="3971" y="13149"/>
                  <a:pt x="3953" y="13149"/>
                </a:cubicBezTo>
                <a:close/>
                <a:moveTo>
                  <a:pt x="6727" y="13139"/>
                </a:moveTo>
                <a:cubicBezTo>
                  <a:pt x="6703" y="13139"/>
                  <a:pt x="6678" y="13164"/>
                  <a:pt x="6693" y="13192"/>
                </a:cubicBezTo>
                <a:cubicBezTo>
                  <a:pt x="6702" y="13208"/>
                  <a:pt x="6713" y="13219"/>
                  <a:pt x="6726" y="13226"/>
                </a:cubicBezTo>
                <a:cubicBezTo>
                  <a:pt x="6731" y="13234"/>
                  <a:pt x="6741" y="13241"/>
                  <a:pt x="6754" y="13241"/>
                </a:cubicBezTo>
                <a:lnTo>
                  <a:pt x="6775" y="13241"/>
                </a:lnTo>
                <a:cubicBezTo>
                  <a:pt x="6777" y="13241"/>
                  <a:pt x="6780" y="13240"/>
                  <a:pt x="6782" y="13240"/>
                </a:cubicBezTo>
                <a:lnTo>
                  <a:pt x="6783" y="13240"/>
                </a:lnTo>
                <a:cubicBezTo>
                  <a:pt x="6785" y="13240"/>
                  <a:pt x="6785" y="13237"/>
                  <a:pt x="6787" y="13237"/>
                </a:cubicBezTo>
                <a:cubicBezTo>
                  <a:pt x="6794" y="13235"/>
                  <a:pt x="6799" y="13230"/>
                  <a:pt x="6802" y="13224"/>
                </a:cubicBezTo>
                <a:cubicBezTo>
                  <a:pt x="6807" y="13216"/>
                  <a:pt x="6809" y="13210"/>
                  <a:pt x="6809" y="13204"/>
                </a:cubicBezTo>
                <a:cubicBezTo>
                  <a:pt x="6809" y="13193"/>
                  <a:pt x="6804" y="13185"/>
                  <a:pt x="6799" y="13180"/>
                </a:cubicBezTo>
                <a:cubicBezTo>
                  <a:pt x="6791" y="13175"/>
                  <a:pt x="6783" y="13171"/>
                  <a:pt x="6773" y="13169"/>
                </a:cubicBezTo>
                <a:cubicBezTo>
                  <a:pt x="6772" y="13169"/>
                  <a:pt x="6771" y="13168"/>
                  <a:pt x="6770" y="13168"/>
                </a:cubicBezTo>
                <a:cubicBezTo>
                  <a:pt x="6761" y="13167"/>
                  <a:pt x="6757" y="13162"/>
                  <a:pt x="6755" y="13157"/>
                </a:cubicBezTo>
                <a:cubicBezTo>
                  <a:pt x="6748" y="13144"/>
                  <a:pt x="6738" y="13139"/>
                  <a:pt x="6727" y="13139"/>
                </a:cubicBezTo>
                <a:close/>
                <a:moveTo>
                  <a:pt x="8214" y="13097"/>
                </a:moveTo>
                <a:cubicBezTo>
                  <a:pt x="8195" y="13097"/>
                  <a:pt x="8175" y="13108"/>
                  <a:pt x="8165" y="13124"/>
                </a:cubicBezTo>
                <a:cubicBezTo>
                  <a:pt x="8150" y="13152"/>
                  <a:pt x="8161" y="13180"/>
                  <a:pt x="8185" y="13198"/>
                </a:cubicBezTo>
                <a:cubicBezTo>
                  <a:pt x="8205" y="13213"/>
                  <a:pt x="8224" y="13227"/>
                  <a:pt x="8245" y="13242"/>
                </a:cubicBezTo>
                <a:cubicBezTo>
                  <a:pt x="8252" y="13247"/>
                  <a:pt x="8261" y="13249"/>
                  <a:pt x="8270" y="13249"/>
                </a:cubicBezTo>
                <a:cubicBezTo>
                  <a:pt x="8289" y="13249"/>
                  <a:pt x="8309" y="13238"/>
                  <a:pt x="8318" y="13222"/>
                </a:cubicBezTo>
                <a:cubicBezTo>
                  <a:pt x="8334" y="13194"/>
                  <a:pt x="8322" y="13166"/>
                  <a:pt x="8299" y="13148"/>
                </a:cubicBezTo>
                <a:cubicBezTo>
                  <a:pt x="8279" y="13133"/>
                  <a:pt x="8260" y="13119"/>
                  <a:pt x="8239" y="13104"/>
                </a:cubicBezTo>
                <a:cubicBezTo>
                  <a:pt x="8231" y="13099"/>
                  <a:pt x="8223" y="13097"/>
                  <a:pt x="8214" y="13097"/>
                </a:cubicBezTo>
                <a:close/>
                <a:moveTo>
                  <a:pt x="14659" y="13110"/>
                </a:moveTo>
                <a:cubicBezTo>
                  <a:pt x="14645" y="13110"/>
                  <a:pt x="14633" y="13118"/>
                  <a:pt x="14629" y="13136"/>
                </a:cubicBezTo>
                <a:lnTo>
                  <a:pt x="14613" y="13210"/>
                </a:lnTo>
                <a:cubicBezTo>
                  <a:pt x="14607" y="13237"/>
                  <a:pt x="14630" y="13255"/>
                  <a:pt x="14651" y="13255"/>
                </a:cubicBezTo>
                <a:cubicBezTo>
                  <a:pt x="14665" y="13255"/>
                  <a:pt x="14678" y="13248"/>
                  <a:pt x="14681" y="13230"/>
                </a:cubicBezTo>
                <a:lnTo>
                  <a:pt x="14697" y="13156"/>
                </a:lnTo>
                <a:cubicBezTo>
                  <a:pt x="14703" y="13128"/>
                  <a:pt x="14680" y="13110"/>
                  <a:pt x="14659" y="13110"/>
                </a:cubicBezTo>
                <a:close/>
                <a:moveTo>
                  <a:pt x="7400" y="13187"/>
                </a:moveTo>
                <a:cubicBezTo>
                  <a:pt x="7354" y="13187"/>
                  <a:pt x="7354" y="13257"/>
                  <a:pt x="7400" y="13257"/>
                </a:cubicBezTo>
                <a:lnTo>
                  <a:pt x="7416" y="13257"/>
                </a:lnTo>
                <a:cubicBezTo>
                  <a:pt x="7417" y="13257"/>
                  <a:pt x="7417" y="13257"/>
                  <a:pt x="7417" y="13257"/>
                </a:cubicBezTo>
                <a:cubicBezTo>
                  <a:pt x="7462" y="13257"/>
                  <a:pt x="7462" y="13187"/>
                  <a:pt x="7416" y="13187"/>
                </a:cubicBezTo>
                <a:close/>
                <a:moveTo>
                  <a:pt x="23475" y="13211"/>
                </a:moveTo>
                <a:cubicBezTo>
                  <a:pt x="23429" y="13211"/>
                  <a:pt x="23429" y="13282"/>
                  <a:pt x="23475" y="13282"/>
                </a:cubicBezTo>
                <a:cubicBezTo>
                  <a:pt x="23475" y="13283"/>
                  <a:pt x="23475" y="13283"/>
                  <a:pt x="23476" y="13283"/>
                </a:cubicBezTo>
                <a:cubicBezTo>
                  <a:pt x="23521" y="13283"/>
                  <a:pt x="23521" y="13211"/>
                  <a:pt x="23475" y="13211"/>
                </a:cubicBezTo>
                <a:close/>
                <a:moveTo>
                  <a:pt x="10645" y="13206"/>
                </a:moveTo>
                <a:cubicBezTo>
                  <a:pt x="10627" y="13206"/>
                  <a:pt x="10610" y="13215"/>
                  <a:pt x="10600" y="13232"/>
                </a:cubicBezTo>
                <a:cubicBezTo>
                  <a:pt x="10587" y="13256"/>
                  <a:pt x="10595" y="13293"/>
                  <a:pt x="10620" y="13306"/>
                </a:cubicBezTo>
                <a:cubicBezTo>
                  <a:pt x="10630" y="13311"/>
                  <a:pt x="10639" y="13316"/>
                  <a:pt x="10649" y="13321"/>
                </a:cubicBezTo>
                <a:cubicBezTo>
                  <a:pt x="10658" y="13326"/>
                  <a:pt x="10668" y="13328"/>
                  <a:pt x="10678" y="13328"/>
                </a:cubicBezTo>
                <a:cubicBezTo>
                  <a:pt x="10695" y="13328"/>
                  <a:pt x="10712" y="13320"/>
                  <a:pt x="10722" y="13302"/>
                </a:cubicBezTo>
                <a:cubicBezTo>
                  <a:pt x="10737" y="13278"/>
                  <a:pt x="10730" y="13242"/>
                  <a:pt x="10704" y="13229"/>
                </a:cubicBezTo>
                <a:cubicBezTo>
                  <a:pt x="10692" y="13224"/>
                  <a:pt x="10684" y="13218"/>
                  <a:pt x="10673" y="13213"/>
                </a:cubicBezTo>
                <a:cubicBezTo>
                  <a:pt x="10664" y="13209"/>
                  <a:pt x="10654" y="13206"/>
                  <a:pt x="10645" y="13206"/>
                </a:cubicBezTo>
                <a:close/>
                <a:moveTo>
                  <a:pt x="710" y="13232"/>
                </a:moveTo>
                <a:cubicBezTo>
                  <a:pt x="685" y="13232"/>
                  <a:pt x="660" y="13257"/>
                  <a:pt x="678" y="13284"/>
                </a:cubicBezTo>
                <a:cubicBezTo>
                  <a:pt x="687" y="13299"/>
                  <a:pt x="697" y="13314"/>
                  <a:pt x="707" y="13329"/>
                </a:cubicBezTo>
                <a:cubicBezTo>
                  <a:pt x="715" y="13340"/>
                  <a:pt x="726" y="13345"/>
                  <a:pt x="737" y="13345"/>
                </a:cubicBezTo>
                <a:cubicBezTo>
                  <a:pt x="762" y="13345"/>
                  <a:pt x="787" y="13319"/>
                  <a:pt x="769" y="13293"/>
                </a:cubicBezTo>
                <a:cubicBezTo>
                  <a:pt x="759" y="13278"/>
                  <a:pt x="748" y="13264"/>
                  <a:pt x="739" y="13248"/>
                </a:cubicBezTo>
                <a:cubicBezTo>
                  <a:pt x="731" y="13237"/>
                  <a:pt x="720" y="13232"/>
                  <a:pt x="710" y="13232"/>
                </a:cubicBezTo>
                <a:close/>
                <a:moveTo>
                  <a:pt x="5650" y="13244"/>
                </a:moveTo>
                <a:cubicBezTo>
                  <a:pt x="5642" y="13244"/>
                  <a:pt x="5633" y="13247"/>
                  <a:pt x="5625" y="13255"/>
                </a:cubicBezTo>
                <a:lnTo>
                  <a:pt x="5609" y="13270"/>
                </a:lnTo>
                <a:cubicBezTo>
                  <a:pt x="5584" y="13294"/>
                  <a:pt x="5609" y="13330"/>
                  <a:pt x="5637" y="13330"/>
                </a:cubicBezTo>
                <a:cubicBezTo>
                  <a:pt x="5643" y="13330"/>
                  <a:pt x="5649" y="13328"/>
                  <a:pt x="5655" y="13324"/>
                </a:cubicBezTo>
                <a:lnTo>
                  <a:pt x="5663" y="13329"/>
                </a:lnTo>
                <a:cubicBezTo>
                  <a:pt x="5677" y="13334"/>
                  <a:pt x="5693" y="13339"/>
                  <a:pt x="5708" y="13344"/>
                </a:cubicBezTo>
                <a:cubicBezTo>
                  <a:pt x="5712" y="13346"/>
                  <a:pt x="5716" y="13347"/>
                  <a:pt x="5720" y="13347"/>
                </a:cubicBezTo>
                <a:cubicBezTo>
                  <a:pt x="5754" y="13347"/>
                  <a:pt x="5765" y="13288"/>
                  <a:pt x="5727" y="13276"/>
                </a:cubicBezTo>
                <a:cubicBezTo>
                  <a:pt x="5713" y="13271"/>
                  <a:pt x="5697" y="13266"/>
                  <a:pt x="5682" y="13260"/>
                </a:cubicBezTo>
                <a:cubicBezTo>
                  <a:pt x="5681" y="13258"/>
                  <a:pt x="5678" y="13258"/>
                  <a:pt x="5677" y="13258"/>
                </a:cubicBezTo>
                <a:cubicBezTo>
                  <a:pt x="5671" y="13250"/>
                  <a:pt x="5661" y="13244"/>
                  <a:pt x="5650" y="13244"/>
                </a:cubicBezTo>
                <a:close/>
                <a:moveTo>
                  <a:pt x="22003" y="13301"/>
                </a:moveTo>
                <a:cubicBezTo>
                  <a:pt x="21990" y="13301"/>
                  <a:pt x="21977" y="13318"/>
                  <a:pt x="21989" y="13331"/>
                </a:cubicBezTo>
                <a:lnTo>
                  <a:pt x="22005" y="13346"/>
                </a:lnTo>
                <a:cubicBezTo>
                  <a:pt x="22009" y="13350"/>
                  <a:pt x="22013" y="13352"/>
                  <a:pt x="22017" y="13352"/>
                </a:cubicBezTo>
                <a:cubicBezTo>
                  <a:pt x="22030" y="13352"/>
                  <a:pt x="22042" y="13333"/>
                  <a:pt x="22030" y="13321"/>
                </a:cubicBezTo>
                <a:lnTo>
                  <a:pt x="22014" y="13306"/>
                </a:lnTo>
                <a:cubicBezTo>
                  <a:pt x="22011" y="13302"/>
                  <a:pt x="22007" y="13301"/>
                  <a:pt x="22003" y="13301"/>
                </a:cubicBezTo>
                <a:close/>
                <a:moveTo>
                  <a:pt x="165" y="13260"/>
                </a:moveTo>
                <a:cubicBezTo>
                  <a:pt x="151" y="13260"/>
                  <a:pt x="138" y="13267"/>
                  <a:pt x="134" y="13285"/>
                </a:cubicBezTo>
                <a:cubicBezTo>
                  <a:pt x="126" y="13320"/>
                  <a:pt x="134" y="13352"/>
                  <a:pt x="156" y="13379"/>
                </a:cubicBezTo>
                <a:cubicBezTo>
                  <a:pt x="162" y="13386"/>
                  <a:pt x="171" y="13390"/>
                  <a:pt x="180" y="13390"/>
                </a:cubicBezTo>
                <a:cubicBezTo>
                  <a:pt x="190" y="13390"/>
                  <a:pt x="200" y="13386"/>
                  <a:pt x="207" y="13379"/>
                </a:cubicBezTo>
                <a:cubicBezTo>
                  <a:pt x="220" y="13364"/>
                  <a:pt x="218" y="13344"/>
                  <a:pt x="207" y="13330"/>
                </a:cubicBezTo>
                <a:cubicBezTo>
                  <a:pt x="201" y="13323"/>
                  <a:pt x="199" y="13314"/>
                  <a:pt x="202" y="13304"/>
                </a:cubicBezTo>
                <a:cubicBezTo>
                  <a:pt x="209" y="13278"/>
                  <a:pt x="186" y="13260"/>
                  <a:pt x="165" y="13260"/>
                </a:cubicBezTo>
                <a:close/>
                <a:moveTo>
                  <a:pt x="22816" y="13271"/>
                </a:moveTo>
                <a:cubicBezTo>
                  <a:pt x="22788" y="13271"/>
                  <a:pt x="22765" y="13306"/>
                  <a:pt x="22790" y="13331"/>
                </a:cubicBezTo>
                <a:cubicBezTo>
                  <a:pt x="22810" y="13351"/>
                  <a:pt x="22829" y="13372"/>
                  <a:pt x="22850" y="13391"/>
                </a:cubicBezTo>
                <a:cubicBezTo>
                  <a:pt x="22858" y="13399"/>
                  <a:pt x="22866" y="13402"/>
                  <a:pt x="22874" y="13402"/>
                </a:cubicBezTo>
                <a:cubicBezTo>
                  <a:pt x="22901" y="13402"/>
                  <a:pt x="22925" y="13366"/>
                  <a:pt x="22900" y="13341"/>
                </a:cubicBezTo>
                <a:cubicBezTo>
                  <a:pt x="22879" y="13321"/>
                  <a:pt x="22859" y="13300"/>
                  <a:pt x="22840" y="13281"/>
                </a:cubicBezTo>
                <a:cubicBezTo>
                  <a:pt x="22832" y="13274"/>
                  <a:pt x="22824" y="13271"/>
                  <a:pt x="22816" y="13271"/>
                </a:cubicBezTo>
                <a:close/>
                <a:moveTo>
                  <a:pt x="4989" y="13318"/>
                </a:moveTo>
                <a:cubicBezTo>
                  <a:pt x="4963" y="13318"/>
                  <a:pt x="4939" y="13353"/>
                  <a:pt x="4964" y="13378"/>
                </a:cubicBezTo>
                <a:lnTo>
                  <a:pt x="4979" y="13394"/>
                </a:lnTo>
                <a:cubicBezTo>
                  <a:pt x="4987" y="13401"/>
                  <a:pt x="4995" y="13404"/>
                  <a:pt x="5003" y="13404"/>
                </a:cubicBezTo>
                <a:cubicBezTo>
                  <a:pt x="5031" y="13404"/>
                  <a:pt x="5055" y="13369"/>
                  <a:pt x="5029" y="13344"/>
                </a:cubicBezTo>
                <a:lnTo>
                  <a:pt x="5013" y="13329"/>
                </a:lnTo>
                <a:cubicBezTo>
                  <a:pt x="5006" y="13321"/>
                  <a:pt x="4997" y="13318"/>
                  <a:pt x="4989" y="13318"/>
                </a:cubicBezTo>
                <a:close/>
                <a:moveTo>
                  <a:pt x="17982" y="13312"/>
                </a:moveTo>
                <a:cubicBezTo>
                  <a:pt x="17958" y="13312"/>
                  <a:pt x="17938" y="13329"/>
                  <a:pt x="17930" y="13351"/>
                </a:cubicBezTo>
                <a:cubicBezTo>
                  <a:pt x="17925" y="13366"/>
                  <a:pt x="17919" y="13381"/>
                  <a:pt x="17914" y="13395"/>
                </a:cubicBezTo>
                <a:cubicBezTo>
                  <a:pt x="17906" y="13423"/>
                  <a:pt x="17925" y="13454"/>
                  <a:pt x="17951" y="13461"/>
                </a:cubicBezTo>
                <a:cubicBezTo>
                  <a:pt x="17955" y="13462"/>
                  <a:pt x="17960" y="13462"/>
                  <a:pt x="17964" y="13462"/>
                </a:cubicBezTo>
                <a:cubicBezTo>
                  <a:pt x="17988" y="13462"/>
                  <a:pt x="18009" y="13446"/>
                  <a:pt x="18017" y="13424"/>
                </a:cubicBezTo>
                <a:cubicBezTo>
                  <a:pt x="18022" y="13408"/>
                  <a:pt x="18027" y="13394"/>
                  <a:pt x="18033" y="13379"/>
                </a:cubicBezTo>
                <a:cubicBezTo>
                  <a:pt x="18042" y="13352"/>
                  <a:pt x="18022" y="13320"/>
                  <a:pt x="17996" y="13314"/>
                </a:cubicBezTo>
                <a:cubicBezTo>
                  <a:pt x="17991" y="13313"/>
                  <a:pt x="17986" y="13312"/>
                  <a:pt x="17982" y="13312"/>
                </a:cubicBezTo>
                <a:close/>
                <a:moveTo>
                  <a:pt x="22393" y="13422"/>
                </a:moveTo>
                <a:cubicBezTo>
                  <a:pt x="22380" y="13422"/>
                  <a:pt x="22368" y="13440"/>
                  <a:pt x="22380" y="13452"/>
                </a:cubicBezTo>
                <a:lnTo>
                  <a:pt x="22396" y="13468"/>
                </a:lnTo>
                <a:cubicBezTo>
                  <a:pt x="22399" y="13472"/>
                  <a:pt x="22403" y="13473"/>
                  <a:pt x="22407" y="13473"/>
                </a:cubicBezTo>
                <a:cubicBezTo>
                  <a:pt x="22421" y="13473"/>
                  <a:pt x="22432" y="13456"/>
                  <a:pt x="22421" y="13444"/>
                </a:cubicBezTo>
                <a:lnTo>
                  <a:pt x="22405" y="13428"/>
                </a:lnTo>
                <a:cubicBezTo>
                  <a:pt x="22401" y="13424"/>
                  <a:pt x="22397" y="13422"/>
                  <a:pt x="22393" y="13422"/>
                </a:cubicBezTo>
                <a:close/>
                <a:moveTo>
                  <a:pt x="20520" y="13441"/>
                </a:moveTo>
                <a:cubicBezTo>
                  <a:pt x="20473" y="13441"/>
                  <a:pt x="20473" y="13512"/>
                  <a:pt x="20520" y="13512"/>
                </a:cubicBezTo>
                <a:cubicBezTo>
                  <a:pt x="20565" y="13512"/>
                  <a:pt x="20565" y="13441"/>
                  <a:pt x="20520" y="13441"/>
                </a:cubicBezTo>
                <a:close/>
                <a:moveTo>
                  <a:pt x="19018" y="13422"/>
                </a:moveTo>
                <a:cubicBezTo>
                  <a:pt x="18991" y="13422"/>
                  <a:pt x="18967" y="13458"/>
                  <a:pt x="18992" y="13483"/>
                </a:cubicBezTo>
                <a:lnTo>
                  <a:pt x="19023" y="13513"/>
                </a:lnTo>
                <a:cubicBezTo>
                  <a:pt x="19030" y="13520"/>
                  <a:pt x="19038" y="13524"/>
                  <a:pt x="19046" y="13524"/>
                </a:cubicBezTo>
                <a:cubicBezTo>
                  <a:pt x="19072" y="13524"/>
                  <a:pt x="19096" y="13488"/>
                  <a:pt x="19072" y="13463"/>
                </a:cubicBezTo>
                <a:lnTo>
                  <a:pt x="19042" y="13433"/>
                </a:lnTo>
                <a:cubicBezTo>
                  <a:pt x="19035" y="13426"/>
                  <a:pt x="19026" y="13422"/>
                  <a:pt x="19018" y="13422"/>
                </a:cubicBezTo>
                <a:close/>
                <a:moveTo>
                  <a:pt x="17305" y="13403"/>
                </a:moveTo>
                <a:cubicBezTo>
                  <a:pt x="17278" y="13403"/>
                  <a:pt x="17254" y="13438"/>
                  <a:pt x="17279" y="13463"/>
                </a:cubicBezTo>
                <a:cubicBezTo>
                  <a:pt x="17299" y="13483"/>
                  <a:pt x="17319" y="13504"/>
                  <a:pt x="17340" y="13523"/>
                </a:cubicBezTo>
                <a:cubicBezTo>
                  <a:pt x="17347" y="13531"/>
                  <a:pt x="17355" y="13534"/>
                  <a:pt x="17363" y="13534"/>
                </a:cubicBezTo>
                <a:cubicBezTo>
                  <a:pt x="17390" y="13534"/>
                  <a:pt x="17414" y="13498"/>
                  <a:pt x="17389" y="13473"/>
                </a:cubicBezTo>
                <a:cubicBezTo>
                  <a:pt x="17369" y="13454"/>
                  <a:pt x="17351" y="13433"/>
                  <a:pt x="17330" y="13413"/>
                </a:cubicBezTo>
                <a:cubicBezTo>
                  <a:pt x="17322" y="13406"/>
                  <a:pt x="17313" y="13403"/>
                  <a:pt x="17305" y="13403"/>
                </a:cubicBezTo>
                <a:close/>
                <a:moveTo>
                  <a:pt x="19709" y="13436"/>
                </a:moveTo>
                <a:cubicBezTo>
                  <a:pt x="19639" y="13436"/>
                  <a:pt x="19639" y="13544"/>
                  <a:pt x="19709" y="13544"/>
                </a:cubicBezTo>
                <a:cubicBezTo>
                  <a:pt x="19777" y="13543"/>
                  <a:pt x="19777" y="13436"/>
                  <a:pt x="19709" y="13436"/>
                </a:cubicBezTo>
                <a:close/>
                <a:moveTo>
                  <a:pt x="1430" y="13425"/>
                </a:moveTo>
                <a:cubicBezTo>
                  <a:pt x="1389" y="13425"/>
                  <a:pt x="1352" y="13478"/>
                  <a:pt x="1390" y="13515"/>
                </a:cubicBezTo>
                <a:lnTo>
                  <a:pt x="1406" y="13531"/>
                </a:lnTo>
                <a:cubicBezTo>
                  <a:pt x="1417" y="13542"/>
                  <a:pt x="1430" y="13547"/>
                  <a:pt x="1442" y="13547"/>
                </a:cubicBezTo>
                <a:cubicBezTo>
                  <a:pt x="1482" y="13547"/>
                  <a:pt x="1519" y="13494"/>
                  <a:pt x="1482" y="13456"/>
                </a:cubicBezTo>
                <a:cubicBezTo>
                  <a:pt x="1476" y="13450"/>
                  <a:pt x="1471" y="13446"/>
                  <a:pt x="1466" y="13441"/>
                </a:cubicBezTo>
                <a:cubicBezTo>
                  <a:pt x="1455" y="13430"/>
                  <a:pt x="1442" y="13425"/>
                  <a:pt x="1430" y="13425"/>
                </a:cubicBezTo>
                <a:close/>
                <a:moveTo>
                  <a:pt x="9715" y="13345"/>
                </a:moveTo>
                <a:cubicBezTo>
                  <a:pt x="9701" y="13345"/>
                  <a:pt x="9688" y="13353"/>
                  <a:pt x="9683" y="13370"/>
                </a:cubicBezTo>
                <a:cubicBezTo>
                  <a:pt x="9670" y="13418"/>
                  <a:pt x="9663" y="13466"/>
                  <a:pt x="9663" y="13514"/>
                </a:cubicBezTo>
                <a:cubicBezTo>
                  <a:pt x="9663" y="13537"/>
                  <a:pt x="9681" y="13549"/>
                  <a:pt x="9699" y="13549"/>
                </a:cubicBezTo>
                <a:cubicBezTo>
                  <a:pt x="9716" y="13549"/>
                  <a:pt x="9735" y="13537"/>
                  <a:pt x="9735" y="13514"/>
                </a:cubicBezTo>
                <a:cubicBezTo>
                  <a:pt x="9736" y="13472"/>
                  <a:pt x="9741" y="13430"/>
                  <a:pt x="9751" y="13389"/>
                </a:cubicBezTo>
                <a:cubicBezTo>
                  <a:pt x="9759" y="13363"/>
                  <a:pt x="9737" y="13345"/>
                  <a:pt x="9715" y="13345"/>
                </a:cubicBezTo>
                <a:close/>
                <a:moveTo>
                  <a:pt x="6430" y="13487"/>
                </a:moveTo>
                <a:cubicBezTo>
                  <a:pt x="6422" y="13487"/>
                  <a:pt x="6414" y="13490"/>
                  <a:pt x="6406" y="13497"/>
                </a:cubicBezTo>
                <a:lnTo>
                  <a:pt x="6391" y="13513"/>
                </a:lnTo>
                <a:cubicBezTo>
                  <a:pt x="6366" y="13538"/>
                  <a:pt x="6390" y="13573"/>
                  <a:pt x="6417" y="13573"/>
                </a:cubicBezTo>
                <a:cubicBezTo>
                  <a:pt x="6425" y="13573"/>
                  <a:pt x="6434" y="13570"/>
                  <a:pt x="6441" y="13562"/>
                </a:cubicBezTo>
                <a:lnTo>
                  <a:pt x="6457" y="13546"/>
                </a:lnTo>
                <a:cubicBezTo>
                  <a:pt x="6482" y="13522"/>
                  <a:pt x="6457" y="13487"/>
                  <a:pt x="6430" y="13487"/>
                </a:cubicBezTo>
                <a:close/>
                <a:moveTo>
                  <a:pt x="24706" y="13515"/>
                </a:moveTo>
                <a:cubicBezTo>
                  <a:pt x="24660" y="13515"/>
                  <a:pt x="24660" y="13586"/>
                  <a:pt x="24706" y="13586"/>
                </a:cubicBezTo>
                <a:cubicBezTo>
                  <a:pt x="24706" y="13586"/>
                  <a:pt x="24706" y="13586"/>
                  <a:pt x="24707" y="13586"/>
                </a:cubicBezTo>
                <a:cubicBezTo>
                  <a:pt x="24752" y="13586"/>
                  <a:pt x="24751" y="13517"/>
                  <a:pt x="24706" y="13515"/>
                </a:cubicBezTo>
                <a:close/>
                <a:moveTo>
                  <a:pt x="15309" y="13474"/>
                </a:moveTo>
                <a:cubicBezTo>
                  <a:pt x="15295" y="13474"/>
                  <a:pt x="15281" y="13482"/>
                  <a:pt x="15275" y="13498"/>
                </a:cubicBezTo>
                <a:cubicBezTo>
                  <a:pt x="15270" y="13514"/>
                  <a:pt x="15265" y="13529"/>
                  <a:pt x="15261" y="13543"/>
                </a:cubicBezTo>
                <a:cubicBezTo>
                  <a:pt x="15252" y="13569"/>
                  <a:pt x="15273" y="13587"/>
                  <a:pt x="15295" y="13587"/>
                </a:cubicBezTo>
                <a:cubicBezTo>
                  <a:pt x="15308" y="13587"/>
                  <a:pt x="15322" y="13580"/>
                  <a:pt x="15328" y="13562"/>
                </a:cubicBezTo>
                <a:cubicBezTo>
                  <a:pt x="15334" y="13546"/>
                  <a:pt x="15339" y="13532"/>
                  <a:pt x="15343" y="13518"/>
                </a:cubicBezTo>
                <a:cubicBezTo>
                  <a:pt x="15352" y="13492"/>
                  <a:pt x="15330" y="13474"/>
                  <a:pt x="15309" y="13474"/>
                </a:cubicBezTo>
                <a:close/>
                <a:moveTo>
                  <a:pt x="7580" y="13533"/>
                </a:moveTo>
                <a:cubicBezTo>
                  <a:pt x="7535" y="13533"/>
                  <a:pt x="7535" y="13603"/>
                  <a:pt x="7580" y="13603"/>
                </a:cubicBezTo>
                <a:lnTo>
                  <a:pt x="7595" y="13603"/>
                </a:lnTo>
                <a:cubicBezTo>
                  <a:pt x="7641" y="13603"/>
                  <a:pt x="7641" y="13533"/>
                  <a:pt x="7595" y="13533"/>
                </a:cubicBezTo>
                <a:close/>
                <a:moveTo>
                  <a:pt x="16704" y="13475"/>
                </a:moveTo>
                <a:cubicBezTo>
                  <a:pt x="16664" y="13475"/>
                  <a:pt x="16628" y="13528"/>
                  <a:pt x="16664" y="13565"/>
                </a:cubicBezTo>
                <a:cubicBezTo>
                  <a:pt x="16675" y="13576"/>
                  <a:pt x="16683" y="13586"/>
                  <a:pt x="16693" y="13596"/>
                </a:cubicBezTo>
                <a:cubicBezTo>
                  <a:pt x="16703" y="13607"/>
                  <a:pt x="16716" y="13612"/>
                  <a:pt x="16728" y="13612"/>
                </a:cubicBezTo>
                <a:cubicBezTo>
                  <a:pt x="16768" y="13612"/>
                  <a:pt x="16805" y="13558"/>
                  <a:pt x="16769" y="13520"/>
                </a:cubicBezTo>
                <a:cubicBezTo>
                  <a:pt x="16760" y="13510"/>
                  <a:pt x="16749" y="13499"/>
                  <a:pt x="16740" y="13491"/>
                </a:cubicBezTo>
                <a:cubicBezTo>
                  <a:pt x="16729" y="13479"/>
                  <a:pt x="16717" y="13475"/>
                  <a:pt x="16704" y="13475"/>
                </a:cubicBezTo>
                <a:close/>
                <a:moveTo>
                  <a:pt x="8978" y="13475"/>
                </a:moveTo>
                <a:cubicBezTo>
                  <a:pt x="8951" y="13475"/>
                  <a:pt x="8924" y="13493"/>
                  <a:pt x="8924" y="13528"/>
                </a:cubicBezTo>
                <a:lnTo>
                  <a:pt x="8924" y="13572"/>
                </a:lnTo>
                <a:cubicBezTo>
                  <a:pt x="8924" y="13606"/>
                  <a:pt x="8950" y="13623"/>
                  <a:pt x="8977" y="13623"/>
                </a:cubicBezTo>
                <a:cubicBezTo>
                  <a:pt x="9004" y="13623"/>
                  <a:pt x="9031" y="13606"/>
                  <a:pt x="9031" y="13572"/>
                </a:cubicBezTo>
                <a:lnTo>
                  <a:pt x="9031" y="13528"/>
                </a:lnTo>
                <a:cubicBezTo>
                  <a:pt x="9032" y="13493"/>
                  <a:pt x="9005" y="13475"/>
                  <a:pt x="8978" y="13475"/>
                </a:cubicBezTo>
                <a:close/>
                <a:moveTo>
                  <a:pt x="11324" y="13510"/>
                </a:moveTo>
                <a:cubicBezTo>
                  <a:pt x="11283" y="13510"/>
                  <a:pt x="11246" y="13563"/>
                  <a:pt x="11283" y="13601"/>
                </a:cubicBezTo>
                <a:lnTo>
                  <a:pt x="11299" y="13617"/>
                </a:lnTo>
                <a:cubicBezTo>
                  <a:pt x="11310" y="13628"/>
                  <a:pt x="11322" y="13632"/>
                  <a:pt x="11334" y="13632"/>
                </a:cubicBezTo>
                <a:cubicBezTo>
                  <a:pt x="11375" y="13632"/>
                  <a:pt x="11412" y="13579"/>
                  <a:pt x="11375" y="13541"/>
                </a:cubicBezTo>
                <a:lnTo>
                  <a:pt x="11359" y="13526"/>
                </a:lnTo>
                <a:cubicBezTo>
                  <a:pt x="11348" y="13515"/>
                  <a:pt x="11336" y="13510"/>
                  <a:pt x="11324" y="13510"/>
                </a:cubicBezTo>
                <a:close/>
                <a:moveTo>
                  <a:pt x="20072" y="13484"/>
                </a:moveTo>
                <a:cubicBezTo>
                  <a:pt x="20048" y="13484"/>
                  <a:pt x="20028" y="13500"/>
                  <a:pt x="20020" y="13522"/>
                </a:cubicBezTo>
                <a:cubicBezTo>
                  <a:pt x="20015" y="13536"/>
                  <a:pt x="20009" y="13552"/>
                  <a:pt x="20004" y="13566"/>
                </a:cubicBezTo>
                <a:cubicBezTo>
                  <a:pt x="19994" y="13594"/>
                  <a:pt x="20015" y="13625"/>
                  <a:pt x="20041" y="13632"/>
                </a:cubicBezTo>
                <a:cubicBezTo>
                  <a:pt x="20045" y="13634"/>
                  <a:pt x="20050" y="13634"/>
                  <a:pt x="20054" y="13634"/>
                </a:cubicBezTo>
                <a:cubicBezTo>
                  <a:pt x="20078" y="13634"/>
                  <a:pt x="20099" y="13618"/>
                  <a:pt x="20107" y="13596"/>
                </a:cubicBezTo>
                <a:cubicBezTo>
                  <a:pt x="20112" y="13581"/>
                  <a:pt x="20117" y="13565"/>
                  <a:pt x="20123" y="13551"/>
                </a:cubicBezTo>
                <a:cubicBezTo>
                  <a:pt x="20133" y="13524"/>
                  <a:pt x="20112" y="13492"/>
                  <a:pt x="20086" y="13486"/>
                </a:cubicBezTo>
                <a:cubicBezTo>
                  <a:pt x="20081" y="13484"/>
                  <a:pt x="20076" y="13484"/>
                  <a:pt x="20072" y="13484"/>
                </a:cubicBezTo>
                <a:close/>
                <a:moveTo>
                  <a:pt x="9341" y="13536"/>
                </a:moveTo>
                <a:cubicBezTo>
                  <a:pt x="9313" y="13536"/>
                  <a:pt x="9288" y="13572"/>
                  <a:pt x="9313" y="13597"/>
                </a:cubicBezTo>
                <a:cubicBezTo>
                  <a:pt x="9324" y="13607"/>
                  <a:pt x="9334" y="13617"/>
                  <a:pt x="9344" y="13627"/>
                </a:cubicBezTo>
                <a:cubicBezTo>
                  <a:pt x="9351" y="13634"/>
                  <a:pt x="9359" y="13637"/>
                  <a:pt x="9367" y="13637"/>
                </a:cubicBezTo>
                <a:cubicBezTo>
                  <a:pt x="9395" y="13637"/>
                  <a:pt x="9420" y="13601"/>
                  <a:pt x="9394" y="13577"/>
                </a:cubicBezTo>
                <a:cubicBezTo>
                  <a:pt x="9383" y="13566"/>
                  <a:pt x="9373" y="13557"/>
                  <a:pt x="9364" y="13546"/>
                </a:cubicBezTo>
                <a:cubicBezTo>
                  <a:pt x="9357" y="13539"/>
                  <a:pt x="9349" y="13536"/>
                  <a:pt x="9341" y="13536"/>
                </a:cubicBezTo>
                <a:close/>
                <a:moveTo>
                  <a:pt x="4712" y="13497"/>
                </a:moveTo>
                <a:cubicBezTo>
                  <a:pt x="4691" y="13497"/>
                  <a:pt x="4669" y="13514"/>
                  <a:pt x="4675" y="13540"/>
                </a:cubicBezTo>
                <a:lnTo>
                  <a:pt x="4690" y="13615"/>
                </a:lnTo>
                <a:cubicBezTo>
                  <a:pt x="4694" y="13633"/>
                  <a:pt x="4707" y="13640"/>
                  <a:pt x="4720" y="13640"/>
                </a:cubicBezTo>
                <a:cubicBezTo>
                  <a:pt x="4741" y="13640"/>
                  <a:pt x="4763" y="13623"/>
                  <a:pt x="4758" y="13597"/>
                </a:cubicBezTo>
                <a:lnTo>
                  <a:pt x="4743" y="13522"/>
                </a:lnTo>
                <a:cubicBezTo>
                  <a:pt x="4739" y="13504"/>
                  <a:pt x="4726" y="13497"/>
                  <a:pt x="4712" y="13497"/>
                </a:cubicBezTo>
                <a:close/>
                <a:moveTo>
                  <a:pt x="4464" y="13542"/>
                </a:moveTo>
                <a:cubicBezTo>
                  <a:pt x="4446" y="13542"/>
                  <a:pt x="4428" y="13554"/>
                  <a:pt x="4428" y="13577"/>
                </a:cubicBezTo>
                <a:lnTo>
                  <a:pt x="4428" y="13607"/>
                </a:lnTo>
                <a:cubicBezTo>
                  <a:pt x="4428" y="13630"/>
                  <a:pt x="4446" y="13642"/>
                  <a:pt x="4464" y="13642"/>
                </a:cubicBezTo>
                <a:cubicBezTo>
                  <a:pt x="4481" y="13642"/>
                  <a:pt x="4499" y="13630"/>
                  <a:pt x="4499" y="13607"/>
                </a:cubicBezTo>
                <a:lnTo>
                  <a:pt x="4499" y="13577"/>
                </a:lnTo>
                <a:cubicBezTo>
                  <a:pt x="4499" y="13554"/>
                  <a:pt x="4481" y="13542"/>
                  <a:pt x="4464" y="13542"/>
                </a:cubicBezTo>
                <a:close/>
                <a:moveTo>
                  <a:pt x="3261" y="13537"/>
                </a:moveTo>
                <a:cubicBezTo>
                  <a:pt x="3234" y="13537"/>
                  <a:pt x="3208" y="13554"/>
                  <a:pt x="3208" y="13588"/>
                </a:cubicBezTo>
                <a:lnTo>
                  <a:pt x="3208" y="13604"/>
                </a:lnTo>
                <a:cubicBezTo>
                  <a:pt x="3208" y="13639"/>
                  <a:pt x="3235" y="13657"/>
                  <a:pt x="3261" y="13657"/>
                </a:cubicBezTo>
                <a:cubicBezTo>
                  <a:pt x="3288" y="13657"/>
                  <a:pt x="3315" y="13639"/>
                  <a:pt x="3315" y="13604"/>
                </a:cubicBezTo>
                <a:lnTo>
                  <a:pt x="3315" y="13588"/>
                </a:lnTo>
                <a:cubicBezTo>
                  <a:pt x="3314" y="13554"/>
                  <a:pt x="3287" y="13537"/>
                  <a:pt x="3261" y="13537"/>
                </a:cubicBezTo>
                <a:close/>
                <a:moveTo>
                  <a:pt x="24450" y="13590"/>
                </a:moveTo>
                <a:cubicBezTo>
                  <a:pt x="24404" y="13590"/>
                  <a:pt x="24404" y="13661"/>
                  <a:pt x="24450" y="13661"/>
                </a:cubicBezTo>
                <a:lnTo>
                  <a:pt x="24466" y="13661"/>
                </a:lnTo>
                <a:cubicBezTo>
                  <a:pt x="24466" y="13661"/>
                  <a:pt x="24466" y="13661"/>
                  <a:pt x="24467" y="13661"/>
                </a:cubicBezTo>
                <a:cubicBezTo>
                  <a:pt x="24511" y="13661"/>
                  <a:pt x="24512" y="13590"/>
                  <a:pt x="24466" y="13590"/>
                </a:cubicBezTo>
                <a:close/>
                <a:moveTo>
                  <a:pt x="6393" y="13620"/>
                </a:moveTo>
                <a:cubicBezTo>
                  <a:pt x="6348" y="13620"/>
                  <a:pt x="6348" y="13691"/>
                  <a:pt x="6394" y="13691"/>
                </a:cubicBezTo>
                <a:cubicBezTo>
                  <a:pt x="6440" y="13691"/>
                  <a:pt x="6440" y="13620"/>
                  <a:pt x="6394" y="13620"/>
                </a:cubicBezTo>
                <a:cubicBezTo>
                  <a:pt x="6393" y="13620"/>
                  <a:pt x="6393" y="13620"/>
                  <a:pt x="6393" y="13620"/>
                </a:cubicBezTo>
                <a:close/>
                <a:moveTo>
                  <a:pt x="16132" y="13546"/>
                </a:moveTo>
                <a:cubicBezTo>
                  <a:pt x="16113" y="13546"/>
                  <a:pt x="16096" y="13556"/>
                  <a:pt x="16085" y="13573"/>
                </a:cubicBezTo>
                <a:cubicBezTo>
                  <a:pt x="16075" y="13588"/>
                  <a:pt x="16065" y="13603"/>
                  <a:pt x="16055" y="13618"/>
                </a:cubicBezTo>
                <a:cubicBezTo>
                  <a:pt x="16039" y="13641"/>
                  <a:pt x="16049" y="13676"/>
                  <a:pt x="16075" y="13691"/>
                </a:cubicBezTo>
                <a:cubicBezTo>
                  <a:pt x="16083" y="13696"/>
                  <a:pt x="16092" y="13698"/>
                  <a:pt x="16101" y="13698"/>
                </a:cubicBezTo>
                <a:cubicBezTo>
                  <a:pt x="16119" y="13698"/>
                  <a:pt x="16137" y="13688"/>
                  <a:pt x="16148" y="13671"/>
                </a:cubicBezTo>
                <a:cubicBezTo>
                  <a:pt x="16158" y="13655"/>
                  <a:pt x="16168" y="13641"/>
                  <a:pt x="16178" y="13627"/>
                </a:cubicBezTo>
                <a:cubicBezTo>
                  <a:pt x="16194" y="13603"/>
                  <a:pt x="16184" y="13567"/>
                  <a:pt x="16158" y="13554"/>
                </a:cubicBezTo>
                <a:cubicBezTo>
                  <a:pt x="16150" y="13549"/>
                  <a:pt x="16141" y="13546"/>
                  <a:pt x="16132" y="13546"/>
                </a:cubicBezTo>
                <a:close/>
                <a:moveTo>
                  <a:pt x="23862" y="13618"/>
                </a:moveTo>
                <a:cubicBezTo>
                  <a:pt x="23856" y="13618"/>
                  <a:pt x="23851" y="13619"/>
                  <a:pt x="23846" y="13622"/>
                </a:cubicBezTo>
                <a:cubicBezTo>
                  <a:pt x="23835" y="13627"/>
                  <a:pt x="23826" y="13632"/>
                  <a:pt x="23815" y="13638"/>
                </a:cubicBezTo>
                <a:cubicBezTo>
                  <a:pt x="23780" y="13656"/>
                  <a:pt x="23801" y="13703"/>
                  <a:pt x="23833" y="13703"/>
                </a:cubicBezTo>
                <a:cubicBezTo>
                  <a:pt x="23839" y="13703"/>
                  <a:pt x="23844" y="13701"/>
                  <a:pt x="23850" y="13698"/>
                </a:cubicBezTo>
                <a:cubicBezTo>
                  <a:pt x="23861" y="13693"/>
                  <a:pt x="23870" y="13688"/>
                  <a:pt x="23880" y="13683"/>
                </a:cubicBezTo>
                <a:cubicBezTo>
                  <a:pt x="23916" y="13666"/>
                  <a:pt x="23894" y="13618"/>
                  <a:pt x="23862" y="13618"/>
                </a:cubicBezTo>
                <a:close/>
                <a:moveTo>
                  <a:pt x="5252" y="13572"/>
                </a:moveTo>
                <a:cubicBezTo>
                  <a:pt x="5215" y="13572"/>
                  <a:pt x="5207" y="13618"/>
                  <a:pt x="5231" y="13636"/>
                </a:cubicBezTo>
                <a:cubicBezTo>
                  <a:pt x="5199" y="13649"/>
                  <a:pt x="5204" y="13704"/>
                  <a:pt x="5243" y="13706"/>
                </a:cubicBezTo>
                <a:cubicBezTo>
                  <a:pt x="5280" y="13706"/>
                  <a:pt x="5289" y="13660"/>
                  <a:pt x="5264" y="13641"/>
                </a:cubicBezTo>
                <a:cubicBezTo>
                  <a:pt x="5296" y="13628"/>
                  <a:pt x="5293" y="13572"/>
                  <a:pt x="5252" y="13572"/>
                </a:cubicBezTo>
                <a:close/>
                <a:moveTo>
                  <a:pt x="3893" y="13541"/>
                </a:moveTo>
                <a:cubicBezTo>
                  <a:pt x="3875" y="13541"/>
                  <a:pt x="3858" y="13553"/>
                  <a:pt x="3858" y="13576"/>
                </a:cubicBezTo>
                <a:lnTo>
                  <a:pt x="3858" y="13682"/>
                </a:lnTo>
                <a:cubicBezTo>
                  <a:pt x="3858" y="13705"/>
                  <a:pt x="3875" y="13716"/>
                  <a:pt x="3893" y="13716"/>
                </a:cubicBezTo>
                <a:cubicBezTo>
                  <a:pt x="3910" y="13716"/>
                  <a:pt x="3928" y="13705"/>
                  <a:pt x="3928" y="13682"/>
                </a:cubicBezTo>
                <a:lnTo>
                  <a:pt x="3928" y="13576"/>
                </a:lnTo>
                <a:cubicBezTo>
                  <a:pt x="3928" y="13553"/>
                  <a:pt x="3910" y="13541"/>
                  <a:pt x="3893" y="13541"/>
                </a:cubicBezTo>
                <a:close/>
                <a:moveTo>
                  <a:pt x="14513" y="13620"/>
                </a:moveTo>
                <a:cubicBezTo>
                  <a:pt x="14489" y="13620"/>
                  <a:pt x="14465" y="13646"/>
                  <a:pt x="14480" y="13674"/>
                </a:cubicBezTo>
                <a:cubicBezTo>
                  <a:pt x="14485" y="13685"/>
                  <a:pt x="14491" y="13693"/>
                  <a:pt x="14496" y="13704"/>
                </a:cubicBezTo>
                <a:cubicBezTo>
                  <a:pt x="14502" y="13716"/>
                  <a:pt x="14512" y="13722"/>
                  <a:pt x="14523" y="13722"/>
                </a:cubicBezTo>
                <a:cubicBezTo>
                  <a:pt x="14546" y="13722"/>
                  <a:pt x="14570" y="13696"/>
                  <a:pt x="14557" y="13669"/>
                </a:cubicBezTo>
                <a:cubicBezTo>
                  <a:pt x="14551" y="13659"/>
                  <a:pt x="14546" y="13649"/>
                  <a:pt x="14541" y="13639"/>
                </a:cubicBezTo>
                <a:cubicBezTo>
                  <a:pt x="14534" y="13626"/>
                  <a:pt x="14524" y="13620"/>
                  <a:pt x="14513" y="13620"/>
                </a:cubicBezTo>
                <a:close/>
                <a:moveTo>
                  <a:pt x="21030" y="13654"/>
                </a:moveTo>
                <a:cubicBezTo>
                  <a:pt x="21012" y="13654"/>
                  <a:pt x="20994" y="13665"/>
                  <a:pt x="20994" y="13688"/>
                </a:cubicBezTo>
                <a:lnTo>
                  <a:pt x="20994" y="13704"/>
                </a:lnTo>
                <a:cubicBezTo>
                  <a:pt x="20994" y="13727"/>
                  <a:pt x="21012" y="13738"/>
                  <a:pt x="21030" y="13738"/>
                </a:cubicBezTo>
                <a:cubicBezTo>
                  <a:pt x="21048" y="13738"/>
                  <a:pt x="21065" y="13727"/>
                  <a:pt x="21065" y="13704"/>
                </a:cubicBezTo>
                <a:lnTo>
                  <a:pt x="21065" y="13688"/>
                </a:lnTo>
                <a:cubicBezTo>
                  <a:pt x="21065" y="13665"/>
                  <a:pt x="21048" y="13654"/>
                  <a:pt x="21030" y="13654"/>
                </a:cubicBezTo>
                <a:close/>
                <a:moveTo>
                  <a:pt x="12328" y="13633"/>
                </a:moveTo>
                <a:cubicBezTo>
                  <a:pt x="12258" y="13633"/>
                  <a:pt x="12258" y="13740"/>
                  <a:pt x="12328" y="13740"/>
                </a:cubicBezTo>
                <a:cubicBezTo>
                  <a:pt x="12396" y="13740"/>
                  <a:pt x="12396" y="13633"/>
                  <a:pt x="12328" y="13633"/>
                </a:cubicBezTo>
                <a:close/>
                <a:moveTo>
                  <a:pt x="5655" y="13649"/>
                </a:moveTo>
                <a:cubicBezTo>
                  <a:pt x="5641" y="13649"/>
                  <a:pt x="5629" y="13656"/>
                  <a:pt x="5625" y="13674"/>
                </a:cubicBezTo>
                <a:lnTo>
                  <a:pt x="5609" y="13749"/>
                </a:lnTo>
                <a:cubicBezTo>
                  <a:pt x="5603" y="13775"/>
                  <a:pt x="5626" y="13793"/>
                  <a:pt x="5647" y="13793"/>
                </a:cubicBezTo>
                <a:cubicBezTo>
                  <a:pt x="5661" y="13793"/>
                  <a:pt x="5673" y="13786"/>
                  <a:pt x="5677" y="13769"/>
                </a:cubicBezTo>
                <a:lnTo>
                  <a:pt x="5693" y="13693"/>
                </a:lnTo>
                <a:cubicBezTo>
                  <a:pt x="5699" y="13667"/>
                  <a:pt x="5676" y="13649"/>
                  <a:pt x="5655" y="13649"/>
                </a:cubicBezTo>
                <a:close/>
                <a:moveTo>
                  <a:pt x="5755" y="13710"/>
                </a:moveTo>
                <a:cubicBezTo>
                  <a:pt x="5744" y="13710"/>
                  <a:pt x="5736" y="13714"/>
                  <a:pt x="5729" y="13722"/>
                </a:cubicBezTo>
                <a:cubicBezTo>
                  <a:pt x="5727" y="13722"/>
                  <a:pt x="5726" y="13722"/>
                  <a:pt x="5724" y="13722"/>
                </a:cubicBezTo>
                <a:cubicBezTo>
                  <a:pt x="5690" y="13722"/>
                  <a:pt x="5677" y="13781"/>
                  <a:pt x="5717" y="13793"/>
                </a:cubicBezTo>
                <a:cubicBezTo>
                  <a:pt x="5723" y="13795"/>
                  <a:pt x="5729" y="13796"/>
                  <a:pt x="5735" y="13796"/>
                </a:cubicBezTo>
                <a:cubicBezTo>
                  <a:pt x="5759" y="13796"/>
                  <a:pt x="5779" y="13778"/>
                  <a:pt x="5790" y="13755"/>
                </a:cubicBezTo>
                <a:cubicBezTo>
                  <a:pt x="5797" y="13737"/>
                  <a:pt x="5781" y="13716"/>
                  <a:pt x="5765" y="13711"/>
                </a:cubicBezTo>
                <a:cubicBezTo>
                  <a:pt x="5762" y="13710"/>
                  <a:pt x="5758" y="13710"/>
                  <a:pt x="5755" y="13710"/>
                </a:cubicBezTo>
                <a:close/>
                <a:moveTo>
                  <a:pt x="392" y="13695"/>
                </a:moveTo>
                <a:cubicBezTo>
                  <a:pt x="368" y="13695"/>
                  <a:pt x="344" y="13721"/>
                  <a:pt x="359" y="13749"/>
                </a:cubicBezTo>
                <a:cubicBezTo>
                  <a:pt x="364" y="13759"/>
                  <a:pt x="369" y="13769"/>
                  <a:pt x="374" y="13779"/>
                </a:cubicBezTo>
                <a:cubicBezTo>
                  <a:pt x="381" y="13791"/>
                  <a:pt x="391" y="13797"/>
                  <a:pt x="402" y="13797"/>
                </a:cubicBezTo>
                <a:cubicBezTo>
                  <a:pt x="425" y="13797"/>
                  <a:pt x="449" y="13772"/>
                  <a:pt x="435" y="13743"/>
                </a:cubicBezTo>
                <a:cubicBezTo>
                  <a:pt x="430" y="13734"/>
                  <a:pt x="425" y="13724"/>
                  <a:pt x="419" y="13713"/>
                </a:cubicBezTo>
                <a:cubicBezTo>
                  <a:pt x="413" y="13700"/>
                  <a:pt x="402" y="13695"/>
                  <a:pt x="392" y="13695"/>
                </a:cubicBezTo>
                <a:close/>
                <a:moveTo>
                  <a:pt x="18956" y="13724"/>
                </a:moveTo>
                <a:cubicBezTo>
                  <a:pt x="18938" y="13724"/>
                  <a:pt x="18920" y="13735"/>
                  <a:pt x="18920" y="13758"/>
                </a:cubicBezTo>
                <a:lnTo>
                  <a:pt x="18920" y="13774"/>
                </a:lnTo>
                <a:cubicBezTo>
                  <a:pt x="18920" y="13796"/>
                  <a:pt x="18938" y="13808"/>
                  <a:pt x="18955" y="13808"/>
                </a:cubicBezTo>
                <a:cubicBezTo>
                  <a:pt x="18973" y="13808"/>
                  <a:pt x="18991" y="13796"/>
                  <a:pt x="18991" y="13774"/>
                </a:cubicBezTo>
                <a:lnTo>
                  <a:pt x="18991" y="13758"/>
                </a:lnTo>
                <a:cubicBezTo>
                  <a:pt x="18992" y="13735"/>
                  <a:pt x="18974" y="13724"/>
                  <a:pt x="18956" y="13724"/>
                </a:cubicBezTo>
                <a:close/>
                <a:moveTo>
                  <a:pt x="2719" y="13729"/>
                </a:moveTo>
                <a:cubicBezTo>
                  <a:pt x="2651" y="13729"/>
                  <a:pt x="2650" y="13837"/>
                  <a:pt x="2719" y="13837"/>
                </a:cubicBezTo>
                <a:cubicBezTo>
                  <a:pt x="2789" y="13837"/>
                  <a:pt x="2789" y="13729"/>
                  <a:pt x="2719" y="13729"/>
                </a:cubicBezTo>
                <a:close/>
                <a:moveTo>
                  <a:pt x="4792" y="13783"/>
                </a:moveTo>
                <a:cubicBezTo>
                  <a:pt x="4774" y="13783"/>
                  <a:pt x="4756" y="13795"/>
                  <a:pt x="4756" y="13818"/>
                </a:cubicBezTo>
                <a:lnTo>
                  <a:pt x="4756" y="13834"/>
                </a:lnTo>
                <a:cubicBezTo>
                  <a:pt x="4756" y="13857"/>
                  <a:pt x="4774" y="13868"/>
                  <a:pt x="4792" y="13868"/>
                </a:cubicBezTo>
                <a:cubicBezTo>
                  <a:pt x="4810" y="13868"/>
                  <a:pt x="4828" y="13857"/>
                  <a:pt x="4828" y="13834"/>
                </a:cubicBezTo>
                <a:lnTo>
                  <a:pt x="4828" y="13818"/>
                </a:lnTo>
                <a:cubicBezTo>
                  <a:pt x="4828" y="13795"/>
                  <a:pt x="4810" y="13783"/>
                  <a:pt x="4792" y="13783"/>
                </a:cubicBezTo>
                <a:close/>
                <a:moveTo>
                  <a:pt x="23186" y="13825"/>
                </a:moveTo>
                <a:cubicBezTo>
                  <a:pt x="23183" y="13825"/>
                  <a:pt x="23180" y="13826"/>
                  <a:pt x="23177" y="13826"/>
                </a:cubicBezTo>
                <a:cubicBezTo>
                  <a:pt x="23152" y="13831"/>
                  <a:pt x="23128" y="13838"/>
                  <a:pt x="23103" y="13843"/>
                </a:cubicBezTo>
                <a:cubicBezTo>
                  <a:pt x="23061" y="13853"/>
                  <a:pt x="23074" y="13912"/>
                  <a:pt x="23112" y="13912"/>
                </a:cubicBezTo>
                <a:cubicBezTo>
                  <a:pt x="23115" y="13912"/>
                  <a:pt x="23118" y="13912"/>
                  <a:pt x="23121" y="13911"/>
                </a:cubicBezTo>
                <a:cubicBezTo>
                  <a:pt x="23146" y="13906"/>
                  <a:pt x="23171" y="13900"/>
                  <a:pt x="23196" y="13894"/>
                </a:cubicBezTo>
                <a:cubicBezTo>
                  <a:pt x="23237" y="13885"/>
                  <a:pt x="23224" y="13825"/>
                  <a:pt x="23186" y="13825"/>
                </a:cubicBezTo>
                <a:close/>
                <a:moveTo>
                  <a:pt x="14815" y="13831"/>
                </a:moveTo>
                <a:cubicBezTo>
                  <a:pt x="14810" y="13831"/>
                  <a:pt x="14805" y="13832"/>
                  <a:pt x="14801" y="13832"/>
                </a:cubicBezTo>
                <a:cubicBezTo>
                  <a:pt x="14760" y="13842"/>
                  <a:pt x="14771" y="13901"/>
                  <a:pt x="14810" y="13902"/>
                </a:cubicBezTo>
                <a:cubicBezTo>
                  <a:pt x="14815" y="13912"/>
                  <a:pt x="14827" y="13917"/>
                  <a:pt x="14839" y="13917"/>
                </a:cubicBezTo>
                <a:cubicBezTo>
                  <a:pt x="14845" y="13917"/>
                  <a:pt x="14851" y="13915"/>
                  <a:pt x="14856" y="13912"/>
                </a:cubicBezTo>
                <a:cubicBezTo>
                  <a:pt x="14875" y="13902"/>
                  <a:pt x="14877" y="13881"/>
                  <a:pt x="14870" y="13864"/>
                </a:cubicBezTo>
                <a:cubicBezTo>
                  <a:pt x="14860" y="13841"/>
                  <a:pt x="14838" y="13831"/>
                  <a:pt x="14815" y="13831"/>
                </a:cubicBezTo>
                <a:close/>
                <a:moveTo>
                  <a:pt x="15135" y="13831"/>
                </a:moveTo>
                <a:cubicBezTo>
                  <a:pt x="15125" y="13831"/>
                  <a:pt x="15115" y="13836"/>
                  <a:pt x="15109" y="13849"/>
                </a:cubicBezTo>
                <a:cubicBezTo>
                  <a:pt x="15103" y="13860"/>
                  <a:pt x="15098" y="13869"/>
                  <a:pt x="15093" y="13880"/>
                </a:cubicBezTo>
                <a:cubicBezTo>
                  <a:pt x="15079" y="13908"/>
                  <a:pt x="15103" y="13934"/>
                  <a:pt x="15126" y="13934"/>
                </a:cubicBezTo>
                <a:cubicBezTo>
                  <a:pt x="15137" y="13934"/>
                  <a:pt x="15147" y="13928"/>
                  <a:pt x="15154" y="13915"/>
                </a:cubicBezTo>
                <a:cubicBezTo>
                  <a:pt x="15159" y="13905"/>
                  <a:pt x="15164" y="13895"/>
                  <a:pt x="15169" y="13885"/>
                </a:cubicBezTo>
                <a:cubicBezTo>
                  <a:pt x="15183" y="13857"/>
                  <a:pt x="15158" y="13831"/>
                  <a:pt x="15135" y="13831"/>
                </a:cubicBezTo>
                <a:close/>
                <a:moveTo>
                  <a:pt x="4447" y="13872"/>
                </a:moveTo>
                <a:cubicBezTo>
                  <a:pt x="4429" y="13872"/>
                  <a:pt x="4411" y="13884"/>
                  <a:pt x="4411" y="13907"/>
                </a:cubicBezTo>
                <a:lnTo>
                  <a:pt x="4411" y="13923"/>
                </a:lnTo>
                <a:cubicBezTo>
                  <a:pt x="4411" y="13946"/>
                  <a:pt x="4428" y="13957"/>
                  <a:pt x="4446" y="13957"/>
                </a:cubicBezTo>
                <a:cubicBezTo>
                  <a:pt x="4464" y="13957"/>
                  <a:pt x="4482" y="13946"/>
                  <a:pt x="4482" y="13923"/>
                </a:cubicBezTo>
                <a:lnTo>
                  <a:pt x="4482" y="13907"/>
                </a:lnTo>
                <a:cubicBezTo>
                  <a:pt x="4482" y="13884"/>
                  <a:pt x="4465" y="13872"/>
                  <a:pt x="4447" y="13872"/>
                </a:cubicBezTo>
                <a:close/>
                <a:moveTo>
                  <a:pt x="2192" y="13860"/>
                </a:moveTo>
                <a:cubicBezTo>
                  <a:pt x="2188" y="13860"/>
                  <a:pt x="2183" y="13861"/>
                  <a:pt x="2178" y="13863"/>
                </a:cubicBezTo>
                <a:cubicBezTo>
                  <a:pt x="2163" y="13868"/>
                  <a:pt x="2148" y="13873"/>
                  <a:pt x="2134" y="13879"/>
                </a:cubicBezTo>
                <a:cubicBezTo>
                  <a:pt x="2106" y="13887"/>
                  <a:pt x="2089" y="13915"/>
                  <a:pt x="2098" y="13944"/>
                </a:cubicBezTo>
                <a:cubicBezTo>
                  <a:pt x="2104" y="13965"/>
                  <a:pt x="2125" y="13983"/>
                  <a:pt x="2148" y="13983"/>
                </a:cubicBezTo>
                <a:cubicBezTo>
                  <a:pt x="2153" y="13983"/>
                  <a:pt x="2158" y="13982"/>
                  <a:pt x="2163" y="13980"/>
                </a:cubicBezTo>
                <a:cubicBezTo>
                  <a:pt x="2178" y="13975"/>
                  <a:pt x="2193" y="13970"/>
                  <a:pt x="2208" y="13964"/>
                </a:cubicBezTo>
                <a:cubicBezTo>
                  <a:pt x="2234" y="13955"/>
                  <a:pt x="2252" y="13927"/>
                  <a:pt x="2244" y="13900"/>
                </a:cubicBezTo>
                <a:cubicBezTo>
                  <a:pt x="2237" y="13878"/>
                  <a:pt x="2215" y="13860"/>
                  <a:pt x="2192" y="13860"/>
                </a:cubicBezTo>
                <a:close/>
                <a:moveTo>
                  <a:pt x="17208" y="13851"/>
                </a:moveTo>
                <a:cubicBezTo>
                  <a:pt x="17197" y="13851"/>
                  <a:pt x="17187" y="13857"/>
                  <a:pt x="17181" y="13869"/>
                </a:cubicBezTo>
                <a:cubicBezTo>
                  <a:pt x="17170" y="13889"/>
                  <a:pt x="17162" y="13910"/>
                  <a:pt x="17150" y="13929"/>
                </a:cubicBezTo>
                <a:cubicBezTo>
                  <a:pt x="17137" y="13957"/>
                  <a:pt x="17161" y="13983"/>
                  <a:pt x="17185" y="13983"/>
                </a:cubicBezTo>
                <a:cubicBezTo>
                  <a:pt x="17195" y="13983"/>
                  <a:pt x="17206" y="13978"/>
                  <a:pt x="17212" y="13964"/>
                </a:cubicBezTo>
                <a:cubicBezTo>
                  <a:pt x="17223" y="13945"/>
                  <a:pt x="17232" y="13924"/>
                  <a:pt x="17243" y="13905"/>
                </a:cubicBezTo>
                <a:cubicBezTo>
                  <a:pt x="17256" y="13877"/>
                  <a:pt x="17231" y="13851"/>
                  <a:pt x="17208" y="13851"/>
                </a:cubicBezTo>
                <a:close/>
                <a:moveTo>
                  <a:pt x="8978" y="13849"/>
                </a:moveTo>
                <a:cubicBezTo>
                  <a:pt x="8955" y="13849"/>
                  <a:pt x="8934" y="13865"/>
                  <a:pt x="8926" y="13887"/>
                </a:cubicBezTo>
                <a:cubicBezTo>
                  <a:pt x="8921" y="13903"/>
                  <a:pt x="8915" y="13917"/>
                  <a:pt x="8910" y="13932"/>
                </a:cubicBezTo>
                <a:cubicBezTo>
                  <a:pt x="8902" y="13959"/>
                  <a:pt x="8921" y="13991"/>
                  <a:pt x="8947" y="13997"/>
                </a:cubicBezTo>
                <a:cubicBezTo>
                  <a:pt x="8952" y="13998"/>
                  <a:pt x="8956" y="13999"/>
                  <a:pt x="8961" y="13999"/>
                </a:cubicBezTo>
                <a:cubicBezTo>
                  <a:pt x="8985" y="13999"/>
                  <a:pt x="9005" y="13982"/>
                  <a:pt x="9013" y="13960"/>
                </a:cubicBezTo>
                <a:cubicBezTo>
                  <a:pt x="9018" y="13945"/>
                  <a:pt x="9023" y="13931"/>
                  <a:pt x="9028" y="13916"/>
                </a:cubicBezTo>
                <a:cubicBezTo>
                  <a:pt x="9038" y="13890"/>
                  <a:pt x="9018" y="13859"/>
                  <a:pt x="8992" y="13850"/>
                </a:cubicBezTo>
                <a:cubicBezTo>
                  <a:pt x="8987" y="13849"/>
                  <a:pt x="8983" y="13849"/>
                  <a:pt x="8978" y="13849"/>
                </a:cubicBezTo>
                <a:close/>
                <a:moveTo>
                  <a:pt x="11515" y="13979"/>
                </a:moveTo>
                <a:cubicBezTo>
                  <a:pt x="11469" y="13979"/>
                  <a:pt x="11469" y="14049"/>
                  <a:pt x="11515" y="14049"/>
                </a:cubicBezTo>
                <a:cubicBezTo>
                  <a:pt x="11516" y="14049"/>
                  <a:pt x="11517" y="14049"/>
                  <a:pt x="11517" y="14049"/>
                </a:cubicBezTo>
                <a:cubicBezTo>
                  <a:pt x="11560" y="14049"/>
                  <a:pt x="11560" y="13979"/>
                  <a:pt x="11515" y="13979"/>
                </a:cubicBezTo>
                <a:close/>
                <a:moveTo>
                  <a:pt x="889" y="13908"/>
                </a:moveTo>
                <a:cubicBezTo>
                  <a:pt x="868" y="13908"/>
                  <a:pt x="846" y="13925"/>
                  <a:pt x="852" y="13951"/>
                </a:cubicBezTo>
                <a:cubicBezTo>
                  <a:pt x="857" y="13976"/>
                  <a:pt x="862" y="14001"/>
                  <a:pt x="867" y="14026"/>
                </a:cubicBezTo>
                <a:cubicBezTo>
                  <a:pt x="870" y="14044"/>
                  <a:pt x="883" y="14052"/>
                  <a:pt x="897" y="14052"/>
                </a:cubicBezTo>
                <a:cubicBezTo>
                  <a:pt x="917" y="14052"/>
                  <a:pt x="940" y="14034"/>
                  <a:pt x="935" y="14007"/>
                </a:cubicBezTo>
                <a:cubicBezTo>
                  <a:pt x="931" y="13984"/>
                  <a:pt x="925" y="13958"/>
                  <a:pt x="920" y="13933"/>
                </a:cubicBezTo>
                <a:cubicBezTo>
                  <a:pt x="916" y="13915"/>
                  <a:pt x="903" y="13908"/>
                  <a:pt x="889" y="13908"/>
                </a:cubicBezTo>
                <a:close/>
                <a:moveTo>
                  <a:pt x="21300" y="13984"/>
                </a:moveTo>
                <a:cubicBezTo>
                  <a:pt x="21254" y="13984"/>
                  <a:pt x="21254" y="14055"/>
                  <a:pt x="21300" y="14055"/>
                </a:cubicBezTo>
                <a:cubicBezTo>
                  <a:pt x="21345" y="14055"/>
                  <a:pt x="21345" y="13984"/>
                  <a:pt x="21300" y="13984"/>
                </a:cubicBezTo>
                <a:close/>
                <a:moveTo>
                  <a:pt x="10014" y="13960"/>
                </a:moveTo>
                <a:cubicBezTo>
                  <a:pt x="9987" y="13960"/>
                  <a:pt x="9963" y="13997"/>
                  <a:pt x="9988" y="14021"/>
                </a:cubicBezTo>
                <a:lnTo>
                  <a:pt x="10018" y="14051"/>
                </a:lnTo>
                <a:cubicBezTo>
                  <a:pt x="10026" y="14059"/>
                  <a:pt x="10034" y="14062"/>
                  <a:pt x="10042" y="14062"/>
                </a:cubicBezTo>
                <a:cubicBezTo>
                  <a:pt x="10068" y="14062"/>
                  <a:pt x="10092" y="14026"/>
                  <a:pt x="10068" y="14001"/>
                </a:cubicBezTo>
                <a:lnTo>
                  <a:pt x="10037" y="13971"/>
                </a:lnTo>
                <a:cubicBezTo>
                  <a:pt x="10030" y="13963"/>
                  <a:pt x="10022" y="13960"/>
                  <a:pt x="10014" y="13960"/>
                </a:cubicBezTo>
                <a:close/>
                <a:moveTo>
                  <a:pt x="14028" y="13995"/>
                </a:moveTo>
                <a:cubicBezTo>
                  <a:pt x="13983" y="13995"/>
                  <a:pt x="13983" y="14065"/>
                  <a:pt x="14028" y="14065"/>
                </a:cubicBezTo>
                <a:cubicBezTo>
                  <a:pt x="14074" y="14065"/>
                  <a:pt x="14074" y="13995"/>
                  <a:pt x="14028" y="13995"/>
                </a:cubicBezTo>
                <a:close/>
                <a:moveTo>
                  <a:pt x="8302" y="13939"/>
                </a:moveTo>
                <a:cubicBezTo>
                  <a:pt x="8274" y="13939"/>
                  <a:pt x="8250" y="13976"/>
                  <a:pt x="8275" y="14000"/>
                </a:cubicBezTo>
                <a:cubicBezTo>
                  <a:pt x="8295" y="14020"/>
                  <a:pt x="8315" y="14041"/>
                  <a:pt x="8336" y="14060"/>
                </a:cubicBezTo>
                <a:cubicBezTo>
                  <a:pt x="8344" y="14068"/>
                  <a:pt x="8352" y="14071"/>
                  <a:pt x="8360" y="14071"/>
                </a:cubicBezTo>
                <a:cubicBezTo>
                  <a:pt x="8387" y="14071"/>
                  <a:pt x="8410" y="14035"/>
                  <a:pt x="8385" y="14011"/>
                </a:cubicBezTo>
                <a:cubicBezTo>
                  <a:pt x="8365" y="13991"/>
                  <a:pt x="8346" y="13970"/>
                  <a:pt x="8326" y="13950"/>
                </a:cubicBezTo>
                <a:cubicBezTo>
                  <a:pt x="8318" y="13943"/>
                  <a:pt x="8310" y="13939"/>
                  <a:pt x="8302" y="13939"/>
                </a:cubicBezTo>
                <a:close/>
                <a:moveTo>
                  <a:pt x="10705" y="13974"/>
                </a:moveTo>
                <a:cubicBezTo>
                  <a:pt x="10634" y="13974"/>
                  <a:pt x="10634" y="14081"/>
                  <a:pt x="10705" y="14081"/>
                </a:cubicBezTo>
                <a:cubicBezTo>
                  <a:pt x="10773" y="14081"/>
                  <a:pt x="10773" y="13974"/>
                  <a:pt x="10705" y="13974"/>
                </a:cubicBezTo>
                <a:close/>
                <a:moveTo>
                  <a:pt x="18384" y="13972"/>
                </a:moveTo>
                <a:cubicBezTo>
                  <a:pt x="18375" y="13972"/>
                  <a:pt x="18366" y="13975"/>
                  <a:pt x="18357" y="13979"/>
                </a:cubicBezTo>
                <a:cubicBezTo>
                  <a:pt x="18347" y="13984"/>
                  <a:pt x="18337" y="13990"/>
                  <a:pt x="18327" y="13995"/>
                </a:cubicBezTo>
                <a:cubicBezTo>
                  <a:pt x="18301" y="14007"/>
                  <a:pt x="18294" y="14043"/>
                  <a:pt x="18307" y="14068"/>
                </a:cubicBezTo>
                <a:cubicBezTo>
                  <a:pt x="18318" y="14086"/>
                  <a:pt x="18335" y="14094"/>
                  <a:pt x="18353" y="14094"/>
                </a:cubicBezTo>
                <a:cubicBezTo>
                  <a:pt x="18362" y="14094"/>
                  <a:pt x="18372" y="14092"/>
                  <a:pt x="18380" y="14088"/>
                </a:cubicBezTo>
                <a:cubicBezTo>
                  <a:pt x="18391" y="14083"/>
                  <a:pt x="18400" y="14078"/>
                  <a:pt x="18411" y="14072"/>
                </a:cubicBezTo>
                <a:cubicBezTo>
                  <a:pt x="18437" y="14059"/>
                  <a:pt x="18443" y="14023"/>
                  <a:pt x="18431" y="13999"/>
                </a:cubicBezTo>
                <a:cubicBezTo>
                  <a:pt x="18420" y="13982"/>
                  <a:pt x="18403" y="13972"/>
                  <a:pt x="18384" y="13972"/>
                </a:cubicBezTo>
                <a:close/>
                <a:moveTo>
                  <a:pt x="20638" y="14060"/>
                </a:moveTo>
                <a:cubicBezTo>
                  <a:pt x="20615" y="14060"/>
                  <a:pt x="20615" y="14095"/>
                  <a:pt x="20638" y="14095"/>
                </a:cubicBezTo>
                <a:cubicBezTo>
                  <a:pt x="20661" y="14095"/>
                  <a:pt x="20661" y="14060"/>
                  <a:pt x="20638" y="14060"/>
                </a:cubicBezTo>
                <a:close/>
                <a:moveTo>
                  <a:pt x="19377" y="13996"/>
                </a:moveTo>
                <a:cubicBezTo>
                  <a:pt x="19350" y="13996"/>
                  <a:pt x="19325" y="14031"/>
                  <a:pt x="19350" y="14057"/>
                </a:cubicBezTo>
                <a:cubicBezTo>
                  <a:pt x="19362" y="14067"/>
                  <a:pt x="19370" y="14078"/>
                  <a:pt x="19380" y="14086"/>
                </a:cubicBezTo>
                <a:cubicBezTo>
                  <a:pt x="19387" y="14094"/>
                  <a:pt x="19395" y="14097"/>
                  <a:pt x="19403" y="14097"/>
                </a:cubicBezTo>
                <a:cubicBezTo>
                  <a:pt x="19430" y="14097"/>
                  <a:pt x="19453" y="14062"/>
                  <a:pt x="19429" y="14037"/>
                </a:cubicBezTo>
                <a:cubicBezTo>
                  <a:pt x="19420" y="14026"/>
                  <a:pt x="19410" y="14016"/>
                  <a:pt x="19401" y="14006"/>
                </a:cubicBezTo>
                <a:cubicBezTo>
                  <a:pt x="19393" y="13999"/>
                  <a:pt x="19385" y="13996"/>
                  <a:pt x="19377" y="13996"/>
                </a:cubicBezTo>
                <a:close/>
                <a:moveTo>
                  <a:pt x="6305" y="14013"/>
                </a:moveTo>
                <a:cubicBezTo>
                  <a:pt x="6291" y="14013"/>
                  <a:pt x="6276" y="14021"/>
                  <a:pt x="6270" y="14038"/>
                </a:cubicBezTo>
                <a:cubicBezTo>
                  <a:pt x="6265" y="14054"/>
                  <a:pt x="6260" y="14068"/>
                  <a:pt x="6254" y="14082"/>
                </a:cubicBezTo>
                <a:cubicBezTo>
                  <a:pt x="6246" y="14109"/>
                  <a:pt x="6268" y="14126"/>
                  <a:pt x="6290" y="14126"/>
                </a:cubicBezTo>
                <a:cubicBezTo>
                  <a:pt x="6303" y="14126"/>
                  <a:pt x="6317" y="14119"/>
                  <a:pt x="6323" y="14102"/>
                </a:cubicBezTo>
                <a:cubicBezTo>
                  <a:pt x="6328" y="14086"/>
                  <a:pt x="6333" y="14071"/>
                  <a:pt x="6338" y="14058"/>
                </a:cubicBezTo>
                <a:cubicBezTo>
                  <a:pt x="6348" y="14031"/>
                  <a:pt x="6327" y="14013"/>
                  <a:pt x="6305" y="14013"/>
                </a:cubicBezTo>
                <a:close/>
                <a:moveTo>
                  <a:pt x="4956" y="14053"/>
                </a:moveTo>
                <a:cubicBezTo>
                  <a:pt x="4948" y="14053"/>
                  <a:pt x="4940" y="14057"/>
                  <a:pt x="4932" y="14064"/>
                </a:cubicBezTo>
                <a:lnTo>
                  <a:pt x="4917" y="14080"/>
                </a:lnTo>
                <a:cubicBezTo>
                  <a:pt x="4892" y="14105"/>
                  <a:pt x="4916" y="14141"/>
                  <a:pt x="4943" y="14141"/>
                </a:cubicBezTo>
                <a:cubicBezTo>
                  <a:pt x="4951" y="14141"/>
                  <a:pt x="4959" y="14137"/>
                  <a:pt x="4966" y="14130"/>
                </a:cubicBezTo>
                <a:lnTo>
                  <a:pt x="4982" y="14114"/>
                </a:lnTo>
                <a:cubicBezTo>
                  <a:pt x="5007" y="14088"/>
                  <a:pt x="4984" y="14053"/>
                  <a:pt x="4956" y="14053"/>
                </a:cubicBezTo>
                <a:close/>
                <a:moveTo>
                  <a:pt x="7701" y="14011"/>
                </a:moveTo>
                <a:cubicBezTo>
                  <a:pt x="7660" y="14011"/>
                  <a:pt x="7624" y="14065"/>
                  <a:pt x="7660" y="14102"/>
                </a:cubicBezTo>
                <a:cubicBezTo>
                  <a:pt x="7671" y="14112"/>
                  <a:pt x="7679" y="14123"/>
                  <a:pt x="7689" y="14132"/>
                </a:cubicBezTo>
                <a:cubicBezTo>
                  <a:pt x="7699" y="14144"/>
                  <a:pt x="7712" y="14149"/>
                  <a:pt x="7724" y="14149"/>
                </a:cubicBezTo>
                <a:cubicBezTo>
                  <a:pt x="7764" y="14149"/>
                  <a:pt x="7801" y="14095"/>
                  <a:pt x="7765" y="14058"/>
                </a:cubicBezTo>
                <a:cubicBezTo>
                  <a:pt x="7756" y="14048"/>
                  <a:pt x="7746" y="14038"/>
                  <a:pt x="7736" y="14027"/>
                </a:cubicBezTo>
                <a:cubicBezTo>
                  <a:pt x="7725" y="14016"/>
                  <a:pt x="7713" y="14011"/>
                  <a:pt x="7701" y="14011"/>
                </a:cubicBezTo>
                <a:close/>
                <a:moveTo>
                  <a:pt x="270" y="14224"/>
                </a:moveTo>
                <a:cubicBezTo>
                  <a:pt x="257" y="14224"/>
                  <a:pt x="245" y="14242"/>
                  <a:pt x="257" y="14254"/>
                </a:cubicBezTo>
                <a:lnTo>
                  <a:pt x="302" y="14299"/>
                </a:lnTo>
                <a:cubicBezTo>
                  <a:pt x="306" y="14302"/>
                  <a:pt x="310" y="14304"/>
                  <a:pt x="314" y="14304"/>
                </a:cubicBezTo>
                <a:cubicBezTo>
                  <a:pt x="327" y="14304"/>
                  <a:pt x="340" y="14286"/>
                  <a:pt x="327" y="14274"/>
                </a:cubicBezTo>
                <a:lnTo>
                  <a:pt x="282" y="14230"/>
                </a:lnTo>
                <a:cubicBezTo>
                  <a:pt x="278" y="14226"/>
                  <a:pt x="274" y="14224"/>
                  <a:pt x="270" y="14224"/>
                </a:cubicBezTo>
                <a:close/>
              </a:path>
            </a:pathLst>
          </a:custGeom>
          <a:solidFill>
            <a:srgbClr val="FFFFFF">
              <a:alpha val="195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72" name="Google Shape;72;p6"/>
          <p:cNvGrpSpPr/>
          <p:nvPr/>
        </p:nvGrpSpPr>
        <p:grpSpPr>
          <a:xfrm rot="5400000">
            <a:off x="9040575" y="3706583"/>
            <a:ext cx="1910376" cy="4392459"/>
            <a:chOff x="7227671" y="11"/>
            <a:chExt cx="1915484" cy="4404203"/>
          </a:xfrm>
        </p:grpSpPr>
        <p:sp>
          <p:nvSpPr>
            <p:cNvPr id="73" name="Google Shape;73;p6"/>
            <p:cNvSpPr/>
            <p:nvPr/>
          </p:nvSpPr>
          <p:spPr>
            <a:xfrm>
              <a:off x="7471853" y="422"/>
              <a:ext cx="1671303" cy="4112309"/>
            </a:xfrm>
            <a:custGeom>
              <a:avLst/>
              <a:gdLst/>
              <a:ahLst/>
              <a:cxnLst/>
              <a:rect l="l" t="t" r="r" b="b"/>
              <a:pathLst>
                <a:path w="11873" h="29214" extrusionOk="0">
                  <a:moveTo>
                    <a:pt x="274" y="1"/>
                  </a:moveTo>
                  <a:cubicBezTo>
                    <a:pt x="274" y="1"/>
                    <a:pt x="0" y="2214"/>
                    <a:pt x="4493" y="2489"/>
                  </a:cubicBezTo>
                  <a:cubicBezTo>
                    <a:pt x="8986" y="2764"/>
                    <a:pt x="11277" y="8349"/>
                    <a:pt x="9170" y="14175"/>
                  </a:cubicBezTo>
                  <a:cubicBezTo>
                    <a:pt x="7061" y="20000"/>
                    <a:pt x="7882" y="28800"/>
                    <a:pt x="11872" y="29213"/>
                  </a:cubicBezTo>
                  <a:lnTo>
                    <a:pt x="11872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4" name="Google Shape;74;p6"/>
            <p:cNvSpPr/>
            <p:nvPr/>
          </p:nvSpPr>
          <p:spPr>
            <a:xfrm>
              <a:off x="7227671" y="11"/>
              <a:ext cx="1909654" cy="4404203"/>
            </a:xfrm>
            <a:custGeom>
              <a:avLst/>
              <a:gdLst/>
              <a:ahLst/>
              <a:cxnLst/>
              <a:rect l="l" t="t" r="r" b="b"/>
              <a:pathLst>
                <a:path w="12890" h="29728" extrusionOk="0">
                  <a:moveTo>
                    <a:pt x="66" y="1"/>
                  </a:moveTo>
                  <a:lnTo>
                    <a:pt x="66" y="1"/>
                  </a:lnTo>
                  <a:cubicBezTo>
                    <a:pt x="63" y="22"/>
                    <a:pt x="0" y="535"/>
                    <a:pt x="472" y="1107"/>
                  </a:cubicBezTo>
                  <a:cubicBezTo>
                    <a:pt x="953" y="1690"/>
                    <a:pt x="2086" y="2417"/>
                    <a:pt x="4747" y="2568"/>
                  </a:cubicBezTo>
                  <a:cubicBezTo>
                    <a:pt x="6719" y="2679"/>
                    <a:pt x="8402" y="3670"/>
                    <a:pt x="9486" y="5361"/>
                  </a:cubicBezTo>
                  <a:cubicBezTo>
                    <a:pt x="11012" y="7744"/>
                    <a:pt x="11157" y="11122"/>
                    <a:pt x="9871" y="14397"/>
                  </a:cubicBezTo>
                  <a:cubicBezTo>
                    <a:pt x="9040" y="16514"/>
                    <a:pt x="8598" y="19060"/>
                    <a:pt x="8627" y="21565"/>
                  </a:cubicBezTo>
                  <a:cubicBezTo>
                    <a:pt x="8656" y="24097"/>
                    <a:pt x="9168" y="26301"/>
                    <a:pt x="10069" y="27767"/>
                  </a:cubicBezTo>
                  <a:cubicBezTo>
                    <a:pt x="10801" y="28959"/>
                    <a:pt x="11747" y="29618"/>
                    <a:pt x="12879" y="29727"/>
                  </a:cubicBezTo>
                  <a:lnTo>
                    <a:pt x="12890" y="29659"/>
                  </a:lnTo>
                  <a:cubicBezTo>
                    <a:pt x="11780" y="29553"/>
                    <a:pt x="10852" y="28905"/>
                    <a:pt x="10131" y="27732"/>
                  </a:cubicBezTo>
                  <a:cubicBezTo>
                    <a:pt x="9238" y="26275"/>
                    <a:pt x="8730" y="24086"/>
                    <a:pt x="8699" y="21565"/>
                  </a:cubicBezTo>
                  <a:cubicBezTo>
                    <a:pt x="8669" y="19069"/>
                    <a:pt x="9109" y="16533"/>
                    <a:pt x="9938" y="14423"/>
                  </a:cubicBezTo>
                  <a:cubicBezTo>
                    <a:pt x="11231" y="11127"/>
                    <a:pt x="11087" y="7727"/>
                    <a:pt x="9547" y="5324"/>
                  </a:cubicBezTo>
                  <a:cubicBezTo>
                    <a:pt x="8450" y="3615"/>
                    <a:pt x="6748" y="2611"/>
                    <a:pt x="4752" y="2499"/>
                  </a:cubicBezTo>
                  <a:cubicBezTo>
                    <a:pt x="2119" y="2349"/>
                    <a:pt x="1002" y="1637"/>
                    <a:pt x="528" y="1065"/>
                  </a:cubicBezTo>
                  <a:cubicBezTo>
                    <a:pt x="74" y="517"/>
                    <a:pt x="133" y="14"/>
                    <a:pt x="135" y="9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75" name="Google Shape;75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grpSp>
        <p:nvGrpSpPr>
          <p:cNvPr id="76" name="Google Shape;76;p6"/>
          <p:cNvGrpSpPr/>
          <p:nvPr/>
        </p:nvGrpSpPr>
        <p:grpSpPr>
          <a:xfrm>
            <a:off x="11096666" y="183186"/>
            <a:ext cx="411004" cy="411004"/>
            <a:chOff x="1305050" y="4077300"/>
            <a:chExt cx="148900" cy="148900"/>
          </a:xfrm>
        </p:grpSpPr>
        <p:sp>
          <p:nvSpPr>
            <p:cNvPr id="77" name="Google Shape;77;p6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8" name="Google Shape;78;p6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79" name="Google Shape;79;p6"/>
          <p:cNvGrpSpPr/>
          <p:nvPr/>
        </p:nvGrpSpPr>
        <p:grpSpPr>
          <a:xfrm>
            <a:off x="11617323" y="983117"/>
            <a:ext cx="260396" cy="260376"/>
            <a:chOff x="1305050" y="4077300"/>
            <a:chExt cx="148900" cy="148900"/>
          </a:xfrm>
        </p:grpSpPr>
        <p:sp>
          <p:nvSpPr>
            <p:cNvPr id="80" name="Google Shape;80;p6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1" name="Google Shape;81;p6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82" name="Google Shape;82;p6"/>
          <p:cNvGrpSpPr/>
          <p:nvPr/>
        </p:nvGrpSpPr>
        <p:grpSpPr>
          <a:xfrm>
            <a:off x="10599357" y="461701"/>
            <a:ext cx="260396" cy="260376"/>
            <a:chOff x="1305050" y="4077300"/>
            <a:chExt cx="148900" cy="148900"/>
          </a:xfrm>
        </p:grpSpPr>
        <p:sp>
          <p:nvSpPr>
            <p:cNvPr id="83" name="Google Shape;83;p6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" name="Google Shape;84;p6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85" name="Google Shape;85;p6"/>
          <p:cNvSpPr/>
          <p:nvPr/>
        </p:nvSpPr>
        <p:spPr>
          <a:xfrm rot="5400000">
            <a:off x="-1651249" y="-2095779"/>
            <a:ext cx="1904540" cy="4392411"/>
          </a:xfrm>
          <a:custGeom>
            <a:avLst/>
            <a:gdLst/>
            <a:ahLst/>
            <a:cxnLst/>
            <a:rect l="l" t="t" r="r" b="b"/>
            <a:pathLst>
              <a:path w="12890" h="29728" extrusionOk="0">
                <a:moveTo>
                  <a:pt x="66" y="1"/>
                </a:moveTo>
                <a:lnTo>
                  <a:pt x="66" y="1"/>
                </a:lnTo>
                <a:cubicBezTo>
                  <a:pt x="63" y="22"/>
                  <a:pt x="0" y="535"/>
                  <a:pt x="472" y="1107"/>
                </a:cubicBezTo>
                <a:cubicBezTo>
                  <a:pt x="953" y="1690"/>
                  <a:pt x="2086" y="2417"/>
                  <a:pt x="4747" y="2568"/>
                </a:cubicBezTo>
                <a:cubicBezTo>
                  <a:pt x="6719" y="2679"/>
                  <a:pt x="8402" y="3670"/>
                  <a:pt x="9486" y="5361"/>
                </a:cubicBezTo>
                <a:cubicBezTo>
                  <a:pt x="11012" y="7744"/>
                  <a:pt x="11157" y="11122"/>
                  <a:pt x="9871" y="14397"/>
                </a:cubicBezTo>
                <a:cubicBezTo>
                  <a:pt x="9040" y="16514"/>
                  <a:pt x="8598" y="19060"/>
                  <a:pt x="8627" y="21565"/>
                </a:cubicBezTo>
                <a:cubicBezTo>
                  <a:pt x="8656" y="24097"/>
                  <a:pt x="9168" y="26301"/>
                  <a:pt x="10069" y="27767"/>
                </a:cubicBezTo>
                <a:cubicBezTo>
                  <a:pt x="10801" y="28959"/>
                  <a:pt x="11747" y="29618"/>
                  <a:pt x="12879" y="29727"/>
                </a:cubicBezTo>
                <a:lnTo>
                  <a:pt x="12890" y="29659"/>
                </a:lnTo>
                <a:cubicBezTo>
                  <a:pt x="11780" y="29553"/>
                  <a:pt x="10852" y="28905"/>
                  <a:pt x="10131" y="27732"/>
                </a:cubicBezTo>
                <a:cubicBezTo>
                  <a:pt x="9238" y="26275"/>
                  <a:pt x="8730" y="24086"/>
                  <a:pt x="8699" y="21565"/>
                </a:cubicBezTo>
                <a:cubicBezTo>
                  <a:pt x="8669" y="19069"/>
                  <a:pt x="9109" y="16533"/>
                  <a:pt x="9938" y="14423"/>
                </a:cubicBezTo>
                <a:cubicBezTo>
                  <a:pt x="11231" y="11127"/>
                  <a:pt x="11087" y="7727"/>
                  <a:pt x="9547" y="5324"/>
                </a:cubicBezTo>
                <a:cubicBezTo>
                  <a:pt x="8450" y="3615"/>
                  <a:pt x="6748" y="2611"/>
                  <a:pt x="4752" y="2499"/>
                </a:cubicBezTo>
                <a:cubicBezTo>
                  <a:pt x="2119" y="2349"/>
                  <a:pt x="1002" y="1637"/>
                  <a:pt x="528" y="1065"/>
                </a:cubicBezTo>
                <a:cubicBezTo>
                  <a:pt x="74" y="517"/>
                  <a:pt x="133" y="14"/>
                  <a:pt x="135" y="9"/>
                </a:cubicBezTo>
                <a:lnTo>
                  <a:pt x="66" y="1"/>
                </a:lnTo>
                <a:close/>
              </a:path>
            </a:pathLst>
          </a:custGeom>
          <a:solidFill>
            <a:srgbClr val="BCCDCD">
              <a:alpha val="34590"/>
            </a:srgbClr>
          </a:solidFill>
          <a:ln w="9525" cap="flat" cmpd="sng">
            <a:solidFill>
              <a:srgbClr val="A6BBB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</p:spTree>
    <p:extLst>
      <p:ext uri="{BB962C8B-B14F-4D97-AF65-F5344CB8AC3E}">
        <p14:creationId xmlns:p14="http://schemas.microsoft.com/office/powerpoint/2010/main" val="3138178344"/>
      </p:ext>
    </p:extLst>
  </p:cSld>
  <p:clrMapOvr>
    <a:masterClrMapping/>
  </p:clrMapOvr>
  <p:hf hdr="0" ftr="0" dt="0"/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7"/>
          <p:cNvSpPr/>
          <p:nvPr/>
        </p:nvSpPr>
        <p:spPr>
          <a:xfrm>
            <a:off x="99510" y="0"/>
            <a:ext cx="11993004" cy="6858008"/>
          </a:xfrm>
          <a:custGeom>
            <a:avLst/>
            <a:gdLst/>
            <a:ahLst/>
            <a:cxnLst/>
            <a:rect l="l" t="t" r="r" b="b"/>
            <a:pathLst>
              <a:path w="25016" h="14305" extrusionOk="0">
                <a:moveTo>
                  <a:pt x="9513" y="0"/>
                </a:moveTo>
                <a:cubicBezTo>
                  <a:pt x="9468" y="0"/>
                  <a:pt x="9468" y="71"/>
                  <a:pt x="9513" y="71"/>
                </a:cubicBezTo>
                <a:lnTo>
                  <a:pt x="9529" y="71"/>
                </a:lnTo>
                <a:cubicBezTo>
                  <a:pt x="9575" y="71"/>
                  <a:pt x="9575" y="0"/>
                  <a:pt x="9529" y="0"/>
                </a:cubicBezTo>
                <a:close/>
                <a:moveTo>
                  <a:pt x="16079" y="1"/>
                </a:moveTo>
                <a:cubicBezTo>
                  <a:pt x="16033" y="1"/>
                  <a:pt x="16033" y="72"/>
                  <a:pt x="16079" y="72"/>
                </a:cubicBezTo>
                <a:cubicBezTo>
                  <a:pt x="16125" y="72"/>
                  <a:pt x="16125" y="1"/>
                  <a:pt x="16079" y="1"/>
                </a:cubicBezTo>
                <a:close/>
                <a:moveTo>
                  <a:pt x="11106" y="7"/>
                </a:moveTo>
                <a:cubicBezTo>
                  <a:pt x="11094" y="7"/>
                  <a:pt x="11082" y="20"/>
                  <a:pt x="11089" y="35"/>
                </a:cubicBezTo>
                <a:cubicBezTo>
                  <a:pt x="11094" y="45"/>
                  <a:pt x="11100" y="56"/>
                  <a:pt x="11105" y="64"/>
                </a:cubicBezTo>
                <a:cubicBezTo>
                  <a:pt x="11108" y="71"/>
                  <a:pt x="11113" y="73"/>
                  <a:pt x="11119" y="73"/>
                </a:cubicBezTo>
                <a:cubicBezTo>
                  <a:pt x="11130" y="73"/>
                  <a:pt x="11142" y="60"/>
                  <a:pt x="11135" y="46"/>
                </a:cubicBezTo>
                <a:cubicBezTo>
                  <a:pt x="11130" y="36"/>
                  <a:pt x="11125" y="26"/>
                  <a:pt x="11119" y="16"/>
                </a:cubicBezTo>
                <a:cubicBezTo>
                  <a:pt x="11116" y="9"/>
                  <a:pt x="11111" y="7"/>
                  <a:pt x="11106" y="7"/>
                </a:cubicBezTo>
                <a:close/>
                <a:moveTo>
                  <a:pt x="15523" y="15"/>
                </a:moveTo>
                <a:cubicBezTo>
                  <a:pt x="15476" y="15"/>
                  <a:pt x="15476" y="85"/>
                  <a:pt x="15523" y="85"/>
                </a:cubicBezTo>
                <a:cubicBezTo>
                  <a:pt x="15523" y="85"/>
                  <a:pt x="15524" y="85"/>
                  <a:pt x="15524" y="85"/>
                </a:cubicBezTo>
                <a:cubicBezTo>
                  <a:pt x="15568" y="85"/>
                  <a:pt x="15567" y="16"/>
                  <a:pt x="15523" y="15"/>
                </a:cubicBezTo>
                <a:close/>
                <a:moveTo>
                  <a:pt x="17236" y="21"/>
                </a:moveTo>
                <a:cubicBezTo>
                  <a:pt x="17228" y="21"/>
                  <a:pt x="17220" y="24"/>
                  <a:pt x="17212" y="31"/>
                </a:cubicBezTo>
                <a:lnTo>
                  <a:pt x="17197" y="47"/>
                </a:lnTo>
                <a:cubicBezTo>
                  <a:pt x="17171" y="72"/>
                  <a:pt x="17196" y="107"/>
                  <a:pt x="17224" y="107"/>
                </a:cubicBezTo>
                <a:cubicBezTo>
                  <a:pt x="17231" y="107"/>
                  <a:pt x="17240" y="104"/>
                  <a:pt x="17247" y="97"/>
                </a:cubicBezTo>
                <a:lnTo>
                  <a:pt x="17263" y="82"/>
                </a:lnTo>
                <a:cubicBezTo>
                  <a:pt x="17288" y="56"/>
                  <a:pt x="17263" y="21"/>
                  <a:pt x="17236" y="21"/>
                </a:cubicBezTo>
                <a:close/>
                <a:moveTo>
                  <a:pt x="2352" y="74"/>
                </a:moveTo>
                <a:cubicBezTo>
                  <a:pt x="2343" y="74"/>
                  <a:pt x="2334" y="79"/>
                  <a:pt x="2334" y="90"/>
                </a:cubicBezTo>
                <a:lnTo>
                  <a:pt x="2334" y="106"/>
                </a:lnTo>
                <a:cubicBezTo>
                  <a:pt x="2334" y="118"/>
                  <a:pt x="2343" y="124"/>
                  <a:pt x="2352" y="124"/>
                </a:cubicBezTo>
                <a:cubicBezTo>
                  <a:pt x="2361" y="124"/>
                  <a:pt x="2370" y="118"/>
                  <a:pt x="2370" y="106"/>
                </a:cubicBezTo>
                <a:lnTo>
                  <a:pt x="2370" y="90"/>
                </a:lnTo>
                <a:cubicBezTo>
                  <a:pt x="2370" y="79"/>
                  <a:pt x="2361" y="74"/>
                  <a:pt x="2352" y="74"/>
                </a:cubicBezTo>
                <a:close/>
                <a:moveTo>
                  <a:pt x="20450" y="44"/>
                </a:moveTo>
                <a:cubicBezTo>
                  <a:pt x="20433" y="44"/>
                  <a:pt x="20415" y="56"/>
                  <a:pt x="20415" y="79"/>
                </a:cubicBezTo>
                <a:lnTo>
                  <a:pt x="20415" y="94"/>
                </a:lnTo>
                <a:cubicBezTo>
                  <a:pt x="20415" y="117"/>
                  <a:pt x="20432" y="129"/>
                  <a:pt x="20450" y="129"/>
                </a:cubicBezTo>
                <a:cubicBezTo>
                  <a:pt x="20467" y="129"/>
                  <a:pt x="20485" y="117"/>
                  <a:pt x="20485" y="94"/>
                </a:cubicBezTo>
                <a:lnTo>
                  <a:pt x="20485" y="79"/>
                </a:lnTo>
                <a:cubicBezTo>
                  <a:pt x="20485" y="56"/>
                  <a:pt x="20468" y="44"/>
                  <a:pt x="20450" y="44"/>
                </a:cubicBezTo>
                <a:close/>
                <a:moveTo>
                  <a:pt x="17100" y="68"/>
                </a:moveTo>
                <a:cubicBezTo>
                  <a:pt x="17087" y="68"/>
                  <a:pt x="17075" y="86"/>
                  <a:pt x="17087" y="98"/>
                </a:cubicBezTo>
                <a:lnTo>
                  <a:pt x="17117" y="129"/>
                </a:lnTo>
                <a:cubicBezTo>
                  <a:pt x="17120" y="132"/>
                  <a:pt x="17124" y="134"/>
                  <a:pt x="17128" y="134"/>
                </a:cubicBezTo>
                <a:cubicBezTo>
                  <a:pt x="17142" y="134"/>
                  <a:pt x="17154" y="116"/>
                  <a:pt x="17142" y="104"/>
                </a:cubicBezTo>
                <a:lnTo>
                  <a:pt x="17112" y="73"/>
                </a:lnTo>
                <a:cubicBezTo>
                  <a:pt x="17108" y="69"/>
                  <a:pt x="17104" y="68"/>
                  <a:pt x="17100" y="68"/>
                </a:cubicBezTo>
                <a:close/>
                <a:moveTo>
                  <a:pt x="9753" y="76"/>
                </a:moveTo>
                <a:cubicBezTo>
                  <a:pt x="9708" y="76"/>
                  <a:pt x="9708" y="147"/>
                  <a:pt x="9753" y="147"/>
                </a:cubicBezTo>
                <a:lnTo>
                  <a:pt x="9769" y="147"/>
                </a:lnTo>
                <a:cubicBezTo>
                  <a:pt x="9815" y="147"/>
                  <a:pt x="9815" y="76"/>
                  <a:pt x="9769" y="76"/>
                </a:cubicBezTo>
                <a:close/>
                <a:moveTo>
                  <a:pt x="8154" y="60"/>
                </a:moveTo>
                <a:cubicBezTo>
                  <a:pt x="8150" y="60"/>
                  <a:pt x="8146" y="60"/>
                  <a:pt x="8142" y="62"/>
                </a:cubicBezTo>
                <a:cubicBezTo>
                  <a:pt x="8126" y="67"/>
                  <a:pt x="8112" y="72"/>
                  <a:pt x="8097" y="78"/>
                </a:cubicBezTo>
                <a:cubicBezTo>
                  <a:pt x="8058" y="91"/>
                  <a:pt x="8069" y="148"/>
                  <a:pt x="8104" y="148"/>
                </a:cubicBezTo>
                <a:cubicBezTo>
                  <a:pt x="8108" y="148"/>
                  <a:pt x="8112" y="147"/>
                  <a:pt x="8116" y="146"/>
                </a:cubicBezTo>
                <a:cubicBezTo>
                  <a:pt x="8132" y="140"/>
                  <a:pt x="8145" y="135"/>
                  <a:pt x="8160" y="130"/>
                </a:cubicBezTo>
                <a:cubicBezTo>
                  <a:pt x="8201" y="117"/>
                  <a:pt x="8189" y="60"/>
                  <a:pt x="8154" y="60"/>
                </a:cubicBezTo>
                <a:close/>
                <a:moveTo>
                  <a:pt x="17384" y="110"/>
                </a:moveTo>
                <a:cubicBezTo>
                  <a:pt x="17376" y="110"/>
                  <a:pt x="17367" y="113"/>
                  <a:pt x="17360" y="120"/>
                </a:cubicBezTo>
                <a:lnTo>
                  <a:pt x="17345" y="136"/>
                </a:lnTo>
                <a:cubicBezTo>
                  <a:pt x="17319" y="161"/>
                  <a:pt x="17344" y="197"/>
                  <a:pt x="17371" y="197"/>
                </a:cubicBezTo>
                <a:cubicBezTo>
                  <a:pt x="17379" y="197"/>
                  <a:pt x="17387" y="194"/>
                  <a:pt x="17395" y="186"/>
                </a:cubicBezTo>
                <a:lnTo>
                  <a:pt x="17410" y="171"/>
                </a:lnTo>
                <a:cubicBezTo>
                  <a:pt x="17435" y="145"/>
                  <a:pt x="17411" y="110"/>
                  <a:pt x="17384" y="110"/>
                </a:cubicBezTo>
                <a:close/>
                <a:moveTo>
                  <a:pt x="5268" y="93"/>
                </a:moveTo>
                <a:cubicBezTo>
                  <a:pt x="5255" y="93"/>
                  <a:pt x="5243" y="100"/>
                  <a:pt x="5236" y="111"/>
                </a:cubicBezTo>
                <a:cubicBezTo>
                  <a:pt x="5226" y="129"/>
                  <a:pt x="5233" y="148"/>
                  <a:pt x="5249" y="160"/>
                </a:cubicBezTo>
                <a:cubicBezTo>
                  <a:pt x="5269" y="176"/>
                  <a:pt x="5289" y="190"/>
                  <a:pt x="5309" y="204"/>
                </a:cubicBezTo>
                <a:cubicBezTo>
                  <a:pt x="5315" y="208"/>
                  <a:pt x="5320" y="210"/>
                  <a:pt x="5326" y="210"/>
                </a:cubicBezTo>
                <a:cubicBezTo>
                  <a:pt x="5339" y="210"/>
                  <a:pt x="5351" y="202"/>
                  <a:pt x="5358" y="192"/>
                </a:cubicBezTo>
                <a:cubicBezTo>
                  <a:pt x="5368" y="173"/>
                  <a:pt x="5361" y="155"/>
                  <a:pt x="5345" y="142"/>
                </a:cubicBezTo>
                <a:cubicBezTo>
                  <a:pt x="5325" y="127"/>
                  <a:pt x="5305" y="113"/>
                  <a:pt x="5284" y="98"/>
                </a:cubicBezTo>
                <a:cubicBezTo>
                  <a:pt x="5279" y="95"/>
                  <a:pt x="5273" y="93"/>
                  <a:pt x="5268" y="93"/>
                </a:cubicBezTo>
                <a:close/>
                <a:moveTo>
                  <a:pt x="6843" y="158"/>
                </a:moveTo>
                <a:cubicBezTo>
                  <a:pt x="6797" y="158"/>
                  <a:pt x="6797" y="229"/>
                  <a:pt x="6843" y="229"/>
                </a:cubicBezTo>
                <a:lnTo>
                  <a:pt x="6873" y="229"/>
                </a:lnTo>
                <a:cubicBezTo>
                  <a:pt x="6919" y="229"/>
                  <a:pt x="6919" y="158"/>
                  <a:pt x="6873" y="158"/>
                </a:cubicBezTo>
                <a:close/>
                <a:moveTo>
                  <a:pt x="18947" y="153"/>
                </a:moveTo>
                <a:cubicBezTo>
                  <a:pt x="18942" y="153"/>
                  <a:pt x="18937" y="154"/>
                  <a:pt x="18932" y="156"/>
                </a:cubicBezTo>
                <a:cubicBezTo>
                  <a:pt x="18918" y="161"/>
                  <a:pt x="18902" y="167"/>
                  <a:pt x="18887" y="172"/>
                </a:cubicBezTo>
                <a:cubicBezTo>
                  <a:pt x="18860" y="181"/>
                  <a:pt x="18843" y="208"/>
                  <a:pt x="18851" y="237"/>
                </a:cubicBezTo>
                <a:cubicBezTo>
                  <a:pt x="18858" y="258"/>
                  <a:pt x="18879" y="276"/>
                  <a:pt x="18901" y="276"/>
                </a:cubicBezTo>
                <a:cubicBezTo>
                  <a:pt x="18906" y="276"/>
                  <a:pt x="18912" y="275"/>
                  <a:pt x="18917" y="273"/>
                </a:cubicBezTo>
                <a:cubicBezTo>
                  <a:pt x="18931" y="268"/>
                  <a:pt x="18946" y="263"/>
                  <a:pt x="18961" y="258"/>
                </a:cubicBezTo>
                <a:cubicBezTo>
                  <a:pt x="18988" y="249"/>
                  <a:pt x="19006" y="221"/>
                  <a:pt x="18997" y="193"/>
                </a:cubicBezTo>
                <a:cubicBezTo>
                  <a:pt x="18991" y="171"/>
                  <a:pt x="18970" y="153"/>
                  <a:pt x="18947" y="153"/>
                </a:cubicBezTo>
                <a:close/>
                <a:moveTo>
                  <a:pt x="22974" y="81"/>
                </a:moveTo>
                <a:cubicBezTo>
                  <a:pt x="22966" y="81"/>
                  <a:pt x="22957" y="84"/>
                  <a:pt x="22950" y="92"/>
                </a:cubicBezTo>
                <a:cubicBezTo>
                  <a:pt x="22909" y="135"/>
                  <a:pt x="22867" y="179"/>
                  <a:pt x="22826" y="224"/>
                </a:cubicBezTo>
                <a:cubicBezTo>
                  <a:pt x="22802" y="249"/>
                  <a:pt x="22826" y="285"/>
                  <a:pt x="22853" y="285"/>
                </a:cubicBezTo>
                <a:cubicBezTo>
                  <a:pt x="22861" y="285"/>
                  <a:pt x="22869" y="282"/>
                  <a:pt x="22877" y="273"/>
                </a:cubicBezTo>
                <a:cubicBezTo>
                  <a:pt x="22916" y="230"/>
                  <a:pt x="22958" y="186"/>
                  <a:pt x="22999" y="141"/>
                </a:cubicBezTo>
                <a:cubicBezTo>
                  <a:pt x="23023" y="117"/>
                  <a:pt x="23000" y="81"/>
                  <a:pt x="22974" y="81"/>
                </a:cubicBezTo>
                <a:close/>
                <a:moveTo>
                  <a:pt x="22206" y="229"/>
                </a:moveTo>
                <a:cubicBezTo>
                  <a:pt x="22161" y="229"/>
                  <a:pt x="22161" y="300"/>
                  <a:pt x="22207" y="300"/>
                </a:cubicBezTo>
                <a:cubicBezTo>
                  <a:pt x="22253" y="300"/>
                  <a:pt x="22253" y="229"/>
                  <a:pt x="22207" y="229"/>
                </a:cubicBezTo>
                <a:cubicBezTo>
                  <a:pt x="22207" y="229"/>
                  <a:pt x="22207" y="229"/>
                  <a:pt x="22206" y="229"/>
                </a:cubicBezTo>
                <a:close/>
                <a:moveTo>
                  <a:pt x="24701" y="189"/>
                </a:moveTo>
                <a:cubicBezTo>
                  <a:pt x="24675" y="189"/>
                  <a:pt x="24648" y="207"/>
                  <a:pt x="24648" y="241"/>
                </a:cubicBezTo>
                <a:lnTo>
                  <a:pt x="24648" y="257"/>
                </a:lnTo>
                <a:cubicBezTo>
                  <a:pt x="24648" y="291"/>
                  <a:pt x="24675" y="309"/>
                  <a:pt x="24702" y="309"/>
                </a:cubicBezTo>
                <a:cubicBezTo>
                  <a:pt x="24728" y="309"/>
                  <a:pt x="24755" y="291"/>
                  <a:pt x="24755" y="257"/>
                </a:cubicBezTo>
                <a:lnTo>
                  <a:pt x="24755" y="241"/>
                </a:lnTo>
                <a:cubicBezTo>
                  <a:pt x="24755" y="207"/>
                  <a:pt x="24728" y="189"/>
                  <a:pt x="24701" y="189"/>
                </a:cubicBezTo>
                <a:close/>
                <a:moveTo>
                  <a:pt x="12428" y="156"/>
                </a:moveTo>
                <a:cubicBezTo>
                  <a:pt x="12409" y="156"/>
                  <a:pt x="12390" y="166"/>
                  <a:pt x="12381" y="183"/>
                </a:cubicBezTo>
                <a:cubicBezTo>
                  <a:pt x="12365" y="210"/>
                  <a:pt x="12376" y="241"/>
                  <a:pt x="12401" y="257"/>
                </a:cubicBezTo>
                <a:cubicBezTo>
                  <a:pt x="12425" y="272"/>
                  <a:pt x="12449" y="288"/>
                  <a:pt x="12473" y="304"/>
                </a:cubicBezTo>
                <a:cubicBezTo>
                  <a:pt x="12481" y="308"/>
                  <a:pt x="12490" y="311"/>
                  <a:pt x="12499" y="311"/>
                </a:cubicBezTo>
                <a:cubicBezTo>
                  <a:pt x="12518" y="311"/>
                  <a:pt x="12538" y="300"/>
                  <a:pt x="12546" y="284"/>
                </a:cubicBezTo>
                <a:cubicBezTo>
                  <a:pt x="12562" y="258"/>
                  <a:pt x="12552" y="226"/>
                  <a:pt x="12527" y="211"/>
                </a:cubicBezTo>
                <a:cubicBezTo>
                  <a:pt x="12502" y="195"/>
                  <a:pt x="12479" y="179"/>
                  <a:pt x="12454" y="163"/>
                </a:cubicBezTo>
                <a:cubicBezTo>
                  <a:pt x="12446" y="158"/>
                  <a:pt x="12437" y="156"/>
                  <a:pt x="12428" y="156"/>
                </a:cubicBezTo>
                <a:close/>
                <a:moveTo>
                  <a:pt x="18467" y="202"/>
                </a:moveTo>
                <a:cubicBezTo>
                  <a:pt x="18440" y="202"/>
                  <a:pt x="18414" y="219"/>
                  <a:pt x="18414" y="255"/>
                </a:cubicBezTo>
                <a:lnTo>
                  <a:pt x="18414" y="270"/>
                </a:lnTo>
                <a:cubicBezTo>
                  <a:pt x="18414" y="305"/>
                  <a:pt x="18441" y="322"/>
                  <a:pt x="18467" y="322"/>
                </a:cubicBezTo>
                <a:cubicBezTo>
                  <a:pt x="18494" y="322"/>
                  <a:pt x="18521" y="305"/>
                  <a:pt x="18521" y="270"/>
                </a:cubicBezTo>
                <a:lnTo>
                  <a:pt x="18521" y="255"/>
                </a:lnTo>
                <a:cubicBezTo>
                  <a:pt x="18520" y="219"/>
                  <a:pt x="18493" y="202"/>
                  <a:pt x="18467" y="202"/>
                </a:cubicBezTo>
                <a:close/>
                <a:moveTo>
                  <a:pt x="622" y="200"/>
                </a:moveTo>
                <a:cubicBezTo>
                  <a:pt x="604" y="200"/>
                  <a:pt x="587" y="209"/>
                  <a:pt x="576" y="226"/>
                </a:cubicBezTo>
                <a:cubicBezTo>
                  <a:pt x="563" y="250"/>
                  <a:pt x="570" y="287"/>
                  <a:pt x="596" y="300"/>
                </a:cubicBezTo>
                <a:cubicBezTo>
                  <a:pt x="607" y="305"/>
                  <a:pt x="616" y="310"/>
                  <a:pt x="627" y="315"/>
                </a:cubicBezTo>
                <a:cubicBezTo>
                  <a:pt x="636" y="320"/>
                  <a:pt x="645" y="322"/>
                  <a:pt x="655" y="322"/>
                </a:cubicBezTo>
                <a:cubicBezTo>
                  <a:pt x="673" y="322"/>
                  <a:pt x="690" y="314"/>
                  <a:pt x="700" y="296"/>
                </a:cubicBezTo>
                <a:cubicBezTo>
                  <a:pt x="714" y="272"/>
                  <a:pt x="706" y="236"/>
                  <a:pt x="680" y="223"/>
                </a:cubicBezTo>
                <a:cubicBezTo>
                  <a:pt x="670" y="218"/>
                  <a:pt x="660" y="213"/>
                  <a:pt x="650" y="207"/>
                </a:cubicBezTo>
                <a:cubicBezTo>
                  <a:pt x="641" y="203"/>
                  <a:pt x="631" y="200"/>
                  <a:pt x="622" y="200"/>
                </a:cubicBezTo>
                <a:close/>
                <a:moveTo>
                  <a:pt x="16246" y="184"/>
                </a:moveTo>
                <a:cubicBezTo>
                  <a:pt x="16225" y="184"/>
                  <a:pt x="16204" y="201"/>
                  <a:pt x="16211" y="227"/>
                </a:cubicBezTo>
                <a:cubicBezTo>
                  <a:pt x="16221" y="270"/>
                  <a:pt x="16248" y="305"/>
                  <a:pt x="16288" y="324"/>
                </a:cubicBezTo>
                <a:cubicBezTo>
                  <a:pt x="16294" y="327"/>
                  <a:pt x="16300" y="328"/>
                  <a:pt x="16305" y="328"/>
                </a:cubicBezTo>
                <a:cubicBezTo>
                  <a:pt x="16336" y="328"/>
                  <a:pt x="16357" y="281"/>
                  <a:pt x="16322" y="263"/>
                </a:cubicBezTo>
                <a:cubicBezTo>
                  <a:pt x="16300" y="251"/>
                  <a:pt x="16284" y="235"/>
                  <a:pt x="16279" y="210"/>
                </a:cubicBezTo>
                <a:cubicBezTo>
                  <a:pt x="16274" y="192"/>
                  <a:pt x="16260" y="184"/>
                  <a:pt x="16246" y="184"/>
                </a:cubicBezTo>
                <a:close/>
                <a:moveTo>
                  <a:pt x="23951" y="247"/>
                </a:moveTo>
                <a:cubicBezTo>
                  <a:pt x="23924" y="247"/>
                  <a:pt x="23900" y="284"/>
                  <a:pt x="23925" y="308"/>
                </a:cubicBezTo>
                <a:lnTo>
                  <a:pt x="23941" y="324"/>
                </a:lnTo>
                <a:cubicBezTo>
                  <a:pt x="23948" y="331"/>
                  <a:pt x="23956" y="334"/>
                  <a:pt x="23964" y="334"/>
                </a:cubicBezTo>
                <a:cubicBezTo>
                  <a:pt x="23991" y="334"/>
                  <a:pt x="24014" y="299"/>
                  <a:pt x="23990" y="273"/>
                </a:cubicBezTo>
                <a:lnTo>
                  <a:pt x="23975" y="258"/>
                </a:lnTo>
                <a:cubicBezTo>
                  <a:pt x="23967" y="250"/>
                  <a:pt x="23959" y="247"/>
                  <a:pt x="23951" y="247"/>
                </a:cubicBezTo>
                <a:close/>
                <a:moveTo>
                  <a:pt x="3403" y="302"/>
                </a:moveTo>
                <a:cubicBezTo>
                  <a:pt x="3379" y="302"/>
                  <a:pt x="3379" y="336"/>
                  <a:pt x="3403" y="336"/>
                </a:cubicBezTo>
                <a:cubicBezTo>
                  <a:pt x="3426" y="336"/>
                  <a:pt x="3426" y="302"/>
                  <a:pt x="3403" y="302"/>
                </a:cubicBezTo>
                <a:close/>
                <a:moveTo>
                  <a:pt x="13286" y="191"/>
                </a:moveTo>
                <a:cubicBezTo>
                  <a:pt x="13283" y="191"/>
                  <a:pt x="13280" y="192"/>
                  <a:pt x="13276" y="193"/>
                </a:cubicBezTo>
                <a:cubicBezTo>
                  <a:pt x="13259" y="198"/>
                  <a:pt x="13245" y="219"/>
                  <a:pt x="13251" y="236"/>
                </a:cubicBezTo>
                <a:cubicBezTo>
                  <a:pt x="13262" y="261"/>
                  <a:pt x="13271" y="286"/>
                  <a:pt x="13282" y="310"/>
                </a:cubicBezTo>
                <a:cubicBezTo>
                  <a:pt x="13288" y="326"/>
                  <a:pt x="13300" y="336"/>
                  <a:pt x="13315" y="336"/>
                </a:cubicBezTo>
                <a:cubicBezTo>
                  <a:pt x="13318" y="336"/>
                  <a:pt x="13321" y="336"/>
                  <a:pt x="13325" y="335"/>
                </a:cubicBezTo>
                <a:cubicBezTo>
                  <a:pt x="13340" y="331"/>
                  <a:pt x="13356" y="310"/>
                  <a:pt x="13350" y="292"/>
                </a:cubicBezTo>
                <a:cubicBezTo>
                  <a:pt x="13339" y="267"/>
                  <a:pt x="13330" y="242"/>
                  <a:pt x="13319" y="218"/>
                </a:cubicBezTo>
                <a:cubicBezTo>
                  <a:pt x="13313" y="202"/>
                  <a:pt x="13301" y="191"/>
                  <a:pt x="13286" y="191"/>
                </a:cubicBezTo>
                <a:close/>
                <a:moveTo>
                  <a:pt x="11903" y="294"/>
                </a:moveTo>
                <a:cubicBezTo>
                  <a:pt x="11890" y="294"/>
                  <a:pt x="11877" y="313"/>
                  <a:pt x="11889" y="325"/>
                </a:cubicBezTo>
                <a:lnTo>
                  <a:pt x="11905" y="340"/>
                </a:lnTo>
                <a:cubicBezTo>
                  <a:pt x="11909" y="344"/>
                  <a:pt x="11913" y="346"/>
                  <a:pt x="11917" y="346"/>
                </a:cubicBezTo>
                <a:cubicBezTo>
                  <a:pt x="11930" y="346"/>
                  <a:pt x="11942" y="327"/>
                  <a:pt x="11930" y="315"/>
                </a:cubicBezTo>
                <a:lnTo>
                  <a:pt x="11915" y="300"/>
                </a:lnTo>
                <a:cubicBezTo>
                  <a:pt x="11911" y="296"/>
                  <a:pt x="11907" y="294"/>
                  <a:pt x="11903" y="294"/>
                </a:cubicBezTo>
                <a:close/>
                <a:moveTo>
                  <a:pt x="10249" y="288"/>
                </a:moveTo>
                <a:cubicBezTo>
                  <a:pt x="10204" y="288"/>
                  <a:pt x="10204" y="359"/>
                  <a:pt x="10250" y="359"/>
                </a:cubicBezTo>
                <a:lnTo>
                  <a:pt x="10280" y="359"/>
                </a:lnTo>
                <a:cubicBezTo>
                  <a:pt x="10326" y="359"/>
                  <a:pt x="10326" y="288"/>
                  <a:pt x="10280" y="288"/>
                </a:cubicBezTo>
                <a:lnTo>
                  <a:pt x="10250" y="288"/>
                </a:lnTo>
                <a:cubicBezTo>
                  <a:pt x="10250" y="288"/>
                  <a:pt x="10249" y="288"/>
                  <a:pt x="10249" y="288"/>
                </a:cubicBezTo>
                <a:close/>
                <a:moveTo>
                  <a:pt x="16106" y="287"/>
                </a:moveTo>
                <a:cubicBezTo>
                  <a:pt x="16098" y="287"/>
                  <a:pt x="16090" y="290"/>
                  <a:pt x="16083" y="298"/>
                </a:cubicBezTo>
                <a:lnTo>
                  <a:pt x="16067" y="313"/>
                </a:lnTo>
                <a:cubicBezTo>
                  <a:pt x="16043" y="337"/>
                  <a:pt x="16067" y="373"/>
                  <a:pt x="16093" y="373"/>
                </a:cubicBezTo>
                <a:cubicBezTo>
                  <a:pt x="16101" y="373"/>
                  <a:pt x="16109" y="370"/>
                  <a:pt x="16116" y="362"/>
                </a:cubicBezTo>
                <a:lnTo>
                  <a:pt x="16132" y="347"/>
                </a:lnTo>
                <a:cubicBezTo>
                  <a:pt x="16157" y="322"/>
                  <a:pt x="16133" y="287"/>
                  <a:pt x="16106" y="287"/>
                </a:cubicBezTo>
                <a:close/>
                <a:moveTo>
                  <a:pt x="21726" y="299"/>
                </a:moveTo>
                <a:cubicBezTo>
                  <a:pt x="21657" y="299"/>
                  <a:pt x="21657" y="406"/>
                  <a:pt x="21726" y="406"/>
                </a:cubicBezTo>
                <a:cubicBezTo>
                  <a:pt x="21796" y="406"/>
                  <a:pt x="21796" y="299"/>
                  <a:pt x="21726" y="299"/>
                </a:cubicBezTo>
                <a:close/>
                <a:moveTo>
                  <a:pt x="19592" y="342"/>
                </a:moveTo>
                <a:cubicBezTo>
                  <a:pt x="19546" y="342"/>
                  <a:pt x="19546" y="413"/>
                  <a:pt x="19592" y="413"/>
                </a:cubicBezTo>
                <a:lnTo>
                  <a:pt x="19622" y="413"/>
                </a:lnTo>
                <a:cubicBezTo>
                  <a:pt x="19668" y="413"/>
                  <a:pt x="19668" y="342"/>
                  <a:pt x="19622" y="342"/>
                </a:cubicBezTo>
                <a:close/>
                <a:moveTo>
                  <a:pt x="16495" y="332"/>
                </a:moveTo>
                <a:cubicBezTo>
                  <a:pt x="16485" y="332"/>
                  <a:pt x="16474" y="338"/>
                  <a:pt x="16467" y="351"/>
                </a:cubicBezTo>
                <a:cubicBezTo>
                  <a:pt x="16462" y="361"/>
                  <a:pt x="16457" y="371"/>
                  <a:pt x="16452" y="381"/>
                </a:cubicBezTo>
                <a:cubicBezTo>
                  <a:pt x="16437" y="409"/>
                  <a:pt x="16462" y="435"/>
                  <a:pt x="16486" y="435"/>
                </a:cubicBezTo>
                <a:cubicBezTo>
                  <a:pt x="16497" y="435"/>
                  <a:pt x="16507" y="430"/>
                  <a:pt x="16514" y="417"/>
                </a:cubicBezTo>
                <a:cubicBezTo>
                  <a:pt x="16519" y="406"/>
                  <a:pt x="16524" y="397"/>
                  <a:pt x="16529" y="387"/>
                </a:cubicBezTo>
                <a:cubicBezTo>
                  <a:pt x="16544" y="358"/>
                  <a:pt x="16519" y="332"/>
                  <a:pt x="16495" y="332"/>
                </a:cubicBezTo>
                <a:close/>
                <a:moveTo>
                  <a:pt x="15463" y="362"/>
                </a:moveTo>
                <a:cubicBezTo>
                  <a:pt x="15445" y="362"/>
                  <a:pt x="15427" y="374"/>
                  <a:pt x="15427" y="397"/>
                </a:cubicBezTo>
                <a:lnTo>
                  <a:pt x="15427" y="413"/>
                </a:lnTo>
                <a:cubicBezTo>
                  <a:pt x="15427" y="436"/>
                  <a:pt x="15444" y="447"/>
                  <a:pt x="15462" y="447"/>
                </a:cubicBezTo>
                <a:cubicBezTo>
                  <a:pt x="15480" y="447"/>
                  <a:pt x="15498" y="436"/>
                  <a:pt x="15498" y="413"/>
                </a:cubicBezTo>
                <a:lnTo>
                  <a:pt x="15498" y="397"/>
                </a:lnTo>
                <a:cubicBezTo>
                  <a:pt x="15498" y="374"/>
                  <a:pt x="15481" y="362"/>
                  <a:pt x="15463" y="362"/>
                </a:cubicBezTo>
                <a:close/>
                <a:moveTo>
                  <a:pt x="10775" y="350"/>
                </a:moveTo>
                <a:cubicBezTo>
                  <a:pt x="10757" y="350"/>
                  <a:pt x="10739" y="361"/>
                  <a:pt x="10739" y="383"/>
                </a:cubicBezTo>
                <a:lnTo>
                  <a:pt x="10739" y="414"/>
                </a:lnTo>
                <a:cubicBezTo>
                  <a:pt x="10740" y="437"/>
                  <a:pt x="10758" y="448"/>
                  <a:pt x="10775" y="448"/>
                </a:cubicBezTo>
                <a:cubicBezTo>
                  <a:pt x="10793" y="448"/>
                  <a:pt x="10810" y="437"/>
                  <a:pt x="10810" y="414"/>
                </a:cubicBezTo>
                <a:lnTo>
                  <a:pt x="10810" y="383"/>
                </a:lnTo>
                <a:cubicBezTo>
                  <a:pt x="10810" y="361"/>
                  <a:pt x="10793" y="350"/>
                  <a:pt x="10775" y="350"/>
                </a:cubicBezTo>
                <a:close/>
                <a:moveTo>
                  <a:pt x="8912" y="340"/>
                </a:moveTo>
                <a:cubicBezTo>
                  <a:pt x="8900" y="340"/>
                  <a:pt x="8887" y="344"/>
                  <a:pt x="8877" y="355"/>
                </a:cubicBezTo>
                <a:lnTo>
                  <a:pt x="8861" y="371"/>
                </a:lnTo>
                <a:cubicBezTo>
                  <a:pt x="8822" y="409"/>
                  <a:pt x="8859" y="462"/>
                  <a:pt x="8899" y="462"/>
                </a:cubicBezTo>
                <a:cubicBezTo>
                  <a:pt x="8912" y="462"/>
                  <a:pt x="8924" y="458"/>
                  <a:pt x="8935" y="446"/>
                </a:cubicBezTo>
                <a:lnTo>
                  <a:pt x="8951" y="431"/>
                </a:lnTo>
                <a:cubicBezTo>
                  <a:pt x="8988" y="393"/>
                  <a:pt x="8952" y="340"/>
                  <a:pt x="8912" y="340"/>
                </a:cubicBezTo>
                <a:close/>
                <a:moveTo>
                  <a:pt x="19232" y="401"/>
                </a:moveTo>
                <a:cubicBezTo>
                  <a:pt x="19186" y="401"/>
                  <a:pt x="19186" y="471"/>
                  <a:pt x="19232" y="471"/>
                </a:cubicBezTo>
                <a:cubicBezTo>
                  <a:pt x="19232" y="471"/>
                  <a:pt x="19233" y="471"/>
                  <a:pt x="19233" y="471"/>
                </a:cubicBezTo>
                <a:cubicBezTo>
                  <a:pt x="19278" y="471"/>
                  <a:pt x="19278" y="401"/>
                  <a:pt x="19232" y="401"/>
                </a:cubicBezTo>
                <a:close/>
                <a:moveTo>
                  <a:pt x="7519" y="327"/>
                </a:moveTo>
                <a:cubicBezTo>
                  <a:pt x="7499" y="327"/>
                  <a:pt x="7477" y="344"/>
                  <a:pt x="7482" y="371"/>
                </a:cubicBezTo>
                <a:lnTo>
                  <a:pt x="7498" y="445"/>
                </a:lnTo>
                <a:cubicBezTo>
                  <a:pt x="7501" y="464"/>
                  <a:pt x="7514" y="472"/>
                  <a:pt x="7528" y="472"/>
                </a:cubicBezTo>
                <a:cubicBezTo>
                  <a:pt x="7549" y="472"/>
                  <a:pt x="7571" y="454"/>
                  <a:pt x="7566" y="427"/>
                </a:cubicBezTo>
                <a:lnTo>
                  <a:pt x="7550" y="352"/>
                </a:lnTo>
                <a:cubicBezTo>
                  <a:pt x="7547" y="334"/>
                  <a:pt x="7533" y="327"/>
                  <a:pt x="7519" y="327"/>
                </a:cubicBezTo>
                <a:close/>
                <a:moveTo>
                  <a:pt x="8431" y="370"/>
                </a:moveTo>
                <a:cubicBezTo>
                  <a:pt x="8363" y="370"/>
                  <a:pt x="8361" y="477"/>
                  <a:pt x="8431" y="477"/>
                </a:cubicBezTo>
                <a:cubicBezTo>
                  <a:pt x="8500" y="477"/>
                  <a:pt x="8500" y="370"/>
                  <a:pt x="8431" y="370"/>
                </a:cubicBezTo>
                <a:close/>
                <a:moveTo>
                  <a:pt x="23349" y="398"/>
                </a:moveTo>
                <a:cubicBezTo>
                  <a:pt x="23344" y="398"/>
                  <a:pt x="23338" y="399"/>
                  <a:pt x="23332" y="402"/>
                </a:cubicBezTo>
                <a:cubicBezTo>
                  <a:pt x="23322" y="409"/>
                  <a:pt x="23311" y="414"/>
                  <a:pt x="23302" y="418"/>
                </a:cubicBezTo>
                <a:cubicBezTo>
                  <a:pt x="23267" y="436"/>
                  <a:pt x="23288" y="484"/>
                  <a:pt x="23321" y="484"/>
                </a:cubicBezTo>
                <a:cubicBezTo>
                  <a:pt x="23326" y="484"/>
                  <a:pt x="23332" y="483"/>
                  <a:pt x="23338" y="480"/>
                </a:cubicBezTo>
                <a:cubicBezTo>
                  <a:pt x="23348" y="475"/>
                  <a:pt x="23356" y="469"/>
                  <a:pt x="23367" y="464"/>
                </a:cubicBezTo>
                <a:cubicBezTo>
                  <a:pt x="23402" y="446"/>
                  <a:pt x="23381" y="398"/>
                  <a:pt x="23349" y="398"/>
                </a:cubicBezTo>
                <a:close/>
                <a:moveTo>
                  <a:pt x="1120" y="394"/>
                </a:moveTo>
                <a:cubicBezTo>
                  <a:pt x="1079" y="394"/>
                  <a:pt x="1042" y="447"/>
                  <a:pt x="1079" y="485"/>
                </a:cubicBezTo>
                <a:cubicBezTo>
                  <a:pt x="1087" y="491"/>
                  <a:pt x="1090" y="497"/>
                  <a:pt x="1095" y="501"/>
                </a:cubicBezTo>
                <a:cubicBezTo>
                  <a:pt x="1106" y="512"/>
                  <a:pt x="1119" y="516"/>
                  <a:pt x="1131" y="516"/>
                </a:cubicBezTo>
                <a:cubicBezTo>
                  <a:pt x="1172" y="516"/>
                  <a:pt x="1209" y="463"/>
                  <a:pt x="1171" y="425"/>
                </a:cubicBezTo>
                <a:lnTo>
                  <a:pt x="1156" y="410"/>
                </a:lnTo>
                <a:cubicBezTo>
                  <a:pt x="1145" y="399"/>
                  <a:pt x="1132" y="394"/>
                  <a:pt x="1120" y="394"/>
                </a:cubicBezTo>
                <a:close/>
                <a:moveTo>
                  <a:pt x="3538" y="451"/>
                </a:moveTo>
                <a:cubicBezTo>
                  <a:pt x="3527" y="451"/>
                  <a:pt x="3515" y="463"/>
                  <a:pt x="3522" y="478"/>
                </a:cubicBezTo>
                <a:cubicBezTo>
                  <a:pt x="3528" y="488"/>
                  <a:pt x="3533" y="499"/>
                  <a:pt x="3538" y="508"/>
                </a:cubicBezTo>
                <a:cubicBezTo>
                  <a:pt x="3541" y="515"/>
                  <a:pt x="3547" y="517"/>
                  <a:pt x="3552" y="517"/>
                </a:cubicBezTo>
                <a:cubicBezTo>
                  <a:pt x="3563" y="517"/>
                  <a:pt x="3574" y="505"/>
                  <a:pt x="3567" y="490"/>
                </a:cubicBezTo>
                <a:cubicBezTo>
                  <a:pt x="3562" y="480"/>
                  <a:pt x="3557" y="470"/>
                  <a:pt x="3552" y="460"/>
                </a:cubicBezTo>
                <a:cubicBezTo>
                  <a:pt x="3548" y="453"/>
                  <a:pt x="3543" y="451"/>
                  <a:pt x="3538" y="451"/>
                </a:cubicBezTo>
                <a:close/>
                <a:moveTo>
                  <a:pt x="3028" y="401"/>
                </a:moveTo>
                <a:cubicBezTo>
                  <a:pt x="3018" y="401"/>
                  <a:pt x="3009" y="403"/>
                  <a:pt x="3001" y="408"/>
                </a:cubicBezTo>
                <a:cubicBezTo>
                  <a:pt x="2990" y="413"/>
                  <a:pt x="2981" y="418"/>
                  <a:pt x="2970" y="423"/>
                </a:cubicBezTo>
                <a:cubicBezTo>
                  <a:pt x="2944" y="436"/>
                  <a:pt x="2938" y="472"/>
                  <a:pt x="2951" y="497"/>
                </a:cubicBezTo>
                <a:cubicBezTo>
                  <a:pt x="2962" y="514"/>
                  <a:pt x="2979" y="523"/>
                  <a:pt x="2998" y="523"/>
                </a:cubicBezTo>
                <a:cubicBezTo>
                  <a:pt x="3007" y="523"/>
                  <a:pt x="3016" y="521"/>
                  <a:pt x="3025" y="516"/>
                </a:cubicBezTo>
                <a:cubicBezTo>
                  <a:pt x="3035" y="511"/>
                  <a:pt x="3044" y="506"/>
                  <a:pt x="3054" y="501"/>
                </a:cubicBezTo>
                <a:cubicBezTo>
                  <a:pt x="3080" y="487"/>
                  <a:pt x="3088" y="452"/>
                  <a:pt x="3074" y="427"/>
                </a:cubicBezTo>
                <a:cubicBezTo>
                  <a:pt x="3063" y="410"/>
                  <a:pt x="3046" y="401"/>
                  <a:pt x="3028" y="401"/>
                </a:cubicBezTo>
                <a:close/>
                <a:moveTo>
                  <a:pt x="11165" y="473"/>
                </a:moveTo>
                <a:cubicBezTo>
                  <a:pt x="11156" y="473"/>
                  <a:pt x="11147" y="479"/>
                  <a:pt x="11147" y="490"/>
                </a:cubicBezTo>
                <a:lnTo>
                  <a:pt x="11147" y="506"/>
                </a:lnTo>
                <a:cubicBezTo>
                  <a:pt x="11147" y="517"/>
                  <a:pt x="11156" y="523"/>
                  <a:pt x="11165" y="523"/>
                </a:cubicBezTo>
                <a:cubicBezTo>
                  <a:pt x="11174" y="523"/>
                  <a:pt x="11182" y="517"/>
                  <a:pt x="11182" y="506"/>
                </a:cubicBezTo>
                <a:lnTo>
                  <a:pt x="11182" y="490"/>
                </a:lnTo>
                <a:cubicBezTo>
                  <a:pt x="11183" y="479"/>
                  <a:pt x="11174" y="473"/>
                  <a:pt x="11165" y="473"/>
                </a:cubicBezTo>
                <a:close/>
                <a:moveTo>
                  <a:pt x="4064" y="418"/>
                </a:moveTo>
                <a:cubicBezTo>
                  <a:pt x="3995" y="418"/>
                  <a:pt x="3995" y="525"/>
                  <a:pt x="4064" y="525"/>
                </a:cubicBezTo>
                <a:lnTo>
                  <a:pt x="4094" y="525"/>
                </a:lnTo>
                <a:cubicBezTo>
                  <a:pt x="4163" y="525"/>
                  <a:pt x="4163" y="418"/>
                  <a:pt x="4094" y="418"/>
                </a:cubicBezTo>
                <a:close/>
                <a:moveTo>
                  <a:pt x="6077" y="428"/>
                </a:moveTo>
                <a:cubicBezTo>
                  <a:pt x="6059" y="428"/>
                  <a:pt x="6042" y="439"/>
                  <a:pt x="6042" y="462"/>
                </a:cubicBezTo>
                <a:lnTo>
                  <a:pt x="6042" y="492"/>
                </a:lnTo>
                <a:cubicBezTo>
                  <a:pt x="6042" y="515"/>
                  <a:pt x="6059" y="527"/>
                  <a:pt x="6077" y="527"/>
                </a:cubicBezTo>
                <a:cubicBezTo>
                  <a:pt x="6094" y="527"/>
                  <a:pt x="6112" y="515"/>
                  <a:pt x="6112" y="492"/>
                </a:cubicBezTo>
                <a:lnTo>
                  <a:pt x="6112" y="462"/>
                </a:lnTo>
                <a:cubicBezTo>
                  <a:pt x="6112" y="439"/>
                  <a:pt x="6094" y="428"/>
                  <a:pt x="6077" y="428"/>
                </a:cubicBezTo>
                <a:close/>
                <a:moveTo>
                  <a:pt x="16968" y="459"/>
                </a:moveTo>
                <a:cubicBezTo>
                  <a:pt x="16964" y="459"/>
                  <a:pt x="16960" y="459"/>
                  <a:pt x="16956" y="461"/>
                </a:cubicBezTo>
                <a:cubicBezTo>
                  <a:pt x="16940" y="466"/>
                  <a:pt x="16926" y="471"/>
                  <a:pt x="16912" y="477"/>
                </a:cubicBezTo>
                <a:cubicBezTo>
                  <a:pt x="16873" y="490"/>
                  <a:pt x="16884" y="547"/>
                  <a:pt x="16918" y="547"/>
                </a:cubicBezTo>
                <a:cubicBezTo>
                  <a:pt x="16921" y="547"/>
                  <a:pt x="16925" y="546"/>
                  <a:pt x="16929" y="545"/>
                </a:cubicBezTo>
                <a:cubicBezTo>
                  <a:pt x="16945" y="540"/>
                  <a:pt x="16960" y="534"/>
                  <a:pt x="16974" y="529"/>
                </a:cubicBezTo>
                <a:cubicBezTo>
                  <a:pt x="17014" y="516"/>
                  <a:pt x="17004" y="459"/>
                  <a:pt x="16968" y="459"/>
                </a:cubicBezTo>
                <a:close/>
                <a:moveTo>
                  <a:pt x="5926" y="487"/>
                </a:moveTo>
                <a:cubicBezTo>
                  <a:pt x="5908" y="487"/>
                  <a:pt x="5891" y="499"/>
                  <a:pt x="5891" y="522"/>
                </a:cubicBezTo>
                <a:lnTo>
                  <a:pt x="5891" y="537"/>
                </a:lnTo>
                <a:cubicBezTo>
                  <a:pt x="5891" y="560"/>
                  <a:pt x="5908" y="571"/>
                  <a:pt x="5926" y="571"/>
                </a:cubicBezTo>
                <a:cubicBezTo>
                  <a:pt x="5944" y="571"/>
                  <a:pt x="5961" y="560"/>
                  <a:pt x="5961" y="537"/>
                </a:cubicBezTo>
                <a:lnTo>
                  <a:pt x="5961" y="522"/>
                </a:lnTo>
                <a:cubicBezTo>
                  <a:pt x="5961" y="499"/>
                  <a:pt x="5944" y="487"/>
                  <a:pt x="5926" y="487"/>
                </a:cubicBezTo>
                <a:close/>
                <a:moveTo>
                  <a:pt x="5090" y="451"/>
                </a:moveTo>
                <a:cubicBezTo>
                  <a:pt x="5054" y="451"/>
                  <a:pt x="5016" y="490"/>
                  <a:pt x="5039" y="531"/>
                </a:cubicBezTo>
                <a:cubicBezTo>
                  <a:pt x="5059" y="567"/>
                  <a:pt x="5092" y="585"/>
                  <a:pt x="5130" y="588"/>
                </a:cubicBezTo>
                <a:cubicBezTo>
                  <a:pt x="5132" y="588"/>
                  <a:pt x="5134" y="588"/>
                  <a:pt x="5136" y="588"/>
                </a:cubicBezTo>
                <a:cubicBezTo>
                  <a:pt x="5162" y="588"/>
                  <a:pt x="5184" y="560"/>
                  <a:pt x="5184" y="534"/>
                </a:cubicBezTo>
                <a:cubicBezTo>
                  <a:pt x="5184" y="504"/>
                  <a:pt x="5162" y="486"/>
                  <a:pt x="5133" y="481"/>
                </a:cubicBezTo>
                <a:cubicBezTo>
                  <a:pt x="5132" y="479"/>
                  <a:pt x="5132" y="478"/>
                  <a:pt x="5131" y="477"/>
                </a:cubicBezTo>
                <a:cubicBezTo>
                  <a:pt x="5121" y="459"/>
                  <a:pt x="5106" y="451"/>
                  <a:pt x="5090" y="451"/>
                </a:cubicBezTo>
                <a:close/>
                <a:moveTo>
                  <a:pt x="4694" y="528"/>
                </a:moveTo>
                <a:cubicBezTo>
                  <a:pt x="4648" y="528"/>
                  <a:pt x="4648" y="598"/>
                  <a:pt x="4694" y="598"/>
                </a:cubicBezTo>
                <a:cubicBezTo>
                  <a:pt x="4740" y="598"/>
                  <a:pt x="4740" y="528"/>
                  <a:pt x="4694" y="528"/>
                </a:cubicBezTo>
                <a:close/>
                <a:moveTo>
                  <a:pt x="17939" y="566"/>
                </a:moveTo>
                <a:cubicBezTo>
                  <a:pt x="17917" y="566"/>
                  <a:pt x="17917" y="601"/>
                  <a:pt x="17939" y="601"/>
                </a:cubicBezTo>
                <a:lnTo>
                  <a:pt x="17955" y="601"/>
                </a:lnTo>
                <a:cubicBezTo>
                  <a:pt x="17979" y="601"/>
                  <a:pt x="17979" y="566"/>
                  <a:pt x="17955" y="566"/>
                </a:cubicBezTo>
                <a:close/>
                <a:moveTo>
                  <a:pt x="14082" y="491"/>
                </a:moveTo>
                <a:cubicBezTo>
                  <a:pt x="14069" y="491"/>
                  <a:pt x="14056" y="498"/>
                  <a:pt x="14051" y="509"/>
                </a:cubicBezTo>
                <a:cubicBezTo>
                  <a:pt x="14040" y="528"/>
                  <a:pt x="14047" y="546"/>
                  <a:pt x="14063" y="558"/>
                </a:cubicBezTo>
                <a:cubicBezTo>
                  <a:pt x="14083" y="574"/>
                  <a:pt x="14103" y="588"/>
                  <a:pt x="14123" y="602"/>
                </a:cubicBezTo>
                <a:cubicBezTo>
                  <a:pt x="14128" y="606"/>
                  <a:pt x="14134" y="608"/>
                  <a:pt x="14140" y="608"/>
                </a:cubicBezTo>
                <a:cubicBezTo>
                  <a:pt x="14153" y="608"/>
                  <a:pt x="14166" y="600"/>
                  <a:pt x="14172" y="590"/>
                </a:cubicBezTo>
                <a:cubicBezTo>
                  <a:pt x="14183" y="571"/>
                  <a:pt x="14174" y="553"/>
                  <a:pt x="14159" y="541"/>
                </a:cubicBezTo>
                <a:cubicBezTo>
                  <a:pt x="14139" y="525"/>
                  <a:pt x="14120" y="511"/>
                  <a:pt x="14099" y="497"/>
                </a:cubicBezTo>
                <a:cubicBezTo>
                  <a:pt x="14094" y="493"/>
                  <a:pt x="14088" y="491"/>
                  <a:pt x="14082" y="491"/>
                </a:cubicBezTo>
                <a:close/>
                <a:moveTo>
                  <a:pt x="17492" y="577"/>
                </a:moveTo>
                <a:cubicBezTo>
                  <a:pt x="17479" y="577"/>
                  <a:pt x="17467" y="595"/>
                  <a:pt x="17478" y="608"/>
                </a:cubicBezTo>
                <a:cubicBezTo>
                  <a:pt x="17487" y="619"/>
                  <a:pt x="17500" y="624"/>
                  <a:pt x="17512" y="624"/>
                </a:cubicBezTo>
                <a:cubicBezTo>
                  <a:pt x="17525" y="624"/>
                  <a:pt x="17538" y="619"/>
                  <a:pt x="17546" y="609"/>
                </a:cubicBezTo>
                <a:cubicBezTo>
                  <a:pt x="17558" y="596"/>
                  <a:pt x="17546" y="578"/>
                  <a:pt x="17533" y="578"/>
                </a:cubicBezTo>
                <a:cubicBezTo>
                  <a:pt x="17529" y="578"/>
                  <a:pt x="17525" y="580"/>
                  <a:pt x="17521" y="585"/>
                </a:cubicBezTo>
                <a:cubicBezTo>
                  <a:pt x="17519" y="587"/>
                  <a:pt x="17516" y="589"/>
                  <a:pt x="17513" y="589"/>
                </a:cubicBezTo>
                <a:cubicBezTo>
                  <a:pt x="17510" y="589"/>
                  <a:pt x="17506" y="587"/>
                  <a:pt x="17504" y="582"/>
                </a:cubicBezTo>
                <a:cubicBezTo>
                  <a:pt x="17500" y="578"/>
                  <a:pt x="17496" y="577"/>
                  <a:pt x="17492" y="577"/>
                </a:cubicBezTo>
                <a:close/>
                <a:moveTo>
                  <a:pt x="15655" y="558"/>
                </a:moveTo>
                <a:cubicBezTo>
                  <a:pt x="15613" y="558"/>
                  <a:pt x="15613" y="629"/>
                  <a:pt x="15657" y="629"/>
                </a:cubicBezTo>
                <a:lnTo>
                  <a:pt x="15687" y="629"/>
                </a:lnTo>
                <a:cubicBezTo>
                  <a:pt x="15733" y="629"/>
                  <a:pt x="15733" y="558"/>
                  <a:pt x="15687" y="558"/>
                </a:cubicBezTo>
                <a:lnTo>
                  <a:pt x="15657" y="558"/>
                </a:lnTo>
                <a:cubicBezTo>
                  <a:pt x="15656" y="558"/>
                  <a:pt x="15655" y="558"/>
                  <a:pt x="15655" y="558"/>
                </a:cubicBezTo>
                <a:close/>
                <a:moveTo>
                  <a:pt x="2229" y="554"/>
                </a:moveTo>
                <a:cubicBezTo>
                  <a:pt x="2224" y="554"/>
                  <a:pt x="2219" y="556"/>
                  <a:pt x="2215" y="562"/>
                </a:cubicBezTo>
                <a:cubicBezTo>
                  <a:pt x="2202" y="579"/>
                  <a:pt x="2187" y="592"/>
                  <a:pt x="2167" y="598"/>
                </a:cubicBezTo>
                <a:cubicBezTo>
                  <a:pt x="2147" y="607"/>
                  <a:pt x="2152" y="635"/>
                  <a:pt x="2168" y="635"/>
                </a:cubicBezTo>
                <a:cubicBezTo>
                  <a:pt x="2170" y="635"/>
                  <a:pt x="2172" y="635"/>
                  <a:pt x="2174" y="634"/>
                </a:cubicBezTo>
                <a:cubicBezTo>
                  <a:pt x="2203" y="622"/>
                  <a:pt x="2225" y="606"/>
                  <a:pt x="2245" y="580"/>
                </a:cubicBezTo>
                <a:cubicBezTo>
                  <a:pt x="2254" y="567"/>
                  <a:pt x="2242" y="554"/>
                  <a:pt x="2229" y="554"/>
                </a:cubicBezTo>
                <a:close/>
                <a:moveTo>
                  <a:pt x="20405" y="568"/>
                </a:moveTo>
                <a:cubicBezTo>
                  <a:pt x="20372" y="568"/>
                  <a:pt x="20351" y="616"/>
                  <a:pt x="20386" y="634"/>
                </a:cubicBezTo>
                <a:cubicBezTo>
                  <a:pt x="20397" y="639"/>
                  <a:pt x="20406" y="644"/>
                  <a:pt x="20417" y="650"/>
                </a:cubicBezTo>
                <a:cubicBezTo>
                  <a:pt x="20422" y="652"/>
                  <a:pt x="20428" y="654"/>
                  <a:pt x="20433" y="654"/>
                </a:cubicBezTo>
                <a:cubicBezTo>
                  <a:pt x="20465" y="654"/>
                  <a:pt x="20488" y="605"/>
                  <a:pt x="20452" y="588"/>
                </a:cubicBezTo>
                <a:cubicBezTo>
                  <a:pt x="20442" y="582"/>
                  <a:pt x="20433" y="577"/>
                  <a:pt x="20422" y="572"/>
                </a:cubicBezTo>
                <a:cubicBezTo>
                  <a:pt x="20416" y="569"/>
                  <a:pt x="20411" y="568"/>
                  <a:pt x="20405" y="568"/>
                </a:cubicBezTo>
                <a:close/>
                <a:moveTo>
                  <a:pt x="15310" y="597"/>
                </a:moveTo>
                <a:cubicBezTo>
                  <a:pt x="15242" y="597"/>
                  <a:pt x="15241" y="703"/>
                  <a:pt x="15310" y="705"/>
                </a:cubicBezTo>
                <a:lnTo>
                  <a:pt x="15326" y="705"/>
                </a:lnTo>
                <a:cubicBezTo>
                  <a:pt x="15395" y="705"/>
                  <a:pt x="15395" y="597"/>
                  <a:pt x="15326" y="597"/>
                </a:cubicBezTo>
                <a:close/>
                <a:moveTo>
                  <a:pt x="21196" y="555"/>
                </a:moveTo>
                <a:cubicBezTo>
                  <a:pt x="21192" y="555"/>
                  <a:pt x="21187" y="555"/>
                  <a:pt x="21183" y="556"/>
                </a:cubicBezTo>
                <a:cubicBezTo>
                  <a:pt x="21156" y="565"/>
                  <a:pt x="21136" y="595"/>
                  <a:pt x="21146" y="622"/>
                </a:cubicBezTo>
                <a:cubicBezTo>
                  <a:pt x="21150" y="637"/>
                  <a:pt x="21156" y="653"/>
                  <a:pt x="21162" y="666"/>
                </a:cubicBezTo>
                <a:cubicBezTo>
                  <a:pt x="21169" y="690"/>
                  <a:pt x="21189" y="705"/>
                  <a:pt x="21213" y="705"/>
                </a:cubicBezTo>
                <a:cubicBezTo>
                  <a:pt x="21218" y="705"/>
                  <a:pt x="21223" y="704"/>
                  <a:pt x="21228" y="703"/>
                </a:cubicBezTo>
                <a:cubicBezTo>
                  <a:pt x="21254" y="696"/>
                  <a:pt x="21275" y="665"/>
                  <a:pt x="21264" y="638"/>
                </a:cubicBezTo>
                <a:cubicBezTo>
                  <a:pt x="21259" y="622"/>
                  <a:pt x="21254" y="608"/>
                  <a:pt x="21249" y="593"/>
                </a:cubicBezTo>
                <a:cubicBezTo>
                  <a:pt x="21241" y="570"/>
                  <a:pt x="21220" y="555"/>
                  <a:pt x="21196" y="555"/>
                </a:cubicBezTo>
                <a:close/>
                <a:moveTo>
                  <a:pt x="8011" y="581"/>
                </a:moveTo>
                <a:cubicBezTo>
                  <a:pt x="8007" y="581"/>
                  <a:pt x="8005" y="582"/>
                  <a:pt x="8002" y="582"/>
                </a:cubicBezTo>
                <a:cubicBezTo>
                  <a:pt x="7992" y="586"/>
                  <a:pt x="7986" y="591"/>
                  <a:pt x="7982" y="597"/>
                </a:cubicBezTo>
                <a:cubicBezTo>
                  <a:pt x="7975" y="588"/>
                  <a:pt x="7965" y="581"/>
                  <a:pt x="7950" y="581"/>
                </a:cubicBezTo>
                <a:cubicBezTo>
                  <a:pt x="7904" y="581"/>
                  <a:pt x="7904" y="653"/>
                  <a:pt x="7950" y="653"/>
                </a:cubicBezTo>
                <a:cubicBezTo>
                  <a:pt x="7962" y="653"/>
                  <a:pt x="7971" y="647"/>
                  <a:pt x="7978" y="639"/>
                </a:cubicBezTo>
                <a:cubicBezTo>
                  <a:pt x="7987" y="672"/>
                  <a:pt x="8014" y="698"/>
                  <a:pt x="8047" y="708"/>
                </a:cubicBezTo>
                <a:cubicBezTo>
                  <a:pt x="8051" y="710"/>
                  <a:pt x="8055" y="710"/>
                  <a:pt x="8059" y="710"/>
                </a:cubicBezTo>
                <a:cubicBezTo>
                  <a:pt x="8094" y="710"/>
                  <a:pt x="8105" y="653"/>
                  <a:pt x="8067" y="640"/>
                </a:cubicBezTo>
                <a:cubicBezTo>
                  <a:pt x="8051" y="635"/>
                  <a:pt x="8046" y="622"/>
                  <a:pt x="8045" y="608"/>
                </a:cubicBezTo>
                <a:cubicBezTo>
                  <a:pt x="8042" y="591"/>
                  <a:pt x="8025" y="581"/>
                  <a:pt x="8011" y="581"/>
                </a:cubicBezTo>
                <a:close/>
                <a:moveTo>
                  <a:pt x="3302" y="535"/>
                </a:moveTo>
                <a:cubicBezTo>
                  <a:pt x="3262" y="535"/>
                  <a:pt x="3225" y="588"/>
                  <a:pt x="3261" y="626"/>
                </a:cubicBezTo>
                <a:cubicBezTo>
                  <a:pt x="3284" y="651"/>
                  <a:pt x="3310" y="677"/>
                  <a:pt x="3335" y="702"/>
                </a:cubicBezTo>
                <a:cubicBezTo>
                  <a:pt x="3346" y="713"/>
                  <a:pt x="3358" y="718"/>
                  <a:pt x="3370" y="718"/>
                </a:cubicBezTo>
                <a:cubicBezTo>
                  <a:pt x="3410" y="718"/>
                  <a:pt x="3447" y="665"/>
                  <a:pt x="3410" y="628"/>
                </a:cubicBezTo>
                <a:cubicBezTo>
                  <a:pt x="3385" y="602"/>
                  <a:pt x="3362" y="576"/>
                  <a:pt x="3337" y="551"/>
                </a:cubicBezTo>
                <a:cubicBezTo>
                  <a:pt x="3326" y="540"/>
                  <a:pt x="3314" y="535"/>
                  <a:pt x="3302" y="535"/>
                </a:cubicBezTo>
                <a:close/>
                <a:moveTo>
                  <a:pt x="9437" y="600"/>
                </a:moveTo>
                <a:cubicBezTo>
                  <a:pt x="9419" y="600"/>
                  <a:pt x="9401" y="609"/>
                  <a:pt x="9391" y="626"/>
                </a:cubicBezTo>
                <a:cubicBezTo>
                  <a:pt x="9376" y="650"/>
                  <a:pt x="9385" y="686"/>
                  <a:pt x="9411" y="700"/>
                </a:cubicBezTo>
                <a:cubicBezTo>
                  <a:pt x="9421" y="705"/>
                  <a:pt x="9431" y="710"/>
                  <a:pt x="9441" y="716"/>
                </a:cubicBezTo>
                <a:cubicBezTo>
                  <a:pt x="9450" y="720"/>
                  <a:pt x="9459" y="722"/>
                  <a:pt x="9468" y="722"/>
                </a:cubicBezTo>
                <a:cubicBezTo>
                  <a:pt x="9486" y="722"/>
                  <a:pt x="9504" y="713"/>
                  <a:pt x="9515" y="696"/>
                </a:cubicBezTo>
                <a:cubicBezTo>
                  <a:pt x="9528" y="672"/>
                  <a:pt x="9521" y="635"/>
                  <a:pt x="9495" y="622"/>
                </a:cubicBezTo>
                <a:cubicBezTo>
                  <a:pt x="9484" y="617"/>
                  <a:pt x="9475" y="612"/>
                  <a:pt x="9464" y="607"/>
                </a:cubicBezTo>
                <a:cubicBezTo>
                  <a:pt x="9456" y="602"/>
                  <a:pt x="9446" y="600"/>
                  <a:pt x="9437" y="600"/>
                </a:cubicBezTo>
                <a:close/>
                <a:moveTo>
                  <a:pt x="23841" y="623"/>
                </a:moveTo>
                <a:cubicBezTo>
                  <a:pt x="23831" y="623"/>
                  <a:pt x="23820" y="629"/>
                  <a:pt x="23814" y="642"/>
                </a:cubicBezTo>
                <a:cubicBezTo>
                  <a:pt x="23809" y="653"/>
                  <a:pt x="23803" y="661"/>
                  <a:pt x="23799" y="672"/>
                </a:cubicBezTo>
                <a:cubicBezTo>
                  <a:pt x="23784" y="700"/>
                  <a:pt x="23808" y="726"/>
                  <a:pt x="23832" y="726"/>
                </a:cubicBezTo>
                <a:cubicBezTo>
                  <a:pt x="23842" y="726"/>
                  <a:pt x="23853" y="720"/>
                  <a:pt x="23859" y="707"/>
                </a:cubicBezTo>
                <a:cubicBezTo>
                  <a:pt x="23865" y="697"/>
                  <a:pt x="23870" y="687"/>
                  <a:pt x="23875" y="677"/>
                </a:cubicBezTo>
                <a:cubicBezTo>
                  <a:pt x="23889" y="649"/>
                  <a:pt x="23864" y="623"/>
                  <a:pt x="23841" y="623"/>
                </a:cubicBezTo>
                <a:close/>
                <a:moveTo>
                  <a:pt x="12217" y="701"/>
                </a:moveTo>
                <a:cubicBezTo>
                  <a:pt x="12194" y="701"/>
                  <a:pt x="12194" y="736"/>
                  <a:pt x="12217" y="736"/>
                </a:cubicBezTo>
                <a:cubicBezTo>
                  <a:pt x="12240" y="736"/>
                  <a:pt x="12240" y="701"/>
                  <a:pt x="12217" y="701"/>
                </a:cubicBezTo>
                <a:close/>
                <a:moveTo>
                  <a:pt x="7054" y="625"/>
                </a:moveTo>
                <a:cubicBezTo>
                  <a:pt x="7033" y="625"/>
                  <a:pt x="7011" y="642"/>
                  <a:pt x="7018" y="669"/>
                </a:cubicBezTo>
                <a:cubicBezTo>
                  <a:pt x="7023" y="689"/>
                  <a:pt x="7029" y="708"/>
                  <a:pt x="7034" y="729"/>
                </a:cubicBezTo>
                <a:cubicBezTo>
                  <a:pt x="7038" y="747"/>
                  <a:pt x="7052" y="755"/>
                  <a:pt x="7066" y="755"/>
                </a:cubicBezTo>
                <a:cubicBezTo>
                  <a:pt x="7087" y="755"/>
                  <a:pt x="7109" y="738"/>
                  <a:pt x="7102" y="711"/>
                </a:cubicBezTo>
                <a:cubicBezTo>
                  <a:pt x="7097" y="691"/>
                  <a:pt x="7091" y="670"/>
                  <a:pt x="7086" y="651"/>
                </a:cubicBezTo>
                <a:cubicBezTo>
                  <a:pt x="7082" y="633"/>
                  <a:pt x="7068" y="625"/>
                  <a:pt x="7054" y="625"/>
                </a:cubicBezTo>
                <a:close/>
                <a:moveTo>
                  <a:pt x="8566" y="673"/>
                </a:moveTo>
                <a:cubicBezTo>
                  <a:pt x="8540" y="673"/>
                  <a:pt x="8516" y="708"/>
                  <a:pt x="8541" y="733"/>
                </a:cubicBezTo>
                <a:lnTo>
                  <a:pt x="8557" y="749"/>
                </a:lnTo>
                <a:cubicBezTo>
                  <a:pt x="8564" y="756"/>
                  <a:pt x="8573" y="760"/>
                  <a:pt x="8581" y="760"/>
                </a:cubicBezTo>
                <a:cubicBezTo>
                  <a:pt x="8608" y="760"/>
                  <a:pt x="8632" y="724"/>
                  <a:pt x="8606" y="700"/>
                </a:cubicBezTo>
                <a:lnTo>
                  <a:pt x="8591" y="684"/>
                </a:lnTo>
                <a:cubicBezTo>
                  <a:pt x="8583" y="676"/>
                  <a:pt x="8575" y="673"/>
                  <a:pt x="8566" y="673"/>
                </a:cubicBezTo>
                <a:close/>
                <a:moveTo>
                  <a:pt x="127" y="713"/>
                </a:moveTo>
                <a:cubicBezTo>
                  <a:pt x="110" y="713"/>
                  <a:pt x="100" y="738"/>
                  <a:pt x="118" y="745"/>
                </a:cubicBezTo>
                <a:cubicBezTo>
                  <a:pt x="128" y="750"/>
                  <a:pt x="136" y="755"/>
                  <a:pt x="147" y="761"/>
                </a:cubicBezTo>
                <a:cubicBezTo>
                  <a:pt x="150" y="763"/>
                  <a:pt x="154" y="763"/>
                  <a:pt x="157" y="763"/>
                </a:cubicBezTo>
                <a:cubicBezTo>
                  <a:pt x="173" y="763"/>
                  <a:pt x="183" y="740"/>
                  <a:pt x="166" y="731"/>
                </a:cubicBezTo>
                <a:cubicBezTo>
                  <a:pt x="155" y="726"/>
                  <a:pt x="146" y="721"/>
                  <a:pt x="135" y="716"/>
                </a:cubicBezTo>
                <a:cubicBezTo>
                  <a:pt x="132" y="714"/>
                  <a:pt x="130" y="713"/>
                  <a:pt x="127" y="713"/>
                </a:cubicBezTo>
                <a:close/>
                <a:moveTo>
                  <a:pt x="19606" y="734"/>
                </a:moveTo>
                <a:cubicBezTo>
                  <a:pt x="19583" y="734"/>
                  <a:pt x="19583" y="770"/>
                  <a:pt x="19606" y="770"/>
                </a:cubicBezTo>
                <a:cubicBezTo>
                  <a:pt x="19630" y="770"/>
                  <a:pt x="19630" y="734"/>
                  <a:pt x="19606" y="734"/>
                </a:cubicBezTo>
                <a:close/>
                <a:moveTo>
                  <a:pt x="5477" y="738"/>
                </a:moveTo>
                <a:cubicBezTo>
                  <a:pt x="5436" y="738"/>
                  <a:pt x="5399" y="790"/>
                  <a:pt x="5436" y="828"/>
                </a:cubicBezTo>
                <a:cubicBezTo>
                  <a:pt x="5441" y="834"/>
                  <a:pt x="5447" y="838"/>
                  <a:pt x="5452" y="843"/>
                </a:cubicBezTo>
                <a:cubicBezTo>
                  <a:pt x="5463" y="854"/>
                  <a:pt x="5475" y="859"/>
                  <a:pt x="5488" y="859"/>
                </a:cubicBezTo>
                <a:cubicBezTo>
                  <a:pt x="5529" y="859"/>
                  <a:pt x="5566" y="806"/>
                  <a:pt x="5528" y="769"/>
                </a:cubicBezTo>
                <a:lnTo>
                  <a:pt x="5513" y="753"/>
                </a:lnTo>
                <a:cubicBezTo>
                  <a:pt x="5501" y="742"/>
                  <a:pt x="5489" y="738"/>
                  <a:pt x="5477" y="738"/>
                </a:cubicBezTo>
                <a:close/>
                <a:moveTo>
                  <a:pt x="16152" y="755"/>
                </a:moveTo>
                <a:cubicBezTo>
                  <a:pt x="16134" y="755"/>
                  <a:pt x="16116" y="767"/>
                  <a:pt x="16116" y="790"/>
                </a:cubicBezTo>
                <a:lnTo>
                  <a:pt x="16116" y="834"/>
                </a:lnTo>
                <a:cubicBezTo>
                  <a:pt x="16116" y="857"/>
                  <a:pt x="16134" y="868"/>
                  <a:pt x="16152" y="868"/>
                </a:cubicBezTo>
                <a:cubicBezTo>
                  <a:pt x="16170" y="868"/>
                  <a:pt x="16188" y="857"/>
                  <a:pt x="16188" y="834"/>
                </a:cubicBezTo>
                <a:lnTo>
                  <a:pt x="16188" y="790"/>
                </a:lnTo>
                <a:cubicBezTo>
                  <a:pt x="16188" y="767"/>
                  <a:pt x="16170" y="755"/>
                  <a:pt x="16152" y="755"/>
                </a:cubicBezTo>
                <a:close/>
                <a:moveTo>
                  <a:pt x="16334" y="726"/>
                </a:moveTo>
                <a:cubicBezTo>
                  <a:pt x="16313" y="726"/>
                  <a:pt x="16291" y="744"/>
                  <a:pt x="16296" y="770"/>
                </a:cubicBezTo>
                <a:lnTo>
                  <a:pt x="16311" y="844"/>
                </a:lnTo>
                <a:cubicBezTo>
                  <a:pt x="16315" y="863"/>
                  <a:pt x="16328" y="871"/>
                  <a:pt x="16342" y="871"/>
                </a:cubicBezTo>
                <a:cubicBezTo>
                  <a:pt x="16363" y="871"/>
                  <a:pt x="16385" y="853"/>
                  <a:pt x="16379" y="827"/>
                </a:cubicBezTo>
                <a:lnTo>
                  <a:pt x="16364" y="752"/>
                </a:lnTo>
                <a:cubicBezTo>
                  <a:pt x="16360" y="734"/>
                  <a:pt x="16347" y="726"/>
                  <a:pt x="16334" y="726"/>
                </a:cubicBezTo>
                <a:close/>
                <a:moveTo>
                  <a:pt x="20761" y="768"/>
                </a:moveTo>
                <a:cubicBezTo>
                  <a:pt x="20751" y="768"/>
                  <a:pt x="20742" y="772"/>
                  <a:pt x="20735" y="779"/>
                </a:cubicBezTo>
                <a:cubicBezTo>
                  <a:pt x="20721" y="794"/>
                  <a:pt x="20722" y="815"/>
                  <a:pt x="20735" y="829"/>
                </a:cubicBezTo>
                <a:cubicBezTo>
                  <a:pt x="20756" y="854"/>
                  <a:pt x="20776" y="879"/>
                  <a:pt x="20797" y="904"/>
                </a:cubicBezTo>
                <a:cubicBezTo>
                  <a:pt x="20803" y="911"/>
                  <a:pt x="20812" y="914"/>
                  <a:pt x="20821" y="914"/>
                </a:cubicBezTo>
                <a:cubicBezTo>
                  <a:pt x="20831" y="914"/>
                  <a:pt x="20841" y="910"/>
                  <a:pt x="20846" y="904"/>
                </a:cubicBezTo>
                <a:cubicBezTo>
                  <a:pt x="20861" y="889"/>
                  <a:pt x="20860" y="868"/>
                  <a:pt x="20846" y="854"/>
                </a:cubicBezTo>
                <a:cubicBezTo>
                  <a:pt x="20825" y="829"/>
                  <a:pt x="20806" y="804"/>
                  <a:pt x="20785" y="779"/>
                </a:cubicBezTo>
                <a:cubicBezTo>
                  <a:pt x="20779" y="772"/>
                  <a:pt x="20770" y="768"/>
                  <a:pt x="20761" y="768"/>
                </a:cubicBezTo>
                <a:close/>
                <a:moveTo>
                  <a:pt x="9934" y="794"/>
                </a:moveTo>
                <a:cubicBezTo>
                  <a:pt x="9893" y="794"/>
                  <a:pt x="9857" y="847"/>
                  <a:pt x="9894" y="884"/>
                </a:cubicBezTo>
                <a:lnTo>
                  <a:pt x="9909" y="900"/>
                </a:lnTo>
                <a:cubicBezTo>
                  <a:pt x="9921" y="911"/>
                  <a:pt x="9933" y="916"/>
                  <a:pt x="9946" y="916"/>
                </a:cubicBezTo>
                <a:cubicBezTo>
                  <a:pt x="9986" y="916"/>
                  <a:pt x="10023" y="863"/>
                  <a:pt x="9985" y="826"/>
                </a:cubicBezTo>
                <a:lnTo>
                  <a:pt x="9970" y="810"/>
                </a:lnTo>
                <a:cubicBezTo>
                  <a:pt x="9959" y="798"/>
                  <a:pt x="9946" y="794"/>
                  <a:pt x="9934" y="794"/>
                </a:cubicBezTo>
                <a:close/>
                <a:moveTo>
                  <a:pt x="12354" y="851"/>
                </a:moveTo>
                <a:cubicBezTo>
                  <a:pt x="12342" y="851"/>
                  <a:pt x="12330" y="864"/>
                  <a:pt x="12337" y="879"/>
                </a:cubicBezTo>
                <a:cubicBezTo>
                  <a:pt x="12342" y="889"/>
                  <a:pt x="12348" y="899"/>
                  <a:pt x="12352" y="909"/>
                </a:cubicBezTo>
                <a:cubicBezTo>
                  <a:pt x="12356" y="916"/>
                  <a:pt x="12361" y="918"/>
                  <a:pt x="12366" y="918"/>
                </a:cubicBezTo>
                <a:cubicBezTo>
                  <a:pt x="12378" y="918"/>
                  <a:pt x="12390" y="905"/>
                  <a:pt x="12383" y="890"/>
                </a:cubicBezTo>
                <a:cubicBezTo>
                  <a:pt x="12377" y="880"/>
                  <a:pt x="12371" y="870"/>
                  <a:pt x="12367" y="860"/>
                </a:cubicBezTo>
                <a:cubicBezTo>
                  <a:pt x="12364" y="854"/>
                  <a:pt x="12359" y="851"/>
                  <a:pt x="12354" y="851"/>
                </a:cubicBezTo>
                <a:close/>
                <a:moveTo>
                  <a:pt x="11842" y="801"/>
                </a:moveTo>
                <a:cubicBezTo>
                  <a:pt x="11833" y="801"/>
                  <a:pt x="11824" y="804"/>
                  <a:pt x="11815" y="808"/>
                </a:cubicBezTo>
                <a:cubicBezTo>
                  <a:pt x="11805" y="813"/>
                  <a:pt x="11795" y="818"/>
                  <a:pt x="11785" y="823"/>
                </a:cubicBezTo>
                <a:cubicBezTo>
                  <a:pt x="11758" y="837"/>
                  <a:pt x="11752" y="872"/>
                  <a:pt x="11765" y="897"/>
                </a:cubicBezTo>
                <a:cubicBezTo>
                  <a:pt x="11775" y="914"/>
                  <a:pt x="11793" y="923"/>
                  <a:pt x="11811" y="923"/>
                </a:cubicBezTo>
                <a:cubicBezTo>
                  <a:pt x="11820" y="923"/>
                  <a:pt x="11829" y="921"/>
                  <a:pt x="11838" y="917"/>
                </a:cubicBezTo>
                <a:cubicBezTo>
                  <a:pt x="11848" y="910"/>
                  <a:pt x="11858" y="905"/>
                  <a:pt x="11868" y="901"/>
                </a:cubicBezTo>
                <a:cubicBezTo>
                  <a:pt x="11895" y="888"/>
                  <a:pt x="11901" y="853"/>
                  <a:pt x="11888" y="828"/>
                </a:cubicBezTo>
                <a:cubicBezTo>
                  <a:pt x="11878" y="810"/>
                  <a:pt x="11860" y="801"/>
                  <a:pt x="11842" y="801"/>
                </a:cubicBezTo>
                <a:close/>
                <a:moveTo>
                  <a:pt x="2859" y="854"/>
                </a:moveTo>
                <a:cubicBezTo>
                  <a:pt x="2813" y="854"/>
                  <a:pt x="2813" y="925"/>
                  <a:pt x="2859" y="925"/>
                </a:cubicBezTo>
                <a:lnTo>
                  <a:pt x="2875" y="925"/>
                </a:lnTo>
                <a:cubicBezTo>
                  <a:pt x="2921" y="925"/>
                  <a:pt x="2921" y="854"/>
                  <a:pt x="2875" y="854"/>
                </a:cubicBezTo>
                <a:close/>
                <a:moveTo>
                  <a:pt x="12877" y="817"/>
                </a:moveTo>
                <a:cubicBezTo>
                  <a:pt x="12809" y="817"/>
                  <a:pt x="12809" y="925"/>
                  <a:pt x="12877" y="925"/>
                </a:cubicBezTo>
                <a:lnTo>
                  <a:pt x="12907" y="925"/>
                </a:lnTo>
                <a:cubicBezTo>
                  <a:pt x="12975" y="925"/>
                  <a:pt x="12977" y="817"/>
                  <a:pt x="12907" y="817"/>
                </a:cubicBezTo>
                <a:close/>
                <a:moveTo>
                  <a:pt x="14891" y="828"/>
                </a:moveTo>
                <a:cubicBezTo>
                  <a:pt x="14873" y="828"/>
                  <a:pt x="14855" y="839"/>
                  <a:pt x="14855" y="862"/>
                </a:cubicBezTo>
                <a:lnTo>
                  <a:pt x="14855" y="892"/>
                </a:lnTo>
                <a:cubicBezTo>
                  <a:pt x="14855" y="915"/>
                  <a:pt x="14872" y="926"/>
                  <a:pt x="14890" y="926"/>
                </a:cubicBezTo>
                <a:cubicBezTo>
                  <a:pt x="14908" y="926"/>
                  <a:pt x="14926" y="915"/>
                  <a:pt x="14926" y="892"/>
                </a:cubicBezTo>
                <a:lnTo>
                  <a:pt x="14926" y="862"/>
                </a:lnTo>
                <a:cubicBezTo>
                  <a:pt x="14926" y="839"/>
                  <a:pt x="14909" y="828"/>
                  <a:pt x="14891" y="828"/>
                </a:cubicBezTo>
                <a:close/>
                <a:moveTo>
                  <a:pt x="18870" y="899"/>
                </a:moveTo>
                <a:cubicBezTo>
                  <a:pt x="18845" y="899"/>
                  <a:pt x="18845" y="933"/>
                  <a:pt x="18870" y="933"/>
                </a:cubicBezTo>
                <a:lnTo>
                  <a:pt x="18885" y="933"/>
                </a:lnTo>
                <a:cubicBezTo>
                  <a:pt x="18908" y="933"/>
                  <a:pt x="18908" y="899"/>
                  <a:pt x="18885" y="899"/>
                </a:cubicBezTo>
                <a:close/>
                <a:moveTo>
                  <a:pt x="22310" y="861"/>
                </a:moveTo>
                <a:cubicBezTo>
                  <a:pt x="22293" y="861"/>
                  <a:pt x="22275" y="873"/>
                  <a:pt x="22275" y="896"/>
                </a:cubicBezTo>
                <a:lnTo>
                  <a:pt x="22275" y="926"/>
                </a:lnTo>
                <a:cubicBezTo>
                  <a:pt x="22275" y="949"/>
                  <a:pt x="22293" y="961"/>
                  <a:pt x="22310" y="961"/>
                </a:cubicBezTo>
                <a:cubicBezTo>
                  <a:pt x="22328" y="961"/>
                  <a:pt x="22346" y="949"/>
                  <a:pt x="22346" y="926"/>
                </a:cubicBezTo>
                <a:lnTo>
                  <a:pt x="22346" y="896"/>
                </a:lnTo>
                <a:cubicBezTo>
                  <a:pt x="22346" y="873"/>
                  <a:pt x="22328" y="861"/>
                  <a:pt x="22310" y="861"/>
                </a:cubicBezTo>
                <a:close/>
                <a:moveTo>
                  <a:pt x="6632" y="880"/>
                </a:moveTo>
                <a:cubicBezTo>
                  <a:pt x="6615" y="880"/>
                  <a:pt x="6597" y="892"/>
                  <a:pt x="6597" y="915"/>
                </a:cubicBezTo>
                <a:lnTo>
                  <a:pt x="6597" y="930"/>
                </a:lnTo>
                <a:cubicBezTo>
                  <a:pt x="6596" y="952"/>
                  <a:pt x="6613" y="963"/>
                  <a:pt x="6631" y="963"/>
                </a:cubicBezTo>
                <a:cubicBezTo>
                  <a:pt x="6649" y="963"/>
                  <a:pt x="6667" y="952"/>
                  <a:pt x="6667" y="930"/>
                </a:cubicBezTo>
                <a:lnTo>
                  <a:pt x="6667" y="915"/>
                </a:lnTo>
                <a:cubicBezTo>
                  <a:pt x="6667" y="892"/>
                  <a:pt x="6650" y="880"/>
                  <a:pt x="6632" y="880"/>
                </a:cubicBezTo>
                <a:close/>
                <a:moveTo>
                  <a:pt x="14740" y="886"/>
                </a:moveTo>
                <a:cubicBezTo>
                  <a:pt x="14723" y="886"/>
                  <a:pt x="14705" y="898"/>
                  <a:pt x="14705" y="921"/>
                </a:cubicBezTo>
                <a:lnTo>
                  <a:pt x="14705" y="937"/>
                </a:lnTo>
                <a:cubicBezTo>
                  <a:pt x="14705" y="960"/>
                  <a:pt x="14723" y="971"/>
                  <a:pt x="14740" y="971"/>
                </a:cubicBezTo>
                <a:cubicBezTo>
                  <a:pt x="14758" y="971"/>
                  <a:pt x="14776" y="960"/>
                  <a:pt x="14776" y="937"/>
                </a:cubicBezTo>
                <a:lnTo>
                  <a:pt x="14776" y="921"/>
                </a:lnTo>
                <a:cubicBezTo>
                  <a:pt x="14776" y="898"/>
                  <a:pt x="14758" y="886"/>
                  <a:pt x="14740" y="886"/>
                </a:cubicBezTo>
                <a:close/>
                <a:moveTo>
                  <a:pt x="7699" y="897"/>
                </a:moveTo>
                <a:cubicBezTo>
                  <a:pt x="7672" y="897"/>
                  <a:pt x="7648" y="932"/>
                  <a:pt x="7673" y="958"/>
                </a:cubicBezTo>
                <a:lnTo>
                  <a:pt x="7689" y="973"/>
                </a:lnTo>
                <a:cubicBezTo>
                  <a:pt x="7696" y="981"/>
                  <a:pt x="7704" y="984"/>
                  <a:pt x="7712" y="984"/>
                </a:cubicBezTo>
                <a:cubicBezTo>
                  <a:pt x="7740" y="984"/>
                  <a:pt x="7764" y="947"/>
                  <a:pt x="7739" y="923"/>
                </a:cubicBezTo>
                <a:lnTo>
                  <a:pt x="7723" y="907"/>
                </a:lnTo>
                <a:cubicBezTo>
                  <a:pt x="7716" y="900"/>
                  <a:pt x="7707" y="897"/>
                  <a:pt x="7699" y="897"/>
                </a:cubicBezTo>
                <a:close/>
                <a:moveTo>
                  <a:pt x="13904" y="850"/>
                </a:moveTo>
                <a:cubicBezTo>
                  <a:pt x="13868" y="850"/>
                  <a:pt x="13830" y="889"/>
                  <a:pt x="13854" y="931"/>
                </a:cubicBezTo>
                <a:cubicBezTo>
                  <a:pt x="13874" y="967"/>
                  <a:pt x="13905" y="984"/>
                  <a:pt x="13944" y="988"/>
                </a:cubicBezTo>
                <a:cubicBezTo>
                  <a:pt x="13945" y="988"/>
                  <a:pt x="13947" y="988"/>
                  <a:pt x="13948" y="988"/>
                </a:cubicBezTo>
                <a:cubicBezTo>
                  <a:pt x="13976" y="988"/>
                  <a:pt x="13998" y="960"/>
                  <a:pt x="13998" y="933"/>
                </a:cubicBezTo>
                <a:cubicBezTo>
                  <a:pt x="13998" y="904"/>
                  <a:pt x="13975" y="885"/>
                  <a:pt x="13948" y="880"/>
                </a:cubicBezTo>
                <a:cubicBezTo>
                  <a:pt x="13947" y="879"/>
                  <a:pt x="13947" y="878"/>
                  <a:pt x="13946" y="876"/>
                </a:cubicBezTo>
                <a:cubicBezTo>
                  <a:pt x="13936" y="857"/>
                  <a:pt x="13920" y="850"/>
                  <a:pt x="13904" y="850"/>
                </a:cubicBezTo>
                <a:close/>
                <a:moveTo>
                  <a:pt x="16602" y="920"/>
                </a:moveTo>
                <a:cubicBezTo>
                  <a:pt x="16555" y="920"/>
                  <a:pt x="16555" y="990"/>
                  <a:pt x="16602" y="990"/>
                </a:cubicBezTo>
                <a:lnTo>
                  <a:pt x="16617" y="990"/>
                </a:lnTo>
                <a:cubicBezTo>
                  <a:pt x="16618" y="990"/>
                  <a:pt x="16618" y="990"/>
                  <a:pt x="16618" y="990"/>
                </a:cubicBezTo>
                <a:cubicBezTo>
                  <a:pt x="16662" y="990"/>
                  <a:pt x="16662" y="920"/>
                  <a:pt x="16617" y="920"/>
                </a:cubicBezTo>
                <a:close/>
                <a:moveTo>
                  <a:pt x="18192" y="927"/>
                </a:moveTo>
                <a:cubicBezTo>
                  <a:pt x="18181" y="927"/>
                  <a:pt x="18169" y="940"/>
                  <a:pt x="18176" y="954"/>
                </a:cubicBezTo>
                <a:cubicBezTo>
                  <a:pt x="18181" y="965"/>
                  <a:pt x="18187" y="974"/>
                  <a:pt x="18192" y="985"/>
                </a:cubicBezTo>
                <a:cubicBezTo>
                  <a:pt x="18195" y="991"/>
                  <a:pt x="18200" y="994"/>
                  <a:pt x="18206" y="994"/>
                </a:cubicBezTo>
                <a:cubicBezTo>
                  <a:pt x="18217" y="994"/>
                  <a:pt x="18229" y="981"/>
                  <a:pt x="18222" y="967"/>
                </a:cubicBezTo>
                <a:cubicBezTo>
                  <a:pt x="18217" y="956"/>
                  <a:pt x="18212" y="947"/>
                  <a:pt x="18206" y="937"/>
                </a:cubicBezTo>
                <a:cubicBezTo>
                  <a:pt x="18203" y="930"/>
                  <a:pt x="18198" y="927"/>
                  <a:pt x="18192" y="927"/>
                </a:cubicBezTo>
                <a:close/>
                <a:moveTo>
                  <a:pt x="13508" y="927"/>
                </a:moveTo>
                <a:cubicBezTo>
                  <a:pt x="13462" y="927"/>
                  <a:pt x="13462" y="998"/>
                  <a:pt x="13508" y="998"/>
                </a:cubicBezTo>
                <a:cubicBezTo>
                  <a:pt x="13554" y="998"/>
                  <a:pt x="13554" y="927"/>
                  <a:pt x="13508" y="927"/>
                </a:cubicBezTo>
                <a:close/>
                <a:moveTo>
                  <a:pt x="15552" y="884"/>
                </a:moveTo>
                <a:cubicBezTo>
                  <a:pt x="15511" y="884"/>
                  <a:pt x="15474" y="937"/>
                  <a:pt x="15511" y="974"/>
                </a:cubicBezTo>
                <a:lnTo>
                  <a:pt x="15527" y="990"/>
                </a:lnTo>
                <a:cubicBezTo>
                  <a:pt x="15538" y="1001"/>
                  <a:pt x="15551" y="1006"/>
                  <a:pt x="15563" y="1006"/>
                </a:cubicBezTo>
                <a:cubicBezTo>
                  <a:pt x="15604" y="1006"/>
                  <a:pt x="15640" y="953"/>
                  <a:pt x="15603" y="916"/>
                </a:cubicBezTo>
                <a:lnTo>
                  <a:pt x="15587" y="900"/>
                </a:lnTo>
                <a:cubicBezTo>
                  <a:pt x="15576" y="889"/>
                  <a:pt x="15564" y="884"/>
                  <a:pt x="15552" y="884"/>
                </a:cubicBezTo>
                <a:close/>
                <a:moveTo>
                  <a:pt x="21737" y="870"/>
                </a:moveTo>
                <a:cubicBezTo>
                  <a:pt x="21719" y="870"/>
                  <a:pt x="21700" y="880"/>
                  <a:pt x="21691" y="897"/>
                </a:cubicBezTo>
                <a:cubicBezTo>
                  <a:pt x="21686" y="907"/>
                  <a:pt x="21680" y="917"/>
                  <a:pt x="21675" y="927"/>
                </a:cubicBezTo>
                <a:cubicBezTo>
                  <a:pt x="21662" y="953"/>
                  <a:pt x="21668" y="985"/>
                  <a:pt x="21695" y="1000"/>
                </a:cubicBezTo>
                <a:cubicBezTo>
                  <a:pt x="21703" y="1005"/>
                  <a:pt x="21712" y="1008"/>
                  <a:pt x="21722" y="1008"/>
                </a:cubicBezTo>
                <a:cubicBezTo>
                  <a:pt x="21741" y="1008"/>
                  <a:pt x="21760" y="998"/>
                  <a:pt x="21768" y="981"/>
                </a:cubicBezTo>
                <a:cubicBezTo>
                  <a:pt x="21774" y="970"/>
                  <a:pt x="21779" y="962"/>
                  <a:pt x="21784" y="951"/>
                </a:cubicBezTo>
                <a:cubicBezTo>
                  <a:pt x="21798" y="925"/>
                  <a:pt x="21792" y="894"/>
                  <a:pt x="21764" y="878"/>
                </a:cubicBezTo>
                <a:cubicBezTo>
                  <a:pt x="21756" y="873"/>
                  <a:pt x="21747" y="870"/>
                  <a:pt x="21737" y="870"/>
                </a:cubicBezTo>
                <a:close/>
                <a:moveTo>
                  <a:pt x="24322" y="940"/>
                </a:moveTo>
                <a:cubicBezTo>
                  <a:pt x="24314" y="940"/>
                  <a:pt x="24306" y="944"/>
                  <a:pt x="24298" y="951"/>
                </a:cubicBezTo>
                <a:lnTo>
                  <a:pt x="24283" y="967"/>
                </a:lnTo>
                <a:cubicBezTo>
                  <a:pt x="24258" y="992"/>
                  <a:pt x="24282" y="1027"/>
                  <a:pt x="24309" y="1027"/>
                </a:cubicBezTo>
                <a:cubicBezTo>
                  <a:pt x="24317" y="1027"/>
                  <a:pt x="24326" y="1024"/>
                  <a:pt x="24333" y="1016"/>
                </a:cubicBezTo>
                <a:lnTo>
                  <a:pt x="24349" y="1000"/>
                </a:lnTo>
                <a:cubicBezTo>
                  <a:pt x="24374" y="976"/>
                  <a:pt x="24349" y="940"/>
                  <a:pt x="24322" y="940"/>
                </a:cubicBezTo>
                <a:close/>
                <a:moveTo>
                  <a:pt x="11044" y="954"/>
                </a:moveTo>
                <a:cubicBezTo>
                  <a:pt x="11038" y="954"/>
                  <a:pt x="11033" y="956"/>
                  <a:pt x="11029" y="962"/>
                </a:cubicBezTo>
                <a:cubicBezTo>
                  <a:pt x="11016" y="978"/>
                  <a:pt x="11000" y="991"/>
                  <a:pt x="10981" y="998"/>
                </a:cubicBezTo>
                <a:cubicBezTo>
                  <a:pt x="10961" y="1006"/>
                  <a:pt x="10966" y="1034"/>
                  <a:pt x="10982" y="1034"/>
                </a:cubicBezTo>
                <a:cubicBezTo>
                  <a:pt x="10984" y="1034"/>
                  <a:pt x="10986" y="1034"/>
                  <a:pt x="10989" y="1033"/>
                </a:cubicBezTo>
                <a:cubicBezTo>
                  <a:pt x="11018" y="1021"/>
                  <a:pt x="11041" y="1005"/>
                  <a:pt x="11060" y="980"/>
                </a:cubicBezTo>
                <a:cubicBezTo>
                  <a:pt x="11069" y="967"/>
                  <a:pt x="11056" y="954"/>
                  <a:pt x="11044" y="954"/>
                </a:cubicBezTo>
                <a:close/>
                <a:moveTo>
                  <a:pt x="16840" y="995"/>
                </a:moveTo>
                <a:cubicBezTo>
                  <a:pt x="16795" y="995"/>
                  <a:pt x="16795" y="1066"/>
                  <a:pt x="16840" y="1066"/>
                </a:cubicBezTo>
                <a:lnTo>
                  <a:pt x="16856" y="1066"/>
                </a:lnTo>
                <a:cubicBezTo>
                  <a:pt x="16902" y="1066"/>
                  <a:pt x="16902" y="995"/>
                  <a:pt x="16856" y="995"/>
                </a:cubicBezTo>
                <a:close/>
                <a:moveTo>
                  <a:pt x="666" y="967"/>
                </a:moveTo>
                <a:cubicBezTo>
                  <a:pt x="661" y="967"/>
                  <a:pt x="655" y="969"/>
                  <a:pt x="649" y="972"/>
                </a:cubicBezTo>
                <a:cubicBezTo>
                  <a:pt x="633" y="981"/>
                  <a:pt x="624" y="1005"/>
                  <a:pt x="636" y="1020"/>
                </a:cubicBezTo>
                <a:cubicBezTo>
                  <a:pt x="652" y="1040"/>
                  <a:pt x="665" y="1061"/>
                  <a:pt x="680" y="1080"/>
                </a:cubicBezTo>
                <a:cubicBezTo>
                  <a:pt x="688" y="1091"/>
                  <a:pt x="700" y="1098"/>
                  <a:pt x="712" y="1098"/>
                </a:cubicBezTo>
                <a:cubicBezTo>
                  <a:pt x="717" y="1098"/>
                  <a:pt x="723" y="1097"/>
                  <a:pt x="728" y="1094"/>
                </a:cubicBezTo>
                <a:cubicBezTo>
                  <a:pt x="744" y="1085"/>
                  <a:pt x="753" y="1061"/>
                  <a:pt x="742" y="1046"/>
                </a:cubicBezTo>
                <a:cubicBezTo>
                  <a:pt x="726" y="1026"/>
                  <a:pt x="712" y="1005"/>
                  <a:pt x="697" y="985"/>
                </a:cubicBezTo>
                <a:cubicBezTo>
                  <a:pt x="689" y="974"/>
                  <a:pt x="678" y="967"/>
                  <a:pt x="666" y="967"/>
                </a:cubicBezTo>
                <a:close/>
                <a:moveTo>
                  <a:pt x="12116" y="935"/>
                </a:moveTo>
                <a:cubicBezTo>
                  <a:pt x="12076" y="935"/>
                  <a:pt x="12040" y="988"/>
                  <a:pt x="12076" y="1026"/>
                </a:cubicBezTo>
                <a:cubicBezTo>
                  <a:pt x="12099" y="1051"/>
                  <a:pt x="12124" y="1075"/>
                  <a:pt x="12149" y="1101"/>
                </a:cubicBezTo>
                <a:cubicBezTo>
                  <a:pt x="12160" y="1112"/>
                  <a:pt x="12172" y="1117"/>
                  <a:pt x="12184" y="1117"/>
                </a:cubicBezTo>
                <a:cubicBezTo>
                  <a:pt x="12225" y="1117"/>
                  <a:pt x="12261" y="1064"/>
                  <a:pt x="12225" y="1027"/>
                </a:cubicBezTo>
                <a:cubicBezTo>
                  <a:pt x="12200" y="1002"/>
                  <a:pt x="12176" y="975"/>
                  <a:pt x="12151" y="951"/>
                </a:cubicBezTo>
                <a:cubicBezTo>
                  <a:pt x="12141" y="940"/>
                  <a:pt x="12128" y="935"/>
                  <a:pt x="12116" y="935"/>
                </a:cubicBezTo>
                <a:close/>
                <a:moveTo>
                  <a:pt x="2013" y="968"/>
                </a:moveTo>
                <a:cubicBezTo>
                  <a:pt x="1997" y="968"/>
                  <a:pt x="1981" y="975"/>
                  <a:pt x="1970" y="993"/>
                </a:cubicBezTo>
                <a:cubicBezTo>
                  <a:pt x="1961" y="1009"/>
                  <a:pt x="1952" y="1025"/>
                  <a:pt x="1943" y="1038"/>
                </a:cubicBezTo>
                <a:cubicBezTo>
                  <a:pt x="1917" y="1080"/>
                  <a:pt x="1954" y="1119"/>
                  <a:pt x="1991" y="1119"/>
                </a:cubicBezTo>
                <a:cubicBezTo>
                  <a:pt x="2007" y="1119"/>
                  <a:pt x="2024" y="1112"/>
                  <a:pt x="2035" y="1094"/>
                </a:cubicBezTo>
                <a:cubicBezTo>
                  <a:pt x="2043" y="1078"/>
                  <a:pt x="2053" y="1062"/>
                  <a:pt x="2062" y="1048"/>
                </a:cubicBezTo>
                <a:cubicBezTo>
                  <a:pt x="2087" y="1007"/>
                  <a:pt x="2050" y="968"/>
                  <a:pt x="2013" y="968"/>
                </a:cubicBezTo>
                <a:close/>
                <a:moveTo>
                  <a:pt x="3596" y="1039"/>
                </a:moveTo>
                <a:cubicBezTo>
                  <a:pt x="3587" y="1039"/>
                  <a:pt x="3578" y="1045"/>
                  <a:pt x="3578" y="1057"/>
                </a:cubicBezTo>
                <a:lnTo>
                  <a:pt x="3578" y="1131"/>
                </a:lnTo>
                <a:cubicBezTo>
                  <a:pt x="3578" y="1142"/>
                  <a:pt x="3587" y="1148"/>
                  <a:pt x="3596" y="1148"/>
                </a:cubicBezTo>
                <a:cubicBezTo>
                  <a:pt x="3605" y="1148"/>
                  <a:pt x="3613" y="1142"/>
                  <a:pt x="3613" y="1131"/>
                </a:cubicBezTo>
                <a:lnTo>
                  <a:pt x="3613" y="1057"/>
                </a:lnTo>
                <a:cubicBezTo>
                  <a:pt x="3613" y="1045"/>
                  <a:pt x="3605" y="1039"/>
                  <a:pt x="3596" y="1039"/>
                </a:cubicBezTo>
                <a:close/>
                <a:moveTo>
                  <a:pt x="15868" y="1025"/>
                </a:moveTo>
                <a:cubicBezTo>
                  <a:pt x="15847" y="1025"/>
                  <a:pt x="15826" y="1042"/>
                  <a:pt x="15833" y="1069"/>
                </a:cubicBezTo>
                <a:cubicBezTo>
                  <a:pt x="15838" y="1088"/>
                  <a:pt x="15843" y="1108"/>
                  <a:pt x="15848" y="1129"/>
                </a:cubicBezTo>
                <a:cubicBezTo>
                  <a:pt x="15853" y="1147"/>
                  <a:pt x="15867" y="1155"/>
                  <a:pt x="15881" y="1155"/>
                </a:cubicBezTo>
                <a:cubicBezTo>
                  <a:pt x="15902" y="1155"/>
                  <a:pt x="15923" y="1137"/>
                  <a:pt x="15916" y="1110"/>
                </a:cubicBezTo>
                <a:cubicBezTo>
                  <a:pt x="15910" y="1091"/>
                  <a:pt x="15906" y="1070"/>
                  <a:pt x="15901" y="1051"/>
                </a:cubicBezTo>
                <a:cubicBezTo>
                  <a:pt x="15896" y="1033"/>
                  <a:pt x="15882" y="1025"/>
                  <a:pt x="15868" y="1025"/>
                </a:cubicBezTo>
                <a:close/>
                <a:moveTo>
                  <a:pt x="8941" y="1113"/>
                </a:moveTo>
                <a:cubicBezTo>
                  <a:pt x="8925" y="1113"/>
                  <a:pt x="8914" y="1137"/>
                  <a:pt x="8931" y="1145"/>
                </a:cubicBezTo>
                <a:cubicBezTo>
                  <a:pt x="8942" y="1150"/>
                  <a:pt x="8951" y="1156"/>
                  <a:pt x="8961" y="1161"/>
                </a:cubicBezTo>
                <a:cubicBezTo>
                  <a:pt x="8964" y="1162"/>
                  <a:pt x="8967" y="1163"/>
                  <a:pt x="8970" y="1163"/>
                </a:cubicBezTo>
                <a:cubicBezTo>
                  <a:pt x="8986" y="1163"/>
                  <a:pt x="8996" y="1139"/>
                  <a:pt x="8980" y="1130"/>
                </a:cubicBezTo>
                <a:cubicBezTo>
                  <a:pt x="8970" y="1125"/>
                  <a:pt x="8960" y="1120"/>
                  <a:pt x="8950" y="1115"/>
                </a:cubicBezTo>
                <a:cubicBezTo>
                  <a:pt x="8947" y="1113"/>
                  <a:pt x="8944" y="1113"/>
                  <a:pt x="8941" y="1113"/>
                </a:cubicBezTo>
                <a:close/>
                <a:moveTo>
                  <a:pt x="8342" y="1091"/>
                </a:moveTo>
                <a:cubicBezTo>
                  <a:pt x="8329" y="1091"/>
                  <a:pt x="8315" y="1099"/>
                  <a:pt x="8309" y="1109"/>
                </a:cubicBezTo>
                <a:cubicBezTo>
                  <a:pt x="8299" y="1127"/>
                  <a:pt x="8307" y="1146"/>
                  <a:pt x="8322" y="1158"/>
                </a:cubicBezTo>
                <a:cubicBezTo>
                  <a:pt x="8342" y="1173"/>
                  <a:pt x="8361" y="1188"/>
                  <a:pt x="8382" y="1203"/>
                </a:cubicBezTo>
                <a:cubicBezTo>
                  <a:pt x="8387" y="1206"/>
                  <a:pt x="8393" y="1208"/>
                  <a:pt x="8398" y="1208"/>
                </a:cubicBezTo>
                <a:cubicBezTo>
                  <a:pt x="8411" y="1208"/>
                  <a:pt x="8425" y="1200"/>
                  <a:pt x="8431" y="1189"/>
                </a:cubicBezTo>
                <a:cubicBezTo>
                  <a:pt x="8442" y="1171"/>
                  <a:pt x="8433" y="1152"/>
                  <a:pt x="8418" y="1141"/>
                </a:cubicBezTo>
                <a:cubicBezTo>
                  <a:pt x="8398" y="1125"/>
                  <a:pt x="8379" y="1110"/>
                  <a:pt x="8358" y="1096"/>
                </a:cubicBezTo>
                <a:cubicBezTo>
                  <a:pt x="8353" y="1093"/>
                  <a:pt x="8348" y="1091"/>
                  <a:pt x="8342" y="1091"/>
                </a:cubicBezTo>
                <a:close/>
                <a:moveTo>
                  <a:pt x="3160" y="1141"/>
                </a:moveTo>
                <a:cubicBezTo>
                  <a:pt x="3143" y="1141"/>
                  <a:pt x="3125" y="1152"/>
                  <a:pt x="3125" y="1174"/>
                </a:cubicBezTo>
                <a:lnTo>
                  <a:pt x="3125" y="1190"/>
                </a:lnTo>
                <a:cubicBezTo>
                  <a:pt x="3125" y="1213"/>
                  <a:pt x="3143" y="1225"/>
                  <a:pt x="3160" y="1225"/>
                </a:cubicBezTo>
                <a:cubicBezTo>
                  <a:pt x="3178" y="1225"/>
                  <a:pt x="3195" y="1213"/>
                  <a:pt x="3195" y="1190"/>
                </a:cubicBezTo>
                <a:lnTo>
                  <a:pt x="3195" y="1174"/>
                </a:lnTo>
                <a:cubicBezTo>
                  <a:pt x="3195" y="1152"/>
                  <a:pt x="3178" y="1141"/>
                  <a:pt x="3160" y="1141"/>
                </a:cubicBezTo>
                <a:close/>
                <a:moveTo>
                  <a:pt x="19516" y="1076"/>
                </a:moveTo>
                <a:cubicBezTo>
                  <a:pt x="19497" y="1076"/>
                  <a:pt x="19479" y="1086"/>
                  <a:pt x="19469" y="1103"/>
                </a:cubicBezTo>
                <a:cubicBezTo>
                  <a:pt x="19453" y="1129"/>
                  <a:pt x="19464" y="1161"/>
                  <a:pt x="19489" y="1176"/>
                </a:cubicBezTo>
                <a:cubicBezTo>
                  <a:pt x="19514" y="1192"/>
                  <a:pt x="19537" y="1208"/>
                  <a:pt x="19562" y="1224"/>
                </a:cubicBezTo>
                <a:cubicBezTo>
                  <a:pt x="19569" y="1228"/>
                  <a:pt x="19577" y="1230"/>
                  <a:pt x="19586" y="1230"/>
                </a:cubicBezTo>
                <a:cubicBezTo>
                  <a:pt x="19605" y="1230"/>
                  <a:pt x="19625" y="1220"/>
                  <a:pt x="19635" y="1204"/>
                </a:cubicBezTo>
                <a:cubicBezTo>
                  <a:pt x="19651" y="1178"/>
                  <a:pt x="19641" y="1146"/>
                  <a:pt x="19615" y="1130"/>
                </a:cubicBezTo>
                <a:cubicBezTo>
                  <a:pt x="19590" y="1115"/>
                  <a:pt x="19567" y="1099"/>
                  <a:pt x="19542" y="1083"/>
                </a:cubicBezTo>
                <a:cubicBezTo>
                  <a:pt x="19534" y="1078"/>
                  <a:pt x="19525" y="1076"/>
                  <a:pt x="19516" y="1076"/>
                </a:cubicBezTo>
                <a:close/>
                <a:moveTo>
                  <a:pt x="23334" y="1104"/>
                </a:moveTo>
                <a:cubicBezTo>
                  <a:pt x="23313" y="1104"/>
                  <a:pt x="23290" y="1122"/>
                  <a:pt x="23297" y="1148"/>
                </a:cubicBezTo>
                <a:cubicBezTo>
                  <a:pt x="23307" y="1190"/>
                  <a:pt x="23334" y="1226"/>
                  <a:pt x="23374" y="1245"/>
                </a:cubicBezTo>
                <a:cubicBezTo>
                  <a:pt x="23380" y="1248"/>
                  <a:pt x="23385" y="1249"/>
                  <a:pt x="23391" y="1249"/>
                </a:cubicBezTo>
                <a:cubicBezTo>
                  <a:pt x="23423" y="1249"/>
                  <a:pt x="23445" y="1201"/>
                  <a:pt x="23409" y="1183"/>
                </a:cubicBezTo>
                <a:cubicBezTo>
                  <a:pt x="23387" y="1171"/>
                  <a:pt x="23371" y="1153"/>
                  <a:pt x="23366" y="1129"/>
                </a:cubicBezTo>
                <a:cubicBezTo>
                  <a:pt x="23361" y="1112"/>
                  <a:pt x="23348" y="1104"/>
                  <a:pt x="23334" y="1104"/>
                </a:cubicBezTo>
                <a:close/>
                <a:moveTo>
                  <a:pt x="7978" y="1168"/>
                </a:moveTo>
                <a:cubicBezTo>
                  <a:pt x="7970" y="1168"/>
                  <a:pt x="7962" y="1171"/>
                  <a:pt x="7955" y="1179"/>
                </a:cubicBezTo>
                <a:lnTo>
                  <a:pt x="7939" y="1194"/>
                </a:lnTo>
                <a:cubicBezTo>
                  <a:pt x="7914" y="1219"/>
                  <a:pt x="7938" y="1255"/>
                  <a:pt x="7965" y="1255"/>
                </a:cubicBezTo>
                <a:cubicBezTo>
                  <a:pt x="7973" y="1255"/>
                  <a:pt x="7981" y="1252"/>
                  <a:pt x="7988" y="1245"/>
                </a:cubicBezTo>
                <a:cubicBezTo>
                  <a:pt x="7993" y="1239"/>
                  <a:pt x="7999" y="1232"/>
                  <a:pt x="8004" y="1229"/>
                </a:cubicBezTo>
                <a:cubicBezTo>
                  <a:pt x="8030" y="1203"/>
                  <a:pt x="8005" y="1168"/>
                  <a:pt x="7978" y="1168"/>
                </a:cubicBezTo>
                <a:close/>
                <a:moveTo>
                  <a:pt x="20371" y="1110"/>
                </a:moveTo>
                <a:cubicBezTo>
                  <a:pt x="20368" y="1110"/>
                  <a:pt x="20365" y="1111"/>
                  <a:pt x="20362" y="1112"/>
                </a:cubicBezTo>
                <a:cubicBezTo>
                  <a:pt x="20347" y="1116"/>
                  <a:pt x="20331" y="1137"/>
                  <a:pt x="20337" y="1156"/>
                </a:cubicBezTo>
                <a:cubicBezTo>
                  <a:pt x="20348" y="1180"/>
                  <a:pt x="20357" y="1205"/>
                  <a:pt x="20368" y="1230"/>
                </a:cubicBezTo>
                <a:cubicBezTo>
                  <a:pt x="20374" y="1245"/>
                  <a:pt x="20386" y="1256"/>
                  <a:pt x="20402" y="1256"/>
                </a:cubicBezTo>
                <a:cubicBezTo>
                  <a:pt x="20404" y="1256"/>
                  <a:pt x="20407" y="1256"/>
                  <a:pt x="20411" y="1255"/>
                </a:cubicBezTo>
                <a:cubicBezTo>
                  <a:pt x="20427" y="1250"/>
                  <a:pt x="20442" y="1229"/>
                  <a:pt x="20436" y="1211"/>
                </a:cubicBezTo>
                <a:cubicBezTo>
                  <a:pt x="20425" y="1187"/>
                  <a:pt x="20416" y="1162"/>
                  <a:pt x="20405" y="1137"/>
                </a:cubicBezTo>
                <a:cubicBezTo>
                  <a:pt x="20398" y="1122"/>
                  <a:pt x="20386" y="1110"/>
                  <a:pt x="20371" y="1110"/>
                </a:cubicBezTo>
                <a:close/>
                <a:moveTo>
                  <a:pt x="14291" y="1137"/>
                </a:moveTo>
                <a:cubicBezTo>
                  <a:pt x="14250" y="1137"/>
                  <a:pt x="14214" y="1190"/>
                  <a:pt x="14251" y="1227"/>
                </a:cubicBezTo>
                <a:lnTo>
                  <a:pt x="14266" y="1242"/>
                </a:lnTo>
                <a:cubicBezTo>
                  <a:pt x="14278" y="1254"/>
                  <a:pt x="14290" y="1258"/>
                  <a:pt x="14302" y="1258"/>
                </a:cubicBezTo>
                <a:cubicBezTo>
                  <a:pt x="14343" y="1258"/>
                  <a:pt x="14380" y="1205"/>
                  <a:pt x="14342" y="1168"/>
                </a:cubicBezTo>
                <a:lnTo>
                  <a:pt x="14326" y="1152"/>
                </a:lnTo>
                <a:cubicBezTo>
                  <a:pt x="14315" y="1141"/>
                  <a:pt x="14303" y="1137"/>
                  <a:pt x="14291" y="1137"/>
                </a:cubicBezTo>
                <a:close/>
                <a:moveTo>
                  <a:pt x="18990" y="1214"/>
                </a:moveTo>
                <a:cubicBezTo>
                  <a:pt x="18977" y="1214"/>
                  <a:pt x="18964" y="1232"/>
                  <a:pt x="18976" y="1245"/>
                </a:cubicBezTo>
                <a:lnTo>
                  <a:pt x="18992" y="1260"/>
                </a:lnTo>
                <a:cubicBezTo>
                  <a:pt x="18996" y="1263"/>
                  <a:pt x="18999" y="1265"/>
                  <a:pt x="19003" y="1265"/>
                </a:cubicBezTo>
                <a:cubicBezTo>
                  <a:pt x="19017" y="1265"/>
                  <a:pt x="19030" y="1247"/>
                  <a:pt x="19017" y="1235"/>
                </a:cubicBezTo>
                <a:lnTo>
                  <a:pt x="19002" y="1219"/>
                </a:lnTo>
                <a:cubicBezTo>
                  <a:pt x="18998" y="1216"/>
                  <a:pt x="18994" y="1214"/>
                  <a:pt x="18990" y="1214"/>
                </a:cubicBezTo>
                <a:close/>
                <a:moveTo>
                  <a:pt x="17335" y="1208"/>
                </a:moveTo>
                <a:cubicBezTo>
                  <a:pt x="17291" y="1208"/>
                  <a:pt x="17292" y="1278"/>
                  <a:pt x="17337" y="1278"/>
                </a:cubicBezTo>
                <a:lnTo>
                  <a:pt x="17367" y="1278"/>
                </a:lnTo>
                <a:cubicBezTo>
                  <a:pt x="17413" y="1278"/>
                  <a:pt x="17413" y="1208"/>
                  <a:pt x="17367" y="1208"/>
                </a:cubicBezTo>
                <a:lnTo>
                  <a:pt x="17337" y="1208"/>
                </a:lnTo>
                <a:cubicBezTo>
                  <a:pt x="17336" y="1208"/>
                  <a:pt x="17336" y="1208"/>
                  <a:pt x="17335" y="1208"/>
                </a:cubicBezTo>
                <a:close/>
                <a:moveTo>
                  <a:pt x="4945" y="1146"/>
                </a:moveTo>
                <a:cubicBezTo>
                  <a:pt x="4939" y="1146"/>
                  <a:pt x="4932" y="1147"/>
                  <a:pt x="4927" y="1150"/>
                </a:cubicBezTo>
                <a:cubicBezTo>
                  <a:pt x="4908" y="1161"/>
                  <a:pt x="4906" y="1182"/>
                  <a:pt x="4913" y="1198"/>
                </a:cubicBezTo>
                <a:cubicBezTo>
                  <a:pt x="4924" y="1224"/>
                  <a:pt x="4934" y="1248"/>
                  <a:pt x="4947" y="1273"/>
                </a:cubicBezTo>
                <a:cubicBezTo>
                  <a:pt x="4952" y="1285"/>
                  <a:pt x="4964" y="1291"/>
                  <a:pt x="4977" y="1291"/>
                </a:cubicBezTo>
                <a:cubicBezTo>
                  <a:pt x="4983" y="1291"/>
                  <a:pt x="4990" y="1289"/>
                  <a:pt x="4995" y="1286"/>
                </a:cubicBezTo>
                <a:cubicBezTo>
                  <a:pt x="5013" y="1276"/>
                  <a:pt x="5016" y="1255"/>
                  <a:pt x="5008" y="1237"/>
                </a:cubicBezTo>
                <a:cubicBezTo>
                  <a:pt x="4997" y="1213"/>
                  <a:pt x="4987" y="1188"/>
                  <a:pt x="4975" y="1163"/>
                </a:cubicBezTo>
                <a:cubicBezTo>
                  <a:pt x="4970" y="1152"/>
                  <a:pt x="4958" y="1146"/>
                  <a:pt x="4945" y="1146"/>
                </a:cubicBezTo>
                <a:close/>
                <a:moveTo>
                  <a:pt x="1492" y="1163"/>
                </a:moveTo>
                <a:cubicBezTo>
                  <a:pt x="1483" y="1163"/>
                  <a:pt x="1474" y="1165"/>
                  <a:pt x="1466" y="1169"/>
                </a:cubicBezTo>
                <a:cubicBezTo>
                  <a:pt x="1440" y="1185"/>
                  <a:pt x="1433" y="1216"/>
                  <a:pt x="1446" y="1242"/>
                </a:cubicBezTo>
                <a:cubicBezTo>
                  <a:pt x="1451" y="1253"/>
                  <a:pt x="1456" y="1262"/>
                  <a:pt x="1462" y="1273"/>
                </a:cubicBezTo>
                <a:cubicBezTo>
                  <a:pt x="1471" y="1290"/>
                  <a:pt x="1490" y="1299"/>
                  <a:pt x="1509" y="1299"/>
                </a:cubicBezTo>
                <a:cubicBezTo>
                  <a:pt x="1518" y="1299"/>
                  <a:pt x="1527" y="1297"/>
                  <a:pt x="1535" y="1293"/>
                </a:cubicBezTo>
                <a:cubicBezTo>
                  <a:pt x="1561" y="1277"/>
                  <a:pt x="1569" y="1246"/>
                  <a:pt x="1555" y="1219"/>
                </a:cubicBezTo>
                <a:cubicBezTo>
                  <a:pt x="1550" y="1209"/>
                  <a:pt x="1544" y="1200"/>
                  <a:pt x="1539" y="1189"/>
                </a:cubicBezTo>
                <a:cubicBezTo>
                  <a:pt x="1530" y="1171"/>
                  <a:pt x="1511" y="1163"/>
                  <a:pt x="1492" y="1163"/>
                </a:cubicBezTo>
                <a:close/>
                <a:moveTo>
                  <a:pt x="11674" y="1253"/>
                </a:moveTo>
                <a:cubicBezTo>
                  <a:pt x="11628" y="1253"/>
                  <a:pt x="11628" y="1324"/>
                  <a:pt x="11674" y="1324"/>
                </a:cubicBezTo>
                <a:lnTo>
                  <a:pt x="11689" y="1324"/>
                </a:lnTo>
                <a:cubicBezTo>
                  <a:pt x="11734" y="1324"/>
                  <a:pt x="11734" y="1253"/>
                  <a:pt x="11689" y="1253"/>
                </a:cubicBezTo>
                <a:close/>
                <a:moveTo>
                  <a:pt x="22550" y="1282"/>
                </a:moveTo>
                <a:cubicBezTo>
                  <a:pt x="22533" y="1282"/>
                  <a:pt x="22515" y="1293"/>
                  <a:pt x="22515" y="1316"/>
                </a:cubicBezTo>
                <a:lnTo>
                  <a:pt x="22515" y="1331"/>
                </a:lnTo>
                <a:cubicBezTo>
                  <a:pt x="22515" y="1355"/>
                  <a:pt x="22533" y="1366"/>
                  <a:pt x="22550" y="1366"/>
                </a:cubicBezTo>
                <a:cubicBezTo>
                  <a:pt x="22568" y="1366"/>
                  <a:pt x="22585" y="1355"/>
                  <a:pt x="22585" y="1331"/>
                </a:cubicBezTo>
                <a:lnTo>
                  <a:pt x="22585" y="1316"/>
                </a:lnTo>
                <a:cubicBezTo>
                  <a:pt x="22585" y="1293"/>
                  <a:pt x="22568" y="1282"/>
                  <a:pt x="22550" y="1282"/>
                </a:cubicBezTo>
                <a:close/>
                <a:moveTo>
                  <a:pt x="17863" y="1270"/>
                </a:moveTo>
                <a:cubicBezTo>
                  <a:pt x="17845" y="1270"/>
                  <a:pt x="17827" y="1281"/>
                  <a:pt x="17827" y="1304"/>
                </a:cubicBezTo>
                <a:lnTo>
                  <a:pt x="17827" y="1335"/>
                </a:lnTo>
                <a:cubicBezTo>
                  <a:pt x="17827" y="1358"/>
                  <a:pt x="17845" y="1369"/>
                  <a:pt x="17862" y="1369"/>
                </a:cubicBezTo>
                <a:cubicBezTo>
                  <a:pt x="17880" y="1369"/>
                  <a:pt x="17897" y="1358"/>
                  <a:pt x="17897" y="1335"/>
                </a:cubicBezTo>
                <a:lnTo>
                  <a:pt x="17897" y="1304"/>
                </a:lnTo>
                <a:cubicBezTo>
                  <a:pt x="17898" y="1281"/>
                  <a:pt x="17880" y="1270"/>
                  <a:pt x="17863" y="1270"/>
                </a:cubicBezTo>
                <a:close/>
                <a:moveTo>
                  <a:pt x="16512" y="1295"/>
                </a:moveTo>
                <a:cubicBezTo>
                  <a:pt x="16485" y="1295"/>
                  <a:pt x="16460" y="1331"/>
                  <a:pt x="16486" y="1356"/>
                </a:cubicBezTo>
                <a:cubicBezTo>
                  <a:pt x="16493" y="1362"/>
                  <a:pt x="16497" y="1367"/>
                  <a:pt x="16502" y="1371"/>
                </a:cubicBezTo>
                <a:cubicBezTo>
                  <a:pt x="16509" y="1379"/>
                  <a:pt x="16517" y="1382"/>
                  <a:pt x="16525" y="1382"/>
                </a:cubicBezTo>
                <a:cubicBezTo>
                  <a:pt x="16553" y="1382"/>
                  <a:pt x="16576" y="1345"/>
                  <a:pt x="16551" y="1321"/>
                </a:cubicBezTo>
                <a:lnTo>
                  <a:pt x="16536" y="1305"/>
                </a:lnTo>
                <a:cubicBezTo>
                  <a:pt x="16528" y="1298"/>
                  <a:pt x="16520" y="1295"/>
                  <a:pt x="16512" y="1295"/>
                </a:cubicBezTo>
                <a:close/>
                <a:moveTo>
                  <a:pt x="15998" y="1260"/>
                </a:moveTo>
                <a:cubicBezTo>
                  <a:pt x="15986" y="1260"/>
                  <a:pt x="15973" y="1265"/>
                  <a:pt x="15962" y="1276"/>
                </a:cubicBezTo>
                <a:lnTo>
                  <a:pt x="15947" y="1292"/>
                </a:lnTo>
                <a:cubicBezTo>
                  <a:pt x="15909" y="1329"/>
                  <a:pt x="15945" y="1383"/>
                  <a:pt x="15986" y="1383"/>
                </a:cubicBezTo>
                <a:cubicBezTo>
                  <a:pt x="15998" y="1383"/>
                  <a:pt x="16010" y="1378"/>
                  <a:pt x="16021" y="1367"/>
                </a:cubicBezTo>
                <a:lnTo>
                  <a:pt x="16037" y="1351"/>
                </a:lnTo>
                <a:cubicBezTo>
                  <a:pt x="16075" y="1314"/>
                  <a:pt x="16039" y="1260"/>
                  <a:pt x="15998" y="1260"/>
                </a:cubicBezTo>
                <a:close/>
                <a:moveTo>
                  <a:pt x="15445" y="1279"/>
                </a:moveTo>
                <a:cubicBezTo>
                  <a:pt x="15427" y="1279"/>
                  <a:pt x="15409" y="1291"/>
                  <a:pt x="15409" y="1314"/>
                </a:cubicBezTo>
                <a:lnTo>
                  <a:pt x="15409" y="1329"/>
                </a:lnTo>
                <a:cubicBezTo>
                  <a:pt x="15409" y="1352"/>
                  <a:pt x="15427" y="1363"/>
                  <a:pt x="15445" y="1363"/>
                </a:cubicBezTo>
                <a:cubicBezTo>
                  <a:pt x="15453" y="1363"/>
                  <a:pt x="15461" y="1361"/>
                  <a:pt x="15468" y="1356"/>
                </a:cubicBezTo>
                <a:cubicBezTo>
                  <a:pt x="15473" y="1378"/>
                  <a:pt x="15489" y="1396"/>
                  <a:pt x="15518" y="1396"/>
                </a:cubicBezTo>
                <a:cubicBezTo>
                  <a:pt x="15587" y="1396"/>
                  <a:pt x="15587" y="1289"/>
                  <a:pt x="15518" y="1289"/>
                </a:cubicBezTo>
                <a:cubicBezTo>
                  <a:pt x="15502" y="1289"/>
                  <a:pt x="15488" y="1295"/>
                  <a:pt x="15481" y="1305"/>
                </a:cubicBezTo>
                <a:cubicBezTo>
                  <a:pt x="15477" y="1288"/>
                  <a:pt x="15461" y="1279"/>
                  <a:pt x="15445" y="1279"/>
                </a:cubicBezTo>
                <a:close/>
                <a:moveTo>
                  <a:pt x="8699" y="1308"/>
                </a:moveTo>
                <a:cubicBezTo>
                  <a:pt x="8672" y="1308"/>
                  <a:pt x="8647" y="1343"/>
                  <a:pt x="8673" y="1367"/>
                </a:cubicBezTo>
                <a:cubicBezTo>
                  <a:pt x="8684" y="1375"/>
                  <a:pt x="8694" y="1386"/>
                  <a:pt x="8705" y="1396"/>
                </a:cubicBezTo>
                <a:cubicBezTo>
                  <a:pt x="8712" y="1403"/>
                  <a:pt x="8720" y="1406"/>
                  <a:pt x="8728" y="1406"/>
                </a:cubicBezTo>
                <a:cubicBezTo>
                  <a:pt x="8756" y="1406"/>
                  <a:pt x="8781" y="1371"/>
                  <a:pt x="8755" y="1346"/>
                </a:cubicBezTo>
                <a:cubicBezTo>
                  <a:pt x="8745" y="1336"/>
                  <a:pt x="8734" y="1326"/>
                  <a:pt x="8724" y="1318"/>
                </a:cubicBezTo>
                <a:cubicBezTo>
                  <a:pt x="8716" y="1311"/>
                  <a:pt x="8708" y="1308"/>
                  <a:pt x="8699" y="1308"/>
                </a:cubicBezTo>
                <a:close/>
                <a:moveTo>
                  <a:pt x="4227" y="1274"/>
                </a:moveTo>
                <a:cubicBezTo>
                  <a:pt x="4208" y="1274"/>
                  <a:pt x="4189" y="1284"/>
                  <a:pt x="4179" y="1300"/>
                </a:cubicBezTo>
                <a:cubicBezTo>
                  <a:pt x="4164" y="1326"/>
                  <a:pt x="4175" y="1358"/>
                  <a:pt x="4199" y="1373"/>
                </a:cubicBezTo>
                <a:cubicBezTo>
                  <a:pt x="4215" y="1384"/>
                  <a:pt x="4229" y="1393"/>
                  <a:pt x="4243" y="1404"/>
                </a:cubicBezTo>
                <a:cubicBezTo>
                  <a:pt x="4251" y="1409"/>
                  <a:pt x="4260" y="1411"/>
                  <a:pt x="4269" y="1411"/>
                </a:cubicBezTo>
                <a:cubicBezTo>
                  <a:pt x="4288" y="1411"/>
                  <a:pt x="4307" y="1401"/>
                  <a:pt x="4316" y="1384"/>
                </a:cubicBezTo>
                <a:cubicBezTo>
                  <a:pt x="4332" y="1358"/>
                  <a:pt x="4322" y="1326"/>
                  <a:pt x="4298" y="1311"/>
                </a:cubicBezTo>
                <a:cubicBezTo>
                  <a:pt x="4282" y="1300"/>
                  <a:pt x="4267" y="1292"/>
                  <a:pt x="4252" y="1281"/>
                </a:cubicBezTo>
                <a:cubicBezTo>
                  <a:pt x="4245" y="1276"/>
                  <a:pt x="4236" y="1274"/>
                  <a:pt x="4227" y="1274"/>
                </a:cubicBezTo>
                <a:close/>
                <a:moveTo>
                  <a:pt x="18253" y="1393"/>
                </a:moveTo>
                <a:cubicBezTo>
                  <a:pt x="18244" y="1393"/>
                  <a:pt x="18236" y="1399"/>
                  <a:pt x="18236" y="1410"/>
                </a:cubicBezTo>
                <a:lnTo>
                  <a:pt x="18236" y="1426"/>
                </a:lnTo>
                <a:cubicBezTo>
                  <a:pt x="18236" y="1438"/>
                  <a:pt x="18244" y="1444"/>
                  <a:pt x="18253" y="1444"/>
                </a:cubicBezTo>
                <a:cubicBezTo>
                  <a:pt x="18262" y="1444"/>
                  <a:pt x="18270" y="1438"/>
                  <a:pt x="18270" y="1426"/>
                </a:cubicBezTo>
                <a:lnTo>
                  <a:pt x="18270" y="1410"/>
                </a:lnTo>
                <a:cubicBezTo>
                  <a:pt x="18270" y="1399"/>
                  <a:pt x="18262" y="1393"/>
                  <a:pt x="18253" y="1393"/>
                </a:cubicBezTo>
                <a:close/>
                <a:moveTo>
                  <a:pt x="5879" y="1311"/>
                </a:moveTo>
                <a:cubicBezTo>
                  <a:pt x="5856" y="1311"/>
                  <a:pt x="5836" y="1327"/>
                  <a:pt x="5828" y="1349"/>
                </a:cubicBezTo>
                <a:cubicBezTo>
                  <a:pt x="5823" y="1365"/>
                  <a:pt x="5818" y="1379"/>
                  <a:pt x="5812" y="1393"/>
                </a:cubicBezTo>
                <a:cubicBezTo>
                  <a:pt x="5803" y="1421"/>
                  <a:pt x="5823" y="1452"/>
                  <a:pt x="5849" y="1459"/>
                </a:cubicBezTo>
                <a:cubicBezTo>
                  <a:pt x="5854" y="1461"/>
                  <a:pt x="5859" y="1461"/>
                  <a:pt x="5864" y="1461"/>
                </a:cubicBezTo>
                <a:cubicBezTo>
                  <a:pt x="5888" y="1461"/>
                  <a:pt x="5907" y="1445"/>
                  <a:pt x="5914" y="1423"/>
                </a:cubicBezTo>
                <a:cubicBezTo>
                  <a:pt x="5919" y="1407"/>
                  <a:pt x="5924" y="1392"/>
                  <a:pt x="5930" y="1378"/>
                </a:cubicBezTo>
                <a:cubicBezTo>
                  <a:pt x="5939" y="1350"/>
                  <a:pt x="5919" y="1319"/>
                  <a:pt x="5893" y="1313"/>
                </a:cubicBezTo>
                <a:cubicBezTo>
                  <a:pt x="5888" y="1311"/>
                  <a:pt x="5884" y="1311"/>
                  <a:pt x="5879" y="1311"/>
                </a:cubicBezTo>
                <a:close/>
                <a:moveTo>
                  <a:pt x="2364" y="1379"/>
                </a:moveTo>
                <a:cubicBezTo>
                  <a:pt x="2346" y="1379"/>
                  <a:pt x="2328" y="1390"/>
                  <a:pt x="2328" y="1413"/>
                </a:cubicBezTo>
                <a:lnTo>
                  <a:pt x="2328" y="1429"/>
                </a:lnTo>
                <a:cubicBezTo>
                  <a:pt x="2328" y="1452"/>
                  <a:pt x="2346" y="1463"/>
                  <a:pt x="2363" y="1463"/>
                </a:cubicBezTo>
                <a:cubicBezTo>
                  <a:pt x="2381" y="1463"/>
                  <a:pt x="2398" y="1452"/>
                  <a:pt x="2398" y="1429"/>
                </a:cubicBezTo>
                <a:lnTo>
                  <a:pt x="2398" y="1413"/>
                </a:lnTo>
                <a:cubicBezTo>
                  <a:pt x="2399" y="1390"/>
                  <a:pt x="2381" y="1379"/>
                  <a:pt x="2364" y="1379"/>
                </a:cubicBezTo>
                <a:close/>
                <a:moveTo>
                  <a:pt x="7843" y="1377"/>
                </a:moveTo>
                <a:cubicBezTo>
                  <a:pt x="7816" y="1377"/>
                  <a:pt x="7792" y="1413"/>
                  <a:pt x="7817" y="1438"/>
                </a:cubicBezTo>
                <a:lnTo>
                  <a:pt x="7833" y="1454"/>
                </a:lnTo>
                <a:cubicBezTo>
                  <a:pt x="7840" y="1461"/>
                  <a:pt x="7849" y="1464"/>
                  <a:pt x="7857" y="1464"/>
                </a:cubicBezTo>
                <a:cubicBezTo>
                  <a:pt x="7884" y="1464"/>
                  <a:pt x="7908" y="1428"/>
                  <a:pt x="7882" y="1404"/>
                </a:cubicBezTo>
                <a:lnTo>
                  <a:pt x="7867" y="1388"/>
                </a:lnTo>
                <a:cubicBezTo>
                  <a:pt x="7859" y="1381"/>
                  <a:pt x="7851" y="1377"/>
                  <a:pt x="7843" y="1377"/>
                </a:cubicBezTo>
                <a:close/>
                <a:moveTo>
                  <a:pt x="7681" y="1393"/>
                </a:moveTo>
                <a:cubicBezTo>
                  <a:pt x="7636" y="1393"/>
                  <a:pt x="7637" y="1465"/>
                  <a:pt x="7682" y="1465"/>
                </a:cubicBezTo>
                <a:lnTo>
                  <a:pt x="7713" y="1465"/>
                </a:lnTo>
                <a:cubicBezTo>
                  <a:pt x="7758" y="1465"/>
                  <a:pt x="7758" y="1393"/>
                  <a:pt x="7713" y="1393"/>
                </a:cubicBezTo>
                <a:lnTo>
                  <a:pt x="7682" y="1393"/>
                </a:lnTo>
                <a:cubicBezTo>
                  <a:pt x="7682" y="1393"/>
                  <a:pt x="7682" y="1393"/>
                  <a:pt x="7681" y="1393"/>
                </a:cubicBezTo>
                <a:close/>
                <a:moveTo>
                  <a:pt x="24056" y="1379"/>
                </a:moveTo>
                <a:cubicBezTo>
                  <a:pt x="24053" y="1379"/>
                  <a:pt x="24049" y="1379"/>
                  <a:pt x="24045" y="1381"/>
                </a:cubicBezTo>
                <a:cubicBezTo>
                  <a:pt x="24029" y="1386"/>
                  <a:pt x="24014" y="1391"/>
                  <a:pt x="24000" y="1396"/>
                </a:cubicBezTo>
                <a:cubicBezTo>
                  <a:pt x="23960" y="1408"/>
                  <a:pt x="23971" y="1466"/>
                  <a:pt x="24007" y="1466"/>
                </a:cubicBezTo>
                <a:cubicBezTo>
                  <a:pt x="24011" y="1466"/>
                  <a:pt x="24015" y="1466"/>
                  <a:pt x="24019" y="1465"/>
                </a:cubicBezTo>
                <a:cubicBezTo>
                  <a:pt x="24034" y="1459"/>
                  <a:pt x="24048" y="1454"/>
                  <a:pt x="24063" y="1449"/>
                </a:cubicBezTo>
                <a:cubicBezTo>
                  <a:pt x="24101" y="1436"/>
                  <a:pt x="24091" y="1379"/>
                  <a:pt x="24056" y="1379"/>
                </a:cubicBezTo>
                <a:close/>
                <a:moveTo>
                  <a:pt x="3103" y="1386"/>
                </a:moveTo>
                <a:cubicBezTo>
                  <a:pt x="3081" y="1386"/>
                  <a:pt x="3058" y="1392"/>
                  <a:pt x="3037" y="1403"/>
                </a:cubicBezTo>
                <a:cubicBezTo>
                  <a:pt x="3002" y="1420"/>
                  <a:pt x="3024" y="1468"/>
                  <a:pt x="3057" y="1468"/>
                </a:cubicBezTo>
                <a:cubicBezTo>
                  <a:pt x="3062" y="1468"/>
                  <a:pt x="3067" y="1467"/>
                  <a:pt x="3073" y="1465"/>
                </a:cubicBezTo>
                <a:cubicBezTo>
                  <a:pt x="3083" y="1460"/>
                  <a:pt x="3092" y="1458"/>
                  <a:pt x="3101" y="1458"/>
                </a:cubicBezTo>
                <a:cubicBezTo>
                  <a:pt x="3112" y="1458"/>
                  <a:pt x="3123" y="1461"/>
                  <a:pt x="3135" y="1466"/>
                </a:cubicBezTo>
                <a:cubicBezTo>
                  <a:pt x="3138" y="1467"/>
                  <a:pt x="3141" y="1467"/>
                  <a:pt x="3144" y="1467"/>
                </a:cubicBezTo>
                <a:cubicBezTo>
                  <a:pt x="3159" y="1467"/>
                  <a:pt x="3175" y="1454"/>
                  <a:pt x="3179" y="1439"/>
                </a:cubicBezTo>
                <a:cubicBezTo>
                  <a:pt x="3185" y="1418"/>
                  <a:pt x="3172" y="1403"/>
                  <a:pt x="3154" y="1396"/>
                </a:cubicBezTo>
                <a:cubicBezTo>
                  <a:pt x="3137" y="1390"/>
                  <a:pt x="3120" y="1386"/>
                  <a:pt x="3103" y="1386"/>
                </a:cubicBezTo>
                <a:close/>
                <a:moveTo>
                  <a:pt x="9480" y="1366"/>
                </a:moveTo>
                <a:cubicBezTo>
                  <a:pt x="9475" y="1366"/>
                  <a:pt x="9469" y="1368"/>
                  <a:pt x="9463" y="1371"/>
                </a:cubicBezTo>
                <a:cubicBezTo>
                  <a:pt x="9447" y="1380"/>
                  <a:pt x="9438" y="1404"/>
                  <a:pt x="9450" y="1419"/>
                </a:cubicBezTo>
                <a:cubicBezTo>
                  <a:pt x="9465" y="1439"/>
                  <a:pt x="9480" y="1460"/>
                  <a:pt x="9495" y="1480"/>
                </a:cubicBezTo>
                <a:cubicBezTo>
                  <a:pt x="9502" y="1491"/>
                  <a:pt x="9514" y="1498"/>
                  <a:pt x="9526" y="1498"/>
                </a:cubicBezTo>
                <a:cubicBezTo>
                  <a:pt x="9531" y="1498"/>
                  <a:pt x="9537" y="1496"/>
                  <a:pt x="9543" y="1493"/>
                </a:cubicBezTo>
                <a:cubicBezTo>
                  <a:pt x="9559" y="1483"/>
                  <a:pt x="9568" y="1460"/>
                  <a:pt x="9556" y="1445"/>
                </a:cubicBezTo>
                <a:cubicBezTo>
                  <a:pt x="9541" y="1425"/>
                  <a:pt x="9526" y="1405"/>
                  <a:pt x="9511" y="1384"/>
                </a:cubicBezTo>
                <a:cubicBezTo>
                  <a:pt x="9504" y="1373"/>
                  <a:pt x="9492" y="1366"/>
                  <a:pt x="9480" y="1366"/>
                </a:cubicBezTo>
                <a:close/>
                <a:moveTo>
                  <a:pt x="10826" y="1366"/>
                </a:moveTo>
                <a:cubicBezTo>
                  <a:pt x="10810" y="1366"/>
                  <a:pt x="10794" y="1374"/>
                  <a:pt x="10783" y="1391"/>
                </a:cubicBezTo>
                <a:cubicBezTo>
                  <a:pt x="10774" y="1407"/>
                  <a:pt x="10764" y="1423"/>
                  <a:pt x="10756" y="1436"/>
                </a:cubicBezTo>
                <a:cubicBezTo>
                  <a:pt x="10731" y="1479"/>
                  <a:pt x="10767" y="1518"/>
                  <a:pt x="10804" y="1518"/>
                </a:cubicBezTo>
                <a:cubicBezTo>
                  <a:pt x="10820" y="1518"/>
                  <a:pt x="10836" y="1510"/>
                  <a:pt x="10847" y="1492"/>
                </a:cubicBezTo>
                <a:cubicBezTo>
                  <a:pt x="10857" y="1476"/>
                  <a:pt x="10866" y="1460"/>
                  <a:pt x="10874" y="1446"/>
                </a:cubicBezTo>
                <a:cubicBezTo>
                  <a:pt x="10899" y="1405"/>
                  <a:pt x="10862" y="1366"/>
                  <a:pt x="10826" y="1366"/>
                </a:cubicBezTo>
                <a:close/>
                <a:moveTo>
                  <a:pt x="21167" y="1412"/>
                </a:moveTo>
                <a:cubicBezTo>
                  <a:pt x="21155" y="1412"/>
                  <a:pt x="21142" y="1419"/>
                  <a:pt x="21136" y="1430"/>
                </a:cubicBezTo>
                <a:cubicBezTo>
                  <a:pt x="21127" y="1449"/>
                  <a:pt x="21134" y="1467"/>
                  <a:pt x="21149" y="1478"/>
                </a:cubicBezTo>
                <a:cubicBezTo>
                  <a:pt x="21169" y="1494"/>
                  <a:pt x="21188" y="1509"/>
                  <a:pt x="21209" y="1523"/>
                </a:cubicBezTo>
                <a:cubicBezTo>
                  <a:pt x="21214" y="1527"/>
                  <a:pt x="21219" y="1528"/>
                  <a:pt x="21225" y="1528"/>
                </a:cubicBezTo>
                <a:cubicBezTo>
                  <a:pt x="21238" y="1528"/>
                  <a:pt x="21251" y="1520"/>
                  <a:pt x="21257" y="1510"/>
                </a:cubicBezTo>
                <a:cubicBezTo>
                  <a:pt x="21269" y="1492"/>
                  <a:pt x="21260" y="1473"/>
                  <a:pt x="21244" y="1461"/>
                </a:cubicBezTo>
                <a:cubicBezTo>
                  <a:pt x="21225" y="1446"/>
                  <a:pt x="21205" y="1431"/>
                  <a:pt x="21184" y="1417"/>
                </a:cubicBezTo>
                <a:cubicBezTo>
                  <a:pt x="21179" y="1413"/>
                  <a:pt x="21173" y="1412"/>
                  <a:pt x="21167" y="1412"/>
                </a:cubicBezTo>
                <a:close/>
                <a:moveTo>
                  <a:pt x="877" y="1421"/>
                </a:moveTo>
                <a:cubicBezTo>
                  <a:pt x="859" y="1421"/>
                  <a:pt x="840" y="1432"/>
                  <a:pt x="839" y="1455"/>
                </a:cubicBezTo>
                <a:cubicBezTo>
                  <a:pt x="837" y="1491"/>
                  <a:pt x="862" y="1522"/>
                  <a:pt x="896" y="1533"/>
                </a:cubicBezTo>
                <a:cubicBezTo>
                  <a:pt x="900" y="1534"/>
                  <a:pt x="904" y="1534"/>
                  <a:pt x="907" y="1534"/>
                </a:cubicBezTo>
                <a:cubicBezTo>
                  <a:pt x="943" y="1534"/>
                  <a:pt x="955" y="1476"/>
                  <a:pt x="916" y="1465"/>
                </a:cubicBezTo>
                <a:cubicBezTo>
                  <a:pt x="910" y="1461"/>
                  <a:pt x="911" y="1459"/>
                  <a:pt x="911" y="1455"/>
                </a:cubicBezTo>
                <a:cubicBezTo>
                  <a:pt x="912" y="1432"/>
                  <a:pt x="895" y="1421"/>
                  <a:pt x="877" y="1421"/>
                </a:cubicBezTo>
                <a:close/>
                <a:moveTo>
                  <a:pt x="12410" y="1439"/>
                </a:moveTo>
                <a:cubicBezTo>
                  <a:pt x="12401" y="1439"/>
                  <a:pt x="12392" y="1444"/>
                  <a:pt x="12392" y="1455"/>
                </a:cubicBezTo>
                <a:lnTo>
                  <a:pt x="12392" y="1529"/>
                </a:lnTo>
                <a:cubicBezTo>
                  <a:pt x="12392" y="1541"/>
                  <a:pt x="12402" y="1547"/>
                  <a:pt x="12411" y="1547"/>
                </a:cubicBezTo>
                <a:cubicBezTo>
                  <a:pt x="12419" y="1547"/>
                  <a:pt x="12428" y="1541"/>
                  <a:pt x="12428" y="1529"/>
                </a:cubicBezTo>
                <a:lnTo>
                  <a:pt x="12428" y="1455"/>
                </a:lnTo>
                <a:cubicBezTo>
                  <a:pt x="12428" y="1444"/>
                  <a:pt x="12419" y="1439"/>
                  <a:pt x="12410" y="1439"/>
                </a:cubicBezTo>
                <a:close/>
                <a:moveTo>
                  <a:pt x="22746" y="1477"/>
                </a:moveTo>
                <a:cubicBezTo>
                  <a:pt x="22700" y="1477"/>
                  <a:pt x="22700" y="1548"/>
                  <a:pt x="22746" y="1548"/>
                </a:cubicBezTo>
                <a:lnTo>
                  <a:pt x="22775" y="1548"/>
                </a:lnTo>
                <a:cubicBezTo>
                  <a:pt x="22775" y="1548"/>
                  <a:pt x="22776" y="1548"/>
                  <a:pt x="22776" y="1548"/>
                </a:cubicBezTo>
                <a:cubicBezTo>
                  <a:pt x="22821" y="1548"/>
                  <a:pt x="22821" y="1477"/>
                  <a:pt x="22775" y="1477"/>
                </a:cubicBezTo>
                <a:close/>
                <a:moveTo>
                  <a:pt x="7080" y="1497"/>
                </a:moveTo>
                <a:cubicBezTo>
                  <a:pt x="7062" y="1497"/>
                  <a:pt x="7044" y="1508"/>
                  <a:pt x="7044" y="1531"/>
                </a:cubicBezTo>
                <a:lnTo>
                  <a:pt x="7044" y="1546"/>
                </a:lnTo>
                <a:cubicBezTo>
                  <a:pt x="7044" y="1569"/>
                  <a:pt x="7062" y="1581"/>
                  <a:pt x="7080" y="1581"/>
                </a:cubicBezTo>
                <a:cubicBezTo>
                  <a:pt x="7098" y="1581"/>
                  <a:pt x="7116" y="1569"/>
                  <a:pt x="7116" y="1546"/>
                </a:cubicBezTo>
                <a:lnTo>
                  <a:pt x="7116" y="1531"/>
                </a:lnTo>
                <a:cubicBezTo>
                  <a:pt x="7116" y="1508"/>
                  <a:pt x="7098" y="1497"/>
                  <a:pt x="7080" y="1497"/>
                </a:cubicBezTo>
                <a:close/>
                <a:moveTo>
                  <a:pt x="11975" y="1540"/>
                </a:moveTo>
                <a:cubicBezTo>
                  <a:pt x="11957" y="1540"/>
                  <a:pt x="11940" y="1551"/>
                  <a:pt x="11940" y="1575"/>
                </a:cubicBezTo>
                <a:lnTo>
                  <a:pt x="11940" y="1590"/>
                </a:lnTo>
                <a:cubicBezTo>
                  <a:pt x="11939" y="1613"/>
                  <a:pt x="11956" y="1624"/>
                  <a:pt x="11974" y="1624"/>
                </a:cubicBezTo>
                <a:cubicBezTo>
                  <a:pt x="11992" y="1624"/>
                  <a:pt x="12010" y="1613"/>
                  <a:pt x="12010" y="1590"/>
                </a:cubicBezTo>
                <a:lnTo>
                  <a:pt x="12010" y="1575"/>
                </a:lnTo>
                <a:cubicBezTo>
                  <a:pt x="12010" y="1551"/>
                  <a:pt x="11992" y="1540"/>
                  <a:pt x="11975" y="1540"/>
                </a:cubicBezTo>
                <a:close/>
                <a:moveTo>
                  <a:pt x="15098" y="1502"/>
                </a:moveTo>
                <a:cubicBezTo>
                  <a:pt x="15095" y="1502"/>
                  <a:pt x="15092" y="1502"/>
                  <a:pt x="15089" y="1503"/>
                </a:cubicBezTo>
                <a:cubicBezTo>
                  <a:pt x="15079" y="1506"/>
                  <a:pt x="15073" y="1512"/>
                  <a:pt x="15069" y="1518"/>
                </a:cubicBezTo>
                <a:cubicBezTo>
                  <a:pt x="15064" y="1509"/>
                  <a:pt x="15053" y="1502"/>
                  <a:pt x="15041" y="1502"/>
                </a:cubicBezTo>
                <a:cubicBezTo>
                  <a:pt x="15040" y="1502"/>
                  <a:pt x="15040" y="1502"/>
                  <a:pt x="15040" y="1502"/>
                </a:cubicBezTo>
                <a:cubicBezTo>
                  <a:pt x="14991" y="1502"/>
                  <a:pt x="14992" y="1571"/>
                  <a:pt x="15037" y="1572"/>
                </a:cubicBezTo>
                <a:cubicBezTo>
                  <a:pt x="15049" y="1572"/>
                  <a:pt x="15058" y="1567"/>
                  <a:pt x="15065" y="1560"/>
                </a:cubicBezTo>
                <a:cubicBezTo>
                  <a:pt x="15074" y="1592"/>
                  <a:pt x="15101" y="1619"/>
                  <a:pt x="15135" y="1629"/>
                </a:cubicBezTo>
                <a:cubicBezTo>
                  <a:pt x="15139" y="1631"/>
                  <a:pt x="15143" y="1631"/>
                  <a:pt x="15147" y="1631"/>
                </a:cubicBezTo>
                <a:cubicBezTo>
                  <a:pt x="15181" y="1631"/>
                  <a:pt x="15193" y="1574"/>
                  <a:pt x="15154" y="1561"/>
                </a:cubicBezTo>
                <a:cubicBezTo>
                  <a:pt x="15138" y="1556"/>
                  <a:pt x="15133" y="1543"/>
                  <a:pt x="15132" y="1528"/>
                </a:cubicBezTo>
                <a:cubicBezTo>
                  <a:pt x="15130" y="1512"/>
                  <a:pt x="15113" y="1502"/>
                  <a:pt x="15098" y="1502"/>
                </a:cubicBezTo>
                <a:close/>
                <a:moveTo>
                  <a:pt x="16524" y="1519"/>
                </a:moveTo>
                <a:cubicBezTo>
                  <a:pt x="16506" y="1519"/>
                  <a:pt x="16488" y="1528"/>
                  <a:pt x="16478" y="1545"/>
                </a:cubicBezTo>
                <a:cubicBezTo>
                  <a:pt x="16463" y="1569"/>
                  <a:pt x="16472" y="1606"/>
                  <a:pt x="16498" y="1619"/>
                </a:cubicBezTo>
                <a:cubicBezTo>
                  <a:pt x="16508" y="1624"/>
                  <a:pt x="16518" y="1629"/>
                  <a:pt x="16528" y="1634"/>
                </a:cubicBezTo>
                <a:cubicBezTo>
                  <a:pt x="16537" y="1639"/>
                  <a:pt x="16546" y="1641"/>
                  <a:pt x="16555" y="1641"/>
                </a:cubicBezTo>
                <a:cubicBezTo>
                  <a:pt x="16573" y="1641"/>
                  <a:pt x="16591" y="1632"/>
                  <a:pt x="16602" y="1614"/>
                </a:cubicBezTo>
                <a:cubicBezTo>
                  <a:pt x="16615" y="1591"/>
                  <a:pt x="16608" y="1555"/>
                  <a:pt x="16582" y="1541"/>
                </a:cubicBezTo>
                <a:cubicBezTo>
                  <a:pt x="16571" y="1536"/>
                  <a:pt x="16562" y="1531"/>
                  <a:pt x="16551" y="1525"/>
                </a:cubicBezTo>
                <a:cubicBezTo>
                  <a:pt x="16543" y="1521"/>
                  <a:pt x="16533" y="1519"/>
                  <a:pt x="16524" y="1519"/>
                </a:cubicBezTo>
                <a:close/>
                <a:moveTo>
                  <a:pt x="19304" y="1622"/>
                </a:moveTo>
                <a:cubicBezTo>
                  <a:pt x="19280" y="1622"/>
                  <a:pt x="19280" y="1656"/>
                  <a:pt x="19304" y="1656"/>
                </a:cubicBezTo>
                <a:cubicBezTo>
                  <a:pt x="19327" y="1656"/>
                  <a:pt x="19327" y="1622"/>
                  <a:pt x="19304" y="1622"/>
                </a:cubicBezTo>
                <a:close/>
                <a:moveTo>
                  <a:pt x="3535" y="1596"/>
                </a:moveTo>
                <a:cubicBezTo>
                  <a:pt x="3521" y="1596"/>
                  <a:pt x="3508" y="1614"/>
                  <a:pt x="3522" y="1625"/>
                </a:cubicBezTo>
                <a:cubicBezTo>
                  <a:pt x="3529" y="1632"/>
                  <a:pt x="3529" y="1637"/>
                  <a:pt x="3520" y="1644"/>
                </a:cubicBezTo>
                <a:cubicBezTo>
                  <a:pt x="3506" y="1655"/>
                  <a:pt x="3519" y="1672"/>
                  <a:pt x="3534" y="1672"/>
                </a:cubicBezTo>
                <a:cubicBezTo>
                  <a:pt x="3538" y="1672"/>
                  <a:pt x="3542" y="1671"/>
                  <a:pt x="3545" y="1669"/>
                </a:cubicBezTo>
                <a:cubicBezTo>
                  <a:pt x="3566" y="1651"/>
                  <a:pt x="3566" y="1619"/>
                  <a:pt x="3546" y="1601"/>
                </a:cubicBezTo>
                <a:cubicBezTo>
                  <a:pt x="3543" y="1597"/>
                  <a:pt x="3539" y="1596"/>
                  <a:pt x="3535" y="1596"/>
                </a:cubicBezTo>
                <a:close/>
                <a:moveTo>
                  <a:pt x="15654" y="1592"/>
                </a:moveTo>
                <a:cubicBezTo>
                  <a:pt x="15627" y="1592"/>
                  <a:pt x="15603" y="1629"/>
                  <a:pt x="15628" y="1653"/>
                </a:cubicBezTo>
                <a:lnTo>
                  <a:pt x="15644" y="1669"/>
                </a:lnTo>
                <a:cubicBezTo>
                  <a:pt x="15651" y="1676"/>
                  <a:pt x="15659" y="1679"/>
                  <a:pt x="15667" y="1679"/>
                </a:cubicBezTo>
                <a:cubicBezTo>
                  <a:pt x="15694" y="1679"/>
                  <a:pt x="15719" y="1644"/>
                  <a:pt x="15693" y="1619"/>
                </a:cubicBezTo>
                <a:lnTo>
                  <a:pt x="15678" y="1603"/>
                </a:lnTo>
                <a:cubicBezTo>
                  <a:pt x="15670" y="1596"/>
                  <a:pt x="15662" y="1592"/>
                  <a:pt x="15654" y="1592"/>
                </a:cubicBezTo>
                <a:close/>
                <a:moveTo>
                  <a:pt x="6059" y="1613"/>
                </a:moveTo>
                <a:cubicBezTo>
                  <a:pt x="6012" y="1613"/>
                  <a:pt x="6012" y="1685"/>
                  <a:pt x="6059" y="1685"/>
                </a:cubicBezTo>
                <a:cubicBezTo>
                  <a:pt x="6105" y="1685"/>
                  <a:pt x="6105" y="1613"/>
                  <a:pt x="6059" y="1613"/>
                </a:cubicBezTo>
                <a:close/>
                <a:moveTo>
                  <a:pt x="13759" y="1545"/>
                </a:moveTo>
                <a:cubicBezTo>
                  <a:pt x="13753" y="1545"/>
                  <a:pt x="13747" y="1546"/>
                  <a:pt x="13742" y="1549"/>
                </a:cubicBezTo>
                <a:cubicBezTo>
                  <a:pt x="13723" y="1560"/>
                  <a:pt x="13721" y="1581"/>
                  <a:pt x="13728" y="1598"/>
                </a:cubicBezTo>
                <a:cubicBezTo>
                  <a:pt x="13738" y="1623"/>
                  <a:pt x="13749" y="1648"/>
                  <a:pt x="13760" y="1672"/>
                </a:cubicBezTo>
                <a:cubicBezTo>
                  <a:pt x="13766" y="1684"/>
                  <a:pt x="13779" y="1689"/>
                  <a:pt x="13792" y="1689"/>
                </a:cubicBezTo>
                <a:cubicBezTo>
                  <a:pt x="13798" y="1689"/>
                  <a:pt x="13804" y="1688"/>
                  <a:pt x="13809" y="1686"/>
                </a:cubicBezTo>
                <a:cubicBezTo>
                  <a:pt x="13827" y="1675"/>
                  <a:pt x="13831" y="1654"/>
                  <a:pt x="13822" y="1637"/>
                </a:cubicBezTo>
                <a:cubicBezTo>
                  <a:pt x="13812" y="1612"/>
                  <a:pt x="13801" y="1587"/>
                  <a:pt x="13790" y="1562"/>
                </a:cubicBezTo>
                <a:cubicBezTo>
                  <a:pt x="13784" y="1550"/>
                  <a:pt x="13772" y="1545"/>
                  <a:pt x="13759" y="1545"/>
                </a:cubicBezTo>
                <a:close/>
                <a:moveTo>
                  <a:pt x="10307" y="1562"/>
                </a:moveTo>
                <a:cubicBezTo>
                  <a:pt x="10298" y="1562"/>
                  <a:pt x="10288" y="1565"/>
                  <a:pt x="10280" y="1569"/>
                </a:cubicBezTo>
                <a:cubicBezTo>
                  <a:pt x="10254" y="1585"/>
                  <a:pt x="10247" y="1616"/>
                  <a:pt x="10260" y="1643"/>
                </a:cubicBezTo>
                <a:cubicBezTo>
                  <a:pt x="10266" y="1653"/>
                  <a:pt x="10271" y="1661"/>
                  <a:pt x="10276" y="1672"/>
                </a:cubicBezTo>
                <a:cubicBezTo>
                  <a:pt x="10285" y="1690"/>
                  <a:pt x="10303" y="1699"/>
                  <a:pt x="10322" y="1699"/>
                </a:cubicBezTo>
                <a:cubicBezTo>
                  <a:pt x="10332" y="1699"/>
                  <a:pt x="10341" y="1696"/>
                  <a:pt x="10349" y="1692"/>
                </a:cubicBezTo>
                <a:cubicBezTo>
                  <a:pt x="10376" y="1676"/>
                  <a:pt x="10382" y="1645"/>
                  <a:pt x="10369" y="1619"/>
                </a:cubicBezTo>
                <a:cubicBezTo>
                  <a:pt x="10364" y="1608"/>
                  <a:pt x="10359" y="1599"/>
                  <a:pt x="10354" y="1588"/>
                </a:cubicBezTo>
                <a:cubicBezTo>
                  <a:pt x="10344" y="1571"/>
                  <a:pt x="10325" y="1562"/>
                  <a:pt x="10307" y="1562"/>
                </a:cubicBezTo>
                <a:close/>
                <a:moveTo>
                  <a:pt x="1804" y="1675"/>
                </a:moveTo>
                <a:cubicBezTo>
                  <a:pt x="1770" y="1675"/>
                  <a:pt x="1758" y="1733"/>
                  <a:pt x="1797" y="1745"/>
                </a:cubicBezTo>
                <a:cubicBezTo>
                  <a:pt x="1813" y="1751"/>
                  <a:pt x="1827" y="1756"/>
                  <a:pt x="1842" y="1761"/>
                </a:cubicBezTo>
                <a:cubicBezTo>
                  <a:pt x="1846" y="1762"/>
                  <a:pt x="1850" y="1763"/>
                  <a:pt x="1854" y="1763"/>
                </a:cubicBezTo>
                <a:cubicBezTo>
                  <a:pt x="1888" y="1763"/>
                  <a:pt x="1901" y="1706"/>
                  <a:pt x="1862" y="1693"/>
                </a:cubicBezTo>
                <a:cubicBezTo>
                  <a:pt x="1846" y="1688"/>
                  <a:pt x="1831" y="1682"/>
                  <a:pt x="1817" y="1677"/>
                </a:cubicBezTo>
                <a:cubicBezTo>
                  <a:pt x="1812" y="1676"/>
                  <a:pt x="1808" y="1675"/>
                  <a:pt x="1804" y="1675"/>
                </a:cubicBezTo>
                <a:close/>
                <a:moveTo>
                  <a:pt x="4497" y="1714"/>
                </a:moveTo>
                <a:cubicBezTo>
                  <a:pt x="4450" y="1714"/>
                  <a:pt x="4450" y="1785"/>
                  <a:pt x="4497" y="1785"/>
                </a:cubicBezTo>
                <a:cubicBezTo>
                  <a:pt x="4541" y="1785"/>
                  <a:pt x="4542" y="1714"/>
                  <a:pt x="4497" y="1714"/>
                </a:cubicBezTo>
                <a:close/>
                <a:moveTo>
                  <a:pt x="23422" y="1646"/>
                </a:moveTo>
                <a:cubicBezTo>
                  <a:pt x="23401" y="1646"/>
                  <a:pt x="23379" y="1663"/>
                  <a:pt x="23385" y="1690"/>
                </a:cubicBezTo>
                <a:lnTo>
                  <a:pt x="23400" y="1764"/>
                </a:lnTo>
                <a:cubicBezTo>
                  <a:pt x="23404" y="1782"/>
                  <a:pt x="23417" y="1789"/>
                  <a:pt x="23431" y="1789"/>
                </a:cubicBezTo>
                <a:cubicBezTo>
                  <a:pt x="23451" y="1789"/>
                  <a:pt x="23474" y="1772"/>
                  <a:pt x="23469" y="1745"/>
                </a:cubicBezTo>
                <a:cubicBezTo>
                  <a:pt x="23461" y="1721"/>
                  <a:pt x="23457" y="1696"/>
                  <a:pt x="23453" y="1671"/>
                </a:cubicBezTo>
                <a:cubicBezTo>
                  <a:pt x="23449" y="1653"/>
                  <a:pt x="23436" y="1646"/>
                  <a:pt x="23422" y="1646"/>
                </a:cubicBezTo>
                <a:close/>
                <a:moveTo>
                  <a:pt x="2436" y="1723"/>
                </a:moveTo>
                <a:cubicBezTo>
                  <a:pt x="2392" y="1723"/>
                  <a:pt x="2391" y="1795"/>
                  <a:pt x="2436" y="1795"/>
                </a:cubicBezTo>
                <a:cubicBezTo>
                  <a:pt x="2482" y="1795"/>
                  <a:pt x="2482" y="1723"/>
                  <a:pt x="2436" y="1723"/>
                </a:cubicBezTo>
                <a:close/>
                <a:moveTo>
                  <a:pt x="2722" y="1712"/>
                </a:moveTo>
                <a:cubicBezTo>
                  <a:pt x="2691" y="1712"/>
                  <a:pt x="2669" y="1759"/>
                  <a:pt x="2703" y="1777"/>
                </a:cubicBezTo>
                <a:cubicBezTo>
                  <a:pt x="2714" y="1782"/>
                  <a:pt x="2723" y="1787"/>
                  <a:pt x="2733" y="1792"/>
                </a:cubicBezTo>
                <a:cubicBezTo>
                  <a:pt x="2739" y="1795"/>
                  <a:pt x="2745" y="1797"/>
                  <a:pt x="2751" y="1797"/>
                </a:cubicBezTo>
                <a:cubicBezTo>
                  <a:pt x="2783" y="1797"/>
                  <a:pt x="2805" y="1750"/>
                  <a:pt x="2769" y="1732"/>
                </a:cubicBezTo>
                <a:cubicBezTo>
                  <a:pt x="2759" y="1726"/>
                  <a:pt x="2749" y="1721"/>
                  <a:pt x="2739" y="1716"/>
                </a:cubicBezTo>
                <a:cubicBezTo>
                  <a:pt x="2733" y="1713"/>
                  <a:pt x="2728" y="1712"/>
                  <a:pt x="2722" y="1712"/>
                </a:cubicBezTo>
                <a:close/>
                <a:moveTo>
                  <a:pt x="3870" y="1712"/>
                </a:moveTo>
                <a:cubicBezTo>
                  <a:pt x="3865" y="1712"/>
                  <a:pt x="3860" y="1713"/>
                  <a:pt x="3855" y="1714"/>
                </a:cubicBezTo>
                <a:cubicBezTo>
                  <a:pt x="3816" y="1723"/>
                  <a:pt x="3827" y="1782"/>
                  <a:pt x="3865" y="1784"/>
                </a:cubicBezTo>
                <a:cubicBezTo>
                  <a:pt x="3871" y="1794"/>
                  <a:pt x="3883" y="1799"/>
                  <a:pt x="3894" y="1799"/>
                </a:cubicBezTo>
                <a:cubicBezTo>
                  <a:pt x="3900" y="1799"/>
                  <a:pt x="3907" y="1798"/>
                  <a:pt x="3912" y="1795"/>
                </a:cubicBezTo>
                <a:cubicBezTo>
                  <a:pt x="3931" y="1784"/>
                  <a:pt x="3933" y="1763"/>
                  <a:pt x="3926" y="1745"/>
                </a:cubicBezTo>
                <a:cubicBezTo>
                  <a:pt x="3915" y="1723"/>
                  <a:pt x="3892" y="1712"/>
                  <a:pt x="3870" y="1712"/>
                </a:cubicBezTo>
                <a:close/>
                <a:moveTo>
                  <a:pt x="13042" y="1674"/>
                </a:moveTo>
                <a:cubicBezTo>
                  <a:pt x="13024" y="1674"/>
                  <a:pt x="13005" y="1684"/>
                  <a:pt x="12995" y="1701"/>
                </a:cubicBezTo>
                <a:cubicBezTo>
                  <a:pt x="12979" y="1727"/>
                  <a:pt x="12989" y="1759"/>
                  <a:pt x="13015" y="1775"/>
                </a:cubicBezTo>
                <a:cubicBezTo>
                  <a:pt x="13030" y="1785"/>
                  <a:pt x="13045" y="1795"/>
                  <a:pt x="13059" y="1805"/>
                </a:cubicBezTo>
                <a:cubicBezTo>
                  <a:pt x="13066" y="1810"/>
                  <a:pt x="13075" y="1812"/>
                  <a:pt x="13084" y="1812"/>
                </a:cubicBezTo>
                <a:cubicBezTo>
                  <a:pt x="13103" y="1812"/>
                  <a:pt x="13123" y="1802"/>
                  <a:pt x="13132" y="1785"/>
                </a:cubicBezTo>
                <a:cubicBezTo>
                  <a:pt x="13147" y="1759"/>
                  <a:pt x="13136" y="1727"/>
                  <a:pt x="13113" y="1712"/>
                </a:cubicBezTo>
                <a:cubicBezTo>
                  <a:pt x="13097" y="1701"/>
                  <a:pt x="13083" y="1692"/>
                  <a:pt x="13068" y="1681"/>
                </a:cubicBezTo>
                <a:cubicBezTo>
                  <a:pt x="13060" y="1676"/>
                  <a:pt x="13051" y="1674"/>
                  <a:pt x="13042" y="1674"/>
                </a:cubicBezTo>
                <a:close/>
                <a:moveTo>
                  <a:pt x="6525" y="1720"/>
                </a:moveTo>
                <a:cubicBezTo>
                  <a:pt x="6507" y="1720"/>
                  <a:pt x="6489" y="1732"/>
                  <a:pt x="6489" y="1755"/>
                </a:cubicBezTo>
                <a:lnTo>
                  <a:pt x="6489" y="1785"/>
                </a:lnTo>
                <a:cubicBezTo>
                  <a:pt x="6489" y="1808"/>
                  <a:pt x="6506" y="1820"/>
                  <a:pt x="6524" y="1820"/>
                </a:cubicBezTo>
                <a:cubicBezTo>
                  <a:pt x="6541" y="1820"/>
                  <a:pt x="6559" y="1808"/>
                  <a:pt x="6560" y="1785"/>
                </a:cubicBezTo>
                <a:lnTo>
                  <a:pt x="6560" y="1755"/>
                </a:lnTo>
                <a:cubicBezTo>
                  <a:pt x="6560" y="1732"/>
                  <a:pt x="6543" y="1720"/>
                  <a:pt x="6525" y="1720"/>
                </a:cubicBezTo>
                <a:close/>
                <a:moveTo>
                  <a:pt x="17021" y="1714"/>
                </a:moveTo>
                <a:cubicBezTo>
                  <a:pt x="16980" y="1714"/>
                  <a:pt x="16944" y="1767"/>
                  <a:pt x="16981" y="1805"/>
                </a:cubicBezTo>
                <a:cubicBezTo>
                  <a:pt x="16987" y="1810"/>
                  <a:pt x="16991" y="1815"/>
                  <a:pt x="16996" y="1821"/>
                </a:cubicBezTo>
                <a:cubicBezTo>
                  <a:pt x="17007" y="1832"/>
                  <a:pt x="17020" y="1836"/>
                  <a:pt x="17032" y="1836"/>
                </a:cubicBezTo>
                <a:cubicBezTo>
                  <a:pt x="17073" y="1836"/>
                  <a:pt x="17110" y="1783"/>
                  <a:pt x="17073" y="1745"/>
                </a:cubicBezTo>
                <a:lnTo>
                  <a:pt x="17057" y="1730"/>
                </a:lnTo>
                <a:cubicBezTo>
                  <a:pt x="17046" y="1719"/>
                  <a:pt x="17033" y="1714"/>
                  <a:pt x="17021" y="1714"/>
                </a:cubicBezTo>
                <a:close/>
                <a:moveTo>
                  <a:pt x="19438" y="1770"/>
                </a:moveTo>
                <a:cubicBezTo>
                  <a:pt x="19426" y="1770"/>
                  <a:pt x="19414" y="1783"/>
                  <a:pt x="19422" y="1798"/>
                </a:cubicBezTo>
                <a:cubicBezTo>
                  <a:pt x="19428" y="1808"/>
                  <a:pt x="19433" y="1818"/>
                  <a:pt x="19437" y="1828"/>
                </a:cubicBezTo>
                <a:cubicBezTo>
                  <a:pt x="19441" y="1835"/>
                  <a:pt x="19446" y="1837"/>
                  <a:pt x="19451" y="1837"/>
                </a:cubicBezTo>
                <a:cubicBezTo>
                  <a:pt x="19463" y="1837"/>
                  <a:pt x="19475" y="1825"/>
                  <a:pt x="19468" y="1810"/>
                </a:cubicBezTo>
                <a:cubicBezTo>
                  <a:pt x="19463" y="1800"/>
                  <a:pt x="19457" y="1790"/>
                  <a:pt x="19452" y="1780"/>
                </a:cubicBezTo>
                <a:cubicBezTo>
                  <a:pt x="19449" y="1773"/>
                  <a:pt x="19443" y="1770"/>
                  <a:pt x="19438" y="1770"/>
                </a:cubicBezTo>
                <a:close/>
                <a:moveTo>
                  <a:pt x="18929" y="1721"/>
                </a:moveTo>
                <a:cubicBezTo>
                  <a:pt x="18920" y="1721"/>
                  <a:pt x="18911" y="1723"/>
                  <a:pt x="18902" y="1727"/>
                </a:cubicBezTo>
                <a:cubicBezTo>
                  <a:pt x="18892" y="1733"/>
                  <a:pt x="18882" y="1738"/>
                  <a:pt x="18872" y="1743"/>
                </a:cubicBezTo>
                <a:cubicBezTo>
                  <a:pt x="18845" y="1756"/>
                  <a:pt x="18839" y="1791"/>
                  <a:pt x="18852" y="1817"/>
                </a:cubicBezTo>
                <a:cubicBezTo>
                  <a:pt x="18862" y="1834"/>
                  <a:pt x="18880" y="1843"/>
                  <a:pt x="18898" y="1843"/>
                </a:cubicBezTo>
                <a:cubicBezTo>
                  <a:pt x="18907" y="1843"/>
                  <a:pt x="18916" y="1841"/>
                  <a:pt x="18925" y="1836"/>
                </a:cubicBezTo>
                <a:cubicBezTo>
                  <a:pt x="18936" y="1831"/>
                  <a:pt x="18945" y="1826"/>
                  <a:pt x="18955" y="1821"/>
                </a:cubicBezTo>
                <a:cubicBezTo>
                  <a:pt x="18982" y="1807"/>
                  <a:pt x="18988" y="1771"/>
                  <a:pt x="18975" y="1747"/>
                </a:cubicBezTo>
                <a:cubicBezTo>
                  <a:pt x="18965" y="1730"/>
                  <a:pt x="18947" y="1721"/>
                  <a:pt x="18929" y="1721"/>
                </a:cubicBezTo>
                <a:close/>
                <a:moveTo>
                  <a:pt x="19965" y="1737"/>
                </a:moveTo>
                <a:cubicBezTo>
                  <a:pt x="19896" y="1737"/>
                  <a:pt x="19896" y="1844"/>
                  <a:pt x="19965" y="1844"/>
                </a:cubicBezTo>
                <a:lnTo>
                  <a:pt x="19996" y="1844"/>
                </a:lnTo>
                <a:cubicBezTo>
                  <a:pt x="20065" y="1844"/>
                  <a:pt x="20065" y="1737"/>
                  <a:pt x="19996" y="1737"/>
                </a:cubicBezTo>
                <a:close/>
                <a:moveTo>
                  <a:pt x="21978" y="1746"/>
                </a:moveTo>
                <a:cubicBezTo>
                  <a:pt x="21960" y="1746"/>
                  <a:pt x="21942" y="1758"/>
                  <a:pt x="21942" y="1781"/>
                </a:cubicBezTo>
                <a:lnTo>
                  <a:pt x="21942" y="1811"/>
                </a:lnTo>
                <a:cubicBezTo>
                  <a:pt x="21942" y="1834"/>
                  <a:pt x="21960" y="1846"/>
                  <a:pt x="21978" y="1846"/>
                </a:cubicBezTo>
                <a:cubicBezTo>
                  <a:pt x="21996" y="1846"/>
                  <a:pt x="22013" y="1834"/>
                  <a:pt x="22013" y="1811"/>
                </a:cubicBezTo>
                <a:lnTo>
                  <a:pt x="22013" y="1781"/>
                </a:lnTo>
                <a:cubicBezTo>
                  <a:pt x="22013" y="1758"/>
                  <a:pt x="21996" y="1746"/>
                  <a:pt x="21978" y="1746"/>
                </a:cubicBezTo>
                <a:close/>
                <a:moveTo>
                  <a:pt x="333" y="1779"/>
                </a:moveTo>
                <a:cubicBezTo>
                  <a:pt x="288" y="1779"/>
                  <a:pt x="287" y="1849"/>
                  <a:pt x="333" y="1849"/>
                </a:cubicBezTo>
                <a:cubicBezTo>
                  <a:pt x="380" y="1849"/>
                  <a:pt x="380" y="1779"/>
                  <a:pt x="333" y="1779"/>
                </a:cubicBezTo>
                <a:close/>
                <a:moveTo>
                  <a:pt x="14694" y="1710"/>
                </a:moveTo>
                <a:cubicBezTo>
                  <a:pt x="14670" y="1710"/>
                  <a:pt x="14649" y="1727"/>
                  <a:pt x="14641" y="1748"/>
                </a:cubicBezTo>
                <a:cubicBezTo>
                  <a:pt x="14636" y="1764"/>
                  <a:pt x="14631" y="1779"/>
                  <a:pt x="14627" y="1792"/>
                </a:cubicBezTo>
                <a:cubicBezTo>
                  <a:pt x="14617" y="1821"/>
                  <a:pt x="14637" y="1852"/>
                  <a:pt x="14663" y="1858"/>
                </a:cubicBezTo>
                <a:cubicBezTo>
                  <a:pt x="14668" y="1860"/>
                  <a:pt x="14672" y="1860"/>
                  <a:pt x="14676" y="1860"/>
                </a:cubicBezTo>
                <a:cubicBezTo>
                  <a:pt x="14700" y="1860"/>
                  <a:pt x="14720" y="1844"/>
                  <a:pt x="14728" y="1822"/>
                </a:cubicBezTo>
                <a:cubicBezTo>
                  <a:pt x="14734" y="1806"/>
                  <a:pt x="14739" y="1791"/>
                  <a:pt x="14744" y="1777"/>
                </a:cubicBezTo>
                <a:cubicBezTo>
                  <a:pt x="14754" y="1749"/>
                  <a:pt x="14734" y="1718"/>
                  <a:pt x="14707" y="1712"/>
                </a:cubicBezTo>
                <a:cubicBezTo>
                  <a:pt x="14703" y="1710"/>
                  <a:pt x="14698" y="1710"/>
                  <a:pt x="14694" y="1710"/>
                </a:cubicBezTo>
                <a:close/>
                <a:moveTo>
                  <a:pt x="11177" y="1778"/>
                </a:moveTo>
                <a:cubicBezTo>
                  <a:pt x="11159" y="1778"/>
                  <a:pt x="11141" y="1789"/>
                  <a:pt x="11141" y="1812"/>
                </a:cubicBezTo>
                <a:lnTo>
                  <a:pt x="11141" y="1828"/>
                </a:lnTo>
                <a:cubicBezTo>
                  <a:pt x="11141" y="1851"/>
                  <a:pt x="11159" y="1863"/>
                  <a:pt x="11177" y="1863"/>
                </a:cubicBezTo>
                <a:cubicBezTo>
                  <a:pt x="11195" y="1863"/>
                  <a:pt x="11213" y="1851"/>
                  <a:pt x="11213" y="1828"/>
                </a:cubicBezTo>
                <a:lnTo>
                  <a:pt x="11213" y="1812"/>
                </a:lnTo>
                <a:cubicBezTo>
                  <a:pt x="11213" y="1789"/>
                  <a:pt x="11195" y="1778"/>
                  <a:pt x="11177" y="1778"/>
                </a:cubicBezTo>
                <a:close/>
                <a:moveTo>
                  <a:pt x="16494" y="1792"/>
                </a:moveTo>
                <a:cubicBezTo>
                  <a:pt x="16451" y="1792"/>
                  <a:pt x="16450" y="1864"/>
                  <a:pt x="16495" y="1864"/>
                </a:cubicBezTo>
                <a:lnTo>
                  <a:pt x="16525" y="1864"/>
                </a:lnTo>
                <a:cubicBezTo>
                  <a:pt x="16571" y="1864"/>
                  <a:pt x="16571" y="1792"/>
                  <a:pt x="16525" y="1792"/>
                </a:cubicBezTo>
                <a:lnTo>
                  <a:pt x="16495" y="1792"/>
                </a:lnTo>
                <a:cubicBezTo>
                  <a:pt x="16494" y="1792"/>
                  <a:pt x="16494" y="1792"/>
                  <a:pt x="16494" y="1792"/>
                </a:cubicBezTo>
                <a:close/>
                <a:moveTo>
                  <a:pt x="11919" y="1786"/>
                </a:moveTo>
                <a:cubicBezTo>
                  <a:pt x="11896" y="1786"/>
                  <a:pt x="11873" y="1792"/>
                  <a:pt x="11852" y="1802"/>
                </a:cubicBezTo>
                <a:cubicBezTo>
                  <a:pt x="11816" y="1819"/>
                  <a:pt x="11838" y="1868"/>
                  <a:pt x="11871" y="1868"/>
                </a:cubicBezTo>
                <a:cubicBezTo>
                  <a:pt x="11876" y="1868"/>
                  <a:pt x="11881" y="1866"/>
                  <a:pt x="11886" y="1864"/>
                </a:cubicBezTo>
                <a:cubicBezTo>
                  <a:pt x="11896" y="1859"/>
                  <a:pt x="11905" y="1857"/>
                  <a:pt x="11915" y="1857"/>
                </a:cubicBezTo>
                <a:cubicBezTo>
                  <a:pt x="11926" y="1857"/>
                  <a:pt x="11937" y="1860"/>
                  <a:pt x="11948" y="1865"/>
                </a:cubicBezTo>
                <a:cubicBezTo>
                  <a:pt x="11951" y="1866"/>
                  <a:pt x="11954" y="1866"/>
                  <a:pt x="11957" y="1866"/>
                </a:cubicBezTo>
                <a:cubicBezTo>
                  <a:pt x="11973" y="1866"/>
                  <a:pt x="11989" y="1853"/>
                  <a:pt x="11993" y="1840"/>
                </a:cubicBezTo>
                <a:cubicBezTo>
                  <a:pt x="11999" y="1819"/>
                  <a:pt x="11987" y="1803"/>
                  <a:pt x="11968" y="1796"/>
                </a:cubicBezTo>
                <a:cubicBezTo>
                  <a:pt x="11952" y="1789"/>
                  <a:pt x="11935" y="1786"/>
                  <a:pt x="11919" y="1786"/>
                </a:cubicBezTo>
                <a:close/>
                <a:moveTo>
                  <a:pt x="21827" y="1806"/>
                </a:moveTo>
                <a:cubicBezTo>
                  <a:pt x="21810" y="1806"/>
                  <a:pt x="21792" y="1817"/>
                  <a:pt x="21792" y="1840"/>
                </a:cubicBezTo>
                <a:lnTo>
                  <a:pt x="21792" y="1855"/>
                </a:lnTo>
                <a:cubicBezTo>
                  <a:pt x="21792" y="1878"/>
                  <a:pt x="21810" y="1890"/>
                  <a:pt x="21827" y="1890"/>
                </a:cubicBezTo>
                <a:cubicBezTo>
                  <a:pt x="21845" y="1890"/>
                  <a:pt x="21863" y="1878"/>
                  <a:pt x="21863" y="1855"/>
                </a:cubicBezTo>
                <a:lnTo>
                  <a:pt x="21863" y="1840"/>
                </a:lnTo>
                <a:cubicBezTo>
                  <a:pt x="21863" y="1817"/>
                  <a:pt x="21845" y="1806"/>
                  <a:pt x="21827" y="1806"/>
                </a:cubicBezTo>
                <a:close/>
                <a:moveTo>
                  <a:pt x="24624" y="1829"/>
                </a:moveTo>
                <a:cubicBezTo>
                  <a:pt x="24579" y="1829"/>
                  <a:pt x="24579" y="1900"/>
                  <a:pt x="24624" y="1900"/>
                </a:cubicBezTo>
                <a:lnTo>
                  <a:pt x="24640" y="1900"/>
                </a:lnTo>
                <a:cubicBezTo>
                  <a:pt x="24686" y="1900"/>
                  <a:pt x="24686" y="1829"/>
                  <a:pt x="24640" y="1829"/>
                </a:cubicBezTo>
                <a:close/>
                <a:moveTo>
                  <a:pt x="20990" y="1770"/>
                </a:moveTo>
                <a:cubicBezTo>
                  <a:pt x="20954" y="1770"/>
                  <a:pt x="20917" y="1809"/>
                  <a:pt x="20940" y="1850"/>
                </a:cubicBezTo>
                <a:cubicBezTo>
                  <a:pt x="20960" y="1886"/>
                  <a:pt x="20991" y="1902"/>
                  <a:pt x="21030" y="1907"/>
                </a:cubicBezTo>
                <a:cubicBezTo>
                  <a:pt x="21032" y="1907"/>
                  <a:pt x="21033" y="1907"/>
                  <a:pt x="21035" y="1907"/>
                </a:cubicBezTo>
                <a:cubicBezTo>
                  <a:pt x="21062" y="1907"/>
                  <a:pt x="21083" y="1879"/>
                  <a:pt x="21083" y="1853"/>
                </a:cubicBezTo>
                <a:cubicBezTo>
                  <a:pt x="21083" y="1823"/>
                  <a:pt x="21061" y="1805"/>
                  <a:pt x="21034" y="1799"/>
                </a:cubicBezTo>
                <a:cubicBezTo>
                  <a:pt x="21033" y="1798"/>
                  <a:pt x="21033" y="1797"/>
                  <a:pt x="21031" y="1796"/>
                </a:cubicBezTo>
                <a:cubicBezTo>
                  <a:pt x="21021" y="1777"/>
                  <a:pt x="21005" y="1770"/>
                  <a:pt x="20990" y="1770"/>
                </a:cubicBezTo>
                <a:close/>
                <a:moveTo>
                  <a:pt x="20595" y="1847"/>
                </a:moveTo>
                <a:cubicBezTo>
                  <a:pt x="20549" y="1847"/>
                  <a:pt x="20549" y="1917"/>
                  <a:pt x="20595" y="1917"/>
                </a:cubicBezTo>
                <a:cubicBezTo>
                  <a:pt x="20595" y="1917"/>
                  <a:pt x="20596" y="1917"/>
                  <a:pt x="20596" y="1917"/>
                </a:cubicBezTo>
                <a:cubicBezTo>
                  <a:pt x="20641" y="1917"/>
                  <a:pt x="20641" y="1847"/>
                  <a:pt x="20595" y="1847"/>
                </a:cubicBezTo>
                <a:close/>
                <a:moveTo>
                  <a:pt x="9691" y="1820"/>
                </a:moveTo>
                <a:cubicBezTo>
                  <a:pt x="9673" y="1820"/>
                  <a:pt x="9654" y="1831"/>
                  <a:pt x="9654" y="1854"/>
                </a:cubicBezTo>
                <a:cubicBezTo>
                  <a:pt x="9652" y="1890"/>
                  <a:pt x="9675" y="1921"/>
                  <a:pt x="9710" y="1932"/>
                </a:cubicBezTo>
                <a:cubicBezTo>
                  <a:pt x="9714" y="1933"/>
                  <a:pt x="9718" y="1934"/>
                  <a:pt x="9722" y="1934"/>
                </a:cubicBezTo>
                <a:cubicBezTo>
                  <a:pt x="9757" y="1934"/>
                  <a:pt x="9769" y="1875"/>
                  <a:pt x="9730" y="1864"/>
                </a:cubicBezTo>
                <a:cubicBezTo>
                  <a:pt x="9723" y="1861"/>
                  <a:pt x="9725" y="1858"/>
                  <a:pt x="9725" y="1854"/>
                </a:cubicBezTo>
                <a:cubicBezTo>
                  <a:pt x="9726" y="1831"/>
                  <a:pt x="9709" y="1820"/>
                  <a:pt x="9691" y="1820"/>
                </a:cubicBezTo>
                <a:close/>
                <a:moveTo>
                  <a:pt x="18130" y="1873"/>
                </a:moveTo>
                <a:cubicBezTo>
                  <a:pt x="18125" y="1873"/>
                  <a:pt x="18120" y="1875"/>
                  <a:pt x="18116" y="1880"/>
                </a:cubicBezTo>
                <a:cubicBezTo>
                  <a:pt x="18103" y="1899"/>
                  <a:pt x="18086" y="1912"/>
                  <a:pt x="18066" y="1918"/>
                </a:cubicBezTo>
                <a:cubicBezTo>
                  <a:pt x="18047" y="1926"/>
                  <a:pt x="18053" y="1954"/>
                  <a:pt x="18070" y="1954"/>
                </a:cubicBezTo>
                <a:cubicBezTo>
                  <a:pt x="18072" y="1954"/>
                  <a:pt x="18073" y="1953"/>
                  <a:pt x="18075" y="1953"/>
                </a:cubicBezTo>
                <a:cubicBezTo>
                  <a:pt x="18105" y="1941"/>
                  <a:pt x="18127" y="1923"/>
                  <a:pt x="18147" y="1899"/>
                </a:cubicBezTo>
                <a:cubicBezTo>
                  <a:pt x="18156" y="1886"/>
                  <a:pt x="18143" y="1873"/>
                  <a:pt x="18130" y="1873"/>
                </a:cubicBezTo>
                <a:close/>
                <a:moveTo>
                  <a:pt x="8337" y="1890"/>
                </a:moveTo>
                <a:cubicBezTo>
                  <a:pt x="8291" y="1890"/>
                  <a:pt x="8291" y="1960"/>
                  <a:pt x="8337" y="1960"/>
                </a:cubicBezTo>
                <a:lnTo>
                  <a:pt x="8367" y="1960"/>
                </a:lnTo>
                <a:cubicBezTo>
                  <a:pt x="8368" y="1960"/>
                  <a:pt x="8369" y="1960"/>
                  <a:pt x="8369" y="1960"/>
                </a:cubicBezTo>
                <a:cubicBezTo>
                  <a:pt x="8413" y="1960"/>
                  <a:pt x="8414" y="1890"/>
                  <a:pt x="8367" y="1890"/>
                </a:cubicBezTo>
                <a:close/>
                <a:moveTo>
                  <a:pt x="2676" y="1906"/>
                </a:moveTo>
                <a:cubicBezTo>
                  <a:pt x="2632" y="1906"/>
                  <a:pt x="2632" y="1976"/>
                  <a:pt x="2677" y="1976"/>
                </a:cubicBezTo>
                <a:cubicBezTo>
                  <a:pt x="2723" y="1976"/>
                  <a:pt x="2723" y="1906"/>
                  <a:pt x="2677" y="1906"/>
                </a:cubicBezTo>
                <a:cubicBezTo>
                  <a:pt x="2677" y="1906"/>
                  <a:pt x="2676" y="1906"/>
                  <a:pt x="2676" y="1906"/>
                </a:cubicBezTo>
                <a:close/>
                <a:moveTo>
                  <a:pt x="15895" y="1896"/>
                </a:moveTo>
                <a:cubicBezTo>
                  <a:pt x="15877" y="1896"/>
                  <a:pt x="15859" y="1908"/>
                  <a:pt x="15859" y="1931"/>
                </a:cubicBezTo>
                <a:lnTo>
                  <a:pt x="15859" y="1946"/>
                </a:lnTo>
                <a:cubicBezTo>
                  <a:pt x="15859" y="1969"/>
                  <a:pt x="15876" y="1980"/>
                  <a:pt x="15894" y="1980"/>
                </a:cubicBezTo>
                <a:cubicBezTo>
                  <a:pt x="15911" y="1980"/>
                  <a:pt x="15929" y="1969"/>
                  <a:pt x="15929" y="1946"/>
                </a:cubicBezTo>
                <a:lnTo>
                  <a:pt x="15929" y="1931"/>
                </a:lnTo>
                <a:cubicBezTo>
                  <a:pt x="15930" y="1908"/>
                  <a:pt x="15912" y="1896"/>
                  <a:pt x="15895" y="1896"/>
                </a:cubicBezTo>
                <a:close/>
                <a:moveTo>
                  <a:pt x="5231" y="1912"/>
                </a:moveTo>
                <a:cubicBezTo>
                  <a:pt x="5185" y="1912"/>
                  <a:pt x="5185" y="1983"/>
                  <a:pt x="5231" y="1983"/>
                </a:cubicBezTo>
                <a:lnTo>
                  <a:pt x="5247" y="1983"/>
                </a:lnTo>
                <a:cubicBezTo>
                  <a:pt x="5293" y="1983"/>
                  <a:pt x="5293" y="1912"/>
                  <a:pt x="5247" y="1912"/>
                </a:cubicBezTo>
                <a:close/>
                <a:moveTo>
                  <a:pt x="8668" y="1921"/>
                </a:moveTo>
                <a:cubicBezTo>
                  <a:pt x="8622" y="1921"/>
                  <a:pt x="8622" y="1991"/>
                  <a:pt x="8668" y="1991"/>
                </a:cubicBezTo>
                <a:lnTo>
                  <a:pt x="8698" y="1991"/>
                </a:lnTo>
                <a:cubicBezTo>
                  <a:pt x="8745" y="1991"/>
                  <a:pt x="8745" y="1921"/>
                  <a:pt x="8698" y="1921"/>
                </a:cubicBezTo>
                <a:close/>
                <a:moveTo>
                  <a:pt x="5441" y="1928"/>
                </a:moveTo>
                <a:cubicBezTo>
                  <a:pt x="5395" y="1928"/>
                  <a:pt x="5395" y="1999"/>
                  <a:pt x="5441" y="1999"/>
                </a:cubicBezTo>
                <a:cubicBezTo>
                  <a:pt x="5488" y="1999"/>
                  <a:pt x="5488" y="1928"/>
                  <a:pt x="5441" y="1928"/>
                </a:cubicBezTo>
                <a:close/>
                <a:moveTo>
                  <a:pt x="7766" y="1933"/>
                </a:moveTo>
                <a:cubicBezTo>
                  <a:pt x="7720" y="1933"/>
                  <a:pt x="7720" y="2004"/>
                  <a:pt x="7766" y="2004"/>
                </a:cubicBezTo>
                <a:cubicBezTo>
                  <a:pt x="7812" y="2004"/>
                  <a:pt x="7812" y="1933"/>
                  <a:pt x="7766" y="1933"/>
                </a:cubicBezTo>
                <a:close/>
                <a:moveTo>
                  <a:pt x="2256" y="1855"/>
                </a:moveTo>
                <a:cubicBezTo>
                  <a:pt x="2210" y="1855"/>
                  <a:pt x="2180" y="1926"/>
                  <a:pt x="2230" y="1955"/>
                </a:cubicBezTo>
                <a:cubicBezTo>
                  <a:pt x="2255" y="1971"/>
                  <a:pt x="2279" y="1985"/>
                  <a:pt x="2304" y="2000"/>
                </a:cubicBezTo>
                <a:cubicBezTo>
                  <a:pt x="2313" y="2005"/>
                  <a:pt x="2322" y="2008"/>
                  <a:pt x="2330" y="2008"/>
                </a:cubicBezTo>
                <a:cubicBezTo>
                  <a:pt x="2377" y="2008"/>
                  <a:pt x="2408" y="1938"/>
                  <a:pt x="2359" y="1908"/>
                </a:cubicBezTo>
                <a:cubicBezTo>
                  <a:pt x="2334" y="1892"/>
                  <a:pt x="2309" y="1877"/>
                  <a:pt x="2284" y="1864"/>
                </a:cubicBezTo>
                <a:cubicBezTo>
                  <a:pt x="2274" y="1858"/>
                  <a:pt x="2265" y="1855"/>
                  <a:pt x="2256" y="1855"/>
                </a:cubicBezTo>
                <a:close/>
                <a:moveTo>
                  <a:pt x="7902" y="1964"/>
                </a:moveTo>
                <a:cubicBezTo>
                  <a:pt x="7856" y="1964"/>
                  <a:pt x="7856" y="2035"/>
                  <a:pt x="7902" y="2035"/>
                </a:cubicBezTo>
                <a:cubicBezTo>
                  <a:pt x="7946" y="2035"/>
                  <a:pt x="7948" y="1964"/>
                  <a:pt x="7902" y="1964"/>
                </a:cubicBezTo>
                <a:close/>
                <a:moveTo>
                  <a:pt x="19202" y="1855"/>
                </a:moveTo>
                <a:cubicBezTo>
                  <a:pt x="19162" y="1855"/>
                  <a:pt x="19124" y="1908"/>
                  <a:pt x="19161" y="1946"/>
                </a:cubicBezTo>
                <a:cubicBezTo>
                  <a:pt x="19186" y="1971"/>
                  <a:pt x="19211" y="1996"/>
                  <a:pt x="19234" y="2022"/>
                </a:cubicBezTo>
                <a:cubicBezTo>
                  <a:pt x="19245" y="2033"/>
                  <a:pt x="19257" y="2037"/>
                  <a:pt x="19269" y="2037"/>
                </a:cubicBezTo>
                <a:cubicBezTo>
                  <a:pt x="19310" y="2037"/>
                  <a:pt x="19347" y="1985"/>
                  <a:pt x="19311" y="1947"/>
                </a:cubicBezTo>
                <a:cubicBezTo>
                  <a:pt x="19285" y="1922"/>
                  <a:pt x="19262" y="1896"/>
                  <a:pt x="19237" y="1871"/>
                </a:cubicBezTo>
                <a:cubicBezTo>
                  <a:pt x="19227" y="1860"/>
                  <a:pt x="19214" y="1855"/>
                  <a:pt x="19202" y="1855"/>
                </a:cubicBezTo>
                <a:close/>
                <a:moveTo>
                  <a:pt x="4844" y="1955"/>
                </a:moveTo>
                <a:cubicBezTo>
                  <a:pt x="4821" y="1955"/>
                  <a:pt x="4797" y="1980"/>
                  <a:pt x="4811" y="2007"/>
                </a:cubicBezTo>
                <a:cubicBezTo>
                  <a:pt x="4816" y="2018"/>
                  <a:pt x="4821" y="2027"/>
                  <a:pt x="4827" y="2038"/>
                </a:cubicBezTo>
                <a:cubicBezTo>
                  <a:pt x="4833" y="2051"/>
                  <a:pt x="4844" y="2056"/>
                  <a:pt x="4854" y="2056"/>
                </a:cubicBezTo>
                <a:cubicBezTo>
                  <a:pt x="4878" y="2056"/>
                  <a:pt x="4902" y="2030"/>
                  <a:pt x="4887" y="2002"/>
                </a:cubicBezTo>
                <a:cubicBezTo>
                  <a:pt x="4882" y="1991"/>
                  <a:pt x="4877" y="1983"/>
                  <a:pt x="4872" y="1973"/>
                </a:cubicBezTo>
                <a:cubicBezTo>
                  <a:pt x="4865" y="1960"/>
                  <a:pt x="4855" y="1955"/>
                  <a:pt x="4844" y="1955"/>
                </a:cubicBezTo>
                <a:close/>
                <a:moveTo>
                  <a:pt x="12349" y="1995"/>
                </a:moveTo>
                <a:cubicBezTo>
                  <a:pt x="12335" y="1995"/>
                  <a:pt x="12323" y="2014"/>
                  <a:pt x="12336" y="2025"/>
                </a:cubicBezTo>
                <a:cubicBezTo>
                  <a:pt x="12342" y="2031"/>
                  <a:pt x="12341" y="2037"/>
                  <a:pt x="12335" y="2043"/>
                </a:cubicBezTo>
                <a:cubicBezTo>
                  <a:pt x="12320" y="2054"/>
                  <a:pt x="12333" y="2071"/>
                  <a:pt x="12348" y="2071"/>
                </a:cubicBezTo>
                <a:cubicBezTo>
                  <a:pt x="12352" y="2071"/>
                  <a:pt x="12356" y="2070"/>
                  <a:pt x="12360" y="2068"/>
                </a:cubicBezTo>
                <a:cubicBezTo>
                  <a:pt x="12381" y="2051"/>
                  <a:pt x="12381" y="2018"/>
                  <a:pt x="12361" y="2000"/>
                </a:cubicBezTo>
                <a:cubicBezTo>
                  <a:pt x="12357" y="1996"/>
                  <a:pt x="12353" y="1995"/>
                  <a:pt x="12349" y="1995"/>
                </a:cubicBezTo>
                <a:close/>
                <a:moveTo>
                  <a:pt x="22953" y="1944"/>
                </a:moveTo>
                <a:cubicBezTo>
                  <a:pt x="22932" y="1944"/>
                  <a:pt x="22911" y="1961"/>
                  <a:pt x="22919" y="1987"/>
                </a:cubicBezTo>
                <a:cubicBezTo>
                  <a:pt x="22924" y="2007"/>
                  <a:pt x="22929" y="2027"/>
                  <a:pt x="22934" y="2048"/>
                </a:cubicBezTo>
                <a:cubicBezTo>
                  <a:pt x="22938" y="2066"/>
                  <a:pt x="22952" y="2074"/>
                  <a:pt x="22966" y="2074"/>
                </a:cubicBezTo>
                <a:cubicBezTo>
                  <a:pt x="22987" y="2074"/>
                  <a:pt x="23009" y="2057"/>
                  <a:pt x="23002" y="2030"/>
                </a:cubicBezTo>
                <a:cubicBezTo>
                  <a:pt x="22997" y="2010"/>
                  <a:pt x="22991" y="1990"/>
                  <a:pt x="22987" y="1969"/>
                </a:cubicBezTo>
                <a:cubicBezTo>
                  <a:pt x="22982" y="1952"/>
                  <a:pt x="22968" y="1944"/>
                  <a:pt x="22953" y="1944"/>
                </a:cubicBezTo>
                <a:close/>
                <a:moveTo>
                  <a:pt x="16028" y="2033"/>
                </a:moveTo>
                <a:cubicBezTo>
                  <a:pt x="16011" y="2033"/>
                  <a:pt x="16000" y="2056"/>
                  <a:pt x="16018" y="2065"/>
                </a:cubicBezTo>
                <a:cubicBezTo>
                  <a:pt x="16028" y="2070"/>
                  <a:pt x="16038" y="2075"/>
                  <a:pt x="16048" y="2081"/>
                </a:cubicBezTo>
                <a:cubicBezTo>
                  <a:pt x="16051" y="2082"/>
                  <a:pt x="16054" y="2083"/>
                  <a:pt x="16057" y="2083"/>
                </a:cubicBezTo>
                <a:cubicBezTo>
                  <a:pt x="16073" y="2083"/>
                  <a:pt x="16083" y="2058"/>
                  <a:pt x="16067" y="2051"/>
                </a:cubicBezTo>
                <a:cubicBezTo>
                  <a:pt x="16057" y="2046"/>
                  <a:pt x="16047" y="2041"/>
                  <a:pt x="16037" y="2035"/>
                </a:cubicBezTo>
                <a:cubicBezTo>
                  <a:pt x="16034" y="2034"/>
                  <a:pt x="16031" y="2033"/>
                  <a:pt x="16028" y="2033"/>
                </a:cubicBezTo>
                <a:close/>
                <a:moveTo>
                  <a:pt x="14873" y="2012"/>
                </a:moveTo>
                <a:cubicBezTo>
                  <a:pt x="14827" y="2012"/>
                  <a:pt x="14827" y="2084"/>
                  <a:pt x="14873" y="2084"/>
                </a:cubicBezTo>
                <a:cubicBezTo>
                  <a:pt x="14918" y="2084"/>
                  <a:pt x="14918" y="2012"/>
                  <a:pt x="14873" y="2012"/>
                </a:cubicBezTo>
                <a:close/>
                <a:moveTo>
                  <a:pt x="4196" y="1936"/>
                </a:moveTo>
                <a:cubicBezTo>
                  <a:pt x="4155" y="1936"/>
                  <a:pt x="4120" y="1990"/>
                  <a:pt x="4156" y="2027"/>
                </a:cubicBezTo>
                <a:cubicBezTo>
                  <a:pt x="4180" y="2052"/>
                  <a:pt x="4205" y="2077"/>
                  <a:pt x="4230" y="2104"/>
                </a:cubicBezTo>
                <a:cubicBezTo>
                  <a:pt x="4241" y="2115"/>
                  <a:pt x="4254" y="2119"/>
                  <a:pt x="4266" y="2119"/>
                </a:cubicBezTo>
                <a:cubicBezTo>
                  <a:pt x="4307" y="2119"/>
                  <a:pt x="4344" y="2066"/>
                  <a:pt x="4306" y="2028"/>
                </a:cubicBezTo>
                <a:cubicBezTo>
                  <a:pt x="4282" y="2004"/>
                  <a:pt x="4257" y="1979"/>
                  <a:pt x="4232" y="1953"/>
                </a:cubicBezTo>
                <a:cubicBezTo>
                  <a:pt x="4220" y="1941"/>
                  <a:pt x="4208" y="1936"/>
                  <a:pt x="4196" y="1936"/>
                </a:cubicBezTo>
                <a:close/>
                <a:moveTo>
                  <a:pt x="15429" y="2012"/>
                </a:moveTo>
                <a:cubicBezTo>
                  <a:pt x="15416" y="2012"/>
                  <a:pt x="15403" y="2019"/>
                  <a:pt x="15397" y="2030"/>
                </a:cubicBezTo>
                <a:cubicBezTo>
                  <a:pt x="15386" y="2048"/>
                  <a:pt x="15394" y="2067"/>
                  <a:pt x="15409" y="2078"/>
                </a:cubicBezTo>
                <a:cubicBezTo>
                  <a:pt x="15429" y="2094"/>
                  <a:pt x="15449" y="2109"/>
                  <a:pt x="15470" y="2122"/>
                </a:cubicBezTo>
                <a:cubicBezTo>
                  <a:pt x="15475" y="2126"/>
                  <a:pt x="15481" y="2128"/>
                  <a:pt x="15486" y="2128"/>
                </a:cubicBezTo>
                <a:cubicBezTo>
                  <a:pt x="15499" y="2128"/>
                  <a:pt x="15512" y="2121"/>
                  <a:pt x="15518" y="2110"/>
                </a:cubicBezTo>
                <a:cubicBezTo>
                  <a:pt x="15529" y="2091"/>
                  <a:pt x="15520" y="2073"/>
                  <a:pt x="15505" y="2062"/>
                </a:cubicBezTo>
                <a:cubicBezTo>
                  <a:pt x="15485" y="2046"/>
                  <a:pt x="15466" y="2031"/>
                  <a:pt x="15445" y="2017"/>
                </a:cubicBezTo>
                <a:cubicBezTo>
                  <a:pt x="15440" y="2013"/>
                  <a:pt x="15435" y="2012"/>
                  <a:pt x="15429" y="2012"/>
                </a:cubicBezTo>
                <a:close/>
                <a:moveTo>
                  <a:pt x="1282" y="1989"/>
                </a:moveTo>
                <a:cubicBezTo>
                  <a:pt x="1241" y="1989"/>
                  <a:pt x="1205" y="2042"/>
                  <a:pt x="1242" y="2079"/>
                </a:cubicBezTo>
                <a:lnTo>
                  <a:pt x="1287" y="2125"/>
                </a:lnTo>
                <a:cubicBezTo>
                  <a:pt x="1298" y="2136"/>
                  <a:pt x="1310" y="2140"/>
                  <a:pt x="1322" y="2140"/>
                </a:cubicBezTo>
                <a:cubicBezTo>
                  <a:pt x="1363" y="2140"/>
                  <a:pt x="1400" y="2087"/>
                  <a:pt x="1362" y="2049"/>
                </a:cubicBezTo>
                <a:lnTo>
                  <a:pt x="1318" y="2005"/>
                </a:lnTo>
                <a:cubicBezTo>
                  <a:pt x="1307" y="1993"/>
                  <a:pt x="1294" y="1989"/>
                  <a:pt x="1282" y="1989"/>
                </a:cubicBezTo>
                <a:close/>
                <a:moveTo>
                  <a:pt x="10619" y="2075"/>
                </a:moveTo>
                <a:cubicBezTo>
                  <a:pt x="10583" y="2075"/>
                  <a:pt x="10573" y="2132"/>
                  <a:pt x="10611" y="2145"/>
                </a:cubicBezTo>
                <a:cubicBezTo>
                  <a:pt x="10627" y="2151"/>
                  <a:pt x="10642" y="2156"/>
                  <a:pt x="10656" y="2161"/>
                </a:cubicBezTo>
                <a:cubicBezTo>
                  <a:pt x="10660" y="2162"/>
                  <a:pt x="10664" y="2163"/>
                  <a:pt x="10667" y="2163"/>
                </a:cubicBezTo>
                <a:cubicBezTo>
                  <a:pt x="10702" y="2163"/>
                  <a:pt x="10715" y="2105"/>
                  <a:pt x="10675" y="2093"/>
                </a:cubicBezTo>
                <a:cubicBezTo>
                  <a:pt x="10660" y="2088"/>
                  <a:pt x="10646" y="2083"/>
                  <a:pt x="10631" y="2077"/>
                </a:cubicBezTo>
                <a:cubicBezTo>
                  <a:pt x="10627" y="2076"/>
                  <a:pt x="10622" y="2075"/>
                  <a:pt x="10619" y="2075"/>
                </a:cubicBezTo>
                <a:close/>
                <a:moveTo>
                  <a:pt x="15065" y="2086"/>
                </a:moveTo>
                <a:cubicBezTo>
                  <a:pt x="15057" y="2086"/>
                  <a:pt x="15049" y="2089"/>
                  <a:pt x="15042" y="2096"/>
                </a:cubicBezTo>
                <a:lnTo>
                  <a:pt x="15026" y="2112"/>
                </a:lnTo>
                <a:cubicBezTo>
                  <a:pt x="15001" y="2138"/>
                  <a:pt x="15025" y="2173"/>
                  <a:pt x="15052" y="2173"/>
                </a:cubicBezTo>
                <a:cubicBezTo>
                  <a:pt x="15060" y="2173"/>
                  <a:pt x="15068" y="2170"/>
                  <a:pt x="15075" y="2162"/>
                </a:cubicBezTo>
                <a:lnTo>
                  <a:pt x="15091" y="2147"/>
                </a:lnTo>
                <a:cubicBezTo>
                  <a:pt x="15117" y="2121"/>
                  <a:pt x="15092" y="2086"/>
                  <a:pt x="15065" y="2086"/>
                </a:cubicBezTo>
                <a:close/>
                <a:moveTo>
                  <a:pt x="21377" y="2056"/>
                </a:moveTo>
                <a:cubicBezTo>
                  <a:pt x="21337" y="2056"/>
                  <a:pt x="21301" y="2109"/>
                  <a:pt x="21338" y="2147"/>
                </a:cubicBezTo>
                <a:cubicBezTo>
                  <a:pt x="21343" y="2153"/>
                  <a:pt x="21348" y="2157"/>
                  <a:pt x="21353" y="2162"/>
                </a:cubicBezTo>
                <a:cubicBezTo>
                  <a:pt x="21364" y="2173"/>
                  <a:pt x="21377" y="2178"/>
                  <a:pt x="21389" y="2178"/>
                </a:cubicBezTo>
                <a:cubicBezTo>
                  <a:pt x="21430" y="2178"/>
                  <a:pt x="21467" y="2125"/>
                  <a:pt x="21429" y="2088"/>
                </a:cubicBezTo>
                <a:lnTo>
                  <a:pt x="21413" y="2072"/>
                </a:lnTo>
                <a:cubicBezTo>
                  <a:pt x="21402" y="2061"/>
                  <a:pt x="21390" y="2056"/>
                  <a:pt x="21377" y="2056"/>
                </a:cubicBezTo>
                <a:close/>
                <a:moveTo>
                  <a:pt x="13309" y="2114"/>
                </a:moveTo>
                <a:cubicBezTo>
                  <a:pt x="13263" y="2114"/>
                  <a:pt x="13263" y="2184"/>
                  <a:pt x="13309" y="2184"/>
                </a:cubicBezTo>
                <a:cubicBezTo>
                  <a:pt x="13355" y="2184"/>
                  <a:pt x="13355" y="2114"/>
                  <a:pt x="13309" y="2114"/>
                </a:cubicBezTo>
                <a:close/>
                <a:moveTo>
                  <a:pt x="23949" y="2084"/>
                </a:moveTo>
                <a:cubicBezTo>
                  <a:pt x="23943" y="2084"/>
                  <a:pt x="23937" y="2086"/>
                  <a:pt x="23931" y="2090"/>
                </a:cubicBezTo>
                <a:cubicBezTo>
                  <a:pt x="23916" y="2100"/>
                  <a:pt x="23900" y="2111"/>
                  <a:pt x="23885" y="2120"/>
                </a:cubicBezTo>
                <a:cubicBezTo>
                  <a:pt x="23855" y="2142"/>
                  <a:pt x="23874" y="2188"/>
                  <a:pt x="23903" y="2188"/>
                </a:cubicBezTo>
                <a:cubicBezTo>
                  <a:pt x="23909" y="2188"/>
                  <a:pt x="23915" y="2187"/>
                  <a:pt x="23921" y="2182"/>
                </a:cubicBezTo>
                <a:cubicBezTo>
                  <a:pt x="23936" y="2172"/>
                  <a:pt x="23951" y="2161"/>
                  <a:pt x="23966" y="2152"/>
                </a:cubicBezTo>
                <a:cubicBezTo>
                  <a:pt x="23997" y="2130"/>
                  <a:pt x="23978" y="2084"/>
                  <a:pt x="23949" y="2084"/>
                </a:cubicBezTo>
                <a:close/>
                <a:moveTo>
                  <a:pt x="11250" y="2122"/>
                </a:moveTo>
                <a:cubicBezTo>
                  <a:pt x="11206" y="2122"/>
                  <a:pt x="11206" y="2194"/>
                  <a:pt x="11250" y="2194"/>
                </a:cubicBezTo>
                <a:cubicBezTo>
                  <a:pt x="11297" y="2194"/>
                  <a:pt x="11297" y="2122"/>
                  <a:pt x="11250" y="2122"/>
                </a:cubicBezTo>
                <a:close/>
                <a:moveTo>
                  <a:pt x="11537" y="2111"/>
                </a:moveTo>
                <a:cubicBezTo>
                  <a:pt x="11505" y="2111"/>
                  <a:pt x="11483" y="2159"/>
                  <a:pt x="11519" y="2177"/>
                </a:cubicBezTo>
                <a:cubicBezTo>
                  <a:pt x="11529" y="2182"/>
                  <a:pt x="11538" y="2187"/>
                  <a:pt x="11549" y="2193"/>
                </a:cubicBezTo>
                <a:cubicBezTo>
                  <a:pt x="11554" y="2195"/>
                  <a:pt x="11559" y="2196"/>
                  <a:pt x="11564" y="2196"/>
                </a:cubicBezTo>
                <a:cubicBezTo>
                  <a:pt x="11597" y="2196"/>
                  <a:pt x="11620" y="2148"/>
                  <a:pt x="11585" y="2131"/>
                </a:cubicBezTo>
                <a:cubicBezTo>
                  <a:pt x="11574" y="2126"/>
                  <a:pt x="11565" y="2120"/>
                  <a:pt x="11554" y="2115"/>
                </a:cubicBezTo>
                <a:cubicBezTo>
                  <a:pt x="11548" y="2112"/>
                  <a:pt x="11543" y="2111"/>
                  <a:pt x="11537" y="2111"/>
                </a:cubicBezTo>
                <a:close/>
                <a:moveTo>
                  <a:pt x="12684" y="2113"/>
                </a:moveTo>
                <a:cubicBezTo>
                  <a:pt x="12679" y="2113"/>
                  <a:pt x="12674" y="2113"/>
                  <a:pt x="12669" y="2114"/>
                </a:cubicBezTo>
                <a:cubicBezTo>
                  <a:pt x="12628" y="2122"/>
                  <a:pt x="12640" y="2182"/>
                  <a:pt x="12678" y="2183"/>
                </a:cubicBezTo>
                <a:cubicBezTo>
                  <a:pt x="12684" y="2193"/>
                  <a:pt x="12696" y="2198"/>
                  <a:pt x="12708" y="2198"/>
                </a:cubicBezTo>
                <a:cubicBezTo>
                  <a:pt x="12714" y="2198"/>
                  <a:pt x="12721" y="2196"/>
                  <a:pt x="12725" y="2194"/>
                </a:cubicBezTo>
                <a:cubicBezTo>
                  <a:pt x="12743" y="2183"/>
                  <a:pt x="12746" y="2162"/>
                  <a:pt x="12738" y="2145"/>
                </a:cubicBezTo>
                <a:cubicBezTo>
                  <a:pt x="12729" y="2122"/>
                  <a:pt x="12707" y="2113"/>
                  <a:pt x="12684" y="2113"/>
                </a:cubicBezTo>
                <a:close/>
                <a:moveTo>
                  <a:pt x="1791" y="2113"/>
                </a:moveTo>
                <a:cubicBezTo>
                  <a:pt x="1773" y="2113"/>
                  <a:pt x="1755" y="2125"/>
                  <a:pt x="1755" y="2148"/>
                </a:cubicBezTo>
                <a:lnTo>
                  <a:pt x="1755" y="2178"/>
                </a:lnTo>
                <a:cubicBezTo>
                  <a:pt x="1754" y="2201"/>
                  <a:pt x="1772" y="2213"/>
                  <a:pt x="1790" y="2213"/>
                </a:cubicBezTo>
                <a:cubicBezTo>
                  <a:pt x="1808" y="2213"/>
                  <a:pt x="1826" y="2201"/>
                  <a:pt x="1826" y="2178"/>
                </a:cubicBezTo>
                <a:lnTo>
                  <a:pt x="1826" y="2148"/>
                </a:lnTo>
                <a:cubicBezTo>
                  <a:pt x="1826" y="2125"/>
                  <a:pt x="1808" y="2113"/>
                  <a:pt x="1791" y="2113"/>
                </a:cubicBezTo>
                <a:close/>
                <a:moveTo>
                  <a:pt x="15337" y="2120"/>
                </a:moveTo>
                <a:cubicBezTo>
                  <a:pt x="15320" y="2120"/>
                  <a:pt x="15301" y="2131"/>
                  <a:pt x="15301" y="2154"/>
                </a:cubicBezTo>
                <a:lnTo>
                  <a:pt x="15301" y="2184"/>
                </a:lnTo>
                <a:cubicBezTo>
                  <a:pt x="15301" y="2207"/>
                  <a:pt x="15319" y="2219"/>
                  <a:pt x="15337" y="2219"/>
                </a:cubicBezTo>
                <a:cubicBezTo>
                  <a:pt x="15355" y="2219"/>
                  <a:pt x="15373" y="2207"/>
                  <a:pt x="15373" y="2184"/>
                </a:cubicBezTo>
                <a:lnTo>
                  <a:pt x="15373" y="2154"/>
                </a:lnTo>
                <a:cubicBezTo>
                  <a:pt x="15373" y="2131"/>
                  <a:pt x="15355" y="2120"/>
                  <a:pt x="15337" y="2120"/>
                </a:cubicBezTo>
                <a:close/>
                <a:moveTo>
                  <a:pt x="18761" y="2173"/>
                </a:moveTo>
                <a:cubicBezTo>
                  <a:pt x="18715" y="2173"/>
                  <a:pt x="18715" y="2243"/>
                  <a:pt x="18761" y="2243"/>
                </a:cubicBezTo>
                <a:lnTo>
                  <a:pt x="18776" y="2243"/>
                </a:lnTo>
                <a:cubicBezTo>
                  <a:pt x="18822" y="2243"/>
                  <a:pt x="18822" y="2173"/>
                  <a:pt x="18776" y="2173"/>
                </a:cubicBezTo>
                <a:close/>
                <a:moveTo>
                  <a:pt x="8156" y="2175"/>
                </a:moveTo>
                <a:cubicBezTo>
                  <a:pt x="8111" y="2175"/>
                  <a:pt x="8111" y="2246"/>
                  <a:pt x="8156" y="2246"/>
                </a:cubicBezTo>
                <a:cubicBezTo>
                  <a:pt x="8202" y="2246"/>
                  <a:pt x="8202" y="2175"/>
                  <a:pt x="8156" y="2175"/>
                </a:cubicBezTo>
                <a:close/>
                <a:moveTo>
                  <a:pt x="9147" y="2178"/>
                </a:moveTo>
                <a:cubicBezTo>
                  <a:pt x="9102" y="2178"/>
                  <a:pt x="9102" y="2248"/>
                  <a:pt x="9147" y="2248"/>
                </a:cubicBezTo>
                <a:cubicBezTo>
                  <a:pt x="9193" y="2248"/>
                  <a:pt x="9193" y="2178"/>
                  <a:pt x="9147" y="2178"/>
                </a:cubicBezTo>
                <a:close/>
                <a:moveTo>
                  <a:pt x="6403" y="2185"/>
                </a:moveTo>
                <a:cubicBezTo>
                  <a:pt x="6357" y="2185"/>
                  <a:pt x="6357" y="2257"/>
                  <a:pt x="6403" y="2257"/>
                </a:cubicBezTo>
                <a:cubicBezTo>
                  <a:pt x="6448" y="2257"/>
                  <a:pt x="6448" y="2185"/>
                  <a:pt x="6403" y="2185"/>
                </a:cubicBezTo>
                <a:close/>
                <a:moveTo>
                  <a:pt x="22533" y="2199"/>
                </a:moveTo>
                <a:cubicBezTo>
                  <a:pt x="22515" y="2199"/>
                  <a:pt x="22497" y="2210"/>
                  <a:pt x="22497" y="2232"/>
                </a:cubicBezTo>
                <a:lnTo>
                  <a:pt x="22497" y="2248"/>
                </a:lnTo>
                <a:cubicBezTo>
                  <a:pt x="22497" y="2271"/>
                  <a:pt x="22515" y="2283"/>
                  <a:pt x="22533" y="2283"/>
                </a:cubicBezTo>
                <a:cubicBezTo>
                  <a:pt x="22551" y="2283"/>
                  <a:pt x="22569" y="2271"/>
                  <a:pt x="22569" y="2248"/>
                </a:cubicBezTo>
                <a:lnTo>
                  <a:pt x="22569" y="2232"/>
                </a:lnTo>
                <a:cubicBezTo>
                  <a:pt x="22569" y="2210"/>
                  <a:pt x="22551" y="2199"/>
                  <a:pt x="22533" y="2199"/>
                </a:cubicBezTo>
                <a:close/>
                <a:moveTo>
                  <a:pt x="360" y="2193"/>
                </a:moveTo>
                <a:cubicBezTo>
                  <a:pt x="326" y="2193"/>
                  <a:pt x="316" y="2252"/>
                  <a:pt x="353" y="2264"/>
                </a:cubicBezTo>
                <a:cubicBezTo>
                  <a:pt x="369" y="2271"/>
                  <a:pt x="383" y="2276"/>
                  <a:pt x="397" y="2282"/>
                </a:cubicBezTo>
                <a:cubicBezTo>
                  <a:pt x="402" y="2283"/>
                  <a:pt x="407" y="2284"/>
                  <a:pt x="411" y="2284"/>
                </a:cubicBezTo>
                <a:cubicBezTo>
                  <a:pt x="445" y="2284"/>
                  <a:pt x="456" y="2228"/>
                  <a:pt x="417" y="2214"/>
                </a:cubicBezTo>
                <a:cubicBezTo>
                  <a:pt x="403" y="2208"/>
                  <a:pt x="387" y="2203"/>
                  <a:pt x="372" y="2196"/>
                </a:cubicBezTo>
                <a:cubicBezTo>
                  <a:pt x="368" y="2194"/>
                  <a:pt x="364" y="2193"/>
                  <a:pt x="360" y="2193"/>
                </a:cubicBezTo>
                <a:close/>
                <a:moveTo>
                  <a:pt x="23600" y="2216"/>
                </a:moveTo>
                <a:cubicBezTo>
                  <a:pt x="23573" y="2216"/>
                  <a:pt x="23549" y="2251"/>
                  <a:pt x="23574" y="2276"/>
                </a:cubicBezTo>
                <a:lnTo>
                  <a:pt x="23590" y="2292"/>
                </a:lnTo>
                <a:cubicBezTo>
                  <a:pt x="23597" y="2299"/>
                  <a:pt x="23606" y="2303"/>
                  <a:pt x="23614" y="2303"/>
                </a:cubicBezTo>
                <a:cubicBezTo>
                  <a:pt x="23641" y="2303"/>
                  <a:pt x="23665" y="2266"/>
                  <a:pt x="23639" y="2242"/>
                </a:cubicBezTo>
                <a:lnTo>
                  <a:pt x="23624" y="2226"/>
                </a:lnTo>
                <a:cubicBezTo>
                  <a:pt x="23616" y="2219"/>
                  <a:pt x="23608" y="2216"/>
                  <a:pt x="23600" y="2216"/>
                </a:cubicBezTo>
                <a:close/>
                <a:moveTo>
                  <a:pt x="8367" y="2236"/>
                </a:moveTo>
                <a:cubicBezTo>
                  <a:pt x="8321" y="2236"/>
                  <a:pt x="8321" y="2306"/>
                  <a:pt x="8367" y="2306"/>
                </a:cubicBezTo>
                <a:cubicBezTo>
                  <a:pt x="8412" y="2306"/>
                  <a:pt x="8412" y="2236"/>
                  <a:pt x="8367" y="2236"/>
                </a:cubicBezTo>
                <a:close/>
                <a:moveTo>
                  <a:pt x="46" y="2243"/>
                </a:moveTo>
                <a:cubicBezTo>
                  <a:pt x="0" y="2243"/>
                  <a:pt x="0" y="2314"/>
                  <a:pt x="46" y="2314"/>
                </a:cubicBezTo>
                <a:lnTo>
                  <a:pt x="62" y="2314"/>
                </a:lnTo>
                <a:cubicBezTo>
                  <a:pt x="108" y="2314"/>
                  <a:pt x="108" y="2243"/>
                  <a:pt x="62" y="2243"/>
                </a:cubicBezTo>
                <a:close/>
                <a:moveTo>
                  <a:pt x="15786" y="2226"/>
                </a:moveTo>
                <a:cubicBezTo>
                  <a:pt x="15759" y="2226"/>
                  <a:pt x="15735" y="2261"/>
                  <a:pt x="15760" y="2287"/>
                </a:cubicBezTo>
                <a:cubicBezTo>
                  <a:pt x="15771" y="2297"/>
                  <a:pt x="15781" y="2306"/>
                  <a:pt x="15792" y="2315"/>
                </a:cubicBezTo>
                <a:cubicBezTo>
                  <a:pt x="15799" y="2322"/>
                  <a:pt x="15807" y="2325"/>
                  <a:pt x="15815" y="2325"/>
                </a:cubicBezTo>
                <a:cubicBezTo>
                  <a:pt x="15843" y="2325"/>
                  <a:pt x="15868" y="2290"/>
                  <a:pt x="15842" y="2266"/>
                </a:cubicBezTo>
                <a:cubicBezTo>
                  <a:pt x="15832" y="2255"/>
                  <a:pt x="15821" y="2246"/>
                  <a:pt x="15811" y="2237"/>
                </a:cubicBezTo>
                <a:cubicBezTo>
                  <a:pt x="15803" y="2229"/>
                  <a:pt x="15794" y="2226"/>
                  <a:pt x="15786" y="2226"/>
                </a:cubicBezTo>
                <a:close/>
                <a:moveTo>
                  <a:pt x="3757" y="2284"/>
                </a:moveTo>
                <a:cubicBezTo>
                  <a:pt x="3712" y="2284"/>
                  <a:pt x="3712" y="2355"/>
                  <a:pt x="3758" y="2355"/>
                </a:cubicBezTo>
                <a:cubicBezTo>
                  <a:pt x="3803" y="2355"/>
                  <a:pt x="3803" y="2284"/>
                  <a:pt x="3758" y="2284"/>
                </a:cubicBezTo>
                <a:cubicBezTo>
                  <a:pt x="3758" y="2284"/>
                  <a:pt x="3757" y="2284"/>
                  <a:pt x="3757" y="2284"/>
                </a:cubicBezTo>
                <a:close/>
                <a:moveTo>
                  <a:pt x="5833" y="2275"/>
                </a:moveTo>
                <a:cubicBezTo>
                  <a:pt x="5823" y="2275"/>
                  <a:pt x="5814" y="2278"/>
                  <a:pt x="5807" y="2285"/>
                </a:cubicBezTo>
                <a:cubicBezTo>
                  <a:pt x="5802" y="2290"/>
                  <a:pt x="5796" y="2291"/>
                  <a:pt x="5790" y="2291"/>
                </a:cubicBezTo>
                <a:cubicBezTo>
                  <a:pt x="5787" y="2291"/>
                  <a:pt x="5784" y="2291"/>
                  <a:pt x="5781" y="2290"/>
                </a:cubicBezTo>
                <a:cubicBezTo>
                  <a:pt x="5778" y="2289"/>
                  <a:pt x="5775" y="2289"/>
                  <a:pt x="5772" y="2289"/>
                </a:cubicBezTo>
                <a:cubicBezTo>
                  <a:pt x="5734" y="2289"/>
                  <a:pt x="5720" y="2350"/>
                  <a:pt x="5761" y="2358"/>
                </a:cubicBezTo>
                <a:cubicBezTo>
                  <a:pt x="5770" y="2360"/>
                  <a:pt x="5778" y="2361"/>
                  <a:pt x="5786" y="2361"/>
                </a:cubicBezTo>
                <a:cubicBezTo>
                  <a:pt x="5812" y="2361"/>
                  <a:pt x="5836" y="2352"/>
                  <a:pt x="5856" y="2335"/>
                </a:cubicBezTo>
                <a:cubicBezTo>
                  <a:pt x="5871" y="2324"/>
                  <a:pt x="5870" y="2297"/>
                  <a:pt x="5856" y="2285"/>
                </a:cubicBezTo>
                <a:cubicBezTo>
                  <a:pt x="5850" y="2278"/>
                  <a:pt x="5841" y="2275"/>
                  <a:pt x="5833" y="2275"/>
                </a:cubicBezTo>
                <a:close/>
                <a:moveTo>
                  <a:pt x="7092" y="2248"/>
                </a:moveTo>
                <a:cubicBezTo>
                  <a:pt x="7084" y="2248"/>
                  <a:pt x="7076" y="2251"/>
                  <a:pt x="7068" y="2259"/>
                </a:cubicBezTo>
                <a:lnTo>
                  <a:pt x="7023" y="2304"/>
                </a:lnTo>
                <a:cubicBezTo>
                  <a:pt x="6998" y="2328"/>
                  <a:pt x="7022" y="2364"/>
                  <a:pt x="7049" y="2364"/>
                </a:cubicBezTo>
                <a:cubicBezTo>
                  <a:pt x="7057" y="2364"/>
                  <a:pt x="7066" y="2361"/>
                  <a:pt x="7074" y="2353"/>
                </a:cubicBezTo>
                <a:lnTo>
                  <a:pt x="7118" y="2309"/>
                </a:lnTo>
                <a:cubicBezTo>
                  <a:pt x="7143" y="2284"/>
                  <a:pt x="7118" y="2248"/>
                  <a:pt x="7092" y="2248"/>
                </a:cubicBezTo>
                <a:close/>
                <a:moveTo>
                  <a:pt x="11490" y="2305"/>
                </a:moveTo>
                <a:cubicBezTo>
                  <a:pt x="11445" y="2305"/>
                  <a:pt x="11446" y="2375"/>
                  <a:pt x="11491" y="2375"/>
                </a:cubicBezTo>
                <a:cubicBezTo>
                  <a:pt x="11537" y="2375"/>
                  <a:pt x="11537" y="2305"/>
                  <a:pt x="11491" y="2305"/>
                </a:cubicBezTo>
                <a:cubicBezTo>
                  <a:pt x="11491" y="2305"/>
                  <a:pt x="11491" y="2305"/>
                  <a:pt x="11490" y="2305"/>
                </a:cubicBezTo>
                <a:close/>
                <a:moveTo>
                  <a:pt x="14043" y="2311"/>
                </a:moveTo>
                <a:cubicBezTo>
                  <a:pt x="13999" y="2311"/>
                  <a:pt x="14000" y="2382"/>
                  <a:pt x="14044" y="2382"/>
                </a:cubicBezTo>
                <a:lnTo>
                  <a:pt x="14060" y="2382"/>
                </a:lnTo>
                <a:cubicBezTo>
                  <a:pt x="14106" y="2382"/>
                  <a:pt x="14106" y="2311"/>
                  <a:pt x="14060" y="2311"/>
                </a:cubicBezTo>
                <a:lnTo>
                  <a:pt x="14044" y="2311"/>
                </a:lnTo>
                <a:cubicBezTo>
                  <a:pt x="14044" y="2311"/>
                  <a:pt x="14044" y="2311"/>
                  <a:pt x="14043" y="2311"/>
                </a:cubicBezTo>
                <a:close/>
                <a:moveTo>
                  <a:pt x="14931" y="2297"/>
                </a:moveTo>
                <a:cubicBezTo>
                  <a:pt x="14904" y="2297"/>
                  <a:pt x="14880" y="2333"/>
                  <a:pt x="14905" y="2357"/>
                </a:cubicBezTo>
                <a:lnTo>
                  <a:pt x="14921" y="2373"/>
                </a:lnTo>
                <a:cubicBezTo>
                  <a:pt x="14929" y="2380"/>
                  <a:pt x="14937" y="2383"/>
                  <a:pt x="14945" y="2383"/>
                </a:cubicBezTo>
                <a:cubicBezTo>
                  <a:pt x="14972" y="2383"/>
                  <a:pt x="14996" y="2348"/>
                  <a:pt x="14970" y="2323"/>
                </a:cubicBezTo>
                <a:lnTo>
                  <a:pt x="14955" y="2308"/>
                </a:lnTo>
                <a:cubicBezTo>
                  <a:pt x="14947" y="2300"/>
                  <a:pt x="14939" y="2297"/>
                  <a:pt x="14931" y="2297"/>
                </a:cubicBezTo>
                <a:close/>
                <a:moveTo>
                  <a:pt x="14254" y="2327"/>
                </a:moveTo>
                <a:cubicBezTo>
                  <a:pt x="14210" y="2327"/>
                  <a:pt x="14209" y="2398"/>
                  <a:pt x="14254" y="2398"/>
                </a:cubicBezTo>
                <a:cubicBezTo>
                  <a:pt x="14300" y="2398"/>
                  <a:pt x="14300" y="2327"/>
                  <a:pt x="14254" y="2327"/>
                </a:cubicBezTo>
                <a:close/>
                <a:moveTo>
                  <a:pt x="11071" y="2254"/>
                </a:moveTo>
                <a:cubicBezTo>
                  <a:pt x="11024" y="2254"/>
                  <a:pt x="10994" y="2324"/>
                  <a:pt x="11044" y="2355"/>
                </a:cubicBezTo>
                <a:cubicBezTo>
                  <a:pt x="11068" y="2371"/>
                  <a:pt x="11093" y="2384"/>
                  <a:pt x="11118" y="2399"/>
                </a:cubicBezTo>
                <a:cubicBezTo>
                  <a:pt x="11128" y="2405"/>
                  <a:pt x="11137" y="2407"/>
                  <a:pt x="11145" y="2407"/>
                </a:cubicBezTo>
                <a:cubicBezTo>
                  <a:pt x="11191" y="2407"/>
                  <a:pt x="11221" y="2337"/>
                  <a:pt x="11173" y="2308"/>
                </a:cubicBezTo>
                <a:cubicBezTo>
                  <a:pt x="11148" y="2292"/>
                  <a:pt x="11124" y="2277"/>
                  <a:pt x="11099" y="2263"/>
                </a:cubicBezTo>
                <a:cubicBezTo>
                  <a:pt x="11089" y="2257"/>
                  <a:pt x="11079" y="2254"/>
                  <a:pt x="11071" y="2254"/>
                </a:cubicBezTo>
                <a:close/>
                <a:moveTo>
                  <a:pt x="16567" y="2285"/>
                </a:moveTo>
                <a:cubicBezTo>
                  <a:pt x="16561" y="2285"/>
                  <a:pt x="16556" y="2287"/>
                  <a:pt x="16550" y="2290"/>
                </a:cubicBezTo>
                <a:cubicBezTo>
                  <a:pt x="16534" y="2299"/>
                  <a:pt x="16525" y="2324"/>
                  <a:pt x="16537" y="2339"/>
                </a:cubicBezTo>
                <a:cubicBezTo>
                  <a:pt x="16552" y="2358"/>
                  <a:pt x="16567" y="2379"/>
                  <a:pt x="16582" y="2399"/>
                </a:cubicBezTo>
                <a:cubicBezTo>
                  <a:pt x="16590" y="2410"/>
                  <a:pt x="16601" y="2417"/>
                  <a:pt x="16613" y="2417"/>
                </a:cubicBezTo>
                <a:cubicBezTo>
                  <a:pt x="16619" y="2417"/>
                  <a:pt x="16624" y="2416"/>
                  <a:pt x="16630" y="2413"/>
                </a:cubicBezTo>
                <a:cubicBezTo>
                  <a:pt x="16646" y="2404"/>
                  <a:pt x="16655" y="2381"/>
                  <a:pt x="16643" y="2363"/>
                </a:cubicBezTo>
                <a:cubicBezTo>
                  <a:pt x="16628" y="2345"/>
                  <a:pt x="16613" y="2324"/>
                  <a:pt x="16598" y="2304"/>
                </a:cubicBezTo>
                <a:cubicBezTo>
                  <a:pt x="16590" y="2293"/>
                  <a:pt x="16579" y="2285"/>
                  <a:pt x="16567" y="2285"/>
                </a:cubicBezTo>
                <a:close/>
                <a:moveTo>
                  <a:pt x="17913" y="2286"/>
                </a:moveTo>
                <a:cubicBezTo>
                  <a:pt x="17897" y="2286"/>
                  <a:pt x="17881" y="2293"/>
                  <a:pt x="17870" y="2311"/>
                </a:cubicBezTo>
                <a:cubicBezTo>
                  <a:pt x="17861" y="2327"/>
                  <a:pt x="17851" y="2342"/>
                  <a:pt x="17843" y="2357"/>
                </a:cubicBezTo>
                <a:cubicBezTo>
                  <a:pt x="17818" y="2398"/>
                  <a:pt x="17855" y="2437"/>
                  <a:pt x="17892" y="2437"/>
                </a:cubicBezTo>
                <a:cubicBezTo>
                  <a:pt x="17908" y="2437"/>
                  <a:pt x="17923" y="2430"/>
                  <a:pt x="17934" y="2413"/>
                </a:cubicBezTo>
                <a:cubicBezTo>
                  <a:pt x="17944" y="2397"/>
                  <a:pt x="17953" y="2381"/>
                  <a:pt x="17961" y="2367"/>
                </a:cubicBezTo>
                <a:cubicBezTo>
                  <a:pt x="17987" y="2324"/>
                  <a:pt x="17950" y="2286"/>
                  <a:pt x="17913" y="2286"/>
                </a:cubicBezTo>
                <a:close/>
                <a:moveTo>
                  <a:pt x="2948" y="2308"/>
                </a:moveTo>
                <a:cubicBezTo>
                  <a:pt x="2930" y="2308"/>
                  <a:pt x="2910" y="2318"/>
                  <a:pt x="2901" y="2335"/>
                </a:cubicBezTo>
                <a:cubicBezTo>
                  <a:pt x="2896" y="2346"/>
                  <a:pt x="2891" y="2355"/>
                  <a:pt x="2885" y="2365"/>
                </a:cubicBezTo>
                <a:cubicBezTo>
                  <a:pt x="2874" y="2392"/>
                  <a:pt x="2880" y="2423"/>
                  <a:pt x="2905" y="2439"/>
                </a:cubicBezTo>
                <a:cubicBezTo>
                  <a:pt x="2913" y="2443"/>
                  <a:pt x="2922" y="2446"/>
                  <a:pt x="2931" y="2446"/>
                </a:cubicBezTo>
                <a:cubicBezTo>
                  <a:pt x="2950" y="2446"/>
                  <a:pt x="2969" y="2436"/>
                  <a:pt x="2979" y="2419"/>
                </a:cubicBezTo>
                <a:cubicBezTo>
                  <a:pt x="2984" y="2408"/>
                  <a:pt x="2989" y="2399"/>
                  <a:pt x="2994" y="2389"/>
                </a:cubicBezTo>
                <a:cubicBezTo>
                  <a:pt x="3007" y="2362"/>
                  <a:pt x="3001" y="2331"/>
                  <a:pt x="2974" y="2315"/>
                </a:cubicBezTo>
                <a:cubicBezTo>
                  <a:pt x="2967" y="2310"/>
                  <a:pt x="2958" y="2308"/>
                  <a:pt x="2948" y="2308"/>
                </a:cubicBezTo>
                <a:close/>
                <a:moveTo>
                  <a:pt x="13658" y="2354"/>
                </a:moveTo>
                <a:cubicBezTo>
                  <a:pt x="13635" y="2354"/>
                  <a:pt x="13610" y="2379"/>
                  <a:pt x="13624" y="2407"/>
                </a:cubicBezTo>
                <a:cubicBezTo>
                  <a:pt x="13629" y="2418"/>
                  <a:pt x="13635" y="2426"/>
                  <a:pt x="13640" y="2437"/>
                </a:cubicBezTo>
                <a:cubicBezTo>
                  <a:pt x="13646" y="2450"/>
                  <a:pt x="13657" y="2455"/>
                  <a:pt x="13667" y="2455"/>
                </a:cubicBezTo>
                <a:cubicBezTo>
                  <a:pt x="13691" y="2455"/>
                  <a:pt x="13715" y="2429"/>
                  <a:pt x="13702" y="2402"/>
                </a:cubicBezTo>
                <a:cubicBezTo>
                  <a:pt x="13697" y="2392"/>
                  <a:pt x="13691" y="2382"/>
                  <a:pt x="13686" y="2372"/>
                </a:cubicBezTo>
                <a:cubicBezTo>
                  <a:pt x="13680" y="2359"/>
                  <a:pt x="13669" y="2354"/>
                  <a:pt x="13658" y="2354"/>
                </a:cubicBezTo>
                <a:close/>
                <a:moveTo>
                  <a:pt x="19497" y="2358"/>
                </a:moveTo>
                <a:cubicBezTo>
                  <a:pt x="19488" y="2358"/>
                  <a:pt x="19479" y="2364"/>
                  <a:pt x="19479" y="2376"/>
                </a:cubicBezTo>
                <a:lnTo>
                  <a:pt x="19479" y="2450"/>
                </a:lnTo>
                <a:cubicBezTo>
                  <a:pt x="19479" y="2461"/>
                  <a:pt x="19488" y="2467"/>
                  <a:pt x="19497" y="2467"/>
                </a:cubicBezTo>
                <a:cubicBezTo>
                  <a:pt x="19506" y="2467"/>
                  <a:pt x="19515" y="2461"/>
                  <a:pt x="19515" y="2450"/>
                </a:cubicBezTo>
                <a:lnTo>
                  <a:pt x="19515" y="2376"/>
                </a:lnTo>
                <a:cubicBezTo>
                  <a:pt x="19515" y="2364"/>
                  <a:pt x="19506" y="2358"/>
                  <a:pt x="19497" y="2358"/>
                </a:cubicBezTo>
                <a:close/>
                <a:moveTo>
                  <a:pt x="4463" y="2436"/>
                </a:moveTo>
                <a:cubicBezTo>
                  <a:pt x="4418" y="2436"/>
                  <a:pt x="4418" y="2507"/>
                  <a:pt x="4463" y="2507"/>
                </a:cubicBezTo>
                <a:lnTo>
                  <a:pt x="4479" y="2507"/>
                </a:lnTo>
                <a:cubicBezTo>
                  <a:pt x="4525" y="2507"/>
                  <a:pt x="4525" y="2436"/>
                  <a:pt x="4479" y="2436"/>
                </a:cubicBezTo>
                <a:close/>
                <a:moveTo>
                  <a:pt x="13010" y="2335"/>
                </a:moveTo>
                <a:cubicBezTo>
                  <a:pt x="12969" y="2335"/>
                  <a:pt x="12932" y="2388"/>
                  <a:pt x="12970" y="2425"/>
                </a:cubicBezTo>
                <a:cubicBezTo>
                  <a:pt x="12995" y="2450"/>
                  <a:pt x="13020" y="2475"/>
                  <a:pt x="13044" y="2502"/>
                </a:cubicBezTo>
                <a:cubicBezTo>
                  <a:pt x="13055" y="2513"/>
                  <a:pt x="13068" y="2517"/>
                  <a:pt x="13080" y="2517"/>
                </a:cubicBezTo>
                <a:cubicBezTo>
                  <a:pt x="13121" y="2517"/>
                  <a:pt x="13158" y="2464"/>
                  <a:pt x="13120" y="2426"/>
                </a:cubicBezTo>
                <a:cubicBezTo>
                  <a:pt x="13095" y="2402"/>
                  <a:pt x="13072" y="2377"/>
                  <a:pt x="13046" y="2351"/>
                </a:cubicBezTo>
                <a:cubicBezTo>
                  <a:pt x="13035" y="2340"/>
                  <a:pt x="13022" y="2335"/>
                  <a:pt x="13010" y="2335"/>
                </a:cubicBezTo>
                <a:close/>
                <a:moveTo>
                  <a:pt x="10096" y="2388"/>
                </a:moveTo>
                <a:cubicBezTo>
                  <a:pt x="10055" y="2388"/>
                  <a:pt x="10018" y="2440"/>
                  <a:pt x="10056" y="2478"/>
                </a:cubicBezTo>
                <a:lnTo>
                  <a:pt x="10101" y="2523"/>
                </a:lnTo>
                <a:cubicBezTo>
                  <a:pt x="10112" y="2534"/>
                  <a:pt x="10125" y="2538"/>
                  <a:pt x="10137" y="2538"/>
                </a:cubicBezTo>
                <a:cubicBezTo>
                  <a:pt x="10177" y="2538"/>
                  <a:pt x="10214" y="2485"/>
                  <a:pt x="10177" y="2447"/>
                </a:cubicBezTo>
                <a:lnTo>
                  <a:pt x="10133" y="2403"/>
                </a:lnTo>
                <a:cubicBezTo>
                  <a:pt x="10121" y="2392"/>
                  <a:pt x="10109" y="2388"/>
                  <a:pt x="10096" y="2388"/>
                </a:cubicBezTo>
                <a:close/>
                <a:moveTo>
                  <a:pt x="19062" y="2459"/>
                </a:moveTo>
                <a:cubicBezTo>
                  <a:pt x="19044" y="2459"/>
                  <a:pt x="19027" y="2470"/>
                  <a:pt x="19027" y="2493"/>
                </a:cubicBezTo>
                <a:lnTo>
                  <a:pt x="19027" y="2509"/>
                </a:lnTo>
                <a:cubicBezTo>
                  <a:pt x="19026" y="2532"/>
                  <a:pt x="19043" y="2544"/>
                  <a:pt x="19061" y="2544"/>
                </a:cubicBezTo>
                <a:cubicBezTo>
                  <a:pt x="19079" y="2544"/>
                  <a:pt x="19097" y="2532"/>
                  <a:pt x="19097" y="2509"/>
                </a:cubicBezTo>
                <a:lnTo>
                  <a:pt x="19097" y="2493"/>
                </a:lnTo>
                <a:cubicBezTo>
                  <a:pt x="19097" y="2470"/>
                  <a:pt x="19079" y="2459"/>
                  <a:pt x="19062" y="2459"/>
                </a:cubicBezTo>
                <a:close/>
                <a:moveTo>
                  <a:pt x="831" y="2470"/>
                </a:moveTo>
                <a:cubicBezTo>
                  <a:pt x="806" y="2470"/>
                  <a:pt x="781" y="2496"/>
                  <a:pt x="796" y="2524"/>
                </a:cubicBezTo>
                <a:cubicBezTo>
                  <a:pt x="805" y="2539"/>
                  <a:pt x="816" y="2550"/>
                  <a:pt x="830" y="2557"/>
                </a:cubicBezTo>
                <a:cubicBezTo>
                  <a:pt x="835" y="2566"/>
                  <a:pt x="844" y="2572"/>
                  <a:pt x="857" y="2572"/>
                </a:cubicBezTo>
                <a:lnTo>
                  <a:pt x="878" y="2572"/>
                </a:lnTo>
                <a:cubicBezTo>
                  <a:pt x="880" y="2572"/>
                  <a:pt x="883" y="2571"/>
                  <a:pt x="885" y="2571"/>
                </a:cubicBezTo>
                <a:lnTo>
                  <a:pt x="887" y="2571"/>
                </a:lnTo>
                <a:cubicBezTo>
                  <a:pt x="889" y="2571"/>
                  <a:pt x="889" y="2570"/>
                  <a:pt x="889" y="2570"/>
                </a:cubicBezTo>
                <a:cubicBezTo>
                  <a:pt x="896" y="2567"/>
                  <a:pt x="901" y="2561"/>
                  <a:pt x="904" y="2555"/>
                </a:cubicBezTo>
                <a:cubicBezTo>
                  <a:pt x="907" y="2548"/>
                  <a:pt x="911" y="2541"/>
                  <a:pt x="911" y="2535"/>
                </a:cubicBezTo>
                <a:cubicBezTo>
                  <a:pt x="911" y="2525"/>
                  <a:pt x="906" y="2517"/>
                  <a:pt x="901" y="2511"/>
                </a:cubicBezTo>
                <a:cubicBezTo>
                  <a:pt x="896" y="2505"/>
                  <a:pt x="889" y="2501"/>
                  <a:pt x="879" y="2500"/>
                </a:cubicBezTo>
                <a:cubicBezTo>
                  <a:pt x="878" y="2500"/>
                  <a:pt x="876" y="2499"/>
                  <a:pt x="875" y="2499"/>
                </a:cubicBezTo>
                <a:cubicBezTo>
                  <a:pt x="868" y="2497"/>
                  <a:pt x="863" y="2492"/>
                  <a:pt x="860" y="2487"/>
                </a:cubicBezTo>
                <a:cubicBezTo>
                  <a:pt x="853" y="2475"/>
                  <a:pt x="842" y="2470"/>
                  <a:pt x="831" y="2470"/>
                </a:cubicBezTo>
                <a:close/>
                <a:moveTo>
                  <a:pt x="2317" y="2426"/>
                </a:moveTo>
                <a:cubicBezTo>
                  <a:pt x="2298" y="2426"/>
                  <a:pt x="2278" y="2437"/>
                  <a:pt x="2268" y="2452"/>
                </a:cubicBezTo>
                <a:cubicBezTo>
                  <a:pt x="2253" y="2481"/>
                  <a:pt x="2265" y="2509"/>
                  <a:pt x="2288" y="2526"/>
                </a:cubicBezTo>
                <a:cubicBezTo>
                  <a:pt x="2308" y="2541"/>
                  <a:pt x="2328" y="2556"/>
                  <a:pt x="2349" y="2571"/>
                </a:cubicBezTo>
                <a:cubicBezTo>
                  <a:pt x="2356" y="2576"/>
                  <a:pt x="2365" y="2578"/>
                  <a:pt x="2374" y="2578"/>
                </a:cubicBezTo>
                <a:cubicBezTo>
                  <a:pt x="2393" y="2578"/>
                  <a:pt x="2413" y="2567"/>
                  <a:pt x="2422" y="2551"/>
                </a:cubicBezTo>
                <a:cubicBezTo>
                  <a:pt x="2438" y="2524"/>
                  <a:pt x="2425" y="2494"/>
                  <a:pt x="2402" y="2478"/>
                </a:cubicBezTo>
                <a:cubicBezTo>
                  <a:pt x="2383" y="2462"/>
                  <a:pt x="2363" y="2447"/>
                  <a:pt x="2342" y="2434"/>
                </a:cubicBezTo>
                <a:cubicBezTo>
                  <a:pt x="2334" y="2428"/>
                  <a:pt x="2326" y="2426"/>
                  <a:pt x="2317" y="2426"/>
                </a:cubicBezTo>
                <a:close/>
                <a:moveTo>
                  <a:pt x="1503" y="2518"/>
                </a:moveTo>
                <a:cubicBezTo>
                  <a:pt x="1456" y="2518"/>
                  <a:pt x="1456" y="2589"/>
                  <a:pt x="1503" y="2589"/>
                </a:cubicBezTo>
                <a:lnTo>
                  <a:pt x="1518" y="2589"/>
                </a:lnTo>
                <a:cubicBezTo>
                  <a:pt x="1564" y="2589"/>
                  <a:pt x="1564" y="2518"/>
                  <a:pt x="1518" y="2518"/>
                </a:cubicBezTo>
                <a:close/>
                <a:moveTo>
                  <a:pt x="20847" y="2464"/>
                </a:moveTo>
                <a:cubicBezTo>
                  <a:pt x="20840" y="2464"/>
                  <a:pt x="20834" y="2465"/>
                  <a:pt x="20829" y="2468"/>
                </a:cubicBezTo>
                <a:cubicBezTo>
                  <a:pt x="20810" y="2479"/>
                  <a:pt x="20808" y="2500"/>
                  <a:pt x="20815" y="2517"/>
                </a:cubicBezTo>
                <a:cubicBezTo>
                  <a:pt x="20825" y="2541"/>
                  <a:pt x="20836" y="2567"/>
                  <a:pt x="20847" y="2592"/>
                </a:cubicBezTo>
                <a:cubicBezTo>
                  <a:pt x="20853" y="2603"/>
                  <a:pt x="20866" y="2609"/>
                  <a:pt x="20878" y="2609"/>
                </a:cubicBezTo>
                <a:cubicBezTo>
                  <a:pt x="20885" y="2609"/>
                  <a:pt x="20891" y="2608"/>
                  <a:pt x="20897" y="2604"/>
                </a:cubicBezTo>
                <a:cubicBezTo>
                  <a:pt x="20914" y="2594"/>
                  <a:pt x="20918" y="2573"/>
                  <a:pt x="20909" y="2556"/>
                </a:cubicBezTo>
                <a:cubicBezTo>
                  <a:pt x="20899" y="2531"/>
                  <a:pt x="20888" y="2507"/>
                  <a:pt x="20877" y="2482"/>
                </a:cubicBezTo>
                <a:cubicBezTo>
                  <a:pt x="20871" y="2469"/>
                  <a:pt x="20859" y="2464"/>
                  <a:pt x="20847" y="2464"/>
                </a:cubicBezTo>
                <a:close/>
                <a:moveTo>
                  <a:pt x="10605" y="2513"/>
                </a:moveTo>
                <a:cubicBezTo>
                  <a:pt x="10587" y="2513"/>
                  <a:pt x="10569" y="2524"/>
                  <a:pt x="10569" y="2547"/>
                </a:cubicBezTo>
                <a:lnTo>
                  <a:pt x="10569" y="2577"/>
                </a:lnTo>
                <a:cubicBezTo>
                  <a:pt x="10569" y="2600"/>
                  <a:pt x="10586" y="2612"/>
                  <a:pt x="10604" y="2612"/>
                </a:cubicBezTo>
                <a:cubicBezTo>
                  <a:pt x="10622" y="2612"/>
                  <a:pt x="10640" y="2600"/>
                  <a:pt x="10640" y="2577"/>
                </a:cubicBezTo>
                <a:lnTo>
                  <a:pt x="10640" y="2547"/>
                </a:lnTo>
                <a:cubicBezTo>
                  <a:pt x="10640" y="2524"/>
                  <a:pt x="10622" y="2513"/>
                  <a:pt x="10605" y="2513"/>
                </a:cubicBezTo>
                <a:close/>
                <a:moveTo>
                  <a:pt x="17392" y="2482"/>
                </a:moveTo>
                <a:cubicBezTo>
                  <a:pt x="17383" y="2482"/>
                  <a:pt x="17374" y="2484"/>
                  <a:pt x="17366" y="2488"/>
                </a:cubicBezTo>
                <a:cubicBezTo>
                  <a:pt x="17340" y="2504"/>
                  <a:pt x="17333" y="2535"/>
                  <a:pt x="17346" y="2561"/>
                </a:cubicBezTo>
                <a:cubicBezTo>
                  <a:pt x="17352" y="2572"/>
                  <a:pt x="17357" y="2581"/>
                  <a:pt x="17362" y="2592"/>
                </a:cubicBezTo>
                <a:cubicBezTo>
                  <a:pt x="17371" y="2609"/>
                  <a:pt x="17389" y="2618"/>
                  <a:pt x="17408" y="2618"/>
                </a:cubicBezTo>
                <a:cubicBezTo>
                  <a:pt x="17418" y="2618"/>
                  <a:pt x="17427" y="2616"/>
                  <a:pt x="17435" y="2612"/>
                </a:cubicBezTo>
                <a:cubicBezTo>
                  <a:pt x="17462" y="2596"/>
                  <a:pt x="17468" y="2565"/>
                  <a:pt x="17455" y="2538"/>
                </a:cubicBezTo>
                <a:cubicBezTo>
                  <a:pt x="17450" y="2528"/>
                  <a:pt x="17445" y="2518"/>
                  <a:pt x="17440" y="2508"/>
                </a:cubicBezTo>
                <a:cubicBezTo>
                  <a:pt x="17431" y="2491"/>
                  <a:pt x="17411" y="2482"/>
                  <a:pt x="17392" y="2482"/>
                </a:cubicBezTo>
                <a:close/>
                <a:moveTo>
                  <a:pt x="15217" y="2585"/>
                </a:moveTo>
                <a:cubicBezTo>
                  <a:pt x="15171" y="2585"/>
                  <a:pt x="15171" y="2656"/>
                  <a:pt x="15217" y="2656"/>
                </a:cubicBezTo>
                <a:cubicBezTo>
                  <a:pt x="15262" y="2656"/>
                  <a:pt x="15263" y="2585"/>
                  <a:pt x="15217" y="2585"/>
                </a:cubicBezTo>
                <a:close/>
                <a:moveTo>
                  <a:pt x="4748" y="2536"/>
                </a:moveTo>
                <a:cubicBezTo>
                  <a:pt x="4730" y="2536"/>
                  <a:pt x="4713" y="2545"/>
                  <a:pt x="4703" y="2562"/>
                </a:cubicBezTo>
                <a:cubicBezTo>
                  <a:pt x="4688" y="2587"/>
                  <a:pt x="4697" y="2623"/>
                  <a:pt x="4723" y="2636"/>
                </a:cubicBezTo>
                <a:cubicBezTo>
                  <a:pt x="4733" y="2641"/>
                  <a:pt x="4743" y="2646"/>
                  <a:pt x="4753" y="2651"/>
                </a:cubicBezTo>
                <a:cubicBezTo>
                  <a:pt x="4762" y="2656"/>
                  <a:pt x="4772" y="2659"/>
                  <a:pt x="4782" y="2659"/>
                </a:cubicBezTo>
                <a:cubicBezTo>
                  <a:pt x="4799" y="2659"/>
                  <a:pt x="4816" y="2650"/>
                  <a:pt x="4825" y="2633"/>
                </a:cubicBezTo>
                <a:cubicBezTo>
                  <a:pt x="4840" y="2609"/>
                  <a:pt x="4833" y="2572"/>
                  <a:pt x="4807" y="2559"/>
                </a:cubicBezTo>
                <a:cubicBezTo>
                  <a:pt x="4796" y="2554"/>
                  <a:pt x="4787" y="2549"/>
                  <a:pt x="4776" y="2544"/>
                </a:cubicBezTo>
                <a:cubicBezTo>
                  <a:pt x="4767" y="2539"/>
                  <a:pt x="4757" y="2536"/>
                  <a:pt x="4748" y="2536"/>
                </a:cubicBezTo>
                <a:close/>
                <a:moveTo>
                  <a:pt x="9175" y="2595"/>
                </a:moveTo>
                <a:cubicBezTo>
                  <a:pt x="9141" y="2595"/>
                  <a:pt x="9129" y="2651"/>
                  <a:pt x="9169" y="2665"/>
                </a:cubicBezTo>
                <a:cubicBezTo>
                  <a:pt x="9182" y="2670"/>
                  <a:pt x="9198" y="2676"/>
                  <a:pt x="9213" y="2682"/>
                </a:cubicBezTo>
                <a:cubicBezTo>
                  <a:pt x="9217" y="2683"/>
                  <a:pt x="9221" y="2684"/>
                  <a:pt x="9225" y="2684"/>
                </a:cubicBezTo>
                <a:cubicBezTo>
                  <a:pt x="9259" y="2684"/>
                  <a:pt x="9270" y="2627"/>
                  <a:pt x="9233" y="2614"/>
                </a:cubicBezTo>
                <a:cubicBezTo>
                  <a:pt x="9218" y="2609"/>
                  <a:pt x="9202" y="2603"/>
                  <a:pt x="9188" y="2597"/>
                </a:cubicBezTo>
                <a:cubicBezTo>
                  <a:pt x="9183" y="2595"/>
                  <a:pt x="9179" y="2595"/>
                  <a:pt x="9175" y="2595"/>
                </a:cubicBezTo>
                <a:close/>
                <a:moveTo>
                  <a:pt x="24410" y="2547"/>
                </a:moveTo>
                <a:cubicBezTo>
                  <a:pt x="24399" y="2547"/>
                  <a:pt x="24387" y="2552"/>
                  <a:pt x="24376" y="2562"/>
                </a:cubicBezTo>
                <a:lnTo>
                  <a:pt x="24345" y="2593"/>
                </a:lnTo>
                <a:cubicBezTo>
                  <a:pt x="24307" y="2630"/>
                  <a:pt x="24344" y="2685"/>
                  <a:pt x="24385" y="2685"/>
                </a:cubicBezTo>
                <a:cubicBezTo>
                  <a:pt x="24397" y="2685"/>
                  <a:pt x="24409" y="2680"/>
                  <a:pt x="24420" y="2669"/>
                </a:cubicBezTo>
                <a:lnTo>
                  <a:pt x="24450" y="2639"/>
                </a:lnTo>
                <a:cubicBezTo>
                  <a:pt x="24488" y="2602"/>
                  <a:pt x="24451" y="2547"/>
                  <a:pt x="24410" y="2547"/>
                </a:cubicBezTo>
                <a:close/>
                <a:moveTo>
                  <a:pt x="8861" y="2643"/>
                </a:moveTo>
                <a:cubicBezTo>
                  <a:pt x="8815" y="2643"/>
                  <a:pt x="8815" y="2713"/>
                  <a:pt x="8861" y="2713"/>
                </a:cubicBezTo>
                <a:lnTo>
                  <a:pt x="8877" y="2713"/>
                </a:lnTo>
                <a:cubicBezTo>
                  <a:pt x="8923" y="2713"/>
                  <a:pt x="8923" y="2643"/>
                  <a:pt x="8877" y="2643"/>
                </a:cubicBezTo>
                <a:close/>
                <a:moveTo>
                  <a:pt x="8063" y="2580"/>
                </a:moveTo>
                <a:cubicBezTo>
                  <a:pt x="8054" y="2580"/>
                  <a:pt x="8045" y="2583"/>
                  <a:pt x="8040" y="2591"/>
                </a:cubicBezTo>
                <a:cubicBezTo>
                  <a:pt x="8020" y="2615"/>
                  <a:pt x="7999" y="2640"/>
                  <a:pt x="7980" y="2665"/>
                </a:cubicBezTo>
                <a:cubicBezTo>
                  <a:pt x="7967" y="2681"/>
                  <a:pt x="7965" y="2701"/>
                  <a:pt x="7980" y="2714"/>
                </a:cubicBezTo>
                <a:cubicBezTo>
                  <a:pt x="7986" y="2721"/>
                  <a:pt x="7996" y="2725"/>
                  <a:pt x="8006" y="2725"/>
                </a:cubicBezTo>
                <a:cubicBezTo>
                  <a:pt x="8015" y="2725"/>
                  <a:pt x="8023" y="2722"/>
                  <a:pt x="8029" y="2714"/>
                </a:cubicBezTo>
                <a:cubicBezTo>
                  <a:pt x="8049" y="2690"/>
                  <a:pt x="8070" y="2665"/>
                  <a:pt x="8090" y="2640"/>
                </a:cubicBezTo>
                <a:cubicBezTo>
                  <a:pt x="8101" y="2625"/>
                  <a:pt x="8106" y="2604"/>
                  <a:pt x="8090" y="2591"/>
                </a:cubicBezTo>
                <a:cubicBezTo>
                  <a:pt x="8083" y="2584"/>
                  <a:pt x="8073" y="2580"/>
                  <a:pt x="8063" y="2580"/>
                </a:cubicBezTo>
                <a:close/>
                <a:moveTo>
                  <a:pt x="20128" y="2594"/>
                </a:moveTo>
                <a:cubicBezTo>
                  <a:pt x="20109" y="2594"/>
                  <a:pt x="20090" y="2604"/>
                  <a:pt x="20081" y="2620"/>
                </a:cubicBezTo>
                <a:cubicBezTo>
                  <a:pt x="20066" y="2646"/>
                  <a:pt x="20076" y="2677"/>
                  <a:pt x="20101" y="2693"/>
                </a:cubicBezTo>
                <a:cubicBezTo>
                  <a:pt x="20116" y="2704"/>
                  <a:pt x="20130" y="2713"/>
                  <a:pt x="20145" y="2724"/>
                </a:cubicBezTo>
                <a:cubicBezTo>
                  <a:pt x="20152" y="2729"/>
                  <a:pt x="20161" y="2731"/>
                  <a:pt x="20170" y="2731"/>
                </a:cubicBezTo>
                <a:cubicBezTo>
                  <a:pt x="20189" y="2731"/>
                  <a:pt x="20208" y="2721"/>
                  <a:pt x="20218" y="2704"/>
                </a:cubicBezTo>
                <a:cubicBezTo>
                  <a:pt x="20234" y="2678"/>
                  <a:pt x="20223" y="2646"/>
                  <a:pt x="20198" y="2631"/>
                </a:cubicBezTo>
                <a:cubicBezTo>
                  <a:pt x="20182" y="2620"/>
                  <a:pt x="20169" y="2612"/>
                  <a:pt x="20154" y="2601"/>
                </a:cubicBezTo>
                <a:cubicBezTo>
                  <a:pt x="20146" y="2596"/>
                  <a:pt x="20137" y="2594"/>
                  <a:pt x="20128" y="2594"/>
                </a:cubicBezTo>
                <a:close/>
                <a:moveTo>
                  <a:pt x="12570" y="2683"/>
                </a:moveTo>
                <a:cubicBezTo>
                  <a:pt x="12525" y="2683"/>
                  <a:pt x="12526" y="2754"/>
                  <a:pt x="12571" y="2754"/>
                </a:cubicBezTo>
                <a:cubicBezTo>
                  <a:pt x="12618" y="2754"/>
                  <a:pt x="12618" y="2683"/>
                  <a:pt x="12571" y="2683"/>
                </a:cubicBezTo>
                <a:cubicBezTo>
                  <a:pt x="12571" y="2683"/>
                  <a:pt x="12571" y="2683"/>
                  <a:pt x="12570" y="2683"/>
                </a:cubicBezTo>
                <a:close/>
                <a:moveTo>
                  <a:pt x="14646" y="2673"/>
                </a:moveTo>
                <a:cubicBezTo>
                  <a:pt x="14636" y="2673"/>
                  <a:pt x="14627" y="2676"/>
                  <a:pt x="14619" y="2683"/>
                </a:cubicBezTo>
                <a:cubicBezTo>
                  <a:pt x="14615" y="2687"/>
                  <a:pt x="14609" y="2690"/>
                  <a:pt x="14603" y="2690"/>
                </a:cubicBezTo>
                <a:cubicBezTo>
                  <a:pt x="14600" y="2690"/>
                  <a:pt x="14597" y="2689"/>
                  <a:pt x="14594" y="2688"/>
                </a:cubicBezTo>
                <a:cubicBezTo>
                  <a:pt x="14591" y="2687"/>
                  <a:pt x="14588" y="2687"/>
                  <a:pt x="14586" y="2687"/>
                </a:cubicBezTo>
                <a:cubicBezTo>
                  <a:pt x="14548" y="2687"/>
                  <a:pt x="14534" y="2748"/>
                  <a:pt x="14575" y="2756"/>
                </a:cubicBezTo>
                <a:cubicBezTo>
                  <a:pt x="14584" y="2759"/>
                  <a:pt x="14593" y="2760"/>
                  <a:pt x="14602" y="2760"/>
                </a:cubicBezTo>
                <a:cubicBezTo>
                  <a:pt x="14626" y="2760"/>
                  <a:pt x="14649" y="2750"/>
                  <a:pt x="14670" y="2733"/>
                </a:cubicBezTo>
                <a:cubicBezTo>
                  <a:pt x="14683" y="2722"/>
                  <a:pt x="14682" y="2695"/>
                  <a:pt x="14670" y="2683"/>
                </a:cubicBezTo>
                <a:cubicBezTo>
                  <a:pt x="14663" y="2676"/>
                  <a:pt x="14654" y="2673"/>
                  <a:pt x="14646" y="2673"/>
                </a:cubicBezTo>
                <a:close/>
                <a:moveTo>
                  <a:pt x="15906" y="2646"/>
                </a:moveTo>
                <a:cubicBezTo>
                  <a:pt x="15898" y="2646"/>
                  <a:pt x="15889" y="2649"/>
                  <a:pt x="15882" y="2657"/>
                </a:cubicBezTo>
                <a:lnTo>
                  <a:pt x="15838" y="2702"/>
                </a:lnTo>
                <a:cubicBezTo>
                  <a:pt x="15813" y="2727"/>
                  <a:pt x="15837" y="2762"/>
                  <a:pt x="15863" y="2762"/>
                </a:cubicBezTo>
                <a:cubicBezTo>
                  <a:pt x="15871" y="2762"/>
                  <a:pt x="15880" y="2759"/>
                  <a:pt x="15887" y="2751"/>
                </a:cubicBezTo>
                <a:lnTo>
                  <a:pt x="15932" y="2707"/>
                </a:lnTo>
                <a:cubicBezTo>
                  <a:pt x="15957" y="2682"/>
                  <a:pt x="15934" y="2646"/>
                  <a:pt x="15906" y="2646"/>
                </a:cubicBezTo>
                <a:close/>
                <a:moveTo>
                  <a:pt x="21781" y="2628"/>
                </a:moveTo>
                <a:cubicBezTo>
                  <a:pt x="21758" y="2628"/>
                  <a:pt x="21737" y="2644"/>
                  <a:pt x="21730" y="2666"/>
                </a:cubicBezTo>
                <a:cubicBezTo>
                  <a:pt x="21724" y="2682"/>
                  <a:pt x="21719" y="2697"/>
                  <a:pt x="21714" y="2711"/>
                </a:cubicBezTo>
                <a:cubicBezTo>
                  <a:pt x="21704" y="2738"/>
                  <a:pt x="21724" y="2770"/>
                  <a:pt x="21750" y="2776"/>
                </a:cubicBezTo>
                <a:cubicBezTo>
                  <a:pt x="21755" y="2778"/>
                  <a:pt x="21760" y="2778"/>
                  <a:pt x="21764" y="2778"/>
                </a:cubicBezTo>
                <a:cubicBezTo>
                  <a:pt x="21787" y="2778"/>
                  <a:pt x="21808" y="2761"/>
                  <a:pt x="21815" y="2739"/>
                </a:cubicBezTo>
                <a:cubicBezTo>
                  <a:pt x="21821" y="2724"/>
                  <a:pt x="21826" y="2709"/>
                  <a:pt x="21831" y="2695"/>
                </a:cubicBezTo>
                <a:cubicBezTo>
                  <a:pt x="21841" y="2669"/>
                  <a:pt x="21821" y="2639"/>
                  <a:pt x="21794" y="2629"/>
                </a:cubicBezTo>
                <a:cubicBezTo>
                  <a:pt x="21790" y="2628"/>
                  <a:pt x="21786" y="2628"/>
                  <a:pt x="21781" y="2628"/>
                </a:cubicBezTo>
                <a:close/>
                <a:moveTo>
                  <a:pt x="18264" y="2698"/>
                </a:moveTo>
                <a:cubicBezTo>
                  <a:pt x="18246" y="2698"/>
                  <a:pt x="18228" y="2710"/>
                  <a:pt x="18228" y="2732"/>
                </a:cubicBezTo>
                <a:lnTo>
                  <a:pt x="18228" y="2748"/>
                </a:lnTo>
                <a:cubicBezTo>
                  <a:pt x="18228" y="2770"/>
                  <a:pt x="18246" y="2782"/>
                  <a:pt x="18264" y="2782"/>
                </a:cubicBezTo>
                <a:cubicBezTo>
                  <a:pt x="18282" y="2782"/>
                  <a:pt x="18300" y="2770"/>
                  <a:pt x="18300" y="2748"/>
                </a:cubicBezTo>
                <a:lnTo>
                  <a:pt x="18300" y="2732"/>
                </a:lnTo>
                <a:cubicBezTo>
                  <a:pt x="18300" y="2710"/>
                  <a:pt x="18282" y="2698"/>
                  <a:pt x="18264" y="2698"/>
                </a:cubicBezTo>
                <a:close/>
                <a:moveTo>
                  <a:pt x="23582" y="2712"/>
                </a:moveTo>
                <a:cubicBezTo>
                  <a:pt x="23537" y="2712"/>
                  <a:pt x="23537" y="2782"/>
                  <a:pt x="23582" y="2782"/>
                </a:cubicBezTo>
                <a:lnTo>
                  <a:pt x="23612" y="2782"/>
                </a:lnTo>
                <a:cubicBezTo>
                  <a:pt x="23658" y="2782"/>
                  <a:pt x="23659" y="2712"/>
                  <a:pt x="23612" y="2712"/>
                </a:cubicBezTo>
                <a:close/>
                <a:moveTo>
                  <a:pt x="19005" y="2706"/>
                </a:moveTo>
                <a:cubicBezTo>
                  <a:pt x="18982" y="2706"/>
                  <a:pt x="18960" y="2712"/>
                  <a:pt x="18939" y="2723"/>
                </a:cubicBezTo>
                <a:cubicBezTo>
                  <a:pt x="18903" y="2740"/>
                  <a:pt x="18925" y="2788"/>
                  <a:pt x="18958" y="2788"/>
                </a:cubicBezTo>
                <a:cubicBezTo>
                  <a:pt x="18963" y="2788"/>
                  <a:pt x="18968" y="2787"/>
                  <a:pt x="18973" y="2785"/>
                </a:cubicBezTo>
                <a:cubicBezTo>
                  <a:pt x="18983" y="2780"/>
                  <a:pt x="18992" y="2778"/>
                  <a:pt x="19002" y="2778"/>
                </a:cubicBezTo>
                <a:cubicBezTo>
                  <a:pt x="19013" y="2778"/>
                  <a:pt x="19024" y="2780"/>
                  <a:pt x="19035" y="2786"/>
                </a:cubicBezTo>
                <a:cubicBezTo>
                  <a:pt x="19038" y="2786"/>
                  <a:pt x="19040" y="2787"/>
                  <a:pt x="19043" y="2787"/>
                </a:cubicBezTo>
                <a:cubicBezTo>
                  <a:pt x="19060" y="2787"/>
                  <a:pt x="19076" y="2774"/>
                  <a:pt x="19080" y="2759"/>
                </a:cubicBezTo>
                <a:cubicBezTo>
                  <a:pt x="19086" y="2738"/>
                  <a:pt x="19074" y="2723"/>
                  <a:pt x="19055" y="2716"/>
                </a:cubicBezTo>
                <a:cubicBezTo>
                  <a:pt x="19039" y="2710"/>
                  <a:pt x="19022" y="2706"/>
                  <a:pt x="19005" y="2706"/>
                </a:cubicBezTo>
                <a:close/>
                <a:moveTo>
                  <a:pt x="11762" y="2708"/>
                </a:moveTo>
                <a:cubicBezTo>
                  <a:pt x="11743" y="2708"/>
                  <a:pt x="11724" y="2717"/>
                  <a:pt x="11716" y="2734"/>
                </a:cubicBezTo>
                <a:cubicBezTo>
                  <a:pt x="11710" y="2745"/>
                  <a:pt x="11705" y="2754"/>
                  <a:pt x="11700" y="2765"/>
                </a:cubicBezTo>
                <a:cubicBezTo>
                  <a:pt x="11686" y="2791"/>
                  <a:pt x="11694" y="2822"/>
                  <a:pt x="11720" y="2838"/>
                </a:cubicBezTo>
                <a:cubicBezTo>
                  <a:pt x="11727" y="2843"/>
                  <a:pt x="11736" y="2845"/>
                  <a:pt x="11746" y="2845"/>
                </a:cubicBezTo>
                <a:cubicBezTo>
                  <a:pt x="11765" y="2845"/>
                  <a:pt x="11784" y="2836"/>
                  <a:pt x="11793" y="2818"/>
                </a:cubicBezTo>
                <a:cubicBezTo>
                  <a:pt x="11798" y="2809"/>
                  <a:pt x="11804" y="2798"/>
                  <a:pt x="11809" y="2788"/>
                </a:cubicBezTo>
                <a:cubicBezTo>
                  <a:pt x="11821" y="2761"/>
                  <a:pt x="11815" y="2730"/>
                  <a:pt x="11789" y="2714"/>
                </a:cubicBezTo>
                <a:cubicBezTo>
                  <a:pt x="11781" y="2710"/>
                  <a:pt x="11772" y="2708"/>
                  <a:pt x="11762" y="2708"/>
                </a:cubicBezTo>
                <a:close/>
                <a:moveTo>
                  <a:pt x="16778" y="2739"/>
                </a:moveTo>
                <a:cubicBezTo>
                  <a:pt x="16760" y="2739"/>
                  <a:pt x="16742" y="2751"/>
                  <a:pt x="16741" y="2774"/>
                </a:cubicBezTo>
                <a:cubicBezTo>
                  <a:pt x="16739" y="2811"/>
                  <a:pt x="16764" y="2842"/>
                  <a:pt x="16798" y="2853"/>
                </a:cubicBezTo>
                <a:cubicBezTo>
                  <a:pt x="16802" y="2854"/>
                  <a:pt x="16805" y="2854"/>
                  <a:pt x="16809" y="2854"/>
                </a:cubicBezTo>
                <a:cubicBezTo>
                  <a:pt x="16843" y="2854"/>
                  <a:pt x="16857" y="2796"/>
                  <a:pt x="16817" y="2782"/>
                </a:cubicBezTo>
                <a:cubicBezTo>
                  <a:pt x="16811" y="2780"/>
                  <a:pt x="16812" y="2777"/>
                  <a:pt x="16812" y="2774"/>
                </a:cubicBezTo>
                <a:cubicBezTo>
                  <a:pt x="16813" y="2751"/>
                  <a:pt x="16796" y="2739"/>
                  <a:pt x="16778" y="2739"/>
                </a:cubicBezTo>
                <a:close/>
                <a:moveTo>
                  <a:pt x="24652" y="2791"/>
                </a:moveTo>
                <a:cubicBezTo>
                  <a:pt x="24606" y="2791"/>
                  <a:pt x="24605" y="2861"/>
                  <a:pt x="24652" y="2861"/>
                </a:cubicBezTo>
                <a:cubicBezTo>
                  <a:pt x="24697" y="2861"/>
                  <a:pt x="24697" y="2791"/>
                  <a:pt x="24652" y="2791"/>
                </a:cubicBezTo>
                <a:close/>
                <a:moveTo>
                  <a:pt x="3817" y="2676"/>
                </a:moveTo>
                <a:cubicBezTo>
                  <a:pt x="3803" y="2676"/>
                  <a:pt x="3790" y="2683"/>
                  <a:pt x="3785" y="2701"/>
                </a:cubicBezTo>
                <a:cubicBezTo>
                  <a:pt x="3772" y="2748"/>
                  <a:pt x="3765" y="2796"/>
                  <a:pt x="3765" y="2844"/>
                </a:cubicBezTo>
                <a:cubicBezTo>
                  <a:pt x="3765" y="2867"/>
                  <a:pt x="3783" y="2879"/>
                  <a:pt x="3801" y="2879"/>
                </a:cubicBezTo>
                <a:cubicBezTo>
                  <a:pt x="3818" y="2879"/>
                  <a:pt x="3837" y="2867"/>
                  <a:pt x="3837" y="2844"/>
                </a:cubicBezTo>
                <a:cubicBezTo>
                  <a:pt x="3838" y="2802"/>
                  <a:pt x="3843" y="2760"/>
                  <a:pt x="3853" y="2720"/>
                </a:cubicBezTo>
                <a:cubicBezTo>
                  <a:pt x="3860" y="2693"/>
                  <a:pt x="3838" y="2676"/>
                  <a:pt x="3817" y="2676"/>
                </a:cubicBezTo>
                <a:close/>
                <a:moveTo>
                  <a:pt x="15424" y="2809"/>
                </a:moveTo>
                <a:cubicBezTo>
                  <a:pt x="15379" y="2809"/>
                  <a:pt x="15378" y="2880"/>
                  <a:pt x="15424" y="2880"/>
                </a:cubicBezTo>
                <a:lnTo>
                  <a:pt x="15454" y="2880"/>
                </a:lnTo>
                <a:cubicBezTo>
                  <a:pt x="15499" y="2880"/>
                  <a:pt x="15499" y="2809"/>
                  <a:pt x="15454" y="2809"/>
                </a:cubicBezTo>
                <a:close/>
                <a:moveTo>
                  <a:pt x="22981" y="2815"/>
                </a:moveTo>
                <a:cubicBezTo>
                  <a:pt x="22963" y="2815"/>
                  <a:pt x="22946" y="2826"/>
                  <a:pt x="22946" y="2849"/>
                </a:cubicBezTo>
                <a:lnTo>
                  <a:pt x="22946" y="2865"/>
                </a:lnTo>
                <a:cubicBezTo>
                  <a:pt x="22946" y="2888"/>
                  <a:pt x="22963" y="2900"/>
                  <a:pt x="22981" y="2900"/>
                </a:cubicBezTo>
                <a:cubicBezTo>
                  <a:pt x="22998" y="2900"/>
                  <a:pt x="23016" y="2888"/>
                  <a:pt x="23016" y="2865"/>
                </a:cubicBezTo>
                <a:lnTo>
                  <a:pt x="23016" y="2849"/>
                </a:lnTo>
                <a:cubicBezTo>
                  <a:pt x="23016" y="2826"/>
                  <a:pt x="22998" y="2815"/>
                  <a:pt x="22981" y="2815"/>
                </a:cubicBezTo>
                <a:close/>
                <a:moveTo>
                  <a:pt x="13278" y="2835"/>
                </a:moveTo>
                <a:cubicBezTo>
                  <a:pt x="13231" y="2835"/>
                  <a:pt x="13231" y="2906"/>
                  <a:pt x="13278" y="2906"/>
                </a:cubicBezTo>
                <a:lnTo>
                  <a:pt x="13293" y="2906"/>
                </a:lnTo>
                <a:cubicBezTo>
                  <a:pt x="13339" y="2906"/>
                  <a:pt x="13339" y="2835"/>
                  <a:pt x="13293" y="2835"/>
                </a:cubicBezTo>
                <a:close/>
                <a:moveTo>
                  <a:pt x="15755" y="2840"/>
                </a:moveTo>
                <a:cubicBezTo>
                  <a:pt x="15709" y="2840"/>
                  <a:pt x="15709" y="2911"/>
                  <a:pt x="15755" y="2911"/>
                </a:cubicBezTo>
                <a:lnTo>
                  <a:pt x="15785" y="2911"/>
                </a:lnTo>
                <a:cubicBezTo>
                  <a:pt x="15832" y="2911"/>
                  <a:pt x="15832" y="2840"/>
                  <a:pt x="15785" y="2840"/>
                </a:cubicBezTo>
                <a:close/>
                <a:moveTo>
                  <a:pt x="14852" y="2854"/>
                </a:moveTo>
                <a:cubicBezTo>
                  <a:pt x="14807" y="2854"/>
                  <a:pt x="14807" y="2924"/>
                  <a:pt x="14853" y="2924"/>
                </a:cubicBezTo>
                <a:cubicBezTo>
                  <a:pt x="14899" y="2924"/>
                  <a:pt x="14899" y="2854"/>
                  <a:pt x="14853" y="2854"/>
                </a:cubicBezTo>
                <a:cubicBezTo>
                  <a:pt x="14853" y="2854"/>
                  <a:pt x="14852" y="2854"/>
                  <a:pt x="14852" y="2854"/>
                </a:cubicBezTo>
                <a:close/>
                <a:moveTo>
                  <a:pt x="1683" y="2864"/>
                </a:moveTo>
                <a:cubicBezTo>
                  <a:pt x="1638" y="2864"/>
                  <a:pt x="1638" y="2934"/>
                  <a:pt x="1684" y="2934"/>
                </a:cubicBezTo>
                <a:lnTo>
                  <a:pt x="1699" y="2934"/>
                </a:lnTo>
                <a:cubicBezTo>
                  <a:pt x="1745" y="2934"/>
                  <a:pt x="1745" y="2864"/>
                  <a:pt x="1699" y="2864"/>
                </a:cubicBezTo>
                <a:lnTo>
                  <a:pt x="1684" y="2864"/>
                </a:lnTo>
                <a:cubicBezTo>
                  <a:pt x="1683" y="2864"/>
                  <a:pt x="1683" y="2864"/>
                  <a:pt x="1683" y="2864"/>
                </a:cubicBezTo>
                <a:close/>
                <a:moveTo>
                  <a:pt x="3081" y="2805"/>
                </a:moveTo>
                <a:cubicBezTo>
                  <a:pt x="3054" y="2805"/>
                  <a:pt x="3027" y="2823"/>
                  <a:pt x="3027" y="2858"/>
                </a:cubicBezTo>
                <a:lnTo>
                  <a:pt x="3027" y="2902"/>
                </a:lnTo>
                <a:cubicBezTo>
                  <a:pt x="3027" y="2936"/>
                  <a:pt x="3054" y="2954"/>
                  <a:pt x="3081" y="2954"/>
                </a:cubicBezTo>
                <a:cubicBezTo>
                  <a:pt x="3108" y="2954"/>
                  <a:pt x="3135" y="2936"/>
                  <a:pt x="3135" y="2902"/>
                </a:cubicBezTo>
                <a:lnTo>
                  <a:pt x="3135" y="2858"/>
                </a:lnTo>
                <a:cubicBezTo>
                  <a:pt x="3135" y="2823"/>
                  <a:pt x="3108" y="2805"/>
                  <a:pt x="3081" y="2805"/>
                </a:cubicBezTo>
                <a:close/>
                <a:moveTo>
                  <a:pt x="14987" y="2884"/>
                </a:moveTo>
                <a:cubicBezTo>
                  <a:pt x="14943" y="2884"/>
                  <a:pt x="14944" y="2954"/>
                  <a:pt x="14989" y="2954"/>
                </a:cubicBezTo>
                <a:cubicBezTo>
                  <a:pt x="15035" y="2954"/>
                  <a:pt x="15035" y="2884"/>
                  <a:pt x="14989" y="2884"/>
                </a:cubicBezTo>
                <a:cubicBezTo>
                  <a:pt x="14989" y="2884"/>
                  <a:pt x="14988" y="2884"/>
                  <a:pt x="14987" y="2884"/>
                </a:cubicBezTo>
                <a:close/>
                <a:moveTo>
                  <a:pt x="5425" y="2840"/>
                </a:moveTo>
                <a:cubicBezTo>
                  <a:pt x="5384" y="2840"/>
                  <a:pt x="5348" y="2893"/>
                  <a:pt x="5385" y="2931"/>
                </a:cubicBezTo>
                <a:lnTo>
                  <a:pt x="5401" y="2947"/>
                </a:lnTo>
                <a:cubicBezTo>
                  <a:pt x="5412" y="2958"/>
                  <a:pt x="5424" y="2962"/>
                  <a:pt x="5437" y="2962"/>
                </a:cubicBezTo>
                <a:cubicBezTo>
                  <a:pt x="5478" y="2962"/>
                  <a:pt x="5514" y="2909"/>
                  <a:pt x="5477" y="2871"/>
                </a:cubicBezTo>
                <a:lnTo>
                  <a:pt x="5461" y="2856"/>
                </a:lnTo>
                <a:cubicBezTo>
                  <a:pt x="5450" y="2845"/>
                  <a:pt x="5438" y="2840"/>
                  <a:pt x="5425" y="2840"/>
                </a:cubicBezTo>
                <a:close/>
                <a:moveTo>
                  <a:pt x="3442" y="2868"/>
                </a:moveTo>
                <a:cubicBezTo>
                  <a:pt x="3415" y="2868"/>
                  <a:pt x="3392" y="2903"/>
                  <a:pt x="3418" y="2928"/>
                </a:cubicBezTo>
                <a:cubicBezTo>
                  <a:pt x="3428" y="2939"/>
                  <a:pt x="3437" y="2948"/>
                  <a:pt x="3447" y="2958"/>
                </a:cubicBezTo>
                <a:cubicBezTo>
                  <a:pt x="3454" y="2965"/>
                  <a:pt x="3463" y="2968"/>
                  <a:pt x="3471" y="2968"/>
                </a:cubicBezTo>
                <a:cubicBezTo>
                  <a:pt x="3499" y="2968"/>
                  <a:pt x="3523" y="2933"/>
                  <a:pt x="3497" y="2908"/>
                </a:cubicBezTo>
                <a:cubicBezTo>
                  <a:pt x="3487" y="2898"/>
                  <a:pt x="3476" y="2889"/>
                  <a:pt x="3467" y="2879"/>
                </a:cubicBezTo>
                <a:cubicBezTo>
                  <a:pt x="3459" y="2871"/>
                  <a:pt x="3451" y="2868"/>
                  <a:pt x="3442" y="2868"/>
                </a:cubicBezTo>
                <a:close/>
                <a:moveTo>
                  <a:pt x="9645" y="2869"/>
                </a:moveTo>
                <a:cubicBezTo>
                  <a:pt x="9620" y="2869"/>
                  <a:pt x="9596" y="2895"/>
                  <a:pt x="9611" y="2923"/>
                </a:cubicBezTo>
                <a:cubicBezTo>
                  <a:pt x="9618" y="2939"/>
                  <a:pt x="9631" y="2949"/>
                  <a:pt x="9643" y="2957"/>
                </a:cubicBezTo>
                <a:cubicBezTo>
                  <a:pt x="9649" y="2965"/>
                  <a:pt x="9658" y="2971"/>
                  <a:pt x="9671" y="2971"/>
                </a:cubicBezTo>
                <a:lnTo>
                  <a:pt x="9692" y="2971"/>
                </a:lnTo>
                <a:cubicBezTo>
                  <a:pt x="9695" y="2971"/>
                  <a:pt x="9697" y="2970"/>
                  <a:pt x="9700" y="2970"/>
                </a:cubicBezTo>
                <a:lnTo>
                  <a:pt x="9701" y="2970"/>
                </a:lnTo>
                <a:cubicBezTo>
                  <a:pt x="9702" y="2970"/>
                  <a:pt x="9702" y="2969"/>
                  <a:pt x="9704" y="2969"/>
                </a:cubicBezTo>
                <a:cubicBezTo>
                  <a:pt x="9711" y="2966"/>
                  <a:pt x="9717" y="2961"/>
                  <a:pt x="9720" y="2954"/>
                </a:cubicBezTo>
                <a:cubicBezTo>
                  <a:pt x="9723" y="2948"/>
                  <a:pt x="9726" y="2941"/>
                  <a:pt x="9726" y="2934"/>
                </a:cubicBezTo>
                <a:cubicBezTo>
                  <a:pt x="9726" y="2924"/>
                  <a:pt x="9722" y="2917"/>
                  <a:pt x="9717" y="2911"/>
                </a:cubicBezTo>
                <a:cubicBezTo>
                  <a:pt x="9711" y="2904"/>
                  <a:pt x="9704" y="2901"/>
                  <a:pt x="9695" y="2899"/>
                </a:cubicBezTo>
                <a:cubicBezTo>
                  <a:pt x="9694" y="2899"/>
                  <a:pt x="9692" y="2898"/>
                  <a:pt x="9691" y="2898"/>
                </a:cubicBezTo>
                <a:cubicBezTo>
                  <a:pt x="9683" y="2897"/>
                  <a:pt x="9679" y="2891"/>
                  <a:pt x="9676" y="2886"/>
                </a:cubicBezTo>
                <a:cubicBezTo>
                  <a:pt x="9668" y="2874"/>
                  <a:pt x="9656" y="2869"/>
                  <a:pt x="9645" y="2869"/>
                </a:cubicBezTo>
                <a:close/>
                <a:moveTo>
                  <a:pt x="11131" y="2825"/>
                </a:moveTo>
                <a:cubicBezTo>
                  <a:pt x="11112" y="2825"/>
                  <a:pt x="11092" y="2836"/>
                  <a:pt x="11083" y="2853"/>
                </a:cubicBezTo>
                <a:cubicBezTo>
                  <a:pt x="11067" y="2880"/>
                  <a:pt x="11079" y="2908"/>
                  <a:pt x="11103" y="2926"/>
                </a:cubicBezTo>
                <a:cubicBezTo>
                  <a:pt x="11123" y="2942"/>
                  <a:pt x="11141" y="2955"/>
                  <a:pt x="11162" y="2970"/>
                </a:cubicBezTo>
                <a:cubicBezTo>
                  <a:pt x="11170" y="2975"/>
                  <a:pt x="11179" y="2978"/>
                  <a:pt x="11188" y="2978"/>
                </a:cubicBezTo>
                <a:cubicBezTo>
                  <a:pt x="11207" y="2978"/>
                  <a:pt x="11227" y="2967"/>
                  <a:pt x="11236" y="2950"/>
                </a:cubicBezTo>
                <a:cubicBezTo>
                  <a:pt x="11251" y="2923"/>
                  <a:pt x="11240" y="2895"/>
                  <a:pt x="11216" y="2877"/>
                </a:cubicBezTo>
                <a:cubicBezTo>
                  <a:pt x="11197" y="2861"/>
                  <a:pt x="11177" y="2846"/>
                  <a:pt x="11156" y="2833"/>
                </a:cubicBezTo>
                <a:cubicBezTo>
                  <a:pt x="11149" y="2827"/>
                  <a:pt x="11140" y="2825"/>
                  <a:pt x="11131" y="2825"/>
                </a:cubicBezTo>
                <a:close/>
                <a:moveTo>
                  <a:pt x="10317" y="2917"/>
                </a:moveTo>
                <a:cubicBezTo>
                  <a:pt x="10271" y="2917"/>
                  <a:pt x="10271" y="2987"/>
                  <a:pt x="10317" y="2987"/>
                </a:cubicBezTo>
                <a:lnTo>
                  <a:pt x="10333" y="2987"/>
                </a:lnTo>
                <a:cubicBezTo>
                  <a:pt x="10378" y="2987"/>
                  <a:pt x="10378" y="2917"/>
                  <a:pt x="10333" y="2917"/>
                </a:cubicBezTo>
                <a:close/>
                <a:moveTo>
                  <a:pt x="19436" y="2914"/>
                </a:moveTo>
                <a:cubicBezTo>
                  <a:pt x="19422" y="2914"/>
                  <a:pt x="19410" y="2932"/>
                  <a:pt x="19423" y="2944"/>
                </a:cubicBezTo>
                <a:cubicBezTo>
                  <a:pt x="19429" y="2950"/>
                  <a:pt x="19428" y="2955"/>
                  <a:pt x="19422" y="2963"/>
                </a:cubicBezTo>
                <a:cubicBezTo>
                  <a:pt x="19408" y="2973"/>
                  <a:pt x="19421" y="2991"/>
                  <a:pt x="19435" y="2991"/>
                </a:cubicBezTo>
                <a:cubicBezTo>
                  <a:pt x="19439" y="2991"/>
                  <a:pt x="19443" y="2990"/>
                  <a:pt x="19447" y="2987"/>
                </a:cubicBezTo>
                <a:cubicBezTo>
                  <a:pt x="19468" y="2970"/>
                  <a:pt x="19468" y="2937"/>
                  <a:pt x="19448" y="2919"/>
                </a:cubicBezTo>
                <a:cubicBezTo>
                  <a:pt x="19444" y="2915"/>
                  <a:pt x="19440" y="2914"/>
                  <a:pt x="19436" y="2914"/>
                </a:cubicBezTo>
                <a:close/>
                <a:moveTo>
                  <a:pt x="21959" y="2933"/>
                </a:moveTo>
                <a:cubicBezTo>
                  <a:pt x="21914" y="2933"/>
                  <a:pt x="21914" y="3005"/>
                  <a:pt x="21960" y="3005"/>
                </a:cubicBezTo>
                <a:cubicBezTo>
                  <a:pt x="22005" y="3005"/>
                  <a:pt x="22005" y="2933"/>
                  <a:pt x="21960" y="2933"/>
                </a:cubicBezTo>
                <a:cubicBezTo>
                  <a:pt x="21960" y="2933"/>
                  <a:pt x="21959" y="2933"/>
                  <a:pt x="21959" y="2933"/>
                </a:cubicBezTo>
                <a:close/>
                <a:moveTo>
                  <a:pt x="496" y="2950"/>
                </a:moveTo>
                <a:cubicBezTo>
                  <a:pt x="450" y="2950"/>
                  <a:pt x="450" y="3021"/>
                  <a:pt x="496" y="3021"/>
                </a:cubicBezTo>
                <a:cubicBezTo>
                  <a:pt x="542" y="3021"/>
                  <a:pt x="542" y="2950"/>
                  <a:pt x="496" y="2950"/>
                </a:cubicBezTo>
                <a:close/>
                <a:moveTo>
                  <a:pt x="13561" y="2936"/>
                </a:moveTo>
                <a:cubicBezTo>
                  <a:pt x="13544" y="2936"/>
                  <a:pt x="13527" y="2944"/>
                  <a:pt x="13516" y="2963"/>
                </a:cubicBezTo>
                <a:cubicBezTo>
                  <a:pt x="13504" y="2986"/>
                  <a:pt x="13511" y="3022"/>
                  <a:pt x="13535" y="3036"/>
                </a:cubicBezTo>
                <a:cubicBezTo>
                  <a:pt x="13546" y="3041"/>
                  <a:pt x="13555" y="3046"/>
                  <a:pt x="13566" y="3052"/>
                </a:cubicBezTo>
                <a:cubicBezTo>
                  <a:pt x="13574" y="3056"/>
                  <a:pt x="13584" y="3058"/>
                  <a:pt x="13593" y="3058"/>
                </a:cubicBezTo>
                <a:cubicBezTo>
                  <a:pt x="13611" y="3058"/>
                  <a:pt x="13629" y="3050"/>
                  <a:pt x="13639" y="3032"/>
                </a:cubicBezTo>
                <a:cubicBezTo>
                  <a:pt x="13654" y="3008"/>
                  <a:pt x="13645" y="2971"/>
                  <a:pt x="13619" y="2958"/>
                </a:cubicBezTo>
                <a:cubicBezTo>
                  <a:pt x="13609" y="2953"/>
                  <a:pt x="13600" y="2948"/>
                  <a:pt x="13590" y="2943"/>
                </a:cubicBezTo>
                <a:cubicBezTo>
                  <a:pt x="13581" y="2938"/>
                  <a:pt x="13571" y="2936"/>
                  <a:pt x="13561" y="2936"/>
                </a:cubicBezTo>
                <a:close/>
                <a:moveTo>
                  <a:pt x="6430" y="2964"/>
                </a:moveTo>
                <a:cubicBezTo>
                  <a:pt x="6362" y="2964"/>
                  <a:pt x="6361" y="3071"/>
                  <a:pt x="6430" y="3071"/>
                </a:cubicBezTo>
                <a:cubicBezTo>
                  <a:pt x="6500" y="3071"/>
                  <a:pt x="6500" y="2964"/>
                  <a:pt x="6430" y="2964"/>
                </a:cubicBezTo>
                <a:close/>
                <a:moveTo>
                  <a:pt x="8586" y="2988"/>
                </a:moveTo>
                <a:cubicBezTo>
                  <a:pt x="8552" y="2988"/>
                  <a:pt x="8541" y="3045"/>
                  <a:pt x="8579" y="3058"/>
                </a:cubicBezTo>
                <a:cubicBezTo>
                  <a:pt x="8594" y="3063"/>
                  <a:pt x="8609" y="3068"/>
                  <a:pt x="8623" y="3074"/>
                </a:cubicBezTo>
                <a:cubicBezTo>
                  <a:pt x="8628" y="3075"/>
                  <a:pt x="8632" y="3076"/>
                  <a:pt x="8636" y="3076"/>
                </a:cubicBezTo>
                <a:cubicBezTo>
                  <a:pt x="8671" y="3076"/>
                  <a:pt x="8682" y="3020"/>
                  <a:pt x="8643" y="3006"/>
                </a:cubicBezTo>
                <a:cubicBezTo>
                  <a:pt x="8629" y="3000"/>
                  <a:pt x="8613" y="2995"/>
                  <a:pt x="8599" y="2990"/>
                </a:cubicBezTo>
                <a:cubicBezTo>
                  <a:pt x="8594" y="2988"/>
                  <a:pt x="8590" y="2988"/>
                  <a:pt x="8586" y="2988"/>
                </a:cubicBezTo>
                <a:close/>
                <a:moveTo>
                  <a:pt x="17705" y="2994"/>
                </a:moveTo>
                <a:cubicBezTo>
                  <a:pt x="17670" y="2994"/>
                  <a:pt x="17660" y="3051"/>
                  <a:pt x="17698" y="3064"/>
                </a:cubicBezTo>
                <a:cubicBezTo>
                  <a:pt x="17714" y="3069"/>
                  <a:pt x="17729" y="3075"/>
                  <a:pt x="17743" y="3080"/>
                </a:cubicBezTo>
                <a:cubicBezTo>
                  <a:pt x="17748" y="3081"/>
                  <a:pt x="17751" y="3082"/>
                  <a:pt x="17755" y="3082"/>
                </a:cubicBezTo>
                <a:cubicBezTo>
                  <a:pt x="17790" y="3082"/>
                  <a:pt x="17802" y="3025"/>
                  <a:pt x="17762" y="3012"/>
                </a:cubicBezTo>
                <a:cubicBezTo>
                  <a:pt x="17747" y="3007"/>
                  <a:pt x="17733" y="3001"/>
                  <a:pt x="17718" y="2996"/>
                </a:cubicBezTo>
                <a:cubicBezTo>
                  <a:pt x="17714" y="2995"/>
                  <a:pt x="17709" y="2994"/>
                  <a:pt x="17705" y="2994"/>
                </a:cubicBezTo>
                <a:close/>
                <a:moveTo>
                  <a:pt x="24276" y="3000"/>
                </a:moveTo>
                <a:cubicBezTo>
                  <a:pt x="24270" y="3000"/>
                  <a:pt x="24264" y="3001"/>
                  <a:pt x="24257" y="3006"/>
                </a:cubicBezTo>
                <a:cubicBezTo>
                  <a:pt x="24242" y="3016"/>
                  <a:pt x="24228" y="3025"/>
                  <a:pt x="24213" y="3036"/>
                </a:cubicBezTo>
                <a:cubicBezTo>
                  <a:pt x="24180" y="3056"/>
                  <a:pt x="24200" y="3103"/>
                  <a:pt x="24230" y="3103"/>
                </a:cubicBezTo>
                <a:cubicBezTo>
                  <a:pt x="24236" y="3103"/>
                  <a:pt x="24243" y="3101"/>
                  <a:pt x="24249" y="3097"/>
                </a:cubicBezTo>
                <a:cubicBezTo>
                  <a:pt x="24265" y="3086"/>
                  <a:pt x="24278" y="3078"/>
                  <a:pt x="24293" y="3067"/>
                </a:cubicBezTo>
                <a:cubicBezTo>
                  <a:pt x="24325" y="3046"/>
                  <a:pt x="24306" y="3000"/>
                  <a:pt x="24276" y="3000"/>
                </a:cubicBezTo>
                <a:close/>
                <a:moveTo>
                  <a:pt x="20397" y="3033"/>
                </a:moveTo>
                <a:cubicBezTo>
                  <a:pt x="20352" y="3033"/>
                  <a:pt x="20352" y="3104"/>
                  <a:pt x="20397" y="3104"/>
                </a:cubicBezTo>
                <a:cubicBezTo>
                  <a:pt x="20397" y="3104"/>
                  <a:pt x="20398" y="3104"/>
                  <a:pt x="20398" y="3104"/>
                </a:cubicBezTo>
                <a:cubicBezTo>
                  <a:pt x="20442" y="3104"/>
                  <a:pt x="20443" y="3033"/>
                  <a:pt x="20397" y="3033"/>
                </a:cubicBezTo>
                <a:close/>
                <a:moveTo>
                  <a:pt x="18337" y="3043"/>
                </a:moveTo>
                <a:cubicBezTo>
                  <a:pt x="18293" y="3043"/>
                  <a:pt x="18292" y="3115"/>
                  <a:pt x="18338" y="3115"/>
                </a:cubicBezTo>
                <a:cubicBezTo>
                  <a:pt x="18385" y="3115"/>
                  <a:pt x="18385" y="3043"/>
                  <a:pt x="18338" y="3043"/>
                </a:cubicBezTo>
                <a:cubicBezTo>
                  <a:pt x="18338" y="3043"/>
                  <a:pt x="18338" y="3043"/>
                  <a:pt x="18337" y="3043"/>
                </a:cubicBezTo>
                <a:close/>
                <a:moveTo>
                  <a:pt x="18624" y="3030"/>
                </a:moveTo>
                <a:cubicBezTo>
                  <a:pt x="18592" y="3030"/>
                  <a:pt x="18570" y="3078"/>
                  <a:pt x="18606" y="3096"/>
                </a:cubicBezTo>
                <a:cubicBezTo>
                  <a:pt x="18616" y="3101"/>
                  <a:pt x="18625" y="3106"/>
                  <a:pt x="18636" y="3111"/>
                </a:cubicBezTo>
                <a:cubicBezTo>
                  <a:pt x="18642" y="3114"/>
                  <a:pt x="18647" y="3115"/>
                  <a:pt x="18652" y="3115"/>
                </a:cubicBezTo>
                <a:cubicBezTo>
                  <a:pt x="18685" y="3115"/>
                  <a:pt x="18707" y="3068"/>
                  <a:pt x="18672" y="3050"/>
                </a:cubicBezTo>
                <a:cubicBezTo>
                  <a:pt x="18661" y="3044"/>
                  <a:pt x="18652" y="3039"/>
                  <a:pt x="18641" y="3034"/>
                </a:cubicBezTo>
                <a:cubicBezTo>
                  <a:pt x="18635" y="3031"/>
                  <a:pt x="18630" y="3030"/>
                  <a:pt x="18624" y="3030"/>
                </a:cubicBezTo>
                <a:close/>
                <a:moveTo>
                  <a:pt x="19771" y="3031"/>
                </a:moveTo>
                <a:cubicBezTo>
                  <a:pt x="19767" y="3031"/>
                  <a:pt x="19762" y="3032"/>
                  <a:pt x="19757" y="3033"/>
                </a:cubicBezTo>
                <a:cubicBezTo>
                  <a:pt x="19716" y="3042"/>
                  <a:pt x="19729" y="3101"/>
                  <a:pt x="19766" y="3102"/>
                </a:cubicBezTo>
                <a:cubicBezTo>
                  <a:pt x="19771" y="3112"/>
                  <a:pt x="19783" y="3117"/>
                  <a:pt x="19795" y="3117"/>
                </a:cubicBezTo>
                <a:cubicBezTo>
                  <a:pt x="19801" y="3117"/>
                  <a:pt x="19808" y="3116"/>
                  <a:pt x="19813" y="3112"/>
                </a:cubicBezTo>
                <a:cubicBezTo>
                  <a:pt x="19831" y="3102"/>
                  <a:pt x="19834" y="3081"/>
                  <a:pt x="19826" y="3064"/>
                </a:cubicBezTo>
                <a:cubicBezTo>
                  <a:pt x="19817" y="3042"/>
                  <a:pt x="19794" y="3031"/>
                  <a:pt x="19771" y="3031"/>
                </a:cubicBezTo>
                <a:close/>
                <a:moveTo>
                  <a:pt x="22426" y="3040"/>
                </a:moveTo>
                <a:cubicBezTo>
                  <a:pt x="22408" y="3040"/>
                  <a:pt x="22391" y="3052"/>
                  <a:pt x="22391" y="3075"/>
                </a:cubicBezTo>
                <a:lnTo>
                  <a:pt x="22391" y="3105"/>
                </a:lnTo>
                <a:cubicBezTo>
                  <a:pt x="22390" y="3127"/>
                  <a:pt x="22407" y="3138"/>
                  <a:pt x="22425" y="3138"/>
                </a:cubicBezTo>
                <a:cubicBezTo>
                  <a:pt x="22442" y="3138"/>
                  <a:pt x="22460" y="3127"/>
                  <a:pt x="22461" y="3105"/>
                </a:cubicBezTo>
                <a:lnTo>
                  <a:pt x="22461" y="3075"/>
                </a:lnTo>
                <a:cubicBezTo>
                  <a:pt x="22461" y="3052"/>
                  <a:pt x="22443" y="3040"/>
                  <a:pt x="22426" y="3040"/>
                </a:cubicBezTo>
                <a:close/>
                <a:moveTo>
                  <a:pt x="15243" y="3095"/>
                </a:moveTo>
                <a:cubicBezTo>
                  <a:pt x="15197" y="3095"/>
                  <a:pt x="15197" y="3165"/>
                  <a:pt x="15243" y="3165"/>
                </a:cubicBezTo>
                <a:cubicBezTo>
                  <a:pt x="15289" y="3165"/>
                  <a:pt x="15289" y="3095"/>
                  <a:pt x="15243" y="3095"/>
                </a:cubicBezTo>
                <a:close/>
                <a:moveTo>
                  <a:pt x="16235" y="3097"/>
                </a:moveTo>
                <a:cubicBezTo>
                  <a:pt x="16190" y="3097"/>
                  <a:pt x="16189" y="3168"/>
                  <a:pt x="16235" y="3168"/>
                </a:cubicBezTo>
                <a:cubicBezTo>
                  <a:pt x="16280" y="3168"/>
                  <a:pt x="16280" y="3097"/>
                  <a:pt x="16235" y="3097"/>
                </a:cubicBezTo>
                <a:close/>
                <a:moveTo>
                  <a:pt x="15452" y="3154"/>
                </a:moveTo>
                <a:cubicBezTo>
                  <a:pt x="15406" y="3154"/>
                  <a:pt x="15406" y="3226"/>
                  <a:pt x="15452" y="3226"/>
                </a:cubicBezTo>
                <a:cubicBezTo>
                  <a:pt x="15453" y="3226"/>
                  <a:pt x="15453" y="3226"/>
                  <a:pt x="15453" y="3226"/>
                </a:cubicBezTo>
                <a:cubicBezTo>
                  <a:pt x="15498" y="3226"/>
                  <a:pt x="15499" y="3154"/>
                  <a:pt x="15452" y="3154"/>
                </a:cubicBezTo>
                <a:close/>
                <a:moveTo>
                  <a:pt x="12632" y="3075"/>
                </a:moveTo>
                <a:cubicBezTo>
                  <a:pt x="12618" y="3075"/>
                  <a:pt x="12604" y="3083"/>
                  <a:pt x="12600" y="3100"/>
                </a:cubicBezTo>
                <a:cubicBezTo>
                  <a:pt x="12586" y="3147"/>
                  <a:pt x="12580" y="3195"/>
                  <a:pt x="12580" y="3243"/>
                </a:cubicBezTo>
                <a:cubicBezTo>
                  <a:pt x="12579" y="3266"/>
                  <a:pt x="12597" y="3278"/>
                  <a:pt x="12615" y="3278"/>
                </a:cubicBezTo>
                <a:cubicBezTo>
                  <a:pt x="12632" y="3278"/>
                  <a:pt x="12650" y="3266"/>
                  <a:pt x="12650" y="3243"/>
                </a:cubicBezTo>
                <a:cubicBezTo>
                  <a:pt x="12652" y="3201"/>
                  <a:pt x="12657" y="3160"/>
                  <a:pt x="12668" y="3120"/>
                </a:cubicBezTo>
                <a:cubicBezTo>
                  <a:pt x="12675" y="3093"/>
                  <a:pt x="12653" y="3075"/>
                  <a:pt x="12632" y="3075"/>
                </a:cubicBezTo>
                <a:close/>
                <a:moveTo>
                  <a:pt x="18578" y="3225"/>
                </a:moveTo>
                <a:cubicBezTo>
                  <a:pt x="18532" y="3225"/>
                  <a:pt x="18532" y="3295"/>
                  <a:pt x="18578" y="3295"/>
                </a:cubicBezTo>
                <a:cubicBezTo>
                  <a:pt x="18624" y="3295"/>
                  <a:pt x="18624" y="3225"/>
                  <a:pt x="18578" y="3225"/>
                </a:cubicBezTo>
                <a:close/>
                <a:moveTo>
                  <a:pt x="21132" y="3231"/>
                </a:moveTo>
                <a:cubicBezTo>
                  <a:pt x="21086" y="3231"/>
                  <a:pt x="21086" y="3301"/>
                  <a:pt x="21132" y="3301"/>
                </a:cubicBezTo>
                <a:lnTo>
                  <a:pt x="21148" y="3301"/>
                </a:lnTo>
                <a:cubicBezTo>
                  <a:pt x="21193" y="3301"/>
                  <a:pt x="21193" y="3231"/>
                  <a:pt x="21148" y="3231"/>
                </a:cubicBezTo>
                <a:close/>
                <a:moveTo>
                  <a:pt x="21343" y="3247"/>
                </a:moveTo>
                <a:cubicBezTo>
                  <a:pt x="21297" y="3247"/>
                  <a:pt x="21297" y="3317"/>
                  <a:pt x="21343" y="3317"/>
                </a:cubicBezTo>
                <a:cubicBezTo>
                  <a:pt x="21389" y="3317"/>
                  <a:pt x="21389" y="3247"/>
                  <a:pt x="21343" y="3247"/>
                </a:cubicBezTo>
                <a:close/>
                <a:moveTo>
                  <a:pt x="18158" y="3174"/>
                </a:moveTo>
                <a:cubicBezTo>
                  <a:pt x="18111" y="3174"/>
                  <a:pt x="18081" y="3244"/>
                  <a:pt x="18131" y="3274"/>
                </a:cubicBezTo>
                <a:cubicBezTo>
                  <a:pt x="18155" y="3289"/>
                  <a:pt x="18180" y="3304"/>
                  <a:pt x="18205" y="3319"/>
                </a:cubicBezTo>
                <a:cubicBezTo>
                  <a:pt x="18214" y="3324"/>
                  <a:pt x="18223" y="3326"/>
                  <a:pt x="18232" y="3326"/>
                </a:cubicBezTo>
                <a:cubicBezTo>
                  <a:pt x="18278" y="3326"/>
                  <a:pt x="18309" y="3257"/>
                  <a:pt x="18260" y="3227"/>
                </a:cubicBezTo>
                <a:cubicBezTo>
                  <a:pt x="18236" y="3211"/>
                  <a:pt x="18211" y="3196"/>
                  <a:pt x="18185" y="3183"/>
                </a:cubicBezTo>
                <a:cubicBezTo>
                  <a:pt x="18176" y="3177"/>
                  <a:pt x="18166" y="3174"/>
                  <a:pt x="18158" y="3174"/>
                </a:cubicBezTo>
                <a:close/>
                <a:moveTo>
                  <a:pt x="3080" y="3181"/>
                </a:moveTo>
                <a:cubicBezTo>
                  <a:pt x="3056" y="3181"/>
                  <a:pt x="3036" y="3197"/>
                  <a:pt x="3028" y="3219"/>
                </a:cubicBezTo>
                <a:cubicBezTo>
                  <a:pt x="3023" y="3235"/>
                  <a:pt x="3017" y="3249"/>
                  <a:pt x="3012" y="3263"/>
                </a:cubicBezTo>
                <a:cubicBezTo>
                  <a:pt x="3004" y="3291"/>
                  <a:pt x="3023" y="3322"/>
                  <a:pt x="3049" y="3329"/>
                </a:cubicBezTo>
                <a:cubicBezTo>
                  <a:pt x="3053" y="3330"/>
                  <a:pt x="3057" y="3331"/>
                  <a:pt x="3062" y="3331"/>
                </a:cubicBezTo>
                <a:cubicBezTo>
                  <a:pt x="3086" y="3331"/>
                  <a:pt x="3107" y="3314"/>
                  <a:pt x="3115" y="3292"/>
                </a:cubicBezTo>
                <a:cubicBezTo>
                  <a:pt x="3120" y="3277"/>
                  <a:pt x="3125" y="3262"/>
                  <a:pt x="3130" y="3248"/>
                </a:cubicBezTo>
                <a:cubicBezTo>
                  <a:pt x="3140" y="3220"/>
                  <a:pt x="3120" y="3189"/>
                  <a:pt x="3094" y="3183"/>
                </a:cubicBezTo>
                <a:cubicBezTo>
                  <a:pt x="3089" y="3181"/>
                  <a:pt x="3084" y="3181"/>
                  <a:pt x="3080" y="3181"/>
                </a:cubicBezTo>
                <a:close/>
                <a:moveTo>
                  <a:pt x="10497" y="3263"/>
                </a:moveTo>
                <a:cubicBezTo>
                  <a:pt x="10452" y="3263"/>
                  <a:pt x="10450" y="3335"/>
                  <a:pt x="10497" y="3335"/>
                </a:cubicBezTo>
                <a:lnTo>
                  <a:pt x="10513" y="3335"/>
                </a:lnTo>
                <a:cubicBezTo>
                  <a:pt x="10559" y="3335"/>
                  <a:pt x="10559" y="3263"/>
                  <a:pt x="10513" y="3263"/>
                </a:cubicBezTo>
                <a:close/>
                <a:moveTo>
                  <a:pt x="11894" y="3205"/>
                </a:moveTo>
                <a:cubicBezTo>
                  <a:pt x="11868" y="3205"/>
                  <a:pt x="11841" y="3222"/>
                  <a:pt x="11841" y="3257"/>
                </a:cubicBezTo>
                <a:lnTo>
                  <a:pt x="11841" y="3301"/>
                </a:lnTo>
                <a:cubicBezTo>
                  <a:pt x="11841" y="3335"/>
                  <a:pt x="11868" y="3353"/>
                  <a:pt x="11895" y="3353"/>
                </a:cubicBezTo>
                <a:cubicBezTo>
                  <a:pt x="11922" y="3353"/>
                  <a:pt x="11948" y="3336"/>
                  <a:pt x="11948" y="3301"/>
                </a:cubicBezTo>
                <a:lnTo>
                  <a:pt x="11948" y="3257"/>
                </a:lnTo>
                <a:cubicBezTo>
                  <a:pt x="11948" y="3222"/>
                  <a:pt x="11921" y="3205"/>
                  <a:pt x="11894" y="3205"/>
                </a:cubicBezTo>
                <a:close/>
                <a:moveTo>
                  <a:pt x="14240" y="3240"/>
                </a:moveTo>
                <a:cubicBezTo>
                  <a:pt x="14199" y="3240"/>
                  <a:pt x="14162" y="3293"/>
                  <a:pt x="14199" y="3330"/>
                </a:cubicBezTo>
                <a:lnTo>
                  <a:pt x="14215" y="3346"/>
                </a:lnTo>
                <a:cubicBezTo>
                  <a:pt x="14226" y="3357"/>
                  <a:pt x="14239" y="3362"/>
                  <a:pt x="14251" y="3362"/>
                </a:cubicBezTo>
                <a:cubicBezTo>
                  <a:pt x="14292" y="3362"/>
                  <a:pt x="14329" y="3309"/>
                  <a:pt x="14292" y="3272"/>
                </a:cubicBezTo>
                <a:lnTo>
                  <a:pt x="14276" y="3256"/>
                </a:lnTo>
                <a:cubicBezTo>
                  <a:pt x="14265" y="3245"/>
                  <a:pt x="14252" y="3240"/>
                  <a:pt x="14240" y="3240"/>
                </a:cubicBezTo>
                <a:close/>
                <a:moveTo>
                  <a:pt x="12257" y="3267"/>
                </a:moveTo>
                <a:cubicBezTo>
                  <a:pt x="12230" y="3267"/>
                  <a:pt x="12206" y="3302"/>
                  <a:pt x="12230" y="3327"/>
                </a:cubicBezTo>
                <a:cubicBezTo>
                  <a:pt x="12240" y="3338"/>
                  <a:pt x="12251" y="3347"/>
                  <a:pt x="12260" y="3358"/>
                </a:cubicBezTo>
                <a:cubicBezTo>
                  <a:pt x="12268" y="3365"/>
                  <a:pt x="12276" y="3368"/>
                  <a:pt x="12284" y="3368"/>
                </a:cubicBezTo>
                <a:cubicBezTo>
                  <a:pt x="12312" y="3368"/>
                  <a:pt x="12336" y="3333"/>
                  <a:pt x="12310" y="3308"/>
                </a:cubicBezTo>
                <a:cubicBezTo>
                  <a:pt x="12299" y="3298"/>
                  <a:pt x="12289" y="3288"/>
                  <a:pt x="12280" y="3278"/>
                </a:cubicBezTo>
                <a:cubicBezTo>
                  <a:pt x="12273" y="3270"/>
                  <a:pt x="12265" y="3267"/>
                  <a:pt x="12257" y="3267"/>
                </a:cubicBezTo>
                <a:close/>
                <a:moveTo>
                  <a:pt x="7628" y="3226"/>
                </a:moveTo>
                <a:cubicBezTo>
                  <a:pt x="7607" y="3226"/>
                  <a:pt x="7585" y="3243"/>
                  <a:pt x="7590" y="3270"/>
                </a:cubicBezTo>
                <a:lnTo>
                  <a:pt x="7606" y="3345"/>
                </a:lnTo>
                <a:cubicBezTo>
                  <a:pt x="7610" y="3363"/>
                  <a:pt x="7623" y="3370"/>
                  <a:pt x="7637" y="3370"/>
                </a:cubicBezTo>
                <a:cubicBezTo>
                  <a:pt x="7657" y="3370"/>
                  <a:pt x="7680" y="3353"/>
                  <a:pt x="7674" y="3326"/>
                </a:cubicBezTo>
                <a:lnTo>
                  <a:pt x="7658" y="3252"/>
                </a:lnTo>
                <a:cubicBezTo>
                  <a:pt x="7655" y="3234"/>
                  <a:pt x="7642" y="3226"/>
                  <a:pt x="7628" y="3226"/>
                </a:cubicBezTo>
                <a:close/>
                <a:moveTo>
                  <a:pt x="8168" y="3301"/>
                </a:moveTo>
                <a:cubicBezTo>
                  <a:pt x="8122" y="3301"/>
                  <a:pt x="8122" y="3372"/>
                  <a:pt x="8168" y="3372"/>
                </a:cubicBezTo>
                <a:cubicBezTo>
                  <a:pt x="8213" y="3372"/>
                  <a:pt x="8213" y="3301"/>
                  <a:pt x="8168" y="3301"/>
                </a:cubicBezTo>
                <a:close/>
                <a:moveTo>
                  <a:pt x="20746" y="3274"/>
                </a:moveTo>
                <a:cubicBezTo>
                  <a:pt x="20722" y="3274"/>
                  <a:pt x="20698" y="3300"/>
                  <a:pt x="20711" y="3327"/>
                </a:cubicBezTo>
                <a:cubicBezTo>
                  <a:pt x="20716" y="3338"/>
                  <a:pt x="20722" y="3347"/>
                  <a:pt x="20727" y="3358"/>
                </a:cubicBezTo>
                <a:cubicBezTo>
                  <a:pt x="20734" y="3370"/>
                  <a:pt x="20744" y="3376"/>
                  <a:pt x="20755" y="3376"/>
                </a:cubicBezTo>
                <a:cubicBezTo>
                  <a:pt x="20778" y="3376"/>
                  <a:pt x="20803" y="3350"/>
                  <a:pt x="20789" y="3322"/>
                </a:cubicBezTo>
                <a:cubicBezTo>
                  <a:pt x="20784" y="3311"/>
                  <a:pt x="20778" y="3303"/>
                  <a:pt x="20773" y="3293"/>
                </a:cubicBezTo>
                <a:cubicBezTo>
                  <a:pt x="20766" y="3280"/>
                  <a:pt x="20756" y="3274"/>
                  <a:pt x="20746" y="3274"/>
                </a:cubicBezTo>
                <a:close/>
                <a:moveTo>
                  <a:pt x="5619" y="3310"/>
                </a:moveTo>
                <a:cubicBezTo>
                  <a:pt x="5572" y="3310"/>
                  <a:pt x="5572" y="3382"/>
                  <a:pt x="5619" y="3382"/>
                </a:cubicBezTo>
                <a:cubicBezTo>
                  <a:pt x="5665" y="3382"/>
                  <a:pt x="5665" y="3310"/>
                  <a:pt x="5619" y="3310"/>
                </a:cubicBezTo>
                <a:close/>
                <a:moveTo>
                  <a:pt x="4116" y="3291"/>
                </a:moveTo>
                <a:cubicBezTo>
                  <a:pt x="4089" y="3291"/>
                  <a:pt x="4065" y="3327"/>
                  <a:pt x="4090" y="3351"/>
                </a:cubicBezTo>
                <a:lnTo>
                  <a:pt x="4120" y="3382"/>
                </a:lnTo>
                <a:cubicBezTo>
                  <a:pt x="4128" y="3389"/>
                  <a:pt x="4136" y="3393"/>
                  <a:pt x="4144" y="3393"/>
                </a:cubicBezTo>
                <a:cubicBezTo>
                  <a:pt x="4171" y="3393"/>
                  <a:pt x="4196" y="3356"/>
                  <a:pt x="4170" y="3331"/>
                </a:cubicBezTo>
                <a:lnTo>
                  <a:pt x="4140" y="3301"/>
                </a:lnTo>
                <a:cubicBezTo>
                  <a:pt x="4133" y="3294"/>
                  <a:pt x="4124" y="3291"/>
                  <a:pt x="4116" y="3291"/>
                </a:cubicBezTo>
                <a:close/>
                <a:moveTo>
                  <a:pt x="2405" y="3271"/>
                </a:moveTo>
                <a:cubicBezTo>
                  <a:pt x="2377" y="3271"/>
                  <a:pt x="2353" y="3307"/>
                  <a:pt x="2378" y="3331"/>
                </a:cubicBezTo>
                <a:cubicBezTo>
                  <a:pt x="2398" y="3351"/>
                  <a:pt x="2418" y="3372"/>
                  <a:pt x="2439" y="3392"/>
                </a:cubicBezTo>
                <a:cubicBezTo>
                  <a:pt x="2446" y="3399"/>
                  <a:pt x="2455" y="3402"/>
                  <a:pt x="2462" y="3402"/>
                </a:cubicBezTo>
                <a:cubicBezTo>
                  <a:pt x="2490" y="3402"/>
                  <a:pt x="2513" y="3366"/>
                  <a:pt x="2488" y="3342"/>
                </a:cubicBezTo>
                <a:cubicBezTo>
                  <a:pt x="2467" y="3322"/>
                  <a:pt x="2449" y="3301"/>
                  <a:pt x="2429" y="3282"/>
                </a:cubicBezTo>
                <a:cubicBezTo>
                  <a:pt x="2421" y="3274"/>
                  <a:pt x="2413" y="3271"/>
                  <a:pt x="2405" y="3271"/>
                </a:cubicBezTo>
                <a:close/>
                <a:moveTo>
                  <a:pt x="4807" y="3304"/>
                </a:moveTo>
                <a:cubicBezTo>
                  <a:pt x="4738" y="3304"/>
                  <a:pt x="4738" y="3411"/>
                  <a:pt x="4807" y="3411"/>
                </a:cubicBezTo>
                <a:cubicBezTo>
                  <a:pt x="4807" y="3411"/>
                  <a:pt x="4808" y="3411"/>
                  <a:pt x="4809" y="3411"/>
                </a:cubicBezTo>
                <a:cubicBezTo>
                  <a:pt x="4875" y="3411"/>
                  <a:pt x="4875" y="3305"/>
                  <a:pt x="4807" y="3304"/>
                </a:cubicBezTo>
                <a:close/>
                <a:moveTo>
                  <a:pt x="9310" y="3350"/>
                </a:moveTo>
                <a:cubicBezTo>
                  <a:pt x="9264" y="3350"/>
                  <a:pt x="9264" y="3420"/>
                  <a:pt x="9310" y="3420"/>
                </a:cubicBezTo>
                <a:cubicBezTo>
                  <a:pt x="9355" y="3420"/>
                  <a:pt x="9355" y="3350"/>
                  <a:pt x="9310" y="3350"/>
                </a:cubicBezTo>
                <a:close/>
                <a:moveTo>
                  <a:pt x="20097" y="3255"/>
                </a:moveTo>
                <a:cubicBezTo>
                  <a:pt x="20056" y="3255"/>
                  <a:pt x="20019" y="3309"/>
                  <a:pt x="20057" y="3346"/>
                </a:cubicBezTo>
                <a:cubicBezTo>
                  <a:pt x="20082" y="3370"/>
                  <a:pt x="20107" y="3395"/>
                  <a:pt x="20132" y="3421"/>
                </a:cubicBezTo>
                <a:cubicBezTo>
                  <a:pt x="20143" y="3433"/>
                  <a:pt x="20155" y="3437"/>
                  <a:pt x="20168" y="3437"/>
                </a:cubicBezTo>
                <a:cubicBezTo>
                  <a:pt x="20208" y="3437"/>
                  <a:pt x="20244" y="3384"/>
                  <a:pt x="20207" y="3347"/>
                </a:cubicBezTo>
                <a:cubicBezTo>
                  <a:pt x="20182" y="3322"/>
                  <a:pt x="20158" y="3298"/>
                  <a:pt x="20133" y="3272"/>
                </a:cubicBezTo>
                <a:cubicBezTo>
                  <a:pt x="20122" y="3260"/>
                  <a:pt x="20109" y="3255"/>
                  <a:pt x="20097" y="3255"/>
                </a:cubicBezTo>
                <a:close/>
                <a:moveTo>
                  <a:pt x="408" y="3344"/>
                </a:moveTo>
                <a:cubicBezTo>
                  <a:pt x="394" y="3344"/>
                  <a:pt x="380" y="3351"/>
                  <a:pt x="374" y="3368"/>
                </a:cubicBezTo>
                <a:cubicBezTo>
                  <a:pt x="369" y="3384"/>
                  <a:pt x="364" y="3398"/>
                  <a:pt x="359" y="3413"/>
                </a:cubicBezTo>
                <a:cubicBezTo>
                  <a:pt x="350" y="3439"/>
                  <a:pt x="371" y="3457"/>
                  <a:pt x="393" y="3457"/>
                </a:cubicBezTo>
                <a:cubicBezTo>
                  <a:pt x="407" y="3457"/>
                  <a:pt x="421" y="3449"/>
                  <a:pt x="427" y="3432"/>
                </a:cubicBezTo>
                <a:cubicBezTo>
                  <a:pt x="432" y="3416"/>
                  <a:pt x="437" y="3403"/>
                  <a:pt x="442" y="3388"/>
                </a:cubicBezTo>
                <a:cubicBezTo>
                  <a:pt x="451" y="3361"/>
                  <a:pt x="429" y="3344"/>
                  <a:pt x="408" y="3344"/>
                </a:cubicBezTo>
                <a:close/>
                <a:moveTo>
                  <a:pt x="17183" y="3307"/>
                </a:moveTo>
                <a:cubicBezTo>
                  <a:pt x="17142" y="3307"/>
                  <a:pt x="17106" y="3360"/>
                  <a:pt x="17143" y="3398"/>
                </a:cubicBezTo>
                <a:lnTo>
                  <a:pt x="17188" y="3442"/>
                </a:lnTo>
                <a:cubicBezTo>
                  <a:pt x="17199" y="3453"/>
                  <a:pt x="17212" y="3458"/>
                  <a:pt x="17224" y="3458"/>
                </a:cubicBezTo>
                <a:cubicBezTo>
                  <a:pt x="17264" y="3458"/>
                  <a:pt x="17301" y="3405"/>
                  <a:pt x="17264" y="3368"/>
                </a:cubicBezTo>
                <a:lnTo>
                  <a:pt x="17220" y="3324"/>
                </a:lnTo>
                <a:cubicBezTo>
                  <a:pt x="17208" y="3312"/>
                  <a:pt x="17195" y="3307"/>
                  <a:pt x="17183" y="3307"/>
                </a:cubicBezTo>
                <a:close/>
                <a:moveTo>
                  <a:pt x="15245" y="3363"/>
                </a:moveTo>
                <a:cubicBezTo>
                  <a:pt x="15175" y="3363"/>
                  <a:pt x="15175" y="3471"/>
                  <a:pt x="15245" y="3471"/>
                </a:cubicBezTo>
                <a:cubicBezTo>
                  <a:pt x="15313" y="3471"/>
                  <a:pt x="15313" y="3363"/>
                  <a:pt x="15245" y="3363"/>
                </a:cubicBezTo>
                <a:close/>
                <a:moveTo>
                  <a:pt x="1803" y="3344"/>
                </a:moveTo>
                <a:cubicBezTo>
                  <a:pt x="1763" y="3344"/>
                  <a:pt x="1727" y="3398"/>
                  <a:pt x="1763" y="3435"/>
                </a:cubicBezTo>
                <a:cubicBezTo>
                  <a:pt x="1773" y="3445"/>
                  <a:pt x="1783" y="3455"/>
                  <a:pt x="1792" y="3465"/>
                </a:cubicBezTo>
                <a:cubicBezTo>
                  <a:pt x="1802" y="3477"/>
                  <a:pt x="1815" y="3481"/>
                  <a:pt x="1827" y="3481"/>
                </a:cubicBezTo>
                <a:cubicBezTo>
                  <a:pt x="1867" y="3481"/>
                  <a:pt x="1904" y="3428"/>
                  <a:pt x="1868" y="3390"/>
                </a:cubicBezTo>
                <a:cubicBezTo>
                  <a:pt x="1858" y="3380"/>
                  <a:pt x="1848" y="3369"/>
                  <a:pt x="1839" y="3361"/>
                </a:cubicBezTo>
                <a:cubicBezTo>
                  <a:pt x="1828" y="3349"/>
                  <a:pt x="1816" y="3344"/>
                  <a:pt x="1803" y="3344"/>
                </a:cubicBezTo>
                <a:close/>
                <a:moveTo>
                  <a:pt x="5170" y="3352"/>
                </a:moveTo>
                <a:cubicBezTo>
                  <a:pt x="5146" y="3352"/>
                  <a:pt x="5126" y="3368"/>
                  <a:pt x="5118" y="3390"/>
                </a:cubicBezTo>
                <a:cubicBezTo>
                  <a:pt x="5113" y="3405"/>
                  <a:pt x="5107" y="3420"/>
                  <a:pt x="5102" y="3435"/>
                </a:cubicBezTo>
                <a:cubicBezTo>
                  <a:pt x="5092" y="3462"/>
                  <a:pt x="5113" y="3494"/>
                  <a:pt x="5139" y="3500"/>
                </a:cubicBezTo>
                <a:cubicBezTo>
                  <a:pt x="5144" y="3501"/>
                  <a:pt x="5148" y="3502"/>
                  <a:pt x="5153" y="3502"/>
                </a:cubicBezTo>
                <a:cubicBezTo>
                  <a:pt x="5177" y="3502"/>
                  <a:pt x="5197" y="3485"/>
                  <a:pt x="5205" y="3463"/>
                </a:cubicBezTo>
                <a:cubicBezTo>
                  <a:pt x="5210" y="3449"/>
                  <a:pt x="5215" y="3434"/>
                  <a:pt x="5220" y="3419"/>
                </a:cubicBezTo>
                <a:cubicBezTo>
                  <a:pt x="5231" y="3392"/>
                  <a:pt x="5210" y="3361"/>
                  <a:pt x="5184" y="3353"/>
                </a:cubicBezTo>
                <a:cubicBezTo>
                  <a:pt x="5179" y="3352"/>
                  <a:pt x="5175" y="3352"/>
                  <a:pt x="5170" y="3352"/>
                </a:cubicBezTo>
                <a:close/>
                <a:moveTo>
                  <a:pt x="8571" y="3378"/>
                </a:moveTo>
                <a:cubicBezTo>
                  <a:pt x="8558" y="3378"/>
                  <a:pt x="8545" y="3386"/>
                  <a:pt x="8541" y="3404"/>
                </a:cubicBezTo>
                <a:lnTo>
                  <a:pt x="8526" y="3478"/>
                </a:lnTo>
                <a:cubicBezTo>
                  <a:pt x="8520" y="3506"/>
                  <a:pt x="8542" y="3523"/>
                  <a:pt x="8563" y="3523"/>
                </a:cubicBezTo>
                <a:cubicBezTo>
                  <a:pt x="8577" y="3523"/>
                  <a:pt x="8590" y="3515"/>
                  <a:pt x="8594" y="3498"/>
                </a:cubicBezTo>
                <a:lnTo>
                  <a:pt x="8609" y="3424"/>
                </a:lnTo>
                <a:cubicBezTo>
                  <a:pt x="8614" y="3396"/>
                  <a:pt x="8592" y="3378"/>
                  <a:pt x="8571" y="3378"/>
                </a:cubicBezTo>
                <a:close/>
                <a:moveTo>
                  <a:pt x="17691" y="3432"/>
                </a:moveTo>
                <a:cubicBezTo>
                  <a:pt x="17673" y="3432"/>
                  <a:pt x="17655" y="3443"/>
                  <a:pt x="17655" y="3467"/>
                </a:cubicBezTo>
                <a:lnTo>
                  <a:pt x="17655" y="3497"/>
                </a:lnTo>
                <a:cubicBezTo>
                  <a:pt x="17655" y="3519"/>
                  <a:pt x="17673" y="3531"/>
                  <a:pt x="17691" y="3531"/>
                </a:cubicBezTo>
                <a:cubicBezTo>
                  <a:pt x="17708" y="3531"/>
                  <a:pt x="17726" y="3519"/>
                  <a:pt x="17726" y="3497"/>
                </a:cubicBezTo>
                <a:lnTo>
                  <a:pt x="17726" y="3467"/>
                </a:lnTo>
                <a:cubicBezTo>
                  <a:pt x="17726" y="3443"/>
                  <a:pt x="17708" y="3432"/>
                  <a:pt x="17691" y="3432"/>
                </a:cubicBezTo>
                <a:close/>
                <a:moveTo>
                  <a:pt x="1233" y="3415"/>
                </a:moveTo>
                <a:cubicBezTo>
                  <a:pt x="1213" y="3415"/>
                  <a:pt x="1195" y="3425"/>
                  <a:pt x="1184" y="3441"/>
                </a:cubicBezTo>
                <a:cubicBezTo>
                  <a:pt x="1174" y="3457"/>
                  <a:pt x="1165" y="3472"/>
                  <a:pt x="1155" y="3486"/>
                </a:cubicBezTo>
                <a:cubicBezTo>
                  <a:pt x="1139" y="3509"/>
                  <a:pt x="1149" y="3545"/>
                  <a:pt x="1174" y="3560"/>
                </a:cubicBezTo>
                <a:cubicBezTo>
                  <a:pt x="1182" y="3565"/>
                  <a:pt x="1191" y="3567"/>
                  <a:pt x="1200" y="3567"/>
                </a:cubicBezTo>
                <a:cubicBezTo>
                  <a:pt x="1218" y="3567"/>
                  <a:pt x="1236" y="3557"/>
                  <a:pt x="1247" y="3540"/>
                </a:cubicBezTo>
                <a:cubicBezTo>
                  <a:pt x="1257" y="3524"/>
                  <a:pt x="1267" y="3509"/>
                  <a:pt x="1277" y="3495"/>
                </a:cubicBezTo>
                <a:cubicBezTo>
                  <a:pt x="1293" y="3472"/>
                  <a:pt x="1283" y="3436"/>
                  <a:pt x="1257" y="3421"/>
                </a:cubicBezTo>
                <a:cubicBezTo>
                  <a:pt x="1249" y="3417"/>
                  <a:pt x="1241" y="3415"/>
                  <a:pt x="1233" y="3415"/>
                </a:cubicBezTo>
                <a:close/>
                <a:moveTo>
                  <a:pt x="24726" y="3463"/>
                </a:moveTo>
                <a:cubicBezTo>
                  <a:pt x="24655" y="3463"/>
                  <a:pt x="24655" y="3571"/>
                  <a:pt x="24726" y="3571"/>
                </a:cubicBezTo>
                <a:cubicBezTo>
                  <a:pt x="24795" y="3571"/>
                  <a:pt x="24795" y="3463"/>
                  <a:pt x="24726" y="3463"/>
                </a:cubicBezTo>
                <a:close/>
                <a:moveTo>
                  <a:pt x="22304" y="3504"/>
                </a:moveTo>
                <a:cubicBezTo>
                  <a:pt x="22259" y="3504"/>
                  <a:pt x="22259" y="3575"/>
                  <a:pt x="22304" y="3575"/>
                </a:cubicBezTo>
                <a:cubicBezTo>
                  <a:pt x="22350" y="3575"/>
                  <a:pt x="22350" y="3504"/>
                  <a:pt x="22304" y="3504"/>
                </a:cubicBezTo>
                <a:close/>
                <a:moveTo>
                  <a:pt x="16262" y="3513"/>
                </a:moveTo>
                <a:cubicBezTo>
                  <a:pt x="16228" y="3513"/>
                  <a:pt x="16216" y="3572"/>
                  <a:pt x="16254" y="3584"/>
                </a:cubicBezTo>
                <a:cubicBezTo>
                  <a:pt x="16268" y="3589"/>
                  <a:pt x="16284" y="3594"/>
                  <a:pt x="16299" y="3602"/>
                </a:cubicBezTo>
                <a:cubicBezTo>
                  <a:pt x="16303" y="3603"/>
                  <a:pt x="16307" y="3604"/>
                  <a:pt x="16311" y="3604"/>
                </a:cubicBezTo>
                <a:cubicBezTo>
                  <a:pt x="16346" y="3604"/>
                  <a:pt x="16357" y="3546"/>
                  <a:pt x="16319" y="3534"/>
                </a:cubicBezTo>
                <a:cubicBezTo>
                  <a:pt x="16304" y="3528"/>
                  <a:pt x="16288" y="3523"/>
                  <a:pt x="16274" y="3516"/>
                </a:cubicBezTo>
                <a:cubicBezTo>
                  <a:pt x="16269" y="3514"/>
                  <a:pt x="16265" y="3513"/>
                  <a:pt x="16262" y="3513"/>
                </a:cubicBezTo>
                <a:close/>
                <a:moveTo>
                  <a:pt x="6128" y="3522"/>
                </a:moveTo>
                <a:cubicBezTo>
                  <a:pt x="6110" y="3522"/>
                  <a:pt x="6092" y="3534"/>
                  <a:pt x="6092" y="3557"/>
                </a:cubicBezTo>
                <a:lnTo>
                  <a:pt x="6092" y="3572"/>
                </a:lnTo>
                <a:cubicBezTo>
                  <a:pt x="6092" y="3595"/>
                  <a:pt x="6110" y="3607"/>
                  <a:pt x="6128" y="3607"/>
                </a:cubicBezTo>
                <a:cubicBezTo>
                  <a:pt x="6145" y="3607"/>
                  <a:pt x="6163" y="3595"/>
                  <a:pt x="6163" y="3572"/>
                </a:cubicBezTo>
                <a:lnTo>
                  <a:pt x="6163" y="3557"/>
                </a:lnTo>
                <a:cubicBezTo>
                  <a:pt x="6163" y="3534"/>
                  <a:pt x="6145" y="3522"/>
                  <a:pt x="6128" y="3522"/>
                </a:cubicBezTo>
                <a:close/>
                <a:moveTo>
                  <a:pt x="15948" y="3562"/>
                </a:moveTo>
                <a:cubicBezTo>
                  <a:pt x="15902" y="3562"/>
                  <a:pt x="15902" y="3632"/>
                  <a:pt x="15948" y="3632"/>
                </a:cubicBezTo>
                <a:lnTo>
                  <a:pt x="15964" y="3632"/>
                </a:lnTo>
                <a:cubicBezTo>
                  <a:pt x="15964" y="3632"/>
                  <a:pt x="15964" y="3632"/>
                  <a:pt x="15965" y="3632"/>
                </a:cubicBezTo>
                <a:cubicBezTo>
                  <a:pt x="16010" y="3632"/>
                  <a:pt x="16009" y="3562"/>
                  <a:pt x="15964" y="3562"/>
                </a:cubicBezTo>
                <a:close/>
                <a:moveTo>
                  <a:pt x="15149" y="3500"/>
                </a:moveTo>
                <a:cubicBezTo>
                  <a:pt x="15140" y="3500"/>
                  <a:pt x="15132" y="3503"/>
                  <a:pt x="15127" y="3511"/>
                </a:cubicBezTo>
                <a:cubicBezTo>
                  <a:pt x="15107" y="3536"/>
                  <a:pt x="15086" y="3561"/>
                  <a:pt x="15066" y="3586"/>
                </a:cubicBezTo>
                <a:cubicBezTo>
                  <a:pt x="15054" y="3602"/>
                  <a:pt x="15052" y="3620"/>
                  <a:pt x="15066" y="3635"/>
                </a:cubicBezTo>
                <a:cubicBezTo>
                  <a:pt x="15072" y="3641"/>
                  <a:pt x="15083" y="3645"/>
                  <a:pt x="15093" y="3645"/>
                </a:cubicBezTo>
                <a:cubicBezTo>
                  <a:pt x="15102" y="3645"/>
                  <a:pt x="15111" y="3642"/>
                  <a:pt x="15116" y="3635"/>
                </a:cubicBezTo>
                <a:cubicBezTo>
                  <a:pt x="15136" y="3610"/>
                  <a:pt x="15157" y="3586"/>
                  <a:pt x="15177" y="3561"/>
                </a:cubicBezTo>
                <a:cubicBezTo>
                  <a:pt x="15188" y="3545"/>
                  <a:pt x="15190" y="3525"/>
                  <a:pt x="15177" y="3511"/>
                </a:cubicBezTo>
                <a:cubicBezTo>
                  <a:pt x="15170" y="3504"/>
                  <a:pt x="15159" y="3500"/>
                  <a:pt x="15149" y="3500"/>
                </a:cubicBezTo>
                <a:close/>
                <a:moveTo>
                  <a:pt x="19657" y="3603"/>
                </a:moveTo>
                <a:cubicBezTo>
                  <a:pt x="19613" y="3603"/>
                  <a:pt x="19614" y="3673"/>
                  <a:pt x="19658" y="3673"/>
                </a:cubicBezTo>
                <a:cubicBezTo>
                  <a:pt x="19705" y="3673"/>
                  <a:pt x="19705" y="3603"/>
                  <a:pt x="19658" y="3603"/>
                </a:cubicBezTo>
                <a:cubicBezTo>
                  <a:pt x="19658" y="3603"/>
                  <a:pt x="19658" y="3603"/>
                  <a:pt x="19657" y="3603"/>
                </a:cubicBezTo>
                <a:close/>
                <a:moveTo>
                  <a:pt x="4055" y="3592"/>
                </a:moveTo>
                <a:cubicBezTo>
                  <a:pt x="4037" y="3592"/>
                  <a:pt x="4020" y="3603"/>
                  <a:pt x="4020" y="3626"/>
                </a:cubicBezTo>
                <a:lnTo>
                  <a:pt x="4020" y="3641"/>
                </a:lnTo>
                <a:cubicBezTo>
                  <a:pt x="4020" y="3664"/>
                  <a:pt x="4037" y="3676"/>
                  <a:pt x="4055" y="3676"/>
                </a:cubicBezTo>
                <a:cubicBezTo>
                  <a:pt x="4073" y="3676"/>
                  <a:pt x="4090" y="3664"/>
                  <a:pt x="4090" y="3641"/>
                </a:cubicBezTo>
                <a:lnTo>
                  <a:pt x="4090" y="3626"/>
                </a:lnTo>
                <a:cubicBezTo>
                  <a:pt x="4090" y="3603"/>
                  <a:pt x="4073" y="3592"/>
                  <a:pt x="4055" y="3592"/>
                </a:cubicBezTo>
                <a:close/>
                <a:moveTo>
                  <a:pt x="21734" y="3594"/>
                </a:moveTo>
                <a:cubicBezTo>
                  <a:pt x="21724" y="3594"/>
                  <a:pt x="21715" y="3597"/>
                  <a:pt x="21708" y="3604"/>
                </a:cubicBezTo>
                <a:cubicBezTo>
                  <a:pt x="21702" y="3608"/>
                  <a:pt x="21696" y="3609"/>
                  <a:pt x="21689" y="3609"/>
                </a:cubicBezTo>
                <a:cubicBezTo>
                  <a:pt x="21687" y="3609"/>
                  <a:pt x="21684" y="3609"/>
                  <a:pt x="21681" y="3609"/>
                </a:cubicBezTo>
                <a:cubicBezTo>
                  <a:pt x="21678" y="3608"/>
                  <a:pt x="21675" y="3608"/>
                  <a:pt x="21672" y="3608"/>
                </a:cubicBezTo>
                <a:cubicBezTo>
                  <a:pt x="21635" y="3608"/>
                  <a:pt x="21621" y="3668"/>
                  <a:pt x="21662" y="3677"/>
                </a:cubicBezTo>
                <a:cubicBezTo>
                  <a:pt x="21672" y="3680"/>
                  <a:pt x="21681" y="3681"/>
                  <a:pt x="21689" y="3681"/>
                </a:cubicBezTo>
                <a:cubicBezTo>
                  <a:pt x="21714" y="3681"/>
                  <a:pt x="21737" y="3671"/>
                  <a:pt x="21757" y="3654"/>
                </a:cubicBezTo>
                <a:cubicBezTo>
                  <a:pt x="21772" y="3641"/>
                  <a:pt x="21769" y="3615"/>
                  <a:pt x="21758" y="3604"/>
                </a:cubicBezTo>
                <a:cubicBezTo>
                  <a:pt x="21751" y="3597"/>
                  <a:pt x="21742" y="3594"/>
                  <a:pt x="21734" y="3594"/>
                </a:cubicBezTo>
                <a:close/>
                <a:moveTo>
                  <a:pt x="22992" y="3567"/>
                </a:moveTo>
                <a:cubicBezTo>
                  <a:pt x="22984" y="3567"/>
                  <a:pt x="22976" y="3570"/>
                  <a:pt x="22969" y="3578"/>
                </a:cubicBezTo>
                <a:lnTo>
                  <a:pt x="22925" y="3623"/>
                </a:lnTo>
                <a:cubicBezTo>
                  <a:pt x="22900" y="3647"/>
                  <a:pt x="22923" y="3682"/>
                  <a:pt x="22950" y="3682"/>
                </a:cubicBezTo>
                <a:cubicBezTo>
                  <a:pt x="22958" y="3682"/>
                  <a:pt x="22967" y="3679"/>
                  <a:pt x="22974" y="3672"/>
                </a:cubicBezTo>
                <a:lnTo>
                  <a:pt x="23019" y="3628"/>
                </a:lnTo>
                <a:cubicBezTo>
                  <a:pt x="23044" y="3602"/>
                  <a:pt x="23019" y="3567"/>
                  <a:pt x="22992" y="3567"/>
                </a:cubicBezTo>
                <a:close/>
                <a:moveTo>
                  <a:pt x="23623" y="3597"/>
                </a:moveTo>
                <a:cubicBezTo>
                  <a:pt x="23553" y="3597"/>
                  <a:pt x="23553" y="3704"/>
                  <a:pt x="23623" y="3704"/>
                </a:cubicBezTo>
                <a:cubicBezTo>
                  <a:pt x="23692" y="3703"/>
                  <a:pt x="23692" y="3597"/>
                  <a:pt x="23623" y="3597"/>
                </a:cubicBezTo>
                <a:close/>
                <a:moveTo>
                  <a:pt x="6457" y="3586"/>
                </a:moveTo>
                <a:cubicBezTo>
                  <a:pt x="6447" y="3586"/>
                  <a:pt x="6437" y="3592"/>
                  <a:pt x="6430" y="3605"/>
                </a:cubicBezTo>
                <a:cubicBezTo>
                  <a:pt x="6420" y="3625"/>
                  <a:pt x="6411" y="3646"/>
                  <a:pt x="6400" y="3666"/>
                </a:cubicBezTo>
                <a:cubicBezTo>
                  <a:pt x="6386" y="3694"/>
                  <a:pt x="6410" y="3720"/>
                  <a:pt x="6434" y="3720"/>
                </a:cubicBezTo>
                <a:cubicBezTo>
                  <a:pt x="6445" y="3720"/>
                  <a:pt x="6455" y="3714"/>
                  <a:pt x="6462" y="3701"/>
                </a:cubicBezTo>
                <a:cubicBezTo>
                  <a:pt x="6472" y="3681"/>
                  <a:pt x="6482" y="3660"/>
                  <a:pt x="6492" y="3640"/>
                </a:cubicBezTo>
                <a:cubicBezTo>
                  <a:pt x="6505" y="3612"/>
                  <a:pt x="6481" y="3586"/>
                  <a:pt x="6457" y="3586"/>
                </a:cubicBezTo>
                <a:close/>
                <a:moveTo>
                  <a:pt x="11894" y="3581"/>
                </a:moveTo>
                <a:cubicBezTo>
                  <a:pt x="11871" y="3581"/>
                  <a:pt x="11850" y="3597"/>
                  <a:pt x="11842" y="3619"/>
                </a:cubicBezTo>
                <a:cubicBezTo>
                  <a:pt x="11837" y="3635"/>
                  <a:pt x="11832" y="3650"/>
                  <a:pt x="11827" y="3664"/>
                </a:cubicBezTo>
                <a:cubicBezTo>
                  <a:pt x="11817" y="3691"/>
                  <a:pt x="11837" y="3722"/>
                  <a:pt x="11863" y="3729"/>
                </a:cubicBezTo>
                <a:cubicBezTo>
                  <a:pt x="11868" y="3731"/>
                  <a:pt x="11873" y="3731"/>
                  <a:pt x="11877" y="3731"/>
                </a:cubicBezTo>
                <a:cubicBezTo>
                  <a:pt x="11900" y="3731"/>
                  <a:pt x="11921" y="3715"/>
                  <a:pt x="11929" y="3693"/>
                </a:cubicBezTo>
                <a:cubicBezTo>
                  <a:pt x="11934" y="3677"/>
                  <a:pt x="11940" y="3662"/>
                  <a:pt x="11944" y="3649"/>
                </a:cubicBezTo>
                <a:cubicBezTo>
                  <a:pt x="11953" y="3620"/>
                  <a:pt x="11933" y="3589"/>
                  <a:pt x="11907" y="3583"/>
                </a:cubicBezTo>
                <a:cubicBezTo>
                  <a:pt x="11903" y="3582"/>
                  <a:pt x="11899" y="3581"/>
                  <a:pt x="11894" y="3581"/>
                </a:cubicBezTo>
                <a:close/>
                <a:moveTo>
                  <a:pt x="23940" y="3629"/>
                </a:moveTo>
                <a:cubicBezTo>
                  <a:pt x="23870" y="3629"/>
                  <a:pt x="23870" y="3736"/>
                  <a:pt x="23940" y="3736"/>
                </a:cubicBezTo>
                <a:lnTo>
                  <a:pt x="23984" y="3736"/>
                </a:lnTo>
                <a:cubicBezTo>
                  <a:pt x="24052" y="3735"/>
                  <a:pt x="24053" y="3629"/>
                  <a:pt x="23984" y="3629"/>
                </a:cubicBezTo>
                <a:close/>
                <a:moveTo>
                  <a:pt x="18850" y="3628"/>
                </a:moveTo>
                <a:cubicBezTo>
                  <a:pt x="18832" y="3628"/>
                  <a:pt x="18813" y="3638"/>
                  <a:pt x="18804" y="3655"/>
                </a:cubicBezTo>
                <a:cubicBezTo>
                  <a:pt x="18798" y="3666"/>
                  <a:pt x="18793" y="3675"/>
                  <a:pt x="18788" y="3685"/>
                </a:cubicBezTo>
                <a:cubicBezTo>
                  <a:pt x="18775" y="3712"/>
                  <a:pt x="18782" y="3743"/>
                  <a:pt x="18808" y="3759"/>
                </a:cubicBezTo>
                <a:cubicBezTo>
                  <a:pt x="18815" y="3763"/>
                  <a:pt x="18824" y="3765"/>
                  <a:pt x="18834" y="3765"/>
                </a:cubicBezTo>
                <a:cubicBezTo>
                  <a:pt x="18853" y="3765"/>
                  <a:pt x="18872" y="3756"/>
                  <a:pt x="18881" y="3739"/>
                </a:cubicBezTo>
                <a:cubicBezTo>
                  <a:pt x="18886" y="3728"/>
                  <a:pt x="18892" y="3719"/>
                  <a:pt x="18897" y="3708"/>
                </a:cubicBezTo>
                <a:cubicBezTo>
                  <a:pt x="18908" y="3682"/>
                  <a:pt x="18902" y="3651"/>
                  <a:pt x="18877" y="3635"/>
                </a:cubicBezTo>
                <a:cubicBezTo>
                  <a:pt x="18869" y="3630"/>
                  <a:pt x="18860" y="3628"/>
                  <a:pt x="18850" y="3628"/>
                </a:cubicBezTo>
                <a:close/>
                <a:moveTo>
                  <a:pt x="14433" y="3710"/>
                </a:moveTo>
                <a:cubicBezTo>
                  <a:pt x="14387" y="3710"/>
                  <a:pt x="14387" y="3781"/>
                  <a:pt x="14433" y="3781"/>
                </a:cubicBezTo>
                <a:cubicBezTo>
                  <a:pt x="14478" y="3781"/>
                  <a:pt x="14478" y="3710"/>
                  <a:pt x="14433" y="3710"/>
                </a:cubicBezTo>
                <a:close/>
                <a:moveTo>
                  <a:pt x="12930" y="3690"/>
                </a:moveTo>
                <a:cubicBezTo>
                  <a:pt x="12903" y="3690"/>
                  <a:pt x="12880" y="3726"/>
                  <a:pt x="12905" y="3750"/>
                </a:cubicBezTo>
                <a:lnTo>
                  <a:pt x="12935" y="3781"/>
                </a:lnTo>
                <a:cubicBezTo>
                  <a:pt x="12942" y="3788"/>
                  <a:pt x="12950" y="3791"/>
                  <a:pt x="12958" y="3791"/>
                </a:cubicBezTo>
                <a:cubicBezTo>
                  <a:pt x="12985" y="3791"/>
                  <a:pt x="13009" y="3755"/>
                  <a:pt x="12984" y="3730"/>
                </a:cubicBezTo>
                <a:cubicBezTo>
                  <a:pt x="12974" y="3720"/>
                  <a:pt x="12963" y="3712"/>
                  <a:pt x="12954" y="3701"/>
                </a:cubicBezTo>
                <a:cubicBezTo>
                  <a:pt x="12946" y="3693"/>
                  <a:pt x="12938" y="3690"/>
                  <a:pt x="12930" y="3690"/>
                </a:cubicBezTo>
                <a:close/>
                <a:moveTo>
                  <a:pt x="234" y="3699"/>
                </a:moveTo>
                <a:cubicBezTo>
                  <a:pt x="224" y="3699"/>
                  <a:pt x="213" y="3705"/>
                  <a:pt x="207" y="3718"/>
                </a:cubicBezTo>
                <a:cubicBezTo>
                  <a:pt x="201" y="3728"/>
                  <a:pt x="196" y="3738"/>
                  <a:pt x="191" y="3748"/>
                </a:cubicBezTo>
                <a:cubicBezTo>
                  <a:pt x="177" y="3776"/>
                  <a:pt x="202" y="3801"/>
                  <a:pt x="225" y="3801"/>
                </a:cubicBezTo>
                <a:cubicBezTo>
                  <a:pt x="236" y="3801"/>
                  <a:pt x="246" y="3796"/>
                  <a:pt x="252" y="3783"/>
                </a:cubicBezTo>
                <a:cubicBezTo>
                  <a:pt x="257" y="3772"/>
                  <a:pt x="262" y="3764"/>
                  <a:pt x="267" y="3754"/>
                </a:cubicBezTo>
                <a:cubicBezTo>
                  <a:pt x="282" y="3725"/>
                  <a:pt x="258" y="3699"/>
                  <a:pt x="234" y="3699"/>
                </a:cubicBezTo>
                <a:close/>
                <a:moveTo>
                  <a:pt x="11219" y="3671"/>
                </a:moveTo>
                <a:cubicBezTo>
                  <a:pt x="11191" y="3671"/>
                  <a:pt x="11168" y="3706"/>
                  <a:pt x="11193" y="3730"/>
                </a:cubicBezTo>
                <a:cubicBezTo>
                  <a:pt x="11213" y="3750"/>
                  <a:pt x="11233" y="3771"/>
                  <a:pt x="11254" y="3791"/>
                </a:cubicBezTo>
                <a:cubicBezTo>
                  <a:pt x="11261" y="3799"/>
                  <a:pt x="11269" y="3802"/>
                  <a:pt x="11277" y="3802"/>
                </a:cubicBezTo>
                <a:cubicBezTo>
                  <a:pt x="11304" y="3802"/>
                  <a:pt x="11328" y="3765"/>
                  <a:pt x="11303" y="3741"/>
                </a:cubicBezTo>
                <a:lnTo>
                  <a:pt x="11243" y="3681"/>
                </a:lnTo>
                <a:cubicBezTo>
                  <a:pt x="11235" y="3674"/>
                  <a:pt x="11227" y="3671"/>
                  <a:pt x="11219" y="3671"/>
                </a:cubicBezTo>
                <a:close/>
                <a:moveTo>
                  <a:pt x="13621" y="3703"/>
                </a:moveTo>
                <a:cubicBezTo>
                  <a:pt x="13553" y="3703"/>
                  <a:pt x="13551" y="3811"/>
                  <a:pt x="13621" y="3811"/>
                </a:cubicBezTo>
                <a:cubicBezTo>
                  <a:pt x="13690" y="3811"/>
                  <a:pt x="13690" y="3703"/>
                  <a:pt x="13621" y="3703"/>
                </a:cubicBezTo>
                <a:close/>
                <a:moveTo>
                  <a:pt x="24419" y="3725"/>
                </a:moveTo>
                <a:cubicBezTo>
                  <a:pt x="24412" y="3725"/>
                  <a:pt x="24405" y="3726"/>
                  <a:pt x="24397" y="3728"/>
                </a:cubicBezTo>
                <a:cubicBezTo>
                  <a:pt x="24375" y="3738"/>
                  <a:pt x="24359" y="3757"/>
                  <a:pt x="24366" y="3782"/>
                </a:cubicBezTo>
                <a:cubicBezTo>
                  <a:pt x="24371" y="3799"/>
                  <a:pt x="24389" y="3814"/>
                  <a:pt x="24408" y="3814"/>
                </a:cubicBezTo>
                <a:cubicBezTo>
                  <a:pt x="24411" y="3814"/>
                  <a:pt x="24414" y="3814"/>
                  <a:pt x="24417" y="3813"/>
                </a:cubicBezTo>
                <a:cubicBezTo>
                  <a:pt x="24425" y="3820"/>
                  <a:pt x="24436" y="3825"/>
                  <a:pt x="24446" y="3825"/>
                </a:cubicBezTo>
                <a:cubicBezTo>
                  <a:pt x="24453" y="3825"/>
                  <a:pt x="24459" y="3823"/>
                  <a:pt x="24466" y="3820"/>
                </a:cubicBezTo>
                <a:cubicBezTo>
                  <a:pt x="24486" y="3809"/>
                  <a:pt x="24496" y="3781"/>
                  <a:pt x="24482" y="3760"/>
                </a:cubicBezTo>
                <a:cubicBezTo>
                  <a:pt x="24468" y="3739"/>
                  <a:pt x="24445" y="3725"/>
                  <a:pt x="24419" y="3725"/>
                </a:cubicBezTo>
                <a:close/>
                <a:moveTo>
                  <a:pt x="20364" y="3755"/>
                </a:moveTo>
                <a:cubicBezTo>
                  <a:pt x="20318" y="3755"/>
                  <a:pt x="20318" y="3825"/>
                  <a:pt x="20364" y="3825"/>
                </a:cubicBezTo>
                <a:lnTo>
                  <a:pt x="20380" y="3825"/>
                </a:lnTo>
                <a:cubicBezTo>
                  <a:pt x="20426" y="3825"/>
                  <a:pt x="20426" y="3755"/>
                  <a:pt x="20380" y="3755"/>
                </a:cubicBezTo>
                <a:close/>
                <a:moveTo>
                  <a:pt x="7632" y="3707"/>
                </a:moveTo>
                <a:cubicBezTo>
                  <a:pt x="7623" y="3707"/>
                  <a:pt x="7614" y="3710"/>
                  <a:pt x="7606" y="3714"/>
                </a:cubicBezTo>
                <a:cubicBezTo>
                  <a:pt x="7595" y="3719"/>
                  <a:pt x="7587" y="3724"/>
                  <a:pt x="7576" y="3729"/>
                </a:cubicBezTo>
                <a:cubicBezTo>
                  <a:pt x="7550" y="3743"/>
                  <a:pt x="7543" y="3778"/>
                  <a:pt x="7557" y="3803"/>
                </a:cubicBezTo>
                <a:cubicBezTo>
                  <a:pt x="7567" y="3820"/>
                  <a:pt x="7585" y="3829"/>
                  <a:pt x="7603" y="3829"/>
                </a:cubicBezTo>
                <a:cubicBezTo>
                  <a:pt x="7612" y="3829"/>
                  <a:pt x="7621" y="3827"/>
                  <a:pt x="7630" y="3823"/>
                </a:cubicBezTo>
                <a:cubicBezTo>
                  <a:pt x="7640" y="3817"/>
                  <a:pt x="7650" y="3812"/>
                  <a:pt x="7660" y="3807"/>
                </a:cubicBezTo>
                <a:cubicBezTo>
                  <a:pt x="7686" y="3793"/>
                  <a:pt x="7693" y="3759"/>
                  <a:pt x="7679" y="3734"/>
                </a:cubicBezTo>
                <a:cubicBezTo>
                  <a:pt x="7669" y="3716"/>
                  <a:pt x="7651" y="3707"/>
                  <a:pt x="7632" y="3707"/>
                </a:cubicBezTo>
                <a:close/>
                <a:moveTo>
                  <a:pt x="2307" y="3720"/>
                </a:moveTo>
                <a:cubicBezTo>
                  <a:pt x="2296" y="3720"/>
                  <a:pt x="2285" y="3726"/>
                  <a:pt x="2279" y="3739"/>
                </a:cubicBezTo>
                <a:cubicBezTo>
                  <a:pt x="2268" y="3759"/>
                  <a:pt x="2259" y="3780"/>
                  <a:pt x="2249" y="3799"/>
                </a:cubicBezTo>
                <a:cubicBezTo>
                  <a:pt x="2236" y="3827"/>
                  <a:pt x="2261" y="3852"/>
                  <a:pt x="2284" y="3852"/>
                </a:cubicBezTo>
                <a:cubicBezTo>
                  <a:pt x="2294" y="3852"/>
                  <a:pt x="2304" y="3847"/>
                  <a:pt x="2310" y="3834"/>
                </a:cubicBezTo>
                <a:cubicBezTo>
                  <a:pt x="2321" y="3814"/>
                  <a:pt x="2330" y="3793"/>
                  <a:pt x="2341" y="3774"/>
                </a:cubicBezTo>
                <a:cubicBezTo>
                  <a:pt x="2355" y="3746"/>
                  <a:pt x="2330" y="3720"/>
                  <a:pt x="2307" y="3720"/>
                </a:cubicBezTo>
                <a:close/>
                <a:moveTo>
                  <a:pt x="9222" y="3743"/>
                </a:moveTo>
                <a:cubicBezTo>
                  <a:pt x="9209" y="3743"/>
                  <a:pt x="9195" y="3750"/>
                  <a:pt x="9190" y="3767"/>
                </a:cubicBezTo>
                <a:cubicBezTo>
                  <a:pt x="9185" y="3783"/>
                  <a:pt x="9179" y="3798"/>
                  <a:pt x="9174" y="3812"/>
                </a:cubicBezTo>
                <a:cubicBezTo>
                  <a:pt x="9165" y="3838"/>
                  <a:pt x="9186" y="3856"/>
                  <a:pt x="9208" y="3856"/>
                </a:cubicBezTo>
                <a:cubicBezTo>
                  <a:pt x="9222" y="3856"/>
                  <a:pt x="9236" y="3848"/>
                  <a:pt x="9242" y="3832"/>
                </a:cubicBezTo>
                <a:cubicBezTo>
                  <a:pt x="9247" y="3816"/>
                  <a:pt x="9253" y="3802"/>
                  <a:pt x="9258" y="3787"/>
                </a:cubicBezTo>
                <a:cubicBezTo>
                  <a:pt x="9266" y="3761"/>
                  <a:pt x="9244" y="3743"/>
                  <a:pt x="9222" y="3743"/>
                </a:cubicBezTo>
                <a:close/>
                <a:moveTo>
                  <a:pt x="10618" y="3742"/>
                </a:moveTo>
                <a:cubicBezTo>
                  <a:pt x="10578" y="3742"/>
                  <a:pt x="10542" y="3796"/>
                  <a:pt x="10578" y="3833"/>
                </a:cubicBezTo>
                <a:cubicBezTo>
                  <a:pt x="10586" y="3844"/>
                  <a:pt x="10597" y="3854"/>
                  <a:pt x="10606" y="3864"/>
                </a:cubicBezTo>
                <a:cubicBezTo>
                  <a:pt x="10617" y="3875"/>
                  <a:pt x="10629" y="3880"/>
                  <a:pt x="10641" y="3880"/>
                </a:cubicBezTo>
                <a:cubicBezTo>
                  <a:pt x="10682" y="3880"/>
                  <a:pt x="10719" y="3826"/>
                  <a:pt x="10683" y="3788"/>
                </a:cubicBezTo>
                <a:cubicBezTo>
                  <a:pt x="10672" y="3778"/>
                  <a:pt x="10663" y="3767"/>
                  <a:pt x="10653" y="3759"/>
                </a:cubicBezTo>
                <a:cubicBezTo>
                  <a:pt x="10642" y="3747"/>
                  <a:pt x="10630" y="3742"/>
                  <a:pt x="10618" y="3742"/>
                </a:cubicBezTo>
                <a:close/>
                <a:moveTo>
                  <a:pt x="16729" y="3789"/>
                </a:moveTo>
                <a:cubicBezTo>
                  <a:pt x="16705" y="3789"/>
                  <a:pt x="16681" y="3814"/>
                  <a:pt x="16697" y="3842"/>
                </a:cubicBezTo>
                <a:cubicBezTo>
                  <a:pt x="16704" y="3858"/>
                  <a:pt x="16717" y="3869"/>
                  <a:pt x="16729" y="3876"/>
                </a:cubicBezTo>
                <a:cubicBezTo>
                  <a:pt x="16735" y="3884"/>
                  <a:pt x="16744" y="3891"/>
                  <a:pt x="16757" y="3891"/>
                </a:cubicBezTo>
                <a:lnTo>
                  <a:pt x="16778" y="3891"/>
                </a:lnTo>
                <a:cubicBezTo>
                  <a:pt x="16781" y="3891"/>
                  <a:pt x="16783" y="3890"/>
                  <a:pt x="16786" y="3890"/>
                </a:cubicBezTo>
                <a:lnTo>
                  <a:pt x="16787" y="3890"/>
                </a:lnTo>
                <a:cubicBezTo>
                  <a:pt x="16788" y="3890"/>
                  <a:pt x="16788" y="3888"/>
                  <a:pt x="16789" y="3888"/>
                </a:cubicBezTo>
                <a:cubicBezTo>
                  <a:pt x="16797" y="3886"/>
                  <a:pt x="16803" y="3880"/>
                  <a:pt x="16805" y="3873"/>
                </a:cubicBezTo>
                <a:cubicBezTo>
                  <a:pt x="16809" y="3867"/>
                  <a:pt x="16812" y="3860"/>
                  <a:pt x="16812" y="3854"/>
                </a:cubicBezTo>
                <a:cubicBezTo>
                  <a:pt x="16812" y="3844"/>
                  <a:pt x="16808" y="3835"/>
                  <a:pt x="16803" y="3830"/>
                </a:cubicBezTo>
                <a:cubicBezTo>
                  <a:pt x="16794" y="3825"/>
                  <a:pt x="16787" y="3820"/>
                  <a:pt x="16776" y="3820"/>
                </a:cubicBezTo>
                <a:cubicBezTo>
                  <a:pt x="16775" y="3820"/>
                  <a:pt x="16773" y="3818"/>
                  <a:pt x="16772" y="3818"/>
                </a:cubicBezTo>
                <a:cubicBezTo>
                  <a:pt x="16765" y="3817"/>
                  <a:pt x="16761" y="3812"/>
                  <a:pt x="16758" y="3807"/>
                </a:cubicBezTo>
                <a:cubicBezTo>
                  <a:pt x="16751" y="3795"/>
                  <a:pt x="16740" y="3789"/>
                  <a:pt x="16729" y="3789"/>
                </a:cubicBezTo>
                <a:close/>
                <a:moveTo>
                  <a:pt x="18220" y="3745"/>
                </a:moveTo>
                <a:cubicBezTo>
                  <a:pt x="18201" y="3745"/>
                  <a:pt x="18179" y="3756"/>
                  <a:pt x="18170" y="3771"/>
                </a:cubicBezTo>
                <a:cubicBezTo>
                  <a:pt x="18154" y="3799"/>
                  <a:pt x="18166" y="3828"/>
                  <a:pt x="18190" y="3845"/>
                </a:cubicBezTo>
                <a:cubicBezTo>
                  <a:pt x="18210" y="3860"/>
                  <a:pt x="18228" y="3875"/>
                  <a:pt x="18249" y="3890"/>
                </a:cubicBezTo>
                <a:cubicBezTo>
                  <a:pt x="18257" y="3895"/>
                  <a:pt x="18265" y="3897"/>
                  <a:pt x="18274" y="3897"/>
                </a:cubicBezTo>
                <a:cubicBezTo>
                  <a:pt x="18294" y="3897"/>
                  <a:pt x="18314" y="3886"/>
                  <a:pt x="18323" y="3870"/>
                </a:cubicBezTo>
                <a:cubicBezTo>
                  <a:pt x="18338" y="3842"/>
                  <a:pt x="18327" y="3813"/>
                  <a:pt x="18303" y="3796"/>
                </a:cubicBezTo>
                <a:cubicBezTo>
                  <a:pt x="18284" y="3781"/>
                  <a:pt x="18264" y="3766"/>
                  <a:pt x="18243" y="3751"/>
                </a:cubicBezTo>
                <a:cubicBezTo>
                  <a:pt x="18237" y="3747"/>
                  <a:pt x="18229" y="3745"/>
                  <a:pt x="18220" y="3745"/>
                </a:cubicBezTo>
                <a:close/>
                <a:moveTo>
                  <a:pt x="13983" y="3752"/>
                </a:moveTo>
                <a:cubicBezTo>
                  <a:pt x="13960" y="3752"/>
                  <a:pt x="13940" y="3768"/>
                  <a:pt x="13932" y="3790"/>
                </a:cubicBezTo>
                <a:cubicBezTo>
                  <a:pt x="13927" y="3804"/>
                  <a:pt x="13922" y="3820"/>
                  <a:pt x="13917" y="3834"/>
                </a:cubicBezTo>
                <a:cubicBezTo>
                  <a:pt x="13906" y="3861"/>
                  <a:pt x="13927" y="3893"/>
                  <a:pt x="13953" y="3900"/>
                </a:cubicBezTo>
                <a:cubicBezTo>
                  <a:pt x="13958" y="3901"/>
                  <a:pt x="13962" y="3902"/>
                  <a:pt x="13966" y="3902"/>
                </a:cubicBezTo>
                <a:cubicBezTo>
                  <a:pt x="13990" y="3902"/>
                  <a:pt x="14011" y="3886"/>
                  <a:pt x="14018" y="3864"/>
                </a:cubicBezTo>
                <a:cubicBezTo>
                  <a:pt x="14024" y="3849"/>
                  <a:pt x="14030" y="3833"/>
                  <a:pt x="14034" y="3818"/>
                </a:cubicBezTo>
                <a:cubicBezTo>
                  <a:pt x="14044" y="3791"/>
                  <a:pt x="14023" y="3760"/>
                  <a:pt x="13997" y="3754"/>
                </a:cubicBezTo>
                <a:cubicBezTo>
                  <a:pt x="13993" y="3752"/>
                  <a:pt x="13988" y="3752"/>
                  <a:pt x="13983" y="3752"/>
                </a:cubicBezTo>
                <a:close/>
                <a:moveTo>
                  <a:pt x="17404" y="3837"/>
                </a:moveTo>
                <a:cubicBezTo>
                  <a:pt x="17358" y="3837"/>
                  <a:pt x="17358" y="3908"/>
                  <a:pt x="17404" y="3908"/>
                </a:cubicBezTo>
                <a:lnTo>
                  <a:pt x="17420" y="3908"/>
                </a:lnTo>
                <a:cubicBezTo>
                  <a:pt x="17465" y="3908"/>
                  <a:pt x="17465" y="3837"/>
                  <a:pt x="17420" y="3837"/>
                </a:cubicBezTo>
                <a:close/>
                <a:moveTo>
                  <a:pt x="6398" y="3853"/>
                </a:moveTo>
                <a:cubicBezTo>
                  <a:pt x="6352" y="3853"/>
                  <a:pt x="6352" y="3923"/>
                  <a:pt x="6398" y="3923"/>
                </a:cubicBezTo>
                <a:cubicBezTo>
                  <a:pt x="6443" y="3923"/>
                  <a:pt x="6443" y="3853"/>
                  <a:pt x="6398" y="3853"/>
                </a:cubicBezTo>
                <a:close/>
                <a:moveTo>
                  <a:pt x="6957" y="3813"/>
                </a:moveTo>
                <a:cubicBezTo>
                  <a:pt x="6930" y="3813"/>
                  <a:pt x="6904" y="3830"/>
                  <a:pt x="6904" y="3865"/>
                </a:cubicBezTo>
                <a:lnTo>
                  <a:pt x="6904" y="3895"/>
                </a:lnTo>
                <a:cubicBezTo>
                  <a:pt x="6904" y="3930"/>
                  <a:pt x="6931" y="3947"/>
                  <a:pt x="6958" y="3947"/>
                </a:cubicBezTo>
                <a:cubicBezTo>
                  <a:pt x="6985" y="3947"/>
                  <a:pt x="7012" y="3930"/>
                  <a:pt x="7012" y="3895"/>
                </a:cubicBezTo>
                <a:lnTo>
                  <a:pt x="7012" y="3865"/>
                </a:lnTo>
                <a:cubicBezTo>
                  <a:pt x="7011" y="3830"/>
                  <a:pt x="6984" y="3813"/>
                  <a:pt x="6957" y="3813"/>
                </a:cubicBezTo>
                <a:close/>
                <a:moveTo>
                  <a:pt x="7903" y="3862"/>
                </a:moveTo>
                <a:cubicBezTo>
                  <a:pt x="7886" y="3862"/>
                  <a:pt x="7868" y="3874"/>
                  <a:pt x="7868" y="3897"/>
                </a:cubicBezTo>
                <a:lnTo>
                  <a:pt x="7868" y="3913"/>
                </a:lnTo>
                <a:cubicBezTo>
                  <a:pt x="7868" y="3936"/>
                  <a:pt x="7886" y="3947"/>
                  <a:pt x="7903" y="3947"/>
                </a:cubicBezTo>
                <a:cubicBezTo>
                  <a:pt x="7921" y="3947"/>
                  <a:pt x="7939" y="3936"/>
                  <a:pt x="7939" y="3913"/>
                </a:cubicBezTo>
                <a:lnTo>
                  <a:pt x="7939" y="3897"/>
                </a:lnTo>
                <a:cubicBezTo>
                  <a:pt x="7939" y="3874"/>
                  <a:pt x="7921" y="3862"/>
                  <a:pt x="7903" y="3862"/>
                </a:cubicBezTo>
                <a:close/>
                <a:moveTo>
                  <a:pt x="3482" y="3839"/>
                </a:moveTo>
                <a:cubicBezTo>
                  <a:pt x="3473" y="3839"/>
                  <a:pt x="3464" y="3842"/>
                  <a:pt x="3455" y="3846"/>
                </a:cubicBezTo>
                <a:cubicBezTo>
                  <a:pt x="3445" y="3851"/>
                  <a:pt x="3435" y="3856"/>
                  <a:pt x="3425" y="3861"/>
                </a:cubicBezTo>
                <a:cubicBezTo>
                  <a:pt x="3399" y="3875"/>
                  <a:pt x="3392" y="3910"/>
                  <a:pt x="3405" y="3935"/>
                </a:cubicBezTo>
                <a:cubicBezTo>
                  <a:pt x="3415" y="3952"/>
                  <a:pt x="3434" y="3961"/>
                  <a:pt x="3452" y="3961"/>
                </a:cubicBezTo>
                <a:cubicBezTo>
                  <a:pt x="3461" y="3961"/>
                  <a:pt x="3470" y="3959"/>
                  <a:pt x="3478" y="3955"/>
                </a:cubicBezTo>
                <a:cubicBezTo>
                  <a:pt x="3489" y="3949"/>
                  <a:pt x="3498" y="3944"/>
                  <a:pt x="3509" y="3939"/>
                </a:cubicBezTo>
                <a:cubicBezTo>
                  <a:pt x="3535" y="3926"/>
                  <a:pt x="3541" y="3891"/>
                  <a:pt x="3529" y="3866"/>
                </a:cubicBezTo>
                <a:cubicBezTo>
                  <a:pt x="3518" y="3848"/>
                  <a:pt x="3500" y="3839"/>
                  <a:pt x="3482" y="3839"/>
                </a:cubicBezTo>
                <a:close/>
                <a:moveTo>
                  <a:pt x="5736" y="3928"/>
                </a:moveTo>
                <a:cubicBezTo>
                  <a:pt x="5713" y="3928"/>
                  <a:pt x="5714" y="3964"/>
                  <a:pt x="5736" y="3964"/>
                </a:cubicBezTo>
                <a:cubicBezTo>
                  <a:pt x="5760" y="3964"/>
                  <a:pt x="5760" y="3928"/>
                  <a:pt x="5736" y="3928"/>
                </a:cubicBezTo>
                <a:close/>
                <a:moveTo>
                  <a:pt x="4475" y="3864"/>
                </a:moveTo>
                <a:cubicBezTo>
                  <a:pt x="4448" y="3864"/>
                  <a:pt x="4424" y="3899"/>
                  <a:pt x="4449" y="3924"/>
                </a:cubicBezTo>
                <a:cubicBezTo>
                  <a:pt x="4458" y="3935"/>
                  <a:pt x="4467" y="3945"/>
                  <a:pt x="4478" y="3955"/>
                </a:cubicBezTo>
                <a:cubicBezTo>
                  <a:pt x="4485" y="3962"/>
                  <a:pt x="4493" y="3965"/>
                  <a:pt x="4501" y="3965"/>
                </a:cubicBezTo>
                <a:cubicBezTo>
                  <a:pt x="4528" y="3965"/>
                  <a:pt x="4553" y="3930"/>
                  <a:pt x="4528" y="3905"/>
                </a:cubicBezTo>
                <a:cubicBezTo>
                  <a:pt x="4518" y="3895"/>
                  <a:pt x="4508" y="3884"/>
                  <a:pt x="4499" y="3875"/>
                </a:cubicBezTo>
                <a:cubicBezTo>
                  <a:pt x="4491" y="3868"/>
                  <a:pt x="4483" y="3864"/>
                  <a:pt x="4475" y="3864"/>
                </a:cubicBezTo>
                <a:close/>
                <a:moveTo>
                  <a:pt x="10044" y="3814"/>
                </a:moveTo>
                <a:cubicBezTo>
                  <a:pt x="10026" y="3814"/>
                  <a:pt x="10008" y="3824"/>
                  <a:pt x="9997" y="3840"/>
                </a:cubicBezTo>
                <a:cubicBezTo>
                  <a:pt x="9987" y="3856"/>
                  <a:pt x="9978" y="3871"/>
                  <a:pt x="9967" y="3886"/>
                </a:cubicBezTo>
                <a:cubicBezTo>
                  <a:pt x="9952" y="3911"/>
                  <a:pt x="9965" y="3944"/>
                  <a:pt x="9987" y="3959"/>
                </a:cubicBezTo>
                <a:cubicBezTo>
                  <a:pt x="9995" y="3964"/>
                  <a:pt x="10004" y="3966"/>
                  <a:pt x="10013" y="3966"/>
                </a:cubicBezTo>
                <a:cubicBezTo>
                  <a:pt x="10032" y="3966"/>
                  <a:pt x="10050" y="3956"/>
                  <a:pt x="10060" y="3939"/>
                </a:cubicBezTo>
                <a:cubicBezTo>
                  <a:pt x="10071" y="3923"/>
                  <a:pt x="10080" y="3909"/>
                  <a:pt x="10091" y="3895"/>
                </a:cubicBezTo>
                <a:cubicBezTo>
                  <a:pt x="10106" y="3871"/>
                  <a:pt x="10096" y="3835"/>
                  <a:pt x="10071" y="3822"/>
                </a:cubicBezTo>
                <a:cubicBezTo>
                  <a:pt x="10062" y="3817"/>
                  <a:pt x="10053" y="3814"/>
                  <a:pt x="10044" y="3814"/>
                </a:cubicBezTo>
                <a:close/>
                <a:moveTo>
                  <a:pt x="20649" y="3856"/>
                </a:moveTo>
                <a:cubicBezTo>
                  <a:pt x="20631" y="3856"/>
                  <a:pt x="20615" y="3865"/>
                  <a:pt x="20604" y="3882"/>
                </a:cubicBezTo>
                <a:cubicBezTo>
                  <a:pt x="20590" y="3906"/>
                  <a:pt x="20598" y="3943"/>
                  <a:pt x="20624" y="3956"/>
                </a:cubicBezTo>
                <a:cubicBezTo>
                  <a:pt x="20635" y="3961"/>
                  <a:pt x="20643" y="3966"/>
                  <a:pt x="20654" y="3971"/>
                </a:cubicBezTo>
                <a:cubicBezTo>
                  <a:pt x="20663" y="3976"/>
                  <a:pt x="20673" y="3979"/>
                  <a:pt x="20682" y="3979"/>
                </a:cubicBezTo>
                <a:cubicBezTo>
                  <a:pt x="20700" y="3979"/>
                  <a:pt x="20717" y="3970"/>
                  <a:pt x="20727" y="3953"/>
                </a:cubicBezTo>
                <a:cubicBezTo>
                  <a:pt x="20742" y="3928"/>
                  <a:pt x="20734" y="3892"/>
                  <a:pt x="20708" y="3879"/>
                </a:cubicBezTo>
                <a:cubicBezTo>
                  <a:pt x="20698" y="3874"/>
                  <a:pt x="20687" y="3868"/>
                  <a:pt x="20678" y="3864"/>
                </a:cubicBezTo>
                <a:cubicBezTo>
                  <a:pt x="20669" y="3859"/>
                  <a:pt x="20659" y="3856"/>
                  <a:pt x="20649" y="3856"/>
                </a:cubicBezTo>
                <a:close/>
                <a:moveTo>
                  <a:pt x="8425" y="3887"/>
                </a:moveTo>
                <a:cubicBezTo>
                  <a:pt x="8401" y="3887"/>
                  <a:pt x="8377" y="3913"/>
                  <a:pt x="8390" y="3940"/>
                </a:cubicBezTo>
                <a:cubicBezTo>
                  <a:pt x="8396" y="3950"/>
                  <a:pt x="8401" y="3960"/>
                  <a:pt x="8406" y="3970"/>
                </a:cubicBezTo>
                <a:cubicBezTo>
                  <a:pt x="8413" y="3984"/>
                  <a:pt x="8423" y="3989"/>
                  <a:pt x="8434" y="3989"/>
                </a:cubicBezTo>
                <a:cubicBezTo>
                  <a:pt x="8457" y="3989"/>
                  <a:pt x="8482" y="3963"/>
                  <a:pt x="8468" y="3935"/>
                </a:cubicBezTo>
                <a:cubicBezTo>
                  <a:pt x="8463" y="3924"/>
                  <a:pt x="8458" y="3916"/>
                  <a:pt x="8452" y="3905"/>
                </a:cubicBezTo>
                <a:cubicBezTo>
                  <a:pt x="8446" y="3893"/>
                  <a:pt x="8435" y="3887"/>
                  <a:pt x="8425" y="3887"/>
                </a:cubicBezTo>
                <a:close/>
                <a:moveTo>
                  <a:pt x="15674" y="3906"/>
                </a:moveTo>
                <a:cubicBezTo>
                  <a:pt x="15639" y="3906"/>
                  <a:pt x="15628" y="3964"/>
                  <a:pt x="15666" y="3977"/>
                </a:cubicBezTo>
                <a:cubicBezTo>
                  <a:pt x="15681" y="3982"/>
                  <a:pt x="15696" y="3987"/>
                  <a:pt x="15711" y="3992"/>
                </a:cubicBezTo>
                <a:cubicBezTo>
                  <a:pt x="15715" y="3994"/>
                  <a:pt x="15720" y="3995"/>
                  <a:pt x="15723" y="3995"/>
                </a:cubicBezTo>
                <a:cubicBezTo>
                  <a:pt x="15757" y="3995"/>
                  <a:pt x="15768" y="3938"/>
                  <a:pt x="15730" y="3924"/>
                </a:cubicBezTo>
                <a:cubicBezTo>
                  <a:pt x="15716" y="3919"/>
                  <a:pt x="15701" y="3914"/>
                  <a:pt x="15686" y="3909"/>
                </a:cubicBezTo>
                <a:cubicBezTo>
                  <a:pt x="15682" y="3907"/>
                  <a:pt x="15677" y="3906"/>
                  <a:pt x="15674" y="3906"/>
                </a:cubicBezTo>
                <a:close/>
                <a:moveTo>
                  <a:pt x="14942" y="3922"/>
                </a:moveTo>
                <a:cubicBezTo>
                  <a:pt x="14924" y="3922"/>
                  <a:pt x="14907" y="3933"/>
                  <a:pt x="14907" y="3956"/>
                </a:cubicBezTo>
                <a:lnTo>
                  <a:pt x="14907" y="3971"/>
                </a:lnTo>
                <a:cubicBezTo>
                  <a:pt x="14907" y="3994"/>
                  <a:pt x="14925" y="4006"/>
                  <a:pt x="14942" y="4006"/>
                </a:cubicBezTo>
                <a:cubicBezTo>
                  <a:pt x="14960" y="4006"/>
                  <a:pt x="14978" y="3994"/>
                  <a:pt x="14978" y="3971"/>
                </a:cubicBezTo>
                <a:lnTo>
                  <a:pt x="14978" y="3956"/>
                </a:lnTo>
                <a:cubicBezTo>
                  <a:pt x="14978" y="3933"/>
                  <a:pt x="14960" y="3922"/>
                  <a:pt x="14942" y="3922"/>
                </a:cubicBezTo>
                <a:close/>
                <a:moveTo>
                  <a:pt x="12869" y="3991"/>
                </a:moveTo>
                <a:cubicBezTo>
                  <a:pt x="12851" y="3991"/>
                  <a:pt x="12833" y="4003"/>
                  <a:pt x="12833" y="4026"/>
                </a:cubicBezTo>
                <a:lnTo>
                  <a:pt x="12833" y="4042"/>
                </a:lnTo>
                <a:cubicBezTo>
                  <a:pt x="12833" y="4064"/>
                  <a:pt x="12851" y="4075"/>
                  <a:pt x="12869" y="4075"/>
                </a:cubicBezTo>
                <a:cubicBezTo>
                  <a:pt x="12887" y="4075"/>
                  <a:pt x="12905" y="4064"/>
                  <a:pt x="12905" y="4042"/>
                </a:cubicBezTo>
                <a:lnTo>
                  <a:pt x="12905" y="4026"/>
                </a:lnTo>
                <a:cubicBezTo>
                  <a:pt x="12905" y="4003"/>
                  <a:pt x="12887" y="3991"/>
                  <a:pt x="12869" y="3991"/>
                </a:cubicBezTo>
                <a:close/>
                <a:moveTo>
                  <a:pt x="2806" y="3946"/>
                </a:moveTo>
                <a:cubicBezTo>
                  <a:pt x="2779" y="3946"/>
                  <a:pt x="2752" y="3963"/>
                  <a:pt x="2752" y="3998"/>
                </a:cubicBezTo>
                <a:lnTo>
                  <a:pt x="2752" y="4028"/>
                </a:lnTo>
                <a:cubicBezTo>
                  <a:pt x="2753" y="4063"/>
                  <a:pt x="2780" y="4080"/>
                  <a:pt x="2806" y="4080"/>
                </a:cubicBezTo>
                <a:cubicBezTo>
                  <a:pt x="2833" y="4080"/>
                  <a:pt x="2859" y="4063"/>
                  <a:pt x="2859" y="4028"/>
                </a:cubicBezTo>
                <a:lnTo>
                  <a:pt x="2859" y="3998"/>
                </a:lnTo>
                <a:cubicBezTo>
                  <a:pt x="2859" y="3963"/>
                  <a:pt x="2832" y="3946"/>
                  <a:pt x="2806" y="3946"/>
                </a:cubicBezTo>
                <a:close/>
                <a:moveTo>
                  <a:pt x="3754" y="3997"/>
                </a:moveTo>
                <a:cubicBezTo>
                  <a:pt x="3736" y="3997"/>
                  <a:pt x="3718" y="4009"/>
                  <a:pt x="3718" y="4031"/>
                </a:cubicBezTo>
                <a:lnTo>
                  <a:pt x="3718" y="4047"/>
                </a:lnTo>
                <a:cubicBezTo>
                  <a:pt x="3718" y="4069"/>
                  <a:pt x="3735" y="4081"/>
                  <a:pt x="3753" y="4081"/>
                </a:cubicBezTo>
                <a:cubicBezTo>
                  <a:pt x="3771" y="4081"/>
                  <a:pt x="3789" y="4069"/>
                  <a:pt x="3789" y="4047"/>
                </a:cubicBezTo>
                <a:lnTo>
                  <a:pt x="3789" y="4031"/>
                </a:lnTo>
                <a:cubicBezTo>
                  <a:pt x="3789" y="4009"/>
                  <a:pt x="3772" y="3997"/>
                  <a:pt x="3754" y="3997"/>
                </a:cubicBezTo>
                <a:close/>
                <a:moveTo>
                  <a:pt x="5450" y="4091"/>
                </a:moveTo>
                <a:cubicBezTo>
                  <a:pt x="5442" y="4091"/>
                  <a:pt x="5433" y="4094"/>
                  <a:pt x="5426" y="4101"/>
                </a:cubicBezTo>
                <a:lnTo>
                  <a:pt x="5410" y="4117"/>
                </a:lnTo>
                <a:cubicBezTo>
                  <a:pt x="5385" y="4142"/>
                  <a:pt x="5410" y="4178"/>
                  <a:pt x="5437" y="4178"/>
                </a:cubicBezTo>
                <a:cubicBezTo>
                  <a:pt x="5445" y="4178"/>
                  <a:pt x="5453" y="4175"/>
                  <a:pt x="5460" y="4167"/>
                </a:cubicBezTo>
                <a:lnTo>
                  <a:pt x="5476" y="4152"/>
                </a:lnTo>
                <a:cubicBezTo>
                  <a:pt x="5501" y="4126"/>
                  <a:pt x="5477" y="4091"/>
                  <a:pt x="5450" y="4091"/>
                </a:cubicBezTo>
                <a:close/>
                <a:moveTo>
                  <a:pt x="8728" y="4099"/>
                </a:moveTo>
                <a:cubicBezTo>
                  <a:pt x="8723" y="4099"/>
                  <a:pt x="8718" y="4099"/>
                  <a:pt x="8713" y="4100"/>
                </a:cubicBezTo>
                <a:cubicBezTo>
                  <a:pt x="8672" y="4110"/>
                  <a:pt x="8684" y="4168"/>
                  <a:pt x="8722" y="4169"/>
                </a:cubicBezTo>
                <a:cubicBezTo>
                  <a:pt x="8727" y="4180"/>
                  <a:pt x="8739" y="4185"/>
                  <a:pt x="8751" y="4185"/>
                </a:cubicBezTo>
                <a:cubicBezTo>
                  <a:pt x="8757" y="4185"/>
                  <a:pt x="8763" y="4183"/>
                  <a:pt x="8769" y="4180"/>
                </a:cubicBezTo>
                <a:cubicBezTo>
                  <a:pt x="8788" y="4169"/>
                  <a:pt x="8790" y="4148"/>
                  <a:pt x="8782" y="4132"/>
                </a:cubicBezTo>
                <a:cubicBezTo>
                  <a:pt x="8773" y="4109"/>
                  <a:pt x="8750" y="4099"/>
                  <a:pt x="8728" y="4099"/>
                </a:cubicBezTo>
                <a:close/>
                <a:moveTo>
                  <a:pt x="508" y="4079"/>
                </a:moveTo>
                <a:cubicBezTo>
                  <a:pt x="483" y="4079"/>
                  <a:pt x="459" y="4104"/>
                  <a:pt x="477" y="4131"/>
                </a:cubicBezTo>
                <a:cubicBezTo>
                  <a:pt x="487" y="4146"/>
                  <a:pt x="497" y="4160"/>
                  <a:pt x="507" y="4175"/>
                </a:cubicBezTo>
                <a:cubicBezTo>
                  <a:pt x="515" y="4186"/>
                  <a:pt x="526" y="4191"/>
                  <a:pt x="537" y="4191"/>
                </a:cubicBezTo>
                <a:cubicBezTo>
                  <a:pt x="562" y="4191"/>
                  <a:pt x="586" y="4166"/>
                  <a:pt x="569" y="4139"/>
                </a:cubicBezTo>
                <a:cubicBezTo>
                  <a:pt x="559" y="4123"/>
                  <a:pt x="549" y="4110"/>
                  <a:pt x="539" y="4095"/>
                </a:cubicBezTo>
                <a:cubicBezTo>
                  <a:pt x="531" y="4084"/>
                  <a:pt x="519" y="4079"/>
                  <a:pt x="508" y="4079"/>
                </a:cubicBezTo>
                <a:close/>
                <a:moveTo>
                  <a:pt x="19718" y="3994"/>
                </a:moveTo>
                <a:cubicBezTo>
                  <a:pt x="19705" y="3994"/>
                  <a:pt x="19691" y="4002"/>
                  <a:pt x="19687" y="4019"/>
                </a:cubicBezTo>
                <a:cubicBezTo>
                  <a:pt x="19673" y="4066"/>
                  <a:pt x="19667" y="4115"/>
                  <a:pt x="19667" y="4163"/>
                </a:cubicBezTo>
                <a:cubicBezTo>
                  <a:pt x="19666" y="4186"/>
                  <a:pt x="19684" y="4198"/>
                  <a:pt x="19701" y="4198"/>
                </a:cubicBezTo>
                <a:cubicBezTo>
                  <a:pt x="19719" y="4198"/>
                  <a:pt x="19737" y="4186"/>
                  <a:pt x="19737" y="4163"/>
                </a:cubicBezTo>
                <a:cubicBezTo>
                  <a:pt x="19739" y="4121"/>
                  <a:pt x="19744" y="4079"/>
                  <a:pt x="19755" y="4038"/>
                </a:cubicBezTo>
                <a:cubicBezTo>
                  <a:pt x="19762" y="4012"/>
                  <a:pt x="19739" y="3994"/>
                  <a:pt x="19718" y="3994"/>
                </a:cubicBezTo>
                <a:close/>
                <a:moveTo>
                  <a:pt x="9048" y="4099"/>
                </a:moveTo>
                <a:cubicBezTo>
                  <a:pt x="9037" y="4099"/>
                  <a:pt x="9027" y="4104"/>
                  <a:pt x="9020" y="4117"/>
                </a:cubicBezTo>
                <a:cubicBezTo>
                  <a:pt x="9015" y="4128"/>
                  <a:pt x="9010" y="4137"/>
                  <a:pt x="9004" y="4147"/>
                </a:cubicBezTo>
                <a:cubicBezTo>
                  <a:pt x="8991" y="4174"/>
                  <a:pt x="9016" y="4200"/>
                  <a:pt x="9039" y="4200"/>
                </a:cubicBezTo>
                <a:cubicBezTo>
                  <a:pt x="9050" y="4200"/>
                  <a:pt x="9060" y="4195"/>
                  <a:pt x="9066" y="4183"/>
                </a:cubicBezTo>
                <a:cubicBezTo>
                  <a:pt x="9071" y="4173"/>
                  <a:pt x="9077" y="4163"/>
                  <a:pt x="9082" y="4153"/>
                </a:cubicBezTo>
                <a:cubicBezTo>
                  <a:pt x="9096" y="4125"/>
                  <a:pt x="9072" y="4099"/>
                  <a:pt x="9048" y="4099"/>
                </a:cubicBezTo>
                <a:close/>
                <a:moveTo>
                  <a:pt x="4789" y="4163"/>
                </a:moveTo>
                <a:cubicBezTo>
                  <a:pt x="4762" y="4163"/>
                  <a:pt x="4738" y="4199"/>
                  <a:pt x="4764" y="4223"/>
                </a:cubicBezTo>
                <a:lnTo>
                  <a:pt x="4779" y="4239"/>
                </a:lnTo>
                <a:cubicBezTo>
                  <a:pt x="4787" y="4246"/>
                  <a:pt x="4795" y="4250"/>
                  <a:pt x="4804" y="4250"/>
                </a:cubicBezTo>
                <a:cubicBezTo>
                  <a:pt x="4830" y="4250"/>
                  <a:pt x="4854" y="4214"/>
                  <a:pt x="4829" y="4189"/>
                </a:cubicBezTo>
                <a:lnTo>
                  <a:pt x="4813" y="4174"/>
                </a:lnTo>
                <a:cubicBezTo>
                  <a:pt x="4806" y="4166"/>
                  <a:pt x="4797" y="4163"/>
                  <a:pt x="4789" y="4163"/>
                </a:cubicBezTo>
                <a:close/>
                <a:moveTo>
                  <a:pt x="11121" y="4119"/>
                </a:moveTo>
                <a:cubicBezTo>
                  <a:pt x="11110" y="4119"/>
                  <a:pt x="11100" y="4125"/>
                  <a:pt x="11093" y="4138"/>
                </a:cubicBezTo>
                <a:cubicBezTo>
                  <a:pt x="11083" y="4158"/>
                  <a:pt x="11073" y="4179"/>
                  <a:pt x="11063" y="4199"/>
                </a:cubicBezTo>
                <a:cubicBezTo>
                  <a:pt x="11050" y="4226"/>
                  <a:pt x="11075" y="4251"/>
                  <a:pt x="11098" y="4251"/>
                </a:cubicBezTo>
                <a:cubicBezTo>
                  <a:pt x="11108" y="4251"/>
                  <a:pt x="11118" y="4246"/>
                  <a:pt x="11125" y="4233"/>
                </a:cubicBezTo>
                <a:cubicBezTo>
                  <a:pt x="11135" y="4214"/>
                  <a:pt x="11145" y="4194"/>
                  <a:pt x="11155" y="4174"/>
                </a:cubicBezTo>
                <a:cubicBezTo>
                  <a:pt x="11169" y="4146"/>
                  <a:pt x="11145" y="4119"/>
                  <a:pt x="11121" y="4119"/>
                </a:cubicBezTo>
                <a:close/>
                <a:moveTo>
                  <a:pt x="17583" y="4183"/>
                </a:moveTo>
                <a:cubicBezTo>
                  <a:pt x="17537" y="4183"/>
                  <a:pt x="17537" y="4253"/>
                  <a:pt x="17583" y="4253"/>
                </a:cubicBezTo>
                <a:lnTo>
                  <a:pt x="17599" y="4253"/>
                </a:lnTo>
                <a:cubicBezTo>
                  <a:pt x="17645" y="4253"/>
                  <a:pt x="17645" y="4183"/>
                  <a:pt x="17599" y="4183"/>
                </a:cubicBezTo>
                <a:close/>
                <a:moveTo>
                  <a:pt x="18982" y="4124"/>
                </a:moveTo>
                <a:cubicBezTo>
                  <a:pt x="18955" y="4124"/>
                  <a:pt x="18928" y="4141"/>
                  <a:pt x="18928" y="4176"/>
                </a:cubicBezTo>
                <a:lnTo>
                  <a:pt x="18928" y="4221"/>
                </a:lnTo>
                <a:cubicBezTo>
                  <a:pt x="18928" y="4255"/>
                  <a:pt x="18955" y="4273"/>
                  <a:pt x="18982" y="4273"/>
                </a:cubicBezTo>
                <a:cubicBezTo>
                  <a:pt x="19008" y="4273"/>
                  <a:pt x="19035" y="4255"/>
                  <a:pt x="19035" y="4221"/>
                </a:cubicBezTo>
                <a:lnTo>
                  <a:pt x="19035" y="4176"/>
                </a:lnTo>
                <a:cubicBezTo>
                  <a:pt x="19035" y="4141"/>
                  <a:pt x="19008" y="4124"/>
                  <a:pt x="18982" y="4124"/>
                </a:cubicBezTo>
                <a:close/>
                <a:moveTo>
                  <a:pt x="21327" y="4159"/>
                </a:moveTo>
                <a:cubicBezTo>
                  <a:pt x="21286" y="4159"/>
                  <a:pt x="21249" y="4212"/>
                  <a:pt x="21286" y="4249"/>
                </a:cubicBezTo>
                <a:lnTo>
                  <a:pt x="21302" y="4265"/>
                </a:lnTo>
                <a:cubicBezTo>
                  <a:pt x="21313" y="4276"/>
                  <a:pt x="21326" y="4281"/>
                  <a:pt x="21338" y="4281"/>
                </a:cubicBezTo>
                <a:cubicBezTo>
                  <a:pt x="21379" y="4281"/>
                  <a:pt x="21416" y="4227"/>
                  <a:pt x="21379" y="4190"/>
                </a:cubicBezTo>
                <a:lnTo>
                  <a:pt x="21363" y="4175"/>
                </a:lnTo>
                <a:cubicBezTo>
                  <a:pt x="21352" y="4164"/>
                  <a:pt x="21339" y="4159"/>
                  <a:pt x="21327" y="4159"/>
                </a:cubicBezTo>
                <a:close/>
                <a:moveTo>
                  <a:pt x="19344" y="4186"/>
                </a:moveTo>
                <a:cubicBezTo>
                  <a:pt x="19317" y="4186"/>
                  <a:pt x="19292" y="4222"/>
                  <a:pt x="19318" y="4247"/>
                </a:cubicBezTo>
                <a:cubicBezTo>
                  <a:pt x="19328" y="4257"/>
                  <a:pt x="19339" y="4267"/>
                  <a:pt x="19348" y="4277"/>
                </a:cubicBezTo>
                <a:cubicBezTo>
                  <a:pt x="19356" y="4284"/>
                  <a:pt x="19364" y="4287"/>
                  <a:pt x="19372" y="4287"/>
                </a:cubicBezTo>
                <a:cubicBezTo>
                  <a:pt x="19399" y="4287"/>
                  <a:pt x="19425" y="4251"/>
                  <a:pt x="19399" y="4227"/>
                </a:cubicBezTo>
                <a:cubicBezTo>
                  <a:pt x="19388" y="4217"/>
                  <a:pt x="19378" y="4207"/>
                  <a:pt x="19368" y="4197"/>
                </a:cubicBezTo>
                <a:cubicBezTo>
                  <a:pt x="19361" y="4189"/>
                  <a:pt x="19352" y="4186"/>
                  <a:pt x="19344" y="4186"/>
                </a:cubicBezTo>
                <a:close/>
                <a:moveTo>
                  <a:pt x="14715" y="4147"/>
                </a:moveTo>
                <a:cubicBezTo>
                  <a:pt x="14694" y="4147"/>
                  <a:pt x="14672" y="4164"/>
                  <a:pt x="14677" y="4190"/>
                </a:cubicBezTo>
                <a:lnTo>
                  <a:pt x="14693" y="4265"/>
                </a:lnTo>
                <a:cubicBezTo>
                  <a:pt x="14697" y="4283"/>
                  <a:pt x="14710" y="4290"/>
                  <a:pt x="14723" y="4290"/>
                </a:cubicBezTo>
                <a:cubicBezTo>
                  <a:pt x="14744" y="4290"/>
                  <a:pt x="14767" y="4273"/>
                  <a:pt x="14761" y="4247"/>
                </a:cubicBezTo>
                <a:lnTo>
                  <a:pt x="14745" y="4173"/>
                </a:lnTo>
                <a:cubicBezTo>
                  <a:pt x="14742" y="4155"/>
                  <a:pt x="14729" y="4147"/>
                  <a:pt x="14715" y="4147"/>
                </a:cubicBezTo>
                <a:close/>
                <a:moveTo>
                  <a:pt x="15255" y="4221"/>
                </a:moveTo>
                <a:cubicBezTo>
                  <a:pt x="15234" y="4221"/>
                  <a:pt x="15222" y="4236"/>
                  <a:pt x="15221" y="4253"/>
                </a:cubicBezTo>
                <a:cubicBezTo>
                  <a:pt x="15219" y="4252"/>
                  <a:pt x="15215" y="4252"/>
                  <a:pt x="15211" y="4252"/>
                </a:cubicBezTo>
                <a:cubicBezTo>
                  <a:pt x="15166" y="4252"/>
                  <a:pt x="15166" y="4322"/>
                  <a:pt x="15211" y="4322"/>
                </a:cubicBezTo>
                <a:cubicBezTo>
                  <a:pt x="15232" y="4322"/>
                  <a:pt x="15245" y="4307"/>
                  <a:pt x="15246" y="4290"/>
                </a:cubicBezTo>
                <a:cubicBezTo>
                  <a:pt x="15248" y="4291"/>
                  <a:pt x="15252" y="4291"/>
                  <a:pt x="15255" y="4291"/>
                </a:cubicBezTo>
                <a:cubicBezTo>
                  <a:pt x="15300" y="4291"/>
                  <a:pt x="15301" y="4221"/>
                  <a:pt x="15255" y="4221"/>
                </a:cubicBezTo>
                <a:close/>
                <a:moveTo>
                  <a:pt x="7940" y="4263"/>
                </a:moveTo>
                <a:cubicBezTo>
                  <a:pt x="7894" y="4263"/>
                  <a:pt x="7894" y="4333"/>
                  <a:pt x="7940" y="4333"/>
                </a:cubicBezTo>
                <a:cubicBezTo>
                  <a:pt x="7986" y="4333"/>
                  <a:pt x="7986" y="4263"/>
                  <a:pt x="7940" y="4263"/>
                </a:cubicBezTo>
                <a:close/>
                <a:moveTo>
                  <a:pt x="16397" y="4269"/>
                </a:moveTo>
                <a:cubicBezTo>
                  <a:pt x="16351" y="4269"/>
                  <a:pt x="16351" y="4340"/>
                  <a:pt x="16397" y="4340"/>
                </a:cubicBezTo>
                <a:cubicBezTo>
                  <a:pt x="16442" y="4340"/>
                  <a:pt x="16442" y="4269"/>
                  <a:pt x="16397" y="4269"/>
                </a:cubicBezTo>
                <a:close/>
                <a:moveTo>
                  <a:pt x="12297" y="4240"/>
                </a:moveTo>
                <a:cubicBezTo>
                  <a:pt x="12288" y="4240"/>
                  <a:pt x="12278" y="4242"/>
                  <a:pt x="12270" y="4247"/>
                </a:cubicBezTo>
                <a:cubicBezTo>
                  <a:pt x="12258" y="4252"/>
                  <a:pt x="12250" y="4257"/>
                  <a:pt x="12239" y="4263"/>
                </a:cubicBezTo>
                <a:cubicBezTo>
                  <a:pt x="12213" y="4275"/>
                  <a:pt x="12206" y="4311"/>
                  <a:pt x="12219" y="4336"/>
                </a:cubicBezTo>
                <a:cubicBezTo>
                  <a:pt x="12230" y="4354"/>
                  <a:pt x="12248" y="4362"/>
                  <a:pt x="12266" y="4362"/>
                </a:cubicBezTo>
                <a:cubicBezTo>
                  <a:pt x="12275" y="4362"/>
                  <a:pt x="12284" y="4360"/>
                  <a:pt x="12293" y="4356"/>
                </a:cubicBezTo>
                <a:cubicBezTo>
                  <a:pt x="12303" y="4351"/>
                  <a:pt x="12313" y="4345"/>
                  <a:pt x="12323" y="4340"/>
                </a:cubicBezTo>
                <a:cubicBezTo>
                  <a:pt x="12349" y="4327"/>
                  <a:pt x="12357" y="4290"/>
                  <a:pt x="12342" y="4267"/>
                </a:cubicBezTo>
                <a:cubicBezTo>
                  <a:pt x="12332" y="4249"/>
                  <a:pt x="12315" y="4240"/>
                  <a:pt x="12297" y="4240"/>
                </a:cubicBezTo>
                <a:close/>
                <a:moveTo>
                  <a:pt x="14550" y="4328"/>
                </a:moveTo>
                <a:cubicBezTo>
                  <a:pt x="14528" y="4328"/>
                  <a:pt x="14528" y="4363"/>
                  <a:pt x="14550" y="4363"/>
                </a:cubicBezTo>
                <a:cubicBezTo>
                  <a:pt x="14574" y="4363"/>
                  <a:pt x="14574" y="4328"/>
                  <a:pt x="14550" y="4328"/>
                </a:cubicBezTo>
                <a:close/>
                <a:moveTo>
                  <a:pt x="13290" y="4264"/>
                </a:moveTo>
                <a:cubicBezTo>
                  <a:pt x="13262" y="4264"/>
                  <a:pt x="13238" y="4299"/>
                  <a:pt x="13263" y="4324"/>
                </a:cubicBezTo>
                <a:cubicBezTo>
                  <a:pt x="13271" y="4333"/>
                  <a:pt x="13282" y="4345"/>
                  <a:pt x="13292" y="4354"/>
                </a:cubicBezTo>
                <a:cubicBezTo>
                  <a:pt x="13299" y="4362"/>
                  <a:pt x="13308" y="4365"/>
                  <a:pt x="13316" y="4365"/>
                </a:cubicBezTo>
                <a:cubicBezTo>
                  <a:pt x="13343" y="4365"/>
                  <a:pt x="13367" y="4329"/>
                  <a:pt x="13341" y="4305"/>
                </a:cubicBezTo>
                <a:cubicBezTo>
                  <a:pt x="13331" y="4294"/>
                  <a:pt x="13323" y="4284"/>
                  <a:pt x="13313" y="4274"/>
                </a:cubicBezTo>
                <a:cubicBezTo>
                  <a:pt x="13306" y="4267"/>
                  <a:pt x="13298" y="4264"/>
                  <a:pt x="13290" y="4264"/>
                </a:cubicBezTo>
                <a:close/>
                <a:moveTo>
                  <a:pt x="7212" y="4249"/>
                </a:moveTo>
                <a:cubicBezTo>
                  <a:pt x="7185" y="4249"/>
                  <a:pt x="7158" y="4266"/>
                  <a:pt x="7158" y="4300"/>
                </a:cubicBezTo>
                <a:lnTo>
                  <a:pt x="7158" y="4316"/>
                </a:lnTo>
                <a:cubicBezTo>
                  <a:pt x="7158" y="4351"/>
                  <a:pt x="7185" y="4368"/>
                  <a:pt x="7212" y="4368"/>
                </a:cubicBezTo>
                <a:cubicBezTo>
                  <a:pt x="7239" y="4368"/>
                  <a:pt x="7265" y="4351"/>
                  <a:pt x="7265" y="4316"/>
                </a:cubicBezTo>
                <a:lnTo>
                  <a:pt x="7265" y="4300"/>
                </a:lnTo>
                <a:cubicBezTo>
                  <a:pt x="7265" y="4266"/>
                  <a:pt x="7238" y="4249"/>
                  <a:pt x="7212" y="4249"/>
                </a:cubicBezTo>
                <a:close/>
                <a:moveTo>
                  <a:pt x="22332" y="4283"/>
                </a:moveTo>
                <a:cubicBezTo>
                  <a:pt x="22264" y="4283"/>
                  <a:pt x="22262" y="4389"/>
                  <a:pt x="22332" y="4389"/>
                </a:cubicBezTo>
                <a:cubicBezTo>
                  <a:pt x="22400" y="4389"/>
                  <a:pt x="22401" y="4283"/>
                  <a:pt x="22332" y="4283"/>
                </a:cubicBezTo>
                <a:close/>
                <a:moveTo>
                  <a:pt x="1230" y="4272"/>
                </a:moveTo>
                <a:cubicBezTo>
                  <a:pt x="1189" y="4272"/>
                  <a:pt x="1152" y="4325"/>
                  <a:pt x="1189" y="4362"/>
                </a:cubicBezTo>
                <a:lnTo>
                  <a:pt x="1205" y="4378"/>
                </a:lnTo>
                <a:cubicBezTo>
                  <a:pt x="1216" y="4389"/>
                  <a:pt x="1229" y="4394"/>
                  <a:pt x="1241" y="4394"/>
                </a:cubicBezTo>
                <a:cubicBezTo>
                  <a:pt x="1282" y="4394"/>
                  <a:pt x="1319" y="4341"/>
                  <a:pt x="1281" y="4304"/>
                </a:cubicBezTo>
                <a:lnTo>
                  <a:pt x="1266" y="4288"/>
                </a:lnTo>
                <a:cubicBezTo>
                  <a:pt x="1255" y="4277"/>
                  <a:pt x="1242" y="4272"/>
                  <a:pt x="1230" y="4272"/>
                </a:cubicBezTo>
                <a:close/>
                <a:moveTo>
                  <a:pt x="6231" y="4333"/>
                </a:moveTo>
                <a:cubicBezTo>
                  <a:pt x="6223" y="4333"/>
                  <a:pt x="6214" y="4336"/>
                  <a:pt x="6207" y="4343"/>
                </a:cubicBezTo>
                <a:lnTo>
                  <a:pt x="6192" y="4359"/>
                </a:lnTo>
                <a:cubicBezTo>
                  <a:pt x="6166" y="4383"/>
                  <a:pt x="6191" y="4419"/>
                  <a:pt x="6218" y="4419"/>
                </a:cubicBezTo>
                <a:cubicBezTo>
                  <a:pt x="6226" y="4419"/>
                  <a:pt x="6235" y="4416"/>
                  <a:pt x="6242" y="4409"/>
                </a:cubicBezTo>
                <a:lnTo>
                  <a:pt x="6258" y="4394"/>
                </a:lnTo>
                <a:cubicBezTo>
                  <a:pt x="6283" y="4369"/>
                  <a:pt x="6258" y="4333"/>
                  <a:pt x="6231" y="4333"/>
                </a:cubicBezTo>
                <a:close/>
                <a:moveTo>
                  <a:pt x="7843" y="4253"/>
                </a:moveTo>
                <a:cubicBezTo>
                  <a:pt x="7826" y="4253"/>
                  <a:pt x="7808" y="4265"/>
                  <a:pt x="7808" y="4288"/>
                </a:cubicBezTo>
                <a:lnTo>
                  <a:pt x="7808" y="4394"/>
                </a:lnTo>
                <a:cubicBezTo>
                  <a:pt x="7808" y="4417"/>
                  <a:pt x="7826" y="4428"/>
                  <a:pt x="7843" y="4428"/>
                </a:cubicBezTo>
                <a:cubicBezTo>
                  <a:pt x="7861" y="4428"/>
                  <a:pt x="7878" y="4417"/>
                  <a:pt x="7878" y="4394"/>
                </a:cubicBezTo>
                <a:lnTo>
                  <a:pt x="7878" y="4288"/>
                </a:lnTo>
                <a:cubicBezTo>
                  <a:pt x="7878" y="4265"/>
                  <a:pt x="7861" y="4253"/>
                  <a:pt x="7843" y="4253"/>
                </a:cubicBezTo>
                <a:close/>
                <a:moveTo>
                  <a:pt x="15658" y="4298"/>
                </a:moveTo>
                <a:cubicBezTo>
                  <a:pt x="15644" y="4298"/>
                  <a:pt x="15632" y="4305"/>
                  <a:pt x="15628" y="4322"/>
                </a:cubicBezTo>
                <a:lnTo>
                  <a:pt x="15613" y="4398"/>
                </a:lnTo>
                <a:cubicBezTo>
                  <a:pt x="15606" y="4425"/>
                  <a:pt x="15629" y="4443"/>
                  <a:pt x="15650" y="4443"/>
                </a:cubicBezTo>
                <a:cubicBezTo>
                  <a:pt x="15664" y="4443"/>
                  <a:pt x="15677" y="4435"/>
                  <a:pt x="15681" y="4417"/>
                </a:cubicBezTo>
                <a:lnTo>
                  <a:pt x="15696" y="4342"/>
                </a:lnTo>
                <a:cubicBezTo>
                  <a:pt x="15702" y="4316"/>
                  <a:pt x="15678" y="4298"/>
                  <a:pt x="15658" y="4298"/>
                </a:cubicBezTo>
                <a:close/>
                <a:moveTo>
                  <a:pt x="11621" y="4345"/>
                </a:moveTo>
                <a:cubicBezTo>
                  <a:pt x="11595" y="4345"/>
                  <a:pt x="11568" y="4363"/>
                  <a:pt x="11568" y="4398"/>
                </a:cubicBezTo>
                <a:lnTo>
                  <a:pt x="11568" y="4427"/>
                </a:lnTo>
                <a:cubicBezTo>
                  <a:pt x="11568" y="4461"/>
                  <a:pt x="11595" y="4479"/>
                  <a:pt x="11621" y="4479"/>
                </a:cubicBezTo>
                <a:cubicBezTo>
                  <a:pt x="11648" y="4479"/>
                  <a:pt x="11674" y="4462"/>
                  <a:pt x="11675" y="4427"/>
                </a:cubicBezTo>
                <a:lnTo>
                  <a:pt x="11675" y="4398"/>
                </a:lnTo>
                <a:cubicBezTo>
                  <a:pt x="11675" y="4363"/>
                  <a:pt x="11648" y="4345"/>
                  <a:pt x="11621" y="4345"/>
                </a:cubicBezTo>
                <a:close/>
                <a:moveTo>
                  <a:pt x="12567" y="4396"/>
                </a:moveTo>
                <a:cubicBezTo>
                  <a:pt x="12549" y="4396"/>
                  <a:pt x="12532" y="4407"/>
                  <a:pt x="12532" y="4430"/>
                </a:cubicBezTo>
                <a:lnTo>
                  <a:pt x="12532" y="4446"/>
                </a:lnTo>
                <a:cubicBezTo>
                  <a:pt x="12532" y="4469"/>
                  <a:pt x="12549" y="4481"/>
                  <a:pt x="12567" y="4481"/>
                </a:cubicBezTo>
                <a:cubicBezTo>
                  <a:pt x="12584" y="4481"/>
                  <a:pt x="12602" y="4469"/>
                  <a:pt x="12602" y="4446"/>
                </a:cubicBezTo>
                <a:lnTo>
                  <a:pt x="12602" y="4430"/>
                </a:lnTo>
                <a:cubicBezTo>
                  <a:pt x="12602" y="4407"/>
                  <a:pt x="12584" y="4396"/>
                  <a:pt x="12567" y="4396"/>
                </a:cubicBezTo>
                <a:close/>
                <a:moveTo>
                  <a:pt x="4263" y="4389"/>
                </a:moveTo>
                <a:cubicBezTo>
                  <a:pt x="4245" y="4389"/>
                  <a:pt x="4227" y="4401"/>
                  <a:pt x="4227" y="4424"/>
                </a:cubicBezTo>
                <a:lnTo>
                  <a:pt x="4227" y="4453"/>
                </a:lnTo>
                <a:cubicBezTo>
                  <a:pt x="4227" y="4476"/>
                  <a:pt x="4245" y="4488"/>
                  <a:pt x="4263" y="4488"/>
                </a:cubicBezTo>
                <a:cubicBezTo>
                  <a:pt x="4281" y="4488"/>
                  <a:pt x="4299" y="4476"/>
                  <a:pt x="4299" y="4453"/>
                </a:cubicBezTo>
                <a:lnTo>
                  <a:pt x="4299" y="4424"/>
                </a:lnTo>
                <a:cubicBezTo>
                  <a:pt x="4299" y="4401"/>
                  <a:pt x="4281" y="4389"/>
                  <a:pt x="4263" y="4389"/>
                </a:cubicBezTo>
                <a:close/>
                <a:moveTo>
                  <a:pt x="3060" y="4384"/>
                </a:moveTo>
                <a:cubicBezTo>
                  <a:pt x="3033" y="4384"/>
                  <a:pt x="3006" y="4401"/>
                  <a:pt x="3006" y="4436"/>
                </a:cubicBezTo>
                <a:lnTo>
                  <a:pt x="3006" y="4451"/>
                </a:lnTo>
                <a:cubicBezTo>
                  <a:pt x="3006" y="4485"/>
                  <a:pt x="3033" y="4502"/>
                  <a:pt x="3060" y="4502"/>
                </a:cubicBezTo>
                <a:cubicBezTo>
                  <a:pt x="3087" y="4502"/>
                  <a:pt x="3114" y="4485"/>
                  <a:pt x="3114" y="4451"/>
                </a:cubicBezTo>
                <a:lnTo>
                  <a:pt x="3114" y="4436"/>
                </a:lnTo>
                <a:cubicBezTo>
                  <a:pt x="3114" y="4401"/>
                  <a:pt x="3087" y="4384"/>
                  <a:pt x="3060" y="4384"/>
                </a:cubicBezTo>
                <a:close/>
                <a:moveTo>
                  <a:pt x="6670" y="4441"/>
                </a:moveTo>
                <a:cubicBezTo>
                  <a:pt x="6602" y="4442"/>
                  <a:pt x="6600" y="4548"/>
                  <a:pt x="6670" y="4548"/>
                </a:cubicBezTo>
                <a:cubicBezTo>
                  <a:pt x="6739" y="4548"/>
                  <a:pt x="6739" y="4441"/>
                  <a:pt x="6670" y="4441"/>
                </a:cubicBezTo>
                <a:close/>
                <a:moveTo>
                  <a:pt x="5043" y="4480"/>
                </a:moveTo>
                <a:cubicBezTo>
                  <a:pt x="4997" y="4480"/>
                  <a:pt x="4997" y="4551"/>
                  <a:pt x="5043" y="4551"/>
                </a:cubicBezTo>
                <a:cubicBezTo>
                  <a:pt x="5089" y="4551"/>
                  <a:pt x="5089" y="4480"/>
                  <a:pt x="5043" y="4480"/>
                </a:cubicBezTo>
                <a:close/>
                <a:moveTo>
                  <a:pt x="3692" y="4388"/>
                </a:moveTo>
                <a:cubicBezTo>
                  <a:pt x="3674" y="4388"/>
                  <a:pt x="3656" y="4399"/>
                  <a:pt x="3656" y="4422"/>
                </a:cubicBezTo>
                <a:lnTo>
                  <a:pt x="3656" y="4529"/>
                </a:lnTo>
                <a:cubicBezTo>
                  <a:pt x="3656" y="4551"/>
                  <a:pt x="3674" y="4563"/>
                  <a:pt x="3692" y="4563"/>
                </a:cubicBezTo>
                <a:cubicBezTo>
                  <a:pt x="3710" y="4563"/>
                  <a:pt x="3728" y="4551"/>
                  <a:pt x="3728" y="4529"/>
                </a:cubicBezTo>
                <a:lnTo>
                  <a:pt x="3728" y="4422"/>
                </a:lnTo>
                <a:cubicBezTo>
                  <a:pt x="3728" y="4399"/>
                  <a:pt x="3710" y="4388"/>
                  <a:pt x="3692" y="4388"/>
                </a:cubicBezTo>
                <a:close/>
                <a:moveTo>
                  <a:pt x="14264" y="4490"/>
                </a:moveTo>
                <a:cubicBezTo>
                  <a:pt x="14256" y="4490"/>
                  <a:pt x="14247" y="4493"/>
                  <a:pt x="14240" y="4500"/>
                </a:cubicBezTo>
                <a:lnTo>
                  <a:pt x="14225" y="4516"/>
                </a:lnTo>
                <a:cubicBezTo>
                  <a:pt x="14199" y="4540"/>
                  <a:pt x="14224" y="4576"/>
                  <a:pt x="14251" y="4576"/>
                </a:cubicBezTo>
                <a:cubicBezTo>
                  <a:pt x="14259" y="4576"/>
                  <a:pt x="14267" y="4573"/>
                  <a:pt x="14274" y="4566"/>
                </a:cubicBezTo>
                <a:lnTo>
                  <a:pt x="14289" y="4551"/>
                </a:lnTo>
                <a:cubicBezTo>
                  <a:pt x="14315" y="4526"/>
                  <a:pt x="14291" y="4490"/>
                  <a:pt x="14264" y="4490"/>
                </a:cubicBezTo>
                <a:close/>
                <a:moveTo>
                  <a:pt x="9324" y="4478"/>
                </a:moveTo>
                <a:cubicBezTo>
                  <a:pt x="9299" y="4478"/>
                  <a:pt x="9274" y="4503"/>
                  <a:pt x="9291" y="4530"/>
                </a:cubicBezTo>
                <a:cubicBezTo>
                  <a:pt x="9302" y="4546"/>
                  <a:pt x="9311" y="4560"/>
                  <a:pt x="9322" y="4574"/>
                </a:cubicBezTo>
                <a:cubicBezTo>
                  <a:pt x="9329" y="4586"/>
                  <a:pt x="9341" y="4591"/>
                  <a:pt x="9351" y="4591"/>
                </a:cubicBezTo>
                <a:cubicBezTo>
                  <a:pt x="9376" y="4591"/>
                  <a:pt x="9400" y="4565"/>
                  <a:pt x="9383" y="4539"/>
                </a:cubicBezTo>
                <a:cubicBezTo>
                  <a:pt x="9372" y="4525"/>
                  <a:pt x="9363" y="4509"/>
                  <a:pt x="9353" y="4494"/>
                </a:cubicBezTo>
                <a:cubicBezTo>
                  <a:pt x="9346" y="4483"/>
                  <a:pt x="9335" y="4478"/>
                  <a:pt x="9324" y="4478"/>
                </a:cubicBezTo>
                <a:close/>
                <a:moveTo>
                  <a:pt x="8361" y="4491"/>
                </a:moveTo>
                <a:cubicBezTo>
                  <a:pt x="8348" y="4491"/>
                  <a:pt x="8337" y="4509"/>
                  <a:pt x="8349" y="4521"/>
                </a:cubicBezTo>
                <a:cubicBezTo>
                  <a:pt x="8380" y="4556"/>
                  <a:pt x="8410" y="4592"/>
                  <a:pt x="8440" y="4625"/>
                </a:cubicBezTo>
                <a:cubicBezTo>
                  <a:pt x="8443" y="4629"/>
                  <a:pt x="8447" y="4631"/>
                  <a:pt x="8451" y="4631"/>
                </a:cubicBezTo>
                <a:cubicBezTo>
                  <a:pt x="8464" y="4631"/>
                  <a:pt x="8476" y="4613"/>
                  <a:pt x="8465" y="4600"/>
                </a:cubicBezTo>
                <a:cubicBezTo>
                  <a:pt x="8434" y="4566"/>
                  <a:pt x="8404" y="4531"/>
                  <a:pt x="8374" y="4497"/>
                </a:cubicBezTo>
                <a:cubicBezTo>
                  <a:pt x="8370" y="4493"/>
                  <a:pt x="8366" y="4491"/>
                  <a:pt x="8361" y="4491"/>
                </a:cubicBezTo>
                <a:close/>
                <a:moveTo>
                  <a:pt x="8777" y="4504"/>
                </a:moveTo>
                <a:cubicBezTo>
                  <a:pt x="8763" y="4504"/>
                  <a:pt x="8750" y="4512"/>
                  <a:pt x="8747" y="4530"/>
                </a:cubicBezTo>
                <a:cubicBezTo>
                  <a:pt x="8739" y="4565"/>
                  <a:pt x="8747" y="4597"/>
                  <a:pt x="8769" y="4624"/>
                </a:cubicBezTo>
                <a:cubicBezTo>
                  <a:pt x="8774" y="4632"/>
                  <a:pt x="8783" y="4635"/>
                  <a:pt x="8792" y="4635"/>
                </a:cubicBezTo>
                <a:cubicBezTo>
                  <a:pt x="8802" y="4635"/>
                  <a:pt x="8812" y="4631"/>
                  <a:pt x="8819" y="4624"/>
                </a:cubicBezTo>
                <a:cubicBezTo>
                  <a:pt x="8836" y="4613"/>
                  <a:pt x="8833" y="4592"/>
                  <a:pt x="8820" y="4576"/>
                </a:cubicBezTo>
                <a:cubicBezTo>
                  <a:pt x="8814" y="4568"/>
                  <a:pt x="8814" y="4558"/>
                  <a:pt x="8815" y="4550"/>
                </a:cubicBezTo>
                <a:cubicBezTo>
                  <a:pt x="8821" y="4522"/>
                  <a:pt x="8798" y="4504"/>
                  <a:pt x="8777" y="4504"/>
                </a:cubicBezTo>
                <a:close/>
                <a:moveTo>
                  <a:pt x="5553" y="4558"/>
                </a:moveTo>
                <a:cubicBezTo>
                  <a:pt x="5543" y="4558"/>
                  <a:pt x="5534" y="4563"/>
                  <a:pt x="5528" y="4571"/>
                </a:cubicBezTo>
                <a:cubicBezTo>
                  <a:pt x="5527" y="4570"/>
                  <a:pt x="5525" y="4570"/>
                  <a:pt x="5524" y="4570"/>
                </a:cubicBezTo>
                <a:cubicBezTo>
                  <a:pt x="5488" y="4570"/>
                  <a:pt x="5476" y="4628"/>
                  <a:pt x="5516" y="4641"/>
                </a:cubicBezTo>
                <a:cubicBezTo>
                  <a:pt x="5522" y="4643"/>
                  <a:pt x="5528" y="4644"/>
                  <a:pt x="5534" y="4644"/>
                </a:cubicBezTo>
                <a:cubicBezTo>
                  <a:pt x="5559" y="4644"/>
                  <a:pt x="5580" y="4626"/>
                  <a:pt x="5589" y="4603"/>
                </a:cubicBezTo>
                <a:cubicBezTo>
                  <a:pt x="5598" y="4584"/>
                  <a:pt x="5582" y="4563"/>
                  <a:pt x="5564" y="4560"/>
                </a:cubicBezTo>
                <a:cubicBezTo>
                  <a:pt x="5560" y="4559"/>
                  <a:pt x="5556" y="4558"/>
                  <a:pt x="5553" y="4558"/>
                </a:cubicBezTo>
                <a:close/>
                <a:moveTo>
                  <a:pt x="191" y="4542"/>
                </a:moveTo>
                <a:cubicBezTo>
                  <a:pt x="168" y="4542"/>
                  <a:pt x="143" y="4567"/>
                  <a:pt x="157" y="4595"/>
                </a:cubicBezTo>
                <a:cubicBezTo>
                  <a:pt x="163" y="4605"/>
                  <a:pt x="168" y="4615"/>
                  <a:pt x="173" y="4625"/>
                </a:cubicBezTo>
                <a:cubicBezTo>
                  <a:pt x="180" y="4638"/>
                  <a:pt x="190" y="4644"/>
                  <a:pt x="201" y="4644"/>
                </a:cubicBezTo>
                <a:cubicBezTo>
                  <a:pt x="225" y="4644"/>
                  <a:pt x="249" y="4618"/>
                  <a:pt x="235" y="4590"/>
                </a:cubicBezTo>
                <a:cubicBezTo>
                  <a:pt x="230" y="4579"/>
                  <a:pt x="224" y="4571"/>
                  <a:pt x="219" y="4560"/>
                </a:cubicBezTo>
                <a:cubicBezTo>
                  <a:pt x="213" y="4547"/>
                  <a:pt x="202" y="4542"/>
                  <a:pt x="191" y="4542"/>
                </a:cubicBezTo>
                <a:close/>
                <a:moveTo>
                  <a:pt x="18982" y="4499"/>
                </a:moveTo>
                <a:cubicBezTo>
                  <a:pt x="18958" y="4499"/>
                  <a:pt x="18937" y="4515"/>
                  <a:pt x="18929" y="4537"/>
                </a:cubicBezTo>
                <a:cubicBezTo>
                  <a:pt x="18924" y="4553"/>
                  <a:pt x="18919" y="4568"/>
                  <a:pt x="18914" y="4582"/>
                </a:cubicBezTo>
                <a:cubicBezTo>
                  <a:pt x="18904" y="4609"/>
                  <a:pt x="18924" y="4641"/>
                  <a:pt x="18950" y="4647"/>
                </a:cubicBezTo>
                <a:cubicBezTo>
                  <a:pt x="18955" y="4649"/>
                  <a:pt x="18960" y="4649"/>
                  <a:pt x="18964" y="4649"/>
                </a:cubicBezTo>
                <a:cubicBezTo>
                  <a:pt x="18988" y="4649"/>
                  <a:pt x="19008" y="4632"/>
                  <a:pt x="19016" y="4610"/>
                </a:cubicBezTo>
                <a:cubicBezTo>
                  <a:pt x="19021" y="4597"/>
                  <a:pt x="19027" y="4582"/>
                  <a:pt x="19032" y="4566"/>
                </a:cubicBezTo>
                <a:cubicBezTo>
                  <a:pt x="19040" y="4539"/>
                  <a:pt x="19021" y="4508"/>
                  <a:pt x="18995" y="4500"/>
                </a:cubicBezTo>
                <a:cubicBezTo>
                  <a:pt x="18991" y="4499"/>
                  <a:pt x="18986" y="4499"/>
                  <a:pt x="18982" y="4499"/>
                </a:cubicBezTo>
                <a:close/>
                <a:moveTo>
                  <a:pt x="13604" y="4563"/>
                </a:moveTo>
                <a:cubicBezTo>
                  <a:pt x="13577" y="4563"/>
                  <a:pt x="13553" y="4599"/>
                  <a:pt x="13577" y="4624"/>
                </a:cubicBezTo>
                <a:lnTo>
                  <a:pt x="13593" y="4640"/>
                </a:lnTo>
                <a:cubicBezTo>
                  <a:pt x="13600" y="4647"/>
                  <a:pt x="13608" y="4650"/>
                  <a:pt x="13616" y="4650"/>
                </a:cubicBezTo>
                <a:cubicBezTo>
                  <a:pt x="13644" y="4650"/>
                  <a:pt x="13668" y="4614"/>
                  <a:pt x="13643" y="4590"/>
                </a:cubicBezTo>
                <a:lnTo>
                  <a:pt x="13627" y="4574"/>
                </a:lnTo>
                <a:cubicBezTo>
                  <a:pt x="13620" y="4566"/>
                  <a:pt x="13612" y="4563"/>
                  <a:pt x="13604" y="4563"/>
                </a:cubicBezTo>
                <a:close/>
                <a:moveTo>
                  <a:pt x="2519" y="4576"/>
                </a:moveTo>
                <a:cubicBezTo>
                  <a:pt x="2451" y="4576"/>
                  <a:pt x="2451" y="4682"/>
                  <a:pt x="2519" y="4683"/>
                </a:cubicBezTo>
                <a:cubicBezTo>
                  <a:pt x="2588" y="4683"/>
                  <a:pt x="2588" y="4576"/>
                  <a:pt x="2519" y="4576"/>
                </a:cubicBezTo>
                <a:close/>
                <a:moveTo>
                  <a:pt x="21520" y="4629"/>
                </a:moveTo>
                <a:cubicBezTo>
                  <a:pt x="21474" y="4629"/>
                  <a:pt x="21474" y="4700"/>
                  <a:pt x="21520" y="4700"/>
                </a:cubicBezTo>
                <a:cubicBezTo>
                  <a:pt x="21565" y="4700"/>
                  <a:pt x="21564" y="4629"/>
                  <a:pt x="21520" y="4629"/>
                </a:cubicBezTo>
                <a:close/>
                <a:moveTo>
                  <a:pt x="20017" y="4611"/>
                </a:moveTo>
                <a:cubicBezTo>
                  <a:pt x="19990" y="4611"/>
                  <a:pt x="19966" y="4647"/>
                  <a:pt x="19992" y="4671"/>
                </a:cubicBezTo>
                <a:cubicBezTo>
                  <a:pt x="20001" y="4682"/>
                  <a:pt x="20011" y="4691"/>
                  <a:pt x="20022" y="4702"/>
                </a:cubicBezTo>
                <a:cubicBezTo>
                  <a:pt x="20029" y="4709"/>
                  <a:pt x="20037" y="4712"/>
                  <a:pt x="20045" y="4712"/>
                </a:cubicBezTo>
                <a:cubicBezTo>
                  <a:pt x="20072" y="4712"/>
                  <a:pt x="20096" y="4676"/>
                  <a:pt x="20071" y="4651"/>
                </a:cubicBezTo>
                <a:lnTo>
                  <a:pt x="20041" y="4621"/>
                </a:lnTo>
                <a:cubicBezTo>
                  <a:pt x="20033" y="4614"/>
                  <a:pt x="20025" y="4611"/>
                  <a:pt x="20017" y="4611"/>
                </a:cubicBezTo>
                <a:close/>
                <a:moveTo>
                  <a:pt x="4593" y="4630"/>
                </a:moveTo>
                <a:cubicBezTo>
                  <a:pt x="4575" y="4630"/>
                  <a:pt x="4557" y="4642"/>
                  <a:pt x="4556" y="4665"/>
                </a:cubicBezTo>
                <a:lnTo>
                  <a:pt x="4556" y="4681"/>
                </a:lnTo>
                <a:cubicBezTo>
                  <a:pt x="4556" y="4703"/>
                  <a:pt x="4574" y="4714"/>
                  <a:pt x="4592" y="4714"/>
                </a:cubicBezTo>
                <a:cubicBezTo>
                  <a:pt x="4610" y="4714"/>
                  <a:pt x="4628" y="4703"/>
                  <a:pt x="4628" y="4681"/>
                </a:cubicBezTo>
                <a:lnTo>
                  <a:pt x="4628" y="4665"/>
                </a:lnTo>
                <a:cubicBezTo>
                  <a:pt x="4628" y="4642"/>
                  <a:pt x="4610" y="4630"/>
                  <a:pt x="4593" y="4630"/>
                </a:cubicBezTo>
                <a:close/>
                <a:moveTo>
                  <a:pt x="18304" y="4591"/>
                </a:moveTo>
                <a:cubicBezTo>
                  <a:pt x="18277" y="4591"/>
                  <a:pt x="18254" y="4627"/>
                  <a:pt x="18279" y="4651"/>
                </a:cubicBezTo>
                <a:cubicBezTo>
                  <a:pt x="18299" y="4671"/>
                  <a:pt x="18320" y="4691"/>
                  <a:pt x="18338" y="4712"/>
                </a:cubicBezTo>
                <a:cubicBezTo>
                  <a:pt x="18346" y="4719"/>
                  <a:pt x="18354" y="4722"/>
                  <a:pt x="18362" y="4722"/>
                </a:cubicBezTo>
                <a:cubicBezTo>
                  <a:pt x="18390" y="4722"/>
                  <a:pt x="18414" y="4686"/>
                  <a:pt x="18389" y="4662"/>
                </a:cubicBezTo>
                <a:cubicBezTo>
                  <a:pt x="18369" y="4642"/>
                  <a:pt x="18349" y="4621"/>
                  <a:pt x="18328" y="4602"/>
                </a:cubicBezTo>
                <a:cubicBezTo>
                  <a:pt x="18320" y="4594"/>
                  <a:pt x="18312" y="4591"/>
                  <a:pt x="18304" y="4591"/>
                </a:cubicBezTo>
                <a:close/>
                <a:moveTo>
                  <a:pt x="20708" y="4624"/>
                </a:moveTo>
                <a:cubicBezTo>
                  <a:pt x="20638" y="4624"/>
                  <a:pt x="20638" y="4731"/>
                  <a:pt x="20708" y="4731"/>
                </a:cubicBezTo>
                <a:cubicBezTo>
                  <a:pt x="20776" y="4731"/>
                  <a:pt x="20777" y="4624"/>
                  <a:pt x="20708" y="4624"/>
                </a:cubicBezTo>
                <a:close/>
                <a:moveTo>
                  <a:pt x="5279" y="4626"/>
                </a:moveTo>
                <a:cubicBezTo>
                  <a:pt x="5211" y="4628"/>
                  <a:pt x="5210" y="4734"/>
                  <a:pt x="5279" y="4734"/>
                </a:cubicBezTo>
                <a:lnTo>
                  <a:pt x="5295" y="4734"/>
                </a:lnTo>
                <a:cubicBezTo>
                  <a:pt x="5364" y="4734"/>
                  <a:pt x="5364" y="4626"/>
                  <a:pt x="5295" y="4626"/>
                </a:cubicBezTo>
                <a:close/>
                <a:moveTo>
                  <a:pt x="16308" y="4663"/>
                </a:moveTo>
                <a:cubicBezTo>
                  <a:pt x="16294" y="4663"/>
                  <a:pt x="16280" y="4670"/>
                  <a:pt x="16275" y="4687"/>
                </a:cubicBezTo>
                <a:cubicBezTo>
                  <a:pt x="16269" y="4703"/>
                  <a:pt x="16264" y="4717"/>
                  <a:pt x="16259" y="4731"/>
                </a:cubicBezTo>
                <a:cubicBezTo>
                  <a:pt x="16251" y="4758"/>
                  <a:pt x="16272" y="4775"/>
                  <a:pt x="16294" y="4775"/>
                </a:cubicBezTo>
                <a:cubicBezTo>
                  <a:pt x="16308" y="4775"/>
                  <a:pt x="16322" y="4768"/>
                  <a:pt x="16327" y="4751"/>
                </a:cubicBezTo>
                <a:cubicBezTo>
                  <a:pt x="16332" y="4735"/>
                  <a:pt x="16338" y="4720"/>
                  <a:pt x="16343" y="4707"/>
                </a:cubicBezTo>
                <a:cubicBezTo>
                  <a:pt x="16352" y="4680"/>
                  <a:pt x="16330" y="4663"/>
                  <a:pt x="16308" y="4663"/>
                </a:cubicBezTo>
                <a:close/>
                <a:moveTo>
                  <a:pt x="10044" y="4670"/>
                </a:moveTo>
                <a:cubicBezTo>
                  <a:pt x="10003" y="4670"/>
                  <a:pt x="9967" y="4723"/>
                  <a:pt x="10004" y="4760"/>
                </a:cubicBezTo>
                <a:lnTo>
                  <a:pt x="10019" y="4776"/>
                </a:lnTo>
                <a:cubicBezTo>
                  <a:pt x="10031" y="4787"/>
                  <a:pt x="10043" y="4792"/>
                  <a:pt x="10055" y="4792"/>
                </a:cubicBezTo>
                <a:cubicBezTo>
                  <a:pt x="10096" y="4792"/>
                  <a:pt x="10133" y="4739"/>
                  <a:pt x="10096" y="4702"/>
                </a:cubicBezTo>
                <a:lnTo>
                  <a:pt x="10080" y="4686"/>
                </a:lnTo>
                <a:cubicBezTo>
                  <a:pt x="10069" y="4675"/>
                  <a:pt x="10056" y="4670"/>
                  <a:pt x="10044" y="4670"/>
                </a:cubicBezTo>
                <a:close/>
                <a:moveTo>
                  <a:pt x="17704" y="4661"/>
                </a:moveTo>
                <a:cubicBezTo>
                  <a:pt x="17663" y="4661"/>
                  <a:pt x="17627" y="4714"/>
                  <a:pt x="17665" y="4752"/>
                </a:cubicBezTo>
                <a:cubicBezTo>
                  <a:pt x="17675" y="4762"/>
                  <a:pt x="17684" y="4773"/>
                  <a:pt x="17693" y="4782"/>
                </a:cubicBezTo>
                <a:cubicBezTo>
                  <a:pt x="17704" y="4794"/>
                  <a:pt x="17716" y="4799"/>
                  <a:pt x="17729" y="4799"/>
                </a:cubicBezTo>
                <a:cubicBezTo>
                  <a:pt x="17769" y="4799"/>
                  <a:pt x="17806" y="4745"/>
                  <a:pt x="17770" y="4708"/>
                </a:cubicBezTo>
                <a:cubicBezTo>
                  <a:pt x="17759" y="4697"/>
                  <a:pt x="17750" y="4687"/>
                  <a:pt x="17740" y="4678"/>
                </a:cubicBezTo>
                <a:cubicBezTo>
                  <a:pt x="17729" y="4666"/>
                  <a:pt x="17716" y="4661"/>
                  <a:pt x="17704" y="4661"/>
                </a:cubicBezTo>
                <a:close/>
                <a:moveTo>
                  <a:pt x="4247" y="4719"/>
                </a:moveTo>
                <a:cubicBezTo>
                  <a:pt x="4229" y="4719"/>
                  <a:pt x="4212" y="4731"/>
                  <a:pt x="4212" y="4754"/>
                </a:cubicBezTo>
                <a:lnTo>
                  <a:pt x="4212" y="4770"/>
                </a:lnTo>
                <a:cubicBezTo>
                  <a:pt x="4212" y="4792"/>
                  <a:pt x="4229" y="4803"/>
                  <a:pt x="4247" y="4803"/>
                </a:cubicBezTo>
                <a:cubicBezTo>
                  <a:pt x="4265" y="4803"/>
                  <a:pt x="4283" y="4792"/>
                  <a:pt x="4283" y="4770"/>
                </a:cubicBezTo>
                <a:lnTo>
                  <a:pt x="4283" y="4754"/>
                </a:lnTo>
                <a:cubicBezTo>
                  <a:pt x="4283" y="4731"/>
                  <a:pt x="4265" y="4719"/>
                  <a:pt x="4247" y="4719"/>
                </a:cubicBezTo>
                <a:close/>
                <a:moveTo>
                  <a:pt x="15045" y="4733"/>
                </a:moveTo>
                <a:cubicBezTo>
                  <a:pt x="15037" y="4733"/>
                  <a:pt x="15028" y="4736"/>
                  <a:pt x="15021" y="4744"/>
                </a:cubicBezTo>
                <a:lnTo>
                  <a:pt x="15005" y="4759"/>
                </a:lnTo>
                <a:cubicBezTo>
                  <a:pt x="14980" y="4784"/>
                  <a:pt x="15004" y="4819"/>
                  <a:pt x="15031" y="4819"/>
                </a:cubicBezTo>
                <a:cubicBezTo>
                  <a:pt x="15039" y="4819"/>
                  <a:pt x="15047" y="4816"/>
                  <a:pt x="15054" y="4808"/>
                </a:cubicBezTo>
                <a:lnTo>
                  <a:pt x="15070" y="4793"/>
                </a:lnTo>
                <a:cubicBezTo>
                  <a:pt x="15096" y="4769"/>
                  <a:pt x="15072" y="4733"/>
                  <a:pt x="15045" y="4733"/>
                </a:cubicBezTo>
                <a:close/>
                <a:moveTo>
                  <a:pt x="21071" y="4671"/>
                </a:moveTo>
                <a:cubicBezTo>
                  <a:pt x="21047" y="4671"/>
                  <a:pt x="21027" y="4687"/>
                  <a:pt x="21019" y="4710"/>
                </a:cubicBezTo>
                <a:cubicBezTo>
                  <a:pt x="21014" y="4725"/>
                  <a:pt x="21009" y="4740"/>
                  <a:pt x="21004" y="4755"/>
                </a:cubicBezTo>
                <a:cubicBezTo>
                  <a:pt x="20993" y="4782"/>
                  <a:pt x="21014" y="4814"/>
                  <a:pt x="21040" y="4820"/>
                </a:cubicBezTo>
                <a:cubicBezTo>
                  <a:pt x="21045" y="4821"/>
                  <a:pt x="21050" y="4822"/>
                  <a:pt x="21054" y="4822"/>
                </a:cubicBezTo>
                <a:cubicBezTo>
                  <a:pt x="21078" y="4822"/>
                  <a:pt x="21098" y="4805"/>
                  <a:pt x="21106" y="4783"/>
                </a:cubicBezTo>
                <a:cubicBezTo>
                  <a:pt x="21111" y="4770"/>
                  <a:pt x="21117" y="4754"/>
                  <a:pt x="21122" y="4739"/>
                </a:cubicBezTo>
                <a:cubicBezTo>
                  <a:pt x="21132" y="4712"/>
                  <a:pt x="21111" y="4681"/>
                  <a:pt x="21085" y="4673"/>
                </a:cubicBezTo>
                <a:cubicBezTo>
                  <a:pt x="21080" y="4672"/>
                  <a:pt x="21075" y="4671"/>
                  <a:pt x="21071" y="4671"/>
                </a:cubicBezTo>
                <a:close/>
                <a:moveTo>
                  <a:pt x="1992" y="4707"/>
                </a:moveTo>
                <a:cubicBezTo>
                  <a:pt x="1988" y="4707"/>
                  <a:pt x="1983" y="4707"/>
                  <a:pt x="1978" y="4709"/>
                </a:cubicBezTo>
                <a:cubicBezTo>
                  <a:pt x="1962" y="4714"/>
                  <a:pt x="1948" y="4719"/>
                  <a:pt x="1933" y="4725"/>
                </a:cubicBezTo>
                <a:cubicBezTo>
                  <a:pt x="1906" y="4734"/>
                  <a:pt x="1889" y="4761"/>
                  <a:pt x="1896" y="4791"/>
                </a:cubicBezTo>
                <a:cubicBezTo>
                  <a:pt x="1903" y="4813"/>
                  <a:pt x="1926" y="4829"/>
                  <a:pt x="1949" y="4829"/>
                </a:cubicBezTo>
                <a:cubicBezTo>
                  <a:pt x="1953" y="4829"/>
                  <a:pt x="1958" y="4829"/>
                  <a:pt x="1962" y="4827"/>
                </a:cubicBezTo>
                <a:cubicBezTo>
                  <a:pt x="1978" y="4822"/>
                  <a:pt x="1993" y="4817"/>
                  <a:pt x="2006" y="4812"/>
                </a:cubicBezTo>
                <a:cubicBezTo>
                  <a:pt x="2035" y="4802"/>
                  <a:pt x="2051" y="4775"/>
                  <a:pt x="2043" y="4746"/>
                </a:cubicBezTo>
                <a:cubicBezTo>
                  <a:pt x="2037" y="4724"/>
                  <a:pt x="2015" y="4707"/>
                  <a:pt x="1992" y="4707"/>
                </a:cubicBezTo>
                <a:close/>
                <a:moveTo>
                  <a:pt x="17133" y="4733"/>
                </a:moveTo>
                <a:cubicBezTo>
                  <a:pt x="17114" y="4733"/>
                  <a:pt x="17096" y="4743"/>
                  <a:pt x="17086" y="4760"/>
                </a:cubicBezTo>
                <a:cubicBezTo>
                  <a:pt x="17075" y="4776"/>
                  <a:pt x="17066" y="4791"/>
                  <a:pt x="17055" y="4804"/>
                </a:cubicBezTo>
                <a:cubicBezTo>
                  <a:pt x="17039" y="4829"/>
                  <a:pt x="17050" y="4865"/>
                  <a:pt x="17075" y="4878"/>
                </a:cubicBezTo>
                <a:cubicBezTo>
                  <a:pt x="17084" y="4883"/>
                  <a:pt x="17093" y="4885"/>
                  <a:pt x="17102" y="4885"/>
                </a:cubicBezTo>
                <a:cubicBezTo>
                  <a:pt x="17120" y="4885"/>
                  <a:pt x="17138" y="4875"/>
                  <a:pt x="17148" y="4859"/>
                </a:cubicBezTo>
                <a:cubicBezTo>
                  <a:pt x="17159" y="4843"/>
                  <a:pt x="17168" y="4828"/>
                  <a:pt x="17179" y="4814"/>
                </a:cubicBezTo>
                <a:cubicBezTo>
                  <a:pt x="17194" y="4791"/>
                  <a:pt x="17184" y="4755"/>
                  <a:pt x="17159" y="4740"/>
                </a:cubicBezTo>
                <a:cubicBezTo>
                  <a:pt x="17150" y="4735"/>
                  <a:pt x="17141" y="4733"/>
                  <a:pt x="17133" y="4733"/>
                </a:cubicBezTo>
                <a:close/>
                <a:moveTo>
                  <a:pt x="13077" y="4789"/>
                </a:moveTo>
                <a:cubicBezTo>
                  <a:pt x="13060" y="4789"/>
                  <a:pt x="13042" y="4800"/>
                  <a:pt x="13042" y="4823"/>
                </a:cubicBezTo>
                <a:lnTo>
                  <a:pt x="13042" y="4854"/>
                </a:lnTo>
                <a:cubicBezTo>
                  <a:pt x="13042" y="4876"/>
                  <a:pt x="13060" y="4887"/>
                  <a:pt x="13077" y="4887"/>
                </a:cubicBezTo>
                <a:cubicBezTo>
                  <a:pt x="13095" y="4887"/>
                  <a:pt x="13113" y="4876"/>
                  <a:pt x="13113" y="4854"/>
                </a:cubicBezTo>
                <a:lnTo>
                  <a:pt x="13113" y="4823"/>
                </a:lnTo>
                <a:cubicBezTo>
                  <a:pt x="13113" y="4800"/>
                  <a:pt x="13095" y="4789"/>
                  <a:pt x="13077" y="4789"/>
                </a:cubicBezTo>
                <a:close/>
                <a:moveTo>
                  <a:pt x="7626" y="4791"/>
                </a:moveTo>
                <a:cubicBezTo>
                  <a:pt x="7616" y="4791"/>
                  <a:pt x="7605" y="4796"/>
                  <a:pt x="7598" y="4810"/>
                </a:cubicBezTo>
                <a:cubicBezTo>
                  <a:pt x="7593" y="4820"/>
                  <a:pt x="7588" y="4829"/>
                  <a:pt x="7583" y="4840"/>
                </a:cubicBezTo>
                <a:cubicBezTo>
                  <a:pt x="7568" y="4868"/>
                  <a:pt x="7593" y="4894"/>
                  <a:pt x="7617" y="4894"/>
                </a:cubicBezTo>
                <a:cubicBezTo>
                  <a:pt x="7627" y="4894"/>
                  <a:pt x="7638" y="4889"/>
                  <a:pt x="7645" y="4876"/>
                </a:cubicBezTo>
                <a:cubicBezTo>
                  <a:pt x="7650" y="4865"/>
                  <a:pt x="7655" y="4856"/>
                  <a:pt x="7660" y="4845"/>
                </a:cubicBezTo>
                <a:cubicBezTo>
                  <a:pt x="7675" y="4817"/>
                  <a:pt x="7650" y="4791"/>
                  <a:pt x="7626" y="4791"/>
                </a:cubicBezTo>
                <a:close/>
                <a:moveTo>
                  <a:pt x="689" y="4754"/>
                </a:moveTo>
                <a:cubicBezTo>
                  <a:pt x="668" y="4754"/>
                  <a:pt x="646" y="4772"/>
                  <a:pt x="652" y="4798"/>
                </a:cubicBezTo>
                <a:cubicBezTo>
                  <a:pt x="657" y="4823"/>
                  <a:pt x="661" y="4848"/>
                  <a:pt x="665" y="4872"/>
                </a:cubicBezTo>
                <a:cubicBezTo>
                  <a:pt x="669" y="4891"/>
                  <a:pt x="683" y="4899"/>
                  <a:pt x="697" y="4899"/>
                </a:cubicBezTo>
                <a:cubicBezTo>
                  <a:pt x="718" y="4899"/>
                  <a:pt x="740" y="4882"/>
                  <a:pt x="734" y="4855"/>
                </a:cubicBezTo>
                <a:cubicBezTo>
                  <a:pt x="728" y="4829"/>
                  <a:pt x="723" y="4804"/>
                  <a:pt x="720" y="4780"/>
                </a:cubicBezTo>
                <a:cubicBezTo>
                  <a:pt x="716" y="4762"/>
                  <a:pt x="703" y="4754"/>
                  <a:pt x="689" y="4754"/>
                </a:cubicBezTo>
                <a:close/>
                <a:moveTo>
                  <a:pt x="11874" y="4783"/>
                </a:moveTo>
                <a:cubicBezTo>
                  <a:pt x="11847" y="4783"/>
                  <a:pt x="11820" y="4800"/>
                  <a:pt x="11820" y="4835"/>
                </a:cubicBezTo>
                <a:lnTo>
                  <a:pt x="11820" y="4850"/>
                </a:lnTo>
                <a:cubicBezTo>
                  <a:pt x="11820" y="4885"/>
                  <a:pt x="11847" y="4902"/>
                  <a:pt x="11874" y="4902"/>
                </a:cubicBezTo>
                <a:cubicBezTo>
                  <a:pt x="11900" y="4902"/>
                  <a:pt x="11927" y="4885"/>
                  <a:pt x="11927" y="4850"/>
                </a:cubicBezTo>
                <a:lnTo>
                  <a:pt x="11927" y="4835"/>
                </a:lnTo>
                <a:cubicBezTo>
                  <a:pt x="11927" y="4800"/>
                  <a:pt x="11900" y="4783"/>
                  <a:pt x="11874" y="4783"/>
                </a:cubicBezTo>
                <a:close/>
                <a:moveTo>
                  <a:pt x="15512" y="4807"/>
                </a:moveTo>
                <a:cubicBezTo>
                  <a:pt x="15489" y="4807"/>
                  <a:pt x="15464" y="4833"/>
                  <a:pt x="15479" y="4861"/>
                </a:cubicBezTo>
                <a:cubicBezTo>
                  <a:pt x="15484" y="4871"/>
                  <a:pt x="15489" y="4881"/>
                  <a:pt x="15494" y="4891"/>
                </a:cubicBezTo>
                <a:cubicBezTo>
                  <a:pt x="15501" y="4904"/>
                  <a:pt x="15511" y="4909"/>
                  <a:pt x="15522" y="4909"/>
                </a:cubicBezTo>
                <a:cubicBezTo>
                  <a:pt x="15545" y="4909"/>
                  <a:pt x="15570" y="4884"/>
                  <a:pt x="15556" y="4856"/>
                </a:cubicBezTo>
                <a:cubicBezTo>
                  <a:pt x="15551" y="4845"/>
                  <a:pt x="15546" y="4836"/>
                  <a:pt x="15540" y="4825"/>
                </a:cubicBezTo>
                <a:cubicBezTo>
                  <a:pt x="15534" y="4812"/>
                  <a:pt x="15523" y="4807"/>
                  <a:pt x="15512" y="4807"/>
                </a:cubicBezTo>
                <a:close/>
                <a:moveTo>
                  <a:pt x="22029" y="4842"/>
                </a:moveTo>
                <a:cubicBezTo>
                  <a:pt x="22011" y="4842"/>
                  <a:pt x="21994" y="4854"/>
                  <a:pt x="21994" y="4877"/>
                </a:cubicBezTo>
                <a:lnTo>
                  <a:pt x="21994" y="4892"/>
                </a:lnTo>
                <a:cubicBezTo>
                  <a:pt x="21994" y="4915"/>
                  <a:pt x="22011" y="4927"/>
                  <a:pt x="22029" y="4927"/>
                </a:cubicBezTo>
                <a:cubicBezTo>
                  <a:pt x="22047" y="4927"/>
                  <a:pt x="22065" y="4915"/>
                  <a:pt x="22065" y="4892"/>
                </a:cubicBezTo>
                <a:lnTo>
                  <a:pt x="22065" y="4877"/>
                </a:lnTo>
                <a:cubicBezTo>
                  <a:pt x="22065" y="4854"/>
                  <a:pt x="22047" y="4842"/>
                  <a:pt x="22029" y="4842"/>
                </a:cubicBezTo>
                <a:close/>
                <a:moveTo>
                  <a:pt x="13858" y="4880"/>
                </a:moveTo>
                <a:cubicBezTo>
                  <a:pt x="13812" y="4880"/>
                  <a:pt x="13812" y="4950"/>
                  <a:pt x="13858" y="4950"/>
                </a:cubicBezTo>
                <a:cubicBezTo>
                  <a:pt x="13904" y="4950"/>
                  <a:pt x="13904" y="4880"/>
                  <a:pt x="13858" y="4880"/>
                </a:cubicBezTo>
                <a:close/>
                <a:moveTo>
                  <a:pt x="12506" y="4786"/>
                </a:moveTo>
                <a:cubicBezTo>
                  <a:pt x="12489" y="4786"/>
                  <a:pt x="12471" y="4797"/>
                  <a:pt x="12471" y="4820"/>
                </a:cubicBezTo>
                <a:lnTo>
                  <a:pt x="12471" y="4927"/>
                </a:lnTo>
                <a:cubicBezTo>
                  <a:pt x="12470" y="4949"/>
                  <a:pt x="12488" y="4961"/>
                  <a:pt x="12505" y="4961"/>
                </a:cubicBezTo>
                <a:cubicBezTo>
                  <a:pt x="12523" y="4961"/>
                  <a:pt x="12541" y="4949"/>
                  <a:pt x="12542" y="4927"/>
                </a:cubicBezTo>
                <a:lnTo>
                  <a:pt x="12542" y="4820"/>
                </a:lnTo>
                <a:cubicBezTo>
                  <a:pt x="12542" y="4797"/>
                  <a:pt x="12524" y="4786"/>
                  <a:pt x="12506" y="4786"/>
                </a:cubicBezTo>
                <a:close/>
                <a:moveTo>
                  <a:pt x="24391" y="4833"/>
                </a:moveTo>
                <a:cubicBezTo>
                  <a:pt x="24368" y="4833"/>
                  <a:pt x="24346" y="4849"/>
                  <a:pt x="24339" y="4871"/>
                </a:cubicBezTo>
                <a:cubicBezTo>
                  <a:pt x="24334" y="4886"/>
                  <a:pt x="24329" y="4902"/>
                  <a:pt x="24323" y="4916"/>
                </a:cubicBezTo>
                <a:cubicBezTo>
                  <a:pt x="24313" y="4944"/>
                  <a:pt x="24334" y="4975"/>
                  <a:pt x="24360" y="4981"/>
                </a:cubicBezTo>
                <a:cubicBezTo>
                  <a:pt x="24365" y="4983"/>
                  <a:pt x="24369" y="4983"/>
                  <a:pt x="24374" y="4983"/>
                </a:cubicBezTo>
                <a:cubicBezTo>
                  <a:pt x="24397" y="4983"/>
                  <a:pt x="24418" y="4967"/>
                  <a:pt x="24425" y="4945"/>
                </a:cubicBezTo>
                <a:cubicBezTo>
                  <a:pt x="24430" y="4930"/>
                  <a:pt x="24435" y="4914"/>
                  <a:pt x="24441" y="4901"/>
                </a:cubicBezTo>
                <a:cubicBezTo>
                  <a:pt x="24451" y="4872"/>
                  <a:pt x="24430" y="4841"/>
                  <a:pt x="24404" y="4835"/>
                </a:cubicBezTo>
                <a:cubicBezTo>
                  <a:pt x="24400" y="4834"/>
                  <a:pt x="24395" y="4833"/>
                  <a:pt x="24391" y="4833"/>
                </a:cubicBezTo>
                <a:close/>
                <a:moveTo>
                  <a:pt x="4756" y="4900"/>
                </a:moveTo>
                <a:cubicBezTo>
                  <a:pt x="4748" y="4900"/>
                  <a:pt x="4740" y="4903"/>
                  <a:pt x="4732" y="4911"/>
                </a:cubicBezTo>
                <a:lnTo>
                  <a:pt x="4717" y="4927"/>
                </a:lnTo>
                <a:cubicBezTo>
                  <a:pt x="4691" y="4952"/>
                  <a:pt x="4715" y="4987"/>
                  <a:pt x="4742" y="4987"/>
                </a:cubicBezTo>
                <a:cubicBezTo>
                  <a:pt x="4750" y="4987"/>
                  <a:pt x="4759" y="4984"/>
                  <a:pt x="4766" y="4976"/>
                </a:cubicBezTo>
                <a:lnTo>
                  <a:pt x="4782" y="4960"/>
                </a:lnTo>
                <a:cubicBezTo>
                  <a:pt x="4806" y="4936"/>
                  <a:pt x="4783" y="4900"/>
                  <a:pt x="4756" y="4900"/>
                </a:cubicBezTo>
                <a:close/>
                <a:moveTo>
                  <a:pt x="6210" y="4918"/>
                </a:moveTo>
                <a:cubicBezTo>
                  <a:pt x="6164" y="4918"/>
                  <a:pt x="6164" y="4990"/>
                  <a:pt x="6210" y="4990"/>
                </a:cubicBezTo>
                <a:lnTo>
                  <a:pt x="6226" y="4990"/>
                </a:lnTo>
                <a:cubicBezTo>
                  <a:pt x="6272" y="4990"/>
                  <a:pt x="6272" y="4918"/>
                  <a:pt x="6226" y="4918"/>
                </a:cubicBezTo>
                <a:close/>
                <a:moveTo>
                  <a:pt x="19955" y="4911"/>
                </a:moveTo>
                <a:cubicBezTo>
                  <a:pt x="19938" y="4911"/>
                  <a:pt x="19920" y="4922"/>
                  <a:pt x="19920" y="4945"/>
                </a:cubicBezTo>
                <a:lnTo>
                  <a:pt x="19920" y="4960"/>
                </a:lnTo>
                <a:cubicBezTo>
                  <a:pt x="19920" y="4983"/>
                  <a:pt x="19938" y="4995"/>
                  <a:pt x="19956" y="4995"/>
                </a:cubicBezTo>
                <a:cubicBezTo>
                  <a:pt x="19974" y="4995"/>
                  <a:pt x="19992" y="4983"/>
                  <a:pt x="19992" y="4960"/>
                </a:cubicBezTo>
                <a:lnTo>
                  <a:pt x="19992" y="4945"/>
                </a:lnTo>
                <a:cubicBezTo>
                  <a:pt x="19992" y="4922"/>
                  <a:pt x="19973" y="4911"/>
                  <a:pt x="19955" y="4911"/>
                </a:cubicBezTo>
                <a:close/>
                <a:moveTo>
                  <a:pt x="6826" y="4876"/>
                </a:moveTo>
                <a:cubicBezTo>
                  <a:pt x="6803" y="4876"/>
                  <a:pt x="6780" y="4892"/>
                  <a:pt x="6775" y="4914"/>
                </a:cubicBezTo>
                <a:cubicBezTo>
                  <a:pt x="6766" y="4944"/>
                  <a:pt x="6783" y="4971"/>
                  <a:pt x="6812" y="4980"/>
                </a:cubicBezTo>
                <a:cubicBezTo>
                  <a:pt x="6827" y="4986"/>
                  <a:pt x="6841" y="4991"/>
                  <a:pt x="6856" y="4995"/>
                </a:cubicBezTo>
                <a:cubicBezTo>
                  <a:pt x="6860" y="4996"/>
                  <a:pt x="6865" y="4997"/>
                  <a:pt x="6869" y="4997"/>
                </a:cubicBezTo>
                <a:cubicBezTo>
                  <a:pt x="6893" y="4997"/>
                  <a:pt x="6916" y="4980"/>
                  <a:pt x="6922" y="4958"/>
                </a:cubicBezTo>
                <a:cubicBezTo>
                  <a:pt x="6929" y="4929"/>
                  <a:pt x="6912" y="4901"/>
                  <a:pt x="6885" y="4892"/>
                </a:cubicBezTo>
                <a:cubicBezTo>
                  <a:pt x="6869" y="4887"/>
                  <a:pt x="6855" y="4882"/>
                  <a:pt x="6840" y="4878"/>
                </a:cubicBezTo>
                <a:cubicBezTo>
                  <a:pt x="6836" y="4876"/>
                  <a:pt x="6831" y="4876"/>
                  <a:pt x="6826" y="4876"/>
                </a:cubicBezTo>
                <a:close/>
                <a:moveTo>
                  <a:pt x="3477" y="4925"/>
                </a:moveTo>
                <a:cubicBezTo>
                  <a:pt x="3466" y="4925"/>
                  <a:pt x="3456" y="4930"/>
                  <a:pt x="3449" y="4944"/>
                </a:cubicBezTo>
                <a:cubicBezTo>
                  <a:pt x="3444" y="4954"/>
                  <a:pt x="3438" y="4964"/>
                  <a:pt x="3433" y="4974"/>
                </a:cubicBezTo>
                <a:cubicBezTo>
                  <a:pt x="3419" y="5001"/>
                  <a:pt x="3443" y="5027"/>
                  <a:pt x="3466" y="5027"/>
                </a:cubicBezTo>
                <a:cubicBezTo>
                  <a:pt x="3477" y="5027"/>
                  <a:pt x="3487" y="5021"/>
                  <a:pt x="3494" y="5009"/>
                </a:cubicBezTo>
                <a:cubicBezTo>
                  <a:pt x="3499" y="4998"/>
                  <a:pt x="3504" y="4990"/>
                  <a:pt x="3510" y="4979"/>
                </a:cubicBezTo>
                <a:cubicBezTo>
                  <a:pt x="3524" y="4951"/>
                  <a:pt x="3500" y="4925"/>
                  <a:pt x="3477" y="4925"/>
                </a:cubicBezTo>
                <a:close/>
                <a:moveTo>
                  <a:pt x="14366" y="4957"/>
                </a:moveTo>
                <a:cubicBezTo>
                  <a:pt x="14356" y="4957"/>
                  <a:pt x="14348" y="4962"/>
                  <a:pt x="14342" y="4970"/>
                </a:cubicBezTo>
                <a:cubicBezTo>
                  <a:pt x="14340" y="4970"/>
                  <a:pt x="14339" y="4969"/>
                  <a:pt x="14337" y="4969"/>
                </a:cubicBezTo>
                <a:cubicBezTo>
                  <a:pt x="14303" y="4969"/>
                  <a:pt x="14290" y="5028"/>
                  <a:pt x="14330" y="5040"/>
                </a:cubicBezTo>
                <a:cubicBezTo>
                  <a:pt x="14337" y="5042"/>
                  <a:pt x="14343" y="5043"/>
                  <a:pt x="14348" y="5043"/>
                </a:cubicBezTo>
                <a:cubicBezTo>
                  <a:pt x="14373" y="5043"/>
                  <a:pt x="14394" y="5026"/>
                  <a:pt x="14404" y="5002"/>
                </a:cubicBezTo>
                <a:cubicBezTo>
                  <a:pt x="14411" y="4984"/>
                  <a:pt x="14396" y="4964"/>
                  <a:pt x="14379" y="4959"/>
                </a:cubicBezTo>
                <a:cubicBezTo>
                  <a:pt x="14374" y="4958"/>
                  <a:pt x="14370" y="4957"/>
                  <a:pt x="14366" y="4957"/>
                </a:cubicBezTo>
                <a:close/>
                <a:moveTo>
                  <a:pt x="9006" y="4942"/>
                </a:moveTo>
                <a:cubicBezTo>
                  <a:pt x="8983" y="4942"/>
                  <a:pt x="8958" y="4967"/>
                  <a:pt x="8972" y="4996"/>
                </a:cubicBezTo>
                <a:cubicBezTo>
                  <a:pt x="8977" y="5006"/>
                  <a:pt x="8982" y="5016"/>
                  <a:pt x="8988" y="5026"/>
                </a:cubicBezTo>
                <a:cubicBezTo>
                  <a:pt x="8994" y="5039"/>
                  <a:pt x="9005" y="5044"/>
                  <a:pt x="9015" y="5044"/>
                </a:cubicBezTo>
                <a:cubicBezTo>
                  <a:pt x="9039" y="5044"/>
                  <a:pt x="9064" y="5019"/>
                  <a:pt x="9049" y="4991"/>
                </a:cubicBezTo>
                <a:cubicBezTo>
                  <a:pt x="9044" y="4980"/>
                  <a:pt x="9039" y="4971"/>
                  <a:pt x="9034" y="4960"/>
                </a:cubicBezTo>
                <a:cubicBezTo>
                  <a:pt x="9027" y="4947"/>
                  <a:pt x="9017" y="4942"/>
                  <a:pt x="9006" y="4942"/>
                </a:cubicBezTo>
                <a:close/>
                <a:moveTo>
                  <a:pt x="11334" y="4975"/>
                </a:moveTo>
                <a:cubicBezTo>
                  <a:pt x="11265" y="4975"/>
                  <a:pt x="11265" y="5082"/>
                  <a:pt x="11334" y="5082"/>
                </a:cubicBezTo>
                <a:cubicBezTo>
                  <a:pt x="11402" y="5082"/>
                  <a:pt x="11402" y="4975"/>
                  <a:pt x="11334" y="4975"/>
                </a:cubicBezTo>
                <a:close/>
                <a:moveTo>
                  <a:pt x="15817" y="5019"/>
                </a:moveTo>
                <a:cubicBezTo>
                  <a:pt x="15811" y="5019"/>
                  <a:pt x="15806" y="5020"/>
                  <a:pt x="15800" y="5021"/>
                </a:cubicBezTo>
                <a:cubicBezTo>
                  <a:pt x="15759" y="5030"/>
                  <a:pt x="15771" y="5089"/>
                  <a:pt x="15809" y="5090"/>
                </a:cubicBezTo>
                <a:cubicBezTo>
                  <a:pt x="15815" y="5100"/>
                  <a:pt x="15827" y="5106"/>
                  <a:pt x="15838" y="5106"/>
                </a:cubicBezTo>
                <a:cubicBezTo>
                  <a:pt x="15845" y="5106"/>
                  <a:pt x="15851" y="5104"/>
                  <a:pt x="15856" y="5101"/>
                </a:cubicBezTo>
                <a:cubicBezTo>
                  <a:pt x="15874" y="5090"/>
                  <a:pt x="15877" y="5069"/>
                  <a:pt x="15869" y="5053"/>
                </a:cubicBezTo>
                <a:cubicBezTo>
                  <a:pt x="15858" y="5030"/>
                  <a:pt x="15838" y="5019"/>
                  <a:pt x="15817" y="5019"/>
                </a:cubicBezTo>
                <a:close/>
                <a:moveTo>
                  <a:pt x="13406" y="5030"/>
                </a:moveTo>
                <a:cubicBezTo>
                  <a:pt x="13389" y="5030"/>
                  <a:pt x="13371" y="5041"/>
                  <a:pt x="13371" y="5064"/>
                </a:cubicBezTo>
                <a:lnTo>
                  <a:pt x="13371" y="5080"/>
                </a:lnTo>
                <a:cubicBezTo>
                  <a:pt x="13371" y="5103"/>
                  <a:pt x="13388" y="5114"/>
                  <a:pt x="13406" y="5114"/>
                </a:cubicBezTo>
                <a:cubicBezTo>
                  <a:pt x="13423" y="5114"/>
                  <a:pt x="13441" y="5103"/>
                  <a:pt x="13441" y="5080"/>
                </a:cubicBezTo>
                <a:lnTo>
                  <a:pt x="13441" y="5064"/>
                </a:lnTo>
                <a:cubicBezTo>
                  <a:pt x="13441" y="5041"/>
                  <a:pt x="13424" y="5030"/>
                  <a:pt x="13406" y="5030"/>
                </a:cubicBezTo>
                <a:close/>
                <a:moveTo>
                  <a:pt x="16135" y="5019"/>
                </a:moveTo>
                <a:cubicBezTo>
                  <a:pt x="16124" y="5019"/>
                  <a:pt x="16114" y="5025"/>
                  <a:pt x="16107" y="5038"/>
                </a:cubicBezTo>
                <a:cubicBezTo>
                  <a:pt x="16102" y="5048"/>
                  <a:pt x="16097" y="5058"/>
                  <a:pt x="16091" y="5068"/>
                </a:cubicBezTo>
                <a:cubicBezTo>
                  <a:pt x="16077" y="5096"/>
                  <a:pt x="16102" y="5121"/>
                  <a:pt x="16125" y="5121"/>
                </a:cubicBezTo>
                <a:cubicBezTo>
                  <a:pt x="16136" y="5121"/>
                  <a:pt x="16147" y="5116"/>
                  <a:pt x="16153" y="5103"/>
                </a:cubicBezTo>
                <a:cubicBezTo>
                  <a:pt x="16158" y="5092"/>
                  <a:pt x="16164" y="5082"/>
                  <a:pt x="16169" y="5074"/>
                </a:cubicBezTo>
                <a:cubicBezTo>
                  <a:pt x="16183" y="5045"/>
                  <a:pt x="16159" y="5019"/>
                  <a:pt x="16135" y="5019"/>
                </a:cubicBezTo>
                <a:close/>
                <a:moveTo>
                  <a:pt x="491" y="5024"/>
                </a:moveTo>
                <a:cubicBezTo>
                  <a:pt x="468" y="5024"/>
                  <a:pt x="444" y="5049"/>
                  <a:pt x="458" y="5077"/>
                </a:cubicBezTo>
                <a:cubicBezTo>
                  <a:pt x="463" y="5087"/>
                  <a:pt x="469" y="5097"/>
                  <a:pt x="474" y="5107"/>
                </a:cubicBezTo>
                <a:cubicBezTo>
                  <a:pt x="480" y="5120"/>
                  <a:pt x="491" y="5125"/>
                  <a:pt x="501" y="5125"/>
                </a:cubicBezTo>
                <a:cubicBezTo>
                  <a:pt x="525" y="5125"/>
                  <a:pt x="549" y="5100"/>
                  <a:pt x="535" y="5071"/>
                </a:cubicBezTo>
                <a:cubicBezTo>
                  <a:pt x="528" y="5061"/>
                  <a:pt x="524" y="5053"/>
                  <a:pt x="519" y="5042"/>
                </a:cubicBezTo>
                <a:cubicBezTo>
                  <a:pt x="512" y="5029"/>
                  <a:pt x="502" y="5024"/>
                  <a:pt x="491" y="5024"/>
                </a:cubicBezTo>
                <a:close/>
                <a:moveTo>
                  <a:pt x="70" y="5070"/>
                </a:moveTo>
                <a:cubicBezTo>
                  <a:pt x="57" y="5070"/>
                  <a:pt x="44" y="5089"/>
                  <a:pt x="57" y="5101"/>
                </a:cubicBezTo>
                <a:lnTo>
                  <a:pt x="102" y="5145"/>
                </a:lnTo>
                <a:cubicBezTo>
                  <a:pt x="105" y="5148"/>
                  <a:pt x="110" y="5150"/>
                  <a:pt x="113" y="5150"/>
                </a:cubicBezTo>
                <a:cubicBezTo>
                  <a:pt x="127" y="5150"/>
                  <a:pt x="138" y="5133"/>
                  <a:pt x="126" y="5121"/>
                </a:cubicBezTo>
                <a:lnTo>
                  <a:pt x="82" y="5076"/>
                </a:lnTo>
                <a:cubicBezTo>
                  <a:pt x="78" y="5072"/>
                  <a:pt x="74" y="5070"/>
                  <a:pt x="70" y="5070"/>
                </a:cubicBezTo>
                <a:close/>
                <a:moveTo>
                  <a:pt x="23276" y="5072"/>
                </a:moveTo>
                <a:cubicBezTo>
                  <a:pt x="23258" y="5072"/>
                  <a:pt x="23240" y="5084"/>
                  <a:pt x="23240" y="5107"/>
                </a:cubicBezTo>
                <a:lnTo>
                  <a:pt x="23240" y="5123"/>
                </a:lnTo>
                <a:cubicBezTo>
                  <a:pt x="23240" y="5146"/>
                  <a:pt x="23258" y="5157"/>
                  <a:pt x="23276" y="5157"/>
                </a:cubicBezTo>
                <a:cubicBezTo>
                  <a:pt x="23294" y="5157"/>
                  <a:pt x="23311" y="5146"/>
                  <a:pt x="23311" y="5123"/>
                </a:cubicBezTo>
                <a:lnTo>
                  <a:pt x="23311" y="5107"/>
                </a:lnTo>
                <a:cubicBezTo>
                  <a:pt x="23311" y="5084"/>
                  <a:pt x="23294" y="5072"/>
                  <a:pt x="23276" y="5072"/>
                </a:cubicBezTo>
                <a:close/>
                <a:moveTo>
                  <a:pt x="6729" y="5059"/>
                </a:moveTo>
                <a:cubicBezTo>
                  <a:pt x="6723" y="5059"/>
                  <a:pt x="6717" y="5061"/>
                  <a:pt x="6710" y="5065"/>
                </a:cubicBezTo>
                <a:cubicBezTo>
                  <a:pt x="6694" y="5076"/>
                  <a:pt x="6681" y="5085"/>
                  <a:pt x="6666" y="5096"/>
                </a:cubicBezTo>
                <a:cubicBezTo>
                  <a:pt x="6634" y="5117"/>
                  <a:pt x="6654" y="5163"/>
                  <a:pt x="6684" y="5163"/>
                </a:cubicBezTo>
                <a:cubicBezTo>
                  <a:pt x="6689" y="5163"/>
                  <a:pt x="6696" y="5161"/>
                  <a:pt x="6702" y="5157"/>
                </a:cubicBezTo>
                <a:cubicBezTo>
                  <a:pt x="6717" y="5147"/>
                  <a:pt x="6731" y="5137"/>
                  <a:pt x="6746" y="5127"/>
                </a:cubicBezTo>
                <a:cubicBezTo>
                  <a:pt x="6779" y="5106"/>
                  <a:pt x="6759" y="5059"/>
                  <a:pt x="6729" y="5059"/>
                </a:cubicBezTo>
                <a:close/>
                <a:moveTo>
                  <a:pt x="18209" y="5039"/>
                </a:moveTo>
                <a:cubicBezTo>
                  <a:pt x="18198" y="5039"/>
                  <a:pt x="18187" y="5045"/>
                  <a:pt x="18180" y="5058"/>
                </a:cubicBezTo>
                <a:cubicBezTo>
                  <a:pt x="18170" y="5077"/>
                  <a:pt x="18160" y="5098"/>
                  <a:pt x="18150" y="5118"/>
                </a:cubicBezTo>
                <a:cubicBezTo>
                  <a:pt x="18137" y="5146"/>
                  <a:pt x="18162" y="5172"/>
                  <a:pt x="18185" y="5172"/>
                </a:cubicBezTo>
                <a:cubicBezTo>
                  <a:pt x="18195" y="5172"/>
                  <a:pt x="18205" y="5166"/>
                  <a:pt x="18212" y="5153"/>
                </a:cubicBezTo>
                <a:cubicBezTo>
                  <a:pt x="18222" y="5133"/>
                  <a:pt x="18232" y="5112"/>
                  <a:pt x="18242" y="5092"/>
                </a:cubicBezTo>
                <a:cubicBezTo>
                  <a:pt x="18256" y="5064"/>
                  <a:pt x="18232" y="5039"/>
                  <a:pt x="18209" y="5039"/>
                </a:cubicBezTo>
                <a:close/>
                <a:moveTo>
                  <a:pt x="13062" y="5118"/>
                </a:moveTo>
                <a:cubicBezTo>
                  <a:pt x="13044" y="5118"/>
                  <a:pt x="13026" y="5129"/>
                  <a:pt x="13026" y="5152"/>
                </a:cubicBezTo>
                <a:lnTo>
                  <a:pt x="13026" y="5168"/>
                </a:lnTo>
                <a:cubicBezTo>
                  <a:pt x="13026" y="5191"/>
                  <a:pt x="13044" y="5202"/>
                  <a:pt x="13062" y="5202"/>
                </a:cubicBezTo>
                <a:cubicBezTo>
                  <a:pt x="13080" y="5202"/>
                  <a:pt x="13097" y="5191"/>
                  <a:pt x="13097" y="5168"/>
                </a:cubicBezTo>
                <a:lnTo>
                  <a:pt x="13097" y="5152"/>
                </a:lnTo>
                <a:cubicBezTo>
                  <a:pt x="13097" y="5129"/>
                  <a:pt x="13080" y="5118"/>
                  <a:pt x="13062" y="5118"/>
                </a:cubicBezTo>
                <a:close/>
                <a:moveTo>
                  <a:pt x="10805" y="5104"/>
                </a:moveTo>
                <a:cubicBezTo>
                  <a:pt x="10800" y="5104"/>
                  <a:pt x="10795" y="5104"/>
                  <a:pt x="10791" y="5106"/>
                </a:cubicBezTo>
                <a:cubicBezTo>
                  <a:pt x="10775" y="5111"/>
                  <a:pt x="10761" y="5116"/>
                  <a:pt x="10747" y="5122"/>
                </a:cubicBezTo>
                <a:cubicBezTo>
                  <a:pt x="10720" y="5131"/>
                  <a:pt x="10701" y="5158"/>
                  <a:pt x="10710" y="5187"/>
                </a:cubicBezTo>
                <a:cubicBezTo>
                  <a:pt x="10716" y="5208"/>
                  <a:pt x="10738" y="5226"/>
                  <a:pt x="10761" y="5226"/>
                </a:cubicBezTo>
                <a:cubicBezTo>
                  <a:pt x="10765" y="5226"/>
                  <a:pt x="10770" y="5225"/>
                  <a:pt x="10775" y="5223"/>
                </a:cubicBezTo>
                <a:cubicBezTo>
                  <a:pt x="10791" y="5218"/>
                  <a:pt x="10805" y="5213"/>
                  <a:pt x="10820" y="5208"/>
                </a:cubicBezTo>
                <a:cubicBezTo>
                  <a:pt x="10847" y="5199"/>
                  <a:pt x="10864" y="5171"/>
                  <a:pt x="10857" y="5143"/>
                </a:cubicBezTo>
                <a:cubicBezTo>
                  <a:pt x="10850" y="5121"/>
                  <a:pt x="10828" y="5104"/>
                  <a:pt x="10805" y="5104"/>
                </a:cubicBezTo>
                <a:close/>
                <a:moveTo>
                  <a:pt x="22296" y="5173"/>
                </a:moveTo>
                <a:cubicBezTo>
                  <a:pt x="22253" y="5173"/>
                  <a:pt x="22254" y="5243"/>
                  <a:pt x="22298" y="5243"/>
                </a:cubicBezTo>
                <a:cubicBezTo>
                  <a:pt x="22344" y="5243"/>
                  <a:pt x="22344" y="5173"/>
                  <a:pt x="22298" y="5173"/>
                </a:cubicBezTo>
                <a:cubicBezTo>
                  <a:pt x="22298" y="5173"/>
                  <a:pt x="22297" y="5173"/>
                  <a:pt x="22296" y="5173"/>
                </a:cubicBezTo>
                <a:close/>
                <a:moveTo>
                  <a:pt x="15027" y="5181"/>
                </a:moveTo>
                <a:cubicBezTo>
                  <a:pt x="14981" y="5181"/>
                  <a:pt x="14981" y="5253"/>
                  <a:pt x="15027" y="5253"/>
                </a:cubicBezTo>
                <a:cubicBezTo>
                  <a:pt x="15073" y="5253"/>
                  <a:pt x="15073" y="5181"/>
                  <a:pt x="15027" y="5181"/>
                </a:cubicBezTo>
                <a:close/>
                <a:moveTo>
                  <a:pt x="7360" y="5197"/>
                </a:moveTo>
                <a:cubicBezTo>
                  <a:pt x="7315" y="5197"/>
                  <a:pt x="7315" y="5268"/>
                  <a:pt x="7360" y="5268"/>
                </a:cubicBezTo>
                <a:lnTo>
                  <a:pt x="7390" y="5268"/>
                </a:lnTo>
                <a:cubicBezTo>
                  <a:pt x="7390" y="5268"/>
                  <a:pt x="7391" y="5268"/>
                  <a:pt x="7391" y="5268"/>
                </a:cubicBezTo>
                <a:cubicBezTo>
                  <a:pt x="7435" y="5268"/>
                  <a:pt x="7435" y="5197"/>
                  <a:pt x="7390" y="5197"/>
                </a:cubicBezTo>
                <a:close/>
                <a:moveTo>
                  <a:pt x="4246" y="5186"/>
                </a:moveTo>
                <a:cubicBezTo>
                  <a:pt x="4228" y="5186"/>
                  <a:pt x="4211" y="5197"/>
                  <a:pt x="4211" y="5220"/>
                </a:cubicBezTo>
                <a:lnTo>
                  <a:pt x="4211" y="5236"/>
                </a:lnTo>
                <a:cubicBezTo>
                  <a:pt x="4211" y="5258"/>
                  <a:pt x="4228" y="5270"/>
                  <a:pt x="4246" y="5270"/>
                </a:cubicBezTo>
                <a:cubicBezTo>
                  <a:pt x="4264" y="5270"/>
                  <a:pt x="4282" y="5258"/>
                  <a:pt x="4282" y="5236"/>
                </a:cubicBezTo>
                <a:lnTo>
                  <a:pt x="4282" y="5220"/>
                </a:lnTo>
                <a:cubicBezTo>
                  <a:pt x="4282" y="5197"/>
                  <a:pt x="4264" y="5186"/>
                  <a:pt x="4246" y="5186"/>
                </a:cubicBezTo>
                <a:close/>
                <a:moveTo>
                  <a:pt x="4907" y="5172"/>
                </a:moveTo>
                <a:cubicBezTo>
                  <a:pt x="4889" y="5172"/>
                  <a:pt x="4872" y="5184"/>
                  <a:pt x="4872" y="5207"/>
                </a:cubicBezTo>
                <a:lnTo>
                  <a:pt x="4872" y="5237"/>
                </a:lnTo>
                <a:cubicBezTo>
                  <a:pt x="4871" y="5260"/>
                  <a:pt x="4889" y="5272"/>
                  <a:pt x="4907" y="5272"/>
                </a:cubicBezTo>
                <a:cubicBezTo>
                  <a:pt x="4925" y="5272"/>
                  <a:pt x="4943" y="5260"/>
                  <a:pt x="4943" y="5237"/>
                </a:cubicBezTo>
                <a:lnTo>
                  <a:pt x="4943" y="5207"/>
                </a:lnTo>
                <a:cubicBezTo>
                  <a:pt x="4943" y="5184"/>
                  <a:pt x="4925" y="5172"/>
                  <a:pt x="4907" y="5172"/>
                </a:cubicBezTo>
                <a:close/>
                <a:moveTo>
                  <a:pt x="3930" y="5186"/>
                </a:moveTo>
                <a:cubicBezTo>
                  <a:pt x="3925" y="5186"/>
                  <a:pt x="3919" y="5187"/>
                  <a:pt x="3913" y="5190"/>
                </a:cubicBezTo>
                <a:cubicBezTo>
                  <a:pt x="3903" y="5195"/>
                  <a:pt x="3894" y="5200"/>
                  <a:pt x="3884" y="5206"/>
                </a:cubicBezTo>
                <a:cubicBezTo>
                  <a:pt x="3849" y="5224"/>
                  <a:pt x="3870" y="5272"/>
                  <a:pt x="3902" y="5272"/>
                </a:cubicBezTo>
                <a:cubicBezTo>
                  <a:pt x="3907" y="5272"/>
                  <a:pt x="3913" y="5270"/>
                  <a:pt x="3918" y="5267"/>
                </a:cubicBezTo>
                <a:cubicBezTo>
                  <a:pt x="3929" y="5262"/>
                  <a:pt x="3938" y="5256"/>
                  <a:pt x="3949" y="5252"/>
                </a:cubicBezTo>
                <a:cubicBezTo>
                  <a:pt x="3984" y="5234"/>
                  <a:pt x="3962" y="5186"/>
                  <a:pt x="3930" y="5186"/>
                </a:cubicBezTo>
                <a:close/>
                <a:moveTo>
                  <a:pt x="5537" y="5173"/>
                </a:moveTo>
                <a:cubicBezTo>
                  <a:pt x="5531" y="5173"/>
                  <a:pt x="5524" y="5175"/>
                  <a:pt x="5518" y="5179"/>
                </a:cubicBezTo>
                <a:cubicBezTo>
                  <a:pt x="5503" y="5190"/>
                  <a:pt x="5488" y="5200"/>
                  <a:pt x="5473" y="5210"/>
                </a:cubicBezTo>
                <a:cubicBezTo>
                  <a:pt x="5442" y="5231"/>
                  <a:pt x="5461" y="5277"/>
                  <a:pt x="5490" y="5277"/>
                </a:cubicBezTo>
                <a:cubicBezTo>
                  <a:pt x="5496" y="5277"/>
                  <a:pt x="5502" y="5275"/>
                  <a:pt x="5509" y="5270"/>
                </a:cubicBezTo>
                <a:cubicBezTo>
                  <a:pt x="5523" y="5260"/>
                  <a:pt x="5539" y="5250"/>
                  <a:pt x="5553" y="5241"/>
                </a:cubicBezTo>
                <a:cubicBezTo>
                  <a:pt x="5585" y="5219"/>
                  <a:pt x="5566" y="5173"/>
                  <a:pt x="5537" y="5173"/>
                </a:cubicBezTo>
                <a:close/>
                <a:moveTo>
                  <a:pt x="19384" y="5159"/>
                </a:moveTo>
                <a:cubicBezTo>
                  <a:pt x="19375" y="5159"/>
                  <a:pt x="19365" y="5162"/>
                  <a:pt x="19357" y="5166"/>
                </a:cubicBezTo>
                <a:cubicBezTo>
                  <a:pt x="19346" y="5171"/>
                  <a:pt x="19337" y="5176"/>
                  <a:pt x="19326" y="5181"/>
                </a:cubicBezTo>
                <a:cubicBezTo>
                  <a:pt x="19300" y="5195"/>
                  <a:pt x="19294" y="5230"/>
                  <a:pt x="19306" y="5255"/>
                </a:cubicBezTo>
                <a:cubicBezTo>
                  <a:pt x="19317" y="5272"/>
                  <a:pt x="19335" y="5281"/>
                  <a:pt x="19353" y="5281"/>
                </a:cubicBezTo>
                <a:cubicBezTo>
                  <a:pt x="19362" y="5281"/>
                  <a:pt x="19371" y="5279"/>
                  <a:pt x="19380" y="5275"/>
                </a:cubicBezTo>
                <a:cubicBezTo>
                  <a:pt x="19390" y="5269"/>
                  <a:pt x="19400" y="5264"/>
                  <a:pt x="19410" y="5259"/>
                </a:cubicBezTo>
                <a:cubicBezTo>
                  <a:pt x="19436" y="5246"/>
                  <a:pt x="19443" y="5210"/>
                  <a:pt x="19430" y="5186"/>
                </a:cubicBezTo>
                <a:cubicBezTo>
                  <a:pt x="19420" y="5168"/>
                  <a:pt x="19402" y="5159"/>
                  <a:pt x="19384" y="5159"/>
                </a:cubicBezTo>
                <a:close/>
                <a:moveTo>
                  <a:pt x="21637" y="5247"/>
                </a:moveTo>
                <a:cubicBezTo>
                  <a:pt x="21614" y="5247"/>
                  <a:pt x="21614" y="5283"/>
                  <a:pt x="21637" y="5283"/>
                </a:cubicBezTo>
                <a:cubicBezTo>
                  <a:pt x="21638" y="5283"/>
                  <a:pt x="21638" y="5283"/>
                  <a:pt x="21638" y="5283"/>
                </a:cubicBezTo>
                <a:cubicBezTo>
                  <a:pt x="21659" y="5283"/>
                  <a:pt x="21661" y="5248"/>
                  <a:pt x="21637" y="5247"/>
                </a:cubicBezTo>
                <a:close/>
                <a:moveTo>
                  <a:pt x="20375" y="5182"/>
                </a:moveTo>
                <a:cubicBezTo>
                  <a:pt x="20349" y="5182"/>
                  <a:pt x="20325" y="5218"/>
                  <a:pt x="20349" y="5243"/>
                </a:cubicBezTo>
                <a:cubicBezTo>
                  <a:pt x="20359" y="5254"/>
                  <a:pt x="20369" y="5264"/>
                  <a:pt x="20378" y="5274"/>
                </a:cubicBezTo>
                <a:cubicBezTo>
                  <a:pt x="20385" y="5281"/>
                  <a:pt x="20394" y="5284"/>
                  <a:pt x="20402" y="5284"/>
                </a:cubicBezTo>
                <a:cubicBezTo>
                  <a:pt x="20428" y="5284"/>
                  <a:pt x="20452" y="5249"/>
                  <a:pt x="20427" y="5223"/>
                </a:cubicBezTo>
                <a:cubicBezTo>
                  <a:pt x="20417" y="5213"/>
                  <a:pt x="20407" y="5202"/>
                  <a:pt x="20399" y="5194"/>
                </a:cubicBezTo>
                <a:cubicBezTo>
                  <a:pt x="20392" y="5186"/>
                  <a:pt x="20383" y="5182"/>
                  <a:pt x="20375" y="5182"/>
                </a:cubicBezTo>
                <a:close/>
                <a:moveTo>
                  <a:pt x="2579" y="5193"/>
                </a:moveTo>
                <a:cubicBezTo>
                  <a:pt x="2573" y="5193"/>
                  <a:pt x="2567" y="5195"/>
                  <a:pt x="2561" y="5199"/>
                </a:cubicBezTo>
                <a:cubicBezTo>
                  <a:pt x="2545" y="5210"/>
                  <a:pt x="2530" y="5218"/>
                  <a:pt x="2517" y="5229"/>
                </a:cubicBezTo>
                <a:cubicBezTo>
                  <a:pt x="2484" y="5250"/>
                  <a:pt x="2504" y="5296"/>
                  <a:pt x="2533" y="5296"/>
                </a:cubicBezTo>
                <a:cubicBezTo>
                  <a:pt x="2539" y="5296"/>
                  <a:pt x="2545" y="5294"/>
                  <a:pt x="2551" y="5290"/>
                </a:cubicBezTo>
                <a:cubicBezTo>
                  <a:pt x="2567" y="5280"/>
                  <a:pt x="2582" y="5270"/>
                  <a:pt x="2596" y="5260"/>
                </a:cubicBezTo>
                <a:cubicBezTo>
                  <a:pt x="2628" y="5240"/>
                  <a:pt x="2608" y="5193"/>
                  <a:pt x="2579" y="5193"/>
                </a:cubicBezTo>
                <a:close/>
                <a:moveTo>
                  <a:pt x="9505" y="5153"/>
                </a:moveTo>
                <a:cubicBezTo>
                  <a:pt x="9484" y="5153"/>
                  <a:pt x="9462" y="5171"/>
                  <a:pt x="9467" y="5197"/>
                </a:cubicBezTo>
                <a:cubicBezTo>
                  <a:pt x="9473" y="5222"/>
                  <a:pt x="9478" y="5247"/>
                  <a:pt x="9481" y="5273"/>
                </a:cubicBezTo>
                <a:cubicBezTo>
                  <a:pt x="9484" y="5291"/>
                  <a:pt x="9498" y="5299"/>
                  <a:pt x="9512" y="5299"/>
                </a:cubicBezTo>
                <a:cubicBezTo>
                  <a:pt x="9532" y="5299"/>
                  <a:pt x="9555" y="5281"/>
                  <a:pt x="9549" y="5254"/>
                </a:cubicBezTo>
                <a:cubicBezTo>
                  <a:pt x="9544" y="5229"/>
                  <a:pt x="9539" y="5204"/>
                  <a:pt x="9535" y="5179"/>
                </a:cubicBezTo>
                <a:cubicBezTo>
                  <a:pt x="9532" y="5161"/>
                  <a:pt x="9518" y="5153"/>
                  <a:pt x="9505" y="5153"/>
                </a:cubicBezTo>
                <a:close/>
                <a:moveTo>
                  <a:pt x="13571" y="5298"/>
                </a:moveTo>
                <a:cubicBezTo>
                  <a:pt x="13563" y="5298"/>
                  <a:pt x="13554" y="5301"/>
                  <a:pt x="13547" y="5309"/>
                </a:cubicBezTo>
                <a:lnTo>
                  <a:pt x="13532" y="5325"/>
                </a:lnTo>
                <a:cubicBezTo>
                  <a:pt x="13506" y="5350"/>
                  <a:pt x="13530" y="5385"/>
                  <a:pt x="13557" y="5385"/>
                </a:cubicBezTo>
                <a:cubicBezTo>
                  <a:pt x="13565" y="5385"/>
                  <a:pt x="13574" y="5382"/>
                  <a:pt x="13581" y="5374"/>
                </a:cubicBezTo>
                <a:lnTo>
                  <a:pt x="13597" y="5358"/>
                </a:lnTo>
                <a:cubicBezTo>
                  <a:pt x="13622" y="5334"/>
                  <a:pt x="13598" y="5298"/>
                  <a:pt x="13571" y="5298"/>
                </a:cubicBezTo>
                <a:close/>
                <a:moveTo>
                  <a:pt x="18707" y="5266"/>
                </a:moveTo>
                <a:cubicBezTo>
                  <a:pt x="18680" y="5266"/>
                  <a:pt x="18653" y="5283"/>
                  <a:pt x="18653" y="5318"/>
                </a:cubicBezTo>
                <a:lnTo>
                  <a:pt x="18653" y="5348"/>
                </a:lnTo>
                <a:cubicBezTo>
                  <a:pt x="18654" y="5382"/>
                  <a:pt x="18681" y="5399"/>
                  <a:pt x="18707" y="5399"/>
                </a:cubicBezTo>
                <a:cubicBezTo>
                  <a:pt x="18734" y="5399"/>
                  <a:pt x="18761" y="5382"/>
                  <a:pt x="18761" y="5348"/>
                </a:cubicBezTo>
                <a:lnTo>
                  <a:pt x="18761" y="5318"/>
                </a:lnTo>
                <a:cubicBezTo>
                  <a:pt x="18761" y="5283"/>
                  <a:pt x="18734" y="5266"/>
                  <a:pt x="18707" y="5266"/>
                </a:cubicBezTo>
                <a:close/>
                <a:moveTo>
                  <a:pt x="19655" y="5317"/>
                </a:moveTo>
                <a:cubicBezTo>
                  <a:pt x="19637" y="5317"/>
                  <a:pt x="19620" y="5328"/>
                  <a:pt x="19620" y="5351"/>
                </a:cubicBezTo>
                <a:lnTo>
                  <a:pt x="19620" y="5367"/>
                </a:lnTo>
                <a:cubicBezTo>
                  <a:pt x="19619" y="5389"/>
                  <a:pt x="19637" y="5400"/>
                  <a:pt x="19655" y="5400"/>
                </a:cubicBezTo>
                <a:cubicBezTo>
                  <a:pt x="19672" y="5400"/>
                  <a:pt x="19690" y="5389"/>
                  <a:pt x="19690" y="5367"/>
                </a:cubicBezTo>
                <a:lnTo>
                  <a:pt x="19690" y="5351"/>
                </a:lnTo>
                <a:cubicBezTo>
                  <a:pt x="19690" y="5328"/>
                  <a:pt x="19672" y="5317"/>
                  <a:pt x="19655" y="5317"/>
                </a:cubicBezTo>
                <a:close/>
                <a:moveTo>
                  <a:pt x="3208" y="5332"/>
                </a:moveTo>
                <a:cubicBezTo>
                  <a:pt x="3163" y="5332"/>
                  <a:pt x="3163" y="5404"/>
                  <a:pt x="3209" y="5404"/>
                </a:cubicBezTo>
                <a:lnTo>
                  <a:pt x="3239" y="5404"/>
                </a:lnTo>
                <a:cubicBezTo>
                  <a:pt x="3284" y="5404"/>
                  <a:pt x="3284" y="5332"/>
                  <a:pt x="3239" y="5332"/>
                </a:cubicBezTo>
                <a:lnTo>
                  <a:pt x="3209" y="5332"/>
                </a:lnTo>
                <a:cubicBezTo>
                  <a:pt x="3209" y="5332"/>
                  <a:pt x="3208" y="5332"/>
                  <a:pt x="3208" y="5332"/>
                </a:cubicBezTo>
                <a:close/>
                <a:moveTo>
                  <a:pt x="12290" y="5324"/>
                </a:moveTo>
                <a:cubicBezTo>
                  <a:pt x="12280" y="5324"/>
                  <a:pt x="12269" y="5330"/>
                  <a:pt x="12262" y="5343"/>
                </a:cubicBezTo>
                <a:cubicBezTo>
                  <a:pt x="12257" y="5353"/>
                  <a:pt x="12252" y="5363"/>
                  <a:pt x="12247" y="5373"/>
                </a:cubicBezTo>
                <a:cubicBezTo>
                  <a:pt x="12232" y="5401"/>
                  <a:pt x="12257" y="5426"/>
                  <a:pt x="12280" y="5426"/>
                </a:cubicBezTo>
                <a:cubicBezTo>
                  <a:pt x="12291" y="5426"/>
                  <a:pt x="12302" y="5421"/>
                  <a:pt x="12308" y="5409"/>
                </a:cubicBezTo>
                <a:cubicBezTo>
                  <a:pt x="12314" y="5398"/>
                  <a:pt x="12319" y="5389"/>
                  <a:pt x="12324" y="5378"/>
                </a:cubicBezTo>
                <a:cubicBezTo>
                  <a:pt x="12339" y="5350"/>
                  <a:pt x="12314" y="5324"/>
                  <a:pt x="12290" y="5324"/>
                </a:cubicBezTo>
                <a:close/>
                <a:moveTo>
                  <a:pt x="24957" y="5410"/>
                </a:moveTo>
                <a:cubicBezTo>
                  <a:pt x="24935" y="5410"/>
                  <a:pt x="24935" y="5445"/>
                  <a:pt x="24957" y="5445"/>
                </a:cubicBezTo>
                <a:cubicBezTo>
                  <a:pt x="24979" y="5445"/>
                  <a:pt x="24979" y="5410"/>
                  <a:pt x="24957" y="5410"/>
                </a:cubicBezTo>
                <a:close/>
                <a:moveTo>
                  <a:pt x="23696" y="5345"/>
                </a:moveTo>
                <a:cubicBezTo>
                  <a:pt x="23669" y="5345"/>
                  <a:pt x="23645" y="5381"/>
                  <a:pt x="23670" y="5406"/>
                </a:cubicBezTo>
                <a:cubicBezTo>
                  <a:pt x="23680" y="5416"/>
                  <a:pt x="23690" y="5427"/>
                  <a:pt x="23698" y="5436"/>
                </a:cubicBezTo>
                <a:cubicBezTo>
                  <a:pt x="23705" y="5444"/>
                  <a:pt x="23713" y="5447"/>
                  <a:pt x="23721" y="5447"/>
                </a:cubicBezTo>
                <a:cubicBezTo>
                  <a:pt x="23748" y="5447"/>
                  <a:pt x="23772" y="5411"/>
                  <a:pt x="23748" y="5386"/>
                </a:cubicBezTo>
                <a:cubicBezTo>
                  <a:pt x="23738" y="5375"/>
                  <a:pt x="23728" y="5365"/>
                  <a:pt x="23720" y="5356"/>
                </a:cubicBezTo>
                <a:cubicBezTo>
                  <a:pt x="23713" y="5349"/>
                  <a:pt x="23704" y="5345"/>
                  <a:pt x="23696" y="5345"/>
                </a:cubicBezTo>
                <a:close/>
                <a:moveTo>
                  <a:pt x="21351" y="5410"/>
                </a:moveTo>
                <a:cubicBezTo>
                  <a:pt x="21343" y="5410"/>
                  <a:pt x="21334" y="5413"/>
                  <a:pt x="21327" y="5420"/>
                </a:cubicBezTo>
                <a:lnTo>
                  <a:pt x="21312" y="5436"/>
                </a:lnTo>
                <a:cubicBezTo>
                  <a:pt x="21287" y="5461"/>
                  <a:pt x="21310" y="5496"/>
                  <a:pt x="21337" y="5496"/>
                </a:cubicBezTo>
                <a:cubicBezTo>
                  <a:pt x="21345" y="5496"/>
                  <a:pt x="21353" y="5493"/>
                  <a:pt x="21361" y="5485"/>
                </a:cubicBezTo>
                <a:lnTo>
                  <a:pt x="21376" y="5470"/>
                </a:lnTo>
                <a:cubicBezTo>
                  <a:pt x="21402" y="5445"/>
                  <a:pt x="21378" y="5410"/>
                  <a:pt x="21351" y="5410"/>
                </a:cubicBezTo>
                <a:close/>
                <a:moveTo>
                  <a:pt x="4199" y="5440"/>
                </a:moveTo>
                <a:cubicBezTo>
                  <a:pt x="4153" y="5440"/>
                  <a:pt x="4153" y="5510"/>
                  <a:pt x="4199" y="5510"/>
                </a:cubicBezTo>
                <a:lnTo>
                  <a:pt x="4215" y="5510"/>
                </a:lnTo>
                <a:cubicBezTo>
                  <a:pt x="4261" y="5510"/>
                  <a:pt x="4262" y="5440"/>
                  <a:pt x="4215" y="5440"/>
                </a:cubicBezTo>
                <a:close/>
                <a:moveTo>
                  <a:pt x="7869" y="5424"/>
                </a:moveTo>
                <a:cubicBezTo>
                  <a:pt x="7861" y="5424"/>
                  <a:pt x="7852" y="5427"/>
                  <a:pt x="7845" y="5435"/>
                </a:cubicBezTo>
                <a:lnTo>
                  <a:pt x="7829" y="5451"/>
                </a:lnTo>
                <a:cubicBezTo>
                  <a:pt x="7804" y="5476"/>
                  <a:pt x="7828" y="5511"/>
                  <a:pt x="7855" y="5511"/>
                </a:cubicBezTo>
                <a:cubicBezTo>
                  <a:pt x="7863" y="5511"/>
                  <a:pt x="7871" y="5507"/>
                  <a:pt x="7878" y="5500"/>
                </a:cubicBezTo>
                <a:lnTo>
                  <a:pt x="7894" y="5484"/>
                </a:lnTo>
                <a:cubicBezTo>
                  <a:pt x="7920" y="5460"/>
                  <a:pt x="7896" y="5424"/>
                  <a:pt x="7869" y="5424"/>
                </a:cubicBezTo>
                <a:close/>
                <a:moveTo>
                  <a:pt x="16409" y="5399"/>
                </a:moveTo>
                <a:cubicBezTo>
                  <a:pt x="16384" y="5399"/>
                  <a:pt x="16360" y="5424"/>
                  <a:pt x="16377" y="5451"/>
                </a:cubicBezTo>
                <a:cubicBezTo>
                  <a:pt x="16388" y="5466"/>
                  <a:pt x="16397" y="5480"/>
                  <a:pt x="16408" y="5495"/>
                </a:cubicBezTo>
                <a:cubicBezTo>
                  <a:pt x="16416" y="5506"/>
                  <a:pt x="16427" y="5511"/>
                  <a:pt x="16438" y="5511"/>
                </a:cubicBezTo>
                <a:cubicBezTo>
                  <a:pt x="16463" y="5511"/>
                  <a:pt x="16487" y="5486"/>
                  <a:pt x="16468" y="5459"/>
                </a:cubicBezTo>
                <a:cubicBezTo>
                  <a:pt x="16458" y="5443"/>
                  <a:pt x="16450" y="5430"/>
                  <a:pt x="16439" y="5415"/>
                </a:cubicBezTo>
                <a:cubicBezTo>
                  <a:pt x="16431" y="5404"/>
                  <a:pt x="16420" y="5399"/>
                  <a:pt x="16409" y="5399"/>
                </a:cubicBezTo>
                <a:close/>
                <a:moveTo>
                  <a:pt x="9306" y="5423"/>
                </a:moveTo>
                <a:cubicBezTo>
                  <a:pt x="9282" y="5423"/>
                  <a:pt x="9257" y="5449"/>
                  <a:pt x="9271" y="5477"/>
                </a:cubicBezTo>
                <a:cubicBezTo>
                  <a:pt x="9277" y="5487"/>
                  <a:pt x="9282" y="5496"/>
                  <a:pt x="9287" y="5506"/>
                </a:cubicBezTo>
                <a:cubicBezTo>
                  <a:pt x="9294" y="5519"/>
                  <a:pt x="9304" y="5524"/>
                  <a:pt x="9315" y="5524"/>
                </a:cubicBezTo>
                <a:cubicBezTo>
                  <a:pt x="9339" y="5524"/>
                  <a:pt x="9363" y="5499"/>
                  <a:pt x="9349" y="5472"/>
                </a:cubicBezTo>
                <a:cubicBezTo>
                  <a:pt x="9344" y="5461"/>
                  <a:pt x="9339" y="5452"/>
                  <a:pt x="9333" y="5441"/>
                </a:cubicBezTo>
                <a:cubicBezTo>
                  <a:pt x="9327" y="5429"/>
                  <a:pt x="9316" y="5423"/>
                  <a:pt x="9306" y="5423"/>
                </a:cubicBezTo>
                <a:close/>
                <a:moveTo>
                  <a:pt x="8884" y="5469"/>
                </a:moveTo>
                <a:cubicBezTo>
                  <a:pt x="8871" y="5469"/>
                  <a:pt x="8858" y="5487"/>
                  <a:pt x="8870" y="5500"/>
                </a:cubicBezTo>
                <a:lnTo>
                  <a:pt x="8914" y="5544"/>
                </a:lnTo>
                <a:cubicBezTo>
                  <a:pt x="8918" y="5547"/>
                  <a:pt x="8922" y="5549"/>
                  <a:pt x="8926" y="5549"/>
                </a:cubicBezTo>
                <a:cubicBezTo>
                  <a:pt x="8939" y="5549"/>
                  <a:pt x="8952" y="5532"/>
                  <a:pt x="8939" y="5520"/>
                </a:cubicBezTo>
                <a:lnTo>
                  <a:pt x="8894" y="5475"/>
                </a:lnTo>
                <a:cubicBezTo>
                  <a:pt x="8891" y="5471"/>
                  <a:pt x="8887" y="5469"/>
                  <a:pt x="8884" y="5469"/>
                </a:cubicBezTo>
                <a:close/>
                <a:moveTo>
                  <a:pt x="15449" y="5412"/>
                </a:moveTo>
                <a:cubicBezTo>
                  <a:pt x="15436" y="5412"/>
                  <a:pt x="15423" y="5429"/>
                  <a:pt x="15436" y="5442"/>
                </a:cubicBezTo>
                <a:cubicBezTo>
                  <a:pt x="15466" y="5475"/>
                  <a:pt x="15496" y="5510"/>
                  <a:pt x="15528" y="5546"/>
                </a:cubicBezTo>
                <a:cubicBezTo>
                  <a:pt x="15531" y="5550"/>
                  <a:pt x="15536" y="5552"/>
                  <a:pt x="15539" y="5552"/>
                </a:cubicBezTo>
                <a:cubicBezTo>
                  <a:pt x="15553" y="5552"/>
                  <a:pt x="15564" y="5534"/>
                  <a:pt x="15552" y="5521"/>
                </a:cubicBezTo>
                <a:cubicBezTo>
                  <a:pt x="15523" y="5487"/>
                  <a:pt x="15491" y="5452"/>
                  <a:pt x="15461" y="5417"/>
                </a:cubicBezTo>
                <a:cubicBezTo>
                  <a:pt x="15457" y="5413"/>
                  <a:pt x="15453" y="5412"/>
                  <a:pt x="15449" y="5412"/>
                </a:cubicBezTo>
                <a:close/>
                <a:moveTo>
                  <a:pt x="15864" y="5425"/>
                </a:moveTo>
                <a:cubicBezTo>
                  <a:pt x="15850" y="5425"/>
                  <a:pt x="15837" y="5433"/>
                  <a:pt x="15834" y="5451"/>
                </a:cubicBezTo>
                <a:cubicBezTo>
                  <a:pt x="15824" y="5485"/>
                  <a:pt x="15834" y="5517"/>
                  <a:pt x="15856" y="5545"/>
                </a:cubicBezTo>
                <a:cubicBezTo>
                  <a:pt x="15862" y="5553"/>
                  <a:pt x="15872" y="5556"/>
                  <a:pt x="15882" y="5556"/>
                </a:cubicBezTo>
                <a:cubicBezTo>
                  <a:pt x="15891" y="5556"/>
                  <a:pt x="15901" y="5552"/>
                  <a:pt x="15907" y="5546"/>
                </a:cubicBezTo>
                <a:cubicBezTo>
                  <a:pt x="15922" y="5531"/>
                  <a:pt x="15918" y="5510"/>
                  <a:pt x="15907" y="5496"/>
                </a:cubicBezTo>
                <a:cubicBezTo>
                  <a:pt x="15901" y="5488"/>
                  <a:pt x="15901" y="5479"/>
                  <a:pt x="15902" y="5470"/>
                </a:cubicBezTo>
                <a:cubicBezTo>
                  <a:pt x="15908" y="5443"/>
                  <a:pt x="15885" y="5425"/>
                  <a:pt x="15864" y="5425"/>
                </a:cubicBezTo>
                <a:close/>
                <a:moveTo>
                  <a:pt x="20691" y="5483"/>
                </a:moveTo>
                <a:cubicBezTo>
                  <a:pt x="20664" y="5483"/>
                  <a:pt x="20640" y="5518"/>
                  <a:pt x="20666" y="5543"/>
                </a:cubicBezTo>
                <a:lnTo>
                  <a:pt x="20682" y="5559"/>
                </a:lnTo>
                <a:cubicBezTo>
                  <a:pt x="20689" y="5566"/>
                  <a:pt x="20698" y="5569"/>
                  <a:pt x="20706" y="5569"/>
                </a:cubicBezTo>
                <a:cubicBezTo>
                  <a:pt x="20733" y="5569"/>
                  <a:pt x="20756" y="5534"/>
                  <a:pt x="20731" y="5509"/>
                </a:cubicBezTo>
                <a:lnTo>
                  <a:pt x="20715" y="5494"/>
                </a:lnTo>
                <a:cubicBezTo>
                  <a:pt x="20708" y="5486"/>
                  <a:pt x="20700" y="5483"/>
                  <a:pt x="20691" y="5483"/>
                </a:cubicBezTo>
                <a:close/>
                <a:moveTo>
                  <a:pt x="4515" y="5515"/>
                </a:moveTo>
                <a:cubicBezTo>
                  <a:pt x="4507" y="5515"/>
                  <a:pt x="4499" y="5519"/>
                  <a:pt x="4491" y="5526"/>
                </a:cubicBezTo>
                <a:lnTo>
                  <a:pt x="4476" y="5542"/>
                </a:lnTo>
                <a:cubicBezTo>
                  <a:pt x="4449" y="5566"/>
                  <a:pt x="4474" y="5602"/>
                  <a:pt x="4502" y="5602"/>
                </a:cubicBezTo>
                <a:cubicBezTo>
                  <a:pt x="4510" y="5602"/>
                  <a:pt x="4518" y="5599"/>
                  <a:pt x="4525" y="5592"/>
                </a:cubicBezTo>
                <a:lnTo>
                  <a:pt x="4541" y="5576"/>
                </a:lnTo>
                <a:cubicBezTo>
                  <a:pt x="4566" y="5551"/>
                  <a:pt x="4542" y="5515"/>
                  <a:pt x="4515" y="5515"/>
                </a:cubicBezTo>
                <a:close/>
                <a:moveTo>
                  <a:pt x="2066" y="5540"/>
                </a:moveTo>
                <a:cubicBezTo>
                  <a:pt x="2020" y="5540"/>
                  <a:pt x="2020" y="5610"/>
                  <a:pt x="2066" y="5610"/>
                </a:cubicBezTo>
                <a:cubicBezTo>
                  <a:pt x="2111" y="5610"/>
                  <a:pt x="2111" y="5540"/>
                  <a:pt x="2066" y="5540"/>
                </a:cubicBezTo>
                <a:close/>
                <a:moveTo>
                  <a:pt x="7793" y="5545"/>
                </a:moveTo>
                <a:cubicBezTo>
                  <a:pt x="7747" y="5545"/>
                  <a:pt x="7747" y="5615"/>
                  <a:pt x="7793" y="5615"/>
                </a:cubicBezTo>
                <a:cubicBezTo>
                  <a:pt x="7839" y="5615"/>
                  <a:pt x="7839" y="5545"/>
                  <a:pt x="7793" y="5545"/>
                </a:cubicBezTo>
                <a:close/>
                <a:moveTo>
                  <a:pt x="3718" y="5559"/>
                </a:moveTo>
                <a:cubicBezTo>
                  <a:pt x="3710" y="5559"/>
                  <a:pt x="3702" y="5562"/>
                  <a:pt x="3695" y="5569"/>
                </a:cubicBezTo>
                <a:lnTo>
                  <a:pt x="3679" y="5585"/>
                </a:lnTo>
                <a:cubicBezTo>
                  <a:pt x="3654" y="5611"/>
                  <a:pt x="3678" y="5646"/>
                  <a:pt x="3705" y="5646"/>
                </a:cubicBezTo>
                <a:cubicBezTo>
                  <a:pt x="3713" y="5646"/>
                  <a:pt x="3721" y="5643"/>
                  <a:pt x="3729" y="5635"/>
                </a:cubicBezTo>
                <a:cubicBezTo>
                  <a:pt x="3734" y="5629"/>
                  <a:pt x="3738" y="5625"/>
                  <a:pt x="3744" y="5619"/>
                </a:cubicBezTo>
                <a:cubicBezTo>
                  <a:pt x="3769" y="5594"/>
                  <a:pt x="3745" y="5559"/>
                  <a:pt x="3718" y="5559"/>
                </a:cubicBezTo>
                <a:close/>
                <a:moveTo>
                  <a:pt x="24669" y="5572"/>
                </a:moveTo>
                <a:cubicBezTo>
                  <a:pt x="24661" y="5572"/>
                  <a:pt x="24653" y="5575"/>
                  <a:pt x="24645" y="5582"/>
                </a:cubicBezTo>
                <a:lnTo>
                  <a:pt x="24629" y="5597"/>
                </a:lnTo>
                <a:cubicBezTo>
                  <a:pt x="24604" y="5622"/>
                  <a:pt x="24629" y="5657"/>
                  <a:pt x="24656" y="5657"/>
                </a:cubicBezTo>
                <a:cubicBezTo>
                  <a:pt x="24664" y="5657"/>
                  <a:pt x="24672" y="5654"/>
                  <a:pt x="24680" y="5647"/>
                </a:cubicBezTo>
                <a:lnTo>
                  <a:pt x="24695" y="5631"/>
                </a:lnTo>
                <a:cubicBezTo>
                  <a:pt x="24720" y="5607"/>
                  <a:pt x="24697" y="5572"/>
                  <a:pt x="24669" y="5572"/>
                </a:cubicBezTo>
                <a:close/>
                <a:moveTo>
                  <a:pt x="13060" y="5584"/>
                </a:moveTo>
                <a:cubicBezTo>
                  <a:pt x="13043" y="5584"/>
                  <a:pt x="13025" y="5595"/>
                  <a:pt x="13025" y="5618"/>
                </a:cubicBezTo>
                <a:lnTo>
                  <a:pt x="13025" y="5634"/>
                </a:lnTo>
                <a:cubicBezTo>
                  <a:pt x="13025" y="5657"/>
                  <a:pt x="13043" y="5668"/>
                  <a:pt x="13060" y="5668"/>
                </a:cubicBezTo>
                <a:cubicBezTo>
                  <a:pt x="13078" y="5668"/>
                  <a:pt x="13095" y="5657"/>
                  <a:pt x="13095" y="5634"/>
                </a:cubicBezTo>
                <a:lnTo>
                  <a:pt x="13095" y="5618"/>
                </a:lnTo>
                <a:cubicBezTo>
                  <a:pt x="13095" y="5595"/>
                  <a:pt x="13078" y="5584"/>
                  <a:pt x="13060" y="5584"/>
                </a:cubicBezTo>
                <a:close/>
                <a:moveTo>
                  <a:pt x="12744" y="5584"/>
                </a:moveTo>
                <a:cubicBezTo>
                  <a:pt x="12739" y="5584"/>
                  <a:pt x="12733" y="5585"/>
                  <a:pt x="12728" y="5588"/>
                </a:cubicBezTo>
                <a:cubicBezTo>
                  <a:pt x="12717" y="5593"/>
                  <a:pt x="12708" y="5598"/>
                  <a:pt x="12697" y="5604"/>
                </a:cubicBezTo>
                <a:cubicBezTo>
                  <a:pt x="12663" y="5622"/>
                  <a:pt x="12684" y="5670"/>
                  <a:pt x="12716" y="5670"/>
                </a:cubicBezTo>
                <a:cubicBezTo>
                  <a:pt x="12721" y="5670"/>
                  <a:pt x="12727" y="5668"/>
                  <a:pt x="12733" y="5665"/>
                </a:cubicBezTo>
                <a:cubicBezTo>
                  <a:pt x="12743" y="5660"/>
                  <a:pt x="12753" y="5655"/>
                  <a:pt x="12763" y="5650"/>
                </a:cubicBezTo>
                <a:cubicBezTo>
                  <a:pt x="12798" y="5632"/>
                  <a:pt x="12777" y="5584"/>
                  <a:pt x="12744" y="5584"/>
                </a:cubicBezTo>
                <a:close/>
                <a:moveTo>
                  <a:pt x="13721" y="5570"/>
                </a:moveTo>
                <a:cubicBezTo>
                  <a:pt x="13704" y="5570"/>
                  <a:pt x="13686" y="5582"/>
                  <a:pt x="13686" y="5605"/>
                </a:cubicBezTo>
                <a:lnTo>
                  <a:pt x="13686" y="5635"/>
                </a:lnTo>
                <a:cubicBezTo>
                  <a:pt x="13686" y="5658"/>
                  <a:pt x="13703" y="5670"/>
                  <a:pt x="13721" y="5670"/>
                </a:cubicBezTo>
                <a:cubicBezTo>
                  <a:pt x="13739" y="5670"/>
                  <a:pt x="13756" y="5658"/>
                  <a:pt x="13756" y="5635"/>
                </a:cubicBezTo>
                <a:lnTo>
                  <a:pt x="13756" y="5605"/>
                </a:lnTo>
                <a:cubicBezTo>
                  <a:pt x="13756" y="5582"/>
                  <a:pt x="13739" y="5570"/>
                  <a:pt x="13721" y="5570"/>
                </a:cubicBezTo>
                <a:close/>
                <a:moveTo>
                  <a:pt x="6780" y="5563"/>
                </a:moveTo>
                <a:cubicBezTo>
                  <a:pt x="6710" y="5563"/>
                  <a:pt x="6710" y="5671"/>
                  <a:pt x="6780" y="5671"/>
                </a:cubicBezTo>
                <a:cubicBezTo>
                  <a:pt x="6849" y="5671"/>
                  <a:pt x="6849" y="5563"/>
                  <a:pt x="6780" y="5563"/>
                </a:cubicBezTo>
                <a:close/>
                <a:moveTo>
                  <a:pt x="595" y="5627"/>
                </a:moveTo>
                <a:cubicBezTo>
                  <a:pt x="582" y="5627"/>
                  <a:pt x="569" y="5645"/>
                  <a:pt x="582" y="5657"/>
                </a:cubicBezTo>
                <a:lnTo>
                  <a:pt x="597" y="5673"/>
                </a:lnTo>
                <a:cubicBezTo>
                  <a:pt x="601" y="5677"/>
                  <a:pt x="605" y="5678"/>
                  <a:pt x="609" y="5678"/>
                </a:cubicBezTo>
                <a:cubicBezTo>
                  <a:pt x="622" y="5678"/>
                  <a:pt x="635" y="5660"/>
                  <a:pt x="623" y="5648"/>
                </a:cubicBezTo>
                <a:cubicBezTo>
                  <a:pt x="616" y="5642"/>
                  <a:pt x="611" y="5637"/>
                  <a:pt x="607" y="5632"/>
                </a:cubicBezTo>
                <a:cubicBezTo>
                  <a:pt x="603" y="5628"/>
                  <a:pt x="599" y="5627"/>
                  <a:pt x="595" y="5627"/>
                </a:cubicBezTo>
                <a:close/>
                <a:moveTo>
                  <a:pt x="11392" y="5592"/>
                </a:moveTo>
                <a:cubicBezTo>
                  <a:pt x="11386" y="5592"/>
                  <a:pt x="11380" y="5594"/>
                  <a:pt x="11374" y="5598"/>
                </a:cubicBezTo>
                <a:cubicBezTo>
                  <a:pt x="11358" y="5609"/>
                  <a:pt x="11344" y="5618"/>
                  <a:pt x="11329" y="5629"/>
                </a:cubicBezTo>
                <a:cubicBezTo>
                  <a:pt x="11297" y="5649"/>
                  <a:pt x="11317" y="5695"/>
                  <a:pt x="11347" y="5695"/>
                </a:cubicBezTo>
                <a:cubicBezTo>
                  <a:pt x="11352" y="5695"/>
                  <a:pt x="11358" y="5694"/>
                  <a:pt x="11365" y="5690"/>
                </a:cubicBezTo>
                <a:cubicBezTo>
                  <a:pt x="11380" y="5679"/>
                  <a:pt x="11395" y="5671"/>
                  <a:pt x="11409" y="5660"/>
                </a:cubicBezTo>
                <a:cubicBezTo>
                  <a:pt x="11441" y="5639"/>
                  <a:pt x="11421" y="5592"/>
                  <a:pt x="11392" y="5592"/>
                </a:cubicBezTo>
                <a:close/>
                <a:moveTo>
                  <a:pt x="17131" y="5590"/>
                </a:moveTo>
                <a:cubicBezTo>
                  <a:pt x="17090" y="5590"/>
                  <a:pt x="17054" y="5643"/>
                  <a:pt x="17091" y="5681"/>
                </a:cubicBezTo>
                <a:cubicBezTo>
                  <a:pt x="17096" y="5686"/>
                  <a:pt x="17101" y="5693"/>
                  <a:pt x="17106" y="5697"/>
                </a:cubicBezTo>
                <a:cubicBezTo>
                  <a:pt x="17117" y="5708"/>
                  <a:pt x="17130" y="5712"/>
                  <a:pt x="17142" y="5712"/>
                </a:cubicBezTo>
                <a:cubicBezTo>
                  <a:pt x="17183" y="5712"/>
                  <a:pt x="17220" y="5659"/>
                  <a:pt x="17183" y="5621"/>
                </a:cubicBezTo>
                <a:lnTo>
                  <a:pt x="17167" y="5606"/>
                </a:lnTo>
                <a:cubicBezTo>
                  <a:pt x="17156" y="5595"/>
                  <a:pt x="17143" y="5590"/>
                  <a:pt x="17131" y="5590"/>
                </a:cubicBezTo>
                <a:close/>
                <a:moveTo>
                  <a:pt x="142" y="5655"/>
                </a:moveTo>
                <a:cubicBezTo>
                  <a:pt x="98" y="5655"/>
                  <a:pt x="97" y="5724"/>
                  <a:pt x="144" y="5725"/>
                </a:cubicBezTo>
                <a:cubicBezTo>
                  <a:pt x="189" y="5725"/>
                  <a:pt x="189" y="5655"/>
                  <a:pt x="144" y="5655"/>
                </a:cubicBezTo>
                <a:cubicBezTo>
                  <a:pt x="143" y="5655"/>
                  <a:pt x="142" y="5655"/>
                  <a:pt x="142" y="5655"/>
                </a:cubicBezTo>
                <a:close/>
                <a:moveTo>
                  <a:pt x="1405" y="5597"/>
                </a:moveTo>
                <a:cubicBezTo>
                  <a:pt x="1378" y="5597"/>
                  <a:pt x="1354" y="5633"/>
                  <a:pt x="1380" y="5657"/>
                </a:cubicBezTo>
                <a:cubicBezTo>
                  <a:pt x="1399" y="5677"/>
                  <a:pt x="1419" y="5698"/>
                  <a:pt x="1440" y="5718"/>
                </a:cubicBezTo>
                <a:cubicBezTo>
                  <a:pt x="1447" y="5725"/>
                  <a:pt x="1455" y="5728"/>
                  <a:pt x="1463" y="5728"/>
                </a:cubicBezTo>
                <a:cubicBezTo>
                  <a:pt x="1491" y="5728"/>
                  <a:pt x="1515" y="5693"/>
                  <a:pt x="1490" y="5668"/>
                </a:cubicBezTo>
                <a:cubicBezTo>
                  <a:pt x="1470" y="5648"/>
                  <a:pt x="1450" y="5627"/>
                  <a:pt x="1429" y="5608"/>
                </a:cubicBezTo>
                <a:cubicBezTo>
                  <a:pt x="1422" y="5600"/>
                  <a:pt x="1413" y="5597"/>
                  <a:pt x="1405" y="5597"/>
                </a:cubicBezTo>
                <a:close/>
                <a:moveTo>
                  <a:pt x="24011" y="5644"/>
                </a:moveTo>
                <a:cubicBezTo>
                  <a:pt x="23984" y="5644"/>
                  <a:pt x="23960" y="5680"/>
                  <a:pt x="23985" y="5704"/>
                </a:cubicBezTo>
                <a:lnTo>
                  <a:pt x="24001" y="5720"/>
                </a:lnTo>
                <a:cubicBezTo>
                  <a:pt x="24008" y="5727"/>
                  <a:pt x="24017" y="5730"/>
                  <a:pt x="24025" y="5730"/>
                </a:cubicBezTo>
                <a:cubicBezTo>
                  <a:pt x="24052" y="5730"/>
                  <a:pt x="24076" y="5695"/>
                  <a:pt x="24051" y="5671"/>
                </a:cubicBezTo>
                <a:cubicBezTo>
                  <a:pt x="24045" y="5665"/>
                  <a:pt x="24041" y="5660"/>
                  <a:pt x="24035" y="5655"/>
                </a:cubicBezTo>
                <a:cubicBezTo>
                  <a:pt x="24028" y="5647"/>
                  <a:pt x="24019" y="5644"/>
                  <a:pt x="24011" y="5644"/>
                </a:cubicBezTo>
                <a:close/>
                <a:moveTo>
                  <a:pt x="22131" y="5652"/>
                </a:moveTo>
                <a:cubicBezTo>
                  <a:pt x="22123" y="5652"/>
                  <a:pt x="22115" y="5655"/>
                  <a:pt x="22108" y="5662"/>
                </a:cubicBezTo>
                <a:lnTo>
                  <a:pt x="22092" y="5678"/>
                </a:lnTo>
                <a:cubicBezTo>
                  <a:pt x="22067" y="5703"/>
                  <a:pt x="22091" y="5739"/>
                  <a:pt x="22118" y="5739"/>
                </a:cubicBezTo>
                <a:cubicBezTo>
                  <a:pt x="22126" y="5739"/>
                  <a:pt x="22134" y="5736"/>
                  <a:pt x="22141" y="5728"/>
                </a:cubicBezTo>
                <a:lnTo>
                  <a:pt x="22157" y="5713"/>
                </a:lnTo>
                <a:cubicBezTo>
                  <a:pt x="22183" y="5688"/>
                  <a:pt x="22158" y="5652"/>
                  <a:pt x="22131" y="5652"/>
                </a:cubicBezTo>
                <a:close/>
                <a:moveTo>
                  <a:pt x="3644" y="5678"/>
                </a:moveTo>
                <a:cubicBezTo>
                  <a:pt x="3598" y="5678"/>
                  <a:pt x="3598" y="5749"/>
                  <a:pt x="3644" y="5749"/>
                </a:cubicBezTo>
                <a:cubicBezTo>
                  <a:pt x="3644" y="5749"/>
                  <a:pt x="3644" y="5749"/>
                  <a:pt x="3645" y="5749"/>
                </a:cubicBezTo>
                <a:cubicBezTo>
                  <a:pt x="3688" y="5749"/>
                  <a:pt x="3690" y="5678"/>
                  <a:pt x="3644" y="5678"/>
                </a:cubicBezTo>
                <a:close/>
                <a:moveTo>
                  <a:pt x="5997" y="5636"/>
                </a:moveTo>
                <a:cubicBezTo>
                  <a:pt x="5985" y="5636"/>
                  <a:pt x="5972" y="5641"/>
                  <a:pt x="5961" y="5652"/>
                </a:cubicBezTo>
                <a:lnTo>
                  <a:pt x="5932" y="5682"/>
                </a:lnTo>
                <a:cubicBezTo>
                  <a:pt x="5893" y="5719"/>
                  <a:pt x="5930" y="5773"/>
                  <a:pt x="5971" y="5773"/>
                </a:cubicBezTo>
                <a:cubicBezTo>
                  <a:pt x="5983" y="5773"/>
                  <a:pt x="5995" y="5769"/>
                  <a:pt x="6006" y="5758"/>
                </a:cubicBezTo>
                <a:lnTo>
                  <a:pt x="6037" y="5728"/>
                </a:lnTo>
                <a:cubicBezTo>
                  <a:pt x="6074" y="5690"/>
                  <a:pt x="6038" y="5636"/>
                  <a:pt x="5997" y="5636"/>
                </a:cubicBezTo>
                <a:close/>
                <a:moveTo>
                  <a:pt x="7448" y="5708"/>
                </a:moveTo>
                <a:cubicBezTo>
                  <a:pt x="7402" y="5708"/>
                  <a:pt x="7402" y="5779"/>
                  <a:pt x="7448" y="5779"/>
                </a:cubicBezTo>
                <a:cubicBezTo>
                  <a:pt x="7494" y="5779"/>
                  <a:pt x="7494" y="5708"/>
                  <a:pt x="7448" y="5708"/>
                </a:cubicBezTo>
                <a:close/>
                <a:moveTo>
                  <a:pt x="984" y="5748"/>
                </a:moveTo>
                <a:cubicBezTo>
                  <a:pt x="971" y="5748"/>
                  <a:pt x="959" y="5767"/>
                  <a:pt x="971" y="5779"/>
                </a:cubicBezTo>
                <a:lnTo>
                  <a:pt x="987" y="5794"/>
                </a:lnTo>
                <a:cubicBezTo>
                  <a:pt x="991" y="5798"/>
                  <a:pt x="995" y="5799"/>
                  <a:pt x="999" y="5799"/>
                </a:cubicBezTo>
                <a:cubicBezTo>
                  <a:pt x="1012" y="5799"/>
                  <a:pt x="1023" y="5782"/>
                  <a:pt x="1011" y="5770"/>
                </a:cubicBezTo>
                <a:lnTo>
                  <a:pt x="995" y="5754"/>
                </a:lnTo>
                <a:cubicBezTo>
                  <a:pt x="992" y="5750"/>
                  <a:pt x="988" y="5748"/>
                  <a:pt x="984" y="5748"/>
                </a:cubicBezTo>
                <a:close/>
                <a:moveTo>
                  <a:pt x="12022" y="5731"/>
                </a:moveTo>
                <a:cubicBezTo>
                  <a:pt x="11977" y="5731"/>
                  <a:pt x="11978" y="5803"/>
                  <a:pt x="12022" y="5803"/>
                </a:cubicBezTo>
                <a:lnTo>
                  <a:pt x="12053" y="5803"/>
                </a:lnTo>
                <a:cubicBezTo>
                  <a:pt x="12099" y="5803"/>
                  <a:pt x="12099" y="5731"/>
                  <a:pt x="12053" y="5731"/>
                </a:cubicBezTo>
                <a:lnTo>
                  <a:pt x="12022" y="5731"/>
                </a:lnTo>
                <a:cubicBezTo>
                  <a:pt x="12022" y="5731"/>
                  <a:pt x="12022" y="5731"/>
                  <a:pt x="12022" y="5731"/>
                </a:cubicBezTo>
                <a:close/>
                <a:moveTo>
                  <a:pt x="8491" y="5736"/>
                </a:moveTo>
                <a:cubicBezTo>
                  <a:pt x="8446" y="5736"/>
                  <a:pt x="8446" y="5807"/>
                  <a:pt x="8491" y="5807"/>
                </a:cubicBezTo>
                <a:cubicBezTo>
                  <a:pt x="8537" y="5807"/>
                  <a:pt x="8538" y="5736"/>
                  <a:pt x="8491" y="5736"/>
                </a:cubicBezTo>
                <a:close/>
                <a:moveTo>
                  <a:pt x="20164" y="5708"/>
                </a:moveTo>
                <a:cubicBezTo>
                  <a:pt x="20147" y="5708"/>
                  <a:pt x="20129" y="5719"/>
                  <a:pt x="20129" y="5742"/>
                </a:cubicBezTo>
                <a:lnTo>
                  <a:pt x="20129" y="5772"/>
                </a:lnTo>
                <a:cubicBezTo>
                  <a:pt x="20129" y="5795"/>
                  <a:pt x="20147" y="5807"/>
                  <a:pt x="20164" y="5807"/>
                </a:cubicBezTo>
                <a:cubicBezTo>
                  <a:pt x="20182" y="5807"/>
                  <a:pt x="20200" y="5795"/>
                  <a:pt x="20200" y="5772"/>
                </a:cubicBezTo>
                <a:lnTo>
                  <a:pt x="20200" y="5742"/>
                </a:lnTo>
                <a:cubicBezTo>
                  <a:pt x="20200" y="5719"/>
                  <a:pt x="20182" y="5708"/>
                  <a:pt x="20164" y="5708"/>
                </a:cubicBezTo>
                <a:close/>
                <a:moveTo>
                  <a:pt x="18962" y="5702"/>
                </a:moveTo>
                <a:cubicBezTo>
                  <a:pt x="18935" y="5702"/>
                  <a:pt x="18908" y="5719"/>
                  <a:pt x="18908" y="5754"/>
                </a:cubicBezTo>
                <a:lnTo>
                  <a:pt x="18908" y="5770"/>
                </a:lnTo>
                <a:cubicBezTo>
                  <a:pt x="18908" y="5804"/>
                  <a:pt x="18935" y="5821"/>
                  <a:pt x="18962" y="5821"/>
                </a:cubicBezTo>
                <a:cubicBezTo>
                  <a:pt x="18988" y="5821"/>
                  <a:pt x="19015" y="5804"/>
                  <a:pt x="19016" y="5770"/>
                </a:cubicBezTo>
                <a:lnTo>
                  <a:pt x="19016" y="5754"/>
                </a:lnTo>
                <a:cubicBezTo>
                  <a:pt x="19016" y="5719"/>
                  <a:pt x="18989" y="5702"/>
                  <a:pt x="18962" y="5702"/>
                </a:cubicBezTo>
                <a:close/>
                <a:moveTo>
                  <a:pt x="22597" y="5767"/>
                </a:moveTo>
                <a:cubicBezTo>
                  <a:pt x="22588" y="5767"/>
                  <a:pt x="22580" y="5772"/>
                  <a:pt x="22579" y="5783"/>
                </a:cubicBezTo>
                <a:lnTo>
                  <a:pt x="22579" y="5805"/>
                </a:lnTo>
                <a:cubicBezTo>
                  <a:pt x="22579" y="5816"/>
                  <a:pt x="22588" y="5822"/>
                  <a:pt x="22597" y="5822"/>
                </a:cubicBezTo>
                <a:cubicBezTo>
                  <a:pt x="22606" y="5822"/>
                  <a:pt x="22615" y="5816"/>
                  <a:pt x="22615" y="5805"/>
                </a:cubicBezTo>
                <a:lnTo>
                  <a:pt x="22615" y="5783"/>
                </a:lnTo>
                <a:cubicBezTo>
                  <a:pt x="22615" y="5772"/>
                  <a:pt x="22606" y="5767"/>
                  <a:pt x="22597" y="5767"/>
                </a:cubicBezTo>
                <a:close/>
                <a:moveTo>
                  <a:pt x="7192" y="5783"/>
                </a:moveTo>
                <a:cubicBezTo>
                  <a:pt x="7147" y="5783"/>
                  <a:pt x="7147" y="5854"/>
                  <a:pt x="7192" y="5854"/>
                </a:cubicBezTo>
                <a:lnTo>
                  <a:pt x="7208" y="5854"/>
                </a:lnTo>
                <a:cubicBezTo>
                  <a:pt x="7253" y="5854"/>
                  <a:pt x="7254" y="5783"/>
                  <a:pt x="7208" y="5783"/>
                </a:cubicBezTo>
                <a:close/>
                <a:moveTo>
                  <a:pt x="20945" y="5800"/>
                </a:moveTo>
                <a:cubicBezTo>
                  <a:pt x="20899" y="5800"/>
                  <a:pt x="20899" y="5871"/>
                  <a:pt x="20945" y="5871"/>
                </a:cubicBezTo>
                <a:cubicBezTo>
                  <a:pt x="20991" y="5871"/>
                  <a:pt x="20991" y="5800"/>
                  <a:pt x="20945" y="5800"/>
                </a:cubicBezTo>
                <a:close/>
                <a:moveTo>
                  <a:pt x="19593" y="5705"/>
                </a:moveTo>
                <a:cubicBezTo>
                  <a:pt x="19576" y="5705"/>
                  <a:pt x="19558" y="5717"/>
                  <a:pt x="19558" y="5740"/>
                </a:cubicBezTo>
                <a:lnTo>
                  <a:pt x="19558" y="5846"/>
                </a:lnTo>
                <a:cubicBezTo>
                  <a:pt x="19558" y="5869"/>
                  <a:pt x="19576" y="5880"/>
                  <a:pt x="19593" y="5880"/>
                </a:cubicBezTo>
                <a:cubicBezTo>
                  <a:pt x="19611" y="5880"/>
                  <a:pt x="19629" y="5869"/>
                  <a:pt x="19629" y="5846"/>
                </a:cubicBezTo>
                <a:lnTo>
                  <a:pt x="19629" y="5740"/>
                </a:lnTo>
                <a:cubicBezTo>
                  <a:pt x="19629" y="5717"/>
                  <a:pt x="19611" y="5705"/>
                  <a:pt x="19593" y="5705"/>
                </a:cubicBezTo>
                <a:close/>
                <a:moveTo>
                  <a:pt x="6604" y="5810"/>
                </a:moveTo>
                <a:cubicBezTo>
                  <a:pt x="6599" y="5810"/>
                  <a:pt x="6593" y="5811"/>
                  <a:pt x="6588" y="5814"/>
                </a:cubicBezTo>
                <a:cubicBezTo>
                  <a:pt x="6577" y="5819"/>
                  <a:pt x="6568" y="5825"/>
                  <a:pt x="6557" y="5830"/>
                </a:cubicBezTo>
                <a:cubicBezTo>
                  <a:pt x="6522" y="5848"/>
                  <a:pt x="6543" y="5896"/>
                  <a:pt x="6576" y="5896"/>
                </a:cubicBezTo>
                <a:cubicBezTo>
                  <a:pt x="6581" y="5896"/>
                  <a:pt x="6587" y="5895"/>
                  <a:pt x="6593" y="5892"/>
                </a:cubicBezTo>
                <a:cubicBezTo>
                  <a:pt x="6603" y="5886"/>
                  <a:pt x="6613" y="5881"/>
                  <a:pt x="6623" y="5876"/>
                </a:cubicBezTo>
                <a:cubicBezTo>
                  <a:pt x="6659" y="5858"/>
                  <a:pt x="6637" y="5810"/>
                  <a:pt x="6604" y="5810"/>
                </a:cubicBezTo>
                <a:close/>
                <a:moveTo>
                  <a:pt x="13013" y="5839"/>
                </a:moveTo>
                <a:cubicBezTo>
                  <a:pt x="12968" y="5839"/>
                  <a:pt x="12969" y="5910"/>
                  <a:pt x="13014" y="5910"/>
                </a:cubicBezTo>
                <a:lnTo>
                  <a:pt x="13029" y="5910"/>
                </a:lnTo>
                <a:cubicBezTo>
                  <a:pt x="13074" y="5910"/>
                  <a:pt x="13074" y="5839"/>
                  <a:pt x="13029" y="5839"/>
                </a:cubicBezTo>
                <a:lnTo>
                  <a:pt x="13014" y="5839"/>
                </a:lnTo>
                <a:cubicBezTo>
                  <a:pt x="13013" y="5839"/>
                  <a:pt x="13013" y="5839"/>
                  <a:pt x="13013" y="5839"/>
                </a:cubicBezTo>
                <a:close/>
                <a:moveTo>
                  <a:pt x="3298" y="5841"/>
                </a:moveTo>
                <a:cubicBezTo>
                  <a:pt x="3252" y="5841"/>
                  <a:pt x="3252" y="5913"/>
                  <a:pt x="3298" y="5913"/>
                </a:cubicBezTo>
                <a:cubicBezTo>
                  <a:pt x="3298" y="5913"/>
                  <a:pt x="3299" y="5913"/>
                  <a:pt x="3299" y="5913"/>
                </a:cubicBezTo>
                <a:cubicBezTo>
                  <a:pt x="3342" y="5913"/>
                  <a:pt x="3344" y="5841"/>
                  <a:pt x="3298" y="5841"/>
                </a:cubicBezTo>
                <a:close/>
                <a:moveTo>
                  <a:pt x="6238" y="5880"/>
                </a:moveTo>
                <a:cubicBezTo>
                  <a:pt x="6192" y="5880"/>
                  <a:pt x="6192" y="5950"/>
                  <a:pt x="6238" y="5950"/>
                </a:cubicBezTo>
                <a:cubicBezTo>
                  <a:pt x="6284" y="5950"/>
                  <a:pt x="6284" y="5880"/>
                  <a:pt x="6238" y="5880"/>
                </a:cubicBezTo>
                <a:close/>
                <a:moveTo>
                  <a:pt x="21454" y="5876"/>
                </a:moveTo>
                <a:cubicBezTo>
                  <a:pt x="21443" y="5876"/>
                  <a:pt x="21435" y="5881"/>
                  <a:pt x="21428" y="5889"/>
                </a:cubicBezTo>
                <a:cubicBezTo>
                  <a:pt x="21426" y="5888"/>
                  <a:pt x="21425" y="5888"/>
                  <a:pt x="21423" y="5888"/>
                </a:cubicBezTo>
                <a:cubicBezTo>
                  <a:pt x="21389" y="5888"/>
                  <a:pt x="21376" y="5947"/>
                  <a:pt x="21416" y="5960"/>
                </a:cubicBezTo>
                <a:cubicBezTo>
                  <a:pt x="21422" y="5962"/>
                  <a:pt x="21428" y="5963"/>
                  <a:pt x="21434" y="5963"/>
                </a:cubicBezTo>
                <a:cubicBezTo>
                  <a:pt x="21459" y="5963"/>
                  <a:pt x="21480" y="5945"/>
                  <a:pt x="21490" y="5922"/>
                </a:cubicBezTo>
                <a:cubicBezTo>
                  <a:pt x="21497" y="5903"/>
                  <a:pt x="21483" y="5881"/>
                  <a:pt x="21464" y="5877"/>
                </a:cubicBezTo>
                <a:cubicBezTo>
                  <a:pt x="21461" y="5876"/>
                  <a:pt x="21457" y="5876"/>
                  <a:pt x="21454" y="5876"/>
                </a:cubicBezTo>
                <a:close/>
                <a:moveTo>
                  <a:pt x="16093" y="5862"/>
                </a:moveTo>
                <a:cubicBezTo>
                  <a:pt x="16069" y="5862"/>
                  <a:pt x="16044" y="5887"/>
                  <a:pt x="16059" y="5915"/>
                </a:cubicBezTo>
                <a:cubicBezTo>
                  <a:pt x="16064" y="5925"/>
                  <a:pt x="16069" y="5935"/>
                  <a:pt x="16075" y="5945"/>
                </a:cubicBezTo>
                <a:cubicBezTo>
                  <a:pt x="16081" y="5958"/>
                  <a:pt x="16092" y="5963"/>
                  <a:pt x="16102" y="5963"/>
                </a:cubicBezTo>
                <a:cubicBezTo>
                  <a:pt x="16126" y="5963"/>
                  <a:pt x="16151" y="5938"/>
                  <a:pt x="16136" y="5910"/>
                </a:cubicBezTo>
                <a:cubicBezTo>
                  <a:pt x="16131" y="5899"/>
                  <a:pt x="16126" y="5891"/>
                  <a:pt x="16121" y="5880"/>
                </a:cubicBezTo>
                <a:cubicBezTo>
                  <a:pt x="16114" y="5867"/>
                  <a:pt x="16104" y="5862"/>
                  <a:pt x="16093" y="5862"/>
                </a:cubicBezTo>
                <a:close/>
                <a:moveTo>
                  <a:pt x="23483" y="5869"/>
                </a:moveTo>
                <a:cubicBezTo>
                  <a:pt x="23466" y="5869"/>
                  <a:pt x="23449" y="5880"/>
                  <a:pt x="23449" y="5903"/>
                </a:cubicBezTo>
                <a:lnTo>
                  <a:pt x="23449" y="5934"/>
                </a:lnTo>
                <a:cubicBezTo>
                  <a:pt x="23449" y="5957"/>
                  <a:pt x="23466" y="5968"/>
                  <a:pt x="23484" y="5968"/>
                </a:cubicBezTo>
                <a:cubicBezTo>
                  <a:pt x="23501" y="5968"/>
                  <a:pt x="23519" y="5957"/>
                  <a:pt x="23519" y="5934"/>
                </a:cubicBezTo>
                <a:lnTo>
                  <a:pt x="23519" y="5903"/>
                </a:lnTo>
                <a:cubicBezTo>
                  <a:pt x="23519" y="5881"/>
                  <a:pt x="23501" y="5869"/>
                  <a:pt x="23483" y="5869"/>
                </a:cubicBezTo>
                <a:close/>
                <a:moveTo>
                  <a:pt x="23231" y="5948"/>
                </a:moveTo>
                <a:cubicBezTo>
                  <a:pt x="23209" y="5948"/>
                  <a:pt x="23208" y="5983"/>
                  <a:pt x="23231" y="5983"/>
                </a:cubicBezTo>
                <a:lnTo>
                  <a:pt x="23254" y="5983"/>
                </a:lnTo>
                <a:cubicBezTo>
                  <a:pt x="23276" y="5983"/>
                  <a:pt x="23276" y="5948"/>
                  <a:pt x="23254" y="5948"/>
                </a:cubicBezTo>
                <a:close/>
                <a:moveTo>
                  <a:pt x="3041" y="5917"/>
                </a:moveTo>
                <a:cubicBezTo>
                  <a:pt x="2995" y="5917"/>
                  <a:pt x="2995" y="5987"/>
                  <a:pt x="3041" y="5987"/>
                </a:cubicBezTo>
                <a:lnTo>
                  <a:pt x="3057" y="5987"/>
                </a:lnTo>
                <a:cubicBezTo>
                  <a:pt x="3103" y="5987"/>
                  <a:pt x="3103" y="5917"/>
                  <a:pt x="3057" y="5917"/>
                </a:cubicBezTo>
                <a:close/>
                <a:moveTo>
                  <a:pt x="13327" y="5914"/>
                </a:moveTo>
                <a:cubicBezTo>
                  <a:pt x="13319" y="5914"/>
                  <a:pt x="13311" y="5917"/>
                  <a:pt x="13304" y="5924"/>
                </a:cubicBezTo>
                <a:lnTo>
                  <a:pt x="13288" y="5940"/>
                </a:lnTo>
                <a:cubicBezTo>
                  <a:pt x="13263" y="5965"/>
                  <a:pt x="13288" y="6001"/>
                  <a:pt x="13315" y="6001"/>
                </a:cubicBezTo>
                <a:cubicBezTo>
                  <a:pt x="13323" y="6001"/>
                  <a:pt x="13331" y="5998"/>
                  <a:pt x="13338" y="5990"/>
                </a:cubicBezTo>
                <a:lnTo>
                  <a:pt x="13354" y="5974"/>
                </a:lnTo>
                <a:cubicBezTo>
                  <a:pt x="13380" y="5950"/>
                  <a:pt x="13355" y="5914"/>
                  <a:pt x="13327" y="5914"/>
                </a:cubicBezTo>
                <a:close/>
                <a:moveTo>
                  <a:pt x="18421" y="5894"/>
                </a:moveTo>
                <a:cubicBezTo>
                  <a:pt x="18352" y="5894"/>
                  <a:pt x="18352" y="6001"/>
                  <a:pt x="18421" y="6002"/>
                </a:cubicBezTo>
                <a:cubicBezTo>
                  <a:pt x="18490" y="6002"/>
                  <a:pt x="18490" y="5894"/>
                  <a:pt x="18421" y="5894"/>
                </a:cubicBezTo>
                <a:close/>
                <a:moveTo>
                  <a:pt x="10880" y="5939"/>
                </a:moveTo>
                <a:cubicBezTo>
                  <a:pt x="10835" y="5939"/>
                  <a:pt x="10835" y="6009"/>
                  <a:pt x="10880" y="6009"/>
                </a:cubicBezTo>
                <a:cubicBezTo>
                  <a:pt x="10926" y="6009"/>
                  <a:pt x="10926" y="5939"/>
                  <a:pt x="10880" y="5939"/>
                </a:cubicBezTo>
                <a:close/>
                <a:moveTo>
                  <a:pt x="2455" y="5944"/>
                </a:moveTo>
                <a:cubicBezTo>
                  <a:pt x="2449" y="5944"/>
                  <a:pt x="2444" y="5945"/>
                  <a:pt x="2438" y="5948"/>
                </a:cubicBezTo>
                <a:cubicBezTo>
                  <a:pt x="2428" y="5954"/>
                  <a:pt x="2418" y="5959"/>
                  <a:pt x="2408" y="5964"/>
                </a:cubicBezTo>
                <a:cubicBezTo>
                  <a:pt x="2372" y="5982"/>
                  <a:pt x="2394" y="6029"/>
                  <a:pt x="2426" y="6029"/>
                </a:cubicBezTo>
                <a:cubicBezTo>
                  <a:pt x="2432" y="6029"/>
                  <a:pt x="2437" y="6028"/>
                  <a:pt x="2443" y="6025"/>
                </a:cubicBezTo>
                <a:cubicBezTo>
                  <a:pt x="2454" y="6019"/>
                  <a:pt x="2462" y="6014"/>
                  <a:pt x="2473" y="6009"/>
                </a:cubicBezTo>
                <a:cubicBezTo>
                  <a:pt x="2508" y="5991"/>
                  <a:pt x="2486" y="5944"/>
                  <a:pt x="2455" y="5944"/>
                </a:cubicBezTo>
                <a:close/>
                <a:moveTo>
                  <a:pt x="24265" y="5961"/>
                </a:moveTo>
                <a:cubicBezTo>
                  <a:pt x="24219" y="5961"/>
                  <a:pt x="24219" y="6032"/>
                  <a:pt x="24265" y="6032"/>
                </a:cubicBezTo>
                <a:cubicBezTo>
                  <a:pt x="24310" y="6032"/>
                  <a:pt x="24310" y="5961"/>
                  <a:pt x="24265" y="5961"/>
                </a:cubicBezTo>
                <a:close/>
                <a:moveTo>
                  <a:pt x="20494" y="5949"/>
                </a:moveTo>
                <a:cubicBezTo>
                  <a:pt x="20477" y="5949"/>
                  <a:pt x="20459" y="5960"/>
                  <a:pt x="20459" y="5983"/>
                </a:cubicBezTo>
                <a:lnTo>
                  <a:pt x="20459" y="5999"/>
                </a:lnTo>
                <a:cubicBezTo>
                  <a:pt x="20459" y="6022"/>
                  <a:pt x="20477" y="6033"/>
                  <a:pt x="20494" y="6033"/>
                </a:cubicBezTo>
                <a:cubicBezTo>
                  <a:pt x="20512" y="6033"/>
                  <a:pt x="20530" y="6022"/>
                  <a:pt x="20530" y="5999"/>
                </a:cubicBezTo>
                <a:lnTo>
                  <a:pt x="20530" y="5983"/>
                </a:lnTo>
                <a:cubicBezTo>
                  <a:pt x="20530" y="5960"/>
                  <a:pt x="20512" y="5949"/>
                  <a:pt x="20494" y="5949"/>
                </a:cubicBezTo>
                <a:close/>
                <a:moveTo>
                  <a:pt x="12532" y="5957"/>
                </a:moveTo>
                <a:cubicBezTo>
                  <a:pt x="12524" y="5957"/>
                  <a:pt x="12516" y="5960"/>
                  <a:pt x="12509" y="5967"/>
                </a:cubicBezTo>
                <a:lnTo>
                  <a:pt x="12493" y="5983"/>
                </a:lnTo>
                <a:cubicBezTo>
                  <a:pt x="12468" y="6007"/>
                  <a:pt x="12492" y="6043"/>
                  <a:pt x="12520" y="6043"/>
                </a:cubicBezTo>
                <a:cubicBezTo>
                  <a:pt x="12528" y="6043"/>
                  <a:pt x="12536" y="6040"/>
                  <a:pt x="12543" y="6033"/>
                </a:cubicBezTo>
                <a:lnTo>
                  <a:pt x="12559" y="6017"/>
                </a:lnTo>
                <a:cubicBezTo>
                  <a:pt x="12584" y="5992"/>
                  <a:pt x="12559" y="5957"/>
                  <a:pt x="12532" y="5957"/>
                </a:cubicBezTo>
                <a:close/>
                <a:moveTo>
                  <a:pt x="9408" y="6026"/>
                </a:moveTo>
                <a:cubicBezTo>
                  <a:pt x="9395" y="6026"/>
                  <a:pt x="9383" y="6044"/>
                  <a:pt x="9395" y="6056"/>
                </a:cubicBezTo>
                <a:lnTo>
                  <a:pt x="9411" y="6072"/>
                </a:lnTo>
                <a:cubicBezTo>
                  <a:pt x="9414" y="6075"/>
                  <a:pt x="9419" y="6077"/>
                  <a:pt x="9422" y="6077"/>
                </a:cubicBezTo>
                <a:cubicBezTo>
                  <a:pt x="9436" y="6077"/>
                  <a:pt x="9448" y="6060"/>
                  <a:pt x="9435" y="6048"/>
                </a:cubicBezTo>
                <a:lnTo>
                  <a:pt x="9420" y="6032"/>
                </a:lnTo>
                <a:cubicBezTo>
                  <a:pt x="9417" y="6028"/>
                  <a:pt x="9412" y="6026"/>
                  <a:pt x="9408" y="6026"/>
                </a:cubicBezTo>
                <a:close/>
                <a:moveTo>
                  <a:pt x="8956" y="6053"/>
                </a:moveTo>
                <a:cubicBezTo>
                  <a:pt x="8910" y="6053"/>
                  <a:pt x="8910" y="6123"/>
                  <a:pt x="8956" y="6123"/>
                </a:cubicBezTo>
                <a:cubicBezTo>
                  <a:pt x="8957" y="6123"/>
                  <a:pt x="8957" y="6123"/>
                  <a:pt x="8957" y="6123"/>
                </a:cubicBezTo>
                <a:cubicBezTo>
                  <a:pt x="9002" y="6123"/>
                  <a:pt x="9003" y="6053"/>
                  <a:pt x="8956" y="6053"/>
                </a:cubicBezTo>
                <a:close/>
                <a:moveTo>
                  <a:pt x="20149" y="6039"/>
                </a:moveTo>
                <a:cubicBezTo>
                  <a:pt x="20131" y="6039"/>
                  <a:pt x="20113" y="6051"/>
                  <a:pt x="20113" y="6074"/>
                </a:cubicBezTo>
                <a:lnTo>
                  <a:pt x="20113" y="6090"/>
                </a:lnTo>
                <a:cubicBezTo>
                  <a:pt x="20113" y="6112"/>
                  <a:pt x="20131" y="6123"/>
                  <a:pt x="20149" y="6123"/>
                </a:cubicBezTo>
                <a:cubicBezTo>
                  <a:pt x="20167" y="6123"/>
                  <a:pt x="20184" y="6112"/>
                  <a:pt x="20184" y="6090"/>
                </a:cubicBezTo>
                <a:lnTo>
                  <a:pt x="20184" y="6074"/>
                </a:lnTo>
                <a:cubicBezTo>
                  <a:pt x="20184" y="6051"/>
                  <a:pt x="20167" y="6039"/>
                  <a:pt x="20149" y="6039"/>
                </a:cubicBezTo>
                <a:close/>
                <a:moveTo>
                  <a:pt x="24774" y="6038"/>
                </a:moveTo>
                <a:cubicBezTo>
                  <a:pt x="24763" y="6038"/>
                  <a:pt x="24755" y="6043"/>
                  <a:pt x="24748" y="6051"/>
                </a:cubicBezTo>
                <a:cubicBezTo>
                  <a:pt x="24746" y="6051"/>
                  <a:pt x="24745" y="6051"/>
                  <a:pt x="24743" y="6051"/>
                </a:cubicBezTo>
                <a:cubicBezTo>
                  <a:pt x="24708" y="6051"/>
                  <a:pt x="24695" y="6109"/>
                  <a:pt x="24735" y="6122"/>
                </a:cubicBezTo>
                <a:cubicBezTo>
                  <a:pt x="24741" y="6124"/>
                  <a:pt x="24747" y="6125"/>
                  <a:pt x="24753" y="6125"/>
                </a:cubicBezTo>
                <a:cubicBezTo>
                  <a:pt x="24779" y="6125"/>
                  <a:pt x="24801" y="6108"/>
                  <a:pt x="24809" y="6084"/>
                </a:cubicBezTo>
                <a:cubicBezTo>
                  <a:pt x="24817" y="6065"/>
                  <a:pt x="24801" y="6044"/>
                  <a:pt x="24784" y="6039"/>
                </a:cubicBezTo>
                <a:cubicBezTo>
                  <a:pt x="24781" y="6038"/>
                  <a:pt x="24777" y="6038"/>
                  <a:pt x="24774" y="6038"/>
                </a:cubicBezTo>
                <a:close/>
                <a:moveTo>
                  <a:pt x="10220" y="5996"/>
                </a:moveTo>
                <a:cubicBezTo>
                  <a:pt x="10193" y="5996"/>
                  <a:pt x="10168" y="6031"/>
                  <a:pt x="10193" y="6056"/>
                </a:cubicBezTo>
                <a:cubicBezTo>
                  <a:pt x="10213" y="6076"/>
                  <a:pt x="10233" y="6097"/>
                  <a:pt x="10254" y="6117"/>
                </a:cubicBezTo>
                <a:cubicBezTo>
                  <a:pt x="10261" y="6124"/>
                  <a:pt x="10270" y="6127"/>
                  <a:pt x="10278" y="6127"/>
                </a:cubicBezTo>
                <a:cubicBezTo>
                  <a:pt x="10305" y="6127"/>
                  <a:pt x="10329" y="6091"/>
                  <a:pt x="10303" y="6067"/>
                </a:cubicBezTo>
                <a:cubicBezTo>
                  <a:pt x="10285" y="6048"/>
                  <a:pt x="10265" y="6027"/>
                  <a:pt x="10244" y="6007"/>
                </a:cubicBezTo>
                <a:cubicBezTo>
                  <a:pt x="10236" y="5999"/>
                  <a:pt x="10228" y="5996"/>
                  <a:pt x="10220" y="5996"/>
                </a:cubicBezTo>
                <a:close/>
                <a:moveTo>
                  <a:pt x="17892" y="6024"/>
                </a:moveTo>
                <a:cubicBezTo>
                  <a:pt x="17887" y="6024"/>
                  <a:pt x="17882" y="6025"/>
                  <a:pt x="17878" y="6027"/>
                </a:cubicBezTo>
                <a:cubicBezTo>
                  <a:pt x="17862" y="6032"/>
                  <a:pt x="17848" y="6037"/>
                  <a:pt x="17834" y="6043"/>
                </a:cubicBezTo>
                <a:cubicBezTo>
                  <a:pt x="17806" y="6051"/>
                  <a:pt x="17788" y="6079"/>
                  <a:pt x="17797" y="6107"/>
                </a:cubicBezTo>
                <a:cubicBezTo>
                  <a:pt x="17803" y="6129"/>
                  <a:pt x="17825" y="6147"/>
                  <a:pt x="17848" y="6147"/>
                </a:cubicBezTo>
                <a:cubicBezTo>
                  <a:pt x="17852" y="6147"/>
                  <a:pt x="17857" y="6146"/>
                  <a:pt x="17862" y="6144"/>
                </a:cubicBezTo>
                <a:cubicBezTo>
                  <a:pt x="17878" y="6139"/>
                  <a:pt x="17892" y="6134"/>
                  <a:pt x="17907" y="6128"/>
                </a:cubicBezTo>
                <a:cubicBezTo>
                  <a:pt x="17934" y="6119"/>
                  <a:pt x="17951" y="6092"/>
                  <a:pt x="17944" y="6063"/>
                </a:cubicBezTo>
                <a:cubicBezTo>
                  <a:pt x="17937" y="6042"/>
                  <a:pt x="17915" y="6024"/>
                  <a:pt x="17892" y="6024"/>
                </a:cubicBezTo>
                <a:close/>
                <a:moveTo>
                  <a:pt x="12458" y="6077"/>
                </a:moveTo>
                <a:cubicBezTo>
                  <a:pt x="12412" y="6077"/>
                  <a:pt x="12412" y="6148"/>
                  <a:pt x="12458" y="6148"/>
                </a:cubicBezTo>
                <a:cubicBezTo>
                  <a:pt x="12503" y="6148"/>
                  <a:pt x="12503" y="6077"/>
                  <a:pt x="12458" y="6077"/>
                </a:cubicBezTo>
                <a:close/>
                <a:moveTo>
                  <a:pt x="22634" y="6085"/>
                </a:moveTo>
                <a:cubicBezTo>
                  <a:pt x="22624" y="6085"/>
                  <a:pt x="22614" y="6093"/>
                  <a:pt x="22618" y="6106"/>
                </a:cubicBezTo>
                <a:cubicBezTo>
                  <a:pt x="22622" y="6118"/>
                  <a:pt x="22625" y="6128"/>
                  <a:pt x="22627" y="6139"/>
                </a:cubicBezTo>
                <a:cubicBezTo>
                  <a:pt x="22630" y="6148"/>
                  <a:pt x="22637" y="6152"/>
                  <a:pt x="22645" y="6152"/>
                </a:cubicBezTo>
                <a:cubicBezTo>
                  <a:pt x="22655" y="6152"/>
                  <a:pt x="22666" y="6144"/>
                  <a:pt x="22662" y="6132"/>
                </a:cubicBezTo>
                <a:cubicBezTo>
                  <a:pt x="22658" y="6119"/>
                  <a:pt x="22655" y="6110"/>
                  <a:pt x="22652" y="6098"/>
                </a:cubicBezTo>
                <a:cubicBezTo>
                  <a:pt x="22650" y="6089"/>
                  <a:pt x="22642" y="6085"/>
                  <a:pt x="22634" y="6085"/>
                </a:cubicBezTo>
                <a:close/>
                <a:moveTo>
                  <a:pt x="22251" y="6143"/>
                </a:moveTo>
                <a:cubicBezTo>
                  <a:pt x="22229" y="6143"/>
                  <a:pt x="22229" y="6179"/>
                  <a:pt x="22251" y="6179"/>
                </a:cubicBezTo>
                <a:lnTo>
                  <a:pt x="22274" y="6179"/>
                </a:lnTo>
                <a:cubicBezTo>
                  <a:pt x="22295" y="6179"/>
                  <a:pt x="22295" y="6143"/>
                  <a:pt x="22274" y="6143"/>
                </a:cubicBezTo>
                <a:cubicBezTo>
                  <a:pt x="22270" y="6144"/>
                  <a:pt x="22266" y="6144"/>
                  <a:pt x="22262" y="6144"/>
                </a:cubicBezTo>
                <a:cubicBezTo>
                  <a:pt x="22259" y="6144"/>
                  <a:pt x="22255" y="6144"/>
                  <a:pt x="22251" y="6143"/>
                </a:cubicBezTo>
                <a:close/>
                <a:moveTo>
                  <a:pt x="7169" y="6075"/>
                </a:moveTo>
                <a:cubicBezTo>
                  <a:pt x="7101" y="6075"/>
                  <a:pt x="7100" y="6182"/>
                  <a:pt x="7169" y="6182"/>
                </a:cubicBezTo>
                <a:cubicBezTo>
                  <a:pt x="7237" y="6182"/>
                  <a:pt x="7238" y="6075"/>
                  <a:pt x="7169" y="6075"/>
                </a:cubicBezTo>
                <a:close/>
                <a:moveTo>
                  <a:pt x="5862" y="6089"/>
                </a:moveTo>
                <a:cubicBezTo>
                  <a:pt x="5856" y="6089"/>
                  <a:pt x="5850" y="6091"/>
                  <a:pt x="5844" y="6095"/>
                </a:cubicBezTo>
                <a:cubicBezTo>
                  <a:pt x="5828" y="6105"/>
                  <a:pt x="5813" y="6114"/>
                  <a:pt x="5799" y="6124"/>
                </a:cubicBezTo>
                <a:cubicBezTo>
                  <a:pt x="5766" y="6145"/>
                  <a:pt x="5787" y="6192"/>
                  <a:pt x="5816" y="6192"/>
                </a:cubicBezTo>
                <a:cubicBezTo>
                  <a:pt x="5822" y="6192"/>
                  <a:pt x="5828" y="6190"/>
                  <a:pt x="5834" y="6186"/>
                </a:cubicBezTo>
                <a:cubicBezTo>
                  <a:pt x="5850" y="6176"/>
                  <a:pt x="5865" y="6166"/>
                  <a:pt x="5879" y="6156"/>
                </a:cubicBezTo>
                <a:cubicBezTo>
                  <a:pt x="5911" y="6136"/>
                  <a:pt x="5891" y="6089"/>
                  <a:pt x="5862" y="6089"/>
                </a:cubicBezTo>
                <a:close/>
                <a:moveTo>
                  <a:pt x="23813" y="6111"/>
                </a:moveTo>
                <a:cubicBezTo>
                  <a:pt x="23795" y="6111"/>
                  <a:pt x="23778" y="6123"/>
                  <a:pt x="23778" y="6145"/>
                </a:cubicBezTo>
                <a:lnTo>
                  <a:pt x="23778" y="6161"/>
                </a:lnTo>
                <a:cubicBezTo>
                  <a:pt x="23778" y="6184"/>
                  <a:pt x="23795" y="6195"/>
                  <a:pt x="23813" y="6195"/>
                </a:cubicBezTo>
                <a:cubicBezTo>
                  <a:pt x="23830" y="6195"/>
                  <a:pt x="23848" y="6184"/>
                  <a:pt x="23848" y="6161"/>
                </a:cubicBezTo>
                <a:lnTo>
                  <a:pt x="23848" y="6145"/>
                </a:lnTo>
                <a:cubicBezTo>
                  <a:pt x="23848" y="6123"/>
                  <a:pt x="23830" y="6111"/>
                  <a:pt x="23813" y="6111"/>
                </a:cubicBezTo>
                <a:close/>
                <a:moveTo>
                  <a:pt x="9799" y="6149"/>
                </a:moveTo>
                <a:cubicBezTo>
                  <a:pt x="9785" y="6149"/>
                  <a:pt x="9773" y="6167"/>
                  <a:pt x="9785" y="6179"/>
                </a:cubicBezTo>
                <a:lnTo>
                  <a:pt x="9801" y="6194"/>
                </a:lnTo>
                <a:cubicBezTo>
                  <a:pt x="9804" y="6198"/>
                  <a:pt x="9808" y="6199"/>
                  <a:pt x="9812" y="6199"/>
                </a:cubicBezTo>
                <a:cubicBezTo>
                  <a:pt x="9825" y="6199"/>
                  <a:pt x="9838" y="6182"/>
                  <a:pt x="9826" y="6169"/>
                </a:cubicBezTo>
                <a:lnTo>
                  <a:pt x="9810" y="6154"/>
                </a:lnTo>
                <a:cubicBezTo>
                  <a:pt x="9806" y="6150"/>
                  <a:pt x="9802" y="6149"/>
                  <a:pt x="9799" y="6149"/>
                </a:cubicBezTo>
                <a:close/>
                <a:moveTo>
                  <a:pt x="5290" y="6055"/>
                </a:moveTo>
                <a:cubicBezTo>
                  <a:pt x="5286" y="6055"/>
                  <a:pt x="5281" y="6055"/>
                  <a:pt x="5277" y="6056"/>
                </a:cubicBezTo>
                <a:cubicBezTo>
                  <a:pt x="5251" y="6065"/>
                  <a:pt x="5231" y="6094"/>
                  <a:pt x="5240" y="6122"/>
                </a:cubicBezTo>
                <a:cubicBezTo>
                  <a:pt x="5246" y="6138"/>
                  <a:pt x="5251" y="6153"/>
                  <a:pt x="5254" y="6166"/>
                </a:cubicBezTo>
                <a:cubicBezTo>
                  <a:pt x="5262" y="6189"/>
                  <a:pt x="5282" y="6205"/>
                  <a:pt x="5305" y="6205"/>
                </a:cubicBezTo>
                <a:cubicBezTo>
                  <a:pt x="5310" y="6205"/>
                  <a:pt x="5315" y="6204"/>
                  <a:pt x="5320" y="6203"/>
                </a:cubicBezTo>
                <a:cubicBezTo>
                  <a:pt x="5346" y="6195"/>
                  <a:pt x="5366" y="6165"/>
                  <a:pt x="5357" y="6138"/>
                </a:cubicBezTo>
                <a:cubicBezTo>
                  <a:pt x="5351" y="6122"/>
                  <a:pt x="5346" y="6107"/>
                  <a:pt x="5342" y="6093"/>
                </a:cubicBezTo>
                <a:cubicBezTo>
                  <a:pt x="5334" y="6071"/>
                  <a:pt x="5313" y="6055"/>
                  <a:pt x="5290" y="6055"/>
                </a:cubicBezTo>
                <a:close/>
                <a:moveTo>
                  <a:pt x="16592" y="6074"/>
                </a:moveTo>
                <a:cubicBezTo>
                  <a:pt x="16571" y="6074"/>
                  <a:pt x="16549" y="6092"/>
                  <a:pt x="16554" y="6118"/>
                </a:cubicBezTo>
                <a:cubicBezTo>
                  <a:pt x="16560" y="6143"/>
                  <a:pt x="16565" y="6168"/>
                  <a:pt x="16568" y="6192"/>
                </a:cubicBezTo>
                <a:cubicBezTo>
                  <a:pt x="16571" y="6210"/>
                  <a:pt x="16584" y="6218"/>
                  <a:pt x="16598" y="6218"/>
                </a:cubicBezTo>
                <a:cubicBezTo>
                  <a:pt x="16619" y="6218"/>
                  <a:pt x="16641" y="6201"/>
                  <a:pt x="16636" y="6175"/>
                </a:cubicBezTo>
                <a:cubicBezTo>
                  <a:pt x="16631" y="6149"/>
                  <a:pt x="16626" y="6124"/>
                  <a:pt x="16622" y="6100"/>
                </a:cubicBezTo>
                <a:cubicBezTo>
                  <a:pt x="16619" y="6082"/>
                  <a:pt x="16605" y="6074"/>
                  <a:pt x="16592" y="6074"/>
                </a:cubicBezTo>
                <a:close/>
                <a:moveTo>
                  <a:pt x="1777" y="6152"/>
                </a:moveTo>
                <a:cubicBezTo>
                  <a:pt x="1774" y="6152"/>
                  <a:pt x="1771" y="6152"/>
                  <a:pt x="1769" y="6153"/>
                </a:cubicBezTo>
                <a:cubicBezTo>
                  <a:pt x="1743" y="6158"/>
                  <a:pt x="1718" y="6164"/>
                  <a:pt x="1694" y="6169"/>
                </a:cubicBezTo>
                <a:cubicBezTo>
                  <a:pt x="1652" y="6179"/>
                  <a:pt x="1666" y="6238"/>
                  <a:pt x="1703" y="6238"/>
                </a:cubicBezTo>
                <a:cubicBezTo>
                  <a:pt x="1706" y="6238"/>
                  <a:pt x="1709" y="6238"/>
                  <a:pt x="1712" y="6237"/>
                </a:cubicBezTo>
                <a:cubicBezTo>
                  <a:pt x="1737" y="6232"/>
                  <a:pt x="1762" y="6226"/>
                  <a:pt x="1786" y="6221"/>
                </a:cubicBezTo>
                <a:cubicBezTo>
                  <a:pt x="1830" y="6212"/>
                  <a:pt x="1815" y="6152"/>
                  <a:pt x="1777" y="6152"/>
                </a:cubicBezTo>
                <a:close/>
                <a:moveTo>
                  <a:pt x="4092" y="6196"/>
                </a:moveTo>
                <a:cubicBezTo>
                  <a:pt x="4088" y="6196"/>
                  <a:pt x="4084" y="6197"/>
                  <a:pt x="4081" y="6201"/>
                </a:cubicBezTo>
                <a:lnTo>
                  <a:pt x="4065" y="6216"/>
                </a:lnTo>
                <a:cubicBezTo>
                  <a:pt x="4052" y="6229"/>
                  <a:pt x="4064" y="6247"/>
                  <a:pt x="4078" y="6247"/>
                </a:cubicBezTo>
                <a:cubicBezTo>
                  <a:pt x="4082" y="6247"/>
                  <a:pt x="4086" y="6245"/>
                  <a:pt x="4090" y="6242"/>
                </a:cubicBezTo>
                <a:lnTo>
                  <a:pt x="4106" y="6226"/>
                </a:lnTo>
                <a:cubicBezTo>
                  <a:pt x="4119" y="6214"/>
                  <a:pt x="4106" y="6196"/>
                  <a:pt x="4092" y="6196"/>
                </a:cubicBezTo>
                <a:close/>
                <a:moveTo>
                  <a:pt x="6606" y="6176"/>
                </a:moveTo>
                <a:cubicBezTo>
                  <a:pt x="6589" y="6176"/>
                  <a:pt x="6571" y="6187"/>
                  <a:pt x="6571" y="6210"/>
                </a:cubicBezTo>
                <a:lnTo>
                  <a:pt x="6571" y="6239"/>
                </a:lnTo>
                <a:cubicBezTo>
                  <a:pt x="6571" y="6263"/>
                  <a:pt x="6588" y="6274"/>
                  <a:pt x="6606" y="6274"/>
                </a:cubicBezTo>
                <a:cubicBezTo>
                  <a:pt x="6623" y="6274"/>
                  <a:pt x="6641" y="6263"/>
                  <a:pt x="6641" y="6239"/>
                </a:cubicBezTo>
                <a:lnTo>
                  <a:pt x="6641" y="6210"/>
                </a:lnTo>
                <a:cubicBezTo>
                  <a:pt x="6642" y="6187"/>
                  <a:pt x="6624" y="6176"/>
                  <a:pt x="6606" y="6176"/>
                </a:cubicBezTo>
                <a:close/>
                <a:moveTo>
                  <a:pt x="23467" y="6200"/>
                </a:moveTo>
                <a:cubicBezTo>
                  <a:pt x="23450" y="6200"/>
                  <a:pt x="23432" y="6212"/>
                  <a:pt x="23432" y="6234"/>
                </a:cubicBezTo>
                <a:lnTo>
                  <a:pt x="23432" y="6250"/>
                </a:lnTo>
                <a:cubicBezTo>
                  <a:pt x="23432" y="6273"/>
                  <a:pt x="23449" y="6285"/>
                  <a:pt x="23467" y="6285"/>
                </a:cubicBezTo>
                <a:cubicBezTo>
                  <a:pt x="23485" y="6285"/>
                  <a:pt x="23502" y="6273"/>
                  <a:pt x="23502" y="6250"/>
                </a:cubicBezTo>
                <a:lnTo>
                  <a:pt x="23502" y="6234"/>
                </a:lnTo>
                <a:cubicBezTo>
                  <a:pt x="23503" y="6212"/>
                  <a:pt x="23485" y="6200"/>
                  <a:pt x="23467" y="6200"/>
                </a:cubicBezTo>
                <a:close/>
                <a:moveTo>
                  <a:pt x="20657" y="6219"/>
                </a:moveTo>
                <a:cubicBezTo>
                  <a:pt x="20649" y="6219"/>
                  <a:pt x="20641" y="6222"/>
                  <a:pt x="20634" y="6229"/>
                </a:cubicBezTo>
                <a:lnTo>
                  <a:pt x="20619" y="6245"/>
                </a:lnTo>
                <a:cubicBezTo>
                  <a:pt x="20593" y="6269"/>
                  <a:pt x="20617" y="6305"/>
                  <a:pt x="20645" y="6305"/>
                </a:cubicBezTo>
                <a:cubicBezTo>
                  <a:pt x="20653" y="6305"/>
                  <a:pt x="20661" y="6302"/>
                  <a:pt x="20668" y="6295"/>
                </a:cubicBezTo>
                <a:lnTo>
                  <a:pt x="20684" y="6279"/>
                </a:lnTo>
                <a:cubicBezTo>
                  <a:pt x="20709" y="6254"/>
                  <a:pt x="20685" y="6219"/>
                  <a:pt x="20657" y="6219"/>
                </a:cubicBezTo>
                <a:close/>
                <a:moveTo>
                  <a:pt x="12109" y="6243"/>
                </a:moveTo>
                <a:cubicBezTo>
                  <a:pt x="12065" y="6243"/>
                  <a:pt x="12066" y="6312"/>
                  <a:pt x="12110" y="6313"/>
                </a:cubicBezTo>
                <a:cubicBezTo>
                  <a:pt x="12157" y="6313"/>
                  <a:pt x="12157" y="6243"/>
                  <a:pt x="12110" y="6243"/>
                </a:cubicBezTo>
                <a:cubicBezTo>
                  <a:pt x="12110" y="6243"/>
                  <a:pt x="12110" y="6243"/>
                  <a:pt x="12109" y="6243"/>
                </a:cubicBezTo>
                <a:close/>
                <a:moveTo>
                  <a:pt x="4993" y="6208"/>
                </a:moveTo>
                <a:cubicBezTo>
                  <a:pt x="4924" y="6208"/>
                  <a:pt x="4924" y="6315"/>
                  <a:pt x="4994" y="6316"/>
                </a:cubicBezTo>
                <a:lnTo>
                  <a:pt x="5010" y="6316"/>
                </a:lnTo>
                <a:cubicBezTo>
                  <a:pt x="5079" y="6316"/>
                  <a:pt x="5079" y="6208"/>
                  <a:pt x="5010" y="6208"/>
                </a:cubicBezTo>
                <a:lnTo>
                  <a:pt x="4994" y="6208"/>
                </a:lnTo>
                <a:cubicBezTo>
                  <a:pt x="4994" y="6208"/>
                  <a:pt x="4993" y="6208"/>
                  <a:pt x="4993" y="6208"/>
                </a:cubicBezTo>
                <a:close/>
                <a:moveTo>
                  <a:pt x="22917" y="6194"/>
                </a:moveTo>
                <a:cubicBezTo>
                  <a:pt x="22900" y="6194"/>
                  <a:pt x="22883" y="6202"/>
                  <a:pt x="22873" y="6221"/>
                </a:cubicBezTo>
                <a:cubicBezTo>
                  <a:pt x="22861" y="6243"/>
                  <a:pt x="22866" y="6281"/>
                  <a:pt x="22893" y="6292"/>
                </a:cubicBezTo>
                <a:cubicBezTo>
                  <a:pt x="22919" y="6302"/>
                  <a:pt x="22942" y="6315"/>
                  <a:pt x="22967" y="6325"/>
                </a:cubicBezTo>
                <a:cubicBezTo>
                  <a:pt x="22976" y="6329"/>
                  <a:pt x="22985" y="6331"/>
                  <a:pt x="22994" y="6331"/>
                </a:cubicBezTo>
                <a:cubicBezTo>
                  <a:pt x="23012" y="6331"/>
                  <a:pt x="23029" y="6323"/>
                  <a:pt x="23039" y="6305"/>
                </a:cubicBezTo>
                <a:cubicBezTo>
                  <a:pt x="23051" y="6283"/>
                  <a:pt x="23046" y="6245"/>
                  <a:pt x="23019" y="6233"/>
                </a:cubicBezTo>
                <a:cubicBezTo>
                  <a:pt x="22994" y="6223"/>
                  <a:pt x="22971" y="6211"/>
                  <a:pt x="22946" y="6201"/>
                </a:cubicBezTo>
                <a:cubicBezTo>
                  <a:pt x="22937" y="6197"/>
                  <a:pt x="22927" y="6194"/>
                  <a:pt x="22917" y="6194"/>
                </a:cubicBezTo>
                <a:close/>
                <a:moveTo>
                  <a:pt x="19377" y="6244"/>
                </a:moveTo>
                <a:cubicBezTo>
                  <a:pt x="19366" y="6244"/>
                  <a:pt x="19356" y="6250"/>
                  <a:pt x="19349" y="6263"/>
                </a:cubicBezTo>
                <a:cubicBezTo>
                  <a:pt x="19344" y="6273"/>
                  <a:pt x="19339" y="6281"/>
                  <a:pt x="19334" y="6292"/>
                </a:cubicBezTo>
                <a:cubicBezTo>
                  <a:pt x="19319" y="6320"/>
                  <a:pt x="19344" y="6346"/>
                  <a:pt x="19368" y="6346"/>
                </a:cubicBezTo>
                <a:cubicBezTo>
                  <a:pt x="19378" y="6346"/>
                  <a:pt x="19389" y="6341"/>
                  <a:pt x="19395" y="6327"/>
                </a:cubicBezTo>
                <a:cubicBezTo>
                  <a:pt x="19401" y="6317"/>
                  <a:pt x="19406" y="6308"/>
                  <a:pt x="19411" y="6297"/>
                </a:cubicBezTo>
                <a:cubicBezTo>
                  <a:pt x="19425" y="6270"/>
                  <a:pt x="19401" y="6244"/>
                  <a:pt x="19377" y="6244"/>
                </a:cubicBezTo>
                <a:close/>
                <a:moveTo>
                  <a:pt x="1072" y="6323"/>
                </a:moveTo>
                <a:cubicBezTo>
                  <a:pt x="1050" y="6323"/>
                  <a:pt x="1050" y="6359"/>
                  <a:pt x="1072" y="6359"/>
                </a:cubicBezTo>
                <a:lnTo>
                  <a:pt x="1116" y="6359"/>
                </a:lnTo>
                <a:cubicBezTo>
                  <a:pt x="1140" y="6359"/>
                  <a:pt x="1140" y="6323"/>
                  <a:pt x="1116" y="6323"/>
                </a:cubicBezTo>
                <a:close/>
                <a:moveTo>
                  <a:pt x="11856" y="6317"/>
                </a:moveTo>
                <a:cubicBezTo>
                  <a:pt x="11810" y="6317"/>
                  <a:pt x="11810" y="6388"/>
                  <a:pt x="11856" y="6388"/>
                </a:cubicBezTo>
                <a:lnTo>
                  <a:pt x="11871" y="6388"/>
                </a:lnTo>
                <a:cubicBezTo>
                  <a:pt x="11916" y="6388"/>
                  <a:pt x="11917" y="6317"/>
                  <a:pt x="11871" y="6317"/>
                </a:cubicBezTo>
                <a:close/>
                <a:moveTo>
                  <a:pt x="11267" y="6343"/>
                </a:moveTo>
                <a:cubicBezTo>
                  <a:pt x="11261" y="6343"/>
                  <a:pt x="11256" y="6345"/>
                  <a:pt x="11250" y="6347"/>
                </a:cubicBezTo>
                <a:cubicBezTo>
                  <a:pt x="11240" y="6353"/>
                  <a:pt x="11231" y="6358"/>
                  <a:pt x="11220" y="6363"/>
                </a:cubicBezTo>
                <a:cubicBezTo>
                  <a:pt x="11186" y="6381"/>
                  <a:pt x="11206" y="6429"/>
                  <a:pt x="11239" y="6429"/>
                </a:cubicBezTo>
                <a:cubicBezTo>
                  <a:pt x="11244" y="6429"/>
                  <a:pt x="11250" y="6428"/>
                  <a:pt x="11256" y="6425"/>
                </a:cubicBezTo>
                <a:cubicBezTo>
                  <a:pt x="11266" y="6420"/>
                  <a:pt x="11276" y="6414"/>
                  <a:pt x="11286" y="6409"/>
                </a:cubicBezTo>
                <a:cubicBezTo>
                  <a:pt x="11322" y="6392"/>
                  <a:pt x="11300" y="6343"/>
                  <a:pt x="11267" y="6343"/>
                </a:cubicBezTo>
                <a:close/>
                <a:moveTo>
                  <a:pt x="16391" y="6342"/>
                </a:moveTo>
                <a:cubicBezTo>
                  <a:pt x="16368" y="6342"/>
                  <a:pt x="16343" y="6368"/>
                  <a:pt x="16357" y="6396"/>
                </a:cubicBezTo>
                <a:cubicBezTo>
                  <a:pt x="16363" y="6406"/>
                  <a:pt x="16368" y="6415"/>
                  <a:pt x="16373" y="6426"/>
                </a:cubicBezTo>
                <a:cubicBezTo>
                  <a:pt x="16380" y="6439"/>
                  <a:pt x="16391" y="6445"/>
                  <a:pt x="16402" y="6445"/>
                </a:cubicBezTo>
                <a:cubicBezTo>
                  <a:pt x="16425" y="6445"/>
                  <a:pt x="16449" y="6419"/>
                  <a:pt x="16435" y="6390"/>
                </a:cubicBezTo>
                <a:cubicBezTo>
                  <a:pt x="16430" y="6380"/>
                  <a:pt x="16424" y="6370"/>
                  <a:pt x="16419" y="6360"/>
                </a:cubicBezTo>
                <a:cubicBezTo>
                  <a:pt x="16413" y="6347"/>
                  <a:pt x="16402" y="6342"/>
                  <a:pt x="16391" y="6342"/>
                </a:cubicBezTo>
                <a:close/>
                <a:moveTo>
                  <a:pt x="6524" y="6381"/>
                </a:moveTo>
                <a:cubicBezTo>
                  <a:pt x="6478" y="6381"/>
                  <a:pt x="6478" y="6452"/>
                  <a:pt x="6524" y="6452"/>
                </a:cubicBezTo>
                <a:cubicBezTo>
                  <a:pt x="6524" y="6452"/>
                  <a:pt x="6524" y="6452"/>
                  <a:pt x="6525" y="6452"/>
                </a:cubicBezTo>
                <a:cubicBezTo>
                  <a:pt x="6569" y="6452"/>
                  <a:pt x="6568" y="6383"/>
                  <a:pt x="6524" y="6381"/>
                </a:cubicBezTo>
                <a:close/>
                <a:moveTo>
                  <a:pt x="23976" y="6380"/>
                </a:moveTo>
                <a:cubicBezTo>
                  <a:pt x="23968" y="6380"/>
                  <a:pt x="23960" y="6383"/>
                  <a:pt x="23953" y="6390"/>
                </a:cubicBezTo>
                <a:lnTo>
                  <a:pt x="23937" y="6406"/>
                </a:lnTo>
                <a:cubicBezTo>
                  <a:pt x="23912" y="6431"/>
                  <a:pt x="23937" y="6467"/>
                  <a:pt x="23964" y="6467"/>
                </a:cubicBezTo>
                <a:cubicBezTo>
                  <a:pt x="23972" y="6467"/>
                  <a:pt x="23980" y="6464"/>
                  <a:pt x="23987" y="6456"/>
                </a:cubicBezTo>
                <a:lnTo>
                  <a:pt x="24003" y="6441"/>
                </a:lnTo>
                <a:cubicBezTo>
                  <a:pt x="24028" y="6416"/>
                  <a:pt x="24003" y="6380"/>
                  <a:pt x="23976" y="6380"/>
                </a:cubicBezTo>
                <a:close/>
                <a:moveTo>
                  <a:pt x="15973" y="6391"/>
                </a:moveTo>
                <a:cubicBezTo>
                  <a:pt x="15960" y="6391"/>
                  <a:pt x="15947" y="6409"/>
                  <a:pt x="15959" y="6421"/>
                </a:cubicBezTo>
                <a:lnTo>
                  <a:pt x="16004" y="6465"/>
                </a:lnTo>
                <a:cubicBezTo>
                  <a:pt x="16008" y="6468"/>
                  <a:pt x="16011" y="6470"/>
                  <a:pt x="16015" y="6470"/>
                </a:cubicBezTo>
                <a:cubicBezTo>
                  <a:pt x="16028" y="6470"/>
                  <a:pt x="16041" y="6453"/>
                  <a:pt x="16028" y="6441"/>
                </a:cubicBezTo>
                <a:lnTo>
                  <a:pt x="15984" y="6396"/>
                </a:lnTo>
                <a:cubicBezTo>
                  <a:pt x="15981" y="6392"/>
                  <a:pt x="15977" y="6391"/>
                  <a:pt x="15973" y="6391"/>
                </a:cubicBezTo>
                <a:close/>
                <a:moveTo>
                  <a:pt x="3100" y="6448"/>
                </a:moveTo>
                <a:cubicBezTo>
                  <a:pt x="3096" y="6448"/>
                  <a:pt x="3092" y="6450"/>
                  <a:pt x="3089" y="6453"/>
                </a:cubicBezTo>
                <a:lnTo>
                  <a:pt x="3073" y="6469"/>
                </a:lnTo>
                <a:cubicBezTo>
                  <a:pt x="3060" y="6481"/>
                  <a:pt x="3073" y="6499"/>
                  <a:pt x="3087" y="6499"/>
                </a:cubicBezTo>
                <a:cubicBezTo>
                  <a:pt x="3090" y="6499"/>
                  <a:pt x="3095" y="6498"/>
                  <a:pt x="3098" y="6494"/>
                </a:cubicBezTo>
                <a:lnTo>
                  <a:pt x="3114" y="6478"/>
                </a:lnTo>
                <a:cubicBezTo>
                  <a:pt x="3126" y="6466"/>
                  <a:pt x="3113" y="6448"/>
                  <a:pt x="3100" y="6448"/>
                </a:cubicBezTo>
                <a:close/>
                <a:moveTo>
                  <a:pt x="14757" y="6456"/>
                </a:moveTo>
                <a:cubicBezTo>
                  <a:pt x="14740" y="6456"/>
                  <a:pt x="14722" y="6467"/>
                  <a:pt x="14722" y="6490"/>
                </a:cubicBezTo>
                <a:lnTo>
                  <a:pt x="14722" y="6506"/>
                </a:lnTo>
                <a:cubicBezTo>
                  <a:pt x="14722" y="6529"/>
                  <a:pt x="14740" y="6540"/>
                  <a:pt x="14757" y="6540"/>
                </a:cubicBezTo>
                <a:cubicBezTo>
                  <a:pt x="14775" y="6540"/>
                  <a:pt x="14792" y="6529"/>
                  <a:pt x="14792" y="6506"/>
                </a:cubicBezTo>
                <a:lnTo>
                  <a:pt x="14792" y="6490"/>
                </a:lnTo>
                <a:cubicBezTo>
                  <a:pt x="14793" y="6468"/>
                  <a:pt x="14775" y="6456"/>
                  <a:pt x="14757" y="6456"/>
                </a:cubicBezTo>
                <a:close/>
                <a:moveTo>
                  <a:pt x="6791" y="6484"/>
                </a:moveTo>
                <a:cubicBezTo>
                  <a:pt x="6746" y="6484"/>
                  <a:pt x="6746" y="6554"/>
                  <a:pt x="6792" y="6554"/>
                </a:cubicBezTo>
                <a:cubicBezTo>
                  <a:pt x="6838" y="6554"/>
                  <a:pt x="6838" y="6484"/>
                  <a:pt x="6792" y="6484"/>
                </a:cubicBezTo>
                <a:cubicBezTo>
                  <a:pt x="6792" y="6484"/>
                  <a:pt x="6791" y="6484"/>
                  <a:pt x="6791" y="6484"/>
                </a:cubicBezTo>
                <a:close/>
                <a:moveTo>
                  <a:pt x="5924" y="6499"/>
                </a:moveTo>
                <a:cubicBezTo>
                  <a:pt x="5879" y="6499"/>
                  <a:pt x="5879" y="6569"/>
                  <a:pt x="5924" y="6569"/>
                </a:cubicBezTo>
                <a:lnTo>
                  <a:pt x="5940" y="6569"/>
                </a:lnTo>
                <a:cubicBezTo>
                  <a:pt x="5986" y="6569"/>
                  <a:pt x="5986" y="6499"/>
                  <a:pt x="5940" y="6499"/>
                </a:cubicBezTo>
                <a:close/>
                <a:moveTo>
                  <a:pt x="6539" y="6455"/>
                </a:moveTo>
                <a:cubicBezTo>
                  <a:pt x="6516" y="6455"/>
                  <a:pt x="6493" y="6472"/>
                  <a:pt x="6488" y="6494"/>
                </a:cubicBezTo>
                <a:cubicBezTo>
                  <a:pt x="6480" y="6524"/>
                  <a:pt x="6499" y="6552"/>
                  <a:pt x="6525" y="6559"/>
                </a:cubicBezTo>
                <a:cubicBezTo>
                  <a:pt x="6540" y="6564"/>
                  <a:pt x="6554" y="6569"/>
                  <a:pt x="6569" y="6574"/>
                </a:cubicBezTo>
                <a:cubicBezTo>
                  <a:pt x="6574" y="6575"/>
                  <a:pt x="6579" y="6576"/>
                  <a:pt x="6583" y="6576"/>
                </a:cubicBezTo>
                <a:cubicBezTo>
                  <a:pt x="6607" y="6576"/>
                  <a:pt x="6629" y="6559"/>
                  <a:pt x="6635" y="6537"/>
                </a:cubicBezTo>
                <a:cubicBezTo>
                  <a:pt x="6642" y="6509"/>
                  <a:pt x="6625" y="6479"/>
                  <a:pt x="6598" y="6472"/>
                </a:cubicBezTo>
                <a:cubicBezTo>
                  <a:pt x="6582" y="6467"/>
                  <a:pt x="6568" y="6462"/>
                  <a:pt x="6553" y="6457"/>
                </a:cubicBezTo>
                <a:cubicBezTo>
                  <a:pt x="6548" y="6456"/>
                  <a:pt x="6543" y="6455"/>
                  <a:pt x="6539" y="6455"/>
                </a:cubicBezTo>
                <a:close/>
                <a:moveTo>
                  <a:pt x="20147" y="6504"/>
                </a:moveTo>
                <a:cubicBezTo>
                  <a:pt x="20130" y="6504"/>
                  <a:pt x="20112" y="6516"/>
                  <a:pt x="20112" y="6538"/>
                </a:cubicBezTo>
                <a:lnTo>
                  <a:pt x="20112" y="6554"/>
                </a:lnTo>
                <a:cubicBezTo>
                  <a:pt x="20111" y="6576"/>
                  <a:pt x="20129" y="6588"/>
                  <a:pt x="20147" y="6588"/>
                </a:cubicBezTo>
                <a:cubicBezTo>
                  <a:pt x="20165" y="6588"/>
                  <a:pt x="20182" y="6577"/>
                  <a:pt x="20182" y="6554"/>
                </a:cubicBezTo>
                <a:lnTo>
                  <a:pt x="20182" y="6538"/>
                </a:lnTo>
                <a:cubicBezTo>
                  <a:pt x="20182" y="6516"/>
                  <a:pt x="20165" y="6504"/>
                  <a:pt x="20147" y="6504"/>
                </a:cubicBezTo>
                <a:close/>
                <a:moveTo>
                  <a:pt x="19831" y="6505"/>
                </a:moveTo>
                <a:cubicBezTo>
                  <a:pt x="19826" y="6505"/>
                  <a:pt x="19820" y="6506"/>
                  <a:pt x="19815" y="6509"/>
                </a:cubicBezTo>
                <a:cubicBezTo>
                  <a:pt x="19804" y="6513"/>
                  <a:pt x="19795" y="6519"/>
                  <a:pt x="19784" y="6524"/>
                </a:cubicBezTo>
                <a:cubicBezTo>
                  <a:pt x="19750" y="6542"/>
                  <a:pt x="19770" y="6590"/>
                  <a:pt x="19803" y="6590"/>
                </a:cubicBezTo>
                <a:cubicBezTo>
                  <a:pt x="19808" y="6590"/>
                  <a:pt x="19814" y="6588"/>
                  <a:pt x="19820" y="6585"/>
                </a:cubicBezTo>
                <a:cubicBezTo>
                  <a:pt x="19830" y="6580"/>
                  <a:pt x="19840" y="6575"/>
                  <a:pt x="19850" y="6569"/>
                </a:cubicBezTo>
                <a:cubicBezTo>
                  <a:pt x="19885" y="6551"/>
                  <a:pt x="19864" y="6505"/>
                  <a:pt x="19831" y="6505"/>
                </a:cubicBezTo>
                <a:close/>
                <a:moveTo>
                  <a:pt x="20807" y="6491"/>
                </a:moveTo>
                <a:cubicBezTo>
                  <a:pt x="20790" y="6491"/>
                  <a:pt x="20772" y="6502"/>
                  <a:pt x="20772" y="6525"/>
                </a:cubicBezTo>
                <a:lnTo>
                  <a:pt x="20772" y="6556"/>
                </a:lnTo>
                <a:cubicBezTo>
                  <a:pt x="20772" y="6578"/>
                  <a:pt x="20790" y="6590"/>
                  <a:pt x="20807" y="6590"/>
                </a:cubicBezTo>
                <a:cubicBezTo>
                  <a:pt x="20825" y="6590"/>
                  <a:pt x="20842" y="6578"/>
                  <a:pt x="20842" y="6556"/>
                </a:cubicBezTo>
                <a:lnTo>
                  <a:pt x="20842" y="6525"/>
                </a:lnTo>
                <a:cubicBezTo>
                  <a:pt x="20842" y="6502"/>
                  <a:pt x="20825" y="6491"/>
                  <a:pt x="20807" y="6491"/>
                </a:cubicBezTo>
                <a:close/>
                <a:moveTo>
                  <a:pt x="3505" y="6540"/>
                </a:moveTo>
                <a:cubicBezTo>
                  <a:pt x="3492" y="6540"/>
                  <a:pt x="3480" y="6557"/>
                  <a:pt x="3492" y="6569"/>
                </a:cubicBezTo>
                <a:cubicBezTo>
                  <a:pt x="3498" y="6577"/>
                  <a:pt x="3503" y="6580"/>
                  <a:pt x="3508" y="6585"/>
                </a:cubicBezTo>
                <a:cubicBezTo>
                  <a:pt x="3511" y="6589"/>
                  <a:pt x="3515" y="6590"/>
                  <a:pt x="3519" y="6590"/>
                </a:cubicBezTo>
                <a:cubicBezTo>
                  <a:pt x="3533" y="6590"/>
                  <a:pt x="3545" y="6573"/>
                  <a:pt x="3533" y="6561"/>
                </a:cubicBezTo>
                <a:lnTo>
                  <a:pt x="3517" y="6545"/>
                </a:lnTo>
                <a:cubicBezTo>
                  <a:pt x="3513" y="6542"/>
                  <a:pt x="3509" y="6540"/>
                  <a:pt x="3505" y="6540"/>
                </a:cubicBezTo>
                <a:close/>
                <a:moveTo>
                  <a:pt x="18479" y="6512"/>
                </a:moveTo>
                <a:cubicBezTo>
                  <a:pt x="18473" y="6512"/>
                  <a:pt x="18467" y="6513"/>
                  <a:pt x="18461" y="6517"/>
                </a:cubicBezTo>
                <a:cubicBezTo>
                  <a:pt x="18445" y="6528"/>
                  <a:pt x="18431" y="6537"/>
                  <a:pt x="18416" y="6547"/>
                </a:cubicBezTo>
                <a:cubicBezTo>
                  <a:pt x="18385" y="6569"/>
                  <a:pt x="18404" y="6616"/>
                  <a:pt x="18433" y="6616"/>
                </a:cubicBezTo>
                <a:cubicBezTo>
                  <a:pt x="18439" y="6616"/>
                  <a:pt x="18445" y="6614"/>
                  <a:pt x="18452" y="6609"/>
                </a:cubicBezTo>
                <a:cubicBezTo>
                  <a:pt x="18467" y="6599"/>
                  <a:pt x="18482" y="6589"/>
                  <a:pt x="18496" y="6579"/>
                </a:cubicBezTo>
                <a:cubicBezTo>
                  <a:pt x="18528" y="6558"/>
                  <a:pt x="18508" y="6512"/>
                  <a:pt x="18479" y="6512"/>
                </a:cubicBezTo>
                <a:close/>
                <a:moveTo>
                  <a:pt x="10590" y="6551"/>
                </a:moveTo>
                <a:cubicBezTo>
                  <a:pt x="10588" y="6551"/>
                  <a:pt x="10585" y="6551"/>
                  <a:pt x="10582" y="6552"/>
                </a:cubicBezTo>
                <a:cubicBezTo>
                  <a:pt x="10558" y="6557"/>
                  <a:pt x="10533" y="6563"/>
                  <a:pt x="10508" y="6568"/>
                </a:cubicBezTo>
                <a:cubicBezTo>
                  <a:pt x="10467" y="6578"/>
                  <a:pt x="10479" y="6638"/>
                  <a:pt x="10517" y="6638"/>
                </a:cubicBezTo>
                <a:cubicBezTo>
                  <a:pt x="10520" y="6638"/>
                  <a:pt x="10523" y="6637"/>
                  <a:pt x="10527" y="6637"/>
                </a:cubicBezTo>
                <a:cubicBezTo>
                  <a:pt x="10552" y="6631"/>
                  <a:pt x="10576" y="6625"/>
                  <a:pt x="10601" y="6620"/>
                </a:cubicBezTo>
                <a:cubicBezTo>
                  <a:pt x="10644" y="6611"/>
                  <a:pt x="10629" y="6551"/>
                  <a:pt x="10590" y="6551"/>
                </a:cubicBezTo>
                <a:close/>
                <a:moveTo>
                  <a:pt x="6311" y="6553"/>
                </a:moveTo>
                <a:cubicBezTo>
                  <a:pt x="6242" y="6553"/>
                  <a:pt x="6242" y="6661"/>
                  <a:pt x="6311" y="6661"/>
                </a:cubicBezTo>
                <a:cubicBezTo>
                  <a:pt x="6380" y="6661"/>
                  <a:pt x="6380" y="6553"/>
                  <a:pt x="6311" y="6553"/>
                </a:cubicBezTo>
                <a:close/>
                <a:moveTo>
                  <a:pt x="12161" y="6612"/>
                </a:moveTo>
                <a:cubicBezTo>
                  <a:pt x="12157" y="6612"/>
                  <a:pt x="12153" y="6613"/>
                  <a:pt x="12149" y="6617"/>
                </a:cubicBezTo>
                <a:lnTo>
                  <a:pt x="12134" y="6632"/>
                </a:lnTo>
                <a:cubicBezTo>
                  <a:pt x="12121" y="6644"/>
                  <a:pt x="12132" y="6663"/>
                  <a:pt x="12146" y="6663"/>
                </a:cubicBezTo>
                <a:cubicBezTo>
                  <a:pt x="12150" y="6663"/>
                  <a:pt x="12154" y="6661"/>
                  <a:pt x="12158" y="6657"/>
                </a:cubicBezTo>
                <a:lnTo>
                  <a:pt x="12173" y="6642"/>
                </a:lnTo>
                <a:cubicBezTo>
                  <a:pt x="12187" y="6630"/>
                  <a:pt x="12174" y="6612"/>
                  <a:pt x="12161" y="6612"/>
                </a:cubicBezTo>
                <a:close/>
                <a:moveTo>
                  <a:pt x="7982" y="6547"/>
                </a:moveTo>
                <a:cubicBezTo>
                  <a:pt x="7970" y="6547"/>
                  <a:pt x="7957" y="6551"/>
                  <a:pt x="7946" y="6562"/>
                </a:cubicBezTo>
                <a:lnTo>
                  <a:pt x="7931" y="6578"/>
                </a:lnTo>
                <a:cubicBezTo>
                  <a:pt x="7893" y="6615"/>
                  <a:pt x="7928" y="6669"/>
                  <a:pt x="7970" y="6669"/>
                </a:cubicBezTo>
                <a:cubicBezTo>
                  <a:pt x="7982" y="6669"/>
                  <a:pt x="7995" y="6664"/>
                  <a:pt x="8006" y="6653"/>
                </a:cubicBezTo>
                <a:lnTo>
                  <a:pt x="8022" y="6638"/>
                </a:lnTo>
                <a:cubicBezTo>
                  <a:pt x="8059" y="6600"/>
                  <a:pt x="8023" y="6547"/>
                  <a:pt x="7982" y="6547"/>
                </a:cubicBezTo>
                <a:close/>
                <a:moveTo>
                  <a:pt x="7246" y="6608"/>
                </a:moveTo>
                <a:cubicBezTo>
                  <a:pt x="7238" y="6608"/>
                  <a:pt x="7230" y="6611"/>
                  <a:pt x="7222" y="6619"/>
                </a:cubicBezTo>
                <a:lnTo>
                  <a:pt x="7207" y="6634"/>
                </a:lnTo>
                <a:cubicBezTo>
                  <a:pt x="7182" y="6659"/>
                  <a:pt x="7205" y="6694"/>
                  <a:pt x="7233" y="6694"/>
                </a:cubicBezTo>
                <a:cubicBezTo>
                  <a:pt x="7241" y="6694"/>
                  <a:pt x="7249" y="6691"/>
                  <a:pt x="7257" y="6684"/>
                </a:cubicBezTo>
                <a:lnTo>
                  <a:pt x="7273" y="6668"/>
                </a:lnTo>
                <a:cubicBezTo>
                  <a:pt x="7298" y="6643"/>
                  <a:pt x="7273" y="6608"/>
                  <a:pt x="7246" y="6608"/>
                </a:cubicBezTo>
                <a:close/>
                <a:moveTo>
                  <a:pt x="4137" y="6566"/>
                </a:moveTo>
                <a:cubicBezTo>
                  <a:pt x="4132" y="6566"/>
                  <a:pt x="4127" y="6567"/>
                  <a:pt x="4123" y="6568"/>
                </a:cubicBezTo>
                <a:cubicBezTo>
                  <a:pt x="4098" y="6579"/>
                  <a:pt x="4073" y="6588"/>
                  <a:pt x="4048" y="6599"/>
                </a:cubicBezTo>
                <a:cubicBezTo>
                  <a:pt x="4022" y="6609"/>
                  <a:pt x="4002" y="6634"/>
                  <a:pt x="4012" y="6664"/>
                </a:cubicBezTo>
                <a:cubicBezTo>
                  <a:pt x="4017" y="6684"/>
                  <a:pt x="4038" y="6704"/>
                  <a:pt x="4061" y="6704"/>
                </a:cubicBezTo>
                <a:cubicBezTo>
                  <a:pt x="4067" y="6704"/>
                  <a:pt x="4072" y="6703"/>
                  <a:pt x="4078" y="6700"/>
                </a:cubicBezTo>
                <a:cubicBezTo>
                  <a:pt x="4102" y="6690"/>
                  <a:pt x="4127" y="6682"/>
                  <a:pt x="4152" y="6671"/>
                </a:cubicBezTo>
                <a:cubicBezTo>
                  <a:pt x="4178" y="6661"/>
                  <a:pt x="4198" y="6635"/>
                  <a:pt x="4189" y="6605"/>
                </a:cubicBezTo>
                <a:cubicBezTo>
                  <a:pt x="4182" y="6584"/>
                  <a:pt x="4159" y="6566"/>
                  <a:pt x="4137" y="6566"/>
                </a:cubicBezTo>
                <a:close/>
                <a:moveTo>
                  <a:pt x="19110" y="6651"/>
                </a:moveTo>
                <a:cubicBezTo>
                  <a:pt x="19064" y="6651"/>
                  <a:pt x="19065" y="6721"/>
                  <a:pt x="19111" y="6721"/>
                </a:cubicBezTo>
                <a:lnTo>
                  <a:pt x="19140" y="6721"/>
                </a:lnTo>
                <a:cubicBezTo>
                  <a:pt x="19186" y="6721"/>
                  <a:pt x="19186" y="6651"/>
                  <a:pt x="19140" y="6651"/>
                </a:cubicBezTo>
                <a:lnTo>
                  <a:pt x="19111" y="6651"/>
                </a:lnTo>
                <a:cubicBezTo>
                  <a:pt x="19110" y="6651"/>
                  <a:pt x="19110" y="6651"/>
                  <a:pt x="19110" y="6651"/>
                </a:cubicBezTo>
                <a:close/>
                <a:moveTo>
                  <a:pt x="2333" y="6655"/>
                </a:moveTo>
                <a:cubicBezTo>
                  <a:pt x="2287" y="6655"/>
                  <a:pt x="2287" y="6726"/>
                  <a:pt x="2333" y="6726"/>
                </a:cubicBezTo>
                <a:lnTo>
                  <a:pt x="2349" y="6726"/>
                </a:lnTo>
                <a:cubicBezTo>
                  <a:pt x="2393" y="6726"/>
                  <a:pt x="2394" y="6655"/>
                  <a:pt x="2349" y="6655"/>
                </a:cubicBezTo>
                <a:close/>
                <a:moveTo>
                  <a:pt x="15580" y="6656"/>
                </a:moveTo>
                <a:cubicBezTo>
                  <a:pt x="15534" y="6656"/>
                  <a:pt x="15534" y="6727"/>
                  <a:pt x="15580" y="6727"/>
                </a:cubicBezTo>
                <a:cubicBezTo>
                  <a:pt x="15625" y="6727"/>
                  <a:pt x="15625" y="6656"/>
                  <a:pt x="15580" y="6656"/>
                </a:cubicBezTo>
                <a:close/>
                <a:moveTo>
                  <a:pt x="8629" y="6624"/>
                </a:moveTo>
                <a:cubicBezTo>
                  <a:pt x="8559" y="6624"/>
                  <a:pt x="8559" y="6731"/>
                  <a:pt x="8629" y="6731"/>
                </a:cubicBezTo>
                <a:cubicBezTo>
                  <a:pt x="8696" y="6731"/>
                  <a:pt x="8696" y="6625"/>
                  <a:pt x="8629" y="6624"/>
                </a:cubicBezTo>
                <a:close/>
                <a:moveTo>
                  <a:pt x="23466" y="6665"/>
                </a:moveTo>
                <a:cubicBezTo>
                  <a:pt x="23448" y="6665"/>
                  <a:pt x="23430" y="6676"/>
                  <a:pt x="23430" y="6699"/>
                </a:cubicBezTo>
                <a:lnTo>
                  <a:pt x="23430" y="6715"/>
                </a:lnTo>
                <a:cubicBezTo>
                  <a:pt x="23430" y="6738"/>
                  <a:pt x="23448" y="6750"/>
                  <a:pt x="23465" y="6750"/>
                </a:cubicBezTo>
                <a:cubicBezTo>
                  <a:pt x="23483" y="6750"/>
                  <a:pt x="23501" y="6738"/>
                  <a:pt x="23501" y="6715"/>
                </a:cubicBezTo>
                <a:lnTo>
                  <a:pt x="23501" y="6699"/>
                </a:lnTo>
                <a:cubicBezTo>
                  <a:pt x="23502" y="6676"/>
                  <a:pt x="23484" y="6665"/>
                  <a:pt x="23466" y="6665"/>
                </a:cubicBezTo>
                <a:close/>
                <a:moveTo>
                  <a:pt x="24127" y="6653"/>
                </a:moveTo>
                <a:cubicBezTo>
                  <a:pt x="24109" y="6653"/>
                  <a:pt x="24092" y="6664"/>
                  <a:pt x="24092" y="6687"/>
                </a:cubicBezTo>
                <a:lnTo>
                  <a:pt x="24092" y="6716"/>
                </a:lnTo>
                <a:cubicBezTo>
                  <a:pt x="24092" y="6739"/>
                  <a:pt x="24109" y="6751"/>
                  <a:pt x="24127" y="6751"/>
                </a:cubicBezTo>
                <a:cubicBezTo>
                  <a:pt x="24144" y="6751"/>
                  <a:pt x="24162" y="6739"/>
                  <a:pt x="24162" y="6716"/>
                </a:cubicBezTo>
                <a:lnTo>
                  <a:pt x="24162" y="6687"/>
                </a:lnTo>
                <a:cubicBezTo>
                  <a:pt x="24162" y="6664"/>
                  <a:pt x="24144" y="6653"/>
                  <a:pt x="24127" y="6653"/>
                </a:cubicBezTo>
                <a:close/>
                <a:moveTo>
                  <a:pt x="23152" y="6667"/>
                </a:moveTo>
                <a:cubicBezTo>
                  <a:pt x="23147" y="6667"/>
                  <a:pt x="23141" y="6668"/>
                  <a:pt x="23135" y="6671"/>
                </a:cubicBezTo>
                <a:cubicBezTo>
                  <a:pt x="23125" y="6676"/>
                  <a:pt x="23115" y="6682"/>
                  <a:pt x="23105" y="6687"/>
                </a:cubicBezTo>
                <a:cubicBezTo>
                  <a:pt x="23069" y="6705"/>
                  <a:pt x="23090" y="6752"/>
                  <a:pt x="23123" y="6752"/>
                </a:cubicBezTo>
                <a:cubicBezTo>
                  <a:pt x="23129" y="6752"/>
                  <a:pt x="23135" y="6751"/>
                  <a:pt x="23141" y="6748"/>
                </a:cubicBezTo>
                <a:cubicBezTo>
                  <a:pt x="23151" y="6742"/>
                  <a:pt x="23161" y="6737"/>
                  <a:pt x="23171" y="6732"/>
                </a:cubicBezTo>
                <a:cubicBezTo>
                  <a:pt x="23206" y="6714"/>
                  <a:pt x="23184" y="6667"/>
                  <a:pt x="23152" y="6667"/>
                </a:cubicBezTo>
                <a:close/>
                <a:moveTo>
                  <a:pt x="1822" y="6684"/>
                </a:moveTo>
                <a:cubicBezTo>
                  <a:pt x="1778" y="6684"/>
                  <a:pt x="1776" y="6755"/>
                  <a:pt x="1822" y="6755"/>
                </a:cubicBezTo>
                <a:cubicBezTo>
                  <a:pt x="1868" y="6755"/>
                  <a:pt x="1868" y="6684"/>
                  <a:pt x="1822" y="6684"/>
                </a:cubicBezTo>
                <a:close/>
                <a:moveTo>
                  <a:pt x="14228" y="6648"/>
                </a:moveTo>
                <a:cubicBezTo>
                  <a:pt x="14159" y="6650"/>
                  <a:pt x="14159" y="6756"/>
                  <a:pt x="14228" y="6756"/>
                </a:cubicBezTo>
                <a:cubicBezTo>
                  <a:pt x="14298" y="6756"/>
                  <a:pt x="14298" y="6648"/>
                  <a:pt x="14228" y="6648"/>
                </a:cubicBezTo>
                <a:close/>
                <a:moveTo>
                  <a:pt x="8945" y="6655"/>
                </a:moveTo>
                <a:cubicBezTo>
                  <a:pt x="8874" y="6655"/>
                  <a:pt x="8874" y="6762"/>
                  <a:pt x="8945" y="6762"/>
                </a:cubicBezTo>
                <a:lnTo>
                  <a:pt x="8989" y="6762"/>
                </a:lnTo>
                <a:cubicBezTo>
                  <a:pt x="9057" y="6761"/>
                  <a:pt x="9057" y="6655"/>
                  <a:pt x="8989" y="6655"/>
                </a:cubicBezTo>
                <a:close/>
                <a:moveTo>
                  <a:pt x="22177" y="6656"/>
                </a:moveTo>
                <a:cubicBezTo>
                  <a:pt x="22173" y="6656"/>
                  <a:pt x="22168" y="6656"/>
                  <a:pt x="22164" y="6657"/>
                </a:cubicBezTo>
                <a:cubicBezTo>
                  <a:pt x="22152" y="6662"/>
                  <a:pt x="22143" y="6664"/>
                  <a:pt x="22131" y="6667"/>
                </a:cubicBezTo>
                <a:cubicBezTo>
                  <a:pt x="22104" y="6676"/>
                  <a:pt x="22087" y="6704"/>
                  <a:pt x="22092" y="6732"/>
                </a:cubicBezTo>
                <a:cubicBezTo>
                  <a:pt x="22097" y="6756"/>
                  <a:pt x="22120" y="6773"/>
                  <a:pt x="22144" y="6773"/>
                </a:cubicBezTo>
                <a:cubicBezTo>
                  <a:pt x="22149" y="6773"/>
                  <a:pt x="22153" y="6773"/>
                  <a:pt x="22157" y="6772"/>
                </a:cubicBezTo>
                <a:cubicBezTo>
                  <a:pt x="22170" y="6767"/>
                  <a:pt x="22178" y="6765"/>
                  <a:pt x="22190" y="6762"/>
                </a:cubicBezTo>
                <a:cubicBezTo>
                  <a:pt x="22218" y="6753"/>
                  <a:pt x="22238" y="6729"/>
                  <a:pt x="22229" y="6697"/>
                </a:cubicBezTo>
                <a:cubicBezTo>
                  <a:pt x="22224" y="6673"/>
                  <a:pt x="22201" y="6656"/>
                  <a:pt x="22177" y="6656"/>
                </a:cubicBezTo>
                <a:close/>
                <a:moveTo>
                  <a:pt x="3761" y="6735"/>
                </a:moveTo>
                <a:cubicBezTo>
                  <a:pt x="3745" y="6735"/>
                  <a:pt x="3735" y="6759"/>
                  <a:pt x="3753" y="6767"/>
                </a:cubicBezTo>
                <a:cubicBezTo>
                  <a:pt x="3763" y="6773"/>
                  <a:pt x="3772" y="6778"/>
                  <a:pt x="3782" y="6783"/>
                </a:cubicBezTo>
                <a:cubicBezTo>
                  <a:pt x="3785" y="6785"/>
                  <a:pt x="3788" y="6785"/>
                  <a:pt x="3791" y="6785"/>
                </a:cubicBezTo>
                <a:cubicBezTo>
                  <a:pt x="3807" y="6785"/>
                  <a:pt x="3818" y="6762"/>
                  <a:pt x="3801" y="6753"/>
                </a:cubicBezTo>
                <a:cubicBezTo>
                  <a:pt x="3790" y="6748"/>
                  <a:pt x="3781" y="6742"/>
                  <a:pt x="3771" y="6737"/>
                </a:cubicBezTo>
                <a:cubicBezTo>
                  <a:pt x="3767" y="6735"/>
                  <a:pt x="3764" y="6735"/>
                  <a:pt x="3761" y="6735"/>
                </a:cubicBezTo>
                <a:close/>
                <a:moveTo>
                  <a:pt x="7892" y="6731"/>
                </a:moveTo>
                <a:cubicBezTo>
                  <a:pt x="7874" y="6731"/>
                  <a:pt x="7856" y="6742"/>
                  <a:pt x="7856" y="6765"/>
                </a:cubicBezTo>
                <a:lnTo>
                  <a:pt x="7856" y="6795"/>
                </a:lnTo>
                <a:cubicBezTo>
                  <a:pt x="7856" y="6818"/>
                  <a:pt x="7874" y="6829"/>
                  <a:pt x="7892" y="6829"/>
                </a:cubicBezTo>
                <a:cubicBezTo>
                  <a:pt x="7910" y="6829"/>
                  <a:pt x="7927" y="6818"/>
                  <a:pt x="7927" y="6795"/>
                </a:cubicBezTo>
                <a:lnTo>
                  <a:pt x="7927" y="6765"/>
                </a:lnTo>
                <a:cubicBezTo>
                  <a:pt x="7927" y="6742"/>
                  <a:pt x="7910" y="6731"/>
                  <a:pt x="7892" y="6731"/>
                </a:cubicBezTo>
                <a:close/>
                <a:moveTo>
                  <a:pt x="20101" y="6758"/>
                </a:moveTo>
                <a:cubicBezTo>
                  <a:pt x="20054" y="6758"/>
                  <a:pt x="20054" y="6829"/>
                  <a:pt x="20101" y="6829"/>
                </a:cubicBezTo>
                <a:lnTo>
                  <a:pt x="20116" y="6829"/>
                </a:lnTo>
                <a:cubicBezTo>
                  <a:pt x="20161" y="6829"/>
                  <a:pt x="20161" y="6758"/>
                  <a:pt x="20116" y="6758"/>
                </a:cubicBezTo>
                <a:close/>
                <a:moveTo>
                  <a:pt x="9410" y="6730"/>
                </a:moveTo>
                <a:cubicBezTo>
                  <a:pt x="9401" y="6730"/>
                  <a:pt x="9391" y="6731"/>
                  <a:pt x="9381" y="6735"/>
                </a:cubicBezTo>
                <a:cubicBezTo>
                  <a:pt x="9354" y="6744"/>
                  <a:pt x="9334" y="6771"/>
                  <a:pt x="9344" y="6800"/>
                </a:cubicBezTo>
                <a:cubicBezTo>
                  <a:pt x="9349" y="6822"/>
                  <a:pt x="9372" y="6840"/>
                  <a:pt x="9396" y="6840"/>
                </a:cubicBezTo>
                <a:cubicBezTo>
                  <a:pt x="9399" y="6840"/>
                  <a:pt x="9402" y="6840"/>
                  <a:pt x="9406" y="6839"/>
                </a:cubicBezTo>
                <a:cubicBezTo>
                  <a:pt x="9416" y="6847"/>
                  <a:pt x="9429" y="6852"/>
                  <a:pt x="9442" y="6852"/>
                </a:cubicBezTo>
                <a:cubicBezTo>
                  <a:pt x="9450" y="6852"/>
                  <a:pt x="9458" y="6850"/>
                  <a:pt x="9466" y="6846"/>
                </a:cubicBezTo>
                <a:cubicBezTo>
                  <a:pt x="9490" y="6833"/>
                  <a:pt x="9503" y="6798"/>
                  <a:pt x="9486" y="6773"/>
                </a:cubicBezTo>
                <a:cubicBezTo>
                  <a:pt x="9469" y="6748"/>
                  <a:pt x="9440" y="6730"/>
                  <a:pt x="9410" y="6730"/>
                </a:cubicBezTo>
                <a:close/>
                <a:moveTo>
                  <a:pt x="1553" y="6745"/>
                </a:moveTo>
                <a:cubicBezTo>
                  <a:pt x="1528" y="6745"/>
                  <a:pt x="1504" y="6770"/>
                  <a:pt x="1521" y="6797"/>
                </a:cubicBezTo>
                <a:cubicBezTo>
                  <a:pt x="1532" y="6810"/>
                  <a:pt x="1540" y="6825"/>
                  <a:pt x="1551" y="6841"/>
                </a:cubicBezTo>
                <a:cubicBezTo>
                  <a:pt x="1558" y="6852"/>
                  <a:pt x="1569" y="6857"/>
                  <a:pt x="1580" y="6857"/>
                </a:cubicBezTo>
                <a:cubicBezTo>
                  <a:pt x="1605" y="6857"/>
                  <a:pt x="1630" y="6832"/>
                  <a:pt x="1613" y="6805"/>
                </a:cubicBezTo>
                <a:cubicBezTo>
                  <a:pt x="1602" y="6789"/>
                  <a:pt x="1593" y="6775"/>
                  <a:pt x="1582" y="6761"/>
                </a:cubicBezTo>
                <a:cubicBezTo>
                  <a:pt x="1575" y="6750"/>
                  <a:pt x="1564" y="6745"/>
                  <a:pt x="1553" y="6745"/>
                </a:cubicBezTo>
                <a:close/>
                <a:moveTo>
                  <a:pt x="5250" y="6754"/>
                </a:moveTo>
                <a:cubicBezTo>
                  <a:pt x="5244" y="6754"/>
                  <a:pt x="5237" y="6756"/>
                  <a:pt x="5231" y="6760"/>
                </a:cubicBezTo>
                <a:cubicBezTo>
                  <a:pt x="5216" y="6771"/>
                  <a:pt x="5201" y="6781"/>
                  <a:pt x="5186" y="6789"/>
                </a:cubicBezTo>
                <a:cubicBezTo>
                  <a:pt x="5155" y="6811"/>
                  <a:pt x="5174" y="6858"/>
                  <a:pt x="5203" y="6858"/>
                </a:cubicBezTo>
                <a:cubicBezTo>
                  <a:pt x="5209" y="6858"/>
                  <a:pt x="5215" y="6856"/>
                  <a:pt x="5221" y="6851"/>
                </a:cubicBezTo>
                <a:cubicBezTo>
                  <a:pt x="5236" y="6841"/>
                  <a:pt x="5252" y="6830"/>
                  <a:pt x="5267" y="6821"/>
                </a:cubicBezTo>
                <a:cubicBezTo>
                  <a:pt x="5298" y="6799"/>
                  <a:pt x="5279" y="6754"/>
                  <a:pt x="5250" y="6754"/>
                </a:cubicBezTo>
                <a:close/>
                <a:moveTo>
                  <a:pt x="14544" y="6758"/>
                </a:moveTo>
                <a:cubicBezTo>
                  <a:pt x="14475" y="6758"/>
                  <a:pt x="14475" y="6866"/>
                  <a:pt x="14544" y="6866"/>
                </a:cubicBezTo>
                <a:lnTo>
                  <a:pt x="14588" y="6866"/>
                </a:lnTo>
                <a:cubicBezTo>
                  <a:pt x="14656" y="6866"/>
                  <a:pt x="14656" y="6760"/>
                  <a:pt x="14588" y="6758"/>
                </a:cubicBezTo>
                <a:close/>
                <a:moveTo>
                  <a:pt x="14757" y="6788"/>
                </a:moveTo>
                <a:cubicBezTo>
                  <a:pt x="14743" y="6788"/>
                  <a:pt x="14729" y="6795"/>
                  <a:pt x="14723" y="6813"/>
                </a:cubicBezTo>
                <a:cubicBezTo>
                  <a:pt x="14718" y="6828"/>
                  <a:pt x="14713" y="6842"/>
                  <a:pt x="14707" y="6857"/>
                </a:cubicBezTo>
                <a:cubicBezTo>
                  <a:pt x="14699" y="6883"/>
                  <a:pt x="14720" y="6900"/>
                  <a:pt x="14742" y="6900"/>
                </a:cubicBezTo>
                <a:cubicBezTo>
                  <a:pt x="14756" y="6900"/>
                  <a:pt x="14770" y="6893"/>
                  <a:pt x="14776" y="6876"/>
                </a:cubicBezTo>
                <a:cubicBezTo>
                  <a:pt x="14781" y="6861"/>
                  <a:pt x="14786" y="6846"/>
                  <a:pt x="14791" y="6831"/>
                </a:cubicBezTo>
                <a:cubicBezTo>
                  <a:pt x="14800" y="6805"/>
                  <a:pt x="14779" y="6788"/>
                  <a:pt x="14757" y="6788"/>
                </a:cubicBezTo>
                <a:close/>
                <a:moveTo>
                  <a:pt x="7591" y="6819"/>
                </a:moveTo>
                <a:cubicBezTo>
                  <a:pt x="7564" y="6819"/>
                  <a:pt x="7540" y="6854"/>
                  <a:pt x="7566" y="6879"/>
                </a:cubicBezTo>
                <a:cubicBezTo>
                  <a:pt x="7571" y="6886"/>
                  <a:pt x="7576" y="6889"/>
                  <a:pt x="7582" y="6894"/>
                </a:cubicBezTo>
                <a:cubicBezTo>
                  <a:pt x="7589" y="6902"/>
                  <a:pt x="7598" y="6905"/>
                  <a:pt x="7606" y="6905"/>
                </a:cubicBezTo>
                <a:cubicBezTo>
                  <a:pt x="7633" y="6905"/>
                  <a:pt x="7656" y="6869"/>
                  <a:pt x="7631" y="6845"/>
                </a:cubicBezTo>
                <a:lnTo>
                  <a:pt x="7615" y="6829"/>
                </a:lnTo>
                <a:cubicBezTo>
                  <a:pt x="7608" y="6822"/>
                  <a:pt x="7600" y="6819"/>
                  <a:pt x="7591" y="6819"/>
                </a:cubicBezTo>
                <a:close/>
                <a:moveTo>
                  <a:pt x="20415" y="6834"/>
                </a:moveTo>
                <a:cubicBezTo>
                  <a:pt x="20407" y="6834"/>
                  <a:pt x="20399" y="6838"/>
                  <a:pt x="20392" y="6845"/>
                </a:cubicBezTo>
                <a:lnTo>
                  <a:pt x="20376" y="6861"/>
                </a:lnTo>
                <a:cubicBezTo>
                  <a:pt x="20351" y="6885"/>
                  <a:pt x="20375" y="6921"/>
                  <a:pt x="20402" y="6921"/>
                </a:cubicBezTo>
                <a:cubicBezTo>
                  <a:pt x="20410" y="6921"/>
                  <a:pt x="20419" y="6918"/>
                  <a:pt x="20426" y="6910"/>
                </a:cubicBezTo>
                <a:lnTo>
                  <a:pt x="20442" y="6894"/>
                </a:lnTo>
                <a:cubicBezTo>
                  <a:pt x="20467" y="6869"/>
                  <a:pt x="20442" y="6834"/>
                  <a:pt x="20415" y="6834"/>
                </a:cubicBezTo>
                <a:close/>
                <a:moveTo>
                  <a:pt x="3011" y="6804"/>
                </a:moveTo>
                <a:cubicBezTo>
                  <a:pt x="2970" y="6804"/>
                  <a:pt x="2933" y="6857"/>
                  <a:pt x="2970" y="6894"/>
                </a:cubicBezTo>
                <a:lnTo>
                  <a:pt x="2986" y="6910"/>
                </a:lnTo>
                <a:cubicBezTo>
                  <a:pt x="2997" y="6921"/>
                  <a:pt x="3010" y="6926"/>
                  <a:pt x="3022" y="6926"/>
                </a:cubicBezTo>
                <a:cubicBezTo>
                  <a:pt x="3063" y="6926"/>
                  <a:pt x="3100" y="6873"/>
                  <a:pt x="3062" y="6836"/>
                </a:cubicBezTo>
                <a:lnTo>
                  <a:pt x="3047" y="6820"/>
                </a:lnTo>
                <a:cubicBezTo>
                  <a:pt x="3036" y="6809"/>
                  <a:pt x="3023" y="6804"/>
                  <a:pt x="3011" y="6804"/>
                </a:cubicBezTo>
                <a:close/>
                <a:moveTo>
                  <a:pt x="17967" y="6858"/>
                </a:moveTo>
                <a:cubicBezTo>
                  <a:pt x="17922" y="6858"/>
                  <a:pt x="17922" y="6929"/>
                  <a:pt x="17967" y="6929"/>
                </a:cubicBezTo>
                <a:cubicBezTo>
                  <a:pt x="18013" y="6929"/>
                  <a:pt x="18013" y="6858"/>
                  <a:pt x="17967" y="6858"/>
                </a:cubicBezTo>
                <a:close/>
                <a:moveTo>
                  <a:pt x="2513" y="6865"/>
                </a:moveTo>
                <a:cubicBezTo>
                  <a:pt x="2467" y="6865"/>
                  <a:pt x="2467" y="6935"/>
                  <a:pt x="2513" y="6935"/>
                </a:cubicBezTo>
                <a:cubicBezTo>
                  <a:pt x="2514" y="6935"/>
                  <a:pt x="2514" y="6935"/>
                  <a:pt x="2514" y="6935"/>
                </a:cubicBezTo>
                <a:cubicBezTo>
                  <a:pt x="2560" y="6935"/>
                  <a:pt x="2559" y="6866"/>
                  <a:pt x="2513" y="6865"/>
                </a:cubicBezTo>
                <a:close/>
                <a:moveTo>
                  <a:pt x="21948" y="6812"/>
                </a:moveTo>
                <a:cubicBezTo>
                  <a:pt x="21936" y="6812"/>
                  <a:pt x="21924" y="6817"/>
                  <a:pt x="21913" y="6828"/>
                </a:cubicBezTo>
                <a:cubicBezTo>
                  <a:pt x="21904" y="6836"/>
                  <a:pt x="21898" y="6841"/>
                  <a:pt x="21892" y="6849"/>
                </a:cubicBezTo>
                <a:cubicBezTo>
                  <a:pt x="21855" y="6887"/>
                  <a:pt x="21890" y="6942"/>
                  <a:pt x="21930" y="6942"/>
                </a:cubicBezTo>
                <a:cubicBezTo>
                  <a:pt x="21942" y="6942"/>
                  <a:pt x="21955" y="6937"/>
                  <a:pt x="21966" y="6926"/>
                </a:cubicBezTo>
                <a:cubicBezTo>
                  <a:pt x="21974" y="6918"/>
                  <a:pt x="21981" y="6913"/>
                  <a:pt x="21987" y="6905"/>
                </a:cubicBezTo>
                <a:cubicBezTo>
                  <a:pt x="22025" y="6867"/>
                  <a:pt x="21989" y="6812"/>
                  <a:pt x="21948" y="6812"/>
                </a:cubicBezTo>
                <a:close/>
                <a:moveTo>
                  <a:pt x="4708" y="6858"/>
                </a:moveTo>
                <a:cubicBezTo>
                  <a:pt x="4705" y="6858"/>
                  <a:pt x="4701" y="6859"/>
                  <a:pt x="4698" y="6860"/>
                </a:cubicBezTo>
                <a:cubicBezTo>
                  <a:pt x="4678" y="6865"/>
                  <a:pt x="4659" y="6870"/>
                  <a:pt x="4638" y="6873"/>
                </a:cubicBezTo>
                <a:cubicBezTo>
                  <a:pt x="4596" y="6883"/>
                  <a:pt x="4609" y="6942"/>
                  <a:pt x="4647" y="6942"/>
                </a:cubicBezTo>
                <a:cubicBezTo>
                  <a:pt x="4650" y="6942"/>
                  <a:pt x="4653" y="6942"/>
                  <a:pt x="4656" y="6941"/>
                </a:cubicBezTo>
                <a:cubicBezTo>
                  <a:pt x="4676" y="6936"/>
                  <a:pt x="4696" y="6931"/>
                  <a:pt x="4717" y="6928"/>
                </a:cubicBezTo>
                <a:cubicBezTo>
                  <a:pt x="4757" y="6916"/>
                  <a:pt x="4745" y="6858"/>
                  <a:pt x="4708" y="6858"/>
                </a:cubicBezTo>
                <a:close/>
                <a:moveTo>
                  <a:pt x="2707" y="6847"/>
                </a:moveTo>
                <a:cubicBezTo>
                  <a:pt x="2639" y="6847"/>
                  <a:pt x="2638" y="6955"/>
                  <a:pt x="2707" y="6955"/>
                </a:cubicBezTo>
                <a:lnTo>
                  <a:pt x="2723" y="6955"/>
                </a:lnTo>
                <a:cubicBezTo>
                  <a:pt x="2792" y="6955"/>
                  <a:pt x="2792" y="6847"/>
                  <a:pt x="2723" y="6847"/>
                </a:cubicBezTo>
                <a:close/>
                <a:moveTo>
                  <a:pt x="5781" y="6809"/>
                </a:moveTo>
                <a:cubicBezTo>
                  <a:pt x="5777" y="6809"/>
                  <a:pt x="5772" y="6809"/>
                  <a:pt x="5767" y="6810"/>
                </a:cubicBezTo>
                <a:cubicBezTo>
                  <a:pt x="5741" y="6819"/>
                  <a:pt x="5720" y="6849"/>
                  <a:pt x="5731" y="6876"/>
                </a:cubicBezTo>
                <a:cubicBezTo>
                  <a:pt x="5736" y="6891"/>
                  <a:pt x="5741" y="6907"/>
                  <a:pt x="5746" y="6920"/>
                </a:cubicBezTo>
                <a:cubicBezTo>
                  <a:pt x="5754" y="6944"/>
                  <a:pt x="5774" y="6959"/>
                  <a:pt x="5797" y="6959"/>
                </a:cubicBezTo>
                <a:cubicBezTo>
                  <a:pt x="5802" y="6959"/>
                  <a:pt x="5807" y="6959"/>
                  <a:pt x="5812" y="6957"/>
                </a:cubicBezTo>
                <a:cubicBezTo>
                  <a:pt x="5839" y="6950"/>
                  <a:pt x="5859" y="6919"/>
                  <a:pt x="5849" y="6892"/>
                </a:cubicBezTo>
                <a:cubicBezTo>
                  <a:pt x="5844" y="6876"/>
                  <a:pt x="5839" y="6862"/>
                  <a:pt x="5833" y="6847"/>
                </a:cubicBezTo>
                <a:cubicBezTo>
                  <a:pt x="5825" y="6824"/>
                  <a:pt x="5805" y="6809"/>
                  <a:pt x="5781" y="6809"/>
                </a:cubicBezTo>
                <a:close/>
                <a:moveTo>
                  <a:pt x="19619" y="6877"/>
                </a:moveTo>
                <a:cubicBezTo>
                  <a:pt x="19611" y="6877"/>
                  <a:pt x="19603" y="6880"/>
                  <a:pt x="19596" y="6888"/>
                </a:cubicBezTo>
                <a:lnTo>
                  <a:pt x="19580" y="6904"/>
                </a:lnTo>
                <a:cubicBezTo>
                  <a:pt x="19555" y="6927"/>
                  <a:pt x="19580" y="6964"/>
                  <a:pt x="19607" y="6964"/>
                </a:cubicBezTo>
                <a:cubicBezTo>
                  <a:pt x="19615" y="6964"/>
                  <a:pt x="19623" y="6961"/>
                  <a:pt x="19630" y="6954"/>
                </a:cubicBezTo>
                <a:lnTo>
                  <a:pt x="19646" y="6938"/>
                </a:lnTo>
                <a:cubicBezTo>
                  <a:pt x="19671" y="6912"/>
                  <a:pt x="19646" y="6877"/>
                  <a:pt x="19619" y="6877"/>
                </a:cubicBezTo>
                <a:close/>
                <a:moveTo>
                  <a:pt x="154" y="6890"/>
                </a:moveTo>
                <a:cubicBezTo>
                  <a:pt x="136" y="6890"/>
                  <a:pt x="119" y="6902"/>
                  <a:pt x="119" y="6925"/>
                </a:cubicBezTo>
                <a:lnTo>
                  <a:pt x="119" y="6940"/>
                </a:lnTo>
                <a:cubicBezTo>
                  <a:pt x="119" y="6963"/>
                  <a:pt x="136" y="6975"/>
                  <a:pt x="154" y="6975"/>
                </a:cubicBezTo>
                <a:cubicBezTo>
                  <a:pt x="171" y="6975"/>
                  <a:pt x="189" y="6963"/>
                  <a:pt x="189" y="6940"/>
                </a:cubicBezTo>
                <a:lnTo>
                  <a:pt x="189" y="6925"/>
                </a:lnTo>
                <a:cubicBezTo>
                  <a:pt x="189" y="6902"/>
                  <a:pt x="171" y="6890"/>
                  <a:pt x="154" y="6890"/>
                </a:cubicBezTo>
                <a:close/>
                <a:moveTo>
                  <a:pt x="23419" y="6920"/>
                </a:moveTo>
                <a:cubicBezTo>
                  <a:pt x="23374" y="6920"/>
                  <a:pt x="23374" y="6992"/>
                  <a:pt x="23419" y="6992"/>
                </a:cubicBezTo>
                <a:lnTo>
                  <a:pt x="23435" y="6992"/>
                </a:lnTo>
                <a:cubicBezTo>
                  <a:pt x="23481" y="6992"/>
                  <a:pt x="23481" y="6920"/>
                  <a:pt x="23435" y="6920"/>
                </a:cubicBezTo>
                <a:close/>
                <a:moveTo>
                  <a:pt x="16496" y="6946"/>
                </a:moveTo>
                <a:cubicBezTo>
                  <a:pt x="16482" y="6946"/>
                  <a:pt x="16470" y="6964"/>
                  <a:pt x="16482" y="6976"/>
                </a:cubicBezTo>
                <a:lnTo>
                  <a:pt x="16498" y="6992"/>
                </a:lnTo>
                <a:cubicBezTo>
                  <a:pt x="16501" y="6995"/>
                  <a:pt x="16505" y="6997"/>
                  <a:pt x="16509" y="6997"/>
                </a:cubicBezTo>
                <a:cubicBezTo>
                  <a:pt x="16522" y="6997"/>
                  <a:pt x="16534" y="6979"/>
                  <a:pt x="16522" y="6967"/>
                </a:cubicBezTo>
                <a:lnTo>
                  <a:pt x="16507" y="6951"/>
                </a:lnTo>
                <a:cubicBezTo>
                  <a:pt x="16504" y="6947"/>
                  <a:pt x="16500" y="6946"/>
                  <a:pt x="16496" y="6946"/>
                </a:cubicBezTo>
                <a:close/>
                <a:moveTo>
                  <a:pt x="9289" y="6929"/>
                </a:moveTo>
                <a:cubicBezTo>
                  <a:pt x="9243" y="6929"/>
                  <a:pt x="9243" y="6999"/>
                  <a:pt x="9289" y="6999"/>
                </a:cubicBezTo>
                <a:lnTo>
                  <a:pt x="9409" y="6999"/>
                </a:lnTo>
                <a:cubicBezTo>
                  <a:pt x="9409" y="6999"/>
                  <a:pt x="9410" y="6999"/>
                  <a:pt x="9411" y="6999"/>
                </a:cubicBezTo>
                <a:cubicBezTo>
                  <a:pt x="9455" y="6999"/>
                  <a:pt x="9454" y="6929"/>
                  <a:pt x="9409" y="6929"/>
                </a:cubicBezTo>
                <a:close/>
                <a:moveTo>
                  <a:pt x="11573" y="6956"/>
                </a:moveTo>
                <a:cubicBezTo>
                  <a:pt x="11560" y="6956"/>
                  <a:pt x="11547" y="6974"/>
                  <a:pt x="11559" y="6986"/>
                </a:cubicBezTo>
                <a:cubicBezTo>
                  <a:pt x="11566" y="6992"/>
                  <a:pt x="11571" y="6997"/>
                  <a:pt x="11575" y="7002"/>
                </a:cubicBezTo>
                <a:cubicBezTo>
                  <a:pt x="11579" y="7006"/>
                  <a:pt x="11583" y="7007"/>
                  <a:pt x="11587" y="7007"/>
                </a:cubicBezTo>
                <a:cubicBezTo>
                  <a:pt x="11600" y="7007"/>
                  <a:pt x="11613" y="6989"/>
                  <a:pt x="11600" y="6977"/>
                </a:cubicBezTo>
                <a:lnTo>
                  <a:pt x="11585" y="6961"/>
                </a:lnTo>
                <a:cubicBezTo>
                  <a:pt x="11581" y="6958"/>
                  <a:pt x="11577" y="6956"/>
                  <a:pt x="11573" y="6956"/>
                </a:cubicBezTo>
                <a:close/>
                <a:moveTo>
                  <a:pt x="2225" y="6973"/>
                </a:moveTo>
                <a:cubicBezTo>
                  <a:pt x="2204" y="6973"/>
                  <a:pt x="2205" y="7008"/>
                  <a:pt x="2226" y="7008"/>
                </a:cubicBezTo>
                <a:cubicBezTo>
                  <a:pt x="2251" y="7008"/>
                  <a:pt x="2251" y="6973"/>
                  <a:pt x="2226" y="6973"/>
                </a:cubicBezTo>
                <a:cubicBezTo>
                  <a:pt x="2226" y="6973"/>
                  <a:pt x="2226" y="6973"/>
                  <a:pt x="2225" y="6973"/>
                </a:cubicBezTo>
                <a:close/>
                <a:moveTo>
                  <a:pt x="8476" y="6928"/>
                </a:moveTo>
                <a:cubicBezTo>
                  <a:pt x="8471" y="6928"/>
                  <a:pt x="8465" y="6929"/>
                  <a:pt x="8460" y="6932"/>
                </a:cubicBezTo>
                <a:cubicBezTo>
                  <a:pt x="8427" y="6949"/>
                  <a:pt x="8393" y="6956"/>
                  <a:pt x="8356" y="6956"/>
                </a:cubicBezTo>
                <a:cubicBezTo>
                  <a:pt x="8351" y="6956"/>
                  <a:pt x="8347" y="6956"/>
                  <a:pt x="8342" y="6956"/>
                </a:cubicBezTo>
                <a:cubicBezTo>
                  <a:pt x="8342" y="6956"/>
                  <a:pt x="8341" y="6956"/>
                  <a:pt x="8340" y="6956"/>
                </a:cubicBezTo>
                <a:cubicBezTo>
                  <a:pt x="8296" y="6956"/>
                  <a:pt x="8297" y="7025"/>
                  <a:pt x="8342" y="7026"/>
                </a:cubicBezTo>
                <a:cubicBezTo>
                  <a:pt x="8348" y="7027"/>
                  <a:pt x="8353" y="7027"/>
                  <a:pt x="8358" y="7027"/>
                </a:cubicBezTo>
                <a:cubicBezTo>
                  <a:pt x="8406" y="7027"/>
                  <a:pt x="8453" y="7014"/>
                  <a:pt x="8495" y="6993"/>
                </a:cubicBezTo>
                <a:cubicBezTo>
                  <a:pt x="8531" y="6976"/>
                  <a:pt x="8509" y="6928"/>
                  <a:pt x="8476" y="6928"/>
                </a:cubicBezTo>
                <a:close/>
                <a:moveTo>
                  <a:pt x="21387" y="6961"/>
                </a:moveTo>
                <a:cubicBezTo>
                  <a:pt x="21360" y="6961"/>
                  <a:pt x="21336" y="6996"/>
                  <a:pt x="21360" y="7022"/>
                </a:cubicBezTo>
                <a:cubicBezTo>
                  <a:pt x="21367" y="7029"/>
                  <a:pt x="21375" y="7032"/>
                  <a:pt x="21383" y="7032"/>
                </a:cubicBezTo>
                <a:cubicBezTo>
                  <a:pt x="21411" y="7032"/>
                  <a:pt x="21436" y="6997"/>
                  <a:pt x="21411" y="6972"/>
                </a:cubicBezTo>
                <a:cubicBezTo>
                  <a:pt x="21404" y="6964"/>
                  <a:pt x="21396" y="6961"/>
                  <a:pt x="21387" y="6961"/>
                </a:cubicBezTo>
                <a:close/>
                <a:moveTo>
                  <a:pt x="16043" y="6973"/>
                </a:moveTo>
                <a:cubicBezTo>
                  <a:pt x="15999" y="6973"/>
                  <a:pt x="15997" y="7044"/>
                  <a:pt x="16044" y="7044"/>
                </a:cubicBezTo>
                <a:cubicBezTo>
                  <a:pt x="16090" y="7044"/>
                  <a:pt x="16090" y="6973"/>
                  <a:pt x="16044" y="6973"/>
                </a:cubicBezTo>
                <a:cubicBezTo>
                  <a:pt x="16044" y="6973"/>
                  <a:pt x="16044" y="6973"/>
                  <a:pt x="16043" y="6973"/>
                </a:cubicBezTo>
                <a:close/>
                <a:moveTo>
                  <a:pt x="17307" y="6915"/>
                </a:moveTo>
                <a:cubicBezTo>
                  <a:pt x="17280" y="6915"/>
                  <a:pt x="17255" y="6952"/>
                  <a:pt x="17280" y="6976"/>
                </a:cubicBezTo>
                <a:cubicBezTo>
                  <a:pt x="17300" y="6996"/>
                  <a:pt x="17320" y="7017"/>
                  <a:pt x="17341" y="7036"/>
                </a:cubicBezTo>
                <a:cubicBezTo>
                  <a:pt x="17349" y="7043"/>
                  <a:pt x="17357" y="7047"/>
                  <a:pt x="17365" y="7047"/>
                </a:cubicBezTo>
                <a:cubicBezTo>
                  <a:pt x="17392" y="7047"/>
                  <a:pt x="17416" y="7011"/>
                  <a:pt x="17390" y="6986"/>
                </a:cubicBezTo>
                <a:cubicBezTo>
                  <a:pt x="17372" y="6967"/>
                  <a:pt x="17352" y="6946"/>
                  <a:pt x="17331" y="6926"/>
                </a:cubicBezTo>
                <a:cubicBezTo>
                  <a:pt x="17323" y="6918"/>
                  <a:pt x="17315" y="6915"/>
                  <a:pt x="17307" y="6915"/>
                </a:cubicBezTo>
                <a:close/>
                <a:moveTo>
                  <a:pt x="19545" y="6997"/>
                </a:moveTo>
                <a:cubicBezTo>
                  <a:pt x="19499" y="6997"/>
                  <a:pt x="19499" y="7067"/>
                  <a:pt x="19545" y="7067"/>
                </a:cubicBezTo>
                <a:cubicBezTo>
                  <a:pt x="19546" y="7067"/>
                  <a:pt x="19547" y="7067"/>
                  <a:pt x="19547" y="7067"/>
                </a:cubicBezTo>
                <a:cubicBezTo>
                  <a:pt x="19589" y="7067"/>
                  <a:pt x="19590" y="6998"/>
                  <a:pt x="19545" y="6997"/>
                </a:cubicBezTo>
                <a:close/>
                <a:moveTo>
                  <a:pt x="23734" y="6996"/>
                </a:moveTo>
                <a:cubicBezTo>
                  <a:pt x="23726" y="6996"/>
                  <a:pt x="23718" y="6999"/>
                  <a:pt x="23711" y="7006"/>
                </a:cubicBezTo>
                <a:lnTo>
                  <a:pt x="23695" y="7022"/>
                </a:lnTo>
                <a:cubicBezTo>
                  <a:pt x="23670" y="7047"/>
                  <a:pt x="23694" y="7082"/>
                  <a:pt x="23721" y="7082"/>
                </a:cubicBezTo>
                <a:cubicBezTo>
                  <a:pt x="23729" y="7082"/>
                  <a:pt x="23737" y="7079"/>
                  <a:pt x="23744" y="7071"/>
                </a:cubicBezTo>
                <a:lnTo>
                  <a:pt x="23760" y="7056"/>
                </a:lnTo>
                <a:cubicBezTo>
                  <a:pt x="23786" y="7031"/>
                  <a:pt x="23761" y="6996"/>
                  <a:pt x="23734" y="6996"/>
                </a:cubicBezTo>
                <a:close/>
                <a:moveTo>
                  <a:pt x="3549" y="7036"/>
                </a:moveTo>
                <a:cubicBezTo>
                  <a:pt x="3545" y="7036"/>
                  <a:pt x="3542" y="7037"/>
                  <a:pt x="3538" y="7041"/>
                </a:cubicBezTo>
                <a:lnTo>
                  <a:pt x="3522" y="7057"/>
                </a:lnTo>
                <a:cubicBezTo>
                  <a:pt x="3510" y="7069"/>
                  <a:pt x="3522" y="7087"/>
                  <a:pt x="3535" y="7087"/>
                </a:cubicBezTo>
                <a:cubicBezTo>
                  <a:pt x="3539" y="7087"/>
                  <a:pt x="3543" y="7085"/>
                  <a:pt x="3546" y="7082"/>
                </a:cubicBezTo>
                <a:lnTo>
                  <a:pt x="3562" y="7066"/>
                </a:lnTo>
                <a:cubicBezTo>
                  <a:pt x="3574" y="7054"/>
                  <a:pt x="3562" y="7036"/>
                  <a:pt x="3549" y="7036"/>
                </a:cubicBezTo>
                <a:close/>
                <a:moveTo>
                  <a:pt x="14889" y="7034"/>
                </a:moveTo>
                <a:cubicBezTo>
                  <a:pt x="14843" y="7034"/>
                  <a:pt x="14843" y="7104"/>
                  <a:pt x="14889" y="7104"/>
                </a:cubicBezTo>
                <a:lnTo>
                  <a:pt x="15009" y="7104"/>
                </a:lnTo>
                <a:cubicBezTo>
                  <a:pt x="15010" y="7104"/>
                  <a:pt x="15010" y="7104"/>
                  <a:pt x="15011" y="7104"/>
                </a:cubicBezTo>
                <a:cubicBezTo>
                  <a:pt x="15054" y="7104"/>
                  <a:pt x="15054" y="7034"/>
                  <a:pt x="15009" y="7034"/>
                </a:cubicBezTo>
                <a:close/>
                <a:moveTo>
                  <a:pt x="16886" y="7066"/>
                </a:moveTo>
                <a:cubicBezTo>
                  <a:pt x="16872" y="7066"/>
                  <a:pt x="16860" y="7084"/>
                  <a:pt x="16872" y="7096"/>
                </a:cubicBezTo>
                <a:lnTo>
                  <a:pt x="16888" y="7112"/>
                </a:lnTo>
                <a:cubicBezTo>
                  <a:pt x="16891" y="7116"/>
                  <a:pt x="16895" y="7118"/>
                  <a:pt x="16899" y="7118"/>
                </a:cubicBezTo>
                <a:cubicBezTo>
                  <a:pt x="16913" y="7118"/>
                  <a:pt x="16925" y="7100"/>
                  <a:pt x="16913" y="7087"/>
                </a:cubicBezTo>
                <a:lnTo>
                  <a:pt x="16897" y="7071"/>
                </a:lnTo>
                <a:cubicBezTo>
                  <a:pt x="16893" y="7068"/>
                  <a:pt x="16889" y="7066"/>
                  <a:pt x="16886" y="7066"/>
                </a:cubicBezTo>
                <a:close/>
                <a:moveTo>
                  <a:pt x="12205" y="6982"/>
                </a:moveTo>
                <a:cubicBezTo>
                  <a:pt x="12200" y="6982"/>
                  <a:pt x="12194" y="6983"/>
                  <a:pt x="12189" y="6985"/>
                </a:cubicBezTo>
                <a:cubicBezTo>
                  <a:pt x="12165" y="6996"/>
                  <a:pt x="12140" y="7004"/>
                  <a:pt x="12115" y="7015"/>
                </a:cubicBezTo>
                <a:cubicBezTo>
                  <a:pt x="12088" y="7025"/>
                  <a:pt x="12069" y="7050"/>
                  <a:pt x="12078" y="7081"/>
                </a:cubicBezTo>
                <a:cubicBezTo>
                  <a:pt x="12083" y="7101"/>
                  <a:pt x="12105" y="7120"/>
                  <a:pt x="12129" y="7120"/>
                </a:cubicBezTo>
                <a:cubicBezTo>
                  <a:pt x="12134" y="7120"/>
                  <a:pt x="12139" y="7119"/>
                  <a:pt x="12144" y="7117"/>
                </a:cubicBezTo>
                <a:cubicBezTo>
                  <a:pt x="12168" y="7107"/>
                  <a:pt x="12193" y="7097"/>
                  <a:pt x="12218" y="7087"/>
                </a:cubicBezTo>
                <a:cubicBezTo>
                  <a:pt x="12245" y="7077"/>
                  <a:pt x="12263" y="7051"/>
                  <a:pt x="12255" y="7022"/>
                </a:cubicBezTo>
                <a:cubicBezTo>
                  <a:pt x="12250" y="7002"/>
                  <a:pt x="12228" y="6982"/>
                  <a:pt x="12205" y="6982"/>
                </a:cubicBezTo>
                <a:close/>
                <a:moveTo>
                  <a:pt x="7771" y="7060"/>
                </a:moveTo>
                <a:cubicBezTo>
                  <a:pt x="7725" y="7060"/>
                  <a:pt x="7724" y="7130"/>
                  <a:pt x="7771" y="7130"/>
                </a:cubicBezTo>
                <a:cubicBezTo>
                  <a:pt x="7817" y="7130"/>
                  <a:pt x="7817" y="7060"/>
                  <a:pt x="7771" y="7060"/>
                </a:cubicBezTo>
                <a:close/>
                <a:moveTo>
                  <a:pt x="7322" y="6997"/>
                </a:moveTo>
                <a:cubicBezTo>
                  <a:pt x="7281" y="6997"/>
                  <a:pt x="7244" y="7050"/>
                  <a:pt x="7281" y="7087"/>
                </a:cubicBezTo>
                <a:lnTo>
                  <a:pt x="7311" y="7117"/>
                </a:lnTo>
                <a:cubicBezTo>
                  <a:pt x="7322" y="7128"/>
                  <a:pt x="7335" y="7133"/>
                  <a:pt x="7347" y="7133"/>
                </a:cubicBezTo>
                <a:cubicBezTo>
                  <a:pt x="7388" y="7133"/>
                  <a:pt x="7426" y="7079"/>
                  <a:pt x="7388" y="7043"/>
                </a:cubicBezTo>
                <a:lnTo>
                  <a:pt x="7358" y="7013"/>
                </a:lnTo>
                <a:cubicBezTo>
                  <a:pt x="7347" y="7002"/>
                  <a:pt x="7334" y="6997"/>
                  <a:pt x="7322" y="6997"/>
                </a:cubicBezTo>
                <a:close/>
                <a:moveTo>
                  <a:pt x="9993" y="7079"/>
                </a:moveTo>
                <a:cubicBezTo>
                  <a:pt x="9988" y="7079"/>
                  <a:pt x="9982" y="7080"/>
                  <a:pt x="9977" y="7083"/>
                </a:cubicBezTo>
                <a:cubicBezTo>
                  <a:pt x="9966" y="7088"/>
                  <a:pt x="9957" y="7093"/>
                  <a:pt x="9946" y="7099"/>
                </a:cubicBezTo>
                <a:cubicBezTo>
                  <a:pt x="9910" y="7117"/>
                  <a:pt x="9932" y="7165"/>
                  <a:pt x="9965" y="7165"/>
                </a:cubicBezTo>
                <a:cubicBezTo>
                  <a:pt x="9970" y="7165"/>
                  <a:pt x="9976" y="7163"/>
                  <a:pt x="9982" y="7160"/>
                </a:cubicBezTo>
                <a:cubicBezTo>
                  <a:pt x="9992" y="7155"/>
                  <a:pt x="10001" y="7150"/>
                  <a:pt x="10011" y="7145"/>
                </a:cubicBezTo>
                <a:cubicBezTo>
                  <a:pt x="10046" y="7127"/>
                  <a:pt x="10026" y="7079"/>
                  <a:pt x="9993" y="7079"/>
                </a:cubicBezTo>
                <a:close/>
                <a:moveTo>
                  <a:pt x="10559" y="7109"/>
                </a:moveTo>
                <a:cubicBezTo>
                  <a:pt x="10541" y="7109"/>
                  <a:pt x="10523" y="7121"/>
                  <a:pt x="10523" y="7144"/>
                </a:cubicBezTo>
                <a:lnTo>
                  <a:pt x="10523" y="7159"/>
                </a:lnTo>
                <a:cubicBezTo>
                  <a:pt x="10523" y="7182"/>
                  <a:pt x="10541" y="7194"/>
                  <a:pt x="10559" y="7194"/>
                </a:cubicBezTo>
                <a:cubicBezTo>
                  <a:pt x="10577" y="7194"/>
                  <a:pt x="10595" y="7182"/>
                  <a:pt x="10595" y="7159"/>
                </a:cubicBezTo>
                <a:lnTo>
                  <a:pt x="10595" y="7144"/>
                </a:lnTo>
                <a:cubicBezTo>
                  <a:pt x="10595" y="7121"/>
                  <a:pt x="10577" y="7109"/>
                  <a:pt x="10559" y="7109"/>
                </a:cubicBezTo>
                <a:close/>
                <a:moveTo>
                  <a:pt x="11829" y="7152"/>
                </a:moveTo>
                <a:cubicBezTo>
                  <a:pt x="11813" y="7152"/>
                  <a:pt x="11803" y="7175"/>
                  <a:pt x="11820" y="7184"/>
                </a:cubicBezTo>
                <a:cubicBezTo>
                  <a:pt x="11831" y="7190"/>
                  <a:pt x="11840" y="7195"/>
                  <a:pt x="11851" y="7200"/>
                </a:cubicBezTo>
                <a:cubicBezTo>
                  <a:pt x="11854" y="7202"/>
                  <a:pt x="11857" y="7202"/>
                  <a:pt x="11859" y="7202"/>
                </a:cubicBezTo>
                <a:cubicBezTo>
                  <a:pt x="11876" y="7202"/>
                  <a:pt x="11886" y="7179"/>
                  <a:pt x="11868" y="7170"/>
                </a:cubicBezTo>
                <a:cubicBezTo>
                  <a:pt x="11858" y="7165"/>
                  <a:pt x="11849" y="7159"/>
                  <a:pt x="11838" y="7154"/>
                </a:cubicBezTo>
                <a:cubicBezTo>
                  <a:pt x="11835" y="7153"/>
                  <a:pt x="11832" y="7152"/>
                  <a:pt x="11829" y="7152"/>
                </a:cubicBezTo>
                <a:close/>
                <a:moveTo>
                  <a:pt x="18794" y="7174"/>
                </a:moveTo>
                <a:cubicBezTo>
                  <a:pt x="18790" y="7174"/>
                  <a:pt x="18786" y="7176"/>
                  <a:pt x="18783" y="7179"/>
                </a:cubicBezTo>
                <a:lnTo>
                  <a:pt x="18767" y="7195"/>
                </a:lnTo>
                <a:cubicBezTo>
                  <a:pt x="18754" y="7207"/>
                  <a:pt x="18767" y="7224"/>
                  <a:pt x="18780" y="7224"/>
                </a:cubicBezTo>
                <a:cubicBezTo>
                  <a:pt x="18784" y="7224"/>
                  <a:pt x="18788" y="7223"/>
                  <a:pt x="18792" y="7219"/>
                </a:cubicBezTo>
                <a:lnTo>
                  <a:pt x="18808" y="7203"/>
                </a:lnTo>
                <a:cubicBezTo>
                  <a:pt x="18820" y="7191"/>
                  <a:pt x="18808" y="7174"/>
                  <a:pt x="18794" y="7174"/>
                </a:cubicBezTo>
                <a:close/>
                <a:moveTo>
                  <a:pt x="19200" y="7161"/>
                </a:moveTo>
                <a:cubicBezTo>
                  <a:pt x="19153" y="7161"/>
                  <a:pt x="19152" y="7233"/>
                  <a:pt x="19200" y="7233"/>
                </a:cubicBezTo>
                <a:cubicBezTo>
                  <a:pt x="19245" y="7233"/>
                  <a:pt x="19245" y="7161"/>
                  <a:pt x="19200" y="7161"/>
                </a:cubicBezTo>
                <a:close/>
                <a:moveTo>
                  <a:pt x="14076" y="7035"/>
                </a:moveTo>
                <a:cubicBezTo>
                  <a:pt x="14071" y="7035"/>
                  <a:pt x="14065" y="7036"/>
                  <a:pt x="14059" y="7039"/>
                </a:cubicBezTo>
                <a:cubicBezTo>
                  <a:pt x="14027" y="7054"/>
                  <a:pt x="13994" y="7063"/>
                  <a:pt x="13959" y="7063"/>
                </a:cubicBezTo>
                <a:cubicBezTo>
                  <a:pt x="13953" y="7063"/>
                  <a:pt x="13947" y="7062"/>
                  <a:pt x="13942" y="7062"/>
                </a:cubicBezTo>
                <a:cubicBezTo>
                  <a:pt x="13941" y="7062"/>
                  <a:pt x="13940" y="7062"/>
                  <a:pt x="13940" y="7062"/>
                </a:cubicBezTo>
                <a:cubicBezTo>
                  <a:pt x="13901" y="7062"/>
                  <a:pt x="13896" y="7118"/>
                  <a:pt x="13929" y="7130"/>
                </a:cubicBezTo>
                <a:cubicBezTo>
                  <a:pt x="13911" y="7137"/>
                  <a:pt x="13899" y="7156"/>
                  <a:pt x="13911" y="7179"/>
                </a:cubicBezTo>
                <a:cubicBezTo>
                  <a:pt x="13922" y="7195"/>
                  <a:pt x="13931" y="7209"/>
                  <a:pt x="13942" y="7223"/>
                </a:cubicBezTo>
                <a:cubicBezTo>
                  <a:pt x="13949" y="7235"/>
                  <a:pt x="13960" y="7239"/>
                  <a:pt x="13971" y="7239"/>
                </a:cubicBezTo>
                <a:cubicBezTo>
                  <a:pt x="13996" y="7239"/>
                  <a:pt x="14020" y="7215"/>
                  <a:pt x="14003" y="7188"/>
                </a:cubicBezTo>
                <a:cubicBezTo>
                  <a:pt x="13994" y="7174"/>
                  <a:pt x="13984" y="7158"/>
                  <a:pt x="13973" y="7144"/>
                </a:cubicBezTo>
                <a:cubicBezTo>
                  <a:pt x="13970" y="7139"/>
                  <a:pt x="13966" y="7135"/>
                  <a:pt x="13963" y="7133"/>
                </a:cubicBezTo>
                <a:cubicBezTo>
                  <a:pt x="14008" y="7132"/>
                  <a:pt x="14054" y="7118"/>
                  <a:pt x="14095" y="7099"/>
                </a:cubicBezTo>
                <a:cubicBezTo>
                  <a:pt x="14131" y="7082"/>
                  <a:pt x="14109" y="7035"/>
                  <a:pt x="14076" y="7035"/>
                </a:cubicBezTo>
                <a:close/>
                <a:moveTo>
                  <a:pt x="6494" y="7145"/>
                </a:moveTo>
                <a:cubicBezTo>
                  <a:pt x="6426" y="7145"/>
                  <a:pt x="6425" y="7253"/>
                  <a:pt x="6494" y="7253"/>
                </a:cubicBezTo>
                <a:cubicBezTo>
                  <a:pt x="6562" y="7250"/>
                  <a:pt x="6562" y="7145"/>
                  <a:pt x="6494" y="7145"/>
                </a:cubicBezTo>
                <a:close/>
                <a:moveTo>
                  <a:pt x="21682" y="7180"/>
                </a:moveTo>
                <a:cubicBezTo>
                  <a:pt x="21655" y="7180"/>
                  <a:pt x="21630" y="7215"/>
                  <a:pt x="21654" y="7240"/>
                </a:cubicBezTo>
                <a:cubicBezTo>
                  <a:pt x="21662" y="7248"/>
                  <a:pt x="21668" y="7255"/>
                  <a:pt x="21675" y="7261"/>
                </a:cubicBezTo>
                <a:cubicBezTo>
                  <a:pt x="21683" y="7268"/>
                  <a:pt x="21691" y="7271"/>
                  <a:pt x="21699" y="7271"/>
                </a:cubicBezTo>
                <a:cubicBezTo>
                  <a:pt x="21727" y="7271"/>
                  <a:pt x="21751" y="7237"/>
                  <a:pt x="21726" y="7212"/>
                </a:cubicBezTo>
                <a:lnTo>
                  <a:pt x="21705" y="7191"/>
                </a:lnTo>
                <a:cubicBezTo>
                  <a:pt x="21698" y="7183"/>
                  <a:pt x="21690" y="7180"/>
                  <a:pt x="21682" y="7180"/>
                </a:cubicBezTo>
                <a:close/>
                <a:moveTo>
                  <a:pt x="12983" y="7140"/>
                </a:moveTo>
                <a:cubicBezTo>
                  <a:pt x="12969" y="7140"/>
                  <a:pt x="12957" y="7158"/>
                  <a:pt x="12970" y="7171"/>
                </a:cubicBezTo>
                <a:cubicBezTo>
                  <a:pt x="13000" y="7205"/>
                  <a:pt x="13031" y="7240"/>
                  <a:pt x="13062" y="7275"/>
                </a:cubicBezTo>
                <a:cubicBezTo>
                  <a:pt x="13065" y="7278"/>
                  <a:pt x="13069" y="7280"/>
                  <a:pt x="13072" y="7280"/>
                </a:cubicBezTo>
                <a:cubicBezTo>
                  <a:pt x="13085" y="7280"/>
                  <a:pt x="13097" y="7262"/>
                  <a:pt x="13087" y="7249"/>
                </a:cubicBezTo>
                <a:cubicBezTo>
                  <a:pt x="13056" y="7216"/>
                  <a:pt x="13025" y="7180"/>
                  <a:pt x="12995" y="7146"/>
                </a:cubicBezTo>
                <a:cubicBezTo>
                  <a:pt x="12991" y="7142"/>
                  <a:pt x="12987" y="7140"/>
                  <a:pt x="12983" y="7140"/>
                </a:cubicBezTo>
                <a:close/>
                <a:moveTo>
                  <a:pt x="13400" y="7154"/>
                </a:moveTo>
                <a:cubicBezTo>
                  <a:pt x="13386" y="7154"/>
                  <a:pt x="13373" y="7161"/>
                  <a:pt x="13370" y="7179"/>
                </a:cubicBezTo>
                <a:cubicBezTo>
                  <a:pt x="13361" y="7214"/>
                  <a:pt x="13370" y="7245"/>
                  <a:pt x="13392" y="7273"/>
                </a:cubicBezTo>
                <a:cubicBezTo>
                  <a:pt x="13397" y="7281"/>
                  <a:pt x="13406" y="7284"/>
                  <a:pt x="13415" y="7284"/>
                </a:cubicBezTo>
                <a:cubicBezTo>
                  <a:pt x="13425" y="7284"/>
                  <a:pt x="13435" y="7280"/>
                  <a:pt x="13441" y="7273"/>
                </a:cubicBezTo>
                <a:cubicBezTo>
                  <a:pt x="13456" y="7259"/>
                  <a:pt x="13454" y="7238"/>
                  <a:pt x="13441" y="7223"/>
                </a:cubicBezTo>
                <a:cubicBezTo>
                  <a:pt x="13436" y="7218"/>
                  <a:pt x="13435" y="7207"/>
                  <a:pt x="13437" y="7198"/>
                </a:cubicBezTo>
                <a:cubicBezTo>
                  <a:pt x="13444" y="7171"/>
                  <a:pt x="13421" y="7154"/>
                  <a:pt x="13400" y="7154"/>
                </a:cubicBezTo>
                <a:close/>
                <a:moveTo>
                  <a:pt x="4559" y="7139"/>
                </a:moveTo>
                <a:cubicBezTo>
                  <a:pt x="4518" y="7139"/>
                  <a:pt x="4481" y="7192"/>
                  <a:pt x="4519" y="7229"/>
                </a:cubicBezTo>
                <a:lnTo>
                  <a:pt x="4563" y="7275"/>
                </a:lnTo>
                <a:cubicBezTo>
                  <a:pt x="4574" y="7286"/>
                  <a:pt x="4586" y="7290"/>
                  <a:pt x="4599" y="7290"/>
                </a:cubicBezTo>
                <a:cubicBezTo>
                  <a:pt x="4640" y="7290"/>
                  <a:pt x="4676" y="7237"/>
                  <a:pt x="4639" y="7200"/>
                </a:cubicBezTo>
                <a:lnTo>
                  <a:pt x="4594" y="7155"/>
                </a:lnTo>
                <a:cubicBezTo>
                  <a:pt x="4583" y="7144"/>
                  <a:pt x="4571" y="7139"/>
                  <a:pt x="4559" y="7139"/>
                </a:cubicBezTo>
                <a:close/>
                <a:moveTo>
                  <a:pt x="19695" y="7185"/>
                </a:moveTo>
                <a:cubicBezTo>
                  <a:pt x="19627" y="7185"/>
                  <a:pt x="19626" y="7292"/>
                  <a:pt x="19695" y="7292"/>
                </a:cubicBezTo>
                <a:lnTo>
                  <a:pt x="19711" y="7292"/>
                </a:lnTo>
                <a:cubicBezTo>
                  <a:pt x="19779" y="7292"/>
                  <a:pt x="19781" y="7185"/>
                  <a:pt x="19711" y="7185"/>
                </a:cubicBezTo>
                <a:close/>
                <a:moveTo>
                  <a:pt x="18941" y="7237"/>
                </a:moveTo>
                <a:cubicBezTo>
                  <a:pt x="18897" y="7237"/>
                  <a:pt x="18897" y="7307"/>
                  <a:pt x="18943" y="7307"/>
                </a:cubicBezTo>
                <a:lnTo>
                  <a:pt x="18958" y="7307"/>
                </a:lnTo>
                <a:cubicBezTo>
                  <a:pt x="19004" y="7307"/>
                  <a:pt x="19004" y="7237"/>
                  <a:pt x="18958" y="7237"/>
                </a:cubicBezTo>
                <a:lnTo>
                  <a:pt x="18943" y="7237"/>
                </a:lnTo>
                <a:cubicBezTo>
                  <a:pt x="18942" y="7237"/>
                  <a:pt x="18942" y="7237"/>
                  <a:pt x="18941" y="7237"/>
                </a:cubicBezTo>
                <a:close/>
                <a:moveTo>
                  <a:pt x="1611" y="7224"/>
                </a:moveTo>
                <a:cubicBezTo>
                  <a:pt x="1594" y="7224"/>
                  <a:pt x="1576" y="7236"/>
                  <a:pt x="1576" y="7259"/>
                </a:cubicBezTo>
                <a:lnTo>
                  <a:pt x="1576" y="7275"/>
                </a:lnTo>
                <a:cubicBezTo>
                  <a:pt x="1575" y="7298"/>
                  <a:pt x="1593" y="7309"/>
                  <a:pt x="1610" y="7309"/>
                </a:cubicBezTo>
                <a:cubicBezTo>
                  <a:pt x="1628" y="7309"/>
                  <a:pt x="1646" y="7298"/>
                  <a:pt x="1647" y="7275"/>
                </a:cubicBezTo>
                <a:lnTo>
                  <a:pt x="1647" y="7259"/>
                </a:lnTo>
                <a:cubicBezTo>
                  <a:pt x="1647" y="7236"/>
                  <a:pt x="1629" y="7224"/>
                  <a:pt x="1611" y="7224"/>
                </a:cubicBezTo>
                <a:close/>
                <a:moveTo>
                  <a:pt x="153" y="7221"/>
                </a:moveTo>
                <a:cubicBezTo>
                  <a:pt x="139" y="7221"/>
                  <a:pt x="125" y="7228"/>
                  <a:pt x="120" y="7245"/>
                </a:cubicBezTo>
                <a:cubicBezTo>
                  <a:pt x="114" y="7261"/>
                  <a:pt x="109" y="7276"/>
                  <a:pt x="104" y="7290"/>
                </a:cubicBezTo>
                <a:cubicBezTo>
                  <a:pt x="95" y="7316"/>
                  <a:pt x="117" y="7334"/>
                  <a:pt x="139" y="7334"/>
                </a:cubicBezTo>
                <a:cubicBezTo>
                  <a:pt x="153" y="7334"/>
                  <a:pt x="166" y="7327"/>
                  <a:pt x="172" y="7310"/>
                </a:cubicBezTo>
                <a:cubicBezTo>
                  <a:pt x="177" y="7294"/>
                  <a:pt x="183" y="7280"/>
                  <a:pt x="188" y="7265"/>
                </a:cubicBezTo>
                <a:cubicBezTo>
                  <a:pt x="197" y="7239"/>
                  <a:pt x="175" y="7221"/>
                  <a:pt x="153" y="7221"/>
                </a:cubicBezTo>
                <a:close/>
                <a:moveTo>
                  <a:pt x="15773" y="7302"/>
                </a:moveTo>
                <a:cubicBezTo>
                  <a:pt x="15751" y="7302"/>
                  <a:pt x="15751" y="7336"/>
                  <a:pt x="15773" y="7337"/>
                </a:cubicBezTo>
                <a:lnTo>
                  <a:pt x="15818" y="7337"/>
                </a:lnTo>
                <a:cubicBezTo>
                  <a:pt x="15842" y="7337"/>
                  <a:pt x="15842" y="7302"/>
                  <a:pt x="15818" y="7302"/>
                </a:cubicBezTo>
                <a:close/>
                <a:moveTo>
                  <a:pt x="18355" y="7262"/>
                </a:moveTo>
                <a:cubicBezTo>
                  <a:pt x="18350" y="7262"/>
                  <a:pt x="18344" y="7263"/>
                  <a:pt x="18338" y="7266"/>
                </a:cubicBezTo>
                <a:cubicBezTo>
                  <a:pt x="18328" y="7271"/>
                  <a:pt x="18320" y="7277"/>
                  <a:pt x="18309" y="7282"/>
                </a:cubicBezTo>
                <a:cubicBezTo>
                  <a:pt x="18274" y="7300"/>
                  <a:pt x="18295" y="7348"/>
                  <a:pt x="18327" y="7348"/>
                </a:cubicBezTo>
                <a:cubicBezTo>
                  <a:pt x="18332" y="7348"/>
                  <a:pt x="18338" y="7347"/>
                  <a:pt x="18344" y="7344"/>
                </a:cubicBezTo>
                <a:cubicBezTo>
                  <a:pt x="18354" y="7338"/>
                  <a:pt x="18364" y="7333"/>
                  <a:pt x="18374" y="7328"/>
                </a:cubicBezTo>
                <a:cubicBezTo>
                  <a:pt x="18409" y="7310"/>
                  <a:pt x="18388" y="7262"/>
                  <a:pt x="18355" y="7262"/>
                </a:cubicBezTo>
                <a:close/>
                <a:moveTo>
                  <a:pt x="5711" y="7217"/>
                </a:moveTo>
                <a:cubicBezTo>
                  <a:pt x="5699" y="7217"/>
                  <a:pt x="5687" y="7222"/>
                  <a:pt x="5676" y="7233"/>
                </a:cubicBezTo>
                <a:lnTo>
                  <a:pt x="5646" y="7263"/>
                </a:lnTo>
                <a:cubicBezTo>
                  <a:pt x="5608" y="7300"/>
                  <a:pt x="5644" y="7354"/>
                  <a:pt x="5685" y="7354"/>
                </a:cubicBezTo>
                <a:cubicBezTo>
                  <a:pt x="5697" y="7354"/>
                  <a:pt x="5709" y="7349"/>
                  <a:pt x="5720" y="7338"/>
                </a:cubicBezTo>
                <a:lnTo>
                  <a:pt x="5751" y="7308"/>
                </a:lnTo>
                <a:cubicBezTo>
                  <a:pt x="5788" y="7271"/>
                  <a:pt x="5752" y="7217"/>
                  <a:pt x="5711" y="7217"/>
                </a:cubicBezTo>
                <a:close/>
                <a:moveTo>
                  <a:pt x="12775" y="7274"/>
                </a:moveTo>
                <a:cubicBezTo>
                  <a:pt x="12772" y="7274"/>
                  <a:pt x="12769" y="7275"/>
                  <a:pt x="12765" y="7276"/>
                </a:cubicBezTo>
                <a:cubicBezTo>
                  <a:pt x="12746" y="7281"/>
                  <a:pt x="12726" y="7286"/>
                  <a:pt x="12706" y="7290"/>
                </a:cubicBezTo>
                <a:cubicBezTo>
                  <a:pt x="12664" y="7300"/>
                  <a:pt x="12677" y="7359"/>
                  <a:pt x="12714" y="7359"/>
                </a:cubicBezTo>
                <a:cubicBezTo>
                  <a:pt x="12717" y="7359"/>
                  <a:pt x="12720" y="7359"/>
                  <a:pt x="12723" y="7358"/>
                </a:cubicBezTo>
                <a:cubicBezTo>
                  <a:pt x="12743" y="7353"/>
                  <a:pt x="12763" y="7348"/>
                  <a:pt x="12784" y="7344"/>
                </a:cubicBezTo>
                <a:cubicBezTo>
                  <a:pt x="12825" y="7333"/>
                  <a:pt x="12813" y="7274"/>
                  <a:pt x="12775" y="7274"/>
                </a:cubicBezTo>
                <a:close/>
                <a:moveTo>
                  <a:pt x="975" y="7281"/>
                </a:moveTo>
                <a:cubicBezTo>
                  <a:pt x="964" y="7281"/>
                  <a:pt x="954" y="7287"/>
                  <a:pt x="947" y="7300"/>
                </a:cubicBezTo>
                <a:cubicBezTo>
                  <a:pt x="942" y="7310"/>
                  <a:pt x="937" y="7319"/>
                  <a:pt x="932" y="7329"/>
                </a:cubicBezTo>
                <a:cubicBezTo>
                  <a:pt x="917" y="7357"/>
                  <a:pt x="942" y="7383"/>
                  <a:pt x="965" y="7383"/>
                </a:cubicBezTo>
                <a:cubicBezTo>
                  <a:pt x="976" y="7383"/>
                  <a:pt x="987" y="7378"/>
                  <a:pt x="993" y="7365"/>
                </a:cubicBezTo>
                <a:cubicBezTo>
                  <a:pt x="999" y="7354"/>
                  <a:pt x="1004" y="7344"/>
                  <a:pt x="1009" y="7334"/>
                </a:cubicBezTo>
                <a:cubicBezTo>
                  <a:pt x="1023" y="7307"/>
                  <a:pt x="999" y="7281"/>
                  <a:pt x="975" y="7281"/>
                </a:cubicBezTo>
                <a:close/>
                <a:moveTo>
                  <a:pt x="2842" y="7395"/>
                </a:moveTo>
                <a:cubicBezTo>
                  <a:pt x="2818" y="7395"/>
                  <a:pt x="2818" y="7431"/>
                  <a:pt x="2842" y="7431"/>
                </a:cubicBezTo>
                <a:cubicBezTo>
                  <a:pt x="2865" y="7431"/>
                  <a:pt x="2865" y="7395"/>
                  <a:pt x="2842" y="7395"/>
                </a:cubicBezTo>
                <a:close/>
                <a:moveTo>
                  <a:pt x="14665" y="7320"/>
                </a:moveTo>
                <a:cubicBezTo>
                  <a:pt x="14624" y="7320"/>
                  <a:pt x="14588" y="7374"/>
                  <a:pt x="14625" y="7411"/>
                </a:cubicBezTo>
                <a:lnTo>
                  <a:pt x="14640" y="7426"/>
                </a:lnTo>
                <a:cubicBezTo>
                  <a:pt x="14651" y="7437"/>
                  <a:pt x="14664" y="7442"/>
                  <a:pt x="14676" y="7442"/>
                </a:cubicBezTo>
                <a:cubicBezTo>
                  <a:pt x="14717" y="7442"/>
                  <a:pt x="14754" y="7389"/>
                  <a:pt x="14717" y="7352"/>
                </a:cubicBezTo>
                <a:cubicBezTo>
                  <a:pt x="14712" y="7345"/>
                  <a:pt x="14706" y="7342"/>
                  <a:pt x="14701" y="7336"/>
                </a:cubicBezTo>
                <a:cubicBezTo>
                  <a:pt x="14690" y="7325"/>
                  <a:pt x="14678" y="7320"/>
                  <a:pt x="14665" y="7320"/>
                </a:cubicBezTo>
                <a:close/>
                <a:moveTo>
                  <a:pt x="17802" y="7427"/>
                </a:moveTo>
                <a:cubicBezTo>
                  <a:pt x="17798" y="7427"/>
                  <a:pt x="17794" y="7428"/>
                  <a:pt x="17791" y="7432"/>
                </a:cubicBezTo>
                <a:lnTo>
                  <a:pt x="17775" y="7447"/>
                </a:lnTo>
                <a:cubicBezTo>
                  <a:pt x="17761" y="7460"/>
                  <a:pt x="17773" y="7477"/>
                  <a:pt x="17787" y="7477"/>
                </a:cubicBezTo>
                <a:cubicBezTo>
                  <a:pt x="17791" y="7477"/>
                  <a:pt x="17795" y="7476"/>
                  <a:pt x="17799" y="7473"/>
                </a:cubicBezTo>
                <a:lnTo>
                  <a:pt x="17815" y="7457"/>
                </a:lnTo>
                <a:cubicBezTo>
                  <a:pt x="17828" y="7445"/>
                  <a:pt x="17816" y="7427"/>
                  <a:pt x="17802" y="7427"/>
                </a:cubicBezTo>
                <a:close/>
                <a:moveTo>
                  <a:pt x="11617" y="7452"/>
                </a:moveTo>
                <a:cubicBezTo>
                  <a:pt x="11613" y="7452"/>
                  <a:pt x="11609" y="7453"/>
                  <a:pt x="11606" y="7457"/>
                </a:cubicBezTo>
                <a:cubicBezTo>
                  <a:pt x="11600" y="7463"/>
                  <a:pt x="11595" y="7468"/>
                  <a:pt x="11590" y="7473"/>
                </a:cubicBezTo>
                <a:cubicBezTo>
                  <a:pt x="11577" y="7485"/>
                  <a:pt x="11590" y="7502"/>
                  <a:pt x="11603" y="7502"/>
                </a:cubicBezTo>
                <a:cubicBezTo>
                  <a:pt x="11607" y="7502"/>
                  <a:pt x="11611" y="7500"/>
                  <a:pt x="11615" y="7497"/>
                </a:cubicBezTo>
                <a:lnTo>
                  <a:pt x="11630" y="7481"/>
                </a:lnTo>
                <a:cubicBezTo>
                  <a:pt x="11642" y="7469"/>
                  <a:pt x="11630" y="7452"/>
                  <a:pt x="11617" y="7452"/>
                </a:cubicBezTo>
                <a:close/>
                <a:moveTo>
                  <a:pt x="2048" y="7372"/>
                </a:moveTo>
                <a:cubicBezTo>
                  <a:pt x="2030" y="7372"/>
                  <a:pt x="2010" y="7382"/>
                  <a:pt x="2000" y="7399"/>
                </a:cubicBezTo>
                <a:cubicBezTo>
                  <a:pt x="1984" y="7425"/>
                  <a:pt x="1995" y="7456"/>
                  <a:pt x="2020" y="7473"/>
                </a:cubicBezTo>
                <a:cubicBezTo>
                  <a:pt x="2036" y="7483"/>
                  <a:pt x="2050" y="7491"/>
                  <a:pt x="2064" y="7502"/>
                </a:cubicBezTo>
                <a:cubicBezTo>
                  <a:pt x="2072" y="7507"/>
                  <a:pt x="2080" y="7509"/>
                  <a:pt x="2089" y="7509"/>
                </a:cubicBezTo>
                <a:cubicBezTo>
                  <a:pt x="2108" y="7509"/>
                  <a:pt x="2127" y="7499"/>
                  <a:pt x="2137" y="7483"/>
                </a:cubicBezTo>
                <a:cubicBezTo>
                  <a:pt x="2153" y="7457"/>
                  <a:pt x="2143" y="7425"/>
                  <a:pt x="2119" y="7410"/>
                </a:cubicBezTo>
                <a:cubicBezTo>
                  <a:pt x="2103" y="7399"/>
                  <a:pt x="2088" y="7390"/>
                  <a:pt x="2073" y="7379"/>
                </a:cubicBezTo>
                <a:cubicBezTo>
                  <a:pt x="2066" y="7374"/>
                  <a:pt x="2057" y="7372"/>
                  <a:pt x="2048" y="7372"/>
                </a:cubicBezTo>
                <a:close/>
                <a:moveTo>
                  <a:pt x="10829" y="7439"/>
                </a:moveTo>
                <a:cubicBezTo>
                  <a:pt x="10783" y="7439"/>
                  <a:pt x="10783" y="7510"/>
                  <a:pt x="10829" y="7510"/>
                </a:cubicBezTo>
                <a:cubicBezTo>
                  <a:pt x="10873" y="7510"/>
                  <a:pt x="10874" y="7439"/>
                  <a:pt x="10829" y="7439"/>
                </a:cubicBezTo>
                <a:close/>
                <a:moveTo>
                  <a:pt x="9576" y="7409"/>
                </a:moveTo>
                <a:cubicBezTo>
                  <a:pt x="9553" y="7409"/>
                  <a:pt x="9528" y="7435"/>
                  <a:pt x="9542" y="7463"/>
                </a:cubicBezTo>
                <a:cubicBezTo>
                  <a:pt x="9547" y="7474"/>
                  <a:pt x="9552" y="7483"/>
                  <a:pt x="9557" y="7493"/>
                </a:cubicBezTo>
                <a:cubicBezTo>
                  <a:pt x="9564" y="7506"/>
                  <a:pt x="9574" y="7511"/>
                  <a:pt x="9585" y="7511"/>
                </a:cubicBezTo>
                <a:cubicBezTo>
                  <a:pt x="9608" y="7511"/>
                  <a:pt x="9632" y="7486"/>
                  <a:pt x="9618" y="7458"/>
                </a:cubicBezTo>
                <a:cubicBezTo>
                  <a:pt x="9613" y="7448"/>
                  <a:pt x="9608" y="7438"/>
                  <a:pt x="9604" y="7427"/>
                </a:cubicBezTo>
                <a:cubicBezTo>
                  <a:pt x="9597" y="7415"/>
                  <a:pt x="9587" y="7409"/>
                  <a:pt x="9576" y="7409"/>
                </a:cubicBezTo>
                <a:close/>
                <a:moveTo>
                  <a:pt x="5951" y="7460"/>
                </a:moveTo>
                <a:cubicBezTo>
                  <a:pt x="5907" y="7460"/>
                  <a:pt x="5906" y="7531"/>
                  <a:pt x="5951" y="7531"/>
                </a:cubicBezTo>
                <a:cubicBezTo>
                  <a:pt x="5997" y="7531"/>
                  <a:pt x="5997" y="7460"/>
                  <a:pt x="5951" y="7460"/>
                </a:cubicBezTo>
                <a:close/>
                <a:moveTo>
                  <a:pt x="20625" y="7478"/>
                </a:moveTo>
                <a:cubicBezTo>
                  <a:pt x="20579" y="7478"/>
                  <a:pt x="20579" y="7548"/>
                  <a:pt x="20625" y="7548"/>
                </a:cubicBezTo>
                <a:lnTo>
                  <a:pt x="20641" y="7548"/>
                </a:lnTo>
                <a:cubicBezTo>
                  <a:pt x="20687" y="7548"/>
                  <a:pt x="20687" y="7478"/>
                  <a:pt x="20641" y="7478"/>
                </a:cubicBezTo>
                <a:close/>
                <a:moveTo>
                  <a:pt x="21242" y="7433"/>
                </a:moveTo>
                <a:cubicBezTo>
                  <a:pt x="21219" y="7433"/>
                  <a:pt x="21196" y="7451"/>
                  <a:pt x="21191" y="7473"/>
                </a:cubicBezTo>
                <a:cubicBezTo>
                  <a:pt x="21183" y="7501"/>
                  <a:pt x="21199" y="7530"/>
                  <a:pt x="21228" y="7537"/>
                </a:cubicBezTo>
                <a:cubicBezTo>
                  <a:pt x="21243" y="7543"/>
                  <a:pt x="21258" y="7548"/>
                  <a:pt x="21272" y="7552"/>
                </a:cubicBezTo>
                <a:cubicBezTo>
                  <a:pt x="21277" y="7554"/>
                  <a:pt x="21282" y="7555"/>
                  <a:pt x="21286" y="7555"/>
                </a:cubicBezTo>
                <a:cubicBezTo>
                  <a:pt x="21310" y="7555"/>
                  <a:pt x="21333" y="7537"/>
                  <a:pt x="21338" y="7515"/>
                </a:cubicBezTo>
                <a:cubicBezTo>
                  <a:pt x="21345" y="7486"/>
                  <a:pt x="21328" y="7459"/>
                  <a:pt x="21301" y="7449"/>
                </a:cubicBezTo>
                <a:cubicBezTo>
                  <a:pt x="21285" y="7444"/>
                  <a:pt x="21271" y="7439"/>
                  <a:pt x="21256" y="7436"/>
                </a:cubicBezTo>
                <a:cubicBezTo>
                  <a:pt x="21251" y="7434"/>
                  <a:pt x="21246" y="7433"/>
                  <a:pt x="21242" y="7433"/>
                </a:cubicBezTo>
                <a:close/>
                <a:moveTo>
                  <a:pt x="17680" y="7471"/>
                </a:moveTo>
                <a:cubicBezTo>
                  <a:pt x="17677" y="7471"/>
                  <a:pt x="17674" y="7472"/>
                  <a:pt x="17671" y="7473"/>
                </a:cubicBezTo>
                <a:cubicBezTo>
                  <a:pt x="17646" y="7478"/>
                  <a:pt x="17621" y="7484"/>
                  <a:pt x="17597" y="7489"/>
                </a:cubicBezTo>
                <a:cubicBezTo>
                  <a:pt x="17554" y="7498"/>
                  <a:pt x="17566" y="7558"/>
                  <a:pt x="17605" y="7558"/>
                </a:cubicBezTo>
                <a:cubicBezTo>
                  <a:pt x="17608" y="7558"/>
                  <a:pt x="17611" y="7558"/>
                  <a:pt x="17615" y="7557"/>
                </a:cubicBezTo>
                <a:cubicBezTo>
                  <a:pt x="17640" y="7552"/>
                  <a:pt x="17665" y="7546"/>
                  <a:pt x="17689" y="7541"/>
                </a:cubicBezTo>
                <a:cubicBezTo>
                  <a:pt x="17731" y="7531"/>
                  <a:pt x="17717" y="7471"/>
                  <a:pt x="17680" y="7471"/>
                </a:cubicBezTo>
                <a:close/>
                <a:moveTo>
                  <a:pt x="18207" y="7518"/>
                </a:moveTo>
                <a:cubicBezTo>
                  <a:pt x="18193" y="7518"/>
                  <a:pt x="18182" y="7536"/>
                  <a:pt x="18194" y="7548"/>
                </a:cubicBezTo>
                <a:cubicBezTo>
                  <a:pt x="18199" y="7553"/>
                  <a:pt x="18205" y="7558"/>
                  <a:pt x="18210" y="7564"/>
                </a:cubicBezTo>
                <a:cubicBezTo>
                  <a:pt x="18213" y="7567"/>
                  <a:pt x="18217" y="7569"/>
                  <a:pt x="18221" y="7569"/>
                </a:cubicBezTo>
                <a:cubicBezTo>
                  <a:pt x="18234" y="7569"/>
                  <a:pt x="18246" y="7551"/>
                  <a:pt x="18234" y="7539"/>
                </a:cubicBezTo>
                <a:lnTo>
                  <a:pt x="18218" y="7523"/>
                </a:lnTo>
                <a:cubicBezTo>
                  <a:pt x="18214" y="7519"/>
                  <a:pt x="18211" y="7518"/>
                  <a:pt x="18207" y="7518"/>
                </a:cubicBezTo>
                <a:close/>
                <a:moveTo>
                  <a:pt x="3878" y="7451"/>
                </a:moveTo>
                <a:cubicBezTo>
                  <a:pt x="3859" y="7451"/>
                  <a:pt x="3840" y="7460"/>
                  <a:pt x="3831" y="7478"/>
                </a:cubicBezTo>
                <a:cubicBezTo>
                  <a:pt x="3826" y="7488"/>
                  <a:pt x="3821" y="7497"/>
                  <a:pt x="3816" y="7507"/>
                </a:cubicBezTo>
                <a:cubicBezTo>
                  <a:pt x="3802" y="7533"/>
                  <a:pt x="3807" y="7565"/>
                  <a:pt x="3834" y="7580"/>
                </a:cubicBezTo>
                <a:cubicBezTo>
                  <a:pt x="3843" y="7585"/>
                  <a:pt x="3853" y="7587"/>
                  <a:pt x="3863" y="7587"/>
                </a:cubicBezTo>
                <a:cubicBezTo>
                  <a:pt x="3881" y="7587"/>
                  <a:pt x="3900" y="7579"/>
                  <a:pt x="3908" y="7562"/>
                </a:cubicBezTo>
                <a:cubicBezTo>
                  <a:pt x="3913" y="7551"/>
                  <a:pt x="3918" y="7542"/>
                  <a:pt x="3924" y="7531"/>
                </a:cubicBezTo>
                <a:cubicBezTo>
                  <a:pt x="3937" y="7505"/>
                  <a:pt x="3932" y="7474"/>
                  <a:pt x="3905" y="7458"/>
                </a:cubicBezTo>
                <a:cubicBezTo>
                  <a:pt x="3897" y="7453"/>
                  <a:pt x="3887" y="7451"/>
                  <a:pt x="3878" y="7451"/>
                </a:cubicBezTo>
                <a:close/>
                <a:moveTo>
                  <a:pt x="3174" y="7512"/>
                </a:moveTo>
                <a:cubicBezTo>
                  <a:pt x="3146" y="7512"/>
                  <a:pt x="3122" y="7549"/>
                  <a:pt x="3147" y="7573"/>
                </a:cubicBezTo>
                <a:cubicBezTo>
                  <a:pt x="3157" y="7584"/>
                  <a:pt x="3167" y="7594"/>
                  <a:pt x="3178" y="7603"/>
                </a:cubicBezTo>
                <a:cubicBezTo>
                  <a:pt x="3185" y="7611"/>
                  <a:pt x="3193" y="7614"/>
                  <a:pt x="3201" y="7614"/>
                </a:cubicBezTo>
                <a:cubicBezTo>
                  <a:pt x="3228" y="7614"/>
                  <a:pt x="3253" y="7578"/>
                  <a:pt x="3227" y="7553"/>
                </a:cubicBezTo>
                <a:lnTo>
                  <a:pt x="3198" y="7523"/>
                </a:lnTo>
                <a:cubicBezTo>
                  <a:pt x="3190" y="7515"/>
                  <a:pt x="3182" y="7512"/>
                  <a:pt x="3174" y="7512"/>
                </a:cubicBezTo>
                <a:close/>
                <a:moveTo>
                  <a:pt x="22682" y="7523"/>
                </a:moveTo>
                <a:cubicBezTo>
                  <a:pt x="22670" y="7523"/>
                  <a:pt x="22658" y="7528"/>
                  <a:pt x="22647" y="7539"/>
                </a:cubicBezTo>
                <a:lnTo>
                  <a:pt x="22631" y="7554"/>
                </a:lnTo>
                <a:cubicBezTo>
                  <a:pt x="22594" y="7592"/>
                  <a:pt x="22630" y="7647"/>
                  <a:pt x="22671" y="7647"/>
                </a:cubicBezTo>
                <a:cubicBezTo>
                  <a:pt x="22683" y="7647"/>
                  <a:pt x="22695" y="7642"/>
                  <a:pt x="22706" y="7631"/>
                </a:cubicBezTo>
                <a:lnTo>
                  <a:pt x="22722" y="7615"/>
                </a:lnTo>
                <a:cubicBezTo>
                  <a:pt x="22759" y="7578"/>
                  <a:pt x="22723" y="7523"/>
                  <a:pt x="22682" y="7523"/>
                </a:cubicBezTo>
                <a:close/>
                <a:moveTo>
                  <a:pt x="21948" y="7586"/>
                </a:moveTo>
                <a:cubicBezTo>
                  <a:pt x="21940" y="7586"/>
                  <a:pt x="21932" y="7589"/>
                  <a:pt x="21924" y="7596"/>
                </a:cubicBezTo>
                <a:lnTo>
                  <a:pt x="21909" y="7612"/>
                </a:lnTo>
                <a:cubicBezTo>
                  <a:pt x="21882" y="7636"/>
                  <a:pt x="21907" y="7672"/>
                  <a:pt x="21935" y="7672"/>
                </a:cubicBezTo>
                <a:cubicBezTo>
                  <a:pt x="21942" y="7672"/>
                  <a:pt x="21951" y="7669"/>
                  <a:pt x="21958" y="7662"/>
                </a:cubicBezTo>
                <a:lnTo>
                  <a:pt x="21974" y="7646"/>
                </a:lnTo>
                <a:cubicBezTo>
                  <a:pt x="21999" y="7621"/>
                  <a:pt x="21975" y="7586"/>
                  <a:pt x="21948" y="7586"/>
                </a:cubicBezTo>
                <a:close/>
                <a:moveTo>
                  <a:pt x="18839" y="7544"/>
                </a:moveTo>
                <a:cubicBezTo>
                  <a:pt x="18834" y="7544"/>
                  <a:pt x="18829" y="7545"/>
                  <a:pt x="18825" y="7547"/>
                </a:cubicBezTo>
                <a:cubicBezTo>
                  <a:pt x="18799" y="7557"/>
                  <a:pt x="18774" y="7567"/>
                  <a:pt x="18750" y="7577"/>
                </a:cubicBezTo>
                <a:cubicBezTo>
                  <a:pt x="18724" y="7588"/>
                  <a:pt x="18704" y="7612"/>
                  <a:pt x="18713" y="7642"/>
                </a:cubicBezTo>
                <a:cubicBezTo>
                  <a:pt x="18719" y="7663"/>
                  <a:pt x="18741" y="7682"/>
                  <a:pt x="18763" y="7682"/>
                </a:cubicBezTo>
                <a:cubicBezTo>
                  <a:pt x="18768" y="7682"/>
                  <a:pt x="18773" y="7681"/>
                  <a:pt x="18778" y="7679"/>
                </a:cubicBezTo>
                <a:cubicBezTo>
                  <a:pt x="18804" y="7668"/>
                  <a:pt x="18829" y="7659"/>
                  <a:pt x="18853" y="7649"/>
                </a:cubicBezTo>
                <a:cubicBezTo>
                  <a:pt x="18879" y="7638"/>
                  <a:pt x="18899" y="7614"/>
                  <a:pt x="18891" y="7584"/>
                </a:cubicBezTo>
                <a:cubicBezTo>
                  <a:pt x="18884" y="7563"/>
                  <a:pt x="18861" y="7544"/>
                  <a:pt x="18839" y="7544"/>
                </a:cubicBezTo>
                <a:close/>
                <a:moveTo>
                  <a:pt x="13627" y="7591"/>
                </a:moveTo>
                <a:cubicBezTo>
                  <a:pt x="13603" y="7591"/>
                  <a:pt x="13578" y="7616"/>
                  <a:pt x="13593" y="7643"/>
                </a:cubicBezTo>
                <a:cubicBezTo>
                  <a:pt x="13598" y="7654"/>
                  <a:pt x="13603" y="7663"/>
                  <a:pt x="13609" y="7674"/>
                </a:cubicBezTo>
                <a:cubicBezTo>
                  <a:pt x="13615" y="7686"/>
                  <a:pt x="13626" y="7692"/>
                  <a:pt x="13636" y="7692"/>
                </a:cubicBezTo>
                <a:cubicBezTo>
                  <a:pt x="13660" y="7692"/>
                  <a:pt x="13685" y="7666"/>
                  <a:pt x="13670" y="7638"/>
                </a:cubicBezTo>
                <a:cubicBezTo>
                  <a:pt x="13665" y="7630"/>
                  <a:pt x="13660" y="7619"/>
                  <a:pt x="13655" y="7609"/>
                </a:cubicBezTo>
                <a:cubicBezTo>
                  <a:pt x="13648" y="7596"/>
                  <a:pt x="13637" y="7591"/>
                  <a:pt x="13627" y="7591"/>
                </a:cubicBezTo>
                <a:close/>
                <a:moveTo>
                  <a:pt x="17034" y="7632"/>
                </a:moveTo>
                <a:cubicBezTo>
                  <a:pt x="16989" y="7632"/>
                  <a:pt x="16989" y="7703"/>
                  <a:pt x="17034" y="7703"/>
                </a:cubicBezTo>
                <a:lnTo>
                  <a:pt x="17050" y="7703"/>
                </a:lnTo>
                <a:cubicBezTo>
                  <a:pt x="17050" y="7703"/>
                  <a:pt x="17051" y="7703"/>
                  <a:pt x="17051" y="7703"/>
                </a:cubicBezTo>
                <a:cubicBezTo>
                  <a:pt x="17096" y="7703"/>
                  <a:pt x="17096" y="7633"/>
                  <a:pt x="17050" y="7632"/>
                </a:cubicBezTo>
                <a:close/>
                <a:moveTo>
                  <a:pt x="12626" y="7556"/>
                </a:moveTo>
                <a:cubicBezTo>
                  <a:pt x="12585" y="7556"/>
                  <a:pt x="12549" y="7609"/>
                  <a:pt x="12586" y="7646"/>
                </a:cubicBezTo>
                <a:lnTo>
                  <a:pt x="12630" y="7690"/>
                </a:lnTo>
                <a:cubicBezTo>
                  <a:pt x="12641" y="7702"/>
                  <a:pt x="12654" y="7706"/>
                  <a:pt x="12666" y="7706"/>
                </a:cubicBezTo>
                <a:cubicBezTo>
                  <a:pt x="12707" y="7706"/>
                  <a:pt x="12744" y="7653"/>
                  <a:pt x="12707" y="7616"/>
                </a:cubicBezTo>
                <a:lnTo>
                  <a:pt x="12663" y="7572"/>
                </a:lnTo>
                <a:cubicBezTo>
                  <a:pt x="12651" y="7561"/>
                  <a:pt x="12639" y="7556"/>
                  <a:pt x="12626" y="7556"/>
                </a:cubicBezTo>
                <a:close/>
                <a:moveTo>
                  <a:pt x="7514" y="7645"/>
                </a:moveTo>
                <a:cubicBezTo>
                  <a:pt x="7468" y="7645"/>
                  <a:pt x="7468" y="7716"/>
                  <a:pt x="7514" y="7716"/>
                </a:cubicBezTo>
                <a:cubicBezTo>
                  <a:pt x="7559" y="7716"/>
                  <a:pt x="7559" y="7645"/>
                  <a:pt x="7514" y="7645"/>
                </a:cubicBezTo>
                <a:close/>
                <a:moveTo>
                  <a:pt x="16523" y="7662"/>
                </a:moveTo>
                <a:cubicBezTo>
                  <a:pt x="16478" y="7662"/>
                  <a:pt x="16478" y="7732"/>
                  <a:pt x="16524" y="7732"/>
                </a:cubicBezTo>
                <a:cubicBezTo>
                  <a:pt x="16570" y="7732"/>
                  <a:pt x="16570" y="7662"/>
                  <a:pt x="16524" y="7662"/>
                </a:cubicBezTo>
                <a:cubicBezTo>
                  <a:pt x="16524" y="7662"/>
                  <a:pt x="16523" y="7662"/>
                  <a:pt x="16523" y="7662"/>
                </a:cubicBezTo>
                <a:close/>
                <a:moveTo>
                  <a:pt x="8009" y="7628"/>
                </a:moveTo>
                <a:cubicBezTo>
                  <a:pt x="7940" y="7630"/>
                  <a:pt x="7940" y="7735"/>
                  <a:pt x="8009" y="7735"/>
                </a:cubicBezTo>
                <a:cubicBezTo>
                  <a:pt x="8079" y="7735"/>
                  <a:pt x="8079" y="7628"/>
                  <a:pt x="8009" y="7628"/>
                </a:cubicBezTo>
                <a:close/>
                <a:moveTo>
                  <a:pt x="6883" y="7656"/>
                </a:moveTo>
                <a:cubicBezTo>
                  <a:pt x="6814" y="7656"/>
                  <a:pt x="6814" y="7763"/>
                  <a:pt x="6883" y="7763"/>
                </a:cubicBezTo>
                <a:cubicBezTo>
                  <a:pt x="6951" y="7763"/>
                  <a:pt x="6951" y="7656"/>
                  <a:pt x="6883" y="7656"/>
                </a:cubicBezTo>
                <a:close/>
                <a:moveTo>
                  <a:pt x="9790" y="7712"/>
                </a:moveTo>
                <a:cubicBezTo>
                  <a:pt x="9786" y="7712"/>
                  <a:pt x="9782" y="7713"/>
                  <a:pt x="9779" y="7717"/>
                </a:cubicBezTo>
                <a:lnTo>
                  <a:pt x="9763" y="7732"/>
                </a:lnTo>
                <a:cubicBezTo>
                  <a:pt x="9750" y="7744"/>
                  <a:pt x="9762" y="7763"/>
                  <a:pt x="9776" y="7763"/>
                </a:cubicBezTo>
                <a:cubicBezTo>
                  <a:pt x="9780" y="7763"/>
                  <a:pt x="9784" y="7761"/>
                  <a:pt x="9788" y="7757"/>
                </a:cubicBezTo>
                <a:lnTo>
                  <a:pt x="9804" y="7742"/>
                </a:lnTo>
                <a:cubicBezTo>
                  <a:pt x="9816" y="7730"/>
                  <a:pt x="9803" y="7712"/>
                  <a:pt x="9790" y="7712"/>
                </a:cubicBezTo>
                <a:close/>
                <a:moveTo>
                  <a:pt x="18463" y="7713"/>
                </a:moveTo>
                <a:cubicBezTo>
                  <a:pt x="18447" y="7713"/>
                  <a:pt x="18436" y="7737"/>
                  <a:pt x="18454" y="7746"/>
                </a:cubicBezTo>
                <a:cubicBezTo>
                  <a:pt x="18464" y="7751"/>
                  <a:pt x="18474" y="7756"/>
                  <a:pt x="18484" y="7762"/>
                </a:cubicBezTo>
                <a:cubicBezTo>
                  <a:pt x="18487" y="7763"/>
                  <a:pt x="18490" y="7764"/>
                  <a:pt x="18493" y="7764"/>
                </a:cubicBezTo>
                <a:cubicBezTo>
                  <a:pt x="18509" y="7764"/>
                  <a:pt x="18519" y="7740"/>
                  <a:pt x="18503" y="7731"/>
                </a:cubicBezTo>
                <a:cubicBezTo>
                  <a:pt x="18492" y="7726"/>
                  <a:pt x="18483" y="7721"/>
                  <a:pt x="18473" y="7716"/>
                </a:cubicBezTo>
                <a:cubicBezTo>
                  <a:pt x="18469" y="7714"/>
                  <a:pt x="18466" y="7713"/>
                  <a:pt x="18463" y="7713"/>
                </a:cubicBezTo>
                <a:close/>
                <a:moveTo>
                  <a:pt x="5574" y="7669"/>
                </a:moveTo>
                <a:cubicBezTo>
                  <a:pt x="5569" y="7669"/>
                  <a:pt x="5563" y="7671"/>
                  <a:pt x="5557" y="7675"/>
                </a:cubicBezTo>
                <a:cubicBezTo>
                  <a:pt x="5541" y="7685"/>
                  <a:pt x="5526" y="7695"/>
                  <a:pt x="5513" y="7705"/>
                </a:cubicBezTo>
                <a:cubicBezTo>
                  <a:pt x="5480" y="7726"/>
                  <a:pt x="5500" y="7773"/>
                  <a:pt x="5529" y="7773"/>
                </a:cubicBezTo>
                <a:cubicBezTo>
                  <a:pt x="5535" y="7773"/>
                  <a:pt x="5541" y="7771"/>
                  <a:pt x="5547" y="7767"/>
                </a:cubicBezTo>
                <a:cubicBezTo>
                  <a:pt x="5563" y="7756"/>
                  <a:pt x="5578" y="7747"/>
                  <a:pt x="5592" y="7737"/>
                </a:cubicBezTo>
                <a:cubicBezTo>
                  <a:pt x="5624" y="7715"/>
                  <a:pt x="5604" y="7669"/>
                  <a:pt x="5574" y="7669"/>
                </a:cubicBezTo>
                <a:close/>
                <a:moveTo>
                  <a:pt x="5003" y="7636"/>
                </a:moveTo>
                <a:cubicBezTo>
                  <a:pt x="4999" y="7636"/>
                  <a:pt x="4994" y="7637"/>
                  <a:pt x="4990" y="7638"/>
                </a:cubicBezTo>
                <a:cubicBezTo>
                  <a:pt x="4964" y="7646"/>
                  <a:pt x="4944" y="7677"/>
                  <a:pt x="4953" y="7704"/>
                </a:cubicBezTo>
                <a:cubicBezTo>
                  <a:pt x="4959" y="7719"/>
                  <a:pt x="4964" y="7732"/>
                  <a:pt x="4968" y="7748"/>
                </a:cubicBezTo>
                <a:cubicBezTo>
                  <a:pt x="4975" y="7771"/>
                  <a:pt x="4995" y="7787"/>
                  <a:pt x="5018" y="7787"/>
                </a:cubicBezTo>
                <a:cubicBezTo>
                  <a:pt x="5023" y="7787"/>
                  <a:pt x="5028" y="7786"/>
                  <a:pt x="5033" y="7785"/>
                </a:cubicBezTo>
                <a:cubicBezTo>
                  <a:pt x="5059" y="7777"/>
                  <a:pt x="5079" y="7747"/>
                  <a:pt x="5070" y="7720"/>
                </a:cubicBezTo>
                <a:cubicBezTo>
                  <a:pt x="5064" y="7704"/>
                  <a:pt x="5059" y="7689"/>
                  <a:pt x="5055" y="7675"/>
                </a:cubicBezTo>
                <a:cubicBezTo>
                  <a:pt x="5048" y="7652"/>
                  <a:pt x="5027" y="7636"/>
                  <a:pt x="5003" y="7636"/>
                </a:cubicBezTo>
                <a:close/>
                <a:moveTo>
                  <a:pt x="22593" y="7709"/>
                </a:moveTo>
                <a:cubicBezTo>
                  <a:pt x="22576" y="7709"/>
                  <a:pt x="22558" y="7720"/>
                  <a:pt x="22558" y="7743"/>
                </a:cubicBezTo>
                <a:lnTo>
                  <a:pt x="22558" y="7773"/>
                </a:lnTo>
                <a:cubicBezTo>
                  <a:pt x="22558" y="7796"/>
                  <a:pt x="22576" y="7808"/>
                  <a:pt x="22593" y="7808"/>
                </a:cubicBezTo>
                <a:cubicBezTo>
                  <a:pt x="22611" y="7808"/>
                  <a:pt x="22628" y="7796"/>
                  <a:pt x="22628" y="7773"/>
                </a:cubicBezTo>
                <a:lnTo>
                  <a:pt x="22628" y="7743"/>
                </a:lnTo>
                <a:cubicBezTo>
                  <a:pt x="22628" y="7720"/>
                  <a:pt x="22611" y="7709"/>
                  <a:pt x="22593" y="7709"/>
                </a:cubicBezTo>
                <a:close/>
                <a:moveTo>
                  <a:pt x="8672" y="7690"/>
                </a:moveTo>
                <a:cubicBezTo>
                  <a:pt x="8631" y="7690"/>
                  <a:pt x="8595" y="7744"/>
                  <a:pt x="8632" y="7782"/>
                </a:cubicBezTo>
                <a:lnTo>
                  <a:pt x="8648" y="7797"/>
                </a:lnTo>
                <a:cubicBezTo>
                  <a:pt x="8659" y="7808"/>
                  <a:pt x="8672" y="7813"/>
                  <a:pt x="8684" y="7813"/>
                </a:cubicBezTo>
                <a:cubicBezTo>
                  <a:pt x="8725" y="7813"/>
                  <a:pt x="8762" y="7760"/>
                  <a:pt x="8725" y="7722"/>
                </a:cubicBezTo>
                <a:lnTo>
                  <a:pt x="8709" y="7706"/>
                </a:lnTo>
                <a:cubicBezTo>
                  <a:pt x="8697" y="7695"/>
                  <a:pt x="8685" y="7690"/>
                  <a:pt x="8672" y="7690"/>
                </a:cubicBezTo>
                <a:close/>
                <a:moveTo>
                  <a:pt x="600" y="7657"/>
                </a:moveTo>
                <a:cubicBezTo>
                  <a:pt x="582" y="7657"/>
                  <a:pt x="565" y="7668"/>
                  <a:pt x="566" y="7690"/>
                </a:cubicBezTo>
                <a:cubicBezTo>
                  <a:pt x="569" y="7735"/>
                  <a:pt x="587" y="7777"/>
                  <a:pt x="623" y="7806"/>
                </a:cubicBezTo>
                <a:cubicBezTo>
                  <a:pt x="630" y="7812"/>
                  <a:pt x="639" y="7816"/>
                  <a:pt x="649" y="7816"/>
                </a:cubicBezTo>
                <a:cubicBezTo>
                  <a:pt x="657" y="7816"/>
                  <a:pt x="665" y="7813"/>
                  <a:pt x="672" y="7806"/>
                </a:cubicBezTo>
                <a:cubicBezTo>
                  <a:pt x="685" y="7794"/>
                  <a:pt x="689" y="7769"/>
                  <a:pt x="673" y="7756"/>
                </a:cubicBezTo>
                <a:cubicBezTo>
                  <a:pt x="652" y="7740"/>
                  <a:pt x="638" y="7719"/>
                  <a:pt x="637" y="7690"/>
                </a:cubicBezTo>
                <a:cubicBezTo>
                  <a:pt x="636" y="7668"/>
                  <a:pt x="617" y="7657"/>
                  <a:pt x="600" y="7657"/>
                </a:cubicBezTo>
                <a:close/>
                <a:moveTo>
                  <a:pt x="10691" y="7725"/>
                </a:moveTo>
                <a:cubicBezTo>
                  <a:pt x="10622" y="7725"/>
                  <a:pt x="10622" y="7832"/>
                  <a:pt x="10691" y="7832"/>
                </a:cubicBezTo>
                <a:lnTo>
                  <a:pt x="10707" y="7832"/>
                </a:lnTo>
                <a:cubicBezTo>
                  <a:pt x="10777" y="7832"/>
                  <a:pt x="10777" y="7725"/>
                  <a:pt x="10707" y="7725"/>
                </a:cubicBezTo>
                <a:close/>
                <a:moveTo>
                  <a:pt x="16254" y="7723"/>
                </a:moveTo>
                <a:cubicBezTo>
                  <a:pt x="16230" y="7723"/>
                  <a:pt x="16206" y="7748"/>
                  <a:pt x="16222" y="7774"/>
                </a:cubicBezTo>
                <a:cubicBezTo>
                  <a:pt x="16233" y="7789"/>
                  <a:pt x="16242" y="7804"/>
                  <a:pt x="16253" y="7819"/>
                </a:cubicBezTo>
                <a:cubicBezTo>
                  <a:pt x="16260" y="7831"/>
                  <a:pt x="16271" y="7835"/>
                  <a:pt x="16282" y="7835"/>
                </a:cubicBezTo>
                <a:cubicBezTo>
                  <a:pt x="16307" y="7835"/>
                  <a:pt x="16332" y="7810"/>
                  <a:pt x="16314" y="7784"/>
                </a:cubicBezTo>
                <a:cubicBezTo>
                  <a:pt x="16304" y="7768"/>
                  <a:pt x="16295" y="7753"/>
                  <a:pt x="16284" y="7740"/>
                </a:cubicBezTo>
                <a:cubicBezTo>
                  <a:pt x="16276" y="7728"/>
                  <a:pt x="16265" y="7723"/>
                  <a:pt x="16254" y="7723"/>
                </a:cubicBezTo>
                <a:close/>
                <a:moveTo>
                  <a:pt x="19953" y="7731"/>
                </a:moveTo>
                <a:cubicBezTo>
                  <a:pt x="19947" y="7731"/>
                  <a:pt x="19940" y="7733"/>
                  <a:pt x="19934" y="7738"/>
                </a:cubicBezTo>
                <a:cubicBezTo>
                  <a:pt x="19919" y="7748"/>
                  <a:pt x="19904" y="7759"/>
                  <a:pt x="19889" y="7768"/>
                </a:cubicBezTo>
                <a:cubicBezTo>
                  <a:pt x="19857" y="7790"/>
                  <a:pt x="19877" y="7836"/>
                  <a:pt x="19906" y="7836"/>
                </a:cubicBezTo>
                <a:cubicBezTo>
                  <a:pt x="19912" y="7836"/>
                  <a:pt x="19918" y="7834"/>
                  <a:pt x="19925" y="7830"/>
                </a:cubicBezTo>
                <a:cubicBezTo>
                  <a:pt x="19939" y="7819"/>
                  <a:pt x="19955" y="7809"/>
                  <a:pt x="19970" y="7799"/>
                </a:cubicBezTo>
                <a:cubicBezTo>
                  <a:pt x="20001" y="7778"/>
                  <a:pt x="19982" y="7731"/>
                  <a:pt x="19953" y="7731"/>
                </a:cubicBezTo>
                <a:close/>
                <a:moveTo>
                  <a:pt x="3833" y="7724"/>
                </a:moveTo>
                <a:cubicBezTo>
                  <a:pt x="3806" y="7724"/>
                  <a:pt x="3780" y="7741"/>
                  <a:pt x="3780" y="7776"/>
                </a:cubicBezTo>
                <a:lnTo>
                  <a:pt x="3780" y="7806"/>
                </a:lnTo>
                <a:cubicBezTo>
                  <a:pt x="3780" y="7841"/>
                  <a:pt x="3807" y="7858"/>
                  <a:pt x="3833" y="7858"/>
                </a:cubicBezTo>
                <a:cubicBezTo>
                  <a:pt x="3860" y="7858"/>
                  <a:pt x="3887" y="7841"/>
                  <a:pt x="3887" y="7806"/>
                </a:cubicBezTo>
                <a:lnTo>
                  <a:pt x="3887" y="7776"/>
                </a:lnTo>
                <a:cubicBezTo>
                  <a:pt x="3886" y="7741"/>
                  <a:pt x="3860" y="7724"/>
                  <a:pt x="3833" y="7724"/>
                </a:cubicBezTo>
                <a:close/>
                <a:moveTo>
                  <a:pt x="6769" y="7840"/>
                </a:moveTo>
                <a:cubicBezTo>
                  <a:pt x="6747" y="7840"/>
                  <a:pt x="6747" y="7876"/>
                  <a:pt x="6770" y="7876"/>
                </a:cubicBezTo>
                <a:lnTo>
                  <a:pt x="6814" y="7876"/>
                </a:lnTo>
                <a:cubicBezTo>
                  <a:pt x="6838" y="7876"/>
                  <a:pt x="6838" y="7840"/>
                  <a:pt x="6814" y="7840"/>
                </a:cubicBezTo>
                <a:lnTo>
                  <a:pt x="6770" y="7840"/>
                </a:lnTo>
                <a:cubicBezTo>
                  <a:pt x="6770" y="7840"/>
                  <a:pt x="6769" y="7840"/>
                  <a:pt x="6769" y="7840"/>
                </a:cubicBezTo>
                <a:close/>
                <a:moveTo>
                  <a:pt x="22293" y="7797"/>
                </a:moveTo>
                <a:cubicBezTo>
                  <a:pt x="22266" y="7797"/>
                  <a:pt x="22242" y="7833"/>
                  <a:pt x="22267" y="7857"/>
                </a:cubicBezTo>
                <a:lnTo>
                  <a:pt x="22283" y="7873"/>
                </a:lnTo>
                <a:cubicBezTo>
                  <a:pt x="22290" y="7880"/>
                  <a:pt x="22298" y="7883"/>
                  <a:pt x="22306" y="7883"/>
                </a:cubicBezTo>
                <a:cubicBezTo>
                  <a:pt x="22333" y="7883"/>
                  <a:pt x="22358" y="7848"/>
                  <a:pt x="22333" y="7823"/>
                </a:cubicBezTo>
                <a:lnTo>
                  <a:pt x="22317" y="7808"/>
                </a:lnTo>
                <a:cubicBezTo>
                  <a:pt x="22310" y="7800"/>
                  <a:pt x="22301" y="7797"/>
                  <a:pt x="22293" y="7797"/>
                </a:cubicBezTo>
                <a:close/>
                <a:moveTo>
                  <a:pt x="17712" y="7781"/>
                </a:moveTo>
                <a:cubicBezTo>
                  <a:pt x="17671" y="7781"/>
                  <a:pt x="17635" y="7835"/>
                  <a:pt x="17672" y="7872"/>
                </a:cubicBezTo>
                <a:cubicBezTo>
                  <a:pt x="17677" y="7878"/>
                  <a:pt x="17683" y="7883"/>
                  <a:pt x="17688" y="7887"/>
                </a:cubicBezTo>
                <a:cubicBezTo>
                  <a:pt x="17699" y="7898"/>
                  <a:pt x="17711" y="7903"/>
                  <a:pt x="17723" y="7903"/>
                </a:cubicBezTo>
                <a:cubicBezTo>
                  <a:pt x="17764" y="7903"/>
                  <a:pt x="17802" y="7850"/>
                  <a:pt x="17764" y="7813"/>
                </a:cubicBezTo>
                <a:lnTo>
                  <a:pt x="17749" y="7797"/>
                </a:lnTo>
                <a:cubicBezTo>
                  <a:pt x="17737" y="7786"/>
                  <a:pt x="17725" y="7781"/>
                  <a:pt x="17712" y="7781"/>
                </a:cubicBezTo>
                <a:close/>
                <a:moveTo>
                  <a:pt x="377" y="7836"/>
                </a:moveTo>
                <a:cubicBezTo>
                  <a:pt x="332" y="7836"/>
                  <a:pt x="330" y="7907"/>
                  <a:pt x="377" y="7907"/>
                </a:cubicBezTo>
                <a:cubicBezTo>
                  <a:pt x="423" y="7907"/>
                  <a:pt x="423" y="7836"/>
                  <a:pt x="377" y="7836"/>
                </a:cubicBezTo>
                <a:close/>
                <a:moveTo>
                  <a:pt x="17214" y="7842"/>
                </a:moveTo>
                <a:cubicBezTo>
                  <a:pt x="17168" y="7842"/>
                  <a:pt x="17168" y="7914"/>
                  <a:pt x="17214" y="7914"/>
                </a:cubicBezTo>
                <a:cubicBezTo>
                  <a:pt x="17215" y="7914"/>
                  <a:pt x="17215" y="7914"/>
                  <a:pt x="17215" y="7914"/>
                </a:cubicBezTo>
                <a:cubicBezTo>
                  <a:pt x="17259" y="7914"/>
                  <a:pt x="17259" y="7844"/>
                  <a:pt x="17214" y="7842"/>
                </a:cubicBezTo>
                <a:close/>
                <a:moveTo>
                  <a:pt x="19409" y="7836"/>
                </a:moveTo>
                <a:cubicBezTo>
                  <a:pt x="19406" y="7836"/>
                  <a:pt x="19403" y="7836"/>
                  <a:pt x="19400" y="7837"/>
                </a:cubicBezTo>
                <a:cubicBezTo>
                  <a:pt x="19380" y="7842"/>
                  <a:pt x="19360" y="7848"/>
                  <a:pt x="19339" y="7852"/>
                </a:cubicBezTo>
                <a:cubicBezTo>
                  <a:pt x="19298" y="7861"/>
                  <a:pt x="19310" y="7921"/>
                  <a:pt x="19349" y="7921"/>
                </a:cubicBezTo>
                <a:cubicBezTo>
                  <a:pt x="19351" y="7921"/>
                  <a:pt x="19355" y="7921"/>
                  <a:pt x="19358" y="7920"/>
                </a:cubicBezTo>
                <a:cubicBezTo>
                  <a:pt x="19378" y="7915"/>
                  <a:pt x="19397" y="7909"/>
                  <a:pt x="19417" y="7905"/>
                </a:cubicBezTo>
                <a:cubicBezTo>
                  <a:pt x="19459" y="7895"/>
                  <a:pt x="19446" y="7836"/>
                  <a:pt x="19409" y="7836"/>
                </a:cubicBezTo>
                <a:close/>
                <a:moveTo>
                  <a:pt x="17409" y="7826"/>
                </a:moveTo>
                <a:cubicBezTo>
                  <a:pt x="17341" y="7826"/>
                  <a:pt x="17341" y="7933"/>
                  <a:pt x="17409" y="7933"/>
                </a:cubicBezTo>
                <a:lnTo>
                  <a:pt x="17425" y="7933"/>
                </a:lnTo>
                <a:cubicBezTo>
                  <a:pt x="17493" y="7933"/>
                  <a:pt x="17494" y="7826"/>
                  <a:pt x="17425" y="7826"/>
                </a:cubicBezTo>
                <a:close/>
                <a:moveTo>
                  <a:pt x="14125" y="7803"/>
                </a:moveTo>
                <a:cubicBezTo>
                  <a:pt x="14104" y="7803"/>
                  <a:pt x="14082" y="7820"/>
                  <a:pt x="14087" y="7847"/>
                </a:cubicBezTo>
                <a:cubicBezTo>
                  <a:pt x="14093" y="7872"/>
                  <a:pt x="14098" y="7897"/>
                  <a:pt x="14101" y="7921"/>
                </a:cubicBezTo>
                <a:cubicBezTo>
                  <a:pt x="14105" y="7939"/>
                  <a:pt x="14118" y="7947"/>
                  <a:pt x="14132" y="7947"/>
                </a:cubicBezTo>
                <a:cubicBezTo>
                  <a:pt x="14153" y="7947"/>
                  <a:pt x="14175" y="7929"/>
                  <a:pt x="14169" y="7903"/>
                </a:cubicBezTo>
                <a:cubicBezTo>
                  <a:pt x="14165" y="7878"/>
                  <a:pt x="14161" y="7853"/>
                  <a:pt x="14155" y="7829"/>
                </a:cubicBezTo>
                <a:cubicBezTo>
                  <a:pt x="14152" y="7811"/>
                  <a:pt x="14138" y="7803"/>
                  <a:pt x="14125" y="7803"/>
                </a:cubicBezTo>
                <a:close/>
                <a:moveTo>
                  <a:pt x="4749" y="7879"/>
                </a:moveTo>
                <a:cubicBezTo>
                  <a:pt x="4731" y="7879"/>
                  <a:pt x="4713" y="7891"/>
                  <a:pt x="4713" y="7914"/>
                </a:cubicBezTo>
                <a:lnTo>
                  <a:pt x="4713" y="7929"/>
                </a:lnTo>
                <a:cubicBezTo>
                  <a:pt x="4713" y="7952"/>
                  <a:pt x="4731" y="7964"/>
                  <a:pt x="4749" y="7964"/>
                </a:cubicBezTo>
                <a:cubicBezTo>
                  <a:pt x="4767" y="7964"/>
                  <a:pt x="4785" y="7952"/>
                  <a:pt x="4785" y="7929"/>
                </a:cubicBezTo>
                <a:lnTo>
                  <a:pt x="4785" y="7914"/>
                </a:lnTo>
                <a:cubicBezTo>
                  <a:pt x="4785" y="7891"/>
                  <a:pt x="4767" y="7879"/>
                  <a:pt x="4749" y="7879"/>
                </a:cubicBezTo>
                <a:close/>
                <a:moveTo>
                  <a:pt x="1399" y="7902"/>
                </a:moveTo>
                <a:cubicBezTo>
                  <a:pt x="1386" y="7902"/>
                  <a:pt x="1374" y="7919"/>
                  <a:pt x="1386" y="7931"/>
                </a:cubicBezTo>
                <a:lnTo>
                  <a:pt x="1417" y="7962"/>
                </a:lnTo>
                <a:cubicBezTo>
                  <a:pt x="1420" y="7965"/>
                  <a:pt x="1424" y="7967"/>
                  <a:pt x="1428" y="7967"/>
                </a:cubicBezTo>
                <a:cubicBezTo>
                  <a:pt x="1441" y="7967"/>
                  <a:pt x="1453" y="7949"/>
                  <a:pt x="1441" y="7937"/>
                </a:cubicBezTo>
                <a:lnTo>
                  <a:pt x="1411" y="7907"/>
                </a:lnTo>
                <a:cubicBezTo>
                  <a:pt x="1408" y="7904"/>
                  <a:pt x="1403" y="7902"/>
                  <a:pt x="1399" y="7902"/>
                </a:cubicBezTo>
                <a:close/>
                <a:moveTo>
                  <a:pt x="23990" y="7907"/>
                </a:moveTo>
                <a:cubicBezTo>
                  <a:pt x="23945" y="7907"/>
                  <a:pt x="23945" y="7977"/>
                  <a:pt x="23990" y="7977"/>
                </a:cubicBezTo>
                <a:lnTo>
                  <a:pt x="24111" y="7977"/>
                </a:lnTo>
                <a:cubicBezTo>
                  <a:pt x="24111" y="7977"/>
                  <a:pt x="24111" y="7977"/>
                  <a:pt x="24112" y="7977"/>
                </a:cubicBezTo>
                <a:cubicBezTo>
                  <a:pt x="24156" y="7977"/>
                  <a:pt x="24155" y="7907"/>
                  <a:pt x="24111" y="7907"/>
                </a:cubicBezTo>
                <a:close/>
                <a:moveTo>
                  <a:pt x="16927" y="7951"/>
                </a:moveTo>
                <a:cubicBezTo>
                  <a:pt x="16906" y="7951"/>
                  <a:pt x="16907" y="7986"/>
                  <a:pt x="16928" y="7987"/>
                </a:cubicBezTo>
                <a:cubicBezTo>
                  <a:pt x="16952" y="7987"/>
                  <a:pt x="16952" y="7951"/>
                  <a:pt x="16928" y="7951"/>
                </a:cubicBezTo>
                <a:cubicBezTo>
                  <a:pt x="16928" y="7951"/>
                  <a:pt x="16928" y="7951"/>
                  <a:pt x="16927" y="7951"/>
                </a:cubicBezTo>
                <a:close/>
                <a:moveTo>
                  <a:pt x="11946" y="7867"/>
                </a:moveTo>
                <a:cubicBezTo>
                  <a:pt x="11927" y="7867"/>
                  <a:pt x="11907" y="7876"/>
                  <a:pt x="11899" y="7894"/>
                </a:cubicBezTo>
                <a:cubicBezTo>
                  <a:pt x="11894" y="7904"/>
                  <a:pt x="11888" y="7914"/>
                  <a:pt x="11883" y="7924"/>
                </a:cubicBezTo>
                <a:cubicBezTo>
                  <a:pt x="11871" y="7950"/>
                  <a:pt x="11877" y="7982"/>
                  <a:pt x="11903" y="7997"/>
                </a:cubicBezTo>
                <a:cubicBezTo>
                  <a:pt x="11911" y="8002"/>
                  <a:pt x="11920" y="8005"/>
                  <a:pt x="11929" y="8005"/>
                </a:cubicBezTo>
                <a:cubicBezTo>
                  <a:pt x="11948" y="8005"/>
                  <a:pt x="11967" y="7995"/>
                  <a:pt x="11975" y="7977"/>
                </a:cubicBezTo>
                <a:cubicBezTo>
                  <a:pt x="11982" y="7967"/>
                  <a:pt x="11987" y="7958"/>
                  <a:pt x="11991" y="7947"/>
                </a:cubicBezTo>
                <a:cubicBezTo>
                  <a:pt x="12005" y="7921"/>
                  <a:pt x="11999" y="7889"/>
                  <a:pt x="11972" y="7874"/>
                </a:cubicBezTo>
                <a:cubicBezTo>
                  <a:pt x="11964" y="7869"/>
                  <a:pt x="11955" y="7867"/>
                  <a:pt x="11946" y="7867"/>
                </a:cubicBezTo>
                <a:close/>
                <a:moveTo>
                  <a:pt x="23178" y="7906"/>
                </a:moveTo>
                <a:cubicBezTo>
                  <a:pt x="23173" y="7906"/>
                  <a:pt x="23167" y="7907"/>
                  <a:pt x="23162" y="7910"/>
                </a:cubicBezTo>
                <a:cubicBezTo>
                  <a:pt x="23129" y="7927"/>
                  <a:pt x="23095" y="7935"/>
                  <a:pt x="23058" y="7935"/>
                </a:cubicBezTo>
                <a:cubicBezTo>
                  <a:pt x="23053" y="7935"/>
                  <a:pt x="23049" y="7935"/>
                  <a:pt x="23044" y="7935"/>
                </a:cubicBezTo>
                <a:cubicBezTo>
                  <a:pt x="23043" y="7934"/>
                  <a:pt x="23042" y="7934"/>
                  <a:pt x="23041" y="7934"/>
                </a:cubicBezTo>
                <a:cubicBezTo>
                  <a:pt x="22998" y="7934"/>
                  <a:pt x="22999" y="8004"/>
                  <a:pt x="23044" y="8005"/>
                </a:cubicBezTo>
                <a:cubicBezTo>
                  <a:pt x="23049" y="8005"/>
                  <a:pt x="23054" y="8005"/>
                  <a:pt x="23060" y="8005"/>
                </a:cubicBezTo>
                <a:cubicBezTo>
                  <a:pt x="23108" y="8005"/>
                  <a:pt x="23155" y="7992"/>
                  <a:pt x="23197" y="7971"/>
                </a:cubicBezTo>
                <a:cubicBezTo>
                  <a:pt x="23233" y="7954"/>
                  <a:pt x="23211" y="7906"/>
                  <a:pt x="23178" y="7906"/>
                </a:cubicBezTo>
                <a:close/>
                <a:moveTo>
                  <a:pt x="10661" y="7919"/>
                </a:moveTo>
                <a:cubicBezTo>
                  <a:pt x="10653" y="7919"/>
                  <a:pt x="10645" y="7922"/>
                  <a:pt x="10638" y="7929"/>
                </a:cubicBezTo>
                <a:lnTo>
                  <a:pt x="10622" y="7945"/>
                </a:lnTo>
                <a:cubicBezTo>
                  <a:pt x="10597" y="7970"/>
                  <a:pt x="10621" y="8005"/>
                  <a:pt x="10648" y="8005"/>
                </a:cubicBezTo>
                <a:cubicBezTo>
                  <a:pt x="10656" y="8005"/>
                  <a:pt x="10665" y="8002"/>
                  <a:pt x="10672" y="7994"/>
                </a:cubicBezTo>
                <a:lnTo>
                  <a:pt x="10688" y="7979"/>
                </a:lnTo>
                <a:cubicBezTo>
                  <a:pt x="10712" y="7954"/>
                  <a:pt x="10688" y="7919"/>
                  <a:pt x="10661" y="7919"/>
                </a:cubicBezTo>
                <a:close/>
                <a:moveTo>
                  <a:pt x="8798" y="7965"/>
                </a:moveTo>
                <a:cubicBezTo>
                  <a:pt x="8794" y="7965"/>
                  <a:pt x="8790" y="7967"/>
                  <a:pt x="8786" y="7970"/>
                </a:cubicBezTo>
                <a:lnTo>
                  <a:pt x="8771" y="7986"/>
                </a:lnTo>
                <a:cubicBezTo>
                  <a:pt x="8757" y="7998"/>
                  <a:pt x="8769" y="8016"/>
                  <a:pt x="8783" y="8016"/>
                </a:cubicBezTo>
                <a:cubicBezTo>
                  <a:pt x="8787" y="8016"/>
                  <a:pt x="8791" y="8014"/>
                  <a:pt x="8795" y="8010"/>
                </a:cubicBezTo>
                <a:lnTo>
                  <a:pt x="8811" y="7994"/>
                </a:lnTo>
                <a:cubicBezTo>
                  <a:pt x="8824" y="7982"/>
                  <a:pt x="8812" y="7965"/>
                  <a:pt x="8798" y="7965"/>
                </a:cubicBezTo>
                <a:close/>
                <a:moveTo>
                  <a:pt x="1682" y="7945"/>
                </a:moveTo>
                <a:cubicBezTo>
                  <a:pt x="1674" y="7945"/>
                  <a:pt x="1666" y="7948"/>
                  <a:pt x="1659" y="7955"/>
                </a:cubicBezTo>
                <a:lnTo>
                  <a:pt x="1643" y="7971"/>
                </a:lnTo>
                <a:cubicBezTo>
                  <a:pt x="1618" y="7996"/>
                  <a:pt x="1642" y="8031"/>
                  <a:pt x="1668" y="8031"/>
                </a:cubicBezTo>
                <a:cubicBezTo>
                  <a:pt x="1676" y="8031"/>
                  <a:pt x="1685" y="8028"/>
                  <a:pt x="1692" y="8020"/>
                </a:cubicBezTo>
                <a:lnTo>
                  <a:pt x="1708" y="8005"/>
                </a:lnTo>
                <a:cubicBezTo>
                  <a:pt x="1734" y="7980"/>
                  <a:pt x="1710" y="7945"/>
                  <a:pt x="1682" y="7945"/>
                </a:cubicBezTo>
                <a:close/>
                <a:moveTo>
                  <a:pt x="18250" y="8014"/>
                </a:moveTo>
                <a:cubicBezTo>
                  <a:pt x="18246" y="8014"/>
                  <a:pt x="18242" y="8016"/>
                  <a:pt x="18238" y="8019"/>
                </a:cubicBezTo>
                <a:lnTo>
                  <a:pt x="18222" y="8035"/>
                </a:lnTo>
                <a:cubicBezTo>
                  <a:pt x="18209" y="8047"/>
                  <a:pt x="18222" y="8065"/>
                  <a:pt x="18236" y="8065"/>
                </a:cubicBezTo>
                <a:cubicBezTo>
                  <a:pt x="18240" y="8065"/>
                  <a:pt x="18244" y="8064"/>
                  <a:pt x="18247" y="8060"/>
                </a:cubicBezTo>
                <a:lnTo>
                  <a:pt x="18263" y="8045"/>
                </a:lnTo>
                <a:cubicBezTo>
                  <a:pt x="18276" y="8032"/>
                  <a:pt x="18264" y="8014"/>
                  <a:pt x="18250" y="8014"/>
                </a:cubicBezTo>
                <a:close/>
                <a:moveTo>
                  <a:pt x="11621" y="8015"/>
                </a:moveTo>
                <a:cubicBezTo>
                  <a:pt x="11575" y="8015"/>
                  <a:pt x="11575" y="8086"/>
                  <a:pt x="11621" y="8086"/>
                </a:cubicBezTo>
                <a:lnTo>
                  <a:pt x="11637" y="8086"/>
                </a:lnTo>
                <a:cubicBezTo>
                  <a:pt x="11683" y="8086"/>
                  <a:pt x="11683" y="8015"/>
                  <a:pt x="11637" y="8015"/>
                </a:cubicBezTo>
                <a:close/>
                <a:moveTo>
                  <a:pt x="12237" y="7971"/>
                </a:moveTo>
                <a:cubicBezTo>
                  <a:pt x="12214" y="7971"/>
                  <a:pt x="12192" y="7988"/>
                  <a:pt x="12185" y="8010"/>
                </a:cubicBezTo>
                <a:cubicBezTo>
                  <a:pt x="12178" y="8039"/>
                  <a:pt x="12194" y="8068"/>
                  <a:pt x="12223" y="8076"/>
                </a:cubicBezTo>
                <a:cubicBezTo>
                  <a:pt x="12237" y="8081"/>
                  <a:pt x="12252" y="8086"/>
                  <a:pt x="12267" y="8091"/>
                </a:cubicBezTo>
                <a:cubicBezTo>
                  <a:pt x="12271" y="8092"/>
                  <a:pt x="12276" y="8093"/>
                  <a:pt x="12280" y="8093"/>
                </a:cubicBezTo>
                <a:cubicBezTo>
                  <a:pt x="12303" y="8093"/>
                  <a:pt x="12326" y="8076"/>
                  <a:pt x="12333" y="8054"/>
                </a:cubicBezTo>
                <a:cubicBezTo>
                  <a:pt x="12340" y="8025"/>
                  <a:pt x="12323" y="7996"/>
                  <a:pt x="12296" y="7988"/>
                </a:cubicBezTo>
                <a:cubicBezTo>
                  <a:pt x="12280" y="7983"/>
                  <a:pt x="12266" y="7977"/>
                  <a:pt x="12251" y="7973"/>
                </a:cubicBezTo>
                <a:cubicBezTo>
                  <a:pt x="12246" y="7972"/>
                  <a:pt x="12242" y="7971"/>
                  <a:pt x="12237" y="7971"/>
                </a:cubicBezTo>
                <a:close/>
                <a:moveTo>
                  <a:pt x="9203" y="8056"/>
                </a:moveTo>
                <a:cubicBezTo>
                  <a:pt x="9189" y="8056"/>
                  <a:pt x="9178" y="8074"/>
                  <a:pt x="9190" y="8086"/>
                </a:cubicBezTo>
                <a:cubicBezTo>
                  <a:pt x="9196" y="8092"/>
                  <a:pt x="9201" y="8097"/>
                  <a:pt x="9206" y="8102"/>
                </a:cubicBezTo>
                <a:cubicBezTo>
                  <a:pt x="9209" y="8106"/>
                  <a:pt x="9213" y="8107"/>
                  <a:pt x="9217" y="8107"/>
                </a:cubicBezTo>
                <a:cubicBezTo>
                  <a:pt x="9230" y="8107"/>
                  <a:pt x="9242" y="8089"/>
                  <a:pt x="9230" y="8077"/>
                </a:cubicBezTo>
                <a:lnTo>
                  <a:pt x="9214" y="8061"/>
                </a:lnTo>
                <a:cubicBezTo>
                  <a:pt x="9210" y="8058"/>
                  <a:pt x="9206" y="8056"/>
                  <a:pt x="9203" y="8056"/>
                </a:cubicBezTo>
                <a:close/>
                <a:moveTo>
                  <a:pt x="22473" y="8038"/>
                </a:moveTo>
                <a:cubicBezTo>
                  <a:pt x="22427" y="8038"/>
                  <a:pt x="22427" y="8108"/>
                  <a:pt x="22473" y="8108"/>
                </a:cubicBezTo>
                <a:cubicBezTo>
                  <a:pt x="22518" y="8108"/>
                  <a:pt x="22518" y="8038"/>
                  <a:pt x="22473" y="8038"/>
                </a:cubicBezTo>
                <a:close/>
                <a:moveTo>
                  <a:pt x="22025" y="7973"/>
                </a:moveTo>
                <a:cubicBezTo>
                  <a:pt x="21984" y="7973"/>
                  <a:pt x="21947" y="8026"/>
                  <a:pt x="21984" y="8064"/>
                </a:cubicBezTo>
                <a:lnTo>
                  <a:pt x="22014" y="8094"/>
                </a:lnTo>
                <a:cubicBezTo>
                  <a:pt x="22026" y="8105"/>
                  <a:pt x="22038" y="8110"/>
                  <a:pt x="22050" y="8110"/>
                </a:cubicBezTo>
                <a:cubicBezTo>
                  <a:pt x="22091" y="8110"/>
                  <a:pt x="22128" y="8056"/>
                  <a:pt x="22091" y="8019"/>
                </a:cubicBezTo>
                <a:cubicBezTo>
                  <a:pt x="22080" y="8009"/>
                  <a:pt x="22070" y="7999"/>
                  <a:pt x="22061" y="7989"/>
                </a:cubicBezTo>
                <a:cubicBezTo>
                  <a:pt x="22050" y="7978"/>
                  <a:pt x="22037" y="7973"/>
                  <a:pt x="22025" y="7973"/>
                </a:cubicBezTo>
                <a:close/>
                <a:moveTo>
                  <a:pt x="3245" y="7989"/>
                </a:moveTo>
                <a:cubicBezTo>
                  <a:pt x="3240" y="7989"/>
                  <a:pt x="3235" y="7990"/>
                  <a:pt x="3230" y="7992"/>
                </a:cubicBezTo>
                <a:cubicBezTo>
                  <a:pt x="3214" y="7997"/>
                  <a:pt x="3200" y="8003"/>
                  <a:pt x="3185" y="8008"/>
                </a:cubicBezTo>
                <a:cubicBezTo>
                  <a:pt x="3158" y="8017"/>
                  <a:pt x="3141" y="8045"/>
                  <a:pt x="3148" y="8073"/>
                </a:cubicBezTo>
                <a:cubicBezTo>
                  <a:pt x="3154" y="8094"/>
                  <a:pt x="3177" y="8112"/>
                  <a:pt x="3200" y="8112"/>
                </a:cubicBezTo>
                <a:cubicBezTo>
                  <a:pt x="3205" y="8112"/>
                  <a:pt x="3210" y="8111"/>
                  <a:pt x="3214" y="8109"/>
                </a:cubicBezTo>
                <a:cubicBezTo>
                  <a:pt x="3230" y="8104"/>
                  <a:pt x="3245" y="8099"/>
                  <a:pt x="3258" y="8094"/>
                </a:cubicBezTo>
                <a:cubicBezTo>
                  <a:pt x="3287" y="8085"/>
                  <a:pt x="3303" y="8057"/>
                  <a:pt x="3295" y="8029"/>
                </a:cubicBezTo>
                <a:cubicBezTo>
                  <a:pt x="3289" y="8007"/>
                  <a:pt x="3267" y="7989"/>
                  <a:pt x="3245" y="7989"/>
                </a:cubicBezTo>
                <a:close/>
                <a:moveTo>
                  <a:pt x="7272" y="7915"/>
                </a:moveTo>
                <a:cubicBezTo>
                  <a:pt x="7264" y="7915"/>
                  <a:pt x="7256" y="7918"/>
                  <a:pt x="7249" y="7926"/>
                </a:cubicBezTo>
                <a:cubicBezTo>
                  <a:pt x="7208" y="7970"/>
                  <a:pt x="7166" y="8014"/>
                  <a:pt x="7126" y="8059"/>
                </a:cubicBezTo>
                <a:cubicBezTo>
                  <a:pt x="7102" y="8084"/>
                  <a:pt x="7125" y="8120"/>
                  <a:pt x="7151" y="8120"/>
                </a:cubicBezTo>
                <a:cubicBezTo>
                  <a:pt x="7160" y="8120"/>
                  <a:pt x="7168" y="8117"/>
                  <a:pt x="7175" y="8108"/>
                </a:cubicBezTo>
                <a:cubicBezTo>
                  <a:pt x="7216" y="8065"/>
                  <a:pt x="7258" y="8020"/>
                  <a:pt x="7299" y="7976"/>
                </a:cubicBezTo>
                <a:cubicBezTo>
                  <a:pt x="7323" y="7951"/>
                  <a:pt x="7299" y="7915"/>
                  <a:pt x="7272" y="7915"/>
                </a:cubicBezTo>
                <a:close/>
                <a:moveTo>
                  <a:pt x="6506" y="8062"/>
                </a:moveTo>
                <a:cubicBezTo>
                  <a:pt x="6462" y="8062"/>
                  <a:pt x="6461" y="8134"/>
                  <a:pt x="6506" y="8134"/>
                </a:cubicBezTo>
                <a:cubicBezTo>
                  <a:pt x="6506" y="8134"/>
                  <a:pt x="6507" y="8134"/>
                  <a:pt x="6507" y="8134"/>
                </a:cubicBezTo>
                <a:cubicBezTo>
                  <a:pt x="6552" y="8134"/>
                  <a:pt x="6552" y="8062"/>
                  <a:pt x="6506" y="8062"/>
                </a:cubicBezTo>
                <a:close/>
                <a:moveTo>
                  <a:pt x="9000" y="8022"/>
                </a:moveTo>
                <a:cubicBezTo>
                  <a:pt x="8973" y="8022"/>
                  <a:pt x="8946" y="8040"/>
                  <a:pt x="8946" y="8075"/>
                </a:cubicBezTo>
                <a:lnTo>
                  <a:pt x="8946" y="8091"/>
                </a:lnTo>
                <a:cubicBezTo>
                  <a:pt x="8946" y="8125"/>
                  <a:pt x="8973" y="8142"/>
                  <a:pt x="9000" y="8142"/>
                </a:cubicBezTo>
                <a:cubicBezTo>
                  <a:pt x="9027" y="8142"/>
                  <a:pt x="9054" y="8125"/>
                  <a:pt x="9054" y="8091"/>
                </a:cubicBezTo>
                <a:lnTo>
                  <a:pt x="9054" y="8075"/>
                </a:lnTo>
                <a:cubicBezTo>
                  <a:pt x="9054" y="8040"/>
                  <a:pt x="9027" y="8022"/>
                  <a:pt x="9000" y="8022"/>
                </a:cubicBezTo>
                <a:close/>
                <a:moveTo>
                  <a:pt x="24694" y="8058"/>
                </a:moveTo>
                <a:cubicBezTo>
                  <a:pt x="24688" y="8058"/>
                  <a:pt x="24682" y="8059"/>
                  <a:pt x="24676" y="8062"/>
                </a:cubicBezTo>
                <a:cubicBezTo>
                  <a:pt x="24666" y="8068"/>
                  <a:pt x="24658" y="8073"/>
                  <a:pt x="24647" y="8078"/>
                </a:cubicBezTo>
                <a:cubicBezTo>
                  <a:pt x="24612" y="8096"/>
                  <a:pt x="24633" y="8144"/>
                  <a:pt x="24665" y="8144"/>
                </a:cubicBezTo>
                <a:cubicBezTo>
                  <a:pt x="24670" y="8144"/>
                  <a:pt x="24676" y="8143"/>
                  <a:pt x="24682" y="8140"/>
                </a:cubicBezTo>
                <a:cubicBezTo>
                  <a:pt x="24692" y="8135"/>
                  <a:pt x="24702" y="8129"/>
                  <a:pt x="24712" y="8124"/>
                </a:cubicBezTo>
                <a:cubicBezTo>
                  <a:pt x="24748" y="8106"/>
                  <a:pt x="24727" y="8058"/>
                  <a:pt x="24694" y="8058"/>
                </a:cubicBezTo>
                <a:close/>
                <a:moveTo>
                  <a:pt x="2766" y="8037"/>
                </a:moveTo>
                <a:cubicBezTo>
                  <a:pt x="2739" y="8037"/>
                  <a:pt x="2712" y="8054"/>
                  <a:pt x="2712" y="8089"/>
                </a:cubicBezTo>
                <a:lnTo>
                  <a:pt x="2712" y="8104"/>
                </a:lnTo>
                <a:cubicBezTo>
                  <a:pt x="2712" y="8139"/>
                  <a:pt x="2739" y="8157"/>
                  <a:pt x="2766" y="8157"/>
                </a:cubicBezTo>
                <a:cubicBezTo>
                  <a:pt x="2793" y="8157"/>
                  <a:pt x="2820" y="8139"/>
                  <a:pt x="2820" y="8104"/>
                </a:cubicBezTo>
                <a:lnTo>
                  <a:pt x="2820" y="8089"/>
                </a:lnTo>
                <a:cubicBezTo>
                  <a:pt x="2819" y="8054"/>
                  <a:pt x="2792" y="8037"/>
                  <a:pt x="2766" y="8037"/>
                </a:cubicBezTo>
                <a:close/>
                <a:moveTo>
                  <a:pt x="8249" y="8082"/>
                </a:moveTo>
                <a:cubicBezTo>
                  <a:pt x="8221" y="8082"/>
                  <a:pt x="8198" y="8118"/>
                  <a:pt x="8223" y="8143"/>
                </a:cubicBezTo>
                <a:lnTo>
                  <a:pt x="8239" y="8159"/>
                </a:lnTo>
                <a:cubicBezTo>
                  <a:pt x="8246" y="8166"/>
                  <a:pt x="8254" y="8169"/>
                  <a:pt x="8262" y="8169"/>
                </a:cubicBezTo>
                <a:cubicBezTo>
                  <a:pt x="8290" y="8169"/>
                  <a:pt x="8314" y="8133"/>
                  <a:pt x="8289" y="8108"/>
                </a:cubicBezTo>
                <a:lnTo>
                  <a:pt x="8273" y="8093"/>
                </a:lnTo>
                <a:cubicBezTo>
                  <a:pt x="8266" y="8085"/>
                  <a:pt x="8257" y="8082"/>
                  <a:pt x="8249" y="8082"/>
                </a:cubicBezTo>
                <a:close/>
                <a:moveTo>
                  <a:pt x="13927" y="8072"/>
                </a:moveTo>
                <a:cubicBezTo>
                  <a:pt x="13903" y="8072"/>
                  <a:pt x="13879" y="8098"/>
                  <a:pt x="13893" y="8125"/>
                </a:cubicBezTo>
                <a:cubicBezTo>
                  <a:pt x="13899" y="8136"/>
                  <a:pt x="13904" y="8145"/>
                  <a:pt x="13909" y="8156"/>
                </a:cubicBezTo>
                <a:cubicBezTo>
                  <a:pt x="13916" y="8168"/>
                  <a:pt x="13926" y="8174"/>
                  <a:pt x="13937" y="8174"/>
                </a:cubicBezTo>
                <a:cubicBezTo>
                  <a:pt x="13960" y="8174"/>
                  <a:pt x="13984" y="8148"/>
                  <a:pt x="13970" y="8120"/>
                </a:cubicBezTo>
                <a:cubicBezTo>
                  <a:pt x="13964" y="8109"/>
                  <a:pt x="13959" y="8101"/>
                  <a:pt x="13954" y="8091"/>
                </a:cubicBezTo>
                <a:cubicBezTo>
                  <a:pt x="13948" y="8078"/>
                  <a:pt x="13937" y="8072"/>
                  <a:pt x="13927" y="8072"/>
                </a:cubicBezTo>
                <a:close/>
                <a:moveTo>
                  <a:pt x="13679" y="8062"/>
                </a:moveTo>
                <a:cubicBezTo>
                  <a:pt x="13667" y="8062"/>
                  <a:pt x="13655" y="8066"/>
                  <a:pt x="13644" y="8077"/>
                </a:cubicBezTo>
                <a:lnTo>
                  <a:pt x="13628" y="8093"/>
                </a:lnTo>
                <a:cubicBezTo>
                  <a:pt x="13590" y="8132"/>
                  <a:pt x="13626" y="8185"/>
                  <a:pt x="13667" y="8185"/>
                </a:cubicBezTo>
                <a:cubicBezTo>
                  <a:pt x="13679" y="8185"/>
                  <a:pt x="13692" y="8180"/>
                  <a:pt x="13703" y="8169"/>
                </a:cubicBezTo>
                <a:lnTo>
                  <a:pt x="13719" y="8153"/>
                </a:lnTo>
                <a:cubicBezTo>
                  <a:pt x="13756" y="8115"/>
                  <a:pt x="13720" y="8062"/>
                  <a:pt x="13679" y="8062"/>
                </a:cubicBezTo>
                <a:close/>
                <a:moveTo>
                  <a:pt x="13506" y="8119"/>
                </a:moveTo>
                <a:cubicBezTo>
                  <a:pt x="13493" y="8119"/>
                  <a:pt x="13480" y="8137"/>
                  <a:pt x="13492" y="8149"/>
                </a:cubicBezTo>
                <a:lnTo>
                  <a:pt x="13537" y="8193"/>
                </a:lnTo>
                <a:cubicBezTo>
                  <a:pt x="13541" y="8197"/>
                  <a:pt x="13545" y="8199"/>
                  <a:pt x="13550" y="8199"/>
                </a:cubicBezTo>
                <a:cubicBezTo>
                  <a:pt x="13563" y="8199"/>
                  <a:pt x="13575" y="8181"/>
                  <a:pt x="13561" y="8169"/>
                </a:cubicBezTo>
                <a:lnTo>
                  <a:pt x="13517" y="8124"/>
                </a:lnTo>
                <a:cubicBezTo>
                  <a:pt x="13514" y="8121"/>
                  <a:pt x="13510" y="8119"/>
                  <a:pt x="13506" y="8119"/>
                </a:cubicBezTo>
                <a:close/>
                <a:moveTo>
                  <a:pt x="405" y="8121"/>
                </a:moveTo>
                <a:cubicBezTo>
                  <a:pt x="397" y="8121"/>
                  <a:pt x="389" y="8125"/>
                  <a:pt x="382" y="8133"/>
                </a:cubicBezTo>
                <a:lnTo>
                  <a:pt x="366" y="8148"/>
                </a:lnTo>
                <a:cubicBezTo>
                  <a:pt x="341" y="8173"/>
                  <a:pt x="366" y="8208"/>
                  <a:pt x="393" y="8208"/>
                </a:cubicBezTo>
                <a:cubicBezTo>
                  <a:pt x="401" y="8208"/>
                  <a:pt x="409" y="8205"/>
                  <a:pt x="416" y="8197"/>
                </a:cubicBezTo>
                <a:lnTo>
                  <a:pt x="432" y="8182"/>
                </a:lnTo>
                <a:cubicBezTo>
                  <a:pt x="457" y="8157"/>
                  <a:pt x="432" y="8121"/>
                  <a:pt x="405" y="8121"/>
                </a:cubicBezTo>
                <a:close/>
                <a:moveTo>
                  <a:pt x="12944" y="8124"/>
                </a:moveTo>
                <a:cubicBezTo>
                  <a:pt x="12936" y="8124"/>
                  <a:pt x="12928" y="8127"/>
                  <a:pt x="12920" y="8135"/>
                </a:cubicBezTo>
                <a:lnTo>
                  <a:pt x="12905" y="8150"/>
                </a:lnTo>
                <a:cubicBezTo>
                  <a:pt x="12879" y="8175"/>
                  <a:pt x="12903" y="8211"/>
                  <a:pt x="12931" y="8211"/>
                </a:cubicBezTo>
                <a:cubicBezTo>
                  <a:pt x="12938" y="8211"/>
                  <a:pt x="12947" y="8208"/>
                  <a:pt x="12954" y="8201"/>
                </a:cubicBezTo>
                <a:lnTo>
                  <a:pt x="12970" y="8185"/>
                </a:lnTo>
                <a:cubicBezTo>
                  <a:pt x="12995" y="8159"/>
                  <a:pt x="12971" y="8124"/>
                  <a:pt x="12944" y="8124"/>
                </a:cubicBezTo>
                <a:close/>
                <a:moveTo>
                  <a:pt x="9836" y="8082"/>
                </a:moveTo>
                <a:cubicBezTo>
                  <a:pt x="9831" y="8082"/>
                  <a:pt x="9825" y="8083"/>
                  <a:pt x="9820" y="8085"/>
                </a:cubicBezTo>
                <a:cubicBezTo>
                  <a:pt x="9795" y="8096"/>
                  <a:pt x="9770" y="8104"/>
                  <a:pt x="9746" y="8115"/>
                </a:cubicBezTo>
                <a:cubicBezTo>
                  <a:pt x="9720" y="8125"/>
                  <a:pt x="9700" y="8150"/>
                  <a:pt x="9709" y="8181"/>
                </a:cubicBezTo>
                <a:cubicBezTo>
                  <a:pt x="9715" y="8201"/>
                  <a:pt x="9736" y="8220"/>
                  <a:pt x="9759" y="8220"/>
                </a:cubicBezTo>
                <a:cubicBezTo>
                  <a:pt x="9764" y="8220"/>
                  <a:pt x="9769" y="8219"/>
                  <a:pt x="9774" y="8217"/>
                </a:cubicBezTo>
                <a:cubicBezTo>
                  <a:pt x="9799" y="8207"/>
                  <a:pt x="9825" y="8197"/>
                  <a:pt x="9849" y="8187"/>
                </a:cubicBezTo>
                <a:cubicBezTo>
                  <a:pt x="9875" y="8177"/>
                  <a:pt x="9895" y="8151"/>
                  <a:pt x="9886" y="8122"/>
                </a:cubicBezTo>
                <a:cubicBezTo>
                  <a:pt x="9880" y="8102"/>
                  <a:pt x="9858" y="8082"/>
                  <a:pt x="9836" y="8082"/>
                </a:cubicBezTo>
                <a:close/>
                <a:moveTo>
                  <a:pt x="21195" y="8122"/>
                </a:moveTo>
                <a:cubicBezTo>
                  <a:pt x="21125" y="8122"/>
                  <a:pt x="21125" y="8229"/>
                  <a:pt x="21195" y="8229"/>
                </a:cubicBezTo>
                <a:cubicBezTo>
                  <a:pt x="21264" y="8229"/>
                  <a:pt x="21264" y="8122"/>
                  <a:pt x="21195" y="8122"/>
                </a:cubicBezTo>
                <a:close/>
                <a:moveTo>
                  <a:pt x="6026" y="8134"/>
                </a:moveTo>
                <a:cubicBezTo>
                  <a:pt x="5956" y="8135"/>
                  <a:pt x="5956" y="8240"/>
                  <a:pt x="6026" y="8240"/>
                </a:cubicBezTo>
                <a:cubicBezTo>
                  <a:pt x="6095" y="8240"/>
                  <a:pt x="6095" y="8134"/>
                  <a:pt x="6026" y="8134"/>
                </a:cubicBezTo>
                <a:close/>
                <a:moveTo>
                  <a:pt x="8030" y="8170"/>
                </a:moveTo>
                <a:cubicBezTo>
                  <a:pt x="7985" y="8170"/>
                  <a:pt x="7985" y="8240"/>
                  <a:pt x="8030" y="8240"/>
                </a:cubicBezTo>
                <a:lnTo>
                  <a:pt x="8046" y="8240"/>
                </a:lnTo>
                <a:cubicBezTo>
                  <a:pt x="8046" y="8240"/>
                  <a:pt x="8047" y="8240"/>
                  <a:pt x="8048" y="8240"/>
                </a:cubicBezTo>
                <a:cubicBezTo>
                  <a:pt x="8091" y="8240"/>
                  <a:pt x="8091" y="8170"/>
                  <a:pt x="8046" y="8170"/>
                </a:cubicBezTo>
                <a:close/>
                <a:moveTo>
                  <a:pt x="3891" y="8175"/>
                </a:moveTo>
                <a:cubicBezTo>
                  <a:pt x="3845" y="8175"/>
                  <a:pt x="3845" y="8246"/>
                  <a:pt x="3891" y="8246"/>
                </a:cubicBezTo>
                <a:lnTo>
                  <a:pt x="3921" y="8246"/>
                </a:lnTo>
                <a:cubicBezTo>
                  <a:pt x="3922" y="8246"/>
                  <a:pt x="3923" y="8246"/>
                  <a:pt x="3923" y="8246"/>
                </a:cubicBezTo>
                <a:cubicBezTo>
                  <a:pt x="3968" y="8246"/>
                  <a:pt x="3967" y="8176"/>
                  <a:pt x="3921" y="8175"/>
                </a:cubicBezTo>
                <a:close/>
                <a:moveTo>
                  <a:pt x="19259" y="8116"/>
                </a:moveTo>
                <a:cubicBezTo>
                  <a:pt x="19218" y="8116"/>
                  <a:pt x="19181" y="8170"/>
                  <a:pt x="19218" y="8207"/>
                </a:cubicBezTo>
                <a:lnTo>
                  <a:pt x="19263" y="8251"/>
                </a:lnTo>
                <a:cubicBezTo>
                  <a:pt x="19275" y="8263"/>
                  <a:pt x="19288" y="8268"/>
                  <a:pt x="19300" y="8268"/>
                </a:cubicBezTo>
                <a:cubicBezTo>
                  <a:pt x="19341" y="8268"/>
                  <a:pt x="19377" y="8215"/>
                  <a:pt x="19339" y="8177"/>
                </a:cubicBezTo>
                <a:lnTo>
                  <a:pt x="19295" y="8133"/>
                </a:lnTo>
                <a:cubicBezTo>
                  <a:pt x="19284" y="8121"/>
                  <a:pt x="19271" y="8116"/>
                  <a:pt x="19259" y="8116"/>
                </a:cubicBezTo>
                <a:close/>
                <a:moveTo>
                  <a:pt x="795" y="8167"/>
                </a:moveTo>
                <a:cubicBezTo>
                  <a:pt x="784" y="8167"/>
                  <a:pt x="774" y="8173"/>
                  <a:pt x="767" y="8186"/>
                </a:cubicBezTo>
                <a:cubicBezTo>
                  <a:pt x="762" y="8196"/>
                  <a:pt x="757" y="8206"/>
                  <a:pt x="751" y="8216"/>
                </a:cubicBezTo>
                <a:cubicBezTo>
                  <a:pt x="737" y="8244"/>
                  <a:pt x="761" y="8269"/>
                  <a:pt x="784" y="8269"/>
                </a:cubicBezTo>
                <a:cubicBezTo>
                  <a:pt x="795" y="8269"/>
                  <a:pt x="806" y="8264"/>
                  <a:pt x="812" y="8251"/>
                </a:cubicBezTo>
                <a:cubicBezTo>
                  <a:pt x="817" y="8240"/>
                  <a:pt x="823" y="8232"/>
                  <a:pt x="828" y="8222"/>
                </a:cubicBezTo>
                <a:cubicBezTo>
                  <a:pt x="842" y="8193"/>
                  <a:pt x="818" y="8167"/>
                  <a:pt x="795" y="8167"/>
                </a:cubicBezTo>
                <a:close/>
                <a:moveTo>
                  <a:pt x="7520" y="8199"/>
                </a:moveTo>
                <a:cubicBezTo>
                  <a:pt x="7475" y="8199"/>
                  <a:pt x="7474" y="8270"/>
                  <a:pt x="7520" y="8270"/>
                </a:cubicBezTo>
                <a:cubicBezTo>
                  <a:pt x="7566" y="8270"/>
                  <a:pt x="7566" y="8199"/>
                  <a:pt x="7520" y="8199"/>
                </a:cubicBezTo>
                <a:close/>
                <a:moveTo>
                  <a:pt x="11900" y="8140"/>
                </a:moveTo>
                <a:cubicBezTo>
                  <a:pt x="11873" y="8140"/>
                  <a:pt x="11846" y="8158"/>
                  <a:pt x="11846" y="8192"/>
                </a:cubicBezTo>
                <a:lnTo>
                  <a:pt x="11846" y="8223"/>
                </a:lnTo>
                <a:cubicBezTo>
                  <a:pt x="11846" y="8257"/>
                  <a:pt x="11873" y="8274"/>
                  <a:pt x="11900" y="8274"/>
                </a:cubicBezTo>
                <a:cubicBezTo>
                  <a:pt x="11927" y="8274"/>
                  <a:pt x="11953" y="8257"/>
                  <a:pt x="11953" y="8223"/>
                </a:cubicBezTo>
                <a:lnTo>
                  <a:pt x="11953" y="8192"/>
                </a:lnTo>
                <a:cubicBezTo>
                  <a:pt x="11953" y="8158"/>
                  <a:pt x="11927" y="8140"/>
                  <a:pt x="11900" y="8140"/>
                </a:cubicBezTo>
                <a:close/>
                <a:moveTo>
                  <a:pt x="16313" y="8203"/>
                </a:moveTo>
                <a:cubicBezTo>
                  <a:pt x="16295" y="8203"/>
                  <a:pt x="16278" y="8214"/>
                  <a:pt x="16278" y="8237"/>
                </a:cubicBezTo>
                <a:lnTo>
                  <a:pt x="16278" y="8253"/>
                </a:lnTo>
                <a:cubicBezTo>
                  <a:pt x="16277" y="8276"/>
                  <a:pt x="16295" y="8287"/>
                  <a:pt x="16313" y="8287"/>
                </a:cubicBezTo>
                <a:cubicBezTo>
                  <a:pt x="16330" y="8287"/>
                  <a:pt x="16348" y="8276"/>
                  <a:pt x="16348" y="8253"/>
                </a:cubicBezTo>
                <a:lnTo>
                  <a:pt x="16348" y="8237"/>
                </a:lnTo>
                <a:cubicBezTo>
                  <a:pt x="16348" y="8214"/>
                  <a:pt x="16330" y="8203"/>
                  <a:pt x="16313" y="8203"/>
                </a:cubicBezTo>
                <a:close/>
                <a:moveTo>
                  <a:pt x="9460" y="8252"/>
                </a:moveTo>
                <a:cubicBezTo>
                  <a:pt x="9443" y="8252"/>
                  <a:pt x="9432" y="8275"/>
                  <a:pt x="9450" y="8284"/>
                </a:cubicBezTo>
                <a:cubicBezTo>
                  <a:pt x="9460" y="8290"/>
                  <a:pt x="9469" y="8295"/>
                  <a:pt x="9480" y="8300"/>
                </a:cubicBezTo>
                <a:cubicBezTo>
                  <a:pt x="9483" y="8302"/>
                  <a:pt x="9486" y="8302"/>
                  <a:pt x="9489" y="8302"/>
                </a:cubicBezTo>
                <a:cubicBezTo>
                  <a:pt x="9505" y="8302"/>
                  <a:pt x="9515" y="8279"/>
                  <a:pt x="9499" y="8270"/>
                </a:cubicBezTo>
                <a:cubicBezTo>
                  <a:pt x="9488" y="8265"/>
                  <a:pt x="9479" y="8259"/>
                  <a:pt x="9468" y="8254"/>
                </a:cubicBezTo>
                <a:cubicBezTo>
                  <a:pt x="9465" y="8253"/>
                  <a:pt x="9462" y="8252"/>
                  <a:pt x="9460" y="8252"/>
                </a:cubicBezTo>
                <a:close/>
                <a:moveTo>
                  <a:pt x="3531" y="8235"/>
                </a:moveTo>
                <a:cubicBezTo>
                  <a:pt x="3486" y="8235"/>
                  <a:pt x="3486" y="8306"/>
                  <a:pt x="3531" y="8306"/>
                </a:cubicBezTo>
                <a:cubicBezTo>
                  <a:pt x="3577" y="8306"/>
                  <a:pt x="3577" y="8235"/>
                  <a:pt x="3531" y="8235"/>
                </a:cubicBezTo>
                <a:close/>
                <a:moveTo>
                  <a:pt x="7648" y="8233"/>
                </a:moveTo>
                <a:cubicBezTo>
                  <a:pt x="7643" y="8233"/>
                  <a:pt x="7637" y="8234"/>
                  <a:pt x="7631" y="8237"/>
                </a:cubicBezTo>
                <a:cubicBezTo>
                  <a:pt x="7620" y="8243"/>
                  <a:pt x="7611" y="8248"/>
                  <a:pt x="7601" y="8253"/>
                </a:cubicBezTo>
                <a:cubicBezTo>
                  <a:pt x="7565" y="8271"/>
                  <a:pt x="7587" y="8318"/>
                  <a:pt x="7620" y="8318"/>
                </a:cubicBezTo>
                <a:cubicBezTo>
                  <a:pt x="7625" y="8318"/>
                  <a:pt x="7631" y="8317"/>
                  <a:pt x="7636" y="8314"/>
                </a:cubicBezTo>
                <a:cubicBezTo>
                  <a:pt x="7647" y="8309"/>
                  <a:pt x="7656" y="8303"/>
                  <a:pt x="7667" y="8298"/>
                </a:cubicBezTo>
                <a:cubicBezTo>
                  <a:pt x="7701" y="8280"/>
                  <a:pt x="7680" y="8233"/>
                  <a:pt x="7648" y="8233"/>
                </a:cubicBezTo>
                <a:close/>
                <a:moveTo>
                  <a:pt x="20412" y="8195"/>
                </a:moveTo>
                <a:cubicBezTo>
                  <a:pt x="20400" y="8195"/>
                  <a:pt x="20387" y="8200"/>
                  <a:pt x="20376" y="8211"/>
                </a:cubicBezTo>
                <a:lnTo>
                  <a:pt x="20346" y="8240"/>
                </a:lnTo>
                <a:cubicBezTo>
                  <a:pt x="20308" y="8279"/>
                  <a:pt x="20344" y="8332"/>
                  <a:pt x="20386" y="8332"/>
                </a:cubicBezTo>
                <a:cubicBezTo>
                  <a:pt x="20398" y="8332"/>
                  <a:pt x="20410" y="8328"/>
                  <a:pt x="20421" y="8317"/>
                </a:cubicBezTo>
                <a:lnTo>
                  <a:pt x="20450" y="8287"/>
                </a:lnTo>
                <a:cubicBezTo>
                  <a:pt x="20489" y="8249"/>
                  <a:pt x="20454" y="8195"/>
                  <a:pt x="20412" y="8195"/>
                </a:cubicBezTo>
                <a:close/>
                <a:moveTo>
                  <a:pt x="13589" y="8247"/>
                </a:moveTo>
                <a:cubicBezTo>
                  <a:pt x="13572" y="8247"/>
                  <a:pt x="13554" y="8258"/>
                  <a:pt x="13554" y="8281"/>
                </a:cubicBezTo>
                <a:lnTo>
                  <a:pt x="13554" y="8312"/>
                </a:lnTo>
                <a:cubicBezTo>
                  <a:pt x="13554" y="8335"/>
                  <a:pt x="13572" y="8346"/>
                  <a:pt x="13589" y="8346"/>
                </a:cubicBezTo>
                <a:cubicBezTo>
                  <a:pt x="13607" y="8346"/>
                  <a:pt x="13624" y="8335"/>
                  <a:pt x="13624" y="8312"/>
                </a:cubicBezTo>
                <a:lnTo>
                  <a:pt x="13624" y="8281"/>
                </a:lnTo>
                <a:cubicBezTo>
                  <a:pt x="13624" y="8258"/>
                  <a:pt x="13607" y="8247"/>
                  <a:pt x="13589" y="8247"/>
                </a:cubicBezTo>
                <a:close/>
                <a:moveTo>
                  <a:pt x="15677" y="8259"/>
                </a:moveTo>
                <a:cubicBezTo>
                  <a:pt x="15666" y="8259"/>
                  <a:pt x="15656" y="8264"/>
                  <a:pt x="15649" y="8277"/>
                </a:cubicBezTo>
                <a:cubicBezTo>
                  <a:pt x="15644" y="8288"/>
                  <a:pt x="15639" y="8297"/>
                  <a:pt x="15634" y="8307"/>
                </a:cubicBezTo>
                <a:cubicBezTo>
                  <a:pt x="15620" y="8335"/>
                  <a:pt x="15645" y="8361"/>
                  <a:pt x="15668" y="8361"/>
                </a:cubicBezTo>
                <a:cubicBezTo>
                  <a:pt x="15678" y="8361"/>
                  <a:pt x="15688" y="8356"/>
                  <a:pt x="15694" y="8343"/>
                </a:cubicBezTo>
                <a:cubicBezTo>
                  <a:pt x="15701" y="8333"/>
                  <a:pt x="15706" y="8323"/>
                  <a:pt x="15710" y="8313"/>
                </a:cubicBezTo>
                <a:cubicBezTo>
                  <a:pt x="15724" y="8285"/>
                  <a:pt x="15700" y="8259"/>
                  <a:pt x="15677" y="8259"/>
                </a:cubicBezTo>
                <a:close/>
                <a:moveTo>
                  <a:pt x="15106" y="8245"/>
                </a:moveTo>
                <a:cubicBezTo>
                  <a:pt x="15097" y="8245"/>
                  <a:pt x="15087" y="8246"/>
                  <a:pt x="15078" y="8250"/>
                </a:cubicBezTo>
                <a:cubicBezTo>
                  <a:pt x="15051" y="8260"/>
                  <a:pt x="15032" y="8285"/>
                  <a:pt x="15042" y="8316"/>
                </a:cubicBezTo>
                <a:cubicBezTo>
                  <a:pt x="15047" y="8337"/>
                  <a:pt x="15069" y="8355"/>
                  <a:pt x="15092" y="8355"/>
                </a:cubicBezTo>
                <a:cubicBezTo>
                  <a:pt x="15096" y="8355"/>
                  <a:pt x="15099" y="8354"/>
                  <a:pt x="15102" y="8354"/>
                </a:cubicBezTo>
                <a:cubicBezTo>
                  <a:pt x="15113" y="8362"/>
                  <a:pt x="15126" y="8368"/>
                  <a:pt x="15139" y="8368"/>
                </a:cubicBezTo>
                <a:cubicBezTo>
                  <a:pt x="15147" y="8368"/>
                  <a:pt x="15156" y="8365"/>
                  <a:pt x="15164" y="8361"/>
                </a:cubicBezTo>
                <a:cubicBezTo>
                  <a:pt x="15188" y="8348"/>
                  <a:pt x="15201" y="8313"/>
                  <a:pt x="15184" y="8288"/>
                </a:cubicBezTo>
                <a:cubicBezTo>
                  <a:pt x="15165" y="8263"/>
                  <a:pt x="15136" y="8245"/>
                  <a:pt x="15106" y="8245"/>
                </a:cubicBezTo>
                <a:close/>
                <a:moveTo>
                  <a:pt x="10946" y="8269"/>
                </a:moveTo>
                <a:cubicBezTo>
                  <a:pt x="10940" y="8269"/>
                  <a:pt x="10934" y="8271"/>
                  <a:pt x="10928" y="8275"/>
                </a:cubicBezTo>
                <a:cubicBezTo>
                  <a:pt x="10914" y="8285"/>
                  <a:pt x="10898" y="8296"/>
                  <a:pt x="10884" y="8305"/>
                </a:cubicBezTo>
                <a:cubicBezTo>
                  <a:pt x="10852" y="8327"/>
                  <a:pt x="10872" y="8373"/>
                  <a:pt x="10901" y="8373"/>
                </a:cubicBezTo>
                <a:cubicBezTo>
                  <a:pt x="10907" y="8373"/>
                  <a:pt x="10913" y="8371"/>
                  <a:pt x="10919" y="8366"/>
                </a:cubicBezTo>
                <a:cubicBezTo>
                  <a:pt x="10933" y="8356"/>
                  <a:pt x="10949" y="8345"/>
                  <a:pt x="10963" y="8337"/>
                </a:cubicBezTo>
                <a:cubicBezTo>
                  <a:pt x="10996" y="8316"/>
                  <a:pt x="10976" y="8269"/>
                  <a:pt x="10946" y="8269"/>
                </a:cubicBezTo>
                <a:close/>
                <a:moveTo>
                  <a:pt x="7251" y="8260"/>
                </a:moveTo>
                <a:cubicBezTo>
                  <a:pt x="7226" y="8260"/>
                  <a:pt x="7201" y="8285"/>
                  <a:pt x="7218" y="8312"/>
                </a:cubicBezTo>
                <a:cubicBezTo>
                  <a:pt x="7229" y="8327"/>
                  <a:pt x="7238" y="8342"/>
                  <a:pt x="7249" y="8356"/>
                </a:cubicBezTo>
                <a:cubicBezTo>
                  <a:pt x="7256" y="8368"/>
                  <a:pt x="7268" y="8373"/>
                  <a:pt x="7279" y="8373"/>
                </a:cubicBezTo>
                <a:cubicBezTo>
                  <a:pt x="7304" y="8373"/>
                  <a:pt x="7328" y="8348"/>
                  <a:pt x="7310" y="8321"/>
                </a:cubicBezTo>
                <a:cubicBezTo>
                  <a:pt x="7300" y="8305"/>
                  <a:pt x="7290" y="8291"/>
                  <a:pt x="7280" y="8276"/>
                </a:cubicBezTo>
                <a:cubicBezTo>
                  <a:pt x="7272" y="8265"/>
                  <a:pt x="7262" y="8260"/>
                  <a:pt x="7251" y="8260"/>
                </a:cubicBezTo>
                <a:close/>
                <a:moveTo>
                  <a:pt x="12817" y="8296"/>
                </a:moveTo>
                <a:cubicBezTo>
                  <a:pt x="12799" y="8296"/>
                  <a:pt x="12781" y="8307"/>
                  <a:pt x="12781" y="8329"/>
                </a:cubicBezTo>
                <a:lnTo>
                  <a:pt x="12781" y="8345"/>
                </a:lnTo>
                <a:cubicBezTo>
                  <a:pt x="12781" y="8368"/>
                  <a:pt x="12799" y="8380"/>
                  <a:pt x="12817" y="8380"/>
                </a:cubicBezTo>
                <a:cubicBezTo>
                  <a:pt x="12834" y="8380"/>
                  <a:pt x="12852" y="8368"/>
                  <a:pt x="12852" y="8345"/>
                </a:cubicBezTo>
                <a:lnTo>
                  <a:pt x="12852" y="8329"/>
                </a:lnTo>
                <a:cubicBezTo>
                  <a:pt x="12852" y="8307"/>
                  <a:pt x="12834" y="8296"/>
                  <a:pt x="12817" y="8296"/>
                </a:cubicBezTo>
                <a:close/>
                <a:moveTo>
                  <a:pt x="17544" y="8373"/>
                </a:moveTo>
                <a:cubicBezTo>
                  <a:pt x="17520" y="8373"/>
                  <a:pt x="17520" y="8408"/>
                  <a:pt x="17544" y="8408"/>
                </a:cubicBezTo>
                <a:cubicBezTo>
                  <a:pt x="17566" y="8408"/>
                  <a:pt x="17566" y="8373"/>
                  <a:pt x="17544" y="8373"/>
                </a:cubicBezTo>
                <a:close/>
                <a:moveTo>
                  <a:pt x="13290" y="8335"/>
                </a:moveTo>
                <a:cubicBezTo>
                  <a:pt x="13262" y="8335"/>
                  <a:pt x="13238" y="8371"/>
                  <a:pt x="13263" y="8395"/>
                </a:cubicBezTo>
                <a:lnTo>
                  <a:pt x="13279" y="8411"/>
                </a:lnTo>
                <a:cubicBezTo>
                  <a:pt x="13286" y="8419"/>
                  <a:pt x="13294" y="8422"/>
                  <a:pt x="13302" y="8422"/>
                </a:cubicBezTo>
                <a:cubicBezTo>
                  <a:pt x="13329" y="8422"/>
                  <a:pt x="13354" y="8387"/>
                  <a:pt x="13329" y="8361"/>
                </a:cubicBezTo>
                <a:lnTo>
                  <a:pt x="13313" y="8345"/>
                </a:lnTo>
                <a:cubicBezTo>
                  <a:pt x="13306" y="8338"/>
                  <a:pt x="13298" y="8335"/>
                  <a:pt x="13290" y="8335"/>
                </a:cubicBezTo>
                <a:close/>
                <a:moveTo>
                  <a:pt x="2239" y="8400"/>
                </a:moveTo>
                <a:cubicBezTo>
                  <a:pt x="2215" y="8400"/>
                  <a:pt x="2215" y="8434"/>
                  <a:pt x="2239" y="8434"/>
                </a:cubicBezTo>
                <a:lnTo>
                  <a:pt x="2255" y="8434"/>
                </a:lnTo>
                <a:cubicBezTo>
                  <a:pt x="2277" y="8434"/>
                  <a:pt x="2277" y="8401"/>
                  <a:pt x="2255" y="8400"/>
                </a:cubicBezTo>
                <a:close/>
                <a:moveTo>
                  <a:pt x="8709" y="8319"/>
                </a:moveTo>
                <a:cubicBezTo>
                  <a:pt x="8667" y="8319"/>
                  <a:pt x="8631" y="8372"/>
                  <a:pt x="8668" y="8410"/>
                </a:cubicBezTo>
                <a:cubicBezTo>
                  <a:pt x="8673" y="8416"/>
                  <a:pt x="8679" y="8421"/>
                  <a:pt x="8684" y="8426"/>
                </a:cubicBezTo>
                <a:cubicBezTo>
                  <a:pt x="8695" y="8437"/>
                  <a:pt x="8707" y="8441"/>
                  <a:pt x="8719" y="8441"/>
                </a:cubicBezTo>
                <a:cubicBezTo>
                  <a:pt x="8760" y="8441"/>
                  <a:pt x="8797" y="8388"/>
                  <a:pt x="8760" y="8350"/>
                </a:cubicBezTo>
                <a:lnTo>
                  <a:pt x="8745" y="8335"/>
                </a:lnTo>
                <a:cubicBezTo>
                  <a:pt x="8733" y="8324"/>
                  <a:pt x="8721" y="8319"/>
                  <a:pt x="8709" y="8319"/>
                </a:cubicBezTo>
                <a:close/>
                <a:moveTo>
                  <a:pt x="8211" y="8381"/>
                </a:moveTo>
                <a:cubicBezTo>
                  <a:pt x="8165" y="8381"/>
                  <a:pt x="8165" y="8452"/>
                  <a:pt x="8211" y="8452"/>
                </a:cubicBezTo>
                <a:cubicBezTo>
                  <a:pt x="8212" y="8452"/>
                  <a:pt x="8212" y="8452"/>
                  <a:pt x="8212" y="8452"/>
                </a:cubicBezTo>
                <a:cubicBezTo>
                  <a:pt x="8257" y="8452"/>
                  <a:pt x="8257" y="8381"/>
                  <a:pt x="8211" y="8381"/>
                </a:cubicBezTo>
                <a:close/>
                <a:moveTo>
                  <a:pt x="13114" y="8385"/>
                </a:moveTo>
                <a:cubicBezTo>
                  <a:pt x="13068" y="8385"/>
                  <a:pt x="13068" y="8455"/>
                  <a:pt x="13114" y="8455"/>
                </a:cubicBezTo>
                <a:cubicBezTo>
                  <a:pt x="13115" y="8455"/>
                  <a:pt x="13115" y="8455"/>
                  <a:pt x="13116" y="8455"/>
                </a:cubicBezTo>
                <a:cubicBezTo>
                  <a:pt x="13158" y="8455"/>
                  <a:pt x="13160" y="8385"/>
                  <a:pt x="13114" y="8385"/>
                </a:cubicBezTo>
                <a:close/>
                <a:moveTo>
                  <a:pt x="1790" y="8411"/>
                </a:moveTo>
                <a:cubicBezTo>
                  <a:pt x="1777" y="8411"/>
                  <a:pt x="1765" y="8430"/>
                  <a:pt x="1776" y="8443"/>
                </a:cubicBezTo>
                <a:cubicBezTo>
                  <a:pt x="1784" y="8453"/>
                  <a:pt x="1797" y="8458"/>
                  <a:pt x="1810" y="8458"/>
                </a:cubicBezTo>
                <a:cubicBezTo>
                  <a:pt x="1823" y="8458"/>
                  <a:pt x="1835" y="8453"/>
                  <a:pt x="1844" y="8444"/>
                </a:cubicBezTo>
                <a:cubicBezTo>
                  <a:pt x="1856" y="8431"/>
                  <a:pt x="1845" y="8413"/>
                  <a:pt x="1832" y="8413"/>
                </a:cubicBezTo>
                <a:cubicBezTo>
                  <a:pt x="1828" y="8413"/>
                  <a:pt x="1824" y="8415"/>
                  <a:pt x="1820" y="8418"/>
                </a:cubicBezTo>
                <a:cubicBezTo>
                  <a:pt x="1817" y="8422"/>
                  <a:pt x="1814" y="8423"/>
                  <a:pt x="1811" y="8423"/>
                </a:cubicBezTo>
                <a:cubicBezTo>
                  <a:pt x="1807" y="8423"/>
                  <a:pt x="1804" y="8421"/>
                  <a:pt x="1801" y="8417"/>
                </a:cubicBezTo>
                <a:cubicBezTo>
                  <a:pt x="1798" y="8413"/>
                  <a:pt x="1794" y="8411"/>
                  <a:pt x="1790" y="8411"/>
                </a:cubicBezTo>
                <a:close/>
                <a:moveTo>
                  <a:pt x="10405" y="8373"/>
                </a:moveTo>
                <a:cubicBezTo>
                  <a:pt x="10402" y="8373"/>
                  <a:pt x="10399" y="8374"/>
                  <a:pt x="10396" y="8374"/>
                </a:cubicBezTo>
                <a:cubicBezTo>
                  <a:pt x="10376" y="8380"/>
                  <a:pt x="10356" y="8385"/>
                  <a:pt x="10335" y="8389"/>
                </a:cubicBezTo>
                <a:cubicBezTo>
                  <a:pt x="10294" y="8399"/>
                  <a:pt x="10306" y="8459"/>
                  <a:pt x="10344" y="8459"/>
                </a:cubicBezTo>
                <a:cubicBezTo>
                  <a:pt x="10347" y="8459"/>
                  <a:pt x="10350" y="8458"/>
                  <a:pt x="10354" y="8457"/>
                </a:cubicBezTo>
                <a:cubicBezTo>
                  <a:pt x="10374" y="8452"/>
                  <a:pt x="10392" y="8447"/>
                  <a:pt x="10413" y="8443"/>
                </a:cubicBezTo>
                <a:cubicBezTo>
                  <a:pt x="10455" y="8433"/>
                  <a:pt x="10442" y="8373"/>
                  <a:pt x="10405" y="8373"/>
                </a:cubicBezTo>
                <a:close/>
                <a:moveTo>
                  <a:pt x="8405" y="8364"/>
                </a:moveTo>
                <a:cubicBezTo>
                  <a:pt x="8335" y="8364"/>
                  <a:pt x="8335" y="8471"/>
                  <a:pt x="8405" y="8471"/>
                </a:cubicBezTo>
                <a:lnTo>
                  <a:pt x="8421" y="8471"/>
                </a:lnTo>
                <a:cubicBezTo>
                  <a:pt x="8490" y="8471"/>
                  <a:pt x="8490" y="8364"/>
                  <a:pt x="8421" y="8364"/>
                </a:cubicBezTo>
                <a:close/>
                <a:moveTo>
                  <a:pt x="16748" y="8350"/>
                </a:moveTo>
                <a:cubicBezTo>
                  <a:pt x="16729" y="8350"/>
                  <a:pt x="16710" y="8360"/>
                  <a:pt x="16701" y="8377"/>
                </a:cubicBezTo>
                <a:cubicBezTo>
                  <a:pt x="16685" y="8403"/>
                  <a:pt x="16696" y="8434"/>
                  <a:pt x="16720" y="8450"/>
                </a:cubicBezTo>
                <a:cubicBezTo>
                  <a:pt x="16736" y="8460"/>
                  <a:pt x="16750" y="8470"/>
                  <a:pt x="16765" y="8480"/>
                </a:cubicBezTo>
                <a:cubicBezTo>
                  <a:pt x="16773" y="8485"/>
                  <a:pt x="16782" y="8488"/>
                  <a:pt x="16791" y="8488"/>
                </a:cubicBezTo>
                <a:cubicBezTo>
                  <a:pt x="16810" y="8488"/>
                  <a:pt x="16829" y="8477"/>
                  <a:pt x="16838" y="8460"/>
                </a:cubicBezTo>
                <a:cubicBezTo>
                  <a:pt x="16854" y="8434"/>
                  <a:pt x="16844" y="8403"/>
                  <a:pt x="16818" y="8387"/>
                </a:cubicBezTo>
                <a:cubicBezTo>
                  <a:pt x="16803" y="8377"/>
                  <a:pt x="16788" y="8368"/>
                  <a:pt x="16774" y="8358"/>
                </a:cubicBezTo>
                <a:cubicBezTo>
                  <a:pt x="16767" y="8353"/>
                  <a:pt x="16757" y="8350"/>
                  <a:pt x="16748" y="8350"/>
                </a:cubicBezTo>
                <a:close/>
                <a:moveTo>
                  <a:pt x="4705" y="8402"/>
                </a:moveTo>
                <a:cubicBezTo>
                  <a:pt x="4672" y="8402"/>
                  <a:pt x="4650" y="8450"/>
                  <a:pt x="4686" y="8468"/>
                </a:cubicBezTo>
                <a:cubicBezTo>
                  <a:pt x="4697" y="8473"/>
                  <a:pt x="4706" y="8478"/>
                  <a:pt x="4717" y="8483"/>
                </a:cubicBezTo>
                <a:cubicBezTo>
                  <a:pt x="4722" y="8486"/>
                  <a:pt x="4728" y="8488"/>
                  <a:pt x="4733" y="8488"/>
                </a:cubicBezTo>
                <a:cubicBezTo>
                  <a:pt x="4764" y="8488"/>
                  <a:pt x="4786" y="8440"/>
                  <a:pt x="4751" y="8422"/>
                </a:cubicBezTo>
                <a:cubicBezTo>
                  <a:pt x="4741" y="8416"/>
                  <a:pt x="4732" y="8411"/>
                  <a:pt x="4722" y="8406"/>
                </a:cubicBezTo>
                <a:cubicBezTo>
                  <a:pt x="4716" y="8403"/>
                  <a:pt x="4710" y="8402"/>
                  <a:pt x="4705" y="8402"/>
                </a:cubicBezTo>
                <a:close/>
                <a:moveTo>
                  <a:pt x="24277" y="8388"/>
                </a:moveTo>
                <a:cubicBezTo>
                  <a:pt x="24254" y="8388"/>
                  <a:pt x="24230" y="8413"/>
                  <a:pt x="24244" y="8442"/>
                </a:cubicBezTo>
                <a:cubicBezTo>
                  <a:pt x="24249" y="8452"/>
                  <a:pt x="24254" y="8460"/>
                  <a:pt x="24259" y="8471"/>
                </a:cubicBezTo>
                <a:cubicBezTo>
                  <a:pt x="24266" y="8484"/>
                  <a:pt x="24276" y="8489"/>
                  <a:pt x="24287" y="8489"/>
                </a:cubicBezTo>
                <a:cubicBezTo>
                  <a:pt x="24310" y="8489"/>
                  <a:pt x="24334" y="8464"/>
                  <a:pt x="24320" y="8436"/>
                </a:cubicBezTo>
                <a:cubicBezTo>
                  <a:pt x="24315" y="8426"/>
                  <a:pt x="24310" y="8416"/>
                  <a:pt x="24305" y="8406"/>
                </a:cubicBezTo>
                <a:cubicBezTo>
                  <a:pt x="24298" y="8393"/>
                  <a:pt x="24288" y="8388"/>
                  <a:pt x="24277" y="8388"/>
                </a:cubicBezTo>
                <a:close/>
                <a:moveTo>
                  <a:pt x="5852" y="8407"/>
                </a:moveTo>
                <a:cubicBezTo>
                  <a:pt x="5834" y="8407"/>
                  <a:pt x="5817" y="8418"/>
                  <a:pt x="5817" y="8442"/>
                </a:cubicBezTo>
                <a:lnTo>
                  <a:pt x="5817" y="8457"/>
                </a:lnTo>
                <a:cubicBezTo>
                  <a:pt x="5817" y="8480"/>
                  <a:pt x="5834" y="8491"/>
                  <a:pt x="5852" y="8491"/>
                </a:cubicBezTo>
                <a:cubicBezTo>
                  <a:pt x="5869" y="8491"/>
                  <a:pt x="5887" y="8480"/>
                  <a:pt x="5887" y="8457"/>
                </a:cubicBezTo>
                <a:lnTo>
                  <a:pt x="5887" y="8442"/>
                </a:lnTo>
                <a:cubicBezTo>
                  <a:pt x="5887" y="8418"/>
                  <a:pt x="5869" y="8407"/>
                  <a:pt x="5852" y="8407"/>
                </a:cubicBezTo>
                <a:close/>
                <a:moveTo>
                  <a:pt x="20654" y="8438"/>
                </a:moveTo>
                <a:cubicBezTo>
                  <a:pt x="20609" y="8438"/>
                  <a:pt x="20609" y="8510"/>
                  <a:pt x="20654" y="8510"/>
                </a:cubicBezTo>
                <a:cubicBezTo>
                  <a:pt x="20700" y="8510"/>
                  <a:pt x="20700" y="8438"/>
                  <a:pt x="20654" y="8438"/>
                </a:cubicBezTo>
                <a:close/>
                <a:moveTo>
                  <a:pt x="7924" y="8489"/>
                </a:moveTo>
                <a:cubicBezTo>
                  <a:pt x="7901" y="8489"/>
                  <a:pt x="7901" y="8523"/>
                  <a:pt x="7924" y="8523"/>
                </a:cubicBezTo>
                <a:cubicBezTo>
                  <a:pt x="7948" y="8523"/>
                  <a:pt x="7948" y="8489"/>
                  <a:pt x="7924" y="8489"/>
                </a:cubicBezTo>
                <a:close/>
                <a:moveTo>
                  <a:pt x="5497" y="8389"/>
                </a:moveTo>
                <a:cubicBezTo>
                  <a:pt x="5492" y="8389"/>
                  <a:pt x="5487" y="8390"/>
                  <a:pt x="5482" y="8391"/>
                </a:cubicBezTo>
                <a:cubicBezTo>
                  <a:pt x="5456" y="8400"/>
                  <a:pt x="5435" y="8429"/>
                  <a:pt x="5446" y="8457"/>
                </a:cubicBezTo>
                <a:cubicBezTo>
                  <a:pt x="5451" y="8473"/>
                  <a:pt x="5456" y="8487"/>
                  <a:pt x="5461" y="8501"/>
                </a:cubicBezTo>
                <a:cubicBezTo>
                  <a:pt x="5469" y="8524"/>
                  <a:pt x="5490" y="8540"/>
                  <a:pt x="5513" y="8540"/>
                </a:cubicBezTo>
                <a:cubicBezTo>
                  <a:pt x="5517" y="8540"/>
                  <a:pt x="5522" y="8539"/>
                  <a:pt x="5526" y="8538"/>
                </a:cubicBezTo>
                <a:cubicBezTo>
                  <a:pt x="5553" y="8530"/>
                  <a:pt x="5573" y="8500"/>
                  <a:pt x="5563" y="8473"/>
                </a:cubicBezTo>
                <a:cubicBezTo>
                  <a:pt x="5558" y="8457"/>
                  <a:pt x="5553" y="8443"/>
                  <a:pt x="5547" y="8428"/>
                </a:cubicBezTo>
                <a:cubicBezTo>
                  <a:pt x="5540" y="8406"/>
                  <a:pt x="5520" y="8389"/>
                  <a:pt x="5497" y="8389"/>
                </a:cubicBezTo>
                <a:close/>
                <a:moveTo>
                  <a:pt x="8141" y="8458"/>
                </a:moveTo>
                <a:cubicBezTo>
                  <a:pt x="8130" y="8458"/>
                  <a:pt x="8119" y="8463"/>
                  <a:pt x="8113" y="8476"/>
                </a:cubicBezTo>
                <a:cubicBezTo>
                  <a:pt x="8108" y="8487"/>
                  <a:pt x="8102" y="8496"/>
                  <a:pt x="8097" y="8506"/>
                </a:cubicBezTo>
                <a:cubicBezTo>
                  <a:pt x="8083" y="8535"/>
                  <a:pt x="8107" y="8560"/>
                  <a:pt x="8131" y="8560"/>
                </a:cubicBezTo>
                <a:cubicBezTo>
                  <a:pt x="8142" y="8560"/>
                  <a:pt x="8152" y="8555"/>
                  <a:pt x="8159" y="8542"/>
                </a:cubicBezTo>
                <a:cubicBezTo>
                  <a:pt x="8164" y="8532"/>
                  <a:pt x="8169" y="8522"/>
                  <a:pt x="8175" y="8512"/>
                </a:cubicBezTo>
                <a:cubicBezTo>
                  <a:pt x="8189" y="8484"/>
                  <a:pt x="8164" y="8458"/>
                  <a:pt x="8141" y="8458"/>
                </a:cubicBezTo>
                <a:close/>
                <a:moveTo>
                  <a:pt x="18579" y="8429"/>
                </a:moveTo>
                <a:cubicBezTo>
                  <a:pt x="18560" y="8429"/>
                  <a:pt x="18541" y="8438"/>
                  <a:pt x="18532" y="8455"/>
                </a:cubicBezTo>
                <a:cubicBezTo>
                  <a:pt x="18527" y="8466"/>
                  <a:pt x="18522" y="8475"/>
                  <a:pt x="18517" y="8486"/>
                </a:cubicBezTo>
                <a:cubicBezTo>
                  <a:pt x="18504" y="8512"/>
                  <a:pt x="18509" y="8543"/>
                  <a:pt x="18536" y="8559"/>
                </a:cubicBezTo>
                <a:cubicBezTo>
                  <a:pt x="18544" y="8564"/>
                  <a:pt x="18554" y="8566"/>
                  <a:pt x="18563" y="8566"/>
                </a:cubicBezTo>
                <a:cubicBezTo>
                  <a:pt x="18582" y="8566"/>
                  <a:pt x="18601" y="8557"/>
                  <a:pt x="18610" y="8539"/>
                </a:cubicBezTo>
                <a:cubicBezTo>
                  <a:pt x="18615" y="8528"/>
                  <a:pt x="18620" y="8520"/>
                  <a:pt x="18625" y="8510"/>
                </a:cubicBezTo>
                <a:cubicBezTo>
                  <a:pt x="18638" y="8483"/>
                  <a:pt x="18633" y="8452"/>
                  <a:pt x="18606" y="8436"/>
                </a:cubicBezTo>
                <a:cubicBezTo>
                  <a:pt x="18598" y="8432"/>
                  <a:pt x="18588" y="8429"/>
                  <a:pt x="18579" y="8429"/>
                </a:cubicBezTo>
                <a:close/>
                <a:moveTo>
                  <a:pt x="24444" y="8484"/>
                </a:moveTo>
                <a:cubicBezTo>
                  <a:pt x="24436" y="8484"/>
                  <a:pt x="24428" y="8487"/>
                  <a:pt x="24421" y="8495"/>
                </a:cubicBezTo>
                <a:lnTo>
                  <a:pt x="24405" y="8511"/>
                </a:lnTo>
                <a:cubicBezTo>
                  <a:pt x="24380" y="8535"/>
                  <a:pt x="24404" y="8570"/>
                  <a:pt x="24432" y="8570"/>
                </a:cubicBezTo>
                <a:cubicBezTo>
                  <a:pt x="24440" y="8570"/>
                  <a:pt x="24448" y="8567"/>
                  <a:pt x="24455" y="8560"/>
                </a:cubicBezTo>
                <a:lnTo>
                  <a:pt x="24471" y="8544"/>
                </a:lnTo>
                <a:cubicBezTo>
                  <a:pt x="24496" y="8519"/>
                  <a:pt x="24471" y="8484"/>
                  <a:pt x="24444" y="8484"/>
                </a:cubicBezTo>
                <a:close/>
                <a:moveTo>
                  <a:pt x="17875" y="8491"/>
                </a:moveTo>
                <a:cubicBezTo>
                  <a:pt x="17848" y="8491"/>
                  <a:pt x="17824" y="8527"/>
                  <a:pt x="17849" y="8552"/>
                </a:cubicBezTo>
                <a:cubicBezTo>
                  <a:pt x="17858" y="8562"/>
                  <a:pt x="17869" y="8572"/>
                  <a:pt x="17880" y="8581"/>
                </a:cubicBezTo>
                <a:cubicBezTo>
                  <a:pt x="17887" y="8589"/>
                  <a:pt x="17895" y="8592"/>
                  <a:pt x="17903" y="8592"/>
                </a:cubicBezTo>
                <a:cubicBezTo>
                  <a:pt x="17930" y="8592"/>
                  <a:pt x="17954" y="8556"/>
                  <a:pt x="17929" y="8532"/>
                </a:cubicBezTo>
                <a:lnTo>
                  <a:pt x="17898" y="8501"/>
                </a:lnTo>
                <a:cubicBezTo>
                  <a:pt x="17891" y="8494"/>
                  <a:pt x="17883" y="8491"/>
                  <a:pt x="17875" y="8491"/>
                </a:cubicBezTo>
                <a:close/>
                <a:moveTo>
                  <a:pt x="9246" y="8552"/>
                </a:moveTo>
                <a:cubicBezTo>
                  <a:pt x="9242" y="8552"/>
                  <a:pt x="9238" y="8554"/>
                  <a:pt x="9234" y="8558"/>
                </a:cubicBezTo>
                <a:lnTo>
                  <a:pt x="9218" y="8574"/>
                </a:lnTo>
                <a:cubicBezTo>
                  <a:pt x="9206" y="8586"/>
                  <a:pt x="9218" y="8603"/>
                  <a:pt x="9231" y="8603"/>
                </a:cubicBezTo>
                <a:cubicBezTo>
                  <a:pt x="9235" y="8603"/>
                  <a:pt x="9240" y="8602"/>
                  <a:pt x="9243" y="8598"/>
                </a:cubicBezTo>
                <a:lnTo>
                  <a:pt x="9259" y="8582"/>
                </a:lnTo>
                <a:cubicBezTo>
                  <a:pt x="9272" y="8571"/>
                  <a:pt x="9260" y="8552"/>
                  <a:pt x="9246" y="8552"/>
                </a:cubicBezTo>
                <a:close/>
                <a:moveTo>
                  <a:pt x="3906" y="8569"/>
                </a:moveTo>
                <a:cubicBezTo>
                  <a:pt x="3882" y="8569"/>
                  <a:pt x="3882" y="8605"/>
                  <a:pt x="3906" y="8605"/>
                </a:cubicBezTo>
                <a:cubicBezTo>
                  <a:pt x="3928" y="8605"/>
                  <a:pt x="3929" y="8569"/>
                  <a:pt x="3906" y="8569"/>
                </a:cubicBezTo>
                <a:close/>
                <a:moveTo>
                  <a:pt x="13468" y="8576"/>
                </a:moveTo>
                <a:cubicBezTo>
                  <a:pt x="13423" y="8576"/>
                  <a:pt x="13423" y="8647"/>
                  <a:pt x="13468" y="8647"/>
                </a:cubicBezTo>
                <a:cubicBezTo>
                  <a:pt x="13468" y="8647"/>
                  <a:pt x="13469" y="8647"/>
                  <a:pt x="13469" y="8647"/>
                </a:cubicBezTo>
                <a:cubicBezTo>
                  <a:pt x="13513" y="8647"/>
                  <a:pt x="13514" y="8576"/>
                  <a:pt x="13468" y="8576"/>
                </a:cubicBezTo>
                <a:close/>
                <a:moveTo>
                  <a:pt x="13019" y="8512"/>
                </a:moveTo>
                <a:cubicBezTo>
                  <a:pt x="12978" y="8512"/>
                  <a:pt x="12942" y="8565"/>
                  <a:pt x="12979" y="8602"/>
                </a:cubicBezTo>
                <a:lnTo>
                  <a:pt x="13009" y="8632"/>
                </a:lnTo>
                <a:cubicBezTo>
                  <a:pt x="13020" y="8643"/>
                  <a:pt x="13033" y="8648"/>
                  <a:pt x="13045" y="8648"/>
                </a:cubicBezTo>
                <a:cubicBezTo>
                  <a:pt x="13086" y="8648"/>
                  <a:pt x="13123" y="8595"/>
                  <a:pt x="13085" y="8558"/>
                </a:cubicBezTo>
                <a:cubicBezTo>
                  <a:pt x="13075" y="8548"/>
                  <a:pt x="13066" y="8537"/>
                  <a:pt x="13055" y="8527"/>
                </a:cubicBezTo>
                <a:cubicBezTo>
                  <a:pt x="13044" y="8516"/>
                  <a:pt x="13032" y="8512"/>
                  <a:pt x="13019" y="8512"/>
                </a:cubicBezTo>
                <a:close/>
                <a:moveTo>
                  <a:pt x="15691" y="8597"/>
                </a:moveTo>
                <a:cubicBezTo>
                  <a:pt x="15685" y="8597"/>
                  <a:pt x="15680" y="8598"/>
                  <a:pt x="15674" y="8601"/>
                </a:cubicBezTo>
                <a:cubicBezTo>
                  <a:pt x="15663" y="8606"/>
                  <a:pt x="15655" y="8611"/>
                  <a:pt x="15644" y="8616"/>
                </a:cubicBezTo>
                <a:cubicBezTo>
                  <a:pt x="15609" y="8634"/>
                  <a:pt x="15630" y="8683"/>
                  <a:pt x="15662" y="8683"/>
                </a:cubicBezTo>
                <a:cubicBezTo>
                  <a:pt x="15667" y="8683"/>
                  <a:pt x="15673" y="8681"/>
                  <a:pt x="15679" y="8678"/>
                </a:cubicBezTo>
                <a:cubicBezTo>
                  <a:pt x="15689" y="8673"/>
                  <a:pt x="15699" y="8668"/>
                  <a:pt x="15709" y="8663"/>
                </a:cubicBezTo>
                <a:cubicBezTo>
                  <a:pt x="15744" y="8645"/>
                  <a:pt x="15722" y="8597"/>
                  <a:pt x="15691" y="8597"/>
                </a:cubicBezTo>
                <a:close/>
                <a:moveTo>
                  <a:pt x="22217" y="8623"/>
                </a:moveTo>
                <a:cubicBezTo>
                  <a:pt x="22171" y="8623"/>
                  <a:pt x="22171" y="8694"/>
                  <a:pt x="22217" y="8694"/>
                </a:cubicBezTo>
                <a:cubicBezTo>
                  <a:pt x="22261" y="8694"/>
                  <a:pt x="22262" y="8623"/>
                  <a:pt x="22217" y="8623"/>
                </a:cubicBezTo>
                <a:close/>
                <a:moveTo>
                  <a:pt x="450" y="8589"/>
                </a:moveTo>
                <a:cubicBezTo>
                  <a:pt x="432" y="8589"/>
                  <a:pt x="414" y="8600"/>
                  <a:pt x="414" y="8623"/>
                </a:cubicBezTo>
                <a:lnTo>
                  <a:pt x="414" y="8668"/>
                </a:lnTo>
                <a:cubicBezTo>
                  <a:pt x="414" y="8690"/>
                  <a:pt x="432" y="8702"/>
                  <a:pt x="450" y="8702"/>
                </a:cubicBezTo>
                <a:cubicBezTo>
                  <a:pt x="467" y="8702"/>
                  <a:pt x="485" y="8690"/>
                  <a:pt x="485" y="8668"/>
                </a:cubicBezTo>
                <a:lnTo>
                  <a:pt x="485" y="8623"/>
                </a:lnTo>
                <a:cubicBezTo>
                  <a:pt x="486" y="8600"/>
                  <a:pt x="468" y="8589"/>
                  <a:pt x="450" y="8589"/>
                </a:cubicBezTo>
                <a:close/>
                <a:moveTo>
                  <a:pt x="22711" y="8607"/>
                </a:moveTo>
                <a:cubicBezTo>
                  <a:pt x="22643" y="8607"/>
                  <a:pt x="22642" y="8715"/>
                  <a:pt x="22711" y="8715"/>
                </a:cubicBezTo>
                <a:cubicBezTo>
                  <a:pt x="22779" y="8714"/>
                  <a:pt x="22780" y="8607"/>
                  <a:pt x="22711" y="8607"/>
                </a:cubicBezTo>
                <a:close/>
                <a:moveTo>
                  <a:pt x="14030" y="8675"/>
                </a:moveTo>
                <a:cubicBezTo>
                  <a:pt x="14016" y="8675"/>
                  <a:pt x="14004" y="8693"/>
                  <a:pt x="14016" y="8706"/>
                </a:cubicBezTo>
                <a:lnTo>
                  <a:pt x="14032" y="8721"/>
                </a:lnTo>
                <a:cubicBezTo>
                  <a:pt x="14035" y="8725"/>
                  <a:pt x="14039" y="8726"/>
                  <a:pt x="14043" y="8726"/>
                </a:cubicBezTo>
                <a:cubicBezTo>
                  <a:pt x="14057" y="8726"/>
                  <a:pt x="14069" y="8708"/>
                  <a:pt x="14057" y="8696"/>
                </a:cubicBezTo>
                <a:lnTo>
                  <a:pt x="14041" y="8680"/>
                </a:lnTo>
                <a:cubicBezTo>
                  <a:pt x="14038" y="8677"/>
                  <a:pt x="14034" y="8675"/>
                  <a:pt x="14030" y="8675"/>
                </a:cubicBezTo>
                <a:close/>
                <a:moveTo>
                  <a:pt x="21585" y="8633"/>
                </a:moveTo>
                <a:cubicBezTo>
                  <a:pt x="21516" y="8633"/>
                  <a:pt x="21516" y="8741"/>
                  <a:pt x="21585" y="8741"/>
                </a:cubicBezTo>
                <a:cubicBezTo>
                  <a:pt x="21653" y="8741"/>
                  <a:pt x="21653" y="8633"/>
                  <a:pt x="21585" y="8633"/>
                </a:cubicBezTo>
                <a:close/>
                <a:moveTo>
                  <a:pt x="5059" y="8602"/>
                </a:moveTo>
                <a:cubicBezTo>
                  <a:pt x="5050" y="8602"/>
                  <a:pt x="5040" y="8606"/>
                  <a:pt x="5034" y="8612"/>
                </a:cubicBezTo>
                <a:cubicBezTo>
                  <a:pt x="5020" y="8627"/>
                  <a:pt x="5021" y="8648"/>
                  <a:pt x="5034" y="8663"/>
                </a:cubicBezTo>
                <a:cubicBezTo>
                  <a:pt x="5055" y="8688"/>
                  <a:pt x="5075" y="8712"/>
                  <a:pt x="5096" y="8737"/>
                </a:cubicBezTo>
                <a:cubicBezTo>
                  <a:pt x="5101" y="8745"/>
                  <a:pt x="5110" y="8748"/>
                  <a:pt x="5119" y="8748"/>
                </a:cubicBezTo>
                <a:cubicBezTo>
                  <a:pt x="5129" y="8748"/>
                  <a:pt x="5139" y="8744"/>
                  <a:pt x="5146" y="8737"/>
                </a:cubicBezTo>
                <a:cubicBezTo>
                  <a:pt x="5160" y="8722"/>
                  <a:pt x="5159" y="8701"/>
                  <a:pt x="5146" y="8688"/>
                </a:cubicBezTo>
                <a:cubicBezTo>
                  <a:pt x="5125" y="8663"/>
                  <a:pt x="5105" y="8637"/>
                  <a:pt x="5084" y="8612"/>
                </a:cubicBezTo>
                <a:cubicBezTo>
                  <a:pt x="5078" y="8606"/>
                  <a:pt x="5069" y="8602"/>
                  <a:pt x="5059" y="8602"/>
                </a:cubicBezTo>
                <a:close/>
                <a:moveTo>
                  <a:pt x="20278" y="8646"/>
                </a:moveTo>
                <a:cubicBezTo>
                  <a:pt x="20272" y="8646"/>
                  <a:pt x="20266" y="8648"/>
                  <a:pt x="20260" y="8652"/>
                </a:cubicBezTo>
                <a:cubicBezTo>
                  <a:pt x="20244" y="8663"/>
                  <a:pt x="20229" y="8672"/>
                  <a:pt x="20216" y="8682"/>
                </a:cubicBezTo>
                <a:cubicBezTo>
                  <a:pt x="20183" y="8704"/>
                  <a:pt x="20202" y="8750"/>
                  <a:pt x="20231" y="8750"/>
                </a:cubicBezTo>
                <a:cubicBezTo>
                  <a:pt x="20237" y="8750"/>
                  <a:pt x="20244" y="8748"/>
                  <a:pt x="20250" y="8743"/>
                </a:cubicBezTo>
                <a:cubicBezTo>
                  <a:pt x="20266" y="8733"/>
                  <a:pt x="20281" y="8724"/>
                  <a:pt x="20295" y="8714"/>
                </a:cubicBezTo>
                <a:cubicBezTo>
                  <a:pt x="20327" y="8693"/>
                  <a:pt x="20307" y="8646"/>
                  <a:pt x="20278" y="8646"/>
                </a:cubicBezTo>
                <a:close/>
                <a:moveTo>
                  <a:pt x="19706" y="8615"/>
                </a:moveTo>
                <a:cubicBezTo>
                  <a:pt x="19702" y="8615"/>
                  <a:pt x="19697" y="8615"/>
                  <a:pt x="19693" y="8616"/>
                </a:cubicBezTo>
                <a:cubicBezTo>
                  <a:pt x="19667" y="8625"/>
                  <a:pt x="19647" y="8654"/>
                  <a:pt x="19656" y="8682"/>
                </a:cubicBezTo>
                <a:cubicBezTo>
                  <a:pt x="19661" y="8695"/>
                  <a:pt x="19666" y="8711"/>
                  <a:pt x="19671" y="8726"/>
                </a:cubicBezTo>
                <a:cubicBezTo>
                  <a:pt x="19678" y="8749"/>
                  <a:pt x="19699" y="8765"/>
                  <a:pt x="19722" y="8765"/>
                </a:cubicBezTo>
                <a:cubicBezTo>
                  <a:pt x="19726" y="8765"/>
                  <a:pt x="19731" y="8765"/>
                  <a:pt x="19736" y="8763"/>
                </a:cubicBezTo>
                <a:cubicBezTo>
                  <a:pt x="19762" y="8756"/>
                  <a:pt x="19782" y="8725"/>
                  <a:pt x="19773" y="8698"/>
                </a:cubicBezTo>
                <a:cubicBezTo>
                  <a:pt x="19767" y="8682"/>
                  <a:pt x="19762" y="8668"/>
                  <a:pt x="19758" y="8653"/>
                </a:cubicBezTo>
                <a:cubicBezTo>
                  <a:pt x="19751" y="8630"/>
                  <a:pt x="19730" y="8615"/>
                  <a:pt x="19706" y="8615"/>
                </a:cubicBezTo>
                <a:close/>
                <a:moveTo>
                  <a:pt x="12192" y="8659"/>
                </a:moveTo>
                <a:cubicBezTo>
                  <a:pt x="12122" y="8659"/>
                  <a:pt x="12122" y="8767"/>
                  <a:pt x="12192" y="8767"/>
                </a:cubicBezTo>
                <a:cubicBezTo>
                  <a:pt x="12260" y="8767"/>
                  <a:pt x="12260" y="8659"/>
                  <a:pt x="12192" y="8659"/>
                </a:cubicBezTo>
                <a:close/>
                <a:moveTo>
                  <a:pt x="3168" y="8733"/>
                </a:moveTo>
                <a:cubicBezTo>
                  <a:pt x="3145" y="8733"/>
                  <a:pt x="3145" y="8768"/>
                  <a:pt x="3168" y="8768"/>
                </a:cubicBezTo>
                <a:lnTo>
                  <a:pt x="3184" y="8768"/>
                </a:lnTo>
                <a:cubicBezTo>
                  <a:pt x="3206" y="8767"/>
                  <a:pt x="3206" y="8733"/>
                  <a:pt x="3184" y="8733"/>
                </a:cubicBezTo>
                <a:close/>
                <a:moveTo>
                  <a:pt x="13579" y="8701"/>
                </a:moveTo>
                <a:cubicBezTo>
                  <a:pt x="13533" y="8701"/>
                  <a:pt x="13533" y="8773"/>
                  <a:pt x="13579" y="8773"/>
                </a:cubicBezTo>
                <a:cubicBezTo>
                  <a:pt x="13580" y="8773"/>
                  <a:pt x="13580" y="8773"/>
                  <a:pt x="13580" y="8773"/>
                </a:cubicBezTo>
                <a:cubicBezTo>
                  <a:pt x="13623" y="8773"/>
                  <a:pt x="13623" y="8701"/>
                  <a:pt x="13579" y="8701"/>
                </a:cubicBezTo>
                <a:close/>
                <a:moveTo>
                  <a:pt x="14841" y="8645"/>
                </a:moveTo>
                <a:cubicBezTo>
                  <a:pt x="14813" y="8645"/>
                  <a:pt x="14790" y="8681"/>
                  <a:pt x="14815" y="8706"/>
                </a:cubicBezTo>
                <a:cubicBezTo>
                  <a:pt x="14834" y="8725"/>
                  <a:pt x="14854" y="8746"/>
                  <a:pt x="14875" y="8766"/>
                </a:cubicBezTo>
                <a:cubicBezTo>
                  <a:pt x="14882" y="8774"/>
                  <a:pt x="14891" y="8777"/>
                  <a:pt x="14899" y="8777"/>
                </a:cubicBezTo>
                <a:cubicBezTo>
                  <a:pt x="14926" y="8777"/>
                  <a:pt x="14951" y="8740"/>
                  <a:pt x="14925" y="8716"/>
                </a:cubicBezTo>
                <a:cubicBezTo>
                  <a:pt x="14905" y="8695"/>
                  <a:pt x="14886" y="8675"/>
                  <a:pt x="14865" y="8656"/>
                </a:cubicBezTo>
                <a:cubicBezTo>
                  <a:pt x="14857" y="8649"/>
                  <a:pt x="14849" y="8645"/>
                  <a:pt x="14841" y="8645"/>
                </a:cubicBezTo>
                <a:close/>
                <a:moveTo>
                  <a:pt x="24791" y="8695"/>
                </a:moveTo>
                <a:cubicBezTo>
                  <a:pt x="24763" y="8695"/>
                  <a:pt x="24739" y="8731"/>
                  <a:pt x="24764" y="8756"/>
                </a:cubicBezTo>
                <a:cubicBezTo>
                  <a:pt x="24770" y="8762"/>
                  <a:pt x="24775" y="8766"/>
                  <a:pt x="24780" y="8772"/>
                </a:cubicBezTo>
                <a:cubicBezTo>
                  <a:pt x="24787" y="8779"/>
                  <a:pt x="24796" y="8782"/>
                  <a:pt x="24804" y="8782"/>
                </a:cubicBezTo>
                <a:cubicBezTo>
                  <a:pt x="24831" y="8782"/>
                  <a:pt x="24856" y="8746"/>
                  <a:pt x="24830" y="8721"/>
                </a:cubicBezTo>
                <a:lnTo>
                  <a:pt x="24815" y="8706"/>
                </a:lnTo>
                <a:cubicBezTo>
                  <a:pt x="24807" y="8698"/>
                  <a:pt x="24799" y="8695"/>
                  <a:pt x="24791" y="8695"/>
                </a:cubicBezTo>
                <a:close/>
                <a:moveTo>
                  <a:pt x="23375" y="8669"/>
                </a:moveTo>
                <a:cubicBezTo>
                  <a:pt x="23334" y="8669"/>
                  <a:pt x="23297" y="8722"/>
                  <a:pt x="23334" y="8759"/>
                </a:cubicBezTo>
                <a:lnTo>
                  <a:pt x="23350" y="8775"/>
                </a:lnTo>
                <a:cubicBezTo>
                  <a:pt x="23361" y="8786"/>
                  <a:pt x="23374" y="8791"/>
                  <a:pt x="23386" y="8791"/>
                </a:cubicBezTo>
                <a:cubicBezTo>
                  <a:pt x="23427" y="8791"/>
                  <a:pt x="23464" y="8737"/>
                  <a:pt x="23427" y="8700"/>
                </a:cubicBezTo>
                <a:lnTo>
                  <a:pt x="23411" y="8685"/>
                </a:lnTo>
                <a:cubicBezTo>
                  <a:pt x="23400" y="8674"/>
                  <a:pt x="23387" y="8669"/>
                  <a:pt x="23375" y="8669"/>
                </a:cubicBezTo>
                <a:close/>
                <a:moveTo>
                  <a:pt x="15302" y="8634"/>
                </a:moveTo>
                <a:cubicBezTo>
                  <a:pt x="15284" y="8634"/>
                  <a:pt x="15267" y="8646"/>
                  <a:pt x="15268" y="8669"/>
                </a:cubicBezTo>
                <a:cubicBezTo>
                  <a:pt x="15270" y="8713"/>
                  <a:pt x="15289" y="8756"/>
                  <a:pt x="15325" y="8784"/>
                </a:cubicBezTo>
                <a:cubicBezTo>
                  <a:pt x="15332" y="8790"/>
                  <a:pt x="15342" y="8794"/>
                  <a:pt x="15351" y="8794"/>
                </a:cubicBezTo>
                <a:cubicBezTo>
                  <a:pt x="15359" y="8794"/>
                  <a:pt x="15367" y="8791"/>
                  <a:pt x="15374" y="8784"/>
                </a:cubicBezTo>
                <a:cubicBezTo>
                  <a:pt x="15387" y="8773"/>
                  <a:pt x="15389" y="8746"/>
                  <a:pt x="15374" y="8735"/>
                </a:cubicBezTo>
                <a:cubicBezTo>
                  <a:pt x="15353" y="8717"/>
                  <a:pt x="15340" y="8696"/>
                  <a:pt x="15339" y="8669"/>
                </a:cubicBezTo>
                <a:cubicBezTo>
                  <a:pt x="15338" y="8646"/>
                  <a:pt x="15319" y="8634"/>
                  <a:pt x="15302" y="8634"/>
                </a:cubicBezTo>
                <a:close/>
                <a:moveTo>
                  <a:pt x="6610" y="8696"/>
                </a:moveTo>
                <a:cubicBezTo>
                  <a:pt x="6592" y="8696"/>
                  <a:pt x="6574" y="8708"/>
                  <a:pt x="6574" y="8731"/>
                </a:cubicBezTo>
                <a:lnTo>
                  <a:pt x="6574" y="8761"/>
                </a:lnTo>
                <a:cubicBezTo>
                  <a:pt x="6573" y="8784"/>
                  <a:pt x="6591" y="8795"/>
                  <a:pt x="6609" y="8795"/>
                </a:cubicBezTo>
                <a:cubicBezTo>
                  <a:pt x="6627" y="8795"/>
                  <a:pt x="6645" y="8784"/>
                  <a:pt x="6645" y="8761"/>
                </a:cubicBezTo>
                <a:lnTo>
                  <a:pt x="6645" y="8731"/>
                </a:lnTo>
                <a:cubicBezTo>
                  <a:pt x="6645" y="8708"/>
                  <a:pt x="6627" y="8696"/>
                  <a:pt x="6610" y="8696"/>
                </a:cubicBezTo>
                <a:close/>
                <a:moveTo>
                  <a:pt x="10256" y="8656"/>
                </a:moveTo>
                <a:cubicBezTo>
                  <a:pt x="10215" y="8656"/>
                  <a:pt x="10178" y="8709"/>
                  <a:pt x="10215" y="8746"/>
                </a:cubicBezTo>
                <a:lnTo>
                  <a:pt x="10260" y="8790"/>
                </a:lnTo>
                <a:cubicBezTo>
                  <a:pt x="10271" y="8802"/>
                  <a:pt x="10284" y="8806"/>
                  <a:pt x="10296" y="8806"/>
                </a:cubicBezTo>
                <a:cubicBezTo>
                  <a:pt x="10337" y="8806"/>
                  <a:pt x="10374" y="8753"/>
                  <a:pt x="10337" y="8716"/>
                </a:cubicBezTo>
                <a:lnTo>
                  <a:pt x="10292" y="8672"/>
                </a:lnTo>
                <a:cubicBezTo>
                  <a:pt x="10281" y="8661"/>
                  <a:pt x="10268" y="8656"/>
                  <a:pt x="10256" y="8656"/>
                </a:cubicBezTo>
                <a:close/>
                <a:moveTo>
                  <a:pt x="7309" y="8739"/>
                </a:moveTo>
                <a:cubicBezTo>
                  <a:pt x="7291" y="8739"/>
                  <a:pt x="7274" y="8751"/>
                  <a:pt x="7274" y="8774"/>
                </a:cubicBezTo>
                <a:lnTo>
                  <a:pt x="7274" y="8789"/>
                </a:lnTo>
                <a:cubicBezTo>
                  <a:pt x="7273" y="8812"/>
                  <a:pt x="7290" y="8824"/>
                  <a:pt x="7308" y="8824"/>
                </a:cubicBezTo>
                <a:cubicBezTo>
                  <a:pt x="7326" y="8824"/>
                  <a:pt x="7343" y="8812"/>
                  <a:pt x="7344" y="8789"/>
                </a:cubicBezTo>
                <a:lnTo>
                  <a:pt x="7344" y="8774"/>
                </a:lnTo>
                <a:cubicBezTo>
                  <a:pt x="7344" y="8751"/>
                  <a:pt x="7326" y="8739"/>
                  <a:pt x="7309" y="8739"/>
                </a:cubicBezTo>
                <a:close/>
                <a:moveTo>
                  <a:pt x="900" y="8754"/>
                </a:moveTo>
                <a:cubicBezTo>
                  <a:pt x="854" y="8754"/>
                  <a:pt x="854" y="8825"/>
                  <a:pt x="900" y="8825"/>
                </a:cubicBezTo>
                <a:lnTo>
                  <a:pt x="916" y="8825"/>
                </a:lnTo>
                <a:cubicBezTo>
                  <a:pt x="961" y="8825"/>
                  <a:pt x="962" y="8754"/>
                  <a:pt x="916" y="8754"/>
                </a:cubicBezTo>
                <a:close/>
                <a:moveTo>
                  <a:pt x="2493" y="8760"/>
                </a:moveTo>
                <a:cubicBezTo>
                  <a:pt x="2481" y="8760"/>
                  <a:pt x="2468" y="8774"/>
                  <a:pt x="2476" y="8788"/>
                </a:cubicBezTo>
                <a:cubicBezTo>
                  <a:pt x="2481" y="8799"/>
                  <a:pt x="2486" y="8809"/>
                  <a:pt x="2491" y="8819"/>
                </a:cubicBezTo>
                <a:cubicBezTo>
                  <a:pt x="2495" y="8825"/>
                  <a:pt x="2500" y="8828"/>
                  <a:pt x="2505" y="8828"/>
                </a:cubicBezTo>
                <a:cubicBezTo>
                  <a:pt x="2517" y="8828"/>
                  <a:pt x="2529" y="8814"/>
                  <a:pt x="2522" y="8800"/>
                </a:cubicBezTo>
                <a:cubicBezTo>
                  <a:pt x="2517" y="8789"/>
                  <a:pt x="2511" y="8780"/>
                  <a:pt x="2506" y="8769"/>
                </a:cubicBezTo>
                <a:cubicBezTo>
                  <a:pt x="2503" y="8763"/>
                  <a:pt x="2498" y="8760"/>
                  <a:pt x="2493" y="8760"/>
                </a:cubicBezTo>
                <a:close/>
                <a:moveTo>
                  <a:pt x="18534" y="8702"/>
                </a:moveTo>
                <a:cubicBezTo>
                  <a:pt x="18507" y="8702"/>
                  <a:pt x="18480" y="8719"/>
                  <a:pt x="18480" y="8754"/>
                </a:cubicBezTo>
                <a:lnTo>
                  <a:pt x="18480" y="8784"/>
                </a:lnTo>
                <a:cubicBezTo>
                  <a:pt x="18480" y="8818"/>
                  <a:pt x="18507" y="8836"/>
                  <a:pt x="18534" y="8836"/>
                </a:cubicBezTo>
                <a:cubicBezTo>
                  <a:pt x="18561" y="8836"/>
                  <a:pt x="18588" y="8819"/>
                  <a:pt x="18588" y="8784"/>
                </a:cubicBezTo>
                <a:lnTo>
                  <a:pt x="18588" y="8754"/>
                </a:lnTo>
                <a:cubicBezTo>
                  <a:pt x="18588" y="8719"/>
                  <a:pt x="18561" y="8702"/>
                  <a:pt x="18534" y="8702"/>
                </a:cubicBezTo>
                <a:close/>
                <a:moveTo>
                  <a:pt x="6037" y="8705"/>
                </a:moveTo>
                <a:cubicBezTo>
                  <a:pt x="6018" y="8705"/>
                  <a:pt x="5999" y="8714"/>
                  <a:pt x="5990" y="8732"/>
                </a:cubicBezTo>
                <a:cubicBezTo>
                  <a:pt x="5985" y="8742"/>
                  <a:pt x="5980" y="8752"/>
                  <a:pt x="5975" y="8762"/>
                </a:cubicBezTo>
                <a:cubicBezTo>
                  <a:pt x="5961" y="8788"/>
                  <a:pt x="5966" y="8820"/>
                  <a:pt x="5995" y="8835"/>
                </a:cubicBezTo>
                <a:cubicBezTo>
                  <a:pt x="6002" y="8840"/>
                  <a:pt x="6011" y="8843"/>
                  <a:pt x="6021" y="8843"/>
                </a:cubicBezTo>
                <a:cubicBezTo>
                  <a:pt x="6039" y="8843"/>
                  <a:pt x="6059" y="8833"/>
                  <a:pt x="6068" y="8816"/>
                </a:cubicBezTo>
                <a:cubicBezTo>
                  <a:pt x="6073" y="8805"/>
                  <a:pt x="6078" y="8796"/>
                  <a:pt x="6084" y="8785"/>
                </a:cubicBezTo>
                <a:cubicBezTo>
                  <a:pt x="6096" y="8759"/>
                  <a:pt x="6090" y="8726"/>
                  <a:pt x="6064" y="8712"/>
                </a:cubicBezTo>
                <a:cubicBezTo>
                  <a:pt x="6056" y="8707"/>
                  <a:pt x="6046" y="8705"/>
                  <a:pt x="6037" y="8705"/>
                </a:cubicBezTo>
                <a:close/>
                <a:moveTo>
                  <a:pt x="14419" y="8798"/>
                </a:moveTo>
                <a:cubicBezTo>
                  <a:pt x="14406" y="8798"/>
                  <a:pt x="14395" y="8815"/>
                  <a:pt x="14407" y="8827"/>
                </a:cubicBezTo>
                <a:lnTo>
                  <a:pt x="14423" y="8843"/>
                </a:lnTo>
                <a:cubicBezTo>
                  <a:pt x="14426" y="8847"/>
                  <a:pt x="14430" y="8849"/>
                  <a:pt x="14434" y="8849"/>
                </a:cubicBezTo>
                <a:cubicBezTo>
                  <a:pt x="14447" y="8849"/>
                  <a:pt x="14459" y="8831"/>
                  <a:pt x="14447" y="8819"/>
                </a:cubicBezTo>
                <a:cubicBezTo>
                  <a:pt x="14441" y="8811"/>
                  <a:pt x="14436" y="8806"/>
                  <a:pt x="14431" y="8803"/>
                </a:cubicBezTo>
                <a:cubicBezTo>
                  <a:pt x="14427" y="8799"/>
                  <a:pt x="14423" y="8798"/>
                  <a:pt x="14419" y="8798"/>
                </a:cubicBezTo>
                <a:close/>
                <a:moveTo>
                  <a:pt x="5851" y="8738"/>
                </a:moveTo>
                <a:cubicBezTo>
                  <a:pt x="5837" y="8738"/>
                  <a:pt x="5823" y="8745"/>
                  <a:pt x="5818" y="8762"/>
                </a:cubicBezTo>
                <a:cubicBezTo>
                  <a:pt x="5812" y="8778"/>
                  <a:pt x="5807" y="8792"/>
                  <a:pt x="5802" y="8806"/>
                </a:cubicBezTo>
                <a:cubicBezTo>
                  <a:pt x="5793" y="8833"/>
                  <a:pt x="5815" y="8850"/>
                  <a:pt x="5836" y="8850"/>
                </a:cubicBezTo>
                <a:cubicBezTo>
                  <a:pt x="5850" y="8850"/>
                  <a:pt x="5864" y="8843"/>
                  <a:pt x="5870" y="8826"/>
                </a:cubicBezTo>
                <a:cubicBezTo>
                  <a:pt x="5875" y="8810"/>
                  <a:pt x="5880" y="8796"/>
                  <a:pt x="5886" y="8782"/>
                </a:cubicBezTo>
                <a:cubicBezTo>
                  <a:pt x="5895" y="8755"/>
                  <a:pt x="5873" y="8738"/>
                  <a:pt x="5851" y="8738"/>
                </a:cubicBezTo>
                <a:close/>
                <a:moveTo>
                  <a:pt x="8622" y="8775"/>
                </a:moveTo>
                <a:cubicBezTo>
                  <a:pt x="8614" y="8775"/>
                  <a:pt x="8606" y="8778"/>
                  <a:pt x="8599" y="8785"/>
                </a:cubicBezTo>
                <a:lnTo>
                  <a:pt x="8583" y="8801"/>
                </a:lnTo>
                <a:cubicBezTo>
                  <a:pt x="8556" y="8825"/>
                  <a:pt x="8581" y="8861"/>
                  <a:pt x="8609" y="8861"/>
                </a:cubicBezTo>
                <a:cubicBezTo>
                  <a:pt x="8617" y="8861"/>
                  <a:pt x="8625" y="8858"/>
                  <a:pt x="8632" y="8851"/>
                </a:cubicBezTo>
                <a:lnTo>
                  <a:pt x="8648" y="8835"/>
                </a:lnTo>
                <a:cubicBezTo>
                  <a:pt x="8674" y="8810"/>
                  <a:pt x="8649" y="8775"/>
                  <a:pt x="8622" y="8775"/>
                </a:cubicBezTo>
                <a:close/>
                <a:moveTo>
                  <a:pt x="11409" y="8735"/>
                </a:moveTo>
                <a:cubicBezTo>
                  <a:pt x="11397" y="8735"/>
                  <a:pt x="11384" y="8739"/>
                  <a:pt x="11373" y="8751"/>
                </a:cubicBezTo>
                <a:lnTo>
                  <a:pt x="11344" y="8780"/>
                </a:lnTo>
                <a:cubicBezTo>
                  <a:pt x="11306" y="8818"/>
                  <a:pt x="11342" y="8872"/>
                  <a:pt x="11383" y="8872"/>
                </a:cubicBezTo>
                <a:cubicBezTo>
                  <a:pt x="11395" y="8872"/>
                  <a:pt x="11407" y="8867"/>
                  <a:pt x="11418" y="8856"/>
                </a:cubicBezTo>
                <a:lnTo>
                  <a:pt x="11448" y="8826"/>
                </a:lnTo>
                <a:cubicBezTo>
                  <a:pt x="11486" y="8788"/>
                  <a:pt x="11450" y="8735"/>
                  <a:pt x="11409" y="8735"/>
                </a:cubicBezTo>
                <a:close/>
                <a:moveTo>
                  <a:pt x="15078" y="8814"/>
                </a:moveTo>
                <a:cubicBezTo>
                  <a:pt x="15032" y="8814"/>
                  <a:pt x="15032" y="8885"/>
                  <a:pt x="15078" y="8885"/>
                </a:cubicBezTo>
                <a:cubicBezTo>
                  <a:pt x="15124" y="8885"/>
                  <a:pt x="15124" y="8814"/>
                  <a:pt x="15078" y="8814"/>
                </a:cubicBezTo>
                <a:close/>
                <a:moveTo>
                  <a:pt x="6673" y="8796"/>
                </a:moveTo>
                <a:cubicBezTo>
                  <a:pt x="6662" y="8796"/>
                  <a:pt x="6652" y="8801"/>
                  <a:pt x="6645" y="8814"/>
                </a:cubicBezTo>
                <a:cubicBezTo>
                  <a:pt x="6640" y="8825"/>
                  <a:pt x="6635" y="8834"/>
                  <a:pt x="6629" y="8845"/>
                </a:cubicBezTo>
                <a:cubicBezTo>
                  <a:pt x="6616" y="8872"/>
                  <a:pt x="6640" y="8898"/>
                  <a:pt x="6663" y="8898"/>
                </a:cubicBezTo>
                <a:cubicBezTo>
                  <a:pt x="6674" y="8898"/>
                  <a:pt x="6685" y="8893"/>
                  <a:pt x="6691" y="8879"/>
                </a:cubicBezTo>
                <a:cubicBezTo>
                  <a:pt x="6697" y="8869"/>
                  <a:pt x="6702" y="8861"/>
                  <a:pt x="6707" y="8850"/>
                </a:cubicBezTo>
                <a:cubicBezTo>
                  <a:pt x="6721" y="8822"/>
                  <a:pt x="6697" y="8796"/>
                  <a:pt x="6673" y="8796"/>
                </a:cubicBezTo>
                <a:close/>
                <a:moveTo>
                  <a:pt x="14523" y="8827"/>
                </a:moveTo>
                <a:cubicBezTo>
                  <a:pt x="14477" y="8827"/>
                  <a:pt x="14477" y="8898"/>
                  <a:pt x="14523" y="8898"/>
                </a:cubicBezTo>
                <a:cubicBezTo>
                  <a:pt x="14568" y="8898"/>
                  <a:pt x="14568" y="8827"/>
                  <a:pt x="14523" y="8827"/>
                </a:cubicBezTo>
                <a:close/>
                <a:moveTo>
                  <a:pt x="1140" y="8830"/>
                </a:moveTo>
                <a:cubicBezTo>
                  <a:pt x="1094" y="8830"/>
                  <a:pt x="1094" y="8900"/>
                  <a:pt x="1140" y="8900"/>
                </a:cubicBezTo>
                <a:lnTo>
                  <a:pt x="1156" y="8900"/>
                </a:lnTo>
                <a:cubicBezTo>
                  <a:pt x="1202" y="8900"/>
                  <a:pt x="1202" y="8830"/>
                  <a:pt x="1156" y="8830"/>
                </a:cubicBezTo>
                <a:close/>
                <a:moveTo>
                  <a:pt x="19450" y="8857"/>
                </a:moveTo>
                <a:cubicBezTo>
                  <a:pt x="19433" y="8857"/>
                  <a:pt x="19415" y="8869"/>
                  <a:pt x="19415" y="8892"/>
                </a:cubicBezTo>
                <a:lnTo>
                  <a:pt x="19415" y="8908"/>
                </a:lnTo>
                <a:cubicBezTo>
                  <a:pt x="19415" y="8930"/>
                  <a:pt x="19433" y="8941"/>
                  <a:pt x="19450" y="8941"/>
                </a:cubicBezTo>
                <a:cubicBezTo>
                  <a:pt x="19468" y="8941"/>
                  <a:pt x="19486" y="8930"/>
                  <a:pt x="19486" y="8908"/>
                </a:cubicBezTo>
                <a:lnTo>
                  <a:pt x="19486" y="8892"/>
                </a:lnTo>
                <a:cubicBezTo>
                  <a:pt x="19486" y="8869"/>
                  <a:pt x="19468" y="8857"/>
                  <a:pt x="19450" y="8857"/>
                </a:cubicBezTo>
                <a:close/>
                <a:moveTo>
                  <a:pt x="16101" y="8879"/>
                </a:moveTo>
                <a:cubicBezTo>
                  <a:pt x="16088" y="8879"/>
                  <a:pt x="16076" y="8898"/>
                  <a:pt x="16088" y="8910"/>
                </a:cubicBezTo>
                <a:cubicBezTo>
                  <a:pt x="16097" y="8920"/>
                  <a:pt x="16107" y="8930"/>
                  <a:pt x="16118" y="8940"/>
                </a:cubicBezTo>
                <a:cubicBezTo>
                  <a:pt x="16121" y="8944"/>
                  <a:pt x="16125" y="8945"/>
                  <a:pt x="16129" y="8945"/>
                </a:cubicBezTo>
                <a:cubicBezTo>
                  <a:pt x="16142" y="8945"/>
                  <a:pt x="16155" y="8927"/>
                  <a:pt x="16143" y="8915"/>
                </a:cubicBezTo>
                <a:lnTo>
                  <a:pt x="16112" y="8885"/>
                </a:lnTo>
                <a:cubicBezTo>
                  <a:pt x="16109" y="8881"/>
                  <a:pt x="16105" y="8879"/>
                  <a:pt x="16101" y="8879"/>
                </a:cubicBezTo>
                <a:close/>
                <a:moveTo>
                  <a:pt x="8540" y="8911"/>
                </a:moveTo>
                <a:cubicBezTo>
                  <a:pt x="8516" y="8911"/>
                  <a:pt x="8516" y="8946"/>
                  <a:pt x="8540" y="8946"/>
                </a:cubicBezTo>
                <a:cubicBezTo>
                  <a:pt x="8563" y="8946"/>
                  <a:pt x="8563" y="8911"/>
                  <a:pt x="8540" y="8911"/>
                </a:cubicBezTo>
                <a:close/>
                <a:moveTo>
                  <a:pt x="24970" y="8936"/>
                </a:moveTo>
                <a:cubicBezTo>
                  <a:pt x="24925" y="8936"/>
                  <a:pt x="24925" y="9007"/>
                  <a:pt x="24970" y="9007"/>
                </a:cubicBezTo>
                <a:cubicBezTo>
                  <a:pt x="25016" y="9007"/>
                  <a:pt x="25016" y="8936"/>
                  <a:pt x="24970" y="8936"/>
                </a:cubicBezTo>
                <a:close/>
                <a:moveTo>
                  <a:pt x="24522" y="8873"/>
                </a:moveTo>
                <a:cubicBezTo>
                  <a:pt x="24481" y="8873"/>
                  <a:pt x="24444" y="8926"/>
                  <a:pt x="24482" y="8963"/>
                </a:cubicBezTo>
                <a:lnTo>
                  <a:pt x="24512" y="8994"/>
                </a:lnTo>
                <a:cubicBezTo>
                  <a:pt x="24523" y="9005"/>
                  <a:pt x="24535" y="9009"/>
                  <a:pt x="24548" y="9009"/>
                </a:cubicBezTo>
                <a:cubicBezTo>
                  <a:pt x="24588" y="9009"/>
                  <a:pt x="24625" y="8956"/>
                  <a:pt x="24587" y="8919"/>
                </a:cubicBezTo>
                <a:lnTo>
                  <a:pt x="24558" y="8889"/>
                </a:lnTo>
                <a:cubicBezTo>
                  <a:pt x="24547" y="8878"/>
                  <a:pt x="24534" y="8873"/>
                  <a:pt x="24522" y="8873"/>
                </a:cubicBezTo>
                <a:close/>
                <a:moveTo>
                  <a:pt x="16385" y="8923"/>
                </a:moveTo>
                <a:cubicBezTo>
                  <a:pt x="16377" y="8923"/>
                  <a:pt x="16368" y="8926"/>
                  <a:pt x="16361" y="8934"/>
                </a:cubicBezTo>
                <a:lnTo>
                  <a:pt x="16345" y="8950"/>
                </a:lnTo>
                <a:cubicBezTo>
                  <a:pt x="16319" y="8975"/>
                  <a:pt x="16344" y="9010"/>
                  <a:pt x="16370" y="9010"/>
                </a:cubicBezTo>
                <a:cubicBezTo>
                  <a:pt x="16379" y="9010"/>
                  <a:pt x="16387" y="9006"/>
                  <a:pt x="16394" y="8999"/>
                </a:cubicBezTo>
                <a:lnTo>
                  <a:pt x="16410" y="8983"/>
                </a:lnTo>
                <a:cubicBezTo>
                  <a:pt x="16435" y="8958"/>
                  <a:pt x="16412" y="8923"/>
                  <a:pt x="16385" y="8923"/>
                </a:cubicBezTo>
                <a:close/>
                <a:moveTo>
                  <a:pt x="7744" y="8888"/>
                </a:moveTo>
                <a:cubicBezTo>
                  <a:pt x="7725" y="8888"/>
                  <a:pt x="7706" y="8898"/>
                  <a:pt x="7697" y="8915"/>
                </a:cubicBezTo>
                <a:cubicBezTo>
                  <a:pt x="7681" y="8941"/>
                  <a:pt x="7692" y="8973"/>
                  <a:pt x="7716" y="8988"/>
                </a:cubicBezTo>
                <a:cubicBezTo>
                  <a:pt x="7732" y="8999"/>
                  <a:pt x="7746" y="9008"/>
                  <a:pt x="7761" y="9019"/>
                </a:cubicBezTo>
                <a:cubicBezTo>
                  <a:pt x="7768" y="9023"/>
                  <a:pt x="7777" y="9026"/>
                  <a:pt x="7785" y="9026"/>
                </a:cubicBezTo>
                <a:cubicBezTo>
                  <a:pt x="7804" y="9026"/>
                  <a:pt x="7824" y="9015"/>
                  <a:pt x="7834" y="8999"/>
                </a:cubicBezTo>
                <a:cubicBezTo>
                  <a:pt x="7850" y="8973"/>
                  <a:pt x="7839" y="8941"/>
                  <a:pt x="7814" y="8926"/>
                </a:cubicBezTo>
                <a:cubicBezTo>
                  <a:pt x="7799" y="8915"/>
                  <a:pt x="7784" y="8906"/>
                  <a:pt x="7770" y="8895"/>
                </a:cubicBezTo>
                <a:cubicBezTo>
                  <a:pt x="7763" y="8890"/>
                  <a:pt x="7754" y="8888"/>
                  <a:pt x="7744" y="8888"/>
                </a:cubicBezTo>
                <a:close/>
                <a:moveTo>
                  <a:pt x="15274" y="8926"/>
                </a:moveTo>
                <a:cubicBezTo>
                  <a:pt x="15251" y="8926"/>
                  <a:pt x="15226" y="8952"/>
                  <a:pt x="15240" y="8979"/>
                </a:cubicBezTo>
                <a:cubicBezTo>
                  <a:pt x="15245" y="8989"/>
                  <a:pt x="15250" y="8999"/>
                  <a:pt x="15255" y="9009"/>
                </a:cubicBezTo>
                <a:cubicBezTo>
                  <a:pt x="15262" y="9022"/>
                  <a:pt x="15272" y="9027"/>
                  <a:pt x="15282" y="9027"/>
                </a:cubicBezTo>
                <a:cubicBezTo>
                  <a:pt x="15305" y="9027"/>
                  <a:pt x="15330" y="9002"/>
                  <a:pt x="15316" y="8974"/>
                </a:cubicBezTo>
                <a:cubicBezTo>
                  <a:pt x="15311" y="8963"/>
                  <a:pt x="15306" y="8955"/>
                  <a:pt x="15300" y="8944"/>
                </a:cubicBezTo>
                <a:cubicBezTo>
                  <a:pt x="15295" y="8932"/>
                  <a:pt x="15284" y="8926"/>
                  <a:pt x="15274" y="8926"/>
                </a:cubicBezTo>
                <a:close/>
                <a:moveTo>
                  <a:pt x="11648" y="8977"/>
                </a:moveTo>
                <a:cubicBezTo>
                  <a:pt x="11603" y="8977"/>
                  <a:pt x="11602" y="9047"/>
                  <a:pt x="11648" y="9047"/>
                </a:cubicBezTo>
                <a:cubicBezTo>
                  <a:pt x="11695" y="9047"/>
                  <a:pt x="11695" y="8977"/>
                  <a:pt x="11648" y="8977"/>
                </a:cubicBezTo>
                <a:close/>
                <a:moveTo>
                  <a:pt x="3814" y="8911"/>
                </a:moveTo>
                <a:cubicBezTo>
                  <a:pt x="3795" y="8911"/>
                  <a:pt x="3776" y="8921"/>
                  <a:pt x="3766" y="8937"/>
                </a:cubicBezTo>
                <a:cubicBezTo>
                  <a:pt x="3751" y="8963"/>
                  <a:pt x="3761" y="8995"/>
                  <a:pt x="3786" y="9010"/>
                </a:cubicBezTo>
                <a:cubicBezTo>
                  <a:pt x="3811" y="9026"/>
                  <a:pt x="3834" y="9042"/>
                  <a:pt x="3860" y="9058"/>
                </a:cubicBezTo>
                <a:cubicBezTo>
                  <a:pt x="3868" y="9062"/>
                  <a:pt x="3877" y="9064"/>
                  <a:pt x="3886" y="9064"/>
                </a:cubicBezTo>
                <a:cubicBezTo>
                  <a:pt x="3905" y="9064"/>
                  <a:pt x="3924" y="9054"/>
                  <a:pt x="3933" y="9039"/>
                </a:cubicBezTo>
                <a:cubicBezTo>
                  <a:pt x="3949" y="9012"/>
                  <a:pt x="3938" y="8981"/>
                  <a:pt x="3913" y="8965"/>
                </a:cubicBezTo>
                <a:cubicBezTo>
                  <a:pt x="3889" y="8950"/>
                  <a:pt x="3865" y="8934"/>
                  <a:pt x="3840" y="8918"/>
                </a:cubicBezTo>
                <a:cubicBezTo>
                  <a:pt x="3832" y="8913"/>
                  <a:pt x="3823" y="8911"/>
                  <a:pt x="3814" y="8911"/>
                </a:cubicBezTo>
                <a:close/>
                <a:moveTo>
                  <a:pt x="7632" y="8938"/>
                </a:moveTo>
                <a:cubicBezTo>
                  <a:pt x="7611" y="8938"/>
                  <a:pt x="7590" y="8955"/>
                  <a:pt x="7597" y="8982"/>
                </a:cubicBezTo>
                <a:cubicBezTo>
                  <a:pt x="7608" y="9024"/>
                  <a:pt x="7635" y="9059"/>
                  <a:pt x="7674" y="9077"/>
                </a:cubicBezTo>
                <a:cubicBezTo>
                  <a:pt x="7680" y="9081"/>
                  <a:pt x="7686" y="9082"/>
                  <a:pt x="7691" y="9082"/>
                </a:cubicBezTo>
                <a:cubicBezTo>
                  <a:pt x="7723" y="9082"/>
                  <a:pt x="7743" y="9036"/>
                  <a:pt x="7708" y="9018"/>
                </a:cubicBezTo>
                <a:cubicBezTo>
                  <a:pt x="7686" y="9005"/>
                  <a:pt x="7671" y="8988"/>
                  <a:pt x="7666" y="8963"/>
                </a:cubicBezTo>
                <a:cubicBezTo>
                  <a:pt x="7660" y="8946"/>
                  <a:pt x="7647" y="8938"/>
                  <a:pt x="7632" y="8938"/>
                </a:cubicBezTo>
                <a:close/>
                <a:moveTo>
                  <a:pt x="4670" y="8945"/>
                </a:moveTo>
                <a:cubicBezTo>
                  <a:pt x="4667" y="8945"/>
                  <a:pt x="4664" y="8946"/>
                  <a:pt x="4661" y="8946"/>
                </a:cubicBezTo>
                <a:cubicBezTo>
                  <a:pt x="4644" y="8952"/>
                  <a:pt x="4630" y="8973"/>
                  <a:pt x="4636" y="8989"/>
                </a:cubicBezTo>
                <a:cubicBezTo>
                  <a:pt x="4646" y="9015"/>
                  <a:pt x="4656" y="9040"/>
                  <a:pt x="4666" y="9065"/>
                </a:cubicBezTo>
                <a:cubicBezTo>
                  <a:pt x="4673" y="9080"/>
                  <a:pt x="4685" y="9090"/>
                  <a:pt x="4700" y="9090"/>
                </a:cubicBezTo>
                <a:cubicBezTo>
                  <a:pt x="4703" y="9090"/>
                  <a:pt x="4706" y="9090"/>
                  <a:pt x="4709" y="9089"/>
                </a:cubicBezTo>
                <a:cubicBezTo>
                  <a:pt x="4727" y="9086"/>
                  <a:pt x="4743" y="9065"/>
                  <a:pt x="4734" y="9046"/>
                </a:cubicBezTo>
                <a:cubicBezTo>
                  <a:pt x="4724" y="9021"/>
                  <a:pt x="4714" y="8997"/>
                  <a:pt x="4704" y="8972"/>
                </a:cubicBezTo>
                <a:cubicBezTo>
                  <a:pt x="4698" y="8956"/>
                  <a:pt x="4686" y="8945"/>
                  <a:pt x="4670" y="8945"/>
                </a:cubicBezTo>
                <a:close/>
                <a:moveTo>
                  <a:pt x="17947" y="8968"/>
                </a:moveTo>
                <a:cubicBezTo>
                  <a:pt x="17942" y="8968"/>
                  <a:pt x="17937" y="8969"/>
                  <a:pt x="17932" y="8971"/>
                </a:cubicBezTo>
                <a:cubicBezTo>
                  <a:pt x="17916" y="8975"/>
                  <a:pt x="17902" y="8981"/>
                  <a:pt x="17887" y="8986"/>
                </a:cubicBezTo>
                <a:cubicBezTo>
                  <a:pt x="17860" y="8995"/>
                  <a:pt x="17843" y="9023"/>
                  <a:pt x="17850" y="9051"/>
                </a:cubicBezTo>
                <a:cubicBezTo>
                  <a:pt x="17855" y="9073"/>
                  <a:pt x="17878" y="9090"/>
                  <a:pt x="17902" y="9090"/>
                </a:cubicBezTo>
                <a:cubicBezTo>
                  <a:pt x="17906" y="9090"/>
                  <a:pt x="17911" y="9090"/>
                  <a:pt x="17916" y="9088"/>
                </a:cubicBezTo>
                <a:cubicBezTo>
                  <a:pt x="17932" y="9082"/>
                  <a:pt x="17946" y="9077"/>
                  <a:pt x="17960" y="9072"/>
                </a:cubicBezTo>
                <a:cubicBezTo>
                  <a:pt x="17988" y="9063"/>
                  <a:pt x="18005" y="9036"/>
                  <a:pt x="17997" y="9007"/>
                </a:cubicBezTo>
                <a:cubicBezTo>
                  <a:pt x="17991" y="8986"/>
                  <a:pt x="17969" y="8968"/>
                  <a:pt x="17947" y="8968"/>
                </a:cubicBezTo>
                <a:close/>
                <a:moveTo>
                  <a:pt x="21973" y="8893"/>
                </a:moveTo>
                <a:cubicBezTo>
                  <a:pt x="21965" y="8893"/>
                  <a:pt x="21957" y="8896"/>
                  <a:pt x="21951" y="8904"/>
                </a:cubicBezTo>
                <a:cubicBezTo>
                  <a:pt x="21910" y="8946"/>
                  <a:pt x="21868" y="8992"/>
                  <a:pt x="21827" y="9036"/>
                </a:cubicBezTo>
                <a:cubicBezTo>
                  <a:pt x="21803" y="9061"/>
                  <a:pt x="21827" y="9097"/>
                  <a:pt x="21854" y="9097"/>
                </a:cubicBezTo>
                <a:cubicBezTo>
                  <a:pt x="21862" y="9097"/>
                  <a:pt x="21870" y="9094"/>
                  <a:pt x="21877" y="9086"/>
                </a:cubicBezTo>
                <a:cubicBezTo>
                  <a:pt x="21918" y="9042"/>
                  <a:pt x="21960" y="8998"/>
                  <a:pt x="22000" y="8953"/>
                </a:cubicBezTo>
                <a:cubicBezTo>
                  <a:pt x="22024" y="8929"/>
                  <a:pt x="22000" y="8893"/>
                  <a:pt x="21973" y="8893"/>
                </a:cubicBezTo>
                <a:close/>
                <a:moveTo>
                  <a:pt x="3289" y="9049"/>
                </a:moveTo>
                <a:cubicBezTo>
                  <a:pt x="3276" y="9049"/>
                  <a:pt x="3264" y="9066"/>
                  <a:pt x="3276" y="9078"/>
                </a:cubicBezTo>
                <a:lnTo>
                  <a:pt x="3292" y="9094"/>
                </a:lnTo>
                <a:cubicBezTo>
                  <a:pt x="3295" y="9098"/>
                  <a:pt x="3299" y="9099"/>
                  <a:pt x="3303" y="9099"/>
                </a:cubicBezTo>
                <a:cubicBezTo>
                  <a:pt x="3316" y="9099"/>
                  <a:pt x="3328" y="9082"/>
                  <a:pt x="3316" y="9070"/>
                </a:cubicBezTo>
                <a:lnTo>
                  <a:pt x="3300" y="9054"/>
                </a:lnTo>
                <a:cubicBezTo>
                  <a:pt x="3297" y="9051"/>
                  <a:pt x="3293" y="9049"/>
                  <a:pt x="3289" y="9049"/>
                </a:cubicBezTo>
                <a:close/>
                <a:moveTo>
                  <a:pt x="9576" y="8968"/>
                </a:moveTo>
                <a:cubicBezTo>
                  <a:pt x="9557" y="8968"/>
                  <a:pt x="9537" y="8977"/>
                  <a:pt x="9528" y="8995"/>
                </a:cubicBezTo>
                <a:cubicBezTo>
                  <a:pt x="9523" y="9005"/>
                  <a:pt x="9518" y="9015"/>
                  <a:pt x="9512" y="9025"/>
                </a:cubicBezTo>
                <a:cubicBezTo>
                  <a:pt x="9500" y="9051"/>
                  <a:pt x="9505" y="9083"/>
                  <a:pt x="9532" y="9098"/>
                </a:cubicBezTo>
                <a:cubicBezTo>
                  <a:pt x="9540" y="9103"/>
                  <a:pt x="9550" y="9106"/>
                  <a:pt x="9559" y="9106"/>
                </a:cubicBezTo>
                <a:cubicBezTo>
                  <a:pt x="9578" y="9106"/>
                  <a:pt x="9597" y="9096"/>
                  <a:pt x="9606" y="9078"/>
                </a:cubicBezTo>
                <a:cubicBezTo>
                  <a:pt x="9611" y="9068"/>
                  <a:pt x="9616" y="9060"/>
                  <a:pt x="9621" y="9049"/>
                </a:cubicBezTo>
                <a:cubicBezTo>
                  <a:pt x="9633" y="9023"/>
                  <a:pt x="9628" y="8989"/>
                  <a:pt x="9601" y="8975"/>
                </a:cubicBezTo>
                <a:cubicBezTo>
                  <a:pt x="9594" y="8970"/>
                  <a:pt x="9585" y="8968"/>
                  <a:pt x="9576" y="8968"/>
                </a:cubicBezTo>
                <a:close/>
                <a:moveTo>
                  <a:pt x="21208" y="9041"/>
                </a:moveTo>
                <a:cubicBezTo>
                  <a:pt x="21162" y="9041"/>
                  <a:pt x="21162" y="9112"/>
                  <a:pt x="21208" y="9112"/>
                </a:cubicBezTo>
                <a:cubicBezTo>
                  <a:pt x="21208" y="9112"/>
                  <a:pt x="21208" y="9112"/>
                  <a:pt x="21209" y="9112"/>
                </a:cubicBezTo>
                <a:cubicBezTo>
                  <a:pt x="21254" y="9112"/>
                  <a:pt x="21254" y="9041"/>
                  <a:pt x="21208" y="9041"/>
                </a:cubicBezTo>
                <a:close/>
                <a:moveTo>
                  <a:pt x="1636" y="9042"/>
                </a:moveTo>
                <a:cubicBezTo>
                  <a:pt x="1591" y="9042"/>
                  <a:pt x="1591" y="9113"/>
                  <a:pt x="1637" y="9113"/>
                </a:cubicBezTo>
                <a:lnTo>
                  <a:pt x="1666" y="9113"/>
                </a:lnTo>
                <a:cubicBezTo>
                  <a:pt x="1712" y="9113"/>
                  <a:pt x="1712" y="9042"/>
                  <a:pt x="1666" y="9042"/>
                </a:cubicBezTo>
                <a:lnTo>
                  <a:pt x="1637" y="9042"/>
                </a:lnTo>
                <a:cubicBezTo>
                  <a:pt x="1636" y="9042"/>
                  <a:pt x="1636" y="9042"/>
                  <a:pt x="1636" y="9042"/>
                </a:cubicBezTo>
                <a:close/>
                <a:moveTo>
                  <a:pt x="23702" y="9001"/>
                </a:moveTo>
                <a:cubicBezTo>
                  <a:pt x="23675" y="9001"/>
                  <a:pt x="23649" y="9018"/>
                  <a:pt x="23649" y="9052"/>
                </a:cubicBezTo>
                <a:lnTo>
                  <a:pt x="23649" y="9068"/>
                </a:lnTo>
                <a:cubicBezTo>
                  <a:pt x="23649" y="9103"/>
                  <a:pt x="23676" y="9121"/>
                  <a:pt x="23703" y="9121"/>
                </a:cubicBezTo>
                <a:cubicBezTo>
                  <a:pt x="23730" y="9121"/>
                  <a:pt x="23757" y="9103"/>
                  <a:pt x="23757" y="9068"/>
                </a:cubicBezTo>
                <a:lnTo>
                  <a:pt x="23757" y="9052"/>
                </a:lnTo>
                <a:cubicBezTo>
                  <a:pt x="23756" y="9018"/>
                  <a:pt x="23729" y="9001"/>
                  <a:pt x="23702" y="9001"/>
                </a:cubicBezTo>
                <a:close/>
                <a:moveTo>
                  <a:pt x="8871" y="9029"/>
                </a:moveTo>
                <a:cubicBezTo>
                  <a:pt x="8844" y="9029"/>
                  <a:pt x="8820" y="9065"/>
                  <a:pt x="8845" y="9089"/>
                </a:cubicBezTo>
                <a:cubicBezTo>
                  <a:pt x="8854" y="9099"/>
                  <a:pt x="8865" y="9109"/>
                  <a:pt x="8876" y="9119"/>
                </a:cubicBezTo>
                <a:cubicBezTo>
                  <a:pt x="8883" y="9127"/>
                  <a:pt x="8891" y="9130"/>
                  <a:pt x="8899" y="9130"/>
                </a:cubicBezTo>
                <a:cubicBezTo>
                  <a:pt x="8926" y="9130"/>
                  <a:pt x="8950" y="9094"/>
                  <a:pt x="8925" y="9070"/>
                </a:cubicBezTo>
                <a:lnTo>
                  <a:pt x="8894" y="9040"/>
                </a:lnTo>
                <a:cubicBezTo>
                  <a:pt x="8887" y="9032"/>
                  <a:pt x="8879" y="9029"/>
                  <a:pt x="8871" y="9029"/>
                </a:cubicBezTo>
                <a:close/>
                <a:moveTo>
                  <a:pt x="17467" y="9015"/>
                </a:moveTo>
                <a:cubicBezTo>
                  <a:pt x="17440" y="9015"/>
                  <a:pt x="17413" y="9032"/>
                  <a:pt x="17413" y="9067"/>
                </a:cubicBezTo>
                <a:lnTo>
                  <a:pt x="17413" y="9083"/>
                </a:lnTo>
                <a:cubicBezTo>
                  <a:pt x="17413" y="9117"/>
                  <a:pt x="17440" y="9135"/>
                  <a:pt x="17467" y="9135"/>
                </a:cubicBezTo>
                <a:cubicBezTo>
                  <a:pt x="17494" y="9135"/>
                  <a:pt x="17520" y="9117"/>
                  <a:pt x="17520" y="9083"/>
                </a:cubicBezTo>
                <a:lnTo>
                  <a:pt x="17520" y="9067"/>
                </a:lnTo>
                <a:cubicBezTo>
                  <a:pt x="17520" y="9032"/>
                  <a:pt x="17494" y="9015"/>
                  <a:pt x="17467" y="9015"/>
                </a:cubicBezTo>
                <a:close/>
                <a:moveTo>
                  <a:pt x="22950" y="9061"/>
                </a:moveTo>
                <a:cubicBezTo>
                  <a:pt x="22923" y="9061"/>
                  <a:pt x="22900" y="9096"/>
                  <a:pt x="22925" y="9120"/>
                </a:cubicBezTo>
                <a:lnTo>
                  <a:pt x="22941" y="9136"/>
                </a:lnTo>
                <a:cubicBezTo>
                  <a:pt x="22948" y="9144"/>
                  <a:pt x="22957" y="9147"/>
                  <a:pt x="22965" y="9147"/>
                </a:cubicBezTo>
                <a:cubicBezTo>
                  <a:pt x="22992" y="9147"/>
                  <a:pt x="23015" y="9112"/>
                  <a:pt x="22990" y="9087"/>
                </a:cubicBezTo>
                <a:lnTo>
                  <a:pt x="22974" y="9071"/>
                </a:lnTo>
                <a:cubicBezTo>
                  <a:pt x="22967" y="9064"/>
                  <a:pt x="22958" y="9061"/>
                  <a:pt x="22950" y="9061"/>
                </a:cubicBezTo>
                <a:close/>
                <a:moveTo>
                  <a:pt x="15107" y="9099"/>
                </a:moveTo>
                <a:cubicBezTo>
                  <a:pt x="15099" y="9099"/>
                  <a:pt x="15091" y="9103"/>
                  <a:pt x="15084" y="9110"/>
                </a:cubicBezTo>
                <a:lnTo>
                  <a:pt x="15068" y="9126"/>
                </a:lnTo>
                <a:cubicBezTo>
                  <a:pt x="15043" y="9151"/>
                  <a:pt x="15067" y="9187"/>
                  <a:pt x="15094" y="9187"/>
                </a:cubicBezTo>
                <a:cubicBezTo>
                  <a:pt x="15102" y="9187"/>
                  <a:pt x="15110" y="9183"/>
                  <a:pt x="15117" y="9176"/>
                </a:cubicBezTo>
                <a:lnTo>
                  <a:pt x="15133" y="9160"/>
                </a:lnTo>
                <a:cubicBezTo>
                  <a:pt x="15159" y="9135"/>
                  <a:pt x="15134" y="9099"/>
                  <a:pt x="15107" y="9099"/>
                </a:cubicBezTo>
                <a:close/>
                <a:moveTo>
                  <a:pt x="6849" y="9116"/>
                </a:moveTo>
                <a:cubicBezTo>
                  <a:pt x="6832" y="9116"/>
                  <a:pt x="6814" y="9128"/>
                  <a:pt x="6814" y="9151"/>
                </a:cubicBezTo>
                <a:lnTo>
                  <a:pt x="6814" y="9166"/>
                </a:lnTo>
                <a:cubicBezTo>
                  <a:pt x="6813" y="9189"/>
                  <a:pt x="6831" y="9201"/>
                  <a:pt x="6849" y="9201"/>
                </a:cubicBezTo>
                <a:cubicBezTo>
                  <a:pt x="6867" y="9201"/>
                  <a:pt x="6885" y="9189"/>
                  <a:pt x="6885" y="9166"/>
                </a:cubicBezTo>
                <a:lnTo>
                  <a:pt x="6885" y="9151"/>
                </a:lnTo>
                <a:cubicBezTo>
                  <a:pt x="6885" y="9128"/>
                  <a:pt x="6867" y="9116"/>
                  <a:pt x="6849" y="9116"/>
                </a:cubicBezTo>
                <a:close/>
                <a:moveTo>
                  <a:pt x="2161" y="9105"/>
                </a:moveTo>
                <a:cubicBezTo>
                  <a:pt x="2144" y="9105"/>
                  <a:pt x="2126" y="9116"/>
                  <a:pt x="2126" y="9139"/>
                </a:cubicBezTo>
                <a:lnTo>
                  <a:pt x="2126" y="9170"/>
                </a:lnTo>
                <a:cubicBezTo>
                  <a:pt x="2126" y="9192"/>
                  <a:pt x="2144" y="9203"/>
                  <a:pt x="2161" y="9203"/>
                </a:cubicBezTo>
                <a:cubicBezTo>
                  <a:pt x="2179" y="9203"/>
                  <a:pt x="2197" y="9192"/>
                  <a:pt x="2197" y="9170"/>
                </a:cubicBezTo>
                <a:lnTo>
                  <a:pt x="2197" y="9139"/>
                </a:lnTo>
                <a:cubicBezTo>
                  <a:pt x="2197" y="9116"/>
                  <a:pt x="2179" y="9105"/>
                  <a:pt x="2161" y="9105"/>
                </a:cubicBezTo>
                <a:close/>
                <a:moveTo>
                  <a:pt x="296" y="9093"/>
                </a:moveTo>
                <a:cubicBezTo>
                  <a:pt x="284" y="9093"/>
                  <a:pt x="272" y="9098"/>
                  <a:pt x="261" y="9109"/>
                </a:cubicBezTo>
                <a:lnTo>
                  <a:pt x="245" y="9125"/>
                </a:lnTo>
                <a:cubicBezTo>
                  <a:pt x="208" y="9163"/>
                  <a:pt x="245" y="9217"/>
                  <a:pt x="285" y="9217"/>
                </a:cubicBezTo>
                <a:cubicBezTo>
                  <a:pt x="297" y="9217"/>
                  <a:pt x="309" y="9212"/>
                  <a:pt x="320" y="9201"/>
                </a:cubicBezTo>
                <a:lnTo>
                  <a:pt x="336" y="9185"/>
                </a:lnTo>
                <a:cubicBezTo>
                  <a:pt x="374" y="9147"/>
                  <a:pt x="337" y="9093"/>
                  <a:pt x="296" y="9093"/>
                </a:cubicBezTo>
                <a:close/>
                <a:moveTo>
                  <a:pt x="20726" y="9112"/>
                </a:moveTo>
                <a:cubicBezTo>
                  <a:pt x="20658" y="9113"/>
                  <a:pt x="20658" y="9219"/>
                  <a:pt x="20726" y="9219"/>
                </a:cubicBezTo>
                <a:cubicBezTo>
                  <a:pt x="20795" y="9219"/>
                  <a:pt x="20795" y="9112"/>
                  <a:pt x="20726" y="9112"/>
                </a:cubicBezTo>
                <a:close/>
                <a:moveTo>
                  <a:pt x="18594" y="9154"/>
                </a:moveTo>
                <a:cubicBezTo>
                  <a:pt x="18548" y="9154"/>
                  <a:pt x="18548" y="9224"/>
                  <a:pt x="18594" y="9224"/>
                </a:cubicBezTo>
                <a:lnTo>
                  <a:pt x="18624" y="9224"/>
                </a:lnTo>
                <a:cubicBezTo>
                  <a:pt x="18625" y="9224"/>
                  <a:pt x="18625" y="9224"/>
                  <a:pt x="18625" y="9224"/>
                </a:cubicBezTo>
                <a:cubicBezTo>
                  <a:pt x="18668" y="9224"/>
                  <a:pt x="18670" y="9154"/>
                  <a:pt x="18624" y="9154"/>
                </a:cubicBezTo>
                <a:close/>
                <a:moveTo>
                  <a:pt x="13210" y="9161"/>
                </a:moveTo>
                <a:cubicBezTo>
                  <a:pt x="13165" y="9161"/>
                  <a:pt x="13165" y="9232"/>
                  <a:pt x="13210" y="9232"/>
                </a:cubicBezTo>
                <a:cubicBezTo>
                  <a:pt x="13257" y="9232"/>
                  <a:pt x="13257" y="9161"/>
                  <a:pt x="13210" y="9161"/>
                </a:cubicBezTo>
                <a:close/>
                <a:moveTo>
                  <a:pt x="15496" y="9146"/>
                </a:moveTo>
                <a:cubicBezTo>
                  <a:pt x="15485" y="9146"/>
                  <a:pt x="15475" y="9151"/>
                  <a:pt x="15468" y="9164"/>
                </a:cubicBezTo>
                <a:cubicBezTo>
                  <a:pt x="15463" y="9175"/>
                  <a:pt x="15458" y="9183"/>
                  <a:pt x="15452" y="9194"/>
                </a:cubicBezTo>
                <a:cubicBezTo>
                  <a:pt x="15438" y="9221"/>
                  <a:pt x="15463" y="9247"/>
                  <a:pt x="15487" y="9247"/>
                </a:cubicBezTo>
                <a:cubicBezTo>
                  <a:pt x="15497" y="9247"/>
                  <a:pt x="15508" y="9242"/>
                  <a:pt x="15514" y="9229"/>
                </a:cubicBezTo>
                <a:cubicBezTo>
                  <a:pt x="15519" y="9219"/>
                  <a:pt x="15525" y="9209"/>
                  <a:pt x="15530" y="9199"/>
                </a:cubicBezTo>
                <a:cubicBezTo>
                  <a:pt x="15544" y="9171"/>
                  <a:pt x="15520" y="9146"/>
                  <a:pt x="15496" y="9146"/>
                </a:cubicBezTo>
                <a:close/>
                <a:moveTo>
                  <a:pt x="13707" y="9144"/>
                </a:moveTo>
                <a:cubicBezTo>
                  <a:pt x="13638" y="9144"/>
                  <a:pt x="13638" y="9251"/>
                  <a:pt x="13707" y="9251"/>
                </a:cubicBezTo>
                <a:cubicBezTo>
                  <a:pt x="13775" y="9251"/>
                  <a:pt x="13776" y="9144"/>
                  <a:pt x="13707" y="9144"/>
                </a:cubicBezTo>
                <a:close/>
                <a:moveTo>
                  <a:pt x="2551" y="9226"/>
                </a:moveTo>
                <a:cubicBezTo>
                  <a:pt x="2542" y="9226"/>
                  <a:pt x="2533" y="9232"/>
                  <a:pt x="2533" y="9244"/>
                </a:cubicBezTo>
                <a:lnTo>
                  <a:pt x="2533" y="9260"/>
                </a:lnTo>
                <a:cubicBezTo>
                  <a:pt x="2533" y="9271"/>
                  <a:pt x="2542" y="9277"/>
                  <a:pt x="2551" y="9277"/>
                </a:cubicBezTo>
                <a:cubicBezTo>
                  <a:pt x="2560" y="9277"/>
                  <a:pt x="2569" y="9271"/>
                  <a:pt x="2569" y="9260"/>
                </a:cubicBezTo>
                <a:lnTo>
                  <a:pt x="2569" y="9244"/>
                </a:lnTo>
                <a:cubicBezTo>
                  <a:pt x="2569" y="9232"/>
                  <a:pt x="2560" y="9226"/>
                  <a:pt x="2551" y="9226"/>
                </a:cubicBezTo>
                <a:close/>
                <a:moveTo>
                  <a:pt x="12581" y="9172"/>
                </a:moveTo>
                <a:cubicBezTo>
                  <a:pt x="12512" y="9172"/>
                  <a:pt x="12512" y="9280"/>
                  <a:pt x="12581" y="9280"/>
                </a:cubicBezTo>
                <a:cubicBezTo>
                  <a:pt x="12649" y="9280"/>
                  <a:pt x="12649" y="9172"/>
                  <a:pt x="12581" y="9172"/>
                </a:cubicBezTo>
                <a:close/>
                <a:moveTo>
                  <a:pt x="18232" y="9214"/>
                </a:moveTo>
                <a:cubicBezTo>
                  <a:pt x="18187" y="9214"/>
                  <a:pt x="18187" y="9285"/>
                  <a:pt x="18233" y="9285"/>
                </a:cubicBezTo>
                <a:cubicBezTo>
                  <a:pt x="18279" y="9285"/>
                  <a:pt x="18279" y="9214"/>
                  <a:pt x="18233" y="9214"/>
                </a:cubicBezTo>
                <a:cubicBezTo>
                  <a:pt x="18232" y="9214"/>
                  <a:pt x="18232" y="9214"/>
                  <a:pt x="18232" y="9214"/>
                </a:cubicBezTo>
                <a:close/>
                <a:moveTo>
                  <a:pt x="11273" y="9185"/>
                </a:moveTo>
                <a:cubicBezTo>
                  <a:pt x="11267" y="9185"/>
                  <a:pt x="11261" y="9186"/>
                  <a:pt x="11255" y="9191"/>
                </a:cubicBezTo>
                <a:cubicBezTo>
                  <a:pt x="11239" y="9201"/>
                  <a:pt x="11224" y="9209"/>
                  <a:pt x="11210" y="9220"/>
                </a:cubicBezTo>
                <a:cubicBezTo>
                  <a:pt x="11178" y="9241"/>
                  <a:pt x="11198" y="9288"/>
                  <a:pt x="11227" y="9288"/>
                </a:cubicBezTo>
                <a:cubicBezTo>
                  <a:pt x="11233" y="9288"/>
                  <a:pt x="11239" y="9286"/>
                  <a:pt x="11245" y="9282"/>
                </a:cubicBezTo>
                <a:cubicBezTo>
                  <a:pt x="11261" y="9271"/>
                  <a:pt x="11276" y="9262"/>
                  <a:pt x="11290" y="9251"/>
                </a:cubicBezTo>
                <a:cubicBezTo>
                  <a:pt x="11322" y="9231"/>
                  <a:pt x="11302" y="9185"/>
                  <a:pt x="11273" y="9185"/>
                </a:cubicBezTo>
                <a:close/>
                <a:moveTo>
                  <a:pt x="22350" y="9210"/>
                </a:moveTo>
                <a:cubicBezTo>
                  <a:pt x="22344" y="9210"/>
                  <a:pt x="22339" y="9212"/>
                  <a:pt x="22333" y="9215"/>
                </a:cubicBezTo>
                <a:cubicBezTo>
                  <a:pt x="22322" y="9220"/>
                  <a:pt x="22313" y="9225"/>
                  <a:pt x="22303" y="9230"/>
                </a:cubicBezTo>
                <a:cubicBezTo>
                  <a:pt x="22266" y="9248"/>
                  <a:pt x="22289" y="9296"/>
                  <a:pt x="22322" y="9296"/>
                </a:cubicBezTo>
                <a:cubicBezTo>
                  <a:pt x="22327" y="9296"/>
                  <a:pt x="22333" y="9295"/>
                  <a:pt x="22338" y="9292"/>
                </a:cubicBezTo>
                <a:cubicBezTo>
                  <a:pt x="22349" y="9287"/>
                  <a:pt x="22358" y="9282"/>
                  <a:pt x="22369" y="9276"/>
                </a:cubicBezTo>
                <a:cubicBezTo>
                  <a:pt x="22403" y="9258"/>
                  <a:pt x="22382" y="9210"/>
                  <a:pt x="22350" y="9210"/>
                </a:cubicBezTo>
                <a:close/>
                <a:moveTo>
                  <a:pt x="8354" y="9212"/>
                </a:moveTo>
                <a:cubicBezTo>
                  <a:pt x="8350" y="9212"/>
                  <a:pt x="8346" y="9212"/>
                  <a:pt x="8342" y="9214"/>
                </a:cubicBezTo>
                <a:cubicBezTo>
                  <a:pt x="8327" y="9219"/>
                  <a:pt x="8312" y="9224"/>
                  <a:pt x="8297" y="9229"/>
                </a:cubicBezTo>
                <a:cubicBezTo>
                  <a:pt x="8258" y="9243"/>
                  <a:pt x="8269" y="9299"/>
                  <a:pt x="8304" y="9299"/>
                </a:cubicBezTo>
                <a:cubicBezTo>
                  <a:pt x="8308" y="9299"/>
                  <a:pt x="8312" y="9299"/>
                  <a:pt x="8316" y="9297"/>
                </a:cubicBezTo>
                <a:cubicBezTo>
                  <a:pt x="8332" y="9292"/>
                  <a:pt x="8346" y="9287"/>
                  <a:pt x="8360" y="9282"/>
                </a:cubicBezTo>
                <a:cubicBezTo>
                  <a:pt x="8400" y="9270"/>
                  <a:pt x="8389" y="9212"/>
                  <a:pt x="8354" y="9212"/>
                </a:cubicBezTo>
                <a:close/>
                <a:moveTo>
                  <a:pt x="10703" y="9152"/>
                </a:moveTo>
                <a:cubicBezTo>
                  <a:pt x="10698" y="9152"/>
                  <a:pt x="10693" y="9152"/>
                  <a:pt x="10688" y="9154"/>
                </a:cubicBezTo>
                <a:cubicBezTo>
                  <a:pt x="10662" y="9161"/>
                  <a:pt x="10642" y="9192"/>
                  <a:pt x="10651" y="9219"/>
                </a:cubicBezTo>
                <a:cubicBezTo>
                  <a:pt x="10656" y="9235"/>
                  <a:pt x="10662" y="9249"/>
                  <a:pt x="10665" y="9264"/>
                </a:cubicBezTo>
                <a:cubicBezTo>
                  <a:pt x="10673" y="9287"/>
                  <a:pt x="10693" y="9302"/>
                  <a:pt x="10717" y="9302"/>
                </a:cubicBezTo>
                <a:cubicBezTo>
                  <a:pt x="10722" y="9302"/>
                  <a:pt x="10726" y="9302"/>
                  <a:pt x="10731" y="9301"/>
                </a:cubicBezTo>
                <a:cubicBezTo>
                  <a:pt x="10757" y="9292"/>
                  <a:pt x="10777" y="9262"/>
                  <a:pt x="10767" y="9235"/>
                </a:cubicBezTo>
                <a:cubicBezTo>
                  <a:pt x="10762" y="9219"/>
                  <a:pt x="10757" y="9204"/>
                  <a:pt x="10753" y="9191"/>
                </a:cubicBezTo>
                <a:cubicBezTo>
                  <a:pt x="10745" y="9167"/>
                  <a:pt x="10725" y="9152"/>
                  <a:pt x="10703" y="9152"/>
                </a:cubicBezTo>
                <a:close/>
                <a:moveTo>
                  <a:pt x="14369" y="9206"/>
                </a:moveTo>
                <a:cubicBezTo>
                  <a:pt x="14328" y="9206"/>
                  <a:pt x="14292" y="9259"/>
                  <a:pt x="14329" y="9296"/>
                </a:cubicBezTo>
                <a:lnTo>
                  <a:pt x="14345" y="9312"/>
                </a:lnTo>
                <a:cubicBezTo>
                  <a:pt x="14356" y="9323"/>
                  <a:pt x="14369" y="9328"/>
                  <a:pt x="14381" y="9328"/>
                </a:cubicBezTo>
                <a:cubicBezTo>
                  <a:pt x="14422" y="9328"/>
                  <a:pt x="14458" y="9275"/>
                  <a:pt x="14420" y="9238"/>
                </a:cubicBezTo>
                <a:lnTo>
                  <a:pt x="14405" y="9222"/>
                </a:lnTo>
                <a:cubicBezTo>
                  <a:pt x="14394" y="9211"/>
                  <a:pt x="14381" y="9206"/>
                  <a:pt x="14369" y="9206"/>
                </a:cubicBezTo>
                <a:close/>
                <a:moveTo>
                  <a:pt x="6297" y="9175"/>
                </a:moveTo>
                <a:cubicBezTo>
                  <a:pt x="6279" y="9175"/>
                  <a:pt x="6263" y="9186"/>
                  <a:pt x="6264" y="9208"/>
                </a:cubicBezTo>
                <a:cubicBezTo>
                  <a:pt x="6266" y="9251"/>
                  <a:pt x="6286" y="9293"/>
                  <a:pt x="6320" y="9324"/>
                </a:cubicBezTo>
                <a:cubicBezTo>
                  <a:pt x="6328" y="9330"/>
                  <a:pt x="6338" y="9333"/>
                  <a:pt x="6347" y="9333"/>
                </a:cubicBezTo>
                <a:cubicBezTo>
                  <a:pt x="6355" y="9333"/>
                  <a:pt x="6363" y="9331"/>
                  <a:pt x="6370" y="9324"/>
                </a:cubicBezTo>
                <a:cubicBezTo>
                  <a:pt x="6383" y="9311"/>
                  <a:pt x="6385" y="9286"/>
                  <a:pt x="6370" y="9274"/>
                </a:cubicBezTo>
                <a:cubicBezTo>
                  <a:pt x="6349" y="9257"/>
                  <a:pt x="6336" y="9236"/>
                  <a:pt x="6335" y="9208"/>
                </a:cubicBezTo>
                <a:cubicBezTo>
                  <a:pt x="6333" y="9186"/>
                  <a:pt x="6315" y="9175"/>
                  <a:pt x="6297" y="9175"/>
                </a:cubicBezTo>
                <a:close/>
                <a:moveTo>
                  <a:pt x="5468" y="9246"/>
                </a:moveTo>
                <a:cubicBezTo>
                  <a:pt x="5456" y="9246"/>
                  <a:pt x="5443" y="9254"/>
                  <a:pt x="5436" y="9265"/>
                </a:cubicBezTo>
                <a:cubicBezTo>
                  <a:pt x="5426" y="9283"/>
                  <a:pt x="5434" y="9302"/>
                  <a:pt x="5450" y="9313"/>
                </a:cubicBezTo>
                <a:cubicBezTo>
                  <a:pt x="5469" y="9329"/>
                  <a:pt x="5489" y="9344"/>
                  <a:pt x="5510" y="9358"/>
                </a:cubicBezTo>
                <a:cubicBezTo>
                  <a:pt x="5514" y="9361"/>
                  <a:pt x="5519" y="9363"/>
                  <a:pt x="5525" y="9363"/>
                </a:cubicBezTo>
                <a:cubicBezTo>
                  <a:pt x="5537" y="9363"/>
                  <a:pt x="5551" y="9355"/>
                  <a:pt x="5558" y="9345"/>
                </a:cubicBezTo>
                <a:cubicBezTo>
                  <a:pt x="5568" y="9327"/>
                  <a:pt x="5561" y="9308"/>
                  <a:pt x="5545" y="9296"/>
                </a:cubicBezTo>
                <a:cubicBezTo>
                  <a:pt x="5525" y="9281"/>
                  <a:pt x="5505" y="9266"/>
                  <a:pt x="5484" y="9251"/>
                </a:cubicBezTo>
                <a:cubicBezTo>
                  <a:pt x="5480" y="9248"/>
                  <a:pt x="5474" y="9246"/>
                  <a:pt x="5468" y="9246"/>
                </a:cubicBezTo>
                <a:close/>
                <a:moveTo>
                  <a:pt x="9530" y="9240"/>
                </a:moveTo>
                <a:cubicBezTo>
                  <a:pt x="9503" y="9240"/>
                  <a:pt x="9476" y="9258"/>
                  <a:pt x="9476" y="9292"/>
                </a:cubicBezTo>
                <a:lnTo>
                  <a:pt x="9476" y="9323"/>
                </a:lnTo>
                <a:cubicBezTo>
                  <a:pt x="9476" y="9357"/>
                  <a:pt x="9503" y="9374"/>
                  <a:pt x="9530" y="9374"/>
                </a:cubicBezTo>
                <a:cubicBezTo>
                  <a:pt x="9557" y="9374"/>
                  <a:pt x="9584" y="9357"/>
                  <a:pt x="9584" y="9323"/>
                </a:cubicBezTo>
                <a:lnTo>
                  <a:pt x="9584" y="9292"/>
                </a:lnTo>
                <a:cubicBezTo>
                  <a:pt x="9584" y="9258"/>
                  <a:pt x="9557" y="9240"/>
                  <a:pt x="9530" y="9240"/>
                </a:cubicBezTo>
                <a:close/>
                <a:moveTo>
                  <a:pt x="7042" y="9312"/>
                </a:moveTo>
                <a:cubicBezTo>
                  <a:pt x="6997" y="9312"/>
                  <a:pt x="6998" y="9382"/>
                  <a:pt x="7043" y="9382"/>
                </a:cubicBezTo>
                <a:lnTo>
                  <a:pt x="7074" y="9382"/>
                </a:lnTo>
                <a:cubicBezTo>
                  <a:pt x="7119" y="9382"/>
                  <a:pt x="7119" y="9312"/>
                  <a:pt x="7074" y="9312"/>
                </a:cubicBezTo>
                <a:lnTo>
                  <a:pt x="7043" y="9312"/>
                </a:lnTo>
                <a:cubicBezTo>
                  <a:pt x="7043" y="9312"/>
                  <a:pt x="7043" y="9312"/>
                  <a:pt x="7042" y="9312"/>
                </a:cubicBezTo>
                <a:close/>
                <a:moveTo>
                  <a:pt x="16939" y="9377"/>
                </a:moveTo>
                <a:cubicBezTo>
                  <a:pt x="16916" y="9377"/>
                  <a:pt x="16916" y="9413"/>
                  <a:pt x="16939" y="9413"/>
                </a:cubicBezTo>
                <a:lnTo>
                  <a:pt x="16955" y="9413"/>
                </a:lnTo>
                <a:cubicBezTo>
                  <a:pt x="16979" y="9413"/>
                  <a:pt x="16979" y="9377"/>
                  <a:pt x="16955" y="9377"/>
                </a:cubicBezTo>
                <a:close/>
                <a:moveTo>
                  <a:pt x="6072" y="9353"/>
                </a:moveTo>
                <a:cubicBezTo>
                  <a:pt x="6029" y="9353"/>
                  <a:pt x="6029" y="9423"/>
                  <a:pt x="6074" y="9423"/>
                </a:cubicBezTo>
                <a:cubicBezTo>
                  <a:pt x="6120" y="9423"/>
                  <a:pt x="6120" y="9353"/>
                  <a:pt x="6074" y="9353"/>
                </a:cubicBezTo>
                <a:cubicBezTo>
                  <a:pt x="6074" y="9353"/>
                  <a:pt x="6073" y="9353"/>
                  <a:pt x="6072" y="9353"/>
                </a:cubicBezTo>
                <a:close/>
                <a:moveTo>
                  <a:pt x="5519" y="9366"/>
                </a:moveTo>
                <a:cubicBezTo>
                  <a:pt x="5473" y="9366"/>
                  <a:pt x="5473" y="9437"/>
                  <a:pt x="5519" y="9437"/>
                </a:cubicBezTo>
                <a:cubicBezTo>
                  <a:pt x="5565" y="9437"/>
                  <a:pt x="5565" y="9366"/>
                  <a:pt x="5519" y="9366"/>
                </a:cubicBezTo>
                <a:close/>
                <a:moveTo>
                  <a:pt x="16491" y="9389"/>
                </a:moveTo>
                <a:cubicBezTo>
                  <a:pt x="16478" y="9389"/>
                  <a:pt x="16467" y="9407"/>
                  <a:pt x="16478" y="9420"/>
                </a:cubicBezTo>
                <a:cubicBezTo>
                  <a:pt x="16487" y="9431"/>
                  <a:pt x="16499" y="9437"/>
                  <a:pt x="16513" y="9437"/>
                </a:cubicBezTo>
                <a:cubicBezTo>
                  <a:pt x="16525" y="9437"/>
                  <a:pt x="16537" y="9432"/>
                  <a:pt x="16546" y="9422"/>
                </a:cubicBezTo>
                <a:cubicBezTo>
                  <a:pt x="16558" y="9409"/>
                  <a:pt x="16546" y="9391"/>
                  <a:pt x="16533" y="9391"/>
                </a:cubicBezTo>
                <a:cubicBezTo>
                  <a:pt x="16529" y="9391"/>
                  <a:pt x="16525" y="9393"/>
                  <a:pt x="16521" y="9397"/>
                </a:cubicBezTo>
                <a:cubicBezTo>
                  <a:pt x="16518" y="9400"/>
                  <a:pt x="16515" y="9401"/>
                  <a:pt x="16512" y="9401"/>
                </a:cubicBezTo>
                <a:cubicBezTo>
                  <a:pt x="16509" y="9401"/>
                  <a:pt x="16506" y="9399"/>
                  <a:pt x="16503" y="9396"/>
                </a:cubicBezTo>
                <a:cubicBezTo>
                  <a:pt x="16499" y="9391"/>
                  <a:pt x="16495" y="9389"/>
                  <a:pt x="16491" y="9389"/>
                </a:cubicBezTo>
                <a:close/>
                <a:moveTo>
                  <a:pt x="19406" y="9380"/>
                </a:moveTo>
                <a:cubicBezTo>
                  <a:pt x="19374" y="9380"/>
                  <a:pt x="19351" y="9427"/>
                  <a:pt x="19388" y="9445"/>
                </a:cubicBezTo>
                <a:cubicBezTo>
                  <a:pt x="19399" y="9450"/>
                  <a:pt x="19407" y="9456"/>
                  <a:pt x="19417" y="9461"/>
                </a:cubicBezTo>
                <a:cubicBezTo>
                  <a:pt x="19423" y="9464"/>
                  <a:pt x="19429" y="9465"/>
                  <a:pt x="19434" y="9465"/>
                </a:cubicBezTo>
                <a:cubicBezTo>
                  <a:pt x="19466" y="9465"/>
                  <a:pt x="19488" y="9418"/>
                  <a:pt x="19453" y="9400"/>
                </a:cubicBezTo>
                <a:cubicBezTo>
                  <a:pt x="19443" y="9395"/>
                  <a:pt x="19433" y="9390"/>
                  <a:pt x="19423" y="9384"/>
                </a:cubicBezTo>
                <a:cubicBezTo>
                  <a:pt x="19417" y="9381"/>
                  <a:pt x="19411" y="9380"/>
                  <a:pt x="19406" y="9380"/>
                </a:cubicBezTo>
                <a:close/>
                <a:moveTo>
                  <a:pt x="822" y="9353"/>
                </a:moveTo>
                <a:cubicBezTo>
                  <a:pt x="804" y="9353"/>
                  <a:pt x="786" y="9362"/>
                  <a:pt x="775" y="9379"/>
                </a:cubicBezTo>
                <a:cubicBezTo>
                  <a:pt x="763" y="9403"/>
                  <a:pt x="769" y="9439"/>
                  <a:pt x="795" y="9452"/>
                </a:cubicBezTo>
                <a:cubicBezTo>
                  <a:pt x="806" y="9458"/>
                  <a:pt x="815" y="9463"/>
                  <a:pt x="826" y="9468"/>
                </a:cubicBezTo>
                <a:cubicBezTo>
                  <a:pt x="834" y="9472"/>
                  <a:pt x="844" y="9474"/>
                  <a:pt x="853" y="9474"/>
                </a:cubicBezTo>
                <a:cubicBezTo>
                  <a:pt x="871" y="9474"/>
                  <a:pt x="889" y="9466"/>
                  <a:pt x="899" y="9448"/>
                </a:cubicBezTo>
                <a:cubicBezTo>
                  <a:pt x="914" y="9424"/>
                  <a:pt x="905" y="9388"/>
                  <a:pt x="879" y="9375"/>
                </a:cubicBezTo>
                <a:cubicBezTo>
                  <a:pt x="869" y="9370"/>
                  <a:pt x="859" y="9364"/>
                  <a:pt x="849" y="9359"/>
                </a:cubicBezTo>
                <a:cubicBezTo>
                  <a:pt x="840" y="9355"/>
                  <a:pt x="831" y="9353"/>
                  <a:pt x="822" y="9353"/>
                </a:cubicBezTo>
                <a:close/>
                <a:moveTo>
                  <a:pt x="10446" y="9394"/>
                </a:moveTo>
                <a:cubicBezTo>
                  <a:pt x="10429" y="9394"/>
                  <a:pt x="10411" y="9405"/>
                  <a:pt x="10411" y="9428"/>
                </a:cubicBezTo>
                <a:lnTo>
                  <a:pt x="10411" y="9444"/>
                </a:lnTo>
                <a:cubicBezTo>
                  <a:pt x="10411" y="9467"/>
                  <a:pt x="10429" y="9479"/>
                  <a:pt x="10446" y="9479"/>
                </a:cubicBezTo>
                <a:cubicBezTo>
                  <a:pt x="10464" y="9479"/>
                  <a:pt x="10481" y="9467"/>
                  <a:pt x="10481" y="9444"/>
                </a:cubicBezTo>
                <a:lnTo>
                  <a:pt x="10481" y="9428"/>
                </a:lnTo>
                <a:cubicBezTo>
                  <a:pt x="10481" y="9405"/>
                  <a:pt x="10464" y="9394"/>
                  <a:pt x="10446" y="9394"/>
                </a:cubicBezTo>
                <a:close/>
                <a:moveTo>
                  <a:pt x="7097" y="9418"/>
                </a:moveTo>
                <a:cubicBezTo>
                  <a:pt x="7084" y="9418"/>
                  <a:pt x="7072" y="9436"/>
                  <a:pt x="7084" y="9448"/>
                </a:cubicBezTo>
                <a:lnTo>
                  <a:pt x="7113" y="9479"/>
                </a:lnTo>
                <a:cubicBezTo>
                  <a:pt x="7117" y="9482"/>
                  <a:pt x="7121" y="9484"/>
                  <a:pt x="7125" y="9484"/>
                </a:cubicBezTo>
                <a:cubicBezTo>
                  <a:pt x="7138" y="9484"/>
                  <a:pt x="7151" y="9466"/>
                  <a:pt x="7139" y="9454"/>
                </a:cubicBezTo>
                <a:lnTo>
                  <a:pt x="7108" y="9423"/>
                </a:lnTo>
                <a:cubicBezTo>
                  <a:pt x="7105" y="9420"/>
                  <a:pt x="7101" y="9418"/>
                  <a:pt x="7097" y="9418"/>
                </a:cubicBezTo>
                <a:close/>
                <a:moveTo>
                  <a:pt x="3602" y="9456"/>
                </a:moveTo>
                <a:cubicBezTo>
                  <a:pt x="3580" y="9456"/>
                  <a:pt x="3580" y="9490"/>
                  <a:pt x="3603" y="9491"/>
                </a:cubicBezTo>
                <a:cubicBezTo>
                  <a:pt x="3627" y="9491"/>
                  <a:pt x="3627" y="9456"/>
                  <a:pt x="3603" y="9456"/>
                </a:cubicBezTo>
                <a:cubicBezTo>
                  <a:pt x="3603" y="9456"/>
                  <a:pt x="3602" y="9456"/>
                  <a:pt x="3602" y="9456"/>
                </a:cubicBezTo>
                <a:close/>
                <a:moveTo>
                  <a:pt x="14310" y="9411"/>
                </a:moveTo>
                <a:cubicBezTo>
                  <a:pt x="14241" y="9411"/>
                  <a:pt x="14241" y="9517"/>
                  <a:pt x="14310" y="9517"/>
                </a:cubicBezTo>
                <a:lnTo>
                  <a:pt x="14326" y="9517"/>
                </a:lnTo>
                <a:cubicBezTo>
                  <a:pt x="14394" y="9516"/>
                  <a:pt x="14394" y="9411"/>
                  <a:pt x="14326" y="9411"/>
                </a:cubicBezTo>
                <a:close/>
                <a:moveTo>
                  <a:pt x="20198" y="9368"/>
                </a:moveTo>
                <a:cubicBezTo>
                  <a:pt x="20194" y="9368"/>
                  <a:pt x="20189" y="9368"/>
                  <a:pt x="20184" y="9370"/>
                </a:cubicBezTo>
                <a:cubicBezTo>
                  <a:pt x="20158" y="9377"/>
                  <a:pt x="20137" y="9407"/>
                  <a:pt x="20148" y="9435"/>
                </a:cubicBezTo>
                <a:cubicBezTo>
                  <a:pt x="20153" y="9450"/>
                  <a:pt x="20158" y="9465"/>
                  <a:pt x="20162" y="9480"/>
                </a:cubicBezTo>
                <a:cubicBezTo>
                  <a:pt x="20170" y="9503"/>
                  <a:pt x="20191" y="9518"/>
                  <a:pt x="20215" y="9518"/>
                </a:cubicBezTo>
                <a:cubicBezTo>
                  <a:pt x="20219" y="9518"/>
                  <a:pt x="20224" y="9518"/>
                  <a:pt x="20228" y="9516"/>
                </a:cubicBezTo>
                <a:cubicBezTo>
                  <a:pt x="20254" y="9508"/>
                  <a:pt x="20275" y="9479"/>
                  <a:pt x="20265" y="9450"/>
                </a:cubicBezTo>
                <a:cubicBezTo>
                  <a:pt x="20260" y="9437"/>
                  <a:pt x="20254" y="9421"/>
                  <a:pt x="20249" y="9406"/>
                </a:cubicBezTo>
                <a:cubicBezTo>
                  <a:pt x="20241" y="9384"/>
                  <a:pt x="20221" y="9368"/>
                  <a:pt x="20198" y="9368"/>
                </a:cubicBezTo>
                <a:close/>
                <a:moveTo>
                  <a:pt x="22841" y="9436"/>
                </a:moveTo>
                <a:cubicBezTo>
                  <a:pt x="22831" y="9436"/>
                  <a:pt x="22820" y="9441"/>
                  <a:pt x="22814" y="9454"/>
                </a:cubicBezTo>
                <a:cubicBezTo>
                  <a:pt x="22809" y="9464"/>
                  <a:pt x="22803" y="9473"/>
                  <a:pt x="22798" y="9484"/>
                </a:cubicBezTo>
                <a:cubicBezTo>
                  <a:pt x="22784" y="9511"/>
                  <a:pt x="22808" y="9537"/>
                  <a:pt x="22831" y="9537"/>
                </a:cubicBezTo>
                <a:cubicBezTo>
                  <a:pt x="22842" y="9537"/>
                  <a:pt x="22852" y="9532"/>
                  <a:pt x="22859" y="9518"/>
                </a:cubicBezTo>
                <a:cubicBezTo>
                  <a:pt x="22864" y="9508"/>
                  <a:pt x="22869" y="9500"/>
                  <a:pt x="22875" y="9489"/>
                </a:cubicBezTo>
                <a:cubicBezTo>
                  <a:pt x="22889" y="9462"/>
                  <a:pt x="22865" y="9436"/>
                  <a:pt x="22841" y="9436"/>
                </a:cubicBezTo>
                <a:close/>
                <a:moveTo>
                  <a:pt x="7380" y="9460"/>
                </a:moveTo>
                <a:cubicBezTo>
                  <a:pt x="7372" y="9460"/>
                  <a:pt x="7364" y="9463"/>
                  <a:pt x="7356" y="9470"/>
                </a:cubicBezTo>
                <a:lnTo>
                  <a:pt x="7341" y="9486"/>
                </a:lnTo>
                <a:cubicBezTo>
                  <a:pt x="7315" y="9511"/>
                  <a:pt x="7340" y="9547"/>
                  <a:pt x="7367" y="9547"/>
                </a:cubicBezTo>
                <a:cubicBezTo>
                  <a:pt x="7375" y="9547"/>
                  <a:pt x="7383" y="9544"/>
                  <a:pt x="7390" y="9536"/>
                </a:cubicBezTo>
                <a:lnTo>
                  <a:pt x="7406" y="9521"/>
                </a:lnTo>
                <a:cubicBezTo>
                  <a:pt x="7431" y="9496"/>
                  <a:pt x="7407" y="9460"/>
                  <a:pt x="7380" y="9460"/>
                </a:cubicBezTo>
                <a:close/>
                <a:moveTo>
                  <a:pt x="18608" y="9548"/>
                </a:moveTo>
                <a:cubicBezTo>
                  <a:pt x="18584" y="9548"/>
                  <a:pt x="18584" y="9583"/>
                  <a:pt x="18608" y="9583"/>
                </a:cubicBezTo>
                <a:cubicBezTo>
                  <a:pt x="18631" y="9583"/>
                  <a:pt x="18631" y="9548"/>
                  <a:pt x="18608" y="9548"/>
                </a:cubicBezTo>
                <a:close/>
                <a:moveTo>
                  <a:pt x="24711" y="9523"/>
                </a:moveTo>
                <a:cubicBezTo>
                  <a:pt x="24668" y="9523"/>
                  <a:pt x="24668" y="9592"/>
                  <a:pt x="24712" y="9594"/>
                </a:cubicBezTo>
                <a:cubicBezTo>
                  <a:pt x="24758" y="9594"/>
                  <a:pt x="24758" y="9523"/>
                  <a:pt x="24712" y="9523"/>
                </a:cubicBezTo>
                <a:cubicBezTo>
                  <a:pt x="24712" y="9523"/>
                  <a:pt x="24711" y="9523"/>
                  <a:pt x="24711" y="9523"/>
                </a:cubicBezTo>
                <a:close/>
                <a:moveTo>
                  <a:pt x="7720" y="9480"/>
                </a:moveTo>
                <a:cubicBezTo>
                  <a:pt x="7699" y="9480"/>
                  <a:pt x="7677" y="9497"/>
                  <a:pt x="7682" y="9524"/>
                </a:cubicBezTo>
                <a:lnTo>
                  <a:pt x="7698" y="9599"/>
                </a:lnTo>
                <a:cubicBezTo>
                  <a:pt x="7702" y="9617"/>
                  <a:pt x="7715" y="9624"/>
                  <a:pt x="7729" y="9624"/>
                </a:cubicBezTo>
                <a:cubicBezTo>
                  <a:pt x="7750" y="9624"/>
                  <a:pt x="7772" y="9607"/>
                  <a:pt x="7766" y="9580"/>
                </a:cubicBezTo>
                <a:lnTo>
                  <a:pt x="7750" y="9506"/>
                </a:lnTo>
                <a:cubicBezTo>
                  <a:pt x="7747" y="9487"/>
                  <a:pt x="7734" y="9480"/>
                  <a:pt x="7720" y="9480"/>
                </a:cubicBezTo>
                <a:close/>
                <a:moveTo>
                  <a:pt x="8943" y="9504"/>
                </a:moveTo>
                <a:cubicBezTo>
                  <a:pt x="8938" y="9504"/>
                  <a:pt x="8933" y="9505"/>
                  <a:pt x="8928" y="9507"/>
                </a:cubicBezTo>
                <a:cubicBezTo>
                  <a:pt x="8912" y="9512"/>
                  <a:pt x="8898" y="9517"/>
                  <a:pt x="8883" y="9523"/>
                </a:cubicBezTo>
                <a:cubicBezTo>
                  <a:pt x="8856" y="9532"/>
                  <a:pt x="8839" y="9559"/>
                  <a:pt x="8846" y="9589"/>
                </a:cubicBezTo>
                <a:cubicBezTo>
                  <a:pt x="8851" y="9610"/>
                  <a:pt x="8873" y="9628"/>
                  <a:pt x="8896" y="9628"/>
                </a:cubicBezTo>
                <a:cubicBezTo>
                  <a:pt x="8901" y="9628"/>
                  <a:pt x="8906" y="9627"/>
                  <a:pt x="8911" y="9625"/>
                </a:cubicBezTo>
                <a:cubicBezTo>
                  <a:pt x="8927" y="9620"/>
                  <a:pt x="8942" y="9615"/>
                  <a:pt x="8956" y="9610"/>
                </a:cubicBezTo>
                <a:cubicBezTo>
                  <a:pt x="8983" y="9600"/>
                  <a:pt x="9001" y="9573"/>
                  <a:pt x="8993" y="9544"/>
                </a:cubicBezTo>
                <a:cubicBezTo>
                  <a:pt x="8987" y="9522"/>
                  <a:pt x="8965" y="9504"/>
                  <a:pt x="8943" y="9504"/>
                </a:cubicBezTo>
                <a:close/>
                <a:moveTo>
                  <a:pt x="12970" y="9431"/>
                </a:moveTo>
                <a:cubicBezTo>
                  <a:pt x="12962" y="9431"/>
                  <a:pt x="12954" y="9434"/>
                  <a:pt x="12946" y="9442"/>
                </a:cubicBezTo>
                <a:cubicBezTo>
                  <a:pt x="12906" y="9485"/>
                  <a:pt x="12864" y="9529"/>
                  <a:pt x="12823" y="9574"/>
                </a:cubicBezTo>
                <a:cubicBezTo>
                  <a:pt x="12799" y="9599"/>
                  <a:pt x="12823" y="9635"/>
                  <a:pt x="12849" y="9635"/>
                </a:cubicBezTo>
                <a:cubicBezTo>
                  <a:pt x="12857" y="9635"/>
                  <a:pt x="12866" y="9631"/>
                  <a:pt x="12873" y="9623"/>
                </a:cubicBezTo>
                <a:cubicBezTo>
                  <a:pt x="12914" y="9580"/>
                  <a:pt x="12956" y="9536"/>
                  <a:pt x="12996" y="9491"/>
                </a:cubicBezTo>
                <a:cubicBezTo>
                  <a:pt x="13020" y="9466"/>
                  <a:pt x="12996" y="9431"/>
                  <a:pt x="12970" y="9431"/>
                </a:cubicBezTo>
                <a:close/>
                <a:moveTo>
                  <a:pt x="24081" y="9532"/>
                </a:moveTo>
                <a:cubicBezTo>
                  <a:pt x="24013" y="9532"/>
                  <a:pt x="24013" y="9639"/>
                  <a:pt x="24081" y="9639"/>
                </a:cubicBezTo>
                <a:cubicBezTo>
                  <a:pt x="24151" y="9639"/>
                  <a:pt x="24151" y="9532"/>
                  <a:pt x="24081" y="9532"/>
                </a:cubicBezTo>
                <a:close/>
                <a:moveTo>
                  <a:pt x="12204" y="9579"/>
                </a:moveTo>
                <a:cubicBezTo>
                  <a:pt x="12158" y="9579"/>
                  <a:pt x="12158" y="9649"/>
                  <a:pt x="12204" y="9649"/>
                </a:cubicBezTo>
                <a:cubicBezTo>
                  <a:pt x="12250" y="9649"/>
                  <a:pt x="12250" y="9579"/>
                  <a:pt x="12204" y="9579"/>
                </a:cubicBezTo>
                <a:close/>
                <a:moveTo>
                  <a:pt x="14697" y="9540"/>
                </a:moveTo>
                <a:cubicBezTo>
                  <a:pt x="14670" y="9540"/>
                  <a:pt x="14644" y="9557"/>
                  <a:pt x="14644" y="9592"/>
                </a:cubicBezTo>
                <a:lnTo>
                  <a:pt x="14644" y="9608"/>
                </a:lnTo>
                <a:cubicBezTo>
                  <a:pt x="14644" y="9643"/>
                  <a:pt x="14670" y="9660"/>
                  <a:pt x="14697" y="9660"/>
                </a:cubicBezTo>
                <a:cubicBezTo>
                  <a:pt x="14724" y="9660"/>
                  <a:pt x="14750" y="9643"/>
                  <a:pt x="14750" y="9608"/>
                </a:cubicBezTo>
                <a:lnTo>
                  <a:pt x="14750" y="9592"/>
                </a:lnTo>
                <a:cubicBezTo>
                  <a:pt x="14750" y="9557"/>
                  <a:pt x="14724" y="9540"/>
                  <a:pt x="14697" y="9540"/>
                </a:cubicBezTo>
                <a:close/>
                <a:moveTo>
                  <a:pt x="1320" y="9548"/>
                </a:moveTo>
                <a:cubicBezTo>
                  <a:pt x="1279" y="9548"/>
                  <a:pt x="1242" y="9601"/>
                  <a:pt x="1280" y="9638"/>
                </a:cubicBezTo>
                <a:lnTo>
                  <a:pt x="1296" y="9654"/>
                </a:lnTo>
                <a:cubicBezTo>
                  <a:pt x="1307" y="9665"/>
                  <a:pt x="1320" y="9670"/>
                  <a:pt x="1332" y="9670"/>
                </a:cubicBezTo>
                <a:cubicBezTo>
                  <a:pt x="1373" y="9670"/>
                  <a:pt x="1409" y="9616"/>
                  <a:pt x="1372" y="9579"/>
                </a:cubicBezTo>
                <a:lnTo>
                  <a:pt x="1356" y="9564"/>
                </a:lnTo>
                <a:cubicBezTo>
                  <a:pt x="1345" y="9553"/>
                  <a:pt x="1332" y="9548"/>
                  <a:pt x="1320" y="9548"/>
                </a:cubicBezTo>
                <a:close/>
                <a:moveTo>
                  <a:pt x="8463" y="9553"/>
                </a:moveTo>
                <a:cubicBezTo>
                  <a:pt x="8437" y="9553"/>
                  <a:pt x="8410" y="9570"/>
                  <a:pt x="8410" y="9604"/>
                </a:cubicBezTo>
                <a:lnTo>
                  <a:pt x="8410" y="9620"/>
                </a:lnTo>
                <a:cubicBezTo>
                  <a:pt x="8410" y="9655"/>
                  <a:pt x="8437" y="9672"/>
                  <a:pt x="8464" y="9672"/>
                </a:cubicBezTo>
                <a:cubicBezTo>
                  <a:pt x="8491" y="9672"/>
                  <a:pt x="8517" y="9655"/>
                  <a:pt x="8517" y="9620"/>
                </a:cubicBezTo>
                <a:lnTo>
                  <a:pt x="8517" y="9604"/>
                </a:lnTo>
                <a:cubicBezTo>
                  <a:pt x="8517" y="9570"/>
                  <a:pt x="8490" y="9553"/>
                  <a:pt x="8463" y="9553"/>
                </a:cubicBezTo>
                <a:close/>
                <a:moveTo>
                  <a:pt x="3740" y="9605"/>
                </a:moveTo>
                <a:cubicBezTo>
                  <a:pt x="3728" y="9605"/>
                  <a:pt x="3716" y="9618"/>
                  <a:pt x="3723" y="9633"/>
                </a:cubicBezTo>
                <a:cubicBezTo>
                  <a:pt x="3729" y="9643"/>
                  <a:pt x="3734" y="9653"/>
                  <a:pt x="3739" y="9663"/>
                </a:cubicBezTo>
                <a:cubicBezTo>
                  <a:pt x="3742" y="9670"/>
                  <a:pt x="3747" y="9672"/>
                  <a:pt x="3753" y="9672"/>
                </a:cubicBezTo>
                <a:cubicBezTo>
                  <a:pt x="3764" y="9672"/>
                  <a:pt x="3777" y="9659"/>
                  <a:pt x="3770" y="9644"/>
                </a:cubicBezTo>
                <a:cubicBezTo>
                  <a:pt x="3763" y="9636"/>
                  <a:pt x="3758" y="9625"/>
                  <a:pt x="3754" y="9615"/>
                </a:cubicBezTo>
                <a:cubicBezTo>
                  <a:pt x="3750" y="9608"/>
                  <a:pt x="3745" y="9605"/>
                  <a:pt x="3740" y="9605"/>
                </a:cubicBezTo>
                <a:close/>
                <a:moveTo>
                  <a:pt x="3227" y="9554"/>
                </a:moveTo>
                <a:cubicBezTo>
                  <a:pt x="3218" y="9554"/>
                  <a:pt x="3208" y="9556"/>
                  <a:pt x="3200" y="9560"/>
                </a:cubicBezTo>
                <a:cubicBezTo>
                  <a:pt x="3189" y="9566"/>
                  <a:pt x="3180" y="9571"/>
                  <a:pt x="3169" y="9576"/>
                </a:cubicBezTo>
                <a:cubicBezTo>
                  <a:pt x="3143" y="9590"/>
                  <a:pt x="3137" y="9625"/>
                  <a:pt x="3150" y="9649"/>
                </a:cubicBezTo>
                <a:cubicBezTo>
                  <a:pt x="3161" y="9667"/>
                  <a:pt x="3179" y="9676"/>
                  <a:pt x="3197" y="9676"/>
                </a:cubicBezTo>
                <a:cubicBezTo>
                  <a:pt x="3206" y="9676"/>
                  <a:pt x="3215" y="9674"/>
                  <a:pt x="3224" y="9669"/>
                </a:cubicBezTo>
                <a:cubicBezTo>
                  <a:pt x="3234" y="9664"/>
                  <a:pt x="3243" y="9659"/>
                  <a:pt x="3253" y="9654"/>
                </a:cubicBezTo>
                <a:cubicBezTo>
                  <a:pt x="3279" y="9641"/>
                  <a:pt x="3287" y="9605"/>
                  <a:pt x="3273" y="9580"/>
                </a:cubicBezTo>
                <a:cubicBezTo>
                  <a:pt x="3262" y="9563"/>
                  <a:pt x="3245" y="9554"/>
                  <a:pt x="3227" y="9554"/>
                </a:cubicBezTo>
                <a:close/>
                <a:moveTo>
                  <a:pt x="4263" y="9570"/>
                </a:moveTo>
                <a:cubicBezTo>
                  <a:pt x="4195" y="9571"/>
                  <a:pt x="4194" y="9678"/>
                  <a:pt x="4263" y="9678"/>
                </a:cubicBezTo>
                <a:lnTo>
                  <a:pt x="4293" y="9678"/>
                </a:lnTo>
                <a:cubicBezTo>
                  <a:pt x="4361" y="9678"/>
                  <a:pt x="4362" y="9570"/>
                  <a:pt x="4293" y="9570"/>
                </a:cubicBezTo>
                <a:close/>
                <a:moveTo>
                  <a:pt x="6277" y="9581"/>
                </a:moveTo>
                <a:cubicBezTo>
                  <a:pt x="6259" y="9581"/>
                  <a:pt x="6242" y="9593"/>
                  <a:pt x="6242" y="9616"/>
                </a:cubicBezTo>
                <a:lnTo>
                  <a:pt x="6242" y="9646"/>
                </a:lnTo>
                <a:cubicBezTo>
                  <a:pt x="6242" y="9669"/>
                  <a:pt x="6259" y="9680"/>
                  <a:pt x="6277" y="9680"/>
                </a:cubicBezTo>
                <a:cubicBezTo>
                  <a:pt x="6294" y="9680"/>
                  <a:pt x="6312" y="9669"/>
                  <a:pt x="6312" y="9646"/>
                </a:cubicBezTo>
                <a:lnTo>
                  <a:pt x="6312" y="9616"/>
                </a:lnTo>
                <a:cubicBezTo>
                  <a:pt x="6312" y="9593"/>
                  <a:pt x="6294" y="9581"/>
                  <a:pt x="6277" y="9581"/>
                </a:cubicBezTo>
                <a:close/>
                <a:moveTo>
                  <a:pt x="15152" y="9567"/>
                </a:moveTo>
                <a:cubicBezTo>
                  <a:pt x="15134" y="9567"/>
                  <a:pt x="15116" y="9578"/>
                  <a:pt x="15116" y="9601"/>
                </a:cubicBezTo>
                <a:lnTo>
                  <a:pt x="15116" y="9646"/>
                </a:lnTo>
                <a:cubicBezTo>
                  <a:pt x="15116" y="9669"/>
                  <a:pt x="15134" y="9680"/>
                  <a:pt x="15152" y="9680"/>
                </a:cubicBezTo>
                <a:cubicBezTo>
                  <a:pt x="15169" y="9680"/>
                  <a:pt x="15187" y="9669"/>
                  <a:pt x="15187" y="9646"/>
                </a:cubicBezTo>
                <a:lnTo>
                  <a:pt x="15187" y="9601"/>
                </a:lnTo>
                <a:cubicBezTo>
                  <a:pt x="15187" y="9578"/>
                  <a:pt x="15169" y="9567"/>
                  <a:pt x="15152" y="9567"/>
                </a:cubicBezTo>
                <a:close/>
                <a:moveTo>
                  <a:pt x="13946" y="9597"/>
                </a:moveTo>
                <a:cubicBezTo>
                  <a:pt x="13919" y="9597"/>
                  <a:pt x="13895" y="9633"/>
                  <a:pt x="13921" y="9658"/>
                </a:cubicBezTo>
                <a:lnTo>
                  <a:pt x="13936" y="9674"/>
                </a:lnTo>
                <a:cubicBezTo>
                  <a:pt x="13944" y="9681"/>
                  <a:pt x="13952" y="9684"/>
                  <a:pt x="13960" y="9684"/>
                </a:cubicBezTo>
                <a:cubicBezTo>
                  <a:pt x="13987" y="9684"/>
                  <a:pt x="14011" y="9648"/>
                  <a:pt x="13986" y="9623"/>
                </a:cubicBezTo>
                <a:lnTo>
                  <a:pt x="13970" y="9608"/>
                </a:lnTo>
                <a:cubicBezTo>
                  <a:pt x="13963" y="9600"/>
                  <a:pt x="13954" y="9597"/>
                  <a:pt x="13946" y="9597"/>
                </a:cubicBezTo>
                <a:close/>
                <a:moveTo>
                  <a:pt x="6102" y="9636"/>
                </a:moveTo>
                <a:cubicBezTo>
                  <a:pt x="6094" y="9636"/>
                  <a:pt x="6086" y="9639"/>
                  <a:pt x="6079" y="9647"/>
                </a:cubicBezTo>
                <a:lnTo>
                  <a:pt x="6064" y="9663"/>
                </a:lnTo>
                <a:cubicBezTo>
                  <a:pt x="6038" y="9688"/>
                  <a:pt x="6063" y="9724"/>
                  <a:pt x="6090" y="9724"/>
                </a:cubicBezTo>
                <a:cubicBezTo>
                  <a:pt x="6095" y="9724"/>
                  <a:pt x="6101" y="9723"/>
                  <a:pt x="6106" y="9720"/>
                </a:cubicBezTo>
                <a:cubicBezTo>
                  <a:pt x="6112" y="9723"/>
                  <a:pt x="6119" y="9724"/>
                  <a:pt x="6126" y="9724"/>
                </a:cubicBezTo>
                <a:cubicBezTo>
                  <a:pt x="6144" y="9724"/>
                  <a:pt x="6162" y="9713"/>
                  <a:pt x="6162" y="9690"/>
                </a:cubicBezTo>
                <a:lnTo>
                  <a:pt x="6162" y="9675"/>
                </a:lnTo>
                <a:cubicBezTo>
                  <a:pt x="6162" y="9652"/>
                  <a:pt x="6144" y="9640"/>
                  <a:pt x="6126" y="9640"/>
                </a:cubicBezTo>
                <a:cubicBezTo>
                  <a:pt x="6124" y="9640"/>
                  <a:pt x="6121" y="9640"/>
                  <a:pt x="6118" y="9641"/>
                </a:cubicBezTo>
                <a:cubicBezTo>
                  <a:pt x="6113" y="9638"/>
                  <a:pt x="6108" y="9636"/>
                  <a:pt x="6102" y="9636"/>
                </a:cubicBezTo>
                <a:close/>
                <a:moveTo>
                  <a:pt x="19762" y="9581"/>
                </a:moveTo>
                <a:cubicBezTo>
                  <a:pt x="19752" y="9581"/>
                  <a:pt x="19742" y="9584"/>
                  <a:pt x="19736" y="9591"/>
                </a:cubicBezTo>
                <a:cubicBezTo>
                  <a:pt x="19721" y="9605"/>
                  <a:pt x="19723" y="9626"/>
                  <a:pt x="19736" y="9641"/>
                </a:cubicBezTo>
                <a:cubicBezTo>
                  <a:pt x="19757" y="9665"/>
                  <a:pt x="19777" y="9690"/>
                  <a:pt x="19798" y="9715"/>
                </a:cubicBezTo>
                <a:cubicBezTo>
                  <a:pt x="19803" y="9722"/>
                  <a:pt x="19812" y="9726"/>
                  <a:pt x="19821" y="9726"/>
                </a:cubicBezTo>
                <a:cubicBezTo>
                  <a:pt x="19831" y="9726"/>
                  <a:pt x="19840" y="9722"/>
                  <a:pt x="19847" y="9715"/>
                </a:cubicBezTo>
                <a:cubicBezTo>
                  <a:pt x="19862" y="9701"/>
                  <a:pt x="19861" y="9680"/>
                  <a:pt x="19847" y="9665"/>
                </a:cubicBezTo>
                <a:cubicBezTo>
                  <a:pt x="19826" y="9641"/>
                  <a:pt x="19807" y="9616"/>
                  <a:pt x="19786" y="9591"/>
                </a:cubicBezTo>
                <a:cubicBezTo>
                  <a:pt x="19780" y="9584"/>
                  <a:pt x="19771" y="9581"/>
                  <a:pt x="19762" y="9581"/>
                </a:cubicBezTo>
                <a:close/>
                <a:moveTo>
                  <a:pt x="5288" y="9605"/>
                </a:moveTo>
                <a:cubicBezTo>
                  <a:pt x="5252" y="9605"/>
                  <a:pt x="5215" y="9644"/>
                  <a:pt x="5238" y="9685"/>
                </a:cubicBezTo>
                <a:cubicBezTo>
                  <a:pt x="5258" y="9721"/>
                  <a:pt x="5290" y="9737"/>
                  <a:pt x="5329" y="9742"/>
                </a:cubicBezTo>
                <a:cubicBezTo>
                  <a:pt x="5331" y="9742"/>
                  <a:pt x="5333" y="9742"/>
                  <a:pt x="5335" y="9742"/>
                </a:cubicBezTo>
                <a:cubicBezTo>
                  <a:pt x="5361" y="9742"/>
                  <a:pt x="5383" y="9714"/>
                  <a:pt x="5383" y="9688"/>
                </a:cubicBezTo>
                <a:cubicBezTo>
                  <a:pt x="5383" y="9658"/>
                  <a:pt x="5361" y="9639"/>
                  <a:pt x="5333" y="9636"/>
                </a:cubicBezTo>
                <a:cubicBezTo>
                  <a:pt x="5331" y="9634"/>
                  <a:pt x="5331" y="9633"/>
                  <a:pt x="5330" y="9632"/>
                </a:cubicBezTo>
                <a:cubicBezTo>
                  <a:pt x="5320" y="9613"/>
                  <a:pt x="5305" y="9605"/>
                  <a:pt x="5288" y="9605"/>
                </a:cubicBezTo>
                <a:close/>
                <a:moveTo>
                  <a:pt x="17870" y="9711"/>
                </a:moveTo>
                <a:cubicBezTo>
                  <a:pt x="17848" y="9711"/>
                  <a:pt x="17846" y="9747"/>
                  <a:pt x="17870" y="9747"/>
                </a:cubicBezTo>
                <a:lnTo>
                  <a:pt x="17886" y="9747"/>
                </a:lnTo>
                <a:cubicBezTo>
                  <a:pt x="17908" y="9746"/>
                  <a:pt x="17909" y="9711"/>
                  <a:pt x="17886" y="9711"/>
                </a:cubicBezTo>
                <a:close/>
                <a:moveTo>
                  <a:pt x="4895" y="9681"/>
                </a:moveTo>
                <a:cubicBezTo>
                  <a:pt x="4849" y="9681"/>
                  <a:pt x="4849" y="9752"/>
                  <a:pt x="4895" y="9752"/>
                </a:cubicBezTo>
                <a:cubicBezTo>
                  <a:pt x="4940" y="9752"/>
                  <a:pt x="4940" y="9681"/>
                  <a:pt x="4895" y="9681"/>
                </a:cubicBezTo>
                <a:close/>
                <a:moveTo>
                  <a:pt x="11722" y="9649"/>
                </a:moveTo>
                <a:cubicBezTo>
                  <a:pt x="11654" y="9649"/>
                  <a:pt x="11654" y="9757"/>
                  <a:pt x="11722" y="9757"/>
                </a:cubicBezTo>
                <a:cubicBezTo>
                  <a:pt x="11791" y="9757"/>
                  <a:pt x="11791" y="9649"/>
                  <a:pt x="11722" y="9649"/>
                </a:cubicBezTo>
                <a:close/>
                <a:moveTo>
                  <a:pt x="9589" y="9693"/>
                </a:moveTo>
                <a:cubicBezTo>
                  <a:pt x="9543" y="9693"/>
                  <a:pt x="9543" y="9764"/>
                  <a:pt x="9589" y="9764"/>
                </a:cubicBezTo>
                <a:lnTo>
                  <a:pt x="9618" y="9764"/>
                </a:lnTo>
                <a:cubicBezTo>
                  <a:pt x="9664" y="9764"/>
                  <a:pt x="9664" y="9693"/>
                  <a:pt x="9618" y="9693"/>
                </a:cubicBezTo>
                <a:close/>
                <a:moveTo>
                  <a:pt x="24441" y="9686"/>
                </a:moveTo>
                <a:cubicBezTo>
                  <a:pt x="24424" y="9686"/>
                  <a:pt x="24406" y="9698"/>
                  <a:pt x="24406" y="9721"/>
                </a:cubicBezTo>
                <a:lnTo>
                  <a:pt x="24406" y="9736"/>
                </a:lnTo>
                <a:cubicBezTo>
                  <a:pt x="24406" y="9759"/>
                  <a:pt x="24424" y="9771"/>
                  <a:pt x="24441" y="9771"/>
                </a:cubicBezTo>
                <a:cubicBezTo>
                  <a:pt x="24459" y="9771"/>
                  <a:pt x="24476" y="9759"/>
                  <a:pt x="24476" y="9736"/>
                </a:cubicBezTo>
                <a:lnTo>
                  <a:pt x="24476" y="9721"/>
                </a:lnTo>
                <a:cubicBezTo>
                  <a:pt x="24476" y="9698"/>
                  <a:pt x="24459" y="9686"/>
                  <a:pt x="24441" y="9686"/>
                </a:cubicBezTo>
                <a:close/>
                <a:moveTo>
                  <a:pt x="21312" y="9673"/>
                </a:moveTo>
                <a:cubicBezTo>
                  <a:pt x="21294" y="9673"/>
                  <a:pt x="21276" y="9685"/>
                  <a:pt x="21276" y="9707"/>
                </a:cubicBezTo>
                <a:lnTo>
                  <a:pt x="21276" y="9737"/>
                </a:lnTo>
                <a:cubicBezTo>
                  <a:pt x="21276" y="9760"/>
                  <a:pt x="21294" y="9772"/>
                  <a:pt x="21312" y="9772"/>
                </a:cubicBezTo>
                <a:cubicBezTo>
                  <a:pt x="21329" y="9772"/>
                  <a:pt x="21347" y="9760"/>
                  <a:pt x="21347" y="9737"/>
                </a:cubicBezTo>
                <a:lnTo>
                  <a:pt x="21347" y="9707"/>
                </a:lnTo>
                <a:cubicBezTo>
                  <a:pt x="21347" y="9685"/>
                  <a:pt x="21329" y="9673"/>
                  <a:pt x="21312" y="9673"/>
                </a:cubicBezTo>
                <a:close/>
                <a:moveTo>
                  <a:pt x="6492" y="9683"/>
                </a:moveTo>
                <a:cubicBezTo>
                  <a:pt x="6481" y="9683"/>
                  <a:pt x="6470" y="9689"/>
                  <a:pt x="6464" y="9702"/>
                </a:cubicBezTo>
                <a:cubicBezTo>
                  <a:pt x="6459" y="9712"/>
                  <a:pt x="6453" y="9722"/>
                  <a:pt x="6448" y="9732"/>
                </a:cubicBezTo>
                <a:cubicBezTo>
                  <a:pt x="6434" y="9760"/>
                  <a:pt x="6459" y="9786"/>
                  <a:pt x="6483" y="9786"/>
                </a:cubicBezTo>
                <a:cubicBezTo>
                  <a:pt x="6493" y="9786"/>
                  <a:pt x="6504" y="9780"/>
                  <a:pt x="6510" y="9768"/>
                </a:cubicBezTo>
                <a:cubicBezTo>
                  <a:pt x="6515" y="9757"/>
                  <a:pt x="6521" y="9748"/>
                  <a:pt x="6526" y="9737"/>
                </a:cubicBezTo>
                <a:cubicBezTo>
                  <a:pt x="6540" y="9709"/>
                  <a:pt x="6515" y="9683"/>
                  <a:pt x="6492" y="9683"/>
                </a:cubicBezTo>
                <a:close/>
                <a:moveTo>
                  <a:pt x="2429" y="9708"/>
                </a:moveTo>
                <a:cubicBezTo>
                  <a:pt x="2423" y="9708"/>
                  <a:pt x="2418" y="9710"/>
                  <a:pt x="2414" y="9715"/>
                </a:cubicBezTo>
                <a:cubicBezTo>
                  <a:pt x="2401" y="9732"/>
                  <a:pt x="2386" y="9746"/>
                  <a:pt x="2366" y="9752"/>
                </a:cubicBezTo>
                <a:cubicBezTo>
                  <a:pt x="2347" y="9759"/>
                  <a:pt x="2353" y="9787"/>
                  <a:pt x="2369" y="9787"/>
                </a:cubicBezTo>
                <a:cubicBezTo>
                  <a:pt x="2371" y="9787"/>
                  <a:pt x="2373" y="9787"/>
                  <a:pt x="2375" y="9786"/>
                </a:cubicBezTo>
                <a:cubicBezTo>
                  <a:pt x="2403" y="9777"/>
                  <a:pt x="2428" y="9758"/>
                  <a:pt x="2444" y="9733"/>
                </a:cubicBezTo>
                <a:cubicBezTo>
                  <a:pt x="2453" y="9721"/>
                  <a:pt x="2441" y="9708"/>
                  <a:pt x="2429" y="9708"/>
                </a:cubicBezTo>
                <a:close/>
                <a:moveTo>
                  <a:pt x="15602" y="9731"/>
                </a:moveTo>
                <a:cubicBezTo>
                  <a:pt x="15556" y="9731"/>
                  <a:pt x="15556" y="9801"/>
                  <a:pt x="15602" y="9801"/>
                </a:cubicBezTo>
                <a:lnTo>
                  <a:pt x="15618" y="9801"/>
                </a:lnTo>
                <a:cubicBezTo>
                  <a:pt x="15619" y="9801"/>
                  <a:pt x="15619" y="9801"/>
                  <a:pt x="15620" y="9801"/>
                </a:cubicBezTo>
                <a:cubicBezTo>
                  <a:pt x="15664" y="9801"/>
                  <a:pt x="15663" y="9732"/>
                  <a:pt x="15618" y="9731"/>
                </a:cubicBezTo>
                <a:close/>
                <a:moveTo>
                  <a:pt x="17194" y="9739"/>
                </a:moveTo>
                <a:cubicBezTo>
                  <a:pt x="17182" y="9739"/>
                  <a:pt x="17170" y="9752"/>
                  <a:pt x="17178" y="9767"/>
                </a:cubicBezTo>
                <a:cubicBezTo>
                  <a:pt x="17183" y="9777"/>
                  <a:pt x="17188" y="9788"/>
                  <a:pt x="17193" y="9796"/>
                </a:cubicBezTo>
                <a:cubicBezTo>
                  <a:pt x="17197" y="9803"/>
                  <a:pt x="17202" y="9805"/>
                  <a:pt x="17207" y="9805"/>
                </a:cubicBezTo>
                <a:cubicBezTo>
                  <a:pt x="17218" y="9805"/>
                  <a:pt x="17230" y="9793"/>
                  <a:pt x="17223" y="9778"/>
                </a:cubicBezTo>
                <a:cubicBezTo>
                  <a:pt x="17218" y="9768"/>
                  <a:pt x="17212" y="9758"/>
                  <a:pt x="17207" y="9748"/>
                </a:cubicBezTo>
                <a:cubicBezTo>
                  <a:pt x="17204" y="9741"/>
                  <a:pt x="17199" y="9739"/>
                  <a:pt x="17194" y="9739"/>
                </a:cubicBezTo>
                <a:close/>
                <a:moveTo>
                  <a:pt x="14552" y="9696"/>
                </a:moveTo>
                <a:cubicBezTo>
                  <a:pt x="14512" y="9696"/>
                  <a:pt x="14475" y="9750"/>
                  <a:pt x="14513" y="9788"/>
                </a:cubicBezTo>
                <a:lnTo>
                  <a:pt x="14528" y="9803"/>
                </a:lnTo>
                <a:cubicBezTo>
                  <a:pt x="14539" y="9814"/>
                  <a:pt x="14552" y="9819"/>
                  <a:pt x="14564" y="9819"/>
                </a:cubicBezTo>
                <a:cubicBezTo>
                  <a:pt x="14605" y="9819"/>
                  <a:pt x="14642" y="9766"/>
                  <a:pt x="14604" y="9728"/>
                </a:cubicBezTo>
                <a:lnTo>
                  <a:pt x="14588" y="9712"/>
                </a:lnTo>
                <a:cubicBezTo>
                  <a:pt x="14577" y="9701"/>
                  <a:pt x="14565" y="9696"/>
                  <a:pt x="14552" y="9696"/>
                </a:cubicBezTo>
                <a:close/>
                <a:moveTo>
                  <a:pt x="20739" y="9682"/>
                </a:moveTo>
                <a:cubicBezTo>
                  <a:pt x="20720" y="9682"/>
                  <a:pt x="20702" y="9691"/>
                  <a:pt x="20693" y="9708"/>
                </a:cubicBezTo>
                <a:cubicBezTo>
                  <a:pt x="20688" y="9720"/>
                  <a:pt x="20683" y="9728"/>
                  <a:pt x="20678" y="9738"/>
                </a:cubicBezTo>
                <a:cubicBezTo>
                  <a:pt x="20664" y="9764"/>
                  <a:pt x="20671" y="9796"/>
                  <a:pt x="20698" y="9812"/>
                </a:cubicBezTo>
                <a:cubicBezTo>
                  <a:pt x="20706" y="9817"/>
                  <a:pt x="20715" y="9819"/>
                  <a:pt x="20725" y="9819"/>
                </a:cubicBezTo>
                <a:cubicBezTo>
                  <a:pt x="20743" y="9819"/>
                  <a:pt x="20762" y="9810"/>
                  <a:pt x="20771" y="9793"/>
                </a:cubicBezTo>
                <a:cubicBezTo>
                  <a:pt x="20776" y="9782"/>
                  <a:pt x="20781" y="9773"/>
                  <a:pt x="20786" y="9763"/>
                </a:cubicBezTo>
                <a:cubicBezTo>
                  <a:pt x="20799" y="9736"/>
                  <a:pt x="20794" y="9705"/>
                  <a:pt x="20767" y="9689"/>
                </a:cubicBezTo>
                <a:cubicBezTo>
                  <a:pt x="20759" y="9684"/>
                  <a:pt x="20749" y="9682"/>
                  <a:pt x="20739" y="9682"/>
                </a:cubicBezTo>
                <a:close/>
                <a:moveTo>
                  <a:pt x="9228" y="9752"/>
                </a:moveTo>
                <a:cubicBezTo>
                  <a:pt x="9182" y="9752"/>
                  <a:pt x="9183" y="9822"/>
                  <a:pt x="9229" y="9822"/>
                </a:cubicBezTo>
                <a:cubicBezTo>
                  <a:pt x="9275" y="9822"/>
                  <a:pt x="9275" y="9752"/>
                  <a:pt x="9229" y="9752"/>
                </a:cubicBezTo>
                <a:cubicBezTo>
                  <a:pt x="9228" y="9752"/>
                  <a:pt x="9228" y="9752"/>
                  <a:pt x="9228" y="9752"/>
                </a:cubicBezTo>
                <a:close/>
                <a:moveTo>
                  <a:pt x="13346" y="9749"/>
                </a:moveTo>
                <a:cubicBezTo>
                  <a:pt x="13340" y="9749"/>
                  <a:pt x="13335" y="9750"/>
                  <a:pt x="13329" y="9753"/>
                </a:cubicBezTo>
                <a:cubicBezTo>
                  <a:pt x="13318" y="9758"/>
                  <a:pt x="13309" y="9764"/>
                  <a:pt x="13298" y="9769"/>
                </a:cubicBezTo>
                <a:cubicBezTo>
                  <a:pt x="13262" y="9787"/>
                  <a:pt x="13285" y="9835"/>
                  <a:pt x="13318" y="9835"/>
                </a:cubicBezTo>
                <a:cubicBezTo>
                  <a:pt x="13323" y="9835"/>
                  <a:pt x="13328" y="9833"/>
                  <a:pt x="13334" y="9831"/>
                </a:cubicBezTo>
                <a:cubicBezTo>
                  <a:pt x="13345" y="9825"/>
                  <a:pt x="13354" y="9820"/>
                  <a:pt x="13364" y="9815"/>
                </a:cubicBezTo>
                <a:cubicBezTo>
                  <a:pt x="13399" y="9797"/>
                  <a:pt x="13378" y="9749"/>
                  <a:pt x="13346" y="9749"/>
                </a:cubicBezTo>
                <a:close/>
                <a:moveTo>
                  <a:pt x="23323" y="9753"/>
                </a:moveTo>
                <a:cubicBezTo>
                  <a:pt x="23315" y="9753"/>
                  <a:pt x="23307" y="9756"/>
                  <a:pt x="23299" y="9764"/>
                </a:cubicBezTo>
                <a:lnTo>
                  <a:pt x="23283" y="9779"/>
                </a:lnTo>
                <a:cubicBezTo>
                  <a:pt x="23258" y="9804"/>
                  <a:pt x="23283" y="9840"/>
                  <a:pt x="23310" y="9840"/>
                </a:cubicBezTo>
                <a:cubicBezTo>
                  <a:pt x="23318" y="9840"/>
                  <a:pt x="23326" y="9837"/>
                  <a:pt x="23333" y="9830"/>
                </a:cubicBezTo>
                <a:lnTo>
                  <a:pt x="23349" y="9814"/>
                </a:lnTo>
                <a:cubicBezTo>
                  <a:pt x="23374" y="9788"/>
                  <a:pt x="23351" y="9753"/>
                  <a:pt x="23323" y="9753"/>
                </a:cubicBezTo>
                <a:close/>
                <a:moveTo>
                  <a:pt x="3501" y="9689"/>
                </a:moveTo>
                <a:cubicBezTo>
                  <a:pt x="3461" y="9689"/>
                  <a:pt x="3424" y="9742"/>
                  <a:pt x="3460" y="9779"/>
                </a:cubicBezTo>
                <a:cubicBezTo>
                  <a:pt x="3486" y="9804"/>
                  <a:pt x="3509" y="9831"/>
                  <a:pt x="3534" y="9856"/>
                </a:cubicBezTo>
                <a:cubicBezTo>
                  <a:pt x="3545" y="9867"/>
                  <a:pt x="3557" y="9872"/>
                  <a:pt x="3570" y="9872"/>
                </a:cubicBezTo>
                <a:cubicBezTo>
                  <a:pt x="3610" y="9872"/>
                  <a:pt x="3647" y="9818"/>
                  <a:pt x="3609" y="9780"/>
                </a:cubicBezTo>
                <a:cubicBezTo>
                  <a:pt x="3585" y="9756"/>
                  <a:pt x="3561" y="9730"/>
                  <a:pt x="3536" y="9705"/>
                </a:cubicBezTo>
                <a:cubicBezTo>
                  <a:pt x="3525" y="9694"/>
                  <a:pt x="3513" y="9689"/>
                  <a:pt x="3501" y="9689"/>
                </a:cubicBezTo>
                <a:close/>
                <a:moveTo>
                  <a:pt x="15842" y="9809"/>
                </a:moveTo>
                <a:cubicBezTo>
                  <a:pt x="15796" y="9809"/>
                  <a:pt x="15796" y="9879"/>
                  <a:pt x="15842" y="9879"/>
                </a:cubicBezTo>
                <a:lnTo>
                  <a:pt x="15858" y="9879"/>
                </a:lnTo>
                <a:cubicBezTo>
                  <a:pt x="15903" y="9879"/>
                  <a:pt x="15903" y="9809"/>
                  <a:pt x="15858" y="9809"/>
                </a:cubicBezTo>
                <a:close/>
                <a:moveTo>
                  <a:pt x="7253" y="9779"/>
                </a:moveTo>
                <a:cubicBezTo>
                  <a:pt x="7232" y="9779"/>
                  <a:pt x="7210" y="9796"/>
                  <a:pt x="7217" y="9822"/>
                </a:cubicBezTo>
                <a:cubicBezTo>
                  <a:pt x="7222" y="9842"/>
                  <a:pt x="7228" y="9862"/>
                  <a:pt x="7233" y="9883"/>
                </a:cubicBezTo>
                <a:cubicBezTo>
                  <a:pt x="7237" y="9901"/>
                  <a:pt x="7251" y="9908"/>
                  <a:pt x="7264" y="9908"/>
                </a:cubicBezTo>
                <a:cubicBezTo>
                  <a:pt x="7285" y="9908"/>
                  <a:pt x="7307" y="9891"/>
                  <a:pt x="7301" y="9864"/>
                </a:cubicBezTo>
                <a:cubicBezTo>
                  <a:pt x="7296" y="9845"/>
                  <a:pt x="7290" y="9825"/>
                  <a:pt x="7285" y="9804"/>
                </a:cubicBezTo>
                <a:cubicBezTo>
                  <a:pt x="7281" y="9786"/>
                  <a:pt x="7267" y="9779"/>
                  <a:pt x="7253" y="9779"/>
                </a:cubicBezTo>
                <a:close/>
                <a:moveTo>
                  <a:pt x="327" y="9867"/>
                </a:moveTo>
                <a:cubicBezTo>
                  <a:pt x="310" y="9867"/>
                  <a:pt x="300" y="9891"/>
                  <a:pt x="318" y="9900"/>
                </a:cubicBezTo>
                <a:cubicBezTo>
                  <a:pt x="328" y="9905"/>
                  <a:pt x="338" y="9910"/>
                  <a:pt x="347" y="9916"/>
                </a:cubicBezTo>
                <a:cubicBezTo>
                  <a:pt x="350" y="9917"/>
                  <a:pt x="353" y="9918"/>
                  <a:pt x="356" y="9918"/>
                </a:cubicBezTo>
                <a:cubicBezTo>
                  <a:pt x="373" y="9918"/>
                  <a:pt x="383" y="9893"/>
                  <a:pt x="366" y="9885"/>
                </a:cubicBezTo>
                <a:cubicBezTo>
                  <a:pt x="355" y="9880"/>
                  <a:pt x="346" y="9875"/>
                  <a:pt x="336" y="9869"/>
                </a:cubicBezTo>
                <a:cubicBezTo>
                  <a:pt x="332" y="9868"/>
                  <a:pt x="330" y="9867"/>
                  <a:pt x="327" y="9867"/>
                </a:cubicBezTo>
                <a:close/>
                <a:moveTo>
                  <a:pt x="7935" y="9916"/>
                </a:moveTo>
                <a:cubicBezTo>
                  <a:pt x="7912" y="9916"/>
                  <a:pt x="7912" y="9951"/>
                  <a:pt x="7935" y="9951"/>
                </a:cubicBezTo>
                <a:lnTo>
                  <a:pt x="7950" y="9951"/>
                </a:lnTo>
                <a:cubicBezTo>
                  <a:pt x="7975" y="9951"/>
                  <a:pt x="7975" y="9916"/>
                  <a:pt x="7950" y="9916"/>
                </a:cubicBezTo>
                <a:close/>
                <a:moveTo>
                  <a:pt x="7487" y="9926"/>
                </a:moveTo>
                <a:cubicBezTo>
                  <a:pt x="7475" y="9926"/>
                  <a:pt x="7463" y="9945"/>
                  <a:pt x="7474" y="9957"/>
                </a:cubicBezTo>
                <a:cubicBezTo>
                  <a:pt x="7482" y="9968"/>
                  <a:pt x="7495" y="9973"/>
                  <a:pt x="7508" y="9973"/>
                </a:cubicBezTo>
                <a:cubicBezTo>
                  <a:pt x="7520" y="9973"/>
                  <a:pt x="7533" y="9968"/>
                  <a:pt x="7542" y="9958"/>
                </a:cubicBezTo>
                <a:cubicBezTo>
                  <a:pt x="7554" y="9946"/>
                  <a:pt x="7542" y="9929"/>
                  <a:pt x="7528" y="9929"/>
                </a:cubicBezTo>
                <a:cubicBezTo>
                  <a:pt x="7524" y="9929"/>
                  <a:pt x="7520" y="9931"/>
                  <a:pt x="7517" y="9934"/>
                </a:cubicBezTo>
                <a:cubicBezTo>
                  <a:pt x="7514" y="9937"/>
                  <a:pt x="7511" y="9939"/>
                  <a:pt x="7509" y="9939"/>
                </a:cubicBezTo>
                <a:cubicBezTo>
                  <a:pt x="7505" y="9939"/>
                  <a:pt x="7502" y="9936"/>
                  <a:pt x="7499" y="9932"/>
                </a:cubicBezTo>
                <a:cubicBezTo>
                  <a:pt x="7496" y="9928"/>
                  <a:pt x="7491" y="9926"/>
                  <a:pt x="7487" y="9926"/>
                </a:cubicBezTo>
                <a:close/>
                <a:moveTo>
                  <a:pt x="24472" y="9792"/>
                </a:moveTo>
                <a:cubicBezTo>
                  <a:pt x="24464" y="9792"/>
                  <a:pt x="24455" y="9795"/>
                  <a:pt x="24448" y="9803"/>
                </a:cubicBezTo>
                <a:cubicBezTo>
                  <a:pt x="24407" y="9846"/>
                  <a:pt x="24365" y="9890"/>
                  <a:pt x="24324" y="9935"/>
                </a:cubicBezTo>
                <a:cubicBezTo>
                  <a:pt x="24300" y="9960"/>
                  <a:pt x="24324" y="9996"/>
                  <a:pt x="24351" y="9996"/>
                </a:cubicBezTo>
                <a:cubicBezTo>
                  <a:pt x="24359" y="9996"/>
                  <a:pt x="24367" y="9993"/>
                  <a:pt x="24375" y="9985"/>
                </a:cubicBezTo>
                <a:cubicBezTo>
                  <a:pt x="24415" y="9942"/>
                  <a:pt x="24456" y="9898"/>
                  <a:pt x="24497" y="9853"/>
                </a:cubicBezTo>
                <a:cubicBezTo>
                  <a:pt x="24521" y="9828"/>
                  <a:pt x="24498" y="9792"/>
                  <a:pt x="24472" y="9792"/>
                </a:cubicBezTo>
                <a:close/>
                <a:moveTo>
                  <a:pt x="10402" y="9918"/>
                </a:moveTo>
                <a:cubicBezTo>
                  <a:pt x="10369" y="9918"/>
                  <a:pt x="10347" y="9966"/>
                  <a:pt x="10384" y="9984"/>
                </a:cubicBezTo>
                <a:cubicBezTo>
                  <a:pt x="10395" y="9989"/>
                  <a:pt x="10403" y="9994"/>
                  <a:pt x="10413" y="9999"/>
                </a:cubicBezTo>
                <a:cubicBezTo>
                  <a:pt x="10419" y="10002"/>
                  <a:pt x="10425" y="10004"/>
                  <a:pt x="10430" y="10004"/>
                </a:cubicBezTo>
                <a:cubicBezTo>
                  <a:pt x="10462" y="10004"/>
                  <a:pt x="10484" y="9956"/>
                  <a:pt x="10449" y="9938"/>
                </a:cubicBezTo>
                <a:cubicBezTo>
                  <a:pt x="10439" y="9932"/>
                  <a:pt x="10429" y="9927"/>
                  <a:pt x="10419" y="9922"/>
                </a:cubicBezTo>
                <a:cubicBezTo>
                  <a:pt x="10413" y="9919"/>
                  <a:pt x="10407" y="9918"/>
                  <a:pt x="10402" y="9918"/>
                </a:cubicBezTo>
                <a:close/>
                <a:moveTo>
                  <a:pt x="5676" y="9890"/>
                </a:moveTo>
                <a:cubicBezTo>
                  <a:pt x="5635" y="9890"/>
                  <a:pt x="5598" y="9943"/>
                  <a:pt x="5635" y="9982"/>
                </a:cubicBezTo>
                <a:cubicBezTo>
                  <a:pt x="5642" y="9987"/>
                  <a:pt x="5647" y="9992"/>
                  <a:pt x="5651" y="9997"/>
                </a:cubicBezTo>
                <a:cubicBezTo>
                  <a:pt x="5662" y="10008"/>
                  <a:pt x="5674" y="10013"/>
                  <a:pt x="5687" y="10013"/>
                </a:cubicBezTo>
                <a:cubicBezTo>
                  <a:pt x="5728" y="10013"/>
                  <a:pt x="5765" y="9960"/>
                  <a:pt x="5727" y="9922"/>
                </a:cubicBezTo>
                <a:lnTo>
                  <a:pt x="5712" y="9906"/>
                </a:lnTo>
                <a:cubicBezTo>
                  <a:pt x="5701" y="9895"/>
                  <a:pt x="5688" y="9890"/>
                  <a:pt x="5676" y="9890"/>
                </a:cubicBezTo>
                <a:close/>
                <a:moveTo>
                  <a:pt x="18516" y="9888"/>
                </a:moveTo>
                <a:cubicBezTo>
                  <a:pt x="18497" y="9888"/>
                  <a:pt x="18478" y="9898"/>
                  <a:pt x="18468" y="9916"/>
                </a:cubicBezTo>
                <a:cubicBezTo>
                  <a:pt x="18453" y="9942"/>
                  <a:pt x="18463" y="9973"/>
                  <a:pt x="18488" y="9989"/>
                </a:cubicBezTo>
                <a:cubicBezTo>
                  <a:pt x="18513" y="10005"/>
                  <a:pt x="18536" y="10020"/>
                  <a:pt x="18562" y="10036"/>
                </a:cubicBezTo>
                <a:cubicBezTo>
                  <a:pt x="18569" y="10041"/>
                  <a:pt x="18578" y="10043"/>
                  <a:pt x="18587" y="10043"/>
                </a:cubicBezTo>
                <a:cubicBezTo>
                  <a:pt x="18606" y="10043"/>
                  <a:pt x="18626" y="10033"/>
                  <a:pt x="18635" y="10016"/>
                </a:cubicBezTo>
                <a:cubicBezTo>
                  <a:pt x="18651" y="9990"/>
                  <a:pt x="18640" y="9958"/>
                  <a:pt x="18615" y="9943"/>
                </a:cubicBezTo>
                <a:cubicBezTo>
                  <a:pt x="18590" y="9927"/>
                  <a:pt x="18567" y="9911"/>
                  <a:pt x="18542" y="9896"/>
                </a:cubicBezTo>
                <a:cubicBezTo>
                  <a:pt x="18534" y="9891"/>
                  <a:pt x="18525" y="9888"/>
                  <a:pt x="18516" y="9888"/>
                </a:cubicBezTo>
                <a:close/>
                <a:moveTo>
                  <a:pt x="5306" y="9948"/>
                </a:moveTo>
                <a:cubicBezTo>
                  <a:pt x="5238" y="9948"/>
                  <a:pt x="5237" y="10056"/>
                  <a:pt x="5306" y="10056"/>
                </a:cubicBezTo>
                <a:lnTo>
                  <a:pt x="5322" y="10056"/>
                </a:lnTo>
                <a:cubicBezTo>
                  <a:pt x="5390" y="10056"/>
                  <a:pt x="5390" y="9948"/>
                  <a:pt x="5322" y="9948"/>
                </a:cubicBezTo>
                <a:close/>
                <a:moveTo>
                  <a:pt x="11195" y="9906"/>
                </a:moveTo>
                <a:cubicBezTo>
                  <a:pt x="11190" y="9906"/>
                  <a:pt x="11185" y="9907"/>
                  <a:pt x="11180" y="9908"/>
                </a:cubicBezTo>
                <a:cubicBezTo>
                  <a:pt x="11154" y="9916"/>
                  <a:pt x="11133" y="9946"/>
                  <a:pt x="11144" y="9973"/>
                </a:cubicBezTo>
                <a:cubicBezTo>
                  <a:pt x="11149" y="9989"/>
                  <a:pt x="11154" y="10004"/>
                  <a:pt x="11158" y="10018"/>
                </a:cubicBezTo>
                <a:cubicBezTo>
                  <a:pt x="11166" y="10041"/>
                  <a:pt x="11187" y="10057"/>
                  <a:pt x="11211" y="10057"/>
                </a:cubicBezTo>
                <a:cubicBezTo>
                  <a:pt x="11215" y="10057"/>
                  <a:pt x="11220" y="10056"/>
                  <a:pt x="11224" y="10055"/>
                </a:cubicBezTo>
                <a:cubicBezTo>
                  <a:pt x="11250" y="10046"/>
                  <a:pt x="11271" y="10016"/>
                  <a:pt x="11261" y="9989"/>
                </a:cubicBezTo>
                <a:cubicBezTo>
                  <a:pt x="11256" y="9974"/>
                  <a:pt x="11250" y="9958"/>
                  <a:pt x="11245" y="9945"/>
                </a:cubicBezTo>
                <a:cubicBezTo>
                  <a:pt x="11237" y="9922"/>
                  <a:pt x="11217" y="9906"/>
                  <a:pt x="11195" y="9906"/>
                </a:cubicBezTo>
                <a:close/>
                <a:moveTo>
                  <a:pt x="22334" y="9916"/>
                </a:moveTo>
                <a:cubicBezTo>
                  <a:pt x="22313" y="9916"/>
                  <a:pt x="22291" y="9933"/>
                  <a:pt x="22298" y="9960"/>
                </a:cubicBezTo>
                <a:cubicBezTo>
                  <a:pt x="22309" y="10001"/>
                  <a:pt x="22337" y="10037"/>
                  <a:pt x="22376" y="10056"/>
                </a:cubicBezTo>
                <a:cubicBezTo>
                  <a:pt x="22382" y="10059"/>
                  <a:pt x="22388" y="10061"/>
                  <a:pt x="22393" y="10061"/>
                </a:cubicBezTo>
                <a:cubicBezTo>
                  <a:pt x="22424" y="10061"/>
                  <a:pt x="22444" y="10013"/>
                  <a:pt x="22410" y="9995"/>
                </a:cubicBezTo>
                <a:cubicBezTo>
                  <a:pt x="22387" y="9984"/>
                  <a:pt x="22372" y="9967"/>
                  <a:pt x="22366" y="9942"/>
                </a:cubicBezTo>
                <a:cubicBezTo>
                  <a:pt x="22362" y="9924"/>
                  <a:pt x="22348" y="9916"/>
                  <a:pt x="22334" y="9916"/>
                </a:cubicBezTo>
                <a:close/>
                <a:moveTo>
                  <a:pt x="19372" y="9924"/>
                </a:moveTo>
                <a:cubicBezTo>
                  <a:pt x="19369" y="9924"/>
                  <a:pt x="19366" y="9924"/>
                  <a:pt x="19363" y="9925"/>
                </a:cubicBezTo>
                <a:cubicBezTo>
                  <a:pt x="19345" y="9930"/>
                  <a:pt x="19332" y="9951"/>
                  <a:pt x="19338" y="9968"/>
                </a:cubicBezTo>
                <a:cubicBezTo>
                  <a:pt x="19348" y="9993"/>
                  <a:pt x="19358" y="10018"/>
                  <a:pt x="19368" y="10042"/>
                </a:cubicBezTo>
                <a:cubicBezTo>
                  <a:pt x="19374" y="10058"/>
                  <a:pt x="19386" y="10069"/>
                  <a:pt x="19402" y="10069"/>
                </a:cubicBezTo>
                <a:cubicBezTo>
                  <a:pt x="19405" y="10069"/>
                  <a:pt x="19408" y="10068"/>
                  <a:pt x="19411" y="10067"/>
                </a:cubicBezTo>
                <a:cubicBezTo>
                  <a:pt x="19428" y="10063"/>
                  <a:pt x="19444" y="10041"/>
                  <a:pt x="19436" y="10024"/>
                </a:cubicBezTo>
                <a:cubicBezTo>
                  <a:pt x="19426" y="9999"/>
                  <a:pt x="19416" y="9974"/>
                  <a:pt x="19406" y="9950"/>
                </a:cubicBezTo>
                <a:cubicBezTo>
                  <a:pt x="19400" y="9934"/>
                  <a:pt x="19388" y="9924"/>
                  <a:pt x="19372" y="9924"/>
                </a:cubicBezTo>
                <a:close/>
                <a:moveTo>
                  <a:pt x="13839" y="9975"/>
                </a:moveTo>
                <a:cubicBezTo>
                  <a:pt x="13828" y="9975"/>
                  <a:pt x="13817" y="9980"/>
                  <a:pt x="13811" y="9993"/>
                </a:cubicBezTo>
                <a:cubicBezTo>
                  <a:pt x="13805" y="10004"/>
                  <a:pt x="13800" y="10013"/>
                  <a:pt x="13795" y="10023"/>
                </a:cubicBezTo>
                <a:cubicBezTo>
                  <a:pt x="13781" y="10050"/>
                  <a:pt x="13805" y="10076"/>
                  <a:pt x="13829" y="10076"/>
                </a:cubicBezTo>
                <a:cubicBezTo>
                  <a:pt x="13839" y="10076"/>
                  <a:pt x="13850" y="10071"/>
                  <a:pt x="13857" y="10058"/>
                </a:cubicBezTo>
                <a:cubicBezTo>
                  <a:pt x="13862" y="10048"/>
                  <a:pt x="13867" y="10039"/>
                  <a:pt x="13873" y="10029"/>
                </a:cubicBezTo>
                <a:cubicBezTo>
                  <a:pt x="13887" y="10001"/>
                  <a:pt x="13862" y="9975"/>
                  <a:pt x="13839" y="9975"/>
                </a:cubicBezTo>
                <a:close/>
                <a:moveTo>
                  <a:pt x="17991" y="10026"/>
                </a:moveTo>
                <a:cubicBezTo>
                  <a:pt x="17977" y="10026"/>
                  <a:pt x="17965" y="10044"/>
                  <a:pt x="17977" y="10056"/>
                </a:cubicBezTo>
                <a:lnTo>
                  <a:pt x="17993" y="10072"/>
                </a:lnTo>
                <a:cubicBezTo>
                  <a:pt x="17996" y="10076"/>
                  <a:pt x="18001" y="10077"/>
                  <a:pt x="18005" y="10077"/>
                </a:cubicBezTo>
                <a:cubicBezTo>
                  <a:pt x="18018" y="10077"/>
                  <a:pt x="18030" y="10059"/>
                  <a:pt x="18018" y="10046"/>
                </a:cubicBezTo>
                <a:lnTo>
                  <a:pt x="18002" y="10031"/>
                </a:lnTo>
                <a:cubicBezTo>
                  <a:pt x="17999" y="10027"/>
                  <a:pt x="17995" y="10026"/>
                  <a:pt x="17991" y="10026"/>
                </a:cubicBezTo>
                <a:close/>
                <a:moveTo>
                  <a:pt x="3059" y="10008"/>
                </a:moveTo>
                <a:cubicBezTo>
                  <a:pt x="3014" y="10008"/>
                  <a:pt x="3014" y="10078"/>
                  <a:pt x="3059" y="10078"/>
                </a:cubicBezTo>
                <a:lnTo>
                  <a:pt x="3075" y="10078"/>
                </a:lnTo>
                <a:cubicBezTo>
                  <a:pt x="3121" y="10078"/>
                  <a:pt x="3121" y="10008"/>
                  <a:pt x="3075" y="10008"/>
                </a:cubicBezTo>
                <a:close/>
                <a:moveTo>
                  <a:pt x="16338" y="10019"/>
                </a:moveTo>
                <a:cubicBezTo>
                  <a:pt x="16292" y="10019"/>
                  <a:pt x="16292" y="10089"/>
                  <a:pt x="16338" y="10089"/>
                </a:cubicBezTo>
                <a:lnTo>
                  <a:pt x="16368" y="10089"/>
                </a:lnTo>
                <a:cubicBezTo>
                  <a:pt x="16414" y="10089"/>
                  <a:pt x="16414" y="10019"/>
                  <a:pt x="16368" y="10019"/>
                </a:cubicBezTo>
                <a:close/>
                <a:moveTo>
                  <a:pt x="6832" y="10033"/>
                </a:moveTo>
                <a:cubicBezTo>
                  <a:pt x="6814" y="10033"/>
                  <a:pt x="6796" y="10044"/>
                  <a:pt x="6796" y="10067"/>
                </a:cubicBezTo>
                <a:lnTo>
                  <a:pt x="6796" y="10083"/>
                </a:lnTo>
                <a:cubicBezTo>
                  <a:pt x="6796" y="10106"/>
                  <a:pt x="6814" y="10118"/>
                  <a:pt x="6831" y="10118"/>
                </a:cubicBezTo>
                <a:cubicBezTo>
                  <a:pt x="6849" y="10118"/>
                  <a:pt x="6866" y="10106"/>
                  <a:pt x="6866" y="10083"/>
                </a:cubicBezTo>
                <a:lnTo>
                  <a:pt x="6866" y="10067"/>
                </a:lnTo>
                <a:cubicBezTo>
                  <a:pt x="6867" y="10044"/>
                  <a:pt x="6849" y="10033"/>
                  <a:pt x="6832" y="10033"/>
                </a:cubicBezTo>
                <a:close/>
                <a:moveTo>
                  <a:pt x="9604" y="10086"/>
                </a:moveTo>
                <a:cubicBezTo>
                  <a:pt x="9579" y="10086"/>
                  <a:pt x="9579" y="10121"/>
                  <a:pt x="9604" y="10121"/>
                </a:cubicBezTo>
                <a:cubicBezTo>
                  <a:pt x="9626" y="10121"/>
                  <a:pt x="9626" y="10086"/>
                  <a:pt x="9604" y="10086"/>
                </a:cubicBezTo>
                <a:close/>
                <a:moveTo>
                  <a:pt x="23471" y="10024"/>
                </a:moveTo>
                <a:cubicBezTo>
                  <a:pt x="23448" y="10024"/>
                  <a:pt x="23423" y="10049"/>
                  <a:pt x="23437" y="10078"/>
                </a:cubicBezTo>
                <a:cubicBezTo>
                  <a:pt x="23442" y="10088"/>
                  <a:pt x="23448" y="10098"/>
                  <a:pt x="23453" y="10108"/>
                </a:cubicBezTo>
                <a:cubicBezTo>
                  <a:pt x="23459" y="10121"/>
                  <a:pt x="23470" y="10126"/>
                  <a:pt x="23480" y="10126"/>
                </a:cubicBezTo>
                <a:cubicBezTo>
                  <a:pt x="23503" y="10126"/>
                  <a:pt x="23527" y="10101"/>
                  <a:pt x="23514" y="10073"/>
                </a:cubicBezTo>
                <a:cubicBezTo>
                  <a:pt x="23508" y="10062"/>
                  <a:pt x="23503" y="10053"/>
                  <a:pt x="23498" y="10042"/>
                </a:cubicBezTo>
                <a:cubicBezTo>
                  <a:pt x="23492" y="10029"/>
                  <a:pt x="23482" y="10024"/>
                  <a:pt x="23471" y="10024"/>
                </a:cubicBezTo>
                <a:close/>
                <a:moveTo>
                  <a:pt x="24439" y="10017"/>
                </a:moveTo>
                <a:cubicBezTo>
                  <a:pt x="24425" y="10017"/>
                  <a:pt x="24411" y="10024"/>
                  <a:pt x="24406" y="10041"/>
                </a:cubicBezTo>
                <a:cubicBezTo>
                  <a:pt x="24401" y="10057"/>
                  <a:pt x="24396" y="10072"/>
                  <a:pt x="24390" y="10086"/>
                </a:cubicBezTo>
                <a:cubicBezTo>
                  <a:pt x="24382" y="10112"/>
                  <a:pt x="24403" y="10130"/>
                  <a:pt x="24425" y="10130"/>
                </a:cubicBezTo>
                <a:cubicBezTo>
                  <a:pt x="24439" y="10130"/>
                  <a:pt x="24453" y="10122"/>
                  <a:pt x="24459" y="10105"/>
                </a:cubicBezTo>
                <a:cubicBezTo>
                  <a:pt x="24464" y="10089"/>
                  <a:pt x="24469" y="10075"/>
                  <a:pt x="24474" y="10061"/>
                </a:cubicBezTo>
                <a:cubicBezTo>
                  <a:pt x="24483" y="10035"/>
                  <a:pt x="24460" y="10017"/>
                  <a:pt x="24439" y="10017"/>
                </a:cubicBezTo>
                <a:close/>
                <a:moveTo>
                  <a:pt x="7899" y="10050"/>
                </a:moveTo>
                <a:cubicBezTo>
                  <a:pt x="7873" y="10050"/>
                  <a:pt x="7848" y="10085"/>
                  <a:pt x="7872" y="10110"/>
                </a:cubicBezTo>
                <a:lnTo>
                  <a:pt x="7888" y="10126"/>
                </a:lnTo>
                <a:cubicBezTo>
                  <a:pt x="7895" y="10134"/>
                  <a:pt x="7904" y="10137"/>
                  <a:pt x="7912" y="10137"/>
                </a:cubicBezTo>
                <a:cubicBezTo>
                  <a:pt x="7939" y="10137"/>
                  <a:pt x="7963" y="10101"/>
                  <a:pt x="7938" y="10077"/>
                </a:cubicBezTo>
                <a:lnTo>
                  <a:pt x="7922" y="10061"/>
                </a:lnTo>
                <a:cubicBezTo>
                  <a:pt x="7915" y="10054"/>
                  <a:pt x="7907" y="10050"/>
                  <a:pt x="7899" y="10050"/>
                </a:cubicBezTo>
                <a:close/>
                <a:moveTo>
                  <a:pt x="86" y="10060"/>
                </a:moveTo>
                <a:cubicBezTo>
                  <a:pt x="58" y="10060"/>
                  <a:pt x="33" y="10095"/>
                  <a:pt x="60" y="10120"/>
                </a:cubicBezTo>
                <a:cubicBezTo>
                  <a:pt x="70" y="10130"/>
                  <a:pt x="81" y="10140"/>
                  <a:pt x="91" y="10149"/>
                </a:cubicBezTo>
                <a:cubicBezTo>
                  <a:pt x="98" y="10156"/>
                  <a:pt x="106" y="10159"/>
                  <a:pt x="114" y="10159"/>
                </a:cubicBezTo>
                <a:cubicBezTo>
                  <a:pt x="142" y="10159"/>
                  <a:pt x="168" y="10123"/>
                  <a:pt x="141" y="10099"/>
                </a:cubicBezTo>
                <a:cubicBezTo>
                  <a:pt x="130" y="10088"/>
                  <a:pt x="120" y="10079"/>
                  <a:pt x="109" y="10071"/>
                </a:cubicBezTo>
                <a:cubicBezTo>
                  <a:pt x="102" y="10063"/>
                  <a:pt x="94" y="10060"/>
                  <a:pt x="86" y="10060"/>
                </a:cubicBezTo>
                <a:close/>
                <a:moveTo>
                  <a:pt x="21550" y="10095"/>
                </a:moveTo>
                <a:cubicBezTo>
                  <a:pt x="21533" y="10095"/>
                  <a:pt x="21515" y="10106"/>
                  <a:pt x="21515" y="10129"/>
                </a:cubicBezTo>
                <a:lnTo>
                  <a:pt x="21515" y="10145"/>
                </a:lnTo>
                <a:cubicBezTo>
                  <a:pt x="21515" y="10168"/>
                  <a:pt x="21532" y="10180"/>
                  <a:pt x="21550" y="10180"/>
                </a:cubicBezTo>
                <a:cubicBezTo>
                  <a:pt x="21567" y="10180"/>
                  <a:pt x="21585" y="10168"/>
                  <a:pt x="21585" y="10145"/>
                </a:cubicBezTo>
                <a:lnTo>
                  <a:pt x="21585" y="10129"/>
                </a:lnTo>
                <a:cubicBezTo>
                  <a:pt x="21585" y="10106"/>
                  <a:pt x="21568" y="10095"/>
                  <a:pt x="21550" y="10095"/>
                </a:cubicBezTo>
                <a:close/>
                <a:moveTo>
                  <a:pt x="16863" y="10082"/>
                </a:moveTo>
                <a:cubicBezTo>
                  <a:pt x="16845" y="10082"/>
                  <a:pt x="16828" y="10093"/>
                  <a:pt x="16828" y="10116"/>
                </a:cubicBezTo>
                <a:lnTo>
                  <a:pt x="16828" y="10146"/>
                </a:lnTo>
                <a:cubicBezTo>
                  <a:pt x="16828" y="10169"/>
                  <a:pt x="16845" y="10181"/>
                  <a:pt x="16863" y="10181"/>
                </a:cubicBezTo>
                <a:cubicBezTo>
                  <a:pt x="16880" y="10181"/>
                  <a:pt x="16898" y="10169"/>
                  <a:pt x="16898" y="10146"/>
                </a:cubicBezTo>
                <a:lnTo>
                  <a:pt x="16898" y="10116"/>
                </a:lnTo>
                <a:cubicBezTo>
                  <a:pt x="16898" y="10093"/>
                  <a:pt x="16880" y="10082"/>
                  <a:pt x="16863" y="10082"/>
                </a:cubicBezTo>
                <a:close/>
                <a:moveTo>
                  <a:pt x="24845" y="10109"/>
                </a:moveTo>
                <a:cubicBezTo>
                  <a:pt x="24840" y="10109"/>
                  <a:pt x="24834" y="10111"/>
                  <a:pt x="24828" y="10114"/>
                </a:cubicBezTo>
                <a:cubicBezTo>
                  <a:pt x="24820" y="10119"/>
                  <a:pt x="24809" y="10124"/>
                  <a:pt x="24799" y="10129"/>
                </a:cubicBezTo>
                <a:cubicBezTo>
                  <a:pt x="24764" y="10147"/>
                  <a:pt x="24785" y="10195"/>
                  <a:pt x="24817" y="10195"/>
                </a:cubicBezTo>
                <a:cubicBezTo>
                  <a:pt x="24822" y="10195"/>
                  <a:pt x="24828" y="10194"/>
                  <a:pt x="24834" y="10191"/>
                </a:cubicBezTo>
                <a:cubicBezTo>
                  <a:pt x="24844" y="10186"/>
                  <a:pt x="24853" y="10181"/>
                  <a:pt x="24864" y="10175"/>
                </a:cubicBezTo>
                <a:cubicBezTo>
                  <a:pt x="24899" y="10156"/>
                  <a:pt x="24878" y="10109"/>
                  <a:pt x="24845" y="10109"/>
                </a:cubicBezTo>
                <a:close/>
                <a:moveTo>
                  <a:pt x="14998" y="10073"/>
                </a:moveTo>
                <a:cubicBezTo>
                  <a:pt x="14986" y="10073"/>
                  <a:pt x="14974" y="10077"/>
                  <a:pt x="14963" y="10088"/>
                </a:cubicBezTo>
                <a:lnTo>
                  <a:pt x="14947" y="10104"/>
                </a:lnTo>
                <a:cubicBezTo>
                  <a:pt x="14910" y="10141"/>
                  <a:pt x="14946" y="10196"/>
                  <a:pt x="14987" y="10196"/>
                </a:cubicBezTo>
                <a:cubicBezTo>
                  <a:pt x="14999" y="10196"/>
                  <a:pt x="15011" y="10191"/>
                  <a:pt x="15022" y="10181"/>
                </a:cubicBezTo>
                <a:lnTo>
                  <a:pt x="15037" y="10165"/>
                </a:lnTo>
                <a:cubicBezTo>
                  <a:pt x="15075" y="10127"/>
                  <a:pt x="15039" y="10073"/>
                  <a:pt x="14998" y="10073"/>
                </a:cubicBezTo>
                <a:close/>
                <a:moveTo>
                  <a:pt x="14519" y="10102"/>
                </a:moveTo>
                <a:cubicBezTo>
                  <a:pt x="14451" y="10102"/>
                  <a:pt x="14450" y="10209"/>
                  <a:pt x="14519" y="10209"/>
                </a:cubicBezTo>
                <a:cubicBezTo>
                  <a:pt x="14588" y="10209"/>
                  <a:pt x="14588" y="10102"/>
                  <a:pt x="14519" y="10102"/>
                </a:cubicBezTo>
                <a:close/>
                <a:moveTo>
                  <a:pt x="6148" y="10104"/>
                </a:moveTo>
                <a:cubicBezTo>
                  <a:pt x="6130" y="10104"/>
                  <a:pt x="6112" y="10116"/>
                  <a:pt x="6112" y="10139"/>
                </a:cubicBezTo>
                <a:lnTo>
                  <a:pt x="6112" y="10183"/>
                </a:lnTo>
                <a:cubicBezTo>
                  <a:pt x="6112" y="10206"/>
                  <a:pt x="6130" y="10217"/>
                  <a:pt x="6148" y="10217"/>
                </a:cubicBezTo>
                <a:cubicBezTo>
                  <a:pt x="6165" y="10217"/>
                  <a:pt x="6183" y="10206"/>
                  <a:pt x="6183" y="10183"/>
                </a:cubicBezTo>
                <a:lnTo>
                  <a:pt x="6183" y="10139"/>
                </a:lnTo>
                <a:cubicBezTo>
                  <a:pt x="6184" y="10116"/>
                  <a:pt x="6166" y="10104"/>
                  <a:pt x="6148" y="10104"/>
                </a:cubicBezTo>
                <a:close/>
                <a:moveTo>
                  <a:pt x="866" y="10120"/>
                </a:moveTo>
                <a:cubicBezTo>
                  <a:pt x="860" y="10120"/>
                  <a:pt x="855" y="10122"/>
                  <a:pt x="849" y="10125"/>
                </a:cubicBezTo>
                <a:cubicBezTo>
                  <a:pt x="833" y="10134"/>
                  <a:pt x="825" y="10158"/>
                  <a:pt x="836" y="10173"/>
                </a:cubicBezTo>
                <a:cubicBezTo>
                  <a:pt x="852" y="10193"/>
                  <a:pt x="867" y="10214"/>
                  <a:pt x="880" y="10234"/>
                </a:cubicBezTo>
                <a:cubicBezTo>
                  <a:pt x="889" y="10245"/>
                  <a:pt x="900" y="10251"/>
                  <a:pt x="912" y="10251"/>
                </a:cubicBezTo>
                <a:cubicBezTo>
                  <a:pt x="917" y="10251"/>
                  <a:pt x="923" y="10250"/>
                  <a:pt x="929" y="10247"/>
                </a:cubicBezTo>
                <a:cubicBezTo>
                  <a:pt x="945" y="10238"/>
                  <a:pt x="954" y="10214"/>
                  <a:pt x="942" y="10198"/>
                </a:cubicBezTo>
                <a:cubicBezTo>
                  <a:pt x="926" y="10178"/>
                  <a:pt x="912" y="10160"/>
                  <a:pt x="898" y="10139"/>
                </a:cubicBezTo>
                <a:cubicBezTo>
                  <a:pt x="889" y="10128"/>
                  <a:pt x="878" y="10120"/>
                  <a:pt x="866" y="10120"/>
                </a:cubicBezTo>
                <a:close/>
                <a:moveTo>
                  <a:pt x="17254" y="10205"/>
                </a:moveTo>
                <a:cubicBezTo>
                  <a:pt x="17245" y="10205"/>
                  <a:pt x="17236" y="10211"/>
                  <a:pt x="17236" y="10222"/>
                </a:cubicBezTo>
                <a:lnTo>
                  <a:pt x="17236" y="10238"/>
                </a:lnTo>
                <a:cubicBezTo>
                  <a:pt x="17236" y="10250"/>
                  <a:pt x="17245" y="10255"/>
                  <a:pt x="17254" y="10255"/>
                </a:cubicBezTo>
                <a:cubicBezTo>
                  <a:pt x="17263" y="10255"/>
                  <a:pt x="17272" y="10250"/>
                  <a:pt x="17272" y="10238"/>
                </a:cubicBezTo>
                <a:lnTo>
                  <a:pt x="17272" y="10222"/>
                </a:lnTo>
                <a:cubicBezTo>
                  <a:pt x="17272" y="10211"/>
                  <a:pt x="17263" y="10205"/>
                  <a:pt x="17254" y="10205"/>
                </a:cubicBezTo>
                <a:close/>
                <a:moveTo>
                  <a:pt x="10757" y="10119"/>
                </a:moveTo>
                <a:cubicBezTo>
                  <a:pt x="10747" y="10119"/>
                  <a:pt x="10738" y="10122"/>
                  <a:pt x="10732" y="10129"/>
                </a:cubicBezTo>
                <a:cubicBezTo>
                  <a:pt x="10717" y="10144"/>
                  <a:pt x="10718" y="10165"/>
                  <a:pt x="10732" y="10178"/>
                </a:cubicBezTo>
                <a:cubicBezTo>
                  <a:pt x="10753" y="10204"/>
                  <a:pt x="10773" y="10229"/>
                  <a:pt x="10794" y="10254"/>
                </a:cubicBezTo>
                <a:cubicBezTo>
                  <a:pt x="10799" y="10261"/>
                  <a:pt x="10808" y="10264"/>
                  <a:pt x="10817" y="10264"/>
                </a:cubicBezTo>
                <a:cubicBezTo>
                  <a:pt x="10827" y="10264"/>
                  <a:pt x="10836" y="10260"/>
                  <a:pt x="10843" y="10254"/>
                </a:cubicBezTo>
                <a:cubicBezTo>
                  <a:pt x="10858" y="10239"/>
                  <a:pt x="10857" y="10218"/>
                  <a:pt x="10843" y="10204"/>
                </a:cubicBezTo>
                <a:cubicBezTo>
                  <a:pt x="10822" y="10178"/>
                  <a:pt x="10803" y="10153"/>
                  <a:pt x="10782" y="10129"/>
                </a:cubicBezTo>
                <a:cubicBezTo>
                  <a:pt x="10776" y="10122"/>
                  <a:pt x="10767" y="10119"/>
                  <a:pt x="10757" y="10119"/>
                </a:cubicBezTo>
                <a:close/>
                <a:moveTo>
                  <a:pt x="2212" y="10121"/>
                </a:moveTo>
                <a:cubicBezTo>
                  <a:pt x="2196" y="10121"/>
                  <a:pt x="2180" y="10129"/>
                  <a:pt x="2169" y="10146"/>
                </a:cubicBezTo>
                <a:cubicBezTo>
                  <a:pt x="2160" y="10162"/>
                  <a:pt x="2151" y="10177"/>
                  <a:pt x="2142" y="10192"/>
                </a:cubicBezTo>
                <a:cubicBezTo>
                  <a:pt x="2117" y="10233"/>
                  <a:pt x="2154" y="10272"/>
                  <a:pt x="2191" y="10272"/>
                </a:cubicBezTo>
                <a:cubicBezTo>
                  <a:pt x="2207" y="10272"/>
                  <a:pt x="2223" y="10265"/>
                  <a:pt x="2234" y="10247"/>
                </a:cubicBezTo>
                <a:cubicBezTo>
                  <a:pt x="2242" y="10231"/>
                  <a:pt x="2252" y="10215"/>
                  <a:pt x="2261" y="10202"/>
                </a:cubicBezTo>
                <a:cubicBezTo>
                  <a:pt x="2286" y="10160"/>
                  <a:pt x="2249" y="10121"/>
                  <a:pt x="2212" y="10121"/>
                </a:cubicBezTo>
                <a:close/>
                <a:moveTo>
                  <a:pt x="23056" y="10190"/>
                </a:moveTo>
                <a:cubicBezTo>
                  <a:pt x="23052" y="10190"/>
                  <a:pt x="23048" y="10191"/>
                  <a:pt x="23044" y="10192"/>
                </a:cubicBezTo>
                <a:cubicBezTo>
                  <a:pt x="23029" y="10197"/>
                  <a:pt x="23014" y="10203"/>
                  <a:pt x="22999" y="10208"/>
                </a:cubicBezTo>
                <a:cubicBezTo>
                  <a:pt x="22960" y="10221"/>
                  <a:pt x="22971" y="10278"/>
                  <a:pt x="23006" y="10278"/>
                </a:cubicBezTo>
                <a:cubicBezTo>
                  <a:pt x="23010" y="10278"/>
                  <a:pt x="23014" y="10277"/>
                  <a:pt x="23018" y="10276"/>
                </a:cubicBezTo>
                <a:cubicBezTo>
                  <a:pt x="23034" y="10271"/>
                  <a:pt x="23047" y="10265"/>
                  <a:pt x="23062" y="10260"/>
                </a:cubicBezTo>
                <a:cubicBezTo>
                  <a:pt x="23103" y="10248"/>
                  <a:pt x="23091" y="10190"/>
                  <a:pt x="23056" y="10190"/>
                </a:cubicBezTo>
                <a:close/>
                <a:moveTo>
                  <a:pt x="8866" y="10249"/>
                </a:moveTo>
                <a:cubicBezTo>
                  <a:pt x="8842" y="10249"/>
                  <a:pt x="8842" y="10283"/>
                  <a:pt x="8866" y="10283"/>
                </a:cubicBezTo>
                <a:lnTo>
                  <a:pt x="8882" y="10283"/>
                </a:lnTo>
                <a:cubicBezTo>
                  <a:pt x="8904" y="10283"/>
                  <a:pt x="8904" y="10249"/>
                  <a:pt x="8882" y="10249"/>
                </a:cubicBezTo>
                <a:close/>
                <a:moveTo>
                  <a:pt x="3796" y="10193"/>
                </a:moveTo>
                <a:cubicBezTo>
                  <a:pt x="3787" y="10193"/>
                  <a:pt x="3779" y="10199"/>
                  <a:pt x="3779" y="10210"/>
                </a:cubicBezTo>
                <a:lnTo>
                  <a:pt x="3779" y="10285"/>
                </a:lnTo>
                <a:cubicBezTo>
                  <a:pt x="3779" y="10297"/>
                  <a:pt x="3788" y="10303"/>
                  <a:pt x="3796" y="10303"/>
                </a:cubicBezTo>
                <a:cubicBezTo>
                  <a:pt x="3805" y="10303"/>
                  <a:pt x="3814" y="10297"/>
                  <a:pt x="3814" y="10285"/>
                </a:cubicBezTo>
                <a:lnTo>
                  <a:pt x="3814" y="10210"/>
                </a:lnTo>
                <a:cubicBezTo>
                  <a:pt x="3814" y="10199"/>
                  <a:pt x="3805" y="10193"/>
                  <a:pt x="3796" y="10193"/>
                </a:cubicBezTo>
                <a:close/>
                <a:moveTo>
                  <a:pt x="12307" y="10211"/>
                </a:moveTo>
                <a:cubicBezTo>
                  <a:pt x="12289" y="10211"/>
                  <a:pt x="12272" y="10222"/>
                  <a:pt x="12272" y="10246"/>
                </a:cubicBezTo>
                <a:lnTo>
                  <a:pt x="12272" y="10276"/>
                </a:lnTo>
                <a:cubicBezTo>
                  <a:pt x="12272" y="10299"/>
                  <a:pt x="12289" y="10310"/>
                  <a:pt x="12307" y="10310"/>
                </a:cubicBezTo>
                <a:cubicBezTo>
                  <a:pt x="12324" y="10310"/>
                  <a:pt x="12342" y="10299"/>
                  <a:pt x="12342" y="10276"/>
                </a:cubicBezTo>
                <a:lnTo>
                  <a:pt x="12342" y="10246"/>
                </a:lnTo>
                <a:cubicBezTo>
                  <a:pt x="12342" y="10222"/>
                  <a:pt x="12324" y="10211"/>
                  <a:pt x="12307" y="10211"/>
                </a:cubicBezTo>
                <a:close/>
                <a:moveTo>
                  <a:pt x="23774" y="10237"/>
                </a:moveTo>
                <a:cubicBezTo>
                  <a:pt x="23769" y="10237"/>
                  <a:pt x="23764" y="10237"/>
                  <a:pt x="23759" y="10238"/>
                </a:cubicBezTo>
                <a:cubicBezTo>
                  <a:pt x="23718" y="10247"/>
                  <a:pt x="23730" y="10306"/>
                  <a:pt x="23768" y="10307"/>
                </a:cubicBezTo>
                <a:cubicBezTo>
                  <a:pt x="23773" y="10317"/>
                  <a:pt x="23785" y="10322"/>
                  <a:pt x="23798" y="10322"/>
                </a:cubicBezTo>
                <a:cubicBezTo>
                  <a:pt x="23804" y="10322"/>
                  <a:pt x="23810" y="10320"/>
                  <a:pt x="23815" y="10318"/>
                </a:cubicBezTo>
                <a:cubicBezTo>
                  <a:pt x="23833" y="10307"/>
                  <a:pt x="23836" y="10286"/>
                  <a:pt x="23828" y="10270"/>
                </a:cubicBezTo>
                <a:cubicBezTo>
                  <a:pt x="23818" y="10247"/>
                  <a:pt x="23797" y="10237"/>
                  <a:pt x="23774" y="10237"/>
                </a:cubicBezTo>
                <a:close/>
                <a:moveTo>
                  <a:pt x="24093" y="10235"/>
                </a:moveTo>
                <a:cubicBezTo>
                  <a:pt x="24083" y="10235"/>
                  <a:pt x="24073" y="10240"/>
                  <a:pt x="24067" y="10252"/>
                </a:cubicBezTo>
                <a:cubicBezTo>
                  <a:pt x="24061" y="10262"/>
                  <a:pt x="24056" y="10272"/>
                  <a:pt x="24051" y="10282"/>
                </a:cubicBezTo>
                <a:cubicBezTo>
                  <a:pt x="24037" y="10310"/>
                  <a:pt x="24061" y="10336"/>
                  <a:pt x="24085" y="10336"/>
                </a:cubicBezTo>
                <a:cubicBezTo>
                  <a:pt x="24096" y="10336"/>
                  <a:pt x="24106" y="10331"/>
                  <a:pt x="24113" y="10318"/>
                </a:cubicBezTo>
                <a:cubicBezTo>
                  <a:pt x="24118" y="10307"/>
                  <a:pt x="24123" y="10298"/>
                  <a:pt x="24129" y="10287"/>
                </a:cubicBezTo>
                <a:cubicBezTo>
                  <a:pt x="24142" y="10260"/>
                  <a:pt x="24116" y="10235"/>
                  <a:pt x="24093" y="10235"/>
                </a:cubicBezTo>
                <a:close/>
                <a:moveTo>
                  <a:pt x="6598" y="10271"/>
                </a:moveTo>
                <a:cubicBezTo>
                  <a:pt x="6552" y="10271"/>
                  <a:pt x="6552" y="10341"/>
                  <a:pt x="6598" y="10341"/>
                </a:cubicBezTo>
                <a:lnTo>
                  <a:pt x="6614" y="10341"/>
                </a:lnTo>
                <a:cubicBezTo>
                  <a:pt x="6658" y="10341"/>
                  <a:pt x="6660" y="10271"/>
                  <a:pt x="6614" y="10271"/>
                </a:cubicBezTo>
                <a:close/>
                <a:moveTo>
                  <a:pt x="20170" y="10225"/>
                </a:moveTo>
                <a:cubicBezTo>
                  <a:pt x="20158" y="10225"/>
                  <a:pt x="20145" y="10233"/>
                  <a:pt x="20138" y="10243"/>
                </a:cubicBezTo>
                <a:cubicBezTo>
                  <a:pt x="20128" y="10261"/>
                  <a:pt x="20135" y="10280"/>
                  <a:pt x="20151" y="10292"/>
                </a:cubicBezTo>
                <a:cubicBezTo>
                  <a:pt x="20171" y="10307"/>
                  <a:pt x="20191" y="10322"/>
                  <a:pt x="20212" y="10336"/>
                </a:cubicBezTo>
                <a:cubicBezTo>
                  <a:pt x="20217" y="10340"/>
                  <a:pt x="20222" y="10341"/>
                  <a:pt x="20228" y="10341"/>
                </a:cubicBezTo>
                <a:cubicBezTo>
                  <a:pt x="20241" y="10341"/>
                  <a:pt x="20253" y="10334"/>
                  <a:pt x="20260" y="10323"/>
                </a:cubicBezTo>
                <a:cubicBezTo>
                  <a:pt x="20269" y="10304"/>
                  <a:pt x="20263" y="10286"/>
                  <a:pt x="20247" y="10275"/>
                </a:cubicBezTo>
                <a:cubicBezTo>
                  <a:pt x="20227" y="10259"/>
                  <a:pt x="20207" y="10244"/>
                  <a:pt x="20186" y="10230"/>
                </a:cubicBezTo>
                <a:cubicBezTo>
                  <a:pt x="20182" y="10226"/>
                  <a:pt x="20176" y="10225"/>
                  <a:pt x="20170" y="10225"/>
                </a:cubicBezTo>
                <a:close/>
                <a:moveTo>
                  <a:pt x="8189" y="10277"/>
                </a:moveTo>
                <a:cubicBezTo>
                  <a:pt x="8178" y="10277"/>
                  <a:pt x="8166" y="10290"/>
                  <a:pt x="8174" y="10304"/>
                </a:cubicBezTo>
                <a:cubicBezTo>
                  <a:pt x="8179" y="10315"/>
                  <a:pt x="8184" y="10324"/>
                  <a:pt x="8189" y="10335"/>
                </a:cubicBezTo>
                <a:cubicBezTo>
                  <a:pt x="8193" y="10341"/>
                  <a:pt x="8198" y="10344"/>
                  <a:pt x="8203" y="10344"/>
                </a:cubicBezTo>
                <a:cubicBezTo>
                  <a:pt x="8214" y="10344"/>
                  <a:pt x="8226" y="10331"/>
                  <a:pt x="8219" y="10317"/>
                </a:cubicBezTo>
                <a:cubicBezTo>
                  <a:pt x="8213" y="10306"/>
                  <a:pt x="8208" y="10297"/>
                  <a:pt x="8203" y="10286"/>
                </a:cubicBezTo>
                <a:cubicBezTo>
                  <a:pt x="8200" y="10280"/>
                  <a:pt x="8194" y="10277"/>
                  <a:pt x="8189" y="10277"/>
                </a:cubicBezTo>
                <a:close/>
                <a:moveTo>
                  <a:pt x="5547" y="10234"/>
                </a:moveTo>
                <a:cubicBezTo>
                  <a:pt x="5506" y="10234"/>
                  <a:pt x="5469" y="10287"/>
                  <a:pt x="5507" y="10324"/>
                </a:cubicBezTo>
                <a:lnTo>
                  <a:pt x="5523" y="10340"/>
                </a:lnTo>
                <a:cubicBezTo>
                  <a:pt x="5534" y="10351"/>
                  <a:pt x="5547" y="10355"/>
                  <a:pt x="5559" y="10355"/>
                </a:cubicBezTo>
                <a:cubicBezTo>
                  <a:pt x="5600" y="10355"/>
                  <a:pt x="5636" y="10303"/>
                  <a:pt x="5599" y="10265"/>
                </a:cubicBezTo>
                <a:lnTo>
                  <a:pt x="5583" y="10250"/>
                </a:lnTo>
                <a:cubicBezTo>
                  <a:pt x="5572" y="10239"/>
                  <a:pt x="5559" y="10234"/>
                  <a:pt x="5547" y="10234"/>
                </a:cubicBezTo>
                <a:close/>
                <a:moveTo>
                  <a:pt x="11736" y="10218"/>
                </a:moveTo>
                <a:cubicBezTo>
                  <a:pt x="11717" y="10218"/>
                  <a:pt x="11698" y="10228"/>
                  <a:pt x="11689" y="10246"/>
                </a:cubicBezTo>
                <a:cubicBezTo>
                  <a:pt x="11684" y="10256"/>
                  <a:pt x="11679" y="10265"/>
                  <a:pt x="11674" y="10276"/>
                </a:cubicBezTo>
                <a:cubicBezTo>
                  <a:pt x="11660" y="10302"/>
                  <a:pt x="11665" y="10335"/>
                  <a:pt x="11694" y="10349"/>
                </a:cubicBezTo>
                <a:cubicBezTo>
                  <a:pt x="11701" y="10354"/>
                  <a:pt x="11710" y="10356"/>
                  <a:pt x="11720" y="10356"/>
                </a:cubicBezTo>
                <a:cubicBezTo>
                  <a:pt x="11738" y="10356"/>
                  <a:pt x="11757" y="10347"/>
                  <a:pt x="11766" y="10329"/>
                </a:cubicBezTo>
                <a:cubicBezTo>
                  <a:pt x="11772" y="10319"/>
                  <a:pt x="11777" y="10309"/>
                  <a:pt x="11782" y="10299"/>
                </a:cubicBezTo>
                <a:cubicBezTo>
                  <a:pt x="11795" y="10273"/>
                  <a:pt x="11790" y="10241"/>
                  <a:pt x="11763" y="10226"/>
                </a:cubicBezTo>
                <a:cubicBezTo>
                  <a:pt x="11755" y="10221"/>
                  <a:pt x="11745" y="10218"/>
                  <a:pt x="11736" y="10218"/>
                </a:cubicBezTo>
                <a:close/>
                <a:moveTo>
                  <a:pt x="21745" y="10288"/>
                </a:moveTo>
                <a:cubicBezTo>
                  <a:pt x="21699" y="10288"/>
                  <a:pt x="21699" y="10360"/>
                  <a:pt x="21745" y="10360"/>
                </a:cubicBezTo>
                <a:lnTo>
                  <a:pt x="21775" y="10360"/>
                </a:lnTo>
                <a:cubicBezTo>
                  <a:pt x="21775" y="10360"/>
                  <a:pt x="21775" y="10360"/>
                  <a:pt x="21776" y="10360"/>
                </a:cubicBezTo>
                <a:cubicBezTo>
                  <a:pt x="21821" y="10360"/>
                  <a:pt x="21820" y="10291"/>
                  <a:pt x="21775" y="10288"/>
                </a:cubicBezTo>
                <a:close/>
                <a:moveTo>
                  <a:pt x="14319" y="10291"/>
                </a:moveTo>
                <a:cubicBezTo>
                  <a:pt x="14311" y="10291"/>
                  <a:pt x="14302" y="10294"/>
                  <a:pt x="14295" y="10301"/>
                </a:cubicBezTo>
                <a:lnTo>
                  <a:pt x="14279" y="10317"/>
                </a:lnTo>
                <a:cubicBezTo>
                  <a:pt x="14254" y="10342"/>
                  <a:pt x="14279" y="10377"/>
                  <a:pt x="14306" y="10377"/>
                </a:cubicBezTo>
                <a:cubicBezTo>
                  <a:pt x="14314" y="10377"/>
                  <a:pt x="14322" y="10373"/>
                  <a:pt x="14329" y="10366"/>
                </a:cubicBezTo>
                <a:lnTo>
                  <a:pt x="14345" y="10350"/>
                </a:lnTo>
                <a:cubicBezTo>
                  <a:pt x="14370" y="10326"/>
                  <a:pt x="14346" y="10291"/>
                  <a:pt x="14319" y="10291"/>
                </a:cubicBezTo>
                <a:close/>
                <a:moveTo>
                  <a:pt x="3361" y="10294"/>
                </a:moveTo>
                <a:cubicBezTo>
                  <a:pt x="3343" y="10294"/>
                  <a:pt x="3325" y="10305"/>
                  <a:pt x="3325" y="10328"/>
                </a:cubicBezTo>
                <a:lnTo>
                  <a:pt x="3325" y="10344"/>
                </a:lnTo>
                <a:cubicBezTo>
                  <a:pt x="3325" y="10367"/>
                  <a:pt x="3342" y="10379"/>
                  <a:pt x="3360" y="10379"/>
                </a:cubicBezTo>
                <a:cubicBezTo>
                  <a:pt x="3377" y="10379"/>
                  <a:pt x="3396" y="10367"/>
                  <a:pt x="3397" y="10344"/>
                </a:cubicBezTo>
                <a:lnTo>
                  <a:pt x="3397" y="10328"/>
                </a:lnTo>
                <a:cubicBezTo>
                  <a:pt x="3397" y="10305"/>
                  <a:pt x="3379" y="10294"/>
                  <a:pt x="3361" y="10294"/>
                </a:cubicBezTo>
                <a:close/>
                <a:moveTo>
                  <a:pt x="6838" y="10345"/>
                </a:moveTo>
                <a:cubicBezTo>
                  <a:pt x="6792" y="10345"/>
                  <a:pt x="6792" y="10415"/>
                  <a:pt x="6838" y="10415"/>
                </a:cubicBezTo>
                <a:lnTo>
                  <a:pt x="6854" y="10415"/>
                </a:lnTo>
                <a:cubicBezTo>
                  <a:pt x="6854" y="10415"/>
                  <a:pt x="6855" y="10415"/>
                  <a:pt x="6856" y="10415"/>
                </a:cubicBezTo>
                <a:cubicBezTo>
                  <a:pt x="6899" y="10415"/>
                  <a:pt x="6898" y="10345"/>
                  <a:pt x="6854" y="10345"/>
                </a:cubicBezTo>
                <a:close/>
                <a:moveTo>
                  <a:pt x="5146" y="10298"/>
                </a:moveTo>
                <a:cubicBezTo>
                  <a:pt x="5139" y="10298"/>
                  <a:pt x="5133" y="10300"/>
                  <a:pt x="5127" y="10303"/>
                </a:cubicBezTo>
                <a:cubicBezTo>
                  <a:pt x="5109" y="10314"/>
                  <a:pt x="5106" y="10335"/>
                  <a:pt x="5115" y="10351"/>
                </a:cubicBezTo>
                <a:cubicBezTo>
                  <a:pt x="5125" y="10376"/>
                  <a:pt x="5136" y="10402"/>
                  <a:pt x="5147" y="10427"/>
                </a:cubicBezTo>
                <a:cubicBezTo>
                  <a:pt x="5152" y="10438"/>
                  <a:pt x="5164" y="10444"/>
                  <a:pt x="5177" y="10444"/>
                </a:cubicBezTo>
                <a:cubicBezTo>
                  <a:pt x="5183" y="10444"/>
                  <a:pt x="5190" y="10443"/>
                  <a:pt x="5195" y="10439"/>
                </a:cubicBezTo>
                <a:cubicBezTo>
                  <a:pt x="5214" y="10429"/>
                  <a:pt x="5216" y="10408"/>
                  <a:pt x="5209" y="10391"/>
                </a:cubicBezTo>
                <a:cubicBezTo>
                  <a:pt x="5198" y="10366"/>
                  <a:pt x="5188" y="10341"/>
                  <a:pt x="5175" y="10317"/>
                </a:cubicBezTo>
                <a:cubicBezTo>
                  <a:pt x="5171" y="10304"/>
                  <a:pt x="5158" y="10298"/>
                  <a:pt x="5146" y="10298"/>
                </a:cubicBezTo>
                <a:close/>
                <a:moveTo>
                  <a:pt x="14038" y="10315"/>
                </a:moveTo>
                <a:cubicBezTo>
                  <a:pt x="13993" y="10315"/>
                  <a:pt x="13993" y="10386"/>
                  <a:pt x="14038" y="10386"/>
                </a:cubicBezTo>
                <a:cubicBezTo>
                  <a:pt x="14051" y="10386"/>
                  <a:pt x="14059" y="10381"/>
                  <a:pt x="14066" y="10372"/>
                </a:cubicBezTo>
                <a:cubicBezTo>
                  <a:pt x="14075" y="10406"/>
                  <a:pt x="14103" y="10432"/>
                  <a:pt x="14135" y="10442"/>
                </a:cubicBezTo>
                <a:cubicBezTo>
                  <a:pt x="14139" y="10444"/>
                  <a:pt x="14143" y="10444"/>
                  <a:pt x="14146" y="10444"/>
                </a:cubicBezTo>
                <a:cubicBezTo>
                  <a:pt x="14180" y="10444"/>
                  <a:pt x="14191" y="10387"/>
                  <a:pt x="14152" y="10374"/>
                </a:cubicBezTo>
                <a:cubicBezTo>
                  <a:pt x="14137" y="10369"/>
                  <a:pt x="14131" y="10356"/>
                  <a:pt x="14130" y="10341"/>
                </a:cubicBezTo>
                <a:cubicBezTo>
                  <a:pt x="14128" y="10325"/>
                  <a:pt x="14111" y="10315"/>
                  <a:pt x="14096" y="10315"/>
                </a:cubicBezTo>
                <a:cubicBezTo>
                  <a:pt x="14093" y="10315"/>
                  <a:pt x="14090" y="10316"/>
                  <a:pt x="14087" y="10317"/>
                </a:cubicBezTo>
                <a:cubicBezTo>
                  <a:pt x="14078" y="10319"/>
                  <a:pt x="14072" y="10324"/>
                  <a:pt x="14067" y="10330"/>
                </a:cubicBezTo>
                <a:cubicBezTo>
                  <a:pt x="14062" y="10322"/>
                  <a:pt x="14052" y="10315"/>
                  <a:pt x="14038" y="10315"/>
                </a:cubicBezTo>
                <a:close/>
                <a:moveTo>
                  <a:pt x="1692" y="10316"/>
                </a:moveTo>
                <a:cubicBezTo>
                  <a:pt x="1683" y="10316"/>
                  <a:pt x="1673" y="10319"/>
                  <a:pt x="1665" y="10323"/>
                </a:cubicBezTo>
                <a:cubicBezTo>
                  <a:pt x="1639" y="10339"/>
                  <a:pt x="1632" y="10370"/>
                  <a:pt x="1645" y="10396"/>
                </a:cubicBezTo>
                <a:cubicBezTo>
                  <a:pt x="1650" y="10407"/>
                  <a:pt x="1655" y="10416"/>
                  <a:pt x="1661" y="10427"/>
                </a:cubicBezTo>
                <a:cubicBezTo>
                  <a:pt x="1670" y="10444"/>
                  <a:pt x="1688" y="10453"/>
                  <a:pt x="1707" y="10453"/>
                </a:cubicBezTo>
                <a:cubicBezTo>
                  <a:pt x="1716" y="10453"/>
                  <a:pt x="1726" y="10450"/>
                  <a:pt x="1734" y="10446"/>
                </a:cubicBezTo>
                <a:cubicBezTo>
                  <a:pt x="1760" y="10430"/>
                  <a:pt x="1768" y="10398"/>
                  <a:pt x="1754" y="10372"/>
                </a:cubicBezTo>
                <a:cubicBezTo>
                  <a:pt x="1749" y="10362"/>
                  <a:pt x="1743" y="10351"/>
                  <a:pt x="1738" y="10343"/>
                </a:cubicBezTo>
                <a:cubicBezTo>
                  <a:pt x="1730" y="10325"/>
                  <a:pt x="1711" y="10316"/>
                  <a:pt x="1692" y="10316"/>
                </a:cubicBezTo>
                <a:close/>
                <a:moveTo>
                  <a:pt x="15523" y="10331"/>
                </a:moveTo>
                <a:cubicBezTo>
                  <a:pt x="15505" y="10331"/>
                  <a:pt x="15488" y="10339"/>
                  <a:pt x="15477" y="10357"/>
                </a:cubicBezTo>
                <a:cubicBezTo>
                  <a:pt x="15465" y="10382"/>
                  <a:pt x="15472" y="10417"/>
                  <a:pt x="15497" y="10430"/>
                </a:cubicBezTo>
                <a:cubicBezTo>
                  <a:pt x="15508" y="10435"/>
                  <a:pt x="15517" y="10440"/>
                  <a:pt x="15528" y="10446"/>
                </a:cubicBezTo>
                <a:cubicBezTo>
                  <a:pt x="15537" y="10450"/>
                  <a:pt x="15546" y="10453"/>
                  <a:pt x="15556" y="10453"/>
                </a:cubicBezTo>
                <a:cubicBezTo>
                  <a:pt x="15574" y="10453"/>
                  <a:pt x="15591" y="10444"/>
                  <a:pt x="15601" y="10427"/>
                </a:cubicBezTo>
                <a:cubicBezTo>
                  <a:pt x="15615" y="10403"/>
                  <a:pt x="15607" y="10366"/>
                  <a:pt x="15581" y="10353"/>
                </a:cubicBezTo>
                <a:cubicBezTo>
                  <a:pt x="15571" y="10348"/>
                  <a:pt x="15561" y="10343"/>
                  <a:pt x="15551" y="10338"/>
                </a:cubicBezTo>
                <a:cubicBezTo>
                  <a:pt x="15542" y="10333"/>
                  <a:pt x="15532" y="10331"/>
                  <a:pt x="15523" y="10331"/>
                </a:cubicBezTo>
                <a:close/>
                <a:moveTo>
                  <a:pt x="18304" y="10433"/>
                </a:moveTo>
                <a:cubicBezTo>
                  <a:pt x="18281" y="10433"/>
                  <a:pt x="18281" y="10469"/>
                  <a:pt x="18304" y="10469"/>
                </a:cubicBezTo>
                <a:cubicBezTo>
                  <a:pt x="18326" y="10469"/>
                  <a:pt x="18327" y="10433"/>
                  <a:pt x="18304" y="10433"/>
                </a:cubicBezTo>
                <a:close/>
                <a:moveTo>
                  <a:pt x="14654" y="10405"/>
                </a:moveTo>
                <a:cubicBezTo>
                  <a:pt x="14627" y="10405"/>
                  <a:pt x="14604" y="10441"/>
                  <a:pt x="14629" y="10466"/>
                </a:cubicBezTo>
                <a:lnTo>
                  <a:pt x="14645" y="10481"/>
                </a:lnTo>
                <a:cubicBezTo>
                  <a:pt x="14652" y="10489"/>
                  <a:pt x="14660" y="10492"/>
                  <a:pt x="14668" y="10492"/>
                </a:cubicBezTo>
                <a:cubicBezTo>
                  <a:pt x="14696" y="10492"/>
                  <a:pt x="14720" y="10456"/>
                  <a:pt x="14695" y="10432"/>
                </a:cubicBezTo>
                <a:lnTo>
                  <a:pt x="14679" y="10416"/>
                </a:lnTo>
                <a:cubicBezTo>
                  <a:pt x="14671" y="10408"/>
                  <a:pt x="14663" y="10405"/>
                  <a:pt x="14654" y="10405"/>
                </a:cubicBezTo>
                <a:close/>
                <a:moveTo>
                  <a:pt x="4429" y="10428"/>
                </a:moveTo>
                <a:cubicBezTo>
                  <a:pt x="4410" y="10428"/>
                  <a:pt x="4391" y="10438"/>
                  <a:pt x="4381" y="10455"/>
                </a:cubicBezTo>
                <a:cubicBezTo>
                  <a:pt x="4366" y="10481"/>
                  <a:pt x="4376" y="10513"/>
                  <a:pt x="4400" y="10528"/>
                </a:cubicBezTo>
                <a:cubicBezTo>
                  <a:pt x="4416" y="10539"/>
                  <a:pt x="4431" y="10548"/>
                  <a:pt x="4445" y="10559"/>
                </a:cubicBezTo>
                <a:cubicBezTo>
                  <a:pt x="4453" y="10564"/>
                  <a:pt x="4461" y="10566"/>
                  <a:pt x="4470" y="10566"/>
                </a:cubicBezTo>
                <a:cubicBezTo>
                  <a:pt x="4489" y="10566"/>
                  <a:pt x="4509" y="10556"/>
                  <a:pt x="4519" y="10539"/>
                </a:cubicBezTo>
                <a:cubicBezTo>
                  <a:pt x="4533" y="10513"/>
                  <a:pt x="4523" y="10482"/>
                  <a:pt x="4499" y="10466"/>
                </a:cubicBezTo>
                <a:cubicBezTo>
                  <a:pt x="4483" y="10455"/>
                  <a:pt x="4468" y="10446"/>
                  <a:pt x="4455" y="10435"/>
                </a:cubicBezTo>
                <a:cubicBezTo>
                  <a:pt x="4447" y="10430"/>
                  <a:pt x="4438" y="10428"/>
                  <a:pt x="4429" y="10428"/>
                </a:cubicBezTo>
                <a:close/>
                <a:moveTo>
                  <a:pt x="9512" y="10426"/>
                </a:moveTo>
                <a:cubicBezTo>
                  <a:pt x="9493" y="10426"/>
                  <a:pt x="9474" y="10436"/>
                  <a:pt x="9464" y="10453"/>
                </a:cubicBezTo>
                <a:cubicBezTo>
                  <a:pt x="9449" y="10479"/>
                  <a:pt x="9459" y="10510"/>
                  <a:pt x="9484" y="10526"/>
                </a:cubicBezTo>
                <a:cubicBezTo>
                  <a:pt x="9509" y="10542"/>
                  <a:pt x="9532" y="10558"/>
                  <a:pt x="9557" y="10573"/>
                </a:cubicBezTo>
                <a:cubicBezTo>
                  <a:pt x="9566" y="10578"/>
                  <a:pt x="9575" y="10581"/>
                  <a:pt x="9584" y="10581"/>
                </a:cubicBezTo>
                <a:cubicBezTo>
                  <a:pt x="9603" y="10581"/>
                  <a:pt x="9622" y="10571"/>
                  <a:pt x="9631" y="10554"/>
                </a:cubicBezTo>
                <a:cubicBezTo>
                  <a:pt x="9647" y="10527"/>
                  <a:pt x="9636" y="10496"/>
                  <a:pt x="9611" y="10480"/>
                </a:cubicBezTo>
                <a:cubicBezTo>
                  <a:pt x="9586" y="10464"/>
                  <a:pt x="9563" y="10449"/>
                  <a:pt x="9538" y="10433"/>
                </a:cubicBezTo>
                <a:cubicBezTo>
                  <a:pt x="9529" y="10428"/>
                  <a:pt x="9520" y="10426"/>
                  <a:pt x="9512" y="10426"/>
                </a:cubicBezTo>
                <a:close/>
                <a:moveTo>
                  <a:pt x="13330" y="10454"/>
                </a:moveTo>
                <a:cubicBezTo>
                  <a:pt x="13309" y="10454"/>
                  <a:pt x="13287" y="10472"/>
                  <a:pt x="13294" y="10498"/>
                </a:cubicBezTo>
                <a:cubicBezTo>
                  <a:pt x="13305" y="10540"/>
                  <a:pt x="13333" y="10576"/>
                  <a:pt x="13372" y="10594"/>
                </a:cubicBezTo>
                <a:cubicBezTo>
                  <a:pt x="13378" y="10598"/>
                  <a:pt x="13383" y="10599"/>
                  <a:pt x="13389" y="10599"/>
                </a:cubicBezTo>
                <a:cubicBezTo>
                  <a:pt x="13420" y="10599"/>
                  <a:pt x="13440" y="10551"/>
                  <a:pt x="13406" y="10534"/>
                </a:cubicBezTo>
                <a:cubicBezTo>
                  <a:pt x="13383" y="10522"/>
                  <a:pt x="13368" y="10505"/>
                  <a:pt x="13362" y="10480"/>
                </a:cubicBezTo>
                <a:cubicBezTo>
                  <a:pt x="13358" y="10462"/>
                  <a:pt x="13344" y="10454"/>
                  <a:pt x="13330" y="10454"/>
                </a:cubicBezTo>
                <a:close/>
                <a:moveTo>
                  <a:pt x="22423" y="10458"/>
                </a:moveTo>
                <a:cubicBezTo>
                  <a:pt x="22402" y="10458"/>
                  <a:pt x="22380" y="10476"/>
                  <a:pt x="22385" y="10502"/>
                </a:cubicBezTo>
                <a:lnTo>
                  <a:pt x="22401" y="10577"/>
                </a:lnTo>
                <a:cubicBezTo>
                  <a:pt x="22405" y="10595"/>
                  <a:pt x="22418" y="10602"/>
                  <a:pt x="22432" y="10602"/>
                </a:cubicBezTo>
                <a:cubicBezTo>
                  <a:pt x="22453" y="10602"/>
                  <a:pt x="22475" y="10585"/>
                  <a:pt x="22469" y="10559"/>
                </a:cubicBezTo>
                <a:cubicBezTo>
                  <a:pt x="22463" y="10534"/>
                  <a:pt x="22458" y="10507"/>
                  <a:pt x="22453" y="10484"/>
                </a:cubicBezTo>
                <a:cubicBezTo>
                  <a:pt x="22450" y="10466"/>
                  <a:pt x="22436" y="10458"/>
                  <a:pt x="22423" y="10458"/>
                </a:cubicBezTo>
                <a:close/>
                <a:moveTo>
                  <a:pt x="10368" y="10460"/>
                </a:moveTo>
                <a:cubicBezTo>
                  <a:pt x="10365" y="10460"/>
                  <a:pt x="10362" y="10460"/>
                  <a:pt x="10359" y="10461"/>
                </a:cubicBezTo>
                <a:cubicBezTo>
                  <a:pt x="10341" y="10467"/>
                  <a:pt x="10327" y="10488"/>
                  <a:pt x="10334" y="10505"/>
                </a:cubicBezTo>
                <a:cubicBezTo>
                  <a:pt x="10344" y="10529"/>
                  <a:pt x="10354" y="10555"/>
                  <a:pt x="10364" y="10580"/>
                </a:cubicBezTo>
                <a:cubicBezTo>
                  <a:pt x="10370" y="10595"/>
                  <a:pt x="10383" y="10606"/>
                  <a:pt x="10398" y="10606"/>
                </a:cubicBezTo>
                <a:cubicBezTo>
                  <a:pt x="10401" y="10606"/>
                  <a:pt x="10404" y="10606"/>
                  <a:pt x="10407" y="10605"/>
                </a:cubicBezTo>
                <a:cubicBezTo>
                  <a:pt x="10424" y="10601"/>
                  <a:pt x="10440" y="10580"/>
                  <a:pt x="10432" y="10561"/>
                </a:cubicBezTo>
                <a:cubicBezTo>
                  <a:pt x="10422" y="10537"/>
                  <a:pt x="10412" y="10512"/>
                  <a:pt x="10402" y="10486"/>
                </a:cubicBezTo>
                <a:cubicBezTo>
                  <a:pt x="10396" y="10471"/>
                  <a:pt x="10383" y="10460"/>
                  <a:pt x="10368" y="10460"/>
                </a:cubicBezTo>
                <a:close/>
                <a:moveTo>
                  <a:pt x="6081" y="10464"/>
                </a:moveTo>
                <a:cubicBezTo>
                  <a:pt x="6057" y="10464"/>
                  <a:pt x="6036" y="10480"/>
                  <a:pt x="6028" y="10502"/>
                </a:cubicBezTo>
                <a:cubicBezTo>
                  <a:pt x="6023" y="10518"/>
                  <a:pt x="6018" y="10533"/>
                  <a:pt x="6012" y="10547"/>
                </a:cubicBezTo>
                <a:cubicBezTo>
                  <a:pt x="6003" y="10574"/>
                  <a:pt x="6023" y="10606"/>
                  <a:pt x="6049" y="10612"/>
                </a:cubicBezTo>
                <a:cubicBezTo>
                  <a:pt x="6054" y="10614"/>
                  <a:pt x="6059" y="10615"/>
                  <a:pt x="6064" y="10615"/>
                </a:cubicBezTo>
                <a:cubicBezTo>
                  <a:pt x="6088" y="10615"/>
                  <a:pt x="6107" y="10598"/>
                  <a:pt x="6115" y="10576"/>
                </a:cubicBezTo>
                <a:cubicBezTo>
                  <a:pt x="6120" y="10560"/>
                  <a:pt x="6126" y="10545"/>
                  <a:pt x="6131" y="10532"/>
                </a:cubicBezTo>
                <a:cubicBezTo>
                  <a:pt x="6139" y="10503"/>
                  <a:pt x="6120" y="10472"/>
                  <a:pt x="6094" y="10466"/>
                </a:cubicBezTo>
                <a:cubicBezTo>
                  <a:pt x="6090" y="10464"/>
                  <a:pt x="6085" y="10464"/>
                  <a:pt x="6081" y="10464"/>
                </a:cubicBezTo>
                <a:close/>
                <a:moveTo>
                  <a:pt x="8987" y="10564"/>
                </a:moveTo>
                <a:cubicBezTo>
                  <a:pt x="8973" y="10564"/>
                  <a:pt x="8961" y="10582"/>
                  <a:pt x="8973" y="10594"/>
                </a:cubicBezTo>
                <a:cubicBezTo>
                  <a:pt x="8978" y="10601"/>
                  <a:pt x="8983" y="10605"/>
                  <a:pt x="8989" y="10610"/>
                </a:cubicBezTo>
                <a:cubicBezTo>
                  <a:pt x="8992" y="10614"/>
                  <a:pt x="8996" y="10615"/>
                  <a:pt x="9000" y="10615"/>
                </a:cubicBezTo>
                <a:cubicBezTo>
                  <a:pt x="9014" y="10615"/>
                  <a:pt x="9026" y="10597"/>
                  <a:pt x="9014" y="10585"/>
                </a:cubicBezTo>
                <a:lnTo>
                  <a:pt x="8998" y="10569"/>
                </a:lnTo>
                <a:cubicBezTo>
                  <a:pt x="8995" y="10566"/>
                  <a:pt x="8991" y="10564"/>
                  <a:pt x="8987" y="10564"/>
                </a:cubicBezTo>
                <a:close/>
                <a:moveTo>
                  <a:pt x="2563" y="10532"/>
                </a:moveTo>
                <a:cubicBezTo>
                  <a:pt x="2546" y="10532"/>
                  <a:pt x="2528" y="10544"/>
                  <a:pt x="2528" y="10566"/>
                </a:cubicBezTo>
                <a:lnTo>
                  <a:pt x="2528" y="10582"/>
                </a:lnTo>
                <a:cubicBezTo>
                  <a:pt x="2528" y="10605"/>
                  <a:pt x="2545" y="10616"/>
                  <a:pt x="2563" y="10616"/>
                </a:cubicBezTo>
                <a:cubicBezTo>
                  <a:pt x="2581" y="10616"/>
                  <a:pt x="2598" y="10605"/>
                  <a:pt x="2598" y="10582"/>
                </a:cubicBezTo>
                <a:lnTo>
                  <a:pt x="2598" y="10566"/>
                </a:lnTo>
                <a:cubicBezTo>
                  <a:pt x="2598" y="10544"/>
                  <a:pt x="2581" y="10532"/>
                  <a:pt x="2563" y="10532"/>
                </a:cubicBezTo>
                <a:close/>
                <a:moveTo>
                  <a:pt x="7879" y="10547"/>
                </a:moveTo>
                <a:cubicBezTo>
                  <a:pt x="7835" y="10547"/>
                  <a:pt x="7836" y="10617"/>
                  <a:pt x="7881" y="10617"/>
                </a:cubicBezTo>
                <a:lnTo>
                  <a:pt x="7912" y="10617"/>
                </a:lnTo>
                <a:cubicBezTo>
                  <a:pt x="7957" y="10617"/>
                  <a:pt x="7957" y="10547"/>
                  <a:pt x="7912" y="10547"/>
                </a:cubicBezTo>
                <a:lnTo>
                  <a:pt x="7881" y="10547"/>
                </a:lnTo>
                <a:cubicBezTo>
                  <a:pt x="7881" y="10547"/>
                  <a:pt x="7880" y="10547"/>
                  <a:pt x="7879" y="10547"/>
                </a:cubicBezTo>
                <a:close/>
                <a:moveTo>
                  <a:pt x="3304" y="10540"/>
                </a:moveTo>
                <a:cubicBezTo>
                  <a:pt x="3281" y="10540"/>
                  <a:pt x="3259" y="10545"/>
                  <a:pt x="3237" y="10556"/>
                </a:cubicBezTo>
                <a:cubicBezTo>
                  <a:pt x="3203" y="10573"/>
                  <a:pt x="3224" y="10621"/>
                  <a:pt x="3257" y="10621"/>
                </a:cubicBezTo>
                <a:cubicBezTo>
                  <a:pt x="3262" y="10621"/>
                  <a:pt x="3267" y="10620"/>
                  <a:pt x="3273" y="10617"/>
                </a:cubicBezTo>
                <a:cubicBezTo>
                  <a:pt x="3282" y="10613"/>
                  <a:pt x="3291" y="10611"/>
                  <a:pt x="3301" y="10611"/>
                </a:cubicBezTo>
                <a:cubicBezTo>
                  <a:pt x="3312" y="10611"/>
                  <a:pt x="3323" y="10614"/>
                  <a:pt x="3335" y="10618"/>
                </a:cubicBezTo>
                <a:cubicBezTo>
                  <a:pt x="3338" y="10620"/>
                  <a:pt x="3342" y="10621"/>
                  <a:pt x="3345" y="10621"/>
                </a:cubicBezTo>
                <a:cubicBezTo>
                  <a:pt x="3360" y="10621"/>
                  <a:pt x="3374" y="10608"/>
                  <a:pt x="3378" y="10594"/>
                </a:cubicBezTo>
                <a:cubicBezTo>
                  <a:pt x="3384" y="10573"/>
                  <a:pt x="3371" y="10556"/>
                  <a:pt x="3355" y="10549"/>
                </a:cubicBezTo>
                <a:cubicBezTo>
                  <a:pt x="3338" y="10543"/>
                  <a:pt x="3321" y="10540"/>
                  <a:pt x="3304" y="10540"/>
                </a:cubicBezTo>
                <a:close/>
                <a:moveTo>
                  <a:pt x="7332" y="10559"/>
                </a:moveTo>
                <a:cubicBezTo>
                  <a:pt x="7286" y="10559"/>
                  <a:pt x="7286" y="10629"/>
                  <a:pt x="7332" y="10629"/>
                </a:cubicBezTo>
                <a:cubicBezTo>
                  <a:pt x="7336" y="10629"/>
                  <a:pt x="7339" y="10628"/>
                  <a:pt x="7343" y="10628"/>
                </a:cubicBezTo>
                <a:cubicBezTo>
                  <a:pt x="7350" y="10628"/>
                  <a:pt x="7356" y="10629"/>
                  <a:pt x="7363" y="10629"/>
                </a:cubicBezTo>
                <a:cubicBezTo>
                  <a:pt x="7409" y="10629"/>
                  <a:pt x="7409" y="10559"/>
                  <a:pt x="7363" y="10559"/>
                </a:cubicBezTo>
                <a:close/>
                <a:moveTo>
                  <a:pt x="16022" y="10526"/>
                </a:moveTo>
                <a:cubicBezTo>
                  <a:pt x="15981" y="10526"/>
                  <a:pt x="15944" y="10579"/>
                  <a:pt x="15981" y="10616"/>
                </a:cubicBezTo>
                <a:lnTo>
                  <a:pt x="15997" y="10632"/>
                </a:lnTo>
                <a:cubicBezTo>
                  <a:pt x="16008" y="10643"/>
                  <a:pt x="16021" y="10648"/>
                  <a:pt x="16033" y="10648"/>
                </a:cubicBezTo>
                <a:cubicBezTo>
                  <a:pt x="16074" y="10648"/>
                  <a:pt x="16111" y="10595"/>
                  <a:pt x="16074" y="10558"/>
                </a:cubicBezTo>
                <a:lnTo>
                  <a:pt x="16058" y="10542"/>
                </a:lnTo>
                <a:cubicBezTo>
                  <a:pt x="16047" y="10531"/>
                  <a:pt x="16034" y="10526"/>
                  <a:pt x="16022" y="10526"/>
                </a:cubicBezTo>
                <a:close/>
                <a:moveTo>
                  <a:pt x="18440" y="10583"/>
                </a:moveTo>
                <a:cubicBezTo>
                  <a:pt x="18429" y="10583"/>
                  <a:pt x="18417" y="10597"/>
                  <a:pt x="18424" y="10611"/>
                </a:cubicBezTo>
                <a:cubicBezTo>
                  <a:pt x="18430" y="10622"/>
                  <a:pt x="18435" y="10631"/>
                  <a:pt x="18440" y="10642"/>
                </a:cubicBezTo>
                <a:cubicBezTo>
                  <a:pt x="18443" y="10648"/>
                  <a:pt x="18448" y="10651"/>
                  <a:pt x="18453" y="10651"/>
                </a:cubicBezTo>
                <a:cubicBezTo>
                  <a:pt x="18465" y="10651"/>
                  <a:pt x="18477" y="10637"/>
                  <a:pt x="18469" y="10623"/>
                </a:cubicBezTo>
                <a:cubicBezTo>
                  <a:pt x="18464" y="10612"/>
                  <a:pt x="18459" y="10602"/>
                  <a:pt x="18454" y="10592"/>
                </a:cubicBezTo>
                <a:cubicBezTo>
                  <a:pt x="18450" y="10586"/>
                  <a:pt x="18445" y="10583"/>
                  <a:pt x="18440" y="10583"/>
                </a:cubicBezTo>
                <a:close/>
                <a:moveTo>
                  <a:pt x="17930" y="10533"/>
                </a:moveTo>
                <a:cubicBezTo>
                  <a:pt x="17921" y="10533"/>
                  <a:pt x="17911" y="10535"/>
                  <a:pt x="17903" y="10539"/>
                </a:cubicBezTo>
                <a:cubicBezTo>
                  <a:pt x="17892" y="10544"/>
                  <a:pt x="17883" y="10549"/>
                  <a:pt x="17872" y="10555"/>
                </a:cubicBezTo>
                <a:cubicBezTo>
                  <a:pt x="17846" y="10568"/>
                  <a:pt x="17840" y="10603"/>
                  <a:pt x="17853" y="10628"/>
                </a:cubicBezTo>
                <a:cubicBezTo>
                  <a:pt x="17864" y="10645"/>
                  <a:pt x="17882" y="10654"/>
                  <a:pt x="17900" y="10654"/>
                </a:cubicBezTo>
                <a:cubicBezTo>
                  <a:pt x="17909" y="10654"/>
                  <a:pt x="17918" y="10652"/>
                  <a:pt x="17927" y="10648"/>
                </a:cubicBezTo>
                <a:cubicBezTo>
                  <a:pt x="17937" y="10643"/>
                  <a:pt x="17946" y="10637"/>
                  <a:pt x="17956" y="10632"/>
                </a:cubicBezTo>
                <a:cubicBezTo>
                  <a:pt x="17982" y="10618"/>
                  <a:pt x="17990" y="10584"/>
                  <a:pt x="17976" y="10559"/>
                </a:cubicBezTo>
                <a:cubicBezTo>
                  <a:pt x="17965" y="10541"/>
                  <a:pt x="17948" y="10533"/>
                  <a:pt x="17930" y="10533"/>
                </a:cubicBezTo>
                <a:close/>
                <a:moveTo>
                  <a:pt x="18965" y="10548"/>
                </a:moveTo>
                <a:cubicBezTo>
                  <a:pt x="18897" y="10549"/>
                  <a:pt x="18897" y="10655"/>
                  <a:pt x="18965" y="10655"/>
                </a:cubicBezTo>
                <a:lnTo>
                  <a:pt x="18995" y="10655"/>
                </a:lnTo>
                <a:cubicBezTo>
                  <a:pt x="19064" y="10655"/>
                  <a:pt x="19064" y="10548"/>
                  <a:pt x="18995" y="10548"/>
                </a:cubicBezTo>
                <a:close/>
                <a:moveTo>
                  <a:pt x="20977" y="10559"/>
                </a:moveTo>
                <a:cubicBezTo>
                  <a:pt x="20960" y="10559"/>
                  <a:pt x="20942" y="10570"/>
                  <a:pt x="20942" y="10592"/>
                </a:cubicBezTo>
                <a:lnTo>
                  <a:pt x="20942" y="10623"/>
                </a:lnTo>
                <a:cubicBezTo>
                  <a:pt x="20942" y="10646"/>
                  <a:pt x="20960" y="10657"/>
                  <a:pt x="20977" y="10657"/>
                </a:cubicBezTo>
                <a:cubicBezTo>
                  <a:pt x="20995" y="10657"/>
                  <a:pt x="21013" y="10646"/>
                  <a:pt x="21013" y="10623"/>
                </a:cubicBezTo>
                <a:lnTo>
                  <a:pt x="21013" y="10592"/>
                </a:lnTo>
                <a:cubicBezTo>
                  <a:pt x="21013" y="10570"/>
                  <a:pt x="20995" y="10559"/>
                  <a:pt x="20977" y="10559"/>
                </a:cubicBezTo>
                <a:close/>
                <a:moveTo>
                  <a:pt x="1076" y="10574"/>
                </a:moveTo>
                <a:cubicBezTo>
                  <a:pt x="1058" y="10574"/>
                  <a:pt x="1039" y="10585"/>
                  <a:pt x="1038" y="10608"/>
                </a:cubicBezTo>
                <a:cubicBezTo>
                  <a:pt x="1036" y="10645"/>
                  <a:pt x="1061" y="10676"/>
                  <a:pt x="1097" y="10687"/>
                </a:cubicBezTo>
                <a:cubicBezTo>
                  <a:pt x="1101" y="10688"/>
                  <a:pt x="1105" y="10688"/>
                  <a:pt x="1108" y="10688"/>
                </a:cubicBezTo>
                <a:cubicBezTo>
                  <a:pt x="1143" y="10688"/>
                  <a:pt x="1156" y="10630"/>
                  <a:pt x="1115" y="10617"/>
                </a:cubicBezTo>
                <a:cubicBezTo>
                  <a:pt x="1109" y="10615"/>
                  <a:pt x="1110" y="10612"/>
                  <a:pt x="1110" y="10608"/>
                </a:cubicBezTo>
                <a:cubicBezTo>
                  <a:pt x="1111" y="10585"/>
                  <a:pt x="1094" y="10574"/>
                  <a:pt x="1076" y="10574"/>
                </a:cubicBezTo>
                <a:close/>
                <a:moveTo>
                  <a:pt x="20827" y="10618"/>
                </a:moveTo>
                <a:cubicBezTo>
                  <a:pt x="20810" y="10618"/>
                  <a:pt x="20792" y="10630"/>
                  <a:pt x="20792" y="10653"/>
                </a:cubicBezTo>
                <a:lnTo>
                  <a:pt x="20792" y="10669"/>
                </a:lnTo>
                <a:cubicBezTo>
                  <a:pt x="20792" y="10692"/>
                  <a:pt x="20809" y="10703"/>
                  <a:pt x="20827" y="10703"/>
                </a:cubicBezTo>
                <a:cubicBezTo>
                  <a:pt x="20845" y="10703"/>
                  <a:pt x="20862" y="10692"/>
                  <a:pt x="20862" y="10669"/>
                </a:cubicBezTo>
                <a:lnTo>
                  <a:pt x="20862" y="10653"/>
                </a:lnTo>
                <a:cubicBezTo>
                  <a:pt x="20863" y="10630"/>
                  <a:pt x="20845" y="10618"/>
                  <a:pt x="20827" y="10618"/>
                </a:cubicBezTo>
                <a:close/>
                <a:moveTo>
                  <a:pt x="12547" y="10633"/>
                </a:moveTo>
                <a:cubicBezTo>
                  <a:pt x="12529" y="10633"/>
                  <a:pt x="12511" y="10645"/>
                  <a:pt x="12511" y="10668"/>
                </a:cubicBezTo>
                <a:lnTo>
                  <a:pt x="12511" y="10683"/>
                </a:lnTo>
                <a:cubicBezTo>
                  <a:pt x="12511" y="10706"/>
                  <a:pt x="12528" y="10717"/>
                  <a:pt x="12546" y="10717"/>
                </a:cubicBezTo>
                <a:cubicBezTo>
                  <a:pt x="12563" y="10717"/>
                  <a:pt x="12581" y="10706"/>
                  <a:pt x="12581" y="10683"/>
                </a:cubicBezTo>
                <a:lnTo>
                  <a:pt x="12581" y="10668"/>
                </a:lnTo>
                <a:cubicBezTo>
                  <a:pt x="12581" y="10645"/>
                  <a:pt x="12564" y="10633"/>
                  <a:pt x="12547" y="10633"/>
                </a:cubicBezTo>
                <a:close/>
                <a:moveTo>
                  <a:pt x="7859" y="10620"/>
                </a:moveTo>
                <a:cubicBezTo>
                  <a:pt x="7841" y="10620"/>
                  <a:pt x="7824" y="10631"/>
                  <a:pt x="7824" y="10654"/>
                </a:cubicBezTo>
                <a:lnTo>
                  <a:pt x="7824" y="10684"/>
                </a:lnTo>
                <a:cubicBezTo>
                  <a:pt x="7824" y="10708"/>
                  <a:pt x="7841" y="10719"/>
                  <a:pt x="7859" y="10719"/>
                </a:cubicBezTo>
                <a:cubicBezTo>
                  <a:pt x="7876" y="10719"/>
                  <a:pt x="7894" y="10708"/>
                  <a:pt x="7894" y="10684"/>
                </a:cubicBezTo>
                <a:lnTo>
                  <a:pt x="7894" y="10654"/>
                </a:lnTo>
                <a:cubicBezTo>
                  <a:pt x="7894" y="10631"/>
                  <a:pt x="7876" y="10620"/>
                  <a:pt x="7859" y="10620"/>
                </a:cubicBezTo>
                <a:close/>
                <a:moveTo>
                  <a:pt x="19992" y="10582"/>
                </a:moveTo>
                <a:cubicBezTo>
                  <a:pt x="19956" y="10582"/>
                  <a:pt x="19918" y="10620"/>
                  <a:pt x="19941" y="10662"/>
                </a:cubicBezTo>
                <a:cubicBezTo>
                  <a:pt x="19960" y="10697"/>
                  <a:pt x="19993" y="10715"/>
                  <a:pt x="20032" y="10719"/>
                </a:cubicBezTo>
                <a:cubicBezTo>
                  <a:pt x="20034" y="10719"/>
                  <a:pt x="20036" y="10719"/>
                  <a:pt x="20038" y="10719"/>
                </a:cubicBezTo>
                <a:cubicBezTo>
                  <a:pt x="20064" y="10719"/>
                  <a:pt x="20086" y="10692"/>
                  <a:pt x="20086" y="10666"/>
                </a:cubicBezTo>
                <a:cubicBezTo>
                  <a:pt x="20086" y="10636"/>
                  <a:pt x="20064" y="10617"/>
                  <a:pt x="20036" y="10612"/>
                </a:cubicBezTo>
                <a:cubicBezTo>
                  <a:pt x="20035" y="10611"/>
                  <a:pt x="20035" y="10610"/>
                  <a:pt x="20033" y="10608"/>
                </a:cubicBezTo>
                <a:cubicBezTo>
                  <a:pt x="20023" y="10590"/>
                  <a:pt x="20008" y="10582"/>
                  <a:pt x="19992" y="10582"/>
                </a:cubicBezTo>
                <a:close/>
                <a:moveTo>
                  <a:pt x="24368" y="10614"/>
                </a:moveTo>
                <a:cubicBezTo>
                  <a:pt x="24343" y="10614"/>
                  <a:pt x="24319" y="10639"/>
                  <a:pt x="24336" y="10666"/>
                </a:cubicBezTo>
                <a:cubicBezTo>
                  <a:pt x="24346" y="10681"/>
                  <a:pt x="24356" y="10696"/>
                  <a:pt x="24366" y="10711"/>
                </a:cubicBezTo>
                <a:cubicBezTo>
                  <a:pt x="24374" y="10722"/>
                  <a:pt x="24385" y="10727"/>
                  <a:pt x="24396" y="10727"/>
                </a:cubicBezTo>
                <a:cubicBezTo>
                  <a:pt x="24421" y="10727"/>
                  <a:pt x="24446" y="10701"/>
                  <a:pt x="24428" y="10675"/>
                </a:cubicBezTo>
                <a:cubicBezTo>
                  <a:pt x="24419" y="10659"/>
                  <a:pt x="24408" y="10645"/>
                  <a:pt x="24398" y="10631"/>
                </a:cubicBezTo>
                <a:cubicBezTo>
                  <a:pt x="24390" y="10619"/>
                  <a:pt x="24379" y="10614"/>
                  <a:pt x="24368" y="10614"/>
                </a:cubicBezTo>
                <a:close/>
                <a:moveTo>
                  <a:pt x="19596" y="10659"/>
                </a:moveTo>
                <a:cubicBezTo>
                  <a:pt x="19551" y="10659"/>
                  <a:pt x="19551" y="10730"/>
                  <a:pt x="19596" y="10730"/>
                </a:cubicBezTo>
                <a:cubicBezTo>
                  <a:pt x="19642" y="10730"/>
                  <a:pt x="19642" y="10659"/>
                  <a:pt x="19596" y="10659"/>
                </a:cubicBezTo>
                <a:close/>
                <a:moveTo>
                  <a:pt x="5994" y="10610"/>
                </a:moveTo>
                <a:cubicBezTo>
                  <a:pt x="5982" y="10610"/>
                  <a:pt x="5970" y="10615"/>
                  <a:pt x="5959" y="10626"/>
                </a:cubicBezTo>
                <a:cubicBezTo>
                  <a:pt x="5954" y="10632"/>
                  <a:pt x="5949" y="10637"/>
                  <a:pt x="5943" y="10642"/>
                </a:cubicBezTo>
                <a:cubicBezTo>
                  <a:pt x="5906" y="10679"/>
                  <a:pt x="5942" y="10732"/>
                  <a:pt x="5983" y="10732"/>
                </a:cubicBezTo>
                <a:cubicBezTo>
                  <a:pt x="5995" y="10732"/>
                  <a:pt x="6007" y="10728"/>
                  <a:pt x="6018" y="10717"/>
                </a:cubicBezTo>
                <a:lnTo>
                  <a:pt x="6033" y="10701"/>
                </a:lnTo>
                <a:cubicBezTo>
                  <a:pt x="6071" y="10664"/>
                  <a:pt x="6035" y="10610"/>
                  <a:pt x="5994" y="10610"/>
                </a:cubicBezTo>
                <a:close/>
                <a:moveTo>
                  <a:pt x="7280" y="10650"/>
                </a:moveTo>
                <a:cubicBezTo>
                  <a:pt x="7262" y="10650"/>
                  <a:pt x="7244" y="10662"/>
                  <a:pt x="7244" y="10684"/>
                </a:cubicBezTo>
                <a:lnTo>
                  <a:pt x="7244" y="10700"/>
                </a:lnTo>
                <a:cubicBezTo>
                  <a:pt x="7244" y="10723"/>
                  <a:pt x="7262" y="10735"/>
                  <a:pt x="7280" y="10735"/>
                </a:cubicBezTo>
                <a:cubicBezTo>
                  <a:pt x="7298" y="10735"/>
                  <a:pt x="7316" y="10723"/>
                  <a:pt x="7316" y="10700"/>
                </a:cubicBezTo>
                <a:lnTo>
                  <a:pt x="7316" y="10684"/>
                </a:lnTo>
                <a:cubicBezTo>
                  <a:pt x="7316" y="10662"/>
                  <a:pt x="7298" y="10650"/>
                  <a:pt x="7280" y="10650"/>
                </a:cubicBezTo>
                <a:close/>
                <a:moveTo>
                  <a:pt x="55" y="10675"/>
                </a:moveTo>
                <a:cubicBezTo>
                  <a:pt x="9" y="10675"/>
                  <a:pt x="9" y="10746"/>
                  <a:pt x="55" y="10746"/>
                </a:cubicBezTo>
                <a:lnTo>
                  <a:pt x="84" y="10746"/>
                </a:lnTo>
                <a:cubicBezTo>
                  <a:pt x="129" y="10746"/>
                  <a:pt x="130" y="10675"/>
                  <a:pt x="84" y="10675"/>
                </a:cubicBezTo>
                <a:close/>
                <a:moveTo>
                  <a:pt x="5515" y="10639"/>
                </a:moveTo>
                <a:cubicBezTo>
                  <a:pt x="5447" y="10639"/>
                  <a:pt x="5446" y="10747"/>
                  <a:pt x="5515" y="10747"/>
                </a:cubicBezTo>
                <a:cubicBezTo>
                  <a:pt x="5583" y="10747"/>
                  <a:pt x="5584" y="10639"/>
                  <a:pt x="5515" y="10639"/>
                </a:cubicBezTo>
                <a:close/>
                <a:moveTo>
                  <a:pt x="17132" y="10686"/>
                </a:moveTo>
                <a:cubicBezTo>
                  <a:pt x="17126" y="10686"/>
                  <a:pt x="17121" y="10688"/>
                  <a:pt x="17117" y="10694"/>
                </a:cubicBezTo>
                <a:cubicBezTo>
                  <a:pt x="17104" y="10711"/>
                  <a:pt x="17089" y="10723"/>
                  <a:pt x="17069" y="10731"/>
                </a:cubicBezTo>
                <a:cubicBezTo>
                  <a:pt x="17050" y="10737"/>
                  <a:pt x="17056" y="10765"/>
                  <a:pt x="17072" y="10765"/>
                </a:cubicBezTo>
                <a:cubicBezTo>
                  <a:pt x="17074" y="10765"/>
                  <a:pt x="17076" y="10765"/>
                  <a:pt x="17078" y="10764"/>
                </a:cubicBezTo>
                <a:cubicBezTo>
                  <a:pt x="17105" y="10754"/>
                  <a:pt x="17128" y="10737"/>
                  <a:pt x="17147" y="10712"/>
                </a:cubicBezTo>
                <a:cubicBezTo>
                  <a:pt x="17156" y="10699"/>
                  <a:pt x="17144" y="10686"/>
                  <a:pt x="17132" y="10686"/>
                </a:cubicBezTo>
                <a:close/>
                <a:moveTo>
                  <a:pt x="23406" y="10628"/>
                </a:moveTo>
                <a:cubicBezTo>
                  <a:pt x="23393" y="10628"/>
                  <a:pt x="23381" y="10645"/>
                  <a:pt x="23393" y="10658"/>
                </a:cubicBezTo>
                <a:cubicBezTo>
                  <a:pt x="23423" y="10692"/>
                  <a:pt x="23455" y="10727"/>
                  <a:pt x="23485" y="10762"/>
                </a:cubicBezTo>
                <a:cubicBezTo>
                  <a:pt x="23489" y="10766"/>
                  <a:pt x="23493" y="10768"/>
                  <a:pt x="23497" y="10768"/>
                </a:cubicBezTo>
                <a:cubicBezTo>
                  <a:pt x="23510" y="10768"/>
                  <a:pt x="23522" y="10750"/>
                  <a:pt x="23510" y="10737"/>
                </a:cubicBezTo>
                <a:cubicBezTo>
                  <a:pt x="23480" y="10702"/>
                  <a:pt x="23449" y="10668"/>
                  <a:pt x="23418" y="10633"/>
                </a:cubicBezTo>
                <a:cubicBezTo>
                  <a:pt x="23415" y="10629"/>
                  <a:pt x="23410" y="10628"/>
                  <a:pt x="23406" y="10628"/>
                </a:cubicBezTo>
                <a:close/>
                <a:moveTo>
                  <a:pt x="23825" y="10642"/>
                </a:moveTo>
                <a:cubicBezTo>
                  <a:pt x="23811" y="10642"/>
                  <a:pt x="23798" y="10650"/>
                  <a:pt x="23794" y="10668"/>
                </a:cubicBezTo>
                <a:cubicBezTo>
                  <a:pt x="23786" y="10702"/>
                  <a:pt x="23794" y="10734"/>
                  <a:pt x="23816" y="10762"/>
                </a:cubicBezTo>
                <a:cubicBezTo>
                  <a:pt x="23822" y="10769"/>
                  <a:pt x="23830" y="10773"/>
                  <a:pt x="23840" y="10773"/>
                </a:cubicBezTo>
                <a:cubicBezTo>
                  <a:pt x="23850" y="10773"/>
                  <a:pt x="23860" y="10769"/>
                  <a:pt x="23867" y="10762"/>
                </a:cubicBezTo>
                <a:cubicBezTo>
                  <a:pt x="23880" y="10747"/>
                  <a:pt x="23878" y="10726"/>
                  <a:pt x="23867" y="10712"/>
                </a:cubicBezTo>
                <a:cubicBezTo>
                  <a:pt x="23861" y="10705"/>
                  <a:pt x="23859" y="10695"/>
                  <a:pt x="23862" y="10687"/>
                </a:cubicBezTo>
                <a:cubicBezTo>
                  <a:pt x="23869" y="10660"/>
                  <a:pt x="23846" y="10642"/>
                  <a:pt x="23825" y="10642"/>
                </a:cubicBezTo>
                <a:close/>
                <a:moveTo>
                  <a:pt x="8249" y="10743"/>
                </a:moveTo>
                <a:cubicBezTo>
                  <a:pt x="8240" y="10743"/>
                  <a:pt x="8231" y="10749"/>
                  <a:pt x="8231" y="10760"/>
                </a:cubicBezTo>
                <a:lnTo>
                  <a:pt x="8231" y="10776"/>
                </a:lnTo>
                <a:cubicBezTo>
                  <a:pt x="8231" y="10788"/>
                  <a:pt x="8240" y="10794"/>
                  <a:pt x="8249" y="10794"/>
                </a:cubicBezTo>
                <a:cubicBezTo>
                  <a:pt x="8257" y="10794"/>
                  <a:pt x="8266" y="10788"/>
                  <a:pt x="8266" y="10776"/>
                </a:cubicBezTo>
                <a:lnTo>
                  <a:pt x="8266" y="10760"/>
                </a:lnTo>
                <a:cubicBezTo>
                  <a:pt x="8267" y="10749"/>
                  <a:pt x="8258" y="10743"/>
                  <a:pt x="8249" y="10743"/>
                </a:cubicBezTo>
                <a:close/>
                <a:moveTo>
                  <a:pt x="14052" y="10728"/>
                </a:moveTo>
                <a:cubicBezTo>
                  <a:pt x="14048" y="10728"/>
                  <a:pt x="14044" y="10729"/>
                  <a:pt x="14040" y="10731"/>
                </a:cubicBezTo>
                <a:cubicBezTo>
                  <a:pt x="14024" y="10736"/>
                  <a:pt x="14010" y="10741"/>
                  <a:pt x="13995" y="10746"/>
                </a:cubicBezTo>
                <a:cubicBezTo>
                  <a:pt x="13956" y="10759"/>
                  <a:pt x="13967" y="10816"/>
                  <a:pt x="14003" y="10816"/>
                </a:cubicBezTo>
                <a:cubicBezTo>
                  <a:pt x="14006" y="10816"/>
                  <a:pt x="14010" y="10816"/>
                  <a:pt x="14014" y="10814"/>
                </a:cubicBezTo>
                <a:cubicBezTo>
                  <a:pt x="14030" y="10809"/>
                  <a:pt x="14043" y="10804"/>
                  <a:pt x="14058" y="10799"/>
                </a:cubicBezTo>
                <a:cubicBezTo>
                  <a:pt x="14097" y="10785"/>
                  <a:pt x="14086" y="10728"/>
                  <a:pt x="14052" y="10728"/>
                </a:cubicBezTo>
                <a:close/>
                <a:moveTo>
                  <a:pt x="3735" y="10748"/>
                </a:moveTo>
                <a:cubicBezTo>
                  <a:pt x="3721" y="10748"/>
                  <a:pt x="3709" y="10766"/>
                  <a:pt x="3722" y="10779"/>
                </a:cubicBezTo>
                <a:cubicBezTo>
                  <a:pt x="3729" y="10785"/>
                  <a:pt x="3728" y="10791"/>
                  <a:pt x="3721" y="10797"/>
                </a:cubicBezTo>
                <a:cubicBezTo>
                  <a:pt x="3706" y="10808"/>
                  <a:pt x="3720" y="10826"/>
                  <a:pt x="3734" y="10826"/>
                </a:cubicBezTo>
                <a:cubicBezTo>
                  <a:pt x="3738" y="10826"/>
                  <a:pt x="3742" y="10825"/>
                  <a:pt x="3745" y="10822"/>
                </a:cubicBezTo>
                <a:cubicBezTo>
                  <a:pt x="3766" y="10805"/>
                  <a:pt x="3766" y="10771"/>
                  <a:pt x="3748" y="10754"/>
                </a:cubicBezTo>
                <a:cubicBezTo>
                  <a:pt x="3743" y="10750"/>
                  <a:pt x="3739" y="10748"/>
                  <a:pt x="3735" y="10748"/>
                </a:cubicBezTo>
                <a:close/>
                <a:moveTo>
                  <a:pt x="6259" y="10767"/>
                </a:moveTo>
                <a:cubicBezTo>
                  <a:pt x="6213" y="10767"/>
                  <a:pt x="6211" y="10837"/>
                  <a:pt x="6259" y="10837"/>
                </a:cubicBezTo>
                <a:cubicBezTo>
                  <a:pt x="6305" y="10837"/>
                  <a:pt x="6305" y="10767"/>
                  <a:pt x="6259" y="10767"/>
                </a:cubicBezTo>
                <a:close/>
                <a:moveTo>
                  <a:pt x="18203" y="10666"/>
                </a:moveTo>
                <a:cubicBezTo>
                  <a:pt x="18163" y="10666"/>
                  <a:pt x="18126" y="10718"/>
                  <a:pt x="18162" y="10756"/>
                </a:cubicBezTo>
                <a:cubicBezTo>
                  <a:pt x="18187" y="10781"/>
                  <a:pt x="18211" y="10807"/>
                  <a:pt x="18236" y="10832"/>
                </a:cubicBezTo>
                <a:cubicBezTo>
                  <a:pt x="18247" y="10844"/>
                  <a:pt x="18260" y="10849"/>
                  <a:pt x="18272" y="10849"/>
                </a:cubicBezTo>
                <a:cubicBezTo>
                  <a:pt x="18313" y="10849"/>
                  <a:pt x="18348" y="10795"/>
                  <a:pt x="18311" y="10758"/>
                </a:cubicBezTo>
                <a:cubicBezTo>
                  <a:pt x="18286" y="10733"/>
                  <a:pt x="18263" y="10706"/>
                  <a:pt x="18238" y="10681"/>
                </a:cubicBezTo>
                <a:cubicBezTo>
                  <a:pt x="18227" y="10670"/>
                  <a:pt x="18215" y="10666"/>
                  <a:pt x="18203" y="10666"/>
                </a:cubicBezTo>
                <a:close/>
                <a:moveTo>
                  <a:pt x="11166" y="10763"/>
                </a:moveTo>
                <a:cubicBezTo>
                  <a:pt x="11153" y="10763"/>
                  <a:pt x="11141" y="10770"/>
                  <a:pt x="11134" y="10781"/>
                </a:cubicBezTo>
                <a:cubicBezTo>
                  <a:pt x="11124" y="10800"/>
                  <a:pt x="11131" y="10817"/>
                  <a:pt x="11147" y="10830"/>
                </a:cubicBezTo>
                <a:cubicBezTo>
                  <a:pt x="11167" y="10846"/>
                  <a:pt x="11187" y="10859"/>
                  <a:pt x="11207" y="10874"/>
                </a:cubicBezTo>
                <a:cubicBezTo>
                  <a:pt x="11213" y="10878"/>
                  <a:pt x="11218" y="10879"/>
                  <a:pt x="11224" y="10879"/>
                </a:cubicBezTo>
                <a:cubicBezTo>
                  <a:pt x="11237" y="10879"/>
                  <a:pt x="11249" y="10872"/>
                  <a:pt x="11256" y="10861"/>
                </a:cubicBezTo>
                <a:cubicBezTo>
                  <a:pt x="11266" y="10843"/>
                  <a:pt x="11259" y="10825"/>
                  <a:pt x="11242" y="10812"/>
                </a:cubicBezTo>
                <a:cubicBezTo>
                  <a:pt x="11223" y="10797"/>
                  <a:pt x="11203" y="10783"/>
                  <a:pt x="11182" y="10768"/>
                </a:cubicBezTo>
                <a:cubicBezTo>
                  <a:pt x="11177" y="10765"/>
                  <a:pt x="11171" y="10763"/>
                  <a:pt x="11166" y="10763"/>
                </a:cubicBezTo>
                <a:close/>
                <a:moveTo>
                  <a:pt x="21955" y="10757"/>
                </a:moveTo>
                <a:cubicBezTo>
                  <a:pt x="21934" y="10757"/>
                  <a:pt x="21912" y="10774"/>
                  <a:pt x="21919" y="10801"/>
                </a:cubicBezTo>
                <a:cubicBezTo>
                  <a:pt x="21924" y="10821"/>
                  <a:pt x="21930" y="10839"/>
                  <a:pt x="21935" y="10860"/>
                </a:cubicBezTo>
                <a:cubicBezTo>
                  <a:pt x="21939" y="10879"/>
                  <a:pt x="21953" y="10887"/>
                  <a:pt x="21967" y="10887"/>
                </a:cubicBezTo>
                <a:cubicBezTo>
                  <a:pt x="21988" y="10887"/>
                  <a:pt x="22010" y="10869"/>
                  <a:pt x="22003" y="10843"/>
                </a:cubicBezTo>
                <a:cubicBezTo>
                  <a:pt x="21998" y="10823"/>
                  <a:pt x="21992" y="10804"/>
                  <a:pt x="21987" y="10782"/>
                </a:cubicBezTo>
                <a:cubicBezTo>
                  <a:pt x="21983" y="10764"/>
                  <a:pt x="21969" y="10757"/>
                  <a:pt x="21955" y="10757"/>
                </a:cubicBezTo>
                <a:close/>
                <a:moveTo>
                  <a:pt x="15029" y="10846"/>
                </a:moveTo>
                <a:cubicBezTo>
                  <a:pt x="15012" y="10846"/>
                  <a:pt x="15002" y="10869"/>
                  <a:pt x="15020" y="10878"/>
                </a:cubicBezTo>
                <a:cubicBezTo>
                  <a:pt x="15030" y="10883"/>
                  <a:pt x="15039" y="10889"/>
                  <a:pt x="15049" y="10894"/>
                </a:cubicBezTo>
                <a:cubicBezTo>
                  <a:pt x="15052" y="10895"/>
                  <a:pt x="15055" y="10896"/>
                  <a:pt x="15058" y="10896"/>
                </a:cubicBezTo>
                <a:cubicBezTo>
                  <a:pt x="15074" y="10896"/>
                  <a:pt x="15085" y="10872"/>
                  <a:pt x="15068" y="10864"/>
                </a:cubicBezTo>
                <a:cubicBezTo>
                  <a:pt x="15057" y="10858"/>
                  <a:pt x="15048" y="10853"/>
                  <a:pt x="15037" y="10848"/>
                </a:cubicBezTo>
                <a:cubicBezTo>
                  <a:pt x="15034" y="10846"/>
                  <a:pt x="15032" y="10846"/>
                  <a:pt x="15029" y="10846"/>
                </a:cubicBezTo>
                <a:close/>
                <a:moveTo>
                  <a:pt x="12741" y="10828"/>
                </a:moveTo>
                <a:cubicBezTo>
                  <a:pt x="12695" y="10828"/>
                  <a:pt x="12695" y="10899"/>
                  <a:pt x="12741" y="10899"/>
                </a:cubicBezTo>
                <a:lnTo>
                  <a:pt x="12770" y="10899"/>
                </a:lnTo>
                <a:cubicBezTo>
                  <a:pt x="12817" y="10899"/>
                  <a:pt x="12817" y="10828"/>
                  <a:pt x="12770" y="10828"/>
                </a:cubicBezTo>
                <a:close/>
                <a:moveTo>
                  <a:pt x="2005" y="10828"/>
                </a:moveTo>
                <a:cubicBezTo>
                  <a:pt x="1971" y="10828"/>
                  <a:pt x="1958" y="10885"/>
                  <a:pt x="1997" y="10898"/>
                </a:cubicBezTo>
                <a:cubicBezTo>
                  <a:pt x="2014" y="10903"/>
                  <a:pt x="2027" y="10909"/>
                  <a:pt x="2042" y="10914"/>
                </a:cubicBezTo>
                <a:cubicBezTo>
                  <a:pt x="2046" y="10915"/>
                  <a:pt x="2050" y="10916"/>
                  <a:pt x="2054" y="10916"/>
                </a:cubicBezTo>
                <a:cubicBezTo>
                  <a:pt x="2088" y="10916"/>
                  <a:pt x="2101" y="10858"/>
                  <a:pt x="2062" y="10846"/>
                </a:cubicBezTo>
                <a:cubicBezTo>
                  <a:pt x="2046" y="10841"/>
                  <a:pt x="2032" y="10835"/>
                  <a:pt x="2017" y="10830"/>
                </a:cubicBezTo>
                <a:cubicBezTo>
                  <a:pt x="2013" y="10829"/>
                  <a:pt x="2009" y="10828"/>
                  <a:pt x="2005" y="10828"/>
                </a:cubicBezTo>
                <a:close/>
                <a:moveTo>
                  <a:pt x="4696" y="10868"/>
                </a:moveTo>
                <a:cubicBezTo>
                  <a:pt x="4650" y="10868"/>
                  <a:pt x="4650" y="10938"/>
                  <a:pt x="4696" y="10938"/>
                </a:cubicBezTo>
                <a:cubicBezTo>
                  <a:pt x="4741" y="10938"/>
                  <a:pt x="4741" y="10868"/>
                  <a:pt x="4696" y="10868"/>
                </a:cubicBezTo>
                <a:close/>
                <a:moveTo>
                  <a:pt x="14427" y="10824"/>
                </a:moveTo>
                <a:cubicBezTo>
                  <a:pt x="14415" y="10824"/>
                  <a:pt x="14402" y="10832"/>
                  <a:pt x="14396" y="10843"/>
                </a:cubicBezTo>
                <a:cubicBezTo>
                  <a:pt x="14385" y="10860"/>
                  <a:pt x="14393" y="10879"/>
                  <a:pt x="14409" y="10891"/>
                </a:cubicBezTo>
                <a:cubicBezTo>
                  <a:pt x="14429" y="10907"/>
                  <a:pt x="14449" y="10921"/>
                  <a:pt x="14470" y="10936"/>
                </a:cubicBezTo>
                <a:cubicBezTo>
                  <a:pt x="14474" y="10939"/>
                  <a:pt x="14480" y="10941"/>
                  <a:pt x="14485" y="10941"/>
                </a:cubicBezTo>
                <a:cubicBezTo>
                  <a:pt x="14498" y="10941"/>
                  <a:pt x="14512" y="10933"/>
                  <a:pt x="14518" y="10922"/>
                </a:cubicBezTo>
                <a:cubicBezTo>
                  <a:pt x="14528" y="10904"/>
                  <a:pt x="14520" y="10886"/>
                  <a:pt x="14504" y="10874"/>
                </a:cubicBezTo>
                <a:cubicBezTo>
                  <a:pt x="14484" y="10858"/>
                  <a:pt x="14465" y="10844"/>
                  <a:pt x="14445" y="10830"/>
                </a:cubicBezTo>
                <a:cubicBezTo>
                  <a:pt x="14439" y="10826"/>
                  <a:pt x="14434" y="10824"/>
                  <a:pt x="14427" y="10824"/>
                </a:cubicBezTo>
                <a:close/>
                <a:moveTo>
                  <a:pt x="2637" y="10877"/>
                </a:moveTo>
                <a:cubicBezTo>
                  <a:pt x="2591" y="10877"/>
                  <a:pt x="2591" y="10947"/>
                  <a:pt x="2637" y="10947"/>
                </a:cubicBezTo>
                <a:cubicBezTo>
                  <a:pt x="2682" y="10947"/>
                  <a:pt x="2682" y="10877"/>
                  <a:pt x="2637" y="10877"/>
                </a:cubicBezTo>
                <a:close/>
                <a:moveTo>
                  <a:pt x="2924" y="10865"/>
                </a:moveTo>
                <a:cubicBezTo>
                  <a:pt x="2891" y="10865"/>
                  <a:pt x="2869" y="10913"/>
                  <a:pt x="2905" y="10931"/>
                </a:cubicBezTo>
                <a:cubicBezTo>
                  <a:pt x="2916" y="10936"/>
                  <a:pt x="2925" y="10941"/>
                  <a:pt x="2936" y="10946"/>
                </a:cubicBezTo>
                <a:cubicBezTo>
                  <a:pt x="2941" y="10949"/>
                  <a:pt x="2946" y="10950"/>
                  <a:pt x="2951" y="10950"/>
                </a:cubicBezTo>
                <a:cubicBezTo>
                  <a:pt x="2983" y="10950"/>
                  <a:pt x="3006" y="10902"/>
                  <a:pt x="2970" y="10885"/>
                </a:cubicBezTo>
                <a:cubicBezTo>
                  <a:pt x="2960" y="10879"/>
                  <a:pt x="2951" y="10874"/>
                  <a:pt x="2941" y="10869"/>
                </a:cubicBezTo>
                <a:cubicBezTo>
                  <a:pt x="2935" y="10866"/>
                  <a:pt x="2929" y="10865"/>
                  <a:pt x="2924" y="10865"/>
                </a:cubicBezTo>
                <a:close/>
                <a:moveTo>
                  <a:pt x="4069" y="10866"/>
                </a:moveTo>
                <a:cubicBezTo>
                  <a:pt x="4064" y="10866"/>
                  <a:pt x="4059" y="10867"/>
                  <a:pt x="4054" y="10868"/>
                </a:cubicBezTo>
                <a:cubicBezTo>
                  <a:pt x="4015" y="10877"/>
                  <a:pt x="4026" y="10936"/>
                  <a:pt x="4064" y="10937"/>
                </a:cubicBezTo>
                <a:cubicBezTo>
                  <a:pt x="4070" y="10947"/>
                  <a:pt x="4082" y="10952"/>
                  <a:pt x="4093" y="10952"/>
                </a:cubicBezTo>
                <a:cubicBezTo>
                  <a:pt x="4099" y="10952"/>
                  <a:pt x="4106" y="10950"/>
                  <a:pt x="4111" y="10947"/>
                </a:cubicBezTo>
                <a:cubicBezTo>
                  <a:pt x="4130" y="10937"/>
                  <a:pt x="4132" y="10916"/>
                  <a:pt x="4125" y="10899"/>
                </a:cubicBezTo>
                <a:cubicBezTo>
                  <a:pt x="4114" y="10877"/>
                  <a:pt x="4093" y="10866"/>
                  <a:pt x="4069" y="10866"/>
                </a:cubicBezTo>
                <a:close/>
                <a:moveTo>
                  <a:pt x="6724" y="10874"/>
                </a:moveTo>
                <a:cubicBezTo>
                  <a:pt x="6706" y="10874"/>
                  <a:pt x="6688" y="10886"/>
                  <a:pt x="6688" y="10909"/>
                </a:cubicBezTo>
                <a:lnTo>
                  <a:pt x="6688" y="10938"/>
                </a:lnTo>
                <a:cubicBezTo>
                  <a:pt x="6688" y="10961"/>
                  <a:pt x="6706" y="10973"/>
                  <a:pt x="6724" y="10973"/>
                </a:cubicBezTo>
                <a:cubicBezTo>
                  <a:pt x="6742" y="10973"/>
                  <a:pt x="6759" y="10961"/>
                  <a:pt x="6759" y="10938"/>
                </a:cubicBezTo>
                <a:lnTo>
                  <a:pt x="6759" y="10909"/>
                </a:lnTo>
                <a:cubicBezTo>
                  <a:pt x="6759" y="10886"/>
                  <a:pt x="6742" y="10874"/>
                  <a:pt x="6724" y="10874"/>
                </a:cubicBezTo>
                <a:close/>
                <a:moveTo>
                  <a:pt x="5093" y="10852"/>
                </a:moveTo>
                <a:cubicBezTo>
                  <a:pt x="5090" y="10852"/>
                  <a:pt x="5087" y="10852"/>
                  <a:pt x="5084" y="10853"/>
                </a:cubicBezTo>
                <a:cubicBezTo>
                  <a:pt x="5075" y="10856"/>
                  <a:pt x="5069" y="10861"/>
                  <a:pt x="5064" y="10868"/>
                </a:cubicBezTo>
                <a:cubicBezTo>
                  <a:pt x="5059" y="10858"/>
                  <a:pt x="5049" y="10852"/>
                  <a:pt x="5036" y="10852"/>
                </a:cubicBezTo>
                <a:cubicBezTo>
                  <a:pt x="4990" y="10852"/>
                  <a:pt x="4990" y="10922"/>
                  <a:pt x="5036" y="10922"/>
                </a:cubicBezTo>
                <a:cubicBezTo>
                  <a:pt x="5048" y="10922"/>
                  <a:pt x="5057" y="10917"/>
                  <a:pt x="5063" y="10910"/>
                </a:cubicBezTo>
                <a:cubicBezTo>
                  <a:pt x="5073" y="10942"/>
                  <a:pt x="5100" y="10968"/>
                  <a:pt x="5132" y="10979"/>
                </a:cubicBezTo>
                <a:cubicBezTo>
                  <a:pt x="5137" y="10980"/>
                  <a:pt x="5141" y="10981"/>
                  <a:pt x="5144" y="10981"/>
                </a:cubicBezTo>
                <a:cubicBezTo>
                  <a:pt x="5176" y="10981"/>
                  <a:pt x="5187" y="10925"/>
                  <a:pt x="5149" y="10911"/>
                </a:cubicBezTo>
                <a:cubicBezTo>
                  <a:pt x="5133" y="10905"/>
                  <a:pt x="5128" y="10893"/>
                  <a:pt x="5127" y="10878"/>
                </a:cubicBezTo>
                <a:cubicBezTo>
                  <a:pt x="5125" y="10862"/>
                  <a:pt x="5108" y="10852"/>
                  <a:pt x="5093" y="10852"/>
                </a:cubicBezTo>
                <a:close/>
                <a:moveTo>
                  <a:pt x="14066" y="10899"/>
                </a:moveTo>
                <a:cubicBezTo>
                  <a:pt x="14058" y="10899"/>
                  <a:pt x="14050" y="10902"/>
                  <a:pt x="14042" y="10910"/>
                </a:cubicBezTo>
                <a:lnTo>
                  <a:pt x="14027" y="10925"/>
                </a:lnTo>
                <a:cubicBezTo>
                  <a:pt x="14002" y="10950"/>
                  <a:pt x="14025" y="10986"/>
                  <a:pt x="14052" y="10986"/>
                </a:cubicBezTo>
                <a:cubicBezTo>
                  <a:pt x="14061" y="10986"/>
                  <a:pt x="14069" y="10982"/>
                  <a:pt x="14077" y="10975"/>
                </a:cubicBezTo>
                <a:lnTo>
                  <a:pt x="14091" y="10959"/>
                </a:lnTo>
                <a:cubicBezTo>
                  <a:pt x="14117" y="10934"/>
                  <a:pt x="14093" y="10899"/>
                  <a:pt x="14066" y="10899"/>
                </a:cubicBezTo>
                <a:close/>
                <a:moveTo>
                  <a:pt x="20377" y="10869"/>
                </a:moveTo>
                <a:cubicBezTo>
                  <a:pt x="20337" y="10869"/>
                  <a:pt x="20300" y="10922"/>
                  <a:pt x="20337" y="10959"/>
                </a:cubicBezTo>
                <a:lnTo>
                  <a:pt x="20353" y="10975"/>
                </a:lnTo>
                <a:cubicBezTo>
                  <a:pt x="20364" y="10986"/>
                  <a:pt x="20377" y="10991"/>
                  <a:pt x="20389" y="10991"/>
                </a:cubicBezTo>
                <a:cubicBezTo>
                  <a:pt x="20430" y="10991"/>
                  <a:pt x="20466" y="10937"/>
                  <a:pt x="20428" y="10900"/>
                </a:cubicBezTo>
                <a:lnTo>
                  <a:pt x="20413" y="10885"/>
                </a:lnTo>
                <a:cubicBezTo>
                  <a:pt x="20402" y="10874"/>
                  <a:pt x="20389" y="10869"/>
                  <a:pt x="20377" y="10869"/>
                </a:cubicBezTo>
                <a:close/>
                <a:moveTo>
                  <a:pt x="6520" y="10869"/>
                </a:moveTo>
                <a:cubicBezTo>
                  <a:pt x="6501" y="10869"/>
                  <a:pt x="6484" y="10877"/>
                  <a:pt x="6473" y="10895"/>
                </a:cubicBezTo>
                <a:cubicBezTo>
                  <a:pt x="6461" y="10919"/>
                  <a:pt x="6467" y="10956"/>
                  <a:pt x="6493" y="10968"/>
                </a:cubicBezTo>
                <a:cubicBezTo>
                  <a:pt x="6504" y="10974"/>
                  <a:pt x="6513" y="10979"/>
                  <a:pt x="6524" y="10984"/>
                </a:cubicBezTo>
                <a:cubicBezTo>
                  <a:pt x="6532" y="10989"/>
                  <a:pt x="6542" y="10991"/>
                  <a:pt x="6551" y="10991"/>
                </a:cubicBezTo>
                <a:cubicBezTo>
                  <a:pt x="6569" y="10991"/>
                  <a:pt x="6586" y="10982"/>
                  <a:pt x="6597" y="10964"/>
                </a:cubicBezTo>
                <a:cubicBezTo>
                  <a:pt x="6611" y="10941"/>
                  <a:pt x="6603" y="10904"/>
                  <a:pt x="6577" y="10891"/>
                </a:cubicBezTo>
                <a:cubicBezTo>
                  <a:pt x="6567" y="10886"/>
                  <a:pt x="6557" y="10880"/>
                  <a:pt x="6547" y="10875"/>
                </a:cubicBezTo>
                <a:cubicBezTo>
                  <a:pt x="6538" y="10871"/>
                  <a:pt x="6529" y="10869"/>
                  <a:pt x="6520" y="10869"/>
                </a:cubicBezTo>
                <a:close/>
                <a:moveTo>
                  <a:pt x="533" y="10932"/>
                </a:moveTo>
                <a:cubicBezTo>
                  <a:pt x="487" y="10932"/>
                  <a:pt x="487" y="11003"/>
                  <a:pt x="533" y="11003"/>
                </a:cubicBezTo>
                <a:cubicBezTo>
                  <a:pt x="580" y="11003"/>
                  <a:pt x="580" y="10932"/>
                  <a:pt x="533" y="10932"/>
                </a:cubicBezTo>
                <a:close/>
                <a:moveTo>
                  <a:pt x="9301" y="10971"/>
                </a:moveTo>
                <a:cubicBezTo>
                  <a:pt x="9277" y="10971"/>
                  <a:pt x="9277" y="11006"/>
                  <a:pt x="9301" y="11006"/>
                </a:cubicBezTo>
                <a:cubicBezTo>
                  <a:pt x="9324" y="11006"/>
                  <a:pt x="9324" y="10971"/>
                  <a:pt x="9301" y="10971"/>
                </a:cubicBezTo>
                <a:close/>
                <a:moveTo>
                  <a:pt x="5651" y="10943"/>
                </a:moveTo>
                <a:cubicBezTo>
                  <a:pt x="5623" y="10943"/>
                  <a:pt x="5600" y="10979"/>
                  <a:pt x="5625" y="11004"/>
                </a:cubicBezTo>
                <a:lnTo>
                  <a:pt x="5641" y="11020"/>
                </a:lnTo>
                <a:cubicBezTo>
                  <a:pt x="5648" y="11027"/>
                  <a:pt x="5656" y="11030"/>
                  <a:pt x="5664" y="11030"/>
                </a:cubicBezTo>
                <a:cubicBezTo>
                  <a:pt x="5691" y="11030"/>
                  <a:pt x="5716" y="10994"/>
                  <a:pt x="5691" y="10969"/>
                </a:cubicBezTo>
                <a:lnTo>
                  <a:pt x="5675" y="10954"/>
                </a:lnTo>
                <a:cubicBezTo>
                  <a:pt x="5667" y="10946"/>
                  <a:pt x="5659" y="10943"/>
                  <a:pt x="5651" y="10943"/>
                </a:cubicBezTo>
                <a:close/>
                <a:moveTo>
                  <a:pt x="17761" y="10985"/>
                </a:moveTo>
                <a:cubicBezTo>
                  <a:pt x="17715" y="10985"/>
                  <a:pt x="17715" y="11056"/>
                  <a:pt x="17761" y="11056"/>
                </a:cubicBezTo>
                <a:lnTo>
                  <a:pt x="17777" y="11056"/>
                </a:lnTo>
                <a:cubicBezTo>
                  <a:pt x="17823" y="11056"/>
                  <a:pt x="17823" y="10985"/>
                  <a:pt x="17777" y="10985"/>
                </a:cubicBezTo>
                <a:close/>
                <a:moveTo>
                  <a:pt x="21533" y="11011"/>
                </a:moveTo>
                <a:cubicBezTo>
                  <a:pt x="21515" y="11011"/>
                  <a:pt x="21497" y="11023"/>
                  <a:pt x="21497" y="11046"/>
                </a:cubicBezTo>
                <a:lnTo>
                  <a:pt x="21497" y="11062"/>
                </a:lnTo>
                <a:cubicBezTo>
                  <a:pt x="21497" y="11085"/>
                  <a:pt x="21515" y="11096"/>
                  <a:pt x="21533" y="11096"/>
                </a:cubicBezTo>
                <a:cubicBezTo>
                  <a:pt x="21550" y="11096"/>
                  <a:pt x="21568" y="11085"/>
                  <a:pt x="21568" y="11062"/>
                </a:cubicBezTo>
                <a:lnTo>
                  <a:pt x="21568" y="11046"/>
                </a:lnTo>
                <a:cubicBezTo>
                  <a:pt x="21568" y="11023"/>
                  <a:pt x="21550" y="11011"/>
                  <a:pt x="21533" y="11011"/>
                </a:cubicBezTo>
                <a:close/>
                <a:moveTo>
                  <a:pt x="22601" y="11029"/>
                </a:moveTo>
                <a:cubicBezTo>
                  <a:pt x="22573" y="11029"/>
                  <a:pt x="22550" y="11065"/>
                  <a:pt x="22575" y="11089"/>
                </a:cubicBezTo>
                <a:lnTo>
                  <a:pt x="22591" y="11105"/>
                </a:lnTo>
                <a:cubicBezTo>
                  <a:pt x="22598" y="11112"/>
                  <a:pt x="22606" y="11115"/>
                  <a:pt x="22614" y="11115"/>
                </a:cubicBezTo>
                <a:cubicBezTo>
                  <a:pt x="22642" y="11115"/>
                  <a:pt x="22666" y="11080"/>
                  <a:pt x="22641" y="11055"/>
                </a:cubicBezTo>
                <a:cubicBezTo>
                  <a:pt x="22636" y="11048"/>
                  <a:pt x="22630" y="11043"/>
                  <a:pt x="22625" y="11040"/>
                </a:cubicBezTo>
                <a:cubicBezTo>
                  <a:pt x="22617" y="11032"/>
                  <a:pt x="22609" y="11029"/>
                  <a:pt x="22601" y="11029"/>
                </a:cubicBezTo>
                <a:close/>
                <a:moveTo>
                  <a:pt x="2878" y="11057"/>
                </a:moveTo>
                <a:cubicBezTo>
                  <a:pt x="2832" y="11057"/>
                  <a:pt x="2832" y="11129"/>
                  <a:pt x="2878" y="11129"/>
                </a:cubicBezTo>
                <a:cubicBezTo>
                  <a:pt x="2923" y="11129"/>
                  <a:pt x="2923" y="11057"/>
                  <a:pt x="2878" y="11057"/>
                </a:cubicBezTo>
                <a:close/>
                <a:moveTo>
                  <a:pt x="5430" y="11066"/>
                </a:moveTo>
                <a:cubicBezTo>
                  <a:pt x="5384" y="11066"/>
                  <a:pt x="5384" y="11136"/>
                  <a:pt x="5430" y="11136"/>
                </a:cubicBezTo>
                <a:lnTo>
                  <a:pt x="5446" y="11136"/>
                </a:lnTo>
                <a:cubicBezTo>
                  <a:pt x="5492" y="11136"/>
                  <a:pt x="5492" y="11066"/>
                  <a:pt x="5446" y="11066"/>
                </a:cubicBezTo>
                <a:close/>
                <a:moveTo>
                  <a:pt x="14787" y="11038"/>
                </a:moveTo>
                <a:cubicBezTo>
                  <a:pt x="14759" y="11038"/>
                  <a:pt x="14735" y="11074"/>
                  <a:pt x="14761" y="11098"/>
                </a:cubicBezTo>
                <a:cubicBezTo>
                  <a:pt x="14771" y="11109"/>
                  <a:pt x="14782" y="11118"/>
                  <a:pt x="14792" y="11127"/>
                </a:cubicBezTo>
                <a:cubicBezTo>
                  <a:pt x="14800" y="11134"/>
                  <a:pt x="14808" y="11137"/>
                  <a:pt x="14816" y="11137"/>
                </a:cubicBezTo>
                <a:cubicBezTo>
                  <a:pt x="14844" y="11137"/>
                  <a:pt x="14869" y="11102"/>
                  <a:pt x="14843" y="11077"/>
                </a:cubicBezTo>
                <a:cubicBezTo>
                  <a:pt x="14832" y="11067"/>
                  <a:pt x="14822" y="11057"/>
                  <a:pt x="14811" y="11048"/>
                </a:cubicBezTo>
                <a:cubicBezTo>
                  <a:pt x="14804" y="11041"/>
                  <a:pt x="14795" y="11038"/>
                  <a:pt x="14787" y="11038"/>
                </a:cubicBezTo>
                <a:close/>
                <a:moveTo>
                  <a:pt x="13417" y="10995"/>
                </a:moveTo>
                <a:cubicBezTo>
                  <a:pt x="13397" y="10995"/>
                  <a:pt x="13375" y="11013"/>
                  <a:pt x="13380" y="11040"/>
                </a:cubicBezTo>
                <a:lnTo>
                  <a:pt x="13396" y="11114"/>
                </a:lnTo>
                <a:cubicBezTo>
                  <a:pt x="13399" y="11132"/>
                  <a:pt x="13412" y="11139"/>
                  <a:pt x="13426" y="11139"/>
                </a:cubicBezTo>
                <a:cubicBezTo>
                  <a:pt x="13446" y="11139"/>
                  <a:pt x="13469" y="11122"/>
                  <a:pt x="13463" y="11095"/>
                </a:cubicBezTo>
                <a:cubicBezTo>
                  <a:pt x="13459" y="11071"/>
                  <a:pt x="13454" y="11047"/>
                  <a:pt x="13448" y="11021"/>
                </a:cubicBezTo>
                <a:cubicBezTo>
                  <a:pt x="13444" y="11003"/>
                  <a:pt x="13431" y="10995"/>
                  <a:pt x="13417" y="10995"/>
                </a:cubicBezTo>
                <a:close/>
                <a:moveTo>
                  <a:pt x="5639" y="11081"/>
                </a:moveTo>
                <a:cubicBezTo>
                  <a:pt x="5596" y="11081"/>
                  <a:pt x="5595" y="11152"/>
                  <a:pt x="5641" y="11152"/>
                </a:cubicBezTo>
                <a:cubicBezTo>
                  <a:pt x="5687" y="11152"/>
                  <a:pt x="5687" y="11081"/>
                  <a:pt x="5641" y="11081"/>
                </a:cubicBezTo>
                <a:cubicBezTo>
                  <a:pt x="5640" y="11081"/>
                  <a:pt x="5639" y="11081"/>
                  <a:pt x="5639" y="11081"/>
                </a:cubicBezTo>
                <a:close/>
                <a:moveTo>
                  <a:pt x="2458" y="11009"/>
                </a:moveTo>
                <a:cubicBezTo>
                  <a:pt x="2412" y="11009"/>
                  <a:pt x="2381" y="11079"/>
                  <a:pt x="2430" y="11109"/>
                </a:cubicBezTo>
                <a:cubicBezTo>
                  <a:pt x="2455" y="11124"/>
                  <a:pt x="2479" y="11139"/>
                  <a:pt x="2504" y="11153"/>
                </a:cubicBezTo>
                <a:cubicBezTo>
                  <a:pt x="2514" y="11159"/>
                  <a:pt x="2523" y="11161"/>
                  <a:pt x="2532" y="11161"/>
                </a:cubicBezTo>
                <a:cubicBezTo>
                  <a:pt x="2578" y="11161"/>
                  <a:pt x="2608" y="11091"/>
                  <a:pt x="2560" y="11062"/>
                </a:cubicBezTo>
                <a:cubicBezTo>
                  <a:pt x="2534" y="11046"/>
                  <a:pt x="2509" y="11031"/>
                  <a:pt x="2485" y="11017"/>
                </a:cubicBezTo>
                <a:cubicBezTo>
                  <a:pt x="2476" y="11011"/>
                  <a:pt x="2467" y="11009"/>
                  <a:pt x="2458" y="11009"/>
                </a:cubicBezTo>
                <a:close/>
                <a:moveTo>
                  <a:pt x="24052" y="11078"/>
                </a:moveTo>
                <a:cubicBezTo>
                  <a:pt x="24028" y="11078"/>
                  <a:pt x="24004" y="11103"/>
                  <a:pt x="24019" y="11131"/>
                </a:cubicBezTo>
                <a:cubicBezTo>
                  <a:pt x="24024" y="11141"/>
                  <a:pt x="24029" y="11151"/>
                  <a:pt x="24034" y="11161"/>
                </a:cubicBezTo>
                <a:cubicBezTo>
                  <a:pt x="24041" y="11174"/>
                  <a:pt x="24051" y="11179"/>
                  <a:pt x="24062" y="11179"/>
                </a:cubicBezTo>
                <a:cubicBezTo>
                  <a:pt x="24085" y="11179"/>
                  <a:pt x="24109" y="11154"/>
                  <a:pt x="24095" y="11125"/>
                </a:cubicBezTo>
                <a:cubicBezTo>
                  <a:pt x="24090" y="11115"/>
                  <a:pt x="24085" y="11106"/>
                  <a:pt x="24079" y="11095"/>
                </a:cubicBezTo>
                <a:cubicBezTo>
                  <a:pt x="24073" y="11083"/>
                  <a:pt x="24062" y="11078"/>
                  <a:pt x="24052" y="11078"/>
                </a:cubicBezTo>
                <a:close/>
                <a:moveTo>
                  <a:pt x="7018" y="11064"/>
                </a:moveTo>
                <a:cubicBezTo>
                  <a:pt x="6977" y="11064"/>
                  <a:pt x="6940" y="11117"/>
                  <a:pt x="6977" y="11155"/>
                </a:cubicBezTo>
                <a:lnTo>
                  <a:pt x="6993" y="11171"/>
                </a:lnTo>
                <a:cubicBezTo>
                  <a:pt x="7004" y="11182"/>
                  <a:pt x="7017" y="11186"/>
                  <a:pt x="7029" y="11186"/>
                </a:cubicBezTo>
                <a:cubicBezTo>
                  <a:pt x="7070" y="11186"/>
                  <a:pt x="7107" y="11133"/>
                  <a:pt x="7069" y="11095"/>
                </a:cubicBezTo>
                <a:lnTo>
                  <a:pt x="7054" y="11079"/>
                </a:lnTo>
                <a:cubicBezTo>
                  <a:pt x="7043" y="11068"/>
                  <a:pt x="7030" y="11064"/>
                  <a:pt x="7018" y="11064"/>
                </a:cubicBezTo>
                <a:close/>
                <a:moveTo>
                  <a:pt x="9438" y="11122"/>
                </a:moveTo>
                <a:cubicBezTo>
                  <a:pt x="9426" y="11122"/>
                  <a:pt x="9414" y="11135"/>
                  <a:pt x="9421" y="11149"/>
                </a:cubicBezTo>
                <a:cubicBezTo>
                  <a:pt x="9427" y="11160"/>
                  <a:pt x="9432" y="11168"/>
                  <a:pt x="9437" y="11179"/>
                </a:cubicBezTo>
                <a:cubicBezTo>
                  <a:pt x="9440" y="11186"/>
                  <a:pt x="9446" y="11188"/>
                  <a:pt x="9451" y="11188"/>
                </a:cubicBezTo>
                <a:cubicBezTo>
                  <a:pt x="9462" y="11188"/>
                  <a:pt x="9474" y="11175"/>
                  <a:pt x="9467" y="11161"/>
                </a:cubicBezTo>
                <a:cubicBezTo>
                  <a:pt x="9460" y="11151"/>
                  <a:pt x="9455" y="11141"/>
                  <a:pt x="9452" y="11131"/>
                </a:cubicBezTo>
                <a:cubicBezTo>
                  <a:pt x="9448" y="11124"/>
                  <a:pt x="9443" y="11122"/>
                  <a:pt x="9438" y="11122"/>
                </a:cubicBezTo>
                <a:close/>
                <a:moveTo>
                  <a:pt x="8924" y="11071"/>
                </a:moveTo>
                <a:cubicBezTo>
                  <a:pt x="8915" y="11071"/>
                  <a:pt x="8906" y="11073"/>
                  <a:pt x="8898" y="11077"/>
                </a:cubicBezTo>
                <a:cubicBezTo>
                  <a:pt x="8887" y="11083"/>
                  <a:pt x="8878" y="11088"/>
                  <a:pt x="8867" y="11093"/>
                </a:cubicBezTo>
                <a:cubicBezTo>
                  <a:pt x="8841" y="11106"/>
                  <a:pt x="8835" y="11141"/>
                  <a:pt x="8847" y="11166"/>
                </a:cubicBezTo>
                <a:cubicBezTo>
                  <a:pt x="8858" y="11184"/>
                  <a:pt x="8876" y="11193"/>
                  <a:pt x="8895" y="11193"/>
                </a:cubicBezTo>
                <a:cubicBezTo>
                  <a:pt x="8904" y="11193"/>
                  <a:pt x="8913" y="11190"/>
                  <a:pt x="8921" y="11186"/>
                </a:cubicBezTo>
                <a:cubicBezTo>
                  <a:pt x="8931" y="11181"/>
                  <a:pt x="8940" y="11176"/>
                  <a:pt x="8951" y="11171"/>
                </a:cubicBezTo>
                <a:cubicBezTo>
                  <a:pt x="8977" y="11157"/>
                  <a:pt x="8983" y="11121"/>
                  <a:pt x="8971" y="11097"/>
                </a:cubicBezTo>
                <a:cubicBezTo>
                  <a:pt x="8960" y="11080"/>
                  <a:pt x="8943" y="11071"/>
                  <a:pt x="8924" y="11071"/>
                </a:cubicBezTo>
                <a:close/>
                <a:moveTo>
                  <a:pt x="9961" y="11088"/>
                </a:moveTo>
                <a:cubicBezTo>
                  <a:pt x="9893" y="11088"/>
                  <a:pt x="9891" y="11194"/>
                  <a:pt x="9961" y="11195"/>
                </a:cubicBezTo>
                <a:lnTo>
                  <a:pt x="9991" y="11195"/>
                </a:lnTo>
                <a:cubicBezTo>
                  <a:pt x="10059" y="11195"/>
                  <a:pt x="10060" y="11088"/>
                  <a:pt x="9991" y="11088"/>
                </a:cubicBezTo>
                <a:close/>
                <a:moveTo>
                  <a:pt x="13931" y="11109"/>
                </a:moveTo>
                <a:cubicBezTo>
                  <a:pt x="13904" y="11109"/>
                  <a:pt x="13880" y="11144"/>
                  <a:pt x="13905" y="11168"/>
                </a:cubicBezTo>
                <a:lnTo>
                  <a:pt x="13921" y="11184"/>
                </a:lnTo>
                <a:cubicBezTo>
                  <a:pt x="13928" y="11192"/>
                  <a:pt x="13937" y="11195"/>
                  <a:pt x="13945" y="11195"/>
                </a:cubicBezTo>
                <a:cubicBezTo>
                  <a:pt x="13972" y="11195"/>
                  <a:pt x="13996" y="11160"/>
                  <a:pt x="13970" y="11135"/>
                </a:cubicBezTo>
                <a:lnTo>
                  <a:pt x="13954" y="11119"/>
                </a:lnTo>
                <a:cubicBezTo>
                  <a:pt x="13947" y="11112"/>
                  <a:pt x="13939" y="11109"/>
                  <a:pt x="13931" y="11109"/>
                </a:cubicBezTo>
                <a:close/>
                <a:moveTo>
                  <a:pt x="11975" y="11096"/>
                </a:moveTo>
                <a:cubicBezTo>
                  <a:pt x="11957" y="11096"/>
                  <a:pt x="11940" y="11108"/>
                  <a:pt x="11940" y="11131"/>
                </a:cubicBezTo>
                <a:lnTo>
                  <a:pt x="11940" y="11161"/>
                </a:lnTo>
                <a:cubicBezTo>
                  <a:pt x="11939" y="11184"/>
                  <a:pt x="11956" y="11196"/>
                  <a:pt x="11974" y="11196"/>
                </a:cubicBezTo>
                <a:cubicBezTo>
                  <a:pt x="11992" y="11196"/>
                  <a:pt x="12010" y="11185"/>
                  <a:pt x="12010" y="11161"/>
                </a:cubicBezTo>
                <a:lnTo>
                  <a:pt x="12010" y="11131"/>
                </a:lnTo>
                <a:cubicBezTo>
                  <a:pt x="12010" y="11108"/>
                  <a:pt x="11992" y="11096"/>
                  <a:pt x="11975" y="11096"/>
                </a:cubicBezTo>
                <a:close/>
                <a:moveTo>
                  <a:pt x="5043" y="11107"/>
                </a:moveTo>
                <a:cubicBezTo>
                  <a:pt x="5020" y="11107"/>
                  <a:pt x="4995" y="11133"/>
                  <a:pt x="5009" y="11161"/>
                </a:cubicBezTo>
                <a:cubicBezTo>
                  <a:pt x="5015" y="11172"/>
                  <a:pt x="5019" y="11181"/>
                  <a:pt x="5026" y="11191"/>
                </a:cubicBezTo>
                <a:cubicBezTo>
                  <a:pt x="5032" y="11204"/>
                  <a:pt x="5043" y="11209"/>
                  <a:pt x="5053" y="11209"/>
                </a:cubicBezTo>
                <a:cubicBezTo>
                  <a:pt x="5077" y="11209"/>
                  <a:pt x="5101" y="11184"/>
                  <a:pt x="5086" y="11156"/>
                </a:cubicBezTo>
                <a:cubicBezTo>
                  <a:pt x="5081" y="11145"/>
                  <a:pt x="5076" y="11136"/>
                  <a:pt x="5071" y="11125"/>
                </a:cubicBezTo>
                <a:cubicBezTo>
                  <a:pt x="5064" y="11113"/>
                  <a:pt x="5054" y="11107"/>
                  <a:pt x="5043" y="11107"/>
                </a:cubicBezTo>
                <a:close/>
                <a:moveTo>
                  <a:pt x="15568" y="11099"/>
                </a:moveTo>
                <a:cubicBezTo>
                  <a:pt x="15563" y="11099"/>
                  <a:pt x="15557" y="11100"/>
                  <a:pt x="15551" y="11103"/>
                </a:cubicBezTo>
                <a:cubicBezTo>
                  <a:pt x="15535" y="11113"/>
                  <a:pt x="15526" y="11136"/>
                  <a:pt x="15538" y="11152"/>
                </a:cubicBezTo>
                <a:cubicBezTo>
                  <a:pt x="15554" y="11172"/>
                  <a:pt x="15568" y="11193"/>
                  <a:pt x="15582" y="11212"/>
                </a:cubicBezTo>
                <a:cubicBezTo>
                  <a:pt x="15590" y="11223"/>
                  <a:pt x="15601" y="11230"/>
                  <a:pt x="15613" y="11230"/>
                </a:cubicBezTo>
                <a:cubicBezTo>
                  <a:pt x="15619" y="11230"/>
                  <a:pt x="15625" y="11228"/>
                  <a:pt x="15630" y="11225"/>
                </a:cubicBezTo>
                <a:cubicBezTo>
                  <a:pt x="15646" y="11216"/>
                  <a:pt x="15656" y="11193"/>
                  <a:pt x="15644" y="11177"/>
                </a:cubicBezTo>
                <a:cubicBezTo>
                  <a:pt x="15629" y="11157"/>
                  <a:pt x="15614" y="11137"/>
                  <a:pt x="15599" y="11116"/>
                </a:cubicBezTo>
                <a:cubicBezTo>
                  <a:pt x="15591" y="11105"/>
                  <a:pt x="15580" y="11099"/>
                  <a:pt x="15568" y="11099"/>
                </a:cubicBezTo>
                <a:close/>
                <a:moveTo>
                  <a:pt x="11824" y="11157"/>
                </a:moveTo>
                <a:cubicBezTo>
                  <a:pt x="11806" y="11157"/>
                  <a:pt x="11789" y="11168"/>
                  <a:pt x="11789" y="11191"/>
                </a:cubicBezTo>
                <a:lnTo>
                  <a:pt x="11789" y="11207"/>
                </a:lnTo>
                <a:cubicBezTo>
                  <a:pt x="11789" y="11230"/>
                  <a:pt x="11806" y="11241"/>
                  <a:pt x="11824" y="11241"/>
                </a:cubicBezTo>
                <a:cubicBezTo>
                  <a:pt x="11842" y="11241"/>
                  <a:pt x="11859" y="11230"/>
                  <a:pt x="11859" y="11207"/>
                </a:cubicBezTo>
                <a:lnTo>
                  <a:pt x="11859" y="11191"/>
                </a:lnTo>
                <a:cubicBezTo>
                  <a:pt x="11859" y="11168"/>
                  <a:pt x="11842" y="11157"/>
                  <a:pt x="11824" y="11157"/>
                </a:cubicBezTo>
                <a:close/>
                <a:moveTo>
                  <a:pt x="16913" y="11099"/>
                </a:moveTo>
                <a:cubicBezTo>
                  <a:pt x="16897" y="11099"/>
                  <a:pt x="16882" y="11106"/>
                  <a:pt x="16871" y="11123"/>
                </a:cubicBezTo>
                <a:cubicBezTo>
                  <a:pt x="16861" y="11139"/>
                  <a:pt x="16853" y="11155"/>
                  <a:pt x="16844" y="11168"/>
                </a:cubicBezTo>
                <a:cubicBezTo>
                  <a:pt x="16819" y="11211"/>
                  <a:pt x="16856" y="11249"/>
                  <a:pt x="16892" y="11249"/>
                </a:cubicBezTo>
                <a:cubicBezTo>
                  <a:pt x="16908" y="11249"/>
                  <a:pt x="16924" y="11242"/>
                  <a:pt x="16935" y="11224"/>
                </a:cubicBezTo>
                <a:cubicBezTo>
                  <a:pt x="16944" y="11208"/>
                  <a:pt x="16954" y="11193"/>
                  <a:pt x="16963" y="11178"/>
                </a:cubicBezTo>
                <a:cubicBezTo>
                  <a:pt x="16987" y="11137"/>
                  <a:pt x="16950" y="11099"/>
                  <a:pt x="16913" y="11099"/>
                </a:cubicBezTo>
                <a:close/>
                <a:moveTo>
                  <a:pt x="10986" y="11119"/>
                </a:moveTo>
                <a:cubicBezTo>
                  <a:pt x="10950" y="11119"/>
                  <a:pt x="10913" y="11158"/>
                  <a:pt x="10936" y="11199"/>
                </a:cubicBezTo>
                <a:cubicBezTo>
                  <a:pt x="10956" y="11235"/>
                  <a:pt x="10989" y="11252"/>
                  <a:pt x="11026" y="11256"/>
                </a:cubicBezTo>
                <a:cubicBezTo>
                  <a:pt x="11028" y="11257"/>
                  <a:pt x="11030" y="11257"/>
                  <a:pt x="11032" y="11257"/>
                </a:cubicBezTo>
                <a:cubicBezTo>
                  <a:pt x="11059" y="11257"/>
                  <a:pt x="11081" y="11229"/>
                  <a:pt x="11081" y="11203"/>
                </a:cubicBezTo>
                <a:cubicBezTo>
                  <a:pt x="11081" y="11173"/>
                  <a:pt x="11058" y="11155"/>
                  <a:pt x="11030" y="11150"/>
                </a:cubicBezTo>
                <a:cubicBezTo>
                  <a:pt x="11029" y="11147"/>
                  <a:pt x="11029" y="11146"/>
                  <a:pt x="11028" y="11145"/>
                </a:cubicBezTo>
                <a:cubicBezTo>
                  <a:pt x="11018" y="11127"/>
                  <a:pt x="11002" y="11119"/>
                  <a:pt x="10986" y="11119"/>
                </a:cubicBezTo>
                <a:close/>
                <a:moveTo>
                  <a:pt x="10591" y="11198"/>
                </a:moveTo>
                <a:cubicBezTo>
                  <a:pt x="10546" y="11198"/>
                  <a:pt x="10546" y="11268"/>
                  <a:pt x="10591" y="11268"/>
                </a:cubicBezTo>
                <a:cubicBezTo>
                  <a:pt x="10638" y="11268"/>
                  <a:pt x="10638" y="11198"/>
                  <a:pt x="10591" y="11198"/>
                </a:cubicBezTo>
                <a:close/>
                <a:moveTo>
                  <a:pt x="4396" y="11089"/>
                </a:moveTo>
                <a:cubicBezTo>
                  <a:pt x="4355" y="11089"/>
                  <a:pt x="4319" y="11142"/>
                  <a:pt x="4356" y="11179"/>
                </a:cubicBezTo>
                <a:cubicBezTo>
                  <a:pt x="4381" y="11204"/>
                  <a:pt x="4405" y="11229"/>
                  <a:pt x="4431" y="11255"/>
                </a:cubicBezTo>
                <a:cubicBezTo>
                  <a:pt x="4442" y="11266"/>
                  <a:pt x="4454" y="11271"/>
                  <a:pt x="4466" y="11271"/>
                </a:cubicBezTo>
                <a:cubicBezTo>
                  <a:pt x="4507" y="11271"/>
                  <a:pt x="4544" y="11218"/>
                  <a:pt x="4507" y="11181"/>
                </a:cubicBezTo>
                <a:cubicBezTo>
                  <a:pt x="4482" y="11156"/>
                  <a:pt x="4457" y="11130"/>
                  <a:pt x="4432" y="11105"/>
                </a:cubicBezTo>
                <a:cubicBezTo>
                  <a:pt x="4421" y="11094"/>
                  <a:pt x="4408" y="11089"/>
                  <a:pt x="4396" y="11089"/>
                </a:cubicBezTo>
                <a:close/>
                <a:moveTo>
                  <a:pt x="18498" y="11171"/>
                </a:moveTo>
                <a:cubicBezTo>
                  <a:pt x="18489" y="11171"/>
                  <a:pt x="18480" y="11177"/>
                  <a:pt x="18480" y="11188"/>
                </a:cubicBezTo>
                <a:lnTo>
                  <a:pt x="18480" y="11263"/>
                </a:lnTo>
                <a:cubicBezTo>
                  <a:pt x="18480" y="11274"/>
                  <a:pt x="18489" y="11280"/>
                  <a:pt x="18498" y="11280"/>
                </a:cubicBezTo>
                <a:cubicBezTo>
                  <a:pt x="18507" y="11280"/>
                  <a:pt x="18515" y="11275"/>
                  <a:pt x="18515" y="11263"/>
                </a:cubicBezTo>
                <a:lnTo>
                  <a:pt x="18515" y="11188"/>
                </a:lnTo>
                <a:cubicBezTo>
                  <a:pt x="18515" y="11177"/>
                  <a:pt x="18507" y="11171"/>
                  <a:pt x="18498" y="11171"/>
                </a:cubicBezTo>
                <a:close/>
                <a:moveTo>
                  <a:pt x="1482" y="11142"/>
                </a:moveTo>
                <a:cubicBezTo>
                  <a:pt x="1441" y="11142"/>
                  <a:pt x="1404" y="11195"/>
                  <a:pt x="1441" y="11233"/>
                </a:cubicBezTo>
                <a:lnTo>
                  <a:pt x="1486" y="11277"/>
                </a:lnTo>
                <a:cubicBezTo>
                  <a:pt x="1497" y="11288"/>
                  <a:pt x="1510" y="11293"/>
                  <a:pt x="1522" y="11293"/>
                </a:cubicBezTo>
                <a:cubicBezTo>
                  <a:pt x="1563" y="11293"/>
                  <a:pt x="1599" y="11240"/>
                  <a:pt x="1561" y="11203"/>
                </a:cubicBezTo>
                <a:lnTo>
                  <a:pt x="1517" y="11158"/>
                </a:lnTo>
                <a:cubicBezTo>
                  <a:pt x="1506" y="11147"/>
                  <a:pt x="1494" y="11142"/>
                  <a:pt x="1482" y="11142"/>
                </a:cubicBezTo>
                <a:close/>
                <a:moveTo>
                  <a:pt x="8126" y="11224"/>
                </a:moveTo>
                <a:cubicBezTo>
                  <a:pt x="8121" y="11224"/>
                  <a:pt x="8115" y="11226"/>
                  <a:pt x="8112" y="11231"/>
                </a:cubicBezTo>
                <a:cubicBezTo>
                  <a:pt x="8098" y="11249"/>
                  <a:pt x="8082" y="11262"/>
                  <a:pt x="8064" y="11268"/>
                </a:cubicBezTo>
                <a:cubicBezTo>
                  <a:pt x="8045" y="11276"/>
                  <a:pt x="8050" y="11304"/>
                  <a:pt x="8066" y="11304"/>
                </a:cubicBezTo>
                <a:cubicBezTo>
                  <a:pt x="8068" y="11304"/>
                  <a:pt x="8070" y="11303"/>
                  <a:pt x="8072" y="11303"/>
                </a:cubicBezTo>
                <a:cubicBezTo>
                  <a:pt x="8101" y="11293"/>
                  <a:pt x="8124" y="11275"/>
                  <a:pt x="8142" y="11250"/>
                </a:cubicBezTo>
                <a:cubicBezTo>
                  <a:pt x="8151" y="11237"/>
                  <a:pt x="8138" y="11224"/>
                  <a:pt x="8126" y="11224"/>
                </a:cubicBezTo>
                <a:close/>
                <a:moveTo>
                  <a:pt x="18061" y="11272"/>
                </a:moveTo>
                <a:cubicBezTo>
                  <a:pt x="18044" y="11272"/>
                  <a:pt x="18026" y="11284"/>
                  <a:pt x="18026" y="11307"/>
                </a:cubicBezTo>
                <a:lnTo>
                  <a:pt x="18026" y="11322"/>
                </a:lnTo>
                <a:cubicBezTo>
                  <a:pt x="18026" y="11345"/>
                  <a:pt x="18044" y="11356"/>
                  <a:pt x="18061" y="11356"/>
                </a:cubicBezTo>
                <a:cubicBezTo>
                  <a:pt x="18079" y="11356"/>
                  <a:pt x="18096" y="11345"/>
                  <a:pt x="18096" y="11322"/>
                </a:cubicBezTo>
                <a:lnTo>
                  <a:pt x="18096" y="11307"/>
                </a:lnTo>
                <a:cubicBezTo>
                  <a:pt x="18096" y="11284"/>
                  <a:pt x="18079" y="11272"/>
                  <a:pt x="18061" y="11272"/>
                </a:cubicBezTo>
                <a:close/>
                <a:moveTo>
                  <a:pt x="1990" y="11267"/>
                </a:moveTo>
                <a:cubicBezTo>
                  <a:pt x="1972" y="11267"/>
                  <a:pt x="1954" y="11278"/>
                  <a:pt x="1954" y="11301"/>
                </a:cubicBezTo>
                <a:lnTo>
                  <a:pt x="1954" y="11331"/>
                </a:lnTo>
                <a:cubicBezTo>
                  <a:pt x="1954" y="11354"/>
                  <a:pt x="1972" y="11365"/>
                  <a:pt x="1990" y="11365"/>
                </a:cubicBezTo>
                <a:cubicBezTo>
                  <a:pt x="2007" y="11365"/>
                  <a:pt x="2025" y="11354"/>
                  <a:pt x="2025" y="11331"/>
                </a:cubicBezTo>
                <a:lnTo>
                  <a:pt x="2025" y="11301"/>
                </a:lnTo>
                <a:cubicBezTo>
                  <a:pt x="2025" y="11278"/>
                  <a:pt x="2007" y="11267"/>
                  <a:pt x="1990" y="11267"/>
                </a:cubicBezTo>
                <a:close/>
                <a:moveTo>
                  <a:pt x="9199" y="11205"/>
                </a:moveTo>
                <a:cubicBezTo>
                  <a:pt x="9159" y="11205"/>
                  <a:pt x="9122" y="11258"/>
                  <a:pt x="9158" y="11296"/>
                </a:cubicBezTo>
                <a:cubicBezTo>
                  <a:pt x="9182" y="11320"/>
                  <a:pt x="9207" y="11347"/>
                  <a:pt x="9232" y="11372"/>
                </a:cubicBezTo>
                <a:cubicBezTo>
                  <a:pt x="9243" y="11383"/>
                  <a:pt x="9255" y="11388"/>
                  <a:pt x="9268" y="11388"/>
                </a:cubicBezTo>
                <a:cubicBezTo>
                  <a:pt x="9308" y="11388"/>
                  <a:pt x="9344" y="11334"/>
                  <a:pt x="9307" y="11297"/>
                </a:cubicBezTo>
                <a:cubicBezTo>
                  <a:pt x="9282" y="11272"/>
                  <a:pt x="9259" y="11246"/>
                  <a:pt x="9234" y="11221"/>
                </a:cubicBezTo>
                <a:cubicBezTo>
                  <a:pt x="9223" y="11210"/>
                  <a:pt x="9211" y="11205"/>
                  <a:pt x="9199" y="11205"/>
                </a:cubicBezTo>
                <a:close/>
                <a:moveTo>
                  <a:pt x="6601" y="11339"/>
                </a:moveTo>
                <a:cubicBezTo>
                  <a:pt x="6557" y="11339"/>
                  <a:pt x="6556" y="11409"/>
                  <a:pt x="6602" y="11409"/>
                </a:cubicBezTo>
                <a:cubicBezTo>
                  <a:pt x="6647" y="11409"/>
                  <a:pt x="6647" y="11339"/>
                  <a:pt x="6602" y="11339"/>
                </a:cubicBezTo>
                <a:cubicBezTo>
                  <a:pt x="6602" y="11339"/>
                  <a:pt x="6602" y="11339"/>
                  <a:pt x="6601" y="11339"/>
                </a:cubicBezTo>
                <a:close/>
                <a:moveTo>
                  <a:pt x="19848" y="11277"/>
                </a:moveTo>
                <a:cubicBezTo>
                  <a:pt x="19841" y="11277"/>
                  <a:pt x="19835" y="11278"/>
                  <a:pt x="19829" y="11282"/>
                </a:cubicBezTo>
                <a:cubicBezTo>
                  <a:pt x="19810" y="11292"/>
                  <a:pt x="19808" y="11313"/>
                  <a:pt x="19816" y="11330"/>
                </a:cubicBezTo>
                <a:cubicBezTo>
                  <a:pt x="19826" y="11355"/>
                  <a:pt x="19837" y="11380"/>
                  <a:pt x="19849" y="11404"/>
                </a:cubicBezTo>
                <a:cubicBezTo>
                  <a:pt x="19854" y="11417"/>
                  <a:pt x="19866" y="11422"/>
                  <a:pt x="19879" y="11422"/>
                </a:cubicBezTo>
                <a:cubicBezTo>
                  <a:pt x="19885" y="11422"/>
                  <a:pt x="19892" y="11421"/>
                  <a:pt x="19897" y="11418"/>
                </a:cubicBezTo>
                <a:cubicBezTo>
                  <a:pt x="19915" y="11407"/>
                  <a:pt x="19918" y="11386"/>
                  <a:pt x="19910" y="11370"/>
                </a:cubicBezTo>
                <a:cubicBezTo>
                  <a:pt x="19899" y="11344"/>
                  <a:pt x="19889" y="11319"/>
                  <a:pt x="19877" y="11294"/>
                </a:cubicBezTo>
                <a:cubicBezTo>
                  <a:pt x="19873" y="11283"/>
                  <a:pt x="19860" y="11277"/>
                  <a:pt x="19848" y="11277"/>
                </a:cubicBezTo>
                <a:close/>
                <a:moveTo>
                  <a:pt x="12951" y="11294"/>
                </a:moveTo>
                <a:cubicBezTo>
                  <a:pt x="12930" y="11294"/>
                  <a:pt x="12908" y="11311"/>
                  <a:pt x="12915" y="11337"/>
                </a:cubicBezTo>
                <a:cubicBezTo>
                  <a:pt x="12920" y="11357"/>
                  <a:pt x="12926" y="11377"/>
                  <a:pt x="12931" y="11398"/>
                </a:cubicBezTo>
                <a:cubicBezTo>
                  <a:pt x="12935" y="11416"/>
                  <a:pt x="12948" y="11424"/>
                  <a:pt x="12962" y="11424"/>
                </a:cubicBezTo>
                <a:cubicBezTo>
                  <a:pt x="12983" y="11424"/>
                  <a:pt x="13005" y="11406"/>
                  <a:pt x="12999" y="11380"/>
                </a:cubicBezTo>
                <a:cubicBezTo>
                  <a:pt x="12994" y="11360"/>
                  <a:pt x="12988" y="11340"/>
                  <a:pt x="12983" y="11319"/>
                </a:cubicBezTo>
                <a:cubicBezTo>
                  <a:pt x="12978" y="11302"/>
                  <a:pt x="12965" y="11294"/>
                  <a:pt x="12951" y="11294"/>
                </a:cubicBezTo>
                <a:close/>
                <a:moveTo>
                  <a:pt x="16395" y="11294"/>
                </a:moveTo>
                <a:cubicBezTo>
                  <a:pt x="16385" y="11294"/>
                  <a:pt x="16375" y="11297"/>
                  <a:pt x="16367" y="11301"/>
                </a:cubicBezTo>
                <a:cubicBezTo>
                  <a:pt x="16341" y="11317"/>
                  <a:pt x="16334" y="11349"/>
                  <a:pt x="16347" y="11375"/>
                </a:cubicBezTo>
                <a:cubicBezTo>
                  <a:pt x="16352" y="11385"/>
                  <a:pt x="16357" y="11394"/>
                  <a:pt x="16363" y="11404"/>
                </a:cubicBezTo>
                <a:cubicBezTo>
                  <a:pt x="16372" y="11422"/>
                  <a:pt x="16390" y="11431"/>
                  <a:pt x="16409" y="11431"/>
                </a:cubicBezTo>
                <a:cubicBezTo>
                  <a:pt x="16418" y="11431"/>
                  <a:pt x="16428" y="11429"/>
                  <a:pt x="16436" y="11424"/>
                </a:cubicBezTo>
                <a:cubicBezTo>
                  <a:pt x="16462" y="11408"/>
                  <a:pt x="16468" y="11377"/>
                  <a:pt x="16456" y="11351"/>
                </a:cubicBezTo>
                <a:cubicBezTo>
                  <a:pt x="16451" y="11340"/>
                  <a:pt x="16445" y="11330"/>
                  <a:pt x="16440" y="11320"/>
                </a:cubicBezTo>
                <a:cubicBezTo>
                  <a:pt x="16431" y="11303"/>
                  <a:pt x="16413" y="11294"/>
                  <a:pt x="16395" y="11294"/>
                </a:cubicBezTo>
                <a:close/>
                <a:moveTo>
                  <a:pt x="24549" y="11290"/>
                </a:moveTo>
                <a:cubicBezTo>
                  <a:pt x="24528" y="11290"/>
                  <a:pt x="24506" y="11307"/>
                  <a:pt x="24512" y="11334"/>
                </a:cubicBezTo>
                <a:cubicBezTo>
                  <a:pt x="24517" y="11358"/>
                  <a:pt x="24522" y="11383"/>
                  <a:pt x="24527" y="11408"/>
                </a:cubicBezTo>
                <a:cubicBezTo>
                  <a:pt x="24530" y="11426"/>
                  <a:pt x="24543" y="11434"/>
                  <a:pt x="24557" y="11434"/>
                </a:cubicBezTo>
                <a:cubicBezTo>
                  <a:pt x="24577" y="11434"/>
                  <a:pt x="24600" y="11417"/>
                  <a:pt x="24595" y="11391"/>
                </a:cubicBezTo>
                <a:cubicBezTo>
                  <a:pt x="24591" y="11365"/>
                  <a:pt x="24585" y="11340"/>
                  <a:pt x="24580" y="11315"/>
                </a:cubicBezTo>
                <a:cubicBezTo>
                  <a:pt x="24576" y="11297"/>
                  <a:pt x="24563" y="11290"/>
                  <a:pt x="24549" y="11290"/>
                </a:cubicBezTo>
                <a:close/>
                <a:moveTo>
                  <a:pt x="561" y="11347"/>
                </a:moveTo>
                <a:cubicBezTo>
                  <a:pt x="526" y="11347"/>
                  <a:pt x="516" y="11405"/>
                  <a:pt x="553" y="11418"/>
                </a:cubicBezTo>
                <a:cubicBezTo>
                  <a:pt x="567" y="11423"/>
                  <a:pt x="583" y="11428"/>
                  <a:pt x="597" y="11435"/>
                </a:cubicBezTo>
                <a:cubicBezTo>
                  <a:pt x="602" y="11436"/>
                  <a:pt x="607" y="11437"/>
                  <a:pt x="611" y="11437"/>
                </a:cubicBezTo>
                <a:cubicBezTo>
                  <a:pt x="646" y="11437"/>
                  <a:pt x="656" y="11380"/>
                  <a:pt x="617" y="11366"/>
                </a:cubicBezTo>
                <a:cubicBezTo>
                  <a:pt x="603" y="11361"/>
                  <a:pt x="587" y="11356"/>
                  <a:pt x="573" y="11350"/>
                </a:cubicBezTo>
                <a:cubicBezTo>
                  <a:pt x="569" y="11348"/>
                  <a:pt x="565" y="11347"/>
                  <a:pt x="561" y="11347"/>
                </a:cubicBezTo>
                <a:close/>
                <a:moveTo>
                  <a:pt x="246" y="11397"/>
                </a:moveTo>
                <a:cubicBezTo>
                  <a:pt x="201" y="11397"/>
                  <a:pt x="201" y="11467"/>
                  <a:pt x="246" y="11467"/>
                </a:cubicBezTo>
                <a:lnTo>
                  <a:pt x="262" y="11467"/>
                </a:lnTo>
                <a:cubicBezTo>
                  <a:pt x="307" y="11467"/>
                  <a:pt x="308" y="11397"/>
                  <a:pt x="262" y="11397"/>
                </a:cubicBezTo>
                <a:close/>
                <a:moveTo>
                  <a:pt x="5426" y="11362"/>
                </a:moveTo>
                <a:cubicBezTo>
                  <a:pt x="5413" y="11362"/>
                  <a:pt x="5400" y="11370"/>
                  <a:pt x="5393" y="11380"/>
                </a:cubicBezTo>
                <a:cubicBezTo>
                  <a:pt x="5383" y="11398"/>
                  <a:pt x="5390" y="11417"/>
                  <a:pt x="5406" y="11428"/>
                </a:cubicBezTo>
                <a:cubicBezTo>
                  <a:pt x="5426" y="11444"/>
                  <a:pt x="5446" y="11459"/>
                  <a:pt x="5467" y="11472"/>
                </a:cubicBezTo>
                <a:cubicBezTo>
                  <a:pt x="5472" y="11476"/>
                  <a:pt x="5478" y="11478"/>
                  <a:pt x="5483" y="11478"/>
                </a:cubicBezTo>
                <a:cubicBezTo>
                  <a:pt x="5496" y="11478"/>
                  <a:pt x="5508" y="11470"/>
                  <a:pt x="5515" y="11460"/>
                </a:cubicBezTo>
                <a:cubicBezTo>
                  <a:pt x="5525" y="11441"/>
                  <a:pt x="5518" y="11423"/>
                  <a:pt x="5502" y="11411"/>
                </a:cubicBezTo>
                <a:cubicBezTo>
                  <a:pt x="5482" y="11396"/>
                  <a:pt x="5462" y="11381"/>
                  <a:pt x="5441" y="11366"/>
                </a:cubicBezTo>
                <a:cubicBezTo>
                  <a:pt x="5437" y="11363"/>
                  <a:pt x="5432" y="11362"/>
                  <a:pt x="5426" y="11362"/>
                </a:cubicBezTo>
                <a:close/>
                <a:moveTo>
                  <a:pt x="3956" y="11438"/>
                </a:moveTo>
                <a:cubicBezTo>
                  <a:pt x="3912" y="11438"/>
                  <a:pt x="3913" y="11508"/>
                  <a:pt x="3958" y="11508"/>
                </a:cubicBezTo>
                <a:cubicBezTo>
                  <a:pt x="4004" y="11508"/>
                  <a:pt x="4004" y="11438"/>
                  <a:pt x="3958" y="11438"/>
                </a:cubicBezTo>
                <a:cubicBezTo>
                  <a:pt x="3957" y="11438"/>
                  <a:pt x="3957" y="11438"/>
                  <a:pt x="3956" y="11438"/>
                </a:cubicBezTo>
                <a:close/>
                <a:moveTo>
                  <a:pt x="6024" y="11383"/>
                </a:moveTo>
                <a:cubicBezTo>
                  <a:pt x="6007" y="11383"/>
                  <a:pt x="5997" y="11407"/>
                  <a:pt x="6013" y="11415"/>
                </a:cubicBezTo>
                <a:cubicBezTo>
                  <a:pt x="6023" y="11419"/>
                  <a:pt x="6030" y="11424"/>
                  <a:pt x="6039" y="11428"/>
                </a:cubicBezTo>
                <a:cubicBezTo>
                  <a:pt x="6036" y="11428"/>
                  <a:pt x="6033" y="11427"/>
                  <a:pt x="6031" y="11427"/>
                </a:cubicBezTo>
                <a:cubicBezTo>
                  <a:pt x="6022" y="11427"/>
                  <a:pt x="6013" y="11431"/>
                  <a:pt x="6005" y="11438"/>
                </a:cubicBezTo>
                <a:cubicBezTo>
                  <a:pt x="5999" y="11442"/>
                  <a:pt x="5993" y="11443"/>
                  <a:pt x="5986" y="11443"/>
                </a:cubicBezTo>
                <a:cubicBezTo>
                  <a:pt x="5984" y="11443"/>
                  <a:pt x="5981" y="11443"/>
                  <a:pt x="5979" y="11443"/>
                </a:cubicBezTo>
                <a:cubicBezTo>
                  <a:pt x="5976" y="11442"/>
                  <a:pt x="5973" y="11442"/>
                  <a:pt x="5970" y="11442"/>
                </a:cubicBezTo>
                <a:cubicBezTo>
                  <a:pt x="5931" y="11442"/>
                  <a:pt x="5917" y="11502"/>
                  <a:pt x="5959" y="11511"/>
                </a:cubicBezTo>
                <a:cubicBezTo>
                  <a:pt x="5968" y="11513"/>
                  <a:pt x="5977" y="11514"/>
                  <a:pt x="5985" y="11514"/>
                </a:cubicBezTo>
                <a:cubicBezTo>
                  <a:pt x="6010" y="11514"/>
                  <a:pt x="6033" y="11505"/>
                  <a:pt x="6053" y="11487"/>
                </a:cubicBezTo>
                <a:cubicBezTo>
                  <a:pt x="6068" y="11475"/>
                  <a:pt x="6066" y="11449"/>
                  <a:pt x="6053" y="11437"/>
                </a:cubicBezTo>
                <a:cubicBezTo>
                  <a:pt x="6050" y="11435"/>
                  <a:pt x="6049" y="11433"/>
                  <a:pt x="6047" y="11432"/>
                </a:cubicBezTo>
                <a:lnTo>
                  <a:pt x="6047" y="11432"/>
                </a:lnTo>
                <a:cubicBezTo>
                  <a:pt x="6048" y="11433"/>
                  <a:pt x="6049" y="11433"/>
                  <a:pt x="6050" y="11433"/>
                </a:cubicBezTo>
                <a:cubicBezTo>
                  <a:pt x="6069" y="11433"/>
                  <a:pt x="6081" y="11409"/>
                  <a:pt x="6063" y="11401"/>
                </a:cubicBezTo>
                <a:cubicBezTo>
                  <a:pt x="6052" y="11396"/>
                  <a:pt x="6043" y="11391"/>
                  <a:pt x="6032" y="11385"/>
                </a:cubicBezTo>
                <a:cubicBezTo>
                  <a:pt x="6029" y="11384"/>
                  <a:pt x="6027" y="11383"/>
                  <a:pt x="6024" y="11383"/>
                </a:cubicBezTo>
                <a:close/>
                <a:moveTo>
                  <a:pt x="7292" y="11402"/>
                </a:moveTo>
                <a:cubicBezTo>
                  <a:pt x="7284" y="11402"/>
                  <a:pt x="7276" y="11405"/>
                  <a:pt x="7268" y="11413"/>
                </a:cubicBezTo>
                <a:lnTo>
                  <a:pt x="7223" y="11457"/>
                </a:lnTo>
                <a:cubicBezTo>
                  <a:pt x="7197" y="11481"/>
                  <a:pt x="7223" y="11517"/>
                  <a:pt x="7250" y="11517"/>
                </a:cubicBezTo>
                <a:cubicBezTo>
                  <a:pt x="7258" y="11517"/>
                  <a:pt x="7266" y="11514"/>
                  <a:pt x="7274" y="11507"/>
                </a:cubicBezTo>
                <a:lnTo>
                  <a:pt x="7318" y="11462"/>
                </a:lnTo>
                <a:cubicBezTo>
                  <a:pt x="7344" y="11437"/>
                  <a:pt x="7319" y="11402"/>
                  <a:pt x="7292" y="11402"/>
                </a:cubicBezTo>
                <a:close/>
                <a:moveTo>
                  <a:pt x="5061" y="11439"/>
                </a:moveTo>
                <a:cubicBezTo>
                  <a:pt x="5053" y="11439"/>
                  <a:pt x="5044" y="11442"/>
                  <a:pt x="5037" y="11449"/>
                </a:cubicBezTo>
                <a:lnTo>
                  <a:pt x="5021" y="11465"/>
                </a:lnTo>
                <a:cubicBezTo>
                  <a:pt x="4996" y="11490"/>
                  <a:pt x="5020" y="11525"/>
                  <a:pt x="5047" y="11525"/>
                </a:cubicBezTo>
                <a:cubicBezTo>
                  <a:pt x="5055" y="11525"/>
                  <a:pt x="5063" y="11522"/>
                  <a:pt x="5071" y="11514"/>
                </a:cubicBezTo>
                <a:lnTo>
                  <a:pt x="5086" y="11498"/>
                </a:lnTo>
                <a:cubicBezTo>
                  <a:pt x="5112" y="11473"/>
                  <a:pt x="5088" y="11439"/>
                  <a:pt x="5061" y="11439"/>
                </a:cubicBezTo>
                <a:close/>
                <a:moveTo>
                  <a:pt x="11373" y="11406"/>
                </a:moveTo>
                <a:cubicBezTo>
                  <a:pt x="11332" y="11406"/>
                  <a:pt x="11296" y="11459"/>
                  <a:pt x="11333" y="11496"/>
                </a:cubicBezTo>
                <a:lnTo>
                  <a:pt x="11349" y="11512"/>
                </a:lnTo>
                <a:cubicBezTo>
                  <a:pt x="11360" y="11523"/>
                  <a:pt x="11372" y="11528"/>
                  <a:pt x="11385" y="11528"/>
                </a:cubicBezTo>
                <a:cubicBezTo>
                  <a:pt x="11425" y="11528"/>
                  <a:pt x="11461" y="11475"/>
                  <a:pt x="11424" y="11438"/>
                </a:cubicBezTo>
                <a:lnTo>
                  <a:pt x="11409" y="11422"/>
                </a:lnTo>
                <a:cubicBezTo>
                  <a:pt x="11398" y="11411"/>
                  <a:pt x="11385" y="11406"/>
                  <a:pt x="11373" y="11406"/>
                </a:cubicBezTo>
                <a:close/>
                <a:moveTo>
                  <a:pt x="19130" y="11406"/>
                </a:moveTo>
                <a:cubicBezTo>
                  <a:pt x="19112" y="11406"/>
                  <a:pt x="19092" y="11416"/>
                  <a:pt x="19082" y="11433"/>
                </a:cubicBezTo>
                <a:cubicBezTo>
                  <a:pt x="19067" y="11460"/>
                  <a:pt x="19077" y="11491"/>
                  <a:pt x="19102" y="11507"/>
                </a:cubicBezTo>
                <a:cubicBezTo>
                  <a:pt x="19118" y="11517"/>
                  <a:pt x="19133" y="11527"/>
                  <a:pt x="19147" y="11537"/>
                </a:cubicBezTo>
                <a:cubicBezTo>
                  <a:pt x="19155" y="11542"/>
                  <a:pt x="19163" y="11545"/>
                  <a:pt x="19172" y="11545"/>
                </a:cubicBezTo>
                <a:cubicBezTo>
                  <a:pt x="19191" y="11545"/>
                  <a:pt x="19211" y="11534"/>
                  <a:pt x="19221" y="11517"/>
                </a:cubicBezTo>
                <a:cubicBezTo>
                  <a:pt x="19234" y="11491"/>
                  <a:pt x="19224" y="11460"/>
                  <a:pt x="19201" y="11444"/>
                </a:cubicBezTo>
                <a:cubicBezTo>
                  <a:pt x="19185" y="11433"/>
                  <a:pt x="19170" y="11424"/>
                  <a:pt x="19156" y="11414"/>
                </a:cubicBezTo>
                <a:cubicBezTo>
                  <a:pt x="19148" y="11409"/>
                  <a:pt x="19139" y="11406"/>
                  <a:pt x="19130" y="11406"/>
                </a:cubicBezTo>
                <a:close/>
                <a:moveTo>
                  <a:pt x="20781" y="11441"/>
                </a:moveTo>
                <a:cubicBezTo>
                  <a:pt x="20758" y="11441"/>
                  <a:pt x="20737" y="11458"/>
                  <a:pt x="20730" y="11480"/>
                </a:cubicBezTo>
                <a:cubicBezTo>
                  <a:pt x="20725" y="11495"/>
                  <a:pt x="20720" y="11509"/>
                  <a:pt x="20714" y="11524"/>
                </a:cubicBezTo>
                <a:cubicBezTo>
                  <a:pt x="20705" y="11551"/>
                  <a:pt x="20725" y="11582"/>
                  <a:pt x="20751" y="11590"/>
                </a:cubicBezTo>
                <a:cubicBezTo>
                  <a:pt x="20755" y="11591"/>
                  <a:pt x="20760" y="11591"/>
                  <a:pt x="20764" y="11591"/>
                </a:cubicBezTo>
                <a:cubicBezTo>
                  <a:pt x="20788" y="11591"/>
                  <a:pt x="20809" y="11575"/>
                  <a:pt x="20816" y="11553"/>
                </a:cubicBezTo>
                <a:cubicBezTo>
                  <a:pt x="20821" y="11537"/>
                  <a:pt x="20826" y="11523"/>
                  <a:pt x="20832" y="11508"/>
                </a:cubicBezTo>
                <a:cubicBezTo>
                  <a:pt x="20841" y="11482"/>
                  <a:pt x="20821" y="11450"/>
                  <a:pt x="20795" y="11443"/>
                </a:cubicBezTo>
                <a:cubicBezTo>
                  <a:pt x="20790" y="11442"/>
                  <a:pt x="20786" y="11441"/>
                  <a:pt x="20781" y="11441"/>
                </a:cubicBezTo>
                <a:close/>
                <a:moveTo>
                  <a:pt x="8757" y="11523"/>
                </a:moveTo>
                <a:cubicBezTo>
                  <a:pt x="8711" y="11523"/>
                  <a:pt x="8711" y="11593"/>
                  <a:pt x="8757" y="11593"/>
                </a:cubicBezTo>
                <a:lnTo>
                  <a:pt x="8773" y="11593"/>
                </a:lnTo>
                <a:cubicBezTo>
                  <a:pt x="8774" y="11593"/>
                  <a:pt x="8774" y="11593"/>
                  <a:pt x="8775" y="11593"/>
                </a:cubicBezTo>
                <a:cubicBezTo>
                  <a:pt x="8819" y="11593"/>
                  <a:pt x="8818" y="11523"/>
                  <a:pt x="8773" y="11523"/>
                </a:cubicBezTo>
                <a:close/>
                <a:moveTo>
                  <a:pt x="22583" y="11524"/>
                </a:moveTo>
                <a:cubicBezTo>
                  <a:pt x="22537" y="11524"/>
                  <a:pt x="22537" y="11594"/>
                  <a:pt x="22583" y="11594"/>
                </a:cubicBezTo>
                <a:lnTo>
                  <a:pt x="22613" y="11594"/>
                </a:lnTo>
                <a:cubicBezTo>
                  <a:pt x="22613" y="11594"/>
                  <a:pt x="22613" y="11594"/>
                  <a:pt x="22614" y="11594"/>
                </a:cubicBezTo>
                <a:cubicBezTo>
                  <a:pt x="22659" y="11594"/>
                  <a:pt x="22658" y="11524"/>
                  <a:pt x="22613" y="11524"/>
                </a:cubicBezTo>
                <a:close/>
                <a:moveTo>
                  <a:pt x="17265" y="11510"/>
                </a:moveTo>
                <a:cubicBezTo>
                  <a:pt x="17248" y="11510"/>
                  <a:pt x="17230" y="11521"/>
                  <a:pt x="17230" y="11545"/>
                </a:cubicBezTo>
                <a:lnTo>
                  <a:pt x="17230" y="11560"/>
                </a:lnTo>
                <a:cubicBezTo>
                  <a:pt x="17230" y="11583"/>
                  <a:pt x="17248" y="11595"/>
                  <a:pt x="17265" y="11595"/>
                </a:cubicBezTo>
                <a:cubicBezTo>
                  <a:pt x="17283" y="11595"/>
                  <a:pt x="17300" y="11583"/>
                  <a:pt x="17300" y="11560"/>
                </a:cubicBezTo>
                <a:lnTo>
                  <a:pt x="17300" y="11545"/>
                </a:lnTo>
                <a:cubicBezTo>
                  <a:pt x="17300" y="11521"/>
                  <a:pt x="17283" y="11510"/>
                  <a:pt x="17265" y="11510"/>
                </a:cubicBezTo>
                <a:close/>
                <a:moveTo>
                  <a:pt x="18006" y="11518"/>
                </a:moveTo>
                <a:cubicBezTo>
                  <a:pt x="17983" y="11518"/>
                  <a:pt x="17960" y="11524"/>
                  <a:pt x="17939" y="11534"/>
                </a:cubicBezTo>
                <a:cubicBezTo>
                  <a:pt x="17904" y="11551"/>
                  <a:pt x="17926" y="11600"/>
                  <a:pt x="17959" y="11600"/>
                </a:cubicBezTo>
                <a:cubicBezTo>
                  <a:pt x="17964" y="11600"/>
                  <a:pt x="17969" y="11599"/>
                  <a:pt x="17975" y="11596"/>
                </a:cubicBezTo>
                <a:cubicBezTo>
                  <a:pt x="17985" y="11591"/>
                  <a:pt x="17994" y="11589"/>
                  <a:pt x="18003" y="11589"/>
                </a:cubicBezTo>
                <a:cubicBezTo>
                  <a:pt x="18014" y="11589"/>
                  <a:pt x="18024" y="11592"/>
                  <a:pt x="18036" y="11597"/>
                </a:cubicBezTo>
                <a:cubicBezTo>
                  <a:pt x="18039" y="11599"/>
                  <a:pt x="18043" y="11599"/>
                  <a:pt x="18047" y="11599"/>
                </a:cubicBezTo>
                <a:cubicBezTo>
                  <a:pt x="18062" y="11599"/>
                  <a:pt x="18076" y="11586"/>
                  <a:pt x="18080" y="11572"/>
                </a:cubicBezTo>
                <a:cubicBezTo>
                  <a:pt x="18086" y="11551"/>
                  <a:pt x="18073" y="11534"/>
                  <a:pt x="18056" y="11528"/>
                </a:cubicBezTo>
                <a:cubicBezTo>
                  <a:pt x="18040" y="11521"/>
                  <a:pt x="18023" y="11518"/>
                  <a:pt x="18006" y="11518"/>
                </a:cubicBezTo>
                <a:close/>
                <a:moveTo>
                  <a:pt x="3148" y="11463"/>
                </a:moveTo>
                <a:cubicBezTo>
                  <a:pt x="3130" y="11463"/>
                  <a:pt x="3110" y="11473"/>
                  <a:pt x="3101" y="11490"/>
                </a:cubicBezTo>
                <a:cubicBezTo>
                  <a:pt x="3096" y="11501"/>
                  <a:pt x="3091" y="11509"/>
                  <a:pt x="3085" y="11519"/>
                </a:cubicBezTo>
                <a:cubicBezTo>
                  <a:pt x="3073" y="11546"/>
                  <a:pt x="3079" y="11577"/>
                  <a:pt x="3105" y="11593"/>
                </a:cubicBezTo>
                <a:cubicBezTo>
                  <a:pt x="3114" y="11598"/>
                  <a:pt x="3123" y="11600"/>
                  <a:pt x="3133" y="11600"/>
                </a:cubicBezTo>
                <a:cubicBezTo>
                  <a:pt x="3152" y="11600"/>
                  <a:pt x="3170" y="11591"/>
                  <a:pt x="3179" y="11574"/>
                </a:cubicBezTo>
                <a:cubicBezTo>
                  <a:pt x="3184" y="11563"/>
                  <a:pt x="3189" y="11554"/>
                  <a:pt x="3194" y="11543"/>
                </a:cubicBezTo>
                <a:cubicBezTo>
                  <a:pt x="3208" y="11517"/>
                  <a:pt x="3201" y="11485"/>
                  <a:pt x="3174" y="11470"/>
                </a:cubicBezTo>
                <a:cubicBezTo>
                  <a:pt x="3167" y="11465"/>
                  <a:pt x="3158" y="11463"/>
                  <a:pt x="3148" y="11463"/>
                </a:cubicBezTo>
                <a:close/>
                <a:moveTo>
                  <a:pt x="12528" y="11550"/>
                </a:moveTo>
                <a:cubicBezTo>
                  <a:pt x="12511" y="11550"/>
                  <a:pt x="12493" y="11561"/>
                  <a:pt x="12493" y="11584"/>
                </a:cubicBezTo>
                <a:lnTo>
                  <a:pt x="12493" y="11600"/>
                </a:lnTo>
                <a:cubicBezTo>
                  <a:pt x="12493" y="11623"/>
                  <a:pt x="12511" y="11634"/>
                  <a:pt x="12528" y="11634"/>
                </a:cubicBezTo>
                <a:cubicBezTo>
                  <a:pt x="12546" y="11634"/>
                  <a:pt x="12564" y="11623"/>
                  <a:pt x="12564" y="11600"/>
                </a:cubicBezTo>
                <a:lnTo>
                  <a:pt x="12564" y="11584"/>
                </a:lnTo>
                <a:cubicBezTo>
                  <a:pt x="12564" y="11561"/>
                  <a:pt x="12546" y="11550"/>
                  <a:pt x="12528" y="11550"/>
                </a:cubicBezTo>
                <a:close/>
                <a:moveTo>
                  <a:pt x="13597" y="11565"/>
                </a:moveTo>
                <a:cubicBezTo>
                  <a:pt x="13569" y="11565"/>
                  <a:pt x="13546" y="11601"/>
                  <a:pt x="13571" y="11626"/>
                </a:cubicBezTo>
                <a:lnTo>
                  <a:pt x="13587" y="11642"/>
                </a:lnTo>
                <a:cubicBezTo>
                  <a:pt x="13594" y="11649"/>
                  <a:pt x="13602" y="11652"/>
                  <a:pt x="13610" y="11652"/>
                </a:cubicBezTo>
                <a:cubicBezTo>
                  <a:pt x="13637" y="11652"/>
                  <a:pt x="13662" y="11616"/>
                  <a:pt x="13637" y="11592"/>
                </a:cubicBezTo>
                <a:cubicBezTo>
                  <a:pt x="13629" y="11586"/>
                  <a:pt x="13625" y="11581"/>
                  <a:pt x="13621" y="11576"/>
                </a:cubicBezTo>
                <a:cubicBezTo>
                  <a:pt x="13613" y="11569"/>
                  <a:pt x="13605" y="11565"/>
                  <a:pt x="13597" y="11565"/>
                </a:cubicBezTo>
                <a:close/>
                <a:moveTo>
                  <a:pt x="4662" y="11590"/>
                </a:moveTo>
                <a:cubicBezTo>
                  <a:pt x="4618" y="11590"/>
                  <a:pt x="4619" y="11660"/>
                  <a:pt x="4664" y="11660"/>
                </a:cubicBezTo>
                <a:lnTo>
                  <a:pt x="4680" y="11660"/>
                </a:lnTo>
                <a:cubicBezTo>
                  <a:pt x="4725" y="11660"/>
                  <a:pt x="4725" y="11590"/>
                  <a:pt x="4680" y="11590"/>
                </a:cubicBezTo>
                <a:lnTo>
                  <a:pt x="4664" y="11590"/>
                </a:lnTo>
                <a:cubicBezTo>
                  <a:pt x="4664" y="11590"/>
                  <a:pt x="4663" y="11590"/>
                  <a:pt x="4662" y="11590"/>
                </a:cubicBezTo>
                <a:close/>
                <a:moveTo>
                  <a:pt x="24352" y="11559"/>
                </a:moveTo>
                <a:cubicBezTo>
                  <a:pt x="24328" y="11559"/>
                  <a:pt x="24304" y="11585"/>
                  <a:pt x="24318" y="11613"/>
                </a:cubicBezTo>
                <a:cubicBezTo>
                  <a:pt x="24323" y="11623"/>
                  <a:pt x="24329" y="11633"/>
                  <a:pt x="24334" y="11643"/>
                </a:cubicBezTo>
                <a:cubicBezTo>
                  <a:pt x="24340" y="11656"/>
                  <a:pt x="24351" y="11661"/>
                  <a:pt x="24362" y="11661"/>
                </a:cubicBezTo>
                <a:cubicBezTo>
                  <a:pt x="24385" y="11661"/>
                  <a:pt x="24410" y="11635"/>
                  <a:pt x="24396" y="11607"/>
                </a:cubicBezTo>
                <a:cubicBezTo>
                  <a:pt x="24388" y="11597"/>
                  <a:pt x="24383" y="11587"/>
                  <a:pt x="24380" y="11577"/>
                </a:cubicBezTo>
                <a:cubicBezTo>
                  <a:pt x="24373" y="11565"/>
                  <a:pt x="24363" y="11559"/>
                  <a:pt x="24352" y="11559"/>
                </a:cubicBezTo>
                <a:close/>
                <a:moveTo>
                  <a:pt x="15777" y="11552"/>
                </a:moveTo>
                <a:cubicBezTo>
                  <a:pt x="15759" y="11552"/>
                  <a:pt x="15741" y="11563"/>
                  <a:pt x="15740" y="11586"/>
                </a:cubicBezTo>
                <a:cubicBezTo>
                  <a:pt x="15738" y="11623"/>
                  <a:pt x="15762" y="11655"/>
                  <a:pt x="15798" y="11665"/>
                </a:cubicBezTo>
                <a:cubicBezTo>
                  <a:pt x="15802" y="11666"/>
                  <a:pt x="15806" y="11667"/>
                  <a:pt x="15809" y="11667"/>
                </a:cubicBezTo>
                <a:cubicBezTo>
                  <a:pt x="15845" y="11667"/>
                  <a:pt x="15856" y="11607"/>
                  <a:pt x="15817" y="11596"/>
                </a:cubicBezTo>
                <a:cubicBezTo>
                  <a:pt x="15811" y="11593"/>
                  <a:pt x="15812" y="11591"/>
                  <a:pt x="15812" y="11586"/>
                </a:cubicBezTo>
                <a:cubicBezTo>
                  <a:pt x="15813" y="11563"/>
                  <a:pt x="15795" y="11552"/>
                  <a:pt x="15777" y="11552"/>
                </a:cubicBezTo>
                <a:close/>
                <a:moveTo>
                  <a:pt x="5784" y="11576"/>
                </a:moveTo>
                <a:cubicBezTo>
                  <a:pt x="5756" y="11576"/>
                  <a:pt x="5731" y="11612"/>
                  <a:pt x="5757" y="11637"/>
                </a:cubicBezTo>
                <a:cubicBezTo>
                  <a:pt x="5767" y="11647"/>
                  <a:pt x="5778" y="11656"/>
                  <a:pt x="5788" y="11665"/>
                </a:cubicBezTo>
                <a:cubicBezTo>
                  <a:pt x="5796" y="11672"/>
                  <a:pt x="5804" y="11675"/>
                  <a:pt x="5812" y="11675"/>
                </a:cubicBezTo>
                <a:cubicBezTo>
                  <a:pt x="5840" y="11675"/>
                  <a:pt x="5864" y="11640"/>
                  <a:pt x="5839" y="11616"/>
                </a:cubicBezTo>
                <a:cubicBezTo>
                  <a:pt x="5828" y="11605"/>
                  <a:pt x="5818" y="11596"/>
                  <a:pt x="5807" y="11586"/>
                </a:cubicBezTo>
                <a:cubicBezTo>
                  <a:pt x="5800" y="11579"/>
                  <a:pt x="5792" y="11576"/>
                  <a:pt x="5784" y="11576"/>
                </a:cubicBezTo>
                <a:close/>
                <a:moveTo>
                  <a:pt x="23931" y="11607"/>
                </a:moveTo>
                <a:cubicBezTo>
                  <a:pt x="23917" y="11607"/>
                  <a:pt x="23905" y="11625"/>
                  <a:pt x="23917" y="11637"/>
                </a:cubicBezTo>
                <a:lnTo>
                  <a:pt x="23962" y="11681"/>
                </a:lnTo>
                <a:cubicBezTo>
                  <a:pt x="23966" y="11684"/>
                  <a:pt x="23970" y="11686"/>
                  <a:pt x="23974" y="11686"/>
                </a:cubicBezTo>
                <a:cubicBezTo>
                  <a:pt x="23987" y="11686"/>
                  <a:pt x="24000" y="11669"/>
                  <a:pt x="23987" y="11656"/>
                </a:cubicBezTo>
                <a:lnTo>
                  <a:pt x="23942" y="11612"/>
                </a:lnTo>
                <a:cubicBezTo>
                  <a:pt x="23939" y="11608"/>
                  <a:pt x="23935" y="11607"/>
                  <a:pt x="23931" y="11607"/>
                </a:cubicBezTo>
                <a:close/>
                <a:moveTo>
                  <a:pt x="14425" y="11622"/>
                </a:moveTo>
                <a:cubicBezTo>
                  <a:pt x="14379" y="11622"/>
                  <a:pt x="14379" y="11692"/>
                  <a:pt x="14425" y="11692"/>
                </a:cubicBezTo>
                <a:lnTo>
                  <a:pt x="14455" y="11692"/>
                </a:lnTo>
                <a:cubicBezTo>
                  <a:pt x="14501" y="11692"/>
                  <a:pt x="14501" y="11622"/>
                  <a:pt x="14455" y="11622"/>
                </a:cubicBezTo>
                <a:close/>
                <a:moveTo>
                  <a:pt x="21982" y="11628"/>
                </a:moveTo>
                <a:cubicBezTo>
                  <a:pt x="21964" y="11628"/>
                  <a:pt x="21946" y="11640"/>
                  <a:pt x="21946" y="11663"/>
                </a:cubicBezTo>
                <a:lnTo>
                  <a:pt x="21946" y="11679"/>
                </a:lnTo>
                <a:cubicBezTo>
                  <a:pt x="21946" y="11701"/>
                  <a:pt x="21964" y="11712"/>
                  <a:pt x="21982" y="11712"/>
                </a:cubicBezTo>
                <a:cubicBezTo>
                  <a:pt x="22000" y="11712"/>
                  <a:pt x="22018" y="11701"/>
                  <a:pt x="22018" y="11679"/>
                </a:cubicBezTo>
                <a:lnTo>
                  <a:pt x="22018" y="11663"/>
                </a:lnTo>
                <a:cubicBezTo>
                  <a:pt x="22018" y="11640"/>
                  <a:pt x="22000" y="11628"/>
                  <a:pt x="21982" y="11628"/>
                </a:cubicBezTo>
                <a:close/>
                <a:moveTo>
                  <a:pt x="1029" y="11624"/>
                </a:moveTo>
                <a:cubicBezTo>
                  <a:pt x="1005" y="11624"/>
                  <a:pt x="980" y="11649"/>
                  <a:pt x="995" y="11677"/>
                </a:cubicBezTo>
                <a:cubicBezTo>
                  <a:pt x="1004" y="11692"/>
                  <a:pt x="1015" y="11703"/>
                  <a:pt x="1029" y="11711"/>
                </a:cubicBezTo>
                <a:cubicBezTo>
                  <a:pt x="1034" y="11718"/>
                  <a:pt x="1043" y="11726"/>
                  <a:pt x="1056" y="11726"/>
                </a:cubicBezTo>
                <a:lnTo>
                  <a:pt x="1077" y="11726"/>
                </a:lnTo>
                <a:cubicBezTo>
                  <a:pt x="1079" y="11726"/>
                  <a:pt x="1082" y="11724"/>
                  <a:pt x="1085" y="11724"/>
                </a:cubicBezTo>
                <a:lnTo>
                  <a:pt x="1086" y="11724"/>
                </a:lnTo>
                <a:cubicBezTo>
                  <a:pt x="1088" y="11724"/>
                  <a:pt x="1088" y="11723"/>
                  <a:pt x="1089" y="11723"/>
                </a:cubicBezTo>
                <a:cubicBezTo>
                  <a:pt x="1096" y="11721"/>
                  <a:pt x="1101" y="11714"/>
                  <a:pt x="1104" y="11708"/>
                </a:cubicBezTo>
                <a:cubicBezTo>
                  <a:pt x="1109" y="11702"/>
                  <a:pt x="1111" y="11695"/>
                  <a:pt x="1111" y="11688"/>
                </a:cubicBezTo>
                <a:cubicBezTo>
                  <a:pt x="1111" y="11678"/>
                  <a:pt x="1107" y="11670"/>
                  <a:pt x="1101" y="11665"/>
                </a:cubicBezTo>
                <a:cubicBezTo>
                  <a:pt x="1093" y="11660"/>
                  <a:pt x="1087" y="11655"/>
                  <a:pt x="1076" y="11655"/>
                </a:cubicBezTo>
                <a:cubicBezTo>
                  <a:pt x="1074" y="11655"/>
                  <a:pt x="1073" y="11653"/>
                  <a:pt x="1072" y="11653"/>
                </a:cubicBezTo>
                <a:cubicBezTo>
                  <a:pt x="1064" y="11651"/>
                  <a:pt x="1060" y="11646"/>
                  <a:pt x="1057" y="11642"/>
                </a:cubicBezTo>
                <a:cubicBezTo>
                  <a:pt x="1050" y="11629"/>
                  <a:pt x="1040" y="11624"/>
                  <a:pt x="1029" y="11624"/>
                </a:cubicBezTo>
                <a:close/>
                <a:moveTo>
                  <a:pt x="2517" y="11580"/>
                </a:moveTo>
                <a:cubicBezTo>
                  <a:pt x="2497" y="11580"/>
                  <a:pt x="2477" y="11591"/>
                  <a:pt x="2467" y="11607"/>
                </a:cubicBezTo>
                <a:cubicBezTo>
                  <a:pt x="2452" y="11635"/>
                  <a:pt x="2464" y="11664"/>
                  <a:pt x="2487" y="11681"/>
                </a:cubicBezTo>
                <a:cubicBezTo>
                  <a:pt x="2507" y="11696"/>
                  <a:pt x="2527" y="11711"/>
                  <a:pt x="2548" y="11726"/>
                </a:cubicBezTo>
                <a:cubicBezTo>
                  <a:pt x="2555" y="11730"/>
                  <a:pt x="2563" y="11733"/>
                  <a:pt x="2571" y="11733"/>
                </a:cubicBezTo>
                <a:cubicBezTo>
                  <a:pt x="2591" y="11733"/>
                  <a:pt x="2612" y="11721"/>
                  <a:pt x="2621" y="11706"/>
                </a:cubicBezTo>
                <a:cubicBezTo>
                  <a:pt x="2637" y="11679"/>
                  <a:pt x="2624" y="11649"/>
                  <a:pt x="2601" y="11633"/>
                </a:cubicBezTo>
                <a:cubicBezTo>
                  <a:pt x="2582" y="11617"/>
                  <a:pt x="2562" y="11602"/>
                  <a:pt x="2541" y="11587"/>
                </a:cubicBezTo>
                <a:cubicBezTo>
                  <a:pt x="2534" y="11582"/>
                  <a:pt x="2525" y="11580"/>
                  <a:pt x="2517" y="11580"/>
                </a:cubicBezTo>
                <a:close/>
                <a:moveTo>
                  <a:pt x="13854" y="11665"/>
                </a:moveTo>
                <a:cubicBezTo>
                  <a:pt x="13808" y="11665"/>
                  <a:pt x="13808" y="11736"/>
                  <a:pt x="13854" y="11736"/>
                </a:cubicBezTo>
                <a:cubicBezTo>
                  <a:pt x="13900" y="11736"/>
                  <a:pt x="13900" y="11665"/>
                  <a:pt x="13854" y="11665"/>
                </a:cubicBezTo>
                <a:close/>
                <a:moveTo>
                  <a:pt x="1703" y="11670"/>
                </a:moveTo>
                <a:cubicBezTo>
                  <a:pt x="1658" y="11670"/>
                  <a:pt x="1658" y="11741"/>
                  <a:pt x="1703" y="11741"/>
                </a:cubicBezTo>
                <a:lnTo>
                  <a:pt x="1718" y="11741"/>
                </a:lnTo>
                <a:cubicBezTo>
                  <a:pt x="1719" y="11741"/>
                  <a:pt x="1719" y="11741"/>
                  <a:pt x="1719" y="11741"/>
                </a:cubicBezTo>
                <a:cubicBezTo>
                  <a:pt x="1764" y="11741"/>
                  <a:pt x="1764" y="11670"/>
                  <a:pt x="1718" y="11670"/>
                </a:cubicBezTo>
                <a:close/>
                <a:moveTo>
                  <a:pt x="13989" y="11695"/>
                </a:moveTo>
                <a:cubicBezTo>
                  <a:pt x="13943" y="11695"/>
                  <a:pt x="13943" y="11766"/>
                  <a:pt x="13989" y="11766"/>
                </a:cubicBezTo>
                <a:cubicBezTo>
                  <a:pt x="13989" y="11766"/>
                  <a:pt x="13990" y="11766"/>
                  <a:pt x="13991" y="11766"/>
                </a:cubicBezTo>
                <a:cubicBezTo>
                  <a:pt x="14035" y="11766"/>
                  <a:pt x="14034" y="11695"/>
                  <a:pt x="13989" y="11695"/>
                </a:cubicBezTo>
                <a:close/>
                <a:moveTo>
                  <a:pt x="6564" y="11637"/>
                </a:moveTo>
                <a:cubicBezTo>
                  <a:pt x="6559" y="11637"/>
                  <a:pt x="6553" y="11639"/>
                  <a:pt x="6547" y="11642"/>
                </a:cubicBezTo>
                <a:cubicBezTo>
                  <a:pt x="6531" y="11650"/>
                  <a:pt x="6522" y="11674"/>
                  <a:pt x="6534" y="11690"/>
                </a:cubicBezTo>
                <a:cubicBezTo>
                  <a:pt x="6550" y="11710"/>
                  <a:pt x="6563" y="11731"/>
                  <a:pt x="6578" y="11750"/>
                </a:cubicBezTo>
                <a:cubicBezTo>
                  <a:pt x="6585" y="11761"/>
                  <a:pt x="6597" y="11768"/>
                  <a:pt x="6610" y="11768"/>
                </a:cubicBezTo>
                <a:cubicBezTo>
                  <a:pt x="6615" y="11768"/>
                  <a:pt x="6621" y="11767"/>
                  <a:pt x="6626" y="11763"/>
                </a:cubicBezTo>
                <a:cubicBezTo>
                  <a:pt x="6642" y="11754"/>
                  <a:pt x="6651" y="11731"/>
                  <a:pt x="6640" y="11715"/>
                </a:cubicBezTo>
                <a:cubicBezTo>
                  <a:pt x="6624" y="11695"/>
                  <a:pt x="6610" y="11674"/>
                  <a:pt x="6595" y="11655"/>
                </a:cubicBezTo>
                <a:cubicBezTo>
                  <a:pt x="6587" y="11644"/>
                  <a:pt x="6576" y="11637"/>
                  <a:pt x="6564" y="11637"/>
                </a:cubicBezTo>
                <a:close/>
                <a:moveTo>
                  <a:pt x="7909" y="11638"/>
                </a:moveTo>
                <a:cubicBezTo>
                  <a:pt x="7893" y="11638"/>
                  <a:pt x="7877" y="11645"/>
                  <a:pt x="7867" y="11663"/>
                </a:cubicBezTo>
                <a:cubicBezTo>
                  <a:pt x="7857" y="11679"/>
                  <a:pt x="7849" y="11694"/>
                  <a:pt x="7839" y="11708"/>
                </a:cubicBezTo>
                <a:cubicBezTo>
                  <a:pt x="7815" y="11750"/>
                  <a:pt x="7852" y="11789"/>
                  <a:pt x="7888" y="11789"/>
                </a:cubicBezTo>
                <a:cubicBezTo>
                  <a:pt x="7904" y="11789"/>
                  <a:pt x="7920" y="11781"/>
                  <a:pt x="7931" y="11763"/>
                </a:cubicBezTo>
                <a:cubicBezTo>
                  <a:pt x="7940" y="11748"/>
                  <a:pt x="7949" y="11732"/>
                  <a:pt x="7959" y="11717"/>
                </a:cubicBezTo>
                <a:cubicBezTo>
                  <a:pt x="7983" y="11677"/>
                  <a:pt x="7946" y="11638"/>
                  <a:pt x="7909" y="11638"/>
                </a:cubicBezTo>
                <a:close/>
                <a:moveTo>
                  <a:pt x="18436" y="11726"/>
                </a:moveTo>
                <a:cubicBezTo>
                  <a:pt x="18422" y="11726"/>
                  <a:pt x="18410" y="11743"/>
                  <a:pt x="18424" y="11755"/>
                </a:cubicBezTo>
                <a:cubicBezTo>
                  <a:pt x="18431" y="11762"/>
                  <a:pt x="18430" y="11769"/>
                  <a:pt x="18422" y="11774"/>
                </a:cubicBezTo>
                <a:cubicBezTo>
                  <a:pt x="18408" y="11786"/>
                  <a:pt x="18422" y="11803"/>
                  <a:pt x="18436" y="11803"/>
                </a:cubicBezTo>
                <a:cubicBezTo>
                  <a:pt x="18440" y="11803"/>
                  <a:pt x="18444" y="11802"/>
                  <a:pt x="18447" y="11799"/>
                </a:cubicBezTo>
                <a:cubicBezTo>
                  <a:pt x="18468" y="11781"/>
                  <a:pt x="18468" y="11749"/>
                  <a:pt x="18448" y="11731"/>
                </a:cubicBezTo>
                <a:cubicBezTo>
                  <a:pt x="18445" y="11728"/>
                  <a:pt x="18440" y="11726"/>
                  <a:pt x="18436" y="11726"/>
                </a:cubicBezTo>
                <a:close/>
                <a:moveTo>
                  <a:pt x="4926" y="11647"/>
                </a:moveTo>
                <a:cubicBezTo>
                  <a:pt x="4899" y="11647"/>
                  <a:pt x="4876" y="11683"/>
                  <a:pt x="4901" y="11707"/>
                </a:cubicBezTo>
                <a:lnTo>
                  <a:pt x="4906" y="11712"/>
                </a:lnTo>
                <a:cubicBezTo>
                  <a:pt x="4905" y="11713"/>
                  <a:pt x="4903" y="11714"/>
                  <a:pt x="4903" y="11716"/>
                </a:cubicBezTo>
                <a:cubicBezTo>
                  <a:pt x="4890" y="11739"/>
                  <a:pt x="4897" y="11776"/>
                  <a:pt x="4922" y="11790"/>
                </a:cubicBezTo>
                <a:cubicBezTo>
                  <a:pt x="4932" y="11795"/>
                  <a:pt x="4942" y="11800"/>
                  <a:pt x="4952" y="11805"/>
                </a:cubicBezTo>
                <a:cubicBezTo>
                  <a:pt x="4961" y="11810"/>
                  <a:pt x="4971" y="11812"/>
                  <a:pt x="4980" y="11812"/>
                </a:cubicBezTo>
                <a:cubicBezTo>
                  <a:pt x="4998" y="11812"/>
                  <a:pt x="5015" y="11803"/>
                  <a:pt x="5026" y="11785"/>
                </a:cubicBezTo>
                <a:cubicBezTo>
                  <a:pt x="5039" y="11762"/>
                  <a:pt x="5032" y="11725"/>
                  <a:pt x="5006" y="11712"/>
                </a:cubicBezTo>
                <a:cubicBezTo>
                  <a:pt x="4995" y="11707"/>
                  <a:pt x="4986" y="11702"/>
                  <a:pt x="4976" y="11697"/>
                </a:cubicBezTo>
                <a:cubicBezTo>
                  <a:pt x="4977" y="11688"/>
                  <a:pt x="4974" y="11681"/>
                  <a:pt x="4966" y="11672"/>
                </a:cubicBezTo>
                <a:lnTo>
                  <a:pt x="4950" y="11658"/>
                </a:lnTo>
                <a:cubicBezTo>
                  <a:pt x="4943" y="11650"/>
                  <a:pt x="4934" y="11647"/>
                  <a:pt x="4926" y="11647"/>
                </a:cubicBezTo>
                <a:close/>
                <a:moveTo>
                  <a:pt x="20961" y="11745"/>
                </a:moveTo>
                <a:cubicBezTo>
                  <a:pt x="20914" y="11745"/>
                  <a:pt x="20914" y="11816"/>
                  <a:pt x="20961" y="11816"/>
                </a:cubicBezTo>
                <a:cubicBezTo>
                  <a:pt x="21007" y="11816"/>
                  <a:pt x="21007" y="11745"/>
                  <a:pt x="20961" y="11745"/>
                </a:cubicBezTo>
                <a:close/>
                <a:moveTo>
                  <a:pt x="9494" y="11708"/>
                </a:moveTo>
                <a:cubicBezTo>
                  <a:pt x="9485" y="11708"/>
                  <a:pt x="9476" y="11714"/>
                  <a:pt x="9476" y="11726"/>
                </a:cubicBezTo>
                <a:lnTo>
                  <a:pt x="9476" y="11800"/>
                </a:lnTo>
                <a:cubicBezTo>
                  <a:pt x="9476" y="11812"/>
                  <a:pt x="9485" y="11817"/>
                  <a:pt x="9494" y="11817"/>
                </a:cubicBezTo>
                <a:cubicBezTo>
                  <a:pt x="9502" y="11817"/>
                  <a:pt x="9511" y="11812"/>
                  <a:pt x="9511" y="11800"/>
                </a:cubicBezTo>
                <a:lnTo>
                  <a:pt x="9511" y="11726"/>
                </a:lnTo>
                <a:cubicBezTo>
                  <a:pt x="9511" y="11714"/>
                  <a:pt x="9502" y="11708"/>
                  <a:pt x="9494" y="11708"/>
                </a:cubicBezTo>
                <a:close/>
                <a:moveTo>
                  <a:pt x="16708" y="11806"/>
                </a:moveTo>
                <a:cubicBezTo>
                  <a:pt x="16673" y="11806"/>
                  <a:pt x="16660" y="11863"/>
                  <a:pt x="16699" y="11876"/>
                </a:cubicBezTo>
                <a:cubicBezTo>
                  <a:pt x="16715" y="11881"/>
                  <a:pt x="16729" y="11886"/>
                  <a:pt x="16744" y="11891"/>
                </a:cubicBezTo>
                <a:cubicBezTo>
                  <a:pt x="16748" y="11893"/>
                  <a:pt x="16752" y="11894"/>
                  <a:pt x="16756" y="11894"/>
                </a:cubicBezTo>
                <a:cubicBezTo>
                  <a:pt x="16790" y="11894"/>
                  <a:pt x="16803" y="11836"/>
                  <a:pt x="16764" y="11823"/>
                </a:cubicBezTo>
                <a:cubicBezTo>
                  <a:pt x="16748" y="11818"/>
                  <a:pt x="16734" y="11813"/>
                  <a:pt x="16719" y="11807"/>
                </a:cubicBezTo>
                <a:cubicBezTo>
                  <a:pt x="16715" y="11806"/>
                  <a:pt x="16711" y="11806"/>
                  <a:pt x="16708" y="11806"/>
                </a:cubicBezTo>
                <a:close/>
                <a:moveTo>
                  <a:pt x="9058" y="11810"/>
                </a:moveTo>
                <a:cubicBezTo>
                  <a:pt x="9041" y="11810"/>
                  <a:pt x="9023" y="11822"/>
                  <a:pt x="9023" y="11844"/>
                </a:cubicBezTo>
                <a:lnTo>
                  <a:pt x="9023" y="11860"/>
                </a:lnTo>
                <a:cubicBezTo>
                  <a:pt x="9023" y="11882"/>
                  <a:pt x="9040" y="11894"/>
                  <a:pt x="9058" y="11894"/>
                </a:cubicBezTo>
                <a:cubicBezTo>
                  <a:pt x="9075" y="11894"/>
                  <a:pt x="9093" y="11882"/>
                  <a:pt x="9093" y="11860"/>
                </a:cubicBezTo>
                <a:lnTo>
                  <a:pt x="9093" y="11844"/>
                </a:lnTo>
                <a:cubicBezTo>
                  <a:pt x="9093" y="11822"/>
                  <a:pt x="9076" y="11810"/>
                  <a:pt x="9058" y="11810"/>
                </a:cubicBezTo>
                <a:close/>
                <a:moveTo>
                  <a:pt x="19399" y="11846"/>
                </a:moveTo>
                <a:cubicBezTo>
                  <a:pt x="19353" y="11846"/>
                  <a:pt x="19353" y="11916"/>
                  <a:pt x="19399" y="11916"/>
                </a:cubicBezTo>
                <a:cubicBezTo>
                  <a:pt x="19443" y="11916"/>
                  <a:pt x="19443" y="11846"/>
                  <a:pt x="19399" y="11846"/>
                </a:cubicBezTo>
                <a:close/>
                <a:moveTo>
                  <a:pt x="17338" y="11855"/>
                </a:moveTo>
                <a:cubicBezTo>
                  <a:pt x="17294" y="11855"/>
                  <a:pt x="17293" y="11926"/>
                  <a:pt x="17338" y="11926"/>
                </a:cubicBezTo>
                <a:cubicBezTo>
                  <a:pt x="17384" y="11926"/>
                  <a:pt x="17384" y="11855"/>
                  <a:pt x="17338" y="11855"/>
                </a:cubicBezTo>
                <a:close/>
                <a:moveTo>
                  <a:pt x="17624" y="11843"/>
                </a:moveTo>
                <a:cubicBezTo>
                  <a:pt x="17591" y="11843"/>
                  <a:pt x="17569" y="11891"/>
                  <a:pt x="17605" y="11909"/>
                </a:cubicBezTo>
                <a:cubicBezTo>
                  <a:pt x="17616" y="11914"/>
                  <a:pt x="17625" y="11920"/>
                  <a:pt x="17636" y="11925"/>
                </a:cubicBezTo>
                <a:cubicBezTo>
                  <a:pt x="17641" y="11927"/>
                  <a:pt x="17646" y="11928"/>
                  <a:pt x="17651" y="11928"/>
                </a:cubicBezTo>
                <a:cubicBezTo>
                  <a:pt x="17685" y="11928"/>
                  <a:pt x="17708" y="11880"/>
                  <a:pt x="17671" y="11863"/>
                </a:cubicBezTo>
                <a:cubicBezTo>
                  <a:pt x="17661" y="11858"/>
                  <a:pt x="17651" y="11853"/>
                  <a:pt x="17641" y="11847"/>
                </a:cubicBezTo>
                <a:cubicBezTo>
                  <a:pt x="17635" y="11844"/>
                  <a:pt x="17629" y="11843"/>
                  <a:pt x="17624" y="11843"/>
                </a:cubicBezTo>
                <a:close/>
                <a:moveTo>
                  <a:pt x="18772" y="11845"/>
                </a:moveTo>
                <a:cubicBezTo>
                  <a:pt x="18767" y="11845"/>
                  <a:pt x="18761" y="11845"/>
                  <a:pt x="18756" y="11846"/>
                </a:cubicBezTo>
                <a:cubicBezTo>
                  <a:pt x="18716" y="11855"/>
                  <a:pt x="18728" y="11914"/>
                  <a:pt x="18766" y="11915"/>
                </a:cubicBezTo>
                <a:cubicBezTo>
                  <a:pt x="18771" y="11925"/>
                  <a:pt x="18783" y="11930"/>
                  <a:pt x="18795" y="11930"/>
                </a:cubicBezTo>
                <a:cubicBezTo>
                  <a:pt x="18801" y="11930"/>
                  <a:pt x="18808" y="11928"/>
                  <a:pt x="18813" y="11926"/>
                </a:cubicBezTo>
                <a:cubicBezTo>
                  <a:pt x="18831" y="11915"/>
                  <a:pt x="18834" y="11894"/>
                  <a:pt x="18826" y="11878"/>
                </a:cubicBezTo>
                <a:cubicBezTo>
                  <a:pt x="18816" y="11855"/>
                  <a:pt x="18794" y="11845"/>
                  <a:pt x="18772" y="11845"/>
                </a:cubicBezTo>
                <a:close/>
                <a:moveTo>
                  <a:pt x="23538" y="11872"/>
                </a:moveTo>
                <a:cubicBezTo>
                  <a:pt x="23492" y="11872"/>
                  <a:pt x="23492" y="11943"/>
                  <a:pt x="23538" y="11943"/>
                </a:cubicBezTo>
                <a:cubicBezTo>
                  <a:pt x="23584" y="11943"/>
                  <a:pt x="23584" y="11872"/>
                  <a:pt x="23538" y="11872"/>
                </a:cubicBezTo>
                <a:close/>
                <a:moveTo>
                  <a:pt x="21425" y="11852"/>
                </a:moveTo>
                <a:cubicBezTo>
                  <a:pt x="21408" y="11852"/>
                  <a:pt x="21390" y="11864"/>
                  <a:pt x="21390" y="11886"/>
                </a:cubicBezTo>
                <a:lnTo>
                  <a:pt x="21390" y="11916"/>
                </a:lnTo>
                <a:cubicBezTo>
                  <a:pt x="21390" y="11939"/>
                  <a:pt x="21408" y="11951"/>
                  <a:pt x="21425" y="11951"/>
                </a:cubicBezTo>
                <a:cubicBezTo>
                  <a:pt x="21443" y="11951"/>
                  <a:pt x="21460" y="11939"/>
                  <a:pt x="21460" y="11916"/>
                </a:cubicBezTo>
                <a:lnTo>
                  <a:pt x="21460" y="11886"/>
                </a:lnTo>
                <a:cubicBezTo>
                  <a:pt x="21460" y="11864"/>
                  <a:pt x="21443" y="11852"/>
                  <a:pt x="21425" y="11852"/>
                </a:cubicBezTo>
                <a:close/>
                <a:moveTo>
                  <a:pt x="10843" y="11814"/>
                </a:moveTo>
                <a:cubicBezTo>
                  <a:pt x="10837" y="11814"/>
                  <a:pt x="10830" y="11815"/>
                  <a:pt x="10825" y="11818"/>
                </a:cubicBezTo>
                <a:cubicBezTo>
                  <a:pt x="10806" y="11828"/>
                  <a:pt x="10804" y="11849"/>
                  <a:pt x="10811" y="11867"/>
                </a:cubicBezTo>
                <a:cubicBezTo>
                  <a:pt x="10822" y="11891"/>
                  <a:pt x="10832" y="11916"/>
                  <a:pt x="10845" y="11942"/>
                </a:cubicBezTo>
                <a:cubicBezTo>
                  <a:pt x="10850" y="11953"/>
                  <a:pt x="10862" y="11959"/>
                  <a:pt x="10875" y="11959"/>
                </a:cubicBezTo>
                <a:cubicBezTo>
                  <a:pt x="10881" y="11959"/>
                  <a:pt x="10888" y="11957"/>
                  <a:pt x="10893" y="11954"/>
                </a:cubicBezTo>
                <a:cubicBezTo>
                  <a:pt x="10911" y="11944"/>
                  <a:pt x="10914" y="11924"/>
                  <a:pt x="10906" y="11906"/>
                </a:cubicBezTo>
                <a:cubicBezTo>
                  <a:pt x="10895" y="11881"/>
                  <a:pt x="10885" y="11857"/>
                  <a:pt x="10873" y="11832"/>
                </a:cubicBezTo>
                <a:cubicBezTo>
                  <a:pt x="10868" y="11819"/>
                  <a:pt x="10856" y="11814"/>
                  <a:pt x="10843" y="11814"/>
                </a:cubicBezTo>
                <a:close/>
                <a:moveTo>
                  <a:pt x="7390" y="11832"/>
                </a:moveTo>
                <a:cubicBezTo>
                  <a:pt x="7380" y="11832"/>
                  <a:pt x="7371" y="11834"/>
                  <a:pt x="7363" y="11838"/>
                </a:cubicBezTo>
                <a:cubicBezTo>
                  <a:pt x="7337" y="11854"/>
                  <a:pt x="7330" y="11885"/>
                  <a:pt x="7343" y="11911"/>
                </a:cubicBezTo>
                <a:cubicBezTo>
                  <a:pt x="7348" y="11922"/>
                  <a:pt x="7353" y="11931"/>
                  <a:pt x="7359" y="11942"/>
                </a:cubicBezTo>
                <a:cubicBezTo>
                  <a:pt x="7368" y="11959"/>
                  <a:pt x="7386" y="11968"/>
                  <a:pt x="7405" y="11968"/>
                </a:cubicBezTo>
                <a:cubicBezTo>
                  <a:pt x="7414" y="11968"/>
                  <a:pt x="7424" y="11966"/>
                  <a:pt x="7432" y="11961"/>
                </a:cubicBezTo>
                <a:cubicBezTo>
                  <a:pt x="7458" y="11946"/>
                  <a:pt x="7464" y="11914"/>
                  <a:pt x="7452" y="11888"/>
                </a:cubicBezTo>
                <a:cubicBezTo>
                  <a:pt x="7447" y="11879"/>
                  <a:pt x="7441" y="11868"/>
                  <a:pt x="7436" y="11858"/>
                </a:cubicBezTo>
                <a:cubicBezTo>
                  <a:pt x="7427" y="11840"/>
                  <a:pt x="7408" y="11832"/>
                  <a:pt x="7390" y="11832"/>
                </a:cubicBezTo>
                <a:close/>
                <a:moveTo>
                  <a:pt x="14244" y="11906"/>
                </a:moveTo>
                <a:cubicBezTo>
                  <a:pt x="14198" y="11906"/>
                  <a:pt x="14198" y="11977"/>
                  <a:pt x="14244" y="11977"/>
                </a:cubicBezTo>
                <a:cubicBezTo>
                  <a:pt x="14245" y="11977"/>
                  <a:pt x="14245" y="11977"/>
                  <a:pt x="14245" y="11977"/>
                </a:cubicBezTo>
                <a:cubicBezTo>
                  <a:pt x="14289" y="11977"/>
                  <a:pt x="14289" y="11906"/>
                  <a:pt x="14244" y="11906"/>
                </a:cubicBezTo>
                <a:close/>
                <a:moveTo>
                  <a:pt x="15235" y="11909"/>
                </a:moveTo>
                <a:cubicBezTo>
                  <a:pt x="15189" y="11909"/>
                  <a:pt x="15189" y="11979"/>
                  <a:pt x="15235" y="11979"/>
                </a:cubicBezTo>
                <a:cubicBezTo>
                  <a:pt x="15236" y="11979"/>
                  <a:pt x="15236" y="11979"/>
                  <a:pt x="15236" y="11979"/>
                </a:cubicBezTo>
                <a:cubicBezTo>
                  <a:pt x="15282" y="11979"/>
                  <a:pt x="15281" y="11909"/>
                  <a:pt x="15235" y="11909"/>
                </a:cubicBezTo>
                <a:close/>
                <a:moveTo>
                  <a:pt x="4018" y="11829"/>
                </a:moveTo>
                <a:cubicBezTo>
                  <a:pt x="4004" y="11829"/>
                  <a:pt x="3990" y="11837"/>
                  <a:pt x="3985" y="11854"/>
                </a:cubicBezTo>
                <a:cubicBezTo>
                  <a:pt x="3973" y="11901"/>
                  <a:pt x="3965" y="11949"/>
                  <a:pt x="3965" y="11998"/>
                </a:cubicBezTo>
                <a:cubicBezTo>
                  <a:pt x="3965" y="12021"/>
                  <a:pt x="3983" y="12032"/>
                  <a:pt x="4001" y="12032"/>
                </a:cubicBezTo>
                <a:cubicBezTo>
                  <a:pt x="4019" y="12032"/>
                  <a:pt x="4037" y="12021"/>
                  <a:pt x="4037" y="11998"/>
                </a:cubicBezTo>
                <a:cubicBezTo>
                  <a:pt x="4038" y="11956"/>
                  <a:pt x="4043" y="11914"/>
                  <a:pt x="4053" y="11873"/>
                </a:cubicBezTo>
                <a:cubicBezTo>
                  <a:pt x="4062" y="11846"/>
                  <a:pt x="4039" y="11829"/>
                  <a:pt x="4018" y="11829"/>
                </a:cubicBezTo>
                <a:close/>
                <a:moveTo>
                  <a:pt x="14454" y="11968"/>
                </a:moveTo>
                <a:cubicBezTo>
                  <a:pt x="14408" y="11968"/>
                  <a:pt x="14408" y="12038"/>
                  <a:pt x="14454" y="12038"/>
                </a:cubicBezTo>
                <a:cubicBezTo>
                  <a:pt x="14499" y="12038"/>
                  <a:pt x="14499" y="11968"/>
                  <a:pt x="14454" y="11968"/>
                </a:cubicBezTo>
                <a:close/>
                <a:moveTo>
                  <a:pt x="10126" y="11945"/>
                </a:moveTo>
                <a:cubicBezTo>
                  <a:pt x="10108" y="11945"/>
                  <a:pt x="10088" y="11955"/>
                  <a:pt x="10078" y="11972"/>
                </a:cubicBezTo>
                <a:cubicBezTo>
                  <a:pt x="10062" y="11998"/>
                  <a:pt x="10073" y="12029"/>
                  <a:pt x="10098" y="12045"/>
                </a:cubicBezTo>
                <a:cubicBezTo>
                  <a:pt x="10114" y="12056"/>
                  <a:pt x="10128" y="12064"/>
                  <a:pt x="10143" y="12075"/>
                </a:cubicBezTo>
                <a:cubicBezTo>
                  <a:pt x="10151" y="12080"/>
                  <a:pt x="10159" y="12082"/>
                  <a:pt x="10168" y="12082"/>
                </a:cubicBezTo>
                <a:cubicBezTo>
                  <a:pt x="10187" y="12082"/>
                  <a:pt x="10207" y="12072"/>
                  <a:pt x="10216" y="12056"/>
                </a:cubicBezTo>
                <a:cubicBezTo>
                  <a:pt x="10230" y="12030"/>
                  <a:pt x="10220" y="11998"/>
                  <a:pt x="10197" y="11982"/>
                </a:cubicBezTo>
                <a:cubicBezTo>
                  <a:pt x="10181" y="11972"/>
                  <a:pt x="10166" y="11963"/>
                  <a:pt x="10151" y="11952"/>
                </a:cubicBezTo>
                <a:cubicBezTo>
                  <a:pt x="10144" y="11947"/>
                  <a:pt x="10135" y="11945"/>
                  <a:pt x="10126" y="11945"/>
                </a:cubicBezTo>
                <a:close/>
                <a:moveTo>
                  <a:pt x="1883" y="12017"/>
                </a:moveTo>
                <a:cubicBezTo>
                  <a:pt x="1837" y="12017"/>
                  <a:pt x="1837" y="12088"/>
                  <a:pt x="1883" y="12088"/>
                </a:cubicBezTo>
                <a:lnTo>
                  <a:pt x="1899" y="12088"/>
                </a:lnTo>
                <a:cubicBezTo>
                  <a:pt x="1944" y="12088"/>
                  <a:pt x="1944" y="12017"/>
                  <a:pt x="1899" y="12017"/>
                </a:cubicBezTo>
                <a:close/>
                <a:moveTo>
                  <a:pt x="17578" y="12036"/>
                </a:moveTo>
                <a:cubicBezTo>
                  <a:pt x="17532" y="12036"/>
                  <a:pt x="17532" y="12106"/>
                  <a:pt x="17578" y="12106"/>
                </a:cubicBezTo>
                <a:cubicBezTo>
                  <a:pt x="17624" y="12106"/>
                  <a:pt x="17625" y="12036"/>
                  <a:pt x="17578" y="12036"/>
                </a:cubicBezTo>
                <a:close/>
                <a:moveTo>
                  <a:pt x="3281" y="11959"/>
                </a:moveTo>
                <a:cubicBezTo>
                  <a:pt x="3254" y="11959"/>
                  <a:pt x="3227" y="11976"/>
                  <a:pt x="3227" y="12011"/>
                </a:cubicBezTo>
                <a:lnTo>
                  <a:pt x="3227" y="12056"/>
                </a:lnTo>
                <a:cubicBezTo>
                  <a:pt x="3227" y="12090"/>
                  <a:pt x="3254" y="12108"/>
                  <a:pt x="3281" y="12108"/>
                </a:cubicBezTo>
                <a:cubicBezTo>
                  <a:pt x="3308" y="12108"/>
                  <a:pt x="3335" y="12090"/>
                  <a:pt x="3335" y="12056"/>
                </a:cubicBezTo>
                <a:lnTo>
                  <a:pt x="3335" y="12011"/>
                </a:lnTo>
                <a:cubicBezTo>
                  <a:pt x="3335" y="11977"/>
                  <a:pt x="3308" y="11959"/>
                  <a:pt x="3281" y="11959"/>
                </a:cubicBezTo>
                <a:close/>
                <a:moveTo>
                  <a:pt x="20133" y="12043"/>
                </a:moveTo>
                <a:cubicBezTo>
                  <a:pt x="20087" y="12043"/>
                  <a:pt x="20087" y="12114"/>
                  <a:pt x="20133" y="12114"/>
                </a:cubicBezTo>
                <a:lnTo>
                  <a:pt x="20149" y="12114"/>
                </a:lnTo>
                <a:cubicBezTo>
                  <a:pt x="20193" y="12114"/>
                  <a:pt x="20195" y="12043"/>
                  <a:pt x="20149" y="12043"/>
                </a:cubicBezTo>
                <a:close/>
                <a:moveTo>
                  <a:pt x="5626" y="11994"/>
                </a:moveTo>
                <a:cubicBezTo>
                  <a:pt x="5585" y="11994"/>
                  <a:pt x="5548" y="12047"/>
                  <a:pt x="5586" y="12084"/>
                </a:cubicBezTo>
                <a:cubicBezTo>
                  <a:pt x="5591" y="12090"/>
                  <a:pt x="5597" y="12095"/>
                  <a:pt x="5602" y="12100"/>
                </a:cubicBezTo>
                <a:cubicBezTo>
                  <a:pt x="5613" y="12111"/>
                  <a:pt x="5625" y="12115"/>
                  <a:pt x="5637" y="12115"/>
                </a:cubicBezTo>
                <a:cubicBezTo>
                  <a:pt x="5678" y="12115"/>
                  <a:pt x="5714" y="12063"/>
                  <a:pt x="5677" y="12025"/>
                </a:cubicBezTo>
                <a:lnTo>
                  <a:pt x="5661" y="12010"/>
                </a:lnTo>
                <a:cubicBezTo>
                  <a:pt x="5650" y="11999"/>
                  <a:pt x="5638" y="11994"/>
                  <a:pt x="5626" y="11994"/>
                </a:cubicBezTo>
                <a:close/>
                <a:moveTo>
                  <a:pt x="3642" y="12021"/>
                </a:moveTo>
                <a:cubicBezTo>
                  <a:pt x="3615" y="12021"/>
                  <a:pt x="3591" y="12056"/>
                  <a:pt x="3617" y="12082"/>
                </a:cubicBezTo>
                <a:cubicBezTo>
                  <a:pt x="3627" y="12092"/>
                  <a:pt x="3638" y="12101"/>
                  <a:pt x="3646" y="12111"/>
                </a:cubicBezTo>
                <a:cubicBezTo>
                  <a:pt x="3653" y="12118"/>
                  <a:pt x="3662" y="12121"/>
                  <a:pt x="3670" y="12121"/>
                </a:cubicBezTo>
                <a:cubicBezTo>
                  <a:pt x="3698" y="12121"/>
                  <a:pt x="3722" y="12086"/>
                  <a:pt x="3696" y="12062"/>
                </a:cubicBezTo>
                <a:cubicBezTo>
                  <a:pt x="3686" y="12052"/>
                  <a:pt x="3675" y="12042"/>
                  <a:pt x="3666" y="12032"/>
                </a:cubicBezTo>
                <a:cubicBezTo>
                  <a:pt x="3659" y="12024"/>
                  <a:pt x="3650" y="12021"/>
                  <a:pt x="3642" y="12021"/>
                </a:cubicBezTo>
                <a:close/>
                <a:moveTo>
                  <a:pt x="11778" y="11979"/>
                </a:moveTo>
                <a:cubicBezTo>
                  <a:pt x="11754" y="11979"/>
                  <a:pt x="11733" y="11995"/>
                  <a:pt x="11726" y="12017"/>
                </a:cubicBezTo>
                <a:cubicBezTo>
                  <a:pt x="11721" y="12033"/>
                  <a:pt x="11716" y="12047"/>
                  <a:pt x="11710" y="12062"/>
                </a:cubicBezTo>
                <a:cubicBezTo>
                  <a:pt x="11701" y="12089"/>
                  <a:pt x="11721" y="12121"/>
                  <a:pt x="11747" y="12127"/>
                </a:cubicBezTo>
                <a:cubicBezTo>
                  <a:pt x="11752" y="12128"/>
                  <a:pt x="11756" y="12129"/>
                  <a:pt x="11761" y="12129"/>
                </a:cubicBezTo>
                <a:cubicBezTo>
                  <a:pt x="11784" y="12129"/>
                  <a:pt x="11805" y="12112"/>
                  <a:pt x="11812" y="12090"/>
                </a:cubicBezTo>
                <a:cubicBezTo>
                  <a:pt x="11817" y="12075"/>
                  <a:pt x="11822" y="12061"/>
                  <a:pt x="11828" y="12046"/>
                </a:cubicBezTo>
                <a:cubicBezTo>
                  <a:pt x="11837" y="12020"/>
                  <a:pt x="11817" y="11989"/>
                  <a:pt x="11791" y="11980"/>
                </a:cubicBezTo>
                <a:cubicBezTo>
                  <a:pt x="11787" y="11979"/>
                  <a:pt x="11782" y="11979"/>
                  <a:pt x="11778" y="11979"/>
                </a:cubicBezTo>
                <a:close/>
                <a:moveTo>
                  <a:pt x="20343" y="12059"/>
                </a:moveTo>
                <a:cubicBezTo>
                  <a:pt x="20297" y="12059"/>
                  <a:pt x="20298" y="12130"/>
                  <a:pt x="20344" y="12130"/>
                </a:cubicBezTo>
                <a:cubicBezTo>
                  <a:pt x="20390" y="12130"/>
                  <a:pt x="20390" y="12059"/>
                  <a:pt x="20344" y="12059"/>
                </a:cubicBezTo>
                <a:cubicBezTo>
                  <a:pt x="20343" y="12059"/>
                  <a:pt x="20343" y="12059"/>
                  <a:pt x="20343" y="12059"/>
                </a:cubicBezTo>
                <a:close/>
                <a:moveTo>
                  <a:pt x="8261" y="12047"/>
                </a:moveTo>
                <a:cubicBezTo>
                  <a:pt x="8243" y="12047"/>
                  <a:pt x="8225" y="12059"/>
                  <a:pt x="8225" y="12082"/>
                </a:cubicBezTo>
                <a:lnTo>
                  <a:pt x="8226" y="12098"/>
                </a:lnTo>
                <a:cubicBezTo>
                  <a:pt x="8225" y="12120"/>
                  <a:pt x="8242" y="12131"/>
                  <a:pt x="8260" y="12131"/>
                </a:cubicBezTo>
                <a:cubicBezTo>
                  <a:pt x="8278" y="12131"/>
                  <a:pt x="8296" y="12120"/>
                  <a:pt x="8296" y="12098"/>
                </a:cubicBezTo>
                <a:lnTo>
                  <a:pt x="8296" y="12082"/>
                </a:lnTo>
                <a:cubicBezTo>
                  <a:pt x="8296" y="12059"/>
                  <a:pt x="8278" y="12047"/>
                  <a:pt x="8261" y="12047"/>
                </a:cubicBezTo>
                <a:close/>
                <a:moveTo>
                  <a:pt x="13579" y="12062"/>
                </a:moveTo>
                <a:cubicBezTo>
                  <a:pt x="13533" y="12062"/>
                  <a:pt x="13533" y="12132"/>
                  <a:pt x="13579" y="12132"/>
                </a:cubicBezTo>
                <a:lnTo>
                  <a:pt x="13609" y="12132"/>
                </a:lnTo>
                <a:cubicBezTo>
                  <a:pt x="13655" y="12132"/>
                  <a:pt x="13655" y="12062"/>
                  <a:pt x="13609" y="12062"/>
                </a:cubicBezTo>
                <a:close/>
                <a:moveTo>
                  <a:pt x="9001" y="12056"/>
                </a:moveTo>
                <a:cubicBezTo>
                  <a:pt x="8979" y="12056"/>
                  <a:pt x="8956" y="12062"/>
                  <a:pt x="8935" y="12073"/>
                </a:cubicBezTo>
                <a:cubicBezTo>
                  <a:pt x="8900" y="12090"/>
                  <a:pt x="8922" y="12138"/>
                  <a:pt x="8955" y="12138"/>
                </a:cubicBezTo>
                <a:cubicBezTo>
                  <a:pt x="8960" y="12138"/>
                  <a:pt x="8965" y="12137"/>
                  <a:pt x="8971" y="12134"/>
                </a:cubicBezTo>
                <a:cubicBezTo>
                  <a:pt x="8980" y="12130"/>
                  <a:pt x="8990" y="12127"/>
                  <a:pt x="8999" y="12127"/>
                </a:cubicBezTo>
                <a:cubicBezTo>
                  <a:pt x="9010" y="12127"/>
                  <a:pt x="9020" y="12130"/>
                  <a:pt x="9032" y="12135"/>
                </a:cubicBezTo>
                <a:cubicBezTo>
                  <a:pt x="9035" y="12137"/>
                  <a:pt x="9038" y="12137"/>
                  <a:pt x="9042" y="12137"/>
                </a:cubicBezTo>
                <a:cubicBezTo>
                  <a:pt x="9057" y="12137"/>
                  <a:pt x="9072" y="12124"/>
                  <a:pt x="9076" y="12110"/>
                </a:cubicBezTo>
                <a:cubicBezTo>
                  <a:pt x="9082" y="12089"/>
                  <a:pt x="9068" y="12074"/>
                  <a:pt x="9052" y="12066"/>
                </a:cubicBezTo>
                <a:cubicBezTo>
                  <a:pt x="9035" y="12059"/>
                  <a:pt x="9018" y="12056"/>
                  <a:pt x="9001" y="12056"/>
                </a:cubicBezTo>
                <a:close/>
                <a:moveTo>
                  <a:pt x="17158" y="11987"/>
                </a:moveTo>
                <a:cubicBezTo>
                  <a:pt x="17112" y="11987"/>
                  <a:pt x="17082" y="12057"/>
                  <a:pt x="17131" y="12087"/>
                </a:cubicBezTo>
                <a:cubicBezTo>
                  <a:pt x="17155" y="12103"/>
                  <a:pt x="17180" y="12117"/>
                  <a:pt x="17205" y="12131"/>
                </a:cubicBezTo>
                <a:cubicBezTo>
                  <a:pt x="17214" y="12137"/>
                  <a:pt x="17224" y="12139"/>
                  <a:pt x="17232" y="12139"/>
                </a:cubicBezTo>
                <a:cubicBezTo>
                  <a:pt x="17279" y="12139"/>
                  <a:pt x="17310" y="12069"/>
                  <a:pt x="17259" y="12040"/>
                </a:cubicBezTo>
                <a:cubicBezTo>
                  <a:pt x="17235" y="12024"/>
                  <a:pt x="17210" y="12010"/>
                  <a:pt x="17185" y="11995"/>
                </a:cubicBezTo>
                <a:cubicBezTo>
                  <a:pt x="17176" y="11989"/>
                  <a:pt x="17167" y="11987"/>
                  <a:pt x="17158" y="11987"/>
                </a:cubicBezTo>
                <a:close/>
                <a:moveTo>
                  <a:pt x="696" y="12104"/>
                </a:moveTo>
                <a:cubicBezTo>
                  <a:pt x="650" y="12104"/>
                  <a:pt x="650" y="12174"/>
                  <a:pt x="696" y="12174"/>
                </a:cubicBezTo>
                <a:cubicBezTo>
                  <a:pt x="742" y="12174"/>
                  <a:pt x="742" y="12104"/>
                  <a:pt x="696" y="12104"/>
                </a:cubicBezTo>
                <a:close/>
                <a:moveTo>
                  <a:pt x="19746" y="12087"/>
                </a:moveTo>
                <a:cubicBezTo>
                  <a:pt x="19722" y="12087"/>
                  <a:pt x="19698" y="12113"/>
                  <a:pt x="19713" y="12141"/>
                </a:cubicBezTo>
                <a:cubicBezTo>
                  <a:pt x="19718" y="12150"/>
                  <a:pt x="19723" y="12158"/>
                  <a:pt x="19729" y="12171"/>
                </a:cubicBezTo>
                <a:cubicBezTo>
                  <a:pt x="19735" y="12183"/>
                  <a:pt x="19746" y="12189"/>
                  <a:pt x="19756" y="12189"/>
                </a:cubicBezTo>
                <a:cubicBezTo>
                  <a:pt x="19780" y="12189"/>
                  <a:pt x="19804" y="12163"/>
                  <a:pt x="19789" y="12135"/>
                </a:cubicBezTo>
                <a:cubicBezTo>
                  <a:pt x="19784" y="12125"/>
                  <a:pt x="19779" y="12115"/>
                  <a:pt x="19774" y="12105"/>
                </a:cubicBezTo>
                <a:cubicBezTo>
                  <a:pt x="19767" y="12092"/>
                  <a:pt x="19757" y="12087"/>
                  <a:pt x="19746" y="12087"/>
                </a:cubicBezTo>
                <a:close/>
                <a:moveTo>
                  <a:pt x="6774" y="12090"/>
                </a:moveTo>
                <a:cubicBezTo>
                  <a:pt x="6756" y="12090"/>
                  <a:pt x="6737" y="12102"/>
                  <a:pt x="6736" y="12125"/>
                </a:cubicBezTo>
                <a:cubicBezTo>
                  <a:pt x="6734" y="12162"/>
                  <a:pt x="6759" y="12193"/>
                  <a:pt x="6794" y="12203"/>
                </a:cubicBezTo>
                <a:cubicBezTo>
                  <a:pt x="6797" y="12204"/>
                  <a:pt x="6801" y="12205"/>
                  <a:pt x="6804" y="12205"/>
                </a:cubicBezTo>
                <a:cubicBezTo>
                  <a:pt x="6840" y="12205"/>
                  <a:pt x="6853" y="12146"/>
                  <a:pt x="6813" y="12134"/>
                </a:cubicBezTo>
                <a:cubicBezTo>
                  <a:pt x="6807" y="12131"/>
                  <a:pt x="6808" y="12129"/>
                  <a:pt x="6808" y="12125"/>
                </a:cubicBezTo>
                <a:cubicBezTo>
                  <a:pt x="6809" y="12102"/>
                  <a:pt x="6791" y="12090"/>
                  <a:pt x="6774" y="12090"/>
                </a:cubicBezTo>
                <a:close/>
                <a:moveTo>
                  <a:pt x="24454" y="12163"/>
                </a:moveTo>
                <a:cubicBezTo>
                  <a:pt x="24441" y="12163"/>
                  <a:pt x="24428" y="12181"/>
                  <a:pt x="24441" y="12193"/>
                </a:cubicBezTo>
                <a:lnTo>
                  <a:pt x="24456" y="12209"/>
                </a:lnTo>
                <a:cubicBezTo>
                  <a:pt x="24460" y="12212"/>
                  <a:pt x="24464" y="12214"/>
                  <a:pt x="24468" y="12214"/>
                </a:cubicBezTo>
                <a:cubicBezTo>
                  <a:pt x="24481" y="12214"/>
                  <a:pt x="24494" y="12196"/>
                  <a:pt x="24482" y="12184"/>
                </a:cubicBezTo>
                <a:lnTo>
                  <a:pt x="24466" y="12168"/>
                </a:lnTo>
                <a:cubicBezTo>
                  <a:pt x="24462" y="12164"/>
                  <a:pt x="24458" y="12163"/>
                  <a:pt x="24454" y="12163"/>
                </a:cubicBezTo>
                <a:close/>
                <a:moveTo>
                  <a:pt x="6631" y="12117"/>
                </a:moveTo>
                <a:cubicBezTo>
                  <a:pt x="6561" y="12117"/>
                  <a:pt x="6561" y="12224"/>
                  <a:pt x="6631" y="12224"/>
                </a:cubicBezTo>
                <a:cubicBezTo>
                  <a:pt x="6699" y="12224"/>
                  <a:pt x="6699" y="12119"/>
                  <a:pt x="6631" y="12117"/>
                </a:cubicBezTo>
                <a:close/>
                <a:moveTo>
                  <a:pt x="5419" y="12160"/>
                </a:moveTo>
                <a:cubicBezTo>
                  <a:pt x="5374" y="12160"/>
                  <a:pt x="5375" y="12231"/>
                  <a:pt x="5421" y="12231"/>
                </a:cubicBezTo>
                <a:lnTo>
                  <a:pt x="5451" y="12231"/>
                </a:lnTo>
                <a:cubicBezTo>
                  <a:pt x="5497" y="12231"/>
                  <a:pt x="5497" y="12161"/>
                  <a:pt x="5451" y="12161"/>
                </a:cubicBezTo>
                <a:lnTo>
                  <a:pt x="5421" y="12161"/>
                </a:lnTo>
                <a:cubicBezTo>
                  <a:pt x="5420" y="12160"/>
                  <a:pt x="5419" y="12160"/>
                  <a:pt x="5419" y="12160"/>
                </a:cubicBezTo>
                <a:close/>
                <a:moveTo>
                  <a:pt x="19098" y="12067"/>
                </a:moveTo>
                <a:cubicBezTo>
                  <a:pt x="19057" y="12067"/>
                  <a:pt x="19020" y="12120"/>
                  <a:pt x="19058" y="12157"/>
                </a:cubicBezTo>
                <a:cubicBezTo>
                  <a:pt x="19082" y="12183"/>
                  <a:pt x="19107" y="12208"/>
                  <a:pt x="19133" y="12234"/>
                </a:cubicBezTo>
                <a:cubicBezTo>
                  <a:pt x="19144" y="12245"/>
                  <a:pt x="19156" y="12249"/>
                  <a:pt x="19168" y="12249"/>
                </a:cubicBezTo>
                <a:cubicBezTo>
                  <a:pt x="19209" y="12249"/>
                  <a:pt x="19246" y="12196"/>
                  <a:pt x="19208" y="12158"/>
                </a:cubicBezTo>
                <a:cubicBezTo>
                  <a:pt x="19184" y="12134"/>
                  <a:pt x="19159" y="12108"/>
                  <a:pt x="19134" y="12083"/>
                </a:cubicBezTo>
                <a:cubicBezTo>
                  <a:pt x="19123" y="12072"/>
                  <a:pt x="19110" y="12067"/>
                  <a:pt x="19098" y="12067"/>
                </a:cubicBezTo>
                <a:close/>
                <a:moveTo>
                  <a:pt x="12978" y="12165"/>
                </a:moveTo>
                <a:cubicBezTo>
                  <a:pt x="12960" y="12165"/>
                  <a:pt x="12942" y="12176"/>
                  <a:pt x="12942" y="12199"/>
                </a:cubicBezTo>
                <a:lnTo>
                  <a:pt x="12942" y="12215"/>
                </a:lnTo>
                <a:cubicBezTo>
                  <a:pt x="12942" y="12238"/>
                  <a:pt x="12960" y="12250"/>
                  <a:pt x="12978" y="12250"/>
                </a:cubicBezTo>
                <a:cubicBezTo>
                  <a:pt x="12996" y="12250"/>
                  <a:pt x="13014" y="12238"/>
                  <a:pt x="13014" y="12215"/>
                </a:cubicBezTo>
                <a:lnTo>
                  <a:pt x="13014" y="12199"/>
                </a:lnTo>
                <a:cubicBezTo>
                  <a:pt x="13014" y="12176"/>
                  <a:pt x="12996" y="12165"/>
                  <a:pt x="12978" y="12165"/>
                </a:cubicBezTo>
                <a:close/>
                <a:moveTo>
                  <a:pt x="24003" y="12189"/>
                </a:moveTo>
                <a:cubicBezTo>
                  <a:pt x="23957" y="12189"/>
                  <a:pt x="23957" y="12260"/>
                  <a:pt x="24003" y="12260"/>
                </a:cubicBezTo>
                <a:cubicBezTo>
                  <a:pt x="24048" y="12260"/>
                  <a:pt x="24048" y="12189"/>
                  <a:pt x="24003" y="12189"/>
                </a:cubicBezTo>
                <a:close/>
                <a:moveTo>
                  <a:pt x="5752" y="12190"/>
                </a:moveTo>
                <a:cubicBezTo>
                  <a:pt x="5707" y="12190"/>
                  <a:pt x="5707" y="12261"/>
                  <a:pt x="5752" y="12261"/>
                </a:cubicBezTo>
                <a:lnTo>
                  <a:pt x="5782" y="12261"/>
                </a:lnTo>
                <a:cubicBezTo>
                  <a:pt x="5782" y="12261"/>
                  <a:pt x="5783" y="12261"/>
                  <a:pt x="5783" y="12261"/>
                </a:cubicBezTo>
                <a:cubicBezTo>
                  <a:pt x="5827" y="12261"/>
                  <a:pt x="5828" y="12190"/>
                  <a:pt x="5782" y="12190"/>
                </a:cubicBezTo>
                <a:close/>
                <a:moveTo>
                  <a:pt x="16185" y="12121"/>
                </a:moveTo>
                <a:cubicBezTo>
                  <a:pt x="16144" y="12121"/>
                  <a:pt x="16107" y="12174"/>
                  <a:pt x="16144" y="12211"/>
                </a:cubicBezTo>
                <a:lnTo>
                  <a:pt x="16189" y="12256"/>
                </a:lnTo>
                <a:cubicBezTo>
                  <a:pt x="16200" y="12267"/>
                  <a:pt x="16212" y="12271"/>
                  <a:pt x="16224" y="12271"/>
                </a:cubicBezTo>
                <a:cubicBezTo>
                  <a:pt x="16265" y="12271"/>
                  <a:pt x="16302" y="12219"/>
                  <a:pt x="16264" y="12181"/>
                </a:cubicBezTo>
                <a:lnTo>
                  <a:pt x="16220" y="12136"/>
                </a:lnTo>
                <a:cubicBezTo>
                  <a:pt x="16209" y="12125"/>
                  <a:pt x="16197" y="12121"/>
                  <a:pt x="16185" y="12121"/>
                </a:cubicBezTo>
                <a:close/>
                <a:moveTo>
                  <a:pt x="4850" y="12203"/>
                </a:moveTo>
                <a:cubicBezTo>
                  <a:pt x="4804" y="12203"/>
                  <a:pt x="4804" y="12274"/>
                  <a:pt x="4850" y="12274"/>
                </a:cubicBezTo>
                <a:cubicBezTo>
                  <a:pt x="4850" y="12274"/>
                  <a:pt x="4851" y="12274"/>
                  <a:pt x="4852" y="12274"/>
                </a:cubicBezTo>
                <a:cubicBezTo>
                  <a:pt x="4896" y="12274"/>
                  <a:pt x="4895" y="12203"/>
                  <a:pt x="4850" y="12203"/>
                </a:cubicBezTo>
                <a:close/>
                <a:moveTo>
                  <a:pt x="4985" y="12234"/>
                </a:moveTo>
                <a:cubicBezTo>
                  <a:pt x="4940" y="12234"/>
                  <a:pt x="4939" y="12304"/>
                  <a:pt x="4985" y="12304"/>
                </a:cubicBezTo>
                <a:cubicBezTo>
                  <a:pt x="5031" y="12304"/>
                  <a:pt x="5031" y="12234"/>
                  <a:pt x="4985" y="12234"/>
                </a:cubicBezTo>
                <a:close/>
                <a:moveTo>
                  <a:pt x="24845" y="12284"/>
                </a:moveTo>
                <a:cubicBezTo>
                  <a:pt x="24832" y="12284"/>
                  <a:pt x="24819" y="12302"/>
                  <a:pt x="24831" y="12315"/>
                </a:cubicBezTo>
                <a:lnTo>
                  <a:pt x="24847" y="12330"/>
                </a:lnTo>
                <a:cubicBezTo>
                  <a:pt x="24851" y="12334"/>
                  <a:pt x="24855" y="12335"/>
                  <a:pt x="24859" y="12335"/>
                </a:cubicBezTo>
                <a:cubicBezTo>
                  <a:pt x="24872" y="12335"/>
                  <a:pt x="24885" y="12317"/>
                  <a:pt x="24872" y="12305"/>
                </a:cubicBezTo>
                <a:cubicBezTo>
                  <a:pt x="24867" y="12299"/>
                  <a:pt x="24862" y="12295"/>
                  <a:pt x="24857" y="12289"/>
                </a:cubicBezTo>
                <a:cubicBezTo>
                  <a:pt x="24853" y="12286"/>
                  <a:pt x="24849" y="12284"/>
                  <a:pt x="24845" y="12284"/>
                </a:cubicBezTo>
                <a:close/>
                <a:moveTo>
                  <a:pt x="9433" y="12264"/>
                </a:moveTo>
                <a:cubicBezTo>
                  <a:pt x="9419" y="12264"/>
                  <a:pt x="9406" y="12282"/>
                  <a:pt x="9420" y="12294"/>
                </a:cubicBezTo>
                <a:cubicBezTo>
                  <a:pt x="9427" y="12300"/>
                  <a:pt x="9425" y="12307"/>
                  <a:pt x="9418" y="12312"/>
                </a:cubicBezTo>
                <a:cubicBezTo>
                  <a:pt x="9404" y="12323"/>
                  <a:pt x="9417" y="12341"/>
                  <a:pt x="9432" y="12341"/>
                </a:cubicBezTo>
                <a:cubicBezTo>
                  <a:pt x="9436" y="12341"/>
                  <a:pt x="9440" y="12340"/>
                  <a:pt x="9443" y="12337"/>
                </a:cubicBezTo>
                <a:cubicBezTo>
                  <a:pt x="9464" y="12320"/>
                  <a:pt x="9464" y="12287"/>
                  <a:pt x="9444" y="12268"/>
                </a:cubicBezTo>
                <a:cubicBezTo>
                  <a:pt x="9441" y="12265"/>
                  <a:pt x="9437" y="12264"/>
                  <a:pt x="9433" y="12264"/>
                </a:cubicBezTo>
                <a:close/>
                <a:moveTo>
                  <a:pt x="16692" y="12245"/>
                </a:moveTo>
                <a:cubicBezTo>
                  <a:pt x="16674" y="12245"/>
                  <a:pt x="16656" y="12256"/>
                  <a:pt x="16656" y="12279"/>
                </a:cubicBezTo>
                <a:lnTo>
                  <a:pt x="16656" y="12309"/>
                </a:lnTo>
                <a:cubicBezTo>
                  <a:pt x="16656" y="12332"/>
                  <a:pt x="16674" y="12344"/>
                  <a:pt x="16692" y="12344"/>
                </a:cubicBezTo>
                <a:cubicBezTo>
                  <a:pt x="16709" y="12344"/>
                  <a:pt x="16727" y="12332"/>
                  <a:pt x="16727" y="12309"/>
                </a:cubicBezTo>
                <a:lnTo>
                  <a:pt x="16727" y="12279"/>
                </a:lnTo>
                <a:cubicBezTo>
                  <a:pt x="16727" y="12256"/>
                  <a:pt x="16709" y="12245"/>
                  <a:pt x="16692" y="12245"/>
                </a:cubicBezTo>
                <a:close/>
                <a:moveTo>
                  <a:pt x="11956" y="12283"/>
                </a:moveTo>
                <a:cubicBezTo>
                  <a:pt x="11910" y="12283"/>
                  <a:pt x="11910" y="12353"/>
                  <a:pt x="11956" y="12353"/>
                </a:cubicBezTo>
                <a:cubicBezTo>
                  <a:pt x="12002" y="12353"/>
                  <a:pt x="12002" y="12283"/>
                  <a:pt x="11956" y="12283"/>
                </a:cubicBezTo>
                <a:close/>
                <a:moveTo>
                  <a:pt x="21303" y="12316"/>
                </a:moveTo>
                <a:cubicBezTo>
                  <a:pt x="21258" y="12316"/>
                  <a:pt x="21258" y="12387"/>
                  <a:pt x="21303" y="12387"/>
                </a:cubicBezTo>
                <a:cubicBezTo>
                  <a:pt x="21303" y="12387"/>
                  <a:pt x="21304" y="12387"/>
                  <a:pt x="21304" y="12387"/>
                </a:cubicBezTo>
                <a:cubicBezTo>
                  <a:pt x="21349" y="12387"/>
                  <a:pt x="21349" y="12316"/>
                  <a:pt x="21303" y="12316"/>
                </a:cubicBezTo>
                <a:close/>
                <a:moveTo>
                  <a:pt x="15262" y="12326"/>
                </a:moveTo>
                <a:cubicBezTo>
                  <a:pt x="15228" y="12326"/>
                  <a:pt x="15218" y="12383"/>
                  <a:pt x="15255" y="12396"/>
                </a:cubicBezTo>
                <a:cubicBezTo>
                  <a:pt x="15269" y="12401"/>
                  <a:pt x="15285" y="12407"/>
                  <a:pt x="15299" y="12413"/>
                </a:cubicBezTo>
                <a:cubicBezTo>
                  <a:pt x="15304" y="12415"/>
                  <a:pt x="15308" y="12416"/>
                  <a:pt x="15312" y="12416"/>
                </a:cubicBezTo>
                <a:cubicBezTo>
                  <a:pt x="15346" y="12416"/>
                  <a:pt x="15358" y="12359"/>
                  <a:pt x="15319" y="12345"/>
                </a:cubicBezTo>
                <a:cubicBezTo>
                  <a:pt x="15305" y="12340"/>
                  <a:pt x="15289" y="12334"/>
                  <a:pt x="15274" y="12328"/>
                </a:cubicBezTo>
                <a:cubicBezTo>
                  <a:pt x="15270" y="12327"/>
                  <a:pt x="15266" y="12326"/>
                  <a:pt x="15262" y="12326"/>
                </a:cubicBezTo>
                <a:close/>
                <a:moveTo>
                  <a:pt x="7703" y="12344"/>
                </a:moveTo>
                <a:cubicBezTo>
                  <a:pt x="7669" y="12344"/>
                  <a:pt x="7656" y="12401"/>
                  <a:pt x="7695" y="12414"/>
                </a:cubicBezTo>
                <a:cubicBezTo>
                  <a:pt x="7711" y="12419"/>
                  <a:pt x="7725" y="12425"/>
                  <a:pt x="7740" y="12430"/>
                </a:cubicBezTo>
                <a:cubicBezTo>
                  <a:pt x="7744" y="12431"/>
                  <a:pt x="7748" y="12432"/>
                  <a:pt x="7752" y="12432"/>
                </a:cubicBezTo>
                <a:cubicBezTo>
                  <a:pt x="7786" y="12432"/>
                  <a:pt x="7798" y="12375"/>
                  <a:pt x="7760" y="12362"/>
                </a:cubicBezTo>
                <a:cubicBezTo>
                  <a:pt x="7744" y="12356"/>
                  <a:pt x="7729" y="12351"/>
                  <a:pt x="7715" y="12346"/>
                </a:cubicBezTo>
                <a:cubicBezTo>
                  <a:pt x="7711" y="12345"/>
                  <a:pt x="7707" y="12344"/>
                  <a:pt x="7703" y="12344"/>
                </a:cubicBezTo>
                <a:close/>
                <a:moveTo>
                  <a:pt x="14948" y="12373"/>
                </a:moveTo>
                <a:cubicBezTo>
                  <a:pt x="14902" y="12373"/>
                  <a:pt x="14902" y="12444"/>
                  <a:pt x="14948" y="12444"/>
                </a:cubicBezTo>
                <a:lnTo>
                  <a:pt x="14964" y="12444"/>
                </a:lnTo>
                <a:cubicBezTo>
                  <a:pt x="14964" y="12444"/>
                  <a:pt x="14965" y="12444"/>
                  <a:pt x="14965" y="12444"/>
                </a:cubicBezTo>
                <a:cubicBezTo>
                  <a:pt x="15010" y="12444"/>
                  <a:pt x="15010" y="12373"/>
                  <a:pt x="14964" y="12373"/>
                </a:cubicBezTo>
                <a:close/>
                <a:moveTo>
                  <a:pt x="10392" y="12384"/>
                </a:moveTo>
                <a:cubicBezTo>
                  <a:pt x="10347" y="12384"/>
                  <a:pt x="10347" y="12455"/>
                  <a:pt x="10392" y="12455"/>
                </a:cubicBezTo>
                <a:cubicBezTo>
                  <a:pt x="10439" y="12455"/>
                  <a:pt x="10439" y="12384"/>
                  <a:pt x="10392" y="12384"/>
                </a:cubicBezTo>
                <a:close/>
                <a:moveTo>
                  <a:pt x="14151" y="12311"/>
                </a:moveTo>
                <a:cubicBezTo>
                  <a:pt x="14142" y="12311"/>
                  <a:pt x="14133" y="12314"/>
                  <a:pt x="14127" y="12321"/>
                </a:cubicBezTo>
                <a:cubicBezTo>
                  <a:pt x="14108" y="12346"/>
                  <a:pt x="14087" y="12371"/>
                  <a:pt x="14067" y="12396"/>
                </a:cubicBezTo>
                <a:cubicBezTo>
                  <a:pt x="14056" y="12412"/>
                  <a:pt x="14053" y="12431"/>
                  <a:pt x="14067" y="12445"/>
                </a:cubicBezTo>
                <a:cubicBezTo>
                  <a:pt x="14074" y="12453"/>
                  <a:pt x="14084" y="12456"/>
                  <a:pt x="14093" y="12456"/>
                </a:cubicBezTo>
                <a:cubicBezTo>
                  <a:pt x="14102" y="12456"/>
                  <a:pt x="14111" y="12453"/>
                  <a:pt x="14117" y="12445"/>
                </a:cubicBezTo>
                <a:cubicBezTo>
                  <a:pt x="14137" y="12420"/>
                  <a:pt x="14157" y="12396"/>
                  <a:pt x="14177" y="12371"/>
                </a:cubicBezTo>
                <a:cubicBezTo>
                  <a:pt x="14189" y="12355"/>
                  <a:pt x="14192" y="12335"/>
                  <a:pt x="14177" y="12321"/>
                </a:cubicBezTo>
                <a:cubicBezTo>
                  <a:pt x="14171" y="12315"/>
                  <a:pt x="14161" y="12311"/>
                  <a:pt x="14151" y="12311"/>
                </a:cubicBezTo>
                <a:close/>
                <a:moveTo>
                  <a:pt x="8334" y="12393"/>
                </a:moveTo>
                <a:cubicBezTo>
                  <a:pt x="8289" y="12393"/>
                  <a:pt x="8289" y="12464"/>
                  <a:pt x="8334" y="12464"/>
                </a:cubicBezTo>
                <a:cubicBezTo>
                  <a:pt x="8380" y="12464"/>
                  <a:pt x="8380" y="12393"/>
                  <a:pt x="8334" y="12393"/>
                </a:cubicBezTo>
                <a:close/>
                <a:moveTo>
                  <a:pt x="8621" y="12379"/>
                </a:moveTo>
                <a:cubicBezTo>
                  <a:pt x="8588" y="12379"/>
                  <a:pt x="8566" y="12427"/>
                  <a:pt x="8603" y="12445"/>
                </a:cubicBezTo>
                <a:cubicBezTo>
                  <a:pt x="8614" y="12451"/>
                  <a:pt x="8622" y="12456"/>
                  <a:pt x="8632" y="12461"/>
                </a:cubicBezTo>
                <a:cubicBezTo>
                  <a:pt x="8638" y="12464"/>
                  <a:pt x="8644" y="12465"/>
                  <a:pt x="8649" y="12465"/>
                </a:cubicBezTo>
                <a:cubicBezTo>
                  <a:pt x="8681" y="12465"/>
                  <a:pt x="8703" y="12417"/>
                  <a:pt x="8668" y="12399"/>
                </a:cubicBezTo>
                <a:cubicBezTo>
                  <a:pt x="8658" y="12394"/>
                  <a:pt x="8648" y="12389"/>
                  <a:pt x="8638" y="12384"/>
                </a:cubicBezTo>
                <a:cubicBezTo>
                  <a:pt x="8632" y="12381"/>
                  <a:pt x="8626" y="12379"/>
                  <a:pt x="8621" y="12379"/>
                </a:cubicBezTo>
                <a:close/>
                <a:moveTo>
                  <a:pt x="9767" y="12382"/>
                </a:moveTo>
                <a:cubicBezTo>
                  <a:pt x="9762" y="12382"/>
                  <a:pt x="9757" y="12383"/>
                  <a:pt x="9752" y="12384"/>
                </a:cubicBezTo>
                <a:cubicBezTo>
                  <a:pt x="9711" y="12393"/>
                  <a:pt x="9724" y="12452"/>
                  <a:pt x="9762" y="12454"/>
                </a:cubicBezTo>
                <a:cubicBezTo>
                  <a:pt x="9767" y="12463"/>
                  <a:pt x="9780" y="12468"/>
                  <a:pt x="9792" y="12468"/>
                </a:cubicBezTo>
                <a:cubicBezTo>
                  <a:pt x="9798" y="12468"/>
                  <a:pt x="9804" y="12467"/>
                  <a:pt x="9809" y="12464"/>
                </a:cubicBezTo>
                <a:cubicBezTo>
                  <a:pt x="9827" y="12454"/>
                  <a:pt x="9830" y="12433"/>
                  <a:pt x="9821" y="12415"/>
                </a:cubicBezTo>
                <a:cubicBezTo>
                  <a:pt x="9812" y="12393"/>
                  <a:pt x="9790" y="12382"/>
                  <a:pt x="9767" y="12382"/>
                </a:cubicBezTo>
                <a:close/>
                <a:moveTo>
                  <a:pt x="3280" y="12333"/>
                </a:moveTo>
                <a:cubicBezTo>
                  <a:pt x="3257" y="12333"/>
                  <a:pt x="3236" y="12350"/>
                  <a:pt x="3229" y="12372"/>
                </a:cubicBezTo>
                <a:cubicBezTo>
                  <a:pt x="3224" y="12388"/>
                  <a:pt x="3218" y="12403"/>
                  <a:pt x="3213" y="12417"/>
                </a:cubicBezTo>
                <a:cubicBezTo>
                  <a:pt x="3204" y="12444"/>
                  <a:pt x="3224" y="12476"/>
                  <a:pt x="3250" y="12482"/>
                </a:cubicBezTo>
                <a:cubicBezTo>
                  <a:pt x="3255" y="12484"/>
                  <a:pt x="3259" y="12484"/>
                  <a:pt x="3264" y="12484"/>
                </a:cubicBezTo>
                <a:cubicBezTo>
                  <a:pt x="3287" y="12484"/>
                  <a:pt x="3307" y="12467"/>
                  <a:pt x="3315" y="12445"/>
                </a:cubicBezTo>
                <a:cubicBezTo>
                  <a:pt x="3320" y="12430"/>
                  <a:pt x="3325" y="12415"/>
                  <a:pt x="3331" y="12401"/>
                </a:cubicBezTo>
                <a:cubicBezTo>
                  <a:pt x="3340" y="12373"/>
                  <a:pt x="3320" y="12342"/>
                  <a:pt x="3294" y="12335"/>
                </a:cubicBezTo>
                <a:cubicBezTo>
                  <a:pt x="3289" y="12334"/>
                  <a:pt x="3285" y="12333"/>
                  <a:pt x="3280" y="12333"/>
                </a:cubicBezTo>
                <a:close/>
                <a:moveTo>
                  <a:pt x="18659" y="12415"/>
                </a:moveTo>
                <a:cubicBezTo>
                  <a:pt x="18614" y="12415"/>
                  <a:pt x="18614" y="12486"/>
                  <a:pt x="18660" y="12486"/>
                </a:cubicBezTo>
                <a:cubicBezTo>
                  <a:pt x="18705" y="12486"/>
                  <a:pt x="18705" y="12415"/>
                  <a:pt x="18660" y="12415"/>
                </a:cubicBezTo>
                <a:cubicBezTo>
                  <a:pt x="18660" y="12415"/>
                  <a:pt x="18659" y="12415"/>
                  <a:pt x="18659" y="12415"/>
                </a:cubicBezTo>
                <a:close/>
                <a:moveTo>
                  <a:pt x="12421" y="12390"/>
                </a:moveTo>
                <a:cubicBezTo>
                  <a:pt x="12404" y="12390"/>
                  <a:pt x="12386" y="12401"/>
                  <a:pt x="12386" y="12425"/>
                </a:cubicBezTo>
                <a:lnTo>
                  <a:pt x="12386" y="12455"/>
                </a:lnTo>
                <a:cubicBezTo>
                  <a:pt x="12386" y="12478"/>
                  <a:pt x="12404" y="12489"/>
                  <a:pt x="12421" y="12489"/>
                </a:cubicBezTo>
                <a:cubicBezTo>
                  <a:pt x="12439" y="12489"/>
                  <a:pt x="12456" y="12478"/>
                  <a:pt x="12456" y="12455"/>
                </a:cubicBezTo>
                <a:lnTo>
                  <a:pt x="12456" y="12425"/>
                </a:lnTo>
                <a:cubicBezTo>
                  <a:pt x="12456" y="12401"/>
                  <a:pt x="12439" y="12390"/>
                  <a:pt x="12421" y="12390"/>
                </a:cubicBezTo>
                <a:close/>
                <a:moveTo>
                  <a:pt x="20735" y="12406"/>
                </a:moveTo>
                <a:cubicBezTo>
                  <a:pt x="20726" y="12406"/>
                  <a:pt x="20716" y="12409"/>
                  <a:pt x="20708" y="12415"/>
                </a:cubicBezTo>
                <a:cubicBezTo>
                  <a:pt x="20703" y="12420"/>
                  <a:pt x="20697" y="12422"/>
                  <a:pt x="20691" y="12422"/>
                </a:cubicBezTo>
                <a:cubicBezTo>
                  <a:pt x="20688" y="12422"/>
                  <a:pt x="20685" y="12421"/>
                  <a:pt x="20682" y="12420"/>
                </a:cubicBezTo>
                <a:cubicBezTo>
                  <a:pt x="20679" y="12420"/>
                  <a:pt x="20676" y="12419"/>
                  <a:pt x="20673" y="12419"/>
                </a:cubicBezTo>
                <a:cubicBezTo>
                  <a:pt x="20634" y="12419"/>
                  <a:pt x="20620" y="12481"/>
                  <a:pt x="20662" y="12488"/>
                </a:cubicBezTo>
                <a:cubicBezTo>
                  <a:pt x="20671" y="12491"/>
                  <a:pt x="20680" y="12492"/>
                  <a:pt x="20689" y="12492"/>
                </a:cubicBezTo>
                <a:cubicBezTo>
                  <a:pt x="20714" y="12492"/>
                  <a:pt x="20736" y="12482"/>
                  <a:pt x="20756" y="12465"/>
                </a:cubicBezTo>
                <a:cubicBezTo>
                  <a:pt x="20771" y="12454"/>
                  <a:pt x="20769" y="12428"/>
                  <a:pt x="20756" y="12415"/>
                </a:cubicBezTo>
                <a:cubicBezTo>
                  <a:pt x="20751" y="12409"/>
                  <a:pt x="20743" y="12406"/>
                  <a:pt x="20735" y="12406"/>
                </a:cubicBezTo>
                <a:close/>
                <a:moveTo>
                  <a:pt x="21994" y="12378"/>
                </a:moveTo>
                <a:cubicBezTo>
                  <a:pt x="21986" y="12378"/>
                  <a:pt x="21978" y="12382"/>
                  <a:pt x="21970" y="12389"/>
                </a:cubicBezTo>
                <a:lnTo>
                  <a:pt x="21925" y="12434"/>
                </a:lnTo>
                <a:cubicBezTo>
                  <a:pt x="21901" y="12459"/>
                  <a:pt x="21925" y="12494"/>
                  <a:pt x="21952" y="12494"/>
                </a:cubicBezTo>
                <a:cubicBezTo>
                  <a:pt x="21960" y="12494"/>
                  <a:pt x="21968" y="12491"/>
                  <a:pt x="21976" y="12483"/>
                </a:cubicBezTo>
                <a:lnTo>
                  <a:pt x="22020" y="12439"/>
                </a:lnTo>
                <a:cubicBezTo>
                  <a:pt x="22045" y="12414"/>
                  <a:pt x="22021" y="12378"/>
                  <a:pt x="21994" y="12378"/>
                </a:cubicBezTo>
                <a:close/>
                <a:moveTo>
                  <a:pt x="5240" y="12444"/>
                </a:moveTo>
                <a:cubicBezTo>
                  <a:pt x="5194" y="12444"/>
                  <a:pt x="5194" y="12515"/>
                  <a:pt x="5240" y="12515"/>
                </a:cubicBezTo>
                <a:cubicBezTo>
                  <a:pt x="5285" y="12515"/>
                  <a:pt x="5285" y="12444"/>
                  <a:pt x="5240" y="12444"/>
                </a:cubicBezTo>
                <a:close/>
                <a:moveTo>
                  <a:pt x="6231" y="12447"/>
                </a:moveTo>
                <a:cubicBezTo>
                  <a:pt x="6185" y="12447"/>
                  <a:pt x="6185" y="12518"/>
                  <a:pt x="6231" y="12518"/>
                </a:cubicBezTo>
                <a:cubicBezTo>
                  <a:pt x="6232" y="12518"/>
                  <a:pt x="6232" y="12518"/>
                  <a:pt x="6232" y="12518"/>
                </a:cubicBezTo>
                <a:cubicBezTo>
                  <a:pt x="6277" y="12518"/>
                  <a:pt x="6277" y="12447"/>
                  <a:pt x="6231" y="12447"/>
                </a:cubicBezTo>
                <a:close/>
                <a:moveTo>
                  <a:pt x="5817" y="12464"/>
                </a:moveTo>
                <a:cubicBezTo>
                  <a:pt x="5773" y="12464"/>
                  <a:pt x="5772" y="12535"/>
                  <a:pt x="5819" y="12535"/>
                </a:cubicBezTo>
                <a:cubicBezTo>
                  <a:pt x="5865" y="12535"/>
                  <a:pt x="5865" y="12464"/>
                  <a:pt x="5819" y="12464"/>
                </a:cubicBezTo>
                <a:cubicBezTo>
                  <a:pt x="5818" y="12464"/>
                  <a:pt x="5817" y="12464"/>
                  <a:pt x="5817" y="12464"/>
                </a:cubicBezTo>
                <a:close/>
                <a:moveTo>
                  <a:pt x="4317" y="12446"/>
                </a:moveTo>
                <a:cubicBezTo>
                  <a:pt x="4290" y="12446"/>
                  <a:pt x="4265" y="12482"/>
                  <a:pt x="4290" y="12506"/>
                </a:cubicBezTo>
                <a:lnTo>
                  <a:pt x="4321" y="12536"/>
                </a:lnTo>
                <a:cubicBezTo>
                  <a:pt x="4328" y="12543"/>
                  <a:pt x="4336" y="12546"/>
                  <a:pt x="4344" y="12546"/>
                </a:cubicBezTo>
                <a:cubicBezTo>
                  <a:pt x="4371" y="12546"/>
                  <a:pt x="4395" y="12511"/>
                  <a:pt x="4371" y="12486"/>
                </a:cubicBezTo>
                <a:lnTo>
                  <a:pt x="4340" y="12456"/>
                </a:lnTo>
                <a:cubicBezTo>
                  <a:pt x="4333" y="12449"/>
                  <a:pt x="4325" y="12446"/>
                  <a:pt x="4317" y="12446"/>
                </a:cubicBezTo>
                <a:close/>
                <a:moveTo>
                  <a:pt x="2604" y="12425"/>
                </a:moveTo>
                <a:cubicBezTo>
                  <a:pt x="2577" y="12425"/>
                  <a:pt x="2552" y="12461"/>
                  <a:pt x="2577" y="12485"/>
                </a:cubicBezTo>
                <a:cubicBezTo>
                  <a:pt x="2597" y="12504"/>
                  <a:pt x="2617" y="12525"/>
                  <a:pt x="2638" y="12545"/>
                </a:cubicBezTo>
                <a:cubicBezTo>
                  <a:pt x="2646" y="12552"/>
                  <a:pt x="2654" y="12555"/>
                  <a:pt x="2662" y="12555"/>
                </a:cubicBezTo>
                <a:cubicBezTo>
                  <a:pt x="2689" y="12555"/>
                  <a:pt x="2713" y="12520"/>
                  <a:pt x="2687" y="12496"/>
                </a:cubicBezTo>
                <a:cubicBezTo>
                  <a:pt x="2668" y="12476"/>
                  <a:pt x="2649" y="12455"/>
                  <a:pt x="2628" y="12435"/>
                </a:cubicBezTo>
                <a:cubicBezTo>
                  <a:pt x="2620" y="12428"/>
                  <a:pt x="2612" y="12425"/>
                  <a:pt x="2604" y="12425"/>
                </a:cubicBezTo>
                <a:close/>
                <a:moveTo>
                  <a:pt x="5007" y="12459"/>
                </a:moveTo>
                <a:cubicBezTo>
                  <a:pt x="4938" y="12459"/>
                  <a:pt x="4938" y="12566"/>
                  <a:pt x="5007" y="12566"/>
                </a:cubicBezTo>
                <a:cubicBezTo>
                  <a:pt x="5075" y="12565"/>
                  <a:pt x="5075" y="12459"/>
                  <a:pt x="5007" y="12459"/>
                </a:cubicBezTo>
                <a:close/>
                <a:moveTo>
                  <a:pt x="17850" y="12441"/>
                </a:moveTo>
                <a:cubicBezTo>
                  <a:pt x="17831" y="12441"/>
                  <a:pt x="17812" y="12450"/>
                  <a:pt x="17803" y="12467"/>
                </a:cubicBezTo>
                <a:cubicBezTo>
                  <a:pt x="17798" y="12478"/>
                  <a:pt x="17793" y="12487"/>
                  <a:pt x="17787" y="12498"/>
                </a:cubicBezTo>
                <a:cubicBezTo>
                  <a:pt x="17775" y="12524"/>
                  <a:pt x="17781" y="12555"/>
                  <a:pt x="17807" y="12571"/>
                </a:cubicBezTo>
                <a:cubicBezTo>
                  <a:pt x="17815" y="12576"/>
                  <a:pt x="17824" y="12578"/>
                  <a:pt x="17833" y="12578"/>
                </a:cubicBezTo>
                <a:cubicBezTo>
                  <a:pt x="17852" y="12578"/>
                  <a:pt x="17872" y="12569"/>
                  <a:pt x="17881" y="12551"/>
                </a:cubicBezTo>
                <a:cubicBezTo>
                  <a:pt x="17886" y="12541"/>
                  <a:pt x="17891" y="12532"/>
                  <a:pt x="17896" y="12522"/>
                </a:cubicBezTo>
                <a:cubicBezTo>
                  <a:pt x="17909" y="12496"/>
                  <a:pt x="17903" y="12462"/>
                  <a:pt x="17876" y="12449"/>
                </a:cubicBezTo>
                <a:cubicBezTo>
                  <a:pt x="17869" y="12444"/>
                  <a:pt x="17859" y="12441"/>
                  <a:pt x="17850" y="12441"/>
                </a:cubicBezTo>
                <a:close/>
                <a:moveTo>
                  <a:pt x="608" y="12496"/>
                </a:moveTo>
                <a:cubicBezTo>
                  <a:pt x="594" y="12496"/>
                  <a:pt x="580" y="12504"/>
                  <a:pt x="573" y="12522"/>
                </a:cubicBezTo>
                <a:cubicBezTo>
                  <a:pt x="568" y="12538"/>
                  <a:pt x="563" y="12551"/>
                  <a:pt x="558" y="12566"/>
                </a:cubicBezTo>
                <a:cubicBezTo>
                  <a:pt x="549" y="12592"/>
                  <a:pt x="571" y="12610"/>
                  <a:pt x="592" y="12610"/>
                </a:cubicBezTo>
                <a:cubicBezTo>
                  <a:pt x="606" y="12610"/>
                  <a:pt x="620" y="12603"/>
                  <a:pt x="626" y="12586"/>
                </a:cubicBezTo>
                <a:cubicBezTo>
                  <a:pt x="631" y="12570"/>
                  <a:pt x="636" y="12555"/>
                  <a:pt x="641" y="12541"/>
                </a:cubicBezTo>
                <a:cubicBezTo>
                  <a:pt x="651" y="12514"/>
                  <a:pt x="630" y="12496"/>
                  <a:pt x="608" y="12496"/>
                </a:cubicBezTo>
                <a:close/>
                <a:moveTo>
                  <a:pt x="2003" y="12496"/>
                </a:moveTo>
                <a:cubicBezTo>
                  <a:pt x="1962" y="12496"/>
                  <a:pt x="1926" y="12550"/>
                  <a:pt x="1962" y="12587"/>
                </a:cubicBezTo>
                <a:cubicBezTo>
                  <a:pt x="1973" y="12597"/>
                  <a:pt x="1982" y="12608"/>
                  <a:pt x="1991" y="12617"/>
                </a:cubicBezTo>
                <a:cubicBezTo>
                  <a:pt x="2002" y="12629"/>
                  <a:pt x="2014" y="12633"/>
                  <a:pt x="2026" y="12633"/>
                </a:cubicBezTo>
                <a:cubicBezTo>
                  <a:pt x="2066" y="12633"/>
                  <a:pt x="2103" y="12580"/>
                  <a:pt x="2067" y="12543"/>
                </a:cubicBezTo>
                <a:cubicBezTo>
                  <a:pt x="2058" y="12532"/>
                  <a:pt x="2048" y="12522"/>
                  <a:pt x="2038" y="12513"/>
                </a:cubicBezTo>
                <a:cubicBezTo>
                  <a:pt x="2027" y="12501"/>
                  <a:pt x="2015" y="12496"/>
                  <a:pt x="2003" y="12496"/>
                </a:cubicBezTo>
                <a:close/>
                <a:moveTo>
                  <a:pt x="19364" y="12567"/>
                </a:moveTo>
                <a:cubicBezTo>
                  <a:pt x="19318" y="12567"/>
                  <a:pt x="19318" y="12638"/>
                  <a:pt x="19364" y="12638"/>
                </a:cubicBezTo>
                <a:lnTo>
                  <a:pt x="19380" y="12638"/>
                </a:lnTo>
                <a:cubicBezTo>
                  <a:pt x="19426" y="12638"/>
                  <a:pt x="19426" y="12567"/>
                  <a:pt x="19380" y="12567"/>
                </a:cubicBezTo>
                <a:close/>
                <a:moveTo>
                  <a:pt x="8575" y="12574"/>
                </a:moveTo>
                <a:cubicBezTo>
                  <a:pt x="8530" y="12574"/>
                  <a:pt x="8530" y="12645"/>
                  <a:pt x="8575" y="12645"/>
                </a:cubicBezTo>
                <a:cubicBezTo>
                  <a:pt x="8575" y="12645"/>
                  <a:pt x="8576" y="12645"/>
                  <a:pt x="8576" y="12645"/>
                </a:cubicBezTo>
                <a:cubicBezTo>
                  <a:pt x="8621" y="12645"/>
                  <a:pt x="8621" y="12574"/>
                  <a:pt x="8575" y="12574"/>
                </a:cubicBezTo>
                <a:close/>
                <a:moveTo>
                  <a:pt x="11128" y="12581"/>
                </a:moveTo>
                <a:cubicBezTo>
                  <a:pt x="11082" y="12581"/>
                  <a:pt x="11082" y="12651"/>
                  <a:pt x="11128" y="12651"/>
                </a:cubicBezTo>
                <a:lnTo>
                  <a:pt x="11144" y="12651"/>
                </a:lnTo>
                <a:cubicBezTo>
                  <a:pt x="11144" y="12651"/>
                  <a:pt x="11145" y="12651"/>
                  <a:pt x="11145" y="12651"/>
                </a:cubicBezTo>
                <a:cubicBezTo>
                  <a:pt x="11189" y="12651"/>
                  <a:pt x="11188" y="12581"/>
                  <a:pt x="11144" y="12581"/>
                </a:cubicBezTo>
                <a:close/>
                <a:moveTo>
                  <a:pt x="5451" y="12504"/>
                </a:moveTo>
                <a:cubicBezTo>
                  <a:pt x="5431" y="12504"/>
                  <a:pt x="5421" y="12518"/>
                  <a:pt x="5416" y="12532"/>
                </a:cubicBezTo>
                <a:cubicBezTo>
                  <a:pt x="5409" y="12519"/>
                  <a:pt x="5397" y="12509"/>
                  <a:pt x="5384" y="12506"/>
                </a:cubicBezTo>
                <a:cubicBezTo>
                  <a:pt x="5379" y="12505"/>
                  <a:pt x="5375" y="12504"/>
                  <a:pt x="5370" y="12504"/>
                </a:cubicBezTo>
                <a:cubicBezTo>
                  <a:pt x="5347" y="12504"/>
                  <a:pt x="5326" y="12521"/>
                  <a:pt x="5319" y="12543"/>
                </a:cubicBezTo>
                <a:cubicBezTo>
                  <a:pt x="5314" y="12557"/>
                  <a:pt x="5308" y="12572"/>
                  <a:pt x="5303" y="12587"/>
                </a:cubicBezTo>
                <a:cubicBezTo>
                  <a:pt x="5293" y="12614"/>
                  <a:pt x="5314" y="12646"/>
                  <a:pt x="5340" y="12653"/>
                </a:cubicBezTo>
                <a:cubicBezTo>
                  <a:pt x="5344" y="12654"/>
                  <a:pt x="5349" y="12655"/>
                  <a:pt x="5353" y="12655"/>
                </a:cubicBezTo>
                <a:cubicBezTo>
                  <a:pt x="5376" y="12655"/>
                  <a:pt x="5397" y="12638"/>
                  <a:pt x="5405" y="12616"/>
                </a:cubicBezTo>
                <a:cubicBezTo>
                  <a:pt x="5410" y="12602"/>
                  <a:pt x="5415" y="12586"/>
                  <a:pt x="5421" y="12571"/>
                </a:cubicBezTo>
                <a:cubicBezTo>
                  <a:pt x="5422" y="12569"/>
                  <a:pt x="5424" y="12565"/>
                  <a:pt x="5424" y="12562"/>
                </a:cubicBezTo>
                <a:cubicBezTo>
                  <a:pt x="5429" y="12571"/>
                  <a:pt x="5437" y="12576"/>
                  <a:pt x="5450" y="12576"/>
                </a:cubicBezTo>
                <a:cubicBezTo>
                  <a:pt x="5495" y="12575"/>
                  <a:pt x="5495" y="12504"/>
                  <a:pt x="5451" y="12504"/>
                </a:cubicBezTo>
                <a:close/>
                <a:moveTo>
                  <a:pt x="11337" y="12597"/>
                </a:moveTo>
                <a:cubicBezTo>
                  <a:pt x="11293" y="12597"/>
                  <a:pt x="11293" y="12667"/>
                  <a:pt x="11338" y="12669"/>
                </a:cubicBezTo>
                <a:cubicBezTo>
                  <a:pt x="11385" y="12669"/>
                  <a:pt x="11385" y="12597"/>
                  <a:pt x="11338" y="12597"/>
                </a:cubicBezTo>
                <a:cubicBezTo>
                  <a:pt x="11338" y="12597"/>
                  <a:pt x="11338" y="12597"/>
                  <a:pt x="11337" y="12597"/>
                </a:cubicBezTo>
                <a:close/>
                <a:moveTo>
                  <a:pt x="8155" y="12525"/>
                </a:moveTo>
                <a:cubicBezTo>
                  <a:pt x="8109" y="12525"/>
                  <a:pt x="8079" y="12595"/>
                  <a:pt x="8128" y="12625"/>
                </a:cubicBezTo>
                <a:cubicBezTo>
                  <a:pt x="8153" y="12640"/>
                  <a:pt x="8177" y="12655"/>
                  <a:pt x="8202" y="12670"/>
                </a:cubicBezTo>
                <a:cubicBezTo>
                  <a:pt x="8211" y="12675"/>
                  <a:pt x="8220" y="12678"/>
                  <a:pt x="8229" y="12678"/>
                </a:cubicBezTo>
                <a:cubicBezTo>
                  <a:pt x="8275" y="12678"/>
                  <a:pt x="8306" y="12607"/>
                  <a:pt x="8257" y="12577"/>
                </a:cubicBezTo>
                <a:cubicBezTo>
                  <a:pt x="8232" y="12562"/>
                  <a:pt x="8207" y="12548"/>
                  <a:pt x="8182" y="12533"/>
                </a:cubicBezTo>
                <a:cubicBezTo>
                  <a:pt x="8173" y="12528"/>
                  <a:pt x="8164" y="12525"/>
                  <a:pt x="8155" y="12525"/>
                </a:cubicBezTo>
                <a:close/>
                <a:moveTo>
                  <a:pt x="24884" y="12599"/>
                </a:moveTo>
                <a:cubicBezTo>
                  <a:pt x="24874" y="12599"/>
                  <a:pt x="24864" y="12605"/>
                  <a:pt x="24858" y="12617"/>
                </a:cubicBezTo>
                <a:cubicBezTo>
                  <a:pt x="24852" y="12628"/>
                  <a:pt x="24847" y="12637"/>
                  <a:pt x="24842" y="12648"/>
                </a:cubicBezTo>
                <a:cubicBezTo>
                  <a:pt x="24828" y="12675"/>
                  <a:pt x="24852" y="12701"/>
                  <a:pt x="24876" y="12701"/>
                </a:cubicBezTo>
                <a:cubicBezTo>
                  <a:pt x="24887" y="12701"/>
                  <a:pt x="24897" y="12695"/>
                  <a:pt x="24904" y="12682"/>
                </a:cubicBezTo>
                <a:cubicBezTo>
                  <a:pt x="24909" y="12672"/>
                  <a:pt x="24914" y="12663"/>
                  <a:pt x="24919" y="12653"/>
                </a:cubicBezTo>
                <a:cubicBezTo>
                  <a:pt x="24932" y="12625"/>
                  <a:pt x="24908" y="12599"/>
                  <a:pt x="24884" y="12599"/>
                </a:cubicBezTo>
                <a:close/>
                <a:moveTo>
                  <a:pt x="15731" y="12601"/>
                </a:moveTo>
                <a:cubicBezTo>
                  <a:pt x="15707" y="12601"/>
                  <a:pt x="15682" y="12626"/>
                  <a:pt x="15697" y="12654"/>
                </a:cubicBezTo>
                <a:cubicBezTo>
                  <a:pt x="15706" y="12670"/>
                  <a:pt x="15717" y="12680"/>
                  <a:pt x="15730" y="12687"/>
                </a:cubicBezTo>
                <a:cubicBezTo>
                  <a:pt x="15735" y="12696"/>
                  <a:pt x="15745" y="12702"/>
                  <a:pt x="15758" y="12702"/>
                </a:cubicBezTo>
                <a:lnTo>
                  <a:pt x="15779" y="12702"/>
                </a:lnTo>
                <a:cubicBezTo>
                  <a:pt x="15781" y="12702"/>
                  <a:pt x="15784" y="12701"/>
                  <a:pt x="15787" y="12701"/>
                </a:cubicBezTo>
                <a:lnTo>
                  <a:pt x="15788" y="12701"/>
                </a:lnTo>
                <a:cubicBezTo>
                  <a:pt x="15789" y="12701"/>
                  <a:pt x="15789" y="12700"/>
                  <a:pt x="15791" y="12700"/>
                </a:cubicBezTo>
                <a:cubicBezTo>
                  <a:pt x="15798" y="12697"/>
                  <a:pt x="15803" y="12692"/>
                  <a:pt x="15806" y="12685"/>
                </a:cubicBezTo>
                <a:cubicBezTo>
                  <a:pt x="15810" y="12679"/>
                  <a:pt x="15813" y="12672"/>
                  <a:pt x="15813" y="12665"/>
                </a:cubicBezTo>
                <a:cubicBezTo>
                  <a:pt x="15813" y="12655"/>
                  <a:pt x="15809" y="12648"/>
                  <a:pt x="15803" y="12641"/>
                </a:cubicBezTo>
                <a:cubicBezTo>
                  <a:pt x="15796" y="12638"/>
                  <a:pt x="15788" y="12633"/>
                  <a:pt x="15777" y="12632"/>
                </a:cubicBezTo>
                <a:cubicBezTo>
                  <a:pt x="15776" y="12632"/>
                  <a:pt x="15775" y="12630"/>
                  <a:pt x="15773" y="12630"/>
                </a:cubicBezTo>
                <a:cubicBezTo>
                  <a:pt x="15766" y="12629"/>
                  <a:pt x="15761" y="12624"/>
                  <a:pt x="15759" y="12618"/>
                </a:cubicBezTo>
                <a:cubicBezTo>
                  <a:pt x="15752" y="12606"/>
                  <a:pt x="15742" y="12601"/>
                  <a:pt x="15731" y="12601"/>
                </a:cubicBezTo>
                <a:close/>
                <a:moveTo>
                  <a:pt x="17218" y="12558"/>
                </a:moveTo>
                <a:cubicBezTo>
                  <a:pt x="17199" y="12558"/>
                  <a:pt x="17179" y="12569"/>
                  <a:pt x="17169" y="12586"/>
                </a:cubicBezTo>
                <a:cubicBezTo>
                  <a:pt x="17154" y="12613"/>
                  <a:pt x="17165" y="12642"/>
                  <a:pt x="17189" y="12659"/>
                </a:cubicBezTo>
                <a:cubicBezTo>
                  <a:pt x="17209" y="12675"/>
                  <a:pt x="17228" y="12690"/>
                  <a:pt x="17249" y="12703"/>
                </a:cubicBezTo>
                <a:cubicBezTo>
                  <a:pt x="17256" y="12708"/>
                  <a:pt x="17265" y="12710"/>
                  <a:pt x="17274" y="12710"/>
                </a:cubicBezTo>
                <a:cubicBezTo>
                  <a:pt x="17293" y="12710"/>
                  <a:pt x="17314" y="12700"/>
                  <a:pt x="17322" y="12684"/>
                </a:cubicBezTo>
                <a:cubicBezTo>
                  <a:pt x="17338" y="12656"/>
                  <a:pt x="17326" y="12628"/>
                  <a:pt x="17303" y="12611"/>
                </a:cubicBezTo>
                <a:cubicBezTo>
                  <a:pt x="17284" y="12595"/>
                  <a:pt x="17264" y="12581"/>
                  <a:pt x="17243" y="12566"/>
                </a:cubicBezTo>
                <a:cubicBezTo>
                  <a:pt x="17235" y="12561"/>
                  <a:pt x="17227" y="12558"/>
                  <a:pt x="17218" y="12558"/>
                </a:cubicBezTo>
                <a:close/>
                <a:moveTo>
                  <a:pt x="16405" y="12649"/>
                </a:moveTo>
                <a:cubicBezTo>
                  <a:pt x="16358" y="12649"/>
                  <a:pt x="16358" y="12719"/>
                  <a:pt x="16405" y="12719"/>
                </a:cubicBezTo>
                <a:lnTo>
                  <a:pt x="16420" y="12719"/>
                </a:lnTo>
                <a:cubicBezTo>
                  <a:pt x="16466" y="12719"/>
                  <a:pt x="16466" y="12649"/>
                  <a:pt x="16420" y="12649"/>
                </a:cubicBezTo>
                <a:close/>
                <a:moveTo>
                  <a:pt x="1430" y="12569"/>
                </a:moveTo>
                <a:cubicBezTo>
                  <a:pt x="1412" y="12569"/>
                  <a:pt x="1394" y="12579"/>
                  <a:pt x="1383" y="12596"/>
                </a:cubicBezTo>
                <a:cubicBezTo>
                  <a:pt x="1373" y="12612"/>
                  <a:pt x="1364" y="12627"/>
                  <a:pt x="1354" y="12640"/>
                </a:cubicBezTo>
                <a:cubicBezTo>
                  <a:pt x="1338" y="12664"/>
                  <a:pt x="1349" y="12700"/>
                  <a:pt x="1373" y="12714"/>
                </a:cubicBezTo>
                <a:cubicBezTo>
                  <a:pt x="1381" y="12718"/>
                  <a:pt x="1390" y="12720"/>
                  <a:pt x="1398" y="12720"/>
                </a:cubicBezTo>
                <a:cubicBezTo>
                  <a:pt x="1417" y="12720"/>
                  <a:pt x="1435" y="12711"/>
                  <a:pt x="1446" y="12695"/>
                </a:cubicBezTo>
                <a:cubicBezTo>
                  <a:pt x="1456" y="12679"/>
                  <a:pt x="1466" y="12664"/>
                  <a:pt x="1476" y="12650"/>
                </a:cubicBezTo>
                <a:cubicBezTo>
                  <a:pt x="1492" y="12627"/>
                  <a:pt x="1482" y="12591"/>
                  <a:pt x="1456" y="12576"/>
                </a:cubicBezTo>
                <a:cubicBezTo>
                  <a:pt x="1448" y="12571"/>
                  <a:pt x="1439" y="12569"/>
                  <a:pt x="1430" y="12569"/>
                </a:cubicBezTo>
                <a:close/>
                <a:moveTo>
                  <a:pt x="10742" y="12624"/>
                </a:moveTo>
                <a:cubicBezTo>
                  <a:pt x="10718" y="12624"/>
                  <a:pt x="10694" y="12650"/>
                  <a:pt x="10709" y="12677"/>
                </a:cubicBezTo>
                <a:cubicBezTo>
                  <a:pt x="10714" y="12687"/>
                  <a:pt x="10719" y="12698"/>
                  <a:pt x="10725" y="12707"/>
                </a:cubicBezTo>
                <a:cubicBezTo>
                  <a:pt x="10731" y="12720"/>
                  <a:pt x="10741" y="12725"/>
                  <a:pt x="10752" y="12725"/>
                </a:cubicBezTo>
                <a:cubicBezTo>
                  <a:pt x="10775" y="12725"/>
                  <a:pt x="10800" y="12700"/>
                  <a:pt x="10785" y="12672"/>
                </a:cubicBezTo>
                <a:cubicBezTo>
                  <a:pt x="10780" y="12661"/>
                  <a:pt x="10775" y="12653"/>
                  <a:pt x="10770" y="12642"/>
                </a:cubicBezTo>
                <a:cubicBezTo>
                  <a:pt x="10763" y="12630"/>
                  <a:pt x="10752" y="12624"/>
                  <a:pt x="10742" y="12624"/>
                </a:cubicBezTo>
                <a:close/>
                <a:moveTo>
                  <a:pt x="6328" y="12676"/>
                </a:moveTo>
                <a:cubicBezTo>
                  <a:pt x="6310" y="12676"/>
                  <a:pt x="6292" y="12687"/>
                  <a:pt x="6292" y="12711"/>
                </a:cubicBezTo>
                <a:lnTo>
                  <a:pt x="6292" y="12726"/>
                </a:lnTo>
                <a:cubicBezTo>
                  <a:pt x="6292" y="12749"/>
                  <a:pt x="6310" y="12760"/>
                  <a:pt x="6328" y="12760"/>
                </a:cubicBezTo>
                <a:cubicBezTo>
                  <a:pt x="6346" y="12760"/>
                  <a:pt x="6363" y="12749"/>
                  <a:pt x="6363" y="12726"/>
                </a:cubicBezTo>
                <a:lnTo>
                  <a:pt x="6363" y="12711"/>
                </a:lnTo>
                <a:cubicBezTo>
                  <a:pt x="6363" y="12687"/>
                  <a:pt x="6346" y="12676"/>
                  <a:pt x="6328" y="12676"/>
                </a:cubicBezTo>
                <a:close/>
                <a:moveTo>
                  <a:pt x="10094" y="12605"/>
                </a:moveTo>
                <a:cubicBezTo>
                  <a:pt x="10053" y="12605"/>
                  <a:pt x="10016" y="12659"/>
                  <a:pt x="10053" y="12696"/>
                </a:cubicBezTo>
                <a:cubicBezTo>
                  <a:pt x="10078" y="12720"/>
                  <a:pt x="10103" y="12745"/>
                  <a:pt x="10128" y="12771"/>
                </a:cubicBezTo>
                <a:cubicBezTo>
                  <a:pt x="10139" y="12783"/>
                  <a:pt x="10152" y="12787"/>
                  <a:pt x="10164" y="12787"/>
                </a:cubicBezTo>
                <a:cubicBezTo>
                  <a:pt x="10205" y="12787"/>
                  <a:pt x="10241" y="12734"/>
                  <a:pt x="10204" y="12697"/>
                </a:cubicBezTo>
                <a:cubicBezTo>
                  <a:pt x="10180" y="12671"/>
                  <a:pt x="10155" y="12646"/>
                  <a:pt x="10129" y="12621"/>
                </a:cubicBezTo>
                <a:cubicBezTo>
                  <a:pt x="10118" y="12610"/>
                  <a:pt x="10106" y="12605"/>
                  <a:pt x="10094" y="12605"/>
                </a:cubicBezTo>
                <a:close/>
                <a:moveTo>
                  <a:pt x="19649" y="12668"/>
                </a:moveTo>
                <a:cubicBezTo>
                  <a:pt x="19631" y="12668"/>
                  <a:pt x="19614" y="12676"/>
                  <a:pt x="19604" y="12695"/>
                </a:cubicBezTo>
                <a:cubicBezTo>
                  <a:pt x="19590" y="12718"/>
                  <a:pt x="19599" y="12755"/>
                  <a:pt x="19624" y="12768"/>
                </a:cubicBezTo>
                <a:cubicBezTo>
                  <a:pt x="19634" y="12773"/>
                  <a:pt x="19643" y="12779"/>
                  <a:pt x="19653" y="12784"/>
                </a:cubicBezTo>
                <a:cubicBezTo>
                  <a:pt x="19662" y="12788"/>
                  <a:pt x="19672" y="12790"/>
                  <a:pt x="19681" y="12790"/>
                </a:cubicBezTo>
                <a:cubicBezTo>
                  <a:pt x="19699" y="12790"/>
                  <a:pt x="19716" y="12782"/>
                  <a:pt x="19727" y="12764"/>
                </a:cubicBezTo>
                <a:cubicBezTo>
                  <a:pt x="19741" y="12740"/>
                  <a:pt x="19734" y="12703"/>
                  <a:pt x="19708" y="12691"/>
                </a:cubicBezTo>
                <a:cubicBezTo>
                  <a:pt x="19697" y="12685"/>
                  <a:pt x="19688" y="12680"/>
                  <a:pt x="19677" y="12675"/>
                </a:cubicBezTo>
                <a:cubicBezTo>
                  <a:pt x="19668" y="12670"/>
                  <a:pt x="19658" y="12668"/>
                  <a:pt x="19649" y="12668"/>
                </a:cubicBezTo>
                <a:close/>
                <a:moveTo>
                  <a:pt x="21901" y="12698"/>
                </a:moveTo>
                <a:cubicBezTo>
                  <a:pt x="21877" y="12698"/>
                  <a:pt x="21852" y="12723"/>
                  <a:pt x="21867" y="12750"/>
                </a:cubicBezTo>
                <a:cubicBezTo>
                  <a:pt x="21872" y="12761"/>
                  <a:pt x="21877" y="12770"/>
                  <a:pt x="21882" y="12781"/>
                </a:cubicBezTo>
                <a:cubicBezTo>
                  <a:pt x="21889" y="12793"/>
                  <a:pt x="21900" y="12799"/>
                  <a:pt x="21910" y="12799"/>
                </a:cubicBezTo>
                <a:cubicBezTo>
                  <a:pt x="21934" y="12799"/>
                  <a:pt x="21958" y="12773"/>
                  <a:pt x="21943" y="12745"/>
                </a:cubicBezTo>
                <a:cubicBezTo>
                  <a:pt x="21937" y="12735"/>
                  <a:pt x="21932" y="12726"/>
                  <a:pt x="21929" y="12716"/>
                </a:cubicBezTo>
                <a:cubicBezTo>
                  <a:pt x="21922" y="12703"/>
                  <a:pt x="21911" y="12698"/>
                  <a:pt x="21901" y="12698"/>
                </a:cubicBezTo>
                <a:close/>
                <a:moveTo>
                  <a:pt x="14674" y="12720"/>
                </a:moveTo>
                <a:cubicBezTo>
                  <a:pt x="14640" y="12720"/>
                  <a:pt x="14629" y="12777"/>
                  <a:pt x="14667" y="12790"/>
                </a:cubicBezTo>
                <a:cubicBezTo>
                  <a:pt x="14681" y="12795"/>
                  <a:pt x="14697" y="12801"/>
                  <a:pt x="14712" y="12806"/>
                </a:cubicBezTo>
                <a:cubicBezTo>
                  <a:pt x="14716" y="12807"/>
                  <a:pt x="14720" y="12808"/>
                  <a:pt x="14724" y="12808"/>
                </a:cubicBezTo>
                <a:cubicBezTo>
                  <a:pt x="14758" y="12808"/>
                  <a:pt x="14770" y="12752"/>
                  <a:pt x="14732" y="12738"/>
                </a:cubicBezTo>
                <a:cubicBezTo>
                  <a:pt x="14717" y="12733"/>
                  <a:pt x="14701" y="12727"/>
                  <a:pt x="14687" y="12722"/>
                </a:cubicBezTo>
                <a:cubicBezTo>
                  <a:pt x="14682" y="12720"/>
                  <a:pt x="14678" y="12720"/>
                  <a:pt x="14674" y="12720"/>
                </a:cubicBezTo>
                <a:close/>
                <a:moveTo>
                  <a:pt x="7179" y="12658"/>
                </a:moveTo>
                <a:cubicBezTo>
                  <a:pt x="7138" y="12658"/>
                  <a:pt x="7101" y="12711"/>
                  <a:pt x="7139" y="12748"/>
                </a:cubicBezTo>
                <a:lnTo>
                  <a:pt x="7184" y="12792"/>
                </a:lnTo>
                <a:cubicBezTo>
                  <a:pt x="7195" y="12804"/>
                  <a:pt x="7208" y="12809"/>
                  <a:pt x="7221" y="12809"/>
                </a:cubicBezTo>
                <a:cubicBezTo>
                  <a:pt x="7261" y="12809"/>
                  <a:pt x="7296" y="12756"/>
                  <a:pt x="7259" y="12718"/>
                </a:cubicBezTo>
                <a:lnTo>
                  <a:pt x="7215" y="12674"/>
                </a:lnTo>
                <a:cubicBezTo>
                  <a:pt x="7204" y="12663"/>
                  <a:pt x="7191" y="12658"/>
                  <a:pt x="7179" y="12658"/>
                </a:cubicBezTo>
                <a:close/>
                <a:moveTo>
                  <a:pt x="4255" y="12745"/>
                </a:moveTo>
                <a:cubicBezTo>
                  <a:pt x="4238" y="12745"/>
                  <a:pt x="4220" y="12757"/>
                  <a:pt x="4220" y="12780"/>
                </a:cubicBezTo>
                <a:lnTo>
                  <a:pt x="4220" y="12795"/>
                </a:lnTo>
                <a:cubicBezTo>
                  <a:pt x="4220" y="12818"/>
                  <a:pt x="4238" y="12830"/>
                  <a:pt x="4255" y="12830"/>
                </a:cubicBezTo>
                <a:cubicBezTo>
                  <a:pt x="4273" y="12830"/>
                  <a:pt x="4290" y="12818"/>
                  <a:pt x="4290" y="12795"/>
                </a:cubicBezTo>
                <a:lnTo>
                  <a:pt x="4290" y="12780"/>
                </a:lnTo>
                <a:cubicBezTo>
                  <a:pt x="4290" y="12757"/>
                  <a:pt x="4273" y="12745"/>
                  <a:pt x="4255" y="12745"/>
                </a:cubicBezTo>
                <a:close/>
                <a:moveTo>
                  <a:pt x="7688" y="12783"/>
                </a:moveTo>
                <a:cubicBezTo>
                  <a:pt x="7670" y="12783"/>
                  <a:pt x="7652" y="12794"/>
                  <a:pt x="7652" y="12817"/>
                </a:cubicBezTo>
                <a:lnTo>
                  <a:pt x="7652" y="12848"/>
                </a:lnTo>
                <a:cubicBezTo>
                  <a:pt x="7652" y="12871"/>
                  <a:pt x="7670" y="12882"/>
                  <a:pt x="7688" y="12882"/>
                </a:cubicBezTo>
                <a:cubicBezTo>
                  <a:pt x="7705" y="12882"/>
                  <a:pt x="7723" y="12871"/>
                  <a:pt x="7723" y="12848"/>
                </a:cubicBezTo>
                <a:lnTo>
                  <a:pt x="7723" y="12817"/>
                </a:lnTo>
                <a:cubicBezTo>
                  <a:pt x="7723" y="12794"/>
                  <a:pt x="7705" y="12783"/>
                  <a:pt x="7688" y="12783"/>
                </a:cubicBezTo>
                <a:close/>
                <a:moveTo>
                  <a:pt x="12298" y="12855"/>
                </a:moveTo>
                <a:cubicBezTo>
                  <a:pt x="12255" y="12855"/>
                  <a:pt x="12254" y="12925"/>
                  <a:pt x="12299" y="12926"/>
                </a:cubicBezTo>
                <a:cubicBezTo>
                  <a:pt x="12345" y="12926"/>
                  <a:pt x="12345" y="12855"/>
                  <a:pt x="12299" y="12855"/>
                </a:cubicBezTo>
                <a:cubicBezTo>
                  <a:pt x="12299" y="12855"/>
                  <a:pt x="12298" y="12855"/>
                  <a:pt x="12298" y="12855"/>
                </a:cubicBezTo>
                <a:close/>
                <a:moveTo>
                  <a:pt x="113" y="12853"/>
                </a:moveTo>
                <a:cubicBezTo>
                  <a:pt x="108" y="12853"/>
                  <a:pt x="104" y="12853"/>
                  <a:pt x="99" y="12854"/>
                </a:cubicBezTo>
                <a:cubicBezTo>
                  <a:pt x="58" y="12863"/>
                  <a:pt x="70" y="12922"/>
                  <a:pt x="108" y="12923"/>
                </a:cubicBezTo>
                <a:cubicBezTo>
                  <a:pt x="113" y="12933"/>
                  <a:pt x="125" y="12939"/>
                  <a:pt x="137" y="12939"/>
                </a:cubicBezTo>
                <a:cubicBezTo>
                  <a:pt x="144" y="12939"/>
                  <a:pt x="150" y="12937"/>
                  <a:pt x="155" y="12934"/>
                </a:cubicBezTo>
                <a:cubicBezTo>
                  <a:pt x="173" y="12923"/>
                  <a:pt x="176" y="12902"/>
                  <a:pt x="168" y="12885"/>
                </a:cubicBezTo>
                <a:cubicBezTo>
                  <a:pt x="158" y="12863"/>
                  <a:pt x="136" y="12853"/>
                  <a:pt x="113" y="12853"/>
                </a:cubicBezTo>
                <a:close/>
                <a:moveTo>
                  <a:pt x="6258" y="12863"/>
                </a:moveTo>
                <a:cubicBezTo>
                  <a:pt x="6224" y="12863"/>
                  <a:pt x="6214" y="12921"/>
                  <a:pt x="6251" y="12934"/>
                </a:cubicBezTo>
                <a:cubicBezTo>
                  <a:pt x="6265" y="12939"/>
                  <a:pt x="6281" y="12944"/>
                  <a:pt x="6295" y="12951"/>
                </a:cubicBezTo>
                <a:cubicBezTo>
                  <a:pt x="6300" y="12953"/>
                  <a:pt x="6304" y="12954"/>
                  <a:pt x="6308" y="12954"/>
                </a:cubicBezTo>
                <a:cubicBezTo>
                  <a:pt x="6343" y="12954"/>
                  <a:pt x="6354" y="12897"/>
                  <a:pt x="6315" y="12883"/>
                </a:cubicBezTo>
                <a:cubicBezTo>
                  <a:pt x="6301" y="12878"/>
                  <a:pt x="6285" y="12873"/>
                  <a:pt x="6270" y="12866"/>
                </a:cubicBezTo>
                <a:cubicBezTo>
                  <a:pt x="6266" y="12864"/>
                  <a:pt x="6262" y="12863"/>
                  <a:pt x="6258" y="12863"/>
                </a:cubicBezTo>
                <a:close/>
                <a:moveTo>
                  <a:pt x="434" y="12852"/>
                </a:moveTo>
                <a:cubicBezTo>
                  <a:pt x="424" y="12852"/>
                  <a:pt x="413" y="12858"/>
                  <a:pt x="407" y="12871"/>
                </a:cubicBezTo>
                <a:cubicBezTo>
                  <a:pt x="401" y="12881"/>
                  <a:pt x="396" y="12891"/>
                  <a:pt x="391" y="12901"/>
                </a:cubicBezTo>
                <a:cubicBezTo>
                  <a:pt x="377" y="12929"/>
                  <a:pt x="401" y="12955"/>
                  <a:pt x="425" y="12955"/>
                </a:cubicBezTo>
                <a:cubicBezTo>
                  <a:pt x="436" y="12955"/>
                  <a:pt x="446" y="12950"/>
                  <a:pt x="453" y="12937"/>
                </a:cubicBezTo>
                <a:cubicBezTo>
                  <a:pt x="458" y="12926"/>
                  <a:pt x="463" y="12917"/>
                  <a:pt x="469" y="12906"/>
                </a:cubicBezTo>
                <a:cubicBezTo>
                  <a:pt x="481" y="12878"/>
                  <a:pt x="457" y="12852"/>
                  <a:pt x="434" y="12852"/>
                </a:cubicBezTo>
                <a:close/>
                <a:moveTo>
                  <a:pt x="23987" y="12868"/>
                </a:moveTo>
                <a:cubicBezTo>
                  <a:pt x="23981" y="12868"/>
                  <a:pt x="23975" y="12870"/>
                  <a:pt x="23968" y="12874"/>
                </a:cubicBezTo>
                <a:cubicBezTo>
                  <a:pt x="23953" y="12884"/>
                  <a:pt x="23938" y="12894"/>
                  <a:pt x="23924" y="12904"/>
                </a:cubicBezTo>
                <a:cubicBezTo>
                  <a:pt x="23892" y="12924"/>
                  <a:pt x="23911" y="12971"/>
                  <a:pt x="23941" y="12971"/>
                </a:cubicBezTo>
                <a:cubicBezTo>
                  <a:pt x="23947" y="12971"/>
                  <a:pt x="23953" y="12969"/>
                  <a:pt x="23959" y="12965"/>
                </a:cubicBezTo>
                <a:cubicBezTo>
                  <a:pt x="23975" y="12955"/>
                  <a:pt x="23989" y="12946"/>
                  <a:pt x="24004" y="12936"/>
                </a:cubicBezTo>
                <a:cubicBezTo>
                  <a:pt x="24036" y="12914"/>
                  <a:pt x="24016" y="12868"/>
                  <a:pt x="23987" y="12868"/>
                </a:cubicBezTo>
                <a:close/>
                <a:moveTo>
                  <a:pt x="5944" y="12913"/>
                </a:moveTo>
                <a:cubicBezTo>
                  <a:pt x="5898" y="12913"/>
                  <a:pt x="5898" y="12984"/>
                  <a:pt x="5944" y="12984"/>
                </a:cubicBezTo>
                <a:lnTo>
                  <a:pt x="5960" y="12984"/>
                </a:lnTo>
                <a:cubicBezTo>
                  <a:pt x="6005" y="12984"/>
                  <a:pt x="6006" y="12913"/>
                  <a:pt x="5960" y="12913"/>
                </a:cubicBezTo>
                <a:close/>
                <a:moveTo>
                  <a:pt x="5147" y="12850"/>
                </a:moveTo>
                <a:cubicBezTo>
                  <a:pt x="5138" y="12850"/>
                  <a:pt x="5129" y="12853"/>
                  <a:pt x="5123" y="12860"/>
                </a:cubicBezTo>
                <a:cubicBezTo>
                  <a:pt x="5104" y="12885"/>
                  <a:pt x="5083" y="12911"/>
                  <a:pt x="5063" y="12936"/>
                </a:cubicBezTo>
                <a:cubicBezTo>
                  <a:pt x="5052" y="12951"/>
                  <a:pt x="5049" y="12970"/>
                  <a:pt x="5063" y="12985"/>
                </a:cubicBezTo>
                <a:cubicBezTo>
                  <a:pt x="5070" y="12992"/>
                  <a:pt x="5080" y="12996"/>
                  <a:pt x="5089" y="12996"/>
                </a:cubicBezTo>
                <a:cubicBezTo>
                  <a:pt x="5098" y="12996"/>
                  <a:pt x="5107" y="12993"/>
                  <a:pt x="5113" y="12985"/>
                </a:cubicBezTo>
                <a:cubicBezTo>
                  <a:pt x="5132" y="12960"/>
                  <a:pt x="5153" y="12936"/>
                  <a:pt x="5173" y="12911"/>
                </a:cubicBezTo>
                <a:cubicBezTo>
                  <a:pt x="5185" y="12895"/>
                  <a:pt x="5188" y="12875"/>
                  <a:pt x="5173" y="12860"/>
                </a:cubicBezTo>
                <a:cubicBezTo>
                  <a:pt x="5167" y="12854"/>
                  <a:pt x="5157" y="12850"/>
                  <a:pt x="5147" y="12850"/>
                </a:cubicBezTo>
                <a:close/>
                <a:moveTo>
                  <a:pt x="2507" y="12873"/>
                </a:moveTo>
                <a:cubicBezTo>
                  <a:pt x="2497" y="12873"/>
                  <a:pt x="2486" y="12878"/>
                  <a:pt x="2480" y="12891"/>
                </a:cubicBezTo>
                <a:cubicBezTo>
                  <a:pt x="2469" y="12911"/>
                  <a:pt x="2460" y="12932"/>
                  <a:pt x="2450" y="12951"/>
                </a:cubicBezTo>
                <a:cubicBezTo>
                  <a:pt x="2435" y="12979"/>
                  <a:pt x="2460" y="13005"/>
                  <a:pt x="2483" y="13005"/>
                </a:cubicBezTo>
                <a:cubicBezTo>
                  <a:pt x="2494" y="13005"/>
                  <a:pt x="2505" y="12999"/>
                  <a:pt x="2511" y="12986"/>
                </a:cubicBezTo>
                <a:cubicBezTo>
                  <a:pt x="2522" y="12967"/>
                  <a:pt x="2530" y="12946"/>
                  <a:pt x="2541" y="12926"/>
                </a:cubicBezTo>
                <a:cubicBezTo>
                  <a:pt x="2554" y="12899"/>
                  <a:pt x="2530" y="12873"/>
                  <a:pt x="2507" y="12873"/>
                </a:cubicBezTo>
                <a:close/>
                <a:moveTo>
                  <a:pt x="18719" y="12807"/>
                </a:moveTo>
                <a:cubicBezTo>
                  <a:pt x="18705" y="12807"/>
                  <a:pt x="18692" y="12814"/>
                  <a:pt x="18687" y="12832"/>
                </a:cubicBezTo>
                <a:cubicBezTo>
                  <a:pt x="18674" y="12879"/>
                  <a:pt x="18667" y="12927"/>
                  <a:pt x="18667" y="12976"/>
                </a:cubicBezTo>
                <a:cubicBezTo>
                  <a:pt x="18667" y="12999"/>
                  <a:pt x="18685" y="13010"/>
                  <a:pt x="18703" y="13010"/>
                </a:cubicBezTo>
                <a:cubicBezTo>
                  <a:pt x="18721" y="13010"/>
                  <a:pt x="18739" y="12999"/>
                  <a:pt x="18739" y="12976"/>
                </a:cubicBezTo>
                <a:cubicBezTo>
                  <a:pt x="18740" y="12934"/>
                  <a:pt x="18745" y="12892"/>
                  <a:pt x="18755" y="12852"/>
                </a:cubicBezTo>
                <a:cubicBezTo>
                  <a:pt x="18762" y="12825"/>
                  <a:pt x="18740" y="12807"/>
                  <a:pt x="18719" y="12807"/>
                </a:cubicBezTo>
                <a:close/>
                <a:moveTo>
                  <a:pt x="9656" y="12953"/>
                </a:moveTo>
                <a:cubicBezTo>
                  <a:pt x="9610" y="12953"/>
                  <a:pt x="9610" y="13023"/>
                  <a:pt x="9656" y="13023"/>
                </a:cubicBezTo>
                <a:cubicBezTo>
                  <a:pt x="9701" y="13023"/>
                  <a:pt x="9701" y="12953"/>
                  <a:pt x="9656" y="12953"/>
                </a:cubicBezTo>
                <a:close/>
                <a:moveTo>
                  <a:pt x="11730" y="12944"/>
                </a:moveTo>
                <a:cubicBezTo>
                  <a:pt x="11721" y="12944"/>
                  <a:pt x="11711" y="12947"/>
                  <a:pt x="11704" y="12954"/>
                </a:cubicBezTo>
                <a:cubicBezTo>
                  <a:pt x="11698" y="12958"/>
                  <a:pt x="11692" y="12959"/>
                  <a:pt x="11685" y="12959"/>
                </a:cubicBezTo>
                <a:cubicBezTo>
                  <a:pt x="11683" y="12959"/>
                  <a:pt x="11680" y="12959"/>
                  <a:pt x="11678" y="12959"/>
                </a:cubicBezTo>
                <a:cubicBezTo>
                  <a:pt x="11675" y="12958"/>
                  <a:pt x="11672" y="12958"/>
                  <a:pt x="11669" y="12958"/>
                </a:cubicBezTo>
                <a:cubicBezTo>
                  <a:pt x="11630" y="12958"/>
                  <a:pt x="11616" y="13018"/>
                  <a:pt x="11658" y="13027"/>
                </a:cubicBezTo>
                <a:cubicBezTo>
                  <a:pt x="11667" y="13029"/>
                  <a:pt x="11676" y="13031"/>
                  <a:pt x="11685" y="13031"/>
                </a:cubicBezTo>
                <a:cubicBezTo>
                  <a:pt x="11710" y="13031"/>
                  <a:pt x="11732" y="13021"/>
                  <a:pt x="11752" y="13004"/>
                </a:cubicBezTo>
                <a:cubicBezTo>
                  <a:pt x="11766" y="12991"/>
                  <a:pt x="11765" y="12965"/>
                  <a:pt x="11752" y="12954"/>
                </a:cubicBezTo>
                <a:cubicBezTo>
                  <a:pt x="11746" y="12947"/>
                  <a:pt x="11738" y="12944"/>
                  <a:pt x="11730" y="12944"/>
                </a:cubicBezTo>
                <a:close/>
                <a:moveTo>
                  <a:pt x="12990" y="12916"/>
                </a:moveTo>
                <a:cubicBezTo>
                  <a:pt x="12982" y="12916"/>
                  <a:pt x="12974" y="12919"/>
                  <a:pt x="12966" y="12926"/>
                </a:cubicBezTo>
                <a:lnTo>
                  <a:pt x="12921" y="12970"/>
                </a:lnTo>
                <a:cubicBezTo>
                  <a:pt x="12896" y="12996"/>
                  <a:pt x="12921" y="13031"/>
                  <a:pt x="12948" y="13031"/>
                </a:cubicBezTo>
                <a:cubicBezTo>
                  <a:pt x="12956" y="13031"/>
                  <a:pt x="12964" y="13028"/>
                  <a:pt x="12972" y="13021"/>
                </a:cubicBezTo>
                <a:lnTo>
                  <a:pt x="13016" y="12976"/>
                </a:lnTo>
                <a:cubicBezTo>
                  <a:pt x="13041" y="12951"/>
                  <a:pt x="13017" y="12916"/>
                  <a:pt x="12990" y="12916"/>
                </a:cubicBezTo>
                <a:close/>
                <a:moveTo>
                  <a:pt x="16584" y="12995"/>
                </a:moveTo>
                <a:cubicBezTo>
                  <a:pt x="16539" y="12995"/>
                  <a:pt x="16539" y="13067"/>
                  <a:pt x="16584" y="13067"/>
                </a:cubicBezTo>
                <a:lnTo>
                  <a:pt x="16599" y="13067"/>
                </a:lnTo>
                <a:cubicBezTo>
                  <a:pt x="16646" y="13067"/>
                  <a:pt x="16646" y="12995"/>
                  <a:pt x="16599" y="12995"/>
                </a:cubicBezTo>
                <a:close/>
                <a:moveTo>
                  <a:pt x="24618" y="13005"/>
                </a:moveTo>
                <a:cubicBezTo>
                  <a:pt x="24572" y="13005"/>
                  <a:pt x="24572" y="13075"/>
                  <a:pt x="24618" y="13075"/>
                </a:cubicBezTo>
                <a:lnTo>
                  <a:pt x="24648" y="13075"/>
                </a:lnTo>
                <a:cubicBezTo>
                  <a:pt x="24649" y="13075"/>
                  <a:pt x="24649" y="13075"/>
                  <a:pt x="24650" y="13075"/>
                </a:cubicBezTo>
                <a:cubicBezTo>
                  <a:pt x="24694" y="13075"/>
                  <a:pt x="24694" y="13005"/>
                  <a:pt x="24648" y="13005"/>
                </a:cubicBezTo>
                <a:close/>
                <a:moveTo>
                  <a:pt x="6598" y="13006"/>
                </a:moveTo>
                <a:cubicBezTo>
                  <a:pt x="6552" y="13006"/>
                  <a:pt x="6552" y="13077"/>
                  <a:pt x="6598" y="13077"/>
                </a:cubicBezTo>
                <a:cubicBezTo>
                  <a:pt x="6644" y="13077"/>
                  <a:pt x="6644" y="13006"/>
                  <a:pt x="6598" y="13006"/>
                </a:cubicBezTo>
                <a:close/>
                <a:moveTo>
                  <a:pt x="17982" y="12938"/>
                </a:moveTo>
                <a:cubicBezTo>
                  <a:pt x="17955" y="12938"/>
                  <a:pt x="17929" y="12955"/>
                  <a:pt x="17929" y="12989"/>
                </a:cubicBezTo>
                <a:lnTo>
                  <a:pt x="17929" y="13033"/>
                </a:lnTo>
                <a:cubicBezTo>
                  <a:pt x="17929" y="13068"/>
                  <a:pt x="17956" y="13086"/>
                  <a:pt x="17983" y="13086"/>
                </a:cubicBezTo>
                <a:cubicBezTo>
                  <a:pt x="18010" y="13086"/>
                  <a:pt x="18037" y="13068"/>
                  <a:pt x="18037" y="13033"/>
                </a:cubicBezTo>
                <a:lnTo>
                  <a:pt x="18037" y="12989"/>
                </a:lnTo>
                <a:cubicBezTo>
                  <a:pt x="18036" y="12955"/>
                  <a:pt x="18009" y="12938"/>
                  <a:pt x="17982" y="12938"/>
                </a:cubicBezTo>
                <a:close/>
                <a:moveTo>
                  <a:pt x="20328" y="12972"/>
                </a:moveTo>
                <a:cubicBezTo>
                  <a:pt x="20287" y="12972"/>
                  <a:pt x="20250" y="13025"/>
                  <a:pt x="20287" y="13063"/>
                </a:cubicBezTo>
                <a:lnTo>
                  <a:pt x="20303" y="13078"/>
                </a:lnTo>
                <a:cubicBezTo>
                  <a:pt x="20314" y="13089"/>
                  <a:pt x="20326" y="13094"/>
                  <a:pt x="20338" y="13094"/>
                </a:cubicBezTo>
                <a:cubicBezTo>
                  <a:pt x="20379" y="13094"/>
                  <a:pt x="20416" y="13041"/>
                  <a:pt x="20379" y="13004"/>
                </a:cubicBezTo>
                <a:lnTo>
                  <a:pt x="20363" y="12988"/>
                </a:lnTo>
                <a:cubicBezTo>
                  <a:pt x="20352" y="12977"/>
                  <a:pt x="20340" y="12972"/>
                  <a:pt x="20328" y="12972"/>
                </a:cubicBezTo>
                <a:close/>
                <a:moveTo>
                  <a:pt x="18344" y="12999"/>
                </a:moveTo>
                <a:cubicBezTo>
                  <a:pt x="18317" y="12999"/>
                  <a:pt x="18293" y="13034"/>
                  <a:pt x="18317" y="13059"/>
                </a:cubicBezTo>
                <a:cubicBezTo>
                  <a:pt x="18328" y="13070"/>
                  <a:pt x="18338" y="13079"/>
                  <a:pt x="18348" y="13090"/>
                </a:cubicBezTo>
                <a:cubicBezTo>
                  <a:pt x="18355" y="13097"/>
                  <a:pt x="18364" y="13100"/>
                  <a:pt x="18372" y="13100"/>
                </a:cubicBezTo>
                <a:cubicBezTo>
                  <a:pt x="18399" y="13100"/>
                  <a:pt x="18424" y="13065"/>
                  <a:pt x="18398" y="13041"/>
                </a:cubicBezTo>
                <a:cubicBezTo>
                  <a:pt x="18388" y="13030"/>
                  <a:pt x="18377" y="13021"/>
                  <a:pt x="18368" y="13010"/>
                </a:cubicBezTo>
                <a:cubicBezTo>
                  <a:pt x="18361" y="13003"/>
                  <a:pt x="18352" y="12999"/>
                  <a:pt x="18344" y="12999"/>
                </a:cubicBezTo>
                <a:close/>
                <a:moveTo>
                  <a:pt x="13717" y="12958"/>
                </a:moveTo>
                <a:cubicBezTo>
                  <a:pt x="13696" y="12958"/>
                  <a:pt x="13674" y="12975"/>
                  <a:pt x="13680" y="13002"/>
                </a:cubicBezTo>
                <a:lnTo>
                  <a:pt x="13695" y="13076"/>
                </a:lnTo>
                <a:cubicBezTo>
                  <a:pt x="13699" y="13094"/>
                  <a:pt x="13712" y="13102"/>
                  <a:pt x="13726" y="13102"/>
                </a:cubicBezTo>
                <a:cubicBezTo>
                  <a:pt x="13747" y="13102"/>
                  <a:pt x="13769" y="13085"/>
                  <a:pt x="13764" y="13058"/>
                </a:cubicBezTo>
                <a:cubicBezTo>
                  <a:pt x="13756" y="13033"/>
                  <a:pt x="13752" y="13009"/>
                  <a:pt x="13748" y="12984"/>
                </a:cubicBezTo>
                <a:cubicBezTo>
                  <a:pt x="13744" y="12966"/>
                  <a:pt x="13731" y="12958"/>
                  <a:pt x="13717" y="12958"/>
                </a:cubicBezTo>
                <a:close/>
                <a:moveTo>
                  <a:pt x="14256" y="13033"/>
                </a:moveTo>
                <a:cubicBezTo>
                  <a:pt x="14210" y="13033"/>
                  <a:pt x="14210" y="13104"/>
                  <a:pt x="14256" y="13104"/>
                </a:cubicBezTo>
                <a:cubicBezTo>
                  <a:pt x="14256" y="13104"/>
                  <a:pt x="14257" y="13104"/>
                  <a:pt x="14257" y="13104"/>
                </a:cubicBezTo>
                <a:cubicBezTo>
                  <a:pt x="14302" y="13104"/>
                  <a:pt x="14302" y="13033"/>
                  <a:pt x="14256" y="13033"/>
                </a:cubicBezTo>
                <a:close/>
                <a:moveTo>
                  <a:pt x="8846" y="12978"/>
                </a:moveTo>
                <a:cubicBezTo>
                  <a:pt x="8827" y="12978"/>
                  <a:pt x="8808" y="12987"/>
                  <a:pt x="8799" y="13005"/>
                </a:cubicBezTo>
                <a:cubicBezTo>
                  <a:pt x="8794" y="13015"/>
                  <a:pt x="8789" y="13025"/>
                  <a:pt x="8783" y="13035"/>
                </a:cubicBezTo>
                <a:cubicBezTo>
                  <a:pt x="8771" y="13061"/>
                  <a:pt x="8777" y="13093"/>
                  <a:pt x="8803" y="13109"/>
                </a:cubicBezTo>
                <a:cubicBezTo>
                  <a:pt x="8811" y="13113"/>
                  <a:pt x="8820" y="13115"/>
                  <a:pt x="8829" y="13115"/>
                </a:cubicBezTo>
                <a:cubicBezTo>
                  <a:pt x="8848" y="13115"/>
                  <a:pt x="8867" y="13106"/>
                  <a:pt x="8877" y="13089"/>
                </a:cubicBezTo>
                <a:cubicBezTo>
                  <a:pt x="8882" y="13078"/>
                  <a:pt x="8887" y="13069"/>
                  <a:pt x="8892" y="13058"/>
                </a:cubicBezTo>
                <a:cubicBezTo>
                  <a:pt x="8905" y="13033"/>
                  <a:pt x="8899" y="13001"/>
                  <a:pt x="8872" y="12985"/>
                </a:cubicBezTo>
                <a:cubicBezTo>
                  <a:pt x="8864" y="12980"/>
                  <a:pt x="8855" y="12978"/>
                  <a:pt x="8846" y="12978"/>
                </a:cubicBezTo>
                <a:close/>
                <a:moveTo>
                  <a:pt x="3682" y="12994"/>
                </a:moveTo>
                <a:cubicBezTo>
                  <a:pt x="3673" y="12994"/>
                  <a:pt x="3664" y="12997"/>
                  <a:pt x="3655" y="13001"/>
                </a:cubicBezTo>
                <a:cubicBezTo>
                  <a:pt x="3645" y="13006"/>
                  <a:pt x="3635" y="13011"/>
                  <a:pt x="3625" y="13016"/>
                </a:cubicBezTo>
                <a:cubicBezTo>
                  <a:pt x="3599" y="13030"/>
                  <a:pt x="3592" y="13065"/>
                  <a:pt x="3606" y="13090"/>
                </a:cubicBezTo>
                <a:cubicBezTo>
                  <a:pt x="3617" y="13107"/>
                  <a:pt x="3634" y="13116"/>
                  <a:pt x="3653" y="13116"/>
                </a:cubicBezTo>
                <a:cubicBezTo>
                  <a:pt x="3662" y="13116"/>
                  <a:pt x="3671" y="13114"/>
                  <a:pt x="3679" y="13110"/>
                </a:cubicBezTo>
                <a:cubicBezTo>
                  <a:pt x="3690" y="13104"/>
                  <a:pt x="3698" y="13099"/>
                  <a:pt x="3709" y="13094"/>
                </a:cubicBezTo>
                <a:cubicBezTo>
                  <a:pt x="3735" y="13080"/>
                  <a:pt x="3742" y="13046"/>
                  <a:pt x="3729" y="13021"/>
                </a:cubicBezTo>
                <a:cubicBezTo>
                  <a:pt x="3718" y="13003"/>
                  <a:pt x="3701" y="12994"/>
                  <a:pt x="3682" y="12994"/>
                </a:cubicBezTo>
                <a:close/>
                <a:moveTo>
                  <a:pt x="5937" y="13082"/>
                </a:moveTo>
                <a:cubicBezTo>
                  <a:pt x="5913" y="13082"/>
                  <a:pt x="5913" y="13117"/>
                  <a:pt x="5937" y="13117"/>
                </a:cubicBezTo>
                <a:cubicBezTo>
                  <a:pt x="5959" y="13117"/>
                  <a:pt x="5959" y="13082"/>
                  <a:pt x="5937" y="13082"/>
                </a:cubicBezTo>
                <a:close/>
                <a:moveTo>
                  <a:pt x="4676" y="13017"/>
                </a:moveTo>
                <a:cubicBezTo>
                  <a:pt x="4649" y="13017"/>
                  <a:pt x="4624" y="13053"/>
                  <a:pt x="4650" y="13078"/>
                </a:cubicBezTo>
                <a:cubicBezTo>
                  <a:pt x="4660" y="13089"/>
                  <a:pt x="4669" y="13099"/>
                  <a:pt x="4678" y="13109"/>
                </a:cubicBezTo>
                <a:cubicBezTo>
                  <a:pt x="4685" y="13116"/>
                  <a:pt x="4693" y="13120"/>
                  <a:pt x="4701" y="13120"/>
                </a:cubicBezTo>
                <a:cubicBezTo>
                  <a:pt x="4727" y="13120"/>
                  <a:pt x="4752" y="13083"/>
                  <a:pt x="4728" y="13058"/>
                </a:cubicBezTo>
                <a:cubicBezTo>
                  <a:pt x="4718" y="13048"/>
                  <a:pt x="4708" y="13037"/>
                  <a:pt x="4699" y="13028"/>
                </a:cubicBezTo>
                <a:cubicBezTo>
                  <a:pt x="4692" y="13021"/>
                  <a:pt x="4683" y="13017"/>
                  <a:pt x="4676" y="13017"/>
                </a:cubicBezTo>
                <a:close/>
                <a:moveTo>
                  <a:pt x="15398" y="13082"/>
                </a:moveTo>
                <a:cubicBezTo>
                  <a:pt x="15352" y="13082"/>
                  <a:pt x="15352" y="13153"/>
                  <a:pt x="15398" y="13153"/>
                </a:cubicBezTo>
                <a:cubicBezTo>
                  <a:pt x="15444" y="13153"/>
                  <a:pt x="15444" y="13082"/>
                  <a:pt x="15398" y="13082"/>
                </a:cubicBezTo>
                <a:close/>
                <a:moveTo>
                  <a:pt x="10359" y="13105"/>
                </a:moveTo>
                <a:cubicBezTo>
                  <a:pt x="10314" y="13105"/>
                  <a:pt x="10314" y="13177"/>
                  <a:pt x="10360" y="13177"/>
                </a:cubicBezTo>
                <a:lnTo>
                  <a:pt x="10376" y="13177"/>
                </a:lnTo>
                <a:cubicBezTo>
                  <a:pt x="10422" y="13177"/>
                  <a:pt x="10422" y="13105"/>
                  <a:pt x="10376" y="13105"/>
                </a:cubicBezTo>
                <a:lnTo>
                  <a:pt x="10360" y="13105"/>
                </a:lnTo>
                <a:cubicBezTo>
                  <a:pt x="10360" y="13105"/>
                  <a:pt x="10359" y="13105"/>
                  <a:pt x="10359" y="13105"/>
                </a:cubicBezTo>
                <a:close/>
                <a:moveTo>
                  <a:pt x="21332" y="13095"/>
                </a:moveTo>
                <a:cubicBezTo>
                  <a:pt x="21264" y="13095"/>
                  <a:pt x="21262" y="13203"/>
                  <a:pt x="21332" y="13203"/>
                </a:cubicBezTo>
                <a:cubicBezTo>
                  <a:pt x="21401" y="13201"/>
                  <a:pt x="21401" y="13095"/>
                  <a:pt x="21332" y="13095"/>
                </a:cubicBezTo>
                <a:close/>
                <a:moveTo>
                  <a:pt x="3007" y="13100"/>
                </a:moveTo>
                <a:cubicBezTo>
                  <a:pt x="2980" y="13100"/>
                  <a:pt x="2953" y="13117"/>
                  <a:pt x="2953" y="13152"/>
                </a:cubicBezTo>
                <a:lnTo>
                  <a:pt x="2953" y="13182"/>
                </a:lnTo>
                <a:cubicBezTo>
                  <a:pt x="2953" y="13216"/>
                  <a:pt x="2980" y="13234"/>
                  <a:pt x="3007" y="13234"/>
                </a:cubicBezTo>
                <a:cubicBezTo>
                  <a:pt x="3034" y="13234"/>
                  <a:pt x="3061" y="13216"/>
                  <a:pt x="3061" y="13182"/>
                </a:cubicBezTo>
                <a:lnTo>
                  <a:pt x="3061" y="13152"/>
                </a:lnTo>
                <a:cubicBezTo>
                  <a:pt x="3060" y="13117"/>
                  <a:pt x="3033" y="13100"/>
                  <a:pt x="3007" y="13100"/>
                </a:cubicBezTo>
                <a:close/>
                <a:moveTo>
                  <a:pt x="3953" y="13149"/>
                </a:moveTo>
                <a:cubicBezTo>
                  <a:pt x="3935" y="13149"/>
                  <a:pt x="3917" y="13161"/>
                  <a:pt x="3917" y="13184"/>
                </a:cubicBezTo>
                <a:lnTo>
                  <a:pt x="3917" y="13200"/>
                </a:lnTo>
                <a:cubicBezTo>
                  <a:pt x="3917" y="13223"/>
                  <a:pt x="3935" y="13234"/>
                  <a:pt x="3953" y="13234"/>
                </a:cubicBezTo>
                <a:cubicBezTo>
                  <a:pt x="3971" y="13234"/>
                  <a:pt x="3988" y="13223"/>
                  <a:pt x="3988" y="13200"/>
                </a:cubicBezTo>
                <a:lnTo>
                  <a:pt x="3988" y="13184"/>
                </a:lnTo>
                <a:cubicBezTo>
                  <a:pt x="3988" y="13161"/>
                  <a:pt x="3971" y="13149"/>
                  <a:pt x="3953" y="13149"/>
                </a:cubicBezTo>
                <a:close/>
                <a:moveTo>
                  <a:pt x="6727" y="13139"/>
                </a:moveTo>
                <a:cubicBezTo>
                  <a:pt x="6703" y="13139"/>
                  <a:pt x="6678" y="13164"/>
                  <a:pt x="6693" y="13192"/>
                </a:cubicBezTo>
                <a:cubicBezTo>
                  <a:pt x="6702" y="13208"/>
                  <a:pt x="6713" y="13219"/>
                  <a:pt x="6726" y="13226"/>
                </a:cubicBezTo>
                <a:cubicBezTo>
                  <a:pt x="6731" y="13234"/>
                  <a:pt x="6741" y="13241"/>
                  <a:pt x="6754" y="13241"/>
                </a:cubicBezTo>
                <a:lnTo>
                  <a:pt x="6775" y="13241"/>
                </a:lnTo>
                <a:cubicBezTo>
                  <a:pt x="6777" y="13241"/>
                  <a:pt x="6780" y="13240"/>
                  <a:pt x="6782" y="13240"/>
                </a:cubicBezTo>
                <a:lnTo>
                  <a:pt x="6783" y="13240"/>
                </a:lnTo>
                <a:cubicBezTo>
                  <a:pt x="6785" y="13240"/>
                  <a:pt x="6785" y="13237"/>
                  <a:pt x="6787" y="13237"/>
                </a:cubicBezTo>
                <a:cubicBezTo>
                  <a:pt x="6794" y="13235"/>
                  <a:pt x="6799" y="13230"/>
                  <a:pt x="6802" y="13224"/>
                </a:cubicBezTo>
                <a:cubicBezTo>
                  <a:pt x="6807" y="13216"/>
                  <a:pt x="6809" y="13210"/>
                  <a:pt x="6809" y="13204"/>
                </a:cubicBezTo>
                <a:cubicBezTo>
                  <a:pt x="6809" y="13193"/>
                  <a:pt x="6804" y="13185"/>
                  <a:pt x="6799" y="13180"/>
                </a:cubicBezTo>
                <a:cubicBezTo>
                  <a:pt x="6791" y="13175"/>
                  <a:pt x="6783" y="13171"/>
                  <a:pt x="6773" y="13169"/>
                </a:cubicBezTo>
                <a:cubicBezTo>
                  <a:pt x="6772" y="13169"/>
                  <a:pt x="6771" y="13168"/>
                  <a:pt x="6770" y="13168"/>
                </a:cubicBezTo>
                <a:cubicBezTo>
                  <a:pt x="6761" y="13167"/>
                  <a:pt x="6757" y="13162"/>
                  <a:pt x="6755" y="13157"/>
                </a:cubicBezTo>
                <a:cubicBezTo>
                  <a:pt x="6748" y="13144"/>
                  <a:pt x="6738" y="13139"/>
                  <a:pt x="6727" y="13139"/>
                </a:cubicBezTo>
                <a:close/>
                <a:moveTo>
                  <a:pt x="8214" y="13097"/>
                </a:moveTo>
                <a:cubicBezTo>
                  <a:pt x="8195" y="13097"/>
                  <a:pt x="8175" y="13108"/>
                  <a:pt x="8165" y="13124"/>
                </a:cubicBezTo>
                <a:cubicBezTo>
                  <a:pt x="8150" y="13152"/>
                  <a:pt x="8161" y="13180"/>
                  <a:pt x="8185" y="13198"/>
                </a:cubicBezTo>
                <a:cubicBezTo>
                  <a:pt x="8205" y="13213"/>
                  <a:pt x="8224" y="13227"/>
                  <a:pt x="8245" y="13242"/>
                </a:cubicBezTo>
                <a:cubicBezTo>
                  <a:pt x="8252" y="13247"/>
                  <a:pt x="8261" y="13249"/>
                  <a:pt x="8270" y="13249"/>
                </a:cubicBezTo>
                <a:cubicBezTo>
                  <a:pt x="8289" y="13249"/>
                  <a:pt x="8309" y="13238"/>
                  <a:pt x="8318" y="13222"/>
                </a:cubicBezTo>
                <a:cubicBezTo>
                  <a:pt x="8334" y="13194"/>
                  <a:pt x="8322" y="13166"/>
                  <a:pt x="8299" y="13148"/>
                </a:cubicBezTo>
                <a:cubicBezTo>
                  <a:pt x="8279" y="13133"/>
                  <a:pt x="8260" y="13119"/>
                  <a:pt x="8239" y="13104"/>
                </a:cubicBezTo>
                <a:cubicBezTo>
                  <a:pt x="8231" y="13099"/>
                  <a:pt x="8223" y="13097"/>
                  <a:pt x="8214" y="13097"/>
                </a:cubicBezTo>
                <a:close/>
                <a:moveTo>
                  <a:pt x="14659" y="13110"/>
                </a:moveTo>
                <a:cubicBezTo>
                  <a:pt x="14645" y="13110"/>
                  <a:pt x="14633" y="13118"/>
                  <a:pt x="14629" y="13136"/>
                </a:cubicBezTo>
                <a:lnTo>
                  <a:pt x="14613" y="13210"/>
                </a:lnTo>
                <a:cubicBezTo>
                  <a:pt x="14607" y="13237"/>
                  <a:pt x="14630" y="13255"/>
                  <a:pt x="14651" y="13255"/>
                </a:cubicBezTo>
                <a:cubicBezTo>
                  <a:pt x="14665" y="13255"/>
                  <a:pt x="14678" y="13248"/>
                  <a:pt x="14681" y="13230"/>
                </a:cubicBezTo>
                <a:lnTo>
                  <a:pt x="14697" y="13156"/>
                </a:lnTo>
                <a:cubicBezTo>
                  <a:pt x="14703" y="13128"/>
                  <a:pt x="14680" y="13110"/>
                  <a:pt x="14659" y="13110"/>
                </a:cubicBezTo>
                <a:close/>
                <a:moveTo>
                  <a:pt x="7400" y="13187"/>
                </a:moveTo>
                <a:cubicBezTo>
                  <a:pt x="7354" y="13187"/>
                  <a:pt x="7354" y="13257"/>
                  <a:pt x="7400" y="13257"/>
                </a:cubicBezTo>
                <a:lnTo>
                  <a:pt x="7416" y="13257"/>
                </a:lnTo>
                <a:cubicBezTo>
                  <a:pt x="7417" y="13257"/>
                  <a:pt x="7417" y="13257"/>
                  <a:pt x="7417" y="13257"/>
                </a:cubicBezTo>
                <a:cubicBezTo>
                  <a:pt x="7462" y="13257"/>
                  <a:pt x="7462" y="13187"/>
                  <a:pt x="7416" y="13187"/>
                </a:cubicBezTo>
                <a:close/>
                <a:moveTo>
                  <a:pt x="23475" y="13211"/>
                </a:moveTo>
                <a:cubicBezTo>
                  <a:pt x="23429" y="13211"/>
                  <a:pt x="23429" y="13282"/>
                  <a:pt x="23475" y="13282"/>
                </a:cubicBezTo>
                <a:cubicBezTo>
                  <a:pt x="23475" y="13283"/>
                  <a:pt x="23475" y="13283"/>
                  <a:pt x="23476" y="13283"/>
                </a:cubicBezTo>
                <a:cubicBezTo>
                  <a:pt x="23521" y="13283"/>
                  <a:pt x="23521" y="13211"/>
                  <a:pt x="23475" y="13211"/>
                </a:cubicBezTo>
                <a:close/>
                <a:moveTo>
                  <a:pt x="10645" y="13206"/>
                </a:moveTo>
                <a:cubicBezTo>
                  <a:pt x="10627" y="13206"/>
                  <a:pt x="10610" y="13215"/>
                  <a:pt x="10600" y="13232"/>
                </a:cubicBezTo>
                <a:cubicBezTo>
                  <a:pt x="10587" y="13256"/>
                  <a:pt x="10595" y="13293"/>
                  <a:pt x="10620" y="13306"/>
                </a:cubicBezTo>
                <a:cubicBezTo>
                  <a:pt x="10630" y="13311"/>
                  <a:pt x="10639" y="13316"/>
                  <a:pt x="10649" y="13321"/>
                </a:cubicBezTo>
                <a:cubicBezTo>
                  <a:pt x="10658" y="13326"/>
                  <a:pt x="10668" y="13328"/>
                  <a:pt x="10678" y="13328"/>
                </a:cubicBezTo>
                <a:cubicBezTo>
                  <a:pt x="10695" y="13328"/>
                  <a:pt x="10712" y="13320"/>
                  <a:pt x="10722" y="13302"/>
                </a:cubicBezTo>
                <a:cubicBezTo>
                  <a:pt x="10737" y="13278"/>
                  <a:pt x="10730" y="13242"/>
                  <a:pt x="10704" y="13229"/>
                </a:cubicBezTo>
                <a:cubicBezTo>
                  <a:pt x="10692" y="13224"/>
                  <a:pt x="10684" y="13218"/>
                  <a:pt x="10673" y="13213"/>
                </a:cubicBezTo>
                <a:cubicBezTo>
                  <a:pt x="10664" y="13209"/>
                  <a:pt x="10654" y="13206"/>
                  <a:pt x="10645" y="13206"/>
                </a:cubicBezTo>
                <a:close/>
                <a:moveTo>
                  <a:pt x="710" y="13232"/>
                </a:moveTo>
                <a:cubicBezTo>
                  <a:pt x="685" y="13232"/>
                  <a:pt x="660" y="13257"/>
                  <a:pt x="678" y="13284"/>
                </a:cubicBezTo>
                <a:cubicBezTo>
                  <a:pt x="687" y="13299"/>
                  <a:pt x="697" y="13314"/>
                  <a:pt x="707" y="13329"/>
                </a:cubicBezTo>
                <a:cubicBezTo>
                  <a:pt x="715" y="13340"/>
                  <a:pt x="726" y="13345"/>
                  <a:pt x="737" y="13345"/>
                </a:cubicBezTo>
                <a:cubicBezTo>
                  <a:pt x="762" y="13345"/>
                  <a:pt x="787" y="13319"/>
                  <a:pt x="769" y="13293"/>
                </a:cubicBezTo>
                <a:cubicBezTo>
                  <a:pt x="759" y="13278"/>
                  <a:pt x="748" y="13264"/>
                  <a:pt x="739" y="13248"/>
                </a:cubicBezTo>
                <a:cubicBezTo>
                  <a:pt x="731" y="13237"/>
                  <a:pt x="720" y="13232"/>
                  <a:pt x="710" y="13232"/>
                </a:cubicBezTo>
                <a:close/>
                <a:moveTo>
                  <a:pt x="5650" y="13244"/>
                </a:moveTo>
                <a:cubicBezTo>
                  <a:pt x="5642" y="13244"/>
                  <a:pt x="5633" y="13247"/>
                  <a:pt x="5625" y="13255"/>
                </a:cubicBezTo>
                <a:lnTo>
                  <a:pt x="5609" y="13270"/>
                </a:lnTo>
                <a:cubicBezTo>
                  <a:pt x="5584" y="13294"/>
                  <a:pt x="5609" y="13330"/>
                  <a:pt x="5637" y="13330"/>
                </a:cubicBezTo>
                <a:cubicBezTo>
                  <a:pt x="5643" y="13330"/>
                  <a:pt x="5649" y="13328"/>
                  <a:pt x="5655" y="13324"/>
                </a:cubicBezTo>
                <a:lnTo>
                  <a:pt x="5663" y="13329"/>
                </a:lnTo>
                <a:cubicBezTo>
                  <a:pt x="5677" y="13334"/>
                  <a:pt x="5693" y="13339"/>
                  <a:pt x="5708" y="13344"/>
                </a:cubicBezTo>
                <a:cubicBezTo>
                  <a:pt x="5712" y="13346"/>
                  <a:pt x="5716" y="13347"/>
                  <a:pt x="5720" y="13347"/>
                </a:cubicBezTo>
                <a:cubicBezTo>
                  <a:pt x="5754" y="13347"/>
                  <a:pt x="5765" y="13288"/>
                  <a:pt x="5727" y="13276"/>
                </a:cubicBezTo>
                <a:cubicBezTo>
                  <a:pt x="5713" y="13271"/>
                  <a:pt x="5697" y="13266"/>
                  <a:pt x="5682" y="13260"/>
                </a:cubicBezTo>
                <a:cubicBezTo>
                  <a:pt x="5681" y="13258"/>
                  <a:pt x="5678" y="13258"/>
                  <a:pt x="5677" y="13258"/>
                </a:cubicBezTo>
                <a:cubicBezTo>
                  <a:pt x="5671" y="13250"/>
                  <a:pt x="5661" y="13244"/>
                  <a:pt x="5650" y="13244"/>
                </a:cubicBezTo>
                <a:close/>
                <a:moveTo>
                  <a:pt x="22003" y="13301"/>
                </a:moveTo>
                <a:cubicBezTo>
                  <a:pt x="21990" y="13301"/>
                  <a:pt x="21977" y="13318"/>
                  <a:pt x="21989" y="13331"/>
                </a:cubicBezTo>
                <a:lnTo>
                  <a:pt x="22005" y="13346"/>
                </a:lnTo>
                <a:cubicBezTo>
                  <a:pt x="22009" y="13350"/>
                  <a:pt x="22013" y="13352"/>
                  <a:pt x="22017" y="13352"/>
                </a:cubicBezTo>
                <a:cubicBezTo>
                  <a:pt x="22030" y="13352"/>
                  <a:pt x="22042" y="13333"/>
                  <a:pt x="22030" y="13321"/>
                </a:cubicBezTo>
                <a:lnTo>
                  <a:pt x="22014" y="13306"/>
                </a:lnTo>
                <a:cubicBezTo>
                  <a:pt x="22011" y="13302"/>
                  <a:pt x="22007" y="13301"/>
                  <a:pt x="22003" y="13301"/>
                </a:cubicBezTo>
                <a:close/>
                <a:moveTo>
                  <a:pt x="165" y="13260"/>
                </a:moveTo>
                <a:cubicBezTo>
                  <a:pt x="151" y="13260"/>
                  <a:pt x="138" y="13267"/>
                  <a:pt x="134" y="13285"/>
                </a:cubicBezTo>
                <a:cubicBezTo>
                  <a:pt x="126" y="13320"/>
                  <a:pt x="134" y="13352"/>
                  <a:pt x="156" y="13379"/>
                </a:cubicBezTo>
                <a:cubicBezTo>
                  <a:pt x="162" y="13386"/>
                  <a:pt x="171" y="13390"/>
                  <a:pt x="180" y="13390"/>
                </a:cubicBezTo>
                <a:cubicBezTo>
                  <a:pt x="190" y="13390"/>
                  <a:pt x="200" y="13386"/>
                  <a:pt x="207" y="13379"/>
                </a:cubicBezTo>
                <a:cubicBezTo>
                  <a:pt x="220" y="13364"/>
                  <a:pt x="218" y="13344"/>
                  <a:pt x="207" y="13330"/>
                </a:cubicBezTo>
                <a:cubicBezTo>
                  <a:pt x="201" y="13323"/>
                  <a:pt x="199" y="13314"/>
                  <a:pt x="202" y="13304"/>
                </a:cubicBezTo>
                <a:cubicBezTo>
                  <a:pt x="209" y="13278"/>
                  <a:pt x="186" y="13260"/>
                  <a:pt x="165" y="13260"/>
                </a:cubicBezTo>
                <a:close/>
                <a:moveTo>
                  <a:pt x="22816" y="13271"/>
                </a:moveTo>
                <a:cubicBezTo>
                  <a:pt x="22788" y="13271"/>
                  <a:pt x="22765" y="13306"/>
                  <a:pt x="22790" y="13331"/>
                </a:cubicBezTo>
                <a:cubicBezTo>
                  <a:pt x="22810" y="13351"/>
                  <a:pt x="22829" y="13372"/>
                  <a:pt x="22850" y="13391"/>
                </a:cubicBezTo>
                <a:cubicBezTo>
                  <a:pt x="22858" y="13399"/>
                  <a:pt x="22866" y="13402"/>
                  <a:pt x="22874" y="13402"/>
                </a:cubicBezTo>
                <a:cubicBezTo>
                  <a:pt x="22901" y="13402"/>
                  <a:pt x="22925" y="13366"/>
                  <a:pt x="22900" y="13341"/>
                </a:cubicBezTo>
                <a:cubicBezTo>
                  <a:pt x="22879" y="13321"/>
                  <a:pt x="22859" y="13300"/>
                  <a:pt x="22840" y="13281"/>
                </a:cubicBezTo>
                <a:cubicBezTo>
                  <a:pt x="22832" y="13274"/>
                  <a:pt x="22824" y="13271"/>
                  <a:pt x="22816" y="13271"/>
                </a:cubicBezTo>
                <a:close/>
                <a:moveTo>
                  <a:pt x="4989" y="13318"/>
                </a:moveTo>
                <a:cubicBezTo>
                  <a:pt x="4963" y="13318"/>
                  <a:pt x="4939" y="13353"/>
                  <a:pt x="4964" y="13378"/>
                </a:cubicBezTo>
                <a:lnTo>
                  <a:pt x="4979" y="13394"/>
                </a:lnTo>
                <a:cubicBezTo>
                  <a:pt x="4987" y="13401"/>
                  <a:pt x="4995" y="13404"/>
                  <a:pt x="5003" y="13404"/>
                </a:cubicBezTo>
                <a:cubicBezTo>
                  <a:pt x="5031" y="13404"/>
                  <a:pt x="5055" y="13369"/>
                  <a:pt x="5029" y="13344"/>
                </a:cubicBezTo>
                <a:lnTo>
                  <a:pt x="5013" y="13329"/>
                </a:lnTo>
                <a:cubicBezTo>
                  <a:pt x="5006" y="13321"/>
                  <a:pt x="4997" y="13318"/>
                  <a:pt x="4989" y="13318"/>
                </a:cubicBezTo>
                <a:close/>
                <a:moveTo>
                  <a:pt x="17982" y="13312"/>
                </a:moveTo>
                <a:cubicBezTo>
                  <a:pt x="17958" y="13312"/>
                  <a:pt x="17938" y="13329"/>
                  <a:pt x="17930" y="13351"/>
                </a:cubicBezTo>
                <a:cubicBezTo>
                  <a:pt x="17925" y="13366"/>
                  <a:pt x="17919" y="13381"/>
                  <a:pt x="17914" y="13395"/>
                </a:cubicBezTo>
                <a:cubicBezTo>
                  <a:pt x="17906" y="13423"/>
                  <a:pt x="17925" y="13454"/>
                  <a:pt x="17951" y="13461"/>
                </a:cubicBezTo>
                <a:cubicBezTo>
                  <a:pt x="17955" y="13462"/>
                  <a:pt x="17960" y="13462"/>
                  <a:pt x="17964" y="13462"/>
                </a:cubicBezTo>
                <a:cubicBezTo>
                  <a:pt x="17988" y="13462"/>
                  <a:pt x="18009" y="13446"/>
                  <a:pt x="18017" y="13424"/>
                </a:cubicBezTo>
                <a:cubicBezTo>
                  <a:pt x="18022" y="13408"/>
                  <a:pt x="18027" y="13394"/>
                  <a:pt x="18033" y="13379"/>
                </a:cubicBezTo>
                <a:cubicBezTo>
                  <a:pt x="18042" y="13352"/>
                  <a:pt x="18022" y="13320"/>
                  <a:pt x="17996" y="13314"/>
                </a:cubicBezTo>
                <a:cubicBezTo>
                  <a:pt x="17991" y="13313"/>
                  <a:pt x="17986" y="13312"/>
                  <a:pt x="17982" y="13312"/>
                </a:cubicBezTo>
                <a:close/>
                <a:moveTo>
                  <a:pt x="22393" y="13422"/>
                </a:moveTo>
                <a:cubicBezTo>
                  <a:pt x="22380" y="13422"/>
                  <a:pt x="22368" y="13440"/>
                  <a:pt x="22380" y="13452"/>
                </a:cubicBezTo>
                <a:lnTo>
                  <a:pt x="22396" y="13468"/>
                </a:lnTo>
                <a:cubicBezTo>
                  <a:pt x="22399" y="13472"/>
                  <a:pt x="22403" y="13473"/>
                  <a:pt x="22407" y="13473"/>
                </a:cubicBezTo>
                <a:cubicBezTo>
                  <a:pt x="22421" y="13473"/>
                  <a:pt x="22432" y="13456"/>
                  <a:pt x="22421" y="13444"/>
                </a:cubicBezTo>
                <a:lnTo>
                  <a:pt x="22405" y="13428"/>
                </a:lnTo>
                <a:cubicBezTo>
                  <a:pt x="22401" y="13424"/>
                  <a:pt x="22397" y="13422"/>
                  <a:pt x="22393" y="13422"/>
                </a:cubicBezTo>
                <a:close/>
                <a:moveTo>
                  <a:pt x="20520" y="13441"/>
                </a:moveTo>
                <a:cubicBezTo>
                  <a:pt x="20473" y="13441"/>
                  <a:pt x="20473" y="13512"/>
                  <a:pt x="20520" y="13512"/>
                </a:cubicBezTo>
                <a:cubicBezTo>
                  <a:pt x="20565" y="13512"/>
                  <a:pt x="20565" y="13441"/>
                  <a:pt x="20520" y="13441"/>
                </a:cubicBezTo>
                <a:close/>
                <a:moveTo>
                  <a:pt x="19018" y="13422"/>
                </a:moveTo>
                <a:cubicBezTo>
                  <a:pt x="18991" y="13422"/>
                  <a:pt x="18967" y="13458"/>
                  <a:pt x="18992" y="13483"/>
                </a:cubicBezTo>
                <a:lnTo>
                  <a:pt x="19023" y="13513"/>
                </a:lnTo>
                <a:cubicBezTo>
                  <a:pt x="19030" y="13520"/>
                  <a:pt x="19038" y="13524"/>
                  <a:pt x="19046" y="13524"/>
                </a:cubicBezTo>
                <a:cubicBezTo>
                  <a:pt x="19072" y="13524"/>
                  <a:pt x="19096" y="13488"/>
                  <a:pt x="19072" y="13463"/>
                </a:cubicBezTo>
                <a:lnTo>
                  <a:pt x="19042" y="13433"/>
                </a:lnTo>
                <a:cubicBezTo>
                  <a:pt x="19035" y="13426"/>
                  <a:pt x="19026" y="13422"/>
                  <a:pt x="19018" y="13422"/>
                </a:cubicBezTo>
                <a:close/>
                <a:moveTo>
                  <a:pt x="17305" y="13403"/>
                </a:moveTo>
                <a:cubicBezTo>
                  <a:pt x="17278" y="13403"/>
                  <a:pt x="17254" y="13438"/>
                  <a:pt x="17279" y="13463"/>
                </a:cubicBezTo>
                <a:cubicBezTo>
                  <a:pt x="17299" y="13483"/>
                  <a:pt x="17319" y="13504"/>
                  <a:pt x="17340" y="13523"/>
                </a:cubicBezTo>
                <a:cubicBezTo>
                  <a:pt x="17347" y="13531"/>
                  <a:pt x="17355" y="13534"/>
                  <a:pt x="17363" y="13534"/>
                </a:cubicBezTo>
                <a:cubicBezTo>
                  <a:pt x="17390" y="13534"/>
                  <a:pt x="17414" y="13498"/>
                  <a:pt x="17389" y="13473"/>
                </a:cubicBezTo>
                <a:cubicBezTo>
                  <a:pt x="17369" y="13454"/>
                  <a:pt x="17351" y="13433"/>
                  <a:pt x="17330" y="13413"/>
                </a:cubicBezTo>
                <a:cubicBezTo>
                  <a:pt x="17322" y="13406"/>
                  <a:pt x="17313" y="13403"/>
                  <a:pt x="17305" y="13403"/>
                </a:cubicBezTo>
                <a:close/>
                <a:moveTo>
                  <a:pt x="19709" y="13436"/>
                </a:moveTo>
                <a:cubicBezTo>
                  <a:pt x="19639" y="13436"/>
                  <a:pt x="19639" y="13544"/>
                  <a:pt x="19709" y="13544"/>
                </a:cubicBezTo>
                <a:cubicBezTo>
                  <a:pt x="19777" y="13543"/>
                  <a:pt x="19777" y="13436"/>
                  <a:pt x="19709" y="13436"/>
                </a:cubicBezTo>
                <a:close/>
                <a:moveTo>
                  <a:pt x="1430" y="13425"/>
                </a:moveTo>
                <a:cubicBezTo>
                  <a:pt x="1389" y="13425"/>
                  <a:pt x="1352" y="13478"/>
                  <a:pt x="1390" y="13515"/>
                </a:cubicBezTo>
                <a:lnTo>
                  <a:pt x="1406" y="13531"/>
                </a:lnTo>
                <a:cubicBezTo>
                  <a:pt x="1417" y="13542"/>
                  <a:pt x="1430" y="13547"/>
                  <a:pt x="1442" y="13547"/>
                </a:cubicBezTo>
                <a:cubicBezTo>
                  <a:pt x="1482" y="13547"/>
                  <a:pt x="1519" y="13494"/>
                  <a:pt x="1482" y="13456"/>
                </a:cubicBezTo>
                <a:cubicBezTo>
                  <a:pt x="1476" y="13450"/>
                  <a:pt x="1471" y="13446"/>
                  <a:pt x="1466" y="13441"/>
                </a:cubicBezTo>
                <a:cubicBezTo>
                  <a:pt x="1455" y="13430"/>
                  <a:pt x="1442" y="13425"/>
                  <a:pt x="1430" y="13425"/>
                </a:cubicBezTo>
                <a:close/>
                <a:moveTo>
                  <a:pt x="9715" y="13345"/>
                </a:moveTo>
                <a:cubicBezTo>
                  <a:pt x="9701" y="13345"/>
                  <a:pt x="9688" y="13353"/>
                  <a:pt x="9683" y="13370"/>
                </a:cubicBezTo>
                <a:cubicBezTo>
                  <a:pt x="9670" y="13418"/>
                  <a:pt x="9663" y="13466"/>
                  <a:pt x="9663" y="13514"/>
                </a:cubicBezTo>
                <a:cubicBezTo>
                  <a:pt x="9663" y="13537"/>
                  <a:pt x="9681" y="13549"/>
                  <a:pt x="9699" y="13549"/>
                </a:cubicBezTo>
                <a:cubicBezTo>
                  <a:pt x="9716" y="13549"/>
                  <a:pt x="9735" y="13537"/>
                  <a:pt x="9735" y="13514"/>
                </a:cubicBezTo>
                <a:cubicBezTo>
                  <a:pt x="9736" y="13472"/>
                  <a:pt x="9741" y="13430"/>
                  <a:pt x="9751" y="13389"/>
                </a:cubicBezTo>
                <a:cubicBezTo>
                  <a:pt x="9759" y="13363"/>
                  <a:pt x="9737" y="13345"/>
                  <a:pt x="9715" y="13345"/>
                </a:cubicBezTo>
                <a:close/>
                <a:moveTo>
                  <a:pt x="6430" y="13487"/>
                </a:moveTo>
                <a:cubicBezTo>
                  <a:pt x="6422" y="13487"/>
                  <a:pt x="6414" y="13490"/>
                  <a:pt x="6406" y="13497"/>
                </a:cubicBezTo>
                <a:lnTo>
                  <a:pt x="6391" y="13513"/>
                </a:lnTo>
                <a:cubicBezTo>
                  <a:pt x="6366" y="13538"/>
                  <a:pt x="6390" y="13573"/>
                  <a:pt x="6417" y="13573"/>
                </a:cubicBezTo>
                <a:cubicBezTo>
                  <a:pt x="6425" y="13573"/>
                  <a:pt x="6434" y="13570"/>
                  <a:pt x="6441" y="13562"/>
                </a:cubicBezTo>
                <a:lnTo>
                  <a:pt x="6457" y="13546"/>
                </a:lnTo>
                <a:cubicBezTo>
                  <a:pt x="6482" y="13522"/>
                  <a:pt x="6457" y="13487"/>
                  <a:pt x="6430" y="13487"/>
                </a:cubicBezTo>
                <a:close/>
                <a:moveTo>
                  <a:pt x="24706" y="13515"/>
                </a:moveTo>
                <a:cubicBezTo>
                  <a:pt x="24660" y="13515"/>
                  <a:pt x="24660" y="13586"/>
                  <a:pt x="24706" y="13586"/>
                </a:cubicBezTo>
                <a:cubicBezTo>
                  <a:pt x="24706" y="13586"/>
                  <a:pt x="24706" y="13586"/>
                  <a:pt x="24707" y="13586"/>
                </a:cubicBezTo>
                <a:cubicBezTo>
                  <a:pt x="24752" y="13586"/>
                  <a:pt x="24751" y="13517"/>
                  <a:pt x="24706" y="13515"/>
                </a:cubicBezTo>
                <a:close/>
                <a:moveTo>
                  <a:pt x="15309" y="13474"/>
                </a:moveTo>
                <a:cubicBezTo>
                  <a:pt x="15295" y="13474"/>
                  <a:pt x="15281" y="13482"/>
                  <a:pt x="15275" y="13498"/>
                </a:cubicBezTo>
                <a:cubicBezTo>
                  <a:pt x="15270" y="13514"/>
                  <a:pt x="15265" y="13529"/>
                  <a:pt x="15261" y="13543"/>
                </a:cubicBezTo>
                <a:cubicBezTo>
                  <a:pt x="15252" y="13569"/>
                  <a:pt x="15273" y="13587"/>
                  <a:pt x="15295" y="13587"/>
                </a:cubicBezTo>
                <a:cubicBezTo>
                  <a:pt x="15308" y="13587"/>
                  <a:pt x="15322" y="13580"/>
                  <a:pt x="15328" y="13562"/>
                </a:cubicBezTo>
                <a:cubicBezTo>
                  <a:pt x="15334" y="13546"/>
                  <a:pt x="15339" y="13532"/>
                  <a:pt x="15343" y="13518"/>
                </a:cubicBezTo>
                <a:cubicBezTo>
                  <a:pt x="15352" y="13492"/>
                  <a:pt x="15330" y="13474"/>
                  <a:pt x="15309" y="13474"/>
                </a:cubicBezTo>
                <a:close/>
                <a:moveTo>
                  <a:pt x="7580" y="13533"/>
                </a:moveTo>
                <a:cubicBezTo>
                  <a:pt x="7535" y="13533"/>
                  <a:pt x="7535" y="13603"/>
                  <a:pt x="7580" y="13603"/>
                </a:cubicBezTo>
                <a:lnTo>
                  <a:pt x="7595" y="13603"/>
                </a:lnTo>
                <a:cubicBezTo>
                  <a:pt x="7641" y="13603"/>
                  <a:pt x="7641" y="13533"/>
                  <a:pt x="7595" y="13533"/>
                </a:cubicBezTo>
                <a:close/>
                <a:moveTo>
                  <a:pt x="16704" y="13475"/>
                </a:moveTo>
                <a:cubicBezTo>
                  <a:pt x="16664" y="13475"/>
                  <a:pt x="16628" y="13528"/>
                  <a:pt x="16664" y="13565"/>
                </a:cubicBezTo>
                <a:cubicBezTo>
                  <a:pt x="16675" y="13576"/>
                  <a:pt x="16683" y="13586"/>
                  <a:pt x="16693" y="13596"/>
                </a:cubicBezTo>
                <a:cubicBezTo>
                  <a:pt x="16703" y="13607"/>
                  <a:pt x="16716" y="13612"/>
                  <a:pt x="16728" y="13612"/>
                </a:cubicBezTo>
                <a:cubicBezTo>
                  <a:pt x="16768" y="13612"/>
                  <a:pt x="16805" y="13558"/>
                  <a:pt x="16769" y="13520"/>
                </a:cubicBezTo>
                <a:cubicBezTo>
                  <a:pt x="16760" y="13510"/>
                  <a:pt x="16749" y="13499"/>
                  <a:pt x="16740" y="13491"/>
                </a:cubicBezTo>
                <a:cubicBezTo>
                  <a:pt x="16729" y="13479"/>
                  <a:pt x="16717" y="13475"/>
                  <a:pt x="16704" y="13475"/>
                </a:cubicBezTo>
                <a:close/>
                <a:moveTo>
                  <a:pt x="8978" y="13475"/>
                </a:moveTo>
                <a:cubicBezTo>
                  <a:pt x="8951" y="13475"/>
                  <a:pt x="8924" y="13493"/>
                  <a:pt x="8924" y="13528"/>
                </a:cubicBezTo>
                <a:lnTo>
                  <a:pt x="8924" y="13572"/>
                </a:lnTo>
                <a:cubicBezTo>
                  <a:pt x="8924" y="13606"/>
                  <a:pt x="8950" y="13623"/>
                  <a:pt x="8977" y="13623"/>
                </a:cubicBezTo>
                <a:cubicBezTo>
                  <a:pt x="9004" y="13623"/>
                  <a:pt x="9031" y="13606"/>
                  <a:pt x="9031" y="13572"/>
                </a:cubicBezTo>
                <a:lnTo>
                  <a:pt x="9031" y="13528"/>
                </a:lnTo>
                <a:cubicBezTo>
                  <a:pt x="9032" y="13493"/>
                  <a:pt x="9005" y="13475"/>
                  <a:pt x="8978" y="13475"/>
                </a:cubicBezTo>
                <a:close/>
                <a:moveTo>
                  <a:pt x="11324" y="13510"/>
                </a:moveTo>
                <a:cubicBezTo>
                  <a:pt x="11283" y="13510"/>
                  <a:pt x="11246" y="13563"/>
                  <a:pt x="11283" y="13601"/>
                </a:cubicBezTo>
                <a:lnTo>
                  <a:pt x="11299" y="13617"/>
                </a:lnTo>
                <a:cubicBezTo>
                  <a:pt x="11310" y="13628"/>
                  <a:pt x="11322" y="13632"/>
                  <a:pt x="11334" y="13632"/>
                </a:cubicBezTo>
                <a:cubicBezTo>
                  <a:pt x="11375" y="13632"/>
                  <a:pt x="11412" y="13579"/>
                  <a:pt x="11375" y="13541"/>
                </a:cubicBezTo>
                <a:lnTo>
                  <a:pt x="11359" y="13526"/>
                </a:lnTo>
                <a:cubicBezTo>
                  <a:pt x="11348" y="13515"/>
                  <a:pt x="11336" y="13510"/>
                  <a:pt x="11324" y="13510"/>
                </a:cubicBezTo>
                <a:close/>
                <a:moveTo>
                  <a:pt x="20072" y="13484"/>
                </a:moveTo>
                <a:cubicBezTo>
                  <a:pt x="20048" y="13484"/>
                  <a:pt x="20028" y="13500"/>
                  <a:pt x="20020" y="13522"/>
                </a:cubicBezTo>
                <a:cubicBezTo>
                  <a:pt x="20015" y="13536"/>
                  <a:pt x="20009" y="13552"/>
                  <a:pt x="20004" y="13566"/>
                </a:cubicBezTo>
                <a:cubicBezTo>
                  <a:pt x="19994" y="13594"/>
                  <a:pt x="20015" y="13625"/>
                  <a:pt x="20041" y="13632"/>
                </a:cubicBezTo>
                <a:cubicBezTo>
                  <a:pt x="20045" y="13634"/>
                  <a:pt x="20050" y="13634"/>
                  <a:pt x="20054" y="13634"/>
                </a:cubicBezTo>
                <a:cubicBezTo>
                  <a:pt x="20078" y="13634"/>
                  <a:pt x="20099" y="13618"/>
                  <a:pt x="20107" y="13596"/>
                </a:cubicBezTo>
                <a:cubicBezTo>
                  <a:pt x="20112" y="13581"/>
                  <a:pt x="20117" y="13565"/>
                  <a:pt x="20123" y="13551"/>
                </a:cubicBezTo>
                <a:cubicBezTo>
                  <a:pt x="20133" y="13524"/>
                  <a:pt x="20112" y="13492"/>
                  <a:pt x="20086" y="13486"/>
                </a:cubicBezTo>
                <a:cubicBezTo>
                  <a:pt x="20081" y="13484"/>
                  <a:pt x="20076" y="13484"/>
                  <a:pt x="20072" y="13484"/>
                </a:cubicBezTo>
                <a:close/>
                <a:moveTo>
                  <a:pt x="9341" y="13536"/>
                </a:moveTo>
                <a:cubicBezTo>
                  <a:pt x="9313" y="13536"/>
                  <a:pt x="9288" y="13572"/>
                  <a:pt x="9313" y="13597"/>
                </a:cubicBezTo>
                <a:cubicBezTo>
                  <a:pt x="9324" y="13607"/>
                  <a:pt x="9334" y="13617"/>
                  <a:pt x="9344" y="13627"/>
                </a:cubicBezTo>
                <a:cubicBezTo>
                  <a:pt x="9351" y="13634"/>
                  <a:pt x="9359" y="13637"/>
                  <a:pt x="9367" y="13637"/>
                </a:cubicBezTo>
                <a:cubicBezTo>
                  <a:pt x="9395" y="13637"/>
                  <a:pt x="9420" y="13601"/>
                  <a:pt x="9394" y="13577"/>
                </a:cubicBezTo>
                <a:cubicBezTo>
                  <a:pt x="9383" y="13566"/>
                  <a:pt x="9373" y="13557"/>
                  <a:pt x="9364" y="13546"/>
                </a:cubicBezTo>
                <a:cubicBezTo>
                  <a:pt x="9357" y="13539"/>
                  <a:pt x="9349" y="13536"/>
                  <a:pt x="9341" y="13536"/>
                </a:cubicBezTo>
                <a:close/>
                <a:moveTo>
                  <a:pt x="4712" y="13497"/>
                </a:moveTo>
                <a:cubicBezTo>
                  <a:pt x="4691" y="13497"/>
                  <a:pt x="4669" y="13514"/>
                  <a:pt x="4675" y="13540"/>
                </a:cubicBezTo>
                <a:lnTo>
                  <a:pt x="4690" y="13615"/>
                </a:lnTo>
                <a:cubicBezTo>
                  <a:pt x="4694" y="13633"/>
                  <a:pt x="4707" y="13640"/>
                  <a:pt x="4720" y="13640"/>
                </a:cubicBezTo>
                <a:cubicBezTo>
                  <a:pt x="4741" y="13640"/>
                  <a:pt x="4763" y="13623"/>
                  <a:pt x="4758" y="13597"/>
                </a:cubicBezTo>
                <a:lnTo>
                  <a:pt x="4743" y="13522"/>
                </a:lnTo>
                <a:cubicBezTo>
                  <a:pt x="4739" y="13504"/>
                  <a:pt x="4726" y="13497"/>
                  <a:pt x="4712" y="13497"/>
                </a:cubicBezTo>
                <a:close/>
                <a:moveTo>
                  <a:pt x="4464" y="13542"/>
                </a:moveTo>
                <a:cubicBezTo>
                  <a:pt x="4446" y="13542"/>
                  <a:pt x="4428" y="13554"/>
                  <a:pt x="4428" y="13577"/>
                </a:cubicBezTo>
                <a:lnTo>
                  <a:pt x="4428" y="13607"/>
                </a:lnTo>
                <a:cubicBezTo>
                  <a:pt x="4428" y="13630"/>
                  <a:pt x="4446" y="13642"/>
                  <a:pt x="4464" y="13642"/>
                </a:cubicBezTo>
                <a:cubicBezTo>
                  <a:pt x="4481" y="13642"/>
                  <a:pt x="4499" y="13630"/>
                  <a:pt x="4499" y="13607"/>
                </a:cubicBezTo>
                <a:lnTo>
                  <a:pt x="4499" y="13577"/>
                </a:lnTo>
                <a:cubicBezTo>
                  <a:pt x="4499" y="13554"/>
                  <a:pt x="4481" y="13542"/>
                  <a:pt x="4464" y="13542"/>
                </a:cubicBezTo>
                <a:close/>
                <a:moveTo>
                  <a:pt x="3261" y="13537"/>
                </a:moveTo>
                <a:cubicBezTo>
                  <a:pt x="3234" y="13537"/>
                  <a:pt x="3208" y="13554"/>
                  <a:pt x="3208" y="13588"/>
                </a:cubicBezTo>
                <a:lnTo>
                  <a:pt x="3208" y="13604"/>
                </a:lnTo>
                <a:cubicBezTo>
                  <a:pt x="3208" y="13639"/>
                  <a:pt x="3235" y="13657"/>
                  <a:pt x="3261" y="13657"/>
                </a:cubicBezTo>
                <a:cubicBezTo>
                  <a:pt x="3288" y="13657"/>
                  <a:pt x="3315" y="13639"/>
                  <a:pt x="3315" y="13604"/>
                </a:cubicBezTo>
                <a:lnTo>
                  <a:pt x="3315" y="13588"/>
                </a:lnTo>
                <a:cubicBezTo>
                  <a:pt x="3314" y="13554"/>
                  <a:pt x="3287" y="13537"/>
                  <a:pt x="3261" y="13537"/>
                </a:cubicBezTo>
                <a:close/>
                <a:moveTo>
                  <a:pt x="24450" y="13590"/>
                </a:moveTo>
                <a:cubicBezTo>
                  <a:pt x="24404" y="13590"/>
                  <a:pt x="24404" y="13661"/>
                  <a:pt x="24450" y="13661"/>
                </a:cubicBezTo>
                <a:lnTo>
                  <a:pt x="24466" y="13661"/>
                </a:lnTo>
                <a:cubicBezTo>
                  <a:pt x="24466" y="13661"/>
                  <a:pt x="24466" y="13661"/>
                  <a:pt x="24467" y="13661"/>
                </a:cubicBezTo>
                <a:cubicBezTo>
                  <a:pt x="24511" y="13661"/>
                  <a:pt x="24512" y="13590"/>
                  <a:pt x="24466" y="13590"/>
                </a:cubicBezTo>
                <a:close/>
                <a:moveTo>
                  <a:pt x="6393" y="13620"/>
                </a:moveTo>
                <a:cubicBezTo>
                  <a:pt x="6348" y="13620"/>
                  <a:pt x="6348" y="13691"/>
                  <a:pt x="6394" y="13691"/>
                </a:cubicBezTo>
                <a:cubicBezTo>
                  <a:pt x="6440" y="13691"/>
                  <a:pt x="6440" y="13620"/>
                  <a:pt x="6394" y="13620"/>
                </a:cubicBezTo>
                <a:cubicBezTo>
                  <a:pt x="6393" y="13620"/>
                  <a:pt x="6393" y="13620"/>
                  <a:pt x="6393" y="13620"/>
                </a:cubicBezTo>
                <a:close/>
                <a:moveTo>
                  <a:pt x="16132" y="13546"/>
                </a:moveTo>
                <a:cubicBezTo>
                  <a:pt x="16113" y="13546"/>
                  <a:pt x="16096" y="13556"/>
                  <a:pt x="16085" y="13573"/>
                </a:cubicBezTo>
                <a:cubicBezTo>
                  <a:pt x="16075" y="13588"/>
                  <a:pt x="16065" y="13603"/>
                  <a:pt x="16055" y="13618"/>
                </a:cubicBezTo>
                <a:cubicBezTo>
                  <a:pt x="16039" y="13641"/>
                  <a:pt x="16049" y="13676"/>
                  <a:pt x="16075" y="13691"/>
                </a:cubicBezTo>
                <a:cubicBezTo>
                  <a:pt x="16083" y="13696"/>
                  <a:pt x="16092" y="13698"/>
                  <a:pt x="16101" y="13698"/>
                </a:cubicBezTo>
                <a:cubicBezTo>
                  <a:pt x="16119" y="13698"/>
                  <a:pt x="16137" y="13688"/>
                  <a:pt x="16148" y="13671"/>
                </a:cubicBezTo>
                <a:cubicBezTo>
                  <a:pt x="16158" y="13655"/>
                  <a:pt x="16168" y="13641"/>
                  <a:pt x="16178" y="13627"/>
                </a:cubicBezTo>
                <a:cubicBezTo>
                  <a:pt x="16194" y="13603"/>
                  <a:pt x="16184" y="13567"/>
                  <a:pt x="16158" y="13554"/>
                </a:cubicBezTo>
                <a:cubicBezTo>
                  <a:pt x="16150" y="13549"/>
                  <a:pt x="16141" y="13546"/>
                  <a:pt x="16132" y="13546"/>
                </a:cubicBezTo>
                <a:close/>
                <a:moveTo>
                  <a:pt x="23862" y="13618"/>
                </a:moveTo>
                <a:cubicBezTo>
                  <a:pt x="23856" y="13618"/>
                  <a:pt x="23851" y="13619"/>
                  <a:pt x="23846" y="13622"/>
                </a:cubicBezTo>
                <a:cubicBezTo>
                  <a:pt x="23835" y="13627"/>
                  <a:pt x="23826" y="13632"/>
                  <a:pt x="23815" y="13638"/>
                </a:cubicBezTo>
                <a:cubicBezTo>
                  <a:pt x="23780" y="13656"/>
                  <a:pt x="23801" y="13703"/>
                  <a:pt x="23833" y="13703"/>
                </a:cubicBezTo>
                <a:cubicBezTo>
                  <a:pt x="23839" y="13703"/>
                  <a:pt x="23844" y="13701"/>
                  <a:pt x="23850" y="13698"/>
                </a:cubicBezTo>
                <a:cubicBezTo>
                  <a:pt x="23861" y="13693"/>
                  <a:pt x="23870" y="13688"/>
                  <a:pt x="23880" y="13683"/>
                </a:cubicBezTo>
                <a:cubicBezTo>
                  <a:pt x="23916" y="13666"/>
                  <a:pt x="23894" y="13618"/>
                  <a:pt x="23862" y="13618"/>
                </a:cubicBezTo>
                <a:close/>
                <a:moveTo>
                  <a:pt x="5252" y="13572"/>
                </a:moveTo>
                <a:cubicBezTo>
                  <a:pt x="5215" y="13572"/>
                  <a:pt x="5207" y="13618"/>
                  <a:pt x="5231" y="13636"/>
                </a:cubicBezTo>
                <a:cubicBezTo>
                  <a:pt x="5199" y="13649"/>
                  <a:pt x="5204" y="13704"/>
                  <a:pt x="5243" y="13706"/>
                </a:cubicBezTo>
                <a:cubicBezTo>
                  <a:pt x="5280" y="13706"/>
                  <a:pt x="5289" y="13660"/>
                  <a:pt x="5264" y="13641"/>
                </a:cubicBezTo>
                <a:cubicBezTo>
                  <a:pt x="5296" y="13628"/>
                  <a:pt x="5293" y="13572"/>
                  <a:pt x="5252" y="13572"/>
                </a:cubicBezTo>
                <a:close/>
                <a:moveTo>
                  <a:pt x="3893" y="13541"/>
                </a:moveTo>
                <a:cubicBezTo>
                  <a:pt x="3875" y="13541"/>
                  <a:pt x="3858" y="13553"/>
                  <a:pt x="3858" y="13576"/>
                </a:cubicBezTo>
                <a:lnTo>
                  <a:pt x="3858" y="13682"/>
                </a:lnTo>
                <a:cubicBezTo>
                  <a:pt x="3858" y="13705"/>
                  <a:pt x="3875" y="13716"/>
                  <a:pt x="3893" y="13716"/>
                </a:cubicBezTo>
                <a:cubicBezTo>
                  <a:pt x="3910" y="13716"/>
                  <a:pt x="3928" y="13705"/>
                  <a:pt x="3928" y="13682"/>
                </a:cubicBezTo>
                <a:lnTo>
                  <a:pt x="3928" y="13576"/>
                </a:lnTo>
                <a:cubicBezTo>
                  <a:pt x="3928" y="13553"/>
                  <a:pt x="3910" y="13541"/>
                  <a:pt x="3893" y="13541"/>
                </a:cubicBezTo>
                <a:close/>
                <a:moveTo>
                  <a:pt x="14513" y="13620"/>
                </a:moveTo>
                <a:cubicBezTo>
                  <a:pt x="14489" y="13620"/>
                  <a:pt x="14465" y="13646"/>
                  <a:pt x="14480" y="13674"/>
                </a:cubicBezTo>
                <a:cubicBezTo>
                  <a:pt x="14485" y="13685"/>
                  <a:pt x="14491" y="13693"/>
                  <a:pt x="14496" y="13704"/>
                </a:cubicBezTo>
                <a:cubicBezTo>
                  <a:pt x="14502" y="13716"/>
                  <a:pt x="14512" y="13722"/>
                  <a:pt x="14523" y="13722"/>
                </a:cubicBezTo>
                <a:cubicBezTo>
                  <a:pt x="14546" y="13722"/>
                  <a:pt x="14570" y="13696"/>
                  <a:pt x="14557" y="13669"/>
                </a:cubicBezTo>
                <a:cubicBezTo>
                  <a:pt x="14551" y="13659"/>
                  <a:pt x="14546" y="13649"/>
                  <a:pt x="14541" y="13639"/>
                </a:cubicBezTo>
                <a:cubicBezTo>
                  <a:pt x="14534" y="13626"/>
                  <a:pt x="14524" y="13620"/>
                  <a:pt x="14513" y="13620"/>
                </a:cubicBezTo>
                <a:close/>
                <a:moveTo>
                  <a:pt x="21030" y="13654"/>
                </a:moveTo>
                <a:cubicBezTo>
                  <a:pt x="21012" y="13654"/>
                  <a:pt x="20994" y="13665"/>
                  <a:pt x="20994" y="13688"/>
                </a:cubicBezTo>
                <a:lnTo>
                  <a:pt x="20994" y="13704"/>
                </a:lnTo>
                <a:cubicBezTo>
                  <a:pt x="20994" y="13727"/>
                  <a:pt x="21012" y="13738"/>
                  <a:pt x="21030" y="13738"/>
                </a:cubicBezTo>
                <a:cubicBezTo>
                  <a:pt x="21048" y="13738"/>
                  <a:pt x="21065" y="13727"/>
                  <a:pt x="21065" y="13704"/>
                </a:cubicBezTo>
                <a:lnTo>
                  <a:pt x="21065" y="13688"/>
                </a:lnTo>
                <a:cubicBezTo>
                  <a:pt x="21065" y="13665"/>
                  <a:pt x="21048" y="13654"/>
                  <a:pt x="21030" y="13654"/>
                </a:cubicBezTo>
                <a:close/>
                <a:moveTo>
                  <a:pt x="12328" y="13633"/>
                </a:moveTo>
                <a:cubicBezTo>
                  <a:pt x="12258" y="13633"/>
                  <a:pt x="12258" y="13740"/>
                  <a:pt x="12328" y="13740"/>
                </a:cubicBezTo>
                <a:cubicBezTo>
                  <a:pt x="12396" y="13740"/>
                  <a:pt x="12396" y="13633"/>
                  <a:pt x="12328" y="13633"/>
                </a:cubicBezTo>
                <a:close/>
                <a:moveTo>
                  <a:pt x="5655" y="13649"/>
                </a:moveTo>
                <a:cubicBezTo>
                  <a:pt x="5641" y="13649"/>
                  <a:pt x="5629" y="13656"/>
                  <a:pt x="5625" y="13674"/>
                </a:cubicBezTo>
                <a:lnTo>
                  <a:pt x="5609" y="13749"/>
                </a:lnTo>
                <a:cubicBezTo>
                  <a:pt x="5603" y="13775"/>
                  <a:pt x="5626" y="13793"/>
                  <a:pt x="5647" y="13793"/>
                </a:cubicBezTo>
                <a:cubicBezTo>
                  <a:pt x="5661" y="13793"/>
                  <a:pt x="5673" y="13786"/>
                  <a:pt x="5677" y="13769"/>
                </a:cubicBezTo>
                <a:lnTo>
                  <a:pt x="5693" y="13693"/>
                </a:lnTo>
                <a:cubicBezTo>
                  <a:pt x="5699" y="13667"/>
                  <a:pt x="5676" y="13649"/>
                  <a:pt x="5655" y="13649"/>
                </a:cubicBezTo>
                <a:close/>
                <a:moveTo>
                  <a:pt x="5755" y="13710"/>
                </a:moveTo>
                <a:cubicBezTo>
                  <a:pt x="5744" y="13710"/>
                  <a:pt x="5736" y="13714"/>
                  <a:pt x="5729" y="13722"/>
                </a:cubicBezTo>
                <a:cubicBezTo>
                  <a:pt x="5727" y="13722"/>
                  <a:pt x="5726" y="13722"/>
                  <a:pt x="5724" y="13722"/>
                </a:cubicBezTo>
                <a:cubicBezTo>
                  <a:pt x="5690" y="13722"/>
                  <a:pt x="5677" y="13781"/>
                  <a:pt x="5717" y="13793"/>
                </a:cubicBezTo>
                <a:cubicBezTo>
                  <a:pt x="5723" y="13795"/>
                  <a:pt x="5729" y="13796"/>
                  <a:pt x="5735" y="13796"/>
                </a:cubicBezTo>
                <a:cubicBezTo>
                  <a:pt x="5759" y="13796"/>
                  <a:pt x="5779" y="13778"/>
                  <a:pt x="5790" y="13755"/>
                </a:cubicBezTo>
                <a:cubicBezTo>
                  <a:pt x="5797" y="13737"/>
                  <a:pt x="5781" y="13716"/>
                  <a:pt x="5765" y="13711"/>
                </a:cubicBezTo>
                <a:cubicBezTo>
                  <a:pt x="5762" y="13710"/>
                  <a:pt x="5758" y="13710"/>
                  <a:pt x="5755" y="13710"/>
                </a:cubicBezTo>
                <a:close/>
                <a:moveTo>
                  <a:pt x="392" y="13695"/>
                </a:moveTo>
                <a:cubicBezTo>
                  <a:pt x="368" y="13695"/>
                  <a:pt x="344" y="13721"/>
                  <a:pt x="359" y="13749"/>
                </a:cubicBezTo>
                <a:cubicBezTo>
                  <a:pt x="364" y="13759"/>
                  <a:pt x="369" y="13769"/>
                  <a:pt x="374" y="13779"/>
                </a:cubicBezTo>
                <a:cubicBezTo>
                  <a:pt x="381" y="13791"/>
                  <a:pt x="391" y="13797"/>
                  <a:pt x="402" y="13797"/>
                </a:cubicBezTo>
                <a:cubicBezTo>
                  <a:pt x="425" y="13797"/>
                  <a:pt x="449" y="13772"/>
                  <a:pt x="435" y="13743"/>
                </a:cubicBezTo>
                <a:cubicBezTo>
                  <a:pt x="430" y="13734"/>
                  <a:pt x="425" y="13724"/>
                  <a:pt x="419" y="13713"/>
                </a:cubicBezTo>
                <a:cubicBezTo>
                  <a:pt x="413" y="13700"/>
                  <a:pt x="402" y="13695"/>
                  <a:pt x="392" y="13695"/>
                </a:cubicBezTo>
                <a:close/>
                <a:moveTo>
                  <a:pt x="18956" y="13724"/>
                </a:moveTo>
                <a:cubicBezTo>
                  <a:pt x="18938" y="13724"/>
                  <a:pt x="18920" y="13735"/>
                  <a:pt x="18920" y="13758"/>
                </a:cubicBezTo>
                <a:lnTo>
                  <a:pt x="18920" y="13774"/>
                </a:lnTo>
                <a:cubicBezTo>
                  <a:pt x="18920" y="13796"/>
                  <a:pt x="18938" y="13808"/>
                  <a:pt x="18955" y="13808"/>
                </a:cubicBezTo>
                <a:cubicBezTo>
                  <a:pt x="18973" y="13808"/>
                  <a:pt x="18991" y="13796"/>
                  <a:pt x="18991" y="13774"/>
                </a:cubicBezTo>
                <a:lnTo>
                  <a:pt x="18991" y="13758"/>
                </a:lnTo>
                <a:cubicBezTo>
                  <a:pt x="18992" y="13735"/>
                  <a:pt x="18974" y="13724"/>
                  <a:pt x="18956" y="13724"/>
                </a:cubicBezTo>
                <a:close/>
                <a:moveTo>
                  <a:pt x="2719" y="13729"/>
                </a:moveTo>
                <a:cubicBezTo>
                  <a:pt x="2651" y="13729"/>
                  <a:pt x="2650" y="13837"/>
                  <a:pt x="2719" y="13837"/>
                </a:cubicBezTo>
                <a:cubicBezTo>
                  <a:pt x="2789" y="13837"/>
                  <a:pt x="2789" y="13729"/>
                  <a:pt x="2719" y="13729"/>
                </a:cubicBezTo>
                <a:close/>
                <a:moveTo>
                  <a:pt x="4792" y="13783"/>
                </a:moveTo>
                <a:cubicBezTo>
                  <a:pt x="4774" y="13783"/>
                  <a:pt x="4756" y="13795"/>
                  <a:pt x="4756" y="13818"/>
                </a:cubicBezTo>
                <a:lnTo>
                  <a:pt x="4756" y="13834"/>
                </a:lnTo>
                <a:cubicBezTo>
                  <a:pt x="4756" y="13857"/>
                  <a:pt x="4774" y="13868"/>
                  <a:pt x="4792" y="13868"/>
                </a:cubicBezTo>
                <a:cubicBezTo>
                  <a:pt x="4810" y="13868"/>
                  <a:pt x="4828" y="13857"/>
                  <a:pt x="4828" y="13834"/>
                </a:cubicBezTo>
                <a:lnTo>
                  <a:pt x="4828" y="13818"/>
                </a:lnTo>
                <a:cubicBezTo>
                  <a:pt x="4828" y="13795"/>
                  <a:pt x="4810" y="13783"/>
                  <a:pt x="4792" y="13783"/>
                </a:cubicBezTo>
                <a:close/>
                <a:moveTo>
                  <a:pt x="23186" y="13825"/>
                </a:moveTo>
                <a:cubicBezTo>
                  <a:pt x="23183" y="13825"/>
                  <a:pt x="23180" y="13826"/>
                  <a:pt x="23177" y="13826"/>
                </a:cubicBezTo>
                <a:cubicBezTo>
                  <a:pt x="23152" y="13831"/>
                  <a:pt x="23128" y="13838"/>
                  <a:pt x="23103" y="13843"/>
                </a:cubicBezTo>
                <a:cubicBezTo>
                  <a:pt x="23061" y="13853"/>
                  <a:pt x="23074" y="13912"/>
                  <a:pt x="23112" y="13912"/>
                </a:cubicBezTo>
                <a:cubicBezTo>
                  <a:pt x="23115" y="13912"/>
                  <a:pt x="23118" y="13912"/>
                  <a:pt x="23121" y="13911"/>
                </a:cubicBezTo>
                <a:cubicBezTo>
                  <a:pt x="23146" y="13906"/>
                  <a:pt x="23171" y="13900"/>
                  <a:pt x="23196" y="13894"/>
                </a:cubicBezTo>
                <a:cubicBezTo>
                  <a:pt x="23237" y="13885"/>
                  <a:pt x="23224" y="13825"/>
                  <a:pt x="23186" y="13825"/>
                </a:cubicBezTo>
                <a:close/>
                <a:moveTo>
                  <a:pt x="14815" y="13831"/>
                </a:moveTo>
                <a:cubicBezTo>
                  <a:pt x="14810" y="13831"/>
                  <a:pt x="14805" y="13832"/>
                  <a:pt x="14801" y="13832"/>
                </a:cubicBezTo>
                <a:cubicBezTo>
                  <a:pt x="14760" y="13842"/>
                  <a:pt x="14771" y="13901"/>
                  <a:pt x="14810" y="13902"/>
                </a:cubicBezTo>
                <a:cubicBezTo>
                  <a:pt x="14815" y="13912"/>
                  <a:pt x="14827" y="13917"/>
                  <a:pt x="14839" y="13917"/>
                </a:cubicBezTo>
                <a:cubicBezTo>
                  <a:pt x="14845" y="13917"/>
                  <a:pt x="14851" y="13915"/>
                  <a:pt x="14856" y="13912"/>
                </a:cubicBezTo>
                <a:cubicBezTo>
                  <a:pt x="14875" y="13902"/>
                  <a:pt x="14877" y="13881"/>
                  <a:pt x="14870" y="13864"/>
                </a:cubicBezTo>
                <a:cubicBezTo>
                  <a:pt x="14860" y="13841"/>
                  <a:pt x="14838" y="13831"/>
                  <a:pt x="14815" y="13831"/>
                </a:cubicBezTo>
                <a:close/>
                <a:moveTo>
                  <a:pt x="15135" y="13831"/>
                </a:moveTo>
                <a:cubicBezTo>
                  <a:pt x="15125" y="13831"/>
                  <a:pt x="15115" y="13836"/>
                  <a:pt x="15109" y="13849"/>
                </a:cubicBezTo>
                <a:cubicBezTo>
                  <a:pt x="15103" y="13860"/>
                  <a:pt x="15098" y="13869"/>
                  <a:pt x="15093" y="13880"/>
                </a:cubicBezTo>
                <a:cubicBezTo>
                  <a:pt x="15079" y="13908"/>
                  <a:pt x="15103" y="13934"/>
                  <a:pt x="15126" y="13934"/>
                </a:cubicBezTo>
                <a:cubicBezTo>
                  <a:pt x="15137" y="13934"/>
                  <a:pt x="15147" y="13928"/>
                  <a:pt x="15154" y="13915"/>
                </a:cubicBezTo>
                <a:cubicBezTo>
                  <a:pt x="15159" y="13905"/>
                  <a:pt x="15164" y="13895"/>
                  <a:pt x="15169" y="13885"/>
                </a:cubicBezTo>
                <a:cubicBezTo>
                  <a:pt x="15183" y="13857"/>
                  <a:pt x="15158" y="13831"/>
                  <a:pt x="15135" y="13831"/>
                </a:cubicBezTo>
                <a:close/>
                <a:moveTo>
                  <a:pt x="4447" y="13872"/>
                </a:moveTo>
                <a:cubicBezTo>
                  <a:pt x="4429" y="13872"/>
                  <a:pt x="4411" y="13884"/>
                  <a:pt x="4411" y="13907"/>
                </a:cubicBezTo>
                <a:lnTo>
                  <a:pt x="4411" y="13923"/>
                </a:lnTo>
                <a:cubicBezTo>
                  <a:pt x="4411" y="13946"/>
                  <a:pt x="4428" y="13957"/>
                  <a:pt x="4446" y="13957"/>
                </a:cubicBezTo>
                <a:cubicBezTo>
                  <a:pt x="4464" y="13957"/>
                  <a:pt x="4482" y="13946"/>
                  <a:pt x="4482" y="13923"/>
                </a:cubicBezTo>
                <a:lnTo>
                  <a:pt x="4482" y="13907"/>
                </a:lnTo>
                <a:cubicBezTo>
                  <a:pt x="4482" y="13884"/>
                  <a:pt x="4465" y="13872"/>
                  <a:pt x="4447" y="13872"/>
                </a:cubicBezTo>
                <a:close/>
                <a:moveTo>
                  <a:pt x="2192" y="13860"/>
                </a:moveTo>
                <a:cubicBezTo>
                  <a:pt x="2188" y="13860"/>
                  <a:pt x="2183" y="13861"/>
                  <a:pt x="2178" y="13863"/>
                </a:cubicBezTo>
                <a:cubicBezTo>
                  <a:pt x="2163" y="13868"/>
                  <a:pt x="2148" y="13873"/>
                  <a:pt x="2134" y="13879"/>
                </a:cubicBezTo>
                <a:cubicBezTo>
                  <a:pt x="2106" y="13887"/>
                  <a:pt x="2089" y="13915"/>
                  <a:pt x="2098" y="13944"/>
                </a:cubicBezTo>
                <a:cubicBezTo>
                  <a:pt x="2104" y="13965"/>
                  <a:pt x="2125" y="13983"/>
                  <a:pt x="2148" y="13983"/>
                </a:cubicBezTo>
                <a:cubicBezTo>
                  <a:pt x="2153" y="13983"/>
                  <a:pt x="2158" y="13982"/>
                  <a:pt x="2163" y="13980"/>
                </a:cubicBezTo>
                <a:cubicBezTo>
                  <a:pt x="2178" y="13975"/>
                  <a:pt x="2193" y="13970"/>
                  <a:pt x="2208" y="13964"/>
                </a:cubicBezTo>
                <a:cubicBezTo>
                  <a:pt x="2234" y="13955"/>
                  <a:pt x="2252" y="13927"/>
                  <a:pt x="2244" y="13900"/>
                </a:cubicBezTo>
                <a:cubicBezTo>
                  <a:pt x="2237" y="13878"/>
                  <a:pt x="2215" y="13860"/>
                  <a:pt x="2192" y="13860"/>
                </a:cubicBezTo>
                <a:close/>
                <a:moveTo>
                  <a:pt x="17208" y="13851"/>
                </a:moveTo>
                <a:cubicBezTo>
                  <a:pt x="17197" y="13851"/>
                  <a:pt x="17187" y="13857"/>
                  <a:pt x="17181" y="13869"/>
                </a:cubicBezTo>
                <a:cubicBezTo>
                  <a:pt x="17170" y="13889"/>
                  <a:pt x="17162" y="13910"/>
                  <a:pt x="17150" y="13929"/>
                </a:cubicBezTo>
                <a:cubicBezTo>
                  <a:pt x="17137" y="13957"/>
                  <a:pt x="17161" y="13983"/>
                  <a:pt x="17185" y="13983"/>
                </a:cubicBezTo>
                <a:cubicBezTo>
                  <a:pt x="17195" y="13983"/>
                  <a:pt x="17206" y="13978"/>
                  <a:pt x="17212" y="13964"/>
                </a:cubicBezTo>
                <a:cubicBezTo>
                  <a:pt x="17223" y="13945"/>
                  <a:pt x="17232" y="13924"/>
                  <a:pt x="17243" y="13905"/>
                </a:cubicBezTo>
                <a:cubicBezTo>
                  <a:pt x="17256" y="13877"/>
                  <a:pt x="17231" y="13851"/>
                  <a:pt x="17208" y="13851"/>
                </a:cubicBezTo>
                <a:close/>
                <a:moveTo>
                  <a:pt x="8978" y="13849"/>
                </a:moveTo>
                <a:cubicBezTo>
                  <a:pt x="8955" y="13849"/>
                  <a:pt x="8934" y="13865"/>
                  <a:pt x="8926" y="13887"/>
                </a:cubicBezTo>
                <a:cubicBezTo>
                  <a:pt x="8921" y="13903"/>
                  <a:pt x="8915" y="13917"/>
                  <a:pt x="8910" y="13932"/>
                </a:cubicBezTo>
                <a:cubicBezTo>
                  <a:pt x="8902" y="13959"/>
                  <a:pt x="8921" y="13991"/>
                  <a:pt x="8947" y="13997"/>
                </a:cubicBezTo>
                <a:cubicBezTo>
                  <a:pt x="8952" y="13998"/>
                  <a:pt x="8956" y="13999"/>
                  <a:pt x="8961" y="13999"/>
                </a:cubicBezTo>
                <a:cubicBezTo>
                  <a:pt x="8985" y="13999"/>
                  <a:pt x="9005" y="13982"/>
                  <a:pt x="9013" y="13960"/>
                </a:cubicBezTo>
                <a:cubicBezTo>
                  <a:pt x="9018" y="13945"/>
                  <a:pt x="9023" y="13931"/>
                  <a:pt x="9028" y="13916"/>
                </a:cubicBezTo>
                <a:cubicBezTo>
                  <a:pt x="9038" y="13890"/>
                  <a:pt x="9018" y="13859"/>
                  <a:pt x="8992" y="13850"/>
                </a:cubicBezTo>
                <a:cubicBezTo>
                  <a:pt x="8987" y="13849"/>
                  <a:pt x="8983" y="13849"/>
                  <a:pt x="8978" y="13849"/>
                </a:cubicBezTo>
                <a:close/>
                <a:moveTo>
                  <a:pt x="11515" y="13979"/>
                </a:moveTo>
                <a:cubicBezTo>
                  <a:pt x="11469" y="13979"/>
                  <a:pt x="11469" y="14049"/>
                  <a:pt x="11515" y="14049"/>
                </a:cubicBezTo>
                <a:cubicBezTo>
                  <a:pt x="11516" y="14049"/>
                  <a:pt x="11517" y="14049"/>
                  <a:pt x="11517" y="14049"/>
                </a:cubicBezTo>
                <a:cubicBezTo>
                  <a:pt x="11560" y="14049"/>
                  <a:pt x="11560" y="13979"/>
                  <a:pt x="11515" y="13979"/>
                </a:cubicBezTo>
                <a:close/>
                <a:moveTo>
                  <a:pt x="889" y="13908"/>
                </a:moveTo>
                <a:cubicBezTo>
                  <a:pt x="868" y="13908"/>
                  <a:pt x="846" y="13925"/>
                  <a:pt x="852" y="13951"/>
                </a:cubicBezTo>
                <a:cubicBezTo>
                  <a:pt x="857" y="13976"/>
                  <a:pt x="862" y="14001"/>
                  <a:pt x="867" y="14026"/>
                </a:cubicBezTo>
                <a:cubicBezTo>
                  <a:pt x="870" y="14044"/>
                  <a:pt x="883" y="14052"/>
                  <a:pt x="897" y="14052"/>
                </a:cubicBezTo>
                <a:cubicBezTo>
                  <a:pt x="917" y="14052"/>
                  <a:pt x="940" y="14034"/>
                  <a:pt x="935" y="14007"/>
                </a:cubicBezTo>
                <a:cubicBezTo>
                  <a:pt x="931" y="13984"/>
                  <a:pt x="925" y="13958"/>
                  <a:pt x="920" y="13933"/>
                </a:cubicBezTo>
                <a:cubicBezTo>
                  <a:pt x="916" y="13915"/>
                  <a:pt x="903" y="13908"/>
                  <a:pt x="889" y="13908"/>
                </a:cubicBezTo>
                <a:close/>
                <a:moveTo>
                  <a:pt x="21300" y="13984"/>
                </a:moveTo>
                <a:cubicBezTo>
                  <a:pt x="21254" y="13984"/>
                  <a:pt x="21254" y="14055"/>
                  <a:pt x="21300" y="14055"/>
                </a:cubicBezTo>
                <a:cubicBezTo>
                  <a:pt x="21345" y="14055"/>
                  <a:pt x="21345" y="13984"/>
                  <a:pt x="21300" y="13984"/>
                </a:cubicBezTo>
                <a:close/>
                <a:moveTo>
                  <a:pt x="10014" y="13960"/>
                </a:moveTo>
                <a:cubicBezTo>
                  <a:pt x="9987" y="13960"/>
                  <a:pt x="9963" y="13997"/>
                  <a:pt x="9988" y="14021"/>
                </a:cubicBezTo>
                <a:lnTo>
                  <a:pt x="10018" y="14051"/>
                </a:lnTo>
                <a:cubicBezTo>
                  <a:pt x="10026" y="14059"/>
                  <a:pt x="10034" y="14062"/>
                  <a:pt x="10042" y="14062"/>
                </a:cubicBezTo>
                <a:cubicBezTo>
                  <a:pt x="10068" y="14062"/>
                  <a:pt x="10092" y="14026"/>
                  <a:pt x="10068" y="14001"/>
                </a:cubicBezTo>
                <a:lnTo>
                  <a:pt x="10037" y="13971"/>
                </a:lnTo>
                <a:cubicBezTo>
                  <a:pt x="10030" y="13963"/>
                  <a:pt x="10022" y="13960"/>
                  <a:pt x="10014" y="13960"/>
                </a:cubicBezTo>
                <a:close/>
                <a:moveTo>
                  <a:pt x="14028" y="13995"/>
                </a:moveTo>
                <a:cubicBezTo>
                  <a:pt x="13983" y="13995"/>
                  <a:pt x="13983" y="14065"/>
                  <a:pt x="14028" y="14065"/>
                </a:cubicBezTo>
                <a:cubicBezTo>
                  <a:pt x="14074" y="14065"/>
                  <a:pt x="14074" y="13995"/>
                  <a:pt x="14028" y="13995"/>
                </a:cubicBezTo>
                <a:close/>
                <a:moveTo>
                  <a:pt x="8302" y="13939"/>
                </a:moveTo>
                <a:cubicBezTo>
                  <a:pt x="8274" y="13939"/>
                  <a:pt x="8250" y="13976"/>
                  <a:pt x="8275" y="14000"/>
                </a:cubicBezTo>
                <a:cubicBezTo>
                  <a:pt x="8295" y="14020"/>
                  <a:pt x="8315" y="14041"/>
                  <a:pt x="8336" y="14060"/>
                </a:cubicBezTo>
                <a:cubicBezTo>
                  <a:pt x="8344" y="14068"/>
                  <a:pt x="8352" y="14071"/>
                  <a:pt x="8360" y="14071"/>
                </a:cubicBezTo>
                <a:cubicBezTo>
                  <a:pt x="8387" y="14071"/>
                  <a:pt x="8410" y="14035"/>
                  <a:pt x="8385" y="14011"/>
                </a:cubicBezTo>
                <a:cubicBezTo>
                  <a:pt x="8365" y="13991"/>
                  <a:pt x="8346" y="13970"/>
                  <a:pt x="8326" y="13950"/>
                </a:cubicBezTo>
                <a:cubicBezTo>
                  <a:pt x="8318" y="13943"/>
                  <a:pt x="8310" y="13939"/>
                  <a:pt x="8302" y="13939"/>
                </a:cubicBezTo>
                <a:close/>
                <a:moveTo>
                  <a:pt x="10705" y="13974"/>
                </a:moveTo>
                <a:cubicBezTo>
                  <a:pt x="10634" y="13974"/>
                  <a:pt x="10634" y="14081"/>
                  <a:pt x="10705" y="14081"/>
                </a:cubicBezTo>
                <a:cubicBezTo>
                  <a:pt x="10773" y="14081"/>
                  <a:pt x="10773" y="13974"/>
                  <a:pt x="10705" y="13974"/>
                </a:cubicBezTo>
                <a:close/>
                <a:moveTo>
                  <a:pt x="18384" y="13972"/>
                </a:moveTo>
                <a:cubicBezTo>
                  <a:pt x="18375" y="13972"/>
                  <a:pt x="18366" y="13975"/>
                  <a:pt x="18357" y="13979"/>
                </a:cubicBezTo>
                <a:cubicBezTo>
                  <a:pt x="18347" y="13984"/>
                  <a:pt x="18337" y="13990"/>
                  <a:pt x="18327" y="13995"/>
                </a:cubicBezTo>
                <a:cubicBezTo>
                  <a:pt x="18301" y="14007"/>
                  <a:pt x="18294" y="14043"/>
                  <a:pt x="18307" y="14068"/>
                </a:cubicBezTo>
                <a:cubicBezTo>
                  <a:pt x="18318" y="14086"/>
                  <a:pt x="18335" y="14094"/>
                  <a:pt x="18353" y="14094"/>
                </a:cubicBezTo>
                <a:cubicBezTo>
                  <a:pt x="18362" y="14094"/>
                  <a:pt x="18372" y="14092"/>
                  <a:pt x="18380" y="14088"/>
                </a:cubicBezTo>
                <a:cubicBezTo>
                  <a:pt x="18391" y="14083"/>
                  <a:pt x="18400" y="14078"/>
                  <a:pt x="18411" y="14072"/>
                </a:cubicBezTo>
                <a:cubicBezTo>
                  <a:pt x="18437" y="14059"/>
                  <a:pt x="18443" y="14023"/>
                  <a:pt x="18431" y="13999"/>
                </a:cubicBezTo>
                <a:cubicBezTo>
                  <a:pt x="18420" y="13982"/>
                  <a:pt x="18403" y="13972"/>
                  <a:pt x="18384" y="13972"/>
                </a:cubicBezTo>
                <a:close/>
                <a:moveTo>
                  <a:pt x="20638" y="14060"/>
                </a:moveTo>
                <a:cubicBezTo>
                  <a:pt x="20615" y="14060"/>
                  <a:pt x="20615" y="14095"/>
                  <a:pt x="20638" y="14095"/>
                </a:cubicBezTo>
                <a:cubicBezTo>
                  <a:pt x="20661" y="14095"/>
                  <a:pt x="20661" y="14060"/>
                  <a:pt x="20638" y="14060"/>
                </a:cubicBezTo>
                <a:close/>
                <a:moveTo>
                  <a:pt x="19377" y="13996"/>
                </a:moveTo>
                <a:cubicBezTo>
                  <a:pt x="19350" y="13996"/>
                  <a:pt x="19325" y="14031"/>
                  <a:pt x="19350" y="14057"/>
                </a:cubicBezTo>
                <a:cubicBezTo>
                  <a:pt x="19362" y="14067"/>
                  <a:pt x="19370" y="14078"/>
                  <a:pt x="19380" y="14086"/>
                </a:cubicBezTo>
                <a:cubicBezTo>
                  <a:pt x="19387" y="14094"/>
                  <a:pt x="19395" y="14097"/>
                  <a:pt x="19403" y="14097"/>
                </a:cubicBezTo>
                <a:cubicBezTo>
                  <a:pt x="19430" y="14097"/>
                  <a:pt x="19453" y="14062"/>
                  <a:pt x="19429" y="14037"/>
                </a:cubicBezTo>
                <a:cubicBezTo>
                  <a:pt x="19420" y="14026"/>
                  <a:pt x="19410" y="14016"/>
                  <a:pt x="19401" y="14006"/>
                </a:cubicBezTo>
                <a:cubicBezTo>
                  <a:pt x="19393" y="13999"/>
                  <a:pt x="19385" y="13996"/>
                  <a:pt x="19377" y="13996"/>
                </a:cubicBezTo>
                <a:close/>
                <a:moveTo>
                  <a:pt x="6305" y="14013"/>
                </a:moveTo>
                <a:cubicBezTo>
                  <a:pt x="6291" y="14013"/>
                  <a:pt x="6276" y="14021"/>
                  <a:pt x="6270" y="14038"/>
                </a:cubicBezTo>
                <a:cubicBezTo>
                  <a:pt x="6265" y="14054"/>
                  <a:pt x="6260" y="14068"/>
                  <a:pt x="6254" y="14082"/>
                </a:cubicBezTo>
                <a:cubicBezTo>
                  <a:pt x="6246" y="14109"/>
                  <a:pt x="6268" y="14126"/>
                  <a:pt x="6290" y="14126"/>
                </a:cubicBezTo>
                <a:cubicBezTo>
                  <a:pt x="6303" y="14126"/>
                  <a:pt x="6317" y="14119"/>
                  <a:pt x="6323" y="14102"/>
                </a:cubicBezTo>
                <a:cubicBezTo>
                  <a:pt x="6328" y="14086"/>
                  <a:pt x="6333" y="14071"/>
                  <a:pt x="6338" y="14058"/>
                </a:cubicBezTo>
                <a:cubicBezTo>
                  <a:pt x="6348" y="14031"/>
                  <a:pt x="6327" y="14013"/>
                  <a:pt x="6305" y="14013"/>
                </a:cubicBezTo>
                <a:close/>
                <a:moveTo>
                  <a:pt x="4956" y="14053"/>
                </a:moveTo>
                <a:cubicBezTo>
                  <a:pt x="4948" y="14053"/>
                  <a:pt x="4940" y="14057"/>
                  <a:pt x="4932" y="14064"/>
                </a:cubicBezTo>
                <a:lnTo>
                  <a:pt x="4917" y="14080"/>
                </a:lnTo>
                <a:cubicBezTo>
                  <a:pt x="4892" y="14105"/>
                  <a:pt x="4916" y="14141"/>
                  <a:pt x="4943" y="14141"/>
                </a:cubicBezTo>
                <a:cubicBezTo>
                  <a:pt x="4951" y="14141"/>
                  <a:pt x="4959" y="14137"/>
                  <a:pt x="4966" y="14130"/>
                </a:cubicBezTo>
                <a:lnTo>
                  <a:pt x="4982" y="14114"/>
                </a:lnTo>
                <a:cubicBezTo>
                  <a:pt x="5007" y="14088"/>
                  <a:pt x="4984" y="14053"/>
                  <a:pt x="4956" y="14053"/>
                </a:cubicBezTo>
                <a:close/>
                <a:moveTo>
                  <a:pt x="7701" y="14011"/>
                </a:moveTo>
                <a:cubicBezTo>
                  <a:pt x="7660" y="14011"/>
                  <a:pt x="7624" y="14065"/>
                  <a:pt x="7660" y="14102"/>
                </a:cubicBezTo>
                <a:cubicBezTo>
                  <a:pt x="7671" y="14112"/>
                  <a:pt x="7679" y="14123"/>
                  <a:pt x="7689" y="14132"/>
                </a:cubicBezTo>
                <a:cubicBezTo>
                  <a:pt x="7699" y="14144"/>
                  <a:pt x="7712" y="14149"/>
                  <a:pt x="7724" y="14149"/>
                </a:cubicBezTo>
                <a:cubicBezTo>
                  <a:pt x="7764" y="14149"/>
                  <a:pt x="7801" y="14095"/>
                  <a:pt x="7765" y="14058"/>
                </a:cubicBezTo>
                <a:cubicBezTo>
                  <a:pt x="7756" y="14048"/>
                  <a:pt x="7746" y="14038"/>
                  <a:pt x="7736" y="14027"/>
                </a:cubicBezTo>
                <a:cubicBezTo>
                  <a:pt x="7725" y="14016"/>
                  <a:pt x="7713" y="14011"/>
                  <a:pt x="7701" y="14011"/>
                </a:cubicBezTo>
                <a:close/>
                <a:moveTo>
                  <a:pt x="270" y="14224"/>
                </a:moveTo>
                <a:cubicBezTo>
                  <a:pt x="257" y="14224"/>
                  <a:pt x="245" y="14242"/>
                  <a:pt x="257" y="14254"/>
                </a:cubicBezTo>
                <a:lnTo>
                  <a:pt x="302" y="14299"/>
                </a:lnTo>
                <a:cubicBezTo>
                  <a:pt x="306" y="14302"/>
                  <a:pt x="310" y="14304"/>
                  <a:pt x="314" y="14304"/>
                </a:cubicBezTo>
                <a:cubicBezTo>
                  <a:pt x="327" y="14304"/>
                  <a:pt x="340" y="14286"/>
                  <a:pt x="327" y="14274"/>
                </a:cubicBezTo>
                <a:lnTo>
                  <a:pt x="282" y="14230"/>
                </a:lnTo>
                <a:cubicBezTo>
                  <a:pt x="278" y="14226"/>
                  <a:pt x="274" y="14224"/>
                  <a:pt x="270" y="14224"/>
                </a:cubicBezTo>
                <a:close/>
              </a:path>
            </a:pathLst>
          </a:custGeom>
          <a:solidFill>
            <a:srgbClr val="FFFFFF">
              <a:alpha val="195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88" name="Google Shape;88;p7"/>
          <p:cNvSpPr txBox="1">
            <a:spLocks noGrp="1"/>
          </p:cNvSpPr>
          <p:nvPr>
            <p:ph type="title"/>
          </p:nvPr>
        </p:nvSpPr>
        <p:spPr>
          <a:xfrm>
            <a:off x="960000" y="1406167"/>
            <a:ext cx="4981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89" name="Google Shape;89;p7"/>
          <p:cNvSpPr txBox="1">
            <a:spLocks noGrp="1"/>
          </p:cNvSpPr>
          <p:nvPr>
            <p:ph type="body" idx="1"/>
          </p:nvPr>
        </p:nvSpPr>
        <p:spPr>
          <a:xfrm>
            <a:off x="960000" y="2555467"/>
            <a:ext cx="4981200" cy="23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/>
            </a:lvl2pPr>
            <a:lvl3pPr marL="1828754" lvl="2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/>
            </a:lvl3pPr>
            <a:lvl4pPr marL="2438339" lvl="3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/>
            </a:lvl4pPr>
            <a:lvl5pPr marL="3047924" lvl="4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/>
            </a:lvl5pPr>
            <a:lvl6pPr marL="3657509" lvl="5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/>
            </a:lvl6pPr>
            <a:lvl7pPr marL="4267093" lvl="6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/>
            </a:lvl7pPr>
            <a:lvl8pPr marL="4876678" lvl="7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/>
            </a:lvl8pPr>
            <a:lvl9pPr marL="5486263" lvl="8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grpSp>
        <p:nvGrpSpPr>
          <p:cNvPr id="90" name="Google Shape;90;p7"/>
          <p:cNvGrpSpPr/>
          <p:nvPr/>
        </p:nvGrpSpPr>
        <p:grpSpPr>
          <a:xfrm rot="-5400000">
            <a:off x="1241041" y="-1240184"/>
            <a:ext cx="1910376" cy="4392459"/>
            <a:chOff x="7227671" y="11"/>
            <a:chExt cx="1915484" cy="4404203"/>
          </a:xfrm>
        </p:grpSpPr>
        <p:sp>
          <p:nvSpPr>
            <p:cNvPr id="91" name="Google Shape;91;p7"/>
            <p:cNvSpPr/>
            <p:nvPr/>
          </p:nvSpPr>
          <p:spPr>
            <a:xfrm>
              <a:off x="7471853" y="422"/>
              <a:ext cx="1671303" cy="4112309"/>
            </a:xfrm>
            <a:custGeom>
              <a:avLst/>
              <a:gdLst/>
              <a:ahLst/>
              <a:cxnLst/>
              <a:rect l="l" t="t" r="r" b="b"/>
              <a:pathLst>
                <a:path w="11873" h="29214" extrusionOk="0">
                  <a:moveTo>
                    <a:pt x="274" y="1"/>
                  </a:moveTo>
                  <a:cubicBezTo>
                    <a:pt x="274" y="1"/>
                    <a:pt x="0" y="2214"/>
                    <a:pt x="4493" y="2489"/>
                  </a:cubicBezTo>
                  <a:cubicBezTo>
                    <a:pt x="8986" y="2764"/>
                    <a:pt x="11277" y="8349"/>
                    <a:pt x="9170" y="14175"/>
                  </a:cubicBezTo>
                  <a:cubicBezTo>
                    <a:pt x="7061" y="20000"/>
                    <a:pt x="7882" y="28800"/>
                    <a:pt x="11872" y="29213"/>
                  </a:cubicBezTo>
                  <a:lnTo>
                    <a:pt x="11872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" name="Google Shape;92;p7"/>
            <p:cNvSpPr/>
            <p:nvPr/>
          </p:nvSpPr>
          <p:spPr>
            <a:xfrm>
              <a:off x="7227671" y="11"/>
              <a:ext cx="1909654" cy="4404203"/>
            </a:xfrm>
            <a:custGeom>
              <a:avLst/>
              <a:gdLst/>
              <a:ahLst/>
              <a:cxnLst/>
              <a:rect l="l" t="t" r="r" b="b"/>
              <a:pathLst>
                <a:path w="12890" h="29728" extrusionOk="0">
                  <a:moveTo>
                    <a:pt x="66" y="1"/>
                  </a:moveTo>
                  <a:lnTo>
                    <a:pt x="66" y="1"/>
                  </a:lnTo>
                  <a:cubicBezTo>
                    <a:pt x="63" y="22"/>
                    <a:pt x="0" y="535"/>
                    <a:pt x="472" y="1107"/>
                  </a:cubicBezTo>
                  <a:cubicBezTo>
                    <a:pt x="953" y="1690"/>
                    <a:pt x="2086" y="2417"/>
                    <a:pt x="4747" y="2568"/>
                  </a:cubicBezTo>
                  <a:cubicBezTo>
                    <a:pt x="6719" y="2679"/>
                    <a:pt x="8402" y="3670"/>
                    <a:pt x="9486" y="5361"/>
                  </a:cubicBezTo>
                  <a:cubicBezTo>
                    <a:pt x="11012" y="7744"/>
                    <a:pt x="11157" y="11122"/>
                    <a:pt x="9871" y="14397"/>
                  </a:cubicBezTo>
                  <a:cubicBezTo>
                    <a:pt x="9040" y="16514"/>
                    <a:pt x="8598" y="19060"/>
                    <a:pt x="8627" y="21565"/>
                  </a:cubicBezTo>
                  <a:cubicBezTo>
                    <a:pt x="8656" y="24097"/>
                    <a:pt x="9168" y="26301"/>
                    <a:pt x="10069" y="27767"/>
                  </a:cubicBezTo>
                  <a:cubicBezTo>
                    <a:pt x="10801" y="28959"/>
                    <a:pt x="11747" y="29618"/>
                    <a:pt x="12879" y="29727"/>
                  </a:cubicBezTo>
                  <a:lnTo>
                    <a:pt x="12890" y="29659"/>
                  </a:lnTo>
                  <a:cubicBezTo>
                    <a:pt x="11780" y="29553"/>
                    <a:pt x="10852" y="28905"/>
                    <a:pt x="10131" y="27732"/>
                  </a:cubicBezTo>
                  <a:cubicBezTo>
                    <a:pt x="9238" y="26275"/>
                    <a:pt x="8730" y="24086"/>
                    <a:pt x="8699" y="21565"/>
                  </a:cubicBezTo>
                  <a:cubicBezTo>
                    <a:pt x="8669" y="19069"/>
                    <a:pt x="9109" y="16533"/>
                    <a:pt x="9938" y="14423"/>
                  </a:cubicBezTo>
                  <a:cubicBezTo>
                    <a:pt x="11231" y="11127"/>
                    <a:pt x="11087" y="7727"/>
                    <a:pt x="9547" y="5324"/>
                  </a:cubicBezTo>
                  <a:cubicBezTo>
                    <a:pt x="8450" y="3615"/>
                    <a:pt x="6748" y="2611"/>
                    <a:pt x="4752" y="2499"/>
                  </a:cubicBezTo>
                  <a:cubicBezTo>
                    <a:pt x="2119" y="2349"/>
                    <a:pt x="1002" y="1637"/>
                    <a:pt x="528" y="1065"/>
                  </a:cubicBezTo>
                  <a:cubicBezTo>
                    <a:pt x="74" y="517"/>
                    <a:pt x="133" y="14"/>
                    <a:pt x="135" y="9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93" name="Google Shape;93;p7"/>
          <p:cNvGrpSpPr/>
          <p:nvPr/>
        </p:nvGrpSpPr>
        <p:grpSpPr>
          <a:xfrm>
            <a:off x="652150" y="183186"/>
            <a:ext cx="411004" cy="411004"/>
            <a:chOff x="1305050" y="4077300"/>
            <a:chExt cx="148900" cy="148900"/>
          </a:xfrm>
        </p:grpSpPr>
        <p:sp>
          <p:nvSpPr>
            <p:cNvPr id="94" name="Google Shape;94;p7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5" name="Google Shape;95;p7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96" name="Google Shape;96;p7"/>
          <p:cNvGrpSpPr/>
          <p:nvPr/>
        </p:nvGrpSpPr>
        <p:grpSpPr>
          <a:xfrm>
            <a:off x="154841" y="1911217"/>
            <a:ext cx="260396" cy="260376"/>
            <a:chOff x="1305050" y="4077300"/>
            <a:chExt cx="148900" cy="148900"/>
          </a:xfrm>
        </p:grpSpPr>
        <p:sp>
          <p:nvSpPr>
            <p:cNvPr id="97" name="Google Shape;97;p7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8" name="Google Shape;98;p7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99" name="Google Shape;99;p7"/>
          <p:cNvGrpSpPr/>
          <p:nvPr/>
        </p:nvGrpSpPr>
        <p:grpSpPr>
          <a:xfrm>
            <a:off x="154841" y="461701"/>
            <a:ext cx="260396" cy="260376"/>
            <a:chOff x="1305050" y="4077300"/>
            <a:chExt cx="148900" cy="148900"/>
          </a:xfrm>
        </p:grpSpPr>
        <p:sp>
          <p:nvSpPr>
            <p:cNvPr id="100" name="Google Shape;100;p7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1" name="Google Shape;101;p7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102" name="Google Shape;102;p7"/>
          <p:cNvGrpSpPr/>
          <p:nvPr/>
        </p:nvGrpSpPr>
        <p:grpSpPr>
          <a:xfrm rot="10799694">
            <a:off x="-244554" y="5735481"/>
            <a:ext cx="7194883" cy="1467367"/>
            <a:chOff x="1125839" y="0"/>
            <a:chExt cx="4806843" cy="1443123"/>
          </a:xfrm>
        </p:grpSpPr>
        <p:sp>
          <p:nvSpPr>
            <p:cNvPr id="103" name="Google Shape;103;p7"/>
            <p:cNvSpPr/>
            <p:nvPr/>
          </p:nvSpPr>
          <p:spPr>
            <a:xfrm>
              <a:off x="1148502" y="422"/>
              <a:ext cx="4779253" cy="1363168"/>
            </a:xfrm>
            <a:custGeom>
              <a:avLst/>
              <a:gdLst/>
              <a:ahLst/>
              <a:cxnLst/>
              <a:rect l="l" t="t" r="r" b="b"/>
              <a:pathLst>
                <a:path w="33952" h="9684" extrusionOk="0">
                  <a:moveTo>
                    <a:pt x="803" y="1"/>
                  </a:moveTo>
                  <a:cubicBezTo>
                    <a:pt x="803" y="1"/>
                    <a:pt x="1" y="4988"/>
                    <a:pt x="6476" y="4988"/>
                  </a:cubicBezTo>
                  <a:cubicBezTo>
                    <a:pt x="7032" y="4988"/>
                    <a:pt x="7641" y="4952"/>
                    <a:pt x="8308" y="4872"/>
                  </a:cubicBezTo>
                  <a:cubicBezTo>
                    <a:pt x="9875" y="4685"/>
                    <a:pt x="11247" y="4597"/>
                    <a:pt x="12461" y="4597"/>
                  </a:cubicBezTo>
                  <a:cubicBezTo>
                    <a:pt x="17795" y="4597"/>
                    <a:pt x="20063" y="6301"/>
                    <a:pt x="22242" y="8829"/>
                  </a:cubicBezTo>
                  <a:cubicBezTo>
                    <a:pt x="22751" y="9419"/>
                    <a:pt x="23491" y="9684"/>
                    <a:pt x="24354" y="9684"/>
                  </a:cubicBezTo>
                  <a:cubicBezTo>
                    <a:pt x="28028" y="9684"/>
                    <a:pt x="33951" y="4890"/>
                    <a:pt x="33951" y="1"/>
                  </a:cubicBez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4" name="Google Shape;104;p7"/>
            <p:cNvSpPr/>
            <p:nvPr/>
          </p:nvSpPr>
          <p:spPr>
            <a:xfrm>
              <a:off x="1125839" y="0"/>
              <a:ext cx="4806843" cy="1443123"/>
            </a:xfrm>
            <a:custGeom>
              <a:avLst/>
              <a:gdLst/>
              <a:ahLst/>
              <a:cxnLst/>
              <a:rect l="l" t="t" r="r" b="b"/>
              <a:pathLst>
                <a:path w="34148" h="10252" extrusionOk="0">
                  <a:moveTo>
                    <a:pt x="322" y="1"/>
                  </a:moveTo>
                  <a:lnTo>
                    <a:pt x="322" y="1"/>
                  </a:lnTo>
                  <a:cubicBezTo>
                    <a:pt x="319" y="23"/>
                    <a:pt x="0" y="2203"/>
                    <a:pt x="1500" y="3749"/>
                  </a:cubicBezTo>
                  <a:cubicBezTo>
                    <a:pt x="2500" y="4781"/>
                    <a:pt x="4053" y="5299"/>
                    <a:pt x="6129" y="5299"/>
                  </a:cubicBezTo>
                  <a:cubicBezTo>
                    <a:pt x="6713" y="5299"/>
                    <a:pt x="7338" y="5258"/>
                    <a:pt x="8004" y="5176"/>
                  </a:cubicBezTo>
                  <a:cubicBezTo>
                    <a:pt x="9625" y="4975"/>
                    <a:pt x="11043" y="4878"/>
                    <a:pt x="12297" y="4878"/>
                  </a:cubicBezTo>
                  <a:cubicBezTo>
                    <a:pt x="17387" y="4878"/>
                    <a:pt x="19788" y="6484"/>
                    <a:pt x="22162" y="9335"/>
                  </a:cubicBezTo>
                  <a:cubicBezTo>
                    <a:pt x="22669" y="9943"/>
                    <a:pt x="23414" y="10251"/>
                    <a:pt x="24337" y="10251"/>
                  </a:cubicBezTo>
                  <a:cubicBezTo>
                    <a:pt x="24945" y="10251"/>
                    <a:pt x="25630" y="10117"/>
                    <a:pt x="26374" y="9850"/>
                  </a:cubicBezTo>
                  <a:cubicBezTo>
                    <a:pt x="28186" y="9194"/>
                    <a:pt x="30140" y="7777"/>
                    <a:pt x="31600" y="6062"/>
                  </a:cubicBezTo>
                  <a:cubicBezTo>
                    <a:pt x="33243" y="4130"/>
                    <a:pt x="34148" y="1981"/>
                    <a:pt x="34148" y="7"/>
                  </a:cubicBezTo>
                  <a:lnTo>
                    <a:pt x="34079" y="7"/>
                  </a:lnTo>
                  <a:cubicBezTo>
                    <a:pt x="34079" y="4183"/>
                    <a:pt x="30082" y="8435"/>
                    <a:pt x="26350" y="9785"/>
                  </a:cubicBezTo>
                  <a:cubicBezTo>
                    <a:pt x="25613" y="10051"/>
                    <a:pt x="24937" y="10183"/>
                    <a:pt x="24339" y="10183"/>
                  </a:cubicBezTo>
                  <a:cubicBezTo>
                    <a:pt x="23436" y="10183"/>
                    <a:pt x="22709" y="9883"/>
                    <a:pt x="22215" y="9291"/>
                  </a:cubicBezTo>
                  <a:cubicBezTo>
                    <a:pt x="21006" y="7840"/>
                    <a:pt x="19576" y="6384"/>
                    <a:pt x="17311" y="5570"/>
                  </a:cubicBezTo>
                  <a:cubicBezTo>
                    <a:pt x="15910" y="5065"/>
                    <a:pt x="14250" y="4815"/>
                    <a:pt x="12230" y="4815"/>
                  </a:cubicBezTo>
                  <a:cubicBezTo>
                    <a:pt x="10967" y="4815"/>
                    <a:pt x="9564" y="4913"/>
                    <a:pt x="7995" y="5107"/>
                  </a:cubicBezTo>
                  <a:cubicBezTo>
                    <a:pt x="7330" y="5189"/>
                    <a:pt x="6706" y="5230"/>
                    <a:pt x="6124" y="5230"/>
                  </a:cubicBezTo>
                  <a:cubicBezTo>
                    <a:pt x="4069" y="5230"/>
                    <a:pt x="2535" y="4718"/>
                    <a:pt x="1550" y="3702"/>
                  </a:cubicBezTo>
                  <a:cubicBezTo>
                    <a:pt x="75" y="2181"/>
                    <a:pt x="387" y="32"/>
                    <a:pt x="390" y="11"/>
                  </a:cubicBezTo>
                  <a:lnTo>
                    <a:pt x="3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105" name="Google Shape;105;p7"/>
          <p:cNvSpPr>
            <a:spLocks noGrp="1"/>
          </p:cNvSpPr>
          <p:nvPr>
            <p:ph type="pic" idx="2"/>
          </p:nvPr>
        </p:nvSpPr>
        <p:spPr>
          <a:xfrm>
            <a:off x="7014700" y="0"/>
            <a:ext cx="5066784" cy="6858000"/>
          </a:xfrm>
          <a:prstGeom prst="rect">
            <a:avLst/>
          </a:prstGeom>
          <a:noFill/>
          <a:ln>
            <a:noFill/>
          </a:ln>
        </p:spPr>
      </p:sp>
    </p:spTree>
    <p:extLst>
      <p:ext uri="{BB962C8B-B14F-4D97-AF65-F5344CB8AC3E}">
        <p14:creationId xmlns:p14="http://schemas.microsoft.com/office/powerpoint/2010/main" val="331316002"/>
      </p:ext>
    </p:extLst>
  </p:cSld>
  <p:clrMapOvr>
    <a:masterClrMapping/>
  </p:clrMapOvr>
  <p:hf hdr="0" ftr="0" dt="0"/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Google Shape;107;p8"/>
          <p:cNvSpPr/>
          <p:nvPr/>
        </p:nvSpPr>
        <p:spPr>
          <a:xfrm>
            <a:off x="99510" y="0"/>
            <a:ext cx="11993004" cy="6858008"/>
          </a:xfrm>
          <a:custGeom>
            <a:avLst/>
            <a:gdLst/>
            <a:ahLst/>
            <a:cxnLst/>
            <a:rect l="l" t="t" r="r" b="b"/>
            <a:pathLst>
              <a:path w="25016" h="14305" extrusionOk="0">
                <a:moveTo>
                  <a:pt x="9513" y="0"/>
                </a:moveTo>
                <a:cubicBezTo>
                  <a:pt x="9468" y="0"/>
                  <a:pt x="9468" y="71"/>
                  <a:pt x="9513" y="71"/>
                </a:cubicBezTo>
                <a:lnTo>
                  <a:pt x="9529" y="71"/>
                </a:lnTo>
                <a:cubicBezTo>
                  <a:pt x="9575" y="71"/>
                  <a:pt x="9575" y="0"/>
                  <a:pt x="9529" y="0"/>
                </a:cubicBezTo>
                <a:close/>
                <a:moveTo>
                  <a:pt x="16079" y="1"/>
                </a:moveTo>
                <a:cubicBezTo>
                  <a:pt x="16033" y="1"/>
                  <a:pt x="16033" y="72"/>
                  <a:pt x="16079" y="72"/>
                </a:cubicBezTo>
                <a:cubicBezTo>
                  <a:pt x="16125" y="72"/>
                  <a:pt x="16125" y="1"/>
                  <a:pt x="16079" y="1"/>
                </a:cubicBezTo>
                <a:close/>
                <a:moveTo>
                  <a:pt x="11106" y="7"/>
                </a:moveTo>
                <a:cubicBezTo>
                  <a:pt x="11094" y="7"/>
                  <a:pt x="11082" y="20"/>
                  <a:pt x="11089" y="35"/>
                </a:cubicBezTo>
                <a:cubicBezTo>
                  <a:pt x="11094" y="45"/>
                  <a:pt x="11100" y="56"/>
                  <a:pt x="11105" y="64"/>
                </a:cubicBezTo>
                <a:cubicBezTo>
                  <a:pt x="11108" y="71"/>
                  <a:pt x="11113" y="73"/>
                  <a:pt x="11119" y="73"/>
                </a:cubicBezTo>
                <a:cubicBezTo>
                  <a:pt x="11130" y="73"/>
                  <a:pt x="11142" y="60"/>
                  <a:pt x="11135" y="46"/>
                </a:cubicBezTo>
                <a:cubicBezTo>
                  <a:pt x="11130" y="36"/>
                  <a:pt x="11125" y="26"/>
                  <a:pt x="11119" y="16"/>
                </a:cubicBezTo>
                <a:cubicBezTo>
                  <a:pt x="11116" y="9"/>
                  <a:pt x="11111" y="7"/>
                  <a:pt x="11106" y="7"/>
                </a:cubicBezTo>
                <a:close/>
                <a:moveTo>
                  <a:pt x="15523" y="15"/>
                </a:moveTo>
                <a:cubicBezTo>
                  <a:pt x="15476" y="15"/>
                  <a:pt x="15476" y="85"/>
                  <a:pt x="15523" y="85"/>
                </a:cubicBezTo>
                <a:cubicBezTo>
                  <a:pt x="15523" y="85"/>
                  <a:pt x="15524" y="85"/>
                  <a:pt x="15524" y="85"/>
                </a:cubicBezTo>
                <a:cubicBezTo>
                  <a:pt x="15568" y="85"/>
                  <a:pt x="15567" y="16"/>
                  <a:pt x="15523" y="15"/>
                </a:cubicBezTo>
                <a:close/>
                <a:moveTo>
                  <a:pt x="17236" y="21"/>
                </a:moveTo>
                <a:cubicBezTo>
                  <a:pt x="17228" y="21"/>
                  <a:pt x="17220" y="24"/>
                  <a:pt x="17212" y="31"/>
                </a:cubicBezTo>
                <a:lnTo>
                  <a:pt x="17197" y="47"/>
                </a:lnTo>
                <a:cubicBezTo>
                  <a:pt x="17171" y="72"/>
                  <a:pt x="17196" y="107"/>
                  <a:pt x="17224" y="107"/>
                </a:cubicBezTo>
                <a:cubicBezTo>
                  <a:pt x="17231" y="107"/>
                  <a:pt x="17240" y="104"/>
                  <a:pt x="17247" y="97"/>
                </a:cubicBezTo>
                <a:lnTo>
                  <a:pt x="17263" y="82"/>
                </a:lnTo>
                <a:cubicBezTo>
                  <a:pt x="17288" y="56"/>
                  <a:pt x="17263" y="21"/>
                  <a:pt x="17236" y="21"/>
                </a:cubicBezTo>
                <a:close/>
                <a:moveTo>
                  <a:pt x="2352" y="74"/>
                </a:moveTo>
                <a:cubicBezTo>
                  <a:pt x="2343" y="74"/>
                  <a:pt x="2334" y="79"/>
                  <a:pt x="2334" y="90"/>
                </a:cubicBezTo>
                <a:lnTo>
                  <a:pt x="2334" y="106"/>
                </a:lnTo>
                <a:cubicBezTo>
                  <a:pt x="2334" y="118"/>
                  <a:pt x="2343" y="124"/>
                  <a:pt x="2352" y="124"/>
                </a:cubicBezTo>
                <a:cubicBezTo>
                  <a:pt x="2361" y="124"/>
                  <a:pt x="2370" y="118"/>
                  <a:pt x="2370" y="106"/>
                </a:cubicBezTo>
                <a:lnTo>
                  <a:pt x="2370" y="90"/>
                </a:lnTo>
                <a:cubicBezTo>
                  <a:pt x="2370" y="79"/>
                  <a:pt x="2361" y="74"/>
                  <a:pt x="2352" y="74"/>
                </a:cubicBezTo>
                <a:close/>
                <a:moveTo>
                  <a:pt x="20450" y="44"/>
                </a:moveTo>
                <a:cubicBezTo>
                  <a:pt x="20433" y="44"/>
                  <a:pt x="20415" y="56"/>
                  <a:pt x="20415" y="79"/>
                </a:cubicBezTo>
                <a:lnTo>
                  <a:pt x="20415" y="94"/>
                </a:lnTo>
                <a:cubicBezTo>
                  <a:pt x="20415" y="117"/>
                  <a:pt x="20432" y="129"/>
                  <a:pt x="20450" y="129"/>
                </a:cubicBezTo>
                <a:cubicBezTo>
                  <a:pt x="20467" y="129"/>
                  <a:pt x="20485" y="117"/>
                  <a:pt x="20485" y="94"/>
                </a:cubicBezTo>
                <a:lnTo>
                  <a:pt x="20485" y="79"/>
                </a:lnTo>
                <a:cubicBezTo>
                  <a:pt x="20485" y="56"/>
                  <a:pt x="20468" y="44"/>
                  <a:pt x="20450" y="44"/>
                </a:cubicBezTo>
                <a:close/>
                <a:moveTo>
                  <a:pt x="17100" y="68"/>
                </a:moveTo>
                <a:cubicBezTo>
                  <a:pt x="17087" y="68"/>
                  <a:pt x="17075" y="86"/>
                  <a:pt x="17087" y="98"/>
                </a:cubicBezTo>
                <a:lnTo>
                  <a:pt x="17117" y="129"/>
                </a:lnTo>
                <a:cubicBezTo>
                  <a:pt x="17120" y="132"/>
                  <a:pt x="17124" y="134"/>
                  <a:pt x="17128" y="134"/>
                </a:cubicBezTo>
                <a:cubicBezTo>
                  <a:pt x="17142" y="134"/>
                  <a:pt x="17154" y="116"/>
                  <a:pt x="17142" y="104"/>
                </a:cubicBezTo>
                <a:lnTo>
                  <a:pt x="17112" y="73"/>
                </a:lnTo>
                <a:cubicBezTo>
                  <a:pt x="17108" y="69"/>
                  <a:pt x="17104" y="68"/>
                  <a:pt x="17100" y="68"/>
                </a:cubicBezTo>
                <a:close/>
                <a:moveTo>
                  <a:pt x="9753" y="76"/>
                </a:moveTo>
                <a:cubicBezTo>
                  <a:pt x="9708" y="76"/>
                  <a:pt x="9708" y="147"/>
                  <a:pt x="9753" y="147"/>
                </a:cubicBezTo>
                <a:lnTo>
                  <a:pt x="9769" y="147"/>
                </a:lnTo>
                <a:cubicBezTo>
                  <a:pt x="9815" y="147"/>
                  <a:pt x="9815" y="76"/>
                  <a:pt x="9769" y="76"/>
                </a:cubicBezTo>
                <a:close/>
                <a:moveTo>
                  <a:pt x="8154" y="60"/>
                </a:moveTo>
                <a:cubicBezTo>
                  <a:pt x="8150" y="60"/>
                  <a:pt x="8146" y="60"/>
                  <a:pt x="8142" y="62"/>
                </a:cubicBezTo>
                <a:cubicBezTo>
                  <a:pt x="8126" y="67"/>
                  <a:pt x="8112" y="72"/>
                  <a:pt x="8097" y="78"/>
                </a:cubicBezTo>
                <a:cubicBezTo>
                  <a:pt x="8058" y="91"/>
                  <a:pt x="8069" y="148"/>
                  <a:pt x="8104" y="148"/>
                </a:cubicBezTo>
                <a:cubicBezTo>
                  <a:pt x="8108" y="148"/>
                  <a:pt x="8112" y="147"/>
                  <a:pt x="8116" y="146"/>
                </a:cubicBezTo>
                <a:cubicBezTo>
                  <a:pt x="8132" y="140"/>
                  <a:pt x="8145" y="135"/>
                  <a:pt x="8160" y="130"/>
                </a:cubicBezTo>
                <a:cubicBezTo>
                  <a:pt x="8201" y="117"/>
                  <a:pt x="8189" y="60"/>
                  <a:pt x="8154" y="60"/>
                </a:cubicBezTo>
                <a:close/>
                <a:moveTo>
                  <a:pt x="17384" y="110"/>
                </a:moveTo>
                <a:cubicBezTo>
                  <a:pt x="17376" y="110"/>
                  <a:pt x="17367" y="113"/>
                  <a:pt x="17360" y="120"/>
                </a:cubicBezTo>
                <a:lnTo>
                  <a:pt x="17345" y="136"/>
                </a:lnTo>
                <a:cubicBezTo>
                  <a:pt x="17319" y="161"/>
                  <a:pt x="17344" y="197"/>
                  <a:pt x="17371" y="197"/>
                </a:cubicBezTo>
                <a:cubicBezTo>
                  <a:pt x="17379" y="197"/>
                  <a:pt x="17387" y="194"/>
                  <a:pt x="17395" y="186"/>
                </a:cubicBezTo>
                <a:lnTo>
                  <a:pt x="17410" y="171"/>
                </a:lnTo>
                <a:cubicBezTo>
                  <a:pt x="17435" y="145"/>
                  <a:pt x="17411" y="110"/>
                  <a:pt x="17384" y="110"/>
                </a:cubicBezTo>
                <a:close/>
                <a:moveTo>
                  <a:pt x="5268" y="93"/>
                </a:moveTo>
                <a:cubicBezTo>
                  <a:pt x="5255" y="93"/>
                  <a:pt x="5243" y="100"/>
                  <a:pt x="5236" y="111"/>
                </a:cubicBezTo>
                <a:cubicBezTo>
                  <a:pt x="5226" y="129"/>
                  <a:pt x="5233" y="148"/>
                  <a:pt x="5249" y="160"/>
                </a:cubicBezTo>
                <a:cubicBezTo>
                  <a:pt x="5269" y="176"/>
                  <a:pt x="5289" y="190"/>
                  <a:pt x="5309" y="204"/>
                </a:cubicBezTo>
                <a:cubicBezTo>
                  <a:pt x="5315" y="208"/>
                  <a:pt x="5320" y="210"/>
                  <a:pt x="5326" y="210"/>
                </a:cubicBezTo>
                <a:cubicBezTo>
                  <a:pt x="5339" y="210"/>
                  <a:pt x="5351" y="202"/>
                  <a:pt x="5358" y="192"/>
                </a:cubicBezTo>
                <a:cubicBezTo>
                  <a:pt x="5368" y="173"/>
                  <a:pt x="5361" y="155"/>
                  <a:pt x="5345" y="142"/>
                </a:cubicBezTo>
                <a:cubicBezTo>
                  <a:pt x="5325" y="127"/>
                  <a:pt x="5305" y="113"/>
                  <a:pt x="5284" y="98"/>
                </a:cubicBezTo>
                <a:cubicBezTo>
                  <a:pt x="5279" y="95"/>
                  <a:pt x="5273" y="93"/>
                  <a:pt x="5268" y="93"/>
                </a:cubicBezTo>
                <a:close/>
                <a:moveTo>
                  <a:pt x="6843" y="158"/>
                </a:moveTo>
                <a:cubicBezTo>
                  <a:pt x="6797" y="158"/>
                  <a:pt x="6797" y="229"/>
                  <a:pt x="6843" y="229"/>
                </a:cubicBezTo>
                <a:lnTo>
                  <a:pt x="6873" y="229"/>
                </a:lnTo>
                <a:cubicBezTo>
                  <a:pt x="6919" y="229"/>
                  <a:pt x="6919" y="158"/>
                  <a:pt x="6873" y="158"/>
                </a:cubicBezTo>
                <a:close/>
                <a:moveTo>
                  <a:pt x="18947" y="153"/>
                </a:moveTo>
                <a:cubicBezTo>
                  <a:pt x="18942" y="153"/>
                  <a:pt x="18937" y="154"/>
                  <a:pt x="18932" y="156"/>
                </a:cubicBezTo>
                <a:cubicBezTo>
                  <a:pt x="18918" y="161"/>
                  <a:pt x="18902" y="167"/>
                  <a:pt x="18887" y="172"/>
                </a:cubicBezTo>
                <a:cubicBezTo>
                  <a:pt x="18860" y="181"/>
                  <a:pt x="18843" y="208"/>
                  <a:pt x="18851" y="237"/>
                </a:cubicBezTo>
                <a:cubicBezTo>
                  <a:pt x="18858" y="258"/>
                  <a:pt x="18879" y="276"/>
                  <a:pt x="18901" y="276"/>
                </a:cubicBezTo>
                <a:cubicBezTo>
                  <a:pt x="18906" y="276"/>
                  <a:pt x="18912" y="275"/>
                  <a:pt x="18917" y="273"/>
                </a:cubicBezTo>
                <a:cubicBezTo>
                  <a:pt x="18931" y="268"/>
                  <a:pt x="18946" y="263"/>
                  <a:pt x="18961" y="258"/>
                </a:cubicBezTo>
                <a:cubicBezTo>
                  <a:pt x="18988" y="249"/>
                  <a:pt x="19006" y="221"/>
                  <a:pt x="18997" y="193"/>
                </a:cubicBezTo>
                <a:cubicBezTo>
                  <a:pt x="18991" y="171"/>
                  <a:pt x="18970" y="153"/>
                  <a:pt x="18947" y="153"/>
                </a:cubicBezTo>
                <a:close/>
                <a:moveTo>
                  <a:pt x="22974" y="81"/>
                </a:moveTo>
                <a:cubicBezTo>
                  <a:pt x="22966" y="81"/>
                  <a:pt x="22957" y="84"/>
                  <a:pt x="22950" y="92"/>
                </a:cubicBezTo>
                <a:cubicBezTo>
                  <a:pt x="22909" y="135"/>
                  <a:pt x="22867" y="179"/>
                  <a:pt x="22826" y="224"/>
                </a:cubicBezTo>
                <a:cubicBezTo>
                  <a:pt x="22802" y="249"/>
                  <a:pt x="22826" y="285"/>
                  <a:pt x="22853" y="285"/>
                </a:cubicBezTo>
                <a:cubicBezTo>
                  <a:pt x="22861" y="285"/>
                  <a:pt x="22869" y="282"/>
                  <a:pt x="22877" y="273"/>
                </a:cubicBezTo>
                <a:cubicBezTo>
                  <a:pt x="22916" y="230"/>
                  <a:pt x="22958" y="186"/>
                  <a:pt x="22999" y="141"/>
                </a:cubicBezTo>
                <a:cubicBezTo>
                  <a:pt x="23023" y="117"/>
                  <a:pt x="23000" y="81"/>
                  <a:pt x="22974" y="81"/>
                </a:cubicBezTo>
                <a:close/>
                <a:moveTo>
                  <a:pt x="22206" y="229"/>
                </a:moveTo>
                <a:cubicBezTo>
                  <a:pt x="22161" y="229"/>
                  <a:pt x="22161" y="300"/>
                  <a:pt x="22207" y="300"/>
                </a:cubicBezTo>
                <a:cubicBezTo>
                  <a:pt x="22253" y="300"/>
                  <a:pt x="22253" y="229"/>
                  <a:pt x="22207" y="229"/>
                </a:cubicBezTo>
                <a:cubicBezTo>
                  <a:pt x="22207" y="229"/>
                  <a:pt x="22207" y="229"/>
                  <a:pt x="22206" y="229"/>
                </a:cubicBezTo>
                <a:close/>
                <a:moveTo>
                  <a:pt x="24701" y="189"/>
                </a:moveTo>
                <a:cubicBezTo>
                  <a:pt x="24675" y="189"/>
                  <a:pt x="24648" y="207"/>
                  <a:pt x="24648" y="241"/>
                </a:cubicBezTo>
                <a:lnTo>
                  <a:pt x="24648" y="257"/>
                </a:lnTo>
                <a:cubicBezTo>
                  <a:pt x="24648" y="291"/>
                  <a:pt x="24675" y="309"/>
                  <a:pt x="24702" y="309"/>
                </a:cubicBezTo>
                <a:cubicBezTo>
                  <a:pt x="24728" y="309"/>
                  <a:pt x="24755" y="291"/>
                  <a:pt x="24755" y="257"/>
                </a:cubicBezTo>
                <a:lnTo>
                  <a:pt x="24755" y="241"/>
                </a:lnTo>
                <a:cubicBezTo>
                  <a:pt x="24755" y="207"/>
                  <a:pt x="24728" y="189"/>
                  <a:pt x="24701" y="189"/>
                </a:cubicBezTo>
                <a:close/>
                <a:moveTo>
                  <a:pt x="12428" y="156"/>
                </a:moveTo>
                <a:cubicBezTo>
                  <a:pt x="12409" y="156"/>
                  <a:pt x="12390" y="166"/>
                  <a:pt x="12381" y="183"/>
                </a:cubicBezTo>
                <a:cubicBezTo>
                  <a:pt x="12365" y="210"/>
                  <a:pt x="12376" y="241"/>
                  <a:pt x="12401" y="257"/>
                </a:cubicBezTo>
                <a:cubicBezTo>
                  <a:pt x="12425" y="272"/>
                  <a:pt x="12449" y="288"/>
                  <a:pt x="12473" y="304"/>
                </a:cubicBezTo>
                <a:cubicBezTo>
                  <a:pt x="12481" y="308"/>
                  <a:pt x="12490" y="311"/>
                  <a:pt x="12499" y="311"/>
                </a:cubicBezTo>
                <a:cubicBezTo>
                  <a:pt x="12518" y="311"/>
                  <a:pt x="12538" y="300"/>
                  <a:pt x="12546" y="284"/>
                </a:cubicBezTo>
                <a:cubicBezTo>
                  <a:pt x="12562" y="258"/>
                  <a:pt x="12552" y="226"/>
                  <a:pt x="12527" y="211"/>
                </a:cubicBezTo>
                <a:cubicBezTo>
                  <a:pt x="12502" y="195"/>
                  <a:pt x="12479" y="179"/>
                  <a:pt x="12454" y="163"/>
                </a:cubicBezTo>
                <a:cubicBezTo>
                  <a:pt x="12446" y="158"/>
                  <a:pt x="12437" y="156"/>
                  <a:pt x="12428" y="156"/>
                </a:cubicBezTo>
                <a:close/>
                <a:moveTo>
                  <a:pt x="18467" y="202"/>
                </a:moveTo>
                <a:cubicBezTo>
                  <a:pt x="18440" y="202"/>
                  <a:pt x="18414" y="219"/>
                  <a:pt x="18414" y="255"/>
                </a:cubicBezTo>
                <a:lnTo>
                  <a:pt x="18414" y="270"/>
                </a:lnTo>
                <a:cubicBezTo>
                  <a:pt x="18414" y="305"/>
                  <a:pt x="18441" y="322"/>
                  <a:pt x="18467" y="322"/>
                </a:cubicBezTo>
                <a:cubicBezTo>
                  <a:pt x="18494" y="322"/>
                  <a:pt x="18521" y="305"/>
                  <a:pt x="18521" y="270"/>
                </a:cubicBezTo>
                <a:lnTo>
                  <a:pt x="18521" y="255"/>
                </a:lnTo>
                <a:cubicBezTo>
                  <a:pt x="18520" y="219"/>
                  <a:pt x="18493" y="202"/>
                  <a:pt x="18467" y="202"/>
                </a:cubicBezTo>
                <a:close/>
                <a:moveTo>
                  <a:pt x="622" y="200"/>
                </a:moveTo>
                <a:cubicBezTo>
                  <a:pt x="604" y="200"/>
                  <a:pt x="587" y="209"/>
                  <a:pt x="576" y="226"/>
                </a:cubicBezTo>
                <a:cubicBezTo>
                  <a:pt x="563" y="250"/>
                  <a:pt x="570" y="287"/>
                  <a:pt x="596" y="300"/>
                </a:cubicBezTo>
                <a:cubicBezTo>
                  <a:pt x="607" y="305"/>
                  <a:pt x="616" y="310"/>
                  <a:pt x="627" y="315"/>
                </a:cubicBezTo>
                <a:cubicBezTo>
                  <a:pt x="636" y="320"/>
                  <a:pt x="645" y="322"/>
                  <a:pt x="655" y="322"/>
                </a:cubicBezTo>
                <a:cubicBezTo>
                  <a:pt x="673" y="322"/>
                  <a:pt x="690" y="314"/>
                  <a:pt x="700" y="296"/>
                </a:cubicBezTo>
                <a:cubicBezTo>
                  <a:pt x="714" y="272"/>
                  <a:pt x="706" y="236"/>
                  <a:pt x="680" y="223"/>
                </a:cubicBezTo>
                <a:cubicBezTo>
                  <a:pt x="670" y="218"/>
                  <a:pt x="660" y="213"/>
                  <a:pt x="650" y="207"/>
                </a:cubicBezTo>
                <a:cubicBezTo>
                  <a:pt x="641" y="203"/>
                  <a:pt x="631" y="200"/>
                  <a:pt x="622" y="200"/>
                </a:cubicBezTo>
                <a:close/>
                <a:moveTo>
                  <a:pt x="16246" y="184"/>
                </a:moveTo>
                <a:cubicBezTo>
                  <a:pt x="16225" y="184"/>
                  <a:pt x="16204" y="201"/>
                  <a:pt x="16211" y="227"/>
                </a:cubicBezTo>
                <a:cubicBezTo>
                  <a:pt x="16221" y="270"/>
                  <a:pt x="16248" y="305"/>
                  <a:pt x="16288" y="324"/>
                </a:cubicBezTo>
                <a:cubicBezTo>
                  <a:pt x="16294" y="327"/>
                  <a:pt x="16300" y="328"/>
                  <a:pt x="16305" y="328"/>
                </a:cubicBezTo>
                <a:cubicBezTo>
                  <a:pt x="16336" y="328"/>
                  <a:pt x="16357" y="281"/>
                  <a:pt x="16322" y="263"/>
                </a:cubicBezTo>
                <a:cubicBezTo>
                  <a:pt x="16300" y="251"/>
                  <a:pt x="16284" y="235"/>
                  <a:pt x="16279" y="210"/>
                </a:cubicBezTo>
                <a:cubicBezTo>
                  <a:pt x="16274" y="192"/>
                  <a:pt x="16260" y="184"/>
                  <a:pt x="16246" y="184"/>
                </a:cubicBezTo>
                <a:close/>
                <a:moveTo>
                  <a:pt x="23951" y="247"/>
                </a:moveTo>
                <a:cubicBezTo>
                  <a:pt x="23924" y="247"/>
                  <a:pt x="23900" y="284"/>
                  <a:pt x="23925" y="308"/>
                </a:cubicBezTo>
                <a:lnTo>
                  <a:pt x="23941" y="324"/>
                </a:lnTo>
                <a:cubicBezTo>
                  <a:pt x="23948" y="331"/>
                  <a:pt x="23956" y="334"/>
                  <a:pt x="23964" y="334"/>
                </a:cubicBezTo>
                <a:cubicBezTo>
                  <a:pt x="23991" y="334"/>
                  <a:pt x="24014" y="299"/>
                  <a:pt x="23990" y="273"/>
                </a:cubicBezTo>
                <a:lnTo>
                  <a:pt x="23975" y="258"/>
                </a:lnTo>
                <a:cubicBezTo>
                  <a:pt x="23967" y="250"/>
                  <a:pt x="23959" y="247"/>
                  <a:pt x="23951" y="247"/>
                </a:cubicBezTo>
                <a:close/>
                <a:moveTo>
                  <a:pt x="3403" y="302"/>
                </a:moveTo>
                <a:cubicBezTo>
                  <a:pt x="3379" y="302"/>
                  <a:pt x="3379" y="336"/>
                  <a:pt x="3403" y="336"/>
                </a:cubicBezTo>
                <a:cubicBezTo>
                  <a:pt x="3426" y="336"/>
                  <a:pt x="3426" y="302"/>
                  <a:pt x="3403" y="302"/>
                </a:cubicBezTo>
                <a:close/>
                <a:moveTo>
                  <a:pt x="13286" y="191"/>
                </a:moveTo>
                <a:cubicBezTo>
                  <a:pt x="13283" y="191"/>
                  <a:pt x="13280" y="192"/>
                  <a:pt x="13276" y="193"/>
                </a:cubicBezTo>
                <a:cubicBezTo>
                  <a:pt x="13259" y="198"/>
                  <a:pt x="13245" y="219"/>
                  <a:pt x="13251" y="236"/>
                </a:cubicBezTo>
                <a:cubicBezTo>
                  <a:pt x="13262" y="261"/>
                  <a:pt x="13271" y="286"/>
                  <a:pt x="13282" y="310"/>
                </a:cubicBezTo>
                <a:cubicBezTo>
                  <a:pt x="13288" y="326"/>
                  <a:pt x="13300" y="336"/>
                  <a:pt x="13315" y="336"/>
                </a:cubicBezTo>
                <a:cubicBezTo>
                  <a:pt x="13318" y="336"/>
                  <a:pt x="13321" y="336"/>
                  <a:pt x="13325" y="335"/>
                </a:cubicBezTo>
                <a:cubicBezTo>
                  <a:pt x="13340" y="331"/>
                  <a:pt x="13356" y="310"/>
                  <a:pt x="13350" y="292"/>
                </a:cubicBezTo>
                <a:cubicBezTo>
                  <a:pt x="13339" y="267"/>
                  <a:pt x="13330" y="242"/>
                  <a:pt x="13319" y="218"/>
                </a:cubicBezTo>
                <a:cubicBezTo>
                  <a:pt x="13313" y="202"/>
                  <a:pt x="13301" y="191"/>
                  <a:pt x="13286" y="191"/>
                </a:cubicBezTo>
                <a:close/>
                <a:moveTo>
                  <a:pt x="11903" y="294"/>
                </a:moveTo>
                <a:cubicBezTo>
                  <a:pt x="11890" y="294"/>
                  <a:pt x="11877" y="313"/>
                  <a:pt x="11889" y="325"/>
                </a:cubicBezTo>
                <a:lnTo>
                  <a:pt x="11905" y="340"/>
                </a:lnTo>
                <a:cubicBezTo>
                  <a:pt x="11909" y="344"/>
                  <a:pt x="11913" y="346"/>
                  <a:pt x="11917" y="346"/>
                </a:cubicBezTo>
                <a:cubicBezTo>
                  <a:pt x="11930" y="346"/>
                  <a:pt x="11942" y="327"/>
                  <a:pt x="11930" y="315"/>
                </a:cubicBezTo>
                <a:lnTo>
                  <a:pt x="11915" y="300"/>
                </a:lnTo>
                <a:cubicBezTo>
                  <a:pt x="11911" y="296"/>
                  <a:pt x="11907" y="294"/>
                  <a:pt x="11903" y="294"/>
                </a:cubicBezTo>
                <a:close/>
                <a:moveTo>
                  <a:pt x="10249" y="288"/>
                </a:moveTo>
                <a:cubicBezTo>
                  <a:pt x="10204" y="288"/>
                  <a:pt x="10204" y="359"/>
                  <a:pt x="10250" y="359"/>
                </a:cubicBezTo>
                <a:lnTo>
                  <a:pt x="10280" y="359"/>
                </a:lnTo>
                <a:cubicBezTo>
                  <a:pt x="10326" y="359"/>
                  <a:pt x="10326" y="288"/>
                  <a:pt x="10280" y="288"/>
                </a:cubicBezTo>
                <a:lnTo>
                  <a:pt x="10250" y="288"/>
                </a:lnTo>
                <a:cubicBezTo>
                  <a:pt x="10250" y="288"/>
                  <a:pt x="10249" y="288"/>
                  <a:pt x="10249" y="288"/>
                </a:cubicBezTo>
                <a:close/>
                <a:moveTo>
                  <a:pt x="16106" y="287"/>
                </a:moveTo>
                <a:cubicBezTo>
                  <a:pt x="16098" y="287"/>
                  <a:pt x="16090" y="290"/>
                  <a:pt x="16083" y="298"/>
                </a:cubicBezTo>
                <a:lnTo>
                  <a:pt x="16067" y="313"/>
                </a:lnTo>
                <a:cubicBezTo>
                  <a:pt x="16043" y="337"/>
                  <a:pt x="16067" y="373"/>
                  <a:pt x="16093" y="373"/>
                </a:cubicBezTo>
                <a:cubicBezTo>
                  <a:pt x="16101" y="373"/>
                  <a:pt x="16109" y="370"/>
                  <a:pt x="16116" y="362"/>
                </a:cubicBezTo>
                <a:lnTo>
                  <a:pt x="16132" y="347"/>
                </a:lnTo>
                <a:cubicBezTo>
                  <a:pt x="16157" y="322"/>
                  <a:pt x="16133" y="287"/>
                  <a:pt x="16106" y="287"/>
                </a:cubicBezTo>
                <a:close/>
                <a:moveTo>
                  <a:pt x="21726" y="299"/>
                </a:moveTo>
                <a:cubicBezTo>
                  <a:pt x="21657" y="299"/>
                  <a:pt x="21657" y="406"/>
                  <a:pt x="21726" y="406"/>
                </a:cubicBezTo>
                <a:cubicBezTo>
                  <a:pt x="21796" y="406"/>
                  <a:pt x="21796" y="299"/>
                  <a:pt x="21726" y="299"/>
                </a:cubicBezTo>
                <a:close/>
                <a:moveTo>
                  <a:pt x="19592" y="342"/>
                </a:moveTo>
                <a:cubicBezTo>
                  <a:pt x="19546" y="342"/>
                  <a:pt x="19546" y="413"/>
                  <a:pt x="19592" y="413"/>
                </a:cubicBezTo>
                <a:lnTo>
                  <a:pt x="19622" y="413"/>
                </a:lnTo>
                <a:cubicBezTo>
                  <a:pt x="19668" y="413"/>
                  <a:pt x="19668" y="342"/>
                  <a:pt x="19622" y="342"/>
                </a:cubicBezTo>
                <a:close/>
                <a:moveTo>
                  <a:pt x="16495" y="332"/>
                </a:moveTo>
                <a:cubicBezTo>
                  <a:pt x="16485" y="332"/>
                  <a:pt x="16474" y="338"/>
                  <a:pt x="16467" y="351"/>
                </a:cubicBezTo>
                <a:cubicBezTo>
                  <a:pt x="16462" y="361"/>
                  <a:pt x="16457" y="371"/>
                  <a:pt x="16452" y="381"/>
                </a:cubicBezTo>
                <a:cubicBezTo>
                  <a:pt x="16437" y="409"/>
                  <a:pt x="16462" y="435"/>
                  <a:pt x="16486" y="435"/>
                </a:cubicBezTo>
                <a:cubicBezTo>
                  <a:pt x="16497" y="435"/>
                  <a:pt x="16507" y="430"/>
                  <a:pt x="16514" y="417"/>
                </a:cubicBezTo>
                <a:cubicBezTo>
                  <a:pt x="16519" y="406"/>
                  <a:pt x="16524" y="397"/>
                  <a:pt x="16529" y="387"/>
                </a:cubicBezTo>
                <a:cubicBezTo>
                  <a:pt x="16544" y="358"/>
                  <a:pt x="16519" y="332"/>
                  <a:pt x="16495" y="332"/>
                </a:cubicBezTo>
                <a:close/>
                <a:moveTo>
                  <a:pt x="15463" y="362"/>
                </a:moveTo>
                <a:cubicBezTo>
                  <a:pt x="15445" y="362"/>
                  <a:pt x="15427" y="374"/>
                  <a:pt x="15427" y="397"/>
                </a:cubicBezTo>
                <a:lnTo>
                  <a:pt x="15427" y="413"/>
                </a:lnTo>
                <a:cubicBezTo>
                  <a:pt x="15427" y="436"/>
                  <a:pt x="15444" y="447"/>
                  <a:pt x="15462" y="447"/>
                </a:cubicBezTo>
                <a:cubicBezTo>
                  <a:pt x="15480" y="447"/>
                  <a:pt x="15498" y="436"/>
                  <a:pt x="15498" y="413"/>
                </a:cubicBezTo>
                <a:lnTo>
                  <a:pt x="15498" y="397"/>
                </a:lnTo>
                <a:cubicBezTo>
                  <a:pt x="15498" y="374"/>
                  <a:pt x="15481" y="362"/>
                  <a:pt x="15463" y="362"/>
                </a:cubicBezTo>
                <a:close/>
                <a:moveTo>
                  <a:pt x="10775" y="350"/>
                </a:moveTo>
                <a:cubicBezTo>
                  <a:pt x="10757" y="350"/>
                  <a:pt x="10739" y="361"/>
                  <a:pt x="10739" y="383"/>
                </a:cubicBezTo>
                <a:lnTo>
                  <a:pt x="10739" y="414"/>
                </a:lnTo>
                <a:cubicBezTo>
                  <a:pt x="10740" y="437"/>
                  <a:pt x="10758" y="448"/>
                  <a:pt x="10775" y="448"/>
                </a:cubicBezTo>
                <a:cubicBezTo>
                  <a:pt x="10793" y="448"/>
                  <a:pt x="10810" y="437"/>
                  <a:pt x="10810" y="414"/>
                </a:cubicBezTo>
                <a:lnTo>
                  <a:pt x="10810" y="383"/>
                </a:lnTo>
                <a:cubicBezTo>
                  <a:pt x="10810" y="361"/>
                  <a:pt x="10793" y="350"/>
                  <a:pt x="10775" y="350"/>
                </a:cubicBezTo>
                <a:close/>
                <a:moveTo>
                  <a:pt x="8912" y="340"/>
                </a:moveTo>
                <a:cubicBezTo>
                  <a:pt x="8900" y="340"/>
                  <a:pt x="8887" y="344"/>
                  <a:pt x="8877" y="355"/>
                </a:cubicBezTo>
                <a:lnTo>
                  <a:pt x="8861" y="371"/>
                </a:lnTo>
                <a:cubicBezTo>
                  <a:pt x="8822" y="409"/>
                  <a:pt x="8859" y="462"/>
                  <a:pt x="8899" y="462"/>
                </a:cubicBezTo>
                <a:cubicBezTo>
                  <a:pt x="8912" y="462"/>
                  <a:pt x="8924" y="458"/>
                  <a:pt x="8935" y="446"/>
                </a:cubicBezTo>
                <a:lnTo>
                  <a:pt x="8951" y="431"/>
                </a:lnTo>
                <a:cubicBezTo>
                  <a:pt x="8988" y="393"/>
                  <a:pt x="8952" y="340"/>
                  <a:pt x="8912" y="340"/>
                </a:cubicBezTo>
                <a:close/>
                <a:moveTo>
                  <a:pt x="19232" y="401"/>
                </a:moveTo>
                <a:cubicBezTo>
                  <a:pt x="19186" y="401"/>
                  <a:pt x="19186" y="471"/>
                  <a:pt x="19232" y="471"/>
                </a:cubicBezTo>
                <a:cubicBezTo>
                  <a:pt x="19232" y="471"/>
                  <a:pt x="19233" y="471"/>
                  <a:pt x="19233" y="471"/>
                </a:cubicBezTo>
                <a:cubicBezTo>
                  <a:pt x="19278" y="471"/>
                  <a:pt x="19278" y="401"/>
                  <a:pt x="19232" y="401"/>
                </a:cubicBezTo>
                <a:close/>
                <a:moveTo>
                  <a:pt x="7519" y="327"/>
                </a:moveTo>
                <a:cubicBezTo>
                  <a:pt x="7499" y="327"/>
                  <a:pt x="7477" y="344"/>
                  <a:pt x="7482" y="371"/>
                </a:cubicBezTo>
                <a:lnTo>
                  <a:pt x="7498" y="445"/>
                </a:lnTo>
                <a:cubicBezTo>
                  <a:pt x="7501" y="464"/>
                  <a:pt x="7514" y="472"/>
                  <a:pt x="7528" y="472"/>
                </a:cubicBezTo>
                <a:cubicBezTo>
                  <a:pt x="7549" y="472"/>
                  <a:pt x="7571" y="454"/>
                  <a:pt x="7566" y="427"/>
                </a:cubicBezTo>
                <a:lnTo>
                  <a:pt x="7550" y="352"/>
                </a:lnTo>
                <a:cubicBezTo>
                  <a:pt x="7547" y="334"/>
                  <a:pt x="7533" y="327"/>
                  <a:pt x="7519" y="327"/>
                </a:cubicBezTo>
                <a:close/>
                <a:moveTo>
                  <a:pt x="8431" y="370"/>
                </a:moveTo>
                <a:cubicBezTo>
                  <a:pt x="8363" y="370"/>
                  <a:pt x="8361" y="477"/>
                  <a:pt x="8431" y="477"/>
                </a:cubicBezTo>
                <a:cubicBezTo>
                  <a:pt x="8500" y="477"/>
                  <a:pt x="8500" y="370"/>
                  <a:pt x="8431" y="370"/>
                </a:cubicBezTo>
                <a:close/>
                <a:moveTo>
                  <a:pt x="23349" y="398"/>
                </a:moveTo>
                <a:cubicBezTo>
                  <a:pt x="23344" y="398"/>
                  <a:pt x="23338" y="399"/>
                  <a:pt x="23332" y="402"/>
                </a:cubicBezTo>
                <a:cubicBezTo>
                  <a:pt x="23322" y="409"/>
                  <a:pt x="23311" y="414"/>
                  <a:pt x="23302" y="418"/>
                </a:cubicBezTo>
                <a:cubicBezTo>
                  <a:pt x="23267" y="436"/>
                  <a:pt x="23288" y="484"/>
                  <a:pt x="23321" y="484"/>
                </a:cubicBezTo>
                <a:cubicBezTo>
                  <a:pt x="23326" y="484"/>
                  <a:pt x="23332" y="483"/>
                  <a:pt x="23338" y="480"/>
                </a:cubicBezTo>
                <a:cubicBezTo>
                  <a:pt x="23348" y="475"/>
                  <a:pt x="23356" y="469"/>
                  <a:pt x="23367" y="464"/>
                </a:cubicBezTo>
                <a:cubicBezTo>
                  <a:pt x="23402" y="446"/>
                  <a:pt x="23381" y="398"/>
                  <a:pt x="23349" y="398"/>
                </a:cubicBezTo>
                <a:close/>
                <a:moveTo>
                  <a:pt x="1120" y="394"/>
                </a:moveTo>
                <a:cubicBezTo>
                  <a:pt x="1079" y="394"/>
                  <a:pt x="1042" y="447"/>
                  <a:pt x="1079" y="485"/>
                </a:cubicBezTo>
                <a:cubicBezTo>
                  <a:pt x="1087" y="491"/>
                  <a:pt x="1090" y="497"/>
                  <a:pt x="1095" y="501"/>
                </a:cubicBezTo>
                <a:cubicBezTo>
                  <a:pt x="1106" y="512"/>
                  <a:pt x="1119" y="516"/>
                  <a:pt x="1131" y="516"/>
                </a:cubicBezTo>
                <a:cubicBezTo>
                  <a:pt x="1172" y="516"/>
                  <a:pt x="1209" y="463"/>
                  <a:pt x="1171" y="425"/>
                </a:cubicBezTo>
                <a:lnTo>
                  <a:pt x="1156" y="410"/>
                </a:lnTo>
                <a:cubicBezTo>
                  <a:pt x="1145" y="399"/>
                  <a:pt x="1132" y="394"/>
                  <a:pt x="1120" y="394"/>
                </a:cubicBezTo>
                <a:close/>
                <a:moveTo>
                  <a:pt x="3538" y="451"/>
                </a:moveTo>
                <a:cubicBezTo>
                  <a:pt x="3527" y="451"/>
                  <a:pt x="3515" y="463"/>
                  <a:pt x="3522" y="478"/>
                </a:cubicBezTo>
                <a:cubicBezTo>
                  <a:pt x="3528" y="488"/>
                  <a:pt x="3533" y="499"/>
                  <a:pt x="3538" y="508"/>
                </a:cubicBezTo>
                <a:cubicBezTo>
                  <a:pt x="3541" y="515"/>
                  <a:pt x="3547" y="517"/>
                  <a:pt x="3552" y="517"/>
                </a:cubicBezTo>
                <a:cubicBezTo>
                  <a:pt x="3563" y="517"/>
                  <a:pt x="3574" y="505"/>
                  <a:pt x="3567" y="490"/>
                </a:cubicBezTo>
                <a:cubicBezTo>
                  <a:pt x="3562" y="480"/>
                  <a:pt x="3557" y="470"/>
                  <a:pt x="3552" y="460"/>
                </a:cubicBezTo>
                <a:cubicBezTo>
                  <a:pt x="3548" y="453"/>
                  <a:pt x="3543" y="451"/>
                  <a:pt x="3538" y="451"/>
                </a:cubicBezTo>
                <a:close/>
                <a:moveTo>
                  <a:pt x="3028" y="401"/>
                </a:moveTo>
                <a:cubicBezTo>
                  <a:pt x="3018" y="401"/>
                  <a:pt x="3009" y="403"/>
                  <a:pt x="3001" y="408"/>
                </a:cubicBezTo>
                <a:cubicBezTo>
                  <a:pt x="2990" y="413"/>
                  <a:pt x="2981" y="418"/>
                  <a:pt x="2970" y="423"/>
                </a:cubicBezTo>
                <a:cubicBezTo>
                  <a:pt x="2944" y="436"/>
                  <a:pt x="2938" y="472"/>
                  <a:pt x="2951" y="497"/>
                </a:cubicBezTo>
                <a:cubicBezTo>
                  <a:pt x="2962" y="514"/>
                  <a:pt x="2979" y="523"/>
                  <a:pt x="2998" y="523"/>
                </a:cubicBezTo>
                <a:cubicBezTo>
                  <a:pt x="3007" y="523"/>
                  <a:pt x="3016" y="521"/>
                  <a:pt x="3025" y="516"/>
                </a:cubicBezTo>
                <a:cubicBezTo>
                  <a:pt x="3035" y="511"/>
                  <a:pt x="3044" y="506"/>
                  <a:pt x="3054" y="501"/>
                </a:cubicBezTo>
                <a:cubicBezTo>
                  <a:pt x="3080" y="487"/>
                  <a:pt x="3088" y="452"/>
                  <a:pt x="3074" y="427"/>
                </a:cubicBezTo>
                <a:cubicBezTo>
                  <a:pt x="3063" y="410"/>
                  <a:pt x="3046" y="401"/>
                  <a:pt x="3028" y="401"/>
                </a:cubicBezTo>
                <a:close/>
                <a:moveTo>
                  <a:pt x="11165" y="473"/>
                </a:moveTo>
                <a:cubicBezTo>
                  <a:pt x="11156" y="473"/>
                  <a:pt x="11147" y="479"/>
                  <a:pt x="11147" y="490"/>
                </a:cubicBezTo>
                <a:lnTo>
                  <a:pt x="11147" y="506"/>
                </a:lnTo>
                <a:cubicBezTo>
                  <a:pt x="11147" y="517"/>
                  <a:pt x="11156" y="523"/>
                  <a:pt x="11165" y="523"/>
                </a:cubicBezTo>
                <a:cubicBezTo>
                  <a:pt x="11174" y="523"/>
                  <a:pt x="11182" y="517"/>
                  <a:pt x="11182" y="506"/>
                </a:cubicBezTo>
                <a:lnTo>
                  <a:pt x="11182" y="490"/>
                </a:lnTo>
                <a:cubicBezTo>
                  <a:pt x="11183" y="479"/>
                  <a:pt x="11174" y="473"/>
                  <a:pt x="11165" y="473"/>
                </a:cubicBezTo>
                <a:close/>
                <a:moveTo>
                  <a:pt x="4064" y="418"/>
                </a:moveTo>
                <a:cubicBezTo>
                  <a:pt x="3995" y="418"/>
                  <a:pt x="3995" y="525"/>
                  <a:pt x="4064" y="525"/>
                </a:cubicBezTo>
                <a:lnTo>
                  <a:pt x="4094" y="525"/>
                </a:lnTo>
                <a:cubicBezTo>
                  <a:pt x="4163" y="525"/>
                  <a:pt x="4163" y="418"/>
                  <a:pt x="4094" y="418"/>
                </a:cubicBezTo>
                <a:close/>
                <a:moveTo>
                  <a:pt x="6077" y="428"/>
                </a:moveTo>
                <a:cubicBezTo>
                  <a:pt x="6059" y="428"/>
                  <a:pt x="6042" y="439"/>
                  <a:pt x="6042" y="462"/>
                </a:cubicBezTo>
                <a:lnTo>
                  <a:pt x="6042" y="492"/>
                </a:lnTo>
                <a:cubicBezTo>
                  <a:pt x="6042" y="515"/>
                  <a:pt x="6059" y="527"/>
                  <a:pt x="6077" y="527"/>
                </a:cubicBezTo>
                <a:cubicBezTo>
                  <a:pt x="6094" y="527"/>
                  <a:pt x="6112" y="515"/>
                  <a:pt x="6112" y="492"/>
                </a:cubicBezTo>
                <a:lnTo>
                  <a:pt x="6112" y="462"/>
                </a:lnTo>
                <a:cubicBezTo>
                  <a:pt x="6112" y="439"/>
                  <a:pt x="6094" y="428"/>
                  <a:pt x="6077" y="428"/>
                </a:cubicBezTo>
                <a:close/>
                <a:moveTo>
                  <a:pt x="16968" y="459"/>
                </a:moveTo>
                <a:cubicBezTo>
                  <a:pt x="16964" y="459"/>
                  <a:pt x="16960" y="459"/>
                  <a:pt x="16956" y="461"/>
                </a:cubicBezTo>
                <a:cubicBezTo>
                  <a:pt x="16940" y="466"/>
                  <a:pt x="16926" y="471"/>
                  <a:pt x="16912" y="477"/>
                </a:cubicBezTo>
                <a:cubicBezTo>
                  <a:pt x="16873" y="490"/>
                  <a:pt x="16884" y="547"/>
                  <a:pt x="16918" y="547"/>
                </a:cubicBezTo>
                <a:cubicBezTo>
                  <a:pt x="16921" y="547"/>
                  <a:pt x="16925" y="546"/>
                  <a:pt x="16929" y="545"/>
                </a:cubicBezTo>
                <a:cubicBezTo>
                  <a:pt x="16945" y="540"/>
                  <a:pt x="16960" y="534"/>
                  <a:pt x="16974" y="529"/>
                </a:cubicBezTo>
                <a:cubicBezTo>
                  <a:pt x="17014" y="516"/>
                  <a:pt x="17004" y="459"/>
                  <a:pt x="16968" y="459"/>
                </a:cubicBezTo>
                <a:close/>
                <a:moveTo>
                  <a:pt x="5926" y="487"/>
                </a:moveTo>
                <a:cubicBezTo>
                  <a:pt x="5908" y="487"/>
                  <a:pt x="5891" y="499"/>
                  <a:pt x="5891" y="522"/>
                </a:cubicBezTo>
                <a:lnTo>
                  <a:pt x="5891" y="537"/>
                </a:lnTo>
                <a:cubicBezTo>
                  <a:pt x="5891" y="560"/>
                  <a:pt x="5908" y="571"/>
                  <a:pt x="5926" y="571"/>
                </a:cubicBezTo>
                <a:cubicBezTo>
                  <a:pt x="5944" y="571"/>
                  <a:pt x="5961" y="560"/>
                  <a:pt x="5961" y="537"/>
                </a:cubicBezTo>
                <a:lnTo>
                  <a:pt x="5961" y="522"/>
                </a:lnTo>
                <a:cubicBezTo>
                  <a:pt x="5961" y="499"/>
                  <a:pt x="5944" y="487"/>
                  <a:pt x="5926" y="487"/>
                </a:cubicBezTo>
                <a:close/>
                <a:moveTo>
                  <a:pt x="5090" y="451"/>
                </a:moveTo>
                <a:cubicBezTo>
                  <a:pt x="5054" y="451"/>
                  <a:pt x="5016" y="490"/>
                  <a:pt x="5039" y="531"/>
                </a:cubicBezTo>
                <a:cubicBezTo>
                  <a:pt x="5059" y="567"/>
                  <a:pt x="5092" y="585"/>
                  <a:pt x="5130" y="588"/>
                </a:cubicBezTo>
                <a:cubicBezTo>
                  <a:pt x="5132" y="588"/>
                  <a:pt x="5134" y="588"/>
                  <a:pt x="5136" y="588"/>
                </a:cubicBezTo>
                <a:cubicBezTo>
                  <a:pt x="5162" y="588"/>
                  <a:pt x="5184" y="560"/>
                  <a:pt x="5184" y="534"/>
                </a:cubicBezTo>
                <a:cubicBezTo>
                  <a:pt x="5184" y="504"/>
                  <a:pt x="5162" y="486"/>
                  <a:pt x="5133" y="481"/>
                </a:cubicBezTo>
                <a:cubicBezTo>
                  <a:pt x="5132" y="479"/>
                  <a:pt x="5132" y="478"/>
                  <a:pt x="5131" y="477"/>
                </a:cubicBezTo>
                <a:cubicBezTo>
                  <a:pt x="5121" y="459"/>
                  <a:pt x="5106" y="451"/>
                  <a:pt x="5090" y="451"/>
                </a:cubicBezTo>
                <a:close/>
                <a:moveTo>
                  <a:pt x="4694" y="528"/>
                </a:moveTo>
                <a:cubicBezTo>
                  <a:pt x="4648" y="528"/>
                  <a:pt x="4648" y="598"/>
                  <a:pt x="4694" y="598"/>
                </a:cubicBezTo>
                <a:cubicBezTo>
                  <a:pt x="4740" y="598"/>
                  <a:pt x="4740" y="528"/>
                  <a:pt x="4694" y="528"/>
                </a:cubicBezTo>
                <a:close/>
                <a:moveTo>
                  <a:pt x="17939" y="566"/>
                </a:moveTo>
                <a:cubicBezTo>
                  <a:pt x="17917" y="566"/>
                  <a:pt x="17917" y="601"/>
                  <a:pt x="17939" y="601"/>
                </a:cubicBezTo>
                <a:lnTo>
                  <a:pt x="17955" y="601"/>
                </a:lnTo>
                <a:cubicBezTo>
                  <a:pt x="17979" y="601"/>
                  <a:pt x="17979" y="566"/>
                  <a:pt x="17955" y="566"/>
                </a:cubicBezTo>
                <a:close/>
                <a:moveTo>
                  <a:pt x="14082" y="491"/>
                </a:moveTo>
                <a:cubicBezTo>
                  <a:pt x="14069" y="491"/>
                  <a:pt x="14056" y="498"/>
                  <a:pt x="14051" y="509"/>
                </a:cubicBezTo>
                <a:cubicBezTo>
                  <a:pt x="14040" y="528"/>
                  <a:pt x="14047" y="546"/>
                  <a:pt x="14063" y="558"/>
                </a:cubicBezTo>
                <a:cubicBezTo>
                  <a:pt x="14083" y="574"/>
                  <a:pt x="14103" y="588"/>
                  <a:pt x="14123" y="602"/>
                </a:cubicBezTo>
                <a:cubicBezTo>
                  <a:pt x="14128" y="606"/>
                  <a:pt x="14134" y="608"/>
                  <a:pt x="14140" y="608"/>
                </a:cubicBezTo>
                <a:cubicBezTo>
                  <a:pt x="14153" y="608"/>
                  <a:pt x="14166" y="600"/>
                  <a:pt x="14172" y="590"/>
                </a:cubicBezTo>
                <a:cubicBezTo>
                  <a:pt x="14183" y="571"/>
                  <a:pt x="14174" y="553"/>
                  <a:pt x="14159" y="541"/>
                </a:cubicBezTo>
                <a:cubicBezTo>
                  <a:pt x="14139" y="525"/>
                  <a:pt x="14120" y="511"/>
                  <a:pt x="14099" y="497"/>
                </a:cubicBezTo>
                <a:cubicBezTo>
                  <a:pt x="14094" y="493"/>
                  <a:pt x="14088" y="491"/>
                  <a:pt x="14082" y="491"/>
                </a:cubicBezTo>
                <a:close/>
                <a:moveTo>
                  <a:pt x="17492" y="577"/>
                </a:moveTo>
                <a:cubicBezTo>
                  <a:pt x="17479" y="577"/>
                  <a:pt x="17467" y="595"/>
                  <a:pt x="17478" y="608"/>
                </a:cubicBezTo>
                <a:cubicBezTo>
                  <a:pt x="17487" y="619"/>
                  <a:pt x="17500" y="624"/>
                  <a:pt x="17512" y="624"/>
                </a:cubicBezTo>
                <a:cubicBezTo>
                  <a:pt x="17525" y="624"/>
                  <a:pt x="17538" y="619"/>
                  <a:pt x="17546" y="609"/>
                </a:cubicBezTo>
                <a:cubicBezTo>
                  <a:pt x="17558" y="596"/>
                  <a:pt x="17546" y="578"/>
                  <a:pt x="17533" y="578"/>
                </a:cubicBezTo>
                <a:cubicBezTo>
                  <a:pt x="17529" y="578"/>
                  <a:pt x="17525" y="580"/>
                  <a:pt x="17521" y="585"/>
                </a:cubicBezTo>
                <a:cubicBezTo>
                  <a:pt x="17519" y="587"/>
                  <a:pt x="17516" y="589"/>
                  <a:pt x="17513" y="589"/>
                </a:cubicBezTo>
                <a:cubicBezTo>
                  <a:pt x="17510" y="589"/>
                  <a:pt x="17506" y="587"/>
                  <a:pt x="17504" y="582"/>
                </a:cubicBezTo>
                <a:cubicBezTo>
                  <a:pt x="17500" y="578"/>
                  <a:pt x="17496" y="577"/>
                  <a:pt x="17492" y="577"/>
                </a:cubicBezTo>
                <a:close/>
                <a:moveTo>
                  <a:pt x="15655" y="558"/>
                </a:moveTo>
                <a:cubicBezTo>
                  <a:pt x="15613" y="558"/>
                  <a:pt x="15613" y="629"/>
                  <a:pt x="15657" y="629"/>
                </a:cubicBezTo>
                <a:lnTo>
                  <a:pt x="15687" y="629"/>
                </a:lnTo>
                <a:cubicBezTo>
                  <a:pt x="15733" y="629"/>
                  <a:pt x="15733" y="558"/>
                  <a:pt x="15687" y="558"/>
                </a:cubicBezTo>
                <a:lnTo>
                  <a:pt x="15657" y="558"/>
                </a:lnTo>
                <a:cubicBezTo>
                  <a:pt x="15656" y="558"/>
                  <a:pt x="15655" y="558"/>
                  <a:pt x="15655" y="558"/>
                </a:cubicBezTo>
                <a:close/>
                <a:moveTo>
                  <a:pt x="2229" y="554"/>
                </a:moveTo>
                <a:cubicBezTo>
                  <a:pt x="2224" y="554"/>
                  <a:pt x="2219" y="556"/>
                  <a:pt x="2215" y="562"/>
                </a:cubicBezTo>
                <a:cubicBezTo>
                  <a:pt x="2202" y="579"/>
                  <a:pt x="2187" y="592"/>
                  <a:pt x="2167" y="598"/>
                </a:cubicBezTo>
                <a:cubicBezTo>
                  <a:pt x="2147" y="607"/>
                  <a:pt x="2152" y="635"/>
                  <a:pt x="2168" y="635"/>
                </a:cubicBezTo>
                <a:cubicBezTo>
                  <a:pt x="2170" y="635"/>
                  <a:pt x="2172" y="635"/>
                  <a:pt x="2174" y="634"/>
                </a:cubicBezTo>
                <a:cubicBezTo>
                  <a:pt x="2203" y="622"/>
                  <a:pt x="2225" y="606"/>
                  <a:pt x="2245" y="580"/>
                </a:cubicBezTo>
                <a:cubicBezTo>
                  <a:pt x="2254" y="567"/>
                  <a:pt x="2242" y="554"/>
                  <a:pt x="2229" y="554"/>
                </a:cubicBezTo>
                <a:close/>
                <a:moveTo>
                  <a:pt x="20405" y="568"/>
                </a:moveTo>
                <a:cubicBezTo>
                  <a:pt x="20372" y="568"/>
                  <a:pt x="20351" y="616"/>
                  <a:pt x="20386" y="634"/>
                </a:cubicBezTo>
                <a:cubicBezTo>
                  <a:pt x="20397" y="639"/>
                  <a:pt x="20406" y="644"/>
                  <a:pt x="20417" y="650"/>
                </a:cubicBezTo>
                <a:cubicBezTo>
                  <a:pt x="20422" y="652"/>
                  <a:pt x="20428" y="654"/>
                  <a:pt x="20433" y="654"/>
                </a:cubicBezTo>
                <a:cubicBezTo>
                  <a:pt x="20465" y="654"/>
                  <a:pt x="20488" y="605"/>
                  <a:pt x="20452" y="588"/>
                </a:cubicBezTo>
                <a:cubicBezTo>
                  <a:pt x="20442" y="582"/>
                  <a:pt x="20433" y="577"/>
                  <a:pt x="20422" y="572"/>
                </a:cubicBezTo>
                <a:cubicBezTo>
                  <a:pt x="20416" y="569"/>
                  <a:pt x="20411" y="568"/>
                  <a:pt x="20405" y="568"/>
                </a:cubicBezTo>
                <a:close/>
                <a:moveTo>
                  <a:pt x="15310" y="597"/>
                </a:moveTo>
                <a:cubicBezTo>
                  <a:pt x="15242" y="597"/>
                  <a:pt x="15241" y="703"/>
                  <a:pt x="15310" y="705"/>
                </a:cubicBezTo>
                <a:lnTo>
                  <a:pt x="15326" y="705"/>
                </a:lnTo>
                <a:cubicBezTo>
                  <a:pt x="15395" y="705"/>
                  <a:pt x="15395" y="597"/>
                  <a:pt x="15326" y="597"/>
                </a:cubicBezTo>
                <a:close/>
                <a:moveTo>
                  <a:pt x="21196" y="555"/>
                </a:moveTo>
                <a:cubicBezTo>
                  <a:pt x="21192" y="555"/>
                  <a:pt x="21187" y="555"/>
                  <a:pt x="21183" y="556"/>
                </a:cubicBezTo>
                <a:cubicBezTo>
                  <a:pt x="21156" y="565"/>
                  <a:pt x="21136" y="595"/>
                  <a:pt x="21146" y="622"/>
                </a:cubicBezTo>
                <a:cubicBezTo>
                  <a:pt x="21150" y="637"/>
                  <a:pt x="21156" y="653"/>
                  <a:pt x="21162" y="666"/>
                </a:cubicBezTo>
                <a:cubicBezTo>
                  <a:pt x="21169" y="690"/>
                  <a:pt x="21189" y="705"/>
                  <a:pt x="21213" y="705"/>
                </a:cubicBezTo>
                <a:cubicBezTo>
                  <a:pt x="21218" y="705"/>
                  <a:pt x="21223" y="704"/>
                  <a:pt x="21228" y="703"/>
                </a:cubicBezTo>
                <a:cubicBezTo>
                  <a:pt x="21254" y="696"/>
                  <a:pt x="21275" y="665"/>
                  <a:pt x="21264" y="638"/>
                </a:cubicBezTo>
                <a:cubicBezTo>
                  <a:pt x="21259" y="622"/>
                  <a:pt x="21254" y="608"/>
                  <a:pt x="21249" y="593"/>
                </a:cubicBezTo>
                <a:cubicBezTo>
                  <a:pt x="21241" y="570"/>
                  <a:pt x="21220" y="555"/>
                  <a:pt x="21196" y="555"/>
                </a:cubicBezTo>
                <a:close/>
                <a:moveTo>
                  <a:pt x="8011" y="581"/>
                </a:moveTo>
                <a:cubicBezTo>
                  <a:pt x="8007" y="581"/>
                  <a:pt x="8005" y="582"/>
                  <a:pt x="8002" y="582"/>
                </a:cubicBezTo>
                <a:cubicBezTo>
                  <a:pt x="7992" y="586"/>
                  <a:pt x="7986" y="591"/>
                  <a:pt x="7982" y="597"/>
                </a:cubicBezTo>
                <a:cubicBezTo>
                  <a:pt x="7975" y="588"/>
                  <a:pt x="7965" y="581"/>
                  <a:pt x="7950" y="581"/>
                </a:cubicBezTo>
                <a:cubicBezTo>
                  <a:pt x="7904" y="581"/>
                  <a:pt x="7904" y="653"/>
                  <a:pt x="7950" y="653"/>
                </a:cubicBezTo>
                <a:cubicBezTo>
                  <a:pt x="7962" y="653"/>
                  <a:pt x="7971" y="647"/>
                  <a:pt x="7978" y="639"/>
                </a:cubicBezTo>
                <a:cubicBezTo>
                  <a:pt x="7987" y="672"/>
                  <a:pt x="8014" y="698"/>
                  <a:pt x="8047" y="708"/>
                </a:cubicBezTo>
                <a:cubicBezTo>
                  <a:pt x="8051" y="710"/>
                  <a:pt x="8055" y="710"/>
                  <a:pt x="8059" y="710"/>
                </a:cubicBezTo>
                <a:cubicBezTo>
                  <a:pt x="8094" y="710"/>
                  <a:pt x="8105" y="653"/>
                  <a:pt x="8067" y="640"/>
                </a:cubicBezTo>
                <a:cubicBezTo>
                  <a:pt x="8051" y="635"/>
                  <a:pt x="8046" y="622"/>
                  <a:pt x="8045" y="608"/>
                </a:cubicBezTo>
                <a:cubicBezTo>
                  <a:pt x="8042" y="591"/>
                  <a:pt x="8025" y="581"/>
                  <a:pt x="8011" y="581"/>
                </a:cubicBezTo>
                <a:close/>
                <a:moveTo>
                  <a:pt x="3302" y="535"/>
                </a:moveTo>
                <a:cubicBezTo>
                  <a:pt x="3262" y="535"/>
                  <a:pt x="3225" y="588"/>
                  <a:pt x="3261" y="626"/>
                </a:cubicBezTo>
                <a:cubicBezTo>
                  <a:pt x="3284" y="651"/>
                  <a:pt x="3310" y="677"/>
                  <a:pt x="3335" y="702"/>
                </a:cubicBezTo>
                <a:cubicBezTo>
                  <a:pt x="3346" y="713"/>
                  <a:pt x="3358" y="718"/>
                  <a:pt x="3370" y="718"/>
                </a:cubicBezTo>
                <a:cubicBezTo>
                  <a:pt x="3410" y="718"/>
                  <a:pt x="3447" y="665"/>
                  <a:pt x="3410" y="628"/>
                </a:cubicBezTo>
                <a:cubicBezTo>
                  <a:pt x="3385" y="602"/>
                  <a:pt x="3362" y="576"/>
                  <a:pt x="3337" y="551"/>
                </a:cubicBezTo>
                <a:cubicBezTo>
                  <a:pt x="3326" y="540"/>
                  <a:pt x="3314" y="535"/>
                  <a:pt x="3302" y="535"/>
                </a:cubicBezTo>
                <a:close/>
                <a:moveTo>
                  <a:pt x="9437" y="600"/>
                </a:moveTo>
                <a:cubicBezTo>
                  <a:pt x="9419" y="600"/>
                  <a:pt x="9401" y="609"/>
                  <a:pt x="9391" y="626"/>
                </a:cubicBezTo>
                <a:cubicBezTo>
                  <a:pt x="9376" y="650"/>
                  <a:pt x="9385" y="686"/>
                  <a:pt x="9411" y="700"/>
                </a:cubicBezTo>
                <a:cubicBezTo>
                  <a:pt x="9421" y="705"/>
                  <a:pt x="9431" y="710"/>
                  <a:pt x="9441" y="716"/>
                </a:cubicBezTo>
                <a:cubicBezTo>
                  <a:pt x="9450" y="720"/>
                  <a:pt x="9459" y="722"/>
                  <a:pt x="9468" y="722"/>
                </a:cubicBezTo>
                <a:cubicBezTo>
                  <a:pt x="9486" y="722"/>
                  <a:pt x="9504" y="713"/>
                  <a:pt x="9515" y="696"/>
                </a:cubicBezTo>
                <a:cubicBezTo>
                  <a:pt x="9528" y="672"/>
                  <a:pt x="9521" y="635"/>
                  <a:pt x="9495" y="622"/>
                </a:cubicBezTo>
                <a:cubicBezTo>
                  <a:pt x="9484" y="617"/>
                  <a:pt x="9475" y="612"/>
                  <a:pt x="9464" y="607"/>
                </a:cubicBezTo>
                <a:cubicBezTo>
                  <a:pt x="9456" y="602"/>
                  <a:pt x="9446" y="600"/>
                  <a:pt x="9437" y="600"/>
                </a:cubicBezTo>
                <a:close/>
                <a:moveTo>
                  <a:pt x="23841" y="623"/>
                </a:moveTo>
                <a:cubicBezTo>
                  <a:pt x="23831" y="623"/>
                  <a:pt x="23820" y="629"/>
                  <a:pt x="23814" y="642"/>
                </a:cubicBezTo>
                <a:cubicBezTo>
                  <a:pt x="23809" y="653"/>
                  <a:pt x="23803" y="661"/>
                  <a:pt x="23799" y="672"/>
                </a:cubicBezTo>
                <a:cubicBezTo>
                  <a:pt x="23784" y="700"/>
                  <a:pt x="23808" y="726"/>
                  <a:pt x="23832" y="726"/>
                </a:cubicBezTo>
                <a:cubicBezTo>
                  <a:pt x="23842" y="726"/>
                  <a:pt x="23853" y="720"/>
                  <a:pt x="23859" y="707"/>
                </a:cubicBezTo>
                <a:cubicBezTo>
                  <a:pt x="23865" y="697"/>
                  <a:pt x="23870" y="687"/>
                  <a:pt x="23875" y="677"/>
                </a:cubicBezTo>
                <a:cubicBezTo>
                  <a:pt x="23889" y="649"/>
                  <a:pt x="23864" y="623"/>
                  <a:pt x="23841" y="623"/>
                </a:cubicBezTo>
                <a:close/>
                <a:moveTo>
                  <a:pt x="12217" y="701"/>
                </a:moveTo>
                <a:cubicBezTo>
                  <a:pt x="12194" y="701"/>
                  <a:pt x="12194" y="736"/>
                  <a:pt x="12217" y="736"/>
                </a:cubicBezTo>
                <a:cubicBezTo>
                  <a:pt x="12240" y="736"/>
                  <a:pt x="12240" y="701"/>
                  <a:pt x="12217" y="701"/>
                </a:cubicBezTo>
                <a:close/>
                <a:moveTo>
                  <a:pt x="7054" y="625"/>
                </a:moveTo>
                <a:cubicBezTo>
                  <a:pt x="7033" y="625"/>
                  <a:pt x="7011" y="642"/>
                  <a:pt x="7018" y="669"/>
                </a:cubicBezTo>
                <a:cubicBezTo>
                  <a:pt x="7023" y="689"/>
                  <a:pt x="7029" y="708"/>
                  <a:pt x="7034" y="729"/>
                </a:cubicBezTo>
                <a:cubicBezTo>
                  <a:pt x="7038" y="747"/>
                  <a:pt x="7052" y="755"/>
                  <a:pt x="7066" y="755"/>
                </a:cubicBezTo>
                <a:cubicBezTo>
                  <a:pt x="7087" y="755"/>
                  <a:pt x="7109" y="738"/>
                  <a:pt x="7102" y="711"/>
                </a:cubicBezTo>
                <a:cubicBezTo>
                  <a:pt x="7097" y="691"/>
                  <a:pt x="7091" y="670"/>
                  <a:pt x="7086" y="651"/>
                </a:cubicBezTo>
                <a:cubicBezTo>
                  <a:pt x="7082" y="633"/>
                  <a:pt x="7068" y="625"/>
                  <a:pt x="7054" y="625"/>
                </a:cubicBezTo>
                <a:close/>
                <a:moveTo>
                  <a:pt x="8566" y="673"/>
                </a:moveTo>
                <a:cubicBezTo>
                  <a:pt x="8540" y="673"/>
                  <a:pt x="8516" y="708"/>
                  <a:pt x="8541" y="733"/>
                </a:cubicBezTo>
                <a:lnTo>
                  <a:pt x="8557" y="749"/>
                </a:lnTo>
                <a:cubicBezTo>
                  <a:pt x="8564" y="756"/>
                  <a:pt x="8573" y="760"/>
                  <a:pt x="8581" y="760"/>
                </a:cubicBezTo>
                <a:cubicBezTo>
                  <a:pt x="8608" y="760"/>
                  <a:pt x="8632" y="724"/>
                  <a:pt x="8606" y="700"/>
                </a:cubicBezTo>
                <a:lnTo>
                  <a:pt x="8591" y="684"/>
                </a:lnTo>
                <a:cubicBezTo>
                  <a:pt x="8583" y="676"/>
                  <a:pt x="8575" y="673"/>
                  <a:pt x="8566" y="673"/>
                </a:cubicBezTo>
                <a:close/>
                <a:moveTo>
                  <a:pt x="127" y="713"/>
                </a:moveTo>
                <a:cubicBezTo>
                  <a:pt x="110" y="713"/>
                  <a:pt x="100" y="738"/>
                  <a:pt x="118" y="745"/>
                </a:cubicBezTo>
                <a:cubicBezTo>
                  <a:pt x="128" y="750"/>
                  <a:pt x="136" y="755"/>
                  <a:pt x="147" y="761"/>
                </a:cubicBezTo>
                <a:cubicBezTo>
                  <a:pt x="150" y="763"/>
                  <a:pt x="154" y="763"/>
                  <a:pt x="157" y="763"/>
                </a:cubicBezTo>
                <a:cubicBezTo>
                  <a:pt x="173" y="763"/>
                  <a:pt x="183" y="740"/>
                  <a:pt x="166" y="731"/>
                </a:cubicBezTo>
                <a:cubicBezTo>
                  <a:pt x="155" y="726"/>
                  <a:pt x="146" y="721"/>
                  <a:pt x="135" y="716"/>
                </a:cubicBezTo>
                <a:cubicBezTo>
                  <a:pt x="132" y="714"/>
                  <a:pt x="130" y="713"/>
                  <a:pt x="127" y="713"/>
                </a:cubicBezTo>
                <a:close/>
                <a:moveTo>
                  <a:pt x="19606" y="734"/>
                </a:moveTo>
                <a:cubicBezTo>
                  <a:pt x="19583" y="734"/>
                  <a:pt x="19583" y="770"/>
                  <a:pt x="19606" y="770"/>
                </a:cubicBezTo>
                <a:cubicBezTo>
                  <a:pt x="19630" y="770"/>
                  <a:pt x="19630" y="734"/>
                  <a:pt x="19606" y="734"/>
                </a:cubicBezTo>
                <a:close/>
                <a:moveTo>
                  <a:pt x="5477" y="738"/>
                </a:moveTo>
                <a:cubicBezTo>
                  <a:pt x="5436" y="738"/>
                  <a:pt x="5399" y="790"/>
                  <a:pt x="5436" y="828"/>
                </a:cubicBezTo>
                <a:cubicBezTo>
                  <a:pt x="5441" y="834"/>
                  <a:pt x="5447" y="838"/>
                  <a:pt x="5452" y="843"/>
                </a:cubicBezTo>
                <a:cubicBezTo>
                  <a:pt x="5463" y="854"/>
                  <a:pt x="5475" y="859"/>
                  <a:pt x="5488" y="859"/>
                </a:cubicBezTo>
                <a:cubicBezTo>
                  <a:pt x="5529" y="859"/>
                  <a:pt x="5566" y="806"/>
                  <a:pt x="5528" y="769"/>
                </a:cubicBezTo>
                <a:lnTo>
                  <a:pt x="5513" y="753"/>
                </a:lnTo>
                <a:cubicBezTo>
                  <a:pt x="5501" y="742"/>
                  <a:pt x="5489" y="738"/>
                  <a:pt x="5477" y="738"/>
                </a:cubicBezTo>
                <a:close/>
                <a:moveTo>
                  <a:pt x="16152" y="755"/>
                </a:moveTo>
                <a:cubicBezTo>
                  <a:pt x="16134" y="755"/>
                  <a:pt x="16116" y="767"/>
                  <a:pt x="16116" y="790"/>
                </a:cubicBezTo>
                <a:lnTo>
                  <a:pt x="16116" y="834"/>
                </a:lnTo>
                <a:cubicBezTo>
                  <a:pt x="16116" y="857"/>
                  <a:pt x="16134" y="868"/>
                  <a:pt x="16152" y="868"/>
                </a:cubicBezTo>
                <a:cubicBezTo>
                  <a:pt x="16170" y="868"/>
                  <a:pt x="16188" y="857"/>
                  <a:pt x="16188" y="834"/>
                </a:cubicBezTo>
                <a:lnTo>
                  <a:pt x="16188" y="790"/>
                </a:lnTo>
                <a:cubicBezTo>
                  <a:pt x="16188" y="767"/>
                  <a:pt x="16170" y="755"/>
                  <a:pt x="16152" y="755"/>
                </a:cubicBezTo>
                <a:close/>
                <a:moveTo>
                  <a:pt x="16334" y="726"/>
                </a:moveTo>
                <a:cubicBezTo>
                  <a:pt x="16313" y="726"/>
                  <a:pt x="16291" y="744"/>
                  <a:pt x="16296" y="770"/>
                </a:cubicBezTo>
                <a:lnTo>
                  <a:pt x="16311" y="844"/>
                </a:lnTo>
                <a:cubicBezTo>
                  <a:pt x="16315" y="863"/>
                  <a:pt x="16328" y="871"/>
                  <a:pt x="16342" y="871"/>
                </a:cubicBezTo>
                <a:cubicBezTo>
                  <a:pt x="16363" y="871"/>
                  <a:pt x="16385" y="853"/>
                  <a:pt x="16379" y="827"/>
                </a:cubicBezTo>
                <a:lnTo>
                  <a:pt x="16364" y="752"/>
                </a:lnTo>
                <a:cubicBezTo>
                  <a:pt x="16360" y="734"/>
                  <a:pt x="16347" y="726"/>
                  <a:pt x="16334" y="726"/>
                </a:cubicBezTo>
                <a:close/>
                <a:moveTo>
                  <a:pt x="20761" y="768"/>
                </a:moveTo>
                <a:cubicBezTo>
                  <a:pt x="20751" y="768"/>
                  <a:pt x="20742" y="772"/>
                  <a:pt x="20735" y="779"/>
                </a:cubicBezTo>
                <a:cubicBezTo>
                  <a:pt x="20721" y="794"/>
                  <a:pt x="20722" y="815"/>
                  <a:pt x="20735" y="829"/>
                </a:cubicBezTo>
                <a:cubicBezTo>
                  <a:pt x="20756" y="854"/>
                  <a:pt x="20776" y="879"/>
                  <a:pt x="20797" y="904"/>
                </a:cubicBezTo>
                <a:cubicBezTo>
                  <a:pt x="20803" y="911"/>
                  <a:pt x="20812" y="914"/>
                  <a:pt x="20821" y="914"/>
                </a:cubicBezTo>
                <a:cubicBezTo>
                  <a:pt x="20831" y="914"/>
                  <a:pt x="20841" y="910"/>
                  <a:pt x="20846" y="904"/>
                </a:cubicBezTo>
                <a:cubicBezTo>
                  <a:pt x="20861" y="889"/>
                  <a:pt x="20860" y="868"/>
                  <a:pt x="20846" y="854"/>
                </a:cubicBezTo>
                <a:cubicBezTo>
                  <a:pt x="20825" y="829"/>
                  <a:pt x="20806" y="804"/>
                  <a:pt x="20785" y="779"/>
                </a:cubicBezTo>
                <a:cubicBezTo>
                  <a:pt x="20779" y="772"/>
                  <a:pt x="20770" y="768"/>
                  <a:pt x="20761" y="768"/>
                </a:cubicBezTo>
                <a:close/>
                <a:moveTo>
                  <a:pt x="9934" y="794"/>
                </a:moveTo>
                <a:cubicBezTo>
                  <a:pt x="9893" y="794"/>
                  <a:pt x="9857" y="847"/>
                  <a:pt x="9894" y="884"/>
                </a:cubicBezTo>
                <a:lnTo>
                  <a:pt x="9909" y="900"/>
                </a:lnTo>
                <a:cubicBezTo>
                  <a:pt x="9921" y="911"/>
                  <a:pt x="9933" y="916"/>
                  <a:pt x="9946" y="916"/>
                </a:cubicBezTo>
                <a:cubicBezTo>
                  <a:pt x="9986" y="916"/>
                  <a:pt x="10023" y="863"/>
                  <a:pt x="9985" y="826"/>
                </a:cubicBezTo>
                <a:lnTo>
                  <a:pt x="9970" y="810"/>
                </a:lnTo>
                <a:cubicBezTo>
                  <a:pt x="9959" y="798"/>
                  <a:pt x="9946" y="794"/>
                  <a:pt x="9934" y="794"/>
                </a:cubicBezTo>
                <a:close/>
                <a:moveTo>
                  <a:pt x="12354" y="851"/>
                </a:moveTo>
                <a:cubicBezTo>
                  <a:pt x="12342" y="851"/>
                  <a:pt x="12330" y="864"/>
                  <a:pt x="12337" y="879"/>
                </a:cubicBezTo>
                <a:cubicBezTo>
                  <a:pt x="12342" y="889"/>
                  <a:pt x="12348" y="899"/>
                  <a:pt x="12352" y="909"/>
                </a:cubicBezTo>
                <a:cubicBezTo>
                  <a:pt x="12356" y="916"/>
                  <a:pt x="12361" y="918"/>
                  <a:pt x="12366" y="918"/>
                </a:cubicBezTo>
                <a:cubicBezTo>
                  <a:pt x="12378" y="918"/>
                  <a:pt x="12390" y="905"/>
                  <a:pt x="12383" y="890"/>
                </a:cubicBezTo>
                <a:cubicBezTo>
                  <a:pt x="12377" y="880"/>
                  <a:pt x="12371" y="870"/>
                  <a:pt x="12367" y="860"/>
                </a:cubicBezTo>
                <a:cubicBezTo>
                  <a:pt x="12364" y="854"/>
                  <a:pt x="12359" y="851"/>
                  <a:pt x="12354" y="851"/>
                </a:cubicBezTo>
                <a:close/>
                <a:moveTo>
                  <a:pt x="11842" y="801"/>
                </a:moveTo>
                <a:cubicBezTo>
                  <a:pt x="11833" y="801"/>
                  <a:pt x="11824" y="804"/>
                  <a:pt x="11815" y="808"/>
                </a:cubicBezTo>
                <a:cubicBezTo>
                  <a:pt x="11805" y="813"/>
                  <a:pt x="11795" y="818"/>
                  <a:pt x="11785" y="823"/>
                </a:cubicBezTo>
                <a:cubicBezTo>
                  <a:pt x="11758" y="837"/>
                  <a:pt x="11752" y="872"/>
                  <a:pt x="11765" y="897"/>
                </a:cubicBezTo>
                <a:cubicBezTo>
                  <a:pt x="11775" y="914"/>
                  <a:pt x="11793" y="923"/>
                  <a:pt x="11811" y="923"/>
                </a:cubicBezTo>
                <a:cubicBezTo>
                  <a:pt x="11820" y="923"/>
                  <a:pt x="11829" y="921"/>
                  <a:pt x="11838" y="917"/>
                </a:cubicBezTo>
                <a:cubicBezTo>
                  <a:pt x="11848" y="910"/>
                  <a:pt x="11858" y="905"/>
                  <a:pt x="11868" y="901"/>
                </a:cubicBezTo>
                <a:cubicBezTo>
                  <a:pt x="11895" y="888"/>
                  <a:pt x="11901" y="853"/>
                  <a:pt x="11888" y="828"/>
                </a:cubicBezTo>
                <a:cubicBezTo>
                  <a:pt x="11878" y="810"/>
                  <a:pt x="11860" y="801"/>
                  <a:pt x="11842" y="801"/>
                </a:cubicBezTo>
                <a:close/>
                <a:moveTo>
                  <a:pt x="2859" y="854"/>
                </a:moveTo>
                <a:cubicBezTo>
                  <a:pt x="2813" y="854"/>
                  <a:pt x="2813" y="925"/>
                  <a:pt x="2859" y="925"/>
                </a:cubicBezTo>
                <a:lnTo>
                  <a:pt x="2875" y="925"/>
                </a:lnTo>
                <a:cubicBezTo>
                  <a:pt x="2921" y="925"/>
                  <a:pt x="2921" y="854"/>
                  <a:pt x="2875" y="854"/>
                </a:cubicBezTo>
                <a:close/>
                <a:moveTo>
                  <a:pt x="12877" y="817"/>
                </a:moveTo>
                <a:cubicBezTo>
                  <a:pt x="12809" y="817"/>
                  <a:pt x="12809" y="925"/>
                  <a:pt x="12877" y="925"/>
                </a:cubicBezTo>
                <a:lnTo>
                  <a:pt x="12907" y="925"/>
                </a:lnTo>
                <a:cubicBezTo>
                  <a:pt x="12975" y="925"/>
                  <a:pt x="12977" y="817"/>
                  <a:pt x="12907" y="817"/>
                </a:cubicBezTo>
                <a:close/>
                <a:moveTo>
                  <a:pt x="14891" y="828"/>
                </a:moveTo>
                <a:cubicBezTo>
                  <a:pt x="14873" y="828"/>
                  <a:pt x="14855" y="839"/>
                  <a:pt x="14855" y="862"/>
                </a:cubicBezTo>
                <a:lnTo>
                  <a:pt x="14855" y="892"/>
                </a:lnTo>
                <a:cubicBezTo>
                  <a:pt x="14855" y="915"/>
                  <a:pt x="14872" y="926"/>
                  <a:pt x="14890" y="926"/>
                </a:cubicBezTo>
                <a:cubicBezTo>
                  <a:pt x="14908" y="926"/>
                  <a:pt x="14926" y="915"/>
                  <a:pt x="14926" y="892"/>
                </a:cubicBezTo>
                <a:lnTo>
                  <a:pt x="14926" y="862"/>
                </a:lnTo>
                <a:cubicBezTo>
                  <a:pt x="14926" y="839"/>
                  <a:pt x="14909" y="828"/>
                  <a:pt x="14891" y="828"/>
                </a:cubicBezTo>
                <a:close/>
                <a:moveTo>
                  <a:pt x="18870" y="899"/>
                </a:moveTo>
                <a:cubicBezTo>
                  <a:pt x="18845" y="899"/>
                  <a:pt x="18845" y="933"/>
                  <a:pt x="18870" y="933"/>
                </a:cubicBezTo>
                <a:lnTo>
                  <a:pt x="18885" y="933"/>
                </a:lnTo>
                <a:cubicBezTo>
                  <a:pt x="18908" y="933"/>
                  <a:pt x="18908" y="899"/>
                  <a:pt x="18885" y="899"/>
                </a:cubicBezTo>
                <a:close/>
                <a:moveTo>
                  <a:pt x="22310" y="861"/>
                </a:moveTo>
                <a:cubicBezTo>
                  <a:pt x="22293" y="861"/>
                  <a:pt x="22275" y="873"/>
                  <a:pt x="22275" y="896"/>
                </a:cubicBezTo>
                <a:lnTo>
                  <a:pt x="22275" y="926"/>
                </a:lnTo>
                <a:cubicBezTo>
                  <a:pt x="22275" y="949"/>
                  <a:pt x="22293" y="961"/>
                  <a:pt x="22310" y="961"/>
                </a:cubicBezTo>
                <a:cubicBezTo>
                  <a:pt x="22328" y="961"/>
                  <a:pt x="22346" y="949"/>
                  <a:pt x="22346" y="926"/>
                </a:cubicBezTo>
                <a:lnTo>
                  <a:pt x="22346" y="896"/>
                </a:lnTo>
                <a:cubicBezTo>
                  <a:pt x="22346" y="873"/>
                  <a:pt x="22328" y="861"/>
                  <a:pt x="22310" y="861"/>
                </a:cubicBezTo>
                <a:close/>
                <a:moveTo>
                  <a:pt x="6632" y="880"/>
                </a:moveTo>
                <a:cubicBezTo>
                  <a:pt x="6615" y="880"/>
                  <a:pt x="6597" y="892"/>
                  <a:pt x="6597" y="915"/>
                </a:cubicBezTo>
                <a:lnTo>
                  <a:pt x="6597" y="930"/>
                </a:lnTo>
                <a:cubicBezTo>
                  <a:pt x="6596" y="952"/>
                  <a:pt x="6613" y="963"/>
                  <a:pt x="6631" y="963"/>
                </a:cubicBezTo>
                <a:cubicBezTo>
                  <a:pt x="6649" y="963"/>
                  <a:pt x="6667" y="952"/>
                  <a:pt x="6667" y="930"/>
                </a:cubicBezTo>
                <a:lnTo>
                  <a:pt x="6667" y="915"/>
                </a:lnTo>
                <a:cubicBezTo>
                  <a:pt x="6667" y="892"/>
                  <a:pt x="6650" y="880"/>
                  <a:pt x="6632" y="880"/>
                </a:cubicBezTo>
                <a:close/>
                <a:moveTo>
                  <a:pt x="14740" y="886"/>
                </a:moveTo>
                <a:cubicBezTo>
                  <a:pt x="14723" y="886"/>
                  <a:pt x="14705" y="898"/>
                  <a:pt x="14705" y="921"/>
                </a:cubicBezTo>
                <a:lnTo>
                  <a:pt x="14705" y="937"/>
                </a:lnTo>
                <a:cubicBezTo>
                  <a:pt x="14705" y="960"/>
                  <a:pt x="14723" y="971"/>
                  <a:pt x="14740" y="971"/>
                </a:cubicBezTo>
                <a:cubicBezTo>
                  <a:pt x="14758" y="971"/>
                  <a:pt x="14776" y="960"/>
                  <a:pt x="14776" y="937"/>
                </a:cubicBezTo>
                <a:lnTo>
                  <a:pt x="14776" y="921"/>
                </a:lnTo>
                <a:cubicBezTo>
                  <a:pt x="14776" y="898"/>
                  <a:pt x="14758" y="886"/>
                  <a:pt x="14740" y="886"/>
                </a:cubicBezTo>
                <a:close/>
                <a:moveTo>
                  <a:pt x="7699" y="897"/>
                </a:moveTo>
                <a:cubicBezTo>
                  <a:pt x="7672" y="897"/>
                  <a:pt x="7648" y="932"/>
                  <a:pt x="7673" y="958"/>
                </a:cubicBezTo>
                <a:lnTo>
                  <a:pt x="7689" y="973"/>
                </a:lnTo>
                <a:cubicBezTo>
                  <a:pt x="7696" y="981"/>
                  <a:pt x="7704" y="984"/>
                  <a:pt x="7712" y="984"/>
                </a:cubicBezTo>
                <a:cubicBezTo>
                  <a:pt x="7740" y="984"/>
                  <a:pt x="7764" y="947"/>
                  <a:pt x="7739" y="923"/>
                </a:cubicBezTo>
                <a:lnTo>
                  <a:pt x="7723" y="907"/>
                </a:lnTo>
                <a:cubicBezTo>
                  <a:pt x="7716" y="900"/>
                  <a:pt x="7707" y="897"/>
                  <a:pt x="7699" y="897"/>
                </a:cubicBezTo>
                <a:close/>
                <a:moveTo>
                  <a:pt x="13904" y="850"/>
                </a:moveTo>
                <a:cubicBezTo>
                  <a:pt x="13868" y="850"/>
                  <a:pt x="13830" y="889"/>
                  <a:pt x="13854" y="931"/>
                </a:cubicBezTo>
                <a:cubicBezTo>
                  <a:pt x="13874" y="967"/>
                  <a:pt x="13905" y="984"/>
                  <a:pt x="13944" y="988"/>
                </a:cubicBezTo>
                <a:cubicBezTo>
                  <a:pt x="13945" y="988"/>
                  <a:pt x="13947" y="988"/>
                  <a:pt x="13948" y="988"/>
                </a:cubicBezTo>
                <a:cubicBezTo>
                  <a:pt x="13976" y="988"/>
                  <a:pt x="13998" y="960"/>
                  <a:pt x="13998" y="933"/>
                </a:cubicBezTo>
                <a:cubicBezTo>
                  <a:pt x="13998" y="904"/>
                  <a:pt x="13975" y="885"/>
                  <a:pt x="13948" y="880"/>
                </a:cubicBezTo>
                <a:cubicBezTo>
                  <a:pt x="13947" y="879"/>
                  <a:pt x="13947" y="878"/>
                  <a:pt x="13946" y="876"/>
                </a:cubicBezTo>
                <a:cubicBezTo>
                  <a:pt x="13936" y="857"/>
                  <a:pt x="13920" y="850"/>
                  <a:pt x="13904" y="850"/>
                </a:cubicBezTo>
                <a:close/>
                <a:moveTo>
                  <a:pt x="16602" y="920"/>
                </a:moveTo>
                <a:cubicBezTo>
                  <a:pt x="16555" y="920"/>
                  <a:pt x="16555" y="990"/>
                  <a:pt x="16602" y="990"/>
                </a:cubicBezTo>
                <a:lnTo>
                  <a:pt x="16617" y="990"/>
                </a:lnTo>
                <a:cubicBezTo>
                  <a:pt x="16618" y="990"/>
                  <a:pt x="16618" y="990"/>
                  <a:pt x="16618" y="990"/>
                </a:cubicBezTo>
                <a:cubicBezTo>
                  <a:pt x="16662" y="990"/>
                  <a:pt x="16662" y="920"/>
                  <a:pt x="16617" y="920"/>
                </a:cubicBezTo>
                <a:close/>
                <a:moveTo>
                  <a:pt x="18192" y="927"/>
                </a:moveTo>
                <a:cubicBezTo>
                  <a:pt x="18181" y="927"/>
                  <a:pt x="18169" y="940"/>
                  <a:pt x="18176" y="954"/>
                </a:cubicBezTo>
                <a:cubicBezTo>
                  <a:pt x="18181" y="965"/>
                  <a:pt x="18187" y="974"/>
                  <a:pt x="18192" y="985"/>
                </a:cubicBezTo>
                <a:cubicBezTo>
                  <a:pt x="18195" y="991"/>
                  <a:pt x="18200" y="994"/>
                  <a:pt x="18206" y="994"/>
                </a:cubicBezTo>
                <a:cubicBezTo>
                  <a:pt x="18217" y="994"/>
                  <a:pt x="18229" y="981"/>
                  <a:pt x="18222" y="967"/>
                </a:cubicBezTo>
                <a:cubicBezTo>
                  <a:pt x="18217" y="956"/>
                  <a:pt x="18212" y="947"/>
                  <a:pt x="18206" y="937"/>
                </a:cubicBezTo>
                <a:cubicBezTo>
                  <a:pt x="18203" y="930"/>
                  <a:pt x="18198" y="927"/>
                  <a:pt x="18192" y="927"/>
                </a:cubicBezTo>
                <a:close/>
                <a:moveTo>
                  <a:pt x="13508" y="927"/>
                </a:moveTo>
                <a:cubicBezTo>
                  <a:pt x="13462" y="927"/>
                  <a:pt x="13462" y="998"/>
                  <a:pt x="13508" y="998"/>
                </a:cubicBezTo>
                <a:cubicBezTo>
                  <a:pt x="13554" y="998"/>
                  <a:pt x="13554" y="927"/>
                  <a:pt x="13508" y="927"/>
                </a:cubicBezTo>
                <a:close/>
                <a:moveTo>
                  <a:pt x="15552" y="884"/>
                </a:moveTo>
                <a:cubicBezTo>
                  <a:pt x="15511" y="884"/>
                  <a:pt x="15474" y="937"/>
                  <a:pt x="15511" y="974"/>
                </a:cubicBezTo>
                <a:lnTo>
                  <a:pt x="15527" y="990"/>
                </a:lnTo>
                <a:cubicBezTo>
                  <a:pt x="15538" y="1001"/>
                  <a:pt x="15551" y="1006"/>
                  <a:pt x="15563" y="1006"/>
                </a:cubicBezTo>
                <a:cubicBezTo>
                  <a:pt x="15604" y="1006"/>
                  <a:pt x="15640" y="953"/>
                  <a:pt x="15603" y="916"/>
                </a:cubicBezTo>
                <a:lnTo>
                  <a:pt x="15587" y="900"/>
                </a:lnTo>
                <a:cubicBezTo>
                  <a:pt x="15576" y="889"/>
                  <a:pt x="15564" y="884"/>
                  <a:pt x="15552" y="884"/>
                </a:cubicBezTo>
                <a:close/>
                <a:moveTo>
                  <a:pt x="21737" y="870"/>
                </a:moveTo>
                <a:cubicBezTo>
                  <a:pt x="21719" y="870"/>
                  <a:pt x="21700" y="880"/>
                  <a:pt x="21691" y="897"/>
                </a:cubicBezTo>
                <a:cubicBezTo>
                  <a:pt x="21686" y="907"/>
                  <a:pt x="21680" y="917"/>
                  <a:pt x="21675" y="927"/>
                </a:cubicBezTo>
                <a:cubicBezTo>
                  <a:pt x="21662" y="953"/>
                  <a:pt x="21668" y="985"/>
                  <a:pt x="21695" y="1000"/>
                </a:cubicBezTo>
                <a:cubicBezTo>
                  <a:pt x="21703" y="1005"/>
                  <a:pt x="21712" y="1008"/>
                  <a:pt x="21722" y="1008"/>
                </a:cubicBezTo>
                <a:cubicBezTo>
                  <a:pt x="21741" y="1008"/>
                  <a:pt x="21760" y="998"/>
                  <a:pt x="21768" y="981"/>
                </a:cubicBezTo>
                <a:cubicBezTo>
                  <a:pt x="21774" y="970"/>
                  <a:pt x="21779" y="962"/>
                  <a:pt x="21784" y="951"/>
                </a:cubicBezTo>
                <a:cubicBezTo>
                  <a:pt x="21798" y="925"/>
                  <a:pt x="21792" y="894"/>
                  <a:pt x="21764" y="878"/>
                </a:cubicBezTo>
                <a:cubicBezTo>
                  <a:pt x="21756" y="873"/>
                  <a:pt x="21747" y="870"/>
                  <a:pt x="21737" y="870"/>
                </a:cubicBezTo>
                <a:close/>
                <a:moveTo>
                  <a:pt x="24322" y="940"/>
                </a:moveTo>
                <a:cubicBezTo>
                  <a:pt x="24314" y="940"/>
                  <a:pt x="24306" y="944"/>
                  <a:pt x="24298" y="951"/>
                </a:cubicBezTo>
                <a:lnTo>
                  <a:pt x="24283" y="967"/>
                </a:lnTo>
                <a:cubicBezTo>
                  <a:pt x="24258" y="992"/>
                  <a:pt x="24282" y="1027"/>
                  <a:pt x="24309" y="1027"/>
                </a:cubicBezTo>
                <a:cubicBezTo>
                  <a:pt x="24317" y="1027"/>
                  <a:pt x="24326" y="1024"/>
                  <a:pt x="24333" y="1016"/>
                </a:cubicBezTo>
                <a:lnTo>
                  <a:pt x="24349" y="1000"/>
                </a:lnTo>
                <a:cubicBezTo>
                  <a:pt x="24374" y="976"/>
                  <a:pt x="24349" y="940"/>
                  <a:pt x="24322" y="940"/>
                </a:cubicBezTo>
                <a:close/>
                <a:moveTo>
                  <a:pt x="11044" y="954"/>
                </a:moveTo>
                <a:cubicBezTo>
                  <a:pt x="11038" y="954"/>
                  <a:pt x="11033" y="956"/>
                  <a:pt x="11029" y="962"/>
                </a:cubicBezTo>
                <a:cubicBezTo>
                  <a:pt x="11016" y="978"/>
                  <a:pt x="11000" y="991"/>
                  <a:pt x="10981" y="998"/>
                </a:cubicBezTo>
                <a:cubicBezTo>
                  <a:pt x="10961" y="1006"/>
                  <a:pt x="10966" y="1034"/>
                  <a:pt x="10982" y="1034"/>
                </a:cubicBezTo>
                <a:cubicBezTo>
                  <a:pt x="10984" y="1034"/>
                  <a:pt x="10986" y="1034"/>
                  <a:pt x="10989" y="1033"/>
                </a:cubicBezTo>
                <a:cubicBezTo>
                  <a:pt x="11018" y="1021"/>
                  <a:pt x="11041" y="1005"/>
                  <a:pt x="11060" y="980"/>
                </a:cubicBezTo>
                <a:cubicBezTo>
                  <a:pt x="11069" y="967"/>
                  <a:pt x="11056" y="954"/>
                  <a:pt x="11044" y="954"/>
                </a:cubicBezTo>
                <a:close/>
                <a:moveTo>
                  <a:pt x="16840" y="995"/>
                </a:moveTo>
                <a:cubicBezTo>
                  <a:pt x="16795" y="995"/>
                  <a:pt x="16795" y="1066"/>
                  <a:pt x="16840" y="1066"/>
                </a:cubicBezTo>
                <a:lnTo>
                  <a:pt x="16856" y="1066"/>
                </a:lnTo>
                <a:cubicBezTo>
                  <a:pt x="16902" y="1066"/>
                  <a:pt x="16902" y="995"/>
                  <a:pt x="16856" y="995"/>
                </a:cubicBezTo>
                <a:close/>
                <a:moveTo>
                  <a:pt x="666" y="967"/>
                </a:moveTo>
                <a:cubicBezTo>
                  <a:pt x="661" y="967"/>
                  <a:pt x="655" y="969"/>
                  <a:pt x="649" y="972"/>
                </a:cubicBezTo>
                <a:cubicBezTo>
                  <a:pt x="633" y="981"/>
                  <a:pt x="624" y="1005"/>
                  <a:pt x="636" y="1020"/>
                </a:cubicBezTo>
                <a:cubicBezTo>
                  <a:pt x="652" y="1040"/>
                  <a:pt x="665" y="1061"/>
                  <a:pt x="680" y="1080"/>
                </a:cubicBezTo>
                <a:cubicBezTo>
                  <a:pt x="688" y="1091"/>
                  <a:pt x="700" y="1098"/>
                  <a:pt x="712" y="1098"/>
                </a:cubicBezTo>
                <a:cubicBezTo>
                  <a:pt x="717" y="1098"/>
                  <a:pt x="723" y="1097"/>
                  <a:pt x="728" y="1094"/>
                </a:cubicBezTo>
                <a:cubicBezTo>
                  <a:pt x="744" y="1085"/>
                  <a:pt x="753" y="1061"/>
                  <a:pt x="742" y="1046"/>
                </a:cubicBezTo>
                <a:cubicBezTo>
                  <a:pt x="726" y="1026"/>
                  <a:pt x="712" y="1005"/>
                  <a:pt x="697" y="985"/>
                </a:cubicBezTo>
                <a:cubicBezTo>
                  <a:pt x="689" y="974"/>
                  <a:pt x="678" y="967"/>
                  <a:pt x="666" y="967"/>
                </a:cubicBezTo>
                <a:close/>
                <a:moveTo>
                  <a:pt x="12116" y="935"/>
                </a:moveTo>
                <a:cubicBezTo>
                  <a:pt x="12076" y="935"/>
                  <a:pt x="12040" y="988"/>
                  <a:pt x="12076" y="1026"/>
                </a:cubicBezTo>
                <a:cubicBezTo>
                  <a:pt x="12099" y="1051"/>
                  <a:pt x="12124" y="1075"/>
                  <a:pt x="12149" y="1101"/>
                </a:cubicBezTo>
                <a:cubicBezTo>
                  <a:pt x="12160" y="1112"/>
                  <a:pt x="12172" y="1117"/>
                  <a:pt x="12184" y="1117"/>
                </a:cubicBezTo>
                <a:cubicBezTo>
                  <a:pt x="12225" y="1117"/>
                  <a:pt x="12261" y="1064"/>
                  <a:pt x="12225" y="1027"/>
                </a:cubicBezTo>
                <a:cubicBezTo>
                  <a:pt x="12200" y="1002"/>
                  <a:pt x="12176" y="975"/>
                  <a:pt x="12151" y="951"/>
                </a:cubicBezTo>
                <a:cubicBezTo>
                  <a:pt x="12141" y="940"/>
                  <a:pt x="12128" y="935"/>
                  <a:pt x="12116" y="935"/>
                </a:cubicBezTo>
                <a:close/>
                <a:moveTo>
                  <a:pt x="2013" y="968"/>
                </a:moveTo>
                <a:cubicBezTo>
                  <a:pt x="1997" y="968"/>
                  <a:pt x="1981" y="975"/>
                  <a:pt x="1970" y="993"/>
                </a:cubicBezTo>
                <a:cubicBezTo>
                  <a:pt x="1961" y="1009"/>
                  <a:pt x="1952" y="1025"/>
                  <a:pt x="1943" y="1038"/>
                </a:cubicBezTo>
                <a:cubicBezTo>
                  <a:pt x="1917" y="1080"/>
                  <a:pt x="1954" y="1119"/>
                  <a:pt x="1991" y="1119"/>
                </a:cubicBezTo>
                <a:cubicBezTo>
                  <a:pt x="2007" y="1119"/>
                  <a:pt x="2024" y="1112"/>
                  <a:pt x="2035" y="1094"/>
                </a:cubicBezTo>
                <a:cubicBezTo>
                  <a:pt x="2043" y="1078"/>
                  <a:pt x="2053" y="1062"/>
                  <a:pt x="2062" y="1048"/>
                </a:cubicBezTo>
                <a:cubicBezTo>
                  <a:pt x="2087" y="1007"/>
                  <a:pt x="2050" y="968"/>
                  <a:pt x="2013" y="968"/>
                </a:cubicBezTo>
                <a:close/>
                <a:moveTo>
                  <a:pt x="3596" y="1039"/>
                </a:moveTo>
                <a:cubicBezTo>
                  <a:pt x="3587" y="1039"/>
                  <a:pt x="3578" y="1045"/>
                  <a:pt x="3578" y="1057"/>
                </a:cubicBezTo>
                <a:lnTo>
                  <a:pt x="3578" y="1131"/>
                </a:lnTo>
                <a:cubicBezTo>
                  <a:pt x="3578" y="1142"/>
                  <a:pt x="3587" y="1148"/>
                  <a:pt x="3596" y="1148"/>
                </a:cubicBezTo>
                <a:cubicBezTo>
                  <a:pt x="3605" y="1148"/>
                  <a:pt x="3613" y="1142"/>
                  <a:pt x="3613" y="1131"/>
                </a:cubicBezTo>
                <a:lnTo>
                  <a:pt x="3613" y="1057"/>
                </a:lnTo>
                <a:cubicBezTo>
                  <a:pt x="3613" y="1045"/>
                  <a:pt x="3605" y="1039"/>
                  <a:pt x="3596" y="1039"/>
                </a:cubicBezTo>
                <a:close/>
                <a:moveTo>
                  <a:pt x="15868" y="1025"/>
                </a:moveTo>
                <a:cubicBezTo>
                  <a:pt x="15847" y="1025"/>
                  <a:pt x="15826" y="1042"/>
                  <a:pt x="15833" y="1069"/>
                </a:cubicBezTo>
                <a:cubicBezTo>
                  <a:pt x="15838" y="1088"/>
                  <a:pt x="15843" y="1108"/>
                  <a:pt x="15848" y="1129"/>
                </a:cubicBezTo>
                <a:cubicBezTo>
                  <a:pt x="15853" y="1147"/>
                  <a:pt x="15867" y="1155"/>
                  <a:pt x="15881" y="1155"/>
                </a:cubicBezTo>
                <a:cubicBezTo>
                  <a:pt x="15902" y="1155"/>
                  <a:pt x="15923" y="1137"/>
                  <a:pt x="15916" y="1110"/>
                </a:cubicBezTo>
                <a:cubicBezTo>
                  <a:pt x="15910" y="1091"/>
                  <a:pt x="15906" y="1070"/>
                  <a:pt x="15901" y="1051"/>
                </a:cubicBezTo>
                <a:cubicBezTo>
                  <a:pt x="15896" y="1033"/>
                  <a:pt x="15882" y="1025"/>
                  <a:pt x="15868" y="1025"/>
                </a:cubicBezTo>
                <a:close/>
                <a:moveTo>
                  <a:pt x="8941" y="1113"/>
                </a:moveTo>
                <a:cubicBezTo>
                  <a:pt x="8925" y="1113"/>
                  <a:pt x="8914" y="1137"/>
                  <a:pt x="8931" y="1145"/>
                </a:cubicBezTo>
                <a:cubicBezTo>
                  <a:pt x="8942" y="1150"/>
                  <a:pt x="8951" y="1156"/>
                  <a:pt x="8961" y="1161"/>
                </a:cubicBezTo>
                <a:cubicBezTo>
                  <a:pt x="8964" y="1162"/>
                  <a:pt x="8967" y="1163"/>
                  <a:pt x="8970" y="1163"/>
                </a:cubicBezTo>
                <a:cubicBezTo>
                  <a:pt x="8986" y="1163"/>
                  <a:pt x="8996" y="1139"/>
                  <a:pt x="8980" y="1130"/>
                </a:cubicBezTo>
                <a:cubicBezTo>
                  <a:pt x="8970" y="1125"/>
                  <a:pt x="8960" y="1120"/>
                  <a:pt x="8950" y="1115"/>
                </a:cubicBezTo>
                <a:cubicBezTo>
                  <a:pt x="8947" y="1113"/>
                  <a:pt x="8944" y="1113"/>
                  <a:pt x="8941" y="1113"/>
                </a:cubicBezTo>
                <a:close/>
                <a:moveTo>
                  <a:pt x="8342" y="1091"/>
                </a:moveTo>
                <a:cubicBezTo>
                  <a:pt x="8329" y="1091"/>
                  <a:pt x="8315" y="1099"/>
                  <a:pt x="8309" y="1109"/>
                </a:cubicBezTo>
                <a:cubicBezTo>
                  <a:pt x="8299" y="1127"/>
                  <a:pt x="8307" y="1146"/>
                  <a:pt x="8322" y="1158"/>
                </a:cubicBezTo>
                <a:cubicBezTo>
                  <a:pt x="8342" y="1173"/>
                  <a:pt x="8361" y="1188"/>
                  <a:pt x="8382" y="1203"/>
                </a:cubicBezTo>
                <a:cubicBezTo>
                  <a:pt x="8387" y="1206"/>
                  <a:pt x="8393" y="1208"/>
                  <a:pt x="8398" y="1208"/>
                </a:cubicBezTo>
                <a:cubicBezTo>
                  <a:pt x="8411" y="1208"/>
                  <a:pt x="8425" y="1200"/>
                  <a:pt x="8431" y="1189"/>
                </a:cubicBezTo>
                <a:cubicBezTo>
                  <a:pt x="8442" y="1171"/>
                  <a:pt x="8433" y="1152"/>
                  <a:pt x="8418" y="1141"/>
                </a:cubicBezTo>
                <a:cubicBezTo>
                  <a:pt x="8398" y="1125"/>
                  <a:pt x="8379" y="1110"/>
                  <a:pt x="8358" y="1096"/>
                </a:cubicBezTo>
                <a:cubicBezTo>
                  <a:pt x="8353" y="1093"/>
                  <a:pt x="8348" y="1091"/>
                  <a:pt x="8342" y="1091"/>
                </a:cubicBezTo>
                <a:close/>
                <a:moveTo>
                  <a:pt x="3160" y="1141"/>
                </a:moveTo>
                <a:cubicBezTo>
                  <a:pt x="3143" y="1141"/>
                  <a:pt x="3125" y="1152"/>
                  <a:pt x="3125" y="1174"/>
                </a:cubicBezTo>
                <a:lnTo>
                  <a:pt x="3125" y="1190"/>
                </a:lnTo>
                <a:cubicBezTo>
                  <a:pt x="3125" y="1213"/>
                  <a:pt x="3143" y="1225"/>
                  <a:pt x="3160" y="1225"/>
                </a:cubicBezTo>
                <a:cubicBezTo>
                  <a:pt x="3178" y="1225"/>
                  <a:pt x="3195" y="1213"/>
                  <a:pt x="3195" y="1190"/>
                </a:cubicBezTo>
                <a:lnTo>
                  <a:pt x="3195" y="1174"/>
                </a:lnTo>
                <a:cubicBezTo>
                  <a:pt x="3195" y="1152"/>
                  <a:pt x="3178" y="1141"/>
                  <a:pt x="3160" y="1141"/>
                </a:cubicBezTo>
                <a:close/>
                <a:moveTo>
                  <a:pt x="19516" y="1076"/>
                </a:moveTo>
                <a:cubicBezTo>
                  <a:pt x="19497" y="1076"/>
                  <a:pt x="19479" y="1086"/>
                  <a:pt x="19469" y="1103"/>
                </a:cubicBezTo>
                <a:cubicBezTo>
                  <a:pt x="19453" y="1129"/>
                  <a:pt x="19464" y="1161"/>
                  <a:pt x="19489" y="1176"/>
                </a:cubicBezTo>
                <a:cubicBezTo>
                  <a:pt x="19514" y="1192"/>
                  <a:pt x="19537" y="1208"/>
                  <a:pt x="19562" y="1224"/>
                </a:cubicBezTo>
                <a:cubicBezTo>
                  <a:pt x="19569" y="1228"/>
                  <a:pt x="19577" y="1230"/>
                  <a:pt x="19586" y="1230"/>
                </a:cubicBezTo>
                <a:cubicBezTo>
                  <a:pt x="19605" y="1230"/>
                  <a:pt x="19625" y="1220"/>
                  <a:pt x="19635" y="1204"/>
                </a:cubicBezTo>
                <a:cubicBezTo>
                  <a:pt x="19651" y="1178"/>
                  <a:pt x="19641" y="1146"/>
                  <a:pt x="19615" y="1130"/>
                </a:cubicBezTo>
                <a:cubicBezTo>
                  <a:pt x="19590" y="1115"/>
                  <a:pt x="19567" y="1099"/>
                  <a:pt x="19542" y="1083"/>
                </a:cubicBezTo>
                <a:cubicBezTo>
                  <a:pt x="19534" y="1078"/>
                  <a:pt x="19525" y="1076"/>
                  <a:pt x="19516" y="1076"/>
                </a:cubicBezTo>
                <a:close/>
                <a:moveTo>
                  <a:pt x="23334" y="1104"/>
                </a:moveTo>
                <a:cubicBezTo>
                  <a:pt x="23313" y="1104"/>
                  <a:pt x="23290" y="1122"/>
                  <a:pt x="23297" y="1148"/>
                </a:cubicBezTo>
                <a:cubicBezTo>
                  <a:pt x="23307" y="1190"/>
                  <a:pt x="23334" y="1226"/>
                  <a:pt x="23374" y="1245"/>
                </a:cubicBezTo>
                <a:cubicBezTo>
                  <a:pt x="23380" y="1248"/>
                  <a:pt x="23385" y="1249"/>
                  <a:pt x="23391" y="1249"/>
                </a:cubicBezTo>
                <a:cubicBezTo>
                  <a:pt x="23423" y="1249"/>
                  <a:pt x="23445" y="1201"/>
                  <a:pt x="23409" y="1183"/>
                </a:cubicBezTo>
                <a:cubicBezTo>
                  <a:pt x="23387" y="1171"/>
                  <a:pt x="23371" y="1153"/>
                  <a:pt x="23366" y="1129"/>
                </a:cubicBezTo>
                <a:cubicBezTo>
                  <a:pt x="23361" y="1112"/>
                  <a:pt x="23348" y="1104"/>
                  <a:pt x="23334" y="1104"/>
                </a:cubicBezTo>
                <a:close/>
                <a:moveTo>
                  <a:pt x="7978" y="1168"/>
                </a:moveTo>
                <a:cubicBezTo>
                  <a:pt x="7970" y="1168"/>
                  <a:pt x="7962" y="1171"/>
                  <a:pt x="7955" y="1179"/>
                </a:cubicBezTo>
                <a:lnTo>
                  <a:pt x="7939" y="1194"/>
                </a:lnTo>
                <a:cubicBezTo>
                  <a:pt x="7914" y="1219"/>
                  <a:pt x="7938" y="1255"/>
                  <a:pt x="7965" y="1255"/>
                </a:cubicBezTo>
                <a:cubicBezTo>
                  <a:pt x="7973" y="1255"/>
                  <a:pt x="7981" y="1252"/>
                  <a:pt x="7988" y="1245"/>
                </a:cubicBezTo>
                <a:cubicBezTo>
                  <a:pt x="7993" y="1239"/>
                  <a:pt x="7999" y="1232"/>
                  <a:pt x="8004" y="1229"/>
                </a:cubicBezTo>
                <a:cubicBezTo>
                  <a:pt x="8030" y="1203"/>
                  <a:pt x="8005" y="1168"/>
                  <a:pt x="7978" y="1168"/>
                </a:cubicBezTo>
                <a:close/>
                <a:moveTo>
                  <a:pt x="20371" y="1110"/>
                </a:moveTo>
                <a:cubicBezTo>
                  <a:pt x="20368" y="1110"/>
                  <a:pt x="20365" y="1111"/>
                  <a:pt x="20362" y="1112"/>
                </a:cubicBezTo>
                <a:cubicBezTo>
                  <a:pt x="20347" y="1116"/>
                  <a:pt x="20331" y="1137"/>
                  <a:pt x="20337" y="1156"/>
                </a:cubicBezTo>
                <a:cubicBezTo>
                  <a:pt x="20348" y="1180"/>
                  <a:pt x="20357" y="1205"/>
                  <a:pt x="20368" y="1230"/>
                </a:cubicBezTo>
                <a:cubicBezTo>
                  <a:pt x="20374" y="1245"/>
                  <a:pt x="20386" y="1256"/>
                  <a:pt x="20402" y="1256"/>
                </a:cubicBezTo>
                <a:cubicBezTo>
                  <a:pt x="20404" y="1256"/>
                  <a:pt x="20407" y="1256"/>
                  <a:pt x="20411" y="1255"/>
                </a:cubicBezTo>
                <a:cubicBezTo>
                  <a:pt x="20427" y="1250"/>
                  <a:pt x="20442" y="1229"/>
                  <a:pt x="20436" y="1211"/>
                </a:cubicBezTo>
                <a:cubicBezTo>
                  <a:pt x="20425" y="1187"/>
                  <a:pt x="20416" y="1162"/>
                  <a:pt x="20405" y="1137"/>
                </a:cubicBezTo>
                <a:cubicBezTo>
                  <a:pt x="20398" y="1122"/>
                  <a:pt x="20386" y="1110"/>
                  <a:pt x="20371" y="1110"/>
                </a:cubicBezTo>
                <a:close/>
                <a:moveTo>
                  <a:pt x="14291" y="1137"/>
                </a:moveTo>
                <a:cubicBezTo>
                  <a:pt x="14250" y="1137"/>
                  <a:pt x="14214" y="1190"/>
                  <a:pt x="14251" y="1227"/>
                </a:cubicBezTo>
                <a:lnTo>
                  <a:pt x="14266" y="1242"/>
                </a:lnTo>
                <a:cubicBezTo>
                  <a:pt x="14278" y="1254"/>
                  <a:pt x="14290" y="1258"/>
                  <a:pt x="14302" y="1258"/>
                </a:cubicBezTo>
                <a:cubicBezTo>
                  <a:pt x="14343" y="1258"/>
                  <a:pt x="14380" y="1205"/>
                  <a:pt x="14342" y="1168"/>
                </a:cubicBezTo>
                <a:lnTo>
                  <a:pt x="14326" y="1152"/>
                </a:lnTo>
                <a:cubicBezTo>
                  <a:pt x="14315" y="1141"/>
                  <a:pt x="14303" y="1137"/>
                  <a:pt x="14291" y="1137"/>
                </a:cubicBezTo>
                <a:close/>
                <a:moveTo>
                  <a:pt x="18990" y="1214"/>
                </a:moveTo>
                <a:cubicBezTo>
                  <a:pt x="18977" y="1214"/>
                  <a:pt x="18964" y="1232"/>
                  <a:pt x="18976" y="1245"/>
                </a:cubicBezTo>
                <a:lnTo>
                  <a:pt x="18992" y="1260"/>
                </a:lnTo>
                <a:cubicBezTo>
                  <a:pt x="18996" y="1263"/>
                  <a:pt x="18999" y="1265"/>
                  <a:pt x="19003" y="1265"/>
                </a:cubicBezTo>
                <a:cubicBezTo>
                  <a:pt x="19017" y="1265"/>
                  <a:pt x="19030" y="1247"/>
                  <a:pt x="19017" y="1235"/>
                </a:cubicBezTo>
                <a:lnTo>
                  <a:pt x="19002" y="1219"/>
                </a:lnTo>
                <a:cubicBezTo>
                  <a:pt x="18998" y="1216"/>
                  <a:pt x="18994" y="1214"/>
                  <a:pt x="18990" y="1214"/>
                </a:cubicBezTo>
                <a:close/>
                <a:moveTo>
                  <a:pt x="17335" y="1208"/>
                </a:moveTo>
                <a:cubicBezTo>
                  <a:pt x="17291" y="1208"/>
                  <a:pt x="17292" y="1278"/>
                  <a:pt x="17337" y="1278"/>
                </a:cubicBezTo>
                <a:lnTo>
                  <a:pt x="17367" y="1278"/>
                </a:lnTo>
                <a:cubicBezTo>
                  <a:pt x="17413" y="1278"/>
                  <a:pt x="17413" y="1208"/>
                  <a:pt x="17367" y="1208"/>
                </a:cubicBezTo>
                <a:lnTo>
                  <a:pt x="17337" y="1208"/>
                </a:lnTo>
                <a:cubicBezTo>
                  <a:pt x="17336" y="1208"/>
                  <a:pt x="17336" y="1208"/>
                  <a:pt x="17335" y="1208"/>
                </a:cubicBezTo>
                <a:close/>
                <a:moveTo>
                  <a:pt x="4945" y="1146"/>
                </a:moveTo>
                <a:cubicBezTo>
                  <a:pt x="4939" y="1146"/>
                  <a:pt x="4932" y="1147"/>
                  <a:pt x="4927" y="1150"/>
                </a:cubicBezTo>
                <a:cubicBezTo>
                  <a:pt x="4908" y="1161"/>
                  <a:pt x="4906" y="1182"/>
                  <a:pt x="4913" y="1198"/>
                </a:cubicBezTo>
                <a:cubicBezTo>
                  <a:pt x="4924" y="1224"/>
                  <a:pt x="4934" y="1248"/>
                  <a:pt x="4947" y="1273"/>
                </a:cubicBezTo>
                <a:cubicBezTo>
                  <a:pt x="4952" y="1285"/>
                  <a:pt x="4964" y="1291"/>
                  <a:pt x="4977" y="1291"/>
                </a:cubicBezTo>
                <a:cubicBezTo>
                  <a:pt x="4983" y="1291"/>
                  <a:pt x="4990" y="1289"/>
                  <a:pt x="4995" y="1286"/>
                </a:cubicBezTo>
                <a:cubicBezTo>
                  <a:pt x="5013" y="1276"/>
                  <a:pt x="5016" y="1255"/>
                  <a:pt x="5008" y="1237"/>
                </a:cubicBezTo>
                <a:cubicBezTo>
                  <a:pt x="4997" y="1213"/>
                  <a:pt x="4987" y="1188"/>
                  <a:pt x="4975" y="1163"/>
                </a:cubicBezTo>
                <a:cubicBezTo>
                  <a:pt x="4970" y="1152"/>
                  <a:pt x="4958" y="1146"/>
                  <a:pt x="4945" y="1146"/>
                </a:cubicBezTo>
                <a:close/>
                <a:moveTo>
                  <a:pt x="1492" y="1163"/>
                </a:moveTo>
                <a:cubicBezTo>
                  <a:pt x="1483" y="1163"/>
                  <a:pt x="1474" y="1165"/>
                  <a:pt x="1466" y="1169"/>
                </a:cubicBezTo>
                <a:cubicBezTo>
                  <a:pt x="1440" y="1185"/>
                  <a:pt x="1433" y="1216"/>
                  <a:pt x="1446" y="1242"/>
                </a:cubicBezTo>
                <a:cubicBezTo>
                  <a:pt x="1451" y="1253"/>
                  <a:pt x="1456" y="1262"/>
                  <a:pt x="1462" y="1273"/>
                </a:cubicBezTo>
                <a:cubicBezTo>
                  <a:pt x="1471" y="1290"/>
                  <a:pt x="1490" y="1299"/>
                  <a:pt x="1509" y="1299"/>
                </a:cubicBezTo>
                <a:cubicBezTo>
                  <a:pt x="1518" y="1299"/>
                  <a:pt x="1527" y="1297"/>
                  <a:pt x="1535" y="1293"/>
                </a:cubicBezTo>
                <a:cubicBezTo>
                  <a:pt x="1561" y="1277"/>
                  <a:pt x="1569" y="1246"/>
                  <a:pt x="1555" y="1219"/>
                </a:cubicBezTo>
                <a:cubicBezTo>
                  <a:pt x="1550" y="1209"/>
                  <a:pt x="1544" y="1200"/>
                  <a:pt x="1539" y="1189"/>
                </a:cubicBezTo>
                <a:cubicBezTo>
                  <a:pt x="1530" y="1171"/>
                  <a:pt x="1511" y="1163"/>
                  <a:pt x="1492" y="1163"/>
                </a:cubicBezTo>
                <a:close/>
                <a:moveTo>
                  <a:pt x="11674" y="1253"/>
                </a:moveTo>
                <a:cubicBezTo>
                  <a:pt x="11628" y="1253"/>
                  <a:pt x="11628" y="1324"/>
                  <a:pt x="11674" y="1324"/>
                </a:cubicBezTo>
                <a:lnTo>
                  <a:pt x="11689" y="1324"/>
                </a:lnTo>
                <a:cubicBezTo>
                  <a:pt x="11734" y="1324"/>
                  <a:pt x="11734" y="1253"/>
                  <a:pt x="11689" y="1253"/>
                </a:cubicBezTo>
                <a:close/>
                <a:moveTo>
                  <a:pt x="22550" y="1282"/>
                </a:moveTo>
                <a:cubicBezTo>
                  <a:pt x="22533" y="1282"/>
                  <a:pt x="22515" y="1293"/>
                  <a:pt x="22515" y="1316"/>
                </a:cubicBezTo>
                <a:lnTo>
                  <a:pt x="22515" y="1331"/>
                </a:lnTo>
                <a:cubicBezTo>
                  <a:pt x="22515" y="1355"/>
                  <a:pt x="22533" y="1366"/>
                  <a:pt x="22550" y="1366"/>
                </a:cubicBezTo>
                <a:cubicBezTo>
                  <a:pt x="22568" y="1366"/>
                  <a:pt x="22585" y="1355"/>
                  <a:pt x="22585" y="1331"/>
                </a:cubicBezTo>
                <a:lnTo>
                  <a:pt x="22585" y="1316"/>
                </a:lnTo>
                <a:cubicBezTo>
                  <a:pt x="22585" y="1293"/>
                  <a:pt x="22568" y="1282"/>
                  <a:pt x="22550" y="1282"/>
                </a:cubicBezTo>
                <a:close/>
                <a:moveTo>
                  <a:pt x="17863" y="1270"/>
                </a:moveTo>
                <a:cubicBezTo>
                  <a:pt x="17845" y="1270"/>
                  <a:pt x="17827" y="1281"/>
                  <a:pt x="17827" y="1304"/>
                </a:cubicBezTo>
                <a:lnTo>
                  <a:pt x="17827" y="1335"/>
                </a:lnTo>
                <a:cubicBezTo>
                  <a:pt x="17827" y="1358"/>
                  <a:pt x="17845" y="1369"/>
                  <a:pt x="17862" y="1369"/>
                </a:cubicBezTo>
                <a:cubicBezTo>
                  <a:pt x="17880" y="1369"/>
                  <a:pt x="17897" y="1358"/>
                  <a:pt x="17897" y="1335"/>
                </a:cubicBezTo>
                <a:lnTo>
                  <a:pt x="17897" y="1304"/>
                </a:lnTo>
                <a:cubicBezTo>
                  <a:pt x="17898" y="1281"/>
                  <a:pt x="17880" y="1270"/>
                  <a:pt x="17863" y="1270"/>
                </a:cubicBezTo>
                <a:close/>
                <a:moveTo>
                  <a:pt x="16512" y="1295"/>
                </a:moveTo>
                <a:cubicBezTo>
                  <a:pt x="16485" y="1295"/>
                  <a:pt x="16460" y="1331"/>
                  <a:pt x="16486" y="1356"/>
                </a:cubicBezTo>
                <a:cubicBezTo>
                  <a:pt x="16493" y="1362"/>
                  <a:pt x="16497" y="1367"/>
                  <a:pt x="16502" y="1371"/>
                </a:cubicBezTo>
                <a:cubicBezTo>
                  <a:pt x="16509" y="1379"/>
                  <a:pt x="16517" y="1382"/>
                  <a:pt x="16525" y="1382"/>
                </a:cubicBezTo>
                <a:cubicBezTo>
                  <a:pt x="16553" y="1382"/>
                  <a:pt x="16576" y="1345"/>
                  <a:pt x="16551" y="1321"/>
                </a:cubicBezTo>
                <a:lnTo>
                  <a:pt x="16536" y="1305"/>
                </a:lnTo>
                <a:cubicBezTo>
                  <a:pt x="16528" y="1298"/>
                  <a:pt x="16520" y="1295"/>
                  <a:pt x="16512" y="1295"/>
                </a:cubicBezTo>
                <a:close/>
                <a:moveTo>
                  <a:pt x="15998" y="1260"/>
                </a:moveTo>
                <a:cubicBezTo>
                  <a:pt x="15986" y="1260"/>
                  <a:pt x="15973" y="1265"/>
                  <a:pt x="15962" y="1276"/>
                </a:cubicBezTo>
                <a:lnTo>
                  <a:pt x="15947" y="1292"/>
                </a:lnTo>
                <a:cubicBezTo>
                  <a:pt x="15909" y="1329"/>
                  <a:pt x="15945" y="1383"/>
                  <a:pt x="15986" y="1383"/>
                </a:cubicBezTo>
                <a:cubicBezTo>
                  <a:pt x="15998" y="1383"/>
                  <a:pt x="16010" y="1378"/>
                  <a:pt x="16021" y="1367"/>
                </a:cubicBezTo>
                <a:lnTo>
                  <a:pt x="16037" y="1351"/>
                </a:lnTo>
                <a:cubicBezTo>
                  <a:pt x="16075" y="1314"/>
                  <a:pt x="16039" y="1260"/>
                  <a:pt x="15998" y="1260"/>
                </a:cubicBezTo>
                <a:close/>
                <a:moveTo>
                  <a:pt x="15445" y="1279"/>
                </a:moveTo>
                <a:cubicBezTo>
                  <a:pt x="15427" y="1279"/>
                  <a:pt x="15409" y="1291"/>
                  <a:pt x="15409" y="1314"/>
                </a:cubicBezTo>
                <a:lnTo>
                  <a:pt x="15409" y="1329"/>
                </a:lnTo>
                <a:cubicBezTo>
                  <a:pt x="15409" y="1352"/>
                  <a:pt x="15427" y="1363"/>
                  <a:pt x="15445" y="1363"/>
                </a:cubicBezTo>
                <a:cubicBezTo>
                  <a:pt x="15453" y="1363"/>
                  <a:pt x="15461" y="1361"/>
                  <a:pt x="15468" y="1356"/>
                </a:cubicBezTo>
                <a:cubicBezTo>
                  <a:pt x="15473" y="1378"/>
                  <a:pt x="15489" y="1396"/>
                  <a:pt x="15518" y="1396"/>
                </a:cubicBezTo>
                <a:cubicBezTo>
                  <a:pt x="15587" y="1396"/>
                  <a:pt x="15587" y="1289"/>
                  <a:pt x="15518" y="1289"/>
                </a:cubicBezTo>
                <a:cubicBezTo>
                  <a:pt x="15502" y="1289"/>
                  <a:pt x="15488" y="1295"/>
                  <a:pt x="15481" y="1305"/>
                </a:cubicBezTo>
                <a:cubicBezTo>
                  <a:pt x="15477" y="1288"/>
                  <a:pt x="15461" y="1279"/>
                  <a:pt x="15445" y="1279"/>
                </a:cubicBezTo>
                <a:close/>
                <a:moveTo>
                  <a:pt x="8699" y="1308"/>
                </a:moveTo>
                <a:cubicBezTo>
                  <a:pt x="8672" y="1308"/>
                  <a:pt x="8647" y="1343"/>
                  <a:pt x="8673" y="1367"/>
                </a:cubicBezTo>
                <a:cubicBezTo>
                  <a:pt x="8684" y="1375"/>
                  <a:pt x="8694" y="1386"/>
                  <a:pt x="8705" y="1396"/>
                </a:cubicBezTo>
                <a:cubicBezTo>
                  <a:pt x="8712" y="1403"/>
                  <a:pt x="8720" y="1406"/>
                  <a:pt x="8728" y="1406"/>
                </a:cubicBezTo>
                <a:cubicBezTo>
                  <a:pt x="8756" y="1406"/>
                  <a:pt x="8781" y="1371"/>
                  <a:pt x="8755" y="1346"/>
                </a:cubicBezTo>
                <a:cubicBezTo>
                  <a:pt x="8745" y="1336"/>
                  <a:pt x="8734" y="1326"/>
                  <a:pt x="8724" y="1318"/>
                </a:cubicBezTo>
                <a:cubicBezTo>
                  <a:pt x="8716" y="1311"/>
                  <a:pt x="8708" y="1308"/>
                  <a:pt x="8699" y="1308"/>
                </a:cubicBezTo>
                <a:close/>
                <a:moveTo>
                  <a:pt x="4227" y="1274"/>
                </a:moveTo>
                <a:cubicBezTo>
                  <a:pt x="4208" y="1274"/>
                  <a:pt x="4189" y="1284"/>
                  <a:pt x="4179" y="1300"/>
                </a:cubicBezTo>
                <a:cubicBezTo>
                  <a:pt x="4164" y="1326"/>
                  <a:pt x="4175" y="1358"/>
                  <a:pt x="4199" y="1373"/>
                </a:cubicBezTo>
                <a:cubicBezTo>
                  <a:pt x="4215" y="1384"/>
                  <a:pt x="4229" y="1393"/>
                  <a:pt x="4243" y="1404"/>
                </a:cubicBezTo>
                <a:cubicBezTo>
                  <a:pt x="4251" y="1409"/>
                  <a:pt x="4260" y="1411"/>
                  <a:pt x="4269" y="1411"/>
                </a:cubicBezTo>
                <a:cubicBezTo>
                  <a:pt x="4288" y="1411"/>
                  <a:pt x="4307" y="1401"/>
                  <a:pt x="4316" y="1384"/>
                </a:cubicBezTo>
                <a:cubicBezTo>
                  <a:pt x="4332" y="1358"/>
                  <a:pt x="4322" y="1326"/>
                  <a:pt x="4298" y="1311"/>
                </a:cubicBezTo>
                <a:cubicBezTo>
                  <a:pt x="4282" y="1300"/>
                  <a:pt x="4267" y="1292"/>
                  <a:pt x="4252" y="1281"/>
                </a:cubicBezTo>
                <a:cubicBezTo>
                  <a:pt x="4245" y="1276"/>
                  <a:pt x="4236" y="1274"/>
                  <a:pt x="4227" y="1274"/>
                </a:cubicBezTo>
                <a:close/>
                <a:moveTo>
                  <a:pt x="18253" y="1393"/>
                </a:moveTo>
                <a:cubicBezTo>
                  <a:pt x="18244" y="1393"/>
                  <a:pt x="18236" y="1399"/>
                  <a:pt x="18236" y="1410"/>
                </a:cubicBezTo>
                <a:lnTo>
                  <a:pt x="18236" y="1426"/>
                </a:lnTo>
                <a:cubicBezTo>
                  <a:pt x="18236" y="1438"/>
                  <a:pt x="18244" y="1444"/>
                  <a:pt x="18253" y="1444"/>
                </a:cubicBezTo>
                <a:cubicBezTo>
                  <a:pt x="18262" y="1444"/>
                  <a:pt x="18270" y="1438"/>
                  <a:pt x="18270" y="1426"/>
                </a:cubicBezTo>
                <a:lnTo>
                  <a:pt x="18270" y="1410"/>
                </a:lnTo>
                <a:cubicBezTo>
                  <a:pt x="18270" y="1399"/>
                  <a:pt x="18262" y="1393"/>
                  <a:pt x="18253" y="1393"/>
                </a:cubicBezTo>
                <a:close/>
                <a:moveTo>
                  <a:pt x="5879" y="1311"/>
                </a:moveTo>
                <a:cubicBezTo>
                  <a:pt x="5856" y="1311"/>
                  <a:pt x="5836" y="1327"/>
                  <a:pt x="5828" y="1349"/>
                </a:cubicBezTo>
                <a:cubicBezTo>
                  <a:pt x="5823" y="1365"/>
                  <a:pt x="5818" y="1379"/>
                  <a:pt x="5812" y="1393"/>
                </a:cubicBezTo>
                <a:cubicBezTo>
                  <a:pt x="5803" y="1421"/>
                  <a:pt x="5823" y="1452"/>
                  <a:pt x="5849" y="1459"/>
                </a:cubicBezTo>
                <a:cubicBezTo>
                  <a:pt x="5854" y="1461"/>
                  <a:pt x="5859" y="1461"/>
                  <a:pt x="5864" y="1461"/>
                </a:cubicBezTo>
                <a:cubicBezTo>
                  <a:pt x="5888" y="1461"/>
                  <a:pt x="5907" y="1445"/>
                  <a:pt x="5914" y="1423"/>
                </a:cubicBezTo>
                <a:cubicBezTo>
                  <a:pt x="5919" y="1407"/>
                  <a:pt x="5924" y="1392"/>
                  <a:pt x="5930" y="1378"/>
                </a:cubicBezTo>
                <a:cubicBezTo>
                  <a:pt x="5939" y="1350"/>
                  <a:pt x="5919" y="1319"/>
                  <a:pt x="5893" y="1313"/>
                </a:cubicBezTo>
                <a:cubicBezTo>
                  <a:pt x="5888" y="1311"/>
                  <a:pt x="5884" y="1311"/>
                  <a:pt x="5879" y="1311"/>
                </a:cubicBezTo>
                <a:close/>
                <a:moveTo>
                  <a:pt x="2364" y="1379"/>
                </a:moveTo>
                <a:cubicBezTo>
                  <a:pt x="2346" y="1379"/>
                  <a:pt x="2328" y="1390"/>
                  <a:pt x="2328" y="1413"/>
                </a:cubicBezTo>
                <a:lnTo>
                  <a:pt x="2328" y="1429"/>
                </a:lnTo>
                <a:cubicBezTo>
                  <a:pt x="2328" y="1452"/>
                  <a:pt x="2346" y="1463"/>
                  <a:pt x="2363" y="1463"/>
                </a:cubicBezTo>
                <a:cubicBezTo>
                  <a:pt x="2381" y="1463"/>
                  <a:pt x="2398" y="1452"/>
                  <a:pt x="2398" y="1429"/>
                </a:cubicBezTo>
                <a:lnTo>
                  <a:pt x="2398" y="1413"/>
                </a:lnTo>
                <a:cubicBezTo>
                  <a:pt x="2399" y="1390"/>
                  <a:pt x="2381" y="1379"/>
                  <a:pt x="2364" y="1379"/>
                </a:cubicBezTo>
                <a:close/>
                <a:moveTo>
                  <a:pt x="7843" y="1377"/>
                </a:moveTo>
                <a:cubicBezTo>
                  <a:pt x="7816" y="1377"/>
                  <a:pt x="7792" y="1413"/>
                  <a:pt x="7817" y="1438"/>
                </a:cubicBezTo>
                <a:lnTo>
                  <a:pt x="7833" y="1454"/>
                </a:lnTo>
                <a:cubicBezTo>
                  <a:pt x="7840" y="1461"/>
                  <a:pt x="7849" y="1464"/>
                  <a:pt x="7857" y="1464"/>
                </a:cubicBezTo>
                <a:cubicBezTo>
                  <a:pt x="7884" y="1464"/>
                  <a:pt x="7908" y="1428"/>
                  <a:pt x="7882" y="1404"/>
                </a:cubicBezTo>
                <a:lnTo>
                  <a:pt x="7867" y="1388"/>
                </a:lnTo>
                <a:cubicBezTo>
                  <a:pt x="7859" y="1381"/>
                  <a:pt x="7851" y="1377"/>
                  <a:pt x="7843" y="1377"/>
                </a:cubicBezTo>
                <a:close/>
                <a:moveTo>
                  <a:pt x="7681" y="1393"/>
                </a:moveTo>
                <a:cubicBezTo>
                  <a:pt x="7636" y="1393"/>
                  <a:pt x="7637" y="1465"/>
                  <a:pt x="7682" y="1465"/>
                </a:cubicBezTo>
                <a:lnTo>
                  <a:pt x="7713" y="1465"/>
                </a:lnTo>
                <a:cubicBezTo>
                  <a:pt x="7758" y="1465"/>
                  <a:pt x="7758" y="1393"/>
                  <a:pt x="7713" y="1393"/>
                </a:cubicBezTo>
                <a:lnTo>
                  <a:pt x="7682" y="1393"/>
                </a:lnTo>
                <a:cubicBezTo>
                  <a:pt x="7682" y="1393"/>
                  <a:pt x="7682" y="1393"/>
                  <a:pt x="7681" y="1393"/>
                </a:cubicBezTo>
                <a:close/>
                <a:moveTo>
                  <a:pt x="24056" y="1379"/>
                </a:moveTo>
                <a:cubicBezTo>
                  <a:pt x="24053" y="1379"/>
                  <a:pt x="24049" y="1379"/>
                  <a:pt x="24045" y="1381"/>
                </a:cubicBezTo>
                <a:cubicBezTo>
                  <a:pt x="24029" y="1386"/>
                  <a:pt x="24014" y="1391"/>
                  <a:pt x="24000" y="1396"/>
                </a:cubicBezTo>
                <a:cubicBezTo>
                  <a:pt x="23960" y="1408"/>
                  <a:pt x="23971" y="1466"/>
                  <a:pt x="24007" y="1466"/>
                </a:cubicBezTo>
                <a:cubicBezTo>
                  <a:pt x="24011" y="1466"/>
                  <a:pt x="24015" y="1466"/>
                  <a:pt x="24019" y="1465"/>
                </a:cubicBezTo>
                <a:cubicBezTo>
                  <a:pt x="24034" y="1459"/>
                  <a:pt x="24048" y="1454"/>
                  <a:pt x="24063" y="1449"/>
                </a:cubicBezTo>
                <a:cubicBezTo>
                  <a:pt x="24101" y="1436"/>
                  <a:pt x="24091" y="1379"/>
                  <a:pt x="24056" y="1379"/>
                </a:cubicBezTo>
                <a:close/>
                <a:moveTo>
                  <a:pt x="3103" y="1386"/>
                </a:moveTo>
                <a:cubicBezTo>
                  <a:pt x="3081" y="1386"/>
                  <a:pt x="3058" y="1392"/>
                  <a:pt x="3037" y="1403"/>
                </a:cubicBezTo>
                <a:cubicBezTo>
                  <a:pt x="3002" y="1420"/>
                  <a:pt x="3024" y="1468"/>
                  <a:pt x="3057" y="1468"/>
                </a:cubicBezTo>
                <a:cubicBezTo>
                  <a:pt x="3062" y="1468"/>
                  <a:pt x="3067" y="1467"/>
                  <a:pt x="3073" y="1465"/>
                </a:cubicBezTo>
                <a:cubicBezTo>
                  <a:pt x="3083" y="1460"/>
                  <a:pt x="3092" y="1458"/>
                  <a:pt x="3101" y="1458"/>
                </a:cubicBezTo>
                <a:cubicBezTo>
                  <a:pt x="3112" y="1458"/>
                  <a:pt x="3123" y="1461"/>
                  <a:pt x="3135" y="1466"/>
                </a:cubicBezTo>
                <a:cubicBezTo>
                  <a:pt x="3138" y="1467"/>
                  <a:pt x="3141" y="1467"/>
                  <a:pt x="3144" y="1467"/>
                </a:cubicBezTo>
                <a:cubicBezTo>
                  <a:pt x="3159" y="1467"/>
                  <a:pt x="3175" y="1454"/>
                  <a:pt x="3179" y="1439"/>
                </a:cubicBezTo>
                <a:cubicBezTo>
                  <a:pt x="3185" y="1418"/>
                  <a:pt x="3172" y="1403"/>
                  <a:pt x="3154" y="1396"/>
                </a:cubicBezTo>
                <a:cubicBezTo>
                  <a:pt x="3137" y="1390"/>
                  <a:pt x="3120" y="1386"/>
                  <a:pt x="3103" y="1386"/>
                </a:cubicBezTo>
                <a:close/>
                <a:moveTo>
                  <a:pt x="9480" y="1366"/>
                </a:moveTo>
                <a:cubicBezTo>
                  <a:pt x="9475" y="1366"/>
                  <a:pt x="9469" y="1368"/>
                  <a:pt x="9463" y="1371"/>
                </a:cubicBezTo>
                <a:cubicBezTo>
                  <a:pt x="9447" y="1380"/>
                  <a:pt x="9438" y="1404"/>
                  <a:pt x="9450" y="1419"/>
                </a:cubicBezTo>
                <a:cubicBezTo>
                  <a:pt x="9465" y="1439"/>
                  <a:pt x="9480" y="1460"/>
                  <a:pt x="9495" y="1480"/>
                </a:cubicBezTo>
                <a:cubicBezTo>
                  <a:pt x="9502" y="1491"/>
                  <a:pt x="9514" y="1498"/>
                  <a:pt x="9526" y="1498"/>
                </a:cubicBezTo>
                <a:cubicBezTo>
                  <a:pt x="9531" y="1498"/>
                  <a:pt x="9537" y="1496"/>
                  <a:pt x="9543" y="1493"/>
                </a:cubicBezTo>
                <a:cubicBezTo>
                  <a:pt x="9559" y="1483"/>
                  <a:pt x="9568" y="1460"/>
                  <a:pt x="9556" y="1445"/>
                </a:cubicBezTo>
                <a:cubicBezTo>
                  <a:pt x="9541" y="1425"/>
                  <a:pt x="9526" y="1405"/>
                  <a:pt x="9511" y="1384"/>
                </a:cubicBezTo>
                <a:cubicBezTo>
                  <a:pt x="9504" y="1373"/>
                  <a:pt x="9492" y="1366"/>
                  <a:pt x="9480" y="1366"/>
                </a:cubicBezTo>
                <a:close/>
                <a:moveTo>
                  <a:pt x="10826" y="1366"/>
                </a:moveTo>
                <a:cubicBezTo>
                  <a:pt x="10810" y="1366"/>
                  <a:pt x="10794" y="1374"/>
                  <a:pt x="10783" y="1391"/>
                </a:cubicBezTo>
                <a:cubicBezTo>
                  <a:pt x="10774" y="1407"/>
                  <a:pt x="10764" y="1423"/>
                  <a:pt x="10756" y="1436"/>
                </a:cubicBezTo>
                <a:cubicBezTo>
                  <a:pt x="10731" y="1479"/>
                  <a:pt x="10767" y="1518"/>
                  <a:pt x="10804" y="1518"/>
                </a:cubicBezTo>
                <a:cubicBezTo>
                  <a:pt x="10820" y="1518"/>
                  <a:pt x="10836" y="1510"/>
                  <a:pt x="10847" y="1492"/>
                </a:cubicBezTo>
                <a:cubicBezTo>
                  <a:pt x="10857" y="1476"/>
                  <a:pt x="10866" y="1460"/>
                  <a:pt x="10874" y="1446"/>
                </a:cubicBezTo>
                <a:cubicBezTo>
                  <a:pt x="10899" y="1405"/>
                  <a:pt x="10862" y="1366"/>
                  <a:pt x="10826" y="1366"/>
                </a:cubicBezTo>
                <a:close/>
                <a:moveTo>
                  <a:pt x="21167" y="1412"/>
                </a:moveTo>
                <a:cubicBezTo>
                  <a:pt x="21155" y="1412"/>
                  <a:pt x="21142" y="1419"/>
                  <a:pt x="21136" y="1430"/>
                </a:cubicBezTo>
                <a:cubicBezTo>
                  <a:pt x="21127" y="1449"/>
                  <a:pt x="21134" y="1467"/>
                  <a:pt x="21149" y="1478"/>
                </a:cubicBezTo>
                <a:cubicBezTo>
                  <a:pt x="21169" y="1494"/>
                  <a:pt x="21188" y="1509"/>
                  <a:pt x="21209" y="1523"/>
                </a:cubicBezTo>
                <a:cubicBezTo>
                  <a:pt x="21214" y="1527"/>
                  <a:pt x="21219" y="1528"/>
                  <a:pt x="21225" y="1528"/>
                </a:cubicBezTo>
                <a:cubicBezTo>
                  <a:pt x="21238" y="1528"/>
                  <a:pt x="21251" y="1520"/>
                  <a:pt x="21257" y="1510"/>
                </a:cubicBezTo>
                <a:cubicBezTo>
                  <a:pt x="21269" y="1492"/>
                  <a:pt x="21260" y="1473"/>
                  <a:pt x="21244" y="1461"/>
                </a:cubicBezTo>
                <a:cubicBezTo>
                  <a:pt x="21225" y="1446"/>
                  <a:pt x="21205" y="1431"/>
                  <a:pt x="21184" y="1417"/>
                </a:cubicBezTo>
                <a:cubicBezTo>
                  <a:pt x="21179" y="1413"/>
                  <a:pt x="21173" y="1412"/>
                  <a:pt x="21167" y="1412"/>
                </a:cubicBezTo>
                <a:close/>
                <a:moveTo>
                  <a:pt x="877" y="1421"/>
                </a:moveTo>
                <a:cubicBezTo>
                  <a:pt x="859" y="1421"/>
                  <a:pt x="840" y="1432"/>
                  <a:pt x="839" y="1455"/>
                </a:cubicBezTo>
                <a:cubicBezTo>
                  <a:pt x="837" y="1491"/>
                  <a:pt x="862" y="1522"/>
                  <a:pt x="896" y="1533"/>
                </a:cubicBezTo>
                <a:cubicBezTo>
                  <a:pt x="900" y="1534"/>
                  <a:pt x="904" y="1534"/>
                  <a:pt x="907" y="1534"/>
                </a:cubicBezTo>
                <a:cubicBezTo>
                  <a:pt x="943" y="1534"/>
                  <a:pt x="955" y="1476"/>
                  <a:pt x="916" y="1465"/>
                </a:cubicBezTo>
                <a:cubicBezTo>
                  <a:pt x="910" y="1461"/>
                  <a:pt x="911" y="1459"/>
                  <a:pt x="911" y="1455"/>
                </a:cubicBezTo>
                <a:cubicBezTo>
                  <a:pt x="912" y="1432"/>
                  <a:pt x="895" y="1421"/>
                  <a:pt x="877" y="1421"/>
                </a:cubicBezTo>
                <a:close/>
                <a:moveTo>
                  <a:pt x="12410" y="1439"/>
                </a:moveTo>
                <a:cubicBezTo>
                  <a:pt x="12401" y="1439"/>
                  <a:pt x="12392" y="1444"/>
                  <a:pt x="12392" y="1455"/>
                </a:cubicBezTo>
                <a:lnTo>
                  <a:pt x="12392" y="1529"/>
                </a:lnTo>
                <a:cubicBezTo>
                  <a:pt x="12392" y="1541"/>
                  <a:pt x="12402" y="1547"/>
                  <a:pt x="12411" y="1547"/>
                </a:cubicBezTo>
                <a:cubicBezTo>
                  <a:pt x="12419" y="1547"/>
                  <a:pt x="12428" y="1541"/>
                  <a:pt x="12428" y="1529"/>
                </a:cubicBezTo>
                <a:lnTo>
                  <a:pt x="12428" y="1455"/>
                </a:lnTo>
                <a:cubicBezTo>
                  <a:pt x="12428" y="1444"/>
                  <a:pt x="12419" y="1439"/>
                  <a:pt x="12410" y="1439"/>
                </a:cubicBezTo>
                <a:close/>
                <a:moveTo>
                  <a:pt x="22746" y="1477"/>
                </a:moveTo>
                <a:cubicBezTo>
                  <a:pt x="22700" y="1477"/>
                  <a:pt x="22700" y="1548"/>
                  <a:pt x="22746" y="1548"/>
                </a:cubicBezTo>
                <a:lnTo>
                  <a:pt x="22775" y="1548"/>
                </a:lnTo>
                <a:cubicBezTo>
                  <a:pt x="22775" y="1548"/>
                  <a:pt x="22776" y="1548"/>
                  <a:pt x="22776" y="1548"/>
                </a:cubicBezTo>
                <a:cubicBezTo>
                  <a:pt x="22821" y="1548"/>
                  <a:pt x="22821" y="1477"/>
                  <a:pt x="22775" y="1477"/>
                </a:cubicBezTo>
                <a:close/>
                <a:moveTo>
                  <a:pt x="7080" y="1497"/>
                </a:moveTo>
                <a:cubicBezTo>
                  <a:pt x="7062" y="1497"/>
                  <a:pt x="7044" y="1508"/>
                  <a:pt x="7044" y="1531"/>
                </a:cubicBezTo>
                <a:lnTo>
                  <a:pt x="7044" y="1546"/>
                </a:lnTo>
                <a:cubicBezTo>
                  <a:pt x="7044" y="1569"/>
                  <a:pt x="7062" y="1581"/>
                  <a:pt x="7080" y="1581"/>
                </a:cubicBezTo>
                <a:cubicBezTo>
                  <a:pt x="7098" y="1581"/>
                  <a:pt x="7116" y="1569"/>
                  <a:pt x="7116" y="1546"/>
                </a:cubicBezTo>
                <a:lnTo>
                  <a:pt x="7116" y="1531"/>
                </a:lnTo>
                <a:cubicBezTo>
                  <a:pt x="7116" y="1508"/>
                  <a:pt x="7098" y="1497"/>
                  <a:pt x="7080" y="1497"/>
                </a:cubicBezTo>
                <a:close/>
                <a:moveTo>
                  <a:pt x="11975" y="1540"/>
                </a:moveTo>
                <a:cubicBezTo>
                  <a:pt x="11957" y="1540"/>
                  <a:pt x="11940" y="1551"/>
                  <a:pt x="11940" y="1575"/>
                </a:cubicBezTo>
                <a:lnTo>
                  <a:pt x="11940" y="1590"/>
                </a:lnTo>
                <a:cubicBezTo>
                  <a:pt x="11939" y="1613"/>
                  <a:pt x="11956" y="1624"/>
                  <a:pt x="11974" y="1624"/>
                </a:cubicBezTo>
                <a:cubicBezTo>
                  <a:pt x="11992" y="1624"/>
                  <a:pt x="12010" y="1613"/>
                  <a:pt x="12010" y="1590"/>
                </a:cubicBezTo>
                <a:lnTo>
                  <a:pt x="12010" y="1575"/>
                </a:lnTo>
                <a:cubicBezTo>
                  <a:pt x="12010" y="1551"/>
                  <a:pt x="11992" y="1540"/>
                  <a:pt x="11975" y="1540"/>
                </a:cubicBezTo>
                <a:close/>
                <a:moveTo>
                  <a:pt x="15098" y="1502"/>
                </a:moveTo>
                <a:cubicBezTo>
                  <a:pt x="15095" y="1502"/>
                  <a:pt x="15092" y="1502"/>
                  <a:pt x="15089" y="1503"/>
                </a:cubicBezTo>
                <a:cubicBezTo>
                  <a:pt x="15079" y="1506"/>
                  <a:pt x="15073" y="1512"/>
                  <a:pt x="15069" y="1518"/>
                </a:cubicBezTo>
                <a:cubicBezTo>
                  <a:pt x="15064" y="1509"/>
                  <a:pt x="15053" y="1502"/>
                  <a:pt x="15041" y="1502"/>
                </a:cubicBezTo>
                <a:cubicBezTo>
                  <a:pt x="15040" y="1502"/>
                  <a:pt x="15040" y="1502"/>
                  <a:pt x="15040" y="1502"/>
                </a:cubicBezTo>
                <a:cubicBezTo>
                  <a:pt x="14991" y="1502"/>
                  <a:pt x="14992" y="1571"/>
                  <a:pt x="15037" y="1572"/>
                </a:cubicBezTo>
                <a:cubicBezTo>
                  <a:pt x="15049" y="1572"/>
                  <a:pt x="15058" y="1567"/>
                  <a:pt x="15065" y="1560"/>
                </a:cubicBezTo>
                <a:cubicBezTo>
                  <a:pt x="15074" y="1592"/>
                  <a:pt x="15101" y="1619"/>
                  <a:pt x="15135" y="1629"/>
                </a:cubicBezTo>
                <a:cubicBezTo>
                  <a:pt x="15139" y="1631"/>
                  <a:pt x="15143" y="1631"/>
                  <a:pt x="15147" y="1631"/>
                </a:cubicBezTo>
                <a:cubicBezTo>
                  <a:pt x="15181" y="1631"/>
                  <a:pt x="15193" y="1574"/>
                  <a:pt x="15154" y="1561"/>
                </a:cubicBezTo>
                <a:cubicBezTo>
                  <a:pt x="15138" y="1556"/>
                  <a:pt x="15133" y="1543"/>
                  <a:pt x="15132" y="1528"/>
                </a:cubicBezTo>
                <a:cubicBezTo>
                  <a:pt x="15130" y="1512"/>
                  <a:pt x="15113" y="1502"/>
                  <a:pt x="15098" y="1502"/>
                </a:cubicBezTo>
                <a:close/>
                <a:moveTo>
                  <a:pt x="16524" y="1519"/>
                </a:moveTo>
                <a:cubicBezTo>
                  <a:pt x="16506" y="1519"/>
                  <a:pt x="16488" y="1528"/>
                  <a:pt x="16478" y="1545"/>
                </a:cubicBezTo>
                <a:cubicBezTo>
                  <a:pt x="16463" y="1569"/>
                  <a:pt x="16472" y="1606"/>
                  <a:pt x="16498" y="1619"/>
                </a:cubicBezTo>
                <a:cubicBezTo>
                  <a:pt x="16508" y="1624"/>
                  <a:pt x="16518" y="1629"/>
                  <a:pt x="16528" y="1634"/>
                </a:cubicBezTo>
                <a:cubicBezTo>
                  <a:pt x="16537" y="1639"/>
                  <a:pt x="16546" y="1641"/>
                  <a:pt x="16555" y="1641"/>
                </a:cubicBezTo>
                <a:cubicBezTo>
                  <a:pt x="16573" y="1641"/>
                  <a:pt x="16591" y="1632"/>
                  <a:pt x="16602" y="1614"/>
                </a:cubicBezTo>
                <a:cubicBezTo>
                  <a:pt x="16615" y="1591"/>
                  <a:pt x="16608" y="1555"/>
                  <a:pt x="16582" y="1541"/>
                </a:cubicBezTo>
                <a:cubicBezTo>
                  <a:pt x="16571" y="1536"/>
                  <a:pt x="16562" y="1531"/>
                  <a:pt x="16551" y="1525"/>
                </a:cubicBezTo>
                <a:cubicBezTo>
                  <a:pt x="16543" y="1521"/>
                  <a:pt x="16533" y="1519"/>
                  <a:pt x="16524" y="1519"/>
                </a:cubicBezTo>
                <a:close/>
                <a:moveTo>
                  <a:pt x="19304" y="1622"/>
                </a:moveTo>
                <a:cubicBezTo>
                  <a:pt x="19280" y="1622"/>
                  <a:pt x="19280" y="1656"/>
                  <a:pt x="19304" y="1656"/>
                </a:cubicBezTo>
                <a:cubicBezTo>
                  <a:pt x="19327" y="1656"/>
                  <a:pt x="19327" y="1622"/>
                  <a:pt x="19304" y="1622"/>
                </a:cubicBezTo>
                <a:close/>
                <a:moveTo>
                  <a:pt x="3535" y="1596"/>
                </a:moveTo>
                <a:cubicBezTo>
                  <a:pt x="3521" y="1596"/>
                  <a:pt x="3508" y="1614"/>
                  <a:pt x="3522" y="1625"/>
                </a:cubicBezTo>
                <a:cubicBezTo>
                  <a:pt x="3529" y="1632"/>
                  <a:pt x="3529" y="1637"/>
                  <a:pt x="3520" y="1644"/>
                </a:cubicBezTo>
                <a:cubicBezTo>
                  <a:pt x="3506" y="1655"/>
                  <a:pt x="3519" y="1672"/>
                  <a:pt x="3534" y="1672"/>
                </a:cubicBezTo>
                <a:cubicBezTo>
                  <a:pt x="3538" y="1672"/>
                  <a:pt x="3542" y="1671"/>
                  <a:pt x="3545" y="1669"/>
                </a:cubicBezTo>
                <a:cubicBezTo>
                  <a:pt x="3566" y="1651"/>
                  <a:pt x="3566" y="1619"/>
                  <a:pt x="3546" y="1601"/>
                </a:cubicBezTo>
                <a:cubicBezTo>
                  <a:pt x="3543" y="1597"/>
                  <a:pt x="3539" y="1596"/>
                  <a:pt x="3535" y="1596"/>
                </a:cubicBezTo>
                <a:close/>
                <a:moveTo>
                  <a:pt x="15654" y="1592"/>
                </a:moveTo>
                <a:cubicBezTo>
                  <a:pt x="15627" y="1592"/>
                  <a:pt x="15603" y="1629"/>
                  <a:pt x="15628" y="1653"/>
                </a:cubicBezTo>
                <a:lnTo>
                  <a:pt x="15644" y="1669"/>
                </a:lnTo>
                <a:cubicBezTo>
                  <a:pt x="15651" y="1676"/>
                  <a:pt x="15659" y="1679"/>
                  <a:pt x="15667" y="1679"/>
                </a:cubicBezTo>
                <a:cubicBezTo>
                  <a:pt x="15694" y="1679"/>
                  <a:pt x="15719" y="1644"/>
                  <a:pt x="15693" y="1619"/>
                </a:cubicBezTo>
                <a:lnTo>
                  <a:pt x="15678" y="1603"/>
                </a:lnTo>
                <a:cubicBezTo>
                  <a:pt x="15670" y="1596"/>
                  <a:pt x="15662" y="1592"/>
                  <a:pt x="15654" y="1592"/>
                </a:cubicBezTo>
                <a:close/>
                <a:moveTo>
                  <a:pt x="6059" y="1613"/>
                </a:moveTo>
                <a:cubicBezTo>
                  <a:pt x="6012" y="1613"/>
                  <a:pt x="6012" y="1685"/>
                  <a:pt x="6059" y="1685"/>
                </a:cubicBezTo>
                <a:cubicBezTo>
                  <a:pt x="6105" y="1685"/>
                  <a:pt x="6105" y="1613"/>
                  <a:pt x="6059" y="1613"/>
                </a:cubicBezTo>
                <a:close/>
                <a:moveTo>
                  <a:pt x="13759" y="1545"/>
                </a:moveTo>
                <a:cubicBezTo>
                  <a:pt x="13753" y="1545"/>
                  <a:pt x="13747" y="1546"/>
                  <a:pt x="13742" y="1549"/>
                </a:cubicBezTo>
                <a:cubicBezTo>
                  <a:pt x="13723" y="1560"/>
                  <a:pt x="13721" y="1581"/>
                  <a:pt x="13728" y="1598"/>
                </a:cubicBezTo>
                <a:cubicBezTo>
                  <a:pt x="13738" y="1623"/>
                  <a:pt x="13749" y="1648"/>
                  <a:pt x="13760" y="1672"/>
                </a:cubicBezTo>
                <a:cubicBezTo>
                  <a:pt x="13766" y="1684"/>
                  <a:pt x="13779" y="1689"/>
                  <a:pt x="13792" y="1689"/>
                </a:cubicBezTo>
                <a:cubicBezTo>
                  <a:pt x="13798" y="1689"/>
                  <a:pt x="13804" y="1688"/>
                  <a:pt x="13809" y="1686"/>
                </a:cubicBezTo>
                <a:cubicBezTo>
                  <a:pt x="13827" y="1675"/>
                  <a:pt x="13831" y="1654"/>
                  <a:pt x="13822" y="1637"/>
                </a:cubicBezTo>
                <a:cubicBezTo>
                  <a:pt x="13812" y="1612"/>
                  <a:pt x="13801" y="1587"/>
                  <a:pt x="13790" y="1562"/>
                </a:cubicBezTo>
                <a:cubicBezTo>
                  <a:pt x="13784" y="1550"/>
                  <a:pt x="13772" y="1545"/>
                  <a:pt x="13759" y="1545"/>
                </a:cubicBezTo>
                <a:close/>
                <a:moveTo>
                  <a:pt x="10307" y="1562"/>
                </a:moveTo>
                <a:cubicBezTo>
                  <a:pt x="10298" y="1562"/>
                  <a:pt x="10288" y="1565"/>
                  <a:pt x="10280" y="1569"/>
                </a:cubicBezTo>
                <a:cubicBezTo>
                  <a:pt x="10254" y="1585"/>
                  <a:pt x="10247" y="1616"/>
                  <a:pt x="10260" y="1643"/>
                </a:cubicBezTo>
                <a:cubicBezTo>
                  <a:pt x="10266" y="1653"/>
                  <a:pt x="10271" y="1661"/>
                  <a:pt x="10276" y="1672"/>
                </a:cubicBezTo>
                <a:cubicBezTo>
                  <a:pt x="10285" y="1690"/>
                  <a:pt x="10303" y="1699"/>
                  <a:pt x="10322" y="1699"/>
                </a:cubicBezTo>
                <a:cubicBezTo>
                  <a:pt x="10332" y="1699"/>
                  <a:pt x="10341" y="1696"/>
                  <a:pt x="10349" y="1692"/>
                </a:cubicBezTo>
                <a:cubicBezTo>
                  <a:pt x="10376" y="1676"/>
                  <a:pt x="10382" y="1645"/>
                  <a:pt x="10369" y="1619"/>
                </a:cubicBezTo>
                <a:cubicBezTo>
                  <a:pt x="10364" y="1608"/>
                  <a:pt x="10359" y="1599"/>
                  <a:pt x="10354" y="1588"/>
                </a:cubicBezTo>
                <a:cubicBezTo>
                  <a:pt x="10344" y="1571"/>
                  <a:pt x="10325" y="1562"/>
                  <a:pt x="10307" y="1562"/>
                </a:cubicBezTo>
                <a:close/>
                <a:moveTo>
                  <a:pt x="1804" y="1675"/>
                </a:moveTo>
                <a:cubicBezTo>
                  <a:pt x="1770" y="1675"/>
                  <a:pt x="1758" y="1733"/>
                  <a:pt x="1797" y="1745"/>
                </a:cubicBezTo>
                <a:cubicBezTo>
                  <a:pt x="1813" y="1751"/>
                  <a:pt x="1827" y="1756"/>
                  <a:pt x="1842" y="1761"/>
                </a:cubicBezTo>
                <a:cubicBezTo>
                  <a:pt x="1846" y="1762"/>
                  <a:pt x="1850" y="1763"/>
                  <a:pt x="1854" y="1763"/>
                </a:cubicBezTo>
                <a:cubicBezTo>
                  <a:pt x="1888" y="1763"/>
                  <a:pt x="1901" y="1706"/>
                  <a:pt x="1862" y="1693"/>
                </a:cubicBezTo>
                <a:cubicBezTo>
                  <a:pt x="1846" y="1688"/>
                  <a:pt x="1831" y="1682"/>
                  <a:pt x="1817" y="1677"/>
                </a:cubicBezTo>
                <a:cubicBezTo>
                  <a:pt x="1812" y="1676"/>
                  <a:pt x="1808" y="1675"/>
                  <a:pt x="1804" y="1675"/>
                </a:cubicBezTo>
                <a:close/>
                <a:moveTo>
                  <a:pt x="4497" y="1714"/>
                </a:moveTo>
                <a:cubicBezTo>
                  <a:pt x="4450" y="1714"/>
                  <a:pt x="4450" y="1785"/>
                  <a:pt x="4497" y="1785"/>
                </a:cubicBezTo>
                <a:cubicBezTo>
                  <a:pt x="4541" y="1785"/>
                  <a:pt x="4542" y="1714"/>
                  <a:pt x="4497" y="1714"/>
                </a:cubicBezTo>
                <a:close/>
                <a:moveTo>
                  <a:pt x="23422" y="1646"/>
                </a:moveTo>
                <a:cubicBezTo>
                  <a:pt x="23401" y="1646"/>
                  <a:pt x="23379" y="1663"/>
                  <a:pt x="23385" y="1690"/>
                </a:cubicBezTo>
                <a:lnTo>
                  <a:pt x="23400" y="1764"/>
                </a:lnTo>
                <a:cubicBezTo>
                  <a:pt x="23404" y="1782"/>
                  <a:pt x="23417" y="1789"/>
                  <a:pt x="23431" y="1789"/>
                </a:cubicBezTo>
                <a:cubicBezTo>
                  <a:pt x="23451" y="1789"/>
                  <a:pt x="23474" y="1772"/>
                  <a:pt x="23469" y="1745"/>
                </a:cubicBezTo>
                <a:cubicBezTo>
                  <a:pt x="23461" y="1721"/>
                  <a:pt x="23457" y="1696"/>
                  <a:pt x="23453" y="1671"/>
                </a:cubicBezTo>
                <a:cubicBezTo>
                  <a:pt x="23449" y="1653"/>
                  <a:pt x="23436" y="1646"/>
                  <a:pt x="23422" y="1646"/>
                </a:cubicBezTo>
                <a:close/>
                <a:moveTo>
                  <a:pt x="2436" y="1723"/>
                </a:moveTo>
                <a:cubicBezTo>
                  <a:pt x="2392" y="1723"/>
                  <a:pt x="2391" y="1795"/>
                  <a:pt x="2436" y="1795"/>
                </a:cubicBezTo>
                <a:cubicBezTo>
                  <a:pt x="2482" y="1795"/>
                  <a:pt x="2482" y="1723"/>
                  <a:pt x="2436" y="1723"/>
                </a:cubicBezTo>
                <a:close/>
                <a:moveTo>
                  <a:pt x="2722" y="1712"/>
                </a:moveTo>
                <a:cubicBezTo>
                  <a:pt x="2691" y="1712"/>
                  <a:pt x="2669" y="1759"/>
                  <a:pt x="2703" y="1777"/>
                </a:cubicBezTo>
                <a:cubicBezTo>
                  <a:pt x="2714" y="1782"/>
                  <a:pt x="2723" y="1787"/>
                  <a:pt x="2733" y="1792"/>
                </a:cubicBezTo>
                <a:cubicBezTo>
                  <a:pt x="2739" y="1795"/>
                  <a:pt x="2745" y="1797"/>
                  <a:pt x="2751" y="1797"/>
                </a:cubicBezTo>
                <a:cubicBezTo>
                  <a:pt x="2783" y="1797"/>
                  <a:pt x="2805" y="1750"/>
                  <a:pt x="2769" y="1732"/>
                </a:cubicBezTo>
                <a:cubicBezTo>
                  <a:pt x="2759" y="1726"/>
                  <a:pt x="2749" y="1721"/>
                  <a:pt x="2739" y="1716"/>
                </a:cubicBezTo>
                <a:cubicBezTo>
                  <a:pt x="2733" y="1713"/>
                  <a:pt x="2728" y="1712"/>
                  <a:pt x="2722" y="1712"/>
                </a:cubicBezTo>
                <a:close/>
                <a:moveTo>
                  <a:pt x="3870" y="1712"/>
                </a:moveTo>
                <a:cubicBezTo>
                  <a:pt x="3865" y="1712"/>
                  <a:pt x="3860" y="1713"/>
                  <a:pt x="3855" y="1714"/>
                </a:cubicBezTo>
                <a:cubicBezTo>
                  <a:pt x="3816" y="1723"/>
                  <a:pt x="3827" y="1782"/>
                  <a:pt x="3865" y="1784"/>
                </a:cubicBezTo>
                <a:cubicBezTo>
                  <a:pt x="3871" y="1794"/>
                  <a:pt x="3883" y="1799"/>
                  <a:pt x="3894" y="1799"/>
                </a:cubicBezTo>
                <a:cubicBezTo>
                  <a:pt x="3900" y="1799"/>
                  <a:pt x="3907" y="1798"/>
                  <a:pt x="3912" y="1795"/>
                </a:cubicBezTo>
                <a:cubicBezTo>
                  <a:pt x="3931" y="1784"/>
                  <a:pt x="3933" y="1763"/>
                  <a:pt x="3926" y="1745"/>
                </a:cubicBezTo>
                <a:cubicBezTo>
                  <a:pt x="3915" y="1723"/>
                  <a:pt x="3892" y="1712"/>
                  <a:pt x="3870" y="1712"/>
                </a:cubicBezTo>
                <a:close/>
                <a:moveTo>
                  <a:pt x="13042" y="1674"/>
                </a:moveTo>
                <a:cubicBezTo>
                  <a:pt x="13024" y="1674"/>
                  <a:pt x="13005" y="1684"/>
                  <a:pt x="12995" y="1701"/>
                </a:cubicBezTo>
                <a:cubicBezTo>
                  <a:pt x="12979" y="1727"/>
                  <a:pt x="12989" y="1759"/>
                  <a:pt x="13015" y="1775"/>
                </a:cubicBezTo>
                <a:cubicBezTo>
                  <a:pt x="13030" y="1785"/>
                  <a:pt x="13045" y="1795"/>
                  <a:pt x="13059" y="1805"/>
                </a:cubicBezTo>
                <a:cubicBezTo>
                  <a:pt x="13066" y="1810"/>
                  <a:pt x="13075" y="1812"/>
                  <a:pt x="13084" y="1812"/>
                </a:cubicBezTo>
                <a:cubicBezTo>
                  <a:pt x="13103" y="1812"/>
                  <a:pt x="13123" y="1802"/>
                  <a:pt x="13132" y="1785"/>
                </a:cubicBezTo>
                <a:cubicBezTo>
                  <a:pt x="13147" y="1759"/>
                  <a:pt x="13136" y="1727"/>
                  <a:pt x="13113" y="1712"/>
                </a:cubicBezTo>
                <a:cubicBezTo>
                  <a:pt x="13097" y="1701"/>
                  <a:pt x="13083" y="1692"/>
                  <a:pt x="13068" y="1681"/>
                </a:cubicBezTo>
                <a:cubicBezTo>
                  <a:pt x="13060" y="1676"/>
                  <a:pt x="13051" y="1674"/>
                  <a:pt x="13042" y="1674"/>
                </a:cubicBezTo>
                <a:close/>
                <a:moveTo>
                  <a:pt x="6525" y="1720"/>
                </a:moveTo>
                <a:cubicBezTo>
                  <a:pt x="6507" y="1720"/>
                  <a:pt x="6489" y="1732"/>
                  <a:pt x="6489" y="1755"/>
                </a:cubicBezTo>
                <a:lnTo>
                  <a:pt x="6489" y="1785"/>
                </a:lnTo>
                <a:cubicBezTo>
                  <a:pt x="6489" y="1808"/>
                  <a:pt x="6506" y="1820"/>
                  <a:pt x="6524" y="1820"/>
                </a:cubicBezTo>
                <a:cubicBezTo>
                  <a:pt x="6541" y="1820"/>
                  <a:pt x="6559" y="1808"/>
                  <a:pt x="6560" y="1785"/>
                </a:cubicBezTo>
                <a:lnTo>
                  <a:pt x="6560" y="1755"/>
                </a:lnTo>
                <a:cubicBezTo>
                  <a:pt x="6560" y="1732"/>
                  <a:pt x="6543" y="1720"/>
                  <a:pt x="6525" y="1720"/>
                </a:cubicBezTo>
                <a:close/>
                <a:moveTo>
                  <a:pt x="17021" y="1714"/>
                </a:moveTo>
                <a:cubicBezTo>
                  <a:pt x="16980" y="1714"/>
                  <a:pt x="16944" y="1767"/>
                  <a:pt x="16981" y="1805"/>
                </a:cubicBezTo>
                <a:cubicBezTo>
                  <a:pt x="16987" y="1810"/>
                  <a:pt x="16991" y="1815"/>
                  <a:pt x="16996" y="1821"/>
                </a:cubicBezTo>
                <a:cubicBezTo>
                  <a:pt x="17007" y="1832"/>
                  <a:pt x="17020" y="1836"/>
                  <a:pt x="17032" y="1836"/>
                </a:cubicBezTo>
                <a:cubicBezTo>
                  <a:pt x="17073" y="1836"/>
                  <a:pt x="17110" y="1783"/>
                  <a:pt x="17073" y="1745"/>
                </a:cubicBezTo>
                <a:lnTo>
                  <a:pt x="17057" y="1730"/>
                </a:lnTo>
                <a:cubicBezTo>
                  <a:pt x="17046" y="1719"/>
                  <a:pt x="17033" y="1714"/>
                  <a:pt x="17021" y="1714"/>
                </a:cubicBezTo>
                <a:close/>
                <a:moveTo>
                  <a:pt x="19438" y="1770"/>
                </a:moveTo>
                <a:cubicBezTo>
                  <a:pt x="19426" y="1770"/>
                  <a:pt x="19414" y="1783"/>
                  <a:pt x="19422" y="1798"/>
                </a:cubicBezTo>
                <a:cubicBezTo>
                  <a:pt x="19428" y="1808"/>
                  <a:pt x="19433" y="1818"/>
                  <a:pt x="19437" y="1828"/>
                </a:cubicBezTo>
                <a:cubicBezTo>
                  <a:pt x="19441" y="1835"/>
                  <a:pt x="19446" y="1837"/>
                  <a:pt x="19451" y="1837"/>
                </a:cubicBezTo>
                <a:cubicBezTo>
                  <a:pt x="19463" y="1837"/>
                  <a:pt x="19475" y="1825"/>
                  <a:pt x="19468" y="1810"/>
                </a:cubicBezTo>
                <a:cubicBezTo>
                  <a:pt x="19463" y="1800"/>
                  <a:pt x="19457" y="1790"/>
                  <a:pt x="19452" y="1780"/>
                </a:cubicBezTo>
                <a:cubicBezTo>
                  <a:pt x="19449" y="1773"/>
                  <a:pt x="19443" y="1770"/>
                  <a:pt x="19438" y="1770"/>
                </a:cubicBezTo>
                <a:close/>
                <a:moveTo>
                  <a:pt x="18929" y="1721"/>
                </a:moveTo>
                <a:cubicBezTo>
                  <a:pt x="18920" y="1721"/>
                  <a:pt x="18911" y="1723"/>
                  <a:pt x="18902" y="1727"/>
                </a:cubicBezTo>
                <a:cubicBezTo>
                  <a:pt x="18892" y="1733"/>
                  <a:pt x="18882" y="1738"/>
                  <a:pt x="18872" y="1743"/>
                </a:cubicBezTo>
                <a:cubicBezTo>
                  <a:pt x="18845" y="1756"/>
                  <a:pt x="18839" y="1791"/>
                  <a:pt x="18852" y="1817"/>
                </a:cubicBezTo>
                <a:cubicBezTo>
                  <a:pt x="18862" y="1834"/>
                  <a:pt x="18880" y="1843"/>
                  <a:pt x="18898" y="1843"/>
                </a:cubicBezTo>
                <a:cubicBezTo>
                  <a:pt x="18907" y="1843"/>
                  <a:pt x="18916" y="1841"/>
                  <a:pt x="18925" y="1836"/>
                </a:cubicBezTo>
                <a:cubicBezTo>
                  <a:pt x="18936" y="1831"/>
                  <a:pt x="18945" y="1826"/>
                  <a:pt x="18955" y="1821"/>
                </a:cubicBezTo>
                <a:cubicBezTo>
                  <a:pt x="18982" y="1807"/>
                  <a:pt x="18988" y="1771"/>
                  <a:pt x="18975" y="1747"/>
                </a:cubicBezTo>
                <a:cubicBezTo>
                  <a:pt x="18965" y="1730"/>
                  <a:pt x="18947" y="1721"/>
                  <a:pt x="18929" y="1721"/>
                </a:cubicBezTo>
                <a:close/>
                <a:moveTo>
                  <a:pt x="19965" y="1737"/>
                </a:moveTo>
                <a:cubicBezTo>
                  <a:pt x="19896" y="1737"/>
                  <a:pt x="19896" y="1844"/>
                  <a:pt x="19965" y="1844"/>
                </a:cubicBezTo>
                <a:lnTo>
                  <a:pt x="19996" y="1844"/>
                </a:lnTo>
                <a:cubicBezTo>
                  <a:pt x="20065" y="1844"/>
                  <a:pt x="20065" y="1737"/>
                  <a:pt x="19996" y="1737"/>
                </a:cubicBezTo>
                <a:close/>
                <a:moveTo>
                  <a:pt x="21978" y="1746"/>
                </a:moveTo>
                <a:cubicBezTo>
                  <a:pt x="21960" y="1746"/>
                  <a:pt x="21942" y="1758"/>
                  <a:pt x="21942" y="1781"/>
                </a:cubicBezTo>
                <a:lnTo>
                  <a:pt x="21942" y="1811"/>
                </a:lnTo>
                <a:cubicBezTo>
                  <a:pt x="21942" y="1834"/>
                  <a:pt x="21960" y="1846"/>
                  <a:pt x="21978" y="1846"/>
                </a:cubicBezTo>
                <a:cubicBezTo>
                  <a:pt x="21996" y="1846"/>
                  <a:pt x="22013" y="1834"/>
                  <a:pt x="22013" y="1811"/>
                </a:cubicBezTo>
                <a:lnTo>
                  <a:pt x="22013" y="1781"/>
                </a:lnTo>
                <a:cubicBezTo>
                  <a:pt x="22013" y="1758"/>
                  <a:pt x="21996" y="1746"/>
                  <a:pt x="21978" y="1746"/>
                </a:cubicBezTo>
                <a:close/>
                <a:moveTo>
                  <a:pt x="333" y="1779"/>
                </a:moveTo>
                <a:cubicBezTo>
                  <a:pt x="288" y="1779"/>
                  <a:pt x="287" y="1849"/>
                  <a:pt x="333" y="1849"/>
                </a:cubicBezTo>
                <a:cubicBezTo>
                  <a:pt x="380" y="1849"/>
                  <a:pt x="380" y="1779"/>
                  <a:pt x="333" y="1779"/>
                </a:cubicBezTo>
                <a:close/>
                <a:moveTo>
                  <a:pt x="14694" y="1710"/>
                </a:moveTo>
                <a:cubicBezTo>
                  <a:pt x="14670" y="1710"/>
                  <a:pt x="14649" y="1727"/>
                  <a:pt x="14641" y="1748"/>
                </a:cubicBezTo>
                <a:cubicBezTo>
                  <a:pt x="14636" y="1764"/>
                  <a:pt x="14631" y="1779"/>
                  <a:pt x="14627" y="1792"/>
                </a:cubicBezTo>
                <a:cubicBezTo>
                  <a:pt x="14617" y="1821"/>
                  <a:pt x="14637" y="1852"/>
                  <a:pt x="14663" y="1858"/>
                </a:cubicBezTo>
                <a:cubicBezTo>
                  <a:pt x="14668" y="1860"/>
                  <a:pt x="14672" y="1860"/>
                  <a:pt x="14676" y="1860"/>
                </a:cubicBezTo>
                <a:cubicBezTo>
                  <a:pt x="14700" y="1860"/>
                  <a:pt x="14720" y="1844"/>
                  <a:pt x="14728" y="1822"/>
                </a:cubicBezTo>
                <a:cubicBezTo>
                  <a:pt x="14734" y="1806"/>
                  <a:pt x="14739" y="1791"/>
                  <a:pt x="14744" y="1777"/>
                </a:cubicBezTo>
                <a:cubicBezTo>
                  <a:pt x="14754" y="1749"/>
                  <a:pt x="14734" y="1718"/>
                  <a:pt x="14707" y="1712"/>
                </a:cubicBezTo>
                <a:cubicBezTo>
                  <a:pt x="14703" y="1710"/>
                  <a:pt x="14698" y="1710"/>
                  <a:pt x="14694" y="1710"/>
                </a:cubicBezTo>
                <a:close/>
                <a:moveTo>
                  <a:pt x="11177" y="1778"/>
                </a:moveTo>
                <a:cubicBezTo>
                  <a:pt x="11159" y="1778"/>
                  <a:pt x="11141" y="1789"/>
                  <a:pt x="11141" y="1812"/>
                </a:cubicBezTo>
                <a:lnTo>
                  <a:pt x="11141" y="1828"/>
                </a:lnTo>
                <a:cubicBezTo>
                  <a:pt x="11141" y="1851"/>
                  <a:pt x="11159" y="1863"/>
                  <a:pt x="11177" y="1863"/>
                </a:cubicBezTo>
                <a:cubicBezTo>
                  <a:pt x="11195" y="1863"/>
                  <a:pt x="11213" y="1851"/>
                  <a:pt x="11213" y="1828"/>
                </a:cubicBezTo>
                <a:lnTo>
                  <a:pt x="11213" y="1812"/>
                </a:lnTo>
                <a:cubicBezTo>
                  <a:pt x="11213" y="1789"/>
                  <a:pt x="11195" y="1778"/>
                  <a:pt x="11177" y="1778"/>
                </a:cubicBezTo>
                <a:close/>
                <a:moveTo>
                  <a:pt x="16494" y="1792"/>
                </a:moveTo>
                <a:cubicBezTo>
                  <a:pt x="16451" y="1792"/>
                  <a:pt x="16450" y="1864"/>
                  <a:pt x="16495" y="1864"/>
                </a:cubicBezTo>
                <a:lnTo>
                  <a:pt x="16525" y="1864"/>
                </a:lnTo>
                <a:cubicBezTo>
                  <a:pt x="16571" y="1864"/>
                  <a:pt x="16571" y="1792"/>
                  <a:pt x="16525" y="1792"/>
                </a:cubicBezTo>
                <a:lnTo>
                  <a:pt x="16495" y="1792"/>
                </a:lnTo>
                <a:cubicBezTo>
                  <a:pt x="16494" y="1792"/>
                  <a:pt x="16494" y="1792"/>
                  <a:pt x="16494" y="1792"/>
                </a:cubicBezTo>
                <a:close/>
                <a:moveTo>
                  <a:pt x="11919" y="1786"/>
                </a:moveTo>
                <a:cubicBezTo>
                  <a:pt x="11896" y="1786"/>
                  <a:pt x="11873" y="1792"/>
                  <a:pt x="11852" y="1802"/>
                </a:cubicBezTo>
                <a:cubicBezTo>
                  <a:pt x="11816" y="1819"/>
                  <a:pt x="11838" y="1868"/>
                  <a:pt x="11871" y="1868"/>
                </a:cubicBezTo>
                <a:cubicBezTo>
                  <a:pt x="11876" y="1868"/>
                  <a:pt x="11881" y="1866"/>
                  <a:pt x="11886" y="1864"/>
                </a:cubicBezTo>
                <a:cubicBezTo>
                  <a:pt x="11896" y="1859"/>
                  <a:pt x="11905" y="1857"/>
                  <a:pt x="11915" y="1857"/>
                </a:cubicBezTo>
                <a:cubicBezTo>
                  <a:pt x="11926" y="1857"/>
                  <a:pt x="11937" y="1860"/>
                  <a:pt x="11948" y="1865"/>
                </a:cubicBezTo>
                <a:cubicBezTo>
                  <a:pt x="11951" y="1866"/>
                  <a:pt x="11954" y="1866"/>
                  <a:pt x="11957" y="1866"/>
                </a:cubicBezTo>
                <a:cubicBezTo>
                  <a:pt x="11973" y="1866"/>
                  <a:pt x="11989" y="1853"/>
                  <a:pt x="11993" y="1840"/>
                </a:cubicBezTo>
                <a:cubicBezTo>
                  <a:pt x="11999" y="1819"/>
                  <a:pt x="11987" y="1803"/>
                  <a:pt x="11968" y="1796"/>
                </a:cubicBezTo>
                <a:cubicBezTo>
                  <a:pt x="11952" y="1789"/>
                  <a:pt x="11935" y="1786"/>
                  <a:pt x="11919" y="1786"/>
                </a:cubicBezTo>
                <a:close/>
                <a:moveTo>
                  <a:pt x="21827" y="1806"/>
                </a:moveTo>
                <a:cubicBezTo>
                  <a:pt x="21810" y="1806"/>
                  <a:pt x="21792" y="1817"/>
                  <a:pt x="21792" y="1840"/>
                </a:cubicBezTo>
                <a:lnTo>
                  <a:pt x="21792" y="1855"/>
                </a:lnTo>
                <a:cubicBezTo>
                  <a:pt x="21792" y="1878"/>
                  <a:pt x="21810" y="1890"/>
                  <a:pt x="21827" y="1890"/>
                </a:cubicBezTo>
                <a:cubicBezTo>
                  <a:pt x="21845" y="1890"/>
                  <a:pt x="21863" y="1878"/>
                  <a:pt x="21863" y="1855"/>
                </a:cubicBezTo>
                <a:lnTo>
                  <a:pt x="21863" y="1840"/>
                </a:lnTo>
                <a:cubicBezTo>
                  <a:pt x="21863" y="1817"/>
                  <a:pt x="21845" y="1806"/>
                  <a:pt x="21827" y="1806"/>
                </a:cubicBezTo>
                <a:close/>
                <a:moveTo>
                  <a:pt x="24624" y="1829"/>
                </a:moveTo>
                <a:cubicBezTo>
                  <a:pt x="24579" y="1829"/>
                  <a:pt x="24579" y="1900"/>
                  <a:pt x="24624" y="1900"/>
                </a:cubicBezTo>
                <a:lnTo>
                  <a:pt x="24640" y="1900"/>
                </a:lnTo>
                <a:cubicBezTo>
                  <a:pt x="24686" y="1900"/>
                  <a:pt x="24686" y="1829"/>
                  <a:pt x="24640" y="1829"/>
                </a:cubicBezTo>
                <a:close/>
                <a:moveTo>
                  <a:pt x="20990" y="1770"/>
                </a:moveTo>
                <a:cubicBezTo>
                  <a:pt x="20954" y="1770"/>
                  <a:pt x="20917" y="1809"/>
                  <a:pt x="20940" y="1850"/>
                </a:cubicBezTo>
                <a:cubicBezTo>
                  <a:pt x="20960" y="1886"/>
                  <a:pt x="20991" y="1902"/>
                  <a:pt x="21030" y="1907"/>
                </a:cubicBezTo>
                <a:cubicBezTo>
                  <a:pt x="21032" y="1907"/>
                  <a:pt x="21033" y="1907"/>
                  <a:pt x="21035" y="1907"/>
                </a:cubicBezTo>
                <a:cubicBezTo>
                  <a:pt x="21062" y="1907"/>
                  <a:pt x="21083" y="1879"/>
                  <a:pt x="21083" y="1853"/>
                </a:cubicBezTo>
                <a:cubicBezTo>
                  <a:pt x="21083" y="1823"/>
                  <a:pt x="21061" y="1805"/>
                  <a:pt x="21034" y="1799"/>
                </a:cubicBezTo>
                <a:cubicBezTo>
                  <a:pt x="21033" y="1798"/>
                  <a:pt x="21033" y="1797"/>
                  <a:pt x="21031" y="1796"/>
                </a:cubicBezTo>
                <a:cubicBezTo>
                  <a:pt x="21021" y="1777"/>
                  <a:pt x="21005" y="1770"/>
                  <a:pt x="20990" y="1770"/>
                </a:cubicBezTo>
                <a:close/>
                <a:moveTo>
                  <a:pt x="20595" y="1847"/>
                </a:moveTo>
                <a:cubicBezTo>
                  <a:pt x="20549" y="1847"/>
                  <a:pt x="20549" y="1917"/>
                  <a:pt x="20595" y="1917"/>
                </a:cubicBezTo>
                <a:cubicBezTo>
                  <a:pt x="20595" y="1917"/>
                  <a:pt x="20596" y="1917"/>
                  <a:pt x="20596" y="1917"/>
                </a:cubicBezTo>
                <a:cubicBezTo>
                  <a:pt x="20641" y="1917"/>
                  <a:pt x="20641" y="1847"/>
                  <a:pt x="20595" y="1847"/>
                </a:cubicBezTo>
                <a:close/>
                <a:moveTo>
                  <a:pt x="9691" y="1820"/>
                </a:moveTo>
                <a:cubicBezTo>
                  <a:pt x="9673" y="1820"/>
                  <a:pt x="9654" y="1831"/>
                  <a:pt x="9654" y="1854"/>
                </a:cubicBezTo>
                <a:cubicBezTo>
                  <a:pt x="9652" y="1890"/>
                  <a:pt x="9675" y="1921"/>
                  <a:pt x="9710" y="1932"/>
                </a:cubicBezTo>
                <a:cubicBezTo>
                  <a:pt x="9714" y="1933"/>
                  <a:pt x="9718" y="1934"/>
                  <a:pt x="9722" y="1934"/>
                </a:cubicBezTo>
                <a:cubicBezTo>
                  <a:pt x="9757" y="1934"/>
                  <a:pt x="9769" y="1875"/>
                  <a:pt x="9730" y="1864"/>
                </a:cubicBezTo>
                <a:cubicBezTo>
                  <a:pt x="9723" y="1861"/>
                  <a:pt x="9725" y="1858"/>
                  <a:pt x="9725" y="1854"/>
                </a:cubicBezTo>
                <a:cubicBezTo>
                  <a:pt x="9726" y="1831"/>
                  <a:pt x="9709" y="1820"/>
                  <a:pt x="9691" y="1820"/>
                </a:cubicBezTo>
                <a:close/>
                <a:moveTo>
                  <a:pt x="18130" y="1873"/>
                </a:moveTo>
                <a:cubicBezTo>
                  <a:pt x="18125" y="1873"/>
                  <a:pt x="18120" y="1875"/>
                  <a:pt x="18116" y="1880"/>
                </a:cubicBezTo>
                <a:cubicBezTo>
                  <a:pt x="18103" y="1899"/>
                  <a:pt x="18086" y="1912"/>
                  <a:pt x="18066" y="1918"/>
                </a:cubicBezTo>
                <a:cubicBezTo>
                  <a:pt x="18047" y="1926"/>
                  <a:pt x="18053" y="1954"/>
                  <a:pt x="18070" y="1954"/>
                </a:cubicBezTo>
                <a:cubicBezTo>
                  <a:pt x="18072" y="1954"/>
                  <a:pt x="18073" y="1953"/>
                  <a:pt x="18075" y="1953"/>
                </a:cubicBezTo>
                <a:cubicBezTo>
                  <a:pt x="18105" y="1941"/>
                  <a:pt x="18127" y="1923"/>
                  <a:pt x="18147" y="1899"/>
                </a:cubicBezTo>
                <a:cubicBezTo>
                  <a:pt x="18156" y="1886"/>
                  <a:pt x="18143" y="1873"/>
                  <a:pt x="18130" y="1873"/>
                </a:cubicBezTo>
                <a:close/>
                <a:moveTo>
                  <a:pt x="8337" y="1890"/>
                </a:moveTo>
                <a:cubicBezTo>
                  <a:pt x="8291" y="1890"/>
                  <a:pt x="8291" y="1960"/>
                  <a:pt x="8337" y="1960"/>
                </a:cubicBezTo>
                <a:lnTo>
                  <a:pt x="8367" y="1960"/>
                </a:lnTo>
                <a:cubicBezTo>
                  <a:pt x="8368" y="1960"/>
                  <a:pt x="8369" y="1960"/>
                  <a:pt x="8369" y="1960"/>
                </a:cubicBezTo>
                <a:cubicBezTo>
                  <a:pt x="8413" y="1960"/>
                  <a:pt x="8414" y="1890"/>
                  <a:pt x="8367" y="1890"/>
                </a:cubicBezTo>
                <a:close/>
                <a:moveTo>
                  <a:pt x="2676" y="1906"/>
                </a:moveTo>
                <a:cubicBezTo>
                  <a:pt x="2632" y="1906"/>
                  <a:pt x="2632" y="1976"/>
                  <a:pt x="2677" y="1976"/>
                </a:cubicBezTo>
                <a:cubicBezTo>
                  <a:pt x="2723" y="1976"/>
                  <a:pt x="2723" y="1906"/>
                  <a:pt x="2677" y="1906"/>
                </a:cubicBezTo>
                <a:cubicBezTo>
                  <a:pt x="2677" y="1906"/>
                  <a:pt x="2676" y="1906"/>
                  <a:pt x="2676" y="1906"/>
                </a:cubicBezTo>
                <a:close/>
                <a:moveTo>
                  <a:pt x="15895" y="1896"/>
                </a:moveTo>
                <a:cubicBezTo>
                  <a:pt x="15877" y="1896"/>
                  <a:pt x="15859" y="1908"/>
                  <a:pt x="15859" y="1931"/>
                </a:cubicBezTo>
                <a:lnTo>
                  <a:pt x="15859" y="1946"/>
                </a:lnTo>
                <a:cubicBezTo>
                  <a:pt x="15859" y="1969"/>
                  <a:pt x="15876" y="1980"/>
                  <a:pt x="15894" y="1980"/>
                </a:cubicBezTo>
                <a:cubicBezTo>
                  <a:pt x="15911" y="1980"/>
                  <a:pt x="15929" y="1969"/>
                  <a:pt x="15929" y="1946"/>
                </a:cubicBezTo>
                <a:lnTo>
                  <a:pt x="15929" y="1931"/>
                </a:lnTo>
                <a:cubicBezTo>
                  <a:pt x="15930" y="1908"/>
                  <a:pt x="15912" y="1896"/>
                  <a:pt x="15895" y="1896"/>
                </a:cubicBezTo>
                <a:close/>
                <a:moveTo>
                  <a:pt x="5231" y="1912"/>
                </a:moveTo>
                <a:cubicBezTo>
                  <a:pt x="5185" y="1912"/>
                  <a:pt x="5185" y="1983"/>
                  <a:pt x="5231" y="1983"/>
                </a:cubicBezTo>
                <a:lnTo>
                  <a:pt x="5247" y="1983"/>
                </a:lnTo>
                <a:cubicBezTo>
                  <a:pt x="5293" y="1983"/>
                  <a:pt x="5293" y="1912"/>
                  <a:pt x="5247" y="1912"/>
                </a:cubicBezTo>
                <a:close/>
                <a:moveTo>
                  <a:pt x="8668" y="1921"/>
                </a:moveTo>
                <a:cubicBezTo>
                  <a:pt x="8622" y="1921"/>
                  <a:pt x="8622" y="1991"/>
                  <a:pt x="8668" y="1991"/>
                </a:cubicBezTo>
                <a:lnTo>
                  <a:pt x="8698" y="1991"/>
                </a:lnTo>
                <a:cubicBezTo>
                  <a:pt x="8745" y="1991"/>
                  <a:pt x="8745" y="1921"/>
                  <a:pt x="8698" y="1921"/>
                </a:cubicBezTo>
                <a:close/>
                <a:moveTo>
                  <a:pt x="5441" y="1928"/>
                </a:moveTo>
                <a:cubicBezTo>
                  <a:pt x="5395" y="1928"/>
                  <a:pt x="5395" y="1999"/>
                  <a:pt x="5441" y="1999"/>
                </a:cubicBezTo>
                <a:cubicBezTo>
                  <a:pt x="5488" y="1999"/>
                  <a:pt x="5488" y="1928"/>
                  <a:pt x="5441" y="1928"/>
                </a:cubicBezTo>
                <a:close/>
                <a:moveTo>
                  <a:pt x="7766" y="1933"/>
                </a:moveTo>
                <a:cubicBezTo>
                  <a:pt x="7720" y="1933"/>
                  <a:pt x="7720" y="2004"/>
                  <a:pt x="7766" y="2004"/>
                </a:cubicBezTo>
                <a:cubicBezTo>
                  <a:pt x="7812" y="2004"/>
                  <a:pt x="7812" y="1933"/>
                  <a:pt x="7766" y="1933"/>
                </a:cubicBezTo>
                <a:close/>
                <a:moveTo>
                  <a:pt x="2256" y="1855"/>
                </a:moveTo>
                <a:cubicBezTo>
                  <a:pt x="2210" y="1855"/>
                  <a:pt x="2180" y="1926"/>
                  <a:pt x="2230" y="1955"/>
                </a:cubicBezTo>
                <a:cubicBezTo>
                  <a:pt x="2255" y="1971"/>
                  <a:pt x="2279" y="1985"/>
                  <a:pt x="2304" y="2000"/>
                </a:cubicBezTo>
                <a:cubicBezTo>
                  <a:pt x="2313" y="2005"/>
                  <a:pt x="2322" y="2008"/>
                  <a:pt x="2330" y="2008"/>
                </a:cubicBezTo>
                <a:cubicBezTo>
                  <a:pt x="2377" y="2008"/>
                  <a:pt x="2408" y="1938"/>
                  <a:pt x="2359" y="1908"/>
                </a:cubicBezTo>
                <a:cubicBezTo>
                  <a:pt x="2334" y="1892"/>
                  <a:pt x="2309" y="1877"/>
                  <a:pt x="2284" y="1864"/>
                </a:cubicBezTo>
                <a:cubicBezTo>
                  <a:pt x="2274" y="1858"/>
                  <a:pt x="2265" y="1855"/>
                  <a:pt x="2256" y="1855"/>
                </a:cubicBezTo>
                <a:close/>
                <a:moveTo>
                  <a:pt x="7902" y="1964"/>
                </a:moveTo>
                <a:cubicBezTo>
                  <a:pt x="7856" y="1964"/>
                  <a:pt x="7856" y="2035"/>
                  <a:pt x="7902" y="2035"/>
                </a:cubicBezTo>
                <a:cubicBezTo>
                  <a:pt x="7946" y="2035"/>
                  <a:pt x="7948" y="1964"/>
                  <a:pt x="7902" y="1964"/>
                </a:cubicBezTo>
                <a:close/>
                <a:moveTo>
                  <a:pt x="19202" y="1855"/>
                </a:moveTo>
                <a:cubicBezTo>
                  <a:pt x="19162" y="1855"/>
                  <a:pt x="19124" y="1908"/>
                  <a:pt x="19161" y="1946"/>
                </a:cubicBezTo>
                <a:cubicBezTo>
                  <a:pt x="19186" y="1971"/>
                  <a:pt x="19211" y="1996"/>
                  <a:pt x="19234" y="2022"/>
                </a:cubicBezTo>
                <a:cubicBezTo>
                  <a:pt x="19245" y="2033"/>
                  <a:pt x="19257" y="2037"/>
                  <a:pt x="19269" y="2037"/>
                </a:cubicBezTo>
                <a:cubicBezTo>
                  <a:pt x="19310" y="2037"/>
                  <a:pt x="19347" y="1985"/>
                  <a:pt x="19311" y="1947"/>
                </a:cubicBezTo>
                <a:cubicBezTo>
                  <a:pt x="19285" y="1922"/>
                  <a:pt x="19262" y="1896"/>
                  <a:pt x="19237" y="1871"/>
                </a:cubicBezTo>
                <a:cubicBezTo>
                  <a:pt x="19227" y="1860"/>
                  <a:pt x="19214" y="1855"/>
                  <a:pt x="19202" y="1855"/>
                </a:cubicBezTo>
                <a:close/>
                <a:moveTo>
                  <a:pt x="4844" y="1955"/>
                </a:moveTo>
                <a:cubicBezTo>
                  <a:pt x="4821" y="1955"/>
                  <a:pt x="4797" y="1980"/>
                  <a:pt x="4811" y="2007"/>
                </a:cubicBezTo>
                <a:cubicBezTo>
                  <a:pt x="4816" y="2018"/>
                  <a:pt x="4821" y="2027"/>
                  <a:pt x="4827" y="2038"/>
                </a:cubicBezTo>
                <a:cubicBezTo>
                  <a:pt x="4833" y="2051"/>
                  <a:pt x="4844" y="2056"/>
                  <a:pt x="4854" y="2056"/>
                </a:cubicBezTo>
                <a:cubicBezTo>
                  <a:pt x="4878" y="2056"/>
                  <a:pt x="4902" y="2030"/>
                  <a:pt x="4887" y="2002"/>
                </a:cubicBezTo>
                <a:cubicBezTo>
                  <a:pt x="4882" y="1991"/>
                  <a:pt x="4877" y="1983"/>
                  <a:pt x="4872" y="1973"/>
                </a:cubicBezTo>
                <a:cubicBezTo>
                  <a:pt x="4865" y="1960"/>
                  <a:pt x="4855" y="1955"/>
                  <a:pt x="4844" y="1955"/>
                </a:cubicBezTo>
                <a:close/>
                <a:moveTo>
                  <a:pt x="12349" y="1995"/>
                </a:moveTo>
                <a:cubicBezTo>
                  <a:pt x="12335" y="1995"/>
                  <a:pt x="12323" y="2014"/>
                  <a:pt x="12336" y="2025"/>
                </a:cubicBezTo>
                <a:cubicBezTo>
                  <a:pt x="12342" y="2031"/>
                  <a:pt x="12341" y="2037"/>
                  <a:pt x="12335" y="2043"/>
                </a:cubicBezTo>
                <a:cubicBezTo>
                  <a:pt x="12320" y="2054"/>
                  <a:pt x="12333" y="2071"/>
                  <a:pt x="12348" y="2071"/>
                </a:cubicBezTo>
                <a:cubicBezTo>
                  <a:pt x="12352" y="2071"/>
                  <a:pt x="12356" y="2070"/>
                  <a:pt x="12360" y="2068"/>
                </a:cubicBezTo>
                <a:cubicBezTo>
                  <a:pt x="12381" y="2051"/>
                  <a:pt x="12381" y="2018"/>
                  <a:pt x="12361" y="2000"/>
                </a:cubicBezTo>
                <a:cubicBezTo>
                  <a:pt x="12357" y="1996"/>
                  <a:pt x="12353" y="1995"/>
                  <a:pt x="12349" y="1995"/>
                </a:cubicBezTo>
                <a:close/>
                <a:moveTo>
                  <a:pt x="22953" y="1944"/>
                </a:moveTo>
                <a:cubicBezTo>
                  <a:pt x="22932" y="1944"/>
                  <a:pt x="22911" y="1961"/>
                  <a:pt x="22919" y="1987"/>
                </a:cubicBezTo>
                <a:cubicBezTo>
                  <a:pt x="22924" y="2007"/>
                  <a:pt x="22929" y="2027"/>
                  <a:pt x="22934" y="2048"/>
                </a:cubicBezTo>
                <a:cubicBezTo>
                  <a:pt x="22938" y="2066"/>
                  <a:pt x="22952" y="2074"/>
                  <a:pt x="22966" y="2074"/>
                </a:cubicBezTo>
                <a:cubicBezTo>
                  <a:pt x="22987" y="2074"/>
                  <a:pt x="23009" y="2057"/>
                  <a:pt x="23002" y="2030"/>
                </a:cubicBezTo>
                <a:cubicBezTo>
                  <a:pt x="22997" y="2010"/>
                  <a:pt x="22991" y="1990"/>
                  <a:pt x="22987" y="1969"/>
                </a:cubicBezTo>
                <a:cubicBezTo>
                  <a:pt x="22982" y="1952"/>
                  <a:pt x="22968" y="1944"/>
                  <a:pt x="22953" y="1944"/>
                </a:cubicBezTo>
                <a:close/>
                <a:moveTo>
                  <a:pt x="16028" y="2033"/>
                </a:moveTo>
                <a:cubicBezTo>
                  <a:pt x="16011" y="2033"/>
                  <a:pt x="16000" y="2056"/>
                  <a:pt x="16018" y="2065"/>
                </a:cubicBezTo>
                <a:cubicBezTo>
                  <a:pt x="16028" y="2070"/>
                  <a:pt x="16038" y="2075"/>
                  <a:pt x="16048" y="2081"/>
                </a:cubicBezTo>
                <a:cubicBezTo>
                  <a:pt x="16051" y="2082"/>
                  <a:pt x="16054" y="2083"/>
                  <a:pt x="16057" y="2083"/>
                </a:cubicBezTo>
                <a:cubicBezTo>
                  <a:pt x="16073" y="2083"/>
                  <a:pt x="16083" y="2058"/>
                  <a:pt x="16067" y="2051"/>
                </a:cubicBezTo>
                <a:cubicBezTo>
                  <a:pt x="16057" y="2046"/>
                  <a:pt x="16047" y="2041"/>
                  <a:pt x="16037" y="2035"/>
                </a:cubicBezTo>
                <a:cubicBezTo>
                  <a:pt x="16034" y="2034"/>
                  <a:pt x="16031" y="2033"/>
                  <a:pt x="16028" y="2033"/>
                </a:cubicBezTo>
                <a:close/>
                <a:moveTo>
                  <a:pt x="14873" y="2012"/>
                </a:moveTo>
                <a:cubicBezTo>
                  <a:pt x="14827" y="2012"/>
                  <a:pt x="14827" y="2084"/>
                  <a:pt x="14873" y="2084"/>
                </a:cubicBezTo>
                <a:cubicBezTo>
                  <a:pt x="14918" y="2084"/>
                  <a:pt x="14918" y="2012"/>
                  <a:pt x="14873" y="2012"/>
                </a:cubicBezTo>
                <a:close/>
                <a:moveTo>
                  <a:pt x="4196" y="1936"/>
                </a:moveTo>
                <a:cubicBezTo>
                  <a:pt x="4155" y="1936"/>
                  <a:pt x="4120" y="1990"/>
                  <a:pt x="4156" y="2027"/>
                </a:cubicBezTo>
                <a:cubicBezTo>
                  <a:pt x="4180" y="2052"/>
                  <a:pt x="4205" y="2077"/>
                  <a:pt x="4230" y="2104"/>
                </a:cubicBezTo>
                <a:cubicBezTo>
                  <a:pt x="4241" y="2115"/>
                  <a:pt x="4254" y="2119"/>
                  <a:pt x="4266" y="2119"/>
                </a:cubicBezTo>
                <a:cubicBezTo>
                  <a:pt x="4307" y="2119"/>
                  <a:pt x="4344" y="2066"/>
                  <a:pt x="4306" y="2028"/>
                </a:cubicBezTo>
                <a:cubicBezTo>
                  <a:pt x="4282" y="2004"/>
                  <a:pt x="4257" y="1979"/>
                  <a:pt x="4232" y="1953"/>
                </a:cubicBezTo>
                <a:cubicBezTo>
                  <a:pt x="4220" y="1941"/>
                  <a:pt x="4208" y="1936"/>
                  <a:pt x="4196" y="1936"/>
                </a:cubicBezTo>
                <a:close/>
                <a:moveTo>
                  <a:pt x="15429" y="2012"/>
                </a:moveTo>
                <a:cubicBezTo>
                  <a:pt x="15416" y="2012"/>
                  <a:pt x="15403" y="2019"/>
                  <a:pt x="15397" y="2030"/>
                </a:cubicBezTo>
                <a:cubicBezTo>
                  <a:pt x="15386" y="2048"/>
                  <a:pt x="15394" y="2067"/>
                  <a:pt x="15409" y="2078"/>
                </a:cubicBezTo>
                <a:cubicBezTo>
                  <a:pt x="15429" y="2094"/>
                  <a:pt x="15449" y="2109"/>
                  <a:pt x="15470" y="2122"/>
                </a:cubicBezTo>
                <a:cubicBezTo>
                  <a:pt x="15475" y="2126"/>
                  <a:pt x="15481" y="2128"/>
                  <a:pt x="15486" y="2128"/>
                </a:cubicBezTo>
                <a:cubicBezTo>
                  <a:pt x="15499" y="2128"/>
                  <a:pt x="15512" y="2121"/>
                  <a:pt x="15518" y="2110"/>
                </a:cubicBezTo>
                <a:cubicBezTo>
                  <a:pt x="15529" y="2091"/>
                  <a:pt x="15520" y="2073"/>
                  <a:pt x="15505" y="2062"/>
                </a:cubicBezTo>
                <a:cubicBezTo>
                  <a:pt x="15485" y="2046"/>
                  <a:pt x="15466" y="2031"/>
                  <a:pt x="15445" y="2017"/>
                </a:cubicBezTo>
                <a:cubicBezTo>
                  <a:pt x="15440" y="2013"/>
                  <a:pt x="15435" y="2012"/>
                  <a:pt x="15429" y="2012"/>
                </a:cubicBezTo>
                <a:close/>
                <a:moveTo>
                  <a:pt x="1282" y="1989"/>
                </a:moveTo>
                <a:cubicBezTo>
                  <a:pt x="1241" y="1989"/>
                  <a:pt x="1205" y="2042"/>
                  <a:pt x="1242" y="2079"/>
                </a:cubicBezTo>
                <a:lnTo>
                  <a:pt x="1287" y="2125"/>
                </a:lnTo>
                <a:cubicBezTo>
                  <a:pt x="1298" y="2136"/>
                  <a:pt x="1310" y="2140"/>
                  <a:pt x="1322" y="2140"/>
                </a:cubicBezTo>
                <a:cubicBezTo>
                  <a:pt x="1363" y="2140"/>
                  <a:pt x="1400" y="2087"/>
                  <a:pt x="1362" y="2049"/>
                </a:cubicBezTo>
                <a:lnTo>
                  <a:pt x="1318" y="2005"/>
                </a:lnTo>
                <a:cubicBezTo>
                  <a:pt x="1307" y="1993"/>
                  <a:pt x="1294" y="1989"/>
                  <a:pt x="1282" y="1989"/>
                </a:cubicBezTo>
                <a:close/>
                <a:moveTo>
                  <a:pt x="10619" y="2075"/>
                </a:moveTo>
                <a:cubicBezTo>
                  <a:pt x="10583" y="2075"/>
                  <a:pt x="10573" y="2132"/>
                  <a:pt x="10611" y="2145"/>
                </a:cubicBezTo>
                <a:cubicBezTo>
                  <a:pt x="10627" y="2151"/>
                  <a:pt x="10642" y="2156"/>
                  <a:pt x="10656" y="2161"/>
                </a:cubicBezTo>
                <a:cubicBezTo>
                  <a:pt x="10660" y="2162"/>
                  <a:pt x="10664" y="2163"/>
                  <a:pt x="10667" y="2163"/>
                </a:cubicBezTo>
                <a:cubicBezTo>
                  <a:pt x="10702" y="2163"/>
                  <a:pt x="10715" y="2105"/>
                  <a:pt x="10675" y="2093"/>
                </a:cubicBezTo>
                <a:cubicBezTo>
                  <a:pt x="10660" y="2088"/>
                  <a:pt x="10646" y="2083"/>
                  <a:pt x="10631" y="2077"/>
                </a:cubicBezTo>
                <a:cubicBezTo>
                  <a:pt x="10627" y="2076"/>
                  <a:pt x="10622" y="2075"/>
                  <a:pt x="10619" y="2075"/>
                </a:cubicBezTo>
                <a:close/>
                <a:moveTo>
                  <a:pt x="15065" y="2086"/>
                </a:moveTo>
                <a:cubicBezTo>
                  <a:pt x="15057" y="2086"/>
                  <a:pt x="15049" y="2089"/>
                  <a:pt x="15042" y="2096"/>
                </a:cubicBezTo>
                <a:lnTo>
                  <a:pt x="15026" y="2112"/>
                </a:lnTo>
                <a:cubicBezTo>
                  <a:pt x="15001" y="2138"/>
                  <a:pt x="15025" y="2173"/>
                  <a:pt x="15052" y="2173"/>
                </a:cubicBezTo>
                <a:cubicBezTo>
                  <a:pt x="15060" y="2173"/>
                  <a:pt x="15068" y="2170"/>
                  <a:pt x="15075" y="2162"/>
                </a:cubicBezTo>
                <a:lnTo>
                  <a:pt x="15091" y="2147"/>
                </a:lnTo>
                <a:cubicBezTo>
                  <a:pt x="15117" y="2121"/>
                  <a:pt x="15092" y="2086"/>
                  <a:pt x="15065" y="2086"/>
                </a:cubicBezTo>
                <a:close/>
                <a:moveTo>
                  <a:pt x="21377" y="2056"/>
                </a:moveTo>
                <a:cubicBezTo>
                  <a:pt x="21337" y="2056"/>
                  <a:pt x="21301" y="2109"/>
                  <a:pt x="21338" y="2147"/>
                </a:cubicBezTo>
                <a:cubicBezTo>
                  <a:pt x="21343" y="2153"/>
                  <a:pt x="21348" y="2157"/>
                  <a:pt x="21353" y="2162"/>
                </a:cubicBezTo>
                <a:cubicBezTo>
                  <a:pt x="21364" y="2173"/>
                  <a:pt x="21377" y="2178"/>
                  <a:pt x="21389" y="2178"/>
                </a:cubicBezTo>
                <a:cubicBezTo>
                  <a:pt x="21430" y="2178"/>
                  <a:pt x="21467" y="2125"/>
                  <a:pt x="21429" y="2088"/>
                </a:cubicBezTo>
                <a:lnTo>
                  <a:pt x="21413" y="2072"/>
                </a:lnTo>
                <a:cubicBezTo>
                  <a:pt x="21402" y="2061"/>
                  <a:pt x="21390" y="2056"/>
                  <a:pt x="21377" y="2056"/>
                </a:cubicBezTo>
                <a:close/>
                <a:moveTo>
                  <a:pt x="13309" y="2114"/>
                </a:moveTo>
                <a:cubicBezTo>
                  <a:pt x="13263" y="2114"/>
                  <a:pt x="13263" y="2184"/>
                  <a:pt x="13309" y="2184"/>
                </a:cubicBezTo>
                <a:cubicBezTo>
                  <a:pt x="13355" y="2184"/>
                  <a:pt x="13355" y="2114"/>
                  <a:pt x="13309" y="2114"/>
                </a:cubicBezTo>
                <a:close/>
                <a:moveTo>
                  <a:pt x="23949" y="2084"/>
                </a:moveTo>
                <a:cubicBezTo>
                  <a:pt x="23943" y="2084"/>
                  <a:pt x="23937" y="2086"/>
                  <a:pt x="23931" y="2090"/>
                </a:cubicBezTo>
                <a:cubicBezTo>
                  <a:pt x="23916" y="2100"/>
                  <a:pt x="23900" y="2111"/>
                  <a:pt x="23885" y="2120"/>
                </a:cubicBezTo>
                <a:cubicBezTo>
                  <a:pt x="23855" y="2142"/>
                  <a:pt x="23874" y="2188"/>
                  <a:pt x="23903" y="2188"/>
                </a:cubicBezTo>
                <a:cubicBezTo>
                  <a:pt x="23909" y="2188"/>
                  <a:pt x="23915" y="2187"/>
                  <a:pt x="23921" y="2182"/>
                </a:cubicBezTo>
                <a:cubicBezTo>
                  <a:pt x="23936" y="2172"/>
                  <a:pt x="23951" y="2161"/>
                  <a:pt x="23966" y="2152"/>
                </a:cubicBezTo>
                <a:cubicBezTo>
                  <a:pt x="23997" y="2130"/>
                  <a:pt x="23978" y="2084"/>
                  <a:pt x="23949" y="2084"/>
                </a:cubicBezTo>
                <a:close/>
                <a:moveTo>
                  <a:pt x="11250" y="2122"/>
                </a:moveTo>
                <a:cubicBezTo>
                  <a:pt x="11206" y="2122"/>
                  <a:pt x="11206" y="2194"/>
                  <a:pt x="11250" y="2194"/>
                </a:cubicBezTo>
                <a:cubicBezTo>
                  <a:pt x="11297" y="2194"/>
                  <a:pt x="11297" y="2122"/>
                  <a:pt x="11250" y="2122"/>
                </a:cubicBezTo>
                <a:close/>
                <a:moveTo>
                  <a:pt x="11537" y="2111"/>
                </a:moveTo>
                <a:cubicBezTo>
                  <a:pt x="11505" y="2111"/>
                  <a:pt x="11483" y="2159"/>
                  <a:pt x="11519" y="2177"/>
                </a:cubicBezTo>
                <a:cubicBezTo>
                  <a:pt x="11529" y="2182"/>
                  <a:pt x="11538" y="2187"/>
                  <a:pt x="11549" y="2193"/>
                </a:cubicBezTo>
                <a:cubicBezTo>
                  <a:pt x="11554" y="2195"/>
                  <a:pt x="11559" y="2196"/>
                  <a:pt x="11564" y="2196"/>
                </a:cubicBezTo>
                <a:cubicBezTo>
                  <a:pt x="11597" y="2196"/>
                  <a:pt x="11620" y="2148"/>
                  <a:pt x="11585" y="2131"/>
                </a:cubicBezTo>
                <a:cubicBezTo>
                  <a:pt x="11574" y="2126"/>
                  <a:pt x="11565" y="2120"/>
                  <a:pt x="11554" y="2115"/>
                </a:cubicBezTo>
                <a:cubicBezTo>
                  <a:pt x="11548" y="2112"/>
                  <a:pt x="11543" y="2111"/>
                  <a:pt x="11537" y="2111"/>
                </a:cubicBezTo>
                <a:close/>
                <a:moveTo>
                  <a:pt x="12684" y="2113"/>
                </a:moveTo>
                <a:cubicBezTo>
                  <a:pt x="12679" y="2113"/>
                  <a:pt x="12674" y="2113"/>
                  <a:pt x="12669" y="2114"/>
                </a:cubicBezTo>
                <a:cubicBezTo>
                  <a:pt x="12628" y="2122"/>
                  <a:pt x="12640" y="2182"/>
                  <a:pt x="12678" y="2183"/>
                </a:cubicBezTo>
                <a:cubicBezTo>
                  <a:pt x="12684" y="2193"/>
                  <a:pt x="12696" y="2198"/>
                  <a:pt x="12708" y="2198"/>
                </a:cubicBezTo>
                <a:cubicBezTo>
                  <a:pt x="12714" y="2198"/>
                  <a:pt x="12721" y="2196"/>
                  <a:pt x="12725" y="2194"/>
                </a:cubicBezTo>
                <a:cubicBezTo>
                  <a:pt x="12743" y="2183"/>
                  <a:pt x="12746" y="2162"/>
                  <a:pt x="12738" y="2145"/>
                </a:cubicBezTo>
                <a:cubicBezTo>
                  <a:pt x="12729" y="2122"/>
                  <a:pt x="12707" y="2113"/>
                  <a:pt x="12684" y="2113"/>
                </a:cubicBezTo>
                <a:close/>
                <a:moveTo>
                  <a:pt x="1791" y="2113"/>
                </a:moveTo>
                <a:cubicBezTo>
                  <a:pt x="1773" y="2113"/>
                  <a:pt x="1755" y="2125"/>
                  <a:pt x="1755" y="2148"/>
                </a:cubicBezTo>
                <a:lnTo>
                  <a:pt x="1755" y="2178"/>
                </a:lnTo>
                <a:cubicBezTo>
                  <a:pt x="1754" y="2201"/>
                  <a:pt x="1772" y="2213"/>
                  <a:pt x="1790" y="2213"/>
                </a:cubicBezTo>
                <a:cubicBezTo>
                  <a:pt x="1808" y="2213"/>
                  <a:pt x="1826" y="2201"/>
                  <a:pt x="1826" y="2178"/>
                </a:cubicBezTo>
                <a:lnTo>
                  <a:pt x="1826" y="2148"/>
                </a:lnTo>
                <a:cubicBezTo>
                  <a:pt x="1826" y="2125"/>
                  <a:pt x="1808" y="2113"/>
                  <a:pt x="1791" y="2113"/>
                </a:cubicBezTo>
                <a:close/>
                <a:moveTo>
                  <a:pt x="15337" y="2120"/>
                </a:moveTo>
                <a:cubicBezTo>
                  <a:pt x="15320" y="2120"/>
                  <a:pt x="15301" y="2131"/>
                  <a:pt x="15301" y="2154"/>
                </a:cubicBezTo>
                <a:lnTo>
                  <a:pt x="15301" y="2184"/>
                </a:lnTo>
                <a:cubicBezTo>
                  <a:pt x="15301" y="2207"/>
                  <a:pt x="15319" y="2219"/>
                  <a:pt x="15337" y="2219"/>
                </a:cubicBezTo>
                <a:cubicBezTo>
                  <a:pt x="15355" y="2219"/>
                  <a:pt x="15373" y="2207"/>
                  <a:pt x="15373" y="2184"/>
                </a:cubicBezTo>
                <a:lnTo>
                  <a:pt x="15373" y="2154"/>
                </a:lnTo>
                <a:cubicBezTo>
                  <a:pt x="15373" y="2131"/>
                  <a:pt x="15355" y="2120"/>
                  <a:pt x="15337" y="2120"/>
                </a:cubicBezTo>
                <a:close/>
                <a:moveTo>
                  <a:pt x="18761" y="2173"/>
                </a:moveTo>
                <a:cubicBezTo>
                  <a:pt x="18715" y="2173"/>
                  <a:pt x="18715" y="2243"/>
                  <a:pt x="18761" y="2243"/>
                </a:cubicBezTo>
                <a:lnTo>
                  <a:pt x="18776" y="2243"/>
                </a:lnTo>
                <a:cubicBezTo>
                  <a:pt x="18822" y="2243"/>
                  <a:pt x="18822" y="2173"/>
                  <a:pt x="18776" y="2173"/>
                </a:cubicBezTo>
                <a:close/>
                <a:moveTo>
                  <a:pt x="8156" y="2175"/>
                </a:moveTo>
                <a:cubicBezTo>
                  <a:pt x="8111" y="2175"/>
                  <a:pt x="8111" y="2246"/>
                  <a:pt x="8156" y="2246"/>
                </a:cubicBezTo>
                <a:cubicBezTo>
                  <a:pt x="8202" y="2246"/>
                  <a:pt x="8202" y="2175"/>
                  <a:pt x="8156" y="2175"/>
                </a:cubicBezTo>
                <a:close/>
                <a:moveTo>
                  <a:pt x="9147" y="2178"/>
                </a:moveTo>
                <a:cubicBezTo>
                  <a:pt x="9102" y="2178"/>
                  <a:pt x="9102" y="2248"/>
                  <a:pt x="9147" y="2248"/>
                </a:cubicBezTo>
                <a:cubicBezTo>
                  <a:pt x="9193" y="2248"/>
                  <a:pt x="9193" y="2178"/>
                  <a:pt x="9147" y="2178"/>
                </a:cubicBezTo>
                <a:close/>
                <a:moveTo>
                  <a:pt x="6403" y="2185"/>
                </a:moveTo>
                <a:cubicBezTo>
                  <a:pt x="6357" y="2185"/>
                  <a:pt x="6357" y="2257"/>
                  <a:pt x="6403" y="2257"/>
                </a:cubicBezTo>
                <a:cubicBezTo>
                  <a:pt x="6448" y="2257"/>
                  <a:pt x="6448" y="2185"/>
                  <a:pt x="6403" y="2185"/>
                </a:cubicBezTo>
                <a:close/>
                <a:moveTo>
                  <a:pt x="22533" y="2199"/>
                </a:moveTo>
                <a:cubicBezTo>
                  <a:pt x="22515" y="2199"/>
                  <a:pt x="22497" y="2210"/>
                  <a:pt x="22497" y="2232"/>
                </a:cubicBezTo>
                <a:lnTo>
                  <a:pt x="22497" y="2248"/>
                </a:lnTo>
                <a:cubicBezTo>
                  <a:pt x="22497" y="2271"/>
                  <a:pt x="22515" y="2283"/>
                  <a:pt x="22533" y="2283"/>
                </a:cubicBezTo>
                <a:cubicBezTo>
                  <a:pt x="22551" y="2283"/>
                  <a:pt x="22569" y="2271"/>
                  <a:pt x="22569" y="2248"/>
                </a:cubicBezTo>
                <a:lnTo>
                  <a:pt x="22569" y="2232"/>
                </a:lnTo>
                <a:cubicBezTo>
                  <a:pt x="22569" y="2210"/>
                  <a:pt x="22551" y="2199"/>
                  <a:pt x="22533" y="2199"/>
                </a:cubicBezTo>
                <a:close/>
                <a:moveTo>
                  <a:pt x="360" y="2193"/>
                </a:moveTo>
                <a:cubicBezTo>
                  <a:pt x="326" y="2193"/>
                  <a:pt x="316" y="2252"/>
                  <a:pt x="353" y="2264"/>
                </a:cubicBezTo>
                <a:cubicBezTo>
                  <a:pt x="369" y="2271"/>
                  <a:pt x="383" y="2276"/>
                  <a:pt x="397" y="2282"/>
                </a:cubicBezTo>
                <a:cubicBezTo>
                  <a:pt x="402" y="2283"/>
                  <a:pt x="407" y="2284"/>
                  <a:pt x="411" y="2284"/>
                </a:cubicBezTo>
                <a:cubicBezTo>
                  <a:pt x="445" y="2284"/>
                  <a:pt x="456" y="2228"/>
                  <a:pt x="417" y="2214"/>
                </a:cubicBezTo>
                <a:cubicBezTo>
                  <a:pt x="403" y="2208"/>
                  <a:pt x="387" y="2203"/>
                  <a:pt x="372" y="2196"/>
                </a:cubicBezTo>
                <a:cubicBezTo>
                  <a:pt x="368" y="2194"/>
                  <a:pt x="364" y="2193"/>
                  <a:pt x="360" y="2193"/>
                </a:cubicBezTo>
                <a:close/>
                <a:moveTo>
                  <a:pt x="23600" y="2216"/>
                </a:moveTo>
                <a:cubicBezTo>
                  <a:pt x="23573" y="2216"/>
                  <a:pt x="23549" y="2251"/>
                  <a:pt x="23574" y="2276"/>
                </a:cubicBezTo>
                <a:lnTo>
                  <a:pt x="23590" y="2292"/>
                </a:lnTo>
                <a:cubicBezTo>
                  <a:pt x="23597" y="2299"/>
                  <a:pt x="23606" y="2303"/>
                  <a:pt x="23614" y="2303"/>
                </a:cubicBezTo>
                <a:cubicBezTo>
                  <a:pt x="23641" y="2303"/>
                  <a:pt x="23665" y="2266"/>
                  <a:pt x="23639" y="2242"/>
                </a:cubicBezTo>
                <a:lnTo>
                  <a:pt x="23624" y="2226"/>
                </a:lnTo>
                <a:cubicBezTo>
                  <a:pt x="23616" y="2219"/>
                  <a:pt x="23608" y="2216"/>
                  <a:pt x="23600" y="2216"/>
                </a:cubicBezTo>
                <a:close/>
                <a:moveTo>
                  <a:pt x="8367" y="2236"/>
                </a:moveTo>
                <a:cubicBezTo>
                  <a:pt x="8321" y="2236"/>
                  <a:pt x="8321" y="2306"/>
                  <a:pt x="8367" y="2306"/>
                </a:cubicBezTo>
                <a:cubicBezTo>
                  <a:pt x="8412" y="2306"/>
                  <a:pt x="8412" y="2236"/>
                  <a:pt x="8367" y="2236"/>
                </a:cubicBezTo>
                <a:close/>
                <a:moveTo>
                  <a:pt x="46" y="2243"/>
                </a:moveTo>
                <a:cubicBezTo>
                  <a:pt x="0" y="2243"/>
                  <a:pt x="0" y="2314"/>
                  <a:pt x="46" y="2314"/>
                </a:cubicBezTo>
                <a:lnTo>
                  <a:pt x="62" y="2314"/>
                </a:lnTo>
                <a:cubicBezTo>
                  <a:pt x="108" y="2314"/>
                  <a:pt x="108" y="2243"/>
                  <a:pt x="62" y="2243"/>
                </a:cubicBezTo>
                <a:close/>
                <a:moveTo>
                  <a:pt x="15786" y="2226"/>
                </a:moveTo>
                <a:cubicBezTo>
                  <a:pt x="15759" y="2226"/>
                  <a:pt x="15735" y="2261"/>
                  <a:pt x="15760" y="2287"/>
                </a:cubicBezTo>
                <a:cubicBezTo>
                  <a:pt x="15771" y="2297"/>
                  <a:pt x="15781" y="2306"/>
                  <a:pt x="15792" y="2315"/>
                </a:cubicBezTo>
                <a:cubicBezTo>
                  <a:pt x="15799" y="2322"/>
                  <a:pt x="15807" y="2325"/>
                  <a:pt x="15815" y="2325"/>
                </a:cubicBezTo>
                <a:cubicBezTo>
                  <a:pt x="15843" y="2325"/>
                  <a:pt x="15868" y="2290"/>
                  <a:pt x="15842" y="2266"/>
                </a:cubicBezTo>
                <a:cubicBezTo>
                  <a:pt x="15832" y="2255"/>
                  <a:pt x="15821" y="2246"/>
                  <a:pt x="15811" y="2237"/>
                </a:cubicBezTo>
                <a:cubicBezTo>
                  <a:pt x="15803" y="2229"/>
                  <a:pt x="15794" y="2226"/>
                  <a:pt x="15786" y="2226"/>
                </a:cubicBezTo>
                <a:close/>
                <a:moveTo>
                  <a:pt x="3757" y="2284"/>
                </a:moveTo>
                <a:cubicBezTo>
                  <a:pt x="3712" y="2284"/>
                  <a:pt x="3712" y="2355"/>
                  <a:pt x="3758" y="2355"/>
                </a:cubicBezTo>
                <a:cubicBezTo>
                  <a:pt x="3803" y="2355"/>
                  <a:pt x="3803" y="2284"/>
                  <a:pt x="3758" y="2284"/>
                </a:cubicBezTo>
                <a:cubicBezTo>
                  <a:pt x="3758" y="2284"/>
                  <a:pt x="3757" y="2284"/>
                  <a:pt x="3757" y="2284"/>
                </a:cubicBezTo>
                <a:close/>
                <a:moveTo>
                  <a:pt x="5833" y="2275"/>
                </a:moveTo>
                <a:cubicBezTo>
                  <a:pt x="5823" y="2275"/>
                  <a:pt x="5814" y="2278"/>
                  <a:pt x="5807" y="2285"/>
                </a:cubicBezTo>
                <a:cubicBezTo>
                  <a:pt x="5802" y="2290"/>
                  <a:pt x="5796" y="2291"/>
                  <a:pt x="5790" y="2291"/>
                </a:cubicBezTo>
                <a:cubicBezTo>
                  <a:pt x="5787" y="2291"/>
                  <a:pt x="5784" y="2291"/>
                  <a:pt x="5781" y="2290"/>
                </a:cubicBezTo>
                <a:cubicBezTo>
                  <a:pt x="5778" y="2289"/>
                  <a:pt x="5775" y="2289"/>
                  <a:pt x="5772" y="2289"/>
                </a:cubicBezTo>
                <a:cubicBezTo>
                  <a:pt x="5734" y="2289"/>
                  <a:pt x="5720" y="2350"/>
                  <a:pt x="5761" y="2358"/>
                </a:cubicBezTo>
                <a:cubicBezTo>
                  <a:pt x="5770" y="2360"/>
                  <a:pt x="5778" y="2361"/>
                  <a:pt x="5786" y="2361"/>
                </a:cubicBezTo>
                <a:cubicBezTo>
                  <a:pt x="5812" y="2361"/>
                  <a:pt x="5836" y="2352"/>
                  <a:pt x="5856" y="2335"/>
                </a:cubicBezTo>
                <a:cubicBezTo>
                  <a:pt x="5871" y="2324"/>
                  <a:pt x="5870" y="2297"/>
                  <a:pt x="5856" y="2285"/>
                </a:cubicBezTo>
                <a:cubicBezTo>
                  <a:pt x="5850" y="2278"/>
                  <a:pt x="5841" y="2275"/>
                  <a:pt x="5833" y="2275"/>
                </a:cubicBezTo>
                <a:close/>
                <a:moveTo>
                  <a:pt x="7092" y="2248"/>
                </a:moveTo>
                <a:cubicBezTo>
                  <a:pt x="7084" y="2248"/>
                  <a:pt x="7076" y="2251"/>
                  <a:pt x="7068" y="2259"/>
                </a:cubicBezTo>
                <a:lnTo>
                  <a:pt x="7023" y="2304"/>
                </a:lnTo>
                <a:cubicBezTo>
                  <a:pt x="6998" y="2328"/>
                  <a:pt x="7022" y="2364"/>
                  <a:pt x="7049" y="2364"/>
                </a:cubicBezTo>
                <a:cubicBezTo>
                  <a:pt x="7057" y="2364"/>
                  <a:pt x="7066" y="2361"/>
                  <a:pt x="7074" y="2353"/>
                </a:cubicBezTo>
                <a:lnTo>
                  <a:pt x="7118" y="2309"/>
                </a:lnTo>
                <a:cubicBezTo>
                  <a:pt x="7143" y="2284"/>
                  <a:pt x="7118" y="2248"/>
                  <a:pt x="7092" y="2248"/>
                </a:cubicBezTo>
                <a:close/>
                <a:moveTo>
                  <a:pt x="11490" y="2305"/>
                </a:moveTo>
                <a:cubicBezTo>
                  <a:pt x="11445" y="2305"/>
                  <a:pt x="11446" y="2375"/>
                  <a:pt x="11491" y="2375"/>
                </a:cubicBezTo>
                <a:cubicBezTo>
                  <a:pt x="11537" y="2375"/>
                  <a:pt x="11537" y="2305"/>
                  <a:pt x="11491" y="2305"/>
                </a:cubicBezTo>
                <a:cubicBezTo>
                  <a:pt x="11491" y="2305"/>
                  <a:pt x="11491" y="2305"/>
                  <a:pt x="11490" y="2305"/>
                </a:cubicBezTo>
                <a:close/>
                <a:moveTo>
                  <a:pt x="14043" y="2311"/>
                </a:moveTo>
                <a:cubicBezTo>
                  <a:pt x="13999" y="2311"/>
                  <a:pt x="14000" y="2382"/>
                  <a:pt x="14044" y="2382"/>
                </a:cubicBezTo>
                <a:lnTo>
                  <a:pt x="14060" y="2382"/>
                </a:lnTo>
                <a:cubicBezTo>
                  <a:pt x="14106" y="2382"/>
                  <a:pt x="14106" y="2311"/>
                  <a:pt x="14060" y="2311"/>
                </a:cubicBezTo>
                <a:lnTo>
                  <a:pt x="14044" y="2311"/>
                </a:lnTo>
                <a:cubicBezTo>
                  <a:pt x="14044" y="2311"/>
                  <a:pt x="14044" y="2311"/>
                  <a:pt x="14043" y="2311"/>
                </a:cubicBezTo>
                <a:close/>
                <a:moveTo>
                  <a:pt x="14931" y="2297"/>
                </a:moveTo>
                <a:cubicBezTo>
                  <a:pt x="14904" y="2297"/>
                  <a:pt x="14880" y="2333"/>
                  <a:pt x="14905" y="2357"/>
                </a:cubicBezTo>
                <a:lnTo>
                  <a:pt x="14921" y="2373"/>
                </a:lnTo>
                <a:cubicBezTo>
                  <a:pt x="14929" y="2380"/>
                  <a:pt x="14937" y="2383"/>
                  <a:pt x="14945" y="2383"/>
                </a:cubicBezTo>
                <a:cubicBezTo>
                  <a:pt x="14972" y="2383"/>
                  <a:pt x="14996" y="2348"/>
                  <a:pt x="14970" y="2323"/>
                </a:cubicBezTo>
                <a:lnTo>
                  <a:pt x="14955" y="2308"/>
                </a:lnTo>
                <a:cubicBezTo>
                  <a:pt x="14947" y="2300"/>
                  <a:pt x="14939" y="2297"/>
                  <a:pt x="14931" y="2297"/>
                </a:cubicBezTo>
                <a:close/>
                <a:moveTo>
                  <a:pt x="14254" y="2327"/>
                </a:moveTo>
                <a:cubicBezTo>
                  <a:pt x="14210" y="2327"/>
                  <a:pt x="14209" y="2398"/>
                  <a:pt x="14254" y="2398"/>
                </a:cubicBezTo>
                <a:cubicBezTo>
                  <a:pt x="14300" y="2398"/>
                  <a:pt x="14300" y="2327"/>
                  <a:pt x="14254" y="2327"/>
                </a:cubicBezTo>
                <a:close/>
                <a:moveTo>
                  <a:pt x="11071" y="2254"/>
                </a:moveTo>
                <a:cubicBezTo>
                  <a:pt x="11024" y="2254"/>
                  <a:pt x="10994" y="2324"/>
                  <a:pt x="11044" y="2355"/>
                </a:cubicBezTo>
                <a:cubicBezTo>
                  <a:pt x="11068" y="2371"/>
                  <a:pt x="11093" y="2384"/>
                  <a:pt x="11118" y="2399"/>
                </a:cubicBezTo>
                <a:cubicBezTo>
                  <a:pt x="11128" y="2405"/>
                  <a:pt x="11137" y="2407"/>
                  <a:pt x="11145" y="2407"/>
                </a:cubicBezTo>
                <a:cubicBezTo>
                  <a:pt x="11191" y="2407"/>
                  <a:pt x="11221" y="2337"/>
                  <a:pt x="11173" y="2308"/>
                </a:cubicBezTo>
                <a:cubicBezTo>
                  <a:pt x="11148" y="2292"/>
                  <a:pt x="11124" y="2277"/>
                  <a:pt x="11099" y="2263"/>
                </a:cubicBezTo>
                <a:cubicBezTo>
                  <a:pt x="11089" y="2257"/>
                  <a:pt x="11079" y="2254"/>
                  <a:pt x="11071" y="2254"/>
                </a:cubicBezTo>
                <a:close/>
                <a:moveTo>
                  <a:pt x="16567" y="2285"/>
                </a:moveTo>
                <a:cubicBezTo>
                  <a:pt x="16561" y="2285"/>
                  <a:pt x="16556" y="2287"/>
                  <a:pt x="16550" y="2290"/>
                </a:cubicBezTo>
                <a:cubicBezTo>
                  <a:pt x="16534" y="2299"/>
                  <a:pt x="16525" y="2324"/>
                  <a:pt x="16537" y="2339"/>
                </a:cubicBezTo>
                <a:cubicBezTo>
                  <a:pt x="16552" y="2358"/>
                  <a:pt x="16567" y="2379"/>
                  <a:pt x="16582" y="2399"/>
                </a:cubicBezTo>
                <a:cubicBezTo>
                  <a:pt x="16590" y="2410"/>
                  <a:pt x="16601" y="2417"/>
                  <a:pt x="16613" y="2417"/>
                </a:cubicBezTo>
                <a:cubicBezTo>
                  <a:pt x="16619" y="2417"/>
                  <a:pt x="16624" y="2416"/>
                  <a:pt x="16630" y="2413"/>
                </a:cubicBezTo>
                <a:cubicBezTo>
                  <a:pt x="16646" y="2404"/>
                  <a:pt x="16655" y="2381"/>
                  <a:pt x="16643" y="2363"/>
                </a:cubicBezTo>
                <a:cubicBezTo>
                  <a:pt x="16628" y="2345"/>
                  <a:pt x="16613" y="2324"/>
                  <a:pt x="16598" y="2304"/>
                </a:cubicBezTo>
                <a:cubicBezTo>
                  <a:pt x="16590" y="2293"/>
                  <a:pt x="16579" y="2285"/>
                  <a:pt x="16567" y="2285"/>
                </a:cubicBezTo>
                <a:close/>
                <a:moveTo>
                  <a:pt x="17913" y="2286"/>
                </a:moveTo>
                <a:cubicBezTo>
                  <a:pt x="17897" y="2286"/>
                  <a:pt x="17881" y="2293"/>
                  <a:pt x="17870" y="2311"/>
                </a:cubicBezTo>
                <a:cubicBezTo>
                  <a:pt x="17861" y="2327"/>
                  <a:pt x="17851" y="2342"/>
                  <a:pt x="17843" y="2357"/>
                </a:cubicBezTo>
                <a:cubicBezTo>
                  <a:pt x="17818" y="2398"/>
                  <a:pt x="17855" y="2437"/>
                  <a:pt x="17892" y="2437"/>
                </a:cubicBezTo>
                <a:cubicBezTo>
                  <a:pt x="17908" y="2437"/>
                  <a:pt x="17923" y="2430"/>
                  <a:pt x="17934" y="2413"/>
                </a:cubicBezTo>
                <a:cubicBezTo>
                  <a:pt x="17944" y="2397"/>
                  <a:pt x="17953" y="2381"/>
                  <a:pt x="17961" y="2367"/>
                </a:cubicBezTo>
                <a:cubicBezTo>
                  <a:pt x="17987" y="2324"/>
                  <a:pt x="17950" y="2286"/>
                  <a:pt x="17913" y="2286"/>
                </a:cubicBezTo>
                <a:close/>
                <a:moveTo>
                  <a:pt x="2948" y="2308"/>
                </a:moveTo>
                <a:cubicBezTo>
                  <a:pt x="2930" y="2308"/>
                  <a:pt x="2910" y="2318"/>
                  <a:pt x="2901" y="2335"/>
                </a:cubicBezTo>
                <a:cubicBezTo>
                  <a:pt x="2896" y="2346"/>
                  <a:pt x="2891" y="2355"/>
                  <a:pt x="2885" y="2365"/>
                </a:cubicBezTo>
                <a:cubicBezTo>
                  <a:pt x="2874" y="2392"/>
                  <a:pt x="2880" y="2423"/>
                  <a:pt x="2905" y="2439"/>
                </a:cubicBezTo>
                <a:cubicBezTo>
                  <a:pt x="2913" y="2443"/>
                  <a:pt x="2922" y="2446"/>
                  <a:pt x="2931" y="2446"/>
                </a:cubicBezTo>
                <a:cubicBezTo>
                  <a:pt x="2950" y="2446"/>
                  <a:pt x="2969" y="2436"/>
                  <a:pt x="2979" y="2419"/>
                </a:cubicBezTo>
                <a:cubicBezTo>
                  <a:pt x="2984" y="2408"/>
                  <a:pt x="2989" y="2399"/>
                  <a:pt x="2994" y="2389"/>
                </a:cubicBezTo>
                <a:cubicBezTo>
                  <a:pt x="3007" y="2362"/>
                  <a:pt x="3001" y="2331"/>
                  <a:pt x="2974" y="2315"/>
                </a:cubicBezTo>
                <a:cubicBezTo>
                  <a:pt x="2967" y="2310"/>
                  <a:pt x="2958" y="2308"/>
                  <a:pt x="2948" y="2308"/>
                </a:cubicBezTo>
                <a:close/>
                <a:moveTo>
                  <a:pt x="13658" y="2354"/>
                </a:moveTo>
                <a:cubicBezTo>
                  <a:pt x="13635" y="2354"/>
                  <a:pt x="13610" y="2379"/>
                  <a:pt x="13624" y="2407"/>
                </a:cubicBezTo>
                <a:cubicBezTo>
                  <a:pt x="13629" y="2418"/>
                  <a:pt x="13635" y="2426"/>
                  <a:pt x="13640" y="2437"/>
                </a:cubicBezTo>
                <a:cubicBezTo>
                  <a:pt x="13646" y="2450"/>
                  <a:pt x="13657" y="2455"/>
                  <a:pt x="13667" y="2455"/>
                </a:cubicBezTo>
                <a:cubicBezTo>
                  <a:pt x="13691" y="2455"/>
                  <a:pt x="13715" y="2429"/>
                  <a:pt x="13702" y="2402"/>
                </a:cubicBezTo>
                <a:cubicBezTo>
                  <a:pt x="13697" y="2392"/>
                  <a:pt x="13691" y="2382"/>
                  <a:pt x="13686" y="2372"/>
                </a:cubicBezTo>
                <a:cubicBezTo>
                  <a:pt x="13680" y="2359"/>
                  <a:pt x="13669" y="2354"/>
                  <a:pt x="13658" y="2354"/>
                </a:cubicBezTo>
                <a:close/>
                <a:moveTo>
                  <a:pt x="19497" y="2358"/>
                </a:moveTo>
                <a:cubicBezTo>
                  <a:pt x="19488" y="2358"/>
                  <a:pt x="19479" y="2364"/>
                  <a:pt x="19479" y="2376"/>
                </a:cubicBezTo>
                <a:lnTo>
                  <a:pt x="19479" y="2450"/>
                </a:lnTo>
                <a:cubicBezTo>
                  <a:pt x="19479" y="2461"/>
                  <a:pt x="19488" y="2467"/>
                  <a:pt x="19497" y="2467"/>
                </a:cubicBezTo>
                <a:cubicBezTo>
                  <a:pt x="19506" y="2467"/>
                  <a:pt x="19515" y="2461"/>
                  <a:pt x="19515" y="2450"/>
                </a:cubicBezTo>
                <a:lnTo>
                  <a:pt x="19515" y="2376"/>
                </a:lnTo>
                <a:cubicBezTo>
                  <a:pt x="19515" y="2364"/>
                  <a:pt x="19506" y="2358"/>
                  <a:pt x="19497" y="2358"/>
                </a:cubicBezTo>
                <a:close/>
                <a:moveTo>
                  <a:pt x="4463" y="2436"/>
                </a:moveTo>
                <a:cubicBezTo>
                  <a:pt x="4418" y="2436"/>
                  <a:pt x="4418" y="2507"/>
                  <a:pt x="4463" y="2507"/>
                </a:cubicBezTo>
                <a:lnTo>
                  <a:pt x="4479" y="2507"/>
                </a:lnTo>
                <a:cubicBezTo>
                  <a:pt x="4525" y="2507"/>
                  <a:pt x="4525" y="2436"/>
                  <a:pt x="4479" y="2436"/>
                </a:cubicBezTo>
                <a:close/>
                <a:moveTo>
                  <a:pt x="13010" y="2335"/>
                </a:moveTo>
                <a:cubicBezTo>
                  <a:pt x="12969" y="2335"/>
                  <a:pt x="12932" y="2388"/>
                  <a:pt x="12970" y="2425"/>
                </a:cubicBezTo>
                <a:cubicBezTo>
                  <a:pt x="12995" y="2450"/>
                  <a:pt x="13020" y="2475"/>
                  <a:pt x="13044" y="2502"/>
                </a:cubicBezTo>
                <a:cubicBezTo>
                  <a:pt x="13055" y="2513"/>
                  <a:pt x="13068" y="2517"/>
                  <a:pt x="13080" y="2517"/>
                </a:cubicBezTo>
                <a:cubicBezTo>
                  <a:pt x="13121" y="2517"/>
                  <a:pt x="13158" y="2464"/>
                  <a:pt x="13120" y="2426"/>
                </a:cubicBezTo>
                <a:cubicBezTo>
                  <a:pt x="13095" y="2402"/>
                  <a:pt x="13072" y="2377"/>
                  <a:pt x="13046" y="2351"/>
                </a:cubicBezTo>
                <a:cubicBezTo>
                  <a:pt x="13035" y="2340"/>
                  <a:pt x="13022" y="2335"/>
                  <a:pt x="13010" y="2335"/>
                </a:cubicBezTo>
                <a:close/>
                <a:moveTo>
                  <a:pt x="10096" y="2388"/>
                </a:moveTo>
                <a:cubicBezTo>
                  <a:pt x="10055" y="2388"/>
                  <a:pt x="10018" y="2440"/>
                  <a:pt x="10056" y="2478"/>
                </a:cubicBezTo>
                <a:lnTo>
                  <a:pt x="10101" y="2523"/>
                </a:lnTo>
                <a:cubicBezTo>
                  <a:pt x="10112" y="2534"/>
                  <a:pt x="10125" y="2538"/>
                  <a:pt x="10137" y="2538"/>
                </a:cubicBezTo>
                <a:cubicBezTo>
                  <a:pt x="10177" y="2538"/>
                  <a:pt x="10214" y="2485"/>
                  <a:pt x="10177" y="2447"/>
                </a:cubicBezTo>
                <a:lnTo>
                  <a:pt x="10133" y="2403"/>
                </a:lnTo>
                <a:cubicBezTo>
                  <a:pt x="10121" y="2392"/>
                  <a:pt x="10109" y="2388"/>
                  <a:pt x="10096" y="2388"/>
                </a:cubicBezTo>
                <a:close/>
                <a:moveTo>
                  <a:pt x="19062" y="2459"/>
                </a:moveTo>
                <a:cubicBezTo>
                  <a:pt x="19044" y="2459"/>
                  <a:pt x="19027" y="2470"/>
                  <a:pt x="19027" y="2493"/>
                </a:cubicBezTo>
                <a:lnTo>
                  <a:pt x="19027" y="2509"/>
                </a:lnTo>
                <a:cubicBezTo>
                  <a:pt x="19026" y="2532"/>
                  <a:pt x="19043" y="2544"/>
                  <a:pt x="19061" y="2544"/>
                </a:cubicBezTo>
                <a:cubicBezTo>
                  <a:pt x="19079" y="2544"/>
                  <a:pt x="19097" y="2532"/>
                  <a:pt x="19097" y="2509"/>
                </a:cubicBezTo>
                <a:lnTo>
                  <a:pt x="19097" y="2493"/>
                </a:lnTo>
                <a:cubicBezTo>
                  <a:pt x="19097" y="2470"/>
                  <a:pt x="19079" y="2459"/>
                  <a:pt x="19062" y="2459"/>
                </a:cubicBezTo>
                <a:close/>
                <a:moveTo>
                  <a:pt x="831" y="2470"/>
                </a:moveTo>
                <a:cubicBezTo>
                  <a:pt x="806" y="2470"/>
                  <a:pt x="781" y="2496"/>
                  <a:pt x="796" y="2524"/>
                </a:cubicBezTo>
                <a:cubicBezTo>
                  <a:pt x="805" y="2539"/>
                  <a:pt x="816" y="2550"/>
                  <a:pt x="830" y="2557"/>
                </a:cubicBezTo>
                <a:cubicBezTo>
                  <a:pt x="835" y="2566"/>
                  <a:pt x="844" y="2572"/>
                  <a:pt x="857" y="2572"/>
                </a:cubicBezTo>
                <a:lnTo>
                  <a:pt x="878" y="2572"/>
                </a:lnTo>
                <a:cubicBezTo>
                  <a:pt x="880" y="2572"/>
                  <a:pt x="883" y="2571"/>
                  <a:pt x="885" y="2571"/>
                </a:cubicBezTo>
                <a:lnTo>
                  <a:pt x="887" y="2571"/>
                </a:lnTo>
                <a:cubicBezTo>
                  <a:pt x="889" y="2571"/>
                  <a:pt x="889" y="2570"/>
                  <a:pt x="889" y="2570"/>
                </a:cubicBezTo>
                <a:cubicBezTo>
                  <a:pt x="896" y="2567"/>
                  <a:pt x="901" y="2561"/>
                  <a:pt x="904" y="2555"/>
                </a:cubicBezTo>
                <a:cubicBezTo>
                  <a:pt x="907" y="2548"/>
                  <a:pt x="911" y="2541"/>
                  <a:pt x="911" y="2535"/>
                </a:cubicBezTo>
                <a:cubicBezTo>
                  <a:pt x="911" y="2525"/>
                  <a:pt x="906" y="2517"/>
                  <a:pt x="901" y="2511"/>
                </a:cubicBezTo>
                <a:cubicBezTo>
                  <a:pt x="896" y="2505"/>
                  <a:pt x="889" y="2501"/>
                  <a:pt x="879" y="2500"/>
                </a:cubicBezTo>
                <a:cubicBezTo>
                  <a:pt x="878" y="2500"/>
                  <a:pt x="876" y="2499"/>
                  <a:pt x="875" y="2499"/>
                </a:cubicBezTo>
                <a:cubicBezTo>
                  <a:pt x="868" y="2497"/>
                  <a:pt x="863" y="2492"/>
                  <a:pt x="860" y="2487"/>
                </a:cubicBezTo>
                <a:cubicBezTo>
                  <a:pt x="853" y="2475"/>
                  <a:pt x="842" y="2470"/>
                  <a:pt x="831" y="2470"/>
                </a:cubicBezTo>
                <a:close/>
                <a:moveTo>
                  <a:pt x="2317" y="2426"/>
                </a:moveTo>
                <a:cubicBezTo>
                  <a:pt x="2298" y="2426"/>
                  <a:pt x="2278" y="2437"/>
                  <a:pt x="2268" y="2452"/>
                </a:cubicBezTo>
                <a:cubicBezTo>
                  <a:pt x="2253" y="2481"/>
                  <a:pt x="2265" y="2509"/>
                  <a:pt x="2288" y="2526"/>
                </a:cubicBezTo>
                <a:cubicBezTo>
                  <a:pt x="2308" y="2541"/>
                  <a:pt x="2328" y="2556"/>
                  <a:pt x="2349" y="2571"/>
                </a:cubicBezTo>
                <a:cubicBezTo>
                  <a:pt x="2356" y="2576"/>
                  <a:pt x="2365" y="2578"/>
                  <a:pt x="2374" y="2578"/>
                </a:cubicBezTo>
                <a:cubicBezTo>
                  <a:pt x="2393" y="2578"/>
                  <a:pt x="2413" y="2567"/>
                  <a:pt x="2422" y="2551"/>
                </a:cubicBezTo>
                <a:cubicBezTo>
                  <a:pt x="2438" y="2524"/>
                  <a:pt x="2425" y="2494"/>
                  <a:pt x="2402" y="2478"/>
                </a:cubicBezTo>
                <a:cubicBezTo>
                  <a:pt x="2383" y="2462"/>
                  <a:pt x="2363" y="2447"/>
                  <a:pt x="2342" y="2434"/>
                </a:cubicBezTo>
                <a:cubicBezTo>
                  <a:pt x="2334" y="2428"/>
                  <a:pt x="2326" y="2426"/>
                  <a:pt x="2317" y="2426"/>
                </a:cubicBezTo>
                <a:close/>
                <a:moveTo>
                  <a:pt x="1503" y="2518"/>
                </a:moveTo>
                <a:cubicBezTo>
                  <a:pt x="1456" y="2518"/>
                  <a:pt x="1456" y="2589"/>
                  <a:pt x="1503" y="2589"/>
                </a:cubicBezTo>
                <a:lnTo>
                  <a:pt x="1518" y="2589"/>
                </a:lnTo>
                <a:cubicBezTo>
                  <a:pt x="1564" y="2589"/>
                  <a:pt x="1564" y="2518"/>
                  <a:pt x="1518" y="2518"/>
                </a:cubicBezTo>
                <a:close/>
                <a:moveTo>
                  <a:pt x="20847" y="2464"/>
                </a:moveTo>
                <a:cubicBezTo>
                  <a:pt x="20840" y="2464"/>
                  <a:pt x="20834" y="2465"/>
                  <a:pt x="20829" y="2468"/>
                </a:cubicBezTo>
                <a:cubicBezTo>
                  <a:pt x="20810" y="2479"/>
                  <a:pt x="20808" y="2500"/>
                  <a:pt x="20815" y="2517"/>
                </a:cubicBezTo>
                <a:cubicBezTo>
                  <a:pt x="20825" y="2541"/>
                  <a:pt x="20836" y="2567"/>
                  <a:pt x="20847" y="2592"/>
                </a:cubicBezTo>
                <a:cubicBezTo>
                  <a:pt x="20853" y="2603"/>
                  <a:pt x="20866" y="2609"/>
                  <a:pt x="20878" y="2609"/>
                </a:cubicBezTo>
                <a:cubicBezTo>
                  <a:pt x="20885" y="2609"/>
                  <a:pt x="20891" y="2608"/>
                  <a:pt x="20897" y="2604"/>
                </a:cubicBezTo>
                <a:cubicBezTo>
                  <a:pt x="20914" y="2594"/>
                  <a:pt x="20918" y="2573"/>
                  <a:pt x="20909" y="2556"/>
                </a:cubicBezTo>
                <a:cubicBezTo>
                  <a:pt x="20899" y="2531"/>
                  <a:pt x="20888" y="2507"/>
                  <a:pt x="20877" y="2482"/>
                </a:cubicBezTo>
                <a:cubicBezTo>
                  <a:pt x="20871" y="2469"/>
                  <a:pt x="20859" y="2464"/>
                  <a:pt x="20847" y="2464"/>
                </a:cubicBezTo>
                <a:close/>
                <a:moveTo>
                  <a:pt x="10605" y="2513"/>
                </a:moveTo>
                <a:cubicBezTo>
                  <a:pt x="10587" y="2513"/>
                  <a:pt x="10569" y="2524"/>
                  <a:pt x="10569" y="2547"/>
                </a:cubicBezTo>
                <a:lnTo>
                  <a:pt x="10569" y="2577"/>
                </a:lnTo>
                <a:cubicBezTo>
                  <a:pt x="10569" y="2600"/>
                  <a:pt x="10586" y="2612"/>
                  <a:pt x="10604" y="2612"/>
                </a:cubicBezTo>
                <a:cubicBezTo>
                  <a:pt x="10622" y="2612"/>
                  <a:pt x="10640" y="2600"/>
                  <a:pt x="10640" y="2577"/>
                </a:cubicBezTo>
                <a:lnTo>
                  <a:pt x="10640" y="2547"/>
                </a:lnTo>
                <a:cubicBezTo>
                  <a:pt x="10640" y="2524"/>
                  <a:pt x="10622" y="2513"/>
                  <a:pt x="10605" y="2513"/>
                </a:cubicBezTo>
                <a:close/>
                <a:moveTo>
                  <a:pt x="17392" y="2482"/>
                </a:moveTo>
                <a:cubicBezTo>
                  <a:pt x="17383" y="2482"/>
                  <a:pt x="17374" y="2484"/>
                  <a:pt x="17366" y="2488"/>
                </a:cubicBezTo>
                <a:cubicBezTo>
                  <a:pt x="17340" y="2504"/>
                  <a:pt x="17333" y="2535"/>
                  <a:pt x="17346" y="2561"/>
                </a:cubicBezTo>
                <a:cubicBezTo>
                  <a:pt x="17352" y="2572"/>
                  <a:pt x="17357" y="2581"/>
                  <a:pt x="17362" y="2592"/>
                </a:cubicBezTo>
                <a:cubicBezTo>
                  <a:pt x="17371" y="2609"/>
                  <a:pt x="17389" y="2618"/>
                  <a:pt x="17408" y="2618"/>
                </a:cubicBezTo>
                <a:cubicBezTo>
                  <a:pt x="17418" y="2618"/>
                  <a:pt x="17427" y="2616"/>
                  <a:pt x="17435" y="2612"/>
                </a:cubicBezTo>
                <a:cubicBezTo>
                  <a:pt x="17462" y="2596"/>
                  <a:pt x="17468" y="2565"/>
                  <a:pt x="17455" y="2538"/>
                </a:cubicBezTo>
                <a:cubicBezTo>
                  <a:pt x="17450" y="2528"/>
                  <a:pt x="17445" y="2518"/>
                  <a:pt x="17440" y="2508"/>
                </a:cubicBezTo>
                <a:cubicBezTo>
                  <a:pt x="17431" y="2491"/>
                  <a:pt x="17411" y="2482"/>
                  <a:pt x="17392" y="2482"/>
                </a:cubicBezTo>
                <a:close/>
                <a:moveTo>
                  <a:pt x="15217" y="2585"/>
                </a:moveTo>
                <a:cubicBezTo>
                  <a:pt x="15171" y="2585"/>
                  <a:pt x="15171" y="2656"/>
                  <a:pt x="15217" y="2656"/>
                </a:cubicBezTo>
                <a:cubicBezTo>
                  <a:pt x="15262" y="2656"/>
                  <a:pt x="15263" y="2585"/>
                  <a:pt x="15217" y="2585"/>
                </a:cubicBezTo>
                <a:close/>
                <a:moveTo>
                  <a:pt x="4748" y="2536"/>
                </a:moveTo>
                <a:cubicBezTo>
                  <a:pt x="4730" y="2536"/>
                  <a:pt x="4713" y="2545"/>
                  <a:pt x="4703" y="2562"/>
                </a:cubicBezTo>
                <a:cubicBezTo>
                  <a:pt x="4688" y="2587"/>
                  <a:pt x="4697" y="2623"/>
                  <a:pt x="4723" y="2636"/>
                </a:cubicBezTo>
                <a:cubicBezTo>
                  <a:pt x="4733" y="2641"/>
                  <a:pt x="4743" y="2646"/>
                  <a:pt x="4753" y="2651"/>
                </a:cubicBezTo>
                <a:cubicBezTo>
                  <a:pt x="4762" y="2656"/>
                  <a:pt x="4772" y="2659"/>
                  <a:pt x="4782" y="2659"/>
                </a:cubicBezTo>
                <a:cubicBezTo>
                  <a:pt x="4799" y="2659"/>
                  <a:pt x="4816" y="2650"/>
                  <a:pt x="4825" y="2633"/>
                </a:cubicBezTo>
                <a:cubicBezTo>
                  <a:pt x="4840" y="2609"/>
                  <a:pt x="4833" y="2572"/>
                  <a:pt x="4807" y="2559"/>
                </a:cubicBezTo>
                <a:cubicBezTo>
                  <a:pt x="4796" y="2554"/>
                  <a:pt x="4787" y="2549"/>
                  <a:pt x="4776" y="2544"/>
                </a:cubicBezTo>
                <a:cubicBezTo>
                  <a:pt x="4767" y="2539"/>
                  <a:pt x="4757" y="2536"/>
                  <a:pt x="4748" y="2536"/>
                </a:cubicBezTo>
                <a:close/>
                <a:moveTo>
                  <a:pt x="9175" y="2595"/>
                </a:moveTo>
                <a:cubicBezTo>
                  <a:pt x="9141" y="2595"/>
                  <a:pt x="9129" y="2651"/>
                  <a:pt x="9169" y="2665"/>
                </a:cubicBezTo>
                <a:cubicBezTo>
                  <a:pt x="9182" y="2670"/>
                  <a:pt x="9198" y="2676"/>
                  <a:pt x="9213" y="2682"/>
                </a:cubicBezTo>
                <a:cubicBezTo>
                  <a:pt x="9217" y="2683"/>
                  <a:pt x="9221" y="2684"/>
                  <a:pt x="9225" y="2684"/>
                </a:cubicBezTo>
                <a:cubicBezTo>
                  <a:pt x="9259" y="2684"/>
                  <a:pt x="9270" y="2627"/>
                  <a:pt x="9233" y="2614"/>
                </a:cubicBezTo>
                <a:cubicBezTo>
                  <a:pt x="9218" y="2609"/>
                  <a:pt x="9202" y="2603"/>
                  <a:pt x="9188" y="2597"/>
                </a:cubicBezTo>
                <a:cubicBezTo>
                  <a:pt x="9183" y="2595"/>
                  <a:pt x="9179" y="2595"/>
                  <a:pt x="9175" y="2595"/>
                </a:cubicBezTo>
                <a:close/>
                <a:moveTo>
                  <a:pt x="24410" y="2547"/>
                </a:moveTo>
                <a:cubicBezTo>
                  <a:pt x="24399" y="2547"/>
                  <a:pt x="24387" y="2552"/>
                  <a:pt x="24376" y="2562"/>
                </a:cubicBezTo>
                <a:lnTo>
                  <a:pt x="24345" y="2593"/>
                </a:lnTo>
                <a:cubicBezTo>
                  <a:pt x="24307" y="2630"/>
                  <a:pt x="24344" y="2685"/>
                  <a:pt x="24385" y="2685"/>
                </a:cubicBezTo>
                <a:cubicBezTo>
                  <a:pt x="24397" y="2685"/>
                  <a:pt x="24409" y="2680"/>
                  <a:pt x="24420" y="2669"/>
                </a:cubicBezTo>
                <a:lnTo>
                  <a:pt x="24450" y="2639"/>
                </a:lnTo>
                <a:cubicBezTo>
                  <a:pt x="24488" y="2602"/>
                  <a:pt x="24451" y="2547"/>
                  <a:pt x="24410" y="2547"/>
                </a:cubicBezTo>
                <a:close/>
                <a:moveTo>
                  <a:pt x="8861" y="2643"/>
                </a:moveTo>
                <a:cubicBezTo>
                  <a:pt x="8815" y="2643"/>
                  <a:pt x="8815" y="2713"/>
                  <a:pt x="8861" y="2713"/>
                </a:cubicBezTo>
                <a:lnTo>
                  <a:pt x="8877" y="2713"/>
                </a:lnTo>
                <a:cubicBezTo>
                  <a:pt x="8923" y="2713"/>
                  <a:pt x="8923" y="2643"/>
                  <a:pt x="8877" y="2643"/>
                </a:cubicBezTo>
                <a:close/>
                <a:moveTo>
                  <a:pt x="8063" y="2580"/>
                </a:moveTo>
                <a:cubicBezTo>
                  <a:pt x="8054" y="2580"/>
                  <a:pt x="8045" y="2583"/>
                  <a:pt x="8040" y="2591"/>
                </a:cubicBezTo>
                <a:cubicBezTo>
                  <a:pt x="8020" y="2615"/>
                  <a:pt x="7999" y="2640"/>
                  <a:pt x="7980" y="2665"/>
                </a:cubicBezTo>
                <a:cubicBezTo>
                  <a:pt x="7967" y="2681"/>
                  <a:pt x="7965" y="2701"/>
                  <a:pt x="7980" y="2714"/>
                </a:cubicBezTo>
                <a:cubicBezTo>
                  <a:pt x="7986" y="2721"/>
                  <a:pt x="7996" y="2725"/>
                  <a:pt x="8006" y="2725"/>
                </a:cubicBezTo>
                <a:cubicBezTo>
                  <a:pt x="8015" y="2725"/>
                  <a:pt x="8023" y="2722"/>
                  <a:pt x="8029" y="2714"/>
                </a:cubicBezTo>
                <a:cubicBezTo>
                  <a:pt x="8049" y="2690"/>
                  <a:pt x="8070" y="2665"/>
                  <a:pt x="8090" y="2640"/>
                </a:cubicBezTo>
                <a:cubicBezTo>
                  <a:pt x="8101" y="2625"/>
                  <a:pt x="8106" y="2604"/>
                  <a:pt x="8090" y="2591"/>
                </a:cubicBezTo>
                <a:cubicBezTo>
                  <a:pt x="8083" y="2584"/>
                  <a:pt x="8073" y="2580"/>
                  <a:pt x="8063" y="2580"/>
                </a:cubicBezTo>
                <a:close/>
                <a:moveTo>
                  <a:pt x="20128" y="2594"/>
                </a:moveTo>
                <a:cubicBezTo>
                  <a:pt x="20109" y="2594"/>
                  <a:pt x="20090" y="2604"/>
                  <a:pt x="20081" y="2620"/>
                </a:cubicBezTo>
                <a:cubicBezTo>
                  <a:pt x="20066" y="2646"/>
                  <a:pt x="20076" y="2677"/>
                  <a:pt x="20101" y="2693"/>
                </a:cubicBezTo>
                <a:cubicBezTo>
                  <a:pt x="20116" y="2704"/>
                  <a:pt x="20130" y="2713"/>
                  <a:pt x="20145" y="2724"/>
                </a:cubicBezTo>
                <a:cubicBezTo>
                  <a:pt x="20152" y="2729"/>
                  <a:pt x="20161" y="2731"/>
                  <a:pt x="20170" y="2731"/>
                </a:cubicBezTo>
                <a:cubicBezTo>
                  <a:pt x="20189" y="2731"/>
                  <a:pt x="20208" y="2721"/>
                  <a:pt x="20218" y="2704"/>
                </a:cubicBezTo>
                <a:cubicBezTo>
                  <a:pt x="20234" y="2678"/>
                  <a:pt x="20223" y="2646"/>
                  <a:pt x="20198" y="2631"/>
                </a:cubicBezTo>
                <a:cubicBezTo>
                  <a:pt x="20182" y="2620"/>
                  <a:pt x="20169" y="2612"/>
                  <a:pt x="20154" y="2601"/>
                </a:cubicBezTo>
                <a:cubicBezTo>
                  <a:pt x="20146" y="2596"/>
                  <a:pt x="20137" y="2594"/>
                  <a:pt x="20128" y="2594"/>
                </a:cubicBezTo>
                <a:close/>
                <a:moveTo>
                  <a:pt x="12570" y="2683"/>
                </a:moveTo>
                <a:cubicBezTo>
                  <a:pt x="12525" y="2683"/>
                  <a:pt x="12526" y="2754"/>
                  <a:pt x="12571" y="2754"/>
                </a:cubicBezTo>
                <a:cubicBezTo>
                  <a:pt x="12618" y="2754"/>
                  <a:pt x="12618" y="2683"/>
                  <a:pt x="12571" y="2683"/>
                </a:cubicBezTo>
                <a:cubicBezTo>
                  <a:pt x="12571" y="2683"/>
                  <a:pt x="12571" y="2683"/>
                  <a:pt x="12570" y="2683"/>
                </a:cubicBezTo>
                <a:close/>
                <a:moveTo>
                  <a:pt x="14646" y="2673"/>
                </a:moveTo>
                <a:cubicBezTo>
                  <a:pt x="14636" y="2673"/>
                  <a:pt x="14627" y="2676"/>
                  <a:pt x="14619" y="2683"/>
                </a:cubicBezTo>
                <a:cubicBezTo>
                  <a:pt x="14615" y="2687"/>
                  <a:pt x="14609" y="2690"/>
                  <a:pt x="14603" y="2690"/>
                </a:cubicBezTo>
                <a:cubicBezTo>
                  <a:pt x="14600" y="2690"/>
                  <a:pt x="14597" y="2689"/>
                  <a:pt x="14594" y="2688"/>
                </a:cubicBezTo>
                <a:cubicBezTo>
                  <a:pt x="14591" y="2687"/>
                  <a:pt x="14588" y="2687"/>
                  <a:pt x="14586" y="2687"/>
                </a:cubicBezTo>
                <a:cubicBezTo>
                  <a:pt x="14548" y="2687"/>
                  <a:pt x="14534" y="2748"/>
                  <a:pt x="14575" y="2756"/>
                </a:cubicBezTo>
                <a:cubicBezTo>
                  <a:pt x="14584" y="2759"/>
                  <a:pt x="14593" y="2760"/>
                  <a:pt x="14602" y="2760"/>
                </a:cubicBezTo>
                <a:cubicBezTo>
                  <a:pt x="14626" y="2760"/>
                  <a:pt x="14649" y="2750"/>
                  <a:pt x="14670" y="2733"/>
                </a:cubicBezTo>
                <a:cubicBezTo>
                  <a:pt x="14683" y="2722"/>
                  <a:pt x="14682" y="2695"/>
                  <a:pt x="14670" y="2683"/>
                </a:cubicBezTo>
                <a:cubicBezTo>
                  <a:pt x="14663" y="2676"/>
                  <a:pt x="14654" y="2673"/>
                  <a:pt x="14646" y="2673"/>
                </a:cubicBezTo>
                <a:close/>
                <a:moveTo>
                  <a:pt x="15906" y="2646"/>
                </a:moveTo>
                <a:cubicBezTo>
                  <a:pt x="15898" y="2646"/>
                  <a:pt x="15889" y="2649"/>
                  <a:pt x="15882" y="2657"/>
                </a:cubicBezTo>
                <a:lnTo>
                  <a:pt x="15838" y="2702"/>
                </a:lnTo>
                <a:cubicBezTo>
                  <a:pt x="15813" y="2727"/>
                  <a:pt x="15837" y="2762"/>
                  <a:pt x="15863" y="2762"/>
                </a:cubicBezTo>
                <a:cubicBezTo>
                  <a:pt x="15871" y="2762"/>
                  <a:pt x="15880" y="2759"/>
                  <a:pt x="15887" y="2751"/>
                </a:cubicBezTo>
                <a:lnTo>
                  <a:pt x="15932" y="2707"/>
                </a:lnTo>
                <a:cubicBezTo>
                  <a:pt x="15957" y="2682"/>
                  <a:pt x="15934" y="2646"/>
                  <a:pt x="15906" y="2646"/>
                </a:cubicBezTo>
                <a:close/>
                <a:moveTo>
                  <a:pt x="21781" y="2628"/>
                </a:moveTo>
                <a:cubicBezTo>
                  <a:pt x="21758" y="2628"/>
                  <a:pt x="21737" y="2644"/>
                  <a:pt x="21730" y="2666"/>
                </a:cubicBezTo>
                <a:cubicBezTo>
                  <a:pt x="21724" y="2682"/>
                  <a:pt x="21719" y="2697"/>
                  <a:pt x="21714" y="2711"/>
                </a:cubicBezTo>
                <a:cubicBezTo>
                  <a:pt x="21704" y="2738"/>
                  <a:pt x="21724" y="2770"/>
                  <a:pt x="21750" y="2776"/>
                </a:cubicBezTo>
                <a:cubicBezTo>
                  <a:pt x="21755" y="2778"/>
                  <a:pt x="21760" y="2778"/>
                  <a:pt x="21764" y="2778"/>
                </a:cubicBezTo>
                <a:cubicBezTo>
                  <a:pt x="21787" y="2778"/>
                  <a:pt x="21808" y="2761"/>
                  <a:pt x="21815" y="2739"/>
                </a:cubicBezTo>
                <a:cubicBezTo>
                  <a:pt x="21821" y="2724"/>
                  <a:pt x="21826" y="2709"/>
                  <a:pt x="21831" y="2695"/>
                </a:cubicBezTo>
                <a:cubicBezTo>
                  <a:pt x="21841" y="2669"/>
                  <a:pt x="21821" y="2639"/>
                  <a:pt x="21794" y="2629"/>
                </a:cubicBezTo>
                <a:cubicBezTo>
                  <a:pt x="21790" y="2628"/>
                  <a:pt x="21786" y="2628"/>
                  <a:pt x="21781" y="2628"/>
                </a:cubicBezTo>
                <a:close/>
                <a:moveTo>
                  <a:pt x="18264" y="2698"/>
                </a:moveTo>
                <a:cubicBezTo>
                  <a:pt x="18246" y="2698"/>
                  <a:pt x="18228" y="2710"/>
                  <a:pt x="18228" y="2732"/>
                </a:cubicBezTo>
                <a:lnTo>
                  <a:pt x="18228" y="2748"/>
                </a:lnTo>
                <a:cubicBezTo>
                  <a:pt x="18228" y="2770"/>
                  <a:pt x="18246" y="2782"/>
                  <a:pt x="18264" y="2782"/>
                </a:cubicBezTo>
                <a:cubicBezTo>
                  <a:pt x="18282" y="2782"/>
                  <a:pt x="18300" y="2770"/>
                  <a:pt x="18300" y="2748"/>
                </a:cubicBezTo>
                <a:lnTo>
                  <a:pt x="18300" y="2732"/>
                </a:lnTo>
                <a:cubicBezTo>
                  <a:pt x="18300" y="2710"/>
                  <a:pt x="18282" y="2698"/>
                  <a:pt x="18264" y="2698"/>
                </a:cubicBezTo>
                <a:close/>
                <a:moveTo>
                  <a:pt x="23582" y="2712"/>
                </a:moveTo>
                <a:cubicBezTo>
                  <a:pt x="23537" y="2712"/>
                  <a:pt x="23537" y="2782"/>
                  <a:pt x="23582" y="2782"/>
                </a:cubicBezTo>
                <a:lnTo>
                  <a:pt x="23612" y="2782"/>
                </a:lnTo>
                <a:cubicBezTo>
                  <a:pt x="23658" y="2782"/>
                  <a:pt x="23659" y="2712"/>
                  <a:pt x="23612" y="2712"/>
                </a:cubicBezTo>
                <a:close/>
                <a:moveTo>
                  <a:pt x="19005" y="2706"/>
                </a:moveTo>
                <a:cubicBezTo>
                  <a:pt x="18982" y="2706"/>
                  <a:pt x="18960" y="2712"/>
                  <a:pt x="18939" y="2723"/>
                </a:cubicBezTo>
                <a:cubicBezTo>
                  <a:pt x="18903" y="2740"/>
                  <a:pt x="18925" y="2788"/>
                  <a:pt x="18958" y="2788"/>
                </a:cubicBezTo>
                <a:cubicBezTo>
                  <a:pt x="18963" y="2788"/>
                  <a:pt x="18968" y="2787"/>
                  <a:pt x="18973" y="2785"/>
                </a:cubicBezTo>
                <a:cubicBezTo>
                  <a:pt x="18983" y="2780"/>
                  <a:pt x="18992" y="2778"/>
                  <a:pt x="19002" y="2778"/>
                </a:cubicBezTo>
                <a:cubicBezTo>
                  <a:pt x="19013" y="2778"/>
                  <a:pt x="19024" y="2780"/>
                  <a:pt x="19035" y="2786"/>
                </a:cubicBezTo>
                <a:cubicBezTo>
                  <a:pt x="19038" y="2786"/>
                  <a:pt x="19040" y="2787"/>
                  <a:pt x="19043" y="2787"/>
                </a:cubicBezTo>
                <a:cubicBezTo>
                  <a:pt x="19060" y="2787"/>
                  <a:pt x="19076" y="2774"/>
                  <a:pt x="19080" y="2759"/>
                </a:cubicBezTo>
                <a:cubicBezTo>
                  <a:pt x="19086" y="2738"/>
                  <a:pt x="19074" y="2723"/>
                  <a:pt x="19055" y="2716"/>
                </a:cubicBezTo>
                <a:cubicBezTo>
                  <a:pt x="19039" y="2710"/>
                  <a:pt x="19022" y="2706"/>
                  <a:pt x="19005" y="2706"/>
                </a:cubicBezTo>
                <a:close/>
                <a:moveTo>
                  <a:pt x="11762" y="2708"/>
                </a:moveTo>
                <a:cubicBezTo>
                  <a:pt x="11743" y="2708"/>
                  <a:pt x="11724" y="2717"/>
                  <a:pt x="11716" y="2734"/>
                </a:cubicBezTo>
                <a:cubicBezTo>
                  <a:pt x="11710" y="2745"/>
                  <a:pt x="11705" y="2754"/>
                  <a:pt x="11700" y="2765"/>
                </a:cubicBezTo>
                <a:cubicBezTo>
                  <a:pt x="11686" y="2791"/>
                  <a:pt x="11694" y="2822"/>
                  <a:pt x="11720" y="2838"/>
                </a:cubicBezTo>
                <a:cubicBezTo>
                  <a:pt x="11727" y="2843"/>
                  <a:pt x="11736" y="2845"/>
                  <a:pt x="11746" y="2845"/>
                </a:cubicBezTo>
                <a:cubicBezTo>
                  <a:pt x="11765" y="2845"/>
                  <a:pt x="11784" y="2836"/>
                  <a:pt x="11793" y="2818"/>
                </a:cubicBezTo>
                <a:cubicBezTo>
                  <a:pt x="11798" y="2809"/>
                  <a:pt x="11804" y="2798"/>
                  <a:pt x="11809" y="2788"/>
                </a:cubicBezTo>
                <a:cubicBezTo>
                  <a:pt x="11821" y="2761"/>
                  <a:pt x="11815" y="2730"/>
                  <a:pt x="11789" y="2714"/>
                </a:cubicBezTo>
                <a:cubicBezTo>
                  <a:pt x="11781" y="2710"/>
                  <a:pt x="11772" y="2708"/>
                  <a:pt x="11762" y="2708"/>
                </a:cubicBezTo>
                <a:close/>
                <a:moveTo>
                  <a:pt x="16778" y="2739"/>
                </a:moveTo>
                <a:cubicBezTo>
                  <a:pt x="16760" y="2739"/>
                  <a:pt x="16742" y="2751"/>
                  <a:pt x="16741" y="2774"/>
                </a:cubicBezTo>
                <a:cubicBezTo>
                  <a:pt x="16739" y="2811"/>
                  <a:pt x="16764" y="2842"/>
                  <a:pt x="16798" y="2853"/>
                </a:cubicBezTo>
                <a:cubicBezTo>
                  <a:pt x="16802" y="2854"/>
                  <a:pt x="16805" y="2854"/>
                  <a:pt x="16809" y="2854"/>
                </a:cubicBezTo>
                <a:cubicBezTo>
                  <a:pt x="16843" y="2854"/>
                  <a:pt x="16857" y="2796"/>
                  <a:pt x="16817" y="2782"/>
                </a:cubicBezTo>
                <a:cubicBezTo>
                  <a:pt x="16811" y="2780"/>
                  <a:pt x="16812" y="2777"/>
                  <a:pt x="16812" y="2774"/>
                </a:cubicBezTo>
                <a:cubicBezTo>
                  <a:pt x="16813" y="2751"/>
                  <a:pt x="16796" y="2739"/>
                  <a:pt x="16778" y="2739"/>
                </a:cubicBezTo>
                <a:close/>
                <a:moveTo>
                  <a:pt x="24652" y="2791"/>
                </a:moveTo>
                <a:cubicBezTo>
                  <a:pt x="24606" y="2791"/>
                  <a:pt x="24605" y="2861"/>
                  <a:pt x="24652" y="2861"/>
                </a:cubicBezTo>
                <a:cubicBezTo>
                  <a:pt x="24697" y="2861"/>
                  <a:pt x="24697" y="2791"/>
                  <a:pt x="24652" y="2791"/>
                </a:cubicBezTo>
                <a:close/>
                <a:moveTo>
                  <a:pt x="3817" y="2676"/>
                </a:moveTo>
                <a:cubicBezTo>
                  <a:pt x="3803" y="2676"/>
                  <a:pt x="3790" y="2683"/>
                  <a:pt x="3785" y="2701"/>
                </a:cubicBezTo>
                <a:cubicBezTo>
                  <a:pt x="3772" y="2748"/>
                  <a:pt x="3765" y="2796"/>
                  <a:pt x="3765" y="2844"/>
                </a:cubicBezTo>
                <a:cubicBezTo>
                  <a:pt x="3765" y="2867"/>
                  <a:pt x="3783" y="2879"/>
                  <a:pt x="3801" y="2879"/>
                </a:cubicBezTo>
                <a:cubicBezTo>
                  <a:pt x="3818" y="2879"/>
                  <a:pt x="3837" y="2867"/>
                  <a:pt x="3837" y="2844"/>
                </a:cubicBezTo>
                <a:cubicBezTo>
                  <a:pt x="3838" y="2802"/>
                  <a:pt x="3843" y="2760"/>
                  <a:pt x="3853" y="2720"/>
                </a:cubicBezTo>
                <a:cubicBezTo>
                  <a:pt x="3860" y="2693"/>
                  <a:pt x="3838" y="2676"/>
                  <a:pt x="3817" y="2676"/>
                </a:cubicBezTo>
                <a:close/>
                <a:moveTo>
                  <a:pt x="15424" y="2809"/>
                </a:moveTo>
                <a:cubicBezTo>
                  <a:pt x="15379" y="2809"/>
                  <a:pt x="15378" y="2880"/>
                  <a:pt x="15424" y="2880"/>
                </a:cubicBezTo>
                <a:lnTo>
                  <a:pt x="15454" y="2880"/>
                </a:lnTo>
                <a:cubicBezTo>
                  <a:pt x="15499" y="2880"/>
                  <a:pt x="15499" y="2809"/>
                  <a:pt x="15454" y="2809"/>
                </a:cubicBezTo>
                <a:close/>
                <a:moveTo>
                  <a:pt x="22981" y="2815"/>
                </a:moveTo>
                <a:cubicBezTo>
                  <a:pt x="22963" y="2815"/>
                  <a:pt x="22946" y="2826"/>
                  <a:pt x="22946" y="2849"/>
                </a:cubicBezTo>
                <a:lnTo>
                  <a:pt x="22946" y="2865"/>
                </a:lnTo>
                <a:cubicBezTo>
                  <a:pt x="22946" y="2888"/>
                  <a:pt x="22963" y="2900"/>
                  <a:pt x="22981" y="2900"/>
                </a:cubicBezTo>
                <a:cubicBezTo>
                  <a:pt x="22998" y="2900"/>
                  <a:pt x="23016" y="2888"/>
                  <a:pt x="23016" y="2865"/>
                </a:cubicBezTo>
                <a:lnTo>
                  <a:pt x="23016" y="2849"/>
                </a:lnTo>
                <a:cubicBezTo>
                  <a:pt x="23016" y="2826"/>
                  <a:pt x="22998" y="2815"/>
                  <a:pt x="22981" y="2815"/>
                </a:cubicBezTo>
                <a:close/>
                <a:moveTo>
                  <a:pt x="13278" y="2835"/>
                </a:moveTo>
                <a:cubicBezTo>
                  <a:pt x="13231" y="2835"/>
                  <a:pt x="13231" y="2906"/>
                  <a:pt x="13278" y="2906"/>
                </a:cubicBezTo>
                <a:lnTo>
                  <a:pt x="13293" y="2906"/>
                </a:lnTo>
                <a:cubicBezTo>
                  <a:pt x="13339" y="2906"/>
                  <a:pt x="13339" y="2835"/>
                  <a:pt x="13293" y="2835"/>
                </a:cubicBezTo>
                <a:close/>
                <a:moveTo>
                  <a:pt x="15755" y="2840"/>
                </a:moveTo>
                <a:cubicBezTo>
                  <a:pt x="15709" y="2840"/>
                  <a:pt x="15709" y="2911"/>
                  <a:pt x="15755" y="2911"/>
                </a:cubicBezTo>
                <a:lnTo>
                  <a:pt x="15785" y="2911"/>
                </a:lnTo>
                <a:cubicBezTo>
                  <a:pt x="15832" y="2911"/>
                  <a:pt x="15832" y="2840"/>
                  <a:pt x="15785" y="2840"/>
                </a:cubicBezTo>
                <a:close/>
                <a:moveTo>
                  <a:pt x="14852" y="2854"/>
                </a:moveTo>
                <a:cubicBezTo>
                  <a:pt x="14807" y="2854"/>
                  <a:pt x="14807" y="2924"/>
                  <a:pt x="14853" y="2924"/>
                </a:cubicBezTo>
                <a:cubicBezTo>
                  <a:pt x="14899" y="2924"/>
                  <a:pt x="14899" y="2854"/>
                  <a:pt x="14853" y="2854"/>
                </a:cubicBezTo>
                <a:cubicBezTo>
                  <a:pt x="14853" y="2854"/>
                  <a:pt x="14852" y="2854"/>
                  <a:pt x="14852" y="2854"/>
                </a:cubicBezTo>
                <a:close/>
                <a:moveTo>
                  <a:pt x="1683" y="2864"/>
                </a:moveTo>
                <a:cubicBezTo>
                  <a:pt x="1638" y="2864"/>
                  <a:pt x="1638" y="2934"/>
                  <a:pt x="1684" y="2934"/>
                </a:cubicBezTo>
                <a:lnTo>
                  <a:pt x="1699" y="2934"/>
                </a:lnTo>
                <a:cubicBezTo>
                  <a:pt x="1745" y="2934"/>
                  <a:pt x="1745" y="2864"/>
                  <a:pt x="1699" y="2864"/>
                </a:cubicBezTo>
                <a:lnTo>
                  <a:pt x="1684" y="2864"/>
                </a:lnTo>
                <a:cubicBezTo>
                  <a:pt x="1683" y="2864"/>
                  <a:pt x="1683" y="2864"/>
                  <a:pt x="1683" y="2864"/>
                </a:cubicBezTo>
                <a:close/>
                <a:moveTo>
                  <a:pt x="3081" y="2805"/>
                </a:moveTo>
                <a:cubicBezTo>
                  <a:pt x="3054" y="2805"/>
                  <a:pt x="3027" y="2823"/>
                  <a:pt x="3027" y="2858"/>
                </a:cubicBezTo>
                <a:lnTo>
                  <a:pt x="3027" y="2902"/>
                </a:lnTo>
                <a:cubicBezTo>
                  <a:pt x="3027" y="2936"/>
                  <a:pt x="3054" y="2954"/>
                  <a:pt x="3081" y="2954"/>
                </a:cubicBezTo>
                <a:cubicBezTo>
                  <a:pt x="3108" y="2954"/>
                  <a:pt x="3135" y="2936"/>
                  <a:pt x="3135" y="2902"/>
                </a:cubicBezTo>
                <a:lnTo>
                  <a:pt x="3135" y="2858"/>
                </a:lnTo>
                <a:cubicBezTo>
                  <a:pt x="3135" y="2823"/>
                  <a:pt x="3108" y="2805"/>
                  <a:pt x="3081" y="2805"/>
                </a:cubicBezTo>
                <a:close/>
                <a:moveTo>
                  <a:pt x="14987" y="2884"/>
                </a:moveTo>
                <a:cubicBezTo>
                  <a:pt x="14943" y="2884"/>
                  <a:pt x="14944" y="2954"/>
                  <a:pt x="14989" y="2954"/>
                </a:cubicBezTo>
                <a:cubicBezTo>
                  <a:pt x="15035" y="2954"/>
                  <a:pt x="15035" y="2884"/>
                  <a:pt x="14989" y="2884"/>
                </a:cubicBezTo>
                <a:cubicBezTo>
                  <a:pt x="14989" y="2884"/>
                  <a:pt x="14988" y="2884"/>
                  <a:pt x="14987" y="2884"/>
                </a:cubicBezTo>
                <a:close/>
                <a:moveTo>
                  <a:pt x="5425" y="2840"/>
                </a:moveTo>
                <a:cubicBezTo>
                  <a:pt x="5384" y="2840"/>
                  <a:pt x="5348" y="2893"/>
                  <a:pt x="5385" y="2931"/>
                </a:cubicBezTo>
                <a:lnTo>
                  <a:pt x="5401" y="2947"/>
                </a:lnTo>
                <a:cubicBezTo>
                  <a:pt x="5412" y="2958"/>
                  <a:pt x="5424" y="2962"/>
                  <a:pt x="5437" y="2962"/>
                </a:cubicBezTo>
                <a:cubicBezTo>
                  <a:pt x="5478" y="2962"/>
                  <a:pt x="5514" y="2909"/>
                  <a:pt x="5477" y="2871"/>
                </a:cubicBezTo>
                <a:lnTo>
                  <a:pt x="5461" y="2856"/>
                </a:lnTo>
                <a:cubicBezTo>
                  <a:pt x="5450" y="2845"/>
                  <a:pt x="5438" y="2840"/>
                  <a:pt x="5425" y="2840"/>
                </a:cubicBezTo>
                <a:close/>
                <a:moveTo>
                  <a:pt x="3442" y="2868"/>
                </a:moveTo>
                <a:cubicBezTo>
                  <a:pt x="3415" y="2868"/>
                  <a:pt x="3392" y="2903"/>
                  <a:pt x="3418" y="2928"/>
                </a:cubicBezTo>
                <a:cubicBezTo>
                  <a:pt x="3428" y="2939"/>
                  <a:pt x="3437" y="2948"/>
                  <a:pt x="3447" y="2958"/>
                </a:cubicBezTo>
                <a:cubicBezTo>
                  <a:pt x="3454" y="2965"/>
                  <a:pt x="3463" y="2968"/>
                  <a:pt x="3471" y="2968"/>
                </a:cubicBezTo>
                <a:cubicBezTo>
                  <a:pt x="3499" y="2968"/>
                  <a:pt x="3523" y="2933"/>
                  <a:pt x="3497" y="2908"/>
                </a:cubicBezTo>
                <a:cubicBezTo>
                  <a:pt x="3487" y="2898"/>
                  <a:pt x="3476" y="2889"/>
                  <a:pt x="3467" y="2879"/>
                </a:cubicBezTo>
                <a:cubicBezTo>
                  <a:pt x="3459" y="2871"/>
                  <a:pt x="3451" y="2868"/>
                  <a:pt x="3442" y="2868"/>
                </a:cubicBezTo>
                <a:close/>
                <a:moveTo>
                  <a:pt x="9645" y="2869"/>
                </a:moveTo>
                <a:cubicBezTo>
                  <a:pt x="9620" y="2869"/>
                  <a:pt x="9596" y="2895"/>
                  <a:pt x="9611" y="2923"/>
                </a:cubicBezTo>
                <a:cubicBezTo>
                  <a:pt x="9618" y="2939"/>
                  <a:pt x="9631" y="2949"/>
                  <a:pt x="9643" y="2957"/>
                </a:cubicBezTo>
                <a:cubicBezTo>
                  <a:pt x="9649" y="2965"/>
                  <a:pt x="9658" y="2971"/>
                  <a:pt x="9671" y="2971"/>
                </a:cubicBezTo>
                <a:lnTo>
                  <a:pt x="9692" y="2971"/>
                </a:lnTo>
                <a:cubicBezTo>
                  <a:pt x="9695" y="2971"/>
                  <a:pt x="9697" y="2970"/>
                  <a:pt x="9700" y="2970"/>
                </a:cubicBezTo>
                <a:lnTo>
                  <a:pt x="9701" y="2970"/>
                </a:lnTo>
                <a:cubicBezTo>
                  <a:pt x="9702" y="2970"/>
                  <a:pt x="9702" y="2969"/>
                  <a:pt x="9704" y="2969"/>
                </a:cubicBezTo>
                <a:cubicBezTo>
                  <a:pt x="9711" y="2966"/>
                  <a:pt x="9717" y="2961"/>
                  <a:pt x="9720" y="2954"/>
                </a:cubicBezTo>
                <a:cubicBezTo>
                  <a:pt x="9723" y="2948"/>
                  <a:pt x="9726" y="2941"/>
                  <a:pt x="9726" y="2934"/>
                </a:cubicBezTo>
                <a:cubicBezTo>
                  <a:pt x="9726" y="2924"/>
                  <a:pt x="9722" y="2917"/>
                  <a:pt x="9717" y="2911"/>
                </a:cubicBezTo>
                <a:cubicBezTo>
                  <a:pt x="9711" y="2904"/>
                  <a:pt x="9704" y="2901"/>
                  <a:pt x="9695" y="2899"/>
                </a:cubicBezTo>
                <a:cubicBezTo>
                  <a:pt x="9694" y="2899"/>
                  <a:pt x="9692" y="2898"/>
                  <a:pt x="9691" y="2898"/>
                </a:cubicBezTo>
                <a:cubicBezTo>
                  <a:pt x="9683" y="2897"/>
                  <a:pt x="9679" y="2891"/>
                  <a:pt x="9676" y="2886"/>
                </a:cubicBezTo>
                <a:cubicBezTo>
                  <a:pt x="9668" y="2874"/>
                  <a:pt x="9656" y="2869"/>
                  <a:pt x="9645" y="2869"/>
                </a:cubicBezTo>
                <a:close/>
                <a:moveTo>
                  <a:pt x="11131" y="2825"/>
                </a:moveTo>
                <a:cubicBezTo>
                  <a:pt x="11112" y="2825"/>
                  <a:pt x="11092" y="2836"/>
                  <a:pt x="11083" y="2853"/>
                </a:cubicBezTo>
                <a:cubicBezTo>
                  <a:pt x="11067" y="2880"/>
                  <a:pt x="11079" y="2908"/>
                  <a:pt x="11103" y="2926"/>
                </a:cubicBezTo>
                <a:cubicBezTo>
                  <a:pt x="11123" y="2942"/>
                  <a:pt x="11141" y="2955"/>
                  <a:pt x="11162" y="2970"/>
                </a:cubicBezTo>
                <a:cubicBezTo>
                  <a:pt x="11170" y="2975"/>
                  <a:pt x="11179" y="2978"/>
                  <a:pt x="11188" y="2978"/>
                </a:cubicBezTo>
                <a:cubicBezTo>
                  <a:pt x="11207" y="2978"/>
                  <a:pt x="11227" y="2967"/>
                  <a:pt x="11236" y="2950"/>
                </a:cubicBezTo>
                <a:cubicBezTo>
                  <a:pt x="11251" y="2923"/>
                  <a:pt x="11240" y="2895"/>
                  <a:pt x="11216" y="2877"/>
                </a:cubicBezTo>
                <a:cubicBezTo>
                  <a:pt x="11197" y="2861"/>
                  <a:pt x="11177" y="2846"/>
                  <a:pt x="11156" y="2833"/>
                </a:cubicBezTo>
                <a:cubicBezTo>
                  <a:pt x="11149" y="2827"/>
                  <a:pt x="11140" y="2825"/>
                  <a:pt x="11131" y="2825"/>
                </a:cubicBezTo>
                <a:close/>
                <a:moveTo>
                  <a:pt x="10317" y="2917"/>
                </a:moveTo>
                <a:cubicBezTo>
                  <a:pt x="10271" y="2917"/>
                  <a:pt x="10271" y="2987"/>
                  <a:pt x="10317" y="2987"/>
                </a:cubicBezTo>
                <a:lnTo>
                  <a:pt x="10333" y="2987"/>
                </a:lnTo>
                <a:cubicBezTo>
                  <a:pt x="10378" y="2987"/>
                  <a:pt x="10378" y="2917"/>
                  <a:pt x="10333" y="2917"/>
                </a:cubicBezTo>
                <a:close/>
                <a:moveTo>
                  <a:pt x="19436" y="2914"/>
                </a:moveTo>
                <a:cubicBezTo>
                  <a:pt x="19422" y="2914"/>
                  <a:pt x="19410" y="2932"/>
                  <a:pt x="19423" y="2944"/>
                </a:cubicBezTo>
                <a:cubicBezTo>
                  <a:pt x="19429" y="2950"/>
                  <a:pt x="19428" y="2955"/>
                  <a:pt x="19422" y="2963"/>
                </a:cubicBezTo>
                <a:cubicBezTo>
                  <a:pt x="19408" y="2973"/>
                  <a:pt x="19421" y="2991"/>
                  <a:pt x="19435" y="2991"/>
                </a:cubicBezTo>
                <a:cubicBezTo>
                  <a:pt x="19439" y="2991"/>
                  <a:pt x="19443" y="2990"/>
                  <a:pt x="19447" y="2987"/>
                </a:cubicBezTo>
                <a:cubicBezTo>
                  <a:pt x="19468" y="2970"/>
                  <a:pt x="19468" y="2937"/>
                  <a:pt x="19448" y="2919"/>
                </a:cubicBezTo>
                <a:cubicBezTo>
                  <a:pt x="19444" y="2915"/>
                  <a:pt x="19440" y="2914"/>
                  <a:pt x="19436" y="2914"/>
                </a:cubicBezTo>
                <a:close/>
                <a:moveTo>
                  <a:pt x="21959" y="2933"/>
                </a:moveTo>
                <a:cubicBezTo>
                  <a:pt x="21914" y="2933"/>
                  <a:pt x="21914" y="3005"/>
                  <a:pt x="21960" y="3005"/>
                </a:cubicBezTo>
                <a:cubicBezTo>
                  <a:pt x="22005" y="3005"/>
                  <a:pt x="22005" y="2933"/>
                  <a:pt x="21960" y="2933"/>
                </a:cubicBezTo>
                <a:cubicBezTo>
                  <a:pt x="21960" y="2933"/>
                  <a:pt x="21959" y="2933"/>
                  <a:pt x="21959" y="2933"/>
                </a:cubicBezTo>
                <a:close/>
                <a:moveTo>
                  <a:pt x="496" y="2950"/>
                </a:moveTo>
                <a:cubicBezTo>
                  <a:pt x="450" y="2950"/>
                  <a:pt x="450" y="3021"/>
                  <a:pt x="496" y="3021"/>
                </a:cubicBezTo>
                <a:cubicBezTo>
                  <a:pt x="542" y="3021"/>
                  <a:pt x="542" y="2950"/>
                  <a:pt x="496" y="2950"/>
                </a:cubicBezTo>
                <a:close/>
                <a:moveTo>
                  <a:pt x="13561" y="2936"/>
                </a:moveTo>
                <a:cubicBezTo>
                  <a:pt x="13544" y="2936"/>
                  <a:pt x="13527" y="2944"/>
                  <a:pt x="13516" y="2963"/>
                </a:cubicBezTo>
                <a:cubicBezTo>
                  <a:pt x="13504" y="2986"/>
                  <a:pt x="13511" y="3022"/>
                  <a:pt x="13535" y="3036"/>
                </a:cubicBezTo>
                <a:cubicBezTo>
                  <a:pt x="13546" y="3041"/>
                  <a:pt x="13555" y="3046"/>
                  <a:pt x="13566" y="3052"/>
                </a:cubicBezTo>
                <a:cubicBezTo>
                  <a:pt x="13574" y="3056"/>
                  <a:pt x="13584" y="3058"/>
                  <a:pt x="13593" y="3058"/>
                </a:cubicBezTo>
                <a:cubicBezTo>
                  <a:pt x="13611" y="3058"/>
                  <a:pt x="13629" y="3050"/>
                  <a:pt x="13639" y="3032"/>
                </a:cubicBezTo>
                <a:cubicBezTo>
                  <a:pt x="13654" y="3008"/>
                  <a:pt x="13645" y="2971"/>
                  <a:pt x="13619" y="2958"/>
                </a:cubicBezTo>
                <a:cubicBezTo>
                  <a:pt x="13609" y="2953"/>
                  <a:pt x="13600" y="2948"/>
                  <a:pt x="13590" y="2943"/>
                </a:cubicBezTo>
                <a:cubicBezTo>
                  <a:pt x="13581" y="2938"/>
                  <a:pt x="13571" y="2936"/>
                  <a:pt x="13561" y="2936"/>
                </a:cubicBezTo>
                <a:close/>
                <a:moveTo>
                  <a:pt x="6430" y="2964"/>
                </a:moveTo>
                <a:cubicBezTo>
                  <a:pt x="6362" y="2964"/>
                  <a:pt x="6361" y="3071"/>
                  <a:pt x="6430" y="3071"/>
                </a:cubicBezTo>
                <a:cubicBezTo>
                  <a:pt x="6500" y="3071"/>
                  <a:pt x="6500" y="2964"/>
                  <a:pt x="6430" y="2964"/>
                </a:cubicBezTo>
                <a:close/>
                <a:moveTo>
                  <a:pt x="8586" y="2988"/>
                </a:moveTo>
                <a:cubicBezTo>
                  <a:pt x="8552" y="2988"/>
                  <a:pt x="8541" y="3045"/>
                  <a:pt x="8579" y="3058"/>
                </a:cubicBezTo>
                <a:cubicBezTo>
                  <a:pt x="8594" y="3063"/>
                  <a:pt x="8609" y="3068"/>
                  <a:pt x="8623" y="3074"/>
                </a:cubicBezTo>
                <a:cubicBezTo>
                  <a:pt x="8628" y="3075"/>
                  <a:pt x="8632" y="3076"/>
                  <a:pt x="8636" y="3076"/>
                </a:cubicBezTo>
                <a:cubicBezTo>
                  <a:pt x="8671" y="3076"/>
                  <a:pt x="8682" y="3020"/>
                  <a:pt x="8643" y="3006"/>
                </a:cubicBezTo>
                <a:cubicBezTo>
                  <a:pt x="8629" y="3000"/>
                  <a:pt x="8613" y="2995"/>
                  <a:pt x="8599" y="2990"/>
                </a:cubicBezTo>
                <a:cubicBezTo>
                  <a:pt x="8594" y="2988"/>
                  <a:pt x="8590" y="2988"/>
                  <a:pt x="8586" y="2988"/>
                </a:cubicBezTo>
                <a:close/>
                <a:moveTo>
                  <a:pt x="17705" y="2994"/>
                </a:moveTo>
                <a:cubicBezTo>
                  <a:pt x="17670" y="2994"/>
                  <a:pt x="17660" y="3051"/>
                  <a:pt x="17698" y="3064"/>
                </a:cubicBezTo>
                <a:cubicBezTo>
                  <a:pt x="17714" y="3069"/>
                  <a:pt x="17729" y="3075"/>
                  <a:pt x="17743" y="3080"/>
                </a:cubicBezTo>
                <a:cubicBezTo>
                  <a:pt x="17748" y="3081"/>
                  <a:pt x="17751" y="3082"/>
                  <a:pt x="17755" y="3082"/>
                </a:cubicBezTo>
                <a:cubicBezTo>
                  <a:pt x="17790" y="3082"/>
                  <a:pt x="17802" y="3025"/>
                  <a:pt x="17762" y="3012"/>
                </a:cubicBezTo>
                <a:cubicBezTo>
                  <a:pt x="17747" y="3007"/>
                  <a:pt x="17733" y="3001"/>
                  <a:pt x="17718" y="2996"/>
                </a:cubicBezTo>
                <a:cubicBezTo>
                  <a:pt x="17714" y="2995"/>
                  <a:pt x="17709" y="2994"/>
                  <a:pt x="17705" y="2994"/>
                </a:cubicBezTo>
                <a:close/>
                <a:moveTo>
                  <a:pt x="24276" y="3000"/>
                </a:moveTo>
                <a:cubicBezTo>
                  <a:pt x="24270" y="3000"/>
                  <a:pt x="24264" y="3001"/>
                  <a:pt x="24257" y="3006"/>
                </a:cubicBezTo>
                <a:cubicBezTo>
                  <a:pt x="24242" y="3016"/>
                  <a:pt x="24228" y="3025"/>
                  <a:pt x="24213" y="3036"/>
                </a:cubicBezTo>
                <a:cubicBezTo>
                  <a:pt x="24180" y="3056"/>
                  <a:pt x="24200" y="3103"/>
                  <a:pt x="24230" y="3103"/>
                </a:cubicBezTo>
                <a:cubicBezTo>
                  <a:pt x="24236" y="3103"/>
                  <a:pt x="24243" y="3101"/>
                  <a:pt x="24249" y="3097"/>
                </a:cubicBezTo>
                <a:cubicBezTo>
                  <a:pt x="24265" y="3086"/>
                  <a:pt x="24278" y="3078"/>
                  <a:pt x="24293" y="3067"/>
                </a:cubicBezTo>
                <a:cubicBezTo>
                  <a:pt x="24325" y="3046"/>
                  <a:pt x="24306" y="3000"/>
                  <a:pt x="24276" y="3000"/>
                </a:cubicBezTo>
                <a:close/>
                <a:moveTo>
                  <a:pt x="20397" y="3033"/>
                </a:moveTo>
                <a:cubicBezTo>
                  <a:pt x="20352" y="3033"/>
                  <a:pt x="20352" y="3104"/>
                  <a:pt x="20397" y="3104"/>
                </a:cubicBezTo>
                <a:cubicBezTo>
                  <a:pt x="20397" y="3104"/>
                  <a:pt x="20398" y="3104"/>
                  <a:pt x="20398" y="3104"/>
                </a:cubicBezTo>
                <a:cubicBezTo>
                  <a:pt x="20442" y="3104"/>
                  <a:pt x="20443" y="3033"/>
                  <a:pt x="20397" y="3033"/>
                </a:cubicBezTo>
                <a:close/>
                <a:moveTo>
                  <a:pt x="18337" y="3043"/>
                </a:moveTo>
                <a:cubicBezTo>
                  <a:pt x="18293" y="3043"/>
                  <a:pt x="18292" y="3115"/>
                  <a:pt x="18338" y="3115"/>
                </a:cubicBezTo>
                <a:cubicBezTo>
                  <a:pt x="18385" y="3115"/>
                  <a:pt x="18385" y="3043"/>
                  <a:pt x="18338" y="3043"/>
                </a:cubicBezTo>
                <a:cubicBezTo>
                  <a:pt x="18338" y="3043"/>
                  <a:pt x="18338" y="3043"/>
                  <a:pt x="18337" y="3043"/>
                </a:cubicBezTo>
                <a:close/>
                <a:moveTo>
                  <a:pt x="18624" y="3030"/>
                </a:moveTo>
                <a:cubicBezTo>
                  <a:pt x="18592" y="3030"/>
                  <a:pt x="18570" y="3078"/>
                  <a:pt x="18606" y="3096"/>
                </a:cubicBezTo>
                <a:cubicBezTo>
                  <a:pt x="18616" y="3101"/>
                  <a:pt x="18625" y="3106"/>
                  <a:pt x="18636" y="3111"/>
                </a:cubicBezTo>
                <a:cubicBezTo>
                  <a:pt x="18642" y="3114"/>
                  <a:pt x="18647" y="3115"/>
                  <a:pt x="18652" y="3115"/>
                </a:cubicBezTo>
                <a:cubicBezTo>
                  <a:pt x="18685" y="3115"/>
                  <a:pt x="18707" y="3068"/>
                  <a:pt x="18672" y="3050"/>
                </a:cubicBezTo>
                <a:cubicBezTo>
                  <a:pt x="18661" y="3044"/>
                  <a:pt x="18652" y="3039"/>
                  <a:pt x="18641" y="3034"/>
                </a:cubicBezTo>
                <a:cubicBezTo>
                  <a:pt x="18635" y="3031"/>
                  <a:pt x="18630" y="3030"/>
                  <a:pt x="18624" y="3030"/>
                </a:cubicBezTo>
                <a:close/>
                <a:moveTo>
                  <a:pt x="19771" y="3031"/>
                </a:moveTo>
                <a:cubicBezTo>
                  <a:pt x="19767" y="3031"/>
                  <a:pt x="19762" y="3032"/>
                  <a:pt x="19757" y="3033"/>
                </a:cubicBezTo>
                <a:cubicBezTo>
                  <a:pt x="19716" y="3042"/>
                  <a:pt x="19729" y="3101"/>
                  <a:pt x="19766" y="3102"/>
                </a:cubicBezTo>
                <a:cubicBezTo>
                  <a:pt x="19771" y="3112"/>
                  <a:pt x="19783" y="3117"/>
                  <a:pt x="19795" y="3117"/>
                </a:cubicBezTo>
                <a:cubicBezTo>
                  <a:pt x="19801" y="3117"/>
                  <a:pt x="19808" y="3116"/>
                  <a:pt x="19813" y="3112"/>
                </a:cubicBezTo>
                <a:cubicBezTo>
                  <a:pt x="19831" y="3102"/>
                  <a:pt x="19834" y="3081"/>
                  <a:pt x="19826" y="3064"/>
                </a:cubicBezTo>
                <a:cubicBezTo>
                  <a:pt x="19817" y="3042"/>
                  <a:pt x="19794" y="3031"/>
                  <a:pt x="19771" y="3031"/>
                </a:cubicBezTo>
                <a:close/>
                <a:moveTo>
                  <a:pt x="22426" y="3040"/>
                </a:moveTo>
                <a:cubicBezTo>
                  <a:pt x="22408" y="3040"/>
                  <a:pt x="22391" y="3052"/>
                  <a:pt x="22391" y="3075"/>
                </a:cubicBezTo>
                <a:lnTo>
                  <a:pt x="22391" y="3105"/>
                </a:lnTo>
                <a:cubicBezTo>
                  <a:pt x="22390" y="3127"/>
                  <a:pt x="22407" y="3138"/>
                  <a:pt x="22425" y="3138"/>
                </a:cubicBezTo>
                <a:cubicBezTo>
                  <a:pt x="22442" y="3138"/>
                  <a:pt x="22460" y="3127"/>
                  <a:pt x="22461" y="3105"/>
                </a:cubicBezTo>
                <a:lnTo>
                  <a:pt x="22461" y="3075"/>
                </a:lnTo>
                <a:cubicBezTo>
                  <a:pt x="22461" y="3052"/>
                  <a:pt x="22443" y="3040"/>
                  <a:pt x="22426" y="3040"/>
                </a:cubicBezTo>
                <a:close/>
                <a:moveTo>
                  <a:pt x="15243" y="3095"/>
                </a:moveTo>
                <a:cubicBezTo>
                  <a:pt x="15197" y="3095"/>
                  <a:pt x="15197" y="3165"/>
                  <a:pt x="15243" y="3165"/>
                </a:cubicBezTo>
                <a:cubicBezTo>
                  <a:pt x="15289" y="3165"/>
                  <a:pt x="15289" y="3095"/>
                  <a:pt x="15243" y="3095"/>
                </a:cubicBezTo>
                <a:close/>
                <a:moveTo>
                  <a:pt x="16235" y="3097"/>
                </a:moveTo>
                <a:cubicBezTo>
                  <a:pt x="16190" y="3097"/>
                  <a:pt x="16189" y="3168"/>
                  <a:pt x="16235" y="3168"/>
                </a:cubicBezTo>
                <a:cubicBezTo>
                  <a:pt x="16280" y="3168"/>
                  <a:pt x="16280" y="3097"/>
                  <a:pt x="16235" y="3097"/>
                </a:cubicBezTo>
                <a:close/>
                <a:moveTo>
                  <a:pt x="15452" y="3154"/>
                </a:moveTo>
                <a:cubicBezTo>
                  <a:pt x="15406" y="3154"/>
                  <a:pt x="15406" y="3226"/>
                  <a:pt x="15452" y="3226"/>
                </a:cubicBezTo>
                <a:cubicBezTo>
                  <a:pt x="15453" y="3226"/>
                  <a:pt x="15453" y="3226"/>
                  <a:pt x="15453" y="3226"/>
                </a:cubicBezTo>
                <a:cubicBezTo>
                  <a:pt x="15498" y="3226"/>
                  <a:pt x="15499" y="3154"/>
                  <a:pt x="15452" y="3154"/>
                </a:cubicBezTo>
                <a:close/>
                <a:moveTo>
                  <a:pt x="12632" y="3075"/>
                </a:moveTo>
                <a:cubicBezTo>
                  <a:pt x="12618" y="3075"/>
                  <a:pt x="12604" y="3083"/>
                  <a:pt x="12600" y="3100"/>
                </a:cubicBezTo>
                <a:cubicBezTo>
                  <a:pt x="12586" y="3147"/>
                  <a:pt x="12580" y="3195"/>
                  <a:pt x="12580" y="3243"/>
                </a:cubicBezTo>
                <a:cubicBezTo>
                  <a:pt x="12579" y="3266"/>
                  <a:pt x="12597" y="3278"/>
                  <a:pt x="12615" y="3278"/>
                </a:cubicBezTo>
                <a:cubicBezTo>
                  <a:pt x="12632" y="3278"/>
                  <a:pt x="12650" y="3266"/>
                  <a:pt x="12650" y="3243"/>
                </a:cubicBezTo>
                <a:cubicBezTo>
                  <a:pt x="12652" y="3201"/>
                  <a:pt x="12657" y="3160"/>
                  <a:pt x="12668" y="3120"/>
                </a:cubicBezTo>
                <a:cubicBezTo>
                  <a:pt x="12675" y="3093"/>
                  <a:pt x="12653" y="3075"/>
                  <a:pt x="12632" y="3075"/>
                </a:cubicBezTo>
                <a:close/>
                <a:moveTo>
                  <a:pt x="18578" y="3225"/>
                </a:moveTo>
                <a:cubicBezTo>
                  <a:pt x="18532" y="3225"/>
                  <a:pt x="18532" y="3295"/>
                  <a:pt x="18578" y="3295"/>
                </a:cubicBezTo>
                <a:cubicBezTo>
                  <a:pt x="18624" y="3295"/>
                  <a:pt x="18624" y="3225"/>
                  <a:pt x="18578" y="3225"/>
                </a:cubicBezTo>
                <a:close/>
                <a:moveTo>
                  <a:pt x="21132" y="3231"/>
                </a:moveTo>
                <a:cubicBezTo>
                  <a:pt x="21086" y="3231"/>
                  <a:pt x="21086" y="3301"/>
                  <a:pt x="21132" y="3301"/>
                </a:cubicBezTo>
                <a:lnTo>
                  <a:pt x="21148" y="3301"/>
                </a:lnTo>
                <a:cubicBezTo>
                  <a:pt x="21193" y="3301"/>
                  <a:pt x="21193" y="3231"/>
                  <a:pt x="21148" y="3231"/>
                </a:cubicBezTo>
                <a:close/>
                <a:moveTo>
                  <a:pt x="21343" y="3247"/>
                </a:moveTo>
                <a:cubicBezTo>
                  <a:pt x="21297" y="3247"/>
                  <a:pt x="21297" y="3317"/>
                  <a:pt x="21343" y="3317"/>
                </a:cubicBezTo>
                <a:cubicBezTo>
                  <a:pt x="21389" y="3317"/>
                  <a:pt x="21389" y="3247"/>
                  <a:pt x="21343" y="3247"/>
                </a:cubicBezTo>
                <a:close/>
                <a:moveTo>
                  <a:pt x="18158" y="3174"/>
                </a:moveTo>
                <a:cubicBezTo>
                  <a:pt x="18111" y="3174"/>
                  <a:pt x="18081" y="3244"/>
                  <a:pt x="18131" y="3274"/>
                </a:cubicBezTo>
                <a:cubicBezTo>
                  <a:pt x="18155" y="3289"/>
                  <a:pt x="18180" y="3304"/>
                  <a:pt x="18205" y="3319"/>
                </a:cubicBezTo>
                <a:cubicBezTo>
                  <a:pt x="18214" y="3324"/>
                  <a:pt x="18223" y="3326"/>
                  <a:pt x="18232" y="3326"/>
                </a:cubicBezTo>
                <a:cubicBezTo>
                  <a:pt x="18278" y="3326"/>
                  <a:pt x="18309" y="3257"/>
                  <a:pt x="18260" y="3227"/>
                </a:cubicBezTo>
                <a:cubicBezTo>
                  <a:pt x="18236" y="3211"/>
                  <a:pt x="18211" y="3196"/>
                  <a:pt x="18185" y="3183"/>
                </a:cubicBezTo>
                <a:cubicBezTo>
                  <a:pt x="18176" y="3177"/>
                  <a:pt x="18166" y="3174"/>
                  <a:pt x="18158" y="3174"/>
                </a:cubicBezTo>
                <a:close/>
                <a:moveTo>
                  <a:pt x="3080" y="3181"/>
                </a:moveTo>
                <a:cubicBezTo>
                  <a:pt x="3056" y="3181"/>
                  <a:pt x="3036" y="3197"/>
                  <a:pt x="3028" y="3219"/>
                </a:cubicBezTo>
                <a:cubicBezTo>
                  <a:pt x="3023" y="3235"/>
                  <a:pt x="3017" y="3249"/>
                  <a:pt x="3012" y="3263"/>
                </a:cubicBezTo>
                <a:cubicBezTo>
                  <a:pt x="3004" y="3291"/>
                  <a:pt x="3023" y="3322"/>
                  <a:pt x="3049" y="3329"/>
                </a:cubicBezTo>
                <a:cubicBezTo>
                  <a:pt x="3053" y="3330"/>
                  <a:pt x="3057" y="3331"/>
                  <a:pt x="3062" y="3331"/>
                </a:cubicBezTo>
                <a:cubicBezTo>
                  <a:pt x="3086" y="3331"/>
                  <a:pt x="3107" y="3314"/>
                  <a:pt x="3115" y="3292"/>
                </a:cubicBezTo>
                <a:cubicBezTo>
                  <a:pt x="3120" y="3277"/>
                  <a:pt x="3125" y="3262"/>
                  <a:pt x="3130" y="3248"/>
                </a:cubicBezTo>
                <a:cubicBezTo>
                  <a:pt x="3140" y="3220"/>
                  <a:pt x="3120" y="3189"/>
                  <a:pt x="3094" y="3183"/>
                </a:cubicBezTo>
                <a:cubicBezTo>
                  <a:pt x="3089" y="3181"/>
                  <a:pt x="3084" y="3181"/>
                  <a:pt x="3080" y="3181"/>
                </a:cubicBezTo>
                <a:close/>
                <a:moveTo>
                  <a:pt x="10497" y="3263"/>
                </a:moveTo>
                <a:cubicBezTo>
                  <a:pt x="10452" y="3263"/>
                  <a:pt x="10450" y="3335"/>
                  <a:pt x="10497" y="3335"/>
                </a:cubicBezTo>
                <a:lnTo>
                  <a:pt x="10513" y="3335"/>
                </a:lnTo>
                <a:cubicBezTo>
                  <a:pt x="10559" y="3335"/>
                  <a:pt x="10559" y="3263"/>
                  <a:pt x="10513" y="3263"/>
                </a:cubicBezTo>
                <a:close/>
                <a:moveTo>
                  <a:pt x="11894" y="3205"/>
                </a:moveTo>
                <a:cubicBezTo>
                  <a:pt x="11868" y="3205"/>
                  <a:pt x="11841" y="3222"/>
                  <a:pt x="11841" y="3257"/>
                </a:cubicBezTo>
                <a:lnTo>
                  <a:pt x="11841" y="3301"/>
                </a:lnTo>
                <a:cubicBezTo>
                  <a:pt x="11841" y="3335"/>
                  <a:pt x="11868" y="3353"/>
                  <a:pt x="11895" y="3353"/>
                </a:cubicBezTo>
                <a:cubicBezTo>
                  <a:pt x="11922" y="3353"/>
                  <a:pt x="11948" y="3336"/>
                  <a:pt x="11948" y="3301"/>
                </a:cubicBezTo>
                <a:lnTo>
                  <a:pt x="11948" y="3257"/>
                </a:lnTo>
                <a:cubicBezTo>
                  <a:pt x="11948" y="3222"/>
                  <a:pt x="11921" y="3205"/>
                  <a:pt x="11894" y="3205"/>
                </a:cubicBezTo>
                <a:close/>
                <a:moveTo>
                  <a:pt x="14240" y="3240"/>
                </a:moveTo>
                <a:cubicBezTo>
                  <a:pt x="14199" y="3240"/>
                  <a:pt x="14162" y="3293"/>
                  <a:pt x="14199" y="3330"/>
                </a:cubicBezTo>
                <a:lnTo>
                  <a:pt x="14215" y="3346"/>
                </a:lnTo>
                <a:cubicBezTo>
                  <a:pt x="14226" y="3357"/>
                  <a:pt x="14239" y="3362"/>
                  <a:pt x="14251" y="3362"/>
                </a:cubicBezTo>
                <a:cubicBezTo>
                  <a:pt x="14292" y="3362"/>
                  <a:pt x="14329" y="3309"/>
                  <a:pt x="14292" y="3272"/>
                </a:cubicBezTo>
                <a:lnTo>
                  <a:pt x="14276" y="3256"/>
                </a:lnTo>
                <a:cubicBezTo>
                  <a:pt x="14265" y="3245"/>
                  <a:pt x="14252" y="3240"/>
                  <a:pt x="14240" y="3240"/>
                </a:cubicBezTo>
                <a:close/>
                <a:moveTo>
                  <a:pt x="12257" y="3267"/>
                </a:moveTo>
                <a:cubicBezTo>
                  <a:pt x="12230" y="3267"/>
                  <a:pt x="12206" y="3302"/>
                  <a:pt x="12230" y="3327"/>
                </a:cubicBezTo>
                <a:cubicBezTo>
                  <a:pt x="12240" y="3338"/>
                  <a:pt x="12251" y="3347"/>
                  <a:pt x="12260" y="3358"/>
                </a:cubicBezTo>
                <a:cubicBezTo>
                  <a:pt x="12268" y="3365"/>
                  <a:pt x="12276" y="3368"/>
                  <a:pt x="12284" y="3368"/>
                </a:cubicBezTo>
                <a:cubicBezTo>
                  <a:pt x="12312" y="3368"/>
                  <a:pt x="12336" y="3333"/>
                  <a:pt x="12310" y="3308"/>
                </a:cubicBezTo>
                <a:cubicBezTo>
                  <a:pt x="12299" y="3298"/>
                  <a:pt x="12289" y="3288"/>
                  <a:pt x="12280" y="3278"/>
                </a:cubicBezTo>
                <a:cubicBezTo>
                  <a:pt x="12273" y="3270"/>
                  <a:pt x="12265" y="3267"/>
                  <a:pt x="12257" y="3267"/>
                </a:cubicBezTo>
                <a:close/>
                <a:moveTo>
                  <a:pt x="7628" y="3226"/>
                </a:moveTo>
                <a:cubicBezTo>
                  <a:pt x="7607" y="3226"/>
                  <a:pt x="7585" y="3243"/>
                  <a:pt x="7590" y="3270"/>
                </a:cubicBezTo>
                <a:lnTo>
                  <a:pt x="7606" y="3345"/>
                </a:lnTo>
                <a:cubicBezTo>
                  <a:pt x="7610" y="3363"/>
                  <a:pt x="7623" y="3370"/>
                  <a:pt x="7637" y="3370"/>
                </a:cubicBezTo>
                <a:cubicBezTo>
                  <a:pt x="7657" y="3370"/>
                  <a:pt x="7680" y="3353"/>
                  <a:pt x="7674" y="3326"/>
                </a:cubicBezTo>
                <a:lnTo>
                  <a:pt x="7658" y="3252"/>
                </a:lnTo>
                <a:cubicBezTo>
                  <a:pt x="7655" y="3234"/>
                  <a:pt x="7642" y="3226"/>
                  <a:pt x="7628" y="3226"/>
                </a:cubicBezTo>
                <a:close/>
                <a:moveTo>
                  <a:pt x="8168" y="3301"/>
                </a:moveTo>
                <a:cubicBezTo>
                  <a:pt x="8122" y="3301"/>
                  <a:pt x="8122" y="3372"/>
                  <a:pt x="8168" y="3372"/>
                </a:cubicBezTo>
                <a:cubicBezTo>
                  <a:pt x="8213" y="3372"/>
                  <a:pt x="8213" y="3301"/>
                  <a:pt x="8168" y="3301"/>
                </a:cubicBezTo>
                <a:close/>
                <a:moveTo>
                  <a:pt x="20746" y="3274"/>
                </a:moveTo>
                <a:cubicBezTo>
                  <a:pt x="20722" y="3274"/>
                  <a:pt x="20698" y="3300"/>
                  <a:pt x="20711" y="3327"/>
                </a:cubicBezTo>
                <a:cubicBezTo>
                  <a:pt x="20716" y="3338"/>
                  <a:pt x="20722" y="3347"/>
                  <a:pt x="20727" y="3358"/>
                </a:cubicBezTo>
                <a:cubicBezTo>
                  <a:pt x="20734" y="3370"/>
                  <a:pt x="20744" y="3376"/>
                  <a:pt x="20755" y="3376"/>
                </a:cubicBezTo>
                <a:cubicBezTo>
                  <a:pt x="20778" y="3376"/>
                  <a:pt x="20803" y="3350"/>
                  <a:pt x="20789" y="3322"/>
                </a:cubicBezTo>
                <a:cubicBezTo>
                  <a:pt x="20784" y="3311"/>
                  <a:pt x="20778" y="3303"/>
                  <a:pt x="20773" y="3293"/>
                </a:cubicBezTo>
                <a:cubicBezTo>
                  <a:pt x="20766" y="3280"/>
                  <a:pt x="20756" y="3274"/>
                  <a:pt x="20746" y="3274"/>
                </a:cubicBezTo>
                <a:close/>
                <a:moveTo>
                  <a:pt x="5619" y="3310"/>
                </a:moveTo>
                <a:cubicBezTo>
                  <a:pt x="5572" y="3310"/>
                  <a:pt x="5572" y="3382"/>
                  <a:pt x="5619" y="3382"/>
                </a:cubicBezTo>
                <a:cubicBezTo>
                  <a:pt x="5665" y="3382"/>
                  <a:pt x="5665" y="3310"/>
                  <a:pt x="5619" y="3310"/>
                </a:cubicBezTo>
                <a:close/>
                <a:moveTo>
                  <a:pt x="4116" y="3291"/>
                </a:moveTo>
                <a:cubicBezTo>
                  <a:pt x="4089" y="3291"/>
                  <a:pt x="4065" y="3327"/>
                  <a:pt x="4090" y="3351"/>
                </a:cubicBezTo>
                <a:lnTo>
                  <a:pt x="4120" y="3382"/>
                </a:lnTo>
                <a:cubicBezTo>
                  <a:pt x="4128" y="3389"/>
                  <a:pt x="4136" y="3393"/>
                  <a:pt x="4144" y="3393"/>
                </a:cubicBezTo>
                <a:cubicBezTo>
                  <a:pt x="4171" y="3393"/>
                  <a:pt x="4196" y="3356"/>
                  <a:pt x="4170" y="3331"/>
                </a:cubicBezTo>
                <a:lnTo>
                  <a:pt x="4140" y="3301"/>
                </a:lnTo>
                <a:cubicBezTo>
                  <a:pt x="4133" y="3294"/>
                  <a:pt x="4124" y="3291"/>
                  <a:pt x="4116" y="3291"/>
                </a:cubicBezTo>
                <a:close/>
                <a:moveTo>
                  <a:pt x="2405" y="3271"/>
                </a:moveTo>
                <a:cubicBezTo>
                  <a:pt x="2377" y="3271"/>
                  <a:pt x="2353" y="3307"/>
                  <a:pt x="2378" y="3331"/>
                </a:cubicBezTo>
                <a:cubicBezTo>
                  <a:pt x="2398" y="3351"/>
                  <a:pt x="2418" y="3372"/>
                  <a:pt x="2439" y="3392"/>
                </a:cubicBezTo>
                <a:cubicBezTo>
                  <a:pt x="2446" y="3399"/>
                  <a:pt x="2455" y="3402"/>
                  <a:pt x="2462" y="3402"/>
                </a:cubicBezTo>
                <a:cubicBezTo>
                  <a:pt x="2490" y="3402"/>
                  <a:pt x="2513" y="3366"/>
                  <a:pt x="2488" y="3342"/>
                </a:cubicBezTo>
                <a:cubicBezTo>
                  <a:pt x="2467" y="3322"/>
                  <a:pt x="2449" y="3301"/>
                  <a:pt x="2429" y="3282"/>
                </a:cubicBezTo>
                <a:cubicBezTo>
                  <a:pt x="2421" y="3274"/>
                  <a:pt x="2413" y="3271"/>
                  <a:pt x="2405" y="3271"/>
                </a:cubicBezTo>
                <a:close/>
                <a:moveTo>
                  <a:pt x="4807" y="3304"/>
                </a:moveTo>
                <a:cubicBezTo>
                  <a:pt x="4738" y="3304"/>
                  <a:pt x="4738" y="3411"/>
                  <a:pt x="4807" y="3411"/>
                </a:cubicBezTo>
                <a:cubicBezTo>
                  <a:pt x="4807" y="3411"/>
                  <a:pt x="4808" y="3411"/>
                  <a:pt x="4809" y="3411"/>
                </a:cubicBezTo>
                <a:cubicBezTo>
                  <a:pt x="4875" y="3411"/>
                  <a:pt x="4875" y="3305"/>
                  <a:pt x="4807" y="3304"/>
                </a:cubicBezTo>
                <a:close/>
                <a:moveTo>
                  <a:pt x="9310" y="3350"/>
                </a:moveTo>
                <a:cubicBezTo>
                  <a:pt x="9264" y="3350"/>
                  <a:pt x="9264" y="3420"/>
                  <a:pt x="9310" y="3420"/>
                </a:cubicBezTo>
                <a:cubicBezTo>
                  <a:pt x="9355" y="3420"/>
                  <a:pt x="9355" y="3350"/>
                  <a:pt x="9310" y="3350"/>
                </a:cubicBezTo>
                <a:close/>
                <a:moveTo>
                  <a:pt x="20097" y="3255"/>
                </a:moveTo>
                <a:cubicBezTo>
                  <a:pt x="20056" y="3255"/>
                  <a:pt x="20019" y="3309"/>
                  <a:pt x="20057" y="3346"/>
                </a:cubicBezTo>
                <a:cubicBezTo>
                  <a:pt x="20082" y="3370"/>
                  <a:pt x="20107" y="3395"/>
                  <a:pt x="20132" y="3421"/>
                </a:cubicBezTo>
                <a:cubicBezTo>
                  <a:pt x="20143" y="3433"/>
                  <a:pt x="20155" y="3437"/>
                  <a:pt x="20168" y="3437"/>
                </a:cubicBezTo>
                <a:cubicBezTo>
                  <a:pt x="20208" y="3437"/>
                  <a:pt x="20244" y="3384"/>
                  <a:pt x="20207" y="3347"/>
                </a:cubicBezTo>
                <a:cubicBezTo>
                  <a:pt x="20182" y="3322"/>
                  <a:pt x="20158" y="3298"/>
                  <a:pt x="20133" y="3272"/>
                </a:cubicBezTo>
                <a:cubicBezTo>
                  <a:pt x="20122" y="3260"/>
                  <a:pt x="20109" y="3255"/>
                  <a:pt x="20097" y="3255"/>
                </a:cubicBezTo>
                <a:close/>
                <a:moveTo>
                  <a:pt x="408" y="3344"/>
                </a:moveTo>
                <a:cubicBezTo>
                  <a:pt x="394" y="3344"/>
                  <a:pt x="380" y="3351"/>
                  <a:pt x="374" y="3368"/>
                </a:cubicBezTo>
                <a:cubicBezTo>
                  <a:pt x="369" y="3384"/>
                  <a:pt x="364" y="3398"/>
                  <a:pt x="359" y="3413"/>
                </a:cubicBezTo>
                <a:cubicBezTo>
                  <a:pt x="350" y="3439"/>
                  <a:pt x="371" y="3457"/>
                  <a:pt x="393" y="3457"/>
                </a:cubicBezTo>
                <a:cubicBezTo>
                  <a:pt x="407" y="3457"/>
                  <a:pt x="421" y="3449"/>
                  <a:pt x="427" y="3432"/>
                </a:cubicBezTo>
                <a:cubicBezTo>
                  <a:pt x="432" y="3416"/>
                  <a:pt x="437" y="3403"/>
                  <a:pt x="442" y="3388"/>
                </a:cubicBezTo>
                <a:cubicBezTo>
                  <a:pt x="451" y="3361"/>
                  <a:pt x="429" y="3344"/>
                  <a:pt x="408" y="3344"/>
                </a:cubicBezTo>
                <a:close/>
                <a:moveTo>
                  <a:pt x="17183" y="3307"/>
                </a:moveTo>
                <a:cubicBezTo>
                  <a:pt x="17142" y="3307"/>
                  <a:pt x="17106" y="3360"/>
                  <a:pt x="17143" y="3398"/>
                </a:cubicBezTo>
                <a:lnTo>
                  <a:pt x="17188" y="3442"/>
                </a:lnTo>
                <a:cubicBezTo>
                  <a:pt x="17199" y="3453"/>
                  <a:pt x="17212" y="3458"/>
                  <a:pt x="17224" y="3458"/>
                </a:cubicBezTo>
                <a:cubicBezTo>
                  <a:pt x="17264" y="3458"/>
                  <a:pt x="17301" y="3405"/>
                  <a:pt x="17264" y="3368"/>
                </a:cubicBezTo>
                <a:lnTo>
                  <a:pt x="17220" y="3324"/>
                </a:lnTo>
                <a:cubicBezTo>
                  <a:pt x="17208" y="3312"/>
                  <a:pt x="17195" y="3307"/>
                  <a:pt x="17183" y="3307"/>
                </a:cubicBezTo>
                <a:close/>
                <a:moveTo>
                  <a:pt x="15245" y="3363"/>
                </a:moveTo>
                <a:cubicBezTo>
                  <a:pt x="15175" y="3363"/>
                  <a:pt x="15175" y="3471"/>
                  <a:pt x="15245" y="3471"/>
                </a:cubicBezTo>
                <a:cubicBezTo>
                  <a:pt x="15313" y="3471"/>
                  <a:pt x="15313" y="3363"/>
                  <a:pt x="15245" y="3363"/>
                </a:cubicBezTo>
                <a:close/>
                <a:moveTo>
                  <a:pt x="1803" y="3344"/>
                </a:moveTo>
                <a:cubicBezTo>
                  <a:pt x="1763" y="3344"/>
                  <a:pt x="1727" y="3398"/>
                  <a:pt x="1763" y="3435"/>
                </a:cubicBezTo>
                <a:cubicBezTo>
                  <a:pt x="1773" y="3445"/>
                  <a:pt x="1783" y="3455"/>
                  <a:pt x="1792" y="3465"/>
                </a:cubicBezTo>
                <a:cubicBezTo>
                  <a:pt x="1802" y="3477"/>
                  <a:pt x="1815" y="3481"/>
                  <a:pt x="1827" y="3481"/>
                </a:cubicBezTo>
                <a:cubicBezTo>
                  <a:pt x="1867" y="3481"/>
                  <a:pt x="1904" y="3428"/>
                  <a:pt x="1868" y="3390"/>
                </a:cubicBezTo>
                <a:cubicBezTo>
                  <a:pt x="1858" y="3380"/>
                  <a:pt x="1848" y="3369"/>
                  <a:pt x="1839" y="3361"/>
                </a:cubicBezTo>
                <a:cubicBezTo>
                  <a:pt x="1828" y="3349"/>
                  <a:pt x="1816" y="3344"/>
                  <a:pt x="1803" y="3344"/>
                </a:cubicBezTo>
                <a:close/>
                <a:moveTo>
                  <a:pt x="5170" y="3352"/>
                </a:moveTo>
                <a:cubicBezTo>
                  <a:pt x="5146" y="3352"/>
                  <a:pt x="5126" y="3368"/>
                  <a:pt x="5118" y="3390"/>
                </a:cubicBezTo>
                <a:cubicBezTo>
                  <a:pt x="5113" y="3405"/>
                  <a:pt x="5107" y="3420"/>
                  <a:pt x="5102" y="3435"/>
                </a:cubicBezTo>
                <a:cubicBezTo>
                  <a:pt x="5092" y="3462"/>
                  <a:pt x="5113" y="3494"/>
                  <a:pt x="5139" y="3500"/>
                </a:cubicBezTo>
                <a:cubicBezTo>
                  <a:pt x="5144" y="3501"/>
                  <a:pt x="5148" y="3502"/>
                  <a:pt x="5153" y="3502"/>
                </a:cubicBezTo>
                <a:cubicBezTo>
                  <a:pt x="5177" y="3502"/>
                  <a:pt x="5197" y="3485"/>
                  <a:pt x="5205" y="3463"/>
                </a:cubicBezTo>
                <a:cubicBezTo>
                  <a:pt x="5210" y="3449"/>
                  <a:pt x="5215" y="3434"/>
                  <a:pt x="5220" y="3419"/>
                </a:cubicBezTo>
                <a:cubicBezTo>
                  <a:pt x="5231" y="3392"/>
                  <a:pt x="5210" y="3361"/>
                  <a:pt x="5184" y="3353"/>
                </a:cubicBezTo>
                <a:cubicBezTo>
                  <a:pt x="5179" y="3352"/>
                  <a:pt x="5175" y="3352"/>
                  <a:pt x="5170" y="3352"/>
                </a:cubicBezTo>
                <a:close/>
                <a:moveTo>
                  <a:pt x="8571" y="3378"/>
                </a:moveTo>
                <a:cubicBezTo>
                  <a:pt x="8558" y="3378"/>
                  <a:pt x="8545" y="3386"/>
                  <a:pt x="8541" y="3404"/>
                </a:cubicBezTo>
                <a:lnTo>
                  <a:pt x="8526" y="3478"/>
                </a:lnTo>
                <a:cubicBezTo>
                  <a:pt x="8520" y="3506"/>
                  <a:pt x="8542" y="3523"/>
                  <a:pt x="8563" y="3523"/>
                </a:cubicBezTo>
                <a:cubicBezTo>
                  <a:pt x="8577" y="3523"/>
                  <a:pt x="8590" y="3515"/>
                  <a:pt x="8594" y="3498"/>
                </a:cubicBezTo>
                <a:lnTo>
                  <a:pt x="8609" y="3424"/>
                </a:lnTo>
                <a:cubicBezTo>
                  <a:pt x="8614" y="3396"/>
                  <a:pt x="8592" y="3378"/>
                  <a:pt x="8571" y="3378"/>
                </a:cubicBezTo>
                <a:close/>
                <a:moveTo>
                  <a:pt x="17691" y="3432"/>
                </a:moveTo>
                <a:cubicBezTo>
                  <a:pt x="17673" y="3432"/>
                  <a:pt x="17655" y="3443"/>
                  <a:pt x="17655" y="3467"/>
                </a:cubicBezTo>
                <a:lnTo>
                  <a:pt x="17655" y="3497"/>
                </a:lnTo>
                <a:cubicBezTo>
                  <a:pt x="17655" y="3519"/>
                  <a:pt x="17673" y="3531"/>
                  <a:pt x="17691" y="3531"/>
                </a:cubicBezTo>
                <a:cubicBezTo>
                  <a:pt x="17708" y="3531"/>
                  <a:pt x="17726" y="3519"/>
                  <a:pt x="17726" y="3497"/>
                </a:cubicBezTo>
                <a:lnTo>
                  <a:pt x="17726" y="3467"/>
                </a:lnTo>
                <a:cubicBezTo>
                  <a:pt x="17726" y="3443"/>
                  <a:pt x="17708" y="3432"/>
                  <a:pt x="17691" y="3432"/>
                </a:cubicBezTo>
                <a:close/>
                <a:moveTo>
                  <a:pt x="1233" y="3415"/>
                </a:moveTo>
                <a:cubicBezTo>
                  <a:pt x="1213" y="3415"/>
                  <a:pt x="1195" y="3425"/>
                  <a:pt x="1184" y="3441"/>
                </a:cubicBezTo>
                <a:cubicBezTo>
                  <a:pt x="1174" y="3457"/>
                  <a:pt x="1165" y="3472"/>
                  <a:pt x="1155" y="3486"/>
                </a:cubicBezTo>
                <a:cubicBezTo>
                  <a:pt x="1139" y="3509"/>
                  <a:pt x="1149" y="3545"/>
                  <a:pt x="1174" y="3560"/>
                </a:cubicBezTo>
                <a:cubicBezTo>
                  <a:pt x="1182" y="3565"/>
                  <a:pt x="1191" y="3567"/>
                  <a:pt x="1200" y="3567"/>
                </a:cubicBezTo>
                <a:cubicBezTo>
                  <a:pt x="1218" y="3567"/>
                  <a:pt x="1236" y="3557"/>
                  <a:pt x="1247" y="3540"/>
                </a:cubicBezTo>
                <a:cubicBezTo>
                  <a:pt x="1257" y="3524"/>
                  <a:pt x="1267" y="3509"/>
                  <a:pt x="1277" y="3495"/>
                </a:cubicBezTo>
                <a:cubicBezTo>
                  <a:pt x="1293" y="3472"/>
                  <a:pt x="1283" y="3436"/>
                  <a:pt x="1257" y="3421"/>
                </a:cubicBezTo>
                <a:cubicBezTo>
                  <a:pt x="1249" y="3417"/>
                  <a:pt x="1241" y="3415"/>
                  <a:pt x="1233" y="3415"/>
                </a:cubicBezTo>
                <a:close/>
                <a:moveTo>
                  <a:pt x="24726" y="3463"/>
                </a:moveTo>
                <a:cubicBezTo>
                  <a:pt x="24655" y="3463"/>
                  <a:pt x="24655" y="3571"/>
                  <a:pt x="24726" y="3571"/>
                </a:cubicBezTo>
                <a:cubicBezTo>
                  <a:pt x="24795" y="3571"/>
                  <a:pt x="24795" y="3463"/>
                  <a:pt x="24726" y="3463"/>
                </a:cubicBezTo>
                <a:close/>
                <a:moveTo>
                  <a:pt x="22304" y="3504"/>
                </a:moveTo>
                <a:cubicBezTo>
                  <a:pt x="22259" y="3504"/>
                  <a:pt x="22259" y="3575"/>
                  <a:pt x="22304" y="3575"/>
                </a:cubicBezTo>
                <a:cubicBezTo>
                  <a:pt x="22350" y="3575"/>
                  <a:pt x="22350" y="3504"/>
                  <a:pt x="22304" y="3504"/>
                </a:cubicBezTo>
                <a:close/>
                <a:moveTo>
                  <a:pt x="16262" y="3513"/>
                </a:moveTo>
                <a:cubicBezTo>
                  <a:pt x="16228" y="3513"/>
                  <a:pt x="16216" y="3572"/>
                  <a:pt x="16254" y="3584"/>
                </a:cubicBezTo>
                <a:cubicBezTo>
                  <a:pt x="16268" y="3589"/>
                  <a:pt x="16284" y="3594"/>
                  <a:pt x="16299" y="3602"/>
                </a:cubicBezTo>
                <a:cubicBezTo>
                  <a:pt x="16303" y="3603"/>
                  <a:pt x="16307" y="3604"/>
                  <a:pt x="16311" y="3604"/>
                </a:cubicBezTo>
                <a:cubicBezTo>
                  <a:pt x="16346" y="3604"/>
                  <a:pt x="16357" y="3546"/>
                  <a:pt x="16319" y="3534"/>
                </a:cubicBezTo>
                <a:cubicBezTo>
                  <a:pt x="16304" y="3528"/>
                  <a:pt x="16288" y="3523"/>
                  <a:pt x="16274" y="3516"/>
                </a:cubicBezTo>
                <a:cubicBezTo>
                  <a:pt x="16269" y="3514"/>
                  <a:pt x="16265" y="3513"/>
                  <a:pt x="16262" y="3513"/>
                </a:cubicBezTo>
                <a:close/>
                <a:moveTo>
                  <a:pt x="6128" y="3522"/>
                </a:moveTo>
                <a:cubicBezTo>
                  <a:pt x="6110" y="3522"/>
                  <a:pt x="6092" y="3534"/>
                  <a:pt x="6092" y="3557"/>
                </a:cubicBezTo>
                <a:lnTo>
                  <a:pt x="6092" y="3572"/>
                </a:lnTo>
                <a:cubicBezTo>
                  <a:pt x="6092" y="3595"/>
                  <a:pt x="6110" y="3607"/>
                  <a:pt x="6128" y="3607"/>
                </a:cubicBezTo>
                <a:cubicBezTo>
                  <a:pt x="6145" y="3607"/>
                  <a:pt x="6163" y="3595"/>
                  <a:pt x="6163" y="3572"/>
                </a:cubicBezTo>
                <a:lnTo>
                  <a:pt x="6163" y="3557"/>
                </a:lnTo>
                <a:cubicBezTo>
                  <a:pt x="6163" y="3534"/>
                  <a:pt x="6145" y="3522"/>
                  <a:pt x="6128" y="3522"/>
                </a:cubicBezTo>
                <a:close/>
                <a:moveTo>
                  <a:pt x="15948" y="3562"/>
                </a:moveTo>
                <a:cubicBezTo>
                  <a:pt x="15902" y="3562"/>
                  <a:pt x="15902" y="3632"/>
                  <a:pt x="15948" y="3632"/>
                </a:cubicBezTo>
                <a:lnTo>
                  <a:pt x="15964" y="3632"/>
                </a:lnTo>
                <a:cubicBezTo>
                  <a:pt x="15964" y="3632"/>
                  <a:pt x="15964" y="3632"/>
                  <a:pt x="15965" y="3632"/>
                </a:cubicBezTo>
                <a:cubicBezTo>
                  <a:pt x="16010" y="3632"/>
                  <a:pt x="16009" y="3562"/>
                  <a:pt x="15964" y="3562"/>
                </a:cubicBezTo>
                <a:close/>
                <a:moveTo>
                  <a:pt x="15149" y="3500"/>
                </a:moveTo>
                <a:cubicBezTo>
                  <a:pt x="15140" y="3500"/>
                  <a:pt x="15132" y="3503"/>
                  <a:pt x="15127" y="3511"/>
                </a:cubicBezTo>
                <a:cubicBezTo>
                  <a:pt x="15107" y="3536"/>
                  <a:pt x="15086" y="3561"/>
                  <a:pt x="15066" y="3586"/>
                </a:cubicBezTo>
                <a:cubicBezTo>
                  <a:pt x="15054" y="3602"/>
                  <a:pt x="15052" y="3620"/>
                  <a:pt x="15066" y="3635"/>
                </a:cubicBezTo>
                <a:cubicBezTo>
                  <a:pt x="15072" y="3641"/>
                  <a:pt x="15083" y="3645"/>
                  <a:pt x="15093" y="3645"/>
                </a:cubicBezTo>
                <a:cubicBezTo>
                  <a:pt x="15102" y="3645"/>
                  <a:pt x="15111" y="3642"/>
                  <a:pt x="15116" y="3635"/>
                </a:cubicBezTo>
                <a:cubicBezTo>
                  <a:pt x="15136" y="3610"/>
                  <a:pt x="15157" y="3586"/>
                  <a:pt x="15177" y="3561"/>
                </a:cubicBezTo>
                <a:cubicBezTo>
                  <a:pt x="15188" y="3545"/>
                  <a:pt x="15190" y="3525"/>
                  <a:pt x="15177" y="3511"/>
                </a:cubicBezTo>
                <a:cubicBezTo>
                  <a:pt x="15170" y="3504"/>
                  <a:pt x="15159" y="3500"/>
                  <a:pt x="15149" y="3500"/>
                </a:cubicBezTo>
                <a:close/>
                <a:moveTo>
                  <a:pt x="19657" y="3603"/>
                </a:moveTo>
                <a:cubicBezTo>
                  <a:pt x="19613" y="3603"/>
                  <a:pt x="19614" y="3673"/>
                  <a:pt x="19658" y="3673"/>
                </a:cubicBezTo>
                <a:cubicBezTo>
                  <a:pt x="19705" y="3673"/>
                  <a:pt x="19705" y="3603"/>
                  <a:pt x="19658" y="3603"/>
                </a:cubicBezTo>
                <a:cubicBezTo>
                  <a:pt x="19658" y="3603"/>
                  <a:pt x="19658" y="3603"/>
                  <a:pt x="19657" y="3603"/>
                </a:cubicBezTo>
                <a:close/>
                <a:moveTo>
                  <a:pt x="4055" y="3592"/>
                </a:moveTo>
                <a:cubicBezTo>
                  <a:pt x="4037" y="3592"/>
                  <a:pt x="4020" y="3603"/>
                  <a:pt x="4020" y="3626"/>
                </a:cubicBezTo>
                <a:lnTo>
                  <a:pt x="4020" y="3641"/>
                </a:lnTo>
                <a:cubicBezTo>
                  <a:pt x="4020" y="3664"/>
                  <a:pt x="4037" y="3676"/>
                  <a:pt x="4055" y="3676"/>
                </a:cubicBezTo>
                <a:cubicBezTo>
                  <a:pt x="4073" y="3676"/>
                  <a:pt x="4090" y="3664"/>
                  <a:pt x="4090" y="3641"/>
                </a:cubicBezTo>
                <a:lnTo>
                  <a:pt x="4090" y="3626"/>
                </a:lnTo>
                <a:cubicBezTo>
                  <a:pt x="4090" y="3603"/>
                  <a:pt x="4073" y="3592"/>
                  <a:pt x="4055" y="3592"/>
                </a:cubicBezTo>
                <a:close/>
                <a:moveTo>
                  <a:pt x="21734" y="3594"/>
                </a:moveTo>
                <a:cubicBezTo>
                  <a:pt x="21724" y="3594"/>
                  <a:pt x="21715" y="3597"/>
                  <a:pt x="21708" y="3604"/>
                </a:cubicBezTo>
                <a:cubicBezTo>
                  <a:pt x="21702" y="3608"/>
                  <a:pt x="21696" y="3609"/>
                  <a:pt x="21689" y="3609"/>
                </a:cubicBezTo>
                <a:cubicBezTo>
                  <a:pt x="21687" y="3609"/>
                  <a:pt x="21684" y="3609"/>
                  <a:pt x="21681" y="3609"/>
                </a:cubicBezTo>
                <a:cubicBezTo>
                  <a:pt x="21678" y="3608"/>
                  <a:pt x="21675" y="3608"/>
                  <a:pt x="21672" y="3608"/>
                </a:cubicBezTo>
                <a:cubicBezTo>
                  <a:pt x="21635" y="3608"/>
                  <a:pt x="21621" y="3668"/>
                  <a:pt x="21662" y="3677"/>
                </a:cubicBezTo>
                <a:cubicBezTo>
                  <a:pt x="21672" y="3680"/>
                  <a:pt x="21681" y="3681"/>
                  <a:pt x="21689" y="3681"/>
                </a:cubicBezTo>
                <a:cubicBezTo>
                  <a:pt x="21714" y="3681"/>
                  <a:pt x="21737" y="3671"/>
                  <a:pt x="21757" y="3654"/>
                </a:cubicBezTo>
                <a:cubicBezTo>
                  <a:pt x="21772" y="3641"/>
                  <a:pt x="21769" y="3615"/>
                  <a:pt x="21758" y="3604"/>
                </a:cubicBezTo>
                <a:cubicBezTo>
                  <a:pt x="21751" y="3597"/>
                  <a:pt x="21742" y="3594"/>
                  <a:pt x="21734" y="3594"/>
                </a:cubicBezTo>
                <a:close/>
                <a:moveTo>
                  <a:pt x="22992" y="3567"/>
                </a:moveTo>
                <a:cubicBezTo>
                  <a:pt x="22984" y="3567"/>
                  <a:pt x="22976" y="3570"/>
                  <a:pt x="22969" y="3578"/>
                </a:cubicBezTo>
                <a:lnTo>
                  <a:pt x="22925" y="3623"/>
                </a:lnTo>
                <a:cubicBezTo>
                  <a:pt x="22900" y="3647"/>
                  <a:pt x="22923" y="3682"/>
                  <a:pt x="22950" y="3682"/>
                </a:cubicBezTo>
                <a:cubicBezTo>
                  <a:pt x="22958" y="3682"/>
                  <a:pt x="22967" y="3679"/>
                  <a:pt x="22974" y="3672"/>
                </a:cubicBezTo>
                <a:lnTo>
                  <a:pt x="23019" y="3628"/>
                </a:lnTo>
                <a:cubicBezTo>
                  <a:pt x="23044" y="3602"/>
                  <a:pt x="23019" y="3567"/>
                  <a:pt x="22992" y="3567"/>
                </a:cubicBezTo>
                <a:close/>
                <a:moveTo>
                  <a:pt x="23623" y="3597"/>
                </a:moveTo>
                <a:cubicBezTo>
                  <a:pt x="23553" y="3597"/>
                  <a:pt x="23553" y="3704"/>
                  <a:pt x="23623" y="3704"/>
                </a:cubicBezTo>
                <a:cubicBezTo>
                  <a:pt x="23692" y="3703"/>
                  <a:pt x="23692" y="3597"/>
                  <a:pt x="23623" y="3597"/>
                </a:cubicBezTo>
                <a:close/>
                <a:moveTo>
                  <a:pt x="6457" y="3586"/>
                </a:moveTo>
                <a:cubicBezTo>
                  <a:pt x="6447" y="3586"/>
                  <a:pt x="6437" y="3592"/>
                  <a:pt x="6430" y="3605"/>
                </a:cubicBezTo>
                <a:cubicBezTo>
                  <a:pt x="6420" y="3625"/>
                  <a:pt x="6411" y="3646"/>
                  <a:pt x="6400" y="3666"/>
                </a:cubicBezTo>
                <a:cubicBezTo>
                  <a:pt x="6386" y="3694"/>
                  <a:pt x="6410" y="3720"/>
                  <a:pt x="6434" y="3720"/>
                </a:cubicBezTo>
                <a:cubicBezTo>
                  <a:pt x="6445" y="3720"/>
                  <a:pt x="6455" y="3714"/>
                  <a:pt x="6462" y="3701"/>
                </a:cubicBezTo>
                <a:cubicBezTo>
                  <a:pt x="6472" y="3681"/>
                  <a:pt x="6482" y="3660"/>
                  <a:pt x="6492" y="3640"/>
                </a:cubicBezTo>
                <a:cubicBezTo>
                  <a:pt x="6505" y="3612"/>
                  <a:pt x="6481" y="3586"/>
                  <a:pt x="6457" y="3586"/>
                </a:cubicBezTo>
                <a:close/>
                <a:moveTo>
                  <a:pt x="11894" y="3581"/>
                </a:moveTo>
                <a:cubicBezTo>
                  <a:pt x="11871" y="3581"/>
                  <a:pt x="11850" y="3597"/>
                  <a:pt x="11842" y="3619"/>
                </a:cubicBezTo>
                <a:cubicBezTo>
                  <a:pt x="11837" y="3635"/>
                  <a:pt x="11832" y="3650"/>
                  <a:pt x="11827" y="3664"/>
                </a:cubicBezTo>
                <a:cubicBezTo>
                  <a:pt x="11817" y="3691"/>
                  <a:pt x="11837" y="3722"/>
                  <a:pt x="11863" y="3729"/>
                </a:cubicBezTo>
                <a:cubicBezTo>
                  <a:pt x="11868" y="3731"/>
                  <a:pt x="11873" y="3731"/>
                  <a:pt x="11877" y="3731"/>
                </a:cubicBezTo>
                <a:cubicBezTo>
                  <a:pt x="11900" y="3731"/>
                  <a:pt x="11921" y="3715"/>
                  <a:pt x="11929" y="3693"/>
                </a:cubicBezTo>
                <a:cubicBezTo>
                  <a:pt x="11934" y="3677"/>
                  <a:pt x="11940" y="3662"/>
                  <a:pt x="11944" y="3649"/>
                </a:cubicBezTo>
                <a:cubicBezTo>
                  <a:pt x="11953" y="3620"/>
                  <a:pt x="11933" y="3589"/>
                  <a:pt x="11907" y="3583"/>
                </a:cubicBezTo>
                <a:cubicBezTo>
                  <a:pt x="11903" y="3582"/>
                  <a:pt x="11899" y="3581"/>
                  <a:pt x="11894" y="3581"/>
                </a:cubicBezTo>
                <a:close/>
                <a:moveTo>
                  <a:pt x="23940" y="3629"/>
                </a:moveTo>
                <a:cubicBezTo>
                  <a:pt x="23870" y="3629"/>
                  <a:pt x="23870" y="3736"/>
                  <a:pt x="23940" y="3736"/>
                </a:cubicBezTo>
                <a:lnTo>
                  <a:pt x="23984" y="3736"/>
                </a:lnTo>
                <a:cubicBezTo>
                  <a:pt x="24052" y="3735"/>
                  <a:pt x="24053" y="3629"/>
                  <a:pt x="23984" y="3629"/>
                </a:cubicBezTo>
                <a:close/>
                <a:moveTo>
                  <a:pt x="18850" y="3628"/>
                </a:moveTo>
                <a:cubicBezTo>
                  <a:pt x="18832" y="3628"/>
                  <a:pt x="18813" y="3638"/>
                  <a:pt x="18804" y="3655"/>
                </a:cubicBezTo>
                <a:cubicBezTo>
                  <a:pt x="18798" y="3666"/>
                  <a:pt x="18793" y="3675"/>
                  <a:pt x="18788" y="3685"/>
                </a:cubicBezTo>
                <a:cubicBezTo>
                  <a:pt x="18775" y="3712"/>
                  <a:pt x="18782" y="3743"/>
                  <a:pt x="18808" y="3759"/>
                </a:cubicBezTo>
                <a:cubicBezTo>
                  <a:pt x="18815" y="3763"/>
                  <a:pt x="18824" y="3765"/>
                  <a:pt x="18834" y="3765"/>
                </a:cubicBezTo>
                <a:cubicBezTo>
                  <a:pt x="18853" y="3765"/>
                  <a:pt x="18872" y="3756"/>
                  <a:pt x="18881" y="3739"/>
                </a:cubicBezTo>
                <a:cubicBezTo>
                  <a:pt x="18886" y="3728"/>
                  <a:pt x="18892" y="3719"/>
                  <a:pt x="18897" y="3708"/>
                </a:cubicBezTo>
                <a:cubicBezTo>
                  <a:pt x="18908" y="3682"/>
                  <a:pt x="18902" y="3651"/>
                  <a:pt x="18877" y="3635"/>
                </a:cubicBezTo>
                <a:cubicBezTo>
                  <a:pt x="18869" y="3630"/>
                  <a:pt x="18860" y="3628"/>
                  <a:pt x="18850" y="3628"/>
                </a:cubicBezTo>
                <a:close/>
                <a:moveTo>
                  <a:pt x="14433" y="3710"/>
                </a:moveTo>
                <a:cubicBezTo>
                  <a:pt x="14387" y="3710"/>
                  <a:pt x="14387" y="3781"/>
                  <a:pt x="14433" y="3781"/>
                </a:cubicBezTo>
                <a:cubicBezTo>
                  <a:pt x="14478" y="3781"/>
                  <a:pt x="14478" y="3710"/>
                  <a:pt x="14433" y="3710"/>
                </a:cubicBezTo>
                <a:close/>
                <a:moveTo>
                  <a:pt x="12930" y="3690"/>
                </a:moveTo>
                <a:cubicBezTo>
                  <a:pt x="12903" y="3690"/>
                  <a:pt x="12880" y="3726"/>
                  <a:pt x="12905" y="3750"/>
                </a:cubicBezTo>
                <a:lnTo>
                  <a:pt x="12935" y="3781"/>
                </a:lnTo>
                <a:cubicBezTo>
                  <a:pt x="12942" y="3788"/>
                  <a:pt x="12950" y="3791"/>
                  <a:pt x="12958" y="3791"/>
                </a:cubicBezTo>
                <a:cubicBezTo>
                  <a:pt x="12985" y="3791"/>
                  <a:pt x="13009" y="3755"/>
                  <a:pt x="12984" y="3730"/>
                </a:cubicBezTo>
                <a:cubicBezTo>
                  <a:pt x="12974" y="3720"/>
                  <a:pt x="12963" y="3712"/>
                  <a:pt x="12954" y="3701"/>
                </a:cubicBezTo>
                <a:cubicBezTo>
                  <a:pt x="12946" y="3693"/>
                  <a:pt x="12938" y="3690"/>
                  <a:pt x="12930" y="3690"/>
                </a:cubicBezTo>
                <a:close/>
                <a:moveTo>
                  <a:pt x="234" y="3699"/>
                </a:moveTo>
                <a:cubicBezTo>
                  <a:pt x="224" y="3699"/>
                  <a:pt x="213" y="3705"/>
                  <a:pt x="207" y="3718"/>
                </a:cubicBezTo>
                <a:cubicBezTo>
                  <a:pt x="201" y="3728"/>
                  <a:pt x="196" y="3738"/>
                  <a:pt x="191" y="3748"/>
                </a:cubicBezTo>
                <a:cubicBezTo>
                  <a:pt x="177" y="3776"/>
                  <a:pt x="202" y="3801"/>
                  <a:pt x="225" y="3801"/>
                </a:cubicBezTo>
                <a:cubicBezTo>
                  <a:pt x="236" y="3801"/>
                  <a:pt x="246" y="3796"/>
                  <a:pt x="252" y="3783"/>
                </a:cubicBezTo>
                <a:cubicBezTo>
                  <a:pt x="257" y="3772"/>
                  <a:pt x="262" y="3764"/>
                  <a:pt x="267" y="3754"/>
                </a:cubicBezTo>
                <a:cubicBezTo>
                  <a:pt x="282" y="3725"/>
                  <a:pt x="258" y="3699"/>
                  <a:pt x="234" y="3699"/>
                </a:cubicBezTo>
                <a:close/>
                <a:moveTo>
                  <a:pt x="11219" y="3671"/>
                </a:moveTo>
                <a:cubicBezTo>
                  <a:pt x="11191" y="3671"/>
                  <a:pt x="11168" y="3706"/>
                  <a:pt x="11193" y="3730"/>
                </a:cubicBezTo>
                <a:cubicBezTo>
                  <a:pt x="11213" y="3750"/>
                  <a:pt x="11233" y="3771"/>
                  <a:pt x="11254" y="3791"/>
                </a:cubicBezTo>
                <a:cubicBezTo>
                  <a:pt x="11261" y="3799"/>
                  <a:pt x="11269" y="3802"/>
                  <a:pt x="11277" y="3802"/>
                </a:cubicBezTo>
                <a:cubicBezTo>
                  <a:pt x="11304" y="3802"/>
                  <a:pt x="11328" y="3765"/>
                  <a:pt x="11303" y="3741"/>
                </a:cubicBezTo>
                <a:lnTo>
                  <a:pt x="11243" y="3681"/>
                </a:lnTo>
                <a:cubicBezTo>
                  <a:pt x="11235" y="3674"/>
                  <a:pt x="11227" y="3671"/>
                  <a:pt x="11219" y="3671"/>
                </a:cubicBezTo>
                <a:close/>
                <a:moveTo>
                  <a:pt x="13621" y="3703"/>
                </a:moveTo>
                <a:cubicBezTo>
                  <a:pt x="13553" y="3703"/>
                  <a:pt x="13551" y="3811"/>
                  <a:pt x="13621" y="3811"/>
                </a:cubicBezTo>
                <a:cubicBezTo>
                  <a:pt x="13690" y="3811"/>
                  <a:pt x="13690" y="3703"/>
                  <a:pt x="13621" y="3703"/>
                </a:cubicBezTo>
                <a:close/>
                <a:moveTo>
                  <a:pt x="24419" y="3725"/>
                </a:moveTo>
                <a:cubicBezTo>
                  <a:pt x="24412" y="3725"/>
                  <a:pt x="24405" y="3726"/>
                  <a:pt x="24397" y="3728"/>
                </a:cubicBezTo>
                <a:cubicBezTo>
                  <a:pt x="24375" y="3738"/>
                  <a:pt x="24359" y="3757"/>
                  <a:pt x="24366" y="3782"/>
                </a:cubicBezTo>
                <a:cubicBezTo>
                  <a:pt x="24371" y="3799"/>
                  <a:pt x="24389" y="3814"/>
                  <a:pt x="24408" y="3814"/>
                </a:cubicBezTo>
                <a:cubicBezTo>
                  <a:pt x="24411" y="3814"/>
                  <a:pt x="24414" y="3814"/>
                  <a:pt x="24417" y="3813"/>
                </a:cubicBezTo>
                <a:cubicBezTo>
                  <a:pt x="24425" y="3820"/>
                  <a:pt x="24436" y="3825"/>
                  <a:pt x="24446" y="3825"/>
                </a:cubicBezTo>
                <a:cubicBezTo>
                  <a:pt x="24453" y="3825"/>
                  <a:pt x="24459" y="3823"/>
                  <a:pt x="24466" y="3820"/>
                </a:cubicBezTo>
                <a:cubicBezTo>
                  <a:pt x="24486" y="3809"/>
                  <a:pt x="24496" y="3781"/>
                  <a:pt x="24482" y="3760"/>
                </a:cubicBezTo>
                <a:cubicBezTo>
                  <a:pt x="24468" y="3739"/>
                  <a:pt x="24445" y="3725"/>
                  <a:pt x="24419" y="3725"/>
                </a:cubicBezTo>
                <a:close/>
                <a:moveTo>
                  <a:pt x="20364" y="3755"/>
                </a:moveTo>
                <a:cubicBezTo>
                  <a:pt x="20318" y="3755"/>
                  <a:pt x="20318" y="3825"/>
                  <a:pt x="20364" y="3825"/>
                </a:cubicBezTo>
                <a:lnTo>
                  <a:pt x="20380" y="3825"/>
                </a:lnTo>
                <a:cubicBezTo>
                  <a:pt x="20426" y="3825"/>
                  <a:pt x="20426" y="3755"/>
                  <a:pt x="20380" y="3755"/>
                </a:cubicBezTo>
                <a:close/>
                <a:moveTo>
                  <a:pt x="7632" y="3707"/>
                </a:moveTo>
                <a:cubicBezTo>
                  <a:pt x="7623" y="3707"/>
                  <a:pt x="7614" y="3710"/>
                  <a:pt x="7606" y="3714"/>
                </a:cubicBezTo>
                <a:cubicBezTo>
                  <a:pt x="7595" y="3719"/>
                  <a:pt x="7587" y="3724"/>
                  <a:pt x="7576" y="3729"/>
                </a:cubicBezTo>
                <a:cubicBezTo>
                  <a:pt x="7550" y="3743"/>
                  <a:pt x="7543" y="3778"/>
                  <a:pt x="7557" y="3803"/>
                </a:cubicBezTo>
                <a:cubicBezTo>
                  <a:pt x="7567" y="3820"/>
                  <a:pt x="7585" y="3829"/>
                  <a:pt x="7603" y="3829"/>
                </a:cubicBezTo>
                <a:cubicBezTo>
                  <a:pt x="7612" y="3829"/>
                  <a:pt x="7621" y="3827"/>
                  <a:pt x="7630" y="3823"/>
                </a:cubicBezTo>
                <a:cubicBezTo>
                  <a:pt x="7640" y="3817"/>
                  <a:pt x="7650" y="3812"/>
                  <a:pt x="7660" y="3807"/>
                </a:cubicBezTo>
                <a:cubicBezTo>
                  <a:pt x="7686" y="3793"/>
                  <a:pt x="7693" y="3759"/>
                  <a:pt x="7679" y="3734"/>
                </a:cubicBezTo>
                <a:cubicBezTo>
                  <a:pt x="7669" y="3716"/>
                  <a:pt x="7651" y="3707"/>
                  <a:pt x="7632" y="3707"/>
                </a:cubicBezTo>
                <a:close/>
                <a:moveTo>
                  <a:pt x="2307" y="3720"/>
                </a:moveTo>
                <a:cubicBezTo>
                  <a:pt x="2296" y="3720"/>
                  <a:pt x="2285" y="3726"/>
                  <a:pt x="2279" y="3739"/>
                </a:cubicBezTo>
                <a:cubicBezTo>
                  <a:pt x="2268" y="3759"/>
                  <a:pt x="2259" y="3780"/>
                  <a:pt x="2249" y="3799"/>
                </a:cubicBezTo>
                <a:cubicBezTo>
                  <a:pt x="2236" y="3827"/>
                  <a:pt x="2261" y="3852"/>
                  <a:pt x="2284" y="3852"/>
                </a:cubicBezTo>
                <a:cubicBezTo>
                  <a:pt x="2294" y="3852"/>
                  <a:pt x="2304" y="3847"/>
                  <a:pt x="2310" y="3834"/>
                </a:cubicBezTo>
                <a:cubicBezTo>
                  <a:pt x="2321" y="3814"/>
                  <a:pt x="2330" y="3793"/>
                  <a:pt x="2341" y="3774"/>
                </a:cubicBezTo>
                <a:cubicBezTo>
                  <a:pt x="2355" y="3746"/>
                  <a:pt x="2330" y="3720"/>
                  <a:pt x="2307" y="3720"/>
                </a:cubicBezTo>
                <a:close/>
                <a:moveTo>
                  <a:pt x="9222" y="3743"/>
                </a:moveTo>
                <a:cubicBezTo>
                  <a:pt x="9209" y="3743"/>
                  <a:pt x="9195" y="3750"/>
                  <a:pt x="9190" y="3767"/>
                </a:cubicBezTo>
                <a:cubicBezTo>
                  <a:pt x="9185" y="3783"/>
                  <a:pt x="9179" y="3798"/>
                  <a:pt x="9174" y="3812"/>
                </a:cubicBezTo>
                <a:cubicBezTo>
                  <a:pt x="9165" y="3838"/>
                  <a:pt x="9186" y="3856"/>
                  <a:pt x="9208" y="3856"/>
                </a:cubicBezTo>
                <a:cubicBezTo>
                  <a:pt x="9222" y="3856"/>
                  <a:pt x="9236" y="3848"/>
                  <a:pt x="9242" y="3832"/>
                </a:cubicBezTo>
                <a:cubicBezTo>
                  <a:pt x="9247" y="3816"/>
                  <a:pt x="9253" y="3802"/>
                  <a:pt x="9258" y="3787"/>
                </a:cubicBezTo>
                <a:cubicBezTo>
                  <a:pt x="9266" y="3761"/>
                  <a:pt x="9244" y="3743"/>
                  <a:pt x="9222" y="3743"/>
                </a:cubicBezTo>
                <a:close/>
                <a:moveTo>
                  <a:pt x="10618" y="3742"/>
                </a:moveTo>
                <a:cubicBezTo>
                  <a:pt x="10578" y="3742"/>
                  <a:pt x="10542" y="3796"/>
                  <a:pt x="10578" y="3833"/>
                </a:cubicBezTo>
                <a:cubicBezTo>
                  <a:pt x="10586" y="3844"/>
                  <a:pt x="10597" y="3854"/>
                  <a:pt x="10606" y="3864"/>
                </a:cubicBezTo>
                <a:cubicBezTo>
                  <a:pt x="10617" y="3875"/>
                  <a:pt x="10629" y="3880"/>
                  <a:pt x="10641" y="3880"/>
                </a:cubicBezTo>
                <a:cubicBezTo>
                  <a:pt x="10682" y="3880"/>
                  <a:pt x="10719" y="3826"/>
                  <a:pt x="10683" y="3788"/>
                </a:cubicBezTo>
                <a:cubicBezTo>
                  <a:pt x="10672" y="3778"/>
                  <a:pt x="10663" y="3767"/>
                  <a:pt x="10653" y="3759"/>
                </a:cubicBezTo>
                <a:cubicBezTo>
                  <a:pt x="10642" y="3747"/>
                  <a:pt x="10630" y="3742"/>
                  <a:pt x="10618" y="3742"/>
                </a:cubicBezTo>
                <a:close/>
                <a:moveTo>
                  <a:pt x="16729" y="3789"/>
                </a:moveTo>
                <a:cubicBezTo>
                  <a:pt x="16705" y="3789"/>
                  <a:pt x="16681" y="3814"/>
                  <a:pt x="16697" y="3842"/>
                </a:cubicBezTo>
                <a:cubicBezTo>
                  <a:pt x="16704" y="3858"/>
                  <a:pt x="16717" y="3869"/>
                  <a:pt x="16729" y="3876"/>
                </a:cubicBezTo>
                <a:cubicBezTo>
                  <a:pt x="16735" y="3884"/>
                  <a:pt x="16744" y="3891"/>
                  <a:pt x="16757" y="3891"/>
                </a:cubicBezTo>
                <a:lnTo>
                  <a:pt x="16778" y="3891"/>
                </a:lnTo>
                <a:cubicBezTo>
                  <a:pt x="16781" y="3891"/>
                  <a:pt x="16783" y="3890"/>
                  <a:pt x="16786" y="3890"/>
                </a:cubicBezTo>
                <a:lnTo>
                  <a:pt x="16787" y="3890"/>
                </a:lnTo>
                <a:cubicBezTo>
                  <a:pt x="16788" y="3890"/>
                  <a:pt x="16788" y="3888"/>
                  <a:pt x="16789" y="3888"/>
                </a:cubicBezTo>
                <a:cubicBezTo>
                  <a:pt x="16797" y="3886"/>
                  <a:pt x="16803" y="3880"/>
                  <a:pt x="16805" y="3873"/>
                </a:cubicBezTo>
                <a:cubicBezTo>
                  <a:pt x="16809" y="3867"/>
                  <a:pt x="16812" y="3860"/>
                  <a:pt x="16812" y="3854"/>
                </a:cubicBezTo>
                <a:cubicBezTo>
                  <a:pt x="16812" y="3844"/>
                  <a:pt x="16808" y="3835"/>
                  <a:pt x="16803" y="3830"/>
                </a:cubicBezTo>
                <a:cubicBezTo>
                  <a:pt x="16794" y="3825"/>
                  <a:pt x="16787" y="3820"/>
                  <a:pt x="16776" y="3820"/>
                </a:cubicBezTo>
                <a:cubicBezTo>
                  <a:pt x="16775" y="3820"/>
                  <a:pt x="16773" y="3818"/>
                  <a:pt x="16772" y="3818"/>
                </a:cubicBezTo>
                <a:cubicBezTo>
                  <a:pt x="16765" y="3817"/>
                  <a:pt x="16761" y="3812"/>
                  <a:pt x="16758" y="3807"/>
                </a:cubicBezTo>
                <a:cubicBezTo>
                  <a:pt x="16751" y="3795"/>
                  <a:pt x="16740" y="3789"/>
                  <a:pt x="16729" y="3789"/>
                </a:cubicBezTo>
                <a:close/>
                <a:moveTo>
                  <a:pt x="18220" y="3745"/>
                </a:moveTo>
                <a:cubicBezTo>
                  <a:pt x="18201" y="3745"/>
                  <a:pt x="18179" y="3756"/>
                  <a:pt x="18170" y="3771"/>
                </a:cubicBezTo>
                <a:cubicBezTo>
                  <a:pt x="18154" y="3799"/>
                  <a:pt x="18166" y="3828"/>
                  <a:pt x="18190" y="3845"/>
                </a:cubicBezTo>
                <a:cubicBezTo>
                  <a:pt x="18210" y="3860"/>
                  <a:pt x="18228" y="3875"/>
                  <a:pt x="18249" y="3890"/>
                </a:cubicBezTo>
                <a:cubicBezTo>
                  <a:pt x="18257" y="3895"/>
                  <a:pt x="18265" y="3897"/>
                  <a:pt x="18274" y="3897"/>
                </a:cubicBezTo>
                <a:cubicBezTo>
                  <a:pt x="18294" y="3897"/>
                  <a:pt x="18314" y="3886"/>
                  <a:pt x="18323" y="3870"/>
                </a:cubicBezTo>
                <a:cubicBezTo>
                  <a:pt x="18338" y="3842"/>
                  <a:pt x="18327" y="3813"/>
                  <a:pt x="18303" y="3796"/>
                </a:cubicBezTo>
                <a:cubicBezTo>
                  <a:pt x="18284" y="3781"/>
                  <a:pt x="18264" y="3766"/>
                  <a:pt x="18243" y="3751"/>
                </a:cubicBezTo>
                <a:cubicBezTo>
                  <a:pt x="18237" y="3747"/>
                  <a:pt x="18229" y="3745"/>
                  <a:pt x="18220" y="3745"/>
                </a:cubicBezTo>
                <a:close/>
                <a:moveTo>
                  <a:pt x="13983" y="3752"/>
                </a:moveTo>
                <a:cubicBezTo>
                  <a:pt x="13960" y="3752"/>
                  <a:pt x="13940" y="3768"/>
                  <a:pt x="13932" y="3790"/>
                </a:cubicBezTo>
                <a:cubicBezTo>
                  <a:pt x="13927" y="3804"/>
                  <a:pt x="13922" y="3820"/>
                  <a:pt x="13917" y="3834"/>
                </a:cubicBezTo>
                <a:cubicBezTo>
                  <a:pt x="13906" y="3861"/>
                  <a:pt x="13927" y="3893"/>
                  <a:pt x="13953" y="3900"/>
                </a:cubicBezTo>
                <a:cubicBezTo>
                  <a:pt x="13958" y="3901"/>
                  <a:pt x="13962" y="3902"/>
                  <a:pt x="13966" y="3902"/>
                </a:cubicBezTo>
                <a:cubicBezTo>
                  <a:pt x="13990" y="3902"/>
                  <a:pt x="14011" y="3886"/>
                  <a:pt x="14018" y="3864"/>
                </a:cubicBezTo>
                <a:cubicBezTo>
                  <a:pt x="14024" y="3849"/>
                  <a:pt x="14030" y="3833"/>
                  <a:pt x="14034" y="3818"/>
                </a:cubicBezTo>
                <a:cubicBezTo>
                  <a:pt x="14044" y="3791"/>
                  <a:pt x="14023" y="3760"/>
                  <a:pt x="13997" y="3754"/>
                </a:cubicBezTo>
                <a:cubicBezTo>
                  <a:pt x="13993" y="3752"/>
                  <a:pt x="13988" y="3752"/>
                  <a:pt x="13983" y="3752"/>
                </a:cubicBezTo>
                <a:close/>
                <a:moveTo>
                  <a:pt x="17404" y="3837"/>
                </a:moveTo>
                <a:cubicBezTo>
                  <a:pt x="17358" y="3837"/>
                  <a:pt x="17358" y="3908"/>
                  <a:pt x="17404" y="3908"/>
                </a:cubicBezTo>
                <a:lnTo>
                  <a:pt x="17420" y="3908"/>
                </a:lnTo>
                <a:cubicBezTo>
                  <a:pt x="17465" y="3908"/>
                  <a:pt x="17465" y="3837"/>
                  <a:pt x="17420" y="3837"/>
                </a:cubicBezTo>
                <a:close/>
                <a:moveTo>
                  <a:pt x="6398" y="3853"/>
                </a:moveTo>
                <a:cubicBezTo>
                  <a:pt x="6352" y="3853"/>
                  <a:pt x="6352" y="3923"/>
                  <a:pt x="6398" y="3923"/>
                </a:cubicBezTo>
                <a:cubicBezTo>
                  <a:pt x="6443" y="3923"/>
                  <a:pt x="6443" y="3853"/>
                  <a:pt x="6398" y="3853"/>
                </a:cubicBezTo>
                <a:close/>
                <a:moveTo>
                  <a:pt x="6957" y="3813"/>
                </a:moveTo>
                <a:cubicBezTo>
                  <a:pt x="6930" y="3813"/>
                  <a:pt x="6904" y="3830"/>
                  <a:pt x="6904" y="3865"/>
                </a:cubicBezTo>
                <a:lnTo>
                  <a:pt x="6904" y="3895"/>
                </a:lnTo>
                <a:cubicBezTo>
                  <a:pt x="6904" y="3930"/>
                  <a:pt x="6931" y="3947"/>
                  <a:pt x="6958" y="3947"/>
                </a:cubicBezTo>
                <a:cubicBezTo>
                  <a:pt x="6985" y="3947"/>
                  <a:pt x="7012" y="3930"/>
                  <a:pt x="7012" y="3895"/>
                </a:cubicBezTo>
                <a:lnTo>
                  <a:pt x="7012" y="3865"/>
                </a:lnTo>
                <a:cubicBezTo>
                  <a:pt x="7011" y="3830"/>
                  <a:pt x="6984" y="3813"/>
                  <a:pt x="6957" y="3813"/>
                </a:cubicBezTo>
                <a:close/>
                <a:moveTo>
                  <a:pt x="7903" y="3862"/>
                </a:moveTo>
                <a:cubicBezTo>
                  <a:pt x="7886" y="3862"/>
                  <a:pt x="7868" y="3874"/>
                  <a:pt x="7868" y="3897"/>
                </a:cubicBezTo>
                <a:lnTo>
                  <a:pt x="7868" y="3913"/>
                </a:lnTo>
                <a:cubicBezTo>
                  <a:pt x="7868" y="3936"/>
                  <a:pt x="7886" y="3947"/>
                  <a:pt x="7903" y="3947"/>
                </a:cubicBezTo>
                <a:cubicBezTo>
                  <a:pt x="7921" y="3947"/>
                  <a:pt x="7939" y="3936"/>
                  <a:pt x="7939" y="3913"/>
                </a:cubicBezTo>
                <a:lnTo>
                  <a:pt x="7939" y="3897"/>
                </a:lnTo>
                <a:cubicBezTo>
                  <a:pt x="7939" y="3874"/>
                  <a:pt x="7921" y="3862"/>
                  <a:pt x="7903" y="3862"/>
                </a:cubicBezTo>
                <a:close/>
                <a:moveTo>
                  <a:pt x="3482" y="3839"/>
                </a:moveTo>
                <a:cubicBezTo>
                  <a:pt x="3473" y="3839"/>
                  <a:pt x="3464" y="3842"/>
                  <a:pt x="3455" y="3846"/>
                </a:cubicBezTo>
                <a:cubicBezTo>
                  <a:pt x="3445" y="3851"/>
                  <a:pt x="3435" y="3856"/>
                  <a:pt x="3425" y="3861"/>
                </a:cubicBezTo>
                <a:cubicBezTo>
                  <a:pt x="3399" y="3875"/>
                  <a:pt x="3392" y="3910"/>
                  <a:pt x="3405" y="3935"/>
                </a:cubicBezTo>
                <a:cubicBezTo>
                  <a:pt x="3415" y="3952"/>
                  <a:pt x="3434" y="3961"/>
                  <a:pt x="3452" y="3961"/>
                </a:cubicBezTo>
                <a:cubicBezTo>
                  <a:pt x="3461" y="3961"/>
                  <a:pt x="3470" y="3959"/>
                  <a:pt x="3478" y="3955"/>
                </a:cubicBezTo>
                <a:cubicBezTo>
                  <a:pt x="3489" y="3949"/>
                  <a:pt x="3498" y="3944"/>
                  <a:pt x="3509" y="3939"/>
                </a:cubicBezTo>
                <a:cubicBezTo>
                  <a:pt x="3535" y="3926"/>
                  <a:pt x="3541" y="3891"/>
                  <a:pt x="3529" y="3866"/>
                </a:cubicBezTo>
                <a:cubicBezTo>
                  <a:pt x="3518" y="3848"/>
                  <a:pt x="3500" y="3839"/>
                  <a:pt x="3482" y="3839"/>
                </a:cubicBezTo>
                <a:close/>
                <a:moveTo>
                  <a:pt x="5736" y="3928"/>
                </a:moveTo>
                <a:cubicBezTo>
                  <a:pt x="5713" y="3928"/>
                  <a:pt x="5714" y="3964"/>
                  <a:pt x="5736" y="3964"/>
                </a:cubicBezTo>
                <a:cubicBezTo>
                  <a:pt x="5760" y="3964"/>
                  <a:pt x="5760" y="3928"/>
                  <a:pt x="5736" y="3928"/>
                </a:cubicBezTo>
                <a:close/>
                <a:moveTo>
                  <a:pt x="4475" y="3864"/>
                </a:moveTo>
                <a:cubicBezTo>
                  <a:pt x="4448" y="3864"/>
                  <a:pt x="4424" y="3899"/>
                  <a:pt x="4449" y="3924"/>
                </a:cubicBezTo>
                <a:cubicBezTo>
                  <a:pt x="4458" y="3935"/>
                  <a:pt x="4467" y="3945"/>
                  <a:pt x="4478" y="3955"/>
                </a:cubicBezTo>
                <a:cubicBezTo>
                  <a:pt x="4485" y="3962"/>
                  <a:pt x="4493" y="3965"/>
                  <a:pt x="4501" y="3965"/>
                </a:cubicBezTo>
                <a:cubicBezTo>
                  <a:pt x="4528" y="3965"/>
                  <a:pt x="4553" y="3930"/>
                  <a:pt x="4528" y="3905"/>
                </a:cubicBezTo>
                <a:cubicBezTo>
                  <a:pt x="4518" y="3895"/>
                  <a:pt x="4508" y="3884"/>
                  <a:pt x="4499" y="3875"/>
                </a:cubicBezTo>
                <a:cubicBezTo>
                  <a:pt x="4491" y="3868"/>
                  <a:pt x="4483" y="3864"/>
                  <a:pt x="4475" y="3864"/>
                </a:cubicBezTo>
                <a:close/>
                <a:moveTo>
                  <a:pt x="10044" y="3814"/>
                </a:moveTo>
                <a:cubicBezTo>
                  <a:pt x="10026" y="3814"/>
                  <a:pt x="10008" y="3824"/>
                  <a:pt x="9997" y="3840"/>
                </a:cubicBezTo>
                <a:cubicBezTo>
                  <a:pt x="9987" y="3856"/>
                  <a:pt x="9978" y="3871"/>
                  <a:pt x="9967" y="3886"/>
                </a:cubicBezTo>
                <a:cubicBezTo>
                  <a:pt x="9952" y="3911"/>
                  <a:pt x="9965" y="3944"/>
                  <a:pt x="9987" y="3959"/>
                </a:cubicBezTo>
                <a:cubicBezTo>
                  <a:pt x="9995" y="3964"/>
                  <a:pt x="10004" y="3966"/>
                  <a:pt x="10013" y="3966"/>
                </a:cubicBezTo>
                <a:cubicBezTo>
                  <a:pt x="10032" y="3966"/>
                  <a:pt x="10050" y="3956"/>
                  <a:pt x="10060" y="3939"/>
                </a:cubicBezTo>
                <a:cubicBezTo>
                  <a:pt x="10071" y="3923"/>
                  <a:pt x="10080" y="3909"/>
                  <a:pt x="10091" y="3895"/>
                </a:cubicBezTo>
                <a:cubicBezTo>
                  <a:pt x="10106" y="3871"/>
                  <a:pt x="10096" y="3835"/>
                  <a:pt x="10071" y="3822"/>
                </a:cubicBezTo>
                <a:cubicBezTo>
                  <a:pt x="10062" y="3817"/>
                  <a:pt x="10053" y="3814"/>
                  <a:pt x="10044" y="3814"/>
                </a:cubicBezTo>
                <a:close/>
                <a:moveTo>
                  <a:pt x="20649" y="3856"/>
                </a:moveTo>
                <a:cubicBezTo>
                  <a:pt x="20631" y="3856"/>
                  <a:pt x="20615" y="3865"/>
                  <a:pt x="20604" y="3882"/>
                </a:cubicBezTo>
                <a:cubicBezTo>
                  <a:pt x="20590" y="3906"/>
                  <a:pt x="20598" y="3943"/>
                  <a:pt x="20624" y="3956"/>
                </a:cubicBezTo>
                <a:cubicBezTo>
                  <a:pt x="20635" y="3961"/>
                  <a:pt x="20643" y="3966"/>
                  <a:pt x="20654" y="3971"/>
                </a:cubicBezTo>
                <a:cubicBezTo>
                  <a:pt x="20663" y="3976"/>
                  <a:pt x="20673" y="3979"/>
                  <a:pt x="20682" y="3979"/>
                </a:cubicBezTo>
                <a:cubicBezTo>
                  <a:pt x="20700" y="3979"/>
                  <a:pt x="20717" y="3970"/>
                  <a:pt x="20727" y="3953"/>
                </a:cubicBezTo>
                <a:cubicBezTo>
                  <a:pt x="20742" y="3928"/>
                  <a:pt x="20734" y="3892"/>
                  <a:pt x="20708" y="3879"/>
                </a:cubicBezTo>
                <a:cubicBezTo>
                  <a:pt x="20698" y="3874"/>
                  <a:pt x="20687" y="3868"/>
                  <a:pt x="20678" y="3864"/>
                </a:cubicBezTo>
                <a:cubicBezTo>
                  <a:pt x="20669" y="3859"/>
                  <a:pt x="20659" y="3856"/>
                  <a:pt x="20649" y="3856"/>
                </a:cubicBezTo>
                <a:close/>
                <a:moveTo>
                  <a:pt x="8425" y="3887"/>
                </a:moveTo>
                <a:cubicBezTo>
                  <a:pt x="8401" y="3887"/>
                  <a:pt x="8377" y="3913"/>
                  <a:pt x="8390" y="3940"/>
                </a:cubicBezTo>
                <a:cubicBezTo>
                  <a:pt x="8396" y="3950"/>
                  <a:pt x="8401" y="3960"/>
                  <a:pt x="8406" y="3970"/>
                </a:cubicBezTo>
                <a:cubicBezTo>
                  <a:pt x="8413" y="3984"/>
                  <a:pt x="8423" y="3989"/>
                  <a:pt x="8434" y="3989"/>
                </a:cubicBezTo>
                <a:cubicBezTo>
                  <a:pt x="8457" y="3989"/>
                  <a:pt x="8482" y="3963"/>
                  <a:pt x="8468" y="3935"/>
                </a:cubicBezTo>
                <a:cubicBezTo>
                  <a:pt x="8463" y="3924"/>
                  <a:pt x="8458" y="3916"/>
                  <a:pt x="8452" y="3905"/>
                </a:cubicBezTo>
                <a:cubicBezTo>
                  <a:pt x="8446" y="3893"/>
                  <a:pt x="8435" y="3887"/>
                  <a:pt x="8425" y="3887"/>
                </a:cubicBezTo>
                <a:close/>
                <a:moveTo>
                  <a:pt x="15674" y="3906"/>
                </a:moveTo>
                <a:cubicBezTo>
                  <a:pt x="15639" y="3906"/>
                  <a:pt x="15628" y="3964"/>
                  <a:pt x="15666" y="3977"/>
                </a:cubicBezTo>
                <a:cubicBezTo>
                  <a:pt x="15681" y="3982"/>
                  <a:pt x="15696" y="3987"/>
                  <a:pt x="15711" y="3992"/>
                </a:cubicBezTo>
                <a:cubicBezTo>
                  <a:pt x="15715" y="3994"/>
                  <a:pt x="15720" y="3995"/>
                  <a:pt x="15723" y="3995"/>
                </a:cubicBezTo>
                <a:cubicBezTo>
                  <a:pt x="15757" y="3995"/>
                  <a:pt x="15768" y="3938"/>
                  <a:pt x="15730" y="3924"/>
                </a:cubicBezTo>
                <a:cubicBezTo>
                  <a:pt x="15716" y="3919"/>
                  <a:pt x="15701" y="3914"/>
                  <a:pt x="15686" y="3909"/>
                </a:cubicBezTo>
                <a:cubicBezTo>
                  <a:pt x="15682" y="3907"/>
                  <a:pt x="15677" y="3906"/>
                  <a:pt x="15674" y="3906"/>
                </a:cubicBezTo>
                <a:close/>
                <a:moveTo>
                  <a:pt x="14942" y="3922"/>
                </a:moveTo>
                <a:cubicBezTo>
                  <a:pt x="14924" y="3922"/>
                  <a:pt x="14907" y="3933"/>
                  <a:pt x="14907" y="3956"/>
                </a:cubicBezTo>
                <a:lnTo>
                  <a:pt x="14907" y="3971"/>
                </a:lnTo>
                <a:cubicBezTo>
                  <a:pt x="14907" y="3994"/>
                  <a:pt x="14925" y="4006"/>
                  <a:pt x="14942" y="4006"/>
                </a:cubicBezTo>
                <a:cubicBezTo>
                  <a:pt x="14960" y="4006"/>
                  <a:pt x="14978" y="3994"/>
                  <a:pt x="14978" y="3971"/>
                </a:cubicBezTo>
                <a:lnTo>
                  <a:pt x="14978" y="3956"/>
                </a:lnTo>
                <a:cubicBezTo>
                  <a:pt x="14978" y="3933"/>
                  <a:pt x="14960" y="3922"/>
                  <a:pt x="14942" y="3922"/>
                </a:cubicBezTo>
                <a:close/>
                <a:moveTo>
                  <a:pt x="12869" y="3991"/>
                </a:moveTo>
                <a:cubicBezTo>
                  <a:pt x="12851" y="3991"/>
                  <a:pt x="12833" y="4003"/>
                  <a:pt x="12833" y="4026"/>
                </a:cubicBezTo>
                <a:lnTo>
                  <a:pt x="12833" y="4042"/>
                </a:lnTo>
                <a:cubicBezTo>
                  <a:pt x="12833" y="4064"/>
                  <a:pt x="12851" y="4075"/>
                  <a:pt x="12869" y="4075"/>
                </a:cubicBezTo>
                <a:cubicBezTo>
                  <a:pt x="12887" y="4075"/>
                  <a:pt x="12905" y="4064"/>
                  <a:pt x="12905" y="4042"/>
                </a:cubicBezTo>
                <a:lnTo>
                  <a:pt x="12905" y="4026"/>
                </a:lnTo>
                <a:cubicBezTo>
                  <a:pt x="12905" y="4003"/>
                  <a:pt x="12887" y="3991"/>
                  <a:pt x="12869" y="3991"/>
                </a:cubicBezTo>
                <a:close/>
                <a:moveTo>
                  <a:pt x="2806" y="3946"/>
                </a:moveTo>
                <a:cubicBezTo>
                  <a:pt x="2779" y="3946"/>
                  <a:pt x="2752" y="3963"/>
                  <a:pt x="2752" y="3998"/>
                </a:cubicBezTo>
                <a:lnTo>
                  <a:pt x="2752" y="4028"/>
                </a:lnTo>
                <a:cubicBezTo>
                  <a:pt x="2753" y="4063"/>
                  <a:pt x="2780" y="4080"/>
                  <a:pt x="2806" y="4080"/>
                </a:cubicBezTo>
                <a:cubicBezTo>
                  <a:pt x="2833" y="4080"/>
                  <a:pt x="2859" y="4063"/>
                  <a:pt x="2859" y="4028"/>
                </a:cubicBezTo>
                <a:lnTo>
                  <a:pt x="2859" y="3998"/>
                </a:lnTo>
                <a:cubicBezTo>
                  <a:pt x="2859" y="3963"/>
                  <a:pt x="2832" y="3946"/>
                  <a:pt x="2806" y="3946"/>
                </a:cubicBezTo>
                <a:close/>
                <a:moveTo>
                  <a:pt x="3754" y="3997"/>
                </a:moveTo>
                <a:cubicBezTo>
                  <a:pt x="3736" y="3997"/>
                  <a:pt x="3718" y="4009"/>
                  <a:pt x="3718" y="4031"/>
                </a:cubicBezTo>
                <a:lnTo>
                  <a:pt x="3718" y="4047"/>
                </a:lnTo>
                <a:cubicBezTo>
                  <a:pt x="3718" y="4069"/>
                  <a:pt x="3735" y="4081"/>
                  <a:pt x="3753" y="4081"/>
                </a:cubicBezTo>
                <a:cubicBezTo>
                  <a:pt x="3771" y="4081"/>
                  <a:pt x="3789" y="4069"/>
                  <a:pt x="3789" y="4047"/>
                </a:cubicBezTo>
                <a:lnTo>
                  <a:pt x="3789" y="4031"/>
                </a:lnTo>
                <a:cubicBezTo>
                  <a:pt x="3789" y="4009"/>
                  <a:pt x="3772" y="3997"/>
                  <a:pt x="3754" y="3997"/>
                </a:cubicBezTo>
                <a:close/>
                <a:moveTo>
                  <a:pt x="5450" y="4091"/>
                </a:moveTo>
                <a:cubicBezTo>
                  <a:pt x="5442" y="4091"/>
                  <a:pt x="5433" y="4094"/>
                  <a:pt x="5426" y="4101"/>
                </a:cubicBezTo>
                <a:lnTo>
                  <a:pt x="5410" y="4117"/>
                </a:lnTo>
                <a:cubicBezTo>
                  <a:pt x="5385" y="4142"/>
                  <a:pt x="5410" y="4178"/>
                  <a:pt x="5437" y="4178"/>
                </a:cubicBezTo>
                <a:cubicBezTo>
                  <a:pt x="5445" y="4178"/>
                  <a:pt x="5453" y="4175"/>
                  <a:pt x="5460" y="4167"/>
                </a:cubicBezTo>
                <a:lnTo>
                  <a:pt x="5476" y="4152"/>
                </a:lnTo>
                <a:cubicBezTo>
                  <a:pt x="5501" y="4126"/>
                  <a:pt x="5477" y="4091"/>
                  <a:pt x="5450" y="4091"/>
                </a:cubicBezTo>
                <a:close/>
                <a:moveTo>
                  <a:pt x="8728" y="4099"/>
                </a:moveTo>
                <a:cubicBezTo>
                  <a:pt x="8723" y="4099"/>
                  <a:pt x="8718" y="4099"/>
                  <a:pt x="8713" y="4100"/>
                </a:cubicBezTo>
                <a:cubicBezTo>
                  <a:pt x="8672" y="4110"/>
                  <a:pt x="8684" y="4168"/>
                  <a:pt x="8722" y="4169"/>
                </a:cubicBezTo>
                <a:cubicBezTo>
                  <a:pt x="8727" y="4180"/>
                  <a:pt x="8739" y="4185"/>
                  <a:pt x="8751" y="4185"/>
                </a:cubicBezTo>
                <a:cubicBezTo>
                  <a:pt x="8757" y="4185"/>
                  <a:pt x="8763" y="4183"/>
                  <a:pt x="8769" y="4180"/>
                </a:cubicBezTo>
                <a:cubicBezTo>
                  <a:pt x="8788" y="4169"/>
                  <a:pt x="8790" y="4148"/>
                  <a:pt x="8782" y="4132"/>
                </a:cubicBezTo>
                <a:cubicBezTo>
                  <a:pt x="8773" y="4109"/>
                  <a:pt x="8750" y="4099"/>
                  <a:pt x="8728" y="4099"/>
                </a:cubicBezTo>
                <a:close/>
                <a:moveTo>
                  <a:pt x="508" y="4079"/>
                </a:moveTo>
                <a:cubicBezTo>
                  <a:pt x="483" y="4079"/>
                  <a:pt x="459" y="4104"/>
                  <a:pt x="477" y="4131"/>
                </a:cubicBezTo>
                <a:cubicBezTo>
                  <a:pt x="487" y="4146"/>
                  <a:pt x="497" y="4160"/>
                  <a:pt x="507" y="4175"/>
                </a:cubicBezTo>
                <a:cubicBezTo>
                  <a:pt x="515" y="4186"/>
                  <a:pt x="526" y="4191"/>
                  <a:pt x="537" y="4191"/>
                </a:cubicBezTo>
                <a:cubicBezTo>
                  <a:pt x="562" y="4191"/>
                  <a:pt x="586" y="4166"/>
                  <a:pt x="569" y="4139"/>
                </a:cubicBezTo>
                <a:cubicBezTo>
                  <a:pt x="559" y="4123"/>
                  <a:pt x="549" y="4110"/>
                  <a:pt x="539" y="4095"/>
                </a:cubicBezTo>
                <a:cubicBezTo>
                  <a:pt x="531" y="4084"/>
                  <a:pt x="519" y="4079"/>
                  <a:pt x="508" y="4079"/>
                </a:cubicBezTo>
                <a:close/>
                <a:moveTo>
                  <a:pt x="19718" y="3994"/>
                </a:moveTo>
                <a:cubicBezTo>
                  <a:pt x="19705" y="3994"/>
                  <a:pt x="19691" y="4002"/>
                  <a:pt x="19687" y="4019"/>
                </a:cubicBezTo>
                <a:cubicBezTo>
                  <a:pt x="19673" y="4066"/>
                  <a:pt x="19667" y="4115"/>
                  <a:pt x="19667" y="4163"/>
                </a:cubicBezTo>
                <a:cubicBezTo>
                  <a:pt x="19666" y="4186"/>
                  <a:pt x="19684" y="4198"/>
                  <a:pt x="19701" y="4198"/>
                </a:cubicBezTo>
                <a:cubicBezTo>
                  <a:pt x="19719" y="4198"/>
                  <a:pt x="19737" y="4186"/>
                  <a:pt x="19737" y="4163"/>
                </a:cubicBezTo>
                <a:cubicBezTo>
                  <a:pt x="19739" y="4121"/>
                  <a:pt x="19744" y="4079"/>
                  <a:pt x="19755" y="4038"/>
                </a:cubicBezTo>
                <a:cubicBezTo>
                  <a:pt x="19762" y="4012"/>
                  <a:pt x="19739" y="3994"/>
                  <a:pt x="19718" y="3994"/>
                </a:cubicBezTo>
                <a:close/>
                <a:moveTo>
                  <a:pt x="9048" y="4099"/>
                </a:moveTo>
                <a:cubicBezTo>
                  <a:pt x="9037" y="4099"/>
                  <a:pt x="9027" y="4104"/>
                  <a:pt x="9020" y="4117"/>
                </a:cubicBezTo>
                <a:cubicBezTo>
                  <a:pt x="9015" y="4128"/>
                  <a:pt x="9010" y="4137"/>
                  <a:pt x="9004" y="4147"/>
                </a:cubicBezTo>
                <a:cubicBezTo>
                  <a:pt x="8991" y="4174"/>
                  <a:pt x="9016" y="4200"/>
                  <a:pt x="9039" y="4200"/>
                </a:cubicBezTo>
                <a:cubicBezTo>
                  <a:pt x="9050" y="4200"/>
                  <a:pt x="9060" y="4195"/>
                  <a:pt x="9066" y="4183"/>
                </a:cubicBezTo>
                <a:cubicBezTo>
                  <a:pt x="9071" y="4173"/>
                  <a:pt x="9077" y="4163"/>
                  <a:pt x="9082" y="4153"/>
                </a:cubicBezTo>
                <a:cubicBezTo>
                  <a:pt x="9096" y="4125"/>
                  <a:pt x="9072" y="4099"/>
                  <a:pt x="9048" y="4099"/>
                </a:cubicBezTo>
                <a:close/>
                <a:moveTo>
                  <a:pt x="4789" y="4163"/>
                </a:moveTo>
                <a:cubicBezTo>
                  <a:pt x="4762" y="4163"/>
                  <a:pt x="4738" y="4199"/>
                  <a:pt x="4764" y="4223"/>
                </a:cubicBezTo>
                <a:lnTo>
                  <a:pt x="4779" y="4239"/>
                </a:lnTo>
                <a:cubicBezTo>
                  <a:pt x="4787" y="4246"/>
                  <a:pt x="4795" y="4250"/>
                  <a:pt x="4804" y="4250"/>
                </a:cubicBezTo>
                <a:cubicBezTo>
                  <a:pt x="4830" y="4250"/>
                  <a:pt x="4854" y="4214"/>
                  <a:pt x="4829" y="4189"/>
                </a:cubicBezTo>
                <a:lnTo>
                  <a:pt x="4813" y="4174"/>
                </a:lnTo>
                <a:cubicBezTo>
                  <a:pt x="4806" y="4166"/>
                  <a:pt x="4797" y="4163"/>
                  <a:pt x="4789" y="4163"/>
                </a:cubicBezTo>
                <a:close/>
                <a:moveTo>
                  <a:pt x="11121" y="4119"/>
                </a:moveTo>
                <a:cubicBezTo>
                  <a:pt x="11110" y="4119"/>
                  <a:pt x="11100" y="4125"/>
                  <a:pt x="11093" y="4138"/>
                </a:cubicBezTo>
                <a:cubicBezTo>
                  <a:pt x="11083" y="4158"/>
                  <a:pt x="11073" y="4179"/>
                  <a:pt x="11063" y="4199"/>
                </a:cubicBezTo>
                <a:cubicBezTo>
                  <a:pt x="11050" y="4226"/>
                  <a:pt x="11075" y="4251"/>
                  <a:pt x="11098" y="4251"/>
                </a:cubicBezTo>
                <a:cubicBezTo>
                  <a:pt x="11108" y="4251"/>
                  <a:pt x="11118" y="4246"/>
                  <a:pt x="11125" y="4233"/>
                </a:cubicBezTo>
                <a:cubicBezTo>
                  <a:pt x="11135" y="4214"/>
                  <a:pt x="11145" y="4194"/>
                  <a:pt x="11155" y="4174"/>
                </a:cubicBezTo>
                <a:cubicBezTo>
                  <a:pt x="11169" y="4146"/>
                  <a:pt x="11145" y="4119"/>
                  <a:pt x="11121" y="4119"/>
                </a:cubicBezTo>
                <a:close/>
                <a:moveTo>
                  <a:pt x="17583" y="4183"/>
                </a:moveTo>
                <a:cubicBezTo>
                  <a:pt x="17537" y="4183"/>
                  <a:pt x="17537" y="4253"/>
                  <a:pt x="17583" y="4253"/>
                </a:cubicBezTo>
                <a:lnTo>
                  <a:pt x="17599" y="4253"/>
                </a:lnTo>
                <a:cubicBezTo>
                  <a:pt x="17645" y="4253"/>
                  <a:pt x="17645" y="4183"/>
                  <a:pt x="17599" y="4183"/>
                </a:cubicBezTo>
                <a:close/>
                <a:moveTo>
                  <a:pt x="18982" y="4124"/>
                </a:moveTo>
                <a:cubicBezTo>
                  <a:pt x="18955" y="4124"/>
                  <a:pt x="18928" y="4141"/>
                  <a:pt x="18928" y="4176"/>
                </a:cubicBezTo>
                <a:lnTo>
                  <a:pt x="18928" y="4221"/>
                </a:lnTo>
                <a:cubicBezTo>
                  <a:pt x="18928" y="4255"/>
                  <a:pt x="18955" y="4273"/>
                  <a:pt x="18982" y="4273"/>
                </a:cubicBezTo>
                <a:cubicBezTo>
                  <a:pt x="19008" y="4273"/>
                  <a:pt x="19035" y="4255"/>
                  <a:pt x="19035" y="4221"/>
                </a:cubicBezTo>
                <a:lnTo>
                  <a:pt x="19035" y="4176"/>
                </a:lnTo>
                <a:cubicBezTo>
                  <a:pt x="19035" y="4141"/>
                  <a:pt x="19008" y="4124"/>
                  <a:pt x="18982" y="4124"/>
                </a:cubicBezTo>
                <a:close/>
                <a:moveTo>
                  <a:pt x="21327" y="4159"/>
                </a:moveTo>
                <a:cubicBezTo>
                  <a:pt x="21286" y="4159"/>
                  <a:pt x="21249" y="4212"/>
                  <a:pt x="21286" y="4249"/>
                </a:cubicBezTo>
                <a:lnTo>
                  <a:pt x="21302" y="4265"/>
                </a:lnTo>
                <a:cubicBezTo>
                  <a:pt x="21313" y="4276"/>
                  <a:pt x="21326" y="4281"/>
                  <a:pt x="21338" y="4281"/>
                </a:cubicBezTo>
                <a:cubicBezTo>
                  <a:pt x="21379" y="4281"/>
                  <a:pt x="21416" y="4227"/>
                  <a:pt x="21379" y="4190"/>
                </a:cubicBezTo>
                <a:lnTo>
                  <a:pt x="21363" y="4175"/>
                </a:lnTo>
                <a:cubicBezTo>
                  <a:pt x="21352" y="4164"/>
                  <a:pt x="21339" y="4159"/>
                  <a:pt x="21327" y="4159"/>
                </a:cubicBezTo>
                <a:close/>
                <a:moveTo>
                  <a:pt x="19344" y="4186"/>
                </a:moveTo>
                <a:cubicBezTo>
                  <a:pt x="19317" y="4186"/>
                  <a:pt x="19292" y="4222"/>
                  <a:pt x="19318" y="4247"/>
                </a:cubicBezTo>
                <a:cubicBezTo>
                  <a:pt x="19328" y="4257"/>
                  <a:pt x="19339" y="4267"/>
                  <a:pt x="19348" y="4277"/>
                </a:cubicBezTo>
                <a:cubicBezTo>
                  <a:pt x="19356" y="4284"/>
                  <a:pt x="19364" y="4287"/>
                  <a:pt x="19372" y="4287"/>
                </a:cubicBezTo>
                <a:cubicBezTo>
                  <a:pt x="19399" y="4287"/>
                  <a:pt x="19425" y="4251"/>
                  <a:pt x="19399" y="4227"/>
                </a:cubicBezTo>
                <a:cubicBezTo>
                  <a:pt x="19388" y="4217"/>
                  <a:pt x="19378" y="4207"/>
                  <a:pt x="19368" y="4197"/>
                </a:cubicBezTo>
                <a:cubicBezTo>
                  <a:pt x="19361" y="4189"/>
                  <a:pt x="19352" y="4186"/>
                  <a:pt x="19344" y="4186"/>
                </a:cubicBezTo>
                <a:close/>
                <a:moveTo>
                  <a:pt x="14715" y="4147"/>
                </a:moveTo>
                <a:cubicBezTo>
                  <a:pt x="14694" y="4147"/>
                  <a:pt x="14672" y="4164"/>
                  <a:pt x="14677" y="4190"/>
                </a:cubicBezTo>
                <a:lnTo>
                  <a:pt x="14693" y="4265"/>
                </a:lnTo>
                <a:cubicBezTo>
                  <a:pt x="14697" y="4283"/>
                  <a:pt x="14710" y="4290"/>
                  <a:pt x="14723" y="4290"/>
                </a:cubicBezTo>
                <a:cubicBezTo>
                  <a:pt x="14744" y="4290"/>
                  <a:pt x="14767" y="4273"/>
                  <a:pt x="14761" y="4247"/>
                </a:cubicBezTo>
                <a:lnTo>
                  <a:pt x="14745" y="4173"/>
                </a:lnTo>
                <a:cubicBezTo>
                  <a:pt x="14742" y="4155"/>
                  <a:pt x="14729" y="4147"/>
                  <a:pt x="14715" y="4147"/>
                </a:cubicBezTo>
                <a:close/>
                <a:moveTo>
                  <a:pt x="15255" y="4221"/>
                </a:moveTo>
                <a:cubicBezTo>
                  <a:pt x="15234" y="4221"/>
                  <a:pt x="15222" y="4236"/>
                  <a:pt x="15221" y="4253"/>
                </a:cubicBezTo>
                <a:cubicBezTo>
                  <a:pt x="15219" y="4252"/>
                  <a:pt x="15215" y="4252"/>
                  <a:pt x="15211" y="4252"/>
                </a:cubicBezTo>
                <a:cubicBezTo>
                  <a:pt x="15166" y="4252"/>
                  <a:pt x="15166" y="4322"/>
                  <a:pt x="15211" y="4322"/>
                </a:cubicBezTo>
                <a:cubicBezTo>
                  <a:pt x="15232" y="4322"/>
                  <a:pt x="15245" y="4307"/>
                  <a:pt x="15246" y="4290"/>
                </a:cubicBezTo>
                <a:cubicBezTo>
                  <a:pt x="15248" y="4291"/>
                  <a:pt x="15252" y="4291"/>
                  <a:pt x="15255" y="4291"/>
                </a:cubicBezTo>
                <a:cubicBezTo>
                  <a:pt x="15300" y="4291"/>
                  <a:pt x="15301" y="4221"/>
                  <a:pt x="15255" y="4221"/>
                </a:cubicBezTo>
                <a:close/>
                <a:moveTo>
                  <a:pt x="7940" y="4263"/>
                </a:moveTo>
                <a:cubicBezTo>
                  <a:pt x="7894" y="4263"/>
                  <a:pt x="7894" y="4333"/>
                  <a:pt x="7940" y="4333"/>
                </a:cubicBezTo>
                <a:cubicBezTo>
                  <a:pt x="7986" y="4333"/>
                  <a:pt x="7986" y="4263"/>
                  <a:pt x="7940" y="4263"/>
                </a:cubicBezTo>
                <a:close/>
                <a:moveTo>
                  <a:pt x="16397" y="4269"/>
                </a:moveTo>
                <a:cubicBezTo>
                  <a:pt x="16351" y="4269"/>
                  <a:pt x="16351" y="4340"/>
                  <a:pt x="16397" y="4340"/>
                </a:cubicBezTo>
                <a:cubicBezTo>
                  <a:pt x="16442" y="4340"/>
                  <a:pt x="16442" y="4269"/>
                  <a:pt x="16397" y="4269"/>
                </a:cubicBezTo>
                <a:close/>
                <a:moveTo>
                  <a:pt x="12297" y="4240"/>
                </a:moveTo>
                <a:cubicBezTo>
                  <a:pt x="12288" y="4240"/>
                  <a:pt x="12278" y="4242"/>
                  <a:pt x="12270" y="4247"/>
                </a:cubicBezTo>
                <a:cubicBezTo>
                  <a:pt x="12258" y="4252"/>
                  <a:pt x="12250" y="4257"/>
                  <a:pt x="12239" y="4263"/>
                </a:cubicBezTo>
                <a:cubicBezTo>
                  <a:pt x="12213" y="4275"/>
                  <a:pt x="12206" y="4311"/>
                  <a:pt x="12219" y="4336"/>
                </a:cubicBezTo>
                <a:cubicBezTo>
                  <a:pt x="12230" y="4354"/>
                  <a:pt x="12248" y="4362"/>
                  <a:pt x="12266" y="4362"/>
                </a:cubicBezTo>
                <a:cubicBezTo>
                  <a:pt x="12275" y="4362"/>
                  <a:pt x="12284" y="4360"/>
                  <a:pt x="12293" y="4356"/>
                </a:cubicBezTo>
                <a:cubicBezTo>
                  <a:pt x="12303" y="4351"/>
                  <a:pt x="12313" y="4345"/>
                  <a:pt x="12323" y="4340"/>
                </a:cubicBezTo>
                <a:cubicBezTo>
                  <a:pt x="12349" y="4327"/>
                  <a:pt x="12357" y="4290"/>
                  <a:pt x="12342" y="4267"/>
                </a:cubicBezTo>
                <a:cubicBezTo>
                  <a:pt x="12332" y="4249"/>
                  <a:pt x="12315" y="4240"/>
                  <a:pt x="12297" y="4240"/>
                </a:cubicBezTo>
                <a:close/>
                <a:moveTo>
                  <a:pt x="14550" y="4328"/>
                </a:moveTo>
                <a:cubicBezTo>
                  <a:pt x="14528" y="4328"/>
                  <a:pt x="14528" y="4363"/>
                  <a:pt x="14550" y="4363"/>
                </a:cubicBezTo>
                <a:cubicBezTo>
                  <a:pt x="14574" y="4363"/>
                  <a:pt x="14574" y="4328"/>
                  <a:pt x="14550" y="4328"/>
                </a:cubicBezTo>
                <a:close/>
                <a:moveTo>
                  <a:pt x="13290" y="4264"/>
                </a:moveTo>
                <a:cubicBezTo>
                  <a:pt x="13262" y="4264"/>
                  <a:pt x="13238" y="4299"/>
                  <a:pt x="13263" y="4324"/>
                </a:cubicBezTo>
                <a:cubicBezTo>
                  <a:pt x="13271" y="4333"/>
                  <a:pt x="13282" y="4345"/>
                  <a:pt x="13292" y="4354"/>
                </a:cubicBezTo>
                <a:cubicBezTo>
                  <a:pt x="13299" y="4362"/>
                  <a:pt x="13308" y="4365"/>
                  <a:pt x="13316" y="4365"/>
                </a:cubicBezTo>
                <a:cubicBezTo>
                  <a:pt x="13343" y="4365"/>
                  <a:pt x="13367" y="4329"/>
                  <a:pt x="13341" y="4305"/>
                </a:cubicBezTo>
                <a:cubicBezTo>
                  <a:pt x="13331" y="4294"/>
                  <a:pt x="13323" y="4284"/>
                  <a:pt x="13313" y="4274"/>
                </a:cubicBezTo>
                <a:cubicBezTo>
                  <a:pt x="13306" y="4267"/>
                  <a:pt x="13298" y="4264"/>
                  <a:pt x="13290" y="4264"/>
                </a:cubicBezTo>
                <a:close/>
                <a:moveTo>
                  <a:pt x="7212" y="4249"/>
                </a:moveTo>
                <a:cubicBezTo>
                  <a:pt x="7185" y="4249"/>
                  <a:pt x="7158" y="4266"/>
                  <a:pt x="7158" y="4300"/>
                </a:cubicBezTo>
                <a:lnTo>
                  <a:pt x="7158" y="4316"/>
                </a:lnTo>
                <a:cubicBezTo>
                  <a:pt x="7158" y="4351"/>
                  <a:pt x="7185" y="4368"/>
                  <a:pt x="7212" y="4368"/>
                </a:cubicBezTo>
                <a:cubicBezTo>
                  <a:pt x="7239" y="4368"/>
                  <a:pt x="7265" y="4351"/>
                  <a:pt x="7265" y="4316"/>
                </a:cubicBezTo>
                <a:lnTo>
                  <a:pt x="7265" y="4300"/>
                </a:lnTo>
                <a:cubicBezTo>
                  <a:pt x="7265" y="4266"/>
                  <a:pt x="7238" y="4249"/>
                  <a:pt x="7212" y="4249"/>
                </a:cubicBezTo>
                <a:close/>
                <a:moveTo>
                  <a:pt x="22332" y="4283"/>
                </a:moveTo>
                <a:cubicBezTo>
                  <a:pt x="22264" y="4283"/>
                  <a:pt x="22262" y="4389"/>
                  <a:pt x="22332" y="4389"/>
                </a:cubicBezTo>
                <a:cubicBezTo>
                  <a:pt x="22400" y="4389"/>
                  <a:pt x="22401" y="4283"/>
                  <a:pt x="22332" y="4283"/>
                </a:cubicBezTo>
                <a:close/>
                <a:moveTo>
                  <a:pt x="1230" y="4272"/>
                </a:moveTo>
                <a:cubicBezTo>
                  <a:pt x="1189" y="4272"/>
                  <a:pt x="1152" y="4325"/>
                  <a:pt x="1189" y="4362"/>
                </a:cubicBezTo>
                <a:lnTo>
                  <a:pt x="1205" y="4378"/>
                </a:lnTo>
                <a:cubicBezTo>
                  <a:pt x="1216" y="4389"/>
                  <a:pt x="1229" y="4394"/>
                  <a:pt x="1241" y="4394"/>
                </a:cubicBezTo>
                <a:cubicBezTo>
                  <a:pt x="1282" y="4394"/>
                  <a:pt x="1319" y="4341"/>
                  <a:pt x="1281" y="4304"/>
                </a:cubicBezTo>
                <a:lnTo>
                  <a:pt x="1266" y="4288"/>
                </a:lnTo>
                <a:cubicBezTo>
                  <a:pt x="1255" y="4277"/>
                  <a:pt x="1242" y="4272"/>
                  <a:pt x="1230" y="4272"/>
                </a:cubicBezTo>
                <a:close/>
                <a:moveTo>
                  <a:pt x="6231" y="4333"/>
                </a:moveTo>
                <a:cubicBezTo>
                  <a:pt x="6223" y="4333"/>
                  <a:pt x="6214" y="4336"/>
                  <a:pt x="6207" y="4343"/>
                </a:cubicBezTo>
                <a:lnTo>
                  <a:pt x="6192" y="4359"/>
                </a:lnTo>
                <a:cubicBezTo>
                  <a:pt x="6166" y="4383"/>
                  <a:pt x="6191" y="4419"/>
                  <a:pt x="6218" y="4419"/>
                </a:cubicBezTo>
                <a:cubicBezTo>
                  <a:pt x="6226" y="4419"/>
                  <a:pt x="6235" y="4416"/>
                  <a:pt x="6242" y="4409"/>
                </a:cubicBezTo>
                <a:lnTo>
                  <a:pt x="6258" y="4394"/>
                </a:lnTo>
                <a:cubicBezTo>
                  <a:pt x="6283" y="4369"/>
                  <a:pt x="6258" y="4333"/>
                  <a:pt x="6231" y="4333"/>
                </a:cubicBezTo>
                <a:close/>
                <a:moveTo>
                  <a:pt x="7843" y="4253"/>
                </a:moveTo>
                <a:cubicBezTo>
                  <a:pt x="7826" y="4253"/>
                  <a:pt x="7808" y="4265"/>
                  <a:pt x="7808" y="4288"/>
                </a:cubicBezTo>
                <a:lnTo>
                  <a:pt x="7808" y="4394"/>
                </a:lnTo>
                <a:cubicBezTo>
                  <a:pt x="7808" y="4417"/>
                  <a:pt x="7826" y="4428"/>
                  <a:pt x="7843" y="4428"/>
                </a:cubicBezTo>
                <a:cubicBezTo>
                  <a:pt x="7861" y="4428"/>
                  <a:pt x="7878" y="4417"/>
                  <a:pt x="7878" y="4394"/>
                </a:cubicBezTo>
                <a:lnTo>
                  <a:pt x="7878" y="4288"/>
                </a:lnTo>
                <a:cubicBezTo>
                  <a:pt x="7878" y="4265"/>
                  <a:pt x="7861" y="4253"/>
                  <a:pt x="7843" y="4253"/>
                </a:cubicBezTo>
                <a:close/>
                <a:moveTo>
                  <a:pt x="15658" y="4298"/>
                </a:moveTo>
                <a:cubicBezTo>
                  <a:pt x="15644" y="4298"/>
                  <a:pt x="15632" y="4305"/>
                  <a:pt x="15628" y="4322"/>
                </a:cubicBezTo>
                <a:lnTo>
                  <a:pt x="15613" y="4398"/>
                </a:lnTo>
                <a:cubicBezTo>
                  <a:pt x="15606" y="4425"/>
                  <a:pt x="15629" y="4443"/>
                  <a:pt x="15650" y="4443"/>
                </a:cubicBezTo>
                <a:cubicBezTo>
                  <a:pt x="15664" y="4443"/>
                  <a:pt x="15677" y="4435"/>
                  <a:pt x="15681" y="4417"/>
                </a:cubicBezTo>
                <a:lnTo>
                  <a:pt x="15696" y="4342"/>
                </a:lnTo>
                <a:cubicBezTo>
                  <a:pt x="15702" y="4316"/>
                  <a:pt x="15678" y="4298"/>
                  <a:pt x="15658" y="4298"/>
                </a:cubicBezTo>
                <a:close/>
                <a:moveTo>
                  <a:pt x="11621" y="4345"/>
                </a:moveTo>
                <a:cubicBezTo>
                  <a:pt x="11595" y="4345"/>
                  <a:pt x="11568" y="4363"/>
                  <a:pt x="11568" y="4398"/>
                </a:cubicBezTo>
                <a:lnTo>
                  <a:pt x="11568" y="4427"/>
                </a:lnTo>
                <a:cubicBezTo>
                  <a:pt x="11568" y="4461"/>
                  <a:pt x="11595" y="4479"/>
                  <a:pt x="11621" y="4479"/>
                </a:cubicBezTo>
                <a:cubicBezTo>
                  <a:pt x="11648" y="4479"/>
                  <a:pt x="11674" y="4462"/>
                  <a:pt x="11675" y="4427"/>
                </a:cubicBezTo>
                <a:lnTo>
                  <a:pt x="11675" y="4398"/>
                </a:lnTo>
                <a:cubicBezTo>
                  <a:pt x="11675" y="4363"/>
                  <a:pt x="11648" y="4345"/>
                  <a:pt x="11621" y="4345"/>
                </a:cubicBezTo>
                <a:close/>
                <a:moveTo>
                  <a:pt x="12567" y="4396"/>
                </a:moveTo>
                <a:cubicBezTo>
                  <a:pt x="12549" y="4396"/>
                  <a:pt x="12532" y="4407"/>
                  <a:pt x="12532" y="4430"/>
                </a:cubicBezTo>
                <a:lnTo>
                  <a:pt x="12532" y="4446"/>
                </a:lnTo>
                <a:cubicBezTo>
                  <a:pt x="12532" y="4469"/>
                  <a:pt x="12549" y="4481"/>
                  <a:pt x="12567" y="4481"/>
                </a:cubicBezTo>
                <a:cubicBezTo>
                  <a:pt x="12584" y="4481"/>
                  <a:pt x="12602" y="4469"/>
                  <a:pt x="12602" y="4446"/>
                </a:cubicBezTo>
                <a:lnTo>
                  <a:pt x="12602" y="4430"/>
                </a:lnTo>
                <a:cubicBezTo>
                  <a:pt x="12602" y="4407"/>
                  <a:pt x="12584" y="4396"/>
                  <a:pt x="12567" y="4396"/>
                </a:cubicBezTo>
                <a:close/>
                <a:moveTo>
                  <a:pt x="4263" y="4389"/>
                </a:moveTo>
                <a:cubicBezTo>
                  <a:pt x="4245" y="4389"/>
                  <a:pt x="4227" y="4401"/>
                  <a:pt x="4227" y="4424"/>
                </a:cubicBezTo>
                <a:lnTo>
                  <a:pt x="4227" y="4453"/>
                </a:lnTo>
                <a:cubicBezTo>
                  <a:pt x="4227" y="4476"/>
                  <a:pt x="4245" y="4488"/>
                  <a:pt x="4263" y="4488"/>
                </a:cubicBezTo>
                <a:cubicBezTo>
                  <a:pt x="4281" y="4488"/>
                  <a:pt x="4299" y="4476"/>
                  <a:pt x="4299" y="4453"/>
                </a:cubicBezTo>
                <a:lnTo>
                  <a:pt x="4299" y="4424"/>
                </a:lnTo>
                <a:cubicBezTo>
                  <a:pt x="4299" y="4401"/>
                  <a:pt x="4281" y="4389"/>
                  <a:pt x="4263" y="4389"/>
                </a:cubicBezTo>
                <a:close/>
                <a:moveTo>
                  <a:pt x="3060" y="4384"/>
                </a:moveTo>
                <a:cubicBezTo>
                  <a:pt x="3033" y="4384"/>
                  <a:pt x="3006" y="4401"/>
                  <a:pt x="3006" y="4436"/>
                </a:cubicBezTo>
                <a:lnTo>
                  <a:pt x="3006" y="4451"/>
                </a:lnTo>
                <a:cubicBezTo>
                  <a:pt x="3006" y="4485"/>
                  <a:pt x="3033" y="4502"/>
                  <a:pt x="3060" y="4502"/>
                </a:cubicBezTo>
                <a:cubicBezTo>
                  <a:pt x="3087" y="4502"/>
                  <a:pt x="3114" y="4485"/>
                  <a:pt x="3114" y="4451"/>
                </a:cubicBezTo>
                <a:lnTo>
                  <a:pt x="3114" y="4436"/>
                </a:lnTo>
                <a:cubicBezTo>
                  <a:pt x="3114" y="4401"/>
                  <a:pt x="3087" y="4384"/>
                  <a:pt x="3060" y="4384"/>
                </a:cubicBezTo>
                <a:close/>
                <a:moveTo>
                  <a:pt x="6670" y="4441"/>
                </a:moveTo>
                <a:cubicBezTo>
                  <a:pt x="6602" y="4442"/>
                  <a:pt x="6600" y="4548"/>
                  <a:pt x="6670" y="4548"/>
                </a:cubicBezTo>
                <a:cubicBezTo>
                  <a:pt x="6739" y="4548"/>
                  <a:pt x="6739" y="4441"/>
                  <a:pt x="6670" y="4441"/>
                </a:cubicBezTo>
                <a:close/>
                <a:moveTo>
                  <a:pt x="5043" y="4480"/>
                </a:moveTo>
                <a:cubicBezTo>
                  <a:pt x="4997" y="4480"/>
                  <a:pt x="4997" y="4551"/>
                  <a:pt x="5043" y="4551"/>
                </a:cubicBezTo>
                <a:cubicBezTo>
                  <a:pt x="5089" y="4551"/>
                  <a:pt x="5089" y="4480"/>
                  <a:pt x="5043" y="4480"/>
                </a:cubicBezTo>
                <a:close/>
                <a:moveTo>
                  <a:pt x="3692" y="4388"/>
                </a:moveTo>
                <a:cubicBezTo>
                  <a:pt x="3674" y="4388"/>
                  <a:pt x="3656" y="4399"/>
                  <a:pt x="3656" y="4422"/>
                </a:cubicBezTo>
                <a:lnTo>
                  <a:pt x="3656" y="4529"/>
                </a:lnTo>
                <a:cubicBezTo>
                  <a:pt x="3656" y="4551"/>
                  <a:pt x="3674" y="4563"/>
                  <a:pt x="3692" y="4563"/>
                </a:cubicBezTo>
                <a:cubicBezTo>
                  <a:pt x="3710" y="4563"/>
                  <a:pt x="3728" y="4551"/>
                  <a:pt x="3728" y="4529"/>
                </a:cubicBezTo>
                <a:lnTo>
                  <a:pt x="3728" y="4422"/>
                </a:lnTo>
                <a:cubicBezTo>
                  <a:pt x="3728" y="4399"/>
                  <a:pt x="3710" y="4388"/>
                  <a:pt x="3692" y="4388"/>
                </a:cubicBezTo>
                <a:close/>
                <a:moveTo>
                  <a:pt x="14264" y="4490"/>
                </a:moveTo>
                <a:cubicBezTo>
                  <a:pt x="14256" y="4490"/>
                  <a:pt x="14247" y="4493"/>
                  <a:pt x="14240" y="4500"/>
                </a:cubicBezTo>
                <a:lnTo>
                  <a:pt x="14225" y="4516"/>
                </a:lnTo>
                <a:cubicBezTo>
                  <a:pt x="14199" y="4540"/>
                  <a:pt x="14224" y="4576"/>
                  <a:pt x="14251" y="4576"/>
                </a:cubicBezTo>
                <a:cubicBezTo>
                  <a:pt x="14259" y="4576"/>
                  <a:pt x="14267" y="4573"/>
                  <a:pt x="14274" y="4566"/>
                </a:cubicBezTo>
                <a:lnTo>
                  <a:pt x="14289" y="4551"/>
                </a:lnTo>
                <a:cubicBezTo>
                  <a:pt x="14315" y="4526"/>
                  <a:pt x="14291" y="4490"/>
                  <a:pt x="14264" y="4490"/>
                </a:cubicBezTo>
                <a:close/>
                <a:moveTo>
                  <a:pt x="9324" y="4478"/>
                </a:moveTo>
                <a:cubicBezTo>
                  <a:pt x="9299" y="4478"/>
                  <a:pt x="9274" y="4503"/>
                  <a:pt x="9291" y="4530"/>
                </a:cubicBezTo>
                <a:cubicBezTo>
                  <a:pt x="9302" y="4546"/>
                  <a:pt x="9311" y="4560"/>
                  <a:pt x="9322" y="4574"/>
                </a:cubicBezTo>
                <a:cubicBezTo>
                  <a:pt x="9329" y="4586"/>
                  <a:pt x="9341" y="4591"/>
                  <a:pt x="9351" y="4591"/>
                </a:cubicBezTo>
                <a:cubicBezTo>
                  <a:pt x="9376" y="4591"/>
                  <a:pt x="9400" y="4565"/>
                  <a:pt x="9383" y="4539"/>
                </a:cubicBezTo>
                <a:cubicBezTo>
                  <a:pt x="9372" y="4525"/>
                  <a:pt x="9363" y="4509"/>
                  <a:pt x="9353" y="4494"/>
                </a:cubicBezTo>
                <a:cubicBezTo>
                  <a:pt x="9346" y="4483"/>
                  <a:pt x="9335" y="4478"/>
                  <a:pt x="9324" y="4478"/>
                </a:cubicBezTo>
                <a:close/>
                <a:moveTo>
                  <a:pt x="8361" y="4491"/>
                </a:moveTo>
                <a:cubicBezTo>
                  <a:pt x="8348" y="4491"/>
                  <a:pt x="8337" y="4509"/>
                  <a:pt x="8349" y="4521"/>
                </a:cubicBezTo>
                <a:cubicBezTo>
                  <a:pt x="8380" y="4556"/>
                  <a:pt x="8410" y="4592"/>
                  <a:pt x="8440" y="4625"/>
                </a:cubicBezTo>
                <a:cubicBezTo>
                  <a:pt x="8443" y="4629"/>
                  <a:pt x="8447" y="4631"/>
                  <a:pt x="8451" y="4631"/>
                </a:cubicBezTo>
                <a:cubicBezTo>
                  <a:pt x="8464" y="4631"/>
                  <a:pt x="8476" y="4613"/>
                  <a:pt x="8465" y="4600"/>
                </a:cubicBezTo>
                <a:cubicBezTo>
                  <a:pt x="8434" y="4566"/>
                  <a:pt x="8404" y="4531"/>
                  <a:pt x="8374" y="4497"/>
                </a:cubicBezTo>
                <a:cubicBezTo>
                  <a:pt x="8370" y="4493"/>
                  <a:pt x="8366" y="4491"/>
                  <a:pt x="8361" y="4491"/>
                </a:cubicBezTo>
                <a:close/>
                <a:moveTo>
                  <a:pt x="8777" y="4504"/>
                </a:moveTo>
                <a:cubicBezTo>
                  <a:pt x="8763" y="4504"/>
                  <a:pt x="8750" y="4512"/>
                  <a:pt x="8747" y="4530"/>
                </a:cubicBezTo>
                <a:cubicBezTo>
                  <a:pt x="8739" y="4565"/>
                  <a:pt x="8747" y="4597"/>
                  <a:pt x="8769" y="4624"/>
                </a:cubicBezTo>
                <a:cubicBezTo>
                  <a:pt x="8774" y="4632"/>
                  <a:pt x="8783" y="4635"/>
                  <a:pt x="8792" y="4635"/>
                </a:cubicBezTo>
                <a:cubicBezTo>
                  <a:pt x="8802" y="4635"/>
                  <a:pt x="8812" y="4631"/>
                  <a:pt x="8819" y="4624"/>
                </a:cubicBezTo>
                <a:cubicBezTo>
                  <a:pt x="8836" y="4613"/>
                  <a:pt x="8833" y="4592"/>
                  <a:pt x="8820" y="4576"/>
                </a:cubicBezTo>
                <a:cubicBezTo>
                  <a:pt x="8814" y="4568"/>
                  <a:pt x="8814" y="4558"/>
                  <a:pt x="8815" y="4550"/>
                </a:cubicBezTo>
                <a:cubicBezTo>
                  <a:pt x="8821" y="4522"/>
                  <a:pt x="8798" y="4504"/>
                  <a:pt x="8777" y="4504"/>
                </a:cubicBezTo>
                <a:close/>
                <a:moveTo>
                  <a:pt x="5553" y="4558"/>
                </a:moveTo>
                <a:cubicBezTo>
                  <a:pt x="5543" y="4558"/>
                  <a:pt x="5534" y="4563"/>
                  <a:pt x="5528" y="4571"/>
                </a:cubicBezTo>
                <a:cubicBezTo>
                  <a:pt x="5527" y="4570"/>
                  <a:pt x="5525" y="4570"/>
                  <a:pt x="5524" y="4570"/>
                </a:cubicBezTo>
                <a:cubicBezTo>
                  <a:pt x="5488" y="4570"/>
                  <a:pt x="5476" y="4628"/>
                  <a:pt x="5516" y="4641"/>
                </a:cubicBezTo>
                <a:cubicBezTo>
                  <a:pt x="5522" y="4643"/>
                  <a:pt x="5528" y="4644"/>
                  <a:pt x="5534" y="4644"/>
                </a:cubicBezTo>
                <a:cubicBezTo>
                  <a:pt x="5559" y="4644"/>
                  <a:pt x="5580" y="4626"/>
                  <a:pt x="5589" y="4603"/>
                </a:cubicBezTo>
                <a:cubicBezTo>
                  <a:pt x="5598" y="4584"/>
                  <a:pt x="5582" y="4563"/>
                  <a:pt x="5564" y="4560"/>
                </a:cubicBezTo>
                <a:cubicBezTo>
                  <a:pt x="5560" y="4559"/>
                  <a:pt x="5556" y="4558"/>
                  <a:pt x="5553" y="4558"/>
                </a:cubicBezTo>
                <a:close/>
                <a:moveTo>
                  <a:pt x="191" y="4542"/>
                </a:moveTo>
                <a:cubicBezTo>
                  <a:pt x="168" y="4542"/>
                  <a:pt x="143" y="4567"/>
                  <a:pt x="157" y="4595"/>
                </a:cubicBezTo>
                <a:cubicBezTo>
                  <a:pt x="163" y="4605"/>
                  <a:pt x="168" y="4615"/>
                  <a:pt x="173" y="4625"/>
                </a:cubicBezTo>
                <a:cubicBezTo>
                  <a:pt x="180" y="4638"/>
                  <a:pt x="190" y="4644"/>
                  <a:pt x="201" y="4644"/>
                </a:cubicBezTo>
                <a:cubicBezTo>
                  <a:pt x="225" y="4644"/>
                  <a:pt x="249" y="4618"/>
                  <a:pt x="235" y="4590"/>
                </a:cubicBezTo>
                <a:cubicBezTo>
                  <a:pt x="230" y="4579"/>
                  <a:pt x="224" y="4571"/>
                  <a:pt x="219" y="4560"/>
                </a:cubicBezTo>
                <a:cubicBezTo>
                  <a:pt x="213" y="4547"/>
                  <a:pt x="202" y="4542"/>
                  <a:pt x="191" y="4542"/>
                </a:cubicBezTo>
                <a:close/>
                <a:moveTo>
                  <a:pt x="18982" y="4499"/>
                </a:moveTo>
                <a:cubicBezTo>
                  <a:pt x="18958" y="4499"/>
                  <a:pt x="18937" y="4515"/>
                  <a:pt x="18929" y="4537"/>
                </a:cubicBezTo>
                <a:cubicBezTo>
                  <a:pt x="18924" y="4553"/>
                  <a:pt x="18919" y="4568"/>
                  <a:pt x="18914" y="4582"/>
                </a:cubicBezTo>
                <a:cubicBezTo>
                  <a:pt x="18904" y="4609"/>
                  <a:pt x="18924" y="4641"/>
                  <a:pt x="18950" y="4647"/>
                </a:cubicBezTo>
                <a:cubicBezTo>
                  <a:pt x="18955" y="4649"/>
                  <a:pt x="18960" y="4649"/>
                  <a:pt x="18964" y="4649"/>
                </a:cubicBezTo>
                <a:cubicBezTo>
                  <a:pt x="18988" y="4649"/>
                  <a:pt x="19008" y="4632"/>
                  <a:pt x="19016" y="4610"/>
                </a:cubicBezTo>
                <a:cubicBezTo>
                  <a:pt x="19021" y="4597"/>
                  <a:pt x="19027" y="4582"/>
                  <a:pt x="19032" y="4566"/>
                </a:cubicBezTo>
                <a:cubicBezTo>
                  <a:pt x="19040" y="4539"/>
                  <a:pt x="19021" y="4508"/>
                  <a:pt x="18995" y="4500"/>
                </a:cubicBezTo>
                <a:cubicBezTo>
                  <a:pt x="18991" y="4499"/>
                  <a:pt x="18986" y="4499"/>
                  <a:pt x="18982" y="4499"/>
                </a:cubicBezTo>
                <a:close/>
                <a:moveTo>
                  <a:pt x="13604" y="4563"/>
                </a:moveTo>
                <a:cubicBezTo>
                  <a:pt x="13577" y="4563"/>
                  <a:pt x="13553" y="4599"/>
                  <a:pt x="13577" y="4624"/>
                </a:cubicBezTo>
                <a:lnTo>
                  <a:pt x="13593" y="4640"/>
                </a:lnTo>
                <a:cubicBezTo>
                  <a:pt x="13600" y="4647"/>
                  <a:pt x="13608" y="4650"/>
                  <a:pt x="13616" y="4650"/>
                </a:cubicBezTo>
                <a:cubicBezTo>
                  <a:pt x="13644" y="4650"/>
                  <a:pt x="13668" y="4614"/>
                  <a:pt x="13643" y="4590"/>
                </a:cubicBezTo>
                <a:lnTo>
                  <a:pt x="13627" y="4574"/>
                </a:lnTo>
                <a:cubicBezTo>
                  <a:pt x="13620" y="4566"/>
                  <a:pt x="13612" y="4563"/>
                  <a:pt x="13604" y="4563"/>
                </a:cubicBezTo>
                <a:close/>
                <a:moveTo>
                  <a:pt x="2519" y="4576"/>
                </a:moveTo>
                <a:cubicBezTo>
                  <a:pt x="2451" y="4576"/>
                  <a:pt x="2451" y="4682"/>
                  <a:pt x="2519" y="4683"/>
                </a:cubicBezTo>
                <a:cubicBezTo>
                  <a:pt x="2588" y="4683"/>
                  <a:pt x="2588" y="4576"/>
                  <a:pt x="2519" y="4576"/>
                </a:cubicBezTo>
                <a:close/>
                <a:moveTo>
                  <a:pt x="21520" y="4629"/>
                </a:moveTo>
                <a:cubicBezTo>
                  <a:pt x="21474" y="4629"/>
                  <a:pt x="21474" y="4700"/>
                  <a:pt x="21520" y="4700"/>
                </a:cubicBezTo>
                <a:cubicBezTo>
                  <a:pt x="21565" y="4700"/>
                  <a:pt x="21564" y="4629"/>
                  <a:pt x="21520" y="4629"/>
                </a:cubicBezTo>
                <a:close/>
                <a:moveTo>
                  <a:pt x="20017" y="4611"/>
                </a:moveTo>
                <a:cubicBezTo>
                  <a:pt x="19990" y="4611"/>
                  <a:pt x="19966" y="4647"/>
                  <a:pt x="19992" y="4671"/>
                </a:cubicBezTo>
                <a:cubicBezTo>
                  <a:pt x="20001" y="4682"/>
                  <a:pt x="20011" y="4691"/>
                  <a:pt x="20022" y="4702"/>
                </a:cubicBezTo>
                <a:cubicBezTo>
                  <a:pt x="20029" y="4709"/>
                  <a:pt x="20037" y="4712"/>
                  <a:pt x="20045" y="4712"/>
                </a:cubicBezTo>
                <a:cubicBezTo>
                  <a:pt x="20072" y="4712"/>
                  <a:pt x="20096" y="4676"/>
                  <a:pt x="20071" y="4651"/>
                </a:cubicBezTo>
                <a:lnTo>
                  <a:pt x="20041" y="4621"/>
                </a:lnTo>
                <a:cubicBezTo>
                  <a:pt x="20033" y="4614"/>
                  <a:pt x="20025" y="4611"/>
                  <a:pt x="20017" y="4611"/>
                </a:cubicBezTo>
                <a:close/>
                <a:moveTo>
                  <a:pt x="4593" y="4630"/>
                </a:moveTo>
                <a:cubicBezTo>
                  <a:pt x="4575" y="4630"/>
                  <a:pt x="4557" y="4642"/>
                  <a:pt x="4556" y="4665"/>
                </a:cubicBezTo>
                <a:lnTo>
                  <a:pt x="4556" y="4681"/>
                </a:lnTo>
                <a:cubicBezTo>
                  <a:pt x="4556" y="4703"/>
                  <a:pt x="4574" y="4714"/>
                  <a:pt x="4592" y="4714"/>
                </a:cubicBezTo>
                <a:cubicBezTo>
                  <a:pt x="4610" y="4714"/>
                  <a:pt x="4628" y="4703"/>
                  <a:pt x="4628" y="4681"/>
                </a:cubicBezTo>
                <a:lnTo>
                  <a:pt x="4628" y="4665"/>
                </a:lnTo>
                <a:cubicBezTo>
                  <a:pt x="4628" y="4642"/>
                  <a:pt x="4610" y="4630"/>
                  <a:pt x="4593" y="4630"/>
                </a:cubicBezTo>
                <a:close/>
                <a:moveTo>
                  <a:pt x="18304" y="4591"/>
                </a:moveTo>
                <a:cubicBezTo>
                  <a:pt x="18277" y="4591"/>
                  <a:pt x="18254" y="4627"/>
                  <a:pt x="18279" y="4651"/>
                </a:cubicBezTo>
                <a:cubicBezTo>
                  <a:pt x="18299" y="4671"/>
                  <a:pt x="18320" y="4691"/>
                  <a:pt x="18338" y="4712"/>
                </a:cubicBezTo>
                <a:cubicBezTo>
                  <a:pt x="18346" y="4719"/>
                  <a:pt x="18354" y="4722"/>
                  <a:pt x="18362" y="4722"/>
                </a:cubicBezTo>
                <a:cubicBezTo>
                  <a:pt x="18390" y="4722"/>
                  <a:pt x="18414" y="4686"/>
                  <a:pt x="18389" y="4662"/>
                </a:cubicBezTo>
                <a:cubicBezTo>
                  <a:pt x="18369" y="4642"/>
                  <a:pt x="18349" y="4621"/>
                  <a:pt x="18328" y="4602"/>
                </a:cubicBezTo>
                <a:cubicBezTo>
                  <a:pt x="18320" y="4594"/>
                  <a:pt x="18312" y="4591"/>
                  <a:pt x="18304" y="4591"/>
                </a:cubicBezTo>
                <a:close/>
                <a:moveTo>
                  <a:pt x="20708" y="4624"/>
                </a:moveTo>
                <a:cubicBezTo>
                  <a:pt x="20638" y="4624"/>
                  <a:pt x="20638" y="4731"/>
                  <a:pt x="20708" y="4731"/>
                </a:cubicBezTo>
                <a:cubicBezTo>
                  <a:pt x="20776" y="4731"/>
                  <a:pt x="20777" y="4624"/>
                  <a:pt x="20708" y="4624"/>
                </a:cubicBezTo>
                <a:close/>
                <a:moveTo>
                  <a:pt x="5279" y="4626"/>
                </a:moveTo>
                <a:cubicBezTo>
                  <a:pt x="5211" y="4628"/>
                  <a:pt x="5210" y="4734"/>
                  <a:pt x="5279" y="4734"/>
                </a:cubicBezTo>
                <a:lnTo>
                  <a:pt x="5295" y="4734"/>
                </a:lnTo>
                <a:cubicBezTo>
                  <a:pt x="5364" y="4734"/>
                  <a:pt x="5364" y="4626"/>
                  <a:pt x="5295" y="4626"/>
                </a:cubicBezTo>
                <a:close/>
                <a:moveTo>
                  <a:pt x="16308" y="4663"/>
                </a:moveTo>
                <a:cubicBezTo>
                  <a:pt x="16294" y="4663"/>
                  <a:pt x="16280" y="4670"/>
                  <a:pt x="16275" y="4687"/>
                </a:cubicBezTo>
                <a:cubicBezTo>
                  <a:pt x="16269" y="4703"/>
                  <a:pt x="16264" y="4717"/>
                  <a:pt x="16259" y="4731"/>
                </a:cubicBezTo>
                <a:cubicBezTo>
                  <a:pt x="16251" y="4758"/>
                  <a:pt x="16272" y="4775"/>
                  <a:pt x="16294" y="4775"/>
                </a:cubicBezTo>
                <a:cubicBezTo>
                  <a:pt x="16308" y="4775"/>
                  <a:pt x="16322" y="4768"/>
                  <a:pt x="16327" y="4751"/>
                </a:cubicBezTo>
                <a:cubicBezTo>
                  <a:pt x="16332" y="4735"/>
                  <a:pt x="16338" y="4720"/>
                  <a:pt x="16343" y="4707"/>
                </a:cubicBezTo>
                <a:cubicBezTo>
                  <a:pt x="16352" y="4680"/>
                  <a:pt x="16330" y="4663"/>
                  <a:pt x="16308" y="4663"/>
                </a:cubicBezTo>
                <a:close/>
                <a:moveTo>
                  <a:pt x="10044" y="4670"/>
                </a:moveTo>
                <a:cubicBezTo>
                  <a:pt x="10003" y="4670"/>
                  <a:pt x="9967" y="4723"/>
                  <a:pt x="10004" y="4760"/>
                </a:cubicBezTo>
                <a:lnTo>
                  <a:pt x="10019" y="4776"/>
                </a:lnTo>
                <a:cubicBezTo>
                  <a:pt x="10031" y="4787"/>
                  <a:pt x="10043" y="4792"/>
                  <a:pt x="10055" y="4792"/>
                </a:cubicBezTo>
                <a:cubicBezTo>
                  <a:pt x="10096" y="4792"/>
                  <a:pt x="10133" y="4739"/>
                  <a:pt x="10096" y="4702"/>
                </a:cubicBezTo>
                <a:lnTo>
                  <a:pt x="10080" y="4686"/>
                </a:lnTo>
                <a:cubicBezTo>
                  <a:pt x="10069" y="4675"/>
                  <a:pt x="10056" y="4670"/>
                  <a:pt x="10044" y="4670"/>
                </a:cubicBezTo>
                <a:close/>
                <a:moveTo>
                  <a:pt x="17704" y="4661"/>
                </a:moveTo>
                <a:cubicBezTo>
                  <a:pt x="17663" y="4661"/>
                  <a:pt x="17627" y="4714"/>
                  <a:pt x="17665" y="4752"/>
                </a:cubicBezTo>
                <a:cubicBezTo>
                  <a:pt x="17675" y="4762"/>
                  <a:pt x="17684" y="4773"/>
                  <a:pt x="17693" y="4782"/>
                </a:cubicBezTo>
                <a:cubicBezTo>
                  <a:pt x="17704" y="4794"/>
                  <a:pt x="17716" y="4799"/>
                  <a:pt x="17729" y="4799"/>
                </a:cubicBezTo>
                <a:cubicBezTo>
                  <a:pt x="17769" y="4799"/>
                  <a:pt x="17806" y="4745"/>
                  <a:pt x="17770" y="4708"/>
                </a:cubicBezTo>
                <a:cubicBezTo>
                  <a:pt x="17759" y="4697"/>
                  <a:pt x="17750" y="4687"/>
                  <a:pt x="17740" y="4678"/>
                </a:cubicBezTo>
                <a:cubicBezTo>
                  <a:pt x="17729" y="4666"/>
                  <a:pt x="17716" y="4661"/>
                  <a:pt x="17704" y="4661"/>
                </a:cubicBezTo>
                <a:close/>
                <a:moveTo>
                  <a:pt x="4247" y="4719"/>
                </a:moveTo>
                <a:cubicBezTo>
                  <a:pt x="4229" y="4719"/>
                  <a:pt x="4212" y="4731"/>
                  <a:pt x="4212" y="4754"/>
                </a:cubicBezTo>
                <a:lnTo>
                  <a:pt x="4212" y="4770"/>
                </a:lnTo>
                <a:cubicBezTo>
                  <a:pt x="4212" y="4792"/>
                  <a:pt x="4229" y="4803"/>
                  <a:pt x="4247" y="4803"/>
                </a:cubicBezTo>
                <a:cubicBezTo>
                  <a:pt x="4265" y="4803"/>
                  <a:pt x="4283" y="4792"/>
                  <a:pt x="4283" y="4770"/>
                </a:cubicBezTo>
                <a:lnTo>
                  <a:pt x="4283" y="4754"/>
                </a:lnTo>
                <a:cubicBezTo>
                  <a:pt x="4283" y="4731"/>
                  <a:pt x="4265" y="4719"/>
                  <a:pt x="4247" y="4719"/>
                </a:cubicBezTo>
                <a:close/>
                <a:moveTo>
                  <a:pt x="15045" y="4733"/>
                </a:moveTo>
                <a:cubicBezTo>
                  <a:pt x="15037" y="4733"/>
                  <a:pt x="15028" y="4736"/>
                  <a:pt x="15021" y="4744"/>
                </a:cubicBezTo>
                <a:lnTo>
                  <a:pt x="15005" y="4759"/>
                </a:lnTo>
                <a:cubicBezTo>
                  <a:pt x="14980" y="4784"/>
                  <a:pt x="15004" y="4819"/>
                  <a:pt x="15031" y="4819"/>
                </a:cubicBezTo>
                <a:cubicBezTo>
                  <a:pt x="15039" y="4819"/>
                  <a:pt x="15047" y="4816"/>
                  <a:pt x="15054" y="4808"/>
                </a:cubicBezTo>
                <a:lnTo>
                  <a:pt x="15070" y="4793"/>
                </a:lnTo>
                <a:cubicBezTo>
                  <a:pt x="15096" y="4769"/>
                  <a:pt x="15072" y="4733"/>
                  <a:pt x="15045" y="4733"/>
                </a:cubicBezTo>
                <a:close/>
                <a:moveTo>
                  <a:pt x="21071" y="4671"/>
                </a:moveTo>
                <a:cubicBezTo>
                  <a:pt x="21047" y="4671"/>
                  <a:pt x="21027" y="4687"/>
                  <a:pt x="21019" y="4710"/>
                </a:cubicBezTo>
                <a:cubicBezTo>
                  <a:pt x="21014" y="4725"/>
                  <a:pt x="21009" y="4740"/>
                  <a:pt x="21004" y="4755"/>
                </a:cubicBezTo>
                <a:cubicBezTo>
                  <a:pt x="20993" y="4782"/>
                  <a:pt x="21014" y="4814"/>
                  <a:pt x="21040" y="4820"/>
                </a:cubicBezTo>
                <a:cubicBezTo>
                  <a:pt x="21045" y="4821"/>
                  <a:pt x="21050" y="4822"/>
                  <a:pt x="21054" y="4822"/>
                </a:cubicBezTo>
                <a:cubicBezTo>
                  <a:pt x="21078" y="4822"/>
                  <a:pt x="21098" y="4805"/>
                  <a:pt x="21106" y="4783"/>
                </a:cubicBezTo>
                <a:cubicBezTo>
                  <a:pt x="21111" y="4770"/>
                  <a:pt x="21117" y="4754"/>
                  <a:pt x="21122" y="4739"/>
                </a:cubicBezTo>
                <a:cubicBezTo>
                  <a:pt x="21132" y="4712"/>
                  <a:pt x="21111" y="4681"/>
                  <a:pt x="21085" y="4673"/>
                </a:cubicBezTo>
                <a:cubicBezTo>
                  <a:pt x="21080" y="4672"/>
                  <a:pt x="21075" y="4671"/>
                  <a:pt x="21071" y="4671"/>
                </a:cubicBezTo>
                <a:close/>
                <a:moveTo>
                  <a:pt x="1992" y="4707"/>
                </a:moveTo>
                <a:cubicBezTo>
                  <a:pt x="1988" y="4707"/>
                  <a:pt x="1983" y="4707"/>
                  <a:pt x="1978" y="4709"/>
                </a:cubicBezTo>
                <a:cubicBezTo>
                  <a:pt x="1962" y="4714"/>
                  <a:pt x="1948" y="4719"/>
                  <a:pt x="1933" y="4725"/>
                </a:cubicBezTo>
                <a:cubicBezTo>
                  <a:pt x="1906" y="4734"/>
                  <a:pt x="1889" y="4761"/>
                  <a:pt x="1896" y="4791"/>
                </a:cubicBezTo>
                <a:cubicBezTo>
                  <a:pt x="1903" y="4813"/>
                  <a:pt x="1926" y="4829"/>
                  <a:pt x="1949" y="4829"/>
                </a:cubicBezTo>
                <a:cubicBezTo>
                  <a:pt x="1953" y="4829"/>
                  <a:pt x="1958" y="4829"/>
                  <a:pt x="1962" y="4827"/>
                </a:cubicBezTo>
                <a:cubicBezTo>
                  <a:pt x="1978" y="4822"/>
                  <a:pt x="1993" y="4817"/>
                  <a:pt x="2006" y="4812"/>
                </a:cubicBezTo>
                <a:cubicBezTo>
                  <a:pt x="2035" y="4802"/>
                  <a:pt x="2051" y="4775"/>
                  <a:pt x="2043" y="4746"/>
                </a:cubicBezTo>
                <a:cubicBezTo>
                  <a:pt x="2037" y="4724"/>
                  <a:pt x="2015" y="4707"/>
                  <a:pt x="1992" y="4707"/>
                </a:cubicBezTo>
                <a:close/>
                <a:moveTo>
                  <a:pt x="17133" y="4733"/>
                </a:moveTo>
                <a:cubicBezTo>
                  <a:pt x="17114" y="4733"/>
                  <a:pt x="17096" y="4743"/>
                  <a:pt x="17086" y="4760"/>
                </a:cubicBezTo>
                <a:cubicBezTo>
                  <a:pt x="17075" y="4776"/>
                  <a:pt x="17066" y="4791"/>
                  <a:pt x="17055" y="4804"/>
                </a:cubicBezTo>
                <a:cubicBezTo>
                  <a:pt x="17039" y="4829"/>
                  <a:pt x="17050" y="4865"/>
                  <a:pt x="17075" y="4878"/>
                </a:cubicBezTo>
                <a:cubicBezTo>
                  <a:pt x="17084" y="4883"/>
                  <a:pt x="17093" y="4885"/>
                  <a:pt x="17102" y="4885"/>
                </a:cubicBezTo>
                <a:cubicBezTo>
                  <a:pt x="17120" y="4885"/>
                  <a:pt x="17138" y="4875"/>
                  <a:pt x="17148" y="4859"/>
                </a:cubicBezTo>
                <a:cubicBezTo>
                  <a:pt x="17159" y="4843"/>
                  <a:pt x="17168" y="4828"/>
                  <a:pt x="17179" y="4814"/>
                </a:cubicBezTo>
                <a:cubicBezTo>
                  <a:pt x="17194" y="4791"/>
                  <a:pt x="17184" y="4755"/>
                  <a:pt x="17159" y="4740"/>
                </a:cubicBezTo>
                <a:cubicBezTo>
                  <a:pt x="17150" y="4735"/>
                  <a:pt x="17141" y="4733"/>
                  <a:pt x="17133" y="4733"/>
                </a:cubicBezTo>
                <a:close/>
                <a:moveTo>
                  <a:pt x="13077" y="4789"/>
                </a:moveTo>
                <a:cubicBezTo>
                  <a:pt x="13060" y="4789"/>
                  <a:pt x="13042" y="4800"/>
                  <a:pt x="13042" y="4823"/>
                </a:cubicBezTo>
                <a:lnTo>
                  <a:pt x="13042" y="4854"/>
                </a:lnTo>
                <a:cubicBezTo>
                  <a:pt x="13042" y="4876"/>
                  <a:pt x="13060" y="4887"/>
                  <a:pt x="13077" y="4887"/>
                </a:cubicBezTo>
                <a:cubicBezTo>
                  <a:pt x="13095" y="4887"/>
                  <a:pt x="13113" y="4876"/>
                  <a:pt x="13113" y="4854"/>
                </a:cubicBezTo>
                <a:lnTo>
                  <a:pt x="13113" y="4823"/>
                </a:lnTo>
                <a:cubicBezTo>
                  <a:pt x="13113" y="4800"/>
                  <a:pt x="13095" y="4789"/>
                  <a:pt x="13077" y="4789"/>
                </a:cubicBezTo>
                <a:close/>
                <a:moveTo>
                  <a:pt x="7626" y="4791"/>
                </a:moveTo>
                <a:cubicBezTo>
                  <a:pt x="7616" y="4791"/>
                  <a:pt x="7605" y="4796"/>
                  <a:pt x="7598" y="4810"/>
                </a:cubicBezTo>
                <a:cubicBezTo>
                  <a:pt x="7593" y="4820"/>
                  <a:pt x="7588" y="4829"/>
                  <a:pt x="7583" y="4840"/>
                </a:cubicBezTo>
                <a:cubicBezTo>
                  <a:pt x="7568" y="4868"/>
                  <a:pt x="7593" y="4894"/>
                  <a:pt x="7617" y="4894"/>
                </a:cubicBezTo>
                <a:cubicBezTo>
                  <a:pt x="7627" y="4894"/>
                  <a:pt x="7638" y="4889"/>
                  <a:pt x="7645" y="4876"/>
                </a:cubicBezTo>
                <a:cubicBezTo>
                  <a:pt x="7650" y="4865"/>
                  <a:pt x="7655" y="4856"/>
                  <a:pt x="7660" y="4845"/>
                </a:cubicBezTo>
                <a:cubicBezTo>
                  <a:pt x="7675" y="4817"/>
                  <a:pt x="7650" y="4791"/>
                  <a:pt x="7626" y="4791"/>
                </a:cubicBezTo>
                <a:close/>
                <a:moveTo>
                  <a:pt x="689" y="4754"/>
                </a:moveTo>
                <a:cubicBezTo>
                  <a:pt x="668" y="4754"/>
                  <a:pt x="646" y="4772"/>
                  <a:pt x="652" y="4798"/>
                </a:cubicBezTo>
                <a:cubicBezTo>
                  <a:pt x="657" y="4823"/>
                  <a:pt x="661" y="4848"/>
                  <a:pt x="665" y="4872"/>
                </a:cubicBezTo>
                <a:cubicBezTo>
                  <a:pt x="669" y="4891"/>
                  <a:pt x="683" y="4899"/>
                  <a:pt x="697" y="4899"/>
                </a:cubicBezTo>
                <a:cubicBezTo>
                  <a:pt x="718" y="4899"/>
                  <a:pt x="740" y="4882"/>
                  <a:pt x="734" y="4855"/>
                </a:cubicBezTo>
                <a:cubicBezTo>
                  <a:pt x="728" y="4829"/>
                  <a:pt x="723" y="4804"/>
                  <a:pt x="720" y="4780"/>
                </a:cubicBezTo>
                <a:cubicBezTo>
                  <a:pt x="716" y="4762"/>
                  <a:pt x="703" y="4754"/>
                  <a:pt x="689" y="4754"/>
                </a:cubicBezTo>
                <a:close/>
                <a:moveTo>
                  <a:pt x="11874" y="4783"/>
                </a:moveTo>
                <a:cubicBezTo>
                  <a:pt x="11847" y="4783"/>
                  <a:pt x="11820" y="4800"/>
                  <a:pt x="11820" y="4835"/>
                </a:cubicBezTo>
                <a:lnTo>
                  <a:pt x="11820" y="4850"/>
                </a:lnTo>
                <a:cubicBezTo>
                  <a:pt x="11820" y="4885"/>
                  <a:pt x="11847" y="4902"/>
                  <a:pt x="11874" y="4902"/>
                </a:cubicBezTo>
                <a:cubicBezTo>
                  <a:pt x="11900" y="4902"/>
                  <a:pt x="11927" y="4885"/>
                  <a:pt x="11927" y="4850"/>
                </a:cubicBezTo>
                <a:lnTo>
                  <a:pt x="11927" y="4835"/>
                </a:lnTo>
                <a:cubicBezTo>
                  <a:pt x="11927" y="4800"/>
                  <a:pt x="11900" y="4783"/>
                  <a:pt x="11874" y="4783"/>
                </a:cubicBezTo>
                <a:close/>
                <a:moveTo>
                  <a:pt x="15512" y="4807"/>
                </a:moveTo>
                <a:cubicBezTo>
                  <a:pt x="15489" y="4807"/>
                  <a:pt x="15464" y="4833"/>
                  <a:pt x="15479" y="4861"/>
                </a:cubicBezTo>
                <a:cubicBezTo>
                  <a:pt x="15484" y="4871"/>
                  <a:pt x="15489" y="4881"/>
                  <a:pt x="15494" y="4891"/>
                </a:cubicBezTo>
                <a:cubicBezTo>
                  <a:pt x="15501" y="4904"/>
                  <a:pt x="15511" y="4909"/>
                  <a:pt x="15522" y="4909"/>
                </a:cubicBezTo>
                <a:cubicBezTo>
                  <a:pt x="15545" y="4909"/>
                  <a:pt x="15570" y="4884"/>
                  <a:pt x="15556" y="4856"/>
                </a:cubicBezTo>
                <a:cubicBezTo>
                  <a:pt x="15551" y="4845"/>
                  <a:pt x="15546" y="4836"/>
                  <a:pt x="15540" y="4825"/>
                </a:cubicBezTo>
                <a:cubicBezTo>
                  <a:pt x="15534" y="4812"/>
                  <a:pt x="15523" y="4807"/>
                  <a:pt x="15512" y="4807"/>
                </a:cubicBezTo>
                <a:close/>
                <a:moveTo>
                  <a:pt x="22029" y="4842"/>
                </a:moveTo>
                <a:cubicBezTo>
                  <a:pt x="22011" y="4842"/>
                  <a:pt x="21994" y="4854"/>
                  <a:pt x="21994" y="4877"/>
                </a:cubicBezTo>
                <a:lnTo>
                  <a:pt x="21994" y="4892"/>
                </a:lnTo>
                <a:cubicBezTo>
                  <a:pt x="21994" y="4915"/>
                  <a:pt x="22011" y="4927"/>
                  <a:pt x="22029" y="4927"/>
                </a:cubicBezTo>
                <a:cubicBezTo>
                  <a:pt x="22047" y="4927"/>
                  <a:pt x="22065" y="4915"/>
                  <a:pt x="22065" y="4892"/>
                </a:cubicBezTo>
                <a:lnTo>
                  <a:pt x="22065" y="4877"/>
                </a:lnTo>
                <a:cubicBezTo>
                  <a:pt x="22065" y="4854"/>
                  <a:pt x="22047" y="4842"/>
                  <a:pt x="22029" y="4842"/>
                </a:cubicBezTo>
                <a:close/>
                <a:moveTo>
                  <a:pt x="13858" y="4880"/>
                </a:moveTo>
                <a:cubicBezTo>
                  <a:pt x="13812" y="4880"/>
                  <a:pt x="13812" y="4950"/>
                  <a:pt x="13858" y="4950"/>
                </a:cubicBezTo>
                <a:cubicBezTo>
                  <a:pt x="13904" y="4950"/>
                  <a:pt x="13904" y="4880"/>
                  <a:pt x="13858" y="4880"/>
                </a:cubicBezTo>
                <a:close/>
                <a:moveTo>
                  <a:pt x="12506" y="4786"/>
                </a:moveTo>
                <a:cubicBezTo>
                  <a:pt x="12489" y="4786"/>
                  <a:pt x="12471" y="4797"/>
                  <a:pt x="12471" y="4820"/>
                </a:cubicBezTo>
                <a:lnTo>
                  <a:pt x="12471" y="4927"/>
                </a:lnTo>
                <a:cubicBezTo>
                  <a:pt x="12470" y="4949"/>
                  <a:pt x="12488" y="4961"/>
                  <a:pt x="12505" y="4961"/>
                </a:cubicBezTo>
                <a:cubicBezTo>
                  <a:pt x="12523" y="4961"/>
                  <a:pt x="12541" y="4949"/>
                  <a:pt x="12542" y="4927"/>
                </a:cubicBezTo>
                <a:lnTo>
                  <a:pt x="12542" y="4820"/>
                </a:lnTo>
                <a:cubicBezTo>
                  <a:pt x="12542" y="4797"/>
                  <a:pt x="12524" y="4786"/>
                  <a:pt x="12506" y="4786"/>
                </a:cubicBezTo>
                <a:close/>
                <a:moveTo>
                  <a:pt x="24391" y="4833"/>
                </a:moveTo>
                <a:cubicBezTo>
                  <a:pt x="24368" y="4833"/>
                  <a:pt x="24346" y="4849"/>
                  <a:pt x="24339" y="4871"/>
                </a:cubicBezTo>
                <a:cubicBezTo>
                  <a:pt x="24334" y="4886"/>
                  <a:pt x="24329" y="4902"/>
                  <a:pt x="24323" y="4916"/>
                </a:cubicBezTo>
                <a:cubicBezTo>
                  <a:pt x="24313" y="4944"/>
                  <a:pt x="24334" y="4975"/>
                  <a:pt x="24360" y="4981"/>
                </a:cubicBezTo>
                <a:cubicBezTo>
                  <a:pt x="24365" y="4983"/>
                  <a:pt x="24369" y="4983"/>
                  <a:pt x="24374" y="4983"/>
                </a:cubicBezTo>
                <a:cubicBezTo>
                  <a:pt x="24397" y="4983"/>
                  <a:pt x="24418" y="4967"/>
                  <a:pt x="24425" y="4945"/>
                </a:cubicBezTo>
                <a:cubicBezTo>
                  <a:pt x="24430" y="4930"/>
                  <a:pt x="24435" y="4914"/>
                  <a:pt x="24441" y="4901"/>
                </a:cubicBezTo>
                <a:cubicBezTo>
                  <a:pt x="24451" y="4872"/>
                  <a:pt x="24430" y="4841"/>
                  <a:pt x="24404" y="4835"/>
                </a:cubicBezTo>
                <a:cubicBezTo>
                  <a:pt x="24400" y="4834"/>
                  <a:pt x="24395" y="4833"/>
                  <a:pt x="24391" y="4833"/>
                </a:cubicBezTo>
                <a:close/>
                <a:moveTo>
                  <a:pt x="4756" y="4900"/>
                </a:moveTo>
                <a:cubicBezTo>
                  <a:pt x="4748" y="4900"/>
                  <a:pt x="4740" y="4903"/>
                  <a:pt x="4732" y="4911"/>
                </a:cubicBezTo>
                <a:lnTo>
                  <a:pt x="4717" y="4927"/>
                </a:lnTo>
                <a:cubicBezTo>
                  <a:pt x="4691" y="4952"/>
                  <a:pt x="4715" y="4987"/>
                  <a:pt x="4742" y="4987"/>
                </a:cubicBezTo>
                <a:cubicBezTo>
                  <a:pt x="4750" y="4987"/>
                  <a:pt x="4759" y="4984"/>
                  <a:pt x="4766" y="4976"/>
                </a:cubicBezTo>
                <a:lnTo>
                  <a:pt x="4782" y="4960"/>
                </a:lnTo>
                <a:cubicBezTo>
                  <a:pt x="4806" y="4936"/>
                  <a:pt x="4783" y="4900"/>
                  <a:pt x="4756" y="4900"/>
                </a:cubicBezTo>
                <a:close/>
                <a:moveTo>
                  <a:pt x="6210" y="4918"/>
                </a:moveTo>
                <a:cubicBezTo>
                  <a:pt x="6164" y="4918"/>
                  <a:pt x="6164" y="4990"/>
                  <a:pt x="6210" y="4990"/>
                </a:cubicBezTo>
                <a:lnTo>
                  <a:pt x="6226" y="4990"/>
                </a:lnTo>
                <a:cubicBezTo>
                  <a:pt x="6272" y="4990"/>
                  <a:pt x="6272" y="4918"/>
                  <a:pt x="6226" y="4918"/>
                </a:cubicBezTo>
                <a:close/>
                <a:moveTo>
                  <a:pt x="19955" y="4911"/>
                </a:moveTo>
                <a:cubicBezTo>
                  <a:pt x="19938" y="4911"/>
                  <a:pt x="19920" y="4922"/>
                  <a:pt x="19920" y="4945"/>
                </a:cubicBezTo>
                <a:lnTo>
                  <a:pt x="19920" y="4960"/>
                </a:lnTo>
                <a:cubicBezTo>
                  <a:pt x="19920" y="4983"/>
                  <a:pt x="19938" y="4995"/>
                  <a:pt x="19956" y="4995"/>
                </a:cubicBezTo>
                <a:cubicBezTo>
                  <a:pt x="19974" y="4995"/>
                  <a:pt x="19992" y="4983"/>
                  <a:pt x="19992" y="4960"/>
                </a:cubicBezTo>
                <a:lnTo>
                  <a:pt x="19992" y="4945"/>
                </a:lnTo>
                <a:cubicBezTo>
                  <a:pt x="19992" y="4922"/>
                  <a:pt x="19973" y="4911"/>
                  <a:pt x="19955" y="4911"/>
                </a:cubicBezTo>
                <a:close/>
                <a:moveTo>
                  <a:pt x="6826" y="4876"/>
                </a:moveTo>
                <a:cubicBezTo>
                  <a:pt x="6803" y="4876"/>
                  <a:pt x="6780" y="4892"/>
                  <a:pt x="6775" y="4914"/>
                </a:cubicBezTo>
                <a:cubicBezTo>
                  <a:pt x="6766" y="4944"/>
                  <a:pt x="6783" y="4971"/>
                  <a:pt x="6812" y="4980"/>
                </a:cubicBezTo>
                <a:cubicBezTo>
                  <a:pt x="6827" y="4986"/>
                  <a:pt x="6841" y="4991"/>
                  <a:pt x="6856" y="4995"/>
                </a:cubicBezTo>
                <a:cubicBezTo>
                  <a:pt x="6860" y="4996"/>
                  <a:pt x="6865" y="4997"/>
                  <a:pt x="6869" y="4997"/>
                </a:cubicBezTo>
                <a:cubicBezTo>
                  <a:pt x="6893" y="4997"/>
                  <a:pt x="6916" y="4980"/>
                  <a:pt x="6922" y="4958"/>
                </a:cubicBezTo>
                <a:cubicBezTo>
                  <a:pt x="6929" y="4929"/>
                  <a:pt x="6912" y="4901"/>
                  <a:pt x="6885" y="4892"/>
                </a:cubicBezTo>
                <a:cubicBezTo>
                  <a:pt x="6869" y="4887"/>
                  <a:pt x="6855" y="4882"/>
                  <a:pt x="6840" y="4878"/>
                </a:cubicBezTo>
                <a:cubicBezTo>
                  <a:pt x="6836" y="4876"/>
                  <a:pt x="6831" y="4876"/>
                  <a:pt x="6826" y="4876"/>
                </a:cubicBezTo>
                <a:close/>
                <a:moveTo>
                  <a:pt x="3477" y="4925"/>
                </a:moveTo>
                <a:cubicBezTo>
                  <a:pt x="3466" y="4925"/>
                  <a:pt x="3456" y="4930"/>
                  <a:pt x="3449" y="4944"/>
                </a:cubicBezTo>
                <a:cubicBezTo>
                  <a:pt x="3444" y="4954"/>
                  <a:pt x="3438" y="4964"/>
                  <a:pt x="3433" y="4974"/>
                </a:cubicBezTo>
                <a:cubicBezTo>
                  <a:pt x="3419" y="5001"/>
                  <a:pt x="3443" y="5027"/>
                  <a:pt x="3466" y="5027"/>
                </a:cubicBezTo>
                <a:cubicBezTo>
                  <a:pt x="3477" y="5027"/>
                  <a:pt x="3487" y="5021"/>
                  <a:pt x="3494" y="5009"/>
                </a:cubicBezTo>
                <a:cubicBezTo>
                  <a:pt x="3499" y="4998"/>
                  <a:pt x="3504" y="4990"/>
                  <a:pt x="3510" y="4979"/>
                </a:cubicBezTo>
                <a:cubicBezTo>
                  <a:pt x="3524" y="4951"/>
                  <a:pt x="3500" y="4925"/>
                  <a:pt x="3477" y="4925"/>
                </a:cubicBezTo>
                <a:close/>
                <a:moveTo>
                  <a:pt x="14366" y="4957"/>
                </a:moveTo>
                <a:cubicBezTo>
                  <a:pt x="14356" y="4957"/>
                  <a:pt x="14348" y="4962"/>
                  <a:pt x="14342" y="4970"/>
                </a:cubicBezTo>
                <a:cubicBezTo>
                  <a:pt x="14340" y="4970"/>
                  <a:pt x="14339" y="4969"/>
                  <a:pt x="14337" y="4969"/>
                </a:cubicBezTo>
                <a:cubicBezTo>
                  <a:pt x="14303" y="4969"/>
                  <a:pt x="14290" y="5028"/>
                  <a:pt x="14330" y="5040"/>
                </a:cubicBezTo>
                <a:cubicBezTo>
                  <a:pt x="14337" y="5042"/>
                  <a:pt x="14343" y="5043"/>
                  <a:pt x="14348" y="5043"/>
                </a:cubicBezTo>
                <a:cubicBezTo>
                  <a:pt x="14373" y="5043"/>
                  <a:pt x="14394" y="5026"/>
                  <a:pt x="14404" y="5002"/>
                </a:cubicBezTo>
                <a:cubicBezTo>
                  <a:pt x="14411" y="4984"/>
                  <a:pt x="14396" y="4964"/>
                  <a:pt x="14379" y="4959"/>
                </a:cubicBezTo>
                <a:cubicBezTo>
                  <a:pt x="14374" y="4958"/>
                  <a:pt x="14370" y="4957"/>
                  <a:pt x="14366" y="4957"/>
                </a:cubicBezTo>
                <a:close/>
                <a:moveTo>
                  <a:pt x="9006" y="4942"/>
                </a:moveTo>
                <a:cubicBezTo>
                  <a:pt x="8983" y="4942"/>
                  <a:pt x="8958" y="4967"/>
                  <a:pt x="8972" y="4996"/>
                </a:cubicBezTo>
                <a:cubicBezTo>
                  <a:pt x="8977" y="5006"/>
                  <a:pt x="8982" y="5016"/>
                  <a:pt x="8988" y="5026"/>
                </a:cubicBezTo>
                <a:cubicBezTo>
                  <a:pt x="8994" y="5039"/>
                  <a:pt x="9005" y="5044"/>
                  <a:pt x="9015" y="5044"/>
                </a:cubicBezTo>
                <a:cubicBezTo>
                  <a:pt x="9039" y="5044"/>
                  <a:pt x="9064" y="5019"/>
                  <a:pt x="9049" y="4991"/>
                </a:cubicBezTo>
                <a:cubicBezTo>
                  <a:pt x="9044" y="4980"/>
                  <a:pt x="9039" y="4971"/>
                  <a:pt x="9034" y="4960"/>
                </a:cubicBezTo>
                <a:cubicBezTo>
                  <a:pt x="9027" y="4947"/>
                  <a:pt x="9017" y="4942"/>
                  <a:pt x="9006" y="4942"/>
                </a:cubicBezTo>
                <a:close/>
                <a:moveTo>
                  <a:pt x="11334" y="4975"/>
                </a:moveTo>
                <a:cubicBezTo>
                  <a:pt x="11265" y="4975"/>
                  <a:pt x="11265" y="5082"/>
                  <a:pt x="11334" y="5082"/>
                </a:cubicBezTo>
                <a:cubicBezTo>
                  <a:pt x="11402" y="5082"/>
                  <a:pt x="11402" y="4975"/>
                  <a:pt x="11334" y="4975"/>
                </a:cubicBezTo>
                <a:close/>
                <a:moveTo>
                  <a:pt x="15817" y="5019"/>
                </a:moveTo>
                <a:cubicBezTo>
                  <a:pt x="15811" y="5019"/>
                  <a:pt x="15806" y="5020"/>
                  <a:pt x="15800" y="5021"/>
                </a:cubicBezTo>
                <a:cubicBezTo>
                  <a:pt x="15759" y="5030"/>
                  <a:pt x="15771" y="5089"/>
                  <a:pt x="15809" y="5090"/>
                </a:cubicBezTo>
                <a:cubicBezTo>
                  <a:pt x="15815" y="5100"/>
                  <a:pt x="15827" y="5106"/>
                  <a:pt x="15838" y="5106"/>
                </a:cubicBezTo>
                <a:cubicBezTo>
                  <a:pt x="15845" y="5106"/>
                  <a:pt x="15851" y="5104"/>
                  <a:pt x="15856" y="5101"/>
                </a:cubicBezTo>
                <a:cubicBezTo>
                  <a:pt x="15874" y="5090"/>
                  <a:pt x="15877" y="5069"/>
                  <a:pt x="15869" y="5053"/>
                </a:cubicBezTo>
                <a:cubicBezTo>
                  <a:pt x="15858" y="5030"/>
                  <a:pt x="15838" y="5019"/>
                  <a:pt x="15817" y="5019"/>
                </a:cubicBezTo>
                <a:close/>
                <a:moveTo>
                  <a:pt x="13406" y="5030"/>
                </a:moveTo>
                <a:cubicBezTo>
                  <a:pt x="13389" y="5030"/>
                  <a:pt x="13371" y="5041"/>
                  <a:pt x="13371" y="5064"/>
                </a:cubicBezTo>
                <a:lnTo>
                  <a:pt x="13371" y="5080"/>
                </a:lnTo>
                <a:cubicBezTo>
                  <a:pt x="13371" y="5103"/>
                  <a:pt x="13388" y="5114"/>
                  <a:pt x="13406" y="5114"/>
                </a:cubicBezTo>
                <a:cubicBezTo>
                  <a:pt x="13423" y="5114"/>
                  <a:pt x="13441" y="5103"/>
                  <a:pt x="13441" y="5080"/>
                </a:cubicBezTo>
                <a:lnTo>
                  <a:pt x="13441" y="5064"/>
                </a:lnTo>
                <a:cubicBezTo>
                  <a:pt x="13441" y="5041"/>
                  <a:pt x="13424" y="5030"/>
                  <a:pt x="13406" y="5030"/>
                </a:cubicBezTo>
                <a:close/>
                <a:moveTo>
                  <a:pt x="16135" y="5019"/>
                </a:moveTo>
                <a:cubicBezTo>
                  <a:pt x="16124" y="5019"/>
                  <a:pt x="16114" y="5025"/>
                  <a:pt x="16107" y="5038"/>
                </a:cubicBezTo>
                <a:cubicBezTo>
                  <a:pt x="16102" y="5048"/>
                  <a:pt x="16097" y="5058"/>
                  <a:pt x="16091" y="5068"/>
                </a:cubicBezTo>
                <a:cubicBezTo>
                  <a:pt x="16077" y="5096"/>
                  <a:pt x="16102" y="5121"/>
                  <a:pt x="16125" y="5121"/>
                </a:cubicBezTo>
                <a:cubicBezTo>
                  <a:pt x="16136" y="5121"/>
                  <a:pt x="16147" y="5116"/>
                  <a:pt x="16153" y="5103"/>
                </a:cubicBezTo>
                <a:cubicBezTo>
                  <a:pt x="16158" y="5092"/>
                  <a:pt x="16164" y="5082"/>
                  <a:pt x="16169" y="5074"/>
                </a:cubicBezTo>
                <a:cubicBezTo>
                  <a:pt x="16183" y="5045"/>
                  <a:pt x="16159" y="5019"/>
                  <a:pt x="16135" y="5019"/>
                </a:cubicBezTo>
                <a:close/>
                <a:moveTo>
                  <a:pt x="491" y="5024"/>
                </a:moveTo>
                <a:cubicBezTo>
                  <a:pt x="468" y="5024"/>
                  <a:pt x="444" y="5049"/>
                  <a:pt x="458" y="5077"/>
                </a:cubicBezTo>
                <a:cubicBezTo>
                  <a:pt x="463" y="5087"/>
                  <a:pt x="469" y="5097"/>
                  <a:pt x="474" y="5107"/>
                </a:cubicBezTo>
                <a:cubicBezTo>
                  <a:pt x="480" y="5120"/>
                  <a:pt x="491" y="5125"/>
                  <a:pt x="501" y="5125"/>
                </a:cubicBezTo>
                <a:cubicBezTo>
                  <a:pt x="525" y="5125"/>
                  <a:pt x="549" y="5100"/>
                  <a:pt x="535" y="5071"/>
                </a:cubicBezTo>
                <a:cubicBezTo>
                  <a:pt x="528" y="5061"/>
                  <a:pt x="524" y="5053"/>
                  <a:pt x="519" y="5042"/>
                </a:cubicBezTo>
                <a:cubicBezTo>
                  <a:pt x="512" y="5029"/>
                  <a:pt x="502" y="5024"/>
                  <a:pt x="491" y="5024"/>
                </a:cubicBezTo>
                <a:close/>
                <a:moveTo>
                  <a:pt x="70" y="5070"/>
                </a:moveTo>
                <a:cubicBezTo>
                  <a:pt x="57" y="5070"/>
                  <a:pt x="44" y="5089"/>
                  <a:pt x="57" y="5101"/>
                </a:cubicBezTo>
                <a:lnTo>
                  <a:pt x="102" y="5145"/>
                </a:lnTo>
                <a:cubicBezTo>
                  <a:pt x="105" y="5148"/>
                  <a:pt x="110" y="5150"/>
                  <a:pt x="113" y="5150"/>
                </a:cubicBezTo>
                <a:cubicBezTo>
                  <a:pt x="127" y="5150"/>
                  <a:pt x="138" y="5133"/>
                  <a:pt x="126" y="5121"/>
                </a:cubicBezTo>
                <a:lnTo>
                  <a:pt x="82" y="5076"/>
                </a:lnTo>
                <a:cubicBezTo>
                  <a:pt x="78" y="5072"/>
                  <a:pt x="74" y="5070"/>
                  <a:pt x="70" y="5070"/>
                </a:cubicBezTo>
                <a:close/>
                <a:moveTo>
                  <a:pt x="23276" y="5072"/>
                </a:moveTo>
                <a:cubicBezTo>
                  <a:pt x="23258" y="5072"/>
                  <a:pt x="23240" y="5084"/>
                  <a:pt x="23240" y="5107"/>
                </a:cubicBezTo>
                <a:lnTo>
                  <a:pt x="23240" y="5123"/>
                </a:lnTo>
                <a:cubicBezTo>
                  <a:pt x="23240" y="5146"/>
                  <a:pt x="23258" y="5157"/>
                  <a:pt x="23276" y="5157"/>
                </a:cubicBezTo>
                <a:cubicBezTo>
                  <a:pt x="23294" y="5157"/>
                  <a:pt x="23311" y="5146"/>
                  <a:pt x="23311" y="5123"/>
                </a:cubicBezTo>
                <a:lnTo>
                  <a:pt x="23311" y="5107"/>
                </a:lnTo>
                <a:cubicBezTo>
                  <a:pt x="23311" y="5084"/>
                  <a:pt x="23294" y="5072"/>
                  <a:pt x="23276" y="5072"/>
                </a:cubicBezTo>
                <a:close/>
                <a:moveTo>
                  <a:pt x="6729" y="5059"/>
                </a:moveTo>
                <a:cubicBezTo>
                  <a:pt x="6723" y="5059"/>
                  <a:pt x="6717" y="5061"/>
                  <a:pt x="6710" y="5065"/>
                </a:cubicBezTo>
                <a:cubicBezTo>
                  <a:pt x="6694" y="5076"/>
                  <a:pt x="6681" y="5085"/>
                  <a:pt x="6666" y="5096"/>
                </a:cubicBezTo>
                <a:cubicBezTo>
                  <a:pt x="6634" y="5117"/>
                  <a:pt x="6654" y="5163"/>
                  <a:pt x="6684" y="5163"/>
                </a:cubicBezTo>
                <a:cubicBezTo>
                  <a:pt x="6689" y="5163"/>
                  <a:pt x="6696" y="5161"/>
                  <a:pt x="6702" y="5157"/>
                </a:cubicBezTo>
                <a:cubicBezTo>
                  <a:pt x="6717" y="5147"/>
                  <a:pt x="6731" y="5137"/>
                  <a:pt x="6746" y="5127"/>
                </a:cubicBezTo>
                <a:cubicBezTo>
                  <a:pt x="6779" y="5106"/>
                  <a:pt x="6759" y="5059"/>
                  <a:pt x="6729" y="5059"/>
                </a:cubicBezTo>
                <a:close/>
                <a:moveTo>
                  <a:pt x="18209" y="5039"/>
                </a:moveTo>
                <a:cubicBezTo>
                  <a:pt x="18198" y="5039"/>
                  <a:pt x="18187" y="5045"/>
                  <a:pt x="18180" y="5058"/>
                </a:cubicBezTo>
                <a:cubicBezTo>
                  <a:pt x="18170" y="5077"/>
                  <a:pt x="18160" y="5098"/>
                  <a:pt x="18150" y="5118"/>
                </a:cubicBezTo>
                <a:cubicBezTo>
                  <a:pt x="18137" y="5146"/>
                  <a:pt x="18162" y="5172"/>
                  <a:pt x="18185" y="5172"/>
                </a:cubicBezTo>
                <a:cubicBezTo>
                  <a:pt x="18195" y="5172"/>
                  <a:pt x="18205" y="5166"/>
                  <a:pt x="18212" y="5153"/>
                </a:cubicBezTo>
                <a:cubicBezTo>
                  <a:pt x="18222" y="5133"/>
                  <a:pt x="18232" y="5112"/>
                  <a:pt x="18242" y="5092"/>
                </a:cubicBezTo>
                <a:cubicBezTo>
                  <a:pt x="18256" y="5064"/>
                  <a:pt x="18232" y="5039"/>
                  <a:pt x="18209" y="5039"/>
                </a:cubicBezTo>
                <a:close/>
                <a:moveTo>
                  <a:pt x="13062" y="5118"/>
                </a:moveTo>
                <a:cubicBezTo>
                  <a:pt x="13044" y="5118"/>
                  <a:pt x="13026" y="5129"/>
                  <a:pt x="13026" y="5152"/>
                </a:cubicBezTo>
                <a:lnTo>
                  <a:pt x="13026" y="5168"/>
                </a:lnTo>
                <a:cubicBezTo>
                  <a:pt x="13026" y="5191"/>
                  <a:pt x="13044" y="5202"/>
                  <a:pt x="13062" y="5202"/>
                </a:cubicBezTo>
                <a:cubicBezTo>
                  <a:pt x="13080" y="5202"/>
                  <a:pt x="13097" y="5191"/>
                  <a:pt x="13097" y="5168"/>
                </a:cubicBezTo>
                <a:lnTo>
                  <a:pt x="13097" y="5152"/>
                </a:lnTo>
                <a:cubicBezTo>
                  <a:pt x="13097" y="5129"/>
                  <a:pt x="13080" y="5118"/>
                  <a:pt x="13062" y="5118"/>
                </a:cubicBezTo>
                <a:close/>
                <a:moveTo>
                  <a:pt x="10805" y="5104"/>
                </a:moveTo>
                <a:cubicBezTo>
                  <a:pt x="10800" y="5104"/>
                  <a:pt x="10795" y="5104"/>
                  <a:pt x="10791" y="5106"/>
                </a:cubicBezTo>
                <a:cubicBezTo>
                  <a:pt x="10775" y="5111"/>
                  <a:pt x="10761" y="5116"/>
                  <a:pt x="10747" y="5122"/>
                </a:cubicBezTo>
                <a:cubicBezTo>
                  <a:pt x="10720" y="5131"/>
                  <a:pt x="10701" y="5158"/>
                  <a:pt x="10710" y="5187"/>
                </a:cubicBezTo>
                <a:cubicBezTo>
                  <a:pt x="10716" y="5208"/>
                  <a:pt x="10738" y="5226"/>
                  <a:pt x="10761" y="5226"/>
                </a:cubicBezTo>
                <a:cubicBezTo>
                  <a:pt x="10765" y="5226"/>
                  <a:pt x="10770" y="5225"/>
                  <a:pt x="10775" y="5223"/>
                </a:cubicBezTo>
                <a:cubicBezTo>
                  <a:pt x="10791" y="5218"/>
                  <a:pt x="10805" y="5213"/>
                  <a:pt x="10820" y="5208"/>
                </a:cubicBezTo>
                <a:cubicBezTo>
                  <a:pt x="10847" y="5199"/>
                  <a:pt x="10864" y="5171"/>
                  <a:pt x="10857" y="5143"/>
                </a:cubicBezTo>
                <a:cubicBezTo>
                  <a:pt x="10850" y="5121"/>
                  <a:pt x="10828" y="5104"/>
                  <a:pt x="10805" y="5104"/>
                </a:cubicBezTo>
                <a:close/>
                <a:moveTo>
                  <a:pt x="22296" y="5173"/>
                </a:moveTo>
                <a:cubicBezTo>
                  <a:pt x="22253" y="5173"/>
                  <a:pt x="22254" y="5243"/>
                  <a:pt x="22298" y="5243"/>
                </a:cubicBezTo>
                <a:cubicBezTo>
                  <a:pt x="22344" y="5243"/>
                  <a:pt x="22344" y="5173"/>
                  <a:pt x="22298" y="5173"/>
                </a:cubicBezTo>
                <a:cubicBezTo>
                  <a:pt x="22298" y="5173"/>
                  <a:pt x="22297" y="5173"/>
                  <a:pt x="22296" y="5173"/>
                </a:cubicBezTo>
                <a:close/>
                <a:moveTo>
                  <a:pt x="15027" y="5181"/>
                </a:moveTo>
                <a:cubicBezTo>
                  <a:pt x="14981" y="5181"/>
                  <a:pt x="14981" y="5253"/>
                  <a:pt x="15027" y="5253"/>
                </a:cubicBezTo>
                <a:cubicBezTo>
                  <a:pt x="15073" y="5253"/>
                  <a:pt x="15073" y="5181"/>
                  <a:pt x="15027" y="5181"/>
                </a:cubicBezTo>
                <a:close/>
                <a:moveTo>
                  <a:pt x="7360" y="5197"/>
                </a:moveTo>
                <a:cubicBezTo>
                  <a:pt x="7315" y="5197"/>
                  <a:pt x="7315" y="5268"/>
                  <a:pt x="7360" y="5268"/>
                </a:cubicBezTo>
                <a:lnTo>
                  <a:pt x="7390" y="5268"/>
                </a:lnTo>
                <a:cubicBezTo>
                  <a:pt x="7390" y="5268"/>
                  <a:pt x="7391" y="5268"/>
                  <a:pt x="7391" y="5268"/>
                </a:cubicBezTo>
                <a:cubicBezTo>
                  <a:pt x="7435" y="5268"/>
                  <a:pt x="7435" y="5197"/>
                  <a:pt x="7390" y="5197"/>
                </a:cubicBezTo>
                <a:close/>
                <a:moveTo>
                  <a:pt x="4246" y="5186"/>
                </a:moveTo>
                <a:cubicBezTo>
                  <a:pt x="4228" y="5186"/>
                  <a:pt x="4211" y="5197"/>
                  <a:pt x="4211" y="5220"/>
                </a:cubicBezTo>
                <a:lnTo>
                  <a:pt x="4211" y="5236"/>
                </a:lnTo>
                <a:cubicBezTo>
                  <a:pt x="4211" y="5258"/>
                  <a:pt x="4228" y="5270"/>
                  <a:pt x="4246" y="5270"/>
                </a:cubicBezTo>
                <a:cubicBezTo>
                  <a:pt x="4264" y="5270"/>
                  <a:pt x="4282" y="5258"/>
                  <a:pt x="4282" y="5236"/>
                </a:cubicBezTo>
                <a:lnTo>
                  <a:pt x="4282" y="5220"/>
                </a:lnTo>
                <a:cubicBezTo>
                  <a:pt x="4282" y="5197"/>
                  <a:pt x="4264" y="5186"/>
                  <a:pt x="4246" y="5186"/>
                </a:cubicBezTo>
                <a:close/>
                <a:moveTo>
                  <a:pt x="4907" y="5172"/>
                </a:moveTo>
                <a:cubicBezTo>
                  <a:pt x="4889" y="5172"/>
                  <a:pt x="4872" y="5184"/>
                  <a:pt x="4872" y="5207"/>
                </a:cubicBezTo>
                <a:lnTo>
                  <a:pt x="4872" y="5237"/>
                </a:lnTo>
                <a:cubicBezTo>
                  <a:pt x="4871" y="5260"/>
                  <a:pt x="4889" y="5272"/>
                  <a:pt x="4907" y="5272"/>
                </a:cubicBezTo>
                <a:cubicBezTo>
                  <a:pt x="4925" y="5272"/>
                  <a:pt x="4943" y="5260"/>
                  <a:pt x="4943" y="5237"/>
                </a:cubicBezTo>
                <a:lnTo>
                  <a:pt x="4943" y="5207"/>
                </a:lnTo>
                <a:cubicBezTo>
                  <a:pt x="4943" y="5184"/>
                  <a:pt x="4925" y="5172"/>
                  <a:pt x="4907" y="5172"/>
                </a:cubicBezTo>
                <a:close/>
                <a:moveTo>
                  <a:pt x="3930" y="5186"/>
                </a:moveTo>
                <a:cubicBezTo>
                  <a:pt x="3925" y="5186"/>
                  <a:pt x="3919" y="5187"/>
                  <a:pt x="3913" y="5190"/>
                </a:cubicBezTo>
                <a:cubicBezTo>
                  <a:pt x="3903" y="5195"/>
                  <a:pt x="3894" y="5200"/>
                  <a:pt x="3884" y="5206"/>
                </a:cubicBezTo>
                <a:cubicBezTo>
                  <a:pt x="3849" y="5224"/>
                  <a:pt x="3870" y="5272"/>
                  <a:pt x="3902" y="5272"/>
                </a:cubicBezTo>
                <a:cubicBezTo>
                  <a:pt x="3907" y="5272"/>
                  <a:pt x="3913" y="5270"/>
                  <a:pt x="3918" y="5267"/>
                </a:cubicBezTo>
                <a:cubicBezTo>
                  <a:pt x="3929" y="5262"/>
                  <a:pt x="3938" y="5256"/>
                  <a:pt x="3949" y="5252"/>
                </a:cubicBezTo>
                <a:cubicBezTo>
                  <a:pt x="3984" y="5234"/>
                  <a:pt x="3962" y="5186"/>
                  <a:pt x="3930" y="5186"/>
                </a:cubicBezTo>
                <a:close/>
                <a:moveTo>
                  <a:pt x="5537" y="5173"/>
                </a:moveTo>
                <a:cubicBezTo>
                  <a:pt x="5531" y="5173"/>
                  <a:pt x="5524" y="5175"/>
                  <a:pt x="5518" y="5179"/>
                </a:cubicBezTo>
                <a:cubicBezTo>
                  <a:pt x="5503" y="5190"/>
                  <a:pt x="5488" y="5200"/>
                  <a:pt x="5473" y="5210"/>
                </a:cubicBezTo>
                <a:cubicBezTo>
                  <a:pt x="5442" y="5231"/>
                  <a:pt x="5461" y="5277"/>
                  <a:pt x="5490" y="5277"/>
                </a:cubicBezTo>
                <a:cubicBezTo>
                  <a:pt x="5496" y="5277"/>
                  <a:pt x="5502" y="5275"/>
                  <a:pt x="5509" y="5270"/>
                </a:cubicBezTo>
                <a:cubicBezTo>
                  <a:pt x="5523" y="5260"/>
                  <a:pt x="5539" y="5250"/>
                  <a:pt x="5553" y="5241"/>
                </a:cubicBezTo>
                <a:cubicBezTo>
                  <a:pt x="5585" y="5219"/>
                  <a:pt x="5566" y="5173"/>
                  <a:pt x="5537" y="5173"/>
                </a:cubicBezTo>
                <a:close/>
                <a:moveTo>
                  <a:pt x="19384" y="5159"/>
                </a:moveTo>
                <a:cubicBezTo>
                  <a:pt x="19375" y="5159"/>
                  <a:pt x="19365" y="5162"/>
                  <a:pt x="19357" y="5166"/>
                </a:cubicBezTo>
                <a:cubicBezTo>
                  <a:pt x="19346" y="5171"/>
                  <a:pt x="19337" y="5176"/>
                  <a:pt x="19326" y="5181"/>
                </a:cubicBezTo>
                <a:cubicBezTo>
                  <a:pt x="19300" y="5195"/>
                  <a:pt x="19294" y="5230"/>
                  <a:pt x="19306" y="5255"/>
                </a:cubicBezTo>
                <a:cubicBezTo>
                  <a:pt x="19317" y="5272"/>
                  <a:pt x="19335" y="5281"/>
                  <a:pt x="19353" y="5281"/>
                </a:cubicBezTo>
                <a:cubicBezTo>
                  <a:pt x="19362" y="5281"/>
                  <a:pt x="19371" y="5279"/>
                  <a:pt x="19380" y="5275"/>
                </a:cubicBezTo>
                <a:cubicBezTo>
                  <a:pt x="19390" y="5269"/>
                  <a:pt x="19400" y="5264"/>
                  <a:pt x="19410" y="5259"/>
                </a:cubicBezTo>
                <a:cubicBezTo>
                  <a:pt x="19436" y="5246"/>
                  <a:pt x="19443" y="5210"/>
                  <a:pt x="19430" y="5186"/>
                </a:cubicBezTo>
                <a:cubicBezTo>
                  <a:pt x="19420" y="5168"/>
                  <a:pt x="19402" y="5159"/>
                  <a:pt x="19384" y="5159"/>
                </a:cubicBezTo>
                <a:close/>
                <a:moveTo>
                  <a:pt x="21637" y="5247"/>
                </a:moveTo>
                <a:cubicBezTo>
                  <a:pt x="21614" y="5247"/>
                  <a:pt x="21614" y="5283"/>
                  <a:pt x="21637" y="5283"/>
                </a:cubicBezTo>
                <a:cubicBezTo>
                  <a:pt x="21638" y="5283"/>
                  <a:pt x="21638" y="5283"/>
                  <a:pt x="21638" y="5283"/>
                </a:cubicBezTo>
                <a:cubicBezTo>
                  <a:pt x="21659" y="5283"/>
                  <a:pt x="21661" y="5248"/>
                  <a:pt x="21637" y="5247"/>
                </a:cubicBezTo>
                <a:close/>
                <a:moveTo>
                  <a:pt x="20375" y="5182"/>
                </a:moveTo>
                <a:cubicBezTo>
                  <a:pt x="20349" y="5182"/>
                  <a:pt x="20325" y="5218"/>
                  <a:pt x="20349" y="5243"/>
                </a:cubicBezTo>
                <a:cubicBezTo>
                  <a:pt x="20359" y="5254"/>
                  <a:pt x="20369" y="5264"/>
                  <a:pt x="20378" y="5274"/>
                </a:cubicBezTo>
                <a:cubicBezTo>
                  <a:pt x="20385" y="5281"/>
                  <a:pt x="20394" y="5284"/>
                  <a:pt x="20402" y="5284"/>
                </a:cubicBezTo>
                <a:cubicBezTo>
                  <a:pt x="20428" y="5284"/>
                  <a:pt x="20452" y="5249"/>
                  <a:pt x="20427" y="5223"/>
                </a:cubicBezTo>
                <a:cubicBezTo>
                  <a:pt x="20417" y="5213"/>
                  <a:pt x="20407" y="5202"/>
                  <a:pt x="20399" y="5194"/>
                </a:cubicBezTo>
                <a:cubicBezTo>
                  <a:pt x="20392" y="5186"/>
                  <a:pt x="20383" y="5182"/>
                  <a:pt x="20375" y="5182"/>
                </a:cubicBezTo>
                <a:close/>
                <a:moveTo>
                  <a:pt x="2579" y="5193"/>
                </a:moveTo>
                <a:cubicBezTo>
                  <a:pt x="2573" y="5193"/>
                  <a:pt x="2567" y="5195"/>
                  <a:pt x="2561" y="5199"/>
                </a:cubicBezTo>
                <a:cubicBezTo>
                  <a:pt x="2545" y="5210"/>
                  <a:pt x="2530" y="5218"/>
                  <a:pt x="2517" y="5229"/>
                </a:cubicBezTo>
                <a:cubicBezTo>
                  <a:pt x="2484" y="5250"/>
                  <a:pt x="2504" y="5296"/>
                  <a:pt x="2533" y="5296"/>
                </a:cubicBezTo>
                <a:cubicBezTo>
                  <a:pt x="2539" y="5296"/>
                  <a:pt x="2545" y="5294"/>
                  <a:pt x="2551" y="5290"/>
                </a:cubicBezTo>
                <a:cubicBezTo>
                  <a:pt x="2567" y="5280"/>
                  <a:pt x="2582" y="5270"/>
                  <a:pt x="2596" y="5260"/>
                </a:cubicBezTo>
                <a:cubicBezTo>
                  <a:pt x="2628" y="5240"/>
                  <a:pt x="2608" y="5193"/>
                  <a:pt x="2579" y="5193"/>
                </a:cubicBezTo>
                <a:close/>
                <a:moveTo>
                  <a:pt x="9505" y="5153"/>
                </a:moveTo>
                <a:cubicBezTo>
                  <a:pt x="9484" y="5153"/>
                  <a:pt x="9462" y="5171"/>
                  <a:pt x="9467" y="5197"/>
                </a:cubicBezTo>
                <a:cubicBezTo>
                  <a:pt x="9473" y="5222"/>
                  <a:pt x="9478" y="5247"/>
                  <a:pt x="9481" y="5273"/>
                </a:cubicBezTo>
                <a:cubicBezTo>
                  <a:pt x="9484" y="5291"/>
                  <a:pt x="9498" y="5299"/>
                  <a:pt x="9512" y="5299"/>
                </a:cubicBezTo>
                <a:cubicBezTo>
                  <a:pt x="9532" y="5299"/>
                  <a:pt x="9555" y="5281"/>
                  <a:pt x="9549" y="5254"/>
                </a:cubicBezTo>
                <a:cubicBezTo>
                  <a:pt x="9544" y="5229"/>
                  <a:pt x="9539" y="5204"/>
                  <a:pt x="9535" y="5179"/>
                </a:cubicBezTo>
                <a:cubicBezTo>
                  <a:pt x="9532" y="5161"/>
                  <a:pt x="9518" y="5153"/>
                  <a:pt x="9505" y="5153"/>
                </a:cubicBezTo>
                <a:close/>
                <a:moveTo>
                  <a:pt x="13571" y="5298"/>
                </a:moveTo>
                <a:cubicBezTo>
                  <a:pt x="13563" y="5298"/>
                  <a:pt x="13554" y="5301"/>
                  <a:pt x="13547" y="5309"/>
                </a:cubicBezTo>
                <a:lnTo>
                  <a:pt x="13532" y="5325"/>
                </a:lnTo>
                <a:cubicBezTo>
                  <a:pt x="13506" y="5350"/>
                  <a:pt x="13530" y="5385"/>
                  <a:pt x="13557" y="5385"/>
                </a:cubicBezTo>
                <a:cubicBezTo>
                  <a:pt x="13565" y="5385"/>
                  <a:pt x="13574" y="5382"/>
                  <a:pt x="13581" y="5374"/>
                </a:cubicBezTo>
                <a:lnTo>
                  <a:pt x="13597" y="5358"/>
                </a:lnTo>
                <a:cubicBezTo>
                  <a:pt x="13622" y="5334"/>
                  <a:pt x="13598" y="5298"/>
                  <a:pt x="13571" y="5298"/>
                </a:cubicBezTo>
                <a:close/>
                <a:moveTo>
                  <a:pt x="18707" y="5266"/>
                </a:moveTo>
                <a:cubicBezTo>
                  <a:pt x="18680" y="5266"/>
                  <a:pt x="18653" y="5283"/>
                  <a:pt x="18653" y="5318"/>
                </a:cubicBezTo>
                <a:lnTo>
                  <a:pt x="18653" y="5348"/>
                </a:lnTo>
                <a:cubicBezTo>
                  <a:pt x="18654" y="5382"/>
                  <a:pt x="18681" y="5399"/>
                  <a:pt x="18707" y="5399"/>
                </a:cubicBezTo>
                <a:cubicBezTo>
                  <a:pt x="18734" y="5399"/>
                  <a:pt x="18761" y="5382"/>
                  <a:pt x="18761" y="5348"/>
                </a:cubicBezTo>
                <a:lnTo>
                  <a:pt x="18761" y="5318"/>
                </a:lnTo>
                <a:cubicBezTo>
                  <a:pt x="18761" y="5283"/>
                  <a:pt x="18734" y="5266"/>
                  <a:pt x="18707" y="5266"/>
                </a:cubicBezTo>
                <a:close/>
                <a:moveTo>
                  <a:pt x="19655" y="5317"/>
                </a:moveTo>
                <a:cubicBezTo>
                  <a:pt x="19637" y="5317"/>
                  <a:pt x="19620" y="5328"/>
                  <a:pt x="19620" y="5351"/>
                </a:cubicBezTo>
                <a:lnTo>
                  <a:pt x="19620" y="5367"/>
                </a:lnTo>
                <a:cubicBezTo>
                  <a:pt x="19619" y="5389"/>
                  <a:pt x="19637" y="5400"/>
                  <a:pt x="19655" y="5400"/>
                </a:cubicBezTo>
                <a:cubicBezTo>
                  <a:pt x="19672" y="5400"/>
                  <a:pt x="19690" y="5389"/>
                  <a:pt x="19690" y="5367"/>
                </a:cubicBezTo>
                <a:lnTo>
                  <a:pt x="19690" y="5351"/>
                </a:lnTo>
                <a:cubicBezTo>
                  <a:pt x="19690" y="5328"/>
                  <a:pt x="19672" y="5317"/>
                  <a:pt x="19655" y="5317"/>
                </a:cubicBezTo>
                <a:close/>
                <a:moveTo>
                  <a:pt x="3208" y="5332"/>
                </a:moveTo>
                <a:cubicBezTo>
                  <a:pt x="3163" y="5332"/>
                  <a:pt x="3163" y="5404"/>
                  <a:pt x="3209" y="5404"/>
                </a:cubicBezTo>
                <a:lnTo>
                  <a:pt x="3239" y="5404"/>
                </a:lnTo>
                <a:cubicBezTo>
                  <a:pt x="3284" y="5404"/>
                  <a:pt x="3284" y="5332"/>
                  <a:pt x="3239" y="5332"/>
                </a:cubicBezTo>
                <a:lnTo>
                  <a:pt x="3209" y="5332"/>
                </a:lnTo>
                <a:cubicBezTo>
                  <a:pt x="3209" y="5332"/>
                  <a:pt x="3208" y="5332"/>
                  <a:pt x="3208" y="5332"/>
                </a:cubicBezTo>
                <a:close/>
                <a:moveTo>
                  <a:pt x="12290" y="5324"/>
                </a:moveTo>
                <a:cubicBezTo>
                  <a:pt x="12280" y="5324"/>
                  <a:pt x="12269" y="5330"/>
                  <a:pt x="12262" y="5343"/>
                </a:cubicBezTo>
                <a:cubicBezTo>
                  <a:pt x="12257" y="5353"/>
                  <a:pt x="12252" y="5363"/>
                  <a:pt x="12247" y="5373"/>
                </a:cubicBezTo>
                <a:cubicBezTo>
                  <a:pt x="12232" y="5401"/>
                  <a:pt x="12257" y="5426"/>
                  <a:pt x="12280" y="5426"/>
                </a:cubicBezTo>
                <a:cubicBezTo>
                  <a:pt x="12291" y="5426"/>
                  <a:pt x="12302" y="5421"/>
                  <a:pt x="12308" y="5409"/>
                </a:cubicBezTo>
                <a:cubicBezTo>
                  <a:pt x="12314" y="5398"/>
                  <a:pt x="12319" y="5389"/>
                  <a:pt x="12324" y="5378"/>
                </a:cubicBezTo>
                <a:cubicBezTo>
                  <a:pt x="12339" y="5350"/>
                  <a:pt x="12314" y="5324"/>
                  <a:pt x="12290" y="5324"/>
                </a:cubicBezTo>
                <a:close/>
                <a:moveTo>
                  <a:pt x="24957" y="5410"/>
                </a:moveTo>
                <a:cubicBezTo>
                  <a:pt x="24935" y="5410"/>
                  <a:pt x="24935" y="5445"/>
                  <a:pt x="24957" y="5445"/>
                </a:cubicBezTo>
                <a:cubicBezTo>
                  <a:pt x="24979" y="5445"/>
                  <a:pt x="24979" y="5410"/>
                  <a:pt x="24957" y="5410"/>
                </a:cubicBezTo>
                <a:close/>
                <a:moveTo>
                  <a:pt x="23696" y="5345"/>
                </a:moveTo>
                <a:cubicBezTo>
                  <a:pt x="23669" y="5345"/>
                  <a:pt x="23645" y="5381"/>
                  <a:pt x="23670" y="5406"/>
                </a:cubicBezTo>
                <a:cubicBezTo>
                  <a:pt x="23680" y="5416"/>
                  <a:pt x="23690" y="5427"/>
                  <a:pt x="23698" y="5436"/>
                </a:cubicBezTo>
                <a:cubicBezTo>
                  <a:pt x="23705" y="5444"/>
                  <a:pt x="23713" y="5447"/>
                  <a:pt x="23721" y="5447"/>
                </a:cubicBezTo>
                <a:cubicBezTo>
                  <a:pt x="23748" y="5447"/>
                  <a:pt x="23772" y="5411"/>
                  <a:pt x="23748" y="5386"/>
                </a:cubicBezTo>
                <a:cubicBezTo>
                  <a:pt x="23738" y="5375"/>
                  <a:pt x="23728" y="5365"/>
                  <a:pt x="23720" y="5356"/>
                </a:cubicBezTo>
                <a:cubicBezTo>
                  <a:pt x="23713" y="5349"/>
                  <a:pt x="23704" y="5345"/>
                  <a:pt x="23696" y="5345"/>
                </a:cubicBezTo>
                <a:close/>
                <a:moveTo>
                  <a:pt x="21351" y="5410"/>
                </a:moveTo>
                <a:cubicBezTo>
                  <a:pt x="21343" y="5410"/>
                  <a:pt x="21334" y="5413"/>
                  <a:pt x="21327" y="5420"/>
                </a:cubicBezTo>
                <a:lnTo>
                  <a:pt x="21312" y="5436"/>
                </a:lnTo>
                <a:cubicBezTo>
                  <a:pt x="21287" y="5461"/>
                  <a:pt x="21310" y="5496"/>
                  <a:pt x="21337" y="5496"/>
                </a:cubicBezTo>
                <a:cubicBezTo>
                  <a:pt x="21345" y="5496"/>
                  <a:pt x="21353" y="5493"/>
                  <a:pt x="21361" y="5485"/>
                </a:cubicBezTo>
                <a:lnTo>
                  <a:pt x="21376" y="5470"/>
                </a:lnTo>
                <a:cubicBezTo>
                  <a:pt x="21402" y="5445"/>
                  <a:pt x="21378" y="5410"/>
                  <a:pt x="21351" y="5410"/>
                </a:cubicBezTo>
                <a:close/>
                <a:moveTo>
                  <a:pt x="4199" y="5440"/>
                </a:moveTo>
                <a:cubicBezTo>
                  <a:pt x="4153" y="5440"/>
                  <a:pt x="4153" y="5510"/>
                  <a:pt x="4199" y="5510"/>
                </a:cubicBezTo>
                <a:lnTo>
                  <a:pt x="4215" y="5510"/>
                </a:lnTo>
                <a:cubicBezTo>
                  <a:pt x="4261" y="5510"/>
                  <a:pt x="4262" y="5440"/>
                  <a:pt x="4215" y="5440"/>
                </a:cubicBezTo>
                <a:close/>
                <a:moveTo>
                  <a:pt x="7869" y="5424"/>
                </a:moveTo>
                <a:cubicBezTo>
                  <a:pt x="7861" y="5424"/>
                  <a:pt x="7852" y="5427"/>
                  <a:pt x="7845" y="5435"/>
                </a:cubicBezTo>
                <a:lnTo>
                  <a:pt x="7829" y="5451"/>
                </a:lnTo>
                <a:cubicBezTo>
                  <a:pt x="7804" y="5476"/>
                  <a:pt x="7828" y="5511"/>
                  <a:pt x="7855" y="5511"/>
                </a:cubicBezTo>
                <a:cubicBezTo>
                  <a:pt x="7863" y="5511"/>
                  <a:pt x="7871" y="5507"/>
                  <a:pt x="7878" y="5500"/>
                </a:cubicBezTo>
                <a:lnTo>
                  <a:pt x="7894" y="5484"/>
                </a:lnTo>
                <a:cubicBezTo>
                  <a:pt x="7920" y="5460"/>
                  <a:pt x="7896" y="5424"/>
                  <a:pt x="7869" y="5424"/>
                </a:cubicBezTo>
                <a:close/>
                <a:moveTo>
                  <a:pt x="16409" y="5399"/>
                </a:moveTo>
                <a:cubicBezTo>
                  <a:pt x="16384" y="5399"/>
                  <a:pt x="16360" y="5424"/>
                  <a:pt x="16377" y="5451"/>
                </a:cubicBezTo>
                <a:cubicBezTo>
                  <a:pt x="16388" y="5466"/>
                  <a:pt x="16397" y="5480"/>
                  <a:pt x="16408" y="5495"/>
                </a:cubicBezTo>
                <a:cubicBezTo>
                  <a:pt x="16416" y="5506"/>
                  <a:pt x="16427" y="5511"/>
                  <a:pt x="16438" y="5511"/>
                </a:cubicBezTo>
                <a:cubicBezTo>
                  <a:pt x="16463" y="5511"/>
                  <a:pt x="16487" y="5486"/>
                  <a:pt x="16468" y="5459"/>
                </a:cubicBezTo>
                <a:cubicBezTo>
                  <a:pt x="16458" y="5443"/>
                  <a:pt x="16450" y="5430"/>
                  <a:pt x="16439" y="5415"/>
                </a:cubicBezTo>
                <a:cubicBezTo>
                  <a:pt x="16431" y="5404"/>
                  <a:pt x="16420" y="5399"/>
                  <a:pt x="16409" y="5399"/>
                </a:cubicBezTo>
                <a:close/>
                <a:moveTo>
                  <a:pt x="9306" y="5423"/>
                </a:moveTo>
                <a:cubicBezTo>
                  <a:pt x="9282" y="5423"/>
                  <a:pt x="9257" y="5449"/>
                  <a:pt x="9271" y="5477"/>
                </a:cubicBezTo>
                <a:cubicBezTo>
                  <a:pt x="9277" y="5487"/>
                  <a:pt x="9282" y="5496"/>
                  <a:pt x="9287" y="5506"/>
                </a:cubicBezTo>
                <a:cubicBezTo>
                  <a:pt x="9294" y="5519"/>
                  <a:pt x="9304" y="5524"/>
                  <a:pt x="9315" y="5524"/>
                </a:cubicBezTo>
                <a:cubicBezTo>
                  <a:pt x="9339" y="5524"/>
                  <a:pt x="9363" y="5499"/>
                  <a:pt x="9349" y="5472"/>
                </a:cubicBezTo>
                <a:cubicBezTo>
                  <a:pt x="9344" y="5461"/>
                  <a:pt x="9339" y="5452"/>
                  <a:pt x="9333" y="5441"/>
                </a:cubicBezTo>
                <a:cubicBezTo>
                  <a:pt x="9327" y="5429"/>
                  <a:pt x="9316" y="5423"/>
                  <a:pt x="9306" y="5423"/>
                </a:cubicBezTo>
                <a:close/>
                <a:moveTo>
                  <a:pt x="8884" y="5469"/>
                </a:moveTo>
                <a:cubicBezTo>
                  <a:pt x="8871" y="5469"/>
                  <a:pt x="8858" y="5487"/>
                  <a:pt x="8870" y="5500"/>
                </a:cubicBezTo>
                <a:lnTo>
                  <a:pt x="8914" y="5544"/>
                </a:lnTo>
                <a:cubicBezTo>
                  <a:pt x="8918" y="5547"/>
                  <a:pt x="8922" y="5549"/>
                  <a:pt x="8926" y="5549"/>
                </a:cubicBezTo>
                <a:cubicBezTo>
                  <a:pt x="8939" y="5549"/>
                  <a:pt x="8952" y="5532"/>
                  <a:pt x="8939" y="5520"/>
                </a:cubicBezTo>
                <a:lnTo>
                  <a:pt x="8894" y="5475"/>
                </a:lnTo>
                <a:cubicBezTo>
                  <a:pt x="8891" y="5471"/>
                  <a:pt x="8887" y="5469"/>
                  <a:pt x="8884" y="5469"/>
                </a:cubicBezTo>
                <a:close/>
                <a:moveTo>
                  <a:pt x="15449" y="5412"/>
                </a:moveTo>
                <a:cubicBezTo>
                  <a:pt x="15436" y="5412"/>
                  <a:pt x="15423" y="5429"/>
                  <a:pt x="15436" y="5442"/>
                </a:cubicBezTo>
                <a:cubicBezTo>
                  <a:pt x="15466" y="5475"/>
                  <a:pt x="15496" y="5510"/>
                  <a:pt x="15528" y="5546"/>
                </a:cubicBezTo>
                <a:cubicBezTo>
                  <a:pt x="15531" y="5550"/>
                  <a:pt x="15536" y="5552"/>
                  <a:pt x="15539" y="5552"/>
                </a:cubicBezTo>
                <a:cubicBezTo>
                  <a:pt x="15553" y="5552"/>
                  <a:pt x="15564" y="5534"/>
                  <a:pt x="15552" y="5521"/>
                </a:cubicBezTo>
                <a:cubicBezTo>
                  <a:pt x="15523" y="5487"/>
                  <a:pt x="15491" y="5452"/>
                  <a:pt x="15461" y="5417"/>
                </a:cubicBezTo>
                <a:cubicBezTo>
                  <a:pt x="15457" y="5413"/>
                  <a:pt x="15453" y="5412"/>
                  <a:pt x="15449" y="5412"/>
                </a:cubicBezTo>
                <a:close/>
                <a:moveTo>
                  <a:pt x="15864" y="5425"/>
                </a:moveTo>
                <a:cubicBezTo>
                  <a:pt x="15850" y="5425"/>
                  <a:pt x="15837" y="5433"/>
                  <a:pt x="15834" y="5451"/>
                </a:cubicBezTo>
                <a:cubicBezTo>
                  <a:pt x="15824" y="5485"/>
                  <a:pt x="15834" y="5517"/>
                  <a:pt x="15856" y="5545"/>
                </a:cubicBezTo>
                <a:cubicBezTo>
                  <a:pt x="15862" y="5553"/>
                  <a:pt x="15872" y="5556"/>
                  <a:pt x="15882" y="5556"/>
                </a:cubicBezTo>
                <a:cubicBezTo>
                  <a:pt x="15891" y="5556"/>
                  <a:pt x="15901" y="5552"/>
                  <a:pt x="15907" y="5546"/>
                </a:cubicBezTo>
                <a:cubicBezTo>
                  <a:pt x="15922" y="5531"/>
                  <a:pt x="15918" y="5510"/>
                  <a:pt x="15907" y="5496"/>
                </a:cubicBezTo>
                <a:cubicBezTo>
                  <a:pt x="15901" y="5488"/>
                  <a:pt x="15901" y="5479"/>
                  <a:pt x="15902" y="5470"/>
                </a:cubicBezTo>
                <a:cubicBezTo>
                  <a:pt x="15908" y="5443"/>
                  <a:pt x="15885" y="5425"/>
                  <a:pt x="15864" y="5425"/>
                </a:cubicBezTo>
                <a:close/>
                <a:moveTo>
                  <a:pt x="20691" y="5483"/>
                </a:moveTo>
                <a:cubicBezTo>
                  <a:pt x="20664" y="5483"/>
                  <a:pt x="20640" y="5518"/>
                  <a:pt x="20666" y="5543"/>
                </a:cubicBezTo>
                <a:lnTo>
                  <a:pt x="20682" y="5559"/>
                </a:lnTo>
                <a:cubicBezTo>
                  <a:pt x="20689" y="5566"/>
                  <a:pt x="20698" y="5569"/>
                  <a:pt x="20706" y="5569"/>
                </a:cubicBezTo>
                <a:cubicBezTo>
                  <a:pt x="20733" y="5569"/>
                  <a:pt x="20756" y="5534"/>
                  <a:pt x="20731" y="5509"/>
                </a:cubicBezTo>
                <a:lnTo>
                  <a:pt x="20715" y="5494"/>
                </a:lnTo>
                <a:cubicBezTo>
                  <a:pt x="20708" y="5486"/>
                  <a:pt x="20700" y="5483"/>
                  <a:pt x="20691" y="5483"/>
                </a:cubicBezTo>
                <a:close/>
                <a:moveTo>
                  <a:pt x="4515" y="5515"/>
                </a:moveTo>
                <a:cubicBezTo>
                  <a:pt x="4507" y="5515"/>
                  <a:pt x="4499" y="5519"/>
                  <a:pt x="4491" y="5526"/>
                </a:cubicBezTo>
                <a:lnTo>
                  <a:pt x="4476" y="5542"/>
                </a:lnTo>
                <a:cubicBezTo>
                  <a:pt x="4449" y="5566"/>
                  <a:pt x="4474" y="5602"/>
                  <a:pt x="4502" y="5602"/>
                </a:cubicBezTo>
                <a:cubicBezTo>
                  <a:pt x="4510" y="5602"/>
                  <a:pt x="4518" y="5599"/>
                  <a:pt x="4525" y="5592"/>
                </a:cubicBezTo>
                <a:lnTo>
                  <a:pt x="4541" y="5576"/>
                </a:lnTo>
                <a:cubicBezTo>
                  <a:pt x="4566" y="5551"/>
                  <a:pt x="4542" y="5515"/>
                  <a:pt x="4515" y="5515"/>
                </a:cubicBezTo>
                <a:close/>
                <a:moveTo>
                  <a:pt x="2066" y="5540"/>
                </a:moveTo>
                <a:cubicBezTo>
                  <a:pt x="2020" y="5540"/>
                  <a:pt x="2020" y="5610"/>
                  <a:pt x="2066" y="5610"/>
                </a:cubicBezTo>
                <a:cubicBezTo>
                  <a:pt x="2111" y="5610"/>
                  <a:pt x="2111" y="5540"/>
                  <a:pt x="2066" y="5540"/>
                </a:cubicBezTo>
                <a:close/>
                <a:moveTo>
                  <a:pt x="7793" y="5545"/>
                </a:moveTo>
                <a:cubicBezTo>
                  <a:pt x="7747" y="5545"/>
                  <a:pt x="7747" y="5615"/>
                  <a:pt x="7793" y="5615"/>
                </a:cubicBezTo>
                <a:cubicBezTo>
                  <a:pt x="7839" y="5615"/>
                  <a:pt x="7839" y="5545"/>
                  <a:pt x="7793" y="5545"/>
                </a:cubicBezTo>
                <a:close/>
                <a:moveTo>
                  <a:pt x="3718" y="5559"/>
                </a:moveTo>
                <a:cubicBezTo>
                  <a:pt x="3710" y="5559"/>
                  <a:pt x="3702" y="5562"/>
                  <a:pt x="3695" y="5569"/>
                </a:cubicBezTo>
                <a:lnTo>
                  <a:pt x="3679" y="5585"/>
                </a:lnTo>
                <a:cubicBezTo>
                  <a:pt x="3654" y="5611"/>
                  <a:pt x="3678" y="5646"/>
                  <a:pt x="3705" y="5646"/>
                </a:cubicBezTo>
                <a:cubicBezTo>
                  <a:pt x="3713" y="5646"/>
                  <a:pt x="3721" y="5643"/>
                  <a:pt x="3729" y="5635"/>
                </a:cubicBezTo>
                <a:cubicBezTo>
                  <a:pt x="3734" y="5629"/>
                  <a:pt x="3738" y="5625"/>
                  <a:pt x="3744" y="5619"/>
                </a:cubicBezTo>
                <a:cubicBezTo>
                  <a:pt x="3769" y="5594"/>
                  <a:pt x="3745" y="5559"/>
                  <a:pt x="3718" y="5559"/>
                </a:cubicBezTo>
                <a:close/>
                <a:moveTo>
                  <a:pt x="24669" y="5572"/>
                </a:moveTo>
                <a:cubicBezTo>
                  <a:pt x="24661" y="5572"/>
                  <a:pt x="24653" y="5575"/>
                  <a:pt x="24645" y="5582"/>
                </a:cubicBezTo>
                <a:lnTo>
                  <a:pt x="24629" y="5597"/>
                </a:lnTo>
                <a:cubicBezTo>
                  <a:pt x="24604" y="5622"/>
                  <a:pt x="24629" y="5657"/>
                  <a:pt x="24656" y="5657"/>
                </a:cubicBezTo>
                <a:cubicBezTo>
                  <a:pt x="24664" y="5657"/>
                  <a:pt x="24672" y="5654"/>
                  <a:pt x="24680" y="5647"/>
                </a:cubicBezTo>
                <a:lnTo>
                  <a:pt x="24695" y="5631"/>
                </a:lnTo>
                <a:cubicBezTo>
                  <a:pt x="24720" y="5607"/>
                  <a:pt x="24697" y="5572"/>
                  <a:pt x="24669" y="5572"/>
                </a:cubicBezTo>
                <a:close/>
                <a:moveTo>
                  <a:pt x="13060" y="5584"/>
                </a:moveTo>
                <a:cubicBezTo>
                  <a:pt x="13043" y="5584"/>
                  <a:pt x="13025" y="5595"/>
                  <a:pt x="13025" y="5618"/>
                </a:cubicBezTo>
                <a:lnTo>
                  <a:pt x="13025" y="5634"/>
                </a:lnTo>
                <a:cubicBezTo>
                  <a:pt x="13025" y="5657"/>
                  <a:pt x="13043" y="5668"/>
                  <a:pt x="13060" y="5668"/>
                </a:cubicBezTo>
                <a:cubicBezTo>
                  <a:pt x="13078" y="5668"/>
                  <a:pt x="13095" y="5657"/>
                  <a:pt x="13095" y="5634"/>
                </a:cubicBezTo>
                <a:lnTo>
                  <a:pt x="13095" y="5618"/>
                </a:lnTo>
                <a:cubicBezTo>
                  <a:pt x="13095" y="5595"/>
                  <a:pt x="13078" y="5584"/>
                  <a:pt x="13060" y="5584"/>
                </a:cubicBezTo>
                <a:close/>
                <a:moveTo>
                  <a:pt x="12744" y="5584"/>
                </a:moveTo>
                <a:cubicBezTo>
                  <a:pt x="12739" y="5584"/>
                  <a:pt x="12733" y="5585"/>
                  <a:pt x="12728" y="5588"/>
                </a:cubicBezTo>
                <a:cubicBezTo>
                  <a:pt x="12717" y="5593"/>
                  <a:pt x="12708" y="5598"/>
                  <a:pt x="12697" y="5604"/>
                </a:cubicBezTo>
                <a:cubicBezTo>
                  <a:pt x="12663" y="5622"/>
                  <a:pt x="12684" y="5670"/>
                  <a:pt x="12716" y="5670"/>
                </a:cubicBezTo>
                <a:cubicBezTo>
                  <a:pt x="12721" y="5670"/>
                  <a:pt x="12727" y="5668"/>
                  <a:pt x="12733" y="5665"/>
                </a:cubicBezTo>
                <a:cubicBezTo>
                  <a:pt x="12743" y="5660"/>
                  <a:pt x="12753" y="5655"/>
                  <a:pt x="12763" y="5650"/>
                </a:cubicBezTo>
                <a:cubicBezTo>
                  <a:pt x="12798" y="5632"/>
                  <a:pt x="12777" y="5584"/>
                  <a:pt x="12744" y="5584"/>
                </a:cubicBezTo>
                <a:close/>
                <a:moveTo>
                  <a:pt x="13721" y="5570"/>
                </a:moveTo>
                <a:cubicBezTo>
                  <a:pt x="13704" y="5570"/>
                  <a:pt x="13686" y="5582"/>
                  <a:pt x="13686" y="5605"/>
                </a:cubicBezTo>
                <a:lnTo>
                  <a:pt x="13686" y="5635"/>
                </a:lnTo>
                <a:cubicBezTo>
                  <a:pt x="13686" y="5658"/>
                  <a:pt x="13703" y="5670"/>
                  <a:pt x="13721" y="5670"/>
                </a:cubicBezTo>
                <a:cubicBezTo>
                  <a:pt x="13739" y="5670"/>
                  <a:pt x="13756" y="5658"/>
                  <a:pt x="13756" y="5635"/>
                </a:cubicBezTo>
                <a:lnTo>
                  <a:pt x="13756" y="5605"/>
                </a:lnTo>
                <a:cubicBezTo>
                  <a:pt x="13756" y="5582"/>
                  <a:pt x="13739" y="5570"/>
                  <a:pt x="13721" y="5570"/>
                </a:cubicBezTo>
                <a:close/>
                <a:moveTo>
                  <a:pt x="6780" y="5563"/>
                </a:moveTo>
                <a:cubicBezTo>
                  <a:pt x="6710" y="5563"/>
                  <a:pt x="6710" y="5671"/>
                  <a:pt x="6780" y="5671"/>
                </a:cubicBezTo>
                <a:cubicBezTo>
                  <a:pt x="6849" y="5671"/>
                  <a:pt x="6849" y="5563"/>
                  <a:pt x="6780" y="5563"/>
                </a:cubicBezTo>
                <a:close/>
                <a:moveTo>
                  <a:pt x="595" y="5627"/>
                </a:moveTo>
                <a:cubicBezTo>
                  <a:pt x="582" y="5627"/>
                  <a:pt x="569" y="5645"/>
                  <a:pt x="582" y="5657"/>
                </a:cubicBezTo>
                <a:lnTo>
                  <a:pt x="597" y="5673"/>
                </a:lnTo>
                <a:cubicBezTo>
                  <a:pt x="601" y="5677"/>
                  <a:pt x="605" y="5678"/>
                  <a:pt x="609" y="5678"/>
                </a:cubicBezTo>
                <a:cubicBezTo>
                  <a:pt x="622" y="5678"/>
                  <a:pt x="635" y="5660"/>
                  <a:pt x="623" y="5648"/>
                </a:cubicBezTo>
                <a:cubicBezTo>
                  <a:pt x="616" y="5642"/>
                  <a:pt x="611" y="5637"/>
                  <a:pt x="607" y="5632"/>
                </a:cubicBezTo>
                <a:cubicBezTo>
                  <a:pt x="603" y="5628"/>
                  <a:pt x="599" y="5627"/>
                  <a:pt x="595" y="5627"/>
                </a:cubicBezTo>
                <a:close/>
                <a:moveTo>
                  <a:pt x="11392" y="5592"/>
                </a:moveTo>
                <a:cubicBezTo>
                  <a:pt x="11386" y="5592"/>
                  <a:pt x="11380" y="5594"/>
                  <a:pt x="11374" y="5598"/>
                </a:cubicBezTo>
                <a:cubicBezTo>
                  <a:pt x="11358" y="5609"/>
                  <a:pt x="11344" y="5618"/>
                  <a:pt x="11329" y="5629"/>
                </a:cubicBezTo>
                <a:cubicBezTo>
                  <a:pt x="11297" y="5649"/>
                  <a:pt x="11317" y="5695"/>
                  <a:pt x="11347" y="5695"/>
                </a:cubicBezTo>
                <a:cubicBezTo>
                  <a:pt x="11352" y="5695"/>
                  <a:pt x="11358" y="5694"/>
                  <a:pt x="11365" y="5690"/>
                </a:cubicBezTo>
                <a:cubicBezTo>
                  <a:pt x="11380" y="5679"/>
                  <a:pt x="11395" y="5671"/>
                  <a:pt x="11409" y="5660"/>
                </a:cubicBezTo>
                <a:cubicBezTo>
                  <a:pt x="11441" y="5639"/>
                  <a:pt x="11421" y="5592"/>
                  <a:pt x="11392" y="5592"/>
                </a:cubicBezTo>
                <a:close/>
                <a:moveTo>
                  <a:pt x="17131" y="5590"/>
                </a:moveTo>
                <a:cubicBezTo>
                  <a:pt x="17090" y="5590"/>
                  <a:pt x="17054" y="5643"/>
                  <a:pt x="17091" y="5681"/>
                </a:cubicBezTo>
                <a:cubicBezTo>
                  <a:pt x="17096" y="5686"/>
                  <a:pt x="17101" y="5693"/>
                  <a:pt x="17106" y="5697"/>
                </a:cubicBezTo>
                <a:cubicBezTo>
                  <a:pt x="17117" y="5708"/>
                  <a:pt x="17130" y="5712"/>
                  <a:pt x="17142" y="5712"/>
                </a:cubicBezTo>
                <a:cubicBezTo>
                  <a:pt x="17183" y="5712"/>
                  <a:pt x="17220" y="5659"/>
                  <a:pt x="17183" y="5621"/>
                </a:cubicBezTo>
                <a:lnTo>
                  <a:pt x="17167" y="5606"/>
                </a:lnTo>
                <a:cubicBezTo>
                  <a:pt x="17156" y="5595"/>
                  <a:pt x="17143" y="5590"/>
                  <a:pt x="17131" y="5590"/>
                </a:cubicBezTo>
                <a:close/>
                <a:moveTo>
                  <a:pt x="142" y="5655"/>
                </a:moveTo>
                <a:cubicBezTo>
                  <a:pt x="98" y="5655"/>
                  <a:pt x="97" y="5724"/>
                  <a:pt x="144" y="5725"/>
                </a:cubicBezTo>
                <a:cubicBezTo>
                  <a:pt x="189" y="5725"/>
                  <a:pt x="189" y="5655"/>
                  <a:pt x="144" y="5655"/>
                </a:cubicBezTo>
                <a:cubicBezTo>
                  <a:pt x="143" y="5655"/>
                  <a:pt x="142" y="5655"/>
                  <a:pt x="142" y="5655"/>
                </a:cubicBezTo>
                <a:close/>
                <a:moveTo>
                  <a:pt x="1405" y="5597"/>
                </a:moveTo>
                <a:cubicBezTo>
                  <a:pt x="1378" y="5597"/>
                  <a:pt x="1354" y="5633"/>
                  <a:pt x="1380" y="5657"/>
                </a:cubicBezTo>
                <a:cubicBezTo>
                  <a:pt x="1399" y="5677"/>
                  <a:pt x="1419" y="5698"/>
                  <a:pt x="1440" y="5718"/>
                </a:cubicBezTo>
                <a:cubicBezTo>
                  <a:pt x="1447" y="5725"/>
                  <a:pt x="1455" y="5728"/>
                  <a:pt x="1463" y="5728"/>
                </a:cubicBezTo>
                <a:cubicBezTo>
                  <a:pt x="1491" y="5728"/>
                  <a:pt x="1515" y="5693"/>
                  <a:pt x="1490" y="5668"/>
                </a:cubicBezTo>
                <a:cubicBezTo>
                  <a:pt x="1470" y="5648"/>
                  <a:pt x="1450" y="5627"/>
                  <a:pt x="1429" y="5608"/>
                </a:cubicBezTo>
                <a:cubicBezTo>
                  <a:pt x="1422" y="5600"/>
                  <a:pt x="1413" y="5597"/>
                  <a:pt x="1405" y="5597"/>
                </a:cubicBezTo>
                <a:close/>
                <a:moveTo>
                  <a:pt x="24011" y="5644"/>
                </a:moveTo>
                <a:cubicBezTo>
                  <a:pt x="23984" y="5644"/>
                  <a:pt x="23960" y="5680"/>
                  <a:pt x="23985" y="5704"/>
                </a:cubicBezTo>
                <a:lnTo>
                  <a:pt x="24001" y="5720"/>
                </a:lnTo>
                <a:cubicBezTo>
                  <a:pt x="24008" y="5727"/>
                  <a:pt x="24017" y="5730"/>
                  <a:pt x="24025" y="5730"/>
                </a:cubicBezTo>
                <a:cubicBezTo>
                  <a:pt x="24052" y="5730"/>
                  <a:pt x="24076" y="5695"/>
                  <a:pt x="24051" y="5671"/>
                </a:cubicBezTo>
                <a:cubicBezTo>
                  <a:pt x="24045" y="5665"/>
                  <a:pt x="24041" y="5660"/>
                  <a:pt x="24035" y="5655"/>
                </a:cubicBezTo>
                <a:cubicBezTo>
                  <a:pt x="24028" y="5647"/>
                  <a:pt x="24019" y="5644"/>
                  <a:pt x="24011" y="5644"/>
                </a:cubicBezTo>
                <a:close/>
                <a:moveTo>
                  <a:pt x="22131" y="5652"/>
                </a:moveTo>
                <a:cubicBezTo>
                  <a:pt x="22123" y="5652"/>
                  <a:pt x="22115" y="5655"/>
                  <a:pt x="22108" y="5662"/>
                </a:cubicBezTo>
                <a:lnTo>
                  <a:pt x="22092" y="5678"/>
                </a:lnTo>
                <a:cubicBezTo>
                  <a:pt x="22067" y="5703"/>
                  <a:pt x="22091" y="5739"/>
                  <a:pt x="22118" y="5739"/>
                </a:cubicBezTo>
                <a:cubicBezTo>
                  <a:pt x="22126" y="5739"/>
                  <a:pt x="22134" y="5736"/>
                  <a:pt x="22141" y="5728"/>
                </a:cubicBezTo>
                <a:lnTo>
                  <a:pt x="22157" y="5713"/>
                </a:lnTo>
                <a:cubicBezTo>
                  <a:pt x="22183" y="5688"/>
                  <a:pt x="22158" y="5652"/>
                  <a:pt x="22131" y="5652"/>
                </a:cubicBezTo>
                <a:close/>
                <a:moveTo>
                  <a:pt x="3644" y="5678"/>
                </a:moveTo>
                <a:cubicBezTo>
                  <a:pt x="3598" y="5678"/>
                  <a:pt x="3598" y="5749"/>
                  <a:pt x="3644" y="5749"/>
                </a:cubicBezTo>
                <a:cubicBezTo>
                  <a:pt x="3644" y="5749"/>
                  <a:pt x="3644" y="5749"/>
                  <a:pt x="3645" y="5749"/>
                </a:cubicBezTo>
                <a:cubicBezTo>
                  <a:pt x="3688" y="5749"/>
                  <a:pt x="3690" y="5678"/>
                  <a:pt x="3644" y="5678"/>
                </a:cubicBezTo>
                <a:close/>
                <a:moveTo>
                  <a:pt x="5997" y="5636"/>
                </a:moveTo>
                <a:cubicBezTo>
                  <a:pt x="5985" y="5636"/>
                  <a:pt x="5972" y="5641"/>
                  <a:pt x="5961" y="5652"/>
                </a:cubicBezTo>
                <a:lnTo>
                  <a:pt x="5932" y="5682"/>
                </a:lnTo>
                <a:cubicBezTo>
                  <a:pt x="5893" y="5719"/>
                  <a:pt x="5930" y="5773"/>
                  <a:pt x="5971" y="5773"/>
                </a:cubicBezTo>
                <a:cubicBezTo>
                  <a:pt x="5983" y="5773"/>
                  <a:pt x="5995" y="5769"/>
                  <a:pt x="6006" y="5758"/>
                </a:cubicBezTo>
                <a:lnTo>
                  <a:pt x="6037" y="5728"/>
                </a:lnTo>
                <a:cubicBezTo>
                  <a:pt x="6074" y="5690"/>
                  <a:pt x="6038" y="5636"/>
                  <a:pt x="5997" y="5636"/>
                </a:cubicBezTo>
                <a:close/>
                <a:moveTo>
                  <a:pt x="7448" y="5708"/>
                </a:moveTo>
                <a:cubicBezTo>
                  <a:pt x="7402" y="5708"/>
                  <a:pt x="7402" y="5779"/>
                  <a:pt x="7448" y="5779"/>
                </a:cubicBezTo>
                <a:cubicBezTo>
                  <a:pt x="7494" y="5779"/>
                  <a:pt x="7494" y="5708"/>
                  <a:pt x="7448" y="5708"/>
                </a:cubicBezTo>
                <a:close/>
                <a:moveTo>
                  <a:pt x="984" y="5748"/>
                </a:moveTo>
                <a:cubicBezTo>
                  <a:pt x="971" y="5748"/>
                  <a:pt x="959" y="5767"/>
                  <a:pt x="971" y="5779"/>
                </a:cubicBezTo>
                <a:lnTo>
                  <a:pt x="987" y="5794"/>
                </a:lnTo>
                <a:cubicBezTo>
                  <a:pt x="991" y="5798"/>
                  <a:pt x="995" y="5799"/>
                  <a:pt x="999" y="5799"/>
                </a:cubicBezTo>
                <a:cubicBezTo>
                  <a:pt x="1012" y="5799"/>
                  <a:pt x="1023" y="5782"/>
                  <a:pt x="1011" y="5770"/>
                </a:cubicBezTo>
                <a:lnTo>
                  <a:pt x="995" y="5754"/>
                </a:lnTo>
                <a:cubicBezTo>
                  <a:pt x="992" y="5750"/>
                  <a:pt x="988" y="5748"/>
                  <a:pt x="984" y="5748"/>
                </a:cubicBezTo>
                <a:close/>
                <a:moveTo>
                  <a:pt x="12022" y="5731"/>
                </a:moveTo>
                <a:cubicBezTo>
                  <a:pt x="11977" y="5731"/>
                  <a:pt x="11978" y="5803"/>
                  <a:pt x="12022" y="5803"/>
                </a:cubicBezTo>
                <a:lnTo>
                  <a:pt x="12053" y="5803"/>
                </a:lnTo>
                <a:cubicBezTo>
                  <a:pt x="12099" y="5803"/>
                  <a:pt x="12099" y="5731"/>
                  <a:pt x="12053" y="5731"/>
                </a:cubicBezTo>
                <a:lnTo>
                  <a:pt x="12022" y="5731"/>
                </a:lnTo>
                <a:cubicBezTo>
                  <a:pt x="12022" y="5731"/>
                  <a:pt x="12022" y="5731"/>
                  <a:pt x="12022" y="5731"/>
                </a:cubicBezTo>
                <a:close/>
                <a:moveTo>
                  <a:pt x="8491" y="5736"/>
                </a:moveTo>
                <a:cubicBezTo>
                  <a:pt x="8446" y="5736"/>
                  <a:pt x="8446" y="5807"/>
                  <a:pt x="8491" y="5807"/>
                </a:cubicBezTo>
                <a:cubicBezTo>
                  <a:pt x="8537" y="5807"/>
                  <a:pt x="8538" y="5736"/>
                  <a:pt x="8491" y="5736"/>
                </a:cubicBezTo>
                <a:close/>
                <a:moveTo>
                  <a:pt x="20164" y="5708"/>
                </a:moveTo>
                <a:cubicBezTo>
                  <a:pt x="20147" y="5708"/>
                  <a:pt x="20129" y="5719"/>
                  <a:pt x="20129" y="5742"/>
                </a:cubicBezTo>
                <a:lnTo>
                  <a:pt x="20129" y="5772"/>
                </a:lnTo>
                <a:cubicBezTo>
                  <a:pt x="20129" y="5795"/>
                  <a:pt x="20147" y="5807"/>
                  <a:pt x="20164" y="5807"/>
                </a:cubicBezTo>
                <a:cubicBezTo>
                  <a:pt x="20182" y="5807"/>
                  <a:pt x="20200" y="5795"/>
                  <a:pt x="20200" y="5772"/>
                </a:cubicBezTo>
                <a:lnTo>
                  <a:pt x="20200" y="5742"/>
                </a:lnTo>
                <a:cubicBezTo>
                  <a:pt x="20200" y="5719"/>
                  <a:pt x="20182" y="5708"/>
                  <a:pt x="20164" y="5708"/>
                </a:cubicBezTo>
                <a:close/>
                <a:moveTo>
                  <a:pt x="18962" y="5702"/>
                </a:moveTo>
                <a:cubicBezTo>
                  <a:pt x="18935" y="5702"/>
                  <a:pt x="18908" y="5719"/>
                  <a:pt x="18908" y="5754"/>
                </a:cubicBezTo>
                <a:lnTo>
                  <a:pt x="18908" y="5770"/>
                </a:lnTo>
                <a:cubicBezTo>
                  <a:pt x="18908" y="5804"/>
                  <a:pt x="18935" y="5821"/>
                  <a:pt x="18962" y="5821"/>
                </a:cubicBezTo>
                <a:cubicBezTo>
                  <a:pt x="18988" y="5821"/>
                  <a:pt x="19015" y="5804"/>
                  <a:pt x="19016" y="5770"/>
                </a:cubicBezTo>
                <a:lnTo>
                  <a:pt x="19016" y="5754"/>
                </a:lnTo>
                <a:cubicBezTo>
                  <a:pt x="19016" y="5719"/>
                  <a:pt x="18989" y="5702"/>
                  <a:pt x="18962" y="5702"/>
                </a:cubicBezTo>
                <a:close/>
                <a:moveTo>
                  <a:pt x="22597" y="5767"/>
                </a:moveTo>
                <a:cubicBezTo>
                  <a:pt x="22588" y="5767"/>
                  <a:pt x="22580" y="5772"/>
                  <a:pt x="22579" y="5783"/>
                </a:cubicBezTo>
                <a:lnTo>
                  <a:pt x="22579" y="5805"/>
                </a:lnTo>
                <a:cubicBezTo>
                  <a:pt x="22579" y="5816"/>
                  <a:pt x="22588" y="5822"/>
                  <a:pt x="22597" y="5822"/>
                </a:cubicBezTo>
                <a:cubicBezTo>
                  <a:pt x="22606" y="5822"/>
                  <a:pt x="22615" y="5816"/>
                  <a:pt x="22615" y="5805"/>
                </a:cubicBezTo>
                <a:lnTo>
                  <a:pt x="22615" y="5783"/>
                </a:lnTo>
                <a:cubicBezTo>
                  <a:pt x="22615" y="5772"/>
                  <a:pt x="22606" y="5767"/>
                  <a:pt x="22597" y="5767"/>
                </a:cubicBezTo>
                <a:close/>
                <a:moveTo>
                  <a:pt x="7192" y="5783"/>
                </a:moveTo>
                <a:cubicBezTo>
                  <a:pt x="7147" y="5783"/>
                  <a:pt x="7147" y="5854"/>
                  <a:pt x="7192" y="5854"/>
                </a:cubicBezTo>
                <a:lnTo>
                  <a:pt x="7208" y="5854"/>
                </a:lnTo>
                <a:cubicBezTo>
                  <a:pt x="7253" y="5854"/>
                  <a:pt x="7254" y="5783"/>
                  <a:pt x="7208" y="5783"/>
                </a:cubicBezTo>
                <a:close/>
                <a:moveTo>
                  <a:pt x="20945" y="5800"/>
                </a:moveTo>
                <a:cubicBezTo>
                  <a:pt x="20899" y="5800"/>
                  <a:pt x="20899" y="5871"/>
                  <a:pt x="20945" y="5871"/>
                </a:cubicBezTo>
                <a:cubicBezTo>
                  <a:pt x="20991" y="5871"/>
                  <a:pt x="20991" y="5800"/>
                  <a:pt x="20945" y="5800"/>
                </a:cubicBezTo>
                <a:close/>
                <a:moveTo>
                  <a:pt x="19593" y="5705"/>
                </a:moveTo>
                <a:cubicBezTo>
                  <a:pt x="19576" y="5705"/>
                  <a:pt x="19558" y="5717"/>
                  <a:pt x="19558" y="5740"/>
                </a:cubicBezTo>
                <a:lnTo>
                  <a:pt x="19558" y="5846"/>
                </a:lnTo>
                <a:cubicBezTo>
                  <a:pt x="19558" y="5869"/>
                  <a:pt x="19576" y="5880"/>
                  <a:pt x="19593" y="5880"/>
                </a:cubicBezTo>
                <a:cubicBezTo>
                  <a:pt x="19611" y="5880"/>
                  <a:pt x="19629" y="5869"/>
                  <a:pt x="19629" y="5846"/>
                </a:cubicBezTo>
                <a:lnTo>
                  <a:pt x="19629" y="5740"/>
                </a:lnTo>
                <a:cubicBezTo>
                  <a:pt x="19629" y="5717"/>
                  <a:pt x="19611" y="5705"/>
                  <a:pt x="19593" y="5705"/>
                </a:cubicBezTo>
                <a:close/>
                <a:moveTo>
                  <a:pt x="6604" y="5810"/>
                </a:moveTo>
                <a:cubicBezTo>
                  <a:pt x="6599" y="5810"/>
                  <a:pt x="6593" y="5811"/>
                  <a:pt x="6588" y="5814"/>
                </a:cubicBezTo>
                <a:cubicBezTo>
                  <a:pt x="6577" y="5819"/>
                  <a:pt x="6568" y="5825"/>
                  <a:pt x="6557" y="5830"/>
                </a:cubicBezTo>
                <a:cubicBezTo>
                  <a:pt x="6522" y="5848"/>
                  <a:pt x="6543" y="5896"/>
                  <a:pt x="6576" y="5896"/>
                </a:cubicBezTo>
                <a:cubicBezTo>
                  <a:pt x="6581" y="5896"/>
                  <a:pt x="6587" y="5895"/>
                  <a:pt x="6593" y="5892"/>
                </a:cubicBezTo>
                <a:cubicBezTo>
                  <a:pt x="6603" y="5886"/>
                  <a:pt x="6613" y="5881"/>
                  <a:pt x="6623" y="5876"/>
                </a:cubicBezTo>
                <a:cubicBezTo>
                  <a:pt x="6659" y="5858"/>
                  <a:pt x="6637" y="5810"/>
                  <a:pt x="6604" y="5810"/>
                </a:cubicBezTo>
                <a:close/>
                <a:moveTo>
                  <a:pt x="13013" y="5839"/>
                </a:moveTo>
                <a:cubicBezTo>
                  <a:pt x="12968" y="5839"/>
                  <a:pt x="12969" y="5910"/>
                  <a:pt x="13014" y="5910"/>
                </a:cubicBezTo>
                <a:lnTo>
                  <a:pt x="13029" y="5910"/>
                </a:lnTo>
                <a:cubicBezTo>
                  <a:pt x="13074" y="5910"/>
                  <a:pt x="13074" y="5839"/>
                  <a:pt x="13029" y="5839"/>
                </a:cubicBezTo>
                <a:lnTo>
                  <a:pt x="13014" y="5839"/>
                </a:lnTo>
                <a:cubicBezTo>
                  <a:pt x="13013" y="5839"/>
                  <a:pt x="13013" y="5839"/>
                  <a:pt x="13013" y="5839"/>
                </a:cubicBezTo>
                <a:close/>
                <a:moveTo>
                  <a:pt x="3298" y="5841"/>
                </a:moveTo>
                <a:cubicBezTo>
                  <a:pt x="3252" y="5841"/>
                  <a:pt x="3252" y="5913"/>
                  <a:pt x="3298" y="5913"/>
                </a:cubicBezTo>
                <a:cubicBezTo>
                  <a:pt x="3298" y="5913"/>
                  <a:pt x="3299" y="5913"/>
                  <a:pt x="3299" y="5913"/>
                </a:cubicBezTo>
                <a:cubicBezTo>
                  <a:pt x="3342" y="5913"/>
                  <a:pt x="3344" y="5841"/>
                  <a:pt x="3298" y="5841"/>
                </a:cubicBezTo>
                <a:close/>
                <a:moveTo>
                  <a:pt x="6238" y="5880"/>
                </a:moveTo>
                <a:cubicBezTo>
                  <a:pt x="6192" y="5880"/>
                  <a:pt x="6192" y="5950"/>
                  <a:pt x="6238" y="5950"/>
                </a:cubicBezTo>
                <a:cubicBezTo>
                  <a:pt x="6284" y="5950"/>
                  <a:pt x="6284" y="5880"/>
                  <a:pt x="6238" y="5880"/>
                </a:cubicBezTo>
                <a:close/>
                <a:moveTo>
                  <a:pt x="21454" y="5876"/>
                </a:moveTo>
                <a:cubicBezTo>
                  <a:pt x="21443" y="5876"/>
                  <a:pt x="21435" y="5881"/>
                  <a:pt x="21428" y="5889"/>
                </a:cubicBezTo>
                <a:cubicBezTo>
                  <a:pt x="21426" y="5888"/>
                  <a:pt x="21425" y="5888"/>
                  <a:pt x="21423" y="5888"/>
                </a:cubicBezTo>
                <a:cubicBezTo>
                  <a:pt x="21389" y="5888"/>
                  <a:pt x="21376" y="5947"/>
                  <a:pt x="21416" y="5960"/>
                </a:cubicBezTo>
                <a:cubicBezTo>
                  <a:pt x="21422" y="5962"/>
                  <a:pt x="21428" y="5963"/>
                  <a:pt x="21434" y="5963"/>
                </a:cubicBezTo>
                <a:cubicBezTo>
                  <a:pt x="21459" y="5963"/>
                  <a:pt x="21480" y="5945"/>
                  <a:pt x="21490" y="5922"/>
                </a:cubicBezTo>
                <a:cubicBezTo>
                  <a:pt x="21497" y="5903"/>
                  <a:pt x="21483" y="5881"/>
                  <a:pt x="21464" y="5877"/>
                </a:cubicBezTo>
                <a:cubicBezTo>
                  <a:pt x="21461" y="5876"/>
                  <a:pt x="21457" y="5876"/>
                  <a:pt x="21454" y="5876"/>
                </a:cubicBezTo>
                <a:close/>
                <a:moveTo>
                  <a:pt x="16093" y="5862"/>
                </a:moveTo>
                <a:cubicBezTo>
                  <a:pt x="16069" y="5862"/>
                  <a:pt x="16044" y="5887"/>
                  <a:pt x="16059" y="5915"/>
                </a:cubicBezTo>
                <a:cubicBezTo>
                  <a:pt x="16064" y="5925"/>
                  <a:pt x="16069" y="5935"/>
                  <a:pt x="16075" y="5945"/>
                </a:cubicBezTo>
                <a:cubicBezTo>
                  <a:pt x="16081" y="5958"/>
                  <a:pt x="16092" y="5963"/>
                  <a:pt x="16102" y="5963"/>
                </a:cubicBezTo>
                <a:cubicBezTo>
                  <a:pt x="16126" y="5963"/>
                  <a:pt x="16151" y="5938"/>
                  <a:pt x="16136" y="5910"/>
                </a:cubicBezTo>
                <a:cubicBezTo>
                  <a:pt x="16131" y="5899"/>
                  <a:pt x="16126" y="5891"/>
                  <a:pt x="16121" y="5880"/>
                </a:cubicBezTo>
                <a:cubicBezTo>
                  <a:pt x="16114" y="5867"/>
                  <a:pt x="16104" y="5862"/>
                  <a:pt x="16093" y="5862"/>
                </a:cubicBezTo>
                <a:close/>
                <a:moveTo>
                  <a:pt x="23483" y="5869"/>
                </a:moveTo>
                <a:cubicBezTo>
                  <a:pt x="23466" y="5869"/>
                  <a:pt x="23449" y="5880"/>
                  <a:pt x="23449" y="5903"/>
                </a:cubicBezTo>
                <a:lnTo>
                  <a:pt x="23449" y="5934"/>
                </a:lnTo>
                <a:cubicBezTo>
                  <a:pt x="23449" y="5957"/>
                  <a:pt x="23466" y="5968"/>
                  <a:pt x="23484" y="5968"/>
                </a:cubicBezTo>
                <a:cubicBezTo>
                  <a:pt x="23501" y="5968"/>
                  <a:pt x="23519" y="5957"/>
                  <a:pt x="23519" y="5934"/>
                </a:cubicBezTo>
                <a:lnTo>
                  <a:pt x="23519" y="5903"/>
                </a:lnTo>
                <a:cubicBezTo>
                  <a:pt x="23519" y="5881"/>
                  <a:pt x="23501" y="5869"/>
                  <a:pt x="23483" y="5869"/>
                </a:cubicBezTo>
                <a:close/>
                <a:moveTo>
                  <a:pt x="23231" y="5948"/>
                </a:moveTo>
                <a:cubicBezTo>
                  <a:pt x="23209" y="5948"/>
                  <a:pt x="23208" y="5983"/>
                  <a:pt x="23231" y="5983"/>
                </a:cubicBezTo>
                <a:lnTo>
                  <a:pt x="23254" y="5983"/>
                </a:lnTo>
                <a:cubicBezTo>
                  <a:pt x="23276" y="5983"/>
                  <a:pt x="23276" y="5948"/>
                  <a:pt x="23254" y="5948"/>
                </a:cubicBezTo>
                <a:close/>
                <a:moveTo>
                  <a:pt x="3041" y="5917"/>
                </a:moveTo>
                <a:cubicBezTo>
                  <a:pt x="2995" y="5917"/>
                  <a:pt x="2995" y="5987"/>
                  <a:pt x="3041" y="5987"/>
                </a:cubicBezTo>
                <a:lnTo>
                  <a:pt x="3057" y="5987"/>
                </a:lnTo>
                <a:cubicBezTo>
                  <a:pt x="3103" y="5987"/>
                  <a:pt x="3103" y="5917"/>
                  <a:pt x="3057" y="5917"/>
                </a:cubicBezTo>
                <a:close/>
                <a:moveTo>
                  <a:pt x="13327" y="5914"/>
                </a:moveTo>
                <a:cubicBezTo>
                  <a:pt x="13319" y="5914"/>
                  <a:pt x="13311" y="5917"/>
                  <a:pt x="13304" y="5924"/>
                </a:cubicBezTo>
                <a:lnTo>
                  <a:pt x="13288" y="5940"/>
                </a:lnTo>
                <a:cubicBezTo>
                  <a:pt x="13263" y="5965"/>
                  <a:pt x="13288" y="6001"/>
                  <a:pt x="13315" y="6001"/>
                </a:cubicBezTo>
                <a:cubicBezTo>
                  <a:pt x="13323" y="6001"/>
                  <a:pt x="13331" y="5998"/>
                  <a:pt x="13338" y="5990"/>
                </a:cubicBezTo>
                <a:lnTo>
                  <a:pt x="13354" y="5974"/>
                </a:lnTo>
                <a:cubicBezTo>
                  <a:pt x="13380" y="5950"/>
                  <a:pt x="13355" y="5914"/>
                  <a:pt x="13327" y="5914"/>
                </a:cubicBezTo>
                <a:close/>
                <a:moveTo>
                  <a:pt x="18421" y="5894"/>
                </a:moveTo>
                <a:cubicBezTo>
                  <a:pt x="18352" y="5894"/>
                  <a:pt x="18352" y="6001"/>
                  <a:pt x="18421" y="6002"/>
                </a:cubicBezTo>
                <a:cubicBezTo>
                  <a:pt x="18490" y="6002"/>
                  <a:pt x="18490" y="5894"/>
                  <a:pt x="18421" y="5894"/>
                </a:cubicBezTo>
                <a:close/>
                <a:moveTo>
                  <a:pt x="10880" y="5939"/>
                </a:moveTo>
                <a:cubicBezTo>
                  <a:pt x="10835" y="5939"/>
                  <a:pt x="10835" y="6009"/>
                  <a:pt x="10880" y="6009"/>
                </a:cubicBezTo>
                <a:cubicBezTo>
                  <a:pt x="10926" y="6009"/>
                  <a:pt x="10926" y="5939"/>
                  <a:pt x="10880" y="5939"/>
                </a:cubicBezTo>
                <a:close/>
                <a:moveTo>
                  <a:pt x="2455" y="5944"/>
                </a:moveTo>
                <a:cubicBezTo>
                  <a:pt x="2449" y="5944"/>
                  <a:pt x="2444" y="5945"/>
                  <a:pt x="2438" y="5948"/>
                </a:cubicBezTo>
                <a:cubicBezTo>
                  <a:pt x="2428" y="5954"/>
                  <a:pt x="2418" y="5959"/>
                  <a:pt x="2408" y="5964"/>
                </a:cubicBezTo>
                <a:cubicBezTo>
                  <a:pt x="2372" y="5982"/>
                  <a:pt x="2394" y="6029"/>
                  <a:pt x="2426" y="6029"/>
                </a:cubicBezTo>
                <a:cubicBezTo>
                  <a:pt x="2432" y="6029"/>
                  <a:pt x="2437" y="6028"/>
                  <a:pt x="2443" y="6025"/>
                </a:cubicBezTo>
                <a:cubicBezTo>
                  <a:pt x="2454" y="6019"/>
                  <a:pt x="2462" y="6014"/>
                  <a:pt x="2473" y="6009"/>
                </a:cubicBezTo>
                <a:cubicBezTo>
                  <a:pt x="2508" y="5991"/>
                  <a:pt x="2486" y="5944"/>
                  <a:pt x="2455" y="5944"/>
                </a:cubicBezTo>
                <a:close/>
                <a:moveTo>
                  <a:pt x="24265" y="5961"/>
                </a:moveTo>
                <a:cubicBezTo>
                  <a:pt x="24219" y="5961"/>
                  <a:pt x="24219" y="6032"/>
                  <a:pt x="24265" y="6032"/>
                </a:cubicBezTo>
                <a:cubicBezTo>
                  <a:pt x="24310" y="6032"/>
                  <a:pt x="24310" y="5961"/>
                  <a:pt x="24265" y="5961"/>
                </a:cubicBezTo>
                <a:close/>
                <a:moveTo>
                  <a:pt x="20494" y="5949"/>
                </a:moveTo>
                <a:cubicBezTo>
                  <a:pt x="20477" y="5949"/>
                  <a:pt x="20459" y="5960"/>
                  <a:pt x="20459" y="5983"/>
                </a:cubicBezTo>
                <a:lnTo>
                  <a:pt x="20459" y="5999"/>
                </a:lnTo>
                <a:cubicBezTo>
                  <a:pt x="20459" y="6022"/>
                  <a:pt x="20477" y="6033"/>
                  <a:pt x="20494" y="6033"/>
                </a:cubicBezTo>
                <a:cubicBezTo>
                  <a:pt x="20512" y="6033"/>
                  <a:pt x="20530" y="6022"/>
                  <a:pt x="20530" y="5999"/>
                </a:cubicBezTo>
                <a:lnTo>
                  <a:pt x="20530" y="5983"/>
                </a:lnTo>
                <a:cubicBezTo>
                  <a:pt x="20530" y="5960"/>
                  <a:pt x="20512" y="5949"/>
                  <a:pt x="20494" y="5949"/>
                </a:cubicBezTo>
                <a:close/>
                <a:moveTo>
                  <a:pt x="12532" y="5957"/>
                </a:moveTo>
                <a:cubicBezTo>
                  <a:pt x="12524" y="5957"/>
                  <a:pt x="12516" y="5960"/>
                  <a:pt x="12509" y="5967"/>
                </a:cubicBezTo>
                <a:lnTo>
                  <a:pt x="12493" y="5983"/>
                </a:lnTo>
                <a:cubicBezTo>
                  <a:pt x="12468" y="6007"/>
                  <a:pt x="12492" y="6043"/>
                  <a:pt x="12520" y="6043"/>
                </a:cubicBezTo>
                <a:cubicBezTo>
                  <a:pt x="12528" y="6043"/>
                  <a:pt x="12536" y="6040"/>
                  <a:pt x="12543" y="6033"/>
                </a:cubicBezTo>
                <a:lnTo>
                  <a:pt x="12559" y="6017"/>
                </a:lnTo>
                <a:cubicBezTo>
                  <a:pt x="12584" y="5992"/>
                  <a:pt x="12559" y="5957"/>
                  <a:pt x="12532" y="5957"/>
                </a:cubicBezTo>
                <a:close/>
                <a:moveTo>
                  <a:pt x="9408" y="6026"/>
                </a:moveTo>
                <a:cubicBezTo>
                  <a:pt x="9395" y="6026"/>
                  <a:pt x="9383" y="6044"/>
                  <a:pt x="9395" y="6056"/>
                </a:cubicBezTo>
                <a:lnTo>
                  <a:pt x="9411" y="6072"/>
                </a:lnTo>
                <a:cubicBezTo>
                  <a:pt x="9414" y="6075"/>
                  <a:pt x="9419" y="6077"/>
                  <a:pt x="9422" y="6077"/>
                </a:cubicBezTo>
                <a:cubicBezTo>
                  <a:pt x="9436" y="6077"/>
                  <a:pt x="9448" y="6060"/>
                  <a:pt x="9435" y="6048"/>
                </a:cubicBezTo>
                <a:lnTo>
                  <a:pt x="9420" y="6032"/>
                </a:lnTo>
                <a:cubicBezTo>
                  <a:pt x="9417" y="6028"/>
                  <a:pt x="9412" y="6026"/>
                  <a:pt x="9408" y="6026"/>
                </a:cubicBezTo>
                <a:close/>
                <a:moveTo>
                  <a:pt x="8956" y="6053"/>
                </a:moveTo>
                <a:cubicBezTo>
                  <a:pt x="8910" y="6053"/>
                  <a:pt x="8910" y="6123"/>
                  <a:pt x="8956" y="6123"/>
                </a:cubicBezTo>
                <a:cubicBezTo>
                  <a:pt x="8957" y="6123"/>
                  <a:pt x="8957" y="6123"/>
                  <a:pt x="8957" y="6123"/>
                </a:cubicBezTo>
                <a:cubicBezTo>
                  <a:pt x="9002" y="6123"/>
                  <a:pt x="9003" y="6053"/>
                  <a:pt x="8956" y="6053"/>
                </a:cubicBezTo>
                <a:close/>
                <a:moveTo>
                  <a:pt x="20149" y="6039"/>
                </a:moveTo>
                <a:cubicBezTo>
                  <a:pt x="20131" y="6039"/>
                  <a:pt x="20113" y="6051"/>
                  <a:pt x="20113" y="6074"/>
                </a:cubicBezTo>
                <a:lnTo>
                  <a:pt x="20113" y="6090"/>
                </a:lnTo>
                <a:cubicBezTo>
                  <a:pt x="20113" y="6112"/>
                  <a:pt x="20131" y="6123"/>
                  <a:pt x="20149" y="6123"/>
                </a:cubicBezTo>
                <a:cubicBezTo>
                  <a:pt x="20167" y="6123"/>
                  <a:pt x="20184" y="6112"/>
                  <a:pt x="20184" y="6090"/>
                </a:cubicBezTo>
                <a:lnTo>
                  <a:pt x="20184" y="6074"/>
                </a:lnTo>
                <a:cubicBezTo>
                  <a:pt x="20184" y="6051"/>
                  <a:pt x="20167" y="6039"/>
                  <a:pt x="20149" y="6039"/>
                </a:cubicBezTo>
                <a:close/>
                <a:moveTo>
                  <a:pt x="24774" y="6038"/>
                </a:moveTo>
                <a:cubicBezTo>
                  <a:pt x="24763" y="6038"/>
                  <a:pt x="24755" y="6043"/>
                  <a:pt x="24748" y="6051"/>
                </a:cubicBezTo>
                <a:cubicBezTo>
                  <a:pt x="24746" y="6051"/>
                  <a:pt x="24745" y="6051"/>
                  <a:pt x="24743" y="6051"/>
                </a:cubicBezTo>
                <a:cubicBezTo>
                  <a:pt x="24708" y="6051"/>
                  <a:pt x="24695" y="6109"/>
                  <a:pt x="24735" y="6122"/>
                </a:cubicBezTo>
                <a:cubicBezTo>
                  <a:pt x="24741" y="6124"/>
                  <a:pt x="24747" y="6125"/>
                  <a:pt x="24753" y="6125"/>
                </a:cubicBezTo>
                <a:cubicBezTo>
                  <a:pt x="24779" y="6125"/>
                  <a:pt x="24801" y="6108"/>
                  <a:pt x="24809" y="6084"/>
                </a:cubicBezTo>
                <a:cubicBezTo>
                  <a:pt x="24817" y="6065"/>
                  <a:pt x="24801" y="6044"/>
                  <a:pt x="24784" y="6039"/>
                </a:cubicBezTo>
                <a:cubicBezTo>
                  <a:pt x="24781" y="6038"/>
                  <a:pt x="24777" y="6038"/>
                  <a:pt x="24774" y="6038"/>
                </a:cubicBezTo>
                <a:close/>
                <a:moveTo>
                  <a:pt x="10220" y="5996"/>
                </a:moveTo>
                <a:cubicBezTo>
                  <a:pt x="10193" y="5996"/>
                  <a:pt x="10168" y="6031"/>
                  <a:pt x="10193" y="6056"/>
                </a:cubicBezTo>
                <a:cubicBezTo>
                  <a:pt x="10213" y="6076"/>
                  <a:pt x="10233" y="6097"/>
                  <a:pt x="10254" y="6117"/>
                </a:cubicBezTo>
                <a:cubicBezTo>
                  <a:pt x="10261" y="6124"/>
                  <a:pt x="10270" y="6127"/>
                  <a:pt x="10278" y="6127"/>
                </a:cubicBezTo>
                <a:cubicBezTo>
                  <a:pt x="10305" y="6127"/>
                  <a:pt x="10329" y="6091"/>
                  <a:pt x="10303" y="6067"/>
                </a:cubicBezTo>
                <a:cubicBezTo>
                  <a:pt x="10285" y="6048"/>
                  <a:pt x="10265" y="6027"/>
                  <a:pt x="10244" y="6007"/>
                </a:cubicBezTo>
                <a:cubicBezTo>
                  <a:pt x="10236" y="5999"/>
                  <a:pt x="10228" y="5996"/>
                  <a:pt x="10220" y="5996"/>
                </a:cubicBezTo>
                <a:close/>
                <a:moveTo>
                  <a:pt x="17892" y="6024"/>
                </a:moveTo>
                <a:cubicBezTo>
                  <a:pt x="17887" y="6024"/>
                  <a:pt x="17882" y="6025"/>
                  <a:pt x="17878" y="6027"/>
                </a:cubicBezTo>
                <a:cubicBezTo>
                  <a:pt x="17862" y="6032"/>
                  <a:pt x="17848" y="6037"/>
                  <a:pt x="17834" y="6043"/>
                </a:cubicBezTo>
                <a:cubicBezTo>
                  <a:pt x="17806" y="6051"/>
                  <a:pt x="17788" y="6079"/>
                  <a:pt x="17797" y="6107"/>
                </a:cubicBezTo>
                <a:cubicBezTo>
                  <a:pt x="17803" y="6129"/>
                  <a:pt x="17825" y="6147"/>
                  <a:pt x="17848" y="6147"/>
                </a:cubicBezTo>
                <a:cubicBezTo>
                  <a:pt x="17852" y="6147"/>
                  <a:pt x="17857" y="6146"/>
                  <a:pt x="17862" y="6144"/>
                </a:cubicBezTo>
                <a:cubicBezTo>
                  <a:pt x="17878" y="6139"/>
                  <a:pt x="17892" y="6134"/>
                  <a:pt x="17907" y="6128"/>
                </a:cubicBezTo>
                <a:cubicBezTo>
                  <a:pt x="17934" y="6119"/>
                  <a:pt x="17951" y="6092"/>
                  <a:pt x="17944" y="6063"/>
                </a:cubicBezTo>
                <a:cubicBezTo>
                  <a:pt x="17937" y="6042"/>
                  <a:pt x="17915" y="6024"/>
                  <a:pt x="17892" y="6024"/>
                </a:cubicBezTo>
                <a:close/>
                <a:moveTo>
                  <a:pt x="12458" y="6077"/>
                </a:moveTo>
                <a:cubicBezTo>
                  <a:pt x="12412" y="6077"/>
                  <a:pt x="12412" y="6148"/>
                  <a:pt x="12458" y="6148"/>
                </a:cubicBezTo>
                <a:cubicBezTo>
                  <a:pt x="12503" y="6148"/>
                  <a:pt x="12503" y="6077"/>
                  <a:pt x="12458" y="6077"/>
                </a:cubicBezTo>
                <a:close/>
                <a:moveTo>
                  <a:pt x="22634" y="6085"/>
                </a:moveTo>
                <a:cubicBezTo>
                  <a:pt x="22624" y="6085"/>
                  <a:pt x="22614" y="6093"/>
                  <a:pt x="22618" y="6106"/>
                </a:cubicBezTo>
                <a:cubicBezTo>
                  <a:pt x="22622" y="6118"/>
                  <a:pt x="22625" y="6128"/>
                  <a:pt x="22627" y="6139"/>
                </a:cubicBezTo>
                <a:cubicBezTo>
                  <a:pt x="22630" y="6148"/>
                  <a:pt x="22637" y="6152"/>
                  <a:pt x="22645" y="6152"/>
                </a:cubicBezTo>
                <a:cubicBezTo>
                  <a:pt x="22655" y="6152"/>
                  <a:pt x="22666" y="6144"/>
                  <a:pt x="22662" y="6132"/>
                </a:cubicBezTo>
                <a:cubicBezTo>
                  <a:pt x="22658" y="6119"/>
                  <a:pt x="22655" y="6110"/>
                  <a:pt x="22652" y="6098"/>
                </a:cubicBezTo>
                <a:cubicBezTo>
                  <a:pt x="22650" y="6089"/>
                  <a:pt x="22642" y="6085"/>
                  <a:pt x="22634" y="6085"/>
                </a:cubicBezTo>
                <a:close/>
                <a:moveTo>
                  <a:pt x="22251" y="6143"/>
                </a:moveTo>
                <a:cubicBezTo>
                  <a:pt x="22229" y="6143"/>
                  <a:pt x="22229" y="6179"/>
                  <a:pt x="22251" y="6179"/>
                </a:cubicBezTo>
                <a:lnTo>
                  <a:pt x="22274" y="6179"/>
                </a:lnTo>
                <a:cubicBezTo>
                  <a:pt x="22295" y="6179"/>
                  <a:pt x="22295" y="6143"/>
                  <a:pt x="22274" y="6143"/>
                </a:cubicBezTo>
                <a:cubicBezTo>
                  <a:pt x="22270" y="6144"/>
                  <a:pt x="22266" y="6144"/>
                  <a:pt x="22262" y="6144"/>
                </a:cubicBezTo>
                <a:cubicBezTo>
                  <a:pt x="22259" y="6144"/>
                  <a:pt x="22255" y="6144"/>
                  <a:pt x="22251" y="6143"/>
                </a:cubicBezTo>
                <a:close/>
                <a:moveTo>
                  <a:pt x="7169" y="6075"/>
                </a:moveTo>
                <a:cubicBezTo>
                  <a:pt x="7101" y="6075"/>
                  <a:pt x="7100" y="6182"/>
                  <a:pt x="7169" y="6182"/>
                </a:cubicBezTo>
                <a:cubicBezTo>
                  <a:pt x="7237" y="6182"/>
                  <a:pt x="7238" y="6075"/>
                  <a:pt x="7169" y="6075"/>
                </a:cubicBezTo>
                <a:close/>
                <a:moveTo>
                  <a:pt x="5862" y="6089"/>
                </a:moveTo>
                <a:cubicBezTo>
                  <a:pt x="5856" y="6089"/>
                  <a:pt x="5850" y="6091"/>
                  <a:pt x="5844" y="6095"/>
                </a:cubicBezTo>
                <a:cubicBezTo>
                  <a:pt x="5828" y="6105"/>
                  <a:pt x="5813" y="6114"/>
                  <a:pt x="5799" y="6124"/>
                </a:cubicBezTo>
                <a:cubicBezTo>
                  <a:pt x="5766" y="6145"/>
                  <a:pt x="5787" y="6192"/>
                  <a:pt x="5816" y="6192"/>
                </a:cubicBezTo>
                <a:cubicBezTo>
                  <a:pt x="5822" y="6192"/>
                  <a:pt x="5828" y="6190"/>
                  <a:pt x="5834" y="6186"/>
                </a:cubicBezTo>
                <a:cubicBezTo>
                  <a:pt x="5850" y="6176"/>
                  <a:pt x="5865" y="6166"/>
                  <a:pt x="5879" y="6156"/>
                </a:cubicBezTo>
                <a:cubicBezTo>
                  <a:pt x="5911" y="6136"/>
                  <a:pt x="5891" y="6089"/>
                  <a:pt x="5862" y="6089"/>
                </a:cubicBezTo>
                <a:close/>
                <a:moveTo>
                  <a:pt x="23813" y="6111"/>
                </a:moveTo>
                <a:cubicBezTo>
                  <a:pt x="23795" y="6111"/>
                  <a:pt x="23778" y="6123"/>
                  <a:pt x="23778" y="6145"/>
                </a:cubicBezTo>
                <a:lnTo>
                  <a:pt x="23778" y="6161"/>
                </a:lnTo>
                <a:cubicBezTo>
                  <a:pt x="23778" y="6184"/>
                  <a:pt x="23795" y="6195"/>
                  <a:pt x="23813" y="6195"/>
                </a:cubicBezTo>
                <a:cubicBezTo>
                  <a:pt x="23830" y="6195"/>
                  <a:pt x="23848" y="6184"/>
                  <a:pt x="23848" y="6161"/>
                </a:cubicBezTo>
                <a:lnTo>
                  <a:pt x="23848" y="6145"/>
                </a:lnTo>
                <a:cubicBezTo>
                  <a:pt x="23848" y="6123"/>
                  <a:pt x="23830" y="6111"/>
                  <a:pt x="23813" y="6111"/>
                </a:cubicBezTo>
                <a:close/>
                <a:moveTo>
                  <a:pt x="9799" y="6149"/>
                </a:moveTo>
                <a:cubicBezTo>
                  <a:pt x="9785" y="6149"/>
                  <a:pt x="9773" y="6167"/>
                  <a:pt x="9785" y="6179"/>
                </a:cubicBezTo>
                <a:lnTo>
                  <a:pt x="9801" y="6194"/>
                </a:lnTo>
                <a:cubicBezTo>
                  <a:pt x="9804" y="6198"/>
                  <a:pt x="9808" y="6199"/>
                  <a:pt x="9812" y="6199"/>
                </a:cubicBezTo>
                <a:cubicBezTo>
                  <a:pt x="9825" y="6199"/>
                  <a:pt x="9838" y="6182"/>
                  <a:pt x="9826" y="6169"/>
                </a:cubicBezTo>
                <a:lnTo>
                  <a:pt x="9810" y="6154"/>
                </a:lnTo>
                <a:cubicBezTo>
                  <a:pt x="9806" y="6150"/>
                  <a:pt x="9802" y="6149"/>
                  <a:pt x="9799" y="6149"/>
                </a:cubicBezTo>
                <a:close/>
                <a:moveTo>
                  <a:pt x="5290" y="6055"/>
                </a:moveTo>
                <a:cubicBezTo>
                  <a:pt x="5286" y="6055"/>
                  <a:pt x="5281" y="6055"/>
                  <a:pt x="5277" y="6056"/>
                </a:cubicBezTo>
                <a:cubicBezTo>
                  <a:pt x="5251" y="6065"/>
                  <a:pt x="5231" y="6094"/>
                  <a:pt x="5240" y="6122"/>
                </a:cubicBezTo>
                <a:cubicBezTo>
                  <a:pt x="5246" y="6138"/>
                  <a:pt x="5251" y="6153"/>
                  <a:pt x="5254" y="6166"/>
                </a:cubicBezTo>
                <a:cubicBezTo>
                  <a:pt x="5262" y="6189"/>
                  <a:pt x="5282" y="6205"/>
                  <a:pt x="5305" y="6205"/>
                </a:cubicBezTo>
                <a:cubicBezTo>
                  <a:pt x="5310" y="6205"/>
                  <a:pt x="5315" y="6204"/>
                  <a:pt x="5320" y="6203"/>
                </a:cubicBezTo>
                <a:cubicBezTo>
                  <a:pt x="5346" y="6195"/>
                  <a:pt x="5366" y="6165"/>
                  <a:pt x="5357" y="6138"/>
                </a:cubicBezTo>
                <a:cubicBezTo>
                  <a:pt x="5351" y="6122"/>
                  <a:pt x="5346" y="6107"/>
                  <a:pt x="5342" y="6093"/>
                </a:cubicBezTo>
                <a:cubicBezTo>
                  <a:pt x="5334" y="6071"/>
                  <a:pt x="5313" y="6055"/>
                  <a:pt x="5290" y="6055"/>
                </a:cubicBezTo>
                <a:close/>
                <a:moveTo>
                  <a:pt x="16592" y="6074"/>
                </a:moveTo>
                <a:cubicBezTo>
                  <a:pt x="16571" y="6074"/>
                  <a:pt x="16549" y="6092"/>
                  <a:pt x="16554" y="6118"/>
                </a:cubicBezTo>
                <a:cubicBezTo>
                  <a:pt x="16560" y="6143"/>
                  <a:pt x="16565" y="6168"/>
                  <a:pt x="16568" y="6192"/>
                </a:cubicBezTo>
                <a:cubicBezTo>
                  <a:pt x="16571" y="6210"/>
                  <a:pt x="16584" y="6218"/>
                  <a:pt x="16598" y="6218"/>
                </a:cubicBezTo>
                <a:cubicBezTo>
                  <a:pt x="16619" y="6218"/>
                  <a:pt x="16641" y="6201"/>
                  <a:pt x="16636" y="6175"/>
                </a:cubicBezTo>
                <a:cubicBezTo>
                  <a:pt x="16631" y="6149"/>
                  <a:pt x="16626" y="6124"/>
                  <a:pt x="16622" y="6100"/>
                </a:cubicBezTo>
                <a:cubicBezTo>
                  <a:pt x="16619" y="6082"/>
                  <a:pt x="16605" y="6074"/>
                  <a:pt x="16592" y="6074"/>
                </a:cubicBezTo>
                <a:close/>
                <a:moveTo>
                  <a:pt x="1777" y="6152"/>
                </a:moveTo>
                <a:cubicBezTo>
                  <a:pt x="1774" y="6152"/>
                  <a:pt x="1771" y="6152"/>
                  <a:pt x="1769" y="6153"/>
                </a:cubicBezTo>
                <a:cubicBezTo>
                  <a:pt x="1743" y="6158"/>
                  <a:pt x="1718" y="6164"/>
                  <a:pt x="1694" y="6169"/>
                </a:cubicBezTo>
                <a:cubicBezTo>
                  <a:pt x="1652" y="6179"/>
                  <a:pt x="1666" y="6238"/>
                  <a:pt x="1703" y="6238"/>
                </a:cubicBezTo>
                <a:cubicBezTo>
                  <a:pt x="1706" y="6238"/>
                  <a:pt x="1709" y="6238"/>
                  <a:pt x="1712" y="6237"/>
                </a:cubicBezTo>
                <a:cubicBezTo>
                  <a:pt x="1737" y="6232"/>
                  <a:pt x="1762" y="6226"/>
                  <a:pt x="1786" y="6221"/>
                </a:cubicBezTo>
                <a:cubicBezTo>
                  <a:pt x="1830" y="6212"/>
                  <a:pt x="1815" y="6152"/>
                  <a:pt x="1777" y="6152"/>
                </a:cubicBezTo>
                <a:close/>
                <a:moveTo>
                  <a:pt x="4092" y="6196"/>
                </a:moveTo>
                <a:cubicBezTo>
                  <a:pt x="4088" y="6196"/>
                  <a:pt x="4084" y="6197"/>
                  <a:pt x="4081" y="6201"/>
                </a:cubicBezTo>
                <a:lnTo>
                  <a:pt x="4065" y="6216"/>
                </a:lnTo>
                <a:cubicBezTo>
                  <a:pt x="4052" y="6229"/>
                  <a:pt x="4064" y="6247"/>
                  <a:pt x="4078" y="6247"/>
                </a:cubicBezTo>
                <a:cubicBezTo>
                  <a:pt x="4082" y="6247"/>
                  <a:pt x="4086" y="6245"/>
                  <a:pt x="4090" y="6242"/>
                </a:cubicBezTo>
                <a:lnTo>
                  <a:pt x="4106" y="6226"/>
                </a:lnTo>
                <a:cubicBezTo>
                  <a:pt x="4119" y="6214"/>
                  <a:pt x="4106" y="6196"/>
                  <a:pt x="4092" y="6196"/>
                </a:cubicBezTo>
                <a:close/>
                <a:moveTo>
                  <a:pt x="6606" y="6176"/>
                </a:moveTo>
                <a:cubicBezTo>
                  <a:pt x="6589" y="6176"/>
                  <a:pt x="6571" y="6187"/>
                  <a:pt x="6571" y="6210"/>
                </a:cubicBezTo>
                <a:lnTo>
                  <a:pt x="6571" y="6239"/>
                </a:lnTo>
                <a:cubicBezTo>
                  <a:pt x="6571" y="6263"/>
                  <a:pt x="6588" y="6274"/>
                  <a:pt x="6606" y="6274"/>
                </a:cubicBezTo>
                <a:cubicBezTo>
                  <a:pt x="6623" y="6274"/>
                  <a:pt x="6641" y="6263"/>
                  <a:pt x="6641" y="6239"/>
                </a:cubicBezTo>
                <a:lnTo>
                  <a:pt x="6641" y="6210"/>
                </a:lnTo>
                <a:cubicBezTo>
                  <a:pt x="6642" y="6187"/>
                  <a:pt x="6624" y="6176"/>
                  <a:pt x="6606" y="6176"/>
                </a:cubicBezTo>
                <a:close/>
                <a:moveTo>
                  <a:pt x="23467" y="6200"/>
                </a:moveTo>
                <a:cubicBezTo>
                  <a:pt x="23450" y="6200"/>
                  <a:pt x="23432" y="6212"/>
                  <a:pt x="23432" y="6234"/>
                </a:cubicBezTo>
                <a:lnTo>
                  <a:pt x="23432" y="6250"/>
                </a:lnTo>
                <a:cubicBezTo>
                  <a:pt x="23432" y="6273"/>
                  <a:pt x="23449" y="6285"/>
                  <a:pt x="23467" y="6285"/>
                </a:cubicBezTo>
                <a:cubicBezTo>
                  <a:pt x="23485" y="6285"/>
                  <a:pt x="23502" y="6273"/>
                  <a:pt x="23502" y="6250"/>
                </a:cubicBezTo>
                <a:lnTo>
                  <a:pt x="23502" y="6234"/>
                </a:lnTo>
                <a:cubicBezTo>
                  <a:pt x="23503" y="6212"/>
                  <a:pt x="23485" y="6200"/>
                  <a:pt x="23467" y="6200"/>
                </a:cubicBezTo>
                <a:close/>
                <a:moveTo>
                  <a:pt x="20657" y="6219"/>
                </a:moveTo>
                <a:cubicBezTo>
                  <a:pt x="20649" y="6219"/>
                  <a:pt x="20641" y="6222"/>
                  <a:pt x="20634" y="6229"/>
                </a:cubicBezTo>
                <a:lnTo>
                  <a:pt x="20619" y="6245"/>
                </a:lnTo>
                <a:cubicBezTo>
                  <a:pt x="20593" y="6269"/>
                  <a:pt x="20617" y="6305"/>
                  <a:pt x="20645" y="6305"/>
                </a:cubicBezTo>
                <a:cubicBezTo>
                  <a:pt x="20653" y="6305"/>
                  <a:pt x="20661" y="6302"/>
                  <a:pt x="20668" y="6295"/>
                </a:cubicBezTo>
                <a:lnTo>
                  <a:pt x="20684" y="6279"/>
                </a:lnTo>
                <a:cubicBezTo>
                  <a:pt x="20709" y="6254"/>
                  <a:pt x="20685" y="6219"/>
                  <a:pt x="20657" y="6219"/>
                </a:cubicBezTo>
                <a:close/>
                <a:moveTo>
                  <a:pt x="12109" y="6243"/>
                </a:moveTo>
                <a:cubicBezTo>
                  <a:pt x="12065" y="6243"/>
                  <a:pt x="12066" y="6312"/>
                  <a:pt x="12110" y="6313"/>
                </a:cubicBezTo>
                <a:cubicBezTo>
                  <a:pt x="12157" y="6313"/>
                  <a:pt x="12157" y="6243"/>
                  <a:pt x="12110" y="6243"/>
                </a:cubicBezTo>
                <a:cubicBezTo>
                  <a:pt x="12110" y="6243"/>
                  <a:pt x="12110" y="6243"/>
                  <a:pt x="12109" y="6243"/>
                </a:cubicBezTo>
                <a:close/>
                <a:moveTo>
                  <a:pt x="4993" y="6208"/>
                </a:moveTo>
                <a:cubicBezTo>
                  <a:pt x="4924" y="6208"/>
                  <a:pt x="4924" y="6315"/>
                  <a:pt x="4994" y="6316"/>
                </a:cubicBezTo>
                <a:lnTo>
                  <a:pt x="5010" y="6316"/>
                </a:lnTo>
                <a:cubicBezTo>
                  <a:pt x="5079" y="6316"/>
                  <a:pt x="5079" y="6208"/>
                  <a:pt x="5010" y="6208"/>
                </a:cubicBezTo>
                <a:lnTo>
                  <a:pt x="4994" y="6208"/>
                </a:lnTo>
                <a:cubicBezTo>
                  <a:pt x="4994" y="6208"/>
                  <a:pt x="4993" y="6208"/>
                  <a:pt x="4993" y="6208"/>
                </a:cubicBezTo>
                <a:close/>
                <a:moveTo>
                  <a:pt x="22917" y="6194"/>
                </a:moveTo>
                <a:cubicBezTo>
                  <a:pt x="22900" y="6194"/>
                  <a:pt x="22883" y="6202"/>
                  <a:pt x="22873" y="6221"/>
                </a:cubicBezTo>
                <a:cubicBezTo>
                  <a:pt x="22861" y="6243"/>
                  <a:pt x="22866" y="6281"/>
                  <a:pt x="22893" y="6292"/>
                </a:cubicBezTo>
                <a:cubicBezTo>
                  <a:pt x="22919" y="6302"/>
                  <a:pt x="22942" y="6315"/>
                  <a:pt x="22967" y="6325"/>
                </a:cubicBezTo>
                <a:cubicBezTo>
                  <a:pt x="22976" y="6329"/>
                  <a:pt x="22985" y="6331"/>
                  <a:pt x="22994" y="6331"/>
                </a:cubicBezTo>
                <a:cubicBezTo>
                  <a:pt x="23012" y="6331"/>
                  <a:pt x="23029" y="6323"/>
                  <a:pt x="23039" y="6305"/>
                </a:cubicBezTo>
                <a:cubicBezTo>
                  <a:pt x="23051" y="6283"/>
                  <a:pt x="23046" y="6245"/>
                  <a:pt x="23019" y="6233"/>
                </a:cubicBezTo>
                <a:cubicBezTo>
                  <a:pt x="22994" y="6223"/>
                  <a:pt x="22971" y="6211"/>
                  <a:pt x="22946" y="6201"/>
                </a:cubicBezTo>
                <a:cubicBezTo>
                  <a:pt x="22937" y="6197"/>
                  <a:pt x="22927" y="6194"/>
                  <a:pt x="22917" y="6194"/>
                </a:cubicBezTo>
                <a:close/>
                <a:moveTo>
                  <a:pt x="19377" y="6244"/>
                </a:moveTo>
                <a:cubicBezTo>
                  <a:pt x="19366" y="6244"/>
                  <a:pt x="19356" y="6250"/>
                  <a:pt x="19349" y="6263"/>
                </a:cubicBezTo>
                <a:cubicBezTo>
                  <a:pt x="19344" y="6273"/>
                  <a:pt x="19339" y="6281"/>
                  <a:pt x="19334" y="6292"/>
                </a:cubicBezTo>
                <a:cubicBezTo>
                  <a:pt x="19319" y="6320"/>
                  <a:pt x="19344" y="6346"/>
                  <a:pt x="19368" y="6346"/>
                </a:cubicBezTo>
                <a:cubicBezTo>
                  <a:pt x="19378" y="6346"/>
                  <a:pt x="19389" y="6341"/>
                  <a:pt x="19395" y="6327"/>
                </a:cubicBezTo>
                <a:cubicBezTo>
                  <a:pt x="19401" y="6317"/>
                  <a:pt x="19406" y="6308"/>
                  <a:pt x="19411" y="6297"/>
                </a:cubicBezTo>
                <a:cubicBezTo>
                  <a:pt x="19425" y="6270"/>
                  <a:pt x="19401" y="6244"/>
                  <a:pt x="19377" y="6244"/>
                </a:cubicBezTo>
                <a:close/>
                <a:moveTo>
                  <a:pt x="1072" y="6323"/>
                </a:moveTo>
                <a:cubicBezTo>
                  <a:pt x="1050" y="6323"/>
                  <a:pt x="1050" y="6359"/>
                  <a:pt x="1072" y="6359"/>
                </a:cubicBezTo>
                <a:lnTo>
                  <a:pt x="1116" y="6359"/>
                </a:lnTo>
                <a:cubicBezTo>
                  <a:pt x="1140" y="6359"/>
                  <a:pt x="1140" y="6323"/>
                  <a:pt x="1116" y="6323"/>
                </a:cubicBezTo>
                <a:close/>
                <a:moveTo>
                  <a:pt x="11856" y="6317"/>
                </a:moveTo>
                <a:cubicBezTo>
                  <a:pt x="11810" y="6317"/>
                  <a:pt x="11810" y="6388"/>
                  <a:pt x="11856" y="6388"/>
                </a:cubicBezTo>
                <a:lnTo>
                  <a:pt x="11871" y="6388"/>
                </a:lnTo>
                <a:cubicBezTo>
                  <a:pt x="11916" y="6388"/>
                  <a:pt x="11917" y="6317"/>
                  <a:pt x="11871" y="6317"/>
                </a:cubicBezTo>
                <a:close/>
                <a:moveTo>
                  <a:pt x="11267" y="6343"/>
                </a:moveTo>
                <a:cubicBezTo>
                  <a:pt x="11261" y="6343"/>
                  <a:pt x="11256" y="6345"/>
                  <a:pt x="11250" y="6347"/>
                </a:cubicBezTo>
                <a:cubicBezTo>
                  <a:pt x="11240" y="6353"/>
                  <a:pt x="11231" y="6358"/>
                  <a:pt x="11220" y="6363"/>
                </a:cubicBezTo>
                <a:cubicBezTo>
                  <a:pt x="11186" y="6381"/>
                  <a:pt x="11206" y="6429"/>
                  <a:pt x="11239" y="6429"/>
                </a:cubicBezTo>
                <a:cubicBezTo>
                  <a:pt x="11244" y="6429"/>
                  <a:pt x="11250" y="6428"/>
                  <a:pt x="11256" y="6425"/>
                </a:cubicBezTo>
                <a:cubicBezTo>
                  <a:pt x="11266" y="6420"/>
                  <a:pt x="11276" y="6414"/>
                  <a:pt x="11286" y="6409"/>
                </a:cubicBezTo>
                <a:cubicBezTo>
                  <a:pt x="11322" y="6392"/>
                  <a:pt x="11300" y="6343"/>
                  <a:pt x="11267" y="6343"/>
                </a:cubicBezTo>
                <a:close/>
                <a:moveTo>
                  <a:pt x="16391" y="6342"/>
                </a:moveTo>
                <a:cubicBezTo>
                  <a:pt x="16368" y="6342"/>
                  <a:pt x="16343" y="6368"/>
                  <a:pt x="16357" y="6396"/>
                </a:cubicBezTo>
                <a:cubicBezTo>
                  <a:pt x="16363" y="6406"/>
                  <a:pt x="16368" y="6415"/>
                  <a:pt x="16373" y="6426"/>
                </a:cubicBezTo>
                <a:cubicBezTo>
                  <a:pt x="16380" y="6439"/>
                  <a:pt x="16391" y="6445"/>
                  <a:pt x="16402" y="6445"/>
                </a:cubicBezTo>
                <a:cubicBezTo>
                  <a:pt x="16425" y="6445"/>
                  <a:pt x="16449" y="6419"/>
                  <a:pt x="16435" y="6390"/>
                </a:cubicBezTo>
                <a:cubicBezTo>
                  <a:pt x="16430" y="6380"/>
                  <a:pt x="16424" y="6370"/>
                  <a:pt x="16419" y="6360"/>
                </a:cubicBezTo>
                <a:cubicBezTo>
                  <a:pt x="16413" y="6347"/>
                  <a:pt x="16402" y="6342"/>
                  <a:pt x="16391" y="6342"/>
                </a:cubicBezTo>
                <a:close/>
                <a:moveTo>
                  <a:pt x="6524" y="6381"/>
                </a:moveTo>
                <a:cubicBezTo>
                  <a:pt x="6478" y="6381"/>
                  <a:pt x="6478" y="6452"/>
                  <a:pt x="6524" y="6452"/>
                </a:cubicBezTo>
                <a:cubicBezTo>
                  <a:pt x="6524" y="6452"/>
                  <a:pt x="6524" y="6452"/>
                  <a:pt x="6525" y="6452"/>
                </a:cubicBezTo>
                <a:cubicBezTo>
                  <a:pt x="6569" y="6452"/>
                  <a:pt x="6568" y="6383"/>
                  <a:pt x="6524" y="6381"/>
                </a:cubicBezTo>
                <a:close/>
                <a:moveTo>
                  <a:pt x="23976" y="6380"/>
                </a:moveTo>
                <a:cubicBezTo>
                  <a:pt x="23968" y="6380"/>
                  <a:pt x="23960" y="6383"/>
                  <a:pt x="23953" y="6390"/>
                </a:cubicBezTo>
                <a:lnTo>
                  <a:pt x="23937" y="6406"/>
                </a:lnTo>
                <a:cubicBezTo>
                  <a:pt x="23912" y="6431"/>
                  <a:pt x="23937" y="6467"/>
                  <a:pt x="23964" y="6467"/>
                </a:cubicBezTo>
                <a:cubicBezTo>
                  <a:pt x="23972" y="6467"/>
                  <a:pt x="23980" y="6464"/>
                  <a:pt x="23987" y="6456"/>
                </a:cubicBezTo>
                <a:lnTo>
                  <a:pt x="24003" y="6441"/>
                </a:lnTo>
                <a:cubicBezTo>
                  <a:pt x="24028" y="6416"/>
                  <a:pt x="24003" y="6380"/>
                  <a:pt x="23976" y="6380"/>
                </a:cubicBezTo>
                <a:close/>
                <a:moveTo>
                  <a:pt x="15973" y="6391"/>
                </a:moveTo>
                <a:cubicBezTo>
                  <a:pt x="15960" y="6391"/>
                  <a:pt x="15947" y="6409"/>
                  <a:pt x="15959" y="6421"/>
                </a:cubicBezTo>
                <a:lnTo>
                  <a:pt x="16004" y="6465"/>
                </a:lnTo>
                <a:cubicBezTo>
                  <a:pt x="16008" y="6468"/>
                  <a:pt x="16011" y="6470"/>
                  <a:pt x="16015" y="6470"/>
                </a:cubicBezTo>
                <a:cubicBezTo>
                  <a:pt x="16028" y="6470"/>
                  <a:pt x="16041" y="6453"/>
                  <a:pt x="16028" y="6441"/>
                </a:cubicBezTo>
                <a:lnTo>
                  <a:pt x="15984" y="6396"/>
                </a:lnTo>
                <a:cubicBezTo>
                  <a:pt x="15981" y="6392"/>
                  <a:pt x="15977" y="6391"/>
                  <a:pt x="15973" y="6391"/>
                </a:cubicBezTo>
                <a:close/>
                <a:moveTo>
                  <a:pt x="3100" y="6448"/>
                </a:moveTo>
                <a:cubicBezTo>
                  <a:pt x="3096" y="6448"/>
                  <a:pt x="3092" y="6450"/>
                  <a:pt x="3089" y="6453"/>
                </a:cubicBezTo>
                <a:lnTo>
                  <a:pt x="3073" y="6469"/>
                </a:lnTo>
                <a:cubicBezTo>
                  <a:pt x="3060" y="6481"/>
                  <a:pt x="3073" y="6499"/>
                  <a:pt x="3087" y="6499"/>
                </a:cubicBezTo>
                <a:cubicBezTo>
                  <a:pt x="3090" y="6499"/>
                  <a:pt x="3095" y="6498"/>
                  <a:pt x="3098" y="6494"/>
                </a:cubicBezTo>
                <a:lnTo>
                  <a:pt x="3114" y="6478"/>
                </a:lnTo>
                <a:cubicBezTo>
                  <a:pt x="3126" y="6466"/>
                  <a:pt x="3113" y="6448"/>
                  <a:pt x="3100" y="6448"/>
                </a:cubicBezTo>
                <a:close/>
                <a:moveTo>
                  <a:pt x="14757" y="6456"/>
                </a:moveTo>
                <a:cubicBezTo>
                  <a:pt x="14740" y="6456"/>
                  <a:pt x="14722" y="6467"/>
                  <a:pt x="14722" y="6490"/>
                </a:cubicBezTo>
                <a:lnTo>
                  <a:pt x="14722" y="6506"/>
                </a:lnTo>
                <a:cubicBezTo>
                  <a:pt x="14722" y="6529"/>
                  <a:pt x="14740" y="6540"/>
                  <a:pt x="14757" y="6540"/>
                </a:cubicBezTo>
                <a:cubicBezTo>
                  <a:pt x="14775" y="6540"/>
                  <a:pt x="14792" y="6529"/>
                  <a:pt x="14792" y="6506"/>
                </a:cubicBezTo>
                <a:lnTo>
                  <a:pt x="14792" y="6490"/>
                </a:lnTo>
                <a:cubicBezTo>
                  <a:pt x="14793" y="6468"/>
                  <a:pt x="14775" y="6456"/>
                  <a:pt x="14757" y="6456"/>
                </a:cubicBezTo>
                <a:close/>
                <a:moveTo>
                  <a:pt x="6791" y="6484"/>
                </a:moveTo>
                <a:cubicBezTo>
                  <a:pt x="6746" y="6484"/>
                  <a:pt x="6746" y="6554"/>
                  <a:pt x="6792" y="6554"/>
                </a:cubicBezTo>
                <a:cubicBezTo>
                  <a:pt x="6838" y="6554"/>
                  <a:pt x="6838" y="6484"/>
                  <a:pt x="6792" y="6484"/>
                </a:cubicBezTo>
                <a:cubicBezTo>
                  <a:pt x="6792" y="6484"/>
                  <a:pt x="6791" y="6484"/>
                  <a:pt x="6791" y="6484"/>
                </a:cubicBezTo>
                <a:close/>
                <a:moveTo>
                  <a:pt x="5924" y="6499"/>
                </a:moveTo>
                <a:cubicBezTo>
                  <a:pt x="5879" y="6499"/>
                  <a:pt x="5879" y="6569"/>
                  <a:pt x="5924" y="6569"/>
                </a:cubicBezTo>
                <a:lnTo>
                  <a:pt x="5940" y="6569"/>
                </a:lnTo>
                <a:cubicBezTo>
                  <a:pt x="5986" y="6569"/>
                  <a:pt x="5986" y="6499"/>
                  <a:pt x="5940" y="6499"/>
                </a:cubicBezTo>
                <a:close/>
                <a:moveTo>
                  <a:pt x="6539" y="6455"/>
                </a:moveTo>
                <a:cubicBezTo>
                  <a:pt x="6516" y="6455"/>
                  <a:pt x="6493" y="6472"/>
                  <a:pt x="6488" y="6494"/>
                </a:cubicBezTo>
                <a:cubicBezTo>
                  <a:pt x="6480" y="6524"/>
                  <a:pt x="6499" y="6552"/>
                  <a:pt x="6525" y="6559"/>
                </a:cubicBezTo>
                <a:cubicBezTo>
                  <a:pt x="6540" y="6564"/>
                  <a:pt x="6554" y="6569"/>
                  <a:pt x="6569" y="6574"/>
                </a:cubicBezTo>
                <a:cubicBezTo>
                  <a:pt x="6574" y="6575"/>
                  <a:pt x="6579" y="6576"/>
                  <a:pt x="6583" y="6576"/>
                </a:cubicBezTo>
                <a:cubicBezTo>
                  <a:pt x="6607" y="6576"/>
                  <a:pt x="6629" y="6559"/>
                  <a:pt x="6635" y="6537"/>
                </a:cubicBezTo>
                <a:cubicBezTo>
                  <a:pt x="6642" y="6509"/>
                  <a:pt x="6625" y="6479"/>
                  <a:pt x="6598" y="6472"/>
                </a:cubicBezTo>
                <a:cubicBezTo>
                  <a:pt x="6582" y="6467"/>
                  <a:pt x="6568" y="6462"/>
                  <a:pt x="6553" y="6457"/>
                </a:cubicBezTo>
                <a:cubicBezTo>
                  <a:pt x="6548" y="6456"/>
                  <a:pt x="6543" y="6455"/>
                  <a:pt x="6539" y="6455"/>
                </a:cubicBezTo>
                <a:close/>
                <a:moveTo>
                  <a:pt x="20147" y="6504"/>
                </a:moveTo>
                <a:cubicBezTo>
                  <a:pt x="20130" y="6504"/>
                  <a:pt x="20112" y="6516"/>
                  <a:pt x="20112" y="6538"/>
                </a:cubicBezTo>
                <a:lnTo>
                  <a:pt x="20112" y="6554"/>
                </a:lnTo>
                <a:cubicBezTo>
                  <a:pt x="20111" y="6576"/>
                  <a:pt x="20129" y="6588"/>
                  <a:pt x="20147" y="6588"/>
                </a:cubicBezTo>
                <a:cubicBezTo>
                  <a:pt x="20165" y="6588"/>
                  <a:pt x="20182" y="6577"/>
                  <a:pt x="20182" y="6554"/>
                </a:cubicBezTo>
                <a:lnTo>
                  <a:pt x="20182" y="6538"/>
                </a:lnTo>
                <a:cubicBezTo>
                  <a:pt x="20182" y="6516"/>
                  <a:pt x="20165" y="6504"/>
                  <a:pt x="20147" y="6504"/>
                </a:cubicBezTo>
                <a:close/>
                <a:moveTo>
                  <a:pt x="19831" y="6505"/>
                </a:moveTo>
                <a:cubicBezTo>
                  <a:pt x="19826" y="6505"/>
                  <a:pt x="19820" y="6506"/>
                  <a:pt x="19815" y="6509"/>
                </a:cubicBezTo>
                <a:cubicBezTo>
                  <a:pt x="19804" y="6513"/>
                  <a:pt x="19795" y="6519"/>
                  <a:pt x="19784" y="6524"/>
                </a:cubicBezTo>
                <a:cubicBezTo>
                  <a:pt x="19750" y="6542"/>
                  <a:pt x="19770" y="6590"/>
                  <a:pt x="19803" y="6590"/>
                </a:cubicBezTo>
                <a:cubicBezTo>
                  <a:pt x="19808" y="6590"/>
                  <a:pt x="19814" y="6588"/>
                  <a:pt x="19820" y="6585"/>
                </a:cubicBezTo>
                <a:cubicBezTo>
                  <a:pt x="19830" y="6580"/>
                  <a:pt x="19840" y="6575"/>
                  <a:pt x="19850" y="6569"/>
                </a:cubicBezTo>
                <a:cubicBezTo>
                  <a:pt x="19885" y="6551"/>
                  <a:pt x="19864" y="6505"/>
                  <a:pt x="19831" y="6505"/>
                </a:cubicBezTo>
                <a:close/>
                <a:moveTo>
                  <a:pt x="20807" y="6491"/>
                </a:moveTo>
                <a:cubicBezTo>
                  <a:pt x="20790" y="6491"/>
                  <a:pt x="20772" y="6502"/>
                  <a:pt x="20772" y="6525"/>
                </a:cubicBezTo>
                <a:lnTo>
                  <a:pt x="20772" y="6556"/>
                </a:lnTo>
                <a:cubicBezTo>
                  <a:pt x="20772" y="6578"/>
                  <a:pt x="20790" y="6590"/>
                  <a:pt x="20807" y="6590"/>
                </a:cubicBezTo>
                <a:cubicBezTo>
                  <a:pt x="20825" y="6590"/>
                  <a:pt x="20842" y="6578"/>
                  <a:pt x="20842" y="6556"/>
                </a:cubicBezTo>
                <a:lnTo>
                  <a:pt x="20842" y="6525"/>
                </a:lnTo>
                <a:cubicBezTo>
                  <a:pt x="20842" y="6502"/>
                  <a:pt x="20825" y="6491"/>
                  <a:pt x="20807" y="6491"/>
                </a:cubicBezTo>
                <a:close/>
                <a:moveTo>
                  <a:pt x="3505" y="6540"/>
                </a:moveTo>
                <a:cubicBezTo>
                  <a:pt x="3492" y="6540"/>
                  <a:pt x="3480" y="6557"/>
                  <a:pt x="3492" y="6569"/>
                </a:cubicBezTo>
                <a:cubicBezTo>
                  <a:pt x="3498" y="6577"/>
                  <a:pt x="3503" y="6580"/>
                  <a:pt x="3508" y="6585"/>
                </a:cubicBezTo>
                <a:cubicBezTo>
                  <a:pt x="3511" y="6589"/>
                  <a:pt x="3515" y="6590"/>
                  <a:pt x="3519" y="6590"/>
                </a:cubicBezTo>
                <a:cubicBezTo>
                  <a:pt x="3533" y="6590"/>
                  <a:pt x="3545" y="6573"/>
                  <a:pt x="3533" y="6561"/>
                </a:cubicBezTo>
                <a:lnTo>
                  <a:pt x="3517" y="6545"/>
                </a:lnTo>
                <a:cubicBezTo>
                  <a:pt x="3513" y="6542"/>
                  <a:pt x="3509" y="6540"/>
                  <a:pt x="3505" y="6540"/>
                </a:cubicBezTo>
                <a:close/>
                <a:moveTo>
                  <a:pt x="18479" y="6512"/>
                </a:moveTo>
                <a:cubicBezTo>
                  <a:pt x="18473" y="6512"/>
                  <a:pt x="18467" y="6513"/>
                  <a:pt x="18461" y="6517"/>
                </a:cubicBezTo>
                <a:cubicBezTo>
                  <a:pt x="18445" y="6528"/>
                  <a:pt x="18431" y="6537"/>
                  <a:pt x="18416" y="6547"/>
                </a:cubicBezTo>
                <a:cubicBezTo>
                  <a:pt x="18385" y="6569"/>
                  <a:pt x="18404" y="6616"/>
                  <a:pt x="18433" y="6616"/>
                </a:cubicBezTo>
                <a:cubicBezTo>
                  <a:pt x="18439" y="6616"/>
                  <a:pt x="18445" y="6614"/>
                  <a:pt x="18452" y="6609"/>
                </a:cubicBezTo>
                <a:cubicBezTo>
                  <a:pt x="18467" y="6599"/>
                  <a:pt x="18482" y="6589"/>
                  <a:pt x="18496" y="6579"/>
                </a:cubicBezTo>
                <a:cubicBezTo>
                  <a:pt x="18528" y="6558"/>
                  <a:pt x="18508" y="6512"/>
                  <a:pt x="18479" y="6512"/>
                </a:cubicBezTo>
                <a:close/>
                <a:moveTo>
                  <a:pt x="10590" y="6551"/>
                </a:moveTo>
                <a:cubicBezTo>
                  <a:pt x="10588" y="6551"/>
                  <a:pt x="10585" y="6551"/>
                  <a:pt x="10582" y="6552"/>
                </a:cubicBezTo>
                <a:cubicBezTo>
                  <a:pt x="10558" y="6557"/>
                  <a:pt x="10533" y="6563"/>
                  <a:pt x="10508" y="6568"/>
                </a:cubicBezTo>
                <a:cubicBezTo>
                  <a:pt x="10467" y="6578"/>
                  <a:pt x="10479" y="6638"/>
                  <a:pt x="10517" y="6638"/>
                </a:cubicBezTo>
                <a:cubicBezTo>
                  <a:pt x="10520" y="6638"/>
                  <a:pt x="10523" y="6637"/>
                  <a:pt x="10527" y="6637"/>
                </a:cubicBezTo>
                <a:cubicBezTo>
                  <a:pt x="10552" y="6631"/>
                  <a:pt x="10576" y="6625"/>
                  <a:pt x="10601" y="6620"/>
                </a:cubicBezTo>
                <a:cubicBezTo>
                  <a:pt x="10644" y="6611"/>
                  <a:pt x="10629" y="6551"/>
                  <a:pt x="10590" y="6551"/>
                </a:cubicBezTo>
                <a:close/>
                <a:moveTo>
                  <a:pt x="6311" y="6553"/>
                </a:moveTo>
                <a:cubicBezTo>
                  <a:pt x="6242" y="6553"/>
                  <a:pt x="6242" y="6661"/>
                  <a:pt x="6311" y="6661"/>
                </a:cubicBezTo>
                <a:cubicBezTo>
                  <a:pt x="6380" y="6661"/>
                  <a:pt x="6380" y="6553"/>
                  <a:pt x="6311" y="6553"/>
                </a:cubicBezTo>
                <a:close/>
                <a:moveTo>
                  <a:pt x="12161" y="6612"/>
                </a:moveTo>
                <a:cubicBezTo>
                  <a:pt x="12157" y="6612"/>
                  <a:pt x="12153" y="6613"/>
                  <a:pt x="12149" y="6617"/>
                </a:cubicBezTo>
                <a:lnTo>
                  <a:pt x="12134" y="6632"/>
                </a:lnTo>
                <a:cubicBezTo>
                  <a:pt x="12121" y="6644"/>
                  <a:pt x="12132" y="6663"/>
                  <a:pt x="12146" y="6663"/>
                </a:cubicBezTo>
                <a:cubicBezTo>
                  <a:pt x="12150" y="6663"/>
                  <a:pt x="12154" y="6661"/>
                  <a:pt x="12158" y="6657"/>
                </a:cubicBezTo>
                <a:lnTo>
                  <a:pt x="12173" y="6642"/>
                </a:lnTo>
                <a:cubicBezTo>
                  <a:pt x="12187" y="6630"/>
                  <a:pt x="12174" y="6612"/>
                  <a:pt x="12161" y="6612"/>
                </a:cubicBezTo>
                <a:close/>
                <a:moveTo>
                  <a:pt x="7982" y="6547"/>
                </a:moveTo>
                <a:cubicBezTo>
                  <a:pt x="7970" y="6547"/>
                  <a:pt x="7957" y="6551"/>
                  <a:pt x="7946" y="6562"/>
                </a:cubicBezTo>
                <a:lnTo>
                  <a:pt x="7931" y="6578"/>
                </a:lnTo>
                <a:cubicBezTo>
                  <a:pt x="7893" y="6615"/>
                  <a:pt x="7928" y="6669"/>
                  <a:pt x="7970" y="6669"/>
                </a:cubicBezTo>
                <a:cubicBezTo>
                  <a:pt x="7982" y="6669"/>
                  <a:pt x="7995" y="6664"/>
                  <a:pt x="8006" y="6653"/>
                </a:cubicBezTo>
                <a:lnTo>
                  <a:pt x="8022" y="6638"/>
                </a:lnTo>
                <a:cubicBezTo>
                  <a:pt x="8059" y="6600"/>
                  <a:pt x="8023" y="6547"/>
                  <a:pt x="7982" y="6547"/>
                </a:cubicBezTo>
                <a:close/>
                <a:moveTo>
                  <a:pt x="7246" y="6608"/>
                </a:moveTo>
                <a:cubicBezTo>
                  <a:pt x="7238" y="6608"/>
                  <a:pt x="7230" y="6611"/>
                  <a:pt x="7222" y="6619"/>
                </a:cubicBezTo>
                <a:lnTo>
                  <a:pt x="7207" y="6634"/>
                </a:lnTo>
                <a:cubicBezTo>
                  <a:pt x="7182" y="6659"/>
                  <a:pt x="7205" y="6694"/>
                  <a:pt x="7233" y="6694"/>
                </a:cubicBezTo>
                <a:cubicBezTo>
                  <a:pt x="7241" y="6694"/>
                  <a:pt x="7249" y="6691"/>
                  <a:pt x="7257" y="6684"/>
                </a:cubicBezTo>
                <a:lnTo>
                  <a:pt x="7273" y="6668"/>
                </a:lnTo>
                <a:cubicBezTo>
                  <a:pt x="7298" y="6643"/>
                  <a:pt x="7273" y="6608"/>
                  <a:pt x="7246" y="6608"/>
                </a:cubicBezTo>
                <a:close/>
                <a:moveTo>
                  <a:pt x="4137" y="6566"/>
                </a:moveTo>
                <a:cubicBezTo>
                  <a:pt x="4132" y="6566"/>
                  <a:pt x="4127" y="6567"/>
                  <a:pt x="4123" y="6568"/>
                </a:cubicBezTo>
                <a:cubicBezTo>
                  <a:pt x="4098" y="6579"/>
                  <a:pt x="4073" y="6588"/>
                  <a:pt x="4048" y="6599"/>
                </a:cubicBezTo>
                <a:cubicBezTo>
                  <a:pt x="4022" y="6609"/>
                  <a:pt x="4002" y="6634"/>
                  <a:pt x="4012" y="6664"/>
                </a:cubicBezTo>
                <a:cubicBezTo>
                  <a:pt x="4017" y="6684"/>
                  <a:pt x="4038" y="6704"/>
                  <a:pt x="4061" y="6704"/>
                </a:cubicBezTo>
                <a:cubicBezTo>
                  <a:pt x="4067" y="6704"/>
                  <a:pt x="4072" y="6703"/>
                  <a:pt x="4078" y="6700"/>
                </a:cubicBezTo>
                <a:cubicBezTo>
                  <a:pt x="4102" y="6690"/>
                  <a:pt x="4127" y="6682"/>
                  <a:pt x="4152" y="6671"/>
                </a:cubicBezTo>
                <a:cubicBezTo>
                  <a:pt x="4178" y="6661"/>
                  <a:pt x="4198" y="6635"/>
                  <a:pt x="4189" y="6605"/>
                </a:cubicBezTo>
                <a:cubicBezTo>
                  <a:pt x="4182" y="6584"/>
                  <a:pt x="4159" y="6566"/>
                  <a:pt x="4137" y="6566"/>
                </a:cubicBezTo>
                <a:close/>
                <a:moveTo>
                  <a:pt x="19110" y="6651"/>
                </a:moveTo>
                <a:cubicBezTo>
                  <a:pt x="19064" y="6651"/>
                  <a:pt x="19065" y="6721"/>
                  <a:pt x="19111" y="6721"/>
                </a:cubicBezTo>
                <a:lnTo>
                  <a:pt x="19140" y="6721"/>
                </a:lnTo>
                <a:cubicBezTo>
                  <a:pt x="19186" y="6721"/>
                  <a:pt x="19186" y="6651"/>
                  <a:pt x="19140" y="6651"/>
                </a:cubicBezTo>
                <a:lnTo>
                  <a:pt x="19111" y="6651"/>
                </a:lnTo>
                <a:cubicBezTo>
                  <a:pt x="19110" y="6651"/>
                  <a:pt x="19110" y="6651"/>
                  <a:pt x="19110" y="6651"/>
                </a:cubicBezTo>
                <a:close/>
                <a:moveTo>
                  <a:pt x="2333" y="6655"/>
                </a:moveTo>
                <a:cubicBezTo>
                  <a:pt x="2287" y="6655"/>
                  <a:pt x="2287" y="6726"/>
                  <a:pt x="2333" y="6726"/>
                </a:cubicBezTo>
                <a:lnTo>
                  <a:pt x="2349" y="6726"/>
                </a:lnTo>
                <a:cubicBezTo>
                  <a:pt x="2393" y="6726"/>
                  <a:pt x="2394" y="6655"/>
                  <a:pt x="2349" y="6655"/>
                </a:cubicBezTo>
                <a:close/>
                <a:moveTo>
                  <a:pt x="15580" y="6656"/>
                </a:moveTo>
                <a:cubicBezTo>
                  <a:pt x="15534" y="6656"/>
                  <a:pt x="15534" y="6727"/>
                  <a:pt x="15580" y="6727"/>
                </a:cubicBezTo>
                <a:cubicBezTo>
                  <a:pt x="15625" y="6727"/>
                  <a:pt x="15625" y="6656"/>
                  <a:pt x="15580" y="6656"/>
                </a:cubicBezTo>
                <a:close/>
                <a:moveTo>
                  <a:pt x="8629" y="6624"/>
                </a:moveTo>
                <a:cubicBezTo>
                  <a:pt x="8559" y="6624"/>
                  <a:pt x="8559" y="6731"/>
                  <a:pt x="8629" y="6731"/>
                </a:cubicBezTo>
                <a:cubicBezTo>
                  <a:pt x="8696" y="6731"/>
                  <a:pt x="8696" y="6625"/>
                  <a:pt x="8629" y="6624"/>
                </a:cubicBezTo>
                <a:close/>
                <a:moveTo>
                  <a:pt x="23466" y="6665"/>
                </a:moveTo>
                <a:cubicBezTo>
                  <a:pt x="23448" y="6665"/>
                  <a:pt x="23430" y="6676"/>
                  <a:pt x="23430" y="6699"/>
                </a:cubicBezTo>
                <a:lnTo>
                  <a:pt x="23430" y="6715"/>
                </a:lnTo>
                <a:cubicBezTo>
                  <a:pt x="23430" y="6738"/>
                  <a:pt x="23448" y="6750"/>
                  <a:pt x="23465" y="6750"/>
                </a:cubicBezTo>
                <a:cubicBezTo>
                  <a:pt x="23483" y="6750"/>
                  <a:pt x="23501" y="6738"/>
                  <a:pt x="23501" y="6715"/>
                </a:cubicBezTo>
                <a:lnTo>
                  <a:pt x="23501" y="6699"/>
                </a:lnTo>
                <a:cubicBezTo>
                  <a:pt x="23502" y="6676"/>
                  <a:pt x="23484" y="6665"/>
                  <a:pt x="23466" y="6665"/>
                </a:cubicBezTo>
                <a:close/>
                <a:moveTo>
                  <a:pt x="24127" y="6653"/>
                </a:moveTo>
                <a:cubicBezTo>
                  <a:pt x="24109" y="6653"/>
                  <a:pt x="24092" y="6664"/>
                  <a:pt x="24092" y="6687"/>
                </a:cubicBezTo>
                <a:lnTo>
                  <a:pt x="24092" y="6716"/>
                </a:lnTo>
                <a:cubicBezTo>
                  <a:pt x="24092" y="6739"/>
                  <a:pt x="24109" y="6751"/>
                  <a:pt x="24127" y="6751"/>
                </a:cubicBezTo>
                <a:cubicBezTo>
                  <a:pt x="24144" y="6751"/>
                  <a:pt x="24162" y="6739"/>
                  <a:pt x="24162" y="6716"/>
                </a:cubicBezTo>
                <a:lnTo>
                  <a:pt x="24162" y="6687"/>
                </a:lnTo>
                <a:cubicBezTo>
                  <a:pt x="24162" y="6664"/>
                  <a:pt x="24144" y="6653"/>
                  <a:pt x="24127" y="6653"/>
                </a:cubicBezTo>
                <a:close/>
                <a:moveTo>
                  <a:pt x="23152" y="6667"/>
                </a:moveTo>
                <a:cubicBezTo>
                  <a:pt x="23147" y="6667"/>
                  <a:pt x="23141" y="6668"/>
                  <a:pt x="23135" y="6671"/>
                </a:cubicBezTo>
                <a:cubicBezTo>
                  <a:pt x="23125" y="6676"/>
                  <a:pt x="23115" y="6682"/>
                  <a:pt x="23105" y="6687"/>
                </a:cubicBezTo>
                <a:cubicBezTo>
                  <a:pt x="23069" y="6705"/>
                  <a:pt x="23090" y="6752"/>
                  <a:pt x="23123" y="6752"/>
                </a:cubicBezTo>
                <a:cubicBezTo>
                  <a:pt x="23129" y="6752"/>
                  <a:pt x="23135" y="6751"/>
                  <a:pt x="23141" y="6748"/>
                </a:cubicBezTo>
                <a:cubicBezTo>
                  <a:pt x="23151" y="6742"/>
                  <a:pt x="23161" y="6737"/>
                  <a:pt x="23171" y="6732"/>
                </a:cubicBezTo>
                <a:cubicBezTo>
                  <a:pt x="23206" y="6714"/>
                  <a:pt x="23184" y="6667"/>
                  <a:pt x="23152" y="6667"/>
                </a:cubicBezTo>
                <a:close/>
                <a:moveTo>
                  <a:pt x="1822" y="6684"/>
                </a:moveTo>
                <a:cubicBezTo>
                  <a:pt x="1778" y="6684"/>
                  <a:pt x="1776" y="6755"/>
                  <a:pt x="1822" y="6755"/>
                </a:cubicBezTo>
                <a:cubicBezTo>
                  <a:pt x="1868" y="6755"/>
                  <a:pt x="1868" y="6684"/>
                  <a:pt x="1822" y="6684"/>
                </a:cubicBezTo>
                <a:close/>
                <a:moveTo>
                  <a:pt x="14228" y="6648"/>
                </a:moveTo>
                <a:cubicBezTo>
                  <a:pt x="14159" y="6650"/>
                  <a:pt x="14159" y="6756"/>
                  <a:pt x="14228" y="6756"/>
                </a:cubicBezTo>
                <a:cubicBezTo>
                  <a:pt x="14298" y="6756"/>
                  <a:pt x="14298" y="6648"/>
                  <a:pt x="14228" y="6648"/>
                </a:cubicBezTo>
                <a:close/>
                <a:moveTo>
                  <a:pt x="8945" y="6655"/>
                </a:moveTo>
                <a:cubicBezTo>
                  <a:pt x="8874" y="6655"/>
                  <a:pt x="8874" y="6762"/>
                  <a:pt x="8945" y="6762"/>
                </a:cubicBezTo>
                <a:lnTo>
                  <a:pt x="8989" y="6762"/>
                </a:lnTo>
                <a:cubicBezTo>
                  <a:pt x="9057" y="6761"/>
                  <a:pt x="9057" y="6655"/>
                  <a:pt x="8989" y="6655"/>
                </a:cubicBezTo>
                <a:close/>
                <a:moveTo>
                  <a:pt x="22177" y="6656"/>
                </a:moveTo>
                <a:cubicBezTo>
                  <a:pt x="22173" y="6656"/>
                  <a:pt x="22168" y="6656"/>
                  <a:pt x="22164" y="6657"/>
                </a:cubicBezTo>
                <a:cubicBezTo>
                  <a:pt x="22152" y="6662"/>
                  <a:pt x="22143" y="6664"/>
                  <a:pt x="22131" y="6667"/>
                </a:cubicBezTo>
                <a:cubicBezTo>
                  <a:pt x="22104" y="6676"/>
                  <a:pt x="22087" y="6704"/>
                  <a:pt x="22092" y="6732"/>
                </a:cubicBezTo>
                <a:cubicBezTo>
                  <a:pt x="22097" y="6756"/>
                  <a:pt x="22120" y="6773"/>
                  <a:pt x="22144" y="6773"/>
                </a:cubicBezTo>
                <a:cubicBezTo>
                  <a:pt x="22149" y="6773"/>
                  <a:pt x="22153" y="6773"/>
                  <a:pt x="22157" y="6772"/>
                </a:cubicBezTo>
                <a:cubicBezTo>
                  <a:pt x="22170" y="6767"/>
                  <a:pt x="22178" y="6765"/>
                  <a:pt x="22190" y="6762"/>
                </a:cubicBezTo>
                <a:cubicBezTo>
                  <a:pt x="22218" y="6753"/>
                  <a:pt x="22238" y="6729"/>
                  <a:pt x="22229" y="6697"/>
                </a:cubicBezTo>
                <a:cubicBezTo>
                  <a:pt x="22224" y="6673"/>
                  <a:pt x="22201" y="6656"/>
                  <a:pt x="22177" y="6656"/>
                </a:cubicBezTo>
                <a:close/>
                <a:moveTo>
                  <a:pt x="3761" y="6735"/>
                </a:moveTo>
                <a:cubicBezTo>
                  <a:pt x="3745" y="6735"/>
                  <a:pt x="3735" y="6759"/>
                  <a:pt x="3753" y="6767"/>
                </a:cubicBezTo>
                <a:cubicBezTo>
                  <a:pt x="3763" y="6773"/>
                  <a:pt x="3772" y="6778"/>
                  <a:pt x="3782" y="6783"/>
                </a:cubicBezTo>
                <a:cubicBezTo>
                  <a:pt x="3785" y="6785"/>
                  <a:pt x="3788" y="6785"/>
                  <a:pt x="3791" y="6785"/>
                </a:cubicBezTo>
                <a:cubicBezTo>
                  <a:pt x="3807" y="6785"/>
                  <a:pt x="3818" y="6762"/>
                  <a:pt x="3801" y="6753"/>
                </a:cubicBezTo>
                <a:cubicBezTo>
                  <a:pt x="3790" y="6748"/>
                  <a:pt x="3781" y="6742"/>
                  <a:pt x="3771" y="6737"/>
                </a:cubicBezTo>
                <a:cubicBezTo>
                  <a:pt x="3767" y="6735"/>
                  <a:pt x="3764" y="6735"/>
                  <a:pt x="3761" y="6735"/>
                </a:cubicBezTo>
                <a:close/>
                <a:moveTo>
                  <a:pt x="7892" y="6731"/>
                </a:moveTo>
                <a:cubicBezTo>
                  <a:pt x="7874" y="6731"/>
                  <a:pt x="7856" y="6742"/>
                  <a:pt x="7856" y="6765"/>
                </a:cubicBezTo>
                <a:lnTo>
                  <a:pt x="7856" y="6795"/>
                </a:lnTo>
                <a:cubicBezTo>
                  <a:pt x="7856" y="6818"/>
                  <a:pt x="7874" y="6829"/>
                  <a:pt x="7892" y="6829"/>
                </a:cubicBezTo>
                <a:cubicBezTo>
                  <a:pt x="7910" y="6829"/>
                  <a:pt x="7927" y="6818"/>
                  <a:pt x="7927" y="6795"/>
                </a:cubicBezTo>
                <a:lnTo>
                  <a:pt x="7927" y="6765"/>
                </a:lnTo>
                <a:cubicBezTo>
                  <a:pt x="7927" y="6742"/>
                  <a:pt x="7910" y="6731"/>
                  <a:pt x="7892" y="6731"/>
                </a:cubicBezTo>
                <a:close/>
                <a:moveTo>
                  <a:pt x="20101" y="6758"/>
                </a:moveTo>
                <a:cubicBezTo>
                  <a:pt x="20054" y="6758"/>
                  <a:pt x="20054" y="6829"/>
                  <a:pt x="20101" y="6829"/>
                </a:cubicBezTo>
                <a:lnTo>
                  <a:pt x="20116" y="6829"/>
                </a:lnTo>
                <a:cubicBezTo>
                  <a:pt x="20161" y="6829"/>
                  <a:pt x="20161" y="6758"/>
                  <a:pt x="20116" y="6758"/>
                </a:cubicBezTo>
                <a:close/>
                <a:moveTo>
                  <a:pt x="9410" y="6730"/>
                </a:moveTo>
                <a:cubicBezTo>
                  <a:pt x="9401" y="6730"/>
                  <a:pt x="9391" y="6731"/>
                  <a:pt x="9381" y="6735"/>
                </a:cubicBezTo>
                <a:cubicBezTo>
                  <a:pt x="9354" y="6744"/>
                  <a:pt x="9334" y="6771"/>
                  <a:pt x="9344" y="6800"/>
                </a:cubicBezTo>
                <a:cubicBezTo>
                  <a:pt x="9349" y="6822"/>
                  <a:pt x="9372" y="6840"/>
                  <a:pt x="9396" y="6840"/>
                </a:cubicBezTo>
                <a:cubicBezTo>
                  <a:pt x="9399" y="6840"/>
                  <a:pt x="9402" y="6840"/>
                  <a:pt x="9406" y="6839"/>
                </a:cubicBezTo>
                <a:cubicBezTo>
                  <a:pt x="9416" y="6847"/>
                  <a:pt x="9429" y="6852"/>
                  <a:pt x="9442" y="6852"/>
                </a:cubicBezTo>
                <a:cubicBezTo>
                  <a:pt x="9450" y="6852"/>
                  <a:pt x="9458" y="6850"/>
                  <a:pt x="9466" y="6846"/>
                </a:cubicBezTo>
                <a:cubicBezTo>
                  <a:pt x="9490" y="6833"/>
                  <a:pt x="9503" y="6798"/>
                  <a:pt x="9486" y="6773"/>
                </a:cubicBezTo>
                <a:cubicBezTo>
                  <a:pt x="9469" y="6748"/>
                  <a:pt x="9440" y="6730"/>
                  <a:pt x="9410" y="6730"/>
                </a:cubicBezTo>
                <a:close/>
                <a:moveTo>
                  <a:pt x="1553" y="6745"/>
                </a:moveTo>
                <a:cubicBezTo>
                  <a:pt x="1528" y="6745"/>
                  <a:pt x="1504" y="6770"/>
                  <a:pt x="1521" y="6797"/>
                </a:cubicBezTo>
                <a:cubicBezTo>
                  <a:pt x="1532" y="6810"/>
                  <a:pt x="1540" y="6825"/>
                  <a:pt x="1551" y="6841"/>
                </a:cubicBezTo>
                <a:cubicBezTo>
                  <a:pt x="1558" y="6852"/>
                  <a:pt x="1569" y="6857"/>
                  <a:pt x="1580" y="6857"/>
                </a:cubicBezTo>
                <a:cubicBezTo>
                  <a:pt x="1605" y="6857"/>
                  <a:pt x="1630" y="6832"/>
                  <a:pt x="1613" y="6805"/>
                </a:cubicBezTo>
                <a:cubicBezTo>
                  <a:pt x="1602" y="6789"/>
                  <a:pt x="1593" y="6775"/>
                  <a:pt x="1582" y="6761"/>
                </a:cubicBezTo>
                <a:cubicBezTo>
                  <a:pt x="1575" y="6750"/>
                  <a:pt x="1564" y="6745"/>
                  <a:pt x="1553" y="6745"/>
                </a:cubicBezTo>
                <a:close/>
                <a:moveTo>
                  <a:pt x="5250" y="6754"/>
                </a:moveTo>
                <a:cubicBezTo>
                  <a:pt x="5244" y="6754"/>
                  <a:pt x="5237" y="6756"/>
                  <a:pt x="5231" y="6760"/>
                </a:cubicBezTo>
                <a:cubicBezTo>
                  <a:pt x="5216" y="6771"/>
                  <a:pt x="5201" y="6781"/>
                  <a:pt x="5186" y="6789"/>
                </a:cubicBezTo>
                <a:cubicBezTo>
                  <a:pt x="5155" y="6811"/>
                  <a:pt x="5174" y="6858"/>
                  <a:pt x="5203" y="6858"/>
                </a:cubicBezTo>
                <a:cubicBezTo>
                  <a:pt x="5209" y="6858"/>
                  <a:pt x="5215" y="6856"/>
                  <a:pt x="5221" y="6851"/>
                </a:cubicBezTo>
                <a:cubicBezTo>
                  <a:pt x="5236" y="6841"/>
                  <a:pt x="5252" y="6830"/>
                  <a:pt x="5267" y="6821"/>
                </a:cubicBezTo>
                <a:cubicBezTo>
                  <a:pt x="5298" y="6799"/>
                  <a:pt x="5279" y="6754"/>
                  <a:pt x="5250" y="6754"/>
                </a:cubicBezTo>
                <a:close/>
                <a:moveTo>
                  <a:pt x="14544" y="6758"/>
                </a:moveTo>
                <a:cubicBezTo>
                  <a:pt x="14475" y="6758"/>
                  <a:pt x="14475" y="6866"/>
                  <a:pt x="14544" y="6866"/>
                </a:cubicBezTo>
                <a:lnTo>
                  <a:pt x="14588" y="6866"/>
                </a:lnTo>
                <a:cubicBezTo>
                  <a:pt x="14656" y="6866"/>
                  <a:pt x="14656" y="6760"/>
                  <a:pt x="14588" y="6758"/>
                </a:cubicBezTo>
                <a:close/>
                <a:moveTo>
                  <a:pt x="14757" y="6788"/>
                </a:moveTo>
                <a:cubicBezTo>
                  <a:pt x="14743" y="6788"/>
                  <a:pt x="14729" y="6795"/>
                  <a:pt x="14723" y="6813"/>
                </a:cubicBezTo>
                <a:cubicBezTo>
                  <a:pt x="14718" y="6828"/>
                  <a:pt x="14713" y="6842"/>
                  <a:pt x="14707" y="6857"/>
                </a:cubicBezTo>
                <a:cubicBezTo>
                  <a:pt x="14699" y="6883"/>
                  <a:pt x="14720" y="6900"/>
                  <a:pt x="14742" y="6900"/>
                </a:cubicBezTo>
                <a:cubicBezTo>
                  <a:pt x="14756" y="6900"/>
                  <a:pt x="14770" y="6893"/>
                  <a:pt x="14776" y="6876"/>
                </a:cubicBezTo>
                <a:cubicBezTo>
                  <a:pt x="14781" y="6861"/>
                  <a:pt x="14786" y="6846"/>
                  <a:pt x="14791" y="6831"/>
                </a:cubicBezTo>
                <a:cubicBezTo>
                  <a:pt x="14800" y="6805"/>
                  <a:pt x="14779" y="6788"/>
                  <a:pt x="14757" y="6788"/>
                </a:cubicBezTo>
                <a:close/>
                <a:moveTo>
                  <a:pt x="7591" y="6819"/>
                </a:moveTo>
                <a:cubicBezTo>
                  <a:pt x="7564" y="6819"/>
                  <a:pt x="7540" y="6854"/>
                  <a:pt x="7566" y="6879"/>
                </a:cubicBezTo>
                <a:cubicBezTo>
                  <a:pt x="7571" y="6886"/>
                  <a:pt x="7576" y="6889"/>
                  <a:pt x="7582" y="6894"/>
                </a:cubicBezTo>
                <a:cubicBezTo>
                  <a:pt x="7589" y="6902"/>
                  <a:pt x="7598" y="6905"/>
                  <a:pt x="7606" y="6905"/>
                </a:cubicBezTo>
                <a:cubicBezTo>
                  <a:pt x="7633" y="6905"/>
                  <a:pt x="7656" y="6869"/>
                  <a:pt x="7631" y="6845"/>
                </a:cubicBezTo>
                <a:lnTo>
                  <a:pt x="7615" y="6829"/>
                </a:lnTo>
                <a:cubicBezTo>
                  <a:pt x="7608" y="6822"/>
                  <a:pt x="7600" y="6819"/>
                  <a:pt x="7591" y="6819"/>
                </a:cubicBezTo>
                <a:close/>
                <a:moveTo>
                  <a:pt x="20415" y="6834"/>
                </a:moveTo>
                <a:cubicBezTo>
                  <a:pt x="20407" y="6834"/>
                  <a:pt x="20399" y="6838"/>
                  <a:pt x="20392" y="6845"/>
                </a:cubicBezTo>
                <a:lnTo>
                  <a:pt x="20376" y="6861"/>
                </a:lnTo>
                <a:cubicBezTo>
                  <a:pt x="20351" y="6885"/>
                  <a:pt x="20375" y="6921"/>
                  <a:pt x="20402" y="6921"/>
                </a:cubicBezTo>
                <a:cubicBezTo>
                  <a:pt x="20410" y="6921"/>
                  <a:pt x="20419" y="6918"/>
                  <a:pt x="20426" y="6910"/>
                </a:cubicBezTo>
                <a:lnTo>
                  <a:pt x="20442" y="6894"/>
                </a:lnTo>
                <a:cubicBezTo>
                  <a:pt x="20467" y="6869"/>
                  <a:pt x="20442" y="6834"/>
                  <a:pt x="20415" y="6834"/>
                </a:cubicBezTo>
                <a:close/>
                <a:moveTo>
                  <a:pt x="3011" y="6804"/>
                </a:moveTo>
                <a:cubicBezTo>
                  <a:pt x="2970" y="6804"/>
                  <a:pt x="2933" y="6857"/>
                  <a:pt x="2970" y="6894"/>
                </a:cubicBezTo>
                <a:lnTo>
                  <a:pt x="2986" y="6910"/>
                </a:lnTo>
                <a:cubicBezTo>
                  <a:pt x="2997" y="6921"/>
                  <a:pt x="3010" y="6926"/>
                  <a:pt x="3022" y="6926"/>
                </a:cubicBezTo>
                <a:cubicBezTo>
                  <a:pt x="3063" y="6926"/>
                  <a:pt x="3100" y="6873"/>
                  <a:pt x="3062" y="6836"/>
                </a:cubicBezTo>
                <a:lnTo>
                  <a:pt x="3047" y="6820"/>
                </a:lnTo>
                <a:cubicBezTo>
                  <a:pt x="3036" y="6809"/>
                  <a:pt x="3023" y="6804"/>
                  <a:pt x="3011" y="6804"/>
                </a:cubicBezTo>
                <a:close/>
                <a:moveTo>
                  <a:pt x="17967" y="6858"/>
                </a:moveTo>
                <a:cubicBezTo>
                  <a:pt x="17922" y="6858"/>
                  <a:pt x="17922" y="6929"/>
                  <a:pt x="17967" y="6929"/>
                </a:cubicBezTo>
                <a:cubicBezTo>
                  <a:pt x="18013" y="6929"/>
                  <a:pt x="18013" y="6858"/>
                  <a:pt x="17967" y="6858"/>
                </a:cubicBezTo>
                <a:close/>
                <a:moveTo>
                  <a:pt x="2513" y="6865"/>
                </a:moveTo>
                <a:cubicBezTo>
                  <a:pt x="2467" y="6865"/>
                  <a:pt x="2467" y="6935"/>
                  <a:pt x="2513" y="6935"/>
                </a:cubicBezTo>
                <a:cubicBezTo>
                  <a:pt x="2514" y="6935"/>
                  <a:pt x="2514" y="6935"/>
                  <a:pt x="2514" y="6935"/>
                </a:cubicBezTo>
                <a:cubicBezTo>
                  <a:pt x="2560" y="6935"/>
                  <a:pt x="2559" y="6866"/>
                  <a:pt x="2513" y="6865"/>
                </a:cubicBezTo>
                <a:close/>
                <a:moveTo>
                  <a:pt x="21948" y="6812"/>
                </a:moveTo>
                <a:cubicBezTo>
                  <a:pt x="21936" y="6812"/>
                  <a:pt x="21924" y="6817"/>
                  <a:pt x="21913" y="6828"/>
                </a:cubicBezTo>
                <a:cubicBezTo>
                  <a:pt x="21904" y="6836"/>
                  <a:pt x="21898" y="6841"/>
                  <a:pt x="21892" y="6849"/>
                </a:cubicBezTo>
                <a:cubicBezTo>
                  <a:pt x="21855" y="6887"/>
                  <a:pt x="21890" y="6942"/>
                  <a:pt x="21930" y="6942"/>
                </a:cubicBezTo>
                <a:cubicBezTo>
                  <a:pt x="21942" y="6942"/>
                  <a:pt x="21955" y="6937"/>
                  <a:pt x="21966" y="6926"/>
                </a:cubicBezTo>
                <a:cubicBezTo>
                  <a:pt x="21974" y="6918"/>
                  <a:pt x="21981" y="6913"/>
                  <a:pt x="21987" y="6905"/>
                </a:cubicBezTo>
                <a:cubicBezTo>
                  <a:pt x="22025" y="6867"/>
                  <a:pt x="21989" y="6812"/>
                  <a:pt x="21948" y="6812"/>
                </a:cubicBezTo>
                <a:close/>
                <a:moveTo>
                  <a:pt x="4708" y="6858"/>
                </a:moveTo>
                <a:cubicBezTo>
                  <a:pt x="4705" y="6858"/>
                  <a:pt x="4701" y="6859"/>
                  <a:pt x="4698" y="6860"/>
                </a:cubicBezTo>
                <a:cubicBezTo>
                  <a:pt x="4678" y="6865"/>
                  <a:pt x="4659" y="6870"/>
                  <a:pt x="4638" y="6873"/>
                </a:cubicBezTo>
                <a:cubicBezTo>
                  <a:pt x="4596" y="6883"/>
                  <a:pt x="4609" y="6942"/>
                  <a:pt x="4647" y="6942"/>
                </a:cubicBezTo>
                <a:cubicBezTo>
                  <a:pt x="4650" y="6942"/>
                  <a:pt x="4653" y="6942"/>
                  <a:pt x="4656" y="6941"/>
                </a:cubicBezTo>
                <a:cubicBezTo>
                  <a:pt x="4676" y="6936"/>
                  <a:pt x="4696" y="6931"/>
                  <a:pt x="4717" y="6928"/>
                </a:cubicBezTo>
                <a:cubicBezTo>
                  <a:pt x="4757" y="6916"/>
                  <a:pt x="4745" y="6858"/>
                  <a:pt x="4708" y="6858"/>
                </a:cubicBezTo>
                <a:close/>
                <a:moveTo>
                  <a:pt x="2707" y="6847"/>
                </a:moveTo>
                <a:cubicBezTo>
                  <a:pt x="2639" y="6847"/>
                  <a:pt x="2638" y="6955"/>
                  <a:pt x="2707" y="6955"/>
                </a:cubicBezTo>
                <a:lnTo>
                  <a:pt x="2723" y="6955"/>
                </a:lnTo>
                <a:cubicBezTo>
                  <a:pt x="2792" y="6955"/>
                  <a:pt x="2792" y="6847"/>
                  <a:pt x="2723" y="6847"/>
                </a:cubicBezTo>
                <a:close/>
                <a:moveTo>
                  <a:pt x="5781" y="6809"/>
                </a:moveTo>
                <a:cubicBezTo>
                  <a:pt x="5777" y="6809"/>
                  <a:pt x="5772" y="6809"/>
                  <a:pt x="5767" y="6810"/>
                </a:cubicBezTo>
                <a:cubicBezTo>
                  <a:pt x="5741" y="6819"/>
                  <a:pt x="5720" y="6849"/>
                  <a:pt x="5731" y="6876"/>
                </a:cubicBezTo>
                <a:cubicBezTo>
                  <a:pt x="5736" y="6891"/>
                  <a:pt x="5741" y="6907"/>
                  <a:pt x="5746" y="6920"/>
                </a:cubicBezTo>
                <a:cubicBezTo>
                  <a:pt x="5754" y="6944"/>
                  <a:pt x="5774" y="6959"/>
                  <a:pt x="5797" y="6959"/>
                </a:cubicBezTo>
                <a:cubicBezTo>
                  <a:pt x="5802" y="6959"/>
                  <a:pt x="5807" y="6959"/>
                  <a:pt x="5812" y="6957"/>
                </a:cubicBezTo>
                <a:cubicBezTo>
                  <a:pt x="5839" y="6950"/>
                  <a:pt x="5859" y="6919"/>
                  <a:pt x="5849" y="6892"/>
                </a:cubicBezTo>
                <a:cubicBezTo>
                  <a:pt x="5844" y="6876"/>
                  <a:pt x="5839" y="6862"/>
                  <a:pt x="5833" y="6847"/>
                </a:cubicBezTo>
                <a:cubicBezTo>
                  <a:pt x="5825" y="6824"/>
                  <a:pt x="5805" y="6809"/>
                  <a:pt x="5781" y="6809"/>
                </a:cubicBezTo>
                <a:close/>
                <a:moveTo>
                  <a:pt x="19619" y="6877"/>
                </a:moveTo>
                <a:cubicBezTo>
                  <a:pt x="19611" y="6877"/>
                  <a:pt x="19603" y="6880"/>
                  <a:pt x="19596" y="6888"/>
                </a:cubicBezTo>
                <a:lnTo>
                  <a:pt x="19580" y="6904"/>
                </a:lnTo>
                <a:cubicBezTo>
                  <a:pt x="19555" y="6927"/>
                  <a:pt x="19580" y="6964"/>
                  <a:pt x="19607" y="6964"/>
                </a:cubicBezTo>
                <a:cubicBezTo>
                  <a:pt x="19615" y="6964"/>
                  <a:pt x="19623" y="6961"/>
                  <a:pt x="19630" y="6954"/>
                </a:cubicBezTo>
                <a:lnTo>
                  <a:pt x="19646" y="6938"/>
                </a:lnTo>
                <a:cubicBezTo>
                  <a:pt x="19671" y="6912"/>
                  <a:pt x="19646" y="6877"/>
                  <a:pt x="19619" y="6877"/>
                </a:cubicBezTo>
                <a:close/>
                <a:moveTo>
                  <a:pt x="154" y="6890"/>
                </a:moveTo>
                <a:cubicBezTo>
                  <a:pt x="136" y="6890"/>
                  <a:pt x="119" y="6902"/>
                  <a:pt x="119" y="6925"/>
                </a:cubicBezTo>
                <a:lnTo>
                  <a:pt x="119" y="6940"/>
                </a:lnTo>
                <a:cubicBezTo>
                  <a:pt x="119" y="6963"/>
                  <a:pt x="136" y="6975"/>
                  <a:pt x="154" y="6975"/>
                </a:cubicBezTo>
                <a:cubicBezTo>
                  <a:pt x="171" y="6975"/>
                  <a:pt x="189" y="6963"/>
                  <a:pt x="189" y="6940"/>
                </a:cubicBezTo>
                <a:lnTo>
                  <a:pt x="189" y="6925"/>
                </a:lnTo>
                <a:cubicBezTo>
                  <a:pt x="189" y="6902"/>
                  <a:pt x="171" y="6890"/>
                  <a:pt x="154" y="6890"/>
                </a:cubicBezTo>
                <a:close/>
                <a:moveTo>
                  <a:pt x="23419" y="6920"/>
                </a:moveTo>
                <a:cubicBezTo>
                  <a:pt x="23374" y="6920"/>
                  <a:pt x="23374" y="6992"/>
                  <a:pt x="23419" y="6992"/>
                </a:cubicBezTo>
                <a:lnTo>
                  <a:pt x="23435" y="6992"/>
                </a:lnTo>
                <a:cubicBezTo>
                  <a:pt x="23481" y="6992"/>
                  <a:pt x="23481" y="6920"/>
                  <a:pt x="23435" y="6920"/>
                </a:cubicBezTo>
                <a:close/>
                <a:moveTo>
                  <a:pt x="16496" y="6946"/>
                </a:moveTo>
                <a:cubicBezTo>
                  <a:pt x="16482" y="6946"/>
                  <a:pt x="16470" y="6964"/>
                  <a:pt x="16482" y="6976"/>
                </a:cubicBezTo>
                <a:lnTo>
                  <a:pt x="16498" y="6992"/>
                </a:lnTo>
                <a:cubicBezTo>
                  <a:pt x="16501" y="6995"/>
                  <a:pt x="16505" y="6997"/>
                  <a:pt x="16509" y="6997"/>
                </a:cubicBezTo>
                <a:cubicBezTo>
                  <a:pt x="16522" y="6997"/>
                  <a:pt x="16534" y="6979"/>
                  <a:pt x="16522" y="6967"/>
                </a:cubicBezTo>
                <a:lnTo>
                  <a:pt x="16507" y="6951"/>
                </a:lnTo>
                <a:cubicBezTo>
                  <a:pt x="16504" y="6947"/>
                  <a:pt x="16500" y="6946"/>
                  <a:pt x="16496" y="6946"/>
                </a:cubicBezTo>
                <a:close/>
                <a:moveTo>
                  <a:pt x="9289" y="6929"/>
                </a:moveTo>
                <a:cubicBezTo>
                  <a:pt x="9243" y="6929"/>
                  <a:pt x="9243" y="6999"/>
                  <a:pt x="9289" y="6999"/>
                </a:cubicBezTo>
                <a:lnTo>
                  <a:pt x="9409" y="6999"/>
                </a:lnTo>
                <a:cubicBezTo>
                  <a:pt x="9409" y="6999"/>
                  <a:pt x="9410" y="6999"/>
                  <a:pt x="9411" y="6999"/>
                </a:cubicBezTo>
                <a:cubicBezTo>
                  <a:pt x="9455" y="6999"/>
                  <a:pt x="9454" y="6929"/>
                  <a:pt x="9409" y="6929"/>
                </a:cubicBezTo>
                <a:close/>
                <a:moveTo>
                  <a:pt x="11573" y="6956"/>
                </a:moveTo>
                <a:cubicBezTo>
                  <a:pt x="11560" y="6956"/>
                  <a:pt x="11547" y="6974"/>
                  <a:pt x="11559" y="6986"/>
                </a:cubicBezTo>
                <a:cubicBezTo>
                  <a:pt x="11566" y="6992"/>
                  <a:pt x="11571" y="6997"/>
                  <a:pt x="11575" y="7002"/>
                </a:cubicBezTo>
                <a:cubicBezTo>
                  <a:pt x="11579" y="7006"/>
                  <a:pt x="11583" y="7007"/>
                  <a:pt x="11587" y="7007"/>
                </a:cubicBezTo>
                <a:cubicBezTo>
                  <a:pt x="11600" y="7007"/>
                  <a:pt x="11613" y="6989"/>
                  <a:pt x="11600" y="6977"/>
                </a:cubicBezTo>
                <a:lnTo>
                  <a:pt x="11585" y="6961"/>
                </a:lnTo>
                <a:cubicBezTo>
                  <a:pt x="11581" y="6958"/>
                  <a:pt x="11577" y="6956"/>
                  <a:pt x="11573" y="6956"/>
                </a:cubicBezTo>
                <a:close/>
                <a:moveTo>
                  <a:pt x="2225" y="6973"/>
                </a:moveTo>
                <a:cubicBezTo>
                  <a:pt x="2204" y="6973"/>
                  <a:pt x="2205" y="7008"/>
                  <a:pt x="2226" y="7008"/>
                </a:cubicBezTo>
                <a:cubicBezTo>
                  <a:pt x="2251" y="7008"/>
                  <a:pt x="2251" y="6973"/>
                  <a:pt x="2226" y="6973"/>
                </a:cubicBezTo>
                <a:cubicBezTo>
                  <a:pt x="2226" y="6973"/>
                  <a:pt x="2226" y="6973"/>
                  <a:pt x="2225" y="6973"/>
                </a:cubicBezTo>
                <a:close/>
                <a:moveTo>
                  <a:pt x="8476" y="6928"/>
                </a:moveTo>
                <a:cubicBezTo>
                  <a:pt x="8471" y="6928"/>
                  <a:pt x="8465" y="6929"/>
                  <a:pt x="8460" y="6932"/>
                </a:cubicBezTo>
                <a:cubicBezTo>
                  <a:pt x="8427" y="6949"/>
                  <a:pt x="8393" y="6956"/>
                  <a:pt x="8356" y="6956"/>
                </a:cubicBezTo>
                <a:cubicBezTo>
                  <a:pt x="8351" y="6956"/>
                  <a:pt x="8347" y="6956"/>
                  <a:pt x="8342" y="6956"/>
                </a:cubicBezTo>
                <a:cubicBezTo>
                  <a:pt x="8342" y="6956"/>
                  <a:pt x="8341" y="6956"/>
                  <a:pt x="8340" y="6956"/>
                </a:cubicBezTo>
                <a:cubicBezTo>
                  <a:pt x="8296" y="6956"/>
                  <a:pt x="8297" y="7025"/>
                  <a:pt x="8342" y="7026"/>
                </a:cubicBezTo>
                <a:cubicBezTo>
                  <a:pt x="8348" y="7027"/>
                  <a:pt x="8353" y="7027"/>
                  <a:pt x="8358" y="7027"/>
                </a:cubicBezTo>
                <a:cubicBezTo>
                  <a:pt x="8406" y="7027"/>
                  <a:pt x="8453" y="7014"/>
                  <a:pt x="8495" y="6993"/>
                </a:cubicBezTo>
                <a:cubicBezTo>
                  <a:pt x="8531" y="6976"/>
                  <a:pt x="8509" y="6928"/>
                  <a:pt x="8476" y="6928"/>
                </a:cubicBezTo>
                <a:close/>
                <a:moveTo>
                  <a:pt x="21387" y="6961"/>
                </a:moveTo>
                <a:cubicBezTo>
                  <a:pt x="21360" y="6961"/>
                  <a:pt x="21336" y="6996"/>
                  <a:pt x="21360" y="7022"/>
                </a:cubicBezTo>
                <a:cubicBezTo>
                  <a:pt x="21367" y="7029"/>
                  <a:pt x="21375" y="7032"/>
                  <a:pt x="21383" y="7032"/>
                </a:cubicBezTo>
                <a:cubicBezTo>
                  <a:pt x="21411" y="7032"/>
                  <a:pt x="21436" y="6997"/>
                  <a:pt x="21411" y="6972"/>
                </a:cubicBezTo>
                <a:cubicBezTo>
                  <a:pt x="21404" y="6964"/>
                  <a:pt x="21396" y="6961"/>
                  <a:pt x="21387" y="6961"/>
                </a:cubicBezTo>
                <a:close/>
                <a:moveTo>
                  <a:pt x="16043" y="6973"/>
                </a:moveTo>
                <a:cubicBezTo>
                  <a:pt x="15999" y="6973"/>
                  <a:pt x="15997" y="7044"/>
                  <a:pt x="16044" y="7044"/>
                </a:cubicBezTo>
                <a:cubicBezTo>
                  <a:pt x="16090" y="7044"/>
                  <a:pt x="16090" y="6973"/>
                  <a:pt x="16044" y="6973"/>
                </a:cubicBezTo>
                <a:cubicBezTo>
                  <a:pt x="16044" y="6973"/>
                  <a:pt x="16044" y="6973"/>
                  <a:pt x="16043" y="6973"/>
                </a:cubicBezTo>
                <a:close/>
                <a:moveTo>
                  <a:pt x="17307" y="6915"/>
                </a:moveTo>
                <a:cubicBezTo>
                  <a:pt x="17280" y="6915"/>
                  <a:pt x="17255" y="6952"/>
                  <a:pt x="17280" y="6976"/>
                </a:cubicBezTo>
                <a:cubicBezTo>
                  <a:pt x="17300" y="6996"/>
                  <a:pt x="17320" y="7017"/>
                  <a:pt x="17341" y="7036"/>
                </a:cubicBezTo>
                <a:cubicBezTo>
                  <a:pt x="17349" y="7043"/>
                  <a:pt x="17357" y="7047"/>
                  <a:pt x="17365" y="7047"/>
                </a:cubicBezTo>
                <a:cubicBezTo>
                  <a:pt x="17392" y="7047"/>
                  <a:pt x="17416" y="7011"/>
                  <a:pt x="17390" y="6986"/>
                </a:cubicBezTo>
                <a:cubicBezTo>
                  <a:pt x="17372" y="6967"/>
                  <a:pt x="17352" y="6946"/>
                  <a:pt x="17331" y="6926"/>
                </a:cubicBezTo>
                <a:cubicBezTo>
                  <a:pt x="17323" y="6918"/>
                  <a:pt x="17315" y="6915"/>
                  <a:pt x="17307" y="6915"/>
                </a:cubicBezTo>
                <a:close/>
                <a:moveTo>
                  <a:pt x="19545" y="6997"/>
                </a:moveTo>
                <a:cubicBezTo>
                  <a:pt x="19499" y="6997"/>
                  <a:pt x="19499" y="7067"/>
                  <a:pt x="19545" y="7067"/>
                </a:cubicBezTo>
                <a:cubicBezTo>
                  <a:pt x="19546" y="7067"/>
                  <a:pt x="19547" y="7067"/>
                  <a:pt x="19547" y="7067"/>
                </a:cubicBezTo>
                <a:cubicBezTo>
                  <a:pt x="19589" y="7067"/>
                  <a:pt x="19590" y="6998"/>
                  <a:pt x="19545" y="6997"/>
                </a:cubicBezTo>
                <a:close/>
                <a:moveTo>
                  <a:pt x="23734" y="6996"/>
                </a:moveTo>
                <a:cubicBezTo>
                  <a:pt x="23726" y="6996"/>
                  <a:pt x="23718" y="6999"/>
                  <a:pt x="23711" y="7006"/>
                </a:cubicBezTo>
                <a:lnTo>
                  <a:pt x="23695" y="7022"/>
                </a:lnTo>
                <a:cubicBezTo>
                  <a:pt x="23670" y="7047"/>
                  <a:pt x="23694" y="7082"/>
                  <a:pt x="23721" y="7082"/>
                </a:cubicBezTo>
                <a:cubicBezTo>
                  <a:pt x="23729" y="7082"/>
                  <a:pt x="23737" y="7079"/>
                  <a:pt x="23744" y="7071"/>
                </a:cubicBezTo>
                <a:lnTo>
                  <a:pt x="23760" y="7056"/>
                </a:lnTo>
                <a:cubicBezTo>
                  <a:pt x="23786" y="7031"/>
                  <a:pt x="23761" y="6996"/>
                  <a:pt x="23734" y="6996"/>
                </a:cubicBezTo>
                <a:close/>
                <a:moveTo>
                  <a:pt x="3549" y="7036"/>
                </a:moveTo>
                <a:cubicBezTo>
                  <a:pt x="3545" y="7036"/>
                  <a:pt x="3542" y="7037"/>
                  <a:pt x="3538" y="7041"/>
                </a:cubicBezTo>
                <a:lnTo>
                  <a:pt x="3522" y="7057"/>
                </a:lnTo>
                <a:cubicBezTo>
                  <a:pt x="3510" y="7069"/>
                  <a:pt x="3522" y="7087"/>
                  <a:pt x="3535" y="7087"/>
                </a:cubicBezTo>
                <a:cubicBezTo>
                  <a:pt x="3539" y="7087"/>
                  <a:pt x="3543" y="7085"/>
                  <a:pt x="3546" y="7082"/>
                </a:cubicBezTo>
                <a:lnTo>
                  <a:pt x="3562" y="7066"/>
                </a:lnTo>
                <a:cubicBezTo>
                  <a:pt x="3574" y="7054"/>
                  <a:pt x="3562" y="7036"/>
                  <a:pt x="3549" y="7036"/>
                </a:cubicBezTo>
                <a:close/>
                <a:moveTo>
                  <a:pt x="14889" y="7034"/>
                </a:moveTo>
                <a:cubicBezTo>
                  <a:pt x="14843" y="7034"/>
                  <a:pt x="14843" y="7104"/>
                  <a:pt x="14889" y="7104"/>
                </a:cubicBezTo>
                <a:lnTo>
                  <a:pt x="15009" y="7104"/>
                </a:lnTo>
                <a:cubicBezTo>
                  <a:pt x="15010" y="7104"/>
                  <a:pt x="15010" y="7104"/>
                  <a:pt x="15011" y="7104"/>
                </a:cubicBezTo>
                <a:cubicBezTo>
                  <a:pt x="15054" y="7104"/>
                  <a:pt x="15054" y="7034"/>
                  <a:pt x="15009" y="7034"/>
                </a:cubicBezTo>
                <a:close/>
                <a:moveTo>
                  <a:pt x="16886" y="7066"/>
                </a:moveTo>
                <a:cubicBezTo>
                  <a:pt x="16872" y="7066"/>
                  <a:pt x="16860" y="7084"/>
                  <a:pt x="16872" y="7096"/>
                </a:cubicBezTo>
                <a:lnTo>
                  <a:pt x="16888" y="7112"/>
                </a:lnTo>
                <a:cubicBezTo>
                  <a:pt x="16891" y="7116"/>
                  <a:pt x="16895" y="7118"/>
                  <a:pt x="16899" y="7118"/>
                </a:cubicBezTo>
                <a:cubicBezTo>
                  <a:pt x="16913" y="7118"/>
                  <a:pt x="16925" y="7100"/>
                  <a:pt x="16913" y="7087"/>
                </a:cubicBezTo>
                <a:lnTo>
                  <a:pt x="16897" y="7071"/>
                </a:lnTo>
                <a:cubicBezTo>
                  <a:pt x="16893" y="7068"/>
                  <a:pt x="16889" y="7066"/>
                  <a:pt x="16886" y="7066"/>
                </a:cubicBezTo>
                <a:close/>
                <a:moveTo>
                  <a:pt x="12205" y="6982"/>
                </a:moveTo>
                <a:cubicBezTo>
                  <a:pt x="12200" y="6982"/>
                  <a:pt x="12194" y="6983"/>
                  <a:pt x="12189" y="6985"/>
                </a:cubicBezTo>
                <a:cubicBezTo>
                  <a:pt x="12165" y="6996"/>
                  <a:pt x="12140" y="7004"/>
                  <a:pt x="12115" y="7015"/>
                </a:cubicBezTo>
                <a:cubicBezTo>
                  <a:pt x="12088" y="7025"/>
                  <a:pt x="12069" y="7050"/>
                  <a:pt x="12078" y="7081"/>
                </a:cubicBezTo>
                <a:cubicBezTo>
                  <a:pt x="12083" y="7101"/>
                  <a:pt x="12105" y="7120"/>
                  <a:pt x="12129" y="7120"/>
                </a:cubicBezTo>
                <a:cubicBezTo>
                  <a:pt x="12134" y="7120"/>
                  <a:pt x="12139" y="7119"/>
                  <a:pt x="12144" y="7117"/>
                </a:cubicBezTo>
                <a:cubicBezTo>
                  <a:pt x="12168" y="7107"/>
                  <a:pt x="12193" y="7097"/>
                  <a:pt x="12218" y="7087"/>
                </a:cubicBezTo>
                <a:cubicBezTo>
                  <a:pt x="12245" y="7077"/>
                  <a:pt x="12263" y="7051"/>
                  <a:pt x="12255" y="7022"/>
                </a:cubicBezTo>
                <a:cubicBezTo>
                  <a:pt x="12250" y="7002"/>
                  <a:pt x="12228" y="6982"/>
                  <a:pt x="12205" y="6982"/>
                </a:cubicBezTo>
                <a:close/>
                <a:moveTo>
                  <a:pt x="7771" y="7060"/>
                </a:moveTo>
                <a:cubicBezTo>
                  <a:pt x="7725" y="7060"/>
                  <a:pt x="7724" y="7130"/>
                  <a:pt x="7771" y="7130"/>
                </a:cubicBezTo>
                <a:cubicBezTo>
                  <a:pt x="7817" y="7130"/>
                  <a:pt x="7817" y="7060"/>
                  <a:pt x="7771" y="7060"/>
                </a:cubicBezTo>
                <a:close/>
                <a:moveTo>
                  <a:pt x="7322" y="6997"/>
                </a:moveTo>
                <a:cubicBezTo>
                  <a:pt x="7281" y="6997"/>
                  <a:pt x="7244" y="7050"/>
                  <a:pt x="7281" y="7087"/>
                </a:cubicBezTo>
                <a:lnTo>
                  <a:pt x="7311" y="7117"/>
                </a:lnTo>
                <a:cubicBezTo>
                  <a:pt x="7322" y="7128"/>
                  <a:pt x="7335" y="7133"/>
                  <a:pt x="7347" y="7133"/>
                </a:cubicBezTo>
                <a:cubicBezTo>
                  <a:pt x="7388" y="7133"/>
                  <a:pt x="7426" y="7079"/>
                  <a:pt x="7388" y="7043"/>
                </a:cubicBezTo>
                <a:lnTo>
                  <a:pt x="7358" y="7013"/>
                </a:lnTo>
                <a:cubicBezTo>
                  <a:pt x="7347" y="7002"/>
                  <a:pt x="7334" y="6997"/>
                  <a:pt x="7322" y="6997"/>
                </a:cubicBezTo>
                <a:close/>
                <a:moveTo>
                  <a:pt x="9993" y="7079"/>
                </a:moveTo>
                <a:cubicBezTo>
                  <a:pt x="9988" y="7079"/>
                  <a:pt x="9982" y="7080"/>
                  <a:pt x="9977" y="7083"/>
                </a:cubicBezTo>
                <a:cubicBezTo>
                  <a:pt x="9966" y="7088"/>
                  <a:pt x="9957" y="7093"/>
                  <a:pt x="9946" y="7099"/>
                </a:cubicBezTo>
                <a:cubicBezTo>
                  <a:pt x="9910" y="7117"/>
                  <a:pt x="9932" y="7165"/>
                  <a:pt x="9965" y="7165"/>
                </a:cubicBezTo>
                <a:cubicBezTo>
                  <a:pt x="9970" y="7165"/>
                  <a:pt x="9976" y="7163"/>
                  <a:pt x="9982" y="7160"/>
                </a:cubicBezTo>
                <a:cubicBezTo>
                  <a:pt x="9992" y="7155"/>
                  <a:pt x="10001" y="7150"/>
                  <a:pt x="10011" y="7145"/>
                </a:cubicBezTo>
                <a:cubicBezTo>
                  <a:pt x="10046" y="7127"/>
                  <a:pt x="10026" y="7079"/>
                  <a:pt x="9993" y="7079"/>
                </a:cubicBezTo>
                <a:close/>
                <a:moveTo>
                  <a:pt x="10559" y="7109"/>
                </a:moveTo>
                <a:cubicBezTo>
                  <a:pt x="10541" y="7109"/>
                  <a:pt x="10523" y="7121"/>
                  <a:pt x="10523" y="7144"/>
                </a:cubicBezTo>
                <a:lnTo>
                  <a:pt x="10523" y="7159"/>
                </a:lnTo>
                <a:cubicBezTo>
                  <a:pt x="10523" y="7182"/>
                  <a:pt x="10541" y="7194"/>
                  <a:pt x="10559" y="7194"/>
                </a:cubicBezTo>
                <a:cubicBezTo>
                  <a:pt x="10577" y="7194"/>
                  <a:pt x="10595" y="7182"/>
                  <a:pt x="10595" y="7159"/>
                </a:cubicBezTo>
                <a:lnTo>
                  <a:pt x="10595" y="7144"/>
                </a:lnTo>
                <a:cubicBezTo>
                  <a:pt x="10595" y="7121"/>
                  <a:pt x="10577" y="7109"/>
                  <a:pt x="10559" y="7109"/>
                </a:cubicBezTo>
                <a:close/>
                <a:moveTo>
                  <a:pt x="11829" y="7152"/>
                </a:moveTo>
                <a:cubicBezTo>
                  <a:pt x="11813" y="7152"/>
                  <a:pt x="11803" y="7175"/>
                  <a:pt x="11820" y="7184"/>
                </a:cubicBezTo>
                <a:cubicBezTo>
                  <a:pt x="11831" y="7190"/>
                  <a:pt x="11840" y="7195"/>
                  <a:pt x="11851" y="7200"/>
                </a:cubicBezTo>
                <a:cubicBezTo>
                  <a:pt x="11854" y="7202"/>
                  <a:pt x="11857" y="7202"/>
                  <a:pt x="11859" y="7202"/>
                </a:cubicBezTo>
                <a:cubicBezTo>
                  <a:pt x="11876" y="7202"/>
                  <a:pt x="11886" y="7179"/>
                  <a:pt x="11868" y="7170"/>
                </a:cubicBezTo>
                <a:cubicBezTo>
                  <a:pt x="11858" y="7165"/>
                  <a:pt x="11849" y="7159"/>
                  <a:pt x="11838" y="7154"/>
                </a:cubicBezTo>
                <a:cubicBezTo>
                  <a:pt x="11835" y="7153"/>
                  <a:pt x="11832" y="7152"/>
                  <a:pt x="11829" y="7152"/>
                </a:cubicBezTo>
                <a:close/>
                <a:moveTo>
                  <a:pt x="18794" y="7174"/>
                </a:moveTo>
                <a:cubicBezTo>
                  <a:pt x="18790" y="7174"/>
                  <a:pt x="18786" y="7176"/>
                  <a:pt x="18783" y="7179"/>
                </a:cubicBezTo>
                <a:lnTo>
                  <a:pt x="18767" y="7195"/>
                </a:lnTo>
                <a:cubicBezTo>
                  <a:pt x="18754" y="7207"/>
                  <a:pt x="18767" y="7224"/>
                  <a:pt x="18780" y="7224"/>
                </a:cubicBezTo>
                <a:cubicBezTo>
                  <a:pt x="18784" y="7224"/>
                  <a:pt x="18788" y="7223"/>
                  <a:pt x="18792" y="7219"/>
                </a:cubicBezTo>
                <a:lnTo>
                  <a:pt x="18808" y="7203"/>
                </a:lnTo>
                <a:cubicBezTo>
                  <a:pt x="18820" y="7191"/>
                  <a:pt x="18808" y="7174"/>
                  <a:pt x="18794" y="7174"/>
                </a:cubicBezTo>
                <a:close/>
                <a:moveTo>
                  <a:pt x="19200" y="7161"/>
                </a:moveTo>
                <a:cubicBezTo>
                  <a:pt x="19153" y="7161"/>
                  <a:pt x="19152" y="7233"/>
                  <a:pt x="19200" y="7233"/>
                </a:cubicBezTo>
                <a:cubicBezTo>
                  <a:pt x="19245" y="7233"/>
                  <a:pt x="19245" y="7161"/>
                  <a:pt x="19200" y="7161"/>
                </a:cubicBezTo>
                <a:close/>
                <a:moveTo>
                  <a:pt x="14076" y="7035"/>
                </a:moveTo>
                <a:cubicBezTo>
                  <a:pt x="14071" y="7035"/>
                  <a:pt x="14065" y="7036"/>
                  <a:pt x="14059" y="7039"/>
                </a:cubicBezTo>
                <a:cubicBezTo>
                  <a:pt x="14027" y="7054"/>
                  <a:pt x="13994" y="7063"/>
                  <a:pt x="13959" y="7063"/>
                </a:cubicBezTo>
                <a:cubicBezTo>
                  <a:pt x="13953" y="7063"/>
                  <a:pt x="13947" y="7062"/>
                  <a:pt x="13942" y="7062"/>
                </a:cubicBezTo>
                <a:cubicBezTo>
                  <a:pt x="13941" y="7062"/>
                  <a:pt x="13940" y="7062"/>
                  <a:pt x="13940" y="7062"/>
                </a:cubicBezTo>
                <a:cubicBezTo>
                  <a:pt x="13901" y="7062"/>
                  <a:pt x="13896" y="7118"/>
                  <a:pt x="13929" y="7130"/>
                </a:cubicBezTo>
                <a:cubicBezTo>
                  <a:pt x="13911" y="7137"/>
                  <a:pt x="13899" y="7156"/>
                  <a:pt x="13911" y="7179"/>
                </a:cubicBezTo>
                <a:cubicBezTo>
                  <a:pt x="13922" y="7195"/>
                  <a:pt x="13931" y="7209"/>
                  <a:pt x="13942" y="7223"/>
                </a:cubicBezTo>
                <a:cubicBezTo>
                  <a:pt x="13949" y="7235"/>
                  <a:pt x="13960" y="7239"/>
                  <a:pt x="13971" y="7239"/>
                </a:cubicBezTo>
                <a:cubicBezTo>
                  <a:pt x="13996" y="7239"/>
                  <a:pt x="14020" y="7215"/>
                  <a:pt x="14003" y="7188"/>
                </a:cubicBezTo>
                <a:cubicBezTo>
                  <a:pt x="13994" y="7174"/>
                  <a:pt x="13984" y="7158"/>
                  <a:pt x="13973" y="7144"/>
                </a:cubicBezTo>
                <a:cubicBezTo>
                  <a:pt x="13970" y="7139"/>
                  <a:pt x="13966" y="7135"/>
                  <a:pt x="13963" y="7133"/>
                </a:cubicBezTo>
                <a:cubicBezTo>
                  <a:pt x="14008" y="7132"/>
                  <a:pt x="14054" y="7118"/>
                  <a:pt x="14095" y="7099"/>
                </a:cubicBezTo>
                <a:cubicBezTo>
                  <a:pt x="14131" y="7082"/>
                  <a:pt x="14109" y="7035"/>
                  <a:pt x="14076" y="7035"/>
                </a:cubicBezTo>
                <a:close/>
                <a:moveTo>
                  <a:pt x="6494" y="7145"/>
                </a:moveTo>
                <a:cubicBezTo>
                  <a:pt x="6426" y="7145"/>
                  <a:pt x="6425" y="7253"/>
                  <a:pt x="6494" y="7253"/>
                </a:cubicBezTo>
                <a:cubicBezTo>
                  <a:pt x="6562" y="7250"/>
                  <a:pt x="6562" y="7145"/>
                  <a:pt x="6494" y="7145"/>
                </a:cubicBezTo>
                <a:close/>
                <a:moveTo>
                  <a:pt x="21682" y="7180"/>
                </a:moveTo>
                <a:cubicBezTo>
                  <a:pt x="21655" y="7180"/>
                  <a:pt x="21630" y="7215"/>
                  <a:pt x="21654" y="7240"/>
                </a:cubicBezTo>
                <a:cubicBezTo>
                  <a:pt x="21662" y="7248"/>
                  <a:pt x="21668" y="7255"/>
                  <a:pt x="21675" y="7261"/>
                </a:cubicBezTo>
                <a:cubicBezTo>
                  <a:pt x="21683" y="7268"/>
                  <a:pt x="21691" y="7271"/>
                  <a:pt x="21699" y="7271"/>
                </a:cubicBezTo>
                <a:cubicBezTo>
                  <a:pt x="21727" y="7271"/>
                  <a:pt x="21751" y="7237"/>
                  <a:pt x="21726" y="7212"/>
                </a:cubicBezTo>
                <a:lnTo>
                  <a:pt x="21705" y="7191"/>
                </a:lnTo>
                <a:cubicBezTo>
                  <a:pt x="21698" y="7183"/>
                  <a:pt x="21690" y="7180"/>
                  <a:pt x="21682" y="7180"/>
                </a:cubicBezTo>
                <a:close/>
                <a:moveTo>
                  <a:pt x="12983" y="7140"/>
                </a:moveTo>
                <a:cubicBezTo>
                  <a:pt x="12969" y="7140"/>
                  <a:pt x="12957" y="7158"/>
                  <a:pt x="12970" y="7171"/>
                </a:cubicBezTo>
                <a:cubicBezTo>
                  <a:pt x="13000" y="7205"/>
                  <a:pt x="13031" y="7240"/>
                  <a:pt x="13062" y="7275"/>
                </a:cubicBezTo>
                <a:cubicBezTo>
                  <a:pt x="13065" y="7278"/>
                  <a:pt x="13069" y="7280"/>
                  <a:pt x="13072" y="7280"/>
                </a:cubicBezTo>
                <a:cubicBezTo>
                  <a:pt x="13085" y="7280"/>
                  <a:pt x="13097" y="7262"/>
                  <a:pt x="13087" y="7249"/>
                </a:cubicBezTo>
                <a:cubicBezTo>
                  <a:pt x="13056" y="7216"/>
                  <a:pt x="13025" y="7180"/>
                  <a:pt x="12995" y="7146"/>
                </a:cubicBezTo>
                <a:cubicBezTo>
                  <a:pt x="12991" y="7142"/>
                  <a:pt x="12987" y="7140"/>
                  <a:pt x="12983" y="7140"/>
                </a:cubicBezTo>
                <a:close/>
                <a:moveTo>
                  <a:pt x="13400" y="7154"/>
                </a:moveTo>
                <a:cubicBezTo>
                  <a:pt x="13386" y="7154"/>
                  <a:pt x="13373" y="7161"/>
                  <a:pt x="13370" y="7179"/>
                </a:cubicBezTo>
                <a:cubicBezTo>
                  <a:pt x="13361" y="7214"/>
                  <a:pt x="13370" y="7245"/>
                  <a:pt x="13392" y="7273"/>
                </a:cubicBezTo>
                <a:cubicBezTo>
                  <a:pt x="13397" y="7281"/>
                  <a:pt x="13406" y="7284"/>
                  <a:pt x="13415" y="7284"/>
                </a:cubicBezTo>
                <a:cubicBezTo>
                  <a:pt x="13425" y="7284"/>
                  <a:pt x="13435" y="7280"/>
                  <a:pt x="13441" y="7273"/>
                </a:cubicBezTo>
                <a:cubicBezTo>
                  <a:pt x="13456" y="7259"/>
                  <a:pt x="13454" y="7238"/>
                  <a:pt x="13441" y="7223"/>
                </a:cubicBezTo>
                <a:cubicBezTo>
                  <a:pt x="13436" y="7218"/>
                  <a:pt x="13435" y="7207"/>
                  <a:pt x="13437" y="7198"/>
                </a:cubicBezTo>
                <a:cubicBezTo>
                  <a:pt x="13444" y="7171"/>
                  <a:pt x="13421" y="7154"/>
                  <a:pt x="13400" y="7154"/>
                </a:cubicBezTo>
                <a:close/>
                <a:moveTo>
                  <a:pt x="4559" y="7139"/>
                </a:moveTo>
                <a:cubicBezTo>
                  <a:pt x="4518" y="7139"/>
                  <a:pt x="4481" y="7192"/>
                  <a:pt x="4519" y="7229"/>
                </a:cubicBezTo>
                <a:lnTo>
                  <a:pt x="4563" y="7275"/>
                </a:lnTo>
                <a:cubicBezTo>
                  <a:pt x="4574" y="7286"/>
                  <a:pt x="4586" y="7290"/>
                  <a:pt x="4599" y="7290"/>
                </a:cubicBezTo>
                <a:cubicBezTo>
                  <a:pt x="4640" y="7290"/>
                  <a:pt x="4676" y="7237"/>
                  <a:pt x="4639" y="7200"/>
                </a:cubicBezTo>
                <a:lnTo>
                  <a:pt x="4594" y="7155"/>
                </a:lnTo>
                <a:cubicBezTo>
                  <a:pt x="4583" y="7144"/>
                  <a:pt x="4571" y="7139"/>
                  <a:pt x="4559" y="7139"/>
                </a:cubicBezTo>
                <a:close/>
                <a:moveTo>
                  <a:pt x="19695" y="7185"/>
                </a:moveTo>
                <a:cubicBezTo>
                  <a:pt x="19627" y="7185"/>
                  <a:pt x="19626" y="7292"/>
                  <a:pt x="19695" y="7292"/>
                </a:cubicBezTo>
                <a:lnTo>
                  <a:pt x="19711" y="7292"/>
                </a:lnTo>
                <a:cubicBezTo>
                  <a:pt x="19779" y="7292"/>
                  <a:pt x="19781" y="7185"/>
                  <a:pt x="19711" y="7185"/>
                </a:cubicBezTo>
                <a:close/>
                <a:moveTo>
                  <a:pt x="18941" y="7237"/>
                </a:moveTo>
                <a:cubicBezTo>
                  <a:pt x="18897" y="7237"/>
                  <a:pt x="18897" y="7307"/>
                  <a:pt x="18943" y="7307"/>
                </a:cubicBezTo>
                <a:lnTo>
                  <a:pt x="18958" y="7307"/>
                </a:lnTo>
                <a:cubicBezTo>
                  <a:pt x="19004" y="7307"/>
                  <a:pt x="19004" y="7237"/>
                  <a:pt x="18958" y="7237"/>
                </a:cubicBezTo>
                <a:lnTo>
                  <a:pt x="18943" y="7237"/>
                </a:lnTo>
                <a:cubicBezTo>
                  <a:pt x="18942" y="7237"/>
                  <a:pt x="18942" y="7237"/>
                  <a:pt x="18941" y="7237"/>
                </a:cubicBezTo>
                <a:close/>
                <a:moveTo>
                  <a:pt x="1611" y="7224"/>
                </a:moveTo>
                <a:cubicBezTo>
                  <a:pt x="1594" y="7224"/>
                  <a:pt x="1576" y="7236"/>
                  <a:pt x="1576" y="7259"/>
                </a:cubicBezTo>
                <a:lnTo>
                  <a:pt x="1576" y="7275"/>
                </a:lnTo>
                <a:cubicBezTo>
                  <a:pt x="1575" y="7298"/>
                  <a:pt x="1593" y="7309"/>
                  <a:pt x="1610" y="7309"/>
                </a:cubicBezTo>
                <a:cubicBezTo>
                  <a:pt x="1628" y="7309"/>
                  <a:pt x="1646" y="7298"/>
                  <a:pt x="1647" y="7275"/>
                </a:cubicBezTo>
                <a:lnTo>
                  <a:pt x="1647" y="7259"/>
                </a:lnTo>
                <a:cubicBezTo>
                  <a:pt x="1647" y="7236"/>
                  <a:pt x="1629" y="7224"/>
                  <a:pt x="1611" y="7224"/>
                </a:cubicBezTo>
                <a:close/>
                <a:moveTo>
                  <a:pt x="153" y="7221"/>
                </a:moveTo>
                <a:cubicBezTo>
                  <a:pt x="139" y="7221"/>
                  <a:pt x="125" y="7228"/>
                  <a:pt x="120" y="7245"/>
                </a:cubicBezTo>
                <a:cubicBezTo>
                  <a:pt x="114" y="7261"/>
                  <a:pt x="109" y="7276"/>
                  <a:pt x="104" y="7290"/>
                </a:cubicBezTo>
                <a:cubicBezTo>
                  <a:pt x="95" y="7316"/>
                  <a:pt x="117" y="7334"/>
                  <a:pt x="139" y="7334"/>
                </a:cubicBezTo>
                <a:cubicBezTo>
                  <a:pt x="153" y="7334"/>
                  <a:pt x="166" y="7327"/>
                  <a:pt x="172" y="7310"/>
                </a:cubicBezTo>
                <a:cubicBezTo>
                  <a:pt x="177" y="7294"/>
                  <a:pt x="183" y="7280"/>
                  <a:pt x="188" y="7265"/>
                </a:cubicBezTo>
                <a:cubicBezTo>
                  <a:pt x="197" y="7239"/>
                  <a:pt x="175" y="7221"/>
                  <a:pt x="153" y="7221"/>
                </a:cubicBezTo>
                <a:close/>
                <a:moveTo>
                  <a:pt x="15773" y="7302"/>
                </a:moveTo>
                <a:cubicBezTo>
                  <a:pt x="15751" y="7302"/>
                  <a:pt x="15751" y="7336"/>
                  <a:pt x="15773" y="7337"/>
                </a:cubicBezTo>
                <a:lnTo>
                  <a:pt x="15818" y="7337"/>
                </a:lnTo>
                <a:cubicBezTo>
                  <a:pt x="15842" y="7337"/>
                  <a:pt x="15842" y="7302"/>
                  <a:pt x="15818" y="7302"/>
                </a:cubicBezTo>
                <a:close/>
                <a:moveTo>
                  <a:pt x="18355" y="7262"/>
                </a:moveTo>
                <a:cubicBezTo>
                  <a:pt x="18350" y="7262"/>
                  <a:pt x="18344" y="7263"/>
                  <a:pt x="18338" y="7266"/>
                </a:cubicBezTo>
                <a:cubicBezTo>
                  <a:pt x="18328" y="7271"/>
                  <a:pt x="18320" y="7277"/>
                  <a:pt x="18309" y="7282"/>
                </a:cubicBezTo>
                <a:cubicBezTo>
                  <a:pt x="18274" y="7300"/>
                  <a:pt x="18295" y="7348"/>
                  <a:pt x="18327" y="7348"/>
                </a:cubicBezTo>
                <a:cubicBezTo>
                  <a:pt x="18332" y="7348"/>
                  <a:pt x="18338" y="7347"/>
                  <a:pt x="18344" y="7344"/>
                </a:cubicBezTo>
                <a:cubicBezTo>
                  <a:pt x="18354" y="7338"/>
                  <a:pt x="18364" y="7333"/>
                  <a:pt x="18374" y="7328"/>
                </a:cubicBezTo>
                <a:cubicBezTo>
                  <a:pt x="18409" y="7310"/>
                  <a:pt x="18388" y="7262"/>
                  <a:pt x="18355" y="7262"/>
                </a:cubicBezTo>
                <a:close/>
                <a:moveTo>
                  <a:pt x="5711" y="7217"/>
                </a:moveTo>
                <a:cubicBezTo>
                  <a:pt x="5699" y="7217"/>
                  <a:pt x="5687" y="7222"/>
                  <a:pt x="5676" y="7233"/>
                </a:cubicBezTo>
                <a:lnTo>
                  <a:pt x="5646" y="7263"/>
                </a:lnTo>
                <a:cubicBezTo>
                  <a:pt x="5608" y="7300"/>
                  <a:pt x="5644" y="7354"/>
                  <a:pt x="5685" y="7354"/>
                </a:cubicBezTo>
                <a:cubicBezTo>
                  <a:pt x="5697" y="7354"/>
                  <a:pt x="5709" y="7349"/>
                  <a:pt x="5720" y="7338"/>
                </a:cubicBezTo>
                <a:lnTo>
                  <a:pt x="5751" y="7308"/>
                </a:lnTo>
                <a:cubicBezTo>
                  <a:pt x="5788" y="7271"/>
                  <a:pt x="5752" y="7217"/>
                  <a:pt x="5711" y="7217"/>
                </a:cubicBezTo>
                <a:close/>
                <a:moveTo>
                  <a:pt x="12775" y="7274"/>
                </a:moveTo>
                <a:cubicBezTo>
                  <a:pt x="12772" y="7274"/>
                  <a:pt x="12769" y="7275"/>
                  <a:pt x="12765" y="7276"/>
                </a:cubicBezTo>
                <a:cubicBezTo>
                  <a:pt x="12746" y="7281"/>
                  <a:pt x="12726" y="7286"/>
                  <a:pt x="12706" y="7290"/>
                </a:cubicBezTo>
                <a:cubicBezTo>
                  <a:pt x="12664" y="7300"/>
                  <a:pt x="12677" y="7359"/>
                  <a:pt x="12714" y="7359"/>
                </a:cubicBezTo>
                <a:cubicBezTo>
                  <a:pt x="12717" y="7359"/>
                  <a:pt x="12720" y="7359"/>
                  <a:pt x="12723" y="7358"/>
                </a:cubicBezTo>
                <a:cubicBezTo>
                  <a:pt x="12743" y="7353"/>
                  <a:pt x="12763" y="7348"/>
                  <a:pt x="12784" y="7344"/>
                </a:cubicBezTo>
                <a:cubicBezTo>
                  <a:pt x="12825" y="7333"/>
                  <a:pt x="12813" y="7274"/>
                  <a:pt x="12775" y="7274"/>
                </a:cubicBezTo>
                <a:close/>
                <a:moveTo>
                  <a:pt x="975" y="7281"/>
                </a:moveTo>
                <a:cubicBezTo>
                  <a:pt x="964" y="7281"/>
                  <a:pt x="954" y="7287"/>
                  <a:pt x="947" y="7300"/>
                </a:cubicBezTo>
                <a:cubicBezTo>
                  <a:pt x="942" y="7310"/>
                  <a:pt x="937" y="7319"/>
                  <a:pt x="932" y="7329"/>
                </a:cubicBezTo>
                <a:cubicBezTo>
                  <a:pt x="917" y="7357"/>
                  <a:pt x="942" y="7383"/>
                  <a:pt x="965" y="7383"/>
                </a:cubicBezTo>
                <a:cubicBezTo>
                  <a:pt x="976" y="7383"/>
                  <a:pt x="987" y="7378"/>
                  <a:pt x="993" y="7365"/>
                </a:cubicBezTo>
                <a:cubicBezTo>
                  <a:pt x="999" y="7354"/>
                  <a:pt x="1004" y="7344"/>
                  <a:pt x="1009" y="7334"/>
                </a:cubicBezTo>
                <a:cubicBezTo>
                  <a:pt x="1023" y="7307"/>
                  <a:pt x="999" y="7281"/>
                  <a:pt x="975" y="7281"/>
                </a:cubicBezTo>
                <a:close/>
                <a:moveTo>
                  <a:pt x="2842" y="7395"/>
                </a:moveTo>
                <a:cubicBezTo>
                  <a:pt x="2818" y="7395"/>
                  <a:pt x="2818" y="7431"/>
                  <a:pt x="2842" y="7431"/>
                </a:cubicBezTo>
                <a:cubicBezTo>
                  <a:pt x="2865" y="7431"/>
                  <a:pt x="2865" y="7395"/>
                  <a:pt x="2842" y="7395"/>
                </a:cubicBezTo>
                <a:close/>
                <a:moveTo>
                  <a:pt x="14665" y="7320"/>
                </a:moveTo>
                <a:cubicBezTo>
                  <a:pt x="14624" y="7320"/>
                  <a:pt x="14588" y="7374"/>
                  <a:pt x="14625" y="7411"/>
                </a:cubicBezTo>
                <a:lnTo>
                  <a:pt x="14640" y="7426"/>
                </a:lnTo>
                <a:cubicBezTo>
                  <a:pt x="14651" y="7437"/>
                  <a:pt x="14664" y="7442"/>
                  <a:pt x="14676" y="7442"/>
                </a:cubicBezTo>
                <a:cubicBezTo>
                  <a:pt x="14717" y="7442"/>
                  <a:pt x="14754" y="7389"/>
                  <a:pt x="14717" y="7352"/>
                </a:cubicBezTo>
                <a:cubicBezTo>
                  <a:pt x="14712" y="7345"/>
                  <a:pt x="14706" y="7342"/>
                  <a:pt x="14701" y="7336"/>
                </a:cubicBezTo>
                <a:cubicBezTo>
                  <a:pt x="14690" y="7325"/>
                  <a:pt x="14678" y="7320"/>
                  <a:pt x="14665" y="7320"/>
                </a:cubicBezTo>
                <a:close/>
                <a:moveTo>
                  <a:pt x="17802" y="7427"/>
                </a:moveTo>
                <a:cubicBezTo>
                  <a:pt x="17798" y="7427"/>
                  <a:pt x="17794" y="7428"/>
                  <a:pt x="17791" y="7432"/>
                </a:cubicBezTo>
                <a:lnTo>
                  <a:pt x="17775" y="7447"/>
                </a:lnTo>
                <a:cubicBezTo>
                  <a:pt x="17761" y="7460"/>
                  <a:pt x="17773" y="7477"/>
                  <a:pt x="17787" y="7477"/>
                </a:cubicBezTo>
                <a:cubicBezTo>
                  <a:pt x="17791" y="7477"/>
                  <a:pt x="17795" y="7476"/>
                  <a:pt x="17799" y="7473"/>
                </a:cubicBezTo>
                <a:lnTo>
                  <a:pt x="17815" y="7457"/>
                </a:lnTo>
                <a:cubicBezTo>
                  <a:pt x="17828" y="7445"/>
                  <a:pt x="17816" y="7427"/>
                  <a:pt x="17802" y="7427"/>
                </a:cubicBezTo>
                <a:close/>
                <a:moveTo>
                  <a:pt x="11617" y="7452"/>
                </a:moveTo>
                <a:cubicBezTo>
                  <a:pt x="11613" y="7452"/>
                  <a:pt x="11609" y="7453"/>
                  <a:pt x="11606" y="7457"/>
                </a:cubicBezTo>
                <a:cubicBezTo>
                  <a:pt x="11600" y="7463"/>
                  <a:pt x="11595" y="7468"/>
                  <a:pt x="11590" y="7473"/>
                </a:cubicBezTo>
                <a:cubicBezTo>
                  <a:pt x="11577" y="7485"/>
                  <a:pt x="11590" y="7502"/>
                  <a:pt x="11603" y="7502"/>
                </a:cubicBezTo>
                <a:cubicBezTo>
                  <a:pt x="11607" y="7502"/>
                  <a:pt x="11611" y="7500"/>
                  <a:pt x="11615" y="7497"/>
                </a:cubicBezTo>
                <a:lnTo>
                  <a:pt x="11630" y="7481"/>
                </a:lnTo>
                <a:cubicBezTo>
                  <a:pt x="11642" y="7469"/>
                  <a:pt x="11630" y="7452"/>
                  <a:pt x="11617" y="7452"/>
                </a:cubicBezTo>
                <a:close/>
                <a:moveTo>
                  <a:pt x="2048" y="7372"/>
                </a:moveTo>
                <a:cubicBezTo>
                  <a:pt x="2030" y="7372"/>
                  <a:pt x="2010" y="7382"/>
                  <a:pt x="2000" y="7399"/>
                </a:cubicBezTo>
                <a:cubicBezTo>
                  <a:pt x="1984" y="7425"/>
                  <a:pt x="1995" y="7456"/>
                  <a:pt x="2020" y="7473"/>
                </a:cubicBezTo>
                <a:cubicBezTo>
                  <a:pt x="2036" y="7483"/>
                  <a:pt x="2050" y="7491"/>
                  <a:pt x="2064" y="7502"/>
                </a:cubicBezTo>
                <a:cubicBezTo>
                  <a:pt x="2072" y="7507"/>
                  <a:pt x="2080" y="7509"/>
                  <a:pt x="2089" y="7509"/>
                </a:cubicBezTo>
                <a:cubicBezTo>
                  <a:pt x="2108" y="7509"/>
                  <a:pt x="2127" y="7499"/>
                  <a:pt x="2137" y="7483"/>
                </a:cubicBezTo>
                <a:cubicBezTo>
                  <a:pt x="2153" y="7457"/>
                  <a:pt x="2143" y="7425"/>
                  <a:pt x="2119" y="7410"/>
                </a:cubicBezTo>
                <a:cubicBezTo>
                  <a:pt x="2103" y="7399"/>
                  <a:pt x="2088" y="7390"/>
                  <a:pt x="2073" y="7379"/>
                </a:cubicBezTo>
                <a:cubicBezTo>
                  <a:pt x="2066" y="7374"/>
                  <a:pt x="2057" y="7372"/>
                  <a:pt x="2048" y="7372"/>
                </a:cubicBezTo>
                <a:close/>
                <a:moveTo>
                  <a:pt x="10829" y="7439"/>
                </a:moveTo>
                <a:cubicBezTo>
                  <a:pt x="10783" y="7439"/>
                  <a:pt x="10783" y="7510"/>
                  <a:pt x="10829" y="7510"/>
                </a:cubicBezTo>
                <a:cubicBezTo>
                  <a:pt x="10873" y="7510"/>
                  <a:pt x="10874" y="7439"/>
                  <a:pt x="10829" y="7439"/>
                </a:cubicBezTo>
                <a:close/>
                <a:moveTo>
                  <a:pt x="9576" y="7409"/>
                </a:moveTo>
                <a:cubicBezTo>
                  <a:pt x="9553" y="7409"/>
                  <a:pt x="9528" y="7435"/>
                  <a:pt x="9542" y="7463"/>
                </a:cubicBezTo>
                <a:cubicBezTo>
                  <a:pt x="9547" y="7474"/>
                  <a:pt x="9552" y="7483"/>
                  <a:pt x="9557" y="7493"/>
                </a:cubicBezTo>
                <a:cubicBezTo>
                  <a:pt x="9564" y="7506"/>
                  <a:pt x="9574" y="7511"/>
                  <a:pt x="9585" y="7511"/>
                </a:cubicBezTo>
                <a:cubicBezTo>
                  <a:pt x="9608" y="7511"/>
                  <a:pt x="9632" y="7486"/>
                  <a:pt x="9618" y="7458"/>
                </a:cubicBezTo>
                <a:cubicBezTo>
                  <a:pt x="9613" y="7448"/>
                  <a:pt x="9608" y="7438"/>
                  <a:pt x="9604" y="7427"/>
                </a:cubicBezTo>
                <a:cubicBezTo>
                  <a:pt x="9597" y="7415"/>
                  <a:pt x="9587" y="7409"/>
                  <a:pt x="9576" y="7409"/>
                </a:cubicBezTo>
                <a:close/>
                <a:moveTo>
                  <a:pt x="5951" y="7460"/>
                </a:moveTo>
                <a:cubicBezTo>
                  <a:pt x="5907" y="7460"/>
                  <a:pt x="5906" y="7531"/>
                  <a:pt x="5951" y="7531"/>
                </a:cubicBezTo>
                <a:cubicBezTo>
                  <a:pt x="5997" y="7531"/>
                  <a:pt x="5997" y="7460"/>
                  <a:pt x="5951" y="7460"/>
                </a:cubicBezTo>
                <a:close/>
                <a:moveTo>
                  <a:pt x="20625" y="7478"/>
                </a:moveTo>
                <a:cubicBezTo>
                  <a:pt x="20579" y="7478"/>
                  <a:pt x="20579" y="7548"/>
                  <a:pt x="20625" y="7548"/>
                </a:cubicBezTo>
                <a:lnTo>
                  <a:pt x="20641" y="7548"/>
                </a:lnTo>
                <a:cubicBezTo>
                  <a:pt x="20687" y="7548"/>
                  <a:pt x="20687" y="7478"/>
                  <a:pt x="20641" y="7478"/>
                </a:cubicBezTo>
                <a:close/>
                <a:moveTo>
                  <a:pt x="21242" y="7433"/>
                </a:moveTo>
                <a:cubicBezTo>
                  <a:pt x="21219" y="7433"/>
                  <a:pt x="21196" y="7451"/>
                  <a:pt x="21191" y="7473"/>
                </a:cubicBezTo>
                <a:cubicBezTo>
                  <a:pt x="21183" y="7501"/>
                  <a:pt x="21199" y="7530"/>
                  <a:pt x="21228" y="7537"/>
                </a:cubicBezTo>
                <a:cubicBezTo>
                  <a:pt x="21243" y="7543"/>
                  <a:pt x="21258" y="7548"/>
                  <a:pt x="21272" y="7552"/>
                </a:cubicBezTo>
                <a:cubicBezTo>
                  <a:pt x="21277" y="7554"/>
                  <a:pt x="21282" y="7555"/>
                  <a:pt x="21286" y="7555"/>
                </a:cubicBezTo>
                <a:cubicBezTo>
                  <a:pt x="21310" y="7555"/>
                  <a:pt x="21333" y="7537"/>
                  <a:pt x="21338" y="7515"/>
                </a:cubicBezTo>
                <a:cubicBezTo>
                  <a:pt x="21345" y="7486"/>
                  <a:pt x="21328" y="7459"/>
                  <a:pt x="21301" y="7449"/>
                </a:cubicBezTo>
                <a:cubicBezTo>
                  <a:pt x="21285" y="7444"/>
                  <a:pt x="21271" y="7439"/>
                  <a:pt x="21256" y="7436"/>
                </a:cubicBezTo>
                <a:cubicBezTo>
                  <a:pt x="21251" y="7434"/>
                  <a:pt x="21246" y="7433"/>
                  <a:pt x="21242" y="7433"/>
                </a:cubicBezTo>
                <a:close/>
                <a:moveTo>
                  <a:pt x="17680" y="7471"/>
                </a:moveTo>
                <a:cubicBezTo>
                  <a:pt x="17677" y="7471"/>
                  <a:pt x="17674" y="7472"/>
                  <a:pt x="17671" y="7473"/>
                </a:cubicBezTo>
                <a:cubicBezTo>
                  <a:pt x="17646" y="7478"/>
                  <a:pt x="17621" y="7484"/>
                  <a:pt x="17597" y="7489"/>
                </a:cubicBezTo>
                <a:cubicBezTo>
                  <a:pt x="17554" y="7498"/>
                  <a:pt x="17566" y="7558"/>
                  <a:pt x="17605" y="7558"/>
                </a:cubicBezTo>
                <a:cubicBezTo>
                  <a:pt x="17608" y="7558"/>
                  <a:pt x="17611" y="7558"/>
                  <a:pt x="17615" y="7557"/>
                </a:cubicBezTo>
                <a:cubicBezTo>
                  <a:pt x="17640" y="7552"/>
                  <a:pt x="17665" y="7546"/>
                  <a:pt x="17689" y="7541"/>
                </a:cubicBezTo>
                <a:cubicBezTo>
                  <a:pt x="17731" y="7531"/>
                  <a:pt x="17717" y="7471"/>
                  <a:pt x="17680" y="7471"/>
                </a:cubicBezTo>
                <a:close/>
                <a:moveTo>
                  <a:pt x="18207" y="7518"/>
                </a:moveTo>
                <a:cubicBezTo>
                  <a:pt x="18193" y="7518"/>
                  <a:pt x="18182" y="7536"/>
                  <a:pt x="18194" y="7548"/>
                </a:cubicBezTo>
                <a:cubicBezTo>
                  <a:pt x="18199" y="7553"/>
                  <a:pt x="18205" y="7558"/>
                  <a:pt x="18210" y="7564"/>
                </a:cubicBezTo>
                <a:cubicBezTo>
                  <a:pt x="18213" y="7567"/>
                  <a:pt x="18217" y="7569"/>
                  <a:pt x="18221" y="7569"/>
                </a:cubicBezTo>
                <a:cubicBezTo>
                  <a:pt x="18234" y="7569"/>
                  <a:pt x="18246" y="7551"/>
                  <a:pt x="18234" y="7539"/>
                </a:cubicBezTo>
                <a:lnTo>
                  <a:pt x="18218" y="7523"/>
                </a:lnTo>
                <a:cubicBezTo>
                  <a:pt x="18214" y="7519"/>
                  <a:pt x="18211" y="7518"/>
                  <a:pt x="18207" y="7518"/>
                </a:cubicBezTo>
                <a:close/>
                <a:moveTo>
                  <a:pt x="3878" y="7451"/>
                </a:moveTo>
                <a:cubicBezTo>
                  <a:pt x="3859" y="7451"/>
                  <a:pt x="3840" y="7460"/>
                  <a:pt x="3831" y="7478"/>
                </a:cubicBezTo>
                <a:cubicBezTo>
                  <a:pt x="3826" y="7488"/>
                  <a:pt x="3821" y="7497"/>
                  <a:pt x="3816" y="7507"/>
                </a:cubicBezTo>
                <a:cubicBezTo>
                  <a:pt x="3802" y="7533"/>
                  <a:pt x="3807" y="7565"/>
                  <a:pt x="3834" y="7580"/>
                </a:cubicBezTo>
                <a:cubicBezTo>
                  <a:pt x="3843" y="7585"/>
                  <a:pt x="3853" y="7587"/>
                  <a:pt x="3863" y="7587"/>
                </a:cubicBezTo>
                <a:cubicBezTo>
                  <a:pt x="3881" y="7587"/>
                  <a:pt x="3900" y="7579"/>
                  <a:pt x="3908" y="7562"/>
                </a:cubicBezTo>
                <a:cubicBezTo>
                  <a:pt x="3913" y="7551"/>
                  <a:pt x="3918" y="7542"/>
                  <a:pt x="3924" y="7531"/>
                </a:cubicBezTo>
                <a:cubicBezTo>
                  <a:pt x="3937" y="7505"/>
                  <a:pt x="3932" y="7474"/>
                  <a:pt x="3905" y="7458"/>
                </a:cubicBezTo>
                <a:cubicBezTo>
                  <a:pt x="3897" y="7453"/>
                  <a:pt x="3887" y="7451"/>
                  <a:pt x="3878" y="7451"/>
                </a:cubicBezTo>
                <a:close/>
                <a:moveTo>
                  <a:pt x="3174" y="7512"/>
                </a:moveTo>
                <a:cubicBezTo>
                  <a:pt x="3146" y="7512"/>
                  <a:pt x="3122" y="7549"/>
                  <a:pt x="3147" y="7573"/>
                </a:cubicBezTo>
                <a:cubicBezTo>
                  <a:pt x="3157" y="7584"/>
                  <a:pt x="3167" y="7594"/>
                  <a:pt x="3178" y="7603"/>
                </a:cubicBezTo>
                <a:cubicBezTo>
                  <a:pt x="3185" y="7611"/>
                  <a:pt x="3193" y="7614"/>
                  <a:pt x="3201" y="7614"/>
                </a:cubicBezTo>
                <a:cubicBezTo>
                  <a:pt x="3228" y="7614"/>
                  <a:pt x="3253" y="7578"/>
                  <a:pt x="3227" y="7553"/>
                </a:cubicBezTo>
                <a:lnTo>
                  <a:pt x="3198" y="7523"/>
                </a:lnTo>
                <a:cubicBezTo>
                  <a:pt x="3190" y="7515"/>
                  <a:pt x="3182" y="7512"/>
                  <a:pt x="3174" y="7512"/>
                </a:cubicBezTo>
                <a:close/>
                <a:moveTo>
                  <a:pt x="22682" y="7523"/>
                </a:moveTo>
                <a:cubicBezTo>
                  <a:pt x="22670" y="7523"/>
                  <a:pt x="22658" y="7528"/>
                  <a:pt x="22647" y="7539"/>
                </a:cubicBezTo>
                <a:lnTo>
                  <a:pt x="22631" y="7554"/>
                </a:lnTo>
                <a:cubicBezTo>
                  <a:pt x="22594" y="7592"/>
                  <a:pt x="22630" y="7647"/>
                  <a:pt x="22671" y="7647"/>
                </a:cubicBezTo>
                <a:cubicBezTo>
                  <a:pt x="22683" y="7647"/>
                  <a:pt x="22695" y="7642"/>
                  <a:pt x="22706" y="7631"/>
                </a:cubicBezTo>
                <a:lnTo>
                  <a:pt x="22722" y="7615"/>
                </a:lnTo>
                <a:cubicBezTo>
                  <a:pt x="22759" y="7578"/>
                  <a:pt x="22723" y="7523"/>
                  <a:pt x="22682" y="7523"/>
                </a:cubicBezTo>
                <a:close/>
                <a:moveTo>
                  <a:pt x="21948" y="7586"/>
                </a:moveTo>
                <a:cubicBezTo>
                  <a:pt x="21940" y="7586"/>
                  <a:pt x="21932" y="7589"/>
                  <a:pt x="21924" y="7596"/>
                </a:cubicBezTo>
                <a:lnTo>
                  <a:pt x="21909" y="7612"/>
                </a:lnTo>
                <a:cubicBezTo>
                  <a:pt x="21882" y="7636"/>
                  <a:pt x="21907" y="7672"/>
                  <a:pt x="21935" y="7672"/>
                </a:cubicBezTo>
                <a:cubicBezTo>
                  <a:pt x="21942" y="7672"/>
                  <a:pt x="21951" y="7669"/>
                  <a:pt x="21958" y="7662"/>
                </a:cubicBezTo>
                <a:lnTo>
                  <a:pt x="21974" y="7646"/>
                </a:lnTo>
                <a:cubicBezTo>
                  <a:pt x="21999" y="7621"/>
                  <a:pt x="21975" y="7586"/>
                  <a:pt x="21948" y="7586"/>
                </a:cubicBezTo>
                <a:close/>
                <a:moveTo>
                  <a:pt x="18839" y="7544"/>
                </a:moveTo>
                <a:cubicBezTo>
                  <a:pt x="18834" y="7544"/>
                  <a:pt x="18829" y="7545"/>
                  <a:pt x="18825" y="7547"/>
                </a:cubicBezTo>
                <a:cubicBezTo>
                  <a:pt x="18799" y="7557"/>
                  <a:pt x="18774" y="7567"/>
                  <a:pt x="18750" y="7577"/>
                </a:cubicBezTo>
                <a:cubicBezTo>
                  <a:pt x="18724" y="7588"/>
                  <a:pt x="18704" y="7612"/>
                  <a:pt x="18713" y="7642"/>
                </a:cubicBezTo>
                <a:cubicBezTo>
                  <a:pt x="18719" y="7663"/>
                  <a:pt x="18741" y="7682"/>
                  <a:pt x="18763" y="7682"/>
                </a:cubicBezTo>
                <a:cubicBezTo>
                  <a:pt x="18768" y="7682"/>
                  <a:pt x="18773" y="7681"/>
                  <a:pt x="18778" y="7679"/>
                </a:cubicBezTo>
                <a:cubicBezTo>
                  <a:pt x="18804" y="7668"/>
                  <a:pt x="18829" y="7659"/>
                  <a:pt x="18853" y="7649"/>
                </a:cubicBezTo>
                <a:cubicBezTo>
                  <a:pt x="18879" y="7638"/>
                  <a:pt x="18899" y="7614"/>
                  <a:pt x="18891" y="7584"/>
                </a:cubicBezTo>
                <a:cubicBezTo>
                  <a:pt x="18884" y="7563"/>
                  <a:pt x="18861" y="7544"/>
                  <a:pt x="18839" y="7544"/>
                </a:cubicBezTo>
                <a:close/>
                <a:moveTo>
                  <a:pt x="13627" y="7591"/>
                </a:moveTo>
                <a:cubicBezTo>
                  <a:pt x="13603" y="7591"/>
                  <a:pt x="13578" y="7616"/>
                  <a:pt x="13593" y="7643"/>
                </a:cubicBezTo>
                <a:cubicBezTo>
                  <a:pt x="13598" y="7654"/>
                  <a:pt x="13603" y="7663"/>
                  <a:pt x="13609" y="7674"/>
                </a:cubicBezTo>
                <a:cubicBezTo>
                  <a:pt x="13615" y="7686"/>
                  <a:pt x="13626" y="7692"/>
                  <a:pt x="13636" y="7692"/>
                </a:cubicBezTo>
                <a:cubicBezTo>
                  <a:pt x="13660" y="7692"/>
                  <a:pt x="13685" y="7666"/>
                  <a:pt x="13670" y="7638"/>
                </a:cubicBezTo>
                <a:cubicBezTo>
                  <a:pt x="13665" y="7630"/>
                  <a:pt x="13660" y="7619"/>
                  <a:pt x="13655" y="7609"/>
                </a:cubicBezTo>
                <a:cubicBezTo>
                  <a:pt x="13648" y="7596"/>
                  <a:pt x="13637" y="7591"/>
                  <a:pt x="13627" y="7591"/>
                </a:cubicBezTo>
                <a:close/>
                <a:moveTo>
                  <a:pt x="17034" y="7632"/>
                </a:moveTo>
                <a:cubicBezTo>
                  <a:pt x="16989" y="7632"/>
                  <a:pt x="16989" y="7703"/>
                  <a:pt x="17034" y="7703"/>
                </a:cubicBezTo>
                <a:lnTo>
                  <a:pt x="17050" y="7703"/>
                </a:lnTo>
                <a:cubicBezTo>
                  <a:pt x="17050" y="7703"/>
                  <a:pt x="17051" y="7703"/>
                  <a:pt x="17051" y="7703"/>
                </a:cubicBezTo>
                <a:cubicBezTo>
                  <a:pt x="17096" y="7703"/>
                  <a:pt x="17096" y="7633"/>
                  <a:pt x="17050" y="7632"/>
                </a:cubicBezTo>
                <a:close/>
                <a:moveTo>
                  <a:pt x="12626" y="7556"/>
                </a:moveTo>
                <a:cubicBezTo>
                  <a:pt x="12585" y="7556"/>
                  <a:pt x="12549" y="7609"/>
                  <a:pt x="12586" y="7646"/>
                </a:cubicBezTo>
                <a:lnTo>
                  <a:pt x="12630" y="7690"/>
                </a:lnTo>
                <a:cubicBezTo>
                  <a:pt x="12641" y="7702"/>
                  <a:pt x="12654" y="7706"/>
                  <a:pt x="12666" y="7706"/>
                </a:cubicBezTo>
                <a:cubicBezTo>
                  <a:pt x="12707" y="7706"/>
                  <a:pt x="12744" y="7653"/>
                  <a:pt x="12707" y="7616"/>
                </a:cubicBezTo>
                <a:lnTo>
                  <a:pt x="12663" y="7572"/>
                </a:lnTo>
                <a:cubicBezTo>
                  <a:pt x="12651" y="7561"/>
                  <a:pt x="12639" y="7556"/>
                  <a:pt x="12626" y="7556"/>
                </a:cubicBezTo>
                <a:close/>
                <a:moveTo>
                  <a:pt x="7514" y="7645"/>
                </a:moveTo>
                <a:cubicBezTo>
                  <a:pt x="7468" y="7645"/>
                  <a:pt x="7468" y="7716"/>
                  <a:pt x="7514" y="7716"/>
                </a:cubicBezTo>
                <a:cubicBezTo>
                  <a:pt x="7559" y="7716"/>
                  <a:pt x="7559" y="7645"/>
                  <a:pt x="7514" y="7645"/>
                </a:cubicBezTo>
                <a:close/>
                <a:moveTo>
                  <a:pt x="16523" y="7662"/>
                </a:moveTo>
                <a:cubicBezTo>
                  <a:pt x="16478" y="7662"/>
                  <a:pt x="16478" y="7732"/>
                  <a:pt x="16524" y="7732"/>
                </a:cubicBezTo>
                <a:cubicBezTo>
                  <a:pt x="16570" y="7732"/>
                  <a:pt x="16570" y="7662"/>
                  <a:pt x="16524" y="7662"/>
                </a:cubicBezTo>
                <a:cubicBezTo>
                  <a:pt x="16524" y="7662"/>
                  <a:pt x="16523" y="7662"/>
                  <a:pt x="16523" y="7662"/>
                </a:cubicBezTo>
                <a:close/>
                <a:moveTo>
                  <a:pt x="8009" y="7628"/>
                </a:moveTo>
                <a:cubicBezTo>
                  <a:pt x="7940" y="7630"/>
                  <a:pt x="7940" y="7735"/>
                  <a:pt x="8009" y="7735"/>
                </a:cubicBezTo>
                <a:cubicBezTo>
                  <a:pt x="8079" y="7735"/>
                  <a:pt x="8079" y="7628"/>
                  <a:pt x="8009" y="7628"/>
                </a:cubicBezTo>
                <a:close/>
                <a:moveTo>
                  <a:pt x="6883" y="7656"/>
                </a:moveTo>
                <a:cubicBezTo>
                  <a:pt x="6814" y="7656"/>
                  <a:pt x="6814" y="7763"/>
                  <a:pt x="6883" y="7763"/>
                </a:cubicBezTo>
                <a:cubicBezTo>
                  <a:pt x="6951" y="7763"/>
                  <a:pt x="6951" y="7656"/>
                  <a:pt x="6883" y="7656"/>
                </a:cubicBezTo>
                <a:close/>
                <a:moveTo>
                  <a:pt x="9790" y="7712"/>
                </a:moveTo>
                <a:cubicBezTo>
                  <a:pt x="9786" y="7712"/>
                  <a:pt x="9782" y="7713"/>
                  <a:pt x="9779" y="7717"/>
                </a:cubicBezTo>
                <a:lnTo>
                  <a:pt x="9763" y="7732"/>
                </a:lnTo>
                <a:cubicBezTo>
                  <a:pt x="9750" y="7744"/>
                  <a:pt x="9762" y="7763"/>
                  <a:pt x="9776" y="7763"/>
                </a:cubicBezTo>
                <a:cubicBezTo>
                  <a:pt x="9780" y="7763"/>
                  <a:pt x="9784" y="7761"/>
                  <a:pt x="9788" y="7757"/>
                </a:cubicBezTo>
                <a:lnTo>
                  <a:pt x="9804" y="7742"/>
                </a:lnTo>
                <a:cubicBezTo>
                  <a:pt x="9816" y="7730"/>
                  <a:pt x="9803" y="7712"/>
                  <a:pt x="9790" y="7712"/>
                </a:cubicBezTo>
                <a:close/>
                <a:moveTo>
                  <a:pt x="18463" y="7713"/>
                </a:moveTo>
                <a:cubicBezTo>
                  <a:pt x="18447" y="7713"/>
                  <a:pt x="18436" y="7737"/>
                  <a:pt x="18454" y="7746"/>
                </a:cubicBezTo>
                <a:cubicBezTo>
                  <a:pt x="18464" y="7751"/>
                  <a:pt x="18474" y="7756"/>
                  <a:pt x="18484" y="7762"/>
                </a:cubicBezTo>
                <a:cubicBezTo>
                  <a:pt x="18487" y="7763"/>
                  <a:pt x="18490" y="7764"/>
                  <a:pt x="18493" y="7764"/>
                </a:cubicBezTo>
                <a:cubicBezTo>
                  <a:pt x="18509" y="7764"/>
                  <a:pt x="18519" y="7740"/>
                  <a:pt x="18503" y="7731"/>
                </a:cubicBezTo>
                <a:cubicBezTo>
                  <a:pt x="18492" y="7726"/>
                  <a:pt x="18483" y="7721"/>
                  <a:pt x="18473" y="7716"/>
                </a:cubicBezTo>
                <a:cubicBezTo>
                  <a:pt x="18469" y="7714"/>
                  <a:pt x="18466" y="7713"/>
                  <a:pt x="18463" y="7713"/>
                </a:cubicBezTo>
                <a:close/>
                <a:moveTo>
                  <a:pt x="5574" y="7669"/>
                </a:moveTo>
                <a:cubicBezTo>
                  <a:pt x="5569" y="7669"/>
                  <a:pt x="5563" y="7671"/>
                  <a:pt x="5557" y="7675"/>
                </a:cubicBezTo>
                <a:cubicBezTo>
                  <a:pt x="5541" y="7685"/>
                  <a:pt x="5526" y="7695"/>
                  <a:pt x="5513" y="7705"/>
                </a:cubicBezTo>
                <a:cubicBezTo>
                  <a:pt x="5480" y="7726"/>
                  <a:pt x="5500" y="7773"/>
                  <a:pt x="5529" y="7773"/>
                </a:cubicBezTo>
                <a:cubicBezTo>
                  <a:pt x="5535" y="7773"/>
                  <a:pt x="5541" y="7771"/>
                  <a:pt x="5547" y="7767"/>
                </a:cubicBezTo>
                <a:cubicBezTo>
                  <a:pt x="5563" y="7756"/>
                  <a:pt x="5578" y="7747"/>
                  <a:pt x="5592" y="7737"/>
                </a:cubicBezTo>
                <a:cubicBezTo>
                  <a:pt x="5624" y="7715"/>
                  <a:pt x="5604" y="7669"/>
                  <a:pt x="5574" y="7669"/>
                </a:cubicBezTo>
                <a:close/>
                <a:moveTo>
                  <a:pt x="5003" y="7636"/>
                </a:moveTo>
                <a:cubicBezTo>
                  <a:pt x="4999" y="7636"/>
                  <a:pt x="4994" y="7637"/>
                  <a:pt x="4990" y="7638"/>
                </a:cubicBezTo>
                <a:cubicBezTo>
                  <a:pt x="4964" y="7646"/>
                  <a:pt x="4944" y="7677"/>
                  <a:pt x="4953" y="7704"/>
                </a:cubicBezTo>
                <a:cubicBezTo>
                  <a:pt x="4959" y="7719"/>
                  <a:pt x="4964" y="7732"/>
                  <a:pt x="4968" y="7748"/>
                </a:cubicBezTo>
                <a:cubicBezTo>
                  <a:pt x="4975" y="7771"/>
                  <a:pt x="4995" y="7787"/>
                  <a:pt x="5018" y="7787"/>
                </a:cubicBezTo>
                <a:cubicBezTo>
                  <a:pt x="5023" y="7787"/>
                  <a:pt x="5028" y="7786"/>
                  <a:pt x="5033" y="7785"/>
                </a:cubicBezTo>
                <a:cubicBezTo>
                  <a:pt x="5059" y="7777"/>
                  <a:pt x="5079" y="7747"/>
                  <a:pt x="5070" y="7720"/>
                </a:cubicBezTo>
                <a:cubicBezTo>
                  <a:pt x="5064" y="7704"/>
                  <a:pt x="5059" y="7689"/>
                  <a:pt x="5055" y="7675"/>
                </a:cubicBezTo>
                <a:cubicBezTo>
                  <a:pt x="5048" y="7652"/>
                  <a:pt x="5027" y="7636"/>
                  <a:pt x="5003" y="7636"/>
                </a:cubicBezTo>
                <a:close/>
                <a:moveTo>
                  <a:pt x="22593" y="7709"/>
                </a:moveTo>
                <a:cubicBezTo>
                  <a:pt x="22576" y="7709"/>
                  <a:pt x="22558" y="7720"/>
                  <a:pt x="22558" y="7743"/>
                </a:cubicBezTo>
                <a:lnTo>
                  <a:pt x="22558" y="7773"/>
                </a:lnTo>
                <a:cubicBezTo>
                  <a:pt x="22558" y="7796"/>
                  <a:pt x="22576" y="7808"/>
                  <a:pt x="22593" y="7808"/>
                </a:cubicBezTo>
                <a:cubicBezTo>
                  <a:pt x="22611" y="7808"/>
                  <a:pt x="22628" y="7796"/>
                  <a:pt x="22628" y="7773"/>
                </a:cubicBezTo>
                <a:lnTo>
                  <a:pt x="22628" y="7743"/>
                </a:lnTo>
                <a:cubicBezTo>
                  <a:pt x="22628" y="7720"/>
                  <a:pt x="22611" y="7709"/>
                  <a:pt x="22593" y="7709"/>
                </a:cubicBezTo>
                <a:close/>
                <a:moveTo>
                  <a:pt x="8672" y="7690"/>
                </a:moveTo>
                <a:cubicBezTo>
                  <a:pt x="8631" y="7690"/>
                  <a:pt x="8595" y="7744"/>
                  <a:pt x="8632" y="7782"/>
                </a:cubicBezTo>
                <a:lnTo>
                  <a:pt x="8648" y="7797"/>
                </a:lnTo>
                <a:cubicBezTo>
                  <a:pt x="8659" y="7808"/>
                  <a:pt x="8672" y="7813"/>
                  <a:pt x="8684" y="7813"/>
                </a:cubicBezTo>
                <a:cubicBezTo>
                  <a:pt x="8725" y="7813"/>
                  <a:pt x="8762" y="7760"/>
                  <a:pt x="8725" y="7722"/>
                </a:cubicBezTo>
                <a:lnTo>
                  <a:pt x="8709" y="7706"/>
                </a:lnTo>
                <a:cubicBezTo>
                  <a:pt x="8697" y="7695"/>
                  <a:pt x="8685" y="7690"/>
                  <a:pt x="8672" y="7690"/>
                </a:cubicBezTo>
                <a:close/>
                <a:moveTo>
                  <a:pt x="600" y="7657"/>
                </a:moveTo>
                <a:cubicBezTo>
                  <a:pt x="582" y="7657"/>
                  <a:pt x="565" y="7668"/>
                  <a:pt x="566" y="7690"/>
                </a:cubicBezTo>
                <a:cubicBezTo>
                  <a:pt x="569" y="7735"/>
                  <a:pt x="587" y="7777"/>
                  <a:pt x="623" y="7806"/>
                </a:cubicBezTo>
                <a:cubicBezTo>
                  <a:pt x="630" y="7812"/>
                  <a:pt x="639" y="7816"/>
                  <a:pt x="649" y="7816"/>
                </a:cubicBezTo>
                <a:cubicBezTo>
                  <a:pt x="657" y="7816"/>
                  <a:pt x="665" y="7813"/>
                  <a:pt x="672" y="7806"/>
                </a:cubicBezTo>
                <a:cubicBezTo>
                  <a:pt x="685" y="7794"/>
                  <a:pt x="689" y="7769"/>
                  <a:pt x="673" y="7756"/>
                </a:cubicBezTo>
                <a:cubicBezTo>
                  <a:pt x="652" y="7740"/>
                  <a:pt x="638" y="7719"/>
                  <a:pt x="637" y="7690"/>
                </a:cubicBezTo>
                <a:cubicBezTo>
                  <a:pt x="636" y="7668"/>
                  <a:pt x="617" y="7657"/>
                  <a:pt x="600" y="7657"/>
                </a:cubicBezTo>
                <a:close/>
                <a:moveTo>
                  <a:pt x="10691" y="7725"/>
                </a:moveTo>
                <a:cubicBezTo>
                  <a:pt x="10622" y="7725"/>
                  <a:pt x="10622" y="7832"/>
                  <a:pt x="10691" y="7832"/>
                </a:cubicBezTo>
                <a:lnTo>
                  <a:pt x="10707" y="7832"/>
                </a:lnTo>
                <a:cubicBezTo>
                  <a:pt x="10777" y="7832"/>
                  <a:pt x="10777" y="7725"/>
                  <a:pt x="10707" y="7725"/>
                </a:cubicBezTo>
                <a:close/>
                <a:moveTo>
                  <a:pt x="16254" y="7723"/>
                </a:moveTo>
                <a:cubicBezTo>
                  <a:pt x="16230" y="7723"/>
                  <a:pt x="16206" y="7748"/>
                  <a:pt x="16222" y="7774"/>
                </a:cubicBezTo>
                <a:cubicBezTo>
                  <a:pt x="16233" y="7789"/>
                  <a:pt x="16242" y="7804"/>
                  <a:pt x="16253" y="7819"/>
                </a:cubicBezTo>
                <a:cubicBezTo>
                  <a:pt x="16260" y="7831"/>
                  <a:pt x="16271" y="7835"/>
                  <a:pt x="16282" y="7835"/>
                </a:cubicBezTo>
                <a:cubicBezTo>
                  <a:pt x="16307" y="7835"/>
                  <a:pt x="16332" y="7810"/>
                  <a:pt x="16314" y="7784"/>
                </a:cubicBezTo>
                <a:cubicBezTo>
                  <a:pt x="16304" y="7768"/>
                  <a:pt x="16295" y="7753"/>
                  <a:pt x="16284" y="7740"/>
                </a:cubicBezTo>
                <a:cubicBezTo>
                  <a:pt x="16276" y="7728"/>
                  <a:pt x="16265" y="7723"/>
                  <a:pt x="16254" y="7723"/>
                </a:cubicBezTo>
                <a:close/>
                <a:moveTo>
                  <a:pt x="19953" y="7731"/>
                </a:moveTo>
                <a:cubicBezTo>
                  <a:pt x="19947" y="7731"/>
                  <a:pt x="19940" y="7733"/>
                  <a:pt x="19934" y="7738"/>
                </a:cubicBezTo>
                <a:cubicBezTo>
                  <a:pt x="19919" y="7748"/>
                  <a:pt x="19904" y="7759"/>
                  <a:pt x="19889" y="7768"/>
                </a:cubicBezTo>
                <a:cubicBezTo>
                  <a:pt x="19857" y="7790"/>
                  <a:pt x="19877" y="7836"/>
                  <a:pt x="19906" y="7836"/>
                </a:cubicBezTo>
                <a:cubicBezTo>
                  <a:pt x="19912" y="7836"/>
                  <a:pt x="19918" y="7834"/>
                  <a:pt x="19925" y="7830"/>
                </a:cubicBezTo>
                <a:cubicBezTo>
                  <a:pt x="19939" y="7819"/>
                  <a:pt x="19955" y="7809"/>
                  <a:pt x="19970" y="7799"/>
                </a:cubicBezTo>
                <a:cubicBezTo>
                  <a:pt x="20001" y="7778"/>
                  <a:pt x="19982" y="7731"/>
                  <a:pt x="19953" y="7731"/>
                </a:cubicBezTo>
                <a:close/>
                <a:moveTo>
                  <a:pt x="3833" y="7724"/>
                </a:moveTo>
                <a:cubicBezTo>
                  <a:pt x="3806" y="7724"/>
                  <a:pt x="3780" y="7741"/>
                  <a:pt x="3780" y="7776"/>
                </a:cubicBezTo>
                <a:lnTo>
                  <a:pt x="3780" y="7806"/>
                </a:lnTo>
                <a:cubicBezTo>
                  <a:pt x="3780" y="7841"/>
                  <a:pt x="3807" y="7858"/>
                  <a:pt x="3833" y="7858"/>
                </a:cubicBezTo>
                <a:cubicBezTo>
                  <a:pt x="3860" y="7858"/>
                  <a:pt x="3887" y="7841"/>
                  <a:pt x="3887" y="7806"/>
                </a:cubicBezTo>
                <a:lnTo>
                  <a:pt x="3887" y="7776"/>
                </a:lnTo>
                <a:cubicBezTo>
                  <a:pt x="3886" y="7741"/>
                  <a:pt x="3860" y="7724"/>
                  <a:pt x="3833" y="7724"/>
                </a:cubicBezTo>
                <a:close/>
                <a:moveTo>
                  <a:pt x="6769" y="7840"/>
                </a:moveTo>
                <a:cubicBezTo>
                  <a:pt x="6747" y="7840"/>
                  <a:pt x="6747" y="7876"/>
                  <a:pt x="6770" y="7876"/>
                </a:cubicBezTo>
                <a:lnTo>
                  <a:pt x="6814" y="7876"/>
                </a:lnTo>
                <a:cubicBezTo>
                  <a:pt x="6838" y="7876"/>
                  <a:pt x="6838" y="7840"/>
                  <a:pt x="6814" y="7840"/>
                </a:cubicBezTo>
                <a:lnTo>
                  <a:pt x="6770" y="7840"/>
                </a:lnTo>
                <a:cubicBezTo>
                  <a:pt x="6770" y="7840"/>
                  <a:pt x="6769" y="7840"/>
                  <a:pt x="6769" y="7840"/>
                </a:cubicBezTo>
                <a:close/>
                <a:moveTo>
                  <a:pt x="22293" y="7797"/>
                </a:moveTo>
                <a:cubicBezTo>
                  <a:pt x="22266" y="7797"/>
                  <a:pt x="22242" y="7833"/>
                  <a:pt x="22267" y="7857"/>
                </a:cubicBezTo>
                <a:lnTo>
                  <a:pt x="22283" y="7873"/>
                </a:lnTo>
                <a:cubicBezTo>
                  <a:pt x="22290" y="7880"/>
                  <a:pt x="22298" y="7883"/>
                  <a:pt x="22306" y="7883"/>
                </a:cubicBezTo>
                <a:cubicBezTo>
                  <a:pt x="22333" y="7883"/>
                  <a:pt x="22358" y="7848"/>
                  <a:pt x="22333" y="7823"/>
                </a:cubicBezTo>
                <a:lnTo>
                  <a:pt x="22317" y="7808"/>
                </a:lnTo>
                <a:cubicBezTo>
                  <a:pt x="22310" y="7800"/>
                  <a:pt x="22301" y="7797"/>
                  <a:pt x="22293" y="7797"/>
                </a:cubicBezTo>
                <a:close/>
                <a:moveTo>
                  <a:pt x="17712" y="7781"/>
                </a:moveTo>
                <a:cubicBezTo>
                  <a:pt x="17671" y="7781"/>
                  <a:pt x="17635" y="7835"/>
                  <a:pt x="17672" y="7872"/>
                </a:cubicBezTo>
                <a:cubicBezTo>
                  <a:pt x="17677" y="7878"/>
                  <a:pt x="17683" y="7883"/>
                  <a:pt x="17688" y="7887"/>
                </a:cubicBezTo>
                <a:cubicBezTo>
                  <a:pt x="17699" y="7898"/>
                  <a:pt x="17711" y="7903"/>
                  <a:pt x="17723" y="7903"/>
                </a:cubicBezTo>
                <a:cubicBezTo>
                  <a:pt x="17764" y="7903"/>
                  <a:pt x="17802" y="7850"/>
                  <a:pt x="17764" y="7813"/>
                </a:cubicBezTo>
                <a:lnTo>
                  <a:pt x="17749" y="7797"/>
                </a:lnTo>
                <a:cubicBezTo>
                  <a:pt x="17737" y="7786"/>
                  <a:pt x="17725" y="7781"/>
                  <a:pt x="17712" y="7781"/>
                </a:cubicBezTo>
                <a:close/>
                <a:moveTo>
                  <a:pt x="377" y="7836"/>
                </a:moveTo>
                <a:cubicBezTo>
                  <a:pt x="332" y="7836"/>
                  <a:pt x="330" y="7907"/>
                  <a:pt x="377" y="7907"/>
                </a:cubicBezTo>
                <a:cubicBezTo>
                  <a:pt x="423" y="7907"/>
                  <a:pt x="423" y="7836"/>
                  <a:pt x="377" y="7836"/>
                </a:cubicBezTo>
                <a:close/>
                <a:moveTo>
                  <a:pt x="17214" y="7842"/>
                </a:moveTo>
                <a:cubicBezTo>
                  <a:pt x="17168" y="7842"/>
                  <a:pt x="17168" y="7914"/>
                  <a:pt x="17214" y="7914"/>
                </a:cubicBezTo>
                <a:cubicBezTo>
                  <a:pt x="17215" y="7914"/>
                  <a:pt x="17215" y="7914"/>
                  <a:pt x="17215" y="7914"/>
                </a:cubicBezTo>
                <a:cubicBezTo>
                  <a:pt x="17259" y="7914"/>
                  <a:pt x="17259" y="7844"/>
                  <a:pt x="17214" y="7842"/>
                </a:cubicBezTo>
                <a:close/>
                <a:moveTo>
                  <a:pt x="19409" y="7836"/>
                </a:moveTo>
                <a:cubicBezTo>
                  <a:pt x="19406" y="7836"/>
                  <a:pt x="19403" y="7836"/>
                  <a:pt x="19400" y="7837"/>
                </a:cubicBezTo>
                <a:cubicBezTo>
                  <a:pt x="19380" y="7842"/>
                  <a:pt x="19360" y="7848"/>
                  <a:pt x="19339" y="7852"/>
                </a:cubicBezTo>
                <a:cubicBezTo>
                  <a:pt x="19298" y="7861"/>
                  <a:pt x="19310" y="7921"/>
                  <a:pt x="19349" y="7921"/>
                </a:cubicBezTo>
                <a:cubicBezTo>
                  <a:pt x="19351" y="7921"/>
                  <a:pt x="19355" y="7921"/>
                  <a:pt x="19358" y="7920"/>
                </a:cubicBezTo>
                <a:cubicBezTo>
                  <a:pt x="19378" y="7915"/>
                  <a:pt x="19397" y="7909"/>
                  <a:pt x="19417" y="7905"/>
                </a:cubicBezTo>
                <a:cubicBezTo>
                  <a:pt x="19459" y="7895"/>
                  <a:pt x="19446" y="7836"/>
                  <a:pt x="19409" y="7836"/>
                </a:cubicBezTo>
                <a:close/>
                <a:moveTo>
                  <a:pt x="17409" y="7826"/>
                </a:moveTo>
                <a:cubicBezTo>
                  <a:pt x="17341" y="7826"/>
                  <a:pt x="17341" y="7933"/>
                  <a:pt x="17409" y="7933"/>
                </a:cubicBezTo>
                <a:lnTo>
                  <a:pt x="17425" y="7933"/>
                </a:lnTo>
                <a:cubicBezTo>
                  <a:pt x="17493" y="7933"/>
                  <a:pt x="17494" y="7826"/>
                  <a:pt x="17425" y="7826"/>
                </a:cubicBezTo>
                <a:close/>
                <a:moveTo>
                  <a:pt x="14125" y="7803"/>
                </a:moveTo>
                <a:cubicBezTo>
                  <a:pt x="14104" y="7803"/>
                  <a:pt x="14082" y="7820"/>
                  <a:pt x="14087" y="7847"/>
                </a:cubicBezTo>
                <a:cubicBezTo>
                  <a:pt x="14093" y="7872"/>
                  <a:pt x="14098" y="7897"/>
                  <a:pt x="14101" y="7921"/>
                </a:cubicBezTo>
                <a:cubicBezTo>
                  <a:pt x="14105" y="7939"/>
                  <a:pt x="14118" y="7947"/>
                  <a:pt x="14132" y="7947"/>
                </a:cubicBezTo>
                <a:cubicBezTo>
                  <a:pt x="14153" y="7947"/>
                  <a:pt x="14175" y="7929"/>
                  <a:pt x="14169" y="7903"/>
                </a:cubicBezTo>
                <a:cubicBezTo>
                  <a:pt x="14165" y="7878"/>
                  <a:pt x="14161" y="7853"/>
                  <a:pt x="14155" y="7829"/>
                </a:cubicBezTo>
                <a:cubicBezTo>
                  <a:pt x="14152" y="7811"/>
                  <a:pt x="14138" y="7803"/>
                  <a:pt x="14125" y="7803"/>
                </a:cubicBezTo>
                <a:close/>
                <a:moveTo>
                  <a:pt x="4749" y="7879"/>
                </a:moveTo>
                <a:cubicBezTo>
                  <a:pt x="4731" y="7879"/>
                  <a:pt x="4713" y="7891"/>
                  <a:pt x="4713" y="7914"/>
                </a:cubicBezTo>
                <a:lnTo>
                  <a:pt x="4713" y="7929"/>
                </a:lnTo>
                <a:cubicBezTo>
                  <a:pt x="4713" y="7952"/>
                  <a:pt x="4731" y="7964"/>
                  <a:pt x="4749" y="7964"/>
                </a:cubicBezTo>
                <a:cubicBezTo>
                  <a:pt x="4767" y="7964"/>
                  <a:pt x="4785" y="7952"/>
                  <a:pt x="4785" y="7929"/>
                </a:cubicBezTo>
                <a:lnTo>
                  <a:pt x="4785" y="7914"/>
                </a:lnTo>
                <a:cubicBezTo>
                  <a:pt x="4785" y="7891"/>
                  <a:pt x="4767" y="7879"/>
                  <a:pt x="4749" y="7879"/>
                </a:cubicBezTo>
                <a:close/>
                <a:moveTo>
                  <a:pt x="1399" y="7902"/>
                </a:moveTo>
                <a:cubicBezTo>
                  <a:pt x="1386" y="7902"/>
                  <a:pt x="1374" y="7919"/>
                  <a:pt x="1386" y="7931"/>
                </a:cubicBezTo>
                <a:lnTo>
                  <a:pt x="1417" y="7962"/>
                </a:lnTo>
                <a:cubicBezTo>
                  <a:pt x="1420" y="7965"/>
                  <a:pt x="1424" y="7967"/>
                  <a:pt x="1428" y="7967"/>
                </a:cubicBezTo>
                <a:cubicBezTo>
                  <a:pt x="1441" y="7967"/>
                  <a:pt x="1453" y="7949"/>
                  <a:pt x="1441" y="7937"/>
                </a:cubicBezTo>
                <a:lnTo>
                  <a:pt x="1411" y="7907"/>
                </a:lnTo>
                <a:cubicBezTo>
                  <a:pt x="1408" y="7904"/>
                  <a:pt x="1403" y="7902"/>
                  <a:pt x="1399" y="7902"/>
                </a:cubicBezTo>
                <a:close/>
                <a:moveTo>
                  <a:pt x="23990" y="7907"/>
                </a:moveTo>
                <a:cubicBezTo>
                  <a:pt x="23945" y="7907"/>
                  <a:pt x="23945" y="7977"/>
                  <a:pt x="23990" y="7977"/>
                </a:cubicBezTo>
                <a:lnTo>
                  <a:pt x="24111" y="7977"/>
                </a:lnTo>
                <a:cubicBezTo>
                  <a:pt x="24111" y="7977"/>
                  <a:pt x="24111" y="7977"/>
                  <a:pt x="24112" y="7977"/>
                </a:cubicBezTo>
                <a:cubicBezTo>
                  <a:pt x="24156" y="7977"/>
                  <a:pt x="24155" y="7907"/>
                  <a:pt x="24111" y="7907"/>
                </a:cubicBezTo>
                <a:close/>
                <a:moveTo>
                  <a:pt x="16927" y="7951"/>
                </a:moveTo>
                <a:cubicBezTo>
                  <a:pt x="16906" y="7951"/>
                  <a:pt x="16907" y="7986"/>
                  <a:pt x="16928" y="7987"/>
                </a:cubicBezTo>
                <a:cubicBezTo>
                  <a:pt x="16952" y="7987"/>
                  <a:pt x="16952" y="7951"/>
                  <a:pt x="16928" y="7951"/>
                </a:cubicBezTo>
                <a:cubicBezTo>
                  <a:pt x="16928" y="7951"/>
                  <a:pt x="16928" y="7951"/>
                  <a:pt x="16927" y="7951"/>
                </a:cubicBezTo>
                <a:close/>
                <a:moveTo>
                  <a:pt x="11946" y="7867"/>
                </a:moveTo>
                <a:cubicBezTo>
                  <a:pt x="11927" y="7867"/>
                  <a:pt x="11907" y="7876"/>
                  <a:pt x="11899" y="7894"/>
                </a:cubicBezTo>
                <a:cubicBezTo>
                  <a:pt x="11894" y="7904"/>
                  <a:pt x="11888" y="7914"/>
                  <a:pt x="11883" y="7924"/>
                </a:cubicBezTo>
                <a:cubicBezTo>
                  <a:pt x="11871" y="7950"/>
                  <a:pt x="11877" y="7982"/>
                  <a:pt x="11903" y="7997"/>
                </a:cubicBezTo>
                <a:cubicBezTo>
                  <a:pt x="11911" y="8002"/>
                  <a:pt x="11920" y="8005"/>
                  <a:pt x="11929" y="8005"/>
                </a:cubicBezTo>
                <a:cubicBezTo>
                  <a:pt x="11948" y="8005"/>
                  <a:pt x="11967" y="7995"/>
                  <a:pt x="11975" y="7977"/>
                </a:cubicBezTo>
                <a:cubicBezTo>
                  <a:pt x="11982" y="7967"/>
                  <a:pt x="11987" y="7958"/>
                  <a:pt x="11991" y="7947"/>
                </a:cubicBezTo>
                <a:cubicBezTo>
                  <a:pt x="12005" y="7921"/>
                  <a:pt x="11999" y="7889"/>
                  <a:pt x="11972" y="7874"/>
                </a:cubicBezTo>
                <a:cubicBezTo>
                  <a:pt x="11964" y="7869"/>
                  <a:pt x="11955" y="7867"/>
                  <a:pt x="11946" y="7867"/>
                </a:cubicBezTo>
                <a:close/>
                <a:moveTo>
                  <a:pt x="23178" y="7906"/>
                </a:moveTo>
                <a:cubicBezTo>
                  <a:pt x="23173" y="7906"/>
                  <a:pt x="23167" y="7907"/>
                  <a:pt x="23162" y="7910"/>
                </a:cubicBezTo>
                <a:cubicBezTo>
                  <a:pt x="23129" y="7927"/>
                  <a:pt x="23095" y="7935"/>
                  <a:pt x="23058" y="7935"/>
                </a:cubicBezTo>
                <a:cubicBezTo>
                  <a:pt x="23053" y="7935"/>
                  <a:pt x="23049" y="7935"/>
                  <a:pt x="23044" y="7935"/>
                </a:cubicBezTo>
                <a:cubicBezTo>
                  <a:pt x="23043" y="7934"/>
                  <a:pt x="23042" y="7934"/>
                  <a:pt x="23041" y="7934"/>
                </a:cubicBezTo>
                <a:cubicBezTo>
                  <a:pt x="22998" y="7934"/>
                  <a:pt x="22999" y="8004"/>
                  <a:pt x="23044" y="8005"/>
                </a:cubicBezTo>
                <a:cubicBezTo>
                  <a:pt x="23049" y="8005"/>
                  <a:pt x="23054" y="8005"/>
                  <a:pt x="23060" y="8005"/>
                </a:cubicBezTo>
                <a:cubicBezTo>
                  <a:pt x="23108" y="8005"/>
                  <a:pt x="23155" y="7992"/>
                  <a:pt x="23197" y="7971"/>
                </a:cubicBezTo>
                <a:cubicBezTo>
                  <a:pt x="23233" y="7954"/>
                  <a:pt x="23211" y="7906"/>
                  <a:pt x="23178" y="7906"/>
                </a:cubicBezTo>
                <a:close/>
                <a:moveTo>
                  <a:pt x="10661" y="7919"/>
                </a:moveTo>
                <a:cubicBezTo>
                  <a:pt x="10653" y="7919"/>
                  <a:pt x="10645" y="7922"/>
                  <a:pt x="10638" y="7929"/>
                </a:cubicBezTo>
                <a:lnTo>
                  <a:pt x="10622" y="7945"/>
                </a:lnTo>
                <a:cubicBezTo>
                  <a:pt x="10597" y="7970"/>
                  <a:pt x="10621" y="8005"/>
                  <a:pt x="10648" y="8005"/>
                </a:cubicBezTo>
                <a:cubicBezTo>
                  <a:pt x="10656" y="8005"/>
                  <a:pt x="10665" y="8002"/>
                  <a:pt x="10672" y="7994"/>
                </a:cubicBezTo>
                <a:lnTo>
                  <a:pt x="10688" y="7979"/>
                </a:lnTo>
                <a:cubicBezTo>
                  <a:pt x="10712" y="7954"/>
                  <a:pt x="10688" y="7919"/>
                  <a:pt x="10661" y="7919"/>
                </a:cubicBezTo>
                <a:close/>
                <a:moveTo>
                  <a:pt x="8798" y="7965"/>
                </a:moveTo>
                <a:cubicBezTo>
                  <a:pt x="8794" y="7965"/>
                  <a:pt x="8790" y="7967"/>
                  <a:pt x="8786" y="7970"/>
                </a:cubicBezTo>
                <a:lnTo>
                  <a:pt x="8771" y="7986"/>
                </a:lnTo>
                <a:cubicBezTo>
                  <a:pt x="8757" y="7998"/>
                  <a:pt x="8769" y="8016"/>
                  <a:pt x="8783" y="8016"/>
                </a:cubicBezTo>
                <a:cubicBezTo>
                  <a:pt x="8787" y="8016"/>
                  <a:pt x="8791" y="8014"/>
                  <a:pt x="8795" y="8010"/>
                </a:cubicBezTo>
                <a:lnTo>
                  <a:pt x="8811" y="7994"/>
                </a:lnTo>
                <a:cubicBezTo>
                  <a:pt x="8824" y="7982"/>
                  <a:pt x="8812" y="7965"/>
                  <a:pt x="8798" y="7965"/>
                </a:cubicBezTo>
                <a:close/>
                <a:moveTo>
                  <a:pt x="1682" y="7945"/>
                </a:moveTo>
                <a:cubicBezTo>
                  <a:pt x="1674" y="7945"/>
                  <a:pt x="1666" y="7948"/>
                  <a:pt x="1659" y="7955"/>
                </a:cubicBezTo>
                <a:lnTo>
                  <a:pt x="1643" y="7971"/>
                </a:lnTo>
                <a:cubicBezTo>
                  <a:pt x="1618" y="7996"/>
                  <a:pt x="1642" y="8031"/>
                  <a:pt x="1668" y="8031"/>
                </a:cubicBezTo>
                <a:cubicBezTo>
                  <a:pt x="1676" y="8031"/>
                  <a:pt x="1685" y="8028"/>
                  <a:pt x="1692" y="8020"/>
                </a:cubicBezTo>
                <a:lnTo>
                  <a:pt x="1708" y="8005"/>
                </a:lnTo>
                <a:cubicBezTo>
                  <a:pt x="1734" y="7980"/>
                  <a:pt x="1710" y="7945"/>
                  <a:pt x="1682" y="7945"/>
                </a:cubicBezTo>
                <a:close/>
                <a:moveTo>
                  <a:pt x="18250" y="8014"/>
                </a:moveTo>
                <a:cubicBezTo>
                  <a:pt x="18246" y="8014"/>
                  <a:pt x="18242" y="8016"/>
                  <a:pt x="18238" y="8019"/>
                </a:cubicBezTo>
                <a:lnTo>
                  <a:pt x="18222" y="8035"/>
                </a:lnTo>
                <a:cubicBezTo>
                  <a:pt x="18209" y="8047"/>
                  <a:pt x="18222" y="8065"/>
                  <a:pt x="18236" y="8065"/>
                </a:cubicBezTo>
                <a:cubicBezTo>
                  <a:pt x="18240" y="8065"/>
                  <a:pt x="18244" y="8064"/>
                  <a:pt x="18247" y="8060"/>
                </a:cubicBezTo>
                <a:lnTo>
                  <a:pt x="18263" y="8045"/>
                </a:lnTo>
                <a:cubicBezTo>
                  <a:pt x="18276" y="8032"/>
                  <a:pt x="18264" y="8014"/>
                  <a:pt x="18250" y="8014"/>
                </a:cubicBezTo>
                <a:close/>
                <a:moveTo>
                  <a:pt x="11621" y="8015"/>
                </a:moveTo>
                <a:cubicBezTo>
                  <a:pt x="11575" y="8015"/>
                  <a:pt x="11575" y="8086"/>
                  <a:pt x="11621" y="8086"/>
                </a:cubicBezTo>
                <a:lnTo>
                  <a:pt x="11637" y="8086"/>
                </a:lnTo>
                <a:cubicBezTo>
                  <a:pt x="11683" y="8086"/>
                  <a:pt x="11683" y="8015"/>
                  <a:pt x="11637" y="8015"/>
                </a:cubicBezTo>
                <a:close/>
                <a:moveTo>
                  <a:pt x="12237" y="7971"/>
                </a:moveTo>
                <a:cubicBezTo>
                  <a:pt x="12214" y="7971"/>
                  <a:pt x="12192" y="7988"/>
                  <a:pt x="12185" y="8010"/>
                </a:cubicBezTo>
                <a:cubicBezTo>
                  <a:pt x="12178" y="8039"/>
                  <a:pt x="12194" y="8068"/>
                  <a:pt x="12223" y="8076"/>
                </a:cubicBezTo>
                <a:cubicBezTo>
                  <a:pt x="12237" y="8081"/>
                  <a:pt x="12252" y="8086"/>
                  <a:pt x="12267" y="8091"/>
                </a:cubicBezTo>
                <a:cubicBezTo>
                  <a:pt x="12271" y="8092"/>
                  <a:pt x="12276" y="8093"/>
                  <a:pt x="12280" y="8093"/>
                </a:cubicBezTo>
                <a:cubicBezTo>
                  <a:pt x="12303" y="8093"/>
                  <a:pt x="12326" y="8076"/>
                  <a:pt x="12333" y="8054"/>
                </a:cubicBezTo>
                <a:cubicBezTo>
                  <a:pt x="12340" y="8025"/>
                  <a:pt x="12323" y="7996"/>
                  <a:pt x="12296" y="7988"/>
                </a:cubicBezTo>
                <a:cubicBezTo>
                  <a:pt x="12280" y="7983"/>
                  <a:pt x="12266" y="7977"/>
                  <a:pt x="12251" y="7973"/>
                </a:cubicBezTo>
                <a:cubicBezTo>
                  <a:pt x="12246" y="7972"/>
                  <a:pt x="12242" y="7971"/>
                  <a:pt x="12237" y="7971"/>
                </a:cubicBezTo>
                <a:close/>
                <a:moveTo>
                  <a:pt x="9203" y="8056"/>
                </a:moveTo>
                <a:cubicBezTo>
                  <a:pt x="9189" y="8056"/>
                  <a:pt x="9178" y="8074"/>
                  <a:pt x="9190" y="8086"/>
                </a:cubicBezTo>
                <a:cubicBezTo>
                  <a:pt x="9196" y="8092"/>
                  <a:pt x="9201" y="8097"/>
                  <a:pt x="9206" y="8102"/>
                </a:cubicBezTo>
                <a:cubicBezTo>
                  <a:pt x="9209" y="8106"/>
                  <a:pt x="9213" y="8107"/>
                  <a:pt x="9217" y="8107"/>
                </a:cubicBezTo>
                <a:cubicBezTo>
                  <a:pt x="9230" y="8107"/>
                  <a:pt x="9242" y="8089"/>
                  <a:pt x="9230" y="8077"/>
                </a:cubicBezTo>
                <a:lnTo>
                  <a:pt x="9214" y="8061"/>
                </a:lnTo>
                <a:cubicBezTo>
                  <a:pt x="9210" y="8058"/>
                  <a:pt x="9206" y="8056"/>
                  <a:pt x="9203" y="8056"/>
                </a:cubicBezTo>
                <a:close/>
                <a:moveTo>
                  <a:pt x="22473" y="8038"/>
                </a:moveTo>
                <a:cubicBezTo>
                  <a:pt x="22427" y="8038"/>
                  <a:pt x="22427" y="8108"/>
                  <a:pt x="22473" y="8108"/>
                </a:cubicBezTo>
                <a:cubicBezTo>
                  <a:pt x="22518" y="8108"/>
                  <a:pt x="22518" y="8038"/>
                  <a:pt x="22473" y="8038"/>
                </a:cubicBezTo>
                <a:close/>
                <a:moveTo>
                  <a:pt x="22025" y="7973"/>
                </a:moveTo>
                <a:cubicBezTo>
                  <a:pt x="21984" y="7973"/>
                  <a:pt x="21947" y="8026"/>
                  <a:pt x="21984" y="8064"/>
                </a:cubicBezTo>
                <a:lnTo>
                  <a:pt x="22014" y="8094"/>
                </a:lnTo>
                <a:cubicBezTo>
                  <a:pt x="22026" y="8105"/>
                  <a:pt x="22038" y="8110"/>
                  <a:pt x="22050" y="8110"/>
                </a:cubicBezTo>
                <a:cubicBezTo>
                  <a:pt x="22091" y="8110"/>
                  <a:pt x="22128" y="8056"/>
                  <a:pt x="22091" y="8019"/>
                </a:cubicBezTo>
                <a:cubicBezTo>
                  <a:pt x="22080" y="8009"/>
                  <a:pt x="22070" y="7999"/>
                  <a:pt x="22061" y="7989"/>
                </a:cubicBezTo>
                <a:cubicBezTo>
                  <a:pt x="22050" y="7978"/>
                  <a:pt x="22037" y="7973"/>
                  <a:pt x="22025" y="7973"/>
                </a:cubicBezTo>
                <a:close/>
                <a:moveTo>
                  <a:pt x="3245" y="7989"/>
                </a:moveTo>
                <a:cubicBezTo>
                  <a:pt x="3240" y="7989"/>
                  <a:pt x="3235" y="7990"/>
                  <a:pt x="3230" y="7992"/>
                </a:cubicBezTo>
                <a:cubicBezTo>
                  <a:pt x="3214" y="7997"/>
                  <a:pt x="3200" y="8003"/>
                  <a:pt x="3185" y="8008"/>
                </a:cubicBezTo>
                <a:cubicBezTo>
                  <a:pt x="3158" y="8017"/>
                  <a:pt x="3141" y="8045"/>
                  <a:pt x="3148" y="8073"/>
                </a:cubicBezTo>
                <a:cubicBezTo>
                  <a:pt x="3154" y="8094"/>
                  <a:pt x="3177" y="8112"/>
                  <a:pt x="3200" y="8112"/>
                </a:cubicBezTo>
                <a:cubicBezTo>
                  <a:pt x="3205" y="8112"/>
                  <a:pt x="3210" y="8111"/>
                  <a:pt x="3214" y="8109"/>
                </a:cubicBezTo>
                <a:cubicBezTo>
                  <a:pt x="3230" y="8104"/>
                  <a:pt x="3245" y="8099"/>
                  <a:pt x="3258" y="8094"/>
                </a:cubicBezTo>
                <a:cubicBezTo>
                  <a:pt x="3287" y="8085"/>
                  <a:pt x="3303" y="8057"/>
                  <a:pt x="3295" y="8029"/>
                </a:cubicBezTo>
                <a:cubicBezTo>
                  <a:pt x="3289" y="8007"/>
                  <a:pt x="3267" y="7989"/>
                  <a:pt x="3245" y="7989"/>
                </a:cubicBezTo>
                <a:close/>
                <a:moveTo>
                  <a:pt x="7272" y="7915"/>
                </a:moveTo>
                <a:cubicBezTo>
                  <a:pt x="7264" y="7915"/>
                  <a:pt x="7256" y="7918"/>
                  <a:pt x="7249" y="7926"/>
                </a:cubicBezTo>
                <a:cubicBezTo>
                  <a:pt x="7208" y="7970"/>
                  <a:pt x="7166" y="8014"/>
                  <a:pt x="7126" y="8059"/>
                </a:cubicBezTo>
                <a:cubicBezTo>
                  <a:pt x="7102" y="8084"/>
                  <a:pt x="7125" y="8120"/>
                  <a:pt x="7151" y="8120"/>
                </a:cubicBezTo>
                <a:cubicBezTo>
                  <a:pt x="7160" y="8120"/>
                  <a:pt x="7168" y="8117"/>
                  <a:pt x="7175" y="8108"/>
                </a:cubicBezTo>
                <a:cubicBezTo>
                  <a:pt x="7216" y="8065"/>
                  <a:pt x="7258" y="8020"/>
                  <a:pt x="7299" y="7976"/>
                </a:cubicBezTo>
                <a:cubicBezTo>
                  <a:pt x="7323" y="7951"/>
                  <a:pt x="7299" y="7915"/>
                  <a:pt x="7272" y="7915"/>
                </a:cubicBezTo>
                <a:close/>
                <a:moveTo>
                  <a:pt x="6506" y="8062"/>
                </a:moveTo>
                <a:cubicBezTo>
                  <a:pt x="6462" y="8062"/>
                  <a:pt x="6461" y="8134"/>
                  <a:pt x="6506" y="8134"/>
                </a:cubicBezTo>
                <a:cubicBezTo>
                  <a:pt x="6506" y="8134"/>
                  <a:pt x="6507" y="8134"/>
                  <a:pt x="6507" y="8134"/>
                </a:cubicBezTo>
                <a:cubicBezTo>
                  <a:pt x="6552" y="8134"/>
                  <a:pt x="6552" y="8062"/>
                  <a:pt x="6506" y="8062"/>
                </a:cubicBezTo>
                <a:close/>
                <a:moveTo>
                  <a:pt x="9000" y="8022"/>
                </a:moveTo>
                <a:cubicBezTo>
                  <a:pt x="8973" y="8022"/>
                  <a:pt x="8946" y="8040"/>
                  <a:pt x="8946" y="8075"/>
                </a:cubicBezTo>
                <a:lnTo>
                  <a:pt x="8946" y="8091"/>
                </a:lnTo>
                <a:cubicBezTo>
                  <a:pt x="8946" y="8125"/>
                  <a:pt x="8973" y="8142"/>
                  <a:pt x="9000" y="8142"/>
                </a:cubicBezTo>
                <a:cubicBezTo>
                  <a:pt x="9027" y="8142"/>
                  <a:pt x="9054" y="8125"/>
                  <a:pt x="9054" y="8091"/>
                </a:cubicBezTo>
                <a:lnTo>
                  <a:pt x="9054" y="8075"/>
                </a:lnTo>
                <a:cubicBezTo>
                  <a:pt x="9054" y="8040"/>
                  <a:pt x="9027" y="8022"/>
                  <a:pt x="9000" y="8022"/>
                </a:cubicBezTo>
                <a:close/>
                <a:moveTo>
                  <a:pt x="24694" y="8058"/>
                </a:moveTo>
                <a:cubicBezTo>
                  <a:pt x="24688" y="8058"/>
                  <a:pt x="24682" y="8059"/>
                  <a:pt x="24676" y="8062"/>
                </a:cubicBezTo>
                <a:cubicBezTo>
                  <a:pt x="24666" y="8068"/>
                  <a:pt x="24658" y="8073"/>
                  <a:pt x="24647" y="8078"/>
                </a:cubicBezTo>
                <a:cubicBezTo>
                  <a:pt x="24612" y="8096"/>
                  <a:pt x="24633" y="8144"/>
                  <a:pt x="24665" y="8144"/>
                </a:cubicBezTo>
                <a:cubicBezTo>
                  <a:pt x="24670" y="8144"/>
                  <a:pt x="24676" y="8143"/>
                  <a:pt x="24682" y="8140"/>
                </a:cubicBezTo>
                <a:cubicBezTo>
                  <a:pt x="24692" y="8135"/>
                  <a:pt x="24702" y="8129"/>
                  <a:pt x="24712" y="8124"/>
                </a:cubicBezTo>
                <a:cubicBezTo>
                  <a:pt x="24748" y="8106"/>
                  <a:pt x="24727" y="8058"/>
                  <a:pt x="24694" y="8058"/>
                </a:cubicBezTo>
                <a:close/>
                <a:moveTo>
                  <a:pt x="2766" y="8037"/>
                </a:moveTo>
                <a:cubicBezTo>
                  <a:pt x="2739" y="8037"/>
                  <a:pt x="2712" y="8054"/>
                  <a:pt x="2712" y="8089"/>
                </a:cubicBezTo>
                <a:lnTo>
                  <a:pt x="2712" y="8104"/>
                </a:lnTo>
                <a:cubicBezTo>
                  <a:pt x="2712" y="8139"/>
                  <a:pt x="2739" y="8157"/>
                  <a:pt x="2766" y="8157"/>
                </a:cubicBezTo>
                <a:cubicBezTo>
                  <a:pt x="2793" y="8157"/>
                  <a:pt x="2820" y="8139"/>
                  <a:pt x="2820" y="8104"/>
                </a:cubicBezTo>
                <a:lnTo>
                  <a:pt x="2820" y="8089"/>
                </a:lnTo>
                <a:cubicBezTo>
                  <a:pt x="2819" y="8054"/>
                  <a:pt x="2792" y="8037"/>
                  <a:pt x="2766" y="8037"/>
                </a:cubicBezTo>
                <a:close/>
                <a:moveTo>
                  <a:pt x="8249" y="8082"/>
                </a:moveTo>
                <a:cubicBezTo>
                  <a:pt x="8221" y="8082"/>
                  <a:pt x="8198" y="8118"/>
                  <a:pt x="8223" y="8143"/>
                </a:cubicBezTo>
                <a:lnTo>
                  <a:pt x="8239" y="8159"/>
                </a:lnTo>
                <a:cubicBezTo>
                  <a:pt x="8246" y="8166"/>
                  <a:pt x="8254" y="8169"/>
                  <a:pt x="8262" y="8169"/>
                </a:cubicBezTo>
                <a:cubicBezTo>
                  <a:pt x="8290" y="8169"/>
                  <a:pt x="8314" y="8133"/>
                  <a:pt x="8289" y="8108"/>
                </a:cubicBezTo>
                <a:lnTo>
                  <a:pt x="8273" y="8093"/>
                </a:lnTo>
                <a:cubicBezTo>
                  <a:pt x="8266" y="8085"/>
                  <a:pt x="8257" y="8082"/>
                  <a:pt x="8249" y="8082"/>
                </a:cubicBezTo>
                <a:close/>
                <a:moveTo>
                  <a:pt x="13927" y="8072"/>
                </a:moveTo>
                <a:cubicBezTo>
                  <a:pt x="13903" y="8072"/>
                  <a:pt x="13879" y="8098"/>
                  <a:pt x="13893" y="8125"/>
                </a:cubicBezTo>
                <a:cubicBezTo>
                  <a:pt x="13899" y="8136"/>
                  <a:pt x="13904" y="8145"/>
                  <a:pt x="13909" y="8156"/>
                </a:cubicBezTo>
                <a:cubicBezTo>
                  <a:pt x="13916" y="8168"/>
                  <a:pt x="13926" y="8174"/>
                  <a:pt x="13937" y="8174"/>
                </a:cubicBezTo>
                <a:cubicBezTo>
                  <a:pt x="13960" y="8174"/>
                  <a:pt x="13984" y="8148"/>
                  <a:pt x="13970" y="8120"/>
                </a:cubicBezTo>
                <a:cubicBezTo>
                  <a:pt x="13964" y="8109"/>
                  <a:pt x="13959" y="8101"/>
                  <a:pt x="13954" y="8091"/>
                </a:cubicBezTo>
                <a:cubicBezTo>
                  <a:pt x="13948" y="8078"/>
                  <a:pt x="13937" y="8072"/>
                  <a:pt x="13927" y="8072"/>
                </a:cubicBezTo>
                <a:close/>
                <a:moveTo>
                  <a:pt x="13679" y="8062"/>
                </a:moveTo>
                <a:cubicBezTo>
                  <a:pt x="13667" y="8062"/>
                  <a:pt x="13655" y="8066"/>
                  <a:pt x="13644" y="8077"/>
                </a:cubicBezTo>
                <a:lnTo>
                  <a:pt x="13628" y="8093"/>
                </a:lnTo>
                <a:cubicBezTo>
                  <a:pt x="13590" y="8132"/>
                  <a:pt x="13626" y="8185"/>
                  <a:pt x="13667" y="8185"/>
                </a:cubicBezTo>
                <a:cubicBezTo>
                  <a:pt x="13679" y="8185"/>
                  <a:pt x="13692" y="8180"/>
                  <a:pt x="13703" y="8169"/>
                </a:cubicBezTo>
                <a:lnTo>
                  <a:pt x="13719" y="8153"/>
                </a:lnTo>
                <a:cubicBezTo>
                  <a:pt x="13756" y="8115"/>
                  <a:pt x="13720" y="8062"/>
                  <a:pt x="13679" y="8062"/>
                </a:cubicBezTo>
                <a:close/>
                <a:moveTo>
                  <a:pt x="13506" y="8119"/>
                </a:moveTo>
                <a:cubicBezTo>
                  <a:pt x="13493" y="8119"/>
                  <a:pt x="13480" y="8137"/>
                  <a:pt x="13492" y="8149"/>
                </a:cubicBezTo>
                <a:lnTo>
                  <a:pt x="13537" y="8193"/>
                </a:lnTo>
                <a:cubicBezTo>
                  <a:pt x="13541" y="8197"/>
                  <a:pt x="13545" y="8199"/>
                  <a:pt x="13550" y="8199"/>
                </a:cubicBezTo>
                <a:cubicBezTo>
                  <a:pt x="13563" y="8199"/>
                  <a:pt x="13575" y="8181"/>
                  <a:pt x="13561" y="8169"/>
                </a:cubicBezTo>
                <a:lnTo>
                  <a:pt x="13517" y="8124"/>
                </a:lnTo>
                <a:cubicBezTo>
                  <a:pt x="13514" y="8121"/>
                  <a:pt x="13510" y="8119"/>
                  <a:pt x="13506" y="8119"/>
                </a:cubicBezTo>
                <a:close/>
                <a:moveTo>
                  <a:pt x="405" y="8121"/>
                </a:moveTo>
                <a:cubicBezTo>
                  <a:pt x="397" y="8121"/>
                  <a:pt x="389" y="8125"/>
                  <a:pt x="382" y="8133"/>
                </a:cubicBezTo>
                <a:lnTo>
                  <a:pt x="366" y="8148"/>
                </a:lnTo>
                <a:cubicBezTo>
                  <a:pt x="341" y="8173"/>
                  <a:pt x="366" y="8208"/>
                  <a:pt x="393" y="8208"/>
                </a:cubicBezTo>
                <a:cubicBezTo>
                  <a:pt x="401" y="8208"/>
                  <a:pt x="409" y="8205"/>
                  <a:pt x="416" y="8197"/>
                </a:cubicBezTo>
                <a:lnTo>
                  <a:pt x="432" y="8182"/>
                </a:lnTo>
                <a:cubicBezTo>
                  <a:pt x="457" y="8157"/>
                  <a:pt x="432" y="8121"/>
                  <a:pt x="405" y="8121"/>
                </a:cubicBezTo>
                <a:close/>
                <a:moveTo>
                  <a:pt x="12944" y="8124"/>
                </a:moveTo>
                <a:cubicBezTo>
                  <a:pt x="12936" y="8124"/>
                  <a:pt x="12928" y="8127"/>
                  <a:pt x="12920" y="8135"/>
                </a:cubicBezTo>
                <a:lnTo>
                  <a:pt x="12905" y="8150"/>
                </a:lnTo>
                <a:cubicBezTo>
                  <a:pt x="12879" y="8175"/>
                  <a:pt x="12903" y="8211"/>
                  <a:pt x="12931" y="8211"/>
                </a:cubicBezTo>
                <a:cubicBezTo>
                  <a:pt x="12938" y="8211"/>
                  <a:pt x="12947" y="8208"/>
                  <a:pt x="12954" y="8201"/>
                </a:cubicBezTo>
                <a:lnTo>
                  <a:pt x="12970" y="8185"/>
                </a:lnTo>
                <a:cubicBezTo>
                  <a:pt x="12995" y="8159"/>
                  <a:pt x="12971" y="8124"/>
                  <a:pt x="12944" y="8124"/>
                </a:cubicBezTo>
                <a:close/>
                <a:moveTo>
                  <a:pt x="9836" y="8082"/>
                </a:moveTo>
                <a:cubicBezTo>
                  <a:pt x="9831" y="8082"/>
                  <a:pt x="9825" y="8083"/>
                  <a:pt x="9820" y="8085"/>
                </a:cubicBezTo>
                <a:cubicBezTo>
                  <a:pt x="9795" y="8096"/>
                  <a:pt x="9770" y="8104"/>
                  <a:pt x="9746" y="8115"/>
                </a:cubicBezTo>
                <a:cubicBezTo>
                  <a:pt x="9720" y="8125"/>
                  <a:pt x="9700" y="8150"/>
                  <a:pt x="9709" y="8181"/>
                </a:cubicBezTo>
                <a:cubicBezTo>
                  <a:pt x="9715" y="8201"/>
                  <a:pt x="9736" y="8220"/>
                  <a:pt x="9759" y="8220"/>
                </a:cubicBezTo>
                <a:cubicBezTo>
                  <a:pt x="9764" y="8220"/>
                  <a:pt x="9769" y="8219"/>
                  <a:pt x="9774" y="8217"/>
                </a:cubicBezTo>
                <a:cubicBezTo>
                  <a:pt x="9799" y="8207"/>
                  <a:pt x="9825" y="8197"/>
                  <a:pt x="9849" y="8187"/>
                </a:cubicBezTo>
                <a:cubicBezTo>
                  <a:pt x="9875" y="8177"/>
                  <a:pt x="9895" y="8151"/>
                  <a:pt x="9886" y="8122"/>
                </a:cubicBezTo>
                <a:cubicBezTo>
                  <a:pt x="9880" y="8102"/>
                  <a:pt x="9858" y="8082"/>
                  <a:pt x="9836" y="8082"/>
                </a:cubicBezTo>
                <a:close/>
                <a:moveTo>
                  <a:pt x="21195" y="8122"/>
                </a:moveTo>
                <a:cubicBezTo>
                  <a:pt x="21125" y="8122"/>
                  <a:pt x="21125" y="8229"/>
                  <a:pt x="21195" y="8229"/>
                </a:cubicBezTo>
                <a:cubicBezTo>
                  <a:pt x="21264" y="8229"/>
                  <a:pt x="21264" y="8122"/>
                  <a:pt x="21195" y="8122"/>
                </a:cubicBezTo>
                <a:close/>
                <a:moveTo>
                  <a:pt x="6026" y="8134"/>
                </a:moveTo>
                <a:cubicBezTo>
                  <a:pt x="5956" y="8135"/>
                  <a:pt x="5956" y="8240"/>
                  <a:pt x="6026" y="8240"/>
                </a:cubicBezTo>
                <a:cubicBezTo>
                  <a:pt x="6095" y="8240"/>
                  <a:pt x="6095" y="8134"/>
                  <a:pt x="6026" y="8134"/>
                </a:cubicBezTo>
                <a:close/>
                <a:moveTo>
                  <a:pt x="8030" y="8170"/>
                </a:moveTo>
                <a:cubicBezTo>
                  <a:pt x="7985" y="8170"/>
                  <a:pt x="7985" y="8240"/>
                  <a:pt x="8030" y="8240"/>
                </a:cubicBezTo>
                <a:lnTo>
                  <a:pt x="8046" y="8240"/>
                </a:lnTo>
                <a:cubicBezTo>
                  <a:pt x="8046" y="8240"/>
                  <a:pt x="8047" y="8240"/>
                  <a:pt x="8048" y="8240"/>
                </a:cubicBezTo>
                <a:cubicBezTo>
                  <a:pt x="8091" y="8240"/>
                  <a:pt x="8091" y="8170"/>
                  <a:pt x="8046" y="8170"/>
                </a:cubicBezTo>
                <a:close/>
                <a:moveTo>
                  <a:pt x="3891" y="8175"/>
                </a:moveTo>
                <a:cubicBezTo>
                  <a:pt x="3845" y="8175"/>
                  <a:pt x="3845" y="8246"/>
                  <a:pt x="3891" y="8246"/>
                </a:cubicBezTo>
                <a:lnTo>
                  <a:pt x="3921" y="8246"/>
                </a:lnTo>
                <a:cubicBezTo>
                  <a:pt x="3922" y="8246"/>
                  <a:pt x="3923" y="8246"/>
                  <a:pt x="3923" y="8246"/>
                </a:cubicBezTo>
                <a:cubicBezTo>
                  <a:pt x="3968" y="8246"/>
                  <a:pt x="3967" y="8176"/>
                  <a:pt x="3921" y="8175"/>
                </a:cubicBezTo>
                <a:close/>
                <a:moveTo>
                  <a:pt x="19259" y="8116"/>
                </a:moveTo>
                <a:cubicBezTo>
                  <a:pt x="19218" y="8116"/>
                  <a:pt x="19181" y="8170"/>
                  <a:pt x="19218" y="8207"/>
                </a:cubicBezTo>
                <a:lnTo>
                  <a:pt x="19263" y="8251"/>
                </a:lnTo>
                <a:cubicBezTo>
                  <a:pt x="19275" y="8263"/>
                  <a:pt x="19288" y="8268"/>
                  <a:pt x="19300" y="8268"/>
                </a:cubicBezTo>
                <a:cubicBezTo>
                  <a:pt x="19341" y="8268"/>
                  <a:pt x="19377" y="8215"/>
                  <a:pt x="19339" y="8177"/>
                </a:cubicBezTo>
                <a:lnTo>
                  <a:pt x="19295" y="8133"/>
                </a:lnTo>
                <a:cubicBezTo>
                  <a:pt x="19284" y="8121"/>
                  <a:pt x="19271" y="8116"/>
                  <a:pt x="19259" y="8116"/>
                </a:cubicBezTo>
                <a:close/>
                <a:moveTo>
                  <a:pt x="795" y="8167"/>
                </a:moveTo>
                <a:cubicBezTo>
                  <a:pt x="784" y="8167"/>
                  <a:pt x="774" y="8173"/>
                  <a:pt x="767" y="8186"/>
                </a:cubicBezTo>
                <a:cubicBezTo>
                  <a:pt x="762" y="8196"/>
                  <a:pt x="757" y="8206"/>
                  <a:pt x="751" y="8216"/>
                </a:cubicBezTo>
                <a:cubicBezTo>
                  <a:pt x="737" y="8244"/>
                  <a:pt x="761" y="8269"/>
                  <a:pt x="784" y="8269"/>
                </a:cubicBezTo>
                <a:cubicBezTo>
                  <a:pt x="795" y="8269"/>
                  <a:pt x="806" y="8264"/>
                  <a:pt x="812" y="8251"/>
                </a:cubicBezTo>
                <a:cubicBezTo>
                  <a:pt x="817" y="8240"/>
                  <a:pt x="823" y="8232"/>
                  <a:pt x="828" y="8222"/>
                </a:cubicBezTo>
                <a:cubicBezTo>
                  <a:pt x="842" y="8193"/>
                  <a:pt x="818" y="8167"/>
                  <a:pt x="795" y="8167"/>
                </a:cubicBezTo>
                <a:close/>
                <a:moveTo>
                  <a:pt x="7520" y="8199"/>
                </a:moveTo>
                <a:cubicBezTo>
                  <a:pt x="7475" y="8199"/>
                  <a:pt x="7474" y="8270"/>
                  <a:pt x="7520" y="8270"/>
                </a:cubicBezTo>
                <a:cubicBezTo>
                  <a:pt x="7566" y="8270"/>
                  <a:pt x="7566" y="8199"/>
                  <a:pt x="7520" y="8199"/>
                </a:cubicBezTo>
                <a:close/>
                <a:moveTo>
                  <a:pt x="11900" y="8140"/>
                </a:moveTo>
                <a:cubicBezTo>
                  <a:pt x="11873" y="8140"/>
                  <a:pt x="11846" y="8158"/>
                  <a:pt x="11846" y="8192"/>
                </a:cubicBezTo>
                <a:lnTo>
                  <a:pt x="11846" y="8223"/>
                </a:lnTo>
                <a:cubicBezTo>
                  <a:pt x="11846" y="8257"/>
                  <a:pt x="11873" y="8274"/>
                  <a:pt x="11900" y="8274"/>
                </a:cubicBezTo>
                <a:cubicBezTo>
                  <a:pt x="11927" y="8274"/>
                  <a:pt x="11953" y="8257"/>
                  <a:pt x="11953" y="8223"/>
                </a:cubicBezTo>
                <a:lnTo>
                  <a:pt x="11953" y="8192"/>
                </a:lnTo>
                <a:cubicBezTo>
                  <a:pt x="11953" y="8158"/>
                  <a:pt x="11927" y="8140"/>
                  <a:pt x="11900" y="8140"/>
                </a:cubicBezTo>
                <a:close/>
                <a:moveTo>
                  <a:pt x="16313" y="8203"/>
                </a:moveTo>
                <a:cubicBezTo>
                  <a:pt x="16295" y="8203"/>
                  <a:pt x="16278" y="8214"/>
                  <a:pt x="16278" y="8237"/>
                </a:cubicBezTo>
                <a:lnTo>
                  <a:pt x="16278" y="8253"/>
                </a:lnTo>
                <a:cubicBezTo>
                  <a:pt x="16277" y="8276"/>
                  <a:pt x="16295" y="8287"/>
                  <a:pt x="16313" y="8287"/>
                </a:cubicBezTo>
                <a:cubicBezTo>
                  <a:pt x="16330" y="8287"/>
                  <a:pt x="16348" y="8276"/>
                  <a:pt x="16348" y="8253"/>
                </a:cubicBezTo>
                <a:lnTo>
                  <a:pt x="16348" y="8237"/>
                </a:lnTo>
                <a:cubicBezTo>
                  <a:pt x="16348" y="8214"/>
                  <a:pt x="16330" y="8203"/>
                  <a:pt x="16313" y="8203"/>
                </a:cubicBezTo>
                <a:close/>
                <a:moveTo>
                  <a:pt x="9460" y="8252"/>
                </a:moveTo>
                <a:cubicBezTo>
                  <a:pt x="9443" y="8252"/>
                  <a:pt x="9432" y="8275"/>
                  <a:pt x="9450" y="8284"/>
                </a:cubicBezTo>
                <a:cubicBezTo>
                  <a:pt x="9460" y="8290"/>
                  <a:pt x="9469" y="8295"/>
                  <a:pt x="9480" y="8300"/>
                </a:cubicBezTo>
                <a:cubicBezTo>
                  <a:pt x="9483" y="8302"/>
                  <a:pt x="9486" y="8302"/>
                  <a:pt x="9489" y="8302"/>
                </a:cubicBezTo>
                <a:cubicBezTo>
                  <a:pt x="9505" y="8302"/>
                  <a:pt x="9515" y="8279"/>
                  <a:pt x="9499" y="8270"/>
                </a:cubicBezTo>
                <a:cubicBezTo>
                  <a:pt x="9488" y="8265"/>
                  <a:pt x="9479" y="8259"/>
                  <a:pt x="9468" y="8254"/>
                </a:cubicBezTo>
                <a:cubicBezTo>
                  <a:pt x="9465" y="8253"/>
                  <a:pt x="9462" y="8252"/>
                  <a:pt x="9460" y="8252"/>
                </a:cubicBezTo>
                <a:close/>
                <a:moveTo>
                  <a:pt x="3531" y="8235"/>
                </a:moveTo>
                <a:cubicBezTo>
                  <a:pt x="3486" y="8235"/>
                  <a:pt x="3486" y="8306"/>
                  <a:pt x="3531" y="8306"/>
                </a:cubicBezTo>
                <a:cubicBezTo>
                  <a:pt x="3577" y="8306"/>
                  <a:pt x="3577" y="8235"/>
                  <a:pt x="3531" y="8235"/>
                </a:cubicBezTo>
                <a:close/>
                <a:moveTo>
                  <a:pt x="7648" y="8233"/>
                </a:moveTo>
                <a:cubicBezTo>
                  <a:pt x="7643" y="8233"/>
                  <a:pt x="7637" y="8234"/>
                  <a:pt x="7631" y="8237"/>
                </a:cubicBezTo>
                <a:cubicBezTo>
                  <a:pt x="7620" y="8243"/>
                  <a:pt x="7611" y="8248"/>
                  <a:pt x="7601" y="8253"/>
                </a:cubicBezTo>
                <a:cubicBezTo>
                  <a:pt x="7565" y="8271"/>
                  <a:pt x="7587" y="8318"/>
                  <a:pt x="7620" y="8318"/>
                </a:cubicBezTo>
                <a:cubicBezTo>
                  <a:pt x="7625" y="8318"/>
                  <a:pt x="7631" y="8317"/>
                  <a:pt x="7636" y="8314"/>
                </a:cubicBezTo>
                <a:cubicBezTo>
                  <a:pt x="7647" y="8309"/>
                  <a:pt x="7656" y="8303"/>
                  <a:pt x="7667" y="8298"/>
                </a:cubicBezTo>
                <a:cubicBezTo>
                  <a:pt x="7701" y="8280"/>
                  <a:pt x="7680" y="8233"/>
                  <a:pt x="7648" y="8233"/>
                </a:cubicBezTo>
                <a:close/>
                <a:moveTo>
                  <a:pt x="20412" y="8195"/>
                </a:moveTo>
                <a:cubicBezTo>
                  <a:pt x="20400" y="8195"/>
                  <a:pt x="20387" y="8200"/>
                  <a:pt x="20376" y="8211"/>
                </a:cubicBezTo>
                <a:lnTo>
                  <a:pt x="20346" y="8240"/>
                </a:lnTo>
                <a:cubicBezTo>
                  <a:pt x="20308" y="8279"/>
                  <a:pt x="20344" y="8332"/>
                  <a:pt x="20386" y="8332"/>
                </a:cubicBezTo>
                <a:cubicBezTo>
                  <a:pt x="20398" y="8332"/>
                  <a:pt x="20410" y="8328"/>
                  <a:pt x="20421" y="8317"/>
                </a:cubicBezTo>
                <a:lnTo>
                  <a:pt x="20450" y="8287"/>
                </a:lnTo>
                <a:cubicBezTo>
                  <a:pt x="20489" y="8249"/>
                  <a:pt x="20454" y="8195"/>
                  <a:pt x="20412" y="8195"/>
                </a:cubicBezTo>
                <a:close/>
                <a:moveTo>
                  <a:pt x="13589" y="8247"/>
                </a:moveTo>
                <a:cubicBezTo>
                  <a:pt x="13572" y="8247"/>
                  <a:pt x="13554" y="8258"/>
                  <a:pt x="13554" y="8281"/>
                </a:cubicBezTo>
                <a:lnTo>
                  <a:pt x="13554" y="8312"/>
                </a:lnTo>
                <a:cubicBezTo>
                  <a:pt x="13554" y="8335"/>
                  <a:pt x="13572" y="8346"/>
                  <a:pt x="13589" y="8346"/>
                </a:cubicBezTo>
                <a:cubicBezTo>
                  <a:pt x="13607" y="8346"/>
                  <a:pt x="13624" y="8335"/>
                  <a:pt x="13624" y="8312"/>
                </a:cubicBezTo>
                <a:lnTo>
                  <a:pt x="13624" y="8281"/>
                </a:lnTo>
                <a:cubicBezTo>
                  <a:pt x="13624" y="8258"/>
                  <a:pt x="13607" y="8247"/>
                  <a:pt x="13589" y="8247"/>
                </a:cubicBezTo>
                <a:close/>
                <a:moveTo>
                  <a:pt x="15677" y="8259"/>
                </a:moveTo>
                <a:cubicBezTo>
                  <a:pt x="15666" y="8259"/>
                  <a:pt x="15656" y="8264"/>
                  <a:pt x="15649" y="8277"/>
                </a:cubicBezTo>
                <a:cubicBezTo>
                  <a:pt x="15644" y="8288"/>
                  <a:pt x="15639" y="8297"/>
                  <a:pt x="15634" y="8307"/>
                </a:cubicBezTo>
                <a:cubicBezTo>
                  <a:pt x="15620" y="8335"/>
                  <a:pt x="15645" y="8361"/>
                  <a:pt x="15668" y="8361"/>
                </a:cubicBezTo>
                <a:cubicBezTo>
                  <a:pt x="15678" y="8361"/>
                  <a:pt x="15688" y="8356"/>
                  <a:pt x="15694" y="8343"/>
                </a:cubicBezTo>
                <a:cubicBezTo>
                  <a:pt x="15701" y="8333"/>
                  <a:pt x="15706" y="8323"/>
                  <a:pt x="15710" y="8313"/>
                </a:cubicBezTo>
                <a:cubicBezTo>
                  <a:pt x="15724" y="8285"/>
                  <a:pt x="15700" y="8259"/>
                  <a:pt x="15677" y="8259"/>
                </a:cubicBezTo>
                <a:close/>
                <a:moveTo>
                  <a:pt x="15106" y="8245"/>
                </a:moveTo>
                <a:cubicBezTo>
                  <a:pt x="15097" y="8245"/>
                  <a:pt x="15087" y="8246"/>
                  <a:pt x="15078" y="8250"/>
                </a:cubicBezTo>
                <a:cubicBezTo>
                  <a:pt x="15051" y="8260"/>
                  <a:pt x="15032" y="8285"/>
                  <a:pt x="15042" y="8316"/>
                </a:cubicBezTo>
                <a:cubicBezTo>
                  <a:pt x="15047" y="8337"/>
                  <a:pt x="15069" y="8355"/>
                  <a:pt x="15092" y="8355"/>
                </a:cubicBezTo>
                <a:cubicBezTo>
                  <a:pt x="15096" y="8355"/>
                  <a:pt x="15099" y="8354"/>
                  <a:pt x="15102" y="8354"/>
                </a:cubicBezTo>
                <a:cubicBezTo>
                  <a:pt x="15113" y="8362"/>
                  <a:pt x="15126" y="8368"/>
                  <a:pt x="15139" y="8368"/>
                </a:cubicBezTo>
                <a:cubicBezTo>
                  <a:pt x="15147" y="8368"/>
                  <a:pt x="15156" y="8365"/>
                  <a:pt x="15164" y="8361"/>
                </a:cubicBezTo>
                <a:cubicBezTo>
                  <a:pt x="15188" y="8348"/>
                  <a:pt x="15201" y="8313"/>
                  <a:pt x="15184" y="8288"/>
                </a:cubicBezTo>
                <a:cubicBezTo>
                  <a:pt x="15165" y="8263"/>
                  <a:pt x="15136" y="8245"/>
                  <a:pt x="15106" y="8245"/>
                </a:cubicBezTo>
                <a:close/>
                <a:moveTo>
                  <a:pt x="10946" y="8269"/>
                </a:moveTo>
                <a:cubicBezTo>
                  <a:pt x="10940" y="8269"/>
                  <a:pt x="10934" y="8271"/>
                  <a:pt x="10928" y="8275"/>
                </a:cubicBezTo>
                <a:cubicBezTo>
                  <a:pt x="10914" y="8285"/>
                  <a:pt x="10898" y="8296"/>
                  <a:pt x="10884" y="8305"/>
                </a:cubicBezTo>
                <a:cubicBezTo>
                  <a:pt x="10852" y="8327"/>
                  <a:pt x="10872" y="8373"/>
                  <a:pt x="10901" y="8373"/>
                </a:cubicBezTo>
                <a:cubicBezTo>
                  <a:pt x="10907" y="8373"/>
                  <a:pt x="10913" y="8371"/>
                  <a:pt x="10919" y="8366"/>
                </a:cubicBezTo>
                <a:cubicBezTo>
                  <a:pt x="10933" y="8356"/>
                  <a:pt x="10949" y="8345"/>
                  <a:pt x="10963" y="8337"/>
                </a:cubicBezTo>
                <a:cubicBezTo>
                  <a:pt x="10996" y="8316"/>
                  <a:pt x="10976" y="8269"/>
                  <a:pt x="10946" y="8269"/>
                </a:cubicBezTo>
                <a:close/>
                <a:moveTo>
                  <a:pt x="7251" y="8260"/>
                </a:moveTo>
                <a:cubicBezTo>
                  <a:pt x="7226" y="8260"/>
                  <a:pt x="7201" y="8285"/>
                  <a:pt x="7218" y="8312"/>
                </a:cubicBezTo>
                <a:cubicBezTo>
                  <a:pt x="7229" y="8327"/>
                  <a:pt x="7238" y="8342"/>
                  <a:pt x="7249" y="8356"/>
                </a:cubicBezTo>
                <a:cubicBezTo>
                  <a:pt x="7256" y="8368"/>
                  <a:pt x="7268" y="8373"/>
                  <a:pt x="7279" y="8373"/>
                </a:cubicBezTo>
                <a:cubicBezTo>
                  <a:pt x="7304" y="8373"/>
                  <a:pt x="7328" y="8348"/>
                  <a:pt x="7310" y="8321"/>
                </a:cubicBezTo>
                <a:cubicBezTo>
                  <a:pt x="7300" y="8305"/>
                  <a:pt x="7290" y="8291"/>
                  <a:pt x="7280" y="8276"/>
                </a:cubicBezTo>
                <a:cubicBezTo>
                  <a:pt x="7272" y="8265"/>
                  <a:pt x="7262" y="8260"/>
                  <a:pt x="7251" y="8260"/>
                </a:cubicBezTo>
                <a:close/>
                <a:moveTo>
                  <a:pt x="12817" y="8296"/>
                </a:moveTo>
                <a:cubicBezTo>
                  <a:pt x="12799" y="8296"/>
                  <a:pt x="12781" y="8307"/>
                  <a:pt x="12781" y="8329"/>
                </a:cubicBezTo>
                <a:lnTo>
                  <a:pt x="12781" y="8345"/>
                </a:lnTo>
                <a:cubicBezTo>
                  <a:pt x="12781" y="8368"/>
                  <a:pt x="12799" y="8380"/>
                  <a:pt x="12817" y="8380"/>
                </a:cubicBezTo>
                <a:cubicBezTo>
                  <a:pt x="12834" y="8380"/>
                  <a:pt x="12852" y="8368"/>
                  <a:pt x="12852" y="8345"/>
                </a:cubicBezTo>
                <a:lnTo>
                  <a:pt x="12852" y="8329"/>
                </a:lnTo>
                <a:cubicBezTo>
                  <a:pt x="12852" y="8307"/>
                  <a:pt x="12834" y="8296"/>
                  <a:pt x="12817" y="8296"/>
                </a:cubicBezTo>
                <a:close/>
                <a:moveTo>
                  <a:pt x="17544" y="8373"/>
                </a:moveTo>
                <a:cubicBezTo>
                  <a:pt x="17520" y="8373"/>
                  <a:pt x="17520" y="8408"/>
                  <a:pt x="17544" y="8408"/>
                </a:cubicBezTo>
                <a:cubicBezTo>
                  <a:pt x="17566" y="8408"/>
                  <a:pt x="17566" y="8373"/>
                  <a:pt x="17544" y="8373"/>
                </a:cubicBezTo>
                <a:close/>
                <a:moveTo>
                  <a:pt x="13290" y="8335"/>
                </a:moveTo>
                <a:cubicBezTo>
                  <a:pt x="13262" y="8335"/>
                  <a:pt x="13238" y="8371"/>
                  <a:pt x="13263" y="8395"/>
                </a:cubicBezTo>
                <a:lnTo>
                  <a:pt x="13279" y="8411"/>
                </a:lnTo>
                <a:cubicBezTo>
                  <a:pt x="13286" y="8419"/>
                  <a:pt x="13294" y="8422"/>
                  <a:pt x="13302" y="8422"/>
                </a:cubicBezTo>
                <a:cubicBezTo>
                  <a:pt x="13329" y="8422"/>
                  <a:pt x="13354" y="8387"/>
                  <a:pt x="13329" y="8361"/>
                </a:cubicBezTo>
                <a:lnTo>
                  <a:pt x="13313" y="8345"/>
                </a:lnTo>
                <a:cubicBezTo>
                  <a:pt x="13306" y="8338"/>
                  <a:pt x="13298" y="8335"/>
                  <a:pt x="13290" y="8335"/>
                </a:cubicBezTo>
                <a:close/>
                <a:moveTo>
                  <a:pt x="2239" y="8400"/>
                </a:moveTo>
                <a:cubicBezTo>
                  <a:pt x="2215" y="8400"/>
                  <a:pt x="2215" y="8434"/>
                  <a:pt x="2239" y="8434"/>
                </a:cubicBezTo>
                <a:lnTo>
                  <a:pt x="2255" y="8434"/>
                </a:lnTo>
                <a:cubicBezTo>
                  <a:pt x="2277" y="8434"/>
                  <a:pt x="2277" y="8401"/>
                  <a:pt x="2255" y="8400"/>
                </a:cubicBezTo>
                <a:close/>
                <a:moveTo>
                  <a:pt x="8709" y="8319"/>
                </a:moveTo>
                <a:cubicBezTo>
                  <a:pt x="8667" y="8319"/>
                  <a:pt x="8631" y="8372"/>
                  <a:pt x="8668" y="8410"/>
                </a:cubicBezTo>
                <a:cubicBezTo>
                  <a:pt x="8673" y="8416"/>
                  <a:pt x="8679" y="8421"/>
                  <a:pt x="8684" y="8426"/>
                </a:cubicBezTo>
                <a:cubicBezTo>
                  <a:pt x="8695" y="8437"/>
                  <a:pt x="8707" y="8441"/>
                  <a:pt x="8719" y="8441"/>
                </a:cubicBezTo>
                <a:cubicBezTo>
                  <a:pt x="8760" y="8441"/>
                  <a:pt x="8797" y="8388"/>
                  <a:pt x="8760" y="8350"/>
                </a:cubicBezTo>
                <a:lnTo>
                  <a:pt x="8745" y="8335"/>
                </a:lnTo>
                <a:cubicBezTo>
                  <a:pt x="8733" y="8324"/>
                  <a:pt x="8721" y="8319"/>
                  <a:pt x="8709" y="8319"/>
                </a:cubicBezTo>
                <a:close/>
                <a:moveTo>
                  <a:pt x="8211" y="8381"/>
                </a:moveTo>
                <a:cubicBezTo>
                  <a:pt x="8165" y="8381"/>
                  <a:pt x="8165" y="8452"/>
                  <a:pt x="8211" y="8452"/>
                </a:cubicBezTo>
                <a:cubicBezTo>
                  <a:pt x="8212" y="8452"/>
                  <a:pt x="8212" y="8452"/>
                  <a:pt x="8212" y="8452"/>
                </a:cubicBezTo>
                <a:cubicBezTo>
                  <a:pt x="8257" y="8452"/>
                  <a:pt x="8257" y="8381"/>
                  <a:pt x="8211" y="8381"/>
                </a:cubicBezTo>
                <a:close/>
                <a:moveTo>
                  <a:pt x="13114" y="8385"/>
                </a:moveTo>
                <a:cubicBezTo>
                  <a:pt x="13068" y="8385"/>
                  <a:pt x="13068" y="8455"/>
                  <a:pt x="13114" y="8455"/>
                </a:cubicBezTo>
                <a:cubicBezTo>
                  <a:pt x="13115" y="8455"/>
                  <a:pt x="13115" y="8455"/>
                  <a:pt x="13116" y="8455"/>
                </a:cubicBezTo>
                <a:cubicBezTo>
                  <a:pt x="13158" y="8455"/>
                  <a:pt x="13160" y="8385"/>
                  <a:pt x="13114" y="8385"/>
                </a:cubicBezTo>
                <a:close/>
                <a:moveTo>
                  <a:pt x="1790" y="8411"/>
                </a:moveTo>
                <a:cubicBezTo>
                  <a:pt x="1777" y="8411"/>
                  <a:pt x="1765" y="8430"/>
                  <a:pt x="1776" y="8443"/>
                </a:cubicBezTo>
                <a:cubicBezTo>
                  <a:pt x="1784" y="8453"/>
                  <a:pt x="1797" y="8458"/>
                  <a:pt x="1810" y="8458"/>
                </a:cubicBezTo>
                <a:cubicBezTo>
                  <a:pt x="1823" y="8458"/>
                  <a:pt x="1835" y="8453"/>
                  <a:pt x="1844" y="8444"/>
                </a:cubicBezTo>
                <a:cubicBezTo>
                  <a:pt x="1856" y="8431"/>
                  <a:pt x="1845" y="8413"/>
                  <a:pt x="1832" y="8413"/>
                </a:cubicBezTo>
                <a:cubicBezTo>
                  <a:pt x="1828" y="8413"/>
                  <a:pt x="1824" y="8415"/>
                  <a:pt x="1820" y="8418"/>
                </a:cubicBezTo>
                <a:cubicBezTo>
                  <a:pt x="1817" y="8422"/>
                  <a:pt x="1814" y="8423"/>
                  <a:pt x="1811" y="8423"/>
                </a:cubicBezTo>
                <a:cubicBezTo>
                  <a:pt x="1807" y="8423"/>
                  <a:pt x="1804" y="8421"/>
                  <a:pt x="1801" y="8417"/>
                </a:cubicBezTo>
                <a:cubicBezTo>
                  <a:pt x="1798" y="8413"/>
                  <a:pt x="1794" y="8411"/>
                  <a:pt x="1790" y="8411"/>
                </a:cubicBezTo>
                <a:close/>
                <a:moveTo>
                  <a:pt x="10405" y="8373"/>
                </a:moveTo>
                <a:cubicBezTo>
                  <a:pt x="10402" y="8373"/>
                  <a:pt x="10399" y="8374"/>
                  <a:pt x="10396" y="8374"/>
                </a:cubicBezTo>
                <a:cubicBezTo>
                  <a:pt x="10376" y="8380"/>
                  <a:pt x="10356" y="8385"/>
                  <a:pt x="10335" y="8389"/>
                </a:cubicBezTo>
                <a:cubicBezTo>
                  <a:pt x="10294" y="8399"/>
                  <a:pt x="10306" y="8459"/>
                  <a:pt x="10344" y="8459"/>
                </a:cubicBezTo>
                <a:cubicBezTo>
                  <a:pt x="10347" y="8459"/>
                  <a:pt x="10350" y="8458"/>
                  <a:pt x="10354" y="8457"/>
                </a:cubicBezTo>
                <a:cubicBezTo>
                  <a:pt x="10374" y="8452"/>
                  <a:pt x="10392" y="8447"/>
                  <a:pt x="10413" y="8443"/>
                </a:cubicBezTo>
                <a:cubicBezTo>
                  <a:pt x="10455" y="8433"/>
                  <a:pt x="10442" y="8373"/>
                  <a:pt x="10405" y="8373"/>
                </a:cubicBezTo>
                <a:close/>
                <a:moveTo>
                  <a:pt x="8405" y="8364"/>
                </a:moveTo>
                <a:cubicBezTo>
                  <a:pt x="8335" y="8364"/>
                  <a:pt x="8335" y="8471"/>
                  <a:pt x="8405" y="8471"/>
                </a:cubicBezTo>
                <a:lnTo>
                  <a:pt x="8421" y="8471"/>
                </a:lnTo>
                <a:cubicBezTo>
                  <a:pt x="8490" y="8471"/>
                  <a:pt x="8490" y="8364"/>
                  <a:pt x="8421" y="8364"/>
                </a:cubicBezTo>
                <a:close/>
                <a:moveTo>
                  <a:pt x="16748" y="8350"/>
                </a:moveTo>
                <a:cubicBezTo>
                  <a:pt x="16729" y="8350"/>
                  <a:pt x="16710" y="8360"/>
                  <a:pt x="16701" y="8377"/>
                </a:cubicBezTo>
                <a:cubicBezTo>
                  <a:pt x="16685" y="8403"/>
                  <a:pt x="16696" y="8434"/>
                  <a:pt x="16720" y="8450"/>
                </a:cubicBezTo>
                <a:cubicBezTo>
                  <a:pt x="16736" y="8460"/>
                  <a:pt x="16750" y="8470"/>
                  <a:pt x="16765" y="8480"/>
                </a:cubicBezTo>
                <a:cubicBezTo>
                  <a:pt x="16773" y="8485"/>
                  <a:pt x="16782" y="8488"/>
                  <a:pt x="16791" y="8488"/>
                </a:cubicBezTo>
                <a:cubicBezTo>
                  <a:pt x="16810" y="8488"/>
                  <a:pt x="16829" y="8477"/>
                  <a:pt x="16838" y="8460"/>
                </a:cubicBezTo>
                <a:cubicBezTo>
                  <a:pt x="16854" y="8434"/>
                  <a:pt x="16844" y="8403"/>
                  <a:pt x="16818" y="8387"/>
                </a:cubicBezTo>
                <a:cubicBezTo>
                  <a:pt x="16803" y="8377"/>
                  <a:pt x="16788" y="8368"/>
                  <a:pt x="16774" y="8358"/>
                </a:cubicBezTo>
                <a:cubicBezTo>
                  <a:pt x="16767" y="8353"/>
                  <a:pt x="16757" y="8350"/>
                  <a:pt x="16748" y="8350"/>
                </a:cubicBezTo>
                <a:close/>
                <a:moveTo>
                  <a:pt x="4705" y="8402"/>
                </a:moveTo>
                <a:cubicBezTo>
                  <a:pt x="4672" y="8402"/>
                  <a:pt x="4650" y="8450"/>
                  <a:pt x="4686" y="8468"/>
                </a:cubicBezTo>
                <a:cubicBezTo>
                  <a:pt x="4697" y="8473"/>
                  <a:pt x="4706" y="8478"/>
                  <a:pt x="4717" y="8483"/>
                </a:cubicBezTo>
                <a:cubicBezTo>
                  <a:pt x="4722" y="8486"/>
                  <a:pt x="4728" y="8488"/>
                  <a:pt x="4733" y="8488"/>
                </a:cubicBezTo>
                <a:cubicBezTo>
                  <a:pt x="4764" y="8488"/>
                  <a:pt x="4786" y="8440"/>
                  <a:pt x="4751" y="8422"/>
                </a:cubicBezTo>
                <a:cubicBezTo>
                  <a:pt x="4741" y="8416"/>
                  <a:pt x="4732" y="8411"/>
                  <a:pt x="4722" y="8406"/>
                </a:cubicBezTo>
                <a:cubicBezTo>
                  <a:pt x="4716" y="8403"/>
                  <a:pt x="4710" y="8402"/>
                  <a:pt x="4705" y="8402"/>
                </a:cubicBezTo>
                <a:close/>
                <a:moveTo>
                  <a:pt x="24277" y="8388"/>
                </a:moveTo>
                <a:cubicBezTo>
                  <a:pt x="24254" y="8388"/>
                  <a:pt x="24230" y="8413"/>
                  <a:pt x="24244" y="8442"/>
                </a:cubicBezTo>
                <a:cubicBezTo>
                  <a:pt x="24249" y="8452"/>
                  <a:pt x="24254" y="8460"/>
                  <a:pt x="24259" y="8471"/>
                </a:cubicBezTo>
                <a:cubicBezTo>
                  <a:pt x="24266" y="8484"/>
                  <a:pt x="24276" y="8489"/>
                  <a:pt x="24287" y="8489"/>
                </a:cubicBezTo>
                <a:cubicBezTo>
                  <a:pt x="24310" y="8489"/>
                  <a:pt x="24334" y="8464"/>
                  <a:pt x="24320" y="8436"/>
                </a:cubicBezTo>
                <a:cubicBezTo>
                  <a:pt x="24315" y="8426"/>
                  <a:pt x="24310" y="8416"/>
                  <a:pt x="24305" y="8406"/>
                </a:cubicBezTo>
                <a:cubicBezTo>
                  <a:pt x="24298" y="8393"/>
                  <a:pt x="24288" y="8388"/>
                  <a:pt x="24277" y="8388"/>
                </a:cubicBezTo>
                <a:close/>
                <a:moveTo>
                  <a:pt x="5852" y="8407"/>
                </a:moveTo>
                <a:cubicBezTo>
                  <a:pt x="5834" y="8407"/>
                  <a:pt x="5817" y="8418"/>
                  <a:pt x="5817" y="8442"/>
                </a:cubicBezTo>
                <a:lnTo>
                  <a:pt x="5817" y="8457"/>
                </a:lnTo>
                <a:cubicBezTo>
                  <a:pt x="5817" y="8480"/>
                  <a:pt x="5834" y="8491"/>
                  <a:pt x="5852" y="8491"/>
                </a:cubicBezTo>
                <a:cubicBezTo>
                  <a:pt x="5869" y="8491"/>
                  <a:pt x="5887" y="8480"/>
                  <a:pt x="5887" y="8457"/>
                </a:cubicBezTo>
                <a:lnTo>
                  <a:pt x="5887" y="8442"/>
                </a:lnTo>
                <a:cubicBezTo>
                  <a:pt x="5887" y="8418"/>
                  <a:pt x="5869" y="8407"/>
                  <a:pt x="5852" y="8407"/>
                </a:cubicBezTo>
                <a:close/>
                <a:moveTo>
                  <a:pt x="20654" y="8438"/>
                </a:moveTo>
                <a:cubicBezTo>
                  <a:pt x="20609" y="8438"/>
                  <a:pt x="20609" y="8510"/>
                  <a:pt x="20654" y="8510"/>
                </a:cubicBezTo>
                <a:cubicBezTo>
                  <a:pt x="20700" y="8510"/>
                  <a:pt x="20700" y="8438"/>
                  <a:pt x="20654" y="8438"/>
                </a:cubicBezTo>
                <a:close/>
                <a:moveTo>
                  <a:pt x="7924" y="8489"/>
                </a:moveTo>
                <a:cubicBezTo>
                  <a:pt x="7901" y="8489"/>
                  <a:pt x="7901" y="8523"/>
                  <a:pt x="7924" y="8523"/>
                </a:cubicBezTo>
                <a:cubicBezTo>
                  <a:pt x="7948" y="8523"/>
                  <a:pt x="7948" y="8489"/>
                  <a:pt x="7924" y="8489"/>
                </a:cubicBezTo>
                <a:close/>
                <a:moveTo>
                  <a:pt x="5497" y="8389"/>
                </a:moveTo>
                <a:cubicBezTo>
                  <a:pt x="5492" y="8389"/>
                  <a:pt x="5487" y="8390"/>
                  <a:pt x="5482" y="8391"/>
                </a:cubicBezTo>
                <a:cubicBezTo>
                  <a:pt x="5456" y="8400"/>
                  <a:pt x="5435" y="8429"/>
                  <a:pt x="5446" y="8457"/>
                </a:cubicBezTo>
                <a:cubicBezTo>
                  <a:pt x="5451" y="8473"/>
                  <a:pt x="5456" y="8487"/>
                  <a:pt x="5461" y="8501"/>
                </a:cubicBezTo>
                <a:cubicBezTo>
                  <a:pt x="5469" y="8524"/>
                  <a:pt x="5490" y="8540"/>
                  <a:pt x="5513" y="8540"/>
                </a:cubicBezTo>
                <a:cubicBezTo>
                  <a:pt x="5517" y="8540"/>
                  <a:pt x="5522" y="8539"/>
                  <a:pt x="5526" y="8538"/>
                </a:cubicBezTo>
                <a:cubicBezTo>
                  <a:pt x="5553" y="8530"/>
                  <a:pt x="5573" y="8500"/>
                  <a:pt x="5563" y="8473"/>
                </a:cubicBezTo>
                <a:cubicBezTo>
                  <a:pt x="5558" y="8457"/>
                  <a:pt x="5553" y="8443"/>
                  <a:pt x="5547" y="8428"/>
                </a:cubicBezTo>
                <a:cubicBezTo>
                  <a:pt x="5540" y="8406"/>
                  <a:pt x="5520" y="8389"/>
                  <a:pt x="5497" y="8389"/>
                </a:cubicBezTo>
                <a:close/>
                <a:moveTo>
                  <a:pt x="8141" y="8458"/>
                </a:moveTo>
                <a:cubicBezTo>
                  <a:pt x="8130" y="8458"/>
                  <a:pt x="8119" y="8463"/>
                  <a:pt x="8113" y="8476"/>
                </a:cubicBezTo>
                <a:cubicBezTo>
                  <a:pt x="8108" y="8487"/>
                  <a:pt x="8102" y="8496"/>
                  <a:pt x="8097" y="8506"/>
                </a:cubicBezTo>
                <a:cubicBezTo>
                  <a:pt x="8083" y="8535"/>
                  <a:pt x="8107" y="8560"/>
                  <a:pt x="8131" y="8560"/>
                </a:cubicBezTo>
                <a:cubicBezTo>
                  <a:pt x="8142" y="8560"/>
                  <a:pt x="8152" y="8555"/>
                  <a:pt x="8159" y="8542"/>
                </a:cubicBezTo>
                <a:cubicBezTo>
                  <a:pt x="8164" y="8532"/>
                  <a:pt x="8169" y="8522"/>
                  <a:pt x="8175" y="8512"/>
                </a:cubicBezTo>
                <a:cubicBezTo>
                  <a:pt x="8189" y="8484"/>
                  <a:pt x="8164" y="8458"/>
                  <a:pt x="8141" y="8458"/>
                </a:cubicBezTo>
                <a:close/>
                <a:moveTo>
                  <a:pt x="18579" y="8429"/>
                </a:moveTo>
                <a:cubicBezTo>
                  <a:pt x="18560" y="8429"/>
                  <a:pt x="18541" y="8438"/>
                  <a:pt x="18532" y="8455"/>
                </a:cubicBezTo>
                <a:cubicBezTo>
                  <a:pt x="18527" y="8466"/>
                  <a:pt x="18522" y="8475"/>
                  <a:pt x="18517" y="8486"/>
                </a:cubicBezTo>
                <a:cubicBezTo>
                  <a:pt x="18504" y="8512"/>
                  <a:pt x="18509" y="8543"/>
                  <a:pt x="18536" y="8559"/>
                </a:cubicBezTo>
                <a:cubicBezTo>
                  <a:pt x="18544" y="8564"/>
                  <a:pt x="18554" y="8566"/>
                  <a:pt x="18563" y="8566"/>
                </a:cubicBezTo>
                <a:cubicBezTo>
                  <a:pt x="18582" y="8566"/>
                  <a:pt x="18601" y="8557"/>
                  <a:pt x="18610" y="8539"/>
                </a:cubicBezTo>
                <a:cubicBezTo>
                  <a:pt x="18615" y="8528"/>
                  <a:pt x="18620" y="8520"/>
                  <a:pt x="18625" y="8510"/>
                </a:cubicBezTo>
                <a:cubicBezTo>
                  <a:pt x="18638" y="8483"/>
                  <a:pt x="18633" y="8452"/>
                  <a:pt x="18606" y="8436"/>
                </a:cubicBezTo>
                <a:cubicBezTo>
                  <a:pt x="18598" y="8432"/>
                  <a:pt x="18588" y="8429"/>
                  <a:pt x="18579" y="8429"/>
                </a:cubicBezTo>
                <a:close/>
                <a:moveTo>
                  <a:pt x="24444" y="8484"/>
                </a:moveTo>
                <a:cubicBezTo>
                  <a:pt x="24436" y="8484"/>
                  <a:pt x="24428" y="8487"/>
                  <a:pt x="24421" y="8495"/>
                </a:cubicBezTo>
                <a:lnTo>
                  <a:pt x="24405" y="8511"/>
                </a:lnTo>
                <a:cubicBezTo>
                  <a:pt x="24380" y="8535"/>
                  <a:pt x="24404" y="8570"/>
                  <a:pt x="24432" y="8570"/>
                </a:cubicBezTo>
                <a:cubicBezTo>
                  <a:pt x="24440" y="8570"/>
                  <a:pt x="24448" y="8567"/>
                  <a:pt x="24455" y="8560"/>
                </a:cubicBezTo>
                <a:lnTo>
                  <a:pt x="24471" y="8544"/>
                </a:lnTo>
                <a:cubicBezTo>
                  <a:pt x="24496" y="8519"/>
                  <a:pt x="24471" y="8484"/>
                  <a:pt x="24444" y="8484"/>
                </a:cubicBezTo>
                <a:close/>
                <a:moveTo>
                  <a:pt x="17875" y="8491"/>
                </a:moveTo>
                <a:cubicBezTo>
                  <a:pt x="17848" y="8491"/>
                  <a:pt x="17824" y="8527"/>
                  <a:pt x="17849" y="8552"/>
                </a:cubicBezTo>
                <a:cubicBezTo>
                  <a:pt x="17858" y="8562"/>
                  <a:pt x="17869" y="8572"/>
                  <a:pt x="17880" y="8581"/>
                </a:cubicBezTo>
                <a:cubicBezTo>
                  <a:pt x="17887" y="8589"/>
                  <a:pt x="17895" y="8592"/>
                  <a:pt x="17903" y="8592"/>
                </a:cubicBezTo>
                <a:cubicBezTo>
                  <a:pt x="17930" y="8592"/>
                  <a:pt x="17954" y="8556"/>
                  <a:pt x="17929" y="8532"/>
                </a:cubicBezTo>
                <a:lnTo>
                  <a:pt x="17898" y="8501"/>
                </a:lnTo>
                <a:cubicBezTo>
                  <a:pt x="17891" y="8494"/>
                  <a:pt x="17883" y="8491"/>
                  <a:pt x="17875" y="8491"/>
                </a:cubicBezTo>
                <a:close/>
                <a:moveTo>
                  <a:pt x="9246" y="8552"/>
                </a:moveTo>
                <a:cubicBezTo>
                  <a:pt x="9242" y="8552"/>
                  <a:pt x="9238" y="8554"/>
                  <a:pt x="9234" y="8558"/>
                </a:cubicBezTo>
                <a:lnTo>
                  <a:pt x="9218" y="8574"/>
                </a:lnTo>
                <a:cubicBezTo>
                  <a:pt x="9206" y="8586"/>
                  <a:pt x="9218" y="8603"/>
                  <a:pt x="9231" y="8603"/>
                </a:cubicBezTo>
                <a:cubicBezTo>
                  <a:pt x="9235" y="8603"/>
                  <a:pt x="9240" y="8602"/>
                  <a:pt x="9243" y="8598"/>
                </a:cubicBezTo>
                <a:lnTo>
                  <a:pt x="9259" y="8582"/>
                </a:lnTo>
                <a:cubicBezTo>
                  <a:pt x="9272" y="8571"/>
                  <a:pt x="9260" y="8552"/>
                  <a:pt x="9246" y="8552"/>
                </a:cubicBezTo>
                <a:close/>
                <a:moveTo>
                  <a:pt x="3906" y="8569"/>
                </a:moveTo>
                <a:cubicBezTo>
                  <a:pt x="3882" y="8569"/>
                  <a:pt x="3882" y="8605"/>
                  <a:pt x="3906" y="8605"/>
                </a:cubicBezTo>
                <a:cubicBezTo>
                  <a:pt x="3928" y="8605"/>
                  <a:pt x="3929" y="8569"/>
                  <a:pt x="3906" y="8569"/>
                </a:cubicBezTo>
                <a:close/>
                <a:moveTo>
                  <a:pt x="13468" y="8576"/>
                </a:moveTo>
                <a:cubicBezTo>
                  <a:pt x="13423" y="8576"/>
                  <a:pt x="13423" y="8647"/>
                  <a:pt x="13468" y="8647"/>
                </a:cubicBezTo>
                <a:cubicBezTo>
                  <a:pt x="13468" y="8647"/>
                  <a:pt x="13469" y="8647"/>
                  <a:pt x="13469" y="8647"/>
                </a:cubicBezTo>
                <a:cubicBezTo>
                  <a:pt x="13513" y="8647"/>
                  <a:pt x="13514" y="8576"/>
                  <a:pt x="13468" y="8576"/>
                </a:cubicBezTo>
                <a:close/>
                <a:moveTo>
                  <a:pt x="13019" y="8512"/>
                </a:moveTo>
                <a:cubicBezTo>
                  <a:pt x="12978" y="8512"/>
                  <a:pt x="12942" y="8565"/>
                  <a:pt x="12979" y="8602"/>
                </a:cubicBezTo>
                <a:lnTo>
                  <a:pt x="13009" y="8632"/>
                </a:lnTo>
                <a:cubicBezTo>
                  <a:pt x="13020" y="8643"/>
                  <a:pt x="13033" y="8648"/>
                  <a:pt x="13045" y="8648"/>
                </a:cubicBezTo>
                <a:cubicBezTo>
                  <a:pt x="13086" y="8648"/>
                  <a:pt x="13123" y="8595"/>
                  <a:pt x="13085" y="8558"/>
                </a:cubicBezTo>
                <a:cubicBezTo>
                  <a:pt x="13075" y="8548"/>
                  <a:pt x="13066" y="8537"/>
                  <a:pt x="13055" y="8527"/>
                </a:cubicBezTo>
                <a:cubicBezTo>
                  <a:pt x="13044" y="8516"/>
                  <a:pt x="13032" y="8512"/>
                  <a:pt x="13019" y="8512"/>
                </a:cubicBezTo>
                <a:close/>
                <a:moveTo>
                  <a:pt x="15691" y="8597"/>
                </a:moveTo>
                <a:cubicBezTo>
                  <a:pt x="15685" y="8597"/>
                  <a:pt x="15680" y="8598"/>
                  <a:pt x="15674" y="8601"/>
                </a:cubicBezTo>
                <a:cubicBezTo>
                  <a:pt x="15663" y="8606"/>
                  <a:pt x="15655" y="8611"/>
                  <a:pt x="15644" y="8616"/>
                </a:cubicBezTo>
                <a:cubicBezTo>
                  <a:pt x="15609" y="8634"/>
                  <a:pt x="15630" y="8683"/>
                  <a:pt x="15662" y="8683"/>
                </a:cubicBezTo>
                <a:cubicBezTo>
                  <a:pt x="15667" y="8683"/>
                  <a:pt x="15673" y="8681"/>
                  <a:pt x="15679" y="8678"/>
                </a:cubicBezTo>
                <a:cubicBezTo>
                  <a:pt x="15689" y="8673"/>
                  <a:pt x="15699" y="8668"/>
                  <a:pt x="15709" y="8663"/>
                </a:cubicBezTo>
                <a:cubicBezTo>
                  <a:pt x="15744" y="8645"/>
                  <a:pt x="15722" y="8597"/>
                  <a:pt x="15691" y="8597"/>
                </a:cubicBezTo>
                <a:close/>
                <a:moveTo>
                  <a:pt x="22217" y="8623"/>
                </a:moveTo>
                <a:cubicBezTo>
                  <a:pt x="22171" y="8623"/>
                  <a:pt x="22171" y="8694"/>
                  <a:pt x="22217" y="8694"/>
                </a:cubicBezTo>
                <a:cubicBezTo>
                  <a:pt x="22261" y="8694"/>
                  <a:pt x="22262" y="8623"/>
                  <a:pt x="22217" y="8623"/>
                </a:cubicBezTo>
                <a:close/>
                <a:moveTo>
                  <a:pt x="450" y="8589"/>
                </a:moveTo>
                <a:cubicBezTo>
                  <a:pt x="432" y="8589"/>
                  <a:pt x="414" y="8600"/>
                  <a:pt x="414" y="8623"/>
                </a:cubicBezTo>
                <a:lnTo>
                  <a:pt x="414" y="8668"/>
                </a:lnTo>
                <a:cubicBezTo>
                  <a:pt x="414" y="8690"/>
                  <a:pt x="432" y="8702"/>
                  <a:pt x="450" y="8702"/>
                </a:cubicBezTo>
                <a:cubicBezTo>
                  <a:pt x="467" y="8702"/>
                  <a:pt x="485" y="8690"/>
                  <a:pt x="485" y="8668"/>
                </a:cubicBezTo>
                <a:lnTo>
                  <a:pt x="485" y="8623"/>
                </a:lnTo>
                <a:cubicBezTo>
                  <a:pt x="486" y="8600"/>
                  <a:pt x="468" y="8589"/>
                  <a:pt x="450" y="8589"/>
                </a:cubicBezTo>
                <a:close/>
                <a:moveTo>
                  <a:pt x="22711" y="8607"/>
                </a:moveTo>
                <a:cubicBezTo>
                  <a:pt x="22643" y="8607"/>
                  <a:pt x="22642" y="8715"/>
                  <a:pt x="22711" y="8715"/>
                </a:cubicBezTo>
                <a:cubicBezTo>
                  <a:pt x="22779" y="8714"/>
                  <a:pt x="22780" y="8607"/>
                  <a:pt x="22711" y="8607"/>
                </a:cubicBezTo>
                <a:close/>
                <a:moveTo>
                  <a:pt x="14030" y="8675"/>
                </a:moveTo>
                <a:cubicBezTo>
                  <a:pt x="14016" y="8675"/>
                  <a:pt x="14004" y="8693"/>
                  <a:pt x="14016" y="8706"/>
                </a:cubicBezTo>
                <a:lnTo>
                  <a:pt x="14032" y="8721"/>
                </a:lnTo>
                <a:cubicBezTo>
                  <a:pt x="14035" y="8725"/>
                  <a:pt x="14039" y="8726"/>
                  <a:pt x="14043" y="8726"/>
                </a:cubicBezTo>
                <a:cubicBezTo>
                  <a:pt x="14057" y="8726"/>
                  <a:pt x="14069" y="8708"/>
                  <a:pt x="14057" y="8696"/>
                </a:cubicBezTo>
                <a:lnTo>
                  <a:pt x="14041" y="8680"/>
                </a:lnTo>
                <a:cubicBezTo>
                  <a:pt x="14038" y="8677"/>
                  <a:pt x="14034" y="8675"/>
                  <a:pt x="14030" y="8675"/>
                </a:cubicBezTo>
                <a:close/>
                <a:moveTo>
                  <a:pt x="21585" y="8633"/>
                </a:moveTo>
                <a:cubicBezTo>
                  <a:pt x="21516" y="8633"/>
                  <a:pt x="21516" y="8741"/>
                  <a:pt x="21585" y="8741"/>
                </a:cubicBezTo>
                <a:cubicBezTo>
                  <a:pt x="21653" y="8741"/>
                  <a:pt x="21653" y="8633"/>
                  <a:pt x="21585" y="8633"/>
                </a:cubicBezTo>
                <a:close/>
                <a:moveTo>
                  <a:pt x="5059" y="8602"/>
                </a:moveTo>
                <a:cubicBezTo>
                  <a:pt x="5050" y="8602"/>
                  <a:pt x="5040" y="8606"/>
                  <a:pt x="5034" y="8612"/>
                </a:cubicBezTo>
                <a:cubicBezTo>
                  <a:pt x="5020" y="8627"/>
                  <a:pt x="5021" y="8648"/>
                  <a:pt x="5034" y="8663"/>
                </a:cubicBezTo>
                <a:cubicBezTo>
                  <a:pt x="5055" y="8688"/>
                  <a:pt x="5075" y="8712"/>
                  <a:pt x="5096" y="8737"/>
                </a:cubicBezTo>
                <a:cubicBezTo>
                  <a:pt x="5101" y="8745"/>
                  <a:pt x="5110" y="8748"/>
                  <a:pt x="5119" y="8748"/>
                </a:cubicBezTo>
                <a:cubicBezTo>
                  <a:pt x="5129" y="8748"/>
                  <a:pt x="5139" y="8744"/>
                  <a:pt x="5146" y="8737"/>
                </a:cubicBezTo>
                <a:cubicBezTo>
                  <a:pt x="5160" y="8722"/>
                  <a:pt x="5159" y="8701"/>
                  <a:pt x="5146" y="8688"/>
                </a:cubicBezTo>
                <a:cubicBezTo>
                  <a:pt x="5125" y="8663"/>
                  <a:pt x="5105" y="8637"/>
                  <a:pt x="5084" y="8612"/>
                </a:cubicBezTo>
                <a:cubicBezTo>
                  <a:pt x="5078" y="8606"/>
                  <a:pt x="5069" y="8602"/>
                  <a:pt x="5059" y="8602"/>
                </a:cubicBezTo>
                <a:close/>
                <a:moveTo>
                  <a:pt x="20278" y="8646"/>
                </a:moveTo>
                <a:cubicBezTo>
                  <a:pt x="20272" y="8646"/>
                  <a:pt x="20266" y="8648"/>
                  <a:pt x="20260" y="8652"/>
                </a:cubicBezTo>
                <a:cubicBezTo>
                  <a:pt x="20244" y="8663"/>
                  <a:pt x="20229" y="8672"/>
                  <a:pt x="20216" y="8682"/>
                </a:cubicBezTo>
                <a:cubicBezTo>
                  <a:pt x="20183" y="8704"/>
                  <a:pt x="20202" y="8750"/>
                  <a:pt x="20231" y="8750"/>
                </a:cubicBezTo>
                <a:cubicBezTo>
                  <a:pt x="20237" y="8750"/>
                  <a:pt x="20244" y="8748"/>
                  <a:pt x="20250" y="8743"/>
                </a:cubicBezTo>
                <a:cubicBezTo>
                  <a:pt x="20266" y="8733"/>
                  <a:pt x="20281" y="8724"/>
                  <a:pt x="20295" y="8714"/>
                </a:cubicBezTo>
                <a:cubicBezTo>
                  <a:pt x="20327" y="8693"/>
                  <a:pt x="20307" y="8646"/>
                  <a:pt x="20278" y="8646"/>
                </a:cubicBezTo>
                <a:close/>
                <a:moveTo>
                  <a:pt x="19706" y="8615"/>
                </a:moveTo>
                <a:cubicBezTo>
                  <a:pt x="19702" y="8615"/>
                  <a:pt x="19697" y="8615"/>
                  <a:pt x="19693" y="8616"/>
                </a:cubicBezTo>
                <a:cubicBezTo>
                  <a:pt x="19667" y="8625"/>
                  <a:pt x="19647" y="8654"/>
                  <a:pt x="19656" y="8682"/>
                </a:cubicBezTo>
                <a:cubicBezTo>
                  <a:pt x="19661" y="8695"/>
                  <a:pt x="19666" y="8711"/>
                  <a:pt x="19671" y="8726"/>
                </a:cubicBezTo>
                <a:cubicBezTo>
                  <a:pt x="19678" y="8749"/>
                  <a:pt x="19699" y="8765"/>
                  <a:pt x="19722" y="8765"/>
                </a:cubicBezTo>
                <a:cubicBezTo>
                  <a:pt x="19726" y="8765"/>
                  <a:pt x="19731" y="8765"/>
                  <a:pt x="19736" y="8763"/>
                </a:cubicBezTo>
                <a:cubicBezTo>
                  <a:pt x="19762" y="8756"/>
                  <a:pt x="19782" y="8725"/>
                  <a:pt x="19773" y="8698"/>
                </a:cubicBezTo>
                <a:cubicBezTo>
                  <a:pt x="19767" y="8682"/>
                  <a:pt x="19762" y="8668"/>
                  <a:pt x="19758" y="8653"/>
                </a:cubicBezTo>
                <a:cubicBezTo>
                  <a:pt x="19751" y="8630"/>
                  <a:pt x="19730" y="8615"/>
                  <a:pt x="19706" y="8615"/>
                </a:cubicBezTo>
                <a:close/>
                <a:moveTo>
                  <a:pt x="12192" y="8659"/>
                </a:moveTo>
                <a:cubicBezTo>
                  <a:pt x="12122" y="8659"/>
                  <a:pt x="12122" y="8767"/>
                  <a:pt x="12192" y="8767"/>
                </a:cubicBezTo>
                <a:cubicBezTo>
                  <a:pt x="12260" y="8767"/>
                  <a:pt x="12260" y="8659"/>
                  <a:pt x="12192" y="8659"/>
                </a:cubicBezTo>
                <a:close/>
                <a:moveTo>
                  <a:pt x="3168" y="8733"/>
                </a:moveTo>
                <a:cubicBezTo>
                  <a:pt x="3145" y="8733"/>
                  <a:pt x="3145" y="8768"/>
                  <a:pt x="3168" y="8768"/>
                </a:cubicBezTo>
                <a:lnTo>
                  <a:pt x="3184" y="8768"/>
                </a:lnTo>
                <a:cubicBezTo>
                  <a:pt x="3206" y="8767"/>
                  <a:pt x="3206" y="8733"/>
                  <a:pt x="3184" y="8733"/>
                </a:cubicBezTo>
                <a:close/>
                <a:moveTo>
                  <a:pt x="13579" y="8701"/>
                </a:moveTo>
                <a:cubicBezTo>
                  <a:pt x="13533" y="8701"/>
                  <a:pt x="13533" y="8773"/>
                  <a:pt x="13579" y="8773"/>
                </a:cubicBezTo>
                <a:cubicBezTo>
                  <a:pt x="13580" y="8773"/>
                  <a:pt x="13580" y="8773"/>
                  <a:pt x="13580" y="8773"/>
                </a:cubicBezTo>
                <a:cubicBezTo>
                  <a:pt x="13623" y="8773"/>
                  <a:pt x="13623" y="8701"/>
                  <a:pt x="13579" y="8701"/>
                </a:cubicBezTo>
                <a:close/>
                <a:moveTo>
                  <a:pt x="14841" y="8645"/>
                </a:moveTo>
                <a:cubicBezTo>
                  <a:pt x="14813" y="8645"/>
                  <a:pt x="14790" y="8681"/>
                  <a:pt x="14815" y="8706"/>
                </a:cubicBezTo>
                <a:cubicBezTo>
                  <a:pt x="14834" y="8725"/>
                  <a:pt x="14854" y="8746"/>
                  <a:pt x="14875" y="8766"/>
                </a:cubicBezTo>
                <a:cubicBezTo>
                  <a:pt x="14882" y="8774"/>
                  <a:pt x="14891" y="8777"/>
                  <a:pt x="14899" y="8777"/>
                </a:cubicBezTo>
                <a:cubicBezTo>
                  <a:pt x="14926" y="8777"/>
                  <a:pt x="14951" y="8740"/>
                  <a:pt x="14925" y="8716"/>
                </a:cubicBezTo>
                <a:cubicBezTo>
                  <a:pt x="14905" y="8695"/>
                  <a:pt x="14886" y="8675"/>
                  <a:pt x="14865" y="8656"/>
                </a:cubicBezTo>
                <a:cubicBezTo>
                  <a:pt x="14857" y="8649"/>
                  <a:pt x="14849" y="8645"/>
                  <a:pt x="14841" y="8645"/>
                </a:cubicBezTo>
                <a:close/>
                <a:moveTo>
                  <a:pt x="24791" y="8695"/>
                </a:moveTo>
                <a:cubicBezTo>
                  <a:pt x="24763" y="8695"/>
                  <a:pt x="24739" y="8731"/>
                  <a:pt x="24764" y="8756"/>
                </a:cubicBezTo>
                <a:cubicBezTo>
                  <a:pt x="24770" y="8762"/>
                  <a:pt x="24775" y="8766"/>
                  <a:pt x="24780" y="8772"/>
                </a:cubicBezTo>
                <a:cubicBezTo>
                  <a:pt x="24787" y="8779"/>
                  <a:pt x="24796" y="8782"/>
                  <a:pt x="24804" y="8782"/>
                </a:cubicBezTo>
                <a:cubicBezTo>
                  <a:pt x="24831" y="8782"/>
                  <a:pt x="24856" y="8746"/>
                  <a:pt x="24830" y="8721"/>
                </a:cubicBezTo>
                <a:lnTo>
                  <a:pt x="24815" y="8706"/>
                </a:lnTo>
                <a:cubicBezTo>
                  <a:pt x="24807" y="8698"/>
                  <a:pt x="24799" y="8695"/>
                  <a:pt x="24791" y="8695"/>
                </a:cubicBezTo>
                <a:close/>
                <a:moveTo>
                  <a:pt x="23375" y="8669"/>
                </a:moveTo>
                <a:cubicBezTo>
                  <a:pt x="23334" y="8669"/>
                  <a:pt x="23297" y="8722"/>
                  <a:pt x="23334" y="8759"/>
                </a:cubicBezTo>
                <a:lnTo>
                  <a:pt x="23350" y="8775"/>
                </a:lnTo>
                <a:cubicBezTo>
                  <a:pt x="23361" y="8786"/>
                  <a:pt x="23374" y="8791"/>
                  <a:pt x="23386" y="8791"/>
                </a:cubicBezTo>
                <a:cubicBezTo>
                  <a:pt x="23427" y="8791"/>
                  <a:pt x="23464" y="8737"/>
                  <a:pt x="23427" y="8700"/>
                </a:cubicBezTo>
                <a:lnTo>
                  <a:pt x="23411" y="8685"/>
                </a:lnTo>
                <a:cubicBezTo>
                  <a:pt x="23400" y="8674"/>
                  <a:pt x="23387" y="8669"/>
                  <a:pt x="23375" y="8669"/>
                </a:cubicBezTo>
                <a:close/>
                <a:moveTo>
                  <a:pt x="15302" y="8634"/>
                </a:moveTo>
                <a:cubicBezTo>
                  <a:pt x="15284" y="8634"/>
                  <a:pt x="15267" y="8646"/>
                  <a:pt x="15268" y="8669"/>
                </a:cubicBezTo>
                <a:cubicBezTo>
                  <a:pt x="15270" y="8713"/>
                  <a:pt x="15289" y="8756"/>
                  <a:pt x="15325" y="8784"/>
                </a:cubicBezTo>
                <a:cubicBezTo>
                  <a:pt x="15332" y="8790"/>
                  <a:pt x="15342" y="8794"/>
                  <a:pt x="15351" y="8794"/>
                </a:cubicBezTo>
                <a:cubicBezTo>
                  <a:pt x="15359" y="8794"/>
                  <a:pt x="15367" y="8791"/>
                  <a:pt x="15374" y="8784"/>
                </a:cubicBezTo>
                <a:cubicBezTo>
                  <a:pt x="15387" y="8773"/>
                  <a:pt x="15389" y="8746"/>
                  <a:pt x="15374" y="8735"/>
                </a:cubicBezTo>
                <a:cubicBezTo>
                  <a:pt x="15353" y="8717"/>
                  <a:pt x="15340" y="8696"/>
                  <a:pt x="15339" y="8669"/>
                </a:cubicBezTo>
                <a:cubicBezTo>
                  <a:pt x="15338" y="8646"/>
                  <a:pt x="15319" y="8634"/>
                  <a:pt x="15302" y="8634"/>
                </a:cubicBezTo>
                <a:close/>
                <a:moveTo>
                  <a:pt x="6610" y="8696"/>
                </a:moveTo>
                <a:cubicBezTo>
                  <a:pt x="6592" y="8696"/>
                  <a:pt x="6574" y="8708"/>
                  <a:pt x="6574" y="8731"/>
                </a:cubicBezTo>
                <a:lnTo>
                  <a:pt x="6574" y="8761"/>
                </a:lnTo>
                <a:cubicBezTo>
                  <a:pt x="6573" y="8784"/>
                  <a:pt x="6591" y="8795"/>
                  <a:pt x="6609" y="8795"/>
                </a:cubicBezTo>
                <a:cubicBezTo>
                  <a:pt x="6627" y="8795"/>
                  <a:pt x="6645" y="8784"/>
                  <a:pt x="6645" y="8761"/>
                </a:cubicBezTo>
                <a:lnTo>
                  <a:pt x="6645" y="8731"/>
                </a:lnTo>
                <a:cubicBezTo>
                  <a:pt x="6645" y="8708"/>
                  <a:pt x="6627" y="8696"/>
                  <a:pt x="6610" y="8696"/>
                </a:cubicBezTo>
                <a:close/>
                <a:moveTo>
                  <a:pt x="10256" y="8656"/>
                </a:moveTo>
                <a:cubicBezTo>
                  <a:pt x="10215" y="8656"/>
                  <a:pt x="10178" y="8709"/>
                  <a:pt x="10215" y="8746"/>
                </a:cubicBezTo>
                <a:lnTo>
                  <a:pt x="10260" y="8790"/>
                </a:lnTo>
                <a:cubicBezTo>
                  <a:pt x="10271" y="8802"/>
                  <a:pt x="10284" y="8806"/>
                  <a:pt x="10296" y="8806"/>
                </a:cubicBezTo>
                <a:cubicBezTo>
                  <a:pt x="10337" y="8806"/>
                  <a:pt x="10374" y="8753"/>
                  <a:pt x="10337" y="8716"/>
                </a:cubicBezTo>
                <a:lnTo>
                  <a:pt x="10292" y="8672"/>
                </a:lnTo>
                <a:cubicBezTo>
                  <a:pt x="10281" y="8661"/>
                  <a:pt x="10268" y="8656"/>
                  <a:pt x="10256" y="8656"/>
                </a:cubicBezTo>
                <a:close/>
                <a:moveTo>
                  <a:pt x="7309" y="8739"/>
                </a:moveTo>
                <a:cubicBezTo>
                  <a:pt x="7291" y="8739"/>
                  <a:pt x="7274" y="8751"/>
                  <a:pt x="7274" y="8774"/>
                </a:cubicBezTo>
                <a:lnTo>
                  <a:pt x="7274" y="8789"/>
                </a:lnTo>
                <a:cubicBezTo>
                  <a:pt x="7273" y="8812"/>
                  <a:pt x="7290" y="8824"/>
                  <a:pt x="7308" y="8824"/>
                </a:cubicBezTo>
                <a:cubicBezTo>
                  <a:pt x="7326" y="8824"/>
                  <a:pt x="7343" y="8812"/>
                  <a:pt x="7344" y="8789"/>
                </a:cubicBezTo>
                <a:lnTo>
                  <a:pt x="7344" y="8774"/>
                </a:lnTo>
                <a:cubicBezTo>
                  <a:pt x="7344" y="8751"/>
                  <a:pt x="7326" y="8739"/>
                  <a:pt x="7309" y="8739"/>
                </a:cubicBezTo>
                <a:close/>
                <a:moveTo>
                  <a:pt x="900" y="8754"/>
                </a:moveTo>
                <a:cubicBezTo>
                  <a:pt x="854" y="8754"/>
                  <a:pt x="854" y="8825"/>
                  <a:pt x="900" y="8825"/>
                </a:cubicBezTo>
                <a:lnTo>
                  <a:pt x="916" y="8825"/>
                </a:lnTo>
                <a:cubicBezTo>
                  <a:pt x="961" y="8825"/>
                  <a:pt x="962" y="8754"/>
                  <a:pt x="916" y="8754"/>
                </a:cubicBezTo>
                <a:close/>
                <a:moveTo>
                  <a:pt x="2493" y="8760"/>
                </a:moveTo>
                <a:cubicBezTo>
                  <a:pt x="2481" y="8760"/>
                  <a:pt x="2468" y="8774"/>
                  <a:pt x="2476" y="8788"/>
                </a:cubicBezTo>
                <a:cubicBezTo>
                  <a:pt x="2481" y="8799"/>
                  <a:pt x="2486" y="8809"/>
                  <a:pt x="2491" y="8819"/>
                </a:cubicBezTo>
                <a:cubicBezTo>
                  <a:pt x="2495" y="8825"/>
                  <a:pt x="2500" y="8828"/>
                  <a:pt x="2505" y="8828"/>
                </a:cubicBezTo>
                <a:cubicBezTo>
                  <a:pt x="2517" y="8828"/>
                  <a:pt x="2529" y="8814"/>
                  <a:pt x="2522" y="8800"/>
                </a:cubicBezTo>
                <a:cubicBezTo>
                  <a:pt x="2517" y="8789"/>
                  <a:pt x="2511" y="8780"/>
                  <a:pt x="2506" y="8769"/>
                </a:cubicBezTo>
                <a:cubicBezTo>
                  <a:pt x="2503" y="8763"/>
                  <a:pt x="2498" y="8760"/>
                  <a:pt x="2493" y="8760"/>
                </a:cubicBezTo>
                <a:close/>
                <a:moveTo>
                  <a:pt x="18534" y="8702"/>
                </a:moveTo>
                <a:cubicBezTo>
                  <a:pt x="18507" y="8702"/>
                  <a:pt x="18480" y="8719"/>
                  <a:pt x="18480" y="8754"/>
                </a:cubicBezTo>
                <a:lnTo>
                  <a:pt x="18480" y="8784"/>
                </a:lnTo>
                <a:cubicBezTo>
                  <a:pt x="18480" y="8818"/>
                  <a:pt x="18507" y="8836"/>
                  <a:pt x="18534" y="8836"/>
                </a:cubicBezTo>
                <a:cubicBezTo>
                  <a:pt x="18561" y="8836"/>
                  <a:pt x="18588" y="8819"/>
                  <a:pt x="18588" y="8784"/>
                </a:cubicBezTo>
                <a:lnTo>
                  <a:pt x="18588" y="8754"/>
                </a:lnTo>
                <a:cubicBezTo>
                  <a:pt x="18588" y="8719"/>
                  <a:pt x="18561" y="8702"/>
                  <a:pt x="18534" y="8702"/>
                </a:cubicBezTo>
                <a:close/>
                <a:moveTo>
                  <a:pt x="6037" y="8705"/>
                </a:moveTo>
                <a:cubicBezTo>
                  <a:pt x="6018" y="8705"/>
                  <a:pt x="5999" y="8714"/>
                  <a:pt x="5990" y="8732"/>
                </a:cubicBezTo>
                <a:cubicBezTo>
                  <a:pt x="5985" y="8742"/>
                  <a:pt x="5980" y="8752"/>
                  <a:pt x="5975" y="8762"/>
                </a:cubicBezTo>
                <a:cubicBezTo>
                  <a:pt x="5961" y="8788"/>
                  <a:pt x="5966" y="8820"/>
                  <a:pt x="5995" y="8835"/>
                </a:cubicBezTo>
                <a:cubicBezTo>
                  <a:pt x="6002" y="8840"/>
                  <a:pt x="6011" y="8843"/>
                  <a:pt x="6021" y="8843"/>
                </a:cubicBezTo>
                <a:cubicBezTo>
                  <a:pt x="6039" y="8843"/>
                  <a:pt x="6059" y="8833"/>
                  <a:pt x="6068" y="8816"/>
                </a:cubicBezTo>
                <a:cubicBezTo>
                  <a:pt x="6073" y="8805"/>
                  <a:pt x="6078" y="8796"/>
                  <a:pt x="6084" y="8785"/>
                </a:cubicBezTo>
                <a:cubicBezTo>
                  <a:pt x="6096" y="8759"/>
                  <a:pt x="6090" y="8726"/>
                  <a:pt x="6064" y="8712"/>
                </a:cubicBezTo>
                <a:cubicBezTo>
                  <a:pt x="6056" y="8707"/>
                  <a:pt x="6046" y="8705"/>
                  <a:pt x="6037" y="8705"/>
                </a:cubicBezTo>
                <a:close/>
                <a:moveTo>
                  <a:pt x="14419" y="8798"/>
                </a:moveTo>
                <a:cubicBezTo>
                  <a:pt x="14406" y="8798"/>
                  <a:pt x="14395" y="8815"/>
                  <a:pt x="14407" y="8827"/>
                </a:cubicBezTo>
                <a:lnTo>
                  <a:pt x="14423" y="8843"/>
                </a:lnTo>
                <a:cubicBezTo>
                  <a:pt x="14426" y="8847"/>
                  <a:pt x="14430" y="8849"/>
                  <a:pt x="14434" y="8849"/>
                </a:cubicBezTo>
                <a:cubicBezTo>
                  <a:pt x="14447" y="8849"/>
                  <a:pt x="14459" y="8831"/>
                  <a:pt x="14447" y="8819"/>
                </a:cubicBezTo>
                <a:cubicBezTo>
                  <a:pt x="14441" y="8811"/>
                  <a:pt x="14436" y="8806"/>
                  <a:pt x="14431" y="8803"/>
                </a:cubicBezTo>
                <a:cubicBezTo>
                  <a:pt x="14427" y="8799"/>
                  <a:pt x="14423" y="8798"/>
                  <a:pt x="14419" y="8798"/>
                </a:cubicBezTo>
                <a:close/>
                <a:moveTo>
                  <a:pt x="5851" y="8738"/>
                </a:moveTo>
                <a:cubicBezTo>
                  <a:pt x="5837" y="8738"/>
                  <a:pt x="5823" y="8745"/>
                  <a:pt x="5818" y="8762"/>
                </a:cubicBezTo>
                <a:cubicBezTo>
                  <a:pt x="5812" y="8778"/>
                  <a:pt x="5807" y="8792"/>
                  <a:pt x="5802" y="8806"/>
                </a:cubicBezTo>
                <a:cubicBezTo>
                  <a:pt x="5793" y="8833"/>
                  <a:pt x="5815" y="8850"/>
                  <a:pt x="5836" y="8850"/>
                </a:cubicBezTo>
                <a:cubicBezTo>
                  <a:pt x="5850" y="8850"/>
                  <a:pt x="5864" y="8843"/>
                  <a:pt x="5870" y="8826"/>
                </a:cubicBezTo>
                <a:cubicBezTo>
                  <a:pt x="5875" y="8810"/>
                  <a:pt x="5880" y="8796"/>
                  <a:pt x="5886" y="8782"/>
                </a:cubicBezTo>
                <a:cubicBezTo>
                  <a:pt x="5895" y="8755"/>
                  <a:pt x="5873" y="8738"/>
                  <a:pt x="5851" y="8738"/>
                </a:cubicBezTo>
                <a:close/>
                <a:moveTo>
                  <a:pt x="8622" y="8775"/>
                </a:moveTo>
                <a:cubicBezTo>
                  <a:pt x="8614" y="8775"/>
                  <a:pt x="8606" y="8778"/>
                  <a:pt x="8599" y="8785"/>
                </a:cubicBezTo>
                <a:lnTo>
                  <a:pt x="8583" y="8801"/>
                </a:lnTo>
                <a:cubicBezTo>
                  <a:pt x="8556" y="8825"/>
                  <a:pt x="8581" y="8861"/>
                  <a:pt x="8609" y="8861"/>
                </a:cubicBezTo>
                <a:cubicBezTo>
                  <a:pt x="8617" y="8861"/>
                  <a:pt x="8625" y="8858"/>
                  <a:pt x="8632" y="8851"/>
                </a:cubicBezTo>
                <a:lnTo>
                  <a:pt x="8648" y="8835"/>
                </a:lnTo>
                <a:cubicBezTo>
                  <a:pt x="8674" y="8810"/>
                  <a:pt x="8649" y="8775"/>
                  <a:pt x="8622" y="8775"/>
                </a:cubicBezTo>
                <a:close/>
                <a:moveTo>
                  <a:pt x="11409" y="8735"/>
                </a:moveTo>
                <a:cubicBezTo>
                  <a:pt x="11397" y="8735"/>
                  <a:pt x="11384" y="8739"/>
                  <a:pt x="11373" y="8751"/>
                </a:cubicBezTo>
                <a:lnTo>
                  <a:pt x="11344" y="8780"/>
                </a:lnTo>
                <a:cubicBezTo>
                  <a:pt x="11306" y="8818"/>
                  <a:pt x="11342" y="8872"/>
                  <a:pt x="11383" y="8872"/>
                </a:cubicBezTo>
                <a:cubicBezTo>
                  <a:pt x="11395" y="8872"/>
                  <a:pt x="11407" y="8867"/>
                  <a:pt x="11418" y="8856"/>
                </a:cubicBezTo>
                <a:lnTo>
                  <a:pt x="11448" y="8826"/>
                </a:lnTo>
                <a:cubicBezTo>
                  <a:pt x="11486" y="8788"/>
                  <a:pt x="11450" y="8735"/>
                  <a:pt x="11409" y="8735"/>
                </a:cubicBezTo>
                <a:close/>
                <a:moveTo>
                  <a:pt x="15078" y="8814"/>
                </a:moveTo>
                <a:cubicBezTo>
                  <a:pt x="15032" y="8814"/>
                  <a:pt x="15032" y="8885"/>
                  <a:pt x="15078" y="8885"/>
                </a:cubicBezTo>
                <a:cubicBezTo>
                  <a:pt x="15124" y="8885"/>
                  <a:pt x="15124" y="8814"/>
                  <a:pt x="15078" y="8814"/>
                </a:cubicBezTo>
                <a:close/>
                <a:moveTo>
                  <a:pt x="6673" y="8796"/>
                </a:moveTo>
                <a:cubicBezTo>
                  <a:pt x="6662" y="8796"/>
                  <a:pt x="6652" y="8801"/>
                  <a:pt x="6645" y="8814"/>
                </a:cubicBezTo>
                <a:cubicBezTo>
                  <a:pt x="6640" y="8825"/>
                  <a:pt x="6635" y="8834"/>
                  <a:pt x="6629" y="8845"/>
                </a:cubicBezTo>
                <a:cubicBezTo>
                  <a:pt x="6616" y="8872"/>
                  <a:pt x="6640" y="8898"/>
                  <a:pt x="6663" y="8898"/>
                </a:cubicBezTo>
                <a:cubicBezTo>
                  <a:pt x="6674" y="8898"/>
                  <a:pt x="6685" y="8893"/>
                  <a:pt x="6691" y="8879"/>
                </a:cubicBezTo>
                <a:cubicBezTo>
                  <a:pt x="6697" y="8869"/>
                  <a:pt x="6702" y="8861"/>
                  <a:pt x="6707" y="8850"/>
                </a:cubicBezTo>
                <a:cubicBezTo>
                  <a:pt x="6721" y="8822"/>
                  <a:pt x="6697" y="8796"/>
                  <a:pt x="6673" y="8796"/>
                </a:cubicBezTo>
                <a:close/>
                <a:moveTo>
                  <a:pt x="14523" y="8827"/>
                </a:moveTo>
                <a:cubicBezTo>
                  <a:pt x="14477" y="8827"/>
                  <a:pt x="14477" y="8898"/>
                  <a:pt x="14523" y="8898"/>
                </a:cubicBezTo>
                <a:cubicBezTo>
                  <a:pt x="14568" y="8898"/>
                  <a:pt x="14568" y="8827"/>
                  <a:pt x="14523" y="8827"/>
                </a:cubicBezTo>
                <a:close/>
                <a:moveTo>
                  <a:pt x="1140" y="8830"/>
                </a:moveTo>
                <a:cubicBezTo>
                  <a:pt x="1094" y="8830"/>
                  <a:pt x="1094" y="8900"/>
                  <a:pt x="1140" y="8900"/>
                </a:cubicBezTo>
                <a:lnTo>
                  <a:pt x="1156" y="8900"/>
                </a:lnTo>
                <a:cubicBezTo>
                  <a:pt x="1202" y="8900"/>
                  <a:pt x="1202" y="8830"/>
                  <a:pt x="1156" y="8830"/>
                </a:cubicBezTo>
                <a:close/>
                <a:moveTo>
                  <a:pt x="19450" y="8857"/>
                </a:moveTo>
                <a:cubicBezTo>
                  <a:pt x="19433" y="8857"/>
                  <a:pt x="19415" y="8869"/>
                  <a:pt x="19415" y="8892"/>
                </a:cubicBezTo>
                <a:lnTo>
                  <a:pt x="19415" y="8908"/>
                </a:lnTo>
                <a:cubicBezTo>
                  <a:pt x="19415" y="8930"/>
                  <a:pt x="19433" y="8941"/>
                  <a:pt x="19450" y="8941"/>
                </a:cubicBezTo>
                <a:cubicBezTo>
                  <a:pt x="19468" y="8941"/>
                  <a:pt x="19486" y="8930"/>
                  <a:pt x="19486" y="8908"/>
                </a:cubicBezTo>
                <a:lnTo>
                  <a:pt x="19486" y="8892"/>
                </a:lnTo>
                <a:cubicBezTo>
                  <a:pt x="19486" y="8869"/>
                  <a:pt x="19468" y="8857"/>
                  <a:pt x="19450" y="8857"/>
                </a:cubicBezTo>
                <a:close/>
                <a:moveTo>
                  <a:pt x="16101" y="8879"/>
                </a:moveTo>
                <a:cubicBezTo>
                  <a:pt x="16088" y="8879"/>
                  <a:pt x="16076" y="8898"/>
                  <a:pt x="16088" y="8910"/>
                </a:cubicBezTo>
                <a:cubicBezTo>
                  <a:pt x="16097" y="8920"/>
                  <a:pt x="16107" y="8930"/>
                  <a:pt x="16118" y="8940"/>
                </a:cubicBezTo>
                <a:cubicBezTo>
                  <a:pt x="16121" y="8944"/>
                  <a:pt x="16125" y="8945"/>
                  <a:pt x="16129" y="8945"/>
                </a:cubicBezTo>
                <a:cubicBezTo>
                  <a:pt x="16142" y="8945"/>
                  <a:pt x="16155" y="8927"/>
                  <a:pt x="16143" y="8915"/>
                </a:cubicBezTo>
                <a:lnTo>
                  <a:pt x="16112" y="8885"/>
                </a:lnTo>
                <a:cubicBezTo>
                  <a:pt x="16109" y="8881"/>
                  <a:pt x="16105" y="8879"/>
                  <a:pt x="16101" y="8879"/>
                </a:cubicBezTo>
                <a:close/>
                <a:moveTo>
                  <a:pt x="8540" y="8911"/>
                </a:moveTo>
                <a:cubicBezTo>
                  <a:pt x="8516" y="8911"/>
                  <a:pt x="8516" y="8946"/>
                  <a:pt x="8540" y="8946"/>
                </a:cubicBezTo>
                <a:cubicBezTo>
                  <a:pt x="8563" y="8946"/>
                  <a:pt x="8563" y="8911"/>
                  <a:pt x="8540" y="8911"/>
                </a:cubicBezTo>
                <a:close/>
                <a:moveTo>
                  <a:pt x="24970" y="8936"/>
                </a:moveTo>
                <a:cubicBezTo>
                  <a:pt x="24925" y="8936"/>
                  <a:pt x="24925" y="9007"/>
                  <a:pt x="24970" y="9007"/>
                </a:cubicBezTo>
                <a:cubicBezTo>
                  <a:pt x="25016" y="9007"/>
                  <a:pt x="25016" y="8936"/>
                  <a:pt x="24970" y="8936"/>
                </a:cubicBezTo>
                <a:close/>
                <a:moveTo>
                  <a:pt x="24522" y="8873"/>
                </a:moveTo>
                <a:cubicBezTo>
                  <a:pt x="24481" y="8873"/>
                  <a:pt x="24444" y="8926"/>
                  <a:pt x="24482" y="8963"/>
                </a:cubicBezTo>
                <a:lnTo>
                  <a:pt x="24512" y="8994"/>
                </a:lnTo>
                <a:cubicBezTo>
                  <a:pt x="24523" y="9005"/>
                  <a:pt x="24535" y="9009"/>
                  <a:pt x="24548" y="9009"/>
                </a:cubicBezTo>
                <a:cubicBezTo>
                  <a:pt x="24588" y="9009"/>
                  <a:pt x="24625" y="8956"/>
                  <a:pt x="24587" y="8919"/>
                </a:cubicBezTo>
                <a:lnTo>
                  <a:pt x="24558" y="8889"/>
                </a:lnTo>
                <a:cubicBezTo>
                  <a:pt x="24547" y="8878"/>
                  <a:pt x="24534" y="8873"/>
                  <a:pt x="24522" y="8873"/>
                </a:cubicBezTo>
                <a:close/>
                <a:moveTo>
                  <a:pt x="16385" y="8923"/>
                </a:moveTo>
                <a:cubicBezTo>
                  <a:pt x="16377" y="8923"/>
                  <a:pt x="16368" y="8926"/>
                  <a:pt x="16361" y="8934"/>
                </a:cubicBezTo>
                <a:lnTo>
                  <a:pt x="16345" y="8950"/>
                </a:lnTo>
                <a:cubicBezTo>
                  <a:pt x="16319" y="8975"/>
                  <a:pt x="16344" y="9010"/>
                  <a:pt x="16370" y="9010"/>
                </a:cubicBezTo>
                <a:cubicBezTo>
                  <a:pt x="16379" y="9010"/>
                  <a:pt x="16387" y="9006"/>
                  <a:pt x="16394" y="8999"/>
                </a:cubicBezTo>
                <a:lnTo>
                  <a:pt x="16410" y="8983"/>
                </a:lnTo>
                <a:cubicBezTo>
                  <a:pt x="16435" y="8958"/>
                  <a:pt x="16412" y="8923"/>
                  <a:pt x="16385" y="8923"/>
                </a:cubicBezTo>
                <a:close/>
                <a:moveTo>
                  <a:pt x="7744" y="8888"/>
                </a:moveTo>
                <a:cubicBezTo>
                  <a:pt x="7725" y="8888"/>
                  <a:pt x="7706" y="8898"/>
                  <a:pt x="7697" y="8915"/>
                </a:cubicBezTo>
                <a:cubicBezTo>
                  <a:pt x="7681" y="8941"/>
                  <a:pt x="7692" y="8973"/>
                  <a:pt x="7716" y="8988"/>
                </a:cubicBezTo>
                <a:cubicBezTo>
                  <a:pt x="7732" y="8999"/>
                  <a:pt x="7746" y="9008"/>
                  <a:pt x="7761" y="9019"/>
                </a:cubicBezTo>
                <a:cubicBezTo>
                  <a:pt x="7768" y="9023"/>
                  <a:pt x="7777" y="9026"/>
                  <a:pt x="7785" y="9026"/>
                </a:cubicBezTo>
                <a:cubicBezTo>
                  <a:pt x="7804" y="9026"/>
                  <a:pt x="7824" y="9015"/>
                  <a:pt x="7834" y="8999"/>
                </a:cubicBezTo>
                <a:cubicBezTo>
                  <a:pt x="7850" y="8973"/>
                  <a:pt x="7839" y="8941"/>
                  <a:pt x="7814" y="8926"/>
                </a:cubicBezTo>
                <a:cubicBezTo>
                  <a:pt x="7799" y="8915"/>
                  <a:pt x="7784" y="8906"/>
                  <a:pt x="7770" y="8895"/>
                </a:cubicBezTo>
                <a:cubicBezTo>
                  <a:pt x="7763" y="8890"/>
                  <a:pt x="7754" y="8888"/>
                  <a:pt x="7744" y="8888"/>
                </a:cubicBezTo>
                <a:close/>
                <a:moveTo>
                  <a:pt x="15274" y="8926"/>
                </a:moveTo>
                <a:cubicBezTo>
                  <a:pt x="15251" y="8926"/>
                  <a:pt x="15226" y="8952"/>
                  <a:pt x="15240" y="8979"/>
                </a:cubicBezTo>
                <a:cubicBezTo>
                  <a:pt x="15245" y="8989"/>
                  <a:pt x="15250" y="8999"/>
                  <a:pt x="15255" y="9009"/>
                </a:cubicBezTo>
                <a:cubicBezTo>
                  <a:pt x="15262" y="9022"/>
                  <a:pt x="15272" y="9027"/>
                  <a:pt x="15282" y="9027"/>
                </a:cubicBezTo>
                <a:cubicBezTo>
                  <a:pt x="15305" y="9027"/>
                  <a:pt x="15330" y="9002"/>
                  <a:pt x="15316" y="8974"/>
                </a:cubicBezTo>
                <a:cubicBezTo>
                  <a:pt x="15311" y="8963"/>
                  <a:pt x="15306" y="8955"/>
                  <a:pt x="15300" y="8944"/>
                </a:cubicBezTo>
                <a:cubicBezTo>
                  <a:pt x="15295" y="8932"/>
                  <a:pt x="15284" y="8926"/>
                  <a:pt x="15274" y="8926"/>
                </a:cubicBezTo>
                <a:close/>
                <a:moveTo>
                  <a:pt x="11648" y="8977"/>
                </a:moveTo>
                <a:cubicBezTo>
                  <a:pt x="11603" y="8977"/>
                  <a:pt x="11602" y="9047"/>
                  <a:pt x="11648" y="9047"/>
                </a:cubicBezTo>
                <a:cubicBezTo>
                  <a:pt x="11695" y="9047"/>
                  <a:pt x="11695" y="8977"/>
                  <a:pt x="11648" y="8977"/>
                </a:cubicBezTo>
                <a:close/>
                <a:moveTo>
                  <a:pt x="3814" y="8911"/>
                </a:moveTo>
                <a:cubicBezTo>
                  <a:pt x="3795" y="8911"/>
                  <a:pt x="3776" y="8921"/>
                  <a:pt x="3766" y="8937"/>
                </a:cubicBezTo>
                <a:cubicBezTo>
                  <a:pt x="3751" y="8963"/>
                  <a:pt x="3761" y="8995"/>
                  <a:pt x="3786" y="9010"/>
                </a:cubicBezTo>
                <a:cubicBezTo>
                  <a:pt x="3811" y="9026"/>
                  <a:pt x="3834" y="9042"/>
                  <a:pt x="3860" y="9058"/>
                </a:cubicBezTo>
                <a:cubicBezTo>
                  <a:pt x="3868" y="9062"/>
                  <a:pt x="3877" y="9064"/>
                  <a:pt x="3886" y="9064"/>
                </a:cubicBezTo>
                <a:cubicBezTo>
                  <a:pt x="3905" y="9064"/>
                  <a:pt x="3924" y="9054"/>
                  <a:pt x="3933" y="9039"/>
                </a:cubicBezTo>
                <a:cubicBezTo>
                  <a:pt x="3949" y="9012"/>
                  <a:pt x="3938" y="8981"/>
                  <a:pt x="3913" y="8965"/>
                </a:cubicBezTo>
                <a:cubicBezTo>
                  <a:pt x="3889" y="8950"/>
                  <a:pt x="3865" y="8934"/>
                  <a:pt x="3840" y="8918"/>
                </a:cubicBezTo>
                <a:cubicBezTo>
                  <a:pt x="3832" y="8913"/>
                  <a:pt x="3823" y="8911"/>
                  <a:pt x="3814" y="8911"/>
                </a:cubicBezTo>
                <a:close/>
                <a:moveTo>
                  <a:pt x="7632" y="8938"/>
                </a:moveTo>
                <a:cubicBezTo>
                  <a:pt x="7611" y="8938"/>
                  <a:pt x="7590" y="8955"/>
                  <a:pt x="7597" y="8982"/>
                </a:cubicBezTo>
                <a:cubicBezTo>
                  <a:pt x="7608" y="9024"/>
                  <a:pt x="7635" y="9059"/>
                  <a:pt x="7674" y="9077"/>
                </a:cubicBezTo>
                <a:cubicBezTo>
                  <a:pt x="7680" y="9081"/>
                  <a:pt x="7686" y="9082"/>
                  <a:pt x="7691" y="9082"/>
                </a:cubicBezTo>
                <a:cubicBezTo>
                  <a:pt x="7723" y="9082"/>
                  <a:pt x="7743" y="9036"/>
                  <a:pt x="7708" y="9018"/>
                </a:cubicBezTo>
                <a:cubicBezTo>
                  <a:pt x="7686" y="9005"/>
                  <a:pt x="7671" y="8988"/>
                  <a:pt x="7666" y="8963"/>
                </a:cubicBezTo>
                <a:cubicBezTo>
                  <a:pt x="7660" y="8946"/>
                  <a:pt x="7647" y="8938"/>
                  <a:pt x="7632" y="8938"/>
                </a:cubicBezTo>
                <a:close/>
                <a:moveTo>
                  <a:pt x="4670" y="8945"/>
                </a:moveTo>
                <a:cubicBezTo>
                  <a:pt x="4667" y="8945"/>
                  <a:pt x="4664" y="8946"/>
                  <a:pt x="4661" y="8946"/>
                </a:cubicBezTo>
                <a:cubicBezTo>
                  <a:pt x="4644" y="8952"/>
                  <a:pt x="4630" y="8973"/>
                  <a:pt x="4636" y="8989"/>
                </a:cubicBezTo>
                <a:cubicBezTo>
                  <a:pt x="4646" y="9015"/>
                  <a:pt x="4656" y="9040"/>
                  <a:pt x="4666" y="9065"/>
                </a:cubicBezTo>
                <a:cubicBezTo>
                  <a:pt x="4673" y="9080"/>
                  <a:pt x="4685" y="9090"/>
                  <a:pt x="4700" y="9090"/>
                </a:cubicBezTo>
                <a:cubicBezTo>
                  <a:pt x="4703" y="9090"/>
                  <a:pt x="4706" y="9090"/>
                  <a:pt x="4709" y="9089"/>
                </a:cubicBezTo>
                <a:cubicBezTo>
                  <a:pt x="4727" y="9086"/>
                  <a:pt x="4743" y="9065"/>
                  <a:pt x="4734" y="9046"/>
                </a:cubicBezTo>
                <a:cubicBezTo>
                  <a:pt x="4724" y="9021"/>
                  <a:pt x="4714" y="8997"/>
                  <a:pt x="4704" y="8972"/>
                </a:cubicBezTo>
                <a:cubicBezTo>
                  <a:pt x="4698" y="8956"/>
                  <a:pt x="4686" y="8945"/>
                  <a:pt x="4670" y="8945"/>
                </a:cubicBezTo>
                <a:close/>
                <a:moveTo>
                  <a:pt x="17947" y="8968"/>
                </a:moveTo>
                <a:cubicBezTo>
                  <a:pt x="17942" y="8968"/>
                  <a:pt x="17937" y="8969"/>
                  <a:pt x="17932" y="8971"/>
                </a:cubicBezTo>
                <a:cubicBezTo>
                  <a:pt x="17916" y="8975"/>
                  <a:pt x="17902" y="8981"/>
                  <a:pt x="17887" y="8986"/>
                </a:cubicBezTo>
                <a:cubicBezTo>
                  <a:pt x="17860" y="8995"/>
                  <a:pt x="17843" y="9023"/>
                  <a:pt x="17850" y="9051"/>
                </a:cubicBezTo>
                <a:cubicBezTo>
                  <a:pt x="17855" y="9073"/>
                  <a:pt x="17878" y="9090"/>
                  <a:pt x="17902" y="9090"/>
                </a:cubicBezTo>
                <a:cubicBezTo>
                  <a:pt x="17906" y="9090"/>
                  <a:pt x="17911" y="9090"/>
                  <a:pt x="17916" y="9088"/>
                </a:cubicBezTo>
                <a:cubicBezTo>
                  <a:pt x="17932" y="9082"/>
                  <a:pt x="17946" y="9077"/>
                  <a:pt x="17960" y="9072"/>
                </a:cubicBezTo>
                <a:cubicBezTo>
                  <a:pt x="17988" y="9063"/>
                  <a:pt x="18005" y="9036"/>
                  <a:pt x="17997" y="9007"/>
                </a:cubicBezTo>
                <a:cubicBezTo>
                  <a:pt x="17991" y="8986"/>
                  <a:pt x="17969" y="8968"/>
                  <a:pt x="17947" y="8968"/>
                </a:cubicBezTo>
                <a:close/>
                <a:moveTo>
                  <a:pt x="21973" y="8893"/>
                </a:moveTo>
                <a:cubicBezTo>
                  <a:pt x="21965" y="8893"/>
                  <a:pt x="21957" y="8896"/>
                  <a:pt x="21951" y="8904"/>
                </a:cubicBezTo>
                <a:cubicBezTo>
                  <a:pt x="21910" y="8946"/>
                  <a:pt x="21868" y="8992"/>
                  <a:pt x="21827" y="9036"/>
                </a:cubicBezTo>
                <a:cubicBezTo>
                  <a:pt x="21803" y="9061"/>
                  <a:pt x="21827" y="9097"/>
                  <a:pt x="21854" y="9097"/>
                </a:cubicBezTo>
                <a:cubicBezTo>
                  <a:pt x="21862" y="9097"/>
                  <a:pt x="21870" y="9094"/>
                  <a:pt x="21877" y="9086"/>
                </a:cubicBezTo>
                <a:cubicBezTo>
                  <a:pt x="21918" y="9042"/>
                  <a:pt x="21960" y="8998"/>
                  <a:pt x="22000" y="8953"/>
                </a:cubicBezTo>
                <a:cubicBezTo>
                  <a:pt x="22024" y="8929"/>
                  <a:pt x="22000" y="8893"/>
                  <a:pt x="21973" y="8893"/>
                </a:cubicBezTo>
                <a:close/>
                <a:moveTo>
                  <a:pt x="3289" y="9049"/>
                </a:moveTo>
                <a:cubicBezTo>
                  <a:pt x="3276" y="9049"/>
                  <a:pt x="3264" y="9066"/>
                  <a:pt x="3276" y="9078"/>
                </a:cubicBezTo>
                <a:lnTo>
                  <a:pt x="3292" y="9094"/>
                </a:lnTo>
                <a:cubicBezTo>
                  <a:pt x="3295" y="9098"/>
                  <a:pt x="3299" y="9099"/>
                  <a:pt x="3303" y="9099"/>
                </a:cubicBezTo>
                <a:cubicBezTo>
                  <a:pt x="3316" y="9099"/>
                  <a:pt x="3328" y="9082"/>
                  <a:pt x="3316" y="9070"/>
                </a:cubicBezTo>
                <a:lnTo>
                  <a:pt x="3300" y="9054"/>
                </a:lnTo>
                <a:cubicBezTo>
                  <a:pt x="3297" y="9051"/>
                  <a:pt x="3293" y="9049"/>
                  <a:pt x="3289" y="9049"/>
                </a:cubicBezTo>
                <a:close/>
                <a:moveTo>
                  <a:pt x="9576" y="8968"/>
                </a:moveTo>
                <a:cubicBezTo>
                  <a:pt x="9557" y="8968"/>
                  <a:pt x="9537" y="8977"/>
                  <a:pt x="9528" y="8995"/>
                </a:cubicBezTo>
                <a:cubicBezTo>
                  <a:pt x="9523" y="9005"/>
                  <a:pt x="9518" y="9015"/>
                  <a:pt x="9512" y="9025"/>
                </a:cubicBezTo>
                <a:cubicBezTo>
                  <a:pt x="9500" y="9051"/>
                  <a:pt x="9505" y="9083"/>
                  <a:pt x="9532" y="9098"/>
                </a:cubicBezTo>
                <a:cubicBezTo>
                  <a:pt x="9540" y="9103"/>
                  <a:pt x="9550" y="9106"/>
                  <a:pt x="9559" y="9106"/>
                </a:cubicBezTo>
                <a:cubicBezTo>
                  <a:pt x="9578" y="9106"/>
                  <a:pt x="9597" y="9096"/>
                  <a:pt x="9606" y="9078"/>
                </a:cubicBezTo>
                <a:cubicBezTo>
                  <a:pt x="9611" y="9068"/>
                  <a:pt x="9616" y="9060"/>
                  <a:pt x="9621" y="9049"/>
                </a:cubicBezTo>
                <a:cubicBezTo>
                  <a:pt x="9633" y="9023"/>
                  <a:pt x="9628" y="8989"/>
                  <a:pt x="9601" y="8975"/>
                </a:cubicBezTo>
                <a:cubicBezTo>
                  <a:pt x="9594" y="8970"/>
                  <a:pt x="9585" y="8968"/>
                  <a:pt x="9576" y="8968"/>
                </a:cubicBezTo>
                <a:close/>
                <a:moveTo>
                  <a:pt x="21208" y="9041"/>
                </a:moveTo>
                <a:cubicBezTo>
                  <a:pt x="21162" y="9041"/>
                  <a:pt x="21162" y="9112"/>
                  <a:pt x="21208" y="9112"/>
                </a:cubicBezTo>
                <a:cubicBezTo>
                  <a:pt x="21208" y="9112"/>
                  <a:pt x="21208" y="9112"/>
                  <a:pt x="21209" y="9112"/>
                </a:cubicBezTo>
                <a:cubicBezTo>
                  <a:pt x="21254" y="9112"/>
                  <a:pt x="21254" y="9041"/>
                  <a:pt x="21208" y="9041"/>
                </a:cubicBezTo>
                <a:close/>
                <a:moveTo>
                  <a:pt x="1636" y="9042"/>
                </a:moveTo>
                <a:cubicBezTo>
                  <a:pt x="1591" y="9042"/>
                  <a:pt x="1591" y="9113"/>
                  <a:pt x="1637" y="9113"/>
                </a:cubicBezTo>
                <a:lnTo>
                  <a:pt x="1666" y="9113"/>
                </a:lnTo>
                <a:cubicBezTo>
                  <a:pt x="1712" y="9113"/>
                  <a:pt x="1712" y="9042"/>
                  <a:pt x="1666" y="9042"/>
                </a:cubicBezTo>
                <a:lnTo>
                  <a:pt x="1637" y="9042"/>
                </a:lnTo>
                <a:cubicBezTo>
                  <a:pt x="1636" y="9042"/>
                  <a:pt x="1636" y="9042"/>
                  <a:pt x="1636" y="9042"/>
                </a:cubicBezTo>
                <a:close/>
                <a:moveTo>
                  <a:pt x="23702" y="9001"/>
                </a:moveTo>
                <a:cubicBezTo>
                  <a:pt x="23675" y="9001"/>
                  <a:pt x="23649" y="9018"/>
                  <a:pt x="23649" y="9052"/>
                </a:cubicBezTo>
                <a:lnTo>
                  <a:pt x="23649" y="9068"/>
                </a:lnTo>
                <a:cubicBezTo>
                  <a:pt x="23649" y="9103"/>
                  <a:pt x="23676" y="9121"/>
                  <a:pt x="23703" y="9121"/>
                </a:cubicBezTo>
                <a:cubicBezTo>
                  <a:pt x="23730" y="9121"/>
                  <a:pt x="23757" y="9103"/>
                  <a:pt x="23757" y="9068"/>
                </a:cubicBezTo>
                <a:lnTo>
                  <a:pt x="23757" y="9052"/>
                </a:lnTo>
                <a:cubicBezTo>
                  <a:pt x="23756" y="9018"/>
                  <a:pt x="23729" y="9001"/>
                  <a:pt x="23702" y="9001"/>
                </a:cubicBezTo>
                <a:close/>
                <a:moveTo>
                  <a:pt x="8871" y="9029"/>
                </a:moveTo>
                <a:cubicBezTo>
                  <a:pt x="8844" y="9029"/>
                  <a:pt x="8820" y="9065"/>
                  <a:pt x="8845" y="9089"/>
                </a:cubicBezTo>
                <a:cubicBezTo>
                  <a:pt x="8854" y="9099"/>
                  <a:pt x="8865" y="9109"/>
                  <a:pt x="8876" y="9119"/>
                </a:cubicBezTo>
                <a:cubicBezTo>
                  <a:pt x="8883" y="9127"/>
                  <a:pt x="8891" y="9130"/>
                  <a:pt x="8899" y="9130"/>
                </a:cubicBezTo>
                <a:cubicBezTo>
                  <a:pt x="8926" y="9130"/>
                  <a:pt x="8950" y="9094"/>
                  <a:pt x="8925" y="9070"/>
                </a:cubicBezTo>
                <a:lnTo>
                  <a:pt x="8894" y="9040"/>
                </a:lnTo>
                <a:cubicBezTo>
                  <a:pt x="8887" y="9032"/>
                  <a:pt x="8879" y="9029"/>
                  <a:pt x="8871" y="9029"/>
                </a:cubicBezTo>
                <a:close/>
                <a:moveTo>
                  <a:pt x="17467" y="9015"/>
                </a:moveTo>
                <a:cubicBezTo>
                  <a:pt x="17440" y="9015"/>
                  <a:pt x="17413" y="9032"/>
                  <a:pt x="17413" y="9067"/>
                </a:cubicBezTo>
                <a:lnTo>
                  <a:pt x="17413" y="9083"/>
                </a:lnTo>
                <a:cubicBezTo>
                  <a:pt x="17413" y="9117"/>
                  <a:pt x="17440" y="9135"/>
                  <a:pt x="17467" y="9135"/>
                </a:cubicBezTo>
                <a:cubicBezTo>
                  <a:pt x="17494" y="9135"/>
                  <a:pt x="17520" y="9117"/>
                  <a:pt x="17520" y="9083"/>
                </a:cubicBezTo>
                <a:lnTo>
                  <a:pt x="17520" y="9067"/>
                </a:lnTo>
                <a:cubicBezTo>
                  <a:pt x="17520" y="9032"/>
                  <a:pt x="17494" y="9015"/>
                  <a:pt x="17467" y="9015"/>
                </a:cubicBezTo>
                <a:close/>
                <a:moveTo>
                  <a:pt x="22950" y="9061"/>
                </a:moveTo>
                <a:cubicBezTo>
                  <a:pt x="22923" y="9061"/>
                  <a:pt x="22900" y="9096"/>
                  <a:pt x="22925" y="9120"/>
                </a:cubicBezTo>
                <a:lnTo>
                  <a:pt x="22941" y="9136"/>
                </a:lnTo>
                <a:cubicBezTo>
                  <a:pt x="22948" y="9144"/>
                  <a:pt x="22957" y="9147"/>
                  <a:pt x="22965" y="9147"/>
                </a:cubicBezTo>
                <a:cubicBezTo>
                  <a:pt x="22992" y="9147"/>
                  <a:pt x="23015" y="9112"/>
                  <a:pt x="22990" y="9087"/>
                </a:cubicBezTo>
                <a:lnTo>
                  <a:pt x="22974" y="9071"/>
                </a:lnTo>
                <a:cubicBezTo>
                  <a:pt x="22967" y="9064"/>
                  <a:pt x="22958" y="9061"/>
                  <a:pt x="22950" y="9061"/>
                </a:cubicBezTo>
                <a:close/>
                <a:moveTo>
                  <a:pt x="15107" y="9099"/>
                </a:moveTo>
                <a:cubicBezTo>
                  <a:pt x="15099" y="9099"/>
                  <a:pt x="15091" y="9103"/>
                  <a:pt x="15084" y="9110"/>
                </a:cubicBezTo>
                <a:lnTo>
                  <a:pt x="15068" y="9126"/>
                </a:lnTo>
                <a:cubicBezTo>
                  <a:pt x="15043" y="9151"/>
                  <a:pt x="15067" y="9187"/>
                  <a:pt x="15094" y="9187"/>
                </a:cubicBezTo>
                <a:cubicBezTo>
                  <a:pt x="15102" y="9187"/>
                  <a:pt x="15110" y="9183"/>
                  <a:pt x="15117" y="9176"/>
                </a:cubicBezTo>
                <a:lnTo>
                  <a:pt x="15133" y="9160"/>
                </a:lnTo>
                <a:cubicBezTo>
                  <a:pt x="15159" y="9135"/>
                  <a:pt x="15134" y="9099"/>
                  <a:pt x="15107" y="9099"/>
                </a:cubicBezTo>
                <a:close/>
                <a:moveTo>
                  <a:pt x="6849" y="9116"/>
                </a:moveTo>
                <a:cubicBezTo>
                  <a:pt x="6832" y="9116"/>
                  <a:pt x="6814" y="9128"/>
                  <a:pt x="6814" y="9151"/>
                </a:cubicBezTo>
                <a:lnTo>
                  <a:pt x="6814" y="9166"/>
                </a:lnTo>
                <a:cubicBezTo>
                  <a:pt x="6813" y="9189"/>
                  <a:pt x="6831" y="9201"/>
                  <a:pt x="6849" y="9201"/>
                </a:cubicBezTo>
                <a:cubicBezTo>
                  <a:pt x="6867" y="9201"/>
                  <a:pt x="6885" y="9189"/>
                  <a:pt x="6885" y="9166"/>
                </a:cubicBezTo>
                <a:lnTo>
                  <a:pt x="6885" y="9151"/>
                </a:lnTo>
                <a:cubicBezTo>
                  <a:pt x="6885" y="9128"/>
                  <a:pt x="6867" y="9116"/>
                  <a:pt x="6849" y="9116"/>
                </a:cubicBezTo>
                <a:close/>
                <a:moveTo>
                  <a:pt x="2161" y="9105"/>
                </a:moveTo>
                <a:cubicBezTo>
                  <a:pt x="2144" y="9105"/>
                  <a:pt x="2126" y="9116"/>
                  <a:pt x="2126" y="9139"/>
                </a:cubicBezTo>
                <a:lnTo>
                  <a:pt x="2126" y="9170"/>
                </a:lnTo>
                <a:cubicBezTo>
                  <a:pt x="2126" y="9192"/>
                  <a:pt x="2144" y="9203"/>
                  <a:pt x="2161" y="9203"/>
                </a:cubicBezTo>
                <a:cubicBezTo>
                  <a:pt x="2179" y="9203"/>
                  <a:pt x="2197" y="9192"/>
                  <a:pt x="2197" y="9170"/>
                </a:cubicBezTo>
                <a:lnTo>
                  <a:pt x="2197" y="9139"/>
                </a:lnTo>
                <a:cubicBezTo>
                  <a:pt x="2197" y="9116"/>
                  <a:pt x="2179" y="9105"/>
                  <a:pt x="2161" y="9105"/>
                </a:cubicBezTo>
                <a:close/>
                <a:moveTo>
                  <a:pt x="296" y="9093"/>
                </a:moveTo>
                <a:cubicBezTo>
                  <a:pt x="284" y="9093"/>
                  <a:pt x="272" y="9098"/>
                  <a:pt x="261" y="9109"/>
                </a:cubicBezTo>
                <a:lnTo>
                  <a:pt x="245" y="9125"/>
                </a:lnTo>
                <a:cubicBezTo>
                  <a:pt x="208" y="9163"/>
                  <a:pt x="245" y="9217"/>
                  <a:pt x="285" y="9217"/>
                </a:cubicBezTo>
                <a:cubicBezTo>
                  <a:pt x="297" y="9217"/>
                  <a:pt x="309" y="9212"/>
                  <a:pt x="320" y="9201"/>
                </a:cubicBezTo>
                <a:lnTo>
                  <a:pt x="336" y="9185"/>
                </a:lnTo>
                <a:cubicBezTo>
                  <a:pt x="374" y="9147"/>
                  <a:pt x="337" y="9093"/>
                  <a:pt x="296" y="9093"/>
                </a:cubicBezTo>
                <a:close/>
                <a:moveTo>
                  <a:pt x="20726" y="9112"/>
                </a:moveTo>
                <a:cubicBezTo>
                  <a:pt x="20658" y="9113"/>
                  <a:pt x="20658" y="9219"/>
                  <a:pt x="20726" y="9219"/>
                </a:cubicBezTo>
                <a:cubicBezTo>
                  <a:pt x="20795" y="9219"/>
                  <a:pt x="20795" y="9112"/>
                  <a:pt x="20726" y="9112"/>
                </a:cubicBezTo>
                <a:close/>
                <a:moveTo>
                  <a:pt x="18594" y="9154"/>
                </a:moveTo>
                <a:cubicBezTo>
                  <a:pt x="18548" y="9154"/>
                  <a:pt x="18548" y="9224"/>
                  <a:pt x="18594" y="9224"/>
                </a:cubicBezTo>
                <a:lnTo>
                  <a:pt x="18624" y="9224"/>
                </a:lnTo>
                <a:cubicBezTo>
                  <a:pt x="18625" y="9224"/>
                  <a:pt x="18625" y="9224"/>
                  <a:pt x="18625" y="9224"/>
                </a:cubicBezTo>
                <a:cubicBezTo>
                  <a:pt x="18668" y="9224"/>
                  <a:pt x="18670" y="9154"/>
                  <a:pt x="18624" y="9154"/>
                </a:cubicBezTo>
                <a:close/>
                <a:moveTo>
                  <a:pt x="13210" y="9161"/>
                </a:moveTo>
                <a:cubicBezTo>
                  <a:pt x="13165" y="9161"/>
                  <a:pt x="13165" y="9232"/>
                  <a:pt x="13210" y="9232"/>
                </a:cubicBezTo>
                <a:cubicBezTo>
                  <a:pt x="13257" y="9232"/>
                  <a:pt x="13257" y="9161"/>
                  <a:pt x="13210" y="9161"/>
                </a:cubicBezTo>
                <a:close/>
                <a:moveTo>
                  <a:pt x="15496" y="9146"/>
                </a:moveTo>
                <a:cubicBezTo>
                  <a:pt x="15485" y="9146"/>
                  <a:pt x="15475" y="9151"/>
                  <a:pt x="15468" y="9164"/>
                </a:cubicBezTo>
                <a:cubicBezTo>
                  <a:pt x="15463" y="9175"/>
                  <a:pt x="15458" y="9183"/>
                  <a:pt x="15452" y="9194"/>
                </a:cubicBezTo>
                <a:cubicBezTo>
                  <a:pt x="15438" y="9221"/>
                  <a:pt x="15463" y="9247"/>
                  <a:pt x="15487" y="9247"/>
                </a:cubicBezTo>
                <a:cubicBezTo>
                  <a:pt x="15497" y="9247"/>
                  <a:pt x="15508" y="9242"/>
                  <a:pt x="15514" y="9229"/>
                </a:cubicBezTo>
                <a:cubicBezTo>
                  <a:pt x="15519" y="9219"/>
                  <a:pt x="15525" y="9209"/>
                  <a:pt x="15530" y="9199"/>
                </a:cubicBezTo>
                <a:cubicBezTo>
                  <a:pt x="15544" y="9171"/>
                  <a:pt x="15520" y="9146"/>
                  <a:pt x="15496" y="9146"/>
                </a:cubicBezTo>
                <a:close/>
                <a:moveTo>
                  <a:pt x="13707" y="9144"/>
                </a:moveTo>
                <a:cubicBezTo>
                  <a:pt x="13638" y="9144"/>
                  <a:pt x="13638" y="9251"/>
                  <a:pt x="13707" y="9251"/>
                </a:cubicBezTo>
                <a:cubicBezTo>
                  <a:pt x="13775" y="9251"/>
                  <a:pt x="13776" y="9144"/>
                  <a:pt x="13707" y="9144"/>
                </a:cubicBezTo>
                <a:close/>
                <a:moveTo>
                  <a:pt x="2551" y="9226"/>
                </a:moveTo>
                <a:cubicBezTo>
                  <a:pt x="2542" y="9226"/>
                  <a:pt x="2533" y="9232"/>
                  <a:pt x="2533" y="9244"/>
                </a:cubicBezTo>
                <a:lnTo>
                  <a:pt x="2533" y="9260"/>
                </a:lnTo>
                <a:cubicBezTo>
                  <a:pt x="2533" y="9271"/>
                  <a:pt x="2542" y="9277"/>
                  <a:pt x="2551" y="9277"/>
                </a:cubicBezTo>
                <a:cubicBezTo>
                  <a:pt x="2560" y="9277"/>
                  <a:pt x="2569" y="9271"/>
                  <a:pt x="2569" y="9260"/>
                </a:cubicBezTo>
                <a:lnTo>
                  <a:pt x="2569" y="9244"/>
                </a:lnTo>
                <a:cubicBezTo>
                  <a:pt x="2569" y="9232"/>
                  <a:pt x="2560" y="9226"/>
                  <a:pt x="2551" y="9226"/>
                </a:cubicBezTo>
                <a:close/>
                <a:moveTo>
                  <a:pt x="12581" y="9172"/>
                </a:moveTo>
                <a:cubicBezTo>
                  <a:pt x="12512" y="9172"/>
                  <a:pt x="12512" y="9280"/>
                  <a:pt x="12581" y="9280"/>
                </a:cubicBezTo>
                <a:cubicBezTo>
                  <a:pt x="12649" y="9280"/>
                  <a:pt x="12649" y="9172"/>
                  <a:pt x="12581" y="9172"/>
                </a:cubicBezTo>
                <a:close/>
                <a:moveTo>
                  <a:pt x="18232" y="9214"/>
                </a:moveTo>
                <a:cubicBezTo>
                  <a:pt x="18187" y="9214"/>
                  <a:pt x="18187" y="9285"/>
                  <a:pt x="18233" y="9285"/>
                </a:cubicBezTo>
                <a:cubicBezTo>
                  <a:pt x="18279" y="9285"/>
                  <a:pt x="18279" y="9214"/>
                  <a:pt x="18233" y="9214"/>
                </a:cubicBezTo>
                <a:cubicBezTo>
                  <a:pt x="18232" y="9214"/>
                  <a:pt x="18232" y="9214"/>
                  <a:pt x="18232" y="9214"/>
                </a:cubicBezTo>
                <a:close/>
                <a:moveTo>
                  <a:pt x="11273" y="9185"/>
                </a:moveTo>
                <a:cubicBezTo>
                  <a:pt x="11267" y="9185"/>
                  <a:pt x="11261" y="9186"/>
                  <a:pt x="11255" y="9191"/>
                </a:cubicBezTo>
                <a:cubicBezTo>
                  <a:pt x="11239" y="9201"/>
                  <a:pt x="11224" y="9209"/>
                  <a:pt x="11210" y="9220"/>
                </a:cubicBezTo>
                <a:cubicBezTo>
                  <a:pt x="11178" y="9241"/>
                  <a:pt x="11198" y="9288"/>
                  <a:pt x="11227" y="9288"/>
                </a:cubicBezTo>
                <a:cubicBezTo>
                  <a:pt x="11233" y="9288"/>
                  <a:pt x="11239" y="9286"/>
                  <a:pt x="11245" y="9282"/>
                </a:cubicBezTo>
                <a:cubicBezTo>
                  <a:pt x="11261" y="9271"/>
                  <a:pt x="11276" y="9262"/>
                  <a:pt x="11290" y="9251"/>
                </a:cubicBezTo>
                <a:cubicBezTo>
                  <a:pt x="11322" y="9231"/>
                  <a:pt x="11302" y="9185"/>
                  <a:pt x="11273" y="9185"/>
                </a:cubicBezTo>
                <a:close/>
                <a:moveTo>
                  <a:pt x="22350" y="9210"/>
                </a:moveTo>
                <a:cubicBezTo>
                  <a:pt x="22344" y="9210"/>
                  <a:pt x="22339" y="9212"/>
                  <a:pt x="22333" y="9215"/>
                </a:cubicBezTo>
                <a:cubicBezTo>
                  <a:pt x="22322" y="9220"/>
                  <a:pt x="22313" y="9225"/>
                  <a:pt x="22303" y="9230"/>
                </a:cubicBezTo>
                <a:cubicBezTo>
                  <a:pt x="22266" y="9248"/>
                  <a:pt x="22289" y="9296"/>
                  <a:pt x="22322" y="9296"/>
                </a:cubicBezTo>
                <a:cubicBezTo>
                  <a:pt x="22327" y="9296"/>
                  <a:pt x="22333" y="9295"/>
                  <a:pt x="22338" y="9292"/>
                </a:cubicBezTo>
                <a:cubicBezTo>
                  <a:pt x="22349" y="9287"/>
                  <a:pt x="22358" y="9282"/>
                  <a:pt x="22369" y="9276"/>
                </a:cubicBezTo>
                <a:cubicBezTo>
                  <a:pt x="22403" y="9258"/>
                  <a:pt x="22382" y="9210"/>
                  <a:pt x="22350" y="9210"/>
                </a:cubicBezTo>
                <a:close/>
                <a:moveTo>
                  <a:pt x="8354" y="9212"/>
                </a:moveTo>
                <a:cubicBezTo>
                  <a:pt x="8350" y="9212"/>
                  <a:pt x="8346" y="9212"/>
                  <a:pt x="8342" y="9214"/>
                </a:cubicBezTo>
                <a:cubicBezTo>
                  <a:pt x="8327" y="9219"/>
                  <a:pt x="8312" y="9224"/>
                  <a:pt x="8297" y="9229"/>
                </a:cubicBezTo>
                <a:cubicBezTo>
                  <a:pt x="8258" y="9243"/>
                  <a:pt x="8269" y="9299"/>
                  <a:pt x="8304" y="9299"/>
                </a:cubicBezTo>
                <a:cubicBezTo>
                  <a:pt x="8308" y="9299"/>
                  <a:pt x="8312" y="9299"/>
                  <a:pt x="8316" y="9297"/>
                </a:cubicBezTo>
                <a:cubicBezTo>
                  <a:pt x="8332" y="9292"/>
                  <a:pt x="8346" y="9287"/>
                  <a:pt x="8360" y="9282"/>
                </a:cubicBezTo>
                <a:cubicBezTo>
                  <a:pt x="8400" y="9270"/>
                  <a:pt x="8389" y="9212"/>
                  <a:pt x="8354" y="9212"/>
                </a:cubicBezTo>
                <a:close/>
                <a:moveTo>
                  <a:pt x="10703" y="9152"/>
                </a:moveTo>
                <a:cubicBezTo>
                  <a:pt x="10698" y="9152"/>
                  <a:pt x="10693" y="9152"/>
                  <a:pt x="10688" y="9154"/>
                </a:cubicBezTo>
                <a:cubicBezTo>
                  <a:pt x="10662" y="9161"/>
                  <a:pt x="10642" y="9192"/>
                  <a:pt x="10651" y="9219"/>
                </a:cubicBezTo>
                <a:cubicBezTo>
                  <a:pt x="10656" y="9235"/>
                  <a:pt x="10662" y="9249"/>
                  <a:pt x="10665" y="9264"/>
                </a:cubicBezTo>
                <a:cubicBezTo>
                  <a:pt x="10673" y="9287"/>
                  <a:pt x="10693" y="9302"/>
                  <a:pt x="10717" y="9302"/>
                </a:cubicBezTo>
                <a:cubicBezTo>
                  <a:pt x="10722" y="9302"/>
                  <a:pt x="10726" y="9302"/>
                  <a:pt x="10731" y="9301"/>
                </a:cubicBezTo>
                <a:cubicBezTo>
                  <a:pt x="10757" y="9292"/>
                  <a:pt x="10777" y="9262"/>
                  <a:pt x="10767" y="9235"/>
                </a:cubicBezTo>
                <a:cubicBezTo>
                  <a:pt x="10762" y="9219"/>
                  <a:pt x="10757" y="9204"/>
                  <a:pt x="10753" y="9191"/>
                </a:cubicBezTo>
                <a:cubicBezTo>
                  <a:pt x="10745" y="9167"/>
                  <a:pt x="10725" y="9152"/>
                  <a:pt x="10703" y="9152"/>
                </a:cubicBezTo>
                <a:close/>
                <a:moveTo>
                  <a:pt x="14369" y="9206"/>
                </a:moveTo>
                <a:cubicBezTo>
                  <a:pt x="14328" y="9206"/>
                  <a:pt x="14292" y="9259"/>
                  <a:pt x="14329" y="9296"/>
                </a:cubicBezTo>
                <a:lnTo>
                  <a:pt x="14345" y="9312"/>
                </a:lnTo>
                <a:cubicBezTo>
                  <a:pt x="14356" y="9323"/>
                  <a:pt x="14369" y="9328"/>
                  <a:pt x="14381" y="9328"/>
                </a:cubicBezTo>
                <a:cubicBezTo>
                  <a:pt x="14422" y="9328"/>
                  <a:pt x="14458" y="9275"/>
                  <a:pt x="14420" y="9238"/>
                </a:cubicBezTo>
                <a:lnTo>
                  <a:pt x="14405" y="9222"/>
                </a:lnTo>
                <a:cubicBezTo>
                  <a:pt x="14394" y="9211"/>
                  <a:pt x="14381" y="9206"/>
                  <a:pt x="14369" y="9206"/>
                </a:cubicBezTo>
                <a:close/>
                <a:moveTo>
                  <a:pt x="6297" y="9175"/>
                </a:moveTo>
                <a:cubicBezTo>
                  <a:pt x="6279" y="9175"/>
                  <a:pt x="6263" y="9186"/>
                  <a:pt x="6264" y="9208"/>
                </a:cubicBezTo>
                <a:cubicBezTo>
                  <a:pt x="6266" y="9251"/>
                  <a:pt x="6286" y="9293"/>
                  <a:pt x="6320" y="9324"/>
                </a:cubicBezTo>
                <a:cubicBezTo>
                  <a:pt x="6328" y="9330"/>
                  <a:pt x="6338" y="9333"/>
                  <a:pt x="6347" y="9333"/>
                </a:cubicBezTo>
                <a:cubicBezTo>
                  <a:pt x="6355" y="9333"/>
                  <a:pt x="6363" y="9331"/>
                  <a:pt x="6370" y="9324"/>
                </a:cubicBezTo>
                <a:cubicBezTo>
                  <a:pt x="6383" y="9311"/>
                  <a:pt x="6385" y="9286"/>
                  <a:pt x="6370" y="9274"/>
                </a:cubicBezTo>
                <a:cubicBezTo>
                  <a:pt x="6349" y="9257"/>
                  <a:pt x="6336" y="9236"/>
                  <a:pt x="6335" y="9208"/>
                </a:cubicBezTo>
                <a:cubicBezTo>
                  <a:pt x="6333" y="9186"/>
                  <a:pt x="6315" y="9175"/>
                  <a:pt x="6297" y="9175"/>
                </a:cubicBezTo>
                <a:close/>
                <a:moveTo>
                  <a:pt x="5468" y="9246"/>
                </a:moveTo>
                <a:cubicBezTo>
                  <a:pt x="5456" y="9246"/>
                  <a:pt x="5443" y="9254"/>
                  <a:pt x="5436" y="9265"/>
                </a:cubicBezTo>
                <a:cubicBezTo>
                  <a:pt x="5426" y="9283"/>
                  <a:pt x="5434" y="9302"/>
                  <a:pt x="5450" y="9313"/>
                </a:cubicBezTo>
                <a:cubicBezTo>
                  <a:pt x="5469" y="9329"/>
                  <a:pt x="5489" y="9344"/>
                  <a:pt x="5510" y="9358"/>
                </a:cubicBezTo>
                <a:cubicBezTo>
                  <a:pt x="5514" y="9361"/>
                  <a:pt x="5519" y="9363"/>
                  <a:pt x="5525" y="9363"/>
                </a:cubicBezTo>
                <a:cubicBezTo>
                  <a:pt x="5537" y="9363"/>
                  <a:pt x="5551" y="9355"/>
                  <a:pt x="5558" y="9345"/>
                </a:cubicBezTo>
                <a:cubicBezTo>
                  <a:pt x="5568" y="9327"/>
                  <a:pt x="5561" y="9308"/>
                  <a:pt x="5545" y="9296"/>
                </a:cubicBezTo>
                <a:cubicBezTo>
                  <a:pt x="5525" y="9281"/>
                  <a:pt x="5505" y="9266"/>
                  <a:pt x="5484" y="9251"/>
                </a:cubicBezTo>
                <a:cubicBezTo>
                  <a:pt x="5480" y="9248"/>
                  <a:pt x="5474" y="9246"/>
                  <a:pt x="5468" y="9246"/>
                </a:cubicBezTo>
                <a:close/>
                <a:moveTo>
                  <a:pt x="9530" y="9240"/>
                </a:moveTo>
                <a:cubicBezTo>
                  <a:pt x="9503" y="9240"/>
                  <a:pt x="9476" y="9258"/>
                  <a:pt x="9476" y="9292"/>
                </a:cubicBezTo>
                <a:lnTo>
                  <a:pt x="9476" y="9323"/>
                </a:lnTo>
                <a:cubicBezTo>
                  <a:pt x="9476" y="9357"/>
                  <a:pt x="9503" y="9374"/>
                  <a:pt x="9530" y="9374"/>
                </a:cubicBezTo>
                <a:cubicBezTo>
                  <a:pt x="9557" y="9374"/>
                  <a:pt x="9584" y="9357"/>
                  <a:pt x="9584" y="9323"/>
                </a:cubicBezTo>
                <a:lnTo>
                  <a:pt x="9584" y="9292"/>
                </a:lnTo>
                <a:cubicBezTo>
                  <a:pt x="9584" y="9258"/>
                  <a:pt x="9557" y="9240"/>
                  <a:pt x="9530" y="9240"/>
                </a:cubicBezTo>
                <a:close/>
                <a:moveTo>
                  <a:pt x="7042" y="9312"/>
                </a:moveTo>
                <a:cubicBezTo>
                  <a:pt x="6997" y="9312"/>
                  <a:pt x="6998" y="9382"/>
                  <a:pt x="7043" y="9382"/>
                </a:cubicBezTo>
                <a:lnTo>
                  <a:pt x="7074" y="9382"/>
                </a:lnTo>
                <a:cubicBezTo>
                  <a:pt x="7119" y="9382"/>
                  <a:pt x="7119" y="9312"/>
                  <a:pt x="7074" y="9312"/>
                </a:cubicBezTo>
                <a:lnTo>
                  <a:pt x="7043" y="9312"/>
                </a:lnTo>
                <a:cubicBezTo>
                  <a:pt x="7043" y="9312"/>
                  <a:pt x="7043" y="9312"/>
                  <a:pt x="7042" y="9312"/>
                </a:cubicBezTo>
                <a:close/>
                <a:moveTo>
                  <a:pt x="16939" y="9377"/>
                </a:moveTo>
                <a:cubicBezTo>
                  <a:pt x="16916" y="9377"/>
                  <a:pt x="16916" y="9413"/>
                  <a:pt x="16939" y="9413"/>
                </a:cubicBezTo>
                <a:lnTo>
                  <a:pt x="16955" y="9413"/>
                </a:lnTo>
                <a:cubicBezTo>
                  <a:pt x="16979" y="9413"/>
                  <a:pt x="16979" y="9377"/>
                  <a:pt x="16955" y="9377"/>
                </a:cubicBezTo>
                <a:close/>
                <a:moveTo>
                  <a:pt x="6072" y="9353"/>
                </a:moveTo>
                <a:cubicBezTo>
                  <a:pt x="6029" y="9353"/>
                  <a:pt x="6029" y="9423"/>
                  <a:pt x="6074" y="9423"/>
                </a:cubicBezTo>
                <a:cubicBezTo>
                  <a:pt x="6120" y="9423"/>
                  <a:pt x="6120" y="9353"/>
                  <a:pt x="6074" y="9353"/>
                </a:cubicBezTo>
                <a:cubicBezTo>
                  <a:pt x="6074" y="9353"/>
                  <a:pt x="6073" y="9353"/>
                  <a:pt x="6072" y="9353"/>
                </a:cubicBezTo>
                <a:close/>
                <a:moveTo>
                  <a:pt x="5519" y="9366"/>
                </a:moveTo>
                <a:cubicBezTo>
                  <a:pt x="5473" y="9366"/>
                  <a:pt x="5473" y="9437"/>
                  <a:pt x="5519" y="9437"/>
                </a:cubicBezTo>
                <a:cubicBezTo>
                  <a:pt x="5565" y="9437"/>
                  <a:pt x="5565" y="9366"/>
                  <a:pt x="5519" y="9366"/>
                </a:cubicBezTo>
                <a:close/>
                <a:moveTo>
                  <a:pt x="16491" y="9389"/>
                </a:moveTo>
                <a:cubicBezTo>
                  <a:pt x="16478" y="9389"/>
                  <a:pt x="16467" y="9407"/>
                  <a:pt x="16478" y="9420"/>
                </a:cubicBezTo>
                <a:cubicBezTo>
                  <a:pt x="16487" y="9431"/>
                  <a:pt x="16499" y="9437"/>
                  <a:pt x="16513" y="9437"/>
                </a:cubicBezTo>
                <a:cubicBezTo>
                  <a:pt x="16525" y="9437"/>
                  <a:pt x="16537" y="9432"/>
                  <a:pt x="16546" y="9422"/>
                </a:cubicBezTo>
                <a:cubicBezTo>
                  <a:pt x="16558" y="9409"/>
                  <a:pt x="16546" y="9391"/>
                  <a:pt x="16533" y="9391"/>
                </a:cubicBezTo>
                <a:cubicBezTo>
                  <a:pt x="16529" y="9391"/>
                  <a:pt x="16525" y="9393"/>
                  <a:pt x="16521" y="9397"/>
                </a:cubicBezTo>
                <a:cubicBezTo>
                  <a:pt x="16518" y="9400"/>
                  <a:pt x="16515" y="9401"/>
                  <a:pt x="16512" y="9401"/>
                </a:cubicBezTo>
                <a:cubicBezTo>
                  <a:pt x="16509" y="9401"/>
                  <a:pt x="16506" y="9399"/>
                  <a:pt x="16503" y="9396"/>
                </a:cubicBezTo>
                <a:cubicBezTo>
                  <a:pt x="16499" y="9391"/>
                  <a:pt x="16495" y="9389"/>
                  <a:pt x="16491" y="9389"/>
                </a:cubicBezTo>
                <a:close/>
                <a:moveTo>
                  <a:pt x="19406" y="9380"/>
                </a:moveTo>
                <a:cubicBezTo>
                  <a:pt x="19374" y="9380"/>
                  <a:pt x="19351" y="9427"/>
                  <a:pt x="19388" y="9445"/>
                </a:cubicBezTo>
                <a:cubicBezTo>
                  <a:pt x="19399" y="9450"/>
                  <a:pt x="19407" y="9456"/>
                  <a:pt x="19417" y="9461"/>
                </a:cubicBezTo>
                <a:cubicBezTo>
                  <a:pt x="19423" y="9464"/>
                  <a:pt x="19429" y="9465"/>
                  <a:pt x="19434" y="9465"/>
                </a:cubicBezTo>
                <a:cubicBezTo>
                  <a:pt x="19466" y="9465"/>
                  <a:pt x="19488" y="9418"/>
                  <a:pt x="19453" y="9400"/>
                </a:cubicBezTo>
                <a:cubicBezTo>
                  <a:pt x="19443" y="9395"/>
                  <a:pt x="19433" y="9390"/>
                  <a:pt x="19423" y="9384"/>
                </a:cubicBezTo>
                <a:cubicBezTo>
                  <a:pt x="19417" y="9381"/>
                  <a:pt x="19411" y="9380"/>
                  <a:pt x="19406" y="9380"/>
                </a:cubicBezTo>
                <a:close/>
                <a:moveTo>
                  <a:pt x="822" y="9353"/>
                </a:moveTo>
                <a:cubicBezTo>
                  <a:pt x="804" y="9353"/>
                  <a:pt x="786" y="9362"/>
                  <a:pt x="775" y="9379"/>
                </a:cubicBezTo>
                <a:cubicBezTo>
                  <a:pt x="763" y="9403"/>
                  <a:pt x="769" y="9439"/>
                  <a:pt x="795" y="9452"/>
                </a:cubicBezTo>
                <a:cubicBezTo>
                  <a:pt x="806" y="9458"/>
                  <a:pt x="815" y="9463"/>
                  <a:pt x="826" y="9468"/>
                </a:cubicBezTo>
                <a:cubicBezTo>
                  <a:pt x="834" y="9472"/>
                  <a:pt x="844" y="9474"/>
                  <a:pt x="853" y="9474"/>
                </a:cubicBezTo>
                <a:cubicBezTo>
                  <a:pt x="871" y="9474"/>
                  <a:pt x="889" y="9466"/>
                  <a:pt x="899" y="9448"/>
                </a:cubicBezTo>
                <a:cubicBezTo>
                  <a:pt x="914" y="9424"/>
                  <a:pt x="905" y="9388"/>
                  <a:pt x="879" y="9375"/>
                </a:cubicBezTo>
                <a:cubicBezTo>
                  <a:pt x="869" y="9370"/>
                  <a:pt x="859" y="9364"/>
                  <a:pt x="849" y="9359"/>
                </a:cubicBezTo>
                <a:cubicBezTo>
                  <a:pt x="840" y="9355"/>
                  <a:pt x="831" y="9353"/>
                  <a:pt x="822" y="9353"/>
                </a:cubicBezTo>
                <a:close/>
                <a:moveTo>
                  <a:pt x="10446" y="9394"/>
                </a:moveTo>
                <a:cubicBezTo>
                  <a:pt x="10429" y="9394"/>
                  <a:pt x="10411" y="9405"/>
                  <a:pt x="10411" y="9428"/>
                </a:cubicBezTo>
                <a:lnTo>
                  <a:pt x="10411" y="9444"/>
                </a:lnTo>
                <a:cubicBezTo>
                  <a:pt x="10411" y="9467"/>
                  <a:pt x="10429" y="9479"/>
                  <a:pt x="10446" y="9479"/>
                </a:cubicBezTo>
                <a:cubicBezTo>
                  <a:pt x="10464" y="9479"/>
                  <a:pt x="10481" y="9467"/>
                  <a:pt x="10481" y="9444"/>
                </a:cubicBezTo>
                <a:lnTo>
                  <a:pt x="10481" y="9428"/>
                </a:lnTo>
                <a:cubicBezTo>
                  <a:pt x="10481" y="9405"/>
                  <a:pt x="10464" y="9394"/>
                  <a:pt x="10446" y="9394"/>
                </a:cubicBezTo>
                <a:close/>
                <a:moveTo>
                  <a:pt x="7097" y="9418"/>
                </a:moveTo>
                <a:cubicBezTo>
                  <a:pt x="7084" y="9418"/>
                  <a:pt x="7072" y="9436"/>
                  <a:pt x="7084" y="9448"/>
                </a:cubicBezTo>
                <a:lnTo>
                  <a:pt x="7113" y="9479"/>
                </a:lnTo>
                <a:cubicBezTo>
                  <a:pt x="7117" y="9482"/>
                  <a:pt x="7121" y="9484"/>
                  <a:pt x="7125" y="9484"/>
                </a:cubicBezTo>
                <a:cubicBezTo>
                  <a:pt x="7138" y="9484"/>
                  <a:pt x="7151" y="9466"/>
                  <a:pt x="7139" y="9454"/>
                </a:cubicBezTo>
                <a:lnTo>
                  <a:pt x="7108" y="9423"/>
                </a:lnTo>
                <a:cubicBezTo>
                  <a:pt x="7105" y="9420"/>
                  <a:pt x="7101" y="9418"/>
                  <a:pt x="7097" y="9418"/>
                </a:cubicBezTo>
                <a:close/>
                <a:moveTo>
                  <a:pt x="3602" y="9456"/>
                </a:moveTo>
                <a:cubicBezTo>
                  <a:pt x="3580" y="9456"/>
                  <a:pt x="3580" y="9490"/>
                  <a:pt x="3603" y="9491"/>
                </a:cubicBezTo>
                <a:cubicBezTo>
                  <a:pt x="3627" y="9491"/>
                  <a:pt x="3627" y="9456"/>
                  <a:pt x="3603" y="9456"/>
                </a:cubicBezTo>
                <a:cubicBezTo>
                  <a:pt x="3603" y="9456"/>
                  <a:pt x="3602" y="9456"/>
                  <a:pt x="3602" y="9456"/>
                </a:cubicBezTo>
                <a:close/>
                <a:moveTo>
                  <a:pt x="14310" y="9411"/>
                </a:moveTo>
                <a:cubicBezTo>
                  <a:pt x="14241" y="9411"/>
                  <a:pt x="14241" y="9517"/>
                  <a:pt x="14310" y="9517"/>
                </a:cubicBezTo>
                <a:lnTo>
                  <a:pt x="14326" y="9517"/>
                </a:lnTo>
                <a:cubicBezTo>
                  <a:pt x="14394" y="9516"/>
                  <a:pt x="14394" y="9411"/>
                  <a:pt x="14326" y="9411"/>
                </a:cubicBezTo>
                <a:close/>
                <a:moveTo>
                  <a:pt x="20198" y="9368"/>
                </a:moveTo>
                <a:cubicBezTo>
                  <a:pt x="20194" y="9368"/>
                  <a:pt x="20189" y="9368"/>
                  <a:pt x="20184" y="9370"/>
                </a:cubicBezTo>
                <a:cubicBezTo>
                  <a:pt x="20158" y="9377"/>
                  <a:pt x="20137" y="9407"/>
                  <a:pt x="20148" y="9435"/>
                </a:cubicBezTo>
                <a:cubicBezTo>
                  <a:pt x="20153" y="9450"/>
                  <a:pt x="20158" y="9465"/>
                  <a:pt x="20162" y="9480"/>
                </a:cubicBezTo>
                <a:cubicBezTo>
                  <a:pt x="20170" y="9503"/>
                  <a:pt x="20191" y="9518"/>
                  <a:pt x="20215" y="9518"/>
                </a:cubicBezTo>
                <a:cubicBezTo>
                  <a:pt x="20219" y="9518"/>
                  <a:pt x="20224" y="9518"/>
                  <a:pt x="20228" y="9516"/>
                </a:cubicBezTo>
                <a:cubicBezTo>
                  <a:pt x="20254" y="9508"/>
                  <a:pt x="20275" y="9479"/>
                  <a:pt x="20265" y="9450"/>
                </a:cubicBezTo>
                <a:cubicBezTo>
                  <a:pt x="20260" y="9437"/>
                  <a:pt x="20254" y="9421"/>
                  <a:pt x="20249" y="9406"/>
                </a:cubicBezTo>
                <a:cubicBezTo>
                  <a:pt x="20241" y="9384"/>
                  <a:pt x="20221" y="9368"/>
                  <a:pt x="20198" y="9368"/>
                </a:cubicBezTo>
                <a:close/>
                <a:moveTo>
                  <a:pt x="22841" y="9436"/>
                </a:moveTo>
                <a:cubicBezTo>
                  <a:pt x="22831" y="9436"/>
                  <a:pt x="22820" y="9441"/>
                  <a:pt x="22814" y="9454"/>
                </a:cubicBezTo>
                <a:cubicBezTo>
                  <a:pt x="22809" y="9464"/>
                  <a:pt x="22803" y="9473"/>
                  <a:pt x="22798" y="9484"/>
                </a:cubicBezTo>
                <a:cubicBezTo>
                  <a:pt x="22784" y="9511"/>
                  <a:pt x="22808" y="9537"/>
                  <a:pt x="22831" y="9537"/>
                </a:cubicBezTo>
                <a:cubicBezTo>
                  <a:pt x="22842" y="9537"/>
                  <a:pt x="22852" y="9532"/>
                  <a:pt x="22859" y="9518"/>
                </a:cubicBezTo>
                <a:cubicBezTo>
                  <a:pt x="22864" y="9508"/>
                  <a:pt x="22869" y="9500"/>
                  <a:pt x="22875" y="9489"/>
                </a:cubicBezTo>
                <a:cubicBezTo>
                  <a:pt x="22889" y="9462"/>
                  <a:pt x="22865" y="9436"/>
                  <a:pt x="22841" y="9436"/>
                </a:cubicBezTo>
                <a:close/>
                <a:moveTo>
                  <a:pt x="7380" y="9460"/>
                </a:moveTo>
                <a:cubicBezTo>
                  <a:pt x="7372" y="9460"/>
                  <a:pt x="7364" y="9463"/>
                  <a:pt x="7356" y="9470"/>
                </a:cubicBezTo>
                <a:lnTo>
                  <a:pt x="7341" y="9486"/>
                </a:lnTo>
                <a:cubicBezTo>
                  <a:pt x="7315" y="9511"/>
                  <a:pt x="7340" y="9547"/>
                  <a:pt x="7367" y="9547"/>
                </a:cubicBezTo>
                <a:cubicBezTo>
                  <a:pt x="7375" y="9547"/>
                  <a:pt x="7383" y="9544"/>
                  <a:pt x="7390" y="9536"/>
                </a:cubicBezTo>
                <a:lnTo>
                  <a:pt x="7406" y="9521"/>
                </a:lnTo>
                <a:cubicBezTo>
                  <a:pt x="7431" y="9496"/>
                  <a:pt x="7407" y="9460"/>
                  <a:pt x="7380" y="9460"/>
                </a:cubicBezTo>
                <a:close/>
                <a:moveTo>
                  <a:pt x="18608" y="9548"/>
                </a:moveTo>
                <a:cubicBezTo>
                  <a:pt x="18584" y="9548"/>
                  <a:pt x="18584" y="9583"/>
                  <a:pt x="18608" y="9583"/>
                </a:cubicBezTo>
                <a:cubicBezTo>
                  <a:pt x="18631" y="9583"/>
                  <a:pt x="18631" y="9548"/>
                  <a:pt x="18608" y="9548"/>
                </a:cubicBezTo>
                <a:close/>
                <a:moveTo>
                  <a:pt x="24711" y="9523"/>
                </a:moveTo>
                <a:cubicBezTo>
                  <a:pt x="24668" y="9523"/>
                  <a:pt x="24668" y="9592"/>
                  <a:pt x="24712" y="9594"/>
                </a:cubicBezTo>
                <a:cubicBezTo>
                  <a:pt x="24758" y="9594"/>
                  <a:pt x="24758" y="9523"/>
                  <a:pt x="24712" y="9523"/>
                </a:cubicBezTo>
                <a:cubicBezTo>
                  <a:pt x="24712" y="9523"/>
                  <a:pt x="24711" y="9523"/>
                  <a:pt x="24711" y="9523"/>
                </a:cubicBezTo>
                <a:close/>
                <a:moveTo>
                  <a:pt x="7720" y="9480"/>
                </a:moveTo>
                <a:cubicBezTo>
                  <a:pt x="7699" y="9480"/>
                  <a:pt x="7677" y="9497"/>
                  <a:pt x="7682" y="9524"/>
                </a:cubicBezTo>
                <a:lnTo>
                  <a:pt x="7698" y="9599"/>
                </a:lnTo>
                <a:cubicBezTo>
                  <a:pt x="7702" y="9617"/>
                  <a:pt x="7715" y="9624"/>
                  <a:pt x="7729" y="9624"/>
                </a:cubicBezTo>
                <a:cubicBezTo>
                  <a:pt x="7750" y="9624"/>
                  <a:pt x="7772" y="9607"/>
                  <a:pt x="7766" y="9580"/>
                </a:cubicBezTo>
                <a:lnTo>
                  <a:pt x="7750" y="9506"/>
                </a:lnTo>
                <a:cubicBezTo>
                  <a:pt x="7747" y="9487"/>
                  <a:pt x="7734" y="9480"/>
                  <a:pt x="7720" y="9480"/>
                </a:cubicBezTo>
                <a:close/>
                <a:moveTo>
                  <a:pt x="8943" y="9504"/>
                </a:moveTo>
                <a:cubicBezTo>
                  <a:pt x="8938" y="9504"/>
                  <a:pt x="8933" y="9505"/>
                  <a:pt x="8928" y="9507"/>
                </a:cubicBezTo>
                <a:cubicBezTo>
                  <a:pt x="8912" y="9512"/>
                  <a:pt x="8898" y="9517"/>
                  <a:pt x="8883" y="9523"/>
                </a:cubicBezTo>
                <a:cubicBezTo>
                  <a:pt x="8856" y="9532"/>
                  <a:pt x="8839" y="9559"/>
                  <a:pt x="8846" y="9589"/>
                </a:cubicBezTo>
                <a:cubicBezTo>
                  <a:pt x="8851" y="9610"/>
                  <a:pt x="8873" y="9628"/>
                  <a:pt x="8896" y="9628"/>
                </a:cubicBezTo>
                <a:cubicBezTo>
                  <a:pt x="8901" y="9628"/>
                  <a:pt x="8906" y="9627"/>
                  <a:pt x="8911" y="9625"/>
                </a:cubicBezTo>
                <a:cubicBezTo>
                  <a:pt x="8927" y="9620"/>
                  <a:pt x="8942" y="9615"/>
                  <a:pt x="8956" y="9610"/>
                </a:cubicBezTo>
                <a:cubicBezTo>
                  <a:pt x="8983" y="9600"/>
                  <a:pt x="9001" y="9573"/>
                  <a:pt x="8993" y="9544"/>
                </a:cubicBezTo>
                <a:cubicBezTo>
                  <a:pt x="8987" y="9522"/>
                  <a:pt x="8965" y="9504"/>
                  <a:pt x="8943" y="9504"/>
                </a:cubicBezTo>
                <a:close/>
                <a:moveTo>
                  <a:pt x="12970" y="9431"/>
                </a:moveTo>
                <a:cubicBezTo>
                  <a:pt x="12962" y="9431"/>
                  <a:pt x="12954" y="9434"/>
                  <a:pt x="12946" y="9442"/>
                </a:cubicBezTo>
                <a:cubicBezTo>
                  <a:pt x="12906" y="9485"/>
                  <a:pt x="12864" y="9529"/>
                  <a:pt x="12823" y="9574"/>
                </a:cubicBezTo>
                <a:cubicBezTo>
                  <a:pt x="12799" y="9599"/>
                  <a:pt x="12823" y="9635"/>
                  <a:pt x="12849" y="9635"/>
                </a:cubicBezTo>
                <a:cubicBezTo>
                  <a:pt x="12857" y="9635"/>
                  <a:pt x="12866" y="9631"/>
                  <a:pt x="12873" y="9623"/>
                </a:cubicBezTo>
                <a:cubicBezTo>
                  <a:pt x="12914" y="9580"/>
                  <a:pt x="12956" y="9536"/>
                  <a:pt x="12996" y="9491"/>
                </a:cubicBezTo>
                <a:cubicBezTo>
                  <a:pt x="13020" y="9466"/>
                  <a:pt x="12996" y="9431"/>
                  <a:pt x="12970" y="9431"/>
                </a:cubicBezTo>
                <a:close/>
                <a:moveTo>
                  <a:pt x="24081" y="9532"/>
                </a:moveTo>
                <a:cubicBezTo>
                  <a:pt x="24013" y="9532"/>
                  <a:pt x="24013" y="9639"/>
                  <a:pt x="24081" y="9639"/>
                </a:cubicBezTo>
                <a:cubicBezTo>
                  <a:pt x="24151" y="9639"/>
                  <a:pt x="24151" y="9532"/>
                  <a:pt x="24081" y="9532"/>
                </a:cubicBezTo>
                <a:close/>
                <a:moveTo>
                  <a:pt x="12204" y="9579"/>
                </a:moveTo>
                <a:cubicBezTo>
                  <a:pt x="12158" y="9579"/>
                  <a:pt x="12158" y="9649"/>
                  <a:pt x="12204" y="9649"/>
                </a:cubicBezTo>
                <a:cubicBezTo>
                  <a:pt x="12250" y="9649"/>
                  <a:pt x="12250" y="9579"/>
                  <a:pt x="12204" y="9579"/>
                </a:cubicBezTo>
                <a:close/>
                <a:moveTo>
                  <a:pt x="14697" y="9540"/>
                </a:moveTo>
                <a:cubicBezTo>
                  <a:pt x="14670" y="9540"/>
                  <a:pt x="14644" y="9557"/>
                  <a:pt x="14644" y="9592"/>
                </a:cubicBezTo>
                <a:lnTo>
                  <a:pt x="14644" y="9608"/>
                </a:lnTo>
                <a:cubicBezTo>
                  <a:pt x="14644" y="9643"/>
                  <a:pt x="14670" y="9660"/>
                  <a:pt x="14697" y="9660"/>
                </a:cubicBezTo>
                <a:cubicBezTo>
                  <a:pt x="14724" y="9660"/>
                  <a:pt x="14750" y="9643"/>
                  <a:pt x="14750" y="9608"/>
                </a:cubicBezTo>
                <a:lnTo>
                  <a:pt x="14750" y="9592"/>
                </a:lnTo>
                <a:cubicBezTo>
                  <a:pt x="14750" y="9557"/>
                  <a:pt x="14724" y="9540"/>
                  <a:pt x="14697" y="9540"/>
                </a:cubicBezTo>
                <a:close/>
                <a:moveTo>
                  <a:pt x="1320" y="9548"/>
                </a:moveTo>
                <a:cubicBezTo>
                  <a:pt x="1279" y="9548"/>
                  <a:pt x="1242" y="9601"/>
                  <a:pt x="1280" y="9638"/>
                </a:cubicBezTo>
                <a:lnTo>
                  <a:pt x="1296" y="9654"/>
                </a:lnTo>
                <a:cubicBezTo>
                  <a:pt x="1307" y="9665"/>
                  <a:pt x="1320" y="9670"/>
                  <a:pt x="1332" y="9670"/>
                </a:cubicBezTo>
                <a:cubicBezTo>
                  <a:pt x="1373" y="9670"/>
                  <a:pt x="1409" y="9616"/>
                  <a:pt x="1372" y="9579"/>
                </a:cubicBezTo>
                <a:lnTo>
                  <a:pt x="1356" y="9564"/>
                </a:lnTo>
                <a:cubicBezTo>
                  <a:pt x="1345" y="9553"/>
                  <a:pt x="1332" y="9548"/>
                  <a:pt x="1320" y="9548"/>
                </a:cubicBezTo>
                <a:close/>
                <a:moveTo>
                  <a:pt x="8463" y="9553"/>
                </a:moveTo>
                <a:cubicBezTo>
                  <a:pt x="8437" y="9553"/>
                  <a:pt x="8410" y="9570"/>
                  <a:pt x="8410" y="9604"/>
                </a:cubicBezTo>
                <a:lnTo>
                  <a:pt x="8410" y="9620"/>
                </a:lnTo>
                <a:cubicBezTo>
                  <a:pt x="8410" y="9655"/>
                  <a:pt x="8437" y="9672"/>
                  <a:pt x="8464" y="9672"/>
                </a:cubicBezTo>
                <a:cubicBezTo>
                  <a:pt x="8491" y="9672"/>
                  <a:pt x="8517" y="9655"/>
                  <a:pt x="8517" y="9620"/>
                </a:cubicBezTo>
                <a:lnTo>
                  <a:pt x="8517" y="9604"/>
                </a:lnTo>
                <a:cubicBezTo>
                  <a:pt x="8517" y="9570"/>
                  <a:pt x="8490" y="9553"/>
                  <a:pt x="8463" y="9553"/>
                </a:cubicBezTo>
                <a:close/>
                <a:moveTo>
                  <a:pt x="3740" y="9605"/>
                </a:moveTo>
                <a:cubicBezTo>
                  <a:pt x="3728" y="9605"/>
                  <a:pt x="3716" y="9618"/>
                  <a:pt x="3723" y="9633"/>
                </a:cubicBezTo>
                <a:cubicBezTo>
                  <a:pt x="3729" y="9643"/>
                  <a:pt x="3734" y="9653"/>
                  <a:pt x="3739" y="9663"/>
                </a:cubicBezTo>
                <a:cubicBezTo>
                  <a:pt x="3742" y="9670"/>
                  <a:pt x="3747" y="9672"/>
                  <a:pt x="3753" y="9672"/>
                </a:cubicBezTo>
                <a:cubicBezTo>
                  <a:pt x="3764" y="9672"/>
                  <a:pt x="3777" y="9659"/>
                  <a:pt x="3770" y="9644"/>
                </a:cubicBezTo>
                <a:cubicBezTo>
                  <a:pt x="3763" y="9636"/>
                  <a:pt x="3758" y="9625"/>
                  <a:pt x="3754" y="9615"/>
                </a:cubicBezTo>
                <a:cubicBezTo>
                  <a:pt x="3750" y="9608"/>
                  <a:pt x="3745" y="9605"/>
                  <a:pt x="3740" y="9605"/>
                </a:cubicBezTo>
                <a:close/>
                <a:moveTo>
                  <a:pt x="3227" y="9554"/>
                </a:moveTo>
                <a:cubicBezTo>
                  <a:pt x="3218" y="9554"/>
                  <a:pt x="3208" y="9556"/>
                  <a:pt x="3200" y="9560"/>
                </a:cubicBezTo>
                <a:cubicBezTo>
                  <a:pt x="3189" y="9566"/>
                  <a:pt x="3180" y="9571"/>
                  <a:pt x="3169" y="9576"/>
                </a:cubicBezTo>
                <a:cubicBezTo>
                  <a:pt x="3143" y="9590"/>
                  <a:pt x="3137" y="9625"/>
                  <a:pt x="3150" y="9649"/>
                </a:cubicBezTo>
                <a:cubicBezTo>
                  <a:pt x="3161" y="9667"/>
                  <a:pt x="3179" y="9676"/>
                  <a:pt x="3197" y="9676"/>
                </a:cubicBezTo>
                <a:cubicBezTo>
                  <a:pt x="3206" y="9676"/>
                  <a:pt x="3215" y="9674"/>
                  <a:pt x="3224" y="9669"/>
                </a:cubicBezTo>
                <a:cubicBezTo>
                  <a:pt x="3234" y="9664"/>
                  <a:pt x="3243" y="9659"/>
                  <a:pt x="3253" y="9654"/>
                </a:cubicBezTo>
                <a:cubicBezTo>
                  <a:pt x="3279" y="9641"/>
                  <a:pt x="3287" y="9605"/>
                  <a:pt x="3273" y="9580"/>
                </a:cubicBezTo>
                <a:cubicBezTo>
                  <a:pt x="3262" y="9563"/>
                  <a:pt x="3245" y="9554"/>
                  <a:pt x="3227" y="9554"/>
                </a:cubicBezTo>
                <a:close/>
                <a:moveTo>
                  <a:pt x="4263" y="9570"/>
                </a:moveTo>
                <a:cubicBezTo>
                  <a:pt x="4195" y="9571"/>
                  <a:pt x="4194" y="9678"/>
                  <a:pt x="4263" y="9678"/>
                </a:cubicBezTo>
                <a:lnTo>
                  <a:pt x="4293" y="9678"/>
                </a:lnTo>
                <a:cubicBezTo>
                  <a:pt x="4361" y="9678"/>
                  <a:pt x="4362" y="9570"/>
                  <a:pt x="4293" y="9570"/>
                </a:cubicBezTo>
                <a:close/>
                <a:moveTo>
                  <a:pt x="6277" y="9581"/>
                </a:moveTo>
                <a:cubicBezTo>
                  <a:pt x="6259" y="9581"/>
                  <a:pt x="6242" y="9593"/>
                  <a:pt x="6242" y="9616"/>
                </a:cubicBezTo>
                <a:lnTo>
                  <a:pt x="6242" y="9646"/>
                </a:lnTo>
                <a:cubicBezTo>
                  <a:pt x="6242" y="9669"/>
                  <a:pt x="6259" y="9680"/>
                  <a:pt x="6277" y="9680"/>
                </a:cubicBezTo>
                <a:cubicBezTo>
                  <a:pt x="6294" y="9680"/>
                  <a:pt x="6312" y="9669"/>
                  <a:pt x="6312" y="9646"/>
                </a:cubicBezTo>
                <a:lnTo>
                  <a:pt x="6312" y="9616"/>
                </a:lnTo>
                <a:cubicBezTo>
                  <a:pt x="6312" y="9593"/>
                  <a:pt x="6294" y="9581"/>
                  <a:pt x="6277" y="9581"/>
                </a:cubicBezTo>
                <a:close/>
                <a:moveTo>
                  <a:pt x="15152" y="9567"/>
                </a:moveTo>
                <a:cubicBezTo>
                  <a:pt x="15134" y="9567"/>
                  <a:pt x="15116" y="9578"/>
                  <a:pt x="15116" y="9601"/>
                </a:cubicBezTo>
                <a:lnTo>
                  <a:pt x="15116" y="9646"/>
                </a:lnTo>
                <a:cubicBezTo>
                  <a:pt x="15116" y="9669"/>
                  <a:pt x="15134" y="9680"/>
                  <a:pt x="15152" y="9680"/>
                </a:cubicBezTo>
                <a:cubicBezTo>
                  <a:pt x="15169" y="9680"/>
                  <a:pt x="15187" y="9669"/>
                  <a:pt x="15187" y="9646"/>
                </a:cubicBezTo>
                <a:lnTo>
                  <a:pt x="15187" y="9601"/>
                </a:lnTo>
                <a:cubicBezTo>
                  <a:pt x="15187" y="9578"/>
                  <a:pt x="15169" y="9567"/>
                  <a:pt x="15152" y="9567"/>
                </a:cubicBezTo>
                <a:close/>
                <a:moveTo>
                  <a:pt x="13946" y="9597"/>
                </a:moveTo>
                <a:cubicBezTo>
                  <a:pt x="13919" y="9597"/>
                  <a:pt x="13895" y="9633"/>
                  <a:pt x="13921" y="9658"/>
                </a:cubicBezTo>
                <a:lnTo>
                  <a:pt x="13936" y="9674"/>
                </a:lnTo>
                <a:cubicBezTo>
                  <a:pt x="13944" y="9681"/>
                  <a:pt x="13952" y="9684"/>
                  <a:pt x="13960" y="9684"/>
                </a:cubicBezTo>
                <a:cubicBezTo>
                  <a:pt x="13987" y="9684"/>
                  <a:pt x="14011" y="9648"/>
                  <a:pt x="13986" y="9623"/>
                </a:cubicBezTo>
                <a:lnTo>
                  <a:pt x="13970" y="9608"/>
                </a:lnTo>
                <a:cubicBezTo>
                  <a:pt x="13963" y="9600"/>
                  <a:pt x="13954" y="9597"/>
                  <a:pt x="13946" y="9597"/>
                </a:cubicBezTo>
                <a:close/>
                <a:moveTo>
                  <a:pt x="6102" y="9636"/>
                </a:moveTo>
                <a:cubicBezTo>
                  <a:pt x="6094" y="9636"/>
                  <a:pt x="6086" y="9639"/>
                  <a:pt x="6079" y="9647"/>
                </a:cubicBezTo>
                <a:lnTo>
                  <a:pt x="6064" y="9663"/>
                </a:lnTo>
                <a:cubicBezTo>
                  <a:pt x="6038" y="9688"/>
                  <a:pt x="6063" y="9724"/>
                  <a:pt x="6090" y="9724"/>
                </a:cubicBezTo>
                <a:cubicBezTo>
                  <a:pt x="6095" y="9724"/>
                  <a:pt x="6101" y="9723"/>
                  <a:pt x="6106" y="9720"/>
                </a:cubicBezTo>
                <a:cubicBezTo>
                  <a:pt x="6112" y="9723"/>
                  <a:pt x="6119" y="9724"/>
                  <a:pt x="6126" y="9724"/>
                </a:cubicBezTo>
                <a:cubicBezTo>
                  <a:pt x="6144" y="9724"/>
                  <a:pt x="6162" y="9713"/>
                  <a:pt x="6162" y="9690"/>
                </a:cubicBezTo>
                <a:lnTo>
                  <a:pt x="6162" y="9675"/>
                </a:lnTo>
                <a:cubicBezTo>
                  <a:pt x="6162" y="9652"/>
                  <a:pt x="6144" y="9640"/>
                  <a:pt x="6126" y="9640"/>
                </a:cubicBezTo>
                <a:cubicBezTo>
                  <a:pt x="6124" y="9640"/>
                  <a:pt x="6121" y="9640"/>
                  <a:pt x="6118" y="9641"/>
                </a:cubicBezTo>
                <a:cubicBezTo>
                  <a:pt x="6113" y="9638"/>
                  <a:pt x="6108" y="9636"/>
                  <a:pt x="6102" y="9636"/>
                </a:cubicBezTo>
                <a:close/>
                <a:moveTo>
                  <a:pt x="19762" y="9581"/>
                </a:moveTo>
                <a:cubicBezTo>
                  <a:pt x="19752" y="9581"/>
                  <a:pt x="19742" y="9584"/>
                  <a:pt x="19736" y="9591"/>
                </a:cubicBezTo>
                <a:cubicBezTo>
                  <a:pt x="19721" y="9605"/>
                  <a:pt x="19723" y="9626"/>
                  <a:pt x="19736" y="9641"/>
                </a:cubicBezTo>
                <a:cubicBezTo>
                  <a:pt x="19757" y="9665"/>
                  <a:pt x="19777" y="9690"/>
                  <a:pt x="19798" y="9715"/>
                </a:cubicBezTo>
                <a:cubicBezTo>
                  <a:pt x="19803" y="9722"/>
                  <a:pt x="19812" y="9726"/>
                  <a:pt x="19821" y="9726"/>
                </a:cubicBezTo>
                <a:cubicBezTo>
                  <a:pt x="19831" y="9726"/>
                  <a:pt x="19840" y="9722"/>
                  <a:pt x="19847" y="9715"/>
                </a:cubicBezTo>
                <a:cubicBezTo>
                  <a:pt x="19862" y="9701"/>
                  <a:pt x="19861" y="9680"/>
                  <a:pt x="19847" y="9665"/>
                </a:cubicBezTo>
                <a:cubicBezTo>
                  <a:pt x="19826" y="9641"/>
                  <a:pt x="19807" y="9616"/>
                  <a:pt x="19786" y="9591"/>
                </a:cubicBezTo>
                <a:cubicBezTo>
                  <a:pt x="19780" y="9584"/>
                  <a:pt x="19771" y="9581"/>
                  <a:pt x="19762" y="9581"/>
                </a:cubicBezTo>
                <a:close/>
                <a:moveTo>
                  <a:pt x="5288" y="9605"/>
                </a:moveTo>
                <a:cubicBezTo>
                  <a:pt x="5252" y="9605"/>
                  <a:pt x="5215" y="9644"/>
                  <a:pt x="5238" y="9685"/>
                </a:cubicBezTo>
                <a:cubicBezTo>
                  <a:pt x="5258" y="9721"/>
                  <a:pt x="5290" y="9737"/>
                  <a:pt x="5329" y="9742"/>
                </a:cubicBezTo>
                <a:cubicBezTo>
                  <a:pt x="5331" y="9742"/>
                  <a:pt x="5333" y="9742"/>
                  <a:pt x="5335" y="9742"/>
                </a:cubicBezTo>
                <a:cubicBezTo>
                  <a:pt x="5361" y="9742"/>
                  <a:pt x="5383" y="9714"/>
                  <a:pt x="5383" y="9688"/>
                </a:cubicBezTo>
                <a:cubicBezTo>
                  <a:pt x="5383" y="9658"/>
                  <a:pt x="5361" y="9639"/>
                  <a:pt x="5333" y="9636"/>
                </a:cubicBezTo>
                <a:cubicBezTo>
                  <a:pt x="5331" y="9634"/>
                  <a:pt x="5331" y="9633"/>
                  <a:pt x="5330" y="9632"/>
                </a:cubicBezTo>
                <a:cubicBezTo>
                  <a:pt x="5320" y="9613"/>
                  <a:pt x="5305" y="9605"/>
                  <a:pt x="5288" y="9605"/>
                </a:cubicBezTo>
                <a:close/>
                <a:moveTo>
                  <a:pt x="17870" y="9711"/>
                </a:moveTo>
                <a:cubicBezTo>
                  <a:pt x="17848" y="9711"/>
                  <a:pt x="17846" y="9747"/>
                  <a:pt x="17870" y="9747"/>
                </a:cubicBezTo>
                <a:lnTo>
                  <a:pt x="17886" y="9747"/>
                </a:lnTo>
                <a:cubicBezTo>
                  <a:pt x="17908" y="9746"/>
                  <a:pt x="17909" y="9711"/>
                  <a:pt x="17886" y="9711"/>
                </a:cubicBezTo>
                <a:close/>
                <a:moveTo>
                  <a:pt x="4895" y="9681"/>
                </a:moveTo>
                <a:cubicBezTo>
                  <a:pt x="4849" y="9681"/>
                  <a:pt x="4849" y="9752"/>
                  <a:pt x="4895" y="9752"/>
                </a:cubicBezTo>
                <a:cubicBezTo>
                  <a:pt x="4940" y="9752"/>
                  <a:pt x="4940" y="9681"/>
                  <a:pt x="4895" y="9681"/>
                </a:cubicBezTo>
                <a:close/>
                <a:moveTo>
                  <a:pt x="11722" y="9649"/>
                </a:moveTo>
                <a:cubicBezTo>
                  <a:pt x="11654" y="9649"/>
                  <a:pt x="11654" y="9757"/>
                  <a:pt x="11722" y="9757"/>
                </a:cubicBezTo>
                <a:cubicBezTo>
                  <a:pt x="11791" y="9757"/>
                  <a:pt x="11791" y="9649"/>
                  <a:pt x="11722" y="9649"/>
                </a:cubicBezTo>
                <a:close/>
                <a:moveTo>
                  <a:pt x="9589" y="9693"/>
                </a:moveTo>
                <a:cubicBezTo>
                  <a:pt x="9543" y="9693"/>
                  <a:pt x="9543" y="9764"/>
                  <a:pt x="9589" y="9764"/>
                </a:cubicBezTo>
                <a:lnTo>
                  <a:pt x="9618" y="9764"/>
                </a:lnTo>
                <a:cubicBezTo>
                  <a:pt x="9664" y="9764"/>
                  <a:pt x="9664" y="9693"/>
                  <a:pt x="9618" y="9693"/>
                </a:cubicBezTo>
                <a:close/>
                <a:moveTo>
                  <a:pt x="24441" y="9686"/>
                </a:moveTo>
                <a:cubicBezTo>
                  <a:pt x="24424" y="9686"/>
                  <a:pt x="24406" y="9698"/>
                  <a:pt x="24406" y="9721"/>
                </a:cubicBezTo>
                <a:lnTo>
                  <a:pt x="24406" y="9736"/>
                </a:lnTo>
                <a:cubicBezTo>
                  <a:pt x="24406" y="9759"/>
                  <a:pt x="24424" y="9771"/>
                  <a:pt x="24441" y="9771"/>
                </a:cubicBezTo>
                <a:cubicBezTo>
                  <a:pt x="24459" y="9771"/>
                  <a:pt x="24476" y="9759"/>
                  <a:pt x="24476" y="9736"/>
                </a:cubicBezTo>
                <a:lnTo>
                  <a:pt x="24476" y="9721"/>
                </a:lnTo>
                <a:cubicBezTo>
                  <a:pt x="24476" y="9698"/>
                  <a:pt x="24459" y="9686"/>
                  <a:pt x="24441" y="9686"/>
                </a:cubicBezTo>
                <a:close/>
                <a:moveTo>
                  <a:pt x="21312" y="9673"/>
                </a:moveTo>
                <a:cubicBezTo>
                  <a:pt x="21294" y="9673"/>
                  <a:pt x="21276" y="9685"/>
                  <a:pt x="21276" y="9707"/>
                </a:cubicBezTo>
                <a:lnTo>
                  <a:pt x="21276" y="9737"/>
                </a:lnTo>
                <a:cubicBezTo>
                  <a:pt x="21276" y="9760"/>
                  <a:pt x="21294" y="9772"/>
                  <a:pt x="21312" y="9772"/>
                </a:cubicBezTo>
                <a:cubicBezTo>
                  <a:pt x="21329" y="9772"/>
                  <a:pt x="21347" y="9760"/>
                  <a:pt x="21347" y="9737"/>
                </a:cubicBezTo>
                <a:lnTo>
                  <a:pt x="21347" y="9707"/>
                </a:lnTo>
                <a:cubicBezTo>
                  <a:pt x="21347" y="9685"/>
                  <a:pt x="21329" y="9673"/>
                  <a:pt x="21312" y="9673"/>
                </a:cubicBezTo>
                <a:close/>
                <a:moveTo>
                  <a:pt x="6492" y="9683"/>
                </a:moveTo>
                <a:cubicBezTo>
                  <a:pt x="6481" y="9683"/>
                  <a:pt x="6470" y="9689"/>
                  <a:pt x="6464" y="9702"/>
                </a:cubicBezTo>
                <a:cubicBezTo>
                  <a:pt x="6459" y="9712"/>
                  <a:pt x="6453" y="9722"/>
                  <a:pt x="6448" y="9732"/>
                </a:cubicBezTo>
                <a:cubicBezTo>
                  <a:pt x="6434" y="9760"/>
                  <a:pt x="6459" y="9786"/>
                  <a:pt x="6483" y="9786"/>
                </a:cubicBezTo>
                <a:cubicBezTo>
                  <a:pt x="6493" y="9786"/>
                  <a:pt x="6504" y="9780"/>
                  <a:pt x="6510" y="9768"/>
                </a:cubicBezTo>
                <a:cubicBezTo>
                  <a:pt x="6515" y="9757"/>
                  <a:pt x="6521" y="9748"/>
                  <a:pt x="6526" y="9737"/>
                </a:cubicBezTo>
                <a:cubicBezTo>
                  <a:pt x="6540" y="9709"/>
                  <a:pt x="6515" y="9683"/>
                  <a:pt x="6492" y="9683"/>
                </a:cubicBezTo>
                <a:close/>
                <a:moveTo>
                  <a:pt x="2429" y="9708"/>
                </a:moveTo>
                <a:cubicBezTo>
                  <a:pt x="2423" y="9708"/>
                  <a:pt x="2418" y="9710"/>
                  <a:pt x="2414" y="9715"/>
                </a:cubicBezTo>
                <a:cubicBezTo>
                  <a:pt x="2401" y="9732"/>
                  <a:pt x="2386" y="9746"/>
                  <a:pt x="2366" y="9752"/>
                </a:cubicBezTo>
                <a:cubicBezTo>
                  <a:pt x="2347" y="9759"/>
                  <a:pt x="2353" y="9787"/>
                  <a:pt x="2369" y="9787"/>
                </a:cubicBezTo>
                <a:cubicBezTo>
                  <a:pt x="2371" y="9787"/>
                  <a:pt x="2373" y="9787"/>
                  <a:pt x="2375" y="9786"/>
                </a:cubicBezTo>
                <a:cubicBezTo>
                  <a:pt x="2403" y="9777"/>
                  <a:pt x="2428" y="9758"/>
                  <a:pt x="2444" y="9733"/>
                </a:cubicBezTo>
                <a:cubicBezTo>
                  <a:pt x="2453" y="9721"/>
                  <a:pt x="2441" y="9708"/>
                  <a:pt x="2429" y="9708"/>
                </a:cubicBezTo>
                <a:close/>
                <a:moveTo>
                  <a:pt x="15602" y="9731"/>
                </a:moveTo>
                <a:cubicBezTo>
                  <a:pt x="15556" y="9731"/>
                  <a:pt x="15556" y="9801"/>
                  <a:pt x="15602" y="9801"/>
                </a:cubicBezTo>
                <a:lnTo>
                  <a:pt x="15618" y="9801"/>
                </a:lnTo>
                <a:cubicBezTo>
                  <a:pt x="15619" y="9801"/>
                  <a:pt x="15619" y="9801"/>
                  <a:pt x="15620" y="9801"/>
                </a:cubicBezTo>
                <a:cubicBezTo>
                  <a:pt x="15664" y="9801"/>
                  <a:pt x="15663" y="9732"/>
                  <a:pt x="15618" y="9731"/>
                </a:cubicBezTo>
                <a:close/>
                <a:moveTo>
                  <a:pt x="17194" y="9739"/>
                </a:moveTo>
                <a:cubicBezTo>
                  <a:pt x="17182" y="9739"/>
                  <a:pt x="17170" y="9752"/>
                  <a:pt x="17178" y="9767"/>
                </a:cubicBezTo>
                <a:cubicBezTo>
                  <a:pt x="17183" y="9777"/>
                  <a:pt x="17188" y="9788"/>
                  <a:pt x="17193" y="9796"/>
                </a:cubicBezTo>
                <a:cubicBezTo>
                  <a:pt x="17197" y="9803"/>
                  <a:pt x="17202" y="9805"/>
                  <a:pt x="17207" y="9805"/>
                </a:cubicBezTo>
                <a:cubicBezTo>
                  <a:pt x="17218" y="9805"/>
                  <a:pt x="17230" y="9793"/>
                  <a:pt x="17223" y="9778"/>
                </a:cubicBezTo>
                <a:cubicBezTo>
                  <a:pt x="17218" y="9768"/>
                  <a:pt x="17212" y="9758"/>
                  <a:pt x="17207" y="9748"/>
                </a:cubicBezTo>
                <a:cubicBezTo>
                  <a:pt x="17204" y="9741"/>
                  <a:pt x="17199" y="9739"/>
                  <a:pt x="17194" y="9739"/>
                </a:cubicBezTo>
                <a:close/>
                <a:moveTo>
                  <a:pt x="14552" y="9696"/>
                </a:moveTo>
                <a:cubicBezTo>
                  <a:pt x="14512" y="9696"/>
                  <a:pt x="14475" y="9750"/>
                  <a:pt x="14513" y="9788"/>
                </a:cubicBezTo>
                <a:lnTo>
                  <a:pt x="14528" y="9803"/>
                </a:lnTo>
                <a:cubicBezTo>
                  <a:pt x="14539" y="9814"/>
                  <a:pt x="14552" y="9819"/>
                  <a:pt x="14564" y="9819"/>
                </a:cubicBezTo>
                <a:cubicBezTo>
                  <a:pt x="14605" y="9819"/>
                  <a:pt x="14642" y="9766"/>
                  <a:pt x="14604" y="9728"/>
                </a:cubicBezTo>
                <a:lnTo>
                  <a:pt x="14588" y="9712"/>
                </a:lnTo>
                <a:cubicBezTo>
                  <a:pt x="14577" y="9701"/>
                  <a:pt x="14565" y="9696"/>
                  <a:pt x="14552" y="9696"/>
                </a:cubicBezTo>
                <a:close/>
                <a:moveTo>
                  <a:pt x="20739" y="9682"/>
                </a:moveTo>
                <a:cubicBezTo>
                  <a:pt x="20720" y="9682"/>
                  <a:pt x="20702" y="9691"/>
                  <a:pt x="20693" y="9708"/>
                </a:cubicBezTo>
                <a:cubicBezTo>
                  <a:pt x="20688" y="9720"/>
                  <a:pt x="20683" y="9728"/>
                  <a:pt x="20678" y="9738"/>
                </a:cubicBezTo>
                <a:cubicBezTo>
                  <a:pt x="20664" y="9764"/>
                  <a:pt x="20671" y="9796"/>
                  <a:pt x="20698" y="9812"/>
                </a:cubicBezTo>
                <a:cubicBezTo>
                  <a:pt x="20706" y="9817"/>
                  <a:pt x="20715" y="9819"/>
                  <a:pt x="20725" y="9819"/>
                </a:cubicBezTo>
                <a:cubicBezTo>
                  <a:pt x="20743" y="9819"/>
                  <a:pt x="20762" y="9810"/>
                  <a:pt x="20771" y="9793"/>
                </a:cubicBezTo>
                <a:cubicBezTo>
                  <a:pt x="20776" y="9782"/>
                  <a:pt x="20781" y="9773"/>
                  <a:pt x="20786" y="9763"/>
                </a:cubicBezTo>
                <a:cubicBezTo>
                  <a:pt x="20799" y="9736"/>
                  <a:pt x="20794" y="9705"/>
                  <a:pt x="20767" y="9689"/>
                </a:cubicBezTo>
                <a:cubicBezTo>
                  <a:pt x="20759" y="9684"/>
                  <a:pt x="20749" y="9682"/>
                  <a:pt x="20739" y="9682"/>
                </a:cubicBezTo>
                <a:close/>
                <a:moveTo>
                  <a:pt x="9228" y="9752"/>
                </a:moveTo>
                <a:cubicBezTo>
                  <a:pt x="9182" y="9752"/>
                  <a:pt x="9183" y="9822"/>
                  <a:pt x="9229" y="9822"/>
                </a:cubicBezTo>
                <a:cubicBezTo>
                  <a:pt x="9275" y="9822"/>
                  <a:pt x="9275" y="9752"/>
                  <a:pt x="9229" y="9752"/>
                </a:cubicBezTo>
                <a:cubicBezTo>
                  <a:pt x="9228" y="9752"/>
                  <a:pt x="9228" y="9752"/>
                  <a:pt x="9228" y="9752"/>
                </a:cubicBezTo>
                <a:close/>
                <a:moveTo>
                  <a:pt x="13346" y="9749"/>
                </a:moveTo>
                <a:cubicBezTo>
                  <a:pt x="13340" y="9749"/>
                  <a:pt x="13335" y="9750"/>
                  <a:pt x="13329" y="9753"/>
                </a:cubicBezTo>
                <a:cubicBezTo>
                  <a:pt x="13318" y="9758"/>
                  <a:pt x="13309" y="9764"/>
                  <a:pt x="13298" y="9769"/>
                </a:cubicBezTo>
                <a:cubicBezTo>
                  <a:pt x="13262" y="9787"/>
                  <a:pt x="13285" y="9835"/>
                  <a:pt x="13318" y="9835"/>
                </a:cubicBezTo>
                <a:cubicBezTo>
                  <a:pt x="13323" y="9835"/>
                  <a:pt x="13328" y="9833"/>
                  <a:pt x="13334" y="9831"/>
                </a:cubicBezTo>
                <a:cubicBezTo>
                  <a:pt x="13345" y="9825"/>
                  <a:pt x="13354" y="9820"/>
                  <a:pt x="13364" y="9815"/>
                </a:cubicBezTo>
                <a:cubicBezTo>
                  <a:pt x="13399" y="9797"/>
                  <a:pt x="13378" y="9749"/>
                  <a:pt x="13346" y="9749"/>
                </a:cubicBezTo>
                <a:close/>
                <a:moveTo>
                  <a:pt x="23323" y="9753"/>
                </a:moveTo>
                <a:cubicBezTo>
                  <a:pt x="23315" y="9753"/>
                  <a:pt x="23307" y="9756"/>
                  <a:pt x="23299" y="9764"/>
                </a:cubicBezTo>
                <a:lnTo>
                  <a:pt x="23283" y="9779"/>
                </a:lnTo>
                <a:cubicBezTo>
                  <a:pt x="23258" y="9804"/>
                  <a:pt x="23283" y="9840"/>
                  <a:pt x="23310" y="9840"/>
                </a:cubicBezTo>
                <a:cubicBezTo>
                  <a:pt x="23318" y="9840"/>
                  <a:pt x="23326" y="9837"/>
                  <a:pt x="23333" y="9830"/>
                </a:cubicBezTo>
                <a:lnTo>
                  <a:pt x="23349" y="9814"/>
                </a:lnTo>
                <a:cubicBezTo>
                  <a:pt x="23374" y="9788"/>
                  <a:pt x="23351" y="9753"/>
                  <a:pt x="23323" y="9753"/>
                </a:cubicBezTo>
                <a:close/>
                <a:moveTo>
                  <a:pt x="3501" y="9689"/>
                </a:moveTo>
                <a:cubicBezTo>
                  <a:pt x="3461" y="9689"/>
                  <a:pt x="3424" y="9742"/>
                  <a:pt x="3460" y="9779"/>
                </a:cubicBezTo>
                <a:cubicBezTo>
                  <a:pt x="3486" y="9804"/>
                  <a:pt x="3509" y="9831"/>
                  <a:pt x="3534" y="9856"/>
                </a:cubicBezTo>
                <a:cubicBezTo>
                  <a:pt x="3545" y="9867"/>
                  <a:pt x="3557" y="9872"/>
                  <a:pt x="3570" y="9872"/>
                </a:cubicBezTo>
                <a:cubicBezTo>
                  <a:pt x="3610" y="9872"/>
                  <a:pt x="3647" y="9818"/>
                  <a:pt x="3609" y="9780"/>
                </a:cubicBezTo>
                <a:cubicBezTo>
                  <a:pt x="3585" y="9756"/>
                  <a:pt x="3561" y="9730"/>
                  <a:pt x="3536" y="9705"/>
                </a:cubicBezTo>
                <a:cubicBezTo>
                  <a:pt x="3525" y="9694"/>
                  <a:pt x="3513" y="9689"/>
                  <a:pt x="3501" y="9689"/>
                </a:cubicBezTo>
                <a:close/>
                <a:moveTo>
                  <a:pt x="15842" y="9809"/>
                </a:moveTo>
                <a:cubicBezTo>
                  <a:pt x="15796" y="9809"/>
                  <a:pt x="15796" y="9879"/>
                  <a:pt x="15842" y="9879"/>
                </a:cubicBezTo>
                <a:lnTo>
                  <a:pt x="15858" y="9879"/>
                </a:lnTo>
                <a:cubicBezTo>
                  <a:pt x="15903" y="9879"/>
                  <a:pt x="15903" y="9809"/>
                  <a:pt x="15858" y="9809"/>
                </a:cubicBezTo>
                <a:close/>
                <a:moveTo>
                  <a:pt x="7253" y="9779"/>
                </a:moveTo>
                <a:cubicBezTo>
                  <a:pt x="7232" y="9779"/>
                  <a:pt x="7210" y="9796"/>
                  <a:pt x="7217" y="9822"/>
                </a:cubicBezTo>
                <a:cubicBezTo>
                  <a:pt x="7222" y="9842"/>
                  <a:pt x="7228" y="9862"/>
                  <a:pt x="7233" y="9883"/>
                </a:cubicBezTo>
                <a:cubicBezTo>
                  <a:pt x="7237" y="9901"/>
                  <a:pt x="7251" y="9908"/>
                  <a:pt x="7264" y="9908"/>
                </a:cubicBezTo>
                <a:cubicBezTo>
                  <a:pt x="7285" y="9908"/>
                  <a:pt x="7307" y="9891"/>
                  <a:pt x="7301" y="9864"/>
                </a:cubicBezTo>
                <a:cubicBezTo>
                  <a:pt x="7296" y="9845"/>
                  <a:pt x="7290" y="9825"/>
                  <a:pt x="7285" y="9804"/>
                </a:cubicBezTo>
                <a:cubicBezTo>
                  <a:pt x="7281" y="9786"/>
                  <a:pt x="7267" y="9779"/>
                  <a:pt x="7253" y="9779"/>
                </a:cubicBezTo>
                <a:close/>
                <a:moveTo>
                  <a:pt x="327" y="9867"/>
                </a:moveTo>
                <a:cubicBezTo>
                  <a:pt x="310" y="9867"/>
                  <a:pt x="300" y="9891"/>
                  <a:pt x="318" y="9900"/>
                </a:cubicBezTo>
                <a:cubicBezTo>
                  <a:pt x="328" y="9905"/>
                  <a:pt x="338" y="9910"/>
                  <a:pt x="347" y="9916"/>
                </a:cubicBezTo>
                <a:cubicBezTo>
                  <a:pt x="350" y="9917"/>
                  <a:pt x="353" y="9918"/>
                  <a:pt x="356" y="9918"/>
                </a:cubicBezTo>
                <a:cubicBezTo>
                  <a:pt x="373" y="9918"/>
                  <a:pt x="383" y="9893"/>
                  <a:pt x="366" y="9885"/>
                </a:cubicBezTo>
                <a:cubicBezTo>
                  <a:pt x="355" y="9880"/>
                  <a:pt x="346" y="9875"/>
                  <a:pt x="336" y="9869"/>
                </a:cubicBezTo>
                <a:cubicBezTo>
                  <a:pt x="332" y="9868"/>
                  <a:pt x="330" y="9867"/>
                  <a:pt x="327" y="9867"/>
                </a:cubicBezTo>
                <a:close/>
                <a:moveTo>
                  <a:pt x="7935" y="9916"/>
                </a:moveTo>
                <a:cubicBezTo>
                  <a:pt x="7912" y="9916"/>
                  <a:pt x="7912" y="9951"/>
                  <a:pt x="7935" y="9951"/>
                </a:cubicBezTo>
                <a:lnTo>
                  <a:pt x="7950" y="9951"/>
                </a:lnTo>
                <a:cubicBezTo>
                  <a:pt x="7975" y="9951"/>
                  <a:pt x="7975" y="9916"/>
                  <a:pt x="7950" y="9916"/>
                </a:cubicBezTo>
                <a:close/>
                <a:moveTo>
                  <a:pt x="7487" y="9926"/>
                </a:moveTo>
                <a:cubicBezTo>
                  <a:pt x="7475" y="9926"/>
                  <a:pt x="7463" y="9945"/>
                  <a:pt x="7474" y="9957"/>
                </a:cubicBezTo>
                <a:cubicBezTo>
                  <a:pt x="7482" y="9968"/>
                  <a:pt x="7495" y="9973"/>
                  <a:pt x="7508" y="9973"/>
                </a:cubicBezTo>
                <a:cubicBezTo>
                  <a:pt x="7520" y="9973"/>
                  <a:pt x="7533" y="9968"/>
                  <a:pt x="7542" y="9958"/>
                </a:cubicBezTo>
                <a:cubicBezTo>
                  <a:pt x="7554" y="9946"/>
                  <a:pt x="7542" y="9929"/>
                  <a:pt x="7528" y="9929"/>
                </a:cubicBezTo>
                <a:cubicBezTo>
                  <a:pt x="7524" y="9929"/>
                  <a:pt x="7520" y="9931"/>
                  <a:pt x="7517" y="9934"/>
                </a:cubicBezTo>
                <a:cubicBezTo>
                  <a:pt x="7514" y="9937"/>
                  <a:pt x="7511" y="9939"/>
                  <a:pt x="7509" y="9939"/>
                </a:cubicBezTo>
                <a:cubicBezTo>
                  <a:pt x="7505" y="9939"/>
                  <a:pt x="7502" y="9936"/>
                  <a:pt x="7499" y="9932"/>
                </a:cubicBezTo>
                <a:cubicBezTo>
                  <a:pt x="7496" y="9928"/>
                  <a:pt x="7491" y="9926"/>
                  <a:pt x="7487" y="9926"/>
                </a:cubicBezTo>
                <a:close/>
                <a:moveTo>
                  <a:pt x="24472" y="9792"/>
                </a:moveTo>
                <a:cubicBezTo>
                  <a:pt x="24464" y="9792"/>
                  <a:pt x="24455" y="9795"/>
                  <a:pt x="24448" y="9803"/>
                </a:cubicBezTo>
                <a:cubicBezTo>
                  <a:pt x="24407" y="9846"/>
                  <a:pt x="24365" y="9890"/>
                  <a:pt x="24324" y="9935"/>
                </a:cubicBezTo>
                <a:cubicBezTo>
                  <a:pt x="24300" y="9960"/>
                  <a:pt x="24324" y="9996"/>
                  <a:pt x="24351" y="9996"/>
                </a:cubicBezTo>
                <a:cubicBezTo>
                  <a:pt x="24359" y="9996"/>
                  <a:pt x="24367" y="9993"/>
                  <a:pt x="24375" y="9985"/>
                </a:cubicBezTo>
                <a:cubicBezTo>
                  <a:pt x="24415" y="9942"/>
                  <a:pt x="24456" y="9898"/>
                  <a:pt x="24497" y="9853"/>
                </a:cubicBezTo>
                <a:cubicBezTo>
                  <a:pt x="24521" y="9828"/>
                  <a:pt x="24498" y="9792"/>
                  <a:pt x="24472" y="9792"/>
                </a:cubicBezTo>
                <a:close/>
                <a:moveTo>
                  <a:pt x="10402" y="9918"/>
                </a:moveTo>
                <a:cubicBezTo>
                  <a:pt x="10369" y="9918"/>
                  <a:pt x="10347" y="9966"/>
                  <a:pt x="10384" y="9984"/>
                </a:cubicBezTo>
                <a:cubicBezTo>
                  <a:pt x="10395" y="9989"/>
                  <a:pt x="10403" y="9994"/>
                  <a:pt x="10413" y="9999"/>
                </a:cubicBezTo>
                <a:cubicBezTo>
                  <a:pt x="10419" y="10002"/>
                  <a:pt x="10425" y="10004"/>
                  <a:pt x="10430" y="10004"/>
                </a:cubicBezTo>
                <a:cubicBezTo>
                  <a:pt x="10462" y="10004"/>
                  <a:pt x="10484" y="9956"/>
                  <a:pt x="10449" y="9938"/>
                </a:cubicBezTo>
                <a:cubicBezTo>
                  <a:pt x="10439" y="9932"/>
                  <a:pt x="10429" y="9927"/>
                  <a:pt x="10419" y="9922"/>
                </a:cubicBezTo>
                <a:cubicBezTo>
                  <a:pt x="10413" y="9919"/>
                  <a:pt x="10407" y="9918"/>
                  <a:pt x="10402" y="9918"/>
                </a:cubicBezTo>
                <a:close/>
                <a:moveTo>
                  <a:pt x="5676" y="9890"/>
                </a:moveTo>
                <a:cubicBezTo>
                  <a:pt x="5635" y="9890"/>
                  <a:pt x="5598" y="9943"/>
                  <a:pt x="5635" y="9982"/>
                </a:cubicBezTo>
                <a:cubicBezTo>
                  <a:pt x="5642" y="9987"/>
                  <a:pt x="5647" y="9992"/>
                  <a:pt x="5651" y="9997"/>
                </a:cubicBezTo>
                <a:cubicBezTo>
                  <a:pt x="5662" y="10008"/>
                  <a:pt x="5674" y="10013"/>
                  <a:pt x="5687" y="10013"/>
                </a:cubicBezTo>
                <a:cubicBezTo>
                  <a:pt x="5728" y="10013"/>
                  <a:pt x="5765" y="9960"/>
                  <a:pt x="5727" y="9922"/>
                </a:cubicBezTo>
                <a:lnTo>
                  <a:pt x="5712" y="9906"/>
                </a:lnTo>
                <a:cubicBezTo>
                  <a:pt x="5701" y="9895"/>
                  <a:pt x="5688" y="9890"/>
                  <a:pt x="5676" y="9890"/>
                </a:cubicBezTo>
                <a:close/>
                <a:moveTo>
                  <a:pt x="18516" y="9888"/>
                </a:moveTo>
                <a:cubicBezTo>
                  <a:pt x="18497" y="9888"/>
                  <a:pt x="18478" y="9898"/>
                  <a:pt x="18468" y="9916"/>
                </a:cubicBezTo>
                <a:cubicBezTo>
                  <a:pt x="18453" y="9942"/>
                  <a:pt x="18463" y="9973"/>
                  <a:pt x="18488" y="9989"/>
                </a:cubicBezTo>
                <a:cubicBezTo>
                  <a:pt x="18513" y="10005"/>
                  <a:pt x="18536" y="10020"/>
                  <a:pt x="18562" y="10036"/>
                </a:cubicBezTo>
                <a:cubicBezTo>
                  <a:pt x="18569" y="10041"/>
                  <a:pt x="18578" y="10043"/>
                  <a:pt x="18587" y="10043"/>
                </a:cubicBezTo>
                <a:cubicBezTo>
                  <a:pt x="18606" y="10043"/>
                  <a:pt x="18626" y="10033"/>
                  <a:pt x="18635" y="10016"/>
                </a:cubicBezTo>
                <a:cubicBezTo>
                  <a:pt x="18651" y="9990"/>
                  <a:pt x="18640" y="9958"/>
                  <a:pt x="18615" y="9943"/>
                </a:cubicBezTo>
                <a:cubicBezTo>
                  <a:pt x="18590" y="9927"/>
                  <a:pt x="18567" y="9911"/>
                  <a:pt x="18542" y="9896"/>
                </a:cubicBezTo>
                <a:cubicBezTo>
                  <a:pt x="18534" y="9891"/>
                  <a:pt x="18525" y="9888"/>
                  <a:pt x="18516" y="9888"/>
                </a:cubicBezTo>
                <a:close/>
                <a:moveTo>
                  <a:pt x="5306" y="9948"/>
                </a:moveTo>
                <a:cubicBezTo>
                  <a:pt x="5238" y="9948"/>
                  <a:pt x="5237" y="10056"/>
                  <a:pt x="5306" y="10056"/>
                </a:cubicBezTo>
                <a:lnTo>
                  <a:pt x="5322" y="10056"/>
                </a:lnTo>
                <a:cubicBezTo>
                  <a:pt x="5390" y="10056"/>
                  <a:pt x="5390" y="9948"/>
                  <a:pt x="5322" y="9948"/>
                </a:cubicBezTo>
                <a:close/>
                <a:moveTo>
                  <a:pt x="11195" y="9906"/>
                </a:moveTo>
                <a:cubicBezTo>
                  <a:pt x="11190" y="9906"/>
                  <a:pt x="11185" y="9907"/>
                  <a:pt x="11180" y="9908"/>
                </a:cubicBezTo>
                <a:cubicBezTo>
                  <a:pt x="11154" y="9916"/>
                  <a:pt x="11133" y="9946"/>
                  <a:pt x="11144" y="9973"/>
                </a:cubicBezTo>
                <a:cubicBezTo>
                  <a:pt x="11149" y="9989"/>
                  <a:pt x="11154" y="10004"/>
                  <a:pt x="11158" y="10018"/>
                </a:cubicBezTo>
                <a:cubicBezTo>
                  <a:pt x="11166" y="10041"/>
                  <a:pt x="11187" y="10057"/>
                  <a:pt x="11211" y="10057"/>
                </a:cubicBezTo>
                <a:cubicBezTo>
                  <a:pt x="11215" y="10057"/>
                  <a:pt x="11220" y="10056"/>
                  <a:pt x="11224" y="10055"/>
                </a:cubicBezTo>
                <a:cubicBezTo>
                  <a:pt x="11250" y="10046"/>
                  <a:pt x="11271" y="10016"/>
                  <a:pt x="11261" y="9989"/>
                </a:cubicBezTo>
                <a:cubicBezTo>
                  <a:pt x="11256" y="9974"/>
                  <a:pt x="11250" y="9958"/>
                  <a:pt x="11245" y="9945"/>
                </a:cubicBezTo>
                <a:cubicBezTo>
                  <a:pt x="11237" y="9922"/>
                  <a:pt x="11217" y="9906"/>
                  <a:pt x="11195" y="9906"/>
                </a:cubicBezTo>
                <a:close/>
                <a:moveTo>
                  <a:pt x="22334" y="9916"/>
                </a:moveTo>
                <a:cubicBezTo>
                  <a:pt x="22313" y="9916"/>
                  <a:pt x="22291" y="9933"/>
                  <a:pt x="22298" y="9960"/>
                </a:cubicBezTo>
                <a:cubicBezTo>
                  <a:pt x="22309" y="10001"/>
                  <a:pt x="22337" y="10037"/>
                  <a:pt x="22376" y="10056"/>
                </a:cubicBezTo>
                <a:cubicBezTo>
                  <a:pt x="22382" y="10059"/>
                  <a:pt x="22388" y="10061"/>
                  <a:pt x="22393" y="10061"/>
                </a:cubicBezTo>
                <a:cubicBezTo>
                  <a:pt x="22424" y="10061"/>
                  <a:pt x="22444" y="10013"/>
                  <a:pt x="22410" y="9995"/>
                </a:cubicBezTo>
                <a:cubicBezTo>
                  <a:pt x="22387" y="9984"/>
                  <a:pt x="22372" y="9967"/>
                  <a:pt x="22366" y="9942"/>
                </a:cubicBezTo>
                <a:cubicBezTo>
                  <a:pt x="22362" y="9924"/>
                  <a:pt x="22348" y="9916"/>
                  <a:pt x="22334" y="9916"/>
                </a:cubicBezTo>
                <a:close/>
                <a:moveTo>
                  <a:pt x="19372" y="9924"/>
                </a:moveTo>
                <a:cubicBezTo>
                  <a:pt x="19369" y="9924"/>
                  <a:pt x="19366" y="9924"/>
                  <a:pt x="19363" y="9925"/>
                </a:cubicBezTo>
                <a:cubicBezTo>
                  <a:pt x="19345" y="9930"/>
                  <a:pt x="19332" y="9951"/>
                  <a:pt x="19338" y="9968"/>
                </a:cubicBezTo>
                <a:cubicBezTo>
                  <a:pt x="19348" y="9993"/>
                  <a:pt x="19358" y="10018"/>
                  <a:pt x="19368" y="10042"/>
                </a:cubicBezTo>
                <a:cubicBezTo>
                  <a:pt x="19374" y="10058"/>
                  <a:pt x="19386" y="10069"/>
                  <a:pt x="19402" y="10069"/>
                </a:cubicBezTo>
                <a:cubicBezTo>
                  <a:pt x="19405" y="10069"/>
                  <a:pt x="19408" y="10068"/>
                  <a:pt x="19411" y="10067"/>
                </a:cubicBezTo>
                <a:cubicBezTo>
                  <a:pt x="19428" y="10063"/>
                  <a:pt x="19444" y="10041"/>
                  <a:pt x="19436" y="10024"/>
                </a:cubicBezTo>
                <a:cubicBezTo>
                  <a:pt x="19426" y="9999"/>
                  <a:pt x="19416" y="9974"/>
                  <a:pt x="19406" y="9950"/>
                </a:cubicBezTo>
                <a:cubicBezTo>
                  <a:pt x="19400" y="9934"/>
                  <a:pt x="19388" y="9924"/>
                  <a:pt x="19372" y="9924"/>
                </a:cubicBezTo>
                <a:close/>
                <a:moveTo>
                  <a:pt x="13839" y="9975"/>
                </a:moveTo>
                <a:cubicBezTo>
                  <a:pt x="13828" y="9975"/>
                  <a:pt x="13817" y="9980"/>
                  <a:pt x="13811" y="9993"/>
                </a:cubicBezTo>
                <a:cubicBezTo>
                  <a:pt x="13805" y="10004"/>
                  <a:pt x="13800" y="10013"/>
                  <a:pt x="13795" y="10023"/>
                </a:cubicBezTo>
                <a:cubicBezTo>
                  <a:pt x="13781" y="10050"/>
                  <a:pt x="13805" y="10076"/>
                  <a:pt x="13829" y="10076"/>
                </a:cubicBezTo>
                <a:cubicBezTo>
                  <a:pt x="13839" y="10076"/>
                  <a:pt x="13850" y="10071"/>
                  <a:pt x="13857" y="10058"/>
                </a:cubicBezTo>
                <a:cubicBezTo>
                  <a:pt x="13862" y="10048"/>
                  <a:pt x="13867" y="10039"/>
                  <a:pt x="13873" y="10029"/>
                </a:cubicBezTo>
                <a:cubicBezTo>
                  <a:pt x="13887" y="10001"/>
                  <a:pt x="13862" y="9975"/>
                  <a:pt x="13839" y="9975"/>
                </a:cubicBezTo>
                <a:close/>
                <a:moveTo>
                  <a:pt x="17991" y="10026"/>
                </a:moveTo>
                <a:cubicBezTo>
                  <a:pt x="17977" y="10026"/>
                  <a:pt x="17965" y="10044"/>
                  <a:pt x="17977" y="10056"/>
                </a:cubicBezTo>
                <a:lnTo>
                  <a:pt x="17993" y="10072"/>
                </a:lnTo>
                <a:cubicBezTo>
                  <a:pt x="17996" y="10076"/>
                  <a:pt x="18001" y="10077"/>
                  <a:pt x="18005" y="10077"/>
                </a:cubicBezTo>
                <a:cubicBezTo>
                  <a:pt x="18018" y="10077"/>
                  <a:pt x="18030" y="10059"/>
                  <a:pt x="18018" y="10046"/>
                </a:cubicBezTo>
                <a:lnTo>
                  <a:pt x="18002" y="10031"/>
                </a:lnTo>
                <a:cubicBezTo>
                  <a:pt x="17999" y="10027"/>
                  <a:pt x="17995" y="10026"/>
                  <a:pt x="17991" y="10026"/>
                </a:cubicBezTo>
                <a:close/>
                <a:moveTo>
                  <a:pt x="3059" y="10008"/>
                </a:moveTo>
                <a:cubicBezTo>
                  <a:pt x="3014" y="10008"/>
                  <a:pt x="3014" y="10078"/>
                  <a:pt x="3059" y="10078"/>
                </a:cubicBezTo>
                <a:lnTo>
                  <a:pt x="3075" y="10078"/>
                </a:lnTo>
                <a:cubicBezTo>
                  <a:pt x="3121" y="10078"/>
                  <a:pt x="3121" y="10008"/>
                  <a:pt x="3075" y="10008"/>
                </a:cubicBezTo>
                <a:close/>
                <a:moveTo>
                  <a:pt x="16338" y="10019"/>
                </a:moveTo>
                <a:cubicBezTo>
                  <a:pt x="16292" y="10019"/>
                  <a:pt x="16292" y="10089"/>
                  <a:pt x="16338" y="10089"/>
                </a:cubicBezTo>
                <a:lnTo>
                  <a:pt x="16368" y="10089"/>
                </a:lnTo>
                <a:cubicBezTo>
                  <a:pt x="16414" y="10089"/>
                  <a:pt x="16414" y="10019"/>
                  <a:pt x="16368" y="10019"/>
                </a:cubicBezTo>
                <a:close/>
                <a:moveTo>
                  <a:pt x="6832" y="10033"/>
                </a:moveTo>
                <a:cubicBezTo>
                  <a:pt x="6814" y="10033"/>
                  <a:pt x="6796" y="10044"/>
                  <a:pt x="6796" y="10067"/>
                </a:cubicBezTo>
                <a:lnTo>
                  <a:pt x="6796" y="10083"/>
                </a:lnTo>
                <a:cubicBezTo>
                  <a:pt x="6796" y="10106"/>
                  <a:pt x="6814" y="10118"/>
                  <a:pt x="6831" y="10118"/>
                </a:cubicBezTo>
                <a:cubicBezTo>
                  <a:pt x="6849" y="10118"/>
                  <a:pt x="6866" y="10106"/>
                  <a:pt x="6866" y="10083"/>
                </a:cubicBezTo>
                <a:lnTo>
                  <a:pt x="6866" y="10067"/>
                </a:lnTo>
                <a:cubicBezTo>
                  <a:pt x="6867" y="10044"/>
                  <a:pt x="6849" y="10033"/>
                  <a:pt x="6832" y="10033"/>
                </a:cubicBezTo>
                <a:close/>
                <a:moveTo>
                  <a:pt x="9604" y="10086"/>
                </a:moveTo>
                <a:cubicBezTo>
                  <a:pt x="9579" y="10086"/>
                  <a:pt x="9579" y="10121"/>
                  <a:pt x="9604" y="10121"/>
                </a:cubicBezTo>
                <a:cubicBezTo>
                  <a:pt x="9626" y="10121"/>
                  <a:pt x="9626" y="10086"/>
                  <a:pt x="9604" y="10086"/>
                </a:cubicBezTo>
                <a:close/>
                <a:moveTo>
                  <a:pt x="23471" y="10024"/>
                </a:moveTo>
                <a:cubicBezTo>
                  <a:pt x="23448" y="10024"/>
                  <a:pt x="23423" y="10049"/>
                  <a:pt x="23437" y="10078"/>
                </a:cubicBezTo>
                <a:cubicBezTo>
                  <a:pt x="23442" y="10088"/>
                  <a:pt x="23448" y="10098"/>
                  <a:pt x="23453" y="10108"/>
                </a:cubicBezTo>
                <a:cubicBezTo>
                  <a:pt x="23459" y="10121"/>
                  <a:pt x="23470" y="10126"/>
                  <a:pt x="23480" y="10126"/>
                </a:cubicBezTo>
                <a:cubicBezTo>
                  <a:pt x="23503" y="10126"/>
                  <a:pt x="23527" y="10101"/>
                  <a:pt x="23514" y="10073"/>
                </a:cubicBezTo>
                <a:cubicBezTo>
                  <a:pt x="23508" y="10062"/>
                  <a:pt x="23503" y="10053"/>
                  <a:pt x="23498" y="10042"/>
                </a:cubicBezTo>
                <a:cubicBezTo>
                  <a:pt x="23492" y="10029"/>
                  <a:pt x="23482" y="10024"/>
                  <a:pt x="23471" y="10024"/>
                </a:cubicBezTo>
                <a:close/>
                <a:moveTo>
                  <a:pt x="24439" y="10017"/>
                </a:moveTo>
                <a:cubicBezTo>
                  <a:pt x="24425" y="10017"/>
                  <a:pt x="24411" y="10024"/>
                  <a:pt x="24406" y="10041"/>
                </a:cubicBezTo>
                <a:cubicBezTo>
                  <a:pt x="24401" y="10057"/>
                  <a:pt x="24396" y="10072"/>
                  <a:pt x="24390" y="10086"/>
                </a:cubicBezTo>
                <a:cubicBezTo>
                  <a:pt x="24382" y="10112"/>
                  <a:pt x="24403" y="10130"/>
                  <a:pt x="24425" y="10130"/>
                </a:cubicBezTo>
                <a:cubicBezTo>
                  <a:pt x="24439" y="10130"/>
                  <a:pt x="24453" y="10122"/>
                  <a:pt x="24459" y="10105"/>
                </a:cubicBezTo>
                <a:cubicBezTo>
                  <a:pt x="24464" y="10089"/>
                  <a:pt x="24469" y="10075"/>
                  <a:pt x="24474" y="10061"/>
                </a:cubicBezTo>
                <a:cubicBezTo>
                  <a:pt x="24483" y="10035"/>
                  <a:pt x="24460" y="10017"/>
                  <a:pt x="24439" y="10017"/>
                </a:cubicBezTo>
                <a:close/>
                <a:moveTo>
                  <a:pt x="7899" y="10050"/>
                </a:moveTo>
                <a:cubicBezTo>
                  <a:pt x="7873" y="10050"/>
                  <a:pt x="7848" y="10085"/>
                  <a:pt x="7872" y="10110"/>
                </a:cubicBezTo>
                <a:lnTo>
                  <a:pt x="7888" y="10126"/>
                </a:lnTo>
                <a:cubicBezTo>
                  <a:pt x="7895" y="10134"/>
                  <a:pt x="7904" y="10137"/>
                  <a:pt x="7912" y="10137"/>
                </a:cubicBezTo>
                <a:cubicBezTo>
                  <a:pt x="7939" y="10137"/>
                  <a:pt x="7963" y="10101"/>
                  <a:pt x="7938" y="10077"/>
                </a:cubicBezTo>
                <a:lnTo>
                  <a:pt x="7922" y="10061"/>
                </a:lnTo>
                <a:cubicBezTo>
                  <a:pt x="7915" y="10054"/>
                  <a:pt x="7907" y="10050"/>
                  <a:pt x="7899" y="10050"/>
                </a:cubicBezTo>
                <a:close/>
                <a:moveTo>
                  <a:pt x="86" y="10060"/>
                </a:moveTo>
                <a:cubicBezTo>
                  <a:pt x="58" y="10060"/>
                  <a:pt x="33" y="10095"/>
                  <a:pt x="60" y="10120"/>
                </a:cubicBezTo>
                <a:cubicBezTo>
                  <a:pt x="70" y="10130"/>
                  <a:pt x="81" y="10140"/>
                  <a:pt x="91" y="10149"/>
                </a:cubicBezTo>
                <a:cubicBezTo>
                  <a:pt x="98" y="10156"/>
                  <a:pt x="106" y="10159"/>
                  <a:pt x="114" y="10159"/>
                </a:cubicBezTo>
                <a:cubicBezTo>
                  <a:pt x="142" y="10159"/>
                  <a:pt x="168" y="10123"/>
                  <a:pt x="141" y="10099"/>
                </a:cubicBezTo>
                <a:cubicBezTo>
                  <a:pt x="130" y="10088"/>
                  <a:pt x="120" y="10079"/>
                  <a:pt x="109" y="10071"/>
                </a:cubicBezTo>
                <a:cubicBezTo>
                  <a:pt x="102" y="10063"/>
                  <a:pt x="94" y="10060"/>
                  <a:pt x="86" y="10060"/>
                </a:cubicBezTo>
                <a:close/>
                <a:moveTo>
                  <a:pt x="21550" y="10095"/>
                </a:moveTo>
                <a:cubicBezTo>
                  <a:pt x="21533" y="10095"/>
                  <a:pt x="21515" y="10106"/>
                  <a:pt x="21515" y="10129"/>
                </a:cubicBezTo>
                <a:lnTo>
                  <a:pt x="21515" y="10145"/>
                </a:lnTo>
                <a:cubicBezTo>
                  <a:pt x="21515" y="10168"/>
                  <a:pt x="21532" y="10180"/>
                  <a:pt x="21550" y="10180"/>
                </a:cubicBezTo>
                <a:cubicBezTo>
                  <a:pt x="21567" y="10180"/>
                  <a:pt x="21585" y="10168"/>
                  <a:pt x="21585" y="10145"/>
                </a:cubicBezTo>
                <a:lnTo>
                  <a:pt x="21585" y="10129"/>
                </a:lnTo>
                <a:cubicBezTo>
                  <a:pt x="21585" y="10106"/>
                  <a:pt x="21568" y="10095"/>
                  <a:pt x="21550" y="10095"/>
                </a:cubicBezTo>
                <a:close/>
                <a:moveTo>
                  <a:pt x="16863" y="10082"/>
                </a:moveTo>
                <a:cubicBezTo>
                  <a:pt x="16845" y="10082"/>
                  <a:pt x="16828" y="10093"/>
                  <a:pt x="16828" y="10116"/>
                </a:cubicBezTo>
                <a:lnTo>
                  <a:pt x="16828" y="10146"/>
                </a:lnTo>
                <a:cubicBezTo>
                  <a:pt x="16828" y="10169"/>
                  <a:pt x="16845" y="10181"/>
                  <a:pt x="16863" y="10181"/>
                </a:cubicBezTo>
                <a:cubicBezTo>
                  <a:pt x="16880" y="10181"/>
                  <a:pt x="16898" y="10169"/>
                  <a:pt x="16898" y="10146"/>
                </a:cubicBezTo>
                <a:lnTo>
                  <a:pt x="16898" y="10116"/>
                </a:lnTo>
                <a:cubicBezTo>
                  <a:pt x="16898" y="10093"/>
                  <a:pt x="16880" y="10082"/>
                  <a:pt x="16863" y="10082"/>
                </a:cubicBezTo>
                <a:close/>
                <a:moveTo>
                  <a:pt x="24845" y="10109"/>
                </a:moveTo>
                <a:cubicBezTo>
                  <a:pt x="24840" y="10109"/>
                  <a:pt x="24834" y="10111"/>
                  <a:pt x="24828" y="10114"/>
                </a:cubicBezTo>
                <a:cubicBezTo>
                  <a:pt x="24820" y="10119"/>
                  <a:pt x="24809" y="10124"/>
                  <a:pt x="24799" y="10129"/>
                </a:cubicBezTo>
                <a:cubicBezTo>
                  <a:pt x="24764" y="10147"/>
                  <a:pt x="24785" y="10195"/>
                  <a:pt x="24817" y="10195"/>
                </a:cubicBezTo>
                <a:cubicBezTo>
                  <a:pt x="24822" y="10195"/>
                  <a:pt x="24828" y="10194"/>
                  <a:pt x="24834" y="10191"/>
                </a:cubicBezTo>
                <a:cubicBezTo>
                  <a:pt x="24844" y="10186"/>
                  <a:pt x="24853" y="10181"/>
                  <a:pt x="24864" y="10175"/>
                </a:cubicBezTo>
                <a:cubicBezTo>
                  <a:pt x="24899" y="10156"/>
                  <a:pt x="24878" y="10109"/>
                  <a:pt x="24845" y="10109"/>
                </a:cubicBezTo>
                <a:close/>
                <a:moveTo>
                  <a:pt x="14998" y="10073"/>
                </a:moveTo>
                <a:cubicBezTo>
                  <a:pt x="14986" y="10073"/>
                  <a:pt x="14974" y="10077"/>
                  <a:pt x="14963" y="10088"/>
                </a:cubicBezTo>
                <a:lnTo>
                  <a:pt x="14947" y="10104"/>
                </a:lnTo>
                <a:cubicBezTo>
                  <a:pt x="14910" y="10141"/>
                  <a:pt x="14946" y="10196"/>
                  <a:pt x="14987" y="10196"/>
                </a:cubicBezTo>
                <a:cubicBezTo>
                  <a:pt x="14999" y="10196"/>
                  <a:pt x="15011" y="10191"/>
                  <a:pt x="15022" y="10181"/>
                </a:cubicBezTo>
                <a:lnTo>
                  <a:pt x="15037" y="10165"/>
                </a:lnTo>
                <a:cubicBezTo>
                  <a:pt x="15075" y="10127"/>
                  <a:pt x="15039" y="10073"/>
                  <a:pt x="14998" y="10073"/>
                </a:cubicBezTo>
                <a:close/>
                <a:moveTo>
                  <a:pt x="14519" y="10102"/>
                </a:moveTo>
                <a:cubicBezTo>
                  <a:pt x="14451" y="10102"/>
                  <a:pt x="14450" y="10209"/>
                  <a:pt x="14519" y="10209"/>
                </a:cubicBezTo>
                <a:cubicBezTo>
                  <a:pt x="14588" y="10209"/>
                  <a:pt x="14588" y="10102"/>
                  <a:pt x="14519" y="10102"/>
                </a:cubicBezTo>
                <a:close/>
                <a:moveTo>
                  <a:pt x="6148" y="10104"/>
                </a:moveTo>
                <a:cubicBezTo>
                  <a:pt x="6130" y="10104"/>
                  <a:pt x="6112" y="10116"/>
                  <a:pt x="6112" y="10139"/>
                </a:cubicBezTo>
                <a:lnTo>
                  <a:pt x="6112" y="10183"/>
                </a:lnTo>
                <a:cubicBezTo>
                  <a:pt x="6112" y="10206"/>
                  <a:pt x="6130" y="10217"/>
                  <a:pt x="6148" y="10217"/>
                </a:cubicBezTo>
                <a:cubicBezTo>
                  <a:pt x="6165" y="10217"/>
                  <a:pt x="6183" y="10206"/>
                  <a:pt x="6183" y="10183"/>
                </a:cubicBezTo>
                <a:lnTo>
                  <a:pt x="6183" y="10139"/>
                </a:lnTo>
                <a:cubicBezTo>
                  <a:pt x="6184" y="10116"/>
                  <a:pt x="6166" y="10104"/>
                  <a:pt x="6148" y="10104"/>
                </a:cubicBezTo>
                <a:close/>
                <a:moveTo>
                  <a:pt x="866" y="10120"/>
                </a:moveTo>
                <a:cubicBezTo>
                  <a:pt x="860" y="10120"/>
                  <a:pt x="855" y="10122"/>
                  <a:pt x="849" y="10125"/>
                </a:cubicBezTo>
                <a:cubicBezTo>
                  <a:pt x="833" y="10134"/>
                  <a:pt x="825" y="10158"/>
                  <a:pt x="836" y="10173"/>
                </a:cubicBezTo>
                <a:cubicBezTo>
                  <a:pt x="852" y="10193"/>
                  <a:pt x="867" y="10214"/>
                  <a:pt x="880" y="10234"/>
                </a:cubicBezTo>
                <a:cubicBezTo>
                  <a:pt x="889" y="10245"/>
                  <a:pt x="900" y="10251"/>
                  <a:pt x="912" y="10251"/>
                </a:cubicBezTo>
                <a:cubicBezTo>
                  <a:pt x="917" y="10251"/>
                  <a:pt x="923" y="10250"/>
                  <a:pt x="929" y="10247"/>
                </a:cubicBezTo>
                <a:cubicBezTo>
                  <a:pt x="945" y="10238"/>
                  <a:pt x="954" y="10214"/>
                  <a:pt x="942" y="10198"/>
                </a:cubicBezTo>
                <a:cubicBezTo>
                  <a:pt x="926" y="10178"/>
                  <a:pt x="912" y="10160"/>
                  <a:pt x="898" y="10139"/>
                </a:cubicBezTo>
                <a:cubicBezTo>
                  <a:pt x="889" y="10128"/>
                  <a:pt x="878" y="10120"/>
                  <a:pt x="866" y="10120"/>
                </a:cubicBezTo>
                <a:close/>
                <a:moveTo>
                  <a:pt x="17254" y="10205"/>
                </a:moveTo>
                <a:cubicBezTo>
                  <a:pt x="17245" y="10205"/>
                  <a:pt x="17236" y="10211"/>
                  <a:pt x="17236" y="10222"/>
                </a:cubicBezTo>
                <a:lnTo>
                  <a:pt x="17236" y="10238"/>
                </a:lnTo>
                <a:cubicBezTo>
                  <a:pt x="17236" y="10250"/>
                  <a:pt x="17245" y="10255"/>
                  <a:pt x="17254" y="10255"/>
                </a:cubicBezTo>
                <a:cubicBezTo>
                  <a:pt x="17263" y="10255"/>
                  <a:pt x="17272" y="10250"/>
                  <a:pt x="17272" y="10238"/>
                </a:cubicBezTo>
                <a:lnTo>
                  <a:pt x="17272" y="10222"/>
                </a:lnTo>
                <a:cubicBezTo>
                  <a:pt x="17272" y="10211"/>
                  <a:pt x="17263" y="10205"/>
                  <a:pt x="17254" y="10205"/>
                </a:cubicBezTo>
                <a:close/>
                <a:moveTo>
                  <a:pt x="10757" y="10119"/>
                </a:moveTo>
                <a:cubicBezTo>
                  <a:pt x="10747" y="10119"/>
                  <a:pt x="10738" y="10122"/>
                  <a:pt x="10732" y="10129"/>
                </a:cubicBezTo>
                <a:cubicBezTo>
                  <a:pt x="10717" y="10144"/>
                  <a:pt x="10718" y="10165"/>
                  <a:pt x="10732" y="10178"/>
                </a:cubicBezTo>
                <a:cubicBezTo>
                  <a:pt x="10753" y="10204"/>
                  <a:pt x="10773" y="10229"/>
                  <a:pt x="10794" y="10254"/>
                </a:cubicBezTo>
                <a:cubicBezTo>
                  <a:pt x="10799" y="10261"/>
                  <a:pt x="10808" y="10264"/>
                  <a:pt x="10817" y="10264"/>
                </a:cubicBezTo>
                <a:cubicBezTo>
                  <a:pt x="10827" y="10264"/>
                  <a:pt x="10836" y="10260"/>
                  <a:pt x="10843" y="10254"/>
                </a:cubicBezTo>
                <a:cubicBezTo>
                  <a:pt x="10858" y="10239"/>
                  <a:pt x="10857" y="10218"/>
                  <a:pt x="10843" y="10204"/>
                </a:cubicBezTo>
                <a:cubicBezTo>
                  <a:pt x="10822" y="10178"/>
                  <a:pt x="10803" y="10153"/>
                  <a:pt x="10782" y="10129"/>
                </a:cubicBezTo>
                <a:cubicBezTo>
                  <a:pt x="10776" y="10122"/>
                  <a:pt x="10767" y="10119"/>
                  <a:pt x="10757" y="10119"/>
                </a:cubicBezTo>
                <a:close/>
                <a:moveTo>
                  <a:pt x="2212" y="10121"/>
                </a:moveTo>
                <a:cubicBezTo>
                  <a:pt x="2196" y="10121"/>
                  <a:pt x="2180" y="10129"/>
                  <a:pt x="2169" y="10146"/>
                </a:cubicBezTo>
                <a:cubicBezTo>
                  <a:pt x="2160" y="10162"/>
                  <a:pt x="2151" y="10177"/>
                  <a:pt x="2142" y="10192"/>
                </a:cubicBezTo>
                <a:cubicBezTo>
                  <a:pt x="2117" y="10233"/>
                  <a:pt x="2154" y="10272"/>
                  <a:pt x="2191" y="10272"/>
                </a:cubicBezTo>
                <a:cubicBezTo>
                  <a:pt x="2207" y="10272"/>
                  <a:pt x="2223" y="10265"/>
                  <a:pt x="2234" y="10247"/>
                </a:cubicBezTo>
                <a:cubicBezTo>
                  <a:pt x="2242" y="10231"/>
                  <a:pt x="2252" y="10215"/>
                  <a:pt x="2261" y="10202"/>
                </a:cubicBezTo>
                <a:cubicBezTo>
                  <a:pt x="2286" y="10160"/>
                  <a:pt x="2249" y="10121"/>
                  <a:pt x="2212" y="10121"/>
                </a:cubicBezTo>
                <a:close/>
                <a:moveTo>
                  <a:pt x="23056" y="10190"/>
                </a:moveTo>
                <a:cubicBezTo>
                  <a:pt x="23052" y="10190"/>
                  <a:pt x="23048" y="10191"/>
                  <a:pt x="23044" y="10192"/>
                </a:cubicBezTo>
                <a:cubicBezTo>
                  <a:pt x="23029" y="10197"/>
                  <a:pt x="23014" y="10203"/>
                  <a:pt x="22999" y="10208"/>
                </a:cubicBezTo>
                <a:cubicBezTo>
                  <a:pt x="22960" y="10221"/>
                  <a:pt x="22971" y="10278"/>
                  <a:pt x="23006" y="10278"/>
                </a:cubicBezTo>
                <a:cubicBezTo>
                  <a:pt x="23010" y="10278"/>
                  <a:pt x="23014" y="10277"/>
                  <a:pt x="23018" y="10276"/>
                </a:cubicBezTo>
                <a:cubicBezTo>
                  <a:pt x="23034" y="10271"/>
                  <a:pt x="23047" y="10265"/>
                  <a:pt x="23062" y="10260"/>
                </a:cubicBezTo>
                <a:cubicBezTo>
                  <a:pt x="23103" y="10248"/>
                  <a:pt x="23091" y="10190"/>
                  <a:pt x="23056" y="10190"/>
                </a:cubicBezTo>
                <a:close/>
                <a:moveTo>
                  <a:pt x="8866" y="10249"/>
                </a:moveTo>
                <a:cubicBezTo>
                  <a:pt x="8842" y="10249"/>
                  <a:pt x="8842" y="10283"/>
                  <a:pt x="8866" y="10283"/>
                </a:cubicBezTo>
                <a:lnTo>
                  <a:pt x="8882" y="10283"/>
                </a:lnTo>
                <a:cubicBezTo>
                  <a:pt x="8904" y="10283"/>
                  <a:pt x="8904" y="10249"/>
                  <a:pt x="8882" y="10249"/>
                </a:cubicBezTo>
                <a:close/>
                <a:moveTo>
                  <a:pt x="3796" y="10193"/>
                </a:moveTo>
                <a:cubicBezTo>
                  <a:pt x="3787" y="10193"/>
                  <a:pt x="3779" y="10199"/>
                  <a:pt x="3779" y="10210"/>
                </a:cubicBezTo>
                <a:lnTo>
                  <a:pt x="3779" y="10285"/>
                </a:lnTo>
                <a:cubicBezTo>
                  <a:pt x="3779" y="10297"/>
                  <a:pt x="3788" y="10303"/>
                  <a:pt x="3796" y="10303"/>
                </a:cubicBezTo>
                <a:cubicBezTo>
                  <a:pt x="3805" y="10303"/>
                  <a:pt x="3814" y="10297"/>
                  <a:pt x="3814" y="10285"/>
                </a:cubicBezTo>
                <a:lnTo>
                  <a:pt x="3814" y="10210"/>
                </a:lnTo>
                <a:cubicBezTo>
                  <a:pt x="3814" y="10199"/>
                  <a:pt x="3805" y="10193"/>
                  <a:pt x="3796" y="10193"/>
                </a:cubicBezTo>
                <a:close/>
                <a:moveTo>
                  <a:pt x="12307" y="10211"/>
                </a:moveTo>
                <a:cubicBezTo>
                  <a:pt x="12289" y="10211"/>
                  <a:pt x="12272" y="10222"/>
                  <a:pt x="12272" y="10246"/>
                </a:cubicBezTo>
                <a:lnTo>
                  <a:pt x="12272" y="10276"/>
                </a:lnTo>
                <a:cubicBezTo>
                  <a:pt x="12272" y="10299"/>
                  <a:pt x="12289" y="10310"/>
                  <a:pt x="12307" y="10310"/>
                </a:cubicBezTo>
                <a:cubicBezTo>
                  <a:pt x="12324" y="10310"/>
                  <a:pt x="12342" y="10299"/>
                  <a:pt x="12342" y="10276"/>
                </a:cubicBezTo>
                <a:lnTo>
                  <a:pt x="12342" y="10246"/>
                </a:lnTo>
                <a:cubicBezTo>
                  <a:pt x="12342" y="10222"/>
                  <a:pt x="12324" y="10211"/>
                  <a:pt x="12307" y="10211"/>
                </a:cubicBezTo>
                <a:close/>
                <a:moveTo>
                  <a:pt x="23774" y="10237"/>
                </a:moveTo>
                <a:cubicBezTo>
                  <a:pt x="23769" y="10237"/>
                  <a:pt x="23764" y="10237"/>
                  <a:pt x="23759" y="10238"/>
                </a:cubicBezTo>
                <a:cubicBezTo>
                  <a:pt x="23718" y="10247"/>
                  <a:pt x="23730" y="10306"/>
                  <a:pt x="23768" y="10307"/>
                </a:cubicBezTo>
                <a:cubicBezTo>
                  <a:pt x="23773" y="10317"/>
                  <a:pt x="23785" y="10322"/>
                  <a:pt x="23798" y="10322"/>
                </a:cubicBezTo>
                <a:cubicBezTo>
                  <a:pt x="23804" y="10322"/>
                  <a:pt x="23810" y="10320"/>
                  <a:pt x="23815" y="10318"/>
                </a:cubicBezTo>
                <a:cubicBezTo>
                  <a:pt x="23833" y="10307"/>
                  <a:pt x="23836" y="10286"/>
                  <a:pt x="23828" y="10270"/>
                </a:cubicBezTo>
                <a:cubicBezTo>
                  <a:pt x="23818" y="10247"/>
                  <a:pt x="23797" y="10237"/>
                  <a:pt x="23774" y="10237"/>
                </a:cubicBezTo>
                <a:close/>
                <a:moveTo>
                  <a:pt x="24093" y="10235"/>
                </a:moveTo>
                <a:cubicBezTo>
                  <a:pt x="24083" y="10235"/>
                  <a:pt x="24073" y="10240"/>
                  <a:pt x="24067" y="10252"/>
                </a:cubicBezTo>
                <a:cubicBezTo>
                  <a:pt x="24061" y="10262"/>
                  <a:pt x="24056" y="10272"/>
                  <a:pt x="24051" y="10282"/>
                </a:cubicBezTo>
                <a:cubicBezTo>
                  <a:pt x="24037" y="10310"/>
                  <a:pt x="24061" y="10336"/>
                  <a:pt x="24085" y="10336"/>
                </a:cubicBezTo>
                <a:cubicBezTo>
                  <a:pt x="24096" y="10336"/>
                  <a:pt x="24106" y="10331"/>
                  <a:pt x="24113" y="10318"/>
                </a:cubicBezTo>
                <a:cubicBezTo>
                  <a:pt x="24118" y="10307"/>
                  <a:pt x="24123" y="10298"/>
                  <a:pt x="24129" y="10287"/>
                </a:cubicBezTo>
                <a:cubicBezTo>
                  <a:pt x="24142" y="10260"/>
                  <a:pt x="24116" y="10235"/>
                  <a:pt x="24093" y="10235"/>
                </a:cubicBezTo>
                <a:close/>
                <a:moveTo>
                  <a:pt x="6598" y="10271"/>
                </a:moveTo>
                <a:cubicBezTo>
                  <a:pt x="6552" y="10271"/>
                  <a:pt x="6552" y="10341"/>
                  <a:pt x="6598" y="10341"/>
                </a:cubicBezTo>
                <a:lnTo>
                  <a:pt x="6614" y="10341"/>
                </a:lnTo>
                <a:cubicBezTo>
                  <a:pt x="6658" y="10341"/>
                  <a:pt x="6660" y="10271"/>
                  <a:pt x="6614" y="10271"/>
                </a:cubicBezTo>
                <a:close/>
                <a:moveTo>
                  <a:pt x="20170" y="10225"/>
                </a:moveTo>
                <a:cubicBezTo>
                  <a:pt x="20158" y="10225"/>
                  <a:pt x="20145" y="10233"/>
                  <a:pt x="20138" y="10243"/>
                </a:cubicBezTo>
                <a:cubicBezTo>
                  <a:pt x="20128" y="10261"/>
                  <a:pt x="20135" y="10280"/>
                  <a:pt x="20151" y="10292"/>
                </a:cubicBezTo>
                <a:cubicBezTo>
                  <a:pt x="20171" y="10307"/>
                  <a:pt x="20191" y="10322"/>
                  <a:pt x="20212" y="10336"/>
                </a:cubicBezTo>
                <a:cubicBezTo>
                  <a:pt x="20217" y="10340"/>
                  <a:pt x="20222" y="10341"/>
                  <a:pt x="20228" y="10341"/>
                </a:cubicBezTo>
                <a:cubicBezTo>
                  <a:pt x="20241" y="10341"/>
                  <a:pt x="20253" y="10334"/>
                  <a:pt x="20260" y="10323"/>
                </a:cubicBezTo>
                <a:cubicBezTo>
                  <a:pt x="20269" y="10304"/>
                  <a:pt x="20263" y="10286"/>
                  <a:pt x="20247" y="10275"/>
                </a:cubicBezTo>
                <a:cubicBezTo>
                  <a:pt x="20227" y="10259"/>
                  <a:pt x="20207" y="10244"/>
                  <a:pt x="20186" y="10230"/>
                </a:cubicBezTo>
                <a:cubicBezTo>
                  <a:pt x="20182" y="10226"/>
                  <a:pt x="20176" y="10225"/>
                  <a:pt x="20170" y="10225"/>
                </a:cubicBezTo>
                <a:close/>
                <a:moveTo>
                  <a:pt x="8189" y="10277"/>
                </a:moveTo>
                <a:cubicBezTo>
                  <a:pt x="8178" y="10277"/>
                  <a:pt x="8166" y="10290"/>
                  <a:pt x="8174" y="10304"/>
                </a:cubicBezTo>
                <a:cubicBezTo>
                  <a:pt x="8179" y="10315"/>
                  <a:pt x="8184" y="10324"/>
                  <a:pt x="8189" y="10335"/>
                </a:cubicBezTo>
                <a:cubicBezTo>
                  <a:pt x="8193" y="10341"/>
                  <a:pt x="8198" y="10344"/>
                  <a:pt x="8203" y="10344"/>
                </a:cubicBezTo>
                <a:cubicBezTo>
                  <a:pt x="8214" y="10344"/>
                  <a:pt x="8226" y="10331"/>
                  <a:pt x="8219" y="10317"/>
                </a:cubicBezTo>
                <a:cubicBezTo>
                  <a:pt x="8213" y="10306"/>
                  <a:pt x="8208" y="10297"/>
                  <a:pt x="8203" y="10286"/>
                </a:cubicBezTo>
                <a:cubicBezTo>
                  <a:pt x="8200" y="10280"/>
                  <a:pt x="8194" y="10277"/>
                  <a:pt x="8189" y="10277"/>
                </a:cubicBezTo>
                <a:close/>
                <a:moveTo>
                  <a:pt x="5547" y="10234"/>
                </a:moveTo>
                <a:cubicBezTo>
                  <a:pt x="5506" y="10234"/>
                  <a:pt x="5469" y="10287"/>
                  <a:pt x="5507" y="10324"/>
                </a:cubicBezTo>
                <a:lnTo>
                  <a:pt x="5523" y="10340"/>
                </a:lnTo>
                <a:cubicBezTo>
                  <a:pt x="5534" y="10351"/>
                  <a:pt x="5547" y="10355"/>
                  <a:pt x="5559" y="10355"/>
                </a:cubicBezTo>
                <a:cubicBezTo>
                  <a:pt x="5600" y="10355"/>
                  <a:pt x="5636" y="10303"/>
                  <a:pt x="5599" y="10265"/>
                </a:cubicBezTo>
                <a:lnTo>
                  <a:pt x="5583" y="10250"/>
                </a:lnTo>
                <a:cubicBezTo>
                  <a:pt x="5572" y="10239"/>
                  <a:pt x="5559" y="10234"/>
                  <a:pt x="5547" y="10234"/>
                </a:cubicBezTo>
                <a:close/>
                <a:moveTo>
                  <a:pt x="11736" y="10218"/>
                </a:moveTo>
                <a:cubicBezTo>
                  <a:pt x="11717" y="10218"/>
                  <a:pt x="11698" y="10228"/>
                  <a:pt x="11689" y="10246"/>
                </a:cubicBezTo>
                <a:cubicBezTo>
                  <a:pt x="11684" y="10256"/>
                  <a:pt x="11679" y="10265"/>
                  <a:pt x="11674" y="10276"/>
                </a:cubicBezTo>
                <a:cubicBezTo>
                  <a:pt x="11660" y="10302"/>
                  <a:pt x="11665" y="10335"/>
                  <a:pt x="11694" y="10349"/>
                </a:cubicBezTo>
                <a:cubicBezTo>
                  <a:pt x="11701" y="10354"/>
                  <a:pt x="11710" y="10356"/>
                  <a:pt x="11720" y="10356"/>
                </a:cubicBezTo>
                <a:cubicBezTo>
                  <a:pt x="11738" y="10356"/>
                  <a:pt x="11757" y="10347"/>
                  <a:pt x="11766" y="10329"/>
                </a:cubicBezTo>
                <a:cubicBezTo>
                  <a:pt x="11772" y="10319"/>
                  <a:pt x="11777" y="10309"/>
                  <a:pt x="11782" y="10299"/>
                </a:cubicBezTo>
                <a:cubicBezTo>
                  <a:pt x="11795" y="10273"/>
                  <a:pt x="11790" y="10241"/>
                  <a:pt x="11763" y="10226"/>
                </a:cubicBezTo>
                <a:cubicBezTo>
                  <a:pt x="11755" y="10221"/>
                  <a:pt x="11745" y="10218"/>
                  <a:pt x="11736" y="10218"/>
                </a:cubicBezTo>
                <a:close/>
                <a:moveTo>
                  <a:pt x="21745" y="10288"/>
                </a:moveTo>
                <a:cubicBezTo>
                  <a:pt x="21699" y="10288"/>
                  <a:pt x="21699" y="10360"/>
                  <a:pt x="21745" y="10360"/>
                </a:cubicBezTo>
                <a:lnTo>
                  <a:pt x="21775" y="10360"/>
                </a:lnTo>
                <a:cubicBezTo>
                  <a:pt x="21775" y="10360"/>
                  <a:pt x="21775" y="10360"/>
                  <a:pt x="21776" y="10360"/>
                </a:cubicBezTo>
                <a:cubicBezTo>
                  <a:pt x="21821" y="10360"/>
                  <a:pt x="21820" y="10291"/>
                  <a:pt x="21775" y="10288"/>
                </a:cubicBezTo>
                <a:close/>
                <a:moveTo>
                  <a:pt x="14319" y="10291"/>
                </a:moveTo>
                <a:cubicBezTo>
                  <a:pt x="14311" y="10291"/>
                  <a:pt x="14302" y="10294"/>
                  <a:pt x="14295" y="10301"/>
                </a:cubicBezTo>
                <a:lnTo>
                  <a:pt x="14279" y="10317"/>
                </a:lnTo>
                <a:cubicBezTo>
                  <a:pt x="14254" y="10342"/>
                  <a:pt x="14279" y="10377"/>
                  <a:pt x="14306" y="10377"/>
                </a:cubicBezTo>
                <a:cubicBezTo>
                  <a:pt x="14314" y="10377"/>
                  <a:pt x="14322" y="10373"/>
                  <a:pt x="14329" y="10366"/>
                </a:cubicBezTo>
                <a:lnTo>
                  <a:pt x="14345" y="10350"/>
                </a:lnTo>
                <a:cubicBezTo>
                  <a:pt x="14370" y="10326"/>
                  <a:pt x="14346" y="10291"/>
                  <a:pt x="14319" y="10291"/>
                </a:cubicBezTo>
                <a:close/>
                <a:moveTo>
                  <a:pt x="3361" y="10294"/>
                </a:moveTo>
                <a:cubicBezTo>
                  <a:pt x="3343" y="10294"/>
                  <a:pt x="3325" y="10305"/>
                  <a:pt x="3325" y="10328"/>
                </a:cubicBezTo>
                <a:lnTo>
                  <a:pt x="3325" y="10344"/>
                </a:lnTo>
                <a:cubicBezTo>
                  <a:pt x="3325" y="10367"/>
                  <a:pt x="3342" y="10379"/>
                  <a:pt x="3360" y="10379"/>
                </a:cubicBezTo>
                <a:cubicBezTo>
                  <a:pt x="3377" y="10379"/>
                  <a:pt x="3396" y="10367"/>
                  <a:pt x="3397" y="10344"/>
                </a:cubicBezTo>
                <a:lnTo>
                  <a:pt x="3397" y="10328"/>
                </a:lnTo>
                <a:cubicBezTo>
                  <a:pt x="3397" y="10305"/>
                  <a:pt x="3379" y="10294"/>
                  <a:pt x="3361" y="10294"/>
                </a:cubicBezTo>
                <a:close/>
                <a:moveTo>
                  <a:pt x="6838" y="10345"/>
                </a:moveTo>
                <a:cubicBezTo>
                  <a:pt x="6792" y="10345"/>
                  <a:pt x="6792" y="10415"/>
                  <a:pt x="6838" y="10415"/>
                </a:cubicBezTo>
                <a:lnTo>
                  <a:pt x="6854" y="10415"/>
                </a:lnTo>
                <a:cubicBezTo>
                  <a:pt x="6854" y="10415"/>
                  <a:pt x="6855" y="10415"/>
                  <a:pt x="6856" y="10415"/>
                </a:cubicBezTo>
                <a:cubicBezTo>
                  <a:pt x="6899" y="10415"/>
                  <a:pt x="6898" y="10345"/>
                  <a:pt x="6854" y="10345"/>
                </a:cubicBezTo>
                <a:close/>
                <a:moveTo>
                  <a:pt x="5146" y="10298"/>
                </a:moveTo>
                <a:cubicBezTo>
                  <a:pt x="5139" y="10298"/>
                  <a:pt x="5133" y="10300"/>
                  <a:pt x="5127" y="10303"/>
                </a:cubicBezTo>
                <a:cubicBezTo>
                  <a:pt x="5109" y="10314"/>
                  <a:pt x="5106" y="10335"/>
                  <a:pt x="5115" y="10351"/>
                </a:cubicBezTo>
                <a:cubicBezTo>
                  <a:pt x="5125" y="10376"/>
                  <a:pt x="5136" y="10402"/>
                  <a:pt x="5147" y="10427"/>
                </a:cubicBezTo>
                <a:cubicBezTo>
                  <a:pt x="5152" y="10438"/>
                  <a:pt x="5164" y="10444"/>
                  <a:pt x="5177" y="10444"/>
                </a:cubicBezTo>
                <a:cubicBezTo>
                  <a:pt x="5183" y="10444"/>
                  <a:pt x="5190" y="10443"/>
                  <a:pt x="5195" y="10439"/>
                </a:cubicBezTo>
                <a:cubicBezTo>
                  <a:pt x="5214" y="10429"/>
                  <a:pt x="5216" y="10408"/>
                  <a:pt x="5209" y="10391"/>
                </a:cubicBezTo>
                <a:cubicBezTo>
                  <a:pt x="5198" y="10366"/>
                  <a:pt x="5188" y="10341"/>
                  <a:pt x="5175" y="10317"/>
                </a:cubicBezTo>
                <a:cubicBezTo>
                  <a:pt x="5171" y="10304"/>
                  <a:pt x="5158" y="10298"/>
                  <a:pt x="5146" y="10298"/>
                </a:cubicBezTo>
                <a:close/>
                <a:moveTo>
                  <a:pt x="14038" y="10315"/>
                </a:moveTo>
                <a:cubicBezTo>
                  <a:pt x="13993" y="10315"/>
                  <a:pt x="13993" y="10386"/>
                  <a:pt x="14038" y="10386"/>
                </a:cubicBezTo>
                <a:cubicBezTo>
                  <a:pt x="14051" y="10386"/>
                  <a:pt x="14059" y="10381"/>
                  <a:pt x="14066" y="10372"/>
                </a:cubicBezTo>
                <a:cubicBezTo>
                  <a:pt x="14075" y="10406"/>
                  <a:pt x="14103" y="10432"/>
                  <a:pt x="14135" y="10442"/>
                </a:cubicBezTo>
                <a:cubicBezTo>
                  <a:pt x="14139" y="10444"/>
                  <a:pt x="14143" y="10444"/>
                  <a:pt x="14146" y="10444"/>
                </a:cubicBezTo>
                <a:cubicBezTo>
                  <a:pt x="14180" y="10444"/>
                  <a:pt x="14191" y="10387"/>
                  <a:pt x="14152" y="10374"/>
                </a:cubicBezTo>
                <a:cubicBezTo>
                  <a:pt x="14137" y="10369"/>
                  <a:pt x="14131" y="10356"/>
                  <a:pt x="14130" y="10341"/>
                </a:cubicBezTo>
                <a:cubicBezTo>
                  <a:pt x="14128" y="10325"/>
                  <a:pt x="14111" y="10315"/>
                  <a:pt x="14096" y="10315"/>
                </a:cubicBezTo>
                <a:cubicBezTo>
                  <a:pt x="14093" y="10315"/>
                  <a:pt x="14090" y="10316"/>
                  <a:pt x="14087" y="10317"/>
                </a:cubicBezTo>
                <a:cubicBezTo>
                  <a:pt x="14078" y="10319"/>
                  <a:pt x="14072" y="10324"/>
                  <a:pt x="14067" y="10330"/>
                </a:cubicBezTo>
                <a:cubicBezTo>
                  <a:pt x="14062" y="10322"/>
                  <a:pt x="14052" y="10315"/>
                  <a:pt x="14038" y="10315"/>
                </a:cubicBezTo>
                <a:close/>
                <a:moveTo>
                  <a:pt x="1692" y="10316"/>
                </a:moveTo>
                <a:cubicBezTo>
                  <a:pt x="1683" y="10316"/>
                  <a:pt x="1673" y="10319"/>
                  <a:pt x="1665" y="10323"/>
                </a:cubicBezTo>
                <a:cubicBezTo>
                  <a:pt x="1639" y="10339"/>
                  <a:pt x="1632" y="10370"/>
                  <a:pt x="1645" y="10396"/>
                </a:cubicBezTo>
                <a:cubicBezTo>
                  <a:pt x="1650" y="10407"/>
                  <a:pt x="1655" y="10416"/>
                  <a:pt x="1661" y="10427"/>
                </a:cubicBezTo>
                <a:cubicBezTo>
                  <a:pt x="1670" y="10444"/>
                  <a:pt x="1688" y="10453"/>
                  <a:pt x="1707" y="10453"/>
                </a:cubicBezTo>
                <a:cubicBezTo>
                  <a:pt x="1716" y="10453"/>
                  <a:pt x="1726" y="10450"/>
                  <a:pt x="1734" y="10446"/>
                </a:cubicBezTo>
                <a:cubicBezTo>
                  <a:pt x="1760" y="10430"/>
                  <a:pt x="1768" y="10398"/>
                  <a:pt x="1754" y="10372"/>
                </a:cubicBezTo>
                <a:cubicBezTo>
                  <a:pt x="1749" y="10362"/>
                  <a:pt x="1743" y="10351"/>
                  <a:pt x="1738" y="10343"/>
                </a:cubicBezTo>
                <a:cubicBezTo>
                  <a:pt x="1730" y="10325"/>
                  <a:pt x="1711" y="10316"/>
                  <a:pt x="1692" y="10316"/>
                </a:cubicBezTo>
                <a:close/>
                <a:moveTo>
                  <a:pt x="15523" y="10331"/>
                </a:moveTo>
                <a:cubicBezTo>
                  <a:pt x="15505" y="10331"/>
                  <a:pt x="15488" y="10339"/>
                  <a:pt x="15477" y="10357"/>
                </a:cubicBezTo>
                <a:cubicBezTo>
                  <a:pt x="15465" y="10382"/>
                  <a:pt x="15472" y="10417"/>
                  <a:pt x="15497" y="10430"/>
                </a:cubicBezTo>
                <a:cubicBezTo>
                  <a:pt x="15508" y="10435"/>
                  <a:pt x="15517" y="10440"/>
                  <a:pt x="15528" y="10446"/>
                </a:cubicBezTo>
                <a:cubicBezTo>
                  <a:pt x="15537" y="10450"/>
                  <a:pt x="15546" y="10453"/>
                  <a:pt x="15556" y="10453"/>
                </a:cubicBezTo>
                <a:cubicBezTo>
                  <a:pt x="15574" y="10453"/>
                  <a:pt x="15591" y="10444"/>
                  <a:pt x="15601" y="10427"/>
                </a:cubicBezTo>
                <a:cubicBezTo>
                  <a:pt x="15615" y="10403"/>
                  <a:pt x="15607" y="10366"/>
                  <a:pt x="15581" y="10353"/>
                </a:cubicBezTo>
                <a:cubicBezTo>
                  <a:pt x="15571" y="10348"/>
                  <a:pt x="15561" y="10343"/>
                  <a:pt x="15551" y="10338"/>
                </a:cubicBezTo>
                <a:cubicBezTo>
                  <a:pt x="15542" y="10333"/>
                  <a:pt x="15532" y="10331"/>
                  <a:pt x="15523" y="10331"/>
                </a:cubicBezTo>
                <a:close/>
                <a:moveTo>
                  <a:pt x="18304" y="10433"/>
                </a:moveTo>
                <a:cubicBezTo>
                  <a:pt x="18281" y="10433"/>
                  <a:pt x="18281" y="10469"/>
                  <a:pt x="18304" y="10469"/>
                </a:cubicBezTo>
                <a:cubicBezTo>
                  <a:pt x="18326" y="10469"/>
                  <a:pt x="18327" y="10433"/>
                  <a:pt x="18304" y="10433"/>
                </a:cubicBezTo>
                <a:close/>
                <a:moveTo>
                  <a:pt x="14654" y="10405"/>
                </a:moveTo>
                <a:cubicBezTo>
                  <a:pt x="14627" y="10405"/>
                  <a:pt x="14604" y="10441"/>
                  <a:pt x="14629" y="10466"/>
                </a:cubicBezTo>
                <a:lnTo>
                  <a:pt x="14645" y="10481"/>
                </a:lnTo>
                <a:cubicBezTo>
                  <a:pt x="14652" y="10489"/>
                  <a:pt x="14660" y="10492"/>
                  <a:pt x="14668" y="10492"/>
                </a:cubicBezTo>
                <a:cubicBezTo>
                  <a:pt x="14696" y="10492"/>
                  <a:pt x="14720" y="10456"/>
                  <a:pt x="14695" y="10432"/>
                </a:cubicBezTo>
                <a:lnTo>
                  <a:pt x="14679" y="10416"/>
                </a:lnTo>
                <a:cubicBezTo>
                  <a:pt x="14671" y="10408"/>
                  <a:pt x="14663" y="10405"/>
                  <a:pt x="14654" y="10405"/>
                </a:cubicBezTo>
                <a:close/>
                <a:moveTo>
                  <a:pt x="4429" y="10428"/>
                </a:moveTo>
                <a:cubicBezTo>
                  <a:pt x="4410" y="10428"/>
                  <a:pt x="4391" y="10438"/>
                  <a:pt x="4381" y="10455"/>
                </a:cubicBezTo>
                <a:cubicBezTo>
                  <a:pt x="4366" y="10481"/>
                  <a:pt x="4376" y="10513"/>
                  <a:pt x="4400" y="10528"/>
                </a:cubicBezTo>
                <a:cubicBezTo>
                  <a:pt x="4416" y="10539"/>
                  <a:pt x="4431" y="10548"/>
                  <a:pt x="4445" y="10559"/>
                </a:cubicBezTo>
                <a:cubicBezTo>
                  <a:pt x="4453" y="10564"/>
                  <a:pt x="4461" y="10566"/>
                  <a:pt x="4470" y="10566"/>
                </a:cubicBezTo>
                <a:cubicBezTo>
                  <a:pt x="4489" y="10566"/>
                  <a:pt x="4509" y="10556"/>
                  <a:pt x="4519" y="10539"/>
                </a:cubicBezTo>
                <a:cubicBezTo>
                  <a:pt x="4533" y="10513"/>
                  <a:pt x="4523" y="10482"/>
                  <a:pt x="4499" y="10466"/>
                </a:cubicBezTo>
                <a:cubicBezTo>
                  <a:pt x="4483" y="10455"/>
                  <a:pt x="4468" y="10446"/>
                  <a:pt x="4455" y="10435"/>
                </a:cubicBezTo>
                <a:cubicBezTo>
                  <a:pt x="4447" y="10430"/>
                  <a:pt x="4438" y="10428"/>
                  <a:pt x="4429" y="10428"/>
                </a:cubicBezTo>
                <a:close/>
                <a:moveTo>
                  <a:pt x="9512" y="10426"/>
                </a:moveTo>
                <a:cubicBezTo>
                  <a:pt x="9493" y="10426"/>
                  <a:pt x="9474" y="10436"/>
                  <a:pt x="9464" y="10453"/>
                </a:cubicBezTo>
                <a:cubicBezTo>
                  <a:pt x="9449" y="10479"/>
                  <a:pt x="9459" y="10510"/>
                  <a:pt x="9484" y="10526"/>
                </a:cubicBezTo>
                <a:cubicBezTo>
                  <a:pt x="9509" y="10542"/>
                  <a:pt x="9532" y="10558"/>
                  <a:pt x="9557" y="10573"/>
                </a:cubicBezTo>
                <a:cubicBezTo>
                  <a:pt x="9566" y="10578"/>
                  <a:pt x="9575" y="10581"/>
                  <a:pt x="9584" y="10581"/>
                </a:cubicBezTo>
                <a:cubicBezTo>
                  <a:pt x="9603" y="10581"/>
                  <a:pt x="9622" y="10571"/>
                  <a:pt x="9631" y="10554"/>
                </a:cubicBezTo>
                <a:cubicBezTo>
                  <a:pt x="9647" y="10527"/>
                  <a:pt x="9636" y="10496"/>
                  <a:pt x="9611" y="10480"/>
                </a:cubicBezTo>
                <a:cubicBezTo>
                  <a:pt x="9586" y="10464"/>
                  <a:pt x="9563" y="10449"/>
                  <a:pt x="9538" y="10433"/>
                </a:cubicBezTo>
                <a:cubicBezTo>
                  <a:pt x="9529" y="10428"/>
                  <a:pt x="9520" y="10426"/>
                  <a:pt x="9512" y="10426"/>
                </a:cubicBezTo>
                <a:close/>
                <a:moveTo>
                  <a:pt x="13330" y="10454"/>
                </a:moveTo>
                <a:cubicBezTo>
                  <a:pt x="13309" y="10454"/>
                  <a:pt x="13287" y="10472"/>
                  <a:pt x="13294" y="10498"/>
                </a:cubicBezTo>
                <a:cubicBezTo>
                  <a:pt x="13305" y="10540"/>
                  <a:pt x="13333" y="10576"/>
                  <a:pt x="13372" y="10594"/>
                </a:cubicBezTo>
                <a:cubicBezTo>
                  <a:pt x="13378" y="10598"/>
                  <a:pt x="13383" y="10599"/>
                  <a:pt x="13389" y="10599"/>
                </a:cubicBezTo>
                <a:cubicBezTo>
                  <a:pt x="13420" y="10599"/>
                  <a:pt x="13440" y="10551"/>
                  <a:pt x="13406" y="10534"/>
                </a:cubicBezTo>
                <a:cubicBezTo>
                  <a:pt x="13383" y="10522"/>
                  <a:pt x="13368" y="10505"/>
                  <a:pt x="13362" y="10480"/>
                </a:cubicBezTo>
                <a:cubicBezTo>
                  <a:pt x="13358" y="10462"/>
                  <a:pt x="13344" y="10454"/>
                  <a:pt x="13330" y="10454"/>
                </a:cubicBezTo>
                <a:close/>
                <a:moveTo>
                  <a:pt x="22423" y="10458"/>
                </a:moveTo>
                <a:cubicBezTo>
                  <a:pt x="22402" y="10458"/>
                  <a:pt x="22380" y="10476"/>
                  <a:pt x="22385" y="10502"/>
                </a:cubicBezTo>
                <a:lnTo>
                  <a:pt x="22401" y="10577"/>
                </a:lnTo>
                <a:cubicBezTo>
                  <a:pt x="22405" y="10595"/>
                  <a:pt x="22418" y="10602"/>
                  <a:pt x="22432" y="10602"/>
                </a:cubicBezTo>
                <a:cubicBezTo>
                  <a:pt x="22453" y="10602"/>
                  <a:pt x="22475" y="10585"/>
                  <a:pt x="22469" y="10559"/>
                </a:cubicBezTo>
                <a:cubicBezTo>
                  <a:pt x="22463" y="10534"/>
                  <a:pt x="22458" y="10507"/>
                  <a:pt x="22453" y="10484"/>
                </a:cubicBezTo>
                <a:cubicBezTo>
                  <a:pt x="22450" y="10466"/>
                  <a:pt x="22436" y="10458"/>
                  <a:pt x="22423" y="10458"/>
                </a:cubicBezTo>
                <a:close/>
                <a:moveTo>
                  <a:pt x="10368" y="10460"/>
                </a:moveTo>
                <a:cubicBezTo>
                  <a:pt x="10365" y="10460"/>
                  <a:pt x="10362" y="10460"/>
                  <a:pt x="10359" y="10461"/>
                </a:cubicBezTo>
                <a:cubicBezTo>
                  <a:pt x="10341" y="10467"/>
                  <a:pt x="10327" y="10488"/>
                  <a:pt x="10334" y="10505"/>
                </a:cubicBezTo>
                <a:cubicBezTo>
                  <a:pt x="10344" y="10529"/>
                  <a:pt x="10354" y="10555"/>
                  <a:pt x="10364" y="10580"/>
                </a:cubicBezTo>
                <a:cubicBezTo>
                  <a:pt x="10370" y="10595"/>
                  <a:pt x="10383" y="10606"/>
                  <a:pt x="10398" y="10606"/>
                </a:cubicBezTo>
                <a:cubicBezTo>
                  <a:pt x="10401" y="10606"/>
                  <a:pt x="10404" y="10606"/>
                  <a:pt x="10407" y="10605"/>
                </a:cubicBezTo>
                <a:cubicBezTo>
                  <a:pt x="10424" y="10601"/>
                  <a:pt x="10440" y="10580"/>
                  <a:pt x="10432" y="10561"/>
                </a:cubicBezTo>
                <a:cubicBezTo>
                  <a:pt x="10422" y="10537"/>
                  <a:pt x="10412" y="10512"/>
                  <a:pt x="10402" y="10486"/>
                </a:cubicBezTo>
                <a:cubicBezTo>
                  <a:pt x="10396" y="10471"/>
                  <a:pt x="10383" y="10460"/>
                  <a:pt x="10368" y="10460"/>
                </a:cubicBezTo>
                <a:close/>
                <a:moveTo>
                  <a:pt x="6081" y="10464"/>
                </a:moveTo>
                <a:cubicBezTo>
                  <a:pt x="6057" y="10464"/>
                  <a:pt x="6036" y="10480"/>
                  <a:pt x="6028" y="10502"/>
                </a:cubicBezTo>
                <a:cubicBezTo>
                  <a:pt x="6023" y="10518"/>
                  <a:pt x="6018" y="10533"/>
                  <a:pt x="6012" y="10547"/>
                </a:cubicBezTo>
                <a:cubicBezTo>
                  <a:pt x="6003" y="10574"/>
                  <a:pt x="6023" y="10606"/>
                  <a:pt x="6049" y="10612"/>
                </a:cubicBezTo>
                <a:cubicBezTo>
                  <a:pt x="6054" y="10614"/>
                  <a:pt x="6059" y="10615"/>
                  <a:pt x="6064" y="10615"/>
                </a:cubicBezTo>
                <a:cubicBezTo>
                  <a:pt x="6088" y="10615"/>
                  <a:pt x="6107" y="10598"/>
                  <a:pt x="6115" y="10576"/>
                </a:cubicBezTo>
                <a:cubicBezTo>
                  <a:pt x="6120" y="10560"/>
                  <a:pt x="6126" y="10545"/>
                  <a:pt x="6131" y="10532"/>
                </a:cubicBezTo>
                <a:cubicBezTo>
                  <a:pt x="6139" y="10503"/>
                  <a:pt x="6120" y="10472"/>
                  <a:pt x="6094" y="10466"/>
                </a:cubicBezTo>
                <a:cubicBezTo>
                  <a:pt x="6090" y="10464"/>
                  <a:pt x="6085" y="10464"/>
                  <a:pt x="6081" y="10464"/>
                </a:cubicBezTo>
                <a:close/>
                <a:moveTo>
                  <a:pt x="8987" y="10564"/>
                </a:moveTo>
                <a:cubicBezTo>
                  <a:pt x="8973" y="10564"/>
                  <a:pt x="8961" y="10582"/>
                  <a:pt x="8973" y="10594"/>
                </a:cubicBezTo>
                <a:cubicBezTo>
                  <a:pt x="8978" y="10601"/>
                  <a:pt x="8983" y="10605"/>
                  <a:pt x="8989" y="10610"/>
                </a:cubicBezTo>
                <a:cubicBezTo>
                  <a:pt x="8992" y="10614"/>
                  <a:pt x="8996" y="10615"/>
                  <a:pt x="9000" y="10615"/>
                </a:cubicBezTo>
                <a:cubicBezTo>
                  <a:pt x="9014" y="10615"/>
                  <a:pt x="9026" y="10597"/>
                  <a:pt x="9014" y="10585"/>
                </a:cubicBezTo>
                <a:lnTo>
                  <a:pt x="8998" y="10569"/>
                </a:lnTo>
                <a:cubicBezTo>
                  <a:pt x="8995" y="10566"/>
                  <a:pt x="8991" y="10564"/>
                  <a:pt x="8987" y="10564"/>
                </a:cubicBezTo>
                <a:close/>
                <a:moveTo>
                  <a:pt x="2563" y="10532"/>
                </a:moveTo>
                <a:cubicBezTo>
                  <a:pt x="2546" y="10532"/>
                  <a:pt x="2528" y="10544"/>
                  <a:pt x="2528" y="10566"/>
                </a:cubicBezTo>
                <a:lnTo>
                  <a:pt x="2528" y="10582"/>
                </a:lnTo>
                <a:cubicBezTo>
                  <a:pt x="2528" y="10605"/>
                  <a:pt x="2545" y="10616"/>
                  <a:pt x="2563" y="10616"/>
                </a:cubicBezTo>
                <a:cubicBezTo>
                  <a:pt x="2581" y="10616"/>
                  <a:pt x="2598" y="10605"/>
                  <a:pt x="2598" y="10582"/>
                </a:cubicBezTo>
                <a:lnTo>
                  <a:pt x="2598" y="10566"/>
                </a:lnTo>
                <a:cubicBezTo>
                  <a:pt x="2598" y="10544"/>
                  <a:pt x="2581" y="10532"/>
                  <a:pt x="2563" y="10532"/>
                </a:cubicBezTo>
                <a:close/>
                <a:moveTo>
                  <a:pt x="7879" y="10547"/>
                </a:moveTo>
                <a:cubicBezTo>
                  <a:pt x="7835" y="10547"/>
                  <a:pt x="7836" y="10617"/>
                  <a:pt x="7881" y="10617"/>
                </a:cubicBezTo>
                <a:lnTo>
                  <a:pt x="7912" y="10617"/>
                </a:lnTo>
                <a:cubicBezTo>
                  <a:pt x="7957" y="10617"/>
                  <a:pt x="7957" y="10547"/>
                  <a:pt x="7912" y="10547"/>
                </a:cubicBezTo>
                <a:lnTo>
                  <a:pt x="7881" y="10547"/>
                </a:lnTo>
                <a:cubicBezTo>
                  <a:pt x="7881" y="10547"/>
                  <a:pt x="7880" y="10547"/>
                  <a:pt x="7879" y="10547"/>
                </a:cubicBezTo>
                <a:close/>
                <a:moveTo>
                  <a:pt x="3304" y="10540"/>
                </a:moveTo>
                <a:cubicBezTo>
                  <a:pt x="3281" y="10540"/>
                  <a:pt x="3259" y="10545"/>
                  <a:pt x="3237" y="10556"/>
                </a:cubicBezTo>
                <a:cubicBezTo>
                  <a:pt x="3203" y="10573"/>
                  <a:pt x="3224" y="10621"/>
                  <a:pt x="3257" y="10621"/>
                </a:cubicBezTo>
                <a:cubicBezTo>
                  <a:pt x="3262" y="10621"/>
                  <a:pt x="3267" y="10620"/>
                  <a:pt x="3273" y="10617"/>
                </a:cubicBezTo>
                <a:cubicBezTo>
                  <a:pt x="3282" y="10613"/>
                  <a:pt x="3291" y="10611"/>
                  <a:pt x="3301" y="10611"/>
                </a:cubicBezTo>
                <a:cubicBezTo>
                  <a:pt x="3312" y="10611"/>
                  <a:pt x="3323" y="10614"/>
                  <a:pt x="3335" y="10618"/>
                </a:cubicBezTo>
                <a:cubicBezTo>
                  <a:pt x="3338" y="10620"/>
                  <a:pt x="3342" y="10621"/>
                  <a:pt x="3345" y="10621"/>
                </a:cubicBezTo>
                <a:cubicBezTo>
                  <a:pt x="3360" y="10621"/>
                  <a:pt x="3374" y="10608"/>
                  <a:pt x="3378" y="10594"/>
                </a:cubicBezTo>
                <a:cubicBezTo>
                  <a:pt x="3384" y="10573"/>
                  <a:pt x="3371" y="10556"/>
                  <a:pt x="3355" y="10549"/>
                </a:cubicBezTo>
                <a:cubicBezTo>
                  <a:pt x="3338" y="10543"/>
                  <a:pt x="3321" y="10540"/>
                  <a:pt x="3304" y="10540"/>
                </a:cubicBezTo>
                <a:close/>
                <a:moveTo>
                  <a:pt x="7332" y="10559"/>
                </a:moveTo>
                <a:cubicBezTo>
                  <a:pt x="7286" y="10559"/>
                  <a:pt x="7286" y="10629"/>
                  <a:pt x="7332" y="10629"/>
                </a:cubicBezTo>
                <a:cubicBezTo>
                  <a:pt x="7336" y="10629"/>
                  <a:pt x="7339" y="10628"/>
                  <a:pt x="7343" y="10628"/>
                </a:cubicBezTo>
                <a:cubicBezTo>
                  <a:pt x="7350" y="10628"/>
                  <a:pt x="7356" y="10629"/>
                  <a:pt x="7363" y="10629"/>
                </a:cubicBezTo>
                <a:cubicBezTo>
                  <a:pt x="7409" y="10629"/>
                  <a:pt x="7409" y="10559"/>
                  <a:pt x="7363" y="10559"/>
                </a:cubicBezTo>
                <a:close/>
                <a:moveTo>
                  <a:pt x="16022" y="10526"/>
                </a:moveTo>
                <a:cubicBezTo>
                  <a:pt x="15981" y="10526"/>
                  <a:pt x="15944" y="10579"/>
                  <a:pt x="15981" y="10616"/>
                </a:cubicBezTo>
                <a:lnTo>
                  <a:pt x="15997" y="10632"/>
                </a:lnTo>
                <a:cubicBezTo>
                  <a:pt x="16008" y="10643"/>
                  <a:pt x="16021" y="10648"/>
                  <a:pt x="16033" y="10648"/>
                </a:cubicBezTo>
                <a:cubicBezTo>
                  <a:pt x="16074" y="10648"/>
                  <a:pt x="16111" y="10595"/>
                  <a:pt x="16074" y="10558"/>
                </a:cubicBezTo>
                <a:lnTo>
                  <a:pt x="16058" y="10542"/>
                </a:lnTo>
                <a:cubicBezTo>
                  <a:pt x="16047" y="10531"/>
                  <a:pt x="16034" y="10526"/>
                  <a:pt x="16022" y="10526"/>
                </a:cubicBezTo>
                <a:close/>
                <a:moveTo>
                  <a:pt x="18440" y="10583"/>
                </a:moveTo>
                <a:cubicBezTo>
                  <a:pt x="18429" y="10583"/>
                  <a:pt x="18417" y="10597"/>
                  <a:pt x="18424" y="10611"/>
                </a:cubicBezTo>
                <a:cubicBezTo>
                  <a:pt x="18430" y="10622"/>
                  <a:pt x="18435" y="10631"/>
                  <a:pt x="18440" y="10642"/>
                </a:cubicBezTo>
                <a:cubicBezTo>
                  <a:pt x="18443" y="10648"/>
                  <a:pt x="18448" y="10651"/>
                  <a:pt x="18453" y="10651"/>
                </a:cubicBezTo>
                <a:cubicBezTo>
                  <a:pt x="18465" y="10651"/>
                  <a:pt x="18477" y="10637"/>
                  <a:pt x="18469" y="10623"/>
                </a:cubicBezTo>
                <a:cubicBezTo>
                  <a:pt x="18464" y="10612"/>
                  <a:pt x="18459" y="10602"/>
                  <a:pt x="18454" y="10592"/>
                </a:cubicBezTo>
                <a:cubicBezTo>
                  <a:pt x="18450" y="10586"/>
                  <a:pt x="18445" y="10583"/>
                  <a:pt x="18440" y="10583"/>
                </a:cubicBezTo>
                <a:close/>
                <a:moveTo>
                  <a:pt x="17930" y="10533"/>
                </a:moveTo>
                <a:cubicBezTo>
                  <a:pt x="17921" y="10533"/>
                  <a:pt x="17911" y="10535"/>
                  <a:pt x="17903" y="10539"/>
                </a:cubicBezTo>
                <a:cubicBezTo>
                  <a:pt x="17892" y="10544"/>
                  <a:pt x="17883" y="10549"/>
                  <a:pt x="17872" y="10555"/>
                </a:cubicBezTo>
                <a:cubicBezTo>
                  <a:pt x="17846" y="10568"/>
                  <a:pt x="17840" y="10603"/>
                  <a:pt x="17853" y="10628"/>
                </a:cubicBezTo>
                <a:cubicBezTo>
                  <a:pt x="17864" y="10645"/>
                  <a:pt x="17882" y="10654"/>
                  <a:pt x="17900" y="10654"/>
                </a:cubicBezTo>
                <a:cubicBezTo>
                  <a:pt x="17909" y="10654"/>
                  <a:pt x="17918" y="10652"/>
                  <a:pt x="17927" y="10648"/>
                </a:cubicBezTo>
                <a:cubicBezTo>
                  <a:pt x="17937" y="10643"/>
                  <a:pt x="17946" y="10637"/>
                  <a:pt x="17956" y="10632"/>
                </a:cubicBezTo>
                <a:cubicBezTo>
                  <a:pt x="17982" y="10618"/>
                  <a:pt x="17990" y="10584"/>
                  <a:pt x="17976" y="10559"/>
                </a:cubicBezTo>
                <a:cubicBezTo>
                  <a:pt x="17965" y="10541"/>
                  <a:pt x="17948" y="10533"/>
                  <a:pt x="17930" y="10533"/>
                </a:cubicBezTo>
                <a:close/>
                <a:moveTo>
                  <a:pt x="18965" y="10548"/>
                </a:moveTo>
                <a:cubicBezTo>
                  <a:pt x="18897" y="10549"/>
                  <a:pt x="18897" y="10655"/>
                  <a:pt x="18965" y="10655"/>
                </a:cubicBezTo>
                <a:lnTo>
                  <a:pt x="18995" y="10655"/>
                </a:lnTo>
                <a:cubicBezTo>
                  <a:pt x="19064" y="10655"/>
                  <a:pt x="19064" y="10548"/>
                  <a:pt x="18995" y="10548"/>
                </a:cubicBezTo>
                <a:close/>
                <a:moveTo>
                  <a:pt x="20977" y="10559"/>
                </a:moveTo>
                <a:cubicBezTo>
                  <a:pt x="20960" y="10559"/>
                  <a:pt x="20942" y="10570"/>
                  <a:pt x="20942" y="10592"/>
                </a:cubicBezTo>
                <a:lnTo>
                  <a:pt x="20942" y="10623"/>
                </a:lnTo>
                <a:cubicBezTo>
                  <a:pt x="20942" y="10646"/>
                  <a:pt x="20960" y="10657"/>
                  <a:pt x="20977" y="10657"/>
                </a:cubicBezTo>
                <a:cubicBezTo>
                  <a:pt x="20995" y="10657"/>
                  <a:pt x="21013" y="10646"/>
                  <a:pt x="21013" y="10623"/>
                </a:cubicBezTo>
                <a:lnTo>
                  <a:pt x="21013" y="10592"/>
                </a:lnTo>
                <a:cubicBezTo>
                  <a:pt x="21013" y="10570"/>
                  <a:pt x="20995" y="10559"/>
                  <a:pt x="20977" y="10559"/>
                </a:cubicBezTo>
                <a:close/>
                <a:moveTo>
                  <a:pt x="1076" y="10574"/>
                </a:moveTo>
                <a:cubicBezTo>
                  <a:pt x="1058" y="10574"/>
                  <a:pt x="1039" y="10585"/>
                  <a:pt x="1038" y="10608"/>
                </a:cubicBezTo>
                <a:cubicBezTo>
                  <a:pt x="1036" y="10645"/>
                  <a:pt x="1061" y="10676"/>
                  <a:pt x="1097" y="10687"/>
                </a:cubicBezTo>
                <a:cubicBezTo>
                  <a:pt x="1101" y="10688"/>
                  <a:pt x="1105" y="10688"/>
                  <a:pt x="1108" y="10688"/>
                </a:cubicBezTo>
                <a:cubicBezTo>
                  <a:pt x="1143" y="10688"/>
                  <a:pt x="1156" y="10630"/>
                  <a:pt x="1115" y="10617"/>
                </a:cubicBezTo>
                <a:cubicBezTo>
                  <a:pt x="1109" y="10615"/>
                  <a:pt x="1110" y="10612"/>
                  <a:pt x="1110" y="10608"/>
                </a:cubicBezTo>
                <a:cubicBezTo>
                  <a:pt x="1111" y="10585"/>
                  <a:pt x="1094" y="10574"/>
                  <a:pt x="1076" y="10574"/>
                </a:cubicBezTo>
                <a:close/>
                <a:moveTo>
                  <a:pt x="20827" y="10618"/>
                </a:moveTo>
                <a:cubicBezTo>
                  <a:pt x="20810" y="10618"/>
                  <a:pt x="20792" y="10630"/>
                  <a:pt x="20792" y="10653"/>
                </a:cubicBezTo>
                <a:lnTo>
                  <a:pt x="20792" y="10669"/>
                </a:lnTo>
                <a:cubicBezTo>
                  <a:pt x="20792" y="10692"/>
                  <a:pt x="20809" y="10703"/>
                  <a:pt x="20827" y="10703"/>
                </a:cubicBezTo>
                <a:cubicBezTo>
                  <a:pt x="20845" y="10703"/>
                  <a:pt x="20862" y="10692"/>
                  <a:pt x="20862" y="10669"/>
                </a:cubicBezTo>
                <a:lnTo>
                  <a:pt x="20862" y="10653"/>
                </a:lnTo>
                <a:cubicBezTo>
                  <a:pt x="20863" y="10630"/>
                  <a:pt x="20845" y="10618"/>
                  <a:pt x="20827" y="10618"/>
                </a:cubicBezTo>
                <a:close/>
                <a:moveTo>
                  <a:pt x="12547" y="10633"/>
                </a:moveTo>
                <a:cubicBezTo>
                  <a:pt x="12529" y="10633"/>
                  <a:pt x="12511" y="10645"/>
                  <a:pt x="12511" y="10668"/>
                </a:cubicBezTo>
                <a:lnTo>
                  <a:pt x="12511" y="10683"/>
                </a:lnTo>
                <a:cubicBezTo>
                  <a:pt x="12511" y="10706"/>
                  <a:pt x="12528" y="10717"/>
                  <a:pt x="12546" y="10717"/>
                </a:cubicBezTo>
                <a:cubicBezTo>
                  <a:pt x="12563" y="10717"/>
                  <a:pt x="12581" y="10706"/>
                  <a:pt x="12581" y="10683"/>
                </a:cubicBezTo>
                <a:lnTo>
                  <a:pt x="12581" y="10668"/>
                </a:lnTo>
                <a:cubicBezTo>
                  <a:pt x="12581" y="10645"/>
                  <a:pt x="12564" y="10633"/>
                  <a:pt x="12547" y="10633"/>
                </a:cubicBezTo>
                <a:close/>
                <a:moveTo>
                  <a:pt x="7859" y="10620"/>
                </a:moveTo>
                <a:cubicBezTo>
                  <a:pt x="7841" y="10620"/>
                  <a:pt x="7824" y="10631"/>
                  <a:pt x="7824" y="10654"/>
                </a:cubicBezTo>
                <a:lnTo>
                  <a:pt x="7824" y="10684"/>
                </a:lnTo>
                <a:cubicBezTo>
                  <a:pt x="7824" y="10708"/>
                  <a:pt x="7841" y="10719"/>
                  <a:pt x="7859" y="10719"/>
                </a:cubicBezTo>
                <a:cubicBezTo>
                  <a:pt x="7876" y="10719"/>
                  <a:pt x="7894" y="10708"/>
                  <a:pt x="7894" y="10684"/>
                </a:cubicBezTo>
                <a:lnTo>
                  <a:pt x="7894" y="10654"/>
                </a:lnTo>
                <a:cubicBezTo>
                  <a:pt x="7894" y="10631"/>
                  <a:pt x="7876" y="10620"/>
                  <a:pt x="7859" y="10620"/>
                </a:cubicBezTo>
                <a:close/>
                <a:moveTo>
                  <a:pt x="19992" y="10582"/>
                </a:moveTo>
                <a:cubicBezTo>
                  <a:pt x="19956" y="10582"/>
                  <a:pt x="19918" y="10620"/>
                  <a:pt x="19941" y="10662"/>
                </a:cubicBezTo>
                <a:cubicBezTo>
                  <a:pt x="19960" y="10697"/>
                  <a:pt x="19993" y="10715"/>
                  <a:pt x="20032" y="10719"/>
                </a:cubicBezTo>
                <a:cubicBezTo>
                  <a:pt x="20034" y="10719"/>
                  <a:pt x="20036" y="10719"/>
                  <a:pt x="20038" y="10719"/>
                </a:cubicBezTo>
                <a:cubicBezTo>
                  <a:pt x="20064" y="10719"/>
                  <a:pt x="20086" y="10692"/>
                  <a:pt x="20086" y="10666"/>
                </a:cubicBezTo>
                <a:cubicBezTo>
                  <a:pt x="20086" y="10636"/>
                  <a:pt x="20064" y="10617"/>
                  <a:pt x="20036" y="10612"/>
                </a:cubicBezTo>
                <a:cubicBezTo>
                  <a:pt x="20035" y="10611"/>
                  <a:pt x="20035" y="10610"/>
                  <a:pt x="20033" y="10608"/>
                </a:cubicBezTo>
                <a:cubicBezTo>
                  <a:pt x="20023" y="10590"/>
                  <a:pt x="20008" y="10582"/>
                  <a:pt x="19992" y="10582"/>
                </a:cubicBezTo>
                <a:close/>
                <a:moveTo>
                  <a:pt x="24368" y="10614"/>
                </a:moveTo>
                <a:cubicBezTo>
                  <a:pt x="24343" y="10614"/>
                  <a:pt x="24319" y="10639"/>
                  <a:pt x="24336" y="10666"/>
                </a:cubicBezTo>
                <a:cubicBezTo>
                  <a:pt x="24346" y="10681"/>
                  <a:pt x="24356" y="10696"/>
                  <a:pt x="24366" y="10711"/>
                </a:cubicBezTo>
                <a:cubicBezTo>
                  <a:pt x="24374" y="10722"/>
                  <a:pt x="24385" y="10727"/>
                  <a:pt x="24396" y="10727"/>
                </a:cubicBezTo>
                <a:cubicBezTo>
                  <a:pt x="24421" y="10727"/>
                  <a:pt x="24446" y="10701"/>
                  <a:pt x="24428" y="10675"/>
                </a:cubicBezTo>
                <a:cubicBezTo>
                  <a:pt x="24419" y="10659"/>
                  <a:pt x="24408" y="10645"/>
                  <a:pt x="24398" y="10631"/>
                </a:cubicBezTo>
                <a:cubicBezTo>
                  <a:pt x="24390" y="10619"/>
                  <a:pt x="24379" y="10614"/>
                  <a:pt x="24368" y="10614"/>
                </a:cubicBezTo>
                <a:close/>
                <a:moveTo>
                  <a:pt x="19596" y="10659"/>
                </a:moveTo>
                <a:cubicBezTo>
                  <a:pt x="19551" y="10659"/>
                  <a:pt x="19551" y="10730"/>
                  <a:pt x="19596" y="10730"/>
                </a:cubicBezTo>
                <a:cubicBezTo>
                  <a:pt x="19642" y="10730"/>
                  <a:pt x="19642" y="10659"/>
                  <a:pt x="19596" y="10659"/>
                </a:cubicBezTo>
                <a:close/>
                <a:moveTo>
                  <a:pt x="5994" y="10610"/>
                </a:moveTo>
                <a:cubicBezTo>
                  <a:pt x="5982" y="10610"/>
                  <a:pt x="5970" y="10615"/>
                  <a:pt x="5959" y="10626"/>
                </a:cubicBezTo>
                <a:cubicBezTo>
                  <a:pt x="5954" y="10632"/>
                  <a:pt x="5949" y="10637"/>
                  <a:pt x="5943" y="10642"/>
                </a:cubicBezTo>
                <a:cubicBezTo>
                  <a:pt x="5906" y="10679"/>
                  <a:pt x="5942" y="10732"/>
                  <a:pt x="5983" y="10732"/>
                </a:cubicBezTo>
                <a:cubicBezTo>
                  <a:pt x="5995" y="10732"/>
                  <a:pt x="6007" y="10728"/>
                  <a:pt x="6018" y="10717"/>
                </a:cubicBezTo>
                <a:lnTo>
                  <a:pt x="6033" y="10701"/>
                </a:lnTo>
                <a:cubicBezTo>
                  <a:pt x="6071" y="10664"/>
                  <a:pt x="6035" y="10610"/>
                  <a:pt x="5994" y="10610"/>
                </a:cubicBezTo>
                <a:close/>
                <a:moveTo>
                  <a:pt x="7280" y="10650"/>
                </a:moveTo>
                <a:cubicBezTo>
                  <a:pt x="7262" y="10650"/>
                  <a:pt x="7244" y="10662"/>
                  <a:pt x="7244" y="10684"/>
                </a:cubicBezTo>
                <a:lnTo>
                  <a:pt x="7244" y="10700"/>
                </a:lnTo>
                <a:cubicBezTo>
                  <a:pt x="7244" y="10723"/>
                  <a:pt x="7262" y="10735"/>
                  <a:pt x="7280" y="10735"/>
                </a:cubicBezTo>
                <a:cubicBezTo>
                  <a:pt x="7298" y="10735"/>
                  <a:pt x="7316" y="10723"/>
                  <a:pt x="7316" y="10700"/>
                </a:cubicBezTo>
                <a:lnTo>
                  <a:pt x="7316" y="10684"/>
                </a:lnTo>
                <a:cubicBezTo>
                  <a:pt x="7316" y="10662"/>
                  <a:pt x="7298" y="10650"/>
                  <a:pt x="7280" y="10650"/>
                </a:cubicBezTo>
                <a:close/>
                <a:moveTo>
                  <a:pt x="55" y="10675"/>
                </a:moveTo>
                <a:cubicBezTo>
                  <a:pt x="9" y="10675"/>
                  <a:pt x="9" y="10746"/>
                  <a:pt x="55" y="10746"/>
                </a:cubicBezTo>
                <a:lnTo>
                  <a:pt x="84" y="10746"/>
                </a:lnTo>
                <a:cubicBezTo>
                  <a:pt x="129" y="10746"/>
                  <a:pt x="130" y="10675"/>
                  <a:pt x="84" y="10675"/>
                </a:cubicBezTo>
                <a:close/>
                <a:moveTo>
                  <a:pt x="5515" y="10639"/>
                </a:moveTo>
                <a:cubicBezTo>
                  <a:pt x="5447" y="10639"/>
                  <a:pt x="5446" y="10747"/>
                  <a:pt x="5515" y="10747"/>
                </a:cubicBezTo>
                <a:cubicBezTo>
                  <a:pt x="5583" y="10747"/>
                  <a:pt x="5584" y="10639"/>
                  <a:pt x="5515" y="10639"/>
                </a:cubicBezTo>
                <a:close/>
                <a:moveTo>
                  <a:pt x="17132" y="10686"/>
                </a:moveTo>
                <a:cubicBezTo>
                  <a:pt x="17126" y="10686"/>
                  <a:pt x="17121" y="10688"/>
                  <a:pt x="17117" y="10694"/>
                </a:cubicBezTo>
                <a:cubicBezTo>
                  <a:pt x="17104" y="10711"/>
                  <a:pt x="17089" y="10723"/>
                  <a:pt x="17069" y="10731"/>
                </a:cubicBezTo>
                <a:cubicBezTo>
                  <a:pt x="17050" y="10737"/>
                  <a:pt x="17056" y="10765"/>
                  <a:pt x="17072" y="10765"/>
                </a:cubicBezTo>
                <a:cubicBezTo>
                  <a:pt x="17074" y="10765"/>
                  <a:pt x="17076" y="10765"/>
                  <a:pt x="17078" y="10764"/>
                </a:cubicBezTo>
                <a:cubicBezTo>
                  <a:pt x="17105" y="10754"/>
                  <a:pt x="17128" y="10737"/>
                  <a:pt x="17147" y="10712"/>
                </a:cubicBezTo>
                <a:cubicBezTo>
                  <a:pt x="17156" y="10699"/>
                  <a:pt x="17144" y="10686"/>
                  <a:pt x="17132" y="10686"/>
                </a:cubicBezTo>
                <a:close/>
                <a:moveTo>
                  <a:pt x="23406" y="10628"/>
                </a:moveTo>
                <a:cubicBezTo>
                  <a:pt x="23393" y="10628"/>
                  <a:pt x="23381" y="10645"/>
                  <a:pt x="23393" y="10658"/>
                </a:cubicBezTo>
                <a:cubicBezTo>
                  <a:pt x="23423" y="10692"/>
                  <a:pt x="23455" y="10727"/>
                  <a:pt x="23485" y="10762"/>
                </a:cubicBezTo>
                <a:cubicBezTo>
                  <a:pt x="23489" y="10766"/>
                  <a:pt x="23493" y="10768"/>
                  <a:pt x="23497" y="10768"/>
                </a:cubicBezTo>
                <a:cubicBezTo>
                  <a:pt x="23510" y="10768"/>
                  <a:pt x="23522" y="10750"/>
                  <a:pt x="23510" y="10737"/>
                </a:cubicBezTo>
                <a:cubicBezTo>
                  <a:pt x="23480" y="10702"/>
                  <a:pt x="23449" y="10668"/>
                  <a:pt x="23418" y="10633"/>
                </a:cubicBezTo>
                <a:cubicBezTo>
                  <a:pt x="23415" y="10629"/>
                  <a:pt x="23410" y="10628"/>
                  <a:pt x="23406" y="10628"/>
                </a:cubicBezTo>
                <a:close/>
                <a:moveTo>
                  <a:pt x="23825" y="10642"/>
                </a:moveTo>
                <a:cubicBezTo>
                  <a:pt x="23811" y="10642"/>
                  <a:pt x="23798" y="10650"/>
                  <a:pt x="23794" y="10668"/>
                </a:cubicBezTo>
                <a:cubicBezTo>
                  <a:pt x="23786" y="10702"/>
                  <a:pt x="23794" y="10734"/>
                  <a:pt x="23816" y="10762"/>
                </a:cubicBezTo>
                <a:cubicBezTo>
                  <a:pt x="23822" y="10769"/>
                  <a:pt x="23830" y="10773"/>
                  <a:pt x="23840" y="10773"/>
                </a:cubicBezTo>
                <a:cubicBezTo>
                  <a:pt x="23850" y="10773"/>
                  <a:pt x="23860" y="10769"/>
                  <a:pt x="23867" y="10762"/>
                </a:cubicBezTo>
                <a:cubicBezTo>
                  <a:pt x="23880" y="10747"/>
                  <a:pt x="23878" y="10726"/>
                  <a:pt x="23867" y="10712"/>
                </a:cubicBezTo>
                <a:cubicBezTo>
                  <a:pt x="23861" y="10705"/>
                  <a:pt x="23859" y="10695"/>
                  <a:pt x="23862" y="10687"/>
                </a:cubicBezTo>
                <a:cubicBezTo>
                  <a:pt x="23869" y="10660"/>
                  <a:pt x="23846" y="10642"/>
                  <a:pt x="23825" y="10642"/>
                </a:cubicBezTo>
                <a:close/>
                <a:moveTo>
                  <a:pt x="8249" y="10743"/>
                </a:moveTo>
                <a:cubicBezTo>
                  <a:pt x="8240" y="10743"/>
                  <a:pt x="8231" y="10749"/>
                  <a:pt x="8231" y="10760"/>
                </a:cubicBezTo>
                <a:lnTo>
                  <a:pt x="8231" y="10776"/>
                </a:lnTo>
                <a:cubicBezTo>
                  <a:pt x="8231" y="10788"/>
                  <a:pt x="8240" y="10794"/>
                  <a:pt x="8249" y="10794"/>
                </a:cubicBezTo>
                <a:cubicBezTo>
                  <a:pt x="8257" y="10794"/>
                  <a:pt x="8266" y="10788"/>
                  <a:pt x="8266" y="10776"/>
                </a:cubicBezTo>
                <a:lnTo>
                  <a:pt x="8266" y="10760"/>
                </a:lnTo>
                <a:cubicBezTo>
                  <a:pt x="8267" y="10749"/>
                  <a:pt x="8258" y="10743"/>
                  <a:pt x="8249" y="10743"/>
                </a:cubicBezTo>
                <a:close/>
                <a:moveTo>
                  <a:pt x="14052" y="10728"/>
                </a:moveTo>
                <a:cubicBezTo>
                  <a:pt x="14048" y="10728"/>
                  <a:pt x="14044" y="10729"/>
                  <a:pt x="14040" y="10731"/>
                </a:cubicBezTo>
                <a:cubicBezTo>
                  <a:pt x="14024" y="10736"/>
                  <a:pt x="14010" y="10741"/>
                  <a:pt x="13995" y="10746"/>
                </a:cubicBezTo>
                <a:cubicBezTo>
                  <a:pt x="13956" y="10759"/>
                  <a:pt x="13967" y="10816"/>
                  <a:pt x="14003" y="10816"/>
                </a:cubicBezTo>
                <a:cubicBezTo>
                  <a:pt x="14006" y="10816"/>
                  <a:pt x="14010" y="10816"/>
                  <a:pt x="14014" y="10814"/>
                </a:cubicBezTo>
                <a:cubicBezTo>
                  <a:pt x="14030" y="10809"/>
                  <a:pt x="14043" y="10804"/>
                  <a:pt x="14058" y="10799"/>
                </a:cubicBezTo>
                <a:cubicBezTo>
                  <a:pt x="14097" y="10785"/>
                  <a:pt x="14086" y="10728"/>
                  <a:pt x="14052" y="10728"/>
                </a:cubicBezTo>
                <a:close/>
                <a:moveTo>
                  <a:pt x="3735" y="10748"/>
                </a:moveTo>
                <a:cubicBezTo>
                  <a:pt x="3721" y="10748"/>
                  <a:pt x="3709" y="10766"/>
                  <a:pt x="3722" y="10779"/>
                </a:cubicBezTo>
                <a:cubicBezTo>
                  <a:pt x="3729" y="10785"/>
                  <a:pt x="3728" y="10791"/>
                  <a:pt x="3721" y="10797"/>
                </a:cubicBezTo>
                <a:cubicBezTo>
                  <a:pt x="3706" y="10808"/>
                  <a:pt x="3720" y="10826"/>
                  <a:pt x="3734" y="10826"/>
                </a:cubicBezTo>
                <a:cubicBezTo>
                  <a:pt x="3738" y="10826"/>
                  <a:pt x="3742" y="10825"/>
                  <a:pt x="3745" y="10822"/>
                </a:cubicBezTo>
                <a:cubicBezTo>
                  <a:pt x="3766" y="10805"/>
                  <a:pt x="3766" y="10771"/>
                  <a:pt x="3748" y="10754"/>
                </a:cubicBezTo>
                <a:cubicBezTo>
                  <a:pt x="3743" y="10750"/>
                  <a:pt x="3739" y="10748"/>
                  <a:pt x="3735" y="10748"/>
                </a:cubicBezTo>
                <a:close/>
                <a:moveTo>
                  <a:pt x="6259" y="10767"/>
                </a:moveTo>
                <a:cubicBezTo>
                  <a:pt x="6213" y="10767"/>
                  <a:pt x="6211" y="10837"/>
                  <a:pt x="6259" y="10837"/>
                </a:cubicBezTo>
                <a:cubicBezTo>
                  <a:pt x="6305" y="10837"/>
                  <a:pt x="6305" y="10767"/>
                  <a:pt x="6259" y="10767"/>
                </a:cubicBezTo>
                <a:close/>
                <a:moveTo>
                  <a:pt x="18203" y="10666"/>
                </a:moveTo>
                <a:cubicBezTo>
                  <a:pt x="18163" y="10666"/>
                  <a:pt x="18126" y="10718"/>
                  <a:pt x="18162" y="10756"/>
                </a:cubicBezTo>
                <a:cubicBezTo>
                  <a:pt x="18187" y="10781"/>
                  <a:pt x="18211" y="10807"/>
                  <a:pt x="18236" y="10832"/>
                </a:cubicBezTo>
                <a:cubicBezTo>
                  <a:pt x="18247" y="10844"/>
                  <a:pt x="18260" y="10849"/>
                  <a:pt x="18272" y="10849"/>
                </a:cubicBezTo>
                <a:cubicBezTo>
                  <a:pt x="18313" y="10849"/>
                  <a:pt x="18348" y="10795"/>
                  <a:pt x="18311" y="10758"/>
                </a:cubicBezTo>
                <a:cubicBezTo>
                  <a:pt x="18286" y="10733"/>
                  <a:pt x="18263" y="10706"/>
                  <a:pt x="18238" y="10681"/>
                </a:cubicBezTo>
                <a:cubicBezTo>
                  <a:pt x="18227" y="10670"/>
                  <a:pt x="18215" y="10666"/>
                  <a:pt x="18203" y="10666"/>
                </a:cubicBezTo>
                <a:close/>
                <a:moveTo>
                  <a:pt x="11166" y="10763"/>
                </a:moveTo>
                <a:cubicBezTo>
                  <a:pt x="11153" y="10763"/>
                  <a:pt x="11141" y="10770"/>
                  <a:pt x="11134" y="10781"/>
                </a:cubicBezTo>
                <a:cubicBezTo>
                  <a:pt x="11124" y="10800"/>
                  <a:pt x="11131" y="10817"/>
                  <a:pt x="11147" y="10830"/>
                </a:cubicBezTo>
                <a:cubicBezTo>
                  <a:pt x="11167" y="10846"/>
                  <a:pt x="11187" y="10859"/>
                  <a:pt x="11207" y="10874"/>
                </a:cubicBezTo>
                <a:cubicBezTo>
                  <a:pt x="11213" y="10878"/>
                  <a:pt x="11218" y="10879"/>
                  <a:pt x="11224" y="10879"/>
                </a:cubicBezTo>
                <a:cubicBezTo>
                  <a:pt x="11237" y="10879"/>
                  <a:pt x="11249" y="10872"/>
                  <a:pt x="11256" y="10861"/>
                </a:cubicBezTo>
                <a:cubicBezTo>
                  <a:pt x="11266" y="10843"/>
                  <a:pt x="11259" y="10825"/>
                  <a:pt x="11242" y="10812"/>
                </a:cubicBezTo>
                <a:cubicBezTo>
                  <a:pt x="11223" y="10797"/>
                  <a:pt x="11203" y="10783"/>
                  <a:pt x="11182" y="10768"/>
                </a:cubicBezTo>
                <a:cubicBezTo>
                  <a:pt x="11177" y="10765"/>
                  <a:pt x="11171" y="10763"/>
                  <a:pt x="11166" y="10763"/>
                </a:cubicBezTo>
                <a:close/>
                <a:moveTo>
                  <a:pt x="21955" y="10757"/>
                </a:moveTo>
                <a:cubicBezTo>
                  <a:pt x="21934" y="10757"/>
                  <a:pt x="21912" y="10774"/>
                  <a:pt x="21919" y="10801"/>
                </a:cubicBezTo>
                <a:cubicBezTo>
                  <a:pt x="21924" y="10821"/>
                  <a:pt x="21930" y="10839"/>
                  <a:pt x="21935" y="10860"/>
                </a:cubicBezTo>
                <a:cubicBezTo>
                  <a:pt x="21939" y="10879"/>
                  <a:pt x="21953" y="10887"/>
                  <a:pt x="21967" y="10887"/>
                </a:cubicBezTo>
                <a:cubicBezTo>
                  <a:pt x="21988" y="10887"/>
                  <a:pt x="22010" y="10869"/>
                  <a:pt x="22003" y="10843"/>
                </a:cubicBezTo>
                <a:cubicBezTo>
                  <a:pt x="21998" y="10823"/>
                  <a:pt x="21992" y="10804"/>
                  <a:pt x="21987" y="10782"/>
                </a:cubicBezTo>
                <a:cubicBezTo>
                  <a:pt x="21983" y="10764"/>
                  <a:pt x="21969" y="10757"/>
                  <a:pt x="21955" y="10757"/>
                </a:cubicBezTo>
                <a:close/>
                <a:moveTo>
                  <a:pt x="15029" y="10846"/>
                </a:moveTo>
                <a:cubicBezTo>
                  <a:pt x="15012" y="10846"/>
                  <a:pt x="15002" y="10869"/>
                  <a:pt x="15020" y="10878"/>
                </a:cubicBezTo>
                <a:cubicBezTo>
                  <a:pt x="15030" y="10883"/>
                  <a:pt x="15039" y="10889"/>
                  <a:pt x="15049" y="10894"/>
                </a:cubicBezTo>
                <a:cubicBezTo>
                  <a:pt x="15052" y="10895"/>
                  <a:pt x="15055" y="10896"/>
                  <a:pt x="15058" y="10896"/>
                </a:cubicBezTo>
                <a:cubicBezTo>
                  <a:pt x="15074" y="10896"/>
                  <a:pt x="15085" y="10872"/>
                  <a:pt x="15068" y="10864"/>
                </a:cubicBezTo>
                <a:cubicBezTo>
                  <a:pt x="15057" y="10858"/>
                  <a:pt x="15048" y="10853"/>
                  <a:pt x="15037" y="10848"/>
                </a:cubicBezTo>
                <a:cubicBezTo>
                  <a:pt x="15034" y="10846"/>
                  <a:pt x="15032" y="10846"/>
                  <a:pt x="15029" y="10846"/>
                </a:cubicBezTo>
                <a:close/>
                <a:moveTo>
                  <a:pt x="12741" y="10828"/>
                </a:moveTo>
                <a:cubicBezTo>
                  <a:pt x="12695" y="10828"/>
                  <a:pt x="12695" y="10899"/>
                  <a:pt x="12741" y="10899"/>
                </a:cubicBezTo>
                <a:lnTo>
                  <a:pt x="12770" y="10899"/>
                </a:lnTo>
                <a:cubicBezTo>
                  <a:pt x="12817" y="10899"/>
                  <a:pt x="12817" y="10828"/>
                  <a:pt x="12770" y="10828"/>
                </a:cubicBezTo>
                <a:close/>
                <a:moveTo>
                  <a:pt x="2005" y="10828"/>
                </a:moveTo>
                <a:cubicBezTo>
                  <a:pt x="1971" y="10828"/>
                  <a:pt x="1958" y="10885"/>
                  <a:pt x="1997" y="10898"/>
                </a:cubicBezTo>
                <a:cubicBezTo>
                  <a:pt x="2014" y="10903"/>
                  <a:pt x="2027" y="10909"/>
                  <a:pt x="2042" y="10914"/>
                </a:cubicBezTo>
                <a:cubicBezTo>
                  <a:pt x="2046" y="10915"/>
                  <a:pt x="2050" y="10916"/>
                  <a:pt x="2054" y="10916"/>
                </a:cubicBezTo>
                <a:cubicBezTo>
                  <a:pt x="2088" y="10916"/>
                  <a:pt x="2101" y="10858"/>
                  <a:pt x="2062" y="10846"/>
                </a:cubicBezTo>
                <a:cubicBezTo>
                  <a:pt x="2046" y="10841"/>
                  <a:pt x="2032" y="10835"/>
                  <a:pt x="2017" y="10830"/>
                </a:cubicBezTo>
                <a:cubicBezTo>
                  <a:pt x="2013" y="10829"/>
                  <a:pt x="2009" y="10828"/>
                  <a:pt x="2005" y="10828"/>
                </a:cubicBezTo>
                <a:close/>
                <a:moveTo>
                  <a:pt x="4696" y="10868"/>
                </a:moveTo>
                <a:cubicBezTo>
                  <a:pt x="4650" y="10868"/>
                  <a:pt x="4650" y="10938"/>
                  <a:pt x="4696" y="10938"/>
                </a:cubicBezTo>
                <a:cubicBezTo>
                  <a:pt x="4741" y="10938"/>
                  <a:pt x="4741" y="10868"/>
                  <a:pt x="4696" y="10868"/>
                </a:cubicBezTo>
                <a:close/>
                <a:moveTo>
                  <a:pt x="14427" y="10824"/>
                </a:moveTo>
                <a:cubicBezTo>
                  <a:pt x="14415" y="10824"/>
                  <a:pt x="14402" y="10832"/>
                  <a:pt x="14396" y="10843"/>
                </a:cubicBezTo>
                <a:cubicBezTo>
                  <a:pt x="14385" y="10860"/>
                  <a:pt x="14393" y="10879"/>
                  <a:pt x="14409" y="10891"/>
                </a:cubicBezTo>
                <a:cubicBezTo>
                  <a:pt x="14429" y="10907"/>
                  <a:pt x="14449" y="10921"/>
                  <a:pt x="14470" y="10936"/>
                </a:cubicBezTo>
                <a:cubicBezTo>
                  <a:pt x="14474" y="10939"/>
                  <a:pt x="14480" y="10941"/>
                  <a:pt x="14485" y="10941"/>
                </a:cubicBezTo>
                <a:cubicBezTo>
                  <a:pt x="14498" y="10941"/>
                  <a:pt x="14512" y="10933"/>
                  <a:pt x="14518" y="10922"/>
                </a:cubicBezTo>
                <a:cubicBezTo>
                  <a:pt x="14528" y="10904"/>
                  <a:pt x="14520" y="10886"/>
                  <a:pt x="14504" y="10874"/>
                </a:cubicBezTo>
                <a:cubicBezTo>
                  <a:pt x="14484" y="10858"/>
                  <a:pt x="14465" y="10844"/>
                  <a:pt x="14445" y="10830"/>
                </a:cubicBezTo>
                <a:cubicBezTo>
                  <a:pt x="14439" y="10826"/>
                  <a:pt x="14434" y="10824"/>
                  <a:pt x="14427" y="10824"/>
                </a:cubicBezTo>
                <a:close/>
                <a:moveTo>
                  <a:pt x="2637" y="10877"/>
                </a:moveTo>
                <a:cubicBezTo>
                  <a:pt x="2591" y="10877"/>
                  <a:pt x="2591" y="10947"/>
                  <a:pt x="2637" y="10947"/>
                </a:cubicBezTo>
                <a:cubicBezTo>
                  <a:pt x="2682" y="10947"/>
                  <a:pt x="2682" y="10877"/>
                  <a:pt x="2637" y="10877"/>
                </a:cubicBezTo>
                <a:close/>
                <a:moveTo>
                  <a:pt x="2924" y="10865"/>
                </a:moveTo>
                <a:cubicBezTo>
                  <a:pt x="2891" y="10865"/>
                  <a:pt x="2869" y="10913"/>
                  <a:pt x="2905" y="10931"/>
                </a:cubicBezTo>
                <a:cubicBezTo>
                  <a:pt x="2916" y="10936"/>
                  <a:pt x="2925" y="10941"/>
                  <a:pt x="2936" y="10946"/>
                </a:cubicBezTo>
                <a:cubicBezTo>
                  <a:pt x="2941" y="10949"/>
                  <a:pt x="2946" y="10950"/>
                  <a:pt x="2951" y="10950"/>
                </a:cubicBezTo>
                <a:cubicBezTo>
                  <a:pt x="2983" y="10950"/>
                  <a:pt x="3006" y="10902"/>
                  <a:pt x="2970" y="10885"/>
                </a:cubicBezTo>
                <a:cubicBezTo>
                  <a:pt x="2960" y="10879"/>
                  <a:pt x="2951" y="10874"/>
                  <a:pt x="2941" y="10869"/>
                </a:cubicBezTo>
                <a:cubicBezTo>
                  <a:pt x="2935" y="10866"/>
                  <a:pt x="2929" y="10865"/>
                  <a:pt x="2924" y="10865"/>
                </a:cubicBezTo>
                <a:close/>
                <a:moveTo>
                  <a:pt x="4069" y="10866"/>
                </a:moveTo>
                <a:cubicBezTo>
                  <a:pt x="4064" y="10866"/>
                  <a:pt x="4059" y="10867"/>
                  <a:pt x="4054" y="10868"/>
                </a:cubicBezTo>
                <a:cubicBezTo>
                  <a:pt x="4015" y="10877"/>
                  <a:pt x="4026" y="10936"/>
                  <a:pt x="4064" y="10937"/>
                </a:cubicBezTo>
                <a:cubicBezTo>
                  <a:pt x="4070" y="10947"/>
                  <a:pt x="4082" y="10952"/>
                  <a:pt x="4093" y="10952"/>
                </a:cubicBezTo>
                <a:cubicBezTo>
                  <a:pt x="4099" y="10952"/>
                  <a:pt x="4106" y="10950"/>
                  <a:pt x="4111" y="10947"/>
                </a:cubicBezTo>
                <a:cubicBezTo>
                  <a:pt x="4130" y="10937"/>
                  <a:pt x="4132" y="10916"/>
                  <a:pt x="4125" y="10899"/>
                </a:cubicBezTo>
                <a:cubicBezTo>
                  <a:pt x="4114" y="10877"/>
                  <a:pt x="4093" y="10866"/>
                  <a:pt x="4069" y="10866"/>
                </a:cubicBezTo>
                <a:close/>
                <a:moveTo>
                  <a:pt x="6724" y="10874"/>
                </a:moveTo>
                <a:cubicBezTo>
                  <a:pt x="6706" y="10874"/>
                  <a:pt x="6688" y="10886"/>
                  <a:pt x="6688" y="10909"/>
                </a:cubicBezTo>
                <a:lnTo>
                  <a:pt x="6688" y="10938"/>
                </a:lnTo>
                <a:cubicBezTo>
                  <a:pt x="6688" y="10961"/>
                  <a:pt x="6706" y="10973"/>
                  <a:pt x="6724" y="10973"/>
                </a:cubicBezTo>
                <a:cubicBezTo>
                  <a:pt x="6742" y="10973"/>
                  <a:pt x="6759" y="10961"/>
                  <a:pt x="6759" y="10938"/>
                </a:cubicBezTo>
                <a:lnTo>
                  <a:pt x="6759" y="10909"/>
                </a:lnTo>
                <a:cubicBezTo>
                  <a:pt x="6759" y="10886"/>
                  <a:pt x="6742" y="10874"/>
                  <a:pt x="6724" y="10874"/>
                </a:cubicBezTo>
                <a:close/>
                <a:moveTo>
                  <a:pt x="5093" y="10852"/>
                </a:moveTo>
                <a:cubicBezTo>
                  <a:pt x="5090" y="10852"/>
                  <a:pt x="5087" y="10852"/>
                  <a:pt x="5084" y="10853"/>
                </a:cubicBezTo>
                <a:cubicBezTo>
                  <a:pt x="5075" y="10856"/>
                  <a:pt x="5069" y="10861"/>
                  <a:pt x="5064" y="10868"/>
                </a:cubicBezTo>
                <a:cubicBezTo>
                  <a:pt x="5059" y="10858"/>
                  <a:pt x="5049" y="10852"/>
                  <a:pt x="5036" y="10852"/>
                </a:cubicBezTo>
                <a:cubicBezTo>
                  <a:pt x="4990" y="10852"/>
                  <a:pt x="4990" y="10922"/>
                  <a:pt x="5036" y="10922"/>
                </a:cubicBezTo>
                <a:cubicBezTo>
                  <a:pt x="5048" y="10922"/>
                  <a:pt x="5057" y="10917"/>
                  <a:pt x="5063" y="10910"/>
                </a:cubicBezTo>
                <a:cubicBezTo>
                  <a:pt x="5073" y="10942"/>
                  <a:pt x="5100" y="10968"/>
                  <a:pt x="5132" y="10979"/>
                </a:cubicBezTo>
                <a:cubicBezTo>
                  <a:pt x="5137" y="10980"/>
                  <a:pt x="5141" y="10981"/>
                  <a:pt x="5144" y="10981"/>
                </a:cubicBezTo>
                <a:cubicBezTo>
                  <a:pt x="5176" y="10981"/>
                  <a:pt x="5187" y="10925"/>
                  <a:pt x="5149" y="10911"/>
                </a:cubicBezTo>
                <a:cubicBezTo>
                  <a:pt x="5133" y="10905"/>
                  <a:pt x="5128" y="10893"/>
                  <a:pt x="5127" y="10878"/>
                </a:cubicBezTo>
                <a:cubicBezTo>
                  <a:pt x="5125" y="10862"/>
                  <a:pt x="5108" y="10852"/>
                  <a:pt x="5093" y="10852"/>
                </a:cubicBezTo>
                <a:close/>
                <a:moveTo>
                  <a:pt x="14066" y="10899"/>
                </a:moveTo>
                <a:cubicBezTo>
                  <a:pt x="14058" y="10899"/>
                  <a:pt x="14050" y="10902"/>
                  <a:pt x="14042" y="10910"/>
                </a:cubicBezTo>
                <a:lnTo>
                  <a:pt x="14027" y="10925"/>
                </a:lnTo>
                <a:cubicBezTo>
                  <a:pt x="14002" y="10950"/>
                  <a:pt x="14025" y="10986"/>
                  <a:pt x="14052" y="10986"/>
                </a:cubicBezTo>
                <a:cubicBezTo>
                  <a:pt x="14061" y="10986"/>
                  <a:pt x="14069" y="10982"/>
                  <a:pt x="14077" y="10975"/>
                </a:cubicBezTo>
                <a:lnTo>
                  <a:pt x="14091" y="10959"/>
                </a:lnTo>
                <a:cubicBezTo>
                  <a:pt x="14117" y="10934"/>
                  <a:pt x="14093" y="10899"/>
                  <a:pt x="14066" y="10899"/>
                </a:cubicBezTo>
                <a:close/>
                <a:moveTo>
                  <a:pt x="20377" y="10869"/>
                </a:moveTo>
                <a:cubicBezTo>
                  <a:pt x="20337" y="10869"/>
                  <a:pt x="20300" y="10922"/>
                  <a:pt x="20337" y="10959"/>
                </a:cubicBezTo>
                <a:lnTo>
                  <a:pt x="20353" y="10975"/>
                </a:lnTo>
                <a:cubicBezTo>
                  <a:pt x="20364" y="10986"/>
                  <a:pt x="20377" y="10991"/>
                  <a:pt x="20389" y="10991"/>
                </a:cubicBezTo>
                <a:cubicBezTo>
                  <a:pt x="20430" y="10991"/>
                  <a:pt x="20466" y="10937"/>
                  <a:pt x="20428" y="10900"/>
                </a:cubicBezTo>
                <a:lnTo>
                  <a:pt x="20413" y="10885"/>
                </a:lnTo>
                <a:cubicBezTo>
                  <a:pt x="20402" y="10874"/>
                  <a:pt x="20389" y="10869"/>
                  <a:pt x="20377" y="10869"/>
                </a:cubicBezTo>
                <a:close/>
                <a:moveTo>
                  <a:pt x="6520" y="10869"/>
                </a:moveTo>
                <a:cubicBezTo>
                  <a:pt x="6501" y="10869"/>
                  <a:pt x="6484" y="10877"/>
                  <a:pt x="6473" y="10895"/>
                </a:cubicBezTo>
                <a:cubicBezTo>
                  <a:pt x="6461" y="10919"/>
                  <a:pt x="6467" y="10956"/>
                  <a:pt x="6493" y="10968"/>
                </a:cubicBezTo>
                <a:cubicBezTo>
                  <a:pt x="6504" y="10974"/>
                  <a:pt x="6513" y="10979"/>
                  <a:pt x="6524" y="10984"/>
                </a:cubicBezTo>
                <a:cubicBezTo>
                  <a:pt x="6532" y="10989"/>
                  <a:pt x="6542" y="10991"/>
                  <a:pt x="6551" y="10991"/>
                </a:cubicBezTo>
                <a:cubicBezTo>
                  <a:pt x="6569" y="10991"/>
                  <a:pt x="6586" y="10982"/>
                  <a:pt x="6597" y="10964"/>
                </a:cubicBezTo>
                <a:cubicBezTo>
                  <a:pt x="6611" y="10941"/>
                  <a:pt x="6603" y="10904"/>
                  <a:pt x="6577" y="10891"/>
                </a:cubicBezTo>
                <a:cubicBezTo>
                  <a:pt x="6567" y="10886"/>
                  <a:pt x="6557" y="10880"/>
                  <a:pt x="6547" y="10875"/>
                </a:cubicBezTo>
                <a:cubicBezTo>
                  <a:pt x="6538" y="10871"/>
                  <a:pt x="6529" y="10869"/>
                  <a:pt x="6520" y="10869"/>
                </a:cubicBezTo>
                <a:close/>
                <a:moveTo>
                  <a:pt x="533" y="10932"/>
                </a:moveTo>
                <a:cubicBezTo>
                  <a:pt x="487" y="10932"/>
                  <a:pt x="487" y="11003"/>
                  <a:pt x="533" y="11003"/>
                </a:cubicBezTo>
                <a:cubicBezTo>
                  <a:pt x="580" y="11003"/>
                  <a:pt x="580" y="10932"/>
                  <a:pt x="533" y="10932"/>
                </a:cubicBezTo>
                <a:close/>
                <a:moveTo>
                  <a:pt x="9301" y="10971"/>
                </a:moveTo>
                <a:cubicBezTo>
                  <a:pt x="9277" y="10971"/>
                  <a:pt x="9277" y="11006"/>
                  <a:pt x="9301" y="11006"/>
                </a:cubicBezTo>
                <a:cubicBezTo>
                  <a:pt x="9324" y="11006"/>
                  <a:pt x="9324" y="10971"/>
                  <a:pt x="9301" y="10971"/>
                </a:cubicBezTo>
                <a:close/>
                <a:moveTo>
                  <a:pt x="5651" y="10943"/>
                </a:moveTo>
                <a:cubicBezTo>
                  <a:pt x="5623" y="10943"/>
                  <a:pt x="5600" y="10979"/>
                  <a:pt x="5625" y="11004"/>
                </a:cubicBezTo>
                <a:lnTo>
                  <a:pt x="5641" y="11020"/>
                </a:lnTo>
                <a:cubicBezTo>
                  <a:pt x="5648" y="11027"/>
                  <a:pt x="5656" y="11030"/>
                  <a:pt x="5664" y="11030"/>
                </a:cubicBezTo>
                <a:cubicBezTo>
                  <a:pt x="5691" y="11030"/>
                  <a:pt x="5716" y="10994"/>
                  <a:pt x="5691" y="10969"/>
                </a:cubicBezTo>
                <a:lnTo>
                  <a:pt x="5675" y="10954"/>
                </a:lnTo>
                <a:cubicBezTo>
                  <a:pt x="5667" y="10946"/>
                  <a:pt x="5659" y="10943"/>
                  <a:pt x="5651" y="10943"/>
                </a:cubicBezTo>
                <a:close/>
                <a:moveTo>
                  <a:pt x="17761" y="10985"/>
                </a:moveTo>
                <a:cubicBezTo>
                  <a:pt x="17715" y="10985"/>
                  <a:pt x="17715" y="11056"/>
                  <a:pt x="17761" y="11056"/>
                </a:cubicBezTo>
                <a:lnTo>
                  <a:pt x="17777" y="11056"/>
                </a:lnTo>
                <a:cubicBezTo>
                  <a:pt x="17823" y="11056"/>
                  <a:pt x="17823" y="10985"/>
                  <a:pt x="17777" y="10985"/>
                </a:cubicBezTo>
                <a:close/>
                <a:moveTo>
                  <a:pt x="21533" y="11011"/>
                </a:moveTo>
                <a:cubicBezTo>
                  <a:pt x="21515" y="11011"/>
                  <a:pt x="21497" y="11023"/>
                  <a:pt x="21497" y="11046"/>
                </a:cubicBezTo>
                <a:lnTo>
                  <a:pt x="21497" y="11062"/>
                </a:lnTo>
                <a:cubicBezTo>
                  <a:pt x="21497" y="11085"/>
                  <a:pt x="21515" y="11096"/>
                  <a:pt x="21533" y="11096"/>
                </a:cubicBezTo>
                <a:cubicBezTo>
                  <a:pt x="21550" y="11096"/>
                  <a:pt x="21568" y="11085"/>
                  <a:pt x="21568" y="11062"/>
                </a:cubicBezTo>
                <a:lnTo>
                  <a:pt x="21568" y="11046"/>
                </a:lnTo>
                <a:cubicBezTo>
                  <a:pt x="21568" y="11023"/>
                  <a:pt x="21550" y="11011"/>
                  <a:pt x="21533" y="11011"/>
                </a:cubicBezTo>
                <a:close/>
                <a:moveTo>
                  <a:pt x="22601" y="11029"/>
                </a:moveTo>
                <a:cubicBezTo>
                  <a:pt x="22573" y="11029"/>
                  <a:pt x="22550" y="11065"/>
                  <a:pt x="22575" y="11089"/>
                </a:cubicBezTo>
                <a:lnTo>
                  <a:pt x="22591" y="11105"/>
                </a:lnTo>
                <a:cubicBezTo>
                  <a:pt x="22598" y="11112"/>
                  <a:pt x="22606" y="11115"/>
                  <a:pt x="22614" y="11115"/>
                </a:cubicBezTo>
                <a:cubicBezTo>
                  <a:pt x="22642" y="11115"/>
                  <a:pt x="22666" y="11080"/>
                  <a:pt x="22641" y="11055"/>
                </a:cubicBezTo>
                <a:cubicBezTo>
                  <a:pt x="22636" y="11048"/>
                  <a:pt x="22630" y="11043"/>
                  <a:pt x="22625" y="11040"/>
                </a:cubicBezTo>
                <a:cubicBezTo>
                  <a:pt x="22617" y="11032"/>
                  <a:pt x="22609" y="11029"/>
                  <a:pt x="22601" y="11029"/>
                </a:cubicBezTo>
                <a:close/>
                <a:moveTo>
                  <a:pt x="2878" y="11057"/>
                </a:moveTo>
                <a:cubicBezTo>
                  <a:pt x="2832" y="11057"/>
                  <a:pt x="2832" y="11129"/>
                  <a:pt x="2878" y="11129"/>
                </a:cubicBezTo>
                <a:cubicBezTo>
                  <a:pt x="2923" y="11129"/>
                  <a:pt x="2923" y="11057"/>
                  <a:pt x="2878" y="11057"/>
                </a:cubicBezTo>
                <a:close/>
                <a:moveTo>
                  <a:pt x="5430" y="11066"/>
                </a:moveTo>
                <a:cubicBezTo>
                  <a:pt x="5384" y="11066"/>
                  <a:pt x="5384" y="11136"/>
                  <a:pt x="5430" y="11136"/>
                </a:cubicBezTo>
                <a:lnTo>
                  <a:pt x="5446" y="11136"/>
                </a:lnTo>
                <a:cubicBezTo>
                  <a:pt x="5492" y="11136"/>
                  <a:pt x="5492" y="11066"/>
                  <a:pt x="5446" y="11066"/>
                </a:cubicBezTo>
                <a:close/>
                <a:moveTo>
                  <a:pt x="14787" y="11038"/>
                </a:moveTo>
                <a:cubicBezTo>
                  <a:pt x="14759" y="11038"/>
                  <a:pt x="14735" y="11074"/>
                  <a:pt x="14761" y="11098"/>
                </a:cubicBezTo>
                <a:cubicBezTo>
                  <a:pt x="14771" y="11109"/>
                  <a:pt x="14782" y="11118"/>
                  <a:pt x="14792" y="11127"/>
                </a:cubicBezTo>
                <a:cubicBezTo>
                  <a:pt x="14800" y="11134"/>
                  <a:pt x="14808" y="11137"/>
                  <a:pt x="14816" y="11137"/>
                </a:cubicBezTo>
                <a:cubicBezTo>
                  <a:pt x="14844" y="11137"/>
                  <a:pt x="14869" y="11102"/>
                  <a:pt x="14843" y="11077"/>
                </a:cubicBezTo>
                <a:cubicBezTo>
                  <a:pt x="14832" y="11067"/>
                  <a:pt x="14822" y="11057"/>
                  <a:pt x="14811" y="11048"/>
                </a:cubicBezTo>
                <a:cubicBezTo>
                  <a:pt x="14804" y="11041"/>
                  <a:pt x="14795" y="11038"/>
                  <a:pt x="14787" y="11038"/>
                </a:cubicBezTo>
                <a:close/>
                <a:moveTo>
                  <a:pt x="13417" y="10995"/>
                </a:moveTo>
                <a:cubicBezTo>
                  <a:pt x="13397" y="10995"/>
                  <a:pt x="13375" y="11013"/>
                  <a:pt x="13380" y="11040"/>
                </a:cubicBezTo>
                <a:lnTo>
                  <a:pt x="13396" y="11114"/>
                </a:lnTo>
                <a:cubicBezTo>
                  <a:pt x="13399" y="11132"/>
                  <a:pt x="13412" y="11139"/>
                  <a:pt x="13426" y="11139"/>
                </a:cubicBezTo>
                <a:cubicBezTo>
                  <a:pt x="13446" y="11139"/>
                  <a:pt x="13469" y="11122"/>
                  <a:pt x="13463" y="11095"/>
                </a:cubicBezTo>
                <a:cubicBezTo>
                  <a:pt x="13459" y="11071"/>
                  <a:pt x="13454" y="11047"/>
                  <a:pt x="13448" y="11021"/>
                </a:cubicBezTo>
                <a:cubicBezTo>
                  <a:pt x="13444" y="11003"/>
                  <a:pt x="13431" y="10995"/>
                  <a:pt x="13417" y="10995"/>
                </a:cubicBezTo>
                <a:close/>
                <a:moveTo>
                  <a:pt x="5639" y="11081"/>
                </a:moveTo>
                <a:cubicBezTo>
                  <a:pt x="5596" y="11081"/>
                  <a:pt x="5595" y="11152"/>
                  <a:pt x="5641" y="11152"/>
                </a:cubicBezTo>
                <a:cubicBezTo>
                  <a:pt x="5687" y="11152"/>
                  <a:pt x="5687" y="11081"/>
                  <a:pt x="5641" y="11081"/>
                </a:cubicBezTo>
                <a:cubicBezTo>
                  <a:pt x="5640" y="11081"/>
                  <a:pt x="5639" y="11081"/>
                  <a:pt x="5639" y="11081"/>
                </a:cubicBezTo>
                <a:close/>
                <a:moveTo>
                  <a:pt x="2458" y="11009"/>
                </a:moveTo>
                <a:cubicBezTo>
                  <a:pt x="2412" y="11009"/>
                  <a:pt x="2381" y="11079"/>
                  <a:pt x="2430" y="11109"/>
                </a:cubicBezTo>
                <a:cubicBezTo>
                  <a:pt x="2455" y="11124"/>
                  <a:pt x="2479" y="11139"/>
                  <a:pt x="2504" y="11153"/>
                </a:cubicBezTo>
                <a:cubicBezTo>
                  <a:pt x="2514" y="11159"/>
                  <a:pt x="2523" y="11161"/>
                  <a:pt x="2532" y="11161"/>
                </a:cubicBezTo>
                <a:cubicBezTo>
                  <a:pt x="2578" y="11161"/>
                  <a:pt x="2608" y="11091"/>
                  <a:pt x="2560" y="11062"/>
                </a:cubicBezTo>
                <a:cubicBezTo>
                  <a:pt x="2534" y="11046"/>
                  <a:pt x="2509" y="11031"/>
                  <a:pt x="2485" y="11017"/>
                </a:cubicBezTo>
                <a:cubicBezTo>
                  <a:pt x="2476" y="11011"/>
                  <a:pt x="2467" y="11009"/>
                  <a:pt x="2458" y="11009"/>
                </a:cubicBezTo>
                <a:close/>
                <a:moveTo>
                  <a:pt x="24052" y="11078"/>
                </a:moveTo>
                <a:cubicBezTo>
                  <a:pt x="24028" y="11078"/>
                  <a:pt x="24004" y="11103"/>
                  <a:pt x="24019" y="11131"/>
                </a:cubicBezTo>
                <a:cubicBezTo>
                  <a:pt x="24024" y="11141"/>
                  <a:pt x="24029" y="11151"/>
                  <a:pt x="24034" y="11161"/>
                </a:cubicBezTo>
                <a:cubicBezTo>
                  <a:pt x="24041" y="11174"/>
                  <a:pt x="24051" y="11179"/>
                  <a:pt x="24062" y="11179"/>
                </a:cubicBezTo>
                <a:cubicBezTo>
                  <a:pt x="24085" y="11179"/>
                  <a:pt x="24109" y="11154"/>
                  <a:pt x="24095" y="11125"/>
                </a:cubicBezTo>
                <a:cubicBezTo>
                  <a:pt x="24090" y="11115"/>
                  <a:pt x="24085" y="11106"/>
                  <a:pt x="24079" y="11095"/>
                </a:cubicBezTo>
                <a:cubicBezTo>
                  <a:pt x="24073" y="11083"/>
                  <a:pt x="24062" y="11078"/>
                  <a:pt x="24052" y="11078"/>
                </a:cubicBezTo>
                <a:close/>
                <a:moveTo>
                  <a:pt x="7018" y="11064"/>
                </a:moveTo>
                <a:cubicBezTo>
                  <a:pt x="6977" y="11064"/>
                  <a:pt x="6940" y="11117"/>
                  <a:pt x="6977" y="11155"/>
                </a:cubicBezTo>
                <a:lnTo>
                  <a:pt x="6993" y="11171"/>
                </a:lnTo>
                <a:cubicBezTo>
                  <a:pt x="7004" y="11182"/>
                  <a:pt x="7017" y="11186"/>
                  <a:pt x="7029" y="11186"/>
                </a:cubicBezTo>
                <a:cubicBezTo>
                  <a:pt x="7070" y="11186"/>
                  <a:pt x="7107" y="11133"/>
                  <a:pt x="7069" y="11095"/>
                </a:cubicBezTo>
                <a:lnTo>
                  <a:pt x="7054" y="11079"/>
                </a:lnTo>
                <a:cubicBezTo>
                  <a:pt x="7043" y="11068"/>
                  <a:pt x="7030" y="11064"/>
                  <a:pt x="7018" y="11064"/>
                </a:cubicBezTo>
                <a:close/>
                <a:moveTo>
                  <a:pt x="9438" y="11122"/>
                </a:moveTo>
                <a:cubicBezTo>
                  <a:pt x="9426" y="11122"/>
                  <a:pt x="9414" y="11135"/>
                  <a:pt x="9421" y="11149"/>
                </a:cubicBezTo>
                <a:cubicBezTo>
                  <a:pt x="9427" y="11160"/>
                  <a:pt x="9432" y="11168"/>
                  <a:pt x="9437" y="11179"/>
                </a:cubicBezTo>
                <a:cubicBezTo>
                  <a:pt x="9440" y="11186"/>
                  <a:pt x="9446" y="11188"/>
                  <a:pt x="9451" y="11188"/>
                </a:cubicBezTo>
                <a:cubicBezTo>
                  <a:pt x="9462" y="11188"/>
                  <a:pt x="9474" y="11175"/>
                  <a:pt x="9467" y="11161"/>
                </a:cubicBezTo>
                <a:cubicBezTo>
                  <a:pt x="9460" y="11151"/>
                  <a:pt x="9455" y="11141"/>
                  <a:pt x="9452" y="11131"/>
                </a:cubicBezTo>
                <a:cubicBezTo>
                  <a:pt x="9448" y="11124"/>
                  <a:pt x="9443" y="11122"/>
                  <a:pt x="9438" y="11122"/>
                </a:cubicBezTo>
                <a:close/>
                <a:moveTo>
                  <a:pt x="8924" y="11071"/>
                </a:moveTo>
                <a:cubicBezTo>
                  <a:pt x="8915" y="11071"/>
                  <a:pt x="8906" y="11073"/>
                  <a:pt x="8898" y="11077"/>
                </a:cubicBezTo>
                <a:cubicBezTo>
                  <a:pt x="8887" y="11083"/>
                  <a:pt x="8878" y="11088"/>
                  <a:pt x="8867" y="11093"/>
                </a:cubicBezTo>
                <a:cubicBezTo>
                  <a:pt x="8841" y="11106"/>
                  <a:pt x="8835" y="11141"/>
                  <a:pt x="8847" y="11166"/>
                </a:cubicBezTo>
                <a:cubicBezTo>
                  <a:pt x="8858" y="11184"/>
                  <a:pt x="8876" y="11193"/>
                  <a:pt x="8895" y="11193"/>
                </a:cubicBezTo>
                <a:cubicBezTo>
                  <a:pt x="8904" y="11193"/>
                  <a:pt x="8913" y="11190"/>
                  <a:pt x="8921" y="11186"/>
                </a:cubicBezTo>
                <a:cubicBezTo>
                  <a:pt x="8931" y="11181"/>
                  <a:pt x="8940" y="11176"/>
                  <a:pt x="8951" y="11171"/>
                </a:cubicBezTo>
                <a:cubicBezTo>
                  <a:pt x="8977" y="11157"/>
                  <a:pt x="8983" y="11121"/>
                  <a:pt x="8971" y="11097"/>
                </a:cubicBezTo>
                <a:cubicBezTo>
                  <a:pt x="8960" y="11080"/>
                  <a:pt x="8943" y="11071"/>
                  <a:pt x="8924" y="11071"/>
                </a:cubicBezTo>
                <a:close/>
                <a:moveTo>
                  <a:pt x="9961" y="11088"/>
                </a:moveTo>
                <a:cubicBezTo>
                  <a:pt x="9893" y="11088"/>
                  <a:pt x="9891" y="11194"/>
                  <a:pt x="9961" y="11195"/>
                </a:cubicBezTo>
                <a:lnTo>
                  <a:pt x="9991" y="11195"/>
                </a:lnTo>
                <a:cubicBezTo>
                  <a:pt x="10059" y="11195"/>
                  <a:pt x="10060" y="11088"/>
                  <a:pt x="9991" y="11088"/>
                </a:cubicBezTo>
                <a:close/>
                <a:moveTo>
                  <a:pt x="13931" y="11109"/>
                </a:moveTo>
                <a:cubicBezTo>
                  <a:pt x="13904" y="11109"/>
                  <a:pt x="13880" y="11144"/>
                  <a:pt x="13905" y="11168"/>
                </a:cubicBezTo>
                <a:lnTo>
                  <a:pt x="13921" y="11184"/>
                </a:lnTo>
                <a:cubicBezTo>
                  <a:pt x="13928" y="11192"/>
                  <a:pt x="13937" y="11195"/>
                  <a:pt x="13945" y="11195"/>
                </a:cubicBezTo>
                <a:cubicBezTo>
                  <a:pt x="13972" y="11195"/>
                  <a:pt x="13996" y="11160"/>
                  <a:pt x="13970" y="11135"/>
                </a:cubicBezTo>
                <a:lnTo>
                  <a:pt x="13954" y="11119"/>
                </a:lnTo>
                <a:cubicBezTo>
                  <a:pt x="13947" y="11112"/>
                  <a:pt x="13939" y="11109"/>
                  <a:pt x="13931" y="11109"/>
                </a:cubicBezTo>
                <a:close/>
                <a:moveTo>
                  <a:pt x="11975" y="11096"/>
                </a:moveTo>
                <a:cubicBezTo>
                  <a:pt x="11957" y="11096"/>
                  <a:pt x="11940" y="11108"/>
                  <a:pt x="11940" y="11131"/>
                </a:cubicBezTo>
                <a:lnTo>
                  <a:pt x="11940" y="11161"/>
                </a:lnTo>
                <a:cubicBezTo>
                  <a:pt x="11939" y="11184"/>
                  <a:pt x="11956" y="11196"/>
                  <a:pt x="11974" y="11196"/>
                </a:cubicBezTo>
                <a:cubicBezTo>
                  <a:pt x="11992" y="11196"/>
                  <a:pt x="12010" y="11185"/>
                  <a:pt x="12010" y="11161"/>
                </a:cubicBezTo>
                <a:lnTo>
                  <a:pt x="12010" y="11131"/>
                </a:lnTo>
                <a:cubicBezTo>
                  <a:pt x="12010" y="11108"/>
                  <a:pt x="11992" y="11096"/>
                  <a:pt x="11975" y="11096"/>
                </a:cubicBezTo>
                <a:close/>
                <a:moveTo>
                  <a:pt x="5043" y="11107"/>
                </a:moveTo>
                <a:cubicBezTo>
                  <a:pt x="5020" y="11107"/>
                  <a:pt x="4995" y="11133"/>
                  <a:pt x="5009" y="11161"/>
                </a:cubicBezTo>
                <a:cubicBezTo>
                  <a:pt x="5015" y="11172"/>
                  <a:pt x="5019" y="11181"/>
                  <a:pt x="5026" y="11191"/>
                </a:cubicBezTo>
                <a:cubicBezTo>
                  <a:pt x="5032" y="11204"/>
                  <a:pt x="5043" y="11209"/>
                  <a:pt x="5053" y="11209"/>
                </a:cubicBezTo>
                <a:cubicBezTo>
                  <a:pt x="5077" y="11209"/>
                  <a:pt x="5101" y="11184"/>
                  <a:pt x="5086" y="11156"/>
                </a:cubicBezTo>
                <a:cubicBezTo>
                  <a:pt x="5081" y="11145"/>
                  <a:pt x="5076" y="11136"/>
                  <a:pt x="5071" y="11125"/>
                </a:cubicBezTo>
                <a:cubicBezTo>
                  <a:pt x="5064" y="11113"/>
                  <a:pt x="5054" y="11107"/>
                  <a:pt x="5043" y="11107"/>
                </a:cubicBezTo>
                <a:close/>
                <a:moveTo>
                  <a:pt x="15568" y="11099"/>
                </a:moveTo>
                <a:cubicBezTo>
                  <a:pt x="15563" y="11099"/>
                  <a:pt x="15557" y="11100"/>
                  <a:pt x="15551" y="11103"/>
                </a:cubicBezTo>
                <a:cubicBezTo>
                  <a:pt x="15535" y="11113"/>
                  <a:pt x="15526" y="11136"/>
                  <a:pt x="15538" y="11152"/>
                </a:cubicBezTo>
                <a:cubicBezTo>
                  <a:pt x="15554" y="11172"/>
                  <a:pt x="15568" y="11193"/>
                  <a:pt x="15582" y="11212"/>
                </a:cubicBezTo>
                <a:cubicBezTo>
                  <a:pt x="15590" y="11223"/>
                  <a:pt x="15601" y="11230"/>
                  <a:pt x="15613" y="11230"/>
                </a:cubicBezTo>
                <a:cubicBezTo>
                  <a:pt x="15619" y="11230"/>
                  <a:pt x="15625" y="11228"/>
                  <a:pt x="15630" y="11225"/>
                </a:cubicBezTo>
                <a:cubicBezTo>
                  <a:pt x="15646" y="11216"/>
                  <a:pt x="15656" y="11193"/>
                  <a:pt x="15644" y="11177"/>
                </a:cubicBezTo>
                <a:cubicBezTo>
                  <a:pt x="15629" y="11157"/>
                  <a:pt x="15614" y="11137"/>
                  <a:pt x="15599" y="11116"/>
                </a:cubicBezTo>
                <a:cubicBezTo>
                  <a:pt x="15591" y="11105"/>
                  <a:pt x="15580" y="11099"/>
                  <a:pt x="15568" y="11099"/>
                </a:cubicBezTo>
                <a:close/>
                <a:moveTo>
                  <a:pt x="11824" y="11157"/>
                </a:moveTo>
                <a:cubicBezTo>
                  <a:pt x="11806" y="11157"/>
                  <a:pt x="11789" y="11168"/>
                  <a:pt x="11789" y="11191"/>
                </a:cubicBezTo>
                <a:lnTo>
                  <a:pt x="11789" y="11207"/>
                </a:lnTo>
                <a:cubicBezTo>
                  <a:pt x="11789" y="11230"/>
                  <a:pt x="11806" y="11241"/>
                  <a:pt x="11824" y="11241"/>
                </a:cubicBezTo>
                <a:cubicBezTo>
                  <a:pt x="11842" y="11241"/>
                  <a:pt x="11859" y="11230"/>
                  <a:pt x="11859" y="11207"/>
                </a:cubicBezTo>
                <a:lnTo>
                  <a:pt x="11859" y="11191"/>
                </a:lnTo>
                <a:cubicBezTo>
                  <a:pt x="11859" y="11168"/>
                  <a:pt x="11842" y="11157"/>
                  <a:pt x="11824" y="11157"/>
                </a:cubicBezTo>
                <a:close/>
                <a:moveTo>
                  <a:pt x="16913" y="11099"/>
                </a:moveTo>
                <a:cubicBezTo>
                  <a:pt x="16897" y="11099"/>
                  <a:pt x="16882" y="11106"/>
                  <a:pt x="16871" y="11123"/>
                </a:cubicBezTo>
                <a:cubicBezTo>
                  <a:pt x="16861" y="11139"/>
                  <a:pt x="16853" y="11155"/>
                  <a:pt x="16844" y="11168"/>
                </a:cubicBezTo>
                <a:cubicBezTo>
                  <a:pt x="16819" y="11211"/>
                  <a:pt x="16856" y="11249"/>
                  <a:pt x="16892" y="11249"/>
                </a:cubicBezTo>
                <a:cubicBezTo>
                  <a:pt x="16908" y="11249"/>
                  <a:pt x="16924" y="11242"/>
                  <a:pt x="16935" y="11224"/>
                </a:cubicBezTo>
                <a:cubicBezTo>
                  <a:pt x="16944" y="11208"/>
                  <a:pt x="16954" y="11193"/>
                  <a:pt x="16963" y="11178"/>
                </a:cubicBezTo>
                <a:cubicBezTo>
                  <a:pt x="16987" y="11137"/>
                  <a:pt x="16950" y="11099"/>
                  <a:pt x="16913" y="11099"/>
                </a:cubicBezTo>
                <a:close/>
                <a:moveTo>
                  <a:pt x="10986" y="11119"/>
                </a:moveTo>
                <a:cubicBezTo>
                  <a:pt x="10950" y="11119"/>
                  <a:pt x="10913" y="11158"/>
                  <a:pt x="10936" y="11199"/>
                </a:cubicBezTo>
                <a:cubicBezTo>
                  <a:pt x="10956" y="11235"/>
                  <a:pt x="10989" y="11252"/>
                  <a:pt x="11026" y="11256"/>
                </a:cubicBezTo>
                <a:cubicBezTo>
                  <a:pt x="11028" y="11257"/>
                  <a:pt x="11030" y="11257"/>
                  <a:pt x="11032" y="11257"/>
                </a:cubicBezTo>
                <a:cubicBezTo>
                  <a:pt x="11059" y="11257"/>
                  <a:pt x="11081" y="11229"/>
                  <a:pt x="11081" y="11203"/>
                </a:cubicBezTo>
                <a:cubicBezTo>
                  <a:pt x="11081" y="11173"/>
                  <a:pt x="11058" y="11155"/>
                  <a:pt x="11030" y="11150"/>
                </a:cubicBezTo>
                <a:cubicBezTo>
                  <a:pt x="11029" y="11147"/>
                  <a:pt x="11029" y="11146"/>
                  <a:pt x="11028" y="11145"/>
                </a:cubicBezTo>
                <a:cubicBezTo>
                  <a:pt x="11018" y="11127"/>
                  <a:pt x="11002" y="11119"/>
                  <a:pt x="10986" y="11119"/>
                </a:cubicBezTo>
                <a:close/>
                <a:moveTo>
                  <a:pt x="10591" y="11198"/>
                </a:moveTo>
                <a:cubicBezTo>
                  <a:pt x="10546" y="11198"/>
                  <a:pt x="10546" y="11268"/>
                  <a:pt x="10591" y="11268"/>
                </a:cubicBezTo>
                <a:cubicBezTo>
                  <a:pt x="10638" y="11268"/>
                  <a:pt x="10638" y="11198"/>
                  <a:pt x="10591" y="11198"/>
                </a:cubicBezTo>
                <a:close/>
                <a:moveTo>
                  <a:pt x="4396" y="11089"/>
                </a:moveTo>
                <a:cubicBezTo>
                  <a:pt x="4355" y="11089"/>
                  <a:pt x="4319" y="11142"/>
                  <a:pt x="4356" y="11179"/>
                </a:cubicBezTo>
                <a:cubicBezTo>
                  <a:pt x="4381" y="11204"/>
                  <a:pt x="4405" y="11229"/>
                  <a:pt x="4431" y="11255"/>
                </a:cubicBezTo>
                <a:cubicBezTo>
                  <a:pt x="4442" y="11266"/>
                  <a:pt x="4454" y="11271"/>
                  <a:pt x="4466" y="11271"/>
                </a:cubicBezTo>
                <a:cubicBezTo>
                  <a:pt x="4507" y="11271"/>
                  <a:pt x="4544" y="11218"/>
                  <a:pt x="4507" y="11181"/>
                </a:cubicBezTo>
                <a:cubicBezTo>
                  <a:pt x="4482" y="11156"/>
                  <a:pt x="4457" y="11130"/>
                  <a:pt x="4432" y="11105"/>
                </a:cubicBezTo>
                <a:cubicBezTo>
                  <a:pt x="4421" y="11094"/>
                  <a:pt x="4408" y="11089"/>
                  <a:pt x="4396" y="11089"/>
                </a:cubicBezTo>
                <a:close/>
                <a:moveTo>
                  <a:pt x="18498" y="11171"/>
                </a:moveTo>
                <a:cubicBezTo>
                  <a:pt x="18489" y="11171"/>
                  <a:pt x="18480" y="11177"/>
                  <a:pt x="18480" y="11188"/>
                </a:cubicBezTo>
                <a:lnTo>
                  <a:pt x="18480" y="11263"/>
                </a:lnTo>
                <a:cubicBezTo>
                  <a:pt x="18480" y="11274"/>
                  <a:pt x="18489" y="11280"/>
                  <a:pt x="18498" y="11280"/>
                </a:cubicBezTo>
                <a:cubicBezTo>
                  <a:pt x="18507" y="11280"/>
                  <a:pt x="18515" y="11275"/>
                  <a:pt x="18515" y="11263"/>
                </a:cubicBezTo>
                <a:lnTo>
                  <a:pt x="18515" y="11188"/>
                </a:lnTo>
                <a:cubicBezTo>
                  <a:pt x="18515" y="11177"/>
                  <a:pt x="18507" y="11171"/>
                  <a:pt x="18498" y="11171"/>
                </a:cubicBezTo>
                <a:close/>
                <a:moveTo>
                  <a:pt x="1482" y="11142"/>
                </a:moveTo>
                <a:cubicBezTo>
                  <a:pt x="1441" y="11142"/>
                  <a:pt x="1404" y="11195"/>
                  <a:pt x="1441" y="11233"/>
                </a:cubicBezTo>
                <a:lnTo>
                  <a:pt x="1486" y="11277"/>
                </a:lnTo>
                <a:cubicBezTo>
                  <a:pt x="1497" y="11288"/>
                  <a:pt x="1510" y="11293"/>
                  <a:pt x="1522" y="11293"/>
                </a:cubicBezTo>
                <a:cubicBezTo>
                  <a:pt x="1563" y="11293"/>
                  <a:pt x="1599" y="11240"/>
                  <a:pt x="1561" y="11203"/>
                </a:cubicBezTo>
                <a:lnTo>
                  <a:pt x="1517" y="11158"/>
                </a:lnTo>
                <a:cubicBezTo>
                  <a:pt x="1506" y="11147"/>
                  <a:pt x="1494" y="11142"/>
                  <a:pt x="1482" y="11142"/>
                </a:cubicBezTo>
                <a:close/>
                <a:moveTo>
                  <a:pt x="8126" y="11224"/>
                </a:moveTo>
                <a:cubicBezTo>
                  <a:pt x="8121" y="11224"/>
                  <a:pt x="8115" y="11226"/>
                  <a:pt x="8112" y="11231"/>
                </a:cubicBezTo>
                <a:cubicBezTo>
                  <a:pt x="8098" y="11249"/>
                  <a:pt x="8082" y="11262"/>
                  <a:pt x="8064" y="11268"/>
                </a:cubicBezTo>
                <a:cubicBezTo>
                  <a:pt x="8045" y="11276"/>
                  <a:pt x="8050" y="11304"/>
                  <a:pt x="8066" y="11304"/>
                </a:cubicBezTo>
                <a:cubicBezTo>
                  <a:pt x="8068" y="11304"/>
                  <a:pt x="8070" y="11303"/>
                  <a:pt x="8072" y="11303"/>
                </a:cubicBezTo>
                <a:cubicBezTo>
                  <a:pt x="8101" y="11293"/>
                  <a:pt x="8124" y="11275"/>
                  <a:pt x="8142" y="11250"/>
                </a:cubicBezTo>
                <a:cubicBezTo>
                  <a:pt x="8151" y="11237"/>
                  <a:pt x="8138" y="11224"/>
                  <a:pt x="8126" y="11224"/>
                </a:cubicBezTo>
                <a:close/>
                <a:moveTo>
                  <a:pt x="18061" y="11272"/>
                </a:moveTo>
                <a:cubicBezTo>
                  <a:pt x="18044" y="11272"/>
                  <a:pt x="18026" y="11284"/>
                  <a:pt x="18026" y="11307"/>
                </a:cubicBezTo>
                <a:lnTo>
                  <a:pt x="18026" y="11322"/>
                </a:lnTo>
                <a:cubicBezTo>
                  <a:pt x="18026" y="11345"/>
                  <a:pt x="18044" y="11356"/>
                  <a:pt x="18061" y="11356"/>
                </a:cubicBezTo>
                <a:cubicBezTo>
                  <a:pt x="18079" y="11356"/>
                  <a:pt x="18096" y="11345"/>
                  <a:pt x="18096" y="11322"/>
                </a:cubicBezTo>
                <a:lnTo>
                  <a:pt x="18096" y="11307"/>
                </a:lnTo>
                <a:cubicBezTo>
                  <a:pt x="18096" y="11284"/>
                  <a:pt x="18079" y="11272"/>
                  <a:pt x="18061" y="11272"/>
                </a:cubicBezTo>
                <a:close/>
                <a:moveTo>
                  <a:pt x="1990" y="11267"/>
                </a:moveTo>
                <a:cubicBezTo>
                  <a:pt x="1972" y="11267"/>
                  <a:pt x="1954" y="11278"/>
                  <a:pt x="1954" y="11301"/>
                </a:cubicBezTo>
                <a:lnTo>
                  <a:pt x="1954" y="11331"/>
                </a:lnTo>
                <a:cubicBezTo>
                  <a:pt x="1954" y="11354"/>
                  <a:pt x="1972" y="11365"/>
                  <a:pt x="1990" y="11365"/>
                </a:cubicBezTo>
                <a:cubicBezTo>
                  <a:pt x="2007" y="11365"/>
                  <a:pt x="2025" y="11354"/>
                  <a:pt x="2025" y="11331"/>
                </a:cubicBezTo>
                <a:lnTo>
                  <a:pt x="2025" y="11301"/>
                </a:lnTo>
                <a:cubicBezTo>
                  <a:pt x="2025" y="11278"/>
                  <a:pt x="2007" y="11267"/>
                  <a:pt x="1990" y="11267"/>
                </a:cubicBezTo>
                <a:close/>
                <a:moveTo>
                  <a:pt x="9199" y="11205"/>
                </a:moveTo>
                <a:cubicBezTo>
                  <a:pt x="9159" y="11205"/>
                  <a:pt x="9122" y="11258"/>
                  <a:pt x="9158" y="11296"/>
                </a:cubicBezTo>
                <a:cubicBezTo>
                  <a:pt x="9182" y="11320"/>
                  <a:pt x="9207" y="11347"/>
                  <a:pt x="9232" y="11372"/>
                </a:cubicBezTo>
                <a:cubicBezTo>
                  <a:pt x="9243" y="11383"/>
                  <a:pt x="9255" y="11388"/>
                  <a:pt x="9268" y="11388"/>
                </a:cubicBezTo>
                <a:cubicBezTo>
                  <a:pt x="9308" y="11388"/>
                  <a:pt x="9344" y="11334"/>
                  <a:pt x="9307" y="11297"/>
                </a:cubicBezTo>
                <a:cubicBezTo>
                  <a:pt x="9282" y="11272"/>
                  <a:pt x="9259" y="11246"/>
                  <a:pt x="9234" y="11221"/>
                </a:cubicBezTo>
                <a:cubicBezTo>
                  <a:pt x="9223" y="11210"/>
                  <a:pt x="9211" y="11205"/>
                  <a:pt x="9199" y="11205"/>
                </a:cubicBezTo>
                <a:close/>
                <a:moveTo>
                  <a:pt x="6601" y="11339"/>
                </a:moveTo>
                <a:cubicBezTo>
                  <a:pt x="6557" y="11339"/>
                  <a:pt x="6556" y="11409"/>
                  <a:pt x="6602" y="11409"/>
                </a:cubicBezTo>
                <a:cubicBezTo>
                  <a:pt x="6647" y="11409"/>
                  <a:pt x="6647" y="11339"/>
                  <a:pt x="6602" y="11339"/>
                </a:cubicBezTo>
                <a:cubicBezTo>
                  <a:pt x="6602" y="11339"/>
                  <a:pt x="6602" y="11339"/>
                  <a:pt x="6601" y="11339"/>
                </a:cubicBezTo>
                <a:close/>
                <a:moveTo>
                  <a:pt x="19848" y="11277"/>
                </a:moveTo>
                <a:cubicBezTo>
                  <a:pt x="19841" y="11277"/>
                  <a:pt x="19835" y="11278"/>
                  <a:pt x="19829" y="11282"/>
                </a:cubicBezTo>
                <a:cubicBezTo>
                  <a:pt x="19810" y="11292"/>
                  <a:pt x="19808" y="11313"/>
                  <a:pt x="19816" y="11330"/>
                </a:cubicBezTo>
                <a:cubicBezTo>
                  <a:pt x="19826" y="11355"/>
                  <a:pt x="19837" y="11380"/>
                  <a:pt x="19849" y="11404"/>
                </a:cubicBezTo>
                <a:cubicBezTo>
                  <a:pt x="19854" y="11417"/>
                  <a:pt x="19866" y="11422"/>
                  <a:pt x="19879" y="11422"/>
                </a:cubicBezTo>
                <a:cubicBezTo>
                  <a:pt x="19885" y="11422"/>
                  <a:pt x="19892" y="11421"/>
                  <a:pt x="19897" y="11418"/>
                </a:cubicBezTo>
                <a:cubicBezTo>
                  <a:pt x="19915" y="11407"/>
                  <a:pt x="19918" y="11386"/>
                  <a:pt x="19910" y="11370"/>
                </a:cubicBezTo>
                <a:cubicBezTo>
                  <a:pt x="19899" y="11344"/>
                  <a:pt x="19889" y="11319"/>
                  <a:pt x="19877" y="11294"/>
                </a:cubicBezTo>
                <a:cubicBezTo>
                  <a:pt x="19873" y="11283"/>
                  <a:pt x="19860" y="11277"/>
                  <a:pt x="19848" y="11277"/>
                </a:cubicBezTo>
                <a:close/>
                <a:moveTo>
                  <a:pt x="12951" y="11294"/>
                </a:moveTo>
                <a:cubicBezTo>
                  <a:pt x="12930" y="11294"/>
                  <a:pt x="12908" y="11311"/>
                  <a:pt x="12915" y="11337"/>
                </a:cubicBezTo>
                <a:cubicBezTo>
                  <a:pt x="12920" y="11357"/>
                  <a:pt x="12926" y="11377"/>
                  <a:pt x="12931" y="11398"/>
                </a:cubicBezTo>
                <a:cubicBezTo>
                  <a:pt x="12935" y="11416"/>
                  <a:pt x="12948" y="11424"/>
                  <a:pt x="12962" y="11424"/>
                </a:cubicBezTo>
                <a:cubicBezTo>
                  <a:pt x="12983" y="11424"/>
                  <a:pt x="13005" y="11406"/>
                  <a:pt x="12999" y="11380"/>
                </a:cubicBezTo>
                <a:cubicBezTo>
                  <a:pt x="12994" y="11360"/>
                  <a:pt x="12988" y="11340"/>
                  <a:pt x="12983" y="11319"/>
                </a:cubicBezTo>
                <a:cubicBezTo>
                  <a:pt x="12978" y="11302"/>
                  <a:pt x="12965" y="11294"/>
                  <a:pt x="12951" y="11294"/>
                </a:cubicBezTo>
                <a:close/>
                <a:moveTo>
                  <a:pt x="16395" y="11294"/>
                </a:moveTo>
                <a:cubicBezTo>
                  <a:pt x="16385" y="11294"/>
                  <a:pt x="16375" y="11297"/>
                  <a:pt x="16367" y="11301"/>
                </a:cubicBezTo>
                <a:cubicBezTo>
                  <a:pt x="16341" y="11317"/>
                  <a:pt x="16334" y="11349"/>
                  <a:pt x="16347" y="11375"/>
                </a:cubicBezTo>
                <a:cubicBezTo>
                  <a:pt x="16352" y="11385"/>
                  <a:pt x="16357" y="11394"/>
                  <a:pt x="16363" y="11404"/>
                </a:cubicBezTo>
                <a:cubicBezTo>
                  <a:pt x="16372" y="11422"/>
                  <a:pt x="16390" y="11431"/>
                  <a:pt x="16409" y="11431"/>
                </a:cubicBezTo>
                <a:cubicBezTo>
                  <a:pt x="16418" y="11431"/>
                  <a:pt x="16428" y="11429"/>
                  <a:pt x="16436" y="11424"/>
                </a:cubicBezTo>
                <a:cubicBezTo>
                  <a:pt x="16462" y="11408"/>
                  <a:pt x="16468" y="11377"/>
                  <a:pt x="16456" y="11351"/>
                </a:cubicBezTo>
                <a:cubicBezTo>
                  <a:pt x="16451" y="11340"/>
                  <a:pt x="16445" y="11330"/>
                  <a:pt x="16440" y="11320"/>
                </a:cubicBezTo>
                <a:cubicBezTo>
                  <a:pt x="16431" y="11303"/>
                  <a:pt x="16413" y="11294"/>
                  <a:pt x="16395" y="11294"/>
                </a:cubicBezTo>
                <a:close/>
                <a:moveTo>
                  <a:pt x="24549" y="11290"/>
                </a:moveTo>
                <a:cubicBezTo>
                  <a:pt x="24528" y="11290"/>
                  <a:pt x="24506" y="11307"/>
                  <a:pt x="24512" y="11334"/>
                </a:cubicBezTo>
                <a:cubicBezTo>
                  <a:pt x="24517" y="11358"/>
                  <a:pt x="24522" y="11383"/>
                  <a:pt x="24527" y="11408"/>
                </a:cubicBezTo>
                <a:cubicBezTo>
                  <a:pt x="24530" y="11426"/>
                  <a:pt x="24543" y="11434"/>
                  <a:pt x="24557" y="11434"/>
                </a:cubicBezTo>
                <a:cubicBezTo>
                  <a:pt x="24577" y="11434"/>
                  <a:pt x="24600" y="11417"/>
                  <a:pt x="24595" y="11391"/>
                </a:cubicBezTo>
                <a:cubicBezTo>
                  <a:pt x="24591" y="11365"/>
                  <a:pt x="24585" y="11340"/>
                  <a:pt x="24580" y="11315"/>
                </a:cubicBezTo>
                <a:cubicBezTo>
                  <a:pt x="24576" y="11297"/>
                  <a:pt x="24563" y="11290"/>
                  <a:pt x="24549" y="11290"/>
                </a:cubicBezTo>
                <a:close/>
                <a:moveTo>
                  <a:pt x="561" y="11347"/>
                </a:moveTo>
                <a:cubicBezTo>
                  <a:pt x="526" y="11347"/>
                  <a:pt x="516" y="11405"/>
                  <a:pt x="553" y="11418"/>
                </a:cubicBezTo>
                <a:cubicBezTo>
                  <a:pt x="567" y="11423"/>
                  <a:pt x="583" y="11428"/>
                  <a:pt x="597" y="11435"/>
                </a:cubicBezTo>
                <a:cubicBezTo>
                  <a:pt x="602" y="11436"/>
                  <a:pt x="607" y="11437"/>
                  <a:pt x="611" y="11437"/>
                </a:cubicBezTo>
                <a:cubicBezTo>
                  <a:pt x="646" y="11437"/>
                  <a:pt x="656" y="11380"/>
                  <a:pt x="617" y="11366"/>
                </a:cubicBezTo>
                <a:cubicBezTo>
                  <a:pt x="603" y="11361"/>
                  <a:pt x="587" y="11356"/>
                  <a:pt x="573" y="11350"/>
                </a:cubicBezTo>
                <a:cubicBezTo>
                  <a:pt x="569" y="11348"/>
                  <a:pt x="565" y="11347"/>
                  <a:pt x="561" y="11347"/>
                </a:cubicBezTo>
                <a:close/>
                <a:moveTo>
                  <a:pt x="246" y="11397"/>
                </a:moveTo>
                <a:cubicBezTo>
                  <a:pt x="201" y="11397"/>
                  <a:pt x="201" y="11467"/>
                  <a:pt x="246" y="11467"/>
                </a:cubicBezTo>
                <a:lnTo>
                  <a:pt x="262" y="11467"/>
                </a:lnTo>
                <a:cubicBezTo>
                  <a:pt x="307" y="11467"/>
                  <a:pt x="308" y="11397"/>
                  <a:pt x="262" y="11397"/>
                </a:cubicBezTo>
                <a:close/>
                <a:moveTo>
                  <a:pt x="5426" y="11362"/>
                </a:moveTo>
                <a:cubicBezTo>
                  <a:pt x="5413" y="11362"/>
                  <a:pt x="5400" y="11370"/>
                  <a:pt x="5393" y="11380"/>
                </a:cubicBezTo>
                <a:cubicBezTo>
                  <a:pt x="5383" y="11398"/>
                  <a:pt x="5390" y="11417"/>
                  <a:pt x="5406" y="11428"/>
                </a:cubicBezTo>
                <a:cubicBezTo>
                  <a:pt x="5426" y="11444"/>
                  <a:pt x="5446" y="11459"/>
                  <a:pt x="5467" y="11472"/>
                </a:cubicBezTo>
                <a:cubicBezTo>
                  <a:pt x="5472" y="11476"/>
                  <a:pt x="5478" y="11478"/>
                  <a:pt x="5483" y="11478"/>
                </a:cubicBezTo>
                <a:cubicBezTo>
                  <a:pt x="5496" y="11478"/>
                  <a:pt x="5508" y="11470"/>
                  <a:pt x="5515" y="11460"/>
                </a:cubicBezTo>
                <a:cubicBezTo>
                  <a:pt x="5525" y="11441"/>
                  <a:pt x="5518" y="11423"/>
                  <a:pt x="5502" y="11411"/>
                </a:cubicBezTo>
                <a:cubicBezTo>
                  <a:pt x="5482" y="11396"/>
                  <a:pt x="5462" y="11381"/>
                  <a:pt x="5441" y="11366"/>
                </a:cubicBezTo>
                <a:cubicBezTo>
                  <a:pt x="5437" y="11363"/>
                  <a:pt x="5432" y="11362"/>
                  <a:pt x="5426" y="11362"/>
                </a:cubicBezTo>
                <a:close/>
                <a:moveTo>
                  <a:pt x="3956" y="11438"/>
                </a:moveTo>
                <a:cubicBezTo>
                  <a:pt x="3912" y="11438"/>
                  <a:pt x="3913" y="11508"/>
                  <a:pt x="3958" y="11508"/>
                </a:cubicBezTo>
                <a:cubicBezTo>
                  <a:pt x="4004" y="11508"/>
                  <a:pt x="4004" y="11438"/>
                  <a:pt x="3958" y="11438"/>
                </a:cubicBezTo>
                <a:cubicBezTo>
                  <a:pt x="3957" y="11438"/>
                  <a:pt x="3957" y="11438"/>
                  <a:pt x="3956" y="11438"/>
                </a:cubicBezTo>
                <a:close/>
                <a:moveTo>
                  <a:pt x="6024" y="11383"/>
                </a:moveTo>
                <a:cubicBezTo>
                  <a:pt x="6007" y="11383"/>
                  <a:pt x="5997" y="11407"/>
                  <a:pt x="6013" y="11415"/>
                </a:cubicBezTo>
                <a:cubicBezTo>
                  <a:pt x="6023" y="11419"/>
                  <a:pt x="6030" y="11424"/>
                  <a:pt x="6039" y="11428"/>
                </a:cubicBezTo>
                <a:cubicBezTo>
                  <a:pt x="6036" y="11428"/>
                  <a:pt x="6033" y="11427"/>
                  <a:pt x="6031" y="11427"/>
                </a:cubicBezTo>
                <a:cubicBezTo>
                  <a:pt x="6022" y="11427"/>
                  <a:pt x="6013" y="11431"/>
                  <a:pt x="6005" y="11438"/>
                </a:cubicBezTo>
                <a:cubicBezTo>
                  <a:pt x="5999" y="11442"/>
                  <a:pt x="5993" y="11443"/>
                  <a:pt x="5986" y="11443"/>
                </a:cubicBezTo>
                <a:cubicBezTo>
                  <a:pt x="5984" y="11443"/>
                  <a:pt x="5981" y="11443"/>
                  <a:pt x="5979" y="11443"/>
                </a:cubicBezTo>
                <a:cubicBezTo>
                  <a:pt x="5976" y="11442"/>
                  <a:pt x="5973" y="11442"/>
                  <a:pt x="5970" y="11442"/>
                </a:cubicBezTo>
                <a:cubicBezTo>
                  <a:pt x="5931" y="11442"/>
                  <a:pt x="5917" y="11502"/>
                  <a:pt x="5959" y="11511"/>
                </a:cubicBezTo>
                <a:cubicBezTo>
                  <a:pt x="5968" y="11513"/>
                  <a:pt x="5977" y="11514"/>
                  <a:pt x="5985" y="11514"/>
                </a:cubicBezTo>
                <a:cubicBezTo>
                  <a:pt x="6010" y="11514"/>
                  <a:pt x="6033" y="11505"/>
                  <a:pt x="6053" y="11487"/>
                </a:cubicBezTo>
                <a:cubicBezTo>
                  <a:pt x="6068" y="11475"/>
                  <a:pt x="6066" y="11449"/>
                  <a:pt x="6053" y="11437"/>
                </a:cubicBezTo>
                <a:cubicBezTo>
                  <a:pt x="6050" y="11435"/>
                  <a:pt x="6049" y="11433"/>
                  <a:pt x="6047" y="11432"/>
                </a:cubicBezTo>
                <a:lnTo>
                  <a:pt x="6047" y="11432"/>
                </a:lnTo>
                <a:cubicBezTo>
                  <a:pt x="6048" y="11433"/>
                  <a:pt x="6049" y="11433"/>
                  <a:pt x="6050" y="11433"/>
                </a:cubicBezTo>
                <a:cubicBezTo>
                  <a:pt x="6069" y="11433"/>
                  <a:pt x="6081" y="11409"/>
                  <a:pt x="6063" y="11401"/>
                </a:cubicBezTo>
                <a:cubicBezTo>
                  <a:pt x="6052" y="11396"/>
                  <a:pt x="6043" y="11391"/>
                  <a:pt x="6032" y="11385"/>
                </a:cubicBezTo>
                <a:cubicBezTo>
                  <a:pt x="6029" y="11384"/>
                  <a:pt x="6027" y="11383"/>
                  <a:pt x="6024" y="11383"/>
                </a:cubicBezTo>
                <a:close/>
                <a:moveTo>
                  <a:pt x="7292" y="11402"/>
                </a:moveTo>
                <a:cubicBezTo>
                  <a:pt x="7284" y="11402"/>
                  <a:pt x="7276" y="11405"/>
                  <a:pt x="7268" y="11413"/>
                </a:cubicBezTo>
                <a:lnTo>
                  <a:pt x="7223" y="11457"/>
                </a:lnTo>
                <a:cubicBezTo>
                  <a:pt x="7197" y="11481"/>
                  <a:pt x="7223" y="11517"/>
                  <a:pt x="7250" y="11517"/>
                </a:cubicBezTo>
                <a:cubicBezTo>
                  <a:pt x="7258" y="11517"/>
                  <a:pt x="7266" y="11514"/>
                  <a:pt x="7274" y="11507"/>
                </a:cubicBezTo>
                <a:lnTo>
                  <a:pt x="7318" y="11462"/>
                </a:lnTo>
                <a:cubicBezTo>
                  <a:pt x="7344" y="11437"/>
                  <a:pt x="7319" y="11402"/>
                  <a:pt x="7292" y="11402"/>
                </a:cubicBezTo>
                <a:close/>
                <a:moveTo>
                  <a:pt x="5061" y="11439"/>
                </a:moveTo>
                <a:cubicBezTo>
                  <a:pt x="5053" y="11439"/>
                  <a:pt x="5044" y="11442"/>
                  <a:pt x="5037" y="11449"/>
                </a:cubicBezTo>
                <a:lnTo>
                  <a:pt x="5021" y="11465"/>
                </a:lnTo>
                <a:cubicBezTo>
                  <a:pt x="4996" y="11490"/>
                  <a:pt x="5020" y="11525"/>
                  <a:pt x="5047" y="11525"/>
                </a:cubicBezTo>
                <a:cubicBezTo>
                  <a:pt x="5055" y="11525"/>
                  <a:pt x="5063" y="11522"/>
                  <a:pt x="5071" y="11514"/>
                </a:cubicBezTo>
                <a:lnTo>
                  <a:pt x="5086" y="11498"/>
                </a:lnTo>
                <a:cubicBezTo>
                  <a:pt x="5112" y="11473"/>
                  <a:pt x="5088" y="11439"/>
                  <a:pt x="5061" y="11439"/>
                </a:cubicBezTo>
                <a:close/>
                <a:moveTo>
                  <a:pt x="11373" y="11406"/>
                </a:moveTo>
                <a:cubicBezTo>
                  <a:pt x="11332" y="11406"/>
                  <a:pt x="11296" y="11459"/>
                  <a:pt x="11333" y="11496"/>
                </a:cubicBezTo>
                <a:lnTo>
                  <a:pt x="11349" y="11512"/>
                </a:lnTo>
                <a:cubicBezTo>
                  <a:pt x="11360" y="11523"/>
                  <a:pt x="11372" y="11528"/>
                  <a:pt x="11385" y="11528"/>
                </a:cubicBezTo>
                <a:cubicBezTo>
                  <a:pt x="11425" y="11528"/>
                  <a:pt x="11461" y="11475"/>
                  <a:pt x="11424" y="11438"/>
                </a:cubicBezTo>
                <a:lnTo>
                  <a:pt x="11409" y="11422"/>
                </a:lnTo>
                <a:cubicBezTo>
                  <a:pt x="11398" y="11411"/>
                  <a:pt x="11385" y="11406"/>
                  <a:pt x="11373" y="11406"/>
                </a:cubicBezTo>
                <a:close/>
                <a:moveTo>
                  <a:pt x="19130" y="11406"/>
                </a:moveTo>
                <a:cubicBezTo>
                  <a:pt x="19112" y="11406"/>
                  <a:pt x="19092" y="11416"/>
                  <a:pt x="19082" y="11433"/>
                </a:cubicBezTo>
                <a:cubicBezTo>
                  <a:pt x="19067" y="11460"/>
                  <a:pt x="19077" y="11491"/>
                  <a:pt x="19102" y="11507"/>
                </a:cubicBezTo>
                <a:cubicBezTo>
                  <a:pt x="19118" y="11517"/>
                  <a:pt x="19133" y="11527"/>
                  <a:pt x="19147" y="11537"/>
                </a:cubicBezTo>
                <a:cubicBezTo>
                  <a:pt x="19155" y="11542"/>
                  <a:pt x="19163" y="11545"/>
                  <a:pt x="19172" y="11545"/>
                </a:cubicBezTo>
                <a:cubicBezTo>
                  <a:pt x="19191" y="11545"/>
                  <a:pt x="19211" y="11534"/>
                  <a:pt x="19221" y="11517"/>
                </a:cubicBezTo>
                <a:cubicBezTo>
                  <a:pt x="19234" y="11491"/>
                  <a:pt x="19224" y="11460"/>
                  <a:pt x="19201" y="11444"/>
                </a:cubicBezTo>
                <a:cubicBezTo>
                  <a:pt x="19185" y="11433"/>
                  <a:pt x="19170" y="11424"/>
                  <a:pt x="19156" y="11414"/>
                </a:cubicBezTo>
                <a:cubicBezTo>
                  <a:pt x="19148" y="11409"/>
                  <a:pt x="19139" y="11406"/>
                  <a:pt x="19130" y="11406"/>
                </a:cubicBezTo>
                <a:close/>
                <a:moveTo>
                  <a:pt x="20781" y="11441"/>
                </a:moveTo>
                <a:cubicBezTo>
                  <a:pt x="20758" y="11441"/>
                  <a:pt x="20737" y="11458"/>
                  <a:pt x="20730" y="11480"/>
                </a:cubicBezTo>
                <a:cubicBezTo>
                  <a:pt x="20725" y="11495"/>
                  <a:pt x="20720" y="11509"/>
                  <a:pt x="20714" y="11524"/>
                </a:cubicBezTo>
                <a:cubicBezTo>
                  <a:pt x="20705" y="11551"/>
                  <a:pt x="20725" y="11582"/>
                  <a:pt x="20751" y="11590"/>
                </a:cubicBezTo>
                <a:cubicBezTo>
                  <a:pt x="20755" y="11591"/>
                  <a:pt x="20760" y="11591"/>
                  <a:pt x="20764" y="11591"/>
                </a:cubicBezTo>
                <a:cubicBezTo>
                  <a:pt x="20788" y="11591"/>
                  <a:pt x="20809" y="11575"/>
                  <a:pt x="20816" y="11553"/>
                </a:cubicBezTo>
                <a:cubicBezTo>
                  <a:pt x="20821" y="11537"/>
                  <a:pt x="20826" y="11523"/>
                  <a:pt x="20832" y="11508"/>
                </a:cubicBezTo>
                <a:cubicBezTo>
                  <a:pt x="20841" y="11482"/>
                  <a:pt x="20821" y="11450"/>
                  <a:pt x="20795" y="11443"/>
                </a:cubicBezTo>
                <a:cubicBezTo>
                  <a:pt x="20790" y="11442"/>
                  <a:pt x="20786" y="11441"/>
                  <a:pt x="20781" y="11441"/>
                </a:cubicBezTo>
                <a:close/>
                <a:moveTo>
                  <a:pt x="8757" y="11523"/>
                </a:moveTo>
                <a:cubicBezTo>
                  <a:pt x="8711" y="11523"/>
                  <a:pt x="8711" y="11593"/>
                  <a:pt x="8757" y="11593"/>
                </a:cubicBezTo>
                <a:lnTo>
                  <a:pt x="8773" y="11593"/>
                </a:lnTo>
                <a:cubicBezTo>
                  <a:pt x="8774" y="11593"/>
                  <a:pt x="8774" y="11593"/>
                  <a:pt x="8775" y="11593"/>
                </a:cubicBezTo>
                <a:cubicBezTo>
                  <a:pt x="8819" y="11593"/>
                  <a:pt x="8818" y="11523"/>
                  <a:pt x="8773" y="11523"/>
                </a:cubicBezTo>
                <a:close/>
                <a:moveTo>
                  <a:pt x="22583" y="11524"/>
                </a:moveTo>
                <a:cubicBezTo>
                  <a:pt x="22537" y="11524"/>
                  <a:pt x="22537" y="11594"/>
                  <a:pt x="22583" y="11594"/>
                </a:cubicBezTo>
                <a:lnTo>
                  <a:pt x="22613" y="11594"/>
                </a:lnTo>
                <a:cubicBezTo>
                  <a:pt x="22613" y="11594"/>
                  <a:pt x="22613" y="11594"/>
                  <a:pt x="22614" y="11594"/>
                </a:cubicBezTo>
                <a:cubicBezTo>
                  <a:pt x="22659" y="11594"/>
                  <a:pt x="22658" y="11524"/>
                  <a:pt x="22613" y="11524"/>
                </a:cubicBezTo>
                <a:close/>
                <a:moveTo>
                  <a:pt x="17265" y="11510"/>
                </a:moveTo>
                <a:cubicBezTo>
                  <a:pt x="17248" y="11510"/>
                  <a:pt x="17230" y="11521"/>
                  <a:pt x="17230" y="11545"/>
                </a:cubicBezTo>
                <a:lnTo>
                  <a:pt x="17230" y="11560"/>
                </a:lnTo>
                <a:cubicBezTo>
                  <a:pt x="17230" y="11583"/>
                  <a:pt x="17248" y="11595"/>
                  <a:pt x="17265" y="11595"/>
                </a:cubicBezTo>
                <a:cubicBezTo>
                  <a:pt x="17283" y="11595"/>
                  <a:pt x="17300" y="11583"/>
                  <a:pt x="17300" y="11560"/>
                </a:cubicBezTo>
                <a:lnTo>
                  <a:pt x="17300" y="11545"/>
                </a:lnTo>
                <a:cubicBezTo>
                  <a:pt x="17300" y="11521"/>
                  <a:pt x="17283" y="11510"/>
                  <a:pt x="17265" y="11510"/>
                </a:cubicBezTo>
                <a:close/>
                <a:moveTo>
                  <a:pt x="18006" y="11518"/>
                </a:moveTo>
                <a:cubicBezTo>
                  <a:pt x="17983" y="11518"/>
                  <a:pt x="17960" y="11524"/>
                  <a:pt x="17939" y="11534"/>
                </a:cubicBezTo>
                <a:cubicBezTo>
                  <a:pt x="17904" y="11551"/>
                  <a:pt x="17926" y="11600"/>
                  <a:pt x="17959" y="11600"/>
                </a:cubicBezTo>
                <a:cubicBezTo>
                  <a:pt x="17964" y="11600"/>
                  <a:pt x="17969" y="11599"/>
                  <a:pt x="17975" y="11596"/>
                </a:cubicBezTo>
                <a:cubicBezTo>
                  <a:pt x="17985" y="11591"/>
                  <a:pt x="17994" y="11589"/>
                  <a:pt x="18003" y="11589"/>
                </a:cubicBezTo>
                <a:cubicBezTo>
                  <a:pt x="18014" y="11589"/>
                  <a:pt x="18024" y="11592"/>
                  <a:pt x="18036" y="11597"/>
                </a:cubicBezTo>
                <a:cubicBezTo>
                  <a:pt x="18039" y="11599"/>
                  <a:pt x="18043" y="11599"/>
                  <a:pt x="18047" y="11599"/>
                </a:cubicBezTo>
                <a:cubicBezTo>
                  <a:pt x="18062" y="11599"/>
                  <a:pt x="18076" y="11586"/>
                  <a:pt x="18080" y="11572"/>
                </a:cubicBezTo>
                <a:cubicBezTo>
                  <a:pt x="18086" y="11551"/>
                  <a:pt x="18073" y="11534"/>
                  <a:pt x="18056" y="11528"/>
                </a:cubicBezTo>
                <a:cubicBezTo>
                  <a:pt x="18040" y="11521"/>
                  <a:pt x="18023" y="11518"/>
                  <a:pt x="18006" y="11518"/>
                </a:cubicBezTo>
                <a:close/>
                <a:moveTo>
                  <a:pt x="3148" y="11463"/>
                </a:moveTo>
                <a:cubicBezTo>
                  <a:pt x="3130" y="11463"/>
                  <a:pt x="3110" y="11473"/>
                  <a:pt x="3101" y="11490"/>
                </a:cubicBezTo>
                <a:cubicBezTo>
                  <a:pt x="3096" y="11501"/>
                  <a:pt x="3091" y="11509"/>
                  <a:pt x="3085" y="11519"/>
                </a:cubicBezTo>
                <a:cubicBezTo>
                  <a:pt x="3073" y="11546"/>
                  <a:pt x="3079" y="11577"/>
                  <a:pt x="3105" y="11593"/>
                </a:cubicBezTo>
                <a:cubicBezTo>
                  <a:pt x="3114" y="11598"/>
                  <a:pt x="3123" y="11600"/>
                  <a:pt x="3133" y="11600"/>
                </a:cubicBezTo>
                <a:cubicBezTo>
                  <a:pt x="3152" y="11600"/>
                  <a:pt x="3170" y="11591"/>
                  <a:pt x="3179" y="11574"/>
                </a:cubicBezTo>
                <a:cubicBezTo>
                  <a:pt x="3184" y="11563"/>
                  <a:pt x="3189" y="11554"/>
                  <a:pt x="3194" y="11543"/>
                </a:cubicBezTo>
                <a:cubicBezTo>
                  <a:pt x="3208" y="11517"/>
                  <a:pt x="3201" y="11485"/>
                  <a:pt x="3174" y="11470"/>
                </a:cubicBezTo>
                <a:cubicBezTo>
                  <a:pt x="3167" y="11465"/>
                  <a:pt x="3158" y="11463"/>
                  <a:pt x="3148" y="11463"/>
                </a:cubicBezTo>
                <a:close/>
                <a:moveTo>
                  <a:pt x="12528" y="11550"/>
                </a:moveTo>
                <a:cubicBezTo>
                  <a:pt x="12511" y="11550"/>
                  <a:pt x="12493" y="11561"/>
                  <a:pt x="12493" y="11584"/>
                </a:cubicBezTo>
                <a:lnTo>
                  <a:pt x="12493" y="11600"/>
                </a:lnTo>
                <a:cubicBezTo>
                  <a:pt x="12493" y="11623"/>
                  <a:pt x="12511" y="11634"/>
                  <a:pt x="12528" y="11634"/>
                </a:cubicBezTo>
                <a:cubicBezTo>
                  <a:pt x="12546" y="11634"/>
                  <a:pt x="12564" y="11623"/>
                  <a:pt x="12564" y="11600"/>
                </a:cubicBezTo>
                <a:lnTo>
                  <a:pt x="12564" y="11584"/>
                </a:lnTo>
                <a:cubicBezTo>
                  <a:pt x="12564" y="11561"/>
                  <a:pt x="12546" y="11550"/>
                  <a:pt x="12528" y="11550"/>
                </a:cubicBezTo>
                <a:close/>
                <a:moveTo>
                  <a:pt x="13597" y="11565"/>
                </a:moveTo>
                <a:cubicBezTo>
                  <a:pt x="13569" y="11565"/>
                  <a:pt x="13546" y="11601"/>
                  <a:pt x="13571" y="11626"/>
                </a:cubicBezTo>
                <a:lnTo>
                  <a:pt x="13587" y="11642"/>
                </a:lnTo>
                <a:cubicBezTo>
                  <a:pt x="13594" y="11649"/>
                  <a:pt x="13602" y="11652"/>
                  <a:pt x="13610" y="11652"/>
                </a:cubicBezTo>
                <a:cubicBezTo>
                  <a:pt x="13637" y="11652"/>
                  <a:pt x="13662" y="11616"/>
                  <a:pt x="13637" y="11592"/>
                </a:cubicBezTo>
                <a:cubicBezTo>
                  <a:pt x="13629" y="11586"/>
                  <a:pt x="13625" y="11581"/>
                  <a:pt x="13621" y="11576"/>
                </a:cubicBezTo>
                <a:cubicBezTo>
                  <a:pt x="13613" y="11569"/>
                  <a:pt x="13605" y="11565"/>
                  <a:pt x="13597" y="11565"/>
                </a:cubicBezTo>
                <a:close/>
                <a:moveTo>
                  <a:pt x="4662" y="11590"/>
                </a:moveTo>
                <a:cubicBezTo>
                  <a:pt x="4618" y="11590"/>
                  <a:pt x="4619" y="11660"/>
                  <a:pt x="4664" y="11660"/>
                </a:cubicBezTo>
                <a:lnTo>
                  <a:pt x="4680" y="11660"/>
                </a:lnTo>
                <a:cubicBezTo>
                  <a:pt x="4725" y="11660"/>
                  <a:pt x="4725" y="11590"/>
                  <a:pt x="4680" y="11590"/>
                </a:cubicBezTo>
                <a:lnTo>
                  <a:pt x="4664" y="11590"/>
                </a:lnTo>
                <a:cubicBezTo>
                  <a:pt x="4664" y="11590"/>
                  <a:pt x="4663" y="11590"/>
                  <a:pt x="4662" y="11590"/>
                </a:cubicBezTo>
                <a:close/>
                <a:moveTo>
                  <a:pt x="24352" y="11559"/>
                </a:moveTo>
                <a:cubicBezTo>
                  <a:pt x="24328" y="11559"/>
                  <a:pt x="24304" y="11585"/>
                  <a:pt x="24318" y="11613"/>
                </a:cubicBezTo>
                <a:cubicBezTo>
                  <a:pt x="24323" y="11623"/>
                  <a:pt x="24329" y="11633"/>
                  <a:pt x="24334" y="11643"/>
                </a:cubicBezTo>
                <a:cubicBezTo>
                  <a:pt x="24340" y="11656"/>
                  <a:pt x="24351" y="11661"/>
                  <a:pt x="24362" y="11661"/>
                </a:cubicBezTo>
                <a:cubicBezTo>
                  <a:pt x="24385" y="11661"/>
                  <a:pt x="24410" y="11635"/>
                  <a:pt x="24396" y="11607"/>
                </a:cubicBezTo>
                <a:cubicBezTo>
                  <a:pt x="24388" y="11597"/>
                  <a:pt x="24383" y="11587"/>
                  <a:pt x="24380" y="11577"/>
                </a:cubicBezTo>
                <a:cubicBezTo>
                  <a:pt x="24373" y="11565"/>
                  <a:pt x="24363" y="11559"/>
                  <a:pt x="24352" y="11559"/>
                </a:cubicBezTo>
                <a:close/>
                <a:moveTo>
                  <a:pt x="15777" y="11552"/>
                </a:moveTo>
                <a:cubicBezTo>
                  <a:pt x="15759" y="11552"/>
                  <a:pt x="15741" y="11563"/>
                  <a:pt x="15740" y="11586"/>
                </a:cubicBezTo>
                <a:cubicBezTo>
                  <a:pt x="15738" y="11623"/>
                  <a:pt x="15762" y="11655"/>
                  <a:pt x="15798" y="11665"/>
                </a:cubicBezTo>
                <a:cubicBezTo>
                  <a:pt x="15802" y="11666"/>
                  <a:pt x="15806" y="11667"/>
                  <a:pt x="15809" y="11667"/>
                </a:cubicBezTo>
                <a:cubicBezTo>
                  <a:pt x="15845" y="11667"/>
                  <a:pt x="15856" y="11607"/>
                  <a:pt x="15817" y="11596"/>
                </a:cubicBezTo>
                <a:cubicBezTo>
                  <a:pt x="15811" y="11593"/>
                  <a:pt x="15812" y="11591"/>
                  <a:pt x="15812" y="11586"/>
                </a:cubicBezTo>
                <a:cubicBezTo>
                  <a:pt x="15813" y="11563"/>
                  <a:pt x="15795" y="11552"/>
                  <a:pt x="15777" y="11552"/>
                </a:cubicBezTo>
                <a:close/>
                <a:moveTo>
                  <a:pt x="5784" y="11576"/>
                </a:moveTo>
                <a:cubicBezTo>
                  <a:pt x="5756" y="11576"/>
                  <a:pt x="5731" y="11612"/>
                  <a:pt x="5757" y="11637"/>
                </a:cubicBezTo>
                <a:cubicBezTo>
                  <a:pt x="5767" y="11647"/>
                  <a:pt x="5778" y="11656"/>
                  <a:pt x="5788" y="11665"/>
                </a:cubicBezTo>
                <a:cubicBezTo>
                  <a:pt x="5796" y="11672"/>
                  <a:pt x="5804" y="11675"/>
                  <a:pt x="5812" y="11675"/>
                </a:cubicBezTo>
                <a:cubicBezTo>
                  <a:pt x="5840" y="11675"/>
                  <a:pt x="5864" y="11640"/>
                  <a:pt x="5839" y="11616"/>
                </a:cubicBezTo>
                <a:cubicBezTo>
                  <a:pt x="5828" y="11605"/>
                  <a:pt x="5818" y="11596"/>
                  <a:pt x="5807" y="11586"/>
                </a:cubicBezTo>
                <a:cubicBezTo>
                  <a:pt x="5800" y="11579"/>
                  <a:pt x="5792" y="11576"/>
                  <a:pt x="5784" y="11576"/>
                </a:cubicBezTo>
                <a:close/>
                <a:moveTo>
                  <a:pt x="23931" y="11607"/>
                </a:moveTo>
                <a:cubicBezTo>
                  <a:pt x="23917" y="11607"/>
                  <a:pt x="23905" y="11625"/>
                  <a:pt x="23917" y="11637"/>
                </a:cubicBezTo>
                <a:lnTo>
                  <a:pt x="23962" y="11681"/>
                </a:lnTo>
                <a:cubicBezTo>
                  <a:pt x="23966" y="11684"/>
                  <a:pt x="23970" y="11686"/>
                  <a:pt x="23974" y="11686"/>
                </a:cubicBezTo>
                <a:cubicBezTo>
                  <a:pt x="23987" y="11686"/>
                  <a:pt x="24000" y="11669"/>
                  <a:pt x="23987" y="11656"/>
                </a:cubicBezTo>
                <a:lnTo>
                  <a:pt x="23942" y="11612"/>
                </a:lnTo>
                <a:cubicBezTo>
                  <a:pt x="23939" y="11608"/>
                  <a:pt x="23935" y="11607"/>
                  <a:pt x="23931" y="11607"/>
                </a:cubicBezTo>
                <a:close/>
                <a:moveTo>
                  <a:pt x="14425" y="11622"/>
                </a:moveTo>
                <a:cubicBezTo>
                  <a:pt x="14379" y="11622"/>
                  <a:pt x="14379" y="11692"/>
                  <a:pt x="14425" y="11692"/>
                </a:cubicBezTo>
                <a:lnTo>
                  <a:pt x="14455" y="11692"/>
                </a:lnTo>
                <a:cubicBezTo>
                  <a:pt x="14501" y="11692"/>
                  <a:pt x="14501" y="11622"/>
                  <a:pt x="14455" y="11622"/>
                </a:cubicBezTo>
                <a:close/>
                <a:moveTo>
                  <a:pt x="21982" y="11628"/>
                </a:moveTo>
                <a:cubicBezTo>
                  <a:pt x="21964" y="11628"/>
                  <a:pt x="21946" y="11640"/>
                  <a:pt x="21946" y="11663"/>
                </a:cubicBezTo>
                <a:lnTo>
                  <a:pt x="21946" y="11679"/>
                </a:lnTo>
                <a:cubicBezTo>
                  <a:pt x="21946" y="11701"/>
                  <a:pt x="21964" y="11712"/>
                  <a:pt x="21982" y="11712"/>
                </a:cubicBezTo>
                <a:cubicBezTo>
                  <a:pt x="22000" y="11712"/>
                  <a:pt x="22018" y="11701"/>
                  <a:pt x="22018" y="11679"/>
                </a:cubicBezTo>
                <a:lnTo>
                  <a:pt x="22018" y="11663"/>
                </a:lnTo>
                <a:cubicBezTo>
                  <a:pt x="22018" y="11640"/>
                  <a:pt x="22000" y="11628"/>
                  <a:pt x="21982" y="11628"/>
                </a:cubicBezTo>
                <a:close/>
                <a:moveTo>
                  <a:pt x="1029" y="11624"/>
                </a:moveTo>
                <a:cubicBezTo>
                  <a:pt x="1005" y="11624"/>
                  <a:pt x="980" y="11649"/>
                  <a:pt x="995" y="11677"/>
                </a:cubicBezTo>
                <a:cubicBezTo>
                  <a:pt x="1004" y="11692"/>
                  <a:pt x="1015" y="11703"/>
                  <a:pt x="1029" y="11711"/>
                </a:cubicBezTo>
                <a:cubicBezTo>
                  <a:pt x="1034" y="11718"/>
                  <a:pt x="1043" y="11726"/>
                  <a:pt x="1056" y="11726"/>
                </a:cubicBezTo>
                <a:lnTo>
                  <a:pt x="1077" y="11726"/>
                </a:lnTo>
                <a:cubicBezTo>
                  <a:pt x="1079" y="11726"/>
                  <a:pt x="1082" y="11724"/>
                  <a:pt x="1085" y="11724"/>
                </a:cubicBezTo>
                <a:lnTo>
                  <a:pt x="1086" y="11724"/>
                </a:lnTo>
                <a:cubicBezTo>
                  <a:pt x="1088" y="11724"/>
                  <a:pt x="1088" y="11723"/>
                  <a:pt x="1089" y="11723"/>
                </a:cubicBezTo>
                <a:cubicBezTo>
                  <a:pt x="1096" y="11721"/>
                  <a:pt x="1101" y="11714"/>
                  <a:pt x="1104" y="11708"/>
                </a:cubicBezTo>
                <a:cubicBezTo>
                  <a:pt x="1109" y="11702"/>
                  <a:pt x="1111" y="11695"/>
                  <a:pt x="1111" y="11688"/>
                </a:cubicBezTo>
                <a:cubicBezTo>
                  <a:pt x="1111" y="11678"/>
                  <a:pt x="1107" y="11670"/>
                  <a:pt x="1101" y="11665"/>
                </a:cubicBezTo>
                <a:cubicBezTo>
                  <a:pt x="1093" y="11660"/>
                  <a:pt x="1087" y="11655"/>
                  <a:pt x="1076" y="11655"/>
                </a:cubicBezTo>
                <a:cubicBezTo>
                  <a:pt x="1074" y="11655"/>
                  <a:pt x="1073" y="11653"/>
                  <a:pt x="1072" y="11653"/>
                </a:cubicBezTo>
                <a:cubicBezTo>
                  <a:pt x="1064" y="11651"/>
                  <a:pt x="1060" y="11646"/>
                  <a:pt x="1057" y="11642"/>
                </a:cubicBezTo>
                <a:cubicBezTo>
                  <a:pt x="1050" y="11629"/>
                  <a:pt x="1040" y="11624"/>
                  <a:pt x="1029" y="11624"/>
                </a:cubicBezTo>
                <a:close/>
                <a:moveTo>
                  <a:pt x="2517" y="11580"/>
                </a:moveTo>
                <a:cubicBezTo>
                  <a:pt x="2497" y="11580"/>
                  <a:pt x="2477" y="11591"/>
                  <a:pt x="2467" y="11607"/>
                </a:cubicBezTo>
                <a:cubicBezTo>
                  <a:pt x="2452" y="11635"/>
                  <a:pt x="2464" y="11664"/>
                  <a:pt x="2487" y="11681"/>
                </a:cubicBezTo>
                <a:cubicBezTo>
                  <a:pt x="2507" y="11696"/>
                  <a:pt x="2527" y="11711"/>
                  <a:pt x="2548" y="11726"/>
                </a:cubicBezTo>
                <a:cubicBezTo>
                  <a:pt x="2555" y="11730"/>
                  <a:pt x="2563" y="11733"/>
                  <a:pt x="2571" y="11733"/>
                </a:cubicBezTo>
                <a:cubicBezTo>
                  <a:pt x="2591" y="11733"/>
                  <a:pt x="2612" y="11721"/>
                  <a:pt x="2621" y="11706"/>
                </a:cubicBezTo>
                <a:cubicBezTo>
                  <a:pt x="2637" y="11679"/>
                  <a:pt x="2624" y="11649"/>
                  <a:pt x="2601" y="11633"/>
                </a:cubicBezTo>
                <a:cubicBezTo>
                  <a:pt x="2582" y="11617"/>
                  <a:pt x="2562" y="11602"/>
                  <a:pt x="2541" y="11587"/>
                </a:cubicBezTo>
                <a:cubicBezTo>
                  <a:pt x="2534" y="11582"/>
                  <a:pt x="2525" y="11580"/>
                  <a:pt x="2517" y="11580"/>
                </a:cubicBezTo>
                <a:close/>
                <a:moveTo>
                  <a:pt x="13854" y="11665"/>
                </a:moveTo>
                <a:cubicBezTo>
                  <a:pt x="13808" y="11665"/>
                  <a:pt x="13808" y="11736"/>
                  <a:pt x="13854" y="11736"/>
                </a:cubicBezTo>
                <a:cubicBezTo>
                  <a:pt x="13900" y="11736"/>
                  <a:pt x="13900" y="11665"/>
                  <a:pt x="13854" y="11665"/>
                </a:cubicBezTo>
                <a:close/>
                <a:moveTo>
                  <a:pt x="1703" y="11670"/>
                </a:moveTo>
                <a:cubicBezTo>
                  <a:pt x="1658" y="11670"/>
                  <a:pt x="1658" y="11741"/>
                  <a:pt x="1703" y="11741"/>
                </a:cubicBezTo>
                <a:lnTo>
                  <a:pt x="1718" y="11741"/>
                </a:lnTo>
                <a:cubicBezTo>
                  <a:pt x="1719" y="11741"/>
                  <a:pt x="1719" y="11741"/>
                  <a:pt x="1719" y="11741"/>
                </a:cubicBezTo>
                <a:cubicBezTo>
                  <a:pt x="1764" y="11741"/>
                  <a:pt x="1764" y="11670"/>
                  <a:pt x="1718" y="11670"/>
                </a:cubicBezTo>
                <a:close/>
                <a:moveTo>
                  <a:pt x="13989" y="11695"/>
                </a:moveTo>
                <a:cubicBezTo>
                  <a:pt x="13943" y="11695"/>
                  <a:pt x="13943" y="11766"/>
                  <a:pt x="13989" y="11766"/>
                </a:cubicBezTo>
                <a:cubicBezTo>
                  <a:pt x="13989" y="11766"/>
                  <a:pt x="13990" y="11766"/>
                  <a:pt x="13991" y="11766"/>
                </a:cubicBezTo>
                <a:cubicBezTo>
                  <a:pt x="14035" y="11766"/>
                  <a:pt x="14034" y="11695"/>
                  <a:pt x="13989" y="11695"/>
                </a:cubicBezTo>
                <a:close/>
                <a:moveTo>
                  <a:pt x="6564" y="11637"/>
                </a:moveTo>
                <a:cubicBezTo>
                  <a:pt x="6559" y="11637"/>
                  <a:pt x="6553" y="11639"/>
                  <a:pt x="6547" y="11642"/>
                </a:cubicBezTo>
                <a:cubicBezTo>
                  <a:pt x="6531" y="11650"/>
                  <a:pt x="6522" y="11674"/>
                  <a:pt x="6534" y="11690"/>
                </a:cubicBezTo>
                <a:cubicBezTo>
                  <a:pt x="6550" y="11710"/>
                  <a:pt x="6563" y="11731"/>
                  <a:pt x="6578" y="11750"/>
                </a:cubicBezTo>
                <a:cubicBezTo>
                  <a:pt x="6585" y="11761"/>
                  <a:pt x="6597" y="11768"/>
                  <a:pt x="6610" y="11768"/>
                </a:cubicBezTo>
                <a:cubicBezTo>
                  <a:pt x="6615" y="11768"/>
                  <a:pt x="6621" y="11767"/>
                  <a:pt x="6626" y="11763"/>
                </a:cubicBezTo>
                <a:cubicBezTo>
                  <a:pt x="6642" y="11754"/>
                  <a:pt x="6651" y="11731"/>
                  <a:pt x="6640" y="11715"/>
                </a:cubicBezTo>
                <a:cubicBezTo>
                  <a:pt x="6624" y="11695"/>
                  <a:pt x="6610" y="11674"/>
                  <a:pt x="6595" y="11655"/>
                </a:cubicBezTo>
                <a:cubicBezTo>
                  <a:pt x="6587" y="11644"/>
                  <a:pt x="6576" y="11637"/>
                  <a:pt x="6564" y="11637"/>
                </a:cubicBezTo>
                <a:close/>
                <a:moveTo>
                  <a:pt x="7909" y="11638"/>
                </a:moveTo>
                <a:cubicBezTo>
                  <a:pt x="7893" y="11638"/>
                  <a:pt x="7877" y="11645"/>
                  <a:pt x="7867" y="11663"/>
                </a:cubicBezTo>
                <a:cubicBezTo>
                  <a:pt x="7857" y="11679"/>
                  <a:pt x="7849" y="11694"/>
                  <a:pt x="7839" y="11708"/>
                </a:cubicBezTo>
                <a:cubicBezTo>
                  <a:pt x="7815" y="11750"/>
                  <a:pt x="7852" y="11789"/>
                  <a:pt x="7888" y="11789"/>
                </a:cubicBezTo>
                <a:cubicBezTo>
                  <a:pt x="7904" y="11789"/>
                  <a:pt x="7920" y="11781"/>
                  <a:pt x="7931" y="11763"/>
                </a:cubicBezTo>
                <a:cubicBezTo>
                  <a:pt x="7940" y="11748"/>
                  <a:pt x="7949" y="11732"/>
                  <a:pt x="7959" y="11717"/>
                </a:cubicBezTo>
                <a:cubicBezTo>
                  <a:pt x="7983" y="11677"/>
                  <a:pt x="7946" y="11638"/>
                  <a:pt x="7909" y="11638"/>
                </a:cubicBezTo>
                <a:close/>
                <a:moveTo>
                  <a:pt x="18436" y="11726"/>
                </a:moveTo>
                <a:cubicBezTo>
                  <a:pt x="18422" y="11726"/>
                  <a:pt x="18410" y="11743"/>
                  <a:pt x="18424" y="11755"/>
                </a:cubicBezTo>
                <a:cubicBezTo>
                  <a:pt x="18431" y="11762"/>
                  <a:pt x="18430" y="11769"/>
                  <a:pt x="18422" y="11774"/>
                </a:cubicBezTo>
                <a:cubicBezTo>
                  <a:pt x="18408" y="11786"/>
                  <a:pt x="18422" y="11803"/>
                  <a:pt x="18436" y="11803"/>
                </a:cubicBezTo>
                <a:cubicBezTo>
                  <a:pt x="18440" y="11803"/>
                  <a:pt x="18444" y="11802"/>
                  <a:pt x="18447" y="11799"/>
                </a:cubicBezTo>
                <a:cubicBezTo>
                  <a:pt x="18468" y="11781"/>
                  <a:pt x="18468" y="11749"/>
                  <a:pt x="18448" y="11731"/>
                </a:cubicBezTo>
                <a:cubicBezTo>
                  <a:pt x="18445" y="11728"/>
                  <a:pt x="18440" y="11726"/>
                  <a:pt x="18436" y="11726"/>
                </a:cubicBezTo>
                <a:close/>
                <a:moveTo>
                  <a:pt x="4926" y="11647"/>
                </a:moveTo>
                <a:cubicBezTo>
                  <a:pt x="4899" y="11647"/>
                  <a:pt x="4876" y="11683"/>
                  <a:pt x="4901" y="11707"/>
                </a:cubicBezTo>
                <a:lnTo>
                  <a:pt x="4906" y="11712"/>
                </a:lnTo>
                <a:cubicBezTo>
                  <a:pt x="4905" y="11713"/>
                  <a:pt x="4903" y="11714"/>
                  <a:pt x="4903" y="11716"/>
                </a:cubicBezTo>
                <a:cubicBezTo>
                  <a:pt x="4890" y="11739"/>
                  <a:pt x="4897" y="11776"/>
                  <a:pt x="4922" y="11790"/>
                </a:cubicBezTo>
                <a:cubicBezTo>
                  <a:pt x="4932" y="11795"/>
                  <a:pt x="4942" y="11800"/>
                  <a:pt x="4952" y="11805"/>
                </a:cubicBezTo>
                <a:cubicBezTo>
                  <a:pt x="4961" y="11810"/>
                  <a:pt x="4971" y="11812"/>
                  <a:pt x="4980" y="11812"/>
                </a:cubicBezTo>
                <a:cubicBezTo>
                  <a:pt x="4998" y="11812"/>
                  <a:pt x="5015" y="11803"/>
                  <a:pt x="5026" y="11785"/>
                </a:cubicBezTo>
                <a:cubicBezTo>
                  <a:pt x="5039" y="11762"/>
                  <a:pt x="5032" y="11725"/>
                  <a:pt x="5006" y="11712"/>
                </a:cubicBezTo>
                <a:cubicBezTo>
                  <a:pt x="4995" y="11707"/>
                  <a:pt x="4986" y="11702"/>
                  <a:pt x="4976" y="11697"/>
                </a:cubicBezTo>
                <a:cubicBezTo>
                  <a:pt x="4977" y="11688"/>
                  <a:pt x="4974" y="11681"/>
                  <a:pt x="4966" y="11672"/>
                </a:cubicBezTo>
                <a:lnTo>
                  <a:pt x="4950" y="11658"/>
                </a:lnTo>
                <a:cubicBezTo>
                  <a:pt x="4943" y="11650"/>
                  <a:pt x="4934" y="11647"/>
                  <a:pt x="4926" y="11647"/>
                </a:cubicBezTo>
                <a:close/>
                <a:moveTo>
                  <a:pt x="20961" y="11745"/>
                </a:moveTo>
                <a:cubicBezTo>
                  <a:pt x="20914" y="11745"/>
                  <a:pt x="20914" y="11816"/>
                  <a:pt x="20961" y="11816"/>
                </a:cubicBezTo>
                <a:cubicBezTo>
                  <a:pt x="21007" y="11816"/>
                  <a:pt x="21007" y="11745"/>
                  <a:pt x="20961" y="11745"/>
                </a:cubicBezTo>
                <a:close/>
                <a:moveTo>
                  <a:pt x="9494" y="11708"/>
                </a:moveTo>
                <a:cubicBezTo>
                  <a:pt x="9485" y="11708"/>
                  <a:pt x="9476" y="11714"/>
                  <a:pt x="9476" y="11726"/>
                </a:cubicBezTo>
                <a:lnTo>
                  <a:pt x="9476" y="11800"/>
                </a:lnTo>
                <a:cubicBezTo>
                  <a:pt x="9476" y="11812"/>
                  <a:pt x="9485" y="11817"/>
                  <a:pt x="9494" y="11817"/>
                </a:cubicBezTo>
                <a:cubicBezTo>
                  <a:pt x="9502" y="11817"/>
                  <a:pt x="9511" y="11812"/>
                  <a:pt x="9511" y="11800"/>
                </a:cubicBezTo>
                <a:lnTo>
                  <a:pt x="9511" y="11726"/>
                </a:lnTo>
                <a:cubicBezTo>
                  <a:pt x="9511" y="11714"/>
                  <a:pt x="9502" y="11708"/>
                  <a:pt x="9494" y="11708"/>
                </a:cubicBezTo>
                <a:close/>
                <a:moveTo>
                  <a:pt x="16708" y="11806"/>
                </a:moveTo>
                <a:cubicBezTo>
                  <a:pt x="16673" y="11806"/>
                  <a:pt x="16660" y="11863"/>
                  <a:pt x="16699" y="11876"/>
                </a:cubicBezTo>
                <a:cubicBezTo>
                  <a:pt x="16715" y="11881"/>
                  <a:pt x="16729" y="11886"/>
                  <a:pt x="16744" y="11891"/>
                </a:cubicBezTo>
                <a:cubicBezTo>
                  <a:pt x="16748" y="11893"/>
                  <a:pt x="16752" y="11894"/>
                  <a:pt x="16756" y="11894"/>
                </a:cubicBezTo>
                <a:cubicBezTo>
                  <a:pt x="16790" y="11894"/>
                  <a:pt x="16803" y="11836"/>
                  <a:pt x="16764" y="11823"/>
                </a:cubicBezTo>
                <a:cubicBezTo>
                  <a:pt x="16748" y="11818"/>
                  <a:pt x="16734" y="11813"/>
                  <a:pt x="16719" y="11807"/>
                </a:cubicBezTo>
                <a:cubicBezTo>
                  <a:pt x="16715" y="11806"/>
                  <a:pt x="16711" y="11806"/>
                  <a:pt x="16708" y="11806"/>
                </a:cubicBezTo>
                <a:close/>
                <a:moveTo>
                  <a:pt x="9058" y="11810"/>
                </a:moveTo>
                <a:cubicBezTo>
                  <a:pt x="9041" y="11810"/>
                  <a:pt x="9023" y="11822"/>
                  <a:pt x="9023" y="11844"/>
                </a:cubicBezTo>
                <a:lnTo>
                  <a:pt x="9023" y="11860"/>
                </a:lnTo>
                <a:cubicBezTo>
                  <a:pt x="9023" y="11882"/>
                  <a:pt x="9040" y="11894"/>
                  <a:pt x="9058" y="11894"/>
                </a:cubicBezTo>
                <a:cubicBezTo>
                  <a:pt x="9075" y="11894"/>
                  <a:pt x="9093" y="11882"/>
                  <a:pt x="9093" y="11860"/>
                </a:cubicBezTo>
                <a:lnTo>
                  <a:pt x="9093" y="11844"/>
                </a:lnTo>
                <a:cubicBezTo>
                  <a:pt x="9093" y="11822"/>
                  <a:pt x="9076" y="11810"/>
                  <a:pt x="9058" y="11810"/>
                </a:cubicBezTo>
                <a:close/>
                <a:moveTo>
                  <a:pt x="19399" y="11846"/>
                </a:moveTo>
                <a:cubicBezTo>
                  <a:pt x="19353" y="11846"/>
                  <a:pt x="19353" y="11916"/>
                  <a:pt x="19399" y="11916"/>
                </a:cubicBezTo>
                <a:cubicBezTo>
                  <a:pt x="19443" y="11916"/>
                  <a:pt x="19443" y="11846"/>
                  <a:pt x="19399" y="11846"/>
                </a:cubicBezTo>
                <a:close/>
                <a:moveTo>
                  <a:pt x="17338" y="11855"/>
                </a:moveTo>
                <a:cubicBezTo>
                  <a:pt x="17294" y="11855"/>
                  <a:pt x="17293" y="11926"/>
                  <a:pt x="17338" y="11926"/>
                </a:cubicBezTo>
                <a:cubicBezTo>
                  <a:pt x="17384" y="11926"/>
                  <a:pt x="17384" y="11855"/>
                  <a:pt x="17338" y="11855"/>
                </a:cubicBezTo>
                <a:close/>
                <a:moveTo>
                  <a:pt x="17624" y="11843"/>
                </a:moveTo>
                <a:cubicBezTo>
                  <a:pt x="17591" y="11843"/>
                  <a:pt x="17569" y="11891"/>
                  <a:pt x="17605" y="11909"/>
                </a:cubicBezTo>
                <a:cubicBezTo>
                  <a:pt x="17616" y="11914"/>
                  <a:pt x="17625" y="11920"/>
                  <a:pt x="17636" y="11925"/>
                </a:cubicBezTo>
                <a:cubicBezTo>
                  <a:pt x="17641" y="11927"/>
                  <a:pt x="17646" y="11928"/>
                  <a:pt x="17651" y="11928"/>
                </a:cubicBezTo>
                <a:cubicBezTo>
                  <a:pt x="17685" y="11928"/>
                  <a:pt x="17708" y="11880"/>
                  <a:pt x="17671" y="11863"/>
                </a:cubicBezTo>
                <a:cubicBezTo>
                  <a:pt x="17661" y="11858"/>
                  <a:pt x="17651" y="11853"/>
                  <a:pt x="17641" y="11847"/>
                </a:cubicBezTo>
                <a:cubicBezTo>
                  <a:pt x="17635" y="11844"/>
                  <a:pt x="17629" y="11843"/>
                  <a:pt x="17624" y="11843"/>
                </a:cubicBezTo>
                <a:close/>
                <a:moveTo>
                  <a:pt x="18772" y="11845"/>
                </a:moveTo>
                <a:cubicBezTo>
                  <a:pt x="18767" y="11845"/>
                  <a:pt x="18761" y="11845"/>
                  <a:pt x="18756" y="11846"/>
                </a:cubicBezTo>
                <a:cubicBezTo>
                  <a:pt x="18716" y="11855"/>
                  <a:pt x="18728" y="11914"/>
                  <a:pt x="18766" y="11915"/>
                </a:cubicBezTo>
                <a:cubicBezTo>
                  <a:pt x="18771" y="11925"/>
                  <a:pt x="18783" y="11930"/>
                  <a:pt x="18795" y="11930"/>
                </a:cubicBezTo>
                <a:cubicBezTo>
                  <a:pt x="18801" y="11930"/>
                  <a:pt x="18808" y="11928"/>
                  <a:pt x="18813" y="11926"/>
                </a:cubicBezTo>
                <a:cubicBezTo>
                  <a:pt x="18831" y="11915"/>
                  <a:pt x="18834" y="11894"/>
                  <a:pt x="18826" y="11878"/>
                </a:cubicBezTo>
                <a:cubicBezTo>
                  <a:pt x="18816" y="11855"/>
                  <a:pt x="18794" y="11845"/>
                  <a:pt x="18772" y="11845"/>
                </a:cubicBezTo>
                <a:close/>
                <a:moveTo>
                  <a:pt x="23538" y="11872"/>
                </a:moveTo>
                <a:cubicBezTo>
                  <a:pt x="23492" y="11872"/>
                  <a:pt x="23492" y="11943"/>
                  <a:pt x="23538" y="11943"/>
                </a:cubicBezTo>
                <a:cubicBezTo>
                  <a:pt x="23584" y="11943"/>
                  <a:pt x="23584" y="11872"/>
                  <a:pt x="23538" y="11872"/>
                </a:cubicBezTo>
                <a:close/>
                <a:moveTo>
                  <a:pt x="21425" y="11852"/>
                </a:moveTo>
                <a:cubicBezTo>
                  <a:pt x="21408" y="11852"/>
                  <a:pt x="21390" y="11864"/>
                  <a:pt x="21390" y="11886"/>
                </a:cubicBezTo>
                <a:lnTo>
                  <a:pt x="21390" y="11916"/>
                </a:lnTo>
                <a:cubicBezTo>
                  <a:pt x="21390" y="11939"/>
                  <a:pt x="21408" y="11951"/>
                  <a:pt x="21425" y="11951"/>
                </a:cubicBezTo>
                <a:cubicBezTo>
                  <a:pt x="21443" y="11951"/>
                  <a:pt x="21460" y="11939"/>
                  <a:pt x="21460" y="11916"/>
                </a:cubicBezTo>
                <a:lnTo>
                  <a:pt x="21460" y="11886"/>
                </a:lnTo>
                <a:cubicBezTo>
                  <a:pt x="21460" y="11864"/>
                  <a:pt x="21443" y="11852"/>
                  <a:pt x="21425" y="11852"/>
                </a:cubicBezTo>
                <a:close/>
                <a:moveTo>
                  <a:pt x="10843" y="11814"/>
                </a:moveTo>
                <a:cubicBezTo>
                  <a:pt x="10837" y="11814"/>
                  <a:pt x="10830" y="11815"/>
                  <a:pt x="10825" y="11818"/>
                </a:cubicBezTo>
                <a:cubicBezTo>
                  <a:pt x="10806" y="11828"/>
                  <a:pt x="10804" y="11849"/>
                  <a:pt x="10811" y="11867"/>
                </a:cubicBezTo>
                <a:cubicBezTo>
                  <a:pt x="10822" y="11891"/>
                  <a:pt x="10832" y="11916"/>
                  <a:pt x="10845" y="11942"/>
                </a:cubicBezTo>
                <a:cubicBezTo>
                  <a:pt x="10850" y="11953"/>
                  <a:pt x="10862" y="11959"/>
                  <a:pt x="10875" y="11959"/>
                </a:cubicBezTo>
                <a:cubicBezTo>
                  <a:pt x="10881" y="11959"/>
                  <a:pt x="10888" y="11957"/>
                  <a:pt x="10893" y="11954"/>
                </a:cubicBezTo>
                <a:cubicBezTo>
                  <a:pt x="10911" y="11944"/>
                  <a:pt x="10914" y="11924"/>
                  <a:pt x="10906" y="11906"/>
                </a:cubicBezTo>
                <a:cubicBezTo>
                  <a:pt x="10895" y="11881"/>
                  <a:pt x="10885" y="11857"/>
                  <a:pt x="10873" y="11832"/>
                </a:cubicBezTo>
                <a:cubicBezTo>
                  <a:pt x="10868" y="11819"/>
                  <a:pt x="10856" y="11814"/>
                  <a:pt x="10843" y="11814"/>
                </a:cubicBezTo>
                <a:close/>
                <a:moveTo>
                  <a:pt x="7390" y="11832"/>
                </a:moveTo>
                <a:cubicBezTo>
                  <a:pt x="7380" y="11832"/>
                  <a:pt x="7371" y="11834"/>
                  <a:pt x="7363" y="11838"/>
                </a:cubicBezTo>
                <a:cubicBezTo>
                  <a:pt x="7337" y="11854"/>
                  <a:pt x="7330" y="11885"/>
                  <a:pt x="7343" y="11911"/>
                </a:cubicBezTo>
                <a:cubicBezTo>
                  <a:pt x="7348" y="11922"/>
                  <a:pt x="7353" y="11931"/>
                  <a:pt x="7359" y="11942"/>
                </a:cubicBezTo>
                <a:cubicBezTo>
                  <a:pt x="7368" y="11959"/>
                  <a:pt x="7386" y="11968"/>
                  <a:pt x="7405" y="11968"/>
                </a:cubicBezTo>
                <a:cubicBezTo>
                  <a:pt x="7414" y="11968"/>
                  <a:pt x="7424" y="11966"/>
                  <a:pt x="7432" y="11961"/>
                </a:cubicBezTo>
                <a:cubicBezTo>
                  <a:pt x="7458" y="11946"/>
                  <a:pt x="7464" y="11914"/>
                  <a:pt x="7452" y="11888"/>
                </a:cubicBezTo>
                <a:cubicBezTo>
                  <a:pt x="7447" y="11879"/>
                  <a:pt x="7441" y="11868"/>
                  <a:pt x="7436" y="11858"/>
                </a:cubicBezTo>
                <a:cubicBezTo>
                  <a:pt x="7427" y="11840"/>
                  <a:pt x="7408" y="11832"/>
                  <a:pt x="7390" y="11832"/>
                </a:cubicBezTo>
                <a:close/>
                <a:moveTo>
                  <a:pt x="14244" y="11906"/>
                </a:moveTo>
                <a:cubicBezTo>
                  <a:pt x="14198" y="11906"/>
                  <a:pt x="14198" y="11977"/>
                  <a:pt x="14244" y="11977"/>
                </a:cubicBezTo>
                <a:cubicBezTo>
                  <a:pt x="14245" y="11977"/>
                  <a:pt x="14245" y="11977"/>
                  <a:pt x="14245" y="11977"/>
                </a:cubicBezTo>
                <a:cubicBezTo>
                  <a:pt x="14289" y="11977"/>
                  <a:pt x="14289" y="11906"/>
                  <a:pt x="14244" y="11906"/>
                </a:cubicBezTo>
                <a:close/>
                <a:moveTo>
                  <a:pt x="15235" y="11909"/>
                </a:moveTo>
                <a:cubicBezTo>
                  <a:pt x="15189" y="11909"/>
                  <a:pt x="15189" y="11979"/>
                  <a:pt x="15235" y="11979"/>
                </a:cubicBezTo>
                <a:cubicBezTo>
                  <a:pt x="15236" y="11979"/>
                  <a:pt x="15236" y="11979"/>
                  <a:pt x="15236" y="11979"/>
                </a:cubicBezTo>
                <a:cubicBezTo>
                  <a:pt x="15282" y="11979"/>
                  <a:pt x="15281" y="11909"/>
                  <a:pt x="15235" y="11909"/>
                </a:cubicBezTo>
                <a:close/>
                <a:moveTo>
                  <a:pt x="4018" y="11829"/>
                </a:moveTo>
                <a:cubicBezTo>
                  <a:pt x="4004" y="11829"/>
                  <a:pt x="3990" y="11837"/>
                  <a:pt x="3985" y="11854"/>
                </a:cubicBezTo>
                <a:cubicBezTo>
                  <a:pt x="3973" y="11901"/>
                  <a:pt x="3965" y="11949"/>
                  <a:pt x="3965" y="11998"/>
                </a:cubicBezTo>
                <a:cubicBezTo>
                  <a:pt x="3965" y="12021"/>
                  <a:pt x="3983" y="12032"/>
                  <a:pt x="4001" y="12032"/>
                </a:cubicBezTo>
                <a:cubicBezTo>
                  <a:pt x="4019" y="12032"/>
                  <a:pt x="4037" y="12021"/>
                  <a:pt x="4037" y="11998"/>
                </a:cubicBezTo>
                <a:cubicBezTo>
                  <a:pt x="4038" y="11956"/>
                  <a:pt x="4043" y="11914"/>
                  <a:pt x="4053" y="11873"/>
                </a:cubicBezTo>
                <a:cubicBezTo>
                  <a:pt x="4062" y="11846"/>
                  <a:pt x="4039" y="11829"/>
                  <a:pt x="4018" y="11829"/>
                </a:cubicBezTo>
                <a:close/>
                <a:moveTo>
                  <a:pt x="14454" y="11968"/>
                </a:moveTo>
                <a:cubicBezTo>
                  <a:pt x="14408" y="11968"/>
                  <a:pt x="14408" y="12038"/>
                  <a:pt x="14454" y="12038"/>
                </a:cubicBezTo>
                <a:cubicBezTo>
                  <a:pt x="14499" y="12038"/>
                  <a:pt x="14499" y="11968"/>
                  <a:pt x="14454" y="11968"/>
                </a:cubicBezTo>
                <a:close/>
                <a:moveTo>
                  <a:pt x="10126" y="11945"/>
                </a:moveTo>
                <a:cubicBezTo>
                  <a:pt x="10108" y="11945"/>
                  <a:pt x="10088" y="11955"/>
                  <a:pt x="10078" y="11972"/>
                </a:cubicBezTo>
                <a:cubicBezTo>
                  <a:pt x="10062" y="11998"/>
                  <a:pt x="10073" y="12029"/>
                  <a:pt x="10098" y="12045"/>
                </a:cubicBezTo>
                <a:cubicBezTo>
                  <a:pt x="10114" y="12056"/>
                  <a:pt x="10128" y="12064"/>
                  <a:pt x="10143" y="12075"/>
                </a:cubicBezTo>
                <a:cubicBezTo>
                  <a:pt x="10151" y="12080"/>
                  <a:pt x="10159" y="12082"/>
                  <a:pt x="10168" y="12082"/>
                </a:cubicBezTo>
                <a:cubicBezTo>
                  <a:pt x="10187" y="12082"/>
                  <a:pt x="10207" y="12072"/>
                  <a:pt x="10216" y="12056"/>
                </a:cubicBezTo>
                <a:cubicBezTo>
                  <a:pt x="10230" y="12030"/>
                  <a:pt x="10220" y="11998"/>
                  <a:pt x="10197" y="11982"/>
                </a:cubicBezTo>
                <a:cubicBezTo>
                  <a:pt x="10181" y="11972"/>
                  <a:pt x="10166" y="11963"/>
                  <a:pt x="10151" y="11952"/>
                </a:cubicBezTo>
                <a:cubicBezTo>
                  <a:pt x="10144" y="11947"/>
                  <a:pt x="10135" y="11945"/>
                  <a:pt x="10126" y="11945"/>
                </a:cubicBezTo>
                <a:close/>
                <a:moveTo>
                  <a:pt x="1883" y="12017"/>
                </a:moveTo>
                <a:cubicBezTo>
                  <a:pt x="1837" y="12017"/>
                  <a:pt x="1837" y="12088"/>
                  <a:pt x="1883" y="12088"/>
                </a:cubicBezTo>
                <a:lnTo>
                  <a:pt x="1899" y="12088"/>
                </a:lnTo>
                <a:cubicBezTo>
                  <a:pt x="1944" y="12088"/>
                  <a:pt x="1944" y="12017"/>
                  <a:pt x="1899" y="12017"/>
                </a:cubicBezTo>
                <a:close/>
                <a:moveTo>
                  <a:pt x="17578" y="12036"/>
                </a:moveTo>
                <a:cubicBezTo>
                  <a:pt x="17532" y="12036"/>
                  <a:pt x="17532" y="12106"/>
                  <a:pt x="17578" y="12106"/>
                </a:cubicBezTo>
                <a:cubicBezTo>
                  <a:pt x="17624" y="12106"/>
                  <a:pt x="17625" y="12036"/>
                  <a:pt x="17578" y="12036"/>
                </a:cubicBezTo>
                <a:close/>
                <a:moveTo>
                  <a:pt x="3281" y="11959"/>
                </a:moveTo>
                <a:cubicBezTo>
                  <a:pt x="3254" y="11959"/>
                  <a:pt x="3227" y="11976"/>
                  <a:pt x="3227" y="12011"/>
                </a:cubicBezTo>
                <a:lnTo>
                  <a:pt x="3227" y="12056"/>
                </a:lnTo>
                <a:cubicBezTo>
                  <a:pt x="3227" y="12090"/>
                  <a:pt x="3254" y="12108"/>
                  <a:pt x="3281" y="12108"/>
                </a:cubicBezTo>
                <a:cubicBezTo>
                  <a:pt x="3308" y="12108"/>
                  <a:pt x="3335" y="12090"/>
                  <a:pt x="3335" y="12056"/>
                </a:cubicBezTo>
                <a:lnTo>
                  <a:pt x="3335" y="12011"/>
                </a:lnTo>
                <a:cubicBezTo>
                  <a:pt x="3335" y="11977"/>
                  <a:pt x="3308" y="11959"/>
                  <a:pt x="3281" y="11959"/>
                </a:cubicBezTo>
                <a:close/>
                <a:moveTo>
                  <a:pt x="20133" y="12043"/>
                </a:moveTo>
                <a:cubicBezTo>
                  <a:pt x="20087" y="12043"/>
                  <a:pt x="20087" y="12114"/>
                  <a:pt x="20133" y="12114"/>
                </a:cubicBezTo>
                <a:lnTo>
                  <a:pt x="20149" y="12114"/>
                </a:lnTo>
                <a:cubicBezTo>
                  <a:pt x="20193" y="12114"/>
                  <a:pt x="20195" y="12043"/>
                  <a:pt x="20149" y="12043"/>
                </a:cubicBezTo>
                <a:close/>
                <a:moveTo>
                  <a:pt x="5626" y="11994"/>
                </a:moveTo>
                <a:cubicBezTo>
                  <a:pt x="5585" y="11994"/>
                  <a:pt x="5548" y="12047"/>
                  <a:pt x="5586" y="12084"/>
                </a:cubicBezTo>
                <a:cubicBezTo>
                  <a:pt x="5591" y="12090"/>
                  <a:pt x="5597" y="12095"/>
                  <a:pt x="5602" y="12100"/>
                </a:cubicBezTo>
                <a:cubicBezTo>
                  <a:pt x="5613" y="12111"/>
                  <a:pt x="5625" y="12115"/>
                  <a:pt x="5637" y="12115"/>
                </a:cubicBezTo>
                <a:cubicBezTo>
                  <a:pt x="5678" y="12115"/>
                  <a:pt x="5714" y="12063"/>
                  <a:pt x="5677" y="12025"/>
                </a:cubicBezTo>
                <a:lnTo>
                  <a:pt x="5661" y="12010"/>
                </a:lnTo>
                <a:cubicBezTo>
                  <a:pt x="5650" y="11999"/>
                  <a:pt x="5638" y="11994"/>
                  <a:pt x="5626" y="11994"/>
                </a:cubicBezTo>
                <a:close/>
                <a:moveTo>
                  <a:pt x="3642" y="12021"/>
                </a:moveTo>
                <a:cubicBezTo>
                  <a:pt x="3615" y="12021"/>
                  <a:pt x="3591" y="12056"/>
                  <a:pt x="3617" y="12082"/>
                </a:cubicBezTo>
                <a:cubicBezTo>
                  <a:pt x="3627" y="12092"/>
                  <a:pt x="3638" y="12101"/>
                  <a:pt x="3646" y="12111"/>
                </a:cubicBezTo>
                <a:cubicBezTo>
                  <a:pt x="3653" y="12118"/>
                  <a:pt x="3662" y="12121"/>
                  <a:pt x="3670" y="12121"/>
                </a:cubicBezTo>
                <a:cubicBezTo>
                  <a:pt x="3698" y="12121"/>
                  <a:pt x="3722" y="12086"/>
                  <a:pt x="3696" y="12062"/>
                </a:cubicBezTo>
                <a:cubicBezTo>
                  <a:pt x="3686" y="12052"/>
                  <a:pt x="3675" y="12042"/>
                  <a:pt x="3666" y="12032"/>
                </a:cubicBezTo>
                <a:cubicBezTo>
                  <a:pt x="3659" y="12024"/>
                  <a:pt x="3650" y="12021"/>
                  <a:pt x="3642" y="12021"/>
                </a:cubicBezTo>
                <a:close/>
                <a:moveTo>
                  <a:pt x="11778" y="11979"/>
                </a:moveTo>
                <a:cubicBezTo>
                  <a:pt x="11754" y="11979"/>
                  <a:pt x="11733" y="11995"/>
                  <a:pt x="11726" y="12017"/>
                </a:cubicBezTo>
                <a:cubicBezTo>
                  <a:pt x="11721" y="12033"/>
                  <a:pt x="11716" y="12047"/>
                  <a:pt x="11710" y="12062"/>
                </a:cubicBezTo>
                <a:cubicBezTo>
                  <a:pt x="11701" y="12089"/>
                  <a:pt x="11721" y="12121"/>
                  <a:pt x="11747" y="12127"/>
                </a:cubicBezTo>
                <a:cubicBezTo>
                  <a:pt x="11752" y="12128"/>
                  <a:pt x="11756" y="12129"/>
                  <a:pt x="11761" y="12129"/>
                </a:cubicBezTo>
                <a:cubicBezTo>
                  <a:pt x="11784" y="12129"/>
                  <a:pt x="11805" y="12112"/>
                  <a:pt x="11812" y="12090"/>
                </a:cubicBezTo>
                <a:cubicBezTo>
                  <a:pt x="11817" y="12075"/>
                  <a:pt x="11822" y="12061"/>
                  <a:pt x="11828" y="12046"/>
                </a:cubicBezTo>
                <a:cubicBezTo>
                  <a:pt x="11837" y="12020"/>
                  <a:pt x="11817" y="11989"/>
                  <a:pt x="11791" y="11980"/>
                </a:cubicBezTo>
                <a:cubicBezTo>
                  <a:pt x="11787" y="11979"/>
                  <a:pt x="11782" y="11979"/>
                  <a:pt x="11778" y="11979"/>
                </a:cubicBezTo>
                <a:close/>
                <a:moveTo>
                  <a:pt x="20343" y="12059"/>
                </a:moveTo>
                <a:cubicBezTo>
                  <a:pt x="20297" y="12059"/>
                  <a:pt x="20298" y="12130"/>
                  <a:pt x="20344" y="12130"/>
                </a:cubicBezTo>
                <a:cubicBezTo>
                  <a:pt x="20390" y="12130"/>
                  <a:pt x="20390" y="12059"/>
                  <a:pt x="20344" y="12059"/>
                </a:cubicBezTo>
                <a:cubicBezTo>
                  <a:pt x="20343" y="12059"/>
                  <a:pt x="20343" y="12059"/>
                  <a:pt x="20343" y="12059"/>
                </a:cubicBezTo>
                <a:close/>
                <a:moveTo>
                  <a:pt x="8261" y="12047"/>
                </a:moveTo>
                <a:cubicBezTo>
                  <a:pt x="8243" y="12047"/>
                  <a:pt x="8225" y="12059"/>
                  <a:pt x="8225" y="12082"/>
                </a:cubicBezTo>
                <a:lnTo>
                  <a:pt x="8226" y="12098"/>
                </a:lnTo>
                <a:cubicBezTo>
                  <a:pt x="8225" y="12120"/>
                  <a:pt x="8242" y="12131"/>
                  <a:pt x="8260" y="12131"/>
                </a:cubicBezTo>
                <a:cubicBezTo>
                  <a:pt x="8278" y="12131"/>
                  <a:pt x="8296" y="12120"/>
                  <a:pt x="8296" y="12098"/>
                </a:cubicBezTo>
                <a:lnTo>
                  <a:pt x="8296" y="12082"/>
                </a:lnTo>
                <a:cubicBezTo>
                  <a:pt x="8296" y="12059"/>
                  <a:pt x="8278" y="12047"/>
                  <a:pt x="8261" y="12047"/>
                </a:cubicBezTo>
                <a:close/>
                <a:moveTo>
                  <a:pt x="13579" y="12062"/>
                </a:moveTo>
                <a:cubicBezTo>
                  <a:pt x="13533" y="12062"/>
                  <a:pt x="13533" y="12132"/>
                  <a:pt x="13579" y="12132"/>
                </a:cubicBezTo>
                <a:lnTo>
                  <a:pt x="13609" y="12132"/>
                </a:lnTo>
                <a:cubicBezTo>
                  <a:pt x="13655" y="12132"/>
                  <a:pt x="13655" y="12062"/>
                  <a:pt x="13609" y="12062"/>
                </a:cubicBezTo>
                <a:close/>
                <a:moveTo>
                  <a:pt x="9001" y="12056"/>
                </a:moveTo>
                <a:cubicBezTo>
                  <a:pt x="8979" y="12056"/>
                  <a:pt x="8956" y="12062"/>
                  <a:pt x="8935" y="12073"/>
                </a:cubicBezTo>
                <a:cubicBezTo>
                  <a:pt x="8900" y="12090"/>
                  <a:pt x="8922" y="12138"/>
                  <a:pt x="8955" y="12138"/>
                </a:cubicBezTo>
                <a:cubicBezTo>
                  <a:pt x="8960" y="12138"/>
                  <a:pt x="8965" y="12137"/>
                  <a:pt x="8971" y="12134"/>
                </a:cubicBezTo>
                <a:cubicBezTo>
                  <a:pt x="8980" y="12130"/>
                  <a:pt x="8990" y="12127"/>
                  <a:pt x="8999" y="12127"/>
                </a:cubicBezTo>
                <a:cubicBezTo>
                  <a:pt x="9010" y="12127"/>
                  <a:pt x="9020" y="12130"/>
                  <a:pt x="9032" y="12135"/>
                </a:cubicBezTo>
                <a:cubicBezTo>
                  <a:pt x="9035" y="12137"/>
                  <a:pt x="9038" y="12137"/>
                  <a:pt x="9042" y="12137"/>
                </a:cubicBezTo>
                <a:cubicBezTo>
                  <a:pt x="9057" y="12137"/>
                  <a:pt x="9072" y="12124"/>
                  <a:pt x="9076" y="12110"/>
                </a:cubicBezTo>
                <a:cubicBezTo>
                  <a:pt x="9082" y="12089"/>
                  <a:pt x="9068" y="12074"/>
                  <a:pt x="9052" y="12066"/>
                </a:cubicBezTo>
                <a:cubicBezTo>
                  <a:pt x="9035" y="12059"/>
                  <a:pt x="9018" y="12056"/>
                  <a:pt x="9001" y="12056"/>
                </a:cubicBezTo>
                <a:close/>
                <a:moveTo>
                  <a:pt x="17158" y="11987"/>
                </a:moveTo>
                <a:cubicBezTo>
                  <a:pt x="17112" y="11987"/>
                  <a:pt x="17082" y="12057"/>
                  <a:pt x="17131" y="12087"/>
                </a:cubicBezTo>
                <a:cubicBezTo>
                  <a:pt x="17155" y="12103"/>
                  <a:pt x="17180" y="12117"/>
                  <a:pt x="17205" y="12131"/>
                </a:cubicBezTo>
                <a:cubicBezTo>
                  <a:pt x="17214" y="12137"/>
                  <a:pt x="17224" y="12139"/>
                  <a:pt x="17232" y="12139"/>
                </a:cubicBezTo>
                <a:cubicBezTo>
                  <a:pt x="17279" y="12139"/>
                  <a:pt x="17310" y="12069"/>
                  <a:pt x="17259" y="12040"/>
                </a:cubicBezTo>
                <a:cubicBezTo>
                  <a:pt x="17235" y="12024"/>
                  <a:pt x="17210" y="12010"/>
                  <a:pt x="17185" y="11995"/>
                </a:cubicBezTo>
                <a:cubicBezTo>
                  <a:pt x="17176" y="11989"/>
                  <a:pt x="17167" y="11987"/>
                  <a:pt x="17158" y="11987"/>
                </a:cubicBezTo>
                <a:close/>
                <a:moveTo>
                  <a:pt x="696" y="12104"/>
                </a:moveTo>
                <a:cubicBezTo>
                  <a:pt x="650" y="12104"/>
                  <a:pt x="650" y="12174"/>
                  <a:pt x="696" y="12174"/>
                </a:cubicBezTo>
                <a:cubicBezTo>
                  <a:pt x="742" y="12174"/>
                  <a:pt x="742" y="12104"/>
                  <a:pt x="696" y="12104"/>
                </a:cubicBezTo>
                <a:close/>
                <a:moveTo>
                  <a:pt x="19746" y="12087"/>
                </a:moveTo>
                <a:cubicBezTo>
                  <a:pt x="19722" y="12087"/>
                  <a:pt x="19698" y="12113"/>
                  <a:pt x="19713" y="12141"/>
                </a:cubicBezTo>
                <a:cubicBezTo>
                  <a:pt x="19718" y="12150"/>
                  <a:pt x="19723" y="12158"/>
                  <a:pt x="19729" y="12171"/>
                </a:cubicBezTo>
                <a:cubicBezTo>
                  <a:pt x="19735" y="12183"/>
                  <a:pt x="19746" y="12189"/>
                  <a:pt x="19756" y="12189"/>
                </a:cubicBezTo>
                <a:cubicBezTo>
                  <a:pt x="19780" y="12189"/>
                  <a:pt x="19804" y="12163"/>
                  <a:pt x="19789" y="12135"/>
                </a:cubicBezTo>
                <a:cubicBezTo>
                  <a:pt x="19784" y="12125"/>
                  <a:pt x="19779" y="12115"/>
                  <a:pt x="19774" y="12105"/>
                </a:cubicBezTo>
                <a:cubicBezTo>
                  <a:pt x="19767" y="12092"/>
                  <a:pt x="19757" y="12087"/>
                  <a:pt x="19746" y="12087"/>
                </a:cubicBezTo>
                <a:close/>
                <a:moveTo>
                  <a:pt x="6774" y="12090"/>
                </a:moveTo>
                <a:cubicBezTo>
                  <a:pt x="6756" y="12090"/>
                  <a:pt x="6737" y="12102"/>
                  <a:pt x="6736" y="12125"/>
                </a:cubicBezTo>
                <a:cubicBezTo>
                  <a:pt x="6734" y="12162"/>
                  <a:pt x="6759" y="12193"/>
                  <a:pt x="6794" y="12203"/>
                </a:cubicBezTo>
                <a:cubicBezTo>
                  <a:pt x="6797" y="12204"/>
                  <a:pt x="6801" y="12205"/>
                  <a:pt x="6804" y="12205"/>
                </a:cubicBezTo>
                <a:cubicBezTo>
                  <a:pt x="6840" y="12205"/>
                  <a:pt x="6853" y="12146"/>
                  <a:pt x="6813" y="12134"/>
                </a:cubicBezTo>
                <a:cubicBezTo>
                  <a:pt x="6807" y="12131"/>
                  <a:pt x="6808" y="12129"/>
                  <a:pt x="6808" y="12125"/>
                </a:cubicBezTo>
                <a:cubicBezTo>
                  <a:pt x="6809" y="12102"/>
                  <a:pt x="6791" y="12090"/>
                  <a:pt x="6774" y="12090"/>
                </a:cubicBezTo>
                <a:close/>
                <a:moveTo>
                  <a:pt x="24454" y="12163"/>
                </a:moveTo>
                <a:cubicBezTo>
                  <a:pt x="24441" y="12163"/>
                  <a:pt x="24428" y="12181"/>
                  <a:pt x="24441" y="12193"/>
                </a:cubicBezTo>
                <a:lnTo>
                  <a:pt x="24456" y="12209"/>
                </a:lnTo>
                <a:cubicBezTo>
                  <a:pt x="24460" y="12212"/>
                  <a:pt x="24464" y="12214"/>
                  <a:pt x="24468" y="12214"/>
                </a:cubicBezTo>
                <a:cubicBezTo>
                  <a:pt x="24481" y="12214"/>
                  <a:pt x="24494" y="12196"/>
                  <a:pt x="24482" y="12184"/>
                </a:cubicBezTo>
                <a:lnTo>
                  <a:pt x="24466" y="12168"/>
                </a:lnTo>
                <a:cubicBezTo>
                  <a:pt x="24462" y="12164"/>
                  <a:pt x="24458" y="12163"/>
                  <a:pt x="24454" y="12163"/>
                </a:cubicBezTo>
                <a:close/>
                <a:moveTo>
                  <a:pt x="6631" y="12117"/>
                </a:moveTo>
                <a:cubicBezTo>
                  <a:pt x="6561" y="12117"/>
                  <a:pt x="6561" y="12224"/>
                  <a:pt x="6631" y="12224"/>
                </a:cubicBezTo>
                <a:cubicBezTo>
                  <a:pt x="6699" y="12224"/>
                  <a:pt x="6699" y="12119"/>
                  <a:pt x="6631" y="12117"/>
                </a:cubicBezTo>
                <a:close/>
                <a:moveTo>
                  <a:pt x="5419" y="12160"/>
                </a:moveTo>
                <a:cubicBezTo>
                  <a:pt x="5374" y="12160"/>
                  <a:pt x="5375" y="12231"/>
                  <a:pt x="5421" y="12231"/>
                </a:cubicBezTo>
                <a:lnTo>
                  <a:pt x="5451" y="12231"/>
                </a:lnTo>
                <a:cubicBezTo>
                  <a:pt x="5497" y="12231"/>
                  <a:pt x="5497" y="12161"/>
                  <a:pt x="5451" y="12161"/>
                </a:cubicBezTo>
                <a:lnTo>
                  <a:pt x="5421" y="12161"/>
                </a:lnTo>
                <a:cubicBezTo>
                  <a:pt x="5420" y="12160"/>
                  <a:pt x="5419" y="12160"/>
                  <a:pt x="5419" y="12160"/>
                </a:cubicBezTo>
                <a:close/>
                <a:moveTo>
                  <a:pt x="19098" y="12067"/>
                </a:moveTo>
                <a:cubicBezTo>
                  <a:pt x="19057" y="12067"/>
                  <a:pt x="19020" y="12120"/>
                  <a:pt x="19058" y="12157"/>
                </a:cubicBezTo>
                <a:cubicBezTo>
                  <a:pt x="19082" y="12183"/>
                  <a:pt x="19107" y="12208"/>
                  <a:pt x="19133" y="12234"/>
                </a:cubicBezTo>
                <a:cubicBezTo>
                  <a:pt x="19144" y="12245"/>
                  <a:pt x="19156" y="12249"/>
                  <a:pt x="19168" y="12249"/>
                </a:cubicBezTo>
                <a:cubicBezTo>
                  <a:pt x="19209" y="12249"/>
                  <a:pt x="19246" y="12196"/>
                  <a:pt x="19208" y="12158"/>
                </a:cubicBezTo>
                <a:cubicBezTo>
                  <a:pt x="19184" y="12134"/>
                  <a:pt x="19159" y="12108"/>
                  <a:pt x="19134" y="12083"/>
                </a:cubicBezTo>
                <a:cubicBezTo>
                  <a:pt x="19123" y="12072"/>
                  <a:pt x="19110" y="12067"/>
                  <a:pt x="19098" y="12067"/>
                </a:cubicBezTo>
                <a:close/>
                <a:moveTo>
                  <a:pt x="12978" y="12165"/>
                </a:moveTo>
                <a:cubicBezTo>
                  <a:pt x="12960" y="12165"/>
                  <a:pt x="12942" y="12176"/>
                  <a:pt x="12942" y="12199"/>
                </a:cubicBezTo>
                <a:lnTo>
                  <a:pt x="12942" y="12215"/>
                </a:lnTo>
                <a:cubicBezTo>
                  <a:pt x="12942" y="12238"/>
                  <a:pt x="12960" y="12250"/>
                  <a:pt x="12978" y="12250"/>
                </a:cubicBezTo>
                <a:cubicBezTo>
                  <a:pt x="12996" y="12250"/>
                  <a:pt x="13014" y="12238"/>
                  <a:pt x="13014" y="12215"/>
                </a:cubicBezTo>
                <a:lnTo>
                  <a:pt x="13014" y="12199"/>
                </a:lnTo>
                <a:cubicBezTo>
                  <a:pt x="13014" y="12176"/>
                  <a:pt x="12996" y="12165"/>
                  <a:pt x="12978" y="12165"/>
                </a:cubicBezTo>
                <a:close/>
                <a:moveTo>
                  <a:pt x="24003" y="12189"/>
                </a:moveTo>
                <a:cubicBezTo>
                  <a:pt x="23957" y="12189"/>
                  <a:pt x="23957" y="12260"/>
                  <a:pt x="24003" y="12260"/>
                </a:cubicBezTo>
                <a:cubicBezTo>
                  <a:pt x="24048" y="12260"/>
                  <a:pt x="24048" y="12189"/>
                  <a:pt x="24003" y="12189"/>
                </a:cubicBezTo>
                <a:close/>
                <a:moveTo>
                  <a:pt x="5752" y="12190"/>
                </a:moveTo>
                <a:cubicBezTo>
                  <a:pt x="5707" y="12190"/>
                  <a:pt x="5707" y="12261"/>
                  <a:pt x="5752" y="12261"/>
                </a:cubicBezTo>
                <a:lnTo>
                  <a:pt x="5782" y="12261"/>
                </a:lnTo>
                <a:cubicBezTo>
                  <a:pt x="5782" y="12261"/>
                  <a:pt x="5783" y="12261"/>
                  <a:pt x="5783" y="12261"/>
                </a:cubicBezTo>
                <a:cubicBezTo>
                  <a:pt x="5827" y="12261"/>
                  <a:pt x="5828" y="12190"/>
                  <a:pt x="5782" y="12190"/>
                </a:cubicBezTo>
                <a:close/>
                <a:moveTo>
                  <a:pt x="16185" y="12121"/>
                </a:moveTo>
                <a:cubicBezTo>
                  <a:pt x="16144" y="12121"/>
                  <a:pt x="16107" y="12174"/>
                  <a:pt x="16144" y="12211"/>
                </a:cubicBezTo>
                <a:lnTo>
                  <a:pt x="16189" y="12256"/>
                </a:lnTo>
                <a:cubicBezTo>
                  <a:pt x="16200" y="12267"/>
                  <a:pt x="16212" y="12271"/>
                  <a:pt x="16224" y="12271"/>
                </a:cubicBezTo>
                <a:cubicBezTo>
                  <a:pt x="16265" y="12271"/>
                  <a:pt x="16302" y="12219"/>
                  <a:pt x="16264" y="12181"/>
                </a:cubicBezTo>
                <a:lnTo>
                  <a:pt x="16220" y="12136"/>
                </a:lnTo>
                <a:cubicBezTo>
                  <a:pt x="16209" y="12125"/>
                  <a:pt x="16197" y="12121"/>
                  <a:pt x="16185" y="12121"/>
                </a:cubicBezTo>
                <a:close/>
                <a:moveTo>
                  <a:pt x="4850" y="12203"/>
                </a:moveTo>
                <a:cubicBezTo>
                  <a:pt x="4804" y="12203"/>
                  <a:pt x="4804" y="12274"/>
                  <a:pt x="4850" y="12274"/>
                </a:cubicBezTo>
                <a:cubicBezTo>
                  <a:pt x="4850" y="12274"/>
                  <a:pt x="4851" y="12274"/>
                  <a:pt x="4852" y="12274"/>
                </a:cubicBezTo>
                <a:cubicBezTo>
                  <a:pt x="4896" y="12274"/>
                  <a:pt x="4895" y="12203"/>
                  <a:pt x="4850" y="12203"/>
                </a:cubicBezTo>
                <a:close/>
                <a:moveTo>
                  <a:pt x="4985" y="12234"/>
                </a:moveTo>
                <a:cubicBezTo>
                  <a:pt x="4940" y="12234"/>
                  <a:pt x="4939" y="12304"/>
                  <a:pt x="4985" y="12304"/>
                </a:cubicBezTo>
                <a:cubicBezTo>
                  <a:pt x="5031" y="12304"/>
                  <a:pt x="5031" y="12234"/>
                  <a:pt x="4985" y="12234"/>
                </a:cubicBezTo>
                <a:close/>
                <a:moveTo>
                  <a:pt x="24845" y="12284"/>
                </a:moveTo>
                <a:cubicBezTo>
                  <a:pt x="24832" y="12284"/>
                  <a:pt x="24819" y="12302"/>
                  <a:pt x="24831" y="12315"/>
                </a:cubicBezTo>
                <a:lnTo>
                  <a:pt x="24847" y="12330"/>
                </a:lnTo>
                <a:cubicBezTo>
                  <a:pt x="24851" y="12334"/>
                  <a:pt x="24855" y="12335"/>
                  <a:pt x="24859" y="12335"/>
                </a:cubicBezTo>
                <a:cubicBezTo>
                  <a:pt x="24872" y="12335"/>
                  <a:pt x="24885" y="12317"/>
                  <a:pt x="24872" y="12305"/>
                </a:cubicBezTo>
                <a:cubicBezTo>
                  <a:pt x="24867" y="12299"/>
                  <a:pt x="24862" y="12295"/>
                  <a:pt x="24857" y="12289"/>
                </a:cubicBezTo>
                <a:cubicBezTo>
                  <a:pt x="24853" y="12286"/>
                  <a:pt x="24849" y="12284"/>
                  <a:pt x="24845" y="12284"/>
                </a:cubicBezTo>
                <a:close/>
                <a:moveTo>
                  <a:pt x="9433" y="12264"/>
                </a:moveTo>
                <a:cubicBezTo>
                  <a:pt x="9419" y="12264"/>
                  <a:pt x="9406" y="12282"/>
                  <a:pt x="9420" y="12294"/>
                </a:cubicBezTo>
                <a:cubicBezTo>
                  <a:pt x="9427" y="12300"/>
                  <a:pt x="9425" y="12307"/>
                  <a:pt x="9418" y="12312"/>
                </a:cubicBezTo>
                <a:cubicBezTo>
                  <a:pt x="9404" y="12323"/>
                  <a:pt x="9417" y="12341"/>
                  <a:pt x="9432" y="12341"/>
                </a:cubicBezTo>
                <a:cubicBezTo>
                  <a:pt x="9436" y="12341"/>
                  <a:pt x="9440" y="12340"/>
                  <a:pt x="9443" y="12337"/>
                </a:cubicBezTo>
                <a:cubicBezTo>
                  <a:pt x="9464" y="12320"/>
                  <a:pt x="9464" y="12287"/>
                  <a:pt x="9444" y="12268"/>
                </a:cubicBezTo>
                <a:cubicBezTo>
                  <a:pt x="9441" y="12265"/>
                  <a:pt x="9437" y="12264"/>
                  <a:pt x="9433" y="12264"/>
                </a:cubicBezTo>
                <a:close/>
                <a:moveTo>
                  <a:pt x="16692" y="12245"/>
                </a:moveTo>
                <a:cubicBezTo>
                  <a:pt x="16674" y="12245"/>
                  <a:pt x="16656" y="12256"/>
                  <a:pt x="16656" y="12279"/>
                </a:cubicBezTo>
                <a:lnTo>
                  <a:pt x="16656" y="12309"/>
                </a:lnTo>
                <a:cubicBezTo>
                  <a:pt x="16656" y="12332"/>
                  <a:pt x="16674" y="12344"/>
                  <a:pt x="16692" y="12344"/>
                </a:cubicBezTo>
                <a:cubicBezTo>
                  <a:pt x="16709" y="12344"/>
                  <a:pt x="16727" y="12332"/>
                  <a:pt x="16727" y="12309"/>
                </a:cubicBezTo>
                <a:lnTo>
                  <a:pt x="16727" y="12279"/>
                </a:lnTo>
                <a:cubicBezTo>
                  <a:pt x="16727" y="12256"/>
                  <a:pt x="16709" y="12245"/>
                  <a:pt x="16692" y="12245"/>
                </a:cubicBezTo>
                <a:close/>
                <a:moveTo>
                  <a:pt x="11956" y="12283"/>
                </a:moveTo>
                <a:cubicBezTo>
                  <a:pt x="11910" y="12283"/>
                  <a:pt x="11910" y="12353"/>
                  <a:pt x="11956" y="12353"/>
                </a:cubicBezTo>
                <a:cubicBezTo>
                  <a:pt x="12002" y="12353"/>
                  <a:pt x="12002" y="12283"/>
                  <a:pt x="11956" y="12283"/>
                </a:cubicBezTo>
                <a:close/>
                <a:moveTo>
                  <a:pt x="21303" y="12316"/>
                </a:moveTo>
                <a:cubicBezTo>
                  <a:pt x="21258" y="12316"/>
                  <a:pt x="21258" y="12387"/>
                  <a:pt x="21303" y="12387"/>
                </a:cubicBezTo>
                <a:cubicBezTo>
                  <a:pt x="21303" y="12387"/>
                  <a:pt x="21304" y="12387"/>
                  <a:pt x="21304" y="12387"/>
                </a:cubicBezTo>
                <a:cubicBezTo>
                  <a:pt x="21349" y="12387"/>
                  <a:pt x="21349" y="12316"/>
                  <a:pt x="21303" y="12316"/>
                </a:cubicBezTo>
                <a:close/>
                <a:moveTo>
                  <a:pt x="15262" y="12326"/>
                </a:moveTo>
                <a:cubicBezTo>
                  <a:pt x="15228" y="12326"/>
                  <a:pt x="15218" y="12383"/>
                  <a:pt x="15255" y="12396"/>
                </a:cubicBezTo>
                <a:cubicBezTo>
                  <a:pt x="15269" y="12401"/>
                  <a:pt x="15285" y="12407"/>
                  <a:pt x="15299" y="12413"/>
                </a:cubicBezTo>
                <a:cubicBezTo>
                  <a:pt x="15304" y="12415"/>
                  <a:pt x="15308" y="12416"/>
                  <a:pt x="15312" y="12416"/>
                </a:cubicBezTo>
                <a:cubicBezTo>
                  <a:pt x="15346" y="12416"/>
                  <a:pt x="15358" y="12359"/>
                  <a:pt x="15319" y="12345"/>
                </a:cubicBezTo>
                <a:cubicBezTo>
                  <a:pt x="15305" y="12340"/>
                  <a:pt x="15289" y="12334"/>
                  <a:pt x="15274" y="12328"/>
                </a:cubicBezTo>
                <a:cubicBezTo>
                  <a:pt x="15270" y="12327"/>
                  <a:pt x="15266" y="12326"/>
                  <a:pt x="15262" y="12326"/>
                </a:cubicBezTo>
                <a:close/>
                <a:moveTo>
                  <a:pt x="7703" y="12344"/>
                </a:moveTo>
                <a:cubicBezTo>
                  <a:pt x="7669" y="12344"/>
                  <a:pt x="7656" y="12401"/>
                  <a:pt x="7695" y="12414"/>
                </a:cubicBezTo>
                <a:cubicBezTo>
                  <a:pt x="7711" y="12419"/>
                  <a:pt x="7725" y="12425"/>
                  <a:pt x="7740" y="12430"/>
                </a:cubicBezTo>
                <a:cubicBezTo>
                  <a:pt x="7744" y="12431"/>
                  <a:pt x="7748" y="12432"/>
                  <a:pt x="7752" y="12432"/>
                </a:cubicBezTo>
                <a:cubicBezTo>
                  <a:pt x="7786" y="12432"/>
                  <a:pt x="7798" y="12375"/>
                  <a:pt x="7760" y="12362"/>
                </a:cubicBezTo>
                <a:cubicBezTo>
                  <a:pt x="7744" y="12356"/>
                  <a:pt x="7729" y="12351"/>
                  <a:pt x="7715" y="12346"/>
                </a:cubicBezTo>
                <a:cubicBezTo>
                  <a:pt x="7711" y="12345"/>
                  <a:pt x="7707" y="12344"/>
                  <a:pt x="7703" y="12344"/>
                </a:cubicBezTo>
                <a:close/>
                <a:moveTo>
                  <a:pt x="14948" y="12373"/>
                </a:moveTo>
                <a:cubicBezTo>
                  <a:pt x="14902" y="12373"/>
                  <a:pt x="14902" y="12444"/>
                  <a:pt x="14948" y="12444"/>
                </a:cubicBezTo>
                <a:lnTo>
                  <a:pt x="14964" y="12444"/>
                </a:lnTo>
                <a:cubicBezTo>
                  <a:pt x="14964" y="12444"/>
                  <a:pt x="14965" y="12444"/>
                  <a:pt x="14965" y="12444"/>
                </a:cubicBezTo>
                <a:cubicBezTo>
                  <a:pt x="15010" y="12444"/>
                  <a:pt x="15010" y="12373"/>
                  <a:pt x="14964" y="12373"/>
                </a:cubicBezTo>
                <a:close/>
                <a:moveTo>
                  <a:pt x="10392" y="12384"/>
                </a:moveTo>
                <a:cubicBezTo>
                  <a:pt x="10347" y="12384"/>
                  <a:pt x="10347" y="12455"/>
                  <a:pt x="10392" y="12455"/>
                </a:cubicBezTo>
                <a:cubicBezTo>
                  <a:pt x="10439" y="12455"/>
                  <a:pt x="10439" y="12384"/>
                  <a:pt x="10392" y="12384"/>
                </a:cubicBezTo>
                <a:close/>
                <a:moveTo>
                  <a:pt x="14151" y="12311"/>
                </a:moveTo>
                <a:cubicBezTo>
                  <a:pt x="14142" y="12311"/>
                  <a:pt x="14133" y="12314"/>
                  <a:pt x="14127" y="12321"/>
                </a:cubicBezTo>
                <a:cubicBezTo>
                  <a:pt x="14108" y="12346"/>
                  <a:pt x="14087" y="12371"/>
                  <a:pt x="14067" y="12396"/>
                </a:cubicBezTo>
                <a:cubicBezTo>
                  <a:pt x="14056" y="12412"/>
                  <a:pt x="14053" y="12431"/>
                  <a:pt x="14067" y="12445"/>
                </a:cubicBezTo>
                <a:cubicBezTo>
                  <a:pt x="14074" y="12453"/>
                  <a:pt x="14084" y="12456"/>
                  <a:pt x="14093" y="12456"/>
                </a:cubicBezTo>
                <a:cubicBezTo>
                  <a:pt x="14102" y="12456"/>
                  <a:pt x="14111" y="12453"/>
                  <a:pt x="14117" y="12445"/>
                </a:cubicBezTo>
                <a:cubicBezTo>
                  <a:pt x="14137" y="12420"/>
                  <a:pt x="14157" y="12396"/>
                  <a:pt x="14177" y="12371"/>
                </a:cubicBezTo>
                <a:cubicBezTo>
                  <a:pt x="14189" y="12355"/>
                  <a:pt x="14192" y="12335"/>
                  <a:pt x="14177" y="12321"/>
                </a:cubicBezTo>
                <a:cubicBezTo>
                  <a:pt x="14171" y="12315"/>
                  <a:pt x="14161" y="12311"/>
                  <a:pt x="14151" y="12311"/>
                </a:cubicBezTo>
                <a:close/>
                <a:moveTo>
                  <a:pt x="8334" y="12393"/>
                </a:moveTo>
                <a:cubicBezTo>
                  <a:pt x="8289" y="12393"/>
                  <a:pt x="8289" y="12464"/>
                  <a:pt x="8334" y="12464"/>
                </a:cubicBezTo>
                <a:cubicBezTo>
                  <a:pt x="8380" y="12464"/>
                  <a:pt x="8380" y="12393"/>
                  <a:pt x="8334" y="12393"/>
                </a:cubicBezTo>
                <a:close/>
                <a:moveTo>
                  <a:pt x="8621" y="12379"/>
                </a:moveTo>
                <a:cubicBezTo>
                  <a:pt x="8588" y="12379"/>
                  <a:pt x="8566" y="12427"/>
                  <a:pt x="8603" y="12445"/>
                </a:cubicBezTo>
                <a:cubicBezTo>
                  <a:pt x="8614" y="12451"/>
                  <a:pt x="8622" y="12456"/>
                  <a:pt x="8632" y="12461"/>
                </a:cubicBezTo>
                <a:cubicBezTo>
                  <a:pt x="8638" y="12464"/>
                  <a:pt x="8644" y="12465"/>
                  <a:pt x="8649" y="12465"/>
                </a:cubicBezTo>
                <a:cubicBezTo>
                  <a:pt x="8681" y="12465"/>
                  <a:pt x="8703" y="12417"/>
                  <a:pt x="8668" y="12399"/>
                </a:cubicBezTo>
                <a:cubicBezTo>
                  <a:pt x="8658" y="12394"/>
                  <a:pt x="8648" y="12389"/>
                  <a:pt x="8638" y="12384"/>
                </a:cubicBezTo>
                <a:cubicBezTo>
                  <a:pt x="8632" y="12381"/>
                  <a:pt x="8626" y="12379"/>
                  <a:pt x="8621" y="12379"/>
                </a:cubicBezTo>
                <a:close/>
                <a:moveTo>
                  <a:pt x="9767" y="12382"/>
                </a:moveTo>
                <a:cubicBezTo>
                  <a:pt x="9762" y="12382"/>
                  <a:pt x="9757" y="12383"/>
                  <a:pt x="9752" y="12384"/>
                </a:cubicBezTo>
                <a:cubicBezTo>
                  <a:pt x="9711" y="12393"/>
                  <a:pt x="9724" y="12452"/>
                  <a:pt x="9762" y="12454"/>
                </a:cubicBezTo>
                <a:cubicBezTo>
                  <a:pt x="9767" y="12463"/>
                  <a:pt x="9780" y="12468"/>
                  <a:pt x="9792" y="12468"/>
                </a:cubicBezTo>
                <a:cubicBezTo>
                  <a:pt x="9798" y="12468"/>
                  <a:pt x="9804" y="12467"/>
                  <a:pt x="9809" y="12464"/>
                </a:cubicBezTo>
                <a:cubicBezTo>
                  <a:pt x="9827" y="12454"/>
                  <a:pt x="9830" y="12433"/>
                  <a:pt x="9821" y="12415"/>
                </a:cubicBezTo>
                <a:cubicBezTo>
                  <a:pt x="9812" y="12393"/>
                  <a:pt x="9790" y="12382"/>
                  <a:pt x="9767" y="12382"/>
                </a:cubicBezTo>
                <a:close/>
                <a:moveTo>
                  <a:pt x="3280" y="12333"/>
                </a:moveTo>
                <a:cubicBezTo>
                  <a:pt x="3257" y="12333"/>
                  <a:pt x="3236" y="12350"/>
                  <a:pt x="3229" y="12372"/>
                </a:cubicBezTo>
                <a:cubicBezTo>
                  <a:pt x="3224" y="12388"/>
                  <a:pt x="3218" y="12403"/>
                  <a:pt x="3213" y="12417"/>
                </a:cubicBezTo>
                <a:cubicBezTo>
                  <a:pt x="3204" y="12444"/>
                  <a:pt x="3224" y="12476"/>
                  <a:pt x="3250" y="12482"/>
                </a:cubicBezTo>
                <a:cubicBezTo>
                  <a:pt x="3255" y="12484"/>
                  <a:pt x="3259" y="12484"/>
                  <a:pt x="3264" y="12484"/>
                </a:cubicBezTo>
                <a:cubicBezTo>
                  <a:pt x="3287" y="12484"/>
                  <a:pt x="3307" y="12467"/>
                  <a:pt x="3315" y="12445"/>
                </a:cubicBezTo>
                <a:cubicBezTo>
                  <a:pt x="3320" y="12430"/>
                  <a:pt x="3325" y="12415"/>
                  <a:pt x="3331" y="12401"/>
                </a:cubicBezTo>
                <a:cubicBezTo>
                  <a:pt x="3340" y="12373"/>
                  <a:pt x="3320" y="12342"/>
                  <a:pt x="3294" y="12335"/>
                </a:cubicBezTo>
                <a:cubicBezTo>
                  <a:pt x="3289" y="12334"/>
                  <a:pt x="3285" y="12333"/>
                  <a:pt x="3280" y="12333"/>
                </a:cubicBezTo>
                <a:close/>
                <a:moveTo>
                  <a:pt x="18659" y="12415"/>
                </a:moveTo>
                <a:cubicBezTo>
                  <a:pt x="18614" y="12415"/>
                  <a:pt x="18614" y="12486"/>
                  <a:pt x="18660" y="12486"/>
                </a:cubicBezTo>
                <a:cubicBezTo>
                  <a:pt x="18705" y="12486"/>
                  <a:pt x="18705" y="12415"/>
                  <a:pt x="18660" y="12415"/>
                </a:cubicBezTo>
                <a:cubicBezTo>
                  <a:pt x="18660" y="12415"/>
                  <a:pt x="18659" y="12415"/>
                  <a:pt x="18659" y="12415"/>
                </a:cubicBezTo>
                <a:close/>
                <a:moveTo>
                  <a:pt x="12421" y="12390"/>
                </a:moveTo>
                <a:cubicBezTo>
                  <a:pt x="12404" y="12390"/>
                  <a:pt x="12386" y="12401"/>
                  <a:pt x="12386" y="12425"/>
                </a:cubicBezTo>
                <a:lnTo>
                  <a:pt x="12386" y="12455"/>
                </a:lnTo>
                <a:cubicBezTo>
                  <a:pt x="12386" y="12478"/>
                  <a:pt x="12404" y="12489"/>
                  <a:pt x="12421" y="12489"/>
                </a:cubicBezTo>
                <a:cubicBezTo>
                  <a:pt x="12439" y="12489"/>
                  <a:pt x="12456" y="12478"/>
                  <a:pt x="12456" y="12455"/>
                </a:cubicBezTo>
                <a:lnTo>
                  <a:pt x="12456" y="12425"/>
                </a:lnTo>
                <a:cubicBezTo>
                  <a:pt x="12456" y="12401"/>
                  <a:pt x="12439" y="12390"/>
                  <a:pt x="12421" y="12390"/>
                </a:cubicBezTo>
                <a:close/>
                <a:moveTo>
                  <a:pt x="20735" y="12406"/>
                </a:moveTo>
                <a:cubicBezTo>
                  <a:pt x="20726" y="12406"/>
                  <a:pt x="20716" y="12409"/>
                  <a:pt x="20708" y="12415"/>
                </a:cubicBezTo>
                <a:cubicBezTo>
                  <a:pt x="20703" y="12420"/>
                  <a:pt x="20697" y="12422"/>
                  <a:pt x="20691" y="12422"/>
                </a:cubicBezTo>
                <a:cubicBezTo>
                  <a:pt x="20688" y="12422"/>
                  <a:pt x="20685" y="12421"/>
                  <a:pt x="20682" y="12420"/>
                </a:cubicBezTo>
                <a:cubicBezTo>
                  <a:pt x="20679" y="12420"/>
                  <a:pt x="20676" y="12419"/>
                  <a:pt x="20673" y="12419"/>
                </a:cubicBezTo>
                <a:cubicBezTo>
                  <a:pt x="20634" y="12419"/>
                  <a:pt x="20620" y="12481"/>
                  <a:pt x="20662" y="12488"/>
                </a:cubicBezTo>
                <a:cubicBezTo>
                  <a:pt x="20671" y="12491"/>
                  <a:pt x="20680" y="12492"/>
                  <a:pt x="20689" y="12492"/>
                </a:cubicBezTo>
                <a:cubicBezTo>
                  <a:pt x="20714" y="12492"/>
                  <a:pt x="20736" y="12482"/>
                  <a:pt x="20756" y="12465"/>
                </a:cubicBezTo>
                <a:cubicBezTo>
                  <a:pt x="20771" y="12454"/>
                  <a:pt x="20769" y="12428"/>
                  <a:pt x="20756" y="12415"/>
                </a:cubicBezTo>
                <a:cubicBezTo>
                  <a:pt x="20751" y="12409"/>
                  <a:pt x="20743" y="12406"/>
                  <a:pt x="20735" y="12406"/>
                </a:cubicBezTo>
                <a:close/>
                <a:moveTo>
                  <a:pt x="21994" y="12378"/>
                </a:moveTo>
                <a:cubicBezTo>
                  <a:pt x="21986" y="12378"/>
                  <a:pt x="21978" y="12382"/>
                  <a:pt x="21970" y="12389"/>
                </a:cubicBezTo>
                <a:lnTo>
                  <a:pt x="21925" y="12434"/>
                </a:lnTo>
                <a:cubicBezTo>
                  <a:pt x="21901" y="12459"/>
                  <a:pt x="21925" y="12494"/>
                  <a:pt x="21952" y="12494"/>
                </a:cubicBezTo>
                <a:cubicBezTo>
                  <a:pt x="21960" y="12494"/>
                  <a:pt x="21968" y="12491"/>
                  <a:pt x="21976" y="12483"/>
                </a:cubicBezTo>
                <a:lnTo>
                  <a:pt x="22020" y="12439"/>
                </a:lnTo>
                <a:cubicBezTo>
                  <a:pt x="22045" y="12414"/>
                  <a:pt x="22021" y="12378"/>
                  <a:pt x="21994" y="12378"/>
                </a:cubicBezTo>
                <a:close/>
                <a:moveTo>
                  <a:pt x="5240" y="12444"/>
                </a:moveTo>
                <a:cubicBezTo>
                  <a:pt x="5194" y="12444"/>
                  <a:pt x="5194" y="12515"/>
                  <a:pt x="5240" y="12515"/>
                </a:cubicBezTo>
                <a:cubicBezTo>
                  <a:pt x="5285" y="12515"/>
                  <a:pt x="5285" y="12444"/>
                  <a:pt x="5240" y="12444"/>
                </a:cubicBezTo>
                <a:close/>
                <a:moveTo>
                  <a:pt x="6231" y="12447"/>
                </a:moveTo>
                <a:cubicBezTo>
                  <a:pt x="6185" y="12447"/>
                  <a:pt x="6185" y="12518"/>
                  <a:pt x="6231" y="12518"/>
                </a:cubicBezTo>
                <a:cubicBezTo>
                  <a:pt x="6232" y="12518"/>
                  <a:pt x="6232" y="12518"/>
                  <a:pt x="6232" y="12518"/>
                </a:cubicBezTo>
                <a:cubicBezTo>
                  <a:pt x="6277" y="12518"/>
                  <a:pt x="6277" y="12447"/>
                  <a:pt x="6231" y="12447"/>
                </a:cubicBezTo>
                <a:close/>
                <a:moveTo>
                  <a:pt x="5817" y="12464"/>
                </a:moveTo>
                <a:cubicBezTo>
                  <a:pt x="5773" y="12464"/>
                  <a:pt x="5772" y="12535"/>
                  <a:pt x="5819" y="12535"/>
                </a:cubicBezTo>
                <a:cubicBezTo>
                  <a:pt x="5865" y="12535"/>
                  <a:pt x="5865" y="12464"/>
                  <a:pt x="5819" y="12464"/>
                </a:cubicBezTo>
                <a:cubicBezTo>
                  <a:pt x="5818" y="12464"/>
                  <a:pt x="5817" y="12464"/>
                  <a:pt x="5817" y="12464"/>
                </a:cubicBezTo>
                <a:close/>
                <a:moveTo>
                  <a:pt x="4317" y="12446"/>
                </a:moveTo>
                <a:cubicBezTo>
                  <a:pt x="4290" y="12446"/>
                  <a:pt x="4265" y="12482"/>
                  <a:pt x="4290" y="12506"/>
                </a:cubicBezTo>
                <a:lnTo>
                  <a:pt x="4321" y="12536"/>
                </a:lnTo>
                <a:cubicBezTo>
                  <a:pt x="4328" y="12543"/>
                  <a:pt x="4336" y="12546"/>
                  <a:pt x="4344" y="12546"/>
                </a:cubicBezTo>
                <a:cubicBezTo>
                  <a:pt x="4371" y="12546"/>
                  <a:pt x="4395" y="12511"/>
                  <a:pt x="4371" y="12486"/>
                </a:cubicBezTo>
                <a:lnTo>
                  <a:pt x="4340" y="12456"/>
                </a:lnTo>
                <a:cubicBezTo>
                  <a:pt x="4333" y="12449"/>
                  <a:pt x="4325" y="12446"/>
                  <a:pt x="4317" y="12446"/>
                </a:cubicBezTo>
                <a:close/>
                <a:moveTo>
                  <a:pt x="2604" y="12425"/>
                </a:moveTo>
                <a:cubicBezTo>
                  <a:pt x="2577" y="12425"/>
                  <a:pt x="2552" y="12461"/>
                  <a:pt x="2577" y="12485"/>
                </a:cubicBezTo>
                <a:cubicBezTo>
                  <a:pt x="2597" y="12504"/>
                  <a:pt x="2617" y="12525"/>
                  <a:pt x="2638" y="12545"/>
                </a:cubicBezTo>
                <a:cubicBezTo>
                  <a:pt x="2646" y="12552"/>
                  <a:pt x="2654" y="12555"/>
                  <a:pt x="2662" y="12555"/>
                </a:cubicBezTo>
                <a:cubicBezTo>
                  <a:pt x="2689" y="12555"/>
                  <a:pt x="2713" y="12520"/>
                  <a:pt x="2687" y="12496"/>
                </a:cubicBezTo>
                <a:cubicBezTo>
                  <a:pt x="2668" y="12476"/>
                  <a:pt x="2649" y="12455"/>
                  <a:pt x="2628" y="12435"/>
                </a:cubicBezTo>
                <a:cubicBezTo>
                  <a:pt x="2620" y="12428"/>
                  <a:pt x="2612" y="12425"/>
                  <a:pt x="2604" y="12425"/>
                </a:cubicBezTo>
                <a:close/>
                <a:moveTo>
                  <a:pt x="5007" y="12459"/>
                </a:moveTo>
                <a:cubicBezTo>
                  <a:pt x="4938" y="12459"/>
                  <a:pt x="4938" y="12566"/>
                  <a:pt x="5007" y="12566"/>
                </a:cubicBezTo>
                <a:cubicBezTo>
                  <a:pt x="5075" y="12565"/>
                  <a:pt x="5075" y="12459"/>
                  <a:pt x="5007" y="12459"/>
                </a:cubicBezTo>
                <a:close/>
                <a:moveTo>
                  <a:pt x="17850" y="12441"/>
                </a:moveTo>
                <a:cubicBezTo>
                  <a:pt x="17831" y="12441"/>
                  <a:pt x="17812" y="12450"/>
                  <a:pt x="17803" y="12467"/>
                </a:cubicBezTo>
                <a:cubicBezTo>
                  <a:pt x="17798" y="12478"/>
                  <a:pt x="17793" y="12487"/>
                  <a:pt x="17787" y="12498"/>
                </a:cubicBezTo>
                <a:cubicBezTo>
                  <a:pt x="17775" y="12524"/>
                  <a:pt x="17781" y="12555"/>
                  <a:pt x="17807" y="12571"/>
                </a:cubicBezTo>
                <a:cubicBezTo>
                  <a:pt x="17815" y="12576"/>
                  <a:pt x="17824" y="12578"/>
                  <a:pt x="17833" y="12578"/>
                </a:cubicBezTo>
                <a:cubicBezTo>
                  <a:pt x="17852" y="12578"/>
                  <a:pt x="17872" y="12569"/>
                  <a:pt x="17881" y="12551"/>
                </a:cubicBezTo>
                <a:cubicBezTo>
                  <a:pt x="17886" y="12541"/>
                  <a:pt x="17891" y="12532"/>
                  <a:pt x="17896" y="12522"/>
                </a:cubicBezTo>
                <a:cubicBezTo>
                  <a:pt x="17909" y="12496"/>
                  <a:pt x="17903" y="12462"/>
                  <a:pt x="17876" y="12449"/>
                </a:cubicBezTo>
                <a:cubicBezTo>
                  <a:pt x="17869" y="12444"/>
                  <a:pt x="17859" y="12441"/>
                  <a:pt x="17850" y="12441"/>
                </a:cubicBezTo>
                <a:close/>
                <a:moveTo>
                  <a:pt x="608" y="12496"/>
                </a:moveTo>
                <a:cubicBezTo>
                  <a:pt x="594" y="12496"/>
                  <a:pt x="580" y="12504"/>
                  <a:pt x="573" y="12522"/>
                </a:cubicBezTo>
                <a:cubicBezTo>
                  <a:pt x="568" y="12538"/>
                  <a:pt x="563" y="12551"/>
                  <a:pt x="558" y="12566"/>
                </a:cubicBezTo>
                <a:cubicBezTo>
                  <a:pt x="549" y="12592"/>
                  <a:pt x="571" y="12610"/>
                  <a:pt x="592" y="12610"/>
                </a:cubicBezTo>
                <a:cubicBezTo>
                  <a:pt x="606" y="12610"/>
                  <a:pt x="620" y="12603"/>
                  <a:pt x="626" y="12586"/>
                </a:cubicBezTo>
                <a:cubicBezTo>
                  <a:pt x="631" y="12570"/>
                  <a:pt x="636" y="12555"/>
                  <a:pt x="641" y="12541"/>
                </a:cubicBezTo>
                <a:cubicBezTo>
                  <a:pt x="651" y="12514"/>
                  <a:pt x="630" y="12496"/>
                  <a:pt x="608" y="12496"/>
                </a:cubicBezTo>
                <a:close/>
                <a:moveTo>
                  <a:pt x="2003" y="12496"/>
                </a:moveTo>
                <a:cubicBezTo>
                  <a:pt x="1962" y="12496"/>
                  <a:pt x="1926" y="12550"/>
                  <a:pt x="1962" y="12587"/>
                </a:cubicBezTo>
                <a:cubicBezTo>
                  <a:pt x="1973" y="12597"/>
                  <a:pt x="1982" y="12608"/>
                  <a:pt x="1991" y="12617"/>
                </a:cubicBezTo>
                <a:cubicBezTo>
                  <a:pt x="2002" y="12629"/>
                  <a:pt x="2014" y="12633"/>
                  <a:pt x="2026" y="12633"/>
                </a:cubicBezTo>
                <a:cubicBezTo>
                  <a:pt x="2066" y="12633"/>
                  <a:pt x="2103" y="12580"/>
                  <a:pt x="2067" y="12543"/>
                </a:cubicBezTo>
                <a:cubicBezTo>
                  <a:pt x="2058" y="12532"/>
                  <a:pt x="2048" y="12522"/>
                  <a:pt x="2038" y="12513"/>
                </a:cubicBezTo>
                <a:cubicBezTo>
                  <a:pt x="2027" y="12501"/>
                  <a:pt x="2015" y="12496"/>
                  <a:pt x="2003" y="12496"/>
                </a:cubicBezTo>
                <a:close/>
                <a:moveTo>
                  <a:pt x="19364" y="12567"/>
                </a:moveTo>
                <a:cubicBezTo>
                  <a:pt x="19318" y="12567"/>
                  <a:pt x="19318" y="12638"/>
                  <a:pt x="19364" y="12638"/>
                </a:cubicBezTo>
                <a:lnTo>
                  <a:pt x="19380" y="12638"/>
                </a:lnTo>
                <a:cubicBezTo>
                  <a:pt x="19426" y="12638"/>
                  <a:pt x="19426" y="12567"/>
                  <a:pt x="19380" y="12567"/>
                </a:cubicBezTo>
                <a:close/>
                <a:moveTo>
                  <a:pt x="8575" y="12574"/>
                </a:moveTo>
                <a:cubicBezTo>
                  <a:pt x="8530" y="12574"/>
                  <a:pt x="8530" y="12645"/>
                  <a:pt x="8575" y="12645"/>
                </a:cubicBezTo>
                <a:cubicBezTo>
                  <a:pt x="8575" y="12645"/>
                  <a:pt x="8576" y="12645"/>
                  <a:pt x="8576" y="12645"/>
                </a:cubicBezTo>
                <a:cubicBezTo>
                  <a:pt x="8621" y="12645"/>
                  <a:pt x="8621" y="12574"/>
                  <a:pt x="8575" y="12574"/>
                </a:cubicBezTo>
                <a:close/>
                <a:moveTo>
                  <a:pt x="11128" y="12581"/>
                </a:moveTo>
                <a:cubicBezTo>
                  <a:pt x="11082" y="12581"/>
                  <a:pt x="11082" y="12651"/>
                  <a:pt x="11128" y="12651"/>
                </a:cubicBezTo>
                <a:lnTo>
                  <a:pt x="11144" y="12651"/>
                </a:lnTo>
                <a:cubicBezTo>
                  <a:pt x="11144" y="12651"/>
                  <a:pt x="11145" y="12651"/>
                  <a:pt x="11145" y="12651"/>
                </a:cubicBezTo>
                <a:cubicBezTo>
                  <a:pt x="11189" y="12651"/>
                  <a:pt x="11188" y="12581"/>
                  <a:pt x="11144" y="12581"/>
                </a:cubicBezTo>
                <a:close/>
                <a:moveTo>
                  <a:pt x="5451" y="12504"/>
                </a:moveTo>
                <a:cubicBezTo>
                  <a:pt x="5431" y="12504"/>
                  <a:pt x="5421" y="12518"/>
                  <a:pt x="5416" y="12532"/>
                </a:cubicBezTo>
                <a:cubicBezTo>
                  <a:pt x="5409" y="12519"/>
                  <a:pt x="5397" y="12509"/>
                  <a:pt x="5384" y="12506"/>
                </a:cubicBezTo>
                <a:cubicBezTo>
                  <a:pt x="5379" y="12505"/>
                  <a:pt x="5375" y="12504"/>
                  <a:pt x="5370" y="12504"/>
                </a:cubicBezTo>
                <a:cubicBezTo>
                  <a:pt x="5347" y="12504"/>
                  <a:pt x="5326" y="12521"/>
                  <a:pt x="5319" y="12543"/>
                </a:cubicBezTo>
                <a:cubicBezTo>
                  <a:pt x="5314" y="12557"/>
                  <a:pt x="5308" y="12572"/>
                  <a:pt x="5303" y="12587"/>
                </a:cubicBezTo>
                <a:cubicBezTo>
                  <a:pt x="5293" y="12614"/>
                  <a:pt x="5314" y="12646"/>
                  <a:pt x="5340" y="12653"/>
                </a:cubicBezTo>
                <a:cubicBezTo>
                  <a:pt x="5344" y="12654"/>
                  <a:pt x="5349" y="12655"/>
                  <a:pt x="5353" y="12655"/>
                </a:cubicBezTo>
                <a:cubicBezTo>
                  <a:pt x="5376" y="12655"/>
                  <a:pt x="5397" y="12638"/>
                  <a:pt x="5405" y="12616"/>
                </a:cubicBezTo>
                <a:cubicBezTo>
                  <a:pt x="5410" y="12602"/>
                  <a:pt x="5415" y="12586"/>
                  <a:pt x="5421" y="12571"/>
                </a:cubicBezTo>
                <a:cubicBezTo>
                  <a:pt x="5422" y="12569"/>
                  <a:pt x="5424" y="12565"/>
                  <a:pt x="5424" y="12562"/>
                </a:cubicBezTo>
                <a:cubicBezTo>
                  <a:pt x="5429" y="12571"/>
                  <a:pt x="5437" y="12576"/>
                  <a:pt x="5450" y="12576"/>
                </a:cubicBezTo>
                <a:cubicBezTo>
                  <a:pt x="5495" y="12575"/>
                  <a:pt x="5495" y="12504"/>
                  <a:pt x="5451" y="12504"/>
                </a:cubicBezTo>
                <a:close/>
                <a:moveTo>
                  <a:pt x="11337" y="12597"/>
                </a:moveTo>
                <a:cubicBezTo>
                  <a:pt x="11293" y="12597"/>
                  <a:pt x="11293" y="12667"/>
                  <a:pt x="11338" y="12669"/>
                </a:cubicBezTo>
                <a:cubicBezTo>
                  <a:pt x="11385" y="12669"/>
                  <a:pt x="11385" y="12597"/>
                  <a:pt x="11338" y="12597"/>
                </a:cubicBezTo>
                <a:cubicBezTo>
                  <a:pt x="11338" y="12597"/>
                  <a:pt x="11338" y="12597"/>
                  <a:pt x="11337" y="12597"/>
                </a:cubicBezTo>
                <a:close/>
                <a:moveTo>
                  <a:pt x="8155" y="12525"/>
                </a:moveTo>
                <a:cubicBezTo>
                  <a:pt x="8109" y="12525"/>
                  <a:pt x="8079" y="12595"/>
                  <a:pt x="8128" y="12625"/>
                </a:cubicBezTo>
                <a:cubicBezTo>
                  <a:pt x="8153" y="12640"/>
                  <a:pt x="8177" y="12655"/>
                  <a:pt x="8202" y="12670"/>
                </a:cubicBezTo>
                <a:cubicBezTo>
                  <a:pt x="8211" y="12675"/>
                  <a:pt x="8220" y="12678"/>
                  <a:pt x="8229" y="12678"/>
                </a:cubicBezTo>
                <a:cubicBezTo>
                  <a:pt x="8275" y="12678"/>
                  <a:pt x="8306" y="12607"/>
                  <a:pt x="8257" y="12577"/>
                </a:cubicBezTo>
                <a:cubicBezTo>
                  <a:pt x="8232" y="12562"/>
                  <a:pt x="8207" y="12548"/>
                  <a:pt x="8182" y="12533"/>
                </a:cubicBezTo>
                <a:cubicBezTo>
                  <a:pt x="8173" y="12528"/>
                  <a:pt x="8164" y="12525"/>
                  <a:pt x="8155" y="12525"/>
                </a:cubicBezTo>
                <a:close/>
                <a:moveTo>
                  <a:pt x="24884" y="12599"/>
                </a:moveTo>
                <a:cubicBezTo>
                  <a:pt x="24874" y="12599"/>
                  <a:pt x="24864" y="12605"/>
                  <a:pt x="24858" y="12617"/>
                </a:cubicBezTo>
                <a:cubicBezTo>
                  <a:pt x="24852" y="12628"/>
                  <a:pt x="24847" y="12637"/>
                  <a:pt x="24842" y="12648"/>
                </a:cubicBezTo>
                <a:cubicBezTo>
                  <a:pt x="24828" y="12675"/>
                  <a:pt x="24852" y="12701"/>
                  <a:pt x="24876" y="12701"/>
                </a:cubicBezTo>
                <a:cubicBezTo>
                  <a:pt x="24887" y="12701"/>
                  <a:pt x="24897" y="12695"/>
                  <a:pt x="24904" y="12682"/>
                </a:cubicBezTo>
                <a:cubicBezTo>
                  <a:pt x="24909" y="12672"/>
                  <a:pt x="24914" y="12663"/>
                  <a:pt x="24919" y="12653"/>
                </a:cubicBezTo>
                <a:cubicBezTo>
                  <a:pt x="24932" y="12625"/>
                  <a:pt x="24908" y="12599"/>
                  <a:pt x="24884" y="12599"/>
                </a:cubicBezTo>
                <a:close/>
                <a:moveTo>
                  <a:pt x="15731" y="12601"/>
                </a:moveTo>
                <a:cubicBezTo>
                  <a:pt x="15707" y="12601"/>
                  <a:pt x="15682" y="12626"/>
                  <a:pt x="15697" y="12654"/>
                </a:cubicBezTo>
                <a:cubicBezTo>
                  <a:pt x="15706" y="12670"/>
                  <a:pt x="15717" y="12680"/>
                  <a:pt x="15730" y="12687"/>
                </a:cubicBezTo>
                <a:cubicBezTo>
                  <a:pt x="15735" y="12696"/>
                  <a:pt x="15745" y="12702"/>
                  <a:pt x="15758" y="12702"/>
                </a:cubicBezTo>
                <a:lnTo>
                  <a:pt x="15779" y="12702"/>
                </a:lnTo>
                <a:cubicBezTo>
                  <a:pt x="15781" y="12702"/>
                  <a:pt x="15784" y="12701"/>
                  <a:pt x="15787" y="12701"/>
                </a:cubicBezTo>
                <a:lnTo>
                  <a:pt x="15788" y="12701"/>
                </a:lnTo>
                <a:cubicBezTo>
                  <a:pt x="15789" y="12701"/>
                  <a:pt x="15789" y="12700"/>
                  <a:pt x="15791" y="12700"/>
                </a:cubicBezTo>
                <a:cubicBezTo>
                  <a:pt x="15798" y="12697"/>
                  <a:pt x="15803" y="12692"/>
                  <a:pt x="15806" y="12685"/>
                </a:cubicBezTo>
                <a:cubicBezTo>
                  <a:pt x="15810" y="12679"/>
                  <a:pt x="15813" y="12672"/>
                  <a:pt x="15813" y="12665"/>
                </a:cubicBezTo>
                <a:cubicBezTo>
                  <a:pt x="15813" y="12655"/>
                  <a:pt x="15809" y="12648"/>
                  <a:pt x="15803" y="12641"/>
                </a:cubicBezTo>
                <a:cubicBezTo>
                  <a:pt x="15796" y="12638"/>
                  <a:pt x="15788" y="12633"/>
                  <a:pt x="15777" y="12632"/>
                </a:cubicBezTo>
                <a:cubicBezTo>
                  <a:pt x="15776" y="12632"/>
                  <a:pt x="15775" y="12630"/>
                  <a:pt x="15773" y="12630"/>
                </a:cubicBezTo>
                <a:cubicBezTo>
                  <a:pt x="15766" y="12629"/>
                  <a:pt x="15761" y="12624"/>
                  <a:pt x="15759" y="12618"/>
                </a:cubicBezTo>
                <a:cubicBezTo>
                  <a:pt x="15752" y="12606"/>
                  <a:pt x="15742" y="12601"/>
                  <a:pt x="15731" y="12601"/>
                </a:cubicBezTo>
                <a:close/>
                <a:moveTo>
                  <a:pt x="17218" y="12558"/>
                </a:moveTo>
                <a:cubicBezTo>
                  <a:pt x="17199" y="12558"/>
                  <a:pt x="17179" y="12569"/>
                  <a:pt x="17169" y="12586"/>
                </a:cubicBezTo>
                <a:cubicBezTo>
                  <a:pt x="17154" y="12613"/>
                  <a:pt x="17165" y="12642"/>
                  <a:pt x="17189" y="12659"/>
                </a:cubicBezTo>
                <a:cubicBezTo>
                  <a:pt x="17209" y="12675"/>
                  <a:pt x="17228" y="12690"/>
                  <a:pt x="17249" y="12703"/>
                </a:cubicBezTo>
                <a:cubicBezTo>
                  <a:pt x="17256" y="12708"/>
                  <a:pt x="17265" y="12710"/>
                  <a:pt x="17274" y="12710"/>
                </a:cubicBezTo>
                <a:cubicBezTo>
                  <a:pt x="17293" y="12710"/>
                  <a:pt x="17314" y="12700"/>
                  <a:pt x="17322" y="12684"/>
                </a:cubicBezTo>
                <a:cubicBezTo>
                  <a:pt x="17338" y="12656"/>
                  <a:pt x="17326" y="12628"/>
                  <a:pt x="17303" y="12611"/>
                </a:cubicBezTo>
                <a:cubicBezTo>
                  <a:pt x="17284" y="12595"/>
                  <a:pt x="17264" y="12581"/>
                  <a:pt x="17243" y="12566"/>
                </a:cubicBezTo>
                <a:cubicBezTo>
                  <a:pt x="17235" y="12561"/>
                  <a:pt x="17227" y="12558"/>
                  <a:pt x="17218" y="12558"/>
                </a:cubicBezTo>
                <a:close/>
                <a:moveTo>
                  <a:pt x="16405" y="12649"/>
                </a:moveTo>
                <a:cubicBezTo>
                  <a:pt x="16358" y="12649"/>
                  <a:pt x="16358" y="12719"/>
                  <a:pt x="16405" y="12719"/>
                </a:cubicBezTo>
                <a:lnTo>
                  <a:pt x="16420" y="12719"/>
                </a:lnTo>
                <a:cubicBezTo>
                  <a:pt x="16466" y="12719"/>
                  <a:pt x="16466" y="12649"/>
                  <a:pt x="16420" y="12649"/>
                </a:cubicBezTo>
                <a:close/>
                <a:moveTo>
                  <a:pt x="1430" y="12569"/>
                </a:moveTo>
                <a:cubicBezTo>
                  <a:pt x="1412" y="12569"/>
                  <a:pt x="1394" y="12579"/>
                  <a:pt x="1383" y="12596"/>
                </a:cubicBezTo>
                <a:cubicBezTo>
                  <a:pt x="1373" y="12612"/>
                  <a:pt x="1364" y="12627"/>
                  <a:pt x="1354" y="12640"/>
                </a:cubicBezTo>
                <a:cubicBezTo>
                  <a:pt x="1338" y="12664"/>
                  <a:pt x="1349" y="12700"/>
                  <a:pt x="1373" y="12714"/>
                </a:cubicBezTo>
                <a:cubicBezTo>
                  <a:pt x="1381" y="12718"/>
                  <a:pt x="1390" y="12720"/>
                  <a:pt x="1398" y="12720"/>
                </a:cubicBezTo>
                <a:cubicBezTo>
                  <a:pt x="1417" y="12720"/>
                  <a:pt x="1435" y="12711"/>
                  <a:pt x="1446" y="12695"/>
                </a:cubicBezTo>
                <a:cubicBezTo>
                  <a:pt x="1456" y="12679"/>
                  <a:pt x="1466" y="12664"/>
                  <a:pt x="1476" y="12650"/>
                </a:cubicBezTo>
                <a:cubicBezTo>
                  <a:pt x="1492" y="12627"/>
                  <a:pt x="1482" y="12591"/>
                  <a:pt x="1456" y="12576"/>
                </a:cubicBezTo>
                <a:cubicBezTo>
                  <a:pt x="1448" y="12571"/>
                  <a:pt x="1439" y="12569"/>
                  <a:pt x="1430" y="12569"/>
                </a:cubicBezTo>
                <a:close/>
                <a:moveTo>
                  <a:pt x="10742" y="12624"/>
                </a:moveTo>
                <a:cubicBezTo>
                  <a:pt x="10718" y="12624"/>
                  <a:pt x="10694" y="12650"/>
                  <a:pt x="10709" y="12677"/>
                </a:cubicBezTo>
                <a:cubicBezTo>
                  <a:pt x="10714" y="12687"/>
                  <a:pt x="10719" y="12698"/>
                  <a:pt x="10725" y="12707"/>
                </a:cubicBezTo>
                <a:cubicBezTo>
                  <a:pt x="10731" y="12720"/>
                  <a:pt x="10741" y="12725"/>
                  <a:pt x="10752" y="12725"/>
                </a:cubicBezTo>
                <a:cubicBezTo>
                  <a:pt x="10775" y="12725"/>
                  <a:pt x="10800" y="12700"/>
                  <a:pt x="10785" y="12672"/>
                </a:cubicBezTo>
                <a:cubicBezTo>
                  <a:pt x="10780" y="12661"/>
                  <a:pt x="10775" y="12653"/>
                  <a:pt x="10770" y="12642"/>
                </a:cubicBezTo>
                <a:cubicBezTo>
                  <a:pt x="10763" y="12630"/>
                  <a:pt x="10752" y="12624"/>
                  <a:pt x="10742" y="12624"/>
                </a:cubicBezTo>
                <a:close/>
                <a:moveTo>
                  <a:pt x="6328" y="12676"/>
                </a:moveTo>
                <a:cubicBezTo>
                  <a:pt x="6310" y="12676"/>
                  <a:pt x="6292" y="12687"/>
                  <a:pt x="6292" y="12711"/>
                </a:cubicBezTo>
                <a:lnTo>
                  <a:pt x="6292" y="12726"/>
                </a:lnTo>
                <a:cubicBezTo>
                  <a:pt x="6292" y="12749"/>
                  <a:pt x="6310" y="12760"/>
                  <a:pt x="6328" y="12760"/>
                </a:cubicBezTo>
                <a:cubicBezTo>
                  <a:pt x="6346" y="12760"/>
                  <a:pt x="6363" y="12749"/>
                  <a:pt x="6363" y="12726"/>
                </a:cubicBezTo>
                <a:lnTo>
                  <a:pt x="6363" y="12711"/>
                </a:lnTo>
                <a:cubicBezTo>
                  <a:pt x="6363" y="12687"/>
                  <a:pt x="6346" y="12676"/>
                  <a:pt x="6328" y="12676"/>
                </a:cubicBezTo>
                <a:close/>
                <a:moveTo>
                  <a:pt x="10094" y="12605"/>
                </a:moveTo>
                <a:cubicBezTo>
                  <a:pt x="10053" y="12605"/>
                  <a:pt x="10016" y="12659"/>
                  <a:pt x="10053" y="12696"/>
                </a:cubicBezTo>
                <a:cubicBezTo>
                  <a:pt x="10078" y="12720"/>
                  <a:pt x="10103" y="12745"/>
                  <a:pt x="10128" y="12771"/>
                </a:cubicBezTo>
                <a:cubicBezTo>
                  <a:pt x="10139" y="12783"/>
                  <a:pt x="10152" y="12787"/>
                  <a:pt x="10164" y="12787"/>
                </a:cubicBezTo>
                <a:cubicBezTo>
                  <a:pt x="10205" y="12787"/>
                  <a:pt x="10241" y="12734"/>
                  <a:pt x="10204" y="12697"/>
                </a:cubicBezTo>
                <a:cubicBezTo>
                  <a:pt x="10180" y="12671"/>
                  <a:pt x="10155" y="12646"/>
                  <a:pt x="10129" y="12621"/>
                </a:cubicBezTo>
                <a:cubicBezTo>
                  <a:pt x="10118" y="12610"/>
                  <a:pt x="10106" y="12605"/>
                  <a:pt x="10094" y="12605"/>
                </a:cubicBezTo>
                <a:close/>
                <a:moveTo>
                  <a:pt x="19649" y="12668"/>
                </a:moveTo>
                <a:cubicBezTo>
                  <a:pt x="19631" y="12668"/>
                  <a:pt x="19614" y="12676"/>
                  <a:pt x="19604" y="12695"/>
                </a:cubicBezTo>
                <a:cubicBezTo>
                  <a:pt x="19590" y="12718"/>
                  <a:pt x="19599" y="12755"/>
                  <a:pt x="19624" y="12768"/>
                </a:cubicBezTo>
                <a:cubicBezTo>
                  <a:pt x="19634" y="12773"/>
                  <a:pt x="19643" y="12779"/>
                  <a:pt x="19653" y="12784"/>
                </a:cubicBezTo>
                <a:cubicBezTo>
                  <a:pt x="19662" y="12788"/>
                  <a:pt x="19672" y="12790"/>
                  <a:pt x="19681" y="12790"/>
                </a:cubicBezTo>
                <a:cubicBezTo>
                  <a:pt x="19699" y="12790"/>
                  <a:pt x="19716" y="12782"/>
                  <a:pt x="19727" y="12764"/>
                </a:cubicBezTo>
                <a:cubicBezTo>
                  <a:pt x="19741" y="12740"/>
                  <a:pt x="19734" y="12703"/>
                  <a:pt x="19708" y="12691"/>
                </a:cubicBezTo>
                <a:cubicBezTo>
                  <a:pt x="19697" y="12685"/>
                  <a:pt x="19688" y="12680"/>
                  <a:pt x="19677" y="12675"/>
                </a:cubicBezTo>
                <a:cubicBezTo>
                  <a:pt x="19668" y="12670"/>
                  <a:pt x="19658" y="12668"/>
                  <a:pt x="19649" y="12668"/>
                </a:cubicBezTo>
                <a:close/>
                <a:moveTo>
                  <a:pt x="21901" y="12698"/>
                </a:moveTo>
                <a:cubicBezTo>
                  <a:pt x="21877" y="12698"/>
                  <a:pt x="21852" y="12723"/>
                  <a:pt x="21867" y="12750"/>
                </a:cubicBezTo>
                <a:cubicBezTo>
                  <a:pt x="21872" y="12761"/>
                  <a:pt x="21877" y="12770"/>
                  <a:pt x="21882" y="12781"/>
                </a:cubicBezTo>
                <a:cubicBezTo>
                  <a:pt x="21889" y="12793"/>
                  <a:pt x="21900" y="12799"/>
                  <a:pt x="21910" y="12799"/>
                </a:cubicBezTo>
                <a:cubicBezTo>
                  <a:pt x="21934" y="12799"/>
                  <a:pt x="21958" y="12773"/>
                  <a:pt x="21943" y="12745"/>
                </a:cubicBezTo>
                <a:cubicBezTo>
                  <a:pt x="21937" y="12735"/>
                  <a:pt x="21932" y="12726"/>
                  <a:pt x="21929" y="12716"/>
                </a:cubicBezTo>
                <a:cubicBezTo>
                  <a:pt x="21922" y="12703"/>
                  <a:pt x="21911" y="12698"/>
                  <a:pt x="21901" y="12698"/>
                </a:cubicBezTo>
                <a:close/>
                <a:moveTo>
                  <a:pt x="14674" y="12720"/>
                </a:moveTo>
                <a:cubicBezTo>
                  <a:pt x="14640" y="12720"/>
                  <a:pt x="14629" y="12777"/>
                  <a:pt x="14667" y="12790"/>
                </a:cubicBezTo>
                <a:cubicBezTo>
                  <a:pt x="14681" y="12795"/>
                  <a:pt x="14697" y="12801"/>
                  <a:pt x="14712" y="12806"/>
                </a:cubicBezTo>
                <a:cubicBezTo>
                  <a:pt x="14716" y="12807"/>
                  <a:pt x="14720" y="12808"/>
                  <a:pt x="14724" y="12808"/>
                </a:cubicBezTo>
                <a:cubicBezTo>
                  <a:pt x="14758" y="12808"/>
                  <a:pt x="14770" y="12752"/>
                  <a:pt x="14732" y="12738"/>
                </a:cubicBezTo>
                <a:cubicBezTo>
                  <a:pt x="14717" y="12733"/>
                  <a:pt x="14701" y="12727"/>
                  <a:pt x="14687" y="12722"/>
                </a:cubicBezTo>
                <a:cubicBezTo>
                  <a:pt x="14682" y="12720"/>
                  <a:pt x="14678" y="12720"/>
                  <a:pt x="14674" y="12720"/>
                </a:cubicBezTo>
                <a:close/>
                <a:moveTo>
                  <a:pt x="7179" y="12658"/>
                </a:moveTo>
                <a:cubicBezTo>
                  <a:pt x="7138" y="12658"/>
                  <a:pt x="7101" y="12711"/>
                  <a:pt x="7139" y="12748"/>
                </a:cubicBezTo>
                <a:lnTo>
                  <a:pt x="7184" y="12792"/>
                </a:lnTo>
                <a:cubicBezTo>
                  <a:pt x="7195" y="12804"/>
                  <a:pt x="7208" y="12809"/>
                  <a:pt x="7221" y="12809"/>
                </a:cubicBezTo>
                <a:cubicBezTo>
                  <a:pt x="7261" y="12809"/>
                  <a:pt x="7296" y="12756"/>
                  <a:pt x="7259" y="12718"/>
                </a:cubicBezTo>
                <a:lnTo>
                  <a:pt x="7215" y="12674"/>
                </a:lnTo>
                <a:cubicBezTo>
                  <a:pt x="7204" y="12663"/>
                  <a:pt x="7191" y="12658"/>
                  <a:pt x="7179" y="12658"/>
                </a:cubicBezTo>
                <a:close/>
                <a:moveTo>
                  <a:pt x="4255" y="12745"/>
                </a:moveTo>
                <a:cubicBezTo>
                  <a:pt x="4238" y="12745"/>
                  <a:pt x="4220" y="12757"/>
                  <a:pt x="4220" y="12780"/>
                </a:cubicBezTo>
                <a:lnTo>
                  <a:pt x="4220" y="12795"/>
                </a:lnTo>
                <a:cubicBezTo>
                  <a:pt x="4220" y="12818"/>
                  <a:pt x="4238" y="12830"/>
                  <a:pt x="4255" y="12830"/>
                </a:cubicBezTo>
                <a:cubicBezTo>
                  <a:pt x="4273" y="12830"/>
                  <a:pt x="4290" y="12818"/>
                  <a:pt x="4290" y="12795"/>
                </a:cubicBezTo>
                <a:lnTo>
                  <a:pt x="4290" y="12780"/>
                </a:lnTo>
                <a:cubicBezTo>
                  <a:pt x="4290" y="12757"/>
                  <a:pt x="4273" y="12745"/>
                  <a:pt x="4255" y="12745"/>
                </a:cubicBezTo>
                <a:close/>
                <a:moveTo>
                  <a:pt x="7688" y="12783"/>
                </a:moveTo>
                <a:cubicBezTo>
                  <a:pt x="7670" y="12783"/>
                  <a:pt x="7652" y="12794"/>
                  <a:pt x="7652" y="12817"/>
                </a:cubicBezTo>
                <a:lnTo>
                  <a:pt x="7652" y="12848"/>
                </a:lnTo>
                <a:cubicBezTo>
                  <a:pt x="7652" y="12871"/>
                  <a:pt x="7670" y="12882"/>
                  <a:pt x="7688" y="12882"/>
                </a:cubicBezTo>
                <a:cubicBezTo>
                  <a:pt x="7705" y="12882"/>
                  <a:pt x="7723" y="12871"/>
                  <a:pt x="7723" y="12848"/>
                </a:cubicBezTo>
                <a:lnTo>
                  <a:pt x="7723" y="12817"/>
                </a:lnTo>
                <a:cubicBezTo>
                  <a:pt x="7723" y="12794"/>
                  <a:pt x="7705" y="12783"/>
                  <a:pt x="7688" y="12783"/>
                </a:cubicBezTo>
                <a:close/>
                <a:moveTo>
                  <a:pt x="12298" y="12855"/>
                </a:moveTo>
                <a:cubicBezTo>
                  <a:pt x="12255" y="12855"/>
                  <a:pt x="12254" y="12925"/>
                  <a:pt x="12299" y="12926"/>
                </a:cubicBezTo>
                <a:cubicBezTo>
                  <a:pt x="12345" y="12926"/>
                  <a:pt x="12345" y="12855"/>
                  <a:pt x="12299" y="12855"/>
                </a:cubicBezTo>
                <a:cubicBezTo>
                  <a:pt x="12299" y="12855"/>
                  <a:pt x="12298" y="12855"/>
                  <a:pt x="12298" y="12855"/>
                </a:cubicBezTo>
                <a:close/>
                <a:moveTo>
                  <a:pt x="113" y="12853"/>
                </a:moveTo>
                <a:cubicBezTo>
                  <a:pt x="108" y="12853"/>
                  <a:pt x="104" y="12853"/>
                  <a:pt x="99" y="12854"/>
                </a:cubicBezTo>
                <a:cubicBezTo>
                  <a:pt x="58" y="12863"/>
                  <a:pt x="70" y="12922"/>
                  <a:pt x="108" y="12923"/>
                </a:cubicBezTo>
                <a:cubicBezTo>
                  <a:pt x="113" y="12933"/>
                  <a:pt x="125" y="12939"/>
                  <a:pt x="137" y="12939"/>
                </a:cubicBezTo>
                <a:cubicBezTo>
                  <a:pt x="144" y="12939"/>
                  <a:pt x="150" y="12937"/>
                  <a:pt x="155" y="12934"/>
                </a:cubicBezTo>
                <a:cubicBezTo>
                  <a:pt x="173" y="12923"/>
                  <a:pt x="176" y="12902"/>
                  <a:pt x="168" y="12885"/>
                </a:cubicBezTo>
                <a:cubicBezTo>
                  <a:pt x="158" y="12863"/>
                  <a:pt x="136" y="12853"/>
                  <a:pt x="113" y="12853"/>
                </a:cubicBezTo>
                <a:close/>
                <a:moveTo>
                  <a:pt x="6258" y="12863"/>
                </a:moveTo>
                <a:cubicBezTo>
                  <a:pt x="6224" y="12863"/>
                  <a:pt x="6214" y="12921"/>
                  <a:pt x="6251" y="12934"/>
                </a:cubicBezTo>
                <a:cubicBezTo>
                  <a:pt x="6265" y="12939"/>
                  <a:pt x="6281" y="12944"/>
                  <a:pt x="6295" y="12951"/>
                </a:cubicBezTo>
                <a:cubicBezTo>
                  <a:pt x="6300" y="12953"/>
                  <a:pt x="6304" y="12954"/>
                  <a:pt x="6308" y="12954"/>
                </a:cubicBezTo>
                <a:cubicBezTo>
                  <a:pt x="6343" y="12954"/>
                  <a:pt x="6354" y="12897"/>
                  <a:pt x="6315" y="12883"/>
                </a:cubicBezTo>
                <a:cubicBezTo>
                  <a:pt x="6301" y="12878"/>
                  <a:pt x="6285" y="12873"/>
                  <a:pt x="6270" y="12866"/>
                </a:cubicBezTo>
                <a:cubicBezTo>
                  <a:pt x="6266" y="12864"/>
                  <a:pt x="6262" y="12863"/>
                  <a:pt x="6258" y="12863"/>
                </a:cubicBezTo>
                <a:close/>
                <a:moveTo>
                  <a:pt x="434" y="12852"/>
                </a:moveTo>
                <a:cubicBezTo>
                  <a:pt x="424" y="12852"/>
                  <a:pt x="413" y="12858"/>
                  <a:pt x="407" y="12871"/>
                </a:cubicBezTo>
                <a:cubicBezTo>
                  <a:pt x="401" y="12881"/>
                  <a:pt x="396" y="12891"/>
                  <a:pt x="391" y="12901"/>
                </a:cubicBezTo>
                <a:cubicBezTo>
                  <a:pt x="377" y="12929"/>
                  <a:pt x="401" y="12955"/>
                  <a:pt x="425" y="12955"/>
                </a:cubicBezTo>
                <a:cubicBezTo>
                  <a:pt x="436" y="12955"/>
                  <a:pt x="446" y="12950"/>
                  <a:pt x="453" y="12937"/>
                </a:cubicBezTo>
                <a:cubicBezTo>
                  <a:pt x="458" y="12926"/>
                  <a:pt x="463" y="12917"/>
                  <a:pt x="469" y="12906"/>
                </a:cubicBezTo>
                <a:cubicBezTo>
                  <a:pt x="481" y="12878"/>
                  <a:pt x="457" y="12852"/>
                  <a:pt x="434" y="12852"/>
                </a:cubicBezTo>
                <a:close/>
                <a:moveTo>
                  <a:pt x="23987" y="12868"/>
                </a:moveTo>
                <a:cubicBezTo>
                  <a:pt x="23981" y="12868"/>
                  <a:pt x="23975" y="12870"/>
                  <a:pt x="23968" y="12874"/>
                </a:cubicBezTo>
                <a:cubicBezTo>
                  <a:pt x="23953" y="12884"/>
                  <a:pt x="23938" y="12894"/>
                  <a:pt x="23924" y="12904"/>
                </a:cubicBezTo>
                <a:cubicBezTo>
                  <a:pt x="23892" y="12924"/>
                  <a:pt x="23911" y="12971"/>
                  <a:pt x="23941" y="12971"/>
                </a:cubicBezTo>
                <a:cubicBezTo>
                  <a:pt x="23947" y="12971"/>
                  <a:pt x="23953" y="12969"/>
                  <a:pt x="23959" y="12965"/>
                </a:cubicBezTo>
                <a:cubicBezTo>
                  <a:pt x="23975" y="12955"/>
                  <a:pt x="23989" y="12946"/>
                  <a:pt x="24004" y="12936"/>
                </a:cubicBezTo>
                <a:cubicBezTo>
                  <a:pt x="24036" y="12914"/>
                  <a:pt x="24016" y="12868"/>
                  <a:pt x="23987" y="12868"/>
                </a:cubicBezTo>
                <a:close/>
                <a:moveTo>
                  <a:pt x="5944" y="12913"/>
                </a:moveTo>
                <a:cubicBezTo>
                  <a:pt x="5898" y="12913"/>
                  <a:pt x="5898" y="12984"/>
                  <a:pt x="5944" y="12984"/>
                </a:cubicBezTo>
                <a:lnTo>
                  <a:pt x="5960" y="12984"/>
                </a:lnTo>
                <a:cubicBezTo>
                  <a:pt x="6005" y="12984"/>
                  <a:pt x="6006" y="12913"/>
                  <a:pt x="5960" y="12913"/>
                </a:cubicBezTo>
                <a:close/>
                <a:moveTo>
                  <a:pt x="5147" y="12850"/>
                </a:moveTo>
                <a:cubicBezTo>
                  <a:pt x="5138" y="12850"/>
                  <a:pt x="5129" y="12853"/>
                  <a:pt x="5123" y="12860"/>
                </a:cubicBezTo>
                <a:cubicBezTo>
                  <a:pt x="5104" y="12885"/>
                  <a:pt x="5083" y="12911"/>
                  <a:pt x="5063" y="12936"/>
                </a:cubicBezTo>
                <a:cubicBezTo>
                  <a:pt x="5052" y="12951"/>
                  <a:pt x="5049" y="12970"/>
                  <a:pt x="5063" y="12985"/>
                </a:cubicBezTo>
                <a:cubicBezTo>
                  <a:pt x="5070" y="12992"/>
                  <a:pt x="5080" y="12996"/>
                  <a:pt x="5089" y="12996"/>
                </a:cubicBezTo>
                <a:cubicBezTo>
                  <a:pt x="5098" y="12996"/>
                  <a:pt x="5107" y="12993"/>
                  <a:pt x="5113" y="12985"/>
                </a:cubicBezTo>
                <a:cubicBezTo>
                  <a:pt x="5132" y="12960"/>
                  <a:pt x="5153" y="12936"/>
                  <a:pt x="5173" y="12911"/>
                </a:cubicBezTo>
                <a:cubicBezTo>
                  <a:pt x="5185" y="12895"/>
                  <a:pt x="5188" y="12875"/>
                  <a:pt x="5173" y="12860"/>
                </a:cubicBezTo>
                <a:cubicBezTo>
                  <a:pt x="5167" y="12854"/>
                  <a:pt x="5157" y="12850"/>
                  <a:pt x="5147" y="12850"/>
                </a:cubicBezTo>
                <a:close/>
                <a:moveTo>
                  <a:pt x="2507" y="12873"/>
                </a:moveTo>
                <a:cubicBezTo>
                  <a:pt x="2497" y="12873"/>
                  <a:pt x="2486" y="12878"/>
                  <a:pt x="2480" y="12891"/>
                </a:cubicBezTo>
                <a:cubicBezTo>
                  <a:pt x="2469" y="12911"/>
                  <a:pt x="2460" y="12932"/>
                  <a:pt x="2450" y="12951"/>
                </a:cubicBezTo>
                <a:cubicBezTo>
                  <a:pt x="2435" y="12979"/>
                  <a:pt x="2460" y="13005"/>
                  <a:pt x="2483" y="13005"/>
                </a:cubicBezTo>
                <a:cubicBezTo>
                  <a:pt x="2494" y="13005"/>
                  <a:pt x="2505" y="12999"/>
                  <a:pt x="2511" y="12986"/>
                </a:cubicBezTo>
                <a:cubicBezTo>
                  <a:pt x="2522" y="12967"/>
                  <a:pt x="2530" y="12946"/>
                  <a:pt x="2541" y="12926"/>
                </a:cubicBezTo>
                <a:cubicBezTo>
                  <a:pt x="2554" y="12899"/>
                  <a:pt x="2530" y="12873"/>
                  <a:pt x="2507" y="12873"/>
                </a:cubicBezTo>
                <a:close/>
                <a:moveTo>
                  <a:pt x="18719" y="12807"/>
                </a:moveTo>
                <a:cubicBezTo>
                  <a:pt x="18705" y="12807"/>
                  <a:pt x="18692" y="12814"/>
                  <a:pt x="18687" y="12832"/>
                </a:cubicBezTo>
                <a:cubicBezTo>
                  <a:pt x="18674" y="12879"/>
                  <a:pt x="18667" y="12927"/>
                  <a:pt x="18667" y="12976"/>
                </a:cubicBezTo>
                <a:cubicBezTo>
                  <a:pt x="18667" y="12999"/>
                  <a:pt x="18685" y="13010"/>
                  <a:pt x="18703" y="13010"/>
                </a:cubicBezTo>
                <a:cubicBezTo>
                  <a:pt x="18721" y="13010"/>
                  <a:pt x="18739" y="12999"/>
                  <a:pt x="18739" y="12976"/>
                </a:cubicBezTo>
                <a:cubicBezTo>
                  <a:pt x="18740" y="12934"/>
                  <a:pt x="18745" y="12892"/>
                  <a:pt x="18755" y="12852"/>
                </a:cubicBezTo>
                <a:cubicBezTo>
                  <a:pt x="18762" y="12825"/>
                  <a:pt x="18740" y="12807"/>
                  <a:pt x="18719" y="12807"/>
                </a:cubicBezTo>
                <a:close/>
                <a:moveTo>
                  <a:pt x="9656" y="12953"/>
                </a:moveTo>
                <a:cubicBezTo>
                  <a:pt x="9610" y="12953"/>
                  <a:pt x="9610" y="13023"/>
                  <a:pt x="9656" y="13023"/>
                </a:cubicBezTo>
                <a:cubicBezTo>
                  <a:pt x="9701" y="13023"/>
                  <a:pt x="9701" y="12953"/>
                  <a:pt x="9656" y="12953"/>
                </a:cubicBezTo>
                <a:close/>
                <a:moveTo>
                  <a:pt x="11730" y="12944"/>
                </a:moveTo>
                <a:cubicBezTo>
                  <a:pt x="11721" y="12944"/>
                  <a:pt x="11711" y="12947"/>
                  <a:pt x="11704" y="12954"/>
                </a:cubicBezTo>
                <a:cubicBezTo>
                  <a:pt x="11698" y="12958"/>
                  <a:pt x="11692" y="12959"/>
                  <a:pt x="11685" y="12959"/>
                </a:cubicBezTo>
                <a:cubicBezTo>
                  <a:pt x="11683" y="12959"/>
                  <a:pt x="11680" y="12959"/>
                  <a:pt x="11678" y="12959"/>
                </a:cubicBezTo>
                <a:cubicBezTo>
                  <a:pt x="11675" y="12958"/>
                  <a:pt x="11672" y="12958"/>
                  <a:pt x="11669" y="12958"/>
                </a:cubicBezTo>
                <a:cubicBezTo>
                  <a:pt x="11630" y="12958"/>
                  <a:pt x="11616" y="13018"/>
                  <a:pt x="11658" y="13027"/>
                </a:cubicBezTo>
                <a:cubicBezTo>
                  <a:pt x="11667" y="13029"/>
                  <a:pt x="11676" y="13031"/>
                  <a:pt x="11685" y="13031"/>
                </a:cubicBezTo>
                <a:cubicBezTo>
                  <a:pt x="11710" y="13031"/>
                  <a:pt x="11732" y="13021"/>
                  <a:pt x="11752" y="13004"/>
                </a:cubicBezTo>
                <a:cubicBezTo>
                  <a:pt x="11766" y="12991"/>
                  <a:pt x="11765" y="12965"/>
                  <a:pt x="11752" y="12954"/>
                </a:cubicBezTo>
                <a:cubicBezTo>
                  <a:pt x="11746" y="12947"/>
                  <a:pt x="11738" y="12944"/>
                  <a:pt x="11730" y="12944"/>
                </a:cubicBezTo>
                <a:close/>
                <a:moveTo>
                  <a:pt x="12990" y="12916"/>
                </a:moveTo>
                <a:cubicBezTo>
                  <a:pt x="12982" y="12916"/>
                  <a:pt x="12974" y="12919"/>
                  <a:pt x="12966" y="12926"/>
                </a:cubicBezTo>
                <a:lnTo>
                  <a:pt x="12921" y="12970"/>
                </a:lnTo>
                <a:cubicBezTo>
                  <a:pt x="12896" y="12996"/>
                  <a:pt x="12921" y="13031"/>
                  <a:pt x="12948" y="13031"/>
                </a:cubicBezTo>
                <a:cubicBezTo>
                  <a:pt x="12956" y="13031"/>
                  <a:pt x="12964" y="13028"/>
                  <a:pt x="12972" y="13021"/>
                </a:cubicBezTo>
                <a:lnTo>
                  <a:pt x="13016" y="12976"/>
                </a:lnTo>
                <a:cubicBezTo>
                  <a:pt x="13041" y="12951"/>
                  <a:pt x="13017" y="12916"/>
                  <a:pt x="12990" y="12916"/>
                </a:cubicBezTo>
                <a:close/>
                <a:moveTo>
                  <a:pt x="16584" y="12995"/>
                </a:moveTo>
                <a:cubicBezTo>
                  <a:pt x="16539" y="12995"/>
                  <a:pt x="16539" y="13067"/>
                  <a:pt x="16584" y="13067"/>
                </a:cubicBezTo>
                <a:lnTo>
                  <a:pt x="16599" y="13067"/>
                </a:lnTo>
                <a:cubicBezTo>
                  <a:pt x="16646" y="13067"/>
                  <a:pt x="16646" y="12995"/>
                  <a:pt x="16599" y="12995"/>
                </a:cubicBezTo>
                <a:close/>
                <a:moveTo>
                  <a:pt x="24618" y="13005"/>
                </a:moveTo>
                <a:cubicBezTo>
                  <a:pt x="24572" y="13005"/>
                  <a:pt x="24572" y="13075"/>
                  <a:pt x="24618" y="13075"/>
                </a:cubicBezTo>
                <a:lnTo>
                  <a:pt x="24648" y="13075"/>
                </a:lnTo>
                <a:cubicBezTo>
                  <a:pt x="24649" y="13075"/>
                  <a:pt x="24649" y="13075"/>
                  <a:pt x="24650" y="13075"/>
                </a:cubicBezTo>
                <a:cubicBezTo>
                  <a:pt x="24694" y="13075"/>
                  <a:pt x="24694" y="13005"/>
                  <a:pt x="24648" y="13005"/>
                </a:cubicBezTo>
                <a:close/>
                <a:moveTo>
                  <a:pt x="6598" y="13006"/>
                </a:moveTo>
                <a:cubicBezTo>
                  <a:pt x="6552" y="13006"/>
                  <a:pt x="6552" y="13077"/>
                  <a:pt x="6598" y="13077"/>
                </a:cubicBezTo>
                <a:cubicBezTo>
                  <a:pt x="6644" y="13077"/>
                  <a:pt x="6644" y="13006"/>
                  <a:pt x="6598" y="13006"/>
                </a:cubicBezTo>
                <a:close/>
                <a:moveTo>
                  <a:pt x="17982" y="12938"/>
                </a:moveTo>
                <a:cubicBezTo>
                  <a:pt x="17955" y="12938"/>
                  <a:pt x="17929" y="12955"/>
                  <a:pt x="17929" y="12989"/>
                </a:cubicBezTo>
                <a:lnTo>
                  <a:pt x="17929" y="13033"/>
                </a:lnTo>
                <a:cubicBezTo>
                  <a:pt x="17929" y="13068"/>
                  <a:pt x="17956" y="13086"/>
                  <a:pt x="17983" y="13086"/>
                </a:cubicBezTo>
                <a:cubicBezTo>
                  <a:pt x="18010" y="13086"/>
                  <a:pt x="18037" y="13068"/>
                  <a:pt x="18037" y="13033"/>
                </a:cubicBezTo>
                <a:lnTo>
                  <a:pt x="18037" y="12989"/>
                </a:lnTo>
                <a:cubicBezTo>
                  <a:pt x="18036" y="12955"/>
                  <a:pt x="18009" y="12938"/>
                  <a:pt x="17982" y="12938"/>
                </a:cubicBezTo>
                <a:close/>
                <a:moveTo>
                  <a:pt x="20328" y="12972"/>
                </a:moveTo>
                <a:cubicBezTo>
                  <a:pt x="20287" y="12972"/>
                  <a:pt x="20250" y="13025"/>
                  <a:pt x="20287" y="13063"/>
                </a:cubicBezTo>
                <a:lnTo>
                  <a:pt x="20303" y="13078"/>
                </a:lnTo>
                <a:cubicBezTo>
                  <a:pt x="20314" y="13089"/>
                  <a:pt x="20326" y="13094"/>
                  <a:pt x="20338" y="13094"/>
                </a:cubicBezTo>
                <a:cubicBezTo>
                  <a:pt x="20379" y="13094"/>
                  <a:pt x="20416" y="13041"/>
                  <a:pt x="20379" y="13004"/>
                </a:cubicBezTo>
                <a:lnTo>
                  <a:pt x="20363" y="12988"/>
                </a:lnTo>
                <a:cubicBezTo>
                  <a:pt x="20352" y="12977"/>
                  <a:pt x="20340" y="12972"/>
                  <a:pt x="20328" y="12972"/>
                </a:cubicBezTo>
                <a:close/>
                <a:moveTo>
                  <a:pt x="18344" y="12999"/>
                </a:moveTo>
                <a:cubicBezTo>
                  <a:pt x="18317" y="12999"/>
                  <a:pt x="18293" y="13034"/>
                  <a:pt x="18317" y="13059"/>
                </a:cubicBezTo>
                <a:cubicBezTo>
                  <a:pt x="18328" y="13070"/>
                  <a:pt x="18338" y="13079"/>
                  <a:pt x="18348" y="13090"/>
                </a:cubicBezTo>
                <a:cubicBezTo>
                  <a:pt x="18355" y="13097"/>
                  <a:pt x="18364" y="13100"/>
                  <a:pt x="18372" y="13100"/>
                </a:cubicBezTo>
                <a:cubicBezTo>
                  <a:pt x="18399" y="13100"/>
                  <a:pt x="18424" y="13065"/>
                  <a:pt x="18398" y="13041"/>
                </a:cubicBezTo>
                <a:cubicBezTo>
                  <a:pt x="18388" y="13030"/>
                  <a:pt x="18377" y="13021"/>
                  <a:pt x="18368" y="13010"/>
                </a:cubicBezTo>
                <a:cubicBezTo>
                  <a:pt x="18361" y="13003"/>
                  <a:pt x="18352" y="12999"/>
                  <a:pt x="18344" y="12999"/>
                </a:cubicBezTo>
                <a:close/>
                <a:moveTo>
                  <a:pt x="13717" y="12958"/>
                </a:moveTo>
                <a:cubicBezTo>
                  <a:pt x="13696" y="12958"/>
                  <a:pt x="13674" y="12975"/>
                  <a:pt x="13680" y="13002"/>
                </a:cubicBezTo>
                <a:lnTo>
                  <a:pt x="13695" y="13076"/>
                </a:lnTo>
                <a:cubicBezTo>
                  <a:pt x="13699" y="13094"/>
                  <a:pt x="13712" y="13102"/>
                  <a:pt x="13726" y="13102"/>
                </a:cubicBezTo>
                <a:cubicBezTo>
                  <a:pt x="13747" y="13102"/>
                  <a:pt x="13769" y="13085"/>
                  <a:pt x="13764" y="13058"/>
                </a:cubicBezTo>
                <a:cubicBezTo>
                  <a:pt x="13756" y="13033"/>
                  <a:pt x="13752" y="13009"/>
                  <a:pt x="13748" y="12984"/>
                </a:cubicBezTo>
                <a:cubicBezTo>
                  <a:pt x="13744" y="12966"/>
                  <a:pt x="13731" y="12958"/>
                  <a:pt x="13717" y="12958"/>
                </a:cubicBezTo>
                <a:close/>
                <a:moveTo>
                  <a:pt x="14256" y="13033"/>
                </a:moveTo>
                <a:cubicBezTo>
                  <a:pt x="14210" y="13033"/>
                  <a:pt x="14210" y="13104"/>
                  <a:pt x="14256" y="13104"/>
                </a:cubicBezTo>
                <a:cubicBezTo>
                  <a:pt x="14256" y="13104"/>
                  <a:pt x="14257" y="13104"/>
                  <a:pt x="14257" y="13104"/>
                </a:cubicBezTo>
                <a:cubicBezTo>
                  <a:pt x="14302" y="13104"/>
                  <a:pt x="14302" y="13033"/>
                  <a:pt x="14256" y="13033"/>
                </a:cubicBezTo>
                <a:close/>
                <a:moveTo>
                  <a:pt x="8846" y="12978"/>
                </a:moveTo>
                <a:cubicBezTo>
                  <a:pt x="8827" y="12978"/>
                  <a:pt x="8808" y="12987"/>
                  <a:pt x="8799" y="13005"/>
                </a:cubicBezTo>
                <a:cubicBezTo>
                  <a:pt x="8794" y="13015"/>
                  <a:pt x="8789" y="13025"/>
                  <a:pt x="8783" y="13035"/>
                </a:cubicBezTo>
                <a:cubicBezTo>
                  <a:pt x="8771" y="13061"/>
                  <a:pt x="8777" y="13093"/>
                  <a:pt x="8803" y="13109"/>
                </a:cubicBezTo>
                <a:cubicBezTo>
                  <a:pt x="8811" y="13113"/>
                  <a:pt x="8820" y="13115"/>
                  <a:pt x="8829" y="13115"/>
                </a:cubicBezTo>
                <a:cubicBezTo>
                  <a:pt x="8848" y="13115"/>
                  <a:pt x="8867" y="13106"/>
                  <a:pt x="8877" y="13089"/>
                </a:cubicBezTo>
                <a:cubicBezTo>
                  <a:pt x="8882" y="13078"/>
                  <a:pt x="8887" y="13069"/>
                  <a:pt x="8892" y="13058"/>
                </a:cubicBezTo>
                <a:cubicBezTo>
                  <a:pt x="8905" y="13033"/>
                  <a:pt x="8899" y="13001"/>
                  <a:pt x="8872" y="12985"/>
                </a:cubicBezTo>
                <a:cubicBezTo>
                  <a:pt x="8864" y="12980"/>
                  <a:pt x="8855" y="12978"/>
                  <a:pt x="8846" y="12978"/>
                </a:cubicBezTo>
                <a:close/>
                <a:moveTo>
                  <a:pt x="3682" y="12994"/>
                </a:moveTo>
                <a:cubicBezTo>
                  <a:pt x="3673" y="12994"/>
                  <a:pt x="3664" y="12997"/>
                  <a:pt x="3655" y="13001"/>
                </a:cubicBezTo>
                <a:cubicBezTo>
                  <a:pt x="3645" y="13006"/>
                  <a:pt x="3635" y="13011"/>
                  <a:pt x="3625" y="13016"/>
                </a:cubicBezTo>
                <a:cubicBezTo>
                  <a:pt x="3599" y="13030"/>
                  <a:pt x="3592" y="13065"/>
                  <a:pt x="3606" y="13090"/>
                </a:cubicBezTo>
                <a:cubicBezTo>
                  <a:pt x="3617" y="13107"/>
                  <a:pt x="3634" y="13116"/>
                  <a:pt x="3653" y="13116"/>
                </a:cubicBezTo>
                <a:cubicBezTo>
                  <a:pt x="3662" y="13116"/>
                  <a:pt x="3671" y="13114"/>
                  <a:pt x="3679" y="13110"/>
                </a:cubicBezTo>
                <a:cubicBezTo>
                  <a:pt x="3690" y="13104"/>
                  <a:pt x="3698" y="13099"/>
                  <a:pt x="3709" y="13094"/>
                </a:cubicBezTo>
                <a:cubicBezTo>
                  <a:pt x="3735" y="13080"/>
                  <a:pt x="3742" y="13046"/>
                  <a:pt x="3729" y="13021"/>
                </a:cubicBezTo>
                <a:cubicBezTo>
                  <a:pt x="3718" y="13003"/>
                  <a:pt x="3701" y="12994"/>
                  <a:pt x="3682" y="12994"/>
                </a:cubicBezTo>
                <a:close/>
                <a:moveTo>
                  <a:pt x="5937" y="13082"/>
                </a:moveTo>
                <a:cubicBezTo>
                  <a:pt x="5913" y="13082"/>
                  <a:pt x="5913" y="13117"/>
                  <a:pt x="5937" y="13117"/>
                </a:cubicBezTo>
                <a:cubicBezTo>
                  <a:pt x="5959" y="13117"/>
                  <a:pt x="5959" y="13082"/>
                  <a:pt x="5937" y="13082"/>
                </a:cubicBezTo>
                <a:close/>
                <a:moveTo>
                  <a:pt x="4676" y="13017"/>
                </a:moveTo>
                <a:cubicBezTo>
                  <a:pt x="4649" y="13017"/>
                  <a:pt x="4624" y="13053"/>
                  <a:pt x="4650" y="13078"/>
                </a:cubicBezTo>
                <a:cubicBezTo>
                  <a:pt x="4660" y="13089"/>
                  <a:pt x="4669" y="13099"/>
                  <a:pt x="4678" y="13109"/>
                </a:cubicBezTo>
                <a:cubicBezTo>
                  <a:pt x="4685" y="13116"/>
                  <a:pt x="4693" y="13120"/>
                  <a:pt x="4701" y="13120"/>
                </a:cubicBezTo>
                <a:cubicBezTo>
                  <a:pt x="4727" y="13120"/>
                  <a:pt x="4752" y="13083"/>
                  <a:pt x="4728" y="13058"/>
                </a:cubicBezTo>
                <a:cubicBezTo>
                  <a:pt x="4718" y="13048"/>
                  <a:pt x="4708" y="13037"/>
                  <a:pt x="4699" y="13028"/>
                </a:cubicBezTo>
                <a:cubicBezTo>
                  <a:pt x="4692" y="13021"/>
                  <a:pt x="4683" y="13017"/>
                  <a:pt x="4676" y="13017"/>
                </a:cubicBezTo>
                <a:close/>
                <a:moveTo>
                  <a:pt x="15398" y="13082"/>
                </a:moveTo>
                <a:cubicBezTo>
                  <a:pt x="15352" y="13082"/>
                  <a:pt x="15352" y="13153"/>
                  <a:pt x="15398" y="13153"/>
                </a:cubicBezTo>
                <a:cubicBezTo>
                  <a:pt x="15444" y="13153"/>
                  <a:pt x="15444" y="13082"/>
                  <a:pt x="15398" y="13082"/>
                </a:cubicBezTo>
                <a:close/>
                <a:moveTo>
                  <a:pt x="10359" y="13105"/>
                </a:moveTo>
                <a:cubicBezTo>
                  <a:pt x="10314" y="13105"/>
                  <a:pt x="10314" y="13177"/>
                  <a:pt x="10360" y="13177"/>
                </a:cubicBezTo>
                <a:lnTo>
                  <a:pt x="10376" y="13177"/>
                </a:lnTo>
                <a:cubicBezTo>
                  <a:pt x="10422" y="13177"/>
                  <a:pt x="10422" y="13105"/>
                  <a:pt x="10376" y="13105"/>
                </a:cubicBezTo>
                <a:lnTo>
                  <a:pt x="10360" y="13105"/>
                </a:lnTo>
                <a:cubicBezTo>
                  <a:pt x="10360" y="13105"/>
                  <a:pt x="10359" y="13105"/>
                  <a:pt x="10359" y="13105"/>
                </a:cubicBezTo>
                <a:close/>
                <a:moveTo>
                  <a:pt x="21332" y="13095"/>
                </a:moveTo>
                <a:cubicBezTo>
                  <a:pt x="21264" y="13095"/>
                  <a:pt x="21262" y="13203"/>
                  <a:pt x="21332" y="13203"/>
                </a:cubicBezTo>
                <a:cubicBezTo>
                  <a:pt x="21401" y="13201"/>
                  <a:pt x="21401" y="13095"/>
                  <a:pt x="21332" y="13095"/>
                </a:cubicBezTo>
                <a:close/>
                <a:moveTo>
                  <a:pt x="3007" y="13100"/>
                </a:moveTo>
                <a:cubicBezTo>
                  <a:pt x="2980" y="13100"/>
                  <a:pt x="2953" y="13117"/>
                  <a:pt x="2953" y="13152"/>
                </a:cubicBezTo>
                <a:lnTo>
                  <a:pt x="2953" y="13182"/>
                </a:lnTo>
                <a:cubicBezTo>
                  <a:pt x="2953" y="13216"/>
                  <a:pt x="2980" y="13234"/>
                  <a:pt x="3007" y="13234"/>
                </a:cubicBezTo>
                <a:cubicBezTo>
                  <a:pt x="3034" y="13234"/>
                  <a:pt x="3061" y="13216"/>
                  <a:pt x="3061" y="13182"/>
                </a:cubicBezTo>
                <a:lnTo>
                  <a:pt x="3061" y="13152"/>
                </a:lnTo>
                <a:cubicBezTo>
                  <a:pt x="3060" y="13117"/>
                  <a:pt x="3033" y="13100"/>
                  <a:pt x="3007" y="13100"/>
                </a:cubicBezTo>
                <a:close/>
                <a:moveTo>
                  <a:pt x="3953" y="13149"/>
                </a:moveTo>
                <a:cubicBezTo>
                  <a:pt x="3935" y="13149"/>
                  <a:pt x="3917" y="13161"/>
                  <a:pt x="3917" y="13184"/>
                </a:cubicBezTo>
                <a:lnTo>
                  <a:pt x="3917" y="13200"/>
                </a:lnTo>
                <a:cubicBezTo>
                  <a:pt x="3917" y="13223"/>
                  <a:pt x="3935" y="13234"/>
                  <a:pt x="3953" y="13234"/>
                </a:cubicBezTo>
                <a:cubicBezTo>
                  <a:pt x="3971" y="13234"/>
                  <a:pt x="3988" y="13223"/>
                  <a:pt x="3988" y="13200"/>
                </a:cubicBezTo>
                <a:lnTo>
                  <a:pt x="3988" y="13184"/>
                </a:lnTo>
                <a:cubicBezTo>
                  <a:pt x="3988" y="13161"/>
                  <a:pt x="3971" y="13149"/>
                  <a:pt x="3953" y="13149"/>
                </a:cubicBezTo>
                <a:close/>
                <a:moveTo>
                  <a:pt x="6727" y="13139"/>
                </a:moveTo>
                <a:cubicBezTo>
                  <a:pt x="6703" y="13139"/>
                  <a:pt x="6678" y="13164"/>
                  <a:pt x="6693" y="13192"/>
                </a:cubicBezTo>
                <a:cubicBezTo>
                  <a:pt x="6702" y="13208"/>
                  <a:pt x="6713" y="13219"/>
                  <a:pt x="6726" y="13226"/>
                </a:cubicBezTo>
                <a:cubicBezTo>
                  <a:pt x="6731" y="13234"/>
                  <a:pt x="6741" y="13241"/>
                  <a:pt x="6754" y="13241"/>
                </a:cubicBezTo>
                <a:lnTo>
                  <a:pt x="6775" y="13241"/>
                </a:lnTo>
                <a:cubicBezTo>
                  <a:pt x="6777" y="13241"/>
                  <a:pt x="6780" y="13240"/>
                  <a:pt x="6782" y="13240"/>
                </a:cubicBezTo>
                <a:lnTo>
                  <a:pt x="6783" y="13240"/>
                </a:lnTo>
                <a:cubicBezTo>
                  <a:pt x="6785" y="13240"/>
                  <a:pt x="6785" y="13237"/>
                  <a:pt x="6787" y="13237"/>
                </a:cubicBezTo>
                <a:cubicBezTo>
                  <a:pt x="6794" y="13235"/>
                  <a:pt x="6799" y="13230"/>
                  <a:pt x="6802" y="13224"/>
                </a:cubicBezTo>
                <a:cubicBezTo>
                  <a:pt x="6807" y="13216"/>
                  <a:pt x="6809" y="13210"/>
                  <a:pt x="6809" y="13204"/>
                </a:cubicBezTo>
                <a:cubicBezTo>
                  <a:pt x="6809" y="13193"/>
                  <a:pt x="6804" y="13185"/>
                  <a:pt x="6799" y="13180"/>
                </a:cubicBezTo>
                <a:cubicBezTo>
                  <a:pt x="6791" y="13175"/>
                  <a:pt x="6783" y="13171"/>
                  <a:pt x="6773" y="13169"/>
                </a:cubicBezTo>
                <a:cubicBezTo>
                  <a:pt x="6772" y="13169"/>
                  <a:pt x="6771" y="13168"/>
                  <a:pt x="6770" y="13168"/>
                </a:cubicBezTo>
                <a:cubicBezTo>
                  <a:pt x="6761" y="13167"/>
                  <a:pt x="6757" y="13162"/>
                  <a:pt x="6755" y="13157"/>
                </a:cubicBezTo>
                <a:cubicBezTo>
                  <a:pt x="6748" y="13144"/>
                  <a:pt x="6738" y="13139"/>
                  <a:pt x="6727" y="13139"/>
                </a:cubicBezTo>
                <a:close/>
                <a:moveTo>
                  <a:pt x="8214" y="13097"/>
                </a:moveTo>
                <a:cubicBezTo>
                  <a:pt x="8195" y="13097"/>
                  <a:pt x="8175" y="13108"/>
                  <a:pt x="8165" y="13124"/>
                </a:cubicBezTo>
                <a:cubicBezTo>
                  <a:pt x="8150" y="13152"/>
                  <a:pt x="8161" y="13180"/>
                  <a:pt x="8185" y="13198"/>
                </a:cubicBezTo>
                <a:cubicBezTo>
                  <a:pt x="8205" y="13213"/>
                  <a:pt x="8224" y="13227"/>
                  <a:pt x="8245" y="13242"/>
                </a:cubicBezTo>
                <a:cubicBezTo>
                  <a:pt x="8252" y="13247"/>
                  <a:pt x="8261" y="13249"/>
                  <a:pt x="8270" y="13249"/>
                </a:cubicBezTo>
                <a:cubicBezTo>
                  <a:pt x="8289" y="13249"/>
                  <a:pt x="8309" y="13238"/>
                  <a:pt x="8318" y="13222"/>
                </a:cubicBezTo>
                <a:cubicBezTo>
                  <a:pt x="8334" y="13194"/>
                  <a:pt x="8322" y="13166"/>
                  <a:pt x="8299" y="13148"/>
                </a:cubicBezTo>
                <a:cubicBezTo>
                  <a:pt x="8279" y="13133"/>
                  <a:pt x="8260" y="13119"/>
                  <a:pt x="8239" y="13104"/>
                </a:cubicBezTo>
                <a:cubicBezTo>
                  <a:pt x="8231" y="13099"/>
                  <a:pt x="8223" y="13097"/>
                  <a:pt x="8214" y="13097"/>
                </a:cubicBezTo>
                <a:close/>
                <a:moveTo>
                  <a:pt x="14659" y="13110"/>
                </a:moveTo>
                <a:cubicBezTo>
                  <a:pt x="14645" y="13110"/>
                  <a:pt x="14633" y="13118"/>
                  <a:pt x="14629" y="13136"/>
                </a:cubicBezTo>
                <a:lnTo>
                  <a:pt x="14613" y="13210"/>
                </a:lnTo>
                <a:cubicBezTo>
                  <a:pt x="14607" y="13237"/>
                  <a:pt x="14630" y="13255"/>
                  <a:pt x="14651" y="13255"/>
                </a:cubicBezTo>
                <a:cubicBezTo>
                  <a:pt x="14665" y="13255"/>
                  <a:pt x="14678" y="13248"/>
                  <a:pt x="14681" y="13230"/>
                </a:cubicBezTo>
                <a:lnTo>
                  <a:pt x="14697" y="13156"/>
                </a:lnTo>
                <a:cubicBezTo>
                  <a:pt x="14703" y="13128"/>
                  <a:pt x="14680" y="13110"/>
                  <a:pt x="14659" y="13110"/>
                </a:cubicBezTo>
                <a:close/>
                <a:moveTo>
                  <a:pt x="7400" y="13187"/>
                </a:moveTo>
                <a:cubicBezTo>
                  <a:pt x="7354" y="13187"/>
                  <a:pt x="7354" y="13257"/>
                  <a:pt x="7400" y="13257"/>
                </a:cubicBezTo>
                <a:lnTo>
                  <a:pt x="7416" y="13257"/>
                </a:lnTo>
                <a:cubicBezTo>
                  <a:pt x="7417" y="13257"/>
                  <a:pt x="7417" y="13257"/>
                  <a:pt x="7417" y="13257"/>
                </a:cubicBezTo>
                <a:cubicBezTo>
                  <a:pt x="7462" y="13257"/>
                  <a:pt x="7462" y="13187"/>
                  <a:pt x="7416" y="13187"/>
                </a:cubicBezTo>
                <a:close/>
                <a:moveTo>
                  <a:pt x="23475" y="13211"/>
                </a:moveTo>
                <a:cubicBezTo>
                  <a:pt x="23429" y="13211"/>
                  <a:pt x="23429" y="13282"/>
                  <a:pt x="23475" y="13282"/>
                </a:cubicBezTo>
                <a:cubicBezTo>
                  <a:pt x="23475" y="13283"/>
                  <a:pt x="23475" y="13283"/>
                  <a:pt x="23476" y="13283"/>
                </a:cubicBezTo>
                <a:cubicBezTo>
                  <a:pt x="23521" y="13283"/>
                  <a:pt x="23521" y="13211"/>
                  <a:pt x="23475" y="13211"/>
                </a:cubicBezTo>
                <a:close/>
                <a:moveTo>
                  <a:pt x="10645" y="13206"/>
                </a:moveTo>
                <a:cubicBezTo>
                  <a:pt x="10627" y="13206"/>
                  <a:pt x="10610" y="13215"/>
                  <a:pt x="10600" y="13232"/>
                </a:cubicBezTo>
                <a:cubicBezTo>
                  <a:pt x="10587" y="13256"/>
                  <a:pt x="10595" y="13293"/>
                  <a:pt x="10620" y="13306"/>
                </a:cubicBezTo>
                <a:cubicBezTo>
                  <a:pt x="10630" y="13311"/>
                  <a:pt x="10639" y="13316"/>
                  <a:pt x="10649" y="13321"/>
                </a:cubicBezTo>
                <a:cubicBezTo>
                  <a:pt x="10658" y="13326"/>
                  <a:pt x="10668" y="13328"/>
                  <a:pt x="10678" y="13328"/>
                </a:cubicBezTo>
                <a:cubicBezTo>
                  <a:pt x="10695" y="13328"/>
                  <a:pt x="10712" y="13320"/>
                  <a:pt x="10722" y="13302"/>
                </a:cubicBezTo>
                <a:cubicBezTo>
                  <a:pt x="10737" y="13278"/>
                  <a:pt x="10730" y="13242"/>
                  <a:pt x="10704" y="13229"/>
                </a:cubicBezTo>
                <a:cubicBezTo>
                  <a:pt x="10692" y="13224"/>
                  <a:pt x="10684" y="13218"/>
                  <a:pt x="10673" y="13213"/>
                </a:cubicBezTo>
                <a:cubicBezTo>
                  <a:pt x="10664" y="13209"/>
                  <a:pt x="10654" y="13206"/>
                  <a:pt x="10645" y="13206"/>
                </a:cubicBezTo>
                <a:close/>
                <a:moveTo>
                  <a:pt x="710" y="13232"/>
                </a:moveTo>
                <a:cubicBezTo>
                  <a:pt x="685" y="13232"/>
                  <a:pt x="660" y="13257"/>
                  <a:pt x="678" y="13284"/>
                </a:cubicBezTo>
                <a:cubicBezTo>
                  <a:pt x="687" y="13299"/>
                  <a:pt x="697" y="13314"/>
                  <a:pt x="707" y="13329"/>
                </a:cubicBezTo>
                <a:cubicBezTo>
                  <a:pt x="715" y="13340"/>
                  <a:pt x="726" y="13345"/>
                  <a:pt x="737" y="13345"/>
                </a:cubicBezTo>
                <a:cubicBezTo>
                  <a:pt x="762" y="13345"/>
                  <a:pt x="787" y="13319"/>
                  <a:pt x="769" y="13293"/>
                </a:cubicBezTo>
                <a:cubicBezTo>
                  <a:pt x="759" y="13278"/>
                  <a:pt x="748" y="13264"/>
                  <a:pt x="739" y="13248"/>
                </a:cubicBezTo>
                <a:cubicBezTo>
                  <a:pt x="731" y="13237"/>
                  <a:pt x="720" y="13232"/>
                  <a:pt x="710" y="13232"/>
                </a:cubicBezTo>
                <a:close/>
                <a:moveTo>
                  <a:pt x="5650" y="13244"/>
                </a:moveTo>
                <a:cubicBezTo>
                  <a:pt x="5642" y="13244"/>
                  <a:pt x="5633" y="13247"/>
                  <a:pt x="5625" y="13255"/>
                </a:cubicBezTo>
                <a:lnTo>
                  <a:pt x="5609" y="13270"/>
                </a:lnTo>
                <a:cubicBezTo>
                  <a:pt x="5584" y="13294"/>
                  <a:pt x="5609" y="13330"/>
                  <a:pt x="5637" y="13330"/>
                </a:cubicBezTo>
                <a:cubicBezTo>
                  <a:pt x="5643" y="13330"/>
                  <a:pt x="5649" y="13328"/>
                  <a:pt x="5655" y="13324"/>
                </a:cubicBezTo>
                <a:lnTo>
                  <a:pt x="5663" y="13329"/>
                </a:lnTo>
                <a:cubicBezTo>
                  <a:pt x="5677" y="13334"/>
                  <a:pt x="5693" y="13339"/>
                  <a:pt x="5708" y="13344"/>
                </a:cubicBezTo>
                <a:cubicBezTo>
                  <a:pt x="5712" y="13346"/>
                  <a:pt x="5716" y="13347"/>
                  <a:pt x="5720" y="13347"/>
                </a:cubicBezTo>
                <a:cubicBezTo>
                  <a:pt x="5754" y="13347"/>
                  <a:pt x="5765" y="13288"/>
                  <a:pt x="5727" y="13276"/>
                </a:cubicBezTo>
                <a:cubicBezTo>
                  <a:pt x="5713" y="13271"/>
                  <a:pt x="5697" y="13266"/>
                  <a:pt x="5682" y="13260"/>
                </a:cubicBezTo>
                <a:cubicBezTo>
                  <a:pt x="5681" y="13258"/>
                  <a:pt x="5678" y="13258"/>
                  <a:pt x="5677" y="13258"/>
                </a:cubicBezTo>
                <a:cubicBezTo>
                  <a:pt x="5671" y="13250"/>
                  <a:pt x="5661" y="13244"/>
                  <a:pt x="5650" y="13244"/>
                </a:cubicBezTo>
                <a:close/>
                <a:moveTo>
                  <a:pt x="22003" y="13301"/>
                </a:moveTo>
                <a:cubicBezTo>
                  <a:pt x="21990" y="13301"/>
                  <a:pt x="21977" y="13318"/>
                  <a:pt x="21989" y="13331"/>
                </a:cubicBezTo>
                <a:lnTo>
                  <a:pt x="22005" y="13346"/>
                </a:lnTo>
                <a:cubicBezTo>
                  <a:pt x="22009" y="13350"/>
                  <a:pt x="22013" y="13352"/>
                  <a:pt x="22017" y="13352"/>
                </a:cubicBezTo>
                <a:cubicBezTo>
                  <a:pt x="22030" y="13352"/>
                  <a:pt x="22042" y="13333"/>
                  <a:pt x="22030" y="13321"/>
                </a:cubicBezTo>
                <a:lnTo>
                  <a:pt x="22014" y="13306"/>
                </a:lnTo>
                <a:cubicBezTo>
                  <a:pt x="22011" y="13302"/>
                  <a:pt x="22007" y="13301"/>
                  <a:pt x="22003" y="13301"/>
                </a:cubicBezTo>
                <a:close/>
                <a:moveTo>
                  <a:pt x="165" y="13260"/>
                </a:moveTo>
                <a:cubicBezTo>
                  <a:pt x="151" y="13260"/>
                  <a:pt x="138" y="13267"/>
                  <a:pt x="134" y="13285"/>
                </a:cubicBezTo>
                <a:cubicBezTo>
                  <a:pt x="126" y="13320"/>
                  <a:pt x="134" y="13352"/>
                  <a:pt x="156" y="13379"/>
                </a:cubicBezTo>
                <a:cubicBezTo>
                  <a:pt x="162" y="13386"/>
                  <a:pt x="171" y="13390"/>
                  <a:pt x="180" y="13390"/>
                </a:cubicBezTo>
                <a:cubicBezTo>
                  <a:pt x="190" y="13390"/>
                  <a:pt x="200" y="13386"/>
                  <a:pt x="207" y="13379"/>
                </a:cubicBezTo>
                <a:cubicBezTo>
                  <a:pt x="220" y="13364"/>
                  <a:pt x="218" y="13344"/>
                  <a:pt x="207" y="13330"/>
                </a:cubicBezTo>
                <a:cubicBezTo>
                  <a:pt x="201" y="13323"/>
                  <a:pt x="199" y="13314"/>
                  <a:pt x="202" y="13304"/>
                </a:cubicBezTo>
                <a:cubicBezTo>
                  <a:pt x="209" y="13278"/>
                  <a:pt x="186" y="13260"/>
                  <a:pt x="165" y="13260"/>
                </a:cubicBezTo>
                <a:close/>
                <a:moveTo>
                  <a:pt x="22816" y="13271"/>
                </a:moveTo>
                <a:cubicBezTo>
                  <a:pt x="22788" y="13271"/>
                  <a:pt x="22765" y="13306"/>
                  <a:pt x="22790" y="13331"/>
                </a:cubicBezTo>
                <a:cubicBezTo>
                  <a:pt x="22810" y="13351"/>
                  <a:pt x="22829" y="13372"/>
                  <a:pt x="22850" y="13391"/>
                </a:cubicBezTo>
                <a:cubicBezTo>
                  <a:pt x="22858" y="13399"/>
                  <a:pt x="22866" y="13402"/>
                  <a:pt x="22874" y="13402"/>
                </a:cubicBezTo>
                <a:cubicBezTo>
                  <a:pt x="22901" y="13402"/>
                  <a:pt x="22925" y="13366"/>
                  <a:pt x="22900" y="13341"/>
                </a:cubicBezTo>
                <a:cubicBezTo>
                  <a:pt x="22879" y="13321"/>
                  <a:pt x="22859" y="13300"/>
                  <a:pt x="22840" y="13281"/>
                </a:cubicBezTo>
                <a:cubicBezTo>
                  <a:pt x="22832" y="13274"/>
                  <a:pt x="22824" y="13271"/>
                  <a:pt x="22816" y="13271"/>
                </a:cubicBezTo>
                <a:close/>
                <a:moveTo>
                  <a:pt x="4989" y="13318"/>
                </a:moveTo>
                <a:cubicBezTo>
                  <a:pt x="4963" y="13318"/>
                  <a:pt x="4939" y="13353"/>
                  <a:pt x="4964" y="13378"/>
                </a:cubicBezTo>
                <a:lnTo>
                  <a:pt x="4979" y="13394"/>
                </a:lnTo>
                <a:cubicBezTo>
                  <a:pt x="4987" y="13401"/>
                  <a:pt x="4995" y="13404"/>
                  <a:pt x="5003" y="13404"/>
                </a:cubicBezTo>
                <a:cubicBezTo>
                  <a:pt x="5031" y="13404"/>
                  <a:pt x="5055" y="13369"/>
                  <a:pt x="5029" y="13344"/>
                </a:cubicBezTo>
                <a:lnTo>
                  <a:pt x="5013" y="13329"/>
                </a:lnTo>
                <a:cubicBezTo>
                  <a:pt x="5006" y="13321"/>
                  <a:pt x="4997" y="13318"/>
                  <a:pt x="4989" y="13318"/>
                </a:cubicBezTo>
                <a:close/>
                <a:moveTo>
                  <a:pt x="17982" y="13312"/>
                </a:moveTo>
                <a:cubicBezTo>
                  <a:pt x="17958" y="13312"/>
                  <a:pt x="17938" y="13329"/>
                  <a:pt x="17930" y="13351"/>
                </a:cubicBezTo>
                <a:cubicBezTo>
                  <a:pt x="17925" y="13366"/>
                  <a:pt x="17919" y="13381"/>
                  <a:pt x="17914" y="13395"/>
                </a:cubicBezTo>
                <a:cubicBezTo>
                  <a:pt x="17906" y="13423"/>
                  <a:pt x="17925" y="13454"/>
                  <a:pt x="17951" y="13461"/>
                </a:cubicBezTo>
                <a:cubicBezTo>
                  <a:pt x="17955" y="13462"/>
                  <a:pt x="17960" y="13462"/>
                  <a:pt x="17964" y="13462"/>
                </a:cubicBezTo>
                <a:cubicBezTo>
                  <a:pt x="17988" y="13462"/>
                  <a:pt x="18009" y="13446"/>
                  <a:pt x="18017" y="13424"/>
                </a:cubicBezTo>
                <a:cubicBezTo>
                  <a:pt x="18022" y="13408"/>
                  <a:pt x="18027" y="13394"/>
                  <a:pt x="18033" y="13379"/>
                </a:cubicBezTo>
                <a:cubicBezTo>
                  <a:pt x="18042" y="13352"/>
                  <a:pt x="18022" y="13320"/>
                  <a:pt x="17996" y="13314"/>
                </a:cubicBezTo>
                <a:cubicBezTo>
                  <a:pt x="17991" y="13313"/>
                  <a:pt x="17986" y="13312"/>
                  <a:pt x="17982" y="13312"/>
                </a:cubicBezTo>
                <a:close/>
                <a:moveTo>
                  <a:pt x="22393" y="13422"/>
                </a:moveTo>
                <a:cubicBezTo>
                  <a:pt x="22380" y="13422"/>
                  <a:pt x="22368" y="13440"/>
                  <a:pt x="22380" y="13452"/>
                </a:cubicBezTo>
                <a:lnTo>
                  <a:pt x="22396" y="13468"/>
                </a:lnTo>
                <a:cubicBezTo>
                  <a:pt x="22399" y="13472"/>
                  <a:pt x="22403" y="13473"/>
                  <a:pt x="22407" y="13473"/>
                </a:cubicBezTo>
                <a:cubicBezTo>
                  <a:pt x="22421" y="13473"/>
                  <a:pt x="22432" y="13456"/>
                  <a:pt x="22421" y="13444"/>
                </a:cubicBezTo>
                <a:lnTo>
                  <a:pt x="22405" y="13428"/>
                </a:lnTo>
                <a:cubicBezTo>
                  <a:pt x="22401" y="13424"/>
                  <a:pt x="22397" y="13422"/>
                  <a:pt x="22393" y="13422"/>
                </a:cubicBezTo>
                <a:close/>
                <a:moveTo>
                  <a:pt x="20520" y="13441"/>
                </a:moveTo>
                <a:cubicBezTo>
                  <a:pt x="20473" y="13441"/>
                  <a:pt x="20473" y="13512"/>
                  <a:pt x="20520" y="13512"/>
                </a:cubicBezTo>
                <a:cubicBezTo>
                  <a:pt x="20565" y="13512"/>
                  <a:pt x="20565" y="13441"/>
                  <a:pt x="20520" y="13441"/>
                </a:cubicBezTo>
                <a:close/>
                <a:moveTo>
                  <a:pt x="19018" y="13422"/>
                </a:moveTo>
                <a:cubicBezTo>
                  <a:pt x="18991" y="13422"/>
                  <a:pt x="18967" y="13458"/>
                  <a:pt x="18992" y="13483"/>
                </a:cubicBezTo>
                <a:lnTo>
                  <a:pt x="19023" y="13513"/>
                </a:lnTo>
                <a:cubicBezTo>
                  <a:pt x="19030" y="13520"/>
                  <a:pt x="19038" y="13524"/>
                  <a:pt x="19046" y="13524"/>
                </a:cubicBezTo>
                <a:cubicBezTo>
                  <a:pt x="19072" y="13524"/>
                  <a:pt x="19096" y="13488"/>
                  <a:pt x="19072" y="13463"/>
                </a:cubicBezTo>
                <a:lnTo>
                  <a:pt x="19042" y="13433"/>
                </a:lnTo>
                <a:cubicBezTo>
                  <a:pt x="19035" y="13426"/>
                  <a:pt x="19026" y="13422"/>
                  <a:pt x="19018" y="13422"/>
                </a:cubicBezTo>
                <a:close/>
                <a:moveTo>
                  <a:pt x="17305" y="13403"/>
                </a:moveTo>
                <a:cubicBezTo>
                  <a:pt x="17278" y="13403"/>
                  <a:pt x="17254" y="13438"/>
                  <a:pt x="17279" y="13463"/>
                </a:cubicBezTo>
                <a:cubicBezTo>
                  <a:pt x="17299" y="13483"/>
                  <a:pt x="17319" y="13504"/>
                  <a:pt x="17340" y="13523"/>
                </a:cubicBezTo>
                <a:cubicBezTo>
                  <a:pt x="17347" y="13531"/>
                  <a:pt x="17355" y="13534"/>
                  <a:pt x="17363" y="13534"/>
                </a:cubicBezTo>
                <a:cubicBezTo>
                  <a:pt x="17390" y="13534"/>
                  <a:pt x="17414" y="13498"/>
                  <a:pt x="17389" y="13473"/>
                </a:cubicBezTo>
                <a:cubicBezTo>
                  <a:pt x="17369" y="13454"/>
                  <a:pt x="17351" y="13433"/>
                  <a:pt x="17330" y="13413"/>
                </a:cubicBezTo>
                <a:cubicBezTo>
                  <a:pt x="17322" y="13406"/>
                  <a:pt x="17313" y="13403"/>
                  <a:pt x="17305" y="13403"/>
                </a:cubicBezTo>
                <a:close/>
                <a:moveTo>
                  <a:pt x="19709" y="13436"/>
                </a:moveTo>
                <a:cubicBezTo>
                  <a:pt x="19639" y="13436"/>
                  <a:pt x="19639" y="13544"/>
                  <a:pt x="19709" y="13544"/>
                </a:cubicBezTo>
                <a:cubicBezTo>
                  <a:pt x="19777" y="13543"/>
                  <a:pt x="19777" y="13436"/>
                  <a:pt x="19709" y="13436"/>
                </a:cubicBezTo>
                <a:close/>
                <a:moveTo>
                  <a:pt x="1430" y="13425"/>
                </a:moveTo>
                <a:cubicBezTo>
                  <a:pt x="1389" y="13425"/>
                  <a:pt x="1352" y="13478"/>
                  <a:pt x="1390" y="13515"/>
                </a:cubicBezTo>
                <a:lnTo>
                  <a:pt x="1406" y="13531"/>
                </a:lnTo>
                <a:cubicBezTo>
                  <a:pt x="1417" y="13542"/>
                  <a:pt x="1430" y="13547"/>
                  <a:pt x="1442" y="13547"/>
                </a:cubicBezTo>
                <a:cubicBezTo>
                  <a:pt x="1482" y="13547"/>
                  <a:pt x="1519" y="13494"/>
                  <a:pt x="1482" y="13456"/>
                </a:cubicBezTo>
                <a:cubicBezTo>
                  <a:pt x="1476" y="13450"/>
                  <a:pt x="1471" y="13446"/>
                  <a:pt x="1466" y="13441"/>
                </a:cubicBezTo>
                <a:cubicBezTo>
                  <a:pt x="1455" y="13430"/>
                  <a:pt x="1442" y="13425"/>
                  <a:pt x="1430" y="13425"/>
                </a:cubicBezTo>
                <a:close/>
                <a:moveTo>
                  <a:pt x="9715" y="13345"/>
                </a:moveTo>
                <a:cubicBezTo>
                  <a:pt x="9701" y="13345"/>
                  <a:pt x="9688" y="13353"/>
                  <a:pt x="9683" y="13370"/>
                </a:cubicBezTo>
                <a:cubicBezTo>
                  <a:pt x="9670" y="13418"/>
                  <a:pt x="9663" y="13466"/>
                  <a:pt x="9663" y="13514"/>
                </a:cubicBezTo>
                <a:cubicBezTo>
                  <a:pt x="9663" y="13537"/>
                  <a:pt x="9681" y="13549"/>
                  <a:pt x="9699" y="13549"/>
                </a:cubicBezTo>
                <a:cubicBezTo>
                  <a:pt x="9716" y="13549"/>
                  <a:pt x="9735" y="13537"/>
                  <a:pt x="9735" y="13514"/>
                </a:cubicBezTo>
                <a:cubicBezTo>
                  <a:pt x="9736" y="13472"/>
                  <a:pt x="9741" y="13430"/>
                  <a:pt x="9751" y="13389"/>
                </a:cubicBezTo>
                <a:cubicBezTo>
                  <a:pt x="9759" y="13363"/>
                  <a:pt x="9737" y="13345"/>
                  <a:pt x="9715" y="13345"/>
                </a:cubicBezTo>
                <a:close/>
                <a:moveTo>
                  <a:pt x="6430" y="13487"/>
                </a:moveTo>
                <a:cubicBezTo>
                  <a:pt x="6422" y="13487"/>
                  <a:pt x="6414" y="13490"/>
                  <a:pt x="6406" y="13497"/>
                </a:cubicBezTo>
                <a:lnTo>
                  <a:pt x="6391" y="13513"/>
                </a:lnTo>
                <a:cubicBezTo>
                  <a:pt x="6366" y="13538"/>
                  <a:pt x="6390" y="13573"/>
                  <a:pt x="6417" y="13573"/>
                </a:cubicBezTo>
                <a:cubicBezTo>
                  <a:pt x="6425" y="13573"/>
                  <a:pt x="6434" y="13570"/>
                  <a:pt x="6441" y="13562"/>
                </a:cubicBezTo>
                <a:lnTo>
                  <a:pt x="6457" y="13546"/>
                </a:lnTo>
                <a:cubicBezTo>
                  <a:pt x="6482" y="13522"/>
                  <a:pt x="6457" y="13487"/>
                  <a:pt x="6430" y="13487"/>
                </a:cubicBezTo>
                <a:close/>
                <a:moveTo>
                  <a:pt x="24706" y="13515"/>
                </a:moveTo>
                <a:cubicBezTo>
                  <a:pt x="24660" y="13515"/>
                  <a:pt x="24660" y="13586"/>
                  <a:pt x="24706" y="13586"/>
                </a:cubicBezTo>
                <a:cubicBezTo>
                  <a:pt x="24706" y="13586"/>
                  <a:pt x="24706" y="13586"/>
                  <a:pt x="24707" y="13586"/>
                </a:cubicBezTo>
                <a:cubicBezTo>
                  <a:pt x="24752" y="13586"/>
                  <a:pt x="24751" y="13517"/>
                  <a:pt x="24706" y="13515"/>
                </a:cubicBezTo>
                <a:close/>
                <a:moveTo>
                  <a:pt x="15309" y="13474"/>
                </a:moveTo>
                <a:cubicBezTo>
                  <a:pt x="15295" y="13474"/>
                  <a:pt x="15281" y="13482"/>
                  <a:pt x="15275" y="13498"/>
                </a:cubicBezTo>
                <a:cubicBezTo>
                  <a:pt x="15270" y="13514"/>
                  <a:pt x="15265" y="13529"/>
                  <a:pt x="15261" y="13543"/>
                </a:cubicBezTo>
                <a:cubicBezTo>
                  <a:pt x="15252" y="13569"/>
                  <a:pt x="15273" y="13587"/>
                  <a:pt x="15295" y="13587"/>
                </a:cubicBezTo>
                <a:cubicBezTo>
                  <a:pt x="15308" y="13587"/>
                  <a:pt x="15322" y="13580"/>
                  <a:pt x="15328" y="13562"/>
                </a:cubicBezTo>
                <a:cubicBezTo>
                  <a:pt x="15334" y="13546"/>
                  <a:pt x="15339" y="13532"/>
                  <a:pt x="15343" y="13518"/>
                </a:cubicBezTo>
                <a:cubicBezTo>
                  <a:pt x="15352" y="13492"/>
                  <a:pt x="15330" y="13474"/>
                  <a:pt x="15309" y="13474"/>
                </a:cubicBezTo>
                <a:close/>
                <a:moveTo>
                  <a:pt x="7580" y="13533"/>
                </a:moveTo>
                <a:cubicBezTo>
                  <a:pt x="7535" y="13533"/>
                  <a:pt x="7535" y="13603"/>
                  <a:pt x="7580" y="13603"/>
                </a:cubicBezTo>
                <a:lnTo>
                  <a:pt x="7595" y="13603"/>
                </a:lnTo>
                <a:cubicBezTo>
                  <a:pt x="7641" y="13603"/>
                  <a:pt x="7641" y="13533"/>
                  <a:pt x="7595" y="13533"/>
                </a:cubicBezTo>
                <a:close/>
                <a:moveTo>
                  <a:pt x="16704" y="13475"/>
                </a:moveTo>
                <a:cubicBezTo>
                  <a:pt x="16664" y="13475"/>
                  <a:pt x="16628" y="13528"/>
                  <a:pt x="16664" y="13565"/>
                </a:cubicBezTo>
                <a:cubicBezTo>
                  <a:pt x="16675" y="13576"/>
                  <a:pt x="16683" y="13586"/>
                  <a:pt x="16693" y="13596"/>
                </a:cubicBezTo>
                <a:cubicBezTo>
                  <a:pt x="16703" y="13607"/>
                  <a:pt x="16716" y="13612"/>
                  <a:pt x="16728" y="13612"/>
                </a:cubicBezTo>
                <a:cubicBezTo>
                  <a:pt x="16768" y="13612"/>
                  <a:pt x="16805" y="13558"/>
                  <a:pt x="16769" y="13520"/>
                </a:cubicBezTo>
                <a:cubicBezTo>
                  <a:pt x="16760" y="13510"/>
                  <a:pt x="16749" y="13499"/>
                  <a:pt x="16740" y="13491"/>
                </a:cubicBezTo>
                <a:cubicBezTo>
                  <a:pt x="16729" y="13479"/>
                  <a:pt x="16717" y="13475"/>
                  <a:pt x="16704" y="13475"/>
                </a:cubicBezTo>
                <a:close/>
                <a:moveTo>
                  <a:pt x="8978" y="13475"/>
                </a:moveTo>
                <a:cubicBezTo>
                  <a:pt x="8951" y="13475"/>
                  <a:pt x="8924" y="13493"/>
                  <a:pt x="8924" y="13528"/>
                </a:cubicBezTo>
                <a:lnTo>
                  <a:pt x="8924" y="13572"/>
                </a:lnTo>
                <a:cubicBezTo>
                  <a:pt x="8924" y="13606"/>
                  <a:pt x="8950" y="13623"/>
                  <a:pt x="8977" y="13623"/>
                </a:cubicBezTo>
                <a:cubicBezTo>
                  <a:pt x="9004" y="13623"/>
                  <a:pt x="9031" y="13606"/>
                  <a:pt x="9031" y="13572"/>
                </a:cubicBezTo>
                <a:lnTo>
                  <a:pt x="9031" y="13528"/>
                </a:lnTo>
                <a:cubicBezTo>
                  <a:pt x="9032" y="13493"/>
                  <a:pt x="9005" y="13475"/>
                  <a:pt x="8978" y="13475"/>
                </a:cubicBezTo>
                <a:close/>
                <a:moveTo>
                  <a:pt x="11324" y="13510"/>
                </a:moveTo>
                <a:cubicBezTo>
                  <a:pt x="11283" y="13510"/>
                  <a:pt x="11246" y="13563"/>
                  <a:pt x="11283" y="13601"/>
                </a:cubicBezTo>
                <a:lnTo>
                  <a:pt x="11299" y="13617"/>
                </a:lnTo>
                <a:cubicBezTo>
                  <a:pt x="11310" y="13628"/>
                  <a:pt x="11322" y="13632"/>
                  <a:pt x="11334" y="13632"/>
                </a:cubicBezTo>
                <a:cubicBezTo>
                  <a:pt x="11375" y="13632"/>
                  <a:pt x="11412" y="13579"/>
                  <a:pt x="11375" y="13541"/>
                </a:cubicBezTo>
                <a:lnTo>
                  <a:pt x="11359" y="13526"/>
                </a:lnTo>
                <a:cubicBezTo>
                  <a:pt x="11348" y="13515"/>
                  <a:pt x="11336" y="13510"/>
                  <a:pt x="11324" y="13510"/>
                </a:cubicBezTo>
                <a:close/>
                <a:moveTo>
                  <a:pt x="20072" y="13484"/>
                </a:moveTo>
                <a:cubicBezTo>
                  <a:pt x="20048" y="13484"/>
                  <a:pt x="20028" y="13500"/>
                  <a:pt x="20020" y="13522"/>
                </a:cubicBezTo>
                <a:cubicBezTo>
                  <a:pt x="20015" y="13536"/>
                  <a:pt x="20009" y="13552"/>
                  <a:pt x="20004" y="13566"/>
                </a:cubicBezTo>
                <a:cubicBezTo>
                  <a:pt x="19994" y="13594"/>
                  <a:pt x="20015" y="13625"/>
                  <a:pt x="20041" y="13632"/>
                </a:cubicBezTo>
                <a:cubicBezTo>
                  <a:pt x="20045" y="13634"/>
                  <a:pt x="20050" y="13634"/>
                  <a:pt x="20054" y="13634"/>
                </a:cubicBezTo>
                <a:cubicBezTo>
                  <a:pt x="20078" y="13634"/>
                  <a:pt x="20099" y="13618"/>
                  <a:pt x="20107" y="13596"/>
                </a:cubicBezTo>
                <a:cubicBezTo>
                  <a:pt x="20112" y="13581"/>
                  <a:pt x="20117" y="13565"/>
                  <a:pt x="20123" y="13551"/>
                </a:cubicBezTo>
                <a:cubicBezTo>
                  <a:pt x="20133" y="13524"/>
                  <a:pt x="20112" y="13492"/>
                  <a:pt x="20086" y="13486"/>
                </a:cubicBezTo>
                <a:cubicBezTo>
                  <a:pt x="20081" y="13484"/>
                  <a:pt x="20076" y="13484"/>
                  <a:pt x="20072" y="13484"/>
                </a:cubicBezTo>
                <a:close/>
                <a:moveTo>
                  <a:pt x="9341" y="13536"/>
                </a:moveTo>
                <a:cubicBezTo>
                  <a:pt x="9313" y="13536"/>
                  <a:pt x="9288" y="13572"/>
                  <a:pt x="9313" y="13597"/>
                </a:cubicBezTo>
                <a:cubicBezTo>
                  <a:pt x="9324" y="13607"/>
                  <a:pt x="9334" y="13617"/>
                  <a:pt x="9344" y="13627"/>
                </a:cubicBezTo>
                <a:cubicBezTo>
                  <a:pt x="9351" y="13634"/>
                  <a:pt x="9359" y="13637"/>
                  <a:pt x="9367" y="13637"/>
                </a:cubicBezTo>
                <a:cubicBezTo>
                  <a:pt x="9395" y="13637"/>
                  <a:pt x="9420" y="13601"/>
                  <a:pt x="9394" y="13577"/>
                </a:cubicBezTo>
                <a:cubicBezTo>
                  <a:pt x="9383" y="13566"/>
                  <a:pt x="9373" y="13557"/>
                  <a:pt x="9364" y="13546"/>
                </a:cubicBezTo>
                <a:cubicBezTo>
                  <a:pt x="9357" y="13539"/>
                  <a:pt x="9349" y="13536"/>
                  <a:pt x="9341" y="13536"/>
                </a:cubicBezTo>
                <a:close/>
                <a:moveTo>
                  <a:pt x="4712" y="13497"/>
                </a:moveTo>
                <a:cubicBezTo>
                  <a:pt x="4691" y="13497"/>
                  <a:pt x="4669" y="13514"/>
                  <a:pt x="4675" y="13540"/>
                </a:cubicBezTo>
                <a:lnTo>
                  <a:pt x="4690" y="13615"/>
                </a:lnTo>
                <a:cubicBezTo>
                  <a:pt x="4694" y="13633"/>
                  <a:pt x="4707" y="13640"/>
                  <a:pt x="4720" y="13640"/>
                </a:cubicBezTo>
                <a:cubicBezTo>
                  <a:pt x="4741" y="13640"/>
                  <a:pt x="4763" y="13623"/>
                  <a:pt x="4758" y="13597"/>
                </a:cubicBezTo>
                <a:lnTo>
                  <a:pt x="4743" y="13522"/>
                </a:lnTo>
                <a:cubicBezTo>
                  <a:pt x="4739" y="13504"/>
                  <a:pt x="4726" y="13497"/>
                  <a:pt x="4712" y="13497"/>
                </a:cubicBezTo>
                <a:close/>
                <a:moveTo>
                  <a:pt x="4464" y="13542"/>
                </a:moveTo>
                <a:cubicBezTo>
                  <a:pt x="4446" y="13542"/>
                  <a:pt x="4428" y="13554"/>
                  <a:pt x="4428" y="13577"/>
                </a:cubicBezTo>
                <a:lnTo>
                  <a:pt x="4428" y="13607"/>
                </a:lnTo>
                <a:cubicBezTo>
                  <a:pt x="4428" y="13630"/>
                  <a:pt x="4446" y="13642"/>
                  <a:pt x="4464" y="13642"/>
                </a:cubicBezTo>
                <a:cubicBezTo>
                  <a:pt x="4481" y="13642"/>
                  <a:pt x="4499" y="13630"/>
                  <a:pt x="4499" y="13607"/>
                </a:cubicBezTo>
                <a:lnTo>
                  <a:pt x="4499" y="13577"/>
                </a:lnTo>
                <a:cubicBezTo>
                  <a:pt x="4499" y="13554"/>
                  <a:pt x="4481" y="13542"/>
                  <a:pt x="4464" y="13542"/>
                </a:cubicBezTo>
                <a:close/>
                <a:moveTo>
                  <a:pt x="3261" y="13537"/>
                </a:moveTo>
                <a:cubicBezTo>
                  <a:pt x="3234" y="13537"/>
                  <a:pt x="3208" y="13554"/>
                  <a:pt x="3208" y="13588"/>
                </a:cubicBezTo>
                <a:lnTo>
                  <a:pt x="3208" y="13604"/>
                </a:lnTo>
                <a:cubicBezTo>
                  <a:pt x="3208" y="13639"/>
                  <a:pt x="3235" y="13657"/>
                  <a:pt x="3261" y="13657"/>
                </a:cubicBezTo>
                <a:cubicBezTo>
                  <a:pt x="3288" y="13657"/>
                  <a:pt x="3315" y="13639"/>
                  <a:pt x="3315" y="13604"/>
                </a:cubicBezTo>
                <a:lnTo>
                  <a:pt x="3315" y="13588"/>
                </a:lnTo>
                <a:cubicBezTo>
                  <a:pt x="3314" y="13554"/>
                  <a:pt x="3287" y="13537"/>
                  <a:pt x="3261" y="13537"/>
                </a:cubicBezTo>
                <a:close/>
                <a:moveTo>
                  <a:pt x="24450" y="13590"/>
                </a:moveTo>
                <a:cubicBezTo>
                  <a:pt x="24404" y="13590"/>
                  <a:pt x="24404" y="13661"/>
                  <a:pt x="24450" y="13661"/>
                </a:cubicBezTo>
                <a:lnTo>
                  <a:pt x="24466" y="13661"/>
                </a:lnTo>
                <a:cubicBezTo>
                  <a:pt x="24466" y="13661"/>
                  <a:pt x="24466" y="13661"/>
                  <a:pt x="24467" y="13661"/>
                </a:cubicBezTo>
                <a:cubicBezTo>
                  <a:pt x="24511" y="13661"/>
                  <a:pt x="24512" y="13590"/>
                  <a:pt x="24466" y="13590"/>
                </a:cubicBezTo>
                <a:close/>
                <a:moveTo>
                  <a:pt x="6393" y="13620"/>
                </a:moveTo>
                <a:cubicBezTo>
                  <a:pt x="6348" y="13620"/>
                  <a:pt x="6348" y="13691"/>
                  <a:pt x="6394" y="13691"/>
                </a:cubicBezTo>
                <a:cubicBezTo>
                  <a:pt x="6440" y="13691"/>
                  <a:pt x="6440" y="13620"/>
                  <a:pt x="6394" y="13620"/>
                </a:cubicBezTo>
                <a:cubicBezTo>
                  <a:pt x="6393" y="13620"/>
                  <a:pt x="6393" y="13620"/>
                  <a:pt x="6393" y="13620"/>
                </a:cubicBezTo>
                <a:close/>
                <a:moveTo>
                  <a:pt x="16132" y="13546"/>
                </a:moveTo>
                <a:cubicBezTo>
                  <a:pt x="16113" y="13546"/>
                  <a:pt x="16096" y="13556"/>
                  <a:pt x="16085" y="13573"/>
                </a:cubicBezTo>
                <a:cubicBezTo>
                  <a:pt x="16075" y="13588"/>
                  <a:pt x="16065" y="13603"/>
                  <a:pt x="16055" y="13618"/>
                </a:cubicBezTo>
                <a:cubicBezTo>
                  <a:pt x="16039" y="13641"/>
                  <a:pt x="16049" y="13676"/>
                  <a:pt x="16075" y="13691"/>
                </a:cubicBezTo>
                <a:cubicBezTo>
                  <a:pt x="16083" y="13696"/>
                  <a:pt x="16092" y="13698"/>
                  <a:pt x="16101" y="13698"/>
                </a:cubicBezTo>
                <a:cubicBezTo>
                  <a:pt x="16119" y="13698"/>
                  <a:pt x="16137" y="13688"/>
                  <a:pt x="16148" y="13671"/>
                </a:cubicBezTo>
                <a:cubicBezTo>
                  <a:pt x="16158" y="13655"/>
                  <a:pt x="16168" y="13641"/>
                  <a:pt x="16178" y="13627"/>
                </a:cubicBezTo>
                <a:cubicBezTo>
                  <a:pt x="16194" y="13603"/>
                  <a:pt x="16184" y="13567"/>
                  <a:pt x="16158" y="13554"/>
                </a:cubicBezTo>
                <a:cubicBezTo>
                  <a:pt x="16150" y="13549"/>
                  <a:pt x="16141" y="13546"/>
                  <a:pt x="16132" y="13546"/>
                </a:cubicBezTo>
                <a:close/>
                <a:moveTo>
                  <a:pt x="23862" y="13618"/>
                </a:moveTo>
                <a:cubicBezTo>
                  <a:pt x="23856" y="13618"/>
                  <a:pt x="23851" y="13619"/>
                  <a:pt x="23846" y="13622"/>
                </a:cubicBezTo>
                <a:cubicBezTo>
                  <a:pt x="23835" y="13627"/>
                  <a:pt x="23826" y="13632"/>
                  <a:pt x="23815" y="13638"/>
                </a:cubicBezTo>
                <a:cubicBezTo>
                  <a:pt x="23780" y="13656"/>
                  <a:pt x="23801" y="13703"/>
                  <a:pt x="23833" y="13703"/>
                </a:cubicBezTo>
                <a:cubicBezTo>
                  <a:pt x="23839" y="13703"/>
                  <a:pt x="23844" y="13701"/>
                  <a:pt x="23850" y="13698"/>
                </a:cubicBezTo>
                <a:cubicBezTo>
                  <a:pt x="23861" y="13693"/>
                  <a:pt x="23870" y="13688"/>
                  <a:pt x="23880" y="13683"/>
                </a:cubicBezTo>
                <a:cubicBezTo>
                  <a:pt x="23916" y="13666"/>
                  <a:pt x="23894" y="13618"/>
                  <a:pt x="23862" y="13618"/>
                </a:cubicBezTo>
                <a:close/>
                <a:moveTo>
                  <a:pt x="5252" y="13572"/>
                </a:moveTo>
                <a:cubicBezTo>
                  <a:pt x="5215" y="13572"/>
                  <a:pt x="5207" y="13618"/>
                  <a:pt x="5231" y="13636"/>
                </a:cubicBezTo>
                <a:cubicBezTo>
                  <a:pt x="5199" y="13649"/>
                  <a:pt x="5204" y="13704"/>
                  <a:pt x="5243" y="13706"/>
                </a:cubicBezTo>
                <a:cubicBezTo>
                  <a:pt x="5280" y="13706"/>
                  <a:pt x="5289" y="13660"/>
                  <a:pt x="5264" y="13641"/>
                </a:cubicBezTo>
                <a:cubicBezTo>
                  <a:pt x="5296" y="13628"/>
                  <a:pt x="5293" y="13572"/>
                  <a:pt x="5252" y="13572"/>
                </a:cubicBezTo>
                <a:close/>
                <a:moveTo>
                  <a:pt x="3893" y="13541"/>
                </a:moveTo>
                <a:cubicBezTo>
                  <a:pt x="3875" y="13541"/>
                  <a:pt x="3858" y="13553"/>
                  <a:pt x="3858" y="13576"/>
                </a:cubicBezTo>
                <a:lnTo>
                  <a:pt x="3858" y="13682"/>
                </a:lnTo>
                <a:cubicBezTo>
                  <a:pt x="3858" y="13705"/>
                  <a:pt x="3875" y="13716"/>
                  <a:pt x="3893" y="13716"/>
                </a:cubicBezTo>
                <a:cubicBezTo>
                  <a:pt x="3910" y="13716"/>
                  <a:pt x="3928" y="13705"/>
                  <a:pt x="3928" y="13682"/>
                </a:cubicBezTo>
                <a:lnTo>
                  <a:pt x="3928" y="13576"/>
                </a:lnTo>
                <a:cubicBezTo>
                  <a:pt x="3928" y="13553"/>
                  <a:pt x="3910" y="13541"/>
                  <a:pt x="3893" y="13541"/>
                </a:cubicBezTo>
                <a:close/>
                <a:moveTo>
                  <a:pt x="14513" y="13620"/>
                </a:moveTo>
                <a:cubicBezTo>
                  <a:pt x="14489" y="13620"/>
                  <a:pt x="14465" y="13646"/>
                  <a:pt x="14480" y="13674"/>
                </a:cubicBezTo>
                <a:cubicBezTo>
                  <a:pt x="14485" y="13685"/>
                  <a:pt x="14491" y="13693"/>
                  <a:pt x="14496" y="13704"/>
                </a:cubicBezTo>
                <a:cubicBezTo>
                  <a:pt x="14502" y="13716"/>
                  <a:pt x="14512" y="13722"/>
                  <a:pt x="14523" y="13722"/>
                </a:cubicBezTo>
                <a:cubicBezTo>
                  <a:pt x="14546" y="13722"/>
                  <a:pt x="14570" y="13696"/>
                  <a:pt x="14557" y="13669"/>
                </a:cubicBezTo>
                <a:cubicBezTo>
                  <a:pt x="14551" y="13659"/>
                  <a:pt x="14546" y="13649"/>
                  <a:pt x="14541" y="13639"/>
                </a:cubicBezTo>
                <a:cubicBezTo>
                  <a:pt x="14534" y="13626"/>
                  <a:pt x="14524" y="13620"/>
                  <a:pt x="14513" y="13620"/>
                </a:cubicBezTo>
                <a:close/>
                <a:moveTo>
                  <a:pt x="21030" y="13654"/>
                </a:moveTo>
                <a:cubicBezTo>
                  <a:pt x="21012" y="13654"/>
                  <a:pt x="20994" y="13665"/>
                  <a:pt x="20994" y="13688"/>
                </a:cubicBezTo>
                <a:lnTo>
                  <a:pt x="20994" y="13704"/>
                </a:lnTo>
                <a:cubicBezTo>
                  <a:pt x="20994" y="13727"/>
                  <a:pt x="21012" y="13738"/>
                  <a:pt x="21030" y="13738"/>
                </a:cubicBezTo>
                <a:cubicBezTo>
                  <a:pt x="21048" y="13738"/>
                  <a:pt x="21065" y="13727"/>
                  <a:pt x="21065" y="13704"/>
                </a:cubicBezTo>
                <a:lnTo>
                  <a:pt x="21065" y="13688"/>
                </a:lnTo>
                <a:cubicBezTo>
                  <a:pt x="21065" y="13665"/>
                  <a:pt x="21048" y="13654"/>
                  <a:pt x="21030" y="13654"/>
                </a:cubicBezTo>
                <a:close/>
                <a:moveTo>
                  <a:pt x="12328" y="13633"/>
                </a:moveTo>
                <a:cubicBezTo>
                  <a:pt x="12258" y="13633"/>
                  <a:pt x="12258" y="13740"/>
                  <a:pt x="12328" y="13740"/>
                </a:cubicBezTo>
                <a:cubicBezTo>
                  <a:pt x="12396" y="13740"/>
                  <a:pt x="12396" y="13633"/>
                  <a:pt x="12328" y="13633"/>
                </a:cubicBezTo>
                <a:close/>
                <a:moveTo>
                  <a:pt x="5655" y="13649"/>
                </a:moveTo>
                <a:cubicBezTo>
                  <a:pt x="5641" y="13649"/>
                  <a:pt x="5629" y="13656"/>
                  <a:pt x="5625" y="13674"/>
                </a:cubicBezTo>
                <a:lnTo>
                  <a:pt x="5609" y="13749"/>
                </a:lnTo>
                <a:cubicBezTo>
                  <a:pt x="5603" y="13775"/>
                  <a:pt x="5626" y="13793"/>
                  <a:pt x="5647" y="13793"/>
                </a:cubicBezTo>
                <a:cubicBezTo>
                  <a:pt x="5661" y="13793"/>
                  <a:pt x="5673" y="13786"/>
                  <a:pt x="5677" y="13769"/>
                </a:cubicBezTo>
                <a:lnTo>
                  <a:pt x="5693" y="13693"/>
                </a:lnTo>
                <a:cubicBezTo>
                  <a:pt x="5699" y="13667"/>
                  <a:pt x="5676" y="13649"/>
                  <a:pt x="5655" y="13649"/>
                </a:cubicBezTo>
                <a:close/>
                <a:moveTo>
                  <a:pt x="5755" y="13710"/>
                </a:moveTo>
                <a:cubicBezTo>
                  <a:pt x="5744" y="13710"/>
                  <a:pt x="5736" y="13714"/>
                  <a:pt x="5729" y="13722"/>
                </a:cubicBezTo>
                <a:cubicBezTo>
                  <a:pt x="5727" y="13722"/>
                  <a:pt x="5726" y="13722"/>
                  <a:pt x="5724" y="13722"/>
                </a:cubicBezTo>
                <a:cubicBezTo>
                  <a:pt x="5690" y="13722"/>
                  <a:pt x="5677" y="13781"/>
                  <a:pt x="5717" y="13793"/>
                </a:cubicBezTo>
                <a:cubicBezTo>
                  <a:pt x="5723" y="13795"/>
                  <a:pt x="5729" y="13796"/>
                  <a:pt x="5735" y="13796"/>
                </a:cubicBezTo>
                <a:cubicBezTo>
                  <a:pt x="5759" y="13796"/>
                  <a:pt x="5779" y="13778"/>
                  <a:pt x="5790" y="13755"/>
                </a:cubicBezTo>
                <a:cubicBezTo>
                  <a:pt x="5797" y="13737"/>
                  <a:pt x="5781" y="13716"/>
                  <a:pt x="5765" y="13711"/>
                </a:cubicBezTo>
                <a:cubicBezTo>
                  <a:pt x="5762" y="13710"/>
                  <a:pt x="5758" y="13710"/>
                  <a:pt x="5755" y="13710"/>
                </a:cubicBezTo>
                <a:close/>
                <a:moveTo>
                  <a:pt x="392" y="13695"/>
                </a:moveTo>
                <a:cubicBezTo>
                  <a:pt x="368" y="13695"/>
                  <a:pt x="344" y="13721"/>
                  <a:pt x="359" y="13749"/>
                </a:cubicBezTo>
                <a:cubicBezTo>
                  <a:pt x="364" y="13759"/>
                  <a:pt x="369" y="13769"/>
                  <a:pt x="374" y="13779"/>
                </a:cubicBezTo>
                <a:cubicBezTo>
                  <a:pt x="381" y="13791"/>
                  <a:pt x="391" y="13797"/>
                  <a:pt x="402" y="13797"/>
                </a:cubicBezTo>
                <a:cubicBezTo>
                  <a:pt x="425" y="13797"/>
                  <a:pt x="449" y="13772"/>
                  <a:pt x="435" y="13743"/>
                </a:cubicBezTo>
                <a:cubicBezTo>
                  <a:pt x="430" y="13734"/>
                  <a:pt x="425" y="13724"/>
                  <a:pt x="419" y="13713"/>
                </a:cubicBezTo>
                <a:cubicBezTo>
                  <a:pt x="413" y="13700"/>
                  <a:pt x="402" y="13695"/>
                  <a:pt x="392" y="13695"/>
                </a:cubicBezTo>
                <a:close/>
                <a:moveTo>
                  <a:pt x="18956" y="13724"/>
                </a:moveTo>
                <a:cubicBezTo>
                  <a:pt x="18938" y="13724"/>
                  <a:pt x="18920" y="13735"/>
                  <a:pt x="18920" y="13758"/>
                </a:cubicBezTo>
                <a:lnTo>
                  <a:pt x="18920" y="13774"/>
                </a:lnTo>
                <a:cubicBezTo>
                  <a:pt x="18920" y="13796"/>
                  <a:pt x="18938" y="13808"/>
                  <a:pt x="18955" y="13808"/>
                </a:cubicBezTo>
                <a:cubicBezTo>
                  <a:pt x="18973" y="13808"/>
                  <a:pt x="18991" y="13796"/>
                  <a:pt x="18991" y="13774"/>
                </a:cubicBezTo>
                <a:lnTo>
                  <a:pt x="18991" y="13758"/>
                </a:lnTo>
                <a:cubicBezTo>
                  <a:pt x="18992" y="13735"/>
                  <a:pt x="18974" y="13724"/>
                  <a:pt x="18956" y="13724"/>
                </a:cubicBezTo>
                <a:close/>
                <a:moveTo>
                  <a:pt x="2719" y="13729"/>
                </a:moveTo>
                <a:cubicBezTo>
                  <a:pt x="2651" y="13729"/>
                  <a:pt x="2650" y="13837"/>
                  <a:pt x="2719" y="13837"/>
                </a:cubicBezTo>
                <a:cubicBezTo>
                  <a:pt x="2789" y="13837"/>
                  <a:pt x="2789" y="13729"/>
                  <a:pt x="2719" y="13729"/>
                </a:cubicBezTo>
                <a:close/>
                <a:moveTo>
                  <a:pt x="4792" y="13783"/>
                </a:moveTo>
                <a:cubicBezTo>
                  <a:pt x="4774" y="13783"/>
                  <a:pt x="4756" y="13795"/>
                  <a:pt x="4756" y="13818"/>
                </a:cubicBezTo>
                <a:lnTo>
                  <a:pt x="4756" y="13834"/>
                </a:lnTo>
                <a:cubicBezTo>
                  <a:pt x="4756" y="13857"/>
                  <a:pt x="4774" y="13868"/>
                  <a:pt x="4792" y="13868"/>
                </a:cubicBezTo>
                <a:cubicBezTo>
                  <a:pt x="4810" y="13868"/>
                  <a:pt x="4828" y="13857"/>
                  <a:pt x="4828" y="13834"/>
                </a:cubicBezTo>
                <a:lnTo>
                  <a:pt x="4828" y="13818"/>
                </a:lnTo>
                <a:cubicBezTo>
                  <a:pt x="4828" y="13795"/>
                  <a:pt x="4810" y="13783"/>
                  <a:pt x="4792" y="13783"/>
                </a:cubicBezTo>
                <a:close/>
                <a:moveTo>
                  <a:pt x="23186" y="13825"/>
                </a:moveTo>
                <a:cubicBezTo>
                  <a:pt x="23183" y="13825"/>
                  <a:pt x="23180" y="13826"/>
                  <a:pt x="23177" y="13826"/>
                </a:cubicBezTo>
                <a:cubicBezTo>
                  <a:pt x="23152" y="13831"/>
                  <a:pt x="23128" y="13838"/>
                  <a:pt x="23103" y="13843"/>
                </a:cubicBezTo>
                <a:cubicBezTo>
                  <a:pt x="23061" y="13853"/>
                  <a:pt x="23074" y="13912"/>
                  <a:pt x="23112" y="13912"/>
                </a:cubicBezTo>
                <a:cubicBezTo>
                  <a:pt x="23115" y="13912"/>
                  <a:pt x="23118" y="13912"/>
                  <a:pt x="23121" y="13911"/>
                </a:cubicBezTo>
                <a:cubicBezTo>
                  <a:pt x="23146" y="13906"/>
                  <a:pt x="23171" y="13900"/>
                  <a:pt x="23196" y="13894"/>
                </a:cubicBezTo>
                <a:cubicBezTo>
                  <a:pt x="23237" y="13885"/>
                  <a:pt x="23224" y="13825"/>
                  <a:pt x="23186" y="13825"/>
                </a:cubicBezTo>
                <a:close/>
                <a:moveTo>
                  <a:pt x="14815" y="13831"/>
                </a:moveTo>
                <a:cubicBezTo>
                  <a:pt x="14810" y="13831"/>
                  <a:pt x="14805" y="13832"/>
                  <a:pt x="14801" y="13832"/>
                </a:cubicBezTo>
                <a:cubicBezTo>
                  <a:pt x="14760" y="13842"/>
                  <a:pt x="14771" y="13901"/>
                  <a:pt x="14810" y="13902"/>
                </a:cubicBezTo>
                <a:cubicBezTo>
                  <a:pt x="14815" y="13912"/>
                  <a:pt x="14827" y="13917"/>
                  <a:pt x="14839" y="13917"/>
                </a:cubicBezTo>
                <a:cubicBezTo>
                  <a:pt x="14845" y="13917"/>
                  <a:pt x="14851" y="13915"/>
                  <a:pt x="14856" y="13912"/>
                </a:cubicBezTo>
                <a:cubicBezTo>
                  <a:pt x="14875" y="13902"/>
                  <a:pt x="14877" y="13881"/>
                  <a:pt x="14870" y="13864"/>
                </a:cubicBezTo>
                <a:cubicBezTo>
                  <a:pt x="14860" y="13841"/>
                  <a:pt x="14838" y="13831"/>
                  <a:pt x="14815" y="13831"/>
                </a:cubicBezTo>
                <a:close/>
                <a:moveTo>
                  <a:pt x="15135" y="13831"/>
                </a:moveTo>
                <a:cubicBezTo>
                  <a:pt x="15125" y="13831"/>
                  <a:pt x="15115" y="13836"/>
                  <a:pt x="15109" y="13849"/>
                </a:cubicBezTo>
                <a:cubicBezTo>
                  <a:pt x="15103" y="13860"/>
                  <a:pt x="15098" y="13869"/>
                  <a:pt x="15093" y="13880"/>
                </a:cubicBezTo>
                <a:cubicBezTo>
                  <a:pt x="15079" y="13908"/>
                  <a:pt x="15103" y="13934"/>
                  <a:pt x="15126" y="13934"/>
                </a:cubicBezTo>
                <a:cubicBezTo>
                  <a:pt x="15137" y="13934"/>
                  <a:pt x="15147" y="13928"/>
                  <a:pt x="15154" y="13915"/>
                </a:cubicBezTo>
                <a:cubicBezTo>
                  <a:pt x="15159" y="13905"/>
                  <a:pt x="15164" y="13895"/>
                  <a:pt x="15169" y="13885"/>
                </a:cubicBezTo>
                <a:cubicBezTo>
                  <a:pt x="15183" y="13857"/>
                  <a:pt x="15158" y="13831"/>
                  <a:pt x="15135" y="13831"/>
                </a:cubicBezTo>
                <a:close/>
                <a:moveTo>
                  <a:pt x="4447" y="13872"/>
                </a:moveTo>
                <a:cubicBezTo>
                  <a:pt x="4429" y="13872"/>
                  <a:pt x="4411" y="13884"/>
                  <a:pt x="4411" y="13907"/>
                </a:cubicBezTo>
                <a:lnTo>
                  <a:pt x="4411" y="13923"/>
                </a:lnTo>
                <a:cubicBezTo>
                  <a:pt x="4411" y="13946"/>
                  <a:pt x="4428" y="13957"/>
                  <a:pt x="4446" y="13957"/>
                </a:cubicBezTo>
                <a:cubicBezTo>
                  <a:pt x="4464" y="13957"/>
                  <a:pt x="4482" y="13946"/>
                  <a:pt x="4482" y="13923"/>
                </a:cubicBezTo>
                <a:lnTo>
                  <a:pt x="4482" y="13907"/>
                </a:lnTo>
                <a:cubicBezTo>
                  <a:pt x="4482" y="13884"/>
                  <a:pt x="4465" y="13872"/>
                  <a:pt x="4447" y="13872"/>
                </a:cubicBezTo>
                <a:close/>
                <a:moveTo>
                  <a:pt x="2192" y="13860"/>
                </a:moveTo>
                <a:cubicBezTo>
                  <a:pt x="2188" y="13860"/>
                  <a:pt x="2183" y="13861"/>
                  <a:pt x="2178" y="13863"/>
                </a:cubicBezTo>
                <a:cubicBezTo>
                  <a:pt x="2163" y="13868"/>
                  <a:pt x="2148" y="13873"/>
                  <a:pt x="2134" y="13879"/>
                </a:cubicBezTo>
                <a:cubicBezTo>
                  <a:pt x="2106" y="13887"/>
                  <a:pt x="2089" y="13915"/>
                  <a:pt x="2098" y="13944"/>
                </a:cubicBezTo>
                <a:cubicBezTo>
                  <a:pt x="2104" y="13965"/>
                  <a:pt x="2125" y="13983"/>
                  <a:pt x="2148" y="13983"/>
                </a:cubicBezTo>
                <a:cubicBezTo>
                  <a:pt x="2153" y="13983"/>
                  <a:pt x="2158" y="13982"/>
                  <a:pt x="2163" y="13980"/>
                </a:cubicBezTo>
                <a:cubicBezTo>
                  <a:pt x="2178" y="13975"/>
                  <a:pt x="2193" y="13970"/>
                  <a:pt x="2208" y="13964"/>
                </a:cubicBezTo>
                <a:cubicBezTo>
                  <a:pt x="2234" y="13955"/>
                  <a:pt x="2252" y="13927"/>
                  <a:pt x="2244" y="13900"/>
                </a:cubicBezTo>
                <a:cubicBezTo>
                  <a:pt x="2237" y="13878"/>
                  <a:pt x="2215" y="13860"/>
                  <a:pt x="2192" y="13860"/>
                </a:cubicBezTo>
                <a:close/>
                <a:moveTo>
                  <a:pt x="17208" y="13851"/>
                </a:moveTo>
                <a:cubicBezTo>
                  <a:pt x="17197" y="13851"/>
                  <a:pt x="17187" y="13857"/>
                  <a:pt x="17181" y="13869"/>
                </a:cubicBezTo>
                <a:cubicBezTo>
                  <a:pt x="17170" y="13889"/>
                  <a:pt x="17162" y="13910"/>
                  <a:pt x="17150" y="13929"/>
                </a:cubicBezTo>
                <a:cubicBezTo>
                  <a:pt x="17137" y="13957"/>
                  <a:pt x="17161" y="13983"/>
                  <a:pt x="17185" y="13983"/>
                </a:cubicBezTo>
                <a:cubicBezTo>
                  <a:pt x="17195" y="13983"/>
                  <a:pt x="17206" y="13978"/>
                  <a:pt x="17212" y="13964"/>
                </a:cubicBezTo>
                <a:cubicBezTo>
                  <a:pt x="17223" y="13945"/>
                  <a:pt x="17232" y="13924"/>
                  <a:pt x="17243" y="13905"/>
                </a:cubicBezTo>
                <a:cubicBezTo>
                  <a:pt x="17256" y="13877"/>
                  <a:pt x="17231" y="13851"/>
                  <a:pt x="17208" y="13851"/>
                </a:cubicBezTo>
                <a:close/>
                <a:moveTo>
                  <a:pt x="8978" y="13849"/>
                </a:moveTo>
                <a:cubicBezTo>
                  <a:pt x="8955" y="13849"/>
                  <a:pt x="8934" y="13865"/>
                  <a:pt x="8926" y="13887"/>
                </a:cubicBezTo>
                <a:cubicBezTo>
                  <a:pt x="8921" y="13903"/>
                  <a:pt x="8915" y="13917"/>
                  <a:pt x="8910" y="13932"/>
                </a:cubicBezTo>
                <a:cubicBezTo>
                  <a:pt x="8902" y="13959"/>
                  <a:pt x="8921" y="13991"/>
                  <a:pt x="8947" y="13997"/>
                </a:cubicBezTo>
                <a:cubicBezTo>
                  <a:pt x="8952" y="13998"/>
                  <a:pt x="8956" y="13999"/>
                  <a:pt x="8961" y="13999"/>
                </a:cubicBezTo>
                <a:cubicBezTo>
                  <a:pt x="8985" y="13999"/>
                  <a:pt x="9005" y="13982"/>
                  <a:pt x="9013" y="13960"/>
                </a:cubicBezTo>
                <a:cubicBezTo>
                  <a:pt x="9018" y="13945"/>
                  <a:pt x="9023" y="13931"/>
                  <a:pt x="9028" y="13916"/>
                </a:cubicBezTo>
                <a:cubicBezTo>
                  <a:pt x="9038" y="13890"/>
                  <a:pt x="9018" y="13859"/>
                  <a:pt x="8992" y="13850"/>
                </a:cubicBezTo>
                <a:cubicBezTo>
                  <a:pt x="8987" y="13849"/>
                  <a:pt x="8983" y="13849"/>
                  <a:pt x="8978" y="13849"/>
                </a:cubicBezTo>
                <a:close/>
                <a:moveTo>
                  <a:pt x="11515" y="13979"/>
                </a:moveTo>
                <a:cubicBezTo>
                  <a:pt x="11469" y="13979"/>
                  <a:pt x="11469" y="14049"/>
                  <a:pt x="11515" y="14049"/>
                </a:cubicBezTo>
                <a:cubicBezTo>
                  <a:pt x="11516" y="14049"/>
                  <a:pt x="11517" y="14049"/>
                  <a:pt x="11517" y="14049"/>
                </a:cubicBezTo>
                <a:cubicBezTo>
                  <a:pt x="11560" y="14049"/>
                  <a:pt x="11560" y="13979"/>
                  <a:pt x="11515" y="13979"/>
                </a:cubicBezTo>
                <a:close/>
                <a:moveTo>
                  <a:pt x="889" y="13908"/>
                </a:moveTo>
                <a:cubicBezTo>
                  <a:pt x="868" y="13908"/>
                  <a:pt x="846" y="13925"/>
                  <a:pt x="852" y="13951"/>
                </a:cubicBezTo>
                <a:cubicBezTo>
                  <a:pt x="857" y="13976"/>
                  <a:pt x="862" y="14001"/>
                  <a:pt x="867" y="14026"/>
                </a:cubicBezTo>
                <a:cubicBezTo>
                  <a:pt x="870" y="14044"/>
                  <a:pt x="883" y="14052"/>
                  <a:pt x="897" y="14052"/>
                </a:cubicBezTo>
                <a:cubicBezTo>
                  <a:pt x="917" y="14052"/>
                  <a:pt x="940" y="14034"/>
                  <a:pt x="935" y="14007"/>
                </a:cubicBezTo>
                <a:cubicBezTo>
                  <a:pt x="931" y="13984"/>
                  <a:pt x="925" y="13958"/>
                  <a:pt x="920" y="13933"/>
                </a:cubicBezTo>
                <a:cubicBezTo>
                  <a:pt x="916" y="13915"/>
                  <a:pt x="903" y="13908"/>
                  <a:pt x="889" y="13908"/>
                </a:cubicBezTo>
                <a:close/>
                <a:moveTo>
                  <a:pt x="21300" y="13984"/>
                </a:moveTo>
                <a:cubicBezTo>
                  <a:pt x="21254" y="13984"/>
                  <a:pt x="21254" y="14055"/>
                  <a:pt x="21300" y="14055"/>
                </a:cubicBezTo>
                <a:cubicBezTo>
                  <a:pt x="21345" y="14055"/>
                  <a:pt x="21345" y="13984"/>
                  <a:pt x="21300" y="13984"/>
                </a:cubicBezTo>
                <a:close/>
                <a:moveTo>
                  <a:pt x="10014" y="13960"/>
                </a:moveTo>
                <a:cubicBezTo>
                  <a:pt x="9987" y="13960"/>
                  <a:pt x="9963" y="13997"/>
                  <a:pt x="9988" y="14021"/>
                </a:cubicBezTo>
                <a:lnTo>
                  <a:pt x="10018" y="14051"/>
                </a:lnTo>
                <a:cubicBezTo>
                  <a:pt x="10026" y="14059"/>
                  <a:pt x="10034" y="14062"/>
                  <a:pt x="10042" y="14062"/>
                </a:cubicBezTo>
                <a:cubicBezTo>
                  <a:pt x="10068" y="14062"/>
                  <a:pt x="10092" y="14026"/>
                  <a:pt x="10068" y="14001"/>
                </a:cubicBezTo>
                <a:lnTo>
                  <a:pt x="10037" y="13971"/>
                </a:lnTo>
                <a:cubicBezTo>
                  <a:pt x="10030" y="13963"/>
                  <a:pt x="10022" y="13960"/>
                  <a:pt x="10014" y="13960"/>
                </a:cubicBezTo>
                <a:close/>
                <a:moveTo>
                  <a:pt x="14028" y="13995"/>
                </a:moveTo>
                <a:cubicBezTo>
                  <a:pt x="13983" y="13995"/>
                  <a:pt x="13983" y="14065"/>
                  <a:pt x="14028" y="14065"/>
                </a:cubicBezTo>
                <a:cubicBezTo>
                  <a:pt x="14074" y="14065"/>
                  <a:pt x="14074" y="13995"/>
                  <a:pt x="14028" y="13995"/>
                </a:cubicBezTo>
                <a:close/>
                <a:moveTo>
                  <a:pt x="8302" y="13939"/>
                </a:moveTo>
                <a:cubicBezTo>
                  <a:pt x="8274" y="13939"/>
                  <a:pt x="8250" y="13976"/>
                  <a:pt x="8275" y="14000"/>
                </a:cubicBezTo>
                <a:cubicBezTo>
                  <a:pt x="8295" y="14020"/>
                  <a:pt x="8315" y="14041"/>
                  <a:pt x="8336" y="14060"/>
                </a:cubicBezTo>
                <a:cubicBezTo>
                  <a:pt x="8344" y="14068"/>
                  <a:pt x="8352" y="14071"/>
                  <a:pt x="8360" y="14071"/>
                </a:cubicBezTo>
                <a:cubicBezTo>
                  <a:pt x="8387" y="14071"/>
                  <a:pt x="8410" y="14035"/>
                  <a:pt x="8385" y="14011"/>
                </a:cubicBezTo>
                <a:cubicBezTo>
                  <a:pt x="8365" y="13991"/>
                  <a:pt x="8346" y="13970"/>
                  <a:pt x="8326" y="13950"/>
                </a:cubicBezTo>
                <a:cubicBezTo>
                  <a:pt x="8318" y="13943"/>
                  <a:pt x="8310" y="13939"/>
                  <a:pt x="8302" y="13939"/>
                </a:cubicBezTo>
                <a:close/>
                <a:moveTo>
                  <a:pt x="10705" y="13974"/>
                </a:moveTo>
                <a:cubicBezTo>
                  <a:pt x="10634" y="13974"/>
                  <a:pt x="10634" y="14081"/>
                  <a:pt x="10705" y="14081"/>
                </a:cubicBezTo>
                <a:cubicBezTo>
                  <a:pt x="10773" y="14081"/>
                  <a:pt x="10773" y="13974"/>
                  <a:pt x="10705" y="13974"/>
                </a:cubicBezTo>
                <a:close/>
                <a:moveTo>
                  <a:pt x="18384" y="13972"/>
                </a:moveTo>
                <a:cubicBezTo>
                  <a:pt x="18375" y="13972"/>
                  <a:pt x="18366" y="13975"/>
                  <a:pt x="18357" y="13979"/>
                </a:cubicBezTo>
                <a:cubicBezTo>
                  <a:pt x="18347" y="13984"/>
                  <a:pt x="18337" y="13990"/>
                  <a:pt x="18327" y="13995"/>
                </a:cubicBezTo>
                <a:cubicBezTo>
                  <a:pt x="18301" y="14007"/>
                  <a:pt x="18294" y="14043"/>
                  <a:pt x="18307" y="14068"/>
                </a:cubicBezTo>
                <a:cubicBezTo>
                  <a:pt x="18318" y="14086"/>
                  <a:pt x="18335" y="14094"/>
                  <a:pt x="18353" y="14094"/>
                </a:cubicBezTo>
                <a:cubicBezTo>
                  <a:pt x="18362" y="14094"/>
                  <a:pt x="18372" y="14092"/>
                  <a:pt x="18380" y="14088"/>
                </a:cubicBezTo>
                <a:cubicBezTo>
                  <a:pt x="18391" y="14083"/>
                  <a:pt x="18400" y="14078"/>
                  <a:pt x="18411" y="14072"/>
                </a:cubicBezTo>
                <a:cubicBezTo>
                  <a:pt x="18437" y="14059"/>
                  <a:pt x="18443" y="14023"/>
                  <a:pt x="18431" y="13999"/>
                </a:cubicBezTo>
                <a:cubicBezTo>
                  <a:pt x="18420" y="13982"/>
                  <a:pt x="18403" y="13972"/>
                  <a:pt x="18384" y="13972"/>
                </a:cubicBezTo>
                <a:close/>
                <a:moveTo>
                  <a:pt x="20638" y="14060"/>
                </a:moveTo>
                <a:cubicBezTo>
                  <a:pt x="20615" y="14060"/>
                  <a:pt x="20615" y="14095"/>
                  <a:pt x="20638" y="14095"/>
                </a:cubicBezTo>
                <a:cubicBezTo>
                  <a:pt x="20661" y="14095"/>
                  <a:pt x="20661" y="14060"/>
                  <a:pt x="20638" y="14060"/>
                </a:cubicBezTo>
                <a:close/>
                <a:moveTo>
                  <a:pt x="19377" y="13996"/>
                </a:moveTo>
                <a:cubicBezTo>
                  <a:pt x="19350" y="13996"/>
                  <a:pt x="19325" y="14031"/>
                  <a:pt x="19350" y="14057"/>
                </a:cubicBezTo>
                <a:cubicBezTo>
                  <a:pt x="19362" y="14067"/>
                  <a:pt x="19370" y="14078"/>
                  <a:pt x="19380" y="14086"/>
                </a:cubicBezTo>
                <a:cubicBezTo>
                  <a:pt x="19387" y="14094"/>
                  <a:pt x="19395" y="14097"/>
                  <a:pt x="19403" y="14097"/>
                </a:cubicBezTo>
                <a:cubicBezTo>
                  <a:pt x="19430" y="14097"/>
                  <a:pt x="19453" y="14062"/>
                  <a:pt x="19429" y="14037"/>
                </a:cubicBezTo>
                <a:cubicBezTo>
                  <a:pt x="19420" y="14026"/>
                  <a:pt x="19410" y="14016"/>
                  <a:pt x="19401" y="14006"/>
                </a:cubicBezTo>
                <a:cubicBezTo>
                  <a:pt x="19393" y="13999"/>
                  <a:pt x="19385" y="13996"/>
                  <a:pt x="19377" y="13996"/>
                </a:cubicBezTo>
                <a:close/>
                <a:moveTo>
                  <a:pt x="6305" y="14013"/>
                </a:moveTo>
                <a:cubicBezTo>
                  <a:pt x="6291" y="14013"/>
                  <a:pt x="6276" y="14021"/>
                  <a:pt x="6270" y="14038"/>
                </a:cubicBezTo>
                <a:cubicBezTo>
                  <a:pt x="6265" y="14054"/>
                  <a:pt x="6260" y="14068"/>
                  <a:pt x="6254" y="14082"/>
                </a:cubicBezTo>
                <a:cubicBezTo>
                  <a:pt x="6246" y="14109"/>
                  <a:pt x="6268" y="14126"/>
                  <a:pt x="6290" y="14126"/>
                </a:cubicBezTo>
                <a:cubicBezTo>
                  <a:pt x="6303" y="14126"/>
                  <a:pt x="6317" y="14119"/>
                  <a:pt x="6323" y="14102"/>
                </a:cubicBezTo>
                <a:cubicBezTo>
                  <a:pt x="6328" y="14086"/>
                  <a:pt x="6333" y="14071"/>
                  <a:pt x="6338" y="14058"/>
                </a:cubicBezTo>
                <a:cubicBezTo>
                  <a:pt x="6348" y="14031"/>
                  <a:pt x="6327" y="14013"/>
                  <a:pt x="6305" y="14013"/>
                </a:cubicBezTo>
                <a:close/>
                <a:moveTo>
                  <a:pt x="4956" y="14053"/>
                </a:moveTo>
                <a:cubicBezTo>
                  <a:pt x="4948" y="14053"/>
                  <a:pt x="4940" y="14057"/>
                  <a:pt x="4932" y="14064"/>
                </a:cubicBezTo>
                <a:lnTo>
                  <a:pt x="4917" y="14080"/>
                </a:lnTo>
                <a:cubicBezTo>
                  <a:pt x="4892" y="14105"/>
                  <a:pt x="4916" y="14141"/>
                  <a:pt x="4943" y="14141"/>
                </a:cubicBezTo>
                <a:cubicBezTo>
                  <a:pt x="4951" y="14141"/>
                  <a:pt x="4959" y="14137"/>
                  <a:pt x="4966" y="14130"/>
                </a:cubicBezTo>
                <a:lnTo>
                  <a:pt x="4982" y="14114"/>
                </a:lnTo>
                <a:cubicBezTo>
                  <a:pt x="5007" y="14088"/>
                  <a:pt x="4984" y="14053"/>
                  <a:pt x="4956" y="14053"/>
                </a:cubicBezTo>
                <a:close/>
                <a:moveTo>
                  <a:pt x="7701" y="14011"/>
                </a:moveTo>
                <a:cubicBezTo>
                  <a:pt x="7660" y="14011"/>
                  <a:pt x="7624" y="14065"/>
                  <a:pt x="7660" y="14102"/>
                </a:cubicBezTo>
                <a:cubicBezTo>
                  <a:pt x="7671" y="14112"/>
                  <a:pt x="7679" y="14123"/>
                  <a:pt x="7689" y="14132"/>
                </a:cubicBezTo>
                <a:cubicBezTo>
                  <a:pt x="7699" y="14144"/>
                  <a:pt x="7712" y="14149"/>
                  <a:pt x="7724" y="14149"/>
                </a:cubicBezTo>
                <a:cubicBezTo>
                  <a:pt x="7764" y="14149"/>
                  <a:pt x="7801" y="14095"/>
                  <a:pt x="7765" y="14058"/>
                </a:cubicBezTo>
                <a:cubicBezTo>
                  <a:pt x="7756" y="14048"/>
                  <a:pt x="7746" y="14038"/>
                  <a:pt x="7736" y="14027"/>
                </a:cubicBezTo>
                <a:cubicBezTo>
                  <a:pt x="7725" y="14016"/>
                  <a:pt x="7713" y="14011"/>
                  <a:pt x="7701" y="14011"/>
                </a:cubicBezTo>
                <a:close/>
                <a:moveTo>
                  <a:pt x="270" y="14224"/>
                </a:moveTo>
                <a:cubicBezTo>
                  <a:pt x="257" y="14224"/>
                  <a:pt x="245" y="14242"/>
                  <a:pt x="257" y="14254"/>
                </a:cubicBezTo>
                <a:lnTo>
                  <a:pt x="302" y="14299"/>
                </a:lnTo>
                <a:cubicBezTo>
                  <a:pt x="306" y="14302"/>
                  <a:pt x="310" y="14304"/>
                  <a:pt x="314" y="14304"/>
                </a:cubicBezTo>
                <a:cubicBezTo>
                  <a:pt x="327" y="14304"/>
                  <a:pt x="340" y="14286"/>
                  <a:pt x="327" y="14274"/>
                </a:cubicBezTo>
                <a:lnTo>
                  <a:pt x="282" y="14230"/>
                </a:lnTo>
                <a:cubicBezTo>
                  <a:pt x="278" y="14226"/>
                  <a:pt x="274" y="14224"/>
                  <a:pt x="270" y="14224"/>
                </a:cubicBezTo>
                <a:close/>
              </a:path>
            </a:pathLst>
          </a:custGeom>
          <a:solidFill>
            <a:srgbClr val="FFFFFF">
              <a:alpha val="195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108" name="Google Shape;108;p8"/>
          <p:cNvGrpSpPr/>
          <p:nvPr/>
        </p:nvGrpSpPr>
        <p:grpSpPr>
          <a:xfrm>
            <a:off x="1" y="2749916"/>
            <a:ext cx="7091553" cy="4217883"/>
            <a:chOff x="0" y="2062437"/>
            <a:chExt cx="5318665" cy="3163412"/>
          </a:xfrm>
        </p:grpSpPr>
        <p:sp>
          <p:nvSpPr>
            <p:cNvPr id="109" name="Google Shape;109;p8"/>
            <p:cNvSpPr/>
            <p:nvPr/>
          </p:nvSpPr>
          <p:spPr>
            <a:xfrm>
              <a:off x="7" y="2144783"/>
              <a:ext cx="5079927" cy="2998717"/>
            </a:xfrm>
            <a:custGeom>
              <a:avLst/>
              <a:gdLst/>
              <a:ahLst/>
              <a:cxnLst/>
              <a:rect l="l" t="t" r="r" b="b"/>
              <a:pathLst>
                <a:path w="36088" h="21303" extrusionOk="0">
                  <a:moveTo>
                    <a:pt x="0" y="1"/>
                  </a:moveTo>
                  <a:lnTo>
                    <a:pt x="0" y="21302"/>
                  </a:lnTo>
                  <a:lnTo>
                    <a:pt x="36088" y="21302"/>
                  </a:lnTo>
                  <a:cubicBezTo>
                    <a:pt x="35193" y="19045"/>
                    <a:pt x="31856" y="18367"/>
                    <a:pt x="27040" y="18367"/>
                  </a:cubicBezTo>
                  <a:cubicBezTo>
                    <a:pt x="23903" y="18367"/>
                    <a:pt x="20140" y="18654"/>
                    <a:pt x="16015" y="18980"/>
                  </a:cubicBezTo>
                  <a:cubicBezTo>
                    <a:pt x="15102" y="19052"/>
                    <a:pt x="14247" y="19087"/>
                    <a:pt x="13445" y="19087"/>
                  </a:cubicBezTo>
                  <a:cubicBezTo>
                    <a:pt x="5060" y="19087"/>
                    <a:pt x="2624" y="15183"/>
                    <a:pt x="3461" y="8070"/>
                  </a:cubicBezTo>
                  <a:cubicBezTo>
                    <a:pt x="4379" y="277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0" name="Google Shape;110;p8"/>
            <p:cNvSpPr/>
            <p:nvPr/>
          </p:nvSpPr>
          <p:spPr>
            <a:xfrm>
              <a:off x="0" y="2062437"/>
              <a:ext cx="5318665" cy="3163412"/>
            </a:xfrm>
            <a:custGeom>
              <a:avLst/>
              <a:gdLst/>
              <a:ahLst/>
              <a:cxnLst/>
              <a:rect l="l" t="t" r="r" b="b"/>
              <a:pathLst>
                <a:path w="37784" h="22473" extrusionOk="0">
                  <a:moveTo>
                    <a:pt x="3" y="1"/>
                  </a:moveTo>
                  <a:lnTo>
                    <a:pt x="0" y="70"/>
                  </a:lnTo>
                  <a:cubicBezTo>
                    <a:pt x="13" y="72"/>
                    <a:pt x="1268" y="165"/>
                    <a:pt x="2307" y="1413"/>
                  </a:cubicBezTo>
                  <a:cubicBezTo>
                    <a:pt x="3537" y="2887"/>
                    <a:pt x="3967" y="5280"/>
                    <a:pt x="3588" y="8526"/>
                  </a:cubicBezTo>
                  <a:cubicBezTo>
                    <a:pt x="3097" y="12719"/>
                    <a:pt x="3731" y="15661"/>
                    <a:pt x="5523" y="17522"/>
                  </a:cubicBezTo>
                  <a:cubicBezTo>
                    <a:pt x="7228" y="19291"/>
                    <a:pt x="10041" y="20162"/>
                    <a:pt x="14079" y="20162"/>
                  </a:cubicBezTo>
                  <a:cubicBezTo>
                    <a:pt x="14918" y="20162"/>
                    <a:pt x="15810" y="20125"/>
                    <a:pt x="16756" y="20050"/>
                  </a:cubicBezTo>
                  <a:cubicBezTo>
                    <a:pt x="20755" y="19731"/>
                    <a:pt x="24863" y="19405"/>
                    <a:pt x="28290" y="19405"/>
                  </a:cubicBezTo>
                  <a:cubicBezTo>
                    <a:pt x="29167" y="19405"/>
                    <a:pt x="29999" y="19426"/>
                    <a:pt x="30773" y="19475"/>
                  </a:cubicBezTo>
                  <a:cubicBezTo>
                    <a:pt x="34805" y="19726"/>
                    <a:pt x="37013" y="20678"/>
                    <a:pt x="37720" y="22473"/>
                  </a:cubicBezTo>
                  <a:lnTo>
                    <a:pt x="37784" y="22447"/>
                  </a:lnTo>
                  <a:cubicBezTo>
                    <a:pt x="37065" y="20624"/>
                    <a:pt x="34839" y="19658"/>
                    <a:pt x="30776" y="19406"/>
                  </a:cubicBezTo>
                  <a:cubicBezTo>
                    <a:pt x="30000" y="19357"/>
                    <a:pt x="29165" y="19336"/>
                    <a:pt x="28286" y="19336"/>
                  </a:cubicBezTo>
                  <a:cubicBezTo>
                    <a:pt x="24857" y="19336"/>
                    <a:pt x="20749" y="19662"/>
                    <a:pt x="16749" y="19980"/>
                  </a:cubicBezTo>
                  <a:cubicBezTo>
                    <a:pt x="15803" y="20055"/>
                    <a:pt x="14911" y="20092"/>
                    <a:pt x="14073" y="20092"/>
                  </a:cubicBezTo>
                  <a:cubicBezTo>
                    <a:pt x="10058" y="20092"/>
                    <a:pt x="7264" y="19229"/>
                    <a:pt x="5573" y="17474"/>
                  </a:cubicBezTo>
                  <a:cubicBezTo>
                    <a:pt x="3794" y="15628"/>
                    <a:pt x="3169" y="12704"/>
                    <a:pt x="3656" y="8534"/>
                  </a:cubicBezTo>
                  <a:cubicBezTo>
                    <a:pt x="4036" y="5268"/>
                    <a:pt x="3601" y="2856"/>
                    <a:pt x="2358" y="1367"/>
                  </a:cubicBezTo>
                  <a:cubicBezTo>
                    <a:pt x="1299" y="98"/>
                    <a:pt x="17" y="2"/>
                    <a:pt x="3" y="1"/>
                  </a:cubicBez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111" name="Google Shape;111;p8"/>
          <p:cNvGrpSpPr/>
          <p:nvPr/>
        </p:nvGrpSpPr>
        <p:grpSpPr>
          <a:xfrm rot="-5400000">
            <a:off x="1241041" y="-1240184"/>
            <a:ext cx="1910376" cy="4392459"/>
            <a:chOff x="7227671" y="11"/>
            <a:chExt cx="1915484" cy="4404203"/>
          </a:xfrm>
        </p:grpSpPr>
        <p:sp>
          <p:nvSpPr>
            <p:cNvPr id="112" name="Google Shape;112;p8"/>
            <p:cNvSpPr/>
            <p:nvPr/>
          </p:nvSpPr>
          <p:spPr>
            <a:xfrm>
              <a:off x="7471853" y="422"/>
              <a:ext cx="1671303" cy="4112309"/>
            </a:xfrm>
            <a:custGeom>
              <a:avLst/>
              <a:gdLst/>
              <a:ahLst/>
              <a:cxnLst/>
              <a:rect l="l" t="t" r="r" b="b"/>
              <a:pathLst>
                <a:path w="11873" h="29214" extrusionOk="0">
                  <a:moveTo>
                    <a:pt x="274" y="1"/>
                  </a:moveTo>
                  <a:cubicBezTo>
                    <a:pt x="274" y="1"/>
                    <a:pt x="0" y="2214"/>
                    <a:pt x="4493" y="2489"/>
                  </a:cubicBezTo>
                  <a:cubicBezTo>
                    <a:pt x="8986" y="2764"/>
                    <a:pt x="11277" y="8349"/>
                    <a:pt x="9170" y="14175"/>
                  </a:cubicBezTo>
                  <a:cubicBezTo>
                    <a:pt x="7061" y="20000"/>
                    <a:pt x="7882" y="28800"/>
                    <a:pt x="11872" y="29213"/>
                  </a:cubicBezTo>
                  <a:lnTo>
                    <a:pt x="11872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3" name="Google Shape;113;p8"/>
            <p:cNvSpPr/>
            <p:nvPr/>
          </p:nvSpPr>
          <p:spPr>
            <a:xfrm>
              <a:off x="7227671" y="11"/>
              <a:ext cx="1909654" cy="4404203"/>
            </a:xfrm>
            <a:custGeom>
              <a:avLst/>
              <a:gdLst/>
              <a:ahLst/>
              <a:cxnLst/>
              <a:rect l="l" t="t" r="r" b="b"/>
              <a:pathLst>
                <a:path w="12890" h="29728" extrusionOk="0">
                  <a:moveTo>
                    <a:pt x="66" y="1"/>
                  </a:moveTo>
                  <a:lnTo>
                    <a:pt x="66" y="1"/>
                  </a:lnTo>
                  <a:cubicBezTo>
                    <a:pt x="63" y="22"/>
                    <a:pt x="0" y="535"/>
                    <a:pt x="472" y="1107"/>
                  </a:cubicBezTo>
                  <a:cubicBezTo>
                    <a:pt x="953" y="1690"/>
                    <a:pt x="2086" y="2417"/>
                    <a:pt x="4747" y="2568"/>
                  </a:cubicBezTo>
                  <a:cubicBezTo>
                    <a:pt x="6719" y="2679"/>
                    <a:pt x="8402" y="3670"/>
                    <a:pt x="9486" y="5361"/>
                  </a:cubicBezTo>
                  <a:cubicBezTo>
                    <a:pt x="11012" y="7744"/>
                    <a:pt x="11157" y="11122"/>
                    <a:pt x="9871" y="14397"/>
                  </a:cubicBezTo>
                  <a:cubicBezTo>
                    <a:pt x="9040" y="16514"/>
                    <a:pt x="8598" y="19060"/>
                    <a:pt x="8627" y="21565"/>
                  </a:cubicBezTo>
                  <a:cubicBezTo>
                    <a:pt x="8656" y="24097"/>
                    <a:pt x="9168" y="26301"/>
                    <a:pt x="10069" y="27767"/>
                  </a:cubicBezTo>
                  <a:cubicBezTo>
                    <a:pt x="10801" y="28959"/>
                    <a:pt x="11747" y="29618"/>
                    <a:pt x="12879" y="29727"/>
                  </a:cubicBezTo>
                  <a:lnTo>
                    <a:pt x="12890" y="29659"/>
                  </a:lnTo>
                  <a:cubicBezTo>
                    <a:pt x="11780" y="29553"/>
                    <a:pt x="10852" y="28905"/>
                    <a:pt x="10131" y="27732"/>
                  </a:cubicBezTo>
                  <a:cubicBezTo>
                    <a:pt x="9238" y="26275"/>
                    <a:pt x="8730" y="24086"/>
                    <a:pt x="8699" y="21565"/>
                  </a:cubicBezTo>
                  <a:cubicBezTo>
                    <a:pt x="8669" y="19069"/>
                    <a:pt x="9109" y="16533"/>
                    <a:pt x="9938" y="14423"/>
                  </a:cubicBezTo>
                  <a:cubicBezTo>
                    <a:pt x="11231" y="11127"/>
                    <a:pt x="11087" y="7727"/>
                    <a:pt x="9547" y="5324"/>
                  </a:cubicBezTo>
                  <a:cubicBezTo>
                    <a:pt x="8450" y="3615"/>
                    <a:pt x="6748" y="2611"/>
                    <a:pt x="4752" y="2499"/>
                  </a:cubicBezTo>
                  <a:cubicBezTo>
                    <a:pt x="2119" y="2349"/>
                    <a:pt x="1002" y="1637"/>
                    <a:pt x="528" y="1065"/>
                  </a:cubicBezTo>
                  <a:cubicBezTo>
                    <a:pt x="74" y="517"/>
                    <a:pt x="133" y="14"/>
                    <a:pt x="135" y="9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114" name="Google Shape;114;p8"/>
          <p:cNvSpPr/>
          <p:nvPr/>
        </p:nvSpPr>
        <p:spPr>
          <a:xfrm>
            <a:off x="9700333" y="1"/>
            <a:ext cx="2491683" cy="3189508"/>
          </a:xfrm>
          <a:custGeom>
            <a:avLst/>
            <a:gdLst/>
            <a:ahLst/>
            <a:cxnLst/>
            <a:rect l="l" t="t" r="r" b="b"/>
            <a:pathLst>
              <a:path w="13040" h="16692" extrusionOk="0">
                <a:moveTo>
                  <a:pt x="7" y="0"/>
                </a:moveTo>
                <a:lnTo>
                  <a:pt x="0" y="5"/>
                </a:lnTo>
                <a:cubicBezTo>
                  <a:pt x="5" y="11"/>
                  <a:pt x="463" y="666"/>
                  <a:pt x="1444" y="1238"/>
                </a:cubicBezTo>
                <a:cubicBezTo>
                  <a:pt x="2020" y="1573"/>
                  <a:pt x="2661" y="1817"/>
                  <a:pt x="3351" y="1958"/>
                </a:cubicBezTo>
                <a:cubicBezTo>
                  <a:pt x="3835" y="2059"/>
                  <a:pt x="4344" y="2109"/>
                  <a:pt x="4873" y="2109"/>
                </a:cubicBezTo>
                <a:cubicBezTo>
                  <a:pt x="5283" y="2109"/>
                  <a:pt x="5706" y="2079"/>
                  <a:pt x="6138" y="2018"/>
                </a:cubicBezTo>
                <a:cubicBezTo>
                  <a:pt x="6663" y="1945"/>
                  <a:pt x="7150" y="1909"/>
                  <a:pt x="7597" y="1909"/>
                </a:cubicBezTo>
                <a:cubicBezTo>
                  <a:pt x="9040" y="1909"/>
                  <a:pt x="10080" y="2286"/>
                  <a:pt x="10701" y="3036"/>
                </a:cubicBezTo>
                <a:cubicBezTo>
                  <a:pt x="11113" y="3536"/>
                  <a:pt x="11334" y="4202"/>
                  <a:pt x="11356" y="5019"/>
                </a:cubicBezTo>
                <a:cubicBezTo>
                  <a:pt x="11380" y="5861"/>
                  <a:pt x="11193" y="6872"/>
                  <a:pt x="10801" y="8026"/>
                </a:cubicBezTo>
                <a:cubicBezTo>
                  <a:pt x="10380" y="9270"/>
                  <a:pt x="10107" y="10305"/>
                  <a:pt x="9963" y="11194"/>
                </a:cubicBezTo>
                <a:cubicBezTo>
                  <a:pt x="9809" y="12158"/>
                  <a:pt x="9806" y="12963"/>
                  <a:pt x="9955" y="13655"/>
                </a:cubicBezTo>
                <a:cubicBezTo>
                  <a:pt x="10109" y="14378"/>
                  <a:pt x="10427" y="14971"/>
                  <a:pt x="10927" y="15468"/>
                </a:cubicBezTo>
                <a:cubicBezTo>
                  <a:pt x="11436" y="15976"/>
                  <a:pt x="12126" y="16375"/>
                  <a:pt x="13037" y="16692"/>
                </a:cubicBezTo>
                <a:lnTo>
                  <a:pt x="13040" y="16682"/>
                </a:lnTo>
                <a:cubicBezTo>
                  <a:pt x="11249" y="16061"/>
                  <a:pt x="10272" y="15097"/>
                  <a:pt x="9962" y="13652"/>
                </a:cubicBezTo>
                <a:cubicBezTo>
                  <a:pt x="9678" y="12326"/>
                  <a:pt x="9940" y="10593"/>
                  <a:pt x="10809" y="8028"/>
                </a:cubicBezTo>
                <a:cubicBezTo>
                  <a:pt x="11201" y="6873"/>
                  <a:pt x="11388" y="5861"/>
                  <a:pt x="11365" y="5018"/>
                </a:cubicBezTo>
                <a:cubicBezTo>
                  <a:pt x="11343" y="4200"/>
                  <a:pt x="11121" y="3531"/>
                  <a:pt x="10707" y="3031"/>
                </a:cubicBezTo>
                <a:cubicBezTo>
                  <a:pt x="10299" y="2539"/>
                  <a:pt x="9701" y="2201"/>
                  <a:pt x="8928" y="2033"/>
                </a:cubicBezTo>
                <a:cubicBezTo>
                  <a:pt x="8530" y="1946"/>
                  <a:pt x="8083" y="1902"/>
                  <a:pt x="7591" y="1902"/>
                </a:cubicBezTo>
                <a:cubicBezTo>
                  <a:pt x="7143" y="1902"/>
                  <a:pt x="6657" y="1938"/>
                  <a:pt x="6137" y="2011"/>
                </a:cubicBezTo>
                <a:cubicBezTo>
                  <a:pt x="5693" y="2073"/>
                  <a:pt x="5276" y="2100"/>
                  <a:pt x="4886" y="2100"/>
                </a:cubicBezTo>
                <a:cubicBezTo>
                  <a:pt x="3311" y="2100"/>
                  <a:pt x="2173" y="1655"/>
                  <a:pt x="1447" y="1231"/>
                </a:cubicBezTo>
                <a:cubicBezTo>
                  <a:pt x="469" y="660"/>
                  <a:pt x="11" y="7"/>
                  <a:pt x="7" y="0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15" name="Google Shape;115;p8"/>
          <p:cNvSpPr txBox="1">
            <a:spLocks noGrp="1"/>
          </p:cNvSpPr>
          <p:nvPr>
            <p:ph type="title"/>
          </p:nvPr>
        </p:nvSpPr>
        <p:spPr>
          <a:xfrm>
            <a:off x="3632200" y="1742800"/>
            <a:ext cx="4927600" cy="33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473282268"/>
      </p:ext>
    </p:extLst>
  </p:cSld>
  <p:clrMapOvr>
    <a:masterClrMapping/>
  </p:clrMapOvr>
  <p:hf hdr="0" ftr="0" dt="0"/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" name="Google Shape;117;p9"/>
          <p:cNvSpPr/>
          <p:nvPr/>
        </p:nvSpPr>
        <p:spPr>
          <a:xfrm>
            <a:off x="99510" y="0"/>
            <a:ext cx="11993004" cy="6858008"/>
          </a:xfrm>
          <a:custGeom>
            <a:avLst/>
            <a:gdLst/>
            <a:ahLst/>
            <a:cxnLst/>
            <a:rect l="l" t="t" r="r" b="b"/>
            <a:pathLst>
              <a:path w="25016" h="14305" extrusionOk="0">
                <a:moveTo>
                  <a:pt x="9513" y="0"/>
                </a:moveTo>
                <a:cubicBezTo>
                  <a:pt x="9468" y="0"/>
                  <a:pt x="9468" y="71"/>
                  <a:pt x="9513" y="71"/>
                </a:cubicBezTo>
                <a:lnTo>
                  <a:pt x="9529" y="71"/>
                </a:lnTo>
                <a:cubicBezTo>
                  <a:pt x="9575" y="71"/>
                  <a:pt x="9575" y="0"/>
                  <a:pt x="9529" y="0"/>
                </a:cubicBezTo>
                <a:close/>
                <a:moveTo>
                  <a:pt x="16079" y="1"/>
                </a:moveTo>
                <a:cubicBezTo>
                  <a:pt x="16033" y="1"/>
                  <a:pt x="16033" y="72"/>
                  <a:pt x="16079" y="72"/>
                </a:cubicBezTo>
                <a:cubicBezTo>
                  <a:pt x="16125" y="72"/>
                  <a:pt x="16125" y="1"/>
                  <a:pt x="16079" y="1"/>
                </a:cubicBezTo>
                <a:close/>
                <a:moveTo>
                  <a:pt x="11106" y="7"/>
                </a:moveTo>
                <a:cubicBezTo>
                  <a:pt x="11094" y="7"/>
                  <a:pt x="11082" y="20"/>
                  <a:pt x="11089" y="35"/>
                </a:cubicBezTo>
                <a:cubicBezTo>
                  <a:pt x="11094" y="45"/>
                  <a:pt x="11100" y="56"/>
                  <a:pt x="11105" y="64"/>
                </a:cubicBezTo>
                <a:cubicBezTo>
                  <a:pt x="11108" y="71"/>
                  <a:pt x="11113" y="73"/>
                  <a:pt x="11119" y="73"/>
                </a:cubicBezTo>
                <a:cubicBezTo>
                  <a:pt x="11130" y="73"/>
                  <a:pt x="11142" y="60"/>
                  <a:pt x="11135" y="46"/>
                </a:cubicBezTo>
                <a:cubicBezTo>
                  <a:pt x="11130" y="36"/>
                  <a:pt x="11125" y="26"/>
                  <a:pt x="11119" y="16"/>
                </a:cubicBezTo>
                <a:cubicBezTo>
                  <a:pt x="11116" y="9"/>
                  <a:pt x="11111" y="7"/>
                  <a:pt x="11106" y="7"/>
                </a:cubicBezTo>
                <a:close/>
                <a:moveTo>
                  <a:pt x="15523" y="15"/>
                </a:moveTo>
                <a:cubicBezTo>
                  <a:pt x="15476" y="15"/>
                  <a:pt x="15476" y="85"/>
                  <a:pt x="15523" y="85"/>
                </a:cubicBezTo>
                <a:cubicBezTo>
                  <a:pt x="15523" y="85"/>
                  <a:pt x="15524" y="85"/>
                  <a:pt x="15524" y="85"/>
                </a:cubicBezTo>
                <a:cubicBezTo>
                  <a:pt x="15568" y="85"/>
                  <a:pt x="15567" y="16"/>
                  <a:pt x="15523" y="15"/>
                </a:cubicBezTo>
                <a:close/>
                <a:moveTo>
                  <a:pt x="17236" y="21"/>
                </a:moveTo>
                <a:cubicBezTo>
                  <a:pt x="17228" y="21"/>
                  <a:pt x="17220" y="24"/>
                  <a:pt x="17212" y="31"/>
                </a:cubicBezTo>
                <a:lnTo>
                  <a:pt x="17197" y="47"/>
                </a:lnTo>
                <a:cubicBezTo>
                  <a:pt x="17171" y="72"/>
                  <a:pt x="17196" y="107"/>
                  <a:pt x="17224" y="107"/>
                </a:cubicBezTo>
                <a:cubicBezTo>
                  <a:pt x="17231" y="107"/>
                  <a:pt x="17240" y="104"/>
                  <a:pt x="17247" y="97"/>
                </a:cubicBezTo>
                <a:lnTo>
                  <a:pt x="17263" y="82"/>
                </a:lnTo>
                <a:cubicBezTo>
                  <a:pt x="17288" y="56"/>
                  <a:pt x="17263" y="21"/>
                  <a:pt x="17236" y="21"/>
                </a:cubicBezTo>
                <a:close/>
                <a:moveTo>
                  <a:pt x="2352" y="74"/>
                </a:moveTo>
                <a:cubicBezTo>
                  <a:pt x="2343" y="74"/>
                  <a:pt x="2334" y="79"/>
                  <a:pt x="2334" y="90"/>
                </a:cubicBezTo>
                <a:lnTo>
                  <a:pt x="2334" y="106"/>
                </a:lnTo>
                <a:cubicBezTo>
                  <a:pt x="2334" y="118"/>
                  <a:pt x="2343" y="124"/>
                  <a:pt x="2352" y="124"/>
                </a:cubicBezTo>
                <a:cubicBezTo>
                  <a:pt x="2361" y="124"/>
                  <a:pt x="2370" y="118"/>
                  <a:pt x="2370" y="106"/>
                </a:cubicBezTo>
                <a:lnTo>
                  <a:pt x="2370" y="90"/>
                </a:lnTo>
                <a:cubicBezTo>
                  <a:pt x="2370" y="79"/>
                  <a:pt x="2361" y="74"/>
                  <a:pt x="2352" y="74"/>
                </a:cubicBezTo>
                <a:close/>
                <a:moveTo>
                  <a:pt x="20450" y="44"/>
                </a:moveTo>
                <a:cubicBezTo>
                  <a:pt x="20433" y="44"/>
                  <a:pt x="20415" y="56"/>
                  <a:pt x="20415" y="79"/>
                </a:cubicBezTo>
                <a:lnTo>
                  <a:pt x="20415" y="94"/>
                </a:lnTo>
                <a:cubicBezTo>
                  <a:pt x="20415" y="117"/>
                  <a:pt x="20432" y="129"/>
                  <a:pt x="20450" y="129"/>
                </a:cubicBezTo>
                <a:cubicBezTo>
                  <a:pt x="20467" y="129"/>
                  <a:pt x="20485" y="117"/>
                  <a:pt x="20485" y="94"/>
                </a:cubicBezTo>
                <a:lnTo>
                  <a:pt x="20485" y="79"/>
                </a:lnTo>
                <a:cubicBezTo>
                  <a:pt x="20485" y="56"/>
                  <a:pt x="20468" y="44"/>
                  <a:pt x="20450" y="44"/>
                </a:cubicBezTo>
                <a:close/>
                <a:moveTo>
                  <a:pt x="17100" y="68"/>
                </a:moveTo>
                <a:cubicBezTo>
                  <a:pt x="17087" y="68"/>
                  <a:pt x="17075" y="86"/>
                  <a:pt x="17087" y="98"/>
                </a:cubicBezTo>
                <a:lnTo>
                  <a:pt x="17117" y="129"/>
                </a:lnTo>
                <a:cubicBezTo>
                  <a:pt x="17120" y="132"/>
                  <a:pt x="17124" y="134"/>
                  <a:pt x="17128" y="134"/>
                </a:cubicBezTo>
                <a:cubicBezTo>
                  <a:pt x="17142" y="134"/>
                  <a:pt x="17154" y="116"/>
                  <a:pt x="17142" y="104"/>
                </a:cubicBezTo>
                <a:lnTo>
                  <a:pt x="17112" y="73"/>
                </a:lnTo>
                <a:cubicBezTo>
                  <a:pt x="17108" y="69"/>
                  <a:pt x="17104" y="68"/>
                  <a:pt x="17100" y="68"/>
                </a:cubicBezTo>
                <a:close/>
                <a:moveTo>
                  <a:pt x="9753" y="76"/>
                </a:moveTo>
                <a:cubicBezTo>
                  <a:pt x="9708" y="76"/>
                  <a:pt x="9708" y="147"/>
                  <a:pt x="9753" y="147"/>
                </a:cubicBezTo>
                <a:lnTo>
                  <a:pt x="9769" y="147"/>
                </a:lnTo>
                <a:cubicBezTo>
                  <a:pt x="9815" y="147"/>
                  <a:pt x="9815" y="76"/>
                  <a:pt x="9769" y="76"/>
                </a:cubicBezTo>
                <a:close/>
                <a:moveTo>
                  <a:pt x="8154" y="60"/>
                </a:moveTo>
                <a:cubicBezTo>
                  <a:pt x="8150" y="60"/>
                  <a:pt x="8146" y="60"/>
                  <a:pt x="8142" y="62"/>
                </a:cubicBezTo>
                <a:cubicBezTo>
                  <a:pt x="8126" y="67"/>
                  <a:pt x="8112" y="72"/>
                  <a:pt x="8097" y="78"/>
                </a:cubicBezTo>
                <a:cubicBezTo>
                  <a:pt x="8058" y="91"/>
                  <a:pt x="8069" y="148"/>
                  <a:pt x="8104" y="148"/>
                </a:cubicBezTo>
                <a:cubicBezTo>
                  <a:pt x="8108" y="148"/>
                  <a:pt x="8112" y="147"/>
                  <a:pt x="8116" y="146"/>
                </a:cubicBezTo>
                <a:cubicBezTo>
                  <a:pt x="8132" y="140"/>
                  <a:pt x="8145" y="135"/>
                  <a:pt x="8160" y="130"/>
                </a:cubicBezTo>
                <a:cubicBezTo>
                  <a:pt x="8201" y="117"/>
                  <a:pt x="8189" y="60"/>
                  <a:pt x="8154" y="60"/>
                </a:cubicBezTo>
                <a:close/>
                <a:moveTo>
                  <a:pt x="17384" y="110"/>
                </a:moveTo>
                <a:cubicBezTo>
                  <a:pt x="17376" y="110"/>
                  <a:pt x="17367" y="113"/>
                  <a:pt x="17360" y="120"/>
                </a:cubicBezTo>
                <a:lnTo>
                  <a:pt x="17345" y="136"/>
                </a:lnTo>
                <a:cubicBezTo>
                  <a:pt x="17319" y="161"/>
                  <a:pt x="17344" y="197"/>
                  <a:pt x="17371" y="197"/>
                </a:cubicBezTo>
                <a:cubicBezTo>
                  <a:pt x="17379" y="197"/>
                  <a:pt x="17387" y="194"/>
                  <a:pt x="17395" y="186"/>
                </a:cubicBezTo>
                <a:lnTo>
                  <a:pt x="17410" y="171"/>
                </a:lnTo>
                <a:cubicBezTo>
                  <a:pt x="17435" y="145"/>
                  <a:pt x="17411" y="110"/>
                  <a:pt x="17384" y="110"/>
                </a:cubicBezTo>
                <a:close/>
                <a:moveTo>
                  <a:pt x="5268" y="93"/>
                </a:moveTo>
                <a:cubicBezTo>
                  <a:pt x="5255" y="93"/>
                  <a:pt x="5243" y="100"/>
                  <a:pt x="5236" y="111"/>
                </a:cubicBezTo>
                <a:cubicBezTo>
                  <a:pt x="5226" y="129"/>
                  <a:pt x="5233" y="148"/>
                  <a:pt x="5249" y="160"/>
                </a:cubicBezTo>
                <a:cubicBezTo>
                  <a:pt x="5269" y="176"/>
                  <a:pt x="5289" y="190"/>
                  <a:pt x="5309" y="204"/>
                </a:cubicBezTo>
                <a:cubicBezTo>
                  <a:pt x="5315" y="208"/>
                  <a:pt x="5320" y="210"/>
                  <a:pt x="5326" y="210"/>
                </a:cubicBezTo>
                <a:cubicBezTo>
                  <a:pt x="5339" y="210"/>
                  <a:pt x="5351" y="202"/>
                  <a:pt x="5358" y="192"/>
                </a:cubicBezTo>
                <a:cubicBezTo>
                  <a:pt x="5368" y="173"/>
                  <a:pt x="5361" y="155"/>
                  <a:pt x="5345" y="142"/>
                </a:cubicBezTo>
                <a:cubicBezTo>
                  <a:pt x="5325" y="127"/>
                  <a:pt x="5305" y="113"/>
                  <a:pt x="5284" y="98"/>
                </a:cubicBezTo>
                <a:cubicBezTo>
                  <a:pt x="5279" y="95"/>
                  <a:pt x="5273" y="93"/>
                  <a:pt x="5268" y="93"/>
                </a:cubicBezTo>
                <a:close/>
                <a:moveTo>
                  <a:pt x="6843" y="158"/>
                </a:moveTo>
                <a:cubicBezTo>
                  <a:pt x="6797" y="158"/>
                  <a:pt x="6797" y="229"/>
                  <a:pt x="6843" y="229"/>
                </a:cubicBezTo>
                <a:lnTo>
                  <a:pt x="6873" y="229"/>
                </a:lnTo>
                <a:cubicBezTo>
                  <a:pt x="6919" y="229"/>
                  <a:pt x="6919" y="158"/>
                  <a:pt x="6873" y="158"/>
                </a:cubicBezTo>
                <a:close/>
                <a:moveTo>
                  <a:pt x="18947" y="153"/>
                </a:moveTo>
                <a:cubicBezTo>
                  <a:pt x="18942" y="153"/>
                  <a:pt x="18937" y="154"/>
                  <a:pt x="18932" y="156"/>
                </a:cubicBezTo>
                <a:cubicBezTo>
                  <a:pt x="18918" y="161"/>
                  <a:pt x="18902" y="167"/>
                  <a:pt x="18887" y="172"/>
                </a:cubicBezTo>
                <a:cubicBezTo>
                  <a:pt x="18860" y="181"/>
                  <a:pt x="18843" y="208"/>
                  <a:pt x="18851" y="237"/>
                </a:cubicBezTo>
                <a:cubicBezTo>
                  <a:pt x="18858" y="258"/>
                  <a:pt x="18879" y="276"/>
                  <a:pt x="18901" y="276"/>
                </a:cubicBezTo>
                <a:cubicBezTo>
                  <a:pt x="18906" y="276"/>
                  <a:pt x="18912" y="275"/>
                  <a:pt x="18917" y="273"/>
                </a:cubicBezTo>
                <a:cubicBezTo>
                  <a:pt x="18931" y="268"/>
                  <a:pt x="18946" y="263"/>
                  <a:pt x="18961" y="258"/>
                </a:cubicBezTo>
                <a:cubicBezTo>
                  <a:pt x="18988" y="249"/>
                  <a:pt x="19006" y="221"/>
                  <a:pt x="18997" y="193"/>
                </a:cubicBezTo>
                <a:cubicBezTo>
                  <a:pt x="18991" y="171"/>
                  <a:pt x="18970" y="153"/>
                  <a:pt x="18947" y="153"/>
                </a:cubicBezTo>
                <a:close/>
                <a:moveTo>
                  <a:pt x="22974" y="81"/>
                </a:moveTo>
                <a:cubicBezTo>
                  <a:pt x="22966" y="81"/>
                  <a:pt x="22957" y="84"/>
                  <a:pt x="22950" y="92"/>
                </a:cubicBezTo>
                <a:cubicBezTo>
                  <a:pt x="22909" y="135"/>
                  <a:pt x="22867" y="179"/>
                  <a:pt x="22826" y="224"/>
                </a:cubicBezTo>
                <a:cubicBezTo>
                  <a:pt x="22802" y="249"/>
                  <a:pt x="22826" y="285"/>
                  <a:pt x="22853" y="285"/>
                </a:cubicBezTo>
                <a:cubicBezTo>
                  <a:pt x="22861" y="285"/>
                  <a:pt x="22869" y="282"/>
                  <a:pt x="22877" y="273"/>
                </a:cubicBezTo>
                <a:cubicBezTo>
                  <a:pt x="22916" y="230"/>
                  <a:pt x="22958" y="186"/>
                  <a:pt x="22999" y="141"/>
                </a:cubicBezTo>
                <a:cubicBezTo>
                  <a:pt x="23023" y="117"/>
                  <a:pt x="23000" y="81"/>
                  <a:pt x="22974" y="81"/>
                </a:cubicBezTo>
                <a:close/>
                <a:moveTo>
                  <a:pt x="22206" y="229"/>
                </a:moveTo>
                <a:cubicBezTo>
                  <a:pt x="22161" y="229"/>
                  <a:pt x="22161" y="300"/>
                  <a:pt x="22207" y="300"/>
                </a:cubicBezTo>
                <a:cubicBezTo>
                  <a:pt x="22253" y="300"/>
                  <a:pt x="22253" y="229"/>
                  <a:pt x="22207" y="229"/>
                </a:cubicBezTo>
                <a:cubicBezTo>
                  <a:pt x="22207" y="229"/>
                  <a:pt x="22207" y="229"/>
                  <a:pt x="22206" y="229"/>
                </a:cubicBezTo>
                <a:close/>
                <a:moveTo>
                  <a:pt x="24701" y="189"/>
                </a:moveTo>
                <a:cubicBezTo>
                  <a:pt x="24675" y="189"/>
                  <a:pt x="24648" y="207"/>
                  <a:pt x="24648" y="241"/>
                </a:cubicBezTo>
                <a:lnTo>
                  <a:pt x="24648" y="257"/>
                </a:lnTo>
                <a:cubicBezTo>
                  <a:pt x="24648" y="291"/>
                  <a:pt x="24675" y="309"/>
                  <a:pt x="24702" y="309"/>
                </a:cubicBezTo>
                <a:cubicBezTo>
                  <a:pt x="24728" y="309"/>
                  <a:pt x="24755" y="291"/>
                  <a:pt x="24755" y="257"/>
                </a:cubicBezTo>
                <a:lnTo>
                  <a:pt x="24755" y="241"/>
                </a:lnTo>
                <a:cubicBezTo>
                  <a:pt x="24755" y="207"/>
                  <a:pt x="24728" y="189"/>
                  <a:pt x="24701" y="189"/>
                </a:cubicBezTo>
                <a:close/>
                <a:moveTo>
                  <a:pt x="12428" y="156"/>
                </a:moveTo>
                <a:cubicBezTo>
                  <a:pt x="12409" y="156"/>
                  <a:pt x="12390" y="166"/>
                  <a:pt x="12381" y="183"/>
                </a:cubicBezTo>
                <a:cubicBezTo>
                  <a:pt x="12365" y="210"/>
                  <a:pt x="12376" y="241"/>
                  <a:pt x="12401" y="257"/>
                </a:cubicBezTo>
                <a:cubicBezTo>
                  <a:pt x="12425" y="272"/>
                  <a:pt x="12449" y="288"/>
                  <a:pt x="12473" y="304"/>
                </a:cubicBezTo>
                <a:cubicBezTo>
                  <a:pt x="12481" y="308"/>
                  <a:pt x="12490" y="311"/>
                  <a:pt x="12499" y="311"/>
                </a:cubicBezTo>
                <a:cubicBezTo>
                  <a:pt x="12518" y="311"/>
                  <a:pt x="12538" y="300"/>
                  <a:pt x="12546" y="284"/>
                </a:cubicBezTo>
                <a:cubicBezTo>
                  <a:pt x="12562" y="258"/>
                  <a:pt x="12552" y="226"/>
                  <a:pt x="12527" y="211"/>
                </a:cubicBezTo>
                <a:cubicBezTo>
                  <a:pt x="12502" y="195"/>
                  <a:pt x="12479" y="179"/>
                  <a:pt x="12454" y="163"/>
                </a:cubicBezTo>
                <a:cubicBezTo>
                  <a:pt x="12446" y="158"/>
                  <a:pt x="12437" y="156"/>
                  <a:pt x="12428" y="156"/>
                </a:cubicBezTo>
                <a:close/>
                <a:moveTo>
                  <a:pt x="18467" y="202"/>
                </a:moveTo>
                <a:cubicBezTo>
                  <a:pt x="18440" y="202"/>
                  <a:pt x="18414" y="219"/>
                  <a:pt x="18414" y="255"/>
                </a:cubicBezTo>
                <a:lnTo>
                  <a:pt x="18414" y="270"/>
                </a:lnTo>
                <a:cubicBezTo>
                  <a:pt x="18414" y="305"/>
                  <a:pt x="18441" y="322"/>
                  <a:pt x="18467" y="322"/>
                </a:cubicBezTo>
                <a:cubicBezTo>
                  <a:pt x="18494" y="322"/>
                  <a:pt x="18521" y="305"/>
                  <a:pt x="18521" y="270"/>
                </a:cubicBezTo>
                <a:lnTo>
                  <a:pt x="18521" y="255"/>
                </a:lnTo>
                <a:cubicBezTo>
                  <a:pt x="18520" y="219"/>
                  <a:pt x="18493" y="202"/>
                  <a:pt x="18467" y="202"/>
                </a:cubicBezTo>
                <a:close/>
                <a:moveTo>
                  <a:pt x="622" y="200"/>
                </a:moveTo>
                <a:cubicBezTo>
                  <a:pt x="604" y="200"/>
                  <a:pt x="587" y="209"/>
                  <a:pt x="576" y="226"/>
                </a:cubicBezTo>
                <a:cubicBezTo>
                  <a:pt x="563" y="250"/>
                  <a:pt x="570" y="287"/>
                  <a:pt x="596" y="300"/>
                </a:cubicBezTo>
                <a:cubicBezTo>
                  <a:pt x="607" y="305"/>
                  <a:pt x="616" y="310"/>
                  <a:pt x="627" y="315"/>
                </a:cubicBezTo>
                <a:cubicBezTo>
                  <a:pt x="636" y="320"/>
                  <a:pt x="645" y="322"/>
                  <a:pt x="655" y="322"/>
                </a:cubicBezTo>
                <a:cubicBezTo>
                  <a:pt x="673" y="322"/>
                  <a:pt x="690" y="314"/>
                  <a:pt x="700" y="296"/>
                </a:cubicBezTo>
                <a:cubicBezTo>
                  <a:pt x="714" y="272"/>
                  <a:pt x="706" y="236"/>
                  <a:pt x="680" y="223"/>
                </a:cubicBezTo>
                <a:cubicBezTo>
                  <a:pt x="670" y="218"/>
                  <a:pt x="660" y="213"/>
                  <a:pt x="650" y="207"/>
                </a:cubicBezTo>
                <a:cubicBezTo>
                  <a:pt x="641" y="203"/>
                  <a:pt x="631" y="200"/>
                  <a:pt x="622" y="200"/>
                </a:cubicBezTo>
                <a:close/>
                <a:moveTo>
                  <a:pt x="16246" y="184"/>
                </a:moveTo>
                <a:cubicBezTo>
                  <a:pt x="16225" y="184"/>
                  <a:pt x="16204" y="201"/>
                  <a:pt x="16211" y="227"/>
                </a:cubicBezTo>
                <a:cubicBezTo>
                  <a:pt x="16221" y="270"/>
                  <a:pt x="16248" y="305"/>
                  <a:pt x="16288" y="324"/>
                </a:cubicBezTo>
                <a:cubicBezTo>
                  <a:pt x="16294" y="327"/>
                  <a:pt x="16300" y="328"/>
                  <a:pt x="16305" y="328"/>
                </a:cubicBezTo>
                <a:cubicBezTo>
                  <a:pt x="16336" y="328"/>
                  <a:pt x="16357" y="281"/>
                  <a:pt x="16322" y="263"/>
                </a:cubicBezTo>
                <a:cubicBezTo>
                  <a:pt x="16300" y="251"/>
                  <a:pt x="16284" y="235"/>
                  <a:pt x="16279" y="210"/>
                </a:cubicBezTo>
                <a:cubicBezTo>
                  <a:pt x="16274" y="192"/>
                  <a:pt x="16260" y="184"/>
                  <a:pt x="16246" y="184"/>
                </a:cubicBezTo>
                <a:close/>
                <a:moveTo>
                  <a:pt x="23951" y="247"/>
                </a:moveTo>
                <a:cubicBezTo>
                  <a:pt x="23924" y="247"/>
                  <a:pt x="23900" y="284"/>
                  <a:pt x="23925" y="308"/>
                </a:cubicBezTo>
                <a:lnTo>
                  <a:pt x="23941" y="324"/>
                </a:lnTo>
                <a:cubicBezTo>
                  <a:pt x="23948" y="331"/>
                  <a:pt x="23956" y="334"/>
                  <a:pt x="23964" y="334"/>
                </a:cubicBezTo>
                <a:cubicBezTo>
                  <a:pt x="23991" y="334"/>
                  <a:pt x="24014" y="299"/>
                  <a:pt x="23990" y="273"/>
                </a:cubicBezTo>
                <a:lnTo>
                  <a:pt x="23975" y="258"/>
                </a:lnTo>
                <a:cubicBezTo>
                  <a:pt x="23967" y="250"/>
                  <a:pt x="23959" y="247"/>
                  <a:pt x="23951" y="247"/>
                </a:cubicBezTo>
                <a:close/>
                <a:moveTo>
                  <a:pt x="3403" y="302"/>
                </a:moveTo>
                <a:cubicBezTo>
                  <a:pt x="3379" y="302"/>
                  <a:pt x="3379" y="336"/>
                  <a:pt x="3403" y="336"/>
                </a:cubicBezTo>
                <a:cubicBezTo>
                  <a:pt x="3426" y="336"/>
                  <a:pt x="3426" y="302"/>
                  <a:pt x="3403" y="302"/>
                </a:cubicBezTo>
                <a:close/>
                <a:moveTo>
                  <a:pt x="13286" y="191"/>
                </a:moveTo>
                <a:cubicBezTo>
                  <a:pt x="13283" y="191"/>
                  <a:pt x="13280" y="192"/>
                  <a:pt x="13276" y="193"/>
                </a:cubicBezTo>
                <a:cubicBezTo>
                  <a:pt x="13259" y="198"/>
                  <a:pt x="13245" y="219"/>
                  <a:pt x="13251" y="236"/>
                </a:cubicBezTo>
                <a:cubicBezTo>
                  <a:pt x="13262" y="261"/>
                  <a:pt x="13271" y="286"/>
                  <a:pt x="13282" y="310"/>
                </a:cubicBezTo>
                <a:cubicBezTo>
                  <a:pt x="13288" y="326"/>
                  <a:pt x="13300" y="336"/>
                  <a:pt x="13315" y="336"/>
                </a:cubicBezTo>
                <a:cubicBezTo>
                  <a:pt x="13318" y="336"/>
                  <a:pt x="13321" y="336"/>
                  <a:pt x="13325" y="335"/>
                </a:cubicBezTo>
                <a:cubicBezTo>
                  <a:pt x="13340" y="331"/>
                  <a:pt x="13356" y="310"/>
                  <a:pt x="13350" y="292"/>
                </a:cubicBezTo>
                <a:cubicBezTo>
                  <a:pt x="13339" y="267"/>
                  <a:pt x="13330" y="242"/>
                  <a:pt x="13319" y="218"/>
                </a:cubicBezTo>
                <a:cubicBezTo>
                  <a:pt x="13313" y="202"/>
                  <a:pt x="13301" y="191"/>
                  <a:pt x="13286" y="191"/>
                </a:cubicBezTo>
                <a:close/>
                <a:moveTo>
                  <a:pt x="11903" y="294"/>
                </a:moveTo>
                <a:cubicBezTo>
                  <a:pt x="11890" y="294"/>
                  <a:pt x="11877" y="313"/>
                  <a:pt x="11889" y="325"/>
                </a:cubicBezTo>
                <a:lnTo>
                  <a:pt x="11905" y="340"/>
                </a:lnTo>
                <a:cubicBezTo>
                  <a:pt x="11909" y="344"/>
                  <a:pt x="11913" y="346"/>
                  <a:pt x="11917" y="346"/>
                </a:cubicBezTo>
                <a:cubicBezTo>
                  <a:pt x="11930" y="346"/>
                  <a:pt x="11942" y="327"/>
                  <a:pt x="11930" y="315"/>
                </a:cubicBezTo>
                <a:lnTo>
                  <a:pt x="11915" y="300"/>
                </a:lnTo>
                <a:cubicBezTo>
                  <a:pt x="11911" y="296"/>
                  <a:pt x="11907" y="294"/>
                  <a:pt x="11903" y="294"/>
                </a:cubicBezTo>
                <a:close/>
                <a:moveTo>
                  <a:pt x="10249" y="288"/>
                </a:moveTo>
                <a:cubicBezTo>
                  <a:pt x="10204" y="288"/>
                  <a:pt x="10204" y="359"/>
                  <a:pt x="10250" y="359"/>
                </a:cubicBezTo>
                <a:lnTo>
                  <a:pt x="10280" y="359"/>
                </a:lnTo>
                <a:cubicBezTo>
                  <a:pt x="10326" y="359"/>
                  <a:pt x="10326" y="288"/>
                  <a:pt x="10280" y="288"/>
                </a:cubicBezTo>
                <a:lnTo>
                  <a:pt x="10250" y="288"/>
                </a:lnTo>
                <a:cubicBezTo>
                  <a:pt x="10250" y="288"/>
                  <a:pt x="10249" y="288"/>
                  <a:pt x="10249" y="288"/>
                </a:cubicBezTo>
                <a:close/>
                <a:moveTo>
                  <a:pt x="16106" y="287"/>
                </a:moveTo>
                <a:cubicBezTo>
                  <a:pt x="16098" y="287"/>
                  <a:pt x="16090" y="290"/>
                  <a:pt x="16083" y="298"/>
                </a:cubicBezTo>
                <a:lnTo>
                  <a:pt x="16067" y="313"/>
                </a:lnTo>
                <a:cubicBezTo>
                  <a:pt x="16043" y="337"/>
                  <a:pt x="16067" y="373"/>
                  <a:pt x="16093" y="373"/>
                </a:cubicBezTo>
                <a:cubicBezTo>
                  <a:pt x="16101" y="373"/>
                  <a:pt x="16109" y="370"/>
                  <a:pt x="16116" y="362"/>
                </a:cubicBezTo>
                <a:lnTo>
                  <a:pt x="16132" y="347"/>
                </a:lnTo>
                <a:cubicBezTo>
                  <a:pt x="16157" y="322"/>
                  <a:pt x="16133" y="287"/>
                  <a:pt x="16106" y="287"/>
                </a:cubicBezTo>
                <a:close/>
                <a:moveTo>
                  <a:pt x="21726" y="299"/>
                </a:moveTo>
                <a:cubicBezTo>
                  <a:pt x="21657" y="299"/>
                  <a:pt x="21657" y="406"/>
                  <a:pt x="21726" y="406"/>
                </a:cubicBezTo>
                <a:cubicBezTo>
                  <a:pt x="21796" y="406"/>
                  <a:pt x="21796" y="299"/>
                  <a:pt x="21726" y="299"/>
                </a:cubicBezTo>
                <a:close/>
                <a:moveTo>
                  <a:pt x="19592" y="342"/>
                </a:moveTo>
                <a:cubicBezTo>
                  <a:pt x="19546" y="342"/>
                  <a:pt x="19546" y="413"/>
                  <a:pt x="19592" y="413"/>
                </a:cubicBezTo>
                <a:lnTo>
                  <a:pt x="19622" y="413"/>
                </a:lnTo>
                <a:cubicBezTo>
                  <a:pt x="19668" y="413"/>
                  <a:pt x="19668" y="342"/>
                  <a:pt x="19622" y="342"/>
                </a:cubicBezTo>
                <a:close/>
                <a:moveTo>
                  <a:pt x="16495" y="332"/>
                </a:moveTo>
                <a:cubicBezTo>
                  <a:pt x="16485" y="332"/>
                  <a:pt x="16474" y="338"/>
                  <a:pt x="16467" y="351"/>
                </a:cubicBezTo>
                <a:cubicBezTo>
                  <a:pt x="16462" y="361"/>
                  <a:pt x="16457" y="371"/>
                  <a:pt x="16452" y="381"/>
                </a:cubicBezTo>
                <a:cubicBezTo>
                  <a:pt x="16437" y="409"/>
                  <a:pt x="16462" y="435"/>
                  <a:pt x="16486" y="435"/>
                </a:cubicBezTo>
                <a:cubicBezTo>
                  <a:pt x="16497" y="435"/>
                  <a:pt x="16507" y="430"/>
                  <a:pt x="16514" y="417"/>
                </a:cubicBezTo>
                <a:cubicBezTo>
                  <a:pt x="16519" y="406"/>
                  <a:pt x="16524" y="397"/>
                  <a:pt x="16529" y="387"/>
                </a:cubicBezTo>
                <a:cubicBezTo>
                  <a:pt x="16544" y="358"/>
                  <a:pt x="16519" y="332"/>
                  <a:pt x="16495" y="332"/>
                </a:cubicBezTo>
                <a:close/>
                <a:moveTo>
                  <a:pt x="15463" y="362"/>
                </a:moveTo>
                <a:cubicBezTo>
                  <a:pt x="15445" y="362"/>
                  <a:pt x="15427" y="374"/>
                  <a:pt x="15427" y="397"/>
                </a:cubicBezTo>
                <a:lnTo>
                  <a:pt x="15427" y="413"/>
                </a:lnTo>
                <a:cubicBezTo>
                  <a:pt x="15427" y="436"/>
                  <a:pt x="15444" y="447"/>
                  <a:pt x="15462" y="447"/>
                </a:cubicBezTo>
                <a:cubicBezTo>
                  <a:pt x="15480" y="447"/>
                  <a:pt x="15498" y="436"/>
                  <a:pt x="15498" y="413"/>
                </a:cubicBezTo>
                <a:lnTo>
                  <a:pt x="15498" y="397"/>
                </a:lnTo>
                <a:cubicBezTo>
                  <a:pt x="15498" y="374"/>
                  <a:pt x="15481" y="362"/>
                  <a:pt x="15463" y="362"/>
                </a:cubicBezTo>
                <a:close/>
                <a:moveTo>
                  <a:pt x="10775" y="350"/>
                </a:moveTo>
                <a:cubicBezTo>
                  <a:pt x="10757" y="350"/>
                  <a:pt x="10739" y="361"/>
                  <a:pt x="10739" y="383"/>
                </a:cubicBezTo>
                <a:lnTo>
                  <a:pt x="10739" y="414"/>
                </a:lnTo>
                <a:cubicBezTo>
                  <a:pt x="10740" y="437"/>
                  <a:pt x="10758" y="448"/>
                  <a:pt x="10775" y="448"/>
                </a:cubicBezTo>
                <a:cubicBezTo>
                  <a:pt x="10793" y="448"/>
                  <a:pt x="10810" y="437"/>
                  <a:pt x="10810" y="414"/>
                </a:cubicBezTo>
                <a:lnTo>
                  <a:pt x="10810" y="383"/>
                </a:lnTo>
                <a:cubicBezTo>
                  <a:pt x="10810" y="361"/>
                  <a:pt x="10793" y="350"/>
                  <a:pt x="10775" y="350"/>
                </a:cubicBezTo>
                <a:close/>
                <a:moveTo>
                  <a:pt x="8912" y="340"/>
                </a:moveTo>
                <a:cubicBezTo>
                  <a:pt x="8900" y="340"/>
                  <a:pt x="8887" y="344"/>
                  <a:pt x="8877" y="355"/>
                </a:cubicBezTo>
                <a:lnTo>
                  <a:pt x="8861" y="371"/>
                </a:lnTo>
                <a:cubicBezTo>
                  <a:pt x="8822" y="409"/>
                  <a:pt x="8859" y="462"/>
                  <a:pt x="8899" y="462"/>
                </a:cubicBezTo>
                <a:cubicBezTo>
                  <a:pt x="8912" y="462"/>
                  <a:pt x="8924" y="458"/>
                  <a:pt x="8935" y="446"/>
                </a:cubicBezTo>
                <a:lnTo>
                  <a:pt x="8951" y="431"/>
                </a:lnTo>
                <a:cubicBezTo>
                  <a:pt x="8988" y="393"/>
                  <a:pt x="8952" y="340"/>
                  <a:pt x="8912" y="340"/>
                </a:cubicBezTo>
                <a:close/>
                <a:moveTo>
                  <a:pt x="19232" y="401"/>
                </a:moveTo>
                <a:cubicBezTo>
                  <a:pt x="19186" y="401"/>
                  <a:pt x="19186" y="471"/>
                  <a:pt x="19232" y="471"/>
                </a:cubicBezTo>
                <a:cubicBezTo>
                  <a:pt x="19232" y="471"/>
                  <a:pt x="19233" y="471"/>
                  <a:pt x="19233" y="471"/>
                </a:cubicBezTo>
                <a:cubicBezTo>
                  <a:pt x="19278" y="471"/>
                  <a:pt x="19278" y="401"/>
                  <a:pt x="19232" y="401"/>
                </a:cubicBezTo>
                <a:close/>
                <a:moveTo>
                  <a:pt x="7519" y="327"/>
                </a:moveTo>
                <a:cubicBezTo>
                  <a:pt x="7499" y="327"/>
                  <a:pt x="7477" y="344"/>
                  <a:pt x="7482" y="371"/>
                </a:cubicBezTo>
                <a:lnTo>
                  <a:pt x="7498" y="445"/>
                </a:lnTo>
                <a:cubicBezTo>
                  <a:pt x="7501" y="464"/>
                  <a:pt x="7514" y="472"/>
                  <a:pt x="7528" y="472"/>
                </a:cubicBezTo>
                <a:cubicBezTo>
                  <a:pt x="7549" y="472"/>
                  <a:pt x="7571" y="454"/>
                  <a:pt x="7566" y="427"/>
                </a:cubicBezTo>
                <a:lnTo>
                  <a:pt x="7550" y="352"/>
                </a:lnTo>
                <a:cubicBezTo>
                  <a:pt x="7547" y="334"/>
                  <a:pt x="7533" y="327"/>
                  <a:pt x="7519" y="327"/>
                </a:cubicBezTo>
                <a:close/>
                <a:moveTo>
                  <a:pt x="8431" y="370"/>
                </a:moveTo>
                <a:cubicBezTo>
                  <a:pt x="8363" y="370"/>
                  <a:pt x="8361" y="477"/>
                  <a:pt x="8431" y="477"/>
                </a:cubicBezTo>
                <a:cubicBezTo>
                  <a:pt x="8500" y="477"/>
                  <a:pt x="8500" y="370"/>
                  <a:pt x="8431" y="370"/>
                </a:cubicBezTo>
                <a:close/>
                <a:moveTo>
                  <a:pt x="23349" y="398"/>
                </a:moveTo>
                <a:cubicBezTo>
                  <a:pt x="23344" y="398"/>
                  <a:pt x="23338" y="399"/>
                  <a:pt x="23332" y="402"/>
                </a:cubicBezTo>
                <a:cubicBezTo>
                  <a:pt x="23322" y="409"/>
                  <a:pt x="23311" y="414"/>
                  <a:pt x="23302" y="418"/>
                </a:cubicBezTo>
                <a:cubicBezTo>
                  <a:pt x="23267" y="436"/>
                  <a:pt x="23288" y="484"/>
                  <a:pt x="23321" y="484"/>
                </a:cubicBezTo>
                <a:cubicBezTo>
                  <a:pt x="23326" y="484"/>
                  <a:pt x="23332" y="483"/>
                  <a:pt x="23338" y="480"/>
                </a:cubicBezTo>
                <a:cubicBezTo>
                  <a:pt x="23348" y="475"/>
                  <a:pt x="23356" y="469"/>
                  <a:pt x="23367" y="464"/>
                </a:cubicBezTo>
                <a:cubicBezTo>
                  <a:pt x="23402" y="446"/>
                  <a:pt x="23381" y="398"/>
                  <a:pt x="23349" y="398"/>
                </a:cubicBezTo>
                <a:close/>
                <a:moveTo>
                  <a:pt x="1120" y="394"/>
                </a:moveTo>
                <a:cubicBezTo>
                  <a:pt x="1079" y="394"/>
                  <a:pt x="1042" y="447"/>
                  <a:pt x="1079" y="485"/>
                </a:cubicBezTo>
                <a:cubicBezTo>
                  <a:pt x="1087" y="491"/>
                  <a:pt x="1090" y="497"/>
                  <a:pt x="1095" y="501"/>
                </a:cubicBezTo>
                <a:cubicBezTo>
                  <a:pt x="1106" y="512"/>
                  <a:pt x="1119" y="516"/>
                  <a:pt x="1131" y="516"/>
                </a:cubicBezTo>
                <a:cubicBezTo>
                  <a:pt x="1172" y="516"/>
                  <a:pt x="1209" y="463"/>
                  <a:pt x="1171" y="425"/>
                </a:cubicBezTo>
                <a:lnTo>
                  <a:pt x="1156" y="410"/>
                </a:lnTo>
                <a:cubicBezTo>
                  <a:pt x="1145" y="399"/>
                  <a:pt x="1132" y="394"/>
                  <a:pt x="1120" y="394"/>
                </a:cubicBezTo>
                <a:close/>
                <a:moveTo>
                  <a:pt x="3538" y="451"/>
                </a:moveTo>
                <a:cubicBezTo>
                  <a:pt x="3527" y="451"/>
                  <a:pt x="3515" y="463"/>
                  <a:pt x="3522" y="478"/>
                </a:cubicBezTo>
                <a:cubicBezTo>
                  <a:pt x="3528" y="488"/>
                  <a:pt x="3533" y="499"/>
                  <a:pt x="3538" y="508"/>
                </a:cubicBezTo>
                <a:cubicBezTo>
                  <a:pt x="3541" y="515"/>
                  <a:pt x="3547" y="517"/>
                  <a:pt x="3552" y="517"/>
                </a:cubicBezTo>
                <a:cubicBezTo>
                  <a:pt x="3563" y="517"/>
                  <a:pt x="3574" y="505"/>
                  <a:pt x="3567" y="490"/>
                </a:cubicBezTo>
                <a:cubicBezTo>
                  <a:pt x="3562" y="480"/>
                  <a:pt x="3557" y="470"/>
                  <a:pt x="3552" y="460"/>
                </a:cubicBezTo>
                <a:cubicBezTo>
                  <a:pt x="3548" y="453"/>
                  <a:pt x="3543" y="451"/>
                  <a:pt x="3538" y="451"/>
                </a:cubicBezTo>
                <a:close/>
                <a:moveTo>
                  <a:pt x="3028" y="401"/>
                </a:moveTo>
                <a:cubicBezTo>
                  <a:pt x="3018" y="401"/>
                  <a:pt x="3009" y="403"/>
                  <a:pt x="3001" y="408"/>
                </a:cubicBezTo>
                <a:cubicBezTo>
                  <a:pt x="2990" y="413"/>
                  <a:pt x="2981" y="418"/>
                  <a:pt x="2970" y="423"/>
                </a:cubicBezTo>
                <a:cubicBezTo>
                  <a:pt x="2944" y="436"/>
                  <a:pt x="2938" y="472"/>
                  <a:pt x="2951" y="497"/>
                </a:cubicBezTo>
                <a:cubicBezTo>
                  <a:pt x="2962" y="514"/>
                  <a:pt x="2979" y="523"/>
                  <a:pt x="2998" y="523"/>
                </a:cubicBezTo>
                <a:cubicBezTo>
                  <a:pt x="3007" y="523"/>
                  <a:pt x="3016" y="521"/>
                  <a:pt x="3025" y="516"/>
                </a:cubicBezTo>
                <a:cubicBezTo>
                  <a:pt x="3035" y="511"/>
                  <a:pt x="3044" y="506"/>
                  <a:pt x="3054" y="501"/>
                </a:cubicBezTo>
                <a:cubicBezTo>
                  <a:pt x="3080" y="487"/>
                  <a:pt x="3088" y="452"/>
                  <a:pt x="3074" y="427"/>
                </a:cubicBezTo>
                <a:cubicBezTo>
                  <a:pt x="3063" y="410"/>
                  <a:pt x="3046" y="401"/>
                  <a:pt x="3028" y="401"/>
                </a:cubicBezTo>
                <a:close/>
                <a:moveTo>
                  <a:pt x="11165" y="473"/>
                </a:moveTo>
                <a:cubicBezTo>
                  <a:pt x="11156" y="473"/>
                  <a:pt x="11147" y="479"/>
                  <a:pt x="11147" y="490"/>
                </a:cubicBezTo>
                <a:lnTo>
                  <a:pt x="11147" y="506"/>
                </a:lnTo>
                <a:cubicBezTo>
                  <a:pt x="11147" y="517"/>
                  <a:pt x="11156" y="523"/>
                  <a:pt x="11165" y="523"/>
                </a:cubicBezTo>
                <a:cubicBezTo>
                  <a:pt x="11174" y="523"/>
                  <a:pt x="11182" y="517"/>
                  <a:pt x="11182" y="506"/>
                </a:cubicBezTo>
                <a:lnTo>
                  <a:pt x="11182" y="490"/>
                </a:lnTo>
                <a:cubicBezTo>
                  <a:pt x="11183" y="479"/>
                  <a:pt x="11174" y="473"/>
                  <a:pt x="11165" y="473"/>
                </a:cubicBezTo>
                <a:close/>
                <a:moveTo>
                  <a:pt x="4064" y="418"/>
                </a:moveTo>
                <a:cubicBezTo>
                  <a:pt x="3995" y="418"/>
                  <a:pt x="3995" y="525"/>
                  <a:pt x="4064" y="525"/>
                </a:cubicBezTo>
                <a:lnTo>
                  <a:pt x="4094" y="525"/>
                </a:lnTo>
                <a:cubicBezTo>
                  <a:pt x="4163" y="525"/>
                  <a:pt x="4163" y="418"/>
                  <a:pt x="4094" y="418"/>
                </a:cubicBezTo>
                <a:close/>
                <a:moveTo>
                  <a:pt x="6077" y="428"/>
                </a:moveTo>
                <a:cubicBezTo>
                  <a:pt x="6059" y="428"/>
                  <a:pt x="6042" y="439"/>
                  <a:pt x="6042" y="462"/>
                </a:cubicBezTo>
                <a:lnTo>
                  <a:pt x="6042" y="492"/>
                </a:lnTo>
                <a:cubicBezTo>
                  <a:pt x="6042" y="515"/>
                  <a:pt x="6059" y="527"/>
                  <a:pt x="6077" y="527"/>
                </a:cubicBezTo>
                <a:cubicBezTo>
                  <a:pt x="6094" y="527"/>
                  <a:pt x="6112" y="515"/>
                  <a:pt x="6112" y="492"/>
                </a:cubicBezTo>
                <a:lnTo>
                  <a:pt x="6112" y="462"/>
                </a:lnTo>
                <a:cubicBezTo>
                  <a:pt x="6112" y="439"/>
                  <a:pt x="6094" y="428"/>
                  <a:pt x="6077" y="428"/>
                </a:cubicBezTo>
                <a:close/>
                <a:moveTo>
                  <a:pt x="16968" y="459"/>
                </a:moveTo>
                <a:cubicBezTo>
                  <a:pt x="16964" y="459"/>
                  <a:pt x="16960" y="459"/>
                  <a:pt x="16956" y="461"/>
                </a:cubicBezTo>
                <a:cubicBezTo>
                  <a:pt x="16940" y="466"/>
                  <a:pt x="16926" y="471"/>
                  <a:pt x="16912" y="477"/>
                </a:cubicBezTo>
                <a:cubicBezTo>
                  <a:pt x="16873" y="490"/>
                  <a:pt x="16884" y="547"/>
                  <a:pt x="16918" y="547"/>
                </a:cubicBezTo>
                <a:cubicBezTo>
                  <a:pt x="16921" y="547"/>
                  <a:pt x="16925" y="546"/>
                  <a:pt x="16929" y="545"/>
                </a:cubicBezTo>
                <a:cubicBezTo>
                  <a:pt x="16945" y="540"/>
                  <a:pt x="16960" y="534"/>
                  <a:pt x="16974" y="529"/>
                </a:cubicBezTo>
                <a:cubicBezTo>
                  <a:pt x="17014" y="516"/>
                  <a:pt x="17004" y="459"/>
                  <a:pt x="16968" y="459"/>
                </a:cubicBezTo>
                <a:close/>
                <a:moveTo>
                  <a:pt x="5926" y="487"/>
                </a:moveTo>
                <a:cubicBezTo>
                  <a:pt x="5908" y="487"/>
                  <a:pt x="5891" y="499"/>
                  <a:pt x="5891" y="522"/>
                </a:cubicBezTo>
                <a:lnTo>
                  <a:pt x="5891" y="537"/>
                </a:lnTo>
                <a:cubicBezTo>
                  <a:pt x="5891" y="560"/>
                  <a:pt x="5908" y="571"/>
                  <a:pt x="5926" y="571"/>
                </a:cubicBezTo>
                <a:cubicBezTo>
                  <a:pt x="5944" y="571"/>
                  <a:pt x="5961" y="560"/>
                  <a:pt x="5961" y="537"/>
                </a:cubicBezTo>
                <a:lnTo>
                  <a:pt x="5961" y="522"/>
                </a:lnTo>
                <a:cubicBezTo>
                  <a:pt x="5961" y="499"/>
                  <a:pt x="5944" y="487"/>
                  <a:pt x="5926" y="487"/>
                </a:cubicBezTo>
                <a:close/>
                <a:moveTo>
                  <a:pt x="5090" y="451"/>
                </a:moveTo>
                <a:cubicBezTo>
                  <a:pt x="5054" y="451"/>
                  <a:pt x="5016" y="490"/>
                  <a:pt x="5039" y="531"/>
                </a:cubicBezTo>
                <a:cubicBezTo>
                  <a:pt x="5059" y="567"/>
                  <a:pt x="5092" y="585"/>
                  <a:pt x="5130" y="588"/>
                </a:cubicBezTo>
                <a:cubicBezTo>
                  <a:pt x="5132" y="588"/>
                  <a:pt x="5134" y="588"/>
                  <a:pt x="5136" y="588"/>
                </a:cubicBezTo>
                <a:cubicBezTo>
                  <a:pt x="5162" y="588"/>
                  <a:pt x="5184" y="560"/>
                  <a:pt x="5184" y="534"/>
                </a:cubicBezTo>
                <a:cubicBezTo>
                  <a:pt x="5184" y="504"/>
                  <a:pt x="5162" y="486"/>
                  <a:pt x="5133" y="481"/>
                </a:cubicBezTo>
                <a:cubicBezTo>
                  <a:pt x="5132" y="479"/>
                  <a:pt x="5132" y="478"/>
                  <a:pt x="5131" y="477"/>
                </a:cubicBezTo>
                <a:cubicBezTo>
                  <a:pt x="5121" y="459"/>
                  <a:pt x="5106" y="451"/>
                  <a:pt x="5090" y="451"/>
                </a:cubicBezTo>
                <a:close/>
                <a:moveTo>
                  <a:pt x="4694" y="528"/>
                </a:moveTo>
                <a:cubicBezTo>
                  <a:pt x="4648" y="528"/>
                  <a:pt x="4648" y="598"/>
                  <a:pt x="4694" y="598"/>
                </a:cubicBezTo>
                <a:cubicBezTo>
                  <a:pt x="4740" y="598"/>
                  <a:pt x="4740" y="528"/>
                  <a:pt x="4694" y="528"/>
                </a:cubicBezTo>
                <a:close/>
                <a:moveTo>
                  <a:pt x="17939" y="566"/>
                </a:moveTo>
                <a:cubicBezTo>
                  <a:pt x="17917" y="566"/>
                  <a:pt x="17917" y="601"/>
                  <a:pt x="17939" y="601"/>
                </a:cubicBezTo>
                <a:lnTo>
                  <a:pt x="17955" y="601"/>
                </a:lnTo>
                <a:cubicBezTo>
                  <a:pt x="17979" y="601"/>
                  <a:pt x="17979" y="566"/>
                  <a:pt x="17955" y="566"/>
                </a:cubicBezTo>
                <a:close/>
                <a:moveTo>
                  <a:pt x="14082" y="491"/>
                </a:moveTo>
                <a:cubicBezTo>
                  <a:pt x="14069" y="491"/>
                  <a:pt x="14056" y="498"/>
                  <a:pt x="14051" y="509"/>
                </a:cubicBezTo>
                <a:cubicBezTo>
                  <a:pt x="14040" y="528"/>
                  <a:pt x="14047" y="546"/>
                  <a:pt x="14063" y="558"/>
                </a:cubicBezTo>
                <a:cubicBezTo>
                  <a:pt x="14083" y="574"/>
                  <a:pt x="14103" y="588"/>
                  <a:pt x="14123" y="602"/>
                </a:cubicBezTo>
                <a:cubicBezTo>
                  <a:pt x="14128" y="606"/>
                  <a:pt x="14134" y="608"/>
                  <a:pt x="14140" y="608"/>
                </a:cubicBezTo>
                <a:cubicBezTo>
                  <a:pt x="14153" y="608"/>
                  <a:pt x="14166" y="600"/>
                  <a:pt x="14172" y="590"/>
                </a:cubicBezTo>
                <a:cubicBezTo>
                  <a:pt x="14183" y="571"/>
                  <a:pt x="14174" y="553"/>
                  <a:pt x="14159" y="541"/>
                </a:cubicBezTo>
                <a:cubicBezTo>
                  <a:pt x="14139" y="525"/>
                  <a:pt x="14120" y="511"/>
                  <a:pt x="14099" y="497"/>
                </a:cubicBezTo>
                <a:cubicBezTo>
                  <a:pt x="14094" y="493"/>
                  <a:pt x="14088" y="491"/>
                  <a:pt x="14082" y="491"/>
                </a:cubicBezTo>
                <a:close/>
                <a:moveTo>
                  <a:pt x="17492" y="577"/>
                </a:moveTo>
                <a:cubicBezTo>
                  <a:pt x="17479" y="577"/>
                  <a:pt x="17467" y="595"/>
                  <a:pt x="17478" y="608"/>
                </a:cubicBezTo>
                <a:cubicBezTo>
                  <a:pt x="17487" y="619"/>
                  <a:pt x="17500" y="624"/>
                  <a:pt x="17512" y="624"/>
                </a:cubicBezTo>
                <a:cubicBezTo>
                  <a:pt x="17525" y="624"/>
                  <a:pt x="17538" y="619"/>
                  <a:pt x="17546" y="609"/>
                </a:cubicBezTo>
                <a:cubicBezTo>
                  <a:pt x="17558" y="596"/>
                  <a:pt x="17546" y="578"/>
                  <a:pt x="17533" y="578"/>
                </a:cubicBezTo>
                <a:cubicBezTo>
                  <a:pt x="17529" y="578"/>
                  <a:pt x="17525" y="580"/>
                  <a:pt x="17521" y="585"/>
                </a:cubicBezTo>
                <a:cubicBezTo>
                  <a:pt x="17519" y="587"/>
                  <a:pt x="17516" y="589"/>
                  <a:pt x="17513" y="589"/>
                </a:cubicBezTo>
                <a:cubicBezTo>
                  <a:pt x="17510" y="589"/>
                  <a:pt x="17506" y="587"/>
                  <a:pt x="17504" y="582"/>
                </a:cubicBezTo>
                <a:cubicBezTo>
                  <a:pt x="17500" y="578"/>
                  <a:pt x="17496" y="577"/>
                  <a:pt x="17492" y="577"/>
                </a:cubicBezTo>
                <a:close/>
                <a:moveTo>
                  <a:pt x="15655" y="558"/>
                </a:moveTo>
                <a:cubicBezTo>
                  <a:pt x="15613" y="558"/>
                  <a:pt x="15613" y="629"/>
                  <a:pt x="15657" y="629"/>
                </a:cubicBezTo>
                <a:lnTo>
                  <a:pt x="15687" y="629"/>
                </a:lnTo>
                <a:cubicBezTo>
                  <a:pt x="15733" y="629"/>
                  <a:pt x="15733" y="558"/>
                  <a:pt x="15687" y="558"/>
                </a:cubicBezTo>
                <a:lnTo>
                  <a:pt x="15657" y="558"/>
                </a:lnTo>
                <a:cubicBezTo>
                  <a:pt x="15656" y="558"/>
                  <a:pt x="15655" y="558"/>
                  <a:pt x="15655" y="558"/>
                </a:cubicBezTo>
                <a:close/>
                <a:moveTo>
                  <a:pt x="2229" y="554"/>
                </a:moveTo>
                <a:cubicBezTo>
                  <a:pt x="2224" y="554"/>
                  <a:pt x="2219" y="556"/>
                  <a:pt x="2215" y="562"/>
                </a:cubicBezTo>
                <a:cubicBezTo>
                  <a:pt x="2202" y="579"/>
                  <a:pt x="2187" y="592"/>
                  <a:pt x="2167" y="598"/>
                </a:cubicBezTo>
                <a:cubicBezTo>
                  <a:pt x="2147" y="607"/>
                  <a:pt x="2152" y="635"/>
                  <a:pt x="2168" y="635"/>
                </a:cubicBezTo>
                <a:cubicBezTo>
                  <a:pt x="2170" y="635"/>
                  <a:pt x="2172" y="635"/>
                  <a:pt x="2174" y="634"/>
                </a:cubicBezTo>
                <a:cubicBezTo>
                  <a:pt x="2203" y="622"/>
                  <a:pt x="2225" y="606"/>
                  <a:pt x="2245" y="580"/>
                </a:cubicBezTo>
                <a:cubicBezTo>
                  <a:pt x="2254" y="567"/>
                  <a:pt x="2242" y="554"/>
                  <a:pt x="2229" y="554"/>
                </a:cubicBezTo>
                <a:close/>
                <a:moveTo>
                  <a:pt x="20405" y="568"/>
                </a:moveTo>
                <a:cubicBezTo>
                  <a:pt x="20372" y="568"/>
                  <a:pt x="20351" y="616"/>
                  <a:pt x="20386" y="634"/>
                </a:cubicBezTo>
                <a:cubicBezTo>
                  <a:pt x="20397" y="639"/>
                  <a:pt x="20406" y="644"/>
                  <a:pt x="20417" y="650"/>
                </a:cubicBezTo>
                <a:cubicBezTo>
                  <a:pt x="20422" y="652"/>
                  <a:pt x="20428" y="654"/>
                  <a:pt x="20433" y="654"/>
                </a:cubicBezTo>
                <a:cubicBezTo>
                  <a:pt x="20465" y="654"/>
                  <a:pt x="20488" y="605"/>
                  <a:pt x="20452" y="588"/>
                </a:cubicBezTo>
                <a:cubicBezTo>
                  <a:pt x="20442" y="582"/>
                  <a:pt x="20433" y="577"/>
                  <a:pt x="20422" y="572"/>
                </a:cubicBezTo>
                <a:cubicBezTo>
                  <a:pt x="20416" y="569"/>
                  <a:pt x="20411" y="568"/>
                  <a:pt x="20405" y="568"/>
                </a:cubicBezTo>
                <a:close/>
                <a:moveTo>
                  <a:pt x="15310" y="597"/>
                </a:moveTo>
                <a:cubicBezTo>
                  <a:pt x="15242" y="597"/>
                  <a:pt x="15241" y="703"/>
                  <a:pt x="15310" y="705"/>
                </a:cubicBezTo>
                <a:lnTo>
                  <a:pt x="15326" y="705"/>
                </a:lnTo>
                <a:cubicBezTo>
                  <a:pt x="15395" y="705"/>
                  <a:pt x="15395" y="597"/>
                  <a:pt x="15326" y="597"/>
                </a:cubicBezTo>
                <a:close/>
                <a:moveTo>
                  <a:pt x="21196" y="555"/>
                </a:moveTo>
                <a:cubicBezTo>
                  <a:pt x="21192" y="555"/>
                  <a:pt x="21187" y="555"/>
                  <a:pt x="21183" y="556"/>
                </a:cubicBezTo>
                <a:cubicBezTo>
                  <a:pt x="21156" y="565"/>
                  <a:pt x="21136" y="595"/>
                  <a:pt x="21146" y="622"/>
                </a:cubicBezTo>
                <a:cubicBezTo>
                  <a:pt x="21150" y="637"/>
                  <a:pt x="21156" y="653"/>
                  <a:pt x="21162" y="666"/>
                </a:cubicBezTo>
                <a:cubicBezTo>
                  <a:pt x="21169" y="690"/>
                  <a:pt x="21189" y="705"/>
                  <a:pt x="21213" y="705"/>
                </a:cubicBezTo>
                <a:cubicBezTo>
                  <a:pt x="21218" y="705"/>
                  <a:pt x="21223" y="704"/>
                  <a:pt x="21228" y="703"/>
                </a:cubicBezTo>
                <a:cubicBezTo>
                  <a:pt x="21254" y="696"/>
                  <a:pt x="21275" y="665"/>
                  <a:pt x="21264" y="638"/>
                </a:cubicBezTo>
                <a:cubicBezTo>
                  <a:pt x="21259" y="622"/>
                  <a:pt x="21254" y="608"/>
                  <a:pt x="21249" y="593"/>
                </a:cubicBezTo>
                <a:cubicBezTo>
                  <a:pt x="21241" y="570"/>
                  <a:pt x="21220" y="555"/>
                  <a:pt x="21196" y="555"/>
                </a:cubicBezTo>
                <a:close/>
                <a:moveTo>
                  <a:pt x="8011" y="581"/>
                </a:moveTo>
                <a:cubicBezTo>
                  <a:pt x="8007" y="581"/>
                  <a:pt x="8005" y="582"/>
                  <a:pt x="8002" y="582"/>
                </a:cubicBezTo>
                <a:cubicBezTo>
                  <a:pt x="7992" y="586"/>
                  <a:pt x="7986" y="591"/>
                  <a:pt x="7982" y="597"/>
                </a:cubicBezTo>
                <a:cubicBezTo>
                  <a:pt x="7975" y="588"/>
                  <a:pt x="7965" y="581"/>
                  <a:pt x="7950" y="581"/>
                </a:cubicBezTo>
                <a:cubicBezTo>
                  <a:pt x="7904" y="581"/>
                  <a:pt x="7904" y="653"/>
                  <a:pt x="7950" y="653"/>
                </a:cubicBezTo>
                <a:cubicBezTo>
                  <a:pt x="7962" y="653"/>
                  <a:pt x="7971" y="647"/>
                  <a:pt x="7978" y="639"/>
                </a:cubicBezTo>
                <a:cubicBezTo>
                  <a:pt x="7987" y="672"/>
                  <a:pt x="8014" y="698"/>
                  <a:pt x="8047" y="708"/>
                </a:cubicBezTo>
                <a:cubicBezTo>
                  <a:pt x="8051" y="710"/>
                  <a:pt x="8055" y="710"/>
                  <a:pt x="8059" y="710"/>
                </a:cubicBezTo>
                <a:cubicBezTo>
                  <a:pt x="8094" y="710"/>
                  <a:pt x="8105" y="653"/>
                  <a:pt x="8067" y="640"/>
                </a:cubicBezTo>
                <a:cubicBezTo>
                  <a:pt x="8051" y="635"/>
                  <a:pt x="8046" y="622"/>
                  <a:pt x="8045" y="608"/>
                </a:cubicBezTo>
                <a:cubicBezTo>
                  <a:pt x="8042" y="591"/>
                  <a:pt x="8025" y="581"/>
                  <a:pt x="8011" y="581"/>
                </a:cubicBezTo>
                <a:close/>
                <a:moveTo>
                  <a:pt x="3302" y="535"/>
                </a:moveTo>
                <a:cubicBezTo>
                  <a:pt x="3262" y="535"/>
                  <a:pt x="3225" y="588"/>
                  <a:pt x="3261" y="626"/>
                </a:cubicBezTo>
                <a:cubicBezTo>
                  <a:pt x="3284" y="651"/>
                  <a:pt x="3310" y="677"/>
                  <a:pt x="3335" y="702"/>
                </a:cubicBezTo>
                <a:cubicBezTo>
                  <a:pt x="3346" y="713"/>
                  <a:pt x="3358" y="718"/>
                  <a:pt x="3370" y="718"/>
                </a:cubicBezTo>
                <a:cubicBezTo>
                  <a:pt x="3410" y="718"/>
                  <a:pt x="3447" y="665"/>
                  <a:pt x="3410" y="628"/>
                </a:cubicBezTo>
                <a:cubicBezTo>
                  <a:pt x="3385" y="602"/>
                  <a:pt x="3362" y="576"/>
                  <a:pt x="3337" y="551"/>
                </a:cubicBezTo>
                <a:cubicBezTo>
                  <a:pt x="3326" y="540"/>
                  <a:pt x="3314" y="535"/>
                  <a:pt x="3302" y="535"/>
                </a:cubicBezTo>
                <a:close/>
                <a:moveTo>
                  <a:pt x="9437" y="600"/>
                </a:moveTo>
                <a:cubicBezTo>
                  <a:pt x="9419" y="600"/>
                  <a:pt x="9401" y="609"/>
                  <a:pt x="9391" y="626"/>
                </a:cubicBezTo>
                <a:cubicBezTo>
                  <a:pt x="9376" y="650"/>
                  <a:pt x="9385" y="686"/>
                  <a:pt x="9411" y="700"/>
                </a:cubicBezTo>
                <a:cubicBezTo>
                  <a:pt x="9421" y="705"/>
                  <a:pt x="9431" y="710"/>
                  <a:pt x="9441" y="716"/>
                </a:cubicBezTo>
                <a:cubicBezTo>
                  <a:pt x="9450" y="720"/>
                  <a:pt x="9459" y="722"/>
                  <a:pt x="9468" y="722"/>
                </a:cubicBezTo>
                <a:cubicBezTo>
                  <a:pt x="9486" y="722"/>
                  <a:pt x="9504" y="713"/>
                  <a:pt x="9515" y="696"/>
                </a:cubicBezTo>
                <a:cubicBezTo>
                  <a:pt x="9528" y="672"/>
                  <a:pt x="9521" y="635"/>
                  <a:pt x="9495" y="622"/>
                </a:cubicBezTo>
                <a:cubicBezTo>
                  <a:pt x="9484" y="617"/>
                  <a:pt x="9475" y="612"/>
                  <a:pt x="9464" y="607"/>
                </a:cubicBezTo>
                <a:cubicBezTo>
                  <a:pt x="9456" y="602"/>
                  <a:pt x="9446" y="600"/>
                  <a:pt x="9437" y="600"/>
                </a:cubicBezTo>
                <a:close/>
                <a:moveTo>
                  <a:pt x="23841" y="623"/>
                </a:moveTo>
                <a:cubicBezTo>
                  <a:pt x="23831" y="623"/>
                  <a:pt x="23820" y="629"/>
                  <a:pt x="23814" y="642"/>
                </a:cubicBezTo>
                <a:cubicBezTo>
                  <a:pt x="23809" y="653"/>
                  <a:pt x="23803" y="661"/>
                  <a:pt x="23799" y="672"/>
                </a:cubicBezTo>
                <a:cubicBezTo>
                  <a:pt x="23784" y="700"/>
                  <a:pt x="23808" y="726"/>
                  <a:pt x="23832" y="726"/>
                </a:cubicBezTo>
                <a:cubicBezTo>
                  <a:pt x="23842" y="726"/>
                  <a:pt x="23853" y="720"/>
                  <a:pt x="23859" y="707"/>
                </a:cubicBezTo>
                <a:cubicBezTo>
                  <a:pt x="23865" y="697"/>
                  <a:pt x="23870" y="687"/>
                  <a:pt x="23875" y="677"/>
                </a:cubicBezTo>
                <a:cubicBezTo>
                  <a:pt x="23889" y="649"/>
                  <a:pt x="23864" y="623"/>
                  <a:pt x="23841" y="623"/>
                </a:cubicBezTo>
                <a:close/>
                <a:moveTo>
                  <a:pt x="12217" y="701"/>
                </a:moveTo>
                <a:cubicBezTo>
                  <a:pt x="12194" y="701"/>
                  <a:pt x="12194" y="736"/>
                  <a:pt x="12217" y="736"/>
                </a:cubicBezTo>
                <a:cubicBezTo>
                  <a:pt x="12240" y="736"/>
                  <a:pt x="12240" y="701"/>
                  <a:pt x="12217" y="701"/>
                </a:cubicBezTo>
                <a:close/>
                <a:moveTo>
                  <a:pt x="7054" y="625"/>
                </a:moveTo>
                <a:cubicBezTo>
                  <a:pt x="7033" y="625"/>
                  <a:pt x="7011" y="642"/>
                  <a:pt x="7018" y="669"/>
                </a:cubicBezTo>
                <a:cubicBezTo>
                  <a:pt x="7023" y="689"/>
                  <a:pt x="7029" y="708"/>
                  <a:pt x="7034" y="729"/>
                </a:cubicBezTo>
                <a:cubicBezTo>
                  <a:pt x="7038" y="747"/>
                  <a:pt x="7052" y="755"/>
                  <a:pt x="7066" y="755"/>
                </a:cubicBezTo>
                <a:cubicBezTo>
                  <a:pt x="7087" y="755"/>
                  <a:pt x="7109" y="738"/>
                  <a:pt x="7102" y="711"/>
                </a:cubicBezTo>
                <a:cubicBezTo>
                  <a:pt x="7097" y="691"/>
                  <a:pt x="7091" y="670"/>
                  <a:pt x="7086" y="651"/>
                </a:cubicBezTo>
                <a:cubicBezTo>
                  <a:pt x="7082" y="633"/>
                  <a:pt x="7068" y="625"/>
                  <a:pt x="7054" y="625"/>
                </a:cubicBezTo>
                <a:close/>
                <a:moveTo>
                  <a:pt x="8566" y="673"/>
                </a:moveTo>
                <a:cubicBezTo>
                  <a:pt x="8540" y="673"/>
                  <a:pt x="8516" y="708"/>
                  <a:pt x="8541" y="733"/>
                </a:cubicBezTo>
                <a:lnTo>
                  <a:pt x="8557" y="749"/>
                </a:lnTo>
                <a:cubicBezTo>
                  <a:pt x="8564" y="756"/>
                  <a:pt x="8573" y="760"/>
                  <a:pt x="8581" y="760"/>
                </a:cubicBezTo>
                <a:cubicBezTo>
                  <a:pt x="8608" y="760"/>
                  <a:pt x="8632" y="724"/>
                  <a:pt x="8606" y="700"/>
                </a:cubicBezTo>
                <a:lnTo>
                  <a:pt x="8591" y="684"/>
                </a:lnTo>
                <a:cubicBezTo>
                  <a:pt x="8583" y="676"/>
                  <a:pt x="8575" y="673"/>
                  <a:pt x="8566" y="673"/>
                </a:cubicBezTo>
                <a:close/>
                <a:moveTo>
                  <a:pt x="127" y="713"/>
                </a:moveTo>
                <a:cubicBezTo>
                  <a:pt x="110" y="713"/>
                  <a:pt x="100" y="738"/>
                  <a:pt x="118" y="745"/>
                </a:cubicBezTo>
                <a:cubicBezTo>
                  <a:pt x="128" y="750"/>
                  <a:pt x="136" y="755"/>
                  <a:pt x="147" y="761"/>
                </a:cubicBezTo>
                <a:cubicBezTo>
                  <a:pt x="150" y="763"/>
                  <a:pt x="154" y="763"/>
                  <a:pt x="157" y="763"/>
                </a:cubicBezTo>
                <a:cubicBezTo>
                  <a:pt x="173" y="763"/>
                  <a:pt x="183" y="740"/>
                  <a:pt x="166" y="731"/>
                </a:cubicBezTo>
                <a:cubicBezTo>
                  <a:pt x="155" y="726"/>
                  <a:pt x="146" y="721"/>
                  <a:pt x="135" y="716"/>
                </a:cubicBezTo>
                <a:cubicBezTo>
                  <a:pt x="132" y="714"/>
                  <a:pt x="130" y="713"/>
                  <a:pt x="127" y="713"/>
                </a:cubicBezTo>
                <a:close/>
                <a:moveTo>
                  <a:pt x="19606" y="734"/>
                </a:moveTo>
                <a:cubicBezTo>
                  <a:pt x="19583" y="734"/>
                  <a:pt x="19583" y="770"/>
                  <a:pt x="19606" y="770"/>
                </a:cubicBezTo>
                <a:cubicBezTo>
                  <a:pt x="19630" y="770"/>
                  <a:pt x="19630" y="734"/>
                  <a:pt x="19606" y="734"/>
                </a:cubicBezTo>
                <a:close/>
                <a:moveTo>
                  <a:pt x="5477" y="738"/>
                </a:moveTo>
                <a:cubicBezTo>
                  <a:pt x="5436" y="738"/>
                  <a:pt x="5399" y="790"/>
                  <a:pt x="5436" y="828"/>
                </a:cubicBezTo>
                <a:cubicBezTo>
                  <a:pt x="5441" y="834"/>
                  <a:pt x="5447" y="838"/>
                  <a:pt x="5452" y="843"/>
                </a:cubicBezTo>
                <a:cubicBezTo>
                  <a:pt x="5463" y="854"/>
                  <a:pt x="5475" y="859"/>
                  <a:pt x="5488" y="859"/>
                </a:cubicBezTo>
                <a:cubicBezTo>
                  <a:pt x="5529" y="859"/>
                  <a:pt x="5566" y="806"/>
                  <a:pt x="5528" y="769"/>
                </a:cubicBezTo>
                <a:lnTo>
                  <a:pt x="5513" y="753"/>
                </a:lnTo>
                <a:cubicBezTo>
                  <a:pt x="5501" y="742"/>
                  <a:pt x="5489" y="738"/>
                  <a:pt x="5477" y="738"/>
                </a:cubicBezTo>
                <a:close/>
                <a:moveTo>
                  <a:pt x="16152" y="755"/>
                </a:moveTo>
                <a:cubicBezTo>
                  <a:pt x="16134" y="755"/>
                  <a:pt x="16116" y="767"/>
                  <a:pt x="16116" y="790"/>
                </a:cubicBezTo>
                <a:lnTo>
                  <a:pt x="16116" y="834"/>
                </a:lnTo>
                <a:cubicBezTo>
                  <a:pt x="16116" y="857"/>
                  <a:pt x="16134" y="868"/>
                  <a:pt x="16152" y="868"/>
                </a:cubicBezTo>
                <a:cubicBezTo>
                  <a:pt x="16170" y="868"/>
                  <a:pt x="16188" y="857"/>
                  <a:pt x="16188" y="834"/>
                </a:cubicBezTo>
                <a:lnTo>
                  <a:pt x="16188" y="790"/>
                </a:lnTo>
                <a:cubicBezTo>
                  <a:pt x="16188" y="767"/>
                  <a:pt x="16170" y="755"/>
                  <a:pt x="16152" y="755"/>
                </a:cubicBezTo>
                <a:close/>
                <a:moveTo>
                  <a:pt x="16334" y="726"/>
                </a:moveTo>
                <a:cubicBezTo>
                  <a:pt x="16313" y="726"/>
                  <a:pt x="16291" y="744"/>
                  <a:pt x="16296" y="770"/>
                </a:cubicBezTo>
                <a:lnTo>
                  <a:pt x="16311" y="844"/>
                </a:lnTo>
                <a:cubicBezTo>
                  <a:pt x="16315" y="863"/>
                  <a:pt x="16328" y="871"/>
                  <a:pt x="16342" y="871"/>
                </a:cubicBezTo>
                <a:cubicBezTo>
                  <a:pt x="16363" y="871"/>
                  <a:pt x="16385" y="853"/>
                  <a:pt x="16379" y="827"/>
                </a:cubicBezTo>
                <a:lnTo>
                  <a:pt x="16364" y="752"/>
                </a:lnTo>
                <a:cubicBezTo>
                  <a:pt x="16360" y="734"/>
                  <a:pt x="16347" y="726"/>
                  <a:pt x="16334" y="726"/>
                </a:cubicBezTo>
                <a:close/>
                <a:moveTo>
                  <a:pt x="20761" y="768"/>
                </a:moveTo>
                <a:cubicBezTo>
                  <a:pt x="20751" y="768"/>
                  <a:pt x="20742" y="772"/>
                  <a:pt x="20735" y="779"/>
                </a:cubicBezTo>
                <a:cubicBezTo>
                  <a:pt x="20721" y="794"/>
                  <a:pt x="20722" y="815"/>
                  <a:pt x="20735" y="829"/>
                </a:cubicBezTo>
                <a:cubicBezTo>
                  <a:pt x="20756" y="854"/>
                  <a:pt x="20776" y="879"/>
                  <a:pt x="20797" y="904"/>
                </a:cubicBezTo>
                <a:cubicBezTo>
                  <a:pt x="20803" y="911"/>
                  <a:pt x="20812" y="914"/>
                  <a:pt x="20821" y="914"/>
                </a:cubicBezTo>
                <a:cubicBezTo>
                  <a:pt x="20831" y="914"/>
                  <a:pt x="20841" y="910"/>
                  <a:pt x="20846" y="904"/>
                </a:cubicBezTo>
                <a:cubicBezTo>
                  <a:pt x="20861" y="889"/>
                  <a:pt x="20860" y="868"/>
                  <a:pt x="20846" y="854"/>
                </a:cubicBezTo>
                <a:cubicBezTo>
                  <a:pt x="20825" y="829"/>
                  <a:pt x="20806" y="804"/>
                  <a:pt x="20785" y="779"/>
                </a:cubicBezTo>
                <a:cubicBezTo>
                  <a:pt x="20779" y="772"/>
                  <a:pt x="20770" y="768"/>
                  <a:pt x="20761" y="768"/>
                </a:cubicBezTo>
                <a:close/>
                <a:moveTo>
                  <a:pt x="9934" y="794"/>
                </a:moveTo>
                <a:cubicBezTo>
                  <a:pt x="9893" y="794"/>
                  <a:pt x="9857" y="847"/>
                  <a:pt x="9894" y="884"/>
                </a:cubicBezTo>
                <a:lnTo>
                  <a:pt x="9909" y="900"/>
                </a:lnTo>
                <a:cubicBezTo>
                  <a:pt x="9921" y="911"/>
                  <a:pt x="9933" y="916"/>
                  <a:pt x="9946" y="916"/>
                </a:cubicBezTo>
                <a:cubicBezTo>
                  <a:pt x="9986" y="916"/>
                  <a:pt x="10023" y="863"/>
                  <a:pt x="9985" y="826"/>
                </a:cubicBezTo>
                <a:lnTo>
                  <a:pt x="9970" y="810"/>
                </a:lnTo>
                <a:cubicBezTo>
                  <a:pt x="9959" y="798"/>
                  <a:pt x="9946" y="794"/>
                  <a:pt x="9934" y="794"/>
                </a:cubicBezTo>
                <a:close/>
                <a:moveTo>
                  <a:pt x="12354" y="851"/>
                </a:moveTo>
                <a:cubicBezTo>
                  <a:pt x="12342" y="851"/>
                  <a:pt x="12330" y="864"/>
                  <a:pt x="12337" y="879"/>
                </a:cubicBezTo>
                <a:cubicBezTo>
                  <a:pt x="12342" y="889"/>
                  <a:pt x="12348" y="899"/>
                  <a:pt x="12352" y="909"/>
                </a:cubicBezTo>
                <a:cubicBezTo>
                  <a:pt x="12356" y="916"/>
                  <a:pt x="12361" y="918"/>
                  <a:pt x="12366" y="918"/>
                </a:cubicBezTo>
                <a:cubicBezTo>
                  <a:pt x="12378" y="918"/>
                  <a:pt x="12390" y="905"/>
                  <a:pt x="12383" y="890"/>
                </a:cubicBezTo>
                <a:cubicBezTo>
                  <a:pt x="12377" y="880"/>
                  <a:pt x="12371" y="870"/>
                  <a:pt x="12367" y="860"/>
                </a:cubicBezTo>
                <a:cubicBezTo>
                  <a:pt x="12364" y="854"/>
                  <a:pt x="12359" y="851"/>
                  <a:pt x="12354" y="851"/>
                </a:cubicBezTo>
                <a:close/>
                <a:moveTo>
                  <a:pt x="11842" y="801"/>
                </a:moveTo>
                <a:cubicBezTo>
                  <a:pt x="11833" y="801"/>
                  <a:pt x="11824" y="804"/>
                  <a:pt x="11815" y="808"/>
                </a:cubicBezTo>
                <a:cubicBezTo>
                  <a:pt x="11805" y="813"/>
                  <a:pt x="11795" y="818"/>
                  <a:pt x="11785" y="823"/>
                </a:cubicBezTo>
                <a:cubicBezTo>
                  <a:pt x="11758" y="837"/>
                  <a:pt x="11752" y="872"/>
                  <a:pt x="11765" y="897"/>
                </a:cubicBezTo>
                <a:cubicBezTo>
                  <a:pt x="11775" y="914"/>
                  <a:pt x="11793" y="923"/>
                  <a:pt x="11811" y="923"/>
                </a:cubicBezTo>
                <a:cubicBezTo>
                  <a:pt x="11820" y="923"/>
                  <a:pt x="11829" y="921"/>
                  <a:pt x="11838" y="917"/>
                </a:cubicBezTo>
                <a:cubicBezTo>
                  <a:pt x="11848" y="910"/>
                  <a:pt x="11858" y="905"/>
                  <a:pt x="11868" y="901"/>
                </a:cubicBezTo>
                <a:cubicBezTo>
                  <a:pt x="11895" y="888"/>
                  <a:pt x="11901" y="853"/>
                  <a:pt x="11888" y="828"/>
                </a:cubicBezTo>
                <a:cubicBezTo>
                  <a:pt x="11878" y="810"/>
                  <a:pt x="11860" y="801"/>
                  <a:pt x="11842" y="801"/>
                </a:cubicBezTo>
                <a:close/>
                <a:moveTo>
                  <a:pt x="2859" y="854"/>
                </a:moveTo>
                <a:cubicBezTo>
                  <a:pt x="2813" y="854"/>
                  <a:pt x="2813" y="925"/>
                  <a:pt x="2859" y="925"/>
                </a:cubicBezTo>
                <a:lnTo>
                  <a:pt x="2875" y="925"/>
                </a:lnTo>
                <a:cubicBezTo>
                  <a:pt x="2921" y="925"/>
                  <a:pt x="2921" y="854"/>
                  <a:pt x="2875" y="854"/>
                </a:cubicBezTo>
                <a:close/>
                <a:moveTo>
                  <a:pt x="12877" y="817"/>
                </a:moveTo>
                <a:cubicBezTo>
                  <a:pt x="12809" y="817"/>
                  <a:pt x="12809" y="925"/>
                  <a:pt x="12877" y="925"/>
                </a:cubicBezTo>
                <a:lnTo>
                  <a:pt x="12907" y="925"/>
                </a:lnTo>
                <a:cubicBezTo>
                  <a:pt x="12975" y="925"/>
                  <a:pt x="12977" y="817"/>
                  <a:pt x="12907" y="817"/>
                </a:cubicBezTo>
                <a:close/>
                <a:moveTo>
                  <a:pt x="14891" y="828"/>
                </a:moveTo>
                <a:cubicBezTo>
                  <a:pt x="14873" y="828"/>
                  <a:pt x="14855" y="839"/>
                  <a:pt x="14855" y="862"/>
                </a:cubicBezTo>
                <a:lnTo>
                  <a:pt x="14855" y="892"/>
                </a:lnTo>
                <a:cubicBezTo>
                  <a:pt x="14855" y="915"/>
                  <a:pt x="14872" y="926"/>
                  <a:pt x="14890" y="926"/>
                </a:cubicBezTo>
                <a:cubicBezTo>
                  <a:pt x="14908" y="926"/>
                  <a:pt x="14926" y="915"/>
                  <a:pt x="14926" y="892"/>
                </a:cubicBezTo>
                <a:lnTo>
                  <a:pt x="14926" y="862"/>
                </a:lnTo>
                <a:cubicBezTo>
                  <a:pt x="14926" y="839"/>
                  <a:pt x="14909" y="828"/>
                  <a:pt x="14891" y="828"/>
                </a:cubicBezTo>
                <a:close/>
                <a:moveTo>
                  <a:pt x="18870" y="899"/>
                </a:moveTo>
                <a:cubicBezTo>
                  <a:pt x="18845" y="899"/>
                  <a:pt x="18845" y="933"/>
                  <a:pt x="18870" y="933"/>
                </a:cubicBezTo>
                <a:lnTo>
                  <a:pt x="18885" y="933"/>
                </a:lnTo>
                <a:cubicBezTo>
                  <a:pt x="18908" y="933"/>
                  <a:pt x="18908" y="899"/>
                  <a:pt x="18885" y="899"/>
                </a:cubicBezTo>
                <a:close/>
                <a:moveTo>
                  <a:pt x="22310" y="861"/>
                </a:moveTo>
                <a:cubicBezTo>
                  <a:pt x="22293" y="861"/>
                  <a:pt x="22275" y="873"/>
                  <a:pt x="22275" y="896"/>
                </a:cubicBezTo>
                <a:lnTo>
                  <a:pt x="22275" y="926"/>
                </a:lnTo>
                <a:cubicBezTo>
                  <a:pt x="22275" y="949"/>
                  <a:pt x="22293" y="961"/>
                  <a:pt x="22310" y="961"/>
                </a:cubicBezTo>
                <a:cubicBezTo>
                  <a:pt x="22328" y="961"/>
                  <a:pt x="22346" y="949"/>
                  <a:pt x="22346" y="926"/>
                </a:cubicBezTo>
                <a:lnTo>
                  <a:pt x="22346" y="896"/>
                </a:lnTo>
                <a:cubicBezTo>
                  <a:pt x="22346" y="873"/>
                  <a:pt x="22328" y="861"/>
                  <a:pt x="22310" y="861"/>
                </a:cubicBezTo>
                <a:close/>
                <a:moveTo>
                  <a:pt x="6632" y="880"/>
                </a:moveTo>
                <a:cubicBezTo>
                  <a:pt x="6615" y="880"/>
                  <a:pt x="6597" y="892"/>
                  <a:pt x="6597" y="915"/>
                </a:cubicBezTo>
                <a:lnTo>
                  <a:pt x="6597" y="930"/>
                </a:lnTo>
                <a:cubicBezTo>
                  <a:pt x="6596" y="952"/>
                  <a:pt x="6613" y="963"/>
                  <a:pt x="6631" y="963"/>
                </a:cubicBezTo>
                <a:cubicBezTo>
                  <a:pt x="6649" y="963"/>
                  <a:pt x="6667" y="952"/>
                  <a:pt x="6667" y="930"/>
                </a:cubicBezTo>
                <a:lnTo>
                  <a:pt x="6667" y="915"/>
                </a:lnTo>
                <a:cubicBezTo>
                  <a:pt x="6667" y="892"/>
                  <a:pt x="6650" y="880"/>
                  <a:pt x="6632" y="880"/>
                </a:cubicBezTo>
                <a:close/>
                <a:moveTo>
                  <a:pt x="14740" y="886"/>
                </a:moveTo>
                <a:cubicBezTo>
                  <a:pt x="14723" y="886"/>
                  <a:pt x="14705" y="898"/>
                  <a:pt x="14705" y="921"/>
                </a:cubicBezTo>
                <a:lnTo>
                  <a:pt x="14705" y="937"/>
                </a:lnTo>
                <a:cubicBezTo>
                  <a:pt x="14705" y="960"/>
                  <a:pt x="14723" y="971"/>
                  <a:pt x="14740" y="971"/>
                </a:cubicBezTo>
                <a:cubicBezTo>
                  <a:pt x="14758" y="971"/>
                  <a:pt x="14776" y="960"/>
                  <a:pt x="14776" y="937"/>
                </a:cubicBezTo>
                <a:lnTo>
                  <a:pt x="14776" y="921"/>
                </a:lnTo>
                <a:cubicBezTo>
                  <a:pt x="14776" y="898"/>
                  <a:pt x="14758" y="886"/>
                  <a:pt x="14740" y="886"/>
                </a:cubicBezTo>
                <a:close/>
                <a:moveTo>
                  <a:pt x="7699" y="897"/>
                </a:moveTo>
                <a:cubicBezTo>
                  <a:pt x="7672" y="897"/>
                  <a:pt x="7648" y="932"/>
                  <a:pt x="7673" y="958"/>
                </a:cubicBezTo>
                <a:lnTo>
                  <a:pt x="7689" y="973"/>
                </a:lnTo>
                <a:cubicBezTo>
                  <a:pt x="7696" y="981"/>
                  <a:pt x="7704" y="984"/>
                  <a:pt x="7712" y="984"/>
                </a:cubicBezTo>
                <a:cubicBezTo>
                  <a:pt x="7740" y="984"/>
                  <a:pt x="7764" y="947"/>
                  <a:pt x="7739" y="923"/>
                </a:cubicBezTo>
                <a:lnTo>
                  <a:pt x="7723" y="907"/>
                </a:lnTo>
                <a:cubicBezTo>
                  <a:pt x="7716" y="900"/>
                  <a:pt x="7707" y="897"/>
                  <a:pt x="7699" y="897"/>
                </a:cubicBezTo>
                <a:close/>
                <a:moveTo>
                  <a:pt x="13904" y="850"/>
                </a:moveTo>
                <a:cubicBezTo>
                  <a:pt x="13868" y="850"/>
                  <a:pt x="13830" y="889"/>
                  <a:pt x="13854" y="931"/>
                </a:cubicBezTo>
                <a:cubicBezTo>
                  <a:pt x="13874" y="967"/>
                  <a:pt x="13905" y="984"/>
                  <a:pt x="13944" y="988"/>
                </a:cubicBezTo>
                <a:cubicBezTo>
                  <a:pt x="13945" y="988"/>
                  <a:pt x="13947" y="988"/>
                  <a:pt x="13948" y="988"/>
                </a:cubicBezTo>
                <a:cubicBezTo>
                  <a:pt x="13976" y="988"/>
                  <a:pt x="13998" y="960"/>
                  <a:pt x="13998" y="933"/>
                </a:cubicBezTo>
                <a:cubicBezTo>
                  <a:pt x="13998" y="904"/>
                  <a:pt x="13975" y="885"/>
                  <a:pt x="13948" y="880"/>
                </a:cubicBezTo>
                <a:cubicBezTo>
                  <a:pt x="13947" y="879"/>
                  <a:pt x="13947" y="878"/>
                  <a:pt x="13946" y="876"/>
                </a:cubicBezTo>
                <a:cubicBezTo>
                  <a:pt x="13936" y="857"/>
                  <a:pt x="13920" y="850"/>
                  <a:pt x="13904" y="850"/>
                </a:cubicBezTo>
                <a:close/>
                <a:moveTo>
                  <a:pt x="16602" y="920"/>
                </a:moveTo>
                <a:cubicBezTo>
                  <a:pt x="16555" y="920"/>
                  <a:pt x="16555" y="990"/>
                  <a:pt x="16602" y="990"/>
                </a:cubicBezTo>
                <a:lnTo>
                  <a:pt x="16617" y="990"/>
                </a:lnTo>
                <a:cubicBezTo>
                  <a:pt x="16618" y="990"/>
                  <a:pt x="16618" y="990"/>
                  <a:pt x="16618" y="990"/>
                </a:cubicBezTo>
                <a:cubicBezTo>
                  <a:pt x="16662" y="990"/>
                  <a:pt x="16662" y="920"/>
                  <a:pt x="16617" y="920"/>
                </a:cubicBezTo>
                <a:close/>
                <a:moveTo>
                  <a:pt x="18192" y="927"/>
                </a:moveTo>
                <a:cubicBezTo>
                  <a:pt x="18181" y="927"/>
                  <a:pt x="18169" y="940"/>
                  <a:pt x="18176" y="954"/>
                </a:cubicBezTo>
                <a:cubicBezTo>
                  <a:pt x="18181" y="965"/>
                  <a:pt x="18187" y="974"/>
                  <a:pt x="18192" y="985"/>
                </a:cubicBezTo>
                <a:cubicBezTo>
                  <a:pt x="18195" y="991"/>
                  <a:pt x="18200" y="994"/>
                  <a:pt x="18206" y="994"/>
                </a:cubicBezTo>
                <a:cubicBezTo>
                  <a:pt x="18217" y="994"/>
                  <a:pt x="18229" y="981"/>
                  <a:pt x="18222" y="967"/>
                </a:cubicBezTo>
                <a:cubicBezTo>
                  <a:pt x="18217" y="956"/>
                  <a:pt x="18212" y="947"/>
                  <a:pt x="18206" y="937"/>
                </a:cubicBezTo>
                <a:cubicBezTo>
                  <a:pt x="18203" y="930"/>
                  <a:pt x="18198" y="927"/>
                  <a:pt x="18192" y="927"/>
                </a:cubicBezTo>
                <a:close/>
                <a:moveTo>
                  <a:pt x="13508" y="927"/>
                </a:moveTo>
                <a:cubicBezTo>
                  <a:pt x="13462" y="927"/>
                  <a:pt x="13462" y="998"/>
                  <a:pt x="13508" y="998"/>
                </a:cubicBezTo>
                <a:cubicBezTo>
                  <a:pt x="13554" y="998"/>
                  <a:pt x="13554" y="927"/>
                  <a:pt x="13508" y="927"/>
                </a:cubicBezTo>
                <a:close/>
                <a:moveTo>
                  <a:pt x="15552" y="884"/>
                </a:moveTo>
                <a:cubicBezTo>
                  <a:pt x="15511" y="884"/>
                  <a:pt x="15474" y="937"/>
                  <a:pt x="15511" y="974"/>
                </a:cubicBezTo>
                <a:lnTo>
                  <a:pt x="15527" y="990"/>
                </a:lnTo>
                <a:cubicBezTo>
                  <a:pt x="15538" y="1001"/>
                  <a:pt x="15551" y="1006"/>
                  <a:pt x="15563" y="1006"/>
                </a:cubicBezTo>
                <a:cubicBezTo>
                  <a:pt x="15604" y="1006"/>
                  <a:pt x="15640" y="953"/>
                  <a:pt x="15603" y="916"/>
                </a:cubicBezTo>
                <a:lnTo>
                  <a:pt x="15587" y="900"/>
                </a:lnTo>
                <a:cubicBezTo>
                  <a:pt x="15576" y="889"/>
                  <a:pt x="15564" y="884"/>
                  <a:pt x="15552" y="884"/>
                </a:cubicBezTo>
                <a:close/>
                <a:moveTo>
                  <a:pt x="21737" y="870"/>
                </a:moveTo>
                <a:cubicBezTo>
                  <a:pt x="21719" y="870"/>
                  <a:pt x="21700" y="880"/>
                  <a:pt x="21691" y="897"/>
                </a:cubicBezTo>
                <a:cubicBezTo>
                  <a:pt x="21686" y="907"/>
                  <a:pt x="21680" y="917"/>
                  <a:pt x="21675" y="927"/>
                </a:cubicBezTo>
                <a:cubicBezTo>
                  <a:pt x="21662" y="953"/>
                  <a:pt x="21668" y="985"/>
                  <a:pt x="21695" y="1000"/>
                </a:cubicBezTo>
                <a:cubicBezTo>
                  <a:pt x="21703" y="1005"/>
                  <a:pt x="21712" y="1008"/>
                  <a:pt x="21722" y="1008"/>
                </a:cubicBezTo>
                <a:cubicBezTo>
                  <a:pt x="21741" y="1008"/>
                  <a:pt x="21760" y="998"/>
                  <a:pt x="21768" y="981"/>
                </a:cubicBezTo>
                <a:cubicBezTo>
                  <a:pt x="21774" y="970"/>
                  <a:pt x="21779" y="962"/>
                  <a:pt x="21784" y="951"/>
                </a:cubicBezTo>
                <a:cubicBezTo>
                  <a:pt x="21798" y="925"/>
                  <a:pt x="21792" y="894"/>
                  <a:pt x="21764" y="878"/>
                </a:cubicBezTo>
                <a:cubicBezTo>
                  <a:pt x="21756" y="873"/>
                  <a:pt x="21747" y="870"/>
                  <a:pt x="21737" y="870"/>
                </a:cubicBezTo>
                <a:close/>
                <a:moveTo>
                  <a:pt x="24322" y="940"/>
                </a:moveTo>
                <a:cubicBezTo>
                  <a:pt x="24314" y="940"/>
                  <a:pt x="24306" y="944"/>
                  <a:pt x="24298" y="951"/>
                </a:cubicBezTo>
                <a:lnTo>
                  <a:pt x="24283" y="967"/>
                </a:lnTo>
                <a:cubicBezTo>
                  <a:pt x="24258" y="992"/>
                  <a:pt x="24282" y="1027"/>
                  <a:pt x="24309" y="1027"/>
                </a:cubicBezTo>
                <a:cubicBezTo>
                  <a:pt x="24317" y="1027"/>
                  <a:pt x="24326" y="1024"/>
                  <a:pt x="24333" y="1016"/>
                </a:cubicBezTo>
                <a:lnTo>
                  <a:pt x="24349" y="1000"/>
                </a:lnTo>
                <a:cubicBezTo>
                  <a:pt x="24374" y="976"/>
                  <a:pt x="24349" y="940"/>
                  <a:pt x="24322" y="940"/>
                </a:cubicBezTo>
                <a:close/>
                <a:moveTo>
                  <a:pt x="11044" y="954"/>
                </a:moveTo>
                <a:cubicBezTo>
                  <a:pt x="11038" y="954"/>
                  <a:pt x="11033" y="956"/>
                  <a:pt x="11029" y="962"/>
                </a:cubicBezTo>
                <a:cubicBezTo>
                  <a:pt x="11016" y="978"/>
                  <a:pt x="11000" y="991"/>
                  <a:pt x="10981" y="998"/>
                </a:cubicBezTo>
                <a:cubicBezTo>
                  <a:pt x="10961" y="1006"/>
                  <a:pt x="10966" y="1034"/>
                  <a:pt x="10982" y="1034"/>
                </a:cubicBezTo>
                <a:cubicBezTo>
                  <a:pt x="10984" y="1034"/>
                  <a:pt x="10986" y="1034"/>
                  <a:pt x="10989" y="1033"/>
                </a:cubicBezTo>
                <a:cubicBezTo>
                  <a:pt x="11018" y="1021"/>
                  <a:pt x="11041" y="1005"/>
                  <a:pt x="11060" y="980"/>
                </a:cubicBezTo>
                <a:cubicBezTo>
                  <a:pt x="11069" y="967"/>
                  <a:pt x="11056" y="954"/>
                  <a:pt x="11044" y="954"/>
                </a:cubicBezTo>
                <a:close/>
                <a:moveTo>
                  <a:pt x="16840" y="995"/>
                </a:moveTo>
                <a:cubicBezTo>
                  <a:pt x="16795" y="995"/>
                  <a:pt x="16795" y="1066"/>
                  <a:pt x="16840" y="1066"/>
                </a:cubicBezTo>
                <a:lnTo>
                  <a:pt x="16856" y="1066"/>
                </a:lnTo>
                <a:cubicBezTo>
                  <a:pt x="16902" y="1066"/>
                  <a:pt x="16902" y="995"/>
                  <a:pt x="16856" y="995"/>
                </a:cubicBezTo>
                <a:close/>
                <a:moveTo>
                  <a:pt x="666" y="967"/>
                </a:moveTo>
                <a:cubicBezTo>
                  <a:pt x="661" y="967"/>
                  <a:pt x="655" y="969"/>
                  <a:pt x="649" y="972"/>
                </a:cubicBezTo>
                <a:cubicBezTo>
                  <a:pt x="633" y="981"/>
                  <a:pt x="624" y="1005"/>
                  <a:pt x="636" y="1020"/>
                </a:cubicBezTo>
                <a:cubicBezTo>
                  <a:pt x="652" y="1040"/>
                  <a:pt x="665" y="1061"/>
                  <a:pt x="680" y="1080"/>
                </a:cubicBezTo>
                <a:cubicBezTo>
                  <a:pt x="688" y="1091"/>
                  <a:pt x="700" y="1098"/>
                  <a:pt x="712" y="1098"/>
                </a:cubicBezTo>
                <a:cubicBezTo>
                  <a:pt x="717" y="1098"/>
                  <a:pt x="723" y="1097"/>
                  <a:pt x="728" y="1094"/>
                </a:cubicBezTo>
                <a:cubicBezTo>
                  <a:pt x="744" y="1085"/>
                  <a:pt x="753" y="1061"/>
                  <a:pt x="742" y="1046"/>
                </a:cubicBezTo>
                <a:cubicBezTo>
                  <a:pt x="726" y="1026"/>
                  <a:pt x="712" y="1005"/>
                  <a:pt x="697" y="985"/>
                </a:cubicBezTo>
                <a:cubicBezTo>
                  <a:pt x="689" y="974"/>
                  <a:pt x="678" y="967"/>
                  <a:pt x="666" y="967"/>
                </a:cubicBezTo>
                <a:close/>
                <a:moveTo>
                  <a:pt x="12116" y="935"/>
                </a:moveTo>
                <a:cubicBezTo>
                  <a:pt x="12076" y="935"/>
                  <a:pt x="12040" y="988"/>
                  <a:pt x="12076" y="1026"/>
                </a:cubicBezTo>
                <a:cubicBezTo>
                  <a:pt x="12099" y="1051"/>
                  <a:pt x="12124" y="1075"/>
                  <a:pt x="12149" y="1101"/>
                </a:cubicBezTo>
                <a:cubicBezTo>
                  <a:pt x="12160" y="1112"/>
                  <a:pt x="12172" y="1117"/>
                  <a:pt x="12184" y="1117"/>
                </a:cubicBezTo>
                <a:cubicBezTo>
                  <a:pt x="12225" y="1117"/>
                  <a:pt x="12261" y="1064"/>
                  <a:pt x="12225" y="1027"/>
                </a:cubicBezTo>
                <a:cubicBezTo>
                  <a:pt x="12200" y="1002"/>
                  <a:pt x="12176" y="975"/>
                  <a:pt x="12151" y="951"/>
                </a:cubicBezTo>
                <a:cubicBezTo>
                  <a:pt x="12141" y="940"/>
                  <a:pt x="12128" y="935"/>
                  <a:pt x="12116" y="935"/>
                </a:cubicBezTo>
                <a:close/>
                <a:moveTo>
                  <a:pt x="2013" y="968"/>
                </a:moveTo>
                <a:cubicBezTo>
                  <a:pt x="1997" y="968"/>
                  <a:pt x="1981" y="975"/>
                  <a:pt x="1970" y="993"/>
                </a:cubicBezTo>
                <a:cubicBezTo>
                  <a:pt x="1961" y="1009"/>
                  <a:pt x="1952" y="1025"/>
                  <a:pt x="1943" y="1038"/>
                </a:cubicBezTo>
                <a:cubicBezTo>
                  <a:pt x="1917" y="1080"/>
                  <a:pt x="1954" y="1119"/>
                  <a:pt x="1991" y="1119"/>
                </a:cubicBezTo>
                <a:cubicBezTo>
                  <a:pt x="2007" y="1119"/>
                  <a:pt x="2024" y="1112"/>
                  <a:pt x="2035" y="1094"/>
                </a:cubicBezTo>
                <a:cubicBezTo>
                  <a:pt x="2043" y="1078"/>
                  <a:pt x="2053" y="1062"/>
                  <a:pt x="2062" y="1048"/>
                </a:cubicBezTo>
                <a:cubicBezTo>
                  <a:pt x="2087" y="1007"/>
                  <a:pt x="2050" y="968"/>
                  <a:pt x="2013" y="968"/>
                </a:cubicBezTo>
                <a:close/>
                <a:moveTo>
                  <a:pt x="3596" y="1039"/>
                </a:moveTo>
                <a:cubicBezTo>
                  <a:pt x="3587" y="1039"/>
                  <a:pt x="3578" y="1045"/>
                  <a:pt x="3578" y="1057"/>
                </a:cubicBezTo>
                <a:lnTo>
                  <a:pt x="3578" y="1131"/>
                </a:lnTo>
                <a:cubicBezTo>
                  <a:pt x="3578" y="1142"/>
                  <a:pt x="3587" y="1148"/>
                  <a:pt x="3596" y="1148"/>
                </a:cubicBezTo>
                <a:cubicBezTo>
                  <a:pt x="3605" y="1148"/>
                  <a:pt x="3613" y="1142"/>
                  <a:pt x="3613" y="1131"/>
                </a:cubicBezTo>
                <a:lnTo>
                  <a:pt x="3613" y="1057"/>
                </a:lnTo>
                <a:cubicBezTo>
                  <a:pt x="3613" y="1045"/>
                  <a:pt x="3605" y="1039"/>
                  <a:pt x="3596" y="1039"/>
                </a:cubicBezTo>
                <a:close/>
                <a:moveTo>
                  <a:pt x="15868" y="1025"/>
                </a:moveTo>
                <a:cubicBezTo>
                  <a:pt x="15847" y="1025"/>
                  <a:pt x="15826" y="1042"/>
                  <a:pt x="15833" y="1069"/>
                </a:cubicBezTo>
                <a:cubicBezTo>
                  <a:pt x="15838" y="1088"/>
                  <a:pt x="15843" y="1108"/>
                  <a:pt x="15848" y="1129"/>
                </a:cubicBezTo>
                <a:cubicBezTo>
                  <a:pt x="15853" y="1147"/>
                  <a:pt x="15867" y="1155"/>
                  <a:pt x="15881" y="1155"/>
                </a:cubicBezTo>
                <a:cubicBezTo>
                  <a:pt x="15902" y="1155"/>
                  <a:pt x="15923" y="1137"/>
                  <a:pt x="15916" y="1110"/>
                </a:cubicBezTo>
                <a:cubicBezTo>
                  <a:pt x="15910" y="1091"/>
                  <a:pt x="15906" y="1070"/>
                  <a:pt x="15901" y="1051"/>
                </a:cubicBezTo>
                <a:cubicBezTo>
                  <a:pt x="15896" y="1033"/>
                  <a:pt x="15882" y="1025"/>
                  <a:pt x="15868" y="1025"/>
                </a:cubicBezTo>
                <a:close/>
                <a:moveTo>
                  <a:pt x="8941" y="1113"/>
                </a:moveTo>
                <a:cubicBezTo>
                  <a:pt x="8925" y="1113"/>
                  <a:pt x="8914" y="1137"/>
                  <a:pt x="8931" y="1145"/>
                </a:cubicBezTo>
                <a:cubicBezTo>
                  <a:pt x="8942" y="1150"/>
                  <a:pt x="8951" y="1156"/>
                  <a:pt x="8961" y="1161"/>
                </a:cubicBezTo>
                <a:cubicBezTo>
                  <a:pt x="8964" y="1162"/>
                  <a:pt x="8967" y="1163"/>
                  <a:pt x="8970" y="1163"/>
                </a:cubicBezTo>
                <a:cubicBezTo>
                  <a:pt x="8986" y="1163"/>
                  <a:pt x="8996" y="1139"/>
                  <a:pt x="8980" y="1130"/>
                </a:cubicBezTo>
                <a:cubicBezTo>
                  <a:pt x="8970" y="1125"/>
                  <a:pt x="8960" y="1120"/>
                  <a:pt x="8950" y="1115"/>
                </a:cubicBezTo>
                <a:cubicBezTo>
                  <a:pt x="8947" y="1113"/>
                  <a:pt x="8944" y="1113"/>
                  <a:pt x="8941" y="1113"/>
                </a:cubicBezTo>
                <a:close/>
                <a:moveTo>
                  <a:pt x="8342" y="1091"/>
                </a:moveTo>
                <a:cubicBezTo>
                  <a:pt x="8329" y="1091"/>
                  <a:pt x="8315" y="1099"/>
                  <a:pt x="8309" y="1109"/>
                </a:cubicBezTo>
                <a:cubicBezTo>
                  <a:pt x="8299" y="1127"/>
                  <a:pt x="8307" y="1146"/>
                  <a:pt x="8322" y="1158"/>
                </a:cubicBezTo>
                <a:cubicBezTo>
                  <a:pt x="8342" y="1173"/>
                  <a:pt x="8361" y="1188"/>
                  <a:pt x="8382" y="1203"/>
                </a:cubicBezTo>
                <a:cubicBezTo>
                  <a:pt x="8387" y="1206"/>
                  <a:pt x="8393" y="1208"/>
                  <a:pt x="8398" y="1208"/>
                </a:cubicBezTo>
                <a:cubicBezTo>
                  <a:pt x="8411" y="1208"/>
                  <a:pt x="8425" y="1200"/>
                  <a:pt x="8431" y="1189"/>
                </a:cubicBezTo>
                <a:cubicBezTo>
                  <a:pt x="8442" y="1171"/>
                  <a:pt x="8433" y="1152"/>
                  <a:pt x="8418" y="1141"/>
                </a:cubicBezTo>
                <a:cubicBezTo>
                  <a:pt x="8398" y="1125"/>
                  <a:pt x="8379" y="1110"/>
                  <a:pt x="8358" y="1096"/>
                </a:cubicBezTo>
                <a:cubicBezTo>
                  <a:pt x="8353" y="1093"/>
                  <a:pt x="8348" y="1091"/>
                  <a:pt x="8342" y="1091"/>
                </a:cubicBezTo>
                <a:close/>
                <a:moveTo>
                  <a:pt x="3160" y="1141"/>
                </a:moveTo>
                <a:cubicBezTo>
                  <a:pt x="3143" y="1141"/>
                  <a:pt x="3125" y="1152"/>
                  <a:pt x="3125" y="1174"/>
                </a:cubicBezTo>
                <a:lnTo>
                  <a:pt x="3125" y="1190"/>
                </a:lnTo>
                <a:cubicBezTo>
                  <a:pt x="3125" y="1213"/>
                  <a:pt x="3143" y="1225"/>
                  <a:pt x="3160" y="1225"/>
                </a:cubicBezTo>
                <a:cubicBezTo>
                  <a:pt x="3178" y="1225"/>
                  <a:pt x="3195" y="1213"/>
                  <a:pt x="3195" y="1190"/>
                </a:cubicBezTo>
                <a:lnTo>
                  <a:pt x="3195" y="1174"/>
                </a:lnTo>
                <a:cubicBezTo>
                  <a:pt x="3195" y="1152"/>
                  <a:pt x="3178" y="1141"/>
                  <a:pt x="3160" y="1141"/>
                </a:cubicBezTo>
                <a:close/>
                <a:moveTo>
                  <a:pt x="19516" y="1076"/>
                </a:moveTo>
                <a:cubicBezTo>
                  <a:pt x="19497" y="1076"/>
                  <a:pt x="19479" y="1086"/>
                  <a:pt x="19469" y="1103"/>
                </a:cubicBezTo>
                <a:cubicBezTo>
                  <a:pt x="19453" y="1129"/>
                  <a:pt x="19464" y="1161"/>
                  <a:pt x="19489" y="1176"/>
                </a:cubicBezTo>
                <a:cubicBezTo>
                  <a:pt x="19514" y="1192"/>
                  <a:pt x="19537" y="1208"/>
                  <a:pt x="19562" y="1224"/>
                </a:cubicBezTo>
                <a:cubicBezTo>
                  <a:pt x="19569" y="1228"/>
                  <a:pt x="19577" y="1230"/>
                  <a:pt x="19586" y="1230"/>
                </a:cubicBezTo>
                <a:cubicBezTo>
                  <a:pt x="19605" y="1230"/>
                  <a:pt x="19625" y="1220"/>
                  <a:pt x="19635" y="1204"/>
                </a:cubicBezTo>
                <a:cubicBezTo>
                  <a:pt x="19651" y="1178"/>
                  <a:pt x="19641" y="1146"/>
                  <a:pt x="19615" y="1130"/>
                </a:cubicBezTo>
                <a:cubicBezTo>
                  <a:pt x="19590" y="1115"/>
                  <a:pt x="19567" y="1099"/>
                  <a:pt x="19542" y="1083"/>
                </a:cubicBezTo>
                <a:cubicBezTo>
                  <a:pt x="19534" y="1078"/>
                  <a:pt x="19525" y="1076"/>
                  <a:pt x="19516" y="1076"/>
                </a:cubicBezTo>
                <a:close/>
                <a:moveTo>
                  <a:pt x="23334" y="1104"/>
                </a:moveTo>
                <a:cubicBezTo>
                  <a:pt x="23313" y="1104"/>
                  <a:pt x="23290" y="1122"/>
                  <a:pt x="23297" y="1148"/>
                </a:cubicBezTo>
                <a:cubicBezTo>
                  <a:pt x="23307" y="1190"/>
                  <a:pt x="23334" y="1226"/>
                  <a:pt x="23374" y="1245"/>
                </a:cubicBezTo>
                <a:cubicBezTo>
                  <a:pt x="23380" y="1248"/>
                  <a:pt x="23385" y="1249"/>
                  <a:pt x="23391" y="1249"/>
                </a:cubicBezTo>
                <a:cubicBezTo>
                  <a:pt x="23423" y="1249"/>
                  <a:pt x="23445" y="1201"/>
                  <a:pt x="23409" y="1183"/>
                </a:cubicBezTo>
                <a:cubicBezTo>
                  <a:pt x="23387" y="1171"/>
                  <a:pt x="23371" y="1153"/>
                  <a:pt x="23366" y="1129"/>
                </a:cubicBezTo>
                <a:cubicBezTo>
                  <a:pt x="23361" y="1112"/>
                  <a:pt x="23348" y="1104"/>
                  <a:pt x="23334" y="1104"/>
                </a:cubicBezTo>
                <a:close/>
                <a:moveTo>
                  <a:pt x="7978" y="1168"/>
                </a:moveTo>
                <a:cubicBezTo>
                  <a:pt x="7970" y="1168"/>
                  <a:pt x="7962" y="1171"/>
                  <a:pt x="7955" y="1179"/>
                </a:cubicBezTo>
                <a:lnTo>
                  <a:pt x="7939" y="1194"/>
                </a:lnTo>
                <a:cubicBezTo>
                  <a:pt x="7914" y="1219"/>
                  <a:pt x="7938" y="1255"/>
                  <a:pt x="7965" y="1255"/>
                </a:cubicBezTo>
                <a:cubicBezTo>
                  <a:pt x="7973" y="1255"/>
                  <a:pt x="7981" y="1252"/>
                  <a:pt x="7988" y="1245"/>
                </a:cubicBezTo>
                <a:cubicBezTo>
                  <a:pt x="7993" y="1239"/>
                  <a:pt x="7999" y="1232"/>
                  <a:pt x="8004" y="1229"/>
                </a:cubicBezTo>
                <a:cubicBezTo>
                  <a:pt x="8030" y="1203"/>
                  <a:pt x="8005" y="1168"/>
                  <a:pt x="7978" y="1168"/>
                </a:cubicBezTo>
                <a:close/>
                <a:moveTo>
                  <a:pt x="20371" y="1110"/>
                </a:moveTo>
                <a:cubicBezTo>
                  <a:pt x="20368" y="1110"/>
                  <a:pt x="20365" y="1111"/>
                  <a:pt x="20362" y="1112"/>
                </a:cubicBezTo>
                <a:cubicBezTo>
                  <a:pt x="20347" y="1116"/>
                  <a:pt x="20331" y="1137"/>
                  <a:pt x="20337" y="1156"/>
                </a:cubicBezTo>
                <a:cubicBezTo>
                  <a:pt x="20348" y="1180"/>
                  <a:pt x="20357" y="1205"/>
                  <a:pt x="20368" y="1230"/>
                </a:cubicBezTo>
                <a:cubicBezTo>
                  <a:pt x="20374" y="1245"/>
                  <a:pt x="20386" y="1256"/>
                  <a:pt x="20402" y="1256"/>
                </a:cubicBezTo>
                <a:cubicBezTo>
                  <a:pt x="20404" y="1256"/>
                  <a:pt x="20407" y="1256"/>
                  <a:pt x="20411" y="1255"/>
                </a:cubicBezTo>
                <a:cubicBezTo>
                  <a:pt x="20427" y="1250"/>
                  <a:pt x="20442" y="1229"/>
                  <a:pt x="20436" y="1211"/>
                </a:cubicBezTo>
                <a:cubicBezTo>
                  <a:pt x="20425" y="1187"/>
                  <a:pt x="20416" y="1162"/>
                  <a:pt x="20405" y="1137"/>
                </a:cubicBezTo>
                <a:cubicBezTo>
                  <a:pt x="20398" y="1122"/>
                  <a:pt x="20386" y="1110"/>
                  <a:pt x="20371" y="1110"/>
                </a:cubicBezTo>
                <a:close/>
                <a:moveTo>
                  <a:pt x="14291" y="1137"/>
                </a:moveTo>
                <a:cubicBezTo>
                  <a:pt x="14250" y="1137"/>
                  <a:pt x="14214" y="1190"/>
                  <a:pt x="14251" y="1227"/>
                </a:cubicBezTo>
                <a:lnTo>
                  <a:pt x="14266" y="1242"/>
                </a:lnTo>
                <a:cubicBezTo>
                  <a:pt x="14278" y="1254"/>
                  <a:pt x="14290" y="1258"/>
                  <a:pt x="14302" y="1258"/>
                </a:cubicBezTo>
                <a:cubicBezTo>
                  <a:pt x="14343" y="1258"/>
                  <a:pt x="14380" y="1205"/>
                  <a:pt x="14342" y="1168"/>
                </a:cubicBezTo>
                <a:lnTo>
                  <a:pt x="14326" y="1152"/>
                </a:lnTo>
                <a:cubicBezTo>
                  <a:pt x="14315" y="1141"/>
                  <a:pt x="14303" y="1137"/>
                  <a:pt x="14291" y="1137"/>
                </a:cubicBezTo>
                <a:close/>
                <a:moveTo>
                  <a:pt x="18990" y="1214"/>
                </a:moveTo>
                <a:cubicBezTo>
                  <a:pt x="18977" y="1214"/>
                  <a:pt x="18964" y="1232"/>
                  <a:pt x="18976" y="1245"/>
                </a:cubicBezTo>
                <a:lnTo>
                  <a:pt x="18992" y="1260"/>
                </a:lnTo>
                <a:cubicBezTo>
                  <a:pt x="18996" y="1263"/>
                  <a:pt x="18999" y="1265"/>
                  <a:pt x="19003" y="1265"/>
                </a:cubicBezTo>
                <a:cubicBezTo>
                  <a:pt x="19017" y="1265"/>
                  <a:pt x="19030" y="1247"/>
                  <a:pt x="19017" y="1235"/>
                </a:cubicBezTo>
                <a:lnTo>
                  <a:pt x="19002" y="1219"/>
                </a:lnTo>
                <a:cubicBezTo>
                  <a:pt x="18998" y="1216"/>
                  <a:pt x="18994" y="1214"/>
                  <a:pt x="18990" y="1214"/>
                </a:cubicBezTo>
                <a:close/>
                <a:moveTo>
                  <a:pt x="17335" y="1208"/>
                </a:moveTo>
                <a:cubicBezTo>
                  <a:pt x="17291" y="1208"/>
                  <a:pt x="17292" y="1278"/>
                  <a:pt x="17337" y="1278"/>
                </a:cubicBezTo>
                <a:lnTo>
                  <a:pt x="17367" y="1278"/>
                </a:lnTo>
                <a:cubicBezTo>
                  <a:pt x="17413" y="1278"/>
                  <a:pt x="17413" y="1208"/>
                  <a:pt x="17367" y="1208"/>
                </a:cubicBezTo>
                <a:lnTo>
                  <a:pt x="17337" y="1208"/>
                </a:lnTo>
                <a:cubicBezTo>
                  <a:pt x="17336" y="1208"/>
                  <a:pt x="17336" y="1208"/>
                  <a:pt x="17335" y="1208"/>
                </a:cubicBezTo>
                <a:close/>
                <a:moveTo>
                  <a:pt x="4945" y="1146"/>
                </a:moveTo>
                <a:cubicBezTo>
                  <a:pt x="4939" y="1146"/>
                  <a:pt x="4932" y="1147"/>
                  <a:pt x="4927" y="1150"/>
                </a:cubicBezTo>
                <a:cubicBezTo>
                  <a:pt x="4908" y="1161"/>
                  <a:pt x="4906" y="1182"/>
                  <a:pt x="4913" y="1198"/>
                </a:cubicBezTo>
                <a:cubicBezTo>
                  <a:pt x="4924" y="1224"/>
                  <a:pt x="4934" y="1248"/>
                  <a:pt x="4947" y="1273"/>
                </a:cubicBezTo>
                <a:cubicBezTo>
                  <a:pt x="4952" y="1285"/>
                  <a:pt x="4964" y="1291"/>
                  <a:pt x="4977" y="1291"/>
                </a:cubicBezTo>
                <a:cubicBezTo>
                  <a:pt x="4983" y="1291"/>
                  <a:pt x="4990" y="1289"/>
                  <a:pt x="4995" y="1286"/>
                </a:cubicBezTo>
                <a:cubicBezTo>
                  <a:pt x="5013" y="1276"/>
                  <a:pt x="5016" y="1255"/>
                  <a:pt x="5008" y="1237"/>
                </a:cubicBezTo>
                <a:cubicBezTo>
                  <a:pt x="4997" y="1213"/>
                  <a:pt x="4987" y="1188"/>
                  <a:pt x="4975" y="1163"/>
                </a:cubicBezTo>
                <a:cubicBezTo>
                  <a:pt x="4970" y="1152"/>
                  <a:pt x="4958" y="1146"/>
                  <a:pt x="4945" y="1146"/>
                </a:cubicBezTo>
                <a:close/>
                <a:moveTo>
                  <a:pt x="1492" y="1163"/>
                </a:moveTo>
                <a:cubicBezTo>
                  <a:pt x="1483" y="1163"/>
                  <a:pt x="1474" y="1165"/>
                  <a:pt x="1466" y="1169"/>
                </a:cubicBezTo>
                <a:cubicBezTo>
                  <a:pt x="1440" y="1185"/>
                  <a:pt x="1433" y="1216"/>
                  <a:pt x="1446" y="1242"/>
                </a:cubicBezTo>
                <a:cubicBezTo>
                  <a:pt x="1451" y="1253"/>
                  <a:pt x="1456" y="1262"/>
                  <a:pt x="1462" y="1273"/>
                </a:cubicBezTo>
                <a:cubicBezTo>
                  <a:pt x="1471" y="1290"/>
                  <a:pt x="1490" y="1299"/>
                  <a:pt x="1509" y="1299"/>
                </a:cubicBezTo>
                <a:cubicBezTo>
                  <a:pt x="1518" y="1299"/>
                  <a:pt x="1527" y="1297"/>
                  <a:pt x="1535" y="1293"/>
                </a:cubicBezTo>
                <a:cubicBezTo>
                  <a:pt x="1561" y="1277"/>
                  <a:pt x="1569" y="1246"/>
                  <a:pt x="1555" y="1219"/>
                </a:cubicBezTo>
                <a:cubicBezTo>
                  <a:pt x="1550" y="1209"/>
                  <a:pt x="1544" y="1200"/>
                  <a:pt x="1539" y="1189"/>
                </a:cubicBezTo>
                <a:cubicBezTo>
                  <a:pt x="1530" y="1171"/>
                  <a:pt x="1511" y="1163"/>
                  <a:pt x="1492" y="1163"/>
                </a:cubicBezTo>
                <a:close/>
                <a:moveTo>
                  <a:pt x="11674" y="1253"/>
                </a:moveTo>
                <a:cubicBezTo>
                  <a:pt x="11628" y="1253"/>
                  <a:pt x="11628" y="1324"/>
                  <a:pt x="11674" y="1324"/>
                </a:cubicBezTo>
                <a:lnTo>
                  <a:pt x="11689" y="1324"/>
                </a:lnTo>
                <a:cubicBezTo>
                  <a:pt x="11734" y="1324"/>
                  <a:pt x="11734" y="1253"/>
                  <a:pt x="11689" y="1253"/>
                </a:cubicBezTo>
                <a:close/>
                <a:moveTo>
                  <a:pt x="22550" y="1282"/>
                </a:moveTo>
                <a:cubicBezTo>
                  <a:pt x="22533" y="1282"/>
                  <a:pt x="22515" y="1293"/>
                  <a:pt x="22515" y="1316"/>
                </a:cubicBezTo>
                <a:lnTo>
                  <a:pt x="22515" y="1331"/>
                </a:lnTo>
                <a:cubicBezTo>
                  <a:pt x="22515" y="1355"/>
                  <a:pt x="22533" y="1366"/>
                  <a:pt x="22550" y="1366"/>
                </a:cubicBezTo>
                <a:cubicBezTo>
                  <a:pt x="22568" y="1366"/>
                  <a:pt x="22585" y="1355"/>
                  <a:pt x="22585" y="1331"/>
                </a:cubicBezTo>
                <a:lnTo>
                  <a:pt x="22585" y="1316"/>
                </a:lnTo>
                <a:cubicBezTo>
                  <a:pt x="22585" y="1293"/>
                  <a:pt x="22568" y="1282"/>
                  <a:pt x="22550" y="1282"/>
                </a:cubicBezTo>
                <a:close/>
                <a:moveTo>
                  <a:pt x="17863" y="1270"/>
                </a:moveTo>
                <a:cubicBezTo>
                  <a:pt x="17845" y="1270"/>
                  <a:pt x="17827" y="1281"/>
                  <a:pt x="17827" y="1304"/>
                </a:cubicBezTo>
                <a:lnTo>
                  <a:pt x="17827" y="1335"/>
                </a:lnTo>
                <a:cubicBezTo>
                  <a:pt x="17827" y="1358"/>
                  <a:pt x="17845" y="1369"/>
                  <a:pt x="17862" y="1369"/>
                </a:cubicBezTo>
                <a:cubicBezTo>
                  <a:pt x="17880" y="1369"/>
                  <a:pt x="17897" y="1358"/>
                  <a:pt x="17897" y="1335"/>
                </a:cubicBezTo>
                <a:lnTo>
                  <a:pt x="17897" y="1304"/>
                </a:lnTo>
                <a:cubicBezTo>
                  <a:pt x="17898" y="1281"/>
                  <a:pt x="17880" y="1270"/>
                  <a:pt x="17863" y="1270"/>
                </a:cubicBezTo>
                <a:close/>
                <a:moveTo>
                  <a:pt x="16512" y="1295"/>
                </a:moveTo>
                <a:cubicBezTo>
                  <a:pt x="16485" y="1295"/>
                  <a:pt x="16460" y="1331"/>
                  <a:pt x="16486" y="1356"/>
                </a:cubicBezTo>
                <a:cubicBezTo>
                  <a:pt x="16493" y="1362"/>
                  <a:pt x="16497" y="1367"/>
                  <a:pt x="16502" y="1371"/>
                </a:cubicBezTo>
                <a:cubicBezTo>
                  <a:pt x="16509" y="1379"/>
                  <a:pt x="16517" y="1382"/>
                  <a:pt x="16525" y="1382"/>
                </a:cubicBezTo>
                <a:cubicBezTo>
                  <a:pt x="16553" y="1382"/>
                  <a:pt x="16576" y="1345"/>
                  <a:pt x="16551" y="1321"/>
                </a:cubicBezTo>
                <a:lnTo>
                  <a:pt x="16536" y="1305"/>
                </a:lnTo>
                <a:cubicBezTo>
                  <a:pt x="16528" y="1298"/>
                  <a:pt x="16520" y="1295"/>
                  <a:pt x="16512" y="1295"/>
                </a:cubicBezTo>
                <a:close/>
                <a:moveTo>
                  <a:pt x="15998" y="1260"/>
                </a:moveTo>
                <a:cubicBezTo>
                  <a:pt x="15986" y="1260"/>
                  <a:pt x="15973" y="1265"/>
                  <a:pt x="15962" y="1276"/>
                </a:cubicBezTo>
                <a:lnTo>
                  <a:pt x="15947" y="1292"/>
                </a:lnTo>
                <a:cubicBezTo>
                  <a:pt x="15909" y="1329"/>
                  <a:pt x="15945" y="1383"/>
                  <a:pt x="15986" y="1383"/>
                </a:cubicBezTo>
                <a:cubicBezTo>
                  <a:pt x="15998" y="1383"/>
                  <a:pt x="16010" y="1378"/>
                  <a:pt x="16021" y="1367"/>
                </a:cubicBezTo>
                <a:lnTo>
                  <a:pt x="16037" y="1351"/>
                </a:lnTo>
                <a:cubicBezTo>
                  <a:pt x="16075" y="1314"/>
                  <a:pt x="16039" y="1260"/>
                  <a:pt x="15998" y="1260"/>
                </a:cubicBezTo>
                <a:close/>
                <a:moveTo>
                  <a:pt x="15445" y="1279"/>
                </a:moveTo>
                <a:cubicBezTo>
                  <a:pt x="15427" y="1279"/>
                  <a:pt x="15409" y="1291"/>
                  <a:pt x="15409" y="1314"/>
                </a:cubicBezTo>
                <a:lnTo>
                  <a:pt x="15409" y="1329"/>
                </a:lnTo>
                <a:cubicBezTo>
                  <a:pt x="15409" y="1352"/>
                  <a:pt x="15427" y="1363"/>
                  <a:pt x="15445" y="1363"/>
                </a:cubicBezTo>
                <a:cubicBezTo>
                  <a:pt x="15453" y="1363"/>
                  <a:pt x="15461" y="1361"/>
                  <a:pt x="15468" y="1356"/>
                </a:cubicBezTo>
                <a:cubicBezTo>
                  <a:pt x="15473" y="1378"/>
                  <a:pt x="15489" y="1396"/>
                  <a:pt x="15518" y="1396"/>
                </a:cubicBezTo>
                <a:cubicBezTo>
                  <a:pt x="15587" y="1396"/>
                  <a:pt x="15587" y="1289"/>
                  <a:pt x="15518" y="1289"/>
                </a:cubicBezTo>
                <a:cubicBezTo>
                  <a:pt x="15502" y="1289"/>
                  <a:pt x="15488" y="1295"/>
                  <a:pt x="15481" y="1305"/>
                </a:cubicBezTo>
                <a:cubicBezTo>
                  <a:pt x="15477" y="1288"/>
                  <a:pt x="15461" y="1279"/>
                  <a:pt x="15445" y="1279"/>
                </a:cubicBezTo>
                <a:close/>
                <a:moveTo>
                  <a:pt x="8699" y="1308"/>
                </a:moveTo>
                <a:cubicBezTo>
                  <a:pt x="8672" y="1308"/>
                  <a:pt x="8647" y="1343"/>
                  <a:pt x="8673" y="1367"/>
                </a:cubicBezTo>
                <a:cubicBezTo>
                  <a:pt x="8684" y="1375"/>
                  <a:pt x="8694" y="1386"/>
                  <a:pt x="8705" y="1396"/>
                </a:cubicBezTo>
                <a:cubicBezTo>
                  <a:pt x="8712" y="1403"/>
                  <a:pt x="8720" y="1406"/>
                  <a:pt x="8728" y="1406"/>
                </a:cubicBezTo>
                <a:cubicBezTo>
                  <a:pt x="8756" y="1406"/>
                  <a:pt x="8781" y="1371"/>
                  <a:pt x="8755" y="1346"/>
                </a:cubicBezTo>
                <a:cubicBezTo>
                  <a:pt x="8745" y="1336"/>
                  <a:pt x="8734" y="1326"/>
                  <a:pt x="8724" y="1318"/>
                </a:cubicBezTo>
                <a:cubicBezTo>
                  <a:pt x="8716" y="1311"/>
                  <a:pt x="8708" y="1308"/>
                  <a:pt x="8699" y="1308"/>
                </a:cubicBezTo>
                <a:close/>
                <a:moveTo>
                  <a:pt x="4227" y="1274"/>
                </a:moveTo>
                <a:cubicBezTo>
                  <a:pt x="4208" y="1274"/>
                  <a:pt x="4189" y="1284"/>
                  <a:pt x="4179" y="1300"/>
                </a:cubicBezTo>
                <a:cubicBezTo>
                  <a:pt x="4164" y="1326"/>
                  <a:pt x="4175" y="1358"/>
                  <a:pt x="4199" y="1373"/>
                </a:cubicBezTo>
                <a:cubicBezTo>
                  <a:pt x="4215" y="1384"/>
                  <a:pt x="4229" y="1393"/>
                  <a:pt x="4243" y="1404"/>
                </a:cubicBezTo>
                <a:cubicBezTo>
                  <a:pt x="4251" y="1409"/>
                  <a:pt x="4260" y="1411"/>
                  <a:pt x="4269" y="1411"/>
                </a:cubicBezTo>
                <a:cubicBezTo>
                  <a:pt x="4288" y="1411"/>
                  <a:pt x="4307" y="1401"/>
                  <a:pt x="4316" y="1384"/>
                </a:cubicBezTo>
                <a:cubicBezTo>
                  <a:pt x="4332" y="1358"/>
                  <a:pt x="4322" y="1326"/>
                  <a:pt x="4298" y="1311"/>
                </a:cubicBezTo>
                <a:cubicBezTo>
                  <a:pt x="4282" y="1300"/>
                  <a:pt x="4267" y="1292"/>
                  <a:pt x="4252" y="1281"/>
                </a:cubicBezTo>
                <a:cubicBezTo>
                  <a:pt x="4245" y="1276"/>
                  <a:pt x="4236" y="1274"/>
                  <a:pt x="4227" y="1274"/>
                </a:cubicBezTo>
                <a:close/>
                <a:moveTo>
                  <a:pt x="18253" y="1393"/>
                </a:moveTo>
                <a:cubicBezTo>
                  <a:pt x="18244" y="1393"/>
                  <a:pt x="18236" y="1399"/>
                  <a:pt x="18236" y="1410"/>
                </a:cubicBezTo>
                <a:lnTo>
                  <a:pt x="18236" y="1426"/>
                </a:lnTo>
                <a:cubicBezTo>
                  <a:pt x="18236" y="1438"/>
                  <a:pt x="18244" y="1444"/>
                  <a:pt x="18253" y="1444"/>
                </a:cubicBezTo>
                <a:cubicBezTo>
                  <a:pt x="18262" y="1444"/>
                  <a:pt x="18270" y="1438"/>
                  <a:pt x="18270" y="1426"/>
                </a:cubicBezTo>
                <a:lnTo>
                  <a:pt x="18270" y="1410"/>
                </a:lnTo>
                <a:cubicBezTo>
                  <a:pt x="18270" y="1399"/>
                  <a:pt x="18262" y="1393"/>
                  <a:pt x="18253" y="1393"/>
                </a:cubicBezTo>
                <a:close/>
                <a:moveTo>
                  <a:pt x="5879" y="1311"/>
                </a:moveTo>
                <a:cubicBezTo>
                  <a:pt x="5856" y="1311"/>
                  <a:pt x="5836" y="1327"/>
                  <a:pt x="5828" y="1349"/>
                </a:cubicBezTo>
                <a:cubicBezTo>
                  <a:pt x="5823" y="1365"/>
                  <a:pt x="5818" y="1379"/>
                  <a:pt x="5812" y="1393"/>
                </a:cubicBezTo>
                <a:cubicBezTo>
                  <a:pt x="5803" y="1421"/>
                  <a:pt x="5823" y="1452"/>
                  <a:pt x="5849" y="1459"/>
                </a:cubicBezTo>
                <a:cubicBezTo>
                  <a:pt x="5854" y="1461"/>
                  <a:pt x="5859" y="1461"/>
                  <a:pt x="5864" y="1461"/>
                </a:cubicBezTo>
                <a:cubicBezTo>
                  <a:pt x="5888" y="1461"/>
                  <a:pt x="5907" y="1445"/>
                  <a:pt x="5914" y="1423"/>
                </a:cubicBezTo>
                <a:cubicBezTo>
                  <a:pt x="5919" y="1407"/>
                  <a:pt x="5924" y="1392"/>
                  <a:pt x="5930" y="1378"/>
                </a:cubicBezTo>
                <a:cubicBezTo>
                  <a:pt x="5939" y="1350"/>
                  <a:pt x="5919" y="1319"/>
                  <a:pt x="5893" y="1313"/>
                </a:cubicBezTo>
                <a:cubicBezTo>
                  <a:pt x="5888" y="1311"/>
                  <a:pt x="5884" y="1311"/>
                  <a:pt x="5879" y="1311"/>
                </a:cubicBezTo>
                <a:close/>
                <a:moveTo>
                  <a:pt x="2364" y="1379"/>
                </a:moveTo>
                <a:cubicBezTo>
                  <a:pt x="2346" y="1379"/>
                  <a:pt x="2328" y="1390"/>
                  <a:pt x="2328" y="1413"/>
                </a:cubicBezTo>
                <a:lnTo>
                  <a:pt x="2328" y="1429"/>
                </a:lnTo>
                <a:cubicBezTo>
                  <a:pt x="2328" y="1452"/>
                  <a:pt x="2346" y="1463"/>
                  <a:pt x="2363" y="1463"/>
                </a:cubicBezTo>
                <a:cubicBezTo>
                  <a:pt x="2381" y="1463"/>
                  <a:pt x="2398" y="1452"/>
                  <a:pt x="2398" y="1429"/>
                </a:cubicBezTo>
                <a:lnTo>
                  <a:pt x="2398" y="1413"/>
                </a:lnTo>
                <a:cubicBezTo>
                  <a:pt x="2399" y="1390"/>
                  <a:pt x="2381" y="1379"/>
                  <a:pt x="2364" y="1379"/>
                </a:cubicBezTo>
                <a:close/>
                <a:moveTo>
                  <a:pt x="7843" y="1377"/>
                </a:moveTo>
                <a:cubicBezTo>
                  <a:pt x="7816" y="1377"/>
                  <a:pt x="7792" y="1413"/>
                  <a:pt x="7817" y="1438"/>
                </a:cubicBezTo>
                <a:lnTo>
                  <a:pt x="7833" y="1454"/>
                </a:lnTo>
                <a:cubicBezTo>
                  <a:pt x="7840" y="1461"/>
                  <a:pt x="7849" y="1464"/>
                  <a:pt x="7857" y="1464"/>
                </a:cubicBezTo>
                <a:cubicBezTo>
                  <a:pt x="7884" y="1464"/>
                  <a:pt x="7908" y="1428"/>
                  <a:pt x="7882" y="1404"/>
                </a:cubicBezTo>
                <a:lnTo>
                  <a:pt x="7867" y="1388"/>
                </a:lnTo>
                <a:cubicBezTo>
                  <a:pt x="7859" y="1381"/>
                  <a:pt x="7851" y="1377"/>
                  <a:pt x="7843" y="1377"/>
                </a:cubicBezTo>
                <a:close/>
                <a:moveTo>
                  <a:pt x="7681" y="1393"/>
                </a:moveTo>
                <a:cubicBezTo>
                  <a:pt x="7636" y="1393"/>
                  <a:pt x="7637" y="1465"/>
                  <a:pt x="7682" y="1465"/>
                </a:cubicBezTo>
                <a:lnTo>
                  <a:pt x="7713" y="1465"/>
                </a:lnTo>
                <a:cubicBezTo>
                  <a:pt x="7758" y="1465"/>
                  <a:pt x="7758" y="1393"/>
                  <a:pt x="7713" y="1393"/>
                </a:cubicBezTo>
                <a:lnTo>
                  <a:pt x="7682" y="1393"/>
                </a:lnTo>
                <a:cubicBezTo>
                  <a:pt x="7682" y="1393"/>
                  <a:pt x="7682" y="1393"/>
                  <a:pt x="7681" y="1393"/>
                </a:cubicBezTo>
                <a:close/>
                <a:moveTo>
                  <a:pt x="24056" y="1379"/>
                </a:moveTo>
                <a:cubicBezTo>
                  <a:pt x="24053" y="1379"/>
                  <a:pt x="24049" y="1379"/>
                  <a:pt x="24045" y="1381"/>
                </a:cubicBezTo>
                <a:cubicBezTo>
                  <a:pt x="24029" y="1386"/>
                  <a:pt x="24014" y="1391"/>
                  <a:pt x="24000" y="1396"/>
                </a:cubicBezTo>
                <a:cubicBezTo>
                  <a:pt x="23960" y="1408"/>
                  <a:pt x="23971" y="1466"/>
                  <a:pt x="24007" y="1466"/>
                </a:cubicBezTo>
                <a:cubicBezTo>
                  <a:pt x="24011" y="1466"/>
                  <a:pt x="24015" y="1466"/>
                  <a:pt x="24019" y="1465"/>
                </a:cubicBezTo>
                <a:cubicBezTo>
                  <a:pt x="24034" y="1459"/>
                  <a:pt x="24048" y="1454"/>
                  <a:pt x="24063" y="1449"/>
                </a:cubicBezTo>
                <a:cubicBezTo>
                  <a:pt x="24101" y="1436"/>
                  <a:pt x="24091" y="1379"/>
                  <a:pt x="24056" y="1379"/>
                </a:cubicBezTo>
                <a:close/>
                <a:moveTo>
                  <a:pt x="3103" y="1386"/>
                </a:moveTo>
                <a:cubicBezTo>
                  <a:pt x="3081" y="1386"/>
                  <a:pt x="3058" y="1392"/>
                  <a:pt x="3037" y="1403"/>
                </a:cubicBezTo>
                <a:cubicBezTo>
                  <a:pt x="3002" y="1420"/>
                  <a:pt x="3024" y="1468"/>
                  <a:pt x="3057" y="1468"/>
                </a:cubicBezTo>
                <a:cubicBezTo>
                  <a:pt x="3062" y="1468"/>
                  <a:pt x="3067" y="1467"/>
                  <a:pt x="3073" y="1465"/>
                </a:cubicBezTo>
                <a:cubicBezTo>
                  <a:pt x="3083" y="1460"/>
                  <a:pt x="3092" y="1458"/>
                  <a:pt x="3101" y="1458"/>
                </a:cubicBezTo>
                <a:cubicBezTo>
                  <a:pt x="3112" y="1458"/>
                  <a:pt x="3123" y="1461"/>
                  <a:pt x="3135" y="1466"/>
                </a:cubicBezTo>
                <a:cubicBezTo>
                  <a:pt x="3138" y="1467"/>
                  <a:pt x="3141" y="1467"/>
                  <a:pt x="3144" y="1467"/>
                </a:cubicBezTo>
                <a:cubicBezTo>
                  <a:pt x="3159" y="1467"/>
                  <a:pt x="3175" y="1454"/>
                  <a:pt x="3179" y="1439"/>
                </a:cubicBezTo>
                <a:cubicBezTo>
                  <a:pt x="3185" y="1418"/>
                  <a:pt x="3172" y="1403"/>
                  <a:pt x="3154" y="1396"/>
                </a:cubicBezTo>
                <a:cubicBezTo>
                  <a:pt x="3137" y="1390"/>
                  <a:pt x="3120" y="1386"/>
                  <a:pt x="3103" y="1386"/>
                </a:cubicBezTo>
                <a:close/>
                <a:moveTo>
                  <a:pt x="9480" y="1366"/>
                </a:moveTo>
                <a:cubicBezTo>
                  <a:pt x="9475" y="1366"/>
                  <a:pt x="9469" y="1368"/>
                  <a:pt x="9463" y="1371"/>
                </a:cubicBezTo>
                <a:cubicBezTo>
                  <a:pt x="9447" y="1380"/>
                  <a:pt x="9438" y="1404"/>
                  <a:pt x="9450" y="1419"/>
                </a:cubicBezTo>
                <a:cubicBezTo>
                  <a:pt x="9465" y="1439"/>
                  <a:pt x="9480" y="1460"/>
                  <a:pt x="9495" y="1480"/>
                </a:cubicBezTo>
                <a:cubicBezTo>
                  <a:pt x="9502" y="1491"/>
                  <a:pt x="9514" y="1498"/>
                  <a:pt x="9526" y="1498"/>
                </a:cubicBezTo>
                <a:cubicBezTo>
                  <a:pt x="9531" y="1498"/>
                  <a:pt x="9537" y="1496"/>
                  <a:pt x="9543" y="1493"/>
                </a:cubicBezTo>
                <a:cubicBezTo>
                  <a:pt x="9559" y="1483"/>
                  <a:pt x="9568" y="1460"/>
                  <a:pt x="9556" y="1445"/>
                </a:cubicBezTo>
                <a:cubicBezTo>
                  <a:pt x="9541" y="1425"/>
                  <a:pt x="9526" y="1405"/>
                  <a:pt x="9511" y="1384"/>
                </a:cubicBezTo>
                <a:cubicBezTo>
                  <a:pt x="9504" y="1373"/>
                  <a:pt x="9492" y="1366"/>
                  <a:pt x="9480" y="1366"/>
                </a:cubicBezTo>
                <a:close/>
                <a:moveTo>
                  <a:pt x="10826" y="1366"/>
                </a:moveTo>
                <a:cubicBezTo>
                  <a:pt x="10810" y="1366"/>
                  <a:pt x="10794" y="1374"/>
                  <a:pt x="10783" y="1391"/>
                </a:cubicBezTo>
                <a:cubicBezTo>
                  <a:pt x="10774" y="1407"/>
                  <a:pt x="10764" y="1423"/>
                  <a:pt x="10756" y="1436"/>
                </a:cubicBezTo>
                <a:cubicBezTo>
                  <a:pt x="10731" y="1479"/>
                  <a:pt x="10767" y="1518"/>
                  <a:pt x="10804" y="1518"/>
                </a:cubicBezTo>
                <a:cubicBezTo>
                  <a:pt x="10820" y="1518"/>
                  <a:pt x="10836" y="1510"/>
                  <a:pt x="10847" y="1492"/>
                </a:cubicBezTo>
                <a:cubicBezTo>
                  <a:pt x="10857" y="1476"/>
                  <a:pt x="10866" y="1460"/>
                  <a:pt x="10874" y="1446"/>
                </a:cubicBezTo>
                <a:cubicBezTo>
                  <a:pt x="10899" y="1405"/>
                  <a:pt x="10862" y="1366"/>
                  <a:pt x="10826" y="1366"/>
                </a:cubicBezTo>
                <a:close/>
                <a:moveTo>
                  <a:pt x="21167" y="1412"/>
                </a:moveTo>
                <a:cubicBezTo>
                  <a:pt x="21155" y="1412"/>
                  <a:pt x="21142" y="1419"/>
                  <a:pt x="21136" y="1430"/>
                </a:cubicBezTo>
                <a:cubicBezTo>
                  <a:pt x="21127" y="1449"/>
                  <a:pt x="21134" y="1467"/>
                  <a:pt x="21149" y="1478"/>
                </a:cubicBezTo>
                <a:cubicBezTo>
                  <a:pt x="21169" y="1494"/>
                  <a:pt x="21188" y="1509"/>
                  <a:pt x="21209" y="1523"/>
                </a:cubicBezTo>
                <a:cubicBezTo>
                  <a:pt x="21214" y="1527"/>
                  <a:pt x="21219" y="1528"/>
                  <a:pt x="21225" y="1528"/>
                </a:cubicBezTo>
                <a:cubicBezTo>
                  <a:pt x="21238" y="1528"/>
                  <a:pt x="21251" y="1520"/>
                  <a:pt x="21257" y="1510"/>
                </a:cubicBezTo>
                <a:cubicBezTo>
                  <a:pt x="21269" y="1492"/>
                  <a:pt x="21260" y="1473"/>
                  <a:pt x="21244" y="1461"/>
                </a:cubicBezTo>
                <a:cubicBezTo>
                  <a:pt x="21225" y="1446"/>
                  <a:pt x="21205" y="1431"/>
                  <a:pt x="21184" y="1417"/>
                </a:cubicBezTo>
                <a:cubicBezTo>
                  <a:pt x="21179" y="1413"/>
                  <a:pt x="21173" y="1412"/>
                  <a:pt x="21167" y="1412"/>
                </a:cubicBezTo>
                <a:close/>
                <a:moveTo>
                  <a:pt x="877" y="1421"/>
                </a:moveTo>
                <a:cubicBezTo>
                  <a:pt x="859" y="1421"/>
                  <a:pt x="840" y="1432"/>
                  <a:pt x="839" y="1455"/>
                </a:cubicBezTo>
                <a:cubicBezTo>
                  <a:pt x="837" y="1491"/>
                  <a:pt x="862" y="1522"/>
                  <a:pt x="896" y="1533"/>
                </a:cubicBezTo>
                <a:cubicBezTo>
                  <a:pt x="900" y="1534"/>
                  <a:pt x="904" y="1534"/>
                  <a:pt x="907" y="1534"/>
                </a:cubicBezTo>
                <a:cubicBezTo>
                  <a:pt x="943" y="1534"/>
                  <a:pt x="955" y="1476"/>
                  <a:pt x="916" y="1465"/>
                </a:cubicBezTo>
                <a:cubicBezTo>
                  <a:pt x="910" y="1461"/>
                  <a:pt x="911" y="1459"/>
                  <a:pt x="911" y="1455"/>
                </a:cubicBezTo>
                <a:cubicBezTo>
                  <a:pt x="912" y="1432"/>
                  <a:pt x="895" y="1421"/>
                  <a:pt x="877" y="1421"/>
                </a:cubicBezTo>
                <a:close/>
                <a:moveTo>
                  <a:pt x="12410" y="1439"/>
                </a:moveTo>
                <a:cubicBezTo>
                  <a:pt x="12401" y="1439"/>
                  <a:pt x="12392" y="1444"/>
                  <a:pt x="12392" y="1455"/>
                </a:cubicBezTo>
                <a:lnTo>
                  <a:pt x="12392" y="1529"/>
                </a:lnTo>
                <a:cubicBezTo>
                  <a:pt x="12392" y="1541"/>
                  <a:pt x="12402" y="1547"/>
                  <a:pt x="12411" y="1547"/>
                </a:cubicBezTo>
                <a:cubicBezTo>
                  <a:pt x="12419" y="1547"/>
                  <a:pt x="12428" y="1541"/>
                  <a:pt x="12428" y="1529"/>
                </a:cubicBezTo>
                <a:lnTo>
                  <a:pt x="12428" y="1455"/>
                </a:lnTo>
                <a:cubicBezTo>
                  <a:pt x="12428" y="1444"/>
                  <a:pt x="12419" y="1439"/>
                  <a:pt x="12410" y="1439"/>
                </a:cubicBezTo>
                <a:close/>
                <a:moveTo>
                  <a:pt x="22746" y="1477"/>
                </a:moveTo>
                <a:cubicBezTo>
                  <a:pt x="22700" y="1477"/>
                  <a:pt x="22700" y="1548"/>
                  <a:pt x="22746" y="1548"/>
                </a:cubicBezTo>
                <a:lnTo>
                  <a:pt x="22775" y="1548"/>
                </a:lnTo>
                <a:cubicBezTo>
                  <a:pt x="22775" y="1548"/>
                  <a:pt x="22776" y="1548"/>
                  <a:pt x="22776" y="1548"/>
                </a:cubicBezTo>
                <a:cubicBezTo>
                  <a:pt x="22821" y="1548"/>
                  <a:pt x="22821" y="1477"/>
                  <a:pt x="22775" y="1477"/>
                </a:cubicBezTo>
                <a:close/>
                <a:moveTo>
                  <a:pt x="7080" y="1497"/>
                </a:moveTo>
                <a:cubicBezTo>
                  <a:pt x="7062" y="1497"/>
                  <a:pt x="7044" y="1508"/>
                  <a:pt x="7044" y="1531"/>
                </a:cubicBezTo>
                <a:lnTo>
                  <a:pt x="7044" y="1546"/>
                </a:lnTo>
                <a:cubicBezTo>
                  <a:pt x="7044" y="1569"/>
                  <a:pt x="7062" y="1581"/>
                  <a:pt x="7080" y="1581"/>
                </a:cubicBezTo>
                <a:cubicBezTo>
                  <a:pt x="7098" y="1581"/>
                  <a:pt x="7116" y="1569"/>
                  <a:pt x="7116" y="1546"/>
                </a:cubicBezTo>
                <a:lnTo>
                  <a:pt x="7116" y="1531"/>
                </a:lnTo>
                <a:cubicBezTo>
                  <a:pt x="7116" y="1508"/>
                  <a:pt x="7098" y="1497"/>
                  <a:pt x="7080" y="1497"/>
                </a:cubicBezTo>
                <a:close/>
                <a:moveTo>
                  <a:pt x="11975" y="1540"/>
                </a:moveTo>
                <a:cubicBezTo>
                  <a:pt x="11957" y="1540"/>
                  <a:pt x="11940" y="1551"/>
                  <a:pt x="11940" y="1575"/>
                </a:cubicBezTo>
                <a:lnTo>
                  <a:pt x="11940" y="1590"/>
                </a:lnTo>
                <a:cubicBezTo>
                  <a:pt x="11939" y="1613"/>
                  <a:pt x="11956" y="1624"/>
                  <a:pt x="11974" y="1624"/>
                </a:cubicBezTo>
                <a:cubicBezTo>
                  <a:pt x="11992" y="1624"/>
                  <a:pt x="12010" y="1613"/>
                  <a:pt x="12010" y="1590"/>
                </a:cubicBezTo>
                <a:lnTo>
                  <a:pt x="12010" y="1575"/>
                </a:lnTo>
                <a:cubicBezTo>
                  <a:pt x="12010" y="1551"/>
                  <a:pt x="11992" y="1540"/>
                  <a:pt x="11975" y="1540"/>
                </a:cubicBezTo>
                <a:close/>
                <a:moveTo>
                  <a:pt x="15098" y="1502"/>
                </a:moveTo>
                <a:cubicBezTo>
                  <a:pt x="15095" y="1502"/>
                  <a:pt x="15092" y="1502"/>
                  <a:pt x="15089" y="1503"/>
                </a:cubicBezTo>
                <a:cubicBezTo>
                  <a:pt x="15079" y="1506"/>
                  <a:pt x="15073" y="1512"/>
                  <a:pt x="15069" y="1518"/>
                </a:cubicBezTo>
                <a:cubicBezTo>
                  <a:pt x="15064" y="1509"/>
                  <a:pt x="15053" y="1502"/>
                  <a:pt x="15041" y="1502"/>
                </a:cubicBezTo>
                <a:cubicBezTo>
                  <a:pt x="15040" y="1502"/>
                  <a:pt x="15040" y="1502"/>
                  <a:pt x="15040" y="1502"/>
                </a:cubicBezTo>
                <a:cubicBezTo>
                  <a:pt x="14991" y="1502"/>
                  <a:pt x="14992" y="1571"/>
                  <a:pt x="15037" y="1572"/>
                </a:cubicBezTo>
                <a:cubicBezTo>
                  <a:pt x="15049" y="1572"/>
                  <a:pt x="15058" y="1567"/>
                  <a:pt x="15065" y="1560"/>
                </a:cubicBezTo>
                <a:cubicBezTo>
                  <a:pt x="15074" y="1592"/>
                  <a:pt x="15101" y="1619"/>
                  <a:pt x="15135" y="1629"/>
                </a:cubicBezTo>
                <a:cubicBezTo>
                  <a:pt x="15139" y="1631"/>
                  <a:pt x="15143" y="1631"/>
                  <a:pt x="15147" y="1631"/>
                </a:cubicBezTo>
                <a:cubicBezTo>
                  <a:pt x="15181" y="1631"/>
                  <a:pt x="15193" y="1574"/>
                  <a:pt x="15154" y="1561"/>
                </a:cubicBezTo>
                <a:cubicBezTo>
                  <a:pt x="15138" y="1556"/>
                  <a:pt x="15133" y="1543"/>
                  <a:pt x="15132" y="1528"/>
                </a:cubicBezTo>
                <a:cubicBezTo>
                  <a:pt x="15130" y="1512"/>
                  <a:pt x="15113" y="1502"/>
                  <a:pt x="15098" y="1502"/>
                </a:cubicBezTo>
                <a:close/>
                <a:moveTo>
                  <a:pt x="16524" y="1519"/>
                </a:moveTo>
                <a:cubicBezTo>
                  <a:pt x="16506" y="1519"/>
                  <a:pt x="16488" y="1528"/>
                  <a:pt x="16478" y="1545"/>
                </a:cubicBezTo>
                <a:cubicBezTo>
                  <a:pt x="16463" y="1569"/>
                  <a:pt x="16472" y="1606"/>
                  <a:pt x="16498" y="1619"/>
                </a:cubicBezTo>
                <a:cubicBezTo>
                  <a:pt x="16508" y="1624"/>
                  <a:pt x="16518" y="1629"/>
                  <a:pt x="16528" y="1634"/>
                </a:cubicBezTo>
                <a:cubicBezTo>
                  <a:pt x="16537" y="1639"/>
                  <a:pt x="16546" y="1641"/>
                  <a:pt x="16555" y="1641"/>
                </a:cubicBezTo>
                <a:cubicBezTo>
                  <a:pt x="16573" y="1641"/>
                  <a:pt x="16591" y="1632"/>
                  <a:pt x="16602" y="1614"/>
                </a:cubicBezTo>
                <a:cubicBezTo>
                  <a:pt x="16615" y="1591"/>
                  <a:pt x="16608" y="1555"/>
                  <a:pt x="16582" y="1541"/>
                </a:cubicBezTo>
                <a:cubicBezTo>
                  <a:pt x="16571" y="1536"/>
                  <a:pt x="16562" y="1531"/>
                  <a:pt x="16551" y="1525"/>
                </a:cubicBezTo>
                <a:cubicBezTo>
                  <a:pt x="16543" y="1521"/>
                  <a:pt x="16533" y="1519"/>
                  <a:pt x="16524" y="1519"/>
                </a:cubicBezTo>
                <a:close/>
                <a:moveTo>
                  <a:pt x="19304" y="1622"/>
                </a:moveTo>
                <a:cubicBezTo>
                  <a:pt x="19280" y="1622"/>
                  <a:pt x="19280" y="1656"/>
                  <a:pt x="19304" y="1656"/>
                </a:cubicBezTo>
                <a:cubicBezTo>
                  <a:pt x="19327" y="1656"/>
                  <a:pt x="19327" y="1622"/>
                  <a:pt x="19304" y="1622"/>
                </a:cubicBezTo>
                <a:close/>
                <a:moveTo>
                  <a:pt x="3535" y="1596"/>
                </a:moveTo>
                <a:cubicBezTo>
                  <a:pt x="3521" y="1596"/>
                  <a:pt x="3508" y="1614"/>
                  <a:pt x="3522" y="1625"/>
                </a:cubicBezTo>
                <a:cubicBezTo>
                  <a:pt x="3529" y="1632"/>
                  <a:pt x="3529" y="1637"/>
                  <a:pt x="3520" y="1644"/>
                </a:cubicBezTo>
                <a:cubicBezTo>
                  <a:pt x="3506" y="1655"/>
                  <a:pt x="3519" y="1672"/>
                  <a:pt x="3534" y="1672"/>
                </a:cubicBezTo>
                <a:cubicBezTo>
                  <a:pt x="3538" y="1672"/>
                  <a:pt x="3542" y="1671"/>
                  <a:pt x="3545" y="1669"/>
                </a:cubicBezTo>
                <a:cubicBezTo>
                  <a:pt x="3566" y="1651"/>
                  <a:pt x="3566" y="1619"/>
                  <a:pt x="3546" y="1601"/>
                </a:cubicBezTo>
                <a:cubicBezTo>
                  <a:pt x="3543" y="1597"/>
                  <a:pt x="3539" y="1596"/>
                  <a:pt x="3535" y="1596"/>
                </a:cubicBezTo>
                <a:close/>
                <a:moveTo>
                  <a:pt x="15654" y="1592"/>
                </a:moveTo>
                <a:cubicBezTo>
                  <a:pt x="15627" y="1592"/>
                  <a:pt x="15603" y="1629"/>
                  <a:pt x="15628" y="1653"/>
                </a:cubicBezTo>
                <a:lnTo>
                  <a:pt x="15644" y="1669"/>
                </a:lnTo>
                <a:cubicBezTo>
                  <a:pt x="15651" y="1676"/>
                  <a:pt x="15659" y="1679"/>
                  <a:pt x="15667" y="1679"/>
                </a:cubicBezTo>
                <a:cubicBezTo>
                  <a:pt x="15694" y="1679"/>
                  <a:pt x="15719" y="1644"/>
                  <a:pt x="15693" y="1619"/>
                </a:cubicBezTo>
                <a:lnTo>
                  <a:pt x="15678" y="1603"/>
                </a:lnTo>
                <a:cubicBezTo>
                  <a:pt x="15670" y="1596"/>
                  <a:pt x="15662" y="1592"/>
                  <a:pt x="15654" y="1592"/>
                </a:cubicBezTo>
                <a:close/>
                <a:moveTo>
                  <a:pt x="6059" y="1613"/>
                </a:moveTo>
                <a:cubicBezTo>
                  <a:pt x="6012" y="1613"/>
                  <a:pt x="6012" y="1685"/>
                  <a:pt x="6059" y="1685"/>
                </a:cubicBezTo>
                <a:cubicBezTo>
                  <a:pt x="6105" y="1685"/>
                  <a:pt x="6105" y="1613"/>
                  <a:pt x="6059" y="1613"/>
                </a:cubicBezTo>
                <a:close/>
                <a:moveTo>
                  <a:pt x="13759" y="1545"/>
                </a:moveTo>
                <a:cubicBezTo>
                  <a:pt x="13753" y="1545"/>
                  <a:pt x="13747" y="1546"/>
                  <a:pt x="13742" y="1549"/>
                </a:cubicBezTo>
                <a:cubicBezTo>
                  <a:pt x="13723" y="1560"/>
                  <a:pt x="13721" y="1581"/>
                  <a:pt x="13728" y="1598"/>
                </a:cubicBezTo>
                <a:cubicBezTo>
                  <a:pt x="13738" y="1623"/>
                  <a:pt x="13749" y="1648"/>
                  <a:pt x="13760" y="1672"/>
                </a:cubicBezTo>
                <a:cubicBezTo>
                  <a:pt x="13766" y="1684"/>
                  <a:pt x="13779" y="1689"/>
                  <a:pt x="13792" y="1689"/>
                </a:cubicBezTo>
                <a:cubicBezTo>
                  <a:pt x="13798" y="1689"/>
                  <a:pt x="13804" y="1688"/>
                  <a:pt x="13809" y="1686"/>
                </a:cubicBezTo>
                <a:cubicBezTo>
                  <a:pt x="13827" y="1675"/>
                  <a:pt x="13831" y="1654"/>
                  <a:pt x="13822" y="1637"/>
                </a:cubicBezTo>
                <a:cubicBezTo>
                  <a:pt x="13812" y="1612"/>
                  <a:pt x="13801" y="1587"/>
                  <a:pt x="13790" y="1562"/>
                </a:cubicBezTo>
                <a:cubicBezTo>
                  <a:pt x="13784" y="1550"/>
                  <a:pt x="13772" y="1545"/>
                  <a:pt x="13759" y="1545"/>
                </a:cubicBezTo>
                <a:close/>
                <a:moveTo>
                  <a:pt x="10307" y="1562"/>
                </a:moveTo>
                <a:cubicBezTo>
                  <a:pt x="10298" y="1562"/>
                  <a:pt x="10288" y="1565"/>
                  <a:pt x="10280" y="1569"/>
                </a:cubicBezTo>
                <a:cubicBezTo>
                  <a:pt x="10254" y="1585"/>
                  <a:pt x="10247" y="1616"/>
                  <a:pt x="10260" y="1643"/>
                </a:cubicBezTo>
                <a:cubicBezTo>
                  <a:pt x="10266" y="1653"/>
                  <a:pt x="10271" y="1661"/>
                  <a:pt x="10276" y="1672"/>
                </a:cubicBezTo>
                <a:cubicBezTo>
                  <a:pt x="10285" y="1690"/>
                  <a:pt x="10303" y="1699"/>
                  <a:pt x="10322" y="1699"/>
                </a:cubicBezTo>
                <a:cubicBezTo>
                  <a:pt x="10332" y="1699"/>
                  <a:pt x="10341" y="1696"/>
                  <a:pt x="10349" y="1692"/>
                </a:cubicBezTo>
                <a:cubicBezTo>
                  <a:pt x="10376" y="1676"/>
                  <a:pt x="10382" y="1645"/>
                  <a:pt x="10369" y="1619"/>
                </a:cubicBezTo>
                <a:cubicBezTo>
                  <a:pt x="10364" y="1608"/>
                  <a:pt x="10359" y="1599"/>
                  <a:pt x="10354" y="1588"/>
                </a:cubicBezTo>
                <a:cubicBezTo>
                  <a:pt x="10344" y="1571"/>
                  <a:pt x="10325" y="1562"/>
                  <a:pt x="10307" y="1562"/>
                </a:cubicBezTo>
                <a:close/>
                <a:moveTo>
                  <a:pt x="1804" y="1675"/>
                </a:moveTo>
                <a:cubicBezTo>
                  <a:pt x="1770" y="1675"/>
                  <a:pt x="1758" y="1733"/>
                  <a:pt x="1797" y="1745"/>
                </a:cubicBezTo>
                <a:cubicBezTo>
                  <a:pt x="1813" y="1751"/>
                  <a:pt x="1827" y="1756"/>
                  <a:pt x="1842" y="1761"/>
                </a:cubicBezTo>
                <a:cubicBezTo>
                  <a:pt x="1846" y="1762"/>
                  <a:pt x="1850" y="1763"/>
                  <a:pt x="1854" y="1763"/>
                </a:cubicBezTo>
                <a:cubicBezTo>
                  <a:pt x="1888" y="1763"/>
                  <a:pt x="1901" y="1706"/>
                  <a:pt x="1862" y="1693"/>
                </a:cubicBezTo>
                <a:cubicBezTo>
                  <a:pt x="1846" y="1688"/>
                  <a:pt x="1831" y="1682"/>
                  <a:pt x="1817" y="1677"/>
                </a:cubicBezTo>
                <a:cubicBezTo>
                  <a:pt x="1812" y="1676"/>
                  <a:pt x="1808" y="1675"/>
                  <a:pt x="1804" y="1675"/>
                </a:cubicBezTo>
                <a:close/>
                <a:moveTo>
                  <a:pt x="4497" y="1714"/>
                </a:moveTo>
                <a:cubicBezTo>
                  <a:pt x="4450" y="1714"/>
                  <a:pt x="4450" y="1785"/>
                  <a:pt x="4497" y="1785"/>
                </a:cubicBezTo>
                <a:cubicBezTo>
                  <a:pt x="4541" y="1785"/>
                  <a:pt x="4542" y="1714"/>
                  <a:pt x="4497" y="1714"/>
                </a:cubicBezTo>
                <a:close/>
                <a:moveTo>
                  <a:pt x="23422" y="1646"/>
                </a:moveTo>
                <a:cubicBezTo>
                  <a:pt x="23401" y="1646"/>
                  <a:pt x="23379" y="1663"/>
                  <a:pt x="23385" y="1690"/>
                </a:cubicBezTo>
                <a:lnTo>
                  <a:pt x="23400" y="1764"/>
                </a:lnTo>
                <a:cubicBezTo>
                  <a:pt x="23404" y="1782"/>
                  <a:pt x="23417" y="1789"/>
                  <a:pt x="23431" y="1789"/>
                </a:cubicBezTo>
                <a:cubicBezTo>
                  <a:pt x="23451" y="1789"/>
                  <a:pt x="23474" y="1772"/>
                  <a:pt x="23469" y="1745"/>
                </a:cubicBezTo>
                <a:cubicBezTo>
                  <a:pt x="23461" y="1721"/>
                  <a:pt x="23457" y="1696"/>
                  <a:pt x="23453" y="1671"/>
                </a:cubicBezTo>
                <a:cubicBezTo>
                  <a:pt x="23449" y="1653"/>
                  <a:pt x="23436" y="1646"/>
                  <a:pt x="23422" y="1646"/>
                </a:cubicBezTo>
                <a:close/>
                <a:moveTo>
                  <a:pt x="2436" y="1723"/>
                </a:moveTo>
                <a:cubicBezTo>
                  <a:pt x="2392" y="1723"/>
                  <a:pt x="2391" y="1795"/>
                  <a:pt x="2436" y="1795"/>
                </a:cubicBezTo>
                <a:cubicBezTo>
                  <a:pt x="2482" y="1795"/>
                  <a:pt x="2482" y="1723"/>
                  <a:pt x="2436" y="1723"/>
                </a:cubicBezTo>
                <a:close/>
                <a:moveTo>
                  <a:pt x="2722" y="1712"/>
                </a:moveTo>
                <a:cubicBezTo>
                  <a:pt x="2691" y="1712"/>
                  <a:pt x="2669" y="1759"/>
                  <a:pt x="2703" y="1777"/>
                </a:cubicBezTo>
                <a:cubicBezTo>
                  <a:pt x="2714" y="1782"/>
                  <a:pt x="2723" y="1787"/>
                  <a:pt x="2733" y="1792"/>
                </a:cubicBezTo>
                <a:cubicBezTo>
                  <a:pt x="2739" y="1795"/>
                  <a:pt x="2745" y="1797"/>
                  <a:pt x="2751" y="1797"/>
                </a:cubicBezTo>
                <a:cubicBezTo>
                  <a:pt x="2783" y="1797"/>
                  <a:pt x="2805" y="1750"/>
                  <a:pt x="2769" y="1732"/>
                </a:cubicBezTo>
                <a:cubicBezTo>
                  <a:pt x="2759" y="1726"/>
                  <a:pt x="2749" y="1721"/>
                  <a:pt x="2739" y="1716"/>
                </a:cubicBezTo>
                <a:cubicBezTo>
                  <a:pt x="2733" y="1713"/>
                  <a:pt x="2728" y="1712"/>
                  <a:pt x="2722" y="1712"/>
                </a:cubicBezTo>
                <a:close/>
                <a:moveTo>
                  <a:pt x="3870" y="1712"/>
                </a:moveTo>
                <a:cubicBezTo>
                  <a:pt x="3865" y="1712"/>
                  <a:pt x="3860" y="1713"/>
                  <a:pt x="3855" y="1714"/>
                </a:cubicBezTo>
                <a:cubicBezTo>
                  <a:pt x="3816" y="1723"/>
                  <a:pt x="3827" y="1782"/>
                  <a:pt x="3865" y="1784"/>
                </a:cubicBezTo>
                <a:cubicBezTo>
                  <a:pt x="3871" y="1794"/>
                  <a:pt x="3883" y="1799"/>
                  <a:pt x="3894" y="1799"/>
                </a:cubicBezTo>
                <a:cubicBezTo>
                  <a:pt x="3900" y="1799"/>
                  <a:pt x="3907" y="1798"/>
                  <a:pt x="3912" y="1795"/>
                </a:cubicBezTo>
                <a:cubicBezTo>
                  <a:pt x="3931" y="1784"/>
                  <a:pt x="3933" y="1763"/>
                  <a:pt x="3926" y="1745"/>
                </a:cubicBezTo>
                <a:cubicBezTo>
                  <a:pt x="3915" y="1723"/>
                  <a:pt x="3892" y="1712"/>
                  <a:pt x="3870" y="1712"/>
                </a:cubicBezTo>
                <a:close/>
                <a:moveTo>
                  <a:pt x="13042" y="1674"/>
                </a:moveTo>
                <a:cubicBezTo>
                  <a:pt x="13024" y="1674"/>
                  <a:pt x="13005" y="1684"/>
                  <a:pt x="12995" y="1701"/>
                </a:cubicBezTo>
                <a:cubicBezTo>
                  <a:pt x="12979" y="1727"/>
                  <a:pt x="12989" y="1759"/>
                  <a:pt x="13015" y="1775"/>
                </a:cubicBezTo>
                <a:cubicBezTo>
                  <a:pt x="13030" y="1785"/>
                  <a:pt x="13045" y="1795"/>
                  <a:pt x="13059" y="1805"/>
                </a:cubicBezTo>
                <a:cubicBezTo>
                  <a:pt x="13066" y="1810"/>
                  <a:pt x="13075" y="1812"/>
                  <a:pt x="13084" y="1812"/>
                </a:cubicBezTo>
                <a:cubicBezTo>
                  <a:pt x="13103" y="1812"/>
                  <a:pt x="13123" y="1802"/>
                  <a:pt x="13132" y="1785"/>
                </a:cubicBezTo>
                <a:cubicBezTo>
                  <a:pt x="13147" y="1759"/>
                  <a:pt x="13136" y="1727"/>
                  <a:pt x="13113" y="1712"/>
                </a:cubicBezTo>
                <a:cubicBezTo>
                  <a:pt x="13097" y="1701"/>
                  <a:pt x="13083" y="1692"/>
                  <a:pt x="13068" y="1681"/>
                </a:cubicBezTo>
                <a:cubicBezTo>
                  <a:pt x="13060" y="1676"/>
                  <a:pt x="13051" y="1674"/>
                  <a:pt x="13042" y="1674"/>
                </a:cubicBezTo>
                <a:close/>
                <a:moveTo>
                  <a:pt x="6525" y="1720"/>
                </a:moveTo>
                <a:cubicBezTo>
                  <a:pt x="6507" y="1720"/>
                  <a:pt x="6489" y="1732"/>
                  <a:pt x="6489" y="1755"/>
                </a:cubicBezTo>
                <a:lnTo>
                  <a:pt x="6489" y="1785"/>
                </a:lnTo>
                <a:cubicBezTo>
                  <a:pt x="6489" y="1808"/>
                  <a:pt x="6506" y="1820"/>
                  <a:pt x="6524" y="1820"/>
                </a:cubicBezTo>
                <a:cubicBezTo>
                  <a:pt x="6541" y="1820"/>
                  <a:pt x="6559" y="1808"/>
                  <a:pt x="6560" y="1785"/>
                </a:cubicBezTo>
                <a:lnTo>
                  <a:pt x="6560" y="1755"/>
                </a:lnTo>
                <a:cubicBezTo>
                  <a:pt x="6560" y="1732"/>
                  <a:pt x="6543" y="1720"/>
                  <a:pt x="6525" y="1720"/>
                </a:cubicBezTo>
                <a:close/>
                <a:moveTo>
                  <a:pt x="17021" y="1714"/>
                </a:moveTo>
                <a:cubicBezTo>
                  <a:pt x="16980" y="1714"/>
                  <a:pt x="16944" y="1767"/>
                  <a:pt x="16981" y="1805"/>
                </a:cubicBezTo>
                <a:cubicBezTo>
                  <a:pt x="16987" y="1810"/>
                  <a:pt x="16991" y="1815"/>
                  <a:pt x="16996" y="1821"/>
                </a:cubicBezTo>
                <a:cubicBezTo>
                  <a:pt x="17007" y="1832"/>
                  <a:pt x="17020" y="1836"/>
                  <a:pt x="17032" y="1836"/>
                </a:cubicBezTo>
                <a:cubicBezTo>
                  <a:pt x="17073" y="1836"/>
                  <a:pt x="17110" y="1783"/>
                  <a:pt x="17073" y="1745"/>
                </a:cubicBezTo>
                <a:lnTo>
                  <a:pt x="17057" y="1730"/>
                </a:lnTo>
                <a:cubicBezTo>
                  <a:pt x="17046" y="1719"/>
                  <a:pt x="17033" y="1714"/>
                  <a:pt x="17021" y="1714"/>
                </a:cubicBezTo>
                <a:close/>
                <a:moveTo>
                  <a:pt x="19438" y="1770"/>
                </a:moveTo>
                <a:cubicBezTo>
                  <a:pt x="19426" y="1770"/>
                  <a:pt x="19414" y="1783"/>
                  <a:pt x="19422" y="1798"/>
                </a:cubicBezTo>
                <a:cubicBezTo>
                  <a:pt x="19428" y="1808"/>
                  <a:pt x="19433" y="1818"/>
                  <a:pt x="19437" y="1828"/>
                </a:cubicBezTo>
                <a:cubicBezTo>
                  <a:pt x="19441" y="1835"/>
                  <a:pt x="19446" y="1837"/>
                  <a:pt x="19451" y="1837"/>
                </a:cubicBezTo>
                <a:cubicBezTo>
                  <a:pt x="19463" y="1837"/>
                  <a:pt x="19475" y="1825"/>
                  <a:pt x="19468" y="1810"/>
                </a:cubicBezTo>
                <a:cubicBezTo>
                  <a:pt x="19463" y="1800"/>
                  <a:pt x="19457" y="1790"/>
                  <a:pt x="19452" y="1780"/>
                </a:cubicBezTo>
                <a:cubicBezTo>
                  <a:pt x="19449" y="1773"/>
                  <a:pt x="19443" y="1770"/>
                  <a:pt x="19438" y="1770"/>
                </a:cubicBezTo>
                <a:close/>
                <a:moveTo>
                  <a:pt x="18929" y="1721"/>
                </a:moveTo>
                <a:cubicBezTo>
                  <a:pt x="18920" y="1721"/>
                  <a:pt x="18911" y="1723"/>
                  <a:pt x="18902" y="1727"/>
                </a:cubicBezTo>
                <a:cubicBezTo>
                  <a:pt x="18892" y="1733"/>
                  <a:pt x="18882" y="1738"/>
                  <a:pt x="18872" y="1743"/>
                </a:cubicBezTo>
                <a:cubicBezTo>
                  <a:pt x="18845" y="1756"/>
                  <a:pt x="18839" y="1791"/>
                  <a:pt x="18852" y="1817"/>
                </a:cubicBezTo>
                <a:cubicBezTo>
                  <a:pt x="18862" y="1834"/>
                  <a:pt x="18880" y="1843"/>
                  <a:pt x="18898" y="1843"/>
                </a:cubicBezTo>
                <a:cubicBezTo>
                  <a:pt x="18907" y="1843"/>
                  <a:pt x="18916" y="1841"/>
                  <a:pt x="18925" y="1836"/>
                </a:cubicBezTo>
                <a:cubicBezTo>
                  <a:pt x="18936" y="1831"/>
                  <a:pt x="18945" y="1826"/>
                  <a:pt x="18955" y="1821"/>
                </a:cubicBezTo>
                <a:cubicBezTo>
                  <a:pt x="18982" y="1807"/>
                  <a:pt x="18988" y="1771"/>
                  <a:pt x="18975" y="1747"/>
                </a:cubicBezTo>
                <a:cubicBezTo>
                  <a:pt x="18965" y="1730"/>
                  <a:pt x="18947" y="1721"/>
                  <a:pt x="18929" y="1721"/>
                </a:cubicBezTo>
                <a:close/>
                <a:moveTo>
                  <a:pt x="19965" y="1737"/>
                </a:moveTo>
                <a:cubicBezTo>
                  <a:pt x="19896" y="1737"/>
                  <a:pt x="19896" y="1844"/>
                  <a:pt x="19965" y="1844"/>
                </a:cubicBezTo>
                <a:lnTo>
                  <a:pt x="19996" y="1844"/>
                </a:lnTo>
                <a:cubicBezTo>
                  <a:pt x="20065" y="1844"/>
                  <a:pt x="20065" y="1737"/>
                  <a:pt x="19996" y="1737"/>
                </a:cubicBezTo>
                <a:close/>
                <a:moveTo>
                  <a:pt x="21978" y="1746"/>
                </a:moveTo>
                <a:cubicBezTo>
                  <a:pt x="21960" y="1746"/>
                  <a:pt x="21942" y="1758"/>
                  <a:pt x="21942" y="1781"/>
                </a:cubicBezTo>
                <a:lnTo>
                  <a:pt x="21942" y="1811"/>
                </a:lnTo>
                <a:cubicBezTo>
                  <a:pt x="21942" y="1834"/>
                  <a:pt x="21960" y="1846"/>
                  <a:pt x="21978" y="1846"/>
                </a:cubicBezTo>
                <a:cubicBezTo>
                  <a:pt x="21996" y="1846"/>
                  <a:pt x="22013" y="1834"/>
                  <a:pt x="22013" y="1811"/>
                </a:cubicBezTo>
                <a:lnTo>
                  <a:pt x="22013" y="1781"/>
                </a:lnTo>
                <a:cubicBezTo>
                  <a:pt x="22013" y="1758"/>
                  <a:pt x="21996" y="1746"/>
                  <a:pt x="21978" y="1746"/>
                </a:cubicBezTo>
                <a:close/>
                <a:moveTo>
                  <a:pt x="333" y="1779"/>
                </a:moveTo>
                <a:cubicBezTo>
                  <a:pt x="288" y="1779"/>
                  <a:pt x="287" y="1849"/>
                  <a:pt x="333" y="1849"/>
                </a:cubicBezTo>
                <a:cubicBezTo>
                  <a:pt x="380" y="1849"/>
                  <a:pt x="380" y="1779"/>
                  <a:pt x="333" y="1779"/>
                </a:cubicBezTo>
                <a:close/>
                <a:moveTo>
                  <a:pt x="14694" y="1710"/>
                </a:moveTo>
                <a:cubicBezTo>
                  <a:pt x="14670" y="1710"/>
                  <a:pt x="14649" y="1727"/>
                  <a:pt x="14641" y="1748"/>
                </a:cubicBezTo>
                <a:cubicBezTo>
                  <a:pt x="14636" y="1764"/>
                  <a:pt x="14631" y="1779"/>
                  <a:pt x="14627" y="1792"/>
                </a:cubicBezTo>
                <a:cubicBezTo>
                  <a:pt x="14617" y="1821"/>
                  <a:pt x="14637" y="1852"/>
                  <a:pt x="14663" y="1858"/>
                </a:cubicBezTo>
                <a:cubicBezTo>
                  <a:pt x="14668" y="1860"/>
                  <a:pt x="14672" y="1860"/>
                  <a:pt x="14676" y="1860"/>
                </a:cubicBezTo>
                <a:cubicBezTo>
                  <a:pt x="14700" y="1860"/>
                  <a:pt x="14720" y="1844"/>
                  <a:pt x="14728" y="1822"/>
                </a:cubicBezTo>
                <a:cubicBezTo>
                  <a:pt x="14734" y="1806"/>
                  <a:pt x="14739" y="1791"/>
                  <a:pt x="14744" y="1777"/>
                </a:cubicBezTo>
                <a:cubicBezTo>
                  <a:pt x="14754" y="1749"/>
                  <a:pt x="14734" y="1718"/>
                  <a:pt x="14707" y="1712"/>
                </a:cubicBezTo>
                <a:cubicBezTo>
                  <a:pt x="14703" y="1710"/>
                  <a:pt x="14698" y="1710"/>
                  <a:pt x="14694" y="1710"/>
                </a:cubicBezTo>
                <a:close/>
                <a:moveTo>
                  <a:pt x="11177" y="1778"/>
                </a:moveTo>
                <a:cubicBezTo>
                  <a:pt x="11159" y="1778"/>
                  <a:pt x="11141" y="1789"/>
                  <a:pt x="11141" y="1812"/>
                </a:cubicBezTo>
                <a:lnTo>
                  <a:pt x="11141" y="1828"/>
                </a:lnTo>
                <a:cubicBezTo>
                  <a:pt x="11141" y="1851"/>
                  <a:pt x="11159" y="1863"/>
                  <a:pt x="11177" y="1863"/>
                </a:cubicBezTo>
                <a:cubicBezTo>
                  <a:pt x="11195" y="1863"/>
                  <a:pt x="11213" y="1851"/>
                  <a:pt x="11213" y="1828"/>
                </a:cubicBezTo>
                <a:lnTo>
                  <a:pt x="11213" y="1812"/>
                </a:lnTo>
                <a:cubicBezTo>
                  <a:pt x="11213" y="1789"/>
                  <a:pt x="11195" y="1778"/>
                  <a:pt x="11177" y="1778"/>
                </a:cubicBezTo>
                <a:close/>
                <a:moveTo>
                  <a:pt x="16494" y="1792"/>
                </a:moveTo>
                <a:cubicBezTo>
                  <a:pt x="16451" y="1792"/>
                  <a:pt x="16450" y="1864"/>
                  <a:pt x="16495" y="1864"/>
                </a:cubicBezTo>
                <a:lnTo>
                  <a:pt x="16525" y="1864"/>
                </a:lnTo>
                <a:cubicBezTo>
                  <a:pt x="16571" y="1864"/>
                  <a:pt x="16571" y="1792"/>
                  <a:pt x="16525" y="1792"/>
                </a:cubicBezTo>
                <a:lnTo>
                  <a:pt x="16495" y="1792"/>
                </a:lnTo>
                <a:cubicBezTo>
                  <a:pt x="16494" y="1792"/>
                  <a:pt x="16494" y="1792"/>
                  <a:pt x="16494" y="1792"/>
                </a:cubicBezTo>
                <a:close/>
                <a:moveTo>
                  <a:pt x="11919" y="1786"/>
                </a:moveTo>
                <a:cubicBezTo>
                  <a:pt x="11896" y="1786"/>
                  <a:pt x="11873" y="1792"/>
                  <a:pt x="11852" y="1802"/>
                </a:cubicBezTo>
                <a:cubicBezTo>
                  <a:pt x="11816" y="1819"/>
                  <a:pt x="11838" y="1868"/>
                  <a:pt x="11871" y="1868"/>
                </a:cubicBezTo>
                <a:cubicBezTo>
                  <a:pt x="11876" y="1868"/>
                  <a:pt x="11881" y="1866"/>
                  <a:pt x="11886" y="1864"/>
                </a:cubicBezTo>
                <a:cubicBezTo>
                  <a:pt x="11896" y="1859"/>
                  <a:pt x="11905" y="1857"/>
                  <a:pt x="11915" y="1857"/>
                </a:cubicBezTo>
                <a:cubicBezTo>
                  <a:pt x="11926" y="1857"/>
                  <a:pt x="11937" y="1860"/>
                  <a:pt x="11948" y="1865"/>
                </a:cubicBezTo>
                <a:cubicBezTo>
                  <a:pt x="11951" y="1866"/>
                  <a:pt x="11954" y="1866"/>
                  <a:pt x="11957" y="1866"/>
                </a:cubicBezTo>
                <a:cubicBezTo>
                  <a:pt x="11973" y="1866"/>
                  <a:pt x="11989" y="1853"/>
                  <a:pt x="11993" y="1840"/>
                </a:cubicBezTo>
                <a:cubicBezTo>
                  <a:pt x="11999" y="1819"/>
                  <a:pt x="11987" y="1803"/>
                  <a:pt x="11968" y="1796"/>
                </a:cubicBezTo>
                <a:cubicBezTo>
                  <a:pt x="11952" y="1789"/>
                  <a:pt x="11935" y="1786"/>
                  <a:pt x="11919" y="1786"/>
                </a:cubicBezTo>
                <a:close/>
                <a:moveTo>
                  <a:pt x="21827" y="1806"/>
                </a:moveTo>
                <a:cubicBezTo>
                  <a:pt x="21810" y="1806"/>
                  <a:pt x="21792" y="1817"/>
                  <a:pt x="21792" y="1840"/>
                </a:cubicBezTo>
                <a:lnTo>
                  <a:pt x="21792" y="1855"/>
                </a:lnTo>
                <a:cubicBezTo>
                  <a:pt x="21792" y="1878"/>
                  <a:pt x="21810" y="1890"/>
                  <a:pt x="21827" y="1890"/>
                </a:cubicBezTo>
                <a:cubicBezTo>
                  <a:pt x="21845" y="1890"/>
                  <a:pt x="21863" y="1878"/>
                  <a:pt x="21863" y="1855"/>
                </a:cubicBezTo>
                <a:lnTo>
                  <a:pt x="21863" y="1840"/>
                </a:lnTo>
                <a:cubicBezTo>
                  <a:pt x="21863" y="1817"/>
                  <a:pt x="21845" y="1806"/>
                  <a:pt x="21827" y="1806"/>
                </a:cubicBezTo>
                <a:close/>
                <a:moveTo>
                  <a:pt x="24624" y="1829"/>
                </a:moveTo>
                <a:cubicBezTo>
                  <a:pt x="24579" y="1829"/>
                  <a:pt x="24579" y="1900"/>
                  <a:pt x="24624" y="1900"/>
                </a:cubicBezTo>
                <a:lnTo>
                  <a:pt x="24640" y="1900"/>
                </a:lnTo>
                <a:cubicBezTo>
                  <a:pt x="24686" y="1900"/>
                  <a:pt x="24686" y="1829"/>
                  <a:pt x="24640" y="1829"/>
                </a:cubicBezTo>
                <a:close/>
                <a:moveTo>
                  <a:pt x="20990" y="1770"/>
                </a:moveTo>
                <a:cubicBezTo>
                  <a:pt x="20954" y="1770"/>
                  <a:pt x="20917" y="1809"/>
                  <a:pt x="20940" y="1850"/>
                </a:cubicBezTo>
                <a:cubicBezTo>
                  <a:pt x="20960" y="1886"/>
                  <a:pt x="20991" y="1902"/>
                  <a:pt x="21030" y="1907"/>
                </a:cubicBezTo>
                <a:cubicBezTo>
                  <a:pt x="21032" y="1907"/>
                  <a:pt x="21033" y="1907"/>
                  <a:pt x="21035" y="1907"/>
                </a:cubicBezTo>
                <a:cubicBezTo>
                  <a:pt x="21062" y="1907"/>
                  <a:pt x="21083" y="1879"/>
                  <a:pt x="21083" y="1853"/>
                </a:cubicBezTo>
                <a:cubicBezTo>
                  <a:pt x="21083" y="1823"/>
                  <a:pt x="21061" y="1805"/>
                  <a:pt x="21034" y="1799"/>
                </a:cubicBezTo>
                <a:cubicBezTo>
                  <a:pt x="21033" y="1798"/>
                  <a:pt x="21033" y="1797"/>
                  <a:pt x="21031" y="1796"/>
                </a:cubicBezTo>
                <a:cubicBezTo>
                  <a:pt x="21021" y="1777"/>
                  <a:pt x="21005" y="1770"/>
                  <a:pt x="20990" y="1770"/>
                </a:cubicBezTo>
                <a:close/>
                <a:moveTo>
                  <a:pt x="20595" y="1847"/>
                </a:moveTo>
                <a:cubicBezTo>
                  <a:pt x="20549" y="1847"/>
                  <a:pt x="20549" y="1917"/>
                  <a:pt x="20595" y="1917"/>
                </a:cubicBezTo>
                <a:cubicBezTo>
                  <a:pt x="20595" y="1917"/>
                  <a:pt x="20596" y="1917"/>
                  <a:pt x="20596" y="1917"/>
                </a:cubicBezTo>
                <a:cubicBezTo>
                  <a:pt x="20641" y="1917"/>
                  <a:pt x="20641" y="1847"/>
                  <a:pt x="20595" y="1847"/>
                </a:cubicBezTo>
                <a:close/>
                <a:moveTo>
                  <a:pt x="9691" y="1820"/>
                </a:moveTo>
                <a:cubicBezTo>
                  <a:pt x="9673" y="1820"/>
                  <a:pt x="9654" y="1831"/>
                  <a:pt x="9654" y="1854"/>
                </a:cubicBezTo>
                <a:cubicBezTo>
                  <a:pt x="9652" y="1890"/>
                  <a:pt x="9675" y="1921"/>
                  <a:pt x="9710" y="1932"/>
                </a:cubicBezTo>
                <a:cubicBezTo>
                  <a:pt x="9714" y="1933"/>
                  <a:pt x="9718" y="1934"/>
                  <a:pt x="9722" y="1934"/>
                </a:cubicBezTo>
                <a:cubicBezTo>
                  <a:pt x="9757" y="1934"/>
                  <a:pt x="9769" y="1875"/>
                  <a:pt x="9730" y="1864"/>
                </a:cubicBezTo>
                <a:cubicBezTo>
                  <a:pt x="9723" y="1861"/>
                  <a:pt x="9725" y="1858"/>
                  <a:pt x="9725" y="1854"/>
                </a:cubicBezTo>
                <a:cubicBezTo>
                  <a:pt x="9726" y="1831"/>
                  <a:pt x="9709" y="1820"/>
                  <a:pt x="9691" y="1820"/>
                </a:cubicBezTo>
                <a:close/>
                <a:moveTo>
                  <a:pt x="18130" y="1873"/>
                </a:moveTo>
                <a:cubicBezTo>
                  <a:pt x="18125" y="1873"/>
                  <a:pt x="18120" y="1875"/>
                  <a:pt x="18116" y="1880"/>
                </a:cubicBezTo>
                <a:cubicBezTo>
                  <a:pt x="18103" y="1899"/>
                  <a:pt x="18086" y="1912"/>
                  <a:pt x="18066" y="1918"/>
                </a:cubicBezTo>
                <a:cubicBezTo>
                  <a:pt x="18047" y="1926"/>
                  <a:pt x="18053" y="1954"/>
                  <a:pt x="18070" y="1954"/>
                </a:cubicBezTo>
                <a:cubicBezTo>
                  <a:pt x="18072" y="1954"/>
                  <a:pt x="18073" y="1953"/>
                  <a:pt x="18075" y="1953"/>
                </a:cubicBezTo>
                <a:cubicBezTo>
                  <a:pt x="18105" y="1941"/>
                  <a:pt x="18127" y="1923"/>
                  <a:pt x="18147" y="1899"/>
                </a:cubicBezTo>
                <a:cubicBezTo>
                  <a:pt x="18156" y="1886"/>
                  <a:pt x="18143" y="1873"/>
                  <a:pt x="18130" y="1873"/>
                </a:cubicBezTo>
                <a:close/>
                <a:moveTo>
                  <a:pt x="8337" y="1890"/>
                </a:moveTo>
                <a:cubicBezTo>
                  <a:pt x="8291" y="1890"/>
                  <a:pt x="8291" y="1960"/>
                  <a:pt x="8337" y="1960"/>
                </a:cubicBezTo>
                <a:lnTo>
                  <a:pt x="8367" y="1960"/>
                </a:lnTo>
                <a:cubicBezTo>
                  <a:pt x="8368" y="1960"/>
                  <a:pt x="8369" y="1960"/>
                  <a:pt x="8369" y="1960"/>
                </a:cubicBezTo>
                <a:cubicBezTo>
                  <a:pt x="8413" y="1960"/>
                  <a:pt x="8414" y="1890"/>
                  <a:pt x="8367" y="1890"/>
                </a:cubicBezTo>
                <a:close/>
                <a:moveTo>
                  <a:pt x="2676" y="1906"/>
                </a:moveTo>
                <a:cubicBezTo>
                  <a:pt x="2632" y="1906"/>
                  <a:pt x="2632" y="1976"/>
                  <a:pt x="2677" y="1976"/>
                </a:cubicBezTo>
                <a:cubicBezTo>
                  <a:pt x="2723" y="1976"/>
                  <a:pt x="2723" y="1906"/>
                  <a:pt x="2677" y="1906"/>
                </a:cubicBezTo>
                <a:cubicBezTo>
                  <a:pt x="2677" y="1906"/>
                  <a:pt x="2676" y="1906"/>
                  <a:pt x="2676" y="1906"/>
                </a:cubicBezTo>
                <a:close/>
                <a:moveTo>
                  <a:pt x="15895" y="1896"/>
                </a:moveTo>
                <a:cubicBezTo>
                  <a:pt x="15877" y="1896"/>
                  <a:pt x="15859" y="1908"/>
                  <a:pt x="15859" y="1931"/>
                </a:cubicBezTo>
                <a:lnTo>
                  <a:pt x="15859" y="1946"/>
                </a:lnTo>
                <a:cubicBezTo>
                  <a:pt x="15859" y="1969"/>
                  <a:pt x="15876" y="1980"/>
                  <a:pt x="15894" y="1980"/>
                </a:cubicBezTo>
                <a:cubicBezTo>
                  <a:pt x="15911" y="1980"/>
                  <a:pt x="15929" y="1969"/>
                  <a:pt x="15929" y="1946"/>
                </a:cubicBezTo>
                <a:lnTo>
                  <a:pt x="15929" y="1931"/>
                </a:lnTo>
                <a:cubicBezTo>
                  <a:pt x="15930" y="1908"/>
                  <a:pt x="15912" y="1896"/>
                  <a:pt x="15895" y="1896"/>
                </a:cubicBezTo>
                <a:close/>
                <a:moveTo>
                  <a:pt x="5231" y="1912"/>
                </a:moveTo>
                <a:cubicBezTo>
                  <a:pt x="5185" y="1912"/>
                  <a:pt x="5185" y="1983"/>
                  <a:pt x="5231" y="1983"/>
                </a:cubicBezTo>
                <a:lnTo>
                  <a:pt x="5247" y="1983"/>
                </a:lnTo>
                <a:cubicBezTo>
                  <a:pt x="5293" y="1983"/>
                  <a:pt x="5293" y="1912"/>
                  <a:pt x="5247" y="1912"/>
                </a:cubicBezTo>
                <a:close/>
                <a:moveTo>
                  <a:pt x="8668" y="1921"/>
                </a:moveTo>
                <a:cubicBezTo>
                  <a:pt x="8622" y="1921"/>
                  <a:pt x="8622" y="1991"/>
                  <a:pt x="8668" y="1991"/>
                </a:cubicBezTo>
                <a:lnTo>
                  <a:pt x="8698" y="1991"/>
                </a:lnTo>
                <a:cubicBezTo>
                  <a:pt x="8745" y="1991"/>
                  <a:pt x="8745" y="1921"/>
                  <a:pt x="8698" y="1921"/>
                </a:cubicBezTo>
                <a:close/>
                <a:moveTo>
                  <a:pt x="5441" y="1928"/>
                </a:moveTo>
                <a:cubicBezTo>
                  <a:pt x="5395" y="1928"/>
                  <a:pt x="5395" y="1999"/>
                  <a:pt x="5441" y="1999"/>
                </a:cubicBezTo>
                <a:cubicBezTo>
                  <a:pt x="5488" y="1999"/>
                  <a:pt x="5488" y="1928"/>
                  <a:pt x="5441" y="1928"/>
                </a:cubicBezTo>
                <a:close/>
                <a:moveTo>
                  <a:pt x="7766" y="1933"/>
                </a:moveTo>
                <a:cubicBezTo>
                  <a:pt x="7720" y="1933"/>
                  <a:pt x="7720" y="2004"/>
                  <a:pt x="7766" y="2004"/>
                </a:cubicBezTo>
                <a:cubicBezTo>
                  <a:pt x="7812" y="2004"/>
                  <a:pt x="7812" y="1933"/>
                  <a:pt x="7766" y="1933"/>
                </a:cubicBezTo>
                <a:close/>
                <a:moveTo>
                  <a:pt x="2256" y="1855"/>
                </a:moveTo>
                <a:cubicBezTo>
                  <a:pt x="2210" y="1855"/>
                  <a:pt x="2180" y="1926"/>
                  <a:pt x="2230" y="1955"/>
                </a:cubicBezTo>
                <a:cubicBezTo>
                  <a:pt x="2255" y="1971"/>
                  <a:pt x="2279" y="1985"/>
                  <a:pt x="2304" y="2000"/>
                </a:cubicBezTo>
                <a:cubicBezTo>
                  <a:pt x="2313" y="2005"/>
                  <a:pt x="2322" y="2008"/>
                  <a:pt x="2330" y="2008"/>
                </a:cubicBezTo>
                <a:cubicBezTo>
                  <a:pt x="2377" y="2008"/>
                  <a:pt x="2408" y="1938"/>
                  <a:pt x="2359" y="1908"/>
                </a:cubicBezTo>
                <a:cubicBezTo>
                  <a:pt x="2334" y="1892"/>
                  <a:pt x="2309" y="1877"/>
                  <a:pt x="2284" y="1864"/>
                </a:cubicBezTo>
                <a:cubicBezTo>
                  <a:pt x="2274" y="1858"/>
                  <a:pt x="2265" y="1855"/>
                  <a:pt x="2256" y="1855"/>
                </a:cubicBezTo>
                <a:close/>
                <a:moveTo>
                  <a:pt x="7902" y="1964"/>
                </a:moveTo>
                <a:cubicBezTo>
                  <a:pt x="7856" y="1964"/>
                  <a:pt x="7856" y="2035"/>
                  <a:pt x="7902" y="2035"/>
                </a:cubicBezTo>
                <a:cubicBezTo>
                  <a:pt x="7946" y="2035"/>
                  <a:pt x="7948" y="1964"/>
                  <a:pt x="7902" y="1964"/>
                </a:cubicBezTo>
                <a:close/>
                <a:moveTo>
                  <a:pt x="19202" y="1855"/>
                </a:moveTo>
                <a:cubicBezTo>
                  <a:pt x="19162" y="1855"/>
                  <a:pt x="19124" y="1908"/>
                  <a:pt x="19161" y="1946"/>
                </a:cubicBezTo>
                <a:cubicBezTo>
                  <a:pt x="19186" y="1971"/>
                  <a:pt x="19211" y="1996"/>
                  <a:pt x="19234" y="2022"/>
                </a:cubicBezTo>
                <a:cubicBezTo>
                  <a:pt x="19245" y="2033"/>
                  <a:pt x="19257" y="2037"/>
                  <a:pt x="19269" y="2037"/>
                </a:cubicBezTo>
                <a:cubicBezTo>
                  <a:pt x="19310" y="2037"/>
                  <a:pt x="19347" y="1985"/>
                  <a:pt x="19311" y="1947"/>
                </a:cubicBezTo>
                <a:cubicBezTo>
                  <a:pt x="19285" y="1922"/>
                  <a:pt x="19262" y="1896"/>
                  <a:pt x="19237" y="1871"/>
                </a:cubicBezTo>
                <a:cubicBezTo>
                  <a:pt x="19227" y="1860"/>
                  <a:pt x="19214" y="1855"/>
                  <a:pt x="19202" y="1855"/>
                </a:cubicBezTo>
                <a:close/>
                <a:moveTo>
                  <a:pt x="4844" y="1955"/>
                </a:moveTo>
                <a:cubicBezTo>
                  <a:pt x="4821" y="1955"/>
                  <a:pt x="4797" y="1980"/>
                  <a:pt x="4811" y="2007"/>
                </a:cubicBezTo>
                <a:cubicBezTo>
                  <a:pt x="4816" y="2018"/>
                  <a:pt x="4821" y="2027"/>
                  <a:pt x="4827" y="2038"/>
                </a:cubicBezTo>
                <a:cubicBezTo>
                  <a:pt x="4833" y="2051"/>
                  <a:pt x="4844" y="2056"/>
                  <a:pt x="4854" y="2056"/>
                </a:cubicBezTo>
                <a:cubicBezTo>
                  <a:pt x="4878" y="2056"/>
                  <a:pt x="4902" y="2030"/>
                  <a:pt x="4887" y="2002"/>
                </a:cubicBezTo>
                <a:cubicBezTo>
                  <a:pt x="4882" y="1991"/>
                  <a:pt x="4877" y="1983"/>
                  <a:pt x="4872" y="1973"/>
                </a:cubicBezTo>
                <a:cubicBezTo>
                  <a:pt x="4865" y="1960"/>
                  <a:pt x="4855" y="1955"/>
                  <a:pt x="4844" y="1955"/>
                </a:cubicBezTo>
                <a:close/>
                <a:moveTo>
                  <a:pt x="12349" y="1995"/>
                </a:moveTo>
                <a:cubicBezTo>
                  <a:pt x="12335" y="1995"/>
                  <a:pt x="12323" y="2014"/>
                  <a:pt x="12336" y="2025"/>
                </a:cubicBezTo>
                <a:cubicBezTo>
                  <a:pt x="12342" y="2031"/>
                  <a:pt x="12341" y="2037"/>
                  <a:pt x="12335" y="2043"/>
                </a:cubicBezTo>
                <a:cubicBezTo>
                  <a:pt x="12320" y="2054"/>
                  <a:pt x="12333" y="2071"/>
                  <a:pt x="12348" y="2071"/>
                </a:cubicBezTo>
                <a:cubicBezTo>
                  <a:pt x="12352" y="2071"/>
                  <a:pt x="12356" y="2070"/>
                  <a:pt x="12360" y="2068"/>
                </a:cubicBezTo>
                <a:cubicBezTo>
                  <a:pt x="12381" y="2051"/>
                  <a:pt x="12381" y="2018"/>
                  <a:pt x="12361" y="2000"/>
                </a:cubicBezTo>
                <a:cubicBezTo>
                  <a:pt x="12357" y="1996"/>
                  <a:pt x="12353" y="1995"/>
                  <a:pt x="12349" y="1995"/>
                </a:cubicBezTo>
                <a:close/>
                <a:moveTo>
                  <a:pt x="22953" y="1944"/>
                </a:moveTo>
                <a:cubicBezTo>
                  <a:pt x="22932" y="1944"/>
                  <a:pt x="22911" y="1961"/>
                  <a:pt x="22919" y="1987"/>
                </a:cubicBezTo>
                <a:cubicBezTo>
                  <a:pt x="22924" y="2007"/>
                  <a:pt x="22929" y="2027"/>
                  <a:pt x="22934" y="2048"/>
                </a:cubicBezTo>
                <a:cubicBezTo>
                  <a:pt x="22938" y="2066"/>
                  <a:pt x="22952" y="2074"/>
                  <a:pt x="22966" y="2074"/>
                </a:cubicBezTo>
                <a:cubicBezTo>
                  <a:pt x="22987" y="2074"/>
                  <a:pt x="23009" y="2057"/>
                  <a:pt x="23002" y="2030"/>
                </a:cubicBezTo>
                <a:cubicBezTo>
                  <a:pt x="22997" y="2010"/>
                  <a:pt x="22991" y="1990"/>
                  <a:pt x="22987" y="1969"/>
                </a:cubicBezTo>
                <a:cubicBezTo>
                  <a:pt x="22982" y="1952"/>
                  <a:pt x="22968" y="1944"/>
                  <a:pt x="22953" y="1944"/>
                </a:cubicBezTo>
                <a:close/>
                <a:moveTo>
                  <a:pt x="16028" y="2033"/>
                </a:moveTo>
                <a:cubicBezTo>
                  <a:pt x="16011" y="2033"/>
                  <a:pt x="16000" y="2056"/>
                  <a:pt x="16018" y="2065"/>
                </a:cubicBezTo>
                <a:cubicBezTo>
                  <a:pt x="16028" y="2070"/>
                  <a:pt x="16038" y="2075"/>
                  <a:pt x="16048" y="2081"/>
                </a:cubicBezTo>
                <a:cubicBezTo>
                  <a:pt x="16051" y="2082"/>
                  <a:pt x="16054" y="2083"/>
                  <a:pt x="16057" y="2083"/>
                </a:cubicBezTo>
                <a:cubicBezTo>
                  <a:pt x="16073" y="2083"/>
                  <a:pt x="16083" y="2058"/>
                  <a:pt x="16067" y="2051"/>
                </a:cubicBezTo>
                <a:cubicBezTo>
                  <a:pt x="16057" y="2046"/>
                  <a:pt x="16047" y="2041"/>
                  <a:pt x="16037" y="2035"/>
                </a:cubicBezTo>
                <a:cubicBezTo>
                  <a:pt x="16034" y="2034"/>
                  <a:pt x="16031" y="2033"/>
                  <a:pt x="16028" y="2033"/>
                </a:cubicBezTo>
                <a:close/>
                <a:moveTo>
                  <a:pt x="14873" y="2012"/>
                </a:moveTo>
                <a:cubicBezTo>
                  <a:pt x="14827" y="2012"/>
                  <a:pt x="14827" y="2084"/>
                  <a:pt x="14873" y="2084"/>
                </a:cubicBezTo>
                <a:cubicBezTo>
                  <a:pt x="14918" y="2084"/>
                  <a:pt x="14918" y="2012"/>
                  <a:pt x="14873" y="2012"/>
                </a:cubicBezTo>
                <a:close/>
                <a:moveTo>
                  <a:pt x="4196" y="1936"/>
                </a:moveTo>
                <a:cubicBezTo>
                  <a:pt x="4155" y="1936"/>
                  <a:pt x="4120" y="1990"/>
                  <a:pt x="4156" y="2027"/>
                </a:cubicBezTo>
                <a:cubicBezTo>
                  <a:pt x="4180" y="2052"/>
                  <a:pt x="4205" y="2077"/>
                  <a:pt x="4230" y="2104"/>
                </a:cubicBezTo>
                <a:cubicBezTo>
                  <a:pt x="4241" y="2115"/>
                  <a:pt x="4254" y="2119"/>
                  <a:pt x="4266" y="2119"/>
                </a:cubicBezTo>
                <a:cubicBezTo>
                  <a:pt x="4307" y="2119"/>
                  <a:pt x="4344" y="2066"/>
                  <a:pt x="4306" y="2028"/>
                </a:cubicBezTo>
                <a:cubicBezTo>
                  <a:pt x="4282" y="2004"/>
                  <a:pt x="4257" y="1979"/>
                  <a:pt x="4232" y="1953"/>
                </a:cubicBezTo>
                <a:cubicBezTo>
                  <a:pt x="4220" y="1941"/>
                  <a:pt x="4208" y="1936"/>
                  <a:pt x="4196" y="1936"/>
                </a:cubicBezTo>
                <a:close/>
                <a:moveTo>
                  <a:pt x="15429" y="2012"/>
                </a:moveTo>
                <a:cubicBezTo>
                  <a:pt x="15416" y="2012"/>
                  <a:pt x="15403" y="2019"/>
                  <a:pt x="15397" y="2030"/>
                </a:cubicBezTo>
                <a:cubicBezTo>
                  <a:pt x="15386" y="2048"/>
                  <a:pt x="15394" y="2067"/>
                  <a:pt x="15409" y="2078"/>
                </a:cubicBezTo>
                <a:cubicBezTo>
                  <a:pt x="15429" y="2094"/>
                  <a:pt x="15449" y="2109"/>
                  <a:pt x="15470" y="2122"/>
                </a:cubicBezTo>
                <a:cubicBezTo>
                  <a:pt x="15475" y="2126"/>
                  <a:pt x="15481" y="2128"/>
                  <a:pt x="15486" y="2128"/>
                </a:cubicBezTo>
                <a:cubicBezTo>
                  <a:pt x="15499" y="2128"/>
                  <a:pt x="15512" y="2121"/>
                  <a:pt x="15518" y="2110"/>
                </a:cubicBezTo>
                <a:cubicBezTo>
                  <a:pt x="15529" y="2091"/>
                  <a:pt x="15520" y="2073"/>
                  <a:pt x="15505" y="2062"/>
                </a:cubicBezTo>
                <a:cubicBezTo>
                  <a:pt x="15485" y="2046"/>
                  <a:pt x="15466" y="2031"/>
                  <a:pt x="15445" y="2017"/>
                </a:cubicBezTo>
                <a:cubicBezTo>
                  <a:pt x="15440" y="2013"/>
                  <a:pt x="15435" y="2012"/>
                  <a:pt x="15429" y="2012"/>
                </a:cubicBezTo>
                <a:close/>
                <a:moveTo>
                  <a:pt x="1282" y="1989"/>
                </a:moveTo>
                <a:cubicBezTo>
                  <a:pt x="1241" y="1989"/>
                  <a:pt x="1205" y="2042"/>
                  <a:pt x="1242" y="2079"/>
                </a:cubicBezTo>
                <a:lnTo>
                  <a:pt x="1287" y="2125"/>
                </a:lnTo>
                <a:cubicBezTo>
                  <a:pt x="1298" y="2136"/>
                  <a:pt x="1310" y="2140"/>
                  <a:pt x="1322" y="2140"/>
                </a:cubicBezTo>
                <a:cubicBezTo>
                  <a:pt x="1363" y="2140"/>
                  <a:pt x="1400" y="2087"/>
                  <a:pt x="1362" y="2049"/>
                </a:cubicBezTo>
                <a:lnTo>
                  <a:pt x="1318" y="2005"/>
                </a:lnTo>
                <a:cubicBezTo>
                  <a:pt x="1307" y="1993"/>
                  <a:pt x="1294" y="1989"/>
                  <a:pt x="1282" y="1989"/>
                </a:cubicBezTo>
                <a:close/>
                <a:moveTo>
                  <a:pt x="10619" y="2075"/>
                </a:moveTo>
                <a:cubicBezTo>
                  <a:pt x="10583" y="2075"/>
                  <a:pt x="10573" y="2132"/>
                  <a:pt x="10611" y="2145"/>
                </a:cubicBezTo>
                <a:cubicBezTo>
                  <a:pt x="10627" y="2151"/>
                  <a:pt x="10642" y="2156"/>
                  <a:pt x="10656" y="2161"/>
                </a:cubicBezTo>
                <a:cubicBezTo>
                  <a:pt x="10660" y="2162"/>
                  <a:pt x="10664" y="2163"/>
                  <a:pt x="10667" y="2163"/>
                </a:cubicBezTo>
                <a:cubicBezTo>
                  <a:pt x="10702" y="2163"/>
                  <a:pt x="10715" y="2105"/>
                  <a:pt x="10675" y="2093"/>
                </a:cubicBezTo>
                <a:cubicBezTo>
                  <a:pt x="10660" y="2088"/>
                  <a:pt x="10646" y="2083"/>
                  <a:pt x="10631" y="2077"/>
                </a:cubicBezTo>
                <a:cubicBezTo>
                  <a:pt x="10627" y="2076"/>
                  <a:pt x="10622" y="2075"/>
                  <a:pt x="10619" y="2075"/>
                </a:cubicBezTo>
                <a:close/>
                <a:moveTo>
                  <a:pt x="15065" y="2086"/>
                </a:moveTo>
                <a:cubicBezTo>
                  <a:pt x="15057" y="2086"/>
                  <a:pt x="15049" y="2089"/>
                  <a:pt x="15042" y="2096"/>
                </a:cubicBezTo>
                <a:lnTo>
                  <a:pt x="15026" y="2112"/>
                </a:lnTo>
                <a:cubicBezTo>
                  <a:pt x="15001" y="2138"/>
                  <a:pt x="15025" y="2173"/>
                  <a:pt x="15052" y="2173"/>
                </a:cubicBezTo>
                <a:cubicBezTo>
                  <a:pt x="15060" y="2173"/>
                  <a:pt x="15068" y="2170"/>
                  <a:pt x="15075" y="2162"/>
                </a:cubicBezTo>
                <a:lnTo>
                  <a:pt x="15091" y="2147"/>
                </a:lnTo>
                <a:cubicBezTo>
                  <a:pt x="15117" y="2121"/>
                  <a:pt x="15092" y="2086"/>
                  <a:pt x="15065" y="2086"/>
                </a:cubicBezTo>
                <a:close/>
                <a:moveTo>
                  <a:pt x="21377" y="2056"/>
                </a:moveTo>
                <a:cubicBezTo>
                  <a:pt x="21337" y="2056"/>
                  <a:pt x="21301" y="2109"/>
                  <a:pt x="21338" y="2147"/>
                </a:cubicBezTo>
                <a:cubicBezTo>
                  <a:pt x="21343" y="2153"/>
                  <a:pt x="21348" y="2157"/>
                  <a:pt x="21353" y="2162"/>
                </a:cubicBezTo>
                <a:cubicBezTo>
                  <a:pt x="21364" y="2173"/>
                  <a:pt x="21377" y="2178"/>
                  <a:pt x="21389" y="2178"/>
                </a:cubicBezTo>
                <a:cubicBezTo>
                  <a:pt x="21430" y="2178"/>
                  <a:pt x="21467" y="2125"/>
                  <a:pt x="21429" y="2088"/>
                </a:cubicBezTo>
                <a:lnTo>
                  <a:pt x="21413" y="2072"/>
                </a:lnTo>
                <a:cubicBezTo>
                  <a:pt x="21402" y="2061"/>
                  <a:pt x="21390" y="2056"/>
                  <a:pt x="21377" y="2056"/>
                </a:cubicBezTo>
                <a:close/>
                <a:moveTo>
                  <a:pt x="13309" y="2114"/>
                </a:moveTo>
                <a:cubicBezTo>
                  <a:pt x="13263" y="2114"/>
                  <a:pt x="13263" y="2184"/>
                  <a:pt x="13309" y="2184"/>
                </a:cubicBezTo>
                <a:cubicBezTo>
                  <a:pt x="13355" y="2184"/>
                  <a:pt x="13355" y="2114"/>
                  <a:pt x="13309" y="2114"/>
                </a:cubicBezTo>
                <a:close/>
                <a:moveTo>
                  <a:pt x="23949" y="2084"/>
                </a:moveTo>
                <a:cubicBezTo>
                  <a:pt x="23943" y="2084"/>
                  <a:pt x="23937" y="2086"/>
                  <a:pt x="23931" y="2090"/>
                </a:cubicBezTo>
                <a:cubicBezTo>
                  <a:pt x="23916" y="2100"/>
                  <a:pt x="23900" y="2111"/>
                  <a:pt x="23885" y="2120"/>
                </a:cubicBezTo>
                <a:cubicBezTo>
                  <a:pt x="23855" y="2142"/>
                  <a:pt x="23874" y="2188"/>
                  <a:pt x="23903" y="2188"/>
                </a:cubicBezTo>
                <a:cubicBezTo>
                  <a:pt x="23909" y="2188"/>
                  <a:pt x="23915" y="2187"/>
                  <a:pt x="23921" y="2182"/>
                </a:cubicBezTo>
                <a:cubicBezTo>
                  <a:pt x="23936" y="2172"/>
                  <a:pt x="23951" y="2161"/>
                  <a:pt x="23966" y="2152"/>
                </a:cubicBezTo>
                <a:cubicBezTo>
                  <a:pt x="23997" y="2130"/>
                  <a:pt x="23978" y="2084"/>
                  <a:pt x="23949" y="2084"/>
                </a:cubicBezTo>
                <a:close/>
                <a:moveTo>
                  <a:pt x="11250" y="2122"/>
                </a:moveTo>
                <a:cubicBezTo>
                  <a:pt x="11206" y="2122"/>
                  <a:pt x="11206" y="2194"/>
                  <a:pt x="11250" y="2194"/>
                </a:cubicBezTo>
                <a:cubicBezTo>
                  <a:pt x="11297" y="2194"/>
                  <a:pt x="11297" y="2122"/>
                  <a:pt x="11250" y="2122"/>
                </a:cubicBezTo>
                <a:close/>
                <a:moveTo>
                  <a:pt x="11537" y="2111"/>
                </a:moveTo>
                <a:cubicBezTo>
                  <a:pt x="11505" y="2111"/>
                  <a:pt x="11483" y="2159"/>
                  <a:pt x="11519" y="2177"/>
                </a:cubicBezTo>
                <a:cubicBezTo>
                  <a:pt x="11529" y="2182"/>
                  <a:pt x="11538" y="2187"/>
                  <a:pt x="11549" y="2193"/>
                </a:cubicBezTo>
                <a:cubicBezTo>
                  <a:pt x="11554" y="2195"/>
                  <a:pt x="11559" y="2196"/>
                  <a:pt x="11564" y="2196"/>
                </a:cubicBezTo>
                <a:cubicBezTo>
                  <a:pt x="11597" y="2196"/>
                  <a:pt x="11620" y="2148"/>
                  <a:pt x="11585" y="2131"/>
                </a:cubicBezTo>
                <a:cubicBezTo>
                  <a:pt x="11574" y="2126"/>
                  <a:pt x="11565" y="2120"/>
                  <a:pt x="11554" y="2115"/>
                </a:cubicBezTo>
                <a:cubicBezTo>
                  <a:pt x="11548" y="2112"/>
                  <a:pt x="11543" y="2111"/>
                  <a:pt x="11537" y="2111"/>
                </a:cubicBezTo>
                <a:close/>
                <a:moveTo>
                  <a:pt x="12684" y="2113"/>
                </a:moveTo>
                <a:cubicBezTo>
                  <a:pt x="12679" y="2113"/>
                  <a:pt x="12674" y="2113"/>
                  <a:pt x="12669" y="2114"/>
                </a:cubicBezTo>
                <a:cubicBezTo>
                  <a:pt x="12628" y="2122"/>
                  <a:pt x="12640" y="2182"/>
                  <a:pt x="12678" y="2183"/>
                </a:cubicBezTo>
                <a:cubicBezTo>
                  <a:pt x="12684" y="2193"/>
                  <a:pt x="12696" y="2198"/>
                  <a:pt x="12708" y="2198"/>
                </a:cubicBezTo>
                <a:cubicBezTo>
                  <a:pt x="12714" y="2198"/>
                  <a:pt x="12721" y="2196"/>
                  <a:pt x="12725" y="2194"/>
                </a:cubicBezTo>
                <a:cubicBezTo>
                  <a:pt x="12743" y="2183"/>
                  <a:pt x="12746" y="2162"/>
                  <a:pt x="12738" y="2145"/>
                </a:cubicBezTo>
                <a:cubicBezTo>
                  <a:pt x="12729" y="2122"/>
                  <a:pt x="12707" y="2113"/>
                  <a:pt x="12684" y="2113"/>
                </a:cubicBezTo>
                <a:close/>
                <a:moveTo>
                  <a:pt x="1791" y="2113"/>
                </a:moveTo>
                <a:cubicBezTo>
                  <a:pt x="1773" y="2113"/>
                  <a:pt x="1755" y="2125"/>
                  <a:pt x="1755" y="2148"/>
                </a:cubicBezTo>
                <a:lnTo>
                  <a:pt x="1755" y="2178"/>
                </a:lnTo>
                <a:cubicBezTo>
                  <a:pt x="1754" y="2201"/>
                  <a:pt x="1772" y="2213"/>
                  <a:pt x="1790" y="2213"/>
                </a:cubicBezTo>
                <a:cubicBezTo>
                  <a:pt x="1808" y="2213"/>
                  <a:pt x="1826" y="2201"/>
                  <a:pt x="1826" y="2178"/>
                </a:cubicBezTo>
                <a:lnTo>
                  <a:pt x="1826" y="2148"/>
                </a:lnTo>
                <a:cubicBezTo>
                  <a:pt x="1826" y="2125"/>
                  <a:pt x="1808" y="2113"/>
                  <a:pt x="1791" y="2113"/>
                </a:cubicBezTo>
                <a:close/>
                <a:moveTo>
                  <a:pt x="15337" y="2120"/>
                </a:moveTo>
                <a:cubicBezTo>
                  <a:pt x="15320" y="2120"/>
                  <a:pt x="15301" y="2131"/>
                  <a:pt x="15301" y="2154"/>
                </a:cubicBezTo>
                <a:lnTo>
                  <a:pt x="15301" y="2184"/>
                </a:lnTo>
                <a:cubicBezTo>
                  <a:pt x="15301" y="2207"/>
                  <a:pt x="15319" y="2219"/>
                  <a:pt x="15337" y="2219"/>
                </a:cubicBezTo>
                <a:cubicBezTo>
                  <a:pt x="15355" y="2219"/>
                  <a:pt x="15373" y="2207"/>
                  <a:pt x="15373" y="2184"/>
                </a:cubicBezTo>
                <a:lnTo>
                  <a:pt x="15373" y="2154"/>
                </a:lnTo>
                <a:cubicBezTo>
                  <a:pt x="15373" y="2131"/>
                  <a:pt x="15355" y="2120"/>
                  <a:pt x="15337" y="2120"/>
                </a:cubicBezTo>
                <a:close/>
                <a:moveTo>
                  <a:pt x="18761" y="2173"/>
                </a:moveTo>
                <a:cubicBezTo>
                  <a:pt x="18715" y="2173"/>
                  <a:pt x="18715" y="2243"/>
                  <a:pt x="18761" y="2243"/>
                </a:cubicBezTo>
                <a:lnTo>
                  <a:pt x="18776" y="2243"/>
                </a:lnTo>
                <a:cubicBezTo>
                  <a:pt x="18822" y="2243"/>
                  <a:pt x="18822" y="2173"/>
                  <a:pt x="18776" y="2173"/>
                </a:cubicBezTo>
                <a:close/>
                <a:moveTo>
                  <a:pt x="8156" y="2175"/>
                </a:moveTo>
                <a:cubicBezTo>
                  <a:pt x="8111" y="2175"/>
                  <a:pt x="8111" y="2246"/>
                  <a:pt x="8156" y="2246"/>
                </a:cubicBezTo>
                <a:cubicBezTo>
                  <a:pt x="8202" y="2246"/>
                  <a:pt x="8202" y="2175"/>
                  <a:pt x="8156" y="2175"/>
                </a:cubicBezTo>
                <a:close/>
                <a:moveTo>
                  <a:pt x="9147" y="2178"/>
                </a:moveTo>
                <a:cubicBezTo>
                  <a:pt x="9102" y="2178"/>
                  <a:pt x="9102" y="2248"/>
                  <a:pt x="9147" y="2248"/>
                </a:cubicBezTo>
                <a:cubicBezTo>
                  <a:pt x="9193" y="2248"/>
                  <a:pt x="9193" y="2178"/>
                  <a:pt x="9147" y="2178"/>
                </a:cubicBezTo>
                <a:close/>
                <a:moveTo>
                  <a:pt x="6403" y="2185"/>
                </a:moveTo>
                <a:cubicBezTo>
                  <a:pt x="6357" y="2185"/>
                  <a:pt x="6357" y="2257"/>
                  <a:pt x="6403" y="2257"/>
                </a:cubicBezTo>
                <a:cubicBezTo>
                  <a:pt x="6448" y="2257"/>
                  <a:pt x="6448" y="2185"/>
                  <a:pt x="6403" y="2185"/>
                </a:cubicBezTo>
                <a:close/>
                <a:moveTo>
                  <a:pt x="22533" y="2199"/>
                </a:moveTo>
                <a:cubicBezTo>
                  <a:pt x="22515" y="2199"/>
                  <a:pt x="22497" y="2210"/>
                  <a:pt x="22497" y="2232"/>
                </a:cubicBezTo>
                <a:lnTo>
                  <a:pt x="22497" y="2248"/>
                </a:lnTo>
                <a:cubicBezTo>
                  <a:pt x="22497" y="2271"/>
                  <a:pt x="22515" y="2283"/>
                  <a:pt x="22533" y="2283"/>
                </a:cubicBezTo>
                <a:cubicBezTo>
                  <a:pt x="22551" y="2283"/>
                  <a:pt x="22569" y="2271"/>
                  <a:pt x="22569" y="2248"/>
                </a:cubicBezTo>
                <a:lnTo>
                  <a:pt x="22569" y="2232"/>
                </a:lnTo>
                <a:cubicBezTo>
                  <a:pt x="22569" y="2210"/>
                  <a:pt x="22551" y="2199"/>
                  <a:pt x="22533" y="2199"/>
                </a:cubicBezTo>
                <a:close/>
                <a:moveTo>
                  <a:pt x="360" y="2193"/>
                </a:moveTo>
                <a:cubicBezTo>
                  <a:pt x="326" y="2193"/>
                  <a:pt x="316" y="2252"/>
                  <a:pt x="353" y="2264"/>
                </a:cubicBezTo>
                <a:cubicBezTo>
                  <a:pt x="369" y="2271"/>
                  <a:pt x="383" y="2276"/>
                  <a:pt x="397" y="2282"/>
                </a:cubicBezTo>
                <a:cubicBezTo>
                  <a:pt x="402" y="2283"/>
                  <a:pt x="407" y="2284"/>
                  <a:pt x="411" y="2284"/>
                </a:cubicBezTo>
                <a:cubicBezTo>
                  <a:pt x="445" y="2284"/>
                  <a:pt x="456" y="2228"/>
                  <a:pt x="417" y="2214"/>
                </a:cubicBezTo>
                <a:cubicBezTo>
                  <a:pt x="403" y="2208"/>
                  <a:pt x="387" y="2203"/>
                  <a:pt x="372" y="2196"/>
                </a:cubicBezTo>
                <a:cubicBezTo>
                  <a:pt x="368" y="2194"/>
                  <a:pt x="364" y="2193"/>
                  <a:pt x="360" y="2193"/>
                </a:cubicBezTo>
                <a:close/>
                <a:moveTo>
                  <a:pt x="23600" y="2216"/>
                </a:moveTo>
                <a:cubicBezTo>
                  <a:pt x="23573" y="2216"/>
                  <a:pt x="23549" y="2251"/>
                  <a:pt x="23574" y="2276"/>
                </a:cubicBezTo>
                <a:lnTo>
                  <a:pt x="23590" y="2292"/>
                </a:lnTo>
                <a:cubicBezTo>
                  <a:pt x="23597" y="2299"/>
                  <a:pt x="23606" y="2303"/>
                  <a:pt x="23614" y="2303"/>
                </a:cubicBezTo>
                <a:cubicBezTo>
                  <a:pt x="23641" y="2303"/>
                  <a:pt x="23665" y="2266"/>
                  <a:pt x="23639" y="2242"/>
                </a:cubicBezTo>
                <a:lnTo>
                  <a:pt x="23624" y="2226"/>
                </a:lnTo>
                <a:cubicBezTo>
                  <a:pt x="23616" y="2219"/>
                  <a:pt x="23608" y="2216"/>
                  <a:pt x="23600" y="2216"/>
                </a:cubicBezTo>
                <a:close/>
                <a:moveTo>
                  <a:pt x="8367" y="2236"/>
                </a:moveTo>
                <a:cubicBezTo>
                  <a:pt x="8321" y="2236"/>
                  <a:pt x="8321" y="2306"/>
                  <a:pt x="8367" y="2306"/>
                </a:cubicBezTo>
                <a:cubicBezTo>
                  <a:pt x="8412" y="2306"/>
                  <a:pt x="8412" y="2236"/>
                  <a:pt x="8367" y="2236"/>
                </a:cubicBezTo>
                <a:close/>
                <a:moveTo>
                  <a:pt x="46" y="2243"/>
                </a:moveTo>
                <a:cubicBezTo>
                  <a:pt x="0" y="2243"/>
                  <a:pt x="0" y="2314"/>
                  <a:pt x="46" y="2314"/>
                </a:cubicBezTo>
                <a:lnTo>
                  <a:pt x="62" y="2314"/>
                </a:lnTo>
                <a:cubicBezTo>
                  <a:pt x="108" y="2314"/>
                  <a:pt x="108" y="2243"/>
                  <a:pt x="62" y="2243"/>
                </a:cubicBezTo>
                <a:close/>
                <a:moveTo>
                  <a:pt x="15786" y="2226"/>
                </a:moveTo>
                <a:cubicBezTo>
                  <a:pt x="15759" y="2226"/>
                  <a:pt x="15735" y="2261"/>
                  <a:pt x="15760" y="2287"/>
                </a:cubicBezTo>
                <a:cubicBezTo>
                  <a:pt x="15771" y="2297"/>
                  <a:pt x="15781" y="2306"/>
                  <a:pt x="15792" y="2315"/>
                </a:cubicBezTo>
                <a:cubicBezTo>
                  <a:pt x="15799" y="2322"/>
                  <a:pt x="15807" y="2325"/>
                  <a:pt x="15815" y="2325"/>
                </a:cubicBezTo>
                <a:cubicBezTo>
                  <a:pt x="15843" y="2325"/>
                  <a:pt x="15868" y="2290"/>
                  <a:pt x="15842" y="2266"/>
                </a:cubicBezTo>
                <a:cubicBezTo>
                  <a:pt x="15832" y="2255"/>
                  <a:pt x="15821" y="2246"/>
                  <a:pt x="15811" y="2237"/>
                </a:cubicBezTo>
                <a:cubicBezTo>
                  <a:pt x="15803" y="2229"/>
                  <a:pt x="15794" y="2226"/>
                  <a:pt x="15786" y="2226"/>
                </a:cubicBezTo>
                <a:close/>
                <a:moveTo>
                  <a:pt x="3757" y="2284"/>
                </a:moveTo>
                <a:cubicBezTo>
                  <a:pt x="3712" y="2284"/>
                  <a:pt x="3712" y="2355"/>
                  <a:pt x="3758" y="2355"/>
                </a:cubicBezTo>
                <a:cubicBezTo>
                  <a:pt x="3803" y="2355"/>
                  <a:pt x="3803" y="2284"/>
                  <a:pt x="3758" y="2284"/>
                </a:cubicBezTo>
                <a:cubicBezTo>
                  <a:pt x="3758" y="2284"/>
                  <a:pt x="3757" y="2284"/>
                  <a:pt x="3757" y="2284"/>
                </a:cubicBezTo>
                <a:close/>
                <a:moveTo>
                  <a:pt x="5833" y="2275"/>
                </a:moveTo>
                <a:cubicBezTo>
                  <a:pt x="5823" y="2275"/>
                  <a:pt x="5814" y="2278"/>
                  <a:pt x="5807" y="2285"/>
                </a:cubicBezTo>
                <a:cubicBezTo>
                  <a:pt x="5802" y="2290"/>
                  <a:pt x="5796" y="2291"/>
                  <a:pt x="5790" y="2291"/>
                </a:cubicBezTo>
                <a:cubicBezTo>
                  <a:pt x="5787" y="2291"/>
                  <a:pt x="5784" y="2291"/>
                  <a:pt x="5781" y="2290"/>
                </a:cubicBezTo>
                <a:cubicBezTo>
                  <a:pt x="5778" y="2289"/>
                  <a:pt x="5775" y="2289"/>
                  <a:pt x="5772" y="2289"/>
                </a:cubicBezTo>
                <a:cubicBezTo>
                  <a:pt x="5734" y="2289"/>
                  <a:pt x="5720" y="2350"/>
                  <a:pt x="5761" y="2358"/>
                </a:cubicBezTo>
                <a:cubicBezTo>
                  <a:pt x="5770" y="2360"/>
                  <a:pt x="5778" y="2361"/>
                  <a:pt x="5786" y="2361"/>
                </a:cubicBezTo>
                <a:cubicBezTo>
                  <a:pt x="5812" y="2361"/>
                  <a:pt x="5836" y="2352"/>
                  <a:pt x="5856" y="2335"/>
                </a:cubicBezTo>
                <a:cubicBezTo>
                  <a:pt x="5871" y="2324"/>
                  <a:pt x="5870" y="2297"/>
                  <a:pt x="5856" y="2285"/>
                </a:cubicBezTo>
                <a:cubicBezTo>
                  <a:pt x="5850" y="2278"/>
                  <a:pt x="5841" y="2275"/>
                  <a:pt x="5833" y="2275"/>
                </a:cubicBezTo>
                <a:close/>
                <a:moveTo>
                  <a:pt x="7092" y="2248"/>
                </a:moveTo>
                <a:cubicBezTo>
                  <a:pt x="7084" y="2248"/>
                  <a:pt x="7076" y="2251"/>
                  <a:pt x="7068" y="2259"/>
                </a:cubicBezTo>
                <a:lnTo>
                  <a:pt x="7023" y="2304"/>
                </a:lnTo>
                <a:cubicBezTo>
                  <a:pt x="6998" y="2328"/>
                  <a:pt x="7022" y="2364"/>
                  <a:pt x="7049" y="2364"/>
                </a:cubicBezTo>
                <a:cubicBezTo>
                  <a:pt x="7057" y="2364"/>
                  <a:pt x="7066" y="2361"/>
                  <a:pt x="7074" y="2353"/>
                </a:cubicBezTo>
                <a:lnTo>
                  <a:pt x="7118" y="2309"/>
                </a:lnTo>
                <a:cubicBezTo>
                  <a:pt x="7143" y="2284"/>
                  <a:pt x="7118" y="2248"/>
                  <a:pt x="7092" y="2248"/>
                </a:cubicBezTo>
                <a:close/>
                <a:moveTo>
                  <a:pt x="11490" y="2305"/>
                </a:moveTo>
                <a:cubicBezTo>
                  <a:pt x="11445" y="2305"/>
                  <a:pt x="11446" y="2375"/>
                  <a:pt x="11491" y="2375"/>
                </a:cubicBezTo>
                <a:cubicBezTo>
                  <a:pt x="11537" y="2375"/>
                  <a:pt x="11537" y="2305"/>
                  <a:pt x="11491" y="2305"/>
                </a:cubicBezTo>
                <a:cubicBezTo>
                  <a:pt x="11491" y="2305"/>
                  <a:pt x="11491" y="2305"/>
                  <a:pt x="11490" y="2305"/>
                </a:cubicBezTo>
                <a:close/>
                <a:moveTo>
                  <a:pt x="14043" y="2311"/>
                </a:moveTo>
                <a:cubicBezTo>
                  <a:pt x="13999" y="2311"/>
                  <a:pt x="14000" y="2382"/>
                  <a:pt x="14044" y="2382"/>
                </a:cubicBezTo>
                <a:lnTo>
                  <a:pt x="14060" y="2382"/>
                </a:lnTo>
                <a:cubicBezTo>
                  <a:pt x="14106" y="2382"/>
                  <a:pt x="14106" y="2311"/>
                  <a:pt x="14060" y="2311"/>
                </a:cubicBezTo>
                <a:lnTo>
                  <a:pt x="14044" y="2311"/>
                </a:lnTo>
                <a:cubicBezTo>
                  <a:pt x="14044" y="2311"/>
                  <a:pt x="14044" y="2311"/>
                  <a:pt x="14043" y="2311"/>
                </a:cubicBezTo>
                <a:close/>
                <a:moveTo>
                  <a:pt x="14931" y="2297"/>
                </a:moveTo>
                <a:cubicBezTo>
                  <a:pt x="14904" y="2297"/>
                  <a:pt x="14880" y="2333"/>
                  <a:pt x="14905" y="2357"/>
                </a:cubicBezTo>
                <a:lnTo>
                  <a:pt x="14921" y="2373"/>
                </a:lnTo>
                <a:cubicBezTo>
                  <a:pt x="14929" y="2380"/>
                  <a:pt x="14937" y="2383"/>
                  <a:pt x="14945" y="2383"/>
                </a:cubicBezTo>
                <a:cubicBezTo>
                  <a:pt x="14972" y="2383"/>
                  <a:pt x="14996" y="2348"/>
                  <a:pt x="14970" y="2323"/>
                </a:cubicBezTo>
                <a:lnTo>
                  <a:pt x="14955" y="2308"/>
                </a:lnTo>
                <a:cubicBezTo>
                  <a:pt x="14947" y="2300"/>
                  <a:pt x="14939" y="2297"/>
                  <a:pt x="14931" y="2297"/>
                </a:cubicBezTo>
                <a:close/>
                <a:moveTo>
                  <a:pt x="14254" y="2327"/>
                </a:moveTo>
                <a:cubicBezTo>
                  <a:pt x="14210" y="2327"/>
                  <a:pt x="14209" y="2398"/>
                  <a:pt x="14254" y="2398"/>
                </a:cubicBezTo>
                <a:cubicBezTo>
                  <a:pt x="14300" y="2398"/>
                  <a:pt x="14300" y="2327"/>
                  <a:pt x="14254" y="2327"/>
                </a:cubicBezTo>
                <a:close/>
                <a:moveTo>
                  <a:pt x="11071" y="2254"/>
                </a:moveTo>
                <a:cubicBezTo>
                  <a:pt x="11024" y="2254"/>
                  <a:pt x="10994" y="2324"/>
                  <a:pt x="11044" y="2355"/>
                </a:cubicBezTo>
                <a:cubicBezTo>
                  <a:pt x="11068" y="2371"/>
                  <a:pt x="11093" y="2384"/>
                  <a:pt x="11118" y="2399"/>
                </a:cubicBezTo>
                <a:cubicBezTo>
                  <a:pt x="11128" y="2405"/>
                  <a:pt x="11137" y="2407"/>
                  <a:pt x="11145" y="2407"/>
                </a:cubicBezTo>
                <a:cubicBezTo>
                  <a:pt x="11191" y="2407"/>
                  <a:pt x="11221" y="2337"/>
                  <a:pt x="11173" y="2308"/>
                </a:cubicBezTo>
                <a:cubicBezTo>
                  <a:pt x="11148" y="2292"/>
                  <a:pt x="11124" y="2277"/>
                  <a:pt x="11099" y="2263"/>
                </a:cubicBezTo>
                <a:cubicBezTo>
                  <a:pt x="11089" y="2257"/>
                  <a:pt x="11079" y="2254"/>
                  <a:pt x="11071" y="2254"/>
                </a:cubicBezTo>
                <a:close/>
                <a:moveTo>
                  <a:pt x="16567" y="2285"/>
                </a:moveTo>
                <a:cubicBezTo>
                  <a:pt x="16561" y="2285"/>
                  <a:pt x="16556" y="2287"/>
                  <a:pt x="16550" y="2290"/>
                </a:cubicBezTo>
                <a:cubicBezTo>
                  <a:pt x="16534" y="2299"/>
                  <a:pt x="16525" y="2324"/>
                  <a:pt x="16537" y="2339"/>
                </a:cubicBezTo>
                <a:cubicBezTo>
                  <a:pt x="16552" y="2358"/>
                  <a:pt x="16567" y="2379"/>
                  <a:pt x="16582" y="2399"/>
                </a:cubicBezTo>
                <a:cubicBezTo>
                  <a:pt x="16590" y="2410"/>
                  <a:pt x="16601" y="2417"/>
                  <a:pt x="16613" y="2417"/>
                </a:cubicBezTo>
                <a:cubicBezTo>
                  <a:pt x="16619" y="2417"/>
                  <a:pt x="16624" y="2416"/>
                  <a:pt x="16630" y="2413"/>
                </a:cubicBezTo>
                <a:cubicBezTo>
                  <a:pt x="16646" y="2404"/>
                  <a:pt x="16655" y="2381"/>
                  <a:pt x="16643" y="2363"/>
                </a:cubicBezTo>
                <a:cubicBezTo>
                  <a:pt x="16628" y="2345"/>
                  <a:pt x="16613" y="2324"/>
                  <a:pt x="16598" y="2304"/>
                </a:cubicBezTo>
                <a:cubicBezTo>
                  <a:pt x="16590" y="2293"/>
                  <a:pt x="16579" y="2285"/>
                  <a:pt x="16567" y="2285"/>
                </a:cubicBezTo>
                <a:close/>
                <a:moveTo>
                  <a:pt x="17913" y="2286"/>
                </a:moveTo>
                <a:cubicBezTo>
                  <a:pt x="17897" y="2286"/>
                  <a:pt x="17881" y="2293"/>
                  <a:pt x="17870" y="2311"/>
                </a:cubicBezTo>
                <a:cubicBezTo>
                  <a:pt x="17861" y="2327"/>
                  <a:pt x="17851" y="2342"/>
                  <a:pt x="17843" y="2357"/>
                </a:cubicBezTo>
                <a:cubicBezTo>
                  <a:pt x="17818" y="2398"/>
                  <a:pt x="17855" y="2437"/>
                  <a:pt x="17892" y="2437"/>
                </a:cubicBezTo>
                <a:cubicBezTo>
                  <a:pt x="17908" y="2437"/>
                  <a:pt x="17923" y="2430"/>
                  <a:pt x="17934" y="2413"/>
                </a:cubicBezTo>
                <a:cubicBezTo>
                  <a:pt x="17944" y="2397"/>
                  <a:pt x="17953" y="2381"/>
                  <a:pt x="17961" y="2367"/>
                </a:cubicBezTo>
                <a:cubicBezTo>
                  <a:pt x="17987" y="2324"/>
                  <a:pt x="17950" y="2286"/>
                  <a:pt x="17913" y="2286"/>
                </a:cubicBezTo>
                <a:close/>
                <a:moveTo>
                  <a:pt x="2948" y="2308"/>
                </a:moveTo>
                <a:cubicBezTo>
                  <a:pt x="2930" y="2308"/>
                  <a:pt x="2910" y="2318"/>
                  <a:pt x="2901" y="2335"/>
                </a:cubicBezTo>
                <a:cubicBezTo>
                  <a:pt x="2896" y="2346"/>
                  <a:pt x="2891" y="2355"/>
                  <a:pt x="2885" y="2365"/>
                </a:cubicBezTo>
                <a:cubicBezTo>
                  <a:pt x="2874" y="2392"/>
                  <a:pt x="2880" y="2423"/>
                  <a:pt x="2905" y="2439"/>
                </a:cubicBezTo>
                <a:cubicBezTo>
                  <a:pt x="2913" y="2443"/>
                  <a:pt x="2922" y="2446"/>
                  <a:pt x="2931" y="2446"/>
                </a:cubicBezTo>
                <a:cubicBezTo>
                  <a:pt x="2950" y="2446"/>
                  <a:pt x="2969" y="2436"/>
                  <a:pt x="2979" y="2419"/>
                </a:cubicBezTo>
                <a:cubicBezTo>
                  <a:pt x="2984" y="2408"/>
                  <a:pt x="2989" y="2399"/>
                  <a:pt x="2994" y="2389"/>
                </a:cubicBezTo>
                <a:cubicBezTo>
                  <a:pt x="3007" y="2362"/>
                  <a:pt x="3001" y="2331"/>
                  <a:pt x="2974" y="2315"/>
                </a:cubicBezTo>
                <a:cubicBezTo>
                  <a:pt x="2967" y="2310"/>
                  <a:pt x="2958" y="2308"/>
                  <a:pt x="2948" y="2308"/>
                </a:cubicBezTo>
                <a:close/>
                <a:moveTo>
                  <a:pt x="13658" y="2354"/>
                </a:moveTo>
                <a:cubicBezTo>
                  <a:pt x="13635" y="2354"/>
                  <a:pt x="13610" y="2379"/>
                  <a:pt x="13624" y="2407"/>
                </a:cubicBezTo>
                <a:cubicBezTo>
                  <a:pt x="13629" y="2418"/>
                  <a:pt x="13635" y="2426"/>
                  <a:pt x="13640" y="2437"/>
                </a:cubicBezTo>
                <a:cubicBezTo>
                  <a:pt x="13646" y="2450"/>
                  <a:pt x="13657" y="2455"/>
                  <a:pt x="13667" y="2455"/>
                </a:cubicBezTo>
                <a:cubicBezTo>
                  <a:pt x="13691" y="2455"/>
                  <a:pt x="13715" y="2429"/>
                  <a:pt x="13702" y="2402"/>
                </a:cubicBezTo>
                <a:cubicBezTo>
                  <a:pt x="13697" y="2392"/>
                  <a:pt x="13691" y="2382"/>
                  <a:pt x="13686" y="2372"/>
                </a:cubicBezTo>
                <a:cubicBezTo>
                  <a:pt x="13680" y="2359"/>
                  <a:pt x="13669" y="2354"/>
                  <a:pt x="13658" y="2354"/>
                </a:cubicBezTo>
                <a:close/>
                <a:moveTo>
                  <a:pt x="19497" y="2358"/>
                </a:moveTo>
                <a:cubicBezTo>
                  <a:pt x="19488" y="2358"/>
                  <a:pt x="19479" y="2364"/>
                  <a:pt x="19479" y="2376"/>
                </a:cubicBezTo>
                <a:lnTo>
                  <a:pt x="19479" y="2450"/>
                </a:lnTo>
                <a:cubicBezTo>
                  <a:pt x="19479" y="2461"/>
                  <a:pt x="19488" y="2467"/>
                  <a:pt x="19497" y="2467"/>
                </a:cubicBezTo>
                <a:cubicBezTo>
                  <a:pt x="19506" y="2467"/>
                  <a:pt x="19515" y="2461"/>
                  <a:pt x="19515" y="2450"/>
                </a:cubicBezTo>
                <a:lnTo>
                  <a:pt x="19515" y="2376"/>
                </a:lnTo>
                <a:cubicBezTo>
                  <a:pt x="19515" y="2364"/>
                  <a:pt x="19506" y="2358"/>
                  <a:pt x="19497" y="2358"/>
                </a:cubicBezTo>
                <a:close/>
                <a:moveTo>
                  <a:pt x="4463" y="2436"/>
                </a:moveTo>
                <a:cubicBezTo>
                  <a:pt x="4418" y="2436"/>
                  <a:pt x="4418" y="2507"/>
                  <a:pt x="4463" y="2507"/>
                </a:cubicBezTo>
                <a:lnTo>
                  <a:pt x="4479" y="2507"/>
                </a:lnTo>
                <a:cubicBezTo>
                  <a:pt x="4525" y="2507"/>
                  <a:pt x="4525" y="2436"/>
                  <a:pt x="4479" y="2436"/>
                </a:cubicBezTo>
                <a:close/>
                <a:moveTo>
                  <a:pt x="13010" y="2335"/>
                </a:moveTo>
                <a:cubicBezTo>
                  <a:pt x="12969" y="2335"/>
                  <a:pt x="12932" y="2388"/>
                  <a:pt x="12970" y="2425"/>
                </a:cubicBezTo>
                <a:cubicBezTo>
                  <a:pt x="12995" y="2450"/>
                  <a:pt x="13020" y="2475"/>
                  <a:pt x="13044" y="2502"/>
                </a:cubicBezTo>
                <a:cubicBezTo>
                  <a:pt x="13055" y="2513"/>
                  <a:pt x="13068" y="2517"/>
                  <a:pt x="13080" y="2517"/>
                </a:cubicBezTo>
                <a:cubicBezTo>
                  <a:pt x="13121" y="2517"/>
                  <a:pt x="13158" y="2464"/>
                  <a:pt x="13120" y="2426"/>
                </a:cubicBezTo>
                <a:cubicBezTo>
                  <a:pt x="13095" y="2402"/>
                  <a:pt x="13072" y="2377"/>
                  <a:pt x="13046" y="2351"/>
                </a:cubicBezTo>
                <a:cubicBezTo>
                  <a:pt x="13035" y="2340"/>
                  <a:pt x="13022" y="2335"/>
                  <a:pt x="13010" y="2335"/>
                </a:cubicBezTo>
                <a:close/>
                <a:moveTo>
                  <a:pt x="10096" y="2388"/>
                </a:moveTo>
                <a:cubicBezTo>
                  <a:pt x="10055" y="2388"/>
                  <a:pt x="10018" y="2440"/>
                  <a:pt x="10056" y="2478"/>
                </a:cubicBezTo>
                <a:lnTo>
                  <a:pt x="10101" y="2523"/>
                </a:lnTo>
                <a:cubicBezTo>
                  <a:pt x="10112" y="2534"/>
                  <a:pt x="10125" y="2538"/>
                  <a:pt x="10137" y="2538"/>
                </a:cubicBezTo>
                <a:cubicBezTo>
                  <a:pt x="10177" y="2538"/>
                  <a:pt x="10214" y="2485"/>
                  <a:pt x="10177" y="2447"/>
                </a:cubicBezTo>
                <a:lnTo>
                  <a:pt x="10133" y="2403"/>
                </a:lnTo>
                <a:cubicBezTo>
                  <a:pt x="10121" y="2392"/>
                  <a:pt x="10109" y="2388"/>
                  <a:pt x="10096" y="2388"/>
                </a:cubicBezTo>
                <a:close/>
                <a:moveTo>
                  <a:pt x="19062" y="2459"/>
                </a:moveTo>
                <a:cubicBezTo>
                  <a:pt x="19044" y="2459"/>
                  <a:pt x="19027" y="2470"/>
                  <a:pt x="19027" y="2493"/>
                </a:cubicBezTo>
                <a:lnTo>
                  <a:pt x="19027" y="2509"/>
                </a:lnTo>
                <a:cubicBezTo>
                  <a:pt x="19026" y="2532"/>
                  <a:pt x="19043" y="2544"/>
                  <a:pt x="19061" y="2544"/>
                </a:cubicBezTo>
                <a:cubicBezTo>
                  <a:pt x="19079" y="2544"/>
                  <a:pt x="19097" y="2532"/>
                  <a:pt x="19097" y="2509"/>
                </a:cubicBezTo>
                <a:lnTo>
                  <a:pt x="19097" y="2493"/>
                </a:lnTo>
                <a:cubicBezTo>
                  <a:pt x="19097" y="2470"/>
                  <a:pt x="19079" y="2459"/>
                  <a:pt x="19062" y="2459"/>
                </a:cubicBezTo>
                <a:close/>
                <a:moveTo>
                  <a:pt x="831" y="2470"/>
                </a:moveTo>
                <a:cubicBezTo>
                  <a:pt x="806" y="2470"/>
                  <a:pt x="781" y="2496"/>
                  <a:pt x="796" y="2524"/>
                </a:cubicBezTo>
                <a:cubicBezTo>
                  <a:pt x="805" y="2539"/>
                  <a:pt x="816" y="2550"/>
                  <a:pt x="830" y="2557"/>
                </a:cubicBezTo>
                <a:cubicBezTo>
                  <a:pt x="835" y="2566"/>
                  <a:pt x="844" y="2572"/>
                  <a:pt x="857" y="2572"/>
                </a:cubicBezTo>
                <a:lnTo>
                  <a:pt x="878" y="2572"/>
                </a:lnTo>
                <a:cubicBezTo>
                  <a:pt x="880" y="2572"/>
                  <a:pt x="883" y="2571"/>
                  <a:pt x="885" y="2571"/>
                </a:cubicBezTo>
                <a:lnTo>
                  <a:pt x="887" y="2571"/>
                </a:lnTo>
                <a:cubicBezTo>
                  <a:pt x="889" y="2571"/>
                  <a:pt x="889" y="2570"/>
                  <a:pt x="889" y="2570"/>
                </a:cubicBezTo>
                <a:cubicBezTo>
                  <a:pt x="896" y="2567"/>
                  <a:pt x="901" y="2561"/>
                  <a:pt x="904" y="2555"/>
                </a:cubicBezTo>
                <a:cubicBezTo>
                  <a:pt x="907" y="2548"/>
                  <a:pt x="911" y="2541"/>
                  <a:pt x="911" y="2535"/>
                </a:cubicBezTo>
                <a:cubicBezTo>
                  <a:pt x="911" y="2525"/>
                  <a:pt x="906" y="2517"/>
                  <a:pt x="901" y="2511"/>
                </a:cubicBezTo>
                <a:cubicBezTo>
                  <a:pt x="896" y="2505"/>
                  <a:pt x="889" y="2501"/>
                  <a:pt x="879" y="2500"/>
                </a:cubicBezTo>
                <a:cubicBezTo>
                  <a:pt x="878" y="2500"/>
                  <a:pt x="876" y="2499"/>
                  <a:pt x="875" y="2499"/>
                </a:cubicBezTo>
                <a:cubicBezTo>
                  <a:pt x="868" y="2497"/>
                  <a:pt x="863" y="2492"/>
                  <a:pt x="860" y="2487"/>
                </a:cubicBezTo>
                <a:cubicBezTo>
                  <a:pt x="853" y="2475"/>
                  <a:pt x="842" y="2470"/>
                  <a:pt x="831" y="2470"/>
                </a:cubicBezTo>
                <a:close/>
                <a:moveTo>
                  <a:pt x="2317" y="2426"/>
                </a:moveTo>
                <a:cubicBezTo>
                  <a:pt x="2298" y="2426"/>
                  <a:pt x="2278" y="2437"/>
                  <a:pt x="2268" y="2452"/>
                </a:cubicBezTo>
                <a:cubicBezTo>
                  <a:pt x="2253" y="2481"/>
                  <a:pt x="2265" y="2509"/>
                  <a:pt x="2288" y="2526"/>
                </a:cubicBezTo>
                <a:cubicBezTo>
                  <a:pt x="2308" y="2541"/>
                  <a:pt x="2328" y="2556"/>
                  <a:pt x="2349" y="2571"/>
                </a:cubicBezTo>
                <a:cubicBezTo>
                  <a:pt x="2356" y="2576"/>
                  <a:pt x="2365" y="2578"/>
                  <a:pt x="2374" y="2578"/>
                </a:cubicBezTo>
                <a:cubicBezTo>
                  <a:pt x="2393" y="2578"/>
                  <a:pt x="2413" y="2567"/>
                  <a:pt x="2422" y="2551"/>
                </a:cubicBezTo>
                <a:cubicBezTo>
                  <a:pt x="2438" y="2524"/>
                  <a:pt x="2425" y="2494"/>
                  <a:pt x="2402" y="2478"/>
                </a:cubicBezTo>
                <a:cubicBezTo>
                  <a:pt x="2383" y="2462"/>
                  <a:pt x="2363" y="2447"/>
                  <a:pt x="2342" y="2434"/>
                </a:cubicBezTo>
                <a:cubicBezTo>
                  <a:pt x="2334" y="2428"/>
                  <a:pt x="2326" y="2426"/>
                  <a:pt x="2317" y="2426"/>
                </a:cubicBezTo>
                <a:close/>
                <a:moveTo>
                  <a:pt x="1503" y="2518"/>
                </a:moveTo>
                <a:cubicBezTo>
                  <a:pt x="1456" y="2518"/>
                  <a:pt x="1456" y="2589"/>
                  <a:pt x="1503" y="2589"/>
                </a:cubicBezTo>
                <a:lnTo>
                  <a:pt x="1518" y="2589"/>
                </a:lnTo>
                <a:cubicBezTo>
                  <a:pt x="1564" y="2589"/>
                  <a:pt x="1564" y="2518"/>
                  <a:pt x="1518" y="2518"/>
                </a:cubicBezTo>
                <a:close/>
                <a:moveTo>
                  <a:pt x="20847" y="2464"/>
                </a:moveTo>
                <a:cubicBezTo>
                  <a:pt x="20840" y="2464"/>
                  <a:pt x="20834" y="2465"/>
                  <a:pt x="20829" y="2468"/>
                </a:cubicBezTo>
                <a:cubicBezTo>
                  <a:pt x="20810" y="2479"/>
                  <a:pt x="20808" y="2500"/>
                  <a:pt x="20815" y="2517"/>
                </a:cubicBezTo>
                <a:cubicBezTo>
                  <a:pt x="20825" y="2541"/>
                  <a:pt x="20836" y="2567"/>
                  <a:pt x="20847" y="2592"/>
                </a:cubicBezTo>
                <a:cubicBezTo>
                  <a:pt x="20853" y="2603"/>
                  <a:pt x="20866" y="2609"/>
                  <a:pt x="20878" y="2609"/>
                </a:cubicBezTo>
                <a:cubicBezTo>
                  <a:pt x="20885" y="2609"/>
                  <a:pt x="20891" y="2608"/>
                  <a:pt x="20897" y="2604"/>
                </a:cubicBezTo>
                <a:cubicBezTo>
                  <a:pt x="20914" y="2594"/>
                  <a:pt x="20918" y="2573"/>
                  <a:pt x="20909" y="2556"/>
                </a:cubicBezTo>
                <a:cubicBezTo>
                  <a:pt x="20899" y="2531"/>
                  <a:pt x="20888" y="2507"/>
                  <a:pt x="20877" y="2482"/>
                </a:cubicBezTo>
                <a:cubicBezTo>
                  <a:pt x="20871" y="2469"/>
                  <a:pt x="20859" y="2464"/>
                  <a:pt x="20847" y="2464"/>
                </a:cubicBezTo>
                <a:close/>
                <a:moveTo>
                  <a:pt x="10605" y="2513"/>
                </a:moveTo>
                <a:cubicBezTo>
                  <a:pt x="10587" y="2513"/>
                  <a:pt x="10569" y="2524"/>
                  <a:pt x="10569" y="2547"/>
                </a:cubicBezTo>
                <a:lnTo>
                  <a:pt x="10569" y="2577"/>
                </a:lnTo>
                <a:cubicBezTo>
                  <a:pt x="10569" y="2600"/>
                  <a:pt x="10586" y="2612"/>
                  <a:pt x="10604" y="2612"/>
                </a:cubicBezTo>
                <a:cubicBezTo>
                  <a:pt x="10622" y="2612"/>
                  <a:pt x="10640" y="2600"/>
                  <a:pt x="10640" y="2577"/>
                </a:cubicBezTo>
                <a:lnTo>
                  <a:pt x="10640" y="2547"/>
                </a:lnTo>
                <a:cubicBezTo>
                  <a:pt x="10640" y="2524"/>
                  <a:pt x="10622" y="2513"/>
                  <a:pt x="10605" y="2513"/>
                </a:cubicBezTo>
                <a:close/>
                <a:moveTo>
                  <a:pt x="17392" y="2482"/>
                </a:moveTo>
                <a:cubicBezTo>
                  <a:pt x="17383" y="2482"/>
                  <a:pt x="17374" y="2484"/>
                  <a:pt x="17366" y="2488"/>
                </a:cubicBezTo>
                <a:cubicBezTo>
                  <a:pt x="17340" y="2504"/>
                  <a:pt x="17333" y="2535"/>
                  <a:pt x="17346" y="2561"/>
                </a:cubicBezTo>
                <a:cubicBezTo>
                  <a:pt x="17352" y="2572"/>
                  <a:pt x="17357" y="2581"/>
                  <a:pt x="17362" y="2592"/>
                </a:cubicBezTo>
                <a:cubicBezTo>
                  <a:pt x="17371" y="2609"/>
                  <a:pt x="17389" y="2618"/>
                  <a:pt x="17408" y="2618"/>
                </a:cubicBezTo>
                <a:cubicBezTo>
                  <a:pt x="17418" y="2618"/>
                  <a:pt x="17427" y="2616"/>
                  <a:pt x="17435" y="2612"/>
                </a:cubicBezTo>
                <a:cubicBezTo>
                  <a:pt x="17462" y="2596"/>
                  <a:pt x="17468" y="2565"/>
                  <a:pt x="17455" y="2538"/>
                </a:cubicBezTo>
                <a:cubicBezTo>
                  <a:pt x="17450" y="2528"/>
                  <a:pt x="17445" y="2518"/>
                  <a:pt x="17440" y="2508"/>
                </a:cubicBezTo>
                <a:cubicBezTo>
                  <a:pt x="17431" y="2491"/>
                  <a:pt x="17411" y="2482"/>
                  <a:pt x="17392" y="2482"/>
                </a:cubicBezTo>
                <a:close/>
                <a:moveTo>
                  <a:pt x="15217" y="2585"/>
                </a:moveTo>
                <a:cubicBezTo>
                  <a:pt x="15171" y="2585"/>
                  <a:pt x="15171" y="2656"/>
                  <a:pt x="15217" y="2656"/>
                </a:cubicBezTo>
                <a:cubicBezTo>
                  <a:pt x="15262" y="2656"/>
                  <a:pt x="15263" y="2585"/>
                  <a:pt x="15217" y="2585"/>
                </a:cubicBezTo>
                <a:close/>
                <a:moveTo>
                  <a:pt x="4748" y="2536"/>
                </a:moveTo>
                <a:cubicBezTo>
                  <a:pt x="4730" y="2536"/>
                  <a:pt x="4713" y="2545"/>
                  <a:pt x="4703" y="2562"/>
                </a:cubicBezTo>
                <a:cubicBezTo>
                  <a:pt x="4688" y="2587"/>
                  <a:pt x="4697" y="2623"/>
                  <a:pt x="4723" y="2636"/>
                </a:cubicBezTo>
                <a:cubicBezTo>
                  <a:pt x="4733" y="2641"/>
                  <a:pt x="4743" y="2646"/>
                  <a:pt x="4753" y="2651"/>
                </a:cubicBezTo>
                <a:cubicBezTo>
                  <a:pt x="4762" y="2656"/>
                  <a:pt x="4772" y="2659"/>
                  <a:pt x="4782" y="2659"/>
                </a:cubicBezTo>
                <a:cubicBezTo>
                  <a:pt x="4799" y="2659"/>
                  <a:pt x="4816" y="2650"/>
                  <a:pt x="4825" y="2633"/>
                </a:cubicBezTo>
                <a:cubicBezTo>
                  <a:pt x="4840" y="2609"/>
                  <a:pt x="4833" y="2572"/>
                  <a:pt x="4807" y="2559"/>
                </a:cubicBezTo>
                <a:cubicBezTo>
                  <a:pt x="4796" y="2554"/>
                  <a:pt x="4787" y="2549"/>
                  <a:pt x="4776" y="2544"/>
                </a:cubicBezTo>
                <a:cubicBezTo>
                  <a:pt x="4767" y="2539"/>
                  <a:pt x="4757" y="2536"/>
                  <a:pt x="4748" y="2536"/>
                </a:cubicBezTo>
                <a:close/>
                <a:moveTo>
                  <a:pt x="9175" y="2595"/>
                </a:moveTo>
                <a:cubicBezTo>
                  <a:pt x="9141" y="2595"/>
                  <a:pt x="9129" y="2651"/>
                  <a:pt x="9169" y="2665"/>
                </a:cubicBezTo>
                <a:cubicBezTo>
                  <a:pt x="9182" y="2670"/>
                  <a:pt x="9198" y="2676"/>
                  <a:pt x="9213" y="2682"/>
                </a:cubicBezTo>
                <a:cubicBezTo>
                  <a:pt x="9217" y="2683"/>
                  <a:pt x="9221" y="2684"/>
                  <a:pt x="9225" y="2684"/>
                </a:cubicBezTo>
                <a:cubicBezTo>
                  <a:pt x="9259" y="2684"/>
                  <a:pt x="9270" y="2627"/>
                  <a:pt x="9233" y="2614"/>
                </a:cubicBezTo>
                <a:cubicBezTo>
                  <a:pt x="9218" y="2609"/>
                  <a:pt x="9202" y="2603"/>
                  <a:pt x="9188" y="2597"/>
                </a:cubicBezTo>
                <a:cubicBezTo>
                  <a:pt x="9183" y="2595"/>
                  <a:pt x="9179" y="2595"/>
                  <a:pt x="9175" y="2595"/>
                </a:cubicBezTo>
                <a:close/>
                <a:moveTo>
                  <a:pt x="24410" y="2547"/>
                </a:moveTo>
                <a:cubicBezTo>
                  <a:pt x="24399" y="2547"/>
                  <a:pt x="24387" y="2552"/>
                  <a:pt x="24376" y="2562"/>
                </a:cubicBezTo>
                <a:lnTo>
                  <a:pt x="24345" y="2593"/>
                </a:lnTo>
                <a:cubicBezTo>
                  <a:pt x="24307" y="2630"/>
                  <a:pt x="24344" y="2685"/>
                  <a:pt x="24385" y="2685"/>
                </a:cubicBezTo>
                <a:cubicBezTo>
                  <a:pt x="24397" y="2685"/>
                  <a:pt x="24409" y="2680"/>
                  <a:pt x="24420" y="2669"/>
                </a:cubicBezTo>
                <a:lnTo>
                  <a:pt x="24450" y="2639"/>
                </a:lnTo>
                <a:cubicBezTo>
                  <a:pt x="24488" y="2602"/>
                  <a:pt x="24451" y="2547"/>
                  <a:pt x="24410" y="2547"/>
                </a:cubicBezTo>
                <a:close/>
                <a:moveTo>
                  <a:pt x="8861" y="2643"/>
                </a:moveTo>
                <a:cubicBezTo>
                  <a:pt x="8815" y="2643"/>
                  <a:pt x="8815" y="2713"/>
                  <a:pt x="8861" y="2713"/>
                </a:cubicBezTo>
                <a:lnTo>
                  <a:pt x="8877" y="2713"/>
                </a:lnTo>
                <a:cubicBezTo>
                  <a:pt x="8923" y="2713"/>
                  <a:pt x="8923" y="2643"/>
                  <a:pt x="8877" y="2643"/>
                </a:cubicBezTo>
                <a:close/>
                <a:moveTo>
                  <a:pt x="8063" y="2580"/>
                </a:moveTo>
                <a:cubicBezTo>
                  <a:pt x="8054" y="2580"/>
                  <a:pt x="8045" y="2583"/>
                  <a:pt x="8040" y="2591"/>
                </a:cubicBezTo>
                <a:cubicBezTo>
                  <a:pt x="8020" y="2615"/>
                  <a:pt x="7999" y="2640"/>
                  <a:pt x="7980" y="2665"/>
                </a:cubicBezTo>
                <a:cubicBezTo>
                  <a:pt x="7967" y="2681"/>
                  <a:pt x="7965" y="2701"/>
                  <a:pt x="7980" y="2714"/>
                </a:cubicBezTo>
                <a:cubicBezTo>
                  <a:pt x="7986" y="2721"/>
                  <a:pt x="7996" y="2725"/>
                  <a:pt x="8006" y="2725"/>
                </a:cubicBezTo>
                <a:cubicBezTo>
                  <a:pt x="8015" y="2725"/>
                  <a:pt x="8023" y="2722"/>
                  <a:pt x="8029" y="2714"/>
                </a:cubicBezTo>
                <a:cubicBezTo>
                  <a:pt x="8049" y="2690"/>
                  <a:pt x="8070" y="2665"/>
                  <a:pt x="8090" y="2640"/>
                </a:cubicBezTo>
                <a:cubicBezTo>
                  <a:pt x="8101" y="2625"/>
                  <a:pt x="8106" y="2604"/>
                  <a:pt x="8090" y="2591"/>
                </a:cubicBezTo>
                <a:cubicBezTo>
                  <a:pt x="8083" y="2584"/>
                  <a:pt x="8073" y="2580"/>
                  <a:pt x="8063" y="2580"/>
                </a:cubicBezTo>
                <a:close/>
                <a:moveTo>
                  <a:pt x="20128" y="2594"/>
                </a:moveTo>
                <a:cubicBezTo>
                  <a:pt x="20109" y="2594"/>
                  <a:pt x="20090" y="2604"/>
                  <a:pt x="20081" y="2620"/>
                </a:cubicBezTo>
                <a:cubicBezTo>
                  <a:pt x="20066" y="2646"/>
                  <a:pt x="20076" y="2677"/>
                  <a:pt x="20101" y="2693"/>
                </a:cubicBezTo>
                <a:cubicBezTo>
                  <a:pt x="20116" y="2704"/>
                  <a:pt x="20130" y="2713"/>
                  <a:pt x="20145" y="2724"/>
                </a:cubicBezTo>
                <a:cubicBezTo>
                  <a:pt x="20152" y="2729"/>
                  <a:pt x="20161" y="2731"/>
                  <a:pt x="20170" y="2731"/>
                </a:cubicBezTo>
                <a:cubicBezTo>
                  <a:pt x="20189" y="2731"/>
                  <a:pt x="20208" y="2721"/>
                  <a:pt x="20218" y="2704"/>
                </a:cubicBezTo>
                <a:cubicBezTo>
                  <a:pt x="20234" y="2678"/>
                  <a:pt x="20223" y="2646"/>
                  <a:pt x="20198" y="2631"/>
                </a:cubicBezTo>
                <a:cubicBezTo>
                  <a:pt x="20182" y="2620"/>
                  <a:pt x="20169" y="2612"/>
                  <a:pt x="20154" y="2601"/>
                </a:cubicBezTo>
                <a:cubicBezTo>
                  <a:pt x="20146" y="2596"/>
                  <a:pt x="20137" y="2594"/>
                  <a:pt x="20128" y="2594"/>
                </a:cubicBezTo>
                <a:close/>
                <a:moveTo>
                  <a:pt x="12570" y="2683"/>
                </a:moveTo>
                <a:cubicBezTo>
                  <a:pt x="12525" y="2683"/>
                  <a:pt x="12526" y="2754"/>
                  <a:pt x="12571" y="2754"/>
                </a:cubicBezTo>
                <a:cubicBezTo>
                  <a:pt x="12618" y="2754"/>
                  <a:pt x="12618" y="2683"/>
                  <a:pt x="12571" y="2683"/>
                </a:cubicBezTo>
                <a:cubicBezTo>
                  <a:pt x="12571" y="2683"/>
                  <a:pt x="12571" y="2683"/>
                  <a:pt x="12570" y="2683"/>
                </a:cubicBezTo>
                <a:close/>
                <a:moveTo>
                  <a:pt x="14646" y="2673"/>
                </a:moveTo>
                <a:cubicBezTo>
                  <a:pt x="14636" y="2673"/>
                  <a:pt x="14627" y="2676"/>
                  <a:pt x="14619" y="2683"/>
                </a:cubicBezTo>
                <a:cubicBezTo>
                  <a:pt x="14615" y="2687"/>
                  <a:pt x="14609" y="2690"/>
                  <a:pt x="14603" y="2690"/>
                </a:cubicBezTo>
                <a:cubicBezTo>
                  <a:pt x="14600" y="2690"/>
                  <a:pt x="14597" y="2689"/>
                  <a:pt x="14594" y="2688"/>
                </a:cubicBezTo>
                <a:cubicBezTo>
                  <a:pt x="14591" y="2687"/>
                  <a:pt x="14588" y="2687"/>
                  <a:pt x="14586" y="2687"/>
                </a:cubicBezTo>
                <a:cubicBezTo>
                  <a:pt x="14548" y="2687"/>
                  <a:pt x="14534" y="2748"/>
                  <a:pt x="14575" y="2756"/>
                </a:cubicBezTo>
                <a:cubicBezTo>
                  <a:pt x="14584" y="2759"/>
                  <a:pt x="14593" y="2760"/>
                  <a:pt x="14602" y="2760"/>
                </a:cubicBezTo>
                <a:cubicBezTo>
                  <a:pt x="14626" y="2760"/>
                  <a:pt x="14649" y="2750"/>
                  <a:pt x="14670" y="2733"/>
                </a:cubicBezTo>
                <a:cubicBezTo>
                  <a:pt x="14683" y="2722"/>
                  <a:pt x="14682" y="2695"/>
                  <a:pt x="14670" y="2683"/>
                </a:cubicBezTo>
                <a:cubicBezTo>
                  <a:pt x="14663" y="2676"/>
                  <a:pt x="14654" y="2673"/>
                  <a:pt x="14646" y="2673"/>
                </a:cubicBezTo>
                <a:close/>
                <a:moveTo>
                  <a:pt x="15906" y="2646"/>
                </a:moveTo>
                <a:cubicBezTo>
                  <a:pt x="15898" y="2646"/>
                  <a:pt x="15889" y="2649"/>
                  <a:pt x="15882" y="2657"/>
                </a:cubicBezTo>
                <a:lnTo>
                  <a:pt x="15838" y="2702"/>
                </a:lnTo>
                <a:cubicBezTo>
                  <a:pt x="15813" y="2727"/>
                  <a:pt x="15837" y="2762"/>
                  <a:pt x="15863" y="2762"/>
                </a:cubicBezTo>
                <a:cubicBezTo>
                  <a:pt x="15871" y="2762"/>
                  <a:pt x="15880" y="2759"/>
                  <a:pt x="15887" y="2751"/>
                </a:cubicBezTo>
                <a:lnTo>
                  <a:pt x="15932" y="2707"/>
                </a:lnTo>
                <a:cubicBezTo>
                  <a:pt x="15957" y="2682"/>
                  <a:pt x="15934" y="2646"/>
                  <a:pt x="15906" y="2646"/>
                </a:cubicBezTo>
                <a:close/>
                <a:moveTo>
                  <a:pt x="21781" y="2628"/>
                </a:moveTo>
                <a:cubicBezTo>
                  <a:pt x="21758" y="2628"/>
                  <a:pt x="21737" y="2644"/>
                  <a:pt x="21730" y="2666"/>
                </a:cubicBezTo>
                <a:cubicBezTo>
                  <a:pt x="21724" y="2682"/>
                  <a:pt x="21719" y="2697"/>
                  <a:pt x="21714" y="2711"/>
                </a:cubicBezTo>
                <a:cubicBezTo>
                  <a:pt x="21704" y="2738"/>
                  <a:pt x="21724" y="2770"/>
                  <a:pt x="21750" y="2776"/>
                </a:cubicBezTo>
                <a:cubicBezTo>
                  <a:pt x="21755" y="2778"/>
                  <a:pt x="21760" y="2778"/>
                  <a:pt x="21764" y="2778"/>
                </a:cubicBezTo>
                <a:cubicBezTo>
                  <a:pt x="21787" y="2778"/>
                  <a:pt x="21808" y="2761"/>
                  <a:pt x="21815" y="2739"/>
                </a:cubicBezTo>
                <a:cubicBezTo>
                  <a:pt x="21821" y="2724"/>
                  <a:pt x="21826" y="2709"/>
                  <a:pt x="21831" y="2695"/>
                </a:cubicBezTo>
                <a:cubicBezTo>
                  <a:pt x="21841" y="2669"/>
                  <a:pt x="21821" y="2639"/>
                  <a:pt x="21794" y="2629"/>
                </a:cubicBezTo>
                <a:cubicBezTo>
                  <a:pt x="21790" y="2628"/>
                  <a:pt x="21786" y="2628"/>
                  <a:pt x="21781" y="2628"/>
                </a:cubicBezTo>
                <a:close/>
                <a:moveTo>
                  <a:pt x="18264" y="2698"/>
                </a:moveTo>
                <a:cubicBezTo>
                  <a:pt x="18246" y="2698"/>
                  <a:pt x="18228" y="2710"/>
                  <a:pt x="18228" y="2732"/>
                </a:cubicBezTo>
                <a:lnTo>
                  <a:pt x="18228" y="2748"/>
                </a:lnTo>
                <a:cubicBezTo>
                  <a:pt x="18228" y="2770"/>
                  <a:pt x="18246" y="2782"/>
                  <a:pt x="18264" y="2782"/>
                </a:cubicBezTo>
                <a:cubicBezTo>
                  <a:pt x="18282" y="2782"/>
                  <a:pt x="18300" y="2770"/>
                  <a:pt x="18300" y="2748"/>
                </a:cubicBezTo>
                <a:lnTo>
                  <a:pt x="18300" y="2732"/>
                </a:lnTo>
                <a:cubicBezTo>
                  <a:pt x="18300" y="2710"/>
                  <a:pt x="18282" y="2698"/>
                  <a:pt x="18264" y="2698"/>
                </a:cubicBezTo>
                <a:close/>
                <a:moveTo>
                  <a:pt x="23582" y="2712"/>
                </a:moveTo>
                <a:cubicBezTo>
                  <a:pt x="23537" y="2712"/>
                  <a:pt x="23537" y="2782"/>
                  <a:pt x="23582" y="2782"/>
                </a:cubicBezTo>
                <a:lnTo>
                  <a:pt x="23612" y="2782"/>
                </a:lnTo>
                <a:cubicBezTo>
                  <a:pt x="23658" y="2782"/>
                  <a:pt x="23659" y="2712"/>
                  <a:pt x="23612" y="2712"/>
                </a:cubicBezTo>
                <a:close/>
                <a:moveTo>
                  <a:pt x="19005" y="2706"/>
                </a:moveTo>
                <a:cubicBezTo>
                  <a:pt x="18982" y="2706"/>
                  <a:pt x="18960" y="2712"/>
                  <a:pt x="18939" y="2723"/>
                </a:cubicBezTo>
                <a:cubicBezTo>
                  <a:pt x="18903" y="2740"/>
                  <a:pt x="18925" y="2788"/>
                  <a:pt x="18958" y="2788"/>
                </a:cubicBezTo>
                <a:cubicBezTo>
                  <a:pt x="18963" y="2788"/>
                  <a:pt x="18968" y="2787"/>
                  <a:pt x="18973" y="2785"/>
                </a:cubicBezTo>
                <a:cubicBezTo>
                  <a:pt x="18983" y="2780"/>
                  <a:pt x="18992" y="2778"/>
                  <a:pt x="19002" y="2778"/>
                </a:cubicBezTo>
                <a:cubicBezTo>
                  <a:pt x="19013" y="2778"/>
                  <a:pt x="19024" y="2780"/>
                  <a:pt x="19035" y="2786"/>
                </a:cubicBezTo>
                <a:cubicBezTo>
                  <a:pt x="19038" y="2786"/>
                  <a:pt x="19040" y="2787"/>
                  <a:pt x="19043" y="2787"/>
                </a:cubicBezTo>
                <a:cubicBezTo>
                  <a:pt x="19060" y="2787"/>
                  <a:pt x="19076" y="2774"/>
                  <a:pt x="19080" y="2759"/>
                </a:cubicBezTo>
                <a:cubicBezTo>
                  <a:pt x="19086" y="2738"/>
                  <a:pt x="19074" y="2723"/>
                  <a:pt x="19055" y="2716"/>
                </a:cubicBezTo>
                <a:cubicBezTo>
                  <a:pt x="19039" y="2710"/>
                  <a:pt x="19022" y="2706"/>
                  <a:pt x="19005" y="2706"/>
                </a:cubicBezTo>
                <a:close/>
                <a:moveTo>
                  <a:pt x="11762" y="2708"/>
                </a:moveTo>
                <a:cubicBezTo>
                  <a:pt x="11743" y="2708"/>
                  <a:pt x="11724" y="2717"/>
                  <a:pt x="11716" y="2734"/>
                </a:cubicBezTo>
                <a:cubicBezTo>
                  <a:pt x="11710" y="2745"/>
                  <a:pt x="11705" y="2754"/>
                  <a:pt x="11700" y="2765"/>
                </a:cubicBezTo>
                <a:cubicBezTo>
                  <a:pt x="11686" y="2791"/>
                  <a:pt x="11694" y="2822"/>
                  <a:pt x="11720" y="2838"/>
                </a:cubicBezTo>
                <a:cubicBezTo>
                  <a:pt x="11727" y="2843"/>
                  <a:pt x="11736" y="2845"/>
                  <a:pt x="11746" y="2845"/>
                </a:cubicBezTo>
                <a:cubicBezTo>
                  <a:pt x="11765" y="2845"/>
                  <a:pt x="11784" y="2836"/>
                  <a:pt x="11793" y="2818"/>
                </a:cubicBezTo>
                <a:cubicBezTo>
                  <a:pt x="11798" y="2809"/>
                  <a:pt x="11804" y="2798"/>
                  <a:pt x="11809" y="2788"/>
                </a:cubicBezTo>
                <a:cubicBezTo>
                  <a:pt x="11821" y="2761"/>
                  <a:pt x="11815" y="2730"/>
                  <a:pt x="11789" y="2714"/>
                </a:cubicBezTo>
                <a:cubicBezTo>
                  <a:pt x="11781" y="2710"/>
                  <a:pt x="11772" y="2708"/>
                  <a:pt x="11762" y="2708"/>
                </a:cubicBezTo>
                <a:close/>
                <a:moveTo>
                  <a:pt x="16778" y="2739"/>
                </a:moveTo>
                <a:cubicBezTo>
                  <a:pt x="16760" y="2739"/>
                  <a:pt x="16742" y="2751"/>
                  <a:pt x="16741" y="2774"/>
                </a:cubicBezTo>
                <a:cubicBezTo>
                  <a:pt x="16739" y="2811"/>
                  <a:pt x="16764" y="2842"/>
                  <a:pt x="16798" y="2853"/>
                </a:cubicBezTo>
                <a:cubicBezTo>
                  <a:pt x="16802" y="2854"/>
                  <a:pt x="16805" y="2854"/>
                  <a:pt x="16809" y="2854"/>
                </a:cubicBezTo>
                <a:cubicBezTo>
                  <a:pt x="16843" y="2854"/>
                  <a:pt x="16857" y="2796"/>
                  <a:pt x="16817" y="2782"/>
                </a:cubicBezTo>
                <a:cubicBezTo>
                  <a:pt x="16811" y="2780"/>
                  <a:pt x="16812" y="2777"/>
                  <a:pt x="16812" y="2774"/>
                </a:cubicBezTo>
                <a:cubicBezTo>
                  <a:pt x="16813" y="2751"/>
                  <a:pt x="16796" y="2739"/>
                  <a:pt x="16778" y="2739"/>
                </a:cubicBezTo>
                <a:close/>
                <a:moveTo>
                  <a:pt x="24652" y="2791"/>
                </a:moveTo>
                <a:cubicBezTo>
                  <a:pt x="24606" y="2791"/>
                  <a:pt x="24605" y="2861"/>
                  <a:pt x="24652" y="2861"/>
                </a:cubicBezTo>
                <a:cubicBezTo>
                  <a:pt x="24697" y="2861"/>
                  <a:pt x="24697" y="2791"/>
                  <a:pt x="24652" y="2791"/>
                </a:cubicBezTo>
                <a:close/>
                <a:moveTo>
                  <a:pt x="3817" y="2676"/>
                </a:moveTo>
                <a:cubicBezTo>
                  <a:pt x="3803" y="2676"/>
                  <a:pt x="3790" y="2683"/>
                  <a:pt x="3785" y="2701"/>
                </a:cubicBezTo>
                <a:cubicBezTo>
                  <a:pt x="3772" y="2748"/>
                  <a:pt x="3765" y="2796"/>
                  <a:pt x="3765" y="2844"/>
                </a:cubicBezTo>
                <a:cubicBezTo>
                  <a:pt x="3765" y="2867"/>
                  <a:pt x="3783" y="2879"/>
                  <a:pt x="3801" y="2879"/>
                </a:cubicBezTo>
                <a:cubicBezTo>
                  <a:pt x="3818" y="2879"/>
                  <a:pt x="3837" y="2867"/>
                  <a:pt x="3837" y="2844"/>
                </a:cubicBezTo>
                <a:cubicBezTo>
                  <a:pt x="3838" y="2802"/>
                  <a:pt x="3843" y="2760"/>
                  <a:pt x="3853" y="2720"/>
                </a:cubicBezTo>
                <a:cubicBezTo>
                  <a:pt x="3860" y="2693"/>
                  <a:pt x="3838" y="2676"/>
                  <a:pt x="3817" y="2676"/>
                </a:cubicBezTo>
                <a:close/>
                <a:moveTo>
                  <a:pt x="15424" y="2809"/>
                </a:moveTo>
                <a:cubicBezTo>
                  <a:pt x="15379" y="2809"/>
                  <a:pt x="15378" y="2880"/>
                  <a:pt x="15424" y="2880"/>
                </a:cubicBezTo>
                <a:lnTo>
                  <a:pt x="15454" y="2880"/>
                </a:lnTo>
                <a:cubicBezTo>
                  <a:pt x="15499" y="2880"/>
                  <a:pt x="15499" y="2809"/>
                  <a:pt x="15454" y="2809"/>
                </a:cubicBezTo>
                <a:close/>
                <a:moveTo>
                  <a:pt x="22981" y="2815"/>
                </a:moveTo>
                <a:cubicBezTo>
                  <a:pt x="22963" y="2815"/>
                  <a:pt x="22946" y="2826"/>
                  <a:pt x="22946" y="2849"/>
                </a:cubicBezTo>
                <a:lnTo>
                  <a:pt x="22946" y="2865"/>
                </a:lnTo>
                <a:cubicBezTo>
                  <a:pt x="22946" y="2888"/>
                  <a:pt x="22963" y="2900"/>
                  <a:pt x="22981" y="2900"/>
                </a:cubicBezTo>
                <a:cubicBezTo>
                  <a:pt x="22998" y="2900"/>
                  <a:pt x="23016" y="2888"/>
                  <a:pt x="23016" y="2865"/>
                </a:cubicBezTo>
                <a:lnTo>
                  <a:pt x="23016" y="2849"/>
                </a:lnTo>
                <a:cubicBezTo>
                  <a:pt x="23016" y="2826"/>
                  <a:pt x="22998" y="2815"/>
                  <a:pt x="22981" y="2815"/>
                </a:cubicBezTo>
                <a:close/>
                <a:moveTo>
                  <a:pt x="13278" y="2835"/>
                </a:moveTo>
                <a:cubicBezTo>
                  <a:pt x="13231" y="2835"/>
                  <a:pt x="13231" y="2906"/>
                  <a:pt x="13278" y="2906"/>
                </a:cubicBezTo>
                <a:lnTo>
                  <a:pt x="13293" y="2906"/>
                </a:lnTo>
                <a:cubicBezTo>
                  <a:pt x="13339" y="2906"/>
                  <a:pt x="13339" y="2835"/>
                  <a:pt x="13293" y="2835"/>
                </a:cubicBezTo>
                <a:close/>
                <a:moveTo>
                  <a:pt x="15755" y="2840"/>
                </a:moveTo>
                <a:cubicBezTo>
                  <a:pt x="15709" y="2840"/>
                  <a:pt x="15709" y="2911"/>
                  <a:pt x="15755" y="2911"/>
                </a:cubicBezTo>
                <a:lnTo>
                  <a:pt x="15785" y="2911"/>
                </a:lnTo>
                <a:cubicBezTo>
                  <a:pt x="15832" y="2911"/>
                  <a:pt x="15832" y="2840"/>
                  <a:pt x="15785" y="2840"/>
                </a:cubicBezTo>
                <a:close/>
                <a:moveTo>
                  <a:pt x="14852" y="2854"/>
                </a:moveTo>
                <a:cubicBezTo>
                  <a:pt x="14807" y="2854"/>
                  <a:pt x="14807" y="2924"/>
                  <a:pt x="14853" y="2924"/>
                </a:cubicBezTo>
                <a:cubicBezTo>
                  <a:pt x="14899" y="2924"/>
                  <a:pt x="14899" y="2854"/>
                  <a:pt x="14853" y="2854"/>
                </a:cubicBezTo>
                <a:cubicBezTo>
                  <a:pt x="14853" y="2854"/>
                  <a:pt x="14852" y="2854"/>
                  <a:pt x="14852" y="2854"/>
                </a:cubicBezTo>
                <a:close/>
                <a:moveTo>
                  <a:pt x="1683" y="2864"/>
                </a:moveTo>
                <a:cubicBezTo>
                  <a:pt x="1638" y="2864"/>
                  <a:pt x="1638" y="2934"/>
                  <a:pt x="1684" y="2934"/>
                </a:cubicBezTo>
                <a:lnTo>
                  <a:pt x="1699" y="2934"/>
                </a:lnTo>
                <a:cubicBezTo>
                  <a:pt x="1745" y="2934"/>
                  <a:pt x="1745" y="2864"/>
                  <a:pt x="1699" y="2864"/>
                </a:cubicBezTo>
                <a:lnTo>
                  <a:pt x="1684" y="2864"/>
                </a:lnTo>
                <a:cubicBezTo>
                  <a:pt x="1683" y="2864"/>
                  <a:pt x="1683" y="2864"/>
                  <a:pt x="1683" y="2864"/>
                </a:cubicBezTo>
                <a:close/>
                <a:moveTo>
                  <a:pt x="3081" y="2805"/>
                </a:moveTo>
                <a:cubicBezTo>
                  <a:pt x="3054" y="2805"/>
                  <a:pt x="3027" y="2823"/>
                  <a:pt x="3027" y="2858"/>
                </a:cubicBezTo>
                <a:lnTo>
                  <a:pt x="3027" y="2902"/>
                </a:lnTo>
                <a:cubicBezTo>
                  <a:pt x="3027" y="2936"/>
                  <a:pt x="3054" y="2954"/>
                  <a:pt x="3081" y="2954"/>
                </a:cubicBezTo>
                <a:cubicBezTo>
                  <a:pt x="3108" y="2954"/>
                  <a:pt x="3135" y="2936"/>
                  <a:pt x="3135" y="2902"/>
                </a:cubicBezTo>
                <a:lnTo>
                  <a:pt x="3135" y="2858"/>
                </a:lnTo>
                <a:cubicBezTo>
                  <a:pt x="3135" y="2823"/>
                  <a:pt x="3108" y="2805"/>
                  <a:pt x="3081" y="2805"/>
                </a:cubicBezTo>
                <a:close/>
                <a:moveTo>
                  <a:pt x="14987" y="2884"/>
                </a:moveTo>
                <a:cubicBezTo>
                  <a:pt x="14943" y="2884"/>
                  <a:pt x="14944" y="2954"/>
                  <a:pt x="14989" y="2954"/>
                </a:cubicBezTo>
                <a:cubicBezTo>
                  <a:pt x="15035" y="2954"/>
                  <a:pt x="15035" y="2884"/>
                  <a:pt x="14989" y="2884"/>
                </a:cubicBezTo>
                <a:cubicBezTo>
                  <a:pt x="14989" y="2884"/>
                  <a:pt x="14988" y="2884"/>
                  <a:pt x="14987" y="2884"/>
                </a:cubicBezTo>
                <a:close/>
                <a:moveTo>
                  <a:pt x="5425" y="2840"/>
                </a:moveTo>
                <a:cubicBezTo>
                  <a:pt x="5384" y="2840"/>
                  <a:pt x="5348" y="2893"/>
                  <a:pt x="5385" y="2931"/>
                </a:cubicBezTo>
                <a:lnTo>
                  <a:pt x="5401" y="2947"/>
                </a:lnTo>
                <a:cubicBezTo>
                  <a:pt x="5412" y="2958"/>
                  <a:pt x="5424" y="2962"/>
                  <a:pt x="5437" y="2962"/>
                </a:cubicBezTo>
                <a:cubicBezTo>
                  <a:pt x="5478" y="2962"/>
                  <a:pt x="5514" y="2909"/>
                  <a:pt x="5477" y="2871"/>
                </a:cubicBezTo>
                <a:lnTo>
                  <a:pt x="5461" y="2856"/>
                </a:lnTo>
                <a:cubicBezTo>
                  <a:pt x="5450" y="2845"/>
                  <a:pt x="5438" y="2840"/>
                  <a:pt x="5425" y="2840"/>
                </a:cubicBezTo>
                <a:close/>
                <a:moveTo>
                  <a:pt x="3442" y="2868"/>
                </a:moveTo>
                <a:cubicBezTo>
                  <a:pt x="3415" y="2868"/>
                  <a:pt x="3392" y="2903"/>
                  <a:pt x="3418" y="2928"/>
                </a:cubicBezTo>
                <a:cubicBezTo>
                  <a:pt x="3428" y="2939"/>
                  <a:pt x="3437" y="2948"/>
                  <a:pt x="3447" y="2958"/>
                </a:cubicBezTo>
                <a:cubicBezTo>
                  <a:pt x="3454" y="2965"/>
                  <a:pt x="3463" y="2968"/>
                  <a:pt x="3471" y="2968"/>
                </a:cubicBezTo>
                <a:cubicBezTo>
                  <a:pt x="3499" y="2968"/>
                  <a:pt x="3523" y="2933"/>
                  <a:pt x="3497" y="2908"/>
                </a:cubicBezTo>
                <a:cubicBezTo>
                  <a:pt x="3487" y="2898"/>
                  <a:pt x="3476" y="2889"/>
                  <a:pt x="3467" y="2879"/>
                </a:cubicBezTo>
                <a:cubicBezTo>
                  <a:pt x="3459" y="2871"/>
                  <a:pt x="3451" y="2868"/>
                  <a:pt x="3442" y="2868"/>
                </a:cubicBezTo>
                <a:close/>
                <a:moveTo>
                  <a:pt x="9645" y="2869"/>
                </a:moveTo>
                <a:cubicBezTo>
                  <a:pt x="9620" y="2869"/>
                  <a:pt x="9596" y="2895"/>
                  <a:pt x="9611" y="2923"/>
                </a:cubicBezTo>
                <a:cubicBezTo>
                  <a:pt x="9618" y="2939"/>
                  <a:pt x="9631" y="2949"/>
                  <a:pt x="9643" y="2957"/>
                </a:cubicBezTo>
                <a:cubicBezTo>
                  <a:pt x="9649" y="2965"/>
                  <a:pt x="9658" y="2971"/>
                  <a:pt x="9671" y="2971"/>
                </a:cubicBezTo>
                <a:lnTo>
                  <a:pt x="9692" y="2971"/>
                </a:lnTo>
                <a:cubicBezTo>
                  <a:pt x="9695" y="2971"/>
                  <a:pt x="9697" y="2970"/>
                  <a:pt x="9700" y="2970"/>
                </a:cubicBezTo>
                <a:lnTo>
                  <a:pt x="9701" y="2970"/>
                </a:lnTo>
                <a:cubicBezTo>
                  <a:pt x="9702" y="2970"/>
                  <a:pt x="9702" y="2969"/>
                  <a:pt x="9704" y="2969"/>
                </a:cubicBezTo>
                <a:cubicBezTo>
                  <a:pt x="9711" y="2966"/>
                  <a:pt x="9717" y="2961"/>
                  <a:pt x="9720" y="2954"/>
                </a:cubicBezTo>
                <a:cubicBezTo>
                  <a:pt x="9723" y="2948"/>
                  <a:pt x="9726" y="2941"/>
                  <a:pt x="9726" y="2934"/>
                </a:cubicBezTo>
                <a:cubicBezTo>
                  <a:pt x="9726" y="2924"/>
                  <a:pt x="9722" y="2917"/>
                  <a:pt x="9717" y="2911"/>
                </a:cubicBezTo>
                <a:cubicBezTo>
                  <a:pt x="9711" y="2904"/>
                  <a:pt x="9704" y="2901"/>
                  <a:pt x="9695" y="2899"/>
                </a:cubicBezTo>
                <a:cubicBezTo>
                  <a:pt x="9694" y="2899"/>
                  <a:pt x="9692" y="2898"/>
                  <a:pt x="9691" y="2898"/>
                </a:cubicBezTo>
                <a:cubicBezTo>
                  <a:pt x="9683" y="2897"/>
                  <a:pt x="9679" y="2891"/>
                  <a:pt x="9676" y="2886"/>
                </a:cubicBezTo>
                <a:cubicBezTo>
                  <a:pt x="9668" y="2874"/>
                  <a:pt x="9656" y="2869"/>
                  <a:pt x="9645" y="2869"/>
                </a:cubicBezTo>
                <a:close/>
                <a:moveTo>
                  <a:pt x="11131" y="2825"/>
                </a:moveTo>
                <a:cubicBezTo>
                  <a:pt x="11112" y="2825"/>
                  <a:pt x="11092" y="2836"/>
                  <a:pt x="11083" y="2853"/>
                </a:cubicBezTo>
                <a:cubicBezTo>
                  <a:pt x="11067" y="2880"/>
                  <a:pt x="11079" y="2908"/>
                  <a:pt x="11103" y="2926"/>
                </a:cubicBezTo>
                <a:cubicBezTo>
                  <a:pt x="11123" y="2942"/>
                  <a:pt x="11141" y="2955"/>
                  <a:pt x="11162" y="2970"/>
                </a:cubicBezTo>
                <a:cubicBezTo>
                  <a:pt x="11170" y="2975"/>
                  <a:pt x="11179" y="2978"/>
                  <a:pt x="11188" y="2978"/>
                </a:cubicBezTo>
                <a:cubicBezTo>
                  <a:pt x="11207" y="2978"/>
                  <a:pt x="11227" y="2967"/>
                  <a:pt x="11236" y="2950"/>
                </a:cubicBezTo>
                <a:cubicBezTo>
                  <a:pt x="11251" y="2923"/>
                  <a:pt x="11240" y="2895"/>
                  <a:pt x="11216" y="2877"/>
                </a:cubicBezTo>
                <a:cubicBezTo>
                  <a:pt x="11197" y="2861"/>
                  <a:pt x="11177" y="2846"/>
                  <a:pt x="11156" y="2833"/>
                </a:cubicBezTo>
                <a:cubicBezTo>
                  <a:pt x="11149" y="2827"/>
                  <a:pt x="11140" y="2825"/>
                  <a:pt x="11131" y="2825"/>
                </a:cubicBezTo>
                <a:close/>
                <a:moveTo>
                  <a:pt x="10317" y="2917"/>
                </a:moveTo>
                <a:cubicBezTo>
                  <a:pt x="10271" y="2917"/>
                  <a:pt x="10271" y="2987"/>
                  <a:pt x="10317" y="2987"/>
                </a:cubicBezTo>
                <a:lnTo>
                  <a:pt x="10333" y="2987"/>
                </a:lnTo>
                <a:cubicBezTo>
                  <a:pt x="10378" y="2987"/>
                  <a:pt x="10378" y="2917"/>
                  <a:pt x="10333" y="2917"/>
                </a:cubicBezTo>
                <a:close/>
                <a:moveTo>
                  <a:pt x="19436" y="2914"/>
                </a:moveTo>
                <a:cubicBezTo>
                  <a:pt x="19422" y="2914"/>
                  <a:pt x="19410" y="2932"/>
                  <a:pt x="19423" y="2944"/>
                </a:cubicBezTo>
                <a:cubicBezTo>
                  <a:pt x="19429" y="2950"/>
                  <a:pt x="19428" y="2955"/>
                  <a:pt x="19422" y="2963"/>
                </a:cubicBezTo>
                <a:cubicBezTo>
                  <a:pt x="19408" y="2973"/>
                  <a:pt x="19421" y="2991"/>
                  <a:pt x="19435" y="2991"/>
                </a:cubicBezTo>
                <a:cubicBezTo>
                  <a:pt x="19439" y="2991"/>
                  <a:pt x="19443" y="2990"/>
                  <a:pt x="19447" y="2987"/>
                </a:cubicBezTo>
                <a:cubicBezTo>
                  <a:pt x="19468" y="2970"/>
                  <a:pt x="19468" y="2937"/>
                  <a:pt x="19448" y="2919"/>
                </a:cubicBezTo>
                <a:cubicBezTo>
                  <a:pt x="19444" y="2915"/>
                  <a:pt x="19440" y="2914"/>
                  <a:pt x="19436" y="2914"/>
                </a:cubicBezTo>
                <a:close/>
                <a:moveTo>
                  <a:pt x="21959" y="2933"/>
                </a:moveTo>
                <a:cubicBezTo>
                  <a:pt x="21914" y="2933"/>
                  <a:pt x="21914" y="3005"/>
                  <a:pt x="21960" y="3005"/>
                </a:cubicBezTo>
                <a:cubicBezTo>
                  <a:pt x="22005" y="3005"/>
                  <a:pt x="22005" y="2933"/>
                  <a:pt x="21960" y="2933"/>
                </a:cubicBezTo>
                <a:cubicBezTo>
                  <a:pt x="21960" y="2933"/>
                  <a:pt x="21959" y="2933"/>
                  <a:pt x="21959" y="2933"/>
                </a:cubicBezTo>
                <a:close/>
                <a:moveTo>
                  <a:pt x="496" y="2950"/>
                </a:moveTo>
                <a:cubicBezTo>
                  <a:pt x="450" y="2950"/>
                  <a:pt x="450" y="3021"/>
                  <a:pt x="496" y="3021"/>
                </a:cubicBezTo>
                <a:cubicBezTo>
                  <a:pt x="542" y="3021"/>
                  <a:pt x="542" y="2950"/>
                  <a:pt x="496" y="2950"/>
                </a:cubicBezTo>
                <a:close/>
                <a:moveTo>
                  <a:pt x="13561" y="2936"/>
                </a:moveTo>
                <a:cubicBezTo>
                  <a:pt x="13544" y="2936"/>
                  <a:pt x="13527" y="2944"/>
                  <a:pt x="13516" y="2963"/>
                </a:cubicBezTo>
                <a:cubicBezTo>
                  <a:pt x="13504" y="2986"/>
                  <a:pt x="13511" y="3022"/>
                  <a:pt x="13535" y="3036"/>
                </a:cubicBezTo>
                <a:cubicBezTo>
                  <a:pt x="13546" y="3041"/>
                  <a:pt x="13555" y="3046"/>
                  <a:pt x="13566" y="3052"/>
                </a:cubicBezTo>
                <a:cubicBezTo>
                  <a:pt x="13574" y="3056"/>
                  <a:pt x="13584" y="3058"/>
                  <a:pt x="13593" y="3058"/>
                </a:cubicBezTo>
                <a:cubicBezTo>
                  <a:pt x="13611" y="3058"/>
                  <a:pt x="13629" y="3050"/>
                  <a:pt x="13639" y="3032"/>
                </a:cubicBezTo>
                <a:cubicBezTo>
                  <a:pt x="13654" y="3008"/>
                  <a:pt x="13645" y="2971"/>
                  <a:pt x="13619" y="2958"/>
                </a:cubicBezTo>
                <a:cubicBezTo>
                  <a:pt x="13609" y="2953"/>
                  <a:pt x="13600" y="2948"/>
                  <a:pt x="13590" y="2943"/>
                </a:cubicBezTo>
                <a:cubicBezTo>
                  <a:pt x="13581" y="2938"/>
                  <a:pt x="13571" y="2936"/>
                  <a:pt x="13561" y="2936"/>
                </a:cubicBezTo>
                <a:close/>
                <a:moveTo>
                  <a:pt x="6430" y="2964"/>
                </a:moveTo>
                <a:cubicBezTo>
                  <a:pt x="6362" y="2964"/>
                  <a:pt x="6361" y="3071"/>
                  <a:pt x="6430" y="3071"/>
                </a:cubicBezTo>
                <a:cubicBezTo>
                  <a:pt x="6500" y="3071"/>
                  <a:pt x="6500" y="2964"/>
                  <a:pt x="6430" y="2964"/>
                </a:cubicBezTo>
                <a:close/>
                <a:moveTo>
                  <a:pt x="8586" y="2988"/>
                </a:moveTo>
                <a:cubicBezTo>
                  <a:pt x="8552" y="2988"/>
                  <a:pt x="8541" y="3045"/>
                  <a:pt x="8579" y="3058"/>
                </a:cubicBezTo>
                <a:cubicBezTo>
                  <a:pt x="8594" y="3063"/>
                  <a:pt x="8609" y="3068"/>
                  <a:pt x="8623" y="3074"/>
                </a:cubicBezTo>
                <a:cubicBezTo>
                  <a:pt x="8628" y="3075"/>
                  <a:pt x="8632" y="3076"/>
                  <a:pt x="8636" y="3076"/>
                </a:cubicBezTo>
                <a:cubicBezTo>
                  <a:pt x="8671" y="3076"/>
                  <a:pt x="8682" y="3020"/>
                  <a:pt x="8643" y="3006"/>
                </a:cubicBezTo>
                <a:cubicBezTo>
                  <a:pt x="8629" y="3000"/>
                  <a:pt x="8613" y="2995"/>
                  <a:pt x="8599" y="2990"/>
                </a:cubicBezTo>
                <a:cubicBezTo>
                  <a:pt x="8594" y="2988"/>
                  <a:pt x="8590" y="2988"/>
                  <a:pt x="8586" y="2988"/>
                </a:cubicBezTo>
                <a:close/>
                <a:moveTo>
                  <a:pt x="17705" y="2994"/>
                </a:moveTo>
                <a:cubicBezTo>
                  <a:pt x="17670" y="2994"/>
                  <a:pt x="17660" y="3051"/>
                  <a:pt x="17698" y="3064"/>
                </a:cubicBezTo>
                <a:cubicBezTo>
                  <a:pt x="17714" y="3069"/>
                  <a:pt x="17729" y="3075"/>
                  <a:pt x="17743" y="3080"/>
                </a:cubicBezTo>
                <a:cubicBezTo>
                  <a:pt x="17748" y="3081"/>
                  <a:pt x="17751" y="3082"/>
                  <a:pt x="17755" y="3082"/>
                </a:cubicBezTo>
                <a:cubicBezTo>
                  <a:pt x="17790" y="3082"/>
                  <a:pt x="17802" y="3025"/>
                  <a:pt x="17762" y="3012"/>
                </a:cubicBezTo>
                <a:cubicBezTo>
                  <a:pt x="17747" y="3007"/>
                  <a:pt x="17733" y="3001"/>
                  <a:pt x="17718" y="2996"/>
                </a:cubicBezTo>
                <a:cubicBezTo>
                  <a:pt x="17714" y="2995"/>
                  <a:pt x="17709" y="2994"/>
                  <a:pt x="17705" y="2994"/>
                </a:cubicBezTo>
                <a:close/>
                <a:moveTo>
                  <a:pt x="24276" y="3000"/>
                </a:moveTo>
                <a:cubicBezTo>
                  <a:pt x="24270" y="3000"/>
                  <a:pt x="24264" y="3001"/>
                  <a:pt x="24257" y="3006"/>
                </a:cubicBezTo>
                <a:cubicBezTo>
                  <a:pt x="24242" y="3016"/>
                  <a:pt x="24228" y="3025"/>
                  <a:pt x="24213" y="3036"/>
                </a:cubicBezTo>
                <a:cubicBezTo>
                  <a:pt x="24180" y="3056"/>
                  <a:pt x="24200" y="3103"/>
                  <a:pt x="24230" y="3103"/>
                </a:cubicBezTo>
                <a:cubicBezTo>
                  <a:pt x="24236" y="3103"/>
                  <a:pt x="24243" y="3101"/>
                  <a:pt x="24249" y="3097"/>
                </a:cubicBezTo>
                <a:cubicBezTo>
                  <a:pt x="24265" y="3086"/>
                  <a:pt x="24278" y="3078"/>
                  <a:pt x="24293" y="3067"/>
                </a:cubicBezTo>
                <a:cubicBezTo>
                  <a:pt x="24325" y="3046"/>
                  <a:pt x="24306" y="3000"/>
                  <a:pt x="24276" y="3000"/>
                </a:cubicBezTo>
                <a:close/>
                <a:moveTo>
                  <a:pt x="20397" y="3033"/>
                </a:moveTo>
                <a:cubicBezTo>
                  <a:pt x="20352" y="3033"/>
                  <a:pt x="20352" y="3104"/>
                  <a:pt x="20397" y="3104"/>
                </a:cubicBezTo>
                <a:cubicBezTo>
                  <a:pt x="20397" y="3104"/>
                  <a:pt x="20398" y="3104"/>
                  <a:pt x="20398" y="3104"/>
                </a:cubicBezTo>
                <a:cubicBezTo>
                  <a:pt x="20442" y="3104"/>
                  <a:pt x="20443" y="3033"/>
                  <a:pt x="20397" y="3033"/>
                </a:cubicBezTo>
                <a:close/>
                <a:moveTo>
                  <a:pt x="18337" y="3043"/>
                </a:moveTo>
                <a:cubicBezTo>
                  <a:pt x="18293" y="3043"/>
                  <a:pt x="18292" y="3115"/>
                  <a:pt x="18338" y="3115"/>
                </a:cubicBezTo>
                <a:cubicBezTo>
                  <a:pt x="18385" y="3115"/>
                  <a:pt x="18385" y="3043"/>
                  <a:pt x="18338" y="3043"/>
                </a:cubicBezTo>
                <a:cubicBezTo>
                  <a:pt x="18338" y="3043"/>
                  <a:pt x="18338" y="3043"/>
                  <a:pt x="18337" y="3043"/>
                </a:cubicBezTo>
                <a:close/>
                <a:moveTo>
                  <a:pt x="18624" y="3030"/>
                </a:moveTo>
                <a:cubicBezTo>
                  <a:pt x="18592" y="3030"/>
                  <a:pt x="18570" y="3078"/>
                  <a:pt x="18606" y="3096"/>
                </a:cubicBezTo>
                <a:cubicBezTo>
                  <a:pt x="18616" y="3101"/>
                  <a:pt x="18625" y="3106"/>
                  <a:pt x="18636" y="3111"/>
                </a:cubicBezTo>
                <a:cubicBezTo>
                  <a:pt x="18642" y="3114"/>
                  <a:pt x="18647" y="3115"/>
                  <a:pt x="18652" y="3115"/>
                </a:cubicBezTo>
                <a:cubicBezTo>
                  <a:pt x="18685" y="3115"/>
                  <a:pt x="18707" y="3068"/>
                  <a:pt x="18672" y="3050"/>
                </a:cubicBezTo>
                <a:cubicBezTo>
                  <a:pt x="18661" y="3044"/>
                  <a:pt x="18652" y="3039"/>
                  <a:pt x="18641" y="3034"/>
                </a:cubicBezTo>
                <a:cubicBezTo>
                  <a:pt x="18635" y="3031"/>
                  <a:pt x="18630" y="3030"/>
                  <a:pt x="18624" y="3030"/>
                </a:cubicBezTo>
                <a:close/>
                <a:moveTo>
                  <a:pt x="19771" y="3031"/>
                </a:moveTo>
                <a:cubicBezTo>
                  <a:pt x="19767" y="3031"/>
                  <a:pt x="19762" y="3032"/>
                  <a:pt x="19757" y="3033"/>
                </a:cubicBezTo>
                <a:cubicBezTo>
                  <a:pt x="19716" y="3042"/>
                  <a:pt x="19729" y="3101"/>
                  <a:pt x="19766" y="3102"/>
                </a:cubicBezTo>
                <a:cubicBezTo>
                  <a:pt x="19771" y="3112"/>
                  <a:pt x="19783" y="3117"/>
                  <a:pt x="19795" y="3117"/>
                </a:cubicBezTo>
                <a:cubicBezTo>
                  <a:pt x="19801" y="3117"/>
                  <a:pt x="19808" y="3116"/>
                  <a:pt x="19813" y="3112"/>
                </a:cubicBezTo>
                <a:cubicBezTo>
                  <a:pt x="19831" y="3102"/>
                  <a:pt x="19834" y="3081"/>
                  <a:pt x="19826" y="3064"/>
                </a:cubicBezTo>
                <a:cubicBezTo>
                  <a:pt x="19817" y="3042"/>
                  <a:pt x="19794" y="3031"/>
                  <a:pt x="19771" y="3031"/>
                </a:cubicBezTo>
                <a:close/>
                <a:moveTo>
                  <a:pt x="22426" y="3040"/>
                </a:moveTo>
                <a:cubicBezTo>
                  <a:pt x="22408" y="3040"/>
                  <a:pt x="22391" y="3052"/>
                  <a:pt x="22391" y="3075"/>
                </a:cubicBezTo>
                <a:lnTo>
                  <a:pt x="22391" y="3105"/>
                </a:lnTo>
                <a:cubicBezTo>
                  <a:pt x="22390" y="3127"/>
                  <a:pt x="22407" y="3138"/>
                  <a:pt x="22425" y="3138"/>
                </a:cubicBezTo>
                <a:cubicBezTo>
                  <a:pt x="22442" y="3138"/>
                  <a:pt x="22460" y="3127"/>
                  <a:pt x="22461" y="3105"/>
                </a:cubicBezTo>
                <a:lnTo>
                  <a:pt x="22461" y="3075"/>
                </a:lnTo>
                <a:cubicBezTo>
                  <a:pt x="22461" y="3052"/>
                  <a:pt x="22443" y="3040"/>
                  <a:pt x="22426" y="3040"/>
                </a:cubicBezTo>
                <a:close/>
                <a:moveTo>
                  <a:pt x="15243" y="3095"/>
                </a:moveTo>
                <a:cubicBezTo>
                  <a:pt x="15197" y="3095"/>
                  <a:pt x="15197" y="3165"/>
                  <a:pt x="15243" y="3165"/>
                </a:cubicBezTo>
                <a:cubicBezTo>
                  <a:pt x="15289" y="3165"/>
                  <a:pt x="15289" y="3095"/>
                  <a:pt x="15243" y="3095"/>
                </a:cubicBezTo>
                <a:close/>
                <a:moveTo>
                  <a:pt x="16235" y="3097"/>
                </a:moveTo>
                <a:cubicBezTo>
                  <a:pt x="16190" y="3097"/>
                  <a:pt x="16189" y="3168"/>
                  <a:pt x="16235" y="3168"/>
                </a:cubicBezTo>
                <a:cubicBezTo>
                  <a:pt x="16280" y="3168"/>
                  <a:pt x="16280" y="3097"/>
                  <a:pt x="16235" y="3097"/>
                </a:cubicBezTo>
                <a:close/>
                <a:moveTo>
                  <a:pt x="15452" y="3154"/>
                </a:moveTo>
                <a:cubicBezTo>
                  <a:pt x="15406" y="3154"/>
                  <a:pt x="15406" y="3226"/>
                  <a:pt x="15452" y="3226"/>
                </a:cubicBezTo>
                <a:cubicBezTo>
                  <a:pt x="15453" y="3226"/>
                  <a:pt x="15453" y="3226"/>
                  <a:pt x="15453" y="3226"/>
                </a:cubicBezTo>
                <a:cubicBezTo>
                  <a:pt x="15498" y="3226"/>
                  <a:pt x="15499" y="3154"/>
                  <a:pt x="15452" y="3154"/>
                </a:cubicBezTo>
                <a:close/>
                <a:moveTo>
                  <a:pt x="12632" y="3075"/>
                </a:moveTo>
                <a:cubicBezTo>
                  <a:pt x="12618" y="3075"/>
                  <a:pt x="12604" y="3083"/>
                  <a:pt x="12600" y="3100"/>
                </a:cubicBezTo>
                <a:cubicBezTo>
                  <a:pt x="12586" y="3147"/>
                  <a:pt x="12580" y="3195"/>
                  <a:pt x="12580" y="3243"/>
                </a:cubicBezTo>
                <a:cubicBezTo>
                  <a:pt x="12579" y="3266"/>
                  <a:pt x="12597" y="3278"/>
                  <a:pt x="12615" y="3278"/>
                </a:cubicBezTo>
                <a:cubicBezTo>
                  <a:pt x="12632" y="3278"/>
                  <a:pt x="12650" y="3266"/>
                  <a:pt x="12650" y="3243"/>
                </a:cubicBezTo>
                <a:cubicBezTo>
                  <a:pt x="12652" y="3201"/>
                  <a:pt x="12657" y="3160"/>
                  <a:pt x="12668" y="3120"/>
                </a:cubicBezTo>
                <a:cubicBezTo>
                  <a:pt x="12675" y="3093"/>
                  <a:pt x="12653" y="3075"/>
                  <a:pt x="12632" y="3075"/>
                </a:cubicBezTo>
                <a:close/>
                <a:moveTo>
                  <a:pt x="18578" y="3225"/>
                </a:moveTo>
                <a:cubicBezTo>
                  <a:pt x="18532" y="3225"/>
                  <a:pt x="18532" y="3295"/>
                  <a:pt x="18578" y="3295"/>
                </a:cubicBezTo>
                <a:cubicBezTo>
                  <a:pt x="18624" y="3295"/>
                  <a:pt x="18624" y="3225"/>
                  <a:pt x="18578" y="3225"/>
                </a:cubicBezTo>
                <a:close/>
                <a:moveTo>
                  <a:pt x="21132" y="3231"/>
                </a:moveTo>
                <a:cubicBezTo>
                  <a:pt x="21086" y="3231"/>
                  <a:pt x="21086" y="3301"/>
                  <a:pt x="21132" y="3301"/>
                </a:cubicBezTo>
                <a:lnTo>
                  <a:pt x="21148" y="3301"/>
                </a:lnTo>
                <a:cubicBezTo>
                  <a:pt x="21193" y="3301"/>
                  <a:pt x="21193" y="3231"/>
                  <a:pt x="21148" y="3231"/>
                </a:cubicBezTo>
                <a:close/>
                <a:moveTo>
                  <a:pt x="21343" y="3247"/>
                </a:moveTo>
                <a:cubicBezTo>
                  <a:pt x="21297" y="3247"/>
                  <a:pt x="21297" y="3317"/>
                  <a:pt x="21343" y="3317"/>
                </a:cubicBezTo>
                <a:cubicBezTo>
                  <a:pt x="21389" y="3317"/>
                  <a:pt x="21389" y="3247"/>
                  <a:pt x="21343" y="3247"/>
                </a:cubicBezTo>
                <a:close/>
                <a:moveTo>
                  <a:pt x="18158" y="3174"/>
                </a:moveTo>
                <a:cubicBezTo>
                  <a:pt x="18111" y="3174"/>
                  <a:pt x="18081" y="3244"/>
                  <a:pt x="18131" y="3274"/>
                </a:cubicBezTo>
                <a:cubicBezTo>
                  <a:pt x="18155" y="3289"/>
                  <a:pt x="18180" y="3304"/>
                  <a:pt x="18205" y="3319"/>
                </a:cubicBezTo>
                <a:cubicBezTo>
                  <a:pt x="18214" y="3324"/>
                  <a:pt x="18223" y="3326"/>
                  <a:pt x="18232" y="3326"/>
                </a:cubicBezTo>
                <a:cubicBezTo>
                  <a:pt x="18278" y="3326"/>
                  <a:pt x="18309" y="3257"/>
                  <a:pt x="18260" y="3227"/>
                </a:cubicBezTo>
                <a:cubicBezTo>
                  <a:pt x="18236" y="3211"/>
                  <a:pt x="18211" y="3196"/>
                  <a:pt x="18185" y="3183"/>
                </a:cubicBezTo>
                <a:cubicBezTo>
                  <a:pt x="18176" y="3177"/>
                  <a:pt x="18166" y="3174"/>
                  <a:pt x="18158" y="3174"/>
                </a:cubicBezTo>
                <a:close/>
                <a:moveTo>
                  <a:pt x="3080" y="3181"/>
                </a:moveTo>
                <a:cubicBezTo>
                  <a:pt x="3056" y="3181"/>
                  <a:pt x="3036" y="3197"/>
                  <a:pt x="3028" y="3219"/>
                </a:cubicBezTo>
                <a:cubicBezTo>
                  <a:pt x="3023" y="3235"/>
                  <a:pt x="3017" y="3249"/>
                  <a:pt x="3012" y="3263"/>
                </a:cubicBezTo>
                <a:cubicBezTo>
                  <a:pt x="3004" y="3291"/>
                  <a:pt x="3023" y="3322"/>
                  <a:pt x="3049" y="3329"/>
                </a:cubicBezTo>
                <a:cubicBezTo>
                  <a:pt x="3053" y="3330"/>
                  <a:pt x="3057" y="3331"/>
                  <a:pt x="3062" y="3331"/>
                </a:cubicBezTo>
                <a:cubicBezTo>
                  <a:pt x="3086" y="3331"/>
                  <a:pt x="3107" y="3314"/>
                  <a:pt x="3115" y="3292"/>
                </a:cubicBezTo>
                <a:cubicBezTo>
                  <a:pt x="3120" y="3277"/>
                  <a:pt x="3125" y="3262"/>
                  <a:pt x="3130" y="3248"/>
                </a:cubicBezTo>
                <a:cubicBezTo>
                  <a:pt x="3140" y="3220"/>
                  <a:pt x="3120" y="3189"/>
                  <a:pt x="3094" y="3183"/>
                </a:cubicBezTo>
                <a:cubicBezTo>
                  <a:pt x="3089" y="3181"/>
                  <a:pt x="3084" y="3181"/>
                  <a:pt x="3080" y="3181"/>
                </a:cubicBezTo>
                <a:close/>
                <a:moveTo>
                  <a:pt x="10497" y="3263"/>
                </a:moveTo>
                <a:cubicBezTo>
                  <a:pt x="10452" y="3263"/>
                  <a:pt x="10450" y="3335"/>
                  <a:pt x="10497" y="3335"/>
                </a:cubicBezTo>
                <a:lnTo>
                  <a:pt x="10513" y="3335"/>
                </a:lnTo>
                <a:cubicBezTo>
                  <a:pt x="10559" y="3335"/>
                  <a:pt x="10559" y="3263"/>
                  <a:pt x="10513" y="3263"/>
                </a:cubicBezTo>
                <a:close/>
                <a:moveTo>
                  <a:pt x="11894" y="3205"/>
                </a:moveTo>
                <a:cubicBezTo>
                  <a:pt x="11868" y="3205"/>
                  <a:pt x="11841" y="3222"/>
                  <a:pt x="11841" y="3257"/>
                </a:cubicBezTo>
                <a:lnTo>
                  <a:pt x="11841" y="3301"/>
                </a:lnTo>
                <a:cubicBezTo>
                  <a:pt x="11841" y="3335"/>
                  <a:pt x="11868" y="3353"/>
                  <a:pt x="11895" y="3353"/>
                </a:cubicBezTo>
                <a:cubicBezTo>
                  <a:pt x="11922" y="3353"/>
                  <a:pt x="11948" y="3336"/>
                  <a:pt x="11948" y="3301"/>
                </a:cubicBezTo>
                <a:lnTo>
                  <a:pt x="11948" y="3257"/>
                </a:lnTo>
                <a:cubicBezTo>
                  <a:pt x="11948" y="3222"/>
                  <a:pt x="11921" y="3205"/>
                  <a:pt x="11894" y="3205"/>
                </a:cubicBezTo>
                <a:close/>
                <a:moveTo>
                  <a:pt x="14240" y="3240"/>
                </a:moveTo>
                <a:cubicBezTo>
                  <a:pt x="14199" y="3240"/>
                  <a:pt x="14162" y="3293"/>
                  <a:pt x="14199" y="3330"/>
                </a:cubicBezTo>
                <a:lnTo>
                  <a:pt x="14215" y="3346"/>
                </a:lnTo>
                <a:cubicBezTo>
                  <a:pt x="14226" y="3357"/>
                  <a:pt x="14239" y="3362"/>
                  <a:pt x="14251" y="3362"/>
                </a:cubicBezTo>
                <a:cubicBezTo>
                  <a:pt x="14292" y="3362"/>
                  <a:pt x="14329" y="3309"/>
                  <a:pt x="14292" y="3272"/>
                </a:cubicBezTo>
                <a:lnTo>
                  <a:pt x="14276" y="3256"/>
                </a:lnTo>
                <a:cubicBezTo>
                  <a:pt x="14265" y="3245"/>
                  <a:pt x="14252" y="3240"/>
                  <a:pt x="14240" y="3240"/>
                </a:cubicBezTo>
                <a:close/>
                <a:moveTo>
                  <a:pt x="12257" y="3267"/>
                </a:moveTo>
                <a:cubicBezTo>
                  <a:pt x="12230" y="3267"/>
                  <a:pt x="12206" y="3302"/>
                  <a:pt x="12230" y="3327"/>
                </a:cubicBezTo>
                <a:cubicBezTo>
                  <a:pt x="12240" y="3338"/>
                  <a:pt x="12251" y="3347"/>
                  <a:pt x="12260" y="3358"/>
                </a:cubicBezTo>
                <a:cubicBezTo>
                  <a:pt x="12268" y="3365"/>
                  <a:pt x="12276" y="3368"/>
                  <a:pt x="12284" y="3368"/>
                </a:cubicBezTo>
                <a:cubicBezTo>
                  <a:pt x="12312" y="3368"/>
                  <a:pt x="12336" y="3333"/>
                  <a:pt x="12310" y="3308"/>
                </a:cubicBezTo>
                <a:cubicBezTo>
                  <a:pt x="12299" y="3298"/>
                  <a:pt x="12289" y="3288"/>
                  <a:pt x="12280" y="3278"/>
                </a:cubicBezTo>
                <a:cubicBezTo>
                  <a:pt x="12273" y="3270"/>
                  <a:pt x="12265" y="3267"/>
                  <a:pt x="12257" y="3267"/>
                </a:cubicBezTo>
                <a:close/>
                <a:moveTo>
                  <a:pt x="7628" y="3226"/>
                </a:moveTo>
                <a:cubicBezTo>
                  <a:pt x="7607" y="3226"/>
                  <a:pt x="7585" y="3243"/>
                  <a:pt x="7590" y="3270"/>
                </a:cubicBezTo>
                <a:lnTo>
                  <a:pt x="7606" y="3345"/>
                </a:lnTo>
                <a:cubicBezTo>
                  <a:pt x="7610" y="3363"/>
                  <a:pt x="7623" y="3370"/>
                  <a:pt x="7637" y="3370"/>
                </a:cubicBezTo>
                <a:cubicBezTo>
                  <a:pt x="7657" y="3370"/>
                  <a:pt x="7680" y="3353"/>
                  <a:pt x="7674" y="3326"/>
                </a:cubicBezTo>
                <a:lnTo>
                  <a:pt x="7658" y="3252"/>
                </a:lnTo>
                <a:cubicBezTo>
                  <a:pt x="7655" y="3234"/>
                  <a:pt x="7642" y="3226"/>
                  <a:pt x="7628" y="3226"/>
                </a:cubicBezTo>
                <a:close/>
                <a:moveTo>
                  <a:pt x="8168" y="3301"/>
                </a:moveTo>
                <a:cubicBezTo>
                  <a:pt x="8122" y="3301"/>
                  <a:pt x="8122" y="3372"/>
                  <a:pt x="8168" y="3372"/>
                </a:cubicBezTo>
                <a:cubicBezTo>
                  <a:pt x="8213" y="3372"/>
                  <a:pt x="8213" y="3301"/>
                  <a:pt x="8168" y="3301"/>
                </a:cubicBezTo>
                <a:close/>
                <a:moveTo>
                  <a:pt x="20746" y="3274"/>
                </a:moveTo>
                <a:cubicBezTo>
                  <a:pt x="20722" y="3274"/>
                  <a:pt x="20698" y="3300"/>
                  <a:pt x="20711" y="3327"/>
                </a:cubicBezTo>
                <a:cubicBezTo>
                  <a:pt x="20716" y="3338"/>
                  <a:pt x="20722" y="3347"/>
                  <a:pt x="20727" y="3358"/>
                </a:cubicBezTo>
                <a:cubicBezTo>
                  <a:pt x="20734" y="3370"/>
                  <a:pt x="20744" y="3376"/>
                  <a:pt x="20755" y="3376"/>
                </a:cubicBezTo>
                <a:cubicBezTo>
                  <a:pt x="20778" y="3376"/>
                  <a:pt x="20803" y="3350"/>
                  <a:pt x="20789" y="3322"/>
                </a:cubicBezTo>
                <a:cubicBezTo>
                  <a:pt x="20784" y="3311"/>
                  <a:pt x="20778" y="3303"/>
                  <a:pt x="20773" y="3293"/>
                </a:cubicBezTo>
                <a:cubicBezTo>
                  <a:pt x="20766" y="3280"/>
                  <a:pt x="20756" y="3274"/>
                  <a:pt x="20746" y="3274"/>
                </a:cubicBezTo>
                <a:close/>
                <a:moveTo>
                  <a:pt x="5619" y="3310"/>
                </a:moveTo>
                <a:cubicBezTo>
                  <a:pt x="5572" y="3310"/>
                  <a:pt x="5572" y="3382"/>
                  <a:pt x="5619" y="3382"/>
                </a:cubicBezTo>
                <a:cubicBezTo>
                  <a:pt x="5665" y="3382"/>
                  <a:pt x="5665" y="3310"/>
                  <a:pt x="5619" y="3310"/>
                </a:cubicBezTo>
                <a:close/>
                <a:moveTo>
                  <a:pt x="4116" y="3291"/>
                </a:moveTo>
                <a:cubicBezTo>
                  <a:pt x="4089" y="3291"/>
                  <a:pt x="4065" y="3327"/>
                  <a:pt x="4090" y="3351"/>
                </a:cubicBezTo>
                <a:lnTo>
                  <a:pt x="4120" y="3382"/>
                </a:lnTo>
                <a:cubicBezTo>
                  <a:pt x="4128" y="3389"/>
                  <a:pt x="4136" y="3393"/>
                  <a:pt x="4144" y="3393"/>
                </a:cubicBezTo>
                <a:cubicBezTo>
                  <a:pt x="4171" y="3393"/>
                  <a:pt x="4196" y="3356"/>
                  <a:pt x="4170" y="3331"/>
                </a:cubicBezTo>
                <a:lnTo>
                  <a:pt x="4140" y="3301"/>
                </a:lnTo>
                <a:cubicBezTo>
                  <a:pt x="4133" y="3294"/>
                  <a:pt x="4124" y="3291"/>
                  <a:pt x="4116" y="3291"/>
                </a:cubicBezTo>
                <a:close/>
                <a:moveTo>
                  <a:pt x="2405" y="3271"/>
                </a:moveTo>
                <a:cubicBezTo>
                  <a:pt x="2377" y="3271"/>
                  <a:pt x="2353" y="3307"/>
                  <a:pt x="2378" y="3331"/>
                </a:cubicBezTo>
                <a:cubicBezTo>
                  <a:pt x="2398" y="3351"/>
                  <a:pt x="2418" y="3372"/>
                  <a:pt x="2439" y="3392"/>
                </a:cubicBezTo>
                <a:cubicBezTo>
                  <a:pt x="2446" y="3399"/>
                  <a:pt x="2455" y="3402"/>
                  <a:pt x="2462" y="3402"/>
                </a:cubicBezTo>
                <a:cubicBezTo>
                  <a:pt x="2490" y="3402"/>
                  <a:pt x="2513" y="3366"/>
                  <a:pt x="2488" y="3342"/>
                </a:cubicBezTo>
                <a:cubicBezTo>
                  <a:pt x="2467" y="3322"/>
                  <a:pt x="2449" y="3301"/>
                  <a:pt x="2429" y="3282"/>
                </a:cubicBezTo>
                <a:cubicBezTo>
                  <a:pt x="2421" y="3274"/>
                  <a:pt x="2413" y="3271"/>
                  <a:pt x="2405" y="3271"/>
                </a:cubicBezTo>
                <a:close/>
                <a:moveTo>
                  <a:pt x="4807" y="3304"/>
                </a:moveTo>
                <a:cubicBezTo>
                  <a:pt x="4738" y="3304"/>
                  <a:pt x="4738" y="3411"/>
                  <a:pt x="4807" y="3411"/>
                </a:cubicBezTo>
                <a:cubicBezTo>
                  <a:pt x="4807" y="3411"/>
                  <a:pt x="4808" y="3411"/>
                  <a:pt x="4809" y="3411"/>
                </a:cubicBezTo>
                <a:cubicBezTo>
                  <a:pt x="4875" y="3411"/>
                  <a:pt x="4875" y="3305"/>
                  <a:pt x="4807" y="3304"/>
                </a:cubicBezTo>
                <a:close/>
                <a:moveTo>
                  <a:pt x="9310" y="3350"/>
                </a:moveTo>
                <a:cubicBezTo>
                  <a:pt x="9264" y="3350"/>
                  <a:pt x="9264" y="3420"/>
                  <a:pt x="9310" y="3420"/>
                </a:cubicBezTo>
                <a:cubicBezTo>
                  <a:pt x="9355" y="3420"/>
                  <a:pt x="9355" y="3350"/>
                  <a:pt x="9310" y="3350"/>
                </a:cubicBezTo>
                <a:close/>
                <a:moveTo>
                  <a:pt x="20097" y="3255"/>
                </a:moveTo>
                <a:cubicBezTo>
                  <a:pt x="20056" y="3255"/>
                  <a:pt x="20019" y="3309"/>
                  <a:pt x="20057" y="3346"/>
                </a:cubicBezTo>
                <a:cubicBezTo>
                  <a:pt x="20082" y="3370"/>
                  <a:pt x="20107" y="3395"/>
                  <a:pt x="20132" y="3421"/>
                </a:cubicBezTo>
                <a:cubicBezTo>
                  <a:pt x="20143" y="3433"/>
                  <a:pt x="20155" y="3437"/>
                  <a:pt x="20168" y="3437"/>
                </a:cubicBezTo>
                <a:cubicBezTo>
                  <a:pt x="20208" y="3437"/>
                  <a:pt x="20244" y="3384"/>
                  <a:pt x="20207" y="3347"/>
                </a:cubicBezTo>
                <a:cubicBezTo>
                  <a:pt x="20182" y="3322"/>
                  <a:pt x="20158" y="3298"/>
                  <a:pt x="20133" y="3272"/>
                </a:cubicBezTo>
                <a:cubicBezTo>
                  <a:pt x="20122" y="3260"/>
                  <a:pt x="20109" y="3255"/>
                  <a:pt x="20097" y="3255"/>
                </a:cubicBezTo>
                <a:close/>
                <a:moveTo>
                  <a:pt x="408" y="3344"/>
                </a:moveTo>
                <a:cubicBezTo>
                  <a:pt x="394" y="3344"/>
                  <a:pt x="380" y="3351"/>
                  <a:pt x="374" y="3368"/>
                </a:cubicBezTo>
                <a:cubicBezTo>
                  <a:pt x="369" y="3384"/>
                  <a:pt x="364" y="3398"/>
                  <a:pt x="359" y="3413"/>
                </a:cubicBezTo>
                <a:cubicBezTo>
                  <a:pt x="350" y="3439"/>
                  <a:pt x="371" y="3457"/>
                  <a:pt x="393" y="3457"/>
                </a:cubicBezTo>
                <a:cubicBezTo>
                  <a:pt x="407" y="3457"/>
                  <a:pt x="421" y="3449"/>
                  <a:pt x="427" y="3432"/>
                </a:cubicBezTo>
                <a:cubicBezTo>
                  <a:pt x="432" y="3416"/>
                  <a:pt x="437" y="3403"/>
                  <a:pt x="442" y="3388"/>
                </a:cubicBezTo>
                <a:cubicBezTo>
                  <a:pt x="451" y="3361"/>
                  <a:pt x="429" y="3344"/>
                  <a:pt x="408" y="3344"/>
                </a:cubicBezTo>
                <a:close/>
                <a:moveTo>
                  <a:pt x="17183" y="3307"/>
                </a:moveTo>
                <a:cubicBezTo>
                  <a:pt x="17142" y="3307"/>
                  <a:pt x="17106" y="3360"/>
                  <a:pt x="17143" y="3398"/>
                </a:cubicBezTo>
                <a:lnTo>
                  <a:pt x="17188" y="3442"/>
                </a:lnTo>
                <a:cubicBezTo>
                  <a:pt x="17199" y="3453"/>
                  <a:pt x="17212" y="3458"/>
                  <a:pt x="17224" y="3458"/>
                </a:cubicBezTo>
                <a:cubicBezTo>
                  <a:pt x="17264" y="3458"/>
                  <a:pt x="17301" y="3405"/>
                  <a:pt x="17264" y="3368"/>
                </a:cubicBezTo>
                <a:lnTo>
                  <a:pt x="17220" y="3324"/>
                </a:lnTo>
                <a:cubicBezTo>
                  <a:pt x="17208" y="3312"/>
                  <a:pt x="17195" y="3307"/>
                  <a:pt x="17183" y="3307"/>
                </a:cubicBezTo>
                <a:close/>
                <a:moveTo>
                  <a:pt x="15245" y="3363"/>
                </a:moveTo>
                <a:cubicBezTo>
                  <a:pt x="15175" y="3363"/>
                  <a:pt x="15175" y="3471"/>
                  <a:pt x="15245" y="3471"/>
                </a:cubicBezTo>
                <a:cubicBezTo>
                  <a:pt x="15313" y="3471"/>
                  <a:pt x="15313" y="3363"/>
                  <a:pt x="15245" y="3363"/>
                </a:cubicBezTo>
                <a:close/>
                <a:moveTo>
                  <a:pt x="1803" y="3344"/>
                </a:moveTo>
                <a:cubicBezTo>
                  <a:pt x="1763" y="3344"/>
                  <a:pt x="1727" y="3398"/>
                  <a:pt x="1763" y="3435"/>
                </a:cubicBezTo>
                <a:cubicBezTo>
                  <a:pt x="1773" y="3445"/>
                  <a:pt x="1783" y="3455"/>
                  <a:pt x="1792" y="3465"/>
                </a:cubicBezTo>
                <a:cubicBezTo>
                  <a:pt x="1802" y="3477"/>
                  <a:pt x="1815" y="3481"/>
                  <a:pt x="1827" y="3481"/>
                </a:cubicBezTo>
                <a:cubicBezTo>
                  <a:pt x="1867" y="3481"/>
                  <a:pt x="1904" y="3428"/>
                  <a:pt x="1868" y="3390"/>
                </a:cubicBezTo>
                <a:cubicBezTo>
                  <a:pt x="1858" y="3380"/>
                  <a:pt x="1848" y="3369"/>
                  <a:pt x="1839" y="3361"/>
                </a:cubicBezTo>
                <a:cubicBezTo>
                  <a:pt x="1828" y="3349"/>
                  <a:pt x="1816" y="3344"/>
                  <a:pt x="1803" y="3344"/>
                </a:cubicBezTo>
                <a:close/>
                <a:moveTo>
                  <a:pt x="5170" y="3352"/>
                </a:moveTo>
                <a:cubicBezTo>
                  <a:pt x="5146" y="3352"/>
                  <a:pt x="5126" y="3368"/>
                  <a:pt x="5118" y="3390"/>
                </a:cubicBezTo>
                <a:cubicBezTo>
                  <a:pt x="5113" y="3405"/>
                  <a:pt x="5107" y="3420"/>
                  <a:pt x="5102" y="3435"/>
                </a:cubicBezTo>
                <a:cubicBezTo>
                  <a:pt x="5092" y="3462"/>
                  <a:pt x="5113" y="3494"/>
                  <a:pt x="5139" y="3500"/>
                </a:cubicBezTo>
                <a:cubicBezTo>
                  <a:pt x="5144" y="3501"/>
                  <a:pt x="5148" y="3502"/>
                  <a:pt x="5153" y="3502"/>
                </a:cubicBezTo>
                <a:cubicBezTo>
                  <a:pt x="5177" y="3502"/>
                  <a:pt x="5197" y="3485"/>
                  <a:pt x="5205" y="3463"/>
                </a:cubicBezTo>
                <a:cubicBezTo>
                  <a:pt x="5210" y="3449"/>
                  <a:pt x="5215" y="3434"/>
                  <a:pt x="5220" y="3419"/>
                </a:cubicBezTo>
                <a:cubicBezTo>
                  <a:pt x="5231" y="3392"/>
                  <a:pt x="5210" y="3361"/>
                  <a:pt x="5184" y="3353"/>
                </a:cubicBezTo>
                <a:cubicBezTo>
                  <a:pt x="5179" y="3352"/>
                  <a:pt x="5175" y="3352"/>
                  <a:pt x="5170" y="3352"/>
                </a:cubicBezTo>
                <a:close/>
                <a:moveTo>
                  <a:pt x="8571" y="3378"/>
                </a:moveTo>
                <a:cubicBezTo>
                  <a:pt x="8558" y="3378"/>
                  <a:pt x="8545" y="3386"/>
                  <a:pt x="8541" y="3404"/>
                </a:cubicBezTo>
                <a:lnTo>
                  <a:pt x="8526" y="3478"/>
                </a:lnTo>
                <a:cubicBezTo>
                  <a:pt x="8520" y="3506"/>
                  <a:pt x="8542" y="3523"/>
                  <a:pt x="8563" y="3523"/>
                </a:cubicBezTo>
                <a:cubicBezTo>
                  <a:pt x="8577" y="3523"/>
                  <a:pt x="8590" y="3515"/>
                  <a:pt x="8594" y="3498"/>
                </a:cubicBezTo>
                <a:lnTo>
                  <a:pt x="8609" y="3424"/>
                </a:lnTo>
                <a:cubicBezTo>
                  <a:pt x="8614" y="3396"/>
                  <a:pt x="8592" y="3378"/>
                  <a:pt x="8571" y="3378"/>
                </a:cubicBezTo>
                <a:close/>
                <a:moveTo>
                  <a:pt x="17691" y="3432"/>
                </a:moveTo>
                <a:cubicBezTo>
                  <a:pt x="17673" y="3432"/>
                  <a:pt x="17655" y="3443"/>
                  <a:pt x="17655" y="3467"/>
                </a:cubicBezTo>
                <a:lnTo>
                  <a:pt x="17655" y="3497"/>
                </a:lnTo>
                <a:cubicBezTo>
                  <a:pt x="17655" y="3519"/>
                  <a:pt x="17673" y="3531"/>
                  <a:pt x="17691" y="3531"/>
                </a:cubicBezTo>
                <a:cubicBezTo>
                  <a:pt x="17708" y="3531"/>
                  <a:pt x="17726" y="3519"/>
                  <a:pt x="17726" y="3497"/>
                </a:cubicBezTo>
                <a:lnTo>
                  <a:pt x="17726" y="3467"/>
                </a:lnTo>
                <a:cubicBezTo>
                  <a:pt x="17726" y="3443"/>
                  <a:pt x="17708" y="3432"/>
                  <a:pt x="17691" y="3432"/>
                </a:cubicBezTo>
                <a:close/>
                <a:moveTo>
                  <a:pt x="1233" y="3415"/>
                </a:moveTo>
                <a:cubicBezTo>
                  <a:pt x="1213" y="3415"/>
                  <a:pt x="1195" y="3425"/>
                  <a:pt x="1184" y="3441"/>
                </a:cubicBezTo>
                <a:cubicBezTo>
                  <a:pt x="1174" y="3457"/>
                  <a:pt x="1165" y="3472"/>
                  <a:pt x="1155" y="3486"/>
                </a:cubicBezTo>
                <a:cubicBezTo>
                  <a:pt x="1139" y="3509"/>
                  <a:pt x="1149" y="3545"/>
                  <a:pt x="1174" y="3560"/>
                </a:cubicBezTo>
                <a:cubicBezTo>
                  <a:pt x="1182" y="3565"/>
                  <a:pt x="1191" y="3567"/>
                  <a:pt x="1200" y="3567"/>
                </a:cubicBezTo>
                <a:cubicBezTo>
                  <a:pt x="1218" y="3567"/>
                  <a:pt x="1236" y="3557"/>
                  <a:pt x="1247" y="3540"/>
                </a:cubicBezTo>
                <a:cubicBezTo>
                  <a:pt x="1257" y="3524"/>
                  <a:pt x="1267" y="3509"/>
                  <a:pt x="1277" y="3495"/>
                </a:cubicBezTo>
                <a:cubicBezTo>
                  <a:pt x="1293" y="3472"/>
                  <a:pt x="1283" y="3436"/>
                  <a:pt x="1257" y="3421"/>
                </a:cubicBezTo>
                <a:cubicBezTo>
                  <a:pt x="1249" y="3417"/>
                  <a:pt x="1241" y="3415"/>
                  <a:pt x="1233" y="3415"/>
                </a:cubicBezTo>
                <a:close/>
                <a:moveTo>
                  <a:pt x="24726" y="3463"/>
                </a:moveTo>
                <a:cubicBezTo>
                  <a:pt x="24655" y="3463"/>
                  <a:pt x="24655" y="3571"/>
                  <a:pt x="24726" y="3571"/>
                </a:cubicBezTo>
                <a:cubicBezTo>
                  <a:pt x="24795" y="3571"/>
                  <a:pt x="24795" y="3463"/>
                  <a:pt x="24726" y="3463"/>
                </a:cubicBezTo>
                <a:close/>
                <a:moveTo>
                  <a:pt x="22304" y="3504"/>
                </a:moveTo>
                <a:cubicBezTo>
                  <a:pt x="22259" y="3504"/>
                  <a:pt x="22259" y="3575"/>
                  <a:pt x="22304" y="3575"/>
                </a:cubicBezTo>
                <a:cubicBezTo>
                  <a:pt x="22350" y="3575"/>
                  <a:pt x="22350" y="3504"/>
                  <a:pt x="22304" y="3504"/>
                </a:cubicBezTo>
                <a:close/>
                <a:moveTo>
                  <a:pt x="16262" y="3513"/>
                </a:moveTo>
                <a:cubicBezTo>
                  <a:pt x="16228" y="3513"/>
                  <a:pt x="16216" y="3572"/>
                  <a:pt x="16254" y="3584"/>
                </a:cubicBezTo>
                <a:cubicBezTo>
                  <a:pt x="16268" y="3589"/>
                  <a:pt x="16284" y="3594"/>
                  <a:pt x="16299" y="3602"/>
                </a:cubicBezTo>
                <a:cubicBezTo>
                  <a:pt x="16303" y="3603"/>
                  <a:pt x="16307" y="3604"/>
                  <a:pt x="16311" y="3604"/>
                </a:cubicBezTo>
                <a:cubicBezTo>
                  <a:pt x="16346" y="3604"/>
                  <a:pt x="16357" y="3546"/>
                  <a:pt x="16319" y="3534"/>
                </a:cubicBezTo>
                <a:cubicBezTo>
                  <a:pt x="16304" y="3528"/>
                  <a:pt x="16288" y="3523"/>
                  <a:pt x="16274" y="3516"/>
                </a:cubicBezTo>
                <a:cubicBezTo>
                  <a:pt x="16269" y="3514"/>
                  <a:pt x="16265" y="3513"/>
                  <a:pt x="16262" y="3513"/>
                </a:cubicBezTo>
                <a:close/>
                <a:moveTo>
                  <a:pt x="6128" y="3522"/>
                </a:moveTo>
                <a:cubicBezTo>
                  <a:pt x="6110" y="3522"/>
                  <a:pt x="6092" y="3534"/>
                  <a:pt x="6092" y="3557"/>
                </a:cubicBezTo>
                <a:lnTo>
                  <a:pt x="6092" y="3572"/>
                </a:lnTo>
                <a:cubicBezTo>
                  <a:pt x="6092" y="3595"/>
                  <a:pt x="6110" y="3607"/>
                  <a:pt x="6128" y="3607"/>
                </a:cubicBezTo>
                <a:cubicBezTo>
                  <a:pt x="6145" y="3607"/>
                  <a:pt x="6163" y="3595"/>
                  <a:pt x="6163" y="3572"/>
                </a:cubicBezTo>
                <a:lnTo>
                  <a:pt x="6163" y="3557"/>
                </a:lnTo>
                <a:cubicBezTo>
                  <a:pt x="6163" y="3534"/>
                  <a:pt x="6145" y="3522"/>
                  <a:pt x="6128" y="3522"/>
                </a:cubicBezTo>
                <a:close/>
                <a:moveTo>
                  <a:pt x="15948" y="3562"/>
                </a:moveTo>
                <a:cubicBezTo>
                  <a:pt x="15902" y="3562"/>
                  <a:pt x="15902" y="3632"/>
                  <a:pt x="15948" y="3632"/>
                </a:cubicBezTo>
                <a:lnTo>
                  <a:pt x="15964" y="3632"/>
                </a:lnTo>
                <a:cubicBezTo>
                  <a:pt x="15964" y="3632"/>
                  <a:pt x="15964" y="3632"/>
                  <a:pt x="15965" y="3632"/>
                </a:cubicBezTo>
                <a:cubicBezTo>
                  <a:pt x="16010" y="3632"/>
                  <a:pt x="16009" y="3562"/>
                  <a:pt x="15964" y="3562"/>
                </a:cubicBezTo>
                <a:close/>
                <a:moveTo>
                  <a:pt x="15149" y="3500"/>
                </a:moveTo>
                <a:cubicBezTo>
                  <a:pt x="15140" y="3500"/>
                  <a:pt x="15132" y="3503"/>
                  <a:pt x="15127" y="3511"/>
                </a:cubicBezTo>
                <a:cubicBezTo>
                  <a:pt x="15107" y="3536"/>
                  <a:pt x="15086" y="3561"/>
                  <a:pt x="15066" y="3586"/>
                </a:cubicBezTo>
                <a:cubicBezTo>
                  <a:pt x="15054" y="3602"/>
                  <a:pt x="15052" y="3620"/>
                  <a:pt x="15066" y="3635"/>
                </a:cubicBezTo>
                <a:cubicBezTo>
                  <a:pt x="15072" y="3641"/>
                  <a:pt x="15083" y="3645"/>
                  <a:pt x="15093" y="3645"/>
                </a:cubicBezTo>
                <a:cubicBezTo>
                  <a:pt x="15102" y="3645"/>
                  <a:pt x="15111" y="3642"/>
                  <a:pt x="15116" y="3635"/>
                </a:cubicBezTo>
                <a:cubicBezTo>
                  <a:pt x="15136" y="3610"/>
                  <a:pt x="15157" y="3586"/>
                  <a:pt x="15177" y="3561"/>
                </a:cubicBezTo>
                <a:cubicBezTo>
                  <a:pt x="15188" y="3545"/>
                  <a:pt x="15190" y="3525"/>
                  <a:pt x="15177" y="3511"/>
                </a:cubicBezTo>
                <a:cubicBezTo>
                  <a:pt x="15170" y="3504"/>
                  <a:pt x="15159" y="3500"/>
                  <a:pt x="15149" y="3500"/>
                </a:cubicBezTo>
                <a:close/>
                <a:moveTo>
                  <a:pt x="19657" y="3603"/>
                </a:moveTo>
                <a:cubicBezTo>
                  <a:pt x="19613" y="3603"/>
                  <a:pt x="19614" y="3673"/>
                  <a:pt x="19658" y="3673"/>
                </a:cubicBezTo>
                <a:cubicBezTo>
                  <a:pt x="19705" y="3673"/>
                  <a:pt x="19705" y="3603"/>
                  <a:pt x="19658" y="3603"/>
                </a:cubicBezTo>
                <a:cubicBezTo>
                  <a:pt x="19658" y="3603"/>
                  <a:pt x="19658" y="3603"/>
                  <a:pt x="19657" y="3603"/>
                </a:cubicBezTo>
                <a:close/>
                <a:moveTo>
                  <a:pt x="4055" y="3592"/>
                </a:moveTo>
                <a:cubicBezTo>
                  <a:pt x="4037" y="3592"/>
                  <a:pt x="4020" y="3603"/>
                  <a:pt x="4020" y="3626"/>
                </a:cubicBezTo>
                <a:lnTo>
                  <a:pt x="4020" y="3641"/>
                </a:lnTo>
                <a:cubicBezTo>
                  <a:pt x="4020" y="3664"/>
                  <a:pt x="4037" y="3676"/>
                  <a:pt x="4055" y="3676"/>
                </a:cubicBezTo>
                <a:cubicBezTo>
                  <a:pt x="4073" y="3676"/>
                  <a:pt x="4090" y="3664"/>
                  <a:pt x="4090" y="3641"/>
                </a:cubicBezTo>
                <a:lnTo>
                  <a:pt x="4090" y="3626"/>
                </a:lnTo>
                <a:cubicBezTo>
                  <a:pt x="4090" y="3603"/>
                  <a:pt x="4073" y="3592"/>
                  <a:pt x="4055" y="3592"/>
                </a:cubicBezTo>
                <a:close/>
                <a:moveTo>
                  <a:pt x="21734" y="3594"/>
                </a:moveTo>
                <a:cubicBezTo>
                  <a:pt x="21724" y="3594"/>
                  <a:pt x="21715" y="3597"/>
                  <a:pt x="21708" y="3604"/>
                </a:cubicBezTo>
                <a:cubicBezTo>
                  <a:pt x="21702" y="3608"/>
                  <a:pt x="21696" y="3609"/>
                  <a:pt x="21689" y="3609"/>
                </a:cubicBezTo>
                <a:cubicBezTo>
                  <a:pt x="21687" y="3609"/>
                  <a:pt x="21684" y="3609"/>
                  <a:pt x="21681" y="3609"/>
                </a:cubicBezTo>
                <a:cubicBezTo>
                  <a:pt x="21678" y="3608"/>
                  <a:pt x="21675" y="3608"/>
                  <a:pt x="21672" y="3608"/>
                </a:cubicBezTo>
                <a:cubicBezTo>
                  <a:pt x="21635" y="3608"/>
                  <a:pt x="21621" y="3668"/>
                  <a:pt x="21662" y="3677"/>
                </a:cubicBezTo>
                <a:cubicBezTo>
                  <a:pt x="21672" y="3680"/>
                  <a:pt x="21681" y="3681"/>
                  <a:pt x="21689" y="3681"/>
                </a:cubicBezTo>
                <a:cubicBezTo>
                  <a:pt x="21714" y="3681"/>
                  <a:pt x="21737" y="3671"/>
                  <a:pt x="21757" y="3654"/>
                </a:cubicBezTo>
                <a:cubicBezTo>
                  <a:pt x="21772" y="3641"/>
                  <a:pt x="21769" y="3615"/>
                  <a:pt x="21758" y="3604"/>
                </a:cubicBezTo>
                <a:cubicBezTo>
                  <a:pt x="21751" y="3597"/>
                  <a:pt x="21742" y="3594"/>
                  <a:pt x="21734" y="3594"/>
                </a:cubicBezTo>
                <a:close/>
                <a:moveTo>
                  <a:pt x="22992" y="3567"/>
                </a:moveTo>
                <a:cubicBezTo>
                  <a:pt x="22984" y="3567"/>
                  <a:pt x="22976" y="3570"/>
                  <a:pt x="22969" y="3578"/>
                </a:cubicBezTo>
                <a:lnTo>
                  <a:pt x="22925" y="3623"/>
                </a:lnTo>
                <a:cubicBezTo>
                  <a:pt x="22900" y="3647"/>
                  <a:pt x="22923" y="3682"/>
                  <a:pt x="22950" y="3682"/>
                </a:cubicBezTo>
                <a:cubicBezTo>
                  <a:pt x="22958" y="3682"/>
                  <a:pt x="22967" y="3679"/>
                  <a:pt x="22974" y="3672"/>
                </a:cubicBezTo>
                <a:lnTo>
                  <a:pt x="23019" y="3628"/>
                </a:lnTo>
                <a:cubicBezTo>
                  <a:pt x="23044" y="3602"/>
                  <a:pt x="23019" y="3567"/>
                  <a:pt x="22992" y="3567"/>
                </a:cubicBezTo>
                <a:close/>
                <a:moveTo>
                  <a:pt x="23623" y="3597"/>
                </a:moveTo>
                <a:cubicBezTo>
                  <a:pt x="23553" y="3597"/>
                  <a:pt x="23553" y="3704"/>
                  <a:pt x="23623" y="3704"/>
                </a:cubicBezTo>
                <a:cubicBezTo>
                  <a:pt x="23692" y="3703"/>
                  <a:pt x="23692" y="3597"/>
                  <a:pt x="23623" y="3597"/>
                </a:cubicBezTo>
                <a:close/>
                <a:moveTo>
                  <a:pt x="6457" y="3586"/>
                </a:moveTo>
                <a:cubicBezTo>
                  <a:pt x="6447" y="3586"/>
                  <a:pt x="6437" y="3592"/>
                  <a:pt x="6430" y="3605"/>
                </a:cubicBezTo>
                <a:cubicBezTo>
                  <a:pt x="6420" y="3625"/>
                  <a:pt x="6411" y="3646"/>
                  <a:pt x="6400" y="3666"/>
                </a:cubicBezTo>
                <a:cubicBezTo>
                  <a:pt x="6386" y="3694"/>
                  <a:pt x="6410" y="3720"/>
                  <a:pt x="6434" y="3720"/>
                </a:cubicBezTo>
                <a:cubicBezTo>
                  <a:pt x="6445" y="3720"/>
                  <a:pt x="6455" y="3714"/>
                  <a:pt x="6462" y="3701"/>
                </a:cubicBezTo>
                <a:cubicBezTo>
                  <a:pt x="6472" y="3681"/>
                  <a:pt x="6482" y="3660"/>
                  <a:pt x="6492" y="3640"/>
                </a:cubicBezTo>
                <a:cubicBezTo>
                  <a:pt x="6505" y="3612"/>
                  <a:pt x="6481" y="3586"/>
                  <a:pt x="6457" y="3586"/>
                </a:cubicBezTo>
                <a:close/>
                <a:moveTo>
                  <a:pt x="11894" y="3581"/>
                </a:moveTo>
                <a:cubicBezTo>
                  <a:pt x="11871" y="3581"/>
                  <a:pt x="11850" y="3597"/>
                  <a:pt x="11842" y="3619"/>
                </a:cubicBezTo>
                <a:cubicBezTo>
                  <a:pt x="11837" y="3635"/>
                  <a:pt x="11832" y="3650"/>
                  <a:pt x="11827" y="3664"/>
                </a:cubicBezTo>
                <a:cubicBezTo>
                  <a:pt x="11817" y="3691"/>
                  <a:pt x="11837" y="3722"/>
                  <a:pt x="11863" y="3729"/>
                </a:cubicBezTo>
                <a:cubicBezTo>
                  <a:pt x="11868" y="3731"/>
                  <a:pt x="11873" y="3731"/>
                  <a:pt x="11877" y="3731"/>
                </a:cubicBezTo>
                <a:cubicBezTo>
                  <a:pt x="11900" y="3731"/>
                  <a:pt x="11921" y="3715"/>
                  <a:pt x="11929" y="3693"/>
                </a:cubicBezTo>
                <a:cubicBezTo>
                  <a:pt x="11934" y="3677"/>
                  <a:pt x="11940" y="3662"/>
                  <a:pt x="11944" y="3649"/>
                </a:cubicBezTo>
                <a:cubicBezTo>
                  <a:pt x="11953" y="3620"/>
                  <a:pt x="11933" y="3589"/>
                  <a:pt x="11907" y="3583"/>
                </a:cubicBezTo>
                <a:cubicBezTo>
                  <a:pt x="11903" y="3582"/>
                  <a:pt x="11899" y="3581"/>
                  <a:pt x="11894" y="3581"/>
                </a:cubicBezTo>
                <a:close/>
                <a:moveTo>
                  <a:pt x="23940" y="3629"/>
                </a:moveTo>
                <a:cubicBezTo>
                  <a:pt x="23870" y="3629"/>
                  <a:pt x="23870" y="3736"/>
                  <a:pt x="23940" y="3736"/>
                </a:cubicBezTo>
                <a:lnTo>
                  <a:pt x="23984" y="3736"/>
                </a:lnTo>
                <a:cubicBezTo>
                  <a:pt x="24052" y="3735"/>
                  <a:pt x="24053" y="3629"/>
                  <a:pt x="23984" y="3629"/>
                </a:cubicBezTo>
                <a:close/>
                <a:moveTo>
                  <a:pt x="18850" y="3628"/>
                </a:moveTo>
                <a:cubicBezTo>
                  <a:pt x="18832" y="3628"/>
                  <a:pt x="18813" y="3638"/>
                  <a:pt x="18804" y="3655"/>
                </a:cubicBezTo>
                <a:cubicBezTo>
                  <a:pt x="18798" y="3666"/>
                  <a:pt x="18793" y="3675"/>
                  <a:pt x="18788" y="3685"/>
                </a:cubicBezTo>
                <a:cubicBezTo>
                  <a:pt x="18775" y="3712"/>
                  <a:pt x="18782" y="3743"/>
                  <a:pt x="18808" y="3759"/>
                </a:cubicBezTo>
                <a:cubicBezTo>
                  <a:pt x="18815" y="3763"/>
                  <a:pt x="18824" y="3765"/>
                  <a:pt x="18834" y="3765"/>
                </a:cubicBezTo>
                <a:cubicBezTo>
                  <a:pt x="18853" y="3765"/>
                  <a:pt x="18872" y="3756"/>
                  <a:pt x="18881" y="3739"/>
                </a:cubicBezTo>
                <a:cubicBezTo>
                  <a:pt x="18886" y="3728"/>
                  <a:pt x="18892" y="3719"/>
                  <a:pt x="18897" y="3708"/>
                </a:cubicBezTo>
                <a:cubicBezTo>
                  <a:pt x="18908" y="3682"/>
                  <a:pt x="18902" y="3651"/>
                  <a:pt x="18877" y="3635"/>
                </a:cubicBezTo>
                <a:cubicBezTo>
                  <a:pt x="18869" y="3630"/>
                  <a:pt x="18860" y="3628"/>
                  <a:pt x="18850" y="3628"/>
                </a:cubicBezTo>
                <a:close/>
                <a:moveTo>
                  <a:pt x="14433" y="3710"/>
                </a:moveTo>
                <a:cubicBezTo>
                  <a:pt x="14387" y="3710"/>
                  <a:pt x="14387" y="3781"/>
                  <a:pt x="14433" y="3781"/>
                </a:cubicBezTo>
                <a:cubicBezTo>
                  <a:pt x="14478" y="3781"/>
                  <a:pt x="14478" y="3710"/>
                  <a:pt x="14433" y="3710"/>
                </a:cubicBezTo>
                <a:close/>
                <a:moveTo>
                  <a:pt x="12930" y="3690"/>
                </a:moveTo>
                <a:cubicBezTo>
                  <a:pt x="12903" y="3690"/>
                  <a:pt x="12880" y="3726"/>
                  <a:pt x="12905" y="3750"/>
                </a:cubicBezTo>
                <a:lnTo>
                  <a:pt x="12935" y="3781"/>
                </a:lnTo>
                <a:cubicBezTo>
                  <a:pt x="12942" y="3788"/>
                  <a:pt x="12950" y="3791"/>
                  <a:pt x="12958" y="3791"/>
                </a:cubicBezTo>
                <a:cubicBezTo>
                  <a:pt x="12985" y="3791"/>
                  <a:pt x="13009" y="3755"/>
                  <a:pt x="12984" y="3730"/>
                </a:cubicBezTo>
                <a:cubicBezTo>
                  <a:pt x="12974" y="3720"/>
                  <a:pt x="12963" y="3712"/>
                  <a:pt x="12954" y="3701"/>
                </a:cubicBezTo>
                <a:cubicBezTo>
                  <a:pt x="12946" y="3693"/>
                  <a:pt x="12938" y="3690"/>
                  <a:pt x="12930" y="3690"/>
                </a:cubicBezTo>
                <a:close/>
                <a:moveTo>
                  <a:pt x="234" y="3699"/>
                </a:moveTo>
                <a:cubicBezTo>
                  <a:pt x="224" y="3699"/>
                  <a:pt x="213" y="3705"/>
                  <a:pt x="207" y="3718"/>
                </a:cubicBezTo>
                <a:cubicBezTo>
                  <a:pt x="201" y="3728"/>
                  <a:pt x="196" y="3738"/>
                  <a:pt x="191" y="3748"/>
                </a:cubicBezTo>
                <a:cubicBezTo>
                  <a:pt x="177" y="3776"/>
                  <a:pt x="202" y="3801"/>
                  <a:pt x="225" y="3801"/>
                </a:cubicBezTo>
                <a:cubicBezTo>
                  <a:pt x="236" y="3801"/>
                  <a:pt x="246" y="3796"/>
                  <a:pt x="252" y="3783"/>
                </a:cubicBezTo>
                <a:cubicBezTo>
                  <a:pt x="257" y="3772"/>
                  <a:pt x="262" y="3764"/>
                  <a:pt x="267" y="3754"/>
                </a:cubicBezTo>
                <a:cubicBezTo>
                  <a:pt x="282" y="3725"/>
                  <a:pt x="258" y="3699"/>
                  <a:pt x="234" y="3699"/>
                </a:cubicBezTo>
                <a:close/>
                <a:moveTo>
                  <a:pt x="11219" y="3671"/>
                </a:moveTo>
                <a:cubicBezTo>
                  <a:pt x="11191" y="3671"/>
                  <a:pt x="11168" y="3706"/>
                  <a:pt x="11193" y="3730"/>
                </a:cubicBezTo>
                <a:cubicBezTo>
                  <a:pt x="11213" y="3750"/>
                  <a:pt x="11233" y="3771"/>
                  <a:pt x="11254" y="3791"/>
                </a:cubicBezTo>
                <a:cubicBezTo>
                  <a:pt x="11261" y="3799"/>
                  <a:pt x="11269" y="3802"/>
                  <a:pt x="11277" y="3802"/>
                </a:cubicBezTo>
                <a:cubicBezTo>
                  <a:pt x="11304" y="3802"/>
                  <a:pt x="11328" y="3765"/>
                  <a:pt x="11303" y="3741"/>
                </a:cubicBezTo>
                <a:lnTo>
                  <a:pt x="11243" y="3681"/>
                </a:lnTo>
                <a:cubicBezTo>
                  <a:pt x="11235" y="3674"/>
                  <a:pt x="11227" y="3671"/>
                  <a:pt x="11219" y="3671"/>
                </a:cubicBezTo>
                <a:close/>
                <a:moveTo>
                  <a:pt x="13621" y="3703"/>
                </a:moveTo>
                <a:cubicBezTo>
                  <a:pt x="13553" y="3703"/>
                  <a:pt x="13551" y="3811"/>
                  <a:pt x="13621" y="3811"/>
                </a:cubicBezTo>
                <a:cubicBezTo>
                  <a:pt x="13690" y="3811"/>
                  <a:pt x="13690" y="3703"/>
                  <a:pt x="13621" y="3703"/>
                </a:cubicBezTo>
                <a:close/>
                <a:moveTo>
                  <a:pt x="24419" y="3725"/>
                </a:moveTo>
                <a:cubicBezTo>
                  <a:pt x="24412" y="3725"/>
                  <a:pt x="24405" y="3726"/>
                  <a:pt x="24397" y="3728"/>
                </a:cubicBezTo>
                <a:cubicBezTo>
                  <a:pt x="24375" y="3738"/>
                  <a:pt x="24359" y="3757"/>
                  <a:pt x="24366" y="3782"/>
                </a:cubicBezTo>
                <a:cubicBezTo>
                  <a:pt x="24371" y="3799"/>
                  <a:pt x="24389" y="3814"/>
                  <a:pt x="24408" y="3814"/>
                </a:cubicBezTo>
                <a:cubicBezTo>
                  <a:pt x="24411" y="3814"/>
                  <a:pt x="24414" y="3814"/>
                  <a:pt x="24417" y="3813"/>
                </a:cubicBezTo>
                <a:cubicBezTo>
                  <a:pt x="24425" y="3820"/>
                  <a:pt x="24436" y="3825"/>
                  <a:pt x="24446" y="3825"/>
                </a:cubicBezTo>
                <a:cubicBezTo>
                  <a:pt x="24453" y="3825"/>
                  <a:pt x="24459" y="3823"/>
                  <a:pt x="24466" y="3820"/>
                </a:cubicBezTo>
                <a:cubicBezTo>
                  <a:pt x="24486" y="3809"/>
                  <a:pt x="24496" y="3781"/>
                  <a:pt x="24482" y="3760"/>
                </a:cubicBezTo>
                <a:cubicBezTo>
                  <a:pt x="24468" y="3739"/>
                  <a:pt x="24445" y="3725"/>
                  <a:pt x="24419" y="3725"/>
                </a:cubicBezTo>
                <a:close/>
                <a:moveTo>
                  <a:pt x="20364" y="3755"/>
                </a:moveTo>
                <a:cubicBezTo>
                  <a:pt x="20318" y="3755"/>
                  <a:pt x="20318" y="3825"/>
                  <a:pt x="20364" y="3825"/>
                </a:cubicBezTo>
                <a:lnTo>
                  <a:pt x="20380" y="3825"/>
                </a:lnTo>
                <a:cubicBezTo>
                  <a:pt x="20426" y="3825"/>
                  <a:pt x="20426" y="3755"/>
                  <a:pt x="20380" y="3755"/>
                </a:cubicBezTo>
                <a:close/>
                <a:moveTo>
                  <a:pt x="7632" y="3707"/>
                </a:moveTo>
                <a:cubicBezTo>
                  <a:pt x="7623" y="3707"/>
                  <a:pt x="7614" y="3710"/>
                  <a:pt x="7606" y="3714"/>
                </a:cubicBezTo>
                <a:cubicBezTo>
                  <a:pt x="7595" y="3719"/>
                  <a:pt x="7587" y="3724"/>
                  <a:pt x="7576" y="3729"/>
                </a:cubicBezTo>
                <a:cubicBezTo>
                  <a:pt x="7550" y="3743"/>
                  <a:pt x="7543" y="3778"/>
                  <a:pt x="7557" y="3803"/>
                </a:cubicBezTo>
                <a:cubicBezTo>
                  <a:pt x="7567" y="3820"/>
                  <a:pt x="7585" y="3829"/>
                  <a:pt x="7603" y="3829"/>
                </a:cubicBezTo>
                <a:cubicBezTo>
                  <a:pt x="7612" y="3829"/>
                  <a:pt x="7621" y="3827"/>
                  <a:pt x="7630" y="3823"/>
                </a:cubicBezTo>
                <a:cubicBezTo>
                  <a:pt x="7640" y="3817"/>
                  <a:pt x="7650" y="3812"/>
                  <a:pt x="7660" y="3807"/>
                </a:cubicBezTo>
                <a:cubicBezTo>
                  <a:pt x="7686" y="3793"/>
                  <a:pt x="7693" y="3759"/>
                  <a:pt x="7679" y="3734"/>
                </a:cubicBezTo>
                <a:cubicBezTo>
                  <a:pt x="7669" y="3716"/>
                  <a:pt x="7651" y="3707"/>
                  <a:pt x="7632" y="3707"/>
                </a:cubicBezTo>
                <a:close/>
                <a:moveTo>
                  <a:pt x="2307" y="3720"/>
                </a:moveTo>
                <a:cubicBezTo>
                  <a:pt x="2296" y="3720"/>
                  <a:pt x="2285" y="3726"/>
                  <a:pt x="2279" y="3739"/>
                </a:cubicBezTo>
                <a:cubicBezTo>
                  <a:pt x="2268" y="3759"/>
                  <a:pt x="2259" y="3780"/>
                  <a:pt x="2249" y="3799"/>
                </a:cubicBezTo>
                <a:cubicBezTo>
                  <a:pt x="2236" y="3827"/>
                  <a:pt x="2261" y="3852"/>
                  <a:pt x="2284" y="3852"/>
                </a:cubicBezTo>
                <a:cubicBezTo>
                  <a:pt x="2294" y="3852"/>
                  <a:pt x="2304" y="3847"/>
                  <a:pt x="2310" y="3834"/>
                </a:cubicBezTo>
                <a:cubicBezTo>
                  <a:pt x="2321" y="3814"/>
                  <a:pt x="2330" y="3793"/>
                  <a:pt x="2341" y="3774"/>
                </a:cubicBezTo>
                <a:cubicBezTo>
                  <a:pt x="2355" y="3746"/>
                  <a:pt x="2330" y="3720"/>
                  <a:pt x="2307" y="3720"/>
                </a:cubicBezTo>
                <a:close/>
                <a:moveTo>
                  <a:pt x="9222" y="3743"/>
                </a:moveTo>
                <a:cubicBezTo>
                  <a:pt x="9209" y="3743"/>
                  <a:pt x="9195" y="3750"/>
                  <a:pt x="9190" y="3767"/>
                </a:cubicBezTo>
                <a:cubicBezTo>
                  <a:pt x="9185" y="3783"/>
                  <a:pt x="9179" y="3798"/>
                  <a:pt x="9174" y="3812"/>
                </a:cubicBezTo>
                <a:cubicBezTo>
                  <a:pt x="9165" y="3838"/>
                  <a:pt x="9186" y="3856"/>
                  <a:pt x="9208" y="3856"/>
                </a:cubicBezTo>
                <a:cubicBezTo>
                  <a:pt x="9222" y="3856"/>
                  <a:pt x="9236" y="3848"/>
                  <a:pt x="9242" y="3832"/>
                </a:cubicBezTo>
                <a:cubicBezTo>
                  <a:pt x="9247" y="3816"/>
                  <a:pt x="9253" y="3802"/>
                  <a:pt x="9258" y="3787"/>
                </a:cubicBezTo>
                <a:cubicBezTo>
                  <a:pt x="9266" y="3761"/>
                  <a:pt x="9244" y="3743"/>
                  <a:pt x="9222" y="3743"/>
                </a:cubicBezTo>
                <a:close/>
                <a:moveTo>
                  <a:pt x="10618" y="3742"/>
                </a:moveTo>
                <a:cubicBezTo>
                  <a:pt x="10578" y="3742"/>
                  <a:pt x="10542" y="3796"/>
                  <a:pt x="10578" y="3833"/>
                </a:cubicBezTo>
                <a:cubicBezTo>
                  <a:pt x="10586" y="3844"/>
                  <a:pt x="10597" y="3854"/>
                  <a:pt x="10606" y="3864"/>
                </a:cubicBezTo>
                <a:cubicBezTo>
                  <a:pt x="10617" y="3875"/>
                  <a:pt x="10629" y="3880"/>
                  <a:pt x="10641" y="3880"/>
                </a:cubicBezTo>
                <a:cubicBezTo>
                  <a:pt x="10682" y="3880"/>
                  <a:pt x="10719" y="3826"/>
                  <a:pt x="10683" y="3788"/>
                </a:cubicBezTo>
                <a:cubicBezTo>
                  <a:pt x="10672" y="3778"/>
                  <a:pt x="10663" y="3767"/>
                  <a:pt x="10653" y="3759"/>
                </a:cubicBezTo>
                <a:cubicBezTo>
                  <a:pt x="10642" y="3747"/>
                  <a:pt x="10630" y="3742"/>
                  <a:pt x="10618" y="3742"/>
                </a:cubicBezTo>
                <a:close/>
                <a:moveTo>
                  <a:pt x="16729" y="3789"/>
                </a:moveTo>
                <a:cubicBezTo>
                  <a:pt x="16705" y="3789"/>
                  <a:pt x="16681" y="3814"/>
                  <a:pt x="16697" y="3842"/>
                </a:cubicBezTo>
                <a:cubicBezTo>
                  <a:pt x="16704" y="3858"/>
                  <a:pt x="16717" y="3869"/>
                  <a:pt x="16729" y="3876"/>
                </a:cubicBezTo>
                <a:cubicBezTo>
                  <a:pt x="16735" y="3884"/>
                  <a:pt x="16744" y="3891"/>
                  <a:pt x="16757" y="3891"/>
                </a:cubicBezTo>
                <a:lnTo>
                  <a:pt x="16778" y="3891"/>
                </a:lnTo>
                <a:cubicBezTo>
                  <a:pt x="16781" y="3891"/>
                  <a:pt x="16783" y="3890"/>
                  <a:pt x="16786" y="3890"/>
                </a:cubicBezTo>
                <a:lnTo>
                  <a:pt x="16787" y="3890"/>
                </a:lnTo>
                <a:cubicBezTo>
                  <a:pt x="16788" y="3890"/>
                  <a:pt x="16788" y="3888"/>
                  <a:pt x="16789" y="3888"/>
                </a:cubicBezTo>
                <a:cubicBezTo>
                  <a:pt x="16797" y="3886"/>
                  <a:pt x="16803" y="3880"/>
                  <a:pt x="16805" y="3873"/>
                </a:cubicBezTo>
                <a:cubicBezTo>
                  <a:pt x="16809" y="3867"/>
                  <a:pt x="16812" y="3860"/>
                  <a:pt x="16812" y="3854"/>
                </a:cubicBezTo>
                <a:cubicBezTo>
                  <a:pt x="16812" y="3844"/>
                  <a:pt x="16808" y="3835"/>
                  <a:pt x="16803" y="3830"/>
                </a:cubicBezTo>
                <a:cubicBezTo>
                  <a:pt x="16794" y="3825"/>
                  <a:pt x="16787" y="3820"/>
                  <a:pt x="16776" y="3820"/>
                </a:cubicBezTo>
                <a:cubicBezTo>
                  <a:pt x="16775" y="3820"/>
                  <a:pt x="16773" y="3818"/>
                  <a:pt x="16772" y="3818"/>
                </a:cubicBezTo>
                <a:cubicBezTo>
                  <a:pt x="16765" y="3817"/>
                  <a:pt x="16761" y="3812"/>
                  <a:pt x="16758" y="3807"/>
                </a:cubicBezTo>
                <a:cubicBezTo>
                  <a:pt x="16751" y="3795"/>
                  <a:pt x="16740" y="3789"/>
                  <a:pt x="16729" y="3789"/>
                </a:cubicBezTo>
                <a:close/>
                <a:moveTo>
                  <a:pt x="18220" y="3745"/>
                </a:moveTo>
                <a:cubicBezTo>
                  <a:pt x="18201" y="3745"/>
                  <a:pt x="18179" y="3756"/>
                  <a:pt x="18170" y="3771"/>
                </a:cubicBezTo>
                <a:cubicBezTo>
                  <a:pt x="18154" y="3799"/>
                  <a:pt x="18166" y="3828"/>
                  <a:pt x="18190" y="3845"/>
                </a:cubicBezTo>
                <a:cubicBezTo>
                  <a:pt x="18210" y="3860"/>
                  <a:pt x="18228" y="3875"/>
                  <a:pt x="18249" y="3890"/>
                </a:cubicBezTo>
                <a:cubicBezTo>
                  <a:pt x="18257" y="3895"/>
                  <a:pt x="18265" y="3897"/>
                  <a:pt x="18274" y="3897"/>
                </a:cubicBezTo>
                <a:cubicBezTo>
                  <a:pt x="18294" y="3897"/>
                  <a:pt x="18314" y="3886"/>
                  <a:pt x="18323" y="3870"/>
                </a:cubicBezTo>
                <a:cubicBezTo>
                  <a:pt x="18338" y="3842"/>
                  <a:pt x="18327" y="3813"/>
                  <a:pt x="18303" y="3796"/>
                </a:cubicBezTo>
                <a:cubicBezTo>
                  <a:pt x="18284" y="3781"/>
                  <a:pt x="18264" y="3766"/>
                  <a:pt x="18243" y="3751"/>
                </a:cubicBezTo>
                <a:cubicBezTo>
                  <a:pt x="18237" y="3747"/>
                  <a:pt x="18229" y="3745"/>
                  <a:pt x="18220" y="3745"/>
                </a:cubicBezTo>
                <a:close/>
                <a:moveTo>
                  <a:pt x="13983" y="3752"/>
                </a:moveTo>
                <a:cubicBezTo>
                  <a:pt x="13960" y="3752"/>
                  <a:pt x="13940" y="3768"/>
                  <a:pt x="13932" y="3790"/>
                </a:cubicBezTo>
                <a:cubicBezTo>
                  <a:pt x="13927" y="3804"/>
                  <a:pt x="13922" y="3820"/>
                  <a:pt x="13917" y="3834"/>
                </a:cubicBezTo>
                <a:cubicBezTo>
                  <a:pt x="13906" y="3861"/>
                  <a:pt x="13927" y="3893"/>
                  <a:pt x="13953" y="3900"/>
                </a:cubicBezTo>
                <a:cubicBezTo>
                  <a:pt x="13958" y="3901"/>
                  <a:pt x="13962" y="3902"/>
                  <a:pt x="13966" y="3902"/>
                </a:cubicBezTo>
                <a:cubicBezTo>
                  <a:pt x="13990" y="3902"/>
                  <a:pt x="14011" y="3886"/>
                  <a:pt x="14018" y="3864"/>
                </a:cubicBezTo>
                <a:cubicBezTo>
                  <a:pt x="14024" y="3849"/>
                  <a:pt x="14030" y="3833"/>
                  <a:pt x="14034" y="3818"/>
                </a:cubicBezTo>
                <a:cubicBezTo>
                  <a:pt x="14044" y="3791"/>
                  <a:pt x="14023" y="3760"/>
                  <a:pt x="13997" y="3754"/>
                </a:cubicBezTo>
                <a:cubicBezTo>
                  <a:pt x="13993" y="3752"/>
                  <a:pt x="13988" y="3752"/>
                  <a:pt x="13983" y="3752"/>
                </a:cubicBezTo>
                <a:close/>
                <a:moveTo>
                  <a:pt x="17404" y="3837"/>
                </a:moveTo>
                <a:cubicBezTo>
                  <a:pt x="17358" y="3837"/>
                  <a:pt x="17358" y="3908"/>
                  <a:pt x="17404" y="3908"/>
                </a:cubicBezTo>
                <a:lnTo>
                  <a:pt x="17420" y="3908"/>
                </a:lnTo>
                <a:cubicBezTo>
                  <a:pt x="17465" y="3908"/>
                  <a:pt x="17465" y="3837"/>
                  <a:pt x="17420" y="3837"/>
                </a:cubicBezTo>
                <a:close/>
                <a:moveTo>
                  <a:pt x="6398" y="3853"/>
                </a:moveTo>
                <a:cubicBezTo>
                  <a:pt x="6352" y="3853"/>
                  <a:pt x="6352" y="3923"/>
                  <a:pt x="6398" y="3923"/>
                </a:cubicBezTo>
                <a:cubicBezTo>
                  <a:pt x="6443" y="3923"/>
                  <a:pt x="6443" y="3853"/>
                  <a:pt x="6398" y="3853"/>
                </a:cubicBezTo>
                <a:close/>
                <a:moveTo>
                  <a:pt x="6957" y="3813"/>
                </a:moveTo>
                <a:cubicBezTo>
                  <a:pt x="6930" y="3813"/>
                  <a:pt x="6904" y="3830"/>
                  <a:pt x="6904" y="3865"/>
                </a:cubicBezTo>
                <a:lnTo>
                  <a:pt x="6904" y="3895"/>
                </a:lnTo>
                <a:cubicBezTo>
                  <a:pt x="6904" y="3930"/>
                  <a:pt x="6931" y="3947"/>
                  <a:pt x="6958" y="3947"/>
                </a:cubicBezTo>
                <a:cubicBezTo>
                  <a:pt x="6985" y="3947"/>
                  <a:pt x="7012" y="3930"/>
                  <a:pt x="7012" y="3895"/>
                </a:cubicBezTo>
                <a:lnTo>
                  <a:pt x="7012" y="3865"/>
                </a:lnTo>
                <a:cubicBezTo>
                  <a:pt x="7011" y="3830"/>
                  <a:pt x="6984" y="3813"/>
                  <a:pt x="6957" y="3813"/>
                </a:cubicBezTo>
                <a:close/>
                <a:moveTo>
                  <a:pt x="7903" y="3862"/>
                </a:moveTo>
                <a:cubicBezTo>
                  <a:pt x="7886" y="3862"/>
                  <a:pt x="7868" y="3874"/>
                  <a:pt x="7868" y="3897"/>
                </a:cubicBezTo>
                <a:lnTo>
                  <a:pt x="7868" y="3913"/>
                </a:lnTo>
                <a:cubicBezTo>
                  <a:pt x="7868" y="3936"/>
                  <a:pt x="7886" y="3947"/>
                  <a:pt x="7903" y="3947"/>
                </a:cubicBezTo>
                <a:cubicBezTo>
                  <a:pt x="7921" y="3947"/>
                  <a:pt x="7939" y="3936"/>
                  <a:pt x="7939" y="3913"/>
                </a:cubicBezTo>
                <a:lnTo>
                  <a:pt x="7939" y="3897"/>
                </a:lnTo>
                <a:cubicBezTo>
                  <a:pt x="7939" y="3874"/>
                  <a:pt x="7921" y="3862"/>
                  <a:pt x="7903" y="3862"/>
                </a:cubicBezTo>
                <a:close/>
                <a:moveTo>
                  <a:pt x="3482" y="3839"/>
                </a:moveTo>
                <a:cubicBezTo>
                  <a:pt x="3473" y="3839"/>
                  <a:pt x="3464" y="3842"/>
                  <a:pt x="3455" y="3846"/>
                </a:cubicBezTo>
                <a:cubicBezTo>
                  <a:pt x="3445" y="3851"/>
                  <a:pt x="3435" y="3856"/>
                  <a:pt x="3425" y="3861"/>
                </a:cubicBezTo>
                <a:cubicBezTo>
                  <a:pt x="3399" y="3875"/>
                  <a:pt x="3392" y="3910"/>
                  <a:pt x="3405" y="3935"/>
                </a:cubicBezTo>
                <a:cubicBezTo>
                  <a:pt x="3415" y="3952"/>
                  <a:pt x="3434" y="3961"/>
                  <a:pt x="3452" y="3961"/>
                </a:cubicBezTo>
                <a:cubicBezTo>
                  <a:pt x="3461" y="3961"/>
                  <a:pt x="3470" y="3959"/>
                  <a:pt x="3478" y="3955"/>
                </a:cubicBezTo>
                <a:cubicBezTo>
                  <a:pt x="3489" y="3949"/>
                  <a:pt x="3498" y="3944"/>
                  <a:pt x="3509" y="3939"/>
                </a:cubicBezTo>
                <a:cubicBezTo>
                  <a:pt x="3535" y="3926"/>
                  <a:pt x="3541" y="3891"/>
                  <a:pt x="3529" y="3866"/>
                </a:cubicBezTo>
                <a:cubicBezTo>
                  <a:pt x="3518" y="3848"/>
                  <a:pt x="3500" y="3839"/>
                  <a:pt x="3482" y="3839"/>
                </a:cubicBezTo>
                <a:close/>
                <a:moveTo>
                  <a:pt x="5736" y="3928"/>
                </a:moveTo>
                <a:cubicBezTo>
                  <a:pt x="5713" y="3928"/>
                  <a:pt x="5714" y="3964"/>
                  <a:pt x="5736" y="3964"/>
                </a:cubicBezTo>
                <a:cubicBezTo>
                  <a:pt x="5760" y="3964"/>
                  <a:pt x="5760" y="3928"/>
                  <a:pt x="5736" y="3928"/>
                </a:cubicBezTo>
                <a:close/>
                <a:moveTo>
                  <a:pt x="4475" y="3864"/>
                </a:moveTo>
                <a:cubicBezTo>
                  <a:pt x="4448" y="3864"/>
                  <a:pt x="4424" y="3899"/>
                  <a:pt x="4449" y="3924"/>
                </a:cubicBezTo>
                <a:cubicBezTo>
                  <a:pt x="4458" y="3935"/>
                  <a:pt x="4467" y="3945"/>
                  <a:pt x="4478" y="3955"/>
                </a:cubicBezTo>
                <a:cubicBezTo>
                  <a:pt x="4485" y="3962"/>
                  <a:pt x="4493" y="3965"/>
                  <a:pt x="4501" y="3965"/>
                </a:cubicBezTo>
                <a:cubicBezTo>
                  <a:pt x="4528" y="3965"/>
                  <a:pt x="4553" y="3930"/>
                  <a:pt x="4528" y="3905"/>
                </a:cubicBezTo>
                <a:cubicBezTo>
                  <a:pt x="4518" y="3895"/>
                  <a:pt x="4508" y="3884"/>
                  <a:pt x="4499" y="3875"/>
                </a:cubicBezTo>
                <a:cubicBezTo>
                  <a:pt x="4491" y="3868"/>
                  <a:pt x="4483" y="3864"/>
                  <a:pt x="4475" y="3864"/>
                </a:cubicBezTo>
                <a:close/>
                <a:moveTo>
                  <a:pt x="10044" y="3814"/>
                </a:moveTo>
                <a:cubicBezTo>
                  <a:pt x="10026" y="3814"/>
                  <a:pt x="10008" y="3824"/>
                  <a:pt x="9997" y="3840"/>
                </a:cubicBezTo>
                <a:cubicBezTo>
                  <a:pt x="9987" y="3856"/>
                  <a:pt x="9978" y="3871"/>
                  <a:pt x="9967" y="3886"/>
                </a:cubicBezTo>
                <a:cubicBezTo>
                  <a:pt x="9952" y="3911"/>
                  <a:pt x="9965" y="3944"/>
                  <a:pt x="9987" y="3959"/>
                </a:cubicBezTo>
                <a:cubicBezTo>
                  <a:pt x="9995" y="3964"/>
                  <a:pt x="10004" y="3966"/>
                  <a:pt x="10013" y="3966"/>
                </a:cubicBezTo>
                <a:cubicBezTo>
                  <a:pt x="10032" y="3966"/>
                  <a:pt x="10050" y="3956"/>
                  <a:pt x="10060" y="3939"/>
                </a:cubicBezTo>
                <a:cubicBezTo>
                  <a:pt x="10071" y="3923"/>
                  <a:pt x="10080" y="3909"/>
                  <a:pt x="10091" y="3895"/>
                </a:cubicBezTo>
                <a:cubicBezTo>
                  <a:pt x="10106" y="3871"/>
                  <a:pt x="10096" y="3835"/>
                  <a:pt x="10071" y="3822"/>
                </a:cubicBezTo>
                <a:cubicBezTo>
                  <a:pt x="10062" y="3817"/>
                  <a:pt x="10053" y="3814"/>
                  <a:pt x="10044" y="3814"/>
                </a:cubicBezTo>
                <a:close/>
                <a:moveTo>
                  <a:pt x="20649" y="3856"/>
                </a:moveTo>
                <a:cubicBezTo>
                  <a:pt x="20631" y="3856"/>
                  <a:pt x="20615" y="3865"/>
                  <a:pt x="20604" y="3882"/>
                </a:cubicBezTo>
                <a:cubicBezTo>
                  <a:pt x="20590" y="3906"/>
                  <a:pt x="20598" y="3943"/>
                  <a:pt x="20624" y="3956"/>
                </a:cubicBezTo>
                <a:cubicBezTo>
                  <a:pt x="20635" y="3961"/>
                  <a:pt x="20643" y="3966"/>
                  <a:pt x="20654" y="3971"/>
                </a:cubicBezTo>
                <a:cubicBezTo>
                  <a:pt x="20663" y="3976"/>
                  <a:pt x="20673" y="3979"/>
                  <a:pt x="20682" y="3979"/>
                </a:cubicBezTo>
                <a:cubicBezTo>
                  <a:pt x="20700" y="3979"/>
                  <a:pt x="20717" y="3970"/>
                  <a:pt x="20727" y="3953"/>
                </a:cubicBezTo>
                <a:cubicBezTo>
                  <a:pt x="20742" y="3928"/>
                  <a:pt x="20734" y="3892"/>
                  <a:pt x="20708" y="3879"/>
                </a:cubicBezTo>
                <a:cubicBezTo>
                  <a:pt x="20698" y="3874"/>
                  <a:pt x="20687" y="3868"/>
                  <a:pt x="20678" y="3864"/>
                </a:cubicBezTo>
                <a:cubicBezTo>
                  <a:pt x="20669" y="3859"/>
                  <a:pt x="20659" y="3856"/>
                  <a:pt x="20649" y="3856"/>
                </a:cubicBezTo>
                <a:close/>
                <a:moveTo>
                  <a:pt x="8425" y="3887"/>
                </a:moveTo>
                <a:cubicBezTo>
                  <a:pt x="8401" y="3887"/>
                  <a:pt x="8377" y="3913"/>
                  <a:pt x="8390" y="3940"/>
                </a:cubicBezTo>
                <a:cubicBezTo>
                  <a:pt x="8396" y="3950"/>
                  <a:pt x="8401" y="3960"/>
                  <a:pt x="8406" y="3970"/>
                </a:cubicBezTo>
                <a:cubicBezTo>
                  <a:pt x="8413" y="3984"/>
                  <a:pt x="8423" y="3989"/>
                  <a:pt x="8434" y="3989"/>
                </a:cubicBezTo>
                <a:cubicBezTo>
                  <a:pt x="8457" y="3989"/>
                  <a:pt x="8482" y="3963"/>
                  <a:pt x="8468" y="3935"/>
                </a:cubicBezTo>
                <a:cubicBezTo>
                  <a:pt x="8463" y="3924"/>
                  <a:pt x="8458" y="3916"/>
                  <a:pt x="8452" y="3905"/>
                </a:cubicBezTo>
                <a:cubicBezTo>
                  <a:pt x="8446" y="3893"/>
                  <a:pt x="8435" y="3887"/>
                  <a:pt x="8425" y="3887"/>
                </a:cubicBezTo>
                <a:close/>
                <a:moveTo>
                  <a:pt x="15674" y="3906"/>
                </a:moveTo>
                <a:cubicBezTo>
                  <a:pt x="15639" y="3906"/>
                  <a:pt x="15628" y="3964"/>
                  <a:pt x="15666" y="3977"/>
                </a:cubicBezTo>
                <a:cubicBezTo>
                  <a:pt x="15681" y="3982"/>
                  <a:pt x="15696" y="3987"/>
                  <a:pt x="15711" y="3992"/>
                </a:cubicBezTo>
                <a:cubicBezTo>
                  <a:pt x="15715" y="3994"/>
                  <a:pt x="15720" y="3995"/>
                  <a:pt x="15723" y="3995"/>
                </a:cubicBezTo>
                <a:cubicBezTo>
                  <a:pt x="15757" y="3995"/>
                  <a:pt x="15768" y="3938"/>
                  <a:pt x="15730" y="3924"/>
                </a:cubicBezTo>
                <a:cubicBezTo>
                  <a:pt x="15716" y="3919"/>
                  <a:pt x="15701" y="3914"/>
                  <a:pt x="15686" y="3909"/>
                </a:cubicBezTo>
                <a:cubicBezTo>
                  <a:pt x="15682" y="3907"/>
                  <a:pt x="15677" y="3906"/>
                  <a:pt x="15674" y="3906"/>
                </a:cubicBezTo>
                <a:close/>
                <a:moveTo>
                  <a:pt x="14942" y="3922"/>
                </a:moveTo>
                <a:cubicBezTo>
                  <a:pt x="14924" y="3922"/>
                  <a:pt x="14907" y="3933"/>
                  <a:pt x="14907" y="3956"/>
                </a:cubicBezTo>
                <a:lnTo>
                  <a:pt x="14907" y="3971"/>
                </a:lnTo>
                <a:cubicBezTo>
                  <a:pt x="14907" y="3994"/>
                  <a:pt x="14925" y="4006"/>
                  <a:pt x="14942" y="4006"/>
                </a:cubicBezTo>
                <a:cubicBezTo>
                  <a:pt x="14960" y="4006"/>
                  <a:pt x="14978" y="3994"/>
                  <a:pt x="14978" y="3971"/>
                </a:cubicBezTo>
                <a:lnTo>
                  <a:pt x="14978" y="3956"/>
                </a:lnTo>
                <a:cubicBezTo>
                  <a:pt x="14978" y="3933"/>
                  <a:pt x="14960" y="3922"/>
                  <a:pt x="14942" y="3922"/>
                </a:cubicBezTo>
                <a:close/>
                <a:moveTo>
                  <a:pt x="12869" y="3991"/>
                </a:moveTo>
                <a:cubicBezTo>
                  <a:pt x="12851" y="3991"/>
                  <a:pt x="12833" y="4003"/>
                  <a:pt x="12833" y="4026"/>
                </a:cubicBezTo>
                <a:lnTo>
                  <a:pt x="12833" y="4042"/>
                </a:lnTo>
                <a:cubicBezTo>
                  <a:pt x="12833" y="4064"/>
                  <a:pt x="12851" y="4075"/>
                  <a:pt x="12869" y="4075"/>
                </a:cubicBezTo>
                <a:cubicBezTo>
                  <a:pt x="12887" y="4075"/>
                  <a:pt x="12905" y="4064"/>
                  <a:pt x="12905" y="4042"/>
                </a:cubicBezTo>
                <a:lnTo>
                  <a:pt x="12905" y="4026"/>
                </a:lnTo>
                <a:cubicBezTo>
                  <a:pt x="12905" y="4003"/>
                  <a:pt x="12887" y="3991"/>
                  <a:pt x="12869" y="3991"/>
                </a:cubicBezTo>
                <a:close/>
                <a:moveTo>
                  <a:pt x="2806" y="3946"/>
                </a:moveTo>
                <a:cubicBezTo>
                  <a:pt x="2779" y="3946"/>
                  <a:pt x="2752" y="3963"/>
                  <a:pt x="2752" y="3998"/>
                </a:cubicBezTo>
                <a:lnTo>
                  <a:pt x="2752" y="4028"/>
                </a:lnTo>
                <a:cubicBezTo>
                  <a:pt x="2753" y="4063"/>
                  <a:pt x="2780" y="4080"/>
                  <a:pt x="2806" y="4080"/>
                </a:cubicBezTo>
                <a:cubicBezTo>
                  <a:pt x="2833" y="4080"/>
                  <a:pt x="2859" y="4063"/>
                  <a:pt x="2859" y="4028"/>
                </a:cubicBezTo>
                <a:lnTo>
                  <a:pt x="2859" y="3998"/>
                </a:lnTo>
                <a:cubicBezTo>
                  <a:pt x="2859" y="3963"/>
                  <a:pt x="2832" y="3946"/>
                  <a:pt x="2806" y="3946"/>
                </a:cubicBezTo>
                <a:close/>
                <a:moveTo>
                  <a:pt x="3754" y="3997"/>
                </a:moveTo>
                <a:cubicBezTo>
                  <a:pt x="3736" y="3997"/>
                  <a:pt x="3718" y="4009"/>
                  <a:pt x="3718" y="4031"/>
                </a:cubicBezTo>
                <a:lnTo>
                  <a:pt x="3718" y="4047"/>
                </a:lnTo>
                <a:cubicBezTo>
                  <a:pt x="3718" y="4069"/>
                  <a:pt x="3735" y="4081"/>
                  <a:pt x="3753" y="4081"/>
                </a:cubicBezTo>
                <a:cubicBezTo>
                  <a:pt x="3771" y="4081"/>
                  <a:pt x="3789" y="4069"/>
                  <a:pt x="3789" y="4047"/>
                </a:cubicBezTo>
                <a:lnTo>
                  <a:pt x="3789" y="4031"/>
                </a:lnTo>
                <a:cubicBezTo>
                  <a:pt x="3789" y="4009"/>
                  <a:pt x="3772" y="3997"/>
                  <a:pt x="3754" y="3997"/>
                </a:cubicBezTo>
                <a:close/>
                <a:moveTo>
                  <a:pt x="5450" y="4091"/>
                </a:moveTo>
                <a:cubicBezTo>
                  <a:pt x="5442" y="4091"/>
                  <a:pt x="5433" y="4094"/>
                  <a:pt x="5426" y="4101"/>
                </a:cubicBezTo>
                <a:lnTo>
                  <a:pt x="5410" y="4117"/>
                </a:lnTo>
                <a:cubicBezTo>
                  <a:pt x="5385" y="4142"/>
                  <a:pt x="5410" y="4178"/>
                  <a:pt x="5437" y="4178"/>
                </a:cubicBezTo>
                <a:cubicBezTo>
                  <a:pt x="5445" y="4178"/>
                  <a:pt x="5453" y="4175"/>
                  <a:pt x="5460" y="4167"/>
                </a:cubicBezTo>
                <a:lnTo>
                  <a:pt x="5476" y="4152"/>
                </a:lnTo>
                <a:cubicBezTo>
                  <a:pt x="5501" y="4126"/>
                  <a:pt x="5477" y="4091"/>
                  <a:pt x="5450" y="4091"/>
                </a:cubicBezTo>
                <a:close/>
                <a:moveTo>
                  <a:pt x="8728" y="4099"/>
                </a:moveTo>
                <a:cubicBezTo>
                  <a:pt x="8723" y="4099"/>
                  <a:pt x="8718" y="4099"/>
                  <a:pt x="8713" y="4100"/>
                </a:cubicBezTo>
                <a:cubicBezTo>
                  <a:pt x="8672" y="4110"/>
                  <a:pt x="8684" y="4168"/>
                  <a:pt x="8722" y="4169"/>
                </a:cubicBezTo>
                <a:cubicBezTo>
                  <a:pt x="8727" y="4180"/>
                  <a:pt x="8739" y="4185"/>
                  <a:pt x="8751" y="4185"/>
                </a:cubicBezTo>
                <a:cubicBezTo>
                  <a:pt x="8757" y="4185"/>
                  <a:pt x="8763" y="4183"/>
                  <a:pt x="8769" y="4180"/>
                </a:cubicBezTo>
                <a:cubicBezTo>
                  <a:pt x="8788" y="4169"/>
                  <a:pt x="8790" y="4148"/>
                  <a:pt x="8782" y="4132"/>
                </a:cubicBezTo>
                <a:cubicBezTo>
                  <a:pt x="8773" y="4109"/>
                  <a:pt x="8750" y="4099"/>
                  <a:pt x="8728" y="4099"/>
                </a:cubicBezTo>
                <a:close/>
                <a:moveTo>
                  <a:pt x="508" y="4079"/>
                </a:moveTo>
                <a:cubicBezTo>
                  <a:pt x="483" y="4079"/>
                  <a:pt x="459" y="4104"/>
                  <a:pt x="477" y="4131"/>
                </a:cubicBezTo>
                <a:cubicBezTo>
                  <a:pt x="487" y="4146"/>
                  <a:pt x="497" y="4160"/>
                  <a:pt x="507" y="4175"/>
                </a:cubicBezTo>
                <a:cubicBezTo>
                  <a:pt x="515" y="4186"/>
                  <a:pt x="526" y="4191"/>
                  <a:pt x="537" y="4191"/>
                </a:cubicBezTo>
                <a:cubicBezTo>
                  <a:pt x="562" y="4191"/>
                  <a:pt x="586" y="4166"/>
                  <a:pt x="569" y="4139"/>
                </a:cubicBezTo>
                <a:cubicBezTo>
                  <a:pt x="559" y="4123"/>
                  <a:pt x="549" y="4110"/>
                  <a:pt x="539" y="4095"/>
                </a:cubicBezTo>
                <a:cubicBezTo>
                  <a:pt x="531" y="4084"/>
                  <a:pt x="519" y="4079"/>
                  <a:pt x="508" y="4079"/>
                </a:cubicBezTo>
                <a:close/>
                <a:moveTo>
                  <a:pt x="19718" y="3994"/>
                </a:moveTo>
                <a:cubicBezTo>
                  <a:pt x="19705" y="3994"/>
                  <a:pt x="19691" y="4002"/>
                  <a:pt x="19687" y="4019"/>
                </a:cubicBezTo>
                <a:cubicBezTo>
                  <a:pt x="19673" y="4066"/>
                  <a:pt x="19667" y="4115"/>
                  <a:pt x="19667" y="4163"/>
                </a:cubicBezTo>
                <a:cubicBezTo>
                  <a:pt x="19666" y="4186"/>
                  <a:pt x="19684" y="4198"/>
                  <a:pt x="19701" y="4198"/>
                </a:cubicBezTo>
                <a:cubicBezTo>
                  <a:pt x="19719" y="4198"/>
                  <a:pt x="19737" y="4186"/>
                  <a:pt x="19737" y="4163"/>
                </a:cubicBezTo>
                <a:cubicBezTo>
                  <a:pt x="19739" y="4121"/>
                  <a:pt x="19744" y="4079"/>
                  <a:pt x="19755" y="4038"/>
                </a:cubicBezTo>
                <a:cubicBezTo>
                  <a:pt x="19762" y="4012"/>
                  <a:pt x="19739" y="3994"/>
                  <a:pt x="19718" y="3994"/>
                </a:cubicBezTo>
                <a:close/>
                <a:moveTo>
                  <a:pt x="9048" y="4099"/>
                </a:moveTo>
                <a:cubicBezTo>
                  <a:pt x="9037" y="4099"/>
                  <a:pt x="9027" y="4104"/>
                  <a:pt x="9020" y="4117"/>
                </a:cubicBezTo>
                <a:cubicBezTo>
                  <a:pt x="9015" y="4128"/>
                  <a:pt x="9010" y="4137"/>
                  <a:pt x="9004" y="4147"/>
                </a:cubicBezTo>
                <a:cubicBezTo>
                  <a:pt x="8991" y="4174"/>
                  <a:pt x="9016" y="4200"/>
                  <a:pt x="9039" y="4200"/>
                </a:cubicBezTo>
                <a:cubicBezTo>
                  <a:pt x="9050" y="4200"/>
                  <a:pt x="9060" y="4195"/>
                  <a:pt x="9066" y="4183"/>
                </a:cubicBezTo>
                <a:cubicBezTo>
                  <a:pt x="9071" y="4173"/>
                  <a:pt x="9077" y="4163"/>
                  <a:pt x="9082" y="4153"/>
                </a:cubicBezTo>
                <a:cubicBezTo>
                  <a:pt x="9096" y="4125"/>
                  <a:pt x="9072" y="4099"/>
                  <a:pt x="9048" y="4099"/>
                </a:cubicBezTo>
                <a:close/>
                <a:moveTo>
                  <a:pt x="4789" y="4163"/>
                </a:moveTo>
                <a:cubicBezTo>
                  <a:pt x="4762" y="4163"/>
                  <a:pt x="4738" y="4199"/>
                  <a:pt x="4764" y="4223"/>
                </a:cubicBezTo>
                <a:lnTo>
                  <a:pt x="4779" y="4239"/>
                </a:lnTo>
                <a:cubicBezTo>
                  <a:pt x="4787" y="4246"/>
                  <a:pt x="4795" y="4250"/>
                  <a:pt x="4804" y="4250"/>
                </a:cubicBezTo>
                <a:cubicBezTo>
                  <a:pt x="4830" y="4250"/>
                  <a:pt x="4854" y="4214"/>
                  <a:pt x="4829" y="4189"/>
                </a:cubicBezTo>
                <a:lnTo>
                  <a:pt x="4813" y="4174"/>
                </a:lnTo>
                <a:cubicBezTo>
                  <a:pt x="4806" y="4166"/>
                  <a:pt x="4797" y="4163"/>
                  <a:pt x="4789" y="4163"/>
                </a:cubicBezTo>
                <a:close/>
                <a:moveTo>
                  <a:pt x="11121" y="4119"/>
                </a:moveTo>
                <a:cubicBezTo>
                  <a:pt x="11110" y="4119"/>
                  <a:pt x="11100" y="4125"/>
                  <a:pt x="11093" y="4138"/>
                </a:cubicBezTo>
                <a:cubicBezTo>
                  <a:pt x="11083" y="4158"/>
                  <a:pt x="11073" y="4179"/>
                  <a:pt x="11063" y="4199"/>
                </a:cubicBezTo>
                <a:cubicBezTo>
                  <a:pt x="11050" y="4226"/>
                  <a:pt x="11075" y="4251"/>
                  <a:pt x="11098" y="4251"/>
                </a:cubicBezTo>
                <a:cubicBezTo>
                  <a:pt x="11108" y="4251"/>
                  <a:pt x="11118" y="4246"/>
                  <a:pt x="11125" y="4233"/>
                </a:cubicBezTo>
                <a:cubicBezTo>
                  <a:pt x="11135" y="4214"/>
                  <a:pt x="11145" y="4194"/>
                  <a:pt x="11155" y="4174"/>
                </a:cubicBezTo>
                <a:cubicBezTo>
                  <a:pt x="11169" y="4146"/>
                  <a:pt x="11145" y="4119"/>
                  <a:pt x="11121" y="4119"/>
                </a:cubicBezTo>
                <a:close/>
                <a:moveTo>
                  <a:pt x="17583" y="4183"/>
                </a:moveTo>
                <a:cubicBezTo>
                  <a:pt x="17537" y="4183"/>
                  <a:pt x="17537" y="4253"/>
                  <a:pt x="17583" y="4253"/>
                </a:cubicBezTo>
                <a:lnTo>
                  <a:pt x="17599" y="4253"/>
                </a:lnTo>
                <a:cubicBezTo>
                  <a:pt x="17645" y="4253"/>
                  <a:pt x="17645" y="4183"/>
                  <a:pt x="17599" y="4183"/>
                </a:cubicBezTo>
                <a:close/>
                <a:moveTo>
                  <a:pt x="18982" y="4124"/>
                </a:moveTo>
                <a:cubicBezTo>
                  <a:pt x="18955" y="4124"/>
                  <a:pt x="18928" y="4141"/>
                  <a:pt x="18928" y="4176"/>
                </a:cubicBezTo>
                <a:lnTo>
                  <a:pt x="18928" y="4221"/>
                </a:lnTo>
                <a:cubicBezTo>
                  <a:pt x="18928" y="4255"/>
                  <a:pt x="18955" y="4273"/>
                  <a:pt x="18982" y="4273"/>
                </a:cubicBezTo>
                <a:cubicBezTo>
                  <a:pt x="19008" y="4273"/>
                  <a:pt x="19035" y="4255"/>
                  <a:pt x="19035" y="4221"/>
                </a:cubicBezTo>
                <a:lnTo>
                  <a:pt x="19035" y="4176"/>
                </a:lnTo>
                <a:cubicBezTo>
                  <a:pt x="19035" y="4141"/>
                  <a:pt x="19008" y="4124"/>
                  <a:pt x="18982" y="4124"/>
                </a:cubicBezTo>
                <a:close/>
                <a:moveTo>
                  <a:pt x="21327" y="4159"/>
                </a:moveTo>
                <a:cubicBezTo>
                  <a:pt x="21286" y="4159"/>
                  <a:pt x="21249" y="4212"/>
                  <a:pt x="21286" y="4249"/>
                </a:cubicBezTo>
                <a:lnTo>
                  <a:pt x="21302" y="4265"/>
                </a:lnTo>
                <a:cubicBezTo>
                  <a:pt x="21313" y="4276"/>
                  <a:pt x="21326" y="4281"/>
                  <a:pt x="21338" y="4281"/>
                </a:cubicBezTo>
                <a:cubicBezTo>
                  <a:pt x="21379" y="4281"/>
                  <a:pt x="21416" y="4227"/>
                  <a:pt x="21379" y="4190"/>
                </a:cubicBezTo>
                <a:lnTo>
                  <a:pt x="21363" y="4175"/>
                </a:lnTo>
                <a:cubicBezTo>
                  <a:pt x="21352" y="4164"/>
                  <a:pt x="21339" y="4159"/>
                  <a:pt x="21327" y="4159"/>
                </a:cubicBezTo>
                <a:close/>
                <a:moveTo>
                  <a:pt x="19344" y="4186"/>
                </a:moveTo>
                <a:cubicBezTo>
                  <a:pt x="19317" y="4186"/>
                  <a:pt x="19292" y="4222"/>
                  <a:pt x="19318" y="4247"/>
                </a:cubicBezTo>
                <a:cubicBezTo>
                  <a:pt x="19328" y="4257"/>
                  <a:pt x="19339" y="4267"/>
                  <a:pt x="19348" y="4277"/>
                </a:cubicBezTo>
                <a:cubicBezTo>
                  <a:pt x="19356" y="4284"/>
                  <a:pt x="19364" y="4287"/>
                  <a:pt x="19372" y="4287"/>
                </a:cubicBezTo>
                <a:cubicBezTo>
                  <a:pt x="19399" y="4287"/>
                  <a:pt x="19425" y="4251"/>
                  <a:pt x="19399" y="4227"/>
                </a:cubicBezTo>
                <a:cubicBezTo>
                  <a:pt x="19388" y="4217"/>
                  <a:pt x="19378" y="4207"/>
                  <a:pt x="19368" y="4197"/>
                </a:cubicBezTo>
                <a:cubicBezTo>
                  <a:pt x="19361" y="4189"/>
                  <a:pt x="19352" y="4186"/>
                  <a:pt x="19344" y="4186"/>
                </a:cubicBezTo>
                <a:close/>
                <a:moveTo>
                  <a:pt x="14715" y="4147"/>
                </a:moveTo>
                <a:cubicBezTo>
                  <a:pt x="14694" y="4147"/>
                  <a:pt x="14672" y="4164"/>
                  <a:pt x="14677" y="4190"/>
                </a:cubicBezTo>
                <a:lnTo>
                  <a:pt x="14693" y="4265"/>
                </a:lnTo>
                <a:cubicBezTo>
                  <a:pt x="14697" y="4283"/>
                  <a:pt x="14710" y="4290"/>
                  <a:pt x="14723" y="4290"/>
                </a:cubicBezTo>
                <a:cubicBezTo>
                  <a:pt x="14744" y="4290"/>
                  <a:pt x="14767" y="4273"/>
                  <a:pt x="14761" y="4247"/>
                </a:cubicBezTo>
                <a:lnTo>
                  <a:pt x="14745" y="4173"/>
                </a:lnTo>
                <a:cubicBezTo>
                  <a:pt x="14742" y="4155"/>
                  <a:pt x="14729" y="4147"/>
                  <a:pt x="14715" y="4147"/>
                </a:cubicBezTo>
                <a:close/>
                <a:moveTo>
                  <a:pt x="15255" y="4221"/>
                </a:moveTo>
                <a:cubicBezTo>
                  <a:pt x="15234" y="4221"/>
                  <a:pt x="15222" y="4236"/>
                  <a:pt x="15221" y="4253"/>
                </a:cubicBezTo>
                <a:cubicBezTo>
                  <a:pt x="15219" y="4252"/>
                  <a:pt x="15215" y="4252"/>
                  <a:pt x="15211" y="4252"/>
                </a:cubicBezTo>
                <a:cubicBezTo>
                  <a:pt x="15166" y="4252"/>
                  <a:pt x="15166" y="4322"/>
                  <a:pt x="15211" y="4322"/>
                </a:cubicBezTo>
                <a:cubicBezTo>
                  <a:pt x="15232" y="4322"/>
                  <a:pt x="15245" y="4307"/>
                  <a:pt x="15246" y="4290"/>
                </a:cubicBezTo>
                <a:cubicBezTo>
                  <a:pt x="15248" y="4291"/>
                  <a:pt x="15252" y="4291"/>
                  <a:pt x="15255" y="4291"/>
                </a:cubicBezTo>
                <a:cubicBezTo>
                  <a:pt x="15300" y="4291"/>
                  <a:pt x="15301" y="4221"/>
                  <a:pt x="15255" y="4221"/>
                </a:cubicBezTo>
                <a:close/>
                <a:moveTo>
                  <a:pt x="7940" y="4263"/>
                </a:moveTo>
                <a:cubicBezTo>
                  <a:pt x="7894" y="4263"/>
                  <a:pt x="7894" y="4333"/>
                  <a:pt x="7940" y="4333"/>
                </a:cubicBezTo>
                <a:cubicBezTo>
                  <a:pt x="7986" y="4333"/>
                  <a:pt x="7986" y="4263"/>
                  <a:pt x="7940" y="4263"/>
                </a:cubicBezTo>
                <a:close/>
                <a:moveTo>
                  <a:pt x="16397" y="4269"/>
                </a:moveTo>
                <a:cubicBezTo>
                  <a:pt x="16351" y="4269"/>
                  <a:pt x="16351" y="4340"/>
                  <a:pt x="16397" y="4340"/>
                </a:cubicBezTo>
                <a:cubicBezTo>
                  <a:pt x="16442" y="4340"/>
                  <a:pt x="16442" y="4269"/>
                  <a:pt x="16397" y="4269"/>
                </a:cubicBezTo>
                <a:close/>
                <a:moveTo>
                  <a:pt x="12297" y="4240"/>
                </a:moveTo>
                <a:cubicBezTo>
                  <a:pt x="12288" y="4240"/>
                  <a:pt x="12278" y="4242"/>
                  <a:pt x="12270" y="4247"/>
                </a:cubicBezTo>
                <a:cubicBezTo>
                  <a:pt x="12258" y="4252"/>
                  <a:pt x="12250" y="4257"/>
                  <a:pt x="12239" y="4263"/>
                </a:cubicBezTo>
                <a:cubicBezTo>
                  <a:pt x="12213" y="4275"/>
                  <a:pt x="12206" y="4311"/>
                  <a:pt x="12219" y="4336"/>
                </a:cubicBezTo>
                <a:cubicBezTo>
                  <a:pt x="12230" y="4354"/>
                  <a:pt x="12248" y="4362"/>
                  <a:pt x="12266" y="4362"/>
                </a:cubicBezTo>
                <a:cubicBezTo>
                  <a:pt x="12275" y="4362"/>
                  <a:pt x="12284" y="4360"/>
                  <a:pt x="12293" y="4356"/>
                </a:cubicBezTo>
                <a:cubicBezTo>
                  <a:pt x="12303" y="4351"/>
                  <a:pt x="12313" y="4345"/>
                  <a:pt x="12323" y="4340"/>
                </a:cubicBezTo>
                <a:cubicBezTo>
                  <a:pt x="12349" y="4327"/>
                  <a:pt x="12357" y="4290"/>
                  <a:pt x="12342" y="4267"/>
                </a:cubicBezTo>
                <a:cubicBezTo>
                  <a:pt x="12332" y="4249"/>
                  <a:pt x="12315" y="4240"/>
                  <a:pt x="12297" y="4240"/>
                </a:cubicBezTo>
                <a:close/>
                <a:moveTo>
                  <a:pt x="14550" y="4328"/>
                </a:moveTo>
                <a:cubicBezTo>
                  <a:pt x="14528" y="4328"/>
                  <a:pt x="14528" y="4363"/>
                  <a:pt x="14550" y="4363"/>
                </a:cubicBezTo>
                <a:cubicBezTo>
                  <a:pt x="14574" y="4363"/>
                  <a:pt x="14574" y="4328"/>
                  <a:pt x="14550" y="4328"/>
                </a:cubicBezTo>
                <a:close/>
                <a:moveTo>
                  <a:pt x="13290" y="4264"/>
                </a:moveTo>
                <a:cubicBezTo>
                  <a:pt x="13262" y="4264"/>
                  <a:pt x="13238" y="4299"/>
                  <a:pt x="13263" y="4324"/>
                </a:cubicBezTo>
                <a:cubicBezTo>
                  <a:pt x="13271" y="4333"/>
                  <a:pt x="13282" y="4345"/>
                  <a:pt x="13292" y="4354"/>
                </a:cubicBezTo>
                <a:cubicBezTo>
                  <a:pt x="13299" y="4362"/>
                  <a:pt x="13308" y="4365"/>
                  <a:pt x="13316" y="4365"/>
                </a:cubicBezTo>
                <a:cubicBezTo>
                  <a:pt x="13343" y="4365"/>
                  <a:pt x="13367" y="4329"/>
                  <a:pt x="13341" y="4305"/>
                </a:cubicBezTo>
                <a:cubicBezTo>
                  <a:pt x="13331" y="4294"/>
                  <a:pt x="13323" y="4284"/>
                  <a:pt x="13313" y="4274"/>
                </a:cubicBezTo>
                <a:cubicBezTo>
                  <a:pt x="13306" y="4267"/>
                  <a:pt x="13298" y="4264"/>
                  <a:pt x="13290" y="4264"/>
                </a:cubicBezTo>
                <a:close/>
                <a:moveTo>
                  <a:pt x="7212" y="4249"/>
                </a:moveTo>
                <a:cubicBezTo>
                  <a:pt x="7185" y="4249"/>
                  <a:pt x="7158" y="4266"/>
                  <a:pt x="7158" y="4300"/>
                </a:cubicBezTo>
                <a:lnTo>
                  <a:pt x="7158" y="4316"/>
                </a:lnTo>
                <a:cubicBezTo>
                  <a:pt x="7158" y="4351"/>
                  <a:pt x="7185" y="4368"/>
                  <a:pt x="7212" y="4368"/>
                </a:cubicBezTo>
                <a:cubicBezTo>
                  <a:pt x="7239" y="4368"/>
                  <a:pt x="7265" y="4351"/>
                  <a:pt x="7265" y="4316"/>
                </a:cubicBezTo>
                <a:lnTo>
                  <a:pt x="7265" y="4300"/>
                </a:lnTo>
                <a:cubicBezTo>
                  <a:pt x="7265" y="4266"/>
                  <a:pt x="7238" y="4249"/>
                  <a:pt x="7212" y="4249"/>
                </a:cubicBezTo>
                <a:close/>
                <a:moveTo>
                  <a:pt x="22332" y="4283"/>
                </a:moveTo>
                <a:cubicBezTo>
                  <a:pt x="22264" y="4283"/>
                  <a:pt x="22262" y="4389"/>
                  <a:pt x="22332" y="4389"/>
                </a:cubicBezTo>
                <a:cubicBezTo>
                  <a:pt x="22400" y="4389"/>
                  <a:pt x="22401" y="4283"/>
                  <a:pt x="22332" y="4283"/>
                </a:cubicBezTo>
                <a:close/>
                <a:moveTo>
                  <a:pt x="1230" y="4272"/>
                </a:moveTo>
                <a:cubicBezTo>
                  <a:pt x="1189" y="4272"/>
                  <a:pt x="1152" y="4325"/>
                  <a:pt x="1189" y="4362"/>
                </a:cubicBezTo>
                <a:lnTo>
                  <a:pt x="1205" y="4378"/>
                </a:lnTo>
                <a:cubicBezTo>
                  <a:pt x="1216" y="4389"/>
                  <a:pt x="1229" y="4394"/>
                  <a:pt x="1241" y="4394"/>
                </a:cubicBezTo>
                <a:cubicBezTo>
                  <a:pt x="1282" y="4394"/>
                  <a:pt x="1319" y="4341"/>
                  <a:pt x="1281" y="4304"/>
                </a:cubicBezTo>
                <a:lnTo>
                  <a:pt x="1266" y="4288"/>
                </a:lnTo>
                <a:cubicBezTo>
                  <a:pt x="1255" y="4277"/>
                  <a:pt x="1242" y="4272"/>
                  <a:pt x="1230" y="4272"/>
                </a:cubicBezTo>
                <a:close/>
                <a:moveTo>
                  <a:pt x="6231" y="4333"/>
                </a:moveTo>
                <a:cubicBezTo>
                  <a:pt x="6223" y="4333"/>
                  <a:pt x="6214" y="4336"/>
                  <a:pt x="6207" y="4343"/>
                </a:cubicBezTo>
                <a:lnTo>
                  <a:pt x="6192" y="4359"/>
                </a:lnTo>
                <a:cubicBezTo>
                  <a:pt x="6166" y="4383"/>
                  <a:pt x="6191" y="4419"/>
                  <a:pt x="6218" y="4419"/>
                </a:cubicBezTo>
                <a:cubicBezTo>
                  <a:pt x="6226" y="4419"/>
                  <a:pt x="6235" y="4416"/>
                  <a:pt x="6242" y="4409"/>
                </a:cubicBezTo>
                <a:lnTo>
                  <a:pt x="6258" y="4394"/>
                </a:lnTo>
                <a:cubicBezTo>
                  <a:pt x="6283" y="4369"/>
                  <a:pt x="6258" y="4333"/>
                  <a:pt x="6231" y="4333"/>
                </a:cubicBezTo>
                <a:close/>
                <a:moveTo>
                  <a:pt x="7843" y="4253"/>
                </a:moveTo>
                <a:cubicBezTo>
                  <a:pt x="7826" y="4253"/>
                  <a:pt x="7808" y="4265"/>
                  <a:pt x="7808" y="4288"/>
                </a:cubicBezTo>
                <a:lnTo>
                  <a:pt x="7808" y="4394"/>
                </a:lnTo>
                <a:cubicBezTo>
                  <a:pt x="7808" y="4417"/>
                  <a:pt x="7826" y="4428"/>
                  <a:pt x="7843" y="4428"/>
                </a:cubicBezTo>
                <a:cubicBezTo>
                  <a:pt x="7861" y="4428"/>
                  <a:pt x="7878" y="4417"/>
                  <a:pt x="7878" y="4394"/>
                </a:cubicBezTo>
                <a:lnTo>
                  <a:pt x="7878" y="4288"/>
                </a:lnTo>
                <a:cubicBezTo>
                  <a:pt x="7878" y="4265"/>
                  <a:pt x="7861" y="4253"/>
                  <a:pt x="7843" y="4253"/>
                </a:cubicBezTo>
                <a:close/>
                <a:moveTo>
                  <a:pt x="15658" y="4298"/>
                </a:moveTo>
                <a:cubicBezTo>
                  <a:pt x="15644" y="4298"/>
                  <a:pt x="15632" y="4305"/>
                  <a:pt x="15628" y="4322"/>
                </a:cubicBezTo>
                <a:lnTo>
                  <a:pt x="15613" y="4398"/>
                </a:lnTo>
                <a:cubicBezTo>
                  <a:pt x="15606" y="4425"/>
                  <a:pt x="15629" y="4443"/>
                  <a:pt x="15650" y="4443"/>
                </a:cubicBezTo>
                <a:cubicBezTo>
                  <a:pt x="15664" y="4443"/>
                  <a:pt x="15677" y="4435"/>
                  <a:pt x="15681" y="4417"/>
                </a:cubicBezTo>
                <a:lnTo>
                  <a:pt x="15696" y="4342"/>
                </a:lnTo>
                <a:cubicBezTo>
                  <a:pt x="15702" y="4316"/>
                  <a:pt x="15678" y="4298"/>
                  <a:pt x="15658" y="4298"/>
                </a:cubicBezTo>
                <a:close/>
                <a:moveTo>
                  <a:pt x="11621" y="4345"/>
                </a:moveTo>
                <a:cubicBezTo>
                  <a:pt x="11595" y="4345"/>
                  <a:pt x="11568" y="4363"/>
                  <a:pt x="11568" y="4398"/>
                </a:cubicBezTo>
                <a:lnTo>
                  <a:pt x="11568" y="4427"/>
                </a:lnTo>
                <a:cubicBezTo>
                  <a:pt x="11568" y="4461"/>
                  <a:pt x="11595" y="4479"/>
                  <a:pt x="11621" y="4479"/>
                </a:cubicBezTo>
                <a:cubicBezTo>
                  <a:pt x="11648" y="4479"/>
                  <a:pt x="11674" y="4462"/>
                  <a:pt x="11675" y="4427"/>
                </a:cubicBezTo>
                <a:lnTo>
                  <a:pt x="11675" y="4398"/>
                </a:lnTo>
                <a:cubicBezTo>
                  <a:pt x="11675" y="4363"/>
                  <a:pt x="11648" y="4345"/>
                  <a:pt x="11621" y="4345"/>
                </a:cubicBezTo>
                <a:close/>
                <a:moveTo>
                  <a:pt x="12567" y="4396"/>
                </a:moveTo>
                <a:cubicBezTo>
                  <a:pt x="12549" y="4396"/>
                  <a:pt x="12532" y="4407"/>
                  <a:pt x="12532" y="4430"/>
                </a:cubicBezTo>
                <a:lnTo>
                  <a:pt x="12532" y="4446"/>
                </a:lnTo>
                <a:cubicBezTo>
                  <a:pt x="12532" y="4469"/>
                  <a:pt x="12549" y="4481"/>
                  <a:pt x="12567" y="4481"/>
                </a:cubicBezTo>
                <a:cubicBezTo>
                  <a:pt x="12584" y="4481"/>
                  <a:pt x="12602" y="4469"/>
                  <a:pt x="12602" y="4446"/>
                </a:cubicBezTo>
                <a:lnTo>
                  <a:pt x="12602" y="4430"/>
                </a:lnTo>
                <a:cubicBezTo>
                  <a:pt x="12602" y="4407"/>
                  <a:pt x="12584" y="4396"/>
                  <a:pt x="12567" y="4396"/>
                </a:cubicBezTo>
                <a:close/>
                <a:moveTo>
                  <a:pt x="4263" y="4389"/>
                </a:moveTo>
                <a:cubicBezTo>
                  <a:pt x="4245" y="4389"/>
                  <a:pt x="4227" y="4401"/>
                  <a:pt x="4227" y="4424"/>
                </a:cubicBezTo>
                <a:lnTo>
                  <a:pt x="4227" y="4453"/>
                </a:lnTo>
                <a:cubicBezTo>
                  <a:pt x="4227" y="4476"/>
                  <a:pt x="4245" y="4488"/>
                  <a:pt x="4263" y="4488"/>
                </a:cubicBezTo>
                <a:cubicBezTo>
                  <a:pt x="4281" y="4488"/>
                  <a:pt x="4299" y="4476"/>
                  <a:pt x="4299" y="4453"/>
                </a:cubicBezTo>
                <a:lnTo>
                  <a:pt x="4299" y="4424"/>
                </a:lnTo>
                <a:cubicBezTo>
                  <a:pt x="4299" y="4401"/>
                  <a:pt x="4281" y="4389"/>
                  <a:pt x="4263" y="4389"/>
                </a:cubicBezTo>
                <a:close/>
                <a:moveTo>
                  <a:pt x="3060" y="4384"/>
                </a:moveTo>
                <a:cubicBezTo>
                  <a:pt x="3033" y="4384"/>
                  <a:pt x="3006" y="4401"/>
                  <a:pt x="3006" y="4436"/>
                </a:cubicBezTo>
                <a:lnTo>
                  <a:pt x="3006" y="4451"/>
                </a:lnTo>
                <a:cubicBezTo>
                  <a:pt x="3006" y="4485"/>
                  <a:pt x="3033" y="4502"/>
                  <a:pt x="3060" y="4502"/>
                </a:cubicBezTo>
                <a:cubicBezTo>
                  <a:pt x="3087" y="4502"/>
                  <a:pt x="3114" y="4485"/>
                  <a:pt x="3114" y="4451"/>
                </a:cubicBezTo>
                <a:lnTo>
                  <a:pt x="3114" y="4436"/>
                </a:lnTo>
                <a:cubicBezTo>
                  <a:pt x="3114" y="4401"/>
                  <a:pt x="3087" y="4384"/>
                  <a:pt x="3060" y="4384"/>
                </a:cubicBezTo>
                <a:close/>
                <a:moveTo>
                  <a:pt x="6670" y="4441"/>
                </a:moveTo>
                <a:cubicBezTo>
                  <a:pt x="6602" y="4442"/>
                  <a:pt x="6600" y="4548"/>
                  <a:pt x="6670" y="4548"/>
                </a:cubicBezTo>
                <a:cubicBezTo>
                  <a:pt x="6739" y="4548"/>
                  <a:pt x="6739" y="4441"/>
                  <a:pt x="6670" y="4441"/>
                </a:cubicBezTo>
                <a:close/>
                <a:moveTo>
                  <a:pt x="5043" y="4480"/>
                </a:moveTo>
                <a:cubicBezTo>
                  <a:pt x="4997" y="4480"/>
                  <a:pt x="4997" y="4551"/>
                  <a:pt x="5043" y="4551"/>
                </a:cubicBezTo>
                <a:cubicBezTo>
                  <a:pt x="5089" y="4551"/>
                  <a:pt x="5089" y="4480"/>
                  <a:pt x="5043" y="4480"/>
                </a:cubicBezTo>
                <a:close/>
                <a:moveTo>
                  <a:pt x="3692" y="4388"/>
                </a:moveTo>
                <a:cubicBezTo>
                  <a:pt x="3674" y="4388"/>
                  <a:pt x="3656" y="4399"/>
                  <a:pt x="3656" y="4422"/>
                </a:cubicBezTo>
                <a:lnTo>
                  <a:pt x="3656" y="4529"/>
                </a:lnTo>
                <a:cubicBezTo>
                  <a:pt x="3656" y="4551"/>
                  <a:pt x="3674" y="4563"/>
                  <a:pt x="3692" y="4563"/>
                </a:cubicBezTo>
                <a:cubicBezTo>
                  <a:pt x="3710" y="4563"/>
                  <a:pt x="3728" y="4551"/>
                  <a:pt x="3728" y="4529"/>
                </a:cubicBezTo>
                <a:lnTo>
                  <a:pt x="3728" y="4422"/>
                </a:lnTo>
                <a:cubicBezTo>
                  <a:pt x="3728" y="4399"/>
                  <a:pt x="3710" y="4388"/>
                  <a:pt x="3692" y="4388"/>
                </a:cubicBezTo>
                <a:close/>
                <a:moveTo>
                  <a:pt x="14264" y="4490"/>
                </a:moveTo>
                <a:cubicBezTo>
                  <a:pt x="14256" y="4490"/>
                  <a:pt x="14247" y="4493"/>
                  <a:pt x="14240" y="4500"/>
                </a:cubicBezTo>
                <a:lnTo>
                  <a:pt x="14225" y="4516"/>
                </a:lnTo>
                <a:cubicBezTo>
                  <a:pt x="14199" y="4540"/>
                  <a:pt x="14224" y="4576"/>
                  <a:pt x="14251" y="4576"/>
                </a:cubicBezTo>
                <a:cubicBezTo>
                  <a:pt x="14259" y="4576"/>
                  <a:pt x="14267" y="4573"/>
                  <a:pt x="14274" y="4566"/>
                </a:cubicBezTo>
                <a:lnTo>
                  <a:pt x="14289" y="4551"/>
                </a:lnTo>
                <a:cubicBezTo>
                  <a:pt x="14315" y="4526"/>
                  <a:pt x="14291" y="4490"/>
                  <a:pt x="14264" y="4490"/>
                </a:cubicBezTo>
                <a:close/>
                <a:moveTo>
                  <a:pt x="9324" y="4478"/>
                </a:moveTo>
                <a:cubicBezTo>
                  <a:pt x="9299" y="4478"/>
                  <a:pt x="9274" y="4503"/>
                  <a:pt x="9291" y="4530"/>
                </a:cubicBezTo>
                <a:cubicBezTo>
                  <a:pt x="9302" y="4546"/>
                  <a:pt x="9311" y="4560"/>
                  <a:pt x="9322" y="4574"/>
                </a:cubicBezTo>
                <a:cubicBezTo>
                  <a:pt x="9329" y="4586"/>
                  <a:pt x="9341" y="4591"/>
                  <a:pt x="9351" y="4591"/>
                </a:cubicBezTo>
                <a:cubicBezTo>
                  <a:pt x="9376" y="4591"/>
                  <a:pt x="9400" y="4565"/>
                  <a:pt x="9383" y="4539"/>
                </a:cubicBezTo>
                <a:cubicBezTo>
                  <a:pt x="9372" y="4525"/>
                  <a:pt x="9363" y="4509"/>
                  <a:pt x="9353" y="4494"/>
                </a:cubicBezTo>
                <a:cubicBezTo>
                  <a:pt x="9346" y="4483"/>
                  <a:pt x="9335" y="4478"/>
                  <a:pt x="9324" y="4478"/>
                </a:cubicBezTo>
                <a:close/>
                <a:moveTo>
                  <a:pt x="8361" y="4491"/>
                </a:moveTo>
                <a:cubicBezTo>
                  <a:pt x="8348" y="4491"/>
                  <a:pt x="8337" y="4509"/>
                  <a:pt x="8349" y="4521"/>
                </a:cubicBezTo>
                <a:cubicBezTo>
                  <a:pt x="8380" y="4556"/>
                  <a:pt x="8410" y="4592"/>
                  <a:pt x="8440" y="4625"/>
                </a:cubicBezTo>
                <a:cubicBezTo>
                  <a:pt x="8443" y="4629"/>
                  <a:pt x="8447" y="4631"/>
                  <a:pt x="8451" y="4631"/>
                </a:cubicBezTo>
                <a:cubicBezTo>
                  <a:pt x="8464" y="4631"/>
                  <a:pt x="8476" y="4613"/>
                  <a:pt x="8465" y="4600"/>
                </a:cubicBezTo>
                <a:cubicBezTo>
                  <a:pt x="8434" y="4566"/>
                  <a:pt x="8404" y="4531"/>
                  <a:pt x="8374" y="4497"/>
                </a:cubicBezTo>
                <a:cubicBezTo>
                  <a:pt x="8370" y="4493"/>
                  <a:pt x="8366" y="4491"/>
                  <a:pt x="8361" y="4491"/>
                </a:cubicBezTo>
                <a:close/>
                <a:moveTo>
                  <a:pt x="8777" y="4504"/>
                </a:moveTo>
                <a:cubicBezTo>
                  <a:pt x="8763" y="4504"/>
                  <a:pt x="8750" y="4512"/>
                  <a:pt x="8747" y="4530"/>
                </a:cubicBezTo>
                <a:cubicBezTo>
                  <a:pt x="8739" y="4565"/>
                  <a:pt x="8747" y="4597"/>
                  <a:pt x="8769" y="4624"/>
                </a:cubicBezTo>
                <a:cubicBezTo>
                  <a:pt x="8774" y="4632"/>
                  <a:pt x="8783" y="4635"/>
                  <a:pt x="8792" y="4635"/>
                </a:cubicBezTo>
                <a:cubicBezTo>
                  <a:pt x="8802" y="4635"/>
                  <a:pt x="8812" y="4631"/>
                  <a:pt x="8819" y="4624"/>
                </a:cubicBezTo>
                <a:cubicBezTo>
                  <a:pt x="8836" y="4613"/>
                  <a:pt x="8833" y="4592"/>
                  <a:pt x="8820" y="4576"/>
                </a:cubicBezTo>
                <a:cubicBezTo>
                  <a:pt x="8814" y="4568"/>
                  <a:pt x="8814" y="4558"/>
                  <a:pt x="8815" y="4550"/>
                </a:cubicBezTo>
                <a:cubicBezTo>
                  <a:pt x="8821" y="4522"/>
                  <a:pt x="8798" y="4504"/>
                  <a:pt x="8777" y="4504"/>
                </a:cubicBezTo>
                <a:close/>
                <a:moveTo>
                  <a:pt x="5553" y="4558"/>
                </a:moveTo>
                <a:cubicBezTo>
                  <a:pt x="5543" y="4558"/>
                  <a:pt x="5534" y="4563"/>
                  <a:pt x="5528" y="4571"/>
                </a:cubicBezTo>
                <a:cubicBezTo>
                  <a:pt x="5527" y="4570"/>
                  <a:pt x="5525" y="4570"/>
                  <a:pt x="5524" y="4570"/>
                </a:cubicBezTo>
                <a:cubicBezTo>
                  <a:pt x="5488" y="4570"/>
                  <a:pt x="5476" y="4628"/>
                  <a:pt x="5516" y="4641"/>
                </a:cubicBezTo>
                <a:cubicBezTo>
                  <a:pt x="5522" y="4643"/>
                  <a:pt x="5528" y="4644"/>
                  <a:pt x="5534" y="4644"/>
                </a:cubicBezTo>
                <a:cubicBezTo>
                  <a:pt x="5559" y="4644"/>
                  <a:pt x="5580" y="4626"/>
                  <a:pt x="5589" y="4603"/>
                </a:cubicBezTo>
                <a:cubicBezTo>
                  <a:pt x="5598" y="4584"/>
                  <a:pt x="5582" y="4563"/>
                  <a:pt x="5564" y="4560"/>
                </a:cubicBezTo>
                <a:cubicBezTo>
                  <a:pt x="5560" y="4559"/>
                  <a:pt x="5556" y="4558"/>
                  <a:pt x="5553" y="4558"/>
                </a:cubicBezTo>
                <a:close/>
                <a:moveTo>
                  <a:pt x="191" y="4542"/>
                </a:moveTo>
                <a:cubicBezTo>
                  <a:pt x="168" y="4542"/>
                  <a:pt x="143" y="4567"/>
                  <a:pt x="157" y="4595"/>
                </a:cubicBezTo>
                <a:cubicBezTo>
                  <a:pt x="163" y="4605"/>
                  <a:pt x="168" y="4615"/>
                  <a:pt x="173" y="4625"/>
                </a:cubicBezTo>
                <a:cubicBezTo>
                  <a:pt x="180" y="4638"/>
                  <a:pt x="190" y="4644"/>
                  <a:pt x="201" y="4644"/>
                </a:cubicBezTo>
                <a:cubicBezTo>
                  <a:pt x="225" y="4644"/>
                  <a:pt x="249" y="4618"/>
                  <a:pt x="235" y="4590"/>
                </a:cubicBezTo>
                <a:cubicBezTo>
                  <a:pt x="230" y="4579"/>
                  <a:pt x="224" y="4571"/>
                  <a:pt x="219" y="4560"/>
                </a:cubicBezTo>
                <a:cubicBezTo>
                  <a:pt x="213" y="4547"/>
                  <a:pt x="202" y="4542"/>
                  <a:pt x="191" y="4542"/>
                </a:cubicBezTo>
                <a:close/>
                <a:moveTo>
                  <a:pt x="18982" y="4499"/>
                </a:moveTo>
                <a:cubicBezTo>
                  <a:pt x="18958" y="4499"/>
                  <a:pt x="18937" y="4515"/>
                  <a:pt x="18929" y="4537"/>
                </a:cubicBezTo>
                <a:cubicBezTo>
                  <a:pt x="18924" y="4553"/>
                  <a:pt x="18919" y="4568"/>
                  <a:pt x="18914" y="4582"/>
                </a:cubicBezTo>
                <a:cubicBezTo>
                  <a:pt x="18904" y="4609"/>
                  <a:pt x="18924" y="4641"/>
                  <a:pt x="18950" y="4647"/>
                </a:cubicBezTo>
                <a:cubicBezTo>
                  <a:pt x="18955" y="4649"/>
                  <a:pt x="18960" y="4649"/>
                  <a:pt x="18964" y="4649"/>
                </a:cubicBezTo>
                <a:cubicBezTo>
                  <a:pt x="18988" y="4649"/>
                  <a:pt x="19008" y="4632"/>
                  <a:pt x="19016" y="4610"/>
                </a:cubicBezTo>
                <a:cubicBezTo>
                  <a:pt x="19021" y="4597"/>
                  <a:pt x="19027" y="4582"/>
                  <a:pt x="19032" y="4566"/>
                </a:cubicBezTo>
                <a:cubicBezTo>
                  <a:pt x="19040" y="4539"/>
                  <a:pt x="19021" y="4508"/>
                  <a:pt x="18995" y="4500"/>
                </a:cubicBezTo>
                <a:cubicBezTo>
                  <a:pt x="18991" y="4499"/>
                  <a:pt x="18986" y="4499"/>
                  <a:pt x="18982" y="4499"/>
                </a:cubicBezTo>
                <a:close/>
                <a:moveTo>
                  <a:pt x="13604" y="4563"/>
                </a:moveTo>
                <a:cubicBezTo>
                  <a:pt x="13577" y="4563"/>
                  <a:pt x="13553" y="4599"/>
                  <a:pt x="13577" y="4624"/>
                </a:cubicBezTo>
                <a:lnTo>
                  <a:pt x="13593" y="4640"/>
                </a:lnTo>
                <a:cubicBezTo>
                  <a:pt x="13600" y="4647"/>
                  <a:pt x="13608" y="4650"/>
                  <a:pt x="13616" y="4650"/>
                </a:cubicBezTo>
                <a:cubicBezTo>
                  <a:pt x="13644" y="4650"/>
                  <a:pt x="13668" y="4614"/>
                  <a:pt x="13643" y="4590"/>
                </a:cubicBezTo>
                <a:lnTo>
                  <a:pt x="13627" y="4574"/>
                </a:lnTo>
                <a:cubicBezTo>
                  <a:pt x="13620" y="4566"/>
                  <a:pt x="13612" y="4563"/>
                  <a:pt x="13604" y="4563"/>
                </a:cubicBezTo>
                <a:close/>
                <a:moveTo>
                  <a:pt x="2519" y="4576"/>
                </a:moveTo>
                <a:cubicBezTo>
                  <a:pt x="2451" y="4576"/>
                  <a:pt x="2451" y="4682"/>
                  <a:pt x="2519" y="4683"/>
                </a:cubicBezTo>
                <a:cubicBezTo>
                  <a:pt x="2588" y="4683"/>
                  <a:pt x="2588" y="4576"/>
                  <a:pt x="2519" y="4576"/>
                </a:cubicBezTo>
                <a:close/>
                <a:moveTo>
                  <a:pt x="21520" y="4629"/>
                </a:moveTo>
                <a:cubicBezTo>
                  <a:pt x="21474" y="4629"/>
                  <a:pt x="21474" y="4700"/>
                  <a:pt x="21520" y="4700"/>
                </a:cubicBezTo>
                <a:cubicBezTo>
                  <a:pt x="21565" y="4700"/>
                  <a:pt x="21564" y="4629"/>
                  <a:pt x="21520" y="4629"/>
                </a:cubicBezTo>
                <a:close/>
                <a:moveTo>
                  <a:pt x="20017" y="4611"/>
                </a:moveTo>
                <a:cubicBezTo>
                  <a:pt x="19990" y="4611"/>
                  <a:pt x="19966" y="4647"/>
                  <a:pt x="19992" y="4671"/>
                </a:cubicBezTo>
                <a:cubicBezTo>
                  <a:pt x="20001" y="4682"/>
                  <a:pt x="20011" y="4691"/>
                  <a:pt x="20022" y="4702"/>
                </a:cubicBezTo>
                <a:cubicBezTo>
                  <a:pt x="20029" y="4709"/>
                  <a:pt x="20037" y="4712"/>
                  <a:pt x="20045" y="4712"/>
                </a:cubicBezTo>
                <a:cubicBezTo>
                  <a:pt x="20072" y="4712"/>
                  <a:pt x="20096" y="4676"/>
                  <a:pt x="20071" y="4651"/>
                </a:cubicBezTo>
                <a:lnTo>
                  <a:pt x="20041" y="4621"/>
                </a:lnTo>
                <a:cubicBezTo>
                  <a:pt x="20033" y="4614"/>
                  <a:pt x="20025" y="4611"/>
                  <a:pt x="20017" y="4611"/>
                </a:cubicBezTo>
                <a:close/>
                <a:moveTo>
                  <a:pt x="4593" y="4630"/>
                </a:moveTo>
                <a:cubicBezTo>
                  <a:pt x="4575" y="4630"/>
                  <a:pt x="4557" y="4642"/>
                  <a:pt x="4556" y="4665"/>
                </a:cubicBezTo>
                <a:lnTo>
                  <a:pt x="4556" y="4681"/>
                </a:lnTo>
                <a:cubicBezTo>
                  <a:pt x="4556" y="4703"/>
                  <a:pt x="4574" y="4714"/>
                  <a:pt x="4592" y="4714"/>
                </a:cubicBezTo>
                <a:cubicBezTo>
                  <a:pt x="4610" y="4714"/>
                  <a:pt x="4628" y="4703"/>
                  <a:pt x="4628" y="4681"/>
                </a:cubicBezTo>
                <a:lnTo>
                  <a:pt x="4628" y="4665"/>
                </a:lnTo>
                <a:cubicBezTo>
                  <a:pt x="4628" y="4642"/>
                  <a:pt x="4610" y="4630"/>
                  <a:pt x="4593" y="4630"/>
                </a:cubicBezTo>
                <a:close/>
                <a:moveTo>
                  <a:pt x="18304" y="4591"/>
                </a:moveTo>
                <a:cubicBezTo>
                  <a:pt x="18277" y="4591"/>
                  <a:pt x="18254" y="4627"/>
                  <a:pt x="18279" y="4651"/>
                </a:cubicBezTo>
                <a:cubicBezTo>
                  <a:pt x="18299" y="4671"/>
                  <a:pt x="18320" y="4691"/>
                  <a:pt x="18338" y="4712"/>
                </a:cubicBezTo>
                <a:cubicBezTo>
                  <a:pt x="18346" y="4719"/>
                  <a:pt x="18354" y="4722"/>
                  <a:pt x="18362" y="4722"/>
                </a:cubicBezTo>
                <a:cubicBezTo>
                  <a:pt x="18390" y="4722"/>
                  <a:pt x="18414" y="4686"/>
                  <a:pt x="18389" y="4662"/>
                </a:cubicBezTo>
                <a:cubicBezTo>
                  <a:pt x="18369" y="4642"/>
                  <a:pt x="18349" y="4621"/>
                  <a:pt x="18328" y="4602"/>
                </a:cubicBezTo>
                <a:cubicBezTo>
                  <a:pt x="18320" y="4594"/>
                  <a:pt x="18312" y="4591"/>
                  <a:pt x="18304" y="4591"/>
                </a:cubicBezTo>
                <a:close/>
                <a:moveTo>
                  <a:pt x="20708" y="4624"/>
                </a:moveTo>
                <a:cubicBezTo>
                  <a:pt x="20638" y="4624"/>
                  <a:pt x="20638" y="4731"/>
                  <a:pt x="20708" y="4731"/>
                </a:cubicBezTo>
                <a:cubicBezTo>
                  <a:pt x="20776" y="4731"/>
                  <a:pt x="20777" y="4624"/>
                  <a:pt x="20708" y="4624"/>
                </a:cubicBezTo>
                <a:close/>
                <a:moveTo>
                  <a:pt x="5279" y="4626"/>
                </a:moveTo>
                <a:cubicBezTo>
                  <a:pt x="5211" y="4628"/>
                  <a:pt x="5210" y="4734"/>
                  <a:pt x="5279" y="4734"/>
                </a:cubicBezTo>
                <a:lnTo>
                  <a:pt x="5295" y="4734"/>
                </a:lnTo>
                <a:cubicBezTo>
                  <a:pt x="5364" y="4734"/>
                  <a:pt x="5364" y="4626"/>
                  <a:pt x="5295" y="4626"/>
                </a:cubicBezTo>
                <a:close/>
                <a:moveTo>
                  <a:pt x="16308" y="4663"/>
                </a:moveTo>
                <a:cubicBezTo>
                  <a:pt x="16294" y="4663"/>
                  <a:pt x="16280" y="4670"/>
                  <a:pt x="16275" y="4687"/>
                </a:cubicBezTo>
                <a:cubicBezTo>
                  <a:pt x="16269" y="4703"/>
                  <a:pt x="16264" y="4717"/>
                  <a:pt x="16259" y="4731"/>
                </a:cubicBezTo>
                <a:cubicBezTo>
                  <a:pt x="16251" y="4758"/>
                  <a:pt x="16272" y="4775"/>
                  <a:pt x="16294" y="4775"/>
                </a:cubicBezTo>
                <a:cubicBezTo>
                  <a:pt x="16308" y="4775"/>
                  <a:pt x="16322" y="4768"/>
                  <a:pt x="16327" y="4751"/>
                </a:cubicBezTo>
                <a:cubicBezTo>
                  <a:pt x="16332" y="4735"/>
                  <a:pt x="16338" y="4720"/>
                  <a:pt x="16343" y="4707"/>
                </a:cubicBezTo>
                <a:cubicBezTo>
                  <a:pt x="16352" y="4680"/>
                  <a:pt x="16330" y="4663"/>
                  <a:pt x="16308" y="4663"/>
                </a:cubicBezTo>
                <a:close/>
                <a:moveTo>
                  <a:pt x="10044" y="4670"/>
                </a:moveTo>
                <a:cubicBezTo>
                  <a:pt x="10003" y="4670"/>
                  <a:pt x="9967" y="4723"/>
                  <a:pt x="10004" y="4760"/>
                </a:cubicBezTo>
                <a:lnTo>
                  <a:pt x="10019" y="4776"/>
                </a:lnTo>
                <a:cubicBezTo>
                  <a:pt x="10031" y="4787"/>
                  <a:pt x="10043" y="4792"/>
                  <a:pt x="10055" y="4792"/>
                </a:cubicBezTo>
                <a:cubicBezTo>
                  <a:pt x="10096" y="4792"/>
                  <a:pt x="10133" y="4739"/>
                  <a:pt x="10096" y="4702"/>
                </a:cubicBezTo>
                <a:lnTo>
                  <a:pt x="10080" y="4686"/>
                </a:lnTo>
                <a:cubicBezTo>
                  <a:pt x="10069" y="4675"/>
                  <a:pt x="10056" y="4670"/>
                  <a:pt x="10044" y="4670"/>
                </a:cubicBezTo>
                <a:close/>
                <a:moveTo>
                  <a:pt x="17704" y="4661"/>
                </a:moveTo>
                <a:cubicBezTo>
                  <a:pt x="17663" y="4661"/>
                  <a:pt x="17627" y="4714"/>
                  <a:pt x="17665" y="4752"/>
                </a:cubicBezTo>
                <a:cubicBezTo>
                  <a:pt x="17675" y="4762"/>
                  <a:pt x="17684" y="4773"/>
                  <a:pt x="17693" y="4782"/>
                </a:cubicBezTo>
                <a:cubicBezTo>
                  <a:pt x="17704" y="4794"/>
                  <a:pt x="17716" y="4799"/>
                  <a:pt x="17729" y="4799"/>
                </a:cubicBezTo>
                <a:cubicBezTo>
                  <a:pt x="17769" y="4799"/>
                  <a:pt x="17806" y="4745"/>
                  <a:pt x="17770" y="4708"/>
                </a:cubicBezTo>
                <a:cubicBezTo>
                  <a:pt x="17759" y="4697"/>
                  <a:pt x="17750" y="4687"/>
                  <a:pt x="17740" y="4678"/>
                </a:cubicBezTo>
                <a:cubicBezTo>
                  <a:pt x="17729" y="4666"/>
                  <a:pt x="17716" y="4661"/>
                  <a:pt x="17704" y="4661"/>
                </a:cubicBezTo>
                <a:close/>
                <a:moveTo>
                  <a:pt x="4247" y="4719"/>
                </a:moveTo>
                <a:cubicBezTo>
                  <a:pt x="4229" y="4719"/>
                  <a:pt x="4212" y="4731"/>
                  <a:pt x="4212" y="4754"/>
                </a:cubicBezTo>
                <a:lnTo>
                  <a:pt x="4212" y="4770"/>
                </a:lnTo>
                <a:cubicBezTo>
                  <a:pt x="4212" y="4792"/>
                  <a:pt x="4229" y="4803"/>
                  <a:pt x="4247" y="4803"/>
                </a:cubicBezTo>
                <a:cubicBezTo>
                  <a:pt x="4265" y="4803"/>
                  <a:pt x="4283" y="4792"/>
                  <a:pt x="4283" y="4770"/>
                </a:cubicBezTo>
                <a:lnTo>
                  <a:pt x="4283" y="4754"/>
                </a:lnTo>
                <a:cubicBezTo>
                  <a:pt x="4283" y="4731"/>
                  <a:pt x="4265" y="4719"/>
                  <a:pt x="4247" y="4719"/>
                </a:cubicBezTo>
                <a:close/>
                <a:moveTo>
                  <a:pt x="15045" y="4733"/>
                </a:moveTo>
                <a:cubicBezTo>
                  <a:pt x="15037" y="4733"/>
                  <a:pt x="15028" y="4736"/>
                  <a:pt x="15021" y="4744"/>
                </a:cubicBezTo>
                <a:lnTo>
                  <a:pt x="15005" y="4759"/>
                </a:lnTo>
                <a:cubicBezTo>
                  <a:pt x="14980" y="4784"/>
                  <a:pt x="15004" y="4819"/>
                  <a:pt x="15031" y="4819"/>
                </a:cubicBezTo>
                <a:cubicBezTo>
                  <a:pt x="15039" y="4819"/>
                  <a:pt x="15047" y="4816"/>
                  <a:pt x="15054" y="4808"/>
                </a:cubicBezTo>
                <a:lnTo>
                  <a:pt x="15070" y="4793"/>
                </a:lnTo>
                <a:cubicBezTo>
                  <a:pt x="15096" y="4769"/>
                  <a:pt x="15072" y="4733"/>
                  <a:pt x="15045" y="4733"/>
                </a:cubicBezTo>
                <a:close/>
                <a:moveTo>
                  <a:pt x="21071" y="4671"/>
                </a:moveTo>
                <a:cubicBezTo>
                  <a:pt x="21047" y="4671"/>
                  <a:pt x="21027" y="4687"/>
                  <a:pt x="21019" y="4710"/>
                </a:cubicBezTo>
                <a:cubicBezTo>
                  <a:pt x="21014" y="4725"/>
                  <a:pt x="21009" y="4740"/>
                  <a:pt x="21004" y="4755"/>
                </a:cubicBezTo>
                <a:cubicBezTo>
                  <a:pt x="20993" y="4782"/>
                  <a:pt x="21014" y="4814"/>
                  <a:pt x="21040" y="4820"/>
                </a:cubicBezTo>
                <a:cubicBezTo>
                  <a:pt x="21045" y="4821"/>
                  <a:pt x="21050" y="4822"/>
                  <a:pt x="21054" y="4822"/>
                </a:cubicBezTo>
                <a:cubicBezTo>
                  <a:pt x="21078" y="4822"/>
                  <a:pt x="21098" y="4805"/>
                  <a:pt x="21106" y="4783"/>
                </a:cubicBezTo>
                <a:cubicBezTo>
                  <a:pt x="21111" y="4770"/>
                  <a:pt x="21117" y="4754"/>
                  <a:pt x="21122" y="4739"/>
                </a:cubicBezTo>
                <a:cubicBezTo>
                  <a:pt x="21132" y="4712"/>
                  <a:pt x="21111" y="4681"/>
                  <a:pt x="21085" y="4673"/>
                </a:cubicBezTo>
                <a:cubicBezTo>
                  <a:pt x="21080" y="4672"/>
                  <a:pt x="21075" y="4671"/>
                  <a:pt x="21071" y="4671"/>
                </a:cubicBezTo>
                <a:close/>
                <a:moveTo>
                  <a:pt x="1992" y="4707"/>
                </a:moveTo>
                <a:cubicBezTo>
                  <a:pt x="1988" y="4707"/>
                  <a:pt x="1983" y="4707"/>
                  <a:pt x="1978" y="4709"/>
                </a:cubicBezTo>
                <a:cubicBezTo>
                  <a:pt x="1962" y="4714"/>
                  <a:pt x="1948" y="4719"/>
                  <a:pt x="1933" y="4725"/>
                </a:cubicBezTo>
                <a:cubicBezTo>
                  <a:pt x="1906" y="4734"/>
                  <a:pt x="1889" y="4761"/>
                  <a:pt x="1896" y="4791"/>
                </a:cubicBezTo>
                <a:cubicBezTo>
                  <a:pt x="1903" y="4813"/>
                  <a:pt x="1926" y="4829"/>
                  <a:pt x="1949" y="4829"/>
                </a:cubicBezTo>
                <a:cubicBezTo>
                  <a:pt x="1953" y="4829"/>
                  <a:pt x="1958" y="4829"/>
                  <a:pt x="1962" y="4827"/>
                </a:cubicBezTo>
                <a:cubicBezTo>
                  <a:pt x="1978" y="4822"/>
                  <a:pt x="1993" y="4817"/>
                  <a:pt x="2006" y="4812"/>
                </a:cubicBezTo>
                <a:cubicBezTo>
                  <a:pt x="2035" y="4802"/>
                  <a:pt x="2051" y="4775"/>
                  <a:pt x="2043" y="4746"/>
                </a:cubicBezTo>
                <a:cubicBezTo>
                  <a:pt x="2037" y="4724"/>
                  <a:pt x="2015" y="4707"/>
                  <a:pt x="1992" y="4707"/>
                </a:cubicBezTo>
                <a:close/>
                <a:moveTo>
                  <a:pt x="17133" y="4733"/>
                </a:moveTo>
                <a:cubicBezTo>
                  <a:pt x="17114" y="4733"/>
                  <a:pt x="17096" y="4743"/>
                  <a:pt x="17086" y="4760"/>
                </a:cubicBezTo>
                <a:cubicBezTo>
                  <a:pt x="17075" y="4776"/>
                  <a:pt x="17066" y="4791"/>
                  <a:pt x="17055" y="4804"/>
                </a:cubicBezTo>
                <a:cubicBezTo>
                  <a:pt x="17039" y="4829"/>
                  <a:pt x="17050" y="4865"/>
                  <a:pt x="17075" y="4878"/>
                </a:cubicBezTo>
                <a:cubicBezTo>
                  <a:pt x="17084" y="4883"/>
                  <a:pt x="17093" y="4885"/>
                  <a:pt x="17102" y="4885"/>
                </a:cubicBezTo>
                <a:cubicBezTo>
                  <a:pt x="17120" y="4885"/>
                  <a:pt x="17138" y="4875"/>
                  <a:pt x="17148" y="4859"/>
                </a:cubicBezTo>
                <a:cubicBezTo>
                  <a:pt x="17159" y="4843"/>
                  <a:pt x="17168" y="4828"/>
                  <a:pt x="17179" y="4814"/>
                </a:cubicBezTo>
                <a:cubicBezTo>
                  <a:pt x="17194" y="4791"/>
                  <a:pt x="17184" y="4755"/>
                  <a:pt x="17159" y="4740"/>
                </a:cubicBezTo>
                <a:cubicBezTo>
                  <a:pt x="17150" y="4735"/>
                  <a:pt x="17141" y="4733"/>
                  <a:pt x="17133" y="4733"/>
                </a:cubicBezTo>
                <a:close/>
                <a:moveTo>
                  <a:pt x="13077" y="4789"/>
                </a:moveTo>
                <a:cubicBezTo>
                  <a:pt x="13060" y="4789"/>
                  <a:pt x="13042" y="4800"/>
                  <a:pt x="13042" y="4823"/>
                </a:cubicBezTo>
                <a:lnTo>
                  <a:pt x="13042" y="4854"/>
                </a:lnTo>
                <a:cubicBezTo>
                  <a:pt x="13042" y="4876"/>
                  <a:pt x="13060" y="4887"/>
                  <a:pt x="13077" y="4887"/>
                </a:cubicBezTo>
                <a:cubicBezTo>
                  <a:pt x="13095" y="4887"/>
                  <a:pt x="13113" y="4876"/>
                  <a:pt x="13113" y="4854"/>
                </a:cubicBezTo>
                <a:lnTo>
                  <a:pt x="13113" y="4823"/>
                </a:lnTo>
                <a:cubicBezTo>
                  <a:pt x="13113" y="4800"/>
                  <a:pt x="13095" y="4789"/>
                  <a:pt x="13077" y="4789"/>
                </a:cubicBezTo>
                <a:close/>
                <a:moveTo>
                  <a:pt x="7626" y="4791"/>
                </a:moveTo>
                <a:cubicBezTo>
                  <a:pt x="7616" y="4791"/>
                  <a:pt x="7605" y="4796"/>
                  <a:pt x="7598" y="4810"/>
                </a:cubicBezTo>
                <a:cubicBezTo>
                  <a:pt x="7593" y="4820"/>
                  <a:pt x="7588" y="4829"/>
                  <a:pt x="7583" y="4840"/>
                </a:cubicBezTo>
                <a:cubicBezTo>
                  <a:pt x="7568" y="4868"/>
                  <a:pt x="7593" y="4894"/>
                  <a:pt x="7617" y="4894"/>
                </a:cubicBezTo>
                <a:cubicBezTo>
                  <a:pt x="7627" y="4894"/>
                  <a:pt x="7638" y="4889"/>
                  <a:pt x="7645" y="4876"/>
                </a:cubicBezTo>
                <a:cubicBezTo>
                  <a:pt x="7650" y="4865"/>
                  <a:pt x="7655" y="4856"/>
                  <a:pt x="7660" y="4845"/>
                </a:cubicBezTo>
                <a:cubicBezTo>
                  <a:pt x="7675" y="4817"/>
                  <a:pt x="7650" y="4791"/>
                  <a:pt x="7626" y="4791"/>
                </a:cubicBezTo>
                <a:close/>
                <a:moveTo>
                  <a:pt x="689" y="4754"/>
                </a:moveTo>
                <a:cubicBezTo>
                  <a:pt x="668" y="4754"/>
                  <a:pt x="646" y="4772"/>
                  <a:pt x="652" y="4798"/>
                </a:cubicBezTo>
                <a:cubicBezTo>
                  <a:pt x="657" y="4823"/>
                  <a:pt x="661" y="4848"/>
                  <a:pt x="665" y="4872"/>
                </a:cubicBezTo>
                <a:cubicBezTo>
                  <a:pt x="669" y="4891"/>
                  <a:pt x="683" y="4899"/>
                  <a:pt x="697" y="4899"/>
                </a:cubicBezTo>
                <a:cubicBezTo>
                  <a:pt x="718" y="4899"/>
                  <a:pt x="740" y="4882"/>
                  <a:pt x="734" y="4855"/>
                </a:cubicBezTo>
                <a:cubicBezTo>
                  <a:pt x="728" y="4829"/>
                  <a:pt x="723" y="4804"/>
                  <a:pt x="720" y="4780"/>
                </a:cubicBezTo>
                <a:cubicBezTo>
                  <a:pt x="716" y="4762"/>
                  <a:pt x="703" y="4754"/>
                  <a:pt x="689" y="4754"/>
                </a:cubicBezTo>
                <a:close/>
                <a:moveTo>
                  <a:pt x="11874" y="4783"/>
                </a:moveTo>
                <a:cubicBezTo>
                  <a:pt x="11847" y="4783"/>
                  <a:pt x="11820" y="4800"/>
                  <a:pt x="11820" y="4835"/>
                </a:cubicBezTo>
                <a:lnTo>
                  <a:pt x="11820" y="4850"/>
                </a:lnTo>
                <a:cubicBezTo>
                  <a:pt x="11820" y="4885"/>
                  <a:pt x="11847" y="4902"/>
                  <a:pt x="11874" y="4902"/>
                </a:cubicBezTo>
                <a:cubicBezTo>
                  <a:pt x="11900" y="4902"/>
                  <a:pt x="11927" y="4885"/>
                  <a:pt x="11927" y="4850"/>
                </a:cubicBezTo>
                <a:lnTo>
                  <a:pt x="11927" y="4835"/>
                </a:lnTo>
                <a:cubicBezTo>
                  <a:pt x="11927" y="4800"/>
                  <a:pt x="11900" y="4783"/>
                  <a:pt x="11874" y="4783"/>
                </a:cubicBezTo>
                <a:close/>
                <a:moveTo>
                  <a:pt x="15512" y="4807"/>
                </a:moveTo>
                <a:cubicBezTo>
                  <a:pt x="15489" y="4807"/>
                  <a:pt x="15464" y="4833"/>
                  <a:pt x="15479" y="4861"/>
                </a:cubicBezTo>
                <a:cubicBezTo>
                  <a:pt x="15484" y="4871"/>
                  <a:pt x="15489" y="4881"/>
                  <a:pt x="15494" y="4891"/>
                </a:cubicBezTo>
                <a:cubicBezTo>
                  <a:pt x="15501" y="4904"/>
                  <a:pt x="15511" y="4909"/>
                  <a:pt x="15522" y="4909"/>
                </a:cubicBezTo>
                <a:cubicBezTo>
                  <a:pt x="15545" y="4909"/>
                  <a:pt x="15570" y="4884"/>
                  <a:pt x="15556" y="4856"/>
                </a:cubicBezTo>
                <a:cubicBezTo>
                  <a:pt x="15551" y="4845"/>
                  <a:pt x="15546" y="4836"/>
                  <a:pt x="15540" y="4825"/>
                </a:cubicBezTo>
                <a:cubicBezTo>
                  <a:pt x="15534" y="4812"/>
                  <a:pt x="15523" y="4807"/>
                  <a:pt x="15512" y="4807"/>
                </a:cubicBezTo>
                <a:close/>
                <a:moveTo>
                  <a:pt x="22029" y="4842"/>
                </a:moveTo>
                <a:cubicBezTo>
                  <a:pt x="22011" y="4842"/>
                  <a:pt x="21994" y="4854"/>
                  <a:pt x="21994" y="4877"/>
                </a:cubicBezTo>
                <a:lnTo>
                  <a:pt x="21994" y="4892"/>
                </a:lnTo>
                <a:cubicBezTo>
                  <a:pt x="21994" y="4915"/>
                  <a:pt x="22011" y="4927"/>
                  <a:pt x="22029" y="4927"/>
                </a:cubicBezTo>
                <a:cubicBezTo>
                  <a:pt x="22047" y="4927"/>
                  <a:pt x="22065" y="4915"/>
                  <a:pt x="22065" y="4892"/>
                </a:cubicBezTo>
                <a:lnTo>
                  <a:pt x="22065" y="4877"/>
                </a:lnTo>
                <a:cubicBezTo>
                  <a:pt x="22065" y="4854"/>
                  <a:pt x="22047" y="4842"/>
                  <a:pt x="22029" y="4842"/>
                </a:cubicBezTo>
                <a:close/>
                <a:moveTo>
                  <a:pt x="13858" y="4880"/>
                </a:moveTo>
                <a:cubicBezTo>
                  <a:pt x="13812" y="4880"/>
                  <a:pt x="13812" y="4950"/>
                  <a:pt x="13858" y="4950"/>
                </a:cubicBezTo>
                <a:cubicBezTo>
                  <a:pt x="13904" y="4950"/>
                  <a:pt x="13904" y="4880"/>
                  <a:pt x="13858" y="4880"/>
                </a:cubicBezTo>
                <a:close/>
                <a:moveTo>
                  <a:pt x="12506" y="4786"/>
                </a:moveTo>
                <a:cubicBezTo>
                  <a:pt x="12489" y="4786"/>
                  <a:pt x="12471" y="4797"/>
                  <a:pt x="12471" y="4820"/>
                </a:cubicBezTo>
                <a:lnTo>
                  <a:pt x="12471" y="4927"/>
                </a:lnTo>
                <a:cubicBezTo>
                  <a:pt x="12470" y="4949"/>
                  <a:pt x="12488" y="4961"/>
                  <a:pt x="12505" y="4961"/>
                </a:cubicBezTo>
                <a:cubicBezTo>
                  <a:pt x="12523" y="4961"/>
                  <a:pt x="12541" y="4949"/>
                  <a:pt x="12542" y="4927"/>
                </a:cubicBezTo>
                <a:lnTo>
                  <a:pt x="12542" y="4820"/>
                </a:lnTo>
                <a:cubicBezTo>
                  <a:pt x="12542" y="4797"/>
                  <a:pt x="12524" y="4786"/>
                  <a:pt x="12506" y="4786"/>
                </a:cubicBezTo>
                <a:close/>
                <a:moveTo>
                  <a:pt x="24391" y="4833"/>
                </a:moveTo>
                <a:cubicBezTo>
                  <a:pt x="24368" y="4833"/>
                  <a:pt x="24346" y="4849"/>
                  <a:pt x="24339" y="4871"/>
                </a:cubicBezTo>
                <a:cubicBezTo>
                  <a:pt x="24334" y="4886"/>
                  <a:pt x="24329" y="4902"/>
                  <a:pt x="24323" y="4916"/>
                </a:cubicBezTo>
                <a:cubicBezTo>
                  <a:pt x="24313" y="4944"/>
                  <a:pt x="24334" y="4975"/>
                  <a:pt x="24360" y="4981"/>
                </a:cubicBezTo>
                <a:cubicBezTo>
                  <a:pt x="24365" y="4983"/>
                  <a:pt x="24369" y="4983"/>
                  <a:pt x="24374" y="4983"/>
                </a:cubicBezTo>
                <a:cubicBezTo>
                  <a:pt x="24397" y="4983"/>
                  <a:pt x="24418" y="4967"/>
                  <a:pt x="24425" y="4945"/>
                </a:cubicBezTo>
                <a:cubicBezTo>
                  <a:pt x="24430" y="4930"/>
                  <a:pt x="24435" y="4914"/>
                  <a:pt x="24441" y="4901"/>
                </a:cubicBezTo>
                <a:cubicBezTo>
                  <a:pt x="24451" y="4872"/>
                  <a:pt x="24430" y="4841"/>
                  <a:pt x="24404" y="4835"/>
                </a:cubicBezTo>
                <a:cubicBezTo>
                  <a:pt x="24400" y="4834"/>
                  <a:pt x="24395" y="4833"/>
                  <a:pt x="24391" y="4833"/>
                </a:cubicBezTo>
                <a:close/>
                <a:moveTo>
                  <a:pt x="4756" y="4900"/>
                </a:moveTo>
                <a:cubicBezTo>
                  <a:pt x="4748" y="4900"/>
                  <a:pt x="4740" y="4903"/>
                  <a:pt x="4732" y="4911"/>
                </a:cubicBezTo>
                <a:lnTo>
                  <a:pt x="4717" y="4927"/>
                </a:lnTo>
                <a:cubicBezTo>
                  <a:pt x="4691" y="4952"/>
                  <a:pt x="4715" y="4987"/>
                  <a:pt x="4742" y="4987"/>
                </a:cubicBezTo>
                <a:cubicBezTo>
                  <a:pt x="4750" y="4987"/>
                  <a:pt x="4759" y="4984"/>
                  <a:pt x="4766" y="4976"/>
                </a:cubicBezTo>
                <a:lnTo>
                  <a:pt x="4782" y="4960"/>
                </a:lnTo>
                <a:cubicBezTo>
                  <a:pt x="4806" y="4936"/>
                  <a:pt x="4783" y="4900"/>
                  <a:pt x="4756" y="4900"/>
                </a:cubicBezTo>
                <a:close/>
                <a:moveTo>
                  <a:pt x="6210" y="4918"/>
                </a:moveTo>
                <a:cubicBezTo>
                  <a:pt x="6164" y="4918"/>
                  <a:pt x="6164" y="4990"/>
                  <a:pt x="6210" y="4990"/>
                </a:cubicBezTo>
                <a:lnTo>
                  <a:pt x="6226" y="4990"/>
                </a:lnTo>
                <a:cubicBezTo>
                  <a:pt x="6272" y="4990"/>
                  <a:pt x="6272" y="4918"/>
                  <a:pt x="6226" y="4918"/>
                </a:cubicBezTo>
                <a:close/>
                <a:moveTo>
                  <a:pt x="19955" y="4911"/>
                </a:moveTo>
                <a:cubicBezTo>
                  <a:pt x="19938" y="4911"/>
                  <a:pt x="19920" y="4922"/>
                  <a:pt x="19920" y="4945"/>
                </a:cubicBezTo>
                <a:lnTo>
                  <a:pt x="19920" y="4960"/>
                </a:lnTo>
                <a:cubicBezTo>
                  <a:pt x="19920" y="4983"/>
                  <a:pt x="19938" y="4995"/>
                  <a:pt x="19956" y="4995"/>
                </a:cubicBezTo>
                <a:cubicBezTo>
                  <a:pt x="19974" y="4995"/>
                  <a:pt x="19992" y="4983"/>
                  <a:pt x="19992" y="4960"/>
                </a:cubicBezTo>
                <a:lnTo>
                  <a:pt x="19992" y="4945"/>
                </a:lnTo>
                <a:cubicBezTo>
                  <a:pt x="19992" y="4922"/>
                  <a:pt x="19973" y="4911"/>
                  <a:pt x="19955" y="4911"/>
                </a:cubicBezTo>
                <a:close/>
                <a:moveTo>
                  <a:pt x="6826" y="4876"/>
                </a:moveTo>
                <a:cubicBezTo>
                  <a:pt x="6803" y="4876"/>
                  <a:pt x="6780" y="4892"/>
                  <a:pt x="6775" y="4914"/>
                </a:cubicBezTo>
                <a:cubicBezTo>
                  <a:pt x="6766" y="4944"/>
                  <a:pt x="6783" y="4971"/>
                  <a:pt x="6812" y="4980"/>
                </a:cubicBezTo>
                <a:cubicBezTo>
                  <a:pt x="6827" y="4986"/>
                  <a:pt x="6841" y="4991"/>
                  <a:pt x="6856" y="4995"/>
                </a:cubicBezTo>
                <a:cubicBezTo>
                  <a:pt x="6860" y="4996"/>
                  <a:pt x="6865" y="4997"/>
                  <a:pt x="6869" y="4997"/>
                </a:cubicBezTo>
                <a:cubicBezTo>
                  <a:pt x="6893" y="4997"/>
                  <a:pt x="6916" y="4980"/>
                  <a:pt x="6922" y="4958"/>
                </a:cubicBezTo>
                <a:cubicBezTo>
                  <a:pt x="6929" y="4929"/>
                  <a:pt x="6912" y="4901"/>
                  <a:pt x="6885" y="4892"/>
                </a:cubicBezTo>
                <a:cubicBezTo>
                  <a:pt x="6869" y="4887"/>
                  <a:pt x="6855" y="4882"/>
                  <a:pt x="6840" y="4878"/>
                </a:cubicBezTo>
                <a:cubicBezTo>
                  <a:pt x="6836" y="4876"/>
                  <a:pt x="6831" y="4876"/>
                  <a:pt x="6826" y="4876"/>
                </a:cubicBezTo>
                <a:close/>
                <a:moveTo>
                  <a:pt x="3477" y="4925"/>
                </a:moveTo>
                <a:cubicBezTo>
                  <a:pt x="3466" y="4925"/>
                  <a:pt x="3456" y="4930"/>
                  <a:pt x="3449" y="4944"/>
                </a:cubicBezTo>
                <a:cubicBezTo>
                  <a:pt x="3444" y="4954"/>
                  <a:pt x="3438" y="4964"/>
                  <a:pt x="3433" y="4974"/>
                </a:cubicBezTo>
                <a:cubicBezTo>
                  <a:pt x="3419" y="5001"/>
                  <a:pt x="3443" y="5027"/>
                  <a:pt x="3466" y="5027"/>
                </a:cubicBezTo>
                <a:cubicBezTo>
                  <a:pt x="3477" y="5027"/>
                  <a:pt x="3487" y="5021"/>
                  <a:pt x="3494" y="5009"/>
                </a:cubicBezTo>
                <a:cubicBezTo>
                  <a:pt x="3499" y="4998"/>
                  <a:pt x="3504" y="4990"/>
                  <a:pt x="3510" y="4979"/>
                </a:cubicBezTo>
                <a:cubicBezTo>
                  <a:pt x="3524" y="4951"/>
                  <a:pt x="3500" y="4925"/>
                  <a:pt x="3477" y="4925"/>
                </a:cubicBezTo>
                <a:close/>
                <a:moveTo>
                  <a:pt x="14366" y="4957"/>
                </a:moveTo>
                <a:cubicBezTo>
                  <a:pt x="14356" y="4957"/>
                  <a:pt x="14348" y="4962"/>
                  <a:pt x="14342" y="4970"/>
                </a:cubicBezTo>
                <a:cubicBezTo>
                  <a:pt x="14340" y="4970"/>
                  <a:pt x="14339" y="4969"/>
                  <a:pt x="14337" y="4969"/>
                </a:cubicBezTo>
                <a:cubicBezTo>
                  <a:pt x="14303" y="4969"/>
                  <a:pt x="14290" y="5028"/>
                  <a:pt x="14330" y="5040"/>
                </a:cubicBezTo>
                <a:cubicBezTo>
                  <a:pt x="14337" y="5042"/>
                  <a:pt x="14343" y="5043"/>
                  <a:pt x="14348" y="5043"/>
                </a:cubicBezTo>
                <a:cubicBezTo>
                  <a:pt x="14373" y="5043"/>
                  <a:pt x="14394" y="5026"/>
                  <a:pt x="14404" y="5002"/>
                </a:cubicBezTo>
                <a:cubicBezTo>
                  <a:pt x="14411" y="4984"/>
                  <a:pt x="14396" y="4964"/>
                  <a:pt x="14379" y="4959"/>
                </a:cubicBezTo>
                <a:cubicBezTo>
                  <a:pt x="14374" y="4958"/>
                  <a:pt x="14370" y="4957"/>
                  <a:pt x="14366" y="4957"/>
                </a:cubicBezTo>
                <a:close/>
                <a:moveTo>
                  <a:pt x="9006" y="4942"/>
                </a:moveTo>
                <a:cubicBezTo>
                  <a:pt x="8983" y="4942"/>
                  <a:pt x="8958" y="4967"/>
                  <a:pt x="8972" y="4996"/>
                </a:cubicBezTo>
                <a:cubicBezTo>
                  <a:pt x="8977" y="5006"/>
                  <a:pt x="8982" y="5016"/>
                  <a:pt x="8988" y="5026"/>
                </a:cubicBezTo>
                <a:cubicBezTo>
                  <a:pt x="8994" y="5039"/>
                  <a:pt x="9005" y="5044"/>
                  <a:pt x="9015" y="5044"/>
                </a:cubicBezTo>
                <a:cubicBezTo>
                  <a:pt x="9039" y="5044"/>
                  <a:pt x="9064" y="5019"/>
                  <a:pt x="9049" y="4991"/>
                </a:cubicBezTo>
                <a:cubicBezTo>
                  <a:pt x="9044" y="4980"/>
                  <a:pt x="9039" y="4971"/>
                  <a:pt x="9034" y="4960"/>
                </a:cubicBezTo>
                <a:cubicBezTo>
                  <a:pt x="9027" y="4947"/>
                  <a:pt x="9017" y="4942"/>
                  <a:pt x="9006" y="4942"/>
                </a:cubicBezTo>
                <a:close/>
                <a:moveTo>
                  <a:pt x="11334" y="4975"/>
                </a:moveTo>
                <a:cubicBezTo>
                  <a:pt x="11265" y="4975"/>
                  <a:pt x="11265" y="5082"/>
                  <a:pt x="11334" y="5082"/>
                </a:cubicBezTo>
                <a:cubicBezTo>
                  <a:pt x="11402" y="5082"/>
                  <a:pt x="11402" y="4975"/>
                  <a:pt x="11334" y="4975"/>
                </a:cubicBezTo>
                <a:close/>
                <a:moveTo>
                  <a:pt x="15817" y="5019"/>
                </a:moveTo>
                <a:cubicBezTo>
                  <a:pt x="15811" y="5019"/>
                  <a:pt x="15806" y="5020"/>
                  <a:pt x="15800" y="5021"/>
                </a:cubicBezTo>
                <a:cubicBezTo>
                  <a:pt x="15759" y="5030"/>
                  <a:pt x="15771" y="5089"/>
                  <a:pt x="15809" y="5090"/>
                </a:cubicBezTo>
                <a:cubicBezTo>
                  <a:pt x="15815" y="5100"/>
                  <a:pt x="15827" y="5106"/>
                  <a:pt x="15838" y="5106"/>
                </a:cubicBezTo>
                <a:cubicBezTo>
                  <a:pt x="15845" y="5106"/>
                  <a:pt x="15851" y="5104"/>
                  <a:pt x="15856" y="5101"/>
                </a:cubicBezTo>
                <a:cubicBezTo>
                  <a:pt x="15874" y="5090"/>
                  <a:pt x="15877" y="5069"/>
                  <a:pt x="15869" y="5053"/>
                </a:cubicBezTo>
                <a:cubicBezTo>
                  <a:pt x="15858" y="5030"/>
                  <a:pt x="15838" y="5019"/>
                  <a:pt x="15817" y="5019"/>
                </a:cubicBezTo>
                <a:close/>
                <a:moveTo>
                  <a:pt x="13406" y="5030"/>
                </a:moveTo>
                <a:cubicBezTo>
                  <a:pt x="13389" y="5030"/>
                  <a:pt x="13371" y="5041"/>
                  <a:pt x="13371" y="5064"/>
                </a:cubicBezTo>
                <a:lnTo>
                  <a:pt x="13371" y="5080"/>
                </a:lnTo>
                <a:cubicBezTo>
                  <a:pt x="13371" y="5103"/>
                  <a:pt x="13388" y="5114"/>
                  <a:pt x="13406" y="5114"/>
                </a:cubicBezTo>
                <a:cubicBezTo>
                  <a:pt x="13423" y="5114"/>
                  <a:pt x="13441" y="5103"/>
                  <a:pt x="13441" y="5080"/>
                </a:cubicBezTo>
                <a:lnTo>
                  <a:pt x="13441" y="5064"/>
                </a:lnTo>
                <a:cubicBezTo>
                  <a:pt x="13441" y="5041"/>
                  <a:pt x="13424" y="5030"/>
                  <a:pt x="13406" y="5030"/>
                </a:cubicBezTo>
                <a:close/>
                <a:moveTo>
                  <a:pt x="16135" y="5019"/>
                </a:moveTo>
                <a:cubicBezTo>
                  <a:pt x="16124" y="5019"/>
                  <a:pt x="16114" y="5025"/>
                  <a:pt x="16107" y="5038"/>
                </a:cubicBezTo>
                <a:cubicBezTo>
                  <a:pt x="16102" y="5048"/>
                  <a:pt x="16097" y="5058"/>
                  <a:pt x="16091" y="5068"/>
                </a:cubicBezTo>
                <a:cubicBezTo>
                  <a:pt x="16077" y="5096"/>
                  <a:pt x="16102" y="5121"/>
                  <a:pt x="16125" y="5121"/>
                </a:cubicBezTo>
                <a:cubicBezTo>
                  <a:pt x="16136" y="5121"/>
                  <a:pt x="16147" y="5116"/>
                  <a:pt x="16153" y="5103"/>
                </a:cubicBezTo>
                <a:cubicBezTo>
                  <a:pt x="16158" y="5092"/>
                  <a:pt x="16164" y="5082"/>
                  <a:pt x="16169" y="5074"/>
                </a:cubicBezTo>
                <a:cubicBezTo>
                  <a:pt x="16183" y="5045"/>
                  <a:pt x="16159" y="5019"/>
                  <a:pt x="16135" y="5019"/>
                </a:cubicBezTo>
                <a:close/>
                <a:moveTo>
                  <a:pt x="491" y="5024"/>
                </a:moveTo>
                <a:cubicBezTo>
                  <a:pt x="468" y="5024"/>
                  <a:pt x="444" y="5049"/>
                  <a:pt x="458" y="5077"/>
                </a:cubicBezTo>
                <a:cubicBezTo>
                  <a:pt x="463" y="5087"/>
                  <a:pt x="469" y="5097"/>
                  <a:pt x="474" y="5107"/>
                </a:cubicBezTo>
                <a:cubicBezTo>
                  <a:pt x="480" y="5120"/>
                  <a:pt x="491" y="5125"/>
                  <a:pt x="501" y="5125"/>
                </a:cubicBezTo>
                <a:cubicBezTo>
                  <a:pt x="525" y="5125"/>
                  <a:pt x="549" y="5100"/>
                  <a:pt x="535" y="5071"/>
                </a:cubicBezTo>
                <a:cubicBezTo>
                  <a:pt x="528" y="5061"/>
                  <a:pt x="524" y="5053"/>
                  <a:pt x="519" y="5042"/>
                </a:cubicBezTo>
                <a:cubicBezTo>
                  <a:pt x="512" y="5029"/>
                  <a:pt x="502" y="5024"/>
                  <a:pt x="491" y="5024"/>
                </a:cubicBezTo>
                <a:close/>
                <a:moveTo>
                  <a:pt x="70" y="5070"/>
                </a:moveTo>
                <a:cubicBezTo>
                  <a:pt x="57" y="5070"/>
                  <a:pt x="44" y="5089"/>
                  <a:pt x="57" y="5101"/>
                </a:cubicBezTo>
                <a:lnTo>
                  <a:pt x="102" y="5145"/>
                </a:lnTo>
                <a:cubicBezTo>
                  <a:pt x="105" y="5148"/>
                  <a:pt x="110" y="5150"/>
                  <a:pt x="113" y="5150"/>
                </a:cubicBezTo>
                <a:cubicBezTo>
                  <a:pt x="127" y="5150"/>
                  <a:pt x="138" y="5133"/>
                  <a:pt x="126" y="5121"/>
                </a:cubicBezTo>
                <a:lnTo>
                  <a:pt x="82" y="5076"/>
                </a:lnTo>
                <a:cubicBezTo>
                  <a:pt x="78" y="5072"/>
                  <a:pt x="74" y="5070"/>
                  <a:pt x="70" y="5070"/>
                </a:cubicBezTo>
                <a:close/>
                <a:moveTo>
                  <a:pt x="23276" y="5072"/>
                </a:moveTo>
                <a:cubicBezTo>
                  <a:pt x="23258" y="5072"/>
                  <a:pt x="23240" y="5084"/>
                  <a:pt x="23240" y="5107"/>
                </a:cubicBezTo>
                <a:lnTo>
                  <a:pt x="23240" y="5123"/>
                </a:lnTo>
                <a:cubicBezTo>
                  <a:pt x="23240" y="5146"/>
                  <a:pt x="23258" y="5157"/>
                  <a:pt x="23276" y="5157"/>
                </a:cubicBezTo>
                <a:cubicBezTo>
                  <a:pt x="23294" y="5157"/>
                  <a:pt x="23311" y="5146"/>
                  <a:pt x="23311" y="5123"/>
                </a:cubicBezTo>
                <a:lnTo>
                  <a:pt x="23311" y="5107"/>
                </a:lnTo>
                <a:cubicBezTo>
                  <a:pt x="23311" y="5084"/>
                  <a:pt x="23294" y="5072"/>
                  <a:pt x="23276" y="5072"/>
                </a:cubicBezTo>
                <a:close/>
                <a:moveTo>
                  <a:pt x="6729" y="5059"/>
                </a:moveTo>
                <a:cubicBezTo>
                  <a:pt x="6723" y="5059"/>
                  <a:pt x="6717" y="5061"/>
                  <a:pt x="6710" y="5065"/>
                </a:cubicBezTo>
                <a:cubicBezTo>
                  <a:pt x="6694" y="5076"/>
                  <a:pt x="6681" y="5085"/>
                  <a:pt x="6666" y="5096"/>
                </a:cubicBezTo>
                <a:cubicBezTo>
                  <a:pt x="6634" y="5117"/>
                  <a:pt x="6654" y="5163"/>
                  <a:pt x="6684" y="5163"/>
                </a:cubicBezTo>
                <a:cubicBezTo>
                  <a:pt x="6689" y="5163"/>
                  <a:pt x="6696" y="5161"/>
                  <a:pt x="6702" y="5157"/>
                </a:cubicBezTo>
                <a:cubicBezTo>
                  <a:pt x="6717" y="5147"/>
                  <a:pt x="6731" y="5137"/>
                  <a:pt x="6746" y="5127"/>
                </a:cubicBezTo>
                <a:cubicBezTo>
                  <a:pt x="6779" y="5106"/>
                  <a:pt x="6759" y="5059"/>
                  <a:pt x="6729" y="5059"/>
                </a:cubicBezTo>
                <a:close/>
                <a:moveTo>
                  <a:pt x="18209" y="5039"/>
                </a:moveTo>
                <a:cubicBezTo>
                  <a:pt x="18198" y="5039"/>
                  <a:pt x="18187" y="5045"/>
                  <a:pt x="18180" y="5058"/>
                </a:cubicBezTo>
                <a:cubicBezTo>
                  <a:pt x="18170" y="5077"/>
                  <a:pt x="18160" y="5098"/>
                  <a:pt x="18150" y="5118"/>
                </a:cubicBezTo>
                <a:cubicBezTo>
                  <a:pt x="18137" y="5146"/>
                  <a:pt x="18162" y="5172"/>
                  <a:pt x="18185" y="5172"/>
                </a:cubicBezTo>
                <a:cubicBezTo>
                  <a:pt x="18195" y="5172"/>
                  <a:pt x="18205" y="5166"/>
                  <a:pt x="18212" y="5153"/>
                </a:cubicBezTo>
                <a:cubicBezTo>
                  <a:pt x="18222" y="5133"/>
                  <a:pt x="18232" y="5112"/>
                  <a:pt x="18242" y="5092"/>
                </a:cubicBezTo>
                <a:cubicBezTo>
                  <a:pt x="18256" y="5064"/>
                  <a:pt x="18232" y="5039"/>
                  <a:pt x="18209" y="5039"/>
                </a:cubicBezTo>
                <a:close/>
                <a:moveTo>
                  <a:pt x="13062" y="5118"/>
                </a:moveTo>
                <a:cubicBezTo>
                  <a:pt x="13044" y="5118"/>
                  <a:pt x="13026" y="5129"/>
                  <a:pt x="13026" y="5152"/>
                </a:cubicBezTo>
                <a:lnTo>
                  <a:pt x="13026" y="5168"/>
                </a:lnTo>
                <a:cubicBezTo>
                  <a:pt x="13026" y="5191"/>
                  <a:pt x="13044" y="5202"/>
                  <a:pt x="13062" y="5202"/>
                </a:cubicBezTo>
                <a:cubicBezTo>
                  <a:pt x="13080" y="5202"/>
                  <a:pt x="13097" y="5191"/>
                  <a:pt x="13097" y="5168"/>
                </a:cubicBezTo>
                <a:lnTo>
                  <a:pt x="13097" y="5152"/>
                </a:lnTo>
                <a:cubicBezTo>
                  <a:pt x="13097" y="5129"/>
                  <a:pt x="13080" y="5118"/>
                  <a:pt x="13062" y="5118"/>
                </a:cubicBezTo>
                <a:close/>
                <a:moveTo>
                  <a:pt x="10805" y="5104"/>
                </a:moveTo>
                <a:cubicBezTo>
                  <a:pt x="10800" y="5104"/>
                  <a:pt x="10795" y="5104"/>
                  <a:pt x="10791" y="5106"/>
                </a:cubicBezTo>
                <a:cubicBezTo>
                  <a:pt x="10775" y="5111"/>
                  <a:pt x="10761" y="5116"/>
                  <a:pt x="10747" y="5122"/>
                </a:cubicBezTo>
                <a:cubicBezTo>
                  <a:pt x="10720" y="5131"/>
                  <a:pt x="10701" y="5158"/>
                  <a:pt x="10710" y="5187"/>
                </a:cubicBezTo>
                <a:cubicBezTo>
                  <a:pt x="10716" y="5208"/>
                  <a:pt x="10738" y="5226"/>
                  <a:pt x="10761" y="5226"/>
                </a:cubicBezTo>
                <a:cubicBezTo>
                  <a:pt x="10765" y="5226"/>
                  <a:pt x="10770" y="5225"/>
                  <a:pt x="10775" y="5223"/>
                </a:cubicBezTo>
                <a:cubicBezTo>
                  <a:pt x="10791" y="5218"/>
                  <a:pt x="10805" y="5213"/>
                  <a:pt x="10820" y="5208"/>
                </a:cubicBezTo>
                <a:cubicBezTo>
                  <a:pt x="10847" y="5199"/>
                  <a:pt x="10864" y="5171"/>
                  <a:pt x="10857" y="5143"/>
                </a:cubicBezTo>
                <a:cubicBezTo>
                  <a:pt x="10850" y="5121"/>
                  <a:pt x="10828" y="5104"/>
                  <a:pt x="10805" y="5104"/>
                </a:cubicBezTo>
                <a:close/>
                <a:moveTo>
                  <a:pt x="22296" y="5173"/>
                </a:moveTo>
                <a:cubicBezTo>
                  <a:pt x="22253" y="5173"/>
                  <a:pt x="22254" y="5243"/>
                  <a:pt x="22298" y="5243"/>
                </a:cubicBezTo>
                <a:cubicBezTo>
                  <a:pt x="22344" y="5243"/>
                  <a:pt x="22344" y="5173"/>
                  <a:pt x="22298" y="5173"/>
                </a:cubicBezTo>
                <a:cubicBezTo>
                  <a:pt x="22298" y="5173"/>
                  <a:pt x="22297" y="5173"/>
                  <a:pt x="22296" y="5173"/>
                </a:cubicBezTo>
                <a:close/>
                <a:moveTo>
                  <a:pt x="15027" y="5181"/>
                </a:moveTo>
                <a:cubicBezTo>
                  <a:pt x="14981" y="5181"/>
                  <a:pt x="14981" y="5253"/>
                  <a:pt x="15027" y="5253"/>
                </a:cubicBezTo>
                <a:cubicBezTo>
                  <a:pt x="15073" y="5253"/>
                  <a:pt x="15073" y="5181"/>
                  <a:pt x="15027" y="5181"/>
                </a:cubicBezTo>
                <a:close/>
                <a:moveTo>
                  <a:pt x="7360" y="5197"/>
                </a:moveTo>
                <a:cubicBezTo>
                  <a:pt x="7315" y="5197"/>
                  <a:pt x="7315" y="5268"/>
                  <a:pt x="7360" y="5268"/>
                </a:cubicBezTo>
                <a:lnTo>
                  <a:pt x="7390" y="5268"/>
                </a:lnTo>
                <a:cubicBezTo>
                  <a:pt x="7390" y="5268"/>
                  <a:pt x="7391" y="5268"/>
                  <a:pt x="7391" y="5268"/>
                </a:cubicBezTo>
                <a:cubicBezTo>
                  <a:pt x="7435" y="5268"/>
                  <a:pt x="7435" y="5197"/>
                  <a:pt x="7390" y="5197"/>
                </a:cubicBezTo>
                <a:close/>
                <a:moveTo>
                  <a:pt x="4246" y="5186"/>
                </a:moveTo>
                <a:cubicBezTo>
                  <a:pt x="4228" y="5186"/>
                  <a:pt x="4211" y="5197"/>
                  <a:pt x="4211" y="5220"/>
                </a:cubicBezTo>
                <a:lnTo>
                  <a:pt x="4211" y="5236"/>
                </a:lnTo>
                <a:cubicBezTo>
                  <a:pt x="4211" y="5258"/>
                  <a:pt x="4228" y="5270"/>
                  <a:pt x="4246" y="5270"/>
                </a:cubicBezTo>
                <a:cubicBezTo>
                  <a:pt x="4264" y="5270"/>
                  <a:pt x="4282" y="5258"/>
                  <a:pt x="4282" y="5236"/>
                </a:cubicBezTo>
                <a:lnTo>
                  <a:pt x="4282" y="5220"/>
                </a:lnTo>
                <a:cubicBezTo>
                  <a:pt x="4282" y="5197"/>
                  <a:pt x="4264" y="5186"/>
                  <a:pt x="4246" y="5186"/>
                </a:cubicBezTo>
                <a:close/>
                <a:moveTo>
                  <a:pt x="4907" y="5172"/>
                </a:moveTo>
                <a:cubicBezTo>
                  <a:pt x="4889" y="5172"/>
                  <a:pt x="4872" y="5184"/>
                  <a:pt x="4872" y="5207"/>
                </a:cubicBezTo>
                <a:lnTo>
                  <a:pt x="4872" y="5237"/>
                </a:lnTo>
                <a:cubicBezTo>
                  <a:pt x="4871" y="5260"/>
                  <a:pt x="4889" y="5272"/>
                  <a:pt x="4907" y="5272"/>
                </a:cubicBezTo>
                <a:cubicBezTo>
                  <a:pt x="4925" y="5272"/>
                  <a:pt x="4943" y="5260"/>
                  <a:pt x="4943" y="5237"/>
                </a:cubicBezTo>
                <a:lnTo>
                  <a:pt x="4943" y="5207"/>
                </a:lnTo>
                <a:cubicBezTo>
                  <a:pt x="4943" y="5184"/>
                  <a:pt x="4925" y="5172"/>
                  <a:pt x="4907" y="5172"/>
                </a:cubicBezTo>
                <a:close/>
                <a:moveTo>
                  <a:pt x="3930" y="5186"/>
                </a:moveTo>
                <a:cubicBezTo>
                  <a:pt x="3925" y="5186"/>
                  <a:pt x="3919" y="5187"/>
                  <a:pt x="3913" y="5190"/>
                </a:cubicBezTo>
                <a:cubicBezTo>
                  <a:pt x="3903" y="5195"/>
                  <a:pt x="3894" y="5200"/>
                  <a:pt x="3884" y="5206"/>
                </a:cubicBezTo>
                <a:cubicBezTo>
                  <a:pt x="3849" y="5224"/>
                  <a:pt x="3870" y="5272"/>
                  <a:pt x="3902" y="5272"/>
                </a:cubicBezTo>
                <a:cubicBezTo>
                  <a:pt x="3907" y="5272"/>
                  <a:pt x="3913" y="5270"/>
                  <a:pt x="3918" y="5267"/>
                </a:cubicBezTo>
                <a:cubicBezTo>
                  <a:pt x="3929" y="5262"/>
                  <a:pt x="3938" y="5256"/>
                  <a:pt x="3949" y="5252"/>
                </a:cubicBezTo>
                <a:cubicBezTo>
                  <a:pt x="3984" y="5234"/>
                  <a:pt x="3962" y="5186"/>
                  <a:pt x="3930" y="5186"/>
                </a:cubicBezTo>
                <a:close/>
                <a:moveTo>
                  <a:pt x="5537" y="5173"/>
                </a:moveTo>
                <a:cubicBezTo>
                  <a:pt x="5531" y="5173"/>
                  <a:pt x="5524" y="5175"/>
                  <a:pt x="5518" y="5179"/>
                </a:cubicBezTo>
                <a:cubicBezTo>
                  <a:pt x="5503" y="5190"/>
                  <a:pt x="5488" y="5200"/>
                  <a:pt x="5473" y="5210"/>
                </a:cubicBezTo>
                <a:cubicBezTo>
                  <a:pt x="5442" y="5231"/>
                  <a:pt x="5461" y="5277"/>
                  <a:pt x="5490" y="5277"/>
                </a:cubicBezTo>
                <a:cubicBezTo>
                  <a:pt x="5496" y="5277"/>
                  <a:pt x="5502" y="5275"/>
                  <a:pt x="5509" y="5270"/>
                </a:cubicBezTo>
                <a:cubicBezTo>
                  <a:pt x="5523" y="5260"/>
                  <a:pt x="5539" y="5250"/>
                  <a:pt x="5553" y="5241"/>
                </a:cubicBezTo>
                <a:cubicBezTo>
                  <a:pt x="5585" y="5219"/>
                  <a:pt x="5566" y="5173"/>
                  <a:pt x="5537" y="5173"/>
                </a:cubicBezTo>
                <a:close/>
                <a:moveTo>
                  <a:pt x="19384" y="5159"/>
                </a:moveTo>
                <a:cubicBezTo>
                  <a:pt x="19375" y="5159"/>
                  <a:pt x="19365" y="5162"/>
                  <a:pt x="19357" y="5166"/>
                </a:cubicBezTo>
                <a:cubicBezTo>
                  <a:pt x="19346" y="5171"/>
                  <a:pt x="19337" y="5176"/>
                  <a:pt x="19326" y="5181"/>
                </a:cubicBezTo>
                <a:cubicBezTo>
                  <a:pt x="19300" y="5195"/>
                  <a:pt x="19294" y="5230"/>
                  <a:pt x="19306" y="5255"/>
                </a:cubicBezTo>
                <a:cubicBezTo>
                  <a:pt x="19317" y="5272"/>
                  <a:pt x="19335" y="5281"/>
                  <a:pt x="19353" y="5281"/>
                </a:cubicBezTo>
                <a:cubicBezTo>
                  <a:pt x="19362" y="5281"/>
                  <a:pt x="19371" y="5279"/>
                  <a:pt x="19380" y="5275"/>
                </a:cubicBezTo>
                <a:cubicBezTo>
                  <a:pt x="19390" y="5269"/>
                  <a:pt x="19400" y="5264"/>
                  <a:pt x="19410" y="5259"/>
                </a:cubicBezTo>
                <a:cubicBezTo>
                  <a:pt x="19436" y="5246"/>
                  <a:pt x="19443" y="5210"/>
                  <a:pt x="19430" y="5186"/>
                </a:cubicBezTo>
                <a:cubicBezTo>
                  <a:pt x="19420" y="5168"/>
                  <a:pt x="19402" y="5159"/>
                  <a:pt x="19384" y="5159"/>
                </a:cubicBezTo>
                <a:close/>
                <a:moveTo>
                  <a:pt x="21637" y="5247"/>
                </a:moveTo>
                <a:cubicBezTo>
                  <a:pt x="21614" y="5247"/>
                  <a:pt x="21614" y="5283"/>
                  <a:pt x="21637" y="5283"/>
                </a:cubicBezTo>
                <a:cubicBezTo>
                  <a:pt x="21638" y="5283"/>
                  <a:pt x="21638" y="5283"/>
                  <a:pt x="21638" y="5283"/>
                </a:cubicBezTo>
                <a:cubicBezTo>
                  <a:pt x="21659" y="5283"/>
                  <a:pt x="21661" y="5248"/>
                  <a:pt x="21637" y="5247"/>
                </a:cubicBezTo>
                <a:close/>
                <a:moveTo>
                  <a:pt x="20375" y="5182"/>
                </a:moveTo>
                <a:cubicBezTo>
                  <a:pt x="20349" y="5182"/>
                  <a:pt x="20325" y="5218"/>
                  <a:pt x="20349" y="5243"/>
                </a:cubicBezTo>
                <a:cubicBezTo>
                  <a:pt x="20359" y="5254"/>
                  <a:pt x="20369" y="5264"/>
                  <a:pt x="20378" y="5274"/>
                </a:cubicBezTo>
                <a:cubicBezTo>
                  <a:pt x="20385" y="5281"/>
                  <a:pt x="20394" y="5284"/>
                  <a:pt x="20402" y="5284"/>
                </a:cubicBezTo>
                <a:cubicBezTo>
                  <a:pt x="20428" y="5284"/>
                  <a:pt x="20452" y="5249"/>
                  <a:pt x="20427" y="5223"/>
                </a:cubicBezTo>
                <a:cubicBezTo>
                  <a:pt x="20417" y="5213"/>
                  <a:pt x="20407" y="5202"/>
                  <a:pt x="20399" y="5194"/>
                </a:cubicBezTo>
                <a:cubicBezTo>
                  <a:pt x="20392" y="5186"/>
                  <a:pt x="20383" y="5182"/>
                  <a:pt x="20375" y="5182"/>
                </a:cubicBezTo>
                <a:close/>
                <a:moveTo>
                  <a:pt x="2579" y="5193"/>
                </a:moveTo>
                <a:cubicBezTo>
                  <a:pt x="2573" y="5193"/>
                  <a:pt x="2567" y="5195"/>
                  <a:pt x="2561" y="5199"/>
                </a:cubicBezTo>
                <a:cubicBezTo>
                  <a:pt x="2545" y="5210"/>
                  <a:pt x="2530" y="5218"/>
                  <a:pt x="2517" y="5229"/>
                </a:cubicBezTo>
                <a:cubicBezTo>
                  <a:pt x="2484" y="5250"/>
                  <a:pt x="2504" y="5296"/>
                  <a:pt x="2533" y="5296"/>
                </a:cubicBezTo>
                <a:cubicBezTo>
                  <a:pt x="2539" y="5296"/>
                  <a:pt x="2545" y="5294"/>
                  <a:pt x="2551" y="5290"/>
                </a:cubicBezTo>
                <a:cubicBezTo>
                  <a:pt x="2567" y="5280"/>
                  <a:pt x="2582" y="5270"/>
                  <a:pt x="2596" y="5260"/>
                </a:cubicBezTo>
                <a:cubicBezTo>
                  <a:pt x="2628" y="5240"/>
                  <a:pt x="2608" y="5193"/>
                  <a:pt x="2579" y="5193"/>
                </a:cubicBezTo>
                <a:close/>
                <a:moveTo>
                  <a:pt x="9505" y="5153"/>
                </a:moveTo>
                <a:cubicBezTo>
                  <a:pt x="9484" y="5153"/>
                  <a:pt x="9462" y="5171"/>
                  <a:pt x="9467" y="5197"/>
                </a:cubicBezTo>
                <a:cubicBezTo>
                  <a:pt x="9473" y="5222"/>
                  <a:pt x="9478" y="5247"/>
                  <a:pt x="9481" y="5273"/>
                </a:cubicBezTo>
                <a:cubicBezTo>
                  <a:pt x="9484" y="5291"/>
                  <a:pt x="9498" y="5299"/>
                  <a:pt x="9512" y="5299"/>
                </a:cubicBezTo>
                <a:cubicBezTo>
                  <a:pt x="9532" y="5299"/>
                  <a:pt x="9555" y="5281"/>
                  <a:pt x="9549" y="5254"/>
                </a:cubicBezTo>
                <a:cubicBezTo>
                  <a:pt x="9544" y="5229"/>
                  <a:pt x="9539" y="5204"/>
                  <a:pt x="9535" y="5179"/>
                </a:cubicBezTo>
                <a:cubicBezTo>
                  <a:pt x="9532" y="5161"/>
                  <a:pt x="9518" y="5153"/>
                  <a:pt x="9505" y="5153"/>
                </a:cubicBezTo>
                <a:close/>
                <a:moveTo>
                  <a:pt x="13571" y="5298"/>
                </a:moveTo>
                <a:cubicBezTo>
                  <a:pt x="13563" y="5298"/>
                  <a:pt x="13554" y="5301"/>
                  <a:pt x="13547" y="5309"/>
                </a:cubicBezTo>
                <a:lnTo>
                  <a:pt x="13532" y="5325"/>
                </a:lnTo>
                <a:cubicBezTo>
                  <a:pt x="13506" y="5350"/>
                  <a:pt x="13530" y="5385"/>
                  <a:pt x="13557" y="5385"/>
                </a:cubicBezTo>
                <a:cubicBezTo>
                  <a:pt x="13565" y="5385"/>
                  <a:pt x="13574" y="5382"/>
                  <a:pt x="13581" y="5374"/>
                </a:cubicBezTo>
                <a:lnTo>
                  <a:pt x="13597" y="5358"/>
                </a:lnTo>
                <a:cubicBezTo>
                  <a:pt x="13622" y="5334"/>
                  <a:pt x="13598" y="5298"/>
                  <a:pt x="13571" y="5298"/>
                </a:cubicBezTo>
                <a:close/>
                <a:moveTo>
                  <a:pt x="18707" y="5266"/>
                </a:moveTo>
                <a:cubicBezTo>
                  <a:pt x="18680" y="5266"/>
                  <a:pt x="18653" y="5283"/>
                  <a:pt x="18653" y="5318"/>
                </a:cubicBezTo>
                <a:lnTo>
                  <a:pt x="18653" y="5348"/>
                </a:lnTo>
                <a:cubicBezTo>
                  <a:pt x="18654" y="5382"/>
                  <a:pt x="18681" y="5399"/>
                  <a:pt x="18707" y="5399"/>
                </a:cubicBezTo>
                <a:cubicBezTo>
                  <a:pt x="18734" y="5399"/>
                  <a:pt x="18761" y="5382"/>
                  <a:pt x="18761" y="5348"/>
                </a:cubicBezTo>
                <a:lnTo>
                  <a:pt x="18761" y="5318"/>
                </a:lnTo>
                <a:cubicBezTo>
                  <a:pt x="18761" y="5283"/>
                  <a:pt x="18734" y="5266"/>
                  <a:pt x="18707" y="5266"/>
                </a:cubicBezTo>
                <a:close/>
                <a:moveTo>
                  <a:pt x="19655" y="5317"/>
                </a:moveTo>
                <a:cubicBezTo>
                  <a:pt x="19637" y="5317"/>
                  <a:pt x="19620" y="5328"/>
                  <a:pt x="19620" y="5351"/>
                </a:cubicBezTo>
                <a:lnTo>
                  <a:pt x="19620" y="5367"/>
                </a:lnTo>
                <a:cubicBezTo>
                  <a:pt x="19619" y="5389"/>
                  <a:pt x="19637" y="5400"/>
                  <a:pt x="19655" y="5400"/>
                </a:cubicBezTo>
                <a:cubicBezTo>
                  <a:pt x="19672" y="5400"/>
                  <a:pt x="19690" y="5389"/>
                  <a:pt x="19690" y="5367"/>
                </a:cubicBezTo>
                <a:lnTo>
                  <a:pt x="19690" y="5351"/>
                </a:lnTo>
                <a:cubicBezTo>
                  <a:pt x="19690" y="5328"/>
                  <a:pt x="19672" y="5317"/>
                  <a:pt x="19655" y="5317"/>
                </a:cubicBezTo>
                <a:close/>
                <a:moveTo>
                  <a:pt x="3208" y="5332"/>
                </a:moveTo>
                <a:cubicBezTo>
                  <a:pt x="3163" y="5332"/>
                  <a:pt x="3163" y="5404"/>
                  <a:pt x="3209" y="5404"/>
                </a:cubicBezTo>
                <a:lnTo>
                  <a:pt x="3239" y="5404"/>
                </a:lnTo>
                <a:cubicBezTo>
                  <a:pt x="3284" y="5404"/>
                  <a:pt x="3284" y="5332"/>
                  <a:pt x="3239" y="5332"/>
                </a:cubicBezTo>
                <a:lnTo>
                  <a:pt x="3209" y="5332"/>
                </a:lnTo>
                <a:cubicBezTo>
                  <a:pt x="3209" y="5332"/>
                  <a:pt x="3208" y="5332"/>
                  <a:pt x="3208" y="5332"/>
                </a:cubicBezTo>
                <a:close/>
                <a:moveTo>
                  <a:pt x="12290" y="5324"/>
                </a:moveTo>
                <a:cubicBezTo>
                  <a:pt x="12280" y="5324"/>
                  <a:pt x="12269" y="5330"/>
                  <a:pt x="12262" y="5343"/>
                </a:cubicBezTo>
                <a:cubicBezTo>
                  <a:pt x="12257" y="5353"/>
                  <a:pt x="12252" y="5363"/>
                  <a:pt x="12247" y="5373"/>
                </a:cubicBezTo>
                <a:cubicBezTo>
                  <a:pt x="12232" y="5401"/>
                  <a:pt x="12257" y="5426"/>
                  <a:pt x="12280" y="5426"/>
                </a:cubicBezTo>
                <a:cubicBezTo>
                  <a:pt x="12291" y="5426"/>
                  <a:pt x="12302" y="5421"/>
                  <a:pt x="12308" y="5409"/>
                </a:cubicBezTo>
                <a:cubicBezTo>
                  <a:pt x="12314" y="5398"/>
                  <a:pt x="12319" y="5389"/>
                  <a:pt x="12324" y="5378"/>
                </a:cubicBezTo>
                <a:cubicBezTo>
                  <a:pt x="12339" y="5350"/>
                  <a:pt x="12314" y="5324"/>
                  <a:pt x="12290" y="5324"/>
                </a:cubicBezTo>
                <a:close/>
                <a:moveTo>
                  <a:pt x="24957" y="5410"/>
                </a:moveTo>
                <a:cubicBezTo>
                  <a:pt x="24935" y="5410"/>
                  <a:pt x="24935" y="5445"/>
                  <a:pt x="24957" y="5445"/>
                </a:cubicBezTo>
                <a:cubicBezTo>
                  <a:pt x="24979" y="5445"/>
                  <a:pt x="24979" y="5410"/>
                  <a:pt x="24957" y="5410"/>
                </a:cubicBezTo>
                <a:close/>
                <a:moveTo>
                  <a:pt x="23696" y="5345"/>
                </a:moveTo>
                <a:cubicBezTo>
                  <a:pt x="23669" y="5345"/>
                  <a:pt x="23645" y="5381"/>
                  <a:pt x="23670" y="5406"/>
                </a:cubicBezTo>
                <a:cubicBezTo>
                  <a:pt x="23680" y="5416"/>
                  <a:pt x="23690" y="5427"/>
                  <a:pt x="23698" y="5436"/>
                </a:cubicBezTo>
                <a:cubicBezTo>
                  <a:pt x="23705" y="5444"/>
                  <a:pt x="23713" y="5447"/>
                  <a:pt x="23721" y="5447"/>
                </a:cubicBezTo>
                <a:cubicBezTo>
                  <a:pt x="23748" y="5447"/>
                  <a:pt x="23772" y="5411"/>
                  <a:pt x="23748" y="5386"/>
                </a:cubicBezTo>
                <a:cubicBezTo>
                  <a:pt x="23738" y="5375"/>
                  <a:pt x="23728" y="5365"/>
                  <a:pt x="23720" y="5356"/>
                </a:cubicBezTo>
                <a:cubicBezTo>
                  <a:pt x="23713" y="5349"/>
                  <a:pt x="23704" y="5345"/>
                  <a:pt x="23696" y="5345"/>
                </a:cubicBezTo>
                <a:close/>
                <a:moveTo>
                  <a:pt x="21351" y="5410"/>
                </a:moveTo>
                <a:cubicBezTo>
                  <a:pt x="21343" y="5410"/>
                  <a:pt x="21334" y="5413"/>
                  <a:pt x="21327" y="5420"/>
                </a:cubicBezTo>
                <a:lnTo>
                  <a:pt x="21312" y="5436"/>
                </a:lnTo>
                <a:cubicBezTo>
                  <a:pt x="21287" y="5461"/>
                  <a:pt x="21310" y="5496"/>
                  <a:pt x="21337" y="5496"/>
                </a:cubicBezTo>
                <a:cubicBezTo>
                  <a:pt x="21345" y="5496"/>
                  <a:pt x="21353" y="5493"/>
                  <a:pt x="21361" y="5485"/>
                </a:cubicBezTo>
                <a:lnTo>
                  <a:pt x="21376" y="5470"/>
                </a:lnTo>
                <a:cubicBezTo>
                  <a:pt x="21402" y="5445"/>
                  <a:pt x="21378" y="5410"/>
                  <a:pt x="21351" y="5410"/>
                </a:cubicBezTo>
                <a:close/>
                <a:moveTo>
                  <a:pt x="4199" y="5440"/>
                </a:moveTo>
                <a:cubicBezTo>
                  <a:pt x="4153" y="5440"/>
                  <a:pt x="4153" y="5510"/>
                  <a:pt x="4199" y="5510"/>
                </a:cubicBezTo>
                <a:lnTo>
                  <a:pt x="4215" y="5510"/>
                </a:lnTo>
                <a:cubicBezTo>
                  <a:pt x="4261" y="5510"/>
                  <a:pt x="4262" y="5440"/>
                  <a:pt x="4215" y="5440"/>
                </a:cubicBezTo>
                <a:close/>
                <a:moveTo>
                  <a:pt x="7869" y="5424"/>
                </a:moveTo>
                <a:cubicBezTo>
                  <a:pt x="7861" y="5424"/>
                  <a:pt x="7852" y="5427"/>
                  <a:pt x="7845" y="5435"/>
                </a:cubicBezTo>
                <a:lnTo>
                  <a:pt x="7829" y="5451"/>
                </a:lnTo>
                <a:cubicBezTo>
                  <a:pt x="7804" y="5476"/>
                  <a:pt x="7828" y="5511"/>
                  <a:pt x="7855" y="5511"/>
                </a:cubicBezTo>
                <a:cubicBezTo>
                  <a:pt x="7863" y="5511"/>
                  <a:pt x="7871" y="5507"/>
                  <a:pt x="7878" y="5500"/>
                </a:cubicBezTo>
                <a:lnTo>
                  <a:pt x="7894" y="5484"/>
                </a:lnTo>
                <a:cubicBezTo>
                  <a:pt x="7920" y="5460"/>
                  <a:pt x="7896" y="5424"/>
                  <a:pt x="7869" y="5424"/>
                </a:cubicBezTo>
                <a:close/>
                <a:moveTo>
                  <a:pt x="16409" y="5399"/>
                </a:moveTo>
                <a:cubicBezTo>
                  <a:pt x="16384" y="5399"/>
                  <a:pt x="16360" y="5424"/>
                  <a:pt x="16377" y="5451"/>
                </a:cubicBezTo>
                <a:cubicBezTo>
                  <a:pt x="16388" y="5466"/>
                  <a:pt x="16397" y="5480"/>
                  <a:pt x="16408" y="5495"/>
                </a:cubicBezTo>
                <a:cubicBezTo>
                  <a:pt x="16416" y="5506"/>
                  <a:pt x="16427" y="5511"/>
                  <a:pt x="16438" y="5511"/>
                </a:cubicBezTo>
                <a:cubicBezTo>
                  <a:pt x="16463" y="5511"/>
                  <a:pt x="16487" y="5486"/>
                  <a:pt x="16468" y="5459"/>
                </a:cubicBezTo>
                <a:cubicBezTo>
                  <a:pt x="16458" y="5443"/>
                  <a:pt x="16450" y="5430"/>
                  <a:pt x="16439" y="5415"/>
                </a:cubicBezTo>
                <a:cubicBezTo>
                  <a:pt x="16431" y="5404"/>
                  <a:pt x="16420" y="5399"/>
                  <a:pt x="16409" y="5399"/>
                </a:cubicBezTo>
                <a:close/>
                <a:moveTo>
                  <a:pt x="9306" y="5423"/>
                </a:moveTo>
                <a:cubicBezTo>
                  <a:pt x="9282" y="5423"/>
                  <a:pt x="9257" y="5449"/>
                  <a:pt x="9271" y="5477"/>
                </a:cubicBezTo>
                <a:cubicBezTo>
                  <a:pt x="9277" y="5487"/>
                  <a:pt x="9282" y="5496"/>
                  <a:pt x="9287" y="5506"/>
                </a:cubicBezTo>
                <a:cubicBezTo>
                  <a:pt x="9294" y="5519"/>
                  <a:pt x="9304" y="5524"/>
                  <a:pt x="9315" y="5524"/>
                </a:cubicBezTo>
                <a:cubicBezTo>
                  <a:pt x="9339" y="5524"/>
                  <a:pt x="9363" y="5499"/>
                  <a:pt x="9349" y="5472"/>
                </a:cubicBezTo>
                <a:cubicBezTo>
                  <a:pt x="9344" y="5461"/>
                  <a:pt x="9339" y="5452"/>
                  <a:pt x="9333" y="5441"/>
                </a:cubicBezTo>
                <a:cubicBezTo>
                  <a:pt x="9327" y="5429"/>
                  <a:pt x="9316" y="5423"/>
                  <a:pt x="9306" y="5423"/>
                </a:cubicBezTo>
                <a:close/>
                <a:moveTo>
                  <a:pt x="8884" y="5469"/>
                </a:moveTo>
                <a:cubicBezTo>
                  <a:pt x="8871" y="5469"/>
                  <a:pt x="8858" y="5487"/>
                  <a:pt x="8870" y="5500"/>
                </a:cubicBezTo>
                <a:lnTo>
                  <a:pt x="8914" y="5544"/>
                </a:lnTo>
                <a:cubicBezTo>
                  <a:pt x="8918" y="5547"/>
                  <a:pt x="8922" y="5549"/>
                  <a:pt x="8926" y="5549"/>
                </a:cubicBezTo>
                <a:cubicBezTo>
                  <a:pt x="8939" y="5549"/>
                  <a:pt x="8952" y="5532"/>
                  <a:pt x="8939" y="5520"/>
                </a:cubicBezTo>
                <a:lnTo>
                  <a:pt x="8894" y="5475"/>
                </a:lnTo>
                <a:cubicBezTo>
                  <a:pt x="8891" y="5471"/>
                  <a:pt x="8887" y="5469"/>
                  <a:pt x="8884" y="5469"/>
                </a:cubicBezTo>
                <a:close/>
                <a:moveTo>
                  <a:pt x="15449" y="5412"/>
                </a:moveTo>
                <a:cubicBezTo>
                  <a:pt x="15436" y="5412"/>
                  <a:pt x="15423" y="5429"/>
                  <a:pt x="15436" y="5442"/>
                </a:cubicBezTo>
                <a:cubicBezTo>
                  <a:pt x="15466" y="5475"/>
                  <a:pt x="15496" y="5510"/>
                  <a:pt x="15528" y="5546"/>
                </a:cubicBezTo>
                <a:cubicBezTo>
                  <a:pt x="15531" y="5550"/>
                  <a:pt x="15536" y="5552"/>
                  <a:pt x="15539" y="5552"/>
                </a:cubicBezTo>
                <a:cubicBezTo>
                  <a:pt x="15553" y="5552"/>
                  <a:pt x="15564" y="5534"/>
                  <a:pt x="15552" y="5521"/>
                </a:cubicBezTo>
                <a:cubicBezTo>
                  <a:pt x="15523" y="5487"/>
                  <a:pt x="15491" y="5452"/>
                  <a:pt x="15461" y="5417"/>
                </a:cubicBezTo>
                <a:cubicBezTo>
                  <a:pt x="15457" y="5413"/>
                  <a:pt x="15453" y="5412"/>
                  <a:pt x="15449" y="5412"/>
                </a:cubicBezTo>
                <a:close/>
                <a:moveTo>
                  <a:pt x="15864" y="5425"/>
                </a:moveTo>
                <a:cubicBezTo>
                  <a:pt x="15850" y="5425"/>
                  <a:pt x="15837" y="5433"/>
                  <a:pt x="15834" y="5451"/>
                </a:cubicBezTo>
                <a:cubicBezTo>
                  <a:pt x="15824" y="5485"/>
                  <a:pt x="15834" y="5517"/>
                  <a:pt x="15856" y="5545"/>
                </a:cubicBezTo>
                <a:cubicBezTo>
                  <a:pt x="15862" y="5553"/>
                  <a:pt x="15872" y="5556"/>
                  <a:pt x="15882" y="5556"/>
                </a:cubicBezTo>
                <a:cubicBezTo>
                  <a:pt x="15891" y="5556"/>
                  <a:pt x="15901" y="5552"/>
                  <a:pt x="15907" y="5546"/>
                </a:cubicBezTo>
                <a:cubicBezTo>
                  <a:pt x="15922" y="5531"/>
                  <a:pt x="15918" y="5510"/>
                  <a:pt x="15907" y="5496"/>
                </a:cubicBezTo>
                <a:cubicBezTo>
                  <a:pt x="15901" y="5488"/>
                  <a:pt x="15901" y="5479"/>
                  <a:pt x="15902" y="5470"/>
                </a:cubicBezTo>
                <a:cubicBezTo>
                  <a:pt x="15908" y="5443"/>
                  <a:pt x="15885" y="5425"/>
                  <a:pt x="15864" y="5425"/>
                </a:cubicBezTo>
                <a:close/>
                <a:moveTo>
                  <a:pt x="20691" y="5483"/>
                </a:moveTo>
                <a:cubicBezTo>
                  <a:pt x="20664" y="5483"/>
                  <a:pt x="20640" y="5518"/>
                  <a:pt x="20666" y="5543"/>
                </a:cubicBezTo>
                <a:lnTo>
                  <a:pt x="20682" y="5559"/>
                </a:lnTo>
                <a:cubicBezTo>
                  <a:pt x="20689" y="5566"/>
                  <a:pt x="20698" y="5569"/>
                  <a:pt x="20706" y="5569"/>
                </a:cubicBezTo>
                <a:cubicBezTo>
                  <a:pt x="20733" y="5569"/>
                  <a:pt x="20756" y="5534"/>
                  <a:pt x="20731" y="5509"/>
                </a:cubicBezTo>
                <a:lnTo>
                  <a:pt x="20715" y="5494"/>
                </a:lnTo>
                <a:cubicBezTo>
                  <a:pt x="20708" y="5486"/>
                  <a:pt x="20700" y="5483"/>
                  <a:pt x="20691" y="5483"/>
                </a:cubicBezTo>
                <a:close/>
                <a:moveTo>
                  <a:pt x="4515" y="5515"/>
                </a:moveTo>
                <a:cubicBezTo>
                  <a:pt x="4507" y="5515"/>
                  <a:pt x="4499" y="5519"/>
                  <a:pt x="4491" y="5526"/>
                </a:cubicBezTo>
                <a:lnTo>
                  <a:pt x="4476" y="5542"/>
                </a:lnTo>
                <a:cubicBezTo>
                  <a:pt x="4449" y="5566"/>
                  <a:pt x="4474" y="5602"/>
                  <a:pt x="4502" y="5602"/>
                </a:cubicBezTo>
                <a:cubicBezTo>
                  <a:pt x="4510" y="5602"/>
                  <a:pt x="4518" y="5599"/>
                  <a:pt x="4525" y="5592"/>
                </a:cubicBezTo>
                <a:lnTo>
                  <a:pt x="4541" y="5576"/>
                </a:lnTo>
                <a:cubicBezTo>
                  <a:pt x="4566" y="5551"/>
                  <a:pt x="4542" y="5515"/>
                  <a:pt x="4515" y="5515"/>
                </a:cubicBezTo>
                <a:close/>
                <a:moveTo>
                  <a:pt x="2066" y="5540"/>
                </a:moveTo>
                <a:cubicBezTo>
                  <a:pt x="2020" y="5540"/>
                  <a:pt x="2020" y="5610"/>
                  <a:pt x="2066" y="5610"/>
                </a:cubicBezTo>
                <a:cubicBezTo>
                  <a:pt x="2111" y="5610"/>
                  <a:pt x="2111" y="5540"/>
                  <a:pt x="2066" y="5540"/>
                </a:cubicBezTo>
                <a:close/>
                <a:moveTo>
                  <a:pt x="7793" y="5545"/>
                </a:moveTo>
                <a:cubicBezTo>
                  <a:pt x="7747" y="5545"/>
                  <a:pt x="7747" y="5615"/>
                  <a:pt x="7793" y="5615"/>
                </a:cubicBezTo>
                <a:cubicBezTo>
                  <a:pt x="7839" y="5615"/>
                  <a:pt x="7839" y="5545"/>
                  <a:pt x="7793" y="5545"/>
                </a:cubicBezTo>
                <a:close/>
                <a:moveTo>
                  <a:pt x="3718" y="5559"/>
                </a:moveTo>
                <a:cubicBezTo>
                  <a:pt x="3710" y="5559"/>
                  <a:pt x="3702" y="5562"/>
                  <a:pt x="3695" y="5569"/>
                </a:cubicBezTo>
                <a:lnTo>
                  <a:pt x="3679" y="5585"/>
                </a:lnTo>
                <a:cubicBezTo>
                  <a:pt x="3654" y="5611"/>
                  <a:pt x="3678" y="5646"/>
                  <a:pt x="3705" y="5646"/>
                </a:cubicBezTo>
                <a:cubicBezTo>
                  <a:pt x="3713" y="5646"/>
                  <a:pt x="3721" y="5643"/>
                  <a:pt x="3729" y="5635"/>
                </a:cubicBezTo>
                <a:cubicBezTo>
                  <a:pt x="3734" y="5629"/>
                  <a:pt x="3738" y="5625"/>
                  <a:pt x="3744" y="5619"/>
                </a:cubicBezTo>
                <a:cubicBezTo>
                  <a:pt x="3769" y="5594"/>
                  <a:pt x="3745" y="5559"/>
                  <a:pt x="3718" y="5559"/>
                </a:cubicBezTo>
                <a:close/>
                <a:moveTo>
                  <a:pt x="24669" y="5572"/>
                </a:moveTo>
                <a:cubicBezTo>
                  <a:pt x="24661" y="5572"/>
                  <a:pt x="24653" y="5575"/>
                  <a:pt x="24645" y="5582"/>
                </a:cubicBezTo>
                <a:lnTo>
                  <a:pt x="24629" y="5597"/>
                </a:lnTo>
                <a:cubicBezTo>
                  <a:pt x="24604" y="5622"/>
                  <a:pt x="24629" y="5657"/>
                  <a:pt x="24656" y="5657"/>
                </a:cubicBezTo>
                <a:cubicBezTo>
                  <a:pt x="24664" y="5657"/>
                  <a:pt x="24672" y="5654"/>
                  <a:pt x="24680" y="5647"/>
                </a:cubicBezTo>
                <a:lnTo>
                  <a:pt x="24695" y="5631"/>
                </a:lnTo>
                <a:cubicBezTo>
                  <a:pt x="24720" y="5607"/>
                  <a:pt x="24697" y="5572"/>
                  <a:pt x="24669" y="5572"/>
                </a:cubicBezTo>
                <a:close/>
                <a:moveTo>
                  <a:pt x="13060" y="5584"/>
                </a:moveTo>
                <a:cubicBezTo>
                  <a:pt x="13043" y="5584"/>
                  <a:pt x="13025" y="5595"/>
                  <a:pt x="13025" y="5618"/>
                </a:cubicBezTo>
                <a:lnTo>
                  <a:pt x="13025" y="5634"/>
                </a:lnTo>
                <a:cubicBezTo>
                  <a:pt x="13025" y="5657"/>
                  <a:pt x="13043" y="5668"/>
                  <a:pt x="13060" y="5668"/>
                </a:cubicBezTo>
                <a:cubicBezTo>
                  <a:pt x="13078" y="5668"/>
                  <a:pt x="13095" y="5657"/>
                  <a:pt x="13095" y="5634"/>
                </a:cubicBezTo>
                <a:lnTo>
                  <a:pt x="13095" y="5618"/>
                </a:lnTo>
                <a:cubicBezTo>
                  <a:pt x="13095" y="5595"/>
                  <a:pt x="13078" y="5584"/>
                  <a:pt x="13060" y="5584"/>
                </a:cubicBezTo>
                <a:close/>
                <a:moveTo>
                  <a:pt x="12744" y="5584"/>
                </a:moveTo>
                <a:cubicBezTo>
                  <a:pt x="12739" y="5584"/>
                  <a:pt x="12733" y="5585"/>
                  <a:pt x="12728" y="5588"/>
                </a:cubicBezTo>
                <a:cubicBezTo>
                  <a:pt x="12717" y="5593"/>
                  <a:pt x="12708" y="5598"/>
                  <a:pt x="12697" y="5604"/>
                </a:cubicBezTo>
                <a:cubicBezTo>
                  <a:pt x="12663" y="5622"/>
                  <a:pt x="12684" y="5670"/>
                  <a:pt x="12716" y="5670"/>
                </a:cubicBezTo>
                <a:cubicBezTo>
                  <a:pt x="12721" y="5670"/>
                  <a:pt x="12727" y="5668"/>
                  <a:pt x="12733" y="5665"/>
                </a:cubicBezTo>
                <a:cubicBezTo>
                  <a:pt x="12743" y="5660"/>
                  <a:pt x="12753" y="5655"/>
                  <a:pt x="12763" y="5650"/>
                </a:cubicBezTo>
                <a:cubicBezTo>
                  <a:pt x="12798" y="5632"/>
                  <a:pt x="12777" y="5584"/>
                  <a:pt x="12744" y="5584"/>
                </a:cubicBezTo>
                <a:close/>
                <a:moveTo>
                  <a:pt x="13721" y="5570"/>
                </a:moveTo>
                <a:cubicBezTo>
                  <a:pt x="13704" y="5570"/>
                  <a:pt x="13686" y="5582"/>
                  <a:pt x="13686" y="5605"/>
                </a:cubicBezTo>
                <a:lnTo>
                  <a:pt x="13686" y="5635"/>
                </a:lnTo>
                <a:cubicBezTo>
                  <a:pt x="13686" y="5658"/>
                  <a:pt x="13703" y="5670"/>
                  <a:pt x="13721" y="5670"/>
                </a:cubicBezTo>
                <a:cubicBezTo>
                  <a:pt x="13739" y="5670"/>
                  <a:pt x="13756" y="5658"/>
                  <a:pt x="13756" y="5635"/>
                </a:cubicBezTo>
                <a:lnTo>
                  <a:pt x="13756" y="5605"/>
                </a:lnTo>
                <a:cubicBezTo>
                  <a:pt x="13756" y="5582"/>
                  <a:pt x="13739" y="5570"/>
                  <a:pt x="13721" y="5570"/>
                </a:cubicBezTo>
                <a:close/>
                <a:moveTo>
                  <a:pt x="6780" y="5563"/>
                </a:moveTo>
                <a:cubicBezTo>
                  <a:pt x="6710" y="5563"/>
                  <a:pt x="6710" y="5671"/>
                  <a:pt x="6780" y="5671"/>
                </a:cubicBezTo>
                <a:cubicBezTo>
                  <a:pt x="6849" y="5671"/>
                  <a:pt x="6849" y="5563"/>
                  <a:pt x="6780" y="5563"/>
                </a:cubicBezTo>
                <a:close/>
                <a:moveTo>
                  <a:pt x="595" y="5627"/>
                </a:moveTo>
                <a:cubicBezTo>
                  <a:pt x="582" y="5627"/>
                  <a:pt x="569" y="5645"/>
                  <a:pt x="582" y="5657"/>
                </a:cubicBezTo>
                <a:lnTo>
                  <a:pt x="597" y="5673"/>
                </a:lnTo>
                <a:cubicBezTo>
                  <a:pt x="601" y="5677"/>
                  <a:pt x="605" y="5678"/>
                  <a:pt x="609" y="5678"/>
                </a:cubicBezTo>
                <a:cubicBezTo>
                  <a:pt x="622" y="5678"/>
                  <a:pt x="635" y="5660"/>
                  <a:pt x="623" y="5648"/>
                </a:cubicBezTo>
                <a:cubicBezTo>
                  <a:pt x="616" y="5642"/>
                  <a:pt x="611" y="5637"/>
                  <a:pt x="607" y="5632"/>
                </a:cubicBezTo>
                <a:cubicBezTo>
                  <a:pt x="603" y="5628"/>
                  <a:pt x="599" y="5627"/>
                  <a:pt x="595" y="5627"/>
                </a:cubicBezTo>
                <a:close/>
                <a:moveTo>
                  <a:pt x="11392" y="5592"/>
                </a:moveTo>
                <a:cubicBezTo>
                  <a:pt x="11386" y="5592"/>
                  <a:pt x="11380" y="5594"/>
                  <a:pt x="11374" y="5598"/>
                </a:cubicBezTo>
                <a:cubicBezTo>
                  <a:pt x="11358" y="5609"/>
                  <a:pt x="11344" y="5618"/>
                  <a:pt x="11329" y="5629"/>
                </a:cubicBezTo>
                <a:cubicBezTo>
                  <a:pt x="11297" y="5649"/>
                  <a:pt x="11317" y="5695"/>
                  <a:pt x="11347" y="5695"/>
                </a:cubicBezTo>
                <a:cubicBezTo>
                  <a:pt x="11352" y="5695"/>
                  <a:pt x="11358" y="5694"/>
                  <a:pt x="11365" y="5690"/>
                </a:cubicBezTo>
                <a:cubicBezTo>
                  <a:pt x="11380" y="5679"/>
                  <a:pt x="11395" y="5671"/>
                  <a:pt x="11409" y="5660"/>
                </a:cubicBezTo>
                <a:cubicBezTo>
                  <a:pt x="11441" y="5639"/>
                  <a:pt x="11421" y="5592"/>
                  <a:pt x="11392" y="5592"/>
                </a:cubicBezTo>
                <a:close/>
                <a:moveTo>
                  <a:pt x="17131" y="5590"/>
                </a:moveTo>
                <a:cubicBezTo>
                  <a:pt x="17090" y="5590"/>
                  <a:pt x="17054" y="5643"/>
                  <a:pt x="17091" y="5681"/>
                </a:cubicBezTo>
                <a:cubicBezTo>
                  <a:pt x="17096" y="5686"/>
                  <a:pt x="17101" y="5693"/>
                  <a:pt x="17106" y="5697"/>
                </a:cubicBezTo>
                <a:cubicBezTo>
                  <a:pt x="17117" y="5708"/>
                  <a:pt x="17130" y="5712"/>
                  <a:pt x="17142" y="5712"/>
                </a:cubicBezTo>
                <a:cubicBezTo>
                  <a:pt x="17183" y="5712"/>
                  <a:pt x="17220" y="5659"/>
                  <a:pt x="17183" y="5621"/>
                </a:cubicBezTo>
                <a:lnTo>
                  <a:pt x="17167" y="5606"/>
                </a:lnTo>
                <a:cubicBezTo>
                  <a:pt x="17156" y="5595"/>
                  <a:pt x="17143" y="5590"/>
                  <a:pt x="17131" y="5590"/>
                </a:cubicBezTo>
                <a:close/>
                <a:moveTo>
                  <a:pt x="142" y="5655"/>
                </a:moveTo>
                <a:cubicBezTo>
                  <a:pt x="98" y="5655"/>
                  <a:pt x="97" y="5724"/>
                  <a:pt x="144" y="5725"/>
                </a:cubicBezTo>
                <a:cubicBezTo>
                  <a:pt x="189" y="5725"/>
                  <a:pt x="189" y="5655"/>
                  <a:pt x="144" y="5655"/>
                </a:cubicBezTo>
                <a:cubicBezTo>
                  <a:pt x="143" y="5655"/>
                  <a:pt x="142" y="5655"/>
                  <a:pt x="142" y="5655"/>
                </a:cubicBezTo>
                <a:close/>
                <a:moveTo>
                  <a:pt x="1405" y="5597"/>
                </a:moveTo>
                <a:cubicBezTo>
                  <a:pt x="1378" y="5597"/>
                  <a:pt x="1354" y="5633"/>
                  <a:pt x="1380" y="5657"/>
                </a:cubicBezTo>
                <a:cubicBezTo>
                  <a:pt x="1399" y="5677"/>
                  <a:pt x="1419" y="5698"/>
                  <a:pt x="1440" y="5718"/>
                </a:cubicBezTo>
                <a:cubicBezTo>
                  <a:pt x="1447" y="5725"/>
                  <a:pt x="1455" y="5728"/>
                  <a:pt x="1463" y="5728"/>
                </a:cubicBezTo>
                <a:cubicBezTo>
                  <a:pt x="1491" y="5728"/>
                  <a:pt x="1515" y="5693"/>
                  <a:pt x="1490" y="5668"/>
                </a:cubicBezTo>
                <a:cubicBezTo>
                  <a:pt x="1470" y="5648"/>
                  <a:pt x="1450" y="5627"/>
                  <a:pt x="1429" y="5608"/>
                </a:cubicBezTo>
                <a:cubicBezTo>
                  <a:pt x="1422" y="5600"/>
                  <a:pt x="1413" y="5597"/>
                  <a:pt x="1405" y="5597"/>
                </a:cubicBezTo>
                <a:close/>
                <a:moveTo>
                  <a:pt x="24011" y="5644"/>
                </a:moveTo>
                <a:cubicBezTo>
                  <a:pt x="23984" y="5644"/>
                  <a:pt x="23960" y="5680"/>
                  <a:pt x="23985" y="5704"/>
                </a:cubicBezTo>
                <a:lnTo>
                  <a:pt x="24001" y="5720"/>
                </a:lnTo>
                <a:cubicBezTo>
                  <a:pt x="24008" y="5727"/>
                  <a:pt x="24017" y="5730"/>
                  <a:pt x="24025" y="5730"/>
                </a:cubicBezTo>
                <a:cubicBezTo>
                  <a:pt x="24052" y="5730"/>
                  <a:pt x="24076" y="5695"/>
                  <a:pt x="24051" y="5671"/>
                </a:cubicBezTo>
                <a:cubicBezTo>
                  <a:pt x="24045" y="5665"/>
                  <a:pt x="24041" y="5660"/>
                  <a:pt x="24035" y="5655"/>
                </a:cubicBezTo>
                <a:cubicBezTo>
                  <a:pt x="24028" y="5647"/>
                  <a:pt x="24019" y="5644"/>
                  <a:pt x="24011" y="5644"/>
                </a:cubicBezTo>
                <a:close/>
                <a:moveTo>
                  <a:pt x="22131" y="5652"/>
                </a:moveTo>
                <a:cubicBezTo>
                  <a:pt x="22123" y="5652"/>
                  <a:pt x="22115" y="5655"/>
                  <a:pt x="22108" y="5662"/>
                </a:cubicBezTo>
                <a:lnTo>
                  <a:pt x="22092" y="5678"/>
                </a:lnTo>
                <a:cubicBezTo>
                  <a:pt x="22067" y="5703"/>
                  <a:pt x="22091" y="5739"/>
                  <a:pt x="22118" y="5739"/>
                </a:cubicBezTo>
                <a:cubicBezTo>
                  <a:pt x="22126" y="5739"/>
                  <a:pt x="22134" y="5736"/>
                  <a:pt x="22141" y="5728"/>
                </a:cubicBezTo>
                <a:lnTo>
                  <a:pt x="22157" y="5713"/>
                </a:lnTo>
                <a:cubicBezTo>
                  <a:pt x="22183" y="5688"/>
                  <a:pt x="22158" y="5652"/>
                  <a:pt x="22131" y="5652"/>
                </a:cubicBezTo>
                <a:close/>
                <a:moveTo>
                  <a:pt x="3644" y="5678"/>
                </a:moveTo>
                <a:cubicBezTo>
                  <a:pt x="3598" y="5678"/>
                  <a:pt x="3598" y="5749"/>
                  <a:pt x="3644" y="5749"/>
                </a:cubicBezTo>
                <a:cubicBezTo>
                  <a:pt x="3644" y="5749"/>
                  <a:pt x="3644" y="5749"/>
                  <a:pt x="3645" y="5749"/>
                </a:cubicBezTo>
                <a:cubicBezTo>
                  <a:pt x="3688" y="5749"/>
                  <a:pt x="3690" y="5678"/>
                  <a:pt x="3644" y="5678"/>
                </a:cubicBezTo>
                <a:close/>
                <a:moveTo>
                  <a:pt x="5997" y="5636"/>
                </a:moveTo>
                <a:cubicBezTo>
                  <a:pt x="5985" y="5636"/>
                  <a:pt x="5972" y="5641"/>
                  <a:pt x="5961" y="5652"/>
                </a:cubicBezTo>
                <a:lnTo>
                  <a:pt x="5932" y="5682"/>
                </a:lnTo>
                <a:cubicBezTo>
                  <a:pt x="5893" y="5719"/>
                  <a:pt x="5930" y="5773"/>
                  <a:pt x="5971" y="5773"/>
                </a:cubicBezTo>
                <a:cubicBezTo>
                  <a:pt x="5983" y="5773"/>
                  <a:pt x="5995" y="5769"/>
                  <a:pt x="6006" y="5758"/>
                </a:cubicBezTo>
                <a:lnTo>
                  <a:pt x="6037" y="5728"/>
                </a:lnTo>
                <a:cubicBezTo>
                  <a:pt x="6074" y="5690"/>
                  <a:pt x="6038" y="5636"/>
                  <a:pt x="5997" y="5636"/>
                </a:cubicBezTo>
                <a:close/>
                <a:moveTo>
                  <a:pt x="7448" y="5708"/>
                </a:moveTo>
                <a:cubicBezTo>
                  <a:pt x="7402" y="5708"/>
                  <a:pt x="7402" y="5779"/>
                  <a:pt x="7448" y="5779"/>
                </a:cubicBezTo>
                <a:cubicBezTo>
                  <a:pt x="7494" y="5779"/>
                  <a:pt x="7494" y="5708"/>
                  <a:pt x="7448" y="5708"/>
                </a:cubicBezTo>
                <a:close/>
                <a:moveTo>
                  <a:pt x="984" y="5748"/>
                </a:moveTo>
                <a:cubicBezTo>
                  <a:pt x="971" y="5748"/>
                  <a:pt x="959" y="5767"/>
                  <a:pt x="971" y="5779"/>
                </a:cubicBezTo>
                <a:lnTo>
                  <a:pt x="987" y="5794"/>
                </a:lnTo>
                <a:cubicBezTo>
                  <a:pt x="991" y="5798"/>
                  <a:pt x="995" y="5799"/>
                  <a:pt x="999" y="5799"/>
                </a:cubicBezTo>
                <a:cubicBezTo>
                  <a:pt x="1012" y="5799"/>
                  <a:pt x="1023" y="5782"/>
                  <a:pt x="1011" y="5770"/>
                </a:cubicBezTo>
                <a:lnTo>
                  <a:pt x="995" y="5754"/>
                </a:lnTo>
                <a:cubicBezTo>
                  <a:pt x="992" y="5750"/>
                  <a:pt x="988" y="5748"/>
                  <a:pt x="984" y="5748"/>
                </a:cubicBezTo>
                <a:close/>
                <a:moveTo>
                  <a:pt x="12022" y="5731"/>
                </a:moveTo>
                <a:cubicBezTo>
                  <a:pt x="11977" y="5731"/>
                  <a:pt x="11978" y="5803"/>
                  <a:pt x="12022" y="5803"/>
                </a:cubicBezTo>
                <a:lnTo>
                  <a:pt x="12053" y="5803"/>
                </a:lnTo>
                <a:cubicBezTo>
                  <a:pt x="12099" y="5803"/>
                  <a:pt x="12099" y="5731"/>
                  <a:pt x="12053" y="5731"/>
                </a:cubicBezTo>
                <a:lnTo>
                  <a:pt x="12022" y="5731"/>
                </a:lnTo>
                <a:cubicBezTo>
                  <a:pt x="12022" y="5731"/>
                  <a:pt x="12022" y="5731"/>
                  <a:pt x="12022" y="5731"/>
                </a:cubicBezTo>
                <a:close/>
                <a:moveTo>
                  <a:pt x="8491" y="5736"/>
                </a:moveTo>
                <a:cubicBezTo>
                  <a:pt x="8446" y="5736"/>
                  <a:pt x="8446" y="5807"/>
                  <a:pt x="8491" y="5807"/>
                </a:cubicBezTo>
                <a:cubicBezTo>
                  <a:pt x="8537" y="5807"/>
                  <a:pt x="8538" y="5736"/>
                  <a:pt x="8491" y="5736"/>
                </a:cubicBezTo>
                <a:close/>
                <a:moveTo>
                  <a:pt x="20164" y="5708"/>
                </a:moveTo>
                <a:cubicBezTo>
                  <a:pt x="20147" y="5708"/>
                  <a:pt x="20129" y="5719"/>
                  <a:pt x="20129" y="5742"/>
                </a:cubicBezTo>
                <a:lnTo>
                  <a:pt x="20129" y="5772"/>
                </a:lnTo>
                <a:cubicBezTo>
                  <a:pt x="20129" y="5795"/>
                  <a:pt x="20147" y="5807"/>
                  <a:pt x="20164" y="5807"/>
                </a:cubicBezTo>
                <a:cubicBezTo>
                  <a:pt x="20182" y="5807"/>
                  <a:pt x="20200" y="5795"/>
                  <a:pt x="20200" y="5772"/>
                </a:cubicBezTo>
                <a:lnTo>
                  <a:pt x="20200" y="5742"/>
                </a:lnTo>
                <a:cubicBezTo>
                  <a:pt x="20200" y="5719"/>
                  <a:pt x="20182" y="5708"/>
                  <a:pt x="20164" y="5708"/>
                </a:cubicBezTo>
                <a:close/>
                <a:moveTo>
                  <a:pt x="18962" y="5702"/>
                </a:moveTo>
                <a:cubicBezTo>
                  <a:pt x="18935" y="5702"/>
                  <a:pt x="18908" y="5719"/>
                  <a:pt x="18908" y="5754"/>
                </a:cubicBezTo>
                <a:lnTo>
                  <a:pt x="18908" y="5770"/>
                </a:lnTo>
                <a:cubicBezTo>
                  <a:pt x="18908" y="5804"/>
                  <a:pt x="18935" y="5821"/>
                  <a:pt x="18962" y="5821"/>
                </a:cubicBezTo>
                <a:cubicBezTo>
                  <a:pt x="18988" y="5821"/>
                  <a:pt x="19015" y="5804"/>
                  <a:pt x="19016" y="5770"/>
                </a:cubicBezTo>
                <a:lnTo>
                  <a:pt x="19016" y="5754"/>
                </a:lnTo>
                <a:cubicBezTo>
                  <a:pt x="19016" y="5719"/>
                  <a:pt x="18989" y="5702"/>
                  <a:pt x="18962" y="5702"/>
                </a:cubicBezTo>
                <a:close/>
                <a:moveTo>
                  <a:pt x="22597" y="5767"/>
                </a:moveTo>
                <a:cubicBezTo>
                  <a:pt x="22588" y="5767"/>
                  <a:pt x="22580" y="5772"/>
                  <a:pt x="22579" y="5783"/>
                </a:cubicBezTo>
                <a:lnTo>
                  <a:pt x="22579" y="5805"/>
                </a:lnTo>
                <a:cubicBezTo>
                  <a:pt x="22579" y="5816"/>
                  <a:pt x="22588" y="5822"/>
                  <a:pt x="22597" y="5822"/>
                </a:cubicBezTo>
                <a:cubicBezTo>
                  <a:pt x="22606" y="5822"/>
                  <a:pt x="22615" y="5816"/>
                  <a:pt x="22615" y="5805"/>
                </a:cubicBezTo>
                <a:lnTo>
                  <a:pt x="22615" y="5783"/>
                </a:lnTo>
                <a:cubicBezTo>
                  <a:pt x="22615" y="5772"/>
                  <a:pt x="22606" y="5767"/>
                  <a:pt x="22597" y="5767"/>
                </a:cubicBezTo>
                <a:close/>
                <a:moveTo>
                  <a:pt x="7192" y="5783"/>
                </a:moveTo>
                <a:cubicBezTo>
                  <a:pt x="7147" y="5783"/>
                  <a:pt x="7147" y="5854"/>
                  <a:pt x="7192" y="5854"/>
                </a:cubicBezTo>
                <a:lnTo>
                  <a:pt x="7208" y="5854"/>
                </a:lnTo>
                <a:cubicBezTo>
                  <a:pt x="7253" y="5854"/>
                  <a:pt x="7254" y="5783"/>
                  <a:pt x="7208" y="5783"/>
                </a:cubicBezTo>
                <a:close/>
                <a:moveTo>
                  <a:pt x="20945" y="5800"/>
                </a:moveTo>
                <a:cubicBezTo>
                  <a:pt x="20899" y="5800"/>
                  <a:pt x="20899" y="5871"/>
                  <a:pt x="20945" y="5871"/>
                </a:cubicBezTo>
                <a:cubicBezTo>
                  <a:pt x="20991" y="5871"/>
                  <a:pt x="20991" y="5800"/>
                  <a:pt x="20945" y="5800"/>
                </a:cubicBezTo>
                <a:close/>
                <a:moveTo>
                  <a:pt x="19593" y="5705"/>
                </a:moveTo>
                <a:cubicBezTo>
                  <a:pt x="19576" y="5705"/>
                  <a:pt x="19558" y="5717"/>
                  <a:pt x="19558" y="5740"/>
                </a:cubicBezTo>
                <a:lnTo>
                  <a:pt x="19558" y="5846"/>
                </a:lnTo>
                <a:cubicBezTo>
                  <a:pt x="19558" y="5869"/>
                  <a:pt x="19576" y="5880"/>
                  <a:pt x="19593" y="5880"/>
                </a:cubicBezTo>
                <a:cubicBezTo>
                  <a:pt x="19611" y="5880"/>
                  <a:pt x="19629" y="5869"/>
                  <a:pt x="19629" y="5846"/>
                </a:cubicBezTo>
                <a:lnTo>
                  <a:pt x="19629" y="5740"/>
                </a:lnTo>
                <a:cubicBezTo>
                  <a:pt x="19629" y="5717"/>
                  <a:pt x="19611" y="5705"/>
                  <a:pt x="19593" y="5705"/>
                </a:cubicBezTo>
                <a:close/>
                <a:moveTo>
                  <a:pt x="6604" y="5810"/>
                </a:moveTo>
                <a:cubicBezTo>
                  <a:pt x="6599" y="5810"/>
                  <a:pt x="6593" y="5811"/>
                  <a:pt x="6588" y="5814"/>
                </a:cubicBezTo>
                <a:cubicBezTo>
                  <a:pt x="6577" y="5819"/>
                  <a:pt x="6568" y="5825"/>
                  <a:pt x="6557" y="5830"/>
                </a:cubicBezTo>
                <a:cubicBezTo>
                  <a:pt x="6522" y="5848"/>
                  <a:pt x="6543" y="5896"/>
                  <a:pt x="6576" y="5896"/>
                </a:cubicBezTo>
                <a:cubicBezTo>
                  <a:pt x="6581" y="5896"/>
                  <a:pt x="6587" y="5895"/>
                  <a:pt x="6593" y="5892"/>
                </a:cubicBezTo>
                <a:cubicBezTo>
                  <a:pt x="6603" y="5886"/>
                  <a:pt x="6613" y="5881"/>
                  <a:pt x="6623" y="5876"/>
                </a:cubicBezTo>
                <a:cubicBezTo>
                  <a:pt x="6659" y="5858"/>
                  <a:pt x="6637" y="5810"/>
                  <a:pt x="6604" y="5810"/>
                </a:cubicBezTo>
                <a:close/>
                <a:moveTo>
                  <a:pt x="13013" y="5839"/>
                </a:moveTo>
                <a:cubicBezTo>
                  <a:pt x="12968" y="5839"/>
                  <a:pt x="12969" y="5910"/>
                  <a:pt x="13014" y="5910"/>
                </a:cubicBezTo>
                <a:lnTo>
                  <a:pt x="13029" y="5910"/>
                </a:lnTo>
                <a:cubicBezTo>
                  <a:pt x="13074" y="5910"/>
                  <a:pt x="13074" y="5839"/>
                  <a:pt x="13029" y="5839"/>
                </a:cubicBezTo>
                <a:lnTo>
                  <a:pt x="13014" y="5839"/>
                </a:lnTo>
                <a:cubicBezTo>
                  <a:pt x="13013" y="5839"/>
                  <a:pt x="13013" y="5839"/>
                  <a:pt x="13013" y="5839"/>
                </a:cubicBezTo>
                <a:close/>
                <a:moveTo>
                  <a:pt x="3298" y="5841"/>
                </a:moveTo>
                <a:cubicBezTo>
                  <a:pt x="3252" y="5841"/>
                  <a:pt x="3252" y="5913"/>
                  <a:pt x="3298" y="5913"/>
                </a:cubicBezTo>
                <a:cubicBezTo>
                  <a:pt x="3298" y="5913"/>
                  <a:pt x="3299" y="5913"/>
                  <a:pt x="3299" y="5913"/>
                </a:cubicBezTo>
                <a:cubicBezTo>
                  <a:pt x="3342" y="5913"/>
                  <a:pt x="3344" y="5841"/>
                  <a:pt x="3298" y="5841"/>
                </a:cubicBezTo>
                <a:close/>
                <a:moveTo>
                  <a:pt x="6238" y="5880"/>
                </a:moveTo>
                <a:cubicBezTo>
                  <a:pt x="6192" y="5880"/>
                  <a:pt x="6192" y="5950"/>
                  <a:pt x="6238" y="5950"/>
                </a:cubicBezTo>
                <a:cubicBezTo>
                  <a:pt x="6284" y="5950"/>
                  <a:pt x="6284" y="5880"/>
                  <a:pt x="6238" y="5880"/>
                </a:cubicBezTo>
                <a:close/>
                <a:moveTo>
                  <a:pt x="21454" y="5876"/>
                </a:moveTo>
                <a:cubicBezTo>
                  <a:pt x="21443" y="5876"/>
                  <a:pt x="21435" y="5881"/>
                  <a:pt x="21428" y="5889"/>
                </a:cubicBezTo>
                <a:cubicBezTo>
                  <a:pt x="21426" y="5888"/>
                  <a:pt x="21425" y="5888"/>
                  <a:pt x="21423" y="5888"/>
                </a:cubicBezTo>
                <a:cubicBezTo>
                  <a:pt x="21389" y="5888"/>
                  <a:pt x="21376" y="5947"/>
                  <a:pt x="21416" y="5960"/>
                </a:cubicBezTo>
                <a:cubicBezTo>
                  <a:pt x="21422" y="5962"/>
                  <a:pt x="21428" y="5963"/>
                  <a:pt x="21434" y="5963"/>
                </a:cubicBezTo>
                <a:cubicBezTo>
                  <a:pt x="21459" y="5963"/>
                  <a:pt x="21480" y="5945"/>
                  <a:pt x="21490" y="5922"/>
                </a:cubicBezTo>
                <a:cubicBezTo>
                  <a:pt x="21497" y="5903"/>
                  <a:pt x="21483" y="5881"/>
                  <a:pt x="21464" y="5877"/>
                </a:cubicBezTo>
                <a:cubicBezTo>
                  <a:pt x="21461" y="5876"/>
                  <a:pt x="21457" y="5876"/>
                  <a:pt x="21454" y="5876"/>
                </a:cubicBezTo>
                <a:close/>
                <a:moveTo>
                  <a:pt x="16093" y="5862"/>
                </a:moveTo>
                <a:cubicBezTo>
                  <a:pt x="16069" y="5862"/>
                  <a:pt x="16044" y="5887"/>
                  <a:pt x="16059" y="5915"/>
                </a:cubicBezTo>
                <a:cubicBezTo>
                  <a:pt x="16064" y="5925"/>
                  <a:pt x="16069" y="5935"/>
                  <a:pt x="16075" y="5945"/>
                </a:cubicBezTo>
                <a:cubicBezTo>
                  <a:pt x="16081" y="5958"/>
                  <a:pt x="16092" y="5963"/>
                  <a:pt x="16102" y="5963"/>
                </a:cubicBezTo>
                <a:cubicBezTo>
                  <a:pt x="16126" y="5963"/>
                  <a:pt x="16151" y="5938"/>
                  <a:pt x="16136" y="5910"/>
                </a:cubicBezTo>
                <a:cubicBezTo>
                  <a:pt x="16131" y="5899"/>
                  <a:pt x="16126" y="5891"/>
                  <a:pt x="16121" y="5880"/>
                </a:cubicBezTo>
                <a:cubicBezTo>
                  <a:pt x="16114" y="5867"/>
                  <a:pt x="16104" y="5862"/>
                  <a:pt x="16093" y="5862"/>
                </a:cubicBezTo>
                <a:close/>
                <a:moveTo>
                  <a:pt x="23483" y="5869"/>
                </a:moveTo>
                <a:cubicBezTo>
                  <a:pt x="23466" y="5869"/>
                  <a:pt x="23449" y="5880"/>
                  <a:pt x="23449" y="5903"/>
                </a:cubicBezTo>
                <a:lnTo>
                  <a:pt x="23449" y="5934"/>
                </a:lnTo>
                <a:cubicBezTo>
                  <a:pt x="23449" y="5957"/>
                  <a:pt x="23466" y="5968"/>
                  <a:pt x="23484" y="5968"/>
                </a:cubicBezTo>
                <a:cubicBezTo>
                  <a:pt x="23501" y="5968"/>
                  <a:pt x="23519" y="5957"/>
                  <a:pt x="23519" y="5934"/>
                </a:cubicBezTo>
                <a:lnTo>
                  <a:pt x="23519" y="5903"/>
                </a:lnTo>
                <a:cubicBezTo>
                  <a:pt x="23519" y="5881"/>
                  <a:pt x="23501" y="5869"/>
                  <a:pt x="23483" y="5869"/>
                </a:cubicBezTo>
                <a:close/>
                <a:moveTo>
                  <a:pt x="23231" y="5948"/>
                </a:moveTo>
                <a:cubicBezTo>
                  <a:pt x="23209" y="5948"/>
                  <a:pt x="23208" y="5983"/>
                  <a:pt x="23231" y="5983"/>
                </a:cubicBezTo>
                <a:lnTo>
                  <a:pt x="23254" y="5983"/>
                </a:lnTo>
                <a:cubicBezTo>
                  <a:pt x="23276" y="5983"/>
                  <a:pt x="23276" y="5948"/>
                  <a:pt x="23254" y="5948"/>
                </a:cubicBezTo>
                <a:close/>
                <a:moveTo>
                  <a:pt x="3041" y="5917"/>
                </a:moveTo>
                <a:cubicBezTo>
                  <a:pt x="2995" y="5917"/>
                  <a:pt x="2995" y="5987"/>
                  <a:pt x="3041" y="5987"/>
                </a:cubicBezTo>
                <a:lnTo>
                  <a:pt x="3057" y="5987"/>
                </a:lnTo>
                <a:cubicBezTo>
                  <a:pt x="3103" y="5987"/>
                  <a:pt x="3103" y="5917"/>
                  <a:pt x="3057" y="5917"/>
                </a:cubicBezTo>
                <a:close/>
                <a:moveTo>
                  <a:pt x="13327" y="5914"/>
                </a:moveTo>
                <a:cubicBezTo>
                  <a:pt x="13319" y="5914"/>
                  <a:pt x="13311" y="5917"/>
                  <a:pt x="13304" y="5924"/>
                </a:cubicBezTo>
                <a:lnTo>
                  <a:pt x="13288" y="5940"/>
                </a:lnTo>
                <a:cubicBezTo>
                  <a:pt x="13263" y="5965"/>
                  <a:pt x="13288" y="6001"/>
                  <a:pt x="13315" y="6001"/>
                </a:cubicBezTo>
                <a:cubicBezTo>
                  <a:pt x="13323" y="6001"/>
                  <a:pt x="13331" y="5998"/>
                  <a:pt x="13338" y="5990"/>
                </a:cubicBezTo>
                <a:lnTo>
                  <a:pt x="13354" y="5974"/>
                </a:lnTo>
                <a:cubicBezTo>
                  <a:pt x="13380" y="5950"/>
                  <a:pt x="13355" y="5914"/>
                  <a:pt x="13327" y="5914"/>
                </a:cubicBezTo>
                <a:close/>
                <a:moveTo>
                  <a:pt x="18421" y="5894"/>
                </a:moveTo>
                <a:cubicBezTo>
                  <a:pt x="18352" y="5894"/>
                  <a:pt x="18352" y="6001"/>
                  <a:pt x="18421" y="6002"/>
                </a:cubicBezTo>
                <a:cubicBezTo>
                  <a:pt x="18490" y="6002"/>
                  <a:pt x="18490" y="5894"/>
                  <a:pt x="18421" y="5894"/>
                </a:cubicBezTo>
                <a:close/>
                <a:moveTo>
                  <a:pt x="10880" y="5939"/>
                </a:moveTo>
                <a:cubicBezTo>
                  <a:pt x="10835" y="5939"/>
                  <a:pt x="10835" y="6009"/>
                  <a:pt x="10880" y="6009"/>
                </a:cubicBezTo>
                <a:cubicBezTo>
                  <a:pt x="10926" y="6009"/>
                  <a:pt x="10926" y="5939"/>
                  <a:pt x="10880" y="5939"/>
                </a:cubicBezTo>
                <a:close/>
                <a:moveTo>
                  <a:pt x="2455" y="5944"/>
                </a:moveTo>
                <a:cubicBezTo>
                  <a:pt x="2449" y="5944"/>
                  <a:pt x="2444" y="5945"/>
                  <a:pt x="2438" y="5948"/>
                </a:cubicBezTo>
                <a:cubicBezTo>
                  <a:pt x="2428" y="5954"/>
                  <a:pt x="2418" y="5959"/>
                  <a:pt x="2408" y="5964"/>
                </a:cubicBezTo>
                <a:cubicBezTo>
                  <a:pt x="2372" y="5982"/>
                  <a:pt x="2394" y="6029"/>
                  <a:pt x="2426" y="6029"/>
                </a:cubicBezTo>
                <a:cubicBezTo>
                  <a:pt x="2432" y="6029"/>
                  <a:pt x="2437" y="6028"/>
                  <a:pt x="2443" y="6025"/>
                </a:cubicBezTo>
                <a:cubicBezTo>
                  <a:pt x="2454" y="6019"/>
                  <a:pt x="2462" y="6014"/>
                  <a:pt x="2473" y="6009"/>
                </a:cubicBezTo>
                <a:cubicBezTo>
                  <a:pt x="2508" y="5991"/>
                  <a:pt x="2486" y="5944"/>
                  <a:pt x="2455" y="5944"/>
                </a:cubicBezTo>
                <a:close/>
                <a:moveTo>
                  <a:pt x="24265" y="5961"/>
                </a:moveTo>
                <a:cubicBezTo>
                  <a:pt x="24219" y="5961"/>
                  <a:pt x="24219" y="6032"/>
                  <a:pt x="24265" y="6032"/>
                </a:cubicBezTo>
                <a:cubicBezTo>
                  <a:pt x="24310" y="6032"/>
                  <a:pt x="24310" y="5961"/>
                  <a:pt x="24265" y="5961"/>
                </a:cubicBezTo>
                <a:close/>
                <a:moveTo>
                  <a:pt x="20494" y="5949"/>
                </a:moveTo>
                <a:cubicBezTo>
                  <a:pt x="20477" y="5949"/>
                  <a:pt x="20459" y="5960"/>
                  <a:pt x="20459" y="5983"/>
                </a:cubicBezTo>
                <a:lnTo>
                  <a:pt x="20459" y="5999"/>
                </a:lnTo>
                <a:cubicBezTo>
                  <a:pt x="20459" y="6022"/>
                  <a:pt x="20477" y="6033"/>
                  <a:pt x="20494" y="6033"/>
                </a:cubicBezTo>
                <a:cubicBezTo>
                  <a:pt x="20512" y="6033"/>
                  <a:pt x="20530" y="6022"/>
                  <a:pt x="20530" y="5999"/>
                </a:cubicBezTo>
                <a:lnTo>
                  <a:pt x="20530" y="5983"/>
                </a:lnTo>
                <a:cubicBezTo>
                  <a:pt x="20530" y="5960"/>
                  <a:pt x="20512" y="5949"/>
                  <a:pt x="20494" y="5949"/>
                </a:cubicBezTo>
                <a:close/>
                <a:moveTo>
                  <a:pt x="12532" y="5957"/>
                </a:moveTo>
                <a:cubicBezTo>
                  <a:pt x="12524" y="5957"/>
                  <a:pt x="12516" y="5960"/>
                  <a:pt x="12509" y="5967"/>
                </a:cubicBezTo>
                <a:lnTo>
                  <a:pt x="12493" y="5983"/>
                </a:lnTo>
                <a:cubicBezTo>
                  <a:pt x="12468" y="6007"/>
                  <a:pt x="12492" y="6043"/>
                  <a:pt x="12520" y="6043"/>
                </a:cubicBezTo>
                <a:cubicBezTo>
                  <a:pt x="12528" y="6043"/>
                  <a:pt x="12536" y="6040"/>
                  <a:pt x="12543" y="6033"/>
                </a:cubicBezTo>
                <a:lnTo>
                  <a:pt x="12559" y="6017"/>
                </a:lnTo>
                <a:cubicBezTo>
                  <a:pt x="12584" y="5992"/>
                  <a:pt x="12559" y="5957"/>
                  <a:pt x="12532" y="5957"/>
                </a:cubicBezTo>
                <a:close/>
                <a:moveTo>
                  <a:pt x="9408" y="6026"/>
                </a:moveTo>
                <a:cubicBezTo>
                  <a:pt x="9395" y="6026"/>
                  <a:pt x="9383" y="6044"/>
                  <a:pt x="9395" y="6056"/>
                </a:cubicBezTo>
                <a:lnTo>
                  <a:pt x="9411" y="6072"/>
                </a:lnTo>
                <a:cubicBezTo>
                  <a:pt x="9414" y="6075"/>
                  <a:pt x="9419" y="6077"/>
                  <a:pt x="9422" y="6077"/>
                </a:cubicBezTo>
                <a:cubicBezTo>
                  <a:pt x="9436" y="6077"/>
                  <a:pt x="9448" y="6060"/>
                  <a:pt x="9435" y="6048"/>
                </a:cubicBezTo>
                <a:lnTo>
                  <a:pt x="9420" y="6032"/>
                </a:lnTo>
                <a:cubicBezTo>
                  <a:pt x="9417" y="6028"/>
                  <a:pt x="9412" y="6026"/>
                  <a:pt x="9408" y="6026"/>
                </a:cubicBezTo>
                <a:close/>
                <a:moveTo>
                  <a:pt x="8956" y="6053"/>
                </a:moveTo>
                <a:cubicBezTo>
                  <a:pt x="8910" y="6053"/>
                  <a:pt x="8910" y="6123"/>
                  <a:pt x="8956" y="6123"/>
                </a:cubicBezTo>
                <a:cubicBezTo>
                  <a:pt x="8957" y="6123"/>
                  <a:pt x="8957" y="6123"/>
                  <a:pt x="8957" y="6123"/>
                </a:cubicBezTo>
                <a:cubicBezTo>
                  <a:pt x="9002" y="6123"/>
                  <a:pt x="9003" y="6053"/>
                  <a:pt x="8956" y="6053"/>
                </a:cubicBezTo>
                <a:close/>
                <a:moveTo>
                  <a:pt x="20149" y="6039"/>
                </a:moveTo>
                <a:cubicBezTo>
                  <a:pt x="20131" y="6039"/>
                  <a:pt x="20113" y="6051"/>
                  <a:pt x="20113" y="6074"/>
                </a:cubicBezTo>
                <a:lnTo>
                  <a:pt x="20113" y="6090"/>
                </a:lnTo>
                <a:cubicBezTo>
                  <a:pt x="20113" y="6112"/>
                  <a:pt x="20131" y="6123"/>
                  <a:pt x="20149" y="6123"/>
                </a:cubicBezTo>
                <a:cubicBezTo>
                  <a:pt x="20167" y="6123"/>
                  <a:pt x="20184" y="6112"/>
                  <a:pt x="20184" y="6090"/>
                </a:cubicBezTo>
                <a:lnTo>
                  <a:pt x="20184" y="6074"/>
                </a:lnTo>
                <a:cubicBezTo>
                  <a:pt x="20184" y="6051"/>
                  <a:pt x="20167" y="6039"/>
                  <a:pt x="20149" y="6039"/>
                </a:cubicBezTo>
                <a:close/>
                <a:moveTo>
                  <a:pt x="24774" y="6038"/>
                </a:moveTo>
                <a:cubicBezTo>
                  <a:pt x="24763" y="6038"/>
                  <a:pt x="24755" y="6043"/>
                  <a:pt x="24748" y="6051"/>
                </a:cubicBezTo>
                <a:cubicBezTo>
                  <a:pt x="24746" y="6051"/>
                  <a:pt x="24745" y="6051"/>
                  <a:pt x="24743" y="6051"/>
                </a:cubicBezTo>
                <a:cubicBezTo>
                  <a:pt x="24708" y="6051"/>
                  <a:pt x="24695" y="6109"/>
                  <a:pt x="24735" y="6122"/>
                </a:cubicBezTo>
                <a:cubicBezTo>
                  <a:pt x="24741" y="6124"/>
                  <a:pt x="24747" y="6125"/>
                  <a:pt x="24753" y="6125"/>
                </a:cubicBezTo>
                <a:cubicBezTo>
                  <a:pt x="24779" y="6125"/>
                  <a:pt x="24801" y="6108"/>
                  <a:pt x="24809" y="6084"/>
                </a:cubicBezTo>
                <a:cubicBezTo>
                  <a:pt x="24817" y="6065"/>
                  <a:pt x="24801" y="6044"/>
                  <a:pt x="24784" y="6039"/>
                </a:cubicBezTo>
                <a:cubicBezTo>
                  <a:pt x="24781" y="6038"/>
                  <a:pt x="24777" y="6038"/>
                  <a:pt x="24774" y="6038"/>
                </a:cubicBezTo>
                <a:close/>
                <a:moveTo>
                  <a:pt x="10220" y="5996"/>
                </a:moveTo>
                <a:cubicBezTo>
                  <a:pt x="10193" y="5996"/>
                  <a:pt x="10168" y="6031"/>
                  <a:pt x="10193" y="6056"/>
                </a:cubicBezTo>
                <a:cubicBezTo>
                  <a:pt x="10213" y="6076"/>
                  <a:pt x="10233" y="6097"/>
                  <a:pt x="10254" y="6117"/>
                </a:cubicBezTo>
                <a:cubicBezTo>
                  <a:pt x="10261" y="6124"/>
                  <a:pt x="10270" y="6127"/>
                  <a:pt x="10278" y="6127"/>
                </a:cubicBezTo>
                <a:cubicBezTo>
                  <a:pt x="10305" y="6127"/>
                  <a:pt x="10329" y="6091"/>
                  <a:pt x="10303" y="6067"/>
                </a:cubicBezTo>
                <a:cubicBezTo>
                  <a:pt x="10285" y="6048"/>
                  <a:pt x="10265" y="6027"/>
                  <a:pt x="10244" y="6007"/>
                </a:cubicBezTo>
                <a:cubicBezTo>
                  <a:pt x="10236" y="5999"/>
                  <a:pt x="10228" y="5996"/>
                  <a:pt x="10220" y="5996"/>
                </a:cubicBezTo>
                <a:close/>
                <a:moveTo>
                  <a:pt x="17892" y="6024"/>
                </a:moveTo>
                <a:cubicBezTo>
                  <a:pt x="17887" y="6024"/>
                  <a:pt x="17882" y="6025"/>
                  <a:pt x="17878" y="6027"/>
                </a:cubicBezTo>
                <a:cubicBezTo>
                  <a:pt x="17862" y="6032"/>
                  <a:pt x="17848" y="6037"/>
                  <a:pt x="17834" y="6043"/>
                </a:cubicBezTo>
                <a:cubicBezTo>
                  <a:pt x="17806" y="6051"/>
                  <a:pt x="17788" y="6079"/>
                  <a:pt x="17797" y="6107"/>
                </a:cubicBezTo>
                <a:cubicBezTo>
                  <a:pt x="17803" y="6129"/>
                  <a:pt x="17825" y="6147"/>
                  <a:pt x="17848" y="6147"/>
                </a:cubicBezTo>
                <a:cubicBezTo>
                  <a:pt x="17852" y="6147"/>
                  <a:pt x="17857" y="6146"/>
                  <a:pt x="17862" y="6144"/>
                </a:cubicBezTo>
                <a:cubicBezTo>
                  <a:pt x="17878" y="6139"/>
                  <a:pt x="17892" y="6134"/>
                  <a:pt x="17907" y="6128"/>
                </a:cubicBezTo>
                <a:cubicBezTo>
                  <a:pt x="17934" y="6119"/>
                  <a:pt x="17951" y="6092"/>
                  <a:pt x="17944" y="6063"/>
                </a:cubicBezTo>
                <a:cubicBezTo>
                  <a:pt x="17937" y="6042"/>
                  <a:pt x="17915" y="6024"/>
                  <a:pt x="17892" y="6024"/>
                </a:cubicBezTo>
                <a:close/>
                <a:moveTo>
                  <a:pt x="12458" y="6077"/>
                </a:moveTo>
                <a:cubicBezTo>
                  <a:pt x="12412" y="6077"/>
                  <a:pt x="12412" y="6148"/>
                  <a:pt x="12458" y="6148"/>
                </a:cubicBezTo>
                <a:cubicBezTo>
                  <a:pt x="12503" y="6148"/>
                  <a:pt x="12503" y="6077"/>
                  <a:pt x="12458" y="6077"/>
                </a:cubicBezTo>
                <a:close/>
                <a:moveTo>
                  <a:pt x="22634" y="6085"/>
                </a:moveTo>
                <a:cubicBezTo>
                  <a:pt x="22624" y="6085"/>
                  <a:pt x="22614" y="6093"/>
                  <a:pt x="22618" y="6106"/>
                </a:cubicBezTo>
                <a:cubicBezTo>
                  <a:pt x="22622" y="6118"/>
                  <a:pt x="22625" y="6128"/>
                  <a:pt x="22627" y="6139"/>
                </a:cubicBezTo>
                <a:cubicBezTo>
                  <a:pt x="22630" y="6148"/>
                  <a:pt x="22637" y="6152"/>
                  <a:pt x="22645" y="6152"/>
                </a:cubicBezTo>
                <a:cubicBezTo>
                  <a:pt x="22655" y="6152"/>
                  <a:pt x="22666" y="6144"/>
                  <a:pt x="22662" y="6132"/>
                </a:cubicBezTo>
                <a:cubicBezTo>
                  <a:pt x="22658" y="6119"/>
                  <a:pt x="22655" y="6110"/>
                  <a:pt x="22652" y="6098"/>
                </a:cubicBezTo>
                <a:cubicBezTo>
                  <a:pt x="22650" y="6089"/>
                  <a:pt x="22642" y="6085"/>
                  <a:pt x="22634" y="6085"/>
                </a:cubicBezTo>
                <a:close/>
                <a:moveTo>
                  <a:pt x="22251" y="6143"/>
                </a:moveTo>
                <a:cubicBezTo>
                  <a:pt x="22229" y="6143"/>
                  <a:pt x="22229" y="6179"/>
                  <a:pt x="22251" y="6179"/>
                </a:cubicBezTo>
                <a:lnTo>
                  <a:pt x="22274" y="6179"/>
                </a:lnTo>
                <a:cubicBezTo>
                  <a:pt x="22295" y="6179"/>
                  <a:pt x="22295" y="6143"/>
                  <a:pt x="22274" y="6143"/>
                </a:cubicBezTo>
                <a:cubicBezTo>
                  <a:pt x="22270" y="6144"/>
                  <a:pt x="22266" y="6144"/>
                  <a:pt x="22262" y="6144"/>
                </a:cubicBezTo>
                <a:cubicBezTo>
                  <a:pt x="22259" y="6144"/>
                  <a:pt x="22255" y="6144"/>
                  <a:pt x="22251" y="6143"/>
                </a:cubicBezTo>
                <a:close/>
                <a:moveTo>
                  <a:pt x="7169" y="6075"/>
                </a:moveTo>
                <a:cubicBezTo>
                  <a:pt x="7101" y="6075"/>
                  <a:pt x="7100" y="6182"/>
                  <a:pt x="7169" y="6182"/>
                </a:cubicBezTo>
                <a:cubicBezTo>
                  <a:pt x="7237" y="6182"/>
                  <a:pt x="7238" y="6075"/>
                  <a:pt x="7169" y="6075"/>
                </a:cubicBezTo>
                <a:close/>
                <a:moveTo>
                  <a:pt x="5862" y="6089"/>
                </a:moveTo>
                <a:cubicBezTo>
                  <a:pt x="5856" y="6089"/>
                  <a:pt x="5850" y="6091"/>
                  <a:pt x="5844" y="6095"/>
                </a:cubicBezTo>
                <a:cubicBezTo>
                  <a:pt x="5828" y="6105"/>
                  <a:pt x="5813" y="6114"/>
                  <a:pt x="5799" y="6124"/>
                </a:cubicBezTo>
                <a:cubicBezTo>
                  <a:pt x="5766" y="6145"/>
                  <a:pt x="5787" y="6192"/>
                  <a:pt x="5816" y="6192"/>
                </a:cubicBezTo>
                <a:cubicBezTo>
                  <a:pt x="5822" y="6192"/>
                  <a:pt x="5828" y="6190"/>
                  <a:pt x="5834" y="6186"/>
                </a:cubicBezTo>
                <a:cubicBezTo>
                  <a:pt x="5850" y="6176"/>
                  <a:pt x="5865" y="6166"/>
                  <a:pt x="5879" y="6156"/>
                </a:cubicBezTo>
                <a:cubicBezTo>
                  <a:pt x="5911" y="6136"/>
                  <a:pt x="5891" y="6089"/>
                  <a:pt x="5862" y="6089"/>
                </a:cubicBezTo>
                <a:close/>
                <a:moveTo>
                  <a:pt x="23813" y="6111"/>
                </a:moveTo>
                <a:cubicBezTo>
                  <a:pt x="23795" y="6111"/>
                  <a:pt x="23778" y="6123"/>
                  <a:pt x="23778" y="6145"/>
                </a:cubicBezTo>
                <a:lnTo>
                  <a:pt x="23778" y="6161"/>
                </a:lnTo>
                <a:cubicBezTo>
                  <a:pt x="23778" y="6184"/>
                  <a:pt x="23795" y="6195"/>
                  <a:pt x="23813" y="6195"/>
                </a:cubicBezTo>
                <a:cubicBezTo>
                  <a:pt x="23830" y="6195"/>
                  <a:pt x="23848" y="6184"/>
                  <a:pt x="23848" y="6161"/>
                </a:cubicBezTo>
                <a:lnTo>
                  <a:pt x="23848" y="6145"/>
                </a:lnTo>
                <a:cubicBezTo>
                  <a:pt x="23848" y="6123"/>
                  <a:pt x="23830" y="6111"/>
                  <a:pt x="23813" y="6111"/>
                </a:cubicBezTo>
                <a:close/>
                <a:moveTo>
                  <a:pt x="9799" y="6149"/>
                </a:moveTo>
                <a:cubicBezTo>
                  <a:pt x="9785" y="6149"/>
                  <a:pt x="9773" y="6167"/>
                  <a:pt x="9785" y="6179"/>
                </a:cubicBezTo>
                <a:lnTo>
                  <a:pt x="9801" y="6194"/>
                </a:lnTo>
                <a:cubicBezTo>
                  <a:pt x="9804" y="6198"/>
                  <a:pt x="9808" y="6199"/>
                  <a:pt x="9812" y="6199"/>
                </a:cubicBezTo>
                <a:cubicBezTo>
                  <a:pt x="9825" y="6199"/>
                  <a:pt x="9838" y="6182"/>
                  <a:pt x="9826" y="6169"/>
                </a:cubicBezTo>
                <a:lnTo>
                  <a:pt x="9810" y="6154"/>
                </a:lnTo>
                <a:cubicBezTo>
                  <a:pt x="9806" y="6150"/>
                  <a:pt x="9802" y="6149"/>
                  <a:pt x="9799" y="6149"/>
                </a:cubicBezTo>
                <a:close/>
                <a:moveTo>
                  <a:pt x="5290" y="6055"/>
                </a:moveTo>
                <a:cubicBezTo>
                  <a:pt x="5286" y="6055"/>
                  <a:pt x="5281" y="6055"/>
                  <a:pt x="5277" y="6056"/>
                </a:cubicBezTo>
                <a:cubicBezTo>
                  <a:pt x="5251" y="6065"/>
                  <a:pt x="5231" y="6094"/>
                  <a:pt x="5240" y="6122"/>
                </a:cubicBezTo>
                <a:cubicBezTo>
                  <a:pt x="5246" y="6138"/>
                  <a:pt x="5251" y="6153"/>
                  <a:pt x="5254" y="6166"/>
                </a:cubicBezTo>
                <a:cubicBezTo>
                  <a:pt x="5262" y="6189"/>
                  <a:pt x="5282" y="6205"/>
                  <a:pt x="5305" y="6205"/>
                </a:cubicBezTo>
                <a:cubicBezTo>
                  <a:pt x="5310" y="6205"/>
                  <a:pt x="5315" y="6204"/>
                  <a:pt x="5320" y="6203"/>
                </a:cubicBezTo>
                <a:cubicBezTo>
                  <a:pt x="5346" y="6195"/>
                  <a:pt x="5366" y="6165"/>
                  <a:pt x="5357" y="6138"/>
                </a:cubicBezTo>
                <a:cubicBezTo>
                  <a:pt x="5351" y="6122"/>
                  <a:pt x="5346" y="6107"/>
                  <a:pt x="5342" y="6093"/>
                </a:cubicBezTo>
                <a:cubicBezTo>
                  <a:pt x="5334" y="6071"/>
                  <a:pt x="5313" y="6055"/>
                  <a:pt x="5290" y="6055"/>
                </a:cubicBezTo>
                <a:close/>
                <a:moveTo>
                  <a:pt x="16592" y="6074"/>
                </a:moveTo>
                <a:cubicBezTo>
                  <a:pt x="16571" y="6074"/>
                  <a:pt x="16549" y="6092"/>
                  <a:pt x="16554" y="6118"/>
                </a:cubicBezTo>
                <a:cubicBezTo>
                  <a:pt x="16560" y="6143"/>
                  <a:pt x="16565" y="6168"/>
                  <a:pt x="16568" y="6192"/>
                </a:cubicBezTo>
                <a:cubicBezTo>
                  <a:pt x="16571" y="6210"/>
                  <a:pt x="16584" y="6218"/>
                  <a:pt x="16598" y="6218"/>
                </a:cubicBezTo>
                <a:cubicBezTo>
                  <a:pt x="16619" y="6218"/>
                  <a:pt x="16641" y="6201"/>
                  <a:pt x="16636" y="6175"/>
                </a:cubicBezTo>
                <a:cubicBezTo>
                  <a:pt x="16631" y="6149"/>
                  <a:pt x="16626" y="6124"/>
                  <a:pt x="16622" y="6100"/>
                </a:cubicBezTo>
                <a:cubicBezTo>
                  <a:pt x="16619" y="6082"/>
                  <a:pt x="16605" y="6074"/>
                  <a:pt x="16592" y="6074"/>
                </a:cubicBezTo>
                <a:close/>
                <a:moveTo>
                  <a:pt x="1777" y="6152"/>
                </a:moveTo>
                <a:cubicBezTo>
                  <a:pt x="1774" y="6152"/>
                  <a:pt x="1771" y="6152"/>
                  <a:pt x="1769" y="6153"/>
                </a:cubicBezTo>
                <a:cubicBezTo>
                  <a:pt x="1743" y="6158"/>
                  <a:pt x="1718" y="6164"/>
                  <a:pt x="1694" y="6169"/>
                </a:cubicBezTo>
                <a:cubicBezTo>
                  <a:pt x="1652" y="6179"/>
                  <a:pt x="1666" y="6238"/>
                  <a:pt x="1703" y="6238"/>
                </a:cubicBezTo>
                <a:cubicBezTo>
                  <a:pt x="1706" y="6238"/>
                  <a:pt x="1709" y="6238"/>
                  <a:pt x="1712" y="6237"/>
                </a:cubicBezTo>
                <a:cubicBezTo>
                  <a:pt x="1737" y="6232"/>
                  <a:pt x="1762" y="6226"/>
                  <a:pt x="1786" y="6221"/>
                </a:cubicBezTo>
                <a:cubicBezTo>
                  <a:pt x="1830" y="6212"/>
                  <a:pt x="1815" y="6152"/>
                  <a:pt x="1777" y="6152"/>
                </a:cubicBezTo>
                <a:close/>
                <a:moveTo>
                  <a:pt x="4092" y="6196"/>
                </a:moveTo>
                <a:cubicBezTo>
                  <a:pt x="4088" y="6196"/>
                  <a:pt x="4084" y="6197"/>
                  <a:pt x="4081" y="6201"/>
                </a:cubicBezTo>
                <a:lnTo>
                  <a:pt x="4065" y="6216"/>
                </a:lnTo>
                <a:cubicBezTo>
                  <a:pt x="4052" y="6229"/>
                  <a:pt x="4064" y="6247"/>
                  <a:pt x="4078" y="6247"/>
                </a:cubicBezTo>
                <a:cubicBezTo>
                  <a:pt x="4082" y="6247"/>
                  <a:pt x="4086" y="6245"/>
                  <a:pt x="4090" y="6242"/>
                </a:cubicBezTo>
                <a:lnTo>
                  <a:pt x="4106" y="6226"/>
                </a:lnTo>
                <a:cubicBezTo>
                  <a:pt x="4119" y="6214"/>
                  <a:pt x="4106" y="6196"/>
                  <a:pt x="4092" y="6196"/>
                </a:cubicBezTo>
                <a:close/>
                <a:moveTo>
                  <a:pt x="6606" y="6176"/>
                </a:moveTo>
                <a:cubicBezTo>
                  <a:pt x="6589" y="6176"/>
                  <a:pt x="6571" y="6187"/>
                  <a:pt x="6571" y="6210"/>
                </a:cubicBezTo>
                <a:lnTo>
                  <a:pt x="6571" y="6239"/>
                </a:lnTo>
                <a:cubicBezTo>
                  <a:pt x="6571" y="6263"/>
                  <a:pt x="6588" y="6274"/>
                  <a:pt x="6606" y="6274"/>
                </a:cubicBezTo>
                <a:cubicBezTo>
                  <a:pt x="6623" y="6274"/>
                  <a:pt x="6641" y="6263"/>
                  <a:pt x="6641" y="6239"/>
                </a:cubicBezTo>
                <a:lnTo>
                  <a:pt x="6641" y="6210"/>
                </a:lnTo>
                <a:cubicBezTo>
                  <a:pt x="6642" y="6187"/>
                  <a:pt x="6624" y="6176"/>
                  <a:pt x="6606" y="6176"/>
                </a:cubicBezTo>
                <a:close/>
                <a:moveTo>
                  <a:pt x="23467" y="6200"/>
                </a:moveTo>
                <a:cubicBezTo>
                  <a:pt x="23450" y="6200"/>
                  <a:pt x="23432" y="6212"/>
                  <a:pt x="23432" y="6234"/>
                </a:cubicBezTo>
                <a:lnTo>
                  <a:pt x="23432" y="6250"/>
                </a:lnTo>
                <a:cubicBezTo>
                  <a:pt x="23432" y="6273"/>
                  <a:pt x="23449" y="6285"/>
                  <a:pt x="23467" y="6285"/>
                </a:cubicBezTo>
                <a:cubicBezTo>
                  <a:pt x="23485" y="6285"/>
                  <a:pt x="23502" y="6273"/>
                  <a:pt x="23502" y="6250"/>
                </a:cubicBezTo>
                <a:lnTo>
                  <a:pt x="23502" y="6234"/>
                </a:lnTo>
                <a:cubicBezTo>
                  <a:pt x="23503" y="6212"/>
                  <a:pt x="23485" y="6200"/>
                  <a:pt x="23467" y="6200"/>
                </a:cubicBezTo>
                <a:close/>
                <a:moveTo>
                  <a:pt x="20657" y="6219"/>
                </a:moveTo>
                <a:cubicBezTo>
                  <a:pt x="20649" y="6219"/>
                  <a:pt x="20641" y="6222"/>
                  <a:pt x="20634" y="6229"/>
                </a:cubicBezTo>
                <a:lnTo>
                  <a:pt x="20619" y="6245"/>
                </a:lnTo>
                <a:cubicBezTo>
                  <a:pt x="20593" y="6269"/>
                  <a:pt x="20617" y="6305"/>
                  <a:pt x="20645" y="6305"/>
                </a:cubicBezTo>
                <a:cubicBezTo>
                  <a:pt x="20653" y="6305"/>
                  <a:pt x="20661" y="6302"/>
                  <a:pt x="20668" y="6295"/>
                </a:cubicBezTo>
                <a:lnTo>
                  <a:pt x="20684" y="6279"/>
                </a:lnTo>
                <a:cubicBezTo>
                  <a:pt x="20709" y="6254"/>
                  <a:pt x="20685" y="6219"/>
                  <a:pt x="20657" y="6219"/>
                </a:cubicBezTo>
                <a:close/>
                <a:moveTo>
                  <a:pt x="12109" y="6243"/>
                </a:moveTo>
                <a:cubicBezTo>
                  <a:pt x="12065" y="6243"/>
                  <a:pt x="12066" y="6312"/>
                  <a:pt x="12110" y="6313"/>
                </a:cubicBezTo>
                <a:cubicBezTo>
                  <a:pt x="12157" y="6313"/>
                  <a:pt x="12157" y="6243"/>
                  <a:pt x="12110" y="6243"/>
                </a:cubicBezTo>
                <a:cubicBezTo>
                  <a:pt x="12110" y="6243"/>
                  <a:pt x="12110" y="6243"/>
                  <a:pt x="12109" y="6243"/>
                </a:cubicBezTo>
                <a:close/>
                <a:moveTo>
                  <a:pt x="4993" y="6208"/>
                </a:moveTo>
                <a:cubicBezTo>
                  <a:pt x="4924" y="6208"/>
                  <a:pt x="4924" y="6315"/>
                  <a:pt x="4994" y="6316"/>
                </a:cubicBezTo>
                <a:lnTo>
                  <a:pt x="5010" y="6316"/>
                </a:lnTo>
                <a:cubicBezTo>
                  <a:pt x="5079" y="6316"/>
                  <a:pt x="5079" y="6208"/>
                  <a:pt x="5010" y="6208"/>
                </a:cubicBezTo>
                <a:lnTo>
                  <a:pt x="4994" y="6208"/>
                </a:lnTo>
                <a:cubicBezTo>
                  <a:pt x="4994" y="6208"/>
                  <a:pt x="4993" y="6208"/>
                  <a:pt x="4993" y="6208"/>
                </a:cubicBezTo>
                <a:close/>
                <a:moveTo>
                  <a:pt x="22917" y="6194"/>
                </a:moveTo>
                <a:cubicBezTo>
                  <a:pt x="22900" y="6194"/>
                  <a:pt x="22883" y="6202"/>
                  <a:pt x="22873" y="6221"/>
                </a:cubicBezTo>
                <a:cubicBezTo>
                  <a:pt x="22861" y="6243"/>
                  <a:pt x="22866" y="6281"/>
                  <a:pt x="22893" y="6292"/>
                </a:cubicBezTo>
                <a:cubicBezTo>
                  <a:pt x="22919" y="6302"/>
                  <a:pt x="22942" y="6315"/>
                  <a:pt x="22967" y="6325"/>
                </a:cubicBezTo>
                <a:cubicBezTo>
                  <a:pt x="22976" y="6329"/>
                  <a:pt x="22985" y="6331"/>
                  <a:pt x="22994" y="6331"/>
                </a:cubicBezTo>
                <a:cubicBezTo>
                  <a:pt x="23012" y="6331"/>
                  <a:pt x="23029" y="6323"/>
                  <a:pt x="23039" y="6305"/>
                </a:cubicBezTo>
                <a:cubicBezTo>
                  <a:pt x="23051" y="6283"/>
                  <a:pt x="23046" y="6245"/>
                  <a:pt x="23019" y="6233"/>
                </a:cubicBezTo>
                <a:cubicBezTo>
                  <a:pt x="22994" y="6223"/>
                  <a:pt x="22971" y="6211"/>
                  <a:pt x="22946" y="6201"/>
                </a:cubicBezTo>
                <a:cubicBezTo>
                  <a:pt x="22937" y="6197"/>
                  <a:pt x="22927" y="6194"/>
                  <a:pt x="22917" y="6194"/>
                </a:cubicBezTo>
                <a:close/>
                <a:moveTo>
                  <a:pt x="19377" y="6244"/>
                </a:moveTo>
                <a:cubicBezTo>
                  <a:pt x="19366" y="6244"/>
                  <a:pt x="19356" y="6250"/>
                  <a:pt x="19349" y="6263"/>
                </a:cubicBezTo>
                <a:cubicBezTo>
                  <a:pt x="19344" y="6273"/>
                  <a:pt x="19339" y="6281"/>
                  <a:pt x="19334" y="6292"/>
                </a:cubicBezTo>
                <a:cubicBezTo>
                  <a:pt x="19319" y="6320"/>
                  <a:pt x="19344" y="6346"/>
                  <a:pt x="19368" y="6346"/>
                </a:cubicBezTo>
                <a:cubicBezTo>
                  <a:pt x="19378" y="6346"/>
                  <a:pt x="19389" y="6341"/>
                  <a:pt x="19395" y="6327"/>
                </a:cubicBezTo>
                <a:cubicBezTo>
                  <a:pt x="19401" y="6317"/>
                  <a:pt x="19406" y="6308"/>
                  <a:pt x="19411" y="6297"/>
                </a:cubicBezTo>
                <a:cubicBezTo>
                  <a:pt x="19425" y="6270"/>
                  <a:pt x="19401" y="6244"/>
                  <a:pt x="19377" y="6244"/>
                </a:cubicBezTo>
                <a:close/>
                <a:moveTo>
                  <a:pt x="1072" y="6323"/>
                </a:moveTo>
                <a:cubicBezTo>
                  <a:pt x="1050" y="6323"/>
                  <a:pt x="1050" y="6359"/>
                  <a:pt x="1072" y="6359"/>
                </a:cubicBezTo>
                <a:lnTo>
                  <a:pt x="1116" y="6359"/>
                </a:lnTo>
                <a:cubicBezTo>
                  <a:pt x="1140" y="6359"/>
                  <a:pt x="1140" y="6323"/>
                  <a:pt x="1116" y="6323"/>
                </a:cubicBezTo>
                <a:close/>
                <a:moveTo>
                  <a:pt x="11856" y="6317"/>
                </a:moveTo>
                <a:cubicBezTo>
                  <a:pt x="11810" y="6317"/>
                  <a:pt x="11810" y="6388"/>
                  <a:pt x="11856" y="6388"/>
                </a:cubicBezTo>
                <a:lnTo>
                  <a:pt x="11871" y="6388"/>
                </a:lnTo>
                <a:cubicBezTo>
                  <a:pt x="11916" y="6388"/>
                  <a:pt x="11917" y="6317"/>
                  <a:pt x="11871" y="6317"/>
                </a:cubicBezTo>
                <a:close/>
                <a:moveTo>
                  <a:pt x="11267" y="6343"/>
                </a:moveTo>
                <a:cubicBezTo>
                  <a:pt x="11261" y="6343"/>
                  <a:pt x="11256" y="6345"/>
                  <a:pt x="11250" y="6347"/>
                </a:cubicBezTo>
                <a:cubicBezTo>
                  <a:pt x="11240" y="6353"/>
                  <a:pt x="11231" y="6358"/>
                  <a:pt x="11220" y="6363"/>
                </a:cubicBezTo>
                <a:cubicBezTo>
                  <a:pt x="11186" y="6381"/>
                  <a:pt x="11206" y="6429"/>
                  <a:pt x="11239" y="6429"/>
                </a:cubicBezTo>
                <a:cubicBezTo>
                  <a:pt x="11244" y="6429"/>
                  <a:pt x="11250" y="6428"/>
                  <a:pt x="11256" y="6425"/>
                </a:cubicBezTo>
                <a:cubicBezTo>
                  <a:pt x="11266" y="6420"/>
                  <a:pt x="11276" y="6414"/>
                  <a:pt x="11286" y="6409"/>
                </a:cubicBezTo>
                <a:cubicBezTo>
                  <a:pt x="11322" y="6392"/>
                  <a:pt x="11300" y="6343"/>
                  <a:pt x="11267" y="6343"/>
                </a:cubicBezTo>
                <a:close/>
                <a:moveTo>
                  <a:pt x="16391" y="6342"/>
                </a:moveTo>
                <a:cubicBezTo>
                  <a:pt x="16368" y="6342"/>
                  <a:pt x="16343" y="6368"/>
                  <a:pt x="16357" y="6396"/>
                </a:cubicBezTo>
                <a:cubicBezTo>
                  <a:pt x="16363" y="6406"/>
                  <a:pt x="16368" y="6415"/>
                  <a:pt x="16373" y="6426"/>
                </a:cubicBezTo>
                <a:cubicBezTo>
                  <a:pt x="16380" y="6439"/>
                  <a:pt x="16391" y="6445"/>
                  <a:pt x="16402" y="6445"/>
                </a:cubicBezTo>
                <a:cubicBezTo>
                  <a:pt x="16425" y="6445"/>
                  <a:pt x="16449" y="6419"/>
                  <a:pt x="16435" y="6390"/>
                </a:cubicBezTo>
                <a:cubicBezTo>
                  <a:pt x="16430" y="6380"/>
                  <a:pt x="16424" y="6370"/>
                  <a:pt x="16419" y="6360"/>
                </a:cubicBezTo>
                <a:cubicBezTo>
                  <a:pt x="16413" y="6347"/>
                  <a:pt x="16402" y="6342"/>
                  <a:pt x="16391" y="6342"/>
                </a:cubicBezTo>
                <a:close/>
                <a:moveTo>
                  <a:pt x="6524" y="6381"/>
                </a:moveTo>
                <a:cubicBezTo>
                  <a:pt x="6478" y="6381"/>
                  <a:pt x="6478" y="6452"/>
                  <a:pt x="6524" y="6452"/>
                </a:cubicBezTo>
                <a:cubicBezTo>
                  <a:pt x="6524" y="6452"/>
                  <a:pt x="6524" y="6452"/>
                  <a:pt x="6525" y="6452"/>
                </a:cubicBezTo>
                <a:cubicBezTo>
                  <a:pt x="6569" y="6452"/>
                  <a:pt x="6568" y="6383"/>
                  <a:pt x="6524" y="6381"/>
                </a:cubicBezTo>
                <a:close/>
                <a:moveTo>
                  <a:pt x="23976" y="6380"/>
                </a:moveTo>
                <a:cubicBezTo>
                  <a:pt x="23968" y="6380"/>
                  <a:pt x="23960" y="6383"/>
                  <a:pt x="23953" y="6390"/>
                </a:cubicBezTo>
                <a:lnTo>
                  <a:pt x="23937" y="6406"/>
                </a:lnTo>
                <a:cubicBezTo>
                  <a:pt x="23912" y="6431"/>
                  <a:pt x="23937" y="6467"/>
                  <a:pt x="23964" y="6467"/>
                </a:cubicBezTo>
                <a:cubicBezTo>
                  <a:pt x="23972" y="6467"/>
                  <a:pt x="23980" y="6464"/>
                  <a:pt x="23987" y="6456"/>
                </a:cubicBezTo>
                <a:lnTo>
                  <a:pt x="24003" y="6441"/>
                </a:lnTo>
                <a:cubicBezTo>
                  <a:pt x="24028" y="6416"/>
                  <a:pt x="24003" y="6380"/>
                  <a:pt x="23976" y="6380"/>
                </a:cubicBezTo>
                <a:close/>
                <a:moveTo>
                  <a:pt x="15973" y="6391"/>
                </a:moveTo>
                <a:cubicBezTo>
                  <a:pt x="15960" y="6391"/>
                  <a:pt x="15947" y="6409"/>
                  <a:pt x="15959" y="6421"/>
                </a:cubicBezTo>
                <a:lnTo>
                  <a:pt x="16004" y="6465"/>
                </a:lnTo>
                <a:cubicBezTo>
                  <a:pt x="16008" y="6468"/>
                  <a:pt x="16011" y="6470"/>
                  <a:pt x="16015" y="6470"/>
                </a:cubicBezTo>
                <a:cubicBezTo>
                  <a:pt x="16028" y="6470"/>
                  <a:pt x="16041" y="6453"/>
                  <a:pt x="16028" y="6441"/>
                </a:cubicBezTo>
                <a:lnTo>
                  <a:pt x="15984" y="6396"/>
                </a:lnTo>
                <a:cubicBezTo>
                  <a:pt x="15981" y="6392"/>
                  <a:pt x="15977" y="6391"/>
                  <a:pt x="15973" y="6391"/>
                </a:cubicBezTo>
                <a:close/>
                <a:moveTo>
                  <a:pt x="3100" y="6448"/>
                </a:moveTo>
                <a:cubicBezTo>
                  <a:pt x="3096" y="6448"/>
                  <a:pt x="3092" y="6450"/>
                  <a:pt x="3089" y="6453"/>
                </a:cubicBezTo>
                <a:lnTo>
                  <a:pt x="3073" y="6469"/>
                </a:lnTo>
                <a:cubicBezTo>
                  <a:pt x="3060" y="6481"/>
                  <a:pt x="3073" y="6499"/>
                  <a:pt x="3087" y="6499"/>
                </a:cubicBezTo>
                <a:cubicBezTo>
                  <a:pt x="3090" y="6499"/>
                  <a:pt x="3095" y="6498"/>
                  <a:pt x="3098" y="6494"/>
                </a:cubicBezTo>
                <a:lnTo>
                  <a:pt x="3114" y="6478"/>
                </a:lnTo>
                <a:cubicBezTo>
                  <a:pt x="3126" y="6466"/>
                  <a:pt x="3113" y="6448"/>
                  <a:pt x="3100" y="6448"/>
                </a:cubicBezTo>
                <a:close/>
                <a:moveTo>
                  <a:pt x="14757" y="6456"/>
                </a:moveTo>
                <a:cubicBezTo>
                  <a:pt x="14740" y="6456"/>
                  <a:pt x="14722" y="6467"/>
                  <a:pt x="14722" y="6490"/>
                </a:cubicBezTo>
                <a:lnTo>
                  <a:pt x="14722" y="6506"/>
                </a:lnTo>
                <a:cubicBezTo>
                  <a:pt x="14722" y="6529"/>
                  <a:pt x="14740" y="6540"/>
                  <a:pt x="14757" y="6540"/>
                </a:cubicBezTo>
                <a:cubicBezTo>
                  <a:pt x="14775" y="6540"/>
                  <a:pt x="14792" y="6529"/>
                  <a:pt x="14792" y="6506"/>
                </a:cubicBezTo>
                <a:lnTo>
                  <a:pt x="14792" y="6490"/>
                </a:lnTo>
                <a:cubicBezTo>
                  <a:pt x="14793" y="6468"/>
                  <a:pt x="14775" y="6456"/>
                  <a:pt x="14757" y="6456"/>
                </a:cubicBezTo>
                <a:close/>
                <a:moveTo>
                  <a:pt x="6791" y="6484"/>
                </a:moveTo>
                <a:cubicBezTo>
                  <a:pt x="6746" y="6484"/>
                  <a:pt x="6746" y="6554"/>
                  <a:pt x="6792" y="6554"/>
                </a:cubicBezTo>
                <a:cubicBezTo>
                  <a:pt x="6838" y="6554"/>
                  <a:pt x="6838" y="6484"/>
                  <a:pt x="6792" y="6484"/>
                </a:cubicBezTo>
                <a:cubicBezTo>
                  <a:pt x="6792" y="6484"/>
                  <a:pt x="6791" y="6484"/>
                  <a:pt x="6791" y="6484"/>
                </a:cubicBezTo>
                <a:close/>
                <a:moveTo>
                  <a:pt x="5924" y="6499"/>
                </a:moveTo>
                <a:cubicBezTo>
                  <a:pt x="5879" y="6499"/>
                  <a:pt x="5879" y="6569"/>
                  <a:pt x="5924" y="6569"/>
                </a:cubicBezTo>
                <a:lnTo>
                  <a:pt x="5940" y="6569"/>
                </a:lnTo>
                <a:cubicBezTo>
                  <a:pt x="5986" y="6569"/>
                  <a:pt x="5986" y="6499"/>
                  <a:pt x="5940" y="6499"/>
                </a:cubicBezTo>
                <a:close/>
                <a:moveTo>
                  <a:pt x="6539" y="6455"/>
                </a:moveTo>
                <a:cubicBezTo>
                  <a:pt x="6516" y="6455"/>
                  <a:pt x="6493" y="6472"/>
                  <a:pt x="6488" y="6494"/>
                </a:cubicBezTo>
                <a:cubicBezTo>
                  <a:pt x="6480" y="6524"/>
                  <a:pt x="6499" y="6552"/>
                  <a:pt x="6525" y="6559"/>
                </a:cubicBezTo>
                <a:cubicBezTo>
                  <a:pt x="6540" y="6564"/>
                  <a:pt x="6554" y="6569"/>
                  <a:pt x="6569" y="6574"/>
                </a:cubicBezTo>
                <a:cubicBezTo>
                  <a:pt x="6574" y="6575"/>
                  <a:pt x="6579" y="6576"/>
                  <a:pt x="6583" y="6576"/>
                </a:cubicBezTo>
                <a:cubicBezTo>
                  <a:pt x="6607" y="6576"/>
                  <a:pt x="6629" y="6559"/>
                  <a:pt x="6635" y="6537"/>
                </a:cubicBezTo>
                <a:cubicBezTo>
                  <a:pt x="6642" y="6509"/>
                  <a:pt x="6625" y="6479"/>
                  <a:pt x="6598" y="6472"/>
                </a:cubicBezTo>
                <a:cubicBezTo>
                  <a:pt x="6582" y="6467"/>
                  <a:pt x="6568" y="6462"/>
                  <a:pt x="6553" y="6457"/>
                </a:cubicBezTo>
                <a:cubicBezTo>
                  <a:pt x="6548" y="6456"/>
                  <a:pt x="6543" y="6455"/>
                  <a:pt x="6539" y="6455"/>
                </a:cubicBezTo>
                <a:close/>
                <a:moveTo>
                  <a:pt x="20147" y="6504"/>
                </a:moveTo>
                <a:cubicBezTo>
                  <a:pt x="20130" y="6504"/>
                  <a:pt x="20112" y="6516"/>
                  <a:pt x="20112" y="6538"/>
                </a:cubicBezTo>
                <a:lnTo>
                  <a:pt x="20112" y="6554"/>
                </a:lnTo>
                <a:cubicBezTo>
                  <a:pt x="20111" y="6576"/>
                  <a:pt x="20129" y="6588"/>
                  <a:pt x="20147" y="6588"/>
                </a:cubicBezTo>
                <a:cubicBezTo>
                  <a:pt x="20165" y="6588"/>
                  <a:pt x="20182" y="6577"/>
                  <a:pt x="20182" y="6554"/>
                </a:cubicBezTo>
                <a:lnTo>
                  <a:pt x="20182" y="6538"/>
                </a:lnTo>
                <a:cubicBezTo>
                  <a:pt x="20182" y="6516"/>
                  <a:pt x="20165" y="6504"/>
                  <a:pt x="20147" y="6504"/>
                </a:cubicBezTo>
                <a:close/>
                <a:moveTo>
                  <a:pt x="19831" y="6505"/>
                </a:moveTo>
                <a:cubicBezTo>
                  <a:pt x="19826" y="6505"/>
                  <a:pt x="19820" y="6506"/>
                  <a:pt x="19815" y="6509"/>
                </a:cubicBezTo>
                <a:cubicBezTo>
                  <a:pt x="19804" y="6513"/>
                  <a:pt x="19795" y="6519"/>
                  <a:pt x="19784" y="6524"/>
                </a:cubicBezTo>
                <a:cubicBezTo>
                  <a:pt x="19750" y="6542"/>
                  <a:pt x="19770" y="6590"/>
                  <a:pt x="19803" y="6590"/>
                </a:cubicBezTo>
                <a:cubicBezTo>
                  <a:pt x="19808" y="6590"/>
                  <a:pt x="19814" y="6588"/>
                  <a:pt x="19820" y="6585"/>
                </a:cubicBezTo>
                <a:cubicBezTo>
                  <a:pt x="19830" y="6580"/>
                  <a:pt x="19840" y="6575"/>
                  <a:pt x="19850" y="6569"/>
                </a:cubicBezTo>
                <a:cubicBezTo>
                  <a:pt x="19885" y="6551"/>
                  <a:pt x="19864" y="6505"/>
                  <a:pt x="19831" y="6505"/>
                </a:cubicBezTo>
                <a:close/>
                <a:moveTo>
                  <a:pt x="20807" y="6491"/>
                </a:moveTo>
                <a:cubicBezTo>
                  <a:pt x="20790" y="6491"/>
                  <a:pt x="20772" y="6502"/>
                  <a:pt x="20772" y="6525"/>
                </a:cubicBezTo>
                <a:lnTo>
                  <a:pt x="20772" y="6556"/>
                </a:lnTo>
                <a:cubicBezTo>
                  <a:pt x="20772" y="6578"/>
                  <a:pt x="20790" y="6590"/>
                  <a:pt x="20807" y="6590"/>
                </a:cubicBezTo>
                <a:cubicBezTo>
                  <a:pt x="20825" y="6590"/>
                  <a:pt x="20842" y="6578"/>
                  <a:pt x="20842" y="6556"/>
                </a:cubicBezTo>
                <a:lnTo>
                  <a:pt x="20842" y="6525"/>
                </a:lnTo>
                <a:cubicBezTo>
                  <a:pt x="20842" y="6502"/>
                  <a:pt x="20825" y="6491"/>
                  <a:pt x="20807" y="6491"/>
                </a:cubicBezTo>
                <a:close/>
                <a:moveTo>
                  <a:pt x="3505" y="6540"/>
                </a:moveTo>
                <a:cubicBezTo>
                  <a:pt x="3492" y="6540"/>
                  <a:pt x="3480" y="6557"/>
                  <a:pt x="3492" y="6569"/>
                </a:cubicBezTo>
                <a:cubicBezTo>
                  <a:pt x="3498" y="6577"/>
                  <a:pt x="3503" y="6580"/>
                  <a:pt x="3508" y="6585"/>
                </a:cubicBezTo>
                <a:cubicBezTo>
                  <a:pt x="3511" y="6589"/>
                  <a:pt x="3515" y="6590"/>
                  <a:pt x="3519" y="6590"/>
                </a:cubicBezTo>
                <a:cubicBezTo>
                  <a:pt x="3533" y="6590"/>
                  <a:pt x="3545" y="6573"/>
                  <a:pt x="3533" y="6561"/>
                </a:cubicBezTo>
                <a:lnTo>
                  <a:pt x="3517" y="6545"/>
                </a:lnTo>
                <a:cubicBezTo>
                  <a:pt x="3513" y="6542"/>
                  <a:pt x="3509" y="6540"/>
                  <a:pt x="3505" y="6540"/>
                </a:cubicBezTo>
                <a:close/>
                <a:moveTo>
                  <a:pt x="18479" y="6512"/>
                </a:moveTo>
                <a:cubicBezTo>
                  <a:pt x="18473" y="6512"/>
                  <a:pt x="18467" y="6513"/>
                  <a:pt x="18461" y="6517"/>
                </a:cubicBezTo>
                <a:cubicBezTo>
                  <a:pt x="18445" y="6528"/>
                  <a:pt x="18431" y="6537"/>
                  <a:pt x="18416" y="6547"/>
                </a:cubicBezTo>
                <a:cubicBezTo>
                  <a:pt x="18385" y="6569"/>
                  <a:pt x="18404" y="6616"/>
                  <a:pt x="18433" y="6616"/>
                </a:cubicBezTo>
                <a:cubicBezTo>
                  <a:pt x="18439" y="6616"/>
                  <a:pt x="18445" y="6614"/>
                  <a:pt x="18452" y="6609"/>
                </a:cubicBezTo>
                <a:cubicBezTo>
                  <a:pt x="18467" y="6599"/>
                  <a:pt x="18482" y="6589"/>
                  <a:pt x="18496" y="6579"/>
                </a:cubicBezTo>
                <a:cubicBezTo>
                  <a:pt x="18528" y="6558"/>
                  <a:pt x="18508" y="6512"/>
                  <a:pt x="18479" y="6512"/>
                </a:cubicBezTo>
                <a:close/>
                <a:moveTo>
                  <a:pt x="10590" y="6551"/>
                </a:moveTo>
                <a:cubicBezTo>
                  <a:pt x="10588" y="6551"/>
                  <a:pt x="10585" y="6551"/>
                  <a:pt x="10582" y="6552"/>
                </a:cubicBezTo>
                <a:cubicBezTo>
                  <a:pt x="10558" y="6557"/>
                  <a:pt x="10533" y="6563"/>
                  <a:pt x="10508" y="6568"/>
                </a:cubicBezTo>
                <a:cubicBezTo>
                  <a:pt x="10467" y="6578"/>
                  <a:pt x="10479" y="6638"/>
                  <a:pt x="10517" y="6638"/>
                </a:cubicBezTo>
                <a:cubicBezTo>
                  <a:pt x="10520" y="6638"/>
                  <a:pt x="10523" y="6637"/>
                  <a:pt x="10527" y="6637"/>
                </a:cubicBezTo>
                <a:cubicBezTo>
                  <a:pt x="10552" y="6631"/>
                  <a:pt x="10576" y="6625"/>
                  <a:pt x="10601" y="6620"/>
                </a:cubicBezTo>
                <a:cubicBezTo>
                  <a:pt x="10644" y="6611"/>
                  <a:pt x="10629" y="6551"/>
                  <a:pt x="10590" y="6551"/>
                </a:cubicBezTo>
                <a:close/>
                <a:moveTo>
                  <a:pt x="6311" y="6553"/>
                </a:moveTo>
                <a:cubicBezTo>
                  <a:pt x="6242" y="6553"/>
                  <a:pt x="6242" y="6661"/>
                  <a:pt x="6311" y="6661"/>
                </a:cubicBezTo>
                <a:cubicBezTo>
                  <a:pt x="6380" y="6661"/>
                  <a:pt x="6380" y="6553"/>
                  <a:pt x="6311" y="6553"/>
                </a:cubicBezTo>
                <a:close/>
                <a:moveTo>
                  <a:pt x="12161" y="6612"/>
                </a:moveTo>
                <a:cubicBezTo>
                  <a:pt x="12157" y="6612"/>
                  <a:pt x="12153" y="6613"/>
                  <a:pt x="12149" y="6617"/>
                </a:cubicBezTo>
                <a:lnTo>
                  <a:pt x="12134" y="6632"/>
                </a:lnTo>
                <a:cubicBezTo>
                  <a:pt x="12121" y="6644"/>
                  <a:pt x="12132" y="6663"/>
                  <a:pt x="12146" y="6663"/>
                </a:cubicBezTo>
                <a:cubicBezTo>
                  <a:pt x="12150" y="6663"/>
                  <a:pt x="12154" y="6661"/>
                  <a:pt x="12158" y="6657"/>
                </a:cubicBezTo>
                <a:lnTo>
                  <a:pt x="12173" y="6642"/>
                </a:lnTo>
                <a:cubicBezTo>
                  <a:pt x="12187" y="6630"/>
                  <a:pt x="12174" y="6612"/>
                  <a:pt x="12161" y="6612"/>
                </a:cubicBezTo>
                <a:close/>
                <a:moveTo>
                  <a:pt x="7982" y="6547"/>
                </a:moveTo>
                <a:cubicBezTo>
                  <a:pt x="7970" y="6547"/>
                  <a:pt x="7957" y="6551"/>
                  <a:pt x="7946" y="6562"/>
                </a:cubicBezTo>
                <a:lnTo>
                  <a:pt x="7931" y="6578"/>
                </a:lnTo>
                <a:cubicBezTo>
                  <a:pt x="7893" y="6615"/>
                  <a:pt x="7928" y="6669"/>
                  <a:pt x="7970" y="6669"/>
                </a:cubicBezTo>
                <a:cubicBezTo>
                  <a:pt x="7982" y="6669"/>
                  <a:pt x="7995" y="6664"/>
                  <a:pt x="8006" y="6653"/>
                </a:cubicBezTo>
                <a:lnTo>
                  <a:pt x="8022" y="6638"/>
                </a:lnTo>
                <a:cubicBezTo>
                  <a:pt x="8059" y="6600"/>
                  <a:pt x="8023" y="6547"/>
                  <a:pt x="7982" y="6547"/>
                </a:cubicBezTo>
                <a:close/>
                <a:moveTo>
                  <a:pt x="7246" y="6608"/>
                </a:moveTo>
                <a:cubicBezTo>
                  <a:pt x="7238" y="6608"/>
                  <a:pt x="7230" y="6611"/>
                  <a:pt x="7222" y="6619"/>
                </a:cubicBezTo>
                <a:lnTo>
                  <a:pt x="7207" y="6634"/>
                </a:lnTo>
                <a:cubicBezTo>
                  <a:pt x="7182" y="6659"/>
                  <a:pt x="7205" y="6694"/>
                  <a:pt x="7233" y="6694"/>
                </a:cubicBezTo>
                <a:cubicBezTo>
                  <a:pt x="7241" y="6694"/>
                  <a:pt x="7249" y="6691"/>
                  <a:pt x="7257" y="6684"/>
                </a:cubicBezTo>
                <a:lnTo>
                  <a:pt x="7273" y="6668"/>
                </a:lnTo>
                <a:cubicBezTo>
                  <a:pt x="7298" y="6643"/>
                  <a:pt x="7273" y="6608"/>
                  <a:pt x="7246" y="6608"/>
                </a:cubicBezTo>
                <a:close/>
                <a:moveTo>
                  <a:pt x="4137" y="6566"/>
                </a:moveTo>
                <a:cubicBezTo>
                  <a:pt x="4132" y="6566"/>
                  <a:pt x="4127" y="6567"/>
                  <a:pt x="4123" y="6568"/>
                </a:cubicBezTo>
                <a:cubicBezTo>
                  <a:pt x="4098" y="6579"/>
                  <a:pt x="4073" y="6588"/>
                  <a:pt x="4048" y="6599"/>
                </a:cubicBezTo>
                <a:cubicBezTo>
                  <a:pt x="4022" y="6609"/>
                  <a:pt x="4002" y="6634"/>
                  <a:pt x="4012" y="6664"/>
                </a:cubicBezTo>
                <a:cubicBezTo>
                  <a:pt x="4017" y="6684"/>
                  <a:pt x="4038" y="6704"/>
                  <a:pt x="4061" y="6704"/>
                </a:cubicBezTo>
                <a:cubicBezTo>
                  <a:pt x="4067" y="6704"/>
                  <a:pt x="4072" y="6703"/>
                  <a:pt x="4078" y="6700"/>
                </a:cubicBezTo>
                <a:cubicBezTo>
                  <a:pt x="4102" y="6690"/>
                  <a:pt x="4127" y="6682"/>
                  <a:pt x="4152" y="6671"/>
                </a:cubicBezTo>
                <a:cubicBezTo>
                  <a:pt x="4178" y="6661"/>
                  <a:pt x="4198" y="6635"/>
                  <a:pt x="4189" y="6605"/>
                </a:cubicBezTo>
                <a:cubicBezTo>
                  <a:pt x="4182" y="6584"/>
                  <a:pt x="4159" y="6566"/>
                  <a:pt x="4137" y="6566"/>
                </a:cubicBezTo>
                <a:close/>
                <a:moveTo>
                  <a:pt x="19110" y="6651"/>
                </a:moveTo>
                <a:cubicBezTo>
                  <a:pt x="19064" y="6651"/>
                  <a:pt x="19065" y="6721"/>
                  <a:pt x="19111" y="6721"/>
                </a:cubicBezTo>
                <a:lnTo>
                  <a:pt x="19140" y="6721"/>
                </a:lnTo>
                <a:cubicBezTo>
                  <a:pt x="19186" y="6721"/>
                  <a:pt x="19186" y="6651"/>
                  <a:pt x="19140" y="6651"/>
                </a:cubicBezTo>
                <a:lnTo>
                  <a:pt x="19111" y="6651"/>
                </a:lnTo>
                <a:cubicBezTo>
                  <a:pt x="19110" y="6651"/>
                  <a:pt x="19110" y="6651"/>
                  <a:pt x="19110" y="6651"/>
                </a:cubicBezTo>
                <a:close/>
                <a:moveTo>
                  <a:pt x="2333" y="6655"/>
                </a:moveTo>
                <a:cubicBezTo>
                  <a:pt x="2287" y="6655"/>
                  <a:pt x="2287" y="6726"/>
                  <a:pt x="2333" y="6726"/>
                </a:cubicBezTo>
                <a:lnTo>
                  <a:pt x="2349" y="6726"/>
                </a:lnTo>
                <a:cubicBezTo>
                  <a:pt x="2393" y="6726"/>
                  <a:pt x="2394" y="6655"/>
                  <a:pt x="2349" y="6655"/>
                </a:cubicBezTo>
                <a:close/>
                <a:moveTo>
                  <a:pt x="15580" y="6656"/>
                </a:moveTo>
                <a:cubicBezTo>
                  <a:pt x="15534" y="6656"/>
                  <a:pt x="15534" y="6727"/>
                  <a:pt x="15580" y="6727"/>
                </a:cubicBezTo>
                <a:cubicBezTo>
                  <a:pt x="15625" y="6727"/>
                  <a:pt x="15625" y="6656"/>
                  <a:pt x="15580" y="6656"/>
                </a:cubicBezTo>
                <a:close/>
                <a:moveTo>
                  <a:pt x="8629" y="6624"/>
                </a:moveTo>
                <a:cubicBezTo>
                  <a:pt x="8559" y="6624"/>
                  <a:pt x="8559" y="6731"/>
                  <a:pt x="8629" y="6731"/>
                </a:cubicBezTo>
                <a:cubicBezTo>
                  <a:pt x="8696" y="6731"/>
                  <a:pt x="8696" y="6625"/>
                  <a:pt x="8629" y="6624"/>
                </a:cubicBezTo>
                <a:close/>
                <a:moveTo>
                  <a:pt x="23466" y="6665"/>
                </a:moveTo>
                <a:cubicBezTo>
                  <a:pt x="23448" y="6665"/>
                  <a:pt x="23430" y="6676"/>
                  <a:pt x="23430" y="6699"/>
                </a:cubicBezTo>
                <a:lnTo>
                  <a:pt x="23430" y="6715"/>
                </a:lnTo>
                <a:cubicBezTo>
                  <a:pt x="23430" y="6738"/>
                  <a:pt x="23448" y="6750"/>
                  <a:pt x="23465" y="6750"/>
                </a:cubicBezTo>
                <a:cubicBezTo>
                  <a:pt x="23483" y="6750"/>
                  <a:pt x="23501" y="6738"/>
                  <a:pt x="23501" y="6715"/>
                </a:cubicBezTo>
                <a:lnTo>
                  <a:pt x="23501" y="6699"/>
                </a:lnTo>
                <a:cubicBezTo>
                  <a:pt x="23502" y="6676"/>
                  <a:pt x="23484" y="6665"/>
                  <a:pt x="23466" y="6665"/>
                </a:cubicBezTo>
                <a:close/>
                <a:moveTo>
                  <a:pt x="24127" y="6653"/>
                </a:moveTo>
                <a:cubicBezTo>
                  <a:pt x="24109" y="6653"/>
                  <a:pt x="24092" y="6664"/>
                  <a:pt x="24092" y="6687"/>
                </a:cubicBezTo>
                <a:lnTo>
                  <a:pt x="24092" y="6716"/>
                </a:lnTo>
                <a:cubicBezTo>
                  <a:pt x="24092" y="6739"/>
                  <a:pt x="24109" y="6751"/>
                  <a:pt x="24127" y="6751"/>
                </a:cubicBezTo>
                <a:cubicBezTo>
                  <a:pt x="24144" y="6751"/>
                  <a:pt x="24162" y="6739"/>
                  <a:pt x="24162" y="6716"/>
                </a:cubicBezTo>
                <a:lnTo>
                  <a:pt x="24162" y="6687"/>
                </a:lnTo>
                <a:cubicBezTo>
                  <a:pt x="24162" y="6664"/>
                  <a:pt x="24144" y="6653"/>
                  <a:pt x="24127" y="6653"/>
                </a:cubicBezTo>
                <a:close/>
                <a:moveTo>
                  <a:pt x="23152" y="6667"/>
                </a:moveTo>
                <a:cubicBezTo>
                  <a:pt x="23147" y="6667"/>
                  <a:pt x="23141" y="6668"/>
                  <a:pt x="23135" y="6671"/>
                </a:cubicBezTo>
                <a:cubicBezTo>
                  <a:pt x="23125" y="6676"/>
                  <a:pt x="23115" y="6682"/>
                  <a:pt x="23105" y="6687"/>
                </a:cubicBezTo>
                <a:cubicBezTo>
                  <a:pt x="23069" y="6705"/>
                  <a:pt x="23090" y="6752"/>
                  <a:pt x="23123" y="6752"/>
                </a:cubicBezTo>
                <a:cubicBezTo>
                  <a:pt x="23129" y="6752"/>
                  <a:pt x="23135" y="6751"/>
                  <a:pt x="23141" y="6748"/>
                </a:cubicBezTo>
                <a:cubicBezTo>
                  <a:pt x="23151" y="6742"/>
                  <a:pt x="23161" y="6737"/>
                  <a:pt x="23171" y="6732"/>
                </a:cubicBezTo>
                <a:cubicBezTo>
                  <a:pt x="23206" y="6714"/>
                  <a:pt x="23184" y="6667"/>
                  <a:pt x="23152" y="6667"/>
                </a:cubicBezTo>
                <a:close/>
                <a:moveTo>
                  <a:pt x="1822" y="6684"/>
                </a:moveTo>
                <a:cubicBezTo>
                  <a:pt x="1778" y="6684"/>
                  <a:pt x="1776" y="6755"/>
                  <a:pt x="1822" y="6755"/>
                </a:cubicBezTo>
                <a:cubicBezTo>
                  <a:pt x="1868" y="6755"/>
                  <a:pt x="1868" y="6684"/>
                  <a:pt x="1822" y="6684"/>
                </a:cubicBezTo>
                <a:close/>
                <a:moveTo>
                  <a:pt x="14228" y="6648"/>
                </a:moveTo>
                <a:cubicBezTo>
                  <a:pt x="14159" y="6650"/>
                  <a:pt x="14159" y="6756"/>
                  <a:pt x="14228" y="6756"/>
                </a:cubicBezTo>
                <a:cubicBezTo>
                  <a:pt x="14298" y="6756"/>
                  <a:pt x="14298" y="6648"/>
                  <a:pt x="14228" y="6648"/>
                </a:cubicBezTo>
                <a:close/>
                <a:moveTo>
                  <a:pt x="8945" y="6655"/>
                </a:moveTo>
                <a:cubicBezTo>
                  <a:pt x="8874" y="6655"/>
                  <a:pt x="8874" y="6762"/>
                  <a:pt x="8945" y="6762"/>
                </a:cubicBezTo>
                <a:lnTo>
                  <a:pt x="8989" y="6762"/>
                </a:lnTo>
                <a:cubicBezTo>
                  <a:pt x="9057" y="6761"/>
                  <a:pt x="9057" y="6655"/>
                  <a:pt x="8989" y="6655"/>
                </a:cubicBezTo>
                <a:close/>
                <a:moveTo>
                  <a:pt x="22177" y="6656"/>
                </a:moveTo>
                <a:cubicBezTo>
                  <a:pt x="22173" y="6656"/>
                  <a:pt x="22168" y="6656"/>
                  <a:pt x="22164" y="6657"/>
                </a:cubicBezTo>
                <a:cubicBezTo>
                  <a:pt x="22152" y="6662"/>
                  <a:pt x="22143" y="6664"/>
                  <a:pt x="22131" y="6667"/>
                </a:cubicBezTo>
                <a:cubicBezTo>
                  <a:pt x="22104" y="6676"/>
                  <a:pt x="22087" y="6704"/>
                  <a:pt x="22092" y="6732"/>
                </a:cubicBezTo>
                <a:cubicBezTo>
                  <a:pt x="22097" y="6756"/>
                  <a:pt x="22120" y="6773"/>
                  <a:pt x="22144" y="6773"/>
                </a:cubicBezTo>
                <a:cubicBezTo>
                  <a:pt x="22149" y="6773"/>
                  <a:pt x="22153" y="6773"/>
                  <a:pt x="22157" y="6772"/>
                </a:cubicBezTo>
                <a:cubicBezTo>
                  <a:pt x="22170" y="6767"/>
                  <a:pt x="22178" y="6765"/>
                  <a:pt x="22190" y="6762"/>
                </a:cubicBezTo>
                <a:cubicBezTo>
                  <a:pt x="22218" y="6753"/>
                  <a:pt x="22238" y="6729"/>
                  <a:pt x="22229" y="6697"/>
                </a:cubicBezTo>
                <a:cubicBezTo>
                  <a:pt x="22224" y="6673"/>
                  <a:pt x="22201" y="6656"/>
                  <a:pt x="22177" y="6656"/>
                </a:cubicBezTo>
                <a:close/>
                <a:moveTo>
                  <a:pt x="3761" y="6735"/>
                </a:moveTo>
                <a:cubicBezTo>
                  <a:pt x="3745" y="6735"/>
                  <a:pt x="3735" y="6759"/>
                  <a:pt x="3753" y="6767"/>
                </a:cubicBezTo>
                <a:cubicBezTo>
                  <a:pt x="3763" y="6773"/>
                  <a:pt x="3772" y="6778"/>
                  <a:pt x="3782" y="6783"/>
                </a:cubicBezTo>
                <a:cubicBezTo>
                  <a:pt x="3785" y="6785"/>
                  <a:pt x="3788" y="6785"/>
                  <a:pt x="3791" y="6785"/>
                </a:cubicBezTo>
                <a:cubicBezTo>
                  <a:pt x="3807" y="6785"/>
                  <a:pt x="3818" y="6762"/>
                  <a:pt x="3801" y="6753"/>
                </a:cubicBezTo>
                <a:cubicBezTo>
                  <a:pt x="3790" y="6748"/>
                  <a:pt x="3781" y="6742"/>
                  <a:pt x="3771" y="6737"/>
                </a:cubicBezTo>
                <a:cubicBezTo>
                  <a:pt x="3767" y="6735"/>
                  <a:pt x="3764" y="6735"/>
                  <a:pt x="3761" y="6735"/>
                </a:cubicBezTo>
                <a:close/>
                <a:moveTo>
                  <a:pt x="7892" y="6731"/>
                </a:moveTo>
                <a:cubicBezTo>
                  <a:pt x="7874" y="6731"/>
                  <a:pt x="7856" y="6742"/>
                  <a:pt x="7856" y="6765"/>
                </a:cubicBezTo>
                <a:lnTo>
                  <a:pt x="7856" y="6795"/>
                </a:lnTo>
                <a:cubicBezTo>
                  <a:pt x="7856" y="6818"/>
                  <a:pt x="7874" y="6829"/>
                  <a:pt x="7892" y="6829"/>
                </a:cubicBezTo>
                <a:cubicBezTo>
                  <a:pt x="7910" y="6829"/>
                  <a:pt x="7927" y="6818"/>
                  <a:pt x="7927" y="6795"/>
                </a:cubicBezTo>
                <a:lnTo>
                  <a:pt x="7927" y="6765"/>
                </a:lnTo>
                <a:cubicBezTo>
                  <a:pt x="7927" y="6742"/>
                  <a:pt x="7910" y="6731"/>
                  <a:pt x="7892" y="6731"/>
                </a:cubicBezTo>
                <a:close/>
                <a:moveTo>
                  <a:pt x="20101" y="6758"/>
                </a:moveTo>
                <a:cubicBezTo>
                  <a:pt x="20054" y="6758"/>
                  <a:pt x="20054" y="6829"/>
                  <a:pt x="20101" y="6829"/>
                </a:cubicBezTo>
                <a:lnTo>
                  <a:pt x="20116" y="6829"/>
                </a:lnTo>
                <a:cubicBezTo>
                  <a:pt x="20161" y="6829"/>
                  <a:pt x="20161" y="6758"/>
                  <a:pt x="20116" y="6758"/>
                </a:cubicBezTo>
                <a:close/>
                <a:moveTo>
                  <a:pt x="9410" y="6730"/>
                </a:moveTo>
                <a:cubicBezTo>
                  <a:pt x="9401" y="6730"/>
                  <a:pt x="9391" y="6731"/>
                  <a:pt x="9381" y="6735"/>
                </a:cubicBezTo>
                <a:cubicBezTo>
                  <a:pt x="9354" y="6744"/>
                  <a:pt x="9334" y="6771"/>
                  <a:pt x="9344" y="6800"/>
                </a:cubicBezTo>
                <a:cubicBezTo>
                  <a:pt x="9349" y="6822"/>
                  <a:pt x="9372" y="6840"/>
                  <a:pt x="9396" y="6840"/>
                </a:cubicBezTo>
                <a:cubicBezTo>
                  <a:pt x="9399" y="6840"/>
                  <a:pt x="9402" y="6840"/>
                  <a:pt x="9406" y="6839"/>
                </a:cubicBezTo>
                <a:cubicBezTo>
                  <a:pt x="9416" y="6847"/>
                  <a:pt x="9429" y="6852"/>
                  <a:pt x="9442" y="6852"/>
                </a:cubicBezTo>
                <a:cubicBezTo>
                  <a:pt x="9450" y="6852"/>
                  <a:pt x="9458" y="6850"/>
                  <a:pt x="9466" y="6846"/>
                </a:cubicBezTo>
                <a:cubicBezTo>
                  <a:pt x="9490" y="6833"/>
                  <a:pt x="9503" y="6798"/>
                  <a:pt x="9486" y="6773"/>
                </a:cubicBezTo>
                <a:cubicBezTo>
                  <a:pt x="9469" y="6748"/>
                  <a:pt x="9440" y="6730"/>
                  <a:pt x="9410" y="6730"/>
                </a:cubicBezTo>
                <a:close/>
                <a:moveTo>
                  <a:pt x="1553" y="6745"/>
                </a:moveTo>
                <a:cubicBezTo>
                  <a:pt x="1528" y="6745"/>
                  <a:pt x="1504" y="6770"/>
                  <a:pt x="1521" y="6797"/>
                </a:cubicBezTo>
                <a:cubicBezTo>
                  <a:pt x="1532" y="6810"/>
                  <a:pt x="1540" y="6825"/>
                  <a:pt x="1551" y="6841"/>
                </a:cubicBezTo>
                <a:cubicBezTo>
                  <a:pt x="1558" y="6852"/>
                  <a:pt x="1569" y="6857"/>
                  <a:pt x="1580" y="6857"/>
                </a:cubicBezTo>
                <a:cubicBezTo>
                  <a:pt x="1605" y="6857"/>
                  <a:pt x="1630" y="6832"/>
                  <a:pt x="1613" y="6805"/>
                </a:cubicBezTo>
                <a:cubicBezTo>
                  <a:pt x="1602" y="6789"/>
                  <a:pt x="1593" y="6775"/>
                  <a:pt x="1582" y="6761"/>
                </a:cubicBezTo>
                <a:cubicBezTo>
                  <a:pt x="1575" y="6750"/>
                  <a:pt x="1564" y="6745"/>
                  <a:pt x="1553" y="6745"/>
                </a:cubicBezTo>
                <a:close/>
                <a:moveTo>
                  <a:pt x="5250" y="6754"/>
                </a:moveTo>
                <a:cubicBezTo>
                  <a:pt x="5244" y="6754"/>
                  <a:pt x="5237" y="6756"/>
                  <a:pt x="5231" y="6760"/>
                </a:cubicBezTo>
                <a:cubicBezTo>
                  <a:pt x="5216" y="6771"/>
                  <a:pt x="5201" y="6781"/>
                  <a:pt x="5186" y="6789"/>
                </a:cubicBezTo>
                <a:cubicBezTo>
                  <a:pt x="5155" y="6811"/>
                  <a:pt x="5174" y="6858"/>
                  <a:pt x="5203" y="6858"/>
                </a:cubicBezTo>
                <a:cubicBezTo>
                  <a:pt x="5209" y="6858"/>
                  <a:pt x="5215" y="6856"/>
                  <a:pt x="5221" y="6851"/>
                </a:cubicBezTo>
                <a:cubicBezTo>
                  <a:pt x="5236" y="6841"/>
                  <a:pt x="5252" y="6830"/>
                  <a:pt x="5267" y="6821"/>
                </a:cubicBezTo>
                <a:cubicBezTo>
                  <a:pt x="5298" y="6799"/>
                  <a:pt x="5279" y="6754"/>
                  <a:pt x="5250" y="6754"/>
                </a:cubicBezTo>
                <a:close/>
                <a:moveTo>
                  <a:pt x="14544" y="6758"/>
                </a:moveTo>
                <a:cubicBezTo>
                  <a:pt x="14475" y="6758"/>
                  <a:pt x="14475" y="6866"/>
                  <a:pt x="14544" y="6866"/>
                </a:cubicBezTo>
                <a:lnTo>
                  <a:pt x="14588" y="6866"/>
                </a:lnTo>
                <a:cubicBezTo>
                  <a:pt x="14656" y="6866"/>
                  <a:pt x="14656" y="6760"/>
                  <a:pt x="14588" y="6758"/>
                </a:cubicBezTo>
                <a:close/>
                <a:moveTo>
                  <a:pt x="14757" y="6788"/>
                </a:moveTo>
                <a:cubicBezTo>
                  <a:pt x="14743" y="6788"/>
                  <a:pt x="14729" y="6795"/>
                  <a:pt x="14723" y="6813"/>
                </a:cubicBezTo>
                <a:cubicBezTo>
                  <a:pt x="14718" y="6828"/>
                  <a:pt x="14713" y="6842"/>
                  <a:pt x="14707" y="6857"/>
                </a:cubicBezTo>
                <a:cubicBezTo>
                  <a:pt x="14699" y="6883"/>
                  <a:pt x="14720" y="6900"/>
                  <a:pt x="14742" y="6900"/>
                </a:cubicBezTo>
                <a:cubicBezTo>
                  <a:pt x="14756" y="6900"/>
                  <a:pt x="14770" y="6893"/>
                  <a:pt x="14776" y="6876"/>
                </a:cubicBezTo>
                <a:cubicBezTo>
                  <a:pt x="14781" y="6861"/>
                  <a:pt x="14786" y="6846"/>
                  <a:pt x="14791" y="6831"/>
                </a:cubicBezTo>
                <a:cubicBezTo>
                  <a:pt x="14800" y="6805"/>
                  <a:pt x="14779" y="6788"/>
                  <a:pt x="14757" y="6788"/>
                </a:cubicBezTo>
                <a:close/>
                <a:moveTo>
                  <a:pt x="7591" y="6819"/>
                </a:moveTo>
                <a:cubicBezTo>
                  <a:pt x="7564" y="6819"/>
                  <a:pt x="7540" y="6854"/>
                  <a:pt x="7566" y="6879"/>
                </a:cubicBezTo>
                <a:cubicBezTo>
                  <a:pt x="7571" y="6886"/>
                  <a:pt x="7576" y="6889"/>
                  <a:pt x="7582" y="6894"/>
                </a:cubicBezTo>
                <a:cubicBezTo>
                  <a:pt x="7589" y="6902"/>
                  <a:pt x="7598" y="6905"/>
                  <a:pt x="7606" y="6905"/>
                </a:cubicBezTo>
                <a:cubicBezTo>
                  <a:pt x="7633" y="6905"/>
                  <a:pt x="7656" y="6869"/>
                  <a:pt x="7631" y="6845"/>
                </a:cubicBezTo>
                <a:lnTo>
                  <a:pt x="7615" y="6829"/>
                </a:lnTo>
                <a:cubicBezTo>
                  <a:pt x="7608" y="6822"/>
                  <a:pt x="7600" y="6819"/>
                  <a:pt x="7591" y="6819"/>
                </a:cubicBezTo>
                <a:close/>
                <a:moveTo>
                  <a:pt x="20415" y="6834"/>
                </a:moveTo>
                <a:cubicBezTo>
                  <a:pt x="20407" y="6834"/>
                  <a:pt x="20399" y="6838"/>
                  <a:pt x="20392" y="6845"/>
                </a:cubicBezTo>
                <a:lnTo>
                  <a:pt x="20376" y="6861"/>
                </a:lnTo>
                <a:cubicBezTo>
                  <a:pt x="20351" y="6885"/>
                  <a:pt x="20375" y="6921"/>
                  <a:pt x="20402" y="6921"/>
                </a:cubicBezTo>
                <a:cubicBezTo>
                  <a:pt x="20410" y="6921"/>
                  <a:pt x="20419" y="6918"/>
                  <a:pt x="20426" y="6910"/>
                </a:cubicBezTo>
                <a:lnTo>
                  <a:pt x="20442" y="6894"/>
                </a:lnTo>
                <a:cubicBezTo>
                  <a:pt x="20467" y="6869"/>
                  <a:pt x="20442" y="6834"/>
                  <a:pt x="20415" y="6834"/>
                </a:cubicBezTo>
                <a:close/>
                <a:moveTo>
                  <a:pt x="3011" y="6804"/>
                </a:moveTo>
                <a:cubicBezTo>
                  <a:pt x="2970" y="6804"/>
                  <a:pt x="2933" y="6857"/>
                  <a:pt x="2970" y="6894"/>
                </a:cubicBezTo>
                <a:lnTo>
                  <a:pt x="2986" y="6910"/>
                </a:lnTo>
                <a:cubicBezTo>
                  <a:pt x="2997" y="6921"/>
                  <a:pt x="3010" y="6926"/>
                  <a:pt x="3022" y="6926"/>
                </a:cubicBezTo>
                <a:cubicBezTo>
                  <a:pt x="3063" y="6926"/>
                  <a:pt x="3100" y="6873"/>
                  <a:pt x="3062" y="6836"/>
                </a:cubicBezTo>
                <a:lnTo>
                  <a:pt x="3047" y="6820"/>
                </a:lnTo>
                <a:cubicBezTo>
                  <a:pt x="3036" y="6809"/>
                  <a:pt x="3023" y="6804"/>
                  <a:pt x="3011" y="6804"/>
                </a:cubicBezTo>
                <a:close/>
                <a:moveTo>
                  <a:pt x="17967" y="6858"/>
                </a:moveTo>
                <a:cubicBezTo>
                  <a:pt x="17922" y="6858"/>
                  <a:pt x="17922" y="6929"/>
                  <a:pt x="17967" y="6929"/>
                </a:cubicBezTo>
                <a:cubicBezTo>
                  <a:pt x="18013" y="6929"/>
                  <a:pt x="18013" y="6858"/>
                  <a:pt x="17967" y="6858"/>
                </a:cubicBezTo>
                <a:close/>
                <a:moveTo>
                  <a:pt x="2513" y="6865"/>
                </a:moveTo>
                <a:cubicBezTo>
                  <a:pt x="2467" y="6865"/>
                  <a:pt x="2467" y="6935"/>
                  <a:pt x="2513" y="6935"/>
                </a:cubicBezTo>
                <a:cubicBezTo>
                  <a:pt x="2514" y="6935"/>
                  <a:pt x="2514" y="6935"/>
                  <a:pt x="2514" y="6935"/>
                </a:cubicBezTo>
                <a:cubicBezTo>
                  <a:pt x="2560" y="6935"/>
                  <a:pt x="2559" y="6866"/>
                  <a:pt x="2513" y="6865"/>
                </a:cubicBezTo>
                <a:close/>
                <a:moveTo>
                  <a:pt x="21948" y="6812"/>
                </a:moveTo>
                <a:cubicBezTo>
                  <a:pt x="21936" y="6812"/>
                  <a:pt x="21924" y="6817"/>
                  <a:pt x="21913" y="6828"/>
                </a:cubicBezTo>
                <a:cubicBezTo>
                  <a:pt x="21904" y="6836"/>
                  <a:pt x="21898" y="6841"/>
                  <a:pt x="21892" y="6849"/>
                </a:cubicBezTo>
                <a:cubicBezTo>
                  <a:pt x="21855" y="6887"/>
                  <a:pt x="21890" y="6942"/>
                  <a:pt x="21930" y="6942"/>
                </a:cubicBezTo>
                <a:cubicBezTo>
                  <a:pt x="21942" y="6942"/>
                  <a:pt x="21955" y="6937"/>
                  <a:pt x="21966" y="6926"/>
                </a:cubicBezTo>
                <a:cubicBezTo>
                  <a:pt x="21974" y="6918"/>
                  <a:pt x="21981" y="6913"/>
                  <a:pt x="21987" y="6905"/>
                </a:cubicBezTo>
                <a:cubicBezTo>
                  <a:pt x="22025" y="6867"/>
                  <a:pt x="21989" y="6812"/>
                  <a:pt x="21948" y="6812"/>
                </a:cubicBezTo>
                <a:close/>
                <a:moveTo>
                  <a:pt x="4708" y="6858"/>
                </a:moveTo>
                <a:cubicBezTo>
                  <a:pt x="4705" y="6858"/>
                  <a:pt x="4701" y="6859"/>
                  <a:pt x="4698" y="6860"/>
                </a:cubicBezTo>
                <a:cubicBezTo>
                  <a:pt x="4678" y="6865"/>
                  <a:pt x="4659" y="6870"/>
                  <a:pt x="4638" y="6873"/>
                </a:cubicBezTo>
                <a:cubicBezTo>
                  <a:pt x="4596" y="6883"/>
                  <a:pt x="4609" y="6942"/>
                  <a:pt x="4647" y="6942"/>
                </a:cubicBezTo>
                <a:cubicBezTo>
                  <a:pt x="4650" y="6942"/>
                  <a:pt x="4653" y="6942"/>
                  <a:pt x="4656" y="6941"/>
                </a:cubicBezTo>
                <a:cubicBezTo>
                  <a:pt x="4676" y="6936"/>
                  <a:pt x="4696" y="6931"/>
                  <a:pt x="4717" y="6928"/>
                </a:cubicBezTo>
                <a:cubicBezTo>
                  <a:pt x="4757" y="6916"/>
                  <a:pt x="4745" y="6858"/>
                  <a:pt x="4708" y="6858"/>
                </a:cubicBezTo>
                <a:close/>
                <a:moveTo>
                  <a:pt x="2707" y="6847"/>
                </a:moveTo>
                <a:cubicBezTo>
                  <a:pt x="2639" y="6847"/>
                  <a:pt x="2638" y="6955"/>
                  <a:pt x="2707" y="6955"/>
                </a:cubicBezTo>
                <a:lnTo>
                  <a:pt x="2723" y="6955"/>
                </a:lnTo>
                <a:cubicBezTo>
                  <a:pt x="2792" y="6955"/>
                  <a:pt x="2792" y="6847"/>
                  <a:pt x="2723" y="6847"/>
                </a:cubicBezTo>
                <a:close/>
                <a:moveTo>
                  <a:pt x="5781" y="6809"/>
                </a:moveTo>
                <a:cubicBezTo>
                  <a:pt x="5777" y="6809"/>
                  <a:pt x="5772" y="6809"/>
                  <a:pt x="5767" y="6810"/>
                </a:cubicBezTo>
                <a:cubicBezTo>
                  <a:pt x="5741" y="6819"/>
                  <a:pt x="5720" y="6849"/>
                  <a:pt x="5731" y="6876"/>
                </a:cubicBezTo>
                <a:cubicBezTo>
                  <a:pt x="5736" y="6891"/>
                  <a:pt x="5741" y="6907"/>
                  <a:pt x="5746" y="6920"/>
                </a:cubicBezTo>
                <a:cubicBezTo>
                  <a:pt x="5754" y="6944"/>
                  <a:pt x="5774" y="6959"/>
                  <a:pt x="5797" y="6959"/>
                </a:cubicBezTo>
                <a:cubicBezTo>
                  <a:pt x="5802" y="6959"/>
                  <a:pt x="5807" y="6959"/>
                  <a:pt x="5812" y="6957"/>
                </a:cubicBezTo>
                <a:cubicBezTo>
                  <a:pt x="5839" y="6950"/>
                  <a:pt x="5859" y="6919"/>
                  <a:pt x="5849" y="6892"/>
                </a:cubicBezTo>
                <a:cubicBezTo>
                  <a:pt x="5844" y="6876"/>
                  <a:pt x="5839" y="6862"/>
                  <a:pt x="5833" y="6847"/>
                </a:cubicBezTo>
                <a:cubicBezTo>
                  <a:pt x="5825" y="6824"/>
                  <a:pt x="5805" y="6809"/>
                  <a:pt x="5781" y="6809"/>
                </a:cubicBezTo>
                <a:close/>
                <a:moveTo>
                  <a:pt x="19619" y="6877"/>
                </a:moveTo>
                <a:cubicBezTo>
                  <a:pt x="19611" y="6877"/>
                  <a:pt x="19603" y="6880"/>
                  <a:pt x="19596" y="6888"/>
                </a:cubicBezTo>
                <a:lnTo>
                  <a:pt x="19580" y="6904"/>
                </a:lnTo>
                <a:cubicBezTo>
                  <a:pt x="19555" y="6927"/>
                  <a:pt x="19580" y="6964"/>
                  <a:pt x="19607" y="6964"/>
                </a:cubicBezTo>
                <a:cubicBezTo>
                  <a:pt x="19615" y="6964"/>
                  <a:pt x="19623" y="6961"/>
                  <a:pt x="19630" y="6954"/>
                </a:cubicBezTo>
                <a:lnTo>
                  <a:pt x="19646" y="6938"/>
                </a:lnTo>
                <a:cubicBezTo>
                  <a:pt x="19671" y="6912"/>
                  <a:pt x="19646" y="6877"/>
                  <a:pt x="19619" y="6877"/>
                </a:cubicBezTo>
                <a:close/>
                <a:moveTo>
                  <a:pt x="154" y="6890"/>
                </a:moveTo>
                <a:cubicBezTo>
                  <a:pt x="136" y="6890"/>
                  <a:pt x="119" y="6902"/>
                  <a:pt x="119" y="6925"/>
                </a:cubicBezTo>
                <a:lnTo>
                  <a:pt x="119" y="6940"/>
                </a:lnTo>
                <a:cubicBezTo>
                  <a:pt x="119" y="6963"/>
                  <a:pt x="136" y="6975"/>
                  <a:pt x="154" y="6975"/>
                </a:cubicBezTo>
                <a:cubicBezTo>
                  <a:pt x="171" y="6975"/>
                  <a:pt x="189" y="6963"/>
                  <a:pt x="189" y="6940"/>
                </a:cubicBezTo>
                <a:lnTo>
                  <a:pt x="189" y="6925"/>
                </a:lnTo>
                <a:cubicBezTo>
                  <a:pt x="189" y="6902"/>
                  <a:pt x="171" y="6890"/>
                  <a:pt x="154" y="6890"/>
                </a:cubicBezTo>
                <a:close/>
                <a:moveTo>
                  <a:pt x="23419" y="6920"/>
                </a:moveTo>
                <a:cubicBezTo>
                  <a:pt x="23374" y="6920"/>
                  <a:pt x="23374" y="6992"/>
                  <a:pt x="23419" y="6992"/>
                </a:cubicBezTo>
                <a:lnTo>
                  <a:pt x="23435" y="6992"/>
                </a:lnTo>
                <a:cubicBezTo>
                  <a:pt x="23481" y="6992"/>
                  <a:pt x="23481" y="6920"/>
                  <a:pt x="23435" y="6920"/>
                </a:cubicBezTo>
                <a:close/>
                <a:moveTo>
                  <a:pt x="16496" y="6946"/>
                </a:moveTo>
                <a:cubicBezTo>
                  <a:pt x="16482" y="6946"/>
                  <a:pt x="16470" y="6964"/>
                  <a:pt x="16482" y="6976"/>
                </a:cubicBezTo>
                <a:lnTo>
                  <a:pt x="16498" y="6992"/>
                </a:lnTo>
                <a:cubicBezTo>
                  <a:pt x="16501" y="6995"/>
                  <a:pt x="16505" y="6997"/>
                  <a:pt x="16509" y="6997"/>
                </a:cubicBezTo>
                <a:cubicBezTo>
                  <a:pt x="16522" y="6997"/>
                  <a:pt x="16534" y="6979"/>
                  <a:pt x="16522" y="6967"/>
                </a:cubicBezTo>
                <a:lnTo>
                  <a:pt x="16507" y="6951"/>
                </a:lnTo>
                <a:cubicBezTo>
                  <a:pt x="16504" y="6947"/>
                  <a:pt x="16500" y="6946"/>
                  <a:pt x="16496" y="6946"/>
                </a:cubicBezTo>
                <a:close/>
                <a:moveTo>
                  <a:pt x="9289" y="6929"/>
                </a:moveTo>
                <a:cubicBezTo>
                  <a:pt x="9243" y="6929"/>
                  <a:pt x="9243" y="6999"/>
                  <a:pt x="9289" y="6999"/>
                </a:cubicBezTo>
                <a:lnTo>
                  <a:pt x="9409" y="6999"/>
                </a:lnTo>
                <a:cubicBezTo>
                  <a:pt x="9409" y="6999"/>
                  <a:pt x="9410" y="6999"/>
                  <a:pt x="9411" y="6999"/>
                </a:cubicBezTo>
                <a:cubicBezTo>
                  <a:pt x="9455" y="6999"/>
                  <a:pt x="9454" y="6929"/>
                  <a:pt x="9409" y="6929"/>
                </a:cubicBezTo>
                <a:close/>
                <a:moveTo>
                  <a:pt x="11573" y="6956"/>
                </a:moveTo>
                <a:cubicBezTo>
                  <a:pt x="11560" y="6956"/>
                  <a:pt x="11547" y="6974"/>
                  <a:pt x="11559" y="6986"/>
                </a:cubicBezTo>
                <a:cubicBezTo>
                  <a:pt x="11566" y="6992"/>
                  <a:pt x="11571" y="6997"/>
                  <a:pt x="11575" y="7002"/>
                </a:cubicBezTo>
                <a:cubicBezTo>
                  <a:pt x="11579" y="7006"/>
                  <a:pt x="11583" y="7007"/>
                  <a:pt x="11587" y="7007"/>
                </a:cubicBezTo>
                <a:cubicBezTo>
                  <a:pt x="11600" y="7007"/>
                  <a:pt x="11613" y="6989"/>
                  <a:pt x="11600" y="6977"/>
                </a:cubicBezTo>
                <a:lnTo>
                  <a:pt x="11585" y="6961"/>
                </a:lnTo>
                <a:cubicBezTo>
                  <a:pt x="11581" y="6958"/>
                  <a:pt x="11577" y="6956"/>
                  <a:pt x="11573" y="6956"/>
                </a:cubicBezTo>
                <a:close/>
                <a:moveTo>
                  <a:pt x="2225" y="6973"/>
                </a:moveTo>
                <a:cubicBezTo>
                  <a:pt x="2204" y="6973"/>
                  <a:pt x="2205" y="7008"/>
                  <a:pt x="2226" y="7008"/>
                </a:cubicBezTo>
                <a:cubicBezTo>
                  <a:pt x="2251" y="7008"/>
                  <a:pt x="2251" y="6973"/>
                  <a:pt x="2226" y="6973"/>
                </a:cubicBezTo>
                <a:cubicBezTo>
                  <a:pt x="2226" y="6973"/>
                  <a:pt x="2226" y="6973"/>
                  <a:pt x="2225" y="6973"/>
                </a:cubicBezTo>
                <a:close/>
                <a:moveTo>
                  <a:pt x="8476" y="6928"/>
                </a:moveTo>
                <a:cubicBezTo>
                  <a:pt x="8471" y="6928"/>
                  <a:pt x="8465" y="6929"/>
                  <a:pt x="8460" y="6932"/>
                </a:cubicBezTo>
                <a:cubicBezTo>
                  <a:pt x="8427" y="6949"/>
                  <a:pt x="8393" y="6956"/>
                  <a:pt x="8356" y="6956"/>
                </a:cubicBezTo>
                <a:cubicBezTo>
                  <a:pt x="8351" y="6956"/>
                  <a:pt x="8347" y="6956"/>
                  <a:pt x="8342" y="6956"/>
                </a:cubicBezTo>
                <a:cubicBezTo>
                  <a:pt x="8342" y="6956"/>
                  <a:pt x="8341" y="6956"/>
                  <a:pt x="8340" y="6956"/>
                </a:cubicBezTo>
                <a:cubicBezTo>
                  <a:pt x="8296" y="6956"/>
                  <a:pt x="8297" y="7025"/>
                  <a:pt x="8342" y="7026"/>
                </a:cubicBezTo>
                <a:cubicBezTo>
                  <a:pt x="8348" y="7027"/>
                  <a:pt x="8353" y="7027"/>
                  <a:pt x="8358" y="7027"/>
                </a:cubicBezTo>
                <a:cubicBezTo>
                  <a:pt x="8406" y="7027"/>
                  <a:pt x="8453" y="7014"/>
                  <a:pt x="8495" y="6993"/>
                </a:cubicBezTo>
                <a:cubicBezTo>
                  <a:pt x="8531" y="6976"/>
                  <a:pt x="8509" y="6928"/>
                  <a:pt x="8476" y="6928"/>
                </a:cubicBezTo>
                <a:close/>
                <a:moveTo>
                  <a:pt x="21387" y="6961"/>
                </a:moveTo>
                <a:cubicBezTo>
                  <a:pt x="21360" y="6961"/>
                  <a:pt x="21336" y="6996"/>
                  <a:pt x="21360" y="7022"/>
                </a:cubicBezTo>
                <a:cubicBezTo>
                  <a:pt x="21367" y="7029"/>
                  <a:pt x="21375" y="7032"/>
                  <a:pt x="21383" y="7032"/>
                </a:cubicBezTo>
                <a:cubicBezTo>
                  <a:pt x="21411" y="7032"/>
                  <a:pt x="21436" y="6997"/>
                  <a:pt x="21411" y="6972"/>
                </a:cubicBezTo>
                <a:cubicBezTo>
                  <a:pt x="21404" y="6964"/>
                  <a:pt x="21396" y="6961"/>
                  <a:pt x="21387" y="6961"/>
                </a:cubicBezTo>
                <a:close/>
                <a:moveTo>
                  <a:pt x="16043" y="6973"/>
                </a:moveTo>
                <a:cubicBezTo>
                  <a:pt x="15999" y="6973"/>
                  <a:pt x="15997" y="7044"/>
                  <a:pt x="16044" y="7044"/>
                </a:cubicBezTo>
                <a:cubicBezTo>
                  <a:pt x="16090" y="7044"/>
                  <a:pt x="16090" y="6973"/>
                  <a:pt x="16044" y="6973"/>
                </a:cubicBezTo>
                <a:cubicBezTo>
                  <a:pt x="16044" y="6973"/>
                  <a:pt x="16044" y="6973"/>
                  <a:pt x="16043" y="6973"/>
                </a:cubicBezTo>
                <a:close/>
                <a:moveTo>
                  <a:pt x="17307" y="6915"/>
                </a:moveTo>
                <a:cubicBezTo>
                  <a:pt x="17280" y="6915"/>
                  <a:pt x="17255" y="6952"/>
                  <a:pt x="17280" y="6976"/>
                </a:cubicBezTo>
                <a:cubicBezTo>
                  <a:pt x="17300" y="6996"/>
                  <a:pt x="17320" y="7017"/>
                  <a:pt x="17341" y="7036"/>
                </a:cubicBezTo>
                <a:cubicBezTo>
                  <a:pt x="17349" y="7043"/>
                  <a:pt x="17357" y="7047"/>
                  <a:pt x="17365" y="7047"/>
                </a:cubicBezTo>
                <a:cubicBezTo>
                  <a:pt x="17392" y="7047"/>
                  <a:pt x="17416" y="7011"/>
                  <a:pt x="17390" y="6986"/>
                </a:cubicBezTo>
                <a:cubicBezTo>
                  <a:pt x="17372" y="6967"/>
                  <a:pt x="17352" y="6946"/>
                  <a:pt x="17331" y="6926"/>
                </a:cubicBezTo>
                <a:cubicBezTo>
                  <a:pt x="17323" y="6918"/>
                  <a:pt x="17315" y="6915"/>
                  <a:pt x="17307" y="6915"/>
                </a:cubicBezTo>
                <a:close/>
                <a:moveTo>
                  <a:pt x="19545" y="6997"/>
                </a:moveTo>
                <a:cubicBezTo>
                  <a:pt x="19499" y="6997"/>
                  <a:pt x="19499" y="7067"/>
                  <a:pt x="19545" y="7067"/>
                </a:cubicBezTo>
                <a:cubicBezTo>
                  <a:pt x="19546" y="7067"/>
                  <a:pt x="19547" y="7067"/>
                  <a:pt x="19547" y="7067"/>
                </a:cubicBezTo>
                <a:cubicBezTo>
                  <a:pt x="19589" y="7067"/>
                  <a:pt x="19590" y="6998"/>
                  <a:pt x="19545" y="6997"/>
                </a:cubicBezTo>
                <a:close/>
                <a:moveTo>
                  <a:pt x="23734" y="6996"/>
                </a:moveTo>
                <a:cubicBezTo>
                  <a:pt x="23726" y="6996"/>
                  <a:pt x="23718" y="6999"/>
                  <a:pt x="23711" y="7006"/>
                </a:cubicBezTo>
                <a:lnTo>
                  <a:pt x="23695" y="7022"/>
                </a:lnTo>
                <a:cubicBezTo>
                  <a:pt x="23670" y="7047"/>
                  <a:pt x="23694" y="7082"/>
                  <a:pt x="23721" y="7082"/>
                </a:cubicBezTo>
                <a:cubicBezTo>
                  <a:pt x="23729" y="7082"/>
                  <a:pt x="23737" y="7079"/>
                  <a:pt x="23744" y="7071"/>
                </a:cubicBezTo>
                <a:lnTo>
                  <a:pt x="23760" y="7056"/>
                </a:lnTo>
                <a:cubicBezTo>
                  <a:pt x="23786" y="7031"/>
                  <a:pt x="23761" y="6996"/>
                  <a:pt x="23734" y="6996"/>
                </a:cubicBezTo>
                <a:close/>
                <a:moveTo>
                  <a:pt x="3549" y="7036"/>
                </a:moveTo>
                <a:cubicBezTo>
                  <a:pt x="3545" y="7036"/>
                  <a:pt x="3542" y="7037"/>
                  <a:pt x="3538" y="7041"/>
                </a:cubicBezTo>
                <a:lnTo>
                  <a:pt x="3522" y="7057"/>
                </a:lnTo>
                <a:cubicBezTo>
                  <a:pt x="3510" y="7069"/>
                  <a:pt x="3522" y="7087"/>
                  <a:pt x="3535" y="7087"/>
                </a:cubicBezTo>
                <a:cubicBezTo>
                  <a:pt x="3539" y="7087"/>
                  <a:pt x="3543" y="7085"/>
                  <a:pt x="3546" y="7082"/>
                </a:cubicBezTo>
                <a:lnTo>
                  <a:pt x="3562" y="7066"/>
                </a:lnTo>
                <a:cubicBezTo>
                  <a:pt x="3574" y="7054"/>
                  <a:pt x="3562" y="7036"/>
                  <a:pt x="3549" y="7036"/>
                </a:cubicBezTo>
                <a:close/>
                <a:moveTo>
                  <a:pt x="14889" y="7034"/>
                </a:moveTo>
                <a:cubicBezTo>
                  <a:pt x="14843" y="7034"/>
                  <a:pt x="14843" y="7104"/>
                  <a:pt x="14889" y="7104"/>
                </a:cubicBezTo>
                <a:lnTo>
                  <a:pt x="15009" y="7104"/>
                </a:lnTo>
                <a:cubicBezTo>
                  <a:pt x="15010" y="7104"/>
                  <a:pt x="15010" y="7104"/>
                  <a:pt x="15011" y="7104"/>
                </a:cubicBezTo>
                <a:cubicBezTo>
                  <a:pt x="15054" y="7104"/>
                  <a:pt x="15054" y="7034"/>
                  <a:pt x="15009" y="7034"/>
                </a:cubicBezTo>
                <a:close/>
                <a:moveTo>
                  <a:pt x="16886" y="7066"/>
                </a:moveTo>
                <a:cubicBezTo>
                  <a:pt x="16872" y="7066"/>
                  <a:pt x="16860" y="7084"/>
                  <a:pt x="16872" y="7096"/>
                </a:cubicBezTo>
                <a:lnTo>
                  <a:pt x="16888" y="7112"/>
                </a:lnTo>
                <a:cubicBezTo>
                  <a:pt x="16891" y="7116"/>
                  <a:pt x="16895" y="7118"/>
                  <a:pt x="16899" y="7118"/>
                </a:cubicBezTo>
                <a:cubicBezTo>
                  <a:pt x="16913" y="7118"/>
                  <a:pt x="16925" y="7100"/>
                  <a:pt x="16913" y="7087"/>
                </a:cubicBezTo>
                <a:lnTo>
                  <a:pt x="16897" y="7071"/>
                </a:lnTo>
                <a:cubicBezTo>
                  <a:pt x="16893" y="7068"/>
                  <a:pt x="16889" y="7066"/>
                  <a:pt x="16886" y="7066"/>
                </a:cubicBezTo>
                <a:close/>
                <a:moveTo>
                  <a:pt x="12205" y="6982"/>
                </a:moveTo>
                <a:cubicBezTo>
                  <a:pt x="12200" y="6982"/>
                  <a:pt x="12194" y="6983"/>
                  <a:pt x="12189" y="6985"/>
                </a:cubicBezTo>
                <a:cubicBezTo>
                  <a:pt x="12165" y="6996"/>
                  <a:pt x="12140" y="7004"/>
                  <a:pt x="12115" y="7015"/>
                </a:cubicBezTo>
                <a:cubicBezTo>
                  <a:pt x="12088" y="7025"/>
                  <a:pt x="12069" y="7050"/>
                  <a:pt x="12078" y="7081"/>
                </a:cubicBezTo>
                <a:cubicBezTo>
                  <a:pt x="12083" y="7101"/>
                  <a:pt x="12105" y="7120"/>
                  <a:pt x="12129" y="7120"/>
                </a:cubicBezTo>
                <a:cubicBezTo>
                  <a:pt x="12134" y="7120"/>
                  <a:pt x="12139" y="7119"/>
                  <a:pt x="12144" y="7117"/>
                </a:cubicBezTo>
                <a:cubicBezTo>
                  <a:pt x="12168" y="7107"/>
                  <a:pt x="12193" y="7097"/>
                  <a:pt x="12218" y="7087"/>
                </a:cubicBezTo>
                <a:cubicBezTo>
                  <a:pt x="12245" y="7077"/>
                  <a:pt x="12263" y="7051"/>
                  <a:pt x="12255" y="7022"/>
                </a:cubicBezTo>
                <a:cubicBezTo>
                  <a:pt x="12250" y="7002"/>
                  <a:pt x="12228" y="6982"/>
                  <a:pt x="12205" y="6982"/>
                </a:cubicBezTo>
                <a:close/>
                <a:moveTo>
                  <a:pt x="7771" y="7060"/>
                </a:moveTo>
                <a:cubicBezTo>
                  <a:pt x="7725" y="7060"/>
                  <a:pt x="7724" y="7130"/>
                  <a:pt x="7771" y="7130"/>
                </a:cubicBezTo>
                <a:cubicBezTo>
                  <a:pt x="7817" y="7130"/>
                  <a:pt x="7817" y="7060"/>
                  <a:pt x="7771" y="7060"/>
                </a:cubicBezTo>
                <a:close/>
                <a:moveTo>
                  <a:pt x="7322" y="6997"/>
                </a:moveTo>
                <a:cubicBezTo>
                  <a:pt x="7281" y="6997"/>
                  <a:pt x="7244" y="7050"/>
                  <a:pt x="7281" y="7087"/>
                </a:cubicBezTo>
                <a:lnTo>
                  <a:pt x="7311" y="7117"/>
                </a:lnTo>
                <a:cubicBezTo>
                  <a:pt x="7322" y="7128"/>
                  <a:pt x="7335" y="7133"/>
                  <a:pt x="7347" y="7133"/>
                </a:cubicBezTo>
                <a:cubicBezTo>
                  <a:pt x="7388" y="7133"/>
                  <a:pt x="7426" y="7079"/>
                  <a:pt x="7388" y="7043"/>
                </a:cubicBezTo>
                <a:lnTo>
                  <a:pt x="7358" y="7013"/>
                </a:lnTo>
                <a:cubicBezTo>
                  <a:pt x="7347" y="7002"/>
                  <a:pt x="7334" y="6997"/>
                  <a:pt x="7322" y="6997"/>
                </a:cubicBezTo>
                <a:close/>
                <a:moveTo>
                  <a:pt x="9993" y="7079"/>
                </a:moveTo>
                <a:cubicBezTo>
                  <a:pt x="9988" y="7079"/>
                  <a:pt x="9982" y="7080"/>
                  <a:pt x="9977" y="7083"/>
                </a:cubicBezTo>
                <a:cubicBezTo>
                  <a:pt x="9966" y="7088"/>
                  <a:pt x="9957" y="7093"/>
                  <a:pt x="9946" y="7099"/>
                </a:cubicBezTo>
                <a:cubicBezTo>
                  <a:pt x="9910" y="7117"/>
                  <a:pt x="9932" y="7165"/>
                  <a:pt x="9965" y="7165"/>
                </a:cubicBezTo>
                <a:cubicBezTo>
                  <a:pt x="9970" y="7165"/>
                  <a:pt x="9976" y="7163"/>
                  <a:pt x="9982" y="7160"/>
                </a:cubicBezTo>
                <a:cubicBezTo>
                  <a:pt x="9992" y="7155"/>
                  <a:pt x="10001" y="7150"/>
                  <a:pt x="10011" y="7145"/>
                </a:cubicBezTo>
                <a:cubicBezTo>
                  <a:pt x="10046" y="7127"/>
                  <a:pt x="10026" y="7079"/>
                  <a:pt x="9993" y="7079"/>
                </a:cubicBezTo>
                <a:close/>
                <a:moveTo>
                  <a:pt x="10559" y="7109"/>
                </a:moveTo>
                <a:cubicBezTo>
                  <a:pt x="10541" y="7109"/>
                  <a:pt x="10523" y="7121"/>
                  <a:pt x="10523" y="7144"/>
                </a:cubicBezTo>
                <a:lnTo>
                  <a:pt x="10523" y="7159"/>
                </a:lnTo>
                <a:cubicBezTo>
                  <a:pt x="10523" y="7182"/>
                  <a:pt x="10541" y="7194"/>
                  <a:pt x="10559" y="7194"/>
                </a:cubicBezTo>
                <a:cubicBezTo>
                  <a:pt x="10577" y="7194"/>
                  <a:pt x="10595" y="7182"/>
                  <a:pt x="10595" y="7159"/>
                </a:cubicBezTo>
                <a:lnTo>
                  <a:pt x="10595" y="7144"/>
                </a:lnTo>
                <a:cubicBezTo>
                  <a:pt x="10595" y="7121"/>
                  <a:pt x="10577" y="7109"/>
                  <a:pt x="10559" y="7109"/>
                </a:cubicBezTo>
                <a:close/>
                <a:moveTo>
                  <a:pt x="11829" y="7152"/>
                </a:moveTo>
                <a:cubicBezTo>
                  <a:pt x="11813" y="7152"/>
                  <a:pt x="11803" y="7175"/>
                  <a:pt x="11820" y="7184"/>
                </a:cubicBezTo>
                <a:cubicBezTo>
                  <a:pt x="11831" y="7190"/>
                  <a:pt x="11840" y="7195"/>
                  <a:pt x="11851" y="7200"/>
                </a:cubicBezTo>
                <a:cubicBezTo>
                  <a:pt x="11854" y="7202"/>
                  <a:pt x="11857" y="7202"/>
                  <a:pt x="11859" y="7202"/>
                </a:cubicBezTo>
                <a:cubicBezTo>
                  <a:pt x="11876" y="7202"/>
                  <a:pt x="11886" y="7179"/>
                  <a:pt x="11868" y="7170"/>
                </a:cubicBezTo>
                <a:cubicBezTo>
                  <a:pt x="11858" y="7165"/>
                  <a:pt x="11849" y="7159"/>
                  <a:pt x="11838" y="7154"/>
                </a:cubicBezTo>
                <a:cubicBezTo>
                  <a:pt x="11835" y="7153"/>
                  <a:pt x="11832" y="7152"/>
                  <a:pt x="11829" y="7152"/>
                </a:cubicBezTo>
                <a:close/>
                <a:moveTo>
                  <a:pt x="18794" y="7174"/>
                </a:moveTo>
                <a:cubicBezTo>
                  <a:pt x="18790" y="7174"/>
                  <a:pt x="18786" y="7176"/>
                  <a:pt x="18783" y="7179"/>
                </a:cubicBezTo>
                <a:lnTo>
                  <a:pt x="18767" y="7195"/>
                </a:lnTo>
                <a:cubicBezTo>
                  <a:pt x="18754" y="7207"/>
                  <a:pt x="18767" y="7224"/>
                  <a:pt x="18780" y="7224"/>
                </a:cubicBezTo>
                <a:cubicBezTo>
                  <a:pt x="18784" y="7224"/>
                  <a:pt x="18788" y="7223"/>
                  <a:pt x="18792" y="7219"/>
                </a:cubicBezTo>
                <a:lnTo>
                  <a:pt x="18808" y="7203"/>
                </a:lnTo>
                <a:cubicBezTo>
                  <a:pt x="18820" y="7191"/>
                  <a:pt x="18808" y="7174"/>
                  <a:pt x="18794" y="7174"/>
                </a:cubicBezTo>
                <a:close/>
                <a:moveTo>
                  <a:pt x="19200" y="7161"/>
                </a:moveTo>
                <a:cubicBezTo>
                  <a:pt x="19153" y="7161"/>
                  <a:pt x="19152" y="7233"/>
                  <a:pt x="19200" y="7233"/>
                </a:cubicBezTo>
                <a:cubicBezTo>
                  <a:pt x="19245" y="7233"/>
                  <a:pt x="19245" y="7161"/>
                  <a:pt x="19200" y="7161"/>
                </a:cubicBezTo>
                <a:close/>
                <a:moveTo>
                  <a:pt x="14076" y="7035"/>
                </a:moveTo>
                <a:cubicBezTo>
                  <a:pt x="14071" y="7035"/>
                  <a:pt x="14065" y="7036"/>
                  <a:pt x="14059" y="7039"/>
                </a:cubicBezTo>
                <a:cubicBezTo>
                  <a:pt x="14027" y="7054"/>
                  <a:pt x="13994" y="7063"/>
                  <a:pt x="13959" y="7063"/>
                </a:cubicBezTo>
                <a:cubicBezTo>
                  <a:pt x="13953" y="7063"/>
                  <a:pt x="13947" y="7062"/>
                  <a:pt x="13942" y="7062"/>
                </a:cubicBezTo>
                <a:cubicBezTo>
                  <a:pt x="13941" y="7062"/>
                  <a:pt x="13940" y="7062"/>
                  <a:pt x="13940" y="7062"/>
                </a:cubicBezTo>
                <a:cubicBezTo>
                  <a:pt x="13901" y="7062"/>
                  <a:pt x="13896" y="7118"/>
                  <a:pt x="13929" y="7130"/>
                </a:cubicBezTo>
                <a:cubicBezTo>
                  <a:pt x="13911" y="7137"/>
                  <a:pt x="13899" y="7156"/>
                  <a:pt x="13911" y="7179"/>
                </a:cubicBezTo>
                <a:cubicBezTo>
                  <a:pt x="13922" y="7195"/>
                  <a:pt x="13931" y="7209"/>
                  <a:pt x="13942" y="7223"/>
                </a:cubicBezTo>
                <a:cubicBezTo>
                  <a:pt x="13949" y="7235"/>
                  <a:pt x="13960" y="7239"/>
                  <a:pt x="13971" y="7239"/>
                </a:cubicBezTo>
                <a:cubicBezTo>
                  <a:pt x="13996" y="7239"/>
                  <a:pt x="14020" y="7215"/>
                  <a:pt x="14003" y="7188"/>
                </a:cubicBezTo>
                <a:cubicBezTo>
                  <a:pt x="13994" y="7174"/>
                  <a:pt x="13984" y="7158"/>
                  <a:pt x="13973" y="7144"/>
                </a:cubicBezTo>
                <a:cubicBezTo>
                  <a:pt x="13970" y="7139"/>
                  <a:pt x="13966" y="7135"/>
                  <a:pt x="13963" y="7133"/>
                </a:cubicBezTo>
                <a:cubicBezTo>
                  <a:pt x="14008" y="7132"/>
                  <a:pt x="14054" y="7118"/>
                  <a:pt x="14095" y="7099"/>
                </a:cubicBezTo>
                <a:cubicBezTo>
                  <a:pt x="14131" y="7082"/>
                  <a:pt x="14109" y="7035"/>
                  <a:pt x="14076" y="7035"/>
                </a:cubicBezTo>
                <a:close/>
                <a:moveTo>
                  <a:pt x="6494" y="7145"/>
                </a:moveTo>
                <a:cubicBezTo>
                  <a:pt x="6426" y="7145"/>
                  <a:pt x="6425" y="7253"/>
                  <a:pt x="6494" y="7253"/>
                </a:cubicBezTo>
                <a:cubicBezTo>
                  <a:pt x="6562" y="7250"/>
                  <a:pt x="6562" y="7145"/>
                  <a:pt x="6494" y="7145"/>
                </a:cubicBezTo>
                <a:close/>
                <a:moveTo>
                  <a:pt x="21682" y="7180"/>
                </a:moveTo>
                <a:cubicBezTo>
                  <a:pt x="21655" y="7180"/>
                  <a:pt x="21630" y="7215"/>
                  <a:pt x="21654" y="7240"/>
                </a:cubicBezTo>
                <a:cubicBezTo>
                  <a:pt x="21662" y="7248"/>
                  <a:pt x="21668" y="7255"/>
                  <a:pt x="21675" y="7261"/>
                </a:cubicBezTo>
                <a:cubicBezTo>
                  <a:pt x="21683" y="7268"/>
                  <a:pt x="21691" y="7271"/>
                  <a:pt x="21699" y="7271"/>
                </a:cubicBezTo>
                <a:cubicBezTo>
                  <a:pt x="21727" y="7271"/>
                  <a:pt x="21751" y="7237"/>
                  <a:pt x="21726" y="7212"/>
                </a:cubicBezTo>
                <a:lnTo>
                  <a:pt x="21705" y="7191"/>
                </a:lnTo>
                <a:cubicBezTo>
                  <a:pt x="21698" y="7183"/>
                  <a:pt x="21690" y="7180"/>
                  <a:pt x="21682" y="7180"/>
                </a:cubicBezTo>
                <a:close/>
                <a:moveTo>
                  <a:pt x="12983" y="7140"/>
                </a:moveTo>
                <a:cubicBezTo>
                  <a:pt x="12969" y="7140"/>
                  <a:pt x="12957" y="7158"/>
                  <a:pt x="12970" y="7171"/>
                </a:cubicBezTo>
                <a:cubicBezTo>
                  <a:pt x="13000" y="7205"/>
                  <a:pt x="13031" y="7240"/>
                  <a:pt x="13062" y="7275"/>
                </a:cubicBezTo>
                <a:cubicBezTo>
                  <a:pt x="13065" y="7278"/>
                  <a:pt x="13069" y="7280"/>
                  <a:pt x="13072" y="7280"/>
                </a:cubicBezTo>
                <a:cubicBezTo>
                  <a:pt x="13085" y="7280"/>
                  <a:pt x="13097" y="7262"/>
                  <a:pt x="13087" y="7249"/>
                </a:cubicBezTo>
                <a:cubicBezTo>
                  <a:pt x="13056" y="7216"/>
                  <a:pt x="13025" y="7180"/>
                  <a:pt x="12995" y="7146"/>
                </a:cubicBezTo>
                <a:cubicBezTo>
                  <a:pt x="12991" y="7142"/>
                  <a:pt x="12987" y="7140"/>
                  <a:pt x="12983" y="7140"/>
                </a:cubicBezTo>
                <a:close/>
                <a:moveTo>
                  <a:pt x="13400" y="7154"/>
                </a:moveTo>
                <a:cubicBezTo>
                  <a:pt x="13386" y="7154"/>
                  <a:pt x="13373" y="7161"/>
                  <a:pt x="13370" y="7179"/>
                </a:cubicBezTo>
                <a:cubicBezTo>
                  <a:pt x="13361" y="7214"/>
                  <a:pt x="13370" y="7245"/>
                  <a:pt x="13392" y="7273"/>
                </a:cubicBezTo>
                <a:cubicBezTo>
                  <a:pt x="13397" y="7281"/>
                  <a:pt x="13406" y="7284"/>
                  <a:pt x="13415" y="7284"/>
                </a:cubicBezTo>
                <a:cubicBezTo>
                  <a:pt x="13425" y="7284"/>
                  <a:pt x="13435" y="7280"/>
                  <a:pt x="13441" y="7273"/>
                </a:cubicBezTo>
                <a:cubicBezTo>
                  <a:pt x="13456" y="7259"/>
                  <a:pt x="13454" y="7238"/>
                  <a:pt x="13441" y="7223"/>
                </a:cubicBezTo>
                <a:cubicBezTo>
                  <a:pt x="13436" y="7218"/>
                  <a:pt x="13435" y="7207"/>
                  <a:pt x="13437" y="7198"/>
                </a:cubicBezTo>
                <a:cubicBezTo>
                  <a:pt x="13444" y="7171"/>
                  <a:pt x="13421" y="7154"/>
                  <a:pt x="13400" y="7154"/>
                </a:cubicBezTo>
                <a:close/>
                <a:moveTo>
                  <a:pt x="4559" y="7139"/>
                </a:moveTo>
                <a:cubicBezTo>
                  <a:pt x="4518" y="7139"/>
                  <a:pt x="4481" y="7192"/>
                  <a:pt x="4519" y="7229"/>
                </a:cubicBezTo>
                <a:lnTo>
                  <a:pt x="4563" y="7275"/>
                </a:lnTo>
                <a:cubicBezTo>
                  <a:pt x="4574" y="7286"/>
                  <a:pt x="4586" y="7290"/>
                  <a:pt x="4599" y="7290"/>
                </a:cubicBezTo>
                <a:cubicBezTo>
                  <a:pt x="4640" y="7290"/>
                  <a:pt x="4676" y="7237"/>
                  <a:pt x="4639" y="7200"/>
                </a:cubicBezTo>
                <a:lnTo>
                  <a:pt x="4594" y="7155"/>
                </a:lnTo>
                <a:cubicBezTo>
                  <a:pt x="4583" y="7144"/>
                  <a:pt x="4571" y="7139"/>
                  <a:pt x="4559" y="7139"/>
                </a:cubicBezTo>
                <a:close/>
                <a:moveTo>
                  <a:pt x="19695" y="7185"/>
                </a:moveTo>
                <a:cubicBezTo>
                  <a:pt x="19627" y="7185"/>
                  <a:pt x="19626" y="7292"/>
                  <a:pt x="19695" y="7292"/>
                </a:cubicBezTo>
                <a:lnTo>
                  <a:pt x="19711" y="7292"/>
                </a:lnTo>
                <a:cubicBezTo>
                  <a:pt x="19779" y="7292"/>
                  <a:pt x="19781" y="7185"/>
                  <a:pt x="19711" y="7185"/>
                </a:cubicBezTo>
                <a:close/>
                <a:moveTo>
                  <a:pt x="18941" y="7237"/>
                </a:moveTo>
                <a:cubicBezTo>
                  <a:pt x="18897" y="7237"/>
                  <a:pt x="18897" y="7307"/>
                  <a:pt x="18943" y="7307"/>
                </a:cubicBezTo>
                <a:lnTo>
                  <a:pt x="18958" y="7307"/>
                </a:lnTo>
                <a:cubicBezTo>
                  <a:pt x="19004" y="7307"/>
                  <a:pt x="19004" y="7237"/>
                  <a:pt x="18958" y="7237"/>
                </a:cubicBezTo>
                <a:lnTo>
                  <a:pt x="18943" y="7237"/>
                </a:lnTo>
                <a:cubicBezTo>
                  <a:pt x="18942" y="7237"/>
                  <a:pt x="18942" y="7237"/>
                  <a:pt x="18941" y="7237"/>
                </a:cubicBezTo>
                <a:close/>
                <a:moveTo>
                  <a:pt x="1611" y="7224"/>
                </a:moveTo>
                <a:cubicBezTo>
                  <a:pt x="1594" y="7224"/>
                  <a:pt x="1576" y="7236"/>
                  <a:pt x="1576" y="7259"/>
                </a:cubicBezTo>
                <a:lnTo>
                  <a:pt x="1576" y="7275"/>
                </a:lnTo>
                <a:cubicBezTo>
                  <a:pt x="1575" y="7298"/>
                  <a:pt x="1593" y="7309"/>
                  <a:pt x="1610" y="7309"/>
                </a:cubicBezTo>
                <a:cubicBezTo>
                  <a:pt x="1628" y="7309"/>
                  <a:pt x="1646" y="7298"/>
                  <a:pt x="1647" y="7275"/>
                </a:cubicBezTo>
                <a:lnTo>
                  <a:pt x="1647" y="7259"/>
                </a:lnTo>
                <a:cubicBezTo>
                  <a:pt x="1647" y="7236"/>
                  <a:pt x="1629" y="7224"/>
                  <a:pt x="1611" y="7224"/>
                </a:cubicBezTo>
                <a:close/>
                <a:moveTo>
                  <a:pt x="153" y="7221"/>
                </a:moveTo>
                <a:cubicBezTo>
                  <a:pt x="139" y="7221"/>
                  <a:pt x="125" y="7228"/>
                  <a:pt x="120" y="7245"/>
                </a:cubicBezTo>
                <a:cubicBezTo>
                  <a:pt x="114" y="7261"/>
                  <a:pt x="109" y="7276"/>
                  <a:pt x="104" y="7290"/>
                </a:cubicBezTo>
                <a:cubicBezTo>
                  <a:pt x="95" y="7316"/>
                  <a:pt x="117" y="7334"/>
                  <a:pt x="139" y="7334"/>
                </a:cubicBezTo>
                <a:cubicBezTo>
                  <a:pt x="153" y="7334"/>
                  <a:pt x="166" y="7327"/>
                  <a:pt x="172" y="7310"/>
                </a:cubicBezTo>
                <a:cubicBezTo>
                  <a:pt x="177" y="7294"/>
                  <a:pt x="183" y="7280"/>
                  <a:pt x="188" y="7265"/>
                </a:cubicBezTo>
                <a:cubicBezTo>
                  <a:pt x="197" y="7239"/>
                  <a:pt x="175" y="7221"/>
                  <a:pt x="153" y="7221"/>
                </a:cubicBezTo>
                <a:close/>
                <a:moveTo>
                  <a:pt x="15773" y="7302"/>
                </a:moveTo>
                <a:cubicBezTo>
                  <a:pt x="15751" y="7302"/>
                  <a:pt x="15751" y="7336"/>
                  <a:pt x="15773" y="7337"/>
                </a:cubicBezTo>
                <a:lnTo>
                  <a:pt x="15818" y="7337"/>
                </a:lnTo>
                <a:cubicBezTo>
                  <a:pt x="15842" y="7337"/>
                  <a:pt x="15842" y="7302"/>
                  <a:pt x="15818" y="7302"/>
                </a:cubicBezTo>
                <a:close/>
                <a:moveTo>
                  <a:pt x="18355" y="7262"/>
                </a:moveTo>
                <a:cubicBezTo>
                  <a:pt x="18350" y="7262"/>
                  <a:pt x="18344" y="7263"/>
                  <a:pt x="18338" y="7266"/>
                </a:cubicBezTo>
                <a:cubicBezTo>
                  <a:pt x="18328" y="7271"/>
                  <a:pt x="18320" y="7277"/>
                  <a:pt x="18309" y="7282"/>
                </a:cubicBezTo>
                <a:cubicBezTo>
                  <a:pt x="18274" y="7300"/>
                  <a:pt x="18295" y="7348"/>
                  <a:pt x="18327" y="7348"/>
                </a:cubicBezTo>
                <a:cubicBezTo>
                  <a:pt x="18332" y="7348"/>
                  <a:pt x="18338" y="7347"/>
                  <a:pt x="18344" y="7344"/>
                </a:cubicBezTo>
                <a:cubicBezTo>
                  <a:pt x="18354" y="7338"/>
                  <a:pt x="18364" y="7333"/>
                  <a:pt x="18374" y="7328"/>
                </a:cubicBezTo>
                <a:cubicBezTo>
                  <a:pt x="18409" y="7310"/>
                  <a:pt x="18388" y="7262"/>
                  <a:pt x="18355" y="7262"/>
                </a:cubicBezTo>
                <a:close/>
                <a:moveTo>
                  <a:pt x="5711" y="7217"/>
                </a:moveTo>
                <a:cubicBezTo>
                  <a:pt x="5699" y="7217"/>
                  <a:pt x="5687" y="7222"/>
                  <a:pt x="5676" y="7233"/>
                </a:cubicBezTo>
                <a:lnTo>
                  <a:pt x="5646" y="7263"/>
                </a:lnTo>
                <a:cubicBezTo>
                  <a:pt x="5608" y="7300"/>
                  <a:pt x="5644" y="7354"/>
                  <a:pt x="5685" y="7354"/>
                </a:cubicBezTo>
                <a:cubicBezTo>
                  <a:pt x="5697" y="7354"/>
                  <a:pt x="5709" y="7349"/>
                  <a:pt x="5720" y="7338"/>
                </a:cubicBezTo>
                <a:lnTo>
                  <a:pt x="5751" y="7308"/>
                </a:lnTo>
                <a:cubicBezTo>
                  <a:pt x="5788" y="7271"/>
                  <a:pt x="5752" y="7217"/>
                  <a:pt x="5711" y="7217"/>
                </a:cubicBezTo>
                <a:close/>
                <a:moveTo>
                  <a:pt x="12775" y="7274"/>
                </a:moveTo>
                <a:cubicBezTo>
                  <a:pt x="12772" y="7274"/>
                  <a:pt x="12769" y="7275"/>
                  <a:pt x="12765" y="7276"/>
                </a:cubicBezTo>
                <a:cubicBezTo>
                  <a:pt x="12746" y="7281"/>
                  <a:pt x="12726" y="7286"/>
                  <a:pt x="12706" y="7290"/>
                </a:cubicBezTo>
                <a:cubicBezTo>
                  <a:pt x="12664" y="7300"/>
                  <a:pt x="12677" y="7359"/>
                  <a:pt x="12714" y="7359"/>
                </a:cubicBezTo>
                <a:cubicBezTo>
                  <a:pt x="12717" y="7359"/>
                  <a:pt x="12720" y="7359"/>
                  <a:pt x="12723" y="7358"/>
                </a:cubicBezTo>
                <a:cubicBezTo>
                  <a:pt x="12743" y="7353"/>
                  <a:pt x="12763" y="7348"/>
                  <a:pt x="12784" y="7344"/>
                </a:cubicBezTo>
                <a:cubicBezTo>
                  <a:pt x="12825" y="7333"/>
                  <a:pt x="12813" y="7274"/>
                  <a:pt x="12775" y="7274"/>
                </a:cubicBezTo>
                <a:close/>
                <a:moveTo>
                  <a:pt x="975" y="7281"/>
                </a:moveTo>
                <a:cubicBezTo>
                  <a:pt x="964" y="7281"/>
                  <a:pt x="954" y="7287"/>
                  <a:pt x="947" y="7300"/>
                </a:cubicBezTo>
                <a:cubicBezTo>
                  <a:pt x="942" y="7310"/>
                  <a:pt x="937" y="7319"/>
                  <a:pt x="932" y="7329"/>
                </a:cubicBezTo>
                <a:cubicBezTo>
                  <a:pt x="917" y="7357"/>
                  <a:pt x="942" y="7383"/>
                  <a:pt x="965" y="7383"/>
                </a:cubicBezTo>
                <a:cubicBezTo>
                  <a:pt x="976" y="7383"/>
                  <a:pt x="987" y="7378"/>
                  <a:pt x="993" y="7365"/>
                </a:cubicBezTo>
                <a:cubicBezTo>
                  <a:pt x="999" y="7354"/>
                  <a:pt x="1004" y="7344"/>
                  <a:pt x="1009" y="7334"/>
                </a:cubicBezTo>
                <a:cubicBezTo>
                  <a:pt x="1023" y="7307"/>
                  <a:pt x="999" y="7281"/>
                  <a:pt x="975" y="7281"/>
                </a:cubicBezTo>
                <a:close/>
                <a:moveTo>
                  <a:pt x="2842" y="7395"/>
                </a:moveTo>
                <a:cubicBezTo>
                  <a:pt x="2818" y="7395"/>
                  <a:pt x="2818" y="7431"/>
                  <a:pt x="2842" y="7431"/>
                </a:cubicBezTo>
                <a:cubicBezTo>
                  <a:pt x="2865" y="7431"/>
                  <a:pt x="2865" y="7395"/>
                  <a:pt x="2842" y="7395"/>
                </a:cubicBezTo>
                <a:close/>
                <a:moveTo>
                  <a:pt x="14665" y="7320"/>
                </a:moveTo>
                <a:cubicBezTo>
                  <a:pt x="14624" y="7320"/>
                  <a:pt x="14588" y="7374"/>
                  <a:pt x="14625" y="7411"/>
                </a:cubicBezTo>
                <a:lnTo>
                  <a:pt x="14640" y="7426"/>
                </a:lnTo>
                <a:cubicBezTo>
                  <a:pt x="14651" y="7437"/>
                  <a:pt x="14664" y="7442"/>
                  <a:pt x="14676" y="7442"/>
                </a:cubicBezTo>
                <a:cubicBezTo>
                  <a:pt x="14717" y="7442"/>
                  <a:pt x="14754" y="7389"/>
                  <a:pt x="14717" y="7352"/>
                </a:cubicBezTo>
                <a:cubicBezTo>
                  <a:pt x="14712" y="7345"/>
                  <a:pt x="14706" y="7342"/>
                  <a:pt x="14701" y="7336"/>
                </a:cubicBezTo>
                <a:cubicBezTo>
                  <a:pt x="14690" y="7325"/>
                  <a:pt x="14678" y="7320"/>
                  <a:pt x="14665" y="7320"/>
                </a:cubicBezTo>
                <a:close/>
                <a:moveTo>
                  <a:pt x="17802" y="7427"/>
                </a:moveTo>
                <a:cubicBezTo>
                  <a:pt x="17798" y="7427"/>
                  <a:pt x="17794" y="7428"/>
                  <a:pt x="17791" y="7432"/>
                </a:cubicBezTo>
                <a:lnTo>
                  <a:pt x="17775" y="7447"/>
                </a:lnTo>
                <a:cubicBezTo>
                  <a:pt x="17761" y="7460"/>
                  <a:pt x="17773" y="7477"/>
                  <a:pt x="17787" y="7477"/>
                </a:cubicBezTo>
                <a:cubicBezTo>
                  <a:pt x="17791" y="7477"/>
                  <a:pt x="17795" y="7476"/>
                  <a:pt x="17799" y="7473"/>
                </a:cubicBezTo>
                <a:lnTo>
                  <a:pt x="17815" y="7457"/>
                </a:lnTo>
                <a:cubicBezTo>
                  <a:pt x="17828" y="7445"/>
                  <a:pt x="17816" y="7427"/>
                  <a:pt x="17802" y="7427"/>
                </a:cubicBezTo>
                <a:close/>
                <a:moveTo>
                  <a:pt x="11617" y="7452"/>
                </a:moveTo>
                <a:cubicBezTo>
                  <a:pt x="11613" y="7452"/>
                  <a:pt x="11609" y="7453"/>
                  <a:pt x="11606" y="7457"/>
                </a:cubicBezTo>
                <a:cubicBezTo>
                  <a:pt x="11600" y="7463"/>
                  <a:pt x="11595" y="7468"/>
                  <a:pt x="11590" y="7473"/>
                </a:cubicBezTo>
                <a:cubicBezTo>
                  <a:pt x="11577" y="7485"/>
                  <a:pt x="11590" y="7502"/>
                  <a:pt x="11603" y="7502"/>
                </a:cubicBezTo>
                <a:cubicBezTo>
                  <a:pt x="11607" y="7502"/>
                  <a:pt x="11611" y="7500"/>
                  <a:pt x="11615" y="7497"/>
                </a:cubicBezTo>
                <a:lnTo>
                  <a:pt x="11630" y="7481"/>
                </a:lnTo>
                <a:cubicBezTo>
                  <a:pt x="11642" y="7469"/>
                  <a:pt x="11630" y="7452"/>
                  <a:pt x="11617" y="7452"/>
                </a:cubicBezTo>
                <a:close/>
                <a:moveTo>
                  <a:pt x="2048" y="7372"/>
                </a:moveTo>
                <a:cubicBezTo>
                  <a:pt x="2030" y="7372"/>
                  <a:pt x="2010" y="7382"/>
                  <a:pt x="2000" y="7399"/>
                </a:cubicBezTo>
                <a:cubicBezTo>
                  <a:pt x="1984" y="7425"/>
                  <a:pt x="1995" y="7456"/>
                  <a:pt x="2020" y="7473"/>
                </a:cubicBezTo>
                <a:cubicBezTo>
                  <a:pt x="2036" y="7483"/>
                  <a:pt x="2050" y="7491"/>
                  <a:pt x="2064" y="7502"/>
                </a:cubicBezTo>
                <a:cubicBezTo>
                  <a:pt x="2072" y="7507"/>
                  <a:pt x="2080" y="7509"/>
                  <a:pt x="2089" y="7509"/>
                </a:cubicBezTo>
                <a:cubicBezTo>
                  <a:pt x="2108" y="7509"/>
                  <a:pt x="2127" y="7499"/>
                  <a:pt x="2137" y="7483"/>
                </a:cubicBezTo>
                <a:cubicBezTo>
                  <a:pt x="2153" y="7457"/>
                  <a:pt x="2143" y="7425"/>
                  <a:pt x="2119" y="7410"/>
                </a:cubicBezTo>
                <a:cubicBezTo>
                  <a:pt x="2103" y="7399"/>
                  <a:pt x="2088" y="7390"/>
                  <a:pt x="2073" y="7379"/>
                </a:cubicBezTo>
                <a:cubicBezTo>
                  <a:pt x="2066" y="7374"/>
                  <a:pt x="2057" y="7372"/>
                  <a:pt x="2048" y="7372"/>
                </a:cubicBezTo>
                <a:close/>
                <a:moveTo>
                  <a:pt x="10829" y="7439"/>
                </a:moveTo>
                <a:cubicBezTo>
                  <a:pt x="10783" y="7439"/>
                  <a:pt x="10783" y="7510"/>
                  <a:pt x="10829" y="7510"/>
                </a:cubicBezTo>
                <a:cubicBezTo>
                  <a:pt x="10873" y="7510"/>
                  <a:pt x="10874" y="7439"/>
                  <a:pt x="10829" y="7439"/>
                </a:cubicBezTo>
                <a:close/>
                <a:moveTo>
                  <a:pt x="9576" y="7409"/>
                </a:moveTo>
                <a:cubicBezTo>
                  <a:pt x="9553" y="7409"/>
                  <a:pt x="9528" y="7435"/>
                  <a:pt x="9542" y="7463"/>
                </a:cubicBezTo>
                <a:cubicBezTo>
                  <a:pt x="9547" y="7474"/>
                  <a:pt x="9552" y="7483"/>
                  <a:pt x="9557" y="7493"/>
                </a:cubicBezTo>
                <a:cubicBezTo>
                  <a:pt x="9564" y="7506"/>
                  <a:pt x="9574" y="7511"/>
                  <a:pt x="9585" y="7511"/>
                </a:cubicBezTo>
                <a:cubicBezTo>
                  <a:pt x="9608" y="7511"/>
                  <a:pt x="9632" y="7486"/>
                  <a:pt x="9618" y="7458"/>
                </a:cubicBezTo>
                <a:cubicBezTo>
                  <a:pt x="9613" y="7448"/>
                  <a:pt x="9608" y="7438"/>
                  <a:pt x="9604" y="7427"/>
                </a:cubicBezTo>
                <a:cubicBezTo>
                  <a:pt x="9597" y="7415"/>
                  <a:pt x="9587" y="7409"/>
                  <a:pt x="9576" y="7409"/>
                </a:cubicBezTo>
                <a:close/>
                <a:moveTo>
                  <a:pt x="5951" y="7460"/>
                </a:moveTo>
                <a:cubicBezTo>
                  <a:pt x="5907" y="7460"/>
                  <a:pt x="5906" y="7531"/>
                  <a:pt x="5951" y="7531"/>
                </a:cubicBezTo>
                <a:cubicBezTo>
                  <a:pt x="5997" y="7531"/>
                  <a:pt x="5997" y="7460"/>
                  <a:pt x="5951" y="7460"/>
                </a:cubicBezTo>
                <a:close/>
                <a:moveTo>
                  <a:pt x="20625" y="7478"/>
                </a:moveTo>
                <a:cubicBezTo>
                  <a:pt x="20579" y="7478"/>
                  <a:pt x="20579" y="7548"/>
                  <a:pt x="20625" y="7548"/>
                </a:cubicBezTo>
                <a:lnTo>
                  <a:pt x="20641" y="7548"/>
                </a:lnTo>
                <a:cubicBezTo>
                  <a:pt x="20687" y="7548"/>
                  <a:pt x="20687" y="7478"/>
                  <a:pt x="20641" y="7478"/>
                </a:cubicBezTo>
                <a:close/>
                <a:moveTo>
                  <a:pt x="21242" y="7433"/>
                </a:moveTo>
                <a:cubicBezTo>
                  <a:pt x="21219" y="7433"/>
                  <a:pt x="21196" y="7451"/>
                  <a:pt x="21191" y="7473"/>
                </a:cubicBezTo>
                <a:cubicBezTo>
                  <a:pt x="21183" y="7501"/>
                  <a:pt x="21199" y="7530"/>
                  <a:pt x="21228" y="7537"/>
                </a:cubicBezTo>
                <a:cubicBezTo>
                  <a:pt x="21243" y="7543"/>
                  <a:pt x="21258" y="7548"/>
                  <a:pt x="21272" y="7552"/>
                </a:cubicBezTo>
                <a:cubicBezTo>
                  <a:pt x="21277" y="7554"/>
                  <a:pt x="21282" y="7555"/>
                  <a:pt x="21286" y="7555"/>
                </a:cubicBezTo>
                <a:cubicBezTo>
                  <a:pt x="21310" y="7555"/>
                  <a:pt x="21333" y="7537"/>
                  <a:pt x="21338" y="7515"/>
                </a:cubicBezTo>
                <a:cubicBezTo>
                  <a:pt x="21345" y="7486"/>
                  <a:pt x="21328" y="7459"/>
                  <a:pt x="21301" y="7449"/>
                </a:cubicBezTo>
                <a:cubicBezTo>
                  <a:pt x="21285" y="7444"/>
                  <a:pt x="21271" y="7439"/>
                  <a:pt x="21256" y="7436"/>
                </a:cubicBezTo>
                <a:cubicBezTo>
                  <a:pt x="21251" y="7434"/>
                  <a:pt x="21246" y="7433"/>
                  <a:pt x="21242" y="7433"/>
                </a:cubicBezTo>
                <a:close/>
                <a:moveTo>
                  <a:pt x="17680" y="7471"/>
                </a:moveTo>
                <a:cubicBezTo>
                  <a:pt x="17677" y="7471"/>
                  <a:pt x="17674" y="7472"/>
                  <a:pt x="17671" y="7473"/>
                </a:cubicBezTo>
                <a:cubicBezTo>
                  <a:pt x="17646" y="7478"/>
                  <a:pt x="17621" y="7484"/>
                  <a:pt x="17597" y="7489"/>
                </a:cubicBezTo>
                <a:cubicBezTo>
                  <a:pt x="17554" y="7498"/>
                  <a:pt x="17566" y="7558"/>
                  <a:pt x="17605" y="7558"/>
                </a:cubicBezTo>
                <a:cubicBezTo>
                  <a:pt x="17608" y="7558"/>
                  <a:pt x="17611" y="7558"/>
                  <a:pt x="17615" y="7557"/>
                </a:cubicBezTo>
                <a:cubicBezTo>
                  <a:pt x="17640" y="7552"/>
                  <a:pt x="17665" y="7546"/>
                  <a:pt x="17689" y="7541"/>
                </a:cubicBezTo>
                <a:cubicBezTo>
                  <a:pt x="17731" y="7531"/>
                  <a:pt x="17717" y="7471"/>
                  <a:pt x="17680" y="7471"/>
                </a:cubicBezTo>
                <a:close/>
                <a:moveTo>
                  <a:pt x="18207" y="7518"/>
                </a:moveTo>
                <a:cubicBezTo>
                  <a:pt x="18193" y="7518"/>
                  <a:pt x="18182" y="7536"/>
                  <a:pt x="18194" y="7548"/>
                </a:cubicBezTo>
                <a:cubicBezTo>
                  <a:pt x="18199" y="7553"/>
                  <a:pt x="18205" y="7558"/>
                  <a:pt x="18210" y="7564"/>
                </a:cubicBezTo>
                <a:cubicBezTo>
                  <a:pt x="18213" y="7567"/>
                  <a:pt x="18217" y="7569"/>
                  <a:pt x="18221" y="7569"/>
                </a:cubicBezTo>
                <a:cubicBezTo>
                  <a:pt x="18234" y="7569"/>
                  <a:pt x="18246" y="7551"/>
                  <a:pt x="18234" y="7539"/>
                </a:cubicBezTo>
                <a:lnTo>
                  <a:pt x="18218" y="7523"/>
                </a:lnTo>
                <a:cubicBezTo>
                  <a:pt x="18214" y="7519"/>
                  <a:pt x="18211" y="7518"/>
                  <a:pt x="18207" y="7518"/>
                </a:cubicBezTo>
                <a:close/>
                <a:moveTo>
                  <a:pt x="3878" y="7451"/>
                </a:moveTo>
                <a:cubicBezTo>
                  <a:pt x="3859" y="7451"/>
                  <a:pt x="3840" y="7460"/>
                  <a:pt x="3831" y="7478"/>
                </a:cubicBezTo>
                <a:cubicBezTo>
                  <a:pt x="3826" y="7488"/>
                  <a:pt x="3821" y="7497"/>
                  <a:pt x="3816" y="7507"/>
                </a:cubicBezTo>
                <a:cubicBezTo>
                  <a:pt x="3802" y="7533"/>
                  <a:pt x="3807" y="7565"/>
                  <a:pt x="3834" y="7580"/>
                </a:cubicBezTo>
                <a:cubicBezTo>
                  <a:pt x="3843" y="7585"/>
                  <a:pt x="3853" y="7587"/>
                  <a:pt x="3863" y="7587"/>
                </a:cubicBezTo>
                <a:cubicBezTo>
                  <a:pt x="3881" y="7587"/>
                  <a:pt x="3900" y="7579"/>
                  <a:pt x="3908" y="7562"/>
                </a:cubicBezTo>
                <a:cubicBezTo>
                  <a:pt x="3913" y="7551"/>
                  <a:pt x="3918" y="7542"/>
                  <a:pt x="3924" y="7531"/>
                </a:cubicBezTo>
                <a:cubicBezTo>
                  <a:pt x="3937" y="7505"/>
                  <a:pt x="3932" y="7474"/>
                  <a:pt x="3905" y="7458"/>
                </a:cubicBezTo>
                <a:cubicBezTo>
                  <a:pt x="3897" y="7453"/>
                  <a:pt x="3887" y="7451"/>
                  <a:pt x="3878" y="7451"/>
                </a:cubicBezTo>
                <a:close/>
                <a:moveTo>
                  <a:pt x="3174" y="7512"/>
                </a:moveTo>
                <a:cubicBezTo>
                  <a:pt x="3146" y="7512"/>
                  <a:pt x="3122" y="7549"/>
                  <a:pt x="3147" y="7573"/>
                </a:cubicBezTo>
                <a:cubicBezTo>
                  <a:pt x="3157" y="7584"/>
                  <a:pt x="3167" y="7594"/>
                  <a:pt x="3178" y="7603"/>
                </a:cubicBezTo>
                <a:cubicBezTo>
                  <a:pt x="3185" y="7611"/>
                  <a:pt x="3193" y="7614"/>
                  <a:pt x="3201" y="7614"/>
                </a:cubicBezTo>
                <a:cubicBezTo>
                  <a:pt x="3228" y="7614"/>
                  <a:pt x="3253" y="7578"/>
                  <a:pt x="3227" y="7553"/>
                </a:cubicBezTo>
                <a:lnTo>
                  <a:pt x="3198" y="7523"/>
                </a:lnTo>
                <a:cubicBezTo>
                  <a:pt x="3190" y="7515"/>
                  <a:pt x="3182" y="7512"/>
                  <a:pt x="3174" y="7512"/>
                </a:cubicBezTo>
                <a:close/>
                <a:moveTo>
                  <a:pt x="22682" y="7523"/>
                </a:moveTo>
                <a:cubicBezTo>
                  <a:pt x="22670" y="7523"/>
                  <a:pt x="22658" y="7528"/>
                  <a:pt x="22647" y="7539"/>
                </a:cubicBezTo>
                <a:lnTo>
                  <a:pt x="22631" y="7554"/>
                </a:lnTo>
                <a:cubicBezTo>
                  <a:pt x="22594" y="7592"/>
                  <a:pt x="22630" y="7647"/>
                  <a:pt x="22671" y="7647"/>
                </a:cubicBezTo>
                <a:cubicBezTo>
                  <a:pt x="22683" y="7647"/>
                  <a:pt x="22695" y="7642"/>
                  <a:pt x="22706" y="7631"/>
                </a:cubicBezTo>
                <a:lnTo>
                  <a:pt x="22722" y="7615"/>
                </a:lnTo>
                <a:cubicBezTo>
                  <a:pt x="22759" y="7578"/>
                  <a:pt x="22723" y="7523"/>
                  <a:pt x="22682" y="7523"/>
                </a:cubicBezTo>
                <a:close/>
                <a:moveTo>
                  <a:pt x="21948" y="7586"/>
                </a:moveTo>
                <a:cubicBezTo>
                  <a:pt x="21940" y="7586"/>
                  <a:pt x="21932" y="7589"/>
                  <a:pt x="21924" y="7596"/>
                </a:cubicBezTo>
                <a:lnTo>
                  <a:pt x="21909" y="7612"/>
                </a:lnTo>
                <a:cubicBezTo>
                  <a:pt x="21882" y="7636"/>
                  <a:pt x="21907" y="7672"/>
                  <a:pt x="21935" y="7672"/>
                </a:cubicBezTo>
                <a:cubicBezTo>
                  <a:pt x="21942" y="7672"/>
                  <a:pt x="21951" y="7669"/>
                  <a:pt x="21958" y="7662"/>
                </a:cubicBezTo>
                <a:lnTo>
                  <a:pt x="21974" y="7646"/>
                </a:lnTo>
                <a:cubicBezTo>
                  <a:pt x="21999" y="7621"/>
                  <a:pt x="21975" y="7586"/>
                  <a:pt x="21948" y="7586"/>
                </a:cubicBezTo>
                <a:close/>
                <a:moveTo>
                  <a:pt x="18839" y="7544"/>
                </a:moveTo>
                <a:cubicBezTo>
                  <a:pt x="18834" y="7544"/>
                  <a:pt x="18829" y="7545"/>
                  <a:pt x="18825" y="7547"/>
                </a:cubicBezTo>
                <a:cubicBezTo>
                  <a:pt x="18799" y="7557"/>
                  <a:pt x="18774" y="7567"/>
                  <a:pt x="18750" y="7577"/>
                </a:cubicBezTo>
                <a:cubicBezTo>
                  <a:pt x="18724" y="7588"/>
                  <a:pt x="18704" y="7612"/>
                  <a:pt x="18713" y="7642"/>
                </a:cubicBezTo>
                <a:cubicBezTo>
                  <a:pt x="18719" y="7663"/>
                  <a:pt x="18741" y="7682"/>
                  <a:pt x="18763" y="7682"/>
                </a:cubicBezTo>
                <a:cubicBezTo>
                  <a:pt x="18768" y="7682"/>
                  <a:pt x="18773" y="7681"/>
                  <a:pt x="18778" y="7679"/>
                </a:cubicBezTo>
                <a:cubicBezTo>
                  <a:pt x="18804" y="7668"/>
                  <a:pt x="18829" y="7659"/>
                  <a:pt x="18853" y="7649"/>
                </a:cubicBezTo>
                <a:cubicBezTo>
                  <a:pt x="18879" y="7638"/>
                  <a:pt x="18899" y="7614"/>
                  <a:pt x="18891" y="7584"/>
                </a:cubicBezTo>
                <a:cubicBezTo>
                  <a:pt x="18884" y="7563"/>
                  <a:pt x="18861" y="7544"/>
                  <a:pt x="18839" y="7544"/>
                </a:cubicBezTo>
                <a:close/>
                <a:moveTo>
                  <a:pt x="13627" y="7591"/>
                </a:moveTo>
                <a:cubicBezTo>
                  <a:pt x="13603" y="7591"/>
                  <a:pt x="13578" y="7616"/>
                  <a:pt x="13593" y="7643"/>
                </a:cubicBezTo>
                <a:cubicBezTo>
                  <a:pt x="13598" y="7654"/>
                  <a:pt x="13603" y="7663"/>
                  <a:pt x="13609" y="7674"/>
                </a:cubicBezTo>
                <a:cubicBezTo>
                  <a:pt x="13615" y="7686"/>
                  <a:pt x="13626" y="7692"/>
                  <a:pt x="13636" y="7692"/>
                </a:cubicBezTo>
                <a:cubicBezTo>
                  <a:pt x="13660" y="7692"/>
                  <a:pt x="13685" y="7666"/>
                  <a:pt x="13670" y="7638"/>
                </a:cubicBezTo>
                <a:cubicBezTo>
                  <a:pt x="13665" y="7630"/>
                  <a:pt x="13660" y="7619"/>
                  <a:pt x="13655" y="7609"/>
                </a:cubicBezTo>
                <a:cubicBezTo>
                  <a:pt x="13648" y="7596"/>
                  <a:pt x="13637" y="7591"/>
                  <a:pt x="13627" y="7591"/>
                </a:cubicBezTo>
                <a:close/>
                <a:moveTo>
                  <a:pt x="17034" y="7632"/>
                </a:moveTo>
                <a:cubicBezTo>
                  <a:pt x="16989" y="7632"/>
                  <a:pt x="16989" y="7703"/>
                  <a:pt x="17034" y="7703"/>
                </a:cubicBezTo>
                <a:lnTo>
                  <a:pt x="17050" y="7703"/>
                </a:lnTo>
                <a:cubicBezTo>
                  <a:pt x="17050" y="7703"/>
                  <a:pt x="17051" y="7703"/>
                  <a:pt x="17051" y="7703"/>
                </a:cubicBezTo>
                <a:cubicBezTo>
                  <a:pt x="17096" y="7703"/>
                  <a:pt x="17096" y="7633"/>
                  <a:pt x="17050" y="7632"/>
                </a:cubicBezTo>
                <a:close/>
                <a:moveTo>
                  <a:pt x="12626" y="7556"/>
                </a:moveTo>
                <a:cubicBezTo>
                  <a:pt x="12585" y="7556"/>
                  <a:pt x="12549" y="7609"/>
                  <a:pt x="12586" y="7646"/>
                </a:cubicBezTo>
                <a:lnTo>
                  <a:pt x="12630" y="7690"/>
                </a:lnTo>
                <a:cubicBezTo>
                  <a:pt x="12641" y="7702"/>
                  <a:pt x="12654" y="7706"/>
                  <a:pt x="12666" y="7706"/>
                </a:cubicBezTo>
                <a:cubicBezTo>
                  <a:pt x="12707" y="7706"/>
                  <a:pt x="12744" y="7653"/>
                  <a:pt x="12707" y="7616"/>
                </a:cubicBezTo>
                <a:lnTo>
                  <a:pt x="12663" y="7572"/>
                </a:lnTo>
                <a:cubicBezTo>
                  <a:pt x="12651" y="7561"/>
                  <a:pt x="12639" y="7556"/>
                  <a:pt x="12626" y="7556"/>
                </a:cubicBezTo>
                <a:close/>
                <a:moveTo>
                  <a:pt x="7514" y="7645"/>
                </a:moveTo>
                <a:cubicBezTo>
                  <a:pt x="7468" y="7645"/>
                  <a:pt x="7468" y="7716"/>
                  <a:pt x="7514" y="7716"/>
                </a:cubicBezTo>
                <a:cubicBezTo>
                  <a:pt x="7559" y="7716"/>
                  <a:pt x="7559" y="7645"/>
                  <a:pt x="7514" y="7645"/>
                </a:cubicBezTo>
                <a:close/>
                <a:moveTo>
                  <a:pt x="16523" y="7662"/>
                </a:moveTo>
                <a:cubicBezTo>
                  <a:pt x="16478" y="7662"/>
                  <a:pt x="16478" y="7732"/>
                  <a:pt x="16524" y="7732"/>
                </a:cubicBezTo>
                <a:cubicBezTo>
                  <a:pt x="16570" y="7732"/>
                  <a:pt x="16570" y="7662"/>
                  <a:pt x="16524" y="7662"/>
                </a:cubicBezTo>
                <a:cubicBezTo>
                  <a:pt x="16524" y="7662"/>
                  <a:pt x="16523" y="7662"/>
                  <a:pt x="16523" y="7662"/>
                </a:cubicBezTo>
                <a:close/>
                <a:moveTo>
                  <a:pt x="8009" y="7628"/>
                </a:moveTo>
                <a:cubicBezTo>
                  <a:pt x="7940" y="7630"/>
                  <a:pt x="7940" y="7735"/>
                  <a:pt x="8009" y="7735"/>
                </a:cubicBezTo>
                <a:cubicBezTo>
                  <a:pt x="8079" y="7735"/>
                  <a:pt x="8079" y="7628"/>
                  <a:pt x="8009" y="7628"/>
                </a:cubicBezTo>
                <a:close/>
                <a:moveTo>
                  <a:pt x="6883" y="7656"/>
                </a:moveTo>
                <a:cubicBezTo>
                  <a:pt x="6814" y="7656"/>
                  <a:pt x="6814" y="7763"/>
                  <a:pt x="6883" y="7763"/>
                </a:cubicBezTo>
                <a:cubicBezTo>
                  <a:pt x="6951" y="7763"/>
                  <a:pt x="6951" y="7656"/>
                  <a:pt x="6883" y="7656"/>
                </a:cubicBezTo>
                <a:close/>
                <a:moveTo>
                  <a:pt x="9790" y="7712"/>
                </a:moveTo>
                <a:cubicBezTo>
                  <a:pt x="9786" y="7712"/>
                  <a:pt x="9782" y="7713"/>
                  <a:pt x="9779" y="7717"/>
                </a:cubicBezTo>
                <a:lnTo>
                  <a:pt x="9763" y="7732"/>
                </a:lnTo>
                <a:cubicBezTo>
                  <a:pt x="9750" y="7744"/>
                  <a:pt x="9762" y="7763"/>
                  <a:pt x="9776" y="7763"/>
                </a:cubicBezTo>
                <a:cubicBezTo>
                  <a:pt x="9780" y="7763"/>
                  <a:pt x="9784" y="7761"/>
                  <a:pt x="9788" y="7757"/>
                </a:cubicBezTo>
                <a:lnTo>
                  <a:pt x="9804" y="7742"/>
                </a:lnTo>
                <a:cubicBezTo>
                  <a:pt x="9816" y="7730"/>
                  <a:pt x="9803" y="7712"/>
                  <a:pt x="9790" y="7712"/>
                </a:cubicBezTo>
                <a:close/>
                <a:moveTo>
                  <a:pt x="18463" y="7713"/>
                </a:moveTo>
                <a:cubicBezTo>
                  <a:pt x="18447" y="7713"/>
                  <a:pt x="18436" y="7737"/>
                  <a:pt x="18454" y="7746"/>
                </a:cubicBezTo>
                <a:cubicBezTo>
                  <a:pt x="18464" y="7751"/>
                  <a:pt x="18474" y="7756"/>
                  <a:pt x="18484" y="7762"/>
                </a:cubicBezTo>
                <a:cubicBezTo>
                  <a:pt x="18487" y="7763"/>
                  <a:pt x="18490" y="7764"/>
                  <a:pt x="18493" y="7764"/>
                </a:cubicBezTo>
                <a:cubicBezTo>
                  <a:pt x="18509" y="7764"/>
                  <a:pt x="18519" y="7740"/>
                  <a:pt x="18503" y="7731"/>
                </a:cubicBezTo>
                <a:cubicBezTo>
                  <a:pt x="18492" y="7726"/>
                  <a:pt x="18483" y="7721"/>
                  <a:pt x="18473" y="7716"/>
                </a:cubicBezTo>
                <a:cubicBezTo>
                  <a:pt x="18469" y="7714"/>
                  <a:pt x="18466" y="7713"/>
                  <a:pt x="18463" y="7713"/>
                </a:cubicBezTo>
                <a:close/>
                <a:moveTo>
                  <a:pt x="5574" y="7669"/>
                </a:moveTo>
                <a:cubicBezTo>
                  <a:pt x="5569" y="7669"/>
                  <a:pt x="5563" y="7671"/>
                  <a:pt x="5557" y="7675"/>
                </a:cubicBezTo>
                <a:cubicBezTo>
                  <a:pt x="5541" y="7685"/>
                  <a:pt x="5526" y="7695"/>
                  <a:pt x="5513" y="7705"/>
                </a:cubicBezTo>
                <a:cubicBezTo>
                  <a:pt x="5480" y="7726"/>
                  <a:pt x="5500" y="7773"/>
                  <a:pt x="5529" y="7773"/>
                </a:cubicBezTo>
                <a:cubicBezTo>
                  <a:pt x="5535" y="7773"/>
                  <a:pt x="5541" y="7771"/>
                  <a:pt x="5547" y="7767"/>
                </a:cubicBezTo>
                <a:cubicBezTo>
                  <a:pt x="5563" y="7756"/>
                  <a:pt x="5578" y="7747"/>
                  <a:pt x="5592" y="7737"/>
                </a:cubicBezTo>
                <a:cubicBezTo>
                  <a:pt x="5624" y="7715"/>
                  <a:pt x="5604" y="7669"/>
                  <a:pt x="5574" y="7669"/>
                </a:cubicBezTo>
                <a:close/>
                <a:moveTo>
                  <a:pt x="5003" y="7636"/>
                </a:moveTo>
                <a:cubicBezTo>
                  <a:pt x="4999" y="7636"/>
                  <a:pt x="4994" y="7637"/>
                  <a:pt x="4990" y="7638"/>
                </a:cubicBezTo>
                <a:cubicBezTo>
                  <a:pt x="4964" y="7646"/>
                  <a:pt x="4944" y="7677"/>
                  <a:pt x="4953" y="7704"/>
                </a:cubicBezTo>
                <a:cubicBezTo>
                  <a:pt x="4959" y="7719"/>
                  <a:pt x="4964" y="7732"/>
                  <a:pt x="4968" y="7748"/>
                </a:cubicBezTo>
                <a:cubicBezTo>
                  <a:pt x="4975" y="7771"/>
                  <a:pt x="4995" y="7787"/>
                  <a:pt x="5018" y="7787"/>
                </a:cubicBezTo>
                <a:cubicBezTo>
                  <a:pt x="5023" y="7787"/>
                  <a:pt x="5028" y="7786"/>
                  <a:pt x="5033" y="7785"/>
                </a:cubicBezTo>
                <a:cubicBezTo>
                  <a:pt x="5059" y="7777"/>
                  <a:pt x="5079" y="7747"/>
                  <a:pt x="5070" y="7720"/>
                </a:cubicBezTo>
                <a:cubicBezTo>
                  <a:pt x="5064" y="7704"/>
                  <a:pt x="5059" y="7689"/>
                  <a:pt x="5055" y="7675"/>
                </a:cubicBezTo>
                <a:cubicBezTo>
                  <a:pt x="5048" y="7652"/>
                  <a:pt x="5027" y="7636"/>
                  <a:pt x="5003" y="7636"/>
                </a:cubicBezTo>
                <a:close/>
                <a:moveTo>
                  <a:pt x="22593" y="7709"/>
                </a:moveTo>
                <a:cubicBezTo>
                  <a:pt x="22576" y="7709"/>
                  <a:pt x="22558" y="7720"/>
                  <a:pt x="22558" y="7743"/>
                </a:cubicBezTo>
                <a:lnTo>
                  <a:pt x="22558" y="7773"/>
                </a:lnTo>
                <a:cubicBezTo>
                  <a:pt x="22558" y="7796"/>
                  <a:pt x="22576" y="7808"/>
                  <a:pt x="22593" y="7808"/>
                </a:cubicBezTo>
                <a:cubicBezTo>
                  <a:pt x="22611" y="7808"/>
                  <a:pt x="22628" y="7796"/>
                  <a:pt x="22628" y="7773"/>
                </a:cubicBezTo>
                <a:lnTo>
                  <a:pt x="22628" y="7743"/>
                </a:lnTo>
                <a:cubicBezTo>
                  <a:pt x="22628" y="7720"/>
                  <a:pt x="22611" y="7709"/>
                  <a:pt x="22593" y="7709"/>
                </a:cubicBezTo>
                <a:close/>
                <a:moveTo>
                  <a:pt x="8672" y="7690"/>
                </a:moveTo>
                <a:cubicBezTo>
                  <a:pt x="8631" y="7690"/>
                  <a:pt x="8595" y="7744"/>
                  <a:pt x="8632" y="7782"/>
                </a:cubicBezTo>
                <a:lnTo>
                  <a:pt x="8648" y="7797"/>
                </a:lnTo>
                <a:cubicBezTo>
                  <a:pt x="8659" y="7808"/>
                  <a:pt x="8672" y="7813"/>
                  <a:pt x="8684" y="7813"/>
                </a:cubicBezTo>
                <a:cubicBezTo>
                  <a:pt x="8725" y="7813"/>
                  <a:pt x="8762" y="7760"/>
                  <a:pt x="8725" y="7722"/>
                </a:cubicBezTo>
                <a:lnTo>
                  <a:pt x="8709" y="7706"/>
                </a:lnTo>
                <a:cubicBezTo>
                  <a:pt x="8697" y="7695"/>
                  <a:pt x="8685" y="7690"/>
                  <a:pt x="8672" y="7690"/>
                </a:cubicBezTo>
                <a:close/>
                <a:moveTo>
                  <a:pt x="600" y="7657"/>
                </a:moveTo>
                <a:cubicBezTo>
                  <a:pt x="582" y="7657"/>
                  <a:pt x="565" y="7668"/>
                  <a:pt x="566" y="7690"/>
                </a:cubicBezTo>
                <a:cubicBezTo>
                  <a:pt x="569" y="7735"/>
                  <a:pt x="587" y="7777"/>
                  <a:pt x="623" y="7806"/>
                </a:cubicBezTo>
                <a:cubicBezTo>
                  <a:pt x="630" y="7812"/>
                  <a:pt x="639" y="7816"/>
                  <a:pt x="649" y="7816"/>
                </a:cubicBezTo>
                <a:cubicBezTo>
                  <a:pt x="657" y="7816"/>
                  <a:pt x="665" y="7813"/>
                  <a:pt x="672" y="7806"/>
                </a:cubicBezTo>
                <a:cubicBezTo>
                  <a:pt x="685" y="7794"/>
                  <a:pt x="689" y="7769"/>
                  <a:pt x="673" y="7756"/>
                </a:cubicBezTo>
                <a:cubicBezTo>
                  <a:pt x="652" y="7740"/>
                  <a:pt x="638" y="7719"/>
                  <a:pt x="637" y="7690"/>
                </a:cubicBezTo>
                <a:cubicBezTo>
                  <a:pt x="636" y="7668"/>
                  <a:pt x="617" y="7657"/>
                  <a:pt x="600" y="7657"/>
                </a:cubicBezTo>
                <a:close/>
                <a:moveTo>
                  <a:pt x="10691" y="7725"/>
                </a:moveTo>
                <a:cubicBezTo>
                  <a:pt x="10622" y="7725"/>
                  <a:pt x="10622" y="7832"/>
                  <a:pt x="10691" y="7832"/>
                </a:cubicBezTo>
                <a:lnTo>
                  <a:pt x="10707" y="7832"/>
                </a:lnTo>
                <a:cubicBezTo>
                  <a:pt x="10777" y="7832"/>
                  <a:pt x="10777" y="7725"/>
                  <a:pt x="10707" y="7725"/>
                </a:cubicBezTo>
                <a:close/>
                <a:moveTo>
                  <a:pt x="16254" y="7723"/>
                </a:moveTo>
                <a:cubicBezTo>
                  <a:pt x="16230" y="7723"/>
                  <a:pt x="16206" y="7748"/>
                  <a:pt x="16222" y="7774"/>
                </a:cubicBezTo>
                <a:cubicBezTo>
                  <a:pt x="16233" y="7789"/>
                  <a:pt x="16242" y="7804"/>
                  <a:pt x="16253" y="7819"/>
                </a:cubicBezTo>
                <a:cubicBezTo>
                  <a:pt x="16260" y="7831"/>
                  <a:pt x="16271" y="7835"/>
                  <a:pt x="16282" y="7835"/>
                </a:cubicBezTo>
                <a:cubicBezTo>
                  <a:pt x="16307" y="7835"/>
                  <a:pt x="16332" y="7810"/>
                  <a:pt x="16314" y="7784"/>
                </a:cubicBezTo>
                <a:cubicBezTo>
                  <a:pt x="16304" y="7768"/>
                  <a:pt x="16295" y="7753"/>
                  <a:pt x="16284" y="7740"/>
                </a:cubicBezTo>
                <a:cubicBezTo>
                  <a:pt x="16276" y="7728"/>
                  <a:pt x="16265" y="7723"/>
                  <a:pt x="16254" y="7723"/>
                </a:cubicBezTo>
                <a:close/>
                <a:moveTo>
                  <a:pt x="19953" y="7731"/>
                </a:moveTo>
                <a:cubicBezTo>
                  <a:pt x="19947" y="7731"/>
                  <a:pt x="19940" y="7733"/>
                  <a:pt x="19934" y="7738"/>
                </a:cubicBezTo>
                <a:cubicBezTo>
                  <a:pt x="19919" y="7748"/>
                  <a:pt x="19904" y="7759"/>
                  <a:pt x="19889" y="7768"/>
                </a:cubicBezTo>
                <a:cubicBezTo>
                  <a:pt x="19857" y="7790"/>
                  <a:pt x="19877" y="7836"/>
                  <a:pt x="19906" y="7836"/>
                </a:cubicBezTo>
                <a:cubicBezTo>
                  <a:pt x="19912" y="7836"/>
                  <a:pt x="19918" y="7834"/>
                  <a:pt x="19925" y="7830"/>
                </a:cubicBezTo>
                <a:cubicBezTo>
                  <a:pt x="19939" y="7819"/>
                  <a:pt x="19955" y="7809"/>
                  <a:pt x="19970" y="7799"/>
                </a:cubicBezTo>
                <a:cubicBezTo>
                  <a:pt x="20001" y="7778"/>
                  <a:pt x="19982" y="7731"/>
                  <a:pt x="19953" y="7731"/>
                </a:cubicBezTo>
                <a:close/>
                <a:moveTo>
                  <a:pt x="3833" y="7724"/>
                </a:moveTo>
                <a:cubicBezTo>
                  <a:pt x="3806" y="7724"/>
                  <a:pt x="3780" y="7741"/>
                  <a:pt x="3780" y="7776"/>
                </a:cubicBezTo>
                <a:lnTo>
                  <a:pt x="3780" y="7806"/>
                </a:lnTo>
                <a:cubicBezTo>
                  <a:pt x="3780" y="7841"/>
                  <a:pt x="3807" y="7858"/>
                  <a:pt x="3833" y="7858"/>
                </a:cubicBezTo>
                <a:cubicBezTo>
                  <a:pt x="3860" y="7858"/>
                  <a:pt x="3887" y="7841"/>
                  <a:pt x="3887" y="7806"/>
                </a:cubicBezTo>
                <a:lnTo>
                  <a:pt x="3887" y="7776"/>
                </a:lnTo>
                <a:cubicBezTo>
                  <a:pt x="3886" y="7741"/>
                  <a:pt x="3860" y="7724"/>
                  <a:pt x="3833" y="7724"/>
                </a:cubicBezTo>
                <a:close/>
                <a:moveTo>
                  <a:pt x="6769" y="7840"/>
                </a:moveTo>
                <a:cubicBezTo>
                  <a:pt x="6747" y="7840"/>
                  <a:pt x="6747" y="7876"/>
                  <a:pt x="6770" y="7876"/>
                </a:cubicBezTo>
                <a:lnTo>
                  <a:pt x="6814" y="7876"/>
                </a:lnTo>
                <a:cubicBezTo>
                  <a:pt x="6838" y="7876"/>
                  <a:pt x="6838" y="7840"/>
                  <a:pt x="6814" y="7840"/>
                </a:cubicBezTo>
                <a:lnTo>
                  <a:pt x="6770" y="7840"/>
                </a:lnTo>
                <a:cubicBezTo>
                  <a:pt x="6770" y="7840"/>
                  <a:pt x="6769" y="7840"/>
                  <a:pt x="6769" y="7840"/>
                </a:cubicBezTo>
                <a:close/>
                <a:moveTo>
                  <a:pt x="22293" y="7797"/>
                </a:moveTo>
                <a:cubicBezTo>
                  <a:pt x="22266" y="7797"/>
                  <a:pt x="22242" y="7833"/>
                  <a:pt x="22267" y="7857"/>
                </a:cubicBezTo>
                <a:lnTo>
                  <a:pt x="22283" y="7873"/>
                </a:lnTo>
                <a:cubicBezTo>
                  <a:pt x="22290" y="7880"/>
                  <a:pt x="22298" y="7883"/>
                  <a:pt x="22306" y="7883"/>
                </a:cubicBezTo>
                <a:cubicBezTo>
                  <a:pt x="22333" y="7883"/>
                  <a:pt x="22358" y="7848"/>
                  <a:pt x="22333" y="7823"/>
                </a:cubicBezTo>
                <a:lnTo>
                  <a:pt x="22317" y="7808"/>
                </a:lnTo>
                <a:cubicBezTo>
                  <a:pt x="22310" y="7800"/>
                  <a:pt x="22301" y="7797"/>
                  <a:pt x="22293" y="7797"/>
                </a:cubicBezTo>
                <a:close/>
                <a:moveTo>
                  <a:pt x="17712" y="7781"/>
                </a:moveTo>
                <a:cubicBezTo>
                  <a:pt x="17671" y="7781"/>
                  <a:pt x="17635" y="7835"/>
                  <a:pt x="17672" y="7872"/>
                </a:cubicBezTo>
                <a:cubicBezTo>
                  <a:pt x="17677" y="7878"/>
                  <a:pt x="17683" y="7883"/>
                  <a:pt x="17688" y="7887"/>
                </a:cubicBezTo>
                <a:cubicBezTo>
                  <a:pt x="17699" y="7898"/>
                  <a:pt x="17711" y="7903"/>
                  <a:pt x="17723" y="7903"/>
                </a:cubicBezTo>
                <a:cubicBezTo>
                  <a:pt x="17764" y="7903"/>
                  <a:pt x="17802" y="7850"/>
                  <a:pt x="17764" y="7813"/>
                </a:cubicBezTo>
                <a:lnTo>
                  <a:pt x="17749" y="7797"/>
                </a:lnTo>
                <a:cubicBezTo>
                  <a:pt x="17737" y="7786"/>
                  <a:pt x="17725" y="7781"/>
                  <a:pt x="17712" y="7781"/>
                </a:cubicBezTo>
                <a:close/>
                <a:moveTo>
                  <a:pt x="377" y="7836"/>
                </a:moveTo>
                <a:cubicBezTo>
                  <a:pt x="332" y="7836"/>
                  <a:pt x="330" y="7907"/>
                  <a:pt x="377" y="7907"/>
                </a:cubicBezTo>
                <a:cubicBezTo>
                  <a:pt x="423" y="7907"/>
                  <a:pt x="423" y="7836"/>
                  <a:pt x="377" y="7836"/>
                </a:cubicBezTo>
                <a:close/>
                <a:moveTo>
                  <a:pt x="17214" y="7842"/>
                </a:moveTo>
                <a:cubicBezTo>
                  <a:pt x="17168" y="7842"/>
                  <a:pt x="17168" y="7914"/>
                  <a:pt x="17214" y="7914"/>
                </a:cubicBezTo>
                <a:cubicBezTo>
                  <a:pt x="17215" y="7914"/>
                  <a:pt x="17215" y="7914"/>
                  <a:pt x="17215" y="7914"/>
                </a:cubicBezTo>
                <a:cubicBezTo>
                  <a:pt x="17259" y="7914"/>
                  <a:pt x="17259" y="7844"/>
                  <a:pt x="17214" y="7842"/>
                </a:cubicBezTo>
                <a:close/>
                <a:moveTo>
                  <a:pt x="19409" y="7836"/>
                </a:moveTo>
                <a:cubicBezTo>
                  <a:pt x="19406" y="7836"/>
                  <a:pt x="19403" y="7836"/>
                  <a:pt x="19400" y="7837"/>
                </a:cubicBezTo>
                <a:cubicBezTo>
                  <a:pt x="19380" y="7842"/>
                  <a:pt x="19360" y="7848"/>
                  <a:pt x="19339" y="7852"/>
                </a:cubicBezTo>
                <a:cubicBezTo>
                  <a:pt x="19298" y="7861"/>
                  <a:pt x="19310" y="7921"/>
                  <a:pt x="19349" y="7921"/>
                </a:cubicBezTo>
                <a:cubicBezTo>
                  <a:pt x="19351" y="7921"/>
                  <a:pt x="19355" y="7921"/>
                  <a:pt x="19358" y="7920"/>
                </a:cubicBezTo>
                <a:cubicBezTo>
                  <a:pt x="19378" y="7915"/>
                  <a:pt x="19397" y="7909"/>
                  <a:pt x="19417" y="7905"/>
                </a:cubicBezTo>
                <a:cubicBezTo>
                  <a:pt x="19459" y="7895"/>
                  <a:pt x="19446" y="7836"/>
                  <a:pt x="19409" y="7836"/>
                </a:cubicBezTo>
                <a:close/>
                <a:moveTo>
                  <a:pt x="17409" y="7826"/>
                </a:moveTo>
                <a:cubicBezTo>
                  <a:pt x="17341" y="7826"/>
                  <a:pt x="17341" y="7933"/>
                  <a:pt x="17409" y="7933"/>
                </a:cubicBezTo>
                <a:lnTo>
                  <a:pt x="17425" y="7933"/>
                </a:lnTo>
                <a:cubicBezTo>
                  <a:pt x="17493" y="7933"/>
                  <a:pt x="17494" y="7826"/>
                  <a:pt x="17425" y="7826"/>
                </a:cubicBezTo>
                <a:close/>
                <a:moveTo>
                  <a:pt x="14125" y="7803"/>
                </a:moveTo>
                <a:cubicBezTo>
                  <a:pt x="14104" y="7803"/>
                  <a:pt x="14082" y="7820"/>
                  <a:pt x="14087" y="7847"/>
                </a:cubicBezTo>
                <a:cubicBezTo>
                  <a:pt x="14093" y="7872"/>
                  <a:pt x="14098" y="7897"/>
                  <a:pt x="14101" y="7921"/>
                </a:cubicBezTo>
                <a:cubicBezTo>
                  <a:pt x="14105" y="7939"/>
                  <a:pt x="14118" y="7947"/>
                  <a:pt x="14132" y="7947"/>
                </a:cubicBezTo>
                <a:cubicBezTo>
                  <a:pt x="14153" y="7947"/>
                  <a:pt x="14175" y="7929"/>
                  <a:pt x="14169" y="7903"/>
                </a:cubicBezTo>
                <a:cubicBezTo>
                  <a:pt x="14165" y="7878"/>
                  <a:pt x="14161" y="7853"/>
                  <a:pt x="14155" y="7829"/>
                </a:cubicBezTo>
                <a:cubicBezTo>
                  <a:pt x="14152" y="7811"/>
                  <a:pt x="14138" y="7803"/>
                  <a:pt x="14125" y="7803"/>
                </a:cubicBezTo>
                <a:close/>
                <a:moveTo>
                  <a:pt x="4749" y="7879"/>
                </a:moveTo>
                <a:cubicBezTo>
                  <a:pt x="4731" y="7879"/>
                  <a:pt x="4713" y="7891"/>
                  <a:pt x="4713" y="7914"/>
                </a:cubicBezTo>
                <a:lnTo>
                  <a:pt x="4713" y="7929"/>
                </a:lnTo>
                <a:cubicBezTo>
                  <a:pt x="4713" y="7952"/>
                  <a:pt x="4731" y="7964"/>
                  <a:pt x="4749" y="7964"/>
                </a:cubicBezTo>
                <a:cubicBezTo>
                  <a:pt x="4767" y="7964"/>
                  <a:pt x="4785" y="7952"/>
                  <a:pt x="4785" y="7929"/>
                </a:cubicBezTo>
                <a:lnTo>
                  <a:pt x="4785" y="7914"/>
                </a:lnTo>
                <a:cubicBezTo>
                  <a:pt x="4785" y="7891"/>
                  <a:pt x="4767" y="7879"/>
                  <a:pt x="4749" y="7879"/>
                </a:cubicBezTo>
                <a:close/>
                <a:moveTo>
                  <a:pt x="1399" y="7902"/>
                </a:moveTo>
                <a:cubicBezTo>
                  <a:pt x="1386" y="7902"/>
                  <a:pt x="1374" y="7919"/>
                  <a:pt x="1386" y="7931"/>
                </a:cubicBezTo>
                <a:lnTo>
                  <a:pt x="1417" y="7962"/>
                </a:lnTo>
                <a:cubicBezTo>
                  <a:pt x="1420" y="7965"/>
                  <a:pt x="1424" y="7967"/>
                  <a:pt x="1428" y="7967"/>
                </a:cubicBezTo>
                <a:cubicBezTo>
                  <a:pt x="1441" y="7967"/>
                  <a:pt x="1453" y="7949"/>
                  <a:pt x="1441" y="7937"/>
                </a:cubicBezTo>
                <a:lnTo>
                  <a:pt x="1411" y="7907"/>
                </a:lnTo>
                <a:cubicBezTo>
                  <a:pt x="1408" y="7904"/>
                  <a:pt x="1403" y="7902"/>
                  <a:pt x="1399" y="7902"/>
                </a:cubicBezTo>
                <a:close/>
                <a:moveTo>
                  <a:pt x="23990" y="7907"/>
                </a:moveTo>
                <a:cubicBezTo>
                  <a:pt x="23945" y="7907"/>
                  <a:pt x="23945" y="7977"/>
                  <a:pt x="23990" y="7977"/>
                </a:cubicBezTo>
                <a:lnTo>
                  <a:pt x="24111" y="7977"/>
                </a:lnTo>
                <a:cubicBezTo>
                  <a:pt x="24111" y="7977"/>
                  <a:pt x="24111" y="7977"/>
                  <a:pt x="24112" y="7977"/>
                </a:cubicBezTo>
                <a:cubicBezTo>
                  <a:pt x="24156" y="7977"/>
                  <a:pt x="24155" y="7907"/>
                  <a:pt x="24111" y="7907"/>
                </a:cubicBezTo>
                <a:close/>
                <a:moveTo>
                  <a:pt x="16927" y="7951"/>
                </a:moveTo>
                <a:cubicBezTo>
                  <a:pt x="16906" y="7951"/>
                  <a:pt x="16907" y="7986"/>
                  <a:pt x="16928" y="7987"/>
                </a:cubicBezTo>
                <a:cubicBezTo>
                  <a:pt x="16952" y="7987"/>
                  <a:pt x="16952" y="7951"/>
                  <a:pt x="16928" y="7951"/>
                </a:cubicBezTo>
                <a:cubicBezTo>
                  <a:pt x="16928" y="7951"/>
                  <a:pt x="16928" y="7951"/>
                  <a:pt x="16927" y="7951"/>
                </a:cubicBezTo>
                <a:close/>
                <a:moveTo>
                  <a:pt x="11946" y="7867"/>
                </a:moveTo>
                <a:cubicBezTo>
                  <a:pt x="11927" y="7867"/>
                  <a:pt x="11907" y="7876"/>
                  <a:pt x="11899" y="7894"/>
                </a:cubicBezTo>
                <a:cubicBezTo>
                  <a:pt x="11894" y="7904"/>
                  <a:pt x="11888" y="7914"/>
                  <a:pt x="11883" y="7924"/>
                </a:cubicBezTo>
                <a:cubicBezTo>
                  <a:pt x="11871" y="7950"/>
                  <a:pt x="11877" y="7982"/>
                  <a:pt x="11903" y="7997"/>
                </a:cubicBezTo>
                <a:cubicBezTo>
                  <a:pt x="11911" y="8002"/>
                  <a:pt x="11920" y="8005"/>
                  <a:pt x="11929" y="8005"/>
                </a:cubicBezTo>
                <a:cubicBezTo>
                  <a:pt x="11948" y="8005"/>
                  <a:pt x="11967" y="7995"/>
                  <a:pt x="11975" y="7977"/>
                </a:cubicBezTo>
                <a:cubicBezTo>
                  <a:pt x="11982" y="7967"/>
                  <a:pt x="11987" y="7958"/>
                  <a:pt x="11991" y="7947"/>
                </a:cubicBezTo>
                <a:cubicBezTo>
                  <a:pt x="12005" y="7921"/>
                  <a:pt x="11999" y="7889"/>
                  <a:pt x="11972" y="7874"/>
                </a:cubicBezTo>
                <a:cubicBezTo>
                  <a:pt x="11964" y="7869"/>
                  <a:pt x="11955" y="7867"/>
                  <a:pt x="11946" y="7867"/>
                </a:cubicBezTo>
                <a:close/>
                <a:moveTo>
                  <a:pt x="23178" y="7906"/>
                </a:moveTo>
                <a:cubicBezTo>
                  <a:pt x="23173" y="7906"/>
                  <a:pt x="23167" y="7907"/>
                  <a:pt x="23162" y="7910"/>
                </a:cubicBezTo>
                <a:cubicBezTo>
                  <a:pt x="23129" y="7927"/>
                  <a:pt x="23095" y="7935"/>
                  <a:pt x="23058" y="7935"/>
                </a:cubicBezTo>
                <a:cubicBezTo>
                  <a:pt x="23053" y="7935"/>
                  <a:pt x="23049" y="7935"/>
                  <a:pt x="23044" y="7935"/>
                </a:cubicBezTo>
                <a:cubicBezTo>
                  <a:pt x="23043" y="7934"/>
                  <a:pt x="23042" y="7934"/>
                  <a:pt x="23041" y="7934"/>
                </a:cubicBezTo>
                <a:cubicBezTo>
                  <a:pt x="22998" y="7934"/>
                  <a:pt x="22999" y="8004"/>
                  <a:pt x="23044" y="8005"/>
                </a:cubicBezTo>
                <a:cubicBezTo>
                  <a:pt x="23049" y="8005"/>
                  <a:pt x="23054" y="8005"/>
                  <a:pt x="23060" y="8005"/>
                </a:cubicBezTo>
                <a:cubicBezTo>
                  <a:pt x="23108" y="8005"/>
                  <a:pt x="23155" y="7992"/>
                  <a:pt x="23197" y="7971"/>
                </a:cubicBezTo>
                <a:cubicBezTo>
                  <a:pt x="23233" y="7954"/>
                  <a:pt x="23211" y="7906"/>
                  <a:pt x="23178" y="7906"/>
                </a:cubicBezTo>
                <a:close/>
                <a:moveTo>
                  <a:pt x="10661" y="7919"/>
                </a:moveTo>
                <a:cubicBezTo>
                  <a:pt x="10653" y="7919"/>
                  <a:pt x="10645" y="7922"/>
                  <a:pt x="10638" y="7929"/>
                </a:cubicBezTo>
                <a:lnTo>
                  <a:pt x="10622" y="7945"/>
                </a:lnTo>
                <a:cubicBezTo>
                  <a:pt x="10597" y="7970"/>
                  <a:pt x="10621" y="8005"/>
                  <a:pt x="10648" y="8005"/>
                </a:cubicBezTo>
                <a:cubicBezTo>
                  <a:pt x="10656" y="8005"/>
                  <a:pt x="10665" y="8002"/>
                  <a:pt x="10672" y="7994"/>
                </a:cubicBezTo>
                <a:lnTo>
                  <a:pt x="10688" y="7979"/>
                </a:lnTo>
                <a:cubicBezTo>
                  <a:pt x="10712" y="7954"/>
                  <a:pt x="10688" y="7919"/>
                  <a:pt x="10661" y="7919"/>
                </a:cubicBezTo>
                <a:close/>
                <a:moveTo>
                  <a:pt x="8798" y="7965"/>
                </a:moveTo>
                <a:cubicBezTo>
                  <a:pt x="8794" y="7965"/>
                  <a:pt x="8790" y="7967"/>
                  <a:pt x="8786" y="7970"/>
                </a:cubicBezTo>
                <a:lnTo>
                  <a:pt x="8771" y="7986"/>
                </a:lnTo>
                <a:cubicBezTo>
                  <a:pt x="8757" y="7998"/>
                  <a:pt x="8769" y="8016"/>
                  <a:pt x="8783" y="8016"/>
                </a:cubicBezTo>
                <a:cubicBezTo>
                  <a:pt x="8787" y="8016"/>
                  <a:pt x="8791" y="8014"/>
                  <a:pt x="8795" y="8010"/>
                </a:cubicBezTo>
                <a:lnTo>
                  <a:pt x="8811" y="7994"/>
                </a:lnTo>
                <a:cubicBezTo>
                  <a:pt x="8824" y="7982"/>
                  <a:pt x="8812" y="7965"/>
                  <a:pt x="8798" y="7965"/>
                </a:cubicBezTo>
                <a:close/>
                <a:moveTo>
                  <a:pt x="1682" y="7945"/>
                </a:moveTo>
                <a:cubicBezTo>
                  <a:pt x="1674" y="7945"/>
                  <a:pt x="1666" y="7948"/>
                  <a:pt x="1659" y="7955"/>
                </a:cubicBezTo>
                <a:lnTo>
                  <a:pt x="1643" y="7971"/>
                </a:lnTo>
                <a:cubicBezTo>
                  <a:pt x="1618" y="7996"/>
                  <a:pt x="1642" y="8031"/>
                  <a:pt x="1668" y="8031"/>
                </a:cubicBezTo>
                <a:cubicBezTo>
                  <a:pt x="1676" y="8031"/>
                  <a:pt x="1685" y="8028"/>
                  <a:pt x="1692" y="8020"/>
                </a:cubicBezTo>
                <a:lnTo>
                  <a:pt x="1708" y="8005"/>
                </a:lnTo>
                <a:cubicBezTo>
                  <a:pt x="1734" y="7980"/>
                  <a:pt x="1710" y="7945"/>
                  <a:pt x="1682" y="7945"/>
                </a:cubicBezTo>
                <a:close/>
                <a:moveTo>
                  <a:pt x="18250" y="8014"/>
                </a:moveTo>
                <a:cubicBezTo>
                  <a:pt x="18246" y="8014"/>
                  <a:pt x="18242" y="8016"/>
                  <a:pt x="18238" y="8019"/>
                </a:cubicBezTo>
                <a:lnTo>
                  <a:pt x="18222" y="8035"/>
                </a:lnTo>
                <a:cubicBezTo>
                  <a:pt x="18209" y="8047"/>
                  <a:pt x="18222" y="8065"/>
                  <a:pt x="18236" y="8065"/>
                </a:cubicBezTo>
                <a:cubicBezTo>
                  <a:pt x="18240" y="8065"/>
                  <a:pt x="18244" y="8064"/>
                  <a:pt x="18247" y="8060"/>
                </a:cubicBezTo>
                <a:lnTo>
                  <a:pt x="18263" y="8045"/>
                </a:lnTo>
                <a:cubicBezTo>
                  <a:pt x="18276" y="8032"/>
                  <a:pt x="18264" y="8014"/>
                  <a:pt x="18250" y="8014"/>
                </a:cubicBezTo>
                <a:close/>
                <a:moveTo>
                  <a:pt x="11621" y="8015"/>
                </a:moveTo>
                <a:cubicBezTo>
                  <a:pt x="11575" y="8015"/>
                  <a:pt x="11575" y="8086"/>
                  <a:pt x="11621" y="8086"/>
                </a:cubicBezTo>
                <a:lnTo>
                  <a:pt x="11637" y="8086"/>
                </a:lnTo>
                <a:cubicBezTo>
                  <a:pt x="11683" y="8086"/>
                  <a:pt x="11683" y="8015"/>
                  <a:pt x="11637" y="8015"/>
                </a:cubicBezTo>
                <a:close/>
                <a:moveTo>
                  <a:pt x="12237" y="7971"/>
                </a:moveTo>
                <a:cubicBezTo>
                  <a:pt x="12214" y="7971"/>
                  <a:pt x="12192" y="7988"/>
                  <a:pt x="12185" y="8010"/>
                </a:cubicBezTo>
                <a:cubicBezTo>
                  <a:pt x="12178" y="8039"/>
                  <a:pt x="12194" y="8068"/>
                  <a:pt x="12223" y="8076"/>
                </a:cubicBezTo>
                <a:cubicBezTo>
                  <a:pt x="12237" y="8081"/>
                  <a:pt x="12252" y="8086"/>
                  <a:pt x="12267" y="8091"/>
                </a:cubicBezTo>
                <a:cubicBezTo>
                  <a:pt x="12271" y="8092"/>
                  <a:pt x="12276" y="8093"/>
                  <a:pt x="12280" y="8093"/>
                </a:cubicBezTo>
                <a:cubicBezTo>
                  <a:pt x="12303" y="8093"/>
                  <a:pt x="12326" y="8076"/>
                  <a:pt x="12333" y="8054"/>
                </a:cubicBezTo>
                <a:cubicBezTo>
                  <a:pt x="12340" y="8025"/>
                  <a:pt x="12323" y="7996"/>
                  <a:pt x="12296" y="7988"/>
                </a:cubicBezTo>
                <a:cubicBezTo>
                  <a:pt x="12280" y="7983"/>
                  <a:pt x="12266" y="7977"/>
                  <a:pt x="12251" y="7973"/>
                </a:cubicBezTo>
                <a:cubicBezTo>
                  <a:pt x="12246" y="7972"/>
                  <a:pt x="12242" y="7971"/>
                  <a:pt x="12237" y="7971"/>
                </a:cubicBezTo>
                <a:close/>
                <a:moveTo>
                  <a:pt x="9203" y="8056"/>
                </a:moveTo>
                <a:cubicBezTo>
                  <a:pt x="9189" y="8056"/>
                  <a:pt x="9178" y="8074"/>
                  <a:pt x="9190" y="8086"/>
                </a:cubicBezTo>
                <a:cubicBezTo>
                  <a:pt x="9196" y="8092"/>
                  <a:pt x="9201" y="8097"/>
                  <a:pt x="9206" y="8102"/>
                </a:cubicBezTo>
                <a:cubicBezTo>
                  <a:pt x="9209" y="8106"/>
                  <a:pt x="9213" y="8107"/>
                  <a:pt x="9217" y="8107"/>
                </a:cubicBezTo>
                <a:cubicBezTo>
                  <a:pt x="9230" y="8107"/>
                  <a:pt x="9242" y="8089"/>
                  <a:pt x="9230" y="8077"/>
                </a:cubicBezTo>
                <a:lnTo>
                  <a:pt x="9214" y="8061"/>
                </a:lnTo>
                <a:cubicBezTo>
                  <a:pt x="9210" y="8058"/>
                  <a:pt x="9206" y="8056"/>
                  <a:pt x="9203" y="8056"/>
                </a:cubicBezTo>
                <a:close/>
                <a:moveTo>
                  <a:pt x="22473" y="8038"/>
                </a:moveTo>
                <a:cubicBezTo>
                  <a:pt x="22427" y="8038"/>
                  <a:pt x="22427" y="8108"/>
                  <a:pt x="22473" y="8108"/>
                </a:cubicBezTo>
                <a:cubicBezTo>
                  <a:pt x="22518" y="8108"/>
                  <a:pt x="22518" y="8038"/>
                  <a:pt x="22473" y="8038"/>
                </a:cubicBezTo>
                <a:close/>
                <a:moveTo>
                  <a:pt x="22025" y="7973"/>
                </a:moveTo>
                <a:cubicBezTo>
                  <a:pt x="21984" y="7973"/>
                  <a:pt x="21947" y="8026"/>
                  <a:pt x="21984" y="8064"/>
                </a:cubicBezTo>
                <a:lnTo>
                  <a:pt x="22014" y="8094"/>
                </a:lnTo>
                <a:cubicBezTo>
                  <a:pt x="22026" y="8105"/>
                  <a:pt x="22038" y="8110"/>
                  <a:pt x="22050" y="8110"/>
                </a:cubicBezTo>
                <a:cubicBezTo>
                  <a:pt x="22091" y="8110"/>
                  <a:pt x="22128" y="8056"/>
                  <a:pt x="22091" y="8019"/>
                </a:cubicBezTo>
                <a:cubicBezTo>
                  <a:pt x="22080" y="8009"/>
                  <a:pt x="22070" y="7999"/>
                  <a:pt x="22061" y="7989"/>
                </a:cubicBezTo>
                <a:cubicBezTo>
                  <a:pt x="22050" y="7978"/>
                  <a:pt x="22037" y="7973"/>
                  <a:pt x="22025" y="7973"/>
                </a:cubicBezTo>
                <a:close/>
                <a:moveTo>
                  <a:pt x="3245" y="7989"/>
                </a:moveTo>
                <a:cubicBezTo>
                  <a:pt x="3240" y="7989"/>
                  <a:pt x="3235" y="7990"/>
                  <a:pt x="3230" y="7992"/>
                </a:cubicBezTo>
                <a:cubicBezTo>
                  <a:pt x="3214" y="7997"/>
                  <a:pt x="3200" y="8003"/>
                  <a:pt x="3185" y="8008"/>
                </a:cubicBezTo>
                <a:cubicBezTo>
                  <a:pt x="3158" y="8017"/>
                  <a:pt x="3141" y="8045"/>
                  <a:pt x="3148" y="8073"/>
                </a:cubicBezTo>
                <a:cubicBezTo>
                  <a:pt x="3154" y="8094"/>
                  <a:pt x="3177" y="8112"/>
                  <a:pt x="3200" y="8112"/>
                </a:cubicBezTo>
                <a:cubicBezTo>
                  <a:pt x="3205" y="8112"/>
                  <a:pt x="3210" y="8111"/>
                  <a:pt x="3214" y="8109"/>
                </a:cubicBezTo>
                <a:cubicBezTo>
                  <a:pt x="3230" y="8104"/>
                  <a:pt x="3245" y="8099"/>
                  <a:pt x="3258" y="8094"/>
                </a:cubicBezTo>
                <a:cubicBezTo>
                  <a:pt x="3287" y="8085"/>
                  <a:pt x="3303" y="8057"/>
                  <a:pt x="3295" y="8029"/>
                </a:cubicBezTo>
                <a:cubicBezTo>
                  <a:pt x="3289" y="8007"/>
                  <a:pt x="3267" y="7989"/>
                  <a:pt x="3245" y="7989"/>
                </a:cubicBezTo>
                <a:close/>
                <a:moveTo>
                  <a:pt x="7272" y="7915"/>
                </a:moveTo>
                <a:cubicBezTo>
                  <a:pt x="7264" y="7915"/>
                  <a:pt x="7256" y="7918"/>
                  <a:pt x="7249" y="7926"/>
                </a:cubicBezTo>
                <a:cubicBezTo>
                  <a:pt x="7208" y="7970"/>
                  <a:pt x="7166" y="8014"/>
                  <a:pt x="7126" y="8059"/>
                </a:cubicBezTo>
                <a:cubicBezTo>
                  <a:pt x="7102" y="8084"/>
                  <a:pt x="7125" y="8120"/>
                  <a:pt x="7151" y="8120"/>
                </a:cubicBezTo>
                <a:cubicBezTo>
                  <a:pt x="7160" y="8120"/>
                  <a:pt x="7168" y="8117"/>
                  <a:pt x="7175" y="8108"/>
                </a:cubicBezTo>
                <a:cubicBezTo>
                  <a:pt x="7216" y="8065"/>
                  <a:pt x="7258" y="8020"/>
                  <a:pt x="7299" y="7976"/>
                </a:cubicBezTo>
                <a:cubicBezTo>
                  <a:pt x="7323" y="7951"/>
                  <a:pt x="7299" y="7915"/>
                  <a:pt x="7272" y="7915"/>
                </a:cubicBezTo>
                <a:close/>
                <a:moveTo>
                  <a:pt x="6506" y="8062"/>
                </a:moveTo>
                <a:cubicBezTo>
                  <a:pt x="6462" y="8062"/>
                  <a:pt x="6461" y="8134"/>
                  <a:pt x="6506" y="8134"/>
                </a:cubicBezTo>
                <a:cubicBezTo>
                  <a:pt x="6506" y="8134"/>
                  <a:pt x="6507" y="8134"/>
                  <a:pt x="6507" y="8134"/>
                </a:cubicBezTo>
                <a:cubicBezTo>
                  <a:pt x="6552" y="8134"/>
                  <a:pt x="6552" y="8062"/>
                  <a:pt x="6506" y="8062"/>
                </a:cubicBezTo>
                <a:close/>
                <a:moveTo>
                  <a:pt x="9000" y="8022"/>
                </a:moveTo>
                <a:cubicBezTo>
                  <a:pt x="8973" y="8022"/>
                  <a:pt x="8946" y="8040"/>
                  <a:pt x="8946" y="8075"/>
                </a:cubicBezTo>
                <a:lnTo>
                  <a:pt x="8946" y="8091"/>
                </a:lnTo>
                <a:cubicBezTo>
                  <a:pt x="8946" y="8125"/>
                  <a:pt x="8973" y="8142"/>
                  <a:pt x="9000" y="8142"/>
                </a:cubicBezTo>
                <a:cubicBezTo>
                  <a:pt x="9027" y="8142"/>
                  <a:pt x="9054" y="8125"/>
                  <a:pt x="9054" y="8091"/>
                </a:cubicBezTo>
                <a:lnTo>
                  <a:pt x="9054" y="8075"/>
                </a:lnTo>
                <a:cubicBezTo>
                  <a:pt x="9054" y="8040"/>
                  <a:pt x="9027" y="8022"/>
                  <a:pt x="9000" y="8022"/>
                </a:cubicBezTo>
                <a:close/>
                <a:moveTo>
                  <a:pt x="24694" y="8058"/>
                </a:moveTo>
                <a:cubicBezTo>
                  <a:pt x="24688" y="8058"/>
                  <a:pt x="24682" y="8059"/>
                  <a:pt x="24676" y="8062"/>
                </a:cubicBezTo>
                <a:cubicBezTo>
                  <a:pt x="24666" y="8068"/>
                  <a:pt x="24658" y="8073"/>
                  <a:pt x="24647" y="8078"/>
                </a:cubicBezTo>
                <a:cubicBezTo>
                  <a:pt x="24612" y="8096"/>
                  <a:pt x="24633" y="8144"/>
                  <a:pt x="24665" y="8144"/>
                </a:cubicBezTo>
                <a:cubicBezTo>
                  <a:pt x="24670" y="8144"/>
                  <a:pt x="24676" y="8143"/>
                  <a:pt x="24682" y="8140"/>
                </a:cubicBezTo>
                <a:cubicBezTo>
                  <a:pt x="24692" y="8135"/>
                  <a:pt x="24702" y="8129"/>
                  <a:pt x="24712" y="8124"/>
                </a:cubicBezTo>
                <a:cubicBezTo>
                  <a:pt x="24748" y="8106"/>
                  <a:pt x="24727" y="8058"/>
                  <a:pt x="24694" y="8058"/>
                </a:cubicBezTo>
                <a:close/>
                <a:moveTo>
                  <a:pt x="2766" y="8037"/>
                </a:moveTo>
                <a:cubicBezTo>
                  <a:pt x="2739" y="8037"/>
                  <a:pt x="2712" y="8054"/>
                  <a:pt x="2712" y="8089"/>
                </a:cubicBezTo>
                <a:lnTo>
                  <a:pt x="2712" y="8104"/>
                </a:lnTo>
                <a:cubicBezTo>
                  <a:pt x="2712" y="8139"/>
                  <a:pt x="2739" y="8157"/>
                  <a:pt x="2766" y="8157"/>
                </a:cubicBezTo>
                <a:cubicBezTo>
                  <a:pt x="2793" y="8157"/>
                  <a:pt x="2820" y="8139"/>
                  <a:pt x="2820" y="8104"/>
                </a:cubicBezTo>
                <a:lnTo>
                  <a:pt x="2820" y="8089"/>
                </a:lnTo>
                <a:cubicBezTo>
                  <a:pt x="2819" y="8054"/>
                  <a:pt x="2792" y="8037"/>
                  <a:pt x="2766" y="8037"/>
                </a:cubicBezTo>
                <a:close/>
                <a:moveTo>
                  <a:pt x="8249" y="8082"/>
                </a:moveTo>
                <a:cubicBezTo>
                  <a:pt x="8221" y="8082"/>
                  <a:pt x="8198" y="8118"/>
                  <a:pt x="8223" y="8143"/>
                </a:cubicBezTo>
                <a:lnTo>
                  <a:pt x="8239" y="8159"/>
                </a:lnTo>
                <a:cubicBezTo>
                  <a:pt x="8246" y="8166"/>
                  <a:pt x="8254" y="8169"/>
                  <a:pt x="8262" y="8169"/>
                </a:cubicBezTo>
                <a:cubicBezTo>
                  <a:pt x="8290" y="8169"/>
                  <a:pt x="8314" y="8133"/>
                  <a:pt x="8289" y="8108"/>
                </a:cubicBezTo>
                <a:lnTo>
                  <a:pt x="8273" y="8093"/>
                </a:lnTo>
                <a:cubicBezTo>
                  <a:pt x="8266" y="8085"/>
                  <a:pt x="8257" y="8082"/>
                  <a:pt x="8249" y="8082"/>
                </a:cubicBezTo>
                <a:close/>
                <a:moveTo>
                  <a:pt x="13927" y="8072"/>
                </a:moveTo>
                <a:cubicBezTo>
                  <a:pt x="13903" y="8072"/>
                  <a:pt x="13879" y="8098"/>
                  <a:pt x="13893" y="8125"/>
                </a:cubicBezTo>
                <a:cubicBezTo>
                  <a:pt x="13899" y="8136"/>
                  <a:pt x="13904" y="8145"/>
                  <a:pt x="13909" y="8156"/>
                </a:cubicBezTo>
                <a:cubicBezTo>
                  <a:pt x="13916" y="8168"/>
                  <a:pt x="13926" y="8174"/>
                  <a:pt x="13937" y="8174"/>
                </a:cubicBezTo>
                <a:cubicBezTo>
                  <a:pt x="13960" y="8174"/>
                  <a:pt x="13984" y="8148"/>
                  <a:pt x="13970" y="8120"/>
                </a:cubicBezTo>
                <a:cubicBezTo>
                  <a:pt x="13964" y="8109"/>
                  <a:pt x="13959" y="8101"/>
                  <a:pt x="13954" y="8091"/>
                </a:cubicBezTo>
                <a:cubicBezTo>
                  <a:pt x="13948" y="8078"/>
                  <a:pt x="13937" y="8072"/>
                  <a:pt x="13927" y="8072"/>
                </a:cubicBezTo>
                <a:close/>
                <a:moveTo>
                  <a:pt x="13679" y="8062"/>
                </a:moveTo>
                <a:cubicBezTo>
                  <a:pt x="13667" y="8062"/>
                  <a:pt x="13655" y="8066"/>
                  <a:pt x="13644" y="8077"/>
                </a:cubicBezTo>
                <a:lnTo>
                  <a:pt x="13628" y="8093"/>
                </a:lnTo>
                <a:cubicBezTo>
                  <a:pt x="13590" y="8132"/>
                  <a:pt x="13626" y="8185"/>
                  <a:pt x="13667" y="8185"/>
                </a:cubicBezTo>
                <a:cubicBezTo>
                  <a:pt x="13679" y="8185"/>
                  <a:pt x="13692" y="8180"/>
                  <a:pt x="13703" y="8169"/>
                </a:cubicBezTo>
                <a:lnTo>
                  <a:pt x="13719" y="8153"/>
                </a:lnTo>
                <a:cubicBezTo>
                  <a:pt x="13756" y="8115"/>
                  <a:pt x="13720" y="8062"/>
                  <a:pt x="13679" y="8062"/>
                </a:cubicBezTo>
                <a:close/>
                <a:moveTo>
                  <a:pt x="13506" y="8119"/>
                </a:moveTo>
                <a:cubicBezTo>
                  <a:pt x="13493" y="8119"/>
                  <a:pt x="13480" y="8137"/>
                  <a:pt x="13492" y="8149"/>
                </a:cubicBezTo>
                <a:lnTo>
                  <a:pt x="13537" y="8193"/>
                </a:lnTo>
                <a:cubicBezTo>
                  <a:pt x="13541" y="8197"/>
                  <a:pt x="13545" y="8199"/>
                  <a:pt x="13550" y="8199"/>
                </a:cubicBezTo>
                <a:cubicBezTo>
                  <a:pt x="13563" y="8199"/>
                  <a:pt x="13575" y="8181"/>
                  <a:pt x="13561" y="8169"/>
                </a:cubicBezTo>
                <a:lnTo>
                  <a:pt x="13517" y="8124"/>
                </a:lnTo>
                <a:cubicBezTo>
                  <a:pt x="13514" y="8121"/>
                  <a:pt x="13510" y="8119"/>
                  <a:pt x="13506" y="8119"/>
                </a:cubicBezTo>
                <a:close/>
                <a:moveTo>
                  <a:pt x="405" y="8121"/>
                </a:moveTo>
                <a:cubicBezTo>
                  <a:pt x="397" y="8121"/>
                  <a:pt x="389" y="8125"/>
                  <a:pt x="382" y="8133"/>
                </a:cubicBezTo>
                <a:lnTo>
                  <a:pt x="366" y="8148"/>
                </a:lnTo>
                <a:cubicBezTo>
                  <a:pt x="341" y="8173"/>
                  <a:pt x="366" y="8208"/>
                  <a:pt x="393" y="8208"/>
                </a:cubicBezTo>
                <a:cubicBezTo>
                  <a:pt x="401" y="8208"/>
                  <a:pt x="409" y="8205"/>
                  <a:pt x="416" y="8197"/>
                </a:cubicBezTo>
                <a:lnTo>
                  <a:pt x="432" y="8182"/>
                </a:lnTo>
                <a:cubicBezTo>
                  <a:pt x="457" y="8157"/>
                  <a:pt x="432" y="8121"/>
                  <a:pt x="405" y="8121"/>
                </a:cubicBezTo>
                <a:close/>
                <a:moveTo>
                  <a:pt x="12944" y="8124"/>
                </a:moveTo>
                <a:cubicBezTo>
                  <a:pt x="12936" y="8124"/>
                  <a:pt x="12928" y="8127"/>
                  <a:pt x="12920" y="8135"/>
                </a:cubicBezTo>
                <a:lnTo>
                  <a:pt x="12905" y="8150"/>
                </a:lnTo>
                <a:cubicBezTo>
                  <a:pt x="12879" y="8175"/>
                  <a:pt x="12903" y="8211"/>
                  <a:pt x="12931" y="8211"/>
                </a:cubicBezTo>
                <a:cubicBezTo>
                  <a:pt x="12938" y="8211"/>
                  <a:pt x="12947" y="8208"/>
                  <a:pt x="12954" y="8201"/>
                </a:cubicBezTo>
                <a:lnTo>
                  <a:pt x="12970" y="8185"/>
                </a:lnTo>
                <a:cubicBezTo>
                  <a:pt x="12995" y="8159"/>
                  <a:pt x="12971" y="8124"/>
                  <a:pt x="12944" y="8124"/>
                </a:cubicBezTo>
                <a:close/>
                <a:moveTo>
                  <a:pt x="9836" y="8082"/>
                </a:moveTo>
                <a:cubicBezTo>
                  <a:pt x="9831" y="8082"/>
                  <a:pt x="9825" y="8083"/>
                  <a:pt x="9820" y="8085"/>
                </a:cubicBezTo>
                <a:cubicBezTo>
                  <a:pt x="9795" y="8096"/>
                  <a:pt x="9770" y="8104"/>
                  <a:pt x="9746" y="8115"/>
                </a:cubicBezTo>
                <a:cubicBezTo>
                  <a:pt x="9720" y="8125"/>
                  <a:pt x="9700" y="8150"/>
                  <a:pt x="9709" y="8181"/>
                </a:cubicBezTo>
                <a:cubicBezTo>
                  <a:pt x="9715" y="8201"/>
                  <a:pt x="9736" y="8220"/>
                  <a:pt x="9759" y="8220"/>
                </a:cubicBezTo>
                <a:cubicBezTo>
                  <a:pt x="9764" y="8220"/>
                  <a:pt x="9769" y="8219"/>
                  <a:pt x="9774" y="8217"/>
                </a:cubicBezTo>
                <a:cubicBezTo>
                  <a:pt x="9799" y="8207"/>
                  <a:pt x="9825" y="8197"/>
                  <a:pt x="9849" y="8187"/>
                </a:cubicBezTo>
                <a:cubicBezTo>
                  <a:pt x="9875" y="8177"/>
                  <a:pt x="9895" y="8151"/>
                  <a:pt x="9886" y="8122"/>
                </a:cubicBezTo>
                <a:cubicBezTo>
                  <a:pt x="9880" y="8102"/>
                  <a:pt x="9858" y="8082"/>
                  <a:pt x="9836" y="8082"/>
                </a:cubicBezTo>
                <a:close/>
                <a:moveTo>
                  <a:pt x="21195" y="8122"/>
                </a:moveTo>
                <a:cubicBezTo>
                  <a:pt x="21125" y="8122"/>
                  <a:pt x="21125" y="8229"/>
                  <a:pt x="21195" y="8229"/>
                </a:cubicBezTo>
                <a:cubicBezTo>
                  <a:pt x="21264" y="8229"/>
                  <a:pt x="21264" y="8122"/>
                  <a:pt x="21195" y="8122"/>
                </a:cubicBezTo>
                <a:close/>
                <a:moveTo>
                  <a:pt x="6026" y="8134"/>
                </a:moveTo>
                <a:cubicBezTo>
                  <a:pt x="5956" y="8135"/>
                  <a:pt x="5956" y="8240"/>
                  <a:pt x="6026" y="8240"/>
                </a:cubicBezTo>
                <a:cubicBezTo>
                  <a:pt x="6095" y="8240"/>
                  <a:pt x="6095" y="8134"/>
                  <a:pt x="6026" y="8134"/>
                </a:cubicBezTo>
                <a:close/>
                <a:moveTo>
                  <a:pt x="8030" y="8170"/>
                </a:moveTo>
                <a:cubicBezTo>
                  <a:pt x="7985" y="8170"/>
                  <a:pt x="7985" y="8240"/>
                  <a:pt x="8030" y="8240"/>
                </a:cubicBezTo>
                <a:lnTo>
                  <a:pt x="8046" y="8240"/>
                </a:lnTo>
                <a:cubicBezTo>
                  <a:pt x="8046" y="8240"/>
                  <a:pt x="8047" y="8240"/>
                  <a:pt x="8048" y="8240"/>
                </a:cubicBezTo>
                <a:cubicBezTo>
                  <a:pt x="8091" y="8240"/>
                  <a:pt x="8091" y="8170"/>
                  <a:pt x="8046" y="8170"/>
                </a:cubicBezTo>
                <a:close/>
                <a:moveTo>
                  <a:pt x="3891" y="8175"/>
                </a:moveTo>
                <a:cubicBezTo>
                  <a:pt x="3845" y="8175"/>
                  <a:pt x="3845" y="8246"/>
                  <a:pt x="3891" y="8246"/>
                </a:cubicBezTo>
                <a:lnTo>
                  <a:pt x="3921" y="8246"/>
                </a:lnTo>
                <a:cubicBezTo>
                  <a:pt x="3922" y="8246"/>
                  <a:pt x="3923" y="8246"/>
                  <a:pt x="3923" y="8246"/>
                </a:cubicBezTo>
                <a:cubicBezTo>
                  <a:pt x="3968" y="8246"/>
                  <a:pt x="3967" y="8176"/>
                  <a:pt x="3921" y="8175"/>
                </a:cubicBezTo>
                <a:close/>
                <a:moveTo>
                  <a:pt x="19259" y="8116"/>
                </a:moveTo>
                <a:cubicBezTo>
                  <a:pt x="19218" y="8116"/>
                  <a:pt x="19181" y="8170"/>
                  <a:pt x="19218" y="8207"/>
                </a:cubicBezTo>
                <a:lnTo>
                  <a:pt x="19263" y="8251"/>
                </a:lnTo>
                <a:cubicBezTo>
                  <a:pt x="19275" y="8263"/>
                  <a:pt x="19288" y="8268"/>
                  <a:pt x="19300" y="8268"/>
                </a:cubicBezTo>
                <a:cubicBezTo>
                  <a:pt x="19341" y="8268"/>
                  <a:pt x="19377" y="8215"/>
                  <a:pt x="19339" y="8177"/>
                </a:cubicBezTo>
                <a:lnTo>
                  <a:pt x="19295" y="8133"/>
                </a:lnTo>
                <a:cubicBezTo>
                  <a:pt x="19284" y="8121"/>
                  <a:pt x="19271" y="8116"/>
                  <a:pt x="19259" y="8116"/>
                </a:cubicBezTo>
                <a:close/>
                <a:moveTo>
                  <a:pt x="795" y="8167"/>
                </a:moveTo>
                <a:cubicBezTo>
                  <a:pt x="784" y="8167"/>
                  <a:pt x="774" y="8173"/>
                  <a:pt x="767" y="8186"/>
                </a:cubicBezTo>
                <a:cubicBezTo>
                  <a:pt x="762" y="8196"/>
                  <a:pt x="757" y="8206"/>
                  <a:pt x="751" y="8216"/>
                </a:cubicBezTo>
                <a:cubicBezTo>
                  <a:pt x="737" y="8244"/>
                  <a:pt x="761" y="8269"/>
                  <a:pt x="784" y="8269"/>
                </a:cubicBezTo>
                <a:cubicBezTo>
                  <a:pt x="795" y="8269"/>
                  <a:pt x="806" y="8264"/>
                  <a:pt x="812" y="8251"/>
                </a:cubicBezTo>
                <a:cubicBezTo>
                  <a:pt x="817" y="8240"/>
                  <a:pt x="823" y="8232"/>
                  <a:pt x="828" y="8222"/>
                </a:cubicBezTo>
                <a:cubicBezTo>
                  <a:pt x="842" y="8193"/>
                  <a:pt x="818" y="8167"/>
                  <a:pt x="795" y="8167"/>
                </a:cubicBezTo>
                <a:close/>
                <a:moveTo>
                  <a:pt x="7520" y="8199"/>
                </a:moveTo>
                <a:cubicBezTo>
                  <a:pt x="7475" y="8199"/>
                  <a:pt x="7474" y="8270"/>
                  <a:pt x="7520" y="8270"/>
                </a:cubicBezTo>
                <a:cubicBezTo>
                  <a:pt x="7566" y="8270"/>
                  <a:pt x="7566" y="8199"/>
                  <a:pt x="7520" y="8199"/>
                </a:cubicBezTo>
                <a:close/>
                <a:moveTo>
                  <a:pt x="11900" y="8140"/>
                </a:moveTo>
                <a:cubicBezTo>
                  <a:pt x="11873" y="8140"/>
                  <a:pt x="11846" y="8158"/>
                  <a:pt x="11846" y="8192"/>
                </a:cubicBezTo>
                <a:lnTo>
                  <a:pt x="11846" y="8223"/>
                </a:lnTo>
                <a:cubicBezTo>
                  <a:pt x="11846" y="8257"/>
                  <a:pt x="11873" y="8274"/>
                  <a:pt x="11900" y="8274"/>
                </a:cubicBezTo>
                <a:cubicBezTo>
                  <a:pt x="11927" y="8274"/>
                  <a:pt x="11953" y="8257"/>
                  <a:pt x="11953" y="8223"/>
                </a:cubicBezTo>
                <a:lnTo>
                  <a:pt x="11953" y="8192"/>
                </a:lnTo>
                <a:cubicBezTo>
                  <a:pt x="11953" y="8158"/>
                  <a:pt x="11927" y="8140"/>
                  <a:pt x="11900" y="8140"/>
                </a:cubicBezTo>
                <a:close/>
                <a:moveTo>
                  <a:pt x="16313" y="8203"/>
                </a:moveTo>
                <a:cubicBezTo>
                  <a:pt x="16295" y="8203"/>
                  <a:pt x="16278" y="8214"/>
                  <a:pt x="16278" y="8237"/>
                </a:cubicBezTo>
                <a:lnTo>
                  <a:pt x="16278" y="8253"/>
                </a:lnTo>
                <a:cubicBezTo>
                  <a:pt x="16277" y="8276"/>
                  <a:pt x="16295" y="8287"/>
                  <a:pt x="16313" y="8287"/>
                </a:cubicBezTo>
                <a:cubicBezTo>
                  <a:pt x="16330" y="8287"/>
                  <a:pt x="16348" y="8276"/>
                  <a:pt x="16348" y="8253"/>
                </a:cubicBezTo>
                <a:lnTo>
                  <a:pt x="16348" y="8237"/>
                </a:lnTo>
                <a:cubicBezTo>
                  <a:pt x="16348" y="8214"/>
                  <a:pt x="16330" y="8203"/>
                  <a:pt x="16313" y="8203"/>
                </a:cubicBezTo>
                <a:close/>
                <a:moveTo>
                  <a:pt x="9460" y="8252"/>
                </a:moveTo>
                <a:cubicBezTo>
                  <a:pt x="9443" y="8252"/>
                  <a:pt x="9432" y="8275"/>
                  <a:pt x="9450" y="8284"/>
                </a:cubicBezTo>
                <a:cubicBezTo>
                  <a:pt x="9460" y="8290"/>
                  <a:pt x="9469" y="8295"/>
                  <a:pt x="9480" y="8300"/>
                </a:cubicBezTo>
                <a:cubicBezTo>
                  <a:pt x="9483" y="8302"/>
                  <a:pt x="9486" y="8302"/>
                  <a:pt x="9489" y="8302"/>
                </a:cubicBezTo>
                <a:cubicBezTo>
                  <a:pt x="9505" y="8302"/>
                  <a:pt x="9515" y="8279"/>
                  <a:pt x="9499" y="8270"/>
                </a:cubicBezTo>
                <a:cubicBezTo>
                  <a:pt x="9488" y="8265"/>
                  <a:pt x="9479" y="8259"/>
                  <a:pt x="9468" y="8254"/>
                </a:cubicBezTo>
                <a:cubicBezTo>
                  <a:pt x="9465" y="8253"/>
                  <a:pt x="9462" y="8252"/>
                  <a:pt x="9460" y="8252"/>
                </a:cubicBezTo>
                <a:close/>
                <a:moveTo>
                  <a:pt x="3531" y="8235"/>
                </a:moveTo>
                <a:cubicBezTo>
                  <a:pt x="3486" y="8235"/>
                  <a:pt x="3486" y="8306"/>
                  <a:pt x="3531" y="8306"/>
                </a:cubicBezTo>
                <a:cubicBezTo>
                  <a:pt x="3577" y="8306"/>
                  <a:pt x="3577" y="8235"/>
                  <a:pt x="3531" y="8235"/>
                </a:cubicBezTo>
                <a:close/>
                <a:moveTo>
                  <a:pt x="7648" y="8233"/>
                </a:moveTo>
                <a:cubicBezTo>
                  <a:pt x="7643" y="8233"/>
                  <a:pt x="7637" y="8234"/>
                  <a:pt x="7631" y="8237"/>
                </a:cubicBezTo>
                <a:cubicBezTo>
                  <a:pt x="7620" y="8243"/>
                  <a:pt x="7611" y="8248"/>
                  <a:pt x="7601" y="8253"/>
                </a:cubicBezTo>
                <a:cubicBezTo>
                  <a:pt x="7565" y="8271"/>
                  <a:pt x="7587" y="8318"/>
                  <a:pt x="7620" y="8318"/>
                </a:cubicBezTo>
                <a:cubicBezTo>
                  <a:pt x="7625" y="8318"/>
                  <a:pt x="7631" y="8317"/>
                  <a:pt x="7636" y="8314"/>
                </a:cubicBezTo>
                <a:cubicBezTo>
                  <a:pt x="7647" y="8309"/>
                  <a:pt x="7656" y="8303"/>
                  <a:pt x="7667" y="8298"/>
                </a:cubicBezTo>
                <a:cubicBezTo>
                  <a:pt x="7701" y="8280"/>
                  <a:pt x="7680" y="8233"/>
                  <a:pt x="7648" y="8233"/>
                </a:cubicBezTo>
                <a:close/>
                <a:moveTo>
                  <a:pt x="20412" y="8195"/>
                </a:moveTo>
                <a:cubicBezTo>
                  <a:pt x="20400" y="8195"/>
                  <a:pt x="20387" y="8200"/>
                  <a:pt x="20376" y="8211"/>
                </a:cubicBezTo>
                <a:lnTo>
                  <a:pt x="20346" y="8240"/>
                </a:lnTo>
                <a:cubicBezTo>
                  <a:pt x="20308" y="8279"/>
                  <a:pt x="20344" y="8332"/>
                  <a:pt x="20386" y="8332"/>
                </a:cubicBezTo>
                <a:cubicBezTo>
                  <a:pt x="20398" y="8332"/>
                  <a:pt x="20410" y="8328"/>
                  <a:pt x="20421" y="8317"/>
                </a:cubicBezTo>
                <a:lnTo>
                  <a:pt x="20450" y="8287"/>
                </a:lnTo>
                <a:cubicBezTo>
                  <a:pt x="20489" y="8249"/>
                  <a:pt x="20454" y="8195"/>
                  <a:pt x="20412" y="8195"/>
                </a:cubicBezTo>
                <a:close/>
                <a:moveTo>
                  <a:pt x="13589" y="8247"/>
                </a:moveTo>
                <a:cubicBezTo>
                  <a:pt x="13572" y="8247"/>
                  <a:pt x="13554" y="8258"/>
                  <a:pt x="13554" y="8281"/>
                </a:cubicBezTo>
                <a:lnTo>
                  <a:pt x="13554" y="8312"/>
                </a:lnTo>
                <a:cubicBezTo>
                  <a:pt x="13554" y="8335"/>
                  <a:pt x="13572" y="8346"/>
                  <a:pt x="13589" y="8346"/>
                </a:cubicBezTo>
                <a:cubicBezTo>
                  <a:pt x="13607" y="8346"/>
                  <a:pt x="13624" y="8335"/>
                  <a:pt x="13624" y="8312"/>
                </a:cubicBezTo>
                <a:lnTo>
                  <a:pt x="13624" y="8281"/>
                </a:lnTo>
                <a:cubicBezTo>
                  <a:pt x="13624" y="8258"/>
                  <a:pt x="13607" y="8247"/>
                  <a:pt x="13589" y="8247"/>
                </a:cubicBezTo>
                <a:close/>
                <a:moveTo>
                  <a:pt x="15677" y="8259"/>
                </a:moveTo>
                <a:cubicBezTo>
                  <a:pt x="15666" y="8259"/>
                  <a:pt x="15656" y="8264"/>
                  <a:pt x="15649" y="8277"/>
                </a:cubicBezTo>
                <a:cubicBezTo>
                  <a:pt x="15644" y="8288"/>
                  <a:pt x="15639" y="8297"/>
                  <a:pt x="15634" y="8307"/>
                </a:cubicBezTo>
                <a:cubicBezTo>
                  <a:pt x="15620" y="8335"/>
                  <a:pt x="15645" y="8361"/>
                  <a:pt x="15668" y="8361"/>
                </a:cubicBezTo>
                <a:cubicBezTo>
                  <a:pt x="15678" y="8361"/>
                  <a:pt x="15688" y="8356"/>
                  <a:pt x="15694" y="8343"/>
                </a:cubicBezTo>
                <a:cubicBezTo>
                  <a:pt x="15701" y="8333"/>
                  <a:pt x="15706" y="8323"/>
                  <a:pt x="15710" y="8313"/>
                </a:cubicBezTo>
                <a:cubicBezTo>
                  <a:pt x="15724" y="8285"/>
                  <a:pt x="15700" y="8259"/>
                  <a:pt x="15677" y="8259"/>
                </a:cubicBezTo>
                <a:close/>
                <a:moveTo>
                  <a:pt x="15106" y="8245"/>
                </a:moveTo>
                <a:cubicBezTo>
                  <a:pt x="15097" y="8245"/>
                  <a:pt x="15087" y="8246"/>
                  <a:pt x="15078" y="8250"/>
                </a:cubicBezTo>
                <a:cubicBezTo>
                  <a:pt x="15051" y="8260"/>
                  <a:pt x="15032" y="8285"/>
                  <a:pt x="15042" y="8316"/>
                </a:cubicBezTo>
                <a:cubicBezTo>
                  <a:pt x="15047" y="8337"/>
                  <a:pt x="15069" y="8355"/>
                  <a:pt x="15092" y="8355"/>
                </a:cubicBezTo>
                <a:cubicBezTo>
                  <a:pt x="15096" y="8355"/>
                  <a:pt x="15099" y="8354"/>
                  <a:pt x="15102" y="8354"/>
                </a:cubicBezTo>
                <a:cubicBezTo>
                  <a:pt x="15113" y="8362"/>
                  <a:pt x="15126" y="8368"/>
                  <a:pt x="15139" y="8368"/>
                </a:cubicBezTo>
                <a:cubicBezTo>
                  <a:pt x="15147" y="8368"/>
                  <a:pt x="15156" y="8365"/>
                  <a:pt x="15164" y="8361"/>
                </a:cubicBezTo>
                <a:cubicBezTo>
                  <a:pt x="15188" y="8348"/>
                  <a:pt x="15201" y="8313"/>
                  <a:pt x="15184" y="8288"/>
                </a:cubicBezTo>
                <a:cubicBezTo>
                  <a:pt x="15165" y="8263"/>
                  <a:pt x="15136" y="8245"/>
                  <a:pt x="15106" y="8245"/>
                </a:cubicBezTo>
                <a:close/>
                <a:moveTo>
                  <a:pt x="10946" y="8269"/>
                </a:moveTo>
                <a:cubicBezTo>
                  <a:pt x="10940" y="8269"/>
                  <a:pt x="10934" y="8271"/>
                  <a:pt x="10928" y="8275"/>
                </a:cubicBezTo>
                <a:cubicBezTo>
                  <a:pt x="10914" y="8285"/>
                  <a:pt x="10898" y="8296"/>
                  <a:pt x="10884" y="8305"/>
                </a:cubicBezTo>
                <a:cubicBezTo>
                  <a:pt x="10852" y="8327"/>
                  <a:pt x="10872" y="8373"/>
                  <a:pt x="10901" y="8373"/>
                </a:cubicBezTo>
                <a:cubicBezTo>
                  <a:pt x="10907" y="8373"/>
                  <a:pt x="10913" y="8371"/>
                  <a:pt x="10919" y="8366"/>
                </a:cubicBezTo>
                <a:cubicBezTo>
                  <a:pt x="10933" y="8356"/>
                  <a:pt x="10949" y="8345"/>
                  <a:pt x="10963" y="8337"/>
                </a:cubicBezTo>
                <a:cubicBezTo>
                  <a:pt x="10996" y="8316"/>
                  <a:pt x="10976" y="8269"/>
                  <a:pt x="10946" y="8269"/>
                </a:cubicBezTo>
                <a:close/>
                <a:moveTo>
                  <a:pt x="7251" y="8260"/>
                </a:moveTo>
                <a:cubicBezTo>
                  <a:pt x="7226" y="8260"/>
                  <a:pt x="7201" y="8285"/>
                  <a:pt x="7218" y="8312"/>
                </a:cubicBezTo>
                <a:cubicBezTo>
                  <a:pt x="7229" y="8327"/>
                  <a:pt x="7238" y="8342"/>
                  <a:pt x="7249" y="8356"/>
                </a:cubicBezTo>
                <a:cubicBezTo>
                  <a:pt x="7256" y="8368"/>
                  <a:pt x="7268" y="8373"/>
                  <a:pt x="7279" y="8373"/>
                </a:cubicBezTo>
                <a:cubicBezTo>
                  <a:pt x="7304" y="8373"/>
                  <a:pt x="7328" y="8348"/>
                  <a:pt x="7310" y="8321"/>
                </a:cubicBezTo>
                <a:cubicBezTo>
                  <a:pt x="7300" y="8305"/>
                  <a:pt x="7290" y="8291"/>
                  <a:pt x="7280" y="8276"/>
                </a:cubicBezTo>
                <a:cubicBezTo>
                  <a:pt x="7272" y="8265"/>
                  <a:pt x="7262" y="8260"/>
                  <a:pt x="7251" y="8260"/>
                </a:cubicBezTo>
                <a:close/>
                <a:moveTo>
                  <a:pt x="12817" y="8296"/>
                </a:moveTo>
                <a:cubicBezTo>
                  <a:pt x="12799" y="8296"/>
                  <a:pt x="12781" y="8307"/>
                  <a:pt x="12781" y="8329"/>
                </a:cubicBezTo>
                <a:lnTo>
                  <a:pt x="12781" y="8345"/>
                </a:lnTo>
                <a:cubicBezTo>
                  <a:pt x="12781" y="8368"/>
                  <a:pt x="12799" y="8380"/>
                  <a:pt x="12817" y="8380"/>
                </a:cubicBezTo>
                <a:cubicBezTo>
                  <a:pt x="12834" y="8380"/>
                  <a:pt x="12852" y="8368"/>
                  <a:pt x="12852" y="8345"/>
                </a:cubicBezTo>
                <a:lnTo>
                  <a:pt x="12852" y="8329"/>
                </a:lnTo>
                <a:cubicBezTo>
                  <a:pt x="12852" y="8307"/>
                  <a:pt x="12834" y="8296"/>
                  <a:pt x="12817" y="8296"/>
                </a:cubicBezTo>
                <a:close/>
                <a:moveTo>
                  <a:pt x="17544" y="8373"/>
                </a:moveTo>
                <a:cubicBezTo>
                  <a:pt x="17520" y="8373"/>
                  <a:pt x="17520" y="8408"/>
                  <a:pt x="17544" y="8408"/>
                </a:cubicBezTo>
                <a:cubicBezTo>
                  <a:pt x="17566" y="8408"/>
                  <a:pt x="17566" y="8373"/>
                  <a:pt x="17544" y="8373"/>
                </a:cubicBezTo>
                <a:close/>
                <a:moveTo>
                  <a:pt x="13290" y="8335"/>
                </a:moveTo>
                <a:cubicBezTo>
                  <a:pt x="13262" y="8335"/>
                  <a:pt x="13238" y="8371"/>
                  <a:pt x="13263" y="8395"/>
                </a:cubicBezTo>
                <a:lnTo>
                  <a:pt x="13279" y="8411"/>
                </a:lnTo>
                <a:cubicBezTo>
                  <a:pt x="13286" y="8419"/>
                  <a:pt x="13294" y="8422"/>
                  <a:pt x="13302" y="8422"/>
                </a:cubicBezTo>
                <a:cubicBezTo>
                  <a:pt x="13329" y="8422"/>
                  <a:pt x="13354" y="8387"/>
                  <a:pt x="13329" y="8361"/>
                </a:cubicBezTo>
                <a:lnTo>
                  <a:pt x="13313" y="8345"/>
                </a:lnTo>
                <a:cubicBezTo>
                  <a:pt x="13306" y="8338"/>
                  <a:pt x="13298" y="8335"/>
                  <a:pt x="13290" y="8335"/>
                </a:cubicBezTo>
                <a:close/>
                <a:moveTo>
                  <a:pt x="2239" y="8400"/>
                </a:moveTo>
                <a:cubicBezTo>
                  <a:pt x="2215" y="8400"/>
                  <a:pt x="2215" y="8434"/>
                  <a:pt x="2239" y="8434"/>
                </a:cubicBezTo>
                <a:lnTo>
                  <a:pt x="2255" y="8434"/>
                </a:lnTo>
                <a:cubicBezTo>
                  <a:pt x="2277" y="8434"/>
                  <a:pt x="2277" y="8401"/>
                  <a:pt x="2255" y="8400"/>
                </a:cubicBezTo>
                <a:close/>
                <a:moveTo>
                  <a:pt x="8709" y="8319"/>
                </a:moveTo>
                <a:cubicBezTo>
                  <a:pt x="8667" y="8319"/>
                  <a:pt x="8631" y="8372"/>
                  <a:pt x="8668" y="8410"/>
                </a:cubicBezTo>
                <a:cubicBezTo>
                  <a:pt x="8673" y="8416"/>
                  <a:pt x="8679" y="8421"/>
                  <a:pt x="8684" y="8426"/>
                </a:cubicBezTo>
                <a:cubicBezTo>
                  <a:pt x="8695" y="8437"/>
                  <a:pt x="8707" y="8441"/>
                  <a:pt x="8719" y="8441"/>
                </a:cubicBezTo>
                <a:cubicBezTo>
                  <a:pt x="8760" y="8441"/>
                  <a:pt x="8797" y="8388"/>
                  <a:pt x="8760" y="8350"/>
                </a:cubicBezTo>
                <a:lnTo>
                  <a:pt x="8745" y="8335"/>
                </a:lnTo>
                <a:cubicBezTo>
                  <a:pt x="8733" y="8324"/>
                  <a:pt x="8721" y="8319"/>
                  <a:pt x="8709" y="8319"/>
                </a:cubicBezTo>
                <a:close/>
                <a:moveTo>
                  <a:pt x="8211" y="8381"/>
                </a:moveTo>
                <a:cubicBezTo>
                  <a:pt x="8165" y="8381"/>
                  <a:pt x="8165" y="8452"/>
                  <a:pt x="8211" y="8452"/>
                </a:cubicBezTo>
                <a:cubicBezTo>
                  <a:pt x="8212" y="8452"/>
                  <a:pt x="8212" y="8452"/>
                  <a:pt x="8212" y="8452"/>
                </a:cubicBezTo>
                <a:cubicBezTo>
                  <a:pt x="8257" y="8452"/>
                  <a:pt x="8257" y="8381"/>
                  <a:pt x="8211" y="8381"/>
                </a:cubicBezTo>
                <a:close/>
                <a:moveTo>
                  <a:pt x="13114" y="8385"/>
                </a:moveTo>
                <a:cubicBezTo>
                  <a:pt x="13068" y="8385"/>
                  <a:pt x="13068" y="8455"/>
                  <a:pt x="13114" y="8455"/>
                </a:cubicBezTo>
                <a:cubicBezTo>
                  <a:pt x="13115" y="8455"/>
                  <a:pt x="13115" y="8455"/>
                  <a:pt x="13116" y="8455"/>
                </a:cubicBezTo>
                <a:cubicBezTo>
                  <a:pt x="13158" y="8455"/>
                  <a:pt x="13160" y="8385"/>
                  <a:pt x="13114" y="8385"/>
                </a:cubicBezTo>
                <a:close/>
                <a:moveTo>
                  <a:pt x="1790" y="8411"/>
                </a:moveTo>
                <a:cubicBezTo>
                  <a:pt x="1777" y="8411"/>
                  <a:pt x="1765" y="8430"/>
                  <a:pt x="1776" y="8443"/>
                </a:cubicBezTo>
                <a:cubicBezTo>
                  <a:pt x="1784" y="8453"/>
                  <a:pt x="1797" y="8458"/>
                  <a:pt x="1810" y="8458"/>
                </a:cubicBezTo>
                <a:cubicBezTo>
                  <a:pt x="1823" y="8458"/>
                  <a:pt x="1835" y="8453"/>
                  <a:pt x="1844" y="8444"/>
                </a:cubicBezTo>
                <a:cubicBezTo>
                  <a:pt x="1856" y="8431"/>
                  <a:pt x="1845" y="8413"/>
                  <a:pt x="1832" y="8413"/>
                </a:cubicBezTo>
                <a:cubicBezTo>
                  <a:pt x="1828" y="8413"/>
                  <a:pt x="1824" y="8415"/>
                  <a:pt x="1820" y="8418"/>
                </a:cubicBezTo>
                <a:cubicBezTo>
                  <a:pt x="1817" y="8422"/>
                  <a:pt x="1814" y="8423"/>
                  <a:pt x="1811" y="8423"/>
                </a:cubicBezTo>
                <a:cubicBezTo>
                  <a:pt x="1807" y="8423"/>
                  <a:pt x="1804" y="8421"/>
                  <a:pt x="1801" y="8417"/>
                </a:cubicBezTo>
                <a:cubicBezTo>
                  <a:pt x="1798" y="8413"/>
                  <a:pt x="1794" y="8411"/>
                  <a:pt x="1790" y="8411"/>
                </a:cubicBezTo>
                <a:close/>
                <a:moveTo>
                  <a:pt x="10405" y="8373"/>
                </a:moveTo>
                <a:cubicBezTo>
                  <a:pt x="10402" y="8373"/>
                  <a:pt x="10399" y="8374"/>
                  <a:pt x="10396" y="8374"/>
                </a:cubicBezTo>
                <a:cubicBezTo>
                  <a:pt x="10376" y="8380"/>
                  <a:pt x="10356" y="8385"/>
                  <a:pt x="10335" y="8389"/>
                </a:cubicBezTo>
                <a:cubicBezTo>
                  <a:pt x="10294" y="8399"/>
                  <a:pt x="10306" y="8459"/>
                  <a:pt x="10344" y="8459"/>
                </a:cubicBezTo>
                <a:cubicBezTo>
                  <a:pt x="10347" y="8459"/>
                  <a:pt x="10350" y="8458"/>
                  <a:pt x="10354" y="8457"/>
                </a:cubicBezTo>
                <a:cubicBezTo>
                  <a:pt x="10374" y="8452"/>
                  <a:pt x="10392" y="8447"/>
                  <a:pt x="10413" y="8443"/>
                </a:cubicBezTo>
                <a:cubicBezTo>
                  <a:pt x="10455" y="8433"/>
                  <a:pt x="10442" y="8373"/>
                  <a:pt x="10405" y="8373"/>
                </a:cubicBezTo>
                <a:close/>
                <a:moveTo>
                  <a:pt x="8405" y="8364"/>
                </a:moveTo>
                <a:cubicBezTo>
                  <a:pt x="8335" y="8364"/>
                  <a:pt x="8335" y="8471"/>
                  <a:pt x="8405" y="8471"/>
                </a:cubicBezTo>
                <a:lnTo>
                  <a:pt x="8421" y="8471"/>
                </a:lnTo>
                <a:cubicBezTo>
                  <a:pt x="8490" y="8471"/>
                  <a:pt x="8490" y="8364"/>
                  <a:pt x="8421" y="8364"/>
                </a:cubicBezTo>
                <a:close/>
                <a:moveTo>
                  <a:pt x="16748" y="8350"/>
                </a:moveTo>
                <a:cubicBezTo>
                  <a:pt x="16729" y="8350"/>
                  <a:pt x="16710" y="8360"/>
                  <a:pt x="16701" y="8377"/>
                </a:cubicBezTo>
                <a:cubicBezTo>
                  <a:pt x="16685" y="8403"/>
                  <a:pt x="16696" y="8434"/>
                  <a:pt x="16720" y="8450"/>
                </a:cubicBezTo>
                <a:cubicBezTo>
                  <a:pt x="16736" y="8460"/>
                  <a:pt x="16750" y="8470"/>
                  <a:pt x="16765" y="8480"/>
                </a:cubicBezTo>
                <a:cubicBezTo>
                  <a:pt x="16773" y="8485"/>
                  <a:pt x="16782" y="8488"/>
                  <a:pt x="16791" y="8488"/>
                </a:cubicBezTo>
                <a:cubicBezTo>
                  <a:pt x="16810" y="8488"/>
                  <a:pt x="16829" y="8477"/>
                  <a:pt x="16838" y="8460"/>
                </a:cubicBezTo>
                <a:cubicBezTo>
                  <a:pt x="16854" y="8434"/>
                  <a:pt x="16844" y="8403"/>
                  <a:pt x="16818" y="8387"/>
                </a:cubicBezTo>
                <a:cubicBezTo>
                  <a:pt x="16803" y="8377"/>
                  <a:pt x="16788" y="8368"/>
                  <a:pt x="16774" y="8358"/>
                </a:cubicBezTo>
                <a:cubicBezTo>
                  <a:pt x="16767" y="8353"/>
                  <a:pt x="16757" y="8350"/>
                  <a:pt x="16748" y="8350"/>
                </a:cubicBezTo>
                <a:close/>
                <a:moveTo>
                  <a:pt x="4705" y="8402"/>
                </a:moveTo>
                <a:cubicBezTo>
                  <a:pt x="4672" y="8402"/>
                  <a:pt x="4650" y="8450"/>
                  <a:pt x="4686" y="8468"/>
                </a:cubicBezTo>
                <a:cubicBezTo>
                  <a:pt x="4697" y="8473"/>
                  <a:pt x="4706" y="8478"/>
                  <a:pt x="4717" y="8483"/>
                </a:cubicBezTo>
                <a:cubicBezTo>
                  <a:pt x="4722" y="8486"/>
                  <a:pt x="4728" y="8488"/>
                  <a:pt x="4733" y="8488"/>
                </a:cubicBezTo>
                <a:cubicBezTo>
                  <a:pt x="4764" y="8488"/>
                  <a:pt x="4786" y="8440"/>
                  <a:pt x="4751" y="8422"/>
                </a:cubicBezTo>
                <a:cubicBezTo>
                  <a:pt x="4741" y="8416"/>
                  <a:pt x="4732" y="8411"/>
                  <a:pt x="4722" y="8406"/>
                </a:cubicBezTo>
                <a:cubicBezTo>
                  <a:pt x="4716" y="8403"/>
                  <a:pt x="4710" y="8402"/>
                  <a:pt x="4705" y="8402"/>
                </a:cubicBezTo>
                <a:close/>
                <a:moveTo>
                  <a:pt x="24277" y="8388"/>
                </a:moveTo>
                <a:cubicBezTo>
                  <a:pt x="24254" y="8388"/>
                  <a:pt x="24230" y="8413"/>
                  <a:pt x="24244" y="8442"/>
                </a:cubicBezTo>
                <a:cubicBezTo>
                  <a:pt x="24249" y="8452"/>
                  <a:pt x="24254" y="8460"/>
                  <a:pt x="24259" y="8471"/>
                </a:cubicBezTo>
                <a:cubicBezTo>
                  <a:pt x="24266" y="8484"/>
                  <a:pt x="24276" y="8489"/>
                  <a:pt x="24287" y="8489"/>
                </a:cubicBezTo>
                <a:cubicBezTo>
                  <a:pt x="24310" y="8489"/>
                  <a:pt x="24334" y="8464"/>
                  <a:pt x="24320" y="8436"/>
                </a:cubicBezTo>
                <a:cubicBezTo>
                  <a:pt x="24315" y="8426"/>
                  <a:pt x="24310" y="8416"/>
                  <a:pt x="24305" y="8406"/>
                </a:cubicBezTo>
                <a:cubicBezTo>
                  <a:pt x="24298" y="8393"/>
                  <a:pt x="24288" y="8388"/>
                  <a:pt x="24277" y="8388"/>
                </a:cubicBezTo>
                <a:close/>
                <a:moveTo>
                  <a:pt x="5852" y="8407"/>
                </a:moveTo>
                <a:cubicBezTo>
                  <a:pt x="5834" y="8407"/>
                  <a:pt x="5817" y="8418"/>
                  <a:pt x="5817" y="8442"/>
                </a:cubicBezTo>
                <a:lnTo>
                  <a:pt x="5817" y="8457"/>
                </a:lnTo>
                <a:cubicBezTo>
                  <a:pt x="5817" y="8480"/>
                  <a:pt x="5834" y="8491"/>
                  <a:pt x="5852" y="8491"/>
                </a:cubicBezTo>
                <a:cubicBezTo>
                  <a:pt x="5869" y="8491"/>
                  <a:pt x="5887" y="8480"/>
                  <a:pt x="5887" y="8457"/>
                </a:cubicBezTo>
                <a:lnTo>
                  <a:pt x="5887" y="8442"/>
                </a:lnTo>
                <a:cubicBezTo>
                  <a:pt x="5887" y="8418"/>
                  <a:pt x="5869" y="8407"/>
                  <a:pt x="5852" y="8407"/>
                </a:cubicBezTo>
                <a:close/>
                <a:moveTo>
                  <a:pt x="20654" y="8438"/>
                </a:moveTo>
                <a:cubicBezTo>
                  <a:pt x="20609" y="8438"/>
                  <a:pt x="20609" y="8510"/>
                  <a:pt x="20654" y="8510"/>
                </a:cubicBezTo>
                <a:cubicBezTo>
                  <a:pt x="20700" y="8510"/>
                  <a:pt x="20700" y="8438"/>
                  <a:pt x="20654" y="8438"/>
                </a:cubicBezTo>
                <a:close/>
                <a:moveTo>
                  <a:pt x="7924" y="8489"/>
                </a:moveTo>
                <a:cubicBezTo>
                  <a:pt x="7901" y="8489"/>
                  <a:pt x="7901" y="8523"/>
                  <a:pt x="7924" y="8523"/>
                </a:cubicBezTo>
                <a:cubicBezTo>
                  <a:pt x="7948" y="8523"/>
                  <a:pt x="7948" y="8489"/>
                  <a:pt x="7924" y="8489"/>
                </a:cubicBezTo>
                <a:close/>
                <a:moveTo>
                  <a:pt x="5497" y="8389"/>
                </a:moveTo>
                <a:cubicBezTo>
                  <a:pt x="5492" y="8389"/>
                  <a:pt x="5487" y="8390"/>
                  <a:pt x="5482" y="8391"/>
                </a:cubicBezTo>
                <a:cubicBezTo>
                  <a:pt x="5456" y="8400"/>
                  <a:pt x="5435" y="8429"/>
                  <a:pt x="5446" y="8457"/>
                </a:cubicBezTo>
                <a:cubicBezTo>
                  <a:pt x="5451" y="8473"/>
                  <a:pt x="5456" y="8487"/>
                  <a:pt x="5461" y="8501"/>
                </a:cubicBezTo>
                <a:cubicBezTo>
                  <a:pt x="5469" y="8524"/>
                  <a:pt x="5490" y="8540"/>
                  <a:pt x="5513" y="8540"/>
                </a:cubicBezTo>
                <a:cubicBezTo>
                  <a:pt x="5517" y="8540"/>
                  <a:pt x="5522" y="8539"/>
                  <a:pt x="5526" y="8538"/>
                </a:cubicBezTo>
                <a:cubicBezTo>
                  <a:pt x="5553" y="8530"/>
                  <a:pt x="5573" y="8500"/>
                  <a:pt x="5563" y="8473"/>
                </a:cubicBezTo>
                <a:cubicBezTo>
                  <a:pt x="5558" y="8457"/>
                  <a:pt x="5553" y="8443"/>
                  <a:pt x="5547" y="8428"/>
                </a:cubicBezTo>
                <a:cubicBezTo>
                  <a:pt x="5540" y="8406"/>
                  <a:pt x="5520" y="8389"/>
                  <a:pt x="5497" y="8389"/>
                </a:cubicBezTo>
                <a:close/>
                <a:moveTo>
                  <a:pt x="8141" y="8458"/>
                </a:moveTo>
                <a:cubicBezTo>
                  <a:pt x="8130" y="8458"/>
                  <a:pt x="8119" y="8463"/>
                  <a:pt x="8113" y="8476"/>
                </a:cubicBezTo>
                <a:cubicBezTo>
                  <a:pt x="8108" y="8487"/>
                  <a:pt x="8102" y="8496"/>
                  <a:pt x="8097" y="8506"/>
                </a:cubicBezTo>
                <a:cubicBezTo>
                  <a:pt x="8083" y="8535"/>
                  <a:pt x="8107" y="8560"/>
                  <a:pt x="8131" y="8560"/>
                </a:cubicBezTo>
                <a:cubicBezTo>
                  <a:pt x="8142" y="8560"/>
                  <a:pt x="8152" y="8555"/>
                  <a:pt x="8159" y="8542"/>
                </a:cubicBezTo>
                <a:cubicBezTo>
                  <a:pt x="8164" y="8532"/>
                  <a:pt x="8169" y="8522"/>
                  <a:pt x="8175" y="8512"/>
                </a:cubicBezTo>
                <a:cubicBezTo>
                  <a:pt x="8189" y="8484"/>
                  <a:pt x="8164" y="8458"/>
                  <a:pt x="8141" y="8458"/>
                </a:cubicBezTo>
                <a:close/>
                <a:moveTo>
                  <a:pt x="18579" y="8429"/>
                </a:moveTo>
                <a:cubicBezTo>
                  <a:pt x="18560" y="8429"/>
                  <a:pt x="18541" y="8438"/>
                  <a:pt x="18532" y="8455"/>
                </a:cubicBezTo>
                <a:cubicBezTo>
                  <a:pt x="18527" y="8466"/>
                  <a:pt x="18522" y="8475"/>
                  <a:pt x="18517" y="8486"/>
                </a:cubicBezTo>
                <a:cubicBezTo>
                  <a:pt x="18504" y="8512"/>
                  <a:pt x="18509" y="8543"/>
                  <a:pt x="18536" y="8559"/>
                </a:cubicBezTo>
                <a:cubicBezTo>
                  <a:pt x="18544" y="8564"/>
                  <a:pt x="18554" y="8566"/>
                  <a:pt x="18563" y="8566"/>
                </a:cubicBezTo>
                <a:cubicBezTo>
                  <a:pt x="18582" y="8566"/>
                  <a:pt x="18601" y="8557"/>
                  <a:pt x="18610" y="8539"/>
                </a:cubicBezTo>
                <a:cubicBezTo>
                  <a:pt x="18615" y="8528"/>
                  <a:pt x="18620" y="8520"/>
                  <a:pt x="18625" y="8510"/>
                </a:cubicBezTo>
                <a:cubicBezTo>
                  <a:pt x="18638" y="8483"/>
                  <a:pt x="18633" y="8452"/>
                  <a:pt x="18606" y="8436"/>
                </a:cubicBezTo>
                <a:cubicBezTo>
                  <a:pt x="18598" y="8432"/>
                  <a:pt x="18588" y="8429"/>
                  <a:pt x="18579" y="8429"/>
                </a:cubicBezTo>
                <a:close/>
                <a:moveTo>
                  <a:pt x="24444" y="8484"/>
                </a:moveTo>
                <a:cubicBezTo>
                  <a:pt x="24436" y="8484"/>
                  <a:pt x="24428" y="8487"/>
                  <a:pt x="24421" y="8495"/>
                </a:cubicBezTo>
                <a:lnTo>
                  <a:pt x="24405" y="8511"/>
                </a:lnTo>
                <a:cubicBezTo>
                  <a:pt x="24380" y="8535"/>
                  <a:pt x="24404" y="8570"/>
                  <a:pt x="24432" y="8570"/>
                </a:cubicBezTo>
                <a:cubicBezTo>
                  <a:pt x="24440" y="8570"/>
                  <a:pt x="24448" y="8567"/>
                  <a:pt x="24455" y="8560"/>
                </a:cubicBezTo>
                <a:lnTo>
                  <a:pt x="24471" y="8544"/>
                </a:lnTo>
                <a:cubicBezTo>
                  <a:pt x="24496" y="8519"/>
                  <a:pt x="24471" y="8484"/>
                  <a:pt x="24444" y="8484"/>
                </a:cubicBezTo>
                <a:close/>
                <a:moveTo>
                  <a:pt x="17875" y="8491"/>
                </a:moveTo>
                <a:cubicBezTo>
                  <a:pt x="17848" y="8491"/>
                  <a:pt x="17824" y="8527"/>
                  <a:pt x="17849" y="8552"/>
                </a:cubicBezTo>
                <a:cubicBezTo>
                  <a:pt x="17858" y="8562"/>
                  <a:pt x="17869" y="8572"/>
                  <a:pt x="17880" y="8581"/>
                </a:cubicBezTo>
                <a:cubicBezTo>
                  <a:pt x="17887" y="8589"/>
                  <a:pt x="17895" y="8592"/>
                  <a:pt x="17903" y="8592"/>
                </a:cubicBezTo>
                <a:cubicBezTo>
                  <a:pt x="17930" y="8592"/>
                  <a:pt x="17954" y="8556"/>
                  <a:pt x="17929" y="8532"/>
                </a:cubicBezTo>
                <a:lnTo>
                  <a:pt x="17898" y="8501"/>
                </a:lnTo>
                <a:cubicBezTo>
                  <a:pt x="17891" y="8494"/>
                  <a:pt x="17883" y="8491"/>
                  <a:pt x="17875" y="8491"/>
                </a:cubicBezTo>
                <a:close/>
                <a:moveTo>
                  <a:pt x="9246" y="8552"/>
                </a:moveTo>
                <a:cubicBezTo>
                  <a:pt x="9242" y="8552"/>
                  <a:pt x="9238" y="8554"/>
                  <a:pt x="9234" y="8558"/>
                </a:cubicBezTo>
                <a:lnTo>
                  <a:pt x="9218" y="8574"/>
                </a:lnTo>
                <a:cubicBezTo>
                  <a:pt x="9206" y="8586"/>
                  <a:pt x="9218" y="8603"/>
                  <a:pt x="9231" y="8603"/>
                </a:cubicBezTo>
                <a:cubicBezTo>
                  <a:pt x="9235" y="8603"/>
                  <a:pt x="9240" y="8602"/>
                  <a:pt x="9243" y="8598"/>
                </a:cubicBezTo>
                <a:lnTo>
                  <a:pt x="9259" y="8582"/>
                </a:lnTo>
                <a:cubicBezTo>
                  <a:pt x="9272" y="8571"/>
                  <a:pt x="9260" y="8552"/>
                  <a:pt x="9246" y="8552"/>
                </a:cubicBezTo>
                <a:close/>
                <a:moveTo>
                  <a:pt x="3906" y="8569"/>
                </a:moveTo>
                <a:cubicBezTo>
                  <a:pt x="3882" y="8569"/>
                  <a:pt x="3882" y="8605"/>
                  <a:pt x="3906" y="8605"/>
                </a:cubicBezTo>
                <a:cubicBezTo>
                  <a:pt x="3928" y="8605"/>
                  <a:pt x="3929" y="8569"/>
                  <a:pt x="3906" y="8569"/>
                </a:cubicBezTo>
                <a:close/>
                <a:moveTo>
                  <a:pt x="13468" y="8576"/>
                </a:moveTo>
                <a:cubicBezTo>
                  <a:pt x="13423" y="8576"/>
                  <a:pt x="13423" y="8647"/>
                  <a:pt x="13468" y="8647"/>
                </a:cubicBezTo>
                <a:cubicBezTo>
                  <a:pt x="13468" y="8647"/>
                  <a:pt x="13469" y="8647"/>
                  <a:pt x="13469" y="8647"/>
                </a:cubicBezTo>
                <a:cubicBezTo>
                  <a:pt x="13513" y="8647"/>
                  <a:pt x="13514" y="8576"/>
                  <a:pt x="13468" y="8576"/>
                </a:cubicBezTo>
                <a:close/>
                <a:moveTo>
                  <a:pt x="13019" y="8512"/>
                </a:moveTo>
                <a:cubicBezTo>
                  <a:pt x="12978" y="8512"/>
                  <a:pt x="12942" y="8565"/>
                  <a:pt x="12979" y="8602"/>
                </a:cubicBezTo>
                <a:lnTo>
                  <a:pt x="13009" y="8632"/>
                </a:lnTo>
                <a:cubicBezTo>
                  <a:pt x="13020" y="8643"/>
                  <a:pt x="13033" y="8648"/>
                  <a:pt x="13045" y="8648"/>
                </a:cubicBezTo>
                <a:cubicBezTo>
                  <a:pt x="13086" y="8648"/>
                  <a:pt x="13123" y="8595"/>
                  <a:pt x="13085" y="8558"/>
                </a:cubicBezTo>
                <a:cubicBezTo>
                  <a:pt x="13075" y="8548"/>
                  <a:pt x="13066" y="8537"/>
                  <a:pt x="13055" y="8527"/>
                </a:cubicBezTo>
                <a:cubicBezTo>
                  <a:pt x="13044" y="8516"/>
                  <a:pt x="13032" y="8512"/>
                  <a:pt x="13019" y="8512"/>
                </a:cubicBezTo>
                <a:close/>
                <a:moveTo>
                  <a:pt x="15691" y="8597"/>
                </a:moveTo>
                <a:cubicBezTo>
                  <a:pt x="15685" y="8597"/>
                  <a:pt x="15680" y="8598"/>
                  <a:pt x="15674" y="8601"/>
                </a:cubicBezTo>
                <a:cubicBezTo>
                  <a:pt x="15663" y="8606"/>
                  <a:pt x="15655" y="8611"/>
                  <a:pt x="15644" y="8616"/>
                </a:cubicBezTo>
                <a:cubicBezTo>
                  <a:pt x="15609" y="8634"/>
                  <a:pt x="15630" y="8683"/>
                  <a:pt x="15662" y="8683"/>
                </a:cubicBezTo>
                <a:cubicBezTo>
                  <a:pt x="15667" y="8683"/>
                  <a:pt x="15673" y="8681"/>
                  <a:pt x="15679" y="8678"/>
                </a:cubicBezTo>
                <a:cubicBezTo>
                  <a:pt x="15689" y="8673"/>
                  <a:pt x="15699" y="8668"/>
                  <a:pt x="15709" y="8663"/>
                </a:cubicBezTo>
                <a:cubicBezTo>
                  <a:pt x="15744" y="8645"/>
                  <a:pt x="15722" y="8597"/>
                  <a:pt x="15691" y="8597"/>
                </a:cubicBezTo>
                <a:close/>
                <a:moveTo>
                  <a:pt x="22217" y="8623"/>
                </a:moveTo>
                <a:cubicBezTo>
                  <a:pt x="22171" y="8623"/>
                  <a:pt x="22171" y="8694"/>
                  <a:pt x="22217" y="8694"/>
                </a:cubicBezTo>
                <a:cubicBezTo>
                  <a:pt x="22261" y="8694"/>
                  <a:pt x="22262" y="8623"/>
                  <a:pt x="22217" y="8623"/>
                </a:cubicBezTo>
                <a:close/>
                <a:moveTo>
                  <a:pt x="450" y="8589"/>
                </a:moveTo>
                <a:cubicBezTo>
                  <a:pt x="432" y="8589"/>
                  <a:pt x="414" y="8600"/>
                  <a:pt x="414" y="8623"/>
                </a:cubicBezTo>
                <a:lnTo>
                  <a:pt x="414" y="8668"/>
                </a:lnTo>
                <a:cubicBezTo>
                  <a:pt x="414" y="8690"/>
                  <a:pt x="432" y="8702"/>
                  <a:pt x="450" y="8702"/>
                </a:cubicBezTo>
                <a:cubicBezTo>
                  <a:pt x="467" y="8702"/>
                  <a:pt x="485" y="8690"/>
                  <a:pt x="485" y="8668"/>
                </a:cubicBezTo>
                <a:lnTo>
                  <a:pt x="485" y="8623"/>
                </a:lnTo>
                <a:cubicBezTo>
                  <a:pt x="486" y="8600"/>
                  <a:pt x="468" y="8589"/>
                  <a:pt x="450" y="8589"/>
                </a:cubicBezTo>
                <a:close/>
                <a:moveTo>
                  <a:pt x="22711" y="8607"/>
                </a:moveTo>
                <a:cubicBezTo>
                  <a:pt x="22643" y="8607"/>
                  <a:pt x="22642" y="8715"/>
                  <a:pt x="22711" y="8715"/>
                </a:cubicBezTo>
                <a:cubicBezTo>
                  <a:pt x="22779" y="8714"/>
                  <a:pt x="22780" y="8607"/>
                  <a:pt x="22711" y="8607"/>
                </a:cubicBezTo>
                <a:close/>
                <a:moveTo>
                  <a:pt x="14030" y="8675"/>
                </a:moveTo>
                <a:cubicBezTo>
                  <a:pt x="14016" y="8675"/>
                  <a:pt x="14004" y="8693"/>
                  <a:pt x="14016" y="8706"/>
                </a:cubicBezTo>
                <a:lnTo>
                  <a:pt x="14032" y="8721"/>
                </a:lnTo>
                <a:cubicBezTo>
                  <a:pt x="14035" y="8725"/>
                  <a:pt x="14039" y="8726"/>
                  <a:pt x="14043" y="8726"/>
                </a:cubicBezTo>
                <a:cubicBezTo>
                  <a:pt x="14057" y="8726"/>
                  <a:pt x="14069" y="8708"/>
                  <a:pt x="14057" y="8696"/>
                </a:cubicBezTo>
                <a:lnTo>
                  <a:pt x="14041" y="8680"/>
                </a:lnTo>
                <a:cubicBezTo>
                  <a:pt x="14038" y="8677"/>
                  <a:pt x="14034" y="8675"/>
                  <a:pt x="14030" y="8675"/>
                </a:cubicBezTo>
                <a:close/>
                <a:moveTo>
                  <a:pt x="21585" y="8633"/>
                </a:moveTo>
                <a:cubicBezTo>
                  <a:pt x="21516" y="8633"/>
                  <a:pt x="21516" y="8741"/>
                  <a:pt x="21585" y="8741"/>
                </a:cubicBezTo>
                <a:cubicBezTo>
                  <a:pt x="21653" y="8741"/>
                  <a:pt x="21653" y="8633"/>
                  <a:pt x="21585" y="8633"/>
                </a:cubicBezTo>
                <a:close/>
                <a:moveTo>
                  <a:pt x="5059" y="8602"/>
                </a:moveTo>
                <a:cubicBezTo>
                  <a:pt x="5050" y="8602"/>
                  <a:pt x="5040" y="8606"/>
                  <a:pt x="5034" y="8612"/>
                </a:cubicBezTo>
                <a:cubicBezTo>
                  <a:pt x="5020" y="8627"/>
                  <a:pt x="5021" y="8648"/>
                  <a:pt x="5034" y="8663"/>
                </a:cubicBezTo>
                <a:cubicBezTo>
                  <a:pt x="5055" y="8688"/>
                  <a:pt x="5075" y="8712"/>
                  <a:pt x="5096" y="8737"/>
                </a:cubicBezTo>
                <a:cubicBezTo>
                  <a:pt x="5101" y="8745"/>
                  <a:pt x="5110" y="8748"/>
                  <a:pt x="5119" y="8748"/>
                </a:cubicBezTo>
                <a:cubicBezTo>
                  <a:pt x="5129" y="8748"/>
                  <a:pt x="5139" y="8744"/>
                  <a:pt x="5146" y="8737"/>
                </a:cubicBezTo>
                <a:cubicBezTo>
                  <a:pt x="5160" y="8722"/>
                  <a:pt x="5159" y="8701"/>
                  <a:pt x="5146" y="8688"/>
                </a:cubicBezTo>
                <a:cubicBezTo>
                  <a:pt x="5125" y="8663"/>
                  <a:pt x="5105" y="8637"/>
                  <a:pt x="5084" y="8612"/>
                </a:cubicBezTo>
                <a:cubicBezTo>
                  <a:pt x="5078" y="8606"/>
                  <a:pt x="5069" y="8602"/>
                  <a:pt x="5059" y="8602"/>
                </a:cubicBezTo>
                <a:close/>
                <a:moveTo>
                  <a:pt x="20278" y="8646"/>
                </a:moveTo>
                <a:cubicBezTo>
                  <a:pt x="20272" y="8646"/>
                  <a:pt x="20266" y="8648"/>
                  <a:pt x="20260" y="8652"/>
                </a:cubicBezTo>
                <a:cubicBezTo>
                  <a:pt x="20244" y="8663"/>
                  <a:pt x="20229" y="8672"/>
                  <a:pt x="20216" y="8682"/>
                </a:cubicBezTo>
                <a:cubicBezTo>
                  <a:pt x="20183" y="8704"/>
                  <a:pt x="20202" y="8750"/>
                  <a:pt x="20231" y="8750"/>
                </a:cubicBezTo>
                <a:cubicBezTo>
                  <a:pt x="20237" y="8750"/>
                  <a:pt x="20244" y="8748"/>
                  <a:pt x="20250" y="8743"/>
                </a:cubicBezTo>
                <a:cubicBezTo>
                  <a:pt x="20266" y="8733"/>
                  <a:pt x="20281" y="8724"/>
                  <a:pt x="20295" y="8714"/>
                </a:cubicBezTo>
                <a:cubicBezTo>
                  <a:pt x="20327" y="8693"/>
                  <a:pt x="20307" y="8646"/>
                  <a:pt x="20278" y="8646"/>
                </a:cubicBezTo>
                <a:close/>
                <a:moveTo>
                  <a:pt x="19706" y="8615"/>
                </a:moveTo>
                <a:cubicBezTo>
                  <a:pt x="19702" y="8615"/>
                  <a:pt x="19697" y="8615"/>
                  <a:pt x="19693" y="8616"/>
                </a:cubicBezTo>
                <a:cubicBezTo>
                  <a:pt x="19667" y="8625"/>
                  <a:pt x="19647" y="8654"/>
                  <a:pt x="19656" y="8682"/>
                </a:cubicBezTo>
                <a:cubicBezTo>
                  <a:pt x="19661" y="8695"/>
                  <a:pt x="19666" y="8711"/>
                  <a:pt x="19671" y="8726"/>
                </a:cubicBezTo>
                <a:cubicBezTo>
                  <a:pt x="19678" y="8749"/>
                  <a:pt x="19699" y="8765"/>
                  <a:pt x="19722" y="8765"/>
                </a:cubicBezTo>
                <a:cubicBezTo>
                  <a:pt x="19726" y="8765"/>
                  <a:pt x="19731" y="8765"/>
                  <a:pt x="19736" y="8763"/>
                </a:cubicBezTo>
                <a:cubicBezTo>
                  <a:pt x="19762" y="8756"/>
                  <a:pt x="19782" y="8725"/>
                  <a:pt x="19773" y="8698"/>
                </a:cubicBezTo>
                <a:cubicBezTo>
                  <a:pt x="19767" y="8682"/>
                  <a:pt x="19762" y="8668"/>
                  <a:pt x="19758" y="8653"/>
                </a:cubicBezTo>
                <a:cubicBezTo>
                  <a:pt x="19751" y="8630"/>
                  <a:pt x="19730" y="8615"/>
                  <a:pt x="19706" y="8615"/>
                </a:cubicBezTo>
                <a:close/>
                <a:moveTo>
                  <a:pt x="12192" y="8659"/>
                </a:moveTo>
                <a:cubicBezTo>
                  <a:pt x="12122" y="8659"/>
                  <a:pt x="12122" y="8767"/>
                  <a:pt x="12192" y="8767"/>
                </a:cubicBezTo>
                <a:cubicBezTo>
                  <a:pt x="12260" y="8767"/>
                  <a:pt x="12260" y="8659"/>
                  <a:pt x="12192" y="8659"/>
                </a:cubicBezTo>
                <a:close/>
                <a:moveTo>
                  <a:pt x="3168" y="8733"/>
                </a:moveTo>
                <a:cubicBezTo>
                  <a:pt x="3145" y="8733"/>
                  <a:pt x="3145" y="8768"/>
                  <a:pt x="3168" y="8768"/>
                </a:cubicBezTo>
                <a:lnTo>
                  <a:pt x="3184" y="8768"/>
                </a:lnTo>
                <a:cubicBezTo>
                  <a:pt x="3206" y="8767"/>
                  <a:pt x="3206" y="8733"/>
                  <a:pt x="3184" y="8733"/>
                </a:cubicBezTo>
                <a:close/>
                <a:moveTo>
                  <a:pt x="13579" y="8701"/>
                </a:moveTo>
                <a:cubicBezTo>
                  <a:pt x="13533" y="8701"/>
                  <a:pt x="13533" y="8773"/>
                  <a:pt x="13579" y="8773"/>
                </a:cubicBezTo>
                <a:cubicBezTo>
                  <a:pt x="13580" y="8773"/>
                  <a:pt x="13580" y="8773"/>
                  <a:pt x="13580" y="8773"/>
                </a:cubicBezTo>
                <a:cubicBezTo>
                  <a:pt x="13623" y="8773"/>
                  <a:pt x="13623" y="8701"/>
                  <a:pt x="13579" y="8701"/>
                </a:cubicBezTo>
                <a:close/>
                <a:moveTo>
                  <a:pt x="14841" y="8645"/>
                </a:moveTo>
                <a:cubicBezTo>
                  <a:pt x="14813" y="8645"/>
                  <a:pt x="14790" y="8681"/>
                  <a:pt x="14815" y="8706"/>
                </a:cubicBezTo>
                <a:cubicBezTo>
                  <a:pt x="14834" y="8725"/>
                  <a:pt x="14854" y="8746"/>
                  <a:pt x="14875" y="8766"/>
                </a:cubicBezTo>
                <a:cubicBezTo>
                  <a:pt x="14882" y="8774"/>
                  <a:pt x="14891" y="8777"/>
                  <a:pt x="14899" y="8777"/>
                </a:cubicBezTo>
                <a:cubicBezTo>
                  <a:pt x="14926" y="8777"/>
                  <a:pt x="14951" y="8740"/>
                  <a:pt x="14925" y="8716"/>
                </a:cubicBezTo>
                <a:cubicBezTo>
                  <a:pt x="14905" y="8695"/>
                  <a:pt x="14886" y="8675"/>
                  <a:pt x="14865" y="8656"/>
                </a:cubicBezTo>
                <a:cubicBezTo>
                  <a:pt x="14857" y="8649"/>
                  <a:pt x="14849" y="8645"/>
                  <a:pt x="14841" y="8645"/>
                </a:cubicBezTo>
                <a:close/>
                <a:moveTo>
                  <a:pt x="24791" y="8695"/>
                </a:moveTo>
                <a:cubicBezTo>
                  <a:pt x="24763" y="8695"/>
                  <a:pt x="24739" y="8731"/>
                  <a:pt x="24764" y="8756"/>
                </a:cubicBezTo>
                <a:cubicBezTo>
                  <a:pt x="24770" y="8762"/>
                  <a:pt x="24775" y="8766"/>
                  <a:pt x="24780" y="8772"/>
                </a:cubicBezTo>
                <a:cubicBezTo>
                  <a:pt x="24787" y="8779"/>
                  <a:pt x="24796" y="8782"/>
                  <a:pt x="24804" y="8782"/>
                </a:cubicBezTo>
                <a:cubicBezTo>
                  <a:pt x="24831" y="8782"/>
                  <a:pt x="24856" y="8746"/>
                  <a:pt x="24830" y="8721"/>
                </a:cubicBezTo>
                <a:lnTo>
                  <a:pt x="24815" y="8706"/>
                </a:lnTo>
                <a:cubicBezTo>
                  <a:pt x="24807" y="8698"/>
                  <a:pt x="24799" y="8695"/>
                  <a:pt x="24791" y="8695"/>
                </a:cubicBezTo>
                <a:close/>
                <a:moveTo>
                  <a:pt x="23375" y="8669"/>
                </a:moveTo>
                <a:cubicBezTo>
                  <a:pt x="23334" y="8669"/>
                  <a:pt x="23297" y="8722"/>
                  <a:pt x="23334" y="8759"/>
                </a:cubicBezTo>
                <a:lnTo>
                  <a:pt x="23350" y="8775"/>
                </a:lnTo>
                <a:cubicBezTo>
                  <a:pt x="23361" y="8786"/>
                  <a:pt x="23374" y="8791"/>
                  <a:pt x="23386" y="8791"/>
                </a:cubicBezTo>
                <a:cubicBezTo>
                  <a:pt x="23427" y="8791"/>
                  <a:pt x="23464" y="8737"/>
                  <a:pt x="23427" y="8700"/>
                </a:cubicBezTo>
                <a:lnTo>
                  <a:pt x="23411" y="8685"/>
                </a:lnTo>
                <a:cubicBezTo>
                  <a:pt x="23400" y="8674"/>
                  <a:pt x="23387" y="8669"/>
                  <a:pt x="23375" y="8669"/>
                </a:cubicBezTo>
                <a:close/>
                <a:moveTo>
                  <a:pt x="15302" y="8634"/>
                </a:moveTo>
                <a:cubicBezTo>
                  <a:pt x="15284" y="8634"/>
                  <a:pt x="15267" y="8646"/>
                  <a:pt x="15268" y="8669"/>
                </a:cubicBezTo>
                <a:cubicBezTo>
                  <a:pt x="15270" y="8713"/>
                  <a:pt x="15289" y="8756"/>
                  <a:pt x="15325" y="8784"/>
                </a:cubicBezTo>
                <a:cubicBezTo>
                  <a:pt x="15332" y="8790"/>
                  <a:pt x="15342" y="8794"/>
                  <a:pt x="15351" y="8794"/>
                </a:cubicBezTo>
                <a:cubicBezTo>
                  <a:pt x="15359" y="8794"/>
                  <a:pt x="15367" y="8791"/>
                  <a:pt x="15374" y="8784"/>
                </a:cubicBezTo>
                <a:cubicBezTo>
                  <a:pt x="15387" y="8773"/>
                  <a:pt x="15389" y="8746"/>
                  <a:pt x="15374" y="8735"/>
                </a:cubicBezTo>
                <a:cubicBezTo>
                  <a:pt x="15353" y="8717"/>
                  <a:pt x="15340" y="8696"/>
                  <a:pt x="15339" y="8669"/>
                </a:cubicBezTo>
                <a:cubicBezTo>
                  <a:pt x="15338" y="8646"/>
                  <a:pt x="15319" y="8634"/>
                  <a:pt x="15302" y="8634"/>
                </a:cubicBezTo>
                <a:close/>
                <a:moveTo>
                  <a:pt x="6610" y="8696"/>
                </a:moveTo>
                <a:cubicBezTo>
                  <a:pt x="6592" y="8696"/>
                  <a:pt x="6574" y="8708"/>
                  <a:pt x="6574" y="8731"/>
                </a:cubicBezTo>
                <a:lnTo>
                  <a:pt x="6574" y="8761"/>
                </a:lnTo>
                <a:cubicBezTo>
                  <a:pt x="6573" y="8784"/>
                  <a:pt x="6591" y="8795"/>
                  <a:pt x="6609" y="8795"/>
                </a:cubicBezTo>
                <a:cubicBezTo>
                  <a:pt x="6627" y="8795"/>
                  <a:pt x="6645" y="8784"/>
                  <a:pt x="6645" y="8761"/>
                </a:cubicBezTo>
                <a:lnTo>
                  <a:pt x="6645" y="8731"/>
                </a:lnTo>
                <a:cubicBezTo>
                  <a:pt x="6645" y="8708"/>
                  <a:pt x="6627" y="8696"/>
                  <a:pt x="6610" y="8696"/>
                </a:cubicBezTo>
                <a:close/>
                <a:moveTo>
                  <a:pt x="10256" y="8656"/>
                </a:moveTo>
                <a:cubicBezTo>
                  <a:pt x="10215" y="8656"/>
                  <a:pt x="10178" y="8709"/>
                  <a:pt x="10215" y="8746"/>
                </a:cubicBezTo>
                <a:lnTo>
                  <a:pt x="10260" y="8790"/>
                </a:lnTo>
                <a:cubicBezTo>
                  <a:pt x="10271" y="8802"/>
                  <a:pt x="10284" y="8806"/>
                  <a:pt x="10296" y="8806"/>
                </a:cubicBezTo>
                <a:cubicBezTo>
                  <a:pt x="10337" y="8806"/>
                  <a:pt x="10374" y="8753"/>
                  <a:pt x="10337" y="8716"/>
                </a:cubicBezTo>
                <a:lnTo>
                  <a:pt x="10292" y="8672"/>
                </a:lnTo>
                <a:cubicBezTo>
                  <a:pt x="10281" y="8661"/>
                  <a:pt x="10268" y="8656"/>
                  <a:pt x="10256" y="8656"/>
                </a:cubicBezTo>
                <a:close/>
                <a:moveTo>
                  <a:pt x="7309" y="8739"/>
                </a:moveTo>
                <a:cubicBezTo>
                  <a:pt x="7291" y="8739"/>
                  <a:pt x="7274" y="8751"/>
                  <a:pt x="7274" y="8774"/>
                </a:cubicBezTo>
                <a:lnTo>
                  <a:pt x="7274" y="8789"/>
                </a:lnTo>
                <a:cubicBezTo>
                  <a:pt x="7273" y="8812"/>
                  <a:pt x="7290" y="8824"/>
                  <a:pt x="7308" y="8824"/>
                </a:cubicBezTo>
                <a:cubicBezTo>
                  <a:pt x="7326" y="8824"/>
                  <a:pt x="7343" y="8812"/>
                  <a:pt x="7344" y="8789"/>
                </a:cubicBezTo>
                <a:lnTo>
                  <a:pt x="7344" y="8774"/>
                </a:lnTo>
                <a:cubicBezTo>
                  <a:pt x="7344" y="8751"/>
                  <a:pt x="7326" y="8739"/>
                  <a:pt x="7309" y="8739"/>
                </a:cubicBezTo>
                <a:close/>
                <a:moveTo>
                  <a:pt x="900" y="8754"/>
                </a:moveTo>
                <a:cubicBezTo>
                  <a:pt x="854" y="8754"/>
                  <a:pt x="854" y="8825"/>
                  <a:pt x="900" y="8825"/>
                </a:cubicBezTo>
                <a:lnTo>
                  <a:pt x="916" y="8825"/>
                </a:lnTo>
                <a:cubicBezTo>
                  <a:pt x="961" y="8825"/>
                  <a:pt x="962" y="8754"/>
                  <a:pt x="916" y="8754"/>
                </a:cubicBezTo>
                <a:close/>
                <a:moveTo>
                  <a:pt x="2493" y="8760"/>
                </a:moveTo>
                <a:cubicBezTo>
                  <a:pt x="2481" y="8760"/>
                  <a:pt x="2468" y="8774"/>
                  <a:pt x="2476" y="8788"/>
                </a:cubicBezTo>
                <a:cubicBezTo>
                  <a:pt x="2481" y="8799"/>
                  <a:pt x="2486" y="8809"/>
                  <a:pt x="2491" y="8819"/>
                </a:cubicBezTo>
                <a:cubicBezTo>
                  <a:pt x="2495" y="8825"/>
                  <a:pt x="2500" y="8828"/>
                  <a:pt x="2505" y="8828"/>
                </a:cubicBezTo>
                <a:cubicBezTo>
                  <a:pt x="2517" y="8828"/>
                  <a:pt x="2529" y="8814"/>
                  <a:pt x="2522" y="8800"/>
                </a:cubicBezTo>
                <a:cubicBezTo>
                  <a:pt x="2517" y="8789"/>
                  <a:pt x="2511" y="8780"/>
                  <a:pt x="2506" y="8769"/>
                </a:cubicBezTo>
                <a:cubicBezTo>
                  <a:pt x="2503" y="8763"/>
                  <a:pt x="2498" y="8760"/>
                  <a:pt x="2493" y="8760"/>
                </a:cubicBezTo>
                <a:close/>
                <a:moveTo>
                  <a:pt x="18534" y="8702"/>
                </a:moveTo>
                <a:cubicBezTo>
                  <a:pt x="18507" y="8702"/>
                  <a:pt x="18480" y="8719"/>
                  <a:pt x="18480" y="8754"/>
                </a:cubicBezTo>
                <a:lnTo>
                  <a:pt x="18480" y="8784"/>
                </a:lnTo>
                <a:cubicBezTo>
                  <a:pt x="18480" y="8818"/>
                  <a:pt x="18507" y="8836"/>
                  <a:pt x="18534" y="8836"/>
                </a:cubicBezTo>
                <a:cubicBezTo>
                  <a:pt x="18561" y="8836"/>
                  <a:pt x="18588" y="8819"/>
                  <a:pt x="18588" y="8784"/>
                </a:cubicBezTo>
                <a:lnTo>
                  <a:pt x="18588" y="8754"/>
                </a:lnTo>
                <a:cubicBezTo>
                  <a:pt x="18588" y="8719"/>
                  <a:pt x="18561" y="8702"/>
                  <a:pt x="18534" y="8702"/>
                </a:cubicBezTo>
                <a:close/>
                <a:moveTo>
                  <a:pt x="6037" y="8705"/>
                </a:moveTo>
                <a:cubicBezTo>
                  <a:pt x="6018" y="8705"/>
                  <a:pt x="5999" y="8714"/>
                  <a:pt x="5990" y="8732"/>
                </a:cubicBezTo>
                <a:cubicBezTo>
                  <a:pt x="5985" y="8742"/>
                  <a:pt x="5980" y="8752"/>
                  <a:pt x="5975" y="8762"/>
                </a:cubicBezTo>
                <a:cubicBezTo>
                  <a:pt x="5961" y="8788"/>
                  <a:pt x="5966" y="8820"/>
                  <a:pt x="5995" y="8835"/>
                </a:cubicBezTo>
                <a:cubicBezTo>
                  <a:pt x="6002" y="8840"/>
                  <a:pt x="6011" y="8843"/>
                  <a:pt x="6021" y="8843"/>
                </a:cubicBezTo>
                <a:cubicBezTo>
                  <a:pt x="6039" y="8843"/>
                  <a:pt x="6059" y="8833"/>
                  <a:pt x="6068" y="8816"/>
                </a:cubicBezTo>
                <a:cubicBezTo>
                  <a:pt x="6073" y="8805"/>
                  <a:pt x="6078" y="8796"/>
                  <a:pt x="6084" y="8785"/>
                </a:cubicBezTo>
                <a:cubicBezTo>
                  <a:pt x="6096" y="8759"/>
                  <a:pt x="6090" y="8726"/>
                  <a:pt x="6064" y="8712"/>
                </a:cubicBezTo>
                <a:cubicBezTo>
                  <a:pt x="6056" y="8707"/>
                  <a:pt x="6046" y="8705"/>
                  <a:pt x="6037" y="8705"/>
                </a:cubicBezTo>
                <a:close/>
                <a:moveTo>
                  <a:pt x="14419" y="8798"/>
                </a:moveTo>
                <a:cubicBezTo>
                  <a:pt x="14406" y="8798"/>
                  <a:pt x="14395" y="8815"/>
                  <a:pt x="14407" y="8827"/>
                </a:cubicBezTo>
                <a:lnTo>
                  <a:pt x="14423" y="8843"/>
                </a:lnTo>
                <a:cubicBezTo>
                  <a:pt x="14426" y="8847"/>
                  <a:pt x="14430" y="8849"/>
                  <a:pt x="14434" y="8849"/>
                </a:cubicBezTo>
                <a:cubicBezTo>
                  <a:pt x="14447" y="8849"/>
                  <a:pt x="14459" y="8831"/>
                  <a:pt x="14447" y="8819"/>
                </a:cubicBezTo>
                <a:cubicBezTo>
                  <a:pt x="14441" y="8811"/>
                  <a:pt x="14436" y="8806"/>
                  <a:pt x="14431" y="8803"/>
                </a:cubicBezTo>
                <a:cubicBezTo>
                  <a:pt x="14427" y="8799"/>
                  <a:pt x="14423" y="8798"/>
                  <a:pt x="14419" y="8798"/>
                </a:cubicBezTo>
                <a:close/>
                <a:moveTo>
                  <a:pt x="5851" y="8738"/>
                </a:moveTo>
                <a:cubicBezTo>
                  <a:pt x="5837" y="8738"/>
                  <a:pt x="5823" y="8745"/>
                  <a:pt x="5818" y="8762"/>
                </a:cubicBezTo>
                <a:cubicBezTo>
                  <a:pt x="5812" y="8778"/>
                  <a:pt x="5807" y="8792"/>
                  <a:pt x="5802" y="8806"/>
                </a:cubicBezTo>
                <a:cubicBezTo>
                  <a:pt x="5793" y="8833"/>
                  <a:pt x="5815" y="8850"/>
                  <a:pt x="5836" y="8850"/>
                </a:cubicBezTo>
                <a:cubicBezTo>
                  <a:pt x="5850" y="8850"/>
                  <a:pt x="5864" y="8843"/>
                  <a:pt x="5870" y="8826"/>
                </a:cubicBezTo>
                <a:cubicBezTo>
                  <a:pt x="5875" y="8810"/>
                  <a:pt x="5880" y="8796"/>
                  <a:pt x="5886" y="8782"/>
                </a:cubicBezTo>
                <a:cubicBezTo>
                  <a:pt x="5895" y="8755"/>
                  <a:pt x="5873" y="8738"/>
                  <a:pt x="5851" y="8738"/>
                </a:cubicBezTo>
                <a:close/>
                <a:moveTo>
                  <a:pt x="8622" y="8775"/>
                </a:moveTo>
                <a:cubicBezTo>
                  <a:pt x="8614" y="8775"/>
                  <a:pt x="8606" y="8778"/>
                  <a:pt x="8599" y="8785"/>
                </a:cubicBezTo>
                <a:lnTo>
                  <a:pt x="8583" y="8801"/>
                </a:lnTo>
                <a:cubicBezTo>
                  <a:pt x="8556" y="8825"/>
                  <a:pt x="8581" y="8861"/>
                  <a:pt x="8609" y="8861"/>
                </a:cubicBezTo>
                <a:cubicBezTo>
                  <a:pt x="8617" y="8861"/>
                  <a:pt x="8625" y="8858"/>
                  <a:pt x="8632" y="8851"/>
                </a:cubicBezTo>
                <a:lnTo>
                  <a:pt x="8648" y="8835"/>
                </a:lnTo>
                <a:cubicBezTo>
                  <a:pt x="8674" y="8810"/>
                  <a:pt x="8649" y="8775"/>
                  <a:pt x="8622" y="8775"/>
                </a:cubicBezTo>
                <a:close/>
                <a:moveTo>
                  <a:pt x="11409" y="8735"/>
                </a:moveTo>
                <a:cubicBezTo>
                  <a:pt x="11397" y="8735"/>
                  <a:pt x="11384" y="8739"/>
                  <a:pt x="11373" y="8751"/>
                </a:cubicBezTo>
                <a:lnTo>
                  <a:pt x="11344" y="8780"/>
                </a:lnTo>
                <a:cubicBezTo>
                  <a:pt x="11306" y="8818"/>
                  <a:pt x="11342" y="8872"/>
                  <a:pt x="11383" y="8872"/>
                </a:cubicBezTo>
                <a:cubicBezTo>
                  <a:pt x="11395" y="8872"/>
                  <a:pt x="11407" y="8867"/>
                  <a:pt x="11418" y="8856"/>
                </a:cubicBezTo>
                <a:lnTo>
                  <a:pt x="11448" y="8826"/>
                </a:lnTo>
                <a:cubicBezTo>
                  <a:pt x="11486" y="8788"/>
                  <a:pt x="11450" y="8735"/>
                  <a:pt x="11409" y="8735"/>
                </a:cubicBezTo>
                <a:close/>
                <a:moveTo>
                  <a:pt x="15078" y="8814"/>
                </a:moveTo>
                <a:cubicBezTo>
                  <a:pt x="15032" y="8814"/>
                  <a:pt x="15032" y="8885"/>
                  <a:pt x="15078" y="8885"/>
                </a:cubicBezTo>
                <a:cubicBezTo>
                  <a:pt x="15124" y="8885"/>
                  <a:pt x="15124" y="8814"/>
                  <a:pt x="15078" y="8814"/>
                </a:cubicBezTo>
                <a:close/>
                <a:moveTo>
                  <a:pt x="6673" y="8796"/>
                </a:moveTo>
                <a:cubicBezTo>
                  <a:pt x="6662" y="8796"/>
                  <a:pt x="6652" y="8801"/>
                  <a:pt x="6645" y="8814"/>
                </a:cubicBezTo>
                <a:cubicBezTo>
                  <a:pt x="6640" y="8825"/>
                  <a:pt x="6635" y="8834"/>
                  <a:pt x="6629" y="8845"/>
                </a:cubicBezTo>
                <a:cubicBezTo>
                  <a:pt x="6616" y="8872"/>
                  <a:pt x="6640" y="8898"/>
                  <a:pt x="6663" y="8898"/>
                </a:cubicBezTo>
                <a:cubicBezTo>
                  <a:pt x="6674" y="8898"/>
                  <a:pt x="6685" y="8893"/>
                  <a:pt x="6691" y="8879"/>
                </a:cubicBezTo>
                <a:cubicBezTo>
                  <a:pt x="6697" y="8869"/>
                  <a:pt x="6702" y="8861"/>
                  <a:pt x="6707" y="8850"/>
                </a:cubicBezTo>
                <a:cubicBezTo>
                  <a:pt x="6721" y="8822"/>
                  <a:pt x="6697" y="8796"/>
                  <a:pt x="6673" y="8796"/>
                </a:cubicBezTo>
                <a:close/>
                <a:moveTo>
                  <a:pt x="14523" y="8827"/>
                </a:moveTo>
                <a:cubicBezTo>
                  <a:pt x="14477" y="8827"/>
                  <a:pt x="14477" y="8898"/>
                  <a:pt x="14523" y="8898"/>
                </a:cubicBezTo>
                <a:cubicBezTo>
                  <a:pt x="14568" y="8898"/>
                  <a:pt x="14568" y="8827"/>
                  <a:pt x="14523" y="8827"/>
                </a:cubicBezTo>
                <a:close/>
                <a:moveTo>
                  <a:pt x="1140" y="8830"/>
                </a:moveTo>
                <a:cubicBezTo>
                  <a:pt x="1094" y="8830"/>
                  <a:pt x="1094" y="8900"/>
                  <a:pt x="1140" y="8900"/>
                </a:cubicBezTo>
                <a:lnTo>
                  <a:pt x="1156" y="8900"/>
                </a:lnTo>
                <a:cubicBezTo>
                  <a:pt x="1202" y="8900"/>
                  <a:pt x="1202" y="8830"/>
                  <a:pt x="1156" y="8830"/>
                </a:cubicBezTo>
                <a:close/>
                <a:moveTo>
                  <a:pt x="19450" y="8857"/>
                </a:moveTo>
                <a:cubicBezTo>
                  <a:pt x="19433" y="8857"/>
                  <a:pt x="19415" y="8869"/>
                  <a:pt x="19415" y="8892"/>
                </a:cubicBezTo>
                <a:lnTo>
                  <a:pt x="19415" y="8908"/>
                </a:lnTo>
                <a:cubicBezTo>
                  <a:pt x="19415" y="8930"/>
                  <a:pt x="19433" y="8941"/>
                  <a:pt x="19450" y="8941"/>
                </a:cubicBezTo>
                <a:cubicBezTo>
                  <a:pt x="19468" y="8941"/>
                  <a:pt x="19486" y="8930"/>
                  <a:pt x="19486" y="8908"/>
                </a:cubicBezTo>
                <a:lnTo>
                  <a:pt x="19486" y="8892"/>
                </a:lnTo>
                <a:cubicBezTo>
                  <a:pt x="19486" y="8869"/>
                  <a:pt x="19468" y="8857"/>
                  <a:pt x="19450" y="8857"/>
                </a:cubicBezTo>
                <a:close/>
                <a:moveTo>
                  <a:pt x="16101" y="8879"/>
                </a:moveTo>
                <a:cubicBezTo>
                  <a:pt x="16088" y="8879"/>
                  <a:pt x="16076" y="8898"/>
                  <a:pt x="16088" y="8910"/>
                </a:cubicBezTo>
                <a:cubicBezTo>
                  <a:pt x="16097" y="8920"/>
                  <a:pt x="16107" y="8930"/>
                  <a:pt x="16118" y="8940"/>
                </a:cubicBezTo>
                <a:cubicBezTo>
                  <a:pt x="16121" y="8944"/>
                  <a:pt x="16125" y="8945"/>
                  <a:pt x="16129" y="8945"/>
                </a:cubicBezTo>
                <a:cubicBezTo>
                  <a:pt x="16142" y="8945"/>
                  <a:pt x="16155" y="8927"/>
                  <a:pt x="16143" y="8915"/>
                </a:cubicBezTo>
                <a:lnTo>
                  <a:pt x="16112" y="8885"/>
                </a:lnTo>
                <a:cubicBezTo>
                  <a:pt x="16109" y="8881"/>
                  <a:pt x="16105" y="8879"/>
                  <a:pt x="16101" y="8879"/>
                </a:cubicBezTo>
                <a:close/>
                <a:moveTo>
                  <a:pt x="8540" y="8911"/>
                </a:moveTo>
                <a:cubicBezTo>
                  <a:pt x="8516" y="8911"/>
                  <a:pt x="8516" y="8946"/>
                  <a:pt x="8540" y="8946"/>
                </a:cubicBezTo>
                <a:cubicBezTo>
                  <a:pt x="8563" y="8946"/>
                  <a:pt x="8563" y="8911"/>
                  <a:pt x="8540" y="8911"/>
                </a:cubicBezTo>
                <a:close/>
                <a:moveTo>
                  <a:pt x="24970" y="8936"/>
                </a:moveTo>
                <a:cubicBezTo>
                  <a:pt x="24925" y="8936"/>
                  <a:pt x="24925" y="9007"/>
                  <a:pt x="24970" y="9007"/>
                </a:cubicBezTo>
                <a:cubicBezTo>
                  <a:pt x="25016" y="9007"/>
                  <a:pt x="25016" y="8936"/>
                  <a:pt x="24970" y="8936"/>
                </a:cubicBezTo>
                <a:close/>
                <a:moveTo>
                  <a:pt x="24522" y="8873"/>
                </a:moveTo>
                <a:cubicBezTo>
                  <a:pt x="24481" y="8873"/>
                  <a:pt x="24444" y="8926"/>
                  <a:pt x="24482" y="8963"/>
                </a:cubicBezTo>
                <a:lnTo>
                  <a:pt x="24512" y="8994"/>
                </a:lnTo>
                <a:cubicBezTo>
                  <a:pt x="24523" y="9005"/>
                  <a:pt x="24535" y="9009"/>
                  <a:pt x="24548" y="9009"/>
                </a:cubicBezTo>
                <a:cubicBezTo>
                  <a:pt x="24588" y="9009"/>
                  <a:pt x="24625" y="8956"/>
                  <a:pt x="24587" y="8919"/>
                </a:cubicBezTo>
                <a:lnTo>
                  <a:pt x="24558" y="8889"/>
                </a:lnTo>
                <a:cubicBezTo>
                  <a:pt x="24547" y="8878"/>
                  <a:pt x="24534" y="8873"/>
                  <a:pt x="24522" y="8873"/>
                </a:cubicBezTo>
                <a:close/>
                <a:moveTo>
                  <a:pt x="16385" y="8923"/>
                </a:moveTo>
                <a:cubicBezTo>
                  <a:pt x="16377" y="8923"/>
                  <a:pt x="16368" y="8926"/>
                  <a:pt x="16361" y="8934"/>
                </a:cubicBezTo>
                <a:lnTo>
                  <a:pt x="16345" y="8950"/>
                </a:lnTo>
                <a:cubicBezTo>
                  <a:pt x="16319" y="8975"/>
                  <a:pt x="16344" y="9010"/>
                  <a:pt x="16370" y="9010"/>
                </a:cubicBezTo>
                <a:cubicBezTo>
                  <a:pt x="16379" y="9010"/>
                  <a:pt x="16387" y="9006"/>
                  <a:pt x="16394" y="8999"/>
                </a:cubicBezTo>
                <a:lnTo>
                  <a:pt x="16410" y="8983"/>
                </a:lnTo>
                <a:cubicBezTo>
                  <a:pt x="16435" y="8958"/>
                  <a:pt x="16412" y="8923"/>
                  <a:pt x="16385" y="8923"/>
                </a:cubicBezTo>
                <a:close/>
                <a:moveTo>
                  <a:pt x="7744" y="8888"/>
                </a:moveTo>
                <a:cubicBezTo>
                  <a:pt x="7725" y="8888"/>
                  <a:pt x="7706" y="8898"/>
                  <a:pt x="7697" y="8915"/>
                </a:cubicBezTo>
                <a:cubicBezTo>
                  <a:pt x="7681" y="8941"/>
                  <a:pt x="7692" y="8973"/>
                  <a:pt x="7716" y="8988"/>
                </a:cubicBezTo>
                <a:cubicBezTo>
                  <a:pt x="7732" y="8999"/>
                  <a:pt x="7746" y="9008"/>
                  <a:pt x="7761" y="9019"/>
                </a:cubicBezTo>
                <a:cubicBezTo>
                  <a:pt x="7768" y="9023"/>
                  <a:pt x="7777" y="9026"/>
                  <a:pt x="7785" y="9026"/>
                </a:cubicBezTo>
                <a:cubicBezTo>
                  <a:pt x="7804" y="9026"/>
                  <a:pt x="7824" y="9015"/>
                  <a:pt x="7834" y="8999"/>
                </a:cubicBezTo>
                <a:cubicBezTo>
                  <a:pt x="7850" y="8973"/>
                  <a:pt x="7839" y="8941"/>
                  <a:pt x="7814" y="8926"/>
                </a:cubicBezTo>
                <a:cubicBezTo>
                  <a:pt x="7799" y="8915"/>
                  <a:pt x="7784" y="8906"/>
                  <a:pt x="7770" y="8895"/>
                </a:cubicBezTo>
                <a:cubicBezTo>
                  <a:pt x="7763" y="8890"/>
                  <a:pt x="7754" y="8888"/>
                  <a:pt x="7744" y="8888"/>
                </a:cubicBezTo>
                <a:close/>
                <a:moveTo>
                  <a:pt x="15274" y="8926"/>
                </a:moveTo>
                <a:cubicBezTo>
                  <a:pt x="15251" y="8926"/>
                  <a:pt x="15226" y="8952"/>
                  <a:pt x="15240" y="8979"/>
                </a:cubicBezTo>
                <a:cubicBezTo>
                  <a:pt x="15245" y="8989"/>
                  <a:pt x="15250" y="8999"/>
                  <a:pt x="15255" y="9009"/>
                </a:cubicBezTo>
                <a:cubicBezTo>
                  <a:pt x="15262" y="9022"/>
                  <a:pt x="15272" y="9027"/>
                  <a:pt x="15282" y="9027"/>
                </a:cubicBezTo>
                <a:cubicBezTo>
                  <a:pt x="15305" y="9027"/>
                  <a:pt x="15330" y="9002"/>
                  <a:pt x="15316" y="8974"/>
                </a:cubicBezTo>
                <a:cubicBezTo>
                  <a:pt x="15311" y="8963"/>
                  <a:pt x="15306" y="8955"/>
                  <a:pt x="15300" y="8944"/>
                </a:cubicBezTo>
                <a:cubicBezTo>
                  <a:pt x="15295" y="8932"/>
                  <a:pt x="15284" y="8926"/>
                  <a:pt x="15274" y="8926"/>
                </a:cubicBezTo>
                <a:close/>
                <a:moveTo>
                  <a:pt x="11648" y="8977"/>
                </a:moveTo>
                <a:cubicBezTo>
                  <a:pt x="11603" y="8977"/>
                  <a:pt x="11602" y="9047"/>
                  <a:pt x="11648" y="9047"/>
                </a:cubicBezTo>
                <a:cubicBezTo>
                  <a:pt x="11695" y="9047"/>
                  <a:pt x="11695" y="8977"/>
                  <a:pt x="11648" y="8977"/>
                </a:cubicBezTo>
                <a:close/>
                <a:moveTo>
                  <a:pt x="3814" y="8911"/>
                </a:moveTo>
                <a:cubicBezTo>
                  <a:pt x="3795" y="8911"/>
                  <a:pt x="3776" y="8921"/>
                  <a:pt x="3766" y="8937"/>
                </a:cubicBezTo>
                <a:cubicBezTo>
                  <a:pt x="3751" y="8963"/>
                  <a:pt x="3761" y="8995"/>
                  <a:pt x="3786" y="9010"/>
                </a:cubicBezTo>
                <a:cubicBezTo>
                  <a:pt x="3811" y="9026"/>
                  <a:pt x="3834" y="9042"/>
                  <a:pt x="3860" y="9058"/>
                </a:cubicBezTo>
                <a:cubicBezTo>
                  <a:pt x="3868" y="9062"/>
                  <a:pt x="3877" y="9064"/>
                  <a:pt x="3886" y="9064"/>
                </a:cubicBezTo>
                <a:cubicBezTo>
                  <a:pt x="3905" y="9064"/>
                  <a:pt x="3924" y="9054"/>
                  <a:pt x="3933" y="9039"/>
                </a:cubicBezTo>
                <a:cubicBezTo>
                  <a:pt x="3949" y="9012"/>
                  <a:pt x="3938" y="8981"/>
                  <a:pt x="3913" y="8965"/>
                </a:cubicBezTo>
                <a:cubicBezTo>
                  <a:pt x="3889" y="8950"/>
                  <a:pt x="3865" y="8934"/>
                  <a:pt x="3840" y="8918"/>
                </a:cubicBezTo>
                <a:cubicBezTo>
                  <a:pt x="3832" y="8913"/>
                  <a:pt x="3823" y="8911"/>
                  <a:pt x="3814" y="8911"/>
                </a:cubicBezTo>
                <a:close/>
                <a:moveTo>
                  <a:pt x="7632" y="8938"/>
                </a:moveTo>
                <a:cubicBezTo>
                  <a:pt x="7611" y="8938"/>
                  <a:pt x="7590" y="8955"/>
                  <a:pt x="7597" y="8982"/>
                </a:cubicBezTo>
                <a:cubicBezTo>
                  <a:pt x="7608" y="9024"/>
                  <a:pt x="7635" y="9059"/>
                  <a:pt x="7674" y="9077"/>
                </a:cubicBezTo>
                <a:cubicBezTo>
                  <a:pt x="7680" y="9081"/>
                  <a:pt x="7686" y="9082"/>
                  <a:pt x="7691" y="9082"/>
                </a:cubicBezTo>
                <a:cubicBezTo>
                  <a:pt x="7723" y="9082"/>
                  <a:pt x="7743" y="9036"/>
                  <a:pt x="7708" y="9018"/>
                </a:cubicBezTo>
                <a:cubicBezTo>
                  <a:pt x="7686" y="9005"/>
                  <a:pt x="7671" y="8988"/>
                  <a:pt x="7666" y="8963"/>
                </a:cubicBezTo>
                <a:cubicBezTo>
                  <a:pt x="7660" y="8946"/>
                  <a:pt x="7647" y="8938"/>
                  <a:pt x="7632" y="8938"/>
                </a:cubicBezTo>
                <a:close/>
                <a:moveTo>
                  <a:pt x="4670" y="8945"/>
                </a:moveTo>
                <a:cubicBezTo>
                  <a:pt x="4667" y="8945"/>
                  <a:pt x="4664" y="8946"/>
                  <a:pt x="4661" y="8946"/>
                </a:cubicBezTo>
                <a:cubicBezTo>
                  <a:pt x="4644" y="8952"/>
                  <a:pt x="4630" y="8973"/>
                  <a:pt x="4636" y="8989"/>
                </a:cubicBezTo>
                <a:cubicBezTo>
                  <a:pt x="4646" y="9015"/>
                  <a:pt x="4656" y="9040"/>
                  <a:pt x="4666" y="9065"/>
                </a:cubicBezTo>
                <a:cubicBezTo>
                  <a:pt x="4673" y="9080"/>
                  <a:pt x="4685" y="9090"/>
                  <a:pt x="4700" y="9090"/>
                </a:cubicBezTo>
                <a:cubicBezTo>
                  <a:pt x="4703" y="9090"/>
                  <a:pt x="4706" y="9090"/>
                  <a:pt x="4709" y="9089"/>
                </a:cubicBezTo>
                <a:cubicBezTo>
                  <a:pt x="4727" y="9086"/>
                  <a:pt x="4743" y="9065"/>
                  <a:pt x="4734" y="9046"/>
                </a:cubicBezTo>
                <a:cubicBezTo>
                  <a:pt x="4724" y="9021"/>
                  <a:pt x="4714" y="8997"/>
                  <a:pt x="4704" y="8972"/>
                </a:cubicBezTo>
                <a:cubicBezTo>
                  <a:pt x="4698" y="8956"/>
                  <a:pt x="4686" y="8945"/>
                  <a:pt x="4670" y="8945"/>
                </a:cubicBezTo>
                <a:close/>
                <a:moveTo>
                  <a:pt x="17947" y="8968"/>
                </a:moveTo>
                <a:cubicBezTo>
                  <a:pt x="17942" y="8968"/>
                  <a:pt x="17937" y="8969"/>
                  <a:pt x="17932" y="8971"/>
                </a:cubicBezTo>
                <a:cubicBezTo>
                  <a:pt x="17916" y="8975"/>
                  <a:pt x="17902" y="8981"/>
                  <a:pt x="17887" y="8986"/>
                </a:cubicBezTo>
                <a:cubicBezTo>
                  <a:pt x="17860" y="8995"/>
                  <a:pt x="17843" y="9023"/>
                  <a:pt x="17850" y="9051"/>
                </a:cubicBezTo>
                <a:cubicBezTo>
                  <a:pt x="17855" y="9073"/>
                  <a:pt x="17878" y="9090"/>
                  <a:pt x="17902" y="9090"/>
                </a:cubicBezTo>
                <a:cubicBezTo>
                  <a:pt x="17906" y="9090"/>
                  <a:pt x="17911" y="9090"/>
                  <a:pt x="17916" y="9088"/>
                </a:cubicBezTo>
                <a:cubicBezTo>
                  <a:pt x="17932" y="9082"/>
                  <a:pt x="17946" y="9077"/>
                  <a:pt x="17960" y="9072"/>
                </a:cubicBezTo>
                <a:cubicBezTo>
                  <a:pt x="17988" y="9063"/>
                  <a:pt x="18005" y="9036"/>
                  <a:pt x="17997" y="9007"/>
                </a:cubicBezTo>
                <a:cubicBezTo>
                  <a:pt x="17991" y="8986"/>
                  <a:pt x="17969" y="8968"/>
                  <a:pt x="17947" y="8968"/>
                </a:cubicBezTo>
                <a:close/>
                <a:moveTo>
                  <a:pt x="21973" y="8893"/>
                </a:moveTo>
                <a:cubicBezTo>
                  <a:pt x="21965" y="8893"/>
                  <a:pt x="21957" y="8896"/>
                  <a:pt x="21951" y="8904"/>
                </a:cubicBezTo>
                <a:cubicBezTo>
                  <a:pt x="21910" y="8946"/>
                  <a:pt x="21868" y="8992"/>
                  <a:pt x="21827" y="9036"/>
                </a:cubicBezTo>
                <a:cubicBezTo>
                  <a:pt x="21803" y="9061"/>
                  <a:pt x="21827" y="9097"/>
                  <a:pt x="21854" y="9097"/>
                </a:cubicBezTo>
                <a:cubicBezTo>
                  <a:pt x="21862" y="9097"/>
                  <a:pt x="21870" y="9094"/>
                  <a:pt x="21877" y="9086"/>
                </a:cubicBezTo>
                <a:cubicBezTo>
                  <a:pt x="21918" y="9042"/>
                  <a:pt x="21960" y="8998"/>
                  <a:pt x="22000" y="8953"/>
                </a:cubicBezTo>
                <a:cubicBezTo>
                  <a:pt x="22024" y="8929"/>
                  <a:pt x="22000" y="8893"/>
                  <a:pt x="21973" y="8893"/>
                </a:cubicBezTo>
                <a:close/>
                <a:moveTo>
                  <a:pt x="3289" y="9049"/>
                </a:moveTo>
                <a:cubicBezTo>
                  <a:pt x="3276" y="9049"/>
                  <a:pt x="3264" y="9066"/>
                  <a:pt x="3276" y="9078"/>
                </a:cubicBezTo>
                <a:lnTo>
                  <a:pt x="3292" y="9094"/>
                </a:lnTo>
                <a:cubicBezTo>
                  <a:pt x="3295" y="9098"/>
                  <a:pt x="3299" y="9099"/>
                  <a:pt x="3303" y="9099"/>
                </a:cubicBezTo>
                <a:cubicBezTo>
                  <a:pt x="3316" y="9099"/>
                  <a:pt x="3328" y="9082"/>
                  <a:pt x="3316" y="9070"/>
                </a:cubicBezTo>
                <a:lnTo>
                  <a:pt x="3300" y="9054"/>
                </a:lnTo>
                <a:cubicBezTo>
                  <a:pt x="3297" y="9051"/>
                  <a:pt x="3293" y="9049"/>
                  <a:pt x="3289" y="9049"/>
                </a:cubicBezTo>
                <a:close/>
                <a:moveTo>
                  <a:pt x="9576" y="8968"/>
                </a:moveTo>
                <a:cubicBezTo>
                  <a:pt x="9557" y="8968"/>
                  <a:pt x="9537" y="8977"/>
                  <a:pt x="9528" y="8995"/>
                </a:cubicBezTo>
                <a:cubicBezTo>
                  <a:pt x="9523" y="9005"/>
                  <a:pt x="9518" y="9015"/>
                  <a:pt x="9512" y="9025"/>
                </a:cubicBezTo>
                <a:cubicBezTo>
                  <a:pt x="9500" y="9051"/>
                  <a:pt x="9505" y="9083"/>
                  <a:pt x="9532" y="9098"/>
                </a:cubicBezTo>
                <a:cubicBezTo>
                  <a:pt x="9540" y="9103"/>
                  <a:pt x="9550" y="9106"/>
                  <a:pt x="9559" y="9106"/>
                </a:cubicBezTo>
                <a:cubicBezTo>
                  <a:pt x="9578" y="9106"/>
                  <a:pt x="9597" y="9096"/>
                  <a:pt x="9606" y="9078"/>
                </a:cubicBezTo>
                <a:cubicBezTo>
                  <a:pt x="9611" y="9068"/>
                  <a:pt x="9616" y="9060"/>
                  <a:pt x="9621" y="9049"/>
                </a:cubicBezTo>
                <a:cubicBezTo>
                  <a:pt x="9633" y="9023"/>
                  <a:pt x="9628" y="8989"/>
                  <a:pt x="9601" y="8975"/>
                </a:cubicBezTo>
                <a:cubicBezTo>
                  <a:pt x="9594" y="8970"/>
                  <a:pt x="9585" y="8968"/>
                  <a:pt x="9576" y="8968"/>
                </a:cubicBezTo>
                <a:close/>
                <a:moveTo>
                  <a:pt x="21208" y="9041"/>
                </a:moveTo>
                <a:cubicBezTo>
                  <a:pt x="21162" y="9041"/>
                  <a:pt x="21162" y="9112"/>
                  <a:pt x="21208" y="9112"/>
                </a:cubicBezTo>
                <a:cubicBezTo>
                  <a:pt x="21208" y="9112"/>
                  <a:pt x="21208" y="9112"/>
                  <a:pt x="21209" y="9112"/>
                </a:cubicBezTo>
                <a:cubicBezTo>
                  <a:pt x="21254" y="9112"/>
                  <a:pt x="21254" y="9041"/>
                  <a:pt x="21208" y="9041"/>
                </a:cubicBezTo>
                <a:close/>
                <a:moveTo>
                  <a:pt x="1636" y="9042"/>
                </a:moveTo>
                <a:cubicBezTo>
                  <a:pt x="1591" y="9042"/>
                  <a:pt x="1591" y="9113"/>
                  <a:pt x="1637" y="9113"/>
                </a:cubicBezTo>
                <a:lnTo>
                  <a:pt x="1666" y="9113"/>
                </a:lnTo>
                <a:cubicBezTo>
                  <a:pt x="1712" y="9113"/>
                  <a:pt x="1712" y="9042"/>
                  <a:pt x="1666" y="9042"/>
                </a:cubicBezTo>
                <a:lnTo>
                  <a:pt x="1637" y="9042"/>
                </a:lnTo>
                <a:cubicBezTo>
                  <a:pt x="1636" y="9042"/>
                  <a:pt x="1636" y="9042"/>
                  <a:pt x="1636" y="9042"/>
                </a:cubicBezTo>
                <a:close/>
                <a:moveTo>
                  <a:pt x="23702" y="9001"/>
                </a:moveTo>
                <a:cubicBezTo>
                  <a:pt x="23675" y="9001"/>
                  <a:pt x="23649" y="9018"/>
                  <a:pt x="23649" y="9052"/>
                </a:cubicBezTo>
                <a:lnTo>
                  <a:pt x="23649" y="9068"/>
                </a:lnTo>
                <a:cubicBezTo>
                  <a:pt x="23649" y="9103"/>
                  <a:pt x="23676" y="9121"/>
                  <a:pt x="23703" y="9121"/>
                </a:cubicBezTo>
                <a:cubicBezTo>
                  <a:pt x="23730" y="9121"/>
                  <a:pt x="23757" y="9103"/>
                  <a:pt x="23757" y="9068"/>
                </a:cubicBezTo>
                <a:lnTo>
                  <a:pt x="23757" y="9052"/>
                </a:lnTo>
                <a:cubicBezTo>
                  <a:pt x="23756" y="9018"/>
                  <a:pt x="23729" y="9001"/>
                  <a:pt x="23702" y="9001"/>
                </a:cubicBezTo>
                <a:close/>
                <a:moveTo>
                  <a:pt x="8871" y="9029"/>
                </a:moveTo>
                <a:cubicBezTo>
                  <a:pt x="8844" y="9029"/>
                  <a:pt x="8820" y="9065"/>
                  <a:pt x="8845" y="9089"/>
                </a:cubicBezTo>
                <a:cubicBezTo>
                  <a:pt x="8854" y="9099"/>
                  <a:pt x="8865" y="9109"/>
                  <a:pt x="8876" y="9119"/>
                </a:cubicBezTo>
                <a:cubicBezTo>
                  <a:pt x="8883" y="9127"/>
                  <a:pt x="8891" y="9130"/>
                  <a:pt x="8899" y="9130"/>
                </a:cubicBezTo>
                <a:cubicBezTo>
                  <a:pt x="8926" y="9130"/>
                  <a:pt x="8950" y="9094"/>
                  <a:pt x="8925" y="9070"/>
                </a:cubicBezTo>
                <a:lnTo>
                  <a:pt x="8894" y="9040"/>
                </a:lnTo>
                <a:cubicBezTo>
                  <a:pt x="8887" y="9032"/>
                  <a:pt x="8879" y="9029"/>
                  <a:pt x="8871" y="9029"/>
                </a:cubicBezTo>
                <a:close/>
                <a:moveTo>
                  <a:pt x="17467" y="9015"/>
                </a:moveTo>
                <a:cubicBezTo>
                  <a:pt x="17440" y="9015"/>
                  <a:pt x="17413" y="9032"/>
                  <a:pt x="17413" y="9067"/>
                </a:cubicBezTo>
                <a:lnTo>
                  <a:pt x="17413" y="9083"/>
                </a:lnTo>
                <a:cubicBezTo>
                  <a:pt x="17413" y="9117"/>
                  <a:pt x="17440" y="9135"/>
                  <a:pt x="17467" y="9135"/>
                </a:cubicBezTo>
                <a:cubicBezTo>
                  <a:pt x="17494" y="9135"/>
                  <a:pt x="17520" y="9117"/>
                  <a:pt x="17520" y="9083"/>
                </a:cubicBezTo>
                <a:lnTo>
                  <a:pt x="17520" y="9067"/>
                </a:lnTo>
                <a:cubicBezTo>
                  <a:pt x="17520" y="9032"/>
                  <a:pt x="17494" y="9015"/>
                  <a:pt x="17467" y="9015"/>
                </a:cubicBezTo>
                <a:close/>
                <a:moveTo>
                  <a:pt x="22950" y="9061"/>
                </a:moveTo>
                <a:cubicBezTo>
                  <a:pt x="22923" y="9061"/>
                  <a:pt x="22900" y="9096"/>
                  <a:pt x="22925" y="9120"/>
                </a:cubicBezTo>
                <a:lnTo>
                  <a:pt x="22941" y="9136"/>
                </a:lnTo>
                <a:cubicBezTo>
                  <a:pt x="22948" y="9144"/>
                  <a:pt x="22957" y="9147"/>
                  <a:pt x="22965" y="9147"/>
                </a:cubicBezTo>
                <a:cubicBezTo>
                  <a:pt x="22992" y="9147"/>
                  <a:pt x="23015" y="9112"/>
                  <a:pt x="22990" y="9087"/>
                </a:cubicBezTo>
                <a:lnTo>
                  <a:pt x="22974" y="9071"/>
                </a:lnTo>
                <a:cubicBezTo>
                  <a:pt x="22967" y="9064"/>
                  <a:pt x="22958" y="9061"/>
                  <a:pt x="22950" y="9061"/>
                </a:cubicBezTo>
                <a:close/>
                <a:moveTo>
                  <a:pt x="15107" y="9099"/>
                </a:moveTo>
                <a:cubicBezTo>
                  <a:pt x="15099" y="9099"/>
                  <a:pt x="15091" y="9103"/>
                  <a:pt x="15084" y="9110"/>
                </a:cubicBezTo>
                <a:lnTo>
                  <a:pt x="15068" y="9126"/>
                </a:lnTo>
                <a:cubicBezTo>
                  <a:pt x="15043" y="9151"/>
                  <a:pt x="15067" y="9187"/>
                  <a:pt x="15094" y="9187"/>
                </a:cubicBezTo>
                <a:cubicBezTo>
                  <a:pt x="15102" y="9187"/>
                  <a:pt x="15110" y="9183"/>
                  <a:pt x="15117" y="9176"/>
                </a:cubicBezTo>
                <a:lnTo>
                  <a:pt x="15133" y="9160"/>
                </a:lnTo>
                <a:cubicBezTo>
                  <a:pt x="15159" y="9135"/>
                  <a:pt x="15134" y="9099"/>
                  <a:pt x="15107" y="9099"/>
                </a:cubicBezTo>
                <a:close/>
                <a:moveTo>
                  <a:pt x="6849" y="9116"/>
                </a:moveTo>
                <a:cubicBezTo>
                  <a:pt x="6832" y="9116"/>
                  <a:pt x="6814" y="9128"/>
                  <a:pt x="6814" y="9151"/>
                </a:cubicBezTo>
                <a:lnTo>
                  <a:pt x="6814" y="9166"/>
                </a:lnTo>
                <a:cubicBezTo>
                  <a:pt x="6813" y="9189"/>
                  <a:pt x="6831" y="9201"/>
                  <a:pt x="6849" y="9201"/>
                </a:cubicBezTo>
                <a:cubicBezTo>
                  <a:pt x="6867" y="9201"/>
                  <a:pt x="6885" y="9189"/>
                  <a:pt x="6885" y="9166"/>
                </a:cubicBezTo>
                <a:lnTo>
                  <a:pt x="6885" y="9151"/>
                </a:lnTo>
                <a:cubicBezTo>
                  <a:pt x="6885" y="9128"/>
                  <a:pt x="6867" y="9116"/>
                  <a:pt x="6849" y="9116"/>
                </a:cubicBezTo>
                <a:close/>
                <a:moveTo>
                  <a:pt x="2161" y="9105"/>
                </a:moveTo>
                <a:cubicBezTo>
                  <a:pt x="2144" y="9105"/>
                  <a:pt x="2126" y="9116"/>
                  <a:pt x="2126" y="9139"/>
                </a:cubicBezTo>
                <a:lnTo>
                  <a:pt x="2126" y="9170"/>
                </a:lnTo>
                <a:cubicBezTo>
                  <a:pt x="2126" y="9192"/>
                  <a:pt x="2144" y="9203"/>
                  <a:pt x="2161" y="9203"/>
                </a:cubicBezTo>
                <a:cubicBezTo>
                  <a:pt x="2179" y="9203"/>
                  <a:pt x="2197" y="9192"/>
                  <a:pt x="2197" y="9170"/>
                </a:cubicBezTo>
                <a:lnTo>
                  <a:pt x="2197" y="9139"/>
                </a:lnTo>
                <a:cubicBezTo>
                  <a:pt x="2197" y="9116"/>
                  <a:pt x="2179" y="9105"/>
                  <a:pt x="2161" y="9105"/>
                </a:cubicBezTo>
                <a:close/>
                <a:moveTo>
                  <a:pt x="296" y="9093"/>
                </a:moveTo>
                <a:cubicBezTo>
                  <a:pt x="284" y="9093"/>
                  <a:pt x="272" y="9098"/>
                  <a:pt x="261" y="9109"/>
                </a:cubicBezTo>
                <a:lnTo>
                  <a:pt x="245" y="9125"/>
                </a:lnTo>
                <a:cubicBezTo>
                  <a:pt x="208" y="9163"/>
                  <a:pt x="245" y="9217"/>
                  <a:pt x="285" y="9217"/>
                </a:cubicBezTo>
                <a:cubicBezTo>
                  <a:pt x="297" y="9217"/>
                  <a:pt x="309" y="9212"/>
                  <a:pt x="320" y="9201"/>
                </a:cubicBezTo>
                <a:lnTo>
                  <a:pt x="336" y="9185"/>
                </a:lnTo>
                <a:cubicBezTo>
                  <a:pt x="374" y="9147"/>
                  <a:pt x="337" y="9093"/>
                  <a:pt x="296" y="9093"/>
                </a:cubicBezTo>
                <a:close/>
                <a:moveTo>
                  <a:pt x="20726" y="9112"/>
                </a:moveTo>
                <a:cubicBezTo>
                  <a:pt x="20658" y="9113"/>
                  <a:pt x="20658" y="9219"/>
                  <a:pt x="20726" y="9219"/>
                </a:cubicBezTo>
                <a:cubicBezTo>
                  <a:pt x="20795" y="9219"/>
                  <a:pt x="20795" y="9112"/>
                  <a:pt x="20726" y="9112"/>
                </a:cubicBezTo>
                <a:close/>
                <a:moveTo>
                  <a:pt x="18594" y="9154"/>
                </a:moveTo>
                <a:cubicBezTo>
                  <a:pt x="18548" y="9154"/>
                  <a:pt x="18548" y="9224"/>
                  <a:pt x="18594" y="9224"/>
                </a:cubicBezTo>
                <a:lnTo>
                  <a:pt x="18624" y="9224"/>
                </a:lnTo>
                <a:cubicBezTo>
                  <a:pt x="18625" y="9224"/>
                  <a:pt x="18625" y="9224"/>
                  <a:pt x="18625" y="9224"/>
                </a:cubicBezTo>
                <a:cubicBezTo>
                  <a:pt x="18668" y="9224"/>
                  <a:pt x="18670" y="9154"/>
                  <a:pt x="18624" y="9154"/>
                </a:cubicBezTo>
                <a:close/>
                <a:moveTo>
                  <a:pt x="13210" y="9161"/>
                </a:moveTo>
                <a:cubicBezTo>
                  <a:pt x="13165" y="9161"/>
                  <a:pt x="13165" y="9232"/>
                  <a:pt x="13210" y="9232"/>
                </a:cubicBezTo>
                <a:cubicBezTo>
                  <a:pt x="13257" y="9232"/>
                  <a:pt x="13257" y="9161"/>
                  <a:pt x="13210" y="9161"/>
                </a:cubicBezTo>
                <a:close/>
                <a:moveTo>
                  <a:pt x="15496" y="9146"/>
                </a:moveTo>
                <a:cubicBezTo>
                  <a:pt x="15485" y="9146"/>
                  <a:pt x="15475" y="9151"/>
                  <a:pt x="15468" y="9164"/>
                </a:cubicBezTo>
                <a:cubicBezTo>
                  <a:pt x="15463" y="9175"/>
                  <a:pt x="15458" y="9183"/>
                  <a:pt x="15452" y="9194"/>
                </a:cubicBezTo>
                <a:cubicBezTo>
                  <a:pt x="15438" y="9221"/>
                  <a:pt x="15463" y="9247"/>
                  <a:pt x="15487" y="9247"/>
                </a:cubicBezTo>
                <a:cubicBezTo>
                  <a:pt x="15497" y="9247"/>
                  <a:pt x="15508" y="9242"/>
                  <a:pt x="15514" y="9229"/>
                </a:cubicBezTo>
                <a:cubicBezTo>
                  <a:pt x="15519" y="9219"/>
                  <a:pt x="15525" y="9209"/>
                  <a:pt x="15530" y="9199"/>
                </a:cubicBezTo>
                <a:cubicBezTo>
                  <a:pt x="15544" y="9171"/>
                  <a:pt x="15520" y="9146"/>
                  <a:pt x="15496" y="9146"/>
                </a:cubicBezTo>
                <a:close/>
                <a:moveTo>
                  <a:pt x="13707" y="9144"/>
                </a:moveTo>
                <a:cubicBezTo>
                  <a:pt x="13638" y="9144"/>
                  <a:pt x="13638" y="9251"/>
                  <a:pt x="13707" y="9251"/>
                </a:cubicBezTo>
                <a:cubicBezTo>
                  <a:pt x="13775" y="9251"/>
                  <a:pt x="13776" y="9144"/>
                  <a:pt x="13707" y="9144"/>
                </a:cubicBezTo>
                <a:close/>
                <a:moveTo>
                  <a:pt x="2551" y="9226"/>
                </a:moveTo>
                <a:cubicBezTo>
                  <a:pt x="2542" y="9226"/>
                  <a:pt x="2533" y="9232"/>
                  <a:pt x="2533" y="9244"/>
                </a:cubicBezTo>
                <a:lnTo>
                  <a:pt x="2533" y="9260"/>
                </a:lnTo>
                <a:cubicBezTo>
                  <a:pt x="2533" y="9271"/>
                  <a:pt x="2542" y="9277"/>
                  <a:pt x="2551" y="9277"/>
                </a:cubicBezTo>
                <a:cubicBezTo>
                  <a:pt x="2560" y="9277"/>
                  <a:pt x="2569" y="9271"/>
                  <a:pt x="2569" y="9260"/>
                </a:cubicBezTo>
                <a:lnTo>
                  <a:pt x="2569" y="9244"/>
                </a:lnTo>
                <a:cubicBezTo>
                  <a:pt x="2569" y="9232"/>
                  <a:pt x="2560" y="9226"/>
                  <a:pt x="2551" y="9226"/>
                </a:cubicBezTo>
                <a:close/>
                <a:moveTo>
                  <a:pt x="12581" y="9172"/>
                </a:moveTo>
                <a:cubicBezTo>
                  <a:pt x="12512" y="9172"/>
                  <a:pt x="12512" y="9280"/>
                  <a:pt x="12581" y="9280"/>
                </a:cubicBezTo>
                <a:cubicBezTo>
                  <a:pt x="12649" y="9280"/>
                  <a:pt x="12649" y="9172"/>
                  <a:pt x="12581" y="9172"/>
                </a:cubicBezTo>
                <a:close/>
                <a:moveTo>
                  <a:pt x="18232" y="9214"/>
                </a:moveTo>
                <a:cubicBezTo>
                  <a:pt x="18187" y="9214"/>
                  <a:pt x="18187" y="9285"/>
                  <a:pt x="18233" y="9285"/>
                </a:cubicBezTo>
                <a:cubicBezTo>
                  <a:pt x="18279" y="9285"/>
                  <a:pt x="18279" y="9214"/>
                  <a:pt x="18233" y="9214"/>
                </a:cubicBezTo>
                <a:cubicBezTo>
                  <a:pt x="18232" y="9214"/>
                  <a:pt x="18232" y="9214"/>
                  <a:pt x="18232" y="9214"/>
                </a:cubicBezTo>
                <a:close/>
                <a:moveTo>
                  <a:pt x="11273" y="9185"/>
                </a:moveTo>
                <a:cubicBezTo>
                  <a:pt x="11267" y="9185"/>
                  <a:pt x="11261" y="9186"/>
                  <a:pt x="11255" y="9191"/>
                </a:cubicBezTo>
                <a:cubicBezTo>
                  <a:pt x="11239" y="9201"/>
                  <a:pt x="11224" y="9209"/>
                  <a:pt x="11210" y="9220"/>
                </a:cubicBezTo>
                <a:cubicBezTo>
                  <a:pt x="11178" y="9241"/>
                  <a:pt x="11198" y="9288"/>
                  <a:pt x="11227" y="9288"/>
                </a:cubicBezTo>
                <a:cubicBezTo>
                  <a:pt x="11233" y="9288"/>
                  <a:pt x="11239" y="9286"/>
                  <a:pt x="11245" y="9282"/>
                </a:cubicBezTo>
                <a:cubicBezTo>
                  <a:pt x="11261" y="9271"/>
                  <a:pt x="11276" y="9262"/>
                  <a:pt x="11290" y="9251"/>
                </a:cubicBezTo>
                <a:cubicBezTo>
                  <a:pt x="11322" y="9231"/>
                  <a:pt x="11302" y="9185"/>
                  <a:pt x="11273" y="9185"/>
                </a:cubicBezTo>
                <a:close/>
                <a:moveTo>
                  <a:pt x="22350" y="9210"/>
                </a:moveTo>
                <a:cubicBezTo>
                  <a:pt x="22344" y="9210"/>
                  <a:pt x="22339" y="9212"/>
                  <a:pt x="22333" y="9215"/>
                </a:cubicBezTo>
                <a:cubicBezTo>
                  <a:pt x="22322" y="9220"/>
                  <a:pt x="22313" y="9225"/>
                  <a:pt x="22303" y="9230"/>
                </a:cubicBezTo>
                <a:cubicBezTo>
                  <a:pt x="22266" y="9248"/>
                  <a:pt x="22289" y="9296"/>
                  <a:pt x="22322" y="9296"/>
                </a:cubicBezTo>
                <a:cubicBezTo>
                  <a:pt x="22327" y="9296"/>
                  <a:pt x="22333" y="9295"/>
                  <a:pt x="22338" y="9292"/>
                </a:cubicBezTo>
                <a:cubicBezTo>
                  <a:pt x="22349" y="9287"/>
                  <a:pt x="22358" y="9282"/>
                  <a:pt x="22369" y="9276"/>
                </a:cubicBezTo>
                <a:cubicBezTo>
                  <a:pt x="22403" y="9258"/>
                  <a:pt x="22382" y="9210"/>
                  <a:pt x="22350" y="9210"/>
                </a:cubicBezTo>
                <a:close/>
                <a:moveTo>
                  <a:pt x="8354" y="9212"/>
                </a:moveTo>
                <a:cubicBezTo>
                  <a:pt x="8350" y="9212"/>
                  <a:pt x="8346" y="9212"/>
                  <a:pt x="8342" y="9214"/>
                </a:cubicBezTo>
                <a:cubicBezTo>
                  <a:pt x="8327" y="9219"/>
                  <a:pt x="8312" y="9224"/>
                  <a:pt x="8297" y="9229"/>
                </a:cubicBezTo>
                <a:cubicBezTo>
                  <a:pt x="8258" y="9243"/>
                  <a:pt x="8269" y="9299"/>
                  <a:pt x="8304" y="9299"/>
                </a:cubicBezTo>
                <a:cubicBezTo>
                  <a:pt x="8308" y="9299"/>
                  <a:pt x="8312" y="9299"/>
                  <a:pt x="8316" y="9297"/>
                </a:cubicBezTo>
                <a:cubicBezTo>
                  <a:pt x="8332" y="9292"/>
                  <a:pt x="8346" y="9287"/>
                  <a:pt x="8360" y="9282"/>
                </a:cubicBezTo>
                <a:cubicBezTo>
                  <a:pt x="8400" y="9270"/>
                  <a:pt x="8389" y="9212"/>
                  <a:pt x="8354" y="9212"/>
                </a:cubicBezTo>
                <a:close/>
                <a:moveTo>
                  <a:pt x="10703" y="9152"/>
                </a:moveTo>
                <a:cubicBezTo>
                  <a:pt x="10698" y="9152"/>
                  <a:pt x="10693" y="9152"/>
                  <a:pt x="10688" y="9154"/>
                </a:cubicBezTo>
                <a:cubicBezTo>
                  <a:pt x="10662" y="9161"/>
                  <a:pt x="10642" y="9192"/>
                  <a:pt x="10651" y="9219"/>
                </a:cubicBezTo>
                <a:cubicBezTo>
                  <a:pt x="10656" y="9235"/>
                  <a:pt x="10662" y="9249"/>
                  <a:pt x="10665" y="9264"/>
                </a:cubicBezTo>
                <a:cubicBezTo>
                  <a:pt x="10673" y="9287"/>
                  <a:pt x="10693" y="9302"/>
                  <a:pt x="10717" y="9302"/>
                </a:cubicBezTo>
                <a:cubicBezTo>
                  <a:pt x="10722" y="9302"/>
                  <a:pt x="10726" y="9302"/>
                  <a:pt x="10731" y="9301"/>
                </a:cubicBezTo>
                <a:cubicBezTo>
                  <a:pt x="10757" y="9292"/>
                  <a:pt x="10777" y="9262"/>
                  <a:pt x="10767" y="9235"/>
                </a:cubicBezTo>
                <a:cubicBezTo>
                  <a:pt x="10762" y="9219"/>
                  <a:pt x="10757" y="9204"/>
                  <a:pt x="10753" y="9191"/>
                </a:cubicBezTo>
                <a:cubicBezTo>
                  <a:pt x="10745" y="9167"/>
                  <a:pt x="10725" y="9152"/>
                  <a:pt x="10703" y="9152"/>
                </a:cubicBezTo>
                <a:close/>
                <a:moveTo>
                  <a:pt x="14369" y="9206"/>
                </a:moveTo>
                <a:cubicBezTo>
                  <a:pt x="14328" y="9206"/>
                  <a:pt x="14292" y="9259"/>
                  <a:pt x="14329" y="9296"/>
                </a:cubicBezTo>
                <a:lnTo>
                  <a:pt x="14345" y="9312"/>
                </a:lnTo>
                <a:cubicBezTo>
                  <a:pt x="14356" y="9323"/>
                  <a:pt x="14369" y="9328"/>
                  <a:pt x="14381" y="9328"/>
                </a:cubicBezTo>
                <a:cubicBezTo>
                  <a:pt x="14422" y="9328"/>
                  <a:pt x="14458" y="9275"/>
                  <a:pt x="14420" y="9238"/>
                </a:cubicBezTo>
                <a:lnTo>
                  <a:pt x="14405" y="9222"/>
                </a:lnTo>
                <a:cubicBezTo>
                  <a:pt x="14394" y="9211"/>
                  <a:pt x="14381" y="9206"/>
                  <a:pt x="14369" y="9206"/>
                </a:cubicBezTo>
                <a:close/>
                <a:moveTo>
                  <a:pt x="6297" y="9175"/>
                </a:moveTo>
                <a:cubicBezTo>
                  <a:pt x="6279" y="9175"/>
                  <a:pt x="6263" y="9186"/>
                  <a:pt x="6264" y="9208"/>
                </a:cubicBezTo>
                <a:cubicBezTo>
                  <a:pt x="6266" y="9251"/>
                  <a:pt x="6286" y="9293"/>
                  <a:pt x="6320" y="9324"/>
                </a:cubicBezTo>
                <a:cubicBezTo>
                  <a:pt x="6328" y="9330"/>
                  <a:pt x="6338" y="9333"/>
                  <a:pt x="6347" y="9333"/>
                </a:cubicBezTo>
                <a:cubicBezTo>
                  <a:pt x="6355" y="9333"/>
                  <a:pt x="6363" y="9331"/>
                  <a:pt x="6370" y="9324"/>
                </a:cubicBezTo>
                <a:cubicBezTo>
                  <a:pt x="6383" y="9311"/>
                  <a:pt x="6385" y="9286"/>
                  <a:pt x="6370" y="9274"/>
                </a:cubicBezTo>
                <a:cubicBezTo>
                  <a:pt x="6349" y="9257"/>
                  <a:pt x="6336" y="9236"/>
                  <a:pt x="6335" y="9208"/>
                </a:cubicBezTo>
                <a:cubicBezTo>
                  <a:pt x="6333" y="9186"/>
                  <a:pt x="6315" y="9175"/>
                  <a:pt x="6297" y="9175"/>
                </a:cubicBezTo>
                <a:close/>
                <a:moveTo>
                  <a:pt x="5468" y="9246"/>
                </a:moveTo>
                <a:cubicBezTo>
                  <a:pt x="5456" y="9246"/>
                  <a:pt x="5443" y="9254"/>
                  <a:pt x="5436" y="9265"/>
                </a:cubicBezTo>
                <a:cubicBezTo>
                  <a:pt x="5426" y="9283"/>
                  <a:pt x="5434" y="9302"/>
                  <a:pt x="5450" y="9313"/>
                </a:cubicBezTo>
                <a:cubicBezTo>
                  <a:pt x="5469" y="9329"/>
                  <a:pt x="5489" y="9344"/>
                  <a:pt x="5510" y="9358"/>
                </a:cubicBezTo>
                <a:cubicBezTo>
                  <a:pt x="5514" y="9361"/>
                  <a:pt x="5519" y="9363"/>
                  <a:pt x="5525" y="9363"/>
                </a:cubicBezTo>
                <a:cubicBezTo>
                  <a:pt x="5537" y="9363"/>
                  <a:pt x="5551" y="9355"/>
                  <a:pt x="5558" y="9345"/>
                </a:cubicBezTo>
                <a:cubicBezTo>
                  <a:pt x="5568" y="9327"/>
                  <a:pt x="5561" y="9308"/>
                  <a:pt x="5545" y="9296"/>
                </a:cubicBezTo>
                <a:cubicBezTo>
                  <a:pt x="5525" y="9281"/>
                  <a:pt x="5505" y="9266"/>
                  <a:pt x="5484" y="9251"/>
                </a:cubicBezTo>
                <a:cubicBezTo>
                  <a:pt x="5480" y="9248"/>
                  <a:pt x="5474" y="9246"/>
                  <a:pt x="5468" y="9246"/>
                </a:cubicBezTo>
                <a:close/>
                <a:moveTo>
                  <a:pt x="9530" y="9240"/>
                </a:moveTo>
                <a:cubicBezTo>
                  <a:pt x="9503" y="9240"/>
                  <a:pt x="9476" y="9258"/>
                  <a:pt x="9476" y="9292"/>
                </a:cubicBezTo>
                <a:lnTo>
                  <a:pt x="9476" y="9323"/>
                </a:lnTo>
                <a:cubicBezTo>
                  <a:pt x="9476" y="9357"/>
                  <a:pt x="9503" y="9374"/>
                  <a:pt x="9530" y="9374"/>
                </a:cubicBezTo>
                <a:cubicBezTo>
                  <a:pt x="9557" y="9374"/>
                  <a:pt x="9584" y="9357"/>
                  <a:pt x="9584" y="9323"/>
                </a:cubicBezTo>
                <a:lnTo>
                  <a:pt x="9584" y="9292"/>
                </a:lnTo>
                <a:cubicBezTo>
                  <a:pt x="9584" y="9258"/>
                  <a:pt x="9557" y="9240"/>
                  <a:pt x="9530" y="9240"/>
                </a:cubicBezTo>
                <a:close/>
                <a:moveTo>
                  <a:pt x="7042" y="9312"/>
                </a:moveTo>
                <a:cubicBezTo>
                  <a:pt x="6997" y="9312"/>
                  <a:pt x="6998" y="9382"/>
                  <a:pt x="7043" y="9382"/>
                </a:cubicBezTo>
                <a:lnTo>
                  <a:pt x="7074" y="9382"/>
                </a:lnTo>
                <a:cubicBezTo>
                  <a:pt x="7119" y="9382"/>
                  <a:pt x="7119" y="9312"/>
                  <a:pt x="7074" y="9312"/>
                </a:cubicBezTo>
                <a:lnTo>
                  <a:pt x="7043" y="9312"/>
                </a:lnTo>
                <a:cubicBezTo>
                  <a:pt x="7043" y="9312"/>
                  <a:pt x="7043" y="9312"/>
                  <a:pt x="7042" y="9312"/>
                </a:cubicBezTo>
                <a:close/>
                <a:moveTo>
                  <a:pt x="16939" y="9377"/>
                </a:moveTo>
                <a:cubicBezTo>
                  <a:pt x="16916" y="9377"/>
                  <a:pt x="16916" y="9413"/>
                  <a:pt x="16939" y="9413"/>
                </a:cubicBezTo>
                <a:lnTo>
                  <a:pt x="16955" y="9413"/>
                </a:lnTo>
                <a:cubicBezTo>
                  <a:pt x="16979" y="9413"/>
                  <a:pt x="16979" y="9377"/>
                  <a:pt x="16955" y="9377"/>
                </a:cubicBezTo>
                <a:close/>
                <a:moveTo>
                  <a:pt x="6072" y="9353"/>
                </a:moveTo>
                <a:cubicBezTo>
                  <a:pt x="6029" y="9353"/>
                  <a:pt x="6029" y="9423"/>
                  <a:pt x="6074" y="9423"/>
                </a:cubicBezTo>
                <a:cubicBezTo>
                  <a:pt x="6120" y="9423"/>
                  <a:pt x="6120" y="9353"/>
                  <a:pt x="6074" y="9353"/>
                </a:cubicBezTo>
                <a:cubicBezTo>
                  <a:pt x="6074" y="9353"/>
                  <a:pt x="6073" y="9353"/>
                  <a:pt x="6072" y="9353"/>
                </a:cubicBezTo>
                <a:close/>
                <a:moveTo>
                  <a:pt x="5519" y="9366"/>
                </a:moveTo>
                <a:cubicBezTo>
                  <a:pt x="5473" y="9366"/>
                  <a:pt x="5473" y="9437"/>
                  <a:pt x="5519" y="9437"/>
                </a:cubicBezTo>
                <a:cubicBezTo>
                  <a:pt x="5565" y="9437"/>
                  <a:pt x="5565" y="9366"/>
                  <a:pt x="5519" y="9366"/>
                </a:cubicBezTo>
                <a:close/>
                <a:moveTo>
                  <a:pt x="16491" y="9389"/>
                </a:moveTo>
                <a:cubicBezTo>
                  <a:pt x="16478" y="9389"/>
                  <a:pt x="16467" y="9407"/>
                  <a:pt x="16478" y="9420"/>
                </a:cubicBezTo>
                <a:cubicBezTo>
                  <a:pt x="16487" y="9431"/>
                  <a:pt x="16499" y="9437"/>
                  <a:pt x="16513" y="9437"/>
                </a:cubicBezTo>
                <a:cubicBezTo>
                  <a:pt x="16525" y="9437"/>
                  <a:pt x="16537" y="9432"/>
                  <a:pt x="16546" y="9422"/>
                </a:cubicBezTo>
                <a:cubicBezTo>
                  <a:pt x="16558" y="9409"/>
                  <a:pt x="16546" y="9391"/>
                  <a:pt x="16533" y="9391"/>
                </a:cubicBezTo>
                <a:cubicBezTo>
                  <a:pt x="16529" y="9391"/>
                  <a:pt x="16525" y="9393"/>
                  <a:pt x="16521" y="9397"/>
                </a:cubicBezTo>
                <a:cubicBezTo>
                  <a:pt x="16518" y="9400"/>
                  <a:pt x="16515" y="9401"/>
                  <a:pt x="16512" y="9401"/>
                </a:cubicBezTo>
                <a:cubicBezTo>
                  <a:pt x="16509" y="9401"/>
                  <a:pt x="16506" y="9399"/>
                  <a:pt x="16503" y="9396"/>
                </a:cubicBezTo>
                <a:cubicBezTo>
                  <a:pt x="16499" y="9391"/>
                  <a:pt x="16495" y="9389"/>
                  <a:pt x="16491" y="9389"/>
                </a:cubicBezTo>
                <a:close/>
                <a:moveTo>
                  <a:pt x="19406" y="9380"/>
                </a:moveTo>
                <a:cubicBezTo>
                  <a:pt x="19374" y="9380"/>
                  <a:pt x="19351" y="9427"/>
                  <a:pt x="19388" y="9445"/>
                </a:cubicBezTo>
                <a:cubicBezTo>
                  <a:pt x="19399" y="9450"/>
                  <a:pt x="19407" y="9456"/>
                  <a:pt x="19417" y="9461"/>
                </a:cubicBezTo>
                <a:cubicBezTo>
                  <a:pt x="19423" y="9464"/>
                  <a:pt x="19429" y="9465"/>
                  <a:pt x="19434" y="9465"/>
                </a:cubicBezTo>
                <a:cubicBezTo>
                  <a:pt x="19466" y="9465"/>
                  <a:pt x="19488" y="9418"/>
                  <a:pt x="19453" y="9400"/>
                </a:cubicBezTo>
                <a:cubicBezTo>
                  <a:pt x="19443" y="9395"/>
                  <a:pt x="19433" y="9390"/>
                  <a:pt x="19423" y="9384"/>
                </a:cubicBezTo>
                <a:cubicBezTo>
                  <a:pt x="19417" y="9381"/>
                  <a:pt x="19411" y="9380"/>
                  <a:pt x="19406" y="9380"/>
                </a:cubicBezTo>
                <a:close/>
                <a:moveTo>
                  <a:pt x="822" y="9353"/>
                </a:moveTo>
                <a:cubicBezTo>
                  <a:pt x="804" y="9353"/>
                  <a:pt x="786" y="9362"/>
                  <a:pt x="775" y="9379"/>
                </a:cubicBezTo>
                <a:cubicBezTo>
                  <a:pt x="763" y="9403"/>
                  <a:pt x="769" y="9439"/>
                  <a:pt x="795" y="9452"/>
                </a:cubicBezTo>
                <a:cubicBezTo>
                  <a:pt x="806" y="9458"/>
                  <a:pt x="815" y="9463"/>
                  <a:pt x="826" y="9468"/>
                </a:cubicBezTo>
                <a:cubicBezTo>
                  <a:pt x="834" y="9472"/>
                  <a:pt x="844" y="9474"/>
                  <a:pt x="853" y="9474"/>
                </a:cubicBezTo>
                <a:cubicBezTo>
                  <a:pt x="871" y="9474"/>
                  <a:pt x="889" y="9466"/>
                  <a:pt x="899" y="9448"/>
                </a:cubicBezTo>
                <a:cubicBezTo>
                  <a:pt x="914" y="9424"/>
                  <a:pt x="905" y="9388"/>
                  <a:pt x="879" y="9375"/>
                </a:cubicBezTo>
                <a:cubicBezTo>
                  <a:pt x="869" y="9370"/>
                  <a:pt x="859" y="9364"/>
                  <a:pt x="849" y="9359"/>
                </a:cubicBezTo>
                <a:cubicBezTo>
                  <a:pt x="840" y="9355"/>
                  <a:pt x="831" y="9353"/>
                  <a:pt x="822" y="9353"/>
                </a:cubicBezTo>
                <a:close/>
                <a:moveTo>
                  <a:pt x="10446" y="9394"/>
                </a:moveTo>
                <a:cubicBezTo>
                  <a:pt x="10429" y="9394"/>
                  <a:pt x="10411" y="9405"/>
                  <a:pt x="10411" y="9428"/>
                </a:cubicBezTo>
                <a:lnTo>
                  <a:pt x="10411" y="9444"/>
                </a:lnTo>
                <a:cubicBezTo>
                  <a:pt x="10411" y="9467"/>
                  <a:pt x="10429" y="9479"/>
                  <a:pt x="10446" y="9479"/>
                </a:cubicBezTo>
                <a:cubicBezTo>
                  <a:pt x="10464" y="9479"/>
                  <a:pt x="10481" y="9467"/>
                  <a:pt x="10481" y="9444"/>
                </a:cubicBezTo>
                <a:lnTo>
                  <a:pt x="10481" y="9428"/>
                </a:lnTo>
                <a:cubicBezTo>
                  <a:pt x="10481" y="9405"/>
                  <a:pt x="10464" y="9394"/>
                  <a:pt x="10446" y="9394"/>
                </a:cubicBezTo>
                <a:close/>
                <a:moveTo>
                  <a:pt x="7097" y="9418"/>
                </a:moveTo>
                <a:cubicBezTo>
                  <a:pt x="7084" y="9418"/>
                  <a:pt x="7072" y="9436"/>
                  <a:pt x="7084" y="9448"/>
                </a:cubicBezTo>
                <a:lnTo>
                  <a:pt x="7113" y="9479"/>
                </a:lnTo>
                <a:cubicBezTo>
                  <a:pt x="7117" y="9482"/>
                  <a:pt x="7121" y="9484"/>
                  <a:pt x="7125" y="9484"/>
                </a:cubicBezTo>
                <a:cubicBezTo>
                  <a:pt x="7138" y="9484"/>
                  <a:pt x="7151" y="9466"/>
                  <a:pt x="7139" y="9454"/>
                </a:cubicBezTo>
                <a:lnTo>
                  <a:pt x="7108" y="9423"/>
                </a:lnTo>
                <a:cubicBezTo>
                  <a:pt x="7105" y="9420"/>
                  <a:pt x="7101" y="9418"/>
                  <a:pt x="7097" y="9418"/>
                </a:cubicBezTo>
                <a:close/>
                <a:moveTo>
                  <a:pt x="3602" y="9456"/>
                </a:moveTo>
                <a:cubicBezTo>
                  <a:pt x="3580" y="9456"/>
                  <a:pt x="3580" y="9490"/>
                  <a:pt x="3603" y="9491"/>
                </a:cubicBezTo>
                <a:cubicBezTo>
                  <a:pt x="3627" y="9491"/>
                  <a:pt x="3627" y="9456"/>
                  <a:pt x="3603" y="9456"/>
                </a:cubicBezTo>
                <a:cubicBezTo>
                  <a:pt x="3603" y="9456"/>
                  <a:pt x="3602" y="9456"/>
                  <a:pt x="3602" y="9456"/>
                </a:cubicBezTo>
                <a:close/>
                <a:moveTo>
                  <a:pt x="14310" y="9411"/>
                </a:moveTo>
                <a:cubicBezTo>
                  <a:pt x="14241" y="9411"/>
                  <a:pt x="14241" y="9517"/>
                  <a:pt x="14310" y="9517"/>
                </a:cubicBezTo>
                <a:lnTo>
                  <a:pt x="14326" y="9517"/>
                </a:lnTo>
                <a:cubicBezTo>
                  <a:pt x="14394" y="9516"/>
                  <a:pt x="14394" y="9411"/>
                  <a:pt x="14326" y="9411"/>
                </a:cubicBezTo>
                <a:close/>
                <a:moveTo>
                  <a:pt x="20198" y="9368"/>
                </a:moveTo>
                <a:cubicBezTo>
                  <a:pt x="20194" y="9368"/>
                  <a:pt x="20189" y="9368"/>
                  <a:pt x="20184" y="9370"/>
                </a:cubicBezTo>
                <a:cubicBezTo>
                  <a:pt x="20158" y="9377"/>
                  <a:pt x="20137" y="9407"/>
                  <a:pt x="20148" y="9435"/>
                </a:cubicBezTo>
                <a:cubicBezTo>
                  <a:pt x="20153" y="9450"/>
                  <a:pt x="20158" y="9465"/>
                  <a:pt x="20162" y="9480"/>
                </a:cubicBezTo>
                <a:cubicBezTo>
                  <a:pt x="20170" y="9503"/>
                  <a:pt x="20191" y="9518"/>
                  <a:pt x="20215" y="9518"/>
                </a:cubicBezTo>
                <a:cubicBezTo>
                  <a:pt x="20219" y="9518"/>
                  <a:pt x="20224" y="9518"/>
                  <a:pt x="20228" y="9516"/>
                </a:cubicBezTo>
                <a:cubicBezTo>
                  <a:pt x="20254" y="9508"/>
                  <a:pt x="20275" y="9479"/>
                  <a:pt x="20265" y="9450"/>
                </a:cubicBezTo>
                <a:cubicBezTo>
                  <a:pt x="20260" y="9437"/>
                  <a:pt x="20254" y="9421"/>
                  <a:pt x="20249" y="9406"/>
                </a:cubicBezTo>
                <a:cubicBezTo>
                  <a:pt x="20241" y="9384"/>
                  <a:pt x="20221" y="9368"/>
                  <a:pt x="20198" y="9368"/>
                </a:cubicBezTo>
                <a:close/>
                <a:moveTo>
                  <a:pt x="22841" y="9436"/>
                </a:moveTo>
                <a:cubicBezTo>
                  <a:pt x="22831" y="9436"/>
                  <a:pt x="22820" y="9441"/>
                  <a:pt x="22814" y="9454"/>
                </a:cubicBezTo>
                <a:cubicBezTo>
                  <a:pt x="22809" y="9464"/>
                  <a:pt x="22803" y="9473"/>
                  <a:pt x="22798" y="9484"/>
                </a:cubicBezTo>
                <a:cubicBezTo>
                  <a:pt x="22784" y="9511"/>
                  <a:pt x="22808" y="9537"/>
                  <a:pt x="22831" y="9537"/>
                </a:cubicBezTo>
                <a:cubicBezTo>
                  <a:pt x="22842" y="9537"/>
                  <a:pt x="22852" y="9532"/>
                  <a:pt x="22859" y="9518"/>
                </a:cubicBezTo>
                <a:cubicBezTo>
                  <a:pt x="22864" y="9508"/>
                  <a:pt x="22869" y="9500"/>
                  <a:pt x="22875" y="9489"/>
                </a:cubicBezTo>
                <a:cubicBezTo>
                  <a:pt x="22889" y="9462"/>
                  <a:pt x="22865" y="9436"/>
                  <a:pt x="22841" y="9436"/>
                </a:cubicBezTo>
                <a:close/>
                <a:moveTo>
                  <a:pt x="7380" y="9460"/>
                </a:moveTo>
                <a:cubicBezTo>
                  <a:pt x="7372" y="9460"/>
                  <a:pt x="7364" y="9463"/>
                  <a:pt x="7356" y="9470"/>
                </a:cubicBezTo>
                <a:lnTo>
                  <a:pt x="7341" y="9486"/>
                </a:lnTo>
                <a:cubicBezTo>
                  <a:pt x="7315" y="9511"/>
                  <a:pt x="7340" y="9547"/>
                  <a:pt x="7367" y="9547"/>
                </a:cubicBezTo>
                <a:cubicBezTo>
                  <a:pt x="7375" y="9547"/>
                  <a:pt x="7383" y="9544"/>
                  <a:pt x="7390" y="9536"/>
                </a:cubicBezTo>
                <a:lnTo>
                  <a:pt x="7406" y="9521"/>
                </a:lnTo>
                <a:cubicBezTo>
                  <a:pt x="7431" y="9496"/>
                  <a:pt x="7407" y="9460"/>
                  <a:pt x="7380" y="9460"/>
                </a:cubicBezTo>
                <a:close/>
                <a:moveTo>
                  <a:pt x="18608" y="9548"/>
                </a:moveTo>
                <a:cubicBezTo>
                  <a:pt x="18584" y="9548"/>
                  <a:pt x="18584" y="9583"/>
                  <a:pt x="18608" y="9583"/>
                </a:cubicBezTo>
                <a:cubicBezTo>
                  <a:pt x="18631" y="9583"/>
                  <a:pt x="18631" y="9548"/>
                  <a:pt x="18608" y="9548"/>
                </a:cubicBezTo>
                <a:close/>
                <a:moveTo>
                  <a:pt x="24711" y="9523"/>
                </a:moveTo>
                <a:cubicBezTo>
                  <a:pt x="24668" y="9523"/>
                  <a:pt x="24668" y="9592"/>
                  <a:pt x="24712" y="9594"/>
                </a:cubicBezTo>
                <a:cubicBezTo>
                  <a:pt x="24758" y="9594"/>
                  <a:pt x="24758" y="9523"/>
                  <a:pt x="24712" y="9523"/>
                </a:cubicBezTo>
                <a:cubicBezTo>
                  <a:pt x="24712" y="9523"/>
                  <a:pt x="24711" y="9523"/>
                  <a:pt x="24711" y="9523"/>
                </a:cubicBezTo>
                <a:close/>
                <a:moveTo>
                  <a:pt x="7720" y="9480"/>
                </a:moveTo>
                <a:cubicBezTo>
                  <a:pt x="7699" y="9480"/>
                  <a:pt x="7677" y="9497"/>
                  <a:pt x="7682" y="9524"/>
                </a:cubicBezTo>
                <a:lnTo>
                  <a:pt x="7698" y="9599"/>
                </a:lnTo>
                <a:cubicBezTo>
                  <a:pt x="7702" y="9617"/>
                  <a:pt x="7715" y="9624"/>
                  <a:pt x="7729" y="9624"/>
                </a:cubicBezTo>
                <a:cubicBezTo>
                  <a:pt x="7750" y="9624"/>
                  <a:pt x="7772" y="9607"/>
                  <a:pt x="7766" y="9580"/>
                </a:cubicBezTo>
                <a:lnTo>
                  <a:pt x="7750" y="9506"/>
                </a:lnTo>
                <a:cubicBezTo>
                  <a:pt x="7747" y="9487"/>
                  <a:pt x="7734" y="9480"/>
                  <a:pt x="7720" y="9480"/>
                </a:cubicBezTo>
                <a:close/>
                <a:moveTo>
                  <a:pt x="8943" y="9504"/>
                </a:moveTo>
                <a:cubicBezTo>
                  <a:pt x="8938" y="9504"/>
                  <a:pt x="8933" y="9505"/>
                  <a:pt x="8928" y="9507"/>
                </a:cubicBezTo>
                <a:cubicBezTo>
                  <a:pt x="8912" y="9512"/>
                  <a:pt x="8898" y="9517"/>
                  <a:pt x="8883" y="9523"/>
                </a:cubicBezTo>
                <a:cubicBezTo>
                  <a:pt x="8856" y="9532"/>
                  <a:pt x="8839" y="9559"/>
                  <a:pt x="8846" y="9589"/>
                </a:cubicBezTo>
                <a:cubicBezTo>
                  <a:pt x="8851" y="9610"/>
                  <a:pt x="8873" y="9628"/>
                  <a:pt x="8896" y="9628"/>
                </a:cubicBezTo>
                <a:cubicBezTo>
                  <a:pt x="8901" y="9628"/>
                  <a:pt x="8906" y="9627"/>
                  <a:pt x="8911" y="9625"/>
                </a:cubicBezTo>
                <a:cubicBezTo>
                  <a:pt x="8927" y="9620"/>
                  <a:pt x="8942" y="9615"/>
                  <a:pt x="8956" y="9610"/>
                </a:cubicBezTo>
                <a:cubicBezTo>
                  <a:pt x="8983" y="9600"/>
                  <a:pt x="9001" y="9573"/>
                  <a:pt x="8993" y="9544"/>
                </a:cubicBezTo>
                <a:cubicBezTo>
                  <a:pt x="8987" y="9522"/>
                  <a:pt x="8965" y="9504"/>
                  <a:pt x="8943" y="9504"/>
                </a:cubicBezTo>
                <a:close/>
                <a:moveTo>
                  <a:pt x="12970" y="9431"/>
                </a:moveTo>
                <a:cubicBezTo>
                  <a:pt x="12962" y="9431"/>
                  <a:pt x="12954" y="9434"/>
                  <a:pt x="12946" y="9442"/>
                </a:cubicBezTo>
                <a:cubicBezTo>
                  <a:pt x="12906" y="9485"/>
                  <a:pt x="12864" y="9529"/>
                  <a:pt x="12823" y="9574"/>
                </a:cubicBezTo>
                <a:cubicBezTo>
                  <a:pt x="12799" y="9599"/>
                  <a:pt x="12823" y="9635"/>
                  <a:pt x="12849" y="9635"/>
                </a:cubicBezTo>
                <a:cubicBezTo>
                  <a:pt x="12857" y="9635"/>
                  <a:pt x="12866" y="9631"/>
                  <a:pt x="12873" y="9623"/>
                </a:cubicBezTo>
                <a:cubicBezTo>
                  <a:pt x="12914" y="9580"/>
                  <a:pt x="12956" y="9536"/>
                  <a:pt x="12996" y="9491"/>
                </a:cubicBezTo>
                <a:cubicBezTo>
                  <a:pt x="13020" y="9466"/>
                  <a:pt x="12996" y="9431"/>
                  <a:pt x="12970" y="9431"/>
                </a:cubicBezTo>
                <a:close/>
                <a:moveTo>
                  <a:pt x="24081" y="9532"/>
                </a:moveTo>
                <a:cubicBezTo>
                  <a:pt x="24013" y="9532"/>
                  <a:pt x="24013" y="9639"/>
                  <a:pt x="24081" y="9639"/>
                </a:cubicBezTo>
                <a:cubicBezTo>
                  <a:pt x="24151" y="9639"/>
                  <a:pt x="24151" y="9532"/>
                  <a:pt x="24081" y="9532"/>
                </a:cubicBezTo>
                <a:close/>
                <a:moveTo>
                  <a:pt x="12204" y="9579"/>
                </a:moveTo>
                <a:cubicBezTo>
                  <a:pt x="12158" y="9579"/>
                  <a:pt x="12158" y="9649"/>
                  <a:pt x="12204" y="9649"/>
                </a:cubicBezTo>
                <a:cubicBezTo>
                  <a:pt x="12250" y="9649"/>
                  <a:pt x="12250" y="9579"/>
                  <a:pt x="12204" y="9579"/>
                </a:cubicBezTo>
                <a:close/>
                <a:moveTo>
                  <a:pt x="14697" y="9540"/>
                </a:moveTo>
                <a:cubicBezTo>
                  <a:pt x="14670" y="9540"/>
                  <a:pt x="14644" y="9557"/>
                  <a:pt x="14644" y="9592"/>
                </a:cubicBezTo>
                <a:lnTo>
                  <a:pt x="14644" y="9608"/>
                </a:lnTo>
                <a:cubicBezTo>
                  <a:pt x="14644" y="9643"/>
                  <a:pt x="14670" y="9660"/>
                  <a:pt x="14697" y="9660"/>
                </a:cubicBezTo>
                <a:cubicBezTo>
                  <a:pt x="14724" y="9660"/>
                  <a:pt x="14750" y="9643"/>
                  <a:pt x="14750" y="9608"/>
                </a:cubicBezTo>
                <a:lnTo>
                  <a:pt x="14750" y="9592"/>
                </a:lnTo>
                <a:cubicBezTo>
                  <a:pt x="14750" y="9557"/>
                  <a:pt x="14724" y="9540"/>
                  <a:pt x="14697" y="9540"/>
                </a:cubicBezTo>
                <a:close/>
                <a:moveTo>
                  <a:pt x="1320" y="9548"/>
                </a:moveTo>
                <a:cubicBezTo>
                  <a:pt x="1279" y="9548"/>
                  <a:pt x="1242" y="9601"/>
                  <a:pt x="1280" y="9638"/>
                </a:cubicBezTo>
                <a:lnTo>
                  <a:pt x="1296" y="9654"/>
                </a:lnTo>
                <a:cubicBezTo>
                  <a:pt x="1307" y="9665"/>
                  <a:pt x="1320" y="9670"/>
                  <a:pt x="1332" y="9670"/>
                </a:cubicBezTo>
                <a:cubicBezTo>
                  <a:pt x="1373" y="9670"/>
                  <a:pt x="1409" y="9616"/>
                  <a:pt x="1372" y="9579"/>
                </a:cubicBezTo>
                <a:lnTo>
                  <a:pt x="1356" y="9564"/>
                </a:lnTo>
                <a:cubicBezTo>
                  <a:pt x="1345" y="9553"/>
                  <a:pt x="1332" y="9548"/>
                  <a:pt x="1320" y="9548"/>
                </a:cubicBezTo>
                <a:close/>
                <a:moveTo>
                  <a:pt x="8463" y="9553"/>
                </a:moveTo>
                <a:cubicBezTo>
                  <a:pt x="8437" y="9553"/>
                  <a:pt x="8410" y="9570"/>
                  <a:pt x="8410" y="9604"/>
                </a:cubicBezTo>
                <a:lnTo>
                  <a:pt x="8410" y="9620"/>
                </a:lnTo>
                <a:cubicBezTo>
                  <a:pt x="8410" y="9655"/>
                  <a:pt x="8437" y="9672"/>
                  <a:pt x="8464" y="9672"/>
                </a:cubicBezTo>
                <a:cubicBezTo>
                  <a:pt x="8491" y="9672"/>
                  <a:pt x="8517" y="9655"/>
                  <a:pt x="8517" y="9620"/>
                </a:cubicBezTo>
                <a:lnTo>
                  <a:pt x="8517" y="9604"/>
                </a:lnTo>
                <a:cubicBezTo>
                  <a:pt x="8517" y="9570"/>
                  <a:pt x="8490" y="9553"/>
                  <a:pt x="8463" y="9553"/>
                </a:cubicBezTo>
                <a:close/>
                <a:moveTo>
                  <a:pt x="3740" y="9605"/>
                </a:moveTo>
                <a:cubicBezTo>
                  <a:pt x="3728" y="9605"/>
                  <a:pt x="3716" y="9618"/>
                  <a:pt x="3723" y="9633"/>
                </a:cubicBezTo>
                <a:cubicBezTo>
                  <a:pt x="3729" y="9643"/>
                  <a:pt x="3734" y="9653"/>
                  <a:pt x="3739" y="9663"/>
                </a:cubicBezTo>
                <a:cubicBezTo>
                  <a:pt x="3742" y="9670"/>
                  <a:pt x="3747" y="9672"/>
                  <a:pt x="3753" y="9672"/>
                </a:cubicBezTo>
                <a:cubicBezTo>
                  <a:pt x="3764" y="9672"/>
                  <a:pt x="3777" y="9659"/>
                  <a:pt x="3770" y="9644"/>
                </a:cubicBezTo>
                <a:cubicBezTo>
                  <a:pt x="3763" y="9636"/>
                  <a:pt x="3758" y="9625"/>
                  <a:pt x="3754" y="9615"/>
                </a:cubicBezTo>
                <a:cubicBezTo>
                  <a:pt x="3750" y="9608"/>
                  <a:pt x="3745" y="9605"/>
                  <a:pt x="3740" y="9605"/>
                </a:cubicBezTo>
                <a:close/>
                <a:moveTo>
                  <a:pt x="3227" y="9554"/>
                </a:moveTo>
                <a:cubicBezTo>
                  <a:pt x="3218" y="9554"/>
                  <a:pt x="3208" y="9556"/>
                  <a:pt x="3200" y="9560"/>
                </a:cubicBezTo>
                <a:cubicBezTo>
                  <a:pt x="3189" y="9566"/>
                  <a:pt x="3180" y="9571"/>
                  <a:pt x="3169" y="9576"/>
                </a:cubicBezTo>
                <a:cubicBezTo>
                  <a:pt x="3143" y="9590"/>
                  <a:pt x="3137" y="9625"/>
                  <a:pt x="3150" y="9649"/>
                </a:cubicBezTo>
                <a:cubicBezTo>
                  <a:pt x="3161" y="9667"/>
                  <a:pt x="3179" y="9676"/>
                  <a:pt x="3197" y="9676"/>
                </a:cubicBezTo>
                <a:cubicBezTo>
                  <a:pt x="3206" y="9676"/>
                  <a:pt x="3215" y="9674"/>
                  <a:pt x="3224" y="9669"/>
                </a:cubicBezTo>
                <a:cubicBezTo>
                  <a:pt x="3234" y="9664"/>
                  <a:pt x="3243" y="9659"/>
                  <a:pt x="3253" y="9654"/>
                </a:cubicBezTo>
                <a:cubicBezTo>
                  <a:pt x="3279" y="9641"/>
                  <a:pt x="3287" y="9605"/>
                  <a:pt x="3273" y="9580"/>
                </a:cubicBezTo>
                <a:cubicBezTo>
                  <a:pt x="3262" y="9563"/>
                  <a:pt x="3245" y="9554"/>
                  <a:pt x="3227" y="9554"/>
                </a:cubicBezTo>
                <a:close/>
                <a:moveTo>
                  <a:pt x="4263" y="9570"/>
                </a:moveTo>
                <a:cubicBezTo>
                  <a:pt x="4195" y="9571"/>
                  <a:pt x="4194" y="9678"/>
                  <a:pt x="4263" y="9678"/>
                </a:cubicBezTo>
                <a:lnTo>
                  <a:pt x="4293" y="9678"/>
                </a:lnTo>
                <a:cubicBezTo>
                  <a:pt x="4361" y="9678"/>
                  <a:pt x="4362" y="9570"/>
                  <a:pt x="4293" y="9570"/>
                </a:cubicBezTo>
                <a:close/>
                <a:moveTo>
                  <a:pt x="6277" y="9581"/>
                </a:moveTo>
                <a:cubicBezTo>
                  <a:pt x="6259" y="9581"/>
                  <a:pt x="6242" y="9593"/>
                  <a:pt x="6242" y="9616"/>
                </a:cubicBezTo>
                <a:lnTo>
                  <a:pt x="6242" y="9646"/>
                </a:lnTo>
                <a:cubicBezTo>
                  <a:pt x="6242" y="9669"/>
                  <a:pt x="6259" y="9680"/>
                  <a:pt x="6277" y="9680"/>
                </a:cubicBezTo>
                <a:cubicBezTo>
                  <a:pt x="6294" y="9680"/>
                  <a:pt x="6312" y="9669"/>
                  <a:pt x="6312" y="9646"/>
                </a:cubicBezTo>
                <a:lnTo>
                  <a:pt x="6312" y="9616"/>
                </a:lnTo>
                <a:cubicBezTo>
                  <a:pt x="6312" y="9593"/>
                  <a:pt x="6294" y="9581"/>
                  <a:pt x="6277" y="9581"/>
                </a:cubicBezTo>
                <a:close/>
                <a:moveTo>
                  <a:pt x="15152" y="9567"/>
                </a:moveTo>
                <a:cubicBezTo>
                  <a:pt x="15134" y="9567"/>
                  <a:pt x="15116" y="9578"/>
                  <a:pt x="15116" y="9601"/>
                </a:cubicBezTo>
                <a:lnTo>
                  <a:pt x="15116" y="9646"/>
                </a:lnTo>
                <a:cubicBezTo>
                  <a:pt x="15116" y="9669"/>
                  <a:pt x="15134" y="9680"/>
                  <a:pt x="15152" y="9680"/>
                </a:cubicBezTo>
                <a:cubicBezTo>
                  <a:pt x="15169" y="9680"/>
                  <a:pt x="15187" y="9669"/>
                  <a:pt x="15187" y="9646"/>
                </a:cubicBezTo>
                <a:lnTo>
                  <a:pt x="15187" y="9601"/>
                </a:lnTo>
                <a:cubicBezTo>
                  <a:pt x="15187" y="9578"/>
                  <a:pt x="15169" y="9567"/>
                  <a:pt x="15152" y="9567"/>
                </a:cubicBezTo>
                <a:close/>
                <a:moveTo>
                  <a:pt x="13946" y="9597"/>
                </a:moveTo>
                <a:cubicBezTo>
                  <a:pt x="13919" y="9597"/>
                  <a:pt x="13895" y="9633"/>
                  <a:pt x="13921" y="9658"/>
                </a:cubicBezTo>
                <a:lnTo>
                  <a:pt x="13936" y="9674"/>
                </a:lnTo>
                <a:cubicBezTo>
                  <a:pt x="13944" y="9681"/>
                  <a:pt x="13952" y="9684"/>
                  <a:pt x="13960" y="9684"/>
                </a:cubicBezTo>
                <a:cubicBezTo>
                  <a:pt x="13987" y="9684"/>
                  <a:pt x="14011" y="9648"/>
                  <a:pt x="13986" y="9623"/>
                </a:cubicBezTo>
                <a:lnTo>
                  <a:pt x="13970" y="9608"/>
                </a:lnTo>
                <a:cubicBezTo>
                  <a:pt x="13963" y="9600"/>
                  <a:pt x="13954" y="9597"/>
                  <a:pt x="13946" y="9597"/>
                </a:cubicBezTo>
                <a:close/>
                <a:moveTo>
                  <a:pt x="6102" y="9636"/>
                </a:moveTo>
                <a:cubicBezTo>
                  <a:pt x="6094" y="9636"/>
                  <a:pt x="6086" y="9639"/>
                  <a:pt x="6079" y="9647"/>
                </a:cubicBezTo>
                <a:lnTo>
                  <a:pt x="6064" y="9663"/>
                </a:lnTo>
                <a:cubicBezTo>
                  <a:pt x="6038" y="9688"/>
                  <a:pt x="6063" y="9724"/>
                  <a:pt x="6090" y="9724"/>
                </a:cubicBezTo>
                <a:cubicBezTo>
                  <a:pt x="6095" y="9724"/>
                  <a:pt x="6101" y="9723"/>
                  <a:pt x="6106" y="9720"/>
                </a:cubicBezTo>
                <a:cubicBezTo>
                  <a:pt x="6112" y="9723"/>
                  <a:pt x="6119" y="9724"/>
                  <a:pt x="6126" y="9724"/>
                </a:cubicBezTo>
                <a:cubicBezTo>
                  <a:pt x="6144" y="9724"/>
                  <a:pt x="6162" y="9713"/>
                  <a:pt x="6162" y="9690"/>
                </a:cubicBezTo>
                <a:lnTo>
                  <a:pt x="6162" y="9675"/>
                </a:lnTo>
                <a:cubicBezTo>
                  <a:pt x="6162" y="9652"/>
                  <a:pt x="6144" y="9640"/>
                  <a:pt x="6126" y="9640"/>
                </a:cubicBezTo>
                <a:cubicBezTo>
                  <a:pt x="6124" y="9640"/>
                  <a:pt x="6121" y="9640"/>
                  <a:pt x="6118" y="9641"/>
                </a:cubicBezTo>
                <a:cubicBezTo>
                  <a:pt x="6113" y="9638"/>
                  <a:pt x="6108" y="9636"/>
                  <a:pt x="6102" y="9636"/>
                </a:cubicBezTo>
                <a:close/>
                <a:moveTo>
                  <a:pt x="19762" y="9581"/>
                </a:moveTo>
                <a:cubicBezTo>
                  <a:pt x="19752" y="9581"/>
                  <a:pt x="19742" y="9584"/>
                  <a:pt x="19736" y="9591"/>
                </a:cubicBezTo>
                <a:cubicBezTo>
                  <a:pt x="19721" y="9605"/>
                  <a:pt x="19723" y="9626"/>
                  <a:pt x="19736" y="9641"/>
                </a:cubicBezTo>
                <a:cubicBezTo>
                  <a:pt x="19757" y="9665"/>
                  <a:pt x="19777" y="9690"/>
                  <a:pt x="19798" y="9715"/>
                </a:cubicBezTo>
                <a:cubicBezTo>
                  <a:pt x="19803" y="9722"/>
                  <a:pt x="19812" y="9726"/>
                  <a:pt x="19821" y="9726"/>
                </a:cubicBezTo>
                <a:cubicBezTo>
                  <a:pt x="19831" y="9726"/>
                  <a:pt x="19840" y="9722"/>
                  <a:pt x="19847" y="9715"/>
                </a:cubicBezTo>
                <a:cubicBezTo>
                  <a:pt x="19862" y="9701"/>
                  <a:pt x="19861" y="9680"/>
                  <a:pt x="19847" y="9665"/>
                </a:cubicBezTo>
                <a:cubicBezTo>
                  <a:pt x="19826" y="9641"/>
                  <a:pt x="19807" y="9616"/>
                  <a:pt x="19786" y="9591"/>
                </a:cubicBezTo>
                <a:cubicBezTo>
                  <a:pt x="19780" y="9584"/>
                  <a:pt x="19771" y="9581"/>
                  <a:pt x="19762" y="9581"/>
                </a:cubicBezTo>
                <a:close/>
                <a:moveTo>
                  <a:pt x="5288" y="9605"/>
                </a:moveTo>
                <a:cubicBezTo>
                  <a:pt x="5252" y="9605"/>
                  <a:pt x="5215" y="9644"/>
                  <a:pt x="5238" y="9685"/>
                </a:cubicBezTo>
                <a:cubicBezTo>
                  <a:pt x="5258" y="9721"/>
                  <a:pt x="5290" y="9737"/>
                  <a:pt x="5329" y="9742"/>
                </a:cubicBezTo>
                <a:cubicBezTo>
                  <a:pt x="5331" y="9742"/>
                  <a:pt x="5333" y="9742"/>
                  <a:pt x="5335" y="9742"/>
                </a:cubicBezTo>
                <a:cubicBezTo>
                  <a:pt x="5361" y="9742"/>
                  <a:pt x="5383" y="9714"/>
                  <a:pt x="5383" y="9688"/>
                </a:cubicBezTo>
                <a:cubicBezTo>
                  <a:pt x="5383" y="9658"/>
                  <a:pt x="5361" y="9639"/>
                  <a:pt x="5333" y="9636"/>
                </a:cubicBezTo>
                <a:cubicBezTo>
                  <a:pt x="5331" y="9634"/>
                  <a:pt x="5331" y="9633"/>
                  <a:pt x="5330" y="9632"/>
                </a:cubicBezTo>
                <a:cubicBezTo>
                  <a:pt x="5320" y="9613"/>
                  <a:pt x="5305" y="9605"/>
                  <a:pt x="5288" y="9605"/>
                </a:cubicBezTo>
                <a:close/>
                <a:moveTo>
                  <a:pt x="17870" y="9711"/>
                </a:moveTo>
                <a:cubicBezTo>
                  <a:pt x="17848" y="9711"/>
                  <a:pt x="17846" y="9747"/>
                  <a:pt x="17870" y="9747"/>
                </a:cubicBezTo>
                <a:lnTo>
                  <a:pt x="17886" y="9747"/>
                </a:lnTo>
                <a:cubicBezTo>
                  <a:pt x="17908" y="9746"/>
                  <a:pt x="17909" y="9711"/>
                  <a:pt x="17886" y="9711"/>
                </a:cubicBezTo>
                <a:close/>
                <a:moveTo>
                  <a:pt x="4895" y="9681"/>
                </a:moveTo>
                <a:cubicBezTo>
                  <a:pt x="4849" y="9681"/>
                  <a:pt x="4849" y="9752"/>
                  <a:pt x="4895" y="9752"/>
                </a:cubicBezTo>
                <a:cubicBezTo>
                  <a:pt x="4940" y="9752"/>
                  <a:pt x="4940" y="9681"/>
                  <a:pt x="4895" y="9681"/>
                </a:cubicBezTo>
                <a:close/>
                <a:moveTo>
                  <a:pt x="11722" y="9649"/>
                </a:moveTo>
                <a:cubicBezTo>
                  <a:pt x="11654" y="9649"/>
                  <a:pt x="11654" y="9757"/>
                  <a:pt x="11722" y="9757"/>
                </a:cubicBezTo>
                <a:cubicBezTo>
                  <a:pt x="11791" y="9757"/>
                  <a:pt x="11791" y="9649"/>
                  <a:pt x="11722" y="9649"/>
                </a:cubicBezTo>
                <a:close/>
                <a:moveTo>
                  <a:pt x="9589" y="9693"/>
                </a:moveTo>
                <a:cubicBezTo>
                  <a:pt x="9543" y="9693"/>
                  <a:pt x="9543" y="9764"/>
                  <a:pt x="9589" y="9764"/>
                </a:cubicBezTo>
                <a:lnTo>
                  <a:pt x="9618" y="9764"/>
                </a:lnTo>
                <a:cubicBezTo>
                  <a:pt x="9664" y="9764"/>
                  <a:pt x="9664" y="9693"/>
                  <a:pt x="9618" y="9693"/>
                </a:cubicBezTo>
                <a:close/>
                <a:moveTo>
                  <a:pt x="24441" y="9686"/>
                </a:moveTo>
                <a:cubicBezTo>
                  <a:pt x="24424" y="9686"/>
                  <a:pt x="24406" y="9698"/>
                  <a:pt x="24406" y="9721"/>
                </a:cubicBezTo>
                <a:lnTo>
                  <a:pt x="24406" y="9736"/>
                </a:lnTo>
                <a:cubicBezTo>
                  <a:pt x="24406" y="9759"/>
                  <a:pt x="24424" y="9771"/>
                  <a:pt x="24441" y="9771"/>
                </a:cubicBezTo>
                <a:cubicBezTo>
                  <a:pt x="24459" y="9771"/>
                  <a:pt x="24476" y="9759"/>
                  <a:pt x="24476" y="9736"/>
                </a:cubicBezTo>
                <a:lnTo>
                  <a:pt x="24476" y="9721"/>
                </a:lnTo>
                <a:cubicBezTo>
                  <a:pt x="24476" y="9698"/>
                  <a:pt x="24459" y="9686"/>
                  <a:pt x="24441" y="9686"/>
                </a:cubicBezTo>
                <a:close/>
                <a:moveTo>
                  <a:pt x="21312" y="9673"/>
                </a:moveTo>
                <a:cubicBezTo>
                  <a:pt x="21294" y="9673"/>
                  <a:pt x="21276" y="9685"/>
                  <a:pt x="21276" y="9707"/>
                </a:cubicBezTo>
                <a:lnTo>
                  <a:pt x="21276" y="9737"/>
                </a:lnTo>
                <a:cubicBezTo>
                  <a:pt x="21276" y="9760"/>
                  <a:pt x="21294" y="9772"/>
                  <a:pt x="21312" y="9772"/>
                </a:cubicBezTo>
                <a:cubicBezTo>
                  <a:pt x="21329" y="9772"/>
                  <a:pt x="21347" y="9760"/>
                  <a:pt x="21347" y="9737"/>
                </a:cubicBezTo>
                <a:lnTo>
                  <a:pt x="21347" y="9707"/>
                </a:lnTo>
                <a:cubicBezTo>
                  <a:pt x="21347" y="9685"/>
                  <a:pt x="21329" y="9673"/>
                  <a:pt x="21312" y="9673"/>
                </a:cubicBezTo>
                <a:close/>
                <a:moveTo>
                  <a:pt x="6492" y="9683"/>
                </a:moveTo>
                <a:cubicBezTo>
                  <a:pt x="6481" y="9683"/>
                  <a:pt x="6470" y="9689"/>
                  <a:pt x="6464" y="9702"/>
                </a:cubicBezTo>
                <a:cubicBezTo>
                  <a:pt x="6459" y="9712"/>
                  <a:pt x="6453" y="9722"/>
                  <a:pt x="6448" y="9732"/>
                </a:cubicBezTo>
                <a:cubicBezTo>
                  <a:pt x="6434" y="9760"/>
                  <a:pt x="6459" y="9786"/>
                  <a:pt x="6483" y="9786"/>
                </a:cubicBezTo>
                <a:cubicBezTo>
                  <a:pt x="6493" y="9786"/>
                  <a:pt x="6504" y="9780"/>
                  <a:pt x="6510" y="9768"/>
                </a:cubicBezTo>
                <a:cubicBezTo>
                  <a:pt x="6515" y="9757"/>
                  <a:pt x="6521" y="9748"/>
                  <a:pt x="6526" y="9737"/>
                </a:cubicBezTo>
                <a:cubicBezTo>
                  <a:pt x="6540" y="9709"/>
                  <a:pt x="6515" y="9683"/>
                  <a:pt x="6492" y="9683"/>
                </a:cubicBezTo>
                <a:close/>
                <a:moveTo>
                  <a:pt x="2429" y="9708"/>
                </a:moveTo>
                <a:cubicBezTo>
                  <a:pt x="2423" y="9708"/>
                  <a:pt x="2418" y="9710"/>
                  <a:pt x="2414" y="9715"/>
                </a:cubicBezTo>
                <a:cubicBezTo>
                  <a:pt x="2401" y="9732"/>
                  <a:pt x="2386" y="9746"/>
                  <a:pt x="2366" y="9752"/>
                </a:cubicBezTo>
                <a:cubicBezTo>
                  <a:pt x="2347" y="9759"/>
                  <a:pt x="2353" y="9787"/>
                  <a:pt x="2369" y="9787"/>
                </a:cubicBezTo>
                <a:cubicBezTo>
                  <a:pt x="2371" y="9787"/>
                  <a:pt x="2373" y="9787"/>
                  <a:pt x="2375" y="9786"/>
                </a:cubicBezTo>
                <a:cubicBezTo>
                  <a:pt x="2403" y="9777"/>
                  <a:pt x="2428" y="9758"/>
                  <a:pt x="2444" y="9733"/>
                </a:cubicBezTo>
                <a:cubicBezTo>
                  <a:pt x="2453" y="9721"/>
                  <a:pt x="2441" y="9708"/>
                  <a:pt x="2429" y="9708"/>
                </a:cubicBezTo>
                <a:close/>
                <a:moveTo>
                  <a:pt x="15602" y="9731"/>
                </a:moveTo>
                <a:cubicBezTo>
                  <a:pt x="15556" y="9731"/>
                  <a:pt x="15556" y="9801"/>
                  <a:pt x="15602" y="9801"/>
                </a:cubicBezTo>
                <a:lnTo>
                  <a:pt x="15618" y="9801"/>
                </a:lnTo>
                <a:cubicBezTo>
                  <a:pt x="15619" y="9801"/>
                  <a:pt x="15619" y="9801"/>
                  <a:pt x="15620" y="9801"/>
                </a:cubicBezTo>
                <a:cubicBezTo>
                  <a:pt x="15664" y="9801"/>
                  <a:pt x="15663" y="9732"/>
                  <a:pt x="15618" y="9731"/>
                </a:cubicBezTo>
                <a:close/>
                <a:moveTo>
                  <a:pt x="17194" y="9739"/>
                </a:moveTo>
                <a:cubicBezTo>
                  <a:pt x="17182" y="9739"/>
                  <a:pt x="17170" y="9752"/>
                  <a:pt x="17178" y="9767"/>
                </a:cubicBezTo>
                <a:cubicBezTo>
                  <a:pt x="17183" y="9777"/>
                  <a:pt x="17188" y="9788"/>
                  <a:pt x="17193" y="9796"/>
                </a:cubicBezTo>
                <a:cubicBezTo>
                  <a:pt x="17197" y="9803"/>
                  <a:pt x="17202" y="9805"/>
                  <a:pt x="17207" y="9805"/>
                </a:cubicBezTo>
                <a:cubicBezTo>
                  <a:pt x="17218" y="9805"/>
                  <a:pt x="17230" y="9793"/>
                  <a:pt x="17223" y="9778"/>
                </a:cubicBezTo>
                <a:cubicBezTo>
                  <a:pt x="17218" y="9768"/>
                  <a:pt x="17212" y="9758"/>
                  <a:pt x="17207" y="9748"/>
                </a:cubicBezTo>
                <a:cubicBezTo>
                  <a:pt x="17204" y="9741"/>
                  <a:pt x="17199" y="9739"/>
                  <a:pt x="17194" y="9739"/>
                </a:cubicBezTo>
                <a:close/>
                <a:moveTo>
                  <a:pt x="14552" y="9696"/>
                </a:moveTo>
                <a:cubicBezTo>
                  <a:pt x="14512" y="9696"/>
                  <a:pt x="14475" y="9750"/>
                  <a:pt x="14513" y="9788"/>
                </a:cubicBezTo>
                <a:lnTo>
                  <a:pt x="14528" y="9803"/>
                </a:lnTo>
                <a:cubicBezTo>
                  <a:pt x="14539" y="9814"/>
                  <a:pt x="14552" y="9819"/>
                  <a:pt x="14564" y="9819"/>
                </a:cubicBezTo>
                <a:cubicBezTo>
                  <a:pt x="14605" y="9819"/>
                  <a:pt x="14642" y="9766"/>
                  <a:pt x="14604" y="9728"/>
                </a:cubicBezTo>
                <a:lnTo>
                  <a:pt x="14588" y="9712"/>
                </a:lnTo>
                <a:cubicBezTo>
                  <a:pt x="14577" y="9701"/>
                  <a:pt x="14565" y="9696"/>
                  <a:pt x="14552" y="9696"/>
                </a:cubicBezTo>
                <a:close/>
                <a:moveTo>
                  <a:pt x="20739" y="9682"/>
                </a:moveTo>
                <a:cubicBezTo>
                  <a:pt x="20720" y="9682"/>
                  <a:pt x="20702" y="9691"/>
                  <a:pt x="20693" y="9708"/>
                </a:cubicBezTo>
                <a:cubicBezTo>
                  <a:pt x="20688" y="9720"/>
                  <a:pt x="20683" y="9728"/>
                  <a:pt x="20678" y="9738"/>
                </a:cubicBezTo>
                <a:cubicBezTo>
                  <a:pt x="20664" y="9764"/>
                  <a:pt x="20671" y="9796"/>
                  <a:pt x="20698" y="9812"/>
                </a:cubicBezTo>
                <a:cubicBezTo>
                  <a:pt x="20706" y="9817"/>
                  <a:pt x="20715" y="9819"/>
                  <a:pt x="20725" y="9819"/>
                </a:cubicBezTo>
                <a:cubicBezTo>
                  <a:pt x="20743" y="9819"/>
                  <a:pt x="20762" y="9810"/>
                  <a:pt x="20771" y="9793"/>
                </a:cubicBezTo>
                <a:cubicBezTo>
                  <a:pt x="20776" y="9782"/>
                  <a:pt x="20781" y="9773"/>
                  <a:pt x="20786" y="9763"/>
                </a:cubicBezTo>
                <a:cubicBezTo>
                  <a:pt x="20799" y="9736"/>
                  <a:pt x="20794" y="9705"/>
                  <a:pt x="20767" y="9689"/>
                </a:cubicBezTo>
                <a:cubicBezTo>
                  <a:pt x="20759" y="9684"/>
                  <a:pt x="20749" y="9682"/>
                  <a:pt x="20739" y="9682"/>
                </a:cubicBezTo>
                <a:close/>
                <a:moveTo>
                  <a:pt x="9228" y="9752"/>
                </a:moveTo>
                <a:cubicBezTo>
                  <a:pt x="9182" y="9752"/>
                  <a:pt x="9183" y="9822"/>
                  <a:pt x="9229" y="9822"/>
                </a:cubicBezTo>
                <a:cubicBezTo>
                  <a:pt x="9275" y="9822"/>
                  <a:pt x="9275" y="9752"/>
                  <a:pt x="9229" y="9752"/>
                </a:cubicBezTo>
                <a:cubicBezTo>
                  <a:pt x="9228" y="9752"/>
                  <a:pt x="9228" y="9752"/>
                  <a:pt x="9228" y="9752"/>
                </a:cubicBezTo>
                <a:close/>
                <a:moveTo>
                  <a:pt x="13346" y="9749"/>
                </a:moveTo>
                <a:cubicBezTo>
                  <a:pt x="13340" y="9749"/>
                  <a:pt x="13335" y="9750"/>
                  <a:pt x="13329" y="9753"/>
                </a:cubicBezTo>
                <a:cubicBezTo>
                  <a:pt x="13318" y="9758"/>
                  <a:pt x="13309" y="9764"/>
                  <a:pt x="13298" y="9769"/>
                </a:cubicBezTo>
                <a:cubicBezTo>
                  <a:pt x="13262" y="9787"/>
                  <a:pt x="13285" y="9835"/>
                  <a:pt x="13318" y="9835"/>
                </a:cubicBezTo>
                <a:cubicBezTo>
                  <a:pt x="13323" y="9835"/>
                  <a:pt x="13328" y="9833"/>
                  <a:pt x="13334" y="9831"/>
                </a:cubicBezTo>
                <a:cubicBezTo>
                  <a:pt x="13345" y="9825"/>
                  <a:pt x="13354" y="9820"/>
                  <a:pt x="13364" y="9815"/>
                </a:cubicBezTo>
                <a:cubicBezTo>
                  <a:pt x="13399" y="9797"/>
                  <a:pt x="13378" y="9749"/>
                  <a:pt x="13346" y="9749"/>
                </a:cubicBezTo>
                <a:close/>
                <a:moveTo>
                  <a:pt x="23323" y="9753"/>
                </a:moveTo>
                <a:cubicBezTo>
                  <a:pt x="23315" y="9753"/>
                  <a:pt x="23307" y="9756"/>
                  <a:pt x="23299" y="9764"/>
                </a:cubicBezTo>
                <a:lnTo>
                  <a:pt x="23283" y="9779"/>
                </a:lnTo>
                <a:cubicBezTo>
                  <a:pt x="23258" y="9804"/>
                  <a:pt x="23283" y="9840"/>
                  <a:pt x="23310" y="9840"/>
                </a:cubicBezTo>
                <a:cubicBezTo>
                  <a:pt x="23318" y="9840"/>
                  <a:pt x="23326" y="9837"/>
                  <a:pt x="23333" y="9830"/>
                </a:cubicBezTo>
                <a:lnTo>
                  <a:pt x="23349" y="9814"/>
                </a:lnTo>
                <a:cubicBezTo>
                  <a:pt x="23374" y="9788"/>
                  <a:pt x="23351" y="9753"/>
                  <a:pt x="23323" y="9753"/>
                </a:cubicBezTo>
                <a:close/>
                <a:moveTo>
                  <a:pt x="3501" y="9689"/>
                </a:moveTo>
                <a:cubicBezTo>
                  <a:pt x="3461" y="9689"/>
                  <a:pt x="3424" y="9742"/>
                  <a:pt x="3460" y="9779"/>
                </a:cubicBezTo>
                <a:cubicBezTo>
                  <a:pt x="3486" y="9804"/>
                  <a:pt x="3509" y="9831"/>
                  <a:pt x="3534" y="9856"/>
                </a:cubicBezTo>
                <a:cubicBezTo>
                  <a:pt x="3545" y="9867"/>
                  <a:pt x="3557" y="9872"/>
                  <a:pt x="3570" y="9872"/>
                </a:cubicBezTo>
                <a:cubicBezTo>
                  <a:pt x="3610" y="9872"/>
                  <a:pt x="3647" y="9818"/>
                  <a:pt x="3609" y="9780"/>
                </a:cubicBezTo>
                <a:cubicBezTo>
                  <a:pt x="3585" y="9756"/>
                  <a:pt x="3561" y="9730"/>
                  <a:pt x="3536" y="9705"/>
                </a:cubicBezTo>
                <a:cubicBezTo>
                  <a:pt x="3525" y="9694"/>
                  <a:pt x="3513" y="9689"/>
                  <a:pt x="3501" y="9689"/>
                </a:cubicBezTo>
                <a:close/>
                <a:moveTo>
                  <a:pt x="15842" y="9809"/>
                </a:moveTo>
                <a:cubicBezTo>
                  <a:pt x="15796" y="9809"/>
                  <a:pt x="15796" y="9879"/>
                  <a:pt x="15842" y="9879"/>
                </a:cubicBezTo>
                <a:lnTo>
                  <a:pt x="15858" y="9879"/>
                </a:lnTo>
                <a:cubicBezTo>
                  <a:pt x="15903" y="9879"/>
                  <a:pt x="15903" y="9809"/>
                  <a:pt x="15858" y="9809"/>
                </a:cubicBezTo>
                <a:close/>
                <a:moveTo>
                  <a:pt x="7253" y="9779"/>
                </a:moveTo>
                <a:cubicBezTo>
                  <a:pt x="7232" y="9779"/>
                  <a:pt x="7210" y="9796"/>
                  <a:pt x="7217" y="9822"/>
                </a:cubicBezTo>
                <a:cubicBezTo>
                  <a:pt x="7222" y="9842"/>
                  <a:pt x="7228" y="9862"/>
                  <a:pt x="7233" y="9883"/>
                </a:cubicBezTo>
                <a:cubicBezTo>
                  <a:pt x="7237" y="9901"/>
                  <a:pt x="7251" y="9908"/>
                  <a:pt x="7264" y="9908"/>
                </a:cubicBezTo>
                <a:cubicBezTo>
                  <a:pt x="7285" y="9908"/>
                  <a:pt x="7307" y="9891"/>
                  <a:pt x="7301" y="9864"/>
                </a:cubicBezTo>
                <a:cubicBezTo>
                  <a:pt x="7296" y="9845"/>
                  <a:pt x="7290" y="9825"/>
                  <a:pt x="7285" y="9804"/>
                </a:cubicBezTo>
                <a:cubicBezTo>
                  <a:pt x="7281" y="9786"/>
                  <a:pt x="7267" y="9779"/>
                  <a:pt x="7253" y="9779"/>
                </a:cubicBezTo>
                <a:close/>
                <a:moveTo>
                  <a:pt x="327" y="9867"/>
                </a:moveTo>
                <a:cubicBezTo>
                  <a:pt x="310" y="9867"/>
                  <a:pt x="300" y="9891"/>
                  <a:pt x="318" y="9900"/>
                </a:cubicBezTo>
                <a:cubicBezTo>
                  <a:pt x="328" y="9905"/>
                  <a:pt x="338" y="9910"/>
                  <a:pt x="347" y="9916"/>
                </a:cubicBezTo>
                <a:cubicBezTo>
                  <a:pt x="350" y="9917"/>
                  <a:pt x="353" y="9918"/>
                  <a:pt x="356" y="9918"/>
                </a:cubicBezTo>
                <a:cubicBezTo>
                  <a:pt x="373" y="9918"/>
                  <a:pt x="383" y="9893"/>
                  <a:pt x="366" y="9885"/>
                </a:cubicBezTo>
                <a:cubicBezTo>
                  <a:pt x="355" y="9880"/>
                  <a:pt x="346" y="9875"/>
                  <a:pt x="336" y="9869"/>
                </a:cubicBezTo>
                <a:cubicBezTo>
                  <a:pt x="332" y="9868"/>
                  <a:pt x="330" y="9867"/>
                  <a:pt x="327" y="9867"/>
                </a:cubicBezTo>
                <a:close/>
                <a:moveTo>
                  <a:pt x="7935" y="9916"/>
                </a:moveTo>
                <a:cubicBezTo>
                  <a:pt x="7912" y="9916"/>
                  <a:pt x="7912" y="9951"/>
                  <a:pt x="7935" y="9951"/>
                </a:cubicBezTo>
                <a:lnTo>
                  <a:pt x="7950" y="9951"/>
                </a:lnTo>
                <a:cubicBezTo>
                  <a:pt x="7975" y="9951"/>
                  <a:pt x="7975" y="9916"/>
                  <a:pt x="7950" y="9916"/>
                </a:cubicBezTo>
                <a:close/>
                <a:moveTo>
                  <a:pt x="7487" y="9926"/>
                </a:moveTo>
                <a:cubicBezTo>
                  <a:pt x="7475" y="9926"/>
                  <a:pt x="7463" y="9945"/>
                  <a:pt x="7474" y="9957"/>
                </a:cubicBezTo>
                <a:cubicBezTo>
                  <a:pt x="7482" y="9968"/>
                  <a:pt x="7495" y="9973"/>
                  <a:pt x="7508" y="9973"/>
                </a:cubicBezTo>
                <a:cubicBezTo>
                  <a:pt x="7520" y="9973"/>
                  <a:pt x="7533" y="9968"/>
                  <a:pt x="7542" y="9958"/>
                </a:cubicBezTo>
                <a:cubicBezTo>
                  <a:pt x="7554" y="9946"/>
                  <a:pt x="7542" y="9929"/>
                  <a:pt x="7528" y="9929"/>
                </a:cubicBezTo>
                <a:cubicBezTo>
                  <a:pt x="7524" y="9929"/>
                  <a:pt x="7520" y="9931"/>
                  <a:pt x="7517" y="9934"/>
                </a:cubicBezTo>
                <a:cubicBezTo>
                  <a:pt x="7514" y="9937"/>
                  <a:pt x="7511" y="9939"/>
                  <a:pt x="7509" y="9939"/>
                </a:cubicBezTo>
                <a:cubicBezTo>
                  <a:pt x="7505" y="9939"/>
                  <a:pt x="7502" y="9936"/>
                  <a:pt x="7499" y="9932"/>
                </a:cubicBezTo>
                <a:cubicBezTo>
                  <a:pt x="7496" y="9928"/>
                  <a:pt x="7491" y="9926"/>
                  <a:pt x="7487" y="9926"/>
                </a:cubicBezTo>
                <a:close/>
                <a:moveTo>
                  <a:pt x="24472" y="9792"/>
                </a:moveTo>
                <a:cubicBezTo>
                  <a:pt x="24464" y="9792"/>
                  <a:pt x="24455" y="9795"/>
                  <a:pt x="24448" y="9803"/>
                </a:cubicBezTo>
                <a:cubicBezTo>
                  <a:pt x="24407" y="9846"/>
                  <a:pt x="24365" y="9890"/>
                  <a:pt x="24324" y="9935"/>
                </a:cubicBezTo>
                <a:cubicBezTo>
                  <a:pt x="24300" y="9960"/>
                  <a:pt x="24324" y="9996"/>
                  <a:pt x="24351" y="9996"/>
                </a:cubicBezTo>
                <a:cubicBezTo>
                  <a:pt x="24359" y="9996"/>
                  <a:pt x="24367" y="9993"/>
                  <a:pt x="24375" y="9985"/>
                </a:cubicBezTo>
                <a:cubicBezTo>
                  <a:pt x="24415" y="9942"/>
                  <a:pt x="24456" y="9898"/>
                  <a:pt x="24497" y="9853"/>
                </a:cubicBezTo>
                <a:cubicBezTo>
                  <a:pt x="24521" y="9828"/>
                  <a:pt x="24498" y="9792"/>
                  <a:pt x="24472" y="9792"/>
                </a:cubicBezTo>
                <a:close/>
                <a:moveTo>
                  <a:pt x="10402" y="9918"/>
                </a:moveTo>
                <a:cubicBezTo>
                  <a:pt x="10369" y="9918"/>
                  <a:pt x="10347" y="9966"/>
                  <a:pt x="10384" y="9984"/>
                </a:cubicBezTo>
                <a:cubicBezTo>
                  <a:pt x="10395" y="9989"/>
                  <a:pt x="10403" y="9994"/>
                  <a:pt x="10413" y="9999"/>
                </a:cubicBezTo>
                <a:cubicBezTo>
                  <a:pt x="10419" y="10002"/>
                  <a:pt x="10425" y="10004"/>
                  <a:pt x="10430" y="10004"/>
                </a:cubicBezTo>
                <a:cubicBezTo>
                  <a:pt x="10462" y="10004"/>
                  <a:pt x="10484" y="9956"/>
                  <a:pt x="10449" y="9938"/>
                </a:cubicBezTo>
                <a:cubicBezTo>
                  <a:pt x="10439" y="9932"/>
                  <a:pt x="10429" y="9927"/>
                  <a:pt x="10419" y="9922"/>
                </a:cubicBezTo>
                <a:cubicBezTo>
                  <a:pt x="10413" y="9919"/>
                  <a:pt x="10407" y="9918"/>
                  <a:pt x="10402" y="9918"/>
                </a:cubicBezTo>
                <a:close/>
                <a:moveTo>
                  <a:pt x="5676" y="9890"/>
                </a:moveTo>
                <a:cubicBezTo>
                  <a:pt x="5635" y="9890"/>
                  <a:pt x="5598" y="9943"/>
                  <a:pt x="5635" y="9982"/>
                </a:cubicBezTo>
                <a:cubicBezTo>
                  <a:pt x="5642" y="9987"/>
                  <a:pt x="5647" y="9992"/>
                  <a:pt x="5651" y="9997"/>
                </a:cubicBezTo>
                <a:cubicBezTo>
                  <a:pt x="5662" y="10008"/>
                  <a:pt x="5674" y="10013"/>
                  <a:pt x="5687" y="10013"/>
                </a:cubicBezTo>
                <a:cubicBezTo>
                  <a:pt x="5728" y="10013"/>
                  <a:pt x="5765" y="9960"/>
                  <a:pt x="5727" y="9922"/>
                </a:cubicBezTo>
                <a:lnTo>
                  <a:pt x="5712" y="9906"/>
                </a:lnTo>
                <a:cubicBezTo>
                  <a:pt x="5701" y="9895"/>
                  <a:pt x="5688" y="9890"/>
                  <a:pt x="5676" y="9890"/>
                </a:cubicBezTo>
                <a:close/>
                <a:moveTo>
                  <a:pt x="18516" y="9888"/>
                </a:moveTo>
                <a:cubicBezTo>
                  <a:pt x="18497" y="9888"/>
                  <a:pt x="18478" y="9898"/>
                  <a:pt x="18468" y="9916"/>
                </a:cubicBezTo>
                <a:cubicBezTo>
                  <a:pt x="18453" y="9942"/>
                  <a:pt x="18463" y="9973"/>
                  <a:pt x="18488" y="9989"/>
                </a:cubicBezTo>
                <a:cubicBezTo>
                  <a:pt x="18513" y="10005"/>
                  <a:pt x="18536" y="10020"/>
                  <a:pt x="18562" y="10036"/>
                </a:cubicBezTo>
                <a:cubicBezTo>
                  <a:pt x="18569" y="10041"/>
                  <a:pt x="18578" y="10043"/>
                  <a:pt x="18587" y="10043"/>
                </a:cubicBezTo>
                <a:cubicBezTo>
                  <a:pt x="18606" y="10043"/>
                  <a:pt x="18626" y="10033"/>
                  <a:pt x="18635" y="10016"/>
                </a:cubicBezTo>
                <a:cubicBezTo>
                  <a:pt x="18651" y="9990"/>
                  <a:pt x="18640" y="9958"/>
                  <a:pt x="18615" y="9943"/>
                </a:cubicBezTo>
                <a:cubicBezTo>
                  <a:pt x="18590" y="9927"/>
                  <a:pt x="18567" y="9911"/>
                  <a:pt x="18542" y="9896"/>
                </a:cubicBezTo>
                <a:cubicBezTo>
                  <a:pt x="18534" y="9891"/>
                  <a:pt x="18525" y="9888"/>
                  <a:pt x="18516" y="9888"/>
                </a:cubicBezTo>
                <a:close/>
                <a:moveTo>
                  <a:pt x="5306" y="9948"/>
                </a:moveTo>
                <a:cubicBezTo>
                  <a:pt x="5238" y="9948"/>
                  <a:pt x="5237" y="10056"/>
                  <a:pt x="5306" y="10056"/>
                </a:cubicBezTo>
                <a:lnTo>
                  <a:pt x="5322" y="10056"/>
                </a:lnTo>
                <a:cubicBezTo>
                  <a:pt x="5390" y="10056"/>
                  <a:pt x="5390" y="9948"/>
                  <a:pt x="5322" y="9948"/>
                </a:cubicBezTo>
                <a:close/>
                <a:moveTo>
                  <a:pt x="11195" y="9906"/>
                </a:moveTo>
                <a:cubicBezTo>
                  <a:pt x="11190" y="9906"/>
                  <a:pt x="11185" y="9907"/>
                  <a:pt x="11180" y="9908"/>
                </a:cubicBezTo>
                <a:cubicBezTo>
                  <a:pt x="11154" y="9916"/>
                  <a:pt x="11133" y="9946"/>
                  <a:pt x="11144" y="9973"/>
                </a:cubicBezTo>
                <a:cubicBezTo>
                  <a:pt x="11149" y="9989"/>
                  <a:pt x="11154" y="10004"/>
                  <a:pt x="11158" y="10018"/>
                </a:cubicBezTo>
                <a:cubicBezTo>
                  <a:pt x="11166" y="10041"/>
                  <a:pt x="11187" y="10057"/>
                  <a:pt x="11211" y="10057"/>
                </a:cubicBezTo>
                <a:cubicBezTo>
                  <a:pt x="11215" y="10057"/>
                  <a:pt x="11220" y="10056"/>
                  <a:pt x="11224" y="10055"/>
                </a:cubicBezTo>
                <a:cubicBezTo>
                  <a:pt x="11250" y="10046"/>
                  <a:pt x="11271" y="10016"/>
                  <a:pt x="11261" y="9989"/>
                </a:cubicBezTo>
                <a:cubicBezTo>
                  <a:pt x="11256" y="9974"/>
                  <a:pt x="11250" y="9958"/>
                  <a:pt x="11245" y="9945"/>
                </a:cubicBezTo>
                <a:cubicBezTo>
                  <a:pt x="11237" y="9922"/>
                  <a:pt x="11217" y="9906"/>
                  <a:pt x="11195" y="9906"/>
                </a:cubicBezTo>
                <a:close/>
                <a:moveTo>
                  <a:pt x="22334" y="9916"/>
                </a:moveTo>
                <a:cubicBezTo>
                  <a:pt x="22313" y="9916"/>
                  <a:pt x="22291" y="9933"/>
                  <a:pt x="22298" y="9960"/>
                </a:cubicBezTo>
                <a:cubicBezTo>
                  <a:pt x="22309" y="10001"/>
                  <a:pt x="22337" y="10037"/>
                  <a:pt x="22376" y="10056"/>
                </a:cubicBezTo>
                <a:cubicBezTo>
                  <a:pt x="22382" y="10059"/>
                  <a:pt x="22388" y="10061"/>
                  <a:pt x="22393" y="10061"/>
                </a:cubicBezTo>
                <a:cubicBezTo>
                  <a:pt x="22424" y="10061"/>
                  <a:pt x="22444" y="10013"/>
                  <a:pt x="22410" y="9995"/>
                </a:cubicBezTo>
                <a:cubicBezTo>
                  <a:pt x="22387" y="9984"/>
                  <a:pt x="22372" y="9967"/>
                  <a:pt x="22366" y="9942"/>
                </a:cubicBezTo>
                <a:cubicBezTo>
                  <a:pt x="22362" y="9924"/>
                  <a:pt x="22348" y="9916"/>
                  <a:pt x="22334" y="9916"/>
                </a:cubicBezTo>
                <a:close/>
                <a:moveTo>
                  <a:pt x="19372" y="9924"/>
                </a:moveTo>
                <a:cubicBezTo>
                  <a:pt x="19369" y="9924"/>
                  <a:pt x="19366" y="9924"/>
                  <a:pt x="19363" y="9925"/>
                </a:cubicBezTo>
                <a:cubicBezTo>
                  <a:pt x="19345" y="9930"/>
                  <a:pt x="19332" y="9951"/>
                  <a:pt x="19338" y="9968"/>
                </a:cubicBezTo>
                <a:cubicBezTo>
                  <a:pt x="19348" y="9993"/>
                  <a:pt x="19358" y="10018"/>
                  <a:pt x="19368" y="10042"/>
                </a:cubicBezTo>
                <a:cubicBezTo>
                  <a:pt x="19374" y="10058"/>
                  <a:pt x="19386" y="10069"/>
                  <a:pt x="19402" y="10069"/>
                </a:cubicBezTo>
                <a:cubicBezTo>
                  <a:pt x="19405" y="10069"/>
                  <a:pt x="19408" y="10068"/>
                  <a:pt x="19411" y="10067"/>
                </a:cubicBezTo>
                <a:cubicBezTo>
                  <a:pt x="19428" y="10063"/>
                  <a:pt x="19444" y="10041"/>
                  <a:pt x="19436" y="10024"/>
                </a:cubicBezTo>
                <a:cubicBezTo>
                  <a:pt x="19426" y="9999"/>
                  <a:pt x="19416" y="9974"/>
                  <a:pt x="19406" y="9950"/>
                </a:cubicBezTo>
                <a:cubicBezTo>
                  <a:pt x="19400" y="9934"/>
                  <a:pt x="19388" y="9924"/>
                  <a:pt x="19372" y="9924"/>
                </a:cubicBezTo>
                <a:close/>
                <a:moveTo>
                  <a:pt x="13839" y="9975"/>
                </a:moveTo>
                <a:cubicBezTo>
                  <a:pt x="13828" y="9975"/>
                  <a:pt x="13817" y="9980"/>
                  <a:pt x="13811" y="9993"/>
                </a:cubicBezTo>
                <a:cubicBezTo>
                  <a:pt x="13805" y="10004"/>
                  <a:pt x="13800" y="10013"/>
                  <a:pt x="13795" y="10023"/>
                </a:cubicBezTo>
                <a:cubicBezTo>
                  <a:pt x="13781" y="10050"/>
                  <a:pt x="13805" y="10076"/>
                  <a:pt x="13829" y="10076"/>
                </a:cubicBezTo>
                <a:cubicBezTo>
                  <a:pt x="13839" y="10076"/>
                  <a:pt x="13850" y="10071"/>
                  <a:pt x="13857" y="10058"/>
                </a:cubicBezTo>
                <a:cubicBezTo>
                  <a:pt x="13862" y="10048"/>
                  <a:pt x="13867" y="10039"/>
                  <a:pt x="13873" y="10029"/>
                </a:cubicBezTo>
                <a:cubicBezTo>
                  <a:pt x="13887" y="10001"/>
                  <a:pt x="13862" y="9975"/>
                  <a:pt x="13839" y="9975"/>
                </a:cubicBezTo>
                <a:close/>
                <a:moveTo>
                  <a:pt x="17991" y="10026"/>
                </a:moveTo>
                <a:cubicBezTo>
                  <a:pt x="17977" y="10026"/>
                  <a:pt x="17965" y="10044"/>
                  <a:pt x="17977" y="10056"/>
                </a:cubicBezTo>
                <a:lnTo>
                  <a:pt x="17993" y="10072"/>
                </a:lnTo>
                <a:cubicBezTo>
                  <a:pt x="17996" y="10076"/>
                  <a:pt x="18001" y="10077"/>
                  <a:pt x="18005" y="10077"/>
                </a:cubicBezTo>
                <a:cubicBezTo>
                  <a:pt x="18018" y="10077"/>
                  <a:pt x="18030" y="10059"/>
                  <a:pt x="18018" y="10046"/>
                </a:cubicBezTo>
                <a:lnTo>
                  <a:pt x="18002" y="10031"/>
                </a:lnTo>
                <a:cubicBezTo>
                  <a:pt x="17999" y="10027"/>
                  <a:pt x="17995" y="10026"/>
                  <a:pt x="17991" y="10026"/>
                </a:cubicBezTo>
                <a:close/>
                <a:moveTo>
                  <a:pt x="3059" y="10008"/>
                </a:moveTo>
                <a:cubicBezTo>
                  <a:pt x="3014" y="10008"/>
                  <a:pt x="3014" y="10078"/>
                  <a:pt x="3059" y="10078"/>
                </a:cubicBezTo>
                <a:lnTo>
                  <a:pt x="3075" y="10078"/>
                </a:lnTo>
                <a:cubicBezTo>
                  <a:pt x="3121" y="10078"/>
                  <a:pt x="3121" y="10008"/>
                  <a:pt x="3075" y="10008"/>
                </a:cubicBezTo>
                <a:close/>
                <a:moveTo>
                  <a:pt x="16338" y="10019"/>
                </a:moveTo>
                <a:cubicBezTo>
                  <a:pt x="16292" y="10019"/>
                  <a:pt x="16292" y="10089"/>
                  <a:pt x="16338" y="10089"/>
                </a:cubicBezTo>
                <a:lnTo>
                  <a:pt x="16368" y="10089"/>
                </a:lnTo>
                <a:cubicBezTo>
                  <a:pt x="16414" y="10089"/>
                  <a:pt x="16414" y="10019"/>
                  <a:pt x="16368" y="10019"/>
                </a:cubicBezTo>
                <a:close/>
                <a:moveTo>
                  <a:pt x="6832" y="10033"/>
                </a:moveTo>
                <a:cubicBezTo>
                  <a:pt x="6814" y="10033"/>
                  <a:pt x="6796" y="10044"/>
                  <a:pt x="6796" y="10067"/>
                </a:cubicBezTo>
                <a:lnTo>
                  <a:pt x="6796" y="10083"/>
                </a:lnTo>
                <a:cubicBezTo>
                  <a:pt x="6796" y="10106"/>
                  <a:pt x="6814" y="10118"/>
                  <a:pt x="6831" y="10118"/>
                </a:cubicBezTo>
                <a:cubicBezTo>
                  <a:pt x="6849" y="10118"/>
                  <a:pt x="6866" y="10106"/>
                  <a:pt x="6866" y="10083"/>
                </a:cubicBezTo>
                <a:lnTo>
                  <a:pt x="6866" y="10067"/>
                </a:lnTo>
                <a:cubicBezTo>
                  <a:pt x="6867" y="10044"/>
                  <a:pt x="6849" y="10033"/>
                  <a:pt x="6832" y="10033"/>
                </a:cubicBezTo>
                <a:close/>
                <a:moveTo>
                  <a:pt x="9604" y="10086"/>
                </a:moveTo>
                <a:cubicBezTo>
                  <a:pt x="9579" y="10086"/>
                  <a:pt x="9579" y="10121"/>
                  <a:pt x="9604" y="10121"/>
                </a:cubicBezTo>
                <a:cubicBezTo>
                  <a:pt x="9626" y="10121"/>
                  <a:pt x="9626" y="10086"/>
                  <a:pt x="9604" y="10086"/>
                </a:cubicBezTo>
                <a:close/>
                <a:moveTo>
                  <a:pt x="23471" y="10024"/>
                </a:moveTo>
                <a:cubicBezTo>
                  <a:pt x="23448" y="10024"/>
                  <a:pt x="23423" y="10049"/>
                  <a:pt x="23437" y="10078"/>
                </a:cubicBezTo>
                <a:cubicBezTo>
                  <a:pt x="23442" y="10088"/>
                  <a:pt x="23448" y="10098"/>
                  <a:pt x="23453" y="10108"/>
                </a:cubicBezTo>
                <a:cubicBezTo>
                  <a:pt x="23459" y="10121"/>
                  <a:pt x="23470" y="10126"/>
                  <a:pt x="23480" y="10126"/>
                </a:cubicBezTo>
                <a:cubicBezTo>
                  <a:pt x="23503" y="10126"/>
                  <a:pt x="23527" y="10101"/>
                  <a:pt x="23514" y="10073"/>
                </a:cubicBezTo>
                <a:cubicBezTo>
                  <a:pt x="23508" y="10062"/>
                  <a:pt x="23503" y="10053"/>
                  <a:pt x="23498" y="10042"/>
                </a:cubicBezTo>
                <a:cubicBezTo>
                  <a:pt x="23492" y="10029"/>
                  <a:pt x="23482" y="10024"/>
                  <a:pt x="23471" y="10024"/>
                </a:cubicBezTo>
                <a:close/>
                <a:moveTo>
                  <a:pt x="24439" y="10017"/>
                </a:moveTo>
                <a:cubicBezTo>
                  <a:pt x="24425" y="10017"/>
                  <a:pt x="24411" y="10024"/>
                  <a:pt x="24406" y="10041"/>
                </a:cubicBezTo>
                <a:cubicBezTo>
                  <a:pt x="24401" y="10057"/>
                  <a:pt x="24396" y="10072"/>
                  <a:pt x="24390" y="10086"/>
                </a:cubicBezTo>
                <a:cubicBezTo>
                  <a:pt x="24382" y="10112"/>
                  <a:pt x="24403" y="10130"/>
                  <a:pt x="24425" y="10130"/>
                </a:cubicBezTo>
                <a:cubicBezTo>
                  <a:pt x="24439" y="10130"/>
                  <a:pt x="24453" y="10122"/>
                  <a:pt x="24459" y="10105"/>
                </a:cubicBezTo>
                <a:cubicBezTo>
                  <a:pt x="24464" y="10089"/>
                  <a:pt x="24469" y="10075"/>
                  <a:pt x="24474" y="10061"/>
                </a:cubicBezTo>
                <a:cubicBezTo>
                  <a:pt x="24483" y="10035"/>
                  <a:pt x="24460" y="10017"/>
                  <a:pt x="24439" y="10017"/>
                </a:cubicBezTo>
                <a:close/>
                <a:moveTo>
                  <a:pt x="7899" y="10050"/>
                </a:moveTo>
                <a:cubicBezTo>
                  <a:pt x="7873" y="10050"/>
                  <a:pt x="7848" y="10085"/>
                  <a:pt x="7872" y="10110"/>
                </a:cubicBezTo>
                <a:lnTo>
                  <a:pt x="7888" y="10126"/>
                </a:lnTo>
                <a:cubicBezTo>
                  <a:pt x="7895" y="10134"/>
                  <a:pt x="7904" y="10137"/>
                  <a:pt x="7912" y="10137"/>
                </a:cubicBezTo>
                <a:cubicBezTo>
                  <a:pt x="7939" y="10137"/>
                  <a:pt x="7963" y="10101"/>
                  <a:pt x="7938" y="10077"/>
                </a:cubicBezTo>
                <a:lnTo>
                  <a:pt x="7922" y="10061"/>
                </a:lnTo>
                <a:cubicBezTo>
                  <a:pt x="7915" y="10054"/>
                  <a:pt x="7907" y="10050"/>
                  <a:pt x="7899" y="10050"/>
                </a:cubicBezTo>
                <a:close/>
                <a:moveTo>
                  <a:pt x="86" y="10060"/>
                </a:moveTo>
                <a:cubicBezTo>
                  <a:pt x="58" y="10060"/>
                  <a:pt x="33" y="10095"/>
                  <a:pt x="60" y="10120"/>
                </a:cubicBezTo>
                <a:cubicBezTo>
                  <a:pt x="70" y="10130"/>
                  <a:pt x="81" y="10140"/>
                  <a:pt x="91" y="10149"/>
                </a:cubicBezTo>
                <a:cubicBezTo>
                  <a:pt x="98" y="10156"/>
                  <a:pt x="106" y="10159"/>
                  <a:pt x="114" y="10159"/>
                </a:cubicBezTo>
                <a:cubicBezTo>
                  <a:pt x="142" y="10159"/>
                  <a:pt x="168" y="10123"/>
                  <a:pt x="141" y="10099"/>
                </a:cubicBezTo>
                <a:cubicBezTo>
                  <a:pt x="130" y="10088"/>
                  <a:pt x="120" y="10079"/>
                  <a:pt x="109" y="10071"/>
                </a:cubicBezTo>
                <a:cubicBezTo>
                  <a:pt x="102" y="10063"/>
                  <a:pt x="94" y="10060"/>
                  <a:pt x="86" y="10060"/>
                </a:cubicBezTo>
                <a:close/>
                <a:moveTo>
                  <a:pt x="21550" y="10095"/>
                </a:moveTo>
                <a:cubicBezTo>
                  <a:pt x="21533" y="10095"/>
                  <a:pt x="21515" y="10106"/>
                  <a:pt x="21515" y="10129"/>
                </a:cubicBezTo>
                <a:lnTo>
                  <a:pt x="21515" y="10145"/>
                </a:lnTo>
                <a:cubicBezTo>
                  <a:pt x="21515" y="10168"/>
                  <a:pt x="21532" y="10180"/>
                  <a:pt x="21550" y="10180"/>
                </a:cubicBezTo>
                <a:cubicBezTo>
                  <a:pt x="21567" y="10180"/>
                  <a:pt x="21585" y="10168"/>
                  <a:pt x="21585" y="10145"/>
                </a:cubicBezTo>
                <a:lnTo>
                  <a:pt x="21585" y="10129"/>
                </a:lnTo>
                <a:cubicBezTo>
                  <a:pt x="21585" y="10106"/>
                  <a:pt x="21568" y="10095"/>
                  <a:pt x="21550" y="10095"/>
                </a:cubicBezTo>
                <a:close/>
                <a:moveTo>
                  <a:pt x="16863" y="10082"/>
                </a:moveTo>
                <a:cubicBezTo>
                  <a:pt x="16845" y="10082"/>
                  <a:pt x="16828" y="10093"/>
                  <a:pt x="16828" y="10116"/>
                </a:cubicBezTo>
                <a:lnTo>
                  <a:pt x="16828" y="10146"/>
                </a:lnTo>
                <a:cubicBezTo>
                  <a:pt x="16828" y="10169"/>
                  <a:pt x="16845" y="10181"/>
                  <a:pt x="16863" y="10181"/>
                </a:cubicBezTo>
                <a:cubicBezTo>
                  <a:pt x="16880" y="10181"/>
                  <a:pt x="16898" y="10169"/>
                  <a:pt x="16898" y="10146"/>
                </a:cubicBezTo>
                <a:lnTo>
                  <a:pt x="16898" y="10116"/>
                </a:lnTo>
                <a:cubicBezTo>
                  <a:pt x="16898" y="10093"/>
                  <a:pt x="16880" y="10082"/>
                  <a:pt x="16863" y="10082"/>
                </a:cubicBezTo>
                <a:close/>
                <a:moveTo>
                  <a:pt x="24845" y="10109"/>
                </a:moveTo>
                <a:cubicBezTo>
                  <a:pt x="24840" y="10109"/>
                  <a:pt x="24834" y="10111"/>
                  <a:pt x="24828" y="10114"/>
                </a:cubicBezTo>
                <a:cubicBezTo>
                  <a:pt x="24820" y="10119"/>
                  <a:pt x="24809" y="10124"/>
                  <a:pt x="24799" y="10129"/>
                </a:cubicBezTo>
                <a:cubicBezTo>
                  <a:pt x="24764" y="10147"/>
                  <a:pt x="24785" y="10195"/>
                  <a:pt x="24817" y="10195"/>
                </a:cubicBezTo>
                <a:cubicBezTo>
                  <a:pt x="24822" y="10195"/>
                  <a:pt x="24828" y="10194"/>
                  <a:pt x="24834" y="10191"/>
                </a:cubicBezTo>
                <a:cubicBezTo>
                  <a:pt x="24844" y="10186"/>
                  <a:pt x="24853" y="10181"/>
                  <a:pt x="24864" y="10175"/>
                </a:cubicBezTo>
                <a:cubicBezTo>
                  <a:pt x="24899" y="10156"/>
                  <a:pt x="24878" y="10109"/>
                  <a:pt x="24845" y="10109"/>
                </a:cubicBezTo>
                <a:close/>
                <a:moveTo>
                  <a:pt x="14998" y="10073"/>
                </a:moveTo>
                <a:cubicBezTo>
                  <a:pt x="14986" y="10073"/>
                  <a:pt x="14974" y="10077"/>
                  <a:pt x="14963" y="10088"/>
                </a:cubicBezTo>
                <a:lnTo>
                  <a:pt x="14947" y="10104"/>
                </a:lnTo>
                <a:cubicBezTo>
                  <a:pt x="14910" y="10141"/>
                  <a:pt x="14946" y="10196"/>
                  <a:pt x="14987" y="10196"/>
                </a:cubicBezTo>
                <a:cubicBezTo>
                  <a:pt x="14999" y="10196"/>
                  <a:pt x="15011" y="10191"/>
                  <a:pt x="15022" y="10181"/>
                </a:cubicBezTo>
                <a:lnTo>
                  <a:pt x="15037" y="10165"/>
                </a:lnTo>
                <a:cubicBezTo>
                  <a:pt x="15075" y="10127"/>
                  <a:pt x="15039" y="10073"/>
                  <a:pt x="14998" y="10073"/>
                </a:cubicBezTo>
                <a:close/>
                <a:moveTo>
                  <a:pt x="14519" y="10102"/>
                </a:moveTo>
                <a:cubicBezTo>
                  <a:pt x="14451" y="10102"/>
                  <a:pt x="14450" y="10209"/>
                  <a:pt x="14519" y="10209"/>
                </a:cubicBezTo>
                <a:cubicBezTo>
                  <a:pt x="14588" y="10209"/>
                  <a:pt x="14588" y="10102"/>
                  <a:pt x="14519" y="10102"/>
                </a:cubicBezTo>
                <a:close/>
                <a:moveTo>
                  <a:pt x="6148" y="10104"/>
                </a:moveTo>
                <a:cubicBezTo>
                  <a:pt x="6130" y="10104"/>
                  <a:pt x="6112" y="10116"/>
                  <a:pt x="6112" y="10139"/>
                </a:cubicBezTo>
                <a:lnTo>
                  <a:pt x="6112" y="10183"/>
                </a:lnTo>
                <a:cubicBezTo>
                  <a:pt x="6112" y="10206"/>
                  <a:pt x="6130" y="10217"/>
                  <a:pt x="6148" y="10217"/>
                </a:cubicBezTo>
                <a:cubicBezTo>
                  <a:pt x="6165" y="10217"/>
                  <a:pt x="6183" y="10206"/>
                  <a:pt x="6183" y="10183"/>
                </a:cubicBezTo>
                <a:lnTo>
                  <a:pt x="6183" y="10139"/>
                </a:lnTo>
                <a:cubicBezTo>
                  <a:pt x="6184" y="10116"/>
                  <a:pt x="6166" y="10104"/>
                  <a:pt x="6148" y="10104"/>
                </a:cubicBezTo>
                <a:close/>
                <a:moveTo>
                  <a:pt x="866" y="10120"/>
                </a:moveTo>
                <a:cubicBezTo>
                  <a:pt x="860" y="10120"/>
                  <a:pt x="855" y="10122"/>
                  <a:pt x="849" y="10125"/>
                </a:cubicBezTo>
                <a:cubicBezTo>
                  <a:pt x="833" y="10134"/>
                  <a:pt x="825" y="10158"/>
                  <a:pt x="836" y="10173"/>
                </a:cubicBezTo>
                <a:cubicBezTo>
                  <a:pt x="852" y="10193"/>
                  <a:pt x="867" y="10214"/>
                  <a:pt x="880" y="10234"/>
                </a:cubicBezTo>
                <a:cubicBezTo>
                  <a:pt x="889" y="10245"/>
                  <a:pt x="900" y="10251"/>
                  <a:pt x="912" y="10251"/>
                </a:cubicBezTo>
                <a:cubicBezTo>
                  <a:pt x="917" y="10251"/>
                  <a:pt x="923" y="10250"/>
                  <a:pt x="929" y="10247"/>
                </a:cubicBezTo>
                <a:cubicBezTo>
                  <a:pt x="945" y="10238"/>
                  <a:pt x="954" y="10214"/>
                  <a:pt x="942" y="10198"/>
                </a:cubicBezTo>
                <a:cubicBezTo>
                  <a:pt x="926" y="10178"/>
                  <a:pt x="912" y="10160"/>
                  <a:pt x="898" y="10139"/>
                </a:cubicBezTo>
                <a:cubicBezTo>
                  <a:pt x="889" y="10128"/>
                  <a:pt x="878" y="10120"/>
                  <a:pt x="866" y="10120"/>
                </a:cubicBezTo>
                <a:close/>
                <a:moveTo>
                  <a:pt x="17254" y="10205"/>
                </a:moveTo>
                <a:cubicBezTo>
                  <a:pt x="17245" y="10205"/>
                  <a:pt x="17236" y="10211"/>
                  <a:pt x="17236" y="10222"/>
                </a:cubicBezTo>
                <a:lnTo>
                  <a:pt x="17236" y="10238"/>
                </a:lnTo>
                <a:cubicBezTo>
                  <a:pt x="17236" y="10250"/>
                  <a:pt x="17245" y="10255"/>
                  <a:pt x="17254" y="10255"/>
                </a:cubicBezTo>
                <a:cubicBezTo>
                  <a:pt x="17263" y="10255"/>
                  <a:pt x="17272" y="10250"/>
                  <a:pt x="17272" y="10238"/>
                </a:cubicBezTo>
                <a:lnTo>
                  <a:pt x="17272" y="10222"/>
                </a:lnTo>
                <a:cubicBezTo>
                  <a:pt x="17272" y="10211"/>
                  <a:pt x="17263" y="10205"/>
                  <a:pt x="17254" y="10205"/>
                </a:cubicBezTo>
                <a:close/>
                <a:moveTo>
                  <a:pt x="10757" y="10119"/>
                </a:moveTo>
                <a:cubicBezTo>
                  <a:pt x="10747" y="10119"/>
                  <a:pt x="10738" y="10122"/>
                  <a:pt x="10732" y="10129"/>
                </a:cubicBezTo>
                <a:cubicBezTo>
                  <a:pt x="10717" y="10144"/>
                  <a:pt x="10718" y="10165"/>
                  <a:pt x="10732" y="10178"/>
                </a:cubicBezTo>
                <a:cubicBezTo>
                  <a:pt x="10753" y="10204"/>
                  <a:pt x="10773" y="10229"/>
                  <a:pt x="10794" y="10254"/>
                </a:cubicBezTo>
                <a:cubicBezTo>
                  <a:pt x="10799" y="10261"/>
                  <a:pt x="10808" y="10264"/>
                  <a:pt x="10817" y="10264"/>
                </a:cubicBezTo>
                <a:cubicBezTo>
                  <a:pt x="10827" y="10264"/>
                  <a:pt x="10836" y="10260"/>
                  <a:pt x="10843" y="10254"/>
                </a:cubicBezTo>
                <a:cubicBezTo>
                  <a:pt x="10858" y="10239"/>
                  <a:pt x="10857" y="10218"/>
                  <a:pt x="10843" y="10204"/>
                </a:cubicBezTo>
                <a:cubicBezTo>
                  <a:pt x="10822" y="10178"/>
                  <a:pt x="10803" y="10153"/>
                  <a:pt x="10782" y="10129"/>
                </a:cubicBezTo>
                <a:cubicBezTo>
                  <a:pt x="10776" y="10122"/>
                  <a:pt x="10767" y="10119"/>
                  <a:pt x="10757" y="10119"/>
                </a:cubicBezTo>
                <a:close/>
                <a:moveTo>
                  <a:pt x="2212" y="10121"/>
                </a:moveTo>
                <a:cubicBezTo>
                  <a:pt x="2196" y="10121"/>
                  <a:pt x="2180" y="10129"/>
                  <a:pt x="2169" y="10146"/>
                </a:cubicBezTo>
                <a:cubicBezTo>
                  <a:pt x="2160" y="10162"/>
                  <a:pt x="2151" y="10177"/>
                  <a:pt x="2142" y="10192"/>
                </a:cubicBezTo>
                <a:cubicBezTo>
                  <a:pt x="2117" y="10233"/>
                  <a:pt x="2154" y="10272"/>
                  <a:pt x="2191" y="10272"/>
                </a:cubicBezTo>
                <a:cubicBezTo>
                  <a:pt x="2207" y="10272"/>
                  <a:pt x="2223" y="10265"/>
                  <a:pt x="2234" y="10247"/>
                </a:cubicBezTo>
                <a:cubicBezTo>
                  <a:pt x="2242" y="10231"/>
                  <a:pt x="2252" y="10215"/>
                  <a:pt x="2261" y="10202"/>
                </a:cubicBezTo>
                <a:cubicBezTo>
                  <a:pt x="2286" y="10160"/>
                  <a:pt x="2249" y="10121"/>
                  <a:pt x="2212" y="10121"/>
                </a:cubicBezTo>
                <a:close/>
                <a:moveTo>
                  <a:pt x="23056" y="10190"/>
                </a:moveTo>
                <a:cubicBezTo>
                  <a:pt x="23052" y="10190"/>
                  <a:pt x="23048" y="10191"/>
                  <a:pt x="23044" y="10192"/>
                </a:cubicBezTo>
                <a:cubicBezTo>
                  <a:pt x="23029" y="10197"/>
                  <a:pt x="23014" y="10203"/>
                  <a:pt x="22999" y="10208"/>
                </a:cubicBezTo>
                <a:cubicBezTo>
                  <a:pt x="22960" y="10221"/>
                  <a:pt x="22971" y="10278"/>
                  <a:pt x="23006" y="10278"/>
                </a:cubicBezTo>
                <a:cubicBezTo>
                  <a:pt x="23010" y="10278"/>
                  <a:pt x="23014" y="10277"/>
                  <a:pt x="23018" y="10276"/>
                </a:cubicBezTo>
                <a:cubicBezTo>
                  <a:pt x="23034" y="10271"/>
                  <a:pt x="23047" y="10265"/>
                  <a:pt x="23062" y="10260"/>
                </a:cubicBezTo>
                <a:cubicBezTo>
                  <a:pt x="23103" y="10248"/>
                  <a:pt x="23091" y="10190"/>
                  <a:pt x="23056" y="10190"/>
                </a:cubicBezTo>
                <a:close/>
                <a:moveTo>
                  <a:pt x="8866" y="10249"/>
                </a:moveTo>
                <a:cubicBezTo>
                  <a:pt x="8842" y="10249"/>
                  <a:pt x="8842" y="10283"/>
                  <a:pt x="8866" y="10283"/>
                </a:cubicBezTo>
                <a:lnTo>
                  <a:pt x="8882" y="10283"/>
                </a:lnTo>
                <a:cubicBezTo>
                  <a:pt x="8904" y="10283"/>
                  <a:pt x="8904" y="10249"/>
                  <a:pt x="8882" y="10249"/>
                </a:cubicBezTo>
                <a:close/>
                <a:moveTo>
                  <a:pt x="3796" y="10193"/>
                </a:moveTo>
                <a:cubicBezTo>
                  <a:pt x="3787" y="10193"/>
                  <a:pt x="3779" y="10199"/>
                  <a:pt x="3779" y="10210"/>
                </a:cubicBezTo>
                <a:lnTo>
                  <a:pt x="3779" y="10285"/>
                </a:lnTo>
                <a:cubicBezTo>
                  <a:pt x="3779" y="10297"/>
                  <a:pt x="3788" y="10303"/>
                  <a:pt x="3796" y="10303"/>
                </a:cubicBezTo>
                <a:cubicBezTo>
                  <a:pt x="3805" y="10303"/>
                  <a:pt x="3814" y="10297"/>
                  <a:pt x="3814" y="10285"/>
                </a:cubicBezTo>
                <a:lnTo>
                  <a:pt x="3814" y="10210"/>
                </a:lnTo>
                <a:cubicBezTo>
                  <a:pt x="3814" y="10199"/>
                  <a:pt x="3805" y="10193"/>
                  <a:pt x="3796" y="10193"/>
                </a:cubicBezTo>
                <a:close/>
                <a:moveTo>
                  <a:pt x="12307" y="10211"/>
                </a:moveTo>
                <a:cubicBezTo>
                  <a:pt x="12289" y="10211"/>
                  <a:pt x="12272" y="10222"/>
                  <a:pt x="12272" y="10246"/>
                </a:cubicBezTo>
                <a:lnTo>
                  <a:pt x="12272" y="10276"/>
                </a:lnTo>
                <a:cubicBezTo>
                  <a:pt x="12272" y="10299"/>
                  <a:pt x="12289" y="10310"/>
                  <a:pt x="12307" y="10310"/>
                </a:cubicBezTo>
                <a:cubicBezTo>
                  <a:pt x="12324" y="10310"/>
                  <a:pt x="12342" y="10299"/>
                  <a:pt x="12342" y="10276"/>
                </a:cubicBezTo>
                <a:lnTo>
                  <a:pt x="12342" y="10246"/>
                </a:lnTo>
                <a:cubicBezTo>
                  <a:pt x="12342" y="10222"/>
                  <a:pt x="12324" y="10211"/>
                  <a:pt x="12307" y="10211"/>
                </a:cubicBezTo>
                <a:close/>
                <a:moveTo>
                  <a:pt x="23774" y="10237"/>
                </a:moveTo>
                <a:cubicBezTo>
                  <a:pt x="23769" y="10237"/>
                  <a:pt x="23764" y="10237"/>
                  <a:pt x="23759" y="10238"/>
                </a:cubicBezTo>
                <a:cubicBezTo>
                  <a:pt x="23718" y="10247"/>
                  <a:pt x="23730" y="10306"/>
                  <a:pt x="23768" y="10307"/>
                </a:cubicBezTo>
                <a:cubicBezTo>
                  <a:pt x="23773" y="10317"/>
                  <a:pt x="23785" y="10322"/>
                  <a:pt x="23798" y="10322"/>
                </a:cubicBezTo>
                <a:cubicBezTo>
                  <a:pt x="23804" y="10322"/>
                  <a:pt x="23810" y="10320"/>
                  <a:pt x="23815" y="10318"/>
                </a:cubicBezTo>
                <a:cubicBezTo>
                  <a:pt x="23833" y="10307"/>
                  <a:pt x="23836" y="10286"/>
                  <a:pt x="23828" y="10270"/>
                </a:cubicBezTo>
                <a:cubicBezTo>
                  <a:pt x="23818" y="10247"/>
                  <a:pt x="23797" y="10237"/>
                  <a:pt x="23774" y="10237"/>
                </a:cubicBezTo>
                <a:close/>
                <a:moveTo>
                  <a:pt x="24093" y="10235"/>
                </a:moveTo>
                <a:cubicBezTo>
                  <a:pt x="24083" y="10235"/>
                  <a:pt x="24073" y="10240"/>
                  <a:pt x="24067" y="10252"/>
                </a:cubicBezTo>
                <a:cubicBezTo>
                  <a:pt x="24061" y="10262"/>
                  <a:pt x="24056" y="10272"/>
                  <a:pt x="24051" y="10282"/>
                </a:cubicBezTo>
                <a:cubicBezTo>
                  <a:pt x="24037" y="10310"/>
                  <a:pt x="24061" y="10336"/>
                  <a:pt x="24085" y="10336"/>
                </a:cubicBezTo>
                <a:cubicBezTo>
                  <a:pt x="24096" y="10336"/>
                  <a:pt x="24106" y="10331"/>
                  <a:pt x="24113" y="10318"/>
                </a:cubicBezTo>
                <a:cubicBezTo>
                  <a:pt x="24118" y="10307"/>
                  <a:pt x="24123" y="10298"/>
                  <a:pt x="24129" y="10287"/>
                </a:cubicBezTo>
                <a:cubicBezTo>
                  <a:pt x="24142" y="10260"/>
                  <a:pt x="24116" y="10235"/>
                  <a:pt x="24093" y="10235"/>
                </a:cubicBezTo>
                <a:close/>
                <a:moveTo>
                  <a:pt x="6598" y="10271"/>
                </a:moveTo>
                <a:cubicBezTo>
                  <a:pt x="6552" y="10271"/>
                  <a:pt x="6552" y="10341"/>
                  <a:pt x="6598" y="10341"/>
                </a:cubicBezTo>
                <a:lnTo>
                  <a:pt x="6614" y="10341"/>
                </a:lnTo>
                <a:cubicBezTo>
                  <a:pt x="6658" y="10341"/>
                  <a:pt x="6660" y="10271"/>
                  <a:pt x="6614" y="10271"/>
                </a:cubicBezTo>
                <a:close/>
                <a:moveTo>
                  <a:pt x="20170" y="10225"/>
                </a:moveTo>
                <a:cubicBezTo>
                  <a:pt x="20158" y="10225"/>
                  <a:pt x="20145" y="10233"/>
                  <a:pt x="20138" y="10243"/>
                </a:cubicBezTo>
                <a:cubicBezTo>
                  <a:pt x="20128" y="10261"/>
                  <a:pt x="20135" y="10280"/>
                  <a:pt x="20151" y="10292"/>
                </a:cubicBezTo>
                <a:cubicBezTo>
                  <a:pt x="20171" y="10307"/>
                  <a:pt x="20191" y="10322"/>
                  <a:pt x="20212" y="10336"/>
                </a:cubicBezTo>
                <a:cubicBezTo>
                  <a:pt x="20217" y="10340"/>
                  <a:pt x="20222" y="10341"/>
                  <a:pt x="20228" y="10341"/>
                </a:cubicBezTo>
                <a:cubicBezTo>
                  <a:pt x="20241" y="10341"/>
                  <a:pt x="20253" y="10334"/>
                  <a:pt x="20260" y="10323"/>
                </a:cubicBezTo>
                <a:cubicBezTo>
                  <a:pt x="20269" y="10304"/>
                  <a:pt x="20263" y="10286"/>
                  <a:pt x="20247" y="10275"/>
                </a:cubicBezTo>
                <a:cubicBezTo>
                  <a:pt x="20227" y="10259"/>
                  <a:pt x="20207" y="10244"/>
                  <a:pt x="20186" y="10230"/>
                </a:cubicBezTo>
                <a:cubicBezTo>
                  <a:pt x="20182" y="10226"/>
                  <a:pt x="20176" y="10225"/>
                  <a:pt x="20170" y="10225"/>
                </a:cubicBezTo>
                <a:close/>
                <a:moveTo>
                  <a:pt x="8189" y="10277"/>
                </a:moveTo>
                <a:cubicBezTo>
                  <a:pt x="8178" y="10277"/>
                  <a:pt x="8166" y="10290"/>
                  <a:pt x="8174" y="10304"/>
                </a:cubicBezTo>
                <a:cubicBezTo>
                  <a:pt x="8179" y="10315"/>
                  <a:pt x="8184" y="10324"/>
                  <a:pt x="8189" y="10335"/>
                </a:cubicBezTo>
                <a:cubicBezTo>
                  <a:pt x="8193" y="10341"/>
                  <a:pt x="8198" y="10344"/>
                  <a:pt x="8203" y="10344"/>
                </a:cubicBezTo>
                <a:cubicBezTo>
                  <a:pt x="8214" y="10344"/>
                  <a:pt x="8226" y="10331"/>
                  <a:pt x="8219" y="10317"/>
                </a:cubicBezTo>
                <a:cubicBezTo>
                  <a:pt x="8213" y="10306"/>
                  <a:pt x="8208" y="10297"/>
                  <a:pt x="8203" y="10286"/>
                </a:cubicBezTo>
                <a:cubicBezTo>
                  <a:pt x="8200" y="10280"/>
                  <a:pt x="8194" y="10277"/>
                  <a:pt x="8189" y="10277"/>
                </a:cubicBezTo>
                <a:close/>
                <a:moveTo>
                  <a:pt x="5547" y="10234"/>
                </a:moveTo>
                <a:cubicBezTo>
                  <a:pt x="5506" y="10234"/>
                  <a:pt x="5469" y="10287"/>
                  <a:pt x="5507" y="10324"/>
                </a:cubicBezTo>
                <a:lnTo>
                  <a:pt x="5523" y="10340"/>
                </a:lnTo>
                <a:cubicBezTo>
                  <a:pt x="5534" y="10351"/>
                  <a:pt x="5547" y="10355"/>
                  <a:pt x="5559" y="10355"/>
                </a:cubicBezTo>
                <a:cubicBezTo>
                  <a:pt x="5600" y="10355"/>
                  <a:pt x="5636" y="10303"/>
                  <a:pt x="5599" y="10265"/>
                </a:cubicBezTo>
                <a:lnTo>
                  <a:pt x="5583" y="10250"/>
                </a:lnTo>
                <a:cubicBezTo>
                  <a:pt x="5572" y="10239"/>
                  <a:pt x="5559" y="10234"/>
                  <a:pt x="5547" y="10234"/>
                </a:cubicBezTo>
                <a:close/>
                <a:moveTo>
                  <a:pt x="11736" y="10218"/>
                </a:moveTo>
                <a:cubicBezTo>
                  <a:pt x="11717" y="10218"/>
                  <a:pt x="11698" y="10228"/>
                  <a:pt x="11689" y="10246"/>
                </a:cubicBezTo>
                <a:cubicBezTo>
                  <a:pt x="11684" y="10256"/>
                  <a:pt x="11679" y="10265"/>
                  <a:pt x="11674" y="10276"/>
                </a:cubicBezTo>
                <a:cubicBezTo>
                  <a:pt x="11660" y="10302"/>
                  <a:pt x="11665" y="10335"/>
                  <a:pt x="11694" y="10349"/>
                </a:cubicBezTo>
                <a:cubicBezTo>
                  <a:pt x="11701" y="10354"/>
                  <a:pt x="11710" y="10356"/>
                  <a:pt x="11720" y="10356"/>
                </a:cubicBezTo>
                <a:cubicBezTo>
                  <a:pt x="11738" y="10356"/>
                  <a:pt x="11757" y="10347"/>
                  <a:pt x="11766" y="10329"/>
                </a:cubicBezTo>
                <a:cubicBezTo>
                  <a:pt x="11772" y="10319"/>
                  <a:pt x="11777" y="10309"/>
                  <a:pt x="11782" y="10299"/>
                </a:cubicBezTo>
                <a:cubicBezTo>
                  <a:pt x="11795" y="10273"/>
                  <a:pt x="11790" y="10241"/>
                  <a:pt x="11763" y="10226"/>
                </a:cubicBezTo>
                <a:cubicBezTo>
                  <a:pt x="11755" y="10221"/>
                  <a:pt x="11745" y="10218"/>
                  <a:pt x="11736" y="10218"/>
                </a:cubicBezTo>
                <a:close/>
                <a:moveTo>
                  <a:pt x="21745" y="10288"/>
                </a:moveTo>
                <a:cubicBezTo>
                  <a:pt x="21699" y="10288"/>
                  <a:pt x="21699" y="10360"/>
                  <a:pt x="21745" y="10360"/>
                </a:cubicBezTo>
                <a:lnTo>
                  <a:pt x="21775" y="10360"/>
                </a:lnTo>
                <a:cubicBezTo>
                  <a:pt x="21775" y="10360"/>
                  <a:pt x="21775" y="10360"/>
                  <a:pt x="21776" y="10360"/>
                </a:cubicBezTo>
                <a:cubicBezTo>
                  <a:pt x="21821" y="10360"/>
                  <a:pt x="21820" y="10291"/>
                  <a:pt x="21775" y="10288"/>
                </a:cubicBezTo>
                <a:close/>
                <a:moveTo>
                  <a:pt x="14319" y="10291"/>
                </a:moveTo>
                <a:cubicBezTo>
                  <a:pt x="14311" y="10291"/>
                  <a:pt x="14302" y="10294"/>
                  <a:pt x="14295" y="10301"/>
                </a:cubicBezTo>
                <a:lnTo>
                  <a:pt x="14279" y="10317"/>
                </a:lnTo>
                <a:cubicBezTo>
                  <a:pt x="14254" y="10342"/>
                  <a:pt x="14279" y="10377"/>
                  <a:pt x="14306" y="10377"/>
                </a:cubicBezTo>
                <a:cubicBezTo>
                  <a:pt x="14314" y="10377"/>
                  <a:pt x="14322" y="10373"/>
                  <a:pt x="14329" y="10366"/>
                </a:cubicBezTo>
                <a:lnTo>
                  <a:pt x="14345" y="10350"/>
                </a:lnTo>
                <a:cubicBezTo>
                  <a:pt x="14370" y="10326"/>
                  <a:pt x="14346" y="10291"/>
                  <a:pt x="14319" y="10291"/>
                </a:cubicBezTo>
                <a:close/>
                <a:moveTo>
                  <a:pt x="3361" y="10294"/>
                </a:moveTo>
                <a:cubicBezTo>
                  <a:pt x="3343" y="10294"/>
                  <a:pt x="3325" y="10305"/>
                  <a:pt x="3325" y="10328"/>
                </a:cubicBezTo>
                <a:lnTo>
                  <a:pt x="3325" y="10344"/>
                </a:lnTo>
                <a:cubicBezTo>
                  <a:pt x="3325" y="10367"/>
                  <a:pt x="3342" y="10379"/>
                  <a:pt x="3360" y="10379"/>
                </a:cubicBezTo>
                <a:cubicBezTo>
                  <a:pt x="3377" y="10379"/>
                  <a:pt x="3396" y="10367"/>
                  <a:pt x="3397" y="10344"/>
                </a:cubicBezTo>
                <a:lnTo>
                  <a:pt x="3397" y="10328"/>
                </a:lnTo>
                <a:cubicBezTo>
                  <a:pt x="3397" y="10305"/>
                  <a:pt x="3379" y="10294"/>
                  <a:pt x="3361" y="10294"/>
                </a:cubicBezTo>
                <a:close/>
                <a:moveTo>
                  <a:pt x="6838" y="10345"/>
                </a:moveTo>
                <a:cubicBezTo>
                  <a:pt x="6792" y="10345"/>
                  <a:pt x="6792" y="10415"/>
                  <a:pt x="6838" y="10415"/>
                </a:cubicBezTo>
                <a:lnTo>
                  <a:pt x="6854" y="10415"/>
                </a:lnTo>
                <a:cubicBezTo>
                  <a:pt x="6854" y="10415"/>
                  <a:pt x="6855" y="10415"/>
                  <a:pt x="6856" y="10415"/>
                </a:cubicBezTo>
                <a:cubicBezTo>
                  <a:pt x="6899" y="10415"/>
                  <a:pt x="6898" y="10345"/>
                  <a:pt x="6854" y="10345"/>
                </a:cubicBezTo>
                <a:close/>
                <a:moveTo>
                  <a:pt x="5146" y="10298"/>
                </a:moveTo>
                <a:cubicBezTo>
                  <a:pt x="5139" y="10298"/>
                  <a:pt x="5133" y="10300"/>
                  <a:pt x="5127" y="10303"/>
                </a:cubicBezTo>
                <a:cubicBezTo>
                  <a:pt x="5109" y="10314"/>
                  <a:pt x="5106" y="10335"/>
                  <a:pt x="5115" y="10351"/>
                </a:cubicBezTo>
                <a:cubicBezTo>
                  <a:pt x="5125" y="10376"/>
                  <a:pt x="5136" y="10402"/>
                  <a:pt x="5147" y="10427"/>
                </a:cubicBezTo>
                <a:cubicBezTo>
                  <a:pt x="5152" y="10438"/>
                  <a:pt x="5164" y="10444"/>
                  <a:pt x="5177" y="10444"/>
                </a:cubicBezTo>
                <a:cubicBezTo>
                  <a:pt x="5183" y="10444"/>
                  <a:pt x="5190" y="10443"/>
                  <a:pt x="5195" y="10439"/>
                </a:cubicBezTo>
                <a:cubicBezTo>
                  <a:pt x="5214" y="10429"/>
                  <a:pt x="5216" y="10408"/>
                  <a:pt x="5209" y="10391"/>
                </a:cubicBezTo>
                <a:cubicBezTo>
                  <a:pt x="5198" y="10366"/>
                  <a:pt x="5188" y="10341"/>
                  <a:pt x="5175" y="10317"/>
                </a:cubicBezTo>
                <a:cubicBezTo>
                  <a:pt x="5171" y="10304"/>
                  <a:pt x="5158" y="10298"/>
                  <a:pt x="5146" y="10298"/>
                </a:cubicBezTo>
                <a:close/>
                <a:moveTo>
                  <a:pt x="14038" y="10315"/>
                </a:moveTo>
                <a:cubicBezTo>
                  <a:pt x="13993" y="10315"/>
                  <a:pt x="13993" y="10386"/>
                  <a:pt x="14038" y="10386"/>
                </a:cubicBezTo>
                <a:cubicBezTo>
                  <a:pt x="14051" y="10386"/>
                  <a:pt x="14059" y="10381"/>
                  <a:pt x="14066" y="10372"/>
                </a:cubicBezTo>
                <a:cubicBezTo>
                  <a:pt x="14075" y="10406"/>
                  <a:pt x="14103" y="10432"/>
                  <a:pt x="14135" y="10442"/>
                </a:cubicBezTo>
                <a:cubicBezTo>
                  <a:pt x="14139" y="10444"/>
                  <a:pt x="14143" y="10444"/>
                  <a:pt x="14146" y="10444"/>
                </a:cubicBezTo>
                <a:cubicBezTo>
                  <a:pt x="14180" y="10444"/>
                  <a:pt x="14191" y="10387"/>
                  <a:pt x="14152" y="10374"/>
                </a:cubicBezTo>
                <a:cubicBezTo>
                  <a:pt x="14137" y="10369"/>
                  <a:pt x="14131" y="10356"/>
                  <a:pt x="14130" y="10341"/>
                </a:cubicBezTo>
                <a:cubicBezTo>
                  <a:pt x="14128" y="10325"/>
                  <a:pt x="14111" y="10315"/>
                  <a:pt x="14096" y="10315"/>
                </a:cubicBezTo>
                <a:cubicBezTo>
                  <a:pt x="14093" y="10315"/>
                  <a:pt x="14090" y="10316"/>
                  <a:pt x="14087" y="10317"/>
                </a:cubicBezTo>
                <a:cubicBezTo>
                  <a:pt x="14078" y="10319"/>
                  <a:pt x="14072" y="10324"/>
                  <a:pt x="14067" y="10330"/>
                </a:cubicBezTo>
                <a:cubicBezTo>
                  <a:pt x="14062" y="10322"/>
                  <a:pt x="14052" y="10315"/>
                  <a:pt x="14038" y="10315"/>
                </a:cubicBezTo>
                <a:close/>
                <a:moveTo>
                  <a:pt x="1692" y="10316"/>
                </a:moveTo>
                <a:cubicBezTo>
                  <a:pt x="1683" y="10316"/>
                  <a:pt x="1673" y="10319"/>
                  <a:pt x="1665" y="10323"/>
                </a:cubicBezTo>
                <a:cubicBezTo>
                  <a:pt x="1639" y="10339"/>
                  <a:pt x="1632" y="10370"/>
                  <a:pt x="1645" y="10396"/>
                </a:cubicBezTo>
                <a:cubicBezTo>
                  <a:pt x="1650" y="10407"/>
                  <a:pt x="1655" y="10416"/>
                  <a:pt x="1661" y="10427"/>
                </a:cubicBezTo>
                <a:cubicBezTo>
                  <a:pt x="1670" y="10444"/>
                  <a:pt x="1688" y="10453"/>
                  <a:pt x="1707" y="10453"/>
                </a:cubicBezTo>
                <a:cubicBezTo>
                  <a:pt x="1716" y="10453"/>
                  <a:pt x="1726" y="10450"/>
                  <a:pt x="1734" y="10446"/>
                </a:cubicBezTo>
                <a:cubicBezTo>
                  <a:pt x="1760" y="10430"/>
                  <a:pt x="1768" y="10398"/>
                  <a:pt x="1754" y="10372"/>
                </a:cubicBezTo>
                <a:cubicBezTo>
                  <a:pt x="1749" y="10362"/>
                  <a:pt x="1743" y="10351"/>
                  <a:pt x="1738" y="10343"/>
                </a:cubicBezTo>
                <a:cubicBezTo>
                  <a:pt x="1730" y="10325"/>
                  <a:pt x="1711" y="10316"/>
                  <a:pt x="1692" y="10316"/>
                </a:cubicBezTo>
                <a:close/>
                <a:moveTo>
                  <a:pt x="15523" y="10331"/>
                </a:moveTo>
                <a:cubicBezTo>
                  <a:pt x="15505" y="10331"/>
                  <a:pt x="15488" y="10339"/>
                  <a:pt x="15477" y="10357"/>
                </a:cubicBezTo>
                <a:cubicBezTo>
                  <a:pt x="15465" y="10382"/>
                  <a:pt x="15472" y="10417"/>
                  <a:pt x="15497" y="10430"/>
                </a:cubicBezTo>
                <a:cubicBezTo>
                  <a:pt x="15508" y="10435"/>
                  <a:pt x="15517" y="10440"/>
                  <a:pt x="15528" y="10446"/>
                </a:cubicBezTo>
                <a:cubicBezTo>
                  <a:pt x="15537" y="10450"/>
                  <a:pt x="15546" y="10453"/>
                  <a:pt x="15556" y="10453"/>
                </a:cubicBezTo>
                <a:cubicBezTo>
                  <a:pt x="15574" y="10453"/>
                  <a:pt x="15591" y="10444"/>
                  <a:pt x="15601" y="10427"/>
                </a:cubicBezTo>
                <a:cubicBezTo>
                  <a:pt x="15615" y="10403"/>
                  <a:pt x="15607" y="10366"/>
                  <a:pt x="15581" y="10353"/>
                </a:cubicBezTo>
                <a:cubicBezTo>
                  <a:pt x="15571" y="10348"/>
                  <a:pt x="15561" y="10343"/>
                  <a:pt x="15551" y="10338"/>
                </a:cubicBezTo>
                <a:cubicBezTo>
                  <a:pt x="15542" y="10333"/>
                  <a:pt x="15532" y="10331"/>
                  <a:pt x="15523" y="10331"/>
                </a:cubicBezTo>
                <a:close/>
                <a:moveTo>
                  <a:pt x="18304" y="10433"/>
                </a:moveTo>
                <a:cubicBezTo>
                  <a:pt x="18281" y="10433"/>
                  <a:pt x="18281" y="10469"/>
                  <a:pt x="18304" y="10469"/>
                </a:cubicBezTo>
                <a:cubicBezTo>
                  <a:pt x="18326" y="10469"/>
                  <a:pt x="18327" y="10433"/>
                  <a:pt x="18304" y="10433"/>
                </a:cubicBezTo>
                <a:close/>
                <a:moveTo>
                  <a:pt x="14654" y="10405"/>
                </a:moveTo>
                <a:cubicBezTo>
                  <a:pt x="14627" y="10405"/>
                  <a:pt x="14604" y="10441"/>
                  <a:pt x="14629" y="10466"/>
                </a:cubicBezTo>
                <a:lnTo>
                  <a:pt x="14645" y="10481"/>
                </a:lnTo>
                <a:cubicBezTo>
                  <a:pt x="14652" y="10489"/>
                  <a:pt x="14660" y="10492"/>
                  <a:pt x="14668" y="10492"/>
                </a:cubicBezTo>
                <a:cubicBezTo>
                  <a:pt x="14696" y="10492"/>
                  <a:pt x="14720" y="10456"/>
                  <a:pt x="14695" y="10432"/>
                </a:cubicBezTo>
                <a:lnTo>
                  <a:pt x="14679" y="10416"/>
                </a:lnTo>
                <a:cubicBezTo>
                  <a:pt x="14671" y="10408"/>
                  <a:pt x="14663" y="10405"/>
                  <a:pt x="14654" y="10405"/>
                </a:cubicBezTo>
                <a:close/>
                <a:moveTo>
                  <a:pt x="4429" y="10428"/>
                </a:moveTo>
                <a:cubicBezTo>
                  <a:pt x="4410" y="10428"/>
                  <a:pt x="4391" y="10438"/>
                  <a:pt x="4381" y="10455"/>
                </a:cubicBezTo>
                <a:cubicBezTo>
                  <a:pt x="4366" y="10481"/>
                  <a:pt x="4376" y="10513"/>
                  <a:pt x="4400" y="10528"/>
                </a:cubicBezTo>
                <a:cubicBezTo>
                  <a:pt x="4416" y="10539"/>
                  <a:pt x="4431" y="10548"/>
                  <a:pt x="4445" y="10559"/>
                </a:cubicBezTo>
                <a:cubicBezTo>
                  <a:pt x="4453" y="10564"/>
                  <a:pt x="4461" y="10566"/>
                  <a:pt x="4470" y="10566"/>
                </a:cubicBezTo>
                <a:cubicBezTo>
                  <a:pt x="4489" y="10566"/>
                  <a:pt x="4509" y="10556"/>
                  <a:pt x="4519" y="10539"/>
                </a:cubicBezTo>
                <a:cubicBezTo>
                  <a:pt x="4533" y="10513"/>
                  <a:pt x="4523" y="10482"/>
                  <a:pt x="4499" y="10466"/>
                </a:cubicBezTo>
                <a:cubicBezTo>
                  <a:pt x="4483" y="10455"/>
                  <a:pt x="4468" y="10446"/>
                  <a:pt x="4455" y="10435"/>
                </a:cubicBezTo>
                <a:cubicBezTo>
                  <a:pt x="4447" y="10430"/>
                  <a:pt x="4438" y="10428"/>
                  <a:pt x="4429" y="10428"/>
                </a:cubicBezTo>
                <a:close/>
                <a:moveTo>
                  <a:pt x="9512" y="10426"/>
                </a:moveTo>
                <a:cubicBezTo>
                  <a:pt x="9493" y="10426"/>
                  <a:pt x="9474" y="10436"/>
                  <a:pt x="9464" y="10453"/>
                </a:cubicBezTo>
                <a:cubicBezTo>
                  <a:pt x="9449" y="10479"/>
                  <a:pt x="9459" y="10510"/>
                  <a:pt x="9484" y="10526"/>
                </a:cubicBezTo>
                <a:cubicBezTo>
                  <a:pt x="9509" y="10542"/>
                  <a:pt x="9532" y="10558"/>
                  <a:pt x="9557" y="10573"/>
                </a:cubicBezTo>
                <a:cubicBezTo>
                  <a:pt x="9566" y="10578"/>
                  <a:pt x="9575" y="10581"/>
                  <a:pt x="9584" y="10581"/>
                </a:cubicBezTo>
                <a:cubicBezTo>
                  <a:pt x="9603" y="10581"/>
                  <a:pt x="9622" y="10571"/>
                  <a:pt x="9631" y="10554"/>
                </a:cubicBezTo>
                <a:cubicBezTo>
                  <a:pt x="9647" y="10527"/>
                  <a:pt x="9636" y="10496"/>
                  <a:pt x="9611" y="10480"/>
                </a:cubicBezTo>
                <a:cubicBezTo>
                  <a:pt x="9586" y="10464"/>
                  <a:pt x="9563" y="10449"/>
                  <a:pt x="9538" y="10433"/>
                </a:cubicBezTo>
                <a:cubicBezTo>
                  <a:pt x="9529" y="10428"/>
                  <a:pt x="9520" y="10426"/>
                  <a:pt x="9512" y="10426"/>
                </a:cubicBezTo>
                <a:close/>
                <a:moveTo>
                  <a:pt x="13330" y="10454"/>
                </a:moveTo>
                <a:cubicBezTo>
                  <a:pt x="13309" y="10454"/>
                  <a:pt x="13287" y="10472"/>
                  <a:pt x="13294" y="10498"/>
                </a:cubicBezTo>
                <a:cubicBezTo>
                  <a:pt x="13305" y="10540"/>
                  <a:pt x="13333" y="10576"/>
                  <a:pt x="13372" y="10594"/>
                </a:cubicBezTo>
                <a:cubicBezTo>
                  <a:pt x="13378" y="10598"/>
                  <a:pt x="13383" y="10599"/>
                  <a:pt x="13389" y="10599"/>
                </a:cubicBezTo>
                <a:cubicBezTo>
                  <a:pt x="13420" y="10599"/>
                  <a:pt x="13440" y="10551"/>
                  <a:pt x="13406" y="10534"/>
                </a:cubicBezTo>
                <a:cubicBezTo>
                  <a:pt x="13383" y="10522"/>
                  <a:pt x="13368" y="10505"/>
                  <a:pt x="13362" y="10480"/>
                </a:cubicBezTo>
                <a:cubicBezTo>
                  <a:pt x="13358" y="10462"/>
                  <a:pt x="13344" y="10454"/>
                  <a:pt x="13330" y="10454"/>
                </a:cubicBezTo>
                <a:close/>
                <a:moveTo>
                  <a:pt x="22423" y="10458"/>
                </a:moveTo>
                <a:cubicBezTo>
                  <a:pt x="22402" y="10458"/>
                  <a:pt x="22380" y="10476"/>
                  <a:pt x="22385" y="10502"/>
                </a:cubicBezTo>
                <a:lnTo>
                  <a:pt x="22401" y="10577"/>
                </a:lnTo>
                <a:cubicBezTo>
                  <a:pt x="22405" y="10595"/>
                  <a:pt x="22418" y="10602"/>
                  <a:pt x="22432" y="10602"/>
                </a:cubicBezTo>
                <a:cubicBezTo>
                  <a:pt x="22453" y="10602"/>
                  <a:pt x="22475" y="10585"/>
                  <a:pt x="22469" y="10559"/>
                </a:cubicBezTo>
                <a:cubicBezTo>
                  <a:pt x="22463" y="10534"/>
                  <a:pt x="22458" y="10507"/>
                  <a:pt x="22453" y="10484"/>
                </a:cubicBezTo>
                <a:cubicBezTo>
                  <a:pt x="22450" y="10466"/>
                  <a:pt x="22436" y="10458"/>
                  <a:pt x="22423" y="10458"/>
                </a:cubicBezTo>
                <a:close/>
                <a:moveTo>
                  <a:pt x="10368" y="10460"/>
                </a:moveTo>
                <a:cubicBezTo>
                  <a:pt x="10365" y="10460"/>
                  <a:pt x="10362" y="10460"/>
                  <a:pt x="10359" y="10461"/>
                </a:cubicBezTo>
                <a:cubicBezTo>
                  <a:pt x="10341" y="10467"/>
                  <a:pt x="10327" y="10488"/>
                  <a:pt x="10334" y="10505"/>
                </a:cubicBezTo>
                <a:cubicBezTo>
                  <a:pt x="10344" y="10529"/>
                  <a:pt x="10354" y="10555"/>
                  <a:pt x="10364" y="10580"/>
                </a:cubicBezTo>
                <a:cubicBezTo>
                  <a:pt x="10370" y="10595"/>
                  <a:pt x="10383" y="10606"/>
                  <a:pt x="10398" y="10606"/>
                </a:cubicBezTo>
                <a:cubicBezTo>
                  <a:pt x="10401" y="10606"/>
                  <a:pt x="10404" y="10606"/>
                  <a:pt x="10407" y="10605"/>
                </a:cubicBezTo>
                <a:cubicBezTo>
                  <a:pt x="10424" y="10601"/>
                  <a:pt x="10440" y="10580"/>
                  <a:pt x="10432" y="10561"/>
                </a:cubicBezTo>
                <a:cubicBezTo>
                  <a:pt x="10422" y="10537"/>
                  <a:pt x="10412" y="10512"/>
                  <a:pt x="10402" y="10486"/>
                </a:cubicBezTo>
                <a:cubicBezTo>
                  <a:pt x="10396" y="10471"/>
                  <a:pt x="10383" y="10460"/>
                  <a:pt x="10368" y="10460"/>
                </a:cubicBezTo>
                <a:close/>
                <a:moveTo>
                  <a:pt x="6081" y="10464"/>
                </a:moveTo>
                <a:cubicBezTo>
                  <a:pt x="6057" y="10464"/>
                  <a:pt x="6036" y="10480"/>
                  <a:pt x="6028" y="10502"/>
                </a:cubicBezTo>
                <a:cubicBezTo>
                  <a:pt x="6023" y="10518"/>
                  <a:pt x="6018" y="10533"/>
                  <a:pt x="6012" y="10547"/>
                </a:cubicBezTo>
                <a:cubicBezTo>
                  <a:pt x="6003" y="10574"/>
                  <a:pt x="6023" y="10606"/>
                  <a:pt x="6049" y="10612"/>
                </a:cubicBezTo>
                <a:cubicBezTo>
                  <a:pt x="6054" y="10614"/>
                  <a:pt x="6059" y="10615"/>
                  <a:pt x="6064" y="10615"/>
                </a:cubicBezTo>
                <a:cubicBezTo>
                  <a:pt x="6088" y="10615"/>
                  <a:pt x="6107" y="10598"/>
                  <a:pt x="6115" y="10576"/>
                </a:cubicBezTo>
                <a:cubicBezTo>
                  <a:pt x="6120" y="10560"/>
                  <a:pt x="6126" y="10545"/>
                  <a:pt x="6131" y="10532"/>
                </a:cubicBezTo>
                <a:cubicBezTo>
                  <a:pt x="6139" y="10503"/>
                  <a:pt x="6120" y="10472"/>
                  <a:pt x="6094" y="10466"/>
                </a:cubicBezTo>
                <a:cubicBezTo>
                  <a:pt x="6090" y="10464"/>
                  <a:pt x="6085" y="10464"/>
                  <a:pt x="6081" y="10464"/>
                </a:cubicBezTo>
                <a:close/>
                <a:moveTo>
                  <a:pt x="8987" y="10564"/>
                </a:moveTo>
                <a:cubicBezTo>
                  <a:pt x="8973" y="10564"/>
                  <a:pt x="8961" y="10582"/>
                  <a:pt x="8973" y="10594"/>
                </a:cubicBezTo>
                <a:cubicBezTo>
                  <a:pt x="8978" y="10601"/>
                  <a:pt x="8983" y="10605"/>
                  <a:pt x="8989" y="10610"/>
                </a:cubicBezTo>
                <a:cubicBezTo>
                  <a:pt x="8992" y="10614"/>
                  <a:pt x="8996" y="10615"/>
                  <a:pt x="9000" y="10615"/>
                </a:cubicBezTo>
                <a:cubicBezTo>
                  <a:pt x="9014" y="10615"/>
                  <a:pt x="9026" y="10597"/>
                  <a:pt x="9014" y="10585"/>
                </a:cubicBezTo>
                <a:lnTo>
                  <a:pt x="8998" y="10569"/>
                </a:lnTo>
                <a:cubicBezTo>
                  <a:pt x="8995" y="10566"/>
                  <a:pt x="8991" y="10564"/>
                  <a:pt x="8987" y="10564"/>
                </a:cubicBezTo>
                <a:close/>
                <a:moveTo>
                  <a:pt x="2563" y="10532"/>
                </a:moveTo>
                <a:cubicBezTo>
                  <a:pt x="2546" y="10532"/>
                  <a:pt x="2528" y="10544"/>
                  <a:pt x="2528" y="10566"/>
                </a:cubicBezTo>
                <a:lnTo>
                  <a:pt x="2528" y="10582"/>
                </a:lnTo>
                <a:cubicBezTo>
                  <a:pt x="2528" y="10605"/>
                  <a:pt x="2545" y="10616"/>
                  <a:pt x="2563" y="10616"/>
                </a:cubicBezTo>
                <a:cubicBezTo>
                  <a:pt x="2581" y="10616"/>
                  <a:pt x="2598" y="10605"/>
                  <a:pt x="2598" y="10582"/>
                </a:cubicBezTo>
                <a:lnTo>
                  <a:pt x="2598" y="10566"/>
                </a:lnTo>
                <a:cubicBezTo>
                  <a:pt x="2598" y="10544"/>
                  <a:pt x="2581" y="10532"/>
                  <a:pt x="2563" y="10532"/>
                </a:cubicBezTo>
                <a:close/>
                <a:moveTo>
                  <a:pt x="7879" y="10547"/>
                </a:moveTo>
                <a:cubicBezTo>
                  <a:pt x="7835" y="10547"/>
                  <a:pt x="7836" y="10617"/>
                  <a:pt x="7881" y="10617"/>
                </a:cubicBezTo>
                <a:lnTo>
                  <a:pt x="7912" y="10617"/>
                </a:lnTo>
                <a:cubicBezTo>
                  <a:pt x="7957" y="10617"/>
                  <a:pt x="7957" y="10547"/>
                  <a:pt x="7912" y="10547"/>
                </a:cubicBezTo>
                <a:lnTo>
                  <a:pt x="7881" y="10547"/>
                </a:lnTo>
                <a:cubicBezTo>
                  <a:pt x="7881" y="10547"/>
                  <a:pt x="7880" y="10547"/>
                  <a:pt x="7879" y="10547"/>
                </a:cubicBezTo>
                <a:close/>
                <a:moveTo>
                  <a:pt x="3304" y="10540"/>
                </a:moveTo>
                <a:cubicBezTo>
                  <a:pt x="3281" y="10540"/>
                  <a:pt x="3259" y="10545"/>
                  <a:pt x="3237" y="10556"/>
                </a:cubicBezTo>
                <a:cubicBezTo>
                  <a:pt x="3203" y="10573"/>
                  <a:pt x="3224" y="10621"/>
                  <a:pt x="3257" y="10621"/>
                </a:cubicBezTo>
                <a:cubicBezTo>
                  <a:pt x="3262" y="10621"/>
                  <a:pt x="3267" y="10620"/>
                  <a:pt x="3273" y="10617"/>
                </a:cubicBezTo>
                <a:cubicBezTo>
                  <a:pt x="3282" y="10613"/>
                  <a:pt x="3291" y="10611"/>
                  <a:pt x="3301" y="10611"/>
                </a:cubicBezTo>
                <a:cubicBezTo>
                  <a:pt x="3312" y="10611"/>
                  <a:pt x="3323" y="10614"/>
                  <a:pt x="3335" y="10618"/>
                </a:cubicBezTo>
                <a:cubicBezTo>
                  <a:pt x="3338" y="10620"/>
                  <a:pt x="3342" y="10621"/>
                  <a:pt x="3345" y="10621"/>
                </a:cubicBezTo>
                <a:cubicBezTo>
                  <a:pt x="3360" y="10621"/>
                  <a:pt x="3374" y="10608"/>
                  <a:pt x="3378" y="10594"/>
                </a:cubicBezTo>
                <a:cubicBezTo>
                  <a:pt x="3384" y="10573"/>
                  <a:pt x="3371" y="10556"/>
                  <a:pt x="3355" y="10549"/>
                </a:cubicBezTo>
                <a:cubicBezTo>
                  <a:pt x="3338" y="10543"/>
                  <a:pt x="3321" y="10540"/>
                  <a:pt x="3304" y="10540"/>
                </a:cubicBezTo>
                <a:close/>
                <a:moveTo>
                  <a:pt x="7332" y="10559"/>
                </a:moveTo>
                <a:cubicBezTo>
                  <a:pt x="7286" y="10559"/>
                  <a:pt x="7286" y="10629"/>
                  <a:pt x="7332" y="10629"/>
                </a:cubicBezTo>
                <a:cubicBezTo>
                  <a:pt x="7336" y="10629"/>
                  <a:pt x="7339" y="10628"/>
                  <a:pt x="7343" y="10628"/>
                </a:cubicBezTo>
                <a:cubicBezTo>
                  <a:pt x="7350" y="10628"/>
                  <a:pt x="7356" y="10629"/>
                  <a:pt x="7363" y="10629"/>
                </a:cubicBezTo>
                <a:cubicBezTo>
                  <a:pt x="7409" y="10629"/>
                  <a:pt x="7409" y="10559"/>
                  <a:pt x="7363" y="10559"/>
                </a:cubicBezTo>
                <a:close/>
                <a:moveTo>
                  <a:pt x="16022" y="10526"/>
                </a:moveTo>
                <a:cubicBezTo>
                  <a:pt x="15981" y="10526"/>
                  <a:pt x="15944" y="10579"/>
                  <a:pt x="15981" y="10616"/>
                </a:cubicBezTo>
                <a:lnTo>
                  <a:pt x="15997" y="10632"/>
                </a:lnTo>
                <a:cubicBezTo>
                  <a:pt x="16008" y="10643"/>
                  <a:pt x="16021" y="10648"/>
                  <a:pt x="16033" y="10648"/>
                </a:cubicBezTo>
                <a:cubicBezTo>
                  <a:pt x="16074" y="10648"/>
                  <a:pt x="16111" y="10595"/>
                  <a:pt x="16074" y="10558"/>
                </a:cubicBezTo>
                <a:lnTo>
                  <a:pt x="16058" y="10542"/>
                </a:lnTo>
                <a:cubicBezTo>
                  <a:pt x="16047" y="10531"/>
                  <a:pt x="16034" y="10526"/>
                  <a:pt x="16022" y="10526"/>
                </a:cubicBezTo>
                <a:close/>
                <a:moveTo>
                  <a:pt x="18440" y="10583"/>
                </a:moveTo>
                <a:cubicBezTo>
                  <a:pt x="18429" y="10583"/>
                  <a:pt x="18417" y="10597"/>
                  <a:pt x="18424" y="10611"/>
                </a:cubicBezTo>
                <a:cubicBezTo>
                  <a:pt x="18430" y="10622"/>
                  <a:pt x="18435" y="10631"/>
                  <a:pt x="18440" y="10642"/>
                </a:cubicBezTo>
                <a:cubicBezTo>
                  <a:pt x="18443" y="10648"/>
                  <a:pt x="18448" y="10651"/>
                  <a:pt x="18453" y="10651"/>
                </a:cubicBezTo>
                <a:cubicBezTo>
                  <a:pt x="18465" y="10651"/>
                  <a:pt x="18477" y="10637"/>
                  <a:pt x="18469" y="10623"/>
                </a:cubicBezTo>
                <a:cubicBezTo>
                  <a:pt x="18464" y="10612"/>
                  <a:pt x="18459" y="10602"/>
                  <a:pt x="18454" y="10592"/>
                </a:cubicBezTo>
                <a:cubicBezTo>
                  <a:pt x="18450" y="10586"/>
                  <a:pt x="18445" y="10583"/>
                  <a:pt x="18440" y="10583"/>
                </a:cubicBezTo>
                <a:close/>
                <a:moveTo>
                  <a:pt x="17930" y="10533"/>
                </a:moveTo>
                <a:cubicBezTo>
                  <a:pt x="17921" y="10533"/>
                  <a:pt x="17911" y="10535"/>
                  <a:pt x="17903" y="10539"/>
                </a:cubicBezTo>
                <a:cubicBezTo>
                  <a:pt x="17892" y="10544"/>
                  <a:pt x="17883" y="10549"/>
                  <a:pt x="17872" y="10555"/>
                </a:cubicBezTo>
                <a:cubicBezTo>
                  <a:pt x="17846" y="10568"/>
                  <a:pt x="17840" y="10603"/>
                  <a:pt x="17853" y="10628"/>
                </a:cubicBezTo>
                <a:cubicBezTo>
                  <a:pt x="17864" y="10645"/>
                  <a:pt x="17882" y="10654"/>
                  <a:pt x="17900" y="10654"/>
                </a:cubicBezTo>
                <a:cubicBezTo>
                  <a:pt x="17909" y="10654"/>
                  <a:pt x="17918" y="10652"/>
                  <a:pt x="17927" y="10648"/>
                </a:cubicBezTo>
                <a:cubicBezTo>
                  <a:pt x="17937" y="10643"/>
                  <a:pt x="17946" y="10637"/>
                  <a:pt x="17956" y="10632"/>
                </a:cubicBezTo>
                <a:cubicBezTo>
                  <a:pt x="17982" y="10618"/>
                  <a:pt x="17990" y="10584"/>
                  <a:pt x="17976" y="10559"/>
                </a:cubicBezTo>
                <a:cubicBezTo>
                  <a:pt x="17965" y="10541"/>
                  <a:pt x="17948" y="10533"/>
                  <a:pt x="17930" y="10533"/>
                </a:cubicBezTo>
                <a:close/>
                <a:moveTo>
                  <a:pt x="18965" y="10548"/>
                </a:moveTo>
                <a:cubicBezTo>
                  <a:pt x="18897" y="10549"/>
                  <a:pt x="18897" y="10655"/>
                  <a:pt x="18965" y="10655"/>
                </a:cubicBezTo>
                <a:lnTo>
                  <a:pt x="18995" y="10655"/>
                </a:lnTo>
                <a:cubicBezTo>
                  <a:pt x="19064" y="10655"/>
                  <a:pt x="19064" y="10548"/>
                  <a:pt x="18995" y="10548"/>
                </a:cubicBezTo>
                <a:close/>
                <a:moveTo>
                  <a:pt x="20977" y="10559"/>
                </a:moveTo>
                <a:cubicBezTo>
                  <a:pt x="20960" y="10559"/>
                  <a:pt x="20942" y="10570"/>
                  <a:pt x="20942" y="10592"/>
                </a:cubicBezTo>
                <a:lnTo>
                  <a:pt x="20942" y="10623"/>
                </a:lnTo>
                <a:cubicBezTo>
                  <a:pt x="20942" y="10646"/>
                  <a:pt x="20960" y="10657"/>
                  <a:pt x="20977" y="10657"/>
                </a:cubicBezTo>
                <a:cubicBezTo>
                  <a:pt x="20995" y="10657"/>
                  <a:pt x="21013" y="10646"/>
                  <a:pt x="21013" y="10623"/>
                </a:cubicBezTo>
                <a:lnTo>
                  <a:pt x="21013" y="10592"/>
                </a:lnTo>
                <a:cubicBezTo>
                  <a:pt x="21013" y="10570"/>
                  <a:pt x="20995" y="10559"/>
                  <a:pt x="20977" y="10559"/>
                </a:cubicBezTo>
                <a:close/>
                <a:moveTo>
                  <a:pt x="1076" y="10574"/>
                </a:moveTo>
                <a:cubicBezTo>
                  <a:pt x="1058" y="10574"/>
                  <a:pt x="1039" y="10585"/>
                  <a:pt x="1038" y="10608"/>
                </a:cubicBezTo>
                <a:cubicBezTo>
                  <a:pt x="1036" y="10645"/>
                  <a:pt x="1061" y="10676"/>
                  <a:pt x="1097" y="10687"/>
                </a:cubicBezTo>
                <a:cubicBezTo>
                  <a:pt x="1101" y="10688"/>
                  <a:pt x="1105" y="10688"/>
                  <a:pt x="1108" y="10688"/>
                </a:cubicBezTo>
                <a:cubicBezTo>
                  <a:pt x="1143" y="10688"/>
                  <a:pt x="1156" y="10630"/>
                  <a:pt x="1115" y="10617"/>
                </a:cubicBezTo>
                <a:cubicBezTo>
                  <a:pt x="1109" y="10615"/>
                  <a:pt x="1110" y="10612"/>
                  <a:pt x="1110" y="10608"/>
                </a:cubicBezTo>
                <a:cubicBezTo>
                  <a:pt x="1111" y="10585"/>
                  <a:pt x="1094" y="10574"/>
                  <a:pt x="1076" y="10574"/>
                </a:cubicBezTo>
                <a:close/>
                <a:moveTo>
                  <a:pt x="20827" y="10618"/>
                </a:moveTo>
                <a:cubicBezTo>
                  <a:pt x="20810" y="10618"/>
                  <a:pt x="20792" y="10630"/>
                  <a:pt x="20792" y="10653"/>
                </a:cubicBezTo>
                <a:lnTo>
                  <a:pt x="20792" y="10669"/>
                </a:lnTo>
                <a:cubicBezTo>
                  <a:pt x="20792" y="10692"/>
                  <a:pt x="20809" y="10703"/>
                  <a:pt x="20827" y="10703"/>
                </a:cubicBezTo>
                <a:cubicBezTo>
                  <a:pt x="20845" y="10703"/>
                  <a:pt x="20862" y="10692"/>
                  <a:pt x="20862" y="10669"/>
                </a:cubicBezTo>
                <a:lnTo>
                  <a:pt x="20862" y="10653"/>
                </a:lnTo>
                <a:cubicBezTo>
                  <a:pt x="20863" y="10630"/>
                  <a:pt x="20845" y="10618"/>
                  <a:pt x="20827" y="10618"/>
                </a:cubicBezTo>
                <a:close/>
                <a:moveTo>
                  <a:pt x="12547" y="10633"/>
                </a:moveTo>
                <a:cubicBezTo>
                  <a:pt x="12529" y="10633"/>
                  <a:pt x="12511" y="10645"/>
                  <a:pt x="12511" y="10668"/>
                </a:cubicBezTo>
                <a:lnTo>
                  <a:pt x="12511" y="10683"/>
                </a:lnTo>
                <a:cubicBezTo>
                  <a:pt x="12511" y="10706"/>
                  <a:pt x="12528" y="10717"/>
                  <a:pt x="12546" y="10717"/>
                </a:cubicBezTo>
                <a:cubicBezTo>
                  <a:pt x="12563" y="10717"/>
                  <a:pt x="12581" y="10706"/>
                  <a:pt x="12581" y="10683"/>
                </a:cubicBezTo>
                <a:lnTo>
                  <a:pt x="12581" y="10668"/>
                </a:lnTo>
                <a:cubicBezTo>
                  <a:pt x="12581" y="10645"/>
                  <a:pt x="12564" y="10633"/>
                  <a:pt x="12547" y="10633"/>
                </a:cubicBezTo>
                <a:close/>
                <a:moveTo>
                  <a:pt x="7859" y="10620"/>
                </a:moveTo>
                <a:cubicBezTo>
                  <a:pt x="7841" y="10620"/>
                  <a:pt x="7824" y="10631"/>
                  <a:pt x="7824" y="10654"/>
                </a:cubicBezTo>
                <a:lnTo>
                  <a:pt x="7824" y="10684"/>
                </a:lnTo>
                <a:cubicBezTo>
                  <a:pt x="7824" y="10708"/>
                  <a:pt x="7841" y="10719"/>
                  <a:pt x="7859" y="10719"/>
                </a:cubicBezTo>
                <a:cubicBezTo>
                  <a:pt x="7876" y="10719"/>
                  <a:pt x="7894" y="10708"/>
                  <a:pt x="7894" y="10684"/>
                </a:cubicBezTo>
                <a:lnTo>
                  <a:pt x="7894" y="10654"/>
                </a:lnTo>
                <a:cubicBezTo>
                  <a:pt x="7894" y="10631"/>
                  <a:pt x="7876" y="10620"/>
                  <a:pt x="7859" y="10620"/>
                </a:cubicBezTo>
                <a:close/>
                <a:moveTo>
                  <a:pt x="19992" y="10582"/>
                </a:moveTo>
                <a:cubicBezTo>
                  <a:pt x="19956" y="10582"/>
                  <a:pt x="19918" y="10620"/>
                  <a:pt x="19941" y="10662"/>
                </a:cubicBezTo>
                <a:cubicBezTo>
                  <a:pt x="19960" y="10697"/>
                  <a:pt x="19993" y="10715"/>
                  <a:pt x="20032" y="10719"/>
                </a:cubicBezTo>
                <a:cubicBezTo>
                  <a:pt x="20034" y="10719"/>
                  <a:pt x="20036" y="10719"/>
                  <a:pt x="20038" y="10719"/>
                </a:cubicBezTo>
                <a:cubicBezTo>
                  <a:pt x="20064" y="10719"/>
                  <a:pt x="20086" y="10692"/>
                  <a:pt x="20086" y="10666"/>
                </a:cubicBezTo>
                <a:cubicBezTo>
                  <a:pt x="20086" y="10636"/>
                  <a:pt x="20064" y="10617"/>
                  <a:pt x="20036" y="10612"/>
                </a:cubicBezTo>
                <a:cubicBezTo>
                  <a:pt x="20035" y="10611"/>
                  <a:pt x="20035" y="10610"/>
                  <a:pt x="20033" y="10608"/>
                </a:cubicBezTo>
                <a:cubicBezTo>
                  <a:pt x="20023" y="10590"/>
                  <a:pt x="20008" y="10582"/>
                  <a:pt x="19992" y="10582"/>
                </a:cubicBezTo>
                <a:close/>
                <a:moveTo>
                  <a:pt x="24368" y="10614"/>
                </a:moveTo>
                <a:cubicBezTo>
                  <a:pt x="24343" y="10614"/>
                  <a:pt x="24319" y="10639"/>
                  <a:pt x="24336" y="10666"/>
                </a:cubicBezTo>
                <a:cubicBezTo>
                  <a:pt x="24346" y="10681"/>
                  <a:pt x="24356" y="10696"/>
                  <a:pt x="24366" y="10711"/>
                </a:cubicBezTo>
                <a:cubicBezTo>
                  <a:pt x="24374" y="10722"/>
                  <a:pt x="24385" y="10727"/>
                  <a:pt x="24396" y="10727"/>
                </a:cubicBezTo>
                <a:cubicBezTo>
                  <a:pt x="24421" y="10727"/>
                  <a:pt x="24446" y="10701"/>
                  <a:pt x="24428" y="10675"/>
                </a:cubicBezTo>
                <a:cubicBezTo>
                  <a:pt x="24419" y="10659"/>
                  <a:pt x="24408" y="10645"/>
                  <a:pt x="24398" y="10631"/>
                </a:cubicBezTo>
                <a:cubicBezTo>
                  <a:pt x="24390" y="10619"/>
                  <a:pt x="24379" y="10614"/>
                  <a:pt x="24368" y="10614"/>
                </a:cubicBezTo>
                <a:close/>
                <a:moveTo>
                  <a:pt x="19596" y="10659"/>
                </a:moveTo>
                <a:cubicBezTo>
                  <a:pt x="19551" y="10659"/>
                  <a:pt x="19551" y="10730"/>
                  <a:pt x="19596" y="10730"/>
                </a:cubicBezTo>
                <a:cubicBezTo>
                  <a:pt x="19642" y="10730"/>
                  <a:pt x="19642" y="10659"/>
                  <a:pt x="19596" y="10659"/>
                </a:cubicBezTo>
                <a:close/>
                <a:moveTo>
                  <a:pt x="5994" y="10610"/>
                </a:moveTo>
                <a:cubicBezTo>
                  <a:pt x="5982" y="10610"/>
                  <a:pt x="5970" y="10615"/>
                  <a:pt x="5959" y="10626"/>
                </a:cubicBezTo>
                <a:cubicBezTo>
                  <a:pt x="5954" y="10632"/>
                  <a:pt x="5949" y="10637"/>
                  <a:pt x="5943" y="10642"/>
                </a:cubicBezTo>
                <a:cubicBezTo>
                  <a:pt x="5906" y="10679"/>
                  <a:pt x="5942" y="10732"/>
                  <a:pt x="5983" y="10732"/>
                </a:cubicBezTo>
                <a:cubicBezTo>
                  <a:pt x="5995" y="10732"/>
                  <a:pt x="6007" y="10728"/>
                  <a:pt x="6018" y="10717"/>
                </a:cubicBezTo>
                <a:lnTo>
                  <a:pt x="6033" y="10701"/>
                </a:lnTo>
                <a:cubicBezTo>
                  <a:pt x="6071" y="10664"/>
                  <a:pt x="6035" y="10610"/>
                  <a:pt x="5994" y="10610"/>
                </a:cubicBezTo>
                <a:close/>
                <a:moveTo>
                  <a:pt x="7280" y="10650"/>
                </a:moveTo>
                <a:cubicBezTo>
                  <a:pt x="7262" y="10650"/>
                  <a:pt x="7244" y="10662"/>
                  <a:pt x="7244" y="10684"/>
                </a:cubicBezTo>
                <a:lnTo>
                  <a:pt x="7244" y="10700"/>
                </a:lnTo>
                <a:cubicBezTo>
                  <a:pt x="7244" y="10723"/>
                  <a:pt x="7262" y="10735"/>
                  <a:pt x="7280" y="10735"/>
                </a:cubicBezTo>
                <a:cubicBezTo>
                  <a:pt x="7298" y="10735"/>
                  <a:pt x="7316" y="10723"/>
                  <a:pt x="7316" y="10700"/>
                </a:cubicBezTo>
                <a:lnTo>
                  <a:pt x="7316" y="10684"/>
                </a:lnTo>
                <a:cubicBezTo>
                  <a:pt x="7316" y="10662"/>
                  <a:pt x="7298" y="10650"/>
                  <a:pt x="7280" y="10650"/>
                </a:cubicBezTo>
                <a:close/>
                <a:moveTo>
                  <a:pt x="55" y="10675"/>
                </a:moveTo>
                <a:cubicBezTo>
                  <a:pt x="9" y="10675"/>
                  <a:pt x="9" y="10746"/>
                  <a:pt x="55" y="10746"/>
                </a:cubicBezTo>
                <a:lnTo>
                  <a:pt x="84" y="10746"/>
                </a:lnTo>
                <a:cubicBezTo>
                  <a:pt x="129" y="10746"/>
                  <a:pt x="130" y="10675"/>
                  <a:pt x="84" y="10675"/>
                </a:cubicBezTo>
                <a:close/>
                <a:moveTo>
                  <a:pt x="5515" y="10639"/>
                </a:moveTo>
                <a:cubicBezTo>
                  <a:pt x="5447" y="10639"/>
                  <a:pt x="5446" y="10747"/>
                  <a:pt x="5515" y="10747"/>
                </a:cubicBezTo>
                <a:cubicBezTo>
                  <a:pt x="5583" y="10747"/>
                  <a:pt x="5584" y="10639"/>
                  <a:pt x="5515" y="10639"/>
                </a:cubicBezTo>
                <a:close/>
                <a:moveTo>
                  <a:pt x="17132" y="10686"/>
                </a:moveTo>
                <a:cubicBezTo>
                  <a:pt x="17126" y="10686"/>
                  <a:pt x="17121" y="10688"/>
                  <a:pt x="17117" y="10694"/>
                </a:cubicBezTo>
                <a:cubicBezTo>
                  <a:pt x="17104" y="10711"/>
                  <a:pt x="17089" y="10723"/>
                  <a:pt x="17069" y="10731"/>
                </a:cubicBezTo>
                <a:cubicBezTo>
                  <a:pt x="17050" y="10737"/>
                  <a:pt x="17056" y="10765"/>
                  <a:pt x="17072" y="10765"/>
                </a:cubicBezTo>
                <a:cubicBezTo>
                  <a:pt x="17074" y="10765"/>
                  <a:pt x="17076" y="10765"/>
                  <a:pt x="17078" y="10764"/>
                </a:cubicBezTo>
                <a:cubicBezTo>
                  <a:pt x="17105" y="10754"/>
                  <a:pt x="17128" y="10737"/>
                  <a:pt x="17147" y="10712"/>
                </a:cubicBezTo>
                <a:cubicBezTo>
                  <a:pt x="17156" y="10699"/>
                  <a:pt x="17144" y="10686"/>
                  <a:pt x="17132" y="10686"/>
                </a:cubicBezTo>
                <a:close/>
                <a:moveTo>
                  <a:pt x="23406" y="10628"/>
                </a:moveTo>
                <a:cubicBezTo>
                  <a:pt x="23393" y="10628"/>
                  <a:pt x="23381" y="10645"/>
                  <a:pt x="23393" y="10658"/>
                </a:cubicBezTo>
                <a:cubicBezTo>
                  <a:pt x="23423" y="10692"/>
                  <a:pt x="23455" y="10727"/>
                  <a:pt x="23485" y="10762"/>
                </a:cubicBezTo>
                <a:cubicBezTo>
                  <a:pt x="23489" y="10766"/>
                  <a:pt x="23493" y="10768"/>
                  <a:pt x="23497" y="10768"/>
                </a:cubicBezTo>
                <a:cubicBezTo>
                  <a:pt x="23510" y="10768"/>
                  <a:pt x="23522" y="10750"/>
                  <a:pt x="23510" y="10737"/>
                </a:cubicBezTo>
                <a:cubicBezTo>
                  <a:pt x="23480" y="10702"/>
                  <a:pt x="23449" y="10668"/>
                  <a:pt x="23418" y="10633"/>
                </a:cubicBezTo>
                <a:cubicBezTo>
                  <a:pt x="23415" y="10629"/>
                  <a:pt x="23410" y="10628"/>
                  <a:pt x="23406" y="10628"/>
                </a:cubicBezTo>
                <a:close/>
                <a:moveTo>
                  <a:pt x="23825" y="10642"/>
                </a:moveTo>
                <a:cubicBezTo>
                  <a:pt x="23811" y="10642"/>
                  <a:pt x="23798" y="10650"/>
                  <a:pt x="23794" y="10668"/>
                </a:cubicBezTo>
                <a:cubicBezTo>
                  <a:pt x="23786" y="10702"/>
                  <a:pt x="23794" y="10734"/>
                  <a:pt x="23816" y="10762"/>
                </a:cubicBezTo>
                <a:cubicBezTo>
                  <a:pt x="23822" y="10769"/>
                  <a:pt x="23830" y="10773"/>
                  <a:pt x="23840" y="10773"/>
                </a:cubicBezTo>
                <a:cubicBezTo>
                  <a:pt x="23850" y="10773"/>
                  <a:pt x="23860" y="10769"/>
                  <a:pt x="23867" y="10762"/>
                </a:cubicBezTo>
                <a:cubicBezTo>
                  <a:pt x="23880" y="10747"/>
                  <a:pt x="23878" y="10726"/>
                  <a:pt x="23867" y="10712"/>
                </a:cubicBezTo>
                <a:cubicBezTo>
                  <a:pt x="23861" y="10705"/>
                  <a:pt x="23859" y="10695"/>
                  <a:pt x="23862" y="10687"/>
                </a:cubicBezTo>
                <a:cubicBezTo>
                  <a:pt x="23869" y="10660"/>
                  <a:pt x="23846" y="10642"/>
                  <a:pt x="23825" y="10642"/>
                </a:cubicBezTo>
                <a:close/>
                <a:moveTo>
                  <a:pt x="8249" y="10743"/>
                </a:moveTo>
                <a:cubicBezTo>
                  <a:pt x="8240" y="10743"/>
                  <a:pt x="8231" y="10749"/>
                  <a:pt x="8231" y="10760"/>
                </a:cubicBezTo>
                <a:lnTo>
                  <a:pt x="8231" y="10776"/>
                </a:lnTo>
                <a:cubicBezTo>
                  <a:pt x="8231" y="10788"/>
                  <a:pt x="8240" y="10794"/>
                  <a:pt x="8249" y="10794"/>
                </a:cubicBezTo>
                <a:cubicBezTo>
                  <a:pt x="8257" y="10794"/>
                  <a:pt x="8266" y="10788"/>
                  <a:pt x="8266" y="10776"/>
                </a:cubicBezTo>
                <a:lnTo>
                  <a:pt x="8266" y="10760"/>
                </a:lnTo>
                <a:cubicBezTo>
                  <a:pt x="8267" y="10749"/>
                  <a:pt x="8258" y="10743"/>
                  <a:pt x="8249" y="10743"/>
                </a:cubicBezTo>
                <a:close/>
                <a:moveTo>
                  <a:pt x="14052" y="10728"/>
                </a:moveTo>
                <a:cubicBezTo>
                  <a:pt x="14048" y="10728"/>
                  <a:pt x="14044" y="10729"/>
                  <a:pt x="14040" y="10731"/>
                </a:cubicBezTo>
                <a:cubicBezTo>
                  <a:pt x="14024" y="10736"/>
                  <a:pt x="14010" y="10741"/>
                  <a:pt x="13995" y="10746"/>
                </a:cubicBezTo>
                <a:cubicBezTo>
                  <a:pt x="13956" y="10759"/>
                  <a:pt x="13967" y="10816"/>
                  <a:pt x="14003" y="10816"/>
                </a:cubicBezTo>
                <a:cubicBezTo>
                  <a:pt x="14006" y="10816"/>
                  <a:pt x="14010" y="10816"/>
                  <a:pt x="14014" y="10814"/>
                </a:cubicBezTo>
                <a:cubicBezTo>
                  <a:pt x="14030" y="10809"/>
                  <a:pt x="14043" y="10804"/>
                  <a:pt x="14058" y="10799"/>
                </a:cubicBezTo>
                <a:cubicBezTo>
                  <a:pt x="14097" y="10785"/>
                  <a:pt x="14086" y="10728"/>
                  <a:pt x="14052" y="10728"/>
                </a:cubicBezTo>
                <a:close/>
                <a:moveTo>
                  <a:pt x="3735" y="10748"/>
                </a:moveTo>
                <a:cubicBezTo>
                  <a:pt x="3721" y="10748"/>
                  <a:pt x="3709" y="10766"/>
                  <a:pt x="3722" y="10779"/>
                </a:cubicBezTo>
                <a:cubicBezTo>
                  <a:pt x="3729" y="10785"/>
                  <a:pt x="3728" y="10791"/>
                  <a:pt x="3721" y="10797"/>
                </a:cubicBezTo>
                <a:cubicBezTo>
                  <a:pt x="3706" y="10808"/>
                  <a:pt x="3720" y="10826"/>
                  <a:pt x="3734" y="10826"/>
                </a:cubicBezTo>
                <a:cubicBezTo>
                  <a:pt x="3738" y="10826"/>
                  <a:pt x="3742" y="10825"/>
                  <a:pt x="3745" y="10822"/>
                </a:cubicBezTo>
                <a:cubicBezTo>
                  <a:pt x="3766" y="10805"/>
                  <a:pt x="3766" y="10771"/>
                  <a:pt x="3748" y="10754"/>
                </a:cubicBezTo>
                <a:cubicBezTo>
                  <a:pt x="3743" y="10750"/>
                  <a:pt x="3739" y="10748"/>
                  <a:pt x="3735" y="10748"/>
                </a:cubicBezTo>
                <a:close/>
                <a:moveTo>
                  <a:pt x="6259" y="10767"/>
                </a:moveTo>
                <a:cubicBezTo>
                  <a:pt x="6213" y="10767"/>
                  <a:pt x="6211" y="10837"/>
                  <a:pt x="6259" y="10837"/>
                </a:cubicBezTo>
                <a:cubicBezTo>
                  <a:pt x="6305" y="10837"/>
                  <a:pt x="6305" y="10767"/>
                  <a:pt x="6259" y="10767"/>
                </a:cubicBezTo>
                <a:close/>
                <a:moveTo>
                  <a:pt x="18203" y="10666"/>
                </a:moveTo>
                <a:cubicBezTo>
                  <a:pt x="18163" y="10666"/>
                  <a:pt x="18126" y="10718"/>
                  <a:pt x="18162" y="10756"/>
                </a:cubicBezTo>
                <a:cubicBezTo>
                  <a:pt x="18187" y="10781"/>
                  <a:pt x="18211" y="10807"/>
                  <a:pt x="18236" y="10832"/>
                </a:cubicBezTo>
                <a:cubicBezTo>
                  <a:pt x="18247" y="10844"/>
                  <a:pt x="18260" y="10849"/>
                  <a:pt x="18272" y="10849"/>
                </a:cubicBezTo>
                <a:cubicBezTo>
                  <a:pt x="18313" y="10849"/>
                  <a:pt x="18348" y="10795"/>
                  <a:pt x="18311" y="10758"/>
                </a:cubicBezTo>
                <a:cubicBezTo>
                  <a:pt x="18286" y="10733"/>
                  <a:pt x="18263" y="10706"/>
                  <a:pt x="18238" y="10681"/>
                </a:cubicBezTo>
                <a:cubicBezTo>
                  <a:pt x="18227" y="10670"/>
                  <a:pt x="18215" y="10666"/>
                  <a:pt x="18203" y="10666"/>
                </a:cubicBezTo>
                <a:close/>
                <a:moveTo>
                  <a:pt x="11166" y="10763"/>
                </a:moveTo>
                <a:cubicBezTo>
                  <a:pt x="11153" y="10763"/>
                  <a:pt x="11141" y="10770"/>
                  <a:pt x="11134" y="10781"/>
                </a:cubicBezTo>
                <a:cubicBezTo>
                  <a:pt x="11124" y="10800"/>
                  <a:pt x="11131" y="10817"/>
                  <a:pt x="11147" y="10830"/>
                </a:cubicBezTo>
                <a:cubicBezTo>
                  <a:pt x="11167" y="10846"/>
                  <a:pt x="11187" y="10859"/>
                  <a:pt x="11207" y="10874"/>
                </a:cubicBezTo>
                <a:cubicBezTo>
                  <a:pt x="11213" y="10878"/>
                  <a:pt x="11218" y="10879"/>
                  <a:pt x="11224" y="10879"/>
                </a:cubicBezTo>
                <a:cubicBezTo>
                  <a:pt x="11237" y="10879"/>
                  <a:pt x="11249" y="10872"/>
                  <a:pt x="11256" y="10861"/>
                </a:cubicBezTo>
                <a:cubicBezTo>
                  <a:pt x="11266" y="10843"/>
                  <a:pt x="11259" y="10825"/>
                  <a:pt x="11242" y="10812"/>
                </a:cubicBezTo>
                <a:cubicBezTo>
                  <a:pt x="11223" y="10797"/>
                  <a:pt x="11203" y="10783"/>
                  <a:pt x="11182" y="10768"/>
                </a:cubicBezTo>
                <a:cubicBezTo>
                  <a:pt x="11177" y="10765"/>
                  <a:pt x="11171" y="10763"/>
                  <a:pt x="11166" y="10763"/>
                </a:cubicBezTo>
                <a:close/>
                <a:moveTo>
                  <a:pt x="21955" y="10757"/>
                </a:moveTo>
                <a:cubicBezTo>
                  <a:pt x="21934" y="10757"/>
                  <a:pt x="21912" y="10774"/>
                  <a:pt x="21919" y="10801"/>
                </a:cubicBezTo>
                <a:cubicBezTo>
                  <a:pt x="21924" y="10821"/>
                  <a:pt x="21930" y="10839"/>
                  <a:pt x="21935" y="10860"/>
                </a:cubicBezTo>
                <a:cubicBezTo>
                  <a:pt x="21939" y="10879"/>
                  <a:pt x="21953" y="10887"/>
                  <a:pt x="21967" y="10887"/>
                </a:cubicBezTo>
                <a:cubicBezTo>
                  <a:pt x="21988" y="10887"/>
                  <a:pt x="22010" y="10869"/>
                  <a:pt x="22003" y="10843"/>
                </a:cubicBezTo>
                <a:cubicBezTo>
                  <a:pt x="21998" y="10823"/>
                  <a:pt x="21992" y="10804"/>
                  <a:pt x="21987" y="10782"/>
                </a:cubicBezTo>
                <a:cubicBezTo>
                  <a:pt x="21983" y="10764"/>
                  <a:pt x="21969" y="10757"/>
                  <a:pt x="21955" y="10757"/>
                </a:cubicBezTo>
                <a:close/>
                <a:moveTo>
                  <a:pt x="15029" y="10846"/>
                </a:moveTo>
                <a:cubicBezTo>
                  <a:pt x="15012" y="10846"/>
                  <a:pt x="15002" y="10869"/>
                  <a:pt x="15020" y="10878"/>
                </a:cubicBezTo>
                <a:cubicBezTo>
                  <a:pt x="15030" y="10883"/>
                  <a:pt x="15039" y="10889"/>
                  <a:pt x="15049" y="10894"/>
                </a:cubicBezTo>
                <a:cubicBezTo>
                  <a:pt x="15052" y="10895"/>
                  <a:pt x="15055" y="10896"/>
                  <a:pt x="15058" y="10896"/>
                </a:cubicBezTo>
                <a:cubicBezTo>
                  <a:pt x="15074" y="10896"/>
                  <a:pt x="15085" y="10872"/>
                  <a:pt x="15068" y="10864"/>
                </a:cubicBezTo>
                <a:cubicBezTo>
                  <a:pt x="15057" y="10858"/>
                  <a:pt x="15048" y="10853"/>
                  <a:pt x="15037" y="10848"/>
                </a:cubicBezTo>
                <a:cubicBezTo>
                  <a:pt x="15034" y="10846"/>
                  <a:pt x="15032" y="10846"/>
                  <a:pt x="15029" y="10846"/>
                </a:cubicBezTo>
                <a:close/>
                <a:moveTo>
                  <a:pt x="12741" y="10828"/>
                </a:moveTo>
                <a:cubicBezTo>
                  <a:pt x="12695" y="10828"/>
                  <a:pt x="12695" y="10899"/>
                  <a:pt x="12741" y="10899"/>
                </a:cubicBezTo>
                <a:lnTo>
                  <a:pt x="12770" y="10899"/>
                </a:lnTo>
                <a:cubicBezTo>
                  <a:pt x="12817" y="10899"/>
                  <a:pt x="12817" y="10828"/>
                  <a:pt x="12770" y="10828"/>
                </a:cubicBezTo>
                <a:close/>
                <a:moveTo>
                  <a:pt x="2005" y="10828"/>
                </a:moveTo>
                <a:cubicBezTo>
                  <a:pt x="1971" y="10828"/>
                  <a:pt x="1958" y="10885"/>
                  <a:pt x="1997" y="10898"/>
                </a:cubicBezTo>
                <a:cubicBezTo>
                  <a:pt x="2014" y="10903"/>
                  <a:pt x="2027" y="10909"/>
                  <a:pt x="2042" y="10914"/>
                </a:cubicBezTo>
                <a:cubicBezTo>
                  <a:pt x="2046" y="10915"/>
                  <a:pt x="2050" y="10916"/>
                  <a:pt x="2054" y="10916"/>
                </a:cubicBezTo>
                <a:cubicBezTo>
                  <a:pt x="2088" y="10916"/>
                  <a:pt x="2101" y="10858"/>
                  <a:pt x="2062" y="10846"/>
                </a:cubicBezTo>
                <a:cubicBezTo>
                  <a:pt x="2046" y="10841"/>
                  <a:pt x="2032" y="10835"/>
                  <a:pt x="2017" y="10830"/>
                </a:cubicBezTo>
                <a:cubicBezTo>
                  <a:pt x="2013" y="10829"/>
                  <a:pt x="2009" y="10828"/>
                  <a:pt x="2005" y="10828"/>
                </a:cubicBezTo>
                <a:close/>
                <a:moveTo>
                  <a:pt x="4696" y="10868"/>
                </a:moveTo>
                <a:cubicBezTo>
                  <a:pt x="4650" y="10868"/>
                  <a:pt x="4650" y="10938"/>
                  <a:pt x="4696" y="10938"/>
                </a:cubicBezTo>
                <a:cubicBezTo>
                  <a:pt x="4741" y="10938"/>
                  <a:pt x="4741" y="10868"/>
                  <a:pt x="4696" y="10868"/>
                </a:cubicBezTo>
                <a:close/>
                <a:moveTo>
                  <a:pt x="14427" y="10824"/>
                </a:moveTo>
                <a:cubicBezTo>
                  <a:pt x="14415" y="10824"/>
                  <a:pt x="14402" y="10832"/>
                  <a:pt x="14396" y="10843"/>
                </a:cubicBezTo>
                <a:cubicBezTo>
                  <a:pt x="14385" y="10860"/>
                  <a:pt x="14393" y="10879"/>
                  <a:pt x="14409" y="10891"/>
                </a:cubicBezTo>
                <a:cubicBezTo>
                  <a:pt x="14429" y="10907"/>
                  <a:pt x="14449" y="10921"/>
                  <a:pt x="14470" y="10936"/>
                </a:cubicBezTo>
                <a:cubicBezTo>
                  <a:pt x="14474" y="10939"/>
                  <a:pt x="14480" y="10941"/>
                  <a:pt x="14485" y="10941"/>
                </a:cubicBezTo>
                <a:cubicBezTo>
                  <a:pt x="14498" y="10941"/>
                  <a:pt x="14512" y="10933"/>
                  <a:pt x="14518" y="10922"/>
                </a:cubicBezTo>
                <a:cubicBezTo>
                  <a:pt x="14528" y="10904"/>
                  <a:pt x="14520" y="10886"/>
                  <a:pt x="14504" y="10874"/>
                </a:cubicBezTo>
                <a:cubicBezTo>
                  <a:pt x="14484" y="10858"/>
                  <a:pt x="14465" y="10844"/>
                  <a:pt x="14445" y="10830"/>
                </a:cubicBezTo>
                <a:cubicBezTo>
                  <a:pt x="14439" y="10826"/>
                  <a:pt x="14434" y="10824"/>
                  <a:pt x="14427" y="10824"/>
                </a:cubicBezTo>
                <a:close/>
                <a:moveTo>
                  <a:pt x="2637" y="10877"/>
                </a:moveTo>
                <a:cubicBezTo>
                  <a:pt x="2591" y="10877"/>
                  <a:pt x="2591" y="10947"/>
                  <a:pt x="2637" y="10947"/>
                </a:cubicBezTo>
                <a:cubicBezTo>
                  <a:pt x="2682" y="10947"/>
                  <a:pt x="2682" y="10877"/>
                  <a:pt x="2637" y="10877"/>
                </a:cubicBezTo>
                <a:close/>
                <a:moveTo>
                  <a:pt x="2924" y="10865"/>
                </a:moveTo>
                <a:cubicBezTo>
                  <a:pt x="2891" y="10865"/>
                  <a:pt x="2869" y="10913"/>
                  <a:pt x="2905" y="10931"/>
                </a:cubicBezTo>
                <a:cubicBezTo>
                  <a:pt x="2916" y="10936"/>
                  <a:pt x="2925" y="10941"/>
                  <a:pt x="2936" y="10946"/>
                </a:cubicBezTo>
                <a:cubicBezTo>
                  <a:pt x="2941" y="10949"/>
                  <a:pt x="2946" y="10950"/>
                  <a:pt x="2951" y="10950"/>
                </a:cubicBezTo>
                <a:cubicBezTo>
                  <a:pt x="2983" y="10950"/>
                  <a:pt x="3006" y="10902"/>
                  <a:pt x="2970" y="10885"/>
                </a:cubicBezTo>
                <a:cubicBezTo>
                  <a:pt x="2960" y="10879"/>
                  <a:pt x="2951" y="10874"/>
                  <a:pt x="2941" y="10869"/>
                </a:cubicBezTo>
                <a:cubicBezTo>
                  <a:pt x="2935" y="10866"/>
                  <a:pt x="2929" y="10865"/>
                  <a:pt x="2924" y="10865"/>
                </a:cubicBezTo>
                <a:close/>
                <a:moveTo>
                  <a:pt x="4069" y="10866"/>
                </a:moveTo>
                <a:cubicBezTo>
                  <a:pt x="4064" y="10866"/>
                  <a:pt x="4059" y="10867"/>
                  <a:pt x="4054" y="10868"/>
                </a:cubicBezTo>
                <a:cubicBezTo>
                  <a:pt x="4015" y="10877"/>
                  <a:pt x="4026" y="10936"/>
                  <a:pt x="4064" y="10937"/>
                </a:cubicBezTo>
                <a:cubicBezTo>
                  <a:pt x="4070" y="10947"/>
                  <a:pt x="4082" y="10952"/>
                  <a:pt x="4093" y="10952"/>
                </a:cubicBezTo>
                <a:cubicBezTo>
                  <a:pt x="4099" y="10952"/>
                  <a:pt x="4106" y="10950"/>
                  <a:pt x="4111" y="10947"/>
                </a:cubicBezTo>
                <a:cubicBezTo>
                  <a:pt x="4130" y="10937"/>
                  <a:pt x="4132" y="10916"/>
                  <a:pt x="4125" y="10899"/>
                </a:cubicBezTo>
                <a:cubicBezTo>
                  <a:pt x="4114" y="10877"/>
                  <a:pt x="4093" y="10866"/>
                  <a:pt x="4069" y="10866"/>
                </a:cubicBezTo>
                <a:close/>
                <a:moveTo>
                  <a:pt x="6724" y="10874"/>
                </a:moveTo>
                <a:cubicBezTo>
                  <a:pt x="6706" y="10874"/>
                  <a:pt x="6688" y="10886"/>
                  <a:pt x="6688" y="10909"/>
                </a:cubicBezTo>
                <a:lnTo>
                  <a:pt x="6688" y="10938"/>
                </a:lnTo>
                <a:cubicBezTo>
                  <a:pt x="6688" y="10961"/>
                  <a:pt x="6706" y="10973"/>
                  <a:pt x="6724" y="10973"/>
                </a:cubicBezTo>
                <a:cubicBezTo>
                  <a:pt x="6742" y="10973"/>
                  <a:pt x="6759" y="10961"/>
                  <a:pt x="6759" y="10938"/>
                </a:cubicBezTo>
                <a:lnTo>
                  <a:pt x="6759" y="10909"/>
                </a:lnTo>
                <a:cubicBezTo>
                  <a:pt x="6759" y="10886"/>
                  <a:pt x="6742" y="10874"/>
                  <a:pt x="6724" y="10874"/>
                </a:cubicBezTo>
                <a:close/>
                <a:moveTo>
                  <a:pt x="5093" y="10852"/>
                </a:moveTo>
                <a:cubicBezTo>
                  <a:pt x="5090" y="10852"/>
                  <a:pt x="5087" y="10852"/>
                  <a:pt x="5084" y="10853"/>
                </a:cubicBezTo>
                <a:cubicBezTo>
                  <a:pt x="5075" y="10856"/>
                  <a:pt x="5069" y="10861"/>
                  <a:pt x="5064" y="10868"/>
                </a:cubicBezTo>
                <a:cubicBezTo>
                  <a:pt x="5059" y="10858"/>
                  <a:pt x="5049" y="10852"/>
                  <a:pt x="5036" y="10852"/>
                </a:cubicBezTo>
                <a:cubicBezTo>
                  <a:pt x="4990" y="10852"/>
                  <a:pt x="4990" y="10922"/>
                  <a:pt x="5036" y="10922"/>
                </a:cubicBezTo>
                <a:cubicBezTo>
                  <a:pt x="5048" y="10922"/>
                  <a:pt x="5057" y="10917"/>
                  <a:pt x="5063" y="10910"/>
                </a:cubicBezTo>
                <a:cubicBezTo>
                  <a:pt x="5073" y="10942"/>
                  <a:pt x="5100" y="10968"/>
                  <a:pt x="5132" y="10979"/>
                </a:cubicBezTo>
                <a:cubicBezTo>
                  <a:pt x="5137" y="10980"/>
                  <a:pt x="5141" y="10981"/>
                  <a:pt x="5144" y="10981"/>
                </a:cubicBezTo>
                <a:cubicBezTo>
                  <a:pt x="5176" y="10981"/>
                  <a:pt x="5187" y="10925"/>
                  <a:pt x="5149" y="10911"/>
                </a:cubicBezTo>
                <a:cubicBezTo>
                  <a:pt x="5133" y="10905"/>
                  <a:pt x="5128" y="10893"/>
                  <a:pt x="5127" y="10878"/>
                </a:cubicBezTo>
                <a:cubicBezTo>
                  <a:pt x="5125" y="10862"/>
                  <a:pt x="5108" y="10852"/>
                  <a:pt x="5093" y="10852"/>
                </a:cubicBezTo>
                <a:close/>
                <a:moveTo>
                  <a:pt x="14066" y="10899"/>
                </a:moveTo>
                <a:cubicBezTo>
                  <a:pt x="14058" y="10899"/>
                  <a:pt x="14050" y="10902"/>
                  <a:pt x="14042" y="10910"/>
                </a:cubicBezTo>
                <a:lnTo>
                  <a:pt x="14027" y="10925"/>
                </a:lnTo>
                <a:cubicBezTo>
                  <a:pt x="14002" y="10950"/>
                  <a:pt x="14025" y="10986"/>
                  <a:pt x="14052" y="10986"/>
                </a:cubicBezTo>
                <a:cubicBezTo>
                  <a:pt x="14061" y="10986"/>
                  <a:pt x="14069" y="10982"/>
                  <a:pt x="14077" y="10975"/>
                </a:cubicBezTo>
                <a:lnTo>
                  <a:pt x="14091" y="10959"/>
                </a:lnTo>
                <a:cubicBezTo>
                  <a:pt x="14117" y="10934"/>
                  <a:pt x="14093" y="10899"/>
                  <a:pt x="14066" y="10899"/>
                </a:cubicBezTo>
                <a:close/>
                <a:moveTo>
                  <a:pt x="20377" y="10869"/>
                </a:moveTo>
                <a:cubicBezTo>
                  <a:pt x="20337" y="10869"/>
                  <a:pt x="20300" y="10922"/>
                  <a:pt x="20337" y="10959"/>
                </a:cubicBezTo>
                <a:lnTo>
                  <a:pt x="20353" y="10975"/>
                </a:lnTo>
                <a:cubicBezTo>
                  <a:pt x="20364" y="10986"/>
                  <a:pt x="20377" y="10991"/>
                  <a:pt x="20389" y="10991"/>
                </a:cubicBezTo>
                <a:cubicBezTo>
                  <a:pt x="20430" y="10991"/>
                  <a:pt x="20466" y="10937"/>
                  <a:pt x="20428" y="10900"/>
                </a:cubicBezTo>
                <a:lnTo>
                  <a:pt x="20413" y="10885"/>
                </a:lnTo>
                <a:cubicBezTo>
                  <a:pt x="20402" y="10874"/>
                  <a:pt x="20389" y="10869"/>
                  <a:pt x="20377" y="10869"/>
                </a:cubicBezTo>
                <a:close/>
                <a:moveTo>
                  <a:pt x="6520" y="10869"/>
                </a:moveTo>
                <a:cubicBezTo>
                  <a:pt x="6501" y="10869"/>
                  <a:pt x="6484" y="10877"/>
                  <a:pt x="6473" y="10895"/>
                </a:cubicBezTo>
                <a:cubicBezTo>
                  <a:pt x="6461" y="10919"/>
                  <a:pt x="6467" y="10956"/>
                  <a:pt x="6493" y="10968"/>
                </a:cubicBezTo>
                <a:cubicBezTo>
                  <a:pt x="6504" y="10974"/>
                  <a:pt x="6513" y="10979"/>
                  <a:pt x="6524" y="10984"/>
                </a:cubicBezTo>
                <a:cubicBezTo>
                  <a:pt x="6532" y="10989"/>
                  <a:pt x="6542" y="10991"/>
                  <a:pt x="6551" y="10991"/>
                </a:cubicBezTo>
                <a:cubicBezTo>
                  <a:pt x="6569" y="10991"/>
                  <a:pt x="6586" y="10982"/>
                  <a:pt x="6597" y="10964"/>
                </a:cubicBezTo>
                <a:cubicBezTo>
                  <a:pt x="6611" y="10941"/>
                  <a:pt x="6603" y="10904"/>
                  <a:pt x="6577" y="10891"/>
                </a:cubicBezTo>
                <a:cubicBezTo>
                  <a:pt x="6567" y="10886"/>
                  <a:pt x="6557" y="10880"/>
                  <a:pt x="6547" y="10875"/>
                </a:cubicBezTo>
                <a:cubicBezTo>
                  <a:pt x="6538" y="10871"/>
                  <a:pt x="6529" y="10869"/>
                  <a:pt x="6520" y="10869"/>
                </a:cubicBezTo>
                <a:close/>
                <a:moveTo>
                  <a:pt x="533" y="10932"/>
                </a:moveTo>
                <a:cubicBezTo>
                  <a:pt x="487" y="10932"/>
                  <a:pt x="487" y="11003"/>
                  <a:pt x="533" y="11003"/>
                </a:cubicBezTo>
                <a:cubicBezTo>
                  <a:pt x="580" y="11003"/>
                  <a:pt x="580" y="10932"/>
                  <a:pt x="533" y="10932"/>
                </a:cubicBezTo>
                <a:close/>
                <a:moveTo>
                  <a:pt x="9301" y="10971"/>
                </a:moveTo>
                <a:cubicBezTo>
                  <a:pt x="9277" y="10971"/>
                  <a:pt x="9277" y="11006"/>
                  <a:pt x="9301" y="11006"/>
                </a:cubicBezTo>
                <a:cubicBezTo>
                  <a:pt x="9324" y="11006"/>
                  <a:pt x="9324" y="10971"/>
                  <a:pt x="9301" y="10971"/>
                </a:cubicBezTo>
                <a:close/>
                <a:moveTo>
                  <a:pt x="5651" y="10943"/>
                </a:moveTo>
                <a:cubicBezTo>
                  <a:pt x="5623" y="10943"/>
                  <a:pt x="5600" y="10979"/>
                  <a:pt x="5625" y="11004"/>
                </a:cubicBezTo>
                <a:lnTo>
                  <a:pt x="5641" y="11020"/>
                </a:lnTo>
                <a:cubicBezTo>
                  <a:pt x="5648" y="11027"/>
                  <a:pt x="5656" y="11030"/>
                  <a:pt x="5664" y="11030"/>
                </a:cubicBezTo>
                <a:cubicBezTo>
                  <a:pt x="5691" y="11030"/>
                  <a:pt x="5716" y="10994"/>
                  <a:pt x="5691" y="10969"/>
                </a:cubicBezTo>
                <a:lnTo>
                  <a:pt x="5675" y="10954"/>
                </a:lnTo>
                <a:cubicBezTo>
                  <a:pt x="5667" y="10946"/>
                  <a:pt x="5659" y="10943"/>
                  <a:pt x="5651" y="10943"/>
                </a:cubicBezTo>
                <a:close/>
                <a:moveTo>
                  <a:pt x="17761" y="10985"/>
                </a:moveTo>
                <a:cubicBezTo>
                  <a:pt x="17715" y="10985"/>
                  <a:pt x="17715" y="11056"/>
                  <a:pt x="17761" y="11056"/>
                </a:cubicBezTo>
                <a:lnTo>
                  <a:pt x="17777" y="11056"/>
                </a:lnTo>
                <a:cubicBezTo>
                  <a:pt x="17823" y="11056"/>
                  <a:pt x="17823" y="10985"/>
                  <a:pt x="17777" y="10985"/>
                </a:cubicBezTo>
                <a:close/>
                <a:moveTo>
                  <a:pt x="21533" y="11011"/>
                </a:moveTo>
                <a:cubicBezTo>
                  <a:pt x="21515" y="11011"/>
                  <a:pt x="21497" y="11023"/>
                  <a:pt x="21497" y="11046"/>
                </a:cubicBezTo>
                <a:lnTo>
                  <a:pt x="21497" y="11062"/>
                </a:lnTo>
                <a:cubicBezTo>
                  <a:pt x="21497" y="11085"/>
                  <a:pt x="21515" y="11096"/>
                  <a:pt x="21533" y="11096"/>
                </a:cubicBezTo>
                <a:cubicBezTo>
                  <a:pt x="21550" y="11096"/>
                  <a:pt x="21568" y="11085"/>
                  <a:pt x="21568" y="11062"/>
                </a:cubicBezTo>
                <a:lnTo>
                  <a:pt x="21568" y="11046"/>
                </a:lnTo>
                <a:cubicBezTo>
                  <a:pt x="21568" y="11023"/>
                  <a:pt x="21550" y="11011"/>
                  <a:pt x="21533" y="11011"/>
                </a:cubicBezTo>
                <a:close/>
                <a:moveTo>
                  <a:pt x="22601" y="11029"/>
                </a:moveTo>
                <a:cubicBezTo>
                  <a:pt x="22573" y="11029"/>
                  <a:pt x="22550" y="11065"/>
                  <a:pt x="22575" y="11089"/>
                </a:cubicBezTo>
                <a:lnTo>
                  <a:pt x="22591" y="11105"/>
                </a:lnTo>
                <a:cubicBezTo>
                  <a:pt x="22598" y="11112"/>
                  <a:pt x="22606" y="11115"/>
                  <a:pt x="22614" y="11115"/>
                </a:cubicBezTo>
                <a:cubicBezTo>
                  <a:pt x="22642" y="11115"/>
                  <a:pt x="22666" y="11080"/>
                  <a:pt x="22641" y="11055"/>
                </a:cubicBezTo>
                <a:cubicBezTo>
                  <a:pt x="22636" y="11048"/>
                  <a:pt x="22630" y="11043"/>
                  <a:pt x="22625" y="11040"/>
                </a:cubicBezTo>
                <a:cubicBezTo>
                  <a:pt x="22617" y="11032"/>
                  <a:pt x="22609" y="11029"/>
                  <a:pt x="22601" y="11029"/>
                </a:cubicBezTo>
                <a:close/>
                <a:moveTo>
                  <a:pt x="2878" y="11057"/>
                </a:moveTo>
                <a:cubicBezTo>
                  <a:pt x="2832" y="11057"/>
                  <a:pt x="2832" y="11129"/>
                  <a:pt x="2878" y="11129"/>
                </a:cubicBezTo>
                <a:cubicBezTo>
                  <a:pt x="2923" y="11129"/>
                  <a:pt x="2923" y="11057"/>
                  <a:pt x="2878" y="11057"/>
                </a:cubicBezTo>
                <a:close/>
                <a:moveTo>
                  <a:pt x="5430" y="11066"/>
                </a:moveTo>
                <a:cubicBezTo>
                  <a:pt x="5384" y="11066"/>
                  <a:pt x="5384" y="11136"/>
                  <a:pt x="5430" y="11136"/>
                </a:cubicBezTo>
                <a:lnTo>
                  <a:pt x="5446" y="11136"/>
                </a:lnTo>
                <a:cubicBezTo>
                  <a:pt x="5492" y="11136"/>
                  <a:pt x="5492" y="11066"/>
                  <a:pt x="5446" y="11066"/>
                </a:cubicBezTo>
                <a:close/>
                <a:moveTo>
                  <a:pt x="14787" y="11038"/>
                </a:moveTo>
                <a:cubicBezTo>
                  <a:pt x="14759" y="11038"/>
                  <a:pt x="14735" y="11074"/>
                  <a:pt x="14761" y="11098"/>
                </a:cubicBezTo>
                <a:cubicBezTo>
                  <a:pt x="14771" y="11109"/>
                  <a:pt x="14782" y="11118"/>
                  <a:pt x="14792" y="11127"/>
                </a:cubicBezTo>
                <a:cubicBezTo>
                  <a:pt x="14800" y="11134"/>
                  <a:pt x="14808" y="11137"/>
                  <a:pt x="14816" y="11137"/>
                </a:cubicBezTo>
                <a:cubicBezTo>
                  <a:pt x="14844" y="11137"/>
                  <a:pt x="14869" y="11102"/>
                  <a:pt x="14843" y="11077"/>
                </a:cubicBezTo>
                <a:cubicBezTo>
                  <a:pt x="14832" y="11067"/>
                  <a:pt x="14822" y="11057"/>
                  <a:pt x="14811" y="11048"/>
                </a:cubicBezTo>
                <a:cubicBezTo>
                  <a:pt x="14804" y="11041"/>
                  <a:pt x="14795" y="11038"/>
                  <a:pt x="14787" y="11038"/>
                </a:cubicBezTo>
                <a:close/>
                <a:moveTo>
                  <a:pt x="13417" y="10995"/>
                </a:moveTo>
                <a:cubicBezTo>
                  <a:pt x="13397" y="10995"/>
                  <a:pt x="13375" y="11013"/>
                  <a:pt x="13380" y="11040"/>
                </a:cubicBezTo>
                <a:lnTo>
                  <a:pt x="13396" y="11114"/>
                </a:lnTo>
                <a:cubicBezTo>
                  <a:pt x="13399" y="11132"/>
                  <a:pt x="13412" y="11139"/>
                  <a:pt x="13426" y="11139"/>
                </a:cubicBezTo>
                <a:cubicBezTo>
                  <a:pt x="13446" y="11139"/>
                  <a:pt x="13469" y="11122"/>
                  <a:pt x="13463" y="11095"/>
                </a:cubicBezTo>
                <a:cubicBezTo>
                  <a:pt x="13459" y="11071"/>
                  <a:pt x="13454" y="11047"/>
                  <a:pt x="13448" y="11021"/>
                </a:cubicBezTo>
                <a:cubicBezTo>
                  <a:pt x="13444" y="11003"/>
                  <a:pt x="13431" y="10995"/>
                  <a:pt x="13417" y="10995"/>
                </a:cubicBezTo>
                <a:close/>
                <a:moveTo>
                  <a:pt x="5639" y="11081"/>
                </a:moveTo>
                <a:cubicBezTo>
                  <a:pt x="5596" y="11081"/>
                  <a:pt x="5595" y="11152"/>
                  <a:pt x="5641" y="11152"/>
                </a:cubicBezTo>
                <a:cubicBezTo>
                  <a:pt x="5687" y="11152"/>
                  <a:pt x="5687" y="11081"/>
                  <a:pt x="5641" y="11081"/>
                </a:cubicBezTo>
                <a:cubicBezTo>
                  <a:pt x="5640" y="11081"/>
                  <a:pt x="5639" y="11081"/>
                  <a:pt x="5639" y="11081"/>
                </a:cubicBezTo>
                <a:close/>
                <a:moveTo>
                  <a:pt x="2458" y="11009"/>
                </a:moveTo>
                <a:cubicBezTo>
                  <a:pt x="2412" y="11009"/>
                  <a:pt x="2381" y="11079"/>
                  <a:pt x="2430" y="11109"/>
                </a:cubicBezTo>
                <a:cubicBezTo>
                  <a:pt x="2455" y="11124"/>
                  <a:pt x="2479" y="11139"/>
                  <a:pt x="2504" y="11153"/>
                </a:cubicBezTo>
                <a:cubicBezTo>
                  <a:pt x="2514" y="11159"/>
                  <a:pt x="2523" y="11161"/>
                  <a:pt x="2532" y="11161"/>
                </a:cubicBezTo>
                <a:cubicBezTo>
                  <a:pt x="2578" y="11161"/>
                  <a:pt x="2608" y="11091"/>
                  <a:pt x="2560" y="11062"/>
                </a:cubicBezTo>
                <a:cubicBezTo>
                  <a:pt x="2534" y="11046"/>
                  <a:pt x="2509" y="11031"/>
                  <a:pt x="2485" y="11017"/>
                </a:cubicBezTo>
                <a:cubicBezTo>
                  <a:pt x="2476" y="11011"/>
                  <a:pt x="2467" y="11009"/>
                  <a:pt x="2458" y="11009"/>
                </a:cubicBezTo>
                <a:close/>
                <a:moveTo>
                  <a:pt x="24052" y="11078"/>
                </a:moveTo>
                <a:cubicBezTo>
                  <a:pt x="24028" y="11078"/>
                  <a:pt x="24004" y="11103"/>
                  <a:pt x="24019" y="11131"/>
                </a:cubicBezTo>
                <a:cubicBezTo>
                  <a:pt x="24024" y="11141"/>
                  <a:pt x="24029" y="11151"/>
                  <a:pt x="24034" y="11161"/>
                </a:cubicBezTo>
                <a:cubicBezTo>
                  <a:pt x="24041" y="11174"/>
                  <a:pt x="24051" y="11179"/>
                  <a:pt x="24062" y="11179"/>
                </a:cubicBezTo>
                <a:cubicBezTo>
                  <a:pt x="24085" y="11179"/>
                  <a:pt x="24109" y="11154"/>
                  <a:pt x="24095" y="11125"/>
                </a:cubicBezTo>
                <a:cubicBezTo>
                  <a:pt x="24090" y="11115"/>
                  <a:pt x="24085" y="11106"/>
                  <a:pt x="24079" y="11095"/>
                </a:cubicBezTo>
                <a:cubicBezTo>
                  <a:pt x="24073" y="11083"/>
                  <a:pt x="24062" y="11078"/>
                  <a:pt x="24052" y="11078"/>
                </a:cubicBezTo>
                <a:close/>
                <a:moveTo>
                  <a:pt x="7018" y="11064"/>
                </a:moveTo>
                <a:cubicBezTo>
                  <a:pt x="6977" y="11064"/>
                  <a:pt x="6940" y="11117"/>
                  <a:pt x="6977" y="11155"/>
                </a:cubicBezTo>
                <a:lnTo>
                  <a:pt x="6993" y="11171"/>
                </a:lnTo>
                <a:cubicBezTo>
                  <a:pt x="7004" y="11182"/>
                  <a:pt x="7017" y="11186"/>
                  <a:pt x="7029" y="11186"/>
                </a:cubicBezTo>
                <a:cubicBezTo>
                  <a:pt x="7070" y="11186"/>
                  <a:pt x="7107" y="11133"/>
                  <a:pt x="7069" y="11095"/>
                </a:cubicBezTo>
                <a:lnTo>
                  <a:pt x="7054" y="11079"/>
                </a:lnTo>
                <a:cubicBezTo>
                  <a:pt x="7043" y="11068"/>
                  <a:pt x="7030" y="11064"/>
                  <a:pt x="7018" y="11064"/>
                </a:cubicBezTo>
                <a:close/>
                <a:moveTo>
                  <a:pt x="9438" y="11122"/>
                </a:moveTo>
                <a:cubicBezTo>
                  <a:pt x="9426" y="11122"/>
                  <a:pt x="9414" y="11135"/>
                  <a:pt x="9421" y="11149"/>
                </a:cubicBezTo>
                <a:cubicBezTo>
                  <a:pt x="9427" y="11160"/>
                  <a:pt x="9432" y="11168"/>
                  <a:pt x="9437" y="11179"/>
                </a:cubicBezTo>
                <a:cubicBezTo>
                  <a:pt x="9440" y="11186"/>
                  <a:pt x="9446" y="11188"/>
                  <a:pt x="9451" y="11188"/>
                </a:cubicBezTo>
                <a:cubicBezTo>
                  <a:pt x="9462" y="11188"/>
                  <a:pt x="9474" y="11175"/>
                  <a:pt x="9467" y="11161"/>
                </a:cubicBezTo>
                <a:cubicBezTo>
                  <a:pt x="9460" y="11151"/>
                  <a:pt x="9455" y="11141"/>
                  <a:pt x="9452" y="11131"/>
                </a:cubicBezTo>
                <a:cubicBezTo>
                  <a:pt x="9448" y="11124"/>
                  <a:pt x="9443" y="11122"/>
                  <a:pt x="9438" y="11122"/>
                </a:cubicBezTo>
                <a:close/>
                <a:moveTo>
                  <a:pt x="8924" y="11071"/>
                </a:moveTo>
                <a:cubicBezTo>
                  <a:pt x="8915" y="11071"/>
                  <a:pt x="8906" y="11073"/>
                  <a:pt x="8898" y="11077"/>
                </a:cubicBezTo>
                <a:cubicBezTo>
                  <a:pt x="8887" y="11083"/>
                  <a:pt x="8878" y="11088"/>
                  <a:pt x="8867" y="11093"/>
                </a:cubicBezTo>
                <a:cubicBezTo>
                  <a:pt x="8841" y="11106"/>
                  <a:pt x="8835" y="11141"/>
                  <a:pt x="8847" y="11166"/>
                </a:cubicBezTo>
                <a:cubicBezTo>
                  <a:pt x="8858" y="11184"/>
                  <a:pt x="8876" y="11193"/>
                  <a:pt x="8895" y="11193"/>
                </a:cubicBezTo>
                <a:cubicBezTo>
                  <a:pt x="8904" y="11193"/>
                  <a:pt x="8913" y="11190"/>
                  <a:pt x="8921" y="11186"/>
                </a:cubicBezTo>
                <a:cubicBezTo>
                  <a:pt x="8931" y="11181"/>
                  <a:pt x="8940" y="11176"/>
                  <a:pt x="8951" y="11171"/>
                </a:cubicBezTo>
                <a:cubicBezTo>
                  <a:pt x="8977" y="11157"/>
                  <a:pt x="8983" y="11121"/>
                  <a:pt x="8971" y="11097"/>
                </a:cubicBezTo>
                <a:cubicBezTo>
                  <a:pt x="8960" y="11080"/>
                  <a:pt x="8943" y="11071"/>
                  <a:pt x="8924" y="11071"/>
                </a:cubicBezTo>
                <a:close/>
                <a:moveTo>
                  <a:pt x="9961" y="11088"/>
                </a:moveTo>
                <a:cubicBezTo>
                  <a:pt x="9893" y="11088"/>
                  <a:pt x="9891" y="11194"/>
                  <a:pt x="9961" y="11195"/>
                </a:cubicBezTo>
                <a:lnTo>
                  <a:pt x="9991" y="11195"/>
                </a:lnTo>
                <a:cubicBezTo>
                  <a:pt x="10059" y="11195"/>
                  <a:pt x="10060" y="11088"/>
                  <a:pt x="9991" y="11088"/>
                </a:cubicBezTo>
                <a:close/>
                <a:moveTo>
                  <a:pt x="13931" y="11109"/>
                </a:moveTo>
                <a:cubicBezTo>
                  <a:pt x="13904" y="11109"/>
                  <a:pt x="13880" y="11144"/>
                  <a:pt x="13905" y="11168"/>
                </a:cubicBezTo>
                <a:lnTo>
                  <a:pt x="13921" y="11184"/>
                </a:lnTo>
                <a:cubicBezTo>
                  <a:pt x="13928" y="11192"/>
                  <a:pt x="13937" y="11195"/>
                  <a:pt x="13945" y="11195"/>
                </a:cubicBezTo>
                <a:cubicBezTo>
                  <a:pt x="13972" y="11195"/>
                  <a:pt x="13996" y="11160"/>
                  <a:pt x="13970" y="11135"/>
                </a:cubicBezTo>
                <a:lnTo>
                  <a:pt x="13954" y="11119"/>
                </a:lnTo>
                <a:cubicBezTo>
                  <a:pt x="13947" y="11112"/>
                  <a:pt x="13939" y="11109"/>
                  <a:pt x="13931" y="11109"/>
                </a:cubicBezTo>
                <a:close/>
                <a:moveTo>
                  <a:pt x="11975" y="11096"/>
                </a:moveTo>
                <a:cubicBezTo>
                  <a:pt x="11957" y="11096"/>
                  <a:pt x="11940" y="11108"/>
                  <a:pt x="11940" y="11131"/>
                </a:cubicBezTo>
                <a:lnTo>
                  <a:pt x="11940" y="11161"/>
                </a:lnTo>
                <a:cubicBezTo>
                  <a:pt x="11939" y="11184"/>
                  <a:pt x="11956" y="11196"/>
                  <a:pt x="11974" y="11196"/>
                </a:cubicBezTo>
                <a:cubicBezTo>
                  <a:pt x="11992" y="11196"/>
                  <a:pt x="12010" y="11185"/>
                  <a:pt x="12010" y="11161"/>
                </a:cubicBezTo>
                <a:lnTo>
                  <a:pt x="12010" y="11131"/>
                </a:lnTo>
                <a:cubicBezTo>
                  <a:pt x="12010" y="11108"/>
                  <a:pt x="11992" y="11096"/>
                  <a:pt x="11975" y="11096"/>
                </a:cubicBezTo>
                <a:close/>
                <a:moveTo>
                  <a:pt x="5043" y="11107"/>
                </a:moveTo>
                <a:cubicBezTo>
                  <a:pt x="5020" y="11107"/>
                  <a:pt x="4995" y="11133"/>
                  <a:pt x="5009" y="11161"/>
                </a:cubicBezTo>
                <a:cubicBezTo>
                  <a:pt x="5015" y="11172"/>
                  <a:pt x="5019" y="11181"/>
                  <a:pt x="5026" y="11191"/>
                </a:cubicBezTo>
                <a:cubicBezTo>
                  <a:pt x="5032" y="11204"/>
                  <a:pt x="5043" y="11209"/>
                  <a:pt x="5053" y="11209"/>
                </a:cubicBezTo>
                <a:cubicBezTo>
                  <a:pt x="5077" y="11209"/>
                  <a:pt x="5101" y="11184"/>
                  <a:pt x="5086" y="11156"/>
                </a:cubicBezTo>
                <a:cubicBezTo>
                  <a:pt x="5081" y="11145"/>
                  <a:pt x="5076" y="11136"/>
                  <a:pt x="5071" y="11125"/>
                </a:cubicBezTo>
                <a:cubicBezTo>
                  <a:pt x="5064" y="11113"/>
                  <a:pt x="5054" y="11107"/>
                  <a:pt x="5043" y="11107"/>
                </a:cubicBezTo>
                <a:close/>
                <a:moveTo>
                  <a:pt x="15568" y="11099"/>
                </a:moveTo>
                <a:cubicBezTo>
                  <a:pt x="15563" y="11099"/>
                  <a:pt x="15557" y="11100"/>
                  <a:pt x="15551" y="11103"/>
                </a:cubicBezTo>
                <a:cubicBezTo>
                  <a:pt x="15535" y="11113"/>
                  <a:pt x="15526" y="11136"/>
                  <a:pt x="15538" y="11152"/>
                </a:cubicBezTo>
                <a:cubicBezTo>
                  <a:pt x="15554" y="11172"/>
                  <a:pt x="15568" y="11193"/>
                  <a:pt x="15582" y="11212"/>
                </a:cubicBezTo>
                <a:cubicBezTo>
                  <a:pt x="15590" y="11223"/>
                  <a:pt x="15601" y="11230"/>
                  <a:pt x="15613" y="11230"/>
                </a:cubicBezTo>
                <a:cubicBezTo>
                  <a:pt x="15619" y="11230"/>
                  <a:pt x="15625" y="11228"/>
                  <a:pt x="15630" y="11225"/>
                </a:cubicBezTo>
                <a:cubicBezTo>
                  <a:pt x="15646" y="11216"/>
                  <a:pt x="15656" y="11193"/>
                  <a:pt x="15644" y="11177"/>
                </a:cubicBezTo>
                <a:cubicBezTo>
                  <a:pt x="15629" y="11157"/>
                  <a:pt x="15614" y="11137"/>
                  <a:pt x="15599" y="11116"/>
                </a:cubicBezTo>
                <a:cubicBezTo>
                  <a:pt x="15591" y="11105"/>
                  <a:pt x="15580" y="11099"/>
                  <a:pt x="15568" y="11099"/>
                </a:cubicBezTo>
                <a:close/>
                <a:moveTo>
                  <a:pt x="11824" y="11157"/>
                </a:moveTo>
                <a:cubicBezTo>
                  <a:pt x="11806" y="11157"/>
                  <a:pt x="11789" y="11168"/>
                  <a:pt x="11789" y="11191"/>
                </a:cubicBezTo>
                <a:lnTo>
                  <a:pt x="11789" y="11207"/>
                </a:lnTo>
                <a:cubicBezTo>
                  <a:pt x="11789" y="11230"/>
                  <a:pt x="11806" y="11241"/>
                  <a:pt x="11824" y="11241"/>
                </a:cubicBezTo>
                <a:cubicBezTo>
                  <a:pt x="11842" y="11241"/>
                  <a:pt x="11859" y="11230"/>
                  <a:pt x="11859" y="11207"/>
                </a:cubicBezTo>
                <a:lnTo>
                  <a:pt x="11859" y="11191"/>
                </a:lnTo>
                <a:cubicBezTo>
                  <a:pt x="11859" y="11168"/>
                  <a:pt x="11842" y="11157"/>
                  <a:pt x="11824" y="11157"/>
                </a:cubicBezTo>
                <a:close/>
                <a:moveTo>
                  <a:pt x="16913" y="11099"/>
                </a:moveTo>
                <a:cubicBezTo>
                  <a:pt x="16897" y="11099"/>
                  <a:pt x="16882" y="11106"/>
                  <a:pt x="16871" y="11123"/>
                </a:cubicBezTo>
                <a:cubicBezTo>
                  <a:pt x="16861" y="11139"/>
                  <a:pt x="16853" y="11155"/>
                  <a:pt x="16844" y="11168"/>
                </a:cubicBezTo>
                <a:cubicBezTo>
                  <a:pt x="16819" y="11211"/>
                  <a:pt x="16856" y="11249"/>
                  <a:pt x="16892" y="11249"/>
                </a:cubicBezTo>
                <a:cubicBezTo>
                  <a:pt x="16908" y="11249"/>
                  <a:pt x="16924" y="11242"/>
                  <a:pt x="16935" y="11224"/>
                </a:cubicBezTo>
                <a:cubicBezTo>
                  <a:pt x="16944" y="11208"/>
                  <a:pt x="16954" y="11193"/>
                  <a:pt x="16963" y="11178"/>
                </a:cubicBezTo>
                <a:cubicBezTo>
                  <a:pt x="16987" y="11137"/>
                  <a:pt x="16950" y="11099"/>
                  <a:pt x="16913" y="11099"/>
                </a:cubicBezTo>
                <a:close/>
                <a:moveTo>
                  <a:pt x="10986" y="11119"/>
                </a:moveTo>
                <a:cubicBezTo>
                  <a:pt x="10950" y="11119"/>
                  <a:pt x="10913" y="11158"/>
                  <a:pt x="10936" y="11199"/>
                </a:cubicBezTo>
                <a:cubicBezTo>
                  <a:pt x="10956" y="11235"/>
                  <a:pt x="10989" y="11252"/>
                  <a:pt x="11026" y="11256"/>
                </a:cubicBezTo>
                <a:cubicBezTo>
                  <a:pt x="11028" y="11257"/>
                  <a:pt x="11030" y="11257"/>
                  <a:pt x="11032" y="11257"/>
                </a:cubicBezTo>
                <a:cubicBezTo>
                  <a:pt x="11059" y="11257"/>
                  <a:pt x="11081" y="11229"/>
                  <a:pt x="11081" y="11203"/>
                </a:cubicBezTo>
                <a:cubicBezTo>
                  <a:pt x="11081" y="11173"/>
                  <a:pt x="11058" y="11155"/>
                  <a:pt x="11030" y="11150"/>
                </a:cubicBezTo>
                <a:cubicBezTo>
                  <a:pt x="11029" y="11147"/>
                  <a:pt x="11029" y="11146"/>
                  <a:pt x="11028" y="11145"/>
                </a:cubicBezTo>
                <a:cubicBezTo>
                  <a:pt x="11018" y="11127"/>
                  <a:pt x="11002" y="11119"/>
                  <a:pt x="10986" y="11119"/>
                </a:cubicBezTo>
                <a:close/>
                <a:moveTo>
                  <a:pt x="10591" y="11198"/>
                </a:moveTo>
                <a:cubicBezTo>
                  <a:pt x="10546" y="11198"/>
                  <a:pt x="10546" y="11268"/>
                  <a:pt x="10591" y="11268"/>
                </a:cubicBezTo>
                <a:cubicBezTo>
                  <a:pt x="10638" y="11268"/>
                  <a:pt x="10638" y="11198"/>
                  <a:pt x="10591" y="11198"/>
                </a:cubicBezTo>
                <a:close/>
                <a:moveTo>
                  <a:pt x="4396" y="11089"/>
                </a:moveTo>
                <a:cubicBezTo>
                  <a:pt x="4355" y="11089"/>
                  <a:pt x="4319" y="11142"/>
                  <a:pt x="4356" y="11179"/>
                </a:cubicBezTo>
                <a:cubicBezTo>
                  <a:pt x="4381" y="11204"/>
                  <a:pt x="4405" y="11229"/>
                  <a:pt x="4431" y="11255"/>
                </a:cubicBezTo>
                <a:cubicBezTo>
                  <a:pt x="4442" y="11266"/>
                  <a:pt x="4454" y="11271"/>
                  <a:pt x="4466" y="11271"/>
                </a:cubicBezTo>
                <a:cubicBezTo>
                  <a:pt x="4507" y="11271"/>
                  <a:pt x="4544" y="11218"/>
                  <a:pt x="4507" y="11181"/>
                </a:cubicBezTo>
                <a:cubicBezTo>
                  <a:pt x="4482" y="11156"/>
                  <a:pt x="4457" y="11130"/>
                  <a:pt x="4432" y="11105"/>
                </a:cubicBezTo>
                <a:cubicBezTo>
                  <a:pt x="4421" y="11094"/>
                  <a:pt x="4408" y="11089"/>
                  <a:pt x="4396" y="11089"/>
                </a:cubicBezTo>
                <a:close/>
                <a:moveTo>
                  <a:pt x="18498" y="11171"/>
                </a:moveTo>
                <a:cubicBezTo>
                  <a:pt x="18489" y="11171"/>
                  <a:pt x="18480" y="11177"/>
                  <a:pt x="18480" y="11188"/>
                </a:cubicBezTo>
                <a:lnTo>
                  <a:pt x="18480" y="11263"/>
                </a:lnTo>
                <a:cubicBezTo>
                  <a:pt x="18480" y="11274"/>
                  <a:pt x="18489" y="11280"/>
                  <a:pt x="18498" y="11280"/>
                </a:cubicBezTo>
                <a:cubicBezTo>
                  <a:pt x="18507" y="11280"/>
                  <a:pt x="18515" y="11275"/>
                  <a:pt x="18515" y="11263"/>
                </a:cubicBezTo>
                <a:lnTo>
                  <a:pt x="18515" y="11188"/>
                </a:lnTo>
                <a:cubicBezTo>
                  <a:pt x="18515" y="11177"/>
                  <a:pt x="18507" y="11171"/>
                  <a:pt x="18498" y="11171"/>
                </a:cubicBezTo>
                <a:close/>
                <a:moveTo>
                  <a:pt x="1482" y="11142"/>
                </a:moveTo>
                <a:cubicBezTo>
                  <a:pt x="1441" y="11142"/>
                  <a:pt x="1404" y="11195"/>
                  <a:pt x="1441" y="11233"/>
                </a:cubicBezTo>
                <a:lnTo>
                  <a:pt x="1486" y="11277"/>
                </a:lnTo>
                <a:cubicBezTo>
                  <a:pt x="1497" y="11288"/>
                  <a:pt x="1510" y="11293"/>
                  <a:pt x="1522" y="11293"/>
                </a:cubicBezTo>
                <a:cubicBezTo>
                  <a:pt x="1563" y="11293"/>
                  <a:pt x="1599" y="11240"/>
                  <a:pt x="1561" y="11203"/>
                </a:cubicBezTo>
                <a:lnTo>
                  <a:pt x="1517" y="11158"/>
                </a:lnTo>
                <a:cubicBezTo>
                  <a:pt x="1506" y="11147"/>
                  <a:pt x="1494" y="11142"/>
                  <a:pt x="1482" y="11142"/>
                </a:cubicBezTo>
                <a:close/>
                <a:moveTo>
                  <a:pt x="8126" y="11224"/>
                </a:moveTo>
                <a:cubicBezTo>
                  <a:pt x="8121" y="11224"/>
                  <a:pt x="8115" y="11226"/>
                  <a:pt x="8112" y="11231"/>
                </a:cubicBezTo>
                <a:cubicBezTo>
                  <a:pt x="8098" y="11249"/>
                  <a:pt x="8082" y="11262"/>
                  <a:pt x="8064" y="11268"/>
                </a:cubicBezTo>
                <a:cubicBezTo>
                  <a:pt x="8045" y="11276"/>
                  <a:pt x="8050" y="11304"/>
                  <a:pt x="8066" y="11304"/>
                </a:cubicBezTo>
                <a:cubicBezTo>
                  <a:pt x="8068" y="11304"/>
                  <a:pt x="8070" y="11303"/>
                  <a:pt x="8072" y="11303"/>
                </a:cubicBezTo>
                <a:cubicBezTo>
                  <a:pt x="8101" y="11293"/>
                  <a:pt x="8124" y="11275"/>
                  <a:pt x="8142" y="11250"/>
                </a:cubicBezTo>
                <a:cubicBezTo>
                  <a:pt x="8151" y="11237"/>
                  <a:pt x="8138" y="11224"/>
                  <a:pt x="8126" y="11224"/>
                </a:cubicBezTo>
                <a:close/>
                <a:moveTo>
                  <a:pt x="18061" y="11272"/>
                </a:moveTo>
                <a:cubicBezTo>
                  <a:pt x="18044" y="11272"/>
                  <a:pt x="18026" y="11284"/>
                  <a:pt x="18026" y="11307"/>
                </a:cubicBezTo>
                <a:lnTo>
                  <a:pt x="18026" y="11322"/>
                </a:lnTo>
                <a:cubicBezTo>
                  <a:pt x="18026" y="11345"/>
                  <a:pt x="18044" y="11356"/>
                  <a:pt x="18061" y="11356"/>
                </a:cubicBezTo>
                <a:cubicBezTo>
                  <a:pt x="18079" y="11356"/>
                  <a:pt x="18096" y="11345"/>
                  <a:pt x="18096" y="11322"/>
                </a:cubicBezTo>
                <a:lnTo>
                  <a:pt x="18096" y="11307"/>
                </a:lnTo>
                <a:cubicBezTo>
                  <a:pt x="18096" y="11284"/>
                  <a:pt x="18079" y="11272"/>
                  <a:pt x="18061" y="11272"/>
                </a:cubicBezTo>
                <a:close/>
                <a:moveTo>
                  <a:pt x="1990" y="11267"/>
                </a:moveTo>
                <a:cubicBezTo>
                  <a:pt x="1972" y="11267"/>
                  <a:pt x="1954" y="11278"/>
                  <a:pt x="1954" y="11301"/>
                </a:cubicBezTo>
                <a:lnTo>
                  <a:pt x="1954" y="11331"/>
                </a:lnTo>
                <a:cubicBezTo>
                  <a:pt x="1954" y="11354"/>
                  <a:pt x="1972" y="11365"/>
                  <a:pt x="1990" y="11365"/>
                </a:cubicBezTo>
                <a:cubicBezTo>
                  <a:pt x="2007" y="11365"/>
                  <a:pt x="2025" y="11354"/>
                  <a:pt x="2025" y="11331"/>
                </a:cubicBezTo>
                <a:lnTo>
                  <a:pt x="2025" y="11301"/>
                </a:lnTo>
                <a:cubicBezTo>
                  <a:pt x="2025" y="11278"/>
                  <a:pt x="2007" y="11267"/>
                  <a:pt x="1990" y="11267"/>
                </a:cubicBezTo>
                <a:close/>
                <a:moveTo>
                  <a:pt x="9199" y="11205"/>
                </a:moveTo>
                <a:cubicBezTo>
                  <a:pt x="9159" y="11205"/>
                  <a:pt x="9122" y="11258"/>
                  <a:pt x="9158" y="11296"/>
                </a:cubicBezTo>
                <a:cubicBezTo>
                  <a:pt x="9182" y="11320"/>
                  <a:pt x="9207" y="11347"/>
                  <a:pt x="9232" y="11372"/>
                </a:cubicBezTo>
                <a:cubicBezTo>
                  <a:pt x="9243" y="11383"/>
                  <a:pt x="9255" y="11388"/>
                  <a:pt x="9268" y="11388"/>
                </a:cubicBezTo>
                <a:cubicBezTo>
                  <a:pt x="9308" y="11388"/>
                  <a:pt x="9344" y="11334"/>
                  <a:pt x="9307" y="11297"/>
                </a:cubicBezTo>
                <a:cubicBezTo>
                  <a:pt x="9282" y="11272"/>
                  <a:pt x="9259" y="11246"/>
                  <a:pt x="9234" y="11221"/>
                </a:cubicBezTo>
                <a:cubicBezTo>
                  <a:pt x="9223" y="11210"/>
                  <a:pt x="9211" y="11205"/>
                  <a:pt x="9199" y="11205"/>
                </a:cubicBezTo>
                <a:close/>
                <a:moveTo>
                  <a:pt x="6601" y="11339"/>
                </a:moveTo>
                <a:cubicBezTo>
                  <a:pt x="6557" y="11339"/>
                  <a:pt x="6556" y="11409"/>
                  <a:pt x="6602" y="11409"/>
                </a:cubicBezTo>
                <a:cubicBezTo>
                  <a:pt x="6647" y="11409"/>
                  <a:pt x="6647" y="11339"/>
                  <a:pt x="6602" y="11339"/>
                </a:cubicBezTo>
                <a:cubicBezTo>
                  <a:pt x="6602" y="11339"/>
                  <a:pt x="6602" y="11339"/>
                  <a:pt x="6601" y="11339"/>
                </a:cubicBezTo>
                <a:close/>
                <a:moveTo>
                  <a:pt x="19848" y="11277"/>
                </a:moveTo>
                <a:cubicBezTo>
                  <a:pt x="19841" y="11277"/>
                  <a:pt x="19835" y="11278"/>
                  <a:pt x="19829" y="11282"/>
                </a:cubicBezTo>
                <a:cubicBezTo>
                  <a:pt x="19810" y="11292"/>
                  <a:pt x="19808" y="11313"/>
                  <a:pt x="19816" y="11330"/>
                </a:cubicBezTo>
                <a:cubicBezTo>
                  <a:pt x="19826" y="11355"/>
                  <a:pt x="19837" y="11380"/>
                  <a:pt x="19849" y="11404"/>
                </a:cubicBezTo>
                <a:cubicBezTo>
                  <a:pt x="19854" y="11417"/>
                  <a:pt x="19866" y="11422"/>
                  <a:pt x="19879" y="11422"/>
                </a:cubicBezTo>
                <a:cubicBezTo>
                  <a:pt x="19885" y="11422"/>
                  <a:pt x="19892" y="11421"/>
                  <a:pt x="19897" y="11418"/>
                </a:cubicBezTo>
                <a:cubicBezTo>
                  <a:pt x="19915" y="11407"/>
                  <a:pt x="19918" y="11386"/>
                  <a:pt x="19910" y="11370"/>
                </a:cubicBezTo>
                <a:cubicBezTo>
                  <a:pt x="19899" y="11344"/>
                  <a:pt x="19889" y="11319"/>
                  <a:pt x="19877" y="11294"/>
                </a:cubicBezTo>
                <a:cubicBezTo>
                  <a:pt x="19873" y="11283"/>
                  <a:pt x="19860" y="11277"/>
                  <a:pt x="19848" y="11277"/>
                </a:cubicBezTo>
                <a:close/>
                <a:moveTo>
                  <a:pt x="12951" y="11294"/>
                </a:moveTo>
                <a:cubicBezTo>
                  <a:pt x="12930" y="11294"/>
                  <a:pt x="12908" y="11311"/>
                  <a:pt x="12915" y="11337"/>
                </a:cubicBezTo>
                <a:cubicBezTo>
                  <a:pt x="12920" y="11357"/>
                  <a:pt x="12926" y="11377"/>
                  <a:pt x="12931" y="11398"/>
                </a:cubicBezTo>
                <a:cubicBezTo>
                  <a:pt x="12935" y="11416"/>
                  <a:pt x="12948" y="11424"/>
                  <a:pt x="12962" y="11424"/>
                </a:cubicBezTo>
                <a:cubicBezTo>
                  <a:pt x="12983" y="11424"/>
                  <a:pt x="13005" y="11406"/>
                  <a:pt x="12999" y="11380"/>
                </a:cubicBezTo>
                <a:cubicBezTo>
                  <a:pt x="12994" y="11360"/>
                  <a:pt x="12988" y="11340"/>
                  <a:pt x="12983" y="11319"/>
                </a:cubicBezTo>
                <a:cubicBezTo>
                  <a:pt x="12978" y="11302"/>
                  <a:pt x="12965" y="11294"/>
                  <a:pt x="12951" y="11294"/>
                </a:cubicBezTo>
                <a:close/>
                <a:moveTo>
                  <a:pt x="16395" y="11294"/>
                </a:moveTo>
                <a:cubicBezTo>
                  <a:pt x="16385" y="11294"/>
                  <a:pt x="16375" y="11297"/>
                  <a:pt x="16367" y="11301"/>
                </a:cubicBezTo>
                <a:cubicBezTo>
                  <a:pt x="16341" y="11317"/>
                  <a:pt x="16334" y="11349"/>
                  <a:pt x="16347" y="11375"/>
                </a:cubicBezTo>
                <a:cubicBezTo>
                  <a:pt x="16352" y="11385"/>
                  <a:pt x="16357" y="11394"/>
                  <a:pt x="16363" y="11404"/>
                </a:cubicBezTo>
                <a:cubicBezTo>
                  <a:pt x="16372" y="11422"/>
                  <a:pt x="16390" y="11431"/>
                  <a:pt x="16409" y="11431"/>
                </a:cubicBezTo>
                <a:cubicBezTo>
                  <a:pt x="16418" y="11431"/>
                  <a:pt x="16428" y="11429"/>
                  <a:pt x="16436" y="11424"/>
                </a:cubicBezTo>
                <a:cubicBezTo>
                  <a:pt x="16462" y="11408"/>
                  <a:pt x="16468" y="11377"/>
                  <a:pt x="16456" y="11351"/>
                </a:cubicBezTo>
                <a:cubicBezTo>
                  <a:pt x="16451" y="11340"/>
                  <a:pt x="16445" y="11330"/>
                  <a:pt x="16440" y="11320"/>
                </a:cubicBezTo>
                <a:cubicBezTo>
                  <a:pt x="16431" y="11303"/>
                  <a:pt x="16413" y="11294"/>
                  <a:pt x="16395" y="11294"/>
                </a:cubicBezTo>
                <a:close/>
                <a:moveTo>
                  <a:pt x="24549" y="11290"/>
                </a:moveTo>
                <a:cubicBezTo>
                  <a:pt x="24528" y="11290"/>
                  <a:pt x="24506" y="11307"/>
                  <a:pt x="24512" y="11334"/>
                </a:cubicBezTo>
                <a:cubicBezTo>
                  <a:pt x="24517" y="11358"/>
                  <a:pt x="24522" y="11383"/>
                  <a:pt x="24527" y="11408"/>
                </a:cubicBezTo>
                <a:cubicBezTo>
                  <a:pt x="24530" y="11426"/>
                  <a:pt x="24543" y="11434"/>
                  <a:pt x="24557" y="11434"/>
                </a:cubicBezTo>
                <a:cubicBezTo>
                  <a:pt x="24577" y="11434"/>
                  <a:pt x="24600" y="11417"/>
                  <a:pt x="24595" y="11391"/>
                </a:cubicBezTo>
                <a:cubicBezTo>
                  <a:pt x="24591" y="11365"/>
                  <a:pt x="24585" y="11340"/>
                  <a:pt x="24580" y="11315"/>
                </a:cubicBezTo>
                <a:cubicBezTo>
                  <a:pt x="24576" y="11297"/>
                  <a:pt x="24563" y="11290"/>
                  <a:pt x="24549" y="11290"/>
                </a:cubicBezTo>
                <a:close/>
                <a:moveTo>
                  <a:pt x="561" y="11347"/>
                </a:moveTo>
                <a:cubicBezTo>
                  <a:pt x="526" y="11347"/>
                  <a:pt x="516" y="11405"/>
                  <a:pt x="553" y="11418"/>
                </a:cubicBezTo>
                <a:cubicBezTo>
                  <a:pt x="567" y="11423"/>
                  <a:pt x="583" y="11428"/>
                  <a:pt x="597" y="11435"/>
                </a:cubicBezTo>
                <a:cubicBezTo>
                  <a:pt x="602" y="11436"/>
                  <a:pt x="607" y="11437"/>
                  <a:pt x="611" y="11437"/>
                </a:cubicBezTo>
                <a:cubicBezTo>
                  <a:pt x="646" y="11437"/>
                  <a:pt x="656" y="11380"/>
                  <a:pt x="617" y="11366"/>
                </a:cubicBezTo>
                <a:cubicBezTo>
                  <a:pt x="603" y="11361"/>
                  <a:pt x="587" y="11356"/>
                  <a:pt x="573" y="11350"/>
                </a:cubicBezTo>
                <a:cubicBezTo>
                  <a:pt x="569" y="11348"/>
                  <a:pt x="565" y="11347"/>
                  <a:pt x="561" y="11347"/>
                </a:cubicBezTo>
                <a:close/>
                <a:moveTo>
                  <a:pt x="246" y="11397"/>
                </a:moveTo>
                <a:cubicBezTo>
                  <a:pt x="201" y="11397"/>
                  <a:pt x="201" y="11467"/>
                  <a:pt x="246" y="11467"/>
                </a:cubicBezTo>
                <a:lnTo>
                  <a:pt x="262" y="11467"/>
                </a:lnTo>
                <a:cubicBezTo>
                  <a:pt x="307" y="11467"/>
                  <a:pt x="308" y="11397"/>
                  <a:pt x="262" y="11397"/>
                </a:cubicBezTo>
                <a:close/>
                <a:moveTo>
                  <a:pt x="5426" y="11362"/>
                </a:moveTo>
                <a:cubicBezTo>
                  <a:pt x="5413" y="11362"/>
                  <a:pt x="5400" y="11370"/>
                  <a:pt x="5393" y="11380"/>
                </a:cubicBezTo>
                <a:cubicBezTo>
                  <a:pt x="5383" y="11398"/>
                  <a:pt x="5390" y="11417"/>
                  <a:pt x="5406" y="11428"/>
                </a:cubicBezTo>
                <a:cubicBezTo>
                  <a:pt x="5426" y="11444"/>
                  <a:pt x="5446" y="11459"/>
                  <a:pt x="5467" y="11472"/>
                </a:cubicBezTo>
                <a:cubicBezTo>
                  <a:pt x="5472" y="11476"/>
                  <a:pt x="5478" y="11478"/>
                  <a:pt x="5483" y="11478"/>
                </a:cubicBezTo>
                <a:cubicBezTo>
                  <a:pt x="5496" y="11478"/>
                  <a:pt x="5508" y="11470"/>
                  <a:pt x="5515" y="11460"/>
                </a:cubicBezTo>
                <a:cubicBezTo>
                  <a:pt x="5525" y="11441"/>
                  <a:pt x="5518" y="11423"/>
                  <a:pt x="5502" y="11411"/>
                </a:cubicBezTo>
                <a:cubicBezTo>
                  <a:pt x="5482" y="11396"/>
                  <a:pt x="5462" y="11381"/>
                  <a:pt x="5441" y="11366"/>
                </a:cubicBezTo>
                <a:cubicBezTo>
                  <a:pt x="5437" y="11363"/>
                  <a:pt x="5432" y="11362"/>
                  <a:pt x="5426" y="11362"/>
                </a:cubicBezTo>
                <a:close/>
                <a:moveTo>
                  <a:pt x="3956" y="11438"/>
                </a:moveTo>
                <a:cubicBezTo>
                  <a:pt x="3912" y="11438"/>
                  <a:pt x="3913" y="11508"/>
                  <a:pt x="3958" y="11508"/>
                </a:cubicBezTo>
                <a:cubicBezTo>
                  <a:pt x="4004" y="11508"/>
                  <a:pt x="4004" y="11438"/>
                  <a:pt x="3958" y="11438"/>
                </a:cubicBezTo>
                <a:cubicBezTo>
                  <a:pt x="3957" y="11438"/>
                  <a:pt x="3957" y="11438"/>
                  <a:pt x="3956" y="11438"/>
                </a:cubicBezTo>
                <a:close/>
                <a:moveTo>
                  <a:pt x="6024" y="11383"/>
                </a:moveTo>
                <a:cubicBezTo>
                  <a:pt x="6007" y="11383"/>
                  <a:pt x="5997" y="11407"/>
                  <a:pt x="6013" y="11415"/>
                </a:cubicBezTo>
                <a:cubicBezTo>
                  <a:pt x="6023" y="11419"/>
                  <a:pt x="6030" y="11424"/>
                  <a:pt x="6039" y="11428"/>
                </a:cubicBezTo>
                <a:cubicBezTo>
                  <a:pt x="6036" y="11428"/>
                  <a:pt x="6033" y="11427"/>
                  <a:pt x="6031" y="11427"/>
                </a:cubicBezTo>
                <a:cubicBezTo>
                  <a:pt x="6022" y="11427"/>
                  <a:pt x="6013" y="11431"/>
                  <a:pt x="6005" y="11438"/>
                </a:cubicBezTo>
                <a:cubicBezTo>
                  <a:pt x="5999" y="11442"/>
                  <a:pt x="5993" y="11443"/>
                  <a:pt x="5986" y="11443"/>
                </a:cubicBezTo>
                <a:cubicBezTo>
                  <a:pt x="5984" y="11443"/>
                  <a:pt x="5981" y="11443"/>
                  <a:pt x="5979" y="11443"/>
                </a:cubicBezTo>
                <a:cubicBezTo>
                  <a:pt x="5976" y="11442"/>
                  <a:pt x="5973" y="11442"/>
                  <a:pt x="5970" y="11442"/>
                </a:cubicBezTo>
                <a:cubicBezTo>
                  <a:pt x="5931" y="11442"/>
                  <a:pt x="5917" y="11502"/>
                  <a:pt x="5959" y="11511"/>
                </a:cubicBezTo>
                <a:cubicBezTo>
                  <a:pt x="5968" y="11513"/>
                  <a:pt x="5977" y="11514"/>
                  <a:pt x="5985" y="11514"/>
                </a:cubicBezTo>
                <a:cubicBezTo>
                  <a:pt x="6010" y="11514"/>
                  <a:pt x="6033" y="11505"/>
                  <a:pt x="6053" y="11487"/>
                </a:cubicBezTo>
                <a:cubicBezTo>
                  <a:pt x="6068" y="11475"/>
                  <a:pt x="6066" y="11449"/>
                  <a:pt x="6053" y="11437"/>
                </a:cubicBezTo>
                <a:cubicBezTo>
                  <a:pt x="6050" y="11435"/>
                  <a:pt x="6049" y="11433"/>
                  <a:pt x="6047" y="11432"/>
                </a:cubicBezTo>
                <a:lnTo>
                  <a:pt x="6047" y="11432"/>
                </a:lnTo>
                <a:cubicBezTo>
                  <a:pt x="6048" y="11433"/>
                  <a:pt x="6049" y="11433"/>
                  <a:pt x="6050" y="11433"/>
                </a:cubicBezTo>
                <a:cubicBezTo>
                  <a:pt x="6069" y="11433"/>
                  <a:pt x="6081" y="11409"/>
                  <a:pt x="6063" y="11401"/>
                </a:cubicBezTo>
                <a:cubicBezTo>
                  <a:pt x="6052" y="11396"/>
                  <a:pt x="6043" y="11391"/>
                  <a:pt x="6032" y="11385"/>
                </a:cubicBezTo>
                <a:cubicBezTo>
                  <a:pt x="6029" y="11384"/>
                  <a:pt x="6027" y="11383"/>
                  <a:pt x="6024" y="11383"/>
                </a:cubicBezTo>
                <a:close/>
                <a:moveTo>
                  <a:pt x="7292" y="11402"/>
                </a:moveTo>
                <a:cubicBezTo>
                  <a:pt x="7284" y="11402"/>
                  <a:pt x="7276" y="11405"/>
                  <a:pt x="7268" y="11413"/>
                </a:cubicBezTo>
                <a:lnTo>
                  <a:pt x="7223" y="11457"/>
                </a:lnTo>
                <a:cubicBezTo>
                  <a:pt x="7197" y="11481"/>
                  <a:pt x="7223" y="11517"/>
                  <a:pt x="7250" y="11517"/>
                </a:cubicBezTo>
                <a:cubicBezTo>
                  <a:pt x="7258" y="11517"/>
                  <a:pt x="7266" y="11514"/>
                  <a:pt x="7274" y="11507"/>
                </a:cubicBezTo>
                <a:lnTo>
                  <a:pt x="7318" y="11462"/>
                </a:lnTo>
                <a:cubicBezTo>
                  <a:pt x="7344" y="11437"/>
                  <a:pt x="7319" y="11402"/>
                  <a:pt x="7292" y="11402"/>
                </a:cubicBezTo>
                <a:close/>
                <a:moveTo>
                  <a:pt x="5061" y="11439"/>
                </a:moveTo>
                <a:cubicBezTo>
                  <a:pt x="5053" y="11439"/>
                  <a:pt x="5044" y="11442"/>
                  <a:pt x="5037" y="11449"/>
                </a:cubicBezTo>
                <a:lnTo>
                  <a:pt x="5021" y="11465"/>
                </a:lnTo>
                <a:cubicBezTo>
                  <a:pt x="4996" y="11490"/>
                  <a:pt x="5020" y="11525"/>
                  <a:pt x="5047" y="11525"/>
                </a:cubicBezTo>
                <a:cubicBezTo>
                  <a:pt x="5055" y="11525"/>
                  <a:pt x="5063" y="11522"/>
                  <a:pt x="5071" y="11514"/>
                </a:cubicBezTo>
                <a:lnTo>
                  <a:pt x="5086" y="11498"/>
                </a:lnTo>
                <a:cubicBezTo>
                  <a:pt x="5112" y="11473"/>
                  <a:pt x="5088" y="11439"/>
                  <a:pt x="5061" y="11439"/>
                </a:cubicBezTo>
                <a:close/>
                <a:moveTo>
                  <a:pt x="11373" y="11406"/>
                </a:moveTo>
                <a:cubicBezTo>
                  <a:pt x="11332" y="11406"/>
                  <a:pt x="11296" y="11459"/>
                  <a:pt x="11333" y="11496"/>
                </a:cubicBezTo>
                <a:lnTo>
                  <a:pt x="11349" y="11512"/>
                </a:lnTo>
                <a:cubicBezTo>
                  <a:pt x="11360" y="11523"/>
                  <a:pt x="11372" y="11528"/>
                  <a:pt x="11385" y="11528"/>
                </a:cubicBezTo>
                <a:cubicBezTo>
                  <a:pt x="11425" y="11528"/>
                  <a:pt x="11461" y="11475"/>
                  <a:pt x="11424" y="11438"/>
                </a:cubicBezTo>
                <a:lnTo>
                  <a:pt x="11409" y="11422"/>
                </a:lnTo>
                <a:cubicBezTo>
                  <a:pt x="11398" y="11411"/>
                  <a:pt x="11385" y="11406"/>
                  <a:pt x="11373" y="11406"/>
                </a:cubicBezTo>
                <a:close/>
                <a:moveTo>
                  <a:pt x="19130" y="11406"/>
                </a:moveTo>
                <a:cubicBezTo>
                  <a:pt x="19112" y="11406"/>
                  <a:pt x="19092" y="11416"/>
                  <a:pt x="19082" y="11433"/>
                </a:cubicBezTo>
                <a:cubicBezTo>
                  <a:pt x="19067" y="11460"/>
                  <a:pt x="19077" y="11491"/>
                  <a:pt x="19102" y="11507"/>
                </a:cubicBezTo>
                <a:cubicBezTo>
                  <a:pt x="19118" y="11517"/>
                  <a:pt x="19133" y="11527"/>
                  <a:pt x="19147" y="11537"/>
                </a:cubicBezTo>
                <a:cubicBezTo>
                  <a:pt x="19155" y="11542"/>
                  <a:pt x="19163" y="11545"/>
                  <a:pt x="19172" y="11545"/>
                </a:cubicBezTo>
                <a:cubicBezTo>
                  <a:pt x="19191" y="11545"/>
                  <a:pt x="19211" y="11534"/>
                  <a:pt x="19221" y="11517"/>
                </a:cubicBezTo>
                <a:cubicBezTo>
                  <a:pt x="19234" y="11491"/>
                  <a:pt x="19224" y="11460"/>
                  <a:pt x="19201" y="11444"/>
                </a:cubicBezTo>
                <a:cubicBezTo>
                  <a:pt x="19185" y="11433"/>
                  <a:pt x="19170" y="11424"/>
                  <a:pt x="19156" y="11414"/>
                </a:cubicBezTo>
                <a:cubicBezTo>
                  <a:pt x="19148" y="11409"/>
                  <a:pt x="19139" y="11406"/>
                  <a:pt x="19130" y="11406"/>
                </a:cubicBezTo>
                <a:close/>
                <a:moveTo>
                  <a:pt x="20781" y="11441"/>
                </a:moveTo>
                <a:cubicBezTo>
                  <a:pt x="20758" y="11441"/>
                  <a:pt x="20737" y="11458"/>
                  <a:pt x="20730" y="11480"/>
                </a:cubicBezTo>
                <a:cubicBezTo>
                  <a:pt x="20725" y="11495"/>
                  <a:pt x="20720" y="11509"/>
                  <a:pt x="20714" y="11524"/>
                </a:cubicBezTo>
                <a:cubicBezTo>
                  <a:pt x="20705" y="11551"/>
                  <a:pt x="20725" y="11582"/>
                  <a:pt x="20751" y="11590"/>
                </a:cubicBezTo>
                <a:cubicBezTo>
                  <a:pt x="20755" y="11591"/>
                  <a:pt x="20760" y="11591"/>
                  <a:pt x="20764" y="11591"/>
                </a:cubicBezTo>
                <a:cubicBezTo>
                  <a:pt x="20788" y="11591"/>
                  <a:pt x="20809" y="11575"/>
                  <a:pt x="20816" y="11553"/>
                </a:cubicBezTo>
                <a:cubicBezTo>
                  <a:pt x="20821" y="11537"/>
                  <a:pt x="20826" y="11523"/>
                  <a:pt x="20832" y="11508"/>
                </a:cubicBezTo>
                <a:cubicBezTo>
                  <a:pt x="20841" y="11482"/>
                  <a:pt x="20821" y="11450"/>
                  <a:pt x="20795" y="11443"/>
                </a:cubicBezTo>
                <a:cubicBezTo>
                  <a:pt x="20790" y="11442"/>
                  <a:pt x="20786" y="11441"/>
                  <a:pt x="20781" y="11441"/>
                </a:cubicBezTo>
                <a:close/>
                <a:moveTo>
                  <a:pt x="8757" y="11523"/>
                </a:moveTo>
                <a:cubicBezTo>
                  <a:pt x="8711" y="11523"/>
                  <a:pt x="8711" y="11593"/>
                  <a:pt x="8757" y="11593"/>
                </a:cubicBezTo>
                <a:lnTo>
                  <a:pt x="8773" y="11593"/>
                </a:lnTo>
                <a:cubicBezTo>
                  <a:pt x="8774" y="11593"/>
                  <a:pt x="8774" y="11593"/>
                  <a:pt x="8775" y="11593"/>
                </a:cubicBezTo>
                <a:cubicBezTo>
                  <a:pt x="8819" y="11593"/>
                  <a:pt x="8818" y="11523"/>
                  <a:pt x="8773" y="11523"/>
                </a:cubicBezTo>
                <a:close/>
                <a:moveTo>
                  <a:pt x="22583" y="11524"/>
                </a:moveTo>
                <a:cubicBezTo>
                  <a:pt x="22537" y="11524"/>
                  <a:pt x="22537" y="11594"/>
                  <a:pt x="22583" y="11594"/>
                </a:cubicBezTo>
                <a:lnTo>
                  <a:pt x="22613" y="11594"/>
                </a:lnTo>
                <a:cubicBezTo>
                  <a:pt x="22613" y="11594"/>
                  <a:pt x="22613" y="11594"/>
                  <a:pt x="22614" y="11594"/>
                </a:cubicBezTo>
                <a:cubicBezTo>
                  <a:pt x="22659" y="11594"/>
                  <a:pt x="22658" y="11524"/>
                  <a:pt x="22613" y="11524"/>
                </a:cubicBezTo>
                <a:close/>
                <a:moveTo>
                  <a:pt x="17265" y="11510"/>
                </a:moveTo>
                <a:cubicBezTo>
                  <a:pt x="17248" y="11510"/>
                  <a:pt x="17230" y="11521"/>
                  <a:pt x="17230" y="11545"/>
                </a:cubicBezTo>
                <a:lnTo>
                  <a:pt x="17230" y="11560"/>
                </a:lnTo>
                <a:cubicBezTo>
                  <a:pt x="17230" y="11583"/>
                  <a:pt x="17248" y="11595"/>
                  <a:pt x="17265" y="11595"/>
                </a:cubicBezTo>
                <a:cubicBezTo>
                  <a:pt x="17283" y="11595"/>
                  <a:pt x="17300" y="11583"/>
                  <a:pt x="17300" y="11560"/>
                </a:cubicBezTo>
                <a:lnTo>
                  <a:pt x="17300" y="11545"/>
                </a:lnTo>
                <a:cubicBezTo>
                  <a:pt x="17300" y="11521"/>
                  <a:pt x="17283" y="11510"/>
                  <a:pt x="17265" y="11510"/>
                </a:cubicBezTo>
                <a:close/>
                <a:moveTo>
                  <a:pt x="18006" y="11518"/>
                </a:moveTo>
                <a:cubicBezTo>
                  <a:pt x="17983" y="11518"/>
                  <a:pt x="17960" y="11524"/>
                  <a:pt x="17939" y="11534"/>
                </a:cubicBezTo>
                <a:cubicBezTo>
                  <a:pt x="17904" y="11551"/>
                  <a:pt x="17926" y="11600"/>
                  <a:pt x="17959" y="11600"/>
                </a:cubicBezTo>
                <a:cubicBezTo>
                  <a:pt x="17964" y="11600"/>
                  <a:pt x="17969" y="11599"/>
                  <a:pt x="17975" y="11596"/>
                </a:cubicBezTo>
                <a:cubicBezTo>
                  <a:pt x="17985" y="11591"/>
                  <a:pt x="17994" y="11589"/>
                  <a:pt x="18003" y="11589"/>
                </a:cubicBezTo>
                <a:cubicBezTo>
                  <a:pt x="18014" y="11589"/>
                  <a:pt x="18024" y="11592"/>
                  <a:pt x="18036" y="11597"/>
                </a:cubicBezTo>
                <a:cubicBezTo>
                  <a:pt x="18039" y="11599"/>
                  <a:pt x="18043" y="11599"/>
                  <a:pt x="18047" y="11599"/>
                </a:cubicBezTo>
                <a:cubicBezTo>
                  <a:pt x="18062" y="11599"/>
                  <a:pt x="18076" y="11586"/>
                  <a:pt x="18080" y="11572"/>
                </a:cubicBezTo>
                <a:cubicBezTo>
                  <a:pt x="18086" y="11551"/>
                  <a:pt x="18073" y="11534"/>
                  <a:pt x="18056" y="11528"/>
                </a:cubicBezTo>
                <a:cubicBezTo>
                  <a:pt x="18040" y="11521"/>
                  <a:pt x="18023" y="11518"/>
                  <a:pt x="18006" y="11518"/>
                </a:cubicBezTo>
                <a:close/>
                <a:moveTo>
                  <a:pt x="3148" y="11463"/>
                </a:moveTo>
                <a:cubicBezTo>
                  <a:pt x="3130" y="11463"/>
                  <a:pt x="3110" y="11473"/>
                  <a:pt x="3101" y="11490"/>
                </a:cubicBezTo>
                <a:cubicBezTo>
                  <a:pt x="3096" y="11501"/>
                  <a:pt x="3091" y="11509"/>
                  <a:pt x="3085" y="11519"/>
                </a:cubicBezTo>
                <a:cubicBezTo>
                  <a:pt x="3073" y="11546"/>
                  <a:pt x="3079" y="11577"/>
                  <a:pt x="3105" y="11593"/>
                </a:cubicBezTo>
                <a:cubicBezTo>
                  <a:pt x="3114" y="11598"/>
                  <a:pt x="3123" y="11600"/>
                  <a:pt x="3133" y="11600"/>
                </a:cubicBezTo>
                <a:cubicBezTo>
                  <a:pt x="3152" y="11600"/>
                  <a:pt x="3170" y="11591"/>
                  <a:pt x="3179" y="11574"/>
                </a:cubicBezTo>
                <a:cubicBezTo>
                  <a:pt x="3184" y="11563"/>
                  <a:pt x="3189" y="11554"/>
                  <a:pt x="3194" y="11543"/>
                </a:cubicBezTo>
                <a:cubicBezTo>
                  <a:pt x="3208" y="11517"/>
                  <a:pt x="3201" y="11485"/>
                  <a:pt x="3174" y="11470"/>
                </a:cubicBezTo>
                <a:cubicBezTo>
                  <a:pt x="3167" y="11465"/>
                  <a:pt x="3158" y="11463"/>
                  <a:pt x="3148" y="11463"/>
                </a:cubicBezTo>
                <a:close/>
                <a:moveTo>
                  <a:pt x="12528" y="11550"/>
                </a:moveTo>
                <a:cubicBezTo>
                  <a:pt x="12511" y="11550"/>
                  <a:pt x="12493" y="11561"/>
                  <a:pt x="12493" y="11584"/>
                </a:cubicBezTo>
                <a:lnTo>
                  <a:pt x="12493" y="11600"/>
                </a:lnTo>
                <a:cubicBezTo>
                  <a:pt x="12493" y="11623"/>
                  <a:pt x="12511" y="11634"/>
                  <a:pt x="12528" y="11634"/>
                </a:cubicBezTo>
                <a:cubicBezTo>
                  <a:pt x="12546" y="11634"/>
                  <a:pt x="12564" y="11623"/>
                  <a:pt x="12564" y="11600"/>
                </a:cubicBezTo>
                <a:lnTo>
                  <a:pt x="12564" y="11584"/>
                </a:lnTo>
                <a:cubicBezTo>
                  <a:pt x="12564" y="11561"/>
                  <a:pt x="12546" y="11550"/>
                  <a:pt x="12528" y="11550"/>
                </a:cubicBezTo>
                <a:close/>
                <a:moveTo>
                  <a:pt x="13597" y="11565"/>
                </a:moveTo>
                <a:cubicBezTo>
                  <a:pt x="13569" y="11565"/>
                  <a:pt x="13546" y="11601"/>
                  <a:pt x="13571" y="11626"/>
                </a:cubicBezTo>
                <a:lnTo>
                  <a:pt x="13587" y="11642"/>
                </a:lnTo>
                <a:cubicBezTo>
                  <a:pt x="13594" y="11649"/>
                  <a:pt x="13602" y="11652"/>
                  <a:pt x="13610" y="11652"/>
                </a:cubicBezTo>
                <a:cubicBezTo>
                  <a:pt x="13637" y="11652"/>
                  <a:pt x="13662" y="11616"/>
                  <a:pt x="13637" y="11592"/>
                </a:cubicBezTo>
                <a:cubicBezTo>
                  <a:pt x="13629" y="11586"/>
                  <a:pt x="13625" y="11581"/>
                  <a:pt x="13621" y="11576"/>
                </a:cubicBezTo>
                <a:cubicBezTo>
                  <a:pt x="13613" y="11569"/>
                  <a:pt x="13605" y="11565"/>
                  <a:pt x="13597" y="11565"/>
                </a:cubicBezTo>
                <a:close/>
                <a:moveTo>
                  <a:pt x="4662" y="11590"/>
                </a:moveTo>
                <a:cubicBezTo>
                  <a:pt x="4618" y="11590"/>
                  <a:pt x="4619" y="11660"/>
                  <a:pt x="4664" y="11660"/>
                </a:cubicBezTo>
                <a:lnTo>
                  <a:pt x="4680" y="11660"/>
                </a:lnTo>
                <a:cubicBezTo>
                  <a:pt x="4725" y="11660"/>
                  <a:pt x="4725" y="11590"/>
                  <a:pt x="4680" y="11590"/>
                </a:cubicBezTo>
                <a:lnTo>
                  <a:pt x="4664" y="11590"/>
                </a:lnTo>
                <a:cubicBezTo>
                  <a:pt x="4664" y="11590"/>
                  <a:pt x="4663" y="11590"/>
                  <a:pt x="4662" y="11590"/>
                </a:cubicBezTo>
                <a:close/>
                <a:moveTo>
                  <a:pt x="24352" y="11559"/>
                </a:moveTo>
                <a:cubicBezTo>
                  <a:pt x="24328" y="11559"/>
                  <a:pt x="24304" y="11585"/>
                  <a:pt x="24318" y="11613"/>
                </a:cubicBezTo>
                <a:cubicBezTo>
                  <a:pt x="24323" y="11623"/>
                  <a:pt x="24329" y="11633"/>
                  <a:pt x="24334" y="11643"/>
                </a:cubicBezTo>
                <a:cubicBezTo>
                  <a:pt x="24340" y="11656"/>
                  <a:pt x="24351" y="11661"/>
                  <a:pt x="24362" y="11661"/>
                </a:cubicBezTo>
                <a:cubicBezTo>
                  <a:pt x="24385" y="11661"/>
                  <a:pt x="24410" y="11635"/>
                  <a:pt x="24396" y="11607"/>
                </a:cubicBezTo>
                <a:cubicBezTo>
                  <a:pt x="24388" y="11597"/>
                  <a:pt x="24383" y="11587"/>
                  <a:pt x="24380" y="11577"/>
                </a:cubicBezTo>
                <a:cubicBezTo>
                  <a:pt x="24373" y="11565"/>
                  <a:pt x="24363" y="11559"/>
                  <a:pt x="24352" y="11559"/>
                </a:cubicBezTo>
                <a:close/>
                <a:moveTo>
                  <a:pt x="15777" y="11552"/>
                </a:moveTo>
                <a:cubicBezTo>
                  <a:pt x="15759" y="11552"/>
                  <a:pt x="15741" y="11563"/>
                  <a:pt x="15740" y="11586"/>
                </a:cubicBezTo>
                <a:cubicBezTo>
                  <a:pt x="15738" y="11623"/>
                  <a:pt x="15762" y="11655"/>
                  <a:pt x="15798" y="11665"/>
                </a:cubicBezTo>
                <a:cubicBezTo>
                  <a:pt x="15802" y="11666"/>
                  <a:pt x="15806" y="11667"/>
                  <a:pt x="15809" y="11667"/>
                </a:cubicBezTo>
                <a:cubicBezTo>
                  <a:pt x="15845" y="11667"/>
                  <a:pt x="15856" y="11607"/>
                  <a:pt x="15817" y="11596"/>
                </a:cubicBezTo>
                <a:cubicBezTo>
                  <a:pt x="15811" y="11593"/>
                  <a:pt x="15812" y="11591"/>
                  <a:pt x="15812" y="11586"/>
                </a:cubicBezTo>
                <a:cubicBezTo>
                  <a:pt x="15813" y="11563"/>
                  <a:pt x="15795" y="11552"/>
                  <a:pt x="15777" y="11552"/>
                </a:cubicBezTo>
                <a:close/>
                <a:moveTo>
                  <a:pt x="5784" y="11576"/>
                </a:moveTo>
                <a:cubicBezTo>
                  <a:pt x="5756" y="11576"/>
                  <a:pt x="5731" y="11612"/>
                  <a:pt x="5757" y="11637"/>
                </a:cubicBezTo>
                <a:cubicBezTo>
                  <a:pt x="5767" y="11647"/>
                  <a:pt x="5778" y="11656"/>
                  <a:pt x="5788" y="11665"/>
                </a:cubicBezTo>
                <a:cubicBezTo>
                  <a:pt x="5796" y="11672"/>
                  <a:pt x="5804" y="11675"/>
                  <a:pt x="5812" y="11675"/>
                </a:cubicBezTo>
                <a:cubicBezTo>
                  <a:pt x="5840" y="11675"/>
                  <a:pt x="5864" y="11640"/>
                  <a:pt x="5839" y="11616"/>
                </a:cubicBezTo>
                <a:cubicBezTo>
                  <a:pt x="5828" y="11605"/>
                  <a:pt x="5818" y="11596"/>
                  <a:pt x="5807" y="11586"/>
                </a:cubicBezTo>
                <a:cubicBezTo>
                  <a:pt x="5800" y="11579"/>
                  <a:pt x="5792" y="11576"/>
                  <a:pt x="5784" y="11576"/>
                </a:cubicBezTo>
                <a:close/>
                <a:moveTo>
                  <a:pt x="23931" y="11607"/>
                </a:moveTo>
                <a:cubicBezTo>
                  <a:pt x="23917" y="11607"/>
                  <a:pt x="23905" y="11625"/>
                  <a:pt x="23917" y="11637"/>
                </a:cubicBezTo>
                <a:lnTo>
                  <a:pt x="23962" y="11681"/>
                </a:lnTo>
                <a:cubicBezTo>
                  <a:pt x="23966" y="11684"/>
                  <a:pt x="23970" y="11686"/>
                  <a:pt x="23974" y="11686"/>
                </a:cubicBezTo>
                <a:cubicBezTo>
                  <a:pt x="23987" y="11686"/>
                  <a:pt x="24000" y="11669"/>
                  <a:pt x="23987" y="11656"/>
                </a:cubicBezTo>
                <a:lnTo>
                  <a:pt x="23942" y="11612"/>
                </a:lnTo>
                <a:cubicBezTo>
                  <a:pt x="23939" y="11608"/>
                  <a:pt x="23935" y="11607"/>
                  <a:pt x="23931" y="11607"/>
                </a:cubicBezTo>
                <a:close/>
                <a:moveTo>
                  <a:pt x="14425" y="11622"/>
                </a:moveTo>
                <a:cubicBezTo>
                  <a:pt x="14379" y="11622"/>
                  <a:pt x="14379" y="11692"/>
                  <a:pt x="14425" y="11692"/>
                </a:cubicBezTo>
                <a:lnTo>
                  <a:pt x="14455" y="11692"/>
                </a:lnTo>
                <a:cubicBezTo>
                  <a:pt x="14501" y="11692"/>
                  <a:pt x="14501" y="11622"/>
                  <a:pt x="14455" y="11622"/>
                </a:cubicBezTo>
                <a:close/>
                <a:moveTo>
                  <a:pt x="21982" y="11628"/>
                </a:moveTo>
                <a:cubicBezTo>
                  <a:pt x="21964" y="11628"/>
                  <a:pt x="21946" y="11640"/>
                  <a:pt x="21946" y="11663"/>
                </a:cubicBezTo>
                <a:lnTo>
                  <a:pt x="21946" y="11679"/>
                </a:lnTo>
                <a:cubicBezTo>
                  <a:pt x="21946" y="11701"/>
                  <a:pt x="21964" y="11712"/>
                  <a:pt x="21982" y="11712"/>
                </a:cubicBezTo>
                <a:cubicBezTo>
                  <a:pt x="22000" y="11712"/>
                  <a:pt x="22018" y="11701"/>
                  <a:pt x="22018" y="11679"/>
                </a:cubicBezTo>
                <a:lnTo>
                  <a:pt x="22018" y="11663"/>
                </a:lnTo>
                <a:cubicBezTo>
                  <a:pt x="22018" y="11640"/>
                  <a:pt x="22000" y="11628"/>
                  <a:pt x="21982" y="11628"/>
                </a:cubicBezTo>
                <a:close/>
                <a:moveTo>
                  <a:pt x="1029" y="11624"/>
                </a:moveTo>
                <a:cubicBezTo>
                  <a:pt x="1005" y="11624"/>
                  <a:pt x="980" y="11649"/>
                  <a:pt x="995" y="11677"/>
                </a:cubicBezTo>
                <a:cubicBezTo>
                  <a:pt x="1004" y="11692"/>
                  <a:pt x="1015" y="11703"/>
                  <a:pt x="1029" y="11711"/>
                </a:cubicBezTo>
                <a:cubicBezTo>
                  <a:pt x="1034" y="11718"/>
                  <a:pt x="1043" y="11726"/>
                  <a:pt x="1056" y="11726"/>
                </a:cubicBezTo>
                <a:lnTo>
                  <a:pt x="1077" y="11726"/>
                </a:lnTo>
                <a:cubicBezTo>
                  <a:pt x="1079" y="11726"/>
                  <a:pt x="1082" y="11724"/>
                  <a:pt x="1085" y="11724"/>
                </a:cubicBezTo>
                <a:lnTo>
                  <a:pt x="1086" y="11724"/>
                </a:lnTo>
                <a:cubicBezTo>
                  <a:pt x="1088" y="11724"/>
                  <a:pt x="1088" y="11723"/>
                  <a:pt x="1089" y="11723"/>
                </a:cubicBezTo>
                <a:cubicBezTo>
                  <a:pt x="1096" y="11721"/>
                  <a:pt x="1101" y="11714"/>
                  <a:pt x="1104" y="11708"/>
                </a:cubicBezTo>
                <a:cubicBezTo>
                  <a:pt x="1109" y="11702"/>
                  <a:pt x="1111" y="11695"/>
                  <a:pt x="1111" y="11688"/>
                </a:cubicBezTo>
                <a:cubicBezTo>
                  <a:pt x="1111" y="11678"/>
                  <a:pt x="1107" y="11670"/>
                  <a:pt x="1101" y="11665"/>
                </a:cubicBezTo>
                <a:cubicBezTo>
                  <a:pt x="1093" y="11660"/>
                  <a:pt x="1087" y="11655"/>
                  <a:pt x="1076" y="11655"/>
                </a:cubicBezTo>
                <a:cubicBezTo>
                  <a:pt x="1074" y="11655"/>
                  <a:pt x="1073" y="11653"/>
                  <a:pt x="1072" y="11653"/>
                </a:cubicBezTo>
                <a:cubicBezTo>
                  <a:pt x="1064" y="11651"/>
                  <a:pt x="1060" y="11646"/>
                  <a:pt x="1057" y="11642"/>
                </a:cubicBezTo>
                <a:cubicBezTo>
                  <a:pt x="1050" y="11629"/>
                  <a:pt x="1040" y="11624"/>
                  <a:pt x="1029" y="11624"/>
                </a:cubicBezTo>
                <a:close/>
                <a:moveTo>
                  <a:pt x="2517" y="11580"/>
                </a:moveTo>
                <a:cubicBezTo>
                  <a:pt x="2497" y="11580"/>
                  <a:pt x="2477" y="11591"/>
                  <a:pt x="2467" y="11607"/>
                </a:cubicBezTo>
                <a:cubicBezTo>
                  <a:pt x="2452" y="11635"/>
                  <a:pt x="2464" y="11664"/>
                  <a:pt x="2487" y="11681"/>
                </a:cubicBezTo>
                <a:cubicBezTo>
                  <a:pt x="2507" y="11696"/>
                  <a:pt x="2527" y="11711"/>
                  <a:pt x="2548" y="11726"/>
                </a:cubicBezTo>
                <a:cubicBezTo>
                  <a:pt x="2555" y="11730"/>
                  <a:pt x="2563" y="11733"/>
                  <a:pt x="2571" y="11733"/>
                </a:cubicBezTo>
                <a:cubicBezTo>
                  <a:pt x="2591" y="11733"/>
                  <a:pt x="2612" y="11721"/>
                  <a:pt x="2621" y="11706"/>
                </a:cubicBezTo>
                <a:cubicBezTo>
                  <a:pt x="2637" y="11679"/>
                  <a:pt x="2624" y="11649"/>
                  <a:pt x="2601" y="11633"/>
                </a:cubicBezTo>
                <a:cubicBezTo>
                  <a:pt x="2582" y="11617"/>
                  <a:pt x="2562" y="11602"/>
                  <a:pt x="2541" y="11587"/>
                </a:cubicBezTo>
                <a:cubicBezTo>
                  <a:pt x="2534" y="11582"/>
                  <a:pt x="2525" y="11580"/>
                  <a:pt x="2517" y="11580"/>
                </a:cubicBezTo>
                <a:close/>
                <a:moveTo>
                  <a:pt x="13854" y="11665"/>
                </a:moveTo>
                <a:cubicBezTo>
                  <a:pt x="13808" y="11665"/>
                  <a:pt x="13808" y="11736"/>
                  <a:pt x="13854" y="11736"/>
                </a:cubicBezTo>
                <a:cubicBezTo>
                  <a:pt x="13900" y="11736"/>
                  <a:pt x="13900" y="11665"/>
                  <a:pt x="13854" y="11665"/>
                </a:cubicBezTo>
                <a:close/>
                <a:moveTo>
                  <a:pt x="1703" y="11670"/>
                </a:moveTo>
                <a:cubicBezTo>
                  <a:pt x="1658" y="11670"/>
                  <a:pt x="1658" y="11741"/>
                  <a:pt x="1703" y="11741"/>
                </a:cubicBezTo>
                <a:lnTo>
                  <a:pt x="1718" y="11741"/>
                </a:lnTo>
                <a:cubicBezTo>
                  <a:pt x="1719" y="11741"/>
                  <a:pt x="1719" y="11741"/>
                  <a:pt x="1719" y="11741"/>
                </a:cubicBezTo>
                <a:cubicBezTo>
                  <a:pt x="1764" y="11741"/>
                  <a:pt x="1764" y="11670"/>
                  <a:pt x="1718" y="11670"/>
                </a:cubicBezTo>
                <a:close/>
                <a:moveTo>
                  <a:pt x="13989" y="11695"/>
                </a:moveTo>
                <a:cubicBezTo>
                  <a:pt x="13943" y="11695"/>
                  <a:pt x="13943" y="11766"/>
                  <a:pt x="13989" y="11766"/>
                </a:cubicBezTo>
                <a:cubicBezTo>
                  <a:pt x="13989" y="11766"/>
                  <a:pt x="13990" y="11766"/>
                  <a:pt x="13991" y="11766"/>
                </a:cubicBezTo>
                <a:cubicBezTo>
                  <a:pt x="14035" y="11766"/>
                  <a:pt x="14034" y="11695"/>
                  <a:pt x="13989" y="11695"/>
                </a:cubicBezTo>
                <a:close/>
                <a:moveTo>
                  <a:pt x="6564" y="11637"/>
                </a:moveTo>
                <a:cubicBezTo>
                  <a:pt x="6559" y="11637"/>
                  <a:pt x="6553" y="11639"/>
                  <a:pt x="6547" y="11642"/>
                </a:cubicBezTo>
                <a:cubicBezTo>
                  <a:pt x="6531" y="11650"/>
                  <a:pt x="6522" y="11674"/>
                  <a:pt x="6534" y="11690"/>
                </a:cubicBezTo>
                <a:cubicBezTo>
                  <a:pt x="6550" y="11710"/>
                  <a:pt x="6563" y="11731"/>
                  <a:pt x="6578" y="11750"/>
                </a:cubicBezTo>
                <a:cubicBezTo>
                  <a:pt x="6585" y="11761"/>
                  <a:pt x="6597" y="11768"/>
                  <a:pt x="6610" y="11768"/>
                </a:cubicBezTo>
                <a:cubicBezTo>
                  <a:pt x="6615" y="11768"/>
                  <a:pt x="6621" y="11767"/>
                  <a:pt x="6626" y="11763"/>
                </a:cubicBezTo>
                <a:cubicBezTo>
                  <a:pt x="6642" y="11754"/>
                  <a:pt x="6651" y="11731"/>
                  <a:pt x="6640" y="11715"/>
                </a:cubicBezTo>
                <a:cubicBezTo>
                  <a:pt x="6624" y="11695"/>
                  <a:pt x="6610" y="11674"/>
                  <a:pt x="6595" y="11655"/>
                </a:cubicBezTo>
                <a:cubicBezTo>
                  <a:pt x="6587" y="11644"/>
                  <a:pt x="6576" y="11637"/>
                  <a:pt x="6564" y="11637"/>
                </a:cubicBezTo>
                <a:close/>
                <a:moveTo>
                  <a:pt x="7909" y="11638"/>
                </a:moveTo>
                <a:cubicBezTo>
                  <a:pt x="7893" y="11638"/>
                  <a:pt x="7877" y="11645"/>
                  <a:pt x="7867" y="11663"/>
                </a:cubicBezTo>
                <a:cubicBezTo>
                  <a:pt x="7857" y="11679"/>
                  <a:pt x="7849" y="11694"/>
                  <a:pt x="7839" y="11708"/>
                </a:cubicBezTo>
                <a:cubicBezTo>
                  <a:pt x="7815" y="11750"/>
                  <a:pt x="7852" y="11789"/>
                  <a:pt x="7888" y="11789"/>
                </a:cubicBezTo>
                <a:cubicBezTo>
                  <a:pt x="7904" y="11789"/>
                  <a:pt x="7920" y="11781"/>
                  <a:pt x="7931" y="11763"/>
                </a:cubicBezTo>
                <a:cubicBezTo>
                  <a:pt x="7940" y="11748"/>
                  <a:pt x="7949" y="11732"/>
                  <a:pt x="7959" y="11717"/>
                </a:cubicBezTo>
                <a:cubicBezTo>
                  <a:pt x="7983" y="11677"/>
                  <a:pt x="7946" y="11638"/>
                  <a:pt x="7909" y="11638"/>
                </a:cubicBezTo>
                <a:close/>
                <a:moveTo>
                  <a:pt x="18436" y="11726"/>
                </a:moveTo>
                <a:cubicBezTo>
                  <a:pt x="18422" y="11726"/>
                  <a:pt x="18410" y="11743"/>
                  <a:pt x="18424" y="11755"/>
                </a:cubicBezTo>
                <a:cubicBezTo>
                  <a:pt x="18431" y="11762"/>
                  <a:pt x="18430" y="11769"/>
                  <a:pt x="18422" y="11774"/>
                </a:cubicBezTo>
                <a:cubicBezTo>
                  <a:pt x="18408" y="11786"/>
                  <a:pt x="18422" y="11803"/>
                  <a:pt x="18436" y="11803"/>
                </a:cubicBezTo>
                <a:cubicBezTo>
                  <a:pt x="18440" y="11803"/>
                  <a:pt x="18444" y="11802"/>
                  <a:pt x="18447" y="11799"/>
                </a:cubicBezTo>
                <a:cubicBezTo>
                  <a:pt x="18468" y="11781"/>
                  <a:pt x="18468" y="11749"/>
                  <a:pt x="18448" y="11731"/>
                </a:cubicBezTo>
                <a:cubicBezTo>
                  <a:pt x="18445" y="11728"/>
                  <a:pt x="18440" y="11726"/>
                  <a:pt x="18436" y="11726"/>
                </a:cubicBezTo>
                <a:close/>
                <a:moveTo>
                  <a:pt x="4926" y="11647"/>
                </a:moveTo>
                <a:cubicBezTo>
                  <a:pt x="4899" y="11647"/>
                  <a:pt x="4876" y="11683"/>
                  <a:pt x="4901" y="11707"/>
                </a:cubicBezTo>
                <a:lnTo>
                  <a:pt x="4906" y="11712"/>
                </a:lnTo>
                <a:cubicBezTo>
                  <a:pt x="4905" y="11713"/>
                  <a:pt x="4903" y="11714"/>
                  <a:pt x="4903" y="11716"/>
                </a:cubicBezTo>
                <a:cubicBezTo>
                  <a:pt x="4890" y="11739"/>
                  <a:pt x="4897" y="11776"/>
                  <a:pt x="4922" y="11790"/>
                </a:cubicBezTo>
                <a:cubicBezTo>
                  <a:pt x="4932" y="11795"/>
                  <a:pt x="4942" y="11800"/>
                  <a:pt x="4952" y="11805"/>
                </a:cubicBezTo>
                <a:cubicBezTo>
                  <a:pt x="4961" y="11810"/>
                  <a:pt x="4971" y="11812"/>
                  <a:pt x="4980" y="11812"/>
                </a:cubicBezTo>
                <a:cubicBezTo>
                  <a:pt x="4998" y="11812"/>
                  <a:pt x="5015" y="11803"/>
                  <a:pt x="5026" y="11785"/>
                </a:cubicBezTo>
                <a:cubicBezTo>
                  <a:pt x="5039" y="11762"/>
                  <a:pt x="5032" y="11725"/>
                  <a:pt x="5006" y="11712"/>
                </a:cubicBezTo>
                <a:cubicBezTo>
                  <a:pt x="4995" y="11707"/>
                  <a:pt x="4986" y="11702"/>
                  <a:pt x="4976" y="11697"/>
                </a:cubicBezTo>
                <a:cubicBezTo>
                  <a:pt x="4977" y="11688"/>
                  <a:pt x="4974" y="11681"/>
                  <a:pt x="4966" y="11672"/>
                </a:cubicBezTo>
                <a:lnTo>
                  <a:pt x="4950" y="11658"/>
                </a:lnTo>
                <a:cubicBezTo>
                  <a:pt x="4943" y="11650"/>
                  <a:pt x="4934" y="11647"/>
                  <a:pt x="4926" y="11647"/>
                </a:cubicBezTo>
                <a:close/>
                <a:moveTo>
                  <a:pt x="20961" y="11745"/>
                </a:moveTo>
                <a:cubicBezTo>
                  <a:pt x="20914" y="11745"/>
                  <a:pt x="20914" y="11816"/>
                  <a:pt x="20961" y="11816"/>
                </a:cubicBezTo>
                <a:cubicBezTo>
                  <a:pt x="21007" y="11816"/>
                  <a:pt x="21007" y="11745"/>
                  <a:pt x="20961" y="11745"/>
                </a:cubicBezTo>
                <a:close/>
                <a:moveTo>
                  <a:pt x="9494" y="11708"/>
                </a:moveTo>
                <a:cubicBezTo>
                  <a:pt x="9485" y="11708"/>
                  <a:pt x="9476" y="11714"/>
                  <a:pt x="9476" y="11726"/>
                </a:cubicBezTo>
                <a:lnTo>
                  <a:pt x="9476" y="11800"/>
                </a:lnTo>
                <a:cubicBezTo>
                  <a:pt x="9476" y="11812"/>
                  <a:pt x="9485" y="11817"/>
                  <a:pt x="9494" y="11817"/>
                </a:cubicBezTo>
                <a:cubicBezTo>
                  <a:pt x="9502" y="11817"/>
                  <a:pt x="9511" y="11812"/>
                  <a:pt x="9511" y="11800"/>
                </a:cubicBezTo>
                <a:lnTo>
                  <a:pt x="9511" y="11726"/>
                </a:lnTo>
                <a:cubicBezTo>
                  <a:pt x="9511" y="11714"/>
                  <a:pt x="9502" y="11708"/>
                  <a:pt x="9494" y="11708"/>
                </a:cubicBezTo>
                <a:close/>
                <a:moveTo>
                  <a:pt x="16708" y="11806"/>
                </a:moveTo>
                <a:cubicBezTo>
                  <a:pt x="16673" y="11806"/>
                  <a:pt x="16660" y="11863"/>
                  <a:pt x="16699" y="11876"/>
                </a:cubicBezTo>
                <a:cubicBezTo>
                  <a:pt x="16715" y="11881"/>
                  <a:pt x="16729" y="11886"/>
                  <a:pt x="16744" y="11891"/>
                </a:cubicBezTo>
                <a:cubicBezTo>
                  <a:pt x="16748" y="11893"/>
                  <a:pt x="16752" y="11894"/>
                  <a:pt x="16756" y="11894"/>
                </a:cubicBezTo>
                <a:cubicBezTo>
                  <a:pt x="16790" y="11894"/>
                  <a:pt x="16803" y="11836"/>
                  <a:pt x="16764" y="11823"/>
                </a:cubicBezTo>
                <a:cubicBezTo>
                  <a:pt x="16748" y="11818"/>
                  <a:pt x="16734" y="11813"/>
                  <a:pt x="16719" y="11807"/>
                </a:cubicBezTo>
                <a:cubicBezTo>
                  <a:pt x="16715" y="11806"/>
                  <a:pt x="16711" y="11806"/>
                  <a:pt x="16708" y="11806"/>
                </a:cubicBezTo>
                <a:close/>
                <a:moveTo>
                  <a:pt x="9058" y="11810"/>
                </a:moveTo>
                <a:cubicBezTo>
                  <a:pt x="9041" y="11810"/>
                  <a:pt x="9023" y="11822"/>
                  <a:pt x="9023" y="11844"/>
                </a:cubicBezTo>
                <a:lnTo>
                  <a:pt x="9023" y="11860"/>
                </a:lnTo>
                <a:cubicBezTo>
                  <a:pt x="9023" y="11882"/>
                  <a:pt x="9040" y="11894"/>
                  <a:pt x="9058" y="11894"/>
                </a:cubicBezTo>
                <a:cubicBezTo>
                  <a:pt x="9075" y="11894"/>
                  <a:pt x="9093" y="11882"/>
                  <a:pt x="9093" y="11860"/>
                </a:cubicBezTo>
                <a:lnTo>
                  <a:pt x="9093" y="11844"/>
                </a:lnTo>
                <a:cubicBezTo>
                  <a:pt x="9093" y="11822"/>
                  <a:pt x="9076" y="11810"/>
                  <a:pt x="9058" y="11810"/>
                </a:cubicBezTo>
                <a:close/>
                <a:moveTo>
                  <a:pt x="19399" y="11846"/>
                </a:moveTo>
                <a:cubicBezTo>
                  <a:pt x="19353" y="11846"/>
                  <a:pt x="19353" y="11916"/>
                  <a:pt x="19399" y="11916"/>
                </a:cubicBezTo>
                <a:cubicBezTo>
                  <a:pt x="19443" y="11916"/>
                  <a:pt x="19443" y="11846"/>
                  <a:pt x="19399" y="11846"/>
                </a:cubicBezTo>
                <a:close/>
                <a:moveTo>
                  <a:pt x="17338" y="11855"/>
                </a:moveTo>
                <a:cubicBezTo>
                  <a:pt x="17294" y="11855"/>
                  <a:pt x="17293" y="11926"/>
                  <a:pt x="17338" y="11926"/>
                </a:cubicBezTo>
                <a:cubicBezTo>
                  <a:pt x="17384" y="11926"/>
                  <a:pt x="17384" y="11855"/>
                  <a:pt x="17338" y="11855"/>
                </a:cubicBezTo>
                <a:close/>
                <a:moveTo>
                  <a:pt x="17624" y="11843"/>
                </a:moveTo>
                <a:cubicBezTo>
                  <a:pt x="17591" y="11843"/>
                  <a:pt x="17569" y="11891"/>
                  <a:pt x="17605" y="11909"/>
                </a:cubicBezTo>
                <a:cubicBezTo>
                  <a:pt x="17616" y="11914"/>
                  <a:pt x="17625" y="11920"/>
                  <a:pt x="17636" y="11925"/>
                </a:cubicBezTo>
                <a:cubicBezTo>
                  <a:pt x="17641" y="11927"/>
                  <a:pt x="17646" y="11928"/>
                  <a:pt x="17651" y="11928"/>
                </a:cubicBezTo>
                <a:cubicBezTo>
                  <a:pt x="17685" y="11928"/>
                  <a:pt x="17708" y="11880"/>
                  <a:pt x="17671" y="11863"/>
                </a:cubicBezTo>
                <a:cubicBezTo>
                  <a:pt x="17661" y="11858"/>
                  <a:pt x="17651" y="11853"/>
                  <a:pt x="17641" y="11847"/>
                </a:cubicBezTo>
                <a:cubicBezTo>
                  <a:pt x="17635" y="11844"/>
                  <a:pt x="17629" y="11843"/>
                  <a:pt x="17624" y="11843"/>
                </a:cubicBezTo>
                <a:close/>
                <a:moveTo>
                  <a:pt x="18772" y="11845"/>
                </a:moveTo>
                <a:cubicBezTo>
                  <a:pt x="18767" y="11845"/>
                  <a:pt x="18761" y="11845"/>
                  <a:pt x="18756" y="11846"/>
                </a:cubicBezTo>
                <a:cubicBezTo>
                  <a:pt x="18716" y="11855"/>
                  <a:pt x="18728" y="11914"/>
                  <a:pt x="18766" y="11915"/>
                </a:cubicBezTo>
                <a:cubicBezTo>
                  <a:pt x="18771" y="11925"/>
                  <a:pt x="18783" y="11930"/>
                  <a:pt x="18795" y="11930"/>
                </a:cubicBezTo>
                <a:cubicBezTo>
                  <a:pt x="18801" y="11930"/>
                  <a:pt x="18808" y="11928"/>
                  <a:pt x="18813" y="11926"/>
                </a:cubicBezTo>
                <a:cubicBezTo>
                  <a:pt x="18831" y="11915"/>
                  <a:pt x="18834" y="11894"/>
                  <a:pt x="18826" y="11878"/>
                </a:cubicBezTo>
                <a:cubicBezTo>
                  <a:pt x="18816" y="11855"/>
                  <a:pt x="18794" y="11845"/>
                  <a:pt x="18772" y="11845"/>
                </a:cubicBezTo>
                <a:close/>
                <a:moveTo>
                  <a:pt x="23538" y="11872"/>
                </a:moveTo>
                <a:cubicBezTo>
                  <a:pt x="23492" y="11872"/>
                  <a:pt x="23492" y="11943"/>
                  <a:pt x="23538" y="11943"/>
                </a:cubicBezTo>
                <a:cubicBezTo>
                  <a:pt x="23584" y="11943"/>
                  <a:pt x="23584" y="11872"/>
                  <a:pt x="23538" y="11872"/>
                </a:cubicBezTo>
                <a:close/>
                <a:moveTo>
                  <a:pt x="21425" y="11852"/>
                </a:moveTo>
                <a:cubicBezTo>
                  <a:pt x="21408" y="11852"/>
                  <a:pt x="21390" y="11864"/>
                  <a:pt x="21390" y="11886"/>
                </a:cubicBezTo>
                <a:lnTo>
                  <a:pt x="21390" y="11916"/>
                </a:lnTo>
                <a:cubicBezTo>
                  <a:pt x="21390" y="11939"/>
                  <a:pt x="21408" y="11951"/>
                  <a:pt x="21425" y="11951"/>
                </a:cubicBezTo>
                <a:cubicBezTo>
                  <a:pt x="21443" y="11951"/>
                  <a:pt x="21460" y="11939"/>
                  <a:pt x="21460" y="11916"/>
                </a:cubicBezTo>
                <a:lnTo>
                  <a:pt x="21460" y="11886"/>
                </a:lnTo>
                <a:cubicBezTo>
                  <a:pt x="21460" y="11864"/>
                  <a:pt x="21443" y="11852"/>
                  <a:pt x="21425" y="11852"/>
                </a:cubicBezTo>
                <a:close/>
                <a:moveTo>
                  <a:pt x="10843" y="11814"/>
                </a:moveTo>
                <a:cubicBezTo>
                  <a:pt x="10837" y="11814"/>
                  <a:pt x="10830" y="11815"/>
                  <a:pt x="10825" y="11818"/>
                </a:cubicBezTo>
                <a:cubicBezTo>
                  <a:pt x="10806" y="11828"/>
                  <a:pt x="10804" y="11849"/>
                  <a:pt x="10811" y="11867"/>
                </a:cubicBezTo>
                <a:cubicBezTo>
                  <a:pt x="10822" y="11891"/>
                  <a:pt x="10832" y="11916"/>
                  <a:pt x="10845" y="11942"/>
                </a:cubicBezTo>
                <a:cubicBezTo>
                  <a:pt x="10850" y="11953"/>
                  <a:pt x="10862" y="11959"/>
                  <a:pt x="10875" y="11959"/>
                </a:cubicBezTo>
                <a:cubicBezTo>
                  <a:pt x="10881" y="11959"/>
                  <a:pt x="10888" y="11957"/>
                  <a:pt x="10893" y="11954"/>
                </a:cubicBezTo>
                <a:cubicBezTo>
                  <a:pt x="10911" y="11944"/>
                  <a:pt x="10914" y="11924"/>
                  <a:pt x="10906" y="11906"/>
                </a:cubicBezTo>
                <a:cubicBezTo>
                  <a:pt x="10895" y="11881"/>
                  <a:pt x="10885" y="11857"/>
                  <a:pt x="10873" y="11832"/>
                </a:cubicBezTo>
                <a:cubicBezTo>
                  <a:pt x="10868" y="11819"/>
                  <a:pt x="10856" y="11814"/>
                  <a:pt x="10843" y="11814"/>
                </a:cubicBezTo>
                <a:close/>
                <a:moveTo>
                  <a:pt x="7390" y="11832"/>
                </a:moveTo>
                <a:cubicBezTo>
                  <a:pt x="7380" y="11832"/>
                  <a:pt x="7371" y="11834"/>
                  <a:pt x="7363" y="11838"/>
                </a:cubicBezTo>
                <a:cubicBezTo>
                  <a:pt x="7337" y="11854"/>
                  <a:pt x="7330" y="11885"/>
                  <a:pt x="7343" y="11911"/>
                </a:cubicBezTo>
                <a:cubicBezTo>
                  <a:pt x="7348" y="11922"/>
                  <a:pt x="7353" y="11931"/>
                  <a:pt x="7359" y="11942"/>
                </a:cubicBezTo>
                <a:cubicBezTo>
                  <a:pt x="7368" y="11959"/>
                  <a:pt x="7386" y="11968"/>
                  <a:pt x="7405" y="11968"/>
                </a:cubicBezTo>
                <a:cubicBezTo>
                  <a:pt x="7414" y="11968"/>
                  <a:pt x="7424" y="11966"/>
                  <a:pt x="7432" y="11961"/>
                </a:cubicBezTo>
                <a:cubicBezTo>
                  <a:pt x="7458" y="11946"/>
                  <a:pt x="7464" y="11914"/>
                  <a:pt x="7452" y="11888"/>
                </a:cubicBezTo>
                <a:cubicBezTo>
                  <a:pt x="7447" y="11879"/>
                  <a:pt x="7441" y="11868"/>
                  <a:pt x="7436" y="11858"/>
                </a:cubicBezTo>
                <a:cubicBezTo>
                  <a:pt x="7427" y="11840"/>
                  <a:pt x="7408" y="11832"/>
                  <a:pt x="7390" y="11832"/>
                </a:cubicBezTo>
                <a:close/>
                <a:moveTo>
                  <a:pt x="14244" y="11906"/>
                </a:moveTo>
                <a:cubicBezTo>
                  <a:pt x="14198" y="11906"/>
                  <a:pt x="14198" y="11977"/>
                  <a:pt x="14244" y="11977"/>
                </a:cubicBezTo>
                <a:cubicBezTo>
                  <a:pt x="14245" y="11977"/>
                  <a:pt x="14245" y="11977"/>
                  <a:pt x="14245" y="11977"/>
                </a:cubicBezTo>
                <a:cubicBezTo>
                  <a:pt x="14289" y="11977"/>
                  <a:pt x="14289" y="11906"/>
                  <a:pt x="14244" y="11906"/>
                </a:cubicBezTo>
                <a:close/>
                <a:moveTo>
                  <a:pt x="15235" y="11909"/>
                </a:moveTo>
                <a:cubicBezTo>
                  <a:pt x="15189" y="11909"/>
                  <a:pt x="15189" y="11979"/>
                  <a:pt x="15235" y="11979"/>
                </a:cubicBezTo>
                <a:cubicBezTo>
                  <a:pt x="15236" y="11979"/>
                  <a:pt x="15236" y="11979"/>
                  <a:pt x="15236" y="11979"/>
                </a:cubicBezTo>
                <a:cubicBezTo>
                  <a:pt x="15282" y="11979"/>
                  <a:pt x="15281" y="11909"/>
                  <a:pt x="15235" y="11909"/>
                </a:cubicBezTo>
                <a:close/>
                <a:moveTo>
                  <a:pt x="4018" y="11829"/>
                </a:moveTo>
                <a:cubicBezTo>
                  <a:pt x="4004" y="11829"/>
                  <a:pt x="3990" y="11837"/>
                  <a:pt x="3985" y="11854"/>
                </a:cubicBezTo>
                <a:cubicBezTo>
                  <a:pt x="3973" y="11901"/>
                  <a:pt x="3965" y="11949"/>
                  <a:pt x="3965" y="11998"/>
                </a:cubicBezTo>
                <a:cubicBezTo>
                  <a:pt x="3965" y="12021"/>
                  <a:pt x="3983" y="12032"/>
                  <a:pt x="4001" y="12032"/>
                </a:cubicBezTo>
                <a:cubicBezTo>
                  <a:pt x="4019" y="12032"/>
                  <a:pt x="4037" y="12021"/>
                  <a:pt x="4037" y="11998"/>
                </a:cubicBezTo>
                <a:cubicBezTo>
                  <a:pt x="4038" y="11956"/>
                  <a:pt x="4043" y="11914"/>
                  <a:pt x="4053" y="11873"/>
                </a:cubicBezTo>
                <a:cubicBezTo>
                  <a:pt x="4062" y="11846"/>
                  <a:pt x="4039" y="11829"/>
                  <a:pt x="4018" y="11829"/>
                </a:cubicBezTo>
                <a:close/>
                <a:moveTo>
                  <a:pt x="14454" y="11968"/>
                </a:moveTo>
                <a:cubicBezTo>
                  <a:pt x="14408" y="11968"/>
                  <a:pt x="14408" y="12038"/>
                  <a:pt x="14454" y="12038"/>
                </a:cubicBezTo>
                <a:cubicBezTo>
                  <a:pt x="14499" y="12038"/>
                  <a:pt x="14499" y="11968"/>
                  <a:pt x="14454" y="11968"/>
                </a:cubicBezTo>
                <a:close/>
                <a:moveTo>
                  <a:pt x="10126" y="11945"/>
                </a:moveTo>
                <a:cubicBezTo>
                  <a:pt x="10108" y="11945"/>
                  <a:pt x="10088" y="11955"/>
                  <a:pt x="10078" y="11972"/>
                </a:cubicBezTo>
                <a:cubicBezTo>
                  <a:pt x="10062" y="11998"/>
                  <a:pt x="10073" y="12029"/>
                  <a:pt x="10098" y="12045"/>
                </a:cubicBezTo>
                <a:cubicBezTo>
                  <a:pt x="10114" y="12056"/>
                  <a:pt x="10128" y="12064"/>
                  <a:pt x="10143" y="12075"/>
                </a:cubicBezTo>
                <a:cubicBezTo>
                  <a:pt x="10151" y="12080"/>
                  <a:pt x="10159" y="12082"/>
                  <a:pt x="10168" y="12082"/>
                </a:cubicBezTo>
                <a:cubicBezTo>
                  <a:pt x="10187" y="12082"/>
                  <a:pt x="10207" y="12072"/>
                  <a:pt x="10216" y="12056"/>
                </a:cubicBezTo>
                <a:cubicBezTo>
                  <a:pt x="10230" y="12030"/>
                  <a:pt x="10220" y="11998"/>
                  <a:pt x="10197" y="11982"/>
                </a:cubicBezTo>
                <a:cubicBezTo>
                  <a:pt x="10181" y="11972"/>
                  <a:pt x="10166" y="11963"/>
                  <a:pt x="10151" y="11952"/>
                </a:cubicBezTo>
                <a:cubicBezTo>
                  <a:pt x="10144" y="11947"/>
                  <a:pt x="10135" y="11945"/>
                  <a:pt x="10126" y="11945"/>
                </a:cubicBezTo>
                <a:close/>
                <a:moveTo>
                  <a:pt x="1883" y="12017"/>
                </a:moveTo>
                <a:cubicBezTo>
                  <a:pt x="1837" y="12017"/>
                  <a:pt x="1837" y="12088"/>
                  <a:pt x="1883" y="12088"/>
                </a:cubicBezTo>
                <a:lnTo>
                  <a:pt x="1899" y="12088"/>
                </a:lnTo>
                <a:cubicBezTo>
                  <a:pt x="1944" y="12088"/>
                  <a:pt x="1944" y="12017"/>
                  <a:pt x="1899" y="12017"/>
                </a:cubicBezTo>
                <a:close/>
                <a:moveTo>
                  <a:pt x="17578" y="12036"/>
                </a:moveTo>
                <a:cubicBezTo>
                  <a:pt x="17532" y="12036"/>
                  <a:pt x="17532" y="12106"/>
                  <a:pt x="17578" y="12106"/>
                </a:cubicBezTo>
                <a:cubicBezTo>
                  <a:pt x="17624" y="12106"/>
                  <a:pt x="17625" y="12036"/>
                  <a:pt x="17578" y="12036"/>
                </a:cubicBezTo>
                <a:close/>
                <a:moveTo>
                  <a:pt x="3281" y="11959"/>
                </a:moveTo>
                <a:cubicBezTo>
                  <a:pt x="3254" y="11959"/>
                  <a:pt x="3227" y="11976"/>
                  <a:pt x="3227" y="12011"/>
                </a:cubicBezTo>
                <a:lnTo>
                  <a:pt x="3227" y="12056"/>
                </a:lnTo>
                <a:cubicBezTo>
                  <a:pt x="3227" y="12090"/>
                  <a:pt x="3254" y="12108"/>
                  <a:pt x="3281" y="12108"/>
                </a:cubicBezTo>
                <a:cubicBezTo>
                  <a:pt x="3308" y="12108"/>
                  <a:pt x="3335" y="12090"/>
                  <a:pt x="3335" y="12056"/>
                </a:cubicBezTo>
                <a:lnTo>
                  <a:pt x="3335" y="12011"/>
                </a:lnTo>
                <a:cubicBezTo>
                  <a:pt x="3335" y="11977"/>
                  <a:pt x="3308" y="11959"/>
                  <a:pt x="3281" y="11959"/>
                </a:cubicBezTo>
                <a:close/>
                <a:moveTo>
                  <a:pt x="20133" y="12043"/>
                </a:moveTo>
                <a:cubicBezTo>
                  <a:pt x="20087" y="12043"/>
                  <a:pt x="20087" y="12114"/>
                  <a:pt x="20133" y="12114"/>
                </a:cubicBezTo>
                <a:lnTo>
                  <a:pt x="20149" y="12114"/>
                </a:lnTo>
                <a:cubicBezTo>
                  <a:pt x="20193" y="12114"/>
                  <a:pt x="20195" y="12043"/>
                  <a:pt x="20149" y="12043"/>
                </a:cubicBezTo>
                <a:close/>
                <a:moveTo>
                  <a:pt x="5626" y="11994"/>
                </a:moveTo>
                <a:cubicBezTo>
                  <a:pt x="5585" y="11994"/>
                  <a:pt x="5548" y="12047"/>
                  <a:pt x="5586" y="12084"/>
                </a:cubicBezTo>
                <a:cubicBezTo>
                  <a:pt x="5591" y="12090"/>
                  <a:pt x="5597" y="12095"/>
                  <a:pt x="5602" y="12100"/>
                </a:cubicBezTo>
                <a:cubicBezTo>
                  <a:pt x="5613" y="12111"/>
                  <a:pt x="5625" y="12115"/>
                  <a:pt x="5637" y="12115"/>
                </a:cubicBezTo>
                <a:cubicBezTo>
                  <a:pt x="5678" y="12115"/>
                  <a:pt x="5714" y="12063"/>
                  <a:pt x="5677" y="12025"/>
                </a:cubicBezTo>
                <a:lnTo>
                  <a:pt x="5661" y="12010"/>
                </a:lnTo>
                <a:cubicBezTo>
                  <a:pt x="5650" y="11999"/>
                  <a:pt x="5638" y="11994"/>
                  <a:pt x="5626" y="11994"/>
                </a:cubicBezTo>
                <a:close/>
                <a:moveTo>
                  <a:pt x="3642" y="12021"/>
                </a:moveTo>
                <a:cubicBezTo>
                  <a:pt x="3615" y="12021"/>
                  <a:pt x="3591" y="12056"/>
                  <a:pt x="3617" y="12082"/>
                </a:cubicBezTo>
                <a:cubicBezTo>
                  <a:pt x="3627" y="12092"/>
                  <a:pt x="3638" y="12101"/>
                  <a:pt x="3646" y="12111"/>
                </a:cubicBezTo>
                <a:cubicBezTo>
                  <a:pt x="3653" y="12118"/>
                  <a:pt x="3662" y="12121"/>
                  <a:pt x="3670" y="12121"/>
                </a:cubicBezTo>
                <a:cubicBezTo>
                  <a:pt x="3698" y="12121"/>
                  <a:pt x="3722" y="12086"/>
                  <a:pt x="3696" y="12062"/>
                </a:cubicBezTo>
                <a:cubicBezTo>
                  <a:pt x="3686" y="12052"/>
                  <a:pt x="3675" y="12042"/>
                  <a:pt x="3666" y="12032"/>
                </a:cubicBezTo>
                <a:cubicBezTo>
                  <a:pt x="3659" y="12024"/>
                  <a:pt x="3650" y="12021"/>
                  <a:pt x="3642" y="12021"/>
                </a:cubicBezTo>
                <a:close/>
                <a:moveTo>
                  <a:pt x="11778" y="11979"/>
                </a:moveTo>
                <a:cubicBezTo>
                  <a:pt x="11754" y="11979"/>
                  <a:pt x="11733" y="11995"/>
                  <a:pt x="11726" y="12017"/>
                </a:cubicBezTo>
                <a:cubicBezTo>
                  <a:pt x="11721" y="12033"/>
                  <a:pt x="11716" y="12047"/>
                  <a:pt x="11710" y="12062"/>
                </a:cubicBezTo>
                <a:cubicBezTo>
                  <a:pt x="11701" y="12089"/>
                  <a:pt x="11721" y="12121"/>
                  <a:pt x="11747" y="12127"/>
                </a:cubicBezTo>
                <a:cubicBezTo>
                  <a:pt x="11752" y="12128"/>
                  <a:pt x="11756" y="12129"/>
                  <a:pt x="11761" y="12129"/>
                </a:cubicBezTo>
                <a:cubicBezTo>
                  <a:pt x="11784" y="12129"/>
                  <a:pt x="11805" y="12112"/>
                  <a:pt x="11812" y="12090"/>
                </a:cubicBezTo>
                <a:cubicBezTo>
                  <a:pt x="11817" y="12075"/>
                  <a:pt x="11822" y="12061"/>
                  <a:pt x="11828" y="12046"/>
                </a:cubicBezTo>
                <a:cubicBezTo>
                  <a:pt x="11837" y="12020"/>
                  <a:pt x="11817" y="11989"/>
                  <a:pt x="11791" y="11980"/>
                </a:cubicBezTo>
                <a:cubicBezTo>
                  <a:pt x="11787" y="11979"/>
                  <a:pt x="11782" y="11979"/>
                  <a:pt x="11778" y="11979"/>
                </a:cubicBezTo>
                <a:close/>
                <a:moveTo>
                  <a:pt x="20343" y="12059"/>
                </a:moveTo>
                <a:cubicBezTo>
                  <a:pt x="20297" y="12059"/>
                  <a:pt x="20298" y="12130"/>
                  <a:pt x="20344" y="12130"/>
                </a:cubicBezTo>
                <a:cubicBezTo>
                  <a:pt x="20390" y="12130"/>
                  <a:pt x="20390" y="12059"/>
                  <a:pt x="20344" y="12059"/>
                </a:cubicBezTo>
                <a:cubicBezTo>
                  <a:pt x="20343" y="12059"/>
                  <a:pt x="20343" y="12059"/>
                  <a:pt x="20343" y="12059"/>
                </a:cubicBezTo>
                <a:close/>
                <a:moveTo>
                  <a:pt x="8261" y="12047"/>
                </a:moveTo>
                <a:cubicBezTo>
                  <a:pt x="8243" y="12047"/>
                  <a:pt x="8225" y="12059"/>
                  <a:pt x="8225" y="12082"/>
                </a:cubicBezTo>
                <a:lnTo>
                  <a:pt x="8226" y="12098"/>
                </a:lnTo>
                <a:cubicBezTo>
                  <a:pt x="8225" y="12120"/>
                  <a:pt x="8242" y="12131"/>
                  <a:pt x="8260" y="12131"/>
                </a:cubicBezTo>
                <a:cubicBezTo>
                  <a:pt x="8278" y="12131"/>
                  <a:pt x="8296" y="12120"/>
                  <a:pt x="8296" y="12098"/>
                </a:cubicBezTo>
                <a:lnTo>
                  <a:pt x="8296" y="12082"/>
                </a:lnTo>
                <a:cubicBezTo>
                  <a:pt x="8296" y="12059"/>
                  <a:pt x="8278" y="12047"/>
                  <a:pt x="8261" y="12047"/>
                </a:cubicBezTo>
                <a:close/>
                <a:moveTo>
                  <a:pt x="13579" y="12062"/>
                </a:moveTo>
                <a:cubicBezTo>
                  <a:pt x="13533" y="12062"/>
                  <a:pt x="13533" y="12132"/>
                  <a:pt x="13579" y="12132"/>
                </a:cubicBezTo>
                <a:lnTo>
                  <a:pt x="13609" y="12132"/>
                </a:lnTo>
                <a:cubicBezTo>
                  <a:pt x="13655" y="12132"/>
                  <a:pt x="13655" y="12062"/>
                  <a:pt x="13609" y="12062"/>
                </a:cubicBezTo>
                <a:close/>
                <a:moveTo>
                  <a:pt x="9001" y="12056"/>
                </a:moveTo>
                <a:cubicBezTo>
                  <a:pt x="8979" y="12056"/>
                  <a:pt x="8956" y="12062"/>
                  <a:pt x="8935" y="12073"/>
                </a:cubicBezTo>
                <a:cubicBezTo>
                  <a:pt x="8900" y="12090"/>
                  <a:pt x="8922" y="12138"/>
                  <a:pt x="8955" y="12138"/>
                </a:cubicBezTo>
                <a:cubicBezTo>
                  <a:pt x="8960" y="12138"/>
                  <a:pt x="8965" y="12137"/>
                  <a:pt x="8971" y="12134"/>
                </a:cubicBezTo>
                <a:cubicBezTo>
                  <a:pt x="8980" y="12130"/>
                  <a:pt x="8990" y="12127"/>
                  <a:pt x="8999" y="12127"/>
                </a:cubicBezTo>
                <a:cubicBezTo>
                  <a:pt x="9010" y="12127"/>
                  <a:pt x="9020" y="12130"/>
                  <a:pt x="9032" y="12135"/>
                </a:cubicBezTo>
                <a:cubicBezTo>
                  <a:pt x="9035" y="12137"/>
                  <a:pt x="9038" y="12137"/>
                  <a:pt x="9042" y="12137"/>
                </a:cubicBezTo>
                <a:cubicBezTo>
                  <a:pt x="9057" y="12137"/>
                  <a:pt x="9072" y="12124"/>
                  <a:pt x="9076" y="12110"/>
                </a:cubicBezTo>
                <a:cubicBezTo>
                  <a:pt x="9082" y="12089"/>
                  <a:pt x="9068" y="12074"/>
                  <a:pt x="9052" y="12066"/>
                </a:cubicBezTo>
                <a:cubicBezTo>
                  <a:pt x="9035" y="12059"/>
                  <a:pt x="9018" y="12056"/>
                  <a:pt x="9001" y="12056"/>
                </a:cubicBezTo>
                <a:close/>
                <a:moveTo>
                  <a:pt x="17158" y="11987"/>
                </a:moveTo>
                <a:cubicBezTo>
                  <a:pt x="17112" y="11987"/>
                  <a:pt x="17082" y="12057"/>
                  <a:pt x="17131" y="12087"/>
                </a:cubicBezTo>
                <a:cubicBezTo>
                  <a:pt x="17155" y="12103"/>
                  <a:pt x="17180" y="12117"/>
                  <a:pt x="17205" y="12131"/>
                </a:cubicBezTo>
                <a:cubicBezTo>
                  <a:pt x="17214" y="12137"/>
                  <a:pt x="17224" y="12139"/>
                  <a:pt x="17232" y="12139"/>
                </a:cubicBezTo>
                <a:cubicBezTo>
                  <a:pt x="17279" y="12139"/>
                  <a:pt x="17310" y="12069"/>
                  <a:pt x="17259" y="12040"/>
                </a:cubicBezTo>
                <a:cubicBezTo>
                  <a:pt x="17235" y="12024"/>
                  <a:pt x="17210" y="12010"/>
                  <a:pt x="17185" y="11995"/>
                </a:cubicBezTo>
                <a:cubicBezTo>
                  <a:pt x="17176" y="11989"/>
                  <a:pt x="17167" y="11987"/>
                  <a:pt x="17158" y="11987"/>
                </a:cubicBezTo>
                <a:close/>
                <a:moveTo>
                  <a:pt x="696" y="12104"/>
                </a:moveTo>
                <a:cubicBezTo>
                  <a:pt x="650" y="12104"/>
                  <a:pt x="650" y="12174"/>
                  <a:pt x="696" y="12174"/>
                </a:cubicBezTo>
                <a:cubicBezTo>
                  <a:pt x="742" y="12174"/>
                  <a:pt x="742" y="12104"/>
                  <a:pt x="696" y="12104"/>
                </a:cubicBezTo>
                <a:close/>
                <a:moveTo>
                  <a:pt x="19746" y="12087"/>
                </a:moveTo>
                <a:cubicBezTo>
                  <a:pt x="19722" y="12087"/>
                  <a:pt x="19698" y="12113"/>
                  <a:pt x="19713" y="12141"/>
                </a:cubicBezTo>
                <a:cubicBezTo>
                  <a:pt x="19718" y="12150"/>
                  <a:pt x="19723" y="12158"/>
                  <a:pt x="19729" y="12171"/>
                </a:cubicBezTo>
                <a:cubicBezTo>
                  <a:pt x="19735" y="12183"/>
                  <a:pt x="19746" y="12189"/>
                  <a:pt x="19756" y="12189"/>
                </a:cubicBezTo>
                <a:cubicBezTo>
                  <a:pt x="19780" y="12189"/>
                  <a:pt x="19804" y="12163"/>
                  <a:pt x="19789" y="12135"/>
                </a:cubicBezTo>
                <a:cubicBezTo>
                  <a:pt x="19784" y="12125"/>
                  <a:pt x="19779" y="12115"/>
                  <a:pt x="19774" y="12105"/>
                </a:cubicBezTo>
                <a:cubicBezTo>
                  <a:pt x="19767" y="12092"/>
                  <a:pt x="19757" y="12087"/>
                  <a:pt x="19746" y="12087"/>
                </a:cubicBezTo>
                <a:close/>
                <a:moveTo>
                  <a:pt x="6774" y="12090"/>
                </a:moveTo>
                <a:cubicBezTo>
                  <a:pt x="6756" y="12090"/>
                  <a:pt x="6737" y="12102"/>
                  <a:pt x="6736" y="12125"/>
                </a:cubicBezTo>
                <a:cubicBezTo>
                  <a:pt x="6734" y="12162"/>
                  <a:pt x="6759" y="12193"/>
                  <a:pt x="6794" y="12203"/>
                </a:cubicBezTo>
                <a:cubicBezTo>
                  <a:pt x="6797" y="12204"/>
                  <a:pt x="6801" y="12205"/>
                  <a:pt x="6804" y="12205"/>
                </a:cubicBezTo>
                <a:cubicBezTo>
                  <a:pt x="6840" y="12205"/>
                  <a:pt x="6853" y="12146"/>
                  <a:pt x="6813" y="12134"/>
                </a:cubicBezTo>
                <a:cubicBezTo>
                  <a:pt x="6807" y="12131"/>
                  <a:pt x="6808" y="12129"/>
                  <a:pt x="6808" y="12125"/>
                </a:cubicBezTo>
                <a:cubicBezTo>
                  <a:pt x="6809" y="12102"/>
                  <a:pt x="6791" y="12090"/>
                  <a:pt x="6774" y="12090"/>
                </a:cubicBezTo>
                <a:close/>
                <a:moveTo>
                  <a:pt x="24454" y="12163"/>
                </a:moveTo>
                <a:cubicBezTo>
                  <a:pt x="24441" y="12163"/>
                  <a:pt x="24428" y="12181"/>
                  <a:pt x="24441" y="12193"/>
                </a:cubicBezTo>
                <a:lnTo>
                  <a:pt x="24456" y="12209"/>
                </a:lnTo>
                <a:cubicBezTo>
                  <a:pt x="24460" y="12212"/>
                  <a:pt x="24464" y="12214"/>
                  <a:pt x="24468" y="12214"/>
                </a:cubicBezTo>
                <a:cubicBezTo>
                  <a:pt x="24481" y="12214"/>
                  <a:pt x="24494" y="12196"/>
                  <a:pt x="24482" y="12184"/>
                </a:cubicBezTo>
                <a:lnTo>
                  <a:pt x="24466" y="12168"/>
                </a:lnTo>
                <a:cubicBezTo>
                  <a:pt x="24462" y="12164"/>
                  <a:pt x="24458" y="12163"/>
                  <a:pt x="24454" y="12163"/>
                </a:cubicBezTo>
                <a:close/>
                <a:moveTo>
                  <a:pt x="6631" y="12117"/>
                </a:moveTo>
                <a:cubicBezTo>
                  <a:pt x="6561" y="12117"/>
                  <a:pt x="6561" y="12224"/>
                  <a:pt x="6631" y="12224"/>
                </a:cubicBezTo>
                <a:cubicBezTo>
                  <a:pt x="6699" y="12224"/>
                  <a:pt x="6699" y="12119"/>
                  <a:pt x="6631" y="12117"/>
                </a:cubicBezTo>
                <a:close/>
                <a:moveTo>
                  <a:pt x="5419" y="12160"/>
                </a:moveTo>
                <a:cubicBezTo>
                  <a:pt x="5374" y="12160"/>
                  <a:pt x="5375" y="12231"/>
                  <a:pt x="5421" y="12231"/>
                </a:cubicBezTo>
                <a:lnTo>
                  <a:pt x="5451" y="12231"/>
                </a:lnTo>
                <a:cubicBezTo>
                  <a:pt x="5497" y="12231"/>
                  <a:pt x="5497" y="12161"/>
                  <a:pt x="5451" y="12161"/>
                </a:cubicBezTo>
                <a:lnTo>
                  <a:pt x="5421" y="12161"/>
                </a:lnTo>
                <a:cubicBezTo>
                  <a:pt x="5420" y="12160"/>
                  <a:pt x="5419" y="12160"/>
                  <a:pt x="5419" y="12160"/>
                </a:cubicBezTo>
                <a:close/>
                <a:moveTo>
                  <a:pt x="19098" y="12067"/>
                </a:moveTo>
                <a:cubicBezTo>
                  <a:pt x="19057" y="12067"/>
                  <a:pt x="19020" y="12120"/>
                  <a:pt x="19058" y="12157"/>
                </a:cubicBezTo>
                <a:cubicBezTo>
                  <a:pt x="19082" y="12183"/>
                  <a:pt x="19107" y="12208"/>
                  <a:pt x="19133" y="12234"/>
                </a:cubicBezTo>
                <a:cubicBezTo>
                  <a:pt x="19144" y="12245"/>
                  <a:pt x="19156" y="12249"/>
                  <a:pt x="19168" y="12249"/>
                </a:cubicBezTo>
                <a:cubicBezTo>
                  <a:pt x="19209" y="12249"/>
                  <a:pt x="19246" y="12196"/>
                  <a:pt x="19208" y="12158"/>
                </a:cubicBezTo>
                <a:cubicBezTo>
                  <a:pt x="19184" y="12134"/>
                  <a:pt x="19159" y="12108"/>
                  <a:pt x="19134" y="12083"/>
                </a:cubicBezTo>
                <a:cubicBezTo>
                  <a:pt x="19123" y="12072"/>
                  <a:pt x="19110" y="12067"/>
                  <a:pt x="19098" y="12067"/>
                </a:cubicBezTo>
                <a:close/>
                <a:moveTo>
                  <a:pt x="12978" y="12165"/>
                </a:moveTo>
                <a:cubicBezTo>
                  <a:pt x="12960" y="12165"/>
                  <a:pt x="12942" y="12176"/>
                  <a:pt x="12942" y="12199"/>
                </a:cubicBezTo>
                <a:lnTo>
                  <a:pt x="12942" y="12215"/>
                </a:lnTo>
                <a:cubicBezTo>
                  <a:pt x="12942" y="12238"/>
                  <a:pt x="12960" y="12250"/>
                  <a:pt x="12978" y="12250"/>
                </a:cubicBezTo>
                <a:cubicBezTo>
                  <a:pt x="12996" y="12250"/>
                  <a:pt x="13014" y="12238"/>
                  <a:pt x="13014" y="12215"/>
                </a:cubicBezTo>
                <a:lnTo>
                  <a:pt x="13014" y="12199"/>
                </a:lnTo>
                <a:cubicBezTo>
                  <a:pt x="13014" y="12176"/>
                  <a:pt x="12996" y="12165"/>
                  <a:pt x="12978" y="12165"/>
                </a:cubicBezTo>
                <a:close/>
                <a:moveTo>
                  <a:pt x="24003" y="12189"/>
                </a:moveTo>
                <a:cubicBezTo>
                  <a:pt x="23957" y="12189"/>
                  <a:pt x="23957" y="12260"/>
                  <a:pt x="24003" y="12260"/>
                </a:cubicBezTo>
                <a:cubicBezTo>
                  <a:pt x="24048" y="12260"/>
                  <a:pt x="24048" y="12189"/>
                  <a:pt x="24003" y="12189"/>
                </a:cubicBezTo>
                <a:close/>
                <a:moveTo>
                  <a:pt x="5752" y="12190"/>
                </a:moveTo>
                <a:cubicBezTo>
                  <a:pt x="5707" y="12190"/>
                  <a:pt x="5707" y="12261"/>
                  <a:pt x="5752" y="12261"/>
                </a:cubicBezTo>
                <a:lnTo>
                  <a:pt x="5782" y="12261"/>
                </a:lnTo>
                <a:cubicBezTo>
                  <a:pt x="5782" y="12261"/>
                  <a:pt x="5783" y="12261"/>
                  <a:pt x="5783" y="12261"/>
                </a:cubicBezTo>
                <a:cubicBezTo>
                  <a:pt x="5827" y="12261"/>
                  <a:pt x="5828" y="12190"/>
                  <a:pt x="5782" y="12190"/>
                </a:cubicBezTo>
                <a:close/>
                <a:moveTo>
                  <a:pt x="16185" y="12121"/>
                </a:moveTo>
                <a:cubicBezTo>
                  <a:pt x="16144" y="12121"/>
                  <a:pt x="16107" y="12174"/>
                  <a:pt x="16144" y="12211"/>
                </a:cubicBezTo>
                <a:lnTo>
                  <a:pt x="16189" y="12256"/>
                </a:lnTo>
                <a:cubicBezTo>
                  <a:pt x="16200" y="12267"/>
                  <a:pt x="16212" y="12271"/>
                  <a:pt x="16224" y="12271"/>
                </a:cubicBezTo>
                <a:cubicBezTo>
                  <a:pt x="16265" y="12271"/>
                  <a:pt x="16302" y="12219"/>
                  <a:pt x="16264" y="12181"/>
                </a:cubicBezTo>
                <a:lnTo>
                  <a:pt x="16220" y="12136"/>
                </a:lnTo>
                <a:cubicBezTo>
                  <a:pt x="16209" y="12125"/>
                  <a:pt x="16197" y="12121"/>
                  <a:pt x="16185" y="12121"/>
                </a:cubicBezTo>
                <a:close/>
                <a:moveTo>
                  <a:pt x="4850" y="12203"/>
                </a:moveTo>
                <a:cubicBezTo>
                  <a:pt x="4804" y="12203"/>
                  <a:pt x="4804" y="12274"/>
                  <a:pt x="4850" y="12274"/>
                </a:cubicBezTo>
                <a:cubicBezTo>
                  <a:pt x="4850" y="12274"/>
                  <a:pt x="4851" y="12274"/>
                  <a:pt x="4852" y="12274"/>
                </a:cubicBezTo>
                <a:cubicBezTo>
                  <a:pt x="4896" y="12274"/>
                  <a:pt x="4895" y="12203"/>
                  <a:pt x="4850" y="12203"/>
                </a:cubicBezTo>
                <a:close/>
                <a:moveTo>
                  <a:pt x="4985" y="12234"/>
                </a:moveTo>
                <a:cubicBezTo>
                  <a:pt x="4940" y="12234"/>
                  <a:pt x="4939" y="12304"/>
                  <a:pt x="4985" y="12304"/>
                </a:cubicBezTo>
                <a:cubicBezTo>
                  <a:pt x="5031" y="12304"/>
                  <a:pt x="5031" y="12234"/>
                  <a:pt x="4985" y="12234"/>
                </a:cubicBezTo>
                <a:close/>
                <a:moveTo>
                  <a:pt x="24845" y="12284"/>
                </a:moveTo>
                <a:cubicBezTo>
                  <a:pt x="24832" y="12284"/>
                  <a:pt x="24819" y="12302"/>
                  <a:pt x="24831" y="12315"/>
                </a:cubicBezTo>
                <a:lnTo>
                  <a:pt x="24847" y="12330"/>
                </a:lnTo>
                <a:cubicBezTo>
                  <a:pt x="24851" y="12334"/>
                  <a:pt x="24855" y="12335"/>
                  <a:pt x="24859" y="12335"/>
                </a:cubicBezTo>
                <a:cubicBezTo>
                  <a:pt x="24872" y="12335"/>
                  <a:pt x="24885" y="12317"/>
                  <a:pt x="24872" y="12305"/>
                </a:cubicBezTo>
                <a:cubicBezTo>
                  <a:pt x="24867" y="12299"/>
                  <a:pt x="24862" y="12295"/>
                  <a:pt x="24857" y="12289"/>
                </a:cubicBezTo>
                <a:cubicBezTo>
                  <a:pt x="24853" y="12286"/>
                  <a:pt x="24849" y="12284"/>
                  <a:pt x="24845" y="12284"/>
                </a:cubicBezTo>
                <a:close/>
                <a:moveTo>
                  <a:pt x="9433" y="12264"/>
                </a:moveTo>
                <a:cubicBezTo>
                  <a:pt x="9419" y="12264"/>
                  <a:pt x="9406" y="12282"/>
                  <a:pt x="9420" y="12294"/>
                </a:cubicBezTo>
                <a:cubicBezTo>
                  <a:pt x="9427" y="12300"/>
                  <a:pt x="9425" y="12307"/>
                  <a:pt x="9418" y="12312"/>
                </a:cubicBezTo>
                <a:cubicBezTo>
                  <a:pt x="9404" y="12323"/>
                  <a:pt x="9417" y="12341"/>
                  <a:pt x="9432" y="12341"/>
                </a:cubicBezTo>
                <a:cubicBezTo>
                  <a:pt x="9436" y="12341"/>
                  <a:pt x="9440" y="12340"/>
                  <a:pt x="9443" y="12337"/>
                </a:cubicBezTo>
                <a:cubicBezTo>
                  <a:pt x="9464" y="12320"/>
                  <a:pt x="9464" y="12287"/>
                  <a:pt x="9444" y="12268"/>
                </a:cubicBezTo>
                <a:cubicBezTo>
                  <a:pt x="9441" y="12265"/>
                  <a:pt x="9437" y="12264"/>
                  <a:pt x="9433" y="12264"/>
                </a:cubicBezTo>
                <a:close/>
                <a:moveTo>
                  <a:pt x="16692" y="12245"/>
                </a:moveTo>
                <a:cubicBezTo>
                  <a:pt x="16674" y="12245"/>
                  <a:pt x="16656" y="12256"/>
                  <a:pt x="16656" y="12279"/>
                </a:cubicBezTo>
                <a:lnTo>
                  <a:pt x="16656" y="12309"/>
                </a:lnTo>
                <a:cubicBezTo>
                  <a:pt x="16656" y="12332"/>
                  <a:pt x="16674" y="12344"/>
                  <a:pt x="16692" y="12344"/>
                </a:cubicBezTo>
                <a:cubicBezTo>
                  <a:pt x="16709" y="12344"/>
                  <a:pt x="16727" y="12332"/>
                  <a:pt x="16727" y="12309"/>
                </a:cubicBezTo>
                <a:lnTo>
                  <a:pt x="16727" y="12279"/>
                </a:lnTo>
                <a:cubicBezTo>
                  <a:pt x="16727" y="12256"/>
                  <a:pt x="16709" y="12245"/>
                  <a:pt x="16692" y="12245"/>
                </a:cubicBezTo>
                <a:close/>
                <a:moveTo>
                  <a:pt x="11956" y="12283"/>
                </a:moveTo>
                <a:cubicBezTo>
                  <a:pt x="11910" y="12283"/>
                  <a:pt x="11910" y="12353"/>
                  <a:pt x="11956" y="12353"/>
                </a:cubicBezTo>
                <a:cubicBezTo>
                  <a:pt x="12002" y="12353"/>
                  <a:pt x="12002" y="12283"/>
                  <a:pt x="11956" y="12283"/>
                </a:cubicBezTo>
                <a:close/>
                <a:moveTo>
                  <a:pt x="21303" y="12316"/>
                </a:moveTo>
                <a:cubicBezTo>
                  <a:pt x="21258" y="12316"/>
                  <a:pt x="21258" y="12387"/>
                  <a:pt x="21303" y="12387"/>
                </a:cubicBezTo>
                <a:cubicBezTo>
                  <a:pt x="21303" y="12387"/>
                  <a:pt x="21304" y="12387"/>
                  <a:pt x="21304" y="12387"/>
                </a:cubicBezTo>
                <a:cubicBezTo>
                  <a:pt x="21349" y="12387"/>
                  <a:pt x="21349" y="12316"/>
                  <a:pt x="21303" y="12316"/>
                </a:cubicBezTo>
                <a:close/>
                <a:moveTo>
                  <a:pt x="15262" y="12326"/>
                </a:moveTo>
                <a:cubicBezTo>
                  <a:pt x="15228" y="12326"/>
                  <a:pt x="15218" y="12383"/>
                  <a:pt x="15255" y="12396"/>
                </a:cubicBezTo>
                <a:cubicBezTo>
                  <a:pt x="15269" y="12401"/>
                  <a:pt x="15285" y="12407"/>
                  <a:pt x="15299" y="12413"/>
                </a:cubicBezTo>
                <a:cubicBezTo>
                  <a:pt x="15304" y="12415"/>
                  <a:pt x="15308" y="12416"/>
                  <a:pt x="15312" y="12416"/>
                </a:cubicBezTo>
                <a:cubicBezTo>
                  <a:pt x="15346" y="12416"/>
                  <a:pt x="15358" y="12359"/>
                  <a:pt x="15319" y="12345"/>
                </a:cubicBezTo>
                <a:cubicBezTo>
                  <a:pt x="15305" y="12340"/>
                  <a:pt x="15289" y="12334"/>
                  <a:pt x="15274" y="12328"/>
                </a:cubicBezTo>
                <a:cubicBezTo>
                  <a:pt x="15270" y="12327"/>
                  <a:pt x="15266" y="12326"/>
                  <a:pt x="15262" y="12326"/>
                </a:cubicBezTo>
                <a:close/>
                <a:moveTo>
                  <a:pt x="7703" y="12344"/>
                </a:moveTo>
                <a:cubicBezTo>
                  <a:pt x="7669" y="12344"/>
                  <a:pt x="7656" y="12401"/>
                  <a:pt x="7695" y="12414"/>
                </a:cubicBezTo>
                <a:cubicBezTo>
                  <a:pt x="7711" y="12419"/>
                  <a:pt x="7725" y="12425"/>
                  <a:pt x="7740" y="12430"/>
                </a:cubicBezTo>
                <a:cubicBezTo>
                  <a:pt x="7744" y="12431"/>
                  <a:pt x="7748" y="12432"/>
                  <a:pt x="7752" y="12432"/>
                </a:cubicBezTo>
                <a:cubicBezTo>
                  <a:pt x="7786" y="12432"/>
                  <a:pt x="7798" y="12375"/>
                  <a:pt x="7760" y="12362"/>
                </a:cubicBezTo>
                <a:cubicBezTo>
                  <a:pt x="7744" y="12356"/>
                  <a:pt x="7729" y="12351"/>
                  <a:pt x="7715" y="12346"/>
                </a:cubicBezTo>
                <a:cubicBezTo>
                  <a:pt x="7711" y="12345"/>
                  <a:pt x="7707" y="12344"/>
                  <a:pt x="7703" y="12344"/>
                </a:cubicBezTo>
                <a:close/>
                <a:moveTo>
                  <a:pt x="14948" y="12373"/>
                </a:moveTo>
                <a:cubicBezTo>
                  <a:pt x="14902" y="12373"/>
                  <a:pt x="14902" y="12444"/>
                  <a:pt x="14948" y="12444"/>
                </a:cubicBezTo>
                <a:lnTo>
                  <a:pt x="14964" y="12444"/>
                </a:lnTo>
                <a:cubicBezTo>
                  <a:pt x="14964" y="12444"/>
                  <a:pt x="14965" y="12444"/>
                  <a:pt x="14965" y="12444"/>
                </a:cubicBezTo>
                <a:cubicBezTo>
                  <a:pt x="15010" y="12444"/>
                  <a:pt x="15010" y="12373"/>
                  <a:pt x="14964" y="12373"/>
                </a:cubicBezTo>
                <a:close/>
                <a:moveTo>
                  <a:pt x="10392" y="12384"/>
                </a:moveTo>
                <a:cubicBezTo>
                  <a:pt x="10347" y="12384"/>
                  <a:pt x="10347" y="12455"/>
                  <a:pt x="10392" y="12455"/>
                </a:cubicBezTo>
                <a:cubicBezTo>
                  <a:pt x="10439" y="12455"/>
                  <a:pt x="10439" y="12384"/>
                  <a:pt x="10392" y="12384"/>
                </a:cubicBezTo>
                <a:close/>
                <a:moveTo>
                  <a:pt x="14151" y="12311"/>
                </a:moveTo>
                <a:cubicBezTo>
                  <a:pt x="14142" y="12311"/>
                  <a:pt x="14133" y="12314"/>
                  <a:pt x="14127" y="12321"/>
                </a:cubicBezTo>
                <a:cubicBezTo>
                  <a:pt x="14108" y="12346"/>
                  <a:pt x="14087" y="12371"/>
                  <a:pt x="14067" y="12396"/>
                </a:cubicBezTo>
                <a:cubicBezTo>
                  <a:pt x="14056" y="12412"/>
                  <a:pt x="14053" y="12431"/>
                  <a:pt x="14067" y="12445"/>
                </a:cubicBezTo>
                <a:cubicBezTo>
                  <a:pt x="14074" y="12453"/>
                  <a:pt x="14084" y="12456"/>
                  <a:pt x="14093" y="12456"/>
                </a:cubicBezTo>
                <a:cubicBezTo>
                  <a:pt x="14102" y="12456"/>
                  <a:pt x="14111" y="12453"/>
                  <a:pt x="14117" y="12445"/>
                </a:cubicBezTo>
                <a:cubicBezTo>
                  <a:pt x="14137" y="12420"/>
                  <a:pt x="14157" y="12396"/>
                  <a:pt x="14177" y="12371"/>
                </a:cubicBezTo>
                <a:cubicBezTo>
                  <a:pt x="14189" y="12355"/>
                  <a:pt x="14192" y="12335"/>
                  <a:pt x="14177" y="12321"/>
                </a:cubicBezTo>
                <a:cubicBezTo>
                  <a:pt x="14171" y="12315"/>
                  <a:pt x="14161" y="12311"/>
                  <a:pt x="14151" y="12311"/>
                </a:cubicBezTo>
                <a:close/>
                <a:moveTo>
                  <a:pt x="8334" y="12393"/>
                </a:moveTo>
                <a:cubicBezTo>
                  <a:pt x="8289" y="12393"/>
                  <a:pt x="8289" y="12464"/>
                  <a:pt x="8334" y="12464"/>
                </a:cubicBezTo>
                <a:cubicBezTo>
                  <a:pt x="8380" y="12464"/>
                  <a:pt x="8380" y="12393"/>
                  <a:pt x="8334" y="12393"/>
                </a:cubicBezTo>
                <a:close/>
                <a:moveTo>
                  <a:pt x="8621" y="12379"/>
                </a:moveTo>
                <a:cubicBezTo>
                  <a:pt x="8588" y="12379"/>
                  <a:pt x="8566" y="12427"/>
                  <a:pt x="8603" y="12445"/>
                </a:cubicBezTo>
                <a:cubicBezTo>
                  <a:pt x="8614" y="12451"/>
                  <a:pt x="8622" y="12456"/>
                  <a:pt x="8632" y="12461"/>
                </a:cubicBezTo>
                <a:cubicBezTo>
                  <a:pt x="8638" y="12464"/>
                  <a:pt x="8644" y="12465"/>
                  <a:pt x="8649" y="12465"/>
                </a:cubicBezTo>
                <a:cubicBezTo>
                  <a:pt x="8681" y="12465"/>
                  <a:pt x="8703" y="12417"/>
                  <a:pt x="8668" y="12399"/>
                </a:cubicBezTo>
                <a:cubicBezTo>
                  <a:pt x="8658" y="12394"/>
                  <a:pt x="8648" y="12389"/>
                  <a:pt x="8638" y="12384"/>
                </a:cubicBezTo>
                <a:cubicBezTo>
                  <a:pt x="8632" y="12381"/>
                  <a:pt x="8626" y="12379"/>
                  <a:pt x="8621" y="12379"/>
                </a:cubicBezTo>
                <a:close/>
                <a:moveTo>
                  <a:pt x="9767" y="12382"/>
                </a:moveTo>
                <a:cubicBezTo>
                  <a:pt x="9762" y="12382"/>
                  <a:pt x="9757" y="12383"/>
                  <a:pt x="9752" y="12384"/>
                </a:cubicBezTo>
                <a:cubicBezTo>
                  <a:pt x="9711" y="12393"/>
                  <a:pt x="9724" y="12452"/>
                  <a:pt x="9762" y="12454"/>
                </a:cubicBezTo>
                <a:cubicBezTo>
                  <a:pt x="9767" y="12463"/>
                  <a:pt x="9780" y="12468"/>
                  <a:pt x="9792" y="12468"/>
                </a:cubicBezTo>
                <a:cubicBezTo>
                  <a:pt x="9798" y="12468"/>
                  <a:pt x="9804" y="12467"/>
                  <a:pt x="9809" y="12464"/>
                </a:cubicBezTo>
                <a:cubicBezTo>
                  <a:pt x="9827" y="12454"/>
                  <a:pt x="9830" y="12433"/>
                  <a:pt x="9821" y="12415"/>
                </a:cubicBezTo>
                <a:cubicBezTo>
                  <a:pt x="9812" y="12393"/>
                  <a:pt x="9790" y="12382"/>
                  <a:pt x="9767" y="12382"/>
                </a:cubicBezTo>
                <a:close/>
                <a:moveTo>
                  <a:pt x="3280" y="12333"/>
                </a:moveTo>
                <a:cubicBezTo>
                  <a:pt x="3257" y="12333"/>
                  <a:pt x="3236" y="12350"/>
                  <a:pt x="3229" y="12372"/>
                </a:cubicBezTo>
                <a:cubicBezTo>
                  <a:pt x="3224" y="12388"/>
                  <a:pt x="3218" y="12403"/>
                  <a:pt x="3213" y="12417"/>
                </a:cubicBezTo>
                <a:cubicBezTo>
                  <a:pt x="3204" y="12444"/>
                  <a:pt x="3224" y="12476"/>
                  <a:pt x="3250" y="12482"/>
                </a:cubicBezTo>
                <a:cubicBezTo>
                  <a:pt x="3255" y="12484"/>
                  <a:pt x="3259" y="12484"/>
                  <a:pt x="3264" y="12484"/>
                </a:cubicBezTo>
                <a:cubicBezTo>
                  <a:pt x="3287" y="12484"/>
                  <a:pt x="3307" y="12467"/>
                  <a:pt x="3315" y="12445"/>
                </a:cubicBezTo>
                <a:cubicBezTo>
                  <a:pt x="3320" y="12430"/>
                  <a:pt x="3325" y="12415"/>
                  <a:pt x="3331" y="12401"/>
                </a:cubicBezTo>
                <a:cubicBezTo>
                  <a:pt x="3340" y="12373"/>
                  <a:pt x="3320" y="12342"/>
                  <a:pt x="3294" y="12335"/>
                </a:cubicBezTo>
                <a:cubicBezTo>
                  <a:pt x="3289" y="12334"/>
                  <a:pt x="3285" y="12333"/>
                  <a:pt x="3280" y="12333"/>
                </a:cubicBezTo>
                <a:close/>
                <a:moveTo>
                  <a:pt x="18659" y="12415"/>
                </a:moveTo>
                <a:cubicBezTo>
                  <a:pt x="18614" y="12415"/>
                  <a:pt x="18614" y="12486"/>
                  <a:pt x="18660" y="12486"/>
                </a:cubicBezTo>
                <a:cubicBezTo>
                  <a:pt x="18705" y="12486"/>
                  <a:pt x="18705" y="12415"/>
                  <a:pt x="18660" y="12415"/>
                </a:cubicBezTo>
                <a:cubicBezTo>
                  <a:pt x="18660" y="12415"/>
                  <a:pt x="18659" y="12415"/>
                  <a:pt x="18659" y="12415"/>
                </a:cubicBezTo>
                <a:close/>
                <a:moveTo>
                  <a:pt x="12421" y="12390"/>
                </a:moveTo>
                <a:cubicBezTo>
                  <a:pt x="12404" y="12390"/>
                  <a:pt x="12386" y="12401"/>
                  <a:pt x="12386" y="12425"/>
                </a:cubicBezTo>
                <a:lnTo>
                  <a:pt x="12386" y="12455"/>
                </a:lnTo>
                <a:cubicBezTo>
                  <a:pt x="12386" y="12478"/>
                  <a:pt x="12404" y="12489"/>
                  <a:pt x="12421" y="12489"/>
                </a:cubicBezTo>
                <a:cubicBezTo>
                  <a:pt x="12439" y="12489"/>
                  <a:pt x="12456" y="12478"/>
                  <a:pt x="12456" y="12455"/>
                </a:cubicBezTo>
                <a:lnTo>
                  <a:pt x="12456" y="12425"/>
                </a:lnTo>
                <a:cubicBezTo>
                  <a:pt x="12456" y="12401"/>
                  <a:pt x="12439" y="12390"/>
                  <a:pt x="12421" y="12390"/>
                </a:cubicBezTo>
                <a:close/>
                <a:moveTo>
                  <a:pt x="20735" y="12406"/>
                </a:moveTo>
                <a:cubicBezTo>
                  <a:pt x="20726" y="12406"/>
                  <a:pt x="20716" y="12409"/>
                  <a:pt x="20708" y="12415"/>
                </a:cubicBezTo>
                <a:cubicBezTo>
                  <a:pt x="20703" y="12420"/>
                  <a:pt x="20697" y="12422"/>
                  <a:pt x="20691" y="12422"/>
                </a:cubicBezTo>
                <a:cubicBezTo>
                  <a:pt x="20688" y="12422"/>
                  <a:pt x="20685" y="12421"/>
                  <a:pt x="20682" y="12420"/>
                </a:cubicBezTo>
                <a:cubicBezTo>
                  <a:pt x="20679" y="12420"/>
                  <a:pt x="20676" y="12419"/>
                  <a:pt x="20673" y="12419"/>
                </a:cubicBezTo>
                <a:cubicBezTo>
                  <a:pt x="20634" y="12419"/>
                  <a:pt x="20620" y="12481"/>
                  <a:pt x="20662" y="12488"/>
                </a:cubicBezTo>
                <a:cubicBezTo>
                  <a:pt x="20671" y="12491"/>
                  <a:pt x="20680" y="12492"/>
                  <a:pt x="20689" y="12492"/>
                </a:cubicBezTo>
                <a:cubicBezTo>
                  <a:pt x="20714" y="12492"/>
                  <a:pt x="20736" y="12482"/>
                  <a:pt x="20756" y="12465"/>
                </a:cubicBezTo>
                <a:cubicBezTo>
                  <a:pt x="20771" y="12454"/>
                  <a:pt x="20769" y="12428"/>
                  <a:pt x="20756" y="12415"/>
                </a:cubicBezTo>
                <a:cubicBezTo>
                  <a:pt x="20751" y="12409"/>
                  <a:pt x="20743" y="12406"/>
                  <a:pt x="20735" y="12406"/>
                </a:cubicBezTo>
                <a:close/>
                <a:moveTo>
                  <a:pt x="21994" y="12378"/>
                </a:moveTo>
                <a:cubicBezTo>
                  <a:pt x="21986" y="12378"/>
                  <a:pt x="21978" y="12382"/>
                  <a:pt x="21970" y="12389"/>
                </a:cubicBezTo>
                <a:lnTo>
                  <a:pt x="21925" y="12434"/>
                </a:lnTo>
                <a:cubicBezTo>
                  <a:pt x="21901" y="12459"/>
                  <a:pt x="21925" y="12494"/>
                  <a:pt x="21952" y="12494"/>
                </a:cubicBezTo>
                <a:cubicBezTo>
                  <a:pt x="21960" y="12494"/>
                  <a:pt x="21968" y="12491"/>
                  <a:pt x="21976" y="12483"/>
                </a:cubicBezTo>
                <a:lnTo>
                  <a:pt x="22020" y="12439"/>
                </a:lnTo>
                <a:cubicBezTo>
                  <a:pt x="22045" y="12414"/>
                  <a:pt x="22021" y="12378"/>
                  <a:pt x="21994" y="12378"/>
                </a:cubicBezTo>
                <a:close/>
                <a:moveTo>
                  <a:pt x="5240" y="12444"/>
                </a:moveTo>
                <a:cubicBezTo>
                  <a:pt x="5194" y="12444"/>
                  <a:pt x="5194" y="12515"/>
                  <a:pt x="5240" y="12515"/>
                </a:cubicBezTo>
                <a:cubicBezTo>
                  <a:pt x="5285" y="12515"/>
                  <a:pt x="5285" y="12444"/>
                  <a:pt x="5240" y="12444"/>
                </a:cubicBezTo>
                <a:close/>
                <a:moveTo>
                  <a:pt x="6231" y="12447"/>
                </a:moveTo>
                <a:cubicBezTo>
                  <a:pt x="6185" y="12447"/>
                  <a:pt x="6185" y="12518"/>
                  <a:pt x="6231" y="12518"/>
                </a:cubicBezTo>
                <a:cubicBezTo>
                  <a:pt x="6232" y="12518"/>
                  <a:pt x="6232" y="12518"/>
                  <a:pt x="6232" y="12518"/>
                </a:cubicBezTo>
                <a:cubicBezTo>
                  <a:pt x="6277" y="12518"/>
                  <a:pt x="6277" y="12447"/>
                  <a:pt x="6231" y="12447"/>
                </a:cubicBezTo>
                <a:close/>
                <a:moveTo>
                  <a:pt x="5817" y="12464"/>
                </a:moveTo>
                <a:cubicBezTo>
                  <a:pt x="5773" y="12464"/>
                  <a:pt x="5772" y="12535"/>
                  <a:pt x="5819" y="12535"/>
                </a:cubicBezTo>
                <a:cubicBezTo>
                  <a:pt x="5865" y="12535"/>
                  <a:pt x="5865" y="12464"/>
                  <a:pt x="5819" y="12464"/>
                </a:cubicBezTo>
                <a:cubicBezTo>
                  <a:pt x="5818" y="12464"/>
                  <a:pt x="5817" y="12464"/>
                  <a:pt x="5817" y="12464"/>
                </a:cubicBezTo>
                <a:close/>
                <a:moveTo>
                  <a:pt x="4317" y="12446"/>
                </a:moveTo>
                <a:cubicBezTo>
                  <a:pt x="4290" y="12446"/>
                  <a:pt x="4265" y="12482"/>
                  <a:pt x="4290" y="12506"/>
                </a:cubicBezTo>
                <a:lnTo>
                  <a:pt x="4321" y="12536"/>
                </a:lnTo>
                <a:cubicBezTo>
                  <a:pt x="4328" y="12543"/>
                  <a:pt x="4336" y="12546"/>
                  <a:pt x="4344" y="12546"/>
                </a:cubicBezTo>
                <a:cubicBezTo>
                  <a:pt x="4371" y="12546"/>
                  <a:pt x="4395" y="12511"/>
                  <a:pt x="4371" y="12486"/>
                </a:cubicBezTo>
                <a:lnTo>
                  <a:pt x="4340" y="12456"/>
                </a:lnTo>
                <a:cubicBezTo>
                  <a:pt x="4333" y="12449"/>
                  <a:pt x="4325" y="12446"/>
                  <a:pt x="4317" y="12446"/>
                </a:cubicBezTo>
                <a:close/>
                <a:moveTo>
                  <a:pt x="2604" y="12425"/>
                </a:moveTo>
                <a:cubicBezTo>
                  <a:pt x="2577" y="12425"/>
                  <a:pt x="2552" y="12461"/>
                  <a:pt x="2577" y="12485"/>
                </a:cubicBezTo>
                <a:cubicBezTo>
                  <a:pt x="2597" y="12504"/>
                  <a:pt x="2617" y="12525"/>
                  <a:pt x="2638" y="12545"/>
                </a:cubicBezTo>
                <a:cubicBezTo>
                  <a:pt x="2646" y="12552"/>
                  <a:pt x="2654" y="12555"/>
                  <a:pt x="2662" y="12555"/>
                </a:cubicBezTo>
                <a:cubicBezTo>
                  <a:pt x="2689" y="12555"/>
                  <a:pt x="2713" y="12520"/>
                  <a:pt x="2687" y="12496"/>
                </a:cubicBezTo>
                <a:cubicBezTo>
                  <a:pt x="2668" y="12476"/>
                  <a:pt x="2649" y="12455"/>
                  <a:pt x="2628" y="12435"/>
                </a:cubicBezTo>
                <a:cubicBezTo>
                  <a:pt x="2620" y="12428"/>
                  <a:pt x="2612" y="12425"/>
                  <a:pt x="2604" y="12425"/>
                </a:cubicBezTo>
                <a:close/>
                <a:moveTo>
                  <a:pt x="5007" y="12459"/>
                </a:moveTo>
                <a:cubicBezTo>
                  <a:pt x="4938" y="12459"/>
                  <a:pt x="4938" y="12566"/>
                  <a:pt x="5007" y="12566"/>
                </a:cubicBezTo>
                <a:cubicBezTo>
                  <a:pt x="5075" y="12565"/>
                  <a:pt x="5075" y="12459"/>
                  <a:pt x="5007" y="12459"/>
                </a:cubicBezTo>
                <a:close/>
                <a:moveTo>
                  <a:pt x="17850" y="12441"/>
                </a:moveTo>
                <a:cubicBezTo>
                  <a:pt x="17831" y="12441"/>
                  <a:pt x="17812" y="12450"/>
                  <a:pt x="17803" y="12467"/>
                </a:cubicBezTo>
                <a:cubicBezTo>
                  <a:pt x="17798" y="12478"/>
                  <a:pt x="17793" y="12487"/>
                  <a:pt x="17787" y="12498"/>
                </a:cubicBezTo>
                <a:cubicBezTo>
                  <a:pt x="17775" y="12524"/>
                  <a:pt x="17781" y="12555"/>
                  <a:pt x="17807" y="12571"/>
                </a:cubicBezTo>
                <a:cubicBezTo>
                  <a:pt x="17815" y="12576"/>
                  <a:pt x="17824" y="12578"/>
                  <a:pt x="17833" y="12578"/>
                </a:cubicBezTo>
                <a:cubicBezTo>
                  <a:pt x="17852" y="12578"/>
                  <a:pt x="17872" y="12569"/>
                  <a:pt x="17881" y="12551"/>
                </a:cubicBezTo>
                <a:cubicBezTo>
                  <a:pt x="17886" y="12541"/>
                  <a:pt x="17891" y="12532"/>
                  <a:pt x="17896" y="12522"/>
                </a:cubicBezTo>
                <a:cubicBezTo>
                  <a:pt x="17909" y="12496"/>
                  <a:pt x="17903" y="12462"/>
                  <a:pt x="17876" y="12449"/>
                </a:cubicBezTo>
                <a:cubicBezTo>
                  <a:pt x="17869" y="12444"/>
                  <a:pt x="17859" y="12441"/>
                  <a:pt x="17850" y="12441"/>
                </a:cubicBezTo>
                <a:close/>
                <a:moveTo>
                  <a:pt x="608" y="12496"/>
                </a:moveTo>
                <a:cubicBezTo>
                  <a:pt x="594" y="12496"/>
                  <a:pt x="580" y="12504"/>
                  <a:pt x="573" y="12522"/>
                </a:cubicBezTo>
                <a:cubicBezTo>
                  <a:pt x="568" y="12538"/>
                  <a:pt x="563" y="12551"/>
                  <a:pt x="558" y="12566"/>
                </a:cubicBezTo>
                <a:cubicBezTo>
                  <a:pt x="549" y="12592"/>
                  <a:pt x="571" y="12610"/>
                  <a:pt x="592" y="12610"/>
                </a:cubicBezTo>
                <a:cubicBezTo>
                  <a:pt x="606" y="12610"/>
                  <a:pt x="620" y="12603"/>
                  <a:pt x="626" y="12586"/>
                </a:cubicBezTo>
                <a:cubicBezTo>
                  <a:pt x="631" y="12570"/>
                  <a:pt x="636" y="12555"/>
                  <a:pt x="641" y="12541"/>
                </a:cubicBezTo>
                <a:cubicBezTo>
                  <a:pt x="651" y="12514"/>
                  <a:pt x="630" y="12496"/>
                  <a:pt x="608" y="12496"/>
                </a:cubicBezTo>
                <a:close/>
                <a:moveTo>
                  <a:pt x="2003" y="12496"/>
                </a:moveTo>
                <a:cubicBezTo>
                  <a:pt x="1962" y="12496"/>
                  <a:pt x="1926" y="12550"/>
                  <a:pt x="1962" y="12587"/>
                </a:cubicBezTo>
                <a:cubicBezTo>
                  <a:pt x="1973" y="12597"/>
                  <a:pt x="1982" y="12608"/>
                  <a:pt x="1991" y="12617"/>
                </a:cubicBezTo>
                <a:cubicBezTo>
                  <a:pt x="2002" y="12629"/>
                  <a:pt x="2014" y="12633"/>
                  <a:pt x="2026" y="12633"/>
                </a:cubicBezTo>
                <a:cubicBezTo>
                  <a:pt x="2066" y="12633"/>
                  <a:pt x="2103" y="12580"/>
                  <a:pt x="2067" y="12543"/>
                </a:cubicBezTo>
                <a:cubicBezTo>
                  <a:pt x="2058" y="12532"/>
                  <a:pt x="2048" y="12522"/>
                  <a:pt x="2038" y="12513"/>
                </a:cubicBezTo>
                <a:cubicBezTo>
                  <a:pt x="2027" y="12501"/>
                  <a:pt x="2015" y="12496"/>
                  <a:pt x="2003" y="12496"/>
                </a:cubicBezTo>
                <a:close/>
                <a:moveTo>
                  <a:pt x="19364" y="12567"/>
                </a:moveTo>
                <a:cubicBezTo>
                  <a:pt x="19318" y="12567"/>
                  <a:pt x="19318" y="12638"/>
                  <a:pt x="19364" y="12638"/>
                </a:cubicBezTo>
                <a:lnTo>
                  <a:pt x="19380" y="12638"/>
                </a:lnTo>
                <a:cubicBezTo>
                  <a:pt x="19426" y="12638"/>
                  <a:pt x="19426" y="12567"/>
                  <a:pt x="19380" y="12567"/>
                </a:cubicBezTo>
                <a:close/>
                <a:moveTo>
                  <a:pt x="8575" y="12574"/>
                </a:moveTo>
                <a:cubicBezTo>
                  <a:pt x="8530" y="12574"/>
                  <a:pt x="8530" y="12645"/>
                  <a:pt x="8575" y="12645"/>
                </a:cubicBezTo>
                <a:cubicBezTo>
                  <a:pt x="8575" y="12645"/>
                  <a:pt x="8576" y="12645"/>
                  <a:pt x="8576" y="12645"/>
                </a:cubicBezTo>
                <a:cubicBezTo>
                  <a:pt x="8621" y="12645"/>
                  <a:pt x="8621" y="12574"/>
                  <a:pt x="8575" y="12574"/>
                </a:cubicBezTo>
                <a:close/>
                <a:moveTo>
                  <a:pt x="11128" y="12581"/>
                </a:moveTo>
                <a:cubicBezTo>
                  <a:pt x="11082" y="12581"/>
                  <a:pt x="11082" y="12651"/>
                  <a:pt x="11128" y="12651"/>
                </a:cubicBezTo>
                <a:lnTo>
                  <a:pt x="11144" y="12651"/>
                </a:lnTo>
                <a:cubicBezTo>
                  <a:pt x="11144" y="12651"/>
                  <a:pt x="11145" y="12651"/>
                  <a:pt x="11145" y="12651"/>
                </a:cubicBezTo>
                <a:cubicBezTo>
                  <a:pt x="11189" y="12651"/>
                  <a:pt x="11188" y="12581"/>
                  <a:pt x="11144" y="12581"/>
                </a:cubicBezTo>
                <a:close/>
                <a:moveTo>
                  <a:pt x="5451" y="12504"/>
                </a:moveTo>
                <a:cubicBezTo>
                  <a:pt x="5431" y="12504"/>
                  <a:pt x="5421" y="12518"/>
                  <a:pt x="5416" y="12532"/>
                </a:cubicBezTo>
                <a:cubicBezTo>
                  <a:pt x="5409" y="12519"/>
                  <a:pt x="5397" y="12509"/>
                  <a:pt x="5384" y="12506"/>
                </a:cubicBezTo>
                <a:cubicBezTo>
                  <a:pt x="5379" y="12505"/>
                  <a:pt x="5375" y="12504"/>
                  <a:pt x="5370" y="12504"/>
                </a:cubicBezTo>
                <a:cubicBezTo>
                  <a:pt x="5347" y="12504"/>
                  <a:pt x="5326" y="12521"/>
                  <a:pt x="5319" y="12543"/>
                </a:cubicBezTo>
                <a:cubicBezTo>
                  <a:pt x="5314" y="12557"/>
                  <a:pt x="5308" y="12572"/>
                  <a:pt x="5303" y="12587"/>
                </a:cubicBezTo>
                <a:cubicBezTo>
                  <a:pt x="5293" y="12614"/>
                  <a:pt x="5314" y="12646"/>
                  <a:pt x="5340" y="12653"/>
                </a:cubicBezTo>
                <a:cubicBezTo>
                  <a:pt x="5344" y="12654"/>
                  <a:pt x="5349" y="12655"/>
                  <a:pt x="5353" y="12655"/>
                </a:cubicBezTo>
                <a:cubicBezTo>
                  <a:pt x="5376" y="12655"/>
                  <a:pt x="5397" y="12638"/>
                  <a:pt x="5405" y="12616"/>
                </a:cubicBezTo>
                <a:cubicBezTo>
                  <a:pt x="5410" y="12602"/>
                  <a:pt x="5415" y="12586"/>
                  <a:pt x="5421" y="12571"/>
                </a:cubicBezTo>
                <a:cubicBezTo>
                  <a:pt x="5422" y="12569"/>
                  <a:pt x="5424" y="12565"/>
                  <a:pt x="5424" y="12562"/>
                </a:cubicBezTo>
                <a:cubicBezTo>
                  <a:pt x="5429" y="12571"/>
                  <a:pt x="5437" y="12576"/>
                  <a:pt x="5450" y="12576"/>
                </a:cubicBezTo>
                <a:cubicBezTo>
                  <a:pt x="5495" y="12575"/>
                  <a:pt x="5495" y="12504"/>
                  <a:pt x="5451" y="12504"/>
                </a:cubicBezTo>
                <a:close/>
                <a:moveTo>
                  <a:pt x="11337" y="12597"/>
                </a:moveTo>
                <a:cubicBezTo>
                  <a:pt x="11293" y="12597"/>
                  <a:pt x="11293" y="12667"/>
                  <a:pt x="11338" y="12669"/>
                </a:cubicBezTo>
                <a:cubicBezTo>
                  <a:pt x="11385" y="12669"/>
                  <a:pt x="11385" y="12597"/>
                  <a:pt x="11338" y="12597"/>
                </a:cubicBezTo>
                <a:cubicBezTo>
                  <a:pt x="11338" y="12597"/>
                  <a:pt x="11338" y="12597"/>
                  <a:pt x="11337" y="12597"/>
                </a:cubicBezTo>
                <a:close/>
                <a:moveTo>
                  <a:pt x="8155" y="12525"/>
                </a:moveTo>
                <a:cubicBezTo>
                  <a:pt x="8109" y="12525"/>
                  <a:pt x="8079" y="12595"/>
                  <a:pt x="8128" y="12625"/>
                </a:cubicBezTo>
                <a:cubicBezTo>
                  <a:pt x="8153" y="12640"/>
                  <a:pt x="8177" y="12655"/>
                  <a:pt x="8202" y="12670"/>
                </a:cubicBezTo>
                <a:cubicBezTo>
                  <a:pt x="8211" y="12675"/>
                  <a:pt x="8220" y="12678"/>
                  <a:pt x="8229" y="12678"/>
                </a:cubicBezTo>
                <a:cubicBezTo>
                  <a:pt x="8275" y="12678"/>
                  <a:pt x="8306" y="12607"/>
                  <a:pt x="8257" y="12577"/>
                </a:cubicBezTo>
                <a:cubicBezTo>
                  <a:pt x="8232" y="12562"/>
                  <a:pt x="8207" y="12548"/>
                  <a:pt x="8182" y="12533"/>
                </a:cubicBezTo>
                <a:cubicBezTo>
                  <a:pt x="8173" y="12528"/>
                  <a:pt x="8164" y="12525"/>
                  <a:pt x="8155" y="12525"/>
                </a:cubicBezTo>
                <a:close/>
                <a:moveTo>
                  <a:pt x="24884" y="12599"/>
                </a:moveTo>
                <a:cubicBezTo>
                  <a:pt x="24874" y="12599"/>
                  <a:pt x="24864" y="12605"/>
                  <a:pt x="24858" y="12617"/>
                </a:cubicBezTo>
                <a:cubicBezTo>
                  <a:pt x="24852" y="12628"/>
                  <a:pt x="24847" y="12637"/>
                  <a:pt x="24842" y="12648"/>
                </a:cubicBezTo>
                <a:cubicBezTo>
                  <a:pt x="24828" y="12675"/>
                  <a:pt x="24852" y="12701"/>
                  <a:pt x="24876" y="12701"/>
                </a:cubicBezTo>
                <a:cubicBezTo>
                  <a:pt x="24887" y="12701"/>
                  <a:pt x="24897" y="12695"/>
                  <a:pt x="24904" y="12682"/>
                </a:cubicBezTo>
                <a:cubicBezTo>
                  <a:pt x="24909" y="12672"/>
                  <a:pt x="24914" y="12663"/>
                  <a:pt x="24919" y="12653"/>
                </a:cubicBezTo>
                <a:cubicBezTo>
                  <a:pt x="24932" y="12625"/>
                  <a:pt x="24908" y="12599"/>
                  <a:pt x="24884" y="12599"/>
                </a:cubicBezTo>
                <a:close/>
                <a:moveTo>
                  <a:pt x="15731" y="12601"/>
                </a:moveTo>
                <a:cubicBezTo>
                  <a:pt x="15707" y="12601"/>
                  <a:pt x="15682" y="12626"/>
                  <a:pt x="15697" y="12654"/>
                </a:cubicBezTo>
                <a:cubicBezTo>
                  <a:pt x="15706" y="12670"/>
                  <a:pt x="15717" y="12680"/>
                  <a:pt x="15730" y="12687"/>
                </a:cubicBezTo>
                <a:cubicBezTo>
                  <a:pt x="15735" y="12696"/>
                  <a:pt x="15745" y="12702"/>
                  <a:pt x="15758" y="12702"/>
                </a:cubicBezTo>
                <a:lnTo>
                  <a:pt x="15779" y="12702"/>
                </a:lnTo>
                <a:cubicBezTo>
                  <a:pt x="15781" y="12702"/>
                  <a:pt x="15784" y="12701"/>
                  <a:pt x="15787" y="12701"/>
                </a:cubicBezTo>
                <a:lnTo>
                  <a:pt x="15788" y="12701"/>
                </a:lnTo>
                <a:cubicBezTo>
                  <a:pt x="15789" y="12701"/>
                  <a:pt x="15789" y="12700"/>
                  <a:pt x="15791" y="12700"/>
                </a:cubicBezTo>
                <a:cubicBezTo>
                  <a:pt x="15798" y="12697"/>
                  <a:pt x="15803" y="12692"/>
                  <a:pt x="15806" y="12685"/>
                </a:cubicBezTo>
                <a:cubicBezTo>
                  <a:pt x="15810" y="12679"/>
                  <a:pt x="15813" y="12672"/>
                  <a:pt x="15813" y="12665"/>
                </a:cubicBezTo>
                <a:cubicBezTo>
                  <a:pt x="15813" y="12655"/>
                  <a:pt x="15809" y="12648"/>
                  <a:pt x="15803" y="12641"/>
                </a:cubicBezTo>
                <a:cubicBezTo>
                  <a:pt x="15796" y="12638"/>
                  <a:pt x="15788" y="12633"/>
                  <a:pt x="15777" y="12632"/>
                </a:cubicBezTo>
                <a:cubicBezTo>
                  <a:pt x="15776" y="12632"/>
                  <a:pt x="15775" y="12630"/>
                  <a:pt x="15773" y="12630"/>
                </a:cubicBezTo>
                <a:cubicBezTo>
                  <a:pt x="15766" y="12629"/>
                  <a:pt x="15761" y="12624"/>
                  <a:pt x="15759" y="12618"/>
                </a:cubicBezTo>
                <a:cubicBezTo>
                  <a:pt x="15752" y="12606"/>
                  <a:pt x="15742" y="12601"/>
                  <a:pt x="15731" y="12601"/>
                </a:cubicBezTo>
                <a:close/>
                <a:moveTo>
                  <a:pt x="17218" y="12558"/>
                </a:moveTo>
                <a:cubicBezTo>
                  <a:pt x="17199" y="12558"/>
                  <a:pt x="17179" y="12569"/>
                  <a:pt x="17169" y="12586"/>
                </a:cubicBezTo>
                <a:cubicBezTo>
                  <a:pt x="17154" y="12613"/>
                  <a:pt x="17165" y="12642"/>
                  <a:pt x="17189" y="12659"/>
                </a:cubicBezTo>
                <a:cubicBezTo>
                  <a:pt x="17209" y="12675"/>
                  <a:pt x="17228" y="12690"/>
                  <a:pt x="17249" y="12703"/>
                </a:cubicBezTo>
                <a:cubicBezTo>
                  <a:pt x="17256" y="12708"/>
                  <a:pt x="17265" y="12710"/>
                  <a:pt x="17274" y="12710"/>
                </a:cubicBezTo>
                <a:cubicBezTo>
                  <a:pt x="17293" y="12710"/>
                  <a:pt x="17314" y="12700"/>
                  <a:pt x="17322" y="12684"/>
                </a:cubicBezTo>
                <a:cubicBezTo>
                  <a:pt x="17338" y="12656"/>
                  <a:pt x="17326" y="12628"/>
                  <a:pt x="17303" y="12611"/>
                </a:cubicBezTo>
                <a:cubicBezTo>
                  <a:pt x="17284" y="12595"/>
                  <a:pt x="17264" y="12581"/>
                  <a:pt x="17243" y="12566"/>
                </a:cubicBezTo>
                <a:cubicBezTo>
                  <a:pt x="17235" y="12561"/>
                  <a:pt x="17227" y="12558"/>
                  <a:pt x="17218" y="12558"/>
                </a:cubicBezTo>
                <a:close/>
                <a:moveTo>
                  <a:pt x="16405" y="12649"/>
                </a:moveTo>
                <a:cubicBezTo>
                  <a:pt x="16358" y="12649"/>
                  <a:pt x="16358" y="12719"/>
                  <a:pt x="16405" y="12719"/>
                </a:cubicBezTo>
                <a:lnTo>
                  <a:pt x="16420" y="12719"/>
                </a:lnTo>
                <a:cubicBezTo>
                  <a:pt x="16466" y="12719"/>
                  <a:pt x="16466" y="12649"/>
                  <a:pt x="16420" y="12649"/>
                </a:cubicBezTo>
                <a:close/>
                <a:moveTo>
                  <a:pt x="1430" y="12569"/>
                </a:moveTo>
                <a:cubicBezTo>
                  <a:pt x="1412" y="12569"/>
                  <a:pt x="1394" y="12579"/>
                  <a:pt x="1383" y="12596"/>
                </a:cubicBezTo>
                <a:cubicBezTo>
                  <a:pt x="1373" y="12612"/>
                  <a:pt x="1364" y="12627"/>
                  <a:pt x="1354" y="12640"/>
                </a:cubicBezTo>
                <a:cubicBezTo>
                  <a:pt x="1338" y="12664"/>
                  <a:pt x="1349" y="12700"/>
                  <a:pt x="1373" y="12714"/>
                </a:cubicBezTo>
                <a:cubicBezTo>
                  <a:pt x="1381" y="12718"/>
                  <a:pt x="1390" y="12720"/>
                  <a:pt x="1398" y="12720"/>
                </a:cubicBezTo>
                <a:cubicBezTo>
                  <a:pt x="1417" y="12720"/>
                  <a:pt x="1435" y="12711"/>
                  <a:pt x="1446" y="12695"/>
                </a:cubicBezTo>
                <a:cubicBezTo>
                  <a:pt x="1456" y="12679"/>
                  <a:pt x="1466" y="12664"/>
                  <a:pt x="1476" y="12650"/>
                </a:cubicBezTo>
                <a:cubicBezTo>
                  <a:pt x="1492" y="12627"/>
                  <a:pt x="1482" y="12591"/>
                  <a:pt x="1456" y="12576"/>
                </a:cubicBezTo>
                <a:cubicBezTo>
                  <a:pt x="1448" y="12571"/>
                  <a:pt x="1439" y="12569"/>
                  <a:pt x="1430" y="12569"/>
                </a:cubicBezTo>
                <a:close/>
                <a:moveTo>
                  <a:pt x="10742" y="12624"/>
                </a:moveTo>
                <a:cubicBezTo>
                  <a:pt x="10718" y="12624"/>
                  <a:pt x="10694" y="12650"/>
                  <a:pt x="10709" y="12677"/>
                </a:cubicBezTo>
                <a:cubicBezTo>
                  <a:pt x="10714" y="12687"/>
                  <a:pt x="10719" y="12698"/>
                  <a:pt x="10725" y="12707"/>
                </a:cubicBezTo>
                <a:cubicBezTo>
                  <a:pt x="10731" y="12720"/>
                  <a:pt x="10741" y="12725"/>
                  <a:pt x="10752" y="12725"/>
                </a:cubicBezTo>
                <a:cubicBezTo>
                  <a:pt x="10775" y="12725"/>
                  <a:pt x="10800" y="12700"/>
                  <a:pt x="10785" y="12672"/>
                </a:cubicBezTo>
                <a:cubicBezTo>
                  <a:pt x="10780" y="12661"/>
                  <a:pt x="10775" y="12653"/>
                  <a:pt x="10770" y="12642"/>
                </a:cubicBezTo>
                <a:cubicBezTo>
                  <a:pt x="10763" y="12630"/>
                  <a:pt x="10752" y="12624"/>
                  <a:pt x="10742" y="12624"/>
                </a:cubicBezTo>
                <a:close/>
                <a:moveTo>
                  <a:pt x="6328" y="12676"/>
                </a:moveTo>
                <a:cubicBezTo>
                  <a:pt x="6310" y="12676"/>
                  <a:pt x="6292" y="12687"/>
                  <a:pt x="6292" y="12711"/>
                </a:cubicBezTo>
                <a:lnTo>
                  <a:pt x="6292" y="12726"/>
                </a:lnTo>
                <a:cubicBezTo>
                  <a:pt x="6292" y="12749"/>
                  <a:pt x="6310" y="12760"/>
                  <a:pt x="6328" y="12760"/>
                </a:cubicBezTo>
                <a:cubicBezTo>
                  <a:pt x="6346" y="12760"/>
                  <a:pt x="6363" y="12749"/>
                  <a:pt x="6363" y="12726"/>
                </a:cubicBezTo>
                <a:lnTo>
                  <a:pt x="6363" y="12711"/>
                </a:lnTo>
                <a:cubicBezTo>
                  <a:pt x="6363" y="12687"/>
                  <a:pt x="6346" y="12676"/>
                  <a:pt x="6328" y="12676"/>
                </a:cubicBezTo>
                <a:close/>
                <a:moveTo>
                  <a:pt x="10094" y="12605"/>
                </a:moveTo>
                <a:cubicBezTo>
                  <a:pt x="10053" y="12605"/>
                  <a:pt x="10016" y="12659"/>
                  <a:pt x="10053" y="12696"/>
                </a:cubicBezTo>
                <a:cubicBezTo>
                  <a:pt x="10078" y="12720"/>
                  <a:pt x="10103" y="12745"/>
                  <a:pt x="10128" y="12771"/>
                </a:cubicBezTo>
                <a:cubicBezTo>
                  <a:pt x="10139" y="12783"/>
                  <a:pt x="10152" y="12787"/>
                  <a:pt x="10164" y="12787"/>
                </a:cubicBezTo>
                <a:cubicBezTo>
                  <a:pt x="10205" y="12787"/>
                  <a:pt x="10241" y="12734"/>
                  <a:pt x="10204" y="12697"/>
                </a:cubicBezTo>
                <a:cubicBezTo>
                  <a:pt x="10180" y="12671"/>
                  <a:pt x="10155" y="12646"/>
                  <a:pt x="10129" y="12621"/>
                </a:cubicBezTo>
                <a:cubicBezTo>
                  <a:pt x="10118" y="12610"/>
                  <a:pt x="10106" y="12605"/>
                  <a:pt x="10094" y="12605"/>
                </a:cubicBezTo>
                <a:close/>
                <a:moveTo>
                  <a:pt x="19649" y="12668"/>
                </a:moveTo>
                <a:cubicBezTo>
                  <a:pt x="19631" y="12668"/>
                  <a:pt x="19614" y="12676"/>
                  <a:pt x="19604" y="12695"/>
                </a:cubicBezTo>
                <a:cubicBezTo>
                  <a:pt x="19590" y="12718"/>
                  <a:pt x="19599" y="12755"/>
                  <a:pt x="19624" y="12768"/>
                </a:cubicBezTo>
                <a:cubicBezTo>
                  <a:pt x="19634" y="12773"/>
                  <a:pt x="19643" y="12779"/>
                  <a:pt x="19653" y="12784"/>
                </a:cubicBezTo>
                <a:cubicBezTo>
                  <a:pt x="19662" y="12788"/>
                  <a:pt x="19672" y="12790"/>
                  <a:pt x="19681" y="12790"/>
                </a:cubicBezTo>
                <a:cubicBezTo>
                  <a:pt x="19699" y="12790"/>
                  <a:pt x="19716" y="12782"/>
                  <a:pt x="19727" y="12764"/>
                </a:cubicBezTo>
                <a:cubicBezTo>
                  <a:pt x="19741" y="12740"/>
                  <a:pt x="19734" y="12703"/>
                  <a:pt x="19708" y="12691"/>
                </a:cubicBezTo>
                <a:cubicBezTo>
                  <a:pt x="19697" y="12685"/>
                  <a:pt x="19688" y="12680"/>
                  <a:pt x="19677" y="12675"/>
                </a:cubicBezTo>
                <a:cubicBezTo>
                  <a:pt x="19668" y="12670"/>
                  <a:pt x="19658" y="12668"/>
                  <a:pt x="19649" y="12668"/>
                </a:cubicBezTo>
                <a:close/>
                <a:moveTo>
                  <a:pt x="21901" y="12698"/>
                </a:moveTo>
                <a:cubicBezTo>
                  <a:pt x="21877" y="12698"/>
                  <a:pt x="21852" y="12723"/>
                  <a:pt x="21867" y="12750"/>
                </a:cubicBezTo>
                <a:cubicBezTo>
                  <a:pt x="21872" y="12761"/>
                  <a:pt x="21877" y="12770"/>
                  <a:pt x="21882" y="12781"/>
                </a:cubicBezTo>
                <a:cubicBezTo>
                  <a:pt x="21889" y="12793"/>
                  <a:pt x="21900" y="12799"/>
                  <a:pt x="21910" y="12799"/>
                </a:cubicBezTo>
                <a:cubicBezTo>
                  <a:pt x="21934" y="12799"/>
                  <a:pt x="21958" y="12773"/>
                  <a:pt x="21943" y="12745"/>
                </a:cubicBezTo>
                <a:cubicBezTo>
                  <a:pt x="21937" y="12735"/>
                  <a:pt x="21932" y="12726"/>
                  <a:pt x="21929" y="12716"/>
                </a:cubicBezTo>
                <a:cubicBezTo>
                  <a:pt x="21922" y="12703"/>
                  <a:pt x="21911" y="12698"/>
                  <a:pt x="21901" y="12698"/>
                </a:cubicBezTo>
                <a:close/>
                <a:moveTo>
                  <a:pt x="14674" y="12720"/>
                </a:moveTo>
                <a:cubicBezTo>
                  <a:pt x="14640" y="12720"/>
                  <a:pt x="14629" y="12777"/>
                  <a:pt x="14667" y="12790"/>
                </a:cubicBezTo>
                <a:cubicBezTo>
                  <a:pt x="14681" y="12795"/>
                  <a:pt x="14697" y="12801"/>
                  <a:pt x="14712" y="12806"/>
                </a:cubicBezTo>
                <a:cubicBezTo>
                  <a:pt x="14716" y="12807"/>
                  <a:pt x="14720" y="12808"/>
                  <a:pt x="14724" y="12808"/>
                </a:cubicBezTo>
                <a:cubicBezTo>
                  <a:pt x="14758" y="12808"/>
                  <a:pt x="14770" y="12752"/>
                  <a:pt x="14732" y="12738"/>
                </a:cubicBezTo>
                <a:cubicBezTo>
                  <a:pt x="14717" y="12733"/>
                  <a:pt x="14701" y="12727"/>
                  <a:pt x="14687" y="12722"/>
                </a:cubicBezTo>
                <a:cubicBezTo>
                  <a:pt x="14682" y="12720"/>
                  <a:pt x="14678" y="12720"/>
                  <a:pt x="14674" y="12720"/>
                </a:cubicBezTo>
                <a:close/>
                <a:moveTo>
                  <a:pt x="7179" y="12658"/>
                </a:moveTo>
                <a:cubicBezTo>
                  <a:pt x="7138" y="12658"/>
                  <a:pt x="7101" y="12711"/>
                  <a:pt x="7139" y="12748"/>
                </a:cubicBezTo>
                <a:lnTo>
                  <a:pt x="7184" y="12792"/>
                </a:lnTo>
                <a:cubicBezTo>
                  <a:pt x="7195" y="12804"/>
                  <a:pt x="7208" y="12809"/>
                  <a:pt x="7221" y="12809"/>
                </a:cubicBezTo>
                <a:cubicBezTo>
                  <a:pt x="7261" y="12809"/>
                  <a:pt x="7296" y="12756"/>
                  <a:pt x="7259" y="12718"/>
                </a:cubicBezTo>
                <a:lnTo>
                  <a:pt x="7215" y="12674"/>
                </a:lnTo>
                <a:cubicBezTo>
                  <a:pt x="7204" y="12663"/>
                  <a:pt x="7191" y="12658"/>
                  <a:pt x="7179" y="12658"/>
                </a:cubicBezTo>
                <a:close/>
                <a:moveTo>
                  <a:pt x="4255" y="12745"/>
                </a:moveTo>
                <a:cubicBezTo>
                  <a:pt x="4238" y="12745"/>
                  <a:pt x="4220" y="12757"/>
                  <a:pt x="4220" y="12780"/>
                </a:cubicBezTo>
                <a:lnTo>
                  <a:pt x="4220" y="12795"/>
                </a:lnTo>
                <a:cubicBezTo>
                  <a:pt x="4220" y="12818"/>
                  <a:pt x="4238" y="12830"/>
                  <a:pt x="4255" y="12830"/>
                </a:cubicBezTo>
                <a:cubicBezTo>
                  <a:pt x="4273" y="12830"/>
                  <a:pt x="4290" y="12818"/>
                  <a:pt x="4290" y="12795"/>
                </a:cubicBezTo>
                <a:lnTo>
                  <a:pt x="4290" y="12780"/>
                </a:lnTo>
                <a:cubicBezTo>
                  <a:pt x="4290" y="12757"/>
                  <a:pt x="4273" y="12745"/>
                  <a:pt x="4255" y="12745"/>
                </a:cubicBezTo>
                <a:close/>
                <a:moveTo>
                  <a:pt x="7688" y="12783"/>
                </a:moveTo>
                <a:cubicBezTo>
                  <a:pt x="7670" y="12783"/>
                  <a:pt x="7652" y="12794"/>
                  <a:pt x="7652" y="12817"/>
                </a:cubicBezTo>
                <a:lnTo>
                  <a:pt x="7652" y="12848"/>
                </a:lnTo>
                <a:cubicBezTo>
                  <a:pt x="7652" y="12871"/>
                  <a:pt x="7670" y="12882"/>
                  <a:pt x="7688" y="12882"/>
                </a:cubicBezTo>
                <a:cubicBezTo>
                  <a:pt x="7705" y="12882"/>
                  <a:pt x="7723" y="12871"/>
                  <a:pt x="7723" y="12848"/>
                </a:cubicBezTo>
                <a:lnTo>
                  <a:pt x="7723" y="12817"/>
                </a:lnTo>
                <a:cubicBezTo>
                  <a:pt x="7723" y="12794"/>
                  <a:pt x="7705" y="12783"/>
                  <a:pt x="7688" y="12783"/>
                </a:cubicBezTo>
                <a:close/>
                <a:moveTo>
                  <a:pt x="12298" y="12855"/>
                </a:moveTo>
                <a:cubicBezTo>
                  <a:pt x="12255" y="12855"/>
                  <a:pt x="12254" y="12925"/>
                  <a:pt x="12299" y="12926"/>
                </a:cubicBezTo>
                <a:cubicBezTo>
                  <a:pt x="12345" y="12926"/>
                  <a:pt x="12345" y="12855"/>
                  <a:pt x="12299" y="12855"/>
                </a:cubicBezTo>
                <a:cubicBezTo>
                  <a:pt x="12299" y="12855"/>
                  <a:pt x="12298" y="12855"/>
                  <a:pt x="12298" y="12855"/>
                </a:cubicBezTo>
                <a:close/>
                <a:moveTo>
                  <a:pt x="113" y="12853"/>
                </a:moveTo>
                <a:cubicBezTo>
                  <a:pt x="108" y="12853"/>
                  <a:pt x="104" y="12853"/>
                  <a:pt x="99" y="12854"/>
                </a:cubicBezTo>
                <a:cubicBezTo>
                  <a:pt x="58" y="12863"/>
                  <a:pt x="70" y="12922"/>
                  <a:pt x="108" y="12923"/>
                </a:cubicBezTo>
                <a:cubicBezTo>
                  <a:pt x="113" y="12933"/>
                  <a:pt x="125" y="12939"/>
                  <a:pt x="137" y="12939"/>
                </a:cubicBezTo>
                <a:cubicBezTo>
                  <a:pt x="144" y="12939"/>
                  <a:pt x="150" y="12937"/>
                  <a:pt x="155" y="12934"/>
                </a:cubicBezTo>
                <a:cubicBezTo>
                  <a:pt x="173" y="12923"/>
                  <a:pt x="176" y="12902"/>
                  <a:pt x="168" y="12885"/>
                </a:cubicBezTo>
                <a:cubicBezTo>
                  <a:pt x="158" y="12863"/>
                  <a:pt x="136" y="12853"/>
                  <a:pt x="113" y="12853"/>
                </a:cubicBezTo>
                <a:close/>
                <a:moveTo>
                  <a:pt x="6258" y="12863"/>
                </a:moveTo>
                <a:cubicBezTo>
                  <a:pt x="6224" y="12863"/>
                  <a:pt x="6214" y="12921"/>
                  <a:pt x="6251" y="12934"/>
                </a:cubicBezTo>
                <a:cubicBezTo>
                  <a:pt x="6265" y="12939"/>
                  <a:pt x="6281" y="12944"/>
                  <a:pt x="6295" y="12951"/>
                </a:cubicBezTo>
                <a:cubicBezTo>
                  <a:pt x="6300" y="12953"/>
                  <a:pt x="6304" y="12954"/>
                  <a:pt x="6308" y="12954"/>
                </a:cubicBezTo>
                <a:cubicBezTo>
                  <a:pt x="6343" y="12954"/>
                  <a:pt x="6354" y="12897"/>
                  <a:pt x="6315" y="12883"/>
                </a:cubicBezTo>
                <a:cubicBezTo>
                  <a:pt x="6301" y="12878"/>
                  <a:pt x="6285" y="12873"/>
                  <a:pt x="6270" y="12866"/>
                </a:cubicBezTo>
                <a:cubicBezTo>
                  <a:pt x="6266" y="12864"/>
                  <a:pt x="6262" y="12863"/>
                  <a:pt x="6258" y="12863"/>
                </a:cubicBezTo>
                <a:close/>
                <a:moveTo>
                  <a:pt x="434" y="12852"/>
                </a:moveTo>
                <a:cubicBezTo>
                  <a:pt x="424" y="12852"/>
                  <a:pt x="413" y="12858"/>
                  <a:pt x="407" y="12871"/>
                </a:cubicBezTo>
                <a:cubicBezTo>
                  <a:pt x="401" y="12881"/>
                  <a:pt x="396" y="12891"/>
                  <a:pt x="391" y="12901"/>
                </a:cubicBezTo>
                <a:cubicBezTo>
                  <a:pt x="377" y="12929"/>
                  <a:pt x="401" y="12955"/>
                  <a:pt x="425" y="12955"/>
                </a:cubicBezTo>
                <a:cubicBezTo>
                  <a:pt x="436" y="12955"/>
                  <a:pt x="446" y="12950"/>
                  <a:pt x="453" y="12937"/>
                </a:cubicBezTo>
                <a:cubicBezTo>
                  <a:pt x="458" y="12926"/>
                  <a:pt x="463" y="12917"/>
                  <a:pt x="469" y="12906"/>
                </a:cubicBezTo>
                <a:cubicBezTo>
                  <a:pt x="481" y="12878"/>
                  <a:pt x="457" y="12852"/>
                  <a:pt x="434" y="12852"/>
                </a:cubicBezTo>
                <a:close/>
                <a:moveTo>
                  <a:pt x="23987" y="12868"/>
                </a:moveTo>
                <a:cubicBezTo>
                  <a:pt x="23981" y="12868"/>
                  <a:pt x="23975" y="12870"/>
                  <a:pt x="23968" y="12874"/>
                </a:cubicBezTo>
                <a:cubicBezTo>
                  <a:pt x="23953" y="12884"/>
                  <a:pt x="23938" y="12894"/>
                  <a:pt x="23924" y="12904"/>
                </a:cubicBezTo>
                <a:cubicBezTo>
                  <a:pt x="23892" y="12924"/>
                  <a:pt x="23911" y="12971"/>
                  <a:pt x="23941" y="12971"/>
                </a:cubicBezTo>
                <a:cubicBezTo>
                  <a:pt x="23947" y="12971"/>
                  <a:pt x="23953" y="12969"/>
                  <a:pt x="23959" y="12965"/>
                </a:cubicBezTo>
                <a:cubicBezTo>
                  <a:pt x="23975" y="12955"/>
                  <a:pt x="23989" y="12946"/>
                  <a:pt x="24004" y="12936"/>
                </a:cubicBezTo>
                <a:cubicBezTo>
                  <a:pt x="24036" y="12914"/>
                  <a:pt x="24016" y="12868"/>
                  <a:pt x="23987" y="12868"/>
                </a:cubicBezTo>
                <a:close/>
                <a:moveTo>
                  <a:pt x="5944" y="12913"/>
                </a:moveTo>
                <a:cubicBezTo>
                  <a:pt x="5898" y="12913"/>
                  <a:pt x="5898" y="12984"/>
                  <a:pt x="5944" y="12984"/>
                </a:cubicBezTo>
                <a:lnTo>
                  <a:pt x="5960" y="12984"/>
                </a:lnTo>
                <a:cubicBezTo>
                  <a:pt x="6005" y="12984"/>
                  <a:pt x="6006" y="12913"/>
                  <a:pt x="5960" y="12913"/>
                </a:cubicBezTo>
                <a:close/>
                <a:moveTo>
                  <a:pt x="5147" y="12850"/>
                </a:moveTo>
                <a:cubicBezTo>
                  <a:pt x="5138" y="12850"/>
                  <a:pt x="5129" y="12853"/>
                  <a:pt x="5123" y="12860"/>
                </a:cubicBezTo>
                <a:cubicBezTo>
                  <a:pt x="5104" y="12885"/>
                  <a:pt x="5083" y="12911"/>
                  <a:pt x="5063" y="12936"/>
                </a:cubicBezTo>
                <a:cubicBezTo>
                  <a:pt x="5052" y="12951"/>
                  <a:pt x="5049" y="12970"/>
                  <a:pt x="5063" y="12985"/>
                </a:cubicBezTo>
                <a:cubicBezTo>
                  <a:pt x="5070" y="12992"/>
                  <a:pt x="5080" y="12996"/>
                  <a:pt x="5089" y="12996"/>
                </a:cubicBezTo>
                <a:cubicBezTo>
                  <a:pt x="5098" y="12996"/>
                  <a:pt x="5107" y="12993"/>
                  <a:pt x="5113" y="12985"/>
                </a:cubicBezTo>
                <a:cubicBezTo>
                  <a:pt x="5132" y="12960"/>
                  <a:pt x="5153" y="12936"/>
                  <a:pt x="5173" y="12911"/>
                </a:cubicBezTo>
                <a:cubicBezTo>
                  <a:pt x="5185" y="12895"/>
                  <a:pt x="5188" y="12875"/>
                  <a:pt x="5173" y="12860"/>
                </a:cubicBezTo>
                <a:cubicBezTo>
                  <a:pt x="5167" y="12854"/>
                  <a:pt x="5157" y="12850"/>
                  <a:pt x="5147" y="12850"/>
                </a:cubicBezTo>
                <a:close/>
                <a:moveTo>
                  <a:pt x="2507" y="12873"/>
                </a:moveTo>
                <a:cubicBezTo>
                  <a:pt x="2497" y="12873"/>
                  <a:pt x="2486" y="12878"/>
                  <a:pt x="2480" y="12891"/>
                </a:cubicBezTo>
                <a:cubicBezTo>
                  <a:pt x="2469" y="12911"/>
                  <a:pt x="2460" y="12932"/>
                  <a:pt x="2450" y="12951"/>
                </a:cubicBezTo>
                <a:cubicBezTo>
                  <a:pt x="2435" y="12979"/>
                  <a:pt x="2460" y="13005"/>
                  <a:pt x="2483" y="13005"/>
                </a:cubicBezTo>
                <a:cubicBezTo>
                  <a:pt x="2494" y="13005"/>
                  <a:pt x="2505" y="12999"/>
                  <a:pt x="2511" y="12986"/>
                </a:cubicBezTo>
                <a:cubicBezTo>
                  <a:pt x="2522" y="12967"/>
                  <a:pt x="2530" y="12946"/>
                  <a:pt x="2541" y="12926"/>
                </a:cubicBezTo>
                <a:cubicBezTo>
                  <a:pt x="2554" y="12899"/>
                  <a:pt x="2530" y="12873"/>
                  <a:pt x="2507" y="12873"/>
                </a:cubicBezTo>
                <a:close/>
                <a:moveTo>
                  <a:pt x="18719" y="12807"/>
                </a:moveTo>
                <a:cubicBezTo>
                  <a:pt x="18705" y="12807"/>
                  <a:pt x="18692" y="12814"/>
                  <a:pt x="18687" y="12832"/>
                </a:cubicBezTo>
                <a:cubicBezTo>
                  <a:pt x="18674" y="12879"/>
                  <a:pt x="18667" y="12927"/>
                  <a:pt x="18667" y="12976"/>
                </a:cubicBezTo>
                <a:cubicBezTo>
                  <a:pt x="18667" y="12999"/>
                  <a:pt x="18685" y="13010"/>
                  <a:pt x="18703" y="13010"/>
                </a:cubicBezTo>
                <a:cubicBezTo>
                  <a:pt x="18721" y="13010"/>
                  <a:pt x="18739" y="12999"/>
                  <a:pt x="18739" y="12976"/>
                </a:cubicBezTo>
                <a:cubicBezTo>
                  <a:pt x="18740" y="12934"/>
                  <a:pt x="18745" y="12892"/>
                  <a:pt x="18755" y="12852"/>
                </a:cubicBezTo>
                <a:cubicBezTo>
                  <a:pt x="18762" y="12825"/>
                  <a:pt x="18740" y="12807"/>
                  <a:pt x="18719" y="12807"/>
                </a:cubicBezTo>
                <a:close/>
                <a:moveTo>
                  <a:pt x="9656" y="12953"/>
                </a:moveTo>
                <a:cubicBezTo>
                  <a:pt x="9610" y="12953"/>
                  <a:pt x="9610" y="13023"/>
                  <a:pt x="9656" y="13023"/>
                </a:cubicBezTo>
                <a:cubicBezTo>
                  <a:pt x="9701" y="13023"/>
                  <a:pt x="9701" y="12953"/>
                  <a:pt x="9656" y="12953"/>
                </a:cubicBezTo>
                <a:close/>
                <a:moveTo>
                  <a:pt x="11730" y="12944"/>
                </a:moveTo>
                <a:cubicBezTo>
                  <a:pt x="11721" y="12944"/>
                  <a:pt x="11711" y="12947"/>
                  <a:pt x="11704" y="12954"/>
                </a:cubicBezTo>
                <a:cubicBezTo>
                  <a:pt x="11698" y="12958"/>
                  <a:pt x="11692" y="12959"/>
                  <a:pt x="11685" y="12959"/>
                </a:cubicBezTo>
                <a:cubicBezTo>
                  <a:pt x="11683" y="12959"/>
                  <a:pt x="11680" y="12959"/>
                  <a:pt x="11678" y="12959"/>
                </a:cubicBezTo>
                <a:cubicBezTo>
                  <a:pt x="11675" y="12958"/>
                  <a:pt x="11672" y="12958"/>
                  <a:pt x="11669" y="12958"/>
                </a:cubicBezTo>
                <a:cubicBezTo>
                  <a:pt x="11630" y="12958"/>
                  <a:pt x="11616" y="13018"/>
                  <a:pt x="11658" y="13027"/>
                </a:cubicBezTo>
                <a:cubicBezTo>
                  <a:pt x="11667" y="13029"/>
                  <a:pt x="11676" y="13031"/>
                  <a:pt x="11685" y="13031"/>
                </a:cubicBezTo>
                <a:cubicBezTo>
                  <a:pt x="11710" y="13031"/>
                  <a:pt x="11732" y="13021"/>
                  <a:pt x="11752" y="13004"/>
                </a:cubicBezTo>
                <a:cubicBezTo>
                  <a:pt x="11766" y="12991"/>
                  <a:pt x="11765" y="12965"/>
                  <a:pt x="11752" y="12954"/>
                </a:cubicBezTo>
                <a:cubicBezTo>
                  <a:pt x="11746" y="12947"/>
                  <a:pt x="11738" y="12944"/>
                  <a:pt x="11730" y="12944"/>
                </a:cubicBezTo>
                <a:close/>
                <a:moveTo>
                  <a:pt x="12990" y="12916"/>
                </a:moveTo>
                <a:cubicBezTo>
                  <a:pt x="12982" y="12916"/>
                  <a:pt x="12974" y="12919"/>
                  <a:pt x="12966" y="12926"/>
                </a:cubicBezTo>
                <a:lnTo>
                  <a:pt x="12921" y="12970"/>
                </a:lnTo>
                <a:cubicBezTo>
                  <a:pt x="12896" y="12996"/>
                  <a:pt x="12921" y="13031"/>
                  <a:pt x="12948" y="13031"/>
                </a:cubicBezTo>
                <a:cubicBezTo>
                  <a:pt x="12956" y="13031"/>
                  <a:pt x="12964" y="13028"/>
                  <a:pt x="12972" y="13021"/>
                </a:cubicBezTo>
                <a:lnTo>
                  <a:pt x="13016" y="12976"/>
                </a:lnTo>
                <a:cubicBezTo>
                  <a:pt x="13041" y="12951"/>
                  <a:pt x="13017" y="12916"/>
                  <a:pt x="12990" y="12916"/>
                </a:cubicBezTo>
                <a:close/>
                <a:moveTo>
                  <a:pt x="16584" y="12995"/>
                </a:moveTo>
                <a:cubicBezTo>
                  <a:pt x="16539" y="12995"/>
                  <a:pt x="16539" y="13067"/>
                  <a:pt x="16584" y="13067"/>
                </a:cubicBezTo>
                <a:lnTo>
                  <a:pt x="16599" y="13067"/>
                </a:lnTo>
                <a:cubicBezTo>
                  <a:pt x="16646" y="13067"/>
                  <a:pt x="16646" y="12995"/>
                  <a:pt x="16599" y="12995"/>
                </a:cubicBezTo>
                <a:close/>
                <a:moveTo>
                  <a:pt x="24618" y="13005"/>
                </a:moveTo>
                <a:cubicBezTo>
                  <a:pt x="24572" y="13005"/>
                  <a:pt x="24572" y="13075"/>
                  <a:pt x="24618" y="13075"/>
                </a:cubicBezTo>
                <a:lnTo>
                  <a:pt x="24648" y="13075"/>
                </a:lnTo>
                <a:cubicBezTo>
                  <a:pt x="24649" y="13075"/>
                  <a:pt x="24649" y="13075"/>
                  <a:pt x="24650" y="13075"/>
                </a:cubicBezTo>
                <a:cubicBezTo>
                  <a:pt x="24694" y="13075"/>
                  <a:pt x="24694" y="13005"/>
                  <a:pt x="24648" y="13005"/>
                </a:cubicBezTo>
                <a:close/>
                <a:moveTo>
                  <a:pt x="6598" y="13006"/>
                </a:moveTo>
                <a:cubicBezTo>
                  <a:pt x="6552" y="13006"/>
                  <a:pt x="6552" y="13077"/>
                  <a:pt x="6598" y="13077"/>
                </a:cubicBezTo>
                <a:cubicBezTo>
                  <a:pt x="6644" y="13077"/>
                  <a:pt x="6644" y="13006"/>
                  <a:pt x="6598" y="13006"/>
                </a:cubicBezTo>
                <a:close/>
                <a:moveTo>
                  <a:pt x="17982" y="12938"/>
                </a:moveTo>
                <a:cubicBezTo>
                  <a:pt x="17955" y="12938"/>
                  <a:pt x="17929" y="12955"/>
                  <a:pt x="17929" y="12989"/>
                </a:cubicBezTo>
                <a:lnTo>
                  <a:pt x="17929" y="13033"/>
                </a:lnTo>
                <a:cubicBezTo>
                  <a:pt x="17929" y="13068"/>
                  <a:pt x="17956" y="13086"/>
                  <a:pt x="17983" y="13086"/>
                </a:cubicBezTo>
                <a:cubicBezTo>
                  <a:pt x="18010" y="13086"/>
                  <a:pt x="18037" y="13068"/>
                  <a:pt x="18037" y="13033"/>
                </a:cubicBezTo>
                <a:lnTo>
                  <a:pt x="18037" y="12989"/>
                </a:lnTo>
                <a:cubicBezTo>
                  <a:pt x="18036" y="12955"/>
                  <a:pt x="18009" y="12938"/>
                  <a:pt x="17982" y="12938"/>
                </a:cubicBezTo>
                <a:close/>
                <a:moveTo>
                  <a:pt x="20328" y="12972"/>
                </a:moveTo>
                <a:cubicBezTo>
                  <a:pt x="20287" y="12972"/>
                  <a:pt x="20250" y="13025"/>
                  <a:pt x="20287" y="13063"/>
                </a:cubicBezTo>
                <a:lnTo>
                  <a:pt x="20303" y="13078"/>
                </a:lnTo>
                <a:cubicBezTo>
                  <a:pt x="20314" y="13089"/>
                  <a:pt x="20326" y="13094"/>
                  <a:pt x="20338" y="13094"/>
                </a:cubicBezTo>
                <a:cubicBezTo>
                  <a:pt x="20379" y="13094"/>
                  <a:pt x="20416" y="13041"/>
                  <a:pt x="20379" y="13004"/>
                </a:cubicBezTo>
                <a:lnTo>
                  <a:pt x="20363" y="12988"/>
                </a:lnTo>
                <a:cubicBezTo>
                  <a:pt x="20352" y="12977"/>
                  <a:pt x="20340" y="12972"/>
                  <a:pt x="20328" y="12972"/>
                </a:cubicBezTo>
                <a:close/>
                <a:moveTo>
                  <a:pt x="18344" y="12999"/>
                </a:moveTo>
                <a:cubicBezTo>
                  <a:pt x="18317" y="12999"/>
                  <a:pt x="18293" y="13034"/>
                  <a:pt x="18317" y="13059"/>
                </a:cubicBezTo>
                <a:cubicBezTo>
                  <a:pt x="18328" y="13070"/>
                  <a:pt x="18338" y="13079"/>
                  <a:pt x="18348" y="13090"/>
                </a:cubicBezTo>
                <a:cubicBezTo>
                  <a:pt x="18355" y="13097"/>
                  <a:pt x="18364" y="13100"/>
                  <a:pt x="18372" y="13100"/>
                </a:cubicBezTo>
                <a:cubicBezTo>
                  <a:pt x="18399" y="13100"/>
                  <a:pt x="18424" y="13065"/>
                  <a:pt x="18398" y="13041"/>
                </a:cubicBezTo>
                <a:cubicBezTo>
                  <a:pt x="18388" y="13030"/>
                  <a:pt x="18377" y="13021"/>
                  <a:pt x="18368" y="13010"/>
                </a:cubicBezTo>
                <a:cubicBezTo>
                  <a:pt x="18361" y="13003"/>
                  <a:pt x="18352" y="12999"/>
                  <a:pt x="18344" y="12999"/>
                </a:cubicBezTo>
                <a:close/>
                <a:moveTo>
                  <a:pt x="13717" y="12958"/>
                </a:moveTo>
                <a:cubicBezTo>
                  <a:pt x="13696" y="12958"/>
                  <a:pt x="13674" y="12975"/>
                  <a:pt x="13680" y="13002"/>
                </a:cubicBezTo>
                <a:lnTo>
                  <a:pt x="13695" y="13076"/>
                </a:lnTo>
                <a:cubicBezTo>
                  <a:pt x="13699" y="13094"/>
                  <a:pt x="13712" y="13102"/>
                  <a:pt x="13726" y="13102"/>
                </a:cubicBezTo>
                <a:cubicBezTo>
                  <a:pt x="13747" y="13102"/>
                  <a:pt x="13769" y="13085"/>
                  <a:pt x="13764" y="13058"/>
                </a:cubicBezTo>
                <a:cubicBezTo>
                  <a:pt x="13756" y="13033"/>
                  <a:pt x="13752" y="13009"/>
                  <a:pt x="13748" y="12984"/>
                </a:cubicBezTo>
                <a:cubicBezTo>
                  <a:pt x="13744" y="12966"/>
                  <a:pt x="13731" y="12958"/>
                  <a:pt x="13717" y="12958"/>
                </a:cubicBezTo>
                <a:close/>
                <a:moveTo>
                  <a:pt x="14256" y="13033"/>
                </a:moveTo>
                <a:cubicBezTo>
                  <a:pt x="14210" y="13033"/>
                  <a:pt x="14210" y="13104"/>
                  <a:pt x="14256" y="13104"/>
                </a:cubicBezTo>
                <a:cubicBezTo>
                  <a:pt x="14256" y="13104"/>
                  <a:pt x="14257" y="13104"/>
                  <a:pt x="14257" y="13104"/>
                </a:cubicBezTo>
                <a:cubicBezTo>
                  <a:pt x="14302" y="13104"/>
                  <a:pt x="14302" y="13033"/>
                  <a:pt x="14256" y="13033"/>
                </a:cubicBezTo>
                <a:close/>
                <a:moveTo>
                  <a:pt x="8846" y="12978"/>
                </a:moveTo>
                <a:cubicBezTo>
                  <a:pt x="8827" y="12978"/>
                  <a:pt x="8808" y="12987"/>
                  <a:pt x="8799" y="13005"/>
                </a:cubicBezTo>
                <a:cubicBezTo>
                  <a:pt x="8794" y="13015"/>
                  <a:pt x="8789" y="13025"/>
                  <a:pt x="8783" y="13035"/>
                </a:cubicBezTo>
                <a:cubicBezTo>
                  <a:pt x="8771" y="13061"/>
                  <a:pt x="8777" y="13093"/>
                  <a:pt x="8803" y="13109"/>
                </a:cubicBezTo>
                <a:cubicBezTo>
                  <a:pt x="8811" y="13113"/>
                  <a:pt x="8820" y="13115"/>
                  <a:pt x="8829" y="13115"/>
                </a:cubicBezTo>
                <a:cubicBezTo>
                  <a:pt x="8848" y="13115"/>
                  <a:pt x="8867" y="13106"/>
                  <a:pt x="8877" y="13089"/>
                </a:cubicBezTo>
                <a:cubicBezTo>
                  <a:pt x="8882" y="13078"/>
                  <a:pt x="8887" y="13069"/>
                  <a:pt x="8892" y="13058"/>
                </a:cubicBezTo>
                <a:cubicBezTo>
                  <a:pt x="8905" y="13033"/>
                  <a:pt x="8899" y="13001"/>
                  <a:pt x="8872" y="12985"/>
                </a:cubicBezTo>
                <a:cubicBezTo>
                  <a:pt x="8864" y="12980"/>
                  <a:pt x="8855" y="12978"/>
                  <a:pt x="8846" y="12978"/>
                </a:cubicBezTo>
                <a:close/>
                <a:moveTo>
                  <a:pt x="3682" y="12994"/>
                </a:moveTo>
                <a:cubicBezTo>
                  <a:pt x="3673" y="12994"/>
                  <a:pt x="3664" y="12997"/>
                  <a:pt x="3655" y="13001"/>
                </a:cubicBezTo>
                <a:cubicBezTo>
                  <a:pt x="3645" y="13006"/>
                  <a:pt x="3635" y="13011"/>
                  <a:pt x="3625" y="13016"/>
                </a:cubicBezTo>
                <a:cubicBezTo>
                  <a:pt x="3599" y="13030"/>
                  <a:pt x="3592" y="13065"/>
                  <a:pt x="3606" y="13090"/>
                </a:cubicBezTo>
                <a:cubicBezTo>
                  <a:pt x="3617" y="13107"/>
                  <a:pt x="3634" y="13116"/>
                  <a:pt x="3653" y="13116"/>
                </a:cubicBezTo>
                <a:cubicBezTo>
                  <a:pt x="3662" y="13116"/>
                  <a:pt x="3671" y="13114"/>
                  <a:pt x="3679" y="13110"/>
                </a:cubicBezTo>
                <a:cubicBezTo>
                  <a:pt x="3690" y="13104"/>
                  <a:pt x="3698" y="13099"/>
                  <a:pt x="3709" y="13094"/>
                </a:cubicBezTo>
                <a:cubicBezTo>
                  <a:pt x="3735" y="13080"/>
                  <a:pt x="3742" y="13046"/>
                  <a:pt x="3729" y="13021"/>
                </a:cubicBezTo>
                <a:cubicBezTo>
                  <a:pt x="3718" y="13003"/>
                  <a:pt x="3701" y="12994"/>
                  <a:pt x="3682" y="12994"/>
                </a:cubicBezTo>
                <a:close/>
                <a:moveTo>
                  <a:pt x="5937" y="13082"/>
                </a:moveTo>
                <a:cubicBezTo>
                  <a:pt x="5913" y="13082"/>
                  <a:pt x="5913" y="13117"/>
                  <a:pt x="5937" y="13117"/>
                </a:cubicBezTo>
                <a:cubicBezTo>
                  <a:pt x="5959" y="13117"/>
                  <a:pt x="5959" y="13082"/>
                  <a:pt x="5937" y="13082"/>
                </a:cubicBezTo>
                <a:close/>
                <a:moveTo>
                  <a:pt x="4676" y="13017"/>
                </a:moveTo>
                <a:cubicBezTo>
                  <a:pt x="4649" y="13017"/>
                  <a:pt x="4624" y="13053"/>
                  <a:pt x="4650" y="13078"/>
                </a:cubicBezTo>
                <a:cubicBezTo>
                  <a:pt x="4660" y="13089"/>
                  <a:pt x="4669" y="13099"/>
                  <a:pt x="4678" y="13109"/>
                </a:cubicBezTo>
                <a:cubicBezTo>
                  <a:pt x="4685" y="13116"/>
                  <a:pt x="4693" y="13120"/>
                  <a:pt x="4701" y="13120"/>
                </a:cubicBezTo>
                <a:cubicBezTo>
                  <a:pt x="4727" y="13120"/>
                  <a:pt x="4752" y="13083"/>
                  <a:pt x="4728" y="13058"/>
                </a:cubicBezTo>
                <a:cubicBezTo>
                  <a:pt x="4718" y="13048"/>
                  <a:pt x="4708" y="13037"/>
                  <a:pt x="4699" y="13028"/>
                </a:cubicBezTo>
                <a:cubicBezTo>
                  <a:pt x="4692" y="13021"/>
                  <a:pt x="4683" y="13017"/>
                  <a:pt x="4676" y="13017"/>
                </a:cubicBezTo>
                <a:close/>
                <a:moveTo>
                  <a:pt x="15398" y="13082"/>
                </a:moveTo>
                <a:cubicBezTo>
                  <a:pt x="15352" y="13082"/>
                  <a:pt x="15352" y="13153"/>
                  <a:pt x="15398" y="13153"/>
                </a:cubicBezTo>
                <a:cubicBezTo>
                  <a:pt x="15444" y="13153"/>
                  <a:pt x="15444" y="13082"/>
                  <a:pt x="15398" y="13082"/>
                </a:cubicBezTo>
                <a:close/>
                <a:moveTo>
                  <a:pt x="10359" y="13105"/>
                </a:moveTo>
                <a:cubicBezTo>
                  <a:pt x="10314" y="13105"/>
                  <a:pt x="10314" y="13177"/>
                  <a:pt x="10360" y="13177"/>
                </a:cubicBezTo>
                <a:lnTo>
                  <a:pt x="10376" y="13177"/>
                </a:lnTo>
                <a:cubicBezTo>
                  <a:pt x="10422" y="13177"/>
                  <a:pt x="10422" y="13105"/>
                  <a:pt x="10376" y="13105"/>
                </a:cubicBezTo>
                <a:lnTo>
                  <a:pt x="10360" y="13105"/>
                </a:lnTo>
                <a:cubicBezTo>
                  <a:pt x="10360" y="13105"/>
                  <a:pt x="10359" y="13105"/>
                  <a:pt x="10359" y="13105"/>
                </a:cubicBezTo>
                <a:close/>
                <a:moveTo>
                  <a:pt x="21332" y="13095"/>
                </a:moveTo>
                <a:cubicBezTo>
                  <a:pt x="21264" y="13095"/>
                  <a:pt x="21262" y="13203"/>
                  <a:pt x="21332" y="13203"/>
                </a:cubicBezTo>
                <a:cubicBezTo>
                  <a:pt x="21401" y="13201"/>
                  <a:pt x="21401" y="13095"/>
                  <a:pt x="21332" y="13095"/>
                </a:cubicBezTo>
                <a:close/>
                <a:moveTo>
                  <a:pt x="3007" y="13100"/>
                </a:moveTo>
                <a:cubicBezTo>
                  <a:pt x="2980" y="13100"/>
                  <a:pt x="2953" y="13117"/>
                  <a:pt x="2953" y="13152"/>
                </a:cubicBezTo>
                <a:lnTo>
                  <a:pt x="2953" y="13182"/>
                </a:lnTo>
                <a:cubicBezTo>
                  <a:pt x="2953" y="13216"/>
                  <a:pt x="2980" y="13234"/>
                  <a:pt x="3007" y="13234"/>
                </a:cubicBezTo>
                <a:cubicBezTo>
                  <a:pt x="3034" y="13234"/>
                  <a:pt x="3061" y="13216"/>
                  <a:pt x="3061" y="13182"/>
                </a:cubicBezTo>
                <a:lnTo>
                  <a:pt x="3061" y="13152"/>
                </a:lnTo>
                <a:cubicBezTo>
                  <a:pt x="3060" y="13117"/>
                  <a:pt x="3033" y="13100"/>
                  <a:pt x="3007" y="13100"/>
                </a:cubicBezTo>
                <a:close/>
                <a:moveTo>
                  <a:pt x="3953" y="13149"/>
                </a:moveTo>
                <a:cubicBezTo>
                  <a:pt x="3935" y="13149"/>
                  <a:pt x="3917" y="13161"/>
                  <a:pt x="3917" y="13184"/>
                </a:cubicBezTo>
                <a:lnTo>
                  <a:pt x="3917" y="13200"/>
                </a:lnTo>
                <a:cubicBezTo>
                  <a:pt x="3917" y="13223"/>
                  <a:pt x="3935" y="13234"/>
                  <a:pt x="3953" y="13234"/>
                </a:cubicBezTo>
                <a:cubicBezTo>
                  <a:pt x="3971" y="13234"/>
                  <a:pt x="3988" y="13223"/>
                  <a:pt x="3988" y="13200"/>
                </a:cubicBezTo>
                <a:lnTo>
                  <a:pt x="3988" y="13184"/>
                </a:lnTo>
                <a:cubicBezTo>
                  <a:pt x="3988" y="13161"/>
                  <a:pt x="3971" y="13149"/>
                  <a:pt x="3953" y="13149"/>
                </a:cubicBezTo>
                <a:close/>
                <a:moveTo>
                  <a:pt x="6727" y="13139"/>
                </a:moveTo>
                <a:cubicBezTo>
                  <a:pt x="6703" y="13139"/>
                  <a:pt x="6678" y="13164"/>
                  <a:pt x="6693" y="13192"/>
                </a:cubicBezTo>
                <a:cubicBezTo>
                  <a:pt x="6702" y="13208"/>
                  <a:pt x="6713" y="13219"/>
                  <a:pt x="6726" y="13226"/>
                </a:cubicBezTo>
                <a:cubicBezTo>
                  <a:pt x="6731" y="13234"/>
                  <a:pt x="6741" y="13241"/>
                  <a:pt x="6754" y="13241"/>
                </a:cubicBezTo>
                <a:lnTo>
                  <a:pt x="6775" y="13241"/>
                </a:lnTo>
                <a:cubicBezTo>
                  <a:pt x="6777" y="13241"/>
                  <a:pt x="6780" y="13240"/>
                  <a:pt x="6782" y="13240"/>
                </a:cubicBezTo>
                <a:lnTo>
                  <a:pt x="6783" y="13240"/>
                </a:lnTo>
                <a:cubicBezTo>
                  <a:pt x="6785" y="13240"/>
                  <a:pt x="6785" y="13237"/>
                  <a:pt x="6787" y="13237"/>
                </a:cubicBezTo>
                <a:cubicBezTo>
                  <a:pt x="6794" y="13235"/>
                  <a:pt x="6799" y="13230"/>
                  <a:pt x="6802" y="13224"/>
                </a:cubicBezTo>
                <a:cubicBezTo>
                  <a:pt x="6807" y="13216"/>
                  <a:pt x="6809" y="13210"/>
                  <a:pt x="6809" y="13204"/>
                </a:cubicBezTo>
                <a:cubicBezTo>
                  <a:pt x="6809" y="13193"/>
                  <a:pt x="6804" y="13185"/>
                  <a:pt x="6799" y="13180"/>
                </a:cubicBezTo>
                <a:cubicBezTo>
                  <a:pt x="6791" y="13175"/>
                  <a:pt x="6783" y="13171"/>
                  <a:pt x="6773" y="13169"/>
                </a:cubicBezTo>
                <a:cubicBezTo>
                  <a:pt x="6772" y="13169"/>
                  <a:pt x="6771" y="13168"/>
                  <a:pt x="6770" y="13168"/>
                </a:cubicBezTo>
                <a:cubicBezTo>
                  <a:pt x="6761" y="13167"/>
                  <a:pt x="6757" y="13162"/>
                  <a:pt x="6755" y="13157"/>
                </a:cubicBezTo>
                <a:cubicBezTo>
                  <a:pt x="6748" y="13144"/>
                  <a:pt x="6738" y="13139"/>
                  <a:pt x="6727" y="13139"/>
                </a:cubicBezTo>
                <a:close/>
                <a:moveTo>
                  <a:pt x="8214" y="13097"/>
                </a:moveTo>
                <a:cubicBezTo>
                  <a:pt x="8195" y="13097"/>
                  <a:pt x="8175" y="13108"/>
                  <a:pt x="8165" y="13124"/>
                </a:cubicBezTo>
                <a:cubicBezTo>
                  <a:pt x="8150" y="13152"/>
                  <a:pt x="8161" y="13180"/>
                  <a:pt x="8185" y="13198"/>
                </a:cubicBezTo>
                <a:cubicBezTo>
                  <a:pt x="8205" y="13213"/>
                  <a:pt x="8224" y="13227"/>
                  <a:pt x="8245" y="13242"/>
                </a:cubicBezTo>
                <a:cubicBezTo>
                  <a:pt x="8252" y="13247"/>
                  <a:pt x="8261" y="13249"/>
                  <a:pt x="8270" y="13249"/>
                </a:cubicBezTo>
                <a:cubicBezTo>
                  <a:pt x="8289" y="13249"/>
                  <a:pt x="8309" y="13238"/>
                  <a:pt x="8318" y="13222"/>
                </a:cubicBezTo>
                <a:cubicBezTo>
                  <a:pt x="8334" y="13194"/>
                  <a:pt x="8322" y="13166"/>
                  <a:pt x="8299" y="13148"/>
                </a:cubicBezTo>
                <a:cubicBezTo>
                  <a:pt x="8279" y="13133"/>
                  <a:pt x="8260" y="13119"/>
                  <a:pt x="8239" y="13104"/>
                </a:cubicBezTo>
                <a:cubicBezTo>
                  <a:pt x="8231" y="13099"/>
                  <a:pt x="8223" y="13097"/>
                  <a:pt x="8214" y="13097"/>
                </a:cubicBezTo>
                <a:close/>
                <a:moveTo>
                  <a:pt x="14659" y="13110"/>
                </a:moveTo>
                <a:cubicBezTo>
                  <a:pt x="14645" y="13110"/>
                  <a:pt x="14633" y="13118"/>
                  <a:pt x="14629" y="13136"/>
                </a:cubicBezTo>
                <a:lnTo>
                  <a:pt x="14613" y="13210"/>
                </a:lnTo>
                <a:cubicBezTo>
                  <a:pt x="14607" y="13237"/>
                  <a:pt x="14630" y="13255"/>
                  <a:pt x="14651" y="13255"/>
                </a:cubicBezTo>
                <a:cubicBezTo>
                  <a:pt x="14665" y="13255"/>
                  <a:pt x="14678" y="13248"/>
                  <a:pt x="14681" y="13230"/>
                </a:cubicBezTo>
                <a:lnTo>
                  <a:pt x="14697" y="13156"/>
                </a:lnTo>
                <a:cubicBezTo>
                  <a:pt x="14703" y="13128"/>
                  <a:pt x="14680" y="13110"/>
                  <a:pt x="14659" y="13110"/>
                </a:cubicBezTo>
                <a:close/>
                <a:moveTo>
                  <a:pt x="7400" y="13187"/>
                </a:moveTo>
                <a:cubicBezTo>
                  <a:pt x="7354" y="13187"/>
                  <a:pt x="7354" y="13257"/>
                  <a:pt x="7400" y="13257"/>
                </a:cubicBezTo>
                <a:lnTo>
                  <a:pt x="7416" y="13257"/>
                </a:lnTo>
                <a:cubicBezTo>
                  <a:pt x="7417" y="13257"/>
                  <a:pt x="7417" y="13257"/>
                  <a:pt x="7417" y="13257"/>
                </a:cubicBezTo>
                <a:cubicBezTo>
                  <a:pt x="7462" y="13257"/>
                  <a:pt x="7462" y="13187"/>
                  <a:pt x="7416" y="13187"/>
                </a:cubicBezTo>
                <a:close/>
                <a:moveTo>
                  <a:pt x="23475" y="13211"/>
                </a:moveTo>
                <a:cubicBezTo>
                  <a:pt x="23429" y="13211"/>
                  <a:pt x="23429" y="13282"/>
                  <a:pt x="23475" y="13282"/>
                </a:cubicBezTo>
                <a:cubicBezTo>
                  <a:pt x="23475" y="13283"/>
                  <a:pt x="23475" y="13283"/>
                  <a:pt x="23476" y="13283"/>
                </a:cubicBezTo>
                <a:cubicBezTo>
                  <a:pt x="23521" y="13283"/>
                  <a:pt x="23521" y="13211"/>
                  <a:pt x="23475" y="13211"/>
                </a:cubicBezTo>
                <a:close/>
                <a:moveTo>
                  <a:pt x="10645" y="13206"/>
                </a:moveTo>
                <a:cubicBezTo>
                  <a:pt x="10627" y="13206"/>
                  <a:pt x="10610" y="13215"/>
                  <a:pt x="10600" y="13232"/>
                </a:cubicBezTo>
                <a:cubicBezTo>
                  <a:pt x="10587" y="13256"/>
                  <a:pt x="10595" y="13293"/>
                  <a:pt x="10620" y="13306"/>
                </a:cubicBezTo>
                <a:cubicBezTo>
                  <a:pt x="10630" y="13311"/>
                  <a:pt x="10639" y="13316"/>
                  <a:pt x="10649" y="13321"/>
                </a:cubicBezTo>
                <a:cubicBezTo>
                  <a:pt x="10658" y="13326"/>
                  <a:pt x="10668" y="13328"/>
                  <a:pt x="10678" y="13328"/>
                </a:cubicBezTo>
                <a:cubicBezTo>
                  <a:pt x="10695" y="13328"/>
                  <a:pt x="10712" y="13320"/>
                  <a:pt x="10722" y="13302"/>
                </a:cubicBezTo>
                <a:cubicBezTo>
                  <a:pt x="10737" y="13278"/>
                  <a:pt x="10730" y="13242"/>
                  <a:pt x="10704" y="13229"/>
                </a:cubicBezTo>
                <a:cubicBezTo>
                  <a:pt x="10692" y="13224"/>
                  <a:pt x="10684" y="13218"/>
                  <a:pt x="10673" y="13213"/>
                </a:cubicBezTo>
                <a:cubicBezTo>
                  <a:pt x="10664" y="13209"/>
                  <a:pt x="10654" y="13206"/>
                  <a:pt x="10645" y="13206"/>
                </a:cubicBezTo>
                <a:close/>
                <a:moveTo>
                  <a:pt x="710" y="13232"/>
                </a:moveTo>
                <a:cubicBezTo>
                  <a:pt x="685" y="13232"/>
                  <a:pt x="660" y="13257"/>
                  <a:pt x="678" y="13284"/>
                </a:cubicBezTo>
                <a:cubicBezTo>
                  <a:pt x="687" y="13299"/>
                  <a:pt x="697" y="13314"/>
                  <a:pt x="707" y="13329"/>
                </a:cubicBezTo>
                <a:cubicBezTo>
                  <a:pt x="715" y="13340"/>
                  <a:pt x="726" y="13345"/>
                  <a:pt x="737" y="13345"/>
                </a:cubicBezTo>
                <a:cubicBezTo>
                  <a:pt x="762" y="13345"/>
                  <a:pt x="787" y="13319"/>
                  <a:pt x="769" y="13293"/>
                </a:cubicBezTo>
                <a:cubicBezTo>
                  <a:pt x="759" y="13278"/>
                  <a:pt x="748" y="13264"/>
                  <a:pt x="739" y="13248"/>
                </a:cubicBezTo>
                <a:cubicBezTo>
                  <a:pt x="731" y="13237"/>
                  <a:pt x="720" y="13232"/>
                  <a:pt x="710" y="13232"/>
                </a:cubicBezTo>
                <a:close/>
                <a:moveTo>
                  <a:pt x="5650" y="13244"/>
                </a:moveTo>
                <a:cubicBezTo>
                  <a:pt x="5642" y="13244"/>
                  <a:pt x="5633" y="13247"/>
                  <a:pt x="5625" y="13255"/>
                </a:cubicBezTo>
                <a:lnTo>
                  <a:pt x="5609" y="13270"/>
                </a:lnTo>
                <a:cubicBezTo>
                  <a:pt x="5584" y="13294"/>
                  <a:pt x="5609" y="13330"/>
                  <a:pt x="5637" y="13330"/>
                </a:cubicBezTo>
                <a:cubicBezTo>
                  <a:pt x="5643" y="13330"/>
                  <a:pt x="5649" y="13328"/>
                  <a:pt x="5655" y="13324"/>
                </a:cubicBezTo>
                <a:lnTo>
                  <a:pt x="5663" y="13329"/>
                </a:lnTo>
                <a:cubicBezTo>
                  <a:pt x="5677" y="13334"/>
                  <a:pt x="5693" y="13339"/>
                  <a:pt x="5708" y="13344"/>
                </a:cubicBezTo>
                <a:cubicBezTo>
                  <a:pt x="5712" y="13346"/>
                  <a:pt x="5716" y="13347"/>
                  <a:pt x="5720" y="13347"/>
                </a:cubicBezTo>
                <a:cubicBezTo>
                  <a:pt x="5754" y="13347"/>
                  <a:pt x="5765" y="13288"/>
                  <a:pt x="5727" y="13276"/>
                </a:cubicBezTo>
                <a:cubicBezTo>
                  <a:pt x="5713" y="13271"/>
                  <a:pt x="5697" y="13266"/>
                  <a:pt x="5682" y="13260"/>
                </a:cubicBezTo>
                <a:cubicBezTo>
                  <a:pt x="5681" y="13258"/>
                  <a:pt x="5678" y="13258"/>
                  <a:pt x="5677" y="13258"/>
                </a:cubicBezTo>
                <a:cubicBezTo>
                  <a:pt x="5671" y="13250"/>
                  <a:pt x="5661" y="13244"/>
                  <a:pt x="5650" y="13244"/>
                </a:cubicBezTo>
                <a:close/>
                <a:moveTo>
                  <a:pt x="22003" y="13301"/>
                </a:moveTo>
                <a:cubicBezTo>
                  <a:pt x="21990" y="13301"/>
                  <a:pt x="21977" y="13318"/>
                  <a:pt x="21989" y="13331"/>
                </a:cubicBezTo>
                <a:lnTo>
                  <a:pt x="22005" y="13346"/>
                </a:lnTo>
                <a:cubicBezTo>
                  <a:pt x="22009" y="13350"/>
                  <a:pt x="22013" y="13352"/>
                  <a:pt x="22017" y="13352"/>
                </a:cubicBezTo>
                <a:cubicBezTo>
                  <a:pt x="22030" y="13352"/>
                  <a:pt x="22042" y="13333"/>
                  <a:pt x="22030" y="13321"/>
                </a:cubicBezTo>
                <a:lnTo>
                  <a:pt x="22014" y="13306"/>
                </a:lnTo>
                <a:cubicBezTo>
                  <a:pt x="22011" y="13302"/>
                  <a:pt x="22007" y="13301"/>
                  <a:pt x="22003" y="13301"/>
                </a:cubicBezTo>
                <a:close/>
                <a:moveTo>
                  <a:pt x="165" y="13260"/>
                </a:moveTo>
                <a:cubicBezTo>
                  <a:pt x="151" y="13260"/>
                  <a:pt x="138" y="13267"/>
                  <a:pt x="134" y="13285"/>
                </a:cubicBezTo>
                <a:cubicBezTo>
                  <a:pt x="126" y="13320"/>
                  <a:pt x="134" y="13352"/>
                  <a:pt x="156" y="13379"/>
                </a:cubicBezTo>
                <a:cubicBezTo>
                  <a:pt x="162" y="13386"/>
                  <a:pt x="171" y="13390"/>
                  <a:pt x="180" y="13390"/>
                </a:cubicBezTo>
                <a:cubicBezTo>
                  <a:pt x="190" y="13390"/>
                  <a:pt x="200" y="13386"/>
                  <a:pt x="207" y="13379"/>
                </a:cubicBezTo>
                <a:cubicBezTo>
                  <a:pt x="220" y="13364"/>
                  <a:pt x="218" y="13344"/>
                  <a:pt x="207" y="13330"/>
                </a:cubicBezTo>
                <a:cubicBezTo>
                  <a:pt x="201" y="13323"/>
                  <a:pt x="199" y="13314"/>
                  <a:pt x="202" y="13304"/>
                </a:cubicBezTo>
                <a:cubicBezTo>
                  <a:pt x="209" y="13278"/>
                  <a:pt x="186" y="13260"/>
                  <a:pt x="165" y="13260"/>
                </a:cubicBezTo>
                <a:close/>
                <a:moveTo>
                  <a:pt x="22816" y="13271"/>
                </a:moveTo>
                <a:cubicBezTo>
                  <a:pt x="22788" y="13271"/>
                  <a:pt x="22765" y="13306"/>
                  <a:pt x="22790" y="13331"/>
                </a:cubicBezTo>
                <a:cubicBezTo>
                  <a:pt x="22810" y="13351"/>
                  <a:pt x="22829" y="13372"/>
                  <a:pt x="22850" y="13391"/>
                </a:cubicBezTo>
                <a:cubicBezTo>
                  <a:pt x="22858" y="13399"/>
                  <a:pt x="22866" y="13402"/>
                  <a:pt x="22874" y="13402"/>
                </a:cubicBezTo>
                <a:cubicBezTo>
                  <a:pt x="22901" y="13402"/>
                  <a:pt x="22925" y="13366"/>
                  <a:pt x="22900" y="13341"/>
                </a:cubicBezTo>
                <a:cubicBezTo>
                  <a:pt x="22879" y="13321"/>
                  <a:pt x="22859" y="13300"/>
                  <a:pt x="22840" y="13281"/>
                </a:cubicBezTo>
                <a:cubicBezTo>
                  <a:pt x="22832" y="13274"/>
                  <a:pt x="22824" y="13271"/>
                  <a:pt x="22816" y="13271"/>
                </a:cubicBezTo>
                <a:close/>
                <a:moveTo>
                  <a:pt x="4989" y="13318"/>
                </a:moveTo>
                <a:cubicBezTo>
                  <a:pt x="4963" y="13318"/>
                  <a:pt x="4939" y="13353"/>
                  <a:pt x="4964" y="13378"/>
                </a:cubicBezTo>
                <a:lnTo>
                  <a:pt x="4979" y="13394"/>
                </a:lnTo>
                <a:cubicBezTo>
                  <a:pt x="4987" y="13401"/>
                  <a:pt x="4995" y="13404"/>
                  <a:pt x="5003" y="13404"/>
                </a:cubicBezTo>
                <a:cubicBezTo>
                  <a:pt x="5031" y="13404"/>
                  <a:pt x="5055" y="13369"/>
                  <a:pt x="5029" y="13344"/>
                </a:cubicBezTo>
                <a:lnTo>
                  <a:pt x="5013" y="13329"/>
                </a:lnTo>
                <a:cubicBezTo>
                  <a:pt x="5006" y="13321"/>
                  <a:pt x="4997" y="13318"/>
                  <a:pt x="4989" y="13318"/>
                </a:cubicBezTo>
                <a:close/>
                <a:moveTo>
                  <a:pt x="17982" y="13312"/>
                </a:moveTo>
                <a:cubicBezTo>
                  <a:pt x="17958" y="13312"/>
                  <a:pt x="17938" y="13329"/>
                  <a:pt x="17930" y="13351"/>
                </a:cubicBezTo>
                <a:cubicBezTo>
                  <a:pt x="17925" y="13366"/>
                  <a:pt x="17919" y="13381"/>
                  <a:pt x="17914" y="13395"/>
                </a:cubicBezTo>
                <a:cubicBezTo>
                  <a:pt x="17906" y="13423"/>
                  <a:pt x="17925" y="13454"/>
                  <a:pt x="17951" y="13461"/>
                </a:cubicBezTo>
                <a:cubicBezTo>
                  <a:pt x="17955" y="13462"/>
                  <a:pt x="17960" y="13462"/>
                  <a:pt x="17964" y="13462"/>
                </a:cubicBezTo>
                <a:cubicBezTo>
                  <a:pt x="17988" y="13462"/>
                  <a:pt x="18009" y="13446"/>
                  <a:pt x="18017" y="13424"/>
                </a:cubicBezTo>
                <a:cubicBezTo>
                  <a:pt x="18022" y="13408"/>
                  <a:pt x="18027" y="13394"/>
                  <a:pt x="18033" y="13379"/>
                </a:cubicBezTo>
                <a:cubicBezTo>
                  <a:pt x="18042" y="13352"/>
                  <a:pt x="18022" y="13320"/>
                  <a:pt x="17996" y="13314"/>
                </a:cubicBezTo>
                <a:cubicBezTo>
                  <a:pt x="17991" y="13313"/>
                  <a:pt x="17986" y="13312"/>
                  <a:pt x="17982" y="13312"/>
                </a:cubicBezTo>
                <a:close/>
                <a:moveTo>
                  <a:pt x="22393" y="13422"/>
                </a:moveTo>
                <a:cubicBezTo>
                  <a:pt x="22380" y="13422"/>
                  <a:pt x="22368" y="13440"/>
                  <a:pt x="22380" y="13452"/>
                </a:cubicBezTo>
                <a:lnTo>
                  <a:pt x="22396" y="13468"/>
                </a:lnTo>
                <a:cubicBezTo>
                  <a:pt x="22399" y="13472"/>
                  <a:pt x="22403" y="13473"/>
                  <a:pt x="22407" y="13473"/>
                </a:cubicBezTo>
                <a:cubicBezTo>
                  <a:pt x="22421" y="13473"/>
                  <a:pt x="22432" y="13456"/>
                  <a:pt x="22421" y="13444"/>
                </a:cubicBezTo>
                <a:lnTo>
                  <a:pt x="22405" y="13428"/>
                </a:lnTo>
                <a:cubicBezTo>
                  <a:pt x="22401" y="13424"/>
                  <a:pt x="22397" y="13422"/>
                  <a:pt x="22393" y="13422"/>
                </a:cubicBezTo>
                <a:close/>
                <a:moveTo>
                  <a:pt x="20520" y="13441"/>
                </a:moveTo>
                <a:cubicBezTo>
                  <a:pt x="20473" y="13441"/>
                  <a:pt x="20473" y="13512"/>
                  <a:pt x="20520" y="13512"/>
                </a:cubicBezTo>
                <a:cubicBezTo>
                  <a:pt x="20565" y="13512"/>
                  <a:pt x="20565" y="13441"/>
                  <a:pt x="20520" y="13441"/>
                </a:cubicBezTo>
                <a:close/>
                <a:moveTo>
                  <a:pt x="19018" y="13422"/>
                </a:moveTo>
                <a:cubicBezTo>
                  <a:pt x="18991" y="13422"/>
                  <a:pt x="18967" y="13458"/>
                  <a:pt x="18992" y="13483"/>
                </a:cubicBezTo>
                <a:lnTo>
                  <a:pt x="19023" y="13513"/>
                </a:lnTo>
                <a:cubicBezTo>
                  <a:pt x="19030" y="13520"/>
                  <a:pt x="19038" y="13524"/>
                  <a:pt x="19046" y="13524"/>
                </a:cubicBezTo>
                <a:cubicBezTo>
                  <a:pt x="19072" y="13524"/>
                  <a:pt x="19096" y="13488"/>
                  <a:pt x="19072" y="13463"/>
                </a:cubicBezTo>
                <a:lnTo>
                  <a:pt x="19042" y="13433"/>
                </a:lnTo>
                <a:cubicBezTo>
                  <a:pt x="19035" y="13426"/>
                  <a:pt x="19026" y="13422"/>
                  <a:pt x="19018" y="13422"/>
                </a:cubicBezTo>
                <a:close/>
                <a:moveTo>
                  <a:pt x="17305" y="13403"/>
                </a:moveTo>
                <a:cubicBezTo>
                  <a:pt x="17278" y="13403"/>
                  <a:pt x="17254" y="13438"/>
                  <a:pt x="17279" y="13463"/>
                </a:cubicBezTo>
                <a:cubicBezTo>
                  <a:pt x="17299" y="13483"/>
                  <a:pt x="17319" y="13504"/>
                  <a:pt x="17340" y="13523"/>
                </a:cubicBezTo>
                <a:cubicBezTo>
                  <a:pt x="17347" y="13531"/>
                  <a:pt x="17355" y="13534"/>
                  <a:pt x="17363" y="13534"/>
                </a:cubicBezTo>
                <a:cubicBezTo>
                  <a:pt x="17390" y="13534"/>
                  <a:pt x="17414" y="13498"/>
                  <a:pt x="17389" y="13473"/>
                </a:cubicBezTo>
                <a:cubicBezTo>
                  <a:pt x="17369" y="13454"/>
                  <a:pt x="17351" y="13433"/>
                  <a:pt x="17330" y="13413"/>
                </a:cubicBezTo>
                <a:cubicBezTo>
                  <a:pt x="17322" y="13406"/>
                  <a:pt x="17313" y="13403"/>
                  <a:pt x="17305" y="13403"/>
                </a:cubicBezTo>
                <a:close/>
                <a:moveTo>
                  <a:pt x="19709" y="13436"/>
                </a:moveTo>
                <a:cubicBezTo>
                  <a:pt x="19639" y="13436"/>
                  <a:pt x="19639" y="13544"/>
                  <a:pt x="19709" y="13544"/>
                </a:cubicBezTo>
                <a:cubicBezTo>
                  <a:pt x="19777" y="13543"/>
                  <a:pt x="19777" y="13436"/>
                  <a:pt x="19709" y="13436"/>
                </a:cubicBezTo>
                <a:close/>
                <a:moveTo>
                  <a:pt x="1430" y="13425"/>
                </a:moveTo>
                <a:cubicBezTo>
                  <a:pt x="1389" y="13425"/>
                  <a:pt x="1352" y="13478"/>
                  <a:pt x="1390" y="13515"/>
                </a:cubicBezTo>
                <a:lnTo>
                  <a:pt x="1406" y="13531"/>
                </a:lnTo>
                <a:cubicBezTo>
                  <a:pt x="1417" y="13542"/>
                  <a:pt x="1430" y="13547"/>
                  <a:pt x="1442" y="13547"/>
                </a:cubicBezTo>
                <a:cubicBezTo>
                  <a:pt x="1482" y="13547"/>
                  <a:pt x="1519" y="13494"/>
                  <a:pt x="1482" y="13456"/>
                </a:cubicBezTo>
                <a:cubicBezTo>
                  <a:pt x="1476" y="13450"/>
                  <a:pt x="1471" y="13446"/>
                  <a:pt x="1466" y="13441"/>
                </a:cubicBezTo>
                <a:cubicBezTo>
                  <a:pt x="1455" y="13430"/>
                  <a:pt x="1442" y="13425"/>
                  <a:pt x="1430" y="13425"/>
                </a:cubicBezTo>
                <a:close/>
                <a:moveTo>
                  <a:pt x="9715" y="13345"/>
                </a:moveTo>
                <a:cubicBezTo>
                  <a:pt x="9701" y="13345"/>
                  <a:pt x="9688" y="13353"/>
                  <a:pt x="9683" y="13370"/>
                </a:cubicBezTo>
                <a:cubicBezTo>
                  <a:pt x="9670" y="13418"/>
                  <a:pt x="9663" y="13466"/>
                  <a:pt x="9663" y="13514"/>
                </a:cubicBezTo>
                <a:cubicBezTo>
                  <a:pt x="9663" y="13537"/>
                  <a:pt x="9681" y="13549"/>
                  <a:pt x="9699" y="13549"/>
                </a:cubicBezTo>
                <a:cubicBezTo>
                  <a:pt x="9716" y="13549"/>
                  <a:pt x="9735" y="13537"/>
                  <a:pt x="9735" y="13514"/>
                </a:cubicBezTo>
                <a:cubicBezTo>
                  <a:pt x="9736" y="13472"/>
                  <a:pt x="9741" y="13430"/>
                  <a:pt x="9751" y="13389"/>
                </a:cubicBezTo>
                <a:cubicBezTo>
                  <a:pt x="9759" y="13363"/>
                  <a:pt x="9737" y="13345"/>
                  <a:pt x="9715" y="13345"/>
                </a:cubicBezTo>
                <a:close/>
                <a:moveTo>
                  <a:pt x="6430" y="13487"/>
                </a:moveTo>
                <a:cubicBezTo>
                  <a:pt x="6422" y="13487"/>
                  <a:pt x="6414" y="13490"/>
                  <a:pt x="6406" y="13497"/>
                </a:cubicBezTo>
                <a:lnTo>
                  <a:pt x="6391" y="13513"/>
                </a:lnTo>
                <a:cubicBezTo>
                  <a:pt x="6366" y="13538"/>
                  <a:pt x="6390" y="13573"/>
                  <a:pt x="6417" y="13573"/>
                </a:cubicBezTo>
                <a:cubicBezTo>
                  <a:pt x="6425" y="13573"/>
                  <a:pt x="6434" y="13570"/>
                  <a:pt x="6441" y="13562"/>
                </a:cubicBezTo>
                <a:lnTo>
                  <a:pt x="6457" y="13546"/>
                </a:lnTo>
                <a:cubicBezTo>
                  <a:pt x="6482" y="13522"/>
                  <a:pt x="6457" y="13487"/>
                  <a:pt x="6430" y="13487"/>
                </a:cubicBezTo>
                <a:close/>
                <a:moveTo>
                  <a:pt x="24706" y="13515"/>
                </a:moveTo>
                <a:cubicBezTo>
                  <a:pt x="24660" y="13515"/>
                  <a:pt x="24660" y="13586"/>
                  <a:pt x="24706" y="13586"/>
                </a:cubicBezTo>
                <a:cubicBezTo>
                  <a:pt x="24706" y="13586"/>
                  <a:pt x="24706" y="13586"/>
                  <a:pt x="24707" y="13586"/>
                </a:cubicBezTo>
                <a:cubicBezTo>
                  <a:pt x="24752" y="13586"/>
                  <a:pt x="24751" y="13517"/>
                  <a:pt x="24706" y="13515"/>
                </a:cubicBezTo>
                <a:close/>
                <a:moveTo>
                  <a:pt x="15309" y="13474"/>
                </a:moveTo>
                <a:cubicBezTo>
                  <a:pt x="15295" y="13474"/>
                  <a:pt x="15281" y="13482"/>
                  <a:pt x="15275" y="13498"/>
                </a:cubicBezTo>
                <a:cubicBezTo>
                  <a:pt x="15270" y="13514"/>
                  <a:pt x="15265" y="13529"/>
                  <a:pt x="15261" y="13543"/>
                </a:cubicBezTo>
                <a:cubicBezTo>
                  <a:pt x="15252" y="13569"/>
                  <a:pt x="15273" y="13587"/>
                  <a:pt x="15295" y="13587"/>
                </a:cubicBezTo>
                <a:cubicBezTo>
                  <a:pt x="15308" y="13587"/>
                  <a:pt x="15322" y="13580"/>
                  <a:pt x="15328" y="13562"/>
                </a:cubicBezTo>
                <a:cubicBezTo>
                  <a:pt x="15334" y="13546"/>
                  <a:pt x="15339" y="13532"/>
                  <a:pt x="15343" y="13518"/>
                </a:cubicBezTo>
                <a:cubicBezTo>
                  <a:pt x="15352" y="13492"/>
                  <a:pt x="15330" y="13474"/>
                  <a:pt x="15309" y="13474"/>
                </a:cubicBezTo>
                <a:close/>
                <a:moveTo>
                  <a:pt x="7580" y="13533"/>
                </a:moveTo>
                <a:cubicBezTo>
                  <a:pt x="7535" y="13533"/>
                  <a:pt x="7535" y="13603"/>
                  <a:pt x="7580" y="13603"/>
                </a:cubicBezTo>
                <a:lnTo>
                  <a:pt x="7595" y="13603"/>
                </a:lnTo>
                <a:cubicBezTo>
                  <a:pt x="7641" y="13603"/>
                  <a:pt x="7641" y="13533"/>
                  <a:pt x="7595" y="13533"/>
                </a:cubicBezTo>
                <a:close/>
                <a:moveTo>
                  <a:pt x="16704" y="13475"/>
                </a:moveTo>
                <a:cubicBezTo>
                  <a:pt x="16664" y="13475"/>
                  <a:pt x="16628" y="13528"/>
                  <a:pt x="16664" y="13565"/>
                </a:cubicBezTo>
                <a:cubicBezTo>
                  <a:pt x="16675" y="13576"/>
                  <a:pt x="16683" y="13586"/>
                  <a:pt x="16693" y="13596"/>
                </a:cubicBezTo>
                <a:cubicBezTo>
                  <a:pt x="16703" y="13607"/>
                  <a:pt x="16716" y="13612"/>
                  <a:pt x="16728" y="13612"/>
                </a:cubicBezTo>
                <a:cubicBezTo>
                  <a:pt x="16768" y="13612"/>
                  <a:pt x="16805" y="13558"/>
                  <a:pt x="16769" y="13520"/>
                </a:cubicBezTo>
                <a:cubicBezTo>
                  <a:pt x="16760" y="13510"/>
                  <a:pt x="16749" y="13499"/>
                  <a:pt x="16740" y="13491"/>
                </a:cubicBezTo>
                <a:cubicBezTo>
                  <a:pt x="16729" y="13479"/>
                  <a:pt x="16717" y="13475"/>
                  <a:pt x="16704" y="13475"/>
                </a:cubicBezTo>
                <a:close/>
                <a:moveTo>
                  <a:pt x="8978" y="13475"/>
                </a:moveTo>
                <a:cubicBezTo>
                  <a:pt x="8951" y="13475"/>
                  <a:pt x="8924" y="13493"/>
                  <a:pt x="8924" y="13528"/>
                </a:cubicBezTo>
                <a:lnTo>
                  <a:pt x="8924" y="13572"/>
                </a:lnTo>
                <a:cubicBezTo>
                  <a:pt x="8924" y="13606"/>
                  <a:pt x="8950" y="13623"/>
                  <a:pt x="8977" y="13623"/>
                </a:cubicBezTo>
                <a:cubicBezTo>
                  <a:pt x="9004" y="13623"/>
                  <a:pt x="9031" y="13606"/>
                  <a:pt x="9031" y="13572"/>
                </a:cubicBezTo>
                <a:lnTo>
                  <a:pt x="9031" y="13528"/>
                </a:lnTo>
                <a:cubicBezTo>
                  <a:pt x="9032" y="13493"/>
                  <a:pt x="9005" y="13475"/>
                  <a:pt x="8978" y="13475"/>
                </a:cubicBezTo>
                <a:close/>
                <a:moveTo>
                  <a:pt x="11324" y="13510"/>
                </a:moveTo>
                <a:cubicBezTo>
                  <a:pt x="11283" y="13510"/>
                  <a:pt x="11246" y="13563"/>
                  <a:pt x="11283" y="13601"/>
                </a:cubicBezTo>
                <a:lnTo>
                  <a:pt x="11299" y="13617"/>
                </a:lnTo>
                <a:cubicBezTo>
                  <a:pt x="11310" y="13628"/>
                  <a:pt x="11322" y="13632"/>
                  <a:pt x="11334" y="13632"/>
                </a:cubicBezTo>
                <a:cubicBezTo>
                  <a:pt x="11375" y="13632"/>
                  <a:pt x="11412" y="13579"/>
                  <a:pt x="11375" y="13541"/>
                </a:cubicBezTo>
                <a:lnTo>
                  <a:pt x="11359" y="13526"/>
                </a:lnTo>
                <a:cubicBezTo>
                  <a:pt x="11348" y="13515"/>
                  <a:pt x="11336" y="13510"/>
                  <a:pt x="11324" y="13510"/>
                </a:cubicBezTo>
                <a:close/>
                <a:moveTo>
                  <a:pt x="20072" y="13484"/>
                </a:moveTo>
                <a:cubicBezTo>
                  <a:pt x="20048" y="13484"/>
                  <a:pt x="20028" y="13500"/>
                  <a:pt x="20020" y="13522"/>
                </a:cubicBezTo>
                <a:cubicBezTo>
                  <a:pt x="20015" y="13536"/>
                  <a:pt x="20009" y="13552"/>
                  <a:pt x="20004" y="13566"/>
                </a:cubicBezTo>
                <a:cubicBezTo>
                  <a:pt x="19994" y="13594"/>
                  <a:pt x="20015" y="13625"/>
                  <a:pt x="20041" y="13632"/>
                </a:cubicBezTo>
                <a:cubicBezTo>
                  <a:pt x="20045" y="13634"/>
                  <a:pt x="20050" y="13634"/>
                  <a:pt x="20054" y="13634"/>
                </a:cubicBezTo>
                <a:cubicBezTo>
                  <a:pt x="20078" y="13634"/>
                  <a:pt x="20099" y="13618"/>
                  <a:pt x="20107" y="13596"/>
                </a:cubicBezTo>
                <a:cubicBezTo>
                  <a:pt x="20112" y="13581"/>
                  <a:pt x="20117" y="13565"/>
                  <a:pt x="20123" y="13551"/>
                </a:cubicBezTo>
                <a:cubicBezTo>
                  <a:pt x="20133" y="13524"/>
                  <a:pt x="20112" y="13492"/>
                  <a:pt x="20086" y="13486"/>
                </a:cubicBezTo>
                <a:cubicBezTo>
                  <a:pt x="20081" y="13484"/>
                  <a:pt x="20076" y="13484"/>
                  <a:pt x="20072" y="13484"/>
                </a:cubicBezTo>
                <a:close/>
                <a:moveTo>
                  <a:pt x="9341" y="13536"/>
                </a:moveTo>
                <a:cubicBezTo>
                  <a:pt x="9313" y="13536"/>
                  <a:pt x="9288" y="13572"/>
                  <a:pt x="9313" y="13597"/>
                </a:cubicBezTo>
                <a:cubicBezTo>
                  <a:pt x="9324" y="13607"/>
                  <a:pt x="9334" y="13617"/>
                  <a:pt x="9344" y="13627"/>
                </a:cubicBezTo>
                <a:cubicBezTo>
                  <a:pt x="9351" y="13634"/>
                  <a:pt x="9359" y="13637"/>
                  <a:pt x="9367" y="13637"/>
                </a:cubicBezTo>
                <a:cubicBezTo>
                  <a:pt x="9395" y="13637"/>
                  <a:pt x="9420" y="13601"/>
                  <a:pt x="9394" y="13577"/>
                </a:cubicBezTo>
                <a:cubicBezTo>
                  <a:pt x="9383" y="13566"/>
                  <a:pt x="9373" y="13557"/>
                  <a:pt x="9364" y="13546"/>
                </a:cubicBezTo>
                <a:cubicBezTo>
                  <a:pt x="9357" y="13539"/>
                  <a:pt x="9349" y="13536"/>
                  <a:pt x="9341" y="13536"/>
                </a:cubicBezTo>
                <a:close/>
                <a:moveTo>
                  <a:pt x="4712" y="13497"/>
                </a:moveTo>
                <a:cubicBezTo>
                  <a:pt x="4691" y="13497"/>
                  <a:pt x="4669" y="13514"/>
                  <a:pt x="4675" y="13540"/>
                </a:cubicBezTo>
                <a:lnTo>
                  <a:pt x="4690" y="13615"/>
                </a:lnTo>
                <a:cubicBezTo>
                  <a:pt x="4694" y="13633"/>
                  <a:pt x="4707" y="13640"/>
                  <a:pt x="4720" y="13640"/>
                </a:cubicBezTo>
                <a:cubicBezTo>
                  <a:pt x="4741" y="13640"/>
                  <a:pt x="4763" y="13623"/>
                  <a:pt x="4758" y="13597"/>
                </a:cubicBezTo>
                <a:lnTo>
                  <a:pt x="4743" y="13522"/>
                </a:lnTo>
                <a:cubicBezTo>
                  <a:pt x="4739" y="13504"/>
                  <a:pt x="4726" y="13497"/>
                  <a:pt x="4712" y="13497"/>
                </a:cubicBezTo>
                <a:close/>
                <a:moveTo>
                  <a:pt x="4464" y="13542"/>
                </a:moveTo>
                <a:cubicBezTo>
                  <a:pt x="4446" y="13542"/>
                  <a:pt x="4428" y="13554"/>
                  <a:pt x="4428" y="13577"/>
                </a:cubicBezTo>
                <a:lnTo>
                  <a:pt x="4428" y="13607"/>
                </a:lnTo>
                <a:cubicBezTo>
                  <a:pt x="4428" y="13630"/>
                  <a:pt x="4446" y="13642"/>
                  <a:pt x="4464" y="13642"/>
                </a:cubicBezTo>
                <a:cubicBezTo>
                  <a:pt x="4481" y="13642"/>
                  <a:pt x="4499" y="13630"/>
                  <a:pt x="4499" y="13607"/>
                </a:cubicBezTo>
                <a:lnTo>
                  <a:pt x="4499" y="13577"/>
                </a:lnTo>
                <a:cubicBezTo>
                  <a:pt x="4499" y="13554"/>
                  <a:pt x="4481" y="13542"/>
                  <a:pt x="4464" y="13542"/>
                </a:cubicBezTo>
                <a:close/>
                <a:moveTo>
                  <a:pt x="3261" y="13537"/>
                </a:moveTo>
                <a:cubicBezTo>
                  <a:pt x="3234" y="13537"/>
                  <a:pt x="3208" y="13554"/>
                  <a:pt x="3208" y="13588"/>
                </a:cubicBezTo>
                <a:lnTo>
                  <a:pt x="3208" y="13604"/>
                </a:lnTo>
                <a:cubicBezTo>
                  <a:pt x="3208" y="13639"/>
                  <a:pt x="3235" y="13657"/>
                  <a:pt x="3261" y="13657"/>
                </a:cubicBezTo>
                <a:cubicBezTo>
                  <a:pt x="3288" y="13657"/>
                  <a:pt x="3315" y="13639"/>
                  <a:pt x="3315" y="13604"/>
                </a:cubicBezTo>
                <a:lnTo>
                  <a:pt x="3315" y="13588"/>
                </a:lnTo>
                <a:cubicBezTo>
                  <a:pt x="3314" y="13554"/>
                  <a:pt x="3287" y="13537"/>
                  <a:pt x="3261" y="13537"/>
                </a:cubicBezTo>
                <a:close/>
                <a:moveTo>
                  <a:pt x="24450" y="13590"/>
                </a:moveTo>
                <a:cubicBezTo>
                  <a:pt x="24404" y="13590"/>
                  <a:pt x="24404" y="13661"/>
                  <a:pt x="24450" y="13661"/>
                </a:cubicBezTo>
                <a:lnTo>
                  <a:pt x="24466" y="13661"/>
                </a:lnTo>
                <a:cubicBezTo>
                  <a:pt x="24466" y="13661"/>
                  <a:pt x="24466" y="13661"/>
                  <a:pt x="24467" y="13661"/>
                </a:cubicBezTo>
                <a:cubicBezTo>
                  <a:pt x="24511" y="13661"/>
                  <a:pt x="24512" y="13590"/>
                  <a:pt x="24466" y="13590"/>
                </a:cubicBezTo>
                <a:close/>
                <a:moveTo>
                  <a:pt x="6393" y="13620"/>
                </a:moveTo>
                <a:cubicBezTo>
                  <a:pt x="6348" y="13620"/>
                  <a:pt x="6348" y="13691"/>
                  <a:pt x="6394" y="13691"/>
                </a:cubicBezTo>
                <a:cubicBezTo>
                  <a:pt x="6440" y="13691"/>
                  <a:pt x="6440" y="13620"/>
                  <a:pt x="6394" y="13620"/>
                </a:cubicBezTo>
                <a:cubicBezTo>
                  <a:pt x="6393" y="13620"/>
                  <a:pt x="6393" y="13620"/>
                  <a:pt x="6393" y="13620"/>
                </a:cubicBezTo>
                <a:close/>
                <a:moveTo>
                  <a:pt x="16132" y="13546"/>
                </a:moveTo>
                <a:cubicBezTo>
                  <a:pt x="16113" y="13546"/>
                  <a:pt x="16096" y="13556"/>
                  <a:pt x="16085" y="13573"/>
                </a:cubicBezTo>
                <a:cubicBezTo>
                  <a:pt x="16075" y="13588"/>
                  <a:pt x="16065" y="13603"/>
                  <a:pt x="16055" y="13618"/>
                </a:cubicBezTo>
                <a:cubicBezTo>
                  <a:pt x="16039" y="13641"/>
                  <a:pt x="16049" y="13676"/>
                  <a:pt x="16075" y="13691"/>
                </a:cubicBezTo>
                <a:cubicBezTo>
                  <a:pt x="16083" y="13696"/>
                  <a:pt x="16092" y="13698"/>
                  <a:pt x="16101" y="13698"/>
                </a:cubicBezTo>
                <a:cubicBezTo>
                  <a:pt x="16119" y="13698"/>
                  <a:pt x="16137" y="13688"/>
                  <a:pt x="16148" y="13671"/>
                </a:cubicBezTo>
                <a:cubicBezTo>
                  <a:pt x="16158" y="13655"/>
                  <a:pt x="16168" y="13641"/>
                  <a:pt x="16178" y="13627"/>
                </a:cubicBezTo>
                <a:cubicBezTo>
                  <a:pt x="16194" y="13603"/>
                  <a:pt x="16184" y="13567"/>
                  <a:pt x="16158" y="13554"/>
                </a:cubicBezTo>
                <a:cubicBezTo>
                  <a:pt x="16150" y="13549"/>
                  <a:pt x="16141" y="13546"/>
                  <a:pt x="16132" y="13546"/>
                </a:cubicBezTo>
                <a:close/>
                <a:moveTo>
                  <a:pt x="23862" y="13618"/>
                </a:moveTo>
                <a:cubicBezTo>
                  <a:pt x="23856" y="13618"/>
                  <a:pt x="23851" y="13619"/>
                  <a:pt x="23846" y="13622"/>
                </a:cubicBezTo>
                <a:cubicBezTo>
                  <a:pt x="23835" y="13627"/>
                  <a:pt x="23826" y="13632"/>
                  <a:pt x="23815" y="13638"/>
                </a:cubicBezTo>
                <a:cubicBezTo>
                  <a:pt x="23780" y="13656"/>
                  <a:pt x="23801" y="13703"/>
                  <a:pt x="23833" y="13703"/>
                </a:cubicBezTo>
                <a:cubicBezTo>
                  <a:pt x="23839" y="13703"/>
                  <a:pt x="23844" y="13701"/>
                  <a:pt x="23850" y="13698"/>
                </a:cubicBezTo>
                <a:cubicBezTo>
                  <a:pt x="23861" y="13693"/>
                  <a:pt x="23870" y="13688"/>
                  <a:pt x="23880" y="13683"/>
                </a:cubicBezTo>
                <a:cubicBezTo>
                  <a:pt x="23916" y="13666"/>
                  <a:pt x="23894" y="13618"/>
                  <a:pt x="23862" y="13618"/>
                </a:cubicBezTo>
                <a:close/>
                <a:moveTo>
                  <a:pt x="5252" y="13572"/>
                </a:moveTo>
                <a:cubicBezTo>
                  <a:pt x="5215" y="13572"/>
                  <a:pt x="5207" y="13618"/>
                  <a:pt x="5231" y="13636"/>
                </a:cubicBezTo>
                <a:cubicBezTo>
                  <a:pt x="5199" y="13649"/>
                  <a:pt x="5204" y="13704"/>
                  <a:pt x="5243" y="13706"/>
                </a:cubicBezTo>
                <a:cubicBezTo>
                  <a:pt x="5280" y="13706"/>
                  <a:pt x="5289" y="13660"/>
                  <a:pt x="5264" y="13641"/>
                </a:cubicBezTo>
                <a:cubicBezTo>
                  <a:pt x="5296" y="13628"/>
                  <a:pt x="5293" y="13572"/>
                  <a:pt x="5252" y="13572"/>
                </a:cubicBezTo>
                <a:close/>
                <a:moveTo>
                  <a:pt x="3893" y="13541"/>
                </a:moveTo>
                <a:cubicBezTo>
                  <a:pt x="3875" y="13541"/>
                  <a:pt x="3858" y="13553"/>
                  <a:pt x="3858" y="13576"/>
                </a:cubicBezTo>
                <a:lnTo>
                  <a:pt x="3858" y="13682"/>
                </a:lnTo>
                <a:cubicBezTo>
                  <a:pt x="3858" y="13705"/>
                  <a:pt x="3875" y="13716"/>
                  <a:pt x="3893" y="13716"/>
                </a:cubicBezTo>
                <a:cubicBezTo>
                  <a:pt x="3910" y="13716"/>
                  <a:pt x="3928" y="13705"/>
                  <a:pt x="3928" y="13682"/>
                </a:cubicBezTo>
                <a:lnTo>
                  <a:pt x="3928" y="13576"/>
                </a:lnTo>
                <a:cubicBezTo>
                  <a:pt x="3928" y="13553"/>
                  <a:pt x="3910" y="13541"/>
                  <a:pt x="3893" y="13541"/>
                </a:cubicBezTo>
                <a:close/>
                <a:moveTo>
                  <a:pt x="14513" y="13620"/>
                </a:moveTo>
                <a:cubicBezTo>
                  <a:pt x="14489" y="13620"/>
                  <a:pt x="14465" y="13646"/>
                  <a:pt x="14480" y="13674"/>
                </a:cubicBezTo>
                <a:cubicBezTo>
                  <a:pt x="14485" y="13685"/>
                  <a:pt x="14491" y="13693"/>
                  <a:pt x="14496" y="13704"/>
                </a:cubicBezTo>
                <a:cubicBezTo>
                  <a:pt x="14502" y="13716"/>
                  <a:pt x="14512" y="13722"/>
                  <a:pt x="14523" y="13722"/>
                </a:cubicBezTo>
                <a:cubicBezTo>
                  <a:pt x="14546" y="13722"/>
                  <a:pt x="14570" y="13696"/>
                  <a:pt x="14557" y="13669"/>
                </a:cubicBezTo>
                <a:cubicBezTo>
                  <a:pt x="14551" y="13659"/>
                  <a:pt x="14546" y="13649"/>
                  <a:pt x="14541" y="13639"/>
                </a:cubicBezTo>
                <a:cubicBezTo>
                  <a:pt x="14534" y="13626"/>
                  <a:pt x="14524" y="13620"/>
                  <a:pt x="14513" y="13620"/>
                </a:cubicBezTo>
                <a:close/>
                <a:moveTo>
                  <a:pt x="21030" y="13654"/>
                </a:moveTo>
                <a:cubicBezTo>
                  <a:pt x="21012" y="13654"/>
                  <a:pt x="20994" y="13665"/>
                  <a:pt x="20994" y="13688"/>
                </a:cubicBezTo>
                <a:lnTo>
                  <a:pt x="20994" y="13704"/>
                </a:lnTo>
                <a:cubicBezTo>
                  <a:pt x="20994" y="13727"/>
                  <a:pt x="21012" y="13738"/>
                  <a:pt x="21030" y="13738"/>
                </a:cubicBezTo>
                <a:cubicBezTo>
                  <a:pt x="21048" y="13738"/>
                  <a:pt x="21065" y="13727"/>
                  <a:pt x="21065" y="13704"/>
                </a:cubicBezTo>
                <a:lnTo>
                  <a:pt x="21065" y="13688"/>
                </a:lnTo>
                <a:cubicBezTo>
                  <a:pt x="21065" y="13665"/>
                  <a:pt x="21048" y="13654"/>
                  <a:pt x="21030" y="13654"/>
                </a:cubicBezTo>
                <a:close/>
                <a:moveTo>
                  <a:pt x="12328" y="13633"/>
                </a:moveTo>
                <a:cubicBezTo>
                  <a:pt x="12258" y="13633"/>
                  <a:pt x="12258" y="13740"/>
                  <a:pt x="12328" y="13740"/>
                </a:cubicBezTo>
                <a:cubicBezTo>
                  <a:pt x="12396" y="13740"/>
                  <a:pt x="12396" y="13633"/>
                  <a:pt x="12328" y="13633"/>
                </a:cubicBezTo>
                <a:close/>
                <a:moveTo>
                  <a:pt x="5655" y="13649"/>
                </a:moveTo>
                <a:cubicBezTo>
                  <a:pt x="5641" y="13649"/>
                  <a:pt x="5629" y="13656"/>
                  <a:pt x="5625" y="13674"/>
                </a:cubicBezTo>
                <a:lnTo>
                  <a:pt x="5609" y="13749"/>
                </a:lnTo>
                <a:cubicBezTo>
                  <a:pt x="5603" y="13775"/>
                  <a:pt x="5626" y="13793"/>
                  <a:pt x="5647" y="13793"/>
                </a:cubicBezTo>
                <a:cubicBezTo>
                  <a:pt x="5661" y="13793"/>
                  <a:pt x="5673" y="13786"/>
                  <a:pt x="5677" y="13769"/>
                </a:cubicBezTo>
                <a:lnTo>
                  <a:pt x="5693" y="13693"/>
                </a:lnTo>
                <a:cubicBezTo>
                  <a:pt x="5699" y="13667"/>
                  <a:pt x="5676" y="13649"/>
                  <a:pt x="5655" y="13649"/>
                </a:cubicBezTo>
                <a:close/>
                <a:moveTo>
                  <a:pt x="5755" y="13710"/>
                </a:moveTo>
                <a:cubicBezTo>
                  <a:pt x="5744" y="13710"/>
                  <a:pt x="5736" y="13714"/>
                  <a:pt x="5729" y="13722"/>
                </a:cubicBezTo>
                <a:cubicBezTo>
                  <a:pt x="5727" y="13722"/>
                  <a:pt x="5726" y="13722"/>
                  <a:pt x="5724" y="13722"/>
                </a:cubicBezTo>
                <a:cubicBezTo>
                  <a:pt x="5690" y="13722"/>
                  <a:pt x="5677" y="13781"/>
                  <a:pt x="5717" y="13793"/>
                </a:cubicBezTo>
                <a:cubicBezTo>
                  <a:pt x="5723" y="13795"/>
                  <a:pt x="5729" y="13796"/>
                  <a:pt x="5735" y="13796"/>
                </a:cubicBezTo>
                <a:cubicBezTo>
                  <a:pt x="5759" y="13796"/>
                  <a:pt x="5779" y="13778"/>
                  <a:pt x="5790" y="13755"/>
                </a:cubicBezTo>
                <a:cubicBezTo>
                  <a:pt x="5797" y="13737"/>
                  <a:pt x="5781" y="13716"/>
                  <a:pt x="5765" y="13711"/>
                </a:cubicBezTo>
                <a:cubicBezTo>
                  <a:pt x="5762" y="13710"/>
                  <a:pt x="5758" y="13710"/>
                  <a:pt x="5755" y="13710"/>
                </a:cubicBezTo>
                <a:close/>
                <a:moveTo>
                  <a:pt x="392" y="13695"/>
                </a:moveTo>
                <a:cubicBezTo>
                  <a:pt x="368" y="13695"/>
                  <a:pt x="344" y="13721"/>
                  <a:pt x="359" y="13749"/>
                </a:cubicBezTo>
                <a:cubicBezTo>
                  <a:pt x="364" y="13759"/>
                  <a:pt x="369" y="13769"/>
                  <a:pt x="374" y="13779"/>
                </a:cubicBezTo>
                <a:cubicBezTo>
                  <a:pt x="381" y="13791"/>
                  <a:pt x="391" y="13797"/>
                  <a:pt x="402" y="13797"/>
                </a:cubicBezTo>
                <a:cubicBezTo>
                  <a:pt x="425" y="13797"/>
                  <a:pt x="449" y="13772"/>
                  <a:pt x="435" y="13743"/>
                </a:cubicBezTo>
                <a:cubicBezTo>
                  <a:pt x="430" y="13734"/>
                  <a:pt x="425" y="13724"/>
                  <a:pt x="419" y="13713"/>
                </a:cubicBezTo>
                <a:cubicBezTo>
                  <a:pt x="413" y="13700"/>
                  <a:pt x="402" y="13695"/>
                  <a:pt x="392" y="13695"/>
                </a:cubicBezTo>
                <a:close/>
                <a:moveTo>
                  <a:pt x="18956" y="13724"/>
                </a:moveTo>
                <a:cubicBezTo>
                  <a:pt x="18938" y="13724"/>
                  <a:pt x="18920" y="13735"/>
                  <a:pt x="18920" y="13758"/>
                </a:cubicBezTo>
                <a:lnTo>
                  <a:pt x="18920" y="13774"/>
                </a:lnTo>
                <a:cubicBezTo>
                  <a:pt x="18920" y="13796"/>
                  <a:pt x="18938" y="13808"/>
                  <a:pt x="18955" y="13808"/>
                </a:cubicBezTo>
                <a:cubicBezTo>
                  <a:pt x="18973" y="13808"/>
                  <a:pt x="18991" y="13796"/>
                  <a:pt x="18991" y="13774"/>
                </a:cubicBezTo>
                <a:lnTo>
                  <a:pt x="18991" y="13758"/>
                </a:lnTo>
                <a:cubicBezTo>
                  <a:pt x="18992" y="13735"/>
                  <a:pt x="18974" y="13724"/>
                  <a:pt x="18956" y="13724"/>
                </a:cubicBezTo>
                <a:close/>
                <a:moveTo>
                  <a:pt x="2719" y="13729"/>
                </a:moveTo>
                <a:cubicBezTo>
                  <a:pt x="2651" y="13729"/>
                  <a:pt x="2650" y="13837"/>
                  <a:pt x="2719" y="13837"/>
                </a:cubicBezTo>
                <a:cubicBezTo>
                  <a:pt x="2789" y="13837"/>
                  <a:pt x="2789" y="13729"/>
                  <a:pt x="2719" y="13729"/>
                </a:cubicBezTo>
                <a:close/>
                <a:moveTo>
                  <a:pt x="4792" y="13783"/>
                </a:moveTo>
                <a:cubicBezTo>
                  <a:pt x="4774" y="13783"/>
                  <a:pt x="4756" y="13795"/>
                  <a:pt x="4756" y="13818"/>
                </a:cubicBezTo>
                <a:lnTo>
                  <a:pt x="4756" y="13834"/>
                </a:lnTo>
                <a:cubicBezTo>
                  <a:pt x="4756" y="13857"/>
                  <a:pt x="4774" y="13868"/>
                  <a:pt x="4792" y="13868"/>
                </a:cubicBezTo>
                <a:cubicBezTo>
                  <a:pt x="4810" y="13868"/>
                  <a:pt x="4828" y="13857"/>
                  <a:pt x="4828" y="13834"/>
                </a:cubicBezTo>
                <a:lnTo>
                  <a:pt x="4828" y="13818"/>
                </a:lnTo>
                <a:cubicBezTo>
                  <a:pt x="4828" y="13795"/>
                  <a:pt x="4810" y="13783"/>
                  <a:pt x="4792" y="13783"/>
                </a:cubicBezTo>
                <a:close/>
                <a:moveTo>
                  <a:pt x="23186" y="13825"/>
                </a:moveTo>
                <a:cubicBezTo>
                  <a:pt x="23183" y="13825"/>
                  <a:pt x="23180" y="13826"/>
                  <a:pt x="23177" y="13826"/>
                </a:cubicBezTo>
                <a:cubicBezTo>
                  <a:pt x="23152" y="13831"/>
                  <a:pt x="23128" y="13838"/>
                  <a:pt x="23103" y="13843"/>
                </a:cubicBezTo>
                <a:cubicBezTo>
                  <a:pt x="23061" y="13853"/>
                  <a:pt x="23074" y="13912"/>
                  <a:pt x="23112" y="13912"/>
                </a:cubicBezTo>
                <a:cubicBezTo>
                  <a:pt x="23115" y="13912"/>
                  <a:pt x="23118" y="13912"/>
                  <a:pt x="23121" y="13911"/>
                </a:cubicBezTo>
                <a:cubicBezTo>
                  <a:pt x="23146" y="13906"/>
                  <a:pt x="23171" y="13900"/>
                  <a:pt x="23196" y="13894"/>
                </a:cubicBezTo>
                <a:cubicBezTo>
                  <a:pt x="23237" y="13885"/>
                  <a:pt x="23224" y="13825"/>
                  <a:pt x="23186" y="13825"/>
                </a:cubicBezTo>
                <a:close/>
                <a:moveTo>
                  <a:pt x="14815" y="13831"/>
                </a:moveTo>
                <a:cubicBezTo>
                  <a:pt x="14810" y="13831"/>
                  <a:pt x="14805" y="13832"/>
                  <a:pt x="14801" y="13832"/>
                </a:cubicBezTo>
                <a:cubicBezTo>
                  <a:pt x="14760" y="13842"/>
                  <a:pt x="14771" y="13901"/>
                  <a:pt x="14810" y="13902"/>
                </a:cubicBezTo>
                <a:cubicBezTo>
                  <a:pt x="14815" y="13912"/>
                  <a:pt x="14827" y="13917"/>
                  <a:pt x="14839" y="13917"/>
                </a:cubicBezTo>
                <a:cubicBezTo>
                  <a:pt x="14845" y="13917"/>
                  <a:pt x="14851" y="13915"/>
                  <a:pt x="14856" y="13912"/>
                </a:cubicBezTo>
                <a:cubicBezTo>
                  <a:pt x="14875" y="13902"/>
                  <a:pt x="14877" y="13881"/>
                  <a:pt x="14870" y="13864"/>
                </a:cubicBezTo>
                <a:cubicBezTo>
                  <a:pt x="14860" y="13841"/>
                  <a:pt x="14838" y="13831"/>
                  <a:pt x="14815" y="13831"/>
                </a:cubicBezTo>
                <a:close/>
                <a:moveTo>
                  <a:pt x="15135" y="13831"/>
                </a:moveTo>
                <a:cubicBezTo>
                  <a:pt x="15125" y="13831"/>
                  <a:pt x="15115" y="13836"/>
                  <a:pt x="15109" y="13849"/>
                </a:cubicBezTo>
                <a:cubicBezTo>
                  <a:pt x="15103" y="13860"/>
                  <a:pt x="15098" y="13869"/>
                  <a:pt x="15093" y="13880"/>
                </a:cubicBezTo>
                <a:cubicBezTo>
                  <a:pt x="15079" y="13908"/>
                  <a:pt x="15103" y="13934"/>
                  <a:pt x="15126" y="13934"/>
                </a:cubicBezTo>
                <a:cubicBezTo>
                  <a:pt x="15137" y="13934"/>
                  <a:pt x="15147" y="13928"/>
                  <a:pt x="15154" y="13915"/>
                </a:cubicBezTo>
                <a:cubicBezTo>
                  <a:pt x="15159" y="13905"/>
                  <a:pt x="15164" y="13895"/>
                  <a:pt x="15169" y="13885"/>
                </a:cubicBezTo>
                <a:cubicBezTo>
                  <a:pt x="15183" y="13857"/>
                  <a:pt x="15158" y="13831"/>
                  <a:pt x="15135" y="13831"/>
                </a:cubicBezTo>
                <a:close/>
                <a:moveTo>
                  <a:pt x="4447" y="13872"/>
                </a:moveTo>
                <a:cubicBezTo>
                  <a:pt x="4429" y="13872"/>
                  <a:pt x="4411" y="13884"/>
                  <a:pt x="4411" y="13907"/>
                </a:cubicBezTo>
                <a:lnTo>
                  <a:pt x="4411" y="13923"/>
                </a:lnTo>
                <a:cubicBezTo>
                  <a:pt x="4411" y="13946"/>
                  <a:pt x="4428" y="13957"/>
                  <a:pt x="4446" y="13957"/>
                </a:cubicBezTo>
                <a:cubicBezTo>
                  <a:pt x="4464" y="13957"/>
                  <a:pt x="4482" y="13946"/>
                  <a:pt x="4482" y="13923"/>
                </a:cubicBezTo>
                <a:lnTo>
                  <a:pt x="4482" y="13907"/>
                </a:lnTo>
                <a:cubicBezTo>
                  <a:pt x="4482" y="13884"/>
                  <a:pt x="4465" y="13872"/>
                  <a:pt x="4447" y="13872"/>
                </a:cubicBezTo>
                <a:close/>
                <a:moveTo>
                  <a:pt x="2192" y="13860"/>
                </a:moveTo>
                <a:cubicBezTo>
                  <a:pt x="2188" y="13860"/>
                  <a:pt x="2183" y="13861"/>
                  <a:pt x="2178" y="13863"/>
                </a:cubicBezTo>
                <a:cubicBezTo>
                  <a:pt x="2163" y="13868"/>
                  <a:pt x="2148" y="13873"/>
                  <a:pt x="2134" y="13879"/>
                </a:cubicBezTo>
                <a:cubicBezTo>
                  <a:pt x="2106" y="13887"/>
                  <a:pt x="2089" y="13915"/>
                  <a:pt x="2098" y="13944"/>
                </a:cubicBezTo>
                <a:cubicBezTo>
                  <a:pt x="2104" y="13965"/>
                  <a:pt x="2125" y="13983"/>
                  <a:pt x="2148" y="13983"/>
                </a:cubicBezTo>
                <a:cubicBezTo>
                  <a:pt x="2153" y="13983"/>
                  <a:pt x="2158" y="13982"/>
                  <a:pt x="2163" y="13980"/>
                </a:cubicBezTo>
                <a:cubicBezTo>
                  <a:pt x="2178" y="13975"/>
                  <a:pt x="2193" y="13970"/>
                  <a:pt x="2208" y="13964"/>
                </a:cubicBezTo>
                <a:cubicBezTo>
                  <a:pt x="2234" y="13955"/>
                  <a:pt x="2252" y="13927"/>
                  <a:pt x="2244" y="13900"/>
                </a:cubicBezTo>
                <a:cubicBezTo>
                  <a:pt x="2237" y="13878"/>
                  <a:pt x="2215" y="13860"/>
                  <a:pt x="2192" y="13860"/>
                </a:cubicBezTo>
                <a:close/>
                <a:moveTo>
                  <a:pt x="17208" y="13851"/>
                </a:moveTo>
                <a:cubicBezTo>
                  <a:pt x="17197" y="13851"/>
                  <a:pt x="17187" y="13857"/>
                  <a:pt x="17181" y="13869"/>
                </a:cubicBezTo>
                <a:cubicBezTo>
                  <a:pt x="17170" y="13889"/>
                  <a:pt x="17162" y="13910"/>
                  <a:pt x="17150" y="13929"/>
                </a:cubicBezTo>
                <a:cubicBezTo>
                  <a:pt x="17137" y="13957"/>
                  <a:pt x="17161" y="13983"/>
                  <a:pt x="17185" y="13983"/>
                </a:cubicBezTo>
                <a:cubicBezTo>
                  <a:pt x="17195" y="13983"/>
                  <a:pt x="17206" y="13978"/>
                  <a:pt x="17212" y="13964"/>
                </a:cubicBezTo>
                <a:cubicBezTo>
                  <a:pt x="17223" y="13945"/>
                  <a:pt x="17232" y="13924"/>
                  <a:pt x="17243" y="13905"/>
                </a:cubicBezTo>
                <a:cubicBezTo>
                  <a:pt x="17256" y="13877"/>
                  <a:pt x="17231" y="13851"/>
                  <a:pt x="17208" y="13851"/>
                </a:cubicBezTo>
                <a:close/>
                <a:moveTo>
                  <a:pt x="8978" y="13849"/>
                </a:moveTo>
                <a:cubicBezTo>
                  <a:pt x="8955" y="13849"/>
                  <a:pt x="8934" y="13865"/>
                  <a:pt x="8926" y="13887"/>
                </a:cubicBezTo>
                <a:cubicBezTo>
                  <a:pt x="8921" y="13903"/>
                  <a:pt x="8915" y="13917"/>
                  <a:pt x="8910" y="13932"/>
                </a:cubicBezTo>
                <a:cubicBezTo>
                  <a:pt x="8902" y="13959"/>
                  <a:pt x="8921" y="13991"/>
                  <a:pt x="8947" y="13997"/>
                </a:cubicBezTo>
                <a:cubicBezTo>
                  <a:pt x="8952" y="13998"/>
                  <a:pt x="8956" y="13999"/>
                  <a:pt x="8961" y="13999"/>
                </a:cubicBezTo>
                <a:cubicBezTo>
                  <a:pt x="8985" y="13999"/>
                  <a:pt x="9005" y="13982"/>
                  <a:pt x="9013" y="13960"/>
                </a:cubicBezTo>
                <a:cubicBezTo>
                  <a:pt x="9018" y="13945"/>
                  <a:pt x="9023" y="13931"/>
                  <a:pt x="9028" y="13916"/>
                </a:cubicBezTo>
                <a:cubicBezTo>
                  <a:pt x="9038" y="13890"/>
                  <a:pt x="9018" y="13859"/>
                  <a:pt x="8992" y="13850"/>
                </a:cubicBezTo>
                <a:cubicBezTo>
                  <a:pt x="8987" y="13849"/>
                  <a:pt x="8983" y="13849"/>
                  <a:pt x="8978" y="13849"/>
                </a:cubicBezTo>
                <a:close/>
                <a:moveTo>
                  <a:pt x="11515" y="13979"/>
                </a:moveTo>
                <a:cubicBezTo>
                  <a:pt x="11469" y="13979"/>
                  <a:pt x="11469" y="14049"/>
                  <a:pt x="11515" y="14049"/>
                </a:cubicBezTo>
                <a:cubicBezTo>
                  <a:pt x="11516" y="14049"/>
                  <a:pt x="11517" y="14049"/>
                  <a:pt x="11517" y="14049"/>
                </a:cubicBezTo>
                <a:cubicBezTo>
                  <a:pt x="11560" y="14049"/>
                  <a:pt x="11560" y="13979"/>
                  <a:pt x="11515" y="13979"/>
                </a:cubicBezTo>
                <a:close/>
                <a:moveTo>
                  <a:pt x="889" y="13908"/>
                </a:moveTo>
                <a:cubicBezTo>
                  <a:pt x="868" y="13908"/>
                  <a:pt x="846" y="13925"/>
                  <a:pt x="852" y="13951"/>
                </a:cubicBezTo>
                <a:cubicBezTo>
                  <a:pt x="857" y="13976"/>
                  <a:pt x="862" y="14001"/>
                  <a:pt x="867" y="14026"/>
                </a:cubicBezTo>
                <a:cubicBezTo>
                  <a:pt x="870" y="14044"/>
                  <a:pt x="883" y="14052"/>
                  <a:pt x="897" y="14052"/>
                </a:cubicBezTo>
                <a:cubicBezTo>
                  <a:pt x="917" y="14052"/>
                  <a:pt x="940" y="14034"/>
                  <a:pt x="935" y="14007"/>
                </a:cubicBezTo>
                <a:cubicBezTo>
                  <a:pt x="931" y="13984"/>
                  <a:pt x="925" y="13958"/>
                  <a:pt x="920" y="13933"/>
                </a:cubicBezTo>
                <a:cubicBezTo>
                  <a:pt x="916" y="13915"/>
                  <a:pt x="903" y="13908"/>
                  <a:pt x="889" y="13908"/>
                </a:cubicBezTo>
                <a:close/>
                <a:moveTo>
                  <a:pt x="21300" y="13984"/>
                </a:moveTo>
                <a:cubicBezTo>
                  <a:pt x="21254" y="13984"/>
                  <a:pt x="21254" y="14055"/>
                  <a:pt x="21300" y="14055"/>
                </a:cubicBezTo>
                <a:cubicBezTo>
                  <a:pt x="21345" y="14055"/>
                  <a:pt x="21345" y="13984"/>
                  <a:pt x="21300" y="13984"/>
                </a:cubicBezTo>
                <a:close/>
                <a:moveTo>
                  <a:pt x="10014" y="13960"/>
                </a:moveTo>
                <a:cubicBezTo>
                  <a:pt x="9987" y="13960"/>
                  <a:pt x="9963" y="13997"/>
                  <a:pt x="9988" y="14021"/>
                </a:cubicBezTo>
                <a:lnTo>
                  <a:pt x="10018" y="14051"/>
                </a:lnTo>
                <a:cubicBezTo>
                  <a:pt x="10026" y="14059"/>
                  <a:pt x="10034" y="14062"/>
                  <a:pt x="10042" y="14062"/>
                </a:cubicBezTo>
                <a:cubicBezTo>
                  <a:pt x="10068" y="14062"/>
                  <a:pt x="10092" y="14026"/>
                  <a:pt x="10068" y="14001"/>
                </a:cubicBezTo>
                <a:lnTo>
                  <a:pt x="10037" y="13971"/>
                </a:lnTo>
                <a:cubicBezTo>
                  <a:pt x="10030" y="13963"/>
                  <a:pt x="10022" y="13960"/>
                  <a:pt x="10014" y="13960"/>
                </a:cubicBezTo>
                <a:close/>
                <a:moveTo>
                  <a:pt x="14028" y="13995"/>
                </a:moveTo>
                <a:cubicBezTo>
                  <a:pt x="13983" y="13995"/>
                  <a:pt x="13983" y="14065"/>
                  <a:pt x="14028" y="14065"/>
                </a:cubicBezTo>
                <a:cubicBezTo>
                  <a:pt x="14074" y="14065"/>
                  <a:pt x="14074" y="13995"/>
                  <a:pt x="14028" y="13995"/>
                </a:cubicBezTo>
                <a:close/>
                <a:moveTo>
                  <a:pt x="8302" y="13939"/>
                </a:moveTo>
                <a:cubicBezTo>
                  <a:pt x="8274" y="13939"/>
                  <a:pt x="8250" y="13976"/>
                  <a:pt x="8275" y="14000"/>
                </a:cubicBezTo>
                <a:cubicBezTo>
                  <a:pt x="8295" y="14020"/>
                  <a:pt x="8315" y="14041"/>
                  <a:pt x="8336" y="14060"/>
                </a:cubicBezTo>
                <a:cubicBezTo>
                  <a:pt x="8344" y="14068"/>
                  <a:pt x="8352" y="14071"/>
                  <a:pt x="8360" y="14071"/>
                </a:cubicBezTo>
                <a:cubicBezTo>
                  <a:pt x="8387" y="14071"/>
                  <a:pt x="8410" y="14035"/>
                  <a:pt x="8385" y="14011"/>
                </a:cubicBezTo>
                <a:cubicBezTo>
                  <a:pt x="8365" y="13991"/>
                  <a:pt x="8346" y="13970"/>
                  <a:pt x="8326" y="13950"/>
                </a:cubicBezTo>
                <a:cubicBezTo>
                  <a:pt x="8318" y="13943"/>
                  <a:pt x="8310" y="13939"/>
                  <a:pt x="8302" y="13939"/>
                </a:cubicBezTo>
                <a:close/>
                <a:moveTo>
                  <a:pt x="10705" y="13974"/>
                </a:moveTo>
                <a:cubicBezTo>
                  <a:pt x="10634" y="13974"/>
                  <a:pt x="10634" y="14081"/>
                  <a:pt x="10705" y="14081"/>
                </a:cubicBezTo>
                <a:cubicBezTo>
                  <a:pt x="10773" y="14081"/>
                  <a:pt x="10773" y="13974"/>
                  <a:pt x="10705" y="13974"/>
                </a:cubicBezTo>
                <a:close/>
                <a:moveTo>
                  <a:pt x="18384" y="13972"/>
                </a:moveTo>
                <a:cubicBezTo>
                  <a:pt x="18375" y="13972"/>
                  <a:pt x="18366" y="13975"/>
                  <a:pt x="18357" y="13979"/>
                </a:cubicBezTo>
                <a:cubicBezTo>
                  <a:pt x="18347" y="13984"/>
                  <a:pt x="18337" y="13990"/>
                  <a:pt x="18327" y="13995"/>
                </a:cubicBezTo>
                <a:cubicBezTo>
                  <a:pt x="18301" y="14007"/>
                  <a:pt x="18294" y="14043"/>
                  <a:pt x="18307" y="14068"/>
                </a:cubicBezTo>
                <a:cubicBezTo>
                  <a:pt x="18318" y="14086"/>
                  <a:pt x="18335" y="14094"/>
                  <a:pt x="18353" y="14094"/>
                </a:cubicBezTo>
                <a:cubicBezTo>
                  <a:pt x="18362" y="14094"/>
                  <a:pt x="18372" y="14092"/>
                  <a:pt x="18380" y="14088"/>
                </a:cubicBezTo>
                <a:cubicBezTo>
                  <a:pt x="18391" y="14083"/>
                  <a:pt x="18400" y="14078"/>
                  <a:pt x="18411" y="14072"/>
                </a:cubicBezTo>
                <a:cubicBezTo>
                  <a:pt x="18437" y="14059"/>
                  <a:pt x="18443" y="14023"/>
                  <a:pt x="18431" y="13999"/>
                </a:cubicBezTo>
                <a:cubicBezTo>
                  <a:pt x="18420" y="13982"/>
                  <a:pt x="18403" y="13972"/>
                  <a:pt x="18384" y="13972"/>
                </a:cubicBezTo>
                <a:close/>
                <a:moveTo>
                  <a:pt x="20638" y="14060"/>
                </a:moveTo>
                <a:cubicBezTo>
                  <a:pt x="20615" y="14060"/>
                  <a:pt x="20615" y="14095"/>
                  <a:pt x="20638" y="14095"/>
                </a:cubicBezTo>
                <a:cubicBezTo>
                  <a:pt x="20661" y="14095"/>
                  <a:pt x="20661" y="14060"/>
                  <a:pt x="20638" y="14060"/>
                </a:cubicBezTo>
                <a:close/>
                <a:moveTo>
                  <a:pt x="19377" y="13996"/>
                </a:moveTo>
                <a:cubicBezTo>
                  <a:pt x="19350" y="13996"/>
                  <a:pt x="19325" y="14031"/>
                  <a:pt x="19350" y="14057"/>
                </a:cubicBezTo>
                <a:cubicBezTo>
                  <a:pt x="19362" y="14067"/>
                  <a:pt x="19370" y="14078"/>
                  <a:pt x="19380" y="14086"/>
                </a:cubicBezTo>
                <a:cubicBezTo>
                  <a:pt x="19387" y="14094"/>
                  <a:pt x="19395" y="14097"/>
                  <a:pt x="19403" y="14097"/>
                </a:cubicBezTo>
                <a:cubicBezTo>
                  <a:pt x="19430" y="14097"/>
                  <a:pt x="19453" y="14062"/>
                  <a:pt x="19429" y="14037"/>
                </a:cubicBezTo>
                <a:cubicBezTo>
                  <a:pt x="19420" y="14026"/>
                  <a:pt x="19410" y="14016"/>
                  <a:pt x="19401" y="14006"/>
                </a:cubicBezTo>
                <a:cubicBezTo>
                  <a:pt x="19393" y="13999"/>
                  <a:pt x="19385" y="13996"/>
                  <a:pt x="19377" y="13996"/>
                </a:cubicBezTo>
                <a:close/>
                <a:moveTo>
                  <a:pt x="6305" y="14013"/>
                </a:moveTo>
                <a:cubicBezTo>
                  <a:pt x="6291" y="14013"/>
                  <a:pt x="6276" y="14021"/>
                  <a:pt x="6270" y="14038"/>
                </a:cubicBezTo>
                <a:cubicBezTo>
                  <a:pt x="6265" y="14054"/>
                  <a:pt x="6260" y="14068"/>
                  <a:pt x="6254" y="14082"/>
                </a:cubicBezTo>
                <a:cubicBezTo>
                  <a:pt x="6246" y="14109"/>
                  <a:pt x="6268" y="14126"/>
                  <a:pt x="6290" y="14126"/>
                </a:cubicBezTo>
                <a:cubicBezTo>
                  <a:pt x="6303" y="14126"/>
                  <a:pt x="6317" y="14119"/>
                  <a:pt x="6323" y="14102"/>
                </a:cubicBezTo>
                <a:cubicBezTo>
                  <a:pt x="6328" y="14086"/>
                  <a:pt x="6333" y="14071"/>
                  <a:pt x="6338" y="14058"/>
                </a:cubicBezTo>
                <a:cubicBezTo>
                  <a:pt x="6348" y="14031"/>
                  <a:pt x="6327" y="14013"/>
                  <a:pt x="6305" y="14013"/>
                </a:cubicBezTo>
                <a:close/>
                <a:moveTo>
                  <a:pt x="4956" y="14053"/>
                </a:moveTo>
                <a:cubicBezTo>
                  <a:pt x="4948" y="14053"/>
                  <a:pt x="4940" y="14057"/>
                  <a:pt x="4932" y="14064"/>
                </a:cubicBezTo>
                <a:lnTo>
                  <a:pt x="4917" y="14080"/>
                </a:lnTo>
                <a:cubicBezTo>
                  <a:pt x="4892" y="14105"/>
                  <a:pt x="4916" y="14141"/>
                  <a:pt x="4943" y="14141"/>
                </a:cubicBezTo>
                <a:cubicBezTo>
                  <a:pt x="4951" y="14141"/>
                  <a:pt x="4959" y="14137"/>
                  <a:pt x="4966" y="14130"/>
                </a:cubicBezTo>
                <a:lnTo>
                  <a:pt x="4982" y="14114"/>
                </a:lnTo>
                <a:cubicBezTo>
                  <a:pt x="5007" y="14088"/>
                  <a:pt x="4984" y="14053"/>
                  <a:pt x="4956" y="14053"/>
                </a:cubicBezTo>
                <a:close/>
                <a:moveTo>
                  <a:pt x="7701" y="14011"/>
                </a:moveTo>
                <a:cubicBezTo>
                  <a:pt x="7660" y="14011"/>
                  <a:pt x="7624" y="14065"/>
                  <a:pt x="7660" y="14102"/>
                </a:cubicBezTo>
                <a:cubicBezTo>
                  <a:pt x="7671" y="14112"/>
                  <a:pt x="7679" y="14123"/>
                  <a:pt x="7689" y="14132"/>
                </a:cubicBezTo>
                <a:cubicBezTo>
                  <a:pt x="7699" y="14144"/>
                  <a:pt x="7712" y="14149"/>
                  <a:pt x="7724" y="14149"/>
                </a:cubicBezTo>
                <a:cubicBezTo>
                  <a:pt x="7764" y="14149"/>
                  <a:pt x="7801" y="14095"/>
                  <a:pt x="7765" y="14058"/>
                </a:cubicBezTo>
                <a:cubicBezTo>
                  <a:pt x="7756" y="14048"/>
                  <a:pt x="7746" y="14038"/>
                  <a:pt x="7736" y="14027"/>
                </a:cubicBezTo>
                <a:cubicBezTo>
                  <a:pt x="7725" y="14016"/>
                  <a:pt x="7713" y="14011"/>
                  <a:pt x="7701" y="14011"/>
                </a:cubicBezTo>
                <a:close/>
                <a:moveTo>
                  <a:pt x="270" y="14224"/>
                </a:moveTo>
                <a:cubicBezTo>
                  <a:pt x="257" y="14224"/>
                  <a:pt x="245" y="14242"/>
                  <a:pt x="257" y="14254"/>
                </a:cubicBezTo>
                <a:lnTo>
                  <a:pt x="302" y="14299"/>
                </a:lnTo>
                <a:cubicBezTo>
                  <a:pt x="306" y="14302"/>
                  <a:pt x="310" y="14304"/>
                  <a:pt x="314" y="14304"/>
                </a:cubicBezTo>
                <a:cubicBezTo>
                  <a:pt x="327" y="14304"/>
                  <a:pt x="340" y="14286"/>
                  <a:pt x="327" y="14274"/>
                </a:cubicBezTo>
                <a:lnTo>
                  <a:pt x="282" y="14230"/>
                </a:lnTo>
                <a:cubicBezTo>
                  <a:pt x="278" y="14226"/>
                  <a:pt x="274" y="14224"/>
                  <a:pt x="270" y="14224"/>
                </a:cubicBezTo>
                <a:close/>
              </a:path>
            </a:pathLst>
          </a:custGeom>
          <a:solidFill>
            <a:srgbClr val="FFFFFF">
              <a:alpha val="195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118" name="Google Shape;118;p9"/>
          <p:cNvGrpSpPr/>
          <p:nvPr/>
        </p:nvGrpSpPr>
        <p:grpSpPr>
          <a:xfrm>
            <a:off x="1" y="2749916"/>
            <a:ext cx="7091553" cy="4217883"/>
            <a:chOff x="0" y="2062437"/>
            <a:chExt cx="5318665" cy="3163412"/>
          </a:xfrm>
        </p:grpSpPr>
        <p:sp>
          <p:nvSpPr>
            <p:cNvPr id="119" name="Google Shape;119;p9"/>
            <p:cNvSpPr/>
            <p:nvPr/>
          </p:nvSpPr>
          <p:spPr>
            <a:xfrm>
              <a:off x="7" y="2144783"/>
              <a:ext cx="5079927" cy="2998717"/>
            </a:xfrm>
            <a:custGeom>
              <a:avLst/>
              <a:gdLst/>
              <a:ahLst/>
              <a:cxnLst/>
              <a:rect l="l" t="t" r="r" b="b"/>
              <a:pathLst>
                <a:path w="36088" h="21303" extrusionOk="0">
                  <a:moveTo>
                    <a:pt x="0" y="1"/>
                  </a:moveTo>
                  <a:lnTo>
                    <a:pt x="0" y="21302"/>
                  </a:lnTo>
                  <a:lnTo>
                    <a:pt x="36088" y="21302"/>
                  </a:lnTo>
                  <a:cubicBezTo>
                    <a:pt x="35193" y="19045"/>
                    <a:pt x="31856" y="18367"/>
                    <a:pt x="27040" y="18367"/>
                  </a:cubicBezTo>
                  <a:cubicBezTo>
                    <a:pt x="23903" y="18367"/>
                    <a:pt x="20140" y="18654"/>
                    <a:pt x="16015" y="18980"/>
                  </a:cubicBezTo>
                  <a:cubicBezTo>
                    <a:pt x="15102" y="19052"/>
                    <a:pt x="14247" y="19087"/>
                    <a:pt x="13445" y="19087"/>
                  </a:cubicBezTo>
                  <a:cubicBezTo>
                    <a:pt x="5060" y="19087"/>
                    <a:pt x="2624" y="15183"/>
                    <a:pt x="3461" y="8070"/>
                  </a:cubicBezTo>
                  <a:cubicBezTo>
                    <a:pt x="4379" y="277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0" name="Google Shape;120;p9"/>
            <p:cNvSpPr/>
            <p:nvPr/>
          </p:nvSpPr>
          <p:spPr>
            <a:xfrm>
              <a:off x="0" y="2062437"/>
              <a:ext cx="5318665" cy="3163412"/>
            </a:xfrm>
            <a:custGeom>
              <a:avLst/>
              <a:gdLst/>
              <a:ahLst/>
              <a:cxnLst/>
              <a:rect l="l" t="t" r="r" b="b"/>
              <a:pathLst>
                <a:path w="37784" h="22473" extrusionOk="0">
                  <a:moveTo>
                    <a:pt x="3" y="1"/>
                  </a:moveTo>
                  <a:lnTo>
                    <a:pt x="0" y="70"/>
                  </a:lnTo>
                  <a:cubicBezTo>
                    <a:pt x="13" y="72"/>
                    <a:pt x="1268" y="165"/>
                    <a:pt x="2307" y="1413"/>
                  </a:cubicBezTo>
                  <a:cubicBezTo>
                    <a:pt x="3537" y="2887"/>
                    <a:pt x="3967" y="5280"/>
                    <a:pt x="3588" y="8526"/>
                  </a:cubicBezTo>
                  <a:cubicBezTo>
                    <a:pt x="3097" y="12719"/>
                    <a:pt x="3731" y="15661"/>
                    <a:pt x="5523" y="17522"/>
                  </a:cubicBezTo>
                  <a:cubicBezTo>
                    <a:pt x="7228" y="19291"/>
                    <a:pt x="10041" y="20162"/>
                    <a:pt x="14079" y="20162"/>
                  </a:cubicBezTo>
                  <a:cubicBezTo>
                    <a:pt x="14918" y="20162"/>
                    <a:pt x="15810" y="20125"/>
                    <a:pt x="16756" y="20050"/>
                  </a:cubicBezTo>
                  <a:cubicBezTo>
                    <a:pt x="20755" y="19731"/>
                    <a:pt x="24863" y="19405"/>
                    <a:pt x="28290" y="19405"/>
                  </a:cubicBezTo>
                  <a:cubicBezTo>
                    <a:pt x="29167" y="19405"/>
                    <a:pt x="29999" y="19426"/>
                    <a:pt x="30773" y="19475"/>
                  </a:cubicBezTo>
                  <a:cubicBezTo>
                    <a:pt x="34805" y="19726"/>
                    <a:pt x="37013" y="20678"/>
                    <a:pt x="37720" y="22473"/>
                  </a:cubicBezTo>
                  <a:lnTo>
                    <a:pt x="37784" y="22447"/>
                  </a:lnTo>
                  <a:cubicBezTo>
                    <a:pt x="37065" y="20624"/>
                    <a:pt x="34839" y="19658"/>
                    <a:pt x="30776" y="19406"/>
                  </a:cubicBezTo>
                  <a:cubicBezTo>
                    <a:pt x="30000" y="19357"/>
                    <a:pt x="29165" y="19336"/>
                    <a:pt x="28286" y="19336"/>
                  </a:cubicBezTo>
                  <a:cubicBezTo>
                    <a:pt x="24857" y="19336"/>
                    <a:pt x="20749" y="19662"/>
                    <a:pt x="16749" y="19980"/>
                  </a:cubicBezTo>
                  <a:cubicBezTo>
                    <a:pt x="15803" y="20055"/>
                    <a:pt x="14911" y="20092"/>
                    <a:pt x="14073" y="20092"/>
                  </a:cubicBezTo>
                  <a:cubicBezTo>
                    <a:pt x="10058" y="20092"/>
                    <a:pt x="7264" y="19229"/>
                    <a:pt x="5573" y="17474"/>
                  </a:cubicBezTo>
                  <a:cubicBezTo>
                    <a:pt x="3794" y="15628"/>
                    <a:pt x="3169" y="12704"/>
                    <a:pt x="3656" y="8534"/>
                  </a:cubicBezTo>
                  <a:cubicBezTo>
                    <a:pt x="4036" y="5268"/>
                    <a:pt x="3601" y="2856"/>
                    <a:pt x="2358" y="1367"/>
                  </a:cubicBezTo>
                  <a:cubicBezTo>
                    <a:pt x="1299" y="98"/>
                    <a:pt x="17" y="2"/>
                    <a:pt x="3" y="1"/>
                  </a:cubicBez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121" name="Google Shape;121;p9"/>
          <p:cNvGrpSpPr/>
          <p:nvPr/>
        </p:nvGrpSpPr>
        <p:grpSpPr>
          <a:xfrm rot="-5400000">
            <a:off x="1241041" y="-1240184"/>
            <a:ext cx="1910376" cy="4392459"/>
            <a:chOff x="7227671" y="11"/>
            <a:chExt cx="1915484" cy="4404203"/>
          </a:xfrm>
        </p:grpSpPr>
        <p:sp>
          <p:nvSpPr>
            <p:cNvPr id="122" name="Google Shape;122;p9"/>
            <p:cNvSpPr/>
            <p:nvPr/>
          </p:nvSpPr>
          <p:spPr>
            <a:xfrm>
              <a:off x="7471853" y="422"/>
              <a:ext cx="1671303" cy="4112309"/>
            </a:xfrm>
            <a:custGeom>
              <a:avLst/>
              <a:gdLst/>
              <a:ahLst/>
              <a:cxnLst/>
              <a:rect l="l" t="t" r="r" b="b"/>
              <a:pathLst>
                <a:path w="11873" h="29214" extrusionOk="0">
                  <a:moveTo>
                    <a:pt x="274" y="1"/>
                  </a:moveTo>
                  <a:cubicBezTo>
                    <a:pt x="274" y="1"/>
                    <a:pt x="0" y="2214"/>
                    <a:pt x="4493" y="2489"/>
                  </a:cubicBezTo>
                  <a:cubicBezTo>
                    <a:pt x="8986" y="2764"/>
                    <a:pt x="11277" y="8349"/>
                    <a:pt x="9170" y="14175"/>
                  </a:cubicBezTo>
                  <a:cubicBezTo>
                    <a:pt x="7061" y="20000"/>
                    <a:pt x="7882" y="28800"/>
                    <a:pt x="11872" y="29213"/>
                  </a:cubicBezTo>
                  <a:lnTo>
                    <a:pt x="11872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3" name="Google Shape;123;p9"/>
            <p:cNvSpPr/>
            <p:nvPr/>
          </p:nvSpPr>
          <p:spPr>
            <a:xfrm>
              <a:off x="7227671" y="11"/>
              <a:ext cx="1909654" cy="4404203"/>
            </a:xfrm>
            <a:custGeom>
              <a:avLst/>
              <a:gdLst/>
              <a:ahLst/>
              <a:cxnLst/>
              <a:rect l="l" t="t" r="r" b="b"/>
              <a:pathLst>
                <a:path w="12890" h="29728" extrusionOk="0">
                  <a:moveTo>
                    <a:pt x="66" y="1"/>
                  </a:moveTo>
                  <a:lnTo>
                    <a:pt x="66" y="1"/>
                  </a:lnTo>
                  <a:cubicBezTo>
                    <a:pt x="63" y="22"/>
                    <a:pt x="0" y="535"/>
                    <a:pt x="472" y="1107"/>
                  </a:cubicBezTo>
                  <a:cubicBezTo>
                    <a:pt x="953" y="1690"/>
                    <a:pt x="2086" y="2417"/>
                    <a:pt x="4747" y="2568"/>
                  </a:cubicBezTo>
                  <a:cubicBezTo>
                    <a:pt x="6719" y="2679"/>
                    <a:pt x="8402" y="3670"/>
                    <a:pt x="9486" y="5361"/>
                  </a:cubicBezTo>
                  <a:cubicBezTo>
                    <a:pt x="11012" y="7744"/>
                    <a:pt x="11157" y="11122"/>
                    <a:pt x="9871" y="14397"/>
                  </a:cubicBezTo>
                  <a:cubicBezTo>
                    <a:pt x="9040" y="16514"/>
                    <a:pt x="8598" y="19060"/>
                    <a:pt x="8627" y="21565"/>
                  </a:cubicBezTo>
                  <a:cubicBezTo>
                    <a:pt x="8656" y="24097"/>
                    <a:pt x="9168" y="26301"/>
                    <a:pt x="10069" y="27767"/>
                  </a:cubicBezTo>
                  <a:cubicBezTo>
                    <a:pt x="10801" y="28959"/>
                    <a:pt x="11747" y="29618"/>
                    <a:pt x="12879" y="29727"/>
                  </a:cubicBezTo>
                  <a:lnTo>
                    <a:pt x="12890" y="29659"/>
                  </a:lnTo>
                  <a:cubicBezTo>
                    <a:pt x="11780" y="29553"/>
                    <a:pt x="10852" y="28905"/>
                    <a:pt x="10131" y="27732"/>
                  </a:cubicBezTo>
                  <a:cubicBezTo>
                    <a:pt x="9238" y="26275"/>
                    <a:pt x="8730" y="24086"/>
                    <a:pt x="8699" y="21565"/>
                  </a:cubicBezTo>
                  <a:cubicBezTo>
                    <a:pt x="8669" y="19069"/>
                    <a:pt x="9109" y="16533"/>
                    <a:pt x="9938" y="14423"/>
                  </a:cubicBezTo>
                  <a:cubicBezTo>
                    <a:pt x="11231" y="11127"/>
                    <a:pt x="11087" y="7727"/>
                    <a:pt x="9547" y="5324"/>
                  </a:cubicBezTo>
                  <a:cubicBezTo>
                    <a:pt x="8450" y="3615"/>
                    <a:pt x="6748" y="2611"/>
                    <a:pt x="4752" y="2499"/>
                  </a:cubicBezTo>
                  <a:cubicBezTo>
                    <a:pt x="2119" y="2349"/>
                    <a:pt x="1002" y="1637"/>
                    <a:pt x="528" y="1065"/>
                  </a:cubicBezTo>
                  <a:cubicBezTo>
                    <a:pt x="74" y="517"/>
                    <a:pt x="133" y="14"/>
                    <a:pt x="135" y="9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124" name="Google Shape;124;p9"/>
          <p:cNvSpPr/>
          <p:nvPr/>
        </p:nvSpPr>
        <p:spPr>
          <a:xfrm>
            <a:off x="9700333" y="1"/>
            <a:ext cx="2491683" cy="3189508"/>
          </a:xfrm>
          <a:custGeom>
            <a:avLst/>
            <a:gdLst/>
            <a:ahLst/>
            <a:cxnLst/>
            <a:rect l="l" t="t" r="r" b="b"/>
            <a:pathLst>
              <a:path w="13040" h="16692" extrusionOk="0">
                <a:moveTo>
                  <a:pt x="7" y="0"/>
                </a:moveTo>
                <a:lnTo>
                  <a:pt x="0" y="5"/>
                </a:lnTo>
                <a:cubicBezTo>
                  <a:pt x="5" y="11"/>
                  <a:pt x="463" y="666"/>
                  <a:pt x="1444" y="1238"/>
                </a:cubicBezTo>
                <a:cubicBezTo>
                  <a:pt x="2020" y="1573"/>
                  <a:pt x="2661" y="1817"/>
                  <a:pt x="3351" y="1958"/>
                </a:cubicBezTo>
                <a:cubicBezTo>
                  <a:pt x="3835" y="2059"/>
                  <a:pt x="4344" y="2109"/>
                  <a:pt x="4873" y="2109"/>
                </a:cubicBezTo>
                <a:cubicBezTo>
                  <a:pt x="5283" y="2109"/>
                  <a:pt x="5706" y="2079"/>
                  <a:pt x="6138" y="2018"/>
                </a:cubicBezTo>
                <a:cubicBezTo>
                  <a:pt x="6663" y="1945"/>
                  <a:pt x="7150" y="1909"/>
                  <a:pt x="7597" y="1909"/>
                </a:cubicBezTo>
                <a:cubicBezTo>
                  <a:pt x="9040" y="1909"/>
                  <a:pt x="10080" y="2286"/>
                  <a:pt x="10701" y="3036"/>
                </a:cubicBezTo>
                <a:cubicBezTo>
                  <a:pt x="11113" y="3536"/>
                  <a:pt x="11334" y="4202"/>
                  <a:pt x="11356" y="5019"/>
                </a:cubicBezTo>
                <a:cubicBezTo>
                  <a:pt x="11380" y="5861"/>
                  <a:pt x="11193" y="6872"/>
                  <a:pt x="10801" y="8026"/>
                </a:cubicBezTo>
                <a:cubicBezTo>
                  <a:pt x="10380" y="9270"/>
                  <a:pt x="10107" y="10305"/>
                  <a:pt x="9963" y="11194"/>
                </a:cubicBezTo>
                <a:cubicBezTo>
                  <a:pt x="9809" y="12158"/>
                  <a:pt x="9806" y="12963"/>
                  <a:pt x="9955" y="13655"/>
                </a:cubicBezTo>
                <a:cubicBezTo>
                  <a:pt x="10109" y="14378"/>
                  <a:pt x="10427" y="14971"/>
                  <a:pt x="10927" y="15468"/>
                </a:cubicBezTo>
                <a:cubicBezTo>
                  <a:pt x="11436" y="15976"/>
                  <a:pt x="12126" y="16375"/>
                  <a:pt x="13037" y="16692"/>
                </a:cubicBezTo>
                <a:lnTo>
                  <a:pt x="13040" y="16682"/>
                </a:lnTo>
                <a:cubicBezTo>
                  <a:pt x="11249" y="16061"/>
                  <a:pt x="10272" y="15097"/>
                  <a:pt x="9962" y="13652"/>
                </a:cubicBezTo>
                <a:cubicBezTo>
                  <a:pt x="9678" y="12326"/>
                  <a:pt x="9940" y="10593"/>
                  <a:pt x="10809" y="8028"/>
                </a:cubicBezTo>
                <a:cubicBezTo>
                  <a:pt x="11201" y="6873"/>
                  <a:pt x="11388" y="5861"/>
                  <a:pt x="11365" y="5018"/>
                </a:cubicBezTo>
                <a:cubicBezTo>
                  <a:pt x="11343" y="4200"/>
                  <a:pt x="11121" y="3531"/>
                  <a:pt x="10707" y="3031"/>
                </a:cubicBezTo>
                <a:cubicBezTo>
                  <a:pt x="10299" y="2539"/>
                  <a:pt x="9701" y="2201"/>
                  <a:pt x="8928" y="2033"/>
                </a:cubicBezTo>
                <a:cubicBezTo>
                  <a:pt x="8530" y="1946"/>
                  <a:pt x="8083" y="1902"/>
                  <a:pt x="7591" y="1902"/>
                </a:cubicBezTo>
                <a:cubicBezTo>
                  <a:pt x="7143" y="1902"/>
                  <a:pt x="6657" y="1938"/>
                  <a:pt x="6137" y="2011"/>
                </a:cubicBezTo>
                <a:cubicBezTo>
                  <a:pt x="5693" y="2073"/>
                  <a:pt x="5276" y="2100"/>
                  <a:pt x="4886" y="2100"/>
                </a:cubicBezTo>
                <a:cubicBezTo>
                  <a:pt x="3311" y="2100"/>
                  <a:pt x="2173" y="1655"/>
                  <a:pt x="1447" y="1231"/>
                </a:cubicBezTo>
                <a:cubicBezTo>
                  <a:pt x="469" y="660"/>
                  <a:pt x="11" y="7"/>
                  <a:pt x="7" y="0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25" name="Google Shape;125;p9"/>
          <p:cNvSpPr txBox="1">
            <a:spLocks noGrp="1"/>
          </p:cNvSpPr>
          <p:nvPr>
            <p:ph type="title"/>
          </p:nvPr>
        </p:nvSpPr>
        <p:spPr>
          <a:xfrm>
            <a:off x="2935800" y="2113165"/>
            <a:ext cx="6320400" cy="11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26" name="Google Shape;126;p9"/>
          <p:cNvSpPr txBox="1">
            <a:spLocks noGrp="1"/>
          </p:cNvSpPr>
          <p:nvPr>
            <p:ph type="subTitle" idx="1"/>
          </p:nvPr>
        </p:nvSpPr>
        <p:spPr>
          <a:xfrm>
            <a:off x="2935900" y="3237235"/>
            <a:ext cx="6320400" cy="1507600"/>
          </a:xfrm>
          <a:prstGeom prst="rect">
            <a:avLst/>
          </a:prstGeom>
          <a:solidFill>
            <a:schemeClr val="accent4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722809644"/>
      </p:ext>
    </p:extLst>
  </p:cSld>
  <p:clrMapOvr>
    <a:masterClrMapping/>
  </p:clrMapOvr>
  <p:hf hdr="0" ftr="0" dt="0"/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Google Shape;128;p10"/>
          <p:cNvSpPr>
            <a:spLocks noGrp="1"/>
          </p:cNvSpPr>
          <p:nvPr>
            <p:ph type="pic" idx="2"/>
          </p:nvPr>
        </p:nvSpPr>
        <p:spPr>
          <a:xfrm>
            <a:off x="-9167" y="0"/>
            <a:ext cx="12192000" cy="6876400"/>
          </a:xfrm>
          <a:prstGeom prst="rect">
            <a:avLst/>
          </a:prstGeom>
          <a:noFill/>
          <a:ln>
            <a:noFill/>
          </a:ln>
        </p:spPr>
      </p:sp>
      <p:sp>
        <p:nvSpPr>
          <p:cNvPr id="129" name="Google Shape;129;p10"/>
          <p:cNvSpPr txBox="1">
            <a:spLocks noGrp="1"/>
          </p:cNvSpPr>
          <p:nvPr>
            <p:ph type="title"/>
          </p:nvPr>
        </p:nvSpPr>
        <p:spPr>
          <a:xfrm>
            <a:off x="960000" y="5384000"/>
            <a:ext cx="7444800" cy="7636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908508461"/>
      </p:ext>
    </p:extLst>
  </p:cSld>
  <p:clrMapOvr>
    <a:masterClrMapping/>
  </p:clrMapOvr>
  <p:hf hdr="0" ftr="0" dt="0"/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" name="Google Shape;131;p11"/>
          <p:cNvSpPr/>
          <p:nvPr/>
        </p:nvSpPr>
        <p:spPr>
          <a:xfrm>
            <a:off x="99510" y="0"/>
            <a:ext cx="11993004" cy="6858008"/>
          </a:xfrm>
          <a:custGeom>
            <a:avLst/>
            <a:gdLst/>
            <a:ahLst/>
            <a:cxnLst/>
            <a:rect l="l" t="t" r="r" b="b"/>
            <a:pathLst>
              <a:path w="25016" h="14305" extrusionOk="0">
                <a:moveTo>
                  <a:pt x="9513" y="0"/>
                </a:moveTo>
                <a:cubicBezTo>
                  <a:pt x="9468" y="0"/>
                  <a:pt x="9468" y="71"/>
                  <a:pt x="9513" y="71"/>
                </a:cubicBezTo>
                <a:lnTo>
                  <a:pt x="9529" y="71"/>
                </a:lnTo>
                <a:cubicBezTo>
                  <a:pt x="9575" y="71"/>
                  <a:pt x="9575" y="0"/>
                  <a:pt x="9529" y="0"/>
                </a:cubicBezTo>
                <a:close/>
                <a:moveTo>
                  <a:pt x="16079" y="1"/>
                </a:moveTo>
                <a:cubicBezTo>
                  <a:pt x="16033" y="1"/>
                  <a:pt x="16033" y="72"/>
                  <a:pt x="16079" y="72"/>
                </a:cubicBezTo>
                <a:cubicBezTo>
                  <a:pt x="16125" y="72"/>
                  <a:pt x="16125" y="1"/>
                  <a:pt x="16079" y="1"/>
                </a:cubicBezTo>
                <a:close/>
                <a:moveTo>
                  <a:pt x="11106" y="7"/>
                </a:moveTo>
                <a:cubicBezTo>
                  <a:pt x="11094" y="7"/>
                  <a:pt x="11082" y="20"/>
                  <a:pt x="11089" y="35"/>
                </a:cubicBezTo>
                <a:cubicBezTo>
                  <a:pt x="11094" y="45"/>
                  <a:pt x="11100" y="56"/>
                  <a:pt x="11105" y="64"/>
                </a:cubicBezTo>
                <a:cubicBezTo>
                  <a:pt x="11108" y="71"/>
                  <a:pt x="11113" y="73"/>
                  <a:pt x="11119" y="73"/>
                </a:cubicBezTo>
                <a:cubicBezTo>
                  <a:pt x="11130" y="73"/>
                  <a:pt x="11142" y="60"/>
                  <a:pt x="11135" y="46"/>
                </a:cubicBezTo>
                <a:cubicBezTo>
                  <a:pt x="11130" y="36"/>
                  <a:pt x="11125" y="26"/>
                  <a:pt x="11119" y="16"/>
                </a:cubicBezTo>
                <a:cubicBezTo>
                  <a:pt x="11116" y="9"/>
                  <a:pt x="11111" y="7"/>
                  <a:pt x="11106" y="7"/>
                </a:cubicBezTo>
                <a:close/>
                <a:moveTo>
                  <a:pt x="15523" y="15"/>
                </a:moveTo>
                <a:cubicBezTo>
                  <a:pt x="15476" y="15"/>
                  <a:pt x="15476" y="85"/>
                  <a:pt x="15523" y="85"/>
                </a:cubicBezTo>
                <a:cubicBezTo>
                  <a:pt x="15523" y="85"/>
                  <a:pt x="15524" y="85"/>
                  <a:pt x="15524" y="85"/>
                </a:cubicBezTo>
                <a:cubicBezTo>
                  <a:pt x="15568" y="85"/>
                  <a:pt x="15567" y="16"/>
                  <a:pt x="15523" y="15"/>
                </a:cubicBezTo>
                <a:close/>
                <a:moveTo>
                  <a:pt x="17236" y="21"/>
                </a:moveTo>
                <a:cubicBezTo>
                  <a:pt x="17228" y="21"/>
                  <a:pt x="17220" y="24"/>
                  <a:pt x="17212" y="31"/>
                </a:cubicBezTo>
                <a:lnTo>
                  <a:pt x="17197" y="47"/>
                </a:lnTo>
                <a:cubicBezTo>
                  <a:pt x="17171" y="72"/>
                  <a:pt x="17196" y="107"/>
                  <a:pt x="17224" y="107"/>
                </a:cubicBezTo>
                <a:cubicBezTo>
                  <a:pt x="17231" y="107"/>
                  <a:pt x="17240" y="104"/>
                  <a:pt x="17247" y="97"/>
                </a:cubicBezTo>
                <a:lnTo>
                  <a:pt x="17263" y="82"/>
                </a:lnTo>
                <a:cubicBezTo>
                  <a:pt x="17288" y="56"/>
                  <a:pt x="17263" y="21"/>
                  <a:pt x="17236" y="21"/>
                </a:cubicBezTo>
                <a:close/>
                <a:moveTo>
                  <a:pt x="2352" y="74"/>
                </a:moveTo>
                <a:cubicBezTo>
                  <a:pt x="2343" y="74"/>
                  <a:pt x="2334" y="79"/>
                  <a:pt x="2334" y="90"/>
                </a:cubicBezTo>
                <a:lnTo>
                  <a:pt x="2334" y="106"/>
                </a:lnTo>
                <a:cubicBezTo>
                  <a:pt x="2334" y="118"/>
                  <a:pt x="2343" y="124"/>
                  <a:pt x="2352" y="124"/>
                </a:cubicBezTo>
                <a:cubicBezTo>
                  <a:pt x="2361" y="124"/>
                  <a:pt x="2370" y="118"/>
                  <a:pt x="2370" y="106"/>
                </a:cubicBezTo>
                <a:lnTo>
                  <a:pt x="2370" y="90"/>
                </a:lnTo>
                <a:cubicBezTo>
                  <a:pt x="2370" y="79"/>
                  <a:pt x="2361" y="74"/>
                  <a:pt x="2352" y="74"/>
                </a:cubicBezTo>
                <a:close/>
                <a:moveTo>
                  <a:pt x="20450" y="44"/>
                </a:moveTo>
                <a:cubicBezTo>
                  <a:pt x="20433" y="44"/>
                  <a:pt x="20415" y="56"/>
                  <a:pt x="20415" y="79"/>
                </a:cubicBezTo>
                <a:lnTo>
                  <a:pt x="20415" y="94"/>
                </a:lnTo>
                <a:cubicBezTo>
                  <a:pt x="20415" y="117"/>
                  <a:pt x="20432" y="129"/>
                  <a:pt x="20450" y="129"/>
                </a:cubicBezTo>
                <a:cubicBezTo>
                  <a:pt x="20467" y="129"/>
                  <a:pt x="20485" y="117"/>
                  <a:pt x="20485" y="94"/>
                </a:cubicBezTo>
                <a:lnTo>
                  <a:pt x="20485" y="79"/>
                </a:lnTo>
                <a:cubicBezTo>
                  <a:pt x="20485" y="56"/>
                  <a:pt x="20468" y="44"/>
                  <a:pt x="20450" y="44"/>
                </a:cubicBezTo>
                <a:close/>
                <a:moveTo>
                  <a:pt x="17100" y="68"/>
                </a:moveTo>
                <a:cubicBezTo>
                  <a:pt x="17087" y="68"/>
                  <a:pt x="17075" y="86"/>
                  <a:pt x="17087" y="98"/>
                </a:cubicBezTo>
                <a:lnTo>
                  <a:pt x="17117" y="129"/>
                </a:lnTo>
                <a:cubicBezTo>
                  <a:pt x="17120" y="132"/>
                  <a:pt x="17124" y="134"/>
                  <a:pt x="17128" y="134"/>
                </a:cubicBezTo>
                <a:cubicBezTo>
                  <a:pt x="17142" y="134"/>
                  <a:pt x="17154" y="116"/>
                  <a:pt x="17142" y="104"/>
                </a:cubicBezTo>
                <a:lnTo>
                  <a:pt x="17112" y="73"/>
                </a:lnTo>
                <a:cubicBezTo>
                  <a:pt x="17108" y="69"/>
                  <a:pt x="17104" y="68"/>
                  <a:pt x="17100" y="68"/>
                </a:cubicBezTo>
                <a:close/>
                <a:moveTo>
                  <a:pt x="9753" y="76"/>
                </a:moveTo>
                <a:cubicBezTo>
                  <a:pt x="9708" y="76"/>
                  <a:pt x="9708" y="147"/>
                  <a:pt x="9753" y="147"/>
                </a:cubicBezTo>
                <a:lnTo>
                  <a:pt x="9769" y="147"/>
                </a:lnTo>
                <a:cubicBezTo>
                  <a:pt x="9815" y="147"/>
                  <a:pt x="9815" y="76"/>
                  <a:pt x="9769" y="76"/>
                </a:cubicBezTo>
                <a:close/>
                <a:moveTo>
                  <a:pt x="8154" y="60"/>
                </a:moveTo>
                <a:cubicBezTo>
                  <a:pt x="8150" y="60"/>
                  <a:pt x="8146" y="60"/>
                  <a:pt x="8142" y="62"/>
                </a:cubicBezTo>
                <a:cubicBezTo>
                  <a:pt x="8126" y="67"/>
                  <a:pt x="8112" y="72"/>
                  <a:pt x="8097" y="78"/>
                </a:cubicBezTo>
                <a:cubicBezTo>
                  <a:pt x="8058" y="91"/>
                  <a:pt x="8069" y="148"/>
                  <a:pt x="8104" y="148"/>
                </a:cubicBezTo>
                <a:cubicBezTo>
                  <a:pt x="8108" y="148"/>
                  <a:pt x="8112" y="147"/>
                  <a:pt x="8116" y="146"/>
                </a:cubicBezTo>
                <a:cubicBezTo>
                  <a:pt x="8132" y="140"/>
                  <a:pt x="8145" y="135"/>
                  <a:pt x="8160" y="130"/>
                </a:cubicBezTo>
                <a:cubicBezTo>
                  <a:pt x="8201" y="117"/>
                  <a:pt x="8189" y="60"/>
                  <a:pt x="8154" y="60"/>
                </a:cubicBezTo>
                <a:close/>
                <a:moveTo>
                  <a:pt x="17384" y="110"/>
                </a:moveTo>
                <a:cubicBezTo>
                  <a:pt x="17376" y="110"/>
                  <a:pt x="17367" y="113"/>
                  <a:pt x="17360" y="120"/>
                </a:cubicBezTo>
                <a:lnTo>
                  <a:pt x="17345" y="136"/>
                </a:lnTo>
                <a:cubicBezTo>
                  <a:pt x="17319" y="161"/>
                  <a:pt x="17344" y="197"/>
                  <a:pt x="17371" y="197"/>
                </a:cubicBezTo>
                <a:cubicBezTo>
                  <a:pt x="17379" y="197"/>
                  <a:pt x="17387" y="194"/>
                  <a:pt x="17395" y="186"/>
                </a:cubicBezTo>
                <a:lnTo>
                  <a:pt x="17410" y="171"/>
                </a:lnTo>
                <a:cubicBezTo>
                  <a:pt x="17435" y="145"/>
                  <a:pt x="17411" y="110"/>
                  <a:pt x="17384" y="110"/>
                </a:cubicBezTo>
                <a:close/>
                <a:moveTo>
                  <a:pt x="5268" y="93"/>
                </a:moveTo>
                <a:cubicBezTo>
                  <a:pt x="5255" y="93"/>
                  <a:pt x="5243" y="100"/>
                  <a:pt x="5236" y="111"/>
                </a:cubicBezTo>
                <a:cubicBezTo>
                  <a:pt x="5226" y="129"/>
                  <a:pt x="5233" y="148"/>
                  <a:pt x="5249" y="160"/>
                </a:cubicBezTo>
                <a:cubicBezTo>
                  <a:pt x="5269" y="176"/>
                  <a:pt x="5289" y="190"/>
                  <a:pt x="5309" y="204"/>
                </a:cubicBezTo>
                <a:cubicBezTo>
                  <a:pt x="5315" y="208"/>
                  <a:pt x="5320" y="210"/>
                  <a:pt x="5326" y="210"/>
                </a:cubicBezTo>
                <a:cubicBezTo>
                  <a:pt x="5339" y="210"/>
                  <a:pt x="5351" y="202"/>
                  <a:pt x="5358" y="192"/>
                </a:cubicBezTo>
                <a:cubicBezTo>
                  <a:pt x="5368" y="173"/>
                  <a:pt x="5361" y="155"/>
                  <a:pt x="5345" y="142"/>
                </a:cubicBezTo>
                <a:cubicBezTo>
                  <a:pt x="5325" y="127"/>
                  <a:pt x="5305" y="113"/>
                  <a:pt x="5284" y="98"/>
                </a:cubicBezTo>
                <a:cubicBezTo>
                  <a:pt x="5279" y="95"/>
                  <a:pt x="5273" y="93"/>
                  <a:pt x="5268" y="93"/>
                </a:cubicBezTo>
                <a:close/>
                <a:moveTo>
                  <a:pt x="6843" y="158"/>
                </a:moveTo>
                <a:cubicBezTo>
                  <a:pt x="6797" y="158"/>
                  <a:pt x="6797" y="229"/>
                  <a:pt x="6843" y="229"/>
                </a:cubicBezTo>
                <a:lnTo>
                  <a:pt x="6873" y="229"/>
                </a:lnTo>
                <a:cubicBezTo>
                  <a:pt x="6919" y="229"/>
                  <a:pt x="6919" y="158"/>
                  <a:pt x="6873" y="158"/>
                </a:cubicBezTo>
                <a:close/>
                <a:moveTo>
                  <a:pt x="18947" y="153"/>
                </a:moveTo>
                <a:cubicBezTo>
                  <a:pt x="18942" y="153"/>
                  <a:pt x="18937" y="154"/>
                  <a:pt x="18932" y="156"/>
                </a:cubicBezTo>
                <a:cubicBezTo>
                  <a:pt x="18918" y="161"/>
                  <a:pt x="18902" y="167"/>
                  <a:pt x="18887" y="172"/>
                </a:cubicBezTo>
                <a:cubicBezTo>
                  <a:pt x="18860" y="181"/>
                  <a:pt x="18843" y="208"/>
                  <a:pt x="18851" y="237"/>
                </a:cubicBezTo>
                <a:cubicBezTo>
                  <a:pt x="18858" y="258"/>
                  <a:pt x="18879" y="276"/>
                  <a:pt x="18901" y="276"/>
                </a:cubicBezTo>
                <a:cubicBezTo>
                  <a:pt x="18906" y="276"/>
                  <a:pt x="18912" y="275"/>
                  <a:pt x="18917" y="273"/>
                </a:cubicBezTo>
                <a:cubicBezTo>
                  <a:pt x="18931" y="268"/>
                  <a:pt x="18946" y="263"/>
                  <a:pt x="18961" y="258"/>
                </a:cubicBezTo>
                <a:cubicBezTo>
                  <a:pt x="18988" y="249"/>
                  <a:pt x="19006" y="221"/>
                  <a:pt x="18997" y="193"/>
                </a:cubicBezTo>
                <a:cubicBezTo>
                  <a:pt x="18991" y="171"/>
                  <a:pt x="18970" y="153"/>
                  <a:pt x="18947" y="153"/>
                </a:cubicBezTo>
                <a:close/>
                <a:moveTo>
                  <a:pt x="22974" y="81"/>
                </a:moveTo>
                <a:cubicBezTo>
                  <a:pt x="22966" y="81"/>
                  <a:pt x="22957" y="84"/>
                  <a:pt x="22950" y="92"/>
                </a:cubicBezTo>
                <a:cubicBezTo>
                  <a:pt x="22909" y="135"/>
                  <a:pt x="22867" y="179"/>
                  <a:pt x="22826" y="224"/>
                </a:cubicBezTo>
                <a:cubicBezTo>
                  <a:pt x="22802" y="249"/>
                  <a:pt x="22826" y="285"/>
                  <a:pt x="22853" y="285"/>
                </a:cubicBezTo>
                <a:cubicBezTo>
                  <a:pt x="22861" y="285"/>
                  <a:pt x="22869" y="282"/>
                  <a:pt x="22877" y="273"/>
                </a:cubicBezTo>
                <a:cubicBezTo>
                  <a:pt x="22916" y="230"/>
                  <a:pt x="22958" y="186"/>
                  <a:pt x="22999" y="141"/>
                </a:cubicBezTo>
                <a:cubicBezTo>
                  <a:pt x="23023" y="117"/>
                  <a:pt x="23000" y="81"/>
                  <a:pt x="22974" y="81"/>
                </a:cubicBezTo>
                <a:close/>
                <a:moveTo>
                  <a:pt x="22206" y="229"/>
                </a:moveTo>
                <a:cubicBezTo>
                  <a:pt x="22161" y="229"/>
                  <a:pt x="22161" y="300"/>
                  <a:pt x="22207" y="300"/>
                </a:cubicBezTo>
                <a:cubicBezTo>
                  <a:pt x="22253" y="300"/>
                  <a:pt x="22253" y="229"/>
                  <a:pt x="22207" y="229"/>
                </a:cubicBezTo>
                <a:cubicBezTo>
                  <a:pt x="22207" y="229"/>
                  <a:pt x="22207" y="229"/>
                  <a:pt x="22206" y="229"/>
                </a:cubicBezTo>
                <a:close/>
                <a:moveTo>
                  <a:pt x="24701" y="189"/>
                </a:moveTo>
                <a:cubicBezTo>
                  <a:pt x="24675" y="189"/>
                  <a:pt x="24648" y="207"/>
                  <a:pt x="24648" y="241"/>
                </a:cubicBezTo>
                <a:lnTo>
                  <a:pt x="24648" y="257"/>
                </a:lnTo>
                <a:cubicBezTo>
                  <a:pt x="24648" y="291"/>
                  <a:pt x="24675" y="309"/>
                  <a:pt x="24702" y="309"/>
                </a:cubicBezTo>
                <a:cubicBezTo>
                  <a:pt x="24728" y="309"/>
                  <a:pt x="24755" y="291"/>
                  <a:pt x="24755" y="257"/>
                </a:cubicBezTo>
                <a:lnTo>
                  <a:pt x="24755" y="241"/>
                </a:lnTo>
                <a:cubicBezTo>
                  <a:pt x="24755" y="207"/>
                  <a:pt x="24728" y="189"/>
                  <a:pt x="24701" y="189"/>
                </a:cubicBezTo>
                <a:close/>
                <a:moveTo>
                  <a:pt x="12428" y="156"/>
                </a:moveTo>
                <a:cubicBezTo>
                  <a:pt x="12409" y="156"/>
                  <a:pt x="12390" y="166"/>
                  <a:pt x="12381" y="183"/>
                </a:cubicBezTo>
                <a:cubicBezTo>
                  <a:pt x="12365" y="210"/>
                  <a:pt x="12376" y="241"/>
                  <a:pt x="12401" y="257"/>
                </a:cubicBezTo>
                <a:cubicBezTo>
                  <a:pt x="12425" y="272"/>
                  <a:pt x="12449" y="288"/>
                  <a:pt x="12473" y="304"/>
                </a:cubicBezTo>
                <a:cubicBezTo>
                  <a:pt x="12481" y="308"/>
                  <a:pt x="12490" y="311"/>
                  <a:pt x="12499" y="311"/>
                </a:cubicBezTo>
                <a:cubicBezTo>
                  <a:pt x="12518" y="311"/>
                  <a:pt x="12538" y="300"/>
                  <a:pt x="12546" y="284"/>
                </a:cubicBezTo>
                <a:cubicBezTo>
                  <a:pt x="12562" y="258"/>
                  <a:pt x="12552" y="226"/>
                  <a:pt x="12527" y="211"/>
                </a:cubicBezTo>
                <a:cubicBezTo>
                  <a:pt x="12502" y="195"/>
                  <a:pt x="12479" y="179"/>
                  <a:pt x="12454" y="163"/>
                </a:cubicBezTo>
                <a:cubicBezTo>
                  <a:pt x="12446" y="158"/>
                  <a:pt x="12437" y="156"/>
                  <a:pt x="12428" y="156"/>
                </a:cubicBezTo>
                <a:close/>
                <a:moveTo>
                  <a:pt x="18467" y="202"/>
                </a:moveTo>
                <a:cubicBezTo>
                  <a:pt x="18440" y="202"/>
                  <a:pt x="18414" y="219"/>
                  <a:pt x="18414" y="255"/>
                </a:cubicBezTo>
                <a:lnTo>
                  <a:pt x="18414" y="270"/>
                </a:lnTo>
                <a:cubicBezTo>
                  <a:pt x="18414" y="305"/>
                  <a:pt x="18441" y="322"/>
                  <a:pt x="18467" y="322"/>
                </a:cubicBezTo>
                <a:cubicBezTo>
                  <a:pt x="18494" y="322"/>
                  <a:pt x="18521" y="305"/>
                  <a:pt x="18521" y="270"/>
                </a:cubicBezTo>
                <a:lnTo>
                  <a:pt x="18521" y="255"/>
                </a:lnTo>
                <a:cubicBezTo>
                  <a:pt x="18520" y="219"/>
                  <a:pt x="18493" y="202"/>
                  <a:pt x="18467" y="202"/>
                </a:cubicBezTo>
                <a:close/>
                <a:moveTo>
                  <a:pt x="622" y="200"/>
                </a:moveTo>
                <a:cubicBezTo>
                  <a:pt x="604" y="200"/>
                  <a:pt x="587" y="209"/>
                  <a:pt x="576" y="226"/>
                </a:cubicBezTo>
                <a:cubicBezTo>
                  <a:pt x="563" y="250"/>
                  <a:pt x="570" y="287"/>
                  <a:pt x="596" y="300"/>
                </a:cubicBezTo>
                <a:cubicBezTo>
                  <a:pt x="607" y="305"/>
                  <a:pt x="616" y="310"/>
                  <a:pt x="627" y="315"/>
                </a:cubicBezTo>
                <a:cubicBezTo>
                  <a:pt x="636" y="320"/>
                  <a:pt x="645" y="322"/>
                  <a:pt x="655" y="322"/>
                </a:cubicBezTo>
                <a:cubicBezTo>
                  <a:pt x="673" y="322"/>
                  <a:pt x="690" y="314"/>
                  <a:pt x="700" y="296"/>
                </a:cubicBezTo>
                <a:cubicBezTo>
                  <a:pt x="714" y="272"/>
                  <a:pt x="706" y="236"/>
                  <a:pt x="680" y="223"/>
                </a:cubicBezTo>
                <a:cubicBezTo>
                  <a:pt x="670" y="218"/>
                  <a:pt x="660" y="213"/>
                  <a:pt x="650" y="207"/>
                </a:cubicBezTo>
                <a:cubicBezTo>
                  <a:pt x="641" y="203"/>
                  <a:pt x="631" y="200"/>
                  <a:pt x="622" y="200"/>
                </a:cubicBezTo>
                <a:close/>
                <a:moveTo>
                  <a:pt x="16246" y="184"/>
                </a:moveTo>
                <a:cubicBezTo>
                  <a:pt x="16225" y="184"/>
                  <a:pt x="16204" y="201"/>
                  <a:pt x="16211" y="227"/>
                </a:cubicBezTo>
                <a:cubicBezTo>
                  <a:pt x="16221" y="270"/>
                  <a:pt x="16248" y="305"/>
                  <a:pt x="16288" y="324"/>
                </a:cubicBezTo>
                <a:cubicBezTo>
                  <a:pt x="16294" y="327"/>
                  <a:pt x="16300" y="328"/>
                  <a:pt x="16305" y="328"/>
                </a:cubicBezTo>
                <a:cubicBezTo>
                  <a:pt x="16336" y="328"/>
                  <a:pt x="16357" y="281"/>
                  <a:pt x="16322" y="263"/>
                </a:cubicBezTo>
                <a:cubicBezTo>
                  <a:pt x="16300" y="251"/>
                  <a:pt x="16284" y="235"/>
                  <a:pt x="16279" y="210"/>
                </a:cubicBezTo>
                <a:cubicBezTo>
                  <a:pt x="16274" y="192"/>
                  <a:pt x="16260" y="184"/>
                  <a:pt x="16246" y="184"/>
                </a:cubicBezTo>
                <a:close/>
                <a:moveTo>
                  <a:pt x="23951" y="247"/>
                </a:moveTo>
                <a:cubicBezTo>
                  <a:pt x="23924" y="247"/>
                  <a:pt x="23900" y="284"/>
                  <a:pt x="23925" y="308"/>
                </a:cubicBezTo>
                <a:lnTo>
                  <a:pt x="23941" y="324"/>
                </a:lnTo>
                <a:cubicBezTo>
                  <a:pt x="23948" y="331"/>
                  <a:pt x="23956" y="334"/>
                  <a:pt x="23964" y="334"/>
                </a:cubicBezTo>
                <a:cubicBezTo>
                  <a:pt x="23991" y="334"/>
                  <a:pt x="24014" y="299"/>
                  <a:pt x="23990" y="273"/>
                </a:cubicBezTo>
                <a:lnTo>
                  <a:pt x="23975" y="258"/>
                </a:lnTo>
                <a:cubicBezTo>
                  <a:pt x="23967" y="250"/>
                  <a:pt x="23959" y="247"/>
                  <a:pt x="23951" y="247"/>
                </a:cubicBezTo>
                <a:close/>
                <a:moveTo>
                  <a:pt x="3403" y="302"/>
                </a:moveTo>
                <a:cubicBezTo>
                  <a:pt x="3379" y="302"/>
                  <a:pt x="3379" y="336"/>
                  <a:pt x="3403" y="336"/>
                </a:cubicBezTo>
                <a:cubicBezTo>
                  <a:pt x="3426" y="336"/>
                  <a:pt x="3426" y="302"/>
                  <a:pt x="3403" y="302"/>
                </a:cubicBezTo>
                <a:close/>
                <a:moveTo>
                  <a:pt x="13286" y="191"/>
                </a:moveTo>
                <a:cubicBezTo>
                  <a:pt x="13283" y="191"/>
                  <a:pt x="13280" y="192"/>
                  <a:pt x="13276" y="193"/>
                </a:cubicBezTo>
                <a:cubicBezTo>
                  <a:pt x="13259" y="198"/>
                  <a:pt x="13245" y="219"/>
                  <a:pt x="13251" y="236"/>
                </a:cubicBezTo>
                <a:cubicBezTo>
                  <a:pt x="13262" y="261"/>
                  <a:pt x="13271" y="286"/>
                  <a:pt x="13282" y="310"/>
                </a:cubicBezTo>
                <a:cubicBezTo>
                  <a:pt x="13288" y="326"/>
                  <a:pt x="13300" y="336"/>
                  <a:pt x="13315" y="336"/>
                </a:cubicBezTo>
                <a:cubicBezTo>
                  <a:pt x="13318" y="336"/>
                  <a:pt x="13321" y="336"/>
                  <a:pt x="13325" y="335"/>
                </a:cubicBezTo>
                <a:cubicBezTo>
                  <a:pt x="13340" y="331"/>
                  <a:pt x="13356" y="310"/>
                  <a:pt x="13350" y="292"/>
                </a:cubicBezTo>
                <a:cubicBezTo>
                  <a:pt x="13339" y="267"/>
                  <a:pt x="13330" y="242"/>
                  <a:pt x="13319" y="218"/>
                </a:cubicBezTo>
                <a:cubicBezTo>
                  <a:pt x="13313" y="202"/>
                  <a:pt x="13301" y="191"/>
                  <a:pt x="13286" y="191"/>
                </a:cubicBezTo>
                <a:close/>
                <a:moveTo>
                  <a:pt x="11903" y="294"/>
                </a:moveTo>
                <a:cubicBezTo>
                  <a:pt x="11890" y="294"/>
                  <a:pt x="11877" y="313"/>
                  <a:pt x="11889" y="325"/>
                </a:cubicBezTo>
                <a:lnTo>
                  <a:pt x="11905" y="340"/>
                </a:lnTo>
                <a:cubicBezTo>
                  <a:pt x="11909" y="344"/>
                  <a:pt x="11913" y="346"/>
                  <a:pt x="11917" y="346"/>
                </a:cubicBezTo>
                <a:cubicBezTo>
                  <a:pt x="11930" y="346"/>
                  <a:pt x="11942" y="327"/>
                  <a:pt x="11930" y="315"/>
                </a:cubicBezTo>
                <a:lnTo>
                  <a:pt x="11915" y="300"/>
                </a:lnTo>
                <a:cubicBezTo>
                  <a:pt x="11911" y="296"/>
                  <a:pt x="11907" y="294"/>
                  <a:pt x="11903" y="294"/>
                </a:cubicBezTo>
                <a:close/>
                <a:moveTo>
                  <a:pt x="10249" y="288"/>
                </a:moveTo>
                <a:cubicBezTo>
                  <a:pt x="10204" y="288"/>
                  <a:pt x="10204" y="359"/>
                  <a:pt x="10250" y="359"/>
                </a:cubicBezTo>
                <a:lnTo>
                  <a:pt x="10280" y="359"/>
                </a:lnTo>
                <a:cubicBezTo>
                  <a:pt x="10326" y="359"/>
                  <a:pt x="10326" y="288"/>
                  <a:pt x="10280" y="288"/>
                </a:cubicBezTo>
                <a:lnTo>
                  <a:pt x="10250" y="288"/>
                </a:lnTo>
                <a:cubicBezTo>
                  <a:pt x="10250" y="288"/>
                  <a:pt x="10249" y="288"/>
                  <a:pt x="10249" y="288"/>
                </a:cubicBezTo>
                <a:close/>
                <a:moveTo>
                  <a:pt x="16106" y="287"/>
                </a:moveTo>
                <a:cubicBezTo>
                  <a:pt x="16098" y="287"/>
                  <a:pt x="16090" y="290"/>
                  <a:pt x="16083" y="298"/>
                </a:cubicBezTo>
                <a:lnTo>
                  <a:pt x="16067" y="313"/>
                </a:lnTo>
                <a:cubicBezTo>
                  <a:pt x="16043" y="337"/>
                  <a:pt x="16067" y="373"/>
                  <a:pt x="16093" y="373"/>
                </a:cubicBezTo>
                <a:cubicBezTo>
                  <a:pt x="16101" y="373"/>
                  <a:pt x="16109" y="370"/>
                  <a:pt x="16116" y="362"/>
                </a:cubicBezTo>
                <a:lnTo>
                  <a:pt x="16132" y="347"/>
                </a:lnTo>
                <a:cubicBezTo>
                  <a:pt x="16157" y="322"/>
                  <a:pt x="16133" y="287"/>
                  <a:pt x="16106" y="287"/>
                </a:cubicBezTo>
                <a:close/>
                <a:moveTo>
                  <a:pt x="21726" y="299"/>
                </a:moveTo>
                <a:cubicBezTo>
                  <a:pt x="21657" y="299"/>
                  <a:pt x="21657" y="406"/>
                  <a:pt x="21726" y="406"/>
                </a:cubicBezTo>
                <a:cubicBezTo>
                  <a:pt x="21796" y="406"/>
                  <a:pt x="21796" y="299"/>
                  <a:pt x="21726" y="299"/>
                </a:cubicBezTo>
                <a:close/>
                <a:moveTo>
                  <a:pt x="19592" y="342"/>
                </a:moveTo>
                <a:cubicBezTo>
                  <a:pt x="19546" y="342"/>
                  <a:pt x="19546" y="413"/>
                  <a:pt x="19592" y="413"/>
                </a:cubicBezTo>
                <a:lnTo>
                  <a:pt x="19622" y="413"/>
                </a:lnTo>
                <a:cubicBezTo>
                  <a:pt x="19668" y="413"/>
                  <a:pt x="19668" y="342"/>
                  <a:pt x="19622" y="342"/>
                </a:cubicBezTo>
                <a:close/>
                <a:moveTo>
                  <a:pt x="16495" y="332"/>
                </a:moveTo>
                <a:cubicBezTo>
                  <a:pt x="16485" y="332"/>
                  <a:pt x="16474" y="338"/>
                  <a:pt x="16467" y="351"/>
                </a:cubicBezTo>
                <a:cubicBezTo>
                  <a:pt x="16462" y="361"/>
                  <a:pt x="16457" y="371"/>
                  <a:pt x="16452" y="381"/>
                </a:cubicBezTo>
                <a:cubicBezTo>
                  <a:pt x="16437" y="409"/>
                  <a:pt x="16462" y="435"/>
                  <a:pt x="16486" y="435"/>
                </a:cubicBezTo>
                <a:cubicBezTo>
                  <a:pt x="16497" y="435"/>
                  <a:pt x="16507" y="430"/>
                  <a:pt x="16514" y="417"/>
                </a:cubicBezTo>
                <a:cubicBezTo>
                  <a:pt x="16519" y="406"/>
                  <a:pt x="16524" y="397"/>
                  <a:pt x="16529" y="387"/>
                </a:cubicBezTo>
                <a:cubicBezTo>
                  <a:pt x="16544" y="358"/>
                  <a:pt x="16519" y="332"/>
                  <a:pt x="16495" y="332"/>
                </a:cubicBezTo>
                <a:close/>
                <a:moveTo>
                  <a:pt x="15463" y="362"/>
                </a:moveTo>
                <a:cubicBezTo>
                  <a:pt x="15445" y="362"/>
                  <a:pt x="15427" y="374"/>
                  <a:pt x="15427" y="397"/>
                </a:cubicBezTo>
                <a:lnTo>
                  <a:pt x="15427" y="413"/>
                </a:lnTo>
                <a:cubicBezTo>
                  <a:pt x="15427" y="436"/>
                  <a:pt x="15444" y="447"/>
                  <a:pt x="15462" y="447"/>
                </a:cubicBezTo>
                <a:cubicBezTo>
                  <a:pt x="15480" y="447"/>
                  <a:pt x="15498" y="436"/>
                  <a:pt x="15498" y="413"/>
                </a:cubicBezTo>
                <a:lnTo>
                  <a:pt x="15498" y="397"/>
                </a:lnTo>
                <a:cubicBezTo>
                  <a:pt x="15498" y="374"/>
                  <a:pt x="15481" y="362"/>
                  <a:pt x="15463" y="362"/>
                </a:cubicBezTo>
                <a:close/>
                <a:moveTo>
                  <a:pt x="10775" y="350"/>
                </a:moveTo>
                <a:cubicBezTo>
                  <a:pt x="10757" y="350"/>
                  <a:pt x="10739" y="361"/>
                  <a:pt x="10739" y="383"/>
                </a:cubicBezTo>
                <a:lnTo>
                  <a:pt x="10739" y="414"/>
                </a:lnTo>
                <a:cubicBezTo>
                  <a:pt x="10740" y="437"/>
                  <a:pt x="10758" y="448"/>
                  <a:pt x="10775" y="448"/>
                </a:cubicBezTo>
                <a:cubicBezTo>
                  <a:pt x="10793" y="448"/>
                  <a:pt x="10810" y="437"/>
                  <a:pt x="10810" y="414"/>
                </a:cubicBezTo>
                <a:lnTo>
                  <a:pt x="10810" y="383"/>
                </a:lnTo>
                <a:cubicBezTo>
                  <a:pt x="10810" y="361"/>
                  <a:pt x="10793" y="350"/>
                  <a:pt x="10775" y="350"/>
                </a:cubicBezTo>
                <a:close/>
                <a:moveTo>
                  <a:pt x="8912" y="340"/>
                </a:moveTo>
                <a:cubicBezTo>
                  <a:pt x="8900" y="340"/>
                  <a:pt x="8887" y="344"/>
                  <a:pt x="8877" y="355"/>
                </a:cubicBezTo>
                <a:lnTo>
                  <a:pt x="8861" y="371"/>
                </a:lnTo>
                <a:cubicBezTo>
                  <a:pt x="8822" y="409"/>
                  <a:pt x="8859" y="462"/>
                  <a:pt x="8899" y="462"/>
                </a:cubicBezTo>
                <a:cubicBezTo>
                  <a:pt x="8912" y="462"/>
                  <a:pt x="8924" y="458"/>
                  <a:pt x="8935" y="446"/>
                </a:cubicBezTo>
                <a:lnTo>
                  <a:pt x="8951" y="431"/>
                </a:lnTo>
                <a:cubicBezTo>
                  <a:pt x="8988" y="393"/>
                  <a:pt x="8952" y="340"/>
                  <a:pt x="8912" y="340"/>
                </a:cubicBezTo>
                <a:close/>
                <a:moveTo>
                  <a:pt x="19232" y="401"/>
                </a:moveTo>
                <a:cubicBezTo>
                  <a:pt x="19186" y="401"/>
                  <a:pt x="19186" y="471"/>
                  <a:pt x="19232" y="471"/>
                </a:cubicBezTo>
                <a:cubicBezTo>
                  <a:pt x="19232" y="471"/>
                  <a:pt x="19233" y="471"/>
                  <a:pt x="19233" y="471"/>
                </a:cubicBezTo>
                <a:cubicBezTo>
                  <a:pt x="19278" y="471"/>
                  <a:pt x="19278" y="401"/>
                  <a:pt x="19232" y="401"/>
                </a:cubicBezTo>
                <a:close/>
                <a:moveTo>
                  <a:pt x="7519" y="327"/>
                </a:moveTo>
                <a:cubicBezTo>
                  <a:pt x="7499" y="327"/>
                  <a:pt x="7477" y="344"/>
                  <a:pt x="7482" y="371"/>
                </a:cubicBezTo>
                <a:lnTo>
                  <a:pt x="7498" y="445"/>
                </a:lnTo>
                <a:cubicBezTo>
                  <a:pt x="7501" y="464"/>
                  <a:pt x="7514" y="472"/>
                  <a:pt x="7528" y="472"/>
                </a:cubicBezTo>
                <a:cubicBezTo>
                  <a:pt x="7549" y="472"/>
                  <a:pt x="7571" y="454"/>
                  <a:pt x="7566" y="427"/>
                </a:cubicBezTo>
                <a:lnTo>
                  <a:pt x="7550" y="352"/>
                </a:lnTo>
                <a:cubicBezTo>
                  <a:pt x="7547" y="334"/>
                  <a:pt x="7533" y="327"/>
                  <a:pt x="7519" y="327"/>
                </a:cubicBezTo>
                <a:close/>
                <a:moveTo>
                  <a:pt x="8431" y="370"/>
                </a:moveTo>
                <a:cubicBezTo>
                  <a:pt x="8363" y="370"/>
                  <a:pt x="8361" y="477"/>
                  <a:pt x="8431" y="477"/>
                </a:cubicBezTo>
                <a:cubicBezTo>
                  <a:pt x="8500" y="477"/>
                  <a:pt x="8500" y="370"/>
                  <a:pt x="8431" y="370"/>
                </a:cubicBezTo>
                <a:close/>
                <a:moveTo>
                  <a:pt x="23349" y="398"/>
                </a:moveTo>
                <a:cubicBezTo>
                  <a:pt x="23344" y="398"/>
                  <a:pt x="23338" y="399"/>
                  <a:pt x="23332" y="402"/>
                </a:cubicBezTo>
                <a:cubicBezTo>
                  <a:pt x="23322" y="409"/>
                  <a:pt x="23311" y="414"/>
                  <a:pt x="23302" y="418"/>
                </a:cubicBezTo>
                <a:cubicBezTo>
                  <a:pt x="23267" y="436"/>
                  <a:pt x="23288" y="484"/>
                  <a:pt x="23321" y="484"/>
                </a:cubicBezTo>
                <a:cubicBezTo>
                  <a:pt x="23326" y="484"/>
                  <a:pt x="23332" y="483"/>
                  <a:pt x="23338" y="480"/>
                </a:cubicBezTo>
                <a:cubicBezTo>
                  <a:pt x="23348" y="475"/>
                  <a:pt x="23356" y="469"/>
                  <a:pt x="23367" y="464"/>
                </a:cubicBezTo>
                <a:cubicBezTo>
                  <a:pt x="23402" y="446"/>
                  <a:pt x="23381" y="398"/>
                  <a:pt x="23349" y="398"/>
                </a:cubicBezTo>
                <a:close/>
                <a:moveTo>
                  <a:pt x="1120" y="394"/>
                </a:moveTo>
                <a:cubicBezTo>
                  <a:pt x="1079" y="394"/>
                  <a:pt x="1042" y="447"/>
                  <a:pt x="1079" y="485"/>
                </a:cubicBezTo>
                <a:cubicBezTo>
                  <a:pt x="1087" y="491"/>
                  <a:pt x="1090" y="497"/>
                  <a:pt x="1095" y="501"/>
                </a:cubicBezTo>
                <a:cubicBezTo>
                  <a:pt x="1106" y="512"/>
                  <a:pt x="1119" y="516"/>
                  <a:pt x="1131" y="516"/>
                </a:cubicBezTo>
                <a:cubicBezTo>
                  <a:pt x="1172" y="516"/>
                  <a:pt x="1209" y="463"/>
                  <a:pt x="1171" y="425"/>
                </a:cubicBezTo>
                <a:lnTo>
                  <a:pt x="1156" y="410"/>
                </a:lnTo>
                <a:cubicBezTo>
                  <a:pt x="1145" y="399"/>
                  <a:pt x="1132" y="394"/>
                  <a:pt x="1120" y="394"/>
                </a:cubicBezTo>
                <a:close/>
                <a:moveTo>
                  <a:pt x="3538" y="451"/>
                </a:moveTo>
                <a:cubicBezTo>
                  <a:pt x="3527" y="451"/>
                  <a:pt x="3515" y="463"/>
                  <a:pt x="3522" y="478"/>
                </a:cubicBezTo>
                <a:cubicBezTo>
                  <a:pt x="3528" y="488"/>
                  <a:pt x="3533" y="499"/>
                  <a:pt x="3538" y="508"/>
                </a:cubicBezTo>
                <a:cubicBezTo>
                  <a:pt x="3541" y="515"/>
                  <a:pt x="3547" y="517"/>
                  <a:pt x="3552" y="517"/>
                </a:cubicBezTo>
                <a:cubicBezTo>
                  <a:pt x="3563" y="517"/>
                  <a:pt x="3574" y="505"/>
                  <a:pt x="3567" y="490"/>
                </a:cubicBezTo>
                <a:cubicBezTo>
                  <a:pt x="3562" y="480"/>
                  <a:pt x="3557" y="470"/>
                  <a:pt x="3552" y="460"/>
                </a:cubicBezTo>
                <a:cubicBezTo>
                  <a:pt x="3548" y="453"/>
                  <a:pt x="3543" y="451"/>
                  <a:pt x="3538" y="451"/>
                </a:cubicBezTo>
                <a:close/>
                <a:moveTo>
                  <a:pt x="3028" y="401"/>
                </a:moveTo>
                <a:cubicBezTo>
                  <a:pt x="3018" y="401"/>
                  <a:pt x="3009" y="403"/>
                  <a:pt x="3001" y="408"/>
                </a:cubicBezTo>
                <a:cubicBezTo>
                  <a:pt x="2990" y="413"/>
                  <a:pt x="2981" y="418"/>
                  <a:pt x="2970" y="423"/>
                </a:cubicBezTo>
                <a:cubicBezTo>
                  <a:pt x="2944" y="436"/>
                  <a:pt x="2938" y="472"/>
                  <a:pt x="2951" y="497"/>
                </a:cubicBezTo>
                <a:cubicBezTo>
                  <a:pt x="2962" y="514"/>
                  <a:pt x="2979" y="523"/>
                  <a:pt x="2998" y="523"/>
                </a:cubicBezTo>
                <a:cubicBezTo>
                  <a:pt x="3007" y="523"/>
                  <a:pt x="3016" y="521"/>
                  <a:pt x="3025" y="516"/>
                </a:cubicBezTo>
                <a:cubicBezTo>
                  <a:pt x="3035" y="511"/>
                  <a:pt x="3044" y="506"/>
                  <a:pt x="3054" y="501"/>
                </a:cubicBezTo>
                <a:cubicBezTo>
                  <a:pt x="3080" y="487"/>
                  <a:pt x="3088" y="452"/>
                  <a:pt x="3074" y="427"/>
                </a:cubicBezTo>
                <a:cubicBezTo>
                  <a:pt x="3063" y="410"/>
                  <a:pt x="3046" y="401"/>
                  <a:pt x="3028" y="401"/>
                </a:cubicBezTo>
                <a:close/>
                <a:moveTo>
                  <a:pt x="11165" y="473"/>
                </a:moveTo>
                <a:cubicBezTo>
                  <a:pt x="11156" y="473"/>
                  <a:pt x="11147" y="479"/>
                  <a:pt x="11147" y="490"/>
                </a:cubicBezTo>
                <a:lnTo>
                  <a:pt x="11147" y="506"/>
                </a:lnTo>
                <a:cubicBezTo>
                  <a:pt x="11147" y="517"/>
                  <a:pt x="11156" y="523"/>
                  <a:pt x="11165" y="523"/>
                </a:cubicBezTo>
                <a:cubicBezTo>
                  <a:pt x="11174" y="523"/>
                  <a:pt x="11182" y="517"/>
                  <a:pt x="11182" y="506"/>
                </a:cubicBezTo>
                <a:lnTo>
                  <a:pt x="11182" y="490"/>
                </a:lnTo>
                <a:cubicBezTo>
                  <a:pt x="11183" y="479"/>
                  <a:pt x="11174" y="473"/>
                  <a:pt x="11165" y="473"/>
                </a:cubicBezTo>
                <a:close/>
                <a:moveTo>
                  <a:pt x="4064" y="418"/>
                </a:moveTo>
                <a:cubicBezTo>
                  <a:pt x="3995" y="418"/>
                  <a:pt x="3995" y="525"/>
                  <a:pt x="4064" y="525"/>
                </a:cubicBezTo>
                <a:lnTo>
                  <a:pt x="4094" y="525"/>
                </a:lnTo>
                <a:cubicBezTo>
                  <a:pt x="4163" y="525"/>
                  <a:pt x="4163" y="418"/>
                  <a:pt x="4094" y="418"/>
                </a:cubicBezTo>
                <a:close/>
                <a:moveTo>
                  <a:pt x="6077" y="428"/>
                </a:moveTo>
                <a:cubicBezTo>
                  <a:pt x="6059" y="428"/>
                  <a:pt x="6042" y="439"/>
                  <a:pt x="6042" y="462"/>
                </a:cubicBezTo>
                <a:lnTo>
                  <a:pt x="6042" y="492"/>
                </a:lnTo>
                <a:cubicBezTo>
                  <a:pt x="6042" y="515"/>
                  <a:pt x="6059" y="527"/>
                  <a:pt x="6077" y="527"/>
                </a:cubicBezTo>
                <a:cubicBezTo>
                  <a:pt x="6094" y="527"/>
                  <a:pt x="6112" y="515"/>
                  <a:pt x="6112" y="492"/>
                </a:cubicBezTo>
                <a:lnTo>
                  <a:pt x="6112" y="462"/>
                </a:lnTo>
                <a:cubicBezTo>
                  <a:pt x="6112" y="439"/>
                  <a:pt x="6094" y="428"/>
                  <a:pt x="6077" y="428"/>
                </a:cubicBezTo>
                <a:close/>
                <a:moveTo>
                  <a:pt x="16968" y="459"/>
                </a:moveTo>
                <a:cubicBezTo>
                  <a:pt x="16964" y="459"/>
                  <a:pt x="16960" y="459"/>
                  <a:pt x="16956" y="461"/>
                </a:cubicBezTo>
                <a:cubicBezTo>
                  <a:pt x="16940" y="466"/>
                  <a:pt x="16926" y="471"/>
                  <a:pt x="16912" y="477"/>
                </a:cubicBezTo>
                <a:cubicBezTo>
                  <a:pt x="16873" y="490"/>
                  <a:pt x="16884" y="547"/>
                  <a:pt x="16918" y="547"/>
                </a:cubicBezTo>
                <a:cubicBezTo>
                  <a:pt x="16921" y="547"/>
                  <a:pt x="16925" y="546"/>
                  <a:pt x="16929" y="545"/>
                </a:cubicBezTo>
                <a:cubicBezTo>
                  <a:pt x="16945" y="540"/>
                  <a:pt x="16960" y="534"/>
                  <a:pt x="16974" y="529"/>
                </a:cubicBezTo>
                <a:cubicBezTo>
                  <a:pt x="17014" y="516"/>
                  <a:pt x="17004" y="459"/>
                  <a:pt x="16968" y="459"/>
                </a:cubicBezTo>
                <a:close/>
                <a:moveTo>
                  <a:pt x="5926" y="487"/>
                </a:moveTo>
                <a:cubicBezTo>
                  <a:pt x="5908" y="487"/>
                  <a:pt x="5891" y="499"/>
                  <a:pt x="5891" y="522"/>
                </a:cubicBezTo>
                <a:lnTo>
                  <a:pt x="5891" y="537"/>
                </a:lnTo>
                <a:cubicBezTo>
                  <a:pt x="5891" y="560"/>
                  <a:pt x="5908" y="571"/>
                  <a:pt x="5926" y="571"/>
                </a:cubicBezTo>
                <a:cubicBezTo>
                  <a:pt x="5944" y="571"/>
                  <a:pt x="5961" y="560"/>
                  <a:pt x="5961" y="537"/>
                </a:cubicBezTo>
                <a:lnTo>
                  <a:pt x="5961" y="522"/>
                </a:lnTo>
                <a:cubicBezTo>
                  <a:pt x="5961" y="499"/>
                  <a:pt x="5944" y="487"/>
                  <a:pt x="5926" y="487"/>
                </a:cubicBezTo>
                <a:close/>
                <a:moveTo>
                  <a:pt x="5090" y="451"/>
                </a:moveTo>
                <a:cubicBezTo>
                  <a:pt x="5054" y="451"/>
                  <a:pt x="5016" y="490"/>
                  <a:pt x="5039" y="531"/>
                </a:cubicBezTo>
                <a:cubicBezTo>
                  <a:pt x="5059" y="567"/>
                  <a:pt x="5092" y="585"/>
                  <a:pt x="5130" y="588"/>
                </a:cubicBezTo>
                <a:cubicBezTo>
                  <a:pt x="5132" y="588"/>
                  <a:pt x="5134" y="588"/>
                  <a:pt x="5136" y="588"/>
                </a:cubicBezTo>
                <a:cubicBezTo>
                  <a:pt x="5162" y="588"/>
                  <a:pt x="5184" y="560"/>
                  <a:pt x="5184" y="534"/>
                </a:cubicBezTo>
                <a:cubicBezTo>
                  <a:pt x="5184" y="504"/>
                  <a:pt x="5162" y="486"/>
                  <a:pt x="5133" y="481"/>
                </a:cubicBezTo>
                <a:cubicBezTo>
                  <a:pt x="5132" y="479"/>
                  <a:pt x="5132" y="478"/>
                  <a:pt x="5131" y="477"/>
                </a:cubicBezTo>
                <a:cubicBezTo>
                  <a:pt x="5121" y="459"/>
                  <a:pt x="5106" y="451"/>
                  <a:pt x="5090" y="451"/>
                </a:cubicBezTo>
                <a:close/>
                <a:moveTo>
                  <a:pt x="4694" y="528"/>
                </a:moveTo>
                <a:cubicBezTo>
                  <a:pt x="4648" y="528"/>
                  <a:pt x="4648" y="598"/>
                  <a:pt x="4694" y="598"/>
                </a:cubicBezTo>
                <a:cubicBezTo>
                  <a:pt x="4740" y="598"/>
                  <a:pt x="4740" y="528"/>
                  <a:pt x="4694" y="528"/>
                </a:cubicBezTo>
                <a:close/>
                <a:moveTo>
                  <a:pt x="17939" y="566"/>
                </a:moveTo>
                <a:cubicBezTo>
                  <a:pt x="17917" y="566"/>
                  <a:pt x="17917" y="601"/>
                  <a:pt x="17939" y="601"/>
                </a:cubicBezTo>
                <a:lnTo>
                  <a:pt x="17955" y="601"/>
                </a:lnTo>
                <a:cubicBezTo>
                  <a:pt x="17979" y="601"/>
                  <a:pt x="17979" y="566"/>
                  <a:pt x="17955" y="566"/>
                </a:cubicBezTo>
                <a:close/>
                <a:moveTo>
                  <a:pt x="14082" y="491"/>
                </a:moveTo>
                <a:cubicBezTo>
                  <a:pt x="14069" y="491"/>
                  <a:pt x="14056" y="498"/>
                  <a:pt x="14051" y="509"/>
                </a:cubicBezTo>
                <a:cubicBezTo>
                  <a:pt x="14040" y="528"/>
                  <a:pt x="14047" y="546"/>
                  <a:pt x="14063" y="558"/>
                </a:cubicBezTo>
                <a:cubicBezTo>
                  <a:pt x="14083" y="574"/>
                  <a:pt x="14103" y="588"/>
                  <a:pt x="14123" y="602"/>
                </a:cubicBezTo>
                <a:cubicBezTo>
                  <a:pt x="14128" y="606"/>
                  <a:pt x="14134" y="608"/>
                  <a:pt x="14140" y="608"/>
                </a:cubicBezTo>
                <a:cubicBezTo>
                  <a:pt x="14153" y="608"/>
                  <a:pt x="14166" y="600"/>
                  <a:pt x="14172" y="590"/>
                </a:cubicBezTo>
                <a:cubicBezTo>
                  <a:pt x="14183" y="571"/>
                  <a:pt x="14174" y="553"/>
                  <a:pt x="14159" y="541"/>
                </a:cubicBezTo>
                <a:cubicBezTo>
                  <a:pt x="14139" y="525"/>
                  <a:pt x="14120" y="511"/>
                  <a:pt x="14099" y="497"/>
                </a:cubicBezTo>
                <a:cubicBezTo>
                  <a:pt x="14094" y="493"/>
                  <a:pt x="14088" y="491"/>
                  <a:pt x="14082" y="491"/>
                </a:cubicBezTo>
                <a:close/>
                <a:moveTo>
                  <a:pt x="17492" y="577"/>
                </a:moveTo>
                <a:cubicBezTo>
                  <a:pt x="17479" y="577"/>
                  <a:pt x="17467" y="595"/>
                  <a:pt x="17478" y="608"/>
                </a:cubicBezTo>
                <a:cubicBezTo>
                  <a:pt x="17487" y="619"/>
                  <a:pt x="17500" y="624"/>
                  <a:pt x="17512" y="624"/>
                </a:cubicBezTo>
                <a:cubicBezTo>
                  <a:pt x="17525" y="624"/>
                  <a:pt x="17538" y="619"/>
                  <a:pt x="17546" y="609"/>
                </a:cubicBezTo>
                <a:cubicBezTo>
                  <a:pt x="17558" y="596"/>
                  <a:pt x="17546" y="578"/>
                  <a:pt x="17533" y="578"/>
                </a:cubicBezTo>
                <a:cubicBezTo>
                  <a:pt x="17529" y="578"/>
                  <a:pt x="17525" y="580"/>
                  <a:pt x="17521" y="585"/>
                </a:cubicBezTo>
                <a:cubicBezTo>
                  <a:pt x="17519" y="587"/>
                  <a:pt x="17516" y="589"/>
                  <a:pt x="17513" y="589"/>
                </a:cubicBezTo>
                <a:cubicBezTo>
                  <a:pt x="17510" y="589"/>
                  <a:pt x="17506" y="587"/>
                  <a:pt x="17504" y="582"/>
                </a:cubicBezTo>
                <a:cubicBezTo>
                  <a:pt x="17500" y="578"/>
                  <a:pt x="17496" y="577"/>
                  <a:pt x="17492" y="577"/>
                </a:cubicBezTo>
                <a:close/>
                <a:moveTo>
                  <a:pt x="15655" y="558"/>
                </a:moveTo>
                <a:cubicBezTo>
                  <a:pt x="15613" y="558"/>
                  <a:pt x="15613" y="629"/>
                  <a:pt x="15657" y="629"/>
                </a:cubicBezTo>
                <a:lnTo>
                  <a:pt x="15687" y="629"/>
                </a:lnTo>
                <a:cubicBezTo>
                  <a:pt x="15733" y="629"/>
                  <a:pt x="15733" y="558"/>
                  <a:pt x="15687" y="558"/>
                </a:cubicBezTo>
                <a:lnTo>
                  <a:pt x="15657" y="558"/>
                </a:lnTo>
                <a:cubicBezTo>
                  <a:pt x="15656" y="558"/>
                  <a:pt x="15655" y="558"/>
                  <a:pt x="15655" y="558"/>
                </a:cubicBezTo>
                <a:close/>
                <a:moveTo>
                  <a:pt x="2229" y="554"/>
                </a:moveTo>
                <a:cubicBezTo>
                  <a:pt x="2224" y="554"/>
                  <a:pt x="2219" y="556"/>
                  <a:pt x="2215" y="562"/>
                </a:cubicBezTo>
                <a:cubicBezTo>
                  <a:pt x="2202" y="579"/>
                  <a:pt x="2187" y="592"/>
                  <a:pt x="2167" y="598"/>
                </a:cubicBezTo>
                <a:cubicBezTo>
                  <a:pt x="2147" y="607"/>
                  <a:pt x="2152" y="635"/>
                  <a:pt x="2168" y="635"/>
                </a:cubicBezTo>
                <a:cubicBezTo>
                  <a:pt x="2170" y="635"/>
                  <a:pt x="2172" y="635"/>
                  <a:pt x="2174" y="634"/>
                </a:cubicBezTo>
                <a:cubicBezTo>
                  <a:pt x="2203" y="622"/>
                  <a:pt x="2225" y="606"/>
                  <a:pt x="2245" y="580"/>
                </a:cubicBezTo>
                <a:cubicBezTo>
                  <a:pt x="2254" y="567"/>
                  <a:pt x="2242" y="554"/>
                  <a:pt x="2229" y="554"/>
                </a:cubicBezTo>
                <a:close/>
                <a:moveTo>
                  <a:pt x="20405" y="568"/>
                </a:moveTo>
                <a:cubicBezTo>
                  <a:pt x="20372" y="568"/>
                  <a:pt x="20351" y="616"/>
                  <a:pt x="20386" y="634"/>
                </a:cubicBezTo>
                <a:cubicBezTo>
                  <a:pt x="20397" y="639"/>
                  <a:pt x="20406" y="644"/>
                  <a:pt x="20417" y="650"/>
                </a:cubicBezTo>
                <a:cubicBezTo>
                  <a:pt x="20422" y="652"/>
                  <a:pt x="20428" y="654"/>
                  <a:pt x="20433" y="654"/>
                </a:cubicBezTo>
                <a:cubicBezTo>
                  <a:pt x="20465" y="654"/>
                  <a:pt x="20488" y="605"/>
                  <a:pt x="20452" y="588"/>
                </a:cubicBezTo>
                <a:cubicBezTo>
                  <a:pt x="20442" y="582"/>
                  <a:pt x="20433" y="577"/>
                  <a:pt x="20422" y="572"/>
                </a:cubicBezTo>
                <a:cubicBezTo>
                  <a:pt x="20416" y="569"/>
                  <a:pt x="20411" y="568"/>
                  <a:pt x="20405" y="568"/>
                </a:cubicBezTo>
                <a:close/>
                <a:moveTo>
                  <a:pt x="15310" y="597"/>
                </a:moveTo>
                <a:cubicBezTo>
                  <a:pt x="15242" y="597"/>
                  <a:pt x="15241" y="703"/>
                  <a:pt x="15310" y="705"/>
                </a:cubicBezTo>
                <a:lnTo>
                  <a:pt x="15326" y="705"/>
                </a:lnTo>
                <a:cubicBezTo>
                  <a:pt x="15395" y="705"/>
                  <a:pt x="15395" y="597"/>
                  <a:pt x="15326" y="597"/>
                </a:cubicBezTo>
                <a:close/>
                <a:moveTo>
                  <a:pt x="21196" y="555"/>
                </a:moveTo>
                <a:cubicBezTo>
                  <a:pt x="21192" y="555"/>
                  <a:pt x="21187" y="555"/>
                  <a:pt x="21183" y="556"/>
                </a:cubicBezTo>
                <a:cubicBezTo>
                  <a:pt x="21156" y="565"/>
                  <a:pt x="21136" y="595"/>
                  <a:pt x="21146" y="622"/>
                </a:cubicBezTo>
                <a:cubicBezTo>
                  <a:pt x="21150" y="637"/>
                  <a:pt x="21156" y="653"/>
                  <a:pt x="21162" y="666"/>
                </a:cubicBezTo>
                <a:cubicBezTo>
                  <a:pt x="21169" y="690"/>
                  <a:pt x="21189" y="705"/>
                  <a:pt x="21213" y="705"/>
                </a:cubicBezTo>
                <a:cubicBezTo>
                  <a:pt x="21218" y="705"/>
                  <a:pt x="21223" y="704"/>
                  <a:pt x="21228" y="703"/>
                </a:cubicBezTo>
                <a:cubicBezTo>
                  <a:pt x="21254" y="696"/>
                  <a:pt x="21275" y="665"/>
                  <a:pt x="21264" y="638"/>
                </a:cubicBezTo>
                <a:cubicBezTo>
                  <a:pt x="21259" y="622"/>
                  <a:pt x="21254" y="608"/>
                  <a:pt x="21249" y="593"/>
                </a:cubicBezTo>
                <a:cubicBezTo>
                  <a:pt x="21241" y="570"/>
                  <a:pt x="21220" y="555"/>
                  <a:pt x="21196" y="555"/>
                </a:cubicBezTo>
                <a:close/>
                <a:moveTo>
                  <a:pt x="8011" y="581"/>
                </a:moveTo>
                <a:cubicBezTo>
                  <a:pt x="8007" y="581"/>
                  <a:pt x="8005" y="582"/>
                  <a:pt x="8002" y="582"/>
                </a:cubicBezTo>
                <a:cubicBezTo>
                  <a:pt x="7992" y="586"/>
                  <a:pt x="7986" y="591"/>
                  <a:pt x="7982" y="597"/>
                </a:cubicBezTo>
                <a:cubicBezTo>
                  <a:pt x="7975" y="588"/>
                  <a:pt x="7965" y="581"/>
                  <a:pt x="7950" y="581"/>
                </a:cubicBezTo>
                <a:cubicBezTo>
                  <a:pt x="7904" y="581"/>
                  <a:pt x="7904" y="653"/>
                  <a:pt x="7950" y="653"/>
                </a:cubicBezTo>
                <a:cubicBezTo>
                  <a:pt x="7962" y="653"/>
                  <a:pt x="7971" y="647"/>
                  <a:pt x="7978" y="639"/>
                </a:cubicBezTo>
                <a:cubicBezTo>
                  <a:pt x="7987" y="672"/>
                  <a:pt x="8014" y="698"/>
                  <a:pt x="8047" y="708"/>
                </a:cubicBezTo>
                <a:cubicBezTo>
                  <a:pt x="8051" y="710"/>
                  <a:pt x="8055" y="710"/>
                  <a:pt x="8059" y="710"/>
                </a:cubicBezTo>
                <a:cubicBezTo>
                  <a:pt x="8094" y="710"/>
                  <a:pt x="8105" y="653"/>
                  <a:pt x="8067" y="640"/>
                </a:cubicBezTo>
                <a:cubicBezTo>
                  <a:pt x="8051" y="635"/>
                  <a:pt x="8046" y="622"/>
                  <a:pt x="8045" y="608"/>
                </a:cubicBezTo>
                <a:cubicBezTo>
                  <a:pt x="8042" y="591"/>
                  <a:pt x="8025" y="581"/>
                  <a:pt x="8011" y="581"/>
                </a:cubicBezTo>
                <a:close/>
                <a:moveTo>
                  <a:pt x="3302" y="535"/>
                </a:moveTo>
                <a:cubicBezTo>
                  <a:pt x="3262" y="535"/>
                  <a:pt x="3225" y="588"/>
                  <a:pt x="3261" y="626"/>
                </a:cubicBezTo>
                <a:cubicBezTo>
                  <a:pt x="3284" y="651"/>
                  <a:pt x="3310" y="677"/>
                  <a:pt x="3335" y="702"/>
                </a:cubicBezTo>
                <a:cubicBezTo>
                  <a:pt x="3346" y="713"/>
                  <a:pt x="3358" y="718"/>
                  <a:pt x="3370" y="718"/>
                </a:cubicBezTo>
                <a:cubicBezTo>
                  <a:pt x="3410" y="718"/>
                  <a:pt x="3447" y="665"/>
                  <a:pt x="3410" y="628"/>
                </a:cubicBezTo>
                <a:cubicBezTo>
                  <a:pt x="3385" y="602"/>
                  <a:pt x="3362" y="576"/>
                  <a:pt x="3337" y="551"/>
                </a:cubicBezTo>
                <a:cubicBezTo>
                  <a:pt x="3326" y="540"/>
                  <a:pt x="3314" y="535"/>
                  <a:pt x="3302" y="535"/>
                </a:cubicBezTo>
                <a:close/>
                <a:moveTo>
                  <a:pt x="9437" y="600"/>
                </a:moveTo>
                <a:cubicBezTo>
                  <a:pt x="9419" y="600"/>
                  <a:pt x="9401" y="609"/>
                  <a:pt x="9391" y="626"/>
                </a:cubicBezTo>
                <a:cubicBezTo>
                  <a:pt x="9376" y="650"/>
                  <a:pt x="9385" y="686"/>
                  <a:pt x="9411" y="700"/>
                </a:cubicBezTo>
                <a:cubicBezTo>
                  <a:pt x="9421" y="705"/>
                  <a:pt x="9431" y="710"/>
                  <a:pt x="9441" y="716"/>
                </a:cubicBezTo>
                <a:cubicBezTo>
                  <a:pt x="9450" y="720"/>
                  <a:pt x="9459" y="722"/>
                  <a:pt x="9468" y="722"/>
                </a:cubicBezTo>
                <a:cubicBezTo>
                  <a:pt x="9486" y="722"/>
                  <a:pt x="9504" y="713"/>
                  <a:pt x="9515" y="696"/>
                </a:cubicBezTo>
                <a:cubicBezTo>
                  <a:pt x="9528" y="672"/>
                  <a:pt x="9521" y="635"/>
                  <a:pt x="9495" y="622"/>
                </a:cubicBezTo>
                <a:cubicBezTo>
                  <a:pt x="9484" y="617"/>
                  <a:pt x="9475" y="612"/>
                  <a:pt x="9464" y="607"/>
                </a:cubicBezTo>
                <a:cubicBezTo>
                  <a:pt x="9456" y="602"/>
                  <a:pt x="9446" y="600"/>
                  <a:pt x="9437" y="600"/>
                </a:cubicBezTo>
                <a:close/>
                <a:moveTo>
                  <a:pt x="23841" y="623"/>
                </a:moveTo>
                <a:cubicBezTo>
                  <a:pt x="23831" y="623"/>
                  <a:pt x="23820" y="629"/>
                  <a:pt x="23814" y="642"/>
                </a:cubicBezTo>
                <a:cubicBezTo>
                  <a:pt x="23809" y="653"/>
                  <a:pt x="23803" y="661"/>
                  <a:pt x="23799" y="672"/>
                </a:cubicBezTo>
                <a:cubicBezTo>
                  <a:pt x="23784" y="700"/>
                  <a:pt x="23808" y="726"/>
                  <a:pt x="23832" y="726"/>
                </a:cubicBezTo>
                <a:cubicBezTo>
                  <a:pt x="23842" y="726"/>
                  <a:pt x="23853" y="720"/>
                  <a:pt x="23859" y="707"/>
                </a:cubicBezTo>
                <a:cubicBezTo>
                  <a:pt x="23865" y="697"/>
                  <a:pt x="23870" y="687"/>
                  <a:pt x="23875" y="677"/>
                </a:cubicBezTo>
                <a:cubicBezTo>
                  <a:pt x="23889" y="649"/>
                  <a:pt x="23864" y="623"/>
                  <a:pt x="23841" y="623"/>
                </a:cubicBezTo>
                <a:close/>
                <a:moveTo>
                  <a:pt x="12217" y="701"/>
                </a:moveTo>
                <a:cubicBezTo>
                  <a:pt x="12194" y="701"/>
                  <a:pt x="12194" y="736"/>
                  <a:pt x="12217" y="736"/>
                </a:cubicBezTo>
                <a:cubicBezTo>
                  <a:pt x="12240" y="736"/>
                  <a:pt x="12240" y="701"/>
                  <a:pt x="12217" y="701"/>
                </a:cubicBezTo>
                <a:close/>
                <a:moveTo>
                  <a:pt x="7054" y="625"/>
                </a:moveTo>
                <a:cubicBezTo>
                  <a:pt x="7033" y="625"/>
                  <a:pt x="7011" y="642"/>
                  <a:pt x="7018" y="669"/>
                </a:cubicBezTo>
                <a:cubicBezTo>
                  <a:pt x="7023" y="689"/>
                  <a:pt x="7029" y="708"/>
                  <a:pt x="7034" y="729"/>
                </a:cubicBezTo>
                <a:cubicBezTo>
                  <a:pt x="7038" y="747"/>
                  <a:pt x="7052" y="755"/>
                  <a:pt x="7066" y="755"/>
                </a:cubicBezTo>
                <a:cubicBezTo>
                  <a:pt x="7087" y="755"/>
                  <a:pt x="7109" y="738"/>
                  <a:pt x="7102" y="711"/>
                </a:cubicBezTo>
                <a:cubicBezTo>
                  <a:pt x="7097" y="691"/>
                  <a:pt x="7091" y="670"/>
                  <a:pt x="7086" y="651"/>
                </a:cubicBezTo>
                <a:cubicBezTo>
                  <a:pt x="7082" y="633"/>
                  <a:pt x="7068" y="625"/>
                  <a:pt x="7054" y="625"/>
                </a:cubicBezTo>
                <a:close/>
                <a:moveTo>
                  <a:pt x="8566" y="673"/>
                </a:moveTo>
                <a:cubicBezTo>
                  <a:pt x="8540" y="673"/>
                  <a:pt x="8516" y="708"/>
                  <a:pt x="8541" y="733"/>
                </a:cubicBezTo>
                <a:lnTo>
                  <a:pt x="8557" y="749"/>
                </a:lnTo>
                <a:cubicBezTo>
                  <a:pt x="8564" y="756"/>
                  <a:pt x="8573" y="760"/>
                  <a:pt x="8581" y="760"/>
                </a:cubicBezTo>
                <a:cubicBezTo>
                  <a:pt x="8608" y="760"/>
                  <a:pt x="8632" y="724"/>
                  <a:pt x="8606" y="700"/>
                </a:cubicBezTo>
                <a:lnTo>
                  <a:pt x="8591" y="684"/>
                </a:lnTo>
                <a:cubicBezTo>
                  <a:pt x="8583" y="676"/>
                  <a:pt x="8575" y="673"/>
                  <a:pt x="8566" y="673"/>
                </a:cubicBezTo>
                <a:close/>
                <a:moveTo>
                  <a:pt x="127" y="713"/>
                </a:moveTo>
                <a:cubicBezTo>
                  <a:pt x="110" y="713"/>
                  <a:pt x="100" y="738"/>
                  <a:pt x="118" y="745"/>
                </a:cubicBezTo>
                <a:cubicBezTo>
                  <a:pt x="128" y="750"/>
                  <a:pt x="136" y="755"/>
                  <a:pt x="147" y="761"/>
                </a:cubicBezTo>
                <a:cubicBezTo>
                  <a:pt x="150" y="763"/>
                  <a:pt x="154" y="763"/>
                  <a:pt x="157" y="763"/>
                </a:cubicBezTo>
                <a:cubicBezTo>
                  <a:pt x="173" y="763"/>
                  <a:pt x="183" y="740"/>
                  <a:pt x="166" y="731"/>
                </a:cubicBezTo>
                <a:cubicBezTo>
                  <a:pt x="155" y="726"/>
                  <a:pt x="146" y="721"/>
                  <a:pt x="135" y="716"/>
                </a:cubicBezTo>
                <a:cubicBezTo>
                  <a:pt x="132" y="714"/>
                  <a:pt x="130" y="713"/>
                  <a:pt x="127" y="713"/>
                </a:cubicBezTo>
                <a:close/>
                <a:moveTo>
                  <a:pt x="19606" y="734"/>
                </a:moveTo>
                <a:cubicBezTo>
                  <a:pt x="19583" y="734"/>
                  <a:pt x="19583" y="770"/>
                  <a:pt x="19606" y="770"/>
                </a:cubicBezTo>
                <a:cubicBezTo>
                  <a:pt x="19630" y="770"/>
                  <a:pt x="19630" y="734"/>
                  <a:pt x="19606" y="734"/>
                </a:cubicBezTo>
                <a:close/>
                <a:moveTo>
                  <a:pt x="5477" y="738"/>
                </a:moveTo>
                <a:cubicBezTo>
                  <a:pt x="5436" y="738"/>
                  <a:pt x="5399" y="790"/>
                  <a:pt x="5436" y="828"/>
                </a:cubicBezTo>
                <a:cubicBezTo>
                  <a:pt x="5441" y="834"/>
                  <a:pt x="5447" y="838"/>
                  <a:pt x="5452" y="843"/>
                </a:cubicBezTo>
                <a:cubicBezTo>
                  <a:pt x="5463" y="854"/>
                  <a:pt x="5475" y="859"/>
                  <a:pt x="5488" y="859"/>
                </a:cubicBezTo>
                <a:cubicBezTo>
                  <a:pt x="5529" y="859"/>
                  <a:pt x="5566" y="806"/>
                  <a:pt x="5528" y="769"/>
                </a:cubicBezTo>
                <a:lnTo>
                  <a:pt x="5513" y="753"/>
                </a:lnTo>
                <a:cubicBezTo>
                  <a:pt x="5501" y="742"/>
                  <a:pt x="5489" y="738"/>
                  <a:pt x="5477" y="738"/>
                </a:cubicBezTo>
                <a:close/>
                <a:moveTo>
                  <a:pt x="16152" y="755"/>
                </a:moveTo>
                <a:cubicBezTo>
                  <a:pt x="16134" y="755"/>
                  <a:pt x="16116" y="767"/>
                  <a:pt x="16116" y="790"/>
                </a:cubicBezTo>
                <a:lnTo>
                  <a:pt x="16116" y="834"/>
                </a:lnTo>
                <a:cubicBezTo>
                  <a:pt x="16116" y="857"/>
                  <a:pt x="16134" y="868"/>
                  <a:pt x="16152" y="868"/>
                </a:cubicBezTo>
                <a:cubicBezTo>
                  <a:pt x="16170" y="868"/>
                  <a:pt x="16188" y="857"/>
                  <a:pt x="16188" y="834"/>
                </a:cubicBezTo>
                <a:lnTo>
                  <a:pt x="16188" y="790"/>
                </a:lnTo>
                <a:cubicBezTo>
                  <a:pt x="16188" y="767"/>
                  <a:pt x="16170" y="755"/>
                  <a:pt x="16152" y="755"/>
                </a:cubicBezTo>
                <a:close/>
                <a:moveTo>
                  <a:pt x="16334" y="726"/>
                </a:moveTo>
                <a:cubicBezTo>
                  <a:pt x="16313" y="726"/>
                  <a:pt x="16291" y="744"/>
                  <a:pt x="16296" y="770"/>
                </a:cubicBezTo>
                <a:lnTo>
                  <a:pt x="16311" y="844"/>
                </a:lnTo>
                <a:cubicBezTo>
                  <a:pt x="16315" y="863"/>
                  <a:pt x="16328" y="871"/>
                  <a:pt x="16342" y="871"/>
                </a:cubicBezTo>
                <a:cubicBezTo>
                  <a:pt x="16363" y="871"/>
                  <a:pt x="16385" y="853"/>
                  <a:pt x="16379" y="827"/>
                </a:cubicBezTo>
                <a:lnTo>
                  <a:pt x="16364" y="752"/>
                </a:lnTo>
                <a:cubicBezTo>
                  <a:pt x="16360" y="734"/>
                  <a:pt x="16347" y="726"/>
                  <a:pt x="16334" y="726"/>
                </a:cubicBezTo>
                <a:close/>
                <a:moveTo>
                  <a:pt x="20761" y="768"/>
                </a:moveTo>
                <a:cubicBezTo>
                  <a:pt x="20751" y="768"/>
                  <a:pt x="20742" y="772"/>
                  <a:pt x="20735" y="779"/>
                </a:cubicBezTo>
                <a:cubicBezTo>
                  <a:pt x="20721" y="794"/>
                  <a:pt x="20722" y="815"/>
                  <a:pt x="20735" y="829"/>
                </a:cubicBezTo>
                <a:cubicBezTo>
                  <a:pt x="20756" y="854"/>
                  <a:pt x="20776" y="879"/>
                  <a:pt x="20797" y="904"/>
                </a:cubicBezTo>
                <a:cubicBezTo>
                  <a:pt x="20803" y="911"/>
                  <a:pt x="20812" y="914"/>
                  <a:pt x="20821" y="914"/>
                </a:cubicBezTo>
                <a:cubicBezTo>
                  <a:pt x="20831" y="914"/>
                  <a:pt x="20841" y="910"/>
                  <a:pt x="20846" y="904"/>
                </a:cubicBezTo>
                <a:cubicBezTo>
                  <a:pt x="20861" y="889"/>
                  <a:pt x="20860" y="868"/>
                  <a:pt x="20846" y="854"/>
                </a:cubicBezTo>
                <a:cubicBezTo>
                  <a:pt x="20825" y="829"/>
                  <a:pt x="20806" y="804"/>
                  <a:pt x="20785" y="779"/>
                </a:cubicBezTo>
                <a:cubicBezTo>
                  <a:pt x="20779" y="772"/>
                  <a:pt x="20770" y="768"/>
                  <a:pt x="20761" y="768"/>
                </a:cubicBezTo>
                <a:close/>
                <a:moveTo>
                  <a:pt x="9934" y="794"/>
                </a:moveTo>
                <a:cubicBezTo>
                  <a:pt x="9893" y="794"/>
                  <a:pt x="9857" y="847"/>
                  <a:pt x="9894" y="884"/>
                </a:cubicBezTo>
                <a:lnTo>
                  <a:pt x="9909" y="900"/>
                </a:lnTo>
                <a:cubicBezTo>
                  <a:pt x="9921" y="911"/>
                  <a:pt x="9933" y="916"/>
                  <a:pt x="9946" y="916"/>
                </a:cubicBezTo>
                <a:cubicBezTo>
                  <a:pt x="9986" y="916"/>
                  <a:pt x="10023" y="863"/>
                  <a:pt x="9985" y="826"/>
                </a:cubicBezTo>
                <a:lnTo>
                  <a:pt x="9970" y="810"/>
                </a:lnTo>
                <a:cubicBezTo>
                  <a:pt x="9959" y="798"/>
                  <a:pt x="9946" y="794"/>
                  <a:pt x="9934" y="794"/>
                </a:cubicBezTo>
                <a:close/>
                <a:moveTo>
                  <a:pt x="12354" y="851"/>
                </a:moveTo>
                <a:cubicBezTo>
                  <a:pt x="12342" y="851"/>
                  <a:pt x="12330" y="864"/>
                  <a:pt x="12337" y="879"/>
                </a:cubicBezTo>
                <a:cubicBezTo>
                  <a:pt x="12342" y="889"/>
                  <a:pt x="12348" y="899"/>
                  <a:pt x="12352" y="909"/>
                </a:cubicBezTo>
                <a:cubicBezTo>
                  <a:pt x="12356" y="916"/>
                  <a:pt x="12361" y="918"/>
                  <a:pt x="12366" y="918"/>
                </a:cubicBezTo>
                <a:cubicBezTo>
                  <a:pt x="12378" y="918"/>
                  <a:pt x="12390" y="905"/>
                  <a:pt x="12383" y="890"/>
                </a:cubicBezTo>
                <a:cubicBezTo>
                  <a:pt x="12377" y="880"/>
                  <a:pt x="12371" y="870"/>
                  <a:pt x="12367" y="860"/>
                </a:cubicBezTo>
                <a:cubicBezTo>
                  <a:pt x="12364" y="854"/>
                  <a:pt x="12359" y="851"/>
                  <a:pt x="12354" y="851"/>
                </a:cubicBezTo>
                <a:close/>
                <a:moveTo>
                  <a:pt x="11842" y="801"/>
                </a:moveTo>
                <a:cubicBezTo>
                  <a:pt x="11833" y="801"/>
                  <a:pt x="11824" y="804"/>
                  <a:pt x="11815" y="808"/>
                </a:cubicBezTo>
                <a:cubicBezTo>
                  <a:pt x="11805" y="813"/>
                  <a:pt x="11795" y="818"/>
                  <a:pt x="11785" y="823"/>
                </a:cubicBezTo>
                <a:cubicBezTo>
                  <a:pt x="11758" y="837"/>
                  <a:pt x="11752" y="872"/>
                  <a:pt x="11765" y="897"/>
                </a:cubicBezTo>
                <a:cubicBezTo>
                  <a:pt x="11775" y="914"/>
                  <a:pt x="11793" y="923"/>
                  <a:pt x="11811" y="923"/>
                </a:cubicBezTo>
                <a:cubicBezTo>
                  <a:pt x="11820" y="923"/>
                  <a:pt x="11829" y="921"/>
                  <a:pt x="11838" y="917"/>
                </a:cubicBezTo>
                <a:cubicBezTo>
                  <a:pt x="11848" y="910"/>
                  <a:pt x="11858" y="905"/>
                  <a:pt x="11868" y="901"/>
                </a:cubicBezTo>
                <a:cubicBezTo>
                  <a:pt x="11895" y="888"/>
                  <a:pt x="11901" y="853"/>
                  <a:pt x="11888" y="828"/>
                </a:cubicBezTo>
                <a:cubicBezTo>
                  <a:pt x="11878" y="810"/>
                  <a:pt x="11860" y="801"/>
                  <a:pt x="11842" y="801"/>
                </a:cubicBezTo>
                <a:close/>
                <a:moveTo>
                  <a:pt x="2859" y="854"/>
                </a:moveTo>
                <a:cubicBezTo>
                  <a:pt x="2813" y="854"/>
                  <a:pt x="2813" y="925"/>
                  <a:pt x="2859" y="925"/>
                </a:cubicBezTo>
                <a:lnTo>
                  <a:pt x="2875" y="925"/>
                </a:lnTo>
                <a:cubicBezTo>
                  <a:pt x="2921" y="925"/>
                  <a:pt x="2921" y="854"/>
                  <a:pt x="2875" y="854"/>
                </a:cubicBezTo>
                <a:close/>
                <a:moveTo>
                  <a:pt x="12877" y="817"/>
                </a:moveTo>
                <a:cubicBezTo>
                  <a:pt x="12809" y="817"/>
                  <a:pt x="12809" y="925"/>
                  <a:pt x="12877" y="925"/>
                </a:cubicBezTo>
                <a:lnTo>
                  <a:pt x="12907" y="925"/>
                </a:lnTo>
                <a:cubicBezTo>
                  <a:pt x="12975" y="925"/>
                  <a:pt x="12977" y="817"/>
                  <a:pt x="12907" y="817"/>
                </a:cubicBezTo>
                <a:close/>
                <a:moveTo>
                  <a:pt x="14891" y="828"/>
                </a:moveTo>
                <a:cubicBezTo>
                  <a:pt x="14873" y="828"/>
                  <a:pt x="14855" y="839"/>
                  <a:pt x="14855" y="862"/>
                </a:cubicBezTo>
                <a:lnTo>
                  <a:pt x="14855" y="892"/>
                </a:lnTo>
                <a:cubicBezTo>
                  <a:pt x="14855" y="915"/>
                  <a:pt x="14872" y="926"/>
                  <a:pt x="14890" y="926"/>
                </a:cubicBezTo>
                <a:cubicBezTo>
                  <a:pt x="14908" y="926"/>
                  <a:pt x="14926" y="915"/>
                  <a:pt x="14926" y="892"/>
                </a:cubicBezTo>
                <a:lnTo>
                  <a:pt x="14926" y="862"/>
                </a:lnTo>
                <a:cubicBezTo>
                  <a:pt x="14926" y="839"/>
                  <a:pt x="14909" y="828"/>
                  <a:pt x="14891" y="828"/>
                </a:cubicBezTo>
                <a:close/>
                <a:moveTo>
                  <a:pt x="18870" y="899"/>
                </a:moveTo>
                <a:cubicBezTo>
                  <a:pt x="18845" y="899"/>
                  <a:pt x="18845" y="933"/>
                  <a:pt x="18870" y="933"/>
                </a:cubicBezTo>
                <a:lnTo>
                  <a:pt x="18885" y="933"/>
                </a:lnTo>
                <a:cubicBezTo>
                  <a:pt x="18908" y="933"/>
                  <a:pt x="18908" y="899"/>
                  <a:pt x="18885" y="899"/>
                </a:cubicBezTo>
                <a:close/>
                <a:moveTo>
                  <a:pt x="22310" y="861"/>
                </a:moveTo>
                <a:cubicBezTo>
                  <a:pt x="22293" y="861"/>
                  <a:pt x="22275" y="873"/>
                  <a:pt x="22275" y="896"/>
                </a:cubicBezTo>
                <a:lnTo>
                  <a:pt x="22275" y="926"/>
                </a:lnTo>
                <a:cubicBezTo>
                  <a:pt x="22275" y="949"/>
                  <a:pt x="22293" y="961"/>
                  <a:pt x="22310" y="961"/>
                </a:cubicBezTo>
                <a:cubicBezTo>
                  <a:pt x="22328" y="961"/>
                  <a:pt x="22346" y="949"/>
                  <a:pt x="22346" y="926"/>
                </a:cubicBezTo>
                <a:lnTo>
                  <a:pt x="22346" y="896"/>
                </a:lnTo>
                <a:cubicBezTo>
                  <a:pt x="22346" y="873"/>
                  <a:pt x="22328" y="861"/>
                  <a:pt x="22310" y="861"/>
                </a:cubicBezTo>
                <a:close/>
                <a:moveTo>
                  <a:pt x="6632" y="880"/>
                </a:moveTo>
                <a:cubicBezTo>
                  <a:pt x="6615" y="880"/>
                  <a:pt x="6597" y="892"/>
                  <a:pt x="6597" y="915"/>
                </a:cubicBezTo>
                <a:lnTo>
                  <a:pt x="6597" y="930"/>
                </a:lnTo>
                <a:cubicBezTo>
                  <a:pt x="6596" y="952"/>
                  <a:pt x="6613" y="963"/>
                  <a:pt x="6631" y="963"/>
                </a:cubicBezTo>
                <a:cubicBezTo>
                  <a:pt x="6649" y="963"/>
                  <a:pt x="6667" y="952"/>
                  <a:pt x="6667" y="930"/>
                </a:cubicBezTo>
                <a:lnTo>
                  <a:pt x="6667" y="915"/>
                </a:lnTo>
                <a:cubicBezTo>
                  <a:pt x="6667" y="892"/>
                  <a:pt x="6650" y="880"/>
                  <a:pt x="6632" y="880"/>
                </a:cubicBezTo>
                <a:close/>
                <a:moveTo>
                  <a:pt x="14740" y="886"/>
                </a:moveTo>
                <a:cubicBezTo>
                  <a:pt x="14723" y="886"/>
                  <a:pt x="14705" y="898"/>
                  <a:pt x="14705" y="921"/>
                </a:cubicBezTo>
                <a:lnTo>
                  <a:pt x="14705" y="937"/>
                </a:lnTo>
                <a:cubicBezTo>
                  <a:pt x="14705" y="960"/>
                  <a:pt x="14723" y="971"/>
                  <a:pt x="14740" y="971"/>
                </a:cubicBezTo>
                <a:cubicBezTo>
                  <a:pt x="14758" y="971"/>
                  <a:pt x="14776" y="960"/>
                  <a:pt x="14776" y="937"/>
                </a:cubicBezTo>
                <a:lnTo>
                  <a:pt x="14776" y="921"/>
                </a:lnTo>
                <a:cubicBezTo>
                  <a:pt x="14776" y="898"/>
                  <a:pt x="14758" y="886"/>
                  <a:pt x="14740" y="886"/>
                </a:cubicBezTo>
                <a:close/>
                <a:moveTo>
                  <a:pt x="7699" y="897"/>
                </a:moveTo>
                <a:cubicBezTo>
                  <a:pt x="7672" y="897"/>
                  <a:pt x="7648" y="932"/>
                  <a:pt x="7673" y="958"/>
                </a:cubicBezTo>
                <a:lnTo>
                  <a:pt x="7689" y="973"/>
                </a:lnTo>
                <a:cubicBezTo>
                  <a:pt x="7696" y="981"/>
                  <a:pt x="7704" y="984"/>
                  <a:pt x="7712" y="984"/>
                </a:cubicBezTo>
                <a:cubicBezTo>
                  <a:pt x="7740" y="984"/>
                  <a:pt x="7764" y="947"/>
                  <a:pt x="7739" y="923"/>
                </a:cubicBezTo>
                <a:lnTo>
                  <a:pt x="7723" y="907"/>
                </a:lnTo>
                <a:cubicBezTo>
                  <a:pt x="7716" y="900"/>
                  <a:pt x="7707" y="897"/>
                  <a:pt x="7699" y="897"/>
                </a:cubicBezTo>
                <a:close/>
                <a:moveTo>
                  <a:pt x="13904" y="850"/>
                </a:moveTo>
                <a:cubicBezTo>
                  <a:pt x="13868" y="850"/>
                  <a:pt x="13830" y="889"/>
                  <a:pt x="13854" y="931"/>
                </a:cubicBezTo>
                <a:cubicBezTo>
                  <a:pt x="13874" y="967"/>
                  <a:pt x="13905" y="984"/>
                  <a:pt x="13944" y="988"/>
                </a:cubicBezTo>
                <a:cubicBezTo>
                  <a:pt x="13945" y="988"/>
                  <a:pt x="13947" y="988"/>
                  <a:pt x="13948" y="988"/>
                </a:cubicBezTo>
                <a:cubicBezTo>
                  <a:pt x="13976" y="988"/>
                  <a:pt x="13998" y="960"/>
                  <a:pt x="13998" y="933"/>
                </a:cubicBezTo>
                <a:cubicBezTo>
                  <a:pt x="13998" y="904"/>
                  <a:pt x="13975" y="885"/>
                  <a:pt x="13948" y="880"/>
                </a:cubicBezTo>
                <a:cubicBezTo>
                  <a:pt x="13947" y="879"/>
                  <a:pt x="13947" y="878"/>
                  <a:pt x="13946" y="876"/>
                </a:cubicBezTo>
                <a:cubicBezTo>
                  <a:pt x="13936" y="857"/>
                  <a:pt x="13920" y="850"/>
                  <a:pt x="13904" y="850"/>
                </a:cubicBezTo>
                <a:close/>
                <a:moveTo>
                  <a:pt x="16602" y="920"/>
                </a:moveTo>
                <a:cubicBezTo>
                  <a:pt x="16555" y="920"/>
                  <a:pt x="16555" y="990"/>
                  <a:pt x="16602" y="990"/>
                </a:cubicBezTo>
                <a:lnTo>
                  <a:pt x="16617" y="990"/>
                </a:lnTo>
                <a:cubicBezTo>
                  <a:pt x="16618" y="990"/>
                  <a:pt x="16618" y="990"/>
                  <a:pt x="16618" y="990"/>
                </a:cubicBezTo>
                <a:cubicBezTo>
                  <a:pt x="16662" y="990"/>
                  <a:pt x="16662" y="920"/>
                  <a:pt x="16617" y="920"/>
                </a:cubicBezTo>
                <a:close/>
                <a:moveTo>
                  <a:pt x="18192" y="927"/>
                </a:moveTo>
                <a:cubicBezTo>
                  <a:pt x="18181" y="927"/>
                  <a:pt x="18169" y="940"/>
                  <a:pt x="18176" y="954"/>
                </a:cubicBezTo>
                <a:cubicBezTo>
                  <a:pt x="18181" y="965"/>
                  <a:pt x="18187" y="974"/>
                  <a:pt x="18192" y="985"/>
                </a:cubicBezTo>
                <a:cubicBezTo>
                  <a:pt x="18195" y="991"/>
                  <a:pt x="18200" y="994"/>
                  <a:pt x="18206" y="994"/>
                </a:cubicBezTo>
                <a:cubicBezTo>
                  <a:pt x="18217" y="994"/>
                  <a:pt x="18229" y="981"/>
                  <a:pt x="18222" y="967"/>
                </a:cubicBezTo>
                <a:cubicBezTo>
                  <a:pt x="18217" y="956"/>
                  <a:pt x="18212" y="947"/>
                  <a:pt x="18206" y="937"/>
                </a:cubicBezTo>
                <a:cubicBezTo>
                  <a:pt x="18203" y="930"/>
                  <a:pt x="18198" y="927"/>
                  <a:pt x="18192" y="927"/>
                </a:cubicBezTo>
                <a:close/>
                <a:moveTo>
                  <a:pt x="13508" y="927"/>
                </a:moveTo>
                <a:cubicBezTo>
                  <a:pt x="13462" y="927"/>
                  <a:pt x="13462" y="998"/>
                  <a:pt x="13508" y="998"/>
                </a:cubicBezTo>
                <a:cubicBezTo>
                  <a:pt x="13554" y="998"/>
                  <a:pt x="13554" y="927"/>
                  <a:pt x="13508" y="927"/>
                </a:cubicBezTo>
                <a:close/>
                <a:moveTo>
                  <a:pt x="15552" y="884"/>
                </a:moveTo>
                <a:cubicBezTo>
                  <a:pt x="15511" y="884"/>
                  <a:pt x="15474" y="937"/>
                  <a:pt x="15511" y="974"/>
                </a:cubicBezTo>
                <a:lnTo>
                  <a:pt x="15527" y="990"/>
                </a:lnTo>
                <a:cubicBezTo>
                  <a:pt x="15538" y="1001"/>
                  <a:pt x="15551" y="1006"/>
                  <a:pt x="15563" y="1006"/>
                </a:cubicBezTo>
                <a:cubicBezTo>
                  <a:pt x="15604" y="1006"/>
                  <a:pt x="15640" y="953"/>
                  <a:pt x="15603" y="916"/>
                </a:cubicBezTo>
                <a:lnTo>
                  <a:pt x="15587" y="900"/>
                </a:lnTo>
                <a:cubicBezTo>
                  <a:pt x="15576" y="889"/>
                  <a:pt x="15564" y="884"/>
                  <a:pt x="15552" y="884"/>
                </a:cubicBezTo>
                <a:close/>
                <a:moveTo>
                  <a:pt x="21737" y="870"/>
                </a:moveTo>
                <a:cubicBezTo>
                  <a:pt x="21719" y="870"/>
                  <a:pt x="21700" y="880"/>
                  <a:pt x="21691" y="897"/>
                </a:cubicBezTo>
                <a:cubicBezTo>
                  <a:pt x="21686" y="907"/>
                  <a:pt x="21680" y="917"/>
                  <a:pt x="21675" y="927"/>
                </a:cubicBezTo>
                <a:cubicBezTo>
                  <a:pt x="21662" y="953"/>
                  <a:pt x="21668" y="985"/>
                  <a:pt x="21695" y="1000"/>
                </a:cubicBezTo>
                <a:cubicBezTo>
                  <a:pt x="21703" y="1005"/>
                  <a:pt x="21712" y="1008"/>
                  <a:pt x="21722" y="1008"/>
                </a:cubicBezTo>
                <a:cubicBezTo>
                  <a:pt x="21741" y="1008"/>
                  <a:pt x="21760" y="998"/>
                  <a:pt x="21768" y="981"/>
                </a:cubicBezTo>
                <a:cubicBezTo>
                  <a:pt x="21774" y="970"/>
                  <a:pt x="21779" y="962"/>
                  <a:pt x="21784" y="951"/>
                </a:cubicBezTo>
                <a:cubicBezTo>
                  <a:pt x="21798" y="925"/>
                  <a:pt x="21792" y="894"/>
                  <a:pt x="21764" y="878"/>
                </a:cubicBezTo>
                <a:cubicBezTo>
                  <a:pt x="21756" y="873"/>
                  <a:pt x="21747" y="870"/>
                  <a:pt x="21737" y="870"/>
                </a:cubicBezTo>
                <a:close/>
                <a:moveTo>
                  <a:pt x="24322" y="940"/>
                </a:moveTo>
                <a:cubicBezTo>
                  <a:pt x="24314" y="940"/>
                  <a:pt x="24306" y="944"/>
                  <a:pt x="24298" y="951"/>
                </a:cubicBezTo>
                <a:lnTo>
                  <a:pt x="24283" y="967"/>
                </a:lnTo>
                <a:cubicBezTo>
                  <a:pt x="24258" y="992"/>
                  <a:pt x="24282" y="1027"/>
                  <a:pt x="24309" y="1027"/>
                </a:cubicBezTo>
                <a:cubicBezTo>
                  <a:pt x="24317" y="1027"/>
                  <a:pt x="24326" y="1024"/>
                  <a:pt x="24333" y="1016"/>
                </a:cubicBezTo>
                <a:lnTo>
                  <a:pt x="24349" y="1000"/>
                </a:lnTo>
                <a:cubicBezTo>
                  <a:pt x="24374" y="976"/>
                  <a:pt x="24349" y="940"/>
                  <a:pt x="24322" y="940"/>
                </a:cubicBezTo>
                <a:close/>
                <a:moveTo>
                  <a:pt x="11044" y="954"/>
                </a:moveTo>
                <a:cubicBezTo>
                  <a:pt x="11038" y="954"/>
                  <a:pt x="11033" y="956"/>
                  <a:pt x="11029" y="962"/>
                </a:cubicBezTo>
                <a:cubicBezTo>
                  <a:pt x="11016" y="978"/>
                  <a:pt x="11000" y="991"/>
                  <a:pt x="10981" y="998"/>
                </a:cubicBezTo>
                <a:cubicBezTo>
                  <a:pt x="10961" y="1006"/>
                  <a:pt x="10966" y="1034"/>
                  <a:pt x="10982" y="1034"/>
                </a:cubicBezTo>
                <a:cubicBezTo>
                  <a:pt x="10984" y="1034"/>
                  <a:pt x="10986" y="1034"/>
                  <a:pt x="10989" y="1033"/>
                </a:cubicBezTo>
                <a:cubicBezTo>
                  <a:pt x="11018" y="1021"/>
                  <a:pt x="11041" y="1005"/>
                  <a:pt x="11060" y="980"/>
                </a:cubicBezTo>
                <a:cubicBezTo>
                  <a:pt x="11069" y="967"/>
                  <a:pt x="11056" y="954"/>
                  <a:pt x="11044" y="954"/>
                </a:cubicBezTo>
                <a:close/>
                <a:moveTo>
                  <a:pt x="16840" y="995"/>
                </a:moveTo>
                <a:cubicBezTo>
                  <a:pt x="16795" y="995"/>
                  <a:pt x="16795" y="1066"/>
                  <a:pt x="16840" y="1066"/>
                </a:cubicBezTo>
                <a:lnTo>
                  <a:pt x="16856" y="1066"/>
                </a:lnTo>
                <a:cubicBezTo>
                  <a:pt x="16902" y="1066"/>
                  <a:pt x="16902" y="995"/>
                  <a:pt x="16856" y="995"/>
                </a:cubicBezTo>
                <a:close/>
                <a:moveTo>
                  <a:pt x="666" y="967"/>
                </a:moveTo>
                <a:cubicBezTo>
                  <a:pt x="661" y="967"/>
                  <a:pt x="655" y="969"/>
                  <a:pt x="649" y="972"/>
                </a:cubicBezTo>
                <a:cubicBezTo>
                  <a:pt x="633" y="981"/>
                  <a:pt x="624" y="1005"/>
                  <a:pt x="636" y="1020"/>
                </a:cubicBezTo>
                <a:cubicBezTo>
                  <a:pt x="652" y="1040"/>
                  <a:pt x="665" y="1061"/>
                  <a:pt x="680" y="1080"/>
                </a:cubicBezTo>
                <a:cubicBezTo>
                  <a:pt x="688" y="1091"/>
                  <a:pt x="700" y="1098"/>
                  <a:pt x="712" y="1098"/>
                </a:cubicBezTo>
                <a:cubicBezTo>
                  <a:pt x="717" y="1098"/>
                  <a:pt x="723" y="1097"/>
                  <a:pt x="728" y="1094"/>
                </a:cubicBezTo>
                <a:cubicBezTo>
                  <a:pt x="744" y="1085"/>
                  <a:pt x="753" y="1061"/>
                  <a:pt x="742" y="1046"/>
                </a:cubicBezTo>
                <a:cubicBezTo>
                  <a:pt x="726" y="1026"/>
                  <a:pt x="712" y="1005"/>
                  <a:pt x="697" y="985"/>
                </a:cubicBezTo>
                <a:cubicBezTo>
                  <a:pt x="689" y="974"/>
                  <a:pt x="678" y="967"/>
                  <a:pt x="666" y="967"/>
                </a:cubicBezTo>
                <a:close/>
                <a:moveTo>
                  <a:pt x="12116" y="935"/>
                </a:moveTo>
                <a:cubicBezTo>
                  <a:pt x="12076" y="935"/>
                  <a:pt x="12040" y="988"/>
                  <a:pt x="12076" y="1026"/>
                </a:cubicBezTo>
                <a:cubicBezTo>
                  <a:pt x="12099" y="1051"/>
                  <a:pt x="12124" y="1075"/>
                  <a:pt x="12149" y="1101"/>
                </a:cubicBezTo>
                <a:cubicBezTo>
                  <a:pt x="12160" y="1112"/>
                  <a:pt x="12172" y="1117"/>
                  <a:pt x="12184" y="1117"/>
                </a:cubicBezTo>
                <a:cubicBezTo>
                  <a:pt x="12225" y="1117"/>
                  <a:pt x="12261" y="1064"/>
                  <a:pt x="12225" y="1027"/>
                </a:cubicBezTo>
                <a:cubicBezTo>
                  <a:pt x="12200" y="1002"/>
                  <a:pt x="12176" y="975"/>
                  <a:pt x="12151" y="951"/>
                </a:cubicBezTo>
                <a:cubicBezTo>
                  <a:pt x="12141" y="940"/>
                  <a:pt x="12128" y="935"/>
                  <a:pt x="12116" y="935"/>
                </a:cubicBezTo>
                <a:close/>
                <a:moveTo>
                  <a:pt x="2013" y="968"/>
                </a:moveTo>
                <a:cubicBezTo>
                  <a:pt x="1997" y="968"/>
                  <a:pt x="1981" y="975"/>
                  <a:pt x="1970" y="993"/>
                </a:cubicBezTo>
                <a:cubicBezTo>
                  <a:pt x="1961" y="1009"/>
                  <a:pt x="1952" y="1025"/>
                  <a:pt x="1943" y="1038"/>
                </a:cubicBezTo>
                <a:cubicBezTo>
                  <a:pt x="1917" y="1080"/>
                  <a:pt x="1954" y="1119"/>
                  <a:pt x="1991" y="1119"/>
                </a:cubicBezTo>
                <a:cubicBezTo>
                  <a:pt x="2007" y="1119"/>
                  <a:pt x="2024" y="1112"/>
                  <a:pt x="2035" y="1094"/>
                </a:cubicBezTo>
                <a:cubicBezTo>
                  <a:pt x="2043" y="1078"/>
                  <a:pt x="2053" y="1062"/>
                  <a:pt x="2062" y="1048"/>
                </a:cubicBezTo>
                <a:cubicBezTo>
                  <a:pt x="2087" y="1007"/>
                  <a:pt x="2050" y="968"/>
                  <a:pt x="2013" y="968"/>
                </a:cubicBezTo>
                <a:close/>
                <a:moveTo>
                  <a:pt x="3596" y="1039"/>
                </a:moveTo>
                <a:cubicBezTo>
                  <a:pt x="3587" y="1039"/>
                  <a:pt x="3578" y="1045"/>
                  <a:pt x="3578" y="1057"/>
                </a:cubicBezTo>
                <a:lnTo>
                  <a:pt x="3578" y="1131"/>
                </a:lnTo>
                <a:cubicBezTo>
                  <a:pt x="3578" y="1142"/>
                  <a:pt x="3587" y="1148"/>
                  <a:pt x="3596" y="1148"/>
                </a:cubicBezTo>
                <a:cubicBezTo>
                  <a:pt x="3605" y="1148"/>
                  <a:pt x="3613" y="1142"/>
                  <a:pt x="3613" y="1131"/>
                </a:cubicBezTo>
                <a:lnTo>
                  <a:pt x="3613" y="1057"/>
                </a:lnTo>
                <a:cubicBezTo>
                  <a:pt x="3613" y="1045"/>
                  <a:pt x="3605" y="1039"/>
                  <a:pt x="3596" y="1039"/>
                </a:cubicBezTo>
                <a:close/>
                <a:moveTo>
                  <a:pt x="15868" y="1025"/>
                </a:moveTo>
                <a:cubicBezTo>
                  <a:pt x="15847" y="1025"/>
                  <a:pt x="15826" y="1042"/>
                  <a:pt x="15833" y="1069"/>
                </a:cubicBezTo>
                <a:cubicBezTo>
                  <a:pt x="15838" y="1088"/>
                  <a:pt x="15843" y="1108"/>
                  <a:pt x="15848" y="1129"/>
                </a:cubicBezTo>
                <a:cubicBezTo>
                  <a:pt x="15853" y="1147"/>
                  <a:pt x="15867" y="1155"/>
                  <a:pt x="15881" y="1155"/>
                </a:cubicBezTo>
                <a:cubicBezTo>
                  <a:pt x="15902" y="1155"/>
                  <a:pt x="15923" y="1137"/>
                  <a:pt x="15916" y="1110"/>
                </a:cubicBezTo>
                <a:cubicBezTo>
                  <a:pt x="15910" y="1091"/>
                  <a:pt x="15906" y="1070"/>
                  <a:pt x="15901" y="1051"/>
                </a:cubicBezTo>
                <a:cubicBezTo>
                  <a:pt x="15896" y="1033"/>
                  <a:pt x="15882" y="1025"/>
                  <a:pt x="15868" y="1025"/>
                </a:cubicBezTo>
                <a:close/>
                <a:moveTo>
                  <a:pt x="8941" y="1113"/>
                </a:moveTo>
                <a:cubicBezTo>
                  <a:pt x="8925" y="1113"/>
                  <a:pt x="8914" y="1137"/>
                  <a:pt x="8931" y="1145"/>
                </a:cubicBezTo>
                <a:cubicBezTo>
                  <a:pt x="8942" y="1150"/>
                  <a:pt x="8951" y="1156"/>
                  <a:pt x="8961" y="1161"/>
                </a:cubicBezTo>
                <a:cubicBezTo>
                  <a:pt x="8964" y="1162"/>
                  <a:pt x="8967" y="1163"/>
                  <a:pt x="8970" y="1163"/>
                </a:cubicBezTo>
                <a:cubicBezTo>
                  <a:pt x="8986" y="1163"/>
                  <a:pt x="8996" y="1139"/>
                  <a:pt x="8980" y="1130"/>
                </a:cubicBezTo>
                <a:cubicBezTo>
                  <a:pt x="8970" y="1125"/>
                  <a:pt x="8960" y="1120"/>
                  <a:pt x="8950" y="1115"/>
                </a:cubicBezTo>
                <a:cubicBezTo>
                  <a:pt x="8947" y="1113"/>
                  <a:pt x="8944" y="1113"/>
                  <a:pt x="8941" y="1113"/>
                </a:cubicBezTo>
                <a:close/>
                <a:moveTo>
                  <a:pt x="8342" y="1091"/>
                </a:moveTo>
                <a:cubicBezTo>
                  <a:pt x="8329" y="1091"/>
                  <a:pt x="8315" y="1099"/>
                  <a:pt x="8309" y="1109"/>
                </a:cubicBezTo>
                <a:cubicBezTo>
                  <a:pt x="8299" y="1127"/>
                  <a:pt x="8307" y="1146"/>
                  <a:pt x="8322" y="1158"/>
                </a:cubicBezTo>
                <a:cubicBezTo>
                  <a:pt x="8342" y="1173"/>
                  <a:pt x="8361" y="1188"/>
                  <a:pt x="8382" y="1203"/>
                </a:cubicBezTo>
                <a:cubicBezTo>
                  <a:pt x="8387" y="1206"/>
                  <a:pt x="8393" y="1208"/>
                  <a:pt x="8398" y="1208"/>
                </a:cubicBezTo>
                <a:cubicBezTo>
                  <a:pt x="8411" y="1208"/>
                  <a:pt x="8425" y="1200"/>
                  <a:pt x="8431" y="1189"/>
                </a:cubicBezTo>
                <a:cubicBezTo>
                  <a:pt x="8442" y="1171"/>
                  <a:pt x="8433" y="1152"/>
                  <a:pt x="8418" y="1141"/>
                </a:cubicBezTo>
                <a:cubicBezTo>
                  <a:pt x="8398" y="1125"/>
                  <a:pt x="8379" y="1110"/>
                  <a:pt x="8358" y="1096"/>
                </a:cubicBezTo>
                <a:cubicBezTo>
                  <a:pt x="8353" y="1093"/>
                  <a:pt x="8348" y="1091"/>
                  <a:pt x="8342" y="1091"/>
                </a:cubicBezTo>
                <a:close/>
                <a:moveTo>
                  <a:pt x="3160" y="1141"/>
                </a:moveTo>
                <a:cubicBezTo>
                  <a:pt x="3143" y="1141"/>
                  <a:pt x="3125" y="1152"/>
                  <a:pt x="3125" y="1174"/>
                </a:cubicBezTo>
                <a:lnTo>
                  <a:pt x="3125" y="1190"/>
                </a:lnTo>
                <a:cubicBezTo>
                  <a:pt x="3125" y="1213"/>
                  <a:pt x="3143" y="1225"/>
                  <a:pt x="3160" y="1225"/>
                </a:cubicBezTo>
                <a:cubicBezTo>
                  <a:pt x="3178" y="1225"/>
                  <a:pt x="3195" y="1213"/>
                  <a:pt x="3195" y="1190"/>
                </a:cubicBezTo>
                <a:lnTo>
                  <a:pt x="3195" y="1174"/>
                </a:lnTo>
                <a:cubicBezTo>
                  <a:pt x="3195" y="1152"/>
                  <a:pt x="3178" y="1141"/>
                  <a:pt x="3160" y="1141"/>
                </a:cubicBezTo>
                <a:close/>
                <a:moveTo>
                  <a:pt x="19516" y="1076"/>
                </a:moveTo>
                <a:cubicBezTo>
                  <a:pt x="19497" y="1076"/>
                  <a:pt x="19479" y="1086"/>
                  <a:pt x="19469" y="1103"/>
                </a:cubicBezTo>
                <a:cubicBezTo>
                  <a:pt x="19453" y="1129"/>
                  <a:pt x="19464" y="1161"/>
                  <a:pt x="19489" y="1176"/>
                </a:cubicBezTo>
                <a:cubicBezTo>
                  <a:pt x="19514" y="1192"/>
                  <a:pt x="19537" y="1208"/>
                  <a:pt x="19562" y="1224"/>
                </a:cubicBezTo>
                <a:cubicBezTo>
                  <a:pt x="19569" y="1228"/>
                  <a:pt x="19577" y="1230"/>
                  <a:pt x="19586" y="1230"/>
                </a:cubicBezTo>
                <a:cubicBezTo>
                  <a:pt x="19605" y="1230"/>
                  <a:pt x="19625" y="1220"/>
                  <a:pt x="19635" y="1204"/>
                </a:cubicBezTo>
                <a:cubicBezTo>
                  <a:pt x="19651" y="1178"/>
                  <a:pt x="19641" y="1146"/>
                  <a:pt x="19615" y="1130"/>
                </a:cubicBezTo>
                <a:cubicBezTo>
                  <a:pt x="19590" y="1115"/>
                  <a:pt x="19567" y="1099"/>
                  <a:pt x="19542" y="1083"/>
                </a:cubicBezTo>
                <a:cubicBezTo>
                  <a:pt x="19534" y="1078"/>
                  <a:pt x="19525" y="1076"/>
                  <a:pt x="19516" y="1076"/>
                </a:cubicBezTo>
                <a:close/>
                <a:moveTo>
                  <a:pt x="23334" y="1104"/>
                </a:moveTo>
                <a:cubicBezTo>
                  <a:pt x="23313" y="1104"/>
                  <a:pt x="23290" y="1122"/>
                  <a:pt x="23297" y="1148"/>
                </a:cubicBezTo>
                <a:cubicBezTo>
                  <a:pt x="23307" y="1190"/>
                  <a:pt x="23334" y="1226"/>
                  <a:pt x="23374" y="1245"/>
                </a:cubicBezTo>
                <a:cubicBezTo>
                  <a:pt x="23380" y="1248"/>
                  <a:pt x="23385" y="1249"/>
                  <a:pt x="23391" y="1249"/>
                </a:cubicBezTo>
                <a:cubicBezTo>
                  <a:pt x="23423" y="1249"/>
                  <a:pt x="23445" y="1201"/>
                  <a:pt x="23409" y="1183"/>
                </a:cubicBezTo>
                <a:cubicBezTo>
                  <a:pt x="23387" y="1171"/>
                  <a:pt x="23371" y="1153"/>
                  <a:pt x="23366" y="1129"/>
                </a:cubicBezTo>
                <a:cubicBezTo>
                  <a:pt x="23361" y="1112"/>
                  <a:pt x="23348" y="1104"/>
                  <a:pt x="23334" y="1104"/>
                </a:cubicBezTo>
                <a:close/>
                <a:moveTo>
                  <a:pt x="7978" y="1168"/>
                </a:moveTo>
                <a:cubicBezTo>
                  <a:pt x="7970" y="1168"/>
                  <a:pt x="7962" y="1171"/>
                  <a:pt x="7955" y="1179"/>
                </a:cubicBezTo>
                <a:lnTo>
                  <a:pt x="7939" y="1194"/>
                </a:lnTo>
                <a:cubicBezTo>
                  <a:pt x="7914" y="1219"/>
                  <a:pt x="7938" y="1255"/>
                  <a:pt x="7965" y="1255"/>
                </a:cubicBezTo>
                <a:cubicBezTo>
                  <a:pt x="7973" y="1255"/>
                  <a:pt x="7981" y="1252"/>
                  <a:pt x="7988" y="1245"/>
                </a:cubicBezTo>
                <a:cubicBezTo>
                  <a:pt x="7993" y="1239"/>
                  <a:pt x="7999" y="1232"/>
                  <a:pt x="8004" y="1229"/>
                </a:cubicBezTo>
                <a:cubicBezTo>
                  <a:pt x="8030" y="1203"/>
                  <a:pt x="8005" y="1168"/>
                  <a:pt x="7978" y="1168"/>
                </a:cubicBezTo>
                <a:close/>
                <a:moveTo>
                  <a:pt x="20371" y="1110"/>
                </a:moveTo>
                <a:cubicBezTo>
                  <a:pt x="20368" y="1110"/>
                  <a:pt x="20365" y="1111"/>
                  <a:pt x="20362" y="1112"/>
                </a:cubicBezTo>
                <a:cubicBezTo>
                  <a:pt x="20347" y="1116"/>
                  <a:pt x="20331" y="1137"/>
                  <a:pt x="20337" y="1156"/>
                </a:cubicBezTo>
                <a:cubicBezTo>
                  <a:pt x="20348" y="1180"/>
                  <a:pt x="20357" y="1205"/>
                  <a:pt x="20368" y="1230"/>
                </a:cubicBezTo>
                <a:cubicBezTo>
                  <a:pt x="20374" y="1245"/>
                  <a:pt x="20386" y="1256"/>
                  <a:pt x="20402" y="1256"/>
                </a:cubicBezTo>
                <a:cubicBezTo>
                  <a:pt x="20404" y="1256"/>
                  <a:pt x="20407" y="1256"/>
                  <a:pt x="20411" y="1255"/>
                </a:cubicBezTo>
                <a:cubicBezTo>
                  <a:pt x="20427" y="1250"/>
                  <a:pt x="20442" y="1229"/>
                  <a:pt x="20436" y="1211"/>
                </a:cubicBezTo>
                <a:cubicBezTo>
                  <a:pt x="20425" y="1187"/>
                  <a:pt x="20416" y="1162"/>
                  <a:pt x="20405" y="1137"/>
                </a:cubicBezTo>
                <a:cubicBezTo>
                  <a:pt x="20398" y="1122"/>
                  <a:pt x="20386" y="1110"/>
                  <a:pt x="20371" y="1110"/>
                </a:cubicBezTo>
                <a:close/>
                <a:moveTo>
                  <a:pt x="14291" y="1137"/>
                </a:moveTo>
                <a:cubicBezTo>
                  <a:pt x="14250" y="1137"/>
                  <a:pt x="14214" y="1190"/>
                  <a:pt x="14251" y="1227"/>
                </a:cubicBezTo>
                <a:lnTo>
                  <a:pt x="14266" y="1242"/>
                </a:lnTo>
                <a:cubicBezTo>
                  <a:pt x="14278" y="1254"/>
                  <a:pt x="14290" y="1258"/>
                  <a:pt x="14302" y="1258"/>
                </a:cubicBezTo>
                <a:cubicBezTo>
                  <a:pt x="14343" y="1258"/>
                  <a:pt x="14380" y="1205"/>
                  <a:pt x="14342" y="1168"/>
                </a:cubicBezTo>
                <a:lnTo>
                  <a:pt x="14326" y="1152"/>
                </a:lnTo>
                <a:cubicBezTo>
                  <a:pt x="14315" y="1141"/>
                  <a:pt x="14303" y="1137"/>
                  <a:pt x="14291" y="1137"/>
                </a:cubicBezTo>
                <a:close/>
                <a:moveTo>
                  <a:pt x="18990" y="1214"/>
                </a:moveTo>
                <a:cubicBezTo>
                  <a:pt x="18977" y="1214"/>
                  <a:pt x="18964" y="1232"/>
                  <a:pt x="18976" y="1245"/>
                </a:cubicBezTo>
                <a:lnTo>
                  <a:pt x="18992" y="1260"/>
                </a:lnTo>
                <a:cubicBezTo>
                  <a:pt x="18996" y="1263"/>
                  <a:pt x="18999" y="1265"/>
                  <a:pt x="19003" y="1265"/>
                </a:cubicBezTo>
                <a:cubicBezTo>
                  <a:pt x="19017" y="1265"/>
                  <a:pt x="19030" y="1247"/>
                  <a:pt x="19017" y="1235"/>
                </a:cubicBezTo>
                <a:lnTo>
                  <a:pt x="19002" y="1219"/>
                </a:lnTo>
                <a:cubicBezTo>
                  <a:pt x="18998" y="1216"/>
                  <a:pt x="18994" y="1214"/>
                  <a:pt x="18990" y="1214"/>
                </a:cubicBezTo>
                <a:close/>
                <a:moveTo>
                  <a:pt x="17335" y="1208"/>
                </a:moveTo>
                <a:cubicBezTo>
                  <a:pt x="17291" y="1208"/>
                  <a:pt x="17292" y="1278"/>
                  <a:pt x="17337" y="1278"/>
                </a:cubicBezTo>
                <a:lnTo>
                  <a:pt x="17367" y="1278"/>
                </a:lnTo>
                <a:cubicBezTo>
                  <a:pt x="17413" y="1278"/>
                  <a:pt x="17413" y="1208"/>
                  <a:pt x="17367" y="1208"/>
                </a:cubicBezTo>
                <a:lnTo>
                  <a:pt x="17337" y="1208"/>
                </a:lnTo>
                <a:cubicBezTo>
                  <a:pt x="17336" y="1208"/>
                  <a:pt x="17336" y="1208"/>
                  <a:pt x="17335" y="1208"/>
                </a:cubicBezTo>
                <a:close/>
                <a:moveTo>
                  <a:pt x="4945" y="1146"/>
                </a:moveTo>
                <a:cubicBezTo>
                  <a:pt x="4939" y="1146"/>
                  <a:pt x="4932" y="1147"/>
                  <a:pt x="4927" y="1150"/>
                </a:cubicBezTo>
                <a:cubicBezTo>
                  <a:pt x="4908" y="1161"/>
                  <a:pt x="4906" y="1182"/>
                  <a:pt x="4913" y="1198"/>
                </a:cubicBezTo>
                <a:cubicBezTo>
                  <a:pt x="4924" y="1224"/>
                  <a:pt x="4934" y="1248"/>
                  <a:pt x="4947" y="1273"/>
                </a:cubicBezTo>
                <a:cubicBezTo>
                  <a:pt x="4952" y="1285"/>
                  <a:pt x="4964" y="1291"/>
                  <a:pt x="4977" y="1291"/>
                </a:cubicBezTo>
                <a:cubicBezTo>
                  <a:pt x="4983" y="1291"/>
                  <a:pt x="4990" y="1289"/>
                  <a:pt x="4995" y="1286"/>
                </a:cubicBezTo>
                <a:cubicBezTo>
                  <a:pt x="5013" y="1276"/>
                  <a:pt x="5016" y="1255"/>
                  <a:pt x="5008" y="1237"/>
                </a:cubicBezTo>
                <a:cubicBezTo>
                  <a:pt x="4997" y="1213"/>
                  <a:pt x="4987" y="1188"/>
                  <a:pt x="4975" y="1163"/>
                </a:cubicBezTo>
                <a:cubicBezTo>
                  <a:pt x="4970" y="1152"/>
                  <a:pt x="4958" y="1146"/>
                  <a:pt x="4945" y="1146"/>
                </a:cubicBezTo>
                <a:close/>
                <a:moveTo>
                  <a:pt x="1492" y="1163"/>
                </a:moveTo>
                <a:cubicBezTo>
                  <a:pt x="1483" y="1163"/>
                  <a:pt x="1474" y="1165"/>
                  <a:pt x="1466" y="1169"/>
                </a:cubicBezTo>
                <a:cubicBezTo>
                  <a:pt x="1440" y="1185"/>
                  <a:pt x="1433" y="1216"/>
                  <a:pt x="1446" y="1242"/>
                </a:cubicBezTo>
                <a:cubicBezTo>
                  <a:pt x="1451" y="1253"/>
                  <a:pt x="1456" y="1262"/>
                  <a:pt x="1462" y="1273"/>
                </a:cubicBezTo>
                <a:cubicBezTo>
                  <a:pt x="1471" y="1290"/>
                  <a:pt x="1490" y="1299"/>
                  <a:pt x="1509" y="1299"/>
                </a:cubicBezTo>
                <a:cubicBezTo>
                  <a:pt x="1518" y="1299"/>
                  <a:pt x="1527" y="1297"/>
                  <a:pt x="1535" y="1293"/>
                </a:cubicBezTo>
                <a:cubicBezTo>
                  <a:pt x="1561" y="1277"/>
                  <a:pt x="1569" y="1246"/>
                  <a:pt x="1555" y="1219"/>
                </a:cubicBezTo>
                <a:cubicBezTo>
                  <a:pt x="1550" y="1209"/>
                  <a:pt x="1544" y="1200"/>
                  <a:pt x="1539" y="1189"/>
                </a:cubicBezTo>
                <a:cubicBezTo>
                  <a:pt x="1530" y="1171"/>
                  <a:pt x="1511" y="1163"/>
                  <a:pt x="1492" y="1163"/>
                </a:cubicBezTo>
                <a:close/>
                <a:moveTo>
                  <a:pt x="11674" y="1253"/>
                </a:moveTo>
                <a:cubicBezTo>
                  <a:pt x="11628" y="1253"/>
                  <a:pt x="11628" y="1324"/>
                  <a:pt x="11674" y="1324"/>
                </a:cubicBezTo>
                <a:lnTo>
                  <a:pt x="11689" y="1324"/>
                </a:lnTo>
                <a:cubicBezTo>
                  <a:pt x="11734" y="1324"/>
                  <a:pt x="11734" y="1253"/>
                  <a:pt x="11689" y="1253"/>
                </a:cubicBezTo>
                <a:close/>
                <a:moveTo>
                  <a:pt x="22550" y="1282"/>
                </a:moveTo>
                <a:cubicBezTo>
                  <a:pt x="22533" y="1282"/>
                  <a:pt x="22515" y="1293"/>
                  <a:pt x="22515" y="1316"/>
                </a:cubicBezTo>
                <a:lnTo>
                  <a:pt x="22515" y="1331"/>
                </a:lnTo>
                <a:cubicBezTo>
                  <a:pt x="22515" y="1355"/>
                  <a:pt x="22533" y="1366"/>
                  <a:pt x="22550" y="1366"/>
                </a:cubicBezTo>
                <a:cubicBezTo>
                  <a:pt x="22568" y="1366"/>
                  <a:pt x="22585" y="1355"/>
                  <a:pt x="22585" y="1331"/>
                </a:cubicBezTo>
                <a:lnTo>
                  <a:pt x="22585" y="1316"/>
                </a:lnTo>
                <a:cubicBezTo>
                  <a:pt x="22585" y="1293"/>
                  <a:pt x="22568" y="1282"/>
                  <a:pt x="22550" y="1282"/>
                </a:cubicBezTo>
                <a:close/>
                <a:moveTo>
                  <a:pt x="17863" y="1270"/>
                </a:moveTo>
                <a:cubicBezTo>
                  <a:pt x="17845" y="1270"/>
                  <a:pt x="17827" y="1281"/>
                  <a:pt x="17827" y="1304"/>
                </a:cubicBezTo>
                <a:lnTo>
                  <a:pt x="17827" y="1335"/>
                </a:lnTo>
                <a:cubicBezTo>
                  <a:pt x="17827" y="1358"/>
                  <a:pt x="17845" y="1369"/>
                  <a:pt x="17862" y="1369"/>
                </a:cubicBezTo>
                <a:cubicBezTo>
                  <a:pt x="17880" y="1369"/>
                  <a:pt x="17897" y="1358"/>
                  <a:pt x="17897" y="1335"/>
                </a:cubicBezTo>
                <a:lnTo>
                  <a:pt x="17897" y="1304"/>
                </a:lnTo>
                <a:cubicBezTo>
                  <a:pt x="17898" y="1281"/>
                  <a:pt x="17880" y="1270"/>
                  <a:pt x="17863" y="1270"/>
                </a:cubicBezTo>
                <a:close/>
                <a:moveTo>
                  <a:pt x="16512" y="1295"/>
                </a:moveTo>
                <a:cubicBezTo>
                  <a:pt x="16485" y="1295"/>
                  <a:pt x="16460" y="1331"/>
                  <a:pt x="16486" y="1356"/>
                </a:cubicBezTo>
                <a:cubicBezTo>
                  <a:pt x="16493" y="1362"/>
                  <a:pt x="16497" y="1367"/>
                  <a:pt x="16502" y="1371"/>
                </a:cubicBezTo>
                <a:cubicBezTo>
                  <a:pt x="16509" y="1379"/>
                  <a:pt x="16517" y="1382"/>
                  <a:pt x="16525" y="1382"/>
                </a:cubicBezTo>
                <a:cubicBezTo>
                  <a:pt x="16553" y="1382"/>
                  <a:pt x="16576" y="1345"/>
                  <a:pt x="16551" y="1321"/>
                </a:cubicBezTo>
                <a:lnTo>
                  <a:pt x="16536" y="1305"/>
                </a:lnTo>
                <a:cubicBezTo>
                  <a:pt x="16528" y="1298"/>
                  <a:pt x="16520" y="1295"/>
                  <a:pt x="16512" y="1295"/>
                </a:cubicBezTo>
                <a:close/>
                <a:moveTo>
                  <a:pt x="15998" y="1260"/>
                </a:moveTo>
                <a:cubicBezTo>
                  <a:pt x="15986" y="1260"/>
                  <a:pt x="15973" y="1265"/>
                  <a:pt x="15962" y="1276"/>
                </a:cubicBezTo>
                <a:lnTo>
                  <a:pt x="15947" y="1292"/>
                </a:lnTo>
                <a:cubicBezTo>
                  <a:pt x="15909" y="1329"/>
                  <a:pt x="15945" y="1383"/>
                  <a:pt x="15986" y="1383"/>
                </a:cubicBezTo>
                <a:cubicBezTo>
                  <a:pt x="15998" y="1383"/>
                  <a:pt x="16010" y="1378"/>
                  <a:pt x="16021" y="1367"/>
                </a:cubicBezTo>
                <a:lnTo>
                  <a:pt x="16037" y="1351"/>
                </a:lnTo>
                <a:cubicBezTo>
                  <a:pt x="16075" y="1314"/>
                  <a:pt x="16039" y="1260"/>
                  <a:pt x="15998" y="1260"/>
                </a:cubicBezTo>
                <a:close/>
                <a:moveTo>
                  <a:pt x="15445" y="1279"/>
                </a:moveTo>
                <a:cubicBezTo>
                  <a:pt x="15427" y="1279"/>
                  <a:pt x="15409" y="1291"/>
                  <a:pt x="15409" y="1314"/>
                </a:cubicBezTo>
                <a:lnTo>
                  <a:pt x="15409" y="1329"/>
                </a:lnTo>
                <a:cubicBezTo>
                  <a:pt x="15409" y="1352"/>
                  <a:pt x="15427" y="1363"/>
                  <a:pt x="15445" y="1363"/>
                </a:cubicBezTo>
                <a:cubicBezTo>
                  <a:pt x="15453" y="1363"/>
                  <a:pt x="15461" y="1361"/>
                  <a:pt x="15468" y="1356"/>
                </a:cubicBezTo>
                <a:cubicBezTo>
                  <a:pt x="15473" y="1378"/>
                  <a:pt x="15489" y="1396"/>
                  <a:pt x="15518" y="1396"/>
                </a:cubicBezTo>
                <a:cubicBezTo>
                  <a:pt x="15587" y="1396"/>
                  <a:pt x="15587" y="1289"/>
                  <a:pt x="15518" y="1289"/>
                </a:cubicBezTo>
                <a:cubicBezTo>
                  <a:pt x="15502" y="1289"/>
                  <a:pt x="15488" y="1295"/>
                  <a:pt x="15481" y="1305"/>
                </a:cubicBezTo>
                <a:cubicBezTo>
                  <a:pt x="15477" y="1288"/>
                  <a:pt x="15461" y="1279"/>
                  <a:pt x="15445" y="1279"/>
                </a:cubicBezTo>
                <a:close/>
                <a:moveTo>
                  <a:pt x="8699" y="1308"/>
                </a:moveTo>
                <a:cubicBezTo>
                  <a:pt x="8672" y="1308"/>
                  <a:pt x="8647" y="1343"/>
                  <a:pt x="8673" y="1367"/>
                </a:cubicBezTo>
                <a:cubicBezTo>
                  <a:pt x="8684" y="1375"/>
                  <a:pt x="8694" y="1386"/>
                  <a:pt x="8705" y="1396"/>
                </a:cubicBezTo>
                <a:cubicBezTo>
                  <a:pt x="8712" y="1403"/>
                  <a:pt x="8720" y="1406"/>
                  <a:pt x="8728" y="1406"/>
                </a:cubicBezTo>
                <a:cubicBezTo>
                  <a:pt x="8756" y="1406"/>
                  <a:pt x="8781" y="1371"/>
                  <a:pt x="8755" y="1346"/>
                </a:cubicBezTo>
                <a:cubicBezTo>
                  <a:pt x="8745" y="1336"/>
                  <a:pt x="8734" y="1326"/>
                  <a:pt x="8724" y="1318"/>
                </a:cubicBezTo>
                <a:cubicBezTo>
                  <a:pt x="8716" y="1311"/>
                  <a:pt x="8708" y="1308"/>
                  <a:pt x="8699" y="1308"/>
                </a:cubicBezTo>
                <a:close/>
                <a:moveTo>
                  <a:pt x="4227" y="1274"/>
                </a:moveTo>
                <a:cubicBezTo>
                  <a:pt x="4208" y="1274"/>
                  <a:pt x="4189" y="1284"/>
                  <a:pt x="4179" y="1300"/>
                </a:cubicBezTo>
                <a:cubicBezTo>
                  <a:pt x="4164" y="1326"/>
                  <a:pt x="4175" y="1358"/>
                  <a:pt x="4199" y="1373"/>
                </a:cubicBezTo>
                <a:cubicBezTo>
                  <a:pt x="4215" y="1384"/>
                  <a:pt x="4229" y="1393"/>
                  <a:pt x="4243" y="1404"/>
                </a:cubicBezTo>
                <a:cubicBezTo>
                  <a:pt x="4251" y="1409"/>
                  <a:pt x="4260" y="1411"/>
                  <a:pt x="4269" y="1411"/>
                </a:cubicBezTo>
                <a:cubicBezTo>
                  <a:pt x="4288" y="1411"/>
                  <a:pt x="4307" y="1401"/>
                  <a:pt x="4316" y="1384"/>
                </a:cubicBezTo>
                <a:cubicBezTo>
                  <a:pt x="4332" y="1358"/>
                  <a:pt x="4322" y="1326"/>
                  <a:pt x="4298" y="1311"/>
                </a:cubicBezTo>
                <a:cubicBezTo>
                  <a:pt x="4282" y="1300"/>
                  <a:pt x="4267" y="1292"/>
                  <a:pt x="4252" y="1281"/>
                </a:cubicBezTo>
                <a:cubicBezTo>
                  <a:pt x="4245" y="1276"/>
                  <a:pt x="4236" y="1274"/>
                  <a:pt x="4227" y="1274"/>
                </a:cubicBezTo>
                <a:close/>
                <a:moveTo>
                  <a:pt x="18253" y="1393"/>
                </a:moveTo>
                <a:cubicBezTo>
                  <a:pt x="18244" y="1393"/>
                  <a:pt x="18236" y="1399"/>
                  <a:pt x="18236" y="1410"/>
                </a:cubicBezTo>
                <a:lnTo>
                  <a:pt x="18236" y="1426"/>
                </a:lnTo>
                <a:cubicBezTo>
                  <a:pt x="18236" y="1438"/>
                  <a:pt x="18244" y="1444"/>
                  <a:pt x="18253" y="1444"/>
                </a:cubicBezTo>
                <a:cubicBezTo>
                  <a:pt x="18262" y="1444"/>
                  <a:pt x="18270" y="1438"/>
                  <a:pt x="18270" y="1426"/>
                </a:cubicBezTo>
                <a:lnTo>
                  <a:pt x="18270" y="1410"/>
                </a:lnTo>
                <a:cubicBezTo>
                  <a:pt x="18270" y="1399"/>
                  <a:pt x="18262" y="1393"/>
                  <a:pt x="18253" y="1393"/>
                </a:cubicBezTo>
                <a:close/>
                <a:moveTo>
                  <a:pt x="5879" y="1311"/>
                </a:moveTo>
                <a:cubicBezTo>
                  <a:pt x="5856" y="1311"/>
                  <a:pt x="5836" y="1327"/>
                  <a:pt x="5828" y="1349"/>
                </a:cubicBezTo>
                <a:cubicBezTo>
                  <a:pt x="5823" y="1365"/>
                  <a:pt x="5818" y="1379"/>
                  <a:pt x="5812" y="1393"/>
                </a:cubicBezTo>
                <a:cubicBezTo>
                  <a:pt x="5803" y="1421"/>
                  <a:pt x="5823" y="1452"/>
                  <a:pt x="5849" y="1459"/>
                </a:cubicBezTo>
                <a:cubicBezTo>
                  <a:pt x="5854" y="1461"/>
                  <a:pt x="5859" y="1461"/>
                  <a:pt x="5864" y="1461"/>
                </a:cubicBezTo>
                <a:cubicBezTo>
                  <a:pt x="5888" y="1461"/>
                  <a:pt x="5907" y="1445"/>
                  <a:pt x="5914" y="1423"/>
                </a:cubicBezTo>
                <a:cubicBezTo>
                  <a:pt x="5919" y="1407"/>
                  <a:pt x="5924" y="1392"/>
                  <a:pt x="5930" y="1378"/>
                </a:cubicBezTo>
                <a:cubicBezTo>
                  <a:pt x="5939" y="1350"/>
                  <a:pt x="5919" y="1319"/>
                  <a:pt x="5893" y="1313"/>
                </a:cubicBezTo>
                <a:cubicBezTo>
                  <a:pt x="5888" y="1311"/>
                  <a:pt x="5884" y="1311"/>
                  <a:pt x="5879" y="1311"/>
                </a:cubicBezTo>
                <a:close/>
                <a:moveTo>
                  <a:pt x="2364" y="1379"/>
                </a:moveTo>
                <a:cubicBezTo>
                  <a:pt x="2346" y="1379"/>
                  <a:pt x="2328" y="1390"/>
                  <a:pt x="2328" y="1413"/>
                </a:cubicBezTo>
                <a:lnTo>
                  <a:pt x="2328" y="1429"/>
                </a:lnTo>
                <a:cubicBezTo>
                  <a:pt x="2328" y="1452"/>
                  <a:pt x="2346" y="1463"/>
                  <a:pt x="2363" y="1463"/>
                </a:cubicBezTo>
                <a:cubicBezTo>
                  <a:pt x="2381" y="1463"/>
                  <a:pt x="2398" y="1452"/>
                  <a:pt x="2398" y="1429"/>
                </a:cubicBezTo>
                <a:lnTo>
                  <a:pt x="2398" y="1413"/>
                </a:lnTo>
                <a:cubicBezTo>
                  <a:pt x="2399" y="1390"/>
                  <a:pt x="2381" y="1379"/>
                  <a:pt x="2364" y="1379"/>
                </a:cubicBezTo>
                <a:close/>
                <a:moveTo>
                  <a:pt x="7843" y="1377"/>
                </a:moveTo>
                <a:cubicBezTo>
                  <a:pt x="7816" y="1377"/>
                  <a:pt x="7792" y="1413"/>
                  <a:pt x="7817" y="1438"/>
                </a:cubicBezTo>
                <a:lnTo>
                  <a:pt x="7833" y="1454"/>
                </a:lnTo>
                <a:cubicBezTo>
                  <a:pt x="7840" y="1461"/>
                  <a:pt x="7849" y="1464"/>
                  <a:pt x="7857" y="1464"/>
                </a:cubicBezTo>
                <a:cubicBezTo>
                  <a:pt x="7884" y="1464"/>
                  <a:pt x="7908" y="1428"/>
                  <a:pt x="7882" y="1404"/>
                </a:cubicBezTo>
                <a:lnTo>
                  <a:pt x="7867" y="1388"/>
                </a:lnTo>
                <a:cubicBezTo>
                  <a:pt x="7859" y="1381"/>
                  <a:pt x="7851" y="1377"/>
                  <a:pt x="7843" y="1377"/>
                </a:cubicBezTo>
                <a:close/>
                <a:moveTo>
                  <a:pt x="7681" y="1393"/>
                </a:moveTo>
                <a:cubicBezTo>
                  <a:pt x="7636" y="1393"/>
                  <a:pt x="7637" y="1465"/>
                  <a:pt x="7682" y="1465"/>
                </a:cubicBezTo>
                <a:lnTo>
                  <a:pt x="7713" y="1465"/>
                </a:lnTo>
                <a:cubicBezTo>
                  <a:pt x="7758" y="1465"/>
                  <a:pt x="7758" y="1393"/>
                  <a:pt x="7713" y="1393"/>
                </a:cubicBezTo>
                <a:lnTo>
                  <a:pt x="7682" y="1393"/>
                </a:lnTo>
                <a:cubicBezTo>
                  <a:pt x="7682" y="1393"/>
                  <a:pt x="7682" y="1393"/>
                  <a:pt x="7681" y="1393"/>
                </a:cubicBezTo>
                <a:close/>
                <a:moveTo>
                  <a:pt x="24056" y="1379"/>
                </a:moveTo>
                <a:cubicBezTo>
                  <a:pt x="24053" y="1379"/>
                  <a:pt x="24049" y="1379"/>
                  <a:pt x="24045" y="1381"/>
                </a:cubicBezTo>
                <a:cubicBezTo>
                  <a:pt x="24029" y="1386"/>
                  <a:pt x="24014" y="1391"/>
                  <a:pt x="24000" y="1396"/>
                </a:cubicBezTo>
                <a:cubicBezTo>
                  <a:pt x="23960" y="1408"/>
                  <a:pt x="23971" y="1466"/>
                  <a:pt x="24007" y="1466"/>
                </a:cubicBezTo>
                <a:cubicBezTo>
                  <a:pt x="24011" y="1466"/>
                  <a:pt x="24015" y="1466"/>
                  <a:pt x="24019" y="1465"/>
                </a:cubicBezTo>
                <a:cubicBezTo>
                  <a:pt x="24034" y="1459"/>
                  <a:pt x="24048" y="1454"/>
                  <a:pt x="24063" y="1449"/>
                </a:cubicBezTo>
                <a:cubicBezTo>
                  <a:pt x="24101" y="1436"/>
                  <a:pt x="24091" y="1379"/>
                  <a:pt x="24056" y="1379"/>
                </a:cubicBezTo>
                <a:close/>
                <a:moveTo>
                  <a:pt x="3103" y="1386"/>
                </a:moveTo>
                <a:cubicBezTo>
                  <a:pt x="3081" y="1386"/>
                  <a:pt x="3058" y="1392"/>
                  <a:pt x="3037" y="1403"/>
                </a:cubicBezTo>
                <a:cubicBezTo>
                  <a:pt x="3002" y="1420"/>
                  <a:pt x="3024" y="1468"/>
                  <a:pt x="3057" y="1468"/>
                </a:cubicBezTo>
                <a:cubicBezTo>
                  <a:pt x="3062" y="1468"/>
                  <a:pt x="3067" y="1467"/>
                  <a:pt x="3073" y="1465"/>
                </a:cubicBezTo>
                <a:cubicBezTo>
                  <a:pt x="3083" y="1460"/>
                  <a:pt x="3092" y="1458"/>
                  <a:pt x="3101" y="1458"/>
                </a:cubicBezTo>
                <a:cubicBezTo>
                  <a:pt x="3112" y="1458"/>
                  <a:pt x="3123" y="1461"/>
                  <a:pt x="3135" y="1466"/>
                </a:cubicBezTo>
                <a:cubicBezTo>
                  <a:pt x="3138" y="1467"/>
                  <a:pt x="3141" y="1467"/>
                  <a:pt x="3144" y="1467"/>
                </a:cubicBezTo>
                <a:cubicBezTo>
                  <a:pt x="3159" y="1467"/>
                  <a:pt x="3175" y="1454"/>
                  <a:pt x="3179" y="1439"/>
                </a:cubicBezTo>
                <a:cubicBezTo>
                  <a:pt x="3185" y="1418"/>
                  <a:pt x="3172" y="1403"/>
                  <a:pt x="3154" y="1396"/>
                </a:cubicBezTo>
                <a:cubicBezTo>
                  <a:pt x="3137" y="1390"/>
                  <a:pt x="3120" y="1386"/>
                  <a:pt x="3103" y="1386"/>
                </a:cubicBezTo>
                <a:close/>
                <a:moveTo>
                  <a:pt x="9480" y="1366"/>
                </a:moveTo>
                <a:cubicBezTo>
                  <a:pt x="9475" y="1366"/>
                  <a:pt x="9469" y="1368"/>
                  <a:pt x="9463" y="1371"/>
                </a:cubicBezTo>
                <a:cubicBezTo>
                  <a:pt x="9447" y="1380"/>
                  <a:pt x="9438" y="1404"/>
                  <a:pt x="9450" y="1419"/>
                </a:cubicBezTo>
                <a:cubicBezTo>
                  <a:pt x="9465" y="1439"/>
                  <a:pt x="9480" y="1460"/>
                  <a:pt x="9495" y="1480"/>
                </a:cubicBezTo>
                <a:cubicBezTo>
                  <a:pt x="9502" y="1491"/>
                  <a:pt x="9514" y="1498"/>
                  <a:pt x="9526" y="1498"/>
                </a:cubicBezTo>
                <a:cubicBezTo>
                  <a:pt x="9531" y="1498"/>
                  <a:pt x="9537" y="1496"/>
                  <a:pt x="9543" y="1493"/>
                </a:cubicBezTo>
                <a:cubicBezTo>
                  <a:pt x="9559" y="1483"/>
                  <a:pt x="9568" y="1460"/>
                  <a:pt x="9556" y="1445"/>
                </a:cubicBezTo>
                <a:cubicBezTo>
                  <a:pt x="9541" y="1425"/>
                  <a:pt x="9526" y="1405"/>
                  <a:pt x="9511" y="1384"/>
                </a:cubicBezTo>
                <a:cubicBezTo>
                  <a:pt x="9504" y="1373"/>
                  <a:pt x="9492" y="1366"/>
                  <a:pt x="9480" y="1366"/>
                </a:cubicBezTo>
                <a:close/>
                <a:moveTo>
                  <a:pt x="10826" y="1366"/>
                </a:moveTo>
                <a:cubicBezTo>
                  <a:pt x="10810" y="1366"/>
                  <a:pt x="10794" y="1374"/>
                  <a:pt x="10783" y="1391"/>
                </a:cubicBezTo>
                <a:cubicBezTo>
                  <a:pt x="10774" y="1407"/>
                  <a:pt x="10764" y="1423"/>
                  <a:pt x="10756" y="1436"/>
                </a:cubicBezTo>
                <a:cubicBezTo>
                  <a:pt x="10731" y="1479"/>
                  <a:pt x="10767" y="1518"/>
                  <a:pt x="10804" y="1518"/>
                </a:cubicBezTo>
                <a:cubicBezTo>
                  <a:pt x="10820" y="1518"/>
                  <a:pt x="10836" y="1510"/>
                  <a:pt x="10847" y="1492"/>
                </a:cubicBezTo>
                <a:cubicBezTo>
                  <a:pt x="10857" y="1476"/>
                  <a:pt x="10866" y="1460"/>
                  <a:pt x="10874" y="1446"/>
                </a:cubicBezTo>
                <a:cubicBezTo>
                  <a:pt x="10899" y="1405"/>
                  <a:pt x="10862" y="1366"/>
                  <a:pt x="10826" y="1366"/>
                </a:cubicBezTo>
                <a:close/>
                <a:moveTo>
                  <a:pt x="21167" y="1412"/>
                </a:moveTo>
                <a:cubicBezTo>
                  <a:pt x="21155" y="1412"/>
                  <a:pt x="21142" y="1419"/>
                  <a:pt x="21136" y="1430"/>
                </a:cubicBezTo>
                <a:cubicBezTo>
                  <a:pt x="21127" y="1449"/>
                  <a:pt x="21134" y="1467"/>
                  <a:pt x="21149" y="1478"/>
                </a:cubicBezTo>
                <a:cubicBezTo>
                  <a:pt x="21169" y="1494"/>
                  <a:pt x="21188" y="1509"/>
                  <a:pt x="21209" y="1523"/>
                </a:cubicBezTo>
                <a:cubicBezTo>
                  <a:pt x="21214" y="1527"/>
                  <a:pt x="21219" y="1528"/>
                  <a:pt x="21225" y="1528"/>
                </a:cubicBezTo>
                <a:cubicBezTo>
                  <a:pt x="21238" y="1528"/>
                  <a:pt x="21251" y="1520"/>
                  <a:pt x="21257" y="1510"/>
                </a:cubicBezTo>
                <a:cubicBezTo>
                  <a:pt x="21269" y="1492"/>
                  <a:pt x="21260" y="1473"/>
                  <a:pt x="21244" y="1461"/>
                </a:cubicBezTo>
                <a:cubicBezTo>
                  <a:pt x="21225" y="1446"/>
                  <a:pt x="21205" y="1431"/>
                  <a:pt x="21184" y="1417"/>
                </a:cubicBezTo>
                <a:cubicBezTo>
                  <a:pt x="21179" y="1413"/>
                  <a:pt x="21173" y="1412"/>
                  <a:pt x="21167" y="1412"/>
                </a:cubicBezTo>
                <a:close/>
                <a:moveTo>
                  <a:pt x="877" y="1421"/>
                </a:moveTo>
                <a:cubicBezTo>
                  <a:pt x="859" y="1421"/>
                  <a:pt x="840" y="1432"/>
                  <a:pt x="839" y="1455"/>
                </a:cubicBezTo>
                <a:cubicBezTo>
                  <a:pt x="837" y="1491"/>
                  <a:pt x="862" y="1522"/>
                  <a:pt x="896" y="1533"/>
                </a:cubicBezTo>
                <a:cubicBezTo>
                  <a:pt x="900" y="1534"/>
                  <a:pt x="904" y="1534"/>
                  <a:pt x="907" y="1534"/>
                </a:cubicBezTo>
                <a:cubicBezTo>
                  <a:pt x="943" y="1534"/>
                  <a:pt x="955" y="1476"/>
                  <a:pt x="916" y="1465"/>
                </a:cubicBezTo>
                <a:cubicBezTo>
                  <a:pt x="910" y="1461"/>
                  <a:pt x="911" y="1459"/>
                  <a:pt x="911" y="1455"/>
                </a:cubicBezTo>
                <a:cubicBezTo>
                  <a:pt x="912" y="1432"/>
                  <a:pt x="895" y="1421"/>
                  <a:pt x="877" y="1421"/>
                </a:cubicBezTo>
                <a:close/>
                <a:moveTo>
                  <a:pt x="12410" y="1439"/>
                </a:moveTo>
                <a:cubicBezTo>
                  <a:pt x="12401" y="1439"/>
                  <a:pt x="12392" y="1444"/>
                  <a:pt x="12392" y="1455"/>
                </a:cubicBezTo>
                <a:lnTo>
                  <a:pt x="12392" y="1529"/>
                </a:lnTo>
                <a:cubicBezTo>
                  <a:pt x="12392" y="1541"/>
                  <a:pt x="12402" y="1547"/>
                  <a:pt x="12411" y="1547"/>
                </a:cubicBezTo>
                <a:cubicBezTo>
                  <a:pt x="12419" y="1547"/>
                  <a:pt x="12428" y="1541"/>
                  <a:pt x="12428" y="1529"/>
                </a:cubicBezTo>
                <a:lnTo>
                  <a:pt x="12428" y="1455"/>
                </a:lnTo>
                <a:cubicBezTo>
                  <a:pt x="12428" y="1444"/>
                  <a:pt x="12419" y="1439"/>
                  <a:pt x="12410" y="1439"/>
                </a:cubicBezTo>
                <a:close/>
                <a:moveTo>
                  <a:pt x="22746" y="1477"/>
                </a:moveTo>
                <a:cubicBezTo>
                  <a:pt x="22700" y="1477"/>
                  <a:pt x="22700" y="1548"/>
                  <a:pt x="22746" y="1548"/>
                </a:cubicBezTo>
                <a:lnTo>
                  <a:pt x="22775" y="1548"/>
                </a:lnTo>
                <a:cubicBezTo>
                  <a:pt x="22775" y="1548"/>
                  <a:pt x="22776" y="1548"/>
                  <a:pt x="22776" y="1548"/>
                </a:cubicBezTo>
                <a:cubicBezTo>
                  <a:pt x="22821" y="1548"/>
                  <a:pt x="22821" y="1477"/>
                  <a:pt x="22775" y="1477"/>
                </a:cubicBezTo>
                <a:close/>
                <a:moveTo>
                  <a:pt x="7080" y="1497"/>
                </a:moveTo>
                <a:cubicBezTo>
                  <a:pt x="7062" y="1497"/>
                  <a:pt x="7044" y="1508"/>
                  <a:pt x="7044" y="1531"/>
                </a:cubicBezTo>
                <a:lnTo>
                  <a:pt x="7044" y="1546"/>
                </a:lnTo>
                <a:cubicBezTo>
                  <a:pt x="7044" y="1569"/>
                  <a:pt x="7062" y="1581"/>
                  <a:pt x="7080" y="1581"/>
                </a:cubicBezTo>
                <a:cubicBezTo>
                  <a:pt x="7098" y="1581"/>
                  <a:pt x="7116" y="1569"/>
                  <a:pt x="7116" y="1546"/>
                </a:cubicBezTo>
                <a:lnTo>
                  <a:pt x="7116" y="1531"/>
                </a:lnTo>
                <a:cubicBezTo>
                  <a:pt x="7116" y="1508"/>
                  <a:pt x="7098" y="1497"/>
                  <a:pt x="7080" y="1497"/>
                </a:cubicBezTo>
                <a:close/>
                <a:moveTo>
                  <a:pt x="11975" y="1540"/>
                </a:moveTo>
                <a:cubicBezTo>
                  <a:pt x="11957" y="1540"/>
                  <a:pt x="11940" y="1551"/>
                  <a:pt x="11940" y="1575"/>
                </a:cubicBezTo>
                <a:lnTo>
                  <a:pt x="11940" y="1590"/>
                </a:lnTo>
                <a:cubicBezTo>
                  <a:pt x="11939" y="1613"/>
                  <a:pt x="11956" y="1624"/>
                  <a:pt x="11974" y="1624"/>
                </a:cubicBezTo>
                <a:cubicBezTo>
                  <a:pt x="11992" y="1624"/>
                  <a:pt x="12010" y="1613"/>
                  <a:pt x="12010" y="1590"/>
                </a:cubicBezTo>
                <a:lnTo>
                  <a:pt x="12010" y="1575"/>
                </a:lnTo>
                <a:cubicBezTo>
                  <a:pt x="12010" y="1551"/>
                  <a:pt x="11992" y="1540"/>
                  <a:pt x="11975" y="1540"/>
                </a:cubicBezTo>
                <a:close/>
                <a:moveTo>
                  <a:pt x="15098" y="1502"/>
                </a:moveTo>
                <a:cubicBezTo>
                  <a:pt x="15095" y="1502"/>
                  <a:pt x="15092" y="1502"/>
                  <a:pt x="15089" y="1503"/>
                </a:cubicBezTo>
                <a:cubicBezTo>
                  <a:pt x="15079" y="1506"/>
                  <a:pt x="15073" y="1512"/>
                  <a:pt x="15069" y="1518"/>
                </a:cubicBezTo>
                <a:cubicBezTo>
                  <a:pt x="15064" y="1509"/>
                  <a:pt x="15053" y="1502"/>
                  <a:pt x="15041" y="1502"/>
                </a:cubicBezTo>
                <a:cubicBezTo>
                  <a:pt x="15040" y="1502"/>
                  <a:pt x="15040" y="1502"/>
                  <a:pt x="15040" y="1502"/>
                </a:cubicBezTo>
                <a:cubicBezTo>
                  <a:pt x="14991" y="1502"/>
                  <a:pt x="14992" y="1571"/>
                  <a:pt x="15037" y="1572"/>
                </a:cubicBezTo>
                <a:cubicBezTo>
                  <a:pt x="15049" y="1572"/>
                  <a:pt x="15058" y="1567"/>
                  <a:pt x="15065" y="1560"/>
                </a:cubicBezTo>
                <a:cubicBezTo>
                  <a:pt x="15074" y="1592"/>
                  <a:pt x="15101" y="1619"/>
                  <a:pt x="15135" y="1629"/>
                </a:cubicBezTo>
                <a:cubicBezTo>
                  <a:pt x="15139" y="1631"/>
                  <a:pt x="15143" y="1631"/>
                  <a:pt x="15147" y="1631"/>
                </a:cubicBezTo>
                <a:cubicBezTo>
                  <a:pt x="15181" y="1631"/>
                  <a:pt x="15193" y="1574"/>
                  <a:pt x="15154" y="1561"/>
                </a:cubicBezTo>
                <a:cubicBezTo>
                  <a:pt x="15138" y="1556"/>
                  <a:pt x="15133" y="1543"/>
                  <a:pt x="15132" y="1528"/>
                </a:cubicBezTo>
                <a:cubicBezTo>
                  <a:pt x="15130" y="1512"/>
                  <a:pt x="15113" y="1502"/>
                  <a:pt x="15098" y="1502"/>
                </a:cubicBezTo>
                <a:close/>
                <a:moveTo>
                  <a:pt x="16524" y="1519"/>
                </a:moveTo>
                <a:cubicBezTo>
                  <a:pt x="16506" y="1519"/>
                  <a:pt x="16488" y="1528"/>
                  <a:pt x="16478" y="1545"/>
                </a:cubicBezTo>
                <a:cubicBezTo>
                  <a:pt x="16463" y="1569"/>
                  <a:pt x="16472" y="1606"/>
                  <a:pt x="16498" y="1619"/>
                </a:cubicBezTo>
                <a:cubicBezTo>
                  <a:pt x="16508" y="1624"/>
                  <a:pt x="16518" y="1629"/>
                  <a:pt x="16528" y="1634"/>
                </a:cubicBezTo>
                <a:cubicBezTo>
                  <a:pt x="16537" y="1639"/>
                  <a:pt x="16546" y="1641"/>
                  <a:pt x="16555" y="1641"/>
                </a:cubicBezTo>
                <a:cubicBezTo>
                  <a:pt x="16573" y="1641"/>
                  <a:pt x="16591" y="1632"/>
                  <a:pt x="16602" y="1614"/>
                </a:cubicBezTo>
                <a:cubicBezTo>
                  <a:pt x="16615" y="1591"/>
                  <a:pt x="16608" y="1555"/>
                  <a:pt x="16582" y="1541"/>
                </a:cubicBezTo>
                <a:cubicBezTo>
                  <a:pt x="16571" y="1536"/>
                  <a:pt x="16562" y="1531"/>
                  <a:pt x="16551" y="1525"/>
                </a:cubicBezTo>
                <a:cubicBezTo>
                  <a:pt x="16543" y="1521"/>
                  <a:pt x="16533" y="1519"/>
                  <a:pt x="16524" y="1519"/>
                </a:cubicBezTo>
                <a:close/>
                <a:moveTo>
                  <a:pt x="19304" y="1622"/>
                </a:moveTo>
                <a:cubicBezTo>
                  <a:pt x="19280" y="1622"/>
                  <a:pt x="19280" y="1656"/>
                  <a:pt x="19304" y="1656"/>
                </a:cubicBezTo>
                <a:cubicBezTo>
                  <a:pt x="19327" y="1656"/>
                  <a:pt x="19327" y="1622"/>
                  <a:pt x="19304" y="1622"/>
                </a:cubicBezTo>
                <a:close/>
                <a:moveTo>
                  <a:pt x="3535" y="1596"/>
                </a:moveTo>
                <a:cubicBezTo>
                  <a:pt x="3521" y="1596"/>
                  <a:pt x="3508" y="1614"/>
                  <a:pt x="3522" y="1625"/>
                </a:cubicBezTo>
                <a:cubicBezTo>
                  <a:pt x="3529" y="1632"/>
                  <a:pt x="3529" y="1637"/>
                  <a:pt x="3520" y="1644"/>
                </a:cubicBezTo>
                <a:cubicBezTo>
                  <a:pt x="3506" y="1655"/>
                  <a:pt x="3519" y="1672"/>
                  <a:pt x="3534" y="1672"/>
                </a:cubicBezTo>
                <a:cubicBezTo>
                  <a:pt x="3538" y="1672"/>
                  <a:pt x="3542" y="1671"/>
                  <a:pt x="3545" y="1669"/>
                </a:cubicBezTo>
                <a:cubicBezTo>
                  <a:pt x="3566" y="1651"/>
                  <a:pt x="3566" y="1619"/>
                  <a:pt x="3546" y="1601"/>
                </a:cubicBezTo>
                <a:cubicBezTo>
                  <a:pt x="3543" y="1597"/>
                  <a:pt x="3539" y="1596"/>
                  <a:pt x="3535" y="1596"/>
                </a:cubicBezTo>
                <a:close/>
                <a:moveTo>
                  <a:pt x="15654" y="1592"/>
                </a:moveTo>
                <a:cubicBezTo>
                  <a:pt x="15627" y="1592"/>
                  <a:pt x="15603" y="1629"/>
                  <a:pt x="15628" y="1653"/>
                </a:cubicBezTo>
                <a:lnTo>
                  <a:pt x="15644" y="1669"/>
                </a:lnTo>
                <a:cubicBezTo>
                  <a:pt x="15651" y="1676"/>
                  <a:pt x="15659" y="1679"/>
                  <a:pt x="15667" y="1679"/>
                </a:cubicBezTo>
                <a:cubicBezTo>
                  <a:pt x="15694" y="1679"/>
                  <a:pt x="15719" y="1644"/>
                  <a:pt x="15693" y="1619"/>
                </a:cubicBezTo>
                <a:lnTo>
                  <a:pt x="15678" y="1603"/>
                </a:lnTo>
                <a:cubicBezTo>
                  <a:pt x="15670" y="1596"/>
                  <a:pt x="15662" y="1592"/>
                  <a:pt x="15654" y="1592"/>
                </a:cubicBezTo>
                <a:close/>
                <a:moveTo>
                  <a:pt x="6059" y="1613"/>
                </a:moveTo>
                <a:cubicBezTo>
                  <a:pt x="6012" y="1613"/>
                  <a:pt x="6012" y="1685"/>
                  <a:pt x="6059" y="1685"/>
                </a:cubicBezTo>
                <a:cubicBezTo>
                  <a:pt x="6105" y="1685"/>
                  <a:pt x="6105" y="1613"/>
                  <a:pt x="6059" y="1613"/>
                </a:cubicBezTo>
                <a:close/>
                <a:moveTo>
                  <a:pt x="13759" y="1545"/>
                </a:moveTo>
                <a:cubicBezTo>
                  <a:pt x="13753" y="1545"/>
                  <a:pt x="13747" y="1546"/>
                  <a:pt x="13742" y="1549"/>
                </a:cubicBezTo>
                <a:cubicBezTo>
                  <a:pt x="13723" y="1560"/>
                  <a:pt x="13721" y="1581"/>
                  <a:pt x="13728" y="1598"/>
                </a:cubicBezTo>
                <a:cubicBezTo>
                  <a:pt x="13738" y="1623"/>
                  <a:pt x="13749" y="1648"/>
                  <a:pt x="13760" y="1672"/>
                </a:cubicBezTo>
                <a:cubicBezTo>
                  <a:pt x="13766" y="1684"/>
                  <a:pt x="13779" y="1689"/>
                  <a:pt x="13792" y="1689"/>
                </a:cubicBezTo>
                <a:cubicBezTo>
                  <a:pt x="13798" y="1689"/>
                  <a:pt x="13804" y="1688"/>
                  <a:pt x="13809" y="1686"/>
                </a:cubicBezTo>
                <a:cubicBezTo>
                  <a:pt x="13827" y="1675"/>
                  <a:pt x="13831" y="1654"/>
                  <a:pt x="13822" y="1637"/>
                </a:cubicBezTo>
                <a:cubicBezTo>
                  <a:pt x="13812" y="1612"/>
                  <a:pt x="13801" y="1587"/>
                  <a:pt x="13790" y="1562"/>
                </a:cubicBezTo>
                <a:cubicBezTo>
                  <a:pt x="13784" y="1550"/>
                  <a:pt x="13772" y="1545"/>
                  <a:pt x="13759" y="1545"/>
                </a:cubicBezTo>
                <a:close/>
                <a:moveTo>
                  <a:pt x="10307" y="1562"/>
                </a:moveTo>
                <a:cubicBezTo>
                  <a:pt x="10298" y="1562"/>
                  <a:pt x="10288" y="1565"/>
                  <a:pt x="10280" y="1569"/>
                </a:cubicBezTo>
                <a:cubicBezTo>
                  <a:pt x="10254" y="1585"/>
                  <a:pt x="10247" y="1616"/>
                  <a:pt x="10260" y="1643"/>
                </a:cubicBezTo>
                <a:cubicBezTo>
                  <a:pt x="10266" y="1653"/>
                  <a:pt x="10271" y="1661"/>
                  <a:pt x="10276" y="1672"/>
                </a:cubicBezTo>
                <a:cubicBezTo>
                  <a:pt x="10285" y="1690"/>
                  <a:pt x="10303" y="1699"/>
                  <a:pt x="10322" y="1699"/>
                </a:cubicBezTo>
                <a:cubicBezTo>
                  <a:pt x="10332" y="1699"/>
                  <a:pt x="10341" y="1696"/>
                  <a:pt x="10349" y="1692"/>
                </a:cubicBezTo>
                <a:cubicBezTo>
                  <a:pt x="10376" y="1676"/>
                  <a:pt x="10382" y="1645"/>
                  <a:pt x="10369" y="1619"/>
                </a:cubicBezTo>
                <a:cubicBezTo>
                  <a:pt x="10364" y="1608"/>
                  <a:pt x="10359" y="1599"/>
                  <a:pt x="10354" y="1588"/>
                </a:cubicBezTo>
                <a:cubicBezTo>
                  <a:pt x="10344" y="1571"/>
                  <a:pt x="10325" y="1562"/>
                  <a:pt x="10307" y="1562"/>
                </a:cubicBezTo>
                <a:close/>
                <a:moveTo>
                  <a:pt x="1804" y="1675"/>
                </a:moveTo>
                <a:cubicBezTo>
                  <a:pt x="1770" y="1675"/>
                  <a:pt x="1758" y="1733"/>
                  <a:pt x="1797" y="1745"/>
                </a:cubicBezTo>
                <a:cubicBezTo>
                  <a:pt x="1813" y="1751"/>
                  <a:pt x="1827" y="1756"/>
                  <a:pt x="1842" y="1761"/>
                </a:cubicBezTo>
                <a:cubicBezTo>
                  <a:pt x="1846" y="1762"/>
                  <a:pt x="1850" y="1763"/>
                  <a:pt x="1854" y="1763"/>
                </a:cubicBezTo>
                <a:cubicBezTo>
                  <a:pt x="1888" y="1763"/>
                  <a:pt x="1901" y="1706"/>
                  <a:pt x="1862" y="1693"/>
                </a:cubicBezTo>
                <a:cubicBezTo>
                  <a:pt x="1846" y="1688"/>
                  <a:pt x="1831" y="1682"/>
                  <a:pt x="1817" y="1677"/>
                </a:cubicBezTo>
                <a:cubicBezTo>
                  <a:pt x="1812" y="1676"/>
                  <a:pt x="1808" y="1675"/>
                  <a:pt x="1804" y="1675"/>
                </a:cubicBezTo>
                <a:close/>
                <a:moveTo>
                  <a:pt x="4497" y="1714"/>
                </a:moveTo>
                <a:cubicBezTo>
                  <a:pt x="4450" y="1714"/>
                  <a:pt x="4450" y="1785"/>
                  <a:pt x="4497" y="1785"/>
                </a:cubicBezTo>
                <a:cubicBezTo>
                  <a:pt x="4541" y="1785"/>
                  <a:pt x="4542" y="1714"/>
                  <a:pt x="4497" y="1714"/>
                </a:cubicBezTo>
                <a:close/>
                <a:moveTo>
                  <a:pt x="23422" y="1646"/>
                </a:moveTo>
                <a:cubicBezTo>
                  <a:pt x="23401" y="1646"/>
                  <a:pt x="23379" y="1663"/>
                  <a:pt x="23385" y="1690"/>
                </a:cubicBezTo>
                <a:lnTo>
                  <a:pt x="23400" y="1764"/>
                </a:lnTo>
                <a:cubicBezTo>
                  <a:pt x="23404" y="1782"/>
                  <a:pt x="23417" y="1789"/>
                  <a:pt x="23431" y="1789"/>
                </a:cubicBezTo>
                <a:cubicBezTo>
                  <a:pt x="23451" y="1789"/>
                  <a:pt x="23474" y="1772"/>
                  <a:pt x="23469" y="1745"/>
                </a:cubicBezTo>
                <a:cubicBezTo>
                  <a:pt x="23461" y="1721"/>
                  <a:pt x="23457" y="1696"/>
                  <a:pt x="23453" y="1671"/>
                </a:cubicBezTo>
                <a:cubicBezTo>
                  <a:pt x="23449" y="1653"/>
                  <a:pt x="23436" y="1646"/>
                  <a:pt x="23422" y="1646"/>
                </a:cubicBezTo>
                <a:close/>
                <a:moveTo>
                  <a:pt x="2436" y="1723"/>
                </a:moveTo>
                <a:cubicBezTo>
                  <a:pt x="2392" y="1723"/>
                  <a:pt x="2391" y="1795"/>
                  <a:pt x="2436" y="1795"/>
                </a:cubicBezTo>
                <a:cubicBezTo>
                  <a:pt x="2482" y="1795"/>
                  <a:pt x="2482" y="1723"/>
                  <a:pt x="2436" y="1723"/>
                </a:cubicBezTo>
                <a:close/>
                <a:moveTo>
                  <a:pt x="2722" y="1712"/>
                </a:moveTo>
                <a:cubicBezTo>
                  <a:pt x="2691" y="1712"/>
                  <a:pt x="2669" y="1759"/>
                  <a:pt x="2703" y="1777"/>
                </a:cubicBezTo>
                <a:cubicBezTo>
                  <a:pt x="2714" y="1782"/>
                  <a:pt x="2723" y="1787"/>
                  <a:pt x="2733" y="1792"/>
                </a:cubicBezTo>
                <a:cubicBezTo>
                  <a:pt x="2739" y="1795"/>
                  <a:pt x="2745" y="1797"/>
                  <a:pt x="2751" y="1797"/>
                </a:cubicBezTo>
                <a:cubicBezTo>
                  <a:pt x="2783" y="1797"/>
                  <a:pt x="2805" y="1750"/>
                  <a:pt x="2769" y="1732"/>
                </a:cubicBezTo>
                <a:cubicBezTo>
                  <a:pt x="2759" y="1726"/>
                  <a:pt x="2749" y="1721"/>
                  <a:pt x="2739" y="1716"/>
                </a:cubicBezTo>
                <a:cubicBezTo>
                  <a:pt x="2733" y="1713"/>
                  <a:pt x="2728" y="1712"/>
                  <a:pt x="2722" y="1712"/>
                </a:cubicBezTo>
                <a:close/>
                <a:moveTo>
                  <a:pt x="3870" y="1712"/>
                </a:moveTo>
                <a:cubicBezTo>
                  <a:pt x="3865" y="1712"/>
                  <a:pt x="3860" y="1713"/>
                  <a:pt x="3855" y="1714"/>
                </a:cubicBezTo>
                <a:cubicBezTo>
                  <a:pt x="3816" y="1723"/>
                  <a:pt x="3827" y="1782"/>
                  <a:pt x="3865" y="1784"/>
                </a:cubicBezTo>
                <a:cubicBezTo>
                  <a:pt x="3871" y="1794"/>
                  <a:pt x="3883" y="1799"/>
                  <a:pt x="3894" y="1799"/>
                </a:cubicBezTo>
                <a:cubicBezTo>
                  <a:pt x="3900" y="1799"/>
                  <a:pt x="3907" y="1798"/>
                  <a:pt x="3912" y="1795"/>
                </a:cubicBezTo>
                <a:cubicBezTo>
                  <a:pt x="3931" y="1784"/>
                  <a:pt x="3933" y="1763"/>
                  <a:pt x="3926" y="1745"/>
                </a:cubicBezTo>
                <a:cubicBezTo>
                  <a:pt x="3915" y="1723"/>
                  <a:pt x="3892" y="1712"/>
                  <a:pt x="3870" y="1712"/>
                </a:cubicBezTo>
                <a:close/>
                <a:moveTo>
                  <a:pt x="13042" y="1674"/>
                </a:moveTo>
                <a:cubicBezTo>
                  <a:pt x="13024" y="1674"/>
                  <a:pt x="13005" y="1684"/>
                  <a:pt x="12995" y="1701"/>
                </a:cubicBezTo>
                <a:cubicBezTo>
                  <a:pt x="12979" y="1727"/>
                  <a:pt x="12989" y="1759"/>
                  <a:pt x="13015" y="1775"/>
                </a:cubicBezTo>
                <a:cubicBezTo>
                  <a:pt x="13030" y="1785"/>
                  <a:pt x="13045" y="1795"/>
                  <a:pt x="13059" y="1805"/>
                </a:cubicBezTo>
                <a:cubicBezTo>
                  <a:pt x="13066" y="1810"/>
                  <a:pt x="13075" y="1812"/>
                  <a:pt x="13084" y="1812"/>
                </a:cubicBezTo>
                <a:cubicBezTo>
                  <a:pt x="13103" y="1812"/>
                  <a:pt x="13123" y="1802"/>
                  <a:pt x="13132" y="1785"/>
                </a:cubicBezTo>
                <a:cubicBezTo>
                  <a:pt x="13147" y="1759"/>
                  <a:pt x="13136" y="1727"/>
                  <a:pt x="13113" y="1712"/>
                </a:cubicBezTo>
                <a:cubicBezTo>
                  <a:pt x="13097" y="1701"/>
                  <a:pt x="13083" y="1692"/>
                  <a:pt x="13068" y="1681"/>
                </a:cubicBezTo>
                <a:cubicBezTo>
                  <a:pt x="13060" y="1676"/>
                  <a:pt x="13051" y="1674"/>
                  <a:pt x="13042" y="1674"/>
                </a:cubicBezTo>
                <a:close/>
                <a:moveTo>
                  <a:pt x="6525" y="1720"/>
                </a:moveTo>
                <a:cubicBezTo>
                  <a:pt x="6507" y="1720"/>
                  <a:pt x="6489" y="1732"/>
                  <a:pt x="6489" y="1755"/>
                </a:cubicBezTo>
                <a:lnTo>
                  <a:pt x="6489" y="1785"/>
                </a:lnTo>
                <a:cubicBezTo>
                  <a:pt x="6489" y="1808"/>
                  <a:pt x="6506" y="1820"/>
                  <a:pt x="6524" y="1820"/>
                </a:cubicBezTo>
                <a:cubicBezTo>
                  <a:pt x="6541" y="1820"/>
                  <a:pt x="6559" y="1808"/>
                  <a:pt x="6560" y="1785"/>
                </a:cubicBezTo>
                <a:lnTo>
                  <a:pt x="6560" y="1755"/>
                </a:lnTo>
                <a:cubicBezTo>
                  <a:pt x="6560" y="1732"/>
                  <a:pt x="6543" y="1720"/>
                  <a:pt x="6525" y="1720"/>
                </a:cubicBezTo>
                <a:close/>
                <a:moveTo>
                  <a:pt x="17021" y="1714"/>
                </a:moveTo>
                <a:cubicBezTo>
                  <a:pt x="16980" y="1714"/>
                  <a:pt x="16944" y="1767"/>
                  <a:pt x="16981" y="1805"/>
                </a:cubicBezTo>
                <a:cubicBezTo>
                  <a:pt x="16987" y="1810"/>
                  <a:pt x="16991" y="1815"/>
                  <a:pt x="16996" y="1821"/>
                </a:cubicBezTo>
                <a:cubicBezTo>
                  <a:pt x="17007" y="1832"/>
                  <a:pt x="17020" y="1836"/>
                  <a:pt x="17032" y="1836"/>
                </a:cubicBezTo>
                <a:cubicBezTo>
                  <a:pt x="17073" y="1836"/>
                  <a:pt x="17110" y="1783"/>
                  <a:pt x="17073" y="1745"/>
                </a:cubicBezTo>
                <a:lnTo>
                  <a:pt x="17057" y="1730"/>
                </a:lnTo>
                <a:cubicBezTo>
                  <a:pt x="17046" y="1719"/>
                  <a:pt x="17033" y="1714"/>
                  <a:pt x="17021" y="1714"/>
                </a:cubicBezTo>
                <a:close/>
                <a:moveTo>
                  <a:pt x="19438" y="1770"/>
                </a:moveTo>
                <a:cubicBezTo>
                  <a:pt x="19426" y="1770"/>
                  <a:pt x="19414" y="1783"/>
                  <a:pt x="19422" y="1798"/>
                </a:cubicBezTo>
                <a:cubicBezTo>
                  <a:pt x="19428" y="1808"/>
                  <a:pt x="19433" y="1818"/>
                  <a:pt x="19437" y="1828"/>
                </a:cubicBezTo>
                <a:cubicBezTo>
                  <a:pt x="19441" y="1835"/>
                  <a:pt x="19446" y="1837"/>
                  <a:pt x="19451" y="1837"/>
                </a:cubicBezTo>
                <a:cubicBezTo>
                  <a:pt x="19463" y="1837"/>
                  <a:pt x="19475" y="1825"/>
                  <a:pt x="19468" y="1810"/>
                </a:cubicBezTo>
                <a:cubicBezTo>
                  <a:pt x="19463" y="1800"/>
                  <a:pt x="19457" y="1790"/>
                  <a:pt x="19452" y="1780"/>
                </a:cubicBezTo>
                <a:cubicBezTo>
                  <a:pt x="19449" y="1773"/>
                  <a:pt x="19443" y="1770"/>
                  <a:pt x="19438" y="1770"/>
                </a:cubicBezTo>
                <a:close/>
                <a:moveTo>
                  <a:pt x="18929" y="1721"/>
                </a:moveTo>
                <a:cubicBezTo>
                  <a:pt x="18920" y="1721"/>
                  <a:pt x="18911" y="1723"/>
                  <a:pt x="18902" y="1727"/>
                </a:cubicBezTo>
                <a:cubicBezTo>
                  <a:pt x="18892" y="1733"/>
                  <a:pt x="18882" y="1738"/>
                  <a:pt x="18872" y="1743"/>
                </a:cubicBezTo>
                <a:cubicBezTo>
                  <a:pt x="18845" y="1756"/>
                  <a:pt x="18839" y="1791"/>
                  <a:pt x="18852" y="1817"/>
                </a:cubicBezTo>
                <a:cubicBezTo>
                  <a:pt x="18862" y="1834"/>
                  <a:pt x="18880" y="1843"/>
                  <a:pt x="18898" y="1843"/>
                </a:cubicBezTo>
                <a:cubicBezTo>
                  <a:pt x="18907" y="1843"/>
                  <a:pt x="18916" y="1841"/>
                  <a:pt x="18925" y="1836"/>
                </a:cubicBezTo>
                <a:cubicBezTo>
                  <a:pt x="18936" y="1831"/>
                  <a:pt x="18945" y="1826"/>
                  <a:pt x="18955" y="1821"/>
                </a:cubicBezTo>
                <a:cubicBezTo>
                  <a:pt x="18982" y="1807"/>
                  <a:pt x="18988" y="1771"/>
                  <a:pt x="18975" y="1747"/>
                </a:cubicBezTo>
                <a:cubicBezTo>
                  <a:pt x="18965" y="1730"/>
                  <a:pt x="18947" y="1721"/>
                  <a:pt x="18929" y="1721"/>
                </a:cubicBezTo>
                <a:close/>
                <a:moveTo>
                  <a:pt x="19965" y="1737"/>
                </a:moveTo>
                <a:cubicBezTo>
                  <a:pt x="19896" y="1737"/>
                  <a:pt x="19896" y="1844"/>
                  <a:pt x="19965" y="1844"/>
                </a:cubicBezTo>
                <a:lnTo>
                  <a:pt x="19996" y="1844"/>
                </a:lnTo>
                <a:cubicBezTo>
                  <a:pt x="20065" y="1844"/>
                  <a:pt x="20065" y="1737"/>
                  <a:pt x="19996" y="1737"/>
                </a:cubicBezTo>
                <a:close/>
                <a:moveTo>
                  <a:pt x="21978" y="1746"/>
                </a:moveTo>
                <a:cubicBezTo>
                  <a:pt x="21960" y="1746"/>
                  <a:pt x="21942" y="1758"/>
                  <a:pt x="21942" y="1781"/>
                </a:cubicBezTo>
                <a:lnTo>
                  <a:pt x="21942" y="1811"/>
                </a:lnTo>
                <a:cubicBezTo>
                  <a:pt x="21942" y="1834"/>
                  <a:pt x="21960" y="1846"/>
                  <a:pt x="21978" y="1846"/>
                </a:cubicBezTo>
                <a:cubicBezTo>
                  <a:pt x="21996" y="1846"/>
                  <a:pt x="22013" y="1834"/>
                  <a:pt x="22013" y="1811"/>
                </a:cubicBezTo>
                <a:lnTo>
                  <a:pt x="22013" y="1781"/>
                </a:lnTo>
                <a:cubicBezTo>
                  <a:pt x="22013" y="1758"/>
                  <a:pt x="21996" y="1746"/>
                  <a:pt x="21978" y="1746"/>
                </a:cubicBezTo>
                <a:close/>
                <a:moveTo>
                  <a:pt x="333" y="1779"/>
                </a:moveTo>
                <a:cubicBezTo>
                  <a:pt x="288" y="1779"/>
                  <a:pt x="287" y="1849"/>
                  <a:pt x="333" y="1849"/>
                </a:cubicBezTo>
                <a:cubicBezTo>
                  <a:pt x="380" y="1849"/>
                  <a:pt x="380" y="1779"/>
                  <a:pt x="333" y="1779"/>
                </a:cubicBezTo>
                <a:close/>
                <a:moveTo>
                  <a:pt x="14694" y="1710"/>
                </a:moveTo>
                <a:cubicBezTo>
                  <a:pt x="14670" y="1710"/>
                  <a:pt x="14649" y="1727"/>
                  <a:pt x="14641" y="1748"/>
                </a:cubicBezTo>
                <a:cubicBezTo>
                  <a:pt x="14636" y="1764"/>
                  <a:pt x="14631" y="1779"/>
                  <a:pt x="14627" y="1792"/>
                </a:cubicBezTo>
                <a:cubicBezTo>
                  <a:pt x="14617" y="1821"/>
                  <a:pt x="14637" y="1852"/>
                  <a:pt x="14663" y="1858"/>
                </a:cubicBezTo>
                <a:cubicBezTo>
                  <a:pt x="14668" y="1860"/>
                  <a:pt x="14672" y="1860"/>
                  <a:pt x="14676" y="1860"/>
                </a:cubicBezTo>
                <a:cubicBezTo>
                  <a:pt x="14700" y="1860"/>
                  <a:pt x="14720" y="1844"/>
                  <a:pt x="14728" y="1822"/>
                </a:cubicBezTo>
                <a:cubicBezTo>
                  <a:pt x="14734" y="1806"/>
                  <a:pt x="14739" y="1791"/>
                  <a:pt x="14744" y="1777"/>
                </a:cubicBezTo>
                <a:cubicBezTo>
                  <a:pt x="14754" y="1749"/>
                  <a:pt x="14734" y="1718"/>
                  <a:pt x="14707" y="1712"/>
                </a:cubicBezTo>
                <a:cubicBezTo>
                  <a:pt x="14703" y="1710"/>
                  <a:pt x="14698" y="1710"/>
                  <a:pt x="14694" y="1710"/>
                </a:cubicBezTo>
                <a:close/>
                <a:moveTo>
                  <a:pt x="11177" y="1778"/>
                </a:moveTo>
                <a:cubicBezTo>
                  <a:pt x="11159" y="1778"/>
                  <a:pt x="11141" y="1789"/>
                  <a:pt x="11141" y="1812"/>
                </a:cubicBezTo>
                <a:lnTo>
                  <a:pt x="11141" y="1828"/>
                </a:lnTo>
                <a:cubicBezTo>
                  <a:pt x="11141" y="1851"/>
                  <a:pt x="11159" y="1863"/>
                  <a:pt x="11177" y="1863"/>
                </a:cubicBezTo>
                <a:cubicBezTo>
                  <a:pt x="11195" y="1863"/>
                  <a:pt x="11213" y="1851"/>
                  <a:pt x="11213" y="1828"/>
                </a:cubicBezTo>
                <a:lnTo>
                  <a:pt x="11213" y="1812"/>
                </a:lnTo>
                <a:cubicBezTo>
                  <a:pt x="11213" y="1789"/>
                  <a:pt x="11195" y="1778"/>
                  <a:pt x="11177" y="1778"/>
                </a:cubicBezTo>
                <a:close/>
                <a:moveTo>
                  <a:pt x="16494" y="1792"/>
                </a:moveTo>
                <a:cubicBezTo>
                  <a:pt x="16451" y="1792"/>
                  <a:pt x="16450" y="1864"/>
                  <a:pt x="16495" y="1864"/>
                </a:cubicBezTo>
                <a:lnTo>
                  <a:pt x="16525" y="1864"/>
                </a:lnTo>
                <a:cubicBezTo>
                  <a:pt x="16571" y="1864"/>
                  <a:pt x="16571" y="1792"/>
                  <a:pt x="16525" y="1792"/>
                </a:cubicBezTo>
                <a:lnTo>
                  <a:pt x="16495" y="1792"/>
                </a:lnTo>
                <a:cubicBezTo>
                  <a:pt x="16494" y="1792"/>
                  <a:pt x="16494" y="1792"/>
                  <a:pt x="16494" y="1792"/>
                </a:cubicBezTo>
                <a:close/>
                <a:moveTo>
                  <a:pt x="11919" y="1786"/>
                </a:moveTo>
                <a:cubicBezTo>
                  <a:pt x="11896" y="1786"/>
                  <a:pt x="11873" y="1792"/>
                  <a:pt x="11852" y="1802"/>
                </a:cubicBezTo>
                <a:cubicBezTo>
                  <a:pt x="11816" y="1819"/>
                  <a:pt x="11838" y="1868"/>
                  <a:pt x="11871" y="1868"/>
                </a:cubicBezTo>
                <a:cubicBezTo>
                  <a:pt x="11876" y="1868"/>
                  <a:pt x="11881" y="1866"/>
                  <a:pt x="11886" y="1864"/>
                </a:cubicBezTo>
                <a:cubicBezTo>
                  <a:pt x="11896" y="1859"/>
                  <a:pt x="11905" y="1857"/>
                  <a:pt x="11915" y="1857"/>
                </a:cubicBezTo>
                <a:cubicBezTo>
                  <a:pt x="11926" y="1857"/>
                  <a:pt x="11937" y="1860"/>
                  <a:pt x="11948" y="1865"/>
                </a:cubicBezTo>
                <a:cubicBezTo>
                  <a:pt x="11951" y="1866"/>
                  <a:pt x="11954" y="1866"/>
                  <a:pt x="11957" y="1866"/>
                </a:cubicBezTo>
                <a:cubicBezTo>
                  <a:pt x="11973" y="1866"/>
                  <a:pt x="11989" y="1853"/>
                  <a:pt x="11993" y="1840"/>
                </a:cubicBezTo>
                <a:cubicBezTo>
                  <a:pt x="11999" y="1819"/>
                  <a:pt x="11987" y="1803"/>
                  <a:pt x="11968" y="1796"/>
                </a:cubicBezTo>
                <a:cubicBezTo>
                  <a:pt x="11952" y="1789"/>
                  <a:pt x="11935" y="1786"/>
                  <a:pt x="11919" y="1786"/>
                </a:cubicBezTo>
                <a:close/>
                <a:moveTo>
                  <a:pt x="21827" y="1806"/>
                </a:moveTo>
                <a:cubicBezTo>
                  <a:pt x="21810" y="1806"/>
                  <a:pt x="21792" y="1817"/>
                  <a:pt x="21792" y="1840"/>
                </a:cubicBezTo>
                <a:lnTo>
                  <a:pt x="21792" y="1855"/>
                </a:lnTo>
                <a:cubicBezTo>
                  <a:pt x="21792" y="1878"/>
                  <a:pt x="21810" y="1890"/>
                  <a:pt x="21827" y="1890"/>
                </a:cubicBezTo>
                <a:cubicBezTo>
                  <a:pt x="21845" y="1890"/>
                  <a:pt x="21863" y="1878"/>
                  <a:pt x="21863" y="1855"/>
                </a:cubicBezTo>
                <a:lnTo>
                  <a:pt x="21863" y="1840"/>
                </a:lnTo>
                <a:cubicBezTo>
                  <a:pt x="21863" y="1817"/>
                  <a:pt x="21845" y="1806"/>
                  <a:pt x="21827" y="1806"/>
                </a:cubicBezTo>
                <a:close/>
                <a:moveTo>
                  <a:pt x="24624" y="1829"/>
                </a:moveTo>
                <a:cubicBezTo>
                  <a:pt x="24579" y="1829"/>
                  <a:pt x="24579" y="1900"/>
                  <a:pt x="24624" y="1900"/>
                </a:cubicBezTo>
                <a:lnTo>
                  <a:pt x="24640" y="1900"/>
                </a:lnTo>
                <a:cubicBezTo>
                  <a:pt x="24686" y="1900"/>
                  <a:pt x="24686" y="1829"/>
                  <a:pt x="24640" y="1829"/>
                </a:cubicBezTo>
                <a:close/>
                <a:moveTo>
                  <a:pt x="20990" y="1770"/>
                </a:moveTo>
                <a:cubicBezTo>
                  <a:pt x="20954" y="1770"/>
                  <a:pt x="20917" y="1809"/>
                  <a:pt x="20940" y="1850"/>
                </a:cubicBezTo>
                <a:cubicBezTo>
                  <a:pt x="20960" y="1886"/>
                  <a:pt x="20991" y="1902"/>
                  <a:pt x="21030" y="1907"/>
                </a:cubicBezTo>
                <a:cubicBezTo>
                  <a:pt x="21032" y="1907"/>
                  <a:pt x="21033" y="1907"/>
                  <a:pt x="21035" y="1907"/>
                </a:cubicBezTo>
                <a:cubicBezTo>
                  <a:pt x="21062" y="1907"/>
                  <a:pt x="21083" y="1879"/>
                  <a:pt x="21083" y="1853"/>
                </a:cubicBezTo>
                <a:cubicBezTo>
                  <a:pt x="21083" y="1823"/>
                  <a:pt x="21061" y="1805"/>
                  <a:pt x="21034" y="1799"/>
                </a:cubicBezTo>
                <a:cubicBezTo>
                  <a:pt x="21033" y="1798"/>
                  <a:pt x="21033" y="1797"/>
                  <a:pt x="21031" y="1796"/>
                </a:cubicBezTo>
                <a:cubicBezTo>
                  <a:pt x="21021" y="1777"/>
                  <a:pt x="21005" y="1770"/>
                  <a:pt x="20990" y="1770"/>
                </a:cubicBezTo>
                <a:close/>
                <a:moveTo>
                  <a:pt x="20595" y="1847"/>
                </a:moveTo>
                <a:cubicBezTo>
                  <a:pt x="20549" y="1847"/>
                  <a:pt x="20549" y="1917"/>
                  <a:pt x="20595" y="1917"/>
                </a:cubicBezTo>
                <a:cubicBezTo>
                  <a:pt x="20595" y="1917"/>
                  <a:pt x="20596" y="1917"/>
                  <a:pt x="20596" y="1917"/>
                </a:cubicBezTo>
                <a:cubicBezTo>
                  <a:pt x="20641" y="1917"/>
                  <a:pt x="20641" y="1847"/>
                  <a:pt x="20595" y="1847"/>
                </a:cubicBezTo>
                <a:close/>
                <a:moveTo>
                  <a:pt x="9691" y="1820"/>
                </a:moveTo>
                <a:cubicBezTo>
                  <a:pt x="9673" y="1820"/>
                  <a:pt x="9654" y="1831"/>
                  <a:pt x="9654" y="1854"/>
                </a:cubicBezTo>
                <a:cubicBezTo>
                  <a:pt x="9652" y="1890"/>
                  <a:pt x="9675" y="1921"/>
                  <a:pt x="9710" y="1932"/>
                </a:cubicBezTo>
                <a:cubicBezTo>
                  <a:pt x="9714" y="1933"/>
                  <a:pt x="9718" y="1934"/>
                  <a:pt x="9722" y="1934"/>
                </a:cubicBezTo>
                <a:cubicBezTo>
                  <a:pt x="9757" y="1934"/>
                  <a:pt x="9769" y="1875"/>
                  <a:pt x="9730" y="1864"/>
                </a:cubicBezTo>
                <a:cubicBezTo>
                  <a:pt x="9723" y="1861"/>
                  <a:pt x="9725" y="1858"/>
                  <a:pt x="9725" y="1854"/>
                </a:cubicBezTo>
                <a:cubicBezTo>
                  <a:pt x="9726" y="1831"/>
                  <a:pt x="9709" y="1820"/>
                  <a:pt x="9691" y="1820"/>
                </a:cubicBezTo>
                <a:close/>
                <a:moveTo>
                  <a:pt x="18130" y="1873"/>
                </a:moveTo>
                <a:cubicBezTo>
                  <a:pt x="18125" y="1873"/>
                  <a:pt x="18120" y="1875"/>
                  <a:pt x="18116" y="1880"/>
                </a:cubicBezTo>
                <a:cubicBezTo>
                  <a:pt x="18103" y="1899"/>
                  <a:pt x="18086" y="1912"/>
                  <a:pt x="18066" y="1918"/>
                </a:cubicBezTo>
                <a:cubicBezTo>
                  <a:pt x="18047" y="1926"/>
                  <a:pt x="18053" y="1954"/>
                  <a:pt x="18070" y="1954"/>
                </a:cubicBezTo>
                <a:cubicBezTo>
                  <a:pt x="18072" y="1954"/>
                  <a:pt x="18073" y="1953"/>
                  <a:pt x="18075" y="1953"/>
                </a:cubicBezTo>
                <a:cubicBezTo>
                  <a:pt x="18105" y="1941"/>
                  <a:pt x="18127" y="1923"/>
                  <a:pt x="18147" y="1899"/>
                </a:cubicBezTo>
                <a:cubicBezTo>
                  <a:pt x="18156" y="1886"/>
                  <a:pt x="18143" y="1873"/>
                  <a:pt x="18130" y="1873"/>
                </a:cubicBezTo>
                <a:close/>
                <a:moveTo>
                  <a:pt x="8337" y="1890"/>
                </a:moveTo>
                <a:cubicBezTo>
                  <a:pt x="8291" y="1890"/>
                  <a:pt x="8291" y="1960"/>
                  <a:pt x="8337" y="1960"/>
                </a:cubicBezTo>
                <a:lnTo>
                  <a:pt x="8367" y="1960"/>
                </a:lnTo>
                <a:cubicBezTo>
                  <a:pt x="8368" y="1960"/>
                  <a:pt x="8369" y="1960"/>
                  <a:pt x="8369" y="1960"/>
                </a:cubicBezTo>
                <a:cubicBezTo>
                  <a:pt x="8413" y="1960"/>
                  <a:pt x="8414" y="1890"/>
                  <a:pt x="8367" y="1890"/>
                </a:cubicBezTo>
                <a:close/>
                <a:moveTo>
                  <a:pt x="2676" y="1906"/>
                </a:moveTo>
                <a:cubicBezTo>
                  <a:pt x="2632" y="1906"/>
                  <a:pt x="2632" y="1976"/>
                  <a:pt x="2677" y="1976"/>
                </a:cubicBezTo>
                <a:cubicBezTo>
                  <a:pt x="2723" y="1976"/>
                  <a:pt x="2723" y="1906"/>
                  <a:pt x="2677" y="1906"/>
                </a:cubicBezTo>
                <a:cubicBezTo>
                  <a:pt x="2677" y="1906"/>
                  <a:pt x="2676" y="1906"/>
                  <a:pt x="2676" y="1906"/>
                </a:cubicBezTo>
                <a:close/>
                <a:moveTo>
                  <a:pt x="15895" y="1896"/>
                </a:moveTo>
                <a:cubicBezTo>
                  <a:pt x="15877" y="1896"/>
                  <a:pt x="15859" y="1908"/>
                  <a:pt x="15859" y="1931"/>
                </a:cubicBezTo>
                <a:lnTo>
                  <a:pt x="15859" y="1946"/>
                </a:lnTo>
                <a:cubicBezTo>
                  <a:pt x="15859" y="1969"/>
                  <a:pt x="15876" y="1980"/>
                  <a:pt x="15894" y="1980"/>
                </a:cubicBezTo>
                <a:cubicBezTo>
                  <a:pt x="15911" y="1980"/>
                  <a:pt x="15929" y="1969"/>
                  <a:pt x="15929" y="1946"/>
                </a:cubicBezTo>
                <a:lnTo>
                  <a:pt x="15929" y="1931"/>
                </a:lnTo>
                <a:cubicBezTo>
                  <a:pt x="15930" y="1908"/>
                  <a:pt x="15912" y="1896"/>
                  <a:pt x="15895" y="1896"/>
                </a:cubicBezTo>
                <a:close/>
                <a:moveTo>
                  <a:pt x="5231" y="1912"/>
                </a:moveTo>
                <a:cubicBezTo>
                  <a:pt x="5185" y="1912"/>
                  <a:pt x="5185" y="1983"/>
                  <a:pt x="5231" y="1983"/>
                </a:cubicBezTo>
                <a:lnTo>
                  <a:pt x="5247" y="1983"/>
                </a:lnTo>
                <a:cubicBezTo>
                  <a:pt x="5293" y="1983"/>
                  <a:pt x="5293" y="1912"/>
                  <a:pt x="5247" y="1912"/>
                </a:cubicBezTo>
                <a:close/>
                <a:moveTo>
                  <a:pt x="8668" y="1921"/>
                </a:moveTo>
                <a:cubicBezTo>
                  <a:pt x="8622" y="1921"/>
                  <a:pt x="8622" y="1991"/>
                  <a:pt x="8668" y="1991"/>
                </a:cubicBezTo>
                <a:lnTo>
                  <a:pt x="8698" y="1991"/>
                </a:lnTo>
                <a:cubicBezTo>
                  <a:pt x="8745" y="1991"/>
                  <a:pt x="8745" y="1921"/>
                  <a:pt x="8698" y="1921"/>
                </a:cubicBezTo>
                <a:close/>
                <a:moveTo>
                  <a:pt x="5441" y="1928"/>
                </a:moveTo>
                <a:cubicBezTo>
                  <a:pt x="5395" y="1928"/>
                  <a:pt x="5395" y="1999"/>
                  <a:pt x="5441" y="1999"/>
                </a:cubicBezTo>
                <a:cubicBezTo>
                  <a:pt x="5488" y="1999"/>
                  <a:pt x="5488" y="1928"/>
                  <a:pt x="5441" y="1928"/>
                </a:cubicBezTo>
                <a:close/>
                <a:moveTo>
                  <a:pt x="7766" y="1933"/>
                </a:moveTo>
                <a:cubicBezTo>
                  <a:pt x="7720" y="1933"/>
                  <a:pt x="7720" y="2004"/>
                  <a:pt x="7766" y="2004"/>
                </a:cubicBezTo>
                <a:cubicBezTo>
                  <a:pt x="7812" y="2004"/>
                  <a:pt x="7812" y="1933"/>
                  <a:pt x="7766" y="1933"/>
                </a:cubicBezTo>
                <a:close/>
                <a:moveTo>
                  <a:pt x="2256" y="1855"/>
                </a:moveTo>
                <a:cubicBezTo>
                  <a:pt x="2210" y="1855"/>
                  <a:pt x="2180" y="1926"/>
                  <a:pt x="2230" y="1955"/>
                </a:cubicBezTo>
                <a:cubicBezTo>
                  <a:pt x="2255" y="1971"/>
                  <a:pt x="2279" y="1985"/>
                  <a:pt x="2304" y="2000"/>
                </a:cubicBezTo>
                <a:cubicBezTo>
                  <a:pt x="2313" y="2005"/>
                  <a:pt x="2322" y="2008"/>
                  <a:pt x="2330" y="2008"/>
                </a:cubicBezTo>
                <a:cubicBezTo>
                  <a:pt x="2377" y="2008"/>
                  <a:pt x="2408" y="1938"/>
                  <a:pt x="2359" y="1908"/>
                </a:cubicBezTo>
                <a:cubicBezTo>
                  <a:pt x="2334" y="1892"/>
                  <a:pt x="2309" y="1877"/>
                  <a:pt x="2284" y="1864"/>
                </a:cubicBezTo>
                <a:cubicBezTo>
                  <a:pt x="2274" y="1858"/>
                  <a:pt x="2265" y="1855"/>
                  <a:pt x="2256" y="1855"/>
                </a:cubicBezTo>
                <a:close/>
                <a:moveTo>
                  <a:pt x="7902" y="1964"/>
                </a:moveTo>
                <a:cubicBezTo>
                  <a:pt x="7856" y="1964"/>
                  <a:pt x="7856" y="2035"/>
                  <a:pt x="7902" y="2035"/>
                </a:cubicBezTo>
                <a:cubicBezTo>
                  <a:pt x="7946" y="2035"/>
                  <a:pt x="7948" y="1964"/>
                  <a:pt x="7902" y="1964"/>
                </a:cubicBezTo>
                <a:close/>
                <a:moveTo>
                  <a:pt x="19202" y="1855"/>
                </a:moveTo>
                <a:cubicBezTo>
                  <a:pt x="19162" y="1855"/>
                  <a:pt x="19124" y="1908"/>
                  <a:pt x="19161" y="1946"/>
                </a:cubicBezTo>
                <a:cubicBezTo>
                  <a:pt x="19186" y="1971"/>
                  <a:pt x="19211" y="1996"/>
                  <a:pt x="19234" y="2022"/>
                </a:cubicBezTo>
                <a:cubicBezTo>
                  <a:pt x="19245" y="2033"/>
                  <a:pt x="19257" y="2037"/>
                  <a:pt x="19269" y="2037"/>
                </a:cubicBezTo>
                <a:cubicBezTo>
                  <a:pt x="19310" y="2037"/>
                  <a:pt x="19347" y="1985"/>
                  <a:pt x="19311" y="1947"/>
                </a:cubicBezTo>
                <a:cubicBezTo>
                  <a:pt x="19285" y="1922"/>
                  <a:pt x="19262" y="1896"/>
                  <a:pt x="19237" y="1871"/>
                </a:cubicBezTo>
                <a:cubicBezTo>
                  <a:pt x="19227" y="1860"/>
                  <a:pt x="19214" y="1855"/>
                  <a:pt x="19202" y="1855"/>
                </a:cubicBezTo>
                <a:close/>
                <a:moveTo>
                  <a:pt x="4844" y="1955"/>
                </a:moveTo>
                <a:cubicBezTo>
                  <a:pt x="4821" y="1955"/>
                  <a:pt x="4797" y="1980"/>
                  <a:pt x="4811" y="2007"/>
                </a:cubicBezTo>
                <a:cubicBezTo>
                  <a:pt x="4816" y="2018"/>
                  <a:pt x="4821" y="2027"/>
                  <a:pt x="4827" y="2038"/>
                </a:cubicBezTo>
                <a:cubicBezTo>
                  <a:pt x="4833" y="2051"/>
                  <a:pt x="4844" y="2056"/>
                  <a:pt x="4854" y="2056"/>
                </a:cubicBezTo>
                <a:cubicBezTo>
                  <a:pt x="4878" y="2056"/>
                  <a:pt x="4902" y="2030"/>
                  <a:pt x="4887" y="2002"/>
                </a:cubicBezTo>
                <a:cubicBezTo>
                  <a:pt x="4882" y="1991"/>
                  <a:pt x="4877" y="1983"/>
                  <a:pt x="4872" y="1973"/>
                </a:cubicBezTo>
                <a:cubicBezTo>
                  <a:pt x="4865" y="1960"/>
                  <a:pt x="4855" y="1955"/>
                  <a:pt x="4844" y="1955"/>
                </a:cubicBezTo>
                <a:close/>
                <a:moveTo>
                  <a:pt x="12349" y="1995"/>
                </a:moveTo>
                <a:cubicBezTo>
                  <a:pt x="12335" y="1995"/>
                  <a:pt x="12323" y="2014"/>
                  <a:pt x="12336" y="2025"/>
                </a:cubicBezTo>
                <a:cubicBezTo>
                  <a:pt x="12342" y="2031"/>
                  <a:pt x="12341" y="2037"/>
                  <a:pt x="12335" y="2043"/>
                </a:cubicBezTo>
                <a:cubicBezTo>
                  <a:pt x="12320" y="2054"/>
                  <a:pt x="12333" y="2071"/>
                  <a:pt x="12348" y="2071"/>
                </a:cubicBezTo>
                <a:cubicBezTo>
                  <a:pt x="12352" y="2071"/>
                  <a:pt x="12356" y="2070"/>
                  <a:pt x="12360" y="2068"/>
                </a:cubicBezTo>
                <a:cubicBezTo>
                  <a:pt x="12381" y="2051"/>
                  <a:pt x="12381" y="2018"/>
                  <a:pt x="12361" y="2000"/>
                </a:cubicBezTo>
                <a:cubicBezTo>
                  <a:pt x="12357" y="1996"/>
                  <a:pt x="12353" y="1995"/>
                  <a:pt x="12349" y="1995"/>
                </a:cubicBezTo>
                <a:close/>
                <a:moveTo>
                  <a:pt x="22953" y="1944"/>
                </a:moveTo>
                <a:cubicBezTo>
                  <a:pt x="22932" y="1944"/>
                  <a:pt x="22911" y="1961"/>
                  <a:pt x="22919" y="1987"/>
                </a:cubicBezTo>
                <a:cubicBezTo>
                  <a:pt x="22924" y="2007"/>
                  <a:pt x="22929" y="2027"/>
                  <a:pt x="22934" y="2048"/>
                </a:cubicBezTo>
                <a:cubicBezTo>
                  <a:pt x="22938" y="2066"/>
                  <a:pt x="22952" y="2074"/>
                  <a:pt x="22966" y="2074"/>
                </a:cubicBezTo>
                <a:cubicBezTo>
                  <a:pt x="22987" y="2074"/>
                  <a:pt x="23009" y="2057"/>
                  <a:pt x="23002" y="2030"/>
                </a:cubicBezTo>
                <a:cubicBezTo>
                  <a:pt x="22997" y="2010"/>
                  <a:pt x="22991" y="1990"/>
                  <a:pt x="22987" y="1969"/>
                </a:cubicBezTo>
                <a:cubicBezTo>
                  <a:pt x="22982" y="1952"/>
                  <a:pt x="22968" y="1944"/>
                  <a:pt x="22953" y="1944"/>
                </a:cubicBezTo>
                <a:close/>
                <a:moveTo>
                  <a:pt x="16028" y="2033"/>
                </a:moveTo>
                <a:cubicBezTo>
                  <a:pt x="16011" y="2033"/>
                  <a:pt x="16000" y="2056"/>
                  <a:pt x="16018" y="2065"/>
                </a:cubicBezTo>
                <a:cubicBezTo>
                  <a:pt x="16028" y="2070"/>
                  <a:pt x="16038" y="2075"/>
                  <a:pt x="16048" y="2081"/>
                </a:cubicBezTo>
                <a:cubicBezTo>
                  <a:pt x="16051" y="2082"/>
                  <a:pt x="16054" y="2083"/>
                  <a:pt x="16057" y="2083"/>
                </a:cubicBezTo>
                <a:cubicBezTo>
                  <a:pt x="16073" y="2083"/>
                  <a:pt x="16083" y="2058"/>
                  <a:pt x="16067" y="2051"/>
                </a:cubicBezTo>
                <a:cubicBezTo>
                  <a:pt x="16057" y="2046"/>
                  <a:pt x="16047" y="2041"/>
                  <a:pt x="16037" y="2035"/>
                </a:cubicBezTo>
                <a:cubicBezTo>
                  <a:pt x="16034" y="2034"/>
                  <a:pt x="16031" y="2033"/>
                  <a:pt x="16028" y="2033"/>
                </a:cubicBezTo>
                <a:close/>
                <a:moveTo>
                  <a:pt x="14873" y="2012"/>
                </a:moveTo>
                <a:cubicBezTo>
                  <a:pt x="14827" y="2012"/>
                  <a:pt x="14827" y="2084"/>
                  <a:pt x="14873" y="2084"/>
                </a:cubicBezTo>
                <a:cubicBezTo>
                  <a:pt x="14918" y="2084"/>
                  <a:pt x="14918" y="2012"/>
                  <a:pt x="14873" y="2012"/>
                </a:cubicBezTo>
                <a:close/>
                <a:moveTo>
                  <a:pt x="4196" y="1936"/>
                </a:moveTo>
                <a:cubicBezTo>
                  <a:pt x="4155" y="1936"/>
                  <a:pt x="4120" y="1990"/>
                  <a:pt x="4156" y="2027"/>
                </a:cubicBezTo>
                <a:cubicBezTo>
                  <a:pt x="4180" y="2052"/>
                  <a:pt x="4205" y="2077"/>
                  <a:pt x="4230" y="2104"/>
                </a:cubicBezTo>
                <a:cubicBezTo>
                  <a:pt x="4241" y="2115"/>
                  <a:pt x="4254" y="2119"/>
                  <a:pt x="4266" y="2119"/>
                </a:cubicBezTo>
                <a:cubicBezTo>
                  <a:pt x="4307" y="2119"/>
                  <a:pt x="4344" y="2066"/>
                  <a:pt x="4306" y="2028"/>
                </a:cubicBezTo>
                <a:cubicBezTo>
                  <a:pt x="4282" y="2004"/>
                  <a:pt x="4257" y="1979"/>
                  <a:pt x="4232" y="1953"/>
                </a:cubicBezTo>
                <a:cubicBezTo>
                  <a:pt x="4220" y="1941"/>
                  <a:pt x="4208" y="1936"/>
                  <a:pt x="4196" y="1936"/>
                </a:cubicBezTo>
                <a:close/>
                <a:moveTo>
                  <a:pt x="15429" y="2012"/>
                </a:moveTo>
                <a:cubicBezTo>
                  <a:pt x="15416" y="2012"/>
                  <a:pt x="15403" y="2019"/>
                  <a:pt x="15397" y="2030"/>
                </a:cubicBezTo>
                <a:cubicBezTo>
                  <a:pt x="15386" y="2048"/>
                  <a:pt x="15394" y="2067"/>
                  <a:pt x="15409" y="2078"/>
                </a:cubicBezTo>
                <a:cubicBezTo>
                  <a:pt x="15429" y="2094"/>
                  <a:pt x="15449" y="2109"/>
                  <a:pt x="15470" y="2122"/>
                </a:cubicBezTo>
                <a:cubicBezTo>
                  <a:pt x="15475" y="2126"/>
                  <a:pt x="15481" y="2128"/>
                  <a:pt x="15486" y="2128"/>
                </a:cubicBezTo>
                <a:cubicBezTo>
                  <a:pt x="15499" y="2128"/>
                  <a:pt x="15512" y="2121"/>
                  <a:pt x="15518" y="2110"/>
                </a:cubicBezTo>
                <a:cubicBezTo>
                  <a:pt x="15529" y="2091"/>
                  <a:pt x="15520" y="2073"/>
                  <a:pt x="15505" y="2062"/>
                </a:cubicBezTo>
                <a:cubicBezTo>
                  <a:pt x="15485" y="2046"/>
                  <a:pt x="15466" y="2031"/>
                  <a:pt x="15445" y="2017"/>
                </a:cubicBezTo>
                <a:cubicBezTo>
                  <a:pt x="15440" y="2013"/>
                  <a:pt x="15435" y="2012"/>
                  <a:pt x="15429" y="2012"/>
                </a:cubicBezTo>
                <a:close/>
                <a:moveTo>
                  <a:pt x="1282" y="1989"/>
                </a:moveTo>
                <a:cubicBezTo>
                  <a:pt x="1241" y="1989"/>
                  <a:pt x="1205" y="2042"/>
                  <a:pt x="1242" y="2079"/>
                </a:cubicBezTo>
                <a:lnTo>
                  <a:pt x="1287" y="2125"/>
                </a:lnTo>
                <a:cubicBezTo>
                  <a:pt x="1298" y="2136"/>
                  <a:pt x="1310" y="2140"/>
                  <a:pt x="1322" y="2140"/>
                </a:cubicBezTo>
                <a:cubicBezTo>
                  <a:pt x="1363" y="2140"/>
                  <a:pt x="1400" y="2087"/>
                  <a:pt x="1362" y="2049"/>
                </a:cubicBezTo>
                <a:lnTo>
                  <a:pt x="1318" y="2005"/>
                </a:lnTo>
                <a:cubicBezTo>
                  <a:pt x="1307" y="1993"/>
                  <a:pt x="1294" y="1989"/>
                  <a:pt x="1282" y="1989"/>
                </a:cubicBezTo>
                <a:close/>
                <a:moveTo>
                  <a:pt x="10619" y="2075"/>
                </a:moveTo>
                <a:cubicBezTo>
                  <a:pt x="10583" y="2075"/>
                  <a:pt x="10573" y="2132"/>
                  <a:pt x="10611" y="2145"/>
                </a:cubicBezTo>
                <a:cubicBezTo>
                  <a:pt x="10627" y="2151"/>
                  <a:pt x="10642" y="2156"/>
                  <a:pt x="10656" y="2161"/>
                </a:cubicBezTo>
                <a:cubicBezTo>
                  <a:pt x="10660" y="2162"/>
                  <a:pt x="10664" y="2163"/>
                  <a:pt x="10667" y="2163"/>
                </a:cubicBezTo>
                <a:cubicBezTo>
                  <a:pt x="10702" y="2163"/>
                  <a:pt x="10715" y="2105"/>
                  <a:pt x="10675" y="2093"/>
                </a:cubicBezTo>
                <a:cubicBezTo>
                  <a:pt x="10660" y="2088"/>
                  <a:pt x="10646" y="2083"/>
                  <a:pt x="10631" y="2077"/>
                </a:cubicBezTo>
                <a:cubicBezTo>
                  <a:pt x="10627" y="2076"/>
                  <a:pt x="10622" y="2075"/>
                  <a:pt x="10619" y="2075"/>
                </a:cubicBezTo>
                <a:close/>
                <a:moveTo>
                  <a:pt x="15065" y="2086"/>
                </a:moveTo>
                <a:cubicBezTo>
                  <a:pt x="15057" y="2086"/>
                  <a:pt x="15049" y="2089"/>
                  <a:pt x="15042" y="2096"/>
                </a:cubicBezTo>
                <a:lnTo>
                  <a:pt x="15026" y="2112"/>
                </a:lnTo>
                <a:cubicBezTo>
                  <a:pt x="15001" y="2138"/>
                  <a:pt x="15025" y="2173"/>
                  <a:pt x="15052" y="2173"/>
                </a:cubicBezTo>
                <a:cubicBezTo>
                  <a:pt x="15060" y="2173"/>
                  <a:pt x="15068" y="2170"/>
                  <a:pt x="15075" y="2162"/>
                </a:cubicBezTo>
                <a:lnTo>
                  <a:pt x="15091" y="2147"/>
                </a:lnTo>
                <a:cubicBezTo>
                  <a:pt x="15117" y="2121"/>
                  <a:pt x="15092" y="2086"/>
                  <a:pt x="15065" y="2086"/>
                </a:cubicBezTo>
                <a:close/>
                <a:moveTo>
                  <a:pt x="21377" y="2056"/>
                </a:moveTo>
                <a:cubicBezTo>
                  <a:pt x="21337" y="2056"/>
                  <a:pt x="21301" y="2109"/>
                  <a:pt x="21338" y="2147"/>
                </a:cubicBezTo>
                <a:cubicBezTo>
                  <a:pt x="21343" y="2153"/>
                  <a:pt x="21348" y="2157"/>
                  <a:pt x="21353" y="2162"/>
                </a:cubicBezTo>
                <a:cubicBezTo>
                  <a:pt x="21364" y="2173"/>
                  <a:pt x="21377" y="2178"/>
                  <a:pt x="21389" y="2178"/>
                </a:cubicBezTo>
                <a:cubicBezTo>
                  <a:pt x="21430" y="2178"/>
                  <a:pt x="21467" y="2125"/>
                  <a:pt x="21429" y="2088"/>
                </a:cubicBezTo>
                <a:lnTo>
                  <a:pt x="21413" y="2072"/>
                </a:lnTo>
                <a:cubicBezTo>
                  <a:pt x="21402" y="2061"/>
                  <a:pt x="21390" y="2056"/>
                  <a:pt x="21377" y="2056"/>
                </a:cubicBezTo>
                <a:close/>
                <a:moveTo>
                  <a:pt x="13309" y="2114"/>
                </a:moveTo>
                <a:cubicBezTo>
                  <a:pt x="13263" y="2114"/>
                  <a:pt x="13263" y="2184"/>
                  <a:pt x="13309" y="2184"/>
                </a:cubicBezTo>
                <a:cubicBezTo>
                  <a:pt x="13355" y="2184"/>
                  <a:pt x="13355" y="2114"/>
                  <a:pt x="13309" y="2114"/>
                </a:cubicBezTo>
                <a:close/>
                <a:moveTo>
                  <a:pt x="23949" y="2084"/>
                </a:moveTo>
                <a:cubicBezTo>
                  <a:pt x="23943" y="2084"/>
                  <a:pt x="23937" y="2086"/>
                  <a:pt x="23931" y="2090"/>
                </a:cubicBezTo>
                <a:cubicBezTo>
                  <a:pt x="23916" y="2100"/>
                  <a:pt x="23900" y="2111"/>
                  <a:pt x="23885" y="2120"/>
                </a:cubicBezTo>
                <a:cubicBezTo>
                  <a:pt x="23855" y="2142"/>
                  <a:pt x="23874" y="2188"/>
                  <a:pt x="23903" y="2188"/>
                </a:cubicBezTo>
                <a:cubicBezTo>
                  <a:pt x="23909" y="2188"/>
                  <a:pt x="23915" y="2187"/>
                  <a:pt x="23921" y="2182"/>
                </a:cubicBezTo>
                <a:cubicBezTo>
                  <a:pt x="23936" y="2172"/>
                  <a:pt x="23951" y="2161"/>
                  <a:pt x="23966" y="2152"/>
                </a:cubicBezTo>
                <a:cubicBezTo>
                  <a:pt x="23997" y="2130"/>
                  <a:pt x="23978" y="2084"/>
                  <a:pt x="23949" y="2084"/>
                </a:cubicBezTo>
                <a:close/>
                <a:moveTo>
                  <a:pt x="11250" y="2122"/>
                </a:moveTo>
                <a:cubicBezTo>
                  <a:pt x="11206" y="2122"/>
                  <a:pt x="11206" y="2194"/>
                  <a:pt x="11250" y="2194"/>
                </a:cubicBezTo>
                <a:cubicBezTo>
                  <a:pt x="11297" y="2194"/>
                  <a:pt x="11297" y="2122"/>
                  <a:pt x="11250" y="2122"/>
                </a:cubicBezTo>
                <a:close/>
                <a:moveTo>
                  <a:pt x="11537" y="2111"/>
                </a:moveTo>
                <a:cubicBezTo>
                  <a:pt x="11505" y="2111"/>
                  <a:pt x="11483" y="2159"/>
                  <a:pt x="11519" y="2177"/>
                </a:cubicBezTo>
                <a:cubicBezTo>
                  <a:pt x="11529" y="2182"/>
                  <a:pt x="11538" y="2187"/>
                  <a:pt x="11549" y="2193"/>
                </a:cubicBezTo>
                <a:cubicBezTo>
                  <a:pt x="11554" y="2195"/>
                  <a:pt x="11559" y="2196"/>
                  <a:pt x="11564" y="2196"/>
                </a:cubicBezTo>
                <a:cubicBezTo>
                  <a:pt x="11597" y="2196"/>
                  <a:pt x="11620" y="2148"/>
                  <a:pt x="11585" y="2131"/>
                </a:cubicBezTo>
                <a:cubicBezTo>
                  <a:pt x="11574" y="2126"/>
                  <a:pt x="11565" y="2120"/>
                  <a:pt x="11554" y="2115"/>
                </a:cubicBezTo>
                <a:cubicBezTo>
                  <a:pt x="11548" y="2112"/>
                  <a:pt x="11543" y="2111"/>
                  <a:pt x="11537" y="2111"/>
                </a:cubicBezTo>
                <a:close/>
                <a:moveTo>
                  <a:pt x="12684" y="2113"/>
                </a:moveTo>
                <a:cubicBezTo>
                  <a:pt x="12679" y="2113"/>
                  <a:pt x="12674" y="2113"/>
                  <a:pt x="12669" y="2114"/>
                </a:cubicBezTo>
                <a:cubicBezTo>
                  <a:pt x="12628" y="2122"/>
                  <a:pt x="12640" y="2182"/>
                  <a:pt x="12678" y="2183"/>
                </a:cubicBezTo>
                <a:cubicBezTo>
                  <a:pt x="12684" y="2193"/>
                  <a:pt x="12696" y="2198"/>
                  <a:pt x="12708" y="2198"/>
                </a:cubicBezTo>
                <a:cubicBezTo>
                  <a:pt x="12714" y="2198"/>
                  <a:pt x="12721" y="2196"/>
                  <a:pt x="12725" y="2194"/>
                </a:cubicBezTo>
                <a:cubicBezTo>
                  <a:pt x="12743" y="2183"/>
                  <a:pt x="12746" y="2162"/>
                  <a:pt x="12738" y="2145"/>
                </a:cubicBezTo>
                <a:cubicBezTo>
                  <a:pt x="12729" y="2122"/>
                  <a:pt x="12707" y="2113"/>
                  <a:pt x="12684" y="2113"/>
                </a:cubicBezTo>
                <a:close/>
                <a:moveTo>
                  <a:pt x="1791" y="2113"/>
                </a:moveTo>
                <a:cubicBezTo>
                  <a:pt x="1773" y="2113"/>
                  <a:pt x="1755" y="2125"/>
                  <a:pt x="1755" y="2148"/>
                </a:cubicBezTo>
                <a:lnTo>
                  <a:pt x="1755" y="2178"/>
                </a:lnTo>
                <a:cubicBezTo>
                  <a:pt x="1754" y="2201"/>
                  <a:pt x="1772" y="2213"/>
                  <a:pt x="1790" y="2213"/>
                </a:cubicBezTo>
                <a:cubicBezTo>
                  <a:pt x="1808" y="2213"/>
                  <a:pt x="1826" y="2201"/>
                  <a:pt x="1826" y="2178"/>
                </a:cubicBezTo>
                <a:lnTo>
                  <a:pt x="1826" y="2148"/>
                </a:lnTo>
                <a:cubicBezTo>
                  <a:pt x="1826" y="2125"/>
                  <a:pt x="1808" y="2113"/>
                  <a:pt x="1791" y="2113"/>
                </a:cubicBezTo>
                <a:close/>
                <a:moveTo>
                  <a:pt x="15337" y="2120"/>
                </a:moveTo>
                <a:cubicBezTo>
                  <a:pt x="15320" y="2120"/>
                  <a:pt x="15301" y="2131"/>
                  <a:pt x="15301" y="2154"/>
                </a:cubicBezTo>
                <a:lnTo>
                  <a:pt x="15301" y="2184"/>
                </a:lnTo>
                <a:cubicBezTo>
                  <a:pt x="15301" y="2207"/>
                  <a:pt x="15319" y="2219"/>
                  <a:pt x="15337" y="2219"/>
                </a:cubicBezTo>
                <a:cubicBezTo>
                  <a:pt x="15355" y="2219"/>
                  <a:pt x="15373" y="2207"/>
                  <a:pt x="15373" y="2184"/>
                </a:cubicBezTo>
                <a:lnTo>
                  <a:pt x="15373" y="2154"/>
                </a:lnTo>
                <a:cubicBezTo>
                  <a:pt x="15373" y="2131"/>
                  <a:pt x="15355" y="2120"/>
                  <a:pt x="15337" y="2120"/>
                </a:cubicBezTo>
                <a:close/>
                <a:moveTo>
                  <a:pt x="18761" y="2173"/>
                </a:moveTo>
                <a:cubicBezTo>
                  <a:pt x="18715" y="2173"/>
                  <a:pt x="18715" y="2243"/>
                  <a:pt x="18761" y="2243"/>
                </a:cubicBezTo>
                <a:lnTo>
                  <a:pt x="18776" y="2243"/>
                </a:lnTo>
                <a:cubicBezTo>
                  <a:pt x="18822" y="2243"/>
                  <a:pt x="18822" y="2173"/>
                  <a:pt x="18776" y="2173"/>
                </a:cubicBezTo>
                <a:close/>
                <a:moveTo>
                  <a:pt x="8156" y="2175"/>
                </a:moveTo>
                <a:cubicBezTo>
                  <a:pt x="8111" y="2175"/>
                  <a:pt x="8111" y="2246"/>
                  <a:pt x="8156" y="2246"/>
                </a:cubicBezTo>
                <a:cubicBezTo>
                  <a:pt x="8202" y="2246"/>
                  <a:pt x="8202" y="2175"/>
                  <a:pt x="8156" y="2175"/>
                </a:cubicBezTo>
                <a:close/>
                <a:moveTo>
                  <a:pt x="9147" y="2178"/>
                </a:moveTo>
                <a:cubicBezTo>
                  <a:pt x="9102" y="2178"/>
                  <a:pt x="9102" y="2248"/>
                  <a:pt x="9147" y="2248"/>
                </a:cubicBezTo>
                <a:cubicBezTo>
                  <a:pt x="9193" y="2248"/>
                  <a:pt x="9193" y="2178"/>
                  <a:pt x="9147" y="2178"/>
                </a:cubicBezTo>
                <a:close/>
                <a:moveTo>
                  <a:pt x="6403" y="2185"/>
                </a:moveTo>
                <a:cubicBezTo>
                  <a:pt x="6357" y="2185"/>
                  <a:pt x="6357" y="2257"/>
                  <a:pt x="6403" y="2257"/>
                </a:cubicBezTo>
                <a:cubicBezTo>
                  <a:pt x="6448" y="2257"/>
                  <a:pt x="6448" y="2185"/>
                  <a:pt x="6403" y="2185"/>
                </a:cubicBezTo>
                <a:close/>
                <a:moveTo>
                  <a:pt x="22533" y="2199"/>
                </a:moveTo>
                <a:cubicBezTo>
                  <a:pt x="22515" y="2199"/>
                  <a:pt x="22497" y="2210"/>
                  <a:pt x="22497" y="2232"/>
                </a:cubicBezTo>
                <a:lnTo>
                  <a:pt x="22497" y="2248"/>
                </a:lnTo>
                <a:cubicBezTo>
                  <a:pt x="22497" y="2271"/>
                  <a:pt x="22515" y="2283"/>
                  <a:pt x="22533" y="2283"/>
                </a:cubicBezTo>
                <a:cubicBezTo>
                  <a:pt x="22551" y="2283"/>
                  <a:pt x="22569" y="2271"/>
                  <a:pt x="22569" y="2248"/>
                </a:cubicBezTo>
                <a:lnTo>
                  <a:pt x="22569" y="2232"/>
                </a:lnTo>
                <a:cubicBezTo>
                  <a:pt x="22569" y="2210"/>
                  <a:pt x="22551" y="2199"/>
                  <a:pt x="22533" y="2199"/>
                </a:cubicBezTo>
                <a:close/>
                <a:moveTo>
                  <a:pt x="360" y="2193"/>
                </a:moveTo>
                <a:cubicBezTo>
                  <a:pt x="326" y="2193"/>
                  <a:pt x="316" y="2252"/>
                  <a:pt x="353" y="2264"/>
                </a:cubicBezTo>
                <a:cubicBezTo>
                  <a:pt x="369" y="2271"/>
                  <a:pt x="383" y="2276"/>
                  <a:pt x="397" y="2282"/>
                </a:cubicBezTo>
                <a:cubicBezTo>
                  <a:pt x="402" y="2283"/>
                  <a:pt x="407" y="2284"/>
                  <a:pt x="411" y="2284"/>
                </a:cubicBezTo>
                <a:cubicBezTo>
                  <a:pt x="445" y="2284"/>
                  <a:pt x="456" y="2228"/>
                  <a:pt x="417" y="2214"/>
                </a:cubicBezTo>
                <a:cubicBezTo>
                  <a:pt x="403" y="2208"/>
                  <a:pt x="387" y="2203"/>
                  <a:pt x="372" y="2196"/>
                </a:cubicBezTo>
                <a:cubicBezTo>
                  <a:pt x="368" y="2194"/>
                  <a:pt x="364" y="2193"/>
                  <a:pt x="360" y="2193"/>
                </a:cubicBezTo>
                <a:close/>
                <a:moveTo>
                  <a:pt x="23600" y="2216"/>
                </a:moveTo>
                <a:cubicBezTo>
                  <a:pt x="23573" y="2216"/>
                  <a:pt x="23549" y="2251"/>
                  <a:pt x="23574" y="2276"/>
                </a:cubicBezTo>
                <a:lnTo>
                  <a:pt x="23590" y="2292"/>
                </a:lnTo>
                <a:cubicBezTo>
                  <a:pt x="23597" y="2299"/>
                  <a:pt x="23606" y="2303"/>
                  <a:pt x="23614" y="2303"/>
                </a:cubicBezTo>
                <a:cubicBezTo>
                  <a:pt x="23641" y="2303"/>
                  <a:pt x="23665" y="2266"/>
                  <a:pt x="23639" y="2242"/>
                </a:cubicBezTo>
                <a:lnTo>
                  <a:pt x="23624" y="2226"/>
                </a:lnTo>
                <a:cubicBezTo>
                  <a:pt x="23616" y="2219"/>
                  <a:pt x="23608" y="2216"/>
                  <a:pt x="23600" y="2216"/>
                </a:cubicBezTo>
                <a:close/>
                <a:moveTo>
                  <a:pt x="8367" y="2236"/>
                </a:moveTo>
                <a:cubicBezTo>
                  <a:pt x="8321" y="2236"/>
                  <a:pt x="8321" y="2306"/>
                  <a:pt x="8367" y="2306"/>
                </a:cubicBezTo>
                <a:cubicBezTo>
                  <a:pt x="8412" y="2306"/>
                  <a:pt x="8412" y="2236"/>
                  <a:pt x="8367" y="2236"/>
                </a:cubicBezTo>
                <a:close/>
                <a:moveTo>
                  <a:pt x="46" y="2243"/>
                </a:moveTo>
                <a:cubicBezTo>
                  <a:pt x="0" y="2243"/>
                  <a:pt x="0" y="2314"/>
                  <a:pt x="46" y="2314"/>
                </a:cubicBezTo>
                <a:lnTo>
                  <a:pt x="62" y="2314"/>
                </a:lnTo>
                <a:cubicBezTo>
                  <a:pt x="108" y="2314"/>
                  <a:pt x="108" y="2243"/>
                  <a:pt x="62" y="2243"/>
                </a:cubicBezTo>
                <a:close/>
                <a:moveTo>
                  <a:pt x="15786" y="2226"/>
                </a:moveTo>
                <a:cubicBezTo>
                  <a:pt x="15759" y="2226"/>
                  <a:pt x="15735" y="2261"/>
                  <a:pt x="15760" y="2287"/>
                </a:cubicBezTo>
                <a:cubicBezTo>
                  <a:pt x="15771" y="2297"/>
                  <a:pt x="15781" y="2306"/>
                  <a:pt x="15792" y="2315"/>
                </a:cubicBezTo>
                <a:cubicBezTo>
                  <a:pt x="15799" y="2322"/>
                  <a:pt x="15807" y="2325"/>
                  <a:pt x="15815" y="2325"/>
                </a:cubicBezTo>
                <a:cubicBezTo>
                  <a:pt x="15843" y="2325"/>
                  <a:pt x="15868" y="2290"/>
                  <a:pt x="15842" y="2266"/>
                </a:cubicBezTo>
                <a:cubicBezTo>
                  <a:pt x="15832" y="2255"/>
                  <a:pt x="15821" y="2246"/>
                  <a:pt x="15811" y="2237"/>
                </a:cubicBezTo>
                <a:cubicBezTo>
                  <a:pt x="15803" y="2229"/>
                  <a:pt x="15794" y="2226"/>
                  <a:pt x="15786" y="2226"/>
                </a:cubicBezTo>
                <a:close/>
                <a:moveTo>
                  <a:pt x="3757" y="2284"/>
                </a:moveTo>
                <a:cubicBezTo>
                  <a:pt x="3712" y="2284"/>
                  <a:pt x="3712" y="2355"/>
                  <a:pt x="3758" y="2355"/>
                </a:cubicBezTo>
                <a:cubicBezTo>
                  <a:pt x="3803" y="2355"/>
                  <a:pt x="3803" y="2284"/>
                  <a:pt x="3758" y="2284"/>
                </a:cubicBezTo>
                <a:cubicBezTo>
                  <a:pt x="3758" y="2284"/>
                  <a:pt x="3757" y="2284"/>
                  <a:pt x="3757" y="2284"/>
                </a:cubicBezTo>
                <a:close/>
                <a:moveTo>
                  <a:pt x="5833" y="2275"/>
                </a:moveTo>
                <a:cubicBezTo>
                  <a:pt x="5823" y="2275"/>
                  <a:pt x="5814" y="2278"/>
                  <a:pt x="5807" y="2285"/>
                </a:cubicBezTo>
                <a:cubicBezTo>
                  <a:pt x="5802" y="2290"/>
                  <a:pt x="5796" y="2291"/>
                  <a:pt x="5790" y="2291"/>
                </a:cubicBezTo>
                <a:cubicBezTo>
                  <a:pt x="5787" y="2291"/>
                  <a:pt x="5784" y="2291"/>
                  <a:pt x="5781" y="2290"/>
                </a:cubicBezTo>
                <a:cubicBezTo>
                  <a:pt x="5778" y="2289"/>
                  <a:pt x="5775" y="2289"/>
                  <a:pt x="5772" y="2289"/>
                </a:cubicBezTo>
                <a:cubicBezTo>
                  <a:pt x="5734" y="2289"/>
                  <a:pt x="5720" y="2350"/>
                  <a:pt x="5761" y="2358"/>
                </a:cubicBezTo>
                <a:cubicBezTo>
                  <a:pt x="5770" y="2360"/>
                  <a:pt x="5778" y="2361"/>
                  <a:pt x="5786" y="2361"/>
                </a:cubicBezTo>
                <a:cubicBezTo>
                  <a:pt x="5812" y="2361"/>
                  <a:pt x="5836" y="2352"/>
                  <a:pt x="5856" y="2335"/>
                </a:cubicBezTo>
                <a:cubicBezTo>
                  <a:pt x="5871" y="2324"/>
                  <a:pt x="5870" y="2297"/>
                  <a:pt x="5856" y="2285"/>
                </a:cubicBezTo>
                <a:cubicBezTo>
                  <a:pt x="5850" y="2278"/>
                  <a:pt x="5841" y="2275"/>
                  <a:pt x="5833" y="2275"/>
                </a:cubicBezTo>
                <a:close/>
                <a:moveTo>
                  <a:pt x="7092" y="2248"/>
                </a:moveTo>
                <a:cubicBezTo>
                  <a:pt x="7084" y="2248"/>
                  <a:pt x="7076" y="2251"/>
                  <a:pt x="7068" y="2259"/>
                </a:cubicBezTo>
                <a:lnTo>
                  <a:pt x="7023" y="2304"/>
                </a:lnTo>
                <a:cubicBezTo>
                  <a:pt x="6998" y="2328"/>
                  <a:pt x="7022" y="2364"/>
                  <a:pt x="7049" y="2364"/>
                </a:cubicBezTo>
                <a:cubicBezTo>
                  <a:pt x="7057" y="2364"/>
                  <a:pt x="7066" y="2361"/>
                  <a:pt x="7074" y="2353"/>
                </a:cubicBezTo>
                <a:lnTo>
                  <a:pt x="7118" y="2309"/>
                </a:lnTo>
                <a:cubicBezTo>
                  <a:pt x="7143" y="2284"/>
                  <a:pt x="7118" y="2248"/>
                  <a:pt x="7092" y="2248"/>
                </a:cubicBezTo>
                <a:close/>
                <a:moveTo>
                  <a:pt x="11490" y="2305"/>
                </a:moveTo>
                <a:cubicBezTo>
                  <a:pt x="11445" y="2305"/>
                  <a:pt x="11446" y="2375"/>
                  <a:pt x="11491" y="2375"/>
                </a:cubicBezTo>
                <a:cubicBezTo>
                  <a:pt x="11537" y="2375"/>
                  <a:pt x="11537" y="2305"/>
                  <a:pt x="11491" y="2305"/>
                </a:cubicBezTo>
                <a:cubicBezTo>
                  <a:pt x="11491" y="2305"/>
                  <a:pt x="11491" y="2305"/>
                  <a:pt x="11490" y="2305"/>
                </a:cubicBezTo>
                <a:close/>
                <a:moveTo>
                  <a:pt x="14043" y="2311"/>
                </a:moveTo>
                <a:cubicBezTo>
                  <a:pt x="13999" y="2311"/>
                  <a:pt x="14000" y="2382"/>
                  <a:pt x="14044" y="2382"/>
                </a:cubicBezTo>
                <a:lnTo>
                  <a:pt x="14060" y="2382"/>
                </a:lnTo>
                <a:cubicBezTo>
                  <a:pt x="14106" y="2382"/>
                  <a:pt x="14106" y="2311"/>
                  <a:pt x="14060" y="2311"/>
                </a:cubicBezTo>
                <a:lnTo>
                  <a:pt x="14044" y="2311"/>
                </a:lnTo>
                <a:cubicBezTo>
                  <a:pt x="14044" y="2311"/>
                  <a:pt x="14044" y="2311"/>
                  <a:pt x="14043" y="2311"/>
                </a:cubicBezTo>
                <a:close/>
                <a:moveTo>
                  <a:pt x="14931" y="2297"/>
                </a:moveTo>
                <a:cubicBezTo>
                  <a:pt x="14904" y="2297"/>
                  <a:pt x="14880" y="2333"/>
                  <a:pt x="14905" y="2357"/>
                </a:cubicBezTo>
                <a:lnTo>
                  <a:pt x="14921" y="2373"/>
                </a:lnTo>
                <a:cubicBezTo>
                  <a:pt x="14929" y="2380"/>
                  <a:pt x="14937" y="2383"/>
                  <a:pt x="14945" y="2383"/>
                </a:cubicBezTo>
                <a:cubicBezTo>
                  <a:pt x="14972" y="2383"/>
                  <a:pt x="14996" y="2348"/>
                  <a:pt x="14970" y="2323"/>
                </a:cubicBezTo>
                <a:lnTo>
                  <a:pt x="14955" y="2308"/>
                </a:lnTo>
                <a:cubicBezTo>
                  <a:pt x="14947" y="2300"/>
                  <a:pt x="14939" y="2297"/>
                  <a:pt x="14931" y="2297"/>
                </a:cubicBezTo>
                <a:close/>
                <a:moveTo>
                  <a:pt x="14254" y="2327"/>
                </a:moveTo>
                <a:cubicBezTo>
                  <a:pt x="14210" y="2327"/>
                  <a:pt x="14209" y="2398"/>
                  <a:pt x="14254" y="2398"/>
                </a:cubicBezTo>
                <a:cubicBezTo>
                  <a:pt x="14300" y="2398"/>
                  <a:pt x="14300" y="2327"/>
                  <a:pt x="14254" y="2327"/>
                </a:cubicBezTo>
                <a:close/>
                <a:moveTo>
                  <a:pt x="11071" y="2254"/>
                </a:moveTo>
                <a:cubicBezTo>
                  <a:pt x="11024" y="2254"/>
                  <a:pt x="10994" y="2324"/>
                  <a:pt x="11044" y="2355"/>
                </a:cubicBezTo>
                <a:cubicBezTo>
                  <a:pt x="11068" y="2371"/>
                  <a:pt x="11093" y="2384"/>
                  <a:pt x="11118" y="2399"/>
                </a:cubicBezTo>
                <a:cubicBezTo>
                  <a:pt x="11128" y="2405"/>
                  <a:pt x="11137" y="2407"/>
                  <a:pt x="11145" y="2407"/>
                </a:cubicBezTo>
                <a:cubicBezTo>
                  <a:pt x="11191" y="2407"/>
                  <a:pt x="11221" y="2337"/>
                  <a:pt x="11173" y="2308"/>
                </a:cubicBezTo>
                <a:cubicBezTo>
                  <a:pt x="11148" y="2292"/>
                  <a:pt x="11124" y="2277"/>
                  <a:pt x="11099" y="2263"/>
                </a:cubicBezTo>
                <a:cubicBezTo>
                  <a:pt x="11089" y="2257"/>
                  <a:pt x="11079" y="2254"/>
                  <a:pt x="11071" y="2254"/>
                </a:cubicBezTo>
                <a:close/>
                <a:moveTo>
                  <a:pt x="16567" y="2285"/>
                </a:moveTo>
                <a:cubicBezTo>
                  <a:pt x="16561" y="2285"/>
                  <a:pt x="16556" y="2287"/>
                  <a:pt x="16550" y="2290"/>
                </a:cubicBezTo>
                <a:cubicBezTo>
                  <a:pt x="16534" y="2299"/>
                  <a:pt x="16525" y="2324"/>
                  <a:pt x="16537" y="2339"/>
                </a:cubicBezTo>
                <a:cubicBezTo>
                  <a:pt x="16552" y="2358"/>
                  <a:pt x="16567" y="2379"/>
                  <a:pt x="16582" y="2399"/>
                </a:cubicBezTo>
                <a:cubicBezTo>
                  <a:pt x="16590" y="2410"/>
                  <a:pt x="16601" y="2417"/>
                  <a:pt x="16613" y="2417"/>
                </a:cubicBezTo>
                <a:cubicBezTo>
                  <a:pt x="16619" y="2417"/>
                  <a:pt x="16624" y="2416"/>
                  <a:pt x="16630" y="2413"/>
                </a:cubicBezTo>
                <a:cubicBezTo>
                  <a:pt x="16646" y="2404"/>
                  <a:pt x="16655" y="2381"/>
                  <a:pt x="16643" y="2363"/>
                </a:cubicBezTo>
                <a:cubicBezTo>
                  <a:pt x="16628" y="2345"/>
                  <a:pt x="16613" y="2324"/>
                  <a:pt x="16598" y="2304"/>
                </a:cubicBezTo>
                <a:cubicBezTo>
                  <a:pt x="16590" y="2293"/>
                  <a:pt x="16579" y="2285"/>
                  <a:pt x="16567" y="2285"/>
                </a:cubicBezTo>
                <a:close/>
                <a:moveTo>
                  <a:pt x="17913" y="2286"/>
                </a:moveTo>
                <a:cubicBezTo>
                  <a:pt x="17897" y="2286"/>
                  <a:pt x="17881" y="2293"/>
                  <a:pt x="17870" y="2311"/>
                </a:cubicBezTo>
                <a:cubicBezTo>
                  <a:pt x="17861" y="2327"/>
                  <a:pt x="17851" y="2342"/>
                  <a:pt x="17843" y="2357"/>
                </a:cubicBezTo>
                <a:cubicBezTo>
                  <a:pt x="17818" y="2398"/>
                  <a:pt x="17855" y="2437"/>
                  <a:pt x="17892" y="2437"/>
                </a:cubicBezTo>
                <a:cubicBezTo>
                  <a:pt x="17908" y="2437"/>
                  <a:pt x="17923" y="2430"/>
                  <a:pt x="17934" y="2413"/>
                </a:cubicBezTo>
                <a:cubicBezTo>
                  <a:pt x="17944" y="2397"/>
                  <a:pt x="17953" y="2381"/>
                  <a:pt x="17961" y="2367"/>
                </a:cubicBezTo>
                <a:cubicBezTo>
                  <a:pt x="17987" y="2324"/>
                  <a:pt x="17950" y="2286"/>
                  <a:pt x="17913" y="2286"/>
                </a:cubicBezTo>
                <a:close/>
                <a:moveTo>
                  <a:pt x="2948" y="2308"/>
                </a:moveTo>
                <a:cubicBezTo>
                  <a:pt x="2930" y="2308"/>
                  <a:pt x="2910" y="2318"/>
                  <a:pt x="2901" y="2335"/>
                </a:cubicBezTo>
                <a:cubicBezTo>
                  <a:pt x="2896" y="2346"/>
                  <a:pt x="2891" y="2355"/>
                  <a:pt x="2885" y="2365"/>
                </a:cubicBezTo>
                <a:cubicBezTo>
                  <a:pt x="2874" y="2392"/>
                  <a:pt x="2880" y="2423"/>
                  <a:pt x="2905" y="2439"/>
                </a:cubicBezTo>
                <a:cubicBezTo>
                  <a:pt x="2913" y="2443"/>
                  <a:pt x="2922" y="2446"/>
                  <a:pt x="2931" y="2446"/>
                </a:cubicBezTo>
                <a:cubicBezTo>
                  <a:pt x="2950" y="2446"/>
                  <a:pt x="2969" y="2436"/>
                  <a:pt x="2979" y="2419"/>
                </a:cubicBezTo>
                <a:cubicBezTo>
                  <a:pt x="2984" y="2408"/>
                  <a:pt x="2989" y="2399"/>
                  <a:pt x="2994" y="2389"/>
                </a:cubicBezTo>
                <a:cubicBezTo>
                  <a:pt x="3007" y="2362"/>
                  <a:pt x="3001" y="2331"/>
                  <a:pt x="2974" y="2315"/>
                </a:cubicBezTo>
                <a:cubicBezTo>
                  <a:pt x="2967" y="2310"/>
                  <a:pt x="2958" y="2308"/>
                  <a:pt x="2948" y="2308"/>
                </a:cubicBezTo>
                <a:close/>
                <a:moveTo>
                  <a:pt x="13658" y="2354"/>
                </a:moveTo>
                <a:cubicBezTo>
                  <a:pt x="13635" y="2354"/>
                  <a:pt x="13610" y="2379"/>
                  <a:pt x="13624" y="2407"/>
                </a:cubicBezTo>
                <a:cubicBezTo>
                  <a:pt x="13629" y="2418"/>
                  <a:pt x="13635" y="2426"/>
                  <a:pt x="13640" y="2437"/>
                </a:cubicBezTo>
                <a:cubicBezTo>
                  <a:pt x="13646" y="2450"/>
                  <a:pt x="13657" y="2455"/>
                  <a:pt x="13667" y="2455"/>
                </a:cubicBezTo>
                <a:cubicBezTo>
                  <a:pt x="13691" y="2455"/>
                  <a:pt x="13715" y="2429"/>
                  <a:pt x="13702" y="2402"/>
                </a:cubicBezTo>
                <a:cubicBezTo>
                  <a:pt x="13697" y="2392"/>
                  <a:pt x="13691" y="2382"/>
                  <a:pt x="13686" y="2372"/>
                </a:cubicBezTo>
                <a:cubicBezTo>
                  <a:pt x="13680" y="2359"/>
                  <a:pt x="13669" y="2354"/>
                  <a:pt x="13658" y="2354"/>
                </a:cubicBezTo>
                <a:close/>
                <a:moveTo>
                  <a:pt x="19497" y="2358"/>
                </a:moveTo>
                <a:cubicBezTo>
                  <a:pt x="19488" y="2358"/>
                  <a:pt x="19479" y="2364"/>
                  <a:pt x="19479" y="2376"/>
                </a:cubicBezTo>
                <a:lnTo>
                  <a:pt x="19479" y="2450"/>
                </a:lnTo>
                <a:cubicBezTo>
                  <a:pt x="19479" y="2461"/>
                  <a:pt x="19488" y="2467"/>
                  <a:pt x="19497" y="2467"/>
                </a:cubicBezTo>
                <a:cubicBezTo>
                  <a:pt x="19506" y="2467"/>
                  <a:pt x="19515" y="2461"/>
                  <a:pt x="19515" y="2450"/>
                </a:cubicBezTo>
                <a:lnTo>
                  <a:pt x="19515" y="2376"/>
                </a:lnTo>
                <a:cubicBezTo>
                  <a:pt x="19515" y="2364"/>
                  <a:pt x="19506" y="2358"/>
                  <a:pt x="19497" y="2358"/>
                </a:cubicBezTo>
                <a:close/>
                <a:moveTo>
                  <a:pt x="4463" y="2436"/>
                </a:moveTo>
                <a:cubicBezTo>
                  <a:pt x="4418" y="2436"/>
                  <a:pt x="4418" y="2507"/>
                  <a:pt x="4463" y="2507"/>
                </a:cubicBezTo>
                <a:lnTo>
                  <a:pt x="4479" y="2507"/>
                </a:lnTo>
                <a:cubicBezTo>
                  <a:pt x="4525" y="2507"/>
                  <a:pt x="4525" y="2436"/>
                  <a:pt x="4479" y="2436"/>
                </a:cubicBezTo>
                <a:close/>
                <a:moveTo>
                  <a:pt x="13010" y="2335"/>
                </a:moveTo>
                <a:cubicBezTo>
                  <a:pt x="12969" y="2335"/>
                  <a:pt x="12932" y="2388"/>
                  <a:pt x="12970" y="2425"/>
                </a:cubicBezTo>
                <a:cubicBezTo>
                  <a:pt x="12995" y="2450"/>
                  <a:pt x="13020" y="2475"/>
                  <a:pt x="13044" y="2502"/>
                </a:cubicBezTo>
                <a:cubicBezTo>
                  <a:pt x="13055" y="2513"/>
                  <a:pt x="13068" y="2517"/>
                  <a:pt x="13080" y="2517"/>
                </a:cubicBezTo>
                <a:cubicBezTo>
                  <a:pt x="13121" y="2517"/>
                  <a:pt x="13158" y="2464"/>
                  <a:pt x="13120" y="2426"/>
                </a:cubicBezTo>
                <a:cubicBezTo>
                  <a:pt x="13095" y="2402"/>
                  <a:pt x="13072" y="2377"/>
                  <a:pt x="13046" y="2351"/>
                </a:cubicBezTo>
                <a:cubicBezTo>
                  <a:pt x="13035" y="2340"/>
                  <a:pt x="13022" y="2335"/>
                  <a:pt x="13010" y="2335"/>
                </a:cubicBezTo>
                <a:close/>
                <a:moveTo>
                  <a:pt x="10096" y="2388"/>
                </a:moveTo>
                <a:cubicBezTo>
                  <a:pt x="10055" y="2388"/>
                  <a:pt x="10018" y="2440"/>
                  <a:pt x="10056" y="2478"/>
                </a:cubicBezTo>
                <a:lnTo>
                  <a:pt x="10101" y="2523"/>
                </a:lnTo>
                <a:cubicBezTo>
                  <a:pt x="10112" y="2534"/>
                  <a:pt x="10125" y="2538"/>
                  <a:pt x="10137" y="2538"/>
                </a:cubicBezTo>
                <a:cubicBezTo>
                  <a:pt x="10177" y="2538"/>
                  <a:pt x="10214" y="2485"/>
                  <a:pt x="10177" y="2447"/>
                </a:cubicBezTo>
                <a:lnTo>
                  <a:pt x="10133" y="2403"/>
                </a:lnTo>
                <a:cubicBezTo>
                  <a:pt x="10121" y="2392"/>
                  <a:pt x="10109" y="2388"/>
                  <a:pt x="10096" y="2388"/>
                </a:cubicBezTo>
                <a:close/>
                <a:moveTo>
                  <a:pt x="19062" y="2459"/>
                </a:moveTo>
                <a:cubicBezTo>
                  <a:pt x="19044" y="2459"/>
                  <a:pt x="19027" y="2470"/>
                  <a:pt x="19027" y="2493"/>
                </a:cubicBezTo>
                <a:lnTo>
                  <a:pt x="19027" y="2509"/>
                </a:lnTo>
                <a:cubicBezTo>
                  <a:pt x="19026" y="2532"/>
                  <a:pt x="19043" y="2544"/>
                  <a:pt x="19061" y="2544"/>
                </a:cubicBezTo>
                <a:cubicBezTo>
                  <a:pt x="19079" y="2544"/>
                  <a:pt x="19097" y="2532"/>
                  <a:pt x="19097" y="2509"/>
                </a:cubicBezTo>
                <a:lnTo>
                  <a:pt x="19097" y="2493"/>
                </a:lnTo>
                <a:cubicBezTo>
                  <a:pt x="19097" y="2470"/>
                  <a:pt x="19079" y="2459"/>
                  <a:pt x="19062" y="2459"/>
                </a:cubicBezTo>
                <a:close/>
                <a:moveTo>
                  <a:pt x="831" y="2470"/>
                </a:moveTo>
                <a:cubicBezTo>
                  <a:pt x="806" y="2470"/>
                  <a:pt x="781" y="2496"/>
                  <a:pt x="796" y="2524"/>
                </a:cubicBezTo>
                <a:cubicBezTo>
                  <a:pt x="805" y="2539"/>
                  <a:pt x="816" y="2550"/>
                  <a:pt x="830" y="2557"/>
                </a:cubicBezTo>
                <a:cubicBezTo>
                  <a:pt x="835" y="2566"/>
                  <a:pt x="844" y="2572"/>
                  <a:pt x="857" y="2572"/>
                </a:cubicBezTo>
                <a:lnTo>
                  <a:pt x="878" y="2572"/>
                </a:lnTo>
                <a:cubicBezTo>
                  <a:pt x="880" y="2572"/>
                  <a:pt x="883" y="2571"/>
                  <a:pt x="885" y="2571"/>
                </a:cubicBezTo>
                <a:lnTo>
                  <a:pt x="887" y="2571"/>
                </a:lnTo>
                <a:cubicBezTo>
                  <a:pt x="889" y="2571"/>
                  <a:pt x="889" y="2570"/>
                  <a:pt x="889" y="2570"/>
                </a:cubicBezTo>
                <a:cubicBezTo>
                  <a:pt x="896" y="2567"/>
                  <a:pt x="901" y="2561"/>
                  <a:pt x="904" y="2555"/>
                </a:cubicBezTo>
                <a:cubicBezTo>
                  <a:pt x="907" y="2548"/>
                  <a:pt x="911" y="2541"/>
                  <a:pt x="911" y="2535"/>
                </a:cubicBezTo>
                <a:cubicBezTo>
                  <a:pt x="911" y="2525"/>
                  <a:pt x="906" y="2517"/>
                  <a:pt x="901" y="2511"/>
                </a:cubicBezTo>
                <a:cubicBezTo>
                  <a:pt x="896" y="2505"/>
                  <a:pt x="889" y="2501"/>
                  <a:pt x="879" y="2500"/>
                </a:cubicBezTo>
                <a:cubicBezTo>
                  <a:pt x="878" y="2500"/>
                  <a:pt x="876" y="2499"/>
                  <a:pt x="875" y="2499"/>
                </a:cubicBezTo>
                <a:cubicBezTo>
                  <a:pt x="868" y="2497"/>
                  <a:pt x="863" y="2492"/>
                  <a:pt x="860" y="2487"/>
                </a:cubicBezTo>
                <a:cubicBezTo>
                  <a:pt x="853" y="2475"/>
                  <a:pt x="842" y="2470"/>
                  <a:pt x="831" y="2470"/>
                </a:cubicBezTo>
                <a:close/>
                <a:moveTo>
                  <a:pt x="2317" y="2426"/>
                </a:moveTo>
                <a:cubicBezTo>
                  <a:pt x="2298" y="2426"/>
                  <a:pt x="2278" y="2437"/>
                  <a:pt x="2268" y="2452"/>
                </a:cubicBezTo>
                <a:cubicBezTo>
                  <a:pt x="2253" y="2481"/>
                  <a:pt x="2265" y="2509"/>
                  <a:pt x="2288" y="2526"/>
                </a:cubicBezTo>
                <a:cubicBezTo>
                  <a:pt x="2308" y="2541"/>
                  <a:pt x="2328" y="2556"/>
                  <a:pt x="2349" y="2571"/>
                </a:cubicBezTo>
                <a:cubicBezTo>
                  <a:pt x="2356" y="2576"/>
                  <a:pt x="2365" y="2578"/>
                  <a:pt x="2374" y="2578"/>
                </a:cubicBezTo>
                <a:cubicBezTo>
                  <a:pt x="2393" y="2578"/>
                  <a:pt x="2413" y="2567"/>
                  <a:pt x="2422" y="2551"/>
                </a:cubicBezTo>
                <a:cubicBezTo>
                  <a:pt x="2438" y="2524"/>
                  <a:pt x="2425" y="2494"/>
                  <a:pt x="2402" y="2478"/>
                </a:cubicBezTo>
                <a:cubicBezTo>
                  <a:pt x="2383" y="2462"/>
                  <a:pt x="2363" y="2447"/>
                  <a:pt x="2342" y="2434"/>
                </a:cubicBezTo>
                <a:cubicBezTo>
                  <a:pt x="2334" y="2428"/>
                  <a:pt x="2326" y="2426"/>
                  <a:pt x="2317" y="2426"/>
                </a:cubicBezTo>
                <a:close/>
                <a:moveTo>
                  <a:pt x="1503" y="2518"/>
                </a:moveTo>
                <a:cubicBezTo>
                  <a:pt x="1456" y="2518"/>
                  <a:pt x="1456" y="2589"/>
                  <a:pt x="1503" y="2589"/>
                </a:cubicBezTo>
                <a:lnTo>
                  <a:pt x="1518" y="2589"/>
                </a:lnTo>
                <a:cubicBezTo>
                  <a:pt x="1564" y="2589"/>
                  <a:pt x="1564" y="2518"/>
                  <a:pt x="1518" y="2518"/>
                </a:cubicBezTo>
                <a:close/>
                <a:moveTo>
                  <a:pt x="20847" y="2464"/>
                </a:moveTo>
                <a:cubicBezTo>
                  <a:pt x="20840" y="2464"/>
                  <a:pt x="20834" y="2465"/>
                  <a:pt x="20829" y="2468"/>
                </a:cubicBezTo>
                <a:cubicBezTo>
                  <a:pt x="20810" y="2479"/>
                  <a:pt x="20808" y="2500"/>
                  <a:pt x="20815" y="2517"/>
                </a:cubicBezTo>
                <a:cubicBezTo>
                  <a:pt x="20825" y="2541"/>
                  <a:pt x="20836" y="2567"/>
                  <a:pt x="20847" y="2592"/>
                </a:cubicBezTo>
                <a:cubicBezTo>
                  <a:pt x="20853" y="2603"/>
                  <a:pt x="20866" y="2609"/>
                  <a:pt x="20878" y="2609"/>
                </a:cubicBezTo>
                <a:cubicBezTo>
                  <a:pt x="20885" y="2609"/>
                  <a:pt x="20891" y="2608"/>
                  <a:pt x="20897" y="2604"/>
                </a:cubicBezTo>
                <a:cubicBezTo>
                  <a:pt x="20914" y="2594"/>
                  <a:pt x="20918" y="2573"/>
                  <a:pt x="20909" y="2556"/>
                </a:cubicBezTo>
                <a:cubicBezTo>
                  <a:pt x="20899" y="2531"/>
                  <a:pt x="20888" y="2507"/>
                  <a:pt x="20877" y="2482"/>
                </a:cubicBezTo>
                <a:cubicBezTo>
                  <a:pt x="20871" y="2469"/>
                  <a:pt x="20859" y="2464"/>
                  <a:pt x="20847" y="2464"/>
                </a:cubicBezTo>
                <a:close/>
                <a:moveTo>
                  <a:pt x="10605" y="2513"/>
                </a:moveTo>
                <a:cubicBezTo>
                  <a:pt x="10587" y="2513"/>
                  <a:pt x="10569" y="2524"/>
                  <a:pt x="10569" y="2547"/>
                </a:cubicBezTo>
                <a:lnTo>
                  <a:pt x="10569" y="2577"/>
                </a:lnTo>
                <a:cubicBezTo>
                  <a:pt x="10569" y="2600"/>
                  <a:pt x="10586" y="2612"/>
                  <a:pt x="10604" y="2612"/>
                </a:cubicBezTo>
                <a:cubicBezTo>
                  <a:pt x="10622" y="2612"/>
                  <a:pt x="10640" y="2600"/>
                  <a:pt x="10640" y="2577"/>
                </a:cubicBezTo>
                <a:lnTo>
                  <a:pt x="10640" y="2547"/>
                </a:lnTo>
                <a:cubicBezTo>
                  <a:pt x="10640" y="2524"/>
                  <a:pt x="10622" y="2513"/>
                  <a:pt x="10605" y="2513"/>
                </a:cubicBezTo>
                <a:close/>
                <a:moveTo>
                  <a:pt x="17392" y="2482"/>
                </a:moveTo>
                <a:cubicBezTo>
                  <a:pt x="17383" y="2482"/>
                  <a:pt x="17374" y="2484"/>
                  <a:pt x="17366" y="2488"/>
                </a:cubicBezTo>
                <a:cubicBezTo>
                  <a:pt x="17340" y="2504"/>
                  <a:pt x="17333" y="2535"/>
                  <a:pt x="17346" y="2561"/>
                </a:cubicBezTo>
                <a:cubicBezTo>
                  <a:pt x="17352" y="2572"/>
                  <a:pt x="17357" y="2581"/>
                  <a:pt x="17362" y="2592"/>
                </a:cubicBezTo>
                <a:cubicBezTo>
                  <a:pt x="17371" y="2609"/>
                  <a:pt x="17389" y="2618"/>
                  <a:pt x="17408" y="2618"/>
                </a:cubicBezTo>
                <a:cubicBezTo>
                  <a:pt x="17418" y="2618"/>
                  <a:pt x="17427" y="2616"/>
                  <a:pt x="17435" y="2612"/>
                </a:cubicBezTo>
                <a:cubicBezTo>
                  <a:pt x="17462" y="2596"/>
                  <a:pt x="17468" y="2565"/>
                  <a:pt x="17455" y="2538"/>
                </a:cubicBezTo>
                <a:cubicBezTo>
                  <a:pt x="17450" y="2528"/>
                  <a:pt x="17445" y="2518"/>
                  <a:pt x="17440" y="2508"/>
                </a:cubicBezTo>
                <a:cubicBezTo>
                  <a:pt x="17431" y="2491"/>
                  <a:pt x="17411" y="2482"/>
                  <a:pt x="17392" y="2482"/>
                </a:cubicBezTo>
                <a:close/>
                <a:moveTo>
                  <a:pt x="15217" y="2585"/>
                </a:moveTo>
                <a:cubicBezTo>
                  <a:pt x="15171" y="2585"/>
                  <a:pt x="15171" y="2656"/>
                  <a:pt x="15217" y="2656"/>
                </a:cubicBezTo>
                <a:cubicBezTo>
                  <a:pt x="15262" y="2656"/>
                  <a:pt x="15263" y="2585"/>
                  <a:pt x="15217" y="2585"/>
                </a:cubicBezTo>
                <a:close/>
                <a:moveTo>
                  <a:pt x="4748" y="2536"/>
                </a:moveTo>
                <a:cubicBezTo>
                  <a:pt x="4730" y="2536"/>
                  <a:pt x="4713" y="2545"/>
                  <a:pt x="4703" y="2562"/>
                </a:cubicBezTo>
                <a:cubicBezTo>
                  <a:pt x="4688" y="2587"/>
                  <a:pt x="4697" y="2623"/>
                  <a:pt x="4723" y="2636"/>
                </a:cubicBezTo>
                <a:cubicBezTo>
                  <a:pt x="4733" y="2641"/>
                  <a:pt x="4743" y="2646"/>
                  <a:pt x="4753" y="2651"/>
                </a:cubicBezTo>
                <a:cubicBezTo>
                  <a:pt x="4762" y="2656"/>
                  <a:pt x="4772" y="2659"/>
                  <a:pt x="4782" y="2659"/>
                </a:cubicBezTo>
                <a:cubicBezTo>
                  <a:pt x="4799" y="2659"/>
                  <a:pt x="4816" y="2650"/>
                  <a:pt x="4825" y="2633"/>
                </a:cubicBezTo>
                <a:cubicBezTo>
                  <a:pt x="4840" y="2609"/>
                  <a:pt x="4833" y="2572"/>
                  <a:pt x="4807" y="2559"/>
                </a:cubicBezTo>
                <a:cubicBezTo>
                  <a:pt x="4796" y="2554"/>
                  <a:pt x="4787" y="2549"/>
                  <a:pt x="4776" y="2544"/>
                </a:cubicBezTo>
                <a:cubicBezTo>
                  <a:pt x="4767" y="2539"/>
                  <a:pt x="4757" y="2536"/>
                  <a:pt x="4748" y="2536"/>
                </a:cubicBezTo>
                <a:close/>
                <a:moveTo>
                  <a:pt x="9175" y="2595"/>
                </a:moveTo>
                <a:cubicBezTo>
                  <a:pt x="9141" y="2595"/>
                  <a:pt x="9129" y="2651"/>
                  <a:pt x="9169" y="2665"/>
                </a:cubicBezTo>
                <a:cubicBezTo>
                  <a:pt x="9182" y="2670"/>
                  <a:pt x="9198" y="2676"/>
                  <a:pt x="9213" y="2682"/>
                </a:cubicBezTo>
                <a:cubicBezTo>
                  <a:pt x="9217" y="2683"/>
                  <a:pt x="9221" y="2684"/>
                  <a:pt x="9225" y="2684"/>
                </a:cubicBezTo>
                <a:cubicBezTo>
                  <a:pt x="9259" y="2684"/>
                  <a:pt x="9270" y="2627"/>
                  <a:pt x="9233" y="2614"/>
                </a:cubicBezTo>
                <a:cubicBezTo>
                  <a:pt x="9218" y="2609"/>
                  <a:pt x="9202" y="2603"/>
                  <a:pt x="9188" y="2597"/>
                </a:cubicBezTo>
                <a:cubicBezTo>
                  <a:pt x="9183" y="2595"/>
                  <a:pt x="9179" y="2595"/>
                  <a:pt x="9175" y="2595"/>
                </a:cubicBezTo>
                <a:close/>
                <a:moveTo>
                  <a:pt x="24410" y="2547"/>
                </a:moveTo>
                <a:cubicBezTo>
                  <a:pt x="24399" y="2547"/>
                  <a:pt x="24387" y="2552"/>
                  <a:pt x="24376" y="2562"/>
                </a:cubicBezTo>
                <a:lnTo>
                  <a:pt x="24345" y="2593"/>
                </a:lnTo>
                <a:cubicBezTo>
                  <a:pt x="24307" y="2630"/>
                  <a:pt x="24344" y="2685"/>
                  <a:pt x="24385" y="2685"/>
                </a:cubicBezTo>
                <a:cubicBezTo>
                  <a:pt x="24397" y="2685"/>
                  <a:pt x="24409" y="2680"/>
                  <a:pt x="24420" y="2669"/>
                </a:cubicBezTo>
                <a:lnTo>
                  <a:pt x="24450" y="2639"/>
                </a:lnTo>
                <a:cubicBezTo>
                  <a:pt x="24488" y="2602"/>
                  <a:pt x="24451" y="2547"/>
                  <a:pt x="24410" y="2547"/>
                </a:cubicBezTo>
                <a:close/>
                <a:moveTo>
                  <a:pt x="8861" y="2643"/>
                </a:moveTo>
                <a:cubicBezTo>
                  <a:pt x="8815" y="2643"/>
                  <a:pt x="8815" y="2713"/>
                  <a:pt x="8861" y="2713"/>
                </a:cubicBezTo>
                <a:lnTo>
                  <a:pt x="8877" y="2713"/>
                </a:lnTo>
                <a:cubicBezTo>
                  <a:pt x="8923" y="2713"/>
                  <a:pt x="8923" y="2643"/>
                  <a:pt x="8877" y="2643"/>
                </a:cubicBezTo>
                <a:close/>
                <a:moveTo>
                  <a:pt x="8063" y="2580"/>
                </a:moveTo>
                <a:cubicBezTo>
                  <a:pt x="8054" y="2580"/>
                  <a:pt x="8045" y="2583"/>
                  <a:pt x="8040" y="2591"/>
                </a:cubicBezTo>
                <a:cubicBezTo>
                  <a:pt x="8020" y="2615"/>
                  <a:pt x="7999" y="2640"/>
                  <a:pt x="7980" y="2665"/>
                </a:cubicBezTo>
                <a:cubicBezTo>
                  <a:pt x="7967" y="2681"/>
                  <a:pt x="7965" y="2701"/>
                  <a:pt x="7980" y="2714"/>
                </a:cubicBezTo>
                <a:cubicBezTo>
                  <a:pt x="7986" y="2721"/>
                  <a:pt x="7996" y="2725"/>
                  <a:pt x="8006" y="2725"/>
                </a:cubicBezTo>
                <a:cubicBezTo>
                  <a:pt x="8015" y="2725"/>
                  <a:pt x="8023" y="2722"/>
                  <a:pt x="8029" y="2714"/>
                </a:cubicBezTo>
                <a:cubicBezTo>
                  <a:pt x="8049" y="2690"/>
                  <a:pt x="8070" y="2665"/>
                  <a:pt x="8090" y="2640"/>
                </a:cubicBezTo>
                <a:cubicBezTo>
                  <a:pt x="8101" y="2625"/>
                  <a:pt x="8106" y="2604"/>
                  <a:pt x="8090" y="2591"/>
                </a:cubicBezTo>
                <a:cubicBezTo>
                  <a:pt x="8083" y="2584"/>
                  <a:pt x="8073" y="2580"/>
                  <a:pt x="8063" y="2580"/>
                </a:cubicBezTo>
                <a:close/>
                <a:moveTo>
                  <a:pt x="20128" y="2594"/>
                </a:moveTo>
                <a:cubicBezTo>
                  <a:pt x="20109" y="2594"/>
                  <a:pt x="20090" y="2604"/>
                  <a:pt x="20081" y="2620"/>
                </a:cubicBezTo>
                <a:cubicBezTo>
                  <a:pt x="20066" y="2646"/>
                  <a:pt x="20076" y="2677"/>
                  <a:pt x="20101" y="2693"/>
                </a:cubicBezTo>
                <a:cubicBezTo>
                  <a:pt x="20116" y="2704"/>
                  <a:pt x="20130" y="2713"/>
                  <a:pt x="20145" y="2724"/>
                </a:cubicBezTo>
                <a:cubicBezTo>
                  <a:pt x="20152" y="2729"/>
                  <a:pt x="20161" y="2731"/>
                  <a:pt x="20170" y="2731"/>
                </a:cubicBezTo>
                <a:cubicBezTo>
                  <a:pt x="20189" y="2731"/>
                  <a:pt x="20208" y="2721"/>
                  <a:pt x="20218" y="2704"/>
                </a:cubicBezTo>
                <a:cubicBezTo>
                  <a:pt x="20234" y="2678"/>
                  <a:pt x="20223" y="2646"/>
                  <a:pt x="20198" y="2631"/>
                </a:cubicBezTo>
                <a:cubicBezTo>
                  <a:pt x="20182" y="2620"/>
                  <a:pt x="20169" y="2612"/>
                  <a:pt x="20154" y="2601"/>
                </a:cubicBezTo>
                <a:cubicBezTo>
                  <a:pt x="20146" y="2596"/>
                  <a:pt x="20137" y="2594"/>
                  <a:pt x="20128" y="2594"/>
                </a:cubicBezTo>
                <a:close/>
                <a:moveTo>
                  <a:pt x="12570" y="2683"/>
                </a:moveTo>
                <a:cubicBezTo>
                  <a:pt x="12525" y="2683"/>
                  <a:pt x="12526" y="2754"/>
                  <a:pt x="12571" y="2754"/>
                </a:cubicBezTo>
                <a:cubicBezTo>
                  <a:pt x="12618" y="2754"/>
                  <a:pt x="12618" y="2683"/>
                  <a:pt x="12571" y="2683"/>
                </a:cubicBezTo>
                <a:cubicBezTo>
                  <a:pt x="12571" y="2683"/>
                  <a:pt x="12571" y="2683"/>
                  <a:pt x="12570" y="2683"/>
                </a:cubicBezTo>
                <a:close/>
                <a:moveTo>
                  <a:pt x="14646" y="2673"/>
                </a:moveTo>
                <a:cubicBezTo>
                  <a:pt x="14636" y="2673"/>
                  <a:pt x="14627" y="2676"/>
                  <a:pt x="14619" y="2683"/>
                </a:cubicBezTo>
                <a:cubicBezTo>
                  <a:pt x="14615" y="2687"/>
                  <a:pt x="14609" y="2690"/>
                  <a:pt x="14603" y="2690"/>
                </a:cubicBezTo>
                <a:cubicBezTo>
                  <a:pt x="14600" y="2690"/>
                  <a:pt x="14597" y="2689"/>
                  <a:pt x="14594" y="2688"/>
                </a:cubicBezTo>
                <a:cubicBezTo>
                  <a:pt x="14591" y="2687"/>
                  <a:pt x="14588" y="2687"/>
                  <a:pt x="14586" y="2687"/>
                </a:cubicBezTo>
                <a:cubicBezTo>
                  <a:pt x="14548" y="2687"/>
                  <a:pt x="14534" y="2748"/>
                  <a:pt x="14575" y="2756"/>
                </a:cubicBezTo>
                <a:cubicBezTo>
                  <a:pt x="14584" y="2759"/>
                  <a:pt x="14593" y="2760"/>
                  <a:pt x="14602" y="2760"/>
                </a:cubicBezTo>
                <a:cubicBezTo>
                  <a:pt x="14626" y="2760"/>
                  <a:pt x="14649" y="2750"/>
                  <a:pt x="14670" y="2733"/>
                </a:cubicBezTo>
                <a:cubicBezTo>
                  <a:pt x="14683" y="2722"/>
                  <a:pt x="14682" y="2695"/>
                  <a:pt x="14670" y="2683"/>
                </a:cubicBezTo>
                <a:cubicBezTo>
                  <a:pt x="14663" y="2676"/>
                  <a:pt x="14654" y="2673"/>
                  <a:pt x="14646" y="2673"/>
                </a:cubicBezTo>
                <a:close/>
                <a:moveTo>
                  <a:pt x="15906" y="2646"/>
                </a:moveTo>
                <a:cubicBezTo>
                  <a:pt x="15898" y="2646"/>
                  <a:pt x="15889" y="2649"/>
                  <a:pt x="15882" y="2657"/>
                </a:cubicBezTo>
                <a:lnTo>
                  <a:pt x="15838" y="2702"/>
                </a:lnTo>
                <a:cubicBezTo>
                  <a:pt x="15813" y="2727"/>
                  <a:pt x="15837" y="2762"/>
                  <a:pt x="15863" y="2762"/>
                </a:cubicBezTo>
                <a:cubicBezTo>
                  <a:pt x="15871" y="2762"/>
                  <a:pt x="15880" y="2759"/>
                  <a:pt x="15887" y="2751"/>
                </a:cubicBezTo>
                <a:lnTo>
                  <a:pt x="15932" y="2707"/>
                </a:lnTo>
                <a:cubicBezTo>
                  <a:pt x="15957" y="2682"/>
                  <a:pt x="15934" y="2646"/>
                  <a:pt x="15906" y="2646"/>
                </a:cubicBezTo>
                <a:close/>
                <a:moveTo>
                  <a:pt x="21781" y="2628"/>
                </a:moveTo>
                <a:cubicBezTo>
                  <a:pt x="21758" y="2628"/>
                  <a:pt x="21737" y="2644"/>
                  <a:pt x="21730" y="2666"/>
                </a:cubicBezTo>
                <a:cubicBezTo>
                  <a:pt x="21724" y="2682"/>
                  <a:pt x="21719" y="2697"/>
                  <a:pt x="21714" y="2711"/>
                </a:cubicBezTo>
                <a:cubicBezTo>
                  <a:pt x="21704" y="2738"/>
                  <a:pt x="21724" y="2770"/>
                  <a:pt x="21750" y="2776"/>
                </a:cubicBezTo>
                <a:cubicBezTo>
                  <a:pt x="21755" y="2778"/>
                  <a:pt x="21760" y="2778"/>
                  <a:pt x="21764" y="2778"/>
                </a:cubicBezTo>
                <a:cubicBezTo>
                  <a:pt x="21787" y="2778"/>
                  <a:pt x="21808" y="2761"/>
                  <a:pt x="21815" y="2739"/>
                </a:cubicBezTo>
                <a:cubicBezTo>
                  <a:pt x="21821" y="2724"/>
                  <a:pt x="21826" y="2709"/>
                  <a:pt x="21831" y="2695"/>
                </a:cubicBezTo>
                <a:cubicBezTo>
                  <a:pt x="21841" y="2669"/>
                  <a:pt x="21821" y="2639"/>
                  <a:pt x="21794" y="2629"/>
                </a:cubicBezTo>
                <a:cubicBezTo>
                  <a:pt x="21790" y="2628"/>
                  <a:pt x="21786" y="2628"/>
                  <a:pt x="21781" y="2628"/>
                </a:cubicBezTo>
                <a:close/>
                <a:moveTo>
                  <a:pt x="18264" y="2698"/>
                </a:moveTo>
                <a:cubicBezTo>
                  <a:pt x="18246" y="2698"/>
                  <a:pt x="18228" y="2710"/>
                  <a:pt x="18228" y="2732"/>
                </a:cubicBezTo>
                <a:lnTo>
                  <a:pt x="18228" y="2748"/>
                </a:lnTo>
                <a:cubicBezTo>
                  <a:pt x="18228" y="2770"/>
                  <a:pt x="18246" y="2782"/>
                  <a:pt x="18264" y="2782"/>
                </a:cubicBezTo>
                <a:cubicBezTo>
                  <a:pt x="18282" y="2782"/>
                  <a:pt x="18300" y="2770"/>
                  <a:pt x="18300" y="2748"/>
                </a:cubicBezTo>
                <a:lnTo>
                  <a:pt x="18300" y="2732"/>
                </a:lnTo>
                <a:cubicBezTo>
                  <a:pt x="18300" y="2710"/>
                  <a:pt x="18282" y="2698"/>
                  <a:pt x="18264" y="2698"/>
                </a:cubicBezTo>
                <a:close/>
                <a:moveTo>
                  <a:pt x="23582" y="2712"/>
                </a:moveTo>
                <a:cubicBezTo>
                  <a:pt x="23537" y="2712"/>
                  <a:pt x="23537" y="2782"/>
                  <a:pt x="23582" y="2782"/>
                </a:cubicBezTo>
                <a:lnTo>
                  <a:pt x="23612" y="2782"/>
                </a:lnTo>
                <a:cubicBezTo>
                  <a:pt x="23658" y="2782"/>
                  <a:pt x="23659" y="2712"/>
                  <a:pt x="23612" y="2712"/>
                </a:cubicBezTo>
                <a:close/>
                <a:moveTo>
                  <a:pt x="19005" y="2706"/>
                </a:moveTo>
                <a:cubicBezTo>
                  <a:pt x="18982" y="2706"/>
                  <a:pt x="18960" y="2712"/>
                  <a:pt x="18939" y="2723"/>
                </a:cubicBezTo>
                <a:cubicBezTo>
                  <a:pt x="18903" y="2740"/>
                  <a:pt x="18925" y="2788"/>
                  <a:pt x="18958" y="2788"/>
                </a:cubicBezTo>
                <a:cubicBezTo>
                  <a:pt x="18963" y="2788"/>
                  <a:pt x="18968" y="2787"/>
                  <a:pt x="18973" y="2785"/>
                </a:cubicBezTo>
                <a:cubicBezTo>
                  <a:pt x="18983" y="2780"/>
                  <a:pt x="18992" y="2778"/>
                  <a:pt x="19002" y="2778"/>
                </a:cubicBezTo>
                <a:cubicBezTo>
                  <a:pt x="19013" y="2778"/>
                  <a:pt x="19024" y="2780"/>
                  <a:pt x="19035" y="2786"/>
                </a:cubicBezTo>
                <a:cubicBezTo>
                  <a:pt x="19038" y="2786"/>
                  <a:pt x="19040" y="2787"/>
                  <a:pt x="19043" y="2787"/>
                </a:cubicBezTo>
                <a:cubicBezTo>
                  <a:pt x="19060" y="2787"/>
                  <a:pt x="19076" y="2774"/>
                  <a:pt x="19080" y="2759"/>
                </a:cubicBezTo>
                <a:cubicBezTo>
                  <a:pt x="19086" y="2738"/>
                  <a:pt x="19074" y="2723"/>
                  <a:pt x="19055" y="2716"/>
                </a:cubicBezTo>
                <a:cubicBezTo>
                  <a:pt x="19039" y="2710"/>
                  <a:pt x="19022" y="2706"/>
                  <a:pt x="19005" y="2706"/>
                </a:cubicBezTo>
                <a:close/>
                <a:moveTo>
                  <a:pt x="11762" y="2708"/>
                </a:moveTo>
                <a:cubicBezTo>
                  <a:pt x="11743" y="2708"/>
                  <a:pt x="11724" y="2717"/>
                  <a:pt x="11716" y="2734"/>
                </a:cubicBezTo>
                <a:cubicBezTo>
                  <a:pt x="11710" y="2745"/>
                  <a:pt x="11705" y="2754"/>
                  <a:pt x="11700" y="2765"/>
                </a:cubicBezTo>
                <a:cubicBezTo>
                  <a:pt x="11686" y="2791"/>
                  <a:pt x="11694" y="2822"/>
                  <a:pt x="11720" y="2838"/>
                </a:cubicBezTo>
                <a:cubicBezTo>
                  <a:pt x="11727" y="2843"/>
                  <a:pt x="11736" y="2845"/>
                  <a:pt x="11746" y="2845"/>
                </a:cubicBezTo>
                <a:cubicBezTo>
                  <a:pt x="11765" y="2845"/>
                  <a:pt x="11784" y="2836"/>
                  <a:pt x="11793" y="2818"/>
                </a:cubicBezTo>
                <a:cubicBezTo>
                  <a:pt x="11798" y="2809"/>
                  <a:pt x="11804" y="2798"/>
                  <a:pt x="11809" y="2788"/>
                </a:cubicBezTo>
                <a:cubicBezTo>
                  <a:pt x="11821" y="2761"/>
                  <a:pt x="11815" y="2730"/>
                  <a:pt x="11789" y="2714"/>
                </a:cubicBezTo>
                <a:cubicBezTo>
                  <a:pt x="11781" y="2710"/>
                  <a:pt x="11772" y="2708"/>
                  <a:pt x="11762" y="2708"/>
                </a:cubicBezTo>
                <a:close/>
                <a:moveTo>
                  <a:pt x="16778" y="2739"/>
                </a:moveTo>
                <a:cubicBezTo>
                  <a:pt x="16760" y="2739"/>
                  <a:pt x="16742" y="2751"/>
                  <a:pt x="16741" y="2774"/>
                </a:cubicBezTo>
                <a:cubicBezTo>
                  <a:pt x="16739" y="2811"/>
                  <a:pt x="16764" y="2842"/>
                  <a:pt x="16798" y="2853"/>
                </a:cubicBezTo>
                <a:cubicBezTo>
                  <a:pt x="16802" y="2854"/>
                  <a:pt x="16805" y="2854"/>
                  <a:pt x="16809" y="2854"/>
                </a:cubicBezTo>
                <a:cubicBezTo>
                  <a:pt x="16843" y="2854"/>
                  <a:pt x="16857" y="2796"/>
                  <a:pt x="16817" y="2782"/>
                </a:cubicBezTo>
                <a:cubicBezTo>
                  <a:pt x="16811" y="2780"/>
                  <a:pt x="16812" y="2777"/>
                  <a:pt x="16812" y="2774"/>
                </a:cubicBezTo>
                <a:cubicBezTo>
                  <a:pt x="16813" y="2751"/>
                  <a:pt x="16796" y="2739"/>
                  <a:pt x="16778" y="2739"/>
                </a:cubicBezTo>
                <a:close/>
                <a:moveTo>
                  <a:pt x="24652" y="2791"/>
                </a:moveTo>
                <a:cubicBezTo>
                  <a:pt x="24606" y="2791"/>
                  <a:pt x="24605" y="2861"/>
                  <a:pt x="24652" y="2861"/>
                </a:cubicBezTo>
                <a:cubicBezTo>
                  <a:pt x="24697" y="2861"/>
                  <a:pt x="24697" y="2791"/>
                  <a:pt x="24652" y="2791"/>
                </a:cubicBezTo>
                <a:close/>
                <a:moveTo>
                  <a:pt x="3817" y="2676"/>
                </a:moveTo>
                <a:cubicBezTo>
                  <a:pt x="3803" y="2676"/>
                  <a:pt x="3790" y="2683"/>
                  <a:pt x="3785" y="2701"/>
                </a:cubicBezTo>
                <a:cubicBezTo>
                  <a:pt x="3772" y="2748"/>
                  <a:pt x="3765" y="2796"/>
                  <a:pt x="3765" y="2844"/>
                </a:cubicBezTo>
                <a:cubicBezTo>
                  <a:pt x="3765" y="2867"/>
                  <a:pt x="3783" y="2879"/>
                  <a:pt x="3801" y="2879"/>
                </a:cubicBezTo>
                <a:cubicBezTo>
                  <a:pt x="3818" y="2879"/>
                  <a:pt x="3837" y="2867"/>
                  <a:pt x="3837" y="2844"/>
                </a:cubicBezTo>
                <a:cubicBezTo>
                  <a:pt x="3838" y="2802"/>
                  <a:pt x="3843" y="2760"/>
                  <a:pt x="3853" y="2720"/>
                </a:cubicBezTo>
                <a:cubicBezTo>
                  <a:pt x="3860" y="2693"/>
                  <a:pt x="3838" y="2676"/>
                  <a:pt x="3817" y="2676"/>
                </a:cubicBezTo>
                <a:close/>
                <a:moveTo>
                  <a:pt x="15424" y="2809"/>
                </a:moveTo>
                <a:cubicBezTo>
                  <a:pt x="15379" y="2809"/>
                  <a:pt x="15378" y="2880"/>
                  <a:pt x="15424" y="2880"/>
                </a:cubicBezTo>
                <a:lnTo>
                  <a:pt x="15454" y="2880"/>
                </a:lnTo>
                <a:cubicBezTo>
                  <a:pt x="15499" y="2880"/>
                  <a:pt x="15499" y="2809"/>
                  <a:pt x="15454" y="2809"/>
                </a:cubicBezTo>
                <a:close/>
                <a:moveTo>
                  <a:pt x="22981" y="2815"/>
                </a:moveTo>
                <a:cubicBezTo>
                  <a:pt x="22963" y="2815"/>
                  <a:pt x="22946" y="2826"/>
                  <a:pt x="22946" y="2849"/>
                </a:cubicBezTo>
                <a:lnTo>
                  <a:pt x="22946" y="2865"/>
                </a:lnTo>
                <a:cubicBezTo>
                  <a:pt x="22946" y="2888"/>
                  <a:pt x="22963" y="2900"/>
                  <a:pt x="22981" y="2900"/>
                </a:cubicBezTo>
                <a:cubicBezTo>
                  <a:pt x="22998" y="2900"/>
                  <a:pt x="23016" y="2888"/>
                  <a:pt x="23016" y="2865"/>
                </a:cubicBezTo>
                <a:lnTo>
                  <a:pt x="23016" y="2849"/>
                </a:lnTo>
                <a:cubicBezTo>
                  <a:pt x="23016" y="2826"/>
                  <a:pt x="22998" y="2815"/>
                  <a:pt x="22981" y="2815"/>
                </a:cubicBezTo>
                <a:close/>
                <a:moveTo>
                  <a:pt x="13278" y="2835"/>
                </a:moveTo>
                <a:cubicBezTo>
                  <a:pt x="13231" y="2835"/>
                  <a:pt x="13231" y="2906"/>
                  <a:pt x="13278" y="2906"/>
                </a:cubicBezTo>
                <a:lnTo>
                  <a:pt x="13293" y="2906"/>
                </a:lnTo>
                <a:cubicBezTo>
                  <a:pt x="13339" y="2906"/>
                  <a:pt x="13339" y="2835"/>
                  <a:pt x="13293" y="2835"/>
                </a:cubicBezTo>
                <a:close/>
                <a:moveTo>
                  <a:pt x="15755" y="2840"/>
                </a:moveTo>
                <a:cubicBezTo>
                  <a:pt x="15709" y="2840"/>
                  <a:pt x="15709" y="2911"/>
                  <a:pt x="15755" y="2911"/>
                </a:cubicBezTo>
                <a:lnTo>
                  <a:pt x="15785" y="2911"/>
                </a:lnTo>
                <a:cubicBezTo>
                  <a:pt x="15832" y="2911"/>
                  <a:pt x="15832" y="2840"/>
                  <a:pt x="15785" y="2840"/>
                </a:cubicBezTo>
                <a:close/>
                <a:moveTo>
                  <a:pt x="14852" y="2854"/>
                </a:moveTo>
                <a:cubicBezTo>
                  <a:pt x="14807" y="2854"/>
                  <a:pt x="14807" y="2924"/>
                  <a:pt x="14853" y="2924"/>
                </a:cubicBezTo>
                <a:cubicBezTo>
                  <a:pt x="14899" y="2924"/>
                  <a:pt x="14899" y="2854"/>
                  <a:pt x="14853" y="2854"/>
                </a:cubicBezTo>
                <a:cubicBezTo>
                  <a:pt x="14853" y="2854"/>
                  <a:pt x="14852" y="2854"/>
                  <a:pt x="14852" y="2854"/>
                </a:cubicBezTo>
                <a:close/>
                <a:moveTo>
                  <a:pt x="1683" y="2864"/>
                </a:moveTo>
                <a:cubicBezTo>
                  <a:pt x="1638" y="2864"/>
                  <a:pt x="1638" y="2934"/>
                  <a:pt x="1684" y="2934"/>
                </a:cubicBezTo>
                <a:lnTo>
                  <a:pt x="1699" y="2934"/>
                </a:lnTo>
                <a:cubicBezTo>
                  <a:pt x="1745" y="2934"/>
                  <a:pt x="1745" y="2864"/>
                  <a:pt x="1699" y="2864"/>
                </a:cubicBezTo>
                <a:lnTo>
                  <a:pt x="1684" y="2864"/>
                </a:lnTo>
                <a:cubicBezTo>
                  <a:pt x="1683" y="2864"/>
                  <a:pt x="1683" y="2864"/>
                  <a:pt x="1683" y="2864"/>
                </a:cubicBezTo>
                <a:close/>
                <a:moveTo>
                  <a:pt x="3081" y="2805"/>
                </a:moveTo>
                <a:cubicBezTo>
                  <a:pt x="3054" y="2805"/>
                  <a:pt x="3027" y="2823"/>
                  <a:pt x="3027" y="2858"/>
                </a:cubicBezTo>
                <a:lnTo>
                  <a:pt x="3027" y="2902"/>
                </a:lnTo>
                <a:cubicBezTo>
                  <a:pt x="3027" y="2936"/>
                  <a:pt x="3054" y="2954"/>
                  <a:pt x="3081" y="2954"/>
                </a:cubicBezTo>
                <a:cubicBezTo>
                  <a:pt x="3108" y="2954"/>
                  <a:pt x="3135" y="2936"/>
                  <a:pt x="3135" y="2902"/>
                </a:cubicBezTo>
                <a:lnTo>
                  <a:pt x="3135" y="2858"/>
                </a:lnTo>
                <a:cubicBezTo>
                  <a:pt x="3135" y="2823"/>
                  <a:pt x="3108" y="2805"/>
                  <a:pt x="3081" y="2805"/>
                </a:cubicBezTo>
                <a:close/>
                <a:moveTo>
                  <a:pt x="14987" y="2884"/>
                </a:moveTo>
                <a:cubicBezTo>
                  <a:pt x="14943" y="2884"/>
                  <a:pt x="14944" y="2954"/>
                  <a:pt x="14989" y="2954"/>
                </a:cubicBezTo>
                <a:cubicBezTo>
                  <a:pt x="15035" y="2954"/>
                  <a:pt x="15035" y="2884"/>
                  <a:pt x="14989" y="2884"/>
                </a:cubicBezTo>
                <a:cubicBezTo>
                  <a:pt x="14989" y="2884"/>
                  <a:pt x="14988" y="2884"/>
                  <a:pt x="14987" y="2884"/>
                </a:cubicBezTo>
                <a:close/>
                <a:moveTo>
                  <a:pt x="5425" y="2840"/>
                </a:moveTo>
                <a:cubicBezTo>
                  <a:pt x="5384" y="2840"/>
                  <a:pt x="5348" y="2893"/>
                  <a:pt x="5385" y="2931"/>
                </a:cubicBezTo>
                <a:lnTo>
                  <a:pt x="5401" y="2947"/>
                </a:lnTo>
                <a:cubicBezTo>
                  <a:pt x="5412" y="2958"/>
                  <a:pt x="5424" y="2962"/>
                  <a:pt x="5437" y="2962"/>
                </a:cubicBezTo>
                <a:cubicBezTo>
                  <a:pt x="5478" y="2962"/>
                  <a:pt x="5514" y="2909"/>
                  <a:pt x="5477" y="2871"/>
                </a:cubicBezTo>
                <a:lnTo>
                  <a:pt x="5461" y="2856"/>
                </a:lnTo>
                <a:cubicBezTo>
                  <a:pt x="5450" y="2845"/>
                  <a:pt x="5438" y="2840"/>
                  <a:pt x="5425" y="2840"/>
                </a:cubicBezTo>
                <a:close/>
                <a:moveTo>
                  <a:pt x="3442" y="2868"/>
                </a:moveTo>
                <a:cubicBezTo>
                  <a:pt x="3415" y="2868"/>
                  <a:pt x="3392" y="2903"/>
                  <a:pt x="3418" y="2928"/>
                </a:cubicBezTo>
                <a:cubicBezTo>
                  <a:pt x="3428" y="2939"/>
                  <a:pt x="3437" y="2948"/>
                  <a:pt x="3447" y="2958"/>
                </a:cubicBezTo>
                <a:cubicBezTo>
                  <a:pt x="3454" y="2965"/>
                  <a:pt x="3463" y="2968"/>
                  <a:pt x="3471" y="2968"/>
                </a:cubicBezTo>
                <a:cubicBezTo>
                  <a:pt x="3499" y="2968"/>
                  <a:pt x="3523" y="2933"/>
                  <a:pt x="3497" y="2908"/>
                </a:cubicBezTo>
                <a:cubicBezTo>
                  <a:pt x="3487" y="2898"/>
                  <a:pt x="3476" y="2889"/>
                  <a:pt x="3467" y="2879"/>
                </a:cubicBezTo>
                <a:cubicBezTo>
                  <a:pt x="3459" y="2871"/>
                  <a:pt x="3451" y="2868"/>
                  <a:pt x="3442" y="2868"/>
                </a:cubicBezTo>
                <a:close/>
                <a:moveTo>
                  <a:pt x="9645" y="2869"/>
                </a:moveTo>
                <a:cubicBezTo>
                  <a:pt x="9620" y="2869"/>
                  <a:pt x="9596" y="2895"/>
                  <a:pt x="9611" y="2923"/>
                </a:cubicBezTo>
                <a:cubicBezTo>
                  <a:pt x="9618" y="2939"/>
                  <a:pt x="9631" y="2949"/>
                  <a:pt x="9643" y="2957"/>
                </a:cubicBezTo>
                <a:cubicBezTo>
                  <a:pt x="9649" y="2965"/>
                  <a:pt x="9658" y="2971"/>
                  <a:pt x="9671" y="2971"/>
                </a:cubicBezTo>
                <a:lnTo>
                  <a:pt x="9692" y="2971"/>
                </a:lnTo>
                <a:cubicBezTo>
                  <a:pt x="9695" y="2971"/>
                  <a:pt x="9697" y="2970"/>
                  <a:pt x="9700" y="2970"/>
                </a:cubicBezTo>
                <a:lnTo>
                  <a:pt x="9701" y="2970"/>
                </a:lnTo>
                <a:cubicBezTo>
                  <a:pt x="9702" y="2970"/>
                  <a:pt x="9702" y="2969"/>
                  <a:pt x="9704" y="2969"/>
                </a:cubicBezTo>
                <a:cubicBezTo>
                  <a:pt x="9711" y="2966"/>
                  <a:pt x="9717" y="2961"/>
                  <a:pt x="9720" y="2954"/>
                </a:cubicBezTo>
                <a:cubicBezTo>
                  <a:pt x="9723" y="2948"/>
                  <a:pt x="9726" y="2941"/>
                  <a:pt x="9726" y="2934"/>
                </a:cubicBezTo>
                <a:cubicBezTo>
                  <a:pt x="9726" y="2924"/>
                  <a:pt x="9722" y="2917"/>
                  <a:pt x="9717" y="2911"/>
                </a:cubicBezTo>
                <a:cubicBezTo>
                  <a:pt x="9711" y="2904"/>
                  <a:pt x="9704" y="2901"/>
                  <a:pt x="9695" y="2899"/>
                </a:cubicBezTo>
                <a:cubicBezTo>
                  <a:pt x="9694" y="2899"/>
                  <a:pt x="9692" y="2898"/>
                  <a:pt x="9691" y="2898"/>
                </a:cubicBezTo>
                <a:cubicBezTo>
                  <a:pt x="9683" y="2897"/>
                  <a:pt x="9679" y="2891"/>
                  <a:pt x="9676" y="2886"/>
                </a:cubicBezTo>
                <a:cubicBezTo>
                  <a:pt x="9668" y="2874"/>
                  <a:pt x="9656" y="2869"/>
                  <a:pt x="9645" y="2869"/>
                </a:cubicBezTo>
                <a:close/>
                <a:moveTo>
                  <a:pt x="11131" y="2825"/>
                </a:moveTo>
                <a:cubicBezTo>
                  <a:pt x="11112" y="2825"/>
                  <a:pt x="11092" y="2836"/>
                  <a:pt x="11083" y="2853"/>
                </a:cubicBezTo>
                <a:cubicBezTo>
                  <a:pt x="11067" y="2880"/>
                  <a:pt x="11079" y="2908"/>
                  <a:pt x="11103" y="2926"/>
                </a:cubicBezTo>
                <a:cubicBezTo>
                  <a:pt x="11123" y="2942"/>
                  <a:pt x="11141" y="2955"/>
                  <a:pt x="11162" y="2970"/>
                </a:cubicBezTo>
                <a:cubicBezTo>
                  <a:pt x="11170" y="2975"/>
                  <a:pt x="11179" y="2978"/>
                  <a:pt x="11188" y="2978"/>
                </a:cubicBezTo>
                <a:cubicBezTo>
                  <a:pt x="11207" y="2978"/>
                  <a:pt x="11227" y="2967"/>
                  <a:pt x="11236" y="2950"/>
                </a:cubicBezTo>
                <a:cubicBezTo>
                  <a:pt x="11251" y="2923"/>
                  <a:pt x="11240" y="2895"/>
                  <a:pt x="11216" y="2877"/>
                </a:cubicBezTo>
                <a:cubicBezTo>
                  <a:pt x="11197" y="2861"/>
                  <a:pt x="11177" y="2846"/>
                  <a:pt x="11156" y="2833"/>
                </a:cubicBezTo>
                <a:cubicBezTo>
                  <a:pt x="11149" y="2827"/>
                  <a:pt x="11140" y="2825"/>
                  <a:pt x="11131" y="2825"/>
                </a:cubicBezTo>
                <a:close/>
                <a:moveTo>
                  <a:pt x="10317" y="2917"/>
                </a:moveTo>
                <a:cubicBezTo>
                  <a:pt x="10271" y="2917"/>
                  <a:pt x="10271" y="2987"/>
                  <a:pt x="10317" y="2987"/>
                </a:cubicBezTo>
                <a:lnTo>
                  <a:pt x="10333" y="2987"/>
                </a:lnTo>
                <a:cubicBezTo>
                  <a:pt x="10378" y="2987"/>
                  <a:pt x="10378" y="2917"/>
                  <a:pt x="10333" y="2917"/>
                </a:cubicBezTo>
                <a:close/>
                <a:moveTo>
                  <a:pt x="19436" y="2914"/>
                </a:moveTo>
                <a:cubicBezTo>
                  <a:pt x="19422" y="2914"/>
                  <a:pt x="19410" y="2932"/>
                  <a:pt x="19423" y="2944"/>
                </a:cubicBezTo>
                <a:cubicBezTo>
                  <a:pt x="19429" y="2950"/>
                  <a:pt x="19428" y="2955"/>
                  <a:pt x="19422" y="2963"/>
                </a:cubicBezTo>
                <a:cubicBezTo>
                  <a:pt x="19408" y="2973"/>
                  <a:pt x="19421" y="2991"/>
                  <a:pt x="19435" y="2991"/>
                </a:cubicBezTo>
                <a:cubicBezTo>
                  <a:pt x="19439" y="2991"/>
                  <a:pt x="19443" y="2990"/>
                  <a:pt x="19447" y="2987"/>
                </a:cubicBezTo>
                <a:cubicBezTo>
                  <a:pt x="19468" y="2970"/>
                  <a:pt x="19468" y="2937"/>
                  <a:pt x="19448" y="2919"/>
                </a:cubicBezTo>
                <a:cubicBezTo>
                  <a:pt x="19444" y="2915"/>
                  <a:pt x="19440" y="2914"/>
                  <a:pt x="19436" y="2914"/>
                </a:cubicBezTo>
                <a:close/>
                <a:moveTo>
                  <a:pt x="21959" y="2933"/>
                </a:moveTo>
                <a:cubicBezTo>
                  <a:pt x="21914" y="2933"/>
                  <a:pt x="21914" y="3005"/>
                  <a:pt x="21960" y="3005"/>
                </a:cubicBezTo>
                <a:cubicBezTo>
                  <a:pt x="22005" y="3005"/>
                  <a:pt x="22005" y="2933"/>
                  <a:pt x="21960" y="2933"/>
                </a:cubicBezTo>
                <a:cubicBezTo>
                  <a:pt x="21960" y="2933"/>
                  <a:pt x="21959" y="2933"/>
                  <a:pt x="21959" y="2933"/>
                </a:cubicBezTo>
                <a:close/>
                <a:moveTo>
                  <a:pt x="496" y="2950"/>
                </a:moveTo>
                <a:cubicBezTo>
                  <a:pt x="450" y="2950"/>
                  <a:pt x="450" y="3021"/>
                  <a:pt x="496" y="3021"/>
                </a:cubicBezTo>
                <a:cubicBezTo>
                  <a:pt x="542" y="3021"/>
                  <a:pt x="542" y="2950"/>
                  <a:pt x="496" y="2950"/>
                </a:cubicBezTo>
                <a:close/>
                <a:moveTo>
                  <a:pt x="13561" y="2936"/>
                </a:moveTo>
                <a:cubicBezTo>
                  <a:pt x="13544" y="2936"/>
                  <a:pt x="13527" y="2944"/>
                  <a:pt x="13516" y="2963"/>
                </a:cubicBezTo>
                <a:cubicBezTo>
                  <a:pt x="13504" y="2986"/>
                  <a:pt x="13511" y="3022"/>
                  <a:pt x="13535" y="3036"/>
                </a:cubicBezTo>
                <a:cubicBezTo>
                  <a:pt x="13546" y="3041"/>
                  <a:pt x="13555" y="3046"/>
                  <a:pt x="13566" y="3052"/>
                </a:cubicBezTo>
                <a:cubicBezTo>
                  <a:pt x="13574" y="3056"/>
                  <a:pt x="13584" y="3058"/>
                  <a:pt x="13593" y="3058"/>
                </a:cubicBezTo>
                <a:cubicBezTo>
                  <a:pt x="13611" y="3058"/>
                  <a:pt x="13629" y="3050"/>
                  <a:pt x="13639" y="3032"/>
                </a:cubicBezTo>
                <a:cubicBezTo>
                  <a:pt x="13654" y="3008"/>
                  <a:pt x="13645" y="2971"/>
                  <a:pt x="13619" y="2958"/>
                </a:cubicBezTo>
                <a:cubicBezTo>
                  <a:pt x="13609" y="2953"/>
                  <a:pt x="13600" y="2948"/>
                  <a:pt x="13590" y="2943"/>
                </a:cubicBezTo>
                <a:cubicBezTo>
                  <a:pt x="13581" y="2938"/>
                  <a:pt x="13571" y="2936"/>
                  <a:pt x="13561" y="2936"/>
                </a:cubicBezTo>
                <a:close/>
                <a:moveTo>
                  <a:pt x="6430" y="2964"/>
                </a:moveTo>
                <a:cubicBezTo>
                  <a:pt x="6362" y="2964"/>
                  <a:pt x="6361" y="3071"/>
                  <a:pt x="6430" y="3071"/>
                </a:cubicBezTo>
                <a:cubicBezTo>
                  <a:pt x="6500" y="3071"/>
                  <a:pt x="6500" y="2964"/>
                  <a:pt x="6430" y="2964"/>
                </a:cubicBezTo>
                <a:close/>
                <a:moveTo>
                  <a:pt x="8586" y="2988"/>
                </a:moveTo>
                <a:cubicBezTo>
                  <a:pt x="8552" y="2988"/>
                  <a:pt x="8541" y="3045"/>
                  <a:pt x="8579" y="3058"/>
                </a:cubicBezTo>
                <a:cubicBezTo>
                  <a:pt x="8594" y="3063"/>
                  <a:pt x="8609" y="3068"/>
                  <a:pt x="8623" y="3074"/>
                </a:cubicBezTo>
                <a:cubicBezTo>
                  <a:pt x="8628" y="3075"/>
                  <a:pt x="8632" y="3076"/>
                  <a:pt x="8636" y="3076"/>
                </a:cubicBezTo>
                <a:cubicBezTo>
                  <a:pt x="8671" y="3076"/>
                  <a:pt x="8682" y="3020"/>
                  <a:pt x="8643" y="3006"/>
                </a:cubicBezTo>
                <a:cubicBezTo>
                  <a:pt x="8629" y="3000"/>
                  <a:pt x="8613" y="2995"/>
                  <a:pt x="8599" y="2990"/>
                </a:cubicBezTo>
                <a:cubicBezTo>
                  <a:pt x="8594" y="2988"/>
                  <a:pt x="8590" y="2988"/>
                  <a:pt x="8586" y="2988"/>
                </a:cubicBezTo>
                <a:close/>
                <a:moveTo>
                  <a:pt x="17705" y="2994"/>
                </a:moveTo>
                <a:cubicBezTo>
                  <a:pt x="17670" y="2994"/>
                  <a:pt x="17660" y="3051"/>
                  <a:pt x="17698" y="3064"/>
                </a:cubicBezTo>
                <a:cubicBezTo>
                  <a:pt x="17714" y="3069"/>
                  <a:pt x="17729" y="3075"/>
                  <a:pt x="17743" y="3080"/>
                </a:cubicBezTo>
                <a:cubicBezTo>
                  <a:pt x="17748" y="3081"/>
                  <a:pt x="17751" y="3082"/>
                  <a:pt x="17755" y="3082"/>
                </a:cubicBezTo>
                <a:cubicBezTo>
                  <a:pt x="17790" y="3082"/>
                  <a:pt x="17802" y="3025"/>
                  <a:pt x="17762" y="3012"/>
                </a:cubicBezTo>
                <a:cubicBezTo>
                  <a:pt x="17747" y="3007"/>
                  <a:pt x="17733" y="3001"/>
                  <a:pt x="17718" y="2996"/>
                </a:cubicBezTo>
                <a:cubicBezTo>
                  <a:pt x="17714" y="2995"/>
                  <a:pt x="17709" y="2994"/>
                  <a:pt x="17705" y="2994"/>
                </a:cubicBezTo>
                <a:close/>
                <a:moveTo>
                  <a:pt x="24276" y="3000"/>
                </a:moveTo>
                <a:cubicBezTo>
                  <a:pt x="24270" y="3000"/>
                  <a:pt x="24264" y="3001"/>
                  <a:pt x="24257" y="3006"/>
                </a:cubicBezTo>
                <a:cubicBezTo>
                  <a:pt x="24242" y="3016"/>
                  <a:pt x="24228" y="3025"/>
                  <a:pt x="24213" y="3036"/>
                </a:cubicBezTo>
                <a:cubicBezTo>
                  <a:pt x="24180" y="3056"/>
                  <a:pt x="24200" y="3103"/>
                  <a:pt x="24230" y="3103"/>
                </a:cubicBezTo>
                <a:cubicBezTo>
                  <a:pt x="24236" y="3103"/>
                  <a:pt x="24243" y="3101"/>
                  <a:pt x="24249" y="3097"/>
                </a:cubicBezTo>
                <a:cubicBezTo>
                  <a:pt x="24265" y="3086"/>
                  <a:pt x="24278" y="3078"/>
                  <a:pt x="24293" y="3067"/>
                </a:cubicBezTo>
                <a:cubicBezTo>
                  <a:pt x="24325" y="3046"/>
                  <a:pt x="24306" y="3000"/>
                  <a:pt x="24276" y="3000"/>
                </a:cubicBezTo>
                <a:close/>
                <a:moveTo>
                  <a:pt x="20397" y="3033"/>
                </a:moveTo>
                <a:cubicBezTo>
                  <a:pt x="20352" y="3033"/>
                  <a:pt x="20352" y="3104"/>
                  <a:pt x="20397" y="3104"/>
                </a:cubicBezTo>
                <a:cubicBezTo>
                  <a:pt x="20397" y="3104"/>
                  <a:pt x="20398" y="3104"/>
                  <a:pt x="20398" y="3104"/>
                </a:cubicBezTo>
                <a:cubicBezTo>
                  <a:pt x="20442" y="3104"/>
                  <a:pt x="20443" y="3033"/>
                  <a:pt x="20397" y="3033"/>
                </a:cubicBezTo>
                <a:close/>
                <a:moveTo>
                  <a:pt x="18337" y="3043"/>
                </a:moveTo>
                <a:cubicBezTo>
                  <a:pt x="18293" y="3043"/>
                  <a:pt x="18292" y="3115"/>
                  <a:pt x="18338" y="3115"/>
                </a:cubicBezTo>
                <a:cubicBezTo>
                  <a:pt x="18385" y="3115"/>
                  <a:pt x="18385" y="3043"/>
                  <a:pt x="18338" y="3043"/>
                </a:cubicBezTo>
                <a:cubicBezTo>
                  <a:pt x="18338" y="3043"/>
                  <a:pt x="18338" y="3043"/>
                  <a:pt x="18337" y="3043"/>
                </a:cubicBezTo>
                <a:close/>
                <a:moveTo>
                  <a:pt x="18624" y="3030"/>
                </a:moveTo>
                <a:cubicBezTo>
                  <a:pt x="18592" y="3030"/>
                  <a:pt x="18570" y="3078"/>
                  <a:pt x="18606" y="3096"/>
                </a:cubicBezTo>
                <a:cubicBezTo>
                  <a:pt x="18616" y="3101"/>
                  <a:pt x="18625" y="3106"/>
                  <a:pt x="18636" y="3111"/>
                </a:cubicBezTo>
                <a:cubicBezTo>
                  <a:pt x="18642" y="3114"/>
                  <a:pt x="18647" y="3115"/>
                  <a:pt x="18652" y="3115"/>
                </a:cubicBezTo>
                <a:cubicBezTo>
                  <a:pt x="18685" y="3115"/>
                  <a:pt x="18707" y="3068"/>
                  <a:pt x="18672" y="3050"/>
                </a:cubicBezTo>
                <a:cubicBezTo>
                  <a:pt x="18661" y="3044"/>
                  <a:pt x="18652" y="3039"/>
                  <a:pt x="18641" y="3034"/>
                </a:cubicBezTo>
                <a:cubicBezTo>
                  <a:pt x="18635" y="3031"/>
                  <a:pt x="18630" y="3030"/>
                  <a:pt x="18624" y="3030"/>
                </a:cubicBezTo>
                <a:close/>
                <a:moveTo>
                  <a:pt x="19771" y="3031"/>
                </a:moveTo>
                <a:cubicBezTo>
                  <a:pt x="19767" y="3031"/>
                  <a:pt x="19762" y="3032"/>
                  <a:pt x="19757" y="3033"/>
                </a:cubicBezTo>
                <a:cubicBezTo>
                  <a:pt x="19716" y="3042"/>
                  <a:pt x="19729" y="3101"/>
                  <a:pt x="19766" y="3102"/>
                </a:cubicBezTo>
                <a:cubicBezTo>
                  <a:pt x="19771" y="3112"/>
                  <a:pt x="19783" y="3117"/>
                  <a:pt x="19795" y="3117"/>
                </a:cubicBezTo>
                <a:cubicBezTo>
                  <a:pt x="19801" y="3117"/>
                  <a:pt x="19808" y="3116"/>
                  <a:pt x="19813" y="3112"/>
                </a:cubicBezTo>
                <a:cubicBezTo>
                  <a:pt x="19831" y="3102"/>
                  <a:pt x="19834" y="3081"/>
                  <a:pt x="19826" y="3064"/>
                </a:cubicBezTo>
                <a:cubicBezTo>
                  <a:pt x="19817" y="3042"/>
                  <a:pt x="19794" y="3031"/>
                  <a:pt x="19771" y="3031"/>
                </a:cubicBezTo>
                <a:close/>
                <a:moveTo>
                  <a:pt x="22426" y="3040"/>
                </a:moveTo>
                <a:cubicBezTo>
                  <a:pt x="22408" y="3040"/>
                  <a:pt x="22391" y="3052"/>
                  <a:pt x="22391" y="3075"/>
                </a:cubicBezTo>
                <a:lnTo>
                  <a:pt x="22391" y="3105"/>
                </a:lnTo>
                <a:cubicBezTo>
                  <a:pt x="22390" y="3127"/>
                  <a:pt x="22407" y="3138"/>
                  <a:pt x="22425" y="3138"/>
                </a:cubicBezTo>
                <a:cubicBezTo>
                  <a:pt x="22442" y="3138"/>
                  <a:pt x="22460" y="3127"/>
                  <a:pt x="22461" y="3105"/>
                </a:cubicBezTo>
                <a:lnTo>
                  <a:pt x="22461" y="3075"/>
                </a:lnTo>
                <a:cubicBezTo>
                  <a:pt x="22461" y="3052"/>
                  <a:pt x="22443" y="3040"/>
                  <a:pt x="22426" y="3040"/>
                </a:cubicBezTo>
                <a:close/>
                <a:moveTo>
                  <a:pt x="15243" y="3095"/>
                </a:moveTo>
                <a:cubicBezTo>
                  <a:pt x="15197" y="3095"/>
                  <a:pt x="15197" y="3165"/>
                  <a:pt x="15243" y="3165"/>
                </a:cubicBezTo>
                <a:cubicBezTo>
                  <a:pt x="15289" y="3165"/>
                  <a:pt x="15289" y="3095"/>
                  <a:pt x="15243" y="3095"/>
                </a:cubicBezTo>
                <a:close/>
                <a:moveTo>
                  <a:pt x="16235" y="3097"/>
                </a:moveTo>
                <a:cubicBezTo>
                  <a:pt x="16190" y="3097"/>
                  <a:pt x="16189" y="3168"/>
                  <a:pt x="16235" y="3168"/>
                </a:cubicBezTo>
                <a:cubicBezTo>
                  <a:pt x="16280" y="3168"/>
                  <a:pt x="16280" y="3097"/>
                  <a:pt x="16235" y="3097"/>
                </a:cubicBezTo>
                <a:close/>
                <a:moveTo>
                  <a:pt x="15452" y="3154"/>
                </a:moveTo>
                <a:cubicBezTo>
                  <a:pt x="15406" y="3154"/>
                  <a:pt x="15406" y="3226"/>
                  <a:pt x="15452" y="3226"/>
                </a:cubicBezTo>
                <a:cubicBezTo>
                  <a:pt x="15453" y="3226"/>
                  <a:pt x="15453" y="3226"/>
                  <a:pt x="15453" y="3226"/>
                </a:cubicBezTo>
                <a:cubicBezTo>
                  <a:pt x="15498" y="3226"/>
                  <a:pt x="15499" y="3154"/>
                  <a:pt x="15452" y="3154"/>
                </a:cubicBezTo>
                <a:close/>
                <a:moveTo>
                  <a:pt x="12632" y="3075"/>
                </a:moveTo>
                <a:cubicBezTo>
                  <a:pt x="12618" y="3075"/>
                  <a:pt x="12604" y="3083"/>
                  <a:pt x="12600" y="3100"/>
                </a:cubicBezTo>
                <a:cubicBezTo>
                  <a:pt x="12586" y="3147"/>
                  <a:pt x="12580" y="3195"/>
                  <a:pt x="12580" y="3243"/>
                </a:cubicBezTo>
                <a:cubicBezTo>
                  <a:pt x="12579" y="3266"/>
                  <a:pt x="12597" y="3278"/>
                  <a:pt x="12615" y="3278"/>
                </a:cubicBezTo>
                <a:cubicBezTo>
                  <a:pt x="12632" y="3278"/>
                  <a:pt x="12650" y="3266"/>
                  <a:pt x="12650" y="3243"/>
                </a:cubicBezTo>
                <a:cubicBezTo>
                  <a:pt x="12652" y="3201"/>
                  <a:pt x="12657" y="3160"/>
                  <a:pt x="12668" y="3120"/>
                </a:cubicBezTo>
                <a:cubicBezTo>
                  <a:pt x="12675" y="3093"/>
                  <a:pt x="12653" y="3075"/>
                  <a:pt x="12632" y="3075"/>
                </a:cubicBezTo>
                <a:close/>
                <a:moveTo>
                  <a:pt x="18578" y="3225"/>
                </a:moveTo>
                <a:cubicBezTo>
                  <a:pt x="18532" y="3225"/>
                  <a:pt x="18532" y="3295"/>
                  <a:pt x="18578" y="3295"/>
                </a:cubicBezTo>
                <a:cubicBezTo>
                  <a:pt x="18624" y="3295"/>
                  <a:pt x="18624" y="3225"/>
                  <a:pt x="18578" y="3225"/>
                </a:cubicBezTo>
                <a:close/>
                <a:moveTo>
                  <a:pt x="21132" y="3231"/>
                </a:moveTo>
                <a:cubicBezTo>
                  <a:pt x="21086" y="3231"/>
                  <a:pt x="21086" y="3301"/>
                  <a:pt x="21132" y="3301"/>
                </a:cubicBezTo>
                <a:lnTo>
                  <a:pt x="21148" y="3301"/>
                </a:lnTo>
                <a:cubicBezTo>
                  <a:pt x="21193" y="3301"/>
                  <a:pt x="21193" y="3231"/>
                  <a:pt x="21148" y="3231"/>
                </a:cubicBezTo>
                <a:close/>
                <a:moveTo>
                  <a:pt x="21343" y="3247"/>
                </a:moveTo>
                <a:cubicBezTo>
                  <a:pt x="21297" y="3247"/>
                  <a:pt x="21297" y="3317"/>
                  <a:pt x="21343" y="3317"/>
                </a:cubicBezTo>
                <a:cubicBezTo>
                  <a:pt x="21389" y="3317"/>
                  <a:pt x="21389" y="3247"/>
                  <a:pt x="21343" y="3247"/>
                </a:cubicBezTo>
                <a:close/>
                <a:moveTo>
                  <a:pt x="18158" y="3174"/>
                </a:moveTo>
                <a:cubicBezTo>
                  <a:pt x="18111" y="3174"/>
                  <a:pt x="18081" y="3244"/>
                  <a:pt x="18131" y="3274"/>
                </a:cubicBezTo>
                <a:cubicBezTo>
                  <a:pt x="18155" y="3289"/>
                  <a:pt x="18180" y="3304"/>
                  <a:pt x="18205" y="3319"/>
                </a:cubicBezTo>
                <a:cubicBezTo>
                  <a:pt x="18214" y="3324"/>
                  <a:pt x="18223" y="3326"/>
                  <a:pt x="18232" y="3326"/>
                </a:cubicBezTo>
                <a:cubicBezTo>
                  <a:pt x="18278" y="3326"/>
                  <a:pt x="18309" y="3257"/>
                  <a:pt x="18260" y="3227"/>
                </a:cubicBezTo>
                <a:cubicBezTo>
                  <a:pt x="18236" y="3211"/>
                  <a:pt x="18211" y="3196"/>
                  <a:pt x="18185" y="3183"/>
                </a:cubicBezTo>
                <a:cubicBezTo>
                  <a:pt x="18176" y="3177"/>
                  <a:pt x="18166" y="3174"/>
                  <a:pt x="18158" y="3174"/>
                </a:cubicBezTo>
                <a:close/>
                <a:moveTo>
                  <a:pt x="3080" y="3181"/>
                </a:moveTo>
                <a:cubicBezTo>
                  <a:pt x="3056" y="3181"/>
                  <a:pt x="3036" y="3197"/>
                  <a:pt x="3028" y="3219"/>
                </a:cubicBezTo>
                <a:cubicBezTo>
                  <a:pt x="3023" y="3235"/>
                  <a:pt x="3017" y="3249"/>
                  <a:pt x="3012" y="3263"/>
                </a:cubicBezTo>
                <a:cubicBezTo>
                  <a:pt x="3004" y="3291"/>
                  <a:pt x="3023" y="3322"/>
                  <a:pt x="3049" y="3329"/>
                </a:cubicBezTo>
                <a:cubicBezTo>
                  <a:pt x="3053" y="3330"/>
                  <a:pt x="3057" y="3331"/>
                  <a:pt x="3062" y="3331"/>
                </a:cubicBezTo>
                <a:cubicBezTo>
                  <a:pt x="3086" y="3331"/>
                  <a:pt x="3107" y="3314"/>
                  <a:pt x="3115" y="3292"/>
                </a:cubicBezTo>
                <a:cubicBezTo>
                  <a:pt x="3120" y="3277"/>
                  <a:pt x="3125" y="3262"/>
                  <a:pt x="3130" y="3248"/>
                </a:cubicBezTo>
                <a:cubicBezTo>
                  <a:pt x="3140" y="3220"/>
                  <a:pt x="3120" y="3189"/>
                  <a:pt x="3094" y="3183"/>
                </a:cubicBezTo>
                <a:cubicBezTo>
                  <a:pt x="3089" y="3181"/>
                  <a:pt x="3084" y="3181"/>
                  <a:pt x="3080" y="3181"/>
                </a:cubicBezTo>
                <a:close/>
                <a:moveTo>
                  <a:pt x="10497" y="3263"/>
                </a:moveTo>
                <a:cubicBezTo>
                  <a:pt x="10452" y="3263"/>
                  <a:pt x="10450" y="3335"/>
                  <a:pt x="10497" y="3335"/>
                </a:cubicBezTo>
                <a:lnTo>
                  <a:pt x="10513" y="3335"/>
                </a:lnTo>
                <a:cubicBezTo>
                  <a:pt x="10559" y="3335"/>
                  <a:pt x="10559" y="3263"/>
                  <a:pt x="10513" y="3263"/>
                </a:cubicBezTo>
                <a:close/>
                <a:moveTo>
                  <a:pt x="11894" y="3205"/>
                </a:moveTo>
                <a:cubicBezTo>
                  <a:pt x="11868" y="3205"/>
                  <a:pt x="11841" y="3222"/>
                  <a:pt x="11841" y="3257"/>
                </a:cubicBezTo>
                <a:lnTo>
                  <a:pt x="11841" y="3301"/>
                </a:lnTo>
                <a:cubicBezTo>
                  <a:pt x="11841" y="3335"/>
                  <a:pt x="11868" y="3353"/>
                  <a:pt x="11895" y="3353"/>
                </a:cubicBezTo>
                <a:cubicBezTo>
                  <a:pt x="11922" y="3353"/>
                  <a:pt x="11948" y="3336"/>
                  <a:pt x="11948" y="3301"/>
                </a:cubicBezTo>
                <a:lnTo>
                  <a:pt x="11948" y="3257"/>
                </a:lnTo>
                <a:cubicBezTo>
                  <a:pt x="11948" y="3222"/>
                  <a:pt x="11921" y="3205"/>
                  <a:pt x="11894" y="3205"/>
                </a:cubicBezTo>
                <a:close/>
                <a:moveTo>
                  <a:pt x="14240" y="3240"/>
                </a:moveTo>
                <a:cubicBezTo>
                  <a:pt x="14199" y="3240"/>
                  <a:pt x="14162" y="3293"/>
                  <a:pt x="14199" y="3330"/>
                </a:cubicBezTo>
                <a:lnTo>
                  <a:pt x="14215" y="3346"/>
                </a:lnTo>
                <a:cubicBezTo>
                  <a:pt x="14226" y="3357"/>
                  <a:pt x="14239" y="3362"/>
                  <a:pt x="14251" y="3362"/>
                </a:cubicBezTo>
                <a:cubicBezTo>
                  <a:pt x="14292" y="3362"/>
                  <a:pt x="14329" y="3309"/>
                  <a:pt x="14292" y="3272"/>
                </a:cubicBezTo>
                <a:lnTo>
                  <a:pt x="14276" y="3256"/>
                </a:lnTo>
                <a:cubicBezTo>
                  <a:pt x="14265" y="3245"/>
                  <a:pt x="14252" y="3240"/>
                  <a:pt x="14240" y="3240"/>
                </a:cubicBezTo>
                <a:close/>
                <a:moveTo>
                  <a:pt x="12257" y="3267"/>
                </a:moveTo>
                <a:cubicBezTo>
                  <a:pt x="12230" y="3267"/>
                  <a:pt x="12206" y="3302"/>
                  <a:pt x="12230" y="3327"/>
                </a:cubicBezTo>
                <a:cubicBezTo>
                  <a:pt x="12240" y="3338"/>
                  <a:pt x="12251" y="3347"/>
                  <a:pt x="12260" y="3358"/>
                </a:cubicBezTo>
                <a:cubicBezTo>
                  <a:pt x="12268" y="3365"/>
                  <a:pt x="12276" y="3368"/>
                  <a:pt x="12284" y="3368"/>
                </a:cubicBezTo>
                <a:cubicBezTo>
                  <a:pt x="12312" y="3368"/>
                  <a:pt x="12336" y="3333"/>
                  <a:pt x="12310" y="3308"/>
                </a:cubicBezTo>
                <a:cubicBezTo>
                  <a:pt x="12299" y="3298"/>
                  <a:pt x="12289" y="3288"/>
                  <a:pt x="12280" y="3278"/>
                </a:cubicBezTo>
                <a:cubicBezTo>
                  <a:pt x="12273" y="3270"/>
                  <a:pt x="12265" y="3267"/>
                  <a:pt x="12257" y="3267"/>
                </a:cubicBezTo>
                <a:close/>
                <a:moveTo>
                  <a:pt x="7628" y="3226"/>
                </a:moveTo>
                <a:cubicBezTo>
                  <a:pt x="7607" y="3226"/>
                  <a:pt x="7585" y="3243"/>
                  <a:pt x="7590" y="3270"/>
                </a:cubicBezTo>
                <a:lnTo>
                  <a:pt x="7606" y="3345"/>
                </a:lnTo>
                <a:cubicBezTo>
                  <a:pt x="7610" y="3363"/>
                  <a:pt x="7623" y="3370"/>
                  <a:pt x="7637" y="3370"/>
                </a:cubicBezTo>
                <a:cubicBezTo>
                  <a:pt x="7657" y="3370"/>
                  <a:pt x="7680" y="3353"/>
                  <a:pt x="7674" y="3326"/>
                </a:cubicBezTo>
                <a:lnTo>
                  <a:pt x="7658" y="3252"/>
                </a:lnTo>
                <a:cubicBezTo>
                  <a:pt x="7655" y="3234"/>
                  <a:pt x="7642" y="3226"/>
                  <a:pt x="7628" y="3226"/>
                </a:cubicBezTo>
                <a:close/>
                <a:moveTo>
                  <a:pt x="8168" y="3301"/>
                </a:moveTo>
                <a:cubicBezTo>
                  <a:pt x="8122" y="3301"/>
                  <a:pt x="8122" y="3372"/>
                  <a:pt x="8168" y="3372"/>
                </a:cubicBezTo>
                <a:cubicBezTo>
                  <a:pt x="8213" y="3372"/>
                  <a:pt x="8213" y="3301"/>
                  <a:pt x="8168" y="3301"/>
                </a:cubicBezTo>
                <a:close/>
                <a:moveTo>
                  <a:pt x="20746" y="3274"/>
                </a:moveTo>
                <a:cubicBezTo>
                  <a:pt x="20722" y="3274"/>
                  <a:pt x="20698" y="3300"/>
                  <a:pt x="20711" y="3327"/>
                </a:cubicBezTo>
                <a:cubicBezTo>
                  <a:pt x="20716" y="3338"/>
                  <a:pt x="20722" y="3347"/>
                  <a:pt x="20727" y="3358"/>
                </a:cubicBezTo>
                <a:cubicBezTo>
                  <a:pt x="20734" y="3370"/>
                  <a:pt x="20744" y="3376"/>
                  <a:pt x="20755" y="3376"/>
                </a:cubicBezTo>
                <a:cubicBezTo>
                  <a:pt x="20778" y="3376"/>
                  <a:pt x="20803" y="3350"/>
                  <a:pt x="20789" y="3322"/>
                </a:cubicBezTo>
                <a:cubicBezTo>
                  <a:pt x="20784" y="3311"/>
                  <a:pt x="20778" y="3303"/>
                  <a:pt x="20773" y="3293"/>
                </a:cubicBezTo>
                <a:cubicBezTo>
                  <a:pt x="20766" y="3280"/>
                  <a:pt x="20756" y="3274"/>
                  <a:pt x="20746" y="3274"/>
                </a:cubicBezTo>
                <a:close/>
                <a:moveTo>
                  <a:pt x="5619" y="3310"/>
                </a:moveTo>
                <a:cubicBezTo>
                  <a:pt x="5572" y="3310"/>
                  <a:pt x="5572" y="3382"/>
                  <a:pt x="5619" y="3382"/>
                </a:cubicBezTo>
                <a:cubicBezTo>
                  <a:pt x="5665" y="3382"/>
                  <a:pt x="5665" y="3310"/>
                  <a:pt x="5619" y="3310"/>
                </a:cubicBezTo>
                <a:close/>
                <a:moveTo>
                  <a:pt x="4116" y="3291"/>
                </a:moveTo>
                <a:cubicBezTo>
                  <a:pt x="4089" y="3291"/>
                  <a:pt x="4065" y="3327"/>
                  <a:pt x="4090" y="3351"/>
                </a:cubicBezTo>
                <a:lnTo>
                  <a:pt x="4120" y="3382"/>
                </a:lnTo>
                <a:cubicBezTo>
                  <a:pt x="4128" y="3389"/>
                  <a:pt x="4136" y="3393"/>
                  <a:pt x="4144" y="3393"/>
                </a:cubicBezTo>
                <a:cubicBezTo>
                  <a:pt x="4171" y="3393"/>
                  <a:pt x="4196" y="3356"/>
                  <a:pt x="4170" y="3331"/>
                </a:cubicBezTo>
                <a:lnTo>
                  <a:pt x="4140" y="3301"/>
                </a:lnTo>
                <a:cubicBezTo>
                  <a:pt x="4133" y="3294"/>
                  <a:pt x="4124" y="3291"/>
                  <a:pt x="4116" y="3291"/>
                </a:cubicBezTo>
                <a:close/>
                <a:moveTo>
                  <a:pt x="2405" y="3271"/>
                </a:moveTo>
                <a:cubicBezTo>
                  <a:pt x="2377" y="3271"/>
                  <a:pt x="2353" y="3307"/>
                  <a:pt x="2378" y="3331"/>
                </a:cubicBezTo>
                <a:cubicBezTo>
                  <a:pt x="2398" y="3351"/>
                  <a:pt x="2418" y="3372"/>
                  <a:pt x="2439" y="3392"/>
                </a:cubicBezTo>
                <a:cubicBezTo>
                  <a:pt x="2446" y="3399"/>
                  <a:pt x="2455" y="3402"/>
                  <a:pt x="2462" y="3402"/>
                </a:cubicBezTo>
                <a:cubicBezTo>
                  <a:pt x="2490" y="3402"/>
                  <a:pt x="2513" y="3366"/>
                  <a:pt x="2488" y="3342"/>
                </a:cubicBezTo>
                <a:cubicBezTo>
                  <a:pt x="2467" y="3322"/>
                  <a:pt x="2449" y="3301"/>
                  <a:pt x="2429" y="3282"/>
                </a:cubicBezTo>
                <a:cubicBezTo>
                  <a:pt x="2421" y="3274"/>
                  <a:pt x="2413" y="3271"/>
                  <a:pt x="2405" y="3271"/>
                </a:cubicBezTo>
                <a:close/>
                <a:moveTo>
                  <a:pt x="4807" y="3304"/>
                </a:moveTo>
                <a:cubicBezTo>
                  <a:pt x="4738" y="3304"/>
                  <a:pt x="4738" y="3411"/>
                  <a:pt x="4807" y="3411"/>
                </a:cubicBezTo>
                <a:cubicBezTo>
                  <a:pt x="4807" y="3411"/>
                  <a:pt x="4808" y="3411"/>
                  <a:pt x="4809" y="3411"/>
                </a:cubicBezTo>
                <a:cubicBezTo>
                  <a:pt x="4875" y="3411"/>
                  <a:pt x="4875" y="3305"/>
                  <a:pt x="4807" y="3304"/>
                </a:cubicBezTo>
                <a:close/>
                <a:moveTo>
                  <a:pt x="9310" y="3350"/>
                </a:moveTo>
                <a:cubicBezTo>
                  <a:pt x="9264" y="3350"/>
                  <a:pt x="9264" y="3420"/>
                  <a:pt x="9310" y="3420"/>
                </a:cubicBezTo>
                <a:cubicBezTo>
                  <a:pt x="9355" y="3420"/>
                  <a:pt x="9355" y="3350"/>
                  <a:pt x="9310" y="3350"/>
                </a:cubicBezTo>
                <a:close/>
                <a:moveTo>
                  <a:pt x="20097" y="3255"/>
                </a:moveTo>
                <a:cubicBezTo>
                  <a:pt x="20056" y="3255"/>
                  <a:pt x="20019" y="3309"/>
                  <a:pt x="20057" y="3346"/>
                </a:cubicBezTo>
                <a:cubicBezTo>
                  <a:pt x="20082" y="3370"/>
                  <a:pt x="20107" y="3395"/>
                  <a:pt x="20132" y="3421"/>
                </a:cubicBezTo>
                <a:cubicBezTo>
                  <a:pt x="20143" y="3433"/>
                  <a:pt x="20155" y="3437"/>
                  <a:pt x="20168" y="3437"/>
                </a:cubicBezTo>
                <a:cubicBezTo>
                  <a:pt x="20208" y="3437"/>
                  <a:pt x="20244" y="3384"/>
                  <a:pt x="20207" y="3347"/>
                </a:cubicBezTo>
                <a:cubicBezTo>
                  <a:pt x="20182" y="3322"/>
                  <a:pt x="20158" y="3298"/>
                  <a:pt x="20133" y="3272"/>
                </a:cubicBezTo>
                <a:cubicBezTo>
                  <a:pt x="20122" y="3260"/>
                  <a:pt x="20109" y="3255"/>
                  <a:pt x="20097" y="3255"/>
                </a:cubicBezTo>
                <a:close/>
                <a:moveTo>
                  <a:pt x="408" y="3344"/>
                </a:moveTo>
                <a:cubicBezTo>
                  <a:pt x="394" y="3344"/>
                  <a:pt x="380" y="3351"/>
                  <a:pt x="374" y="3368"/>
                </a:cubicBezTo>
                <a:cubicBezTo>
                  <a:pt x="369" y="3384"/>
                  <a:pt x="364" y="3398"/>
                  <a:pt x="359" y="3413"/>
                </a:cubicBezTo>
                <a:cubicBezTo>
                  <a:pt x="350" y="3439"/>
                  <a:pt x="371" y="3457"/>
                  <a:pt x="393" y="3457"/>
                </a:cubicBezTo>
                <a:cubicBezTo>
                  <a:pt x="407" y="3457"/>
                  <a:pt x="421" y="3449"/>
                  <a:pt x="427" y="3432"/>
                </a:cubicBezTo>
                <a:cubicBezTo>
                  <a:pt x="432" y="3416"/>
                  <a:pt x="437" y="3403"/>
                  <a:pt x="442" y="3388"/>
                </a:cubicBezTo>
                <a:cubicBezTo>
                  <a:pt x="451" y="3361"/>
                  <a:pt x="429" y="3344"/>
                  <a:pt x="408" y="3344"/>
                </a:cubicBezTo>
                <a:close/>
                <a:moveTo>
                  <a:pt x="17183" y="3307"/>
                </a:moveTo>
                <a:cubicBezTo>
                  <a:pt x="17142" y="3307"/>
                  <a:pt x="17106" y="3360"/>
                  <a:pt x="17143" y="3398"/>
                </a:cubicBezTo>
                <a:lnTo>
                  <a:pt x="17188" y="3442"/>
                </a:lnTo>
                <a:cubicBezTo>
                  <a:pt x="17199" y="3453"/>
                  <a:pt x="17212" y="3458"/>
                  <a:pt x="17224" y="3458"/>
                </a:cubicBezTo>
                <a:cubicBezTo>
                  <a:pt x="17264" y="3458"/>
                  <a:pt x="17301" y="3405"/>
                  <a:pt x="17264" y="3368"/>
                </a:cubicBezTo>
                <a:lnTo>
                  <a:pt x="17220" y="3324"/>
                </a:lnTo>
                <a:cubicBezTo>
                  <a:pt x="17208" y="3312"/>
                  <a:pt x="17195" y="3307"/>
                  <a:pt x="17183" y="3307"/>
                </a:cubicBezTo>
                <a:close/>
                <a:moveTo>
                  <a:pt x="15245" y="3363"/>
                </a:moveTo>
                <a:cubicBezTo>
                  <a:pt x="15175" y="3363"/>
                  <a:pt x="15175" y="3471"/>
                  <a:pt x="15245" y="3471"/>
                </a:cubicBezTo>
                <a:cubicBezTo>
                  <a:pt x="15313" y="3471"/>
                  <a:pt x="15313" y="3363"/>
                  <a:pt x="15245" y="3363"/>
                </a:cubicBezTo>
                <a:close/>
                <a:moveTo>
                  <a:pt x="1803" y="3344"/>
                </a:moveTo>
                <a:cubicBezTo>
                  <a:pt x="1763" y="3344"/>
                  <a:pt x="1727" y="3398"/>
                  <a:pt x="1763" y="3435"/>
                </a:cubicBezTo>
                <a:cubicBezTo>
                  <a:pt x="1773" y="3445"/>
                  <a:pt x="1783" y="3455"/>
                  <a:pt x="1792" y="3465"/>
                </a:cubicBezTo>
                <a:cubicBezTo>
                  <a:pt x="1802" y="3477"/>
                  <a:pt x="1815" y="3481"/>
                  <a:pt x="1827" y="3481"/>
                </a:cubicBezTo>
                <a:cubicBezTo>
                  <a:pt x="1867" y="3481"/>
                  <a:pt x="1904" y="3428"/>
                  <a:pt x="1868" y="3390"/>
                </a:cubicBezTo>
                <a:cubicBezTo>
                  <a:pt x="1858" y="3380"/>
                  <a:pt x="1848" y="3369"/>
                  <a:pt x="1839" y="3361"/>
                </a:cubicBezTo>
                <a:cubicBezTo>
                  <a:pt x="1828" y="3349"/>
                  <a:pt x="1816" y="3344"/>
                  <a:pt x="1803" y="3344"/>
                </a:cubicBezTo>
                <a:close/>
                <a:moveTo>
                  <a:pt x="5170" y="3352"/>
                </a:moveTo>
                <a:cubicBezTo>
                  <a:pt x="5146" y="3352"/>
                  <a:pt x="5126" y="3368"/>
                  <a:pt x="5118" y="3390"/>
                </a:cubicBezTo>
                <a:cubicBezTo>
                  <a:pt x="5113" y="3405"/>
                  <a:pt x="5107" y="3420"/>
                  <a:pt x="5102" y="3435"/>
                </a:cubicBezTo>
                <a:cubicBezTo>
                  <a:pt x="5092" y="3462"/>
                  <a:pt x="5113" y="3494"/>
                  <a:pt x="5139" y="3500"/>
                </a:cubicBezTo>
                <a:cubicBezTo>
                  <a:pt x="5144" y="3501"/>
                  <a:pt x="5148" y="3502"/>
                  <a:pt x="5153" y="3502"/>
                </a:cubicBezTo>
                <a:cubicBezTo>
                  <a:pt x="5177" y="3502"/>
                  <a:pt x="5197" y="3485"/>
                  <a:pt x="5205" y="3463"/>
                </a:cubicBezTo>
                <a:cubicBezTo>
                  <a:pt x="5210" y="3449"/>
                  <a:pt x="5215" y="3434"/>
                  <a:pt x="5220" y="3419"/>
                </a:cubicBezTo>
                <a:cubicBezTo>
                  <a:pt x="5231" y="3392"/>
                  <a:pt x="5210" y="3361"/>
                  <a:pt x="5184" y="3353"/>
                </a:cubicBezTo>
                <a:cubicBezTo>
                  <a:pt x="5179" y="3352"/>
                  <a:pt x="5175" y="3352"/>
                  <a:pt x="5170" y="3352"/>
                </a:cubicBezTo>
                <a:close/>
                <a:moveTo>
                  <a:pt x="8571" y="3378"/>
                </a:moveTo>
                <a:cubicBezTo>
                  <a:pt x="8558" y="3378"/>
                  <a:pt x="8545" y="3386"/>
                  <a:pt x="8541" y="3404"/>
                </a:cubicBezTo>
                <a:lnTo>
                  <a:pt x="8526" y="3478"/>
                </a:lnTo>
                <a:cubicBezTo>
                  <a:pt x="8520" y="3506"/>
                  <a:pt x="8542" y="3523"/>
                  <a:pt x="8563" y="3523"/>
                </a:cubicBezTo>
                <a:cubicBezTo>
                  <a:pt x="8577" y="3523"/>
                  <a:pt x="8590" y="3515"/>
                  <a:pt x="8594" y="3498"/>
                </a:cubicBezTo>
                <a:lnTo>
                  <a:pt x="8609" y="3424"/>
                </a:lnTo>
                <a:cubicBezTo>
                  <a:pt x="8614" y="3396"/>
                  <a:pt x="8592" y="3378"/>
                  <a:pt x="8571" y="3378"/>
                </a:cubicBezTo>
                <a:close/>
                <a:moveTo>
                  <a:pt x="17691" y="3432"/>
                </a:moveTo>
                <a:cubicBezTo>
                  <a:pt x="17673" y="3432"/>
                  <a:pt x="17655" y="3443"/>
                  <a:pt x="17655" y="3467"/>
                </a:cubicBezTo>
                <a:lnTo>
                  <a:pt x="17655" y="3497"/>
                </a:lnTo>
                <a:cubicBezTo>
                  <a:pt x="17655" y="3519"/>
                  <a:pt x="17673" y="3531"/>
                  <a:pt x="17691" y="3531"/>
                </a:cubicBezTo>
                <a:cubicBezTo>
                  <a:pt x="17708" y="3531"/>
                  <a:pt x="17726" y="3519"/>
                  <a:pt x="17726" y="3497"/>
                </a:cubicBezTo>
                <a:lnTo>
                  <a:pt x="17726" y="3467"/>
                </a:lnTo>
                <a:cubicBezTo>
                  <a:pt x="17726" y="3443"/>
                  <a:pt x="17708" y="3432"/>
                  <a:pt x="17691" y="3432"/>
                </a:cubicBezTo>
                <a:close/>
                <a:moveTo>
                  <a:pt x="1233" y="3415"/>
                </a:moveTo>
                <a:cubicBezTo>
                  <a:pt x="1213" y="3415"/>
                  <a:pt x="1195" y="3425"/>
                  <a:pt x="1184" y="3441"/>
                </a:cubicBezTo>
                <a:cubicBezTo>
                  <a:pt x="1174" y="3457"/>
                  <a:pt x="1165" y="3472"/>
                  <a:pt x="1155" y="3486"/>
                </a:cubicBezTo>
                <a:cubicBezTo>
                  <a:pt x="1139" y="3509"/>
                  <a:pt x="1149" y="3545"/>
                  <a:pt x="1174" y="3560"/>
                </a:cubicBezTo>
                <a:cubicBezTo>
                  <a:pt x="1182" y="3565"/>
                  <a:pt x="1191" y="3567"/>
                  <a:pt x="1200" y="3567"/>
                </a:cubicBezTo>
                <a:cubicBezTo>
                  <a:pt x="1218" y="3567"/>
                  <a:pt x="1236" y="3557"/>
                  <a:pt x="1247" y="3540"/>
                </a:cubicBezTo>
                <a:cubicBezTo>
                  <a:pt x="1257" y="3524"/>
                  <a:pt x="1267" y="3509"/>
                  <a:pt x="1277" y="3495"/>
                </a:cubicBezTo>
                <a:cubicBezTo>
                  <a:pt x="1293" y="3472"/>
                  <a:pt x="1283" y="3436"/>
                  <a:pt x="1257" y="3421"/>
                </a:cubicBezTo>
                <a:cubicBezTo>
                  <a:pt x="1249" y="3417"/>
                  <a:pt x="1241" y="3415"/>
                  <a:pt x="1233" y="3415"/>
                </a:cubicBezTo>
                <a:close/>
                <a:moveTo>
                  <a:pt x="24726" y="3463"/>
                </a:moveTo>
                <a:cubicBezTo>
                  <a:pt x="24655" y="3463"/>
                  <a:pt x="24655" y="3571"/>
                  <a:pt x="24726" y="3571"/>
                </a:cubicBezTo>
                <a:cubicBezTo>
                  <a:pt x="24795" y="3571"/>
                  <a:pt x="24795" y="3463"/>
                  <a:pt x="24726" y="3463"/>
                </a:cubicBezTo>
                <a:close/>
                <a:moveTo>
                  <a:pt x="22304" y="3504"/>
                </a:moveTo>
                <a:cubicBezTo>
                  <a:pt x="22259" y="3504"/>
                  <a:pt x="22259" y="3575"/>
                  <a:pt x="22304" y="3575"/>
                </a:cubicBezTo>
                <a:cubicBezTo>
                  <a:pt x="22350" y="3575"/>
                  <a:pt x="22350" y="3504"/>
                  <a:pt x="22304" y="3504"/>
                </a:cubicBezTo>
                <a:close/>
                <a:moveTo>
                  <a:pt x="16262" y="3513"/>
                </a:moveTo>
                <a:cubicBezTo>
                  <a:pt x="16228" y="3513"/>
                  <a:pt x="16216" y="3572"/>
                  <a:pt x="16254" y="3584"/>
                </a:cubicBezTo>
                <a:cubicBezTo>
                  <a:pt x="16268" y="3589"/>
                  <a:pt x="16284" y="3594"/>
                  <a:pt x="16299" y="3602"/>
                </a:cubicBezTo>
                <a:cubicBezTo>
                  <a:pt x="16303" y="3603"/>
                  <a:pt x="16307" y="3604"/>
                  <a:pt x="16311" y="3604"/>
                </a:cubicBezTo>
                <a:cubicBezTo>
                  <a:pt x="16346" y="3604"/>
                  <a:pt x="16357" y="3546"/>
                  <a:pt x="16319" y="3534"/>
                </a:cubicBezTo>
                <a:cubicBezTo>
                  <a:pt x="16304" y="3528"/>
                  <a:pt x="16288" y="3523"/>
                  <a:pt x="16274" y="3516"/>
                </a:cubicBezTo>
                <a:cubicBezTo>
                  <a:pt x="16269" y="3514"/>
                  <a:pt x="16265" y="3513"/>
                  <a:pt x="16262" y="3513"/>
                </a:cubicBezTo>
                <a:close/>
                <a:moveTo>
                  <a:pt x="6128" y="3522"/>
                </a:moveTo>
                <a:cubicBezTo>
                  <a:pt x="6110" y="3522"/>
                  <a:pt x="6092" y="3534"/>
                  <a:pt x="6092" y="3557"/>
                </a:cubicBezTo>
                <a:lnTo>
                  <a:pt x="6092" y="3572"/>
                </a:lnTo>
                <a:cubicBezTo>
                  <a:pt x="6092" y="3595"/>
                  <a:pt x="6110" y="3607"/>
                  <a:pt x="6128" y="3607"/>
                </a:cubicBezTo>
                <a:cubicBezTo>
                  <a:pt x="6145" y="3607"/>
                  <a:pt x="6163" y="3595"/>
                  <a:pt x="6163" y="3572"/>
                </a:cubicBezTo>
                <a:lnTo>
                  <a:pt x="6163" y="3557"/>
                </a:lnTo>
                <a:cubicBezTo>
                  <a:pt x="6163" y="3534"/>
                  <a:pt x="6145" y="3522"/>
                  <a:pt x="6128" y="3522"/>
                </a:cubicBezTo>
                <a:close/>
                <a:moveTo>
                  <a:pt x="15948" y="3562"/>
                </a:moveTo>
                <a:cubicBezTo>
                  <a:pt x="15902" y="3562"/>
                  <a:pt x="15902" y="3632"/>
                  <a:pt x="15948" y="3632"/>
                </a:cubicBezTo>
                <a:lnTo>
                  <a:pt x="15964" y="3632"/>
                </a:lnTo>
                <a:cubicBezTo>
                  <a:pt x="15964" y="3632"/>
                  <a:pt x="15964" y="3632"/>
                  <a:pt x="15965" y="3632"/>
                </a:cubicBezTo>
                <a:cubicBezTo>
                  <a:pt x="16010" y="3632"/>
                  <a:pt x="16009" y="3562"/>
                  <a:pt x="15964" y="3562"/>
                </a:cubicBezTo>
                <a:close/>
                <a:moveTo>
                  <a:pt x="15149" y="3500"/>
                </a:moveTo>
                <a:cubicBezTo>
                  <a:pt x="15140" y="3500"/>
                  <a:pt x="15132" y="3503"/>
                  <a:pt x="15127" y="3511"/>
                </a:cubicBezTo>
                <a:cubicBezTo>
                  <a:pt x="15107" y="3536"/>
                  <a:pt x="15086" y="3561"/>
                  <a:pt x="15066" y="3586"/>
                </a:cubicBezTo>
                <a:cubicBezTo>
                  <a:pt x="15054" y="3602"/>
                  <a:pt x="15052" y="3620"/>
                  <a:pt x="15066" y="3635"/>
                </a:cubicBezTo>
                <a:cubicBezTo>
                  <a:pt x="15072" y="3641"/>
                  <a:pt x="15083" y="3645"/>
                  <a:pt x="15093" y="3645"/>
                </a:cubicBezTo>
                <a:cubicBezTo>
                  <a:pt x="15102" y="3645"/>
                  <a:pt x="15111" y="3642"/>
                  <a:pt x="15116" y="3635"/>
                </a:cubicBezTo>
                <a:cubicBezTo>
                  <a:pt x="15136" y="3610"/>
                  <a:pt x="15157" y="3586"/>
                  <a:pt x="15177" y="3561"/>
                </a:cubicBezTo>
                <a:cubicBezTo>
                  <a:pt x="15188" y="3545"/>
                  <a:pt x="15190" y="3525"/>
                  <a:pt x="15177" y="3511"/>
                </a:cubicBezTo>
                <a:cubicBezTo>
                  <a:pt x="15170" y="3504"/>
                  <a:pt x="15159" y="3500"/>
                  <a:pt x="15149" y="3500"/>
                </a:cubicBezTo>
                <a:close/>
                <a:moveTo>
                  <a:pt x="19657" y="3603"/>
                </a:moveTo>
                <a:cubicBezTo>
                  <a:pt x="19613" y="3603"/>
                  <a:pt x="19614" y="3673"/>
                  <a:pt x="19658" y="3673"/>
                </a:cubicBezTo>
                <a:cubicBezTo>
                  <a:pt x="19705" y="3673"/>
                  <a:pt x="19705" y="3603"/>
                  <a:pt x="19658" y="3603"/>
                </a:cubicBezTo>
                <a:cubicBezTo>
                  <a:pt x="19658" y="3603"/>
                  <a:pt x="19658" y="3603"/>
                  <a:pt x="19657" y="3603"/>
                </a:cubicBezTo>
                <a:close/>
                <a:moveTo>
                  <a:pt x="4055" y="3592"/>
                </a:moveTo>
                <a:cubicBezTo>
                  <a:pt x="4037" y="3592"/>
                  <a:pt x="4020" y="3603"/>
                  <a:pt x="4020" y="3626"/>
                </a:cubicBezTo>
                <a:lnTo>
                  <a:pt x="4020" y="3641"/>
                </a:lnTo>
                <a:cubicBezTo>
                  <a:pt x="4020" y="3664"/>
                  <a:pt x="4037" y="3676"/>
                  <a:pt x="4055" y="3676"/>
                </a:cubicBezTo>
                <a:cubicBezTo>
                  <a:pt x="4073" y="3676"/>
                  <a:pt x="4090" y="3664"/>
                  <a:pt x="4090" y="3641"/>
                </a:cubicBezTo>
                <a:lnTo>
                  <a:pt x="4090" y="3626"/>
                </a:lnTo>
                <a:cubicBezTo>
                  <a:pt x="4090" y="3603"/>
                  <a:pt x="4073" y="3592"/>
                  <a:pt x="4055" y="3592"/>
                </a:cubicBezTo>
                <a:close/>
                <a:moveTo>
                  <a:pt x="21734" y="3594"/>
                </a:moveTo>
                <a:cubicBezTo>
                  <a:pt x="21724" y="3594"/>
                  <a:pt x="21715" y="3597"/>
                  <a:pt x="21708" y="3604"/>
                </a:cubicBezTo>
                <a:cubicBezTo>
                  <a:pt x="21702" y="3608"/>
                  <a:pt x="21696" y="3609"/>
                  <a:pt x="21689" y="3609"/>
                </a:cubicBezTo>
                <a:cubicBezTo>
                  <a:pt x="21687" y="3609"/>
                  <a:pt x="21684" y="3609"/>
                  <a:pt x="21681" y="3609"/>
                </a:cubicBezTo>
                <a:cubicBezTo>
                  <a:pt x="21678" y="3608"/>
                  <a:pt x="21675" y="3608"/>
                  <a:pt x="21672" y="3608"/>
                </a:cubicBezTo>
                <a:cubicBezTo>
                  <a:pt x="21635" y="3608"/>
                  <a:pt x="21621" y="3668"/>
                  <a:pt x="21662" y="3677"/>
                </a:cubicBezTo>
                <a:cubicBezTo>
                  <a:pt x="21672" y="3680"/>
                  <a:pt x="21681" y="3681"/>
                  <a:pt x="21689" y="3681"/>
                </a:cubicBezTo>
                <a:cubicBezTo>
                  <a:pt x="21714" y="3681"/>
                  <a:pt x="21737" y="3671"/>
                  <a:pt x="21757" y="3654"/>
                </a:cubicBezTo>
                <a:cubicBezTo>
                  <a:pt x="21772" y="3641"/>
                  <a:pt x="21769" y="3615"/>
                  <a:pt x="21758" y="3604"/>
                </a:cubicBezTo>
                <a:cubicBezTo>
                  <a:pt x="21751" y="3597"/>
                  <a:pt x="21742" y="3594"/>
                  <a:pt x="21734" y="3594"/>
                </a:cubicBezTo>
                <a:close/>
                <a:moveTo>
                  <a:pt x="22992" y="3567"/>
                </a:moveTo>
                <a:cubicBezTo>
                  <a:pt x="22984" y="3567"/>
                  <a:pt x="22976" y="3570"/>
                  <a:pt x="22969" y="3578"/>
                </a:cubicBezTo>
                <a:lnTo>
                  <a:pt x="22925" y="3623"/>
                </a:lnTo>
                <a:cubicBezTo>
                  <a:pt x="22900" y="3647"/>
                  <a:pt x="22923" y="3682"/>
                  <a:pt x="22950" y="3682"/>
                </a:cubicBezTo>
                <a:cubicBezTo>
                  <a:pt x="22958" y="3682"/>
                  <a:pt x="22967" y="3679"/>
                  <a:pt x="22974" y="3672"/>
                </a:cubicBezTo>
                <a:lnTo>
                  <a:pt x="23019" y="3628"/>
                </a:lnTo>
                <a:cubicBezTo>
                  <a:pt x="23044" y="3602"/>
                  <a:pt x="23019" y="3567"/>
                  <a:pt x="22992" y="3567"/>
                </a:cubicBezTo>
                <a:close/>
                <a:moveTo>
                  <a:pt x="23623" y="3597"/>
                </a:moveTo>
                <a:cubicBezTo>
                  <a:pt x="23553" y="3597"/>
                  <a:pt x="23553" y="3704"/>
                  <a:pt x="23623" y="3704"/>
                </a:cubicBezTo>
                <a:cubicBezTo>
                  <a:pt x="23692" y="3703"/>
                  <a:pt x="23692" y="3597"/>
                  <a:pt x="23623" y="3597"/>
                </a:cubicBezTo>
                <a:close/>
                <a:moveTo>
                  <a:pt x="6457" y="3586"/>
                </a:moveTo>
                <a:cubicBezTo>
                  <a:pt x="6447" y="3586"/>
                  <a:pt x="6437" y="3592"/>
                  <a:pt x="6430" y="3605"/>
                </a:cubicBezTo>
                <a:cubicBezTo>
                  <a:pt x="6420" y="3625"/>
                  <a:pt x="6411" y="3646"/>
                  <a:pt x="6400" y="3666"/>
                </a:cubicBezTo>
                <a:cubicBezTo>
                  <a:pt x="6386" y="3694"/>
                  <a:pt x="6410" y="3720"/>
                  <a:pt x="6434" y="3720"/>
                </a:cubicBezTo>
                <a:cubicBezTo>
                  <a:pt x="6445" y="3720"/>
                  <a:pt x="6455" y="3714"/>
                  <a:pt x="6462" y="3701"/>
                </a:cubicBezTo>
                <a:cubicBezTo>
                  <a:pt x="6472" y="3681"/>
                  <a:pt x="6482" y="3660"/>
                  <a:pt x="6492" y="3640"/>
                </a:cubicBezTo>
                <a:cubicBezTo>
                  <a:pt x="6505" y="3612"/>
                  <a:pt x="6481" y="3586"/>
                  <a:pt x="6457" y="3586"/>
                </a:cubicBezTo>
                <a:close/>
                <a:moveTo>
                  <a:pt x="11894" y="3581"/>
                </a:moveTo>
                <a:cubicBezTo>
                  <a:pt x="11871" y="3581"/>
                  <a:pt x="11850" y="3597"/>
                  <a:pt x="11842" y="3619"/>
                </a:cubicBezTo>
                <a:cubicBezTo>
                  <a:pt x="11837" y="3635"/>
                  <a:pt x="11832" y="3650"/>
                  <a:pt x="11827" y="3664"/>
                </a:cubicBezTo>
                <a:cubicBezTo>
                  <a:pt x="11817" y="3691"/>
                  <a:pt x="11837" y="3722"/>
                  <a:pt x="11863" y="3729"/>
                </a:cubicBezTo>
                <a:cubicBezTo>
                  <a:pt x="11868" y="3731"/>
                  <a:pt x="11873" y="3731"/>
                  <a:pt x="11877" y="3731"/>
                </a:cubicBezTo>
                <a:cubicBezTo>
                  <a:pt x="11900" y="3731"/>
                  <a:pt x="11921" y="3715"/>
                  <a:pt x="11929" y="3693"/>
                </a:cubicBezTo>
                <a:cubicBezTo>
                  <a:pt x="11934" y="3677"/>
                  <a:pt x="11940" y="3662"/>
                  <a:pt x="11944" y="3649"/>
                </a:cubicBezTo>
                <a:cubicBezTo>
                  <a:pt x="11953" y="3620"/>
                  <a:pt x="11933" y="3589"/>
                  <a:pt x="11907" y="3583"/>
                </a:cubicBezTo>
                <a:cubicBezTo>
                  <a:pt x="11903" y="3582"/>
                  <a:pt x="11899" y="3581"/>
                  <a:pt x="11894" y="3581"/>
                </a:cubicBezTo>
                <a:close/>
                <a:moveTo>
                  <a:pt x="23940" y="3629"/>
                </a:moveTo>
                <a:cubicBezTo>
                  <a:pt x="23870" y="3629"/>
                  <a:pt x="23870" y="3736"/>
                  <a:pt x="23940" y="3736"/>
                </a:cubicBezTo>
                <a:lnTo>
                  <a:pt x="23984" y="3736"/>
                </a:lnTo>
                <a:cubicBezTo>
                  <a:pt x="24052" y="3735"/>
                  <a:pt x="24053" y="3629"/>
                  <a:pt x="23984" y="3629"/>
                </a:cubicBezTo>
                <a:close/>
                <a:moveTo>
                  <a:pt x="18850" y="3628"/>
                </a:moveTo>
                <a:cubicBezTo>
                  <a:pt x="18832" y="3628"/>
                  <a:pt x="18813" y="3638"/>
                  <a:pt x="18804" y="3655"/>
                </a:cubicBezTo>
                <a:cubicBezTo>
                  <a:pt x="18798" y="3666"/>
                  <a:pt x="18793" y="3675"/>
                  <a:pt x="18788" y="3685"/>
                </a:cubicBezTo>
                <a:cubicBezTo>
                  <a:pt x="18775" y="3712"/>
                  <a:pt x="18782" y="3743"/>
                  <a:pt x="18808" y="3759"/>
                </a:cubicBezTo>
                <a:cubicBezTo>
                  <a:pt x="18815" y="3763"/>
                  <a:pt x="18824" y="3765"/>
                  <a:pt x="18834" y="3765"/>
                </a:cubicBezTo>
                <a:cubicBezTo>
                  <a:pt x="18853" y="3765"/>
                  <a:pt x="18872" y="3756"/>
                  <a:pt x="18881" y="3739"/>
                </a:cubicBezTo>
                <a:cubicBezTo>
                  <a:pt x="18886" y="3728"/>
                  <a:pt x="18892" y="3719"/>
                  <a:pt x="18897" y="3708"/>
                </a:cubicBezTo>
                <a:cubicBezTo>
                  <a:pt x="18908" y="3682"/>
                  <a:pt x="18902" y="3651"/>
                  <a:pt x="18877" y="3635"/>
                </a:cubicBezTo>
                <a:cubicBezTo>
                  <a:pt x="18869" y="3630"/>
                  <a:pt x="18860" y="3628"/>
                  <a:pt x="18850" y="3628"/>
                </a:cubicBezTo>
                <a:close/>
                <a:moveTo>
                  <a:pt x="14433" y="3710"/>
                </a:moveTo>
                <a:cubicBezTo>
                  <a:pt x="14387" y="3710"/>
                  <a:pt x="14387" y="3781"/>
                  <a:pt x="14433" y="3781"/>
                </a:cubicBezTo>
                <a:cubicBezTo>
                  <a:pt x="14478" y="3781"/>
                  <a:pt x="14478" y="3710"/>
                  <a:pt x="14433" y="3710"/>
                </a:cubicBezTo>
                <a:close/>
                <a:moveTo>
                  <a:pt x="12930" y="3690"/>
                </a:moveTo>
                <a:cubicBezTo>
                  <a:pt x="12903" y="3690"/>
                  <a:pt x="12880" y="3726"/>
                  <a:pt x="12905" y="3750"/>
                </a:cubicBezTo>
                <a:lnTo>
                  <a:pt x="12935" y="3781"/>
                </a:lnTo>
                <a:cubicBezTo>
                  <a:pt x="12942" y="3788"/>
                  <a:pt x="12950" y="3791"/>
                  <a:pt x="12958" y="3791"/>
                </a:cubicBezTo>
                <a:cubicBezTo>
                  <a:pt x="12985" y="3791"/>
                  <a:pt x="13009" y="3755"/>
                  <a:pt x="12984" y="3730"/>
                </a:cubicBezTo>
                <a:cubicBezTo>
                  <a:pt x="12974" y="3720"/>
                  <a:pt x="12963" y="3712"/>
                  <a:pt x="12954" y="3701"/>
                </a:cubicBezTo>
                <a:cubicBezTo>
                  <a:pt x="12946" y="3693"/>
                  <a:pt x="12938" y="3690"/>
                  <a:pt x="12930" y="3690"/>
                </a:cubicBezTo>
                <a:close/>
                <a:moveTo>
                  <a:pt x="234" y="3699"/>
                </a:moveTo>
                <a:cubicBezTo>
                  <a:pt x="224" y="3699"/>
                  <a:pt x="213" y="3705"/>
                  <a:pt x="207" y="3718"/>
                </a:cubicBezTo>
                <a:cubicBezTo>
                  <a:pt x="201" y="3728"/>
                  <a:pt x="196" y="3738"/>
                  <a:pt x="191" y="3748"/>
                </a:cubicBezTo>
                <a:cubicBezTo>
                  <a:pt x="177" y="3776"/>
                  <a:pt x="202" y="3801"/>
                  <a:pt x="225" y="3801"/>
                </a:cubicBezTo>
                <a:cubicBezTo>
                  <a:pt x="236" y="3801"/>
                  <a:pt x="246" y="3796"/>
                  <a:pt x="252" y="3783"/>
                </a:cubicBezTo>
                <a:cubicBezTo>
                  <a:pt x="257" y="3772"/>
                  <a:pt x="262" y="3764"/>
                  <a:pt x="267" y="3754"/>
                </a:cubicBezTo>
                <a:cubicBezTo>
                  <a:pt x="282" y="3725"/>
                  <a:pt x="258" y="3699"/>
                  <a:pt x="234" y="3699"/>
                </a:cubicBezTo>
                <a:close/>
                <a:moveTo>
                  <a:pt x="11219" y="3671"/>
                </a:moveTo>
                <a:cubicBezTo>
                  <a:pt x="11191" y="3671"/>
                  <a:pt x="11168" y="3706"/>
                  <a:pt x="11193" y="3730"/>
                </a:cubicBezTo>
                <a:cubicBezTo>
                  <a:pt x="11213" y="3750"/>
                  <a:pt x="11233" y="3771"/>
                  <a:pt x="11254" y="3791"/>
                </a:cubicBezTo>
                <a:cubicBezTo>
                  <a:pt x="11261" y="3799"/>
                  <a:pt x="11269" y="3802"/>
                  <a:pt x="11277" y="3802"/>
                </a:cubicBezTo>
                <a:cubicBezTo>
                  <a:pt x="11304" y="3802"/>
                  <a:pt x="11328" y="3765"/>
                  <a:pt x="11303" y="3741"/>
                </a:cubicBezTo>
                <a:lnTo>
                  <a:pt x="11243" y="3681"/>
                </a:lnTo>
                <a:cubicBezTo>
                  <a:pt x="11235" y="3674"/>
                  <a:pt x="11227" y="3671"/>
                  <a:pt x="11219" y="3671"/>
                </a:cubicBezTo>
                <a:close/>
                <a:moveTo>
                  <a:pt x="13621" y="3703"/>
                </a:moveTo>
                <a:cubicBezTo>
                  <a:pt x="13553" y="3703"/>
                  <a:pt x="13551" y="3811"/>
                  <a:pt x="13621" y="3811"/>
                </a:cubicBezTo>
                <a:cubicBezTo>
                  <a:pt x="13690" y="3811"/>
                  <a:pt x="13690" y="3703"/>
                  <a:pt x="13621" y="3703"/>
                </a:cubicBezTo>
                <a:close/>
                <a:moveTo>
                  <a:pt x="24419" y="3725"/>
                </a:moveTo>
                <a:cubicBezTo>
                  <a:pt x="24412" y="3725"/>
                  <a:pt x="24405" y="3726"/>
                  <a:pt x="24397" y="3728"/>
                </a:cubicBezTo>
                <a:cubicBezTo>
                  <a:pt x="24375" y="3738"/>
                  <a:pt x="24359" y="3757"/>
                  <a:pt x="24366" y="3782"/>
                </a:cubicBezTo>
                <a:cubicBezTo>
                  <a:pt x="24371" y="3799"/>
                  <a:pt x="24389" y="3814"/>
                  <a:pt x="24408" y="3814"/>
                </a:cubicBezTo>
                <a:cubicBezTo>
                  <a:pt x="24411" y="3814"/>
                  <a:pt x="24414" y="3814"/>
                  <a:pt x="24417" y="3813"/>
                </a:cubicBezTo>
                <a:cubicBezTo>
                  <a:pt x="24425" y="3820"/>
                  <a:pt x="24436" y="3825"/>
                  <a:pt x="24446" y="3825"/>
                </a:cubicBezTo>
                <a:cubicBezTo>
                  <a:pt x="24453" y="3825"/>
                  <a:pt x="24459" y="3823"/>
                  <a:pt x="24466" y="3820"/>
                </a:cubicBezTo>
                <a:cubicBezTo>
                  <a:pt x="24486" y="3809"/>
                  <a:pt x="24496" y="3781"/>
                  <a:pt x="24482" y="3760"/>
                </a:cubicBezTo>
                <a:cubicBezTo>
                  <a:pt x="24468" y="3739"/>
                  <a:pt x="24445" y="3725"/>
                  <a:pt x="24419" y="3725"/>
                </a:cubicBezTo>
                <a:close/>
                <a:moveTo>
                  <a:pt x="20364" y="3755"/>
                </a:moveTo>
                <a:cubicBezTo>
                  <a:pt x="20318" y="3755"/>
                  <a:pt x="20318" y="3825"/>
                  <a:pt x="20364" y="3825"/>
                </a:cubicBezTo>
                <a:lnTo>
                  <a:pt x="20380" y="3825"/>
                </a:lnTo>
                <a:cubicBezTo>
                  <a:pt x="20426" y="3825"/>
                  <a:pt x="20426" y="3755"/>
                  <a:pt x="20380" y="3755"/>
                </a:cubicBezTo>
                <a:close/>
                <a:moveTo>
                  <a:pt x="7632" y="3707"/>
                </a:moveTo>
                <a:cubicBezTo>
                  <a:pt x="7623" y="3707"/>
                  <a:pt x="7614" y="3710"/>
                  <a:pt x="7606" y="3714"/>
                </a:cubicBezTo>
                <a:cubicBezTo>
                  <a:pt x="7595" y="3719"/>
                  <a:pt x="7587" y="3724"/>
                  <a:pt x="7576" y="3729"/>
                </a:cubicBezTo>
                <a:cubicBezTo>
                  <a:pt x="7550" y="3743"/>
                  <a:pt x="7543" y="3778"/>
                  <a:pt x="7557" y="3803"/>
                </a:cubicBezTo>
                <a:cubicBezTo>
                  <a:pt x="7567" y="3820"/>
                  <a:pt x="7585" y="3829"/>
                  <a:pt x="7603" y="3829"/>
                </a:cubicBezTo>
                <a:cubicBezTo>
                  <a:pt x="7612" y="3829"/>
                  <a:pt x="7621" y="3827"/>
                  <a:pt x="7630" y="3823"/>
                </a:cubicBezTo>
                <a:cubicBezTo>
                  <a:pt x="7640" y="3817"/>
                  <a:pt x="7650" y="3812"/>
                  <a:pt x="7660" y="3807"/>
                </a:cubicBezTo>
                <a:cubicBezTo>
                  <a:pt x="7686" y="3793"/>
                  <a:pt x="7693" y="3759"/>
                  <a:pt x="7679" y="3734"/>
                </a:cubicBezTo>
                <a:cubicBezTo>
                  <a:pt x="7669" y="3716"/>
                  <a:pt x="7651" y="3707"/>
                  <a:pt x="7632" y="3707"/>
                </a:cubicBezTo>
                <a:close/>
                <a:moveTo>
                  <a:pt x="2307" y="3720"/>
                </a:moveTo>
                <a:cubicBezTo>
                  <a:pt x="2296" y="3720"/>
                  <a:pt x="2285" y="3726"/>
                  <a:pt x="2279" y="3739"/>
                </a:cubicBezTo>
                <a:cubicBezTo>
                  <a:pt x="2268" y="3759"/>
                  <a:pt x="2259" y="3780"/>
                  <a:pt x="2249" y="3799"/>
                </a:cubicBezTo>
                <a:cubicBezTo>
                  <a:pt x="2236" y="3827"/>
                  <a:pt x="2261" y="3852"/>
                  <a:pt x="2284" y="3852"/>
                </a:cubicBezTo>
                <a:cubicBezTo>
                  <a:pt x="2294" y="3852"/>
                  <a:pt x="2304" y="3847"/>
                  <a:pt x="2310" y="3834"/>
                </a:cubicBezTo>
                <a:cubicBezTo>
                  <a:pt x="2321" y="3814"/>
                  <a:pt x="2330" y="3793"/>
                  <a:pt x="2341" y="3774"/>
                </a:cubicBezTo>
                <a:cubicBezTo>
                  <a:pt x="2355" y="3746"/>
                  <a:pt x="2330" y="3720"/>
                  <a:pt x="2307" y="3720"/>
                </a:cubicBezTo>
                <a:close/>
                <a:moveTo>
                  <a:pt x="9222" y="3743"/>
                </a:moveTo>
                <a:cubicBezTo>
                  <a:pt x="9209" y="3743"/>
                  <a:pt x="9195" y="3750"/>
                  <a:pt x="9190" y="3767"/>
                </a:cubicBezTo>
                <a:cubicBezTo>
                  <a:pt x="9185" y="3783"/>
                  <a:pt x="9179" y="3798"/>
                  <a:pt x="9174" y="3812"/>
                </a:cubicBezTo>
                <a:cubicBezTo>
                  <a:pt x="9165" y="3838"/>
                  <a:pt x="9186" y="3856"/>
                  <a:pt x="9208" y="3856"/>
                </a:cubicBezTo>
                <a:cubicBezTo>
                  <a:pt x="9222" y="3856"/>
                  <a:pt x="9236" y="3848"/>
                  <a:pt x="9242" y="3832"/>
                </a:cubicBezTo>
                <a:cubicBezTo>
                  <a:pt x="9247" y="3816"/>
                  <a:pt x="9253" y="3802"/>
                  <a:pt x="9258" y="3787"/>
                </a:cubicBezTo>
                <a:cubicBezTo>
                  <a:pt x="9266" y="3761"/>
                  <a:pt x="9244" y="3743"/>
                  <a:pt x="9222" y="3743"/>
                </a:cubicBezTo>
                <a:close/>
                <a:moveTo>
                  <a:pt x="10618" y="3742"/>
                </a:moveTo>
                <a:cubicBezTo>
                  <a:pt x="10578" y="3742"/>
                  <a:pt x="10542" y="3796"/>
                  <a:pt x="10578" y="3833"/>
                </a:cubicBezTo>
                <a:cubicBezTo>
                  <a:pt x="10586" y="3844"/>
                  <a:pt x="10597" y="3854"/>
                  <a:pt x="10606" y="3864"/>
                </a:cubicBezTo>
                <a:cubicBezTo>
                  <a:pt x="10617" y="3875"/>
                  <a:pt x="10629" y="3880"/>
                  <a:pt x="10641" y="3880"/>
                </a:cubicBezTo>
                <a:cubicBezTo>
                  <a:pt x="10682" y="3880"/>
                  <a:pt x="10719" y="3826"/>
                  <a:pt x="10683" y="3788"/>
                </a:cubicBezTo>
                <a:cubicBezTo>
                  <a:pt x="10672" y="3778"/>
                  <a:pt x="10663" y="3767"/>
                  <a:pt x="10653" y="3759"/>
                </a:cubicBezTo>
                <a:cubicBezTo>
                  <a:pt x="10642" y="3747"/>
                  <a:pt x="10630" y="3742"/>
                  <a:pt x="10618" y="3742"/>
                </a:cubicBezTo>
                <a:close/>
                <a:moveTo>
                  <a:pt x="16729" y="3789"/>
                </a:moveTo>
                <a:cubicBezTo>
                  <a:pt x="16705" y="3789"/>
                  <a:pt x="16681" y="3814"/>
                  <a:pt x="16697" y="3842"/>
                </a:cubicBezTo>
                <a:cubicBezTo>
                  <a:pt x="16704" y="3858"/>
                  <a:pt x="16717" y="3869"/>
                  <a:pt x="16729" y="3876"/>
                </a:cubicBezTo>
                <a:cubicBezTo>
                  <a:pt x="16735" y="3884"/>
                  <a:pt x="16744" y="3891"/>
                  <a:pt x="16757" y="3891"/>
                </a:cubicBezTo>
                <a:lnTo>
                  <a:pt x="16778" y="3891"/>
                </a:lnTo>
                <a:cubicBezTo>
                  <a:pt x="16781" y="3891"/>
                  <a:pt x="16783" y="3890"/>
                  <a:pt x="16786" y="3890"/>
                </a:cubicBezTo>
                <a:lnTo>
                  <a:pt x="16787" y="3890"/>
                </a:lnTo>
                <a:cubicBezTo>
                  <a:pt x="16788" y="3890"/>
                  <a:pt x="16788" y="3888"/>
                  <a:pt x="16789" y="3888"/>
                </a:cubicBezTo>
                <a:cubicBezTo>
                  <a:pt x="16797" y="3886"/>
                  <a:pt x="16803" y="3880"/>
                  <a:pt x="16805" y="3873"/>
                </a:cubicBezTo>
                <a:cubicBezTo>
                  <a:pt x="16809" y="3867"/>
                  <a:pt x="16812" y="3860"/>
                  <a:pt x="16812" y="3854"/>
                </a:cubicBezTo>
                <a:cubicBezTo>
                  <a:pt x="16812" y="3844"/>
                  <a:pt x="16808" y="3835"/>
                  <a:pt x="16803" y="3830"/>
                </a:cubicBezTo>
                <a:cubicBezTo>
                  <a:pt x="16794" y="3825"/>
                  <a:pt x="16787" y="3820"/>
                  <a:pt x="16776" y="3820"/>
                </a:cubicBezTo>
                <a:cubicBezTo>
                  <a:pt x="16775" y="3820"/>
                  <a:pt x="16773" y="3818"/>
                  <a:pt x="16772" y="3818"/>
                </a:cubicBezTo>
                <a:cubicBezTo>
                  <a:pt x="16765" y="3817"/>
                  <a:pt x="16761" y="3812"/>
                  <a:pt x="16758" y="3807"/>
                </a:cubicBezTo>
                <a:cubicBezTo>
                  <a:pt x="16751" y="3795"/>
                  <a:pt x="16740" y="3789"/>
                  <a:pt x="16729" y="3789"/>
                </a:cubicBezTo>
                <a:close/>
                <a:moveTo>
                  <a:pt x="18220" y="3745"/>
                </a:moveTo>
                <a:cubicBezTo>
                  <a:pt x="18201" y="3745"/>
                  <a:pt x="18179" y="3756"/>
                  <a:pt x="18170" y="3771"/>
                </a:cubicBezTo>
                <a:cubicBezTo>
                  <a:pt x="18154" y="3799"/>
                  <a:pt x="18166" y="3828"/>
                  <a:pt x="18190" y="3845"/>
                </a:cubicBezTo>
                <a:cubicBezTo>
                  <a:pt x="18210" y="3860"/>
                  <a:pt x="18228" y="3875"/>
                  <a:pt x="18249" y="3890"/>
                </a:cubicBezTo>
                <a:cubicBezTo>
                  <a:pt x="18257" y="3895"/>
                  <a:pt x="18265" y="3897"/>
                  <a:pt x="18274" y="3897"/>
                </a:cubicBezTo>
                <a:cubicBezTo>
                  <a:pt x="18294" y="3897"/>
                  <a:pt x="18314" y="3886"/>
                  <a:pt x="18323" y="3870"/>
                </a:cubicBezTo>
                <a:cubicBezTo>
                  <a:pt x="18338" y="3842"/>
                  <a:pt x="18327" y="3813"/>
                  <a:pt x="18303" y="3796"/>
                </a:cubicBezTo>
                <a:cubicBezTo>
                  <a:pt x="18284" y="3781"/>
                  <a:pt x="18264" y="3766"/>
                  <a:pt x="18243" y="3751"/>
                </a:cubicBezTo>
                <a:cubicBezTo>
                  <a:pt x="18237" y="3747"/>
                  <a:pt x="18229" y="3745"/>
                  <a:pt x="18220" y="3745"/>
                </a:cubicBezTo>
                <a:close/>
                <a:moveTo>
                  <a:pt x="13983" y="3752"/>
                </a:moveTo>
                <a:cubicBezTo>
                  <a:pt x="13960" y="3752"/>
                  <a:pt x="13940" y="3768"/>
                  <a:pt x="13932" y="3790"/>
                </a:cubicBezTo>
                <a:cubicBezTo>
                  <a:pt x="13927" y="3804"/>
                  <a:pt x="13922" y="3820"/>
                  <a:pt x="13917" y="3834"/>
                </a:cubicBezTo>
                <a:cubicBezTo>
                  <a:pt x="13906" y="3861"/>
                  <a:pt x="13927" y="3893"/>
                  <a:pt x="13953" y="3900"/>
                </a:cubicBezTo>
                <a:cubicBezTo>
                  <a:pt x="13958" y="3901"/>
                  <a:pt x="13962" y="3902"/>
                  <a:pt x="13966" y="3902"/>
                </a:cubicBezTo>
                <a:cubicBezTo>
                  <a:pt x="13990" y="3902"/>
                  <a:pt x="14011" y="3886"/>
                  <a:pt x="14018" y="3864"/>
                </a:cubicBezTo>
                <a:cubicBezTo>
                  <a:pt x="14024" y="3849"/>
                  <a:pt x="14030" y="3833"/>
                  <a:pt x="14034" y="3818"/>
                </a:cubicBezTo>
                <a:cubicBezTo>
                  <a:pt x="14044" y="3791"/>
                  <a:pt x="14023" y="3760"/>
                  <a:pt x="13997" y="3754"/>
                </a:cubicBezTo>
                <a:cubicBezTo>
                  <a:pt x="13993" y="3752"/>
                  <a:pt x="13988" y="3752"/>
                  <a:pt x="13983" y="3752"/>
                </a:cubicBezTo>
                <a:close/>
                <a:moveTo>
                  <a:pt x="17404" y="3837"/>
                </a:moveTo>
                <a:cubicBezTo>
                  <a:pt x="17358" y="3837"/>
                  <a:pt x="17358" y="3908"/>
                  <a:pt x="17404" y="3908"/>
                </a:cubicBezTo>
                <a:lnTo>
                  <a:pt x="17420" y="3908"/>
                </a:lnTo>
                <a:cubicBezTo>
                  <a:pt x="17465" y="3908"/>
                  <a:pt x="17465" y="3837"/>
                  <a:pt x="17420" y="3837"/>
                </a:cubicBezTo>
                <a:close/>
                <a:moveTo>
                  <a:pt x="6398" y="3853"/>
                </a:moveTo>
                <a:cubicBezTo>
                  <a:pt x="6352" y="3853"/>
                  <a:pt x="6352" y="3923"/>
                  <a:pt x="6398" y="3923"/>
                </a:cubicBezTo>
                <a:cubicBezTo>
                  <a:pt x="6443" y="3923"/>
                  <a:pt x="6443" y="3853"/>
                  <a:pt x="6398" y="3853"/>
                </a:cubicBezTo>
                <a:close/>
                <a:moveTo>
                  <a:pt x="6957" y="3813"/>
                </a:moveTo>
                <a:cubicBezTo>
                  <a:pt x="6930" y="3813"/>
                  <a:pt x="6904" y="3830"/>
                  <a:pt x="6904" y="3865"/>
                </a:cubicBezTo>
                <a:lnTo>
                  <a:pt x="6904" y="3895"/>
                </a:lnTo>
                <a:cubicBezTo>
                  <a:pt x="6904" y="3930"/>
                  <a:pt x="6931" y="3947"/>
                  <a:pt x="6958" y="3947"/>
                </a:cubicBezTo>
                <a:cubicBezTo>
                  <a:pt x="6985" y="3947"/>
                  <a:pt x="7012" y="3930"/>
                  <a:pt x="7012" y="3895"/>
                </a:cubicBezTo>
                <a:lnTo>
                  <a:pt x="7012" y="3865"/>
                </a:lnTo>
                <a:cubicBezTo>
                  <a:pt x="7011" y="3830"/>
                  <a:pt x="6984" y="3813"/>
                  <a:pt x="6957" y="3813"/>
                </a:cubicBezTo>
                <a:close/>
                <a:moveTo>
                  <a:pt x="7903" y="3862"/>
                </a:moveTo>
                <a:cubicBezTo>
                  <a:pt x="7886" y="3862"/>
                  <a:pt x="7868" y="3874"/>
                  <a:pt x="7868" y="3897"/>
                </a:cubicBezTo>
                <a:lnTo>
                  <a:pt x="7868" y="3913"/>
                </a:lnTo>
                <a:cubicBezTo>
                  <a:pt x="7868" y="3936"/>
                  <a:pt x="7886" y="3947"/>
                  <a:pt x="7903" y="3947"/>
                </a:cubicBezTo>
                <a:cubicBezTo>
                  <a:pt x="7921" y="3947"/>
                  <a:pt x="7939" y="3936"/>
                  <a:pt x="7939" y="3913"/>
                </a:cubicBezTo>
                <a:lnTo>
                  <a:pt x="7939" y="3897"/>
                </a:lnTo>
                <a:cubicBezTo>
                  <a:pt x="7939" y="3874"/>
                  <a:pt x="7921" y="3862"/>
                  <a:pt x="7903" y="3862"/>
                </a:cubicBezTo>
                <a:close/>
                <a:moveTo>
                  <a:pt x="3482" y="3839"/>
                </a:moveTo>
                <a:cubicBezTo>
                  <a:pt x="3473" y="3839"/>
                  <a:pt x="3464" y="3842"/>
                  <a:pt x="3455" y="3846"/>
                </a:cubicBezTo>
                <a:cubicBezTo>
                  <a:pt x="3445" y="3851"/>
                  <a:pt x="3435" y="3856"/>
                  <a:pt x="3425" y="3861"/>
                </a:cubicBezTo>
                <a:cubicBezTo>
                  <a:pt x="3399" y="3875"/>
                  <a:pt x="3392" y="3910"/>
                  <a:pt x="3405" y="3935"/>
                </a:cubicBezTo>
                <a:cubicBezTo>
                  <a:pt x="3415" y="3952"/>
                  <a:pt x="3434" y="3961"/>
                  <a:pt x="3452" y="3961"/>
                </a:cubicBezTo>
                <a:cubicBezTo>
                  <a:pt x="3461" y="3961"/>
                  <a:pt x="3470" y="3959"/>
                  <a:pt x="3478" y="3955"/>
                </a:cubicBezTo>
                <a:cubicBezTo>
                  <a:pt x="3489" y="3949"/>
                  <a:pt x="3498" y="3944"/>
                  <a:pt x="3509" y="3939"/>
                </a:cubicBezTo>
                <a:cubicBezTo>
                  <a:pt x="3535" y="3926"/>
                  <a:pt x="3541" y="3891"/>
                  <a:pt x="3529" y="3866"/>
                </a:cubicBezTo>
                <a:cubicBezTo>
                  <a:pt x="3518" y="3848"/>
                  <a:pt x="3500" y="3839"/>
                  <a:pt x="3482" y="3839"/>
                </a:cubicBezTo>
                <a:close/>
                <a:moveTo>
                  <a:pt x="5736" y="3928"/>
                </a:moveTo>
                <a:cubicBezTo>
                  <a:pt x="5713" y="3928"/>
                  <a:pt x="5714" y="3964"/>
                  <a:pt x="5736" y="3964"/>
                </a:cubicBezTo>
                <a:cubicBezTo>
                  <a:pt x="5760" y="3964"/>
                  <a:pt x="5760" y="3928"/>
                  <a:pt x="5736" y="3928"/>
                </a:cubicBezTo>
                <a:close/>
                <a:moveTo>
                  <a:pt x="4475" y="3864"/>
                </a:moveTo>
                <a:cubicBezTo>
                  <a:pt x="4448" y="3864"/>
                  <a:pt x="4424" y="3899"/>
                  <a:pt x="4449" y="3924"/>
                </a:cubicBezTo>
                <a:cubicBezTo>
                  <a:pt x="4458" y="3935"/>
                  <a:pt x="4467" y="3945"/>
                  <a:pt x="4478" y="3955"/>
                </a:cubicBezTo>
                <a:cubicBezTo>
                  <a:pt x="4485" y="3962"/>
                  <a:pt x="4493" y="3965"/>
                  <a:pt x="4501" y="3965"/>
                </a:cubicBezTo>
                <a:cubicBezTo>
                  <a:pt x="4528" y="3965"/>
                  <a:pt x="4553" y="3930"/>
                  <a:pt x="4528" y="3905"/>
                </a:cubicBezTo>
                <a:cubicBezTo>
                  <a:pt x="4518" y="3895"/>
                  <a:pt x="4508" y="3884"/>
                  <a:pt x="4499" y="3875"/>
                </a:cubicBezTo>
                <a:cubicBezTo>
                  <a:pt x="4491" y="3868"/>
                  <a:pt x="4483" y="3864"/>
                  <a:pt x="4475" y="3864"/>
                </a:cubicBezTo>
                <a:close/>
                <a:moveTo>
                  <a:pt x="10044" y="3814"/>
                </a:moveTo>
                <a:cubicBezTo>
                  <a:pt x="10026" y="3814"/>
                  <a:pt x="10008" y="3824"/>
                  <a:pt x="9997" y="3840"/>
                </a:cubicBezTo>
                <a:cubicBezTo>
                  <a:pt x="9987" y="3856"/>
                  <a:pt x="9978" y="3871"/>
                  <a:pt x="9967" y="3886"/>
                </a:cubicBezTo>
                <a:cubicBezTo>
                  <a:pt x="9952" y="3911"/>
                  <a:pt x="9965" y="3944"/>
                  <a:pt x="9987" y="3959"/>
                </a:cubicBezTo>
                <a:cubicBezTo>
                  <a:pt x="9995" y="3964"/>
                  <a:pt x="10004" y="3966"/>
                  <a:pt x="10013" y="3966"/>
                </a:cubicBezTo>
                <a:cubicBezTo>
                  <a:pt x="10032" y="3966"/>
                  <a:pt x="10050" y="3956"/>
                  <a:pt x="10060" y="3939"/>
                </a:cubicBezTo>
                <a:cubicBezTo>
                  <a:pt x="10071" y="3923"/>
                  <a:pt x="10080" y="3909"/>
                  <a:pt x="10091" y="3895"/>
                </a:cubicBezTo>
                <a:cubicBezTo>
                  <a:pt x="10106" y="3871"/>
                  <a:pt x="10096" y="3835"/>
                  <a:pt x="10071" y="3822"/>
                </a:cubicBezTo>
                <a:cubicBezTo>
                  <a:pt x="10062" y="3817"/>
                  <a:pt x="10053" y="3814"/>
                  <a:pt x="10044" y="3814"/>
                </a:cubicBezTo>
                <a:close/>
                <a:moveTo>
                  <a:pt x="20649" y="3856"/>
                </a:moveTo>
                <a:cubicBezTo>
                  <a:pt x="20631" y="3856"/>
                  <a:pt x="20615" y="3865"/>
                  <a:pt x="20604" y="3882"/>
                </a:cubicBezTo>
                <a:cubicBezTo>
                  <a:pt x="20590" y="3906"/>
                  <a:pt x="20598" y="3943"/>
                  <a:pt x="20624" y="3956"/>
                </a:cubicBezTo>
                <a:cubicBezTo>
                  <a:pt x="20635" y="3961"/>
                  <a:pt x="20643" y="3966"/>
                  <a:pt x="20654" y="3971"/>
                </a:cubicBezTo>
                <a:cubicBezTo>
                  <a:pt x="20663" y="3976"/>
                  <a:pt x="20673" y="3979"/>
                  <a:pt x="20682" y="3979"/>
                </a:cubicBezTo>
                <a:cubicBezTo>
                  <a:pt x="20700" y="3979"/>
                  <a:pt x="20717" y="3970"/>
                  <a:pt x="20727" y="3953"/>
                </a:cubicBezTo>
                <a:cubicBezTo>
                  <a:pt x="20742" y="3928"/>
                  <a:pt x="20734" y="3892"/>
                  <a:pt x="20708" y="3879"/>
                </a:cubicBezTo>
                <a:cubicBezTo>
                  <a:pt x="20698" y="3874"/>
                  <a:pt x="20687" y="3868"/>
                  <a:pt x="20678" y="3864"/>
                </a:cubicBezTo>
                <a:cubicBezTo>
                  <a:pt x="20669" y="3859"/>
                  <a:pt x="20659" y="3856"/>
                  <a:pt x="20649" y="3856"/>
                </a:cubicBezTo>
                <a:close/>
                <a:moveTo>
                  <a:pt x="8425" y="3887"/>
                </a:moveTo>
                <a:cubicBezTo>
                  <a:pt x="8401" y="3887"/>
                  <a:pt x="8377" y="3913"/>
                  <a:pt x="8390" y="3940"/>
                </a:cubicBezTo>
                <a:cubicBezTo>
                  <a:pt x="8396" y="3950"/>
                  <a:pt x="8401" y="3960"/>
                  <a:pt x="8406" y="3970"/>
                </a:cubicBezTo>
                <a:cubicBezTo>
                  <a:pt x="8413" y="3984"/>
                  <a:pt x="8423" y="3989"/>
                  <a:pt x="8434" y="3989"/>
                </a:cubicBezTo>
                <a:cubicBezTo>
                  <a:pt x="8457" y="3989"/>
                  <a:pt x="8482" y="3963"/>
                  <a:pt x="8468" y="3935"/>
                </a:cubicBezTo>
                <a:cubicBezTo>
                  <a:pt x="8463" y="3924"/>
                  <a:pt x="8458" y="3916"/>
                  <a:pt x="8452" y="3905"/>
                </a:cubicBezTo>
                <a:cubicBezTo>
                  <a:pt x="8446" y="3893"/>
                  <a:pt x="8435" y="3887"/>
                  <a:pt x="8425" y="3887"/>
                </a:cubicBezTo>
                <a:close/>
                <a:moveTo>
                  <a:pt x="15674" y="3906"/>
                </a:moveTo>
                <a:cubicBezTo>
                  <a:pt x="15639" y="3906"/>
                  <a:pt x="15628" y="3964"/>
                  <a:pt x="15666" y="3977"/>
                </a:cubicBezTo>
                <a:cubicBezTo>
                  <a:pt x="15681" y="3982"/>
                  <a:pt x="15696" y="3987"/>
                  <a:pt x="15711" y="3992"/>
                </a:cubicBezTo>
                <a:cubicBezTo>
                  <a:pt x="15715" y="3994"/>
                  <a:pt x="15720" y="3995"/>
                  <a:pt x="15723" y="3995"/>
                </a:cubicBezTo>
                <a:cubicBezTo>
                  <a:pt x="15757" y="3995"/>
                  <a:pt x="15768" y="3938"/>
                  <a:pt x="15730" y="3924"/>
                </a:cubicBezTo>
                <a:cubicBezTo>
                  <a:pt x="15716" y="3919"/>
                  <a:pt x="15701" y="3914"/>
                  <a:pt x="15686" y="3909"/>
                </a:cubicBezTo>
                <a:cubicBezTo>
                  <a:pt x="15682" y="3907"/>
                  <a:pt x="15677" y="3906"/>
                  <a:pt x="15674" y="3906"/>
                </a:cubicBezTo>
                <a:close/>
                <a:moveTo>
                  <a:pt x="14942" y="3922"/>
                </a:moveTo>
                <a:cubicBezTo>
                  <a:pt x="14924" y="3922"/>
                  <a:pt x="14907" y="3933"/>
                  <a:pt x="14907" y="3956"/>
                </a:cubicBezTo>
                <a:lnTo>
                  <a:pt x="14907" y="3971"/>
                </a:lnTo>
                <a:cubicBezTo>
                  <a:pt x="14907" y="3994"/>
                  <a:pt x="14925" y="4006"/>
                  <a:pt x="14942" y="4006"/>
                </a:cubicBezTo>
                <a:cubicBezTo>
                  <a:pt x="14960" y="4006"/>
                  <a:pt x="14978" y="3994"/>
                  <a:pt x="14978" y="3971"/>
                </a:cubicBezTo>
                <a:lnTo>
                  <a:pt x="14978" y="3956"/>
                </a:lnTo>
                <a:cubicBezTo>
                  <a:pt x="14978" y="3933"/>
                  <a:pt x="14960" y="3922"/>
                  <a:pt x="14942" y="3922"/>
                </a:cubicBezTo>
                <a:close/>
                <a:moveTo>
                  <a:pt x="12869" y="3991"/>
                </a:moveTo>
                <a:cubicBezTo>
                  <a:pt x="12851" y="3991"/>
                  <a:pt x="12833" y="4003"/>
                  <a:pt x="12833" y="4026"/>
                </a:cubicBezTo>
                <a:lnTo>
                  <a:pt x="12833" y="4042"/>
                </a:lnTo>
                <a:cubicBezTo>
                  <a:pt x="12833" y="4064"/>
                  <a:pt x="12851" y="4075"/>
                  <a:pt x="12869" y="4075"/>
                </a:cubicBezTo>
                <a:cubicBezTo>
                  <a:pt x="12887" y="4075"/>
                  <a:pt x="12905" y="4064"/>
                  <a:pt x="12905" y="4042"/>
                </a:cubicBezTo>
                <a:lnTo>
                  <a:pt x="12905" y="4026"/>
                </a:lnTo>
                <a:cubicBezTo>
                  <a:pt x="12905" y="4003"/>
                  <a:pt x="12887" y="3991"/>
                  <a:pt x="12869" y="3991"/>
                </a:cubicBezTo>
                <a:close/>
                <a:moveTo>
                  <a:pt x="2806" y="3946"/>
                </a:moveTo>
                <a:cubicBezTo>
                  <a:pt x="2779" y="3946"/>
                  <a:pt x="2752" y="3963"/>
                  <a:pt x="2752" y="3998"/>
                </a:cubicBezTo>
                <a:lnTo>
                  <a:pt x="2752" y="4028"/>
                </a:lnTo>
                <a:cubicBezTo>
                  <a:pt x="2753" y="4063"/>
                  <a:pt x="2780" y="4080"/>
                  <a:pt x="2806" y="4080"/>
                </a:cubicBezTo>
                <a:cubicBezTo>
                  <a:pt x="2833" y="4080"/>
                  <a:pt x="2859" y="4063"/>
                  <a:pt x="2859" y="4028"/>
                </a:cubicBezTo>
                <a:lnTo>
                  <a:pt x="2859" y="3998"/>
                </a:lnTo>
                <a:cubicBezTo>
                  <a:pt x="2859" y="3963"/>
                  <a:pt x="2832" y="3946"/>
                  <a:pt x="2806" y="3946"/>
                </a:cubicBezTo>
                <a:close/>
                <a:moveTo>
                  <a:pt x="3754" y="3997"/>
                </a:moveTo>
                <a:cubicBezTo>
                  <a:pt x="3736" y="3997"/>
                  <a:pt x="3718" y="4009"/>
                  <a:pt x="3718" y="4031"/>
                </a:cubicBezTo>
                <a:lnTo>
                  <a:pt x="3718" y="4047"/>
                </a:lnTo>
                <a:cubicBezTo>
                  <a:pt x="3718" y="4069"/>
                  <a:pt x="3735" y="4081"/>
                  <a:pt x="3753" y="4081"/>
                </a:cubicBezTo>
                <a:cubicBezTo>
                  <a:pt x="3771" y="4081"/>
                  <a:pt x="3789" y="4069"/>
                  <a:pt x="3789" y="4047"/>
                </a:cubicBezTo>
                <a:lnTo>
                  <a:pt x="3789" y="4031"/>
                </a:lnTo>
                <a:cubicBezTo>
                  <a:pt x="3789" y="4009"/>
                  <a:pt x="3772" y="3997"/>
                  <a:pt x="3754" y="3997"/>
                </a:cubicBezTo>
                <a:close/>
                <a:moveTo>
                  <a:pt x="5450" y="4091"/>
                </a:moveTo>
                <a:cubicBezTo>
                  <a:pt x="5442" y="4091"/>
                  <a:pt x="5433" y="4094"/>
                  <a:pt x="5426" y="4101"/>
                </a:cubicBezTo>
                <a:lnTo>
                  <a:pt x="5410" y="4117"/>
                </a:lnTo>
                <a:cubicBezTo>
                  <a:pt x="5385" y="4142"/>
                  <a:pt x="5410" y="4178"/>
                  <a:pt x="5437" y="4178"/>
                </a:cubicBezTo>
                <a:cubicBezTo>
                  <a:pt x="5445" y="4178"/>
                  <a:pt x="5453" y="4175"/>
                  <a:pt x="5460" y="4167"/>
                </a:cubicBezTo>
                <a:lnTo>
                  <a:pt x="5476" y="4152"/>
                </a:lnTo>
                <a:cubicBezTo>
                  <a:pt x="5501" y="4126"/>
                  <a:pt x="5477" y="4091"/>
                  <a:pt x="5450" y="4091"/>
                </a:cubicBezTo>
                <a:close/>
                <a:moveTo>
                  <a:pt x="8728" y="4099"/>
                </a:moveTo>
                <a:cubicBezTo>
                  <a:pt x="8723" y="4099"/>
                  <a:pt x="8718" y="4099"/>
                  <a:pt x="8713" y="4100"/>
                </a:cubicBezTo>
                <a:cubicBezTo>
                  <a:pt x="8672" y="4110"/>
                  <a:pt x="8684" y="4168"/>
                  <a:pt x="8722" y="4169"/>
                </a:cubicBezTo>
                <a:cubicBezTo>
                  <a:pt x="8727" y="4180"/>
                  <a:pt x="8739" y="4185"/>
                  <a:pt x="8751" y="4185"/>
                </a:cubicBezTo>
                <a:cubicBezTo>
                  <a:pt x="8757" y="4185"/>
                  <a:pt x="8763" y="4183"/>
                  <a:pt x="8769" y="4180"/>
                </a:cubicBezTo>
                <a:cubicBezTo>
                  <a:pt x="8788" y="4169"/>
                  <a:pt x="8790" y="4148"/>
                  <a:pt x="8782" y="4132"/>
                </a:cubicBezTo>
                <a:cubicBezTo>
                  <a:pt x="8773" y="4109"/>
                  <a:pt x="8750" y="4099"/>
                  <a:pt x="8728" y="4099"/>
                </a:cubicBezTo>
                <a:close/>
                <a:moveTo>
                  <a:pt x="508" y="4079"/>
                </a:moveTo>
                <a:cubicBezTo>
                  <a:pt x="483" y="4079"/>
                  <a:pt x="459" y="4104"/>
                  <a:pt x="477" y="4131"/>
                </a:cubicBezTo>
                <a:cubicBezTo>
                  <a:pt x="487" y="4146"/>
                  <a:pt x="497" y="4160"/>
                  <a:pt x="507" y="4175"/>
                </a:cubicBezTo>
                <a:cubicBezTo>
                  <a:pt x="515" y="4186"/>
                  <a:pt x="526" y="4191"/>
                  <a:pt x="537" y="4191"/>
                </a:cubicBezTo>
                <a:cubicBezTo>
                  <a:pt x="562" y="4191"/>
                  <a:pt x="586" y="4166"/>
                  <a:pt x="569" y="4139"/>
                </a:cubicBezTo>
                <a:cubicBezTo>
                  <a:pt x="559" y="4123"/>
                  <a:pt x="549" y="4110"/>
                  <a:pt x="539" y="4095"/>
                </a:cubicBezTo>
                <a:cubicBezTo>
                  <a:pt x="531" y="4084"/>
                  <a:pt x="519" y="4079"/>
                  <a:pt x="508" y="4079"/>
                </a:cubicBezTo>
                <a:close/>
                <a:moveTo>
                  <a:pt x="19718" y="3994"/>
                </a:moveTo>
                <a:cubicBezTo>
                  <a:pt x="19705" y="3994"/>
                  <a:pt x="19691" y="4002"/>
                  <a:pt x="19687" y="4019"/>
                </a:cubicBezTo>
                <a:cubicBezTo>
                  <a:pt x="19673" y="4066"/>
                  <a:pt x="19667" y="4115"/>
                  <a:pt x="19667" y="4163"/>
                </a:cubicBezTo>
                <a:cubicBezTo>
                  <a:pt x="19666" y="4186"/>
                  <a:pt x="19684" y="4198"/>
                  <a:pt x="19701" y="4198"/>
                </a:cubicBezTo>
                <a:cubicBezTo>
                  <a:pt x="19719" y="4198"/>
                  <a:pt x="19737" y="4186"/>
                  <a:pt x="19737" y="4163"/>
                </a:cubicBezTo>
                <a:cubicBezTo>
                  <a:pt x="19739" y="4121"/>
                  <a:pt x="19744" y="4079"/>
                  <a:pt x="19755" y="4038"/>
                </a:cubicBezTo>
                <a:cubicBezTo>
                  <a:pt x="19762" y="4012"/>
                  <a:pt x="19739" y="3994"/>
                  <a:pt x="19718" y="3994"/>
                </a:cubicBezTo>
                <a:close/>
                <a:moveTo>
                  <a:pt x="9048" y="4099"/>
                </a:moveTo>
                <a:cubicBezTo>
                  <a:pt x="9037" y="4099"/>
                  <a:pt x="9027" y="4104"/>
                  <a:pt x="9020" y="4117"/>
                </a:cubicBezTo>
                <a:cubicBezTo>
                  <a:pt x="9015" y="4128"/>
                  <a:pt x="9010" y="4137"/>
                  <a:pt x="9004" y="4147"/>
                </a:cubicBezTo>
                <a:cubicBezTo>
                  <a:pt x="8991" y="4174"/>
                  <a:pt x="9016" y="4200"/>
                  <a:pt x="9039" y="4200"/>
                </a:cubicBezTo>
                <a:cubicBezTo>
                  <a:pt x="9050" y="4200"/>
                  <a:pt x="9060" y="4195"/>
                  <a:pt x="9066" y="4183"/>
                </a:cubicBezTo>
                <a:cubicBezTo>
                  <a:pt x="9071" y="4173"/>
                  <a:pt x="9077" y="4163"/>
                  <a:pt x="9082" y="4153"/>
                </a:cubicBezTo>
                <a:cubicBezTo>
                  <a:pt x="9096" y="4125"/>
                  <a:pt x="9072" y="4099"/>
                  <a:pt x="9048" y="4099"/>
                </a:cubicBezTo>
                <a:close/>
                <a:moveTo>
                  <a:pt x="4789" y="4163"/>
                </a:moveTo>
                <a:cubicBezTo>
                  <a:pt x="4762" y="4163"/>
                  <a:pt x="4738" y="4199"/>
                  <a:pt x="4764" y="4223"/>
                </a:cubicBezTo>
                <a:lnTo>
                  <a:pt x="4779" y="4239"/>
                </a:lnTo>
                <a:cubicBezTo>
                  <a:pt x="4787" y="4246"/>
                  <a:pt x="4795" y="4250"/>
                  <a:pt x="4804" y="4250"/>
                </a:cubicBezTo>
                <a:cubicBezTo>
                  <a:pt x="4830" y="4250"/>
                  <a:pt x="4854" y="4214"/>
                  <a:pt x="4829" y="4189"/>
                </a:cubicBezTo>
                <a:lnTo>
                  <a:pt x="4813" y="4174"/>
                </a:lnTo>
                <a:cubicBezTo>
                  <a:pt x="4806" y="4166"/>
                  <a:pt x="4797" y="4163"/>
                  <a:pt x="4789" y="4163"/>
                </a:cubicBezTo>
                <a:close/>
                <a:moveTo>
                  <a:pt x="11121" y="4119"/>
                </a:moveTo>
                <a:cubicBezTo>
                  <a:pt x="11110" y="4119"/>
                  <a:pt x="11100" y="4125"/>
                  <a:pt x="11093" y="4138"/>
                </a:cubicBezTo>
                <a:cubicBezTo>
                  <a:pt x="11083" y="4158"/>
                  <a:pt x="11073" y="4179"/>
                  <a:pt x="11063" y="4199"/>
                </a:cubicBezTo>
                <a:cubicBezTo>
                  <a:pt x="11050" y="4226"/>
                  <a:pt x="11075" y="4251"/>
                  <a:pt x="11098" y="4251"/>
                </a:cubicBezTo>
                <a:cubicBezTo>
                  <a:pt x="11108" y="4251"/>
                  <a:pt x="11118" y="4246"/>
                  <a:pt x="11125" y="4233"/>
                </a:cubicBezTo>
                <a:cubicBezTo>
                  <a:pt x="11135" y="4214"/>
                  <a:pt x="11145" y="4194"/>
                  <a:pt x="11155" y="4174"/>
                </a:cubicBezTo>
                <a:cubicBezTo>
                  <a:pt x="11169" y="4146"/>
                  <a:pt x="11145" y="4119"/>
                  <a:pt x="11121" y="4119"/>
                </a:cubicBezTo>
                <a:close/>
                <a:moveTo>
                  <a:pt x="17583" y="4183"/>
                </a:moveTo>
                <a:cubicBezTo>
                  <a:pt x="17537" y="4183"/>
                  <a:pt x="17537" y="4253"/>
                  <a:pt x="17583" y="4253"/>
                </a:cubicBezTo>
                <a:lnTo>
                  <a:pt x="17599" y="4253"/>
                </a:lnTo>
                <a:cubicBezTo>
                  <a:pt x="17645" y="4253"/>
                  <a:pt x="17645" y="4183"/>
                  <a:pt x="17599" y="4183"/>
                </a:cubicBezTo>
                <a:close/>
                <a:moveTo>
                  <a:pt x="18982" y="4124"/>
                </a:moveTo>
                <a:cubicBezTo>
                  <a:pt x="18955" y="4124"/>
                  <a:pt x="18928" y="4141"/>
                  <a:pt x="18928" y="4176"/>
                </a:cubicBezTo>
                <a:lnTo>
                  <a:pt x="18928" y="4221"/>
                </a:lnTo>
                <a:cubicBezTo>
                  <a:pt x="18928" y="4255"/>
                  <a:pt x="18955" y="4273"/>
                  <a:pt x="18982" y="4273"/>
                </a:cubicBezTo>
                <a:cubicBezTo>
                  <a:pt x="19008" y="4273"/>
                  <a:pt x="19035" y="4255"/>
                  <a:pt x="19035" y="4221"/>
                </a:cubicBezTo>
                <a:lnTo>
                  <a:pt x="19035" y="4176"/>
                </a:lnTo>
                <a:cubicBezTo>
                  <a:pt x="19035" y="4141"/>
                  <a:pt x="19008" y="4124"/>
                  <a:pt x="18982" y="4124"/>
                </a:cubicBezTo>
                <a:close/>
                <a:moveTo>
                  <a:pt x="21327" y="4159"/>
                </a:moveTo>
                <a:cubicBezTo>
                  <a:pt x="21286" y="4159"/>
                  <a:pt x="21249" y="4212"/>
                  <a:pt x="21286" y="4249"/>
                </a:cubicBezTo>
                <a:lnTo>
                  <a:pt x="21302" y="4265"/>
                </a:lnTo>
                <a:cubicBezTo>
                  <a:pt x="21313" y="4276"/>
                  <a:pt x="21326" y="4281"/>
                  <a:pt x="21338" y="4281"/>
                </a:cubicBezTo>
                <a:cubicBezTo>
                  <a:pt x="21379" y="4281"/>
                  <a:pt x="21416" y="4227"/>
                  <a:pt x="21379" y="4190"/>
                </a:cubicBezTo>
                <a:lnTo>
                  <a:pt x="21363" y="4175"/>
                </a:lnTo>
                <a:cubicBezTo>
                  <a:pt x="21352" y="4164"/>
                  <a:pt x="21339" y="4159"/>
                  <a:pt x="21327" y="4159"/>
                </a:cubicBezTo>
                <a:close/>
                <a:moveTo>
                  <a:pt x="19344" y="4186"/>
                </a:moveTo>
                <a:cubicBezTo>
                  <a:pt x="19317" y="4186"/>
                  <a:pt x="19292" y="4222"/>
                  <a:pt x="19318" y="4247"/>
                </a:cubicBezTo>
                <a:cubicBezTo>
                  <a:pt x="19328" y="4257"/>
                  <a:pt x="19339" y="4267"/>
                  <a:pt x="19348" y="4277"/>
                </a:cubicBezTo>
                <a:cubicBezTo>
                  <a:pt x="19356" y="4284"/>
                  <a:pt x="19364" y="4287"/>
                  <a:pt x="19372" y="4287"/>
                </a:cubicBezTo>
                <a:cubicBezTo>
                  <a:pt x="19399" y="4287"/>
                  <a:pt x="19425" y="4251"/>
                  <a:pt x="19399" y="4227"/>
                </a:cubicBezTo>
                <a:cubicBezTo>
                  <a:pt x="19388" y="4217"/>
                  <a:pt x="19378" y="4207"/>
                  <a:pt x="19368" y="4197"/>
                </a:cubicBezTo>
                <a:cubicBezTo>
                  <a:pt x="19361" y="4189"/>
                  <a:pt x="19352" y="4186"/>
                  <a:pt x="19344" y="4186"/>
                </a:cubicBezTo>
                <a:close/>
                <a:moveTo>
                  <a:pt x="14715" y="4147"/>
                </a:moveTo>
                <a:cubicBezTo>
                  <a:pt x="14694" y="4147"/>
                  <a:pt x="14672" y="4164"/>
                  <a:pt x="14677" y="4190"/>
                </a:cubicBezTo>
                <a:lnTo>
                  <a:pt x="14693" y="4265"/>
                </a:lnTo>
                <a:cubicBezTo>
                  <a:pt x="14697" y="4283"/>
                  <a:pt x="14710" y="4290"/>
                  <a:pt x="14723" y="4290"/>
                </a:cubicBezTo>
                <a:cubicBezTo>
                  <a:pt x="14744" y="4290"/>
                  <a:pt x="14767" y="4273"/>
                  <a:pt x="14761" y="4247"/>
                </a:cubicBezTo>
                <a:lnTo>
                  <a:pt x="14745" y="4173"/>
                </a:lnTo>
                <a:cubicBezTo>
                  <a:pt x="14742" y="4155"/>
                  <a:pt x="14729" y="4147"/>
                  <a:pt x="14715" y="4147"/>
                </a:cubicBezTo>
                <a:close/>
                <a:moveTo>
                  <a:pt x="15255" y="4221"/>
                </a:moveTo>
                <a:cubicBezTo>
                  <a:pt x="15234" y="4221"/>
                  <a:pt x="15222" y="4236"/>
                  <a:pt x="15221" y="4253"/>
                </a:cubicBezTo>
                <a:cubicBezTo>
                  <a:pt x="15219" y="4252"/>
                  <a:pt x="15215" y="4252"/>
                  <a:pt x="15211" y="4252"/>
                </a:cubicBezTo>
                <a:cubicBezTo>
                  <a:pt x="15166" y="4252"/>
                  <a:pt x="15166" y="4322"/>
                  <a:pt x="15211" y="4322"/>
                </a:cubicBezTo>
                <a:cubicBezTo>
                  <a:pt x="15232" y="4322"/>
                  <a:pt x="15245" y="4307"/>
                  <a:pt x="15246" y="4290"/>
                </a:cubicBezTo>
                <a:cubicBezTo>
                  <a:pt x="15248" y="4291"/>
                  <a:pt x="15252" y="4291"/>
                  <a:pt x="15255" y="4291"/>
                </a:cubicBezTo>
                <a:cubicBezTo>
                  <a:pt x="15300" y="4291"/>
                  <a:pt x="15301" y="4221"/>
                  <a:pt x="15255" y="4221"/>
                </a:cubicBezTo>
                <a:close/>
                <a:moveTo>
                  <a:pt x="7940" y="4263"/>
                </a:moveTo>
                <a:cubicBezTo>
                  <a:pt x="7894" y="4263"/>
                  <a:pt x="7894" y="4333"/>
                  <a:pt x="7940" y="4333"/>
                </a:cubicBezTo>
                <a:cubicBezTo>
                  <a:pt x="7986" y="4333"/>
                  <a:pt x="7986" y="4263"/>
                  <a:pt x="7940" y="4263"/>
                </a:cubicBezTo>
                <a:close/>
                <a:moveTo>
                  <a:pt x="16397" y="4269"/>
                </a:moveTo>
                <a:cubicBezTo>
                  <a:pt x="16351" y="4269"/>
                  <a:pt x="16351" y="4340"/>
                  <a:pt x="16397" y="4340"/>
                </a:cubicBezTo>
                <a:cubicBezTo>
                  <a:pt x="16442" y="4340"/>
                  <a:pt x="16442" y="4269"/>
                  <a:pt x="16397" y="4269"/>
                </a:cubicBezTo>
                <a:close/>
                <a:moveTo>
                  <a:pt x="12297" y="4240"/>
                </a:moveTo>
                <a:cubicBezTo>
                  <a:pt x="12288" y="4240"/>
                  <a:pt x="12278" y="4242"/>
                  <a:pt x="12270" y="4247"/>
                </a:cubicBezTo>
                <a:cubicBezTo>
                  <a:pt x="12258" y="4252"/>
                  <a:pt x="12250" y="4257"/>
                  <a:pt x="12239" y="4263"/>
                </a:cubicBezTo>
                <a:cubicBezTo>
                  <a:pt x="12213" y="4275"/>
                  <a:pt x="12206" y="4311"/>
                  <a:pt x="12219" y="4336"/>
                </a:cubicBezTo>
                <a:cubicBezTo>
                  <a:pt x="12230" y="4354"/>
                  <a:pt x="12248" y="4362"/>
                  <a:pt x="12266" y="4362"/>
                </a:cubicBezTo>
                <a:cubicBezTo>
                  <a:pt x="12275" y="4362"/>
                  <a:pt x="12284" y="4360"/>
                  <a:pt x="12293" y="4356"/>
                </a:cubicBezTo>
                <a:cubicBezTo>
                  <a:pt x="12303" y="4351"/>
                  <a:pt x="12313" y="4345"/>
                  <a:pt x="12323" y="4340"/>
                </a:cubicBezTo>
                <a:cubicBezTo>
                  <a:pt x="12349" y="4327"/>
                  <a:pt x="12357" y="4290"/>
                  <a:pt x="12342" y="4267"/>
                </a:cubicBezTo>
                <a:cubicBezTo>
                  <a:pt x="12332" y="4249"/>
                  <a:pt x="12315" y="4240"/>
                  <a:pt x="12297" y="4240"/>
                </a:cubicBezTo>
                <a:close/>
                <a:moveTo>
                  <a:pt x="14550" y="4328"/>
                </a:moveTo>
                <a:cubicBezTo>
                  <a:pt x="14528" y="4328"/>
                  <a:pt x="14528" y="4363"/>
                  <a:pt x="14550" y="4363"/>
                </a:cubicBezTo>
                <a:cubicBezTo>
                  <a:pt x="14574" y="4363"/>
                  <a:pt x="14574" y="4328"/>
                  <a:pt x="14550" y="4328"/>
                </a:cubicBezTo>
                <a:close/>
                <a:moveTo>
                  <a:pt x="13290" y="4264"/>
                </a:moveTo>
                <a:cubicBezTo>
                  <a:pt x="13262" y="4264"/>
                  <a:pt x="13238" y="4299"/>
                  <a:pt x="13263" y="4324"/>
                </a:cubicBezTo>
                <a:cubicBezTo>
                  <a:pt x="13271" y="4333"/>
                  <a:pt x="13282" y="4345"/>
                  <a:pt x="13292" y="4354"/>
                </a:cubicBezTo>
                <a:cubicBezTo>
                  <a:pt x="13299" y="4362"/>
                  <a:pt x="13308" y="4365"/>
                  <a:pt x="13316" y="4365"/>
                </a:cubicBezTo>
                <a:cubicBezTo>
                  <a:pt x="13343" y="4365"/>
                  <a:pt x="13367" y="4329"/>
                  <a:pt x="13341" y="4305"/>
                </a:cubicBezTo>
                <a:cubicBezTo>
                  <a:pt x="13331" y="4294"/>
                  <a:pt x="13323" y="4284"/>
                  <a:pt x="13313" y="4274"/>
                </a:cubicBezTo>
                <a:cubicBezTo>
                  <a:pt x="13306" y="4267"/>
                  <a:pt x="13298" y="4264"/>
                  <a:pt x="13290" y="4264"/>
                </a:cubicBezTo>
                <a:close/>
                <a:moveTo>
                  <a:pt x="7212" y="4249"/>
                </a:moveTo>
                <a:cubicBezTo>
                  <a:pt x="7185" y="4249"/>
                  <a:pt x="7158" y="4266"/>
                  <a:pt x="7158" y="4300"/>
                </a:cubicBezTo>
                <a:lnTo>
                  <a:pt x="7158" y="4316"/>
                </a:lnTo>
                <a:cubicBezTo>
                  <a:pt x="7158" y="4351"/>
                  <a:pt x="7185" y="4368"/>
                  <a:pt x="7212" y="4368"/>
                </a:cubicBezTo>
                <a:cubicBezTo>
                  <a:pt x="7239" y="4368"/>
                  <a:pt x="7265" y="4351"/>
                  <a:pt x="7265" y="4316"/>
                </a:cubicBezTo>
                <a:lnTo>
                  <a:pt x="7265" y="4300"/>
                </a:lnTo>
                <a:cubicBezTo>
                  <a:pt x="7265" y="4266"/>
                  <a:pt x="7238" y="4249"/>
                  <a:pt x="7212" y="4249"/>
                </a:cubicBezTo>
                <a:close/>
                <a:moveTo>
                  <a:pt x="22332" y="4283"/>
                </a:moveTo>
                <a:cubicBezTo>
                  <a:pt x="22264" y="4283"/>
                  <a:pt x="22262" y="4389"/>
                  <a:pt x="22332" y="4389"/>
                </a:cubicBezTo>
                <a:cubicBezTo>
                  <a:pt x="22400" y="4389"/>
                  <a:pt x="22401" y="4283"/>
                  <a:pt x="22332" y="4283"/>
                </a:cubicBezTo>
                <a:close/>
                <a:moveTo>
                  <a:pt x="1230" y="4272"/>
                </a:moveTo>
                <a:cubicBezTo>
                  <a:pt x="1189" y="4272"/>
                  <a:pt x="1152" y="4325"/>
                  <a:pt x="1189" y="4362"/>
                </a:cubicBezTo>
                <a:lnTo>
                  <a:pt x="1205" y="4378"/>
                </a:lnTo>
                <a:cubicBezTo>
                  <a:pt x="1216" y="4389"/>
                  <a:pt x="1229" y="4394"/>
                  <a:pt x="1241" y="4394"/>
                </a:cubicBezTo>
                <a:cubicBezTo>
                  <a:pt x="1282" y="4394"/>
                  <a:pt x="1319" y="4341"/>
                  <a:pt x="1281" y="4304"/>
                </a:cubicBezTo>
                <a:lnTo>
                  <a:pt x="1266" y="4288"/>
                </a:lnTo>
                <a:cubicBezTo>
                  <a:pt x="1255" y="4277"/>
                  <a:pt x="1242" y="4272"/>
                  <a:pt x="1230" y="4272"/>
                </a:cubicBezTo>
                <a:close/>
                <a:moveTo>
                  <a:pt x="6231" y="4333"/>
                </a:moveTo>
                <a:cubicBezTo>
                  <a:pt x="6223" y="4333"/>
                  <a:pt x="6214" y="4336"/>
                  <a:pt x="6207" y="4343"/>
                </a:cubicBezTo>
                <a:lnTo>
                  <a:pt x="6192" y="4359"/>
                </a:lnTo>
                <a:cubicBezTo>
                  <a:pt x="6166" y="4383"/>
                  <a:pt x="6191" y="4419"/>
                  <a:pt x="6218" y="4419"/>
                </a:cubicBezTo>
                <a:cubicBezTo>
                  <a:pt x="6226" y="4419"/>
                  <a:pt x="6235" y="4416"/>
                  <a:pt x="6242" y="4409"/>
                </a:cubicBezTo>
                <a:lnTo>
                  <a:pt x="6258" y="4394"/>
                </a:lnTo>
                <a:cubicBezTo>
                  <a:pt x="6283" y="4369"/>
                  <a:pt x="6258" y="4333"/>
                  <a:pt x="6231" y="4333"/>
                </a:cubicBezTo>
                <a:close/>
                <a:moveTo>
                  <a:pt x="7843" y="4253"/>
                </a:moveTo>
                <a:cubicBezTo>
                  <a:pt x="7826" y="4253"/>
                  <a:pt x="7808" y="4265"/>
                  <a:pt x="7808" y="4288"/>
                </a:cubicBezTo>
                <a:lnTo>
                  <a:pt x="7808" y="4394"/>
                </a:lnTo>
                <a:cubicBezTo>
                  <a:pt x="7808" y="4417"/>
                  <a:pt x="7826" y="4428"/>
                  <a:pt x="7843" y="4428"/>
                </a:cubicBezTo>
                <a:cubicBezTo>
                  <a:pt x="7861" y="4428"/>
                  <a:pt x="7878" y="4417"/>
                  <a:pt x="7878" y="4394"/>
                </a:cubicBezTo>
                <a:lnTo>
                  <a:pt x="7878" y="4288"/>
                </a:lnTo>
                <a:cubicBezTo>
                  <a:pt x="7878" y="4265"/>
                  <a:pt x="7861" y="4253"/>
                  <a:pt x="7843" y="4253"/>
                </a:cubicBezTo>
                <a:close/>
                <a:moveTo>
                  <a:pt x="15658" y="4298"/>
                </a:moveTo>
                <a:cubicBezTo>
                  <a:pt x="15644" y="4298"/>
                  <a:pt x="15632" y="4305"/>
                  <a:pt x="15628" y="4322"/>
                </a:cubicBezTo>
                <a:lnTo>
                  <a:pt x="15613" y="4398"/>
                </a:lnTo>
                <a:cubicBezTo>
                  <a:pt x="15606" y="4425"/>
                  <a:pt x="15629" y="4443"/>
                  <a:pt x="15650" y="4443"/>
                </a:cubicBezTo>
                <a:cubicBezTo>
                  <a:pt x="15664" y="4443"/>
                  <a:pt x="15677" y="4435"/>
                  <a:pt x="15681" y="4417"/>
                </a:cubicBezTo>
                <a:lnTo>
                  <a:pt x="15696" y="4342"/>
                </a:lnTo>
                <a:cubicBezTo>
                  <a:pt x="15702" y="4316"/>
                  <a:pt x="15678" y="4298"/>
                  <a:pt x="15658" y="4298"/>
                </a:cubicBezTo>
                <a:close/>
                <a:moveTo>
                  <a:pt x="11621" y="4345"/>
                </a:moveTo>
                <a:cubicBezTo>
                  <a:pt x="11595" y="4345"/>
                  <a:pt x="11568" y="4363"/>
                  <a:pt x="11568" y="4398"/>
                </a:cubicBezTo>
                <a:lnTo>
                  <a:pt x="11568" y="4427"/>
                </a:lnTo>
                <a:cubicBezTo>
                  <a:pt x="11568" y="4461"/>
                  <a:pt x="11595" y="4479"/>
                  <a:pt x="11621" y="4479"/>
                </a:cubicBezTo>
                <a:cubicBezTo>
                  <a:pt x="11648" y="4479"/>
                  <a:pt x="11674" y="4462"/>
                  <a:pt x="11675" y="4427"/>
                </a:cubicBezTo>
                <a:lnTo>
                  <a:pt x="11675" y="4398"/>
                </a:lnTo>
                <a:cubicBezTo>
                  <a:pt x="11675" y="4363"/>
                  <a:pt x="11648" y="4345"/>
                  <a:pt x="11621" y="4345"/>
                </a:cubicBezTo>
                <a:close/>
                <a:moveTo>
                  <a:pt x="12567" y="4396"/>
                </a:moveTo>
                <a:cubicBezTo>
                  <a:pt x="12549" y="4396"/>
                  <a:pt x="12532" y="4407"/>
                  <a:pt x="12532" y="4430"/>
                </a:cubicBezTo>
                <a:lnTo>
                  <a:pt x="12532" y="4446"/>
                </a:lnTo>
                <a:cubicBezTo>
                  <a:pt x="12532" y="4469"/>
                  <a:pt x="12549" y="4481"/>
                  <a:pt x="12567" y="4481"/>
                </a:cubicBezTo>
                <a:cubicBezTo>
                  <a:pt x="12584" y="4481"/>
                  <a:pt x="12602" y="4469"/>
                  <a:pt x="12602" y="4446"/>
                </a:cubicBezTo>
                <a:lnTo>
                  <a:pt x="12602" y="4430"/>
                </a:lnTo>
                <a:cubicBezTo>
                  <a:pt x="12602" y="4407"/>
                  <a:pt x="12584" y="4396"/>
                  <a:pt x="12567" y="4396"/>
                </a:cubicBezTo>
                <a:close/>
                <a:moveTo>
                  <a:pt x="4263" y="4389"/>
                </a:moveTo>
                <a:cubicBezTo>
                  <a:pt x="4245" y="4389"/>
                  <a:pt x="4227" y="4401"/>
                  <a:pt x="4227" y="4424"/>
                </a:cubicBezTo>
                <a:lnTo>
                  <a:pt x="4227" y="4453"/>
                </a:lnTo>
                <a:cubicBezTo>
                  <a:pt x="4227" y="4476"/>
                  <a:pt x="4245" y="4488"/>
                  <a:pt x="4263" y="4488"/>
                </a:cubicBezTo>
                <a:cubicBezTo>
                  <a:pt x="4281" y="4488"/>
                  <a:pt x="4299" y="4476"/>
                  <a:pt x="4299" y="4453"/>
                </a:cubicBezTo>
                <a:lnTo>
                  <a:pt x="4299" y="4424"/>
                </a:lnTo>
                <a:cubicBezTo>
                  <a:pt x="4299" y="4401"/>
                  <a:pt x="4281" y="4389"/>
                  <a:pt x="4263" y="4389"/>
                </a:cubicBezTo>
                <a:close/>
                <a:moveTo>
                  <a:pt x="3060" y="4384"/>
                </a:moveTo>
                <a:cubicBezTo>
                  <a:pt x="3033" y="4384"/>
                  <a:pt x="3006" y="4401"/>
                  <a:pt x="3006" y="4436"/>
                </a:cubicBezTo>
                <a:lnTo>
                  <a:pt x="3006" y="4451"/>
                </a:lnTo>
                <a:cubicBezTo>
                  <a:pt x="3006" y="4485"/>
                  <a:pt x="3033" y="4502"/>
                  <a:pt x="3060" y="4502"/>
                </a:cubicBezTo>
                <a:cubicBezTo>
                  <a:pt x="3087" y="4502"/>
                  <a:pt x="3114" y="4485"/>
                  <a:pt x="3114" y="4451"/>
                </a:cubicBezTo>
                <a:lnTo>
                  <a:pt x="3114" y="4436"/>
                </a:lnTo>
                <a:cubicBezTo>
                  <a:pt x="3114" y="4401"/>
                  <a:pt x="3087" y="4384"/>
                  <a:pt x="3060" y="4384"/>
                </a:cubicBezTo>
                <a:close/>
                <a:moveTo>
                  <a:pt x="6670" y="4441"/>
                </a:moveTo>
                <a:cubicBezTo>
                  <a:pt x="6602" y="4442"/>
                  <a:pt x="6600" y="4548"/>
                  <a:pt x="6670" y="4548"/>
                </a:cubicBezTo>
                <a:cubicBezTo>
                  <a:pt x="6739" y="4548"/>
                  <a:pt x="6739" y="4441"/>
                  <a:pt x="6670" y="4441"/>
                </a:cubicBezTo>
                <a:close/>
                <a:moveTo>
                  <a:pt x="5043" y="4480"/>
                </a:moveTo>
                <a:cubicBezTo>
                  <a:pt x="4997" y="4480"/>
                  <a:pt x="4997" y="4551"/>
                  <a:pt x="5043" y="4551"/>
                </a:cubicBezTo>
                <a:cubicBezTo>
                  <a:pt x="5089" y="4551"/>
                  <a:pt x="5089" y="4480"/>
                  <a:pt x="5043" y="4480"/>
                </a:cubicBezTo>
                <a:close/>
                <a:moveTo>
                  <a:pt x="3692" y="4388"/>
                </a:moveTo>
                <a:cubicBezTo>
                  <a:pt x="3674" y="4388"/>
                  <a:pt x="3656" y="4399"/>
                  <a:pt x="3656" y="4422"/>
                </a:cubicBezTo>
                <a:lnTo>
                  <a:pt x="3656" y="4529"/>
                </a:lnTo>
                <a:cubicBezTo>
                  <a:pt x="3656" y="4551"/>
                  <a:pt x="3674" y="4563"/>
                  <a:pt x="3692" y="4563"/>
                </a:cubicBezTo>
                <a:cubicBezTo>
                  <a:pt x="3710" y="4563"/>
                  <a:pt x="3728" y="4551"/>
                  <a:pt x="3728" y="4529"/>
                </a:cubicBezTo>
                <a:lnTo>
                  <a:pt x="3728" y="4422"/>
                </a:lnTo>
                <a:cubicBezTo>
                  <a:pt x="3728" y="4399"/>
                  <a:pt x="3710" y="4388"/>
                  <a:pt x="3692" y="4388"/>
                </a:cubicBezTo>
                <a:close/>
                <a:moveTo>
                  <a:pt x="14264" y="4490"/>
                </a:moveTo>
                <a:cubicBezTo>
                  <a:pt x="14256" y="4490"/>
                  <a:pt x="14247" y="4493"/>
                  <a:pt x="14240" y="4500"/>
                </a:cubicBezTo>
                <a:lnTo>
                  <a:pt x="14225" y="4516"/>
                </a:lnTo>
                <a:cubicBezTo>
                  <a:pt x="14199" y="4540"/>
                  <a:pt x="14224" y="4576"/>
                  <a:pt x="14251" y="4576"/>
                </a:cubicBezTo>
                <a:cubicBezTo>
                  <a:pt x="14259" y="4576"/>
                  <a:pt x="14267" y="4573"/>
                  <a:pt x="14274" y="4566"/>
                </a:cubicBezTo>
                <a:lnTo>
                  <a:pt x="14289" y="4551"/>
                </a:lnTo>
                <a:cubicBezTo>
                  <a:pt x="14315" y="4526"/>
                  <a:pt x="14291" y="4490"/>
                  <a:pt x="14264" y="4490"/>
                </a:cubicBezTo>
                <a:close/>
                <a:moveTo>
                  <a:pt x="9324" y="4478"/>
                </a:moveTo>
                <a:cubicBezTo>
                  <a:pt x="9299" y="4478"/>
                  <a:pt x="9274" y="4503"/>
                  <a:pt x="9291" y="4530"/>
                </a:cubicBezTo>
                <a:cubicBezTo>
                  <a:pt x="9302" y="4546"/>
                  <a:pt x="9311" y="4560"/>
                  <a:pt x="9322" y="4574"/>
                </a:cubicBezTo>
                <a:cubicBezTo>
                  <a:pt x="9329" y="4586"/>
                  <a:pt x="9341" y="4591"/>
                  <a:pt x="9351" y="4591"/>
                </a:cubicBezTo>
                <a:cubicBezTo>
                  <a:pt x="9376" y="4591"/>
                  <a:pt x="9400" y="4565"/>
                  <a:pt x="9383" y="4539"/>
                </a:cubicBezTo>
                <a:cubicBezTo>
                  <a:pt x="9372" y="4525"/>
                  <a:pt x="9363" y="4509"/>
                  <a:pt x="9353" y="4494"/>
                </a:cubicBezTo>
                <a:cubicBezTo>
                  <a:pt x="9346" y="4483"/>
                  <a:pt x="9335" y="4478"/>
                  <a:pt x="9324" y="4478"/>
                </a:cubicBezTo>
                <a:close/>
                <a:moveTo>
                  <a:pt x="8361" y="4491"/>
                </a:moveTo>
                <a:cubicBezTo>
                  <a:pt x="8348" y="4491"/>
                  <a:pt x="8337" y="4509"/>
                  <a:pt x="8349" y="4521"/>
                </a:cubicBezTo>
                <a:cubicBezTo>
                  <a:pt x="8380" y="4556"/>
                  <a:pt x="8410" y="4592"/>
                  <a:pt x="8440" y="4625"/>
                </a:cubicBezTo>
                <a:cubicBezTo>
                  <a:pt x="8443" y="4629"/>
                  <a:pt x="8447" y="4631"/>
                  <a:pt x="8451" y="4631"/>
                </a:cubicBezTo>
                <a:cubicBezTo>
                  <a:pt x="8464" y="4631"/>
                  <a:pt x="8476" y="4613"/>
                  <a:pt x="8465" y="4600"/>
                </a:cubicBezTo>
                <a:cubicBezTo>
                  <a:pt x="8434" y="4566"/>
                  <a:pt x="8404" y="4531"/>
                  <a:pt x="8374" y="4497"/>
                </a:cubicBezTo>
                <a:cubicBezTo>
                  <a:pt x="8370" y="4493"/>
                  <a:pt x="8366" y="4491"/>
                  <a:pt x="8361" y="4491"/>
                </a:cubicBezTo>
                <a:close/>
                <a:moveTo>
                  <a:pt x="8777" y="4504"/>
                </a:moveTo>
                <a:cubicBezTo>
                  <a:pt x="8763" y="4504"/>
                  <a:pt x="8750" y="4512"/>
                  <a:pt x="8747" y="4530"/>
                </a:cubicBezTo>
                <a:cubicBezTo>
                  <a:pt x="8739" y="4565"/>
                  <a:pt x="8747" y="4597"/>
                  <a:pt x="8769" y="4624"/>
                </a:cubicBezTo>
                <a:cubicBezTo>
                  <a:pt x="8774" y="4632"/>
                  <a:pt x="8783" y="4635"/>
                  <a:pt x="8792" y="4635"/>
                </a:cubicBezTo>
                <a:cubicBezTo>
                  <a:pt x="8802" y="4635"/>
                  <a:pt x="8812" y="4631"/>
                  <a:pt x="8819" y="4624"/>
                </a:cubicBezTo>
                <a:cubicBezTo>
                  <a:pt x="8836" y="4613"/>
                  <a:pt x="8833" y="4592"/>
                  <a:pt x="8820" y="4576"/>
                </a:cubicBezTo>
                <a:cubicBezTo>
                  <a:pt x="8814" y="4568"/>
                  <a:pt x="8814" y="4558"/>
                  <a:pt x="8815" y="4550"/>
                </a:cubicBezTo>
                <a:cubicBezTo>
                  <a:pt x="8821" y="4522"/>
                  <a:pt x="8798" y="4504"/>
                  <a:pt x="8777" y="4504"/>
                </a:cubicBezTo>
                <a:close/>
                <a:moveTo>
                  <a:pt x="5553" y="4558"/>
                </a:moveTo>
                <a:cubicBezTo>
                  <a:pt x="5543" y="4558"/>
                  <a:pt x="5534" y="4563"/>
                  <a:pt x="5528" y="4571"/>
                </a:cubicBezTo>
                <a:cubicBezTo>
                  <a:pt x="5527" y="4570"/>
                  <a:pt x="5525" y="4570"/>
                  <a:pt x="5524" y="4570"/>
                </a:cubicBezTo>
                <a:cubicBezTo>
                  <a:pt x="5488" y="4570"/>
                  <a:pt x="5476" y="4628"/>
                  <a:pt x="5516" y="4641"/>
                </a:cubicBezTo>
                <a:cubicBezTo>
                  <a:pt x="5522" y="4643"/>
                  <a:pt x="5528" y="4644"/>
                  <a:pt x="5534" y="4644"/>
                </a:cubicBezTo>
                <a:cubicBezTo>
                  <a:pt x="5559" y="4644"/>
                  <a:pt x="5580" y="4626"/>
                  <a:pt x="5589" y="4603"/>
                </a:cubicBezTo>
                <a:cubicBezTo>
                  <a:pt x="5598" y="4584"/>
                  <a:pt x="5582" y="4563"/>
                  <a:pt x="5564" y="4560"/>
                </a:cubicBezTo>
                <a:cubicBezTo>
                  <a:pt x="5560" y="4559"/>
                  <a:pt x="5556" y="4558"/>
                  <a:pt x="5553" y="4558"/>
                </a:cubicBezTo>
                <a:close/>
                <a:moveTo>
                  <a:pt x="191" y="4542"/>
                </a:moveTo>
                <a:cubicBezTo>
                  <a:pt x="168" y="4542"/>
                  <a:pt x="143" y="4567"/>
                  <a:pt x="157" y="4595"/>
                </a:cubicBezTo>
                <a:cubicBezTo>
                  <a:pt x="163" y="4605"/>
                  <a:pt x="168" y="4615"/>
                  <a:pt x="173" y="4625"/>
                </a:cubicBezTo>
                <a:cubicBezTo>
                  <a:pt x="180" y="4638"/>
                  <a:pt x="190" y="4644"/>
                  <a:pt x="201" y="4644"/>
                </a:cubicBezTo>
                <a:cubicBezTo>
                  <a:pt x="225" y="4644"/>
                  <a:pt x="249" y="4618"/>
                  <a:pt x="235" y="4590"/>
                </a:cubicBezTo>
                <a:cubicBezTo>
                  <a:pt x="230" y="4579"/>
                  <a:pt x="224" y="4571"/>
                  <a:pt x="219" y="4560"/>
                </a:cubicBezTo>
                <a:cubicBezTo>
                  <a:pt x="213" y="4547"/>
                  <a:pt x="202" y="4542"/>
                  <a:pt x="191" y="4542"/>
                </a:cubicBezTo>
                <a:close/>
                <a:moveTo>
                  <a:pt x="18982" y="4499"/>
                </a:moveTo>
                <a:cubicBezTo>
                  <a:pt x="18958" y="4499"/>
                  <a:pt x="18937" y="4515"/>
                  <a:pt x="18929" y="4537"/>
                </a:cubicBezTo>
                <a:cubicBezTo>
                  <a:pt x="18924" y="4553"/>
                  <a:pt x="18919" y="4568"/>
                  <a:pt x="18914" y="4582"/>
                </a:cubicBezTo>
                <a:cubicBezTo>
                  <a:pt x="18904" y="4609"/>
                  <a:pt x="18924" y="4641"/>
                  <a:pt x="18950" y="4647"/>
                </a:cubicBezTo>
                <a:cubicBezTo>
                  <a:pt x="18955" y="4649"/>
                  <a:pt x="18960" y="4649"/>
                  <a:pt x="18964" y="4649"/>
                </a:cubicBezTo>
                <a:cubicBezTo>
                  <a:pt x="18988" y="4649"/>
                  <a:pt x="19008" y="4632"/>
                  <a:pt x="19016" y="4610"/>
                </a:cubicBezTo>
                <a:cubicBezTo>
                  <a:pt x="19021" y="4597"/>
                  <a:pt x="19027" y="4582"/>
                  <a:pt x="19032" y="4566"/>
                </a:cubicBezTo>
                <a:cubicBezTo>
                  <a:pt x="19040" y="4539"/>
                  <a:pt x="19021" y="4508"/>
                  <a:pt x="18995" y="4500"/>
                </a:cubicBezTo>
                <a:cubicBezTo>
                  <a:pt x="18991" y="4499"/>
                  <a:pt x="18986" y="4499"/>
                  <a:pt x="18982" y="4499"/>
                </a:cubicBezTo>
                <a:close/>
                <a:moveTo>
                  <a:pt x="13604" y="4563"/>
                </a:moveTo>
                <a:cubicBezTo>
                  <a:pt x="13577" y="4563"/>
                  <a:pt x="13553" y="4599"/>
                  <a:pt x="13577" y="4624"/>
                </a:cubicBezTo>
                <a:lnTo>
                  <a:pt x="13593" y="4640"/>
                </a:lnTo>
                <a:cubicBezTo>
                  <a:pt x="13600" y="4647"/>
                  <a:pt x="13608" y="4650"/>
                  <a:pt x="13616" y="4650"/>
                </a:cubicBezTo>
                <a:cubicBezTo>
                  <a:pt x="13644" y="4650"/>
                  <a:pt x="13668" y="4614"/>
                  <a:pt x="13643" y="4590"/>
                </a:cubicBezTo>
                <a:lnTo>
                  <a:pt x="13627" y="4574"/>
                </a:lnTo>
                <a:cubicBezTo>
                  <a:pt x="13620" y="4566"/>
                  <a:pt x="13612" y="4563"/>
                  <a:pt x="13604" y="4563"/>
                </a:cubicBezTo>
                <a:close/>
                <a:moveTo>
                  <a:pt x="2519" y="4576"/>
                </a:moveTo>
                <a:cubicBezTo>
                  <a:pt x="2451" y="4576"/>
                  <a:pt x="2451" y="4682"/>
                  <a:pt x="2519" y="4683"/>
                </a:cubicBezTo>
                <a:cubicBezTo>
                  <a:pt x="2588" y="4683"/>
                  <a:pt x="2588" y="4576"/>
                  <a:pt x="2519" y="4576"/>
                </a:cubicBezTo>
                <a:close/>
                <a:moveTo>
                  <a:pt x="21520" y="4629"/>
                </a:moveTo>
                <a:cubicBezTo>
                  <a:pt x="21474" y="4629"/>
                  <a:pt x="21474" y="4700"/>
                  <a:pt x="21520" y="4700"/>
                </a:cubicBezTo>
                <a:cubicBezTo>
                  <a:pt x="21565" y="4700"/>
                  <a:pt x="21564" y="4629"/>
                  <a:pt x="21520" y="4629"/>
                </a:cubicBezTo>
                <a:close/>
                <a:moveTo>
                  <a:pt x="20017" y="4611"/>
                </a:moveTo>
                <a:cubicBezTo>
                  <a:pt x="19990" y="4611"/>
                  <a:pt x="19966" y="4647"/>
                  <a:pt x="19992" y="4671"/>
                </a:cubicBezTo>
                <a:cubicBezTo>
                  <a:pt x="20001" y="4682"/>
                  <a:pt x="20011" y="4691"/>
                  <a:pt x="20022" y="4702"/>
                </a:cubicBezTo>
                <a:cubicBezTo>
                  <a:pt x="20029" y="4709"/>
                  <a:pt x="20037" y="4712"/>
                  <a:pt x="20045" y="4712"/>
                </a:cubicBezTo>
                <a:cubicBezTo>
                  <a:pt x="20072" y="4712"/>
                  <a:pt x="20096" y="4676"/>
                  <a:pt x="20071" y="4651"/>
                </a:cubicBezTo>
                <a:lnTo>
                  <a:pt x="20041" y="4621"/>
                </a:lnTo>
                <a:cubicBezTo>
                  <a:pt x="20033" y="4614"/>
                  <a:pt x="20025" y="4611"/>
                  <a:pt x="20017" y="4611"/>
                </a:cubicBezTo>
                <a:close/>
                <a:moveTo>
                  <a:pt x="4593" y="4630"/>
                </a:moveTo>
                <a:cubicBezTo>
                  <a:pt x="4575" y="4630"/>
                  <a:pt x="4557" y="4642"/>
                  <a:pt x="4556" y="4665"/>
                </a:cubicBezTo>
                <a:lnTo>
                  <a:pt x="4556" y="4681"/>
                </a:lnTo>
                <a:cubicBezTo>
                  <a:pt x="4556" y="4703"/>
                  <a:pt x="4574" y="4714"/>
                  <a:pt x="4592" y="4714"/>
                </a:cubicBezTo>
                <a:cubicBezTo>
                  <a:pt x="4610" y="4714"/>
                  <a:pt x="4628" y="4703"/>
                  <a:pt x="4628" y="4681"/>
                </a:cubicBezTo>
                <a:lnTo>
                  <a:pt x="4628" y="4665"/>
                </a:lnTo>
                <a:cubicBezTo>
                  <a:pt x="4628" y="4642"/>
                  <a:pt x="4610" y="4630"/>
                  <a:pt x="4593" y="4630"/>
                </a:cubicBezTo>
                <a:close/>
                <a:moveTo>
                  <a:pt x="18304" y="4591"/>
                </a:moveTo>
                <a:cubicBezTo>
                  <a:pt x="18277" y="4591"/>
                  <a:pt x="18254" y="4627"/>
                  <a:pt x="18279" y="4651"/>
                </a:cubicBezTo>
                <a:cubicBezTo>
                  <a:pt x="18299" y="4671"/>
                  <a:pt x="18320" y="4691"/>
                  <a:pt x="18338" y="4712"/>
                </a:cubicBezTo>
                <a:cubicBezTo>
                  <a:pt x="18346" y="4719"/>
                  <a:pt x="18354" y="4722"/>
                  <a:pt x="18362" y="4722"/>
                </a:cubicBezTo>
                <a:cubicBezTo>
                  <a:pt x="18390" y="4722"/>
                  <a:pt x="18414" y="4686"/>
                  <a:pt x="18389" y="4662"/>
                </a:cubicBezTo>
                <a:cubicBezTo>
                  <a:pt x="18369" y="4642"/>
                  <a:pt x="18349" y="4621"/>
                  <a:pt x="18328" y="4602"/>
                </a:cubicBezTo>
                <a:cubicBezTo>
                  <a:pt x="18320" y="4594"/>
                  <a:pt x="18312" y="4591"/>
                  <a:pt x="18304" y="4591"/>
                </a:cubicBezTo>
                <a:close/>
                <a:moveTo>
                  <a:pt x="20708" y="4624"/>
                </a:moveTo>
                <a:cubicBezTo>
                  <a:pt x="20638" y="4624"/>
                  <a:pt x="20638" y="4731"/>
                  <a:pt x="20708" y="4731"/>
                </a:cubicBezTo>
                <a:cubicBezTo>
                  <a:pt x="20776" y="4731"/>
                  <a:pt x="20777" y="4624"/>
                  <a:pt x="20708" y="4624"/>
                </a:cubicBezTo>
                <a:close/>
                <a:moveTo>
                  <a:pt x="5279" y="4626"/>
                </a:moveTo>
                <a:cubicBezTo>
                  <a:pt x="5211" y="4628"/>
                  <a:pt x="5210" y="4734"/>
                  <a:pt x="5279" y="4734"/>
                </a:cubicBezTo>
                <a:lnTo>
                  <a:pt x="5295" y="4734"/>
                </a:lnTo>
                <a:cubicBezTo>
                  <a:pt x="5364" y="4734"/>
                  <a:pt x="5364" y="4626"/>
                  <a:pt x="5295" y="4626"/>
                </a:cubicBezTo>
                <a:close/>
                <a:moveTo>
                  <a:pt x="16308" y="4663"/>
                </a:moveTo>
                <a:cubicBezTo>
                  <a:pt x="16294" y="4663"/>
                  <a:pt x="16280" y="4670"/>
                  <a:pt x="16275" y="4687"/>
                </a:cubicBezTo>
                <a:cubicBezTo>
                  <a:pt x="16269" y="4703"/>
                  <a:pt x="16264" y="4717"/>
                  <a:pt x="16259" y="4731"/>
                </a:cubicBezTo>
                <a:cubicBezTo>
                  <a:pt x="16251" y="4758"/>
                  <a:pt x="16272" y="4775"/>
                  <a:pt x="16294" y="4775"/>
                </a:cubicBezTo>
                <a:cubicBezTo>
                  <a:pt x="16308" y="4775"/>
                  <a:pt x="16322" y="4768"/>
                  <a:pt x="16327" y="4751"/>
                </a:cubicBezTo>
                <a:cubicBezTo>
                  <a:pt x="16332" y="4735"/>
                  <a:pt x="16338" y="4720"/>
                  <a:pt x="16343" y="4707"/>
                </a:cubicBezTo>
                <a:cubicBezTo>
                  <a:pt x="16352" y="4680"/>
                  <a:pt x="16330" y="4663"/>
                  <a:pt x="16308" y="4663"/>
                </a:cubicBezTo>
                <a:close/>
                <a:moveTo>
                  <a:pt x="10044" y="4670"/>
                </a:moveTo>
                <a:cubicBezTo>
                  <a:pt x="10003" y="4670"/>
                  <a:pt x="9967" y="4723"/>
                  <a:pt x="10004" y="4760"/>
                </a:cubicBezTo>
                <a:lnTo>
                  <a:pt x="10019" y="4776"/>
                </a:lnTo>
                <a:cubicBezTo>
                  <a:pt x="10031" y="4787"/>
                  <a:pt x="10043" y="4792"/>
                  <a:pt x="10055" y="4792"/>
                </a:cubicBezTo>
                <a:cubicBezTo>
                  <a:pt x="10096" y="4792"/>
                  <a:pt x="10133" y="4739"/>
                  <a:pt x="10096" y="4702"/>
                </a:cubicBezTo>
                <a:lnTo>
                  <a:pt x="10080" y="4686"/>
                </a:lnTo>
                <a:cubicBezTo>
                  <a:pt x="10069" y="4675"/>
                  <a:pt x="10056" y="4670"/>
                  <a:pt x="10044" y="4670"/>
                </a:cubicBezTo>
                <a:close/>
                <a:moveTo>
                  <a:pt x="17704" y="4661"/>
                </a:moveTo>
                <a:cubicBezTo>
                  <a:pt x="17663" y="4661"/>
                  <a:pt x="17627" y="4714"/>
                  <a:pt x="17665" y="4752"/>
                </a:cubicBezTo>
                <a:cubicBezTo>
                  <a:pt x="17675" y="4762"/>
                  <a:pt x="17684" y="4773"/>
                  <a:pt x="17693" y="4782"/>
                </a:cubicBezTo>
                <a:cubicBezTo>
                  <a:pt x="17704" y="4794"/>
                  <a:pt x="17716" y="4799"/>
                  <a:pt x="17729" y="4799"/>
                </a:cubicBezTo>
                <a:cubicBezTo>
                  <a:pt x="17769" y="4799"/>
                  <a:pt x="17806" y="4745"/>
                  <a:pt x="17770" y="4708"/>
                </a:cubicBezTo>
                <a:cubicBezTo>
                  <a:pt x="17759" y="4697"/>
                  <a:pt x="17750" y="4687"/>
                  <a:pt x="17740" y="4678"/>
                </a:cubicBezTo>
                <a:cubicBezTo>
                  <a:pt x="17729" y="4666"/>
                  <a:pt x="17716" y="4661"/>
                  <a:pt x="17704" y="4661"/>
                </a:cubicBezTo>
                <a:close/>
                <a:moveTo>
                  <a:pt x="4247" y="4719"/>
                </a:moveTo>
                <a:cubicBezTo>
                  <a:pt x="4229" y="4719"/>
                  <a:pt x="4212" y="4731"/>
                  <a:pt x="4212" y="4754"/>
                </a:cubicBezTo>
                <a:lnTo>
                  <a:pt x="4212" y="4770"/>
                </a:lnTo>
                <a:cubicBezTo>
                  <a:pt x="4212" y="4792"/>
                  <a:pt x="4229" y="4803"/>
                  <a:pt x="4247" y="4803"/>
                </a:cubicBezTo>
                <a:cubicBezTo>
                  <a:pt x="4265" y="4803"/>
                  <a:pt x="4283" y="4792"/>
                  <a:pt x="4283" y="4770"/>
                </a:cubicBezTo>
                <a:lnTo>
                  <a:pt x="4283" y="4754"/>
                </a:lnTo>
                <a:cubicBezTo>
                  <a:pt x="4283" y="4731"/>
                  <a:pt x="4265" y="4719"/>
                  <a:pt x="4247" y="4719"/>
                </a:cubicBezTo>
                <a:close/>
                <a:moveTo>
                  <a:pt x="15045" y="4733"/>
                </a:moveTo>
                <a:cubicBezTo>
                  <a:pt x="15037" y="4733"/>
                  <a:pt x="15028" y="4736"/>
                  <a:pt x="15021" y="4744"/>
                </a:cubicBezTo>
                <a:lnTo>
                  <a:pt x="15005" y="4759"/>
                </a:lnTo>
                <a:cubicBezTo>
                  <a:pt x="14980" y="4784"/>
                  <a:pt x="15004" y="4819"/>
                  <a:pt x="15031" y="4819"/>
                </a:cubicBezTo>
                <a:cubicBezTo>
                  <a:pt x="15039" y="4819"/>
                  <a:pt x="15047" y="4816"/>
                  <a:pt x="15054" y="4808"/>
                </a:cubicBezTo>
                <a:lnTo>
                  <a:pt x="15070" y="4793"/>
                </a:lnTo>
                <a:cubicBezTo>
                  <a:pt x="15096" y="4769"/>
                  <a:pt x="15072" y="4733"/>
                  <a:pt x="15045" y="4733"/>
                </a:cubicBezTo>
                <a:close/>
                <a:moveTo>
                  <a:pt x="21071" y="4671"/>
                </a:moveTo>
                <a:cubicBezTo>
                  <a:pt x="21047" y="4671"/>
                  <a:pt x="21027" y="4687"/>
                  <a:pt x="21019" y="4710"/>
                </a:cubicBezTo>
                <a:cubicBezTo>
                  <a:pt x="21014" y="4725"/>
                  <a:pt x="21009" y="4740"/>
                  <a:pt x="21004" y="4755"/>
                </a:cubicBezTo>
                <a:cubicBezTo>
                  <a:pt x="20993" y="4782"/>
                  <a:pt x="21014" y="4814"/>
                  <a:pt x="21040" y="4820"/>
                </a:cubicBezTo>
                <a:cubicBezTo>
                  <a:pt x="21045" y="4821"/>
                  <a:pt x="21050" y="4822"/>
                  <a:pt x="21054" y="4822"/>
                </a:cubicBezTo>
                <a:cubicBezTo>
                  <a:pt x="21078" y="4822"/>
                  <a:pt x="21098" y="4805"/>
                  <a:pt x="21106" y="4783"/>
                </a:cubicBezTo>
                <a:cubicBezTo>
                  <a:pt x="21111" y="4770"/>
                  <a:pt x="21117" y="4754"/>
                  <a:pt x="21122" y="4739"/>
                </a:cubicBezTo>
                <a:cubicBezTo>
                  <a:pt x="21132" y="4712"/>
                  <a:pt x="21111" y="4681"/>
                  <a:pt x="21085" y="4673"/>
                </a:cubicBezTo>
                <a:cubicBezTo>
                  <a:pt x="21080" y="4672"/>
                  <a:pt x="21075" y="4671"/>
                  <a:pt x="21071" y="4671"/>
                </a:cubicBezTo>
                <a:close/>
                <a:moveTo>
                  <a:pt x="1992" y="4707"/>
                </a:moveTo>
                <a:cubicBezTo>
                  <a:pt x="1988" y="4707"/>
                  <a:pt x="1983" y="4707"/>
                  <a:pt x="1978" y="4709"/>
                </a:cubicBezTo>
                <a:cubicBezTo>
                  <a:pt x="1962" y="4714"/>
                  <a:pt x="1948" y="4719"/>
                  <a:pt x="1933" y="4725"/>
                </a:cubicBezTo>
                <a:cubicBezTo>
                  <a:pt x="1906" y="4734"/>
                  <a:pt x="1889" y="4761"/>
                  <a:pt x="1896" y="4791"/>
                </a:cubicBezTo>
                <a:cubicBezTo>
                  <a:pt x="1903" y="4813"/>
                  <a:pt x="1926" y="4829"/>
                  <a:pt x="1949" y="4829"/>
                </a:cubicBezTo>
                <a:cubicBezTo>
                  <a:pt x="1953" y="4829"/>
                  <a:pt x="1958" y="4829"/>
                  <a:pt x="1962" y="4827"/>
                </a:cubicBezTo>
                <a:cubicBezTo>
                  <a:pt x="1978" y="4822"/>
                  <a:pt x="1993" y="4817"/>
                  <a:pt x="2006" y="4812"/>
                </a:cubicBezTo>
                <a:cubicBezTo>
                  <a:pt x="2035" y="4802"/>
                  <a:pt x="2051" y="4775"/>
                  <a:pt x="2043" y="4746"/>
                </a:cubicBezTo>
                <a:cubicBezTo>
                  <a:pt x="2037" y="4724"/>
                  <a:pt x="2015" y="4707"/>
                  <a:pt x="1992" y="4707"/>
                </a:cubicBezTo>
                <a:close/>
                <a:moveTo>
                  <a:pt x="17133" y="4733"/>
                </a:moveTo>
                <a:cubicBezTo>
                  <a:pt x="17114" y="4733"/>
                  <a:pt x="17096" y="4743"/>
                  <a:pt x="17086" y="4760"/>
                </a:cubicBezTo>
                <a:cubicBezTo>
                  <a:pt x="17075" y="4776"/>
                  <a:pt x="17066" y="4791"/>
                  <a:pt x="17055" y="4804"/>
                </a:cubicBezTo>
                <a:cubicBezTo>
                  <a:pt x="17039" y="4829"/>
                  <a:pt x="17050" y="4865"/>
                  <a:pt x="17075" y="4878"/>
                </a:cubicBezTo>
                <a:cubicBezTo>
                  <a:pt x="17084" y="4883"/>
                  <a:pt x="17093" y="4885"/>
                  <a:pt x="17102" y="4885"/>
                </a:cubicBezTo>
                <a:cubicBezTo>
                  <a:pt x="17120" y="4885"/>
                  <a:pt x="17138" y="4875"/>
                  <a:pt x="17148" y="4859"/>
                </a:cubicBezTo>
                <a:cubicBezTo>
                  <a:pt x="17159" y="4843"/>
                  <a:pt x="17168" y="4828"/>
                  <a:pt x="17179" y="4814"/>
                </a:cubicBezTo>
                <a:cubicBezTo>
                  <a:pt x="17194" y="4791"/>
                  <a:pt x="17184" y="4755"/>
                  <a:pt x="17159" y="4740"/>
                </a:cubicBezTo>
                <a:cubicBezTo>
                  <a:pt x="17150" y="4735"/>
                  <a:pt x="17141" y="4733"/>
                  <a:pt x="17133" y="4733"/>
                </a:cubicBezTo>
                <a:close/>
                <a:moveTo>
                  <a:pt x="13077" y="4789"/>
                </a:moveTo>
                <a:cubicBezTo>
                  <a:pt x="13060" y="4789"/>
                  <a:pt x="13042" y="4800"/>
                  <a:pt x="13042" y="4823"/>
                </a:cubicBezTo>
                <a:lnTo>
                  <a:pt x="13042" y="4854"/>
                </a:lnTo>
                <a:cubicBezTo>
                  <a:pt x="13042" y="4876"/>
                  <a:pt x="13060" y="4887"/>
                  <a:pt x="13077" y="4887"/>
                </a:cubicBezTo>
                <a:cubicBezTo>
                  <a:pt x="13095" y="4887"/>
                  <a:pt x="13113" y="4876"/>
                  <a:pt x="13113" y="4854"/>
                </a:cubicBezTo>
                <a:lnTo>
                  <a:pt x="13113" y="4823"/>
                </a:lnTo>
                <a:cubicBezTo>
                  <a:pt x="13113" y="4800"/>
                  <a:pt x="13095" y="4789"/>
                  <a:pt x="13077" y="4789"/>
                </a:cubicBezTo>
                <a:close/>
                <a:moveTo>
                  <a:pt x="7626" y="4791"/>
                </a:moveTo>
                <a:cubicBezTo>
                  <a:pt x="7616" y="4791"/>
                  <a:pt x="7605" y="4796"/>
                  <a:pt x="7598" y="4810"/>
                </a:cubicBezTo>
                <a:cubicBezTo>
                  <a:pt x="7593" y="4820"/>
                  <a:pt x="7588" y="4829"/>
                  <a:pt x="7583" y="4840"/>
                </a:cubicBezTo>
                <a:cubicBezTo>
                  <a:pt x="7568" y="4868"/>
                  <a:pt x="7593" y="4894"/>
                  <a:pt x="7617" y="4894"/>
                </a:cubicBezTo>
                <a:cubicBezTo>
                  <a:pt x="7627" y="4894"/>
                  <a:pt x="7638" y="4889"/>
                  <a:pt x="7645" y="4876"/>
                </a:cubicBezTo>
                <a:cubicBezTo>
                  <a:pt x="7650" y="4865"/>
                  <a:pt x="7655" y="4856"/>
                  <a:pt x="7660" y="4845"/>
                </a:cubicBezTo>
                <a:cubicBezTo>
                  <a:pt x="7675" y="4817"/>
                  <a:pt x="7650" y="4791"/>
                  <a:pt x="7626" y="4791"/>
                </a:cubicBezTo>
                <a:close/>
                <a:moveTo>
                  <a:pt x="689" y="4754"/>
                </a:moveTo>
                <a:cubicBezTo>
                  <a:pt x="668" y="4754"/>
                  <a:pt x="646" y="4772"/>
                  <a:pt x="652" y="4798"/>
                </a:cubicBezTo>
                <a:cubicBezTo>
                  <a:pt x="657" y="4823"/>
                  <a:pt x="661" y="4848"/>
                  <a:pt x="665" y="4872"/>
                </a:cubicBezTo>
                <a:cubicBezTo>
                  <a:pt x="669" y="4891"/>
                  <a:pt x="683" y="4899"/>
                  <a:pt x="697" y="4899"/>
                </a:cubicBezTo>
                <a:cubicBezTo>
                  <a:pt x="718" y="4899"/>
                  <a:pt x="740" y="4882"/>
                  <a:pt x="734" y="4855"/>
                </a:cubicBezTo>
                <a:cubicBezTo>
                  <a:pt x="728" y="4829"/>
                  <a:pt x="723" y="4804"/>
                  <a:pt x="720" y="4780"/>
                </a:cubicBezTo>
                <a:cubicBezTo>
                  <a:pt x="716" y="4762"/>
                  <a:pt x="703" y="4754"/>
                  <a:pt x="689" y="4754"/>
                </a:cubicBezTo>
                <a:close/>
                <a:moveTo>
                  <a:pt x="11874" y="4783"/>
                </a:moveTo>
                <a:cubicBezTo>
                  <a:pt x="11847" y="4783"/>
                  <a:pt x="11820" y="4800"/>
                  <a:pt x="11820" y="4835"/>
                </a:cubicBezTo>
                <a:lnTo>
                  <a:pt x="11820" y="4850"/>
                </a:lnTo>
                <a:cubicBezTo>
                  <a:pt x="11820" y="4885"/>
                  <a:pt x="11847" y="4902"/>
                  <a:pt x="11874" y="4902"/>
                </a:cubicBezTo>
                <a:cubicBezTo>
                  <a:pt x="11900" y="4902"/>
                  <a:pt x="11927" y="4885"/>
                  <a:pt x="11927" y="4850"/>
                </a:cubicBezTo>
                <a:lnTo>
                  <a:pt x="11927" y="4835"/>
                </a:lnTo>
                <a:cubicBezTo>
                  <a:pt x="11927" y="4800"/>
                  <a:pt x="11900" y="4783"/>
                  <a:pt x="11874" y="4783"/>
                </a:cubicBezTo>
                <a:close/>
                <a:moveTo>
                  <a:pt x="15512" y="4807"/>
                </a:moveTo>
                <a:cubicBezTo>
                  <a:pt x="15489" y="4807"/>
                  <a:pt x="15464" y="4833"/>
                  <a:pt x="15479" y="4861"/>
                </a:cubicBezTo>
                <a:cubicBezTo>
                  <a:pt x="15484" y="4871"/>
                  <a:pt x="15489" y="4881"/>
                  <a:pt x="15494" y="4891"/>
                </a:cubicBezTo>
                <a:cubicBezTo>
                  <a:pt x="15501" y="4904"/>
                  <a:pt x="15511" y="4909"/>
                  <a:pt x="15522" y="4909"/>
                </a:cubicBezTo>
                <a:cubicBezTo>
                  <a:pt x="15545" y="4909"/>
                  <a:pt x="15570" y="4884"/>
                  <a:pt x="15556" y="4856"/>
                </a:cubicBezTo>
                <a:cubicBezTo>
                  <a:pt x="15551" y="4845"/>
                  <a:pt x="15546" y="4836"/>
                  <a:pt x="15540" y="4825"/>
                </a:cubicBezTo>
                <a:cubicBezTo>
                  <a:pt x="15534" y="4812"/>
                  <a:pt x="15523" y="4807"/>
                  <a:pt x="15512" y="4807"/>
                </a:cubicBezTo>
                <a:close/>
                <a:moveTo>
                  <a:pt x="22029" y="4842"/>
                </a:moveTo>
                <a:cubicBezTo>
                  <a:pt x="22011" y="4842"/>
                  <a:pt x="21994" y="4854"/>
                  <a:pt x="21994" y="4877"/>
                </a:cubicBezTo>
                <a:lnTo>
                  <a:pt x="21994" y="4892"/>
                </a:lnTo>
                <a:cubicBezTo>
                  <a:pt x="21994" y="4915"/>
                  <a:pt x="22011" y="4927"/>
                  <a:pt x="22029" y="4927"/>
                </a:cubicBezTo>
                <a:cubicBezTo>
                  <a:pt x="22047" y="4927"/>
                  <a:pt x="22065" y="4915"/>
                  <a:pt x="22065" y="4892"/>
                </a:cubicBezTo>
                <a:lnTo>
                  <a:pt x="22065" y="4877"/>
                </a:lnTo>
                <a:cubicBezTo>
                  <a:pt x="22065" y="4854"/>
                  <a:pt x="22047" y="4842"/>
                  <a:pt x="22029" y="4842"/>
                </a:cubicBezTo>
                <a:close/>
                <a:moveTo>
                  <a:pt x="13858" y="4880"/>
                </a:moveTo>
                <a:cubicBezTo>
                  <a:pt x="13812" y="4880"/>
                  <a:pt x="13812" y="4950"/>
                  <a:pt x="13858" y="4950"/>
                </a:cubicBezTo>
                <a:cubicBezTo>
                  <a:pt x="13904" y="4950"/>
                  <a:pt x="13904" y="4880"/>
                  <a:pt x="13858" y="4880"/>
                </a:cubicBezTo>
                <a:close/>
                <a:moveTo>
                  <a:pt x="12506" y="4786"/>
                </a:moveTo>
                <a:cubicBezTo>
                  <a:pt x="12489" y="4786"/>
                  <a:pt x="12471" y="4797"/>
                  <a:pt x="12471" y="4820"/>
                </a:cubicBezTo>
                <a:lnTo>
                  <a:pt x="12471" y="4927"/>
                </a:lnTo>
                <a:cubicBezTo>
                  <a:pt x="12470" y="4949"/>
                  <a:pt x="12488" y="4961"/>
                  <a:pt x="12505" y="4961"/>
                </a:cubicBezTo>
                <a:cubicBezTo>
                  <a:pt x="12523" y="4961"/>
                  <a:pt x="12541" y="4949"/>
                  <a:pt x="12542" y="4927"/>
                </a:cubicBezTo>
                <a:lnTo>
                  <a:pt x="12542" y="4820"/>
                </a:lnTo>
                <a:cubicBezTo>
                  <a:pt x="12542" y="4797"/>
                  <a:pt x="12524" y="4786"/>
                  <a:pt x="12506" y="4786"/>
                </a:cubicBezTo>
                <a:close/>
                <a:moveTo>
                  <a:pt x="24391" y="4833"/>
                </a:moveTo>
                <a:cubicBezTo>
                  <a:pt x="24368" y="4833"/>
                  <a:pt x="24346" y="4849"/>
                  <a:pt x="24339" y="4871"/>
                </a:cubicBezTo>
                <a:cubicBezTo>
                  <a:pt x="24334" y="4886"/>
                  <a:pt x="24329" y="4902"/>
                  <a:pt x="24323" y="4916"/>
                </a:cubicBezTo>
                <a:cubicBezTo>
                  <a:pt x="24313" y="4944"/>
                  <a:pt x="24334" y="4975"/>
                  <a:pt x="24360" y="4981"/>
                </a:cubicBezTo>
                <a:cubicBezTo>
                  <a:pt x="24365" y="4983"/>
                  <a:pt x="24369" y="4983"/>
                  <a:pt x="24374" y="4983"/>
                </a:cubicBezTo>
                <a:cubicBezTo>
                  <a:pt x="24397" y="4983"/>
                  <a:pt x="24418" y="4967"/>
                  <a:pt x="24425" y="4945"/>
                </a:cubicBezTo>
                <a:cubicBezTo>
                  <a:pt x="24430" y="4930"/>
                  <a:pt x="24435" y="4914"/>
                  <a:pt x="24441" y="4901"/>
                </a:cubicBezTo>
                <a:cubicBezTo>
                  <a:pt x="24451" y="4872"/>
                  <a:pt x="24430" y="4841"/>
                  <a:pt x="24404" y="4835"/>
                </a:cubicBezTo>
                <a:cubicBezTo>
                  <a:pt x="24400" y="4834"/>
                  <a:pt x="24395" y="4833"/>
                  <a:pt x="24391" y="4833"/>
                </a:cubicBezTo>
                <a:close/>
                <a:moveTo>
                  <a:pt x="4756" y="4900"/>
                </a:moveTo>
                <a:cubicBezTo>
                  <a:pt x="4748" y="4900"/>
                  <a:pt x="4740" y="4903"/>
                  <a:pt x="4732" y="4911"/>
                </a:cubicBezTo>
                <a:lnTo>
                  <a:pt x="4717" y="4927"/>
                </a:lnTo>
                <a:cubicBezTo>
                  <a:pt x="4691" y="4952"/>
                  <a:pt x="4715" y="4987"/>
                  <a:pt x="4742" y="4987"/>
                </a:cubicBezTo>
                <a:cubicBezTo>
                  <a:pt x="4750" y="4987"/>
                  <a:pt x="4759" y="4984"/>
                  <a:pt x="4766" y="4976"/>
                </a:cubicBezTo>
                <a:lnTo>
                  <a:pt x="4782" y="4960"/>
                </a:lnTo>
                <a:cubicBezTo>
                  <a:pt x="4806" y="4936"/>
                  <a:pt x="4783" y="4900"/>
                  <a:pt x="4756" y="4900"/>
                </a:cubicBezTo>
                <a:close/>
                <a:moveTo>
                  <a:pt x="6210" y="4918"/>
                </a:moveTo>
                <a:cubicBezTo>
                  <a:pt x="6164" y="4918"/>
                  <a:pt x="6164" y="4990"/>
                  <a:pt x="6210" y="4990"/>
                </a:cubicBezTo>
                <a:lnTo>
                  <a:pt x="6226" y="4990"/>
                </a:lnTo>
                <a:cubicBezTo>
                  <a:pt x="6272" y="4990"/>
                  <a:pt x="6272" y="4918"/>
                  <a:pt x="6226" y="4918"/>
                </a:cubicBezTo>
                <a:close/>
                <a:moveTo>
                  <a:pt x="19955" y="4911"/>
                </a:moveTo>
                <a:cubicBezTo>
                  <a:pt x="19938" y="4911"/>
                  <a:pt x="19920" y="4922"/>
                  <a:pt x="19920" y="4945"/>
                </a:cubicBezTo>
                <a:lnTo>
                  <a:pt x="19920" y="4960"/>
                </a:lnTo>
                <a:cubicBezTo>
                  <a:pt x="19920" y="4983"/>
                  <a:pt x="19938" y="4995"/>
                  <a:pt x="19956" y="4995"/>
                </a:cubicBezTo>
                <a:cubicBezTo>
                  <a:pt x="19974" y="4995"/>
                  <a:pt x="19992" y="4983"/>
                  <a:pt x="19992" y="4960"/>
                </a:cubicBezTo>
                <a:lnTo>
                  <a:pt x="19992" y="4945"/>
                </a:lnTo>
                <a:cubicBezTo>
                  <a:pt x="19992" y="4922"/>
                  <a:pt x="19973" y="4911"/>
                  <a:pt x="19955" y="4911"/>
                </a:cubicBezTo>
                <a:close/>
                <a:moveTo>
                  <a:pt x="6826" y="4876"/>
                </a:moveTo>
                <a:cubicBezTo>
                  <a:pt x="6803" y="4876"/>
                  <a:pt x="6780" y="4892"/>
                  <a:pt x="6775" y="4914"/>
                </a:cubicBezTo>
                <a:cubicBezTo>
                  <a:pt x="6766" y="4944"/>
                  <a:pt x="6783" y="4971"/>
                  <a:pt x="6812" y="4980"/>
                </a:cubicBezTo>
                <a:cubicBezTo>
                  <a:pt x="6827" y="4986"/>
                  <a:pt x="6841" y="4991"/>
                  <a:pt x="6856" y="4995"/>
                </a:cubicBezTo>
                <a:cubicBezTo>
                  <a:pt x="6860" y="4996"/>
                  <a:pt x="6865" y="4997"/>
                  <a:pt x="6869" y="4997"/>
                </a:cubicBezTo>
                <a:cubicBezTo>
                  <a:pt x="6893" y="4997"/>
                  <a:pt x="6916" y="4980"/>
                  <a:pt x="6922" y="4958"/>
                </a:cubicBezTo>
                <a:cubicBezTo>
                  <a:pt x="6929" y="4929"/>
                  <a:pt x="6912" y="4901"/>
                  <a:pt x="6885" y="4892"/>
                </a:cubicBezTo>
                <a:cubicBezTo>
                  <a:pt x="6869" y="4887"/>
                  <a:pt x="6855" y="4882"/>
                  <a:pt x="6840" y="4878"/>
                </a:cubicBezTo>
                <a:cubicBezTo>
                  <a:pt x="6836" y="4876"/>
                  <a:pt x="6831" y="4876"/>
                  <a:pt x="6826" y="4876"/>
                </a:cubicBezTo>
                <a:close/>
                <a:moveTo>
                  <a:pt x="3477" y="4925"/>
                </a:moveTo>
                <a:cubicBezTo>
                  <a:pt x="3466" y="4925"/>
                  <a:pt x="3456" y="4930"/>
                  <a:pt x="3449" y="4944"/>
                </a:cubicBezTo>
                <a:cubicBezTo>
                  <a:pt x="3444" y="4954"/>
                  <a:pt x="3438" y="4964"/>
                  <a:pt x="3433" y="4974"/>
                </a:cubicBezTo>
                <a:cubicBezTo>
                  <a:pt x="3419" y="5001"/>
                  <a:pt x="3443" y="5027"/>
                  <a:pt x="3466" y="5027"/>
                </a:cubicBezTo>
                <a:cubicBezTo>
                  <a:pt x="3477" y="5027"/>
                  <a:pt x="3487" y="5021"/>
                  <a:pt x="3494" y="5009"/>
                </a:cubicBezTo>
                <a:cubicBezTo>
                  <a:pt x="3499" y="4998"/>
                  <a:pt x="3504" y="4990"/>
                  <a:pt x="3510" y="4979"/>
                </a:cubicBezTo>
                <a:cubicBezTo>
                  <a:pt x="3524" y="4951"/>
                  <a:pt x="3500" y="4925"/>
                  <a:pt x="3477" y="4925"/>
                </a:cubicBezTo>
                <a:close/>
                <a:moveTo>
                  <a:pt x="14366" y="4957"/>
                </a:moveTo>
                <a:cubicBezTo>
                  <a:pt x="14356" y="4957"/>
                  <a:pt x="14348" y="4962"/>
                  <a:pt x="14342" y="4970"/>
                </a:cubicBezTo>
                <a:cubicBezTo>
                  <a:pt x="14340" y="4970"/>
                  <a:pt x="14339" y="4969"/>
                  <a:pt x="14337" y="4969"/>
                </a:cubicBezTo>
                <a:cubicBezTo>
                  <a:pt x="14303" y="4969"/>
                  <a:pt x="14290" y="5028"/>
                  <a:pt x="14330" y="5040"/>
                </a:cubicBezTo>
                <a:cubicBezTo>
                  <a:pt x="14337" y="5042"/>
                  <a:pt x="14343" y="5043"/>
                  <a:pt x="14348" y="5043"/>
                </a:cubicBezTo>
                <a:cubicBezTo>
                  <a:pt x="14373" y="5043"/>
                  <a:pt x="14394" y="5026"/>
                  <a:pt x="14404" y="5002"/>
                </a:cubicBezTo>
                <a:cubicBezTo>
                  <a:pt x="14411" y="4984"/>
                  <a:pt x="14396" y="4964"/>
                  <a:pt x="14379" y="4959"/>
                </a:cubicBezTo>
                <a:cubicBezTo>
                  <a:pt x="14374" y="4958"/>
                  <a:pt x="14370" y="4957"/>
                  <a:pt x="14366" y="4957"/>
                </a:cubicBezTo>
                <a:close/>
                <a:moveTo>
                  <a:pt x="9006" y="4942"/>
                </a:moveTo>
                <a:cubicBezTo>
                  <a:pt x="8983" y="4942"/>
                  <a:pt x="8958" y="4967"/>
                  <a:pt x="8972" y="4996"/>
                </a:cubicBezTo>
                <a:cubicBezTo>
                  <a:pt x="8977" y="5006"/>
                  <a:pt x="8982" y="5016"/>
                  <a:pt x="8988" y="5026"/>
                </a:cubicBezTo>
                <a:cubicBezTo>
                  <a:pt x="8994" y="5039"/>
                  <a:pt x="9005" y="5044"/>
                  <a:pt x="9015" y="5044"/>
                </a:cubicBezTo>
                <a:cubicBezTo>
                  <a:pt x="9039" y="5044"/>
                  <a:pt x="9064" y="5019"/>
                  <a:pt x="9049" y="4991"/>
                </a:cubicBezTo>
                <a:cubicBezTo>
                  <a:pt x="9044" y="4980"/>
                  <a:pt x="9039" y="4971"/>
                  <a:pt x="9034" y="4960"/>
                </a:cubicBezTo>
                <a:cubicBezTo>
                  <a:pt x="9027" y="4947"/>
                  <a:pt x="9017" y="4942"/>
                  <a:pt x="9006" y="4942"/>
                </a:cubicBezTo>
                <a:close/>
                <a:moveTo>
                  <a:pt x="11334" y="4975"/>
                </a:moveTo>
                <a:cubicBezTo>
                  <a:pt x="11265" y="4975"/>
                  <a:pt x="11265" y="5082"/>
                  <a:pt x="11334" y="5082"/>
                </a:cubicBezTo>
                <a:cubicBezTo>
                  <a:pt x="11402" y="5082"/>
                  <a:pt x="11402" y="4975"/>
                  <a:pt x="11334" y="4975"/>
                </a:cubicBezTo>
                <a:close/>
                <a:moveTo>
                  <a:pt x="15817" y="5019"/>
                </a:moveTo>
                <a:cubicBezTo>
                  <a:pt x="15811" y="5019"/>
                  <a:pt x="15806" y="5020"/>
                  <a:pt x="15800" y="5021"/>
                </a:cubicBezTo>
                <a:cubicBezTo>
                  <a:pt x="15759" y="5030"/>
                  <a:pt x="15771" y="5089"/>
                  <a:pt x="15809" y="5090"/>
                </a:cubicBezTo>
                <a:cubicBezTo>
                  <a:pt x="15815" y="5100"/>
                  <a:pt x="15827" y="5106"/>
                  <a:pt x="15838" y="5106"/>
                </a:cubicBezTo>
                <a:cubicBezTo>
                  <a:pt x="15845" y="5106"/>
                  <a:pt x="15851" y="5104"/>
                  <a:pt x="15856" y="5101"/>
                </a:cubicBezTo>
                <a:cubicBezTo>
                  <a:pt x="15874" y="5090"/>
                  <a:pt x="15877" y="5069"/>
                  <a:pt x="15869" y="5053"/>
                </a:cubicBezTo>
                <a:cubicBezTo>
                  <a:pt x="15858" y="5030"/>
                  <a:pt x="15838" y="5019"/>
                  <a:pt x="15817" y="5019"/>
                </a:cubicBezTo>
                <a:close/>
                <a:moveTo>
                  <a:pt x="13406" y="5030"/>
                </a:moveTo>
                <a:cubicBezTo>
                  <a:pt x="13389" y="5030"/>
                  <a:pt x="13371" y="5041"/>
                  <a:pt x="13371" y="5064"/>
                </a:cubicBezTo>
                <a:lnTo>
                  <a:pt x="13371" y="5080"/>
                </a:lnTo>
                <a:cubicBezTo>
                  <a:pt x="13371" y="5103"/>
                  <a:pt x="13388" y="5114"/>
                  <a:pt x="13406" y="5114"/>
                </a:cubicBezTo>
                <a:cubicBezTo>
                  <a:pt x="13423" y="5114"/>
                  <a:pt x="13441" y="5103"/>
                  <a:pt x="13441" y="5080"/>
                </a:cubicBezTo>
                <a:lnTo>
                  <a:pt x="13441" y="5064"/>
                </a:lnTo>
                <a:cubicBezTo>
                  <a:pt x="13441" y="5041"/>
                  <a:pt x="13424" y="5030"/>
                  <a:pt x="13406" y="5030"/>
                </a:cubicBezTo>
                <a:close/>
                <a:moveTo>
                  <a:pt x="16135" y="5019"/>
                </a:moveTo>
                <a:cubicBezTo>
                  <a:pt x="16124" y="5019"/>
                  <a:pt x="16114" y="5025"/>
                  <a:pt x="16107" y="5038"/>
                </a:cubicBezTo>
                <a:cubicBezTo>
                  <a:pt x="16102" y="5048"/>
                  <a:pt x="16097" y="5058"/>
                  <a:pt x="16091" y="5068"/>
                </a:cubicBezTo>
                <a:cubicBezTo>
                  <a:pt x="16077" y="5096"/>
                  <a:pt x="16102" y="5121"/>
                  <a:pt x="16125" y="5121"/>
                </a:cubicBezTo>
                <a:cubicBezTo>
                  <a:pt x="16136" y="5121"/>
                  <a:pt x="16147" y="5116"/>
                  <a:pt x="16153" y="5103"/>
                </a:cubicBezTo>
                <a:cubicBezTo>
                  <a:pt x="16158" y="5092"/>
                  <a:pt x="16164" y="5082"/>
                  <a:pt x="16169" y="5074"/>
                </a:cubicBezTo>
                <a:cubicBezTo>
                  <a:pt x="16183" y="5045"/>
                  <a:pt x="16159" y="5019"/>
                  <a:pt x="16135" y="5019"/>
                </a:cubicBezTo>
                <a:close/>
                <a:moveTo>
                  <a:pt x="491" y="5024"/>
                </a:moveTo>
                <a:cubicBezTo>
                  <a:pt x="468" y="5024"/>
                  <a:pt x="444" y="5049"/>
                  <a:pt x="458" y="5077"/>
                </a:cubicBezTo>
                <a:cubicBezTo>
                  <a:pt x="463" y="5087"/>
                  <a:pt x="469" y="5097"/>
                  <a:pt x="474" y="5107"/>
                </a:cubicBezTo>
                <a:cubicBezTo>
                  <a:pt x="480" y="5120"/>
                  <a:pt x="491" y="5125"/>
                  <a:pt x="501" y="5125"/>
                </a:cubicBezTo>
                <a:cubicBezTo>
                  <a:pt x="525" y="5125"/>
                  <a:pt x="549" y="5100"/>
                  <a:pt x="535" y="5071"/>
                </a:cubicBezTo>
                <a:cubicBezTo>
                  <a:pt x="528" y="5061"/>
                  <a:pt x="524" y="5053"/>
                  <a:pt x="519" y="5042"/>
                </a:cubicBezTo>
                <a:cubicBezTo>
                  <a:pt x="512" y="5029"/>
                  <a:pt x="502" y="5024"/>
                  <a:pt x="491" y="5024"/>
                </a:cubicBezTo>
                <a:close/>
                <a:moveTo>
                  <a:pt x="70" y="5070"/>
                </a:moveTo>
                <a:cubicBezTo>
                  <a:pt x="57" y="5070"/>
                  <a:pt x="44" y="5089"/>
                  <a:pt x="57" y="5101"/>
                </a:cubicBezTo>
                <a:lnTo>
                  <a:pt x="102" y="5145"/>
                </a:lnTo>
                <a:cubicBezTo>
                  <a:pt x="105" y="5148"/>
                  <a:pt x="110" y="5150"/>
                  <a:pt x="113" y="5150"/>
                </a:cubicBezTo>
                <a:cubicBezTo>
                  <a:pt x="127" y="5150"/>
                  <a:pt x="138" y="5133"/>
                  <a:pt x="126" y="5121"/>
                </a:cubicBezTo>
                <a:lnTo>
                  <a:pt x="82" y="5076"/>
                </a:lnTo>
                <a:cubicBezTo>
                  <a:pt x="78" y="5072"/>
                  <a:pt x="74" y="5070"/>
                  <a:pt x="70" y="5070"/>
                </a:cubicBezTo>
                <a:close/>
                <a:moveTo>
                  <a:pt x="23276" y="5072"/>
                </a:moveTo>
                <a:cubicBezTo>
                  <a:pt x="23258" y="5072"/>
                  <a:pt x="23240" y="5084"/>
                  <a:pt x="23240" y="5107"/>
                </a:cubicBezTo>
                <a:lnTo>
                  <a:pt x="23240" y="5123"/>
                </a:lnTo>
                <a:cubicBezTo>
                  <a:pt x="23240" y="5146"/>
                  <a:pt x="23258" y="5157"/>
                  <a:pt x="23276" y="5157"/>
                </a:cubicBezTo>
                <a:cubicBezTo>
                  <a:pt x="23294" y="5157"/>
                  <a:pt x="23311" y="5146"/>
                  <a:pt x="23311" y="5123"/>
                </a:cubicBezTo>
                <a:lnTo>
                  <a:pt x="23311" y="5107"/>
                </a:lnTo>
                <a:cubicBezTo>
                  <a:pt x="23311" y="5084"/>
                  <a:pt x="23294" y="5072"/>
                  <a:pt x="23276" y="5072"/>
                </a:cubicBezTo>
                <a:close/>
                <a:moveTo>
                  <a:pt x="6729" y="5059"/>
                </a:moveTo>
                <a:cubicBezTo>
                  <a:pt x="6723" y="5059"/>
                  <a:pt x="6717" y="5061"/>
                  <a:pt x="6710" y="5065"/>
                </a:cubicBezTo>
                <a:cubicBezTo>
                  <a:pt x="6694" y="5076"/>
                  <a:pt x="6681" y="5085"/>
                  <a:pt x="6666" y="5096"/>
                </a:cubicBezTo>
                <a:cubicBezTo>
                  <a:pt x="6634" y="5117"/>
                  <a:pt x="6654" y="5163"/>
                  <a:pt x="6684" y="5163"/>
                </a:cubicBezTo>
                <a:cubicBezTo>
                  <a:pt x="6689" y="5163"/>
                  <a:pt x="6696" y="5161"/>
                  <a:pt x="6702" y="5157"/>
                </a:cubicBezTo>
                <a:cubicBezTo>
                  <a:pt x="6717" y="5147"/>
                  <a:pt x="6731" y="5137"/>
                  <a:pt x="6746" y="5127"/>
                </a:cubicBezTo>
                <a:cubicBezTo>
                  <a:pt x="6779" y="5106"/>
                  <a:pt x="6759" y="5059"/>
                  <a:pt x="6729" y="5059"/>
                </a:cubicBezTo>
                <a:close/>
                <a:moveTo>
                  <a:pt x="18209" y="5039"/>
                </a:moveTo>
                <a:cubicBezTo>
                  <a:pt x="18198" y="5039"/>
                  <a:pt x="18187" y="5045"/>
                  <a:pt x="18180" y="5058"/>
                </a:cubicBezTo>
                <a:cubicBezTo>
                  <a:pt x="18170" y="5077"/>
                  <a:pt x="18160" y="5098"/>
                  <a:pt x="18150" y="5118"/>
                </a:cubicBezTo>
                <a:cubicBezTo>
                  <a:pt x="18137" y="5146"/>
                  <a:pt x="18162" y="5172"/>
                  <a:pt x="18185" y="5172"/>
                </a:cubicBezTo>
                <a:cubicBezTo>
                  <a:pt x="18195" y="5172"/>
                  <a:pt x="18205" y="5166"/>
                  <a:pt x="18212" y="5153"/>
                </a:cubicBezTo>
                <a:cubicBezTo>
                  <a:pt x="18222" y="5133"/>
                  <a:pt x="18232" y="5112"/>
                  <a:pt x="18242" y="5092"/>
                </a:cubicBezTo>
                <a:cubicBezTo>
                  <a:pt x="18256" y="5064"/>
                  <a:pt x="18232" y="5039"/>
                  <a:pt x="18209" y="5039"/>
                </a:cubicBezTo>
                <a:close/>
                <a:moveTo>
                  <a:pt x="13062" y="5118"/>
                </a:moveTo>
                <a:cubicBezTo>
                  <a:pt x="13044" y="5118"/>
                  <a:pt x="13026" y="5129"/>
                  <a:pt x="13026" y="5152"/>
                </a:cubicBezTo>
                <a:lnTo>
                  <a:pt x="13026" y="5168"/>
                </a:lnTo>
                <a:cubicBezTo>
                  <a:pt x="13026" y="5191"/>
                  <a:pt x="13044" y="5202"/>
                  <a:pt x="13062" y="5202"/>
                </a:cubicBezTo>
                <a:cubicBezTo>
                  <a:pt x="13080" y="5202"/>
                  <a:pt x="13097" y="5191"/>
                  <a:pt x="13097" y="5168"/>
                </a:cubicBezTo>
                <a:lnTo>
                  <a:pt x="13097" y="5152"/>
                </a:lnTo>
                <a:cubicBezTo>
                  <a:pt x="13097" y="5129"/>
                  <a:pt x="13080" y="5118"/>
                  <a:pt x="13062" y="5118"/>
                </a:cubicBezTo>
                <a:close/>
                <a:moveTo>
                  <a:pt x="10805" y="5104"/>
                </a:moveTo>
                <a:cubicBezTo>
                  <a:pt x="10800" y="5104"/>
                  <a:pt x="10795" y="5104"/>
                  <a:pt x="10791" y="5106"/>
                </a:cubicBezTo>
                <a:cubicBezTo>
                  <a:pt x="10775" y="5111"/>
                  <a:pt x="10761" y="5116"/>
                  <a:pt x="10747" y="5122"/>
                </a:cubicBezTo>
                <a:cubicBezTo>
                  <a:pt x="10720" y="5131"/>
                  <a:pt x="10701" y="5158"/>
                  <a:pt x="10710" y="5187"/>
                </a:cubicBezTo>
                <a:cubicBezTo>
                  <a:pt x="10716" y="5208"/>
                  <a:pt x="10738" y="5226"/>
                  <a:pt x="10761" y="5226"/>
                </a:cubicBezTo>
                <a:cubicBezTo>
                  <a:pt x="10765" y="5226"/>
                  <a:pt x="10770" y="5225"/>
                  <a:pt x="10775" y="5223"/>
                </a:cubicBezTo>
                <a:cubicBezTo>
                  <a:pt x="10791" y="5218"/>
                  <a:pt x="10805" y="5213"/>
                  <a:pt x="10820" y="5208"/>
                </a:cubicBezTo>
                <a:cubicBezTo>
                  <a:pt x="10847" y="5199"/>
                  <a:pt x="10864" y="5171"/>
                  <a:pt x="10857" y="5143"/>
                </a:cubicBezTo>
                <a:cubicBezTo>
                  <a:pt x="10850" y="5121"/>
                  <a:pt x="10828" y="5104"/>
                  <a:pt x="10805" y="5104"/>
                </a:cubicBezTo>
                <a:close/>
                <a:moveTo>
                  <a:pt x="22296" y="5173"/>
                </a:moveTo>
                <a:cubicBezTo>
                  <a:pt x="22253" y="5173"/>
                  <a:pt x="22254" y="5243"/>
                  <a:pt x="22298" y="5243"/>
                </a:cubicBezTo>
                <a:cubicBezTo>
                  <a:pt x="22344" y="5243"/>
                  <a:pt x="22344" y="5173"/>
                  <a:pt x="22298" y="5173"/>
                </a:cubicBezTo>
                <a:cubicBezTo>
                  <a:pt x="22298" y="5173"/>
                  <a:pt x="22297" y="5173"/>
                  <a:pt x="22296" y="5173"/>
                </a:cubicBezTo>
                <a:close/>
                <a:moveTo>
                  <a:pt x="15027" y="5181"/>
                </a:moveTo>
                <a:cubicBezTo>
                  <a:pt x="14981" y="5181"/>
                  <a:pt x="14981" y="5253"/>
                  <a:pt x="15027" y="5253"/>
                </a:cubicBezTo>
                <a:cubicBezTo>
                  <a:pt x="15073" y="5253"/>
                  <a:pt x="15073" y="5181"/>
                  <a:pt x="15027" y="5181"/>
                </a:cubicBezTo>
                <a:close/>
                <a:moveTo>
                  <a:pt x="7360" y="5197"/>
                </a:moveTo>
                <a:cubicBezTo>
                  <a:pt x="7315" y="5197"/>
                  <a:pt x="7315" y="5268"/>
                  <a:pt x="7360" y="5268"/>
                </a:cubicBezTo>
                <a:lnTo>
                  <a:pt x="7390" y="5268"/>
                </a:lnTo>
                <a:cubicBezTo>
                  <a:pt x="7390" y="5268"/>
                  <a:pt x="7391" y="5268"/>
                  <a:pt x="7391" y="5268"/>
                </a:cubicBezTo>
                <a:cubicBezTo>
                  <a:pt x="7435" y="5268"/>
                  <a:pt x="7435" y="5197"/>
                  <a:pt x="7390" y="5197"/>
                </a:cubicBezTo>
                <a:close/>
                <a:moveTo>
                  <a:pt x="4246" y="5186"/>
                </a:moveTo>
                <a:cubicBezTo>
                  <a:pt x="4228" y="5186"/>
                  <a:pt x="4211" y="5197"/>
                  <a:pt x="4211" y="5220"/>
                </a:cubicBezTo>
                <a:lnTo>
                  <a:pt x="4211" y="5236"/>
                </a:lnTo>
                <a:cubicBezTo>
                  <a:pt x="4211" y="5258"/>
                  <a:pt x="4228" y="5270"/>
                  <a:pt x="4246" y="5270"/>
                </a:cubicBezTo>
                <a:cubicBezTo>
                  <a:pt x="4264" y="5270"/>
                  <a:pt x="4282" y="5258"/>
                  <a:pt x="4282" y="5236"/>
                </a:cubicBezTo>
                <a:lnTo>
                  <a:pt x="4282" y="5220"/>
                </a:lnTo>
                <a:cubicBezTo>
                  <a:pt x="4282" y="5197"/>
                  <a:pt x="4264" y="5186"/>
                  <a:pt x="4246" y="5186"/>
                </a:cubicBezTo>
                <a:close/>
                <a:moveTo>
                  <a:pt x="4907" y="5172"/>
                </a:moveTo>
                <a:cubicBezTo>
                  <a:pt x="4889" y="5172"/>
                  <a:pt x="4872" y="5184"/>
                  <a:pt x="4872" y="5207"/>
                </a:cubicBezTo>
                <a:lnTo>
                  <a:pt x="4872" y="5237"/>
                </a:lnTo>
                <a:cubicBezTo>
                  <a:pt x="4871" y="5260"/>
                  <a:pt x="4889" y="5272"/>
                  <a:pt x="4907" y="5272"/>
                </a:cubicBezTo>
                <a:cubicBezTo>
                  <a:pt x="4925" y="5272"/>
                  <a:pt x="4943" y="5260"/>
                  <a:pt x="4943" y="5237"/>
                </a:cubicBezTo>
                <a:lnTo>
                  <a:pt x="4943" y="5207"/>
                </a:lnTo>
                <a:cubicBezTo>
                  <a:pt x="4943" y="5184"/>
                  <a:pt x="4925" y="5172"/>
                  <a:pt x="4907" y="5172"/>
                </a:cubicBezTo>
                <a:close/>
                <a:moveTo>
                  <a:pt x="3930" y="5186"/>
                </a:moveTo>
                <a:cubicBezTo>
                  <a:pt x="3925" y="5186"/>
                  <a:pt x="3919" y="5187"/>
                  <a:pt x="3913" y="5190"/>
                </a:cubicBezTo>
                <a:cubicBezTo>
                  <a:pt x="3903" y="5195"/>
                  <a:pt x="3894" y="5200"/>
                  <a:pt x="3884" y="5206"/>
                </a:cubicBezTo>
                <a:cubicBezTo>
                  <a:pt x="3849" y="5224"/>
                  <a:pt x="3870" y="5272"/>
                  <a:pt x="3902" y="5272"/>
                </a:cubicBezTo>
                <a:cubicBezTo>
                  <a:pt x="3907" y="5272"/>
                  <a:pt x="3913" y="5270"/>
                  <a:pt x="3918" y="5267"/>
                </a:cubicBezTo>
                <a:cubicBezTo>
                  <a:pt x="3929" y="5262"/>
                  <a:pt x="3938" y="5256"/>
                  <a:pt x="3949" y="5252"/>
                </a:cubicBezTo>
                <a:cubicBezTo>
                  <a:pt x="3984" y="5234"/>
                  <a:pt x="3962" y="5186"/>
                  <a:pt x="3930" y="5186"/>
                </a:cubicBezTo>
                <a:close/>
                <a:moveTo>
                  <a:pt x="5537" y="5173"/>
                </a:moveTo>
                <a:cubicBezTo>
                  <a:pt x="5531" y="5173"/>
                  <a:pt x="5524" y="5175"/>
                  <a:pt x="5518" y="5179"/>
                </a:cubicBezTo>
                <a:cubicBezTo>
                  <a:pt x="5503" y="5190"/>
                  <a:pt x="5488" y="5200"/>
                  <a:pt x="5473" y="5210"/>
                </a:cubicBezTo>
                <a:cubicBezTo>
                  <a:pt x="5442" y="5231"/>
                  <a:pt x="5461" y="5277"/>
                  <a:pt x="5490" y="5277"/>
                </a:cubicBezTo>
                <a:cubicBezTo>
                  <a:pt x="5496" y="5277"/>
                  <a:pt x="5502" y="5275"/>
                  <a:pt x="5509" y="5270"/>
                </a:cubicBezTo>
                <a:cubicBezTo>
                  <a:pt x="5523" y="5260"/>
                  <a:pt x="5539" y="5250"/>
                  <a:pt x="5553" y="5241"/>
                </a:cubicBezTo>
                <a:cubicBezTo>
                  <a:pt x="5585" y="5219"/>
                  <a:pt x="5566" y="5173"/>
                  <a:pt x="5537" y="5173"/>
                </a:cubicBezTo>
                <a:close/>
                <a:moveTo>
                  <a:pt x="19384" y="5159"/>
                </a:moveTo>
                <a:cubicBezTo>
                  <a:pt x="19375" y="5159"/>
                  <a:pt x="19365" y="5162"/>
                  <a:pt x="19357" y="5166"/>
                </a:cubicBezTo>
                <a:cubicBezTo>
                  <a:pt x="19346" y="5171"/>
                  <a:pt x="19337" y="5176"/>
                  <a:pt x="19326" y="5181"/>
                </a:cubicBezTo>
                <a:cubicBezTo>
                  <a:pt x="19300" y="5195"/>
                  <a:pt x="19294" y="5230"/>
                  <a:pt x="19306" y="5255"/>
                </a:cubicBezTo>
                <a:cubicBezTo>
                  <a:pt x="19317" y="5272"/>
                  <a:pt x="19335" y="5281"/>
                  <a:pt x="19353" y="5281"/>
                </a:cubicBezTo>
                <a:cubicBezTo>
                  <a:pt x="19362" y="5281"/>
                  <a:pt x="19371" y="5279"/>
                  <a:pt x="19380" y="5275"/>
                </a:cubicBezTo>
                <a:cubicBezTo>
                  <a:pt x="19390" y="5269"/>
                  <a:pt x="19400" y="5264"/>
                  <a:pt x="19410" y="5259"/>
                </a:cubicBezTo>
                <a:cubicBezTo>
                  <a:pt x="19436" y="5246"/>
                  <a:pt x="19443" y="5210"/>
                  <a:pt x="19430" y="5186"/>
                </a:cubicBezTo>
                <a:cubicBezTo>
                  <a:pt x="19420" y="5168"/>
                  <a:pt x="19402" y="5159"/>
                  <a:pt x="19384" y="5159"/>
                </a:cubicBezTo>
                <a:close/>
                <a:moveTo>
                  <a:pt x="21637" y="5247"/>
                </a:moveTo>
                <a:cubicBezTo>
                  <a:pt x="21614" y="5247"/>
                  <a:pt x="21614" y="5283"/>
                  <a:pt x="21637" y="5283"/>
                </a:cubicBezTo>
                <a:cubicBezTo>
                  <a:pt x="21638" y="5283"/>
                  <a:pt x="21638" y="5283"/>
                  <a:pt x="21638" y="5283"/>
                </a:cubicBezTo>
                <a:cubicBezTo>
                  <a:pt x="21659" y="5283"/>
                  <a:pt x="21661" y="5248"/>
                  <a:pt x="21637" y="5247"/>
                </a:cubicBezTo>
                <a:close/>
                <a:moveTo>
                  <a:pt x="20375" y="5182"/>
                </a:moveTo>
                <a:cubicBezTo>
                  <a:pt x="20349" y="5182"/>
                  <a:pt x="20325" y="5218"/>
                  <a:pt x="20349" y="5243"/>
                </a:cubicBezTo>
                <a:cubicBezTo>
                  <a:pt x="20359" y="5254"/>
                  <a:pt x="20369" y="5264"/>
                  <a:pt x="20378" y="5274"/>
                </a:cubicBezTo>
                <a:cubicBezTo>
                  <a:pt x="20385" y="5281"/>
                  <a:pt x="20394" y="5284"/>
                  <a:pt x="20402" y="5284"/>
                </a:cubicBezTo>
                <a:cubicBezTo>
                  <a:pt x="20428" y="5284"/>
                  <a:pt x="20452" y="5249"/>
                  <a:pt x="20427" y="5223"/>
                </a:cubicBezTo>
                <a:cubicBezTo>
                  <a:pt x="20417" y="5213"/>
                  <a:pt x="20407" y="5202"/>
                  <a:pt x="20399" y="5194"/>
                </a:cubicBezTo>
                <a:cubicBezTo>
                  <a:pt x="20392" y="5186"/>
                  <a:pt x="20383" y="5182"/>
                  <a:pt x="20375" y="5182"/>
                </a:cubicBezTo>
                <a:close/>
                <a:moveTo>
                  <a:pt x="2579" y="5193"/>
                </a:moveTo>
                <a:cubicBezTo>
                  <a:pt x="2573" y="5193"/>
                  <a:pt x="2567" y="5195"/>
                  <a:pt x="2561" y="5199"/>
                </a:cubicBezTo>
                <a:cubicBezTo>
                  <a:pt x="2545" y="5210"/>
                  <a:pt x="2530" y="5218"/>
                  <a:pt x="2517" y="5229"/>
                </a:cubicBezTo>
                <a:cubicBezTo>
                  <a:pt x="2484" y="5250"/>
                  <a:pt x="2504" y="5296"/>
                  <a:pt x="2533" y="5296"/>
                </a:cubicBezTo>
                <a:cubicBezTo>
                  <a:pt x="2539" y="5296"/>
                  <a:pt x="2545" y="5294"/>
                  <a:pt x="2551" y="5290"/>
                </a:cubicBezTo>
                <a:cubicBezTo>
                  <a:pt x="2567" y="5280"/>
                  <a:pt x="2582" y="5270"/>
                  <a:pt x="2596" y="5260"/>
                </a:cubicBezTo>
                <a:cubicBezTo>
                  <a:pt x="2628" y="5240"/>
                  <a:pt x="2608" y="5193"/>
                  <a:pt x="2579" y="5193"/>
                </a:cubicBezTo>
                <a:close/>
                <a:moveTo>
                  <a:pt x="9505" y="5153"/>
                </a:moveTo>
                <a:cubicBezTo>
                  <a:pt x="9484" y="5153"/>
                  <a:pt x="9462" y="5171"/>
                  <a:pt x="9467" y="5197"/>
                </a:cubicBezTo>
                <a:cubicBezTo>
                  <a:pt x="9473" y="5222"/>
                  <a:pt x="9478" y="5247"/>
                  <a:pt x="9481" y="5273"/>
                </a:cubicBezTo>
                <a:cubicBezTo>
                  <a:pt x="9484" y="5291"/>
                  <a:pt x="9498" y="5299"/>
                  <a:pt x="9512" y="5299"/>
                </a:cubicBezTo>
                <a:cubicBezTo>
                  <a:pt x="9532" y="5299"/>
                  <a:pt x="9555" y="5281"/>
                  <a:pt x="9549" y="5254"/>
                </a:cubicBezTo>
                <a:cubicBezTo>
                  <a:pt x="9544" y="5229"/>
                  <a:pt x="9539" y="5204"/>
                  <a:pt x="9535" y="5179"/>
                </a:cubicBezTo>
                <a:cubicBezTo>
                  <a:pt x="9532" y="5161"/>
                  <a:pt x="9518" y="5153"/>
                  <a:pt x="9505" y="5153"/>
                </a:cubicBezTo>
                <a:close/>
                <a:moveTo>
                  <a:pt x="13571" y="5298"/>
                </a:moveTo>
                <a:cubicBezTo>
                  <a:pt x="13563" y="5298"/>
                  <a:pt x="13554" y="5301"/>
                  <a:pt x="13547" y="5309"/>
                </a:cubicBezTo>
                <a:lnTo>
                  <a:pt x="13532" y="5325"/>
                </a:lnTo>
                <a:cubicBezTo>
                  <a:pt x="13506" y="5350"/>
                  <a:pt x="13530" y="5385"/>
                  <a:pt x="13557" y="5385"/>
                </a:cubicBezTo>
                <a:cubicBezTo>
                  <a:pt x="13565" y="5385"/>
                  <a:pt x="13574" y="5382"/>
                  <a:pt x="13581" y="5374"/>
                </a:cubicBezTo>
                <a:lnTo>
                  <a:pt x="13597" y="5358"/>
                </a:lnTo>
                <a:cubicBezTo>
                  <a:pt x="13622" y="5334"/>
                  <a:pt x="13598" y="5298"/>
                  <a:pt x="13571" y="5298"/>
                </a:cubicBezTo>
                <a:close/>
                <a:moveTo>
                  <a:pt x="18707" y="5266"/>
                </a:moveTo>
                <a:cubicBezTo>
                  <a:pt x="18680" y="5266"/>
                  <a:pt x="18653" y="5283"/>
                  <a:pt x="18653" y="5318"/>
                </a:cubicBezTo>
                <a:lnTo>
                  <a:pt x="18653" y="5348"/>
                </a:lnTo>
                <a:cubicBezTo>
                  <a:pt x="18654" y="5382"/>
                  <a:pt x="18681" y="5399"/>
                  <a:pt x="18707" y="5399"/>
                </a:cubicBezTo>
                <a:cubicBezTo>
                  <a:pt x="18734" y="5399"/>
                  <a:pt x="18761" y="5382"/>
                  <a:pt x="18761" y="5348"/>
                </a:cubicBezTo>
                <a:lnTo>
                  <a:pt x="18761" y="5318"/>
                </a:lnTo>
                <a:cubicBezTo>
                  <a:pt x="18761" y="5283"/>
                  <a:pt x="18734" y="5266"/>
                  <a:pt x="18707" y="5266"/>
                </a:cubicBezTo>
                <a:close/>
                <a:moveTo>
                  <a:pt x="19655" y="5317"/>
                </a:moveTo>
                <a:cubicBezTo>
                  <a:pt x="19637" y="5317"/>
                  <a:pt x="19620" y="5328"/>
                  <a:pt x="19620" y="5351"/>
                </a:cubicBezTo>
                <a:lnTo>
                  <a:pt x="19620" y="5367"/>
                </a:lnTo>
                <a:cubicBezTo>
                  <a:pt x="19619" y="5389"/>
                  <a:pt x="19637" y="5400"/>
                  <a:pt x="19655" y="5400"/>
                </a:cubicBezTo>
                <a:cubicBezTo>
                  <a:pt x="19672" y="5400"/>
                  <a:pt x="19690" y="5389"/>
                  <a:pt x="19690" y="5367"/>
                </a:cubicBezTo>
                <a:lnTo>
                  <a:pt x="19690" y="5351"/>
                </a:lnTo>
                <a:cubicBezTo>
                  <a:pt x="19690" y="5328"/>
                  <a:pt x="19672" y="5317"/>
                  <a:pt x="19655" y="5317"/>
                </a:cubicBezTo>
                <a:close/>
                <a:moveTo>
                  <a:pt x="3208" y="5332"/>
                </a:moveTo>
                <a:cubicBezTo>
                  <a:pt x="3163" y="5332"/>
                  <a:pt x="3163" y="5404"/>
                  <a:pt x="3209" y="5404"/>
                </a:cubicBezTo>
                <a:lnTo>
                  <a:pt x="3239" y="5404"/>
                </a:lnTo>
                <a:cubicBezTo>
                  <a:pt x="3284" y="5404"/>
                  <a:pt x="3284" y="5332"/>
                  <a:pt x="3239" y="5332"/>
                </a:cubicBezTo>
                <a:lnTo>
                  <a:pt x="3209" y="5332"/>
                </a:lnTo>
                <a:cubicBezTo>
                  <a:pt x="3209" y="5332"/>
                  <a:pt x="3208" y="5332"/>
                  <a:pt x="3208" y="5332"/>
                </a:cubicBezTo>
                <a:close/>
                <a:moveTo>
                  <a:pt x="12290" y="5324"/>
                </a:moveTo>
                <a:cubicBezTo>
                  <a:pt x="12280" y="5324"/>
                  <a:pt x="12269" y="5330"/>
                  <a:pt x="12262" y="5343"/>
                </a:cubicBezTo>
                <a:cubicBezTo>
                  <a:pt x="12257" y="5353"/>
                  <a:pt x="12252" y="5363"/>
                  <a:pt x="12247" y="5373"/>
                </a:cubicBezTo>
                <a:cubicBezTo>
                  <a:pt x="12232" y="5401"/>
                  <a:pt x="12257" y="5426"/>
                  <a:pt x="12280" y="5426"/>
                </a:cubicBezTo>
                <a:cubicBezTo>
                  <a:pt x="12291" y="5426"/>
                  <a:pt x="12302" y="5421"/>
                  <a:pt x="12308" y="5409"/>
                </a:cubicBezTo>
                <a:cubicBezTo>
                  <a:pt x="12314" y="5398"/>
                  <a:pt x="12319" y="5389"/>
                  <a:pt x="12324" y="5378"/>
                </a:cubicBezTo>
                <a:cubicBezTo>
                  <a:pt x="12339" y="5350"/>
                  <a:pt x="12314" y="5324"/>
                  <a:pt x="12290" y="5324"/>
                </a:cubicBezTo>
                <a:close/>
                <a:moveTo>
                  <a:pt x="24957" y="5410"/>
                </a:moveTo>
                <a:cubicBezTo>
                  <a:pt x="24935" y="5410"/>
                  <a:pt x="24935" y="5445"/>
                  <a:pt x="24957" y="5445"/>
                </a:cubicBezTo>
                <a:cubicBezTo>
                  <a:pt x="24979" y="5445"/>
                  <a:pt x="24979" y="5410"/>
                  <a:pt x="24957" y="5410"/>
                </a:cubicBezTo>
                <a:close/>
                <a:moveTo>
                  <a:pt x="23696" y="5345"/>
                </a:moveTo>
                <a:cubicBezTo>
                  <a:pt x="23669" y="5345"/>
                  <a:pt x="23645" y="5381"/>
                  <a:pt x="23670" y="5406"/>
                </a:cubicBezTo>
                <a:cubicBezTo>
                  <a:pt x="23680" y="5416"/>
                  <a:pt x="23690" y="5427"/>
                  <a:pt x="23698" y="5436"/>
                </a:cubicBezTo>
                <a:cubicBezTo>
                  <a:pt x="23705" y="5444"/>
                  <a:pt x="23713" y="5447"/>
                  <a:pt x="23721" y="5447"/>
                </a:cubicBezTo>
                <a:cubicBezTo>
                  <a:pt x="23748" y="5447"/>
                  <a:pt x="23772" y="5411"/>
                  <a:pt x="23748" y="5386"/>
                </a:cubicBezTo>
                <a:cubicBezTo>
                  <a:pt x="23738" y="5375"/>
                  <a:pt x="23728" y="5365"/>
                  <a:pt x="23720" y="5356"/>
                </a:cubicBezTo>
                <a:cubicBezTo>
                  <a:pt x="23713" y="5349"/>
                  <a:pt x="23704" y="5345"/>
                  <a:pt x="23696" y="5345"/>
                </a:cubicBezTo>
                <a:close/>
                <a:moveTo>
                  <a:pt x="21351" y="5410"/>
                </a:moveTo>
                <a:cubicBezTo>
                  <a:pt x="21343" y="5410"/>
                  <a:pt x="21334" y="5413"/>
                  <a:pt x="21327" y="5420"/>
                </a:cubicBezTo>
                <a:lnTo>
                  <a:pt x="21312" y="5436"/>
                </a:lnTo>
                <a:cubicBezTo>
                  <a:pt x="21287" y="5461"/>
                  <a:pt x="21310" y="5496"/>
                  <a:pt x="21337" y="5496"/>
                </a:cubicBezTo>
                <a:cubicBezTo>
                  <a:pt x="21345" y="5496"/>
                  <a:pt x="21353" y="5493"/>
                  <a:pt x="21361" y="5485"/>
                </a:cubicBezTo>
                <a:lnTo>
                  <a:pt x="21376" y="5470"/>
                </a:lnTo>
                <a:cubicBezTo>
                  <a:pt x="21402" y="5445"/>
                  <a:pt x="21378" y="5410"/>
                  <a:pt x="21351" y="5410"/>
                </a:cubicBezTo>
                <a:close/>
                <a:moveTo>
                  <a:pt x="4199" y="5440"/>
                </a:moveTo>
                <a:cubicBezTo>
                  <a:pt x="4153" y="5440"/>
                  <a:pt x="4153" y="5510"/>
                  <a:pt x="4199" y="5510"/>
                </a:cubicBezTo>
                <a:lnTo>
                  <a:pt x="4215" y="5510"/>
                </a:lnTo>
                <a:cubicBezTo>
                  <a:pt x="4261" y="5510"/>
                  <a:pt x="4262" y="5440"/>
                  <a:pt x="4215" y="5440"/>
                </a:cubicBezTo>
                <a:close/>
                <a:moveTo>
                  <a:pt x="7869" y="5424"/>
                </a:moveTo>
                <a:cubicBezTo>
                  <a:pt x="7861" y="5424"/>
                  <a:pt x="7852" y="5427"/>
                  <a:pt x="7845" y="5435"/>
                </a:cubicBezTo>
                <a:lnTo>
                  <a:pt x="7829" y="5451"/>
                </a:lnTo>
                <a:cubicBezTo>
                  <a:pt x="7804" y="5476"/>
                  <a:pt x="7828" y="5511"/>
                  <a:pt x="7855" y="5511"/>
                </a:cubicBezTo>
                <a:cubicBezTo>
                  <a:pt x="7863" y="5511"/>
                  <a:pt x="7871" y="5507"/>
                  <a:pt x="7878" y="5500"/>
                </a:cubicBezTo>
                <a:lnTo>
                  <a:pt x="7894" y="5484"/>
                </a:lnTo>
                <a:cubicBezTo>
                  <a:pt x="7920" y="5460"/>
                  <a:pt x="7896" y="5424"/>
                  <a:pt x="7869" y="5424"/>
                </a:cubicBezTo>
                <a:close/>
                <a:moveTo>
                  <a:pt x="16409" y="5399"/>
                </a:moveTo>
                <a:cubicBezTo>
                  <a:pt x="16384" y="5399"/>
                  <a:pt x="16360" y="5424"/>
                  <a:pt x="16377" y="5451"/>
                </a:cubicBezTo>
                <a:cubicBezTo>
                  <a:pt x="16388" y="5466"/>
                  <a:pt x="16397" y="5480"/>
                  <a:pt x="16408" y="5495"/>
                </a:cubicBezTo>
                <a:cubicBezTo>
                  <a:pt x="16416" y="5506"/>
                  <a:pt x="16427" y="5511"/>
                  <a:pt x="16438" y="5511"/>
                </a:cubicBezTo>
                <a:cubicBezTo>
                  <a:pt x="16463" y="5511"/>
                  <a:pt x="16487" y="5486"/>
                  <a:pt x="16468" y="5459"/>
                </a:cubicBezTo>
                <a:cubicBezTo>
                  <a:pt x="16458" y="5443"/>
                  <a:pt x="16450" y="5430"/>
                  <a:pt x="16439" y="5415"/>
                </a:cubicBezTo>
                <a:cubicBezTo>
                  <a:pt x="16431" y="5404"/>
                  <a:pt x="16420" y="5399"/>
                  <a:pt x="16409" y="5399"/>
                </a:cubicBezTo>
                <a:close/>
                <a:moveTo>
                  <a:pt x="9306" y="5423"/>
                </a:moveTo>
                <a:cubicBezTo>
                  <a:pt x="9282" y="5423"/>
                  <a:pt x="9257" y="5449"/>
                  <a:pt x="9271" y="5477"/>
                </a:cubicBezTo>
                <a:cubicBezTo>
                  <a:pt x="9277" y="5487"/>
                  <a:pt x="9282" y="5496"/>
                  <a:pt x="9287" y="5506"/>
                </a:cubicBezTo>
                <a:cubicBezTo>
                  <a:pt x="9294" y="5519"/>
                  <a:pt x="9304" y="5524"/>
                  <a:pt x="9315" y="5524"/>
                </a:cubicBezTo>
                <a:cubicBezTo>
                  <a:pt x="9339" y="5524"/>
                  <a:pt x="9363" y="5499"/>
                  <a:pt x="9349" y="5472"/>
                </a:cubicBezTo>
                <a:cubicBezTo>
                  <a:pt x="9344" y="5461"/>
                  <a:pt x="9339" y="5452"/>
                  <a:pt x="9333" y="5441"/>
                </a:cubicBezTo>
                <a:cubicBezTo>
                  <a:pt x="9327" y="5429"/>
                  <a:pt x="9316" y="5423"/>
                  <a:pt x="9306" y="5423"/>
                </a:cubicBezTo>
                <a:close/>
                <a:moveTo>
                  <a:pt x="8884" y="5469"/>
                </a:moveTo>
                <a:cubicBezTo>
                  <a:pt x="8871" y="5469"/>
                  <a:pt x="8858" y="5487"/>
                  <a:pt x="8870" y="5500"/>
                </a:cubicBezTo>
                <a:lnTo>
                  <a:pt x="8914" y="5544"/>
                </a:lnTo>
                <a:cubicBezTo>
                  <a:pt x="8918" y="5547"/>
                  <a:pt x="8922" y="5549"/>
                  <a:pt x="8926" y="5549"/>
                </a:cubicBezTo>
                <a:cubicBezTo>
                  <a:pt x="8939" y="5549"/>
                  <a:pt x="8952" y="5532"/>
                  <a:pt x="8939" y="5520"/>
                </a:cubicBezTo>
                <a:lnTo>
                  <a:pt x="8894" y="5475"/>
                </a:lnTo>
                <a:cubicBezTo>
                  <a:pt x="8891" y="5471"/>
                  <a:pt x="8887" y="5469"/>
                  <a:pt x="8884" y="5469"/>
                </a:cubicBezTo>
                <a:close/>
                <a:moveTo>
                  <a:pt x="15449" y="5412"/>
                </a:moveTo>
                <a:cubicBezTo>
                  <a:pt x="15436" y="5412"/>
                  <a:pt x="15423" y="5429"/>
                  <a:pt x="15436" y="5442"/>
                </a:cubicBezTo>
                <a:cubicBezTo>
                  <a:pt x="15466" y="5475"/>
                  <a:pt x="15496" y="5510"/>
                  <a:pt x="15528" y="5546"/>
                </a:cubicBezTo>
                <a:cubicBezTo>
                  <a:pt x="15531" y="5550"/>
                  <a:pt x="15536" y="5552"/>
                  <a:pt x="15539" y="5552"/>
                </a:cubicBezTo>
                <a:cubicBezTo>
                  <a:pt x="15553" y="5552"/>
                  <a:pt x="15564" y="5534"/>
                  <a:pt x="15552" y="5521"/>
                </a:cubicBezTo>
                <a:cubicBezTo>
                  <a:pt x="15523" y="5487"/>
                  <a:pt x="15491" y="5452"/>
                  <a:pt x="15461" y="5417"/>
                </a:cubicBezTo>
                <a:cubicBezTo>
                  <a:pt x="15457" y="5413"/>
                  <a:pt x="15453" y="5412"/>
                  <a:pt x="15449" y="5412"/>
                </a:cubicBezTo>
                <a:close/>
                <a:moveTo>
                  <a:pt x="15864" y="5425"/>
                </a:moveTo>
                <a:cubicBezTo>
                  <a:pt x="15850" y="5425"/>
                  <a:pt x="15837" y="5433"/>
                  <a:pt x="15834" y="5451"/>
                </a:cubicBezTo>
                <a:cubicBezTo>
                  <a:pt x="15824" y="5485"/>
                  <a:pt x="15834" y="5517"/>
                  <a:pt x="15856" y="5545"/>
                </a:cubicBezTo>
                <a:cubicBezTo>
                  <a:pt x="15862" y="5553"/>
                  <a:pt x="15872" y="5556"/>
                  <a:pt x="15882" y="5556"/>
                </a:cubicBezTo>
                <a:cubicBezTo>
                  <a:pt x="15891" y="5556"/>
                  <a:pt x="15901" y="5552"/>
                  <a:pt x="15907" y="5546"/>
                </a:cubicBezTo>
                <a:cubicBezTo>
                  <a:pt x="15922" y="5531"/>
                  <a:pt x="15918" y="5510"/>
                  <a:pt x="15907" y="5496"/>
                </a:cubicBezTo>
                <a:cubicBezTo>
                  <a:pt x="15901" y="5488"/>
                  <a:pt x="15901" y="5479"/>
                  <a:pt x="15902" y="5470"/>
                </a:cubicBezTo>
                <a:cubicBezTo>
                  <a:pt x="15908" y="5443"/>
                  <a:pt x="15885" y="5425"/>
                  <a:pt x="15864" y="5425"/>
                </a:cubicBezTo>
                <a:close/>
                <a:moveTo>
                  <a:pt x="20691" y="5483"/>
                </a:moveTo>
                <a:cubicBezTo>
                  <a:pt x="20664" y="5483"/>
                  <a:pt x="20640" y="5518"/>
                  <a:pt x="20666" y="5543"/>
                </a:cubicBezTo>
                <a:lnTo>
                  <a:pt x="20682" y="5559"/>
                </a:lnTo>
                <a:cubicBezTo>
                  <a:pt x="20689" y="5566"/>
                  <a:pt x="20698" y="5569"/>
                  <a:pt x="20706" y="5569"/>
                </a:cubicBezTo>
                <a:cubicBezTo>
                  <a:pt x="20733" y="5569"/>
                  <a:pt x="20756" y="5534"/>
                  <a:pt x="20731" y="5509"/>
                </a:cubicBezTo>
                <a:lnTo>
                  <a:pt x="20715" y="5494"/>
                </a:lnTo>
                <a:cubicBezTo>
                  <a:pt x="20708" y="5486"/>
                  <a:pt x="20700" y="5483"/>
                  <a:pt x="20691" y="5483"/>
                </a:cubicBezTo>
                <a:close/>
                <a:moveTo>
                  <a:pt x="4515" y="5515"/>
                </a:moveTo>
                <a:cubicBezTo>
                  <a:pt x="4507" y="5515"/>
                  <a:pt x="4499" y="5519"/>
                  <a:pt x="4491" y="5526"/>
                </a:cubicBezTo>
                <a:lnTo>
                  <a:pt x="4476" y="5542"/>
                </a:lnTo>
                <a:cubicBezTo>
                  <a:pt x="4449" y="5566"/>
                  <a:pt x="4474" y="5602"/>
                  <a:pt x="4502" y="5602"/>
                </a:cubicBezTo>
                <a:cubicBezTo>
                  <a:pt x="4510" y="5602"/>
                  <a:pt x="4518" y="5599"/>
                  <a:pt x="4525" y="5592"/>
                </a:cubicBezTo>
                <a:lnTo>
                  <a:pt x="4541" y="5576"/>
                </a:lnTo>
                <a:cubicBezTo>
                  <a:pt x="4566" y="5551"/>
                  <a:pt x="4542" y="5515"/>
                  <a:pt x="4515" y="5515"/>
                </a:cubicBezTo>
                <a:close/>
                <a:moveTo>
                  <a:pt x="2066" y="5540"/>
                </a:moveTo>
                <a:cubicBezTo>
                  <a:pt x="2020" y="5540"/>
                  <a:pt x="2020" y="5610"/>
                  <a:pt x="2066" y="5610"/>
                </a:cubicBezTo>
                <a:cubicBezTo>
                  <a:pt x="2111" y="5610"/>
                  <a:pt x="2111" y="5540"/>
                  <a:pt x="2066" y="5540"/>
                </a:cubicBezTo>
                <a:close/>
                <a:moveTo>
                  <a:pt x="7793" y="5545"/>
                </a:moveTo>
                <a:cubicBezTo>
                  <a:pt x="7747" y="5545"/>
                  <a:pt x="7747" y="5615"/>
                  <a:pt x="7793" y="5615"/>
                </a:cubicBezTo>
                <a:cubicBezTo>
                  <a:pt x="7839" y="5615"/>
                  <a:pt x="7839" y="5545"/>
                  <a:pt x="7793" y="5545"/>
                </a:cubicBezTo>
                <a:close/>
                <a:moveTo>
                  <a:pt x="3718" y="5559"/>
                </a:moveTo>
                <a:cubicBezTo>
                  <a:pt x="3710" y="5559"/>
                  <a:pt x="3702" y="5562"/>
                  <a:pt x="3695" y="5569"/>
                </a:cubicBezTo>
                <a:lnTo>
                  <a:pt x="3679" y="5585"/>
                </a:lnTo>
                <a:cubicBezTo>
                  <a:pt x="3654" y="5611"/>
                  <a:pt x="3678" y="5646"/>
                  <a:pt x="3705" y="5646"/>
                </a:cubicBezTo>
                <a:cubicBezTo>
                  <a:pt x="3713" y="5646"/>
                  <a:pt x="3721" y="5643"/>
                  <a:pt x="3729" y="5635"/>
                </a:cubicBezTo>
                <a:cubicBezTo>
                  <a:pt x="3734" y="5629"/>
                  <a:pt x="3738" y="5625"/>
                  <a:pt x="3744" y="5619"/>
                </a:cubicBezTo>
                <a:cubicBezTo>
                  <a:pt x="3769" y="5594"/>
                  <a:pt x="3745" y="5559"/>
                  <a:pt x="3718" y="5559"/>
                </a:cubicBezTo>
                <a:close/>
                <a:moveTo>
                  <a:pt x="24669" y="5572"/>
                </a:moveTo>
                <a:cubicBezTo>
                  <a:pt x="24661" y="5572"/>
                  <a:pt x="24653" y="5575"/>
                  <a:pt x="24645" y="5582"/>
                </a:cubicBezTo>
                <a:lnTo>
                  <a:pt x="24629" y="5597"/>
                </a:lnTo>
                <a:cubicBezTo>
                  <a:pt x="24604" y="5622"/>
                  <a:pt x="24629" y="5657"/>
                  <a:pt x="24656" y="5657"/>
                </a:cubicBezTo>
                <a:cubicBezTo>
                  <a:pt x="24664" y="5657"/>
                  <a:pt x="24672" y="5654"/>
                  <a:pt x="24680" y="5647"/>
                </a:cubicBezTo>
                <a:lnTo>
                  <a:pt x="24695" y="5631"/>
                </a:lnTo>
                <a:cubicBezTo>
                  <a:pt x="24720" y="5607"/>
                  <a:pt x="24697" y="5572"/>
                  <a:pt x="24669" y="5572"/>
                </a:cubicBezTo>
                <a:close/>
                <a:moveTo>
                  <a:pt x="13060" y="5584"/>
                </a:moveTo>
                <a:cubicBezTo>
                  <a:pt x="13043" y="5584"/>
                  <a:pt x="13025" y="5595"/>
                  <a:pt x="13025" y="5618"/>
                </a:cubicBezTo>
                <a:lnTo>
                  <a:pt x="13025" y="5634"/>
                </a:lnTo>
                <a:cubicBezTo>
                  <a:pt x="13025" y="5657"/>
                  <a:pt x="13043" y="5668"/>
                  <a:pt x="13060" y="5668"/>
                </a:cubicBezTo>
                <a:cubicBezTo>
                  <a:pt x="13078" y="5668"/>
                  <a:pt x="13095" y="5657"/>
                  <a:pt x="13095" y="5634"/>
                </a:cubicBezTo>
                <a:lnTo>
                  <a:pt x="13095" y="5618"/>
                </a:lnTo>
                <a:cubicBezTo>
                  <a:pt x="13095" y="5595"/>
                  <a:pt x="13078" y="5584"/>
                  <a:pt x="13060" y="5584"/>
                </a:cubicBezTo>
                <a:close/>
                <a:moveTo>
                  <a:pt x="12744" y="5584"/>
                </a:moveTo>
                <a:cubicBezTo>
                  <a:pt x="12739" y="5584"/>
                  <a:pt x="12733" y="5585"/>
                  <a:pt x="12728" y="5588"/>
                </a:cubicBezTo>
                <a:cubicBezTo>
                  <a:pt x="12717" y="5593"/>
                  <a:pt x="12708" y="5598"/>
                  <a:pt x="12697" y="5604"/>
                </a:cubicBezTo>
                <a:cubicBezTo>
                  <a:pt x="12663" y="5622"/>
                  <a:pt x="12684" y="5670"/>
                  <a:pt x="12716" y="5670"/>
                </a:cubicBezTo>
                <a:cubicBezTo>
                  <a:pt x="12721" y="5670"/>
                  <a:pt x="12727" y="5668"/>
                  <a:pt x="12733" y="5665"/>
                </a:cubicBezTo>
                <a:cubicBezTo>
                  <a:pt x="12743" y="5660"/>
                  <a:pt x="12753" y="5655"/>
                  <a:pt x="12763" y="5650"/>
                </a:cubicBezTo>
                <a:cubicBezTo>
                  <a:pt x="12798" y="5632"/>
                  <a:pt x="12777" y="5584"/>
                  <a:pt x="12744" y="5584"/>
                </a:cubicBezTo>
                <a:close/>
                <a:moveTo>
                  <a:pt x="13721" y="5570"/>
                </a:moveTo>
                <a:cubicBezTo>
                  <a:pt x="13704" y="5570"/>
                  <a:pt x="13686" y="5582"/>
                  <a:pt x="13686" y="5605"/>
                </a:cubicBezTo>
                <a:lnTo>
                  <a:pt x="13686" y="5635"/>
                </a:lnTo>
                <a:cubicBezTo>
                  <a:pt x="13686" y="5658"/>
                  <a:pt x="13703" y="5670"/>
                  <a:pt x="13721" y="5670"/>
                </a:cubicBezTo>
                <a:cubicBezTo>
                  <a:pt x="13739" y="5670"/>
                  <a:pt x="13756" y="5658"/>
                  <a:pt x="13756" y="5635"/>
                </a:cubicBezTo>
                <a:lnTo>
                  <a:pt x="13756" y="5605"/>
                </a:lnTo>
                <a:cubicBezTo>
                  <a:pt x="13756" y="5582"/>
                  <a:pt x="13739" y="5570"/>
                  <a:pt x="13721" y="5570"/>
                </a:cubicBezTo>
                <a:close/>
                <a:moveTo>
                  <a:pt x="6780" y="5563"/>
                </a:moveTo>
                <a:cubicBezTo>
                  <a:pt x="6710" y="5563"/>
                  <a:pt x="6710" y="5671"/>
                  <a:pt x="6780" y="5671"/>
                </a:cubicBezTo>
                <a:cubicBezTo>
                  <a:pt x="6849" y="5671"/>
                  <a:pt x="6849" y="5563"/>
                  <a:pt x="6780" y="5563"/>
                </a:cubicBezTo>
                <a:close/>
                <a:moveTo>
                  <a:pt x="595" y="5627"/>
                </a:moveTo>
                <a:cubicBezTo>
                  <a:pt x="582" y="5627"/>
                  <a:pt x="569" y="5645"/>
                  <a:pt x="582" y="5657"/>
                </a:cubicBezTo>
                <a:lnTo>
                  <a:pt x="597" y="5673"/>
                </a:lnTo>
                <a:cubicBezTo>
                  <a:pt x="601" y="5677"/>
                  <a:pt x="605" y="5678"/>
                  <a:pt x="609" y="5678"/>
                </a:cubicBezTo>
                <a:cubicBezTo>
                  <a:pt x="622" y="5678"/>
                  <a:pt x="635" y="5660"/>
                  <a:pt x="623" y="5648"/>
                </a:cubicBezTo>
                <a:cubicBezTo>
                  <a:pt x="616" y="5642"/>
                  <a:pt x="611" y="5637"/>
                  <a:pt x="607" y="5632"/>
                </a:cubicBezTo>
                <a:cubicBezTo>
                  <a:pt x="603" y="5628"/>
                  <a:pt x="599" y="5627"/>
                  <a:pt x="595" y="5627"/>
                </a:cubicBezTo>
                <a:close/>
                <a:moveTo>
                  <a:pt x="11392" y="5592"/>
                </a:moveTo>
                <a:cubicBezTo>
                  <a:pt x="11386" y="5592"/>
                  <a:pt x="11380" y="5594"/>
                  <a:pt x="11374" y="5598"/>
                </a:cubicBezTo>
                <a:cubicBezTo>
                  <a:pt x="11358" y="5609"/>
                  <a:pt x="11344" y="5618"/>
                  <a:pt x="11329" y="5629"/>
                </a:cubicBezTo>
                <a:cubicBezTo>
                  <a:pt x="11297" y="5649"/>
                  <a:pt x="11317" y="5695"/>
                  <a:pt x="11347" y="5695"/>
                </a:cubicBezTo>
                <a:cubicBezTo>
                  <a:pt x="11352" y="5695"/>
                  <a:pt x="11358" y="5694"/>
                  <a:pt x="11365" y="5690"/>
                </a:cubicBezTo>
                <a:cubicBezTo>
                  <a:pt x="11380" y="5679"/>
                  <a:pt x="11395" y="5671"/>
                  <a:pt x="11409" y="5660"/>
                </a:cubicBezTo>
                <a:cubicBezTo>
                  <a:pt x="11441" y="5639"/>
                  <a:pt x="11421" y="5592"/>
                  <a:pt x="11392" y="5592"/>
                </a:cubicBezTo>
                <a:close/>
                <a:moveTo>
                  <a:pt x="17131" y="5590"/>
                </a:moveTo>
                <a:cubicBezTo>
                  <a:pt x="17090" y="5590"/>
                  <a:pt x="17054" y="5643"/>
                  <a:pt x="17091" y="5681"/>
                </a:cubicBezTo>
                <a:cubicBezTo>
                  <a:pt x="17096" y="5686"/>
                  <a:pt x="17101" y="5693"/>
                  <a:pt x="17106" y="5697"/>
                </a:cubicBezTo>
                <a:cubicBezTo>
                  <a:pt x="17117" y="5708"/>
                  <a:pt x="17130" y="5712"/>
                  <a:pt x="17142" y="5712"/>
                </a:cubicBezTo>
                <a:cubicBezTo>
                  <a:pt x="17183" y="5712"/>
                  <a:pt x="17220" y="5659"/>
                  <a:pt x="17183" y="5621"/>
                </a:cubicBezTo>
                <a:lnTo>
                  <a:pt x="17167" y="5606"/>
                </a:lnTo>
                <a:cubicBezTo>
                  <a:pt x="17156" y="5595"/>
                  <a:pt x="17143" y="5590"/>
                  <a:pt x="17131" y="5590"/>
                </a:cubicBezTo>
                <a:close/>
                <a:moveTo>
                  <a:pt x="142" y="5655"/>
                </a:moveTo>
                <a:cubicBezTo>
                  <a:pt x="98" y="5655"/>
                  <a:pt x="97" y="5724"/>
                  <a:pt x="144" y="5725"/>
                </a:cubicBezTo>
                <a:cubicBezTo>
                  <a:pt x="189" y="5725"/>
                  <a:pt x="189" y="5655"/>
                  <a:pt x="144" y="5655"/>
                </a:cubicBezTo>
                <a:cubicBezTo>
                  <a:pt x="143" y="5655"/>
                  <a:pt x="142" y="5655"/>
                  <a:pt x="142" y="5655"/>
                </a:cubicBezTo>
                <a:close/>
                <a:moveTo>
                  <a:pt x="1405" y="5597"/>
                </a:moveTo>
                <a:cubicBezTo>
                  <a:pt x="1378" y="5597"/>
                  <a:pt x="1354" y="5633"/>
                  <a:pt x="1380" y="5657"/>
                </a:cubicBezTo>
                <a:cubicBezTo>
                  <a:pt x="1399" y="5677"/>
                  <a:pt x="1419" y="5698"/>
                  <a:pt x="1440" y="5718"/>
                </a:cubicBezTo>
                <a:cubicBezTo>
                  <a:pt x="1447" y="5725"/>
                  <a:pt x="1455" y="5728"/>
                  <a:pt x="1463" y="5728"/>
                </a:cubicBezTo>
                <a:cubicBezTo>
                  <a:pt x="1491" y="5728"/>
                  <a:pt x="1515" y="5693"/>
                  <a:pt x="1490" y="5668"/>
                </a:cubicBezTo>
                <a:cubicBezTo>
                  <a:pt x="1470" y="5648"/>
                  <a:pt x="1450" y="5627"/>
                  <a:pt x="1429" y="5608"/>
                </a:cubicBezTo>
                <a:cubicBezTo>
                  <a:pt x="1422" y="5600"/>
                  <a:pt x="1413" y="5597"/>
                  <a:pt x="1405" y="5597"/>
                </a:cubicBezTo>
                <a:close/>
                <a:moveTo>
                  <a:pt x="24011" y="5644"/>
                </a:moveTo>
                <a:cubicBezTo>
                  <a:pt x="23984" y="5644"/>
                  <a:pt x="23960" y="5680"/>
                  <a:pt x="23985" y="5704"/>
                </a:cubicBezTo>
                <a:lnTo>
                  <a:pt x="24001" y="5720"/>
                </a:lnTo>
                <a:cubicBezTo>
                  <a:pt x="24008" y="5727"/>
                  <a:pt x="24017" y="5730"/>
                  <a:pt x="24025" y="5730"/>
                </a:cubicBezTo>
                <a:cubicBezTo>
                  <a:pt x="24052" y="5730"/>
                  <a:pt x="24076" y="5695"/>
                  <a:pt x="24051" y="5671"/>
                </a:cubicBezTo>
                <a:cubicBezTo>
                  <a:pt x="24045" y="5665"/>
                  <a:pt x="24041" y="5660"/>
                  <a:pt x="24035" y="5655"/>
                </a:cubicBezTo>
                <a:cubicBezTo>
                  <a:pt x="24028" y="5647"/>
                  <a:pt x="24019" y="5644"/>
                  <a:pt x="24011" y="5644"/>
                </a:cubicBezTo>
                <a:close/>
                <a:moveTo>
                  <a:pt x="22131" y="5652"/>
                </a:moveTo>
                <a:cubicBezTo>
                  <a:pt x="22123" y="5652"/>
                  <a:pt x="22115" y="5655"/>
                  <a:pt x="22108" y="5662"/>
                </a:cubicBezTo>
                <a:lnTo>
                  <a:pt x="22092" y="5678"/>
                </a:lnTo>
                <a:cubicBezTo>
                  <a:pt x="22067" y="5703"/>
                  <a:pt x="22091" y="5739"/>
                  <a:pt x="22118" y="5739"/>
                </a:cubicBezTo>
                <a:cubicBezTo>
                  <a:pt x="22126" y="5739"/>
                  <a:pt x="22134" y="5736"/>
                  <a:pt x="22141" y="5728"/>
                </a:cubicBezTo>
                <a:lnTo>
                  <a:pt x="22157" y="5713"/>
                </a:lnTo>
                <a:cubicBezTo>
                  <a:pt x="22183" y="5688"/>
                  <a:pt x="22158" y="5652"/>
                  <a:pt x="22131" y="5652"/>
                </a:cubicBezTo>
                <a:close/>
                <a:moveTo>
                  <a:pt x="3644" y="5678"/>
                </a:moveTo>
                <a:cubicBezTo>
                  <a:pt x="3598" y="5678"/>
                  <a:pt x="3598" y="5749"/>
                  <a:pt x="3644" y="5749"/>
                </a:cubicBezTo>
                <a:cubicBezTo>
                  <a:pt x="3644" y="5749"/>
                  <a:pt x="3644" y="5749"/>
                  <a:pt x="3645" y="5749"/>
                </a:cubicBezTo>
                <a:cubicBezTo>
                  <a:pt x="3688" y="5749"/>
                  <a:pt x="3690" y="5678"/>
                  <a:pt x="3644" y="5678"/>
                </a:cubicBezTo>
                <a:close/>
                <a:moveTo>
                  <a:pt x="5997" y="5636"/>
                </a:moveTo>
                <a:cubicBezTo>
                  <a:pt x="5985" y="5636"/>
                  <a:pt x="5972" y="5641"/>
                  <a:pt x="5961" y="5652"/>
                </a:cubicBezTo>
                <a:lnTo>
                  <a:pt x="5932" y="5682"/>
                </a:lnTo>
                <a:cubicBezTo>
                  <a:pt x="5893" y="5719"/>
                  <a:pt x="5930" y="5773"/>
                  <a:pt x="5971" y="5773"/>
                </a:cubicBezTo>
                <a:cubicBezTo>
                  <a:pt x="5983" y="5773"/>
                  <a:pt x="5995" y="5769"/>
                  <a:pt x="6006" y="5758"/>
                </a:cubicBezTo>
                <a:lnTo>
                  <a:pt x="6037" y="5728"/>
                </a:lnTo>
                <a:cubicBezTo>
                  <a:pt x="6074" y="5690"/>
                  <a:pt x="6038" y="5636"/>
                  <a:pt x="5997" y="5636"/>
                </a:cubicBezTo>
                <a:close/>
                <a:moveTo>
                  <a:pt x="7448" y="5708"/>
                </a:moveTo>
                <a:cubicBezTo>
                  <a:pt x="7402" y="5708"/>
                  <a:pt x="7402" y="5779"/>
                  <a:pt x="7448" y="5779"/>
                </a:cubicBezTo>
                <a:cubicBezTo>
                  <a:pt x="7494" y="5779"/>
                  <a:pt x="7494" y="5708"/>
                  <a:pt x="7448" y="5708"/>
                </a:cubicBezTo>
                <a:close/>
                <a:moveTo>
                  <a:pt x="984" y="5748"/>
                </a:moveTo>
                <a:cubicBezTo>
                  <a:pt x="971" y="5748"/>
                  <a:pt x="959" y="5767"/>
                  <a:pt x="971" y="5779"/>
                </a:cubicBezTo>
                <a:lnTo>
                  <a:pt x="987" y="5794"/>
                </a:lnTo>
                <a:cubicBezTo>
                  <a:pt x="991" y="5798"/>
                  <a:pt x="995" y="5799"/>
                  <a:pt x="999" y="5799"/>
                </a:cubicBezTo>
                <a:cubicBezTo>
                  <a:pt x="1012" y="5799"/>
                  <a:pt x="1023" y="5782"/>
                  <a:pt x="1011" y="5770"/>
                </a:cubicBezTo>
                <a:lnTo>
                  <a:pt x="995" y="5754"/>
                </a:lnTo>
                <a:cubicBezTo>
                  <a:pt x="992" y="5750"/>
                  <a:pt x="988" y="5748"/>
                  <a:pt x="984" y="5748"/>
                </a:cubicBezTo>
                <a:close/>
                <a:moveTo>
                  <a:pt x="12022" y="5731"/>
                </a:moveTo>
                <a:cubicBezTo>
                  <a:pt x="11977" y="5731"/>
                  <a:pt x="11978" y="5803"/>
                  <a:pt x="12022" y="5803"/>
                </a:cubicBezTo>
                <a:lnTo>
                  <a:pt x="12053" y="5803"/>
                </a:lnTo>
                <a:cubicBezTo>
                  <a:pt x="12099" y="5803"/>
                  <a:pt x="12099" y="5731"/>
                  <a:pt x="12053" y="5731"/>
                </a:cubicBezTo>
                <a:lnTo>
                  <a:pt x="12022" y="5731"/>
                </a:lnTo>
                <a:cubicBezTo>
                  <a:pt x="12022" y="5731"/>
                  <a:pt x="12022" y="5731"/>
                  <a:pt x="12022" y="5731"/>
                </a:cubicBezTo>
                <a:close/>
                <a:moveTo>
                  <a:pt x="8491" y="5736"/>
                </a:moveTo>
                <a:cubicBezTo>
                  <a:pt x="8446" y="5736"/>
                  <a:pt x="8446" y="5807"/>
                  <a:pt x="8491" y="5807"/>
                </a:cubicBezTo>
                <a:cubicBezTo>
                  <a:pt x="8537" y="5807"/>
                  <a:pt x="8538" y="5736"/>
                  <a:pt x="8491" y="5736"/>
                </a:cubicBezTo>
                <a:close/>
                <a:moveTo>
                  <a:pt x="20164" y="5708"/>
                </a:moveTo>
                <a:cubicBezTo>
                  <a:pt x="20147" y="5708"/>
                  <a:pt x="20129" y="5719"/>
                  <a:pt x="20129" y="5742"/>
                </a:cubicBezTo>
                <a:lnTo>
                  <a:pt x="20129" y="5772"/>
                </a:lnTo>
                <a:cubicBezTo>
                  <a:pt x="20129" y="5795"/>
                  <a:pt x="20147" y="5807"/>
                  <a:pt x="20164" y="5807"/>
                </a:cubicBezTo>
                <a:cubicBezTo>
                  <a:pt x="20182" y="5807"/>
                  <a:pt x="20200" y="5795"/>
                  <a:pt x="20200" y="5772"/>
                </a:cubicBezTo>
                <a:lnTo>
                  <a:pt x="20200" y="5742"/>
                </a:lnTo>
                <a:cubicBezTo>
                  <a:pt x="20200" y="5719"/>
                  <a:pt x="20182" y="5708"/>
                  <a:pt x="20164" y="5708"/>
                </a:cubicBezTo>
                <a:close/>
                <a:moveTo>
                  <a:pt x="18962" y="5702"/>
                </a:moveTo>
                <a:cubicBezTo>
                  <a:pt x="18935" y="5702"/>
                  <a:pt x="18908" y="5719"/>
                  <a:pt x="18908" y="5754"/>
                </a:cubicBezTo>
                <a:lnTo>
                  <a:pt x="18908" y="5770"/>
                </a:lnTo>
                <a:cubicBezTo>
                  <a:pt x="18908" y="5804"/>
                  <a:pt x="18935" y="5821"/>
                  <a:pt x="18962" y="5821"/>
                </a:cubicBezTo>
                <a:cubicBezTo>
                  <a:pt x="18988" y="5821"/>
                  <a:pt x="19015" y="5804"/>
                  <a:pt x="19016" y="5770"/>
                </a:cubicBezTo>
                <a:lnTo>
                  <a:pt x="19016" y="5754"/>
                </a:lnTo>
                <a:cubicBezTo>
                  <a:pt x="19016" y="5719"/>
                  <a:pt x="18989" y="5702"/>
                  <a:pt x="18962" y="5702"/>
                </a:cubicBezTo>
                <a:close/>
                <a:moveTo>
                  <a:pt x="22597" y="5767"/>
                </a:moveTo>
                <a:cubicBezTo>
                  <a:pt x="22588" y="5767"/>
                  <a:pt x="22580" y="5772"/>
                  <a:pt x="22579" y="5783"/>
                </a:cubicBezTo>
                <a:lnTo>
                  <a:pt x="22579" y="5805"/>
                </a:lnTo>
                <a:cubicBezTo>
                  <a:pt x="22579" y="5816"/>
                  <a:pt x="22588" y="5822"/>
                  <a:pt x="22597" y="5822"/>
                </a:cubicBezTo>
                <a:cubicBezTo>
                  <a:pt x="22606" y="5822"/>
                  <a:pt x="22615" y="5816"/>
                  <a:pt x="22615" y="5805"/>
                </a:cubicBezTo>
                <a:lnTo>
                  <a:pt x="22615" y="5783"/>
                </a:lnTo>
                <a:cubicBezTo>
                  <a:pt x="22615" y="5772"/>
                  <a:pt x="22606" y="5767"/>
                  <a:pt x="22597" y="5767"/>
                </a:cubicBezTo>
                <a:close/>
                <a:moveTo>
                  <a:pt x="7192" y="5783"/>
                </a:moveTo>
                <a:cubicBezTo>
                  <a:pt x="7147" y="5783"/>
                  <a:pt x="7147" y="5854"/>
                  <a:pt x="7192" y="5854"/>
                </a:cubicBezTo>
                <a:lnTo>
                  <a:pt x="7208" y="5854"/>
                </a:lnTo>
                <a:cubicBezTo>
                  <a:pt x="7253" y="5854"/>
                  <a:pt x="7254" y="5783"/>
                  <a:pt x="7208" y="5783"/>
                </a:cubicBezTo>
                <a:close/>
                <a:moveTo>
                  <a:pt x="20945" y="5800"/>
                </a:moveTo>
                <a:cubicBezTo>
                  <a:pt x="20899" y="5800"/>
                  <a:pt x="20899" y="5871"/>
                  <a:pt x="20945" y="5871"/>
                </a:cubicBezTo>
                <a:cubicBezTo>
                  <a:pt x="20991" y="5871"/>
                  <a:pt x="20991" y="5800"/>
                  <a:pt x="20945" y="5800"/>
                </a:cubicBezTo>
                <a:close/>
                <a:moveTo>
                  <a:pt x="19593" y="5705"/>
                </a:moveTo>
                <a:cubicBezTo>
                  <a:pt x="19576" y="5705"/>
                  <a:pt x="19558" y="5717"/>
                  <a:pt x="19558" y="5740"/>
                </a:cubicBezTo>
                <a:lnTo>
                  <a:pt x="19558" y="5846"/>
                </a:lnTo>
                <a:cubicBezTo>
                  <a:pt x="19558" y="5869"/>
                  <a:pt x="19576" y="5880"/>
                  <a:pt x="19593" y="5880"/>
                </a:cubicBezTo>
                <a:cubicBezTo>
                  <a:pt x="19611" y="5880"/>
                  <a:pt x="19629" y="5869"/>
                  <a:pt x="19629" y="5846"/>
                </a:cubicBezTo>
                <a:lnTo>
                  <a:pt x="19629" y="5740"/>
                </a:lnTo>
                <a:cubicBezTo>
                  <a:pt x="19629" y="5717"/>
                  <a:pt x="19611" y="5705"/>
                  <a:pt x="19593" y="5705"/>
                </a:cubicBezTo>
                <a:close/>
                <a:moveTo>
                  <a:pt x="6604" y="5810"/>
                </a:moveTo>
                <a:cubicBezTo>
                  <a:pt x="6599" y="5810"/>
                  <a:pt x="6593" y="5811"/>
                  <a:pt x="6588" y="5814"/>
                </a:cubicBezTo>
                <a:cubicBezTo>
                  <a:pt x="6577" y="5819"/>
                  <a:pt x="6568" y="5825"/>
                  <a:pt x="6557" y="5830"/>
                </a:cubicBezTo>
                <a:cubicBezTo>
                  <a:pt x="6522" y="5848"/>
                  <a:pt x="6543" y="5896"/>
                  <a:pt x="6576" y="5896"/>
                </a:cubicBezTo>
                <a:cubicBezTo>
                  <a:pt x="6581" y="5896"/>
                  <a:pt x="6587" y="5895"/>
                  <a:pt x="6593" y="5892"/>
                </a:cubicBezTo>
                <a:cubicBezTo>
                  <a:pt x="6603" y="5886"/>
                  <a:pt x="6613" y="5881"/>
                  <a:pt x="6623" y="5876"/>
                </a:cubicBezTo>
                <a:cubicBezTo>
                  <a:pt x="6659" y="5858"/>
                  <a:pt x="6637" y="5810"/>
                  <a:pt x="6604" y="5810"/>
                </a:cubicBezTo>
                <a:close/>
                <a:moveTo>
                  <a:pt x="13013" y="5839"/>
                </a:moveTo>
                <a:cubicBezTo>
                  <a:pt x="12968" y="5839"/>
                  <a:pt x="12969" y="5910"/>
                  <a:pt x="13014" y="5910"/>
                </a:cubicBezTo>
                <a:lnTo>
                  <a:pt x="13029" y="5910"/>
                </a:lnTo>
                <a:cubicBezTo>
                  <a:pt x="13074" y="5910"/>
                  <a:pt x="13074" y="5839"/>
                  <a:pt x="13029" y="5839"/>
                </a:cubicBezTo>
                <a:lnTo>
                  <a:pt x="13014" y="5839"/>
                </a:lnTo>
                <a:cubicBezTo>
                  <a:pt x="13013" y="5839"/>
                  <a:pt x="13013" y="5839"/>
                  <a:pt x="13013" y="5839"/>
                </a:cubicBezTo>
                <a:close/>
                <a:moveTo>
                  <a:pt x="3298" y="5841"/>
                </a:moveTo>
                <a:cubicBezTo>
                  <a:pt x="3252" y="5841"/>
                  <a:pt x="3252" y="5913"/>
                  <a:pt x="3298" y="5913"/>
                </a:cubicBezTo>
                <a:cubicBezTo>
                  <a:pt x="3298" y="5913"/>
                  <a:pt x="3299" y="5913"/>
                  <a:pt x="3299" y="5913"/>
                </a:cubicBezTo>
                <a:cubicBezTo>
                  <a:pt x="3342" y="5913"/>
                  <a:pt x="3344" y="5841"/>
                  <a:pt x="3298" y="5841"/>
                </a:cubicBezTo>
                <a:close/>
                <a:moveTo>
                  <a:pt x="6238" y="5880"/>
                </a:moveTo>
                <a:cubicBezTo>
                  <a:pt x="6192" y="5880"/>
                  <a:pt x="6192" y="5950"/>
                  <a:pt x="6238" y="5950"/>
                </a:cubicBezTo>
                <a:cubicBezTo>
                  <a:pt x="6284" y="5950"/>
                  <a:pt x="6284" y="5880"/>
                  <a:pt x="6238" y="5880"/>
                </a:cubicBezTo>
                <a:close/>
                <a:moveTo>
                  <a:pt x="21454" y="5876"/>
                </a:moveTo>
                <a:cubicBezTo>
                  <a:pt x="21443" y="5876"/>
                  <a:pt x="21435" y="5881"/>
                  <a:pt x="21428" y="5889"/>
                </a:cubicBezTo>
                <a:cubicBezTo>
                  <a:pt x="21426" y="5888"/>
                  <a:pt x="21425" y="5888"/>
                  <a:pt x="21423" y="5888"/>
                </a:cubicBezTo>
                <a:cubicBezTo>
                  <a:pt x="21389" y="5888"/>
                  <a:pt x="21376" y="5947"/>
                  <a:pt x="21416" y="5960"/>
                </a:cubicBezTo>
                <a:cubicBezTo>
                  <a:pt x="21422" y="5962"/>
                  <a:pt x="21428" y="5963"/>
                  <a:pt x="21434" y="5963"/>
                </a:cubicBezTo>
                <a:cubicBezTo>
                  <a:pt x="21459" y="5963"/>
                  <a:pt x="21480" y="5945"/>
                  <a:pt x="21490" y="5922"/>
                </a:cubicBezTo>
                <a:cubicBezTo>
                  <a:pt x="21497" y="5903"/>
                  <a:pt x="21483" y="5881"/>
                  <a:pt x="21464" y="5877"/>
                </a:cubicBezTo>
                <a:cubicBezTo>
                  <a:pt x="21461" y="5876"/>
                  <a:pt x="21457" y="5876"/>
                  <a:pt x="21454" y="5876"/>
                </a:cubicBezTo>
                <a:close/>
                <a:moveTo>
                  <a:pt x="16093" y="5862"/>
                </a:moveTo>
                <a:cubicBezTo>
                  <a:pt x="16069" y="5862"/>
                  <a:pt x="16044" y="5887"/>
                  <a:pt x="16059" y="5915"/>
                </a:cubicBezTo>
                <a:cubicBezTo>
                  <a:pt x="16064" y="5925"/>
                  <a:pt x="16069" y="5935"/>
                  <a:pt x="16075" y="5945"/>
                </a:cubicBezTo>
                <a:cubicBezTo>
                  <a:pt x="16081" y="5958"/>
                  <a:pt x="16092" y="5963"/>
                  <a:pt x="16102" y="5963"/>
                </a:cubicBezTo>
                <a:cubicBezTo>
                  <a:pt x="16126" y="5963"/>
                  <a:pt x="16151" y="5938"/>
                  <a:pt x="16136" y="5910"/>
                </a:cubicBezTo>
                <a:cubicBezTo>
                  <a:pt x="16131" y="5899"/>
                  <a:pt x="16126" y="5891"/>
                  <a:pt x="16121" y="5880"/>
                </a:cubicBezTo>
                <a:cubicBezTo>
                  <a:pt x="16114" y="5867"/>
                  <a:pt x="16104" y="5862"/>
                  <a:pt x="16093" y="5862"/>
                </a:cubicBezTo>
                <a:close/>
                <a:moveTo>
                  <a:pt x="23483" y="5869"/>
                </a:moveTo>
                <a:cubicBezTo>
                  <a:pt x="23466" y="5869"/>
                  <a:pt x="23449" y="5880"/>
                  <a:pt x="23449" y="5903"/>
                </a:cubicBezTo>
                <a:lnTo>
                  <a:pt x="23449" y="5934"/>
                </a:lnTo>
                <a:cubicBezTo>
                  <a:pt x="23449" y="5957"/>
                  <a:pt x="23466" y="5968"/>
                  <a:pt x="23484" y="5968"/>
                </a:cubicBezTo>
                <a:cubicBezTo>
                  <a:pt x="23501" y="5968"/>
                  <a:pt x="23519" y="5957"/>
                  <a:pt x="23519" y="5934"/>
                </a:cubicBezTo>
                <a:lnTo>
                  <a:pt x="23519" y="5903"/>
                </a:lnTo>
                <a:cubicBezTo>
                  <a:pt x="23519" y="5881"/>
                  <a:pt x="23501" y="5869"/>
                  <a:pt x="23483" y="5869"/>
                </a:cubicBezTo>
                <a:close/>
                <a:moveTo>
                  <a:pt x="23231" y="5948"/>
                </a:moveTo>
                <a:cubicBezTo>
                  <a:pt x="23209" y="5948"/>
                  <a:pt x="23208" y="5983"/>
                  <a:pt x="23231" y="5983"/>
                </a:cubicBezTo>
                <a:lnTo>
                  <a:pt x="23254" y="5983"/>
                </a:lnTo>
                <a:cubicBezTo>
                  <a:pt x="23276" y="5983"/>
                  <a:pt x="23276" y="5948"/>
                  <a:pt x="23254" y="5948"/>
                </a:cubicBezTo>
                <a:close/>
                <a:moveTo>
                  <a:pt x="3041" y="5917"/>
                </a:moveTo>
                <a:cubicBezTo>
                  <a:pt x="2995" y="5917"/>
                  <a:pt x="2995" y="5987"/>
                  <a:pt x="3041" y="5987"/>
                </a:cubicBezTo>
                <a:lnTo>
                  <a:pt x="3057" y="5987"/>
                </a:lnTo>
                <a:cubicBezTo>
                  <a:pt x="3103" y="5987"/>
                  <a:pt x="3103" y="5917"/>
                  <a:pt x="3057" y="5917"/>
                </a:cubicBezTo>
                <a:close/>
                <a:moveTo>
                  <a:pt x="13327" y="5914"/>
                </a:moveTo>
                <a:cubicBezTo>
                  <a:pt x="13319" y="5914"/>
                  <a:pt x="13311" y="5917"/>
                  <a:pt x="13304" y="5924"/>
                </a:cubicBezTo>
                <a:lnTo>
                  <a:pt x="13288" y="5940"/>
                </a:lnTo>
                <a:cubicBezTo>
                  <a:pt x="13263" y="5965"/>
                  <a:pt x="13288" y="6001"/>
                  <a:pt x="13315" y="6001"/>
                </a:cubicBezTo>
                <a:cubicBezTo>
                  <a:pt x="13323" y="6001"/>
                  <a:pt x="13331" y="5998"/>
                  <a:pt x="13338" y="5990"/>
                </a:cubicBezTo>
                <a:lnTo>
                  <a:pt x="13354" y="5974"/>
                </a:lnTo>
                <a:cubicBezTo>
                  <a:pt x="13380" y="5950"/>
                  <a:pt x="13355" y="5914"/>
                  <a:pt x="13327" y="5914"/>
                </a:cubicBezTo>
                <a:close/>
                <a:moveTo>
                  <a:pt x="18421" y="5894"/>
                </a:moveTo>
                <a:cubicBezTo>
                  <a:pt x="18352" y="5894"/>
                  <a:pt x="18352" y="6001"/>
                  <a:pt x="18421" y="6002"/>
                </a:cubicBezTo>
                <a:cubicBezTo>
                  <a:pt x="18490" y="6002"/>
                  <a:pt x="18490" y="5894"/>
                  <a:pt x="18421" y="5894"/>
                </a:cubicBezTo>
                <a:close/>
                <a:moveTo>
                  <a:pt x="10880" y="5939"/>
                </a:moveTo>
                <a:cubicBezTo>
                  <a:pt x="10835" y="5939"/>
                  <a:pt x="10835" y="6009"/>
                  <a:pt x="10880" y="6009"/>
                </a:cubicBezTo>
                <a:cubicBezTo>
                  <a:pt x="10926" y="6009"/>
                  <a:pt x="10926" y="5939"/>
                  <a:pt x="10880" y="5939"/>
                </a:cubicBezTo>
                <a:close/>
                <a:moveTo>
                  <a:pt x="2455" y="5944"/>
                </a:moveTo>
                <a:cubicBezTo>
                  <a:pt x="2449" y="5944"/>
                  <a:pt x="2444" y="5945"/>
                  <a:pt x="2438" y="5948"/>
                </a:cubicBezTo>
                <a:cubicBezTo>
                  <a:pt x="2428" y="5954"/>
                  <a:pt x="2418" y="5959"/>
                  <a:pt x="2408" y="5964"/>
                </a:cubicBezTo>
                <a:cubicBezTo>
                  <a:pt x="2372" y="5982"/>
                  <a:pt x="2394" y="6029"/>
                  <a:pt x="2426" y="6029"/>
                </a:cubicBezTo>
                <a:cubicBezTo>
                  <a:pt x="2432" y="6029"/>
                  <a:pt x="2437" y="6028"/>
                  <a:pt x="2443" y="6025"/>
                </a:cubicBezTo>
                <a:cubicBezTo>
                  <a:pt x="2454" y="6019"/>
                  <a:pt x="2462" y="6014"/>
                  <a:pt x="2473" y="6009"/>
                </a:cubicBezTo>
                <a:cubicBezTo>
                  <a:pt x="2508" y="5991"/>
                  <a:pt x="2486" y="5944"/>
                  <a:pt x="2455" y="5944"/>
                </a:cubicBezTo>
                <a:close/>
                <a:moveTo>
                  <a:pt x="24265" y="5961"/>
                </a:moveTo>
                <a:cubicBezTo>
                  <a:pt x="24219" y="5961"/>
                  <a:pt x="24219" y="6032"/>
                  <a:pt x="24265" y="6032"/>
                </a:cubicBezTo>
                <a:cubicBezTo>
                  <a:pt x="24310" y="6032"/>
                  <a:pt x="24310" y="5961"/>
                  <a:pt x="24265" y="5961"/>
                </a:cubicBezTo>
                <a:close/>
                <a:moveTo>
                  <a:pt x="20494" y="5949"/>
                </a:moveTo>
                <a:cubicBezTo>
                  <a:pt x="20477" y="5949"/>
                  <a:pt x="20459" y="5960"/>
                  <a:pt x="20459" y="5983"/>
                </a:cubicBezTo>
                <a:lnTo>
                  <a:pt x="20459" y="5999"/>
                </a:lnTo>
                <a:cubicBezTo>
                  <a:pt x="20459" y="6022"/>
                  <a:pt x="20477" y="6033"/>
                  <a:pt x="20494" y="6033"/>
                </a:cubicBezTo>
                <a:cubicBezTo>
                  <a:pt x="20512" y="6033"/>
                  <a:pt x="20530" y="6022"/>
                  <a:pt x="20530" y="5999"/>
                </a:cubicBezTo>
                <a:lnTo>
                  <a:pt x="20530" y="5983"/>
                </a:lnTo>
                <a:cubicBezTo>
                  <a:pt x="20530" y="5960"/>
                  <a:pt x="20512" y="5949"/>
                  <a:pt x="20494" y="5949"/>
                </a:cubicBezTo>
                <a:close/>
                <a:moveTo>
                  <a:pt x="12532" y="5957"/>
                </a:moveTo>
                <a:cubicBezTo>
                  <a:pt x="12524" y="5957"/>
                  <a:pt x="12516" y="5960"/>
                  <a:pt x="12509" y="5967"/>
                </a:cubicBezTo>
                <a:lnTo>
                  <a:pt x="12493" y="5983"/>
                </a:lnTo>
                <a:cubicBezTo>
                  <a:pt x="12468" y="6007"/>
                  <a:pt x="12492" y="6043"/>
                  <a:pt x="12520" y="6043"/>
                </a:cubicBezTo>
                <a:cubicBezTo>
                  <a:pt x="12528" y="6043"/>
                  <a:pt x="12536" y="6040"/>
                  <a:pt x="12543" y="6033"/>
                </a:cubicBezTo>
                <a:lnTo>
                  <a:pt x="12559" y="6017"/>
                </a:lnTo>
                <a:cubicBezTo>
                  <a:pt x="12584" y="5992"/>
                  <a:pt x="12559" y="5957"/>
                  <a:pt x="12532" y="5957"/>
                </a:cubicBezTo>
                <a:close/>
                <a:moveTo>
                  <a:pt x="9408" y="6026"/>
                </a:moveTo>
                <a:cubicBezTo>
                  <a:pt x="9395" y="6026"/>
                  <a:pt x="9383" y="6044"/>
                  <a:pt x="9395" y="6056"/>
                </a:cubicBezTo>
                <a:lnTo>
                  <a:pt x="9411" y="6072"/>
                </a:lnTo>
                <a:cubicBezTo>
                  <a:pt x="9414" y="6075"/>
                  <a:pt x="9419" y="6077"/>
                  <a:pt x="9422" y="6077"/>
                </a:cubicBezTo>
                <a:cubicBezTo>
                  <a:pt x="9436" y="6077"/>
                  <a:pt x="9448" y="6060"/>
                  <a:pt x="9435" y="6048"/>
                </a:cubicBezTo>
                <a:lnTo>
                  <a:pt x="9420" y="6032"/>
                </a:lnTo>
                <a:cubicBezTo>
                  <a:pt x="9417" y="6028"/>
                  <a:pt x="9412" y="6026"/>
                  <a:pt x="9408" y="6026"/>
                </a:cubicBezTo>
                <a:close/>
                <a:moveTo>
                  <a:pt x="8956" y="6053"/>
                </a:moveTo>
                <a:cubicBezTo>
                  <a:pt x="8910" y="6053"/>
                  <a:pt x="8910" y="6123"/>
                  <a:pt x="8956" y="6123"/>
                </a:cubicBezTo>
                <a:cubicBezTo>
                  <a:pt x="8957" y="6123"/>
                  <a:pt x="8957" y="6123"/>
                  <a:pt x="8957" y="6123"/>
                </a:cubicBezTo>
                <a:cubicBezTo>
                  <a:pt x="9002" y="6123"/>
                  <a:pt x="9003" y="6053"/>
                  <a:pt x="8956" y="6053"/>
                </a:cubicBezTo>
                <a:close/>
                <a:moveTo>
                  <a:pt x="20149" y="6039"/>
                </a:moveTo>
                <a:cubicBezTo>
                  <a:pt x="20131" y="6039"/>
                  <a:pt x="20113" y="6051"/>
                  <a:pt x="20113" y="6074"/>
                </a:cubicBezTo>
                <a:lnTo>
                  <a:pt x="20113" y="6090"/>
                </a:lnTo>
                <a:cubicBezTo>
                  <a:pt x="20113" y="6112"/>
                  <a:pt x="20131" y="6123"/>
                  <a:pt x="20149" y="6123"/>
                </a:cubicBezTo>
                <a:cubicBezTo>
                  <a:pt x="20167" y="6123"/>
                  <a:pt x="20184" y="6112"/>
                  <a:pt x="20184" y="6090"/>
                </a:cubicBezTo>
                <a:lnTo>
                  <a:pt x="20184" y="6074"/>
                </a:lnTo>
                <a:cubicBezTo>
                  <a:pt x="20184" y="6051"/>
                  <a:pt x="20167" y="6039"/>
                  <a:pt x="20149" y="6039"/>
                </a:cubicBezTo>
                <a:close/>
                <a:moveTo>
                  <a:pt x="24774" y="6038"/>
                </a:moveTo>
                <a:cubicBezTo>
                  <a:pt x="24763" y="6038"/>
                  <a:pt x="24755" y="6043"/>
                  <a:pt x="24748" y="6051"/>
                </a:cubicBezTo>
                <a:cubicBezTo>
                  <a:pt x="24746" y="6051"/>
                  <a:pt x="24745" y="6051"/>
                  <a:pt x="24743" y="6051"/>
                </a:cubicBezTo>
                <a:cubicBezTo>
                  <a:pt x="24708" y="6051"/>
                  <a:pt x="24695" y="6109"/>
                  <a:pt x="24735" y="6122"/>
                </a:cubicBezTo>
                <a:cubicBezTo>
                  <a:pt x="24741" y="6124"/>
                  <a:pt x="24747" y="6125"/>
                  <a:pt x="24753" y="6125"/>
                </a:cubicBezTo>
                <a:cubicBezTo>
                  <a:pt x="24779" y="6125"/>
                  <a:pt x="24801" y="6108"/>
                  <a:pt x="24809" y="6084"/>
                </a:cubicBezTo>
                <a:cubicBezTo>
                  <a:pt x="24817" y="6065"/>
                  <a:pt x="24801" y="6044"/>
                  <a:pt x="24784" y="6039"/>
                </a:cubicBezTo>
                <a:cubicBezTo>
                  <a:pt x="24781" y="6038"/>
                  <a:pt x="24777" y="6038"/>
                  <a:pt x="24774" y="6038"/>
                </a:cubicBezTo>
                <a:close/>
                <a:moveTo>
                  <a:pt x="10220" y="5996"/>
                </a:moveTo>
                <a:cubicBezTo>
                  <a:pt x="10193" y="5996"/>
                  <a:pt x="10168" y="6031"/>
                  <a:pt x="10193" y="6056"/>
                </a:cubicBezTo>
                <a:cubicBezTo>
                  <a:pt x="10213" y="6076"/>
                  <a:pt x="10233" y="6097"/>
                  <a:pt x="10254" y="6117"/>
                </a:cubicBezTo>
                <a:cubicBezTo>
                  <a:pt x="10261" y="6124"/>
                  <a:pt x="10270" y="6127"/>
                  <a:pt x="10278" y="6127"/>
                </a:cubicBezTo>
                <a:cubicBezTo>
                  <a:pt x="10305" y="6127"/>
                  <a:pt x="10329" y="6091"/>
                  <a:pt x="10303" y="6067"/>
                </a:cubicBezTo>
                <a:cubicBezTo>
                  <a:pt x="10285" y="6048"/>
                  <a:pt x="10265" y="6027"/>
                  <a:pt x="10244" y="6007"/>
                </a:cubicBezTo>
                <a:cubicBezTo>
                  <a:pt x="10236" y="5999"/>
                  <a:pt x="10228" y="5996"/>
                  <a:pt x="10220" y="5996"/>
                </a:cubicBezTo>
                <a:close/>
                <a:moveTo>
                  <a:pt x="17892" y="6024"/>
                </a:moveTo>
                <a:cubicBezTo>
                  <a:pt x="17887" y="6024"/>
                  <a:pt x="17882" y="6025"/>
                  <a:pt x="17878" y="6027"/>
                </a:cubicBezTo>
                <a:cubicBezTo>
                  <a:pt x="17862" y="6032"/>
                  <a:pt x="17848" y="6037"/>
                  <a:pt x="17834" y="6043"/>
                </a:cubicBezTo>
                <a:cubicBezTo>
                  <a:pt x="17806" y="6051"/>
                  <a:pt x="17788" y="6079"/>
                  <a:pt x="17797" y="6107"/>
                </a:cubicBezTo>
                <a:cubicBezTo>
                  <a:pt x="17803" y="6129"/>
                  <a:pt x="17825" y="6147"/>
                  <a:pt x="17848" y="6147"/>
                </a:cubicBezTo>
                <a:cubicBezTo>
                  <a:pt x="17852" y="6147"/>
                  <a:pt x="17857" y="6146"/>
                  <a:pt x="17862" y="6144"/>
                </a:cubicBezTo>
                <a:cubicBezTo>
                  <a:pt x="17878" y="6139"/>
                  <a:pt x="17892" y="6134"/>
                  <a:pt x="17907" y="6128"/>
                </a:cubicBezTo>
                <a:cubicBezTo>
                  <a:pt x="17934" y="6119"/>
                  <a:pt x="17951" y="6092"/>
                  <a:pt x="17944" y="6063"/>
                </a:cubicBezTo>
                <a:cubicBezTo>
                  <a:pt x="17937" y="6042"/>
                  <a:pt x="17915" y="6024"/>
                  <a:pt x="17892" y="6024"/>
                </a:cubicBezTo>
                <a:close/>
                <a:moveTo>
                  <a:pt x="12458" y="6077"/>
                </a:moveTo>
                <a:cubicBezTo>
                  <a:pt x="12412" y="6077"/>
                  <a:pt x="12412" y="6148"/>
                  <a:pt x="12458" y="6148"/>
                </a:cubicBezTo>
                <a:cubicBezTo>
                  <a:pt x="12503" y="6148"/>
                  <a:pt x="12503" y="6077"/>
                  <a:pt x="12458" y="6077"/>
                </a:cubicBezTo>
                <a:close/>
                <a:moveTo>
                  <a:pt x="22634" y="6085"/>
                </a:moveTo>
                <a:cubicBezTo>
                  <a:pt x="22624" y="6085"/>
                  <a:pt x="22614" y="6093"/>
                  <a:pt x="22618" y="6106"/>
                </a:cubicBezTo>
                <a:cubicBezTo>
                  <a:pt x="22622" y="6118"/>
                  <a:pt x="22625" y="6128"/>
                  <a:pt x="22627" y="6139"/>
                </a:cubicBezTo>
                <a:cubicBezTo>
                  <a:pt x="22630" y="6148"/>
                  <a:pt x="22637" y="6152"/>
                  <a:pt x="22645" y="6152"/>
                </a:cubicBezTo>
                <a:cubicBezTo>
                  <a:pt x="22655" y="6152"/>
                  <a:pt x="22666" y="6144"/>
                  <a:pt x="22662" y="6132"/>
                </a:cubicBezTo>
                <a:cubicBezTo>
                  <a:pt x="22658" y="6119"/>
                  <a:pt x="22655" y="6110"/>
                  <a:pt x="22652" y="6098"/>
                </a:cubicBezTo>
                <a:cubicBezTo>
                  <a:pt x="22650" y="6089"/>
                  <a:pt x="22642" y="6085"/>
                  <a:pt x="22634" y="6085"/>
                </a:cubicBezTo>
                <a:close/>
                <a:moveTo>
                  <a:pt x="22251" y="6143"/>
                </a:moveTo>
                <a:cubicBezTo>
                  <a:pt x="22229" y="6143"/>
                  <a:pt x="22229" y="6179"/>
                  <a:pt x="22251" y="6179"/>
                </a:cubicBezTo>
                <a:lnTo>
                  <a:pt x="22274" y="6179"/>
                </a:lnTo>
                <a:cubicBezTo>
                  <a:pt x="22295" y="6179"/>
                  <a:pt x="22295" y="6143"/>
                  <a:pt x="22274" y="6143"/>
                </a:cubicBezTo>
                <a:cubicBezTo>
                  <a:pt x="22270" y="6144"/>
                  <a:pt x="22266" y="6144"/>
                  <a:pt x="22262" y="6144"/>
                </a:cubicBezTo>
                <a:cubicBezTo>
                  <a:pt x="22259" y="6144"/>
                  <a:pt x="22255" y="6144"/>
                  <a:pt x="22251" y="6143"/>
                </a:cubicBezTo>
                <a:close/>
                <a:moveTo>
                  <a:pt x="7169" y="6075"/>
                </a:moveTo>
                <a:cubicBezTo>
                  <a:pt x="7101" y="6075"/>
                  <a:pt x="7100" y="6182"/>
                  <a:pt x="7169" y="6182"/>
                </a:cubicBezTo>
                <a:cubicBezTo>
                  <a:pt x="7237" y="6182"/>
                  <a:pt x="7238" y="6075"/>
                  <a:pt x="7169" y="6075"/>
                </a:cubicBezTo>
                <a:close/>
                <a:moveTo>
                  <a:pt x="5862" y="6089"/>
                </a:moveTo>
                <a:cubicBezTo>
                  <a:pt x="5856" y="6089"/>
                  <a:pt x="5850" y="6091"/>
                  <a:pt x="5844" y="6095"/>
                </a:cubicBezTo>
                <a:cubicBezTo>
                  <a:pt x="5828" y="6105"/>
                  <a:pt x="5813" y="6114"/>
                  <a:pt x="5799" y="6124"/>
                </a:cubicBezTo>
                <a:cubicBezTo>
                  <a:pt x="5766" y="6145"/>
                  <a:pt x="5787" y="6192"/>
                  <a:pt x="5816" y="6192"/>
                </a:cubicBezTo>
                <a:cubicBezTo>
                  <a:pt x="5822" y="6192"/>
                  <a:pt x="5828" y="6190"/>
                  <a:pt x="5834" y="6186"/>
                </a:cubicBezTo>
                <a:cubicBezTo>
                  <a:pt x="5850" y="6176"/>
                  <a:pt x="5865" y="6166"/>
                  <a:pt x="5879" y="6156"/>
                </a:cubicBezTo>
                <a:cubicBezTo>
                  <a:pt x="5911" y="6136"/>
                  <a:pt x="5891" y="6089"/>
                  <a:pt x="5862" y="6089"/>
                </a:cubicBezTo>
                <a:close/>
                <a:moveTo>
                  <a:pt x="23813" y="6111"/>
                </a:moveTo>
                <a:cubicBezTo>
                  <a:pt x="23795" y="6111"/>
                  <a:pt x="23778" y="6123"/>
                  <a:pt x="23778" y="6145"/>
                </a:cubicBezTo>
                <a:lnTo>
                  <a:pt x="23778" y="6161"/>
                </a:lnTo>
                <a:cubicBezTo>
                  <a:pt x="23778" y="6184"/>
                  <a:pt x="23795" y="6195"/>
                  <a:pt x="23813" y="6195"/>
                </a:cubicBezTo>
                <a:cubicBezTo>
                  <a:pt x="23830" y="6195"/>
                  <a:pt x="23848" y="6184"/>
                  <a:pt x="23848" y="6161"/>
                </a:cubicBezTo>
                <a:lnTo>
                  <a:pt x="23848" y="6145"/>
                </a:lnTo>
                <a:cubicBezTo>
                  <a:pt x="23848" y="6123"/>
                  <a:pt x="23830" y="6111"/>
                  <a:pt x="23813" y="6111"/>
                </a:cubicBezTo>
                <a:close/>
                <a:moveTo>
                  <a:pt x="9799" y="6149"/>
                </a:moveTo>
                <a:cubicBezTo>
                  <a:pt x="9785" y="6149"/>
                  <a:pt x="9773" y="6167"/>
                  <a:pt x="9785" y="6179"/>
                </a:cubicBezTo>
                <a:lnTo>
                  <a:pt x="9801" y="6194"/>
                </a:lnTo>
                <a:cubicBezTo>
                  <a:pt x="9804" y="6198"/>
                  <a:pt x="9808" y="6199"/>
                  <a:pt x="9812" y="6199"/>
                </a:cubicBezTo>
                <a:cubicBezTo>
                  <a:pt x="9825" y="6199"/>
                  <a:pt x="9838" y="6182"/>
                  <a:pt x="9826" y="6169"/>
                </a:cubicBezTo>
                <a:lnTo>
                  <a:pt x="9810" y="6154"/>
                </a:lnTo>
                <a:cubicBezTo>
                  <a:pt x="9806" y="6150"/>
                  <a:pt x="9802" y="6149"/>
                  <a:pt x="9799" y="6149"/>
                </a:cubicBezTo>
                <a:close/>
                <a:moveTo>
                  <a:pt x="5290" y="6055"/>
                </a:moveTo>
                <a:cubicBezTo>
                  <a:pt x="5286" y="6055"/>
                  <a:pt x="5281" y="6055"/>
                  <a:pt x="5277" y="6056"/>
                </a:cubicBezTo>
                <a:cubicBezTo>
                  <a:pt x="5251" y="6065"/>
                  <a:pt x="5231" y="6094"/>
                  <a:pt x="5240" y="6122"/>
                </a:cubicBezTo>
                <a:cubicBezTo>
                  <a:pt x="5246" y="6138"/>
                  <a:pt x="5251" y="6153"/>
                  <a:pt x="5254" y="6166"/>
                </a:cubicBezTo>
                <a:cubicBezTo>
                  <a:pt x="5262" y="6189"/>
                  <a:pt x="5282" y="6205"/>
                  <a:pt x="5305" y="6205"/>
                </a:cubicBezTo>
                <a:cubicBezTo>
                  <a:pt x="5310" y="6205"/>
                  <a:pt x="5315" y="6204"/>
                  <a:pt x="5320" y="6203"/>
                </a:cubicBezTo>
                <a:cubicBezTo>
                  <a:pt x="5346" y="6195"/>
                  <a:pt x="5366" y="6165"/>
                  <a:pt x="5357" y="6138"/>
                </a:cubicBezTo>
                <a:cubicBezTo>
                  <a:pt x="5351" y="6122"/>
                  <a:pt x="5346" y="6107"/>
                  <a:pt x="5342" y="6093"/>
                </a:cubicBezTo>
                <a:cubicBezTo>
                  <a:pt x="5334" y="6071"/>
                  <a:pt x="5313" y="6055"/>
                  <a:pt x="5290" y="6055"/>
                </a:cubicBezTo>
                <a:close/>
                <a:moveTo>
                  <a:pt x="16592" y="6074"/>
                </a:moveTo>
                <a:cubicBezTo>
                  <a:pt x="16571" y="6074"/>
                  <a:pt x="16549" y="6092"/>
                  <a:pt x="16554" y="6118"/>
                </a:cubicBezTo>
                <a:cubicBezTo>
                  <a:pt x="16560" y="6143"/>
                  <a:pt x="16565" y="6168"/>
                  <a:pt x="16568" y="6192"/>
                </a:cubicBezTo>
                <a:cubicBezTo>
                  <a:pt x="16571" y="6210"/>
                  <a:pt x="16584" y="6218"/>
                  <a:pt x="16598" y="6218"/>
                </a:cubicBezTo>
                <a:cubicBezTo>
                  <a:pt x="16619" y="6218"/>
                  <a:pt x="16641" y="6201"/>
                  <a:pt x="16636" y="6175"/>
                </a:cubicBezTo>
                <a:cubicBezTo>
                  <a:pt x="16631" y="6149"/>
                  <a:pt x="16626" y="6124"/>
                  <a:pt x="16622" y="6100"/>
                </a:cubicBezTo>
                <a:cubicBezTo>
                  <a:pt x="16619" y="6082"/>
                  <a:pt x="16605" y="6074"/>
                  <a:pt x="16592" y="6074"/>
                </a:cubicBezTo>
                <a:close/>
                <a:moveTo>
                  <a:pt x="1777" y="6152"/>
                </a:moveTo>
                <a:cubicBezTo>
                  <a:pt x="1774" y="6152"/>
                  <a:pt x="1771" y="6152"/>
                  <a:pt x="1769" y="6153"/>
                </a:cubicBezTo>
                <a:cubicBezTo>
                  <a:pt x="1743" y="6158"/>
                  <a:pt x="1718" y="6164"/>
                  <a:pt x="1694" y="6169"/>
                </a:cubicBezTo>
                <a:cubicBezTo>
                  <a:pt x="1652" y="6179"/>
                  <a:pt x="1666" y="6238"/>
                  <a:pt x="1703" y="6238"/>
                </a:cubicBezTo>
                <a:cubicBezTo>
                  <a:pt x="1706" y="6238"/>
                  <a:pt x="1709" y="6238"/>
                  <a:pt x="1712" y="6237"/>
                </a:cubicBezTo>
                <a:cubicBezTo>
                  <a:pt x="1737" y="6232"/>
                  <a:pt x="1762" y="6226"/>
                  <a:pt x="1786" y="6221"/>
                </a:cubicBezTo>
                <a:cubicBezTo>
                  <a:pt x="1830" y="6212"/>
                  <a:pt x="1815" y="6152"/>
                  <a:pt x="1777" y="6152"/>
                </a:cubicBezTo>
                <a:close/>
                <a:moveTo>
                  <a:pt x="4092" y="6196"/>
                </a:moveTo>
                <a:cubicBezTo>
                  <a:pt x="4088" y="6196"/>
                  <a:pt x="4084" y="6197"/>
                  <a:pt x="4081" y="6201"/>
                </a:cubicBezTo>
                <a:lnTo>
                  <a:pt x="4065" y="6216"/>
                </a:lnTo>
                <a:cubicBezTo>
                  <a:pt x="4052" y="6229"/>
                  <a:pt x="4064" y="6247"/>
                  <a:pt x="4078" y="6247"/>
                </a:cubicBezTo>
                <a:cubicBezTo>
                  <a:pt x="4082" y="6247"/>
                  <a:pt x="4086" y="6245"/>
                  <a:pt x="4090" y="6242"/>
                </a:cubicBezTo>
                <a:lnTo>
                  <a:pt x="4106" y="6226"/>
                </a:lnTo>
                <a:cubicBezTo>
                  <a:pt x="4119" y="6214"/>
                  <a:pt x="4106" y="6196"/>
                  <a:pt x="4092" y="6196"/>
                </a:cubicBezTo>
                <a:close/>
                <a:moveTo>
                  <a:pt x="6606" y="6176"/>
                </a:moveTo>
                <a:cubicBezTo>
                  <a:pt x="6589" y="6176"/>
                  <a:pt x="6571" y="6187"/>
                  <a:pt x="6571" y="6210"/>
                </a:cubicBezTo>
                <a:lnTo>
                  <a:pt x="6571" y="6239"/>
                </a:lnTo>
                <a:cubicBezTo>
                  <a:pt x="6571" y="6263"/>
                  <a:pt x="6588" y="6274"/>
                  <a:pt x="6606" y="6274"/>
                </a:cubicBezTo>
                <a:cubicBezTo>
                  <a:pt x="6623" y="6274"/>
                  <a:pt x="6641" y="6263"/>
                  <a:pt x="6641" y="6239"/>
                </a:cubicBezTo>
                <a:lnTo>
                  <a:pt x="6641" y="6210"/>
                </a:lnTo>
                <a:cubicBezTo>
                  <a:pt x="6642" y="6187"/>
                  <a:pt x="6624" y="6176"/>
                  <a:pt x="6606" y="6176"/>
                </a:cubicBezTo>
                <a:close/>
                <a:moveTo>
                  <a:pt x="23467" y="6200"/>
                </a:moveTo>
                <a:cubicBezTo>
                  <a:pt x="23450" y="6200"/>
                  <a:pt x="23432" y="6212"/>
                  <a:pt x="23432" y="6234"/>
                </a:cubicBezTo>
                <a:lnTo>
                  <a:pt x="23432" y="6250"/>
                </a:lnTo>
                <a:cubicBezTo>
                  <a:pt x="23432" y="6273"/>
                  <a:pt x="23449" y="6285"/>
                  <a:pt x="23467" y="6285"/>
                </a:cubicBezTo>
                <a:cubicBezTo>
                  <a:pt x="23485" y="6285"/>
                  <a:pt x="23502" y="6273"/>
                  <a:pt x="23502" y="6250"/>
                </a:cubicBezTo>
                <a:lnTo>
                  <a:pt x="23502" y="6234"/>
                </a:lnTo>
                <a:cubicBezTo>
                  <a:pt x="23503" y="6212"/>
                  <a:pt x="23485" y="6200"/>
                  <a:pt x="23467" y="6200"/>
                </a:cubicBezTo>
                <a:close/>
                <a:moveTo>
                  <a:pt x="20657" y="6219"/>
                </a:moveTo>
                <a:cubicBezTo>
                  <a:pt x="20649" y="6219"/>
                  <a:pt x="20641" y="6222"/>
                  <a:pt x="20634" y="6229"/>
                </a:cubicBezTo>
                <a:lnTo>
                  <a:pt x="20619" y="6245"/>
                </a:lnTo>
                <a:cubicBezTo>
                  <a:pt x="20593" y="6269"/>
                  <a:pt x="20617" y="6305"/>
                  <a:pt x="20645" y="6305"/>
                </a:cubicBezTo>
                <a:cubicBezTo>
                  <a:pt x="20653" y="6305"/>
                  <a:pt x="20661" y="6302"/>
                  <a:pt x="20668" y="6295"/>
                </a:cubicBezTo>
                <a:lnTo>
                  <a:pt x="20684" y="6279"/>
                </a:lnTo>
                <a:cubicBezTo>
                  <a:pt x="20709" y="6254"/>
                  <a:pt x="20685" y="6219"/>
                  <a:pt x="20657" y="6219"/>
                </a:cubicBezTo>
                <a:close/>
                <a:moveTo>
                  <a:pt x="12109" y="6243"/>
                </a:moveTo>
                <a:cubicBezTo>
                  <a:pt x="12065" y="6243"/>
                  <a:pt x="12066" y="6312"/>
                  <a:pt x="12110" y="6313"/>
                </a:cubicBezTo>
                <a:cubicBezTo>
                  <a:pt x="12157" y="6313"/>
                  <a:pt x="12157" y="6243"/>
                  <a:pt x="12110" y="6243"/>
                </a:cubicBezTo>
                <a:cubicBezTo>
                  <a:pt x="12110" y="6243"/>
                  <a:pt x="12110" y="6243"/>
                  <a:pt x="12109" y="6243"/>
                </a:cubicBezTo>
                <a:close/>
                <a:moveTo>
                  <a:pt x="4993" y="6208"/>
                </a:moveTo>
                <a:cubicBezTo>
                  <a:pt x="4924" y="6208"/>
                  <a:pt x="4924" y="6315"/>
                  <a:pt x="4994" y="6316"/>
                </a:cubicBezTo>
                <a:lnTo>
                  <a:pt x="5010" y="6316"/>
                </a:lnTo>
                <a:cubicBezTo>
                  <a:pt x="5079" y="6316"/>
                  <a:pt x="5079" y="6208"/>
                  <a:pt x="5010" y="6208"/>
                </a:cubicBezTo>
                <a:lnTo>
                  <a:pt x="4994" y="6208"/>
                </a:lnTo>
                <a:cubicBezTo>
                  <a:pt x="4994" y="6208"/>
                  <a:pt x="4993" y="6208"/>
                  <a:pt x="4993" y="6208"/>
                </a:cubicBezTo>
                <a:close/>
                <a:moveTo>
                  <a:pt x="22917" y="6194"/>
                </a:moveTo>
                <a:cubicBezTo>
                  <a:pt x="22900" y="6194"/>
                  <a:pt x="22883" y="6202"/>
                  <a:pt x="22873" y="6221"/>
                </a:cubicBezTo>
                <a:cubicBezTo>
                  <a:pt x="22861" y="6243"/>
                  <a:pt x="22866" y="6281"/>
                  <a:pt x="22893" y="6292"/>
                </a:cubicBezTo>
                <a:cubicBezTo>
                  <a:pt x="22919" y="6302"/>
                  <a:pt x="22942" y="6315"/>
                  <a:pt x="22967" y="6325"/>
                </a:cubicBezTo>
                <a:cubicBezTo>
                  <a:pt x="22976" y="6329"/>
                  <a:pt x="22985" y="6331"/>
                  <a:pt x="22994" y="6331"/>
                </a:cubicBezTo>
                <a:cubicBezTo>
                  <a:pt x="23012" y="6331"/>
                  <a:pt x="23029" y="6323"/>
                  <a:pt x="23039" y="6305"/>
                </a:cubicBezTo>
                <a:cubicBezTo>
                  <a:pt x="23051" y="6283"/>
                  <a:pt x="23046" y="6245"/>
                  <a:pt x="23019" y="6233"/>
                </a:cubicBezTo>
                <a:cubicBezTo>
                  <a:pt x="22994" y="6223"/>
                  <a:pt x="22971" y="6211"/>
                  <a:pt x="22946" y="6201"/>
                </a:cubicBezTo>
                <a:cubicBezTo>
                  <a:pt x="22937" y="6197"/>
                  <a:pt x="22927" y="6194"/>
                  <a:pt x="22917" y="6194"/>
                </a:cubicBezTo>
                <a:close/>
                <a:moveTo>
                  <a:pt x="19377" y="6244"/>
                </a:moveTo>
                <a:cubicBezTo>
                  <a:pt x="19366" y="6244"/>
                  <a:pt x="19356" y="6250"/>
                  <a:pt x="19349" y="6263"/>
                </a:cubicBezTo>
                <a:cubicBezTo>
                  <a:pt x="19344" y="6273"/>
                  <a:pt x="19339" y="6281"/>
                  <a:pt x="19334" y="6292"/>
                </a:cubicBezTo>
                <a:cubicBezTo>
                  <a:pt x="19319" y="6320"/>
                  <a:pt x="19344" y="6346"/>
                  <a:pt x="19368" y="6346"/>
                </a:cubicBezTo>
                <a:cubicBezTo>
                  <a:pt x="19378" y="6346"/>
                  <a:pt x="19389" y="6341"/>
                  <a:pt x="19395" y="6327"/>
                </a:cubicBezTo>
                <a:cubicBezTo>
                  <a:pt x="19401" y="6317"/>
                  <a:pt x="19406" y="6308"/>
                  <a:pt x="19411" y="6297"/>
                </a:cubicBezTo>
                <a:cubicBezTo>
                  <a:pt x="19425" y="6270"/>
                  <a:pt x="19401" y="6244"/>
                  <a:pt x="19377" y="6244"/>
                </a:cubicBezTo>
                <a:close/>
                <a:moveTo>
                  <a:pt x="1072" y="6323"/>
                </a:moveTo>
                <a:cubicBezTo>
                  <a:pt x="1050" y="6323"/>
                  <a:pt x="1050" y="6359"/>
                  <a:pt x="1072" y="6359"/>
                </a:cubicBezTo>
                <a:lnTo>
                  <a:pt x="1116" y="6359"/>
                </a:lnTo>
                <a:cubicBezTo>
                  <a:pt x="1140" y="6359"/>
                  <a:pt x="1140" y="6323"/>
                  <a:pt x="1116" y="6323"/>
                </a:cubicBezTo>
                <a:close/>
                <a:moveTo>
                  <a:pt x="11856" y="6317"/>
                </a:moveTo>
                <a:cubicBezTo>
                  <a:pt x="11810" y="6317"/>
                  <a:pt x="11810" y="6388"/>
                  <a:pt x="11856" y="6388"/>
                </a:cubicBezTo>
                <a:lnTo>
                  <a:pt x="11871" y="6388"/>
                </a:lnTo>
                <a:cubicBezTo>
                  <a:pt x="11916" y="6388"/>
                  <a:pt x="11917" y="6317"/>
                  <a:pt x="11871" y="6317"/>
                </a:cubicBezTo>
                <a:close/>
                <a:moveTo>
                  <a:pt x="11267" y="6343"/>
                </a:moveTo>
                <a:cubicBezTo>
                  <a:pt x="11261" y="6343"/>
                  <a:pt x="11256" y="6345"/>
                  <a:pt x="11250" y="6347"/>
                </a:cubicBezTo>
                <a:cubicBezTo>
                  <a:pt x="11240" y="6353"/>
                  <a:pt x="11231" y="6358"/>
                  <a:pt x="11220" y="6363"/>
                </a:cubicBezTo>
                <a:cubicBezTo>
                  <a:pt x="11186" y="6381"/>
                  <a:pt x="11206" y="6429"/>
                  <a:pt x="11239" y="6429"/>
                </a:cubicBezTo>
                <a:cubicBezTo>
                  <a:pt x="11244" y="6429"/>
                  <a:pt x="11250" y="6428"/>
                  <a:pt x="11256" y="6425"/>
                </a:cubicBezTo>
                <a:cubicBezTo>
                  <a:pt x="11266" y="6420"/>
                  <a:pt x="11276" y="6414"/>
                  <a:pt x="11286" y="6409"/>
                </a:cubicBezTo>
                <a:cubicBezTo>
                  <a:pt x="11322" y="6392"/>
                  <a:pt x="11300" y="6343"/>
                  <a:pt x="11267" y="6343"/>
                </a:cubicBezTo>
                <a:close/>
                <a:moveTo>
                  <a:pt x="16391" y="6342"/>
                </a:moveTo>
                <a:cubicBezTo>
                  <a:pt x="16368" y="6342"/>
                  <a:pt x="16343" y="6368"/>
                  <a:pt x="16357" y="6396"/>
                </a:cubicBezTo>
                <a:cubicBezTo>
                  <a:pt x="16363" y="6406"/>
                  <a:pt x="16368" y="6415"/>
                  <a:pt x="16373" y="6426"/>
                </a:cubicBezTo>
                <a:cubicBezTo>
                  <a:pt x="16380" y="6439"/>
                  <a:pt x="16391" y="6445"/>
                  <a:pt x="16402" y="6445"/>
                </a:cubicBezTo>
                <a:cubicBezTo>
                  <a:pt x="16425" y="6445"/>
                  <a:pt x="16449" y="6419"/>
                  <a:pt x="16435" y="6390"/>
                </a:cubicBezTo>
                <a:cubicBezTo>
                  <a:pt x="16430" y="6380"/>
                  <a:pt x="16424" y="6370"/>
                  <a:pt x="16419" y="6360"/>
                </a:cubicBezTo>
                <a:cubicBezTo>
                  <a:pt x="16413" y="6347"/>
                  <a:pt x="16402" y="6342"/>
                  <a:pt x="16391" y="6342"/>
                </a:cubicBezTo>
                <a:close/>
                <a:moveTo>
                  <a:pt x="6524" y="6381"/>
                </a:moveTo>
                <a:cubicBezTo>
                  <a:pt x="6478" y="6381"/>
                  <a:pt x="6478" y="6452"/>
                  <a:pt x="6524" y="6452"/>
                </a:cubicBezTo>
                <a:cubicBezTo>
                  <a:pt x="6524" y="6452"/>
                  <a:pt x="6524" y="6452"/>
                  <a:pt x="6525" y="6452"/>
                </a:cubicBezTo>
                <a:cubicBezTo>
                  <a:pt x="6569" y="6452"/>
                  <a:pt x="6568" y="6383"/>
                  <a:pt x="6524" y="6381"/>
                </a:cubicBezTo>
                <a:close/>
                <a:moveTo>
                  <a:pt x="23976" y="6380"/>
                </a:moveTo>
                <a:cubicBezTo>
                  <a:pt x="23968" y="6380"/>
                  <a:pt x="23960" y="6383"/>
                  <a:pt x="23953" y="6390"/>
                </a:cubicBezTo>
                <a:lnTo>
                  <a:pt x="23937" y="6406"/>
                </a:lnTo>
                <a:cubicBezTo>
                  <a:pt x="23912" y="6431"/>
                  <a:pt x="23937" y="6467"/>
                  <a:pt x="23964" y="6467"/>
                </a:cubicBezTo>
                <a:cubicBezTo>
                  <a:pt x="23972" y="6467"/>
                  <a:pt x="23980" y="6464"/>
                  <a:pt x="23987" y="6456"/>
                </a:cubicBezTo>
                <a:lnTo>
                  <a:pt x="24003" y="6441"/>
                </a:lnTo>
                <a:cubicBezTo>
                  <a:pt x="24028" y="6416"/>
                  <a:pt x="24003" y="6380"/>
                  <a:pt x="23976" y="6380"/>
                </a:cubicBezTo>
                <a:close/>
                <a:moveTo>
                  <a:pt x="15973" y="6391"/>
                </a:moveTo>
                <a:cubicBezTo>
                  <a:pt x="15960" y="6391"/>
                  <a:pt x="15947" y="6409"/>
                  <a:pt x="15959" y="6421"/>
                </a:cubicBezTo>
                <a:lnTo>
                  <a:pt x="16004" y="6465"/>
                </a:lnTo>
                <a:cubicBezTo>
                  <a:pt x="16008" y="6468"/>
                  <a:pt x="16011" y="6470"/>
                  <a:pt x="16015" y="6470"/>
                </a:cubicBezTo>
                <a:cubicBezTo>
                  <a:pt x="16028" y="6470"/>
                  <a:pt x="16041" y="6453"/>
                  <a:pt x="16028" y="6441"/>
                </a:cubicBezTo>
                <a:lnTo>
                  <a:pt x="15984" y="6396"/>
                </a:lnTo>
                <a:cubicBezTo>
                  <a:pt x="15981" y="6392"/>
                  <a:pt x="15977" y="6391"/>
                  <a:pt x="15973" y="6391"/>
                </a:cubicBezTo>
                <a:close/>
                <a:moveTo>
                  <a:pt x="3100" y="6448"/>
                </a:moveTo>
                <a:cubicBezTo>
                  <a:pt x="3096" y="6448"/>
                  <a:pt x="3092" y="6450"/>
                  <a:pt x="3089" y="6453"/>
                </a:cubicBezTo>
                <a:lnTo>
                  <a:pt x="3073" y="6469"/>
                </a:lnTo>
                <a:cubicBezTo>
                  <a:pt x="3060" y="6481"/>
                  <a:pt x="3073" y="6499"/>
                  <a:pt x="3087" y="6499"/>
                </a:cubicBezTo>
                <a:cubicBezTo>
                  <a:pt x="3090" y="6499"/>
                  <a:pt x="3095" y="6498"/>
                  <a:pt x="3098" y="6494"/>
                </a:cubicBezTo>
                <a:lnTo>
                  <a:pt x="3114" y="6478"/>
                </a:lnTo>
                <a:cubicBezTo>
                  <a:pt x="3126" y="6466"/>
                  <a:pt x="3113" y="6448"/>
                  <a:pt x="3100" y="6448"/>
                </a:cubicBezTo>
                <a:close/>
                <a:moveTo>
                  <a:pt x="14757" y="6456"/>
                </a:moveTo>
                <a:cubicBezTo>
                  <a:pt x="14740" y="6456"/>
                  <a:pt x="14722" y="6467"/>
                  <a:pt x="14722" y="6490"/>
                </a:cubicBezTo>
                <a:lnTo>
                  <a:pt x="14722" y="6506"/>
                </a:lnTo>
                <a:cubicBezTo>
                  <a:pt x="14722" y="6529"/>
                  <a:pt x="14740" y="6540"/>
                  <a:pt x="14757" y="6540"/>
                </a:cubicBezTo>
                <a:cubicBezTo>
                  <a:pt x="14775" y="6540"/>
                  <a:pt x="14792" y="6529"/>
                  <a:pt x="14792" y="6506"/>
                </a:cubicBezTo>
                <a:lnTo>
                  <a:pt x="14792" y="6490"/>
                </a:lnTo>
                <a:cubicBezTo>
                  <a:pt x="14793" y="6468"/>
                  <a:pt x="14775" y="6456"/>
                  <a:pt x="14757" y="6456"/>
                </a:cubicBezTo>
                <a:close/>
                <a:moveTo>
                  <a:pt x="6791" y="6484"/>
                </a:moveTo>
                <a:cubicBezTo>
                  <a:pt x="6746" y="6484"/>
                  <a:pt x="6746" y="6554"/>
                  <a:pt x="6792" y="6554"/>
                </a:cubicBezTo>
                <a:cubicBezTo>
                  <a:pt x="6838" y="6554"/>
                  <a:pt x="6838" y="6484"/>
                  <a:pt x="6792" y="6484"/>
                </a:cubicBezTo>
                <a:cubicBezTo>
                  <a:pt x="6792" y="6484"/>
                  <a:pt x="6791" y="6484"/>
                  <a:pt x="6791" y="6484"/>
                </a:cubicBezTo>
                <a:close/>
                <a:moveTo>
                  <a:pt x="5924" y="6499"/>
                </a:moveTo>
                <a:cubicBezTo>
                  <a:pt x="5879" y="6499"/>
                  <a:pt x="5879" y="6569"/>
                  <a:pt x="5924" y="6569"/>
                </a:cubicBezTo>
                <a:lnTo>
                  <a:pt x="5940" y="6569"/>
                </a:lnTo>
                <a:cubicBezTo>
                  <a:pt x="5986" y="6569"/>
                  <a:pt x="5986" y="6499"/>
                  <a:pt x="5940" y="6499"/>
                </a:cubicBezTo>
                <a:close/>
                <a:moveTo>
                  <a:pt x="6539" y="6455"/>
                </a:moveTo>
                <a:cubicBezTo>
                  <a:pt x="6516" y="6455"/>
                  <a:pt x="6493" y="6472"/>
                  <a:pt x="6488" y="6494"/>
                </a:cubicBezTo>
                <a:cubicBezTo>
                  <a:pt x="6480" y="6524"/>
                  <a:pt x="6499" y="6552"/>
                  <a:pt x="6525" y="6559"/>
                </a:cubicBezTo>
                <a:cubicBezTo>
                  <a:pt x="6540" y="6564"/>
                  <a:pt x="6554" y="6569"/>
                  <a:pt x="6569" y="6574"/>
                </a:cubicBezTo>
                <a:cubicBezTo>
                  <a:pt x="6574" y="6575"/>
                  <a:pt x="6579" y="6576"/>
                  <a:pt x="6583" y="6576"/>
                </a:cubicBezTo>
                <a:cubicBezTo>
                  <a:pt x="6607" y="6576"/>
                  <a:pt x="6629" y="6559"/>
                  <a:pt x="6635" y="6537"/>
                </a:cubicBezTo>
                <a:cubicBezTo>
                  <a:pt x="6642" y="6509"/>
                  <a:pt x="6625" y="6479"/>
                  <a:pt x="6598" y="6472"/>
                </a:cubicBezTo>
                <a:cubicBezTo>
                  <a:pt x="6582" y="6467"/>
                  <a:pt x="6568" y="6462"/>
                  <a:pt x="6553" y="6457"/>
                </a:cubicBezTo>
                <a:cubicBezTo>
                  <a:pt x="6548" y="6456"/>
                  <a:pt x="6543" y="6455"/>
                  <a:pt x="6539" y="6455"/>
                </a:cubicBezTo>
                <a:close/>
                <a:moveTo>
                  <a:pt x="20147" y="6504"/>
                </a:moveTo>
                <a:cubicBezTo>
                  <a:pt x="20130" y="6504"/>
                  <a:pt x="20112" y="6516"/>
                  <a:pt x="20112" y="6538"/>
                </a:cubicBezTo>
                <a:lnTo>
                  <a:pt x="20112" y="6554"/>
                </a:lnTo>
                <a:cubicBezTo>
                  <a:pt x="20111" y="6576"/>
                  <a:pt x="20129" y="6588"/>
                  <a:pt x="20147" y="6588"/>
                </a:cubicBezTo>
                <a:cubicBezTo>
                  <a:pt x="20165" y="6588"/>
                  <a:pt x="20182" y="6577"/>
                  <a:pt x="20182" y="6554"/>
                </a:cubicBezTo>
                <a:lnTo>
                  <a:pt x="20182" y="6538"/>
                </a:lnTo>
                <a:cubicBezTo>
                  <a:pt x="20182" y="6516"/>
                  <a:pt x="20165" y="6504"/>
                  <a:pt x="20147" y="6504"/>
                </a:cubicBezTo>
                <a:close/>
                <a:moveTo>
                  <a:pt x="19831" y="6505"/>
                </a:moveTo>
                <a:cubicBezTo>
                  <a:pt x="19826" y="6505"/>
                  <a:pt x="19820" y="6506"/>
                  <a:pt x="19815" y="6509"/>
                </a:cubicBezTo>
                <a:cubicBezTo>
                  <a:pt x="19804" y="6513"/>
                  <a:pt x="19795" y="6519"/>
                  <a:pt x="19784" y="6524"/>
                </a:cubicBezTo>
                <a:cubicBezTo>
                  <a:pt x="19750" y="6542"/>
                  <a:pt x="19770" y="6590"/>
                  <a:pt x="19803" y="6590"/>
                </a:cubicBezTo>
                <a:cubicBezTo>
                  <a:pt x="19808" y="6590"/>
                  <a:pt x="19814" y="6588"/>
                  <a:pt x="19820" y="6585"/>
                </a:cubicBezTo>
                <a:cubicBezTo>
                  <a:pt x="19830" y="6580"/>
                  <a:pt x="19840" y="6575"/>
                  <a:pt x="19850" y="6569"/>
                </a:cubicBezTo>
                <a:cubicBezTo>
                  <a:pt x="19885" y="6551"/>
                  <a:pt x="19864" y="6505"/>
                  <a:pt x="19831" y="6505"/>
                </a:cubicBezTo>
                <a:close/>
                <a:moveTo>
                  <a:pt x="20807" y="6491"/>
                </a:moveTo>
                <a:cubicBezTo>
                  <a:pt x="20790" y="6491"/>
                  <a:pt x="20772" y="6502"/>
                  <a:pt x="20772" y="6525"/>
                </a:cubicBezTo>
                <a:lnTo>
                  <a:pt x="20772" y="6556"/>
                </a:lnTo>
                <a:cubicBezTo>
                  <a:pt x="20772" y="6578"/>
                  <a:pt x="20790" y="6590"/>
                  <a:pt x="20807" y="6590"/>
                </a:cubicBezTo>
                <a:cubicBezTo>
                  <a:pt x="20825" y="6590"/>
                  <a:pt x="20842" y="6578"/>
                  <a:pt x="20842" y="6556"/>
                </a:cubicBezTo>
                <a:lnTo>
                  <a:pt x="20842" y="6525"/>
                </a:lnTo>
                <a:cubicBezTo>
                  <a:pt x="20842" y="6502"/>
                  <a:pt x="20825" y="6491"/>
                  <a:pt x="20807" y="6491"/>
                </a:cubicBezTo>
                <a:close/>
                <a:moveTo>
                  <a:pt x="3505" y="6540"/>
                </a:moveTo>
                <a:cubicBezTo>
                  <a:pt x="3492" y="6540"/>
                  <a:pt x="3480" y="6557"/>
                  <a:pt x="3492" y="6569"/>
                </a:cubicBezTo>
                <a:cubicBezTo>
                  <a:pt x="3498" y="6577"/>
                  <a:pt x="3503" y="6580"/>
                  <a:pt x="3508" y="6585"/>
                </a:cubicBezTo>
                <a:cubicBezTo>
                  <a:pt x="3511" y="6589"/>
                  <a:pt x="3515" y="6590"/>
                  <a:pt x="3519" y="6590"/>
                </a:cubicBezTo>
                <a:cubicBezTo>
                  <a:pt x="3533" y="6590"/>
                  <a:pt x="3545" y="6573"/>
                  <a:pt x="3533" y="6561"/>
                </a:cubicBezTo>
                <a:lnTo>
                  <a:pt x="3517" y="6545"/>
                </a:lnTo>
                <a:cubicBezTo>
                  <a:pt x="3513" y="6542"/>
                  <a:pt x="3509" y="6540"/>
                  <a:pt x="3505" y="6540"/>
                </a:cubicBezTo>
                <a:close/>
                <a:moveTo>
                  <a:pt x="18479" y="6512"/>
                </a:moveTo>
                <a:cubicBezTo>
                  <a:pt x="18473" y="6512"/>
                  <a:pt x="18467" y="6513"/>
                  <a:pt x="18461" y="6517"/>
                </a:cubicBezTo>
                <a:cubicBezTo>
                  <a:pt x="18445" y="6528"/>
                  <a:pt x="18431" y="6537"/>
                  <a:pt x="18416" y="6547"/>
                </a:cubicBezTo>
                <a:cubicBezTo>
                  <a:pt x="18385" y="6569"/>
                  <a:pt x="18404" y="6616"/>
                  <a:pt x="18433" y="6616"/>
                </a:cubicBezTo>
                <a:cubicBezTo>
                  <a:pt x="18439" y="6616"/>
                  <a:pt x="18445" y="6614"/>
                  <a:pt x="18452" y="6609"/>
                </a:cubicBezTo>
                <a:cubicBezTo>
                  <a:pt x="18467" y="6599"/>
                  <a:pt x="18482" y="6589"/>
                  <a:pt x="18496" y="6579"/>
                </a:cubicBezTo>
                <a:cubicBezTo>
                  <a:pt x="18528" y="6558"/>
                  <a:pt x="18508" y="6512"/>
                  <a:pt x="18479" y="6512"/>
                </a:cubicBezTo>
                <a:close/>
                <a:moveTo>
                  <a:pt x="10590" y="6551"/>
                </a:moveTo>
                <a:cubicBezTo>
                  <a:pt x="10588" y="6551"/>
                  <a:pt x="10585" y="6551"/>
                  <a:pt x="10582" y="6552"/>
                </a:cubicBezTo>
                <a:cubicBezTo>
                  <a:pt x="10558" y="6557"/>
                  <a:pt x="10533" y="6563"/>
                  <a:pt x="10508" y="6568"/>
                </a:cubicBezTo>
                <a:cubicBezTo>
                  <a:pt x="10467" y="6578"/>
                  <a:pt x="10479" y="6638"/>
                  <a:pt x="10517" y="6638"/>
                </a:cubicBezTo>
                <a:cubicBezTo>
                  <a:pt x="10520" y="6638"/>
                  <a:pt x="10523" y="6637"/>
                  <a:pt x="10527" y="6637"/>
                </a:cubicBezTo>
                <a:cubicBezTo>
                  <a:pt x="10552" y="6631"/>
                  <a:pt x="10576" y="6625"/>
                  <a:pt x="10601" y="6620"/>
                </a:cubicBezTo>
                <a:cubicBezTo>
                  <a:pt x="10644" y="6611"/>
                  <a:pt x="10629" y="6551"/>
                  <a:pt x="10590" y="6551"/>
                </a:cubicBezTo>
                <a:close/>
                <a:moveTo>
                  <a:pt x="6311" y="6553"/>
                </a:moveTo>
                <a:cubicBezTo>
                  <a:pt x="6242" y="6553"/>
                  <a:pt x="6242" y="6661"/>
                  <a:pt x="6311" y="6661"/>
                </a:cubicBezTo>
                <a:cubicBezTo>
                  <a:pt x="6380" y="6661"/>
                  <a:pt x="6380" y="6553"/>
                  <a:pt x="6311" y="6553"/>
                </a:cubicBezTo>
                <a:close/>
                <a:moveTo>
                  <a:pt x="12161" y="6612"/>
                </a:moveTo>
                <a:cubicBezTo>
                  <a:pt x="12157" y="6612"/>
                  <a:pt x="12153" y="6613"/>
                  <a:pt x="12149" y="6617"/>
                </a:cubicBezTo>
                <a:lnTo>
                  <a:pt x="12134" y="6632"/>
                </a:lnTo>
                <a:cubicBezTo>
                  <a:pt x="12121" y="6644"/>
                  <a:pt x="12132" y="6663"/>
                  <a:pt x="12146" y="6663"/>
                </a:cubicBezTo>
                <a:cubicBezTo>
                  <a:pt x="12150" y="6663"/>
                  <a:pt x="12154" y="6661"/>
                  <a:pt x="12158" y="6657"/>
                </a:cubicBezTo>
                <a:lnTo>
                  <a:pt x="12173" y="6642"/>
                </a:lnTo>
                <a:cubicBezTo>
                  <a:pt x="12187" y="6630"/>
                  <a:pt x="12174" y="6612"/>
                  <a:pt x="12161" y="6612"/>
                </a:cubicBezTo>
                <a:close/>
                <a:moveTo>
                  <a:pt x="7982" y="6547"/>
                </a:moveTo>
                <a:cubicBezTo>
                  <a:pt x="7970" y="6547"/>
                  <a:pt x="7957" y="6551"/>
                  <a:pt x="7946" y="6562"/>
                </a:cubicBezTo>
                <a:lnTo>
                  <a:pt x="7931" y="6578"/>
                </a:lnTo>
                <a:cubicBezTo>
                  <a:pt x="7893" y="6615"/>
                  <a:pt x="7928" y="6669"/>
                  <a:pt x="7970" y="6669"/>
                </a:cubicBezTo>
                <a:cubicBezTo>
                  <a:pt x="7982" y="6669"/>
                  <a:pt x="7995" y="6664"/>
                  <a:pt x="8006" y="6653"/>
                </a:cubicBezTo>
                <a:lnTo>
                  <a:pt x="8022" y="6638"/>
                </a:lnTo>
                <a:cubicBezTo>
                  <a:pt x="8059" y="6600"/>
                  <a:pt x="8023" y="6547"/>
                  <a:pt x="7982" y="6547"/>
                </a:cubicBezTo>
                <a:close/>
                <a:moveTo>
                  <a:pt x="7246" y="6608"/>
                </a:moveTo>
                <a:cubicBezTo>
                  <a:pt x="7238" y="6608"/>
                  <a:pt x="7230" y="6611"/>
                  <a:pt x="7222" y="6619"/>
                </a:cubicBezTo>
                <a:lnTo>
                  <a:pt x="7207" y="6634"/>
                </a:lnTo>
                <a:cubicBezTo>
                  <a:pt x="7182" y="6659"/>
                  <a:pt x="7205" y="6694"/>
                  <a:pt x="7233" y="6694"/>
                </a:cubicBezTo>
                <a:cubicBezTo>
                  <a:pt x="7241" y="6694"/>
                  <a:pt x="7249" y="6691"/>
                  <a:pt x="7257" y="6684"/>
                </a:cubicBezTo>
                <a:lnTo>
                  <a:pt x="7273" y="6668"/>
                </a:lnTo>
                <a:cubicBezTo>
                  <a:pt x="7298" y="6643"/>
                  <a:pt x="7273" y="6608"/>
                  <a:pt x="7246" y="6608"/>
                </a:cubicBezTo>
                <a:close/>
                <a:moveTo>
                  <a:pt x="4137" y="6566"/>
                </a:moveTo>
                <a:cubicBezTo>
                  <a:pt x="4132" y="6566"/>
                  <a:pt x="4127" y="6567"/>
                  <a:pt x="4123" y="6568"/>
                </a:cubicBezTo>
                <a:cubicBezTo>
                  <a:pt x="4098" y="6579"/>
                  <a:pt x="4073" y="6588"/>
                  <a:pt x="4048" y="6599"/>
                </a:cubicBezTo>
                <a:cubicBezTo>
                  <a:pt x="4022" y="6609"/>
                  <a:pt x="4002" y="6634"/>
                  <a:pt x="4012" y="6664"/>
                </a:cubicBezTo>
                <a:cubicBezTo>
                  <a:pt x="4017" y="6684"/>
                  <a:pt x="4038" y="6704"/>
                  <a:pt x="4061" y="6704"/>
                </a:cubicBezTo>
                <a:cubicBezTo>
                  <a:pt x="4067" y="6704"/>
                  <a:pt x="4072" y="6703"/>
                  <a:pt x="4078" y="6700"/>
                </a:cubicBezTo>
                <a:cubicBezTo>
                  <a:pt x="4102" y="6690"/>
                  <a:pt x="4127" y="6682"/>
                  <a:pt x="4152" y="6671"/>
                </a:cubicBezTo>
                <a:cubicBezTo>
                  <a:pt x="4178" y="6661"/>
                  <a:pt x="4198" y="6635"/>
                  <a:pt x="4189" y="6605"/>
                </a:cubicBezTo>
                <a:cubicBezTo>
                  <a:pt x="4182" y="6584"/>
                  <a:pt x="4159" y="6566"/>
                  <a:pt x="4137" y="6566"/>
                </a:cubicBezTo>
                <a:close/>
                <a:moveTo>
                  <a:pt x="19110" y="6651"/>
                </a:moveTo>
                <a:cubicBezTo>
                  <a:pt x="19064" y="6651"/>
                  <a:pt x="19065" y="6721"/>
                  <a:pt x="19111" y="6721"/>
                </a:cubicBezTo>
                <a:lnTo>
                  <a:pt x="19140" y="6721"/>
                </a:lnTo>
                <a:cubicBezTo>
                  <a:pt x="19186" y="6721"/>
                  <a:pt x="19186" y="6651"/>
                  <a:pt x="19140" y="6651"/>
                </a:cubicBezTo>
                <a:lnTo>
                  <a:pt x="19111" y="6651"/>
                </a:lnTo>
                <a:cubicBezTo>
                  <a:pt x="19110" y="6651"/>
                  <a:pt x="19110" y="6651"/>
                  <a:pt x="19110" y="6651"/>
                </a:cubicBezTo>
                <a:close/>
                <a:moveTo>
                  <a:pt x="2333" y="6655"/>
                </a:moveTo>
                <a:cubicBezTo>
                  <a:pt x="2287" y="6655"/>
                  <a:pt x="2287" y="6726"/>
                  <a:pt x="2333" y="6726"/>
                </a:cubicBezTo>
                <a:lnTo>
                  <a:pt x="2349" y="6726"/>
                </a:lnTo>
                <a:cubicBezTo>
                  <a:pt x="2393" y="6726"/>
                  <a:pt x="2394" y="6655"/>
                  <a:pt x="2349" y="6655"/>
                </a:cubicBezTo>
                <a:close/>
                <a:moveTo>
                  <a:pt x="15580" y="6656"/>
                </a:moveTo>
                <a:cubicBezTo>
                  <a:pt x="15534" y="6656"/>
                  <a:pt x="15534" y="6727"/>
                  <a:pt x="15580" y="6727"/>
                </a:cubicBezTo>
                <a:cubicBezTo>
                  <a:pt x="15625" y="6727"/>
                  <a:pt x="15625" y="6656"/>
                  <a:pt x="15580" y="6656"/>
                </a:cubicBezTo>
                <a:close/>
                <a:moveTo>
                  <a:pt x="8629" y="6624"/>
                </a:moveTo>
                <a:cubicBezTo>
                  <a:pt x="8559" y="6624"/>
                  <a:pt x="8559" y="6731"/>
                  <a:pt x="8629" y="6731"/>
                </a:cubicBezTo>
                <a:cubicBezTo>
                  <a:pt x="8696" y="6731"/>
                  <a:pt x="8696" y="6625"/>
                  <a:pt x="8629" y="6624"/>
                </a:cubicBezTo>
                <a:close/>
                <a:moveTo>
                  <a:pt x="23466" y="6665"/>
                </a:moveTo>
                <a:cubicBezTo>
                  <a:pt x="23448" y="6665"/>
                  <a:pt x="23430" y="6676"/>
                  <a:pt x="23430" y="6699"/>
                </a:cubicBezTo>
                <a:lnTo>
                  <a:pt x="23430" y="6715"/>
                </a:lnTo>
                <a:cubicBezTo>
                  <a:pt x="23430" y="6738"/>
                  <a:pt x="23448" y="6750"/>
                  <a:pt x="23465" y="6750"/>
                </a:cubicBezTo>
                <a:cubicBezTo>
                  <a:pt x="23483" y="6750"/>
                  <a:pt x="23501" y="6738"/>
                  <a:pt x="23501" y="6715"/>
                </a:cubicBezTo>
                <a:lnTo>
                  <a:pt x="23501" y="6699"/>
                </a:lnTo>
                <a:cubicBezTo>
                  <a:pt x="23502" y="6676"/>
                  <a:pt x="23484" y="6665"/>
                  <a:pt x="23466" y="6665"/>
                </a:cubicBezTo>
                <a:close/>
                <a:moveTo>
                  <a:pt x="24127" y="6653"/>
                </a:moveTo>
                <a:cubicBezTo>
                  <a:pt x="24109" y="6653"/>
                  <a:pt x="24092" y="6664"/>
                  <a:pt x="24092" y="6687"/>
                </a:cubicBezTo>
                <a:lnTo>
                  <a:pt x="24092" y="6716"/>
                </a:lnTo>
                <a:cubicBezTo>
                  <a:pt x="24092" y="6739"/>
                  <a:pt x="24109" y="6751"/>
                  <a:pt x="24127" y="6751"/>
                </a:cubicBezTo>
                <a:cubicBezTo>
                  <a:pt x="24144" y="6751"/>
                  <a:pt x="24162" y="6739"/>
                  <a:pt x="24162" y="6716"/>
                </a:cubicBezTo>
                <a:lnTo>
                  <a:pt x="24162" y="6687"/>
                </a:lnTo>
                <a:cubicBezTo>
                  <a:pt x="24162" y="6664"/>
                  <a:pt x="24144" y="6653"/>
                  <a:pt x="24127" y="6653"/>
                </a:cubicBezTo>
                <a:close/>
                <a:moveTo>
                  <a:pt x="23152" y="6667"/>
                </a:moveTo>
                <a:cubicBezTo>
                  <a:pt x="23147" y="6667"/>
                  <a:pt x="23141" y="6668"/>
                  <a:pt x="23135" y="6671"/>
                </a:cubicBezTo>
                <a:cubicBezTo>
                  <a:pt x="23125" y="6676"/>
                  <a:pt x="23115" y="6682"/>
                  <a:pt x="23105" y="6687"/>
                </a:cubicBezTo>
                <a:cubicBezTo>
                  <a:pt x="23069" y="6705"/>
                  <a:pt x="23090" y="6752"/>
                  <a:pt x="23123" y="6752"/>
                </a:cubicBezTo>
                <a:cubicBezTo>
                  <a:pt x="23129" y="6752"/>
                  <a:pt x="23135" y="6751"/>
                  <a:pt x="23141" y="6748"/>
                </a:cubicBezTo>
                <a:cubicBezTo>
                  <a:pt x="23151" y="6742"/>
                  <a:pt x="23161" y="6737"/>
                  <a:pt x="23171" y="6732"/>
                </a:cubicBezTo>
                <a:cubicBezTo>
                  <a:pt x="23206" y="6714"/>
                  <a:pt x="23184" y="6667"/>
                  <a:pt x="23152" y="6667"/>
                </a:cubicBezTo>
                <a:close/>
                <a:moveTo>
                  <a:pt x="1822" y="6684"/>
                </a:moveTo>
                <a:cubicBezTo>
                  <a:pt x="1778" y="6684"/>
                  <a:pt x="1776" y="6755"/>
                  <a:pt x="1822" y="6755"/>
                </a:cubicBezTo>
                <a:cubicBezTo>
                  <a:pt x="1868" y="6755"/>
                  <a:pt x="1868" y="6684"/>
                  <a:pt x="1822" y="6684"/>
                </a:cubicBezTo>
                <a:close/>
                <a:moveTo>
                  <a:pt x="14228" y="6648"/>
                </a:moveTo>
                <a:cubicBezTo>
                  <a:pt x="14159" y="6650"/>
                  <a:pt x="14159" y="6756"/>
                  <a:pt x="14228" y="6756"/>
                </a:cubicBezTo>
                <a:cubicBezTo>
                  <a:pt x="14298" y="6756"/>
                  <a:pt x="14298" y="6648"/>
                  <a:pt x="14228" y="6648"/>
                </a:cubicBezTo>
                <a:close/>
                <a:moveTo>
                  <a:pt x="8945" y="6655"/>
                </a:moveTo>
                <a:cubicBezTo>
                  <a:pt x="8874" y="6655"/>
                  <a:pt x="8874" y="6762"/>
                  <a:pt x="8945" y="6762"/>
                </a:cubicBezTo>
                <a:lnTo>
                  <a:pt x="8989" y="6762"/>
                </a:lnTo>
                <a:cubicBezTo>
                  <a:pt x="9057" y="6761"/>
                  <a:pt x="9057" y="6655"/>
                  <a:pt x="8989" y="6655"/>
                </a:cubicBezTo>
                <a:close/>
                <a:moveTo>
                  <a:pt x="22177" y="6656"/>
                </a:moveTo>
                <a:cubicBezTo>
                  <a:pt x="22173" y="6656"/>
                  <a:pt x="22168" y="6656"/>
                  <a:pt x="22164" y="6657"/>
                </a:cubicBezTo>
                <a:cubicBezTo>
                  <a:pt x="22152" y="6662"/>
                  <a:pt x="22143" y="6664"/>
                  <a:pt x="22131" y="6667"/>
                </a:cubicBezTo>
                <a:cubicBezTo>
                  <a:pt x="22104" y="6676"/>
                  <a:pt x="22087" y="6704"/>
                  <a:pt x="22092" y="6732"/>
                </a:cubicBezTo>
                <a:cubicBezTo>
                  <a:pt x="22097" y="6756"/>
                  <a:pt x="22120" y="6773"/>
                  <a:pt x="22144" y="6773"/>
                </a:cubicBezTo>
                <a:cubicBezTo>
                  <a:pt x="22149" y="6773"/>
                  <a:pt x="22153" y="6773"/>
                  <a:pt x="22157" y="6772"/>
                </a:cubicBezTo>
                <a:cubicBezTo>
                  <a:pt x="22170" y="6767"/>
                  <a:pt x="22178" y="6765"/>
                  <a:pt x="22190" y="6762"/>
                </a:cubicBezTo>
                <a:cubicBezTo>
                  <a:pt x="22218" y="6753"/>
                  <a:pt x="22238" y="6729"/>
                  <a:pt x="22229" y="6697"/>
                </a:cubicBezTo>
                <a:cubicBezTo>
                  <a:pt x="22224" y="6673"/>
                  <a:pt x="22201" y="6656"/>
                  <a:pt x="22177" y="6656"/>
                </a:cubicBezTo>
                <a:close/>
                <a:moveTo>
                  <a:pt x="3761" y="6735"/>
                </a:moveTo>
                <a:cubicBezTo>
                  <a:pt x="3745" y="6735"/>
                  <a:pt x="3735" y="6759"/>
                  <a:pt x="3753" y="6767"/>
                </a:cubicBezTo>
                <a:cubicBezTo>
                  <a:pt x="3763" y="6773"/>
                  <a:pt x="3772" y="6778"/>
                  <a:pt x="3782" y="6783"/>
                </a:cubicBezTo>
                <a:cubicBezTo>
                  <a:pt x="3785" y="6785"/>
                  <a:pt x="3788" y="6785"/>
                  <a:pt x="3791" y="6785"/>
                </a:cubicBezTo>
                <a:cubicBezTo>
                  <a:pt x="3807" y="6785"/>
                  <a:pt x="3818" y="6762"/>
                  <a:pt x="3801" y="6753"/>
                </a:cubicBezTo>
                <a:cubicBezTo>
                  <a:pt x="3790" y="6748"/>
                  <a:pt x="3781" y="6742"/>
                  <a:pt x="3771" y="6737"/>
                </a:cubicBezTo>
                <a:cubicBezTo>
                  <a:pt x="3767" y="6735"/>
                  <a:pt x="3764" y="6735"/>
                  <a:pt x="3761" y="6735"/>
                </a:cubicBezTo>
                <a:close/>
                <a:moveTo>
                  <a:pt x="7892" y="6731"/>
                </a:moveTo>
                <a:cubicBezTo>
                  <a:pt x="7874" y="6731"/>
                  <a:pt x="7856" y="6742"/>
                  <a:pt x="7856" y="6765"/>
                </a:cubicBezTo>
                <a:lnTo>
                  <a:pt x="7856" y="6795"/>
                </a:lnTo>
                <a:cubicBezTo>
                  <a:pt x="7856" y="6818"/>
                  <a:pt x="7874" y="6829"/>
                  <a:pt x="7892" y="6829"/>
                </a:cubicBezTo>
                <a:cubicBezTo>
                  <a:pt x="7910" y="6829"/>
                  <a:pt x="7927" y="6818"/>
                  <a:pt x="7927" y="6795"/>
                </a:cubicBezTo>
                <a:lnTo>
                  <a:pt x="7927" y="6765"/>
                </a:lnTo>
                <a:cubicBezTo>
                  <a:pt x="7927" y="6742"/>
                  <a:pt x="7910" y="6731"/>
                  <a:pt x="7892" y="6731"/>
                </a:cubicBezTo>
                <a:close/>
                <a:moveTo>
                  <a:pt x="20101" y="6758"/>
                </a:moveTo>
                <a:cubicBezTo>
                  <a:pt x="20054" y="6758"/>
                  <a:pt x="20054" y="6829"/>
                  <a:pt x="20101" y="6829"/>
                </a:cubicBezTo>
                <a:lnTo>
                  <a:pt x="20116" y="6829"/>
                </a:lnTo>
                <a:cubicBezTo>
                  <a:pt x="20161" y="6829"/>
                  <a:pt x="20161" y="6758"/>
                  <a:pt x="20116" y="6758"/>
                </a:cubicBezTo>
                <a:close/>
                <a:moveTo>
                  <a:pt x="9410" y="6730"/>
                </a:moveTo>
                <a:cubicBezTo>
                  <a:pt x="9401" y="6730"/>
                  <a:pt x="9391" y="6731"/>
                  <a:pt x="9381" y="6735"/>
                </a:cubicBezTo>
                <a:cubicBezTo>
                  <a:pt x="9354" y="6744"/>
                  <a:pt x="9334" y="6771"/>
                  <a:pt x="9344" y="6800"/>
                </a:cubicBezTo>
                <a:cubicBezTo>
                  <a:pt x="9349" y="6822"/>
                  <a:pt x="9372" y="6840"/>
                  <a:pt x="9396" y="6840"/>
                </a:cubicBezTo>
                <a:cubicBezTo>
                  <a:pt x="9399" y="6840"/>
                  <a:pt x="9402" y="6840"/>
                  <a:pt x="9406" y="6839"/>
                </a:cubicBezTo>
                <a:cubicBezTo>
                  <a:pt x="9416" y="6847"/>
                  <a:pt x="9429" y="6852"/>
                  <a:pt x="9442" y="6852"/>
                </a:cubicBezTo>
                <a:cubicBezTo>
                  <a:pt x="9450" y="6852"/>
                  <a:pt x="9458" y="6850"/>
                  <a:pt x="9466" y="6846"/>
                </a:cubicBezTo>
                <a:cubicBezTo>
                  <a:pt x="9490" y="6833"/>
                  <a:pt x="9503" y="6798"/>
                  <a:pt x="9486" y="6773"/>
                </a:cubicBezTo>
                <a:cubicBezTo>
                  <a:pt x="9469" y="6748"/>
                  <a:pt x="9440" y="6730"/>
                  <a:pt x="9410" y="6730"/>
                </a:cubicBezTo>
                <a:close/>
                <a:moveTo>
                  <a:pt x="1553" y="6745"/>
                </a:moveTo>
                <a:cubicBezTo>
                  <a:pt x="1528" y="6745"/>
                  <a:pt x="1504" y="6770"/>
                  <a:pt x="1521" y="6797"/>
                </a:cubicBezTo>
                <a:cubicBezTo>
                  <a:pt x="1532" y="6810"/>
                  <a:pt x="1540" y="6825"/>
                  <a:pt x="1551" y="6841"/>
                </a:cubicBezTo>
                <a:cubicBezTo>
                  <a:pt x="1558" y="6852"/>
                  <a:pt x="1569" y="6857"/>
                  <a:pt x="1580" y="6857"/>
                </a:cubicBezTo>
                <a:cubicBezTo>
                  <a:pt x="1605" y="6857"/>
                  <a:pt x="1630" y="6832"/>
                  <a:pt x="1613" y="6805"/>
                </a:cubicBezTo>
                <a:cubicBezTo>
                  <a:pt x="1602" y="6789"/>
                  <a:pt x="1593" y="6775"/>
                  <a:pt x="1582" y="6761"/>
                </a:cubicBezTo>
                <a:cubicBezTo>
                  <a:pt x="1575" y="6750"/>
                  <a:pt x="1564" y="6745"/>
                  <a:pt x="1553" y="6745"/>
                </a:cubicBezTo>
                <a:close/>
                <a:moveTo>
                  <a:pt x="5250" y="6754"/>
                </a:moveTo>
                <a:cubicBezTo>
                  <a:pt x="5244" y="6754"/>
                  <a:pt x="5237" y="6756"/>
                  <a:pt x="5231" y="6760"/>
                </a:cubicBezTo>
                <a:cubicBezTo>
                  <a:pt x="5216" y="6771"/>
                  <a:pt x="5201" y="6781"/>
                  <a:pt x="5186" y="6789"/>
                </a:cubicBezTo>
                <a:cubicBezTo>
                  <a:pt x="5155" y="6811"/>
                  <a:pt x="5174" y="6858"/>
                  <a:pt x="5203" y="6858"/>
                </a:cubicBezTo>
                <a:cubicBezTo>
                  <a:pt x="5209" y="6858"/>
                  <a:pt x="5215" y="6856"/>
                  <a:pt x="5221" y="6851"/>
                </a:cubicBezTo>
                <a:cubicBezTo>
                  <a:pt x="5236" y="6841"/>
                  <a:pt x="5252" y="6830"/>
                  <a:pt x="5267" y="6821"/>
                </a:cubicBezTo>
                <a:cubicBezTo>
                  <a:pt x="5298" y="6799"/>
                  <a:pt x="5279" y="6754"/>
                  <a:pt x="5250" y="6754"/>
                </a:cubicBezTo>
                <a:close/>
                <a:moveTo>
                  <a:pt x="14544" y="6758"/>
                </a:moveTo>
                <a:cubicBezTo>
                  <a:pt x="14475" y="6758"/>
                  <a:pt x="14475" y="6866"/>
                  <a:pt x="14544" y="6866"/>
                </a:cubicBezTo>
                <a:lnTo>
                  <a:pt x="14588" y="6866"/>
                </a:lnTo>
                <a:cubicBezTo>
                  <a:pt x="14656" y="6866"/>
                  <a:pt x="14656" y="6760"/>
                  <a:pt x="14588" y="6758"/>
                </a:cubicBezTo>
                <a:close/>
                <a:moveTo>
                  <a:pt x="14757" y="6788"/>
                </a:moveTo>
                <a:cubicBezTo>
                  <a:pt x="14743" y="6788"/>
                  <a:pt x="14729" y="6795"/>
                  <a:pt x="14723" y="6813"/>
                </a:cubicBezTo>
                <a:cubicBezTo>
                  <a:pt x="14718" y="6828"/>
                  <a:pt x="14713" y="6842"/>
                  <a:pt x="14707" y="6857"/>
                </a:cubicBezTo>
                <a:cubicBezTo>
                  <a:pt x="14699" y="6883"/>
                  <a:pt x="14720" y="6900"/>
                  <a:pt x="14742" y="6900"/>
                </a:cubicBezTo>
                <a:cubicBezTo>
                  <a:pt x="14756" y="6900"/>
                  <a:pt x="14770" y="6893"/>
                  <a:pt x="14776" y="6876"/>
                </a:cubicBezTo>
                <a:cubicBezTo>
                  <a:pt x="14781" y="6861"/>
                  <a:pt x="14786" y="6846"/>
                  <a:pt x="14791" y="6831"/>
                </a:cubicBezTo>
                <a:cubicBezTo>
                  <a:pt x="14800" y="6805"/>
                  <a:pt x="14779" y="6788"/>
                  <a:pt x="14757" y="6788"/>
                </a:cubicBezTo>
                <a:close/>
                <a:moveTo>
                  <a:pt x="7591" y="6819"/>
                </a:moveTo>
                <a:cubicBezTo>
                  <a:pt x="7564" y="6819"/>
                  <a:pt x="7540" y="6854"/>
                  <a:pt x="7566" y="6879"/>
                </a:cubicBezTo>
                <a:cubicBezTo>
                  <a:pt x="7571" y="6886"/>
                  <a:pt x="7576" y="6889"/>
                  <a:pt x="7582" y="6894"/>
                </a:cubicBezTo>
                <a:cubicBezTo>
                  <a:pt x="7589" y="6902"/>
                  <a:pt x="7598" y="6905"/>
                  <a:pt x="7606" y="6905"/>
                </a:cubicBezTo>
                <a:cubicBezTo>
                  <a:pt x="7633" y="6905"/>
                  <a:pt x="7656" y="6869"/>
                  <a:pt x="7631" y="6845"/>
                </a:cubicBezTo>
                <a:lnTo>
                  <a:pt x="7615" y="6829"/>
                </a:lnTo>
                <a:cubicBezTo>
                  <a:pt x="7608" y="6822"/>
                  <a:pt x="7600" y="6819"/>
                  <a:pt x="7591" y="6819"/>
                </a:cubicBezTo>
                <a:close/>
                <a:moveTo>
                  <a:pt x="20415" y="6834"/>
                </a:moveTo>
                <a:cubicBezTo>
                  <a:pt x="20407" y="6834"/>
                  <a:pt x="20399" y="6838"/>
                  <a:pt x="20392" y="6845"/>
                </a:cubicBezTo>
                <a:lnTo>
                  <a:pt x="20376" y="6861"/>
                </a:lnTo>
                <a:cubicBezTo>
                  <a:pt x="20351" y="6885"/>
                  <a:pt x="20375" y="6921"/>
                  <a:pt x="20402" y="6921"/>
                </a:cubicBezTo>
                <a:cubicBezTo>
                  <a:pt x="20410" y="6921"/>
                  <a:pt x="20419" y="6918"/>
                  <a:pt x="20426" y="6910"/>
                </a:cubicBezTo>
                <a:lnTo>
                  <a:pt x="20442" y="6894"/>
                </a:lnTo>
                <a:cubicBezTo>
                  <a:pt x="20467" y="6869"/>
                  <a:pt x="20442" y="6834"/>
                  <a:pt x="20415" y="6834"/>
                </a:cubicBezTo>
                <a:close/>
                <a:moveTo>
                  <a:pt x="3011" y="6804"/>
                </a:moveTo>
                <a:cubicBezTo>
                  <a:pt x="2970" y="6804"/>
                  <a:pt x="2933" y="6857"/>
                  <a:pt x="2970" y="6894"/>
                </a:cubicBezTo>
                <a:lnTo>
                  <a:pt x="2986" y="6910"/>
                </a:lnTo>
                <a:cubicBezTo>
                  <a:pt x="2997" y="6921"/>
                  <a:pt x="3010" y="6926"/>
                  <a:pt x="3022" y="6926"/>
                </a:cubicBezTo>
                <a:cubicBezTo>
                  <a:pt x="3063" y="6926"/>
                  <a:pt x="3100" y="6873"/>
                  <a:pt x="3062" y="6836"/>
                </a:cubicBezTo>
                <a:lnTo>
                  <a:pt x="3047" y="6820"/>
                </a:lnTo>
                <a:cubicBezTo>
                  <a:pt x="3036" y="6809"/>
                  <a:pt x="3023" y="6804"/>
                  <a:pt x="3011" y="6804"/>
                </a:cubicBezTo>
                <a:close/>
                <a:moveTo>
                  <a:pt x="17967" y="6858"/>
                </a:moveTo>
                <a:cubicBezTo>
                  <a:pt x="17922" y="6858"/>
                  <a:pt x="17922" y="6929"/>
                  <a:pt x="17967" y="6929"/>
                </a:cubicBezTo>
                <a:cubicBezTo>
                  <a:pt x="18013" y="6929"/>
                  <a:pt x="18013" y="6858"/>
                  <a:pt x="17967" y="6858"/>
                </a:cubicBezTo>
                <a:close/>
                <a:moveTo>
                  <a:pt x="2513" y="6865"/>
                </a:moveTo>
                <a:cubicBezTo>
                  <a:pt x="2467" y="6865"/>
                  <a:pt x="2467" y="6935"/>
                  <a:pt x="2513" y="6935"/>
                </a:cubicBezTo>
                <a:cubicBezTo>
                  <a:pt x="2514" y="6935"/>
                  <a:pt x="2514" y="6935"/>
                  <a:pt x="2514" y="6935"/>
                </a:cubicBezTo>
                <a:cubicBezTo>
                  <a:pt x="2560" y="6935"/>
                  <a:pt x="2559" y="6866"/>
                  <a:pt x="2513" y="6865"/>
                </a:cubicBezTo>
                <a:close/>
                <a:moveTo>
                  <a:pt x="21948" y="6812"/>
                </a:moveTo>
                <a:cubicBezTo>
                  <a:pt x="21936" y="6812"/>
                  <a:pt x="21924" y="6817"/>
                  <a:pt x="21913" y="6828"/>
                </a:cubicBezTo>
                <a:cubicBezTo>
                  <a:pt x="21904" y="6836"/>
                  <a:pt x="21898" y="6841"/>
                  <a:pt x="21892" y="6849"/>
                </a:cubicBezTo>
                <a:cubicBezTo>
                  <a:pt x="21855" y="6887"/>
                  <a:pt x="21890" y="6942"/>
                  <a:pt x="21930" y="6942"/>
                </a:cubicBezTo>
                <a:cubicBezTo>
                  <a:pt x="21942" y="6942"/>
                  <a:pt x="21955" y="6937"/>
                  <a:pt x="21966" y="6926"/>
                </a:cubicBezTo>
                <a:cubicBezTo>
                  <a:pt x="21974" y="6918"/>
                  <a:pt x="21981" y="6913"/>
                  <a:pt x="21987" y="6905"/>
                </a:cubicBezTo>
                <a:cubicBezTo>
                  <a:pt x="22025" y="6867"/>
                  <a:pt x="21989" y="6812"/>
                  <a:pt x="21948" y="6812"/>
                </a:cubicBezTo>
                <a:close/>
                <a:moveTo>
                  <a:pt x="4708" y="6858"/>
                </a:moveTo>
                <a:cubicBezTo>
                  <a:pt x="4705" y="6858"/>
                  <a:pt x="4701" y="6859"/>
                  <a:pt x="4698" y="6860"/>
                </a:cubicBezTo>
                <a:cubicBezTo>
                  <a:pt x="4678" y="6865"/>
                  <a:pt x="4659" y="6870"/>
                  <a:pt x="4638" y="6873"/>
                </a:cubicBezTo>
                <a:cubicBezTo>
                  <a:pt x="4596" y="6883"/>
                  <a:pt x="4609" y="6942"/>
                  <a:pt x="4647" y="6942"/>
                </a:cubicBezTo>
                <a:cubicBezTo>
                  <a:pt x="4650" y="6942"/>
                  <a:pt x="4653" y="6942"/>
                  <a:pt x="4656" y="6941"/>
                </a:cubicBezTo>
                <a:cubicBezTo>
                  <a:pt x="4676" y="6936"/>
                  <a:pt x="4696" y="6931"/>
                  <a:pt x="4717" y="6928"/>
                </a:cubicBezTo>
                <a:cubicBezTo>
                  <a:pt x="4757" y="6916"/>
                  <a:pt x="4745" y="6858"/>
                  <a:pt x="4708" y="6858"/>
                </a:cubicBezTo>
                <a:close/>
                <a:moveTo>
                  <a:pt x="2707" y="6847"/>
                </a:moveTo>
                <a:cubicBezTo>
                  <a:pt x="2639" y="6847"/>
                  <a:pt x="2638" y="6955"/>
                  <a:pt x="2707" y="6955"/>
                </a:cubicBezTo>
                <a:lnTo>
                  <a:pt x="2723" y="6955"/>
                </a:lnTo>
                <a:cubicBezTo>
                  <a:pt x="2792" y="6955"/>
                  <a:pt x="2792" y="6847"/>
                  <a:pt x="2723" y="6847"/>
                </a:cubicBezTo>
                <a:close/>
                <a:moveTo>
                  <a:pt x="5781" y="6809"/>
                </a:moveTo>
                <a:cubicBezTo>
                  <a:pt x="5777" y="6809"/>
                  <a:pt x="5772" y="6809"/>
                  <a:pt x="5767" y="6810"/>
                </a:cubicBezTo>
                <a:cubicBezTo>
                  <a:pt x="5741" y="6819"/>
                  <a:pt x="5720" y="6849"/>
                  <a:pt x="5731" y="6876"/>
                </a:cubicBezTo>
                <a:cubicBezTo>
                  <a:pt x="5736" y="6891"/>
                  <a:pt x="5741" y="6907"/>
                  <a:pt x="5746" y="6920"/>
                </a:cubicBezTo>
                <a:cubicBezTo>
                  <a:pt x="5754" y="6944"/>
                  <a:pt x="5774" y="6959"/>
                  <a:pt x="5797" y="6959"/>
                </a:cubicBezTo>
                <a:cubicBezTo>
                  <a:pt x="5802" y="6959"/>
                  <a:pt x="5807" y="6959"/>
                  <a:pt x="5812" y="6957"/>
                </a:cubicBezTo>
                <a:cubicBezTo>
                  <a:pt x="5839" y="6950"/>
                  <a:pt x="5859" y="6919"/>
                  <a:pt x="5849" y="6892"/>
                </a:cubicBezTo>
                <a:cubicBezTo>
                  <a:pt x="5844" y="6876"/>
                  <a:pt x="5839" y="6862"/>
                  <a:pt x="5833" y="6847"/>
                </a:cubicBezTo>
                <a:cubicBezTo>
                  <a:pt x="5825" y="6824"/>
                  <a:pt x="5805" y="6809"/>
                  <a:pt x="5781" y="6809"/>
                </a:cubicBezTo>
                <a:close/>
                <a:moveTo>
                  <a:pt x="19619" y="6877"/>
                </a:moveTo>
                <a:cubicBezTo>
                  <a:pt x="19611" y="6877"/>
                  <a:pt x="19603" y="6880"/>
                  <a:pt x="19596" y="6888"/>
                </a:cubicBezTo>
                <a:lnTo>
                  <a:pt x="19580" y="6904"/>
                </a:lnTo>
                <a:cubicBezTo>
                  <a:pt x="19555" y="6927"/>
                  <a:pt x="19580" y="6964"/>
                  <a:pt x="19607" y="6964"/>
                </a:cubicBezTo>
                <a:cubicBezTo>
                  <a:pt x="19615" y="6964"/>
                  <a:pt x="19623" y="6961"/>
                  <a:pt x="19630" y="6954"/>
                </a:cubicBezTo>
                <a:lnTo>
                  <a:pt x="19646" y="6938"/>
                </a:lnTo>
                <a:cubicBezTo>
                  <a:pt x="19671" y="6912"/>
                  <a:pt x="19646" y="6877"/>
                  <a:pt x="19619" y="6877"/>
                </a:cubicBezTo>
                <a:close/>
                <a:moveTo>
                  <a:pt x="154" y="6890"/>
                </a:moveTo>
                <a:cubicBezTo>
                  <a:pt x="136" y="6890"/>
                  <a:pt x="119" y="6902"/>
                  <a:pt x="119" y="6925"/>
                </a:cubicBezTo>
                <a:lnTo>
                  <a:pt x="119" y="6940"/>
                </a:lnTo>
                <a:cubicBezTo>
                  <a:pt x="119" y="6963"/>
                  <a:pt x="136" y="6975"/>
                  <a:pt x="154" y="6975"/>
                </a:cubicBezTo>
                <a:cubicBezTo>
                  <a:pt x="171" y="6975"/>
                  <a:pt x="189" y="6963"/>
                  <a:pt x="189" y="6940"/>
                </a:cubicBezTo>
                <a:lnTo>
                  <a:pt x="189" y="6925"/>
                </a:lnTo>
                <a:cubicBezTo>
                  <a:pt x="189" y="6902"/>
                  <a:pt x="171" y="6890"/>
                  <a:pt x="154" y="6890"/>
                </a:cubicBezTo>
                <a:close/>
                <a:moveTo>
                  <a:pt x="23419" y="6920"/>
                </a:moveTo>
                <a:cubicBezTo>
                  <a:pt x="23374" y="6920"/>
                  <a:pt x="23374" y="6992"/>
                  <a:pt x="23419" y="6992"/>
                </a:cubicBezTo>
                <a:lnTo>
                  <a:pt x="23435" y="6992"/>
                </a:lnTo>
                <a:cubicBezTo>
                  <a:pt x="23481" y="6992"/>
                  <a:pt x="23481" y="6920"/>
                  <a:pt x="23435" y="6920"/>
                </a:cubicBezTo>
                <a:close/>
                <a:moveTo>
                  <a:pt x="16496" y="6946"/>
                </a:moveTo>
                <a:cubicBezTo>
                  <a:pt x="16482" y="6946"/>
                  <a:pt x="16470" y="6964"/>
                  <a:pt x="16482" y="6976"/>
                </a:cubicBezTo>
                <a:lnTo>
                  <a:pt x="16498" y="6992"/>
                </a:lnTo>
                <a:cubicBezTo>
                  <a:pt x="16501" y="6995"/>
                  <a:pt x="16505" y="6997"/>
                  <a:pt x="16509" y="6997"/>
                </a:cubicBezTo>
                <a:cubicBezTo>
                  <a:pt x="16522" y="6997"/>
                  <a:pt x="16534" y="6979"/>
                  <a:pt x="16522" y="6967"/>
                </a:cubicBezTo>
                <a:lnTo>
                  <a:pt x="16507" y="6951"/>
                </a:lnTo>
                <a:cubicBezTo>
                  <a:pt x="16504" y="6947"/>
                  <a:pt x="16500" y="6946"/>
                  <a:pt x="16496" y="6946"/>
                </a:cubicBezTo>
                <a:close/>
                <a:moveTo>
                  <a:pt x="9289" y="6929"/>
                </a:moveTo>
                <a:cubicBezTo>
                  <a:pt x="9243" y="6929"/>
                  <a:pt x="9243" y="6999"/>
                  <a:pt x="9289" y="6999"/>
                </a:cubicBezTo>
                <a:lnTo>
                  <a:pt x="9409" y="6999"/>
                </a:lnTo>
                <a:cubicBezTo>
                  <a:pt x="9409" y="6999"/>
                  <a:pt x="9410" y="6999"/>
                  <a:pt x="9411" y="6999"/>
                </a:cubicBezTo>
                <a:cubicBezTo>
                  <a:pt x="9455" y="6999"/>
                  <a:pt x="9454" y="6929"/>
                  <a:pt x="9409" y="6929"/>
                </a:cubicBezTo>
                <a:close/>
                <a:moveTo>
                  <a:pt x="11573" y="6956"/>
                </a:moveTo>
                <a:cubicBezTo>
                  <a:pt x="11560" y="6956"/>
                  <a:pt x="11547" y="6974"/>
                  <a:pt x="11559" y="6986"/>
                </a:cubicBezTo>
                <a:cubicBezTo>
                  <a:pt x="11566" y="6992"/>
                  <a:pt x="11571" y="6997"/>
                  <a:pt x="11575" y="7002"/>
                </a:cubicBezTo>
                <a:cubicBezTo>
                  <a:pt x="11579" y="7006"/>
                  <a:pt x="11583" y="7007"/>
                  <a:pt x="11587" y="7007"/>
                </a:cubicBezTo>
                <a:cubicBezTo>
                  <a:pt x="11600" y="7007"/>
                  <a:pt x="11613" y="6989"/>
                  <a:pt x="11600" y="6977"/>
                </a:cubicBezTo>
                <a:lnTo>
                  <a:pt x="11585" y="6961"/>
                </a:lnTo>
                <a:cubicBezTo>
                  <a:pt x="11581" y="6958"/>
                  <a:pt x="11577" y="6956"/>
                  <a:pt x="11573" y="6956"/>
                </a:cubicBezTo>
                <a:close/>
                <a:moveTo>
                  <a:pt x="2225" y="6973"/>
                </a:moveTo>
                <a:cubicBezTo>
                  <a:pt x="2204" y="6973"/>
                  <a:pt x="2205" y="7008"/>
                  <a:pt x="2226" y="7008"/>
                </a:cubicBezTo>
                <a:cubicBezTo>
                  <a:pt x="2251" y="7008"/>
                  <a:pt x="2251" y="6973"/>
                  <a:pt x="2226" y="6973"/>
                </a:cubicBezTo>
                <a:cubicBezTo>
                  <a:pt x="2226" y="6973"/>
                  <a:pt x="2226" y="6973"/>
                  <a:pt x="2225" y="6973"/>
                </a:cubicBezTo>
                <a:close/>
                <a:moveTo>
                  <a:pt x="8476" y="6928"/>
                </a:moveTo>
                <a:cubicBezTo>
                  <a:pt x="8471" y="6928"/>
                  <a:pt x="8465" y="6929"/>
                  <a:pt x="8460" y="6932"/>
                </a:cubicBezTo>
                <a:cubicBezTo>
                  <a:pt x="8427" y="6949"/>
                  <a:pt x="8393" y="6956"/>
                  <a:pt x="8356" y="6956"/>
                </a:cubicBezTo>
                <a:cubicBezTo>
                  <a:pt x="8351" y="6956"/>
                  <a:pt x="8347" y="6956"/>
                  <a:pt x="8342" y="6956"/>
                </a:cubicBezTo>
                <a:cubicBezTo>
                  <a:pt x="8342" y="6956"/>
                  <a:pt x="8341" y="6956"/>
                  <a:pt x="8340" y="6956"/>
                </a:cubicBezTo>
                <a:cubicBezTo>
                  <a:pt x="8296" y="6956"/>
                  <a:pt x="8297" y="7025"/>
                  <a:pt x="8342" y="7026"/>
                </a:cubicBezTo>
                <a:cubicBezTo>
                  <a:pt x="8348" y="7027"/>
                  <a:pt x="8353" y="7027"/>
                  <a:pt x="8358" y="7027"/>
                </a:cubicBezTo>
                <a:cubicBezTo>
                  <a:pt x="8406" y="7027"/>
                  <a:pt x="8453" y="7014"/>
                  <a:pt x="8495" y="6993"/>
                </a:cubicBezTo>
                <a:cubicBezTo>
                  <a:pt x="8531" y="6976"/>
                  <a:pt x="8509" y="6928"/>
                  <a:pt x="8476" y="6928"/>
                </a:cubicBezTo>
                <a:close/>
                <a:moveTo>
                  <a:pt x="21387" y="6961"/>
                </a:moveTo>
                <a:cubicBezTo>
                  <a:pt x="21360" y="6961"/>
                  <a:pt x="21336" y="6996"/>
                  <a:pt x="21360" y="7022"/>
                </a:cubicBezTo>
                <a:cubicBezTo>
                  <a:pt x="21367" y="7029"/>
                  <a:pt x="21375" y="7032"/>
                  <a:pt x="21383" y="7032"/>
                </a:cubicBezTo>
                <a:cubicBezTo>
                  <a:pt x="21411" y="7032"/>
                  <a:pt x="21436" y="6997"/>
                  <a:pt x="21411" y="6972"/>
                </a:cubicBezTo>
                <a:cubicBezTo>
                  <a:pt x="21404" y="6964"/>
                  <a:pt x="21396" y="6961"/>
                  <a:pt x="21387" y="6961"/>
                </a:cubicBezTo>
                <a:close/>
                <a:moveTo>
                  <a:pt x="16043" y="6973"/>
                </a:moveTo>
                <a:cubicBezTo>
                  <a:pt x="15999" y="6973"/>
                  <a:pt x="15997" y="7044"/>
                  <a:pt x="16044" y="7044"/>
                </a:cubicBezTo>
                <a:cubicBezTo>
                  <a:pt x="16090" y="7044"/>
                  <a:pt x="16090" y="6973"/>
                  <a:pt x="16044" y="6973"/>
                </a:cubicBezTo>
                <a:cubicBezTo>
                  <a:pt x="16044" y="6973"/>
                  <a:pt x="16044" y="6973"/>
                  <a:pt x="16043" y="6973"/>
                </a:cubicBezTo>
                <a:close/>
                <a:moveTo>
                  <a:pt x="17307" y="6915"/>
                </a:moveTo>
                <a:cubicBezTo>
                  <a:pt x="17280" y="6915"/>
                  <a:pt x="17255" y="6952"/>
                  <a:pt x="17280" y="6976"/>
                </a:cubicBezTo>
                <a:cubicBezTo>
                  <a:pt x="17300" y="6996"/>
                  <a:pt x="17320" y="7017"/>
                  <a:pt x="17341" y="7036"/>
                </a:cubicBezTo>
                <a:cubicBezTo>
                  <a:pt x="17349" y="7043"/>
                  <a:pt x="17357" y="7047"/>
                  <a:pt x="17365" y="7047"/>
                </a:cubicBezTo>
                <a:cubicBezTo>
                  <a:pt x="17392" y="7047"/>
                  <a:pt x="17416" y="7011"/>
                  <a:pt x="17390" y="6986"/>
                </a:cubicBezTo>
                <a:cubicBezTo>
                  <a:pt x="17372" y="6967"/>
                  <a:pt x="17352" y="6946"/>
                  <a:pt x="17331" y="6926"/>
                </a:cubicBezTo>
                <a:cubicBezTo>
                  <a:pt x="17323" y="6918"/>
                  <a:pt x="17315" y="6915"/>
                  <a:pt x="17307" y="6915"/>
                </a:cubicBezTo>
                <a:close/>
                <a:moveTo>
                  <a:pt x="19545" y="6997"/>
                </a:moveTo>
                <a:cubicBezTo>
                  <a:pt x="19499" y="6997"/>
                  <a:pt x="19499" y="7067"/>
                  <a:pt x="19545" y="7067"/>
                </a:cubicBezTo>
                <a:cubicBezTo>
                  <a:pt x="19546" y="7067"/>
                  <a:pt x="19547" y="7067"/>
                  <a:pt x="19547" y="7067"/>
                </a:cubicBezTo>
                <a:cubicBezTo>
                  <a:pt x="19589" y="7067"/>
                  <a:pt x="19590" y="6998"/>
                  <a:pt x="19545" y="6997"/>
                </a:cubicBezTo>
                <a:close/>
                <a:moveTo>
                  <a:pt x="23734" y="6996"/>
                </a:moveTo>
                <a:cubicBezTo>
                  <a:pt x="23726" y="6996"/>
                  <a:pt x="23718" y="6999"/>
                  <a:pt x="23711" y="7006"/>
                </a:cubicBezTo>
                <a:lnTo>
                  <a:pt x="23695" y="7022"/>
                </a:lnTo>
                <a:cubicBezTo>
                  <a:pt x="23670" y="7047"/>
                  <a:pt x="23694" y="7082"/>
                  <a:pt x="23721" y="7082"/>
                </a:cubicBezTo>
                <a:cubicBezTo>
                  <a:pt x="23729" y="7082"/>
                  <a:pt x="23737" y="7079"/>
                  <a:pt x="23744" y="7071"/>
                </a:cubicBezTo>
                <a:lnTo>
                  <a:pt x="23760" y="7056"/>
                </a:lnTo>
                <a:cubicBezTo>
                  <a:pt x="23786" y="7031"/>
                  <a:pt x="23761" y="6996"/>
                  <a:pt x="23734" y="6996"/>
                </a:cubicBezTo>
                <a:close/>
                <a:moveTo>
                  <a:pt x="3549" y="7036"/>
                </a:moveTo>
                <a:cubicBezTo>
                  <a:pt x="3545" y="7036"/>
                  <a:pt x="3542" y="7037"/>
                  <a:pt x="3538" y="7041"/>
                </a:cubicBezTo>
                <a:lnTo>
                  <a:pt x="3522" y="7057"/>
                </a:lnTo>
                <a:cubicBezTo>
                  <a:pt x="3510" y="7069"/>
                  <a:pt x="3522" y="7087"/>
                  <a:pt x="3535" y="7087"/>
                </a:cubicBezTo>
                <a:cubicBezTo>
                  <a:pt x="3539" y="7087"/>
                  <a:pt x="3543" y="7085"/>
                  <a:pt x="3546" y="7082"/>
                </a:cubicBezTo>
                <a:lnTo>
                  <a:pt x="3562" y="7066"/>
                </a:lnTo>
                <a:cubicBezTo>
                  <a:pt x="3574" y="7054"/>
                  <a:pt x="3562" y="7036"/>
                  <a:pt x="3549" y="7036"/>
                </a:cubicBezTo>
                <a:close/>
                <a:moveTo>
                  <a:pt x="14889" y="7034"/>
                </a:moveTo>
                <a:cubicBezTo>
                  <a:pt x="14843" y="7034"/>
                  <a:pt x="14843" y="7104"/>
                  <a:pt x="14889" y="7104"/>
                </a:cubicBezTo>
                <a:lnTo>
                  <a:pt x="15009" y="7104"/>
                </a:lnTo>
                <a:cubicBezTo>
                  <a:pt x="15010" y="7104"/>
                  <a:pt x="15010" y="7104"/>
                  <a:pt x="15011" y="7104"/>
                </a:cubicBezTo>
                <a:cubicBezTo>
                  <a:pt x="15054" y="7104"/>
                  <a:pt x="15054" y="7034"/>
                  <a:pt x="15009" y="7034"/>
                </a:cubicBezTo>
                <a:close/>
                <a:moveTo>
                  <a:pt x="16886" y="7066"/>
                </a:moveTo>
                <a:cubicBezTo>
                  <a:pt x="16872" y="7066"/>
                  <a:pt x="16860" y="7084"/>
                  <a:pt x="16872" y="7096"/>
                </a:cubicBezTo>
                <a:lnTo>
                  <a:pt x="16888" y="7112"/>
                </a:lnTo>
                <a:cubicBezTo>
                  <a:pt x="16891" y="7116"/>
                  <a:pt x="16895" y="7118"/>
                  <a:pt x="16899" y="7118"/>
                </a:cubicBezTo>
                <a:cubicBezTo>
                  <a:pt x="16913" y="7118"/>
                  <a:pt x="16925" y="7100"/>
                  <a:pt x="16913" y="7087"/>
                </a:cubicBezTo>
                <a:lnTo>
                  <a:pt x="16897" y="7071"/>
                </a:lnTo>
                <a:cubicBezTo>
                  <a:pt x="16893" y="7068"/>
                  <a:pt x="16889" y="7066"/>
                  <a:pt x="16886" y="7066"/>
                </a:cubicBezTo>
                <a:close/>
                <a:moveTo>
                  <a:pt x="12205" y="6982"/>
                </a:moveTo>
                <a:cubicBezTo>
                  <a:pt x="12200" y="6982"/>
                  <a:pt x="12194" y="6983"/>
                  <a:pt x="12189" y="6985"/>
                </a:cubicBezTo>
                <a:cubicBezTo>
                  <a:pt x="12165" y="6996"/>
                  <a:pt x="12140" y="7004"/>
                  <a:pt x="12115" y="7015"/>
                </a:cubicBezTo>
                <a:cubicBezTo>
                  <a:pt x="12088" y="7025"/>
                  <a:pt x="12069" y="7050"/>
                  <a:pt x="12078" y="7081"/>
                </a:cubicBezTo>
                <a:cubicBezTo>
                  <a:pt x="12083" y="7101"/>
                  <a:pt x="12105" y="7120"/>
                  <a:pt x="12129" y="7120"/>
                </a:cubicBezTo>
                <a:cubicBezTo>
                  <a:pt x="12134" y="7120"/>
                  <a:pt x="12139" y="7119"/>
                  <a:pt x="12144" y="7117"/>
                </a:cubicBezTo>
                <a:cubicBezTo>
                  <a:pt x="12168" y="7107"/>
                  <a:pt x="12193" y="7097"/>
                  <a:pt x="12218" y="7087"/>
                </a:cubicBezTo>
                <a:cubicBezTo>
                  <a:pt x="12245" y="7077"/>
                  <a:pt x="12263" y="7051"/>
                  <a:pt x="12255" y="7022"/>
                </a:cubicBezTo>
                <a:cubicBezTo>
                  <a:pt x="12250" y="7002"/>
                  <a:pt x="12228" y="6982"/>
                  <a:pt x="12205" y="6982"/>
                </a:cubicBezTo>
                <a:close/>
                <a:moveTo>
                  <a:pt x="7771" y="7060"/>
                </a:moveTo>
                <a:cubicBezTo>
                  <a:pt x="7725" y="7060"/>
                  <a:pt x="7724" y="7130"/>
                  <a:pt x="7771" y="7130"/>
                </a:cubicBezTo>
                <a:cubicBezTo>
                  <a:pt x="7817" y="7130"/>
                  <a:pt x="7817" y="7060"/>
                  <a:pt x="7771" y="7060"/>
                </a:cubicBezTo>
                <a:close/>
                <a:moveTo>
                  <a:pt x="7322" y="6997"/>
                </a:moveTo>
                <a:cubicBezTo>
                  <a:pt x="7281" y="6997"/>
                  <a:pt x="7244" y="7050"/>
                  <a:pt x="7281" y="7087"/>
                </a:cubicBezTo>
                <a:lnTo>
                  <a:pt x="7311" y="7117"/>
                </a:lnTo>
                <a:cubicBezTo>
                  <a:pt x="7322" y="7128"/>
                  <a:pt x="7335" y="7133"/>
                  <a:pt x="7347" y="7133"/>
                </a:cubicBezTo>
                <a:cubicBezTo>
                  <a:pt x="7388" y="7133"/>
                  <a:pt x="7426" y="7079"/>
                  <a:pt x="7388" y="7043"/>
                </a:cubicBezTo>
                <a:lnTo>
                  <a:pt x="7358" y="7013"/>
                </a:lnTo>
                <a:cubicBezTo>
                  <a:pt x="7347" y="7002"/>
                  <a:pt x="7334" y="6997"/>
                  <a:pt x="7322" y="6997"/>
                </a:cubicBezTo>
                <a:close/>
                <a:moveTo>
                  <a:pt x="9993" y="7079"/>
                </a:moveTo>
                <a:cubicBezTo>
                  <a:pt x="9988" y="7079"/>
                  <a:pt x="9982" y="7080"/>
                  <a:pt x="9977" y="7083"/>
                </a:cubicBezTo>
                <a:cubicBezTo>
                  <a:pt x="9966" y="7088"/>
                  <a:pt x="9957" y="7093"/>
                  <a:pt x="9946" y="7099"/>
                </a:cubicBezTo>
                <a:cubicBezTo>
                  <a:pt x="9910" y="7117"/>
                  <a:pt x="9932" y="7165"/>
                  <a:pt x="9965" y="7165"/>
                </a:cubicBezTo>
                <a:cubicBezTo>
                  <a:pt x="9970" y="7165"/>
                  <a:pt x="9976" y="7163"/>
                  <a:pt x="9982" y="7160"/>
                </a:cubicBezTo>
                <a:cubicBezTo>
                  <a:pt x="9992" y="7155"/>
                  <a:pt x="10001" y="7150"/>
                  <a:pt x="10011" y="7145"/>
                </a:cubicBezTo>
                <a:cubicBezTo>
                  <a:pt x="10046" y="7127"/>
                  <a:pt x="10026" y="7079"/>
                  <a:pt x="9993" y="7079"/>
                </a:cubicBezTo>
                <a:close/>
                <a:moveTo>
                  <a:pt x="10559" y="7109"/>
                </a:moveTo>
                <a:cubicBezTo>
                  <a:pt x="10541" y="7109"/>
                  <a:pt x="10523" y="7121"/>
                  <a:pt x="10523" y="7144"/>
                </a:cubicBezTo>
                <a:lnTo>
                  <a:pt x="10523" y="7159"/>
                </a:lnTo>
                <a:cubicBezTo>
                  <a:pt x="10523" y="7182"/>
                  <a:pt x="10541" y="7194"/>
                  <a:pt x="10559" y="7194"/>
                </a:cubicBezTo>
                <a:cubicBezTo>
                  <a:pt x="10577" y="7194"/>
                  <a:pt x="10595" y="7182"/>
                  <a:pt x="10595" y="7159"/>
                </a:cubicBezTo>
                <a:lnTo>
                  <a:pt x="10595" y="7144"/>
                </a:lnTo>
                <a:cubicBezTo>
                  <a:pt x="10595" y="7121"/>
                  <a:pt x="10577" y="7109"/>
                  <a:pt x="10559" y="7109"/>
                </a:cubicBezTo>
                <a:close/>
                <a:moveTo>
                  <a:pt x="11829" y="7152"/>
                </a:moveTo>
                <a:cubicBezTo>
                  <a:pt x="11813" y="7152"/>
                  <a:pt x="11803" y="7175"/>
                  <a:pt x="11820" y="7184"/>
                </a:cubicBezTo>
                <a:cubicBezTo>
                  <a:pt x="11831" y="7190"/>
                  <a:pt x="11840" y="7195"/>
                  <a:pt x="11851" y="7200"/>
                </a:cubicBezTo>
                <a:cubicBezTo>
                  <a:pt x="11854" y="7202"/>
                  <a:pt x="11857" y="7202"/>
                  <a:pt x="11859" y="7202"/>
                </a:cubicBezTo>
                <a:cubicBezTo>
                  <a:pt x="11876" y="7202"/>
                  <a:pt x="11886" y="7179"/>
                  <a:pt x="11868" y="7170"/>
                </a:cubicBezTo>
                <a:cubicBezTo>
                  <a:pt x="11858" y="7165"/>
                  <a:pt x="11849" y="7159"/>
                  <a:pt x="11838" y="7154"/>
                </a:cubicBezTo>
                <a:cubicBezTo>
                  <a:pt x="11835" y="7153"/>
                  <a:pt x="11832" y="7152"/>
                  <a:pt x="11829" y="7152"/>
                </a:cubicBezTo>
                <a:close/>
                <a:moveTo>
                  <a:pt x="18794" y="7174"/>
                </a:moveTo>
                <a:cubicBezTo>
                  <a:pt x="18790" y="7174"/>
                  <a:pt x="18786" y="7176"/>
                  <a:pt x="18783" y="7179"/>
                </a:cubicBezTo>
                <a:lnTo>
                  <a:pt x="18767" y="7195"/>
                </a:lnTo>
                <a:cubicBezTo>
                  <a:pt x="18754" y="7207"/>
                  <a:pt x="18767" y="7224"/>
                  <a:pt x="18780" y="7224"/>
                </a:cubicBezTo>
                <a:cubicBezTo>
                  <a:pt x="18784" y="7224"/>
                  <a:pt x="18788" y="7223"/>
                  <a:pt x="18792" y="7219"/>
                </a:cubicBezTo>
                <a:lnTo>
                  <a:pt x="18808" y="7203"/>
                </a:lnTo>
                <a:cubicBezTo>
                  <a:pt x="18820" y="7191"/>
                  <a:pt x="18808" y="7174"/>
                  <a:pt x="18794" y="7174"/>
                </a:cubicBezTo>
                <a:close/>
                <a:moveTo>
                  <a:pt x="19200" y="7161"/>
                </a:moveTo>
                <a:cubicBezTo>
                  <a:pt x="19153" y="7161"/>
                  <a:pt x="19152" y="7233"/>
                  <a:pt x="19200" y="7233"/>
                </a:cubicBezTo>
                <a:cubicBezTo>
                  <a:pt x="19245" y="7233"/>
                  <a:pt x="19245" y="7161"/>
                  <a:pt x="19200" y="7161"/>
                </a:cubicBezTo>
                <a:close/>
                <a:moveTo>
                  <a:pt x="14076" y="7035"/>
                </a:moveTo>
                <a:cubicBezTo>
                  <a:pt x="14071" y="7035"/>
                  <a:pt x="14065" y="7036"/>
                  <a:pt x="14059" y="7039"/>
                </a:cubicBezTo>
                <a:cubicBezTo>
                  <a:pt x="14027" y="7054"/>
                  <a:pt x="13994" y="7063"/>
                  <a:pt x="13959" y="7063"/>
                </a:cubicBezTo>
                <a:cubicBezTo>
                  <a:pt x="13953" y="7063"/>
                  <a:pt x="13947" y="7062"/>
                  <a:pt x="13942" y="7062"/>
                </a:cubicBezTo>
                <a:cubicBezTo>
                  <a:pt x="13941" y="7062"/>
                  <a:pt x="13940" y="7062"/>
                  <a:pt x="13940" y="7062"/>
                </a:cubicBezTo>
                <a:cubicBezTo>
                  <a:pt x="13901" y="7062"/>
                  <a:pt x="13896" y="7118"/>
                  <a:pt x="13929" y="7130"/>
                </a:cubicBezTo>
                <a:cubicBezTo>
                  <a:pt x="13911" y="7137"/>
                  <a:pt x="13899" y="7156"/>
                  <a:pt x="13911" y="7179"/>
                </a:cubicBezTo>
                <a:cubicBezTo>
                  <a:pt x="13922" y="7195"/>
                  <a:pt x="13931" y="7209"/>
                  <a:pt x="13942" y="7223"/>
                </a:cubicBezTo>
                <a:cubicBezTo>
                  <a:pt x="13949" y="7235"/>
                  <a:pt x="13960" y="7239"/>
                  <a:pt x="13971" y="7239"/>
                </a:cubicBezTo>
                <a:cubicBezTo>
                  <a:pt x="13996" y="7239"/>
                  <a:pt x="14020" y="7215"/>
                  <a:pt x="14003" y="7188"/>
                </a:cubicBezTo>
                <a:cubicBezTo>
                  <a:pt x="13994" y="7174"/>
                  <a:pt x="13984" y="7158"/>
                  <a:pt x="13973" y="7144"/>
                </a:cubicBezTo>
                <a:cubicBezTo>
                  <a:pt x="13970" y="7139"/>
                  <a:pt x="13966" y="7135"/>
                  <a:pt x="13963" y="7133"/>
                </a:cubicBezTo>
                <a:cubicBezTo>
                  <a:pt x="14008" y="7132"/>
                  <a:pt x="14054" y="7118"/>
                  <a:pt x="14095" y="7099"/>
                </a:cubicBezTo>
                <a:cubicBezTo>
                  <a:pt x="14131" y="7082"/>
                  <a:pt x="14109" y="7035"/>
                  <a:pt x="14076" y="7035"/>
                </a:cubicBezTo>
                <a:close/>
                <a:moveTo>
                  <a:pt x="6494" y="7145"/>
                </a:moveTo>
                <a:cubicBezTo>
                  <a:pt x="6426" y="7145"/>
                  <a:pt x="6425" y="7253"/>
                  <a:pt x="6494" y="7253"/>
                </a:cubicBezTo>
                <a:cubicBezTo>
                  <a:pt x="6562" y="7250"/>
                  <a:pt x="6562" y="7145"/>
                  <a:pt x="6494" y="7145"/>
                </a:cubicBezTo>
                <a:close/>
                <a:moveTo>
                  <a:pt x="21682" y="7180"/>
                </a:moveTo>
                <a:cubicBezTo>
                  <a:pt x="21655" y="7180"/>
                  <a:pt x="21630" y="7215"/>
                  <a:pt x="21654" y="7240"/>
                </a:cubicBezTo>
                <a:cubicBezTo>
                  <a:pt x="21662" y="7248"/>
                  <a:pt x="21668" y="7255"/>
                  <a:pt x="21675" y="7261"/>
                </a:cubicBezTo>
                <a:cubicBezTo>
                  <a:pt x="21683" y="7268"/>
                  <a:pt x="21691" y="7271"/>
                  <a:pt x="21699" y="7271"/>
                </a:cubicBezTo>
                <a:cubicBezTo>
                  <a:pt x="21727" y="7271"/>
                  <a:pt x="21751" y="7237"/>
                  <a:pt x="21726" y="7212"/>
                </a:cubicBezTo>
                <a:lnTo>
                  <a:pt x="21705" y="7191"/>
                </a:lnTo>
                <a:cubicBezTo>
                  <a:pt x="21698" y="7183"/>
                  <a:pt x="21690" y="7180"/>
                  <a:pt x="21682" y="7180"/>
                </a:cubicBezTo>
                <a:close/>
                <a:moveTo>
                  <a:pt x="12983" y="7140"/>
                </a:moveTo>
                <a:cubicBezTo>
                  <a:pt x="12969" y="7140"/>
                  <a:pt x="12957" y="7158"/>
                  <a:pt x="12970" y="7171"/>
                </a:cubicBezTo>
                <a:cubicBezTo>
                  <a:pt x="13000" y="7205"/>
                  <a:pt x="13031" y="7240"/>
                  <a:pt x="13062" y="7275"/>
                </a:cubicBezTo>
                <a:cubicBezTo>
                  <a:pt x="13065" y="7278"/>
                  <a:pt x="13069" y="7280"/>
                  <a:pt x="13072" y="7280"/>
                </a:cubicBezTo>
                <a:cubicBezTo>
                  <a:pt x="13085" y="7280"/>
                  <a:pt x="13097" y="7262"/>
                  <a:pt x="13087" y="7249"/>
                </a:cubicBezTo>
                <a:cubicBezTo>
                  <a:pt x="13056" y="7216"/>
                  <a:pt x="13025" y="7180"/>
                  <a:pt x="12995" y="7146"/>
                </a:cubicBezTo>
                <a:cubicBezTo>
                  <a:pt x="12991" y="7142"/>
                  <a:pt x="12987" y="7140"/>
                  <a:pt x="12983" y="7140"/>
                </a:cubicBezTo>
                <a:close/>
                <a:moveTo>
                  <a:pt x="13400" y="7154"/>
                </a:moveTo>
                <a:cubicBezTo>
                  <a:pt x="13386" y="7154"/>
                  <a:pt x="13373" y="7161"/>
                  <a:pt x="13370" y="7179"/>
                </a:cubicBezTo>
                <a:cubicBezTo>
                  <a:pt x="13361" y="7214"/>
                  <a:pt x="13370" y="7245"/>
                  <a:pt x="13392" y="7273"/>
                </a:cubicBezTo>
                <a:cubicBezTo>
                  <a:pt x="13397" y="7281"/>
                  <a:pt x="13406" y="7284"/>
                  <a:pt x="13415" y="7284"/>
                </a:cubicBezTo>
                <a:cubicBezTo>
                  <a:pt x="13425" y="7284"/>
                  <a:pt x="13435" y="7280"/>
                  <a:pt x="13441" y="7273"/>
                </a:cubicBezTo>
                <a:cubicBezTo>
                  <a:pt x="13456" y="7259"/>
                  <a:pt x="13454" y="7238"/>
                  <a:pt x="13441" y="7223"/>
                </a:cubicBezTo>
                <a:cubicBezTo>
                  <a:pt x="13436" y="7218"/>
                  <a:pt x="13435" y="7207"/>
                  <a:pt x="13437" y="7198"/>
                </a:cubicBezTo>
                <a:cubicBezTo>
                  <a:pt x="13444" y="7171"/>
                  <a:pt x="13421" y="7154"/>
                  <a:pt x="13400" y="7154"/>
                </a:cubicBezTo>
                <a:close/>
                <a:moveTo>
                  <a:pt x="4559" y="7139"/>
                </a:moveTo>
                <a:cubicBezTo>
                  <a:pt x="4518" y="7139"/>
                  <a:pt x="4481" y="7192"/>
                  <a:pt x="4519" y="7229"/>
                </a:cubicBezTo>
                <a:lnTo>
                  <a:pt x="4563" y="7275"/>
                </a:lnTo>
                <a:cubicBezTo>
                  <a:pt x="4574" y="7286"/>
                  <a:pt x="4586" y="7290"/>
                  <a:pt x="4599" y="7290"/>
                </a:cubicBezTo>
                <a:cubicBezTo>
                  <a:pt x="4640" y="7290"/>
                  <a:pt x="4676" y="7237"/>
                  <a:pt x="4639" y="7200"/>
                </a:cubicBezTo>
                <a:lnTo>
                  <a:pt x="4594" y="7155"/>
                </a:lnTo>
                <a:cubicBezTo>
                  <a:pt x="4583" y="7144"/>
                  <a:pt x="4571" y="7139"/>
                  <a:pt x="4559" y="7139"/>
                </a:cubicBezTo>
                <a:close/>
                <a:moveTo>
                  <a:pt x="19695" y="7185"/>
                </a:moveTo>
                <a:cubicBezTo>
                  <a:pt x="19627" y="7185"/>
                  <a:pt x="19626" y="7292"/>
                  <a:pt x="19695" y="7292"/>
                </a:cubicBezTo>
                <a:lnTo>
                  <a:pt x="19711" y="7292"/>
                </a:lnTo>
                <a:cubicBezTo>
                  <a:pt x="19779" y="7292"/>
                  <a:pt x="19781" y="7185"/>
                  <a:pt x="19711" y="7185"/>
                </a:cubicBezTo>
                <a:close/>
                <a:moveTo>
                  <a:pt x="18941" y="7237"/>
                </a:moveTo>
                <a:cubicBezTo>
                  <a:pt x="18897" y="7237"/>
                  <a:pt x="18897" y="7307"/>
                  <a:pt x="18943" y="7307"/>
                </a:cubicBezTo>
                <a:lnTo>
                  <a:pt x="18958" y="7307"/>
                </a:lnTo>
                <a:cubicBezTo>
                  <a:pt x="19004" y="7307"/>
                  <a:pt x="19004" y="7237"/>
                  <a:pt x="18958" y="7237"/>
                </a:cubicBezTo>
                <a:lnTo>
                  <a:pt x="18943" y="7237"/>
                </a:lnTo>
                <a:cubicBezTo>
                  <a:pt x="18942" y="7237"/>
                  <a:pt x="18942" y="7237"/>
                  <a:pt x="18941" y="7237"/>
                </a:cubicBezTo>
                <a:close/>
                <a:moveTo>
                  <a:pt x="1611" y="7224"/>
                </a:moveTo>
                <a:cubicBezTo>
                  <a:pt x="1594" y="7224"/>
                  <a:pt x="1576" y="7236"/>
                  <a:pt x="1576" y="7259"/>
                </a:cubicBezTo>
                <a:lnTo>
                  <a:pt x="1576" y="7275"/>
                </a:lnTo>
                <a:cubicBezTo>
                  <a:pt x="1575" y="7298"/>
                  <a:pt x="1593" y="7309"/>
                  <a:pt x="1610" y="7309"/>
                </a:cubicBezTo>
                <a:cubicBezTo>
                  <a:pt x="1628" y="7309"/>
                  <a:pt x="1646" y="7298"/>
                  <a:pt x="1647" y="7275"/>
                </a:cubicBezTo>
                <a:lnTo>
                  <a:pt x="1647" y="7259"/>
                </a:lnTo>
                <a:cubicBezTo>
                  <a:pt x="1647" y="7236"/>
                  <a:pt x="1629" y="7224"/>
                  <a:pt x="1611" y="7224"/>
                </a:cubicBezTo>
                <a:close/>
                <a:moveTo>
                  <a:pt x="153" y="7221"/>
                </a:moveTo>
                <a:cubicBezTo>
                  <a:pt x="139" y="7221"/>
                  <a:pt x="125" y="7228"/>
                  <a:pt x="120" y="7245"/>
                </a:cubicBezTo>
                <a:cubicBezTo>
                  <a:pt x="114" y="7261"/>
                  <a:pt x="109" y="7276"/>
                  <a:pt x="104" y="7290"/>
                </a:cubicBezTo>
                <a:cubicBezTo>
                  <a:pt x="95" y="7316"/>
                  <a:pt x="117" y="7334"/>
                  <a:pt x="139" y="7334"/>
                </a:cubicBezTo>
                <a:cubicBezTo>
                  <a:pt x="153" y="7334"/>
                  <a:pt x="166" y="7327"/>
                  <a:pt x="172" y="7310"/>
                </a:cubicBezTo>
                <a:cubicBezTo>
                  <a:pt x="177" y="7294"/>
                  <a:pt x="183" y="7280"/>
                  <a:pt x="188" y="7265"/>
                </a:cubicBezTo>
                <a:cubicBezTo>
                  <a:pt x="197" y="7239"/>
                  <a:pt x="175" y="7221"/>
                  <a:pt x="153" y="7221"/>
                </a:cubicBezTo>
                <a:close/>
                <a:moveTo>
                  <a:pt x="15773" y="7302"/>
                </a:moveTo>
                <a:cubicBezTo>
                  <a:pt x="15751" y="7302"/>
                  <a:pt x="15751" y="7336"/>
                  <a:pt x="15773" y="7337"/>
                </a:cubicBezTo>
                <a:lnTo>
                  <a:pt x="15818" y="7337"/>
                </a:lnTo>
                <a:cubicBezTo>
                  <a:pt x="15842" y="7337"/>
                  <a:pt x="15842" y="7302"/>
                  <a:pt x="15818" y="7302"/>
                </a:cubicBezTo>
                <a:close/>
                <a:moveTo>
                  <a:pt x="18355" y="7262"/>
                </a:moveTo>
                <a:cubicBezTo>
                  <a:pt x="18350" y="7262"/>
                  <a:pt x="18344" y="7263"/>
                  <a:pt x="18338" y="7266"/>
                </a:cubicBezTo>
                <a:cubicBezTo>
                  <a:pt x="18328" y="7271"/>
                  <a:pt x="18320" y="7277"/>
                  <a:pt x="18309" y="7282"/>
                </a:cubicBezTo>
                <a:cubicBezTo>
                  <a:pt x="18274" y="7300"/>
                  <a:pt x="18295" y="7348"/>
                  <a:pt x="18327" y="7348"/>
                </a:cubicBezTo>
                <a:cubicBezTo>
                  <a:pt x="18332" y="7348"/>
                  <a:pt x="18338" y="7347"/>
                  <a:pt x="18344" y="7344"/>
                </a:cubicBezTo>
                <a:cubicBezTo>
                  <a:pt x="18354" y="7338"/>
                  <a:pt x="18364" y="7333"/>
                  <a:pt x="18374" y="7328"/>
                </a:cubicBezTo>
                <a:cubicBezTo>
                  <a:pt x="18409" y="7310"/>
                  <a:pt x="18388" y="7262"/>
                  <a:pt x="18355" y="7262"/>
                </a:cubicBezTo>
                <a:close/>
                <a:moveTo>
                  <a:pt x="5711" y="7217"/>
                </a:moveTo>
                <a:cubicBezTo>
                  <a:pt x="5699" y="7217"/>
                  <a:pt x="5687" y="7222"/>
                  <a:pt x="5676" y="7233"/>
                </a:cubicBezTo>
                <a:lnTo>
                  <a:pt x="5646" y="7263"/>
                </a:lnTo>
                <a:cubicBezTo>
                  <a:pt x="5608" y="7300"/>
                  <a:pt x="5644" y="7354"/>
                  <a:pt x="5685" y="7354"/>
                </a:cubicBezTo>
                <a:cubicBezTo>
                  <a:pt x="5697" y="7354"/>
                  <a:pt x="5709" y="7349"/>
                  <a:pt x="5720" y="7338"/>
                </a:cubicBezTo>
                <a:lnTo>
                  <a:pt x="5751" y="7308"/>
                </a:lnTo>
                <a:cubicBezTo>
                  <a:pt x="5788" y="7271"/>
                  <a:pt x="5752" y="7217"/>
                  <a:pt x="5711" y="7217"/>
                </a:cubicBezTo>
                <a:close/>
                <a:moveTo>
                  <a:pt x="12775" y="7274"/>
                </a:moveTo>
                <a:cubicBezTo>
                  <a:pt x="12772" y="7274"/>
                  <a:pt x="12769" y="7275"/>
                  <a:pt x="12765" y="7276"/>
                </a:cubicBezTo>
                <a:cubicBezTo>
                  <a:pt x="12746" y="7281"/>
                  <a:pt x="12726" y="7286"/>
                  <a:pt x="12706" y="7290"/>
                </a:cubicBezTo>
                <a:cubicBezTo>
                  <a:pt x="12664" y="7300"/>
                  <a:pt x="12677" y="7359"/>
                  <a:pt x="12714" y="7359"/>
                </a:cubicBezTo>
                <a:cubicBezTo>
                  <a:pt x="12717" y="7359"/>
                  <a:pt x="12720" y="7359"/>
                  <a:pt x="12723" y="7358"/>
                </a:cubicBezTo>
                <a:cubicBezTo>
                  <a:pt x="12743" y="7353"/>
                  <a:pt x="12763" y="7348"/>
                  <a:pt x="12784" y="7344"/>
                </a:cubicBezTo>
                <a:cubicBezTo>
                  <a:pt x="12825" y="7333"/>
                  <a:pt x="12813" y="7274"/>
                  <a:pt x="12775" y="7274"/>
                </a:cubicBezTo>
                <a:close/>
                <a:moveTo>
                  <a:pt x="975" y="7281"/>
                </a:moveTo>
                <a:cubicBezTo>
                  <a:pt x="964" y="7281"/>
                  <a:pt x="954" y="7287"/>
                  <a:pt x="947" y="7300"/>
                </a:cubicBezTo>
                <a:cubicBezTo>
                  <a:pt x="942" y="7310"/>
                  <a:pt x="937" y="7319"/>
                  <a:pt x="932" y="7329"/>
                </a:cubicBezTo>
                <a:cubicBezTo>
                  <a:pt x="917" y="7357"/>
                  <a:pt x="942" y="7383"/>
                  <a:pt x="965" y="7383"/>
                </a:cubicBezTo>
                <a:cubicBezTo>
                  <a:pt x="976" y="7383"/>
                  <a:pt x="987" y="7378"/>
                  <a:pt x="993" y="7365"/>
                </a:cubicBezTo>
                <a:cubicBezTo>
                  <a:pt x="999" y="7354"/>
                  <a:pt x="1004" y="7344"/>
                  <a:pt x="1009" y="7334"/>
                </a:cubicBezTo>
                <a:cubicBezTo>
                  <a:pt x="1023" y="7307"/>
                  <a:pt x="999" y="7281"/>
                  <a:pt x="975" y="7281"/>
                </a:cubicBezTo>
                <a:close/>
                <a:moveTo>
                  <a:pt x="2842" y="7395"/>
                </a:moveTo>
                <a:cubicBezTo>
                  <a:pt x="2818" y="7395"/>
                  <a:pt x="2818" y="7431"/>
                  <a:pt x="2842" y="7431"/>
                </a:cubicBezTo>
                <a:cubicBezTo>
                  <a:pt x="2865" y="7431"/>
                  <a:pt x="2865" y="7395"/>
                  <a:pt x="2842" y="7395"/>
                </a:cubicBezTo>
                <a:close/>
                <a:moveTo>
                  <a:pt x="14665" y="7320"/>
                </a:moveTo>
                <a:cubicBezTo>
                  <a:pt x="14624" y="7320"/>
                  <a:pt x="14588" y="7374"/>
                  <a:pt x="14625" y="7411"/>
                </a:cubicBezTo>
                <a:lnTo>
                  <a:pt x="14640" y="7426"/>
                </a:lnTo>
                <a:cubicBezTo>
                  <a:pt x="14651" y="7437"/>
                  <a:pt x="14664" y="7442"/>
                  <a:pt x="14676" y="7442"/>
                </a:cubicBezTo>
                <a:cubicBezTo>
                  <a:pt x="14717" y="7442"/>
                  <a:pt x="14754" y="7389"/>
                  <a:pt x="14717" y="7352"/>
                </a:cubicBezTo>
                <a:cubicBezTo>
                  <a:pt x="14712" y="7345"/>
                  <a:pt x="14706" y="7342"/>
                  <a:pt x="14701" y="7336"/>
                </a:cubicBezTo>
                <a:cubicBezTo>
                  <a:pt x="14690" y="7325"/>
                  <a:pt x="14678" y="7320"/>
                  <a:pt x="14665" y="7320"/>
                </a:cubicBezTo>
                <a:close/>
                <a:moveTo>
                  <a:pt x="17802" y="7427"/>
                </a:moveTo>
                <a:cubicBezTo>
                  <a:pt x="17798" y="7427"/>
                  <a:pt x="17794" y="7428"/>
                  <a:pt x="17791" y="7432"/>
                </a:cubicBezTo>
                <a:lnTo>
                  <a:pt x="17775" y="7447"/>
                </a:lnTo>
                <a:cubicBezTo>
                  <a:pt x="17761" y="7460"/>
                  <a:pt x="17773" y="7477"/>
                  <a:pt x="17787" y="7477"/>
                </a:cubicBezTo>
                <a:cubicBezTo>
                  <a:pt x="17791" y="7477"/>
                  <a:pt x="17795" y="7476"/>
                  <a:pt x="17799" y="7473"/>
                </a:cubicBezTo>
                <a:lnTo>
                  <a:pt x="17815" y="7457"/>
                </a:lnTo>
                <a:cubicBezTo>
                  <a:pt x="17828" y="7445"/>
                  <a:pt x="17816" y="7427"/>
                  <a:pt x="17802" y="7427"/>
                </a:cubicBezTo>
                <a:close/>
                <a:moveTo>
                  <a:pt x="11617" y="7452"/>
                </a:moveTo>
                <a:cubicBezTo>
                  <a:pt x="11613" y="7452"/>
                  <a:pt x="11609" y="7453"/>
                  <a:pt x="11606" y="7457"/>
                </a:cubicBezTo>
                <a:cubicBezTo>
                  <a:pt x="11600" y="7463"/>
                  <a:pt x="11595" y="7468"/>
                  <a:pt x="11590" y="7473"/>
                </a:cubicBezTo>
                <a:cubicBezTo>
                  <a:pt x="11577" y="7485"/>
                  <a:pt x="11590" y="7502"/>
                  <a:pt x="11603" y="7502"/>
                </a:cubicBezTo>
                <a:cubicBezTo>
                  <a:pt x="11607" y="7502"/>
                  <a:pt x="11611" y="7500"/>
                  <a:pt x="11615" y="7497"/>
                </a:cubicBezTo>
                <a:lnTo>
                  <a:pt x="11630" y="7481"/>
                </a:lnTo>
                <a:cubicBezTo>
                  <a:pt x="11642" y="7469"/>
                  <a:pt x="11630" y="7452"/>
                  <a:pt x="11617" y="7452"/>
                </a:cubicBezTo>
                <a:close/>
                <a:moveTo>
                  <a:pt x="2048" y="7372"/>
                </a:moveTo>
                <a:cubicBezTo>
                  <a:pt x="2030" y="7372"/>
                  <a:pt x="2010" y="7382"/>
                  <a:pt x="2000" y="7399"/>
                </a:cubicBezTo>
                <a:cubicBezTo>
                  <a:pt x="1984" y="7425"/>
                  <a:pt x="1995" y="7456"/>
                  <a:pt x="2020" y="7473"/>
                </a:cubicBezTo>
                <a:cubicBezTo>
                  <a:pt x="2036" y="7483"/>
                  <a:pt x="2050" y="7491"/>
                  <a:pt x="2064" y="7502"/>
                </a:cubicBezTo>
                <a:cubicBezTo>
                  <a:pt x="2072" y="7507"/>
                  <a:pt x="2080" y="7509"/>
                  <a:pt x="2089" y="7509"/>
                </a:cubicBezTo>
                <a:cubicBezTo>
                  <a:pt x="2108" y="7509"/>
                  <a:pt x="2127" y="7499"/>
                  <a:pt x="2137" y="7483"/>
                </a:cubicBezTo>
                <a:cubicBezTo>
                  <a:pt x="2153" y="7457"/>
                  <a:pt x="2143" y="7425"/>
                  <a:pt x="2119" y="7410"/>
                </a:cubicBezTo>
                <a:cubicBezTo>
                  <a:pt x="2103" y="7399"/>
                  <a:pt x="2088" y="7390"/>
                  <a:pt x="2073" y="7379"/>
                </a:cubicBezTo>
                <a:cubicBezTo>
                  <a:pt x="2066" y="7374"/>
                  <a:pt x="2057" y="7372"/>
                  <a:pt x="2048" y="7372"/>
                </a:cubicBezTo>
                <a:close/>
                <a:moveTo>
                  <a:pt x="10829" y="7439"/>
                </a:moveTo>
                <a:cubicBezTo>
                  <a:pt x="10783" y="7439"/>
                  <a:pt x="10783" y="7510"/>
                  <a:pt x="10829" y="7510"/>
                </a:cubicBezTo>
                <a:cubicBezTo>
                  <a:pt x="10873" y="7510"/>
                  <a:pt x="10874" y="7439"/>
                  <a:pt x="10829" y="7439"/>
                </a:cubicBezTo>
                <a:close/>
                <a:moveTo>
                  <a:pt x="9576" y="7409"/>
                </a:moveTo>
                <a:cubicBezTo>
                  <a:pt x="9553" y="7409"/>
                  <a:pt x="9528" y="7435"/>
                  <a:pt x="9542" y="7463"/>
                </a:cubicBezTo>
                <a:cubicBezTo>
                  <a:pt x="9547" y="7474"/>
                  <a:pt x="9552" y="7483"/>
                  <a:pt x="9557" y="7493"/>
                </a:cubicBezTo>
                <a:cubicBezTo>
                  <a:pt x="9564" y="7506"/>
                  <a:pt x="9574" y="7511"/>
                  <a:pt x="9585" y="7511"/>
                </a:cubicBezTo>
                <a:cubicBezTo>
                  <a:pt x="9608" y="7511"/>
                  <a:pt x="9632" y="7486"/>
                  <a:pt x="9618" y="7458"/>
                </a:cubicBezTo>
                <a:cubicBezTo>
                  <a:pt x="9613" y="7448"/>
                  <a:pt x="9608" y="7438"/>
                  <a:pt x="9604" y="7427"/>
                </a:cubicBezTo>
                <a:cubicBezTo>
                  <a:pt x="9597" y="7415"/>
                  <a:pt x="9587" y="7409"/>
                  <a:pt x="9576" y="7409"/>
                </a:cubicBezTo>
                <a:close/>
                <a:moveTo>
                  <a:pt x="5951" y="7460"/>
                </a:moveTo>
                <a:cubicBezTo>
                  <a:pt x="5907" y="7460"/>
                  <a:pt x="5906" y="7531"/>
                  <a:pt x="5951" y="7531"/>
                </a:cubicBezTo>
                <a:cubicBezTo>
                  <a:pt x="5997" y="7531"/>
                  <a:pt x="5997" y="7460"/>
                  <a:pt x="5951" y="7460"/>
                </a:cubicBezTo>
                <a:close/>
                <a:moveTo>
                  <a:pt x="20625" y="7478"/>
                </a:moveTo>
                <a:cubicBezTo>
                  <a:pt x="20579" y="7478"/>
                  <a:pt x="20579" y="7548"/>
                  <a:pt x="20625" y="7548"/>
                </a:cubicBezTo>
                <a:lnTo>
                  <a:pt x="20641" y="7548"/>
                </a:lnTo>
                <a:cubicBezTo>
                  <a:pt x="20687" y="7548"/>
                  <a:pt x="20687" y="7478"/>
                  <a:pt x="20641" y="7478"/>
                </a:cubicBezTo>
                <a:close/>
                <a:moveTo>
                  <a:pt x="21242" y="7433"/>
                </a:moveTo>
                <a:cubicBezTo>
                  <a:pt x="21219" y="7433"/>
                  <a:pt x="21196" y="7451"/>
                  <a:pt x="21191" y="7473"/>
                </a:cubicBezTo>
                <a:cubicBezTo>
                  <a:pt x="21183" y="7501"/>
                  <a:pt x="21199" y="7530"/>
                  <a:pt x="21228" y="7537"/>
                </a:cubicBezTo>
                <a:cubicBezTo>
                  <a:pt x="21243" y="7543"/>
                  <a:pt x="21258" y="7548"/>
                  <a:pt x="21272" y="7552"/>
                </a:cubicBezTo>
                <a:cubicBezTo>
                  <a:pt x="21277" y="7554"/>
                  <a:pt x="21282" y="7555"/>
                  <a:pt x="21286" y="7555"/>
                </a:cubicBezTo>
                <a:cubicBezTo>
                  <a:pt x="21310" y="7555"/>
                  <a:pt x="21333" y="7537"/>
                  <a:pt x="21338" y="7515"/>
                </a:cubicBezTo>
                <a:cubicBezTo>
                  <a:pt x="21345" y="7486"/>
                  <a:pt x="21328" y="7459"/>
                  <a:pt x="21301" y="7449"/>
                </a:cubicBezTo>
                <a:cubicBezTo>
                  <a:pt x="21285" y="7444"/>
                  <a:pt x="21271" y="7439"/>
                  <a:pt x="21256" y="7436"/>
                </a:cubicBezTo>
                <a:cubicBezTo>
                  <a:pt x="21251" y="7434"/>
                  <a:pt x="21246" y="7433"/>
                  <a:pt x="21242" y="7433"/>
                </a:cubicBezTo>
                <a:close/>
                <a:moveTo>
                  <a:pt x="17680" y="7471"/>
                </a:moveTo>
                <a:cubicBezTo>
                  <a:pt x="17677" y="7471"/>
                  <a:pt x="17674" y="7472"/>
                  <a:pt x="17671" y="7473"/>
                </a:cubicBezTo>
                <a:cubicBezTo>
                  <a:pt x="17646" y="7478"/>
                  <a:pt x="17621" y="7484"/>
                  <a:pt x="17597" y="7489"/>
                </a:cubicBezTo>
                <a:cubicBezTo>
                  <a:pt x="17554" y="7498"/>
                  <a:pt x="17566" y="7558"/>
                  <a:pt x="17605" y="7558"/>
                </a:cubicBezTo>
                <a:cubicBezTo>
                  <a:pt x="17608" y="7558"/>
                  <a:pt x="17611" y="7558"/>
                  <a:pt x="17615" y="7557"/>
                </a:cubicBezTo>
                <a:cubicBezTo>
                  <a:pt x="17640" y="7552"/>
                  <a:pt x="17665" y="7546"/>
                  <a:pt x="17689" y="7541"/>
                </a:cubicBezTo>
                <a:cubicBezTo>
                  <a:pt x="17731" y="7531"/>
                  <a:pt x="17717" y="7471"/>
                  <a:pt x="17680" y="7471"/>
                </a:cubicBezTo>
                <a:close/>
                <a:moveTo>
                  <a:pt x="18207" y="7518"/>
                </a:moveTo>
                <a:cubicBezTo>
                  <a:pt x="18193" y="7518"/>
                  <a:pt x="18182" y="7536"/>
                  <a:pt x="18194" y="7548"/>
                </a:cubicBezTo>
                <a:cubicBezTo>
                  <a:pt x="18199" y="7553"/>
                  <a:pt x="18205" y="7558"/>
                  <a:pt x="18210" y="7564"/>
                </a:cubicBezTo>
                <a:cubicBezTo>
                  <a:pt x="18213" y="7567"/>
                  <a:pt x="18217" y="7569"/>
                  <a:pt x="18221" y="7569"/>
                </a:cubicBezTo>
                <a:cubicBezTo>
                  <a:pt x="18234" y="7569"/>
                  <a:pt x="18246" y="7551"/>
                  <a:pt x="18234" y="7539"/>
                </a:cubicBezTo>
                <a:lnTo>
                  <a:pt x="18218" y="7523"/>
                </a:lnTo>
                <a:cubicBezTo>
                  <a:pt x="18214" y="7519"/>
                  <a:pt x="18211" y="7518"/>
                  <a:pt x="18207" y="7518"/>
                </a:cubicBezTo>
                <a:close/>
                <a:moveTo>
                  <a:pt x="3878" y="7451"/>
                </a:moveTo>
                <a:cubicBezTo>
                  <a:pt x="3859" y="7451"/>
                  <a:pt x="3840" y="7460"/>
                  <a:pt x="3831" y="7478"/>
                </a:cubicBezTo>
                <a:cubicBezTo>
                  <a:pt x="3826" y="7488"/>
                  <a:pt x="3821" y="7497"/>
                  <a:pt x="3816" y="7507"/>
                </a:cubicBezTo>
                <a:cubicBezTo>
                  <a:pt x="3802" y="7533"/>
                  <a:pt x="3807" y="7565"/>
                  <a:pt x="3834" y="7580"/>
                </a:cubicBezTo>
                <a:cubicBezTo>
                  <a:pt x="3843" y="7585"/>
                  <a:pt x="3853" y="7587"/>
                  <a:pt x="3863" y="7587"/>
                </a:cubicBezTo>
                <a:cubicBezTo>
                  <a:pt x="3881" y="7587"/>
                  <a:pt x="3900" y="7579"/>
                  <a:pt x="3908" y="7562"/>
                </a:cubicBezTo>
                <a:cubicBezTo>
                  <a:pt x="3913" y="7551"/>
                  <a:pt x="3918" y="7542"/>
                  <a:pt x="3924" y="7531"/>
                </a:cubicBezTo>
                <a:cubicBezTo>
                  <a:pt x="3937" y="7505"/>
                  <a:pt x="3932" y="7474"/>
                  <a:pt x="3905" y="7458"/>
                </a:cubicBezTo>
                <a:cubicBezTo>
                  <a:pt x="3897" y="7453"/>
                  <a:pt x="3887" y="7451"/>
                  <a:pt x="3878" y="7451"/>
                </a:cubicBezTo>
                <a:close/>
                <a:moveTo>
                  <a:pt x="3174" y="7512"/>
                </a:moveTo>
                <a:cubicBezTo>
                  <a:pt x="3146" y="7512"/>
                  <a:pt x="3122" y="7549"/>
                  <a:pt x="3147" y="7573"/>
                </a:cubicBezTo>
                <a:cubicBezTo>
                  <a:pt x="3157" y="7584"/>
                  <a:pt x="3167" y="7594"/>
                  <a:pt x="3178" y="7603"/>
                </a:cubicBezTo>
                <a:cubicBezTo>
                  <a:pt x="3185" y="7611"/>
                  <a:pt x="3193" y="7614"/>
                  <a:pt x="3201" y="7614"/>
                </a:cubicBezTo>
                <a:cubicBezTo>
                  <a:pt x="3228" y="7614"/>
                  <a:pt x="3253" y="7578"/>
                  <a:pt x="3227" y="7553"/>
                </a:cubicBezTo>
                <a:lnTo>
                  <a:pt x="3198" y="7523"/>
                </a:lnTo>
                <a:cubicBezTo>
                  <a:pt x="3190" y="7515"/>
                  <a:pt x="3182" y="7512"/>
                  <a:pt x="3174" y="7512"/>
                </a:cubicBezTo>
                <a:close/>
                <a:moveTo>
                  <a:pt x="22682" y="7523"/>
                </a:moveTo>
                <a:cubicBezTo>
                  <a:pt x="22670" y="7523"/>
                  <a:pt x="22658" y="7528"/>
                  <a:pt x="22647" y="7539"/>
                </a:cubicBezTo>
                <a:lnTo>
                  <a:pt x="22631" y="7554"/>
                </a:lnTo>
                <a:cubicBezTo>
                  <a:pt x="22594" y="7592"/>
                  <a:pt x="22630" y="7647"/>
                  <a:pt x="22671" y="7647"/>
                </a:cubicBezTo>
                <a:cubicBezTo>
                  <a:pt x="22683" y="7647"/>
                  <a:pt x="22695" y="7642"/>
                  <a:pt x="22706" y="7631"/>
                </a:cubicBezTo>
                <a:lnTo>
                  <a:pt x="22722" y="7615"/>
                </a:lnTo>
                <a:cubicBezTo>
                  <a:pt x="22759" y="7578"/>
                  <a:pt x="22723" y="7523"/>
                  <a:pt x="22682" y="7523"/>
                </a:cubicBezTo>
                <a:close/>
                <a:moveTo>
                  <a:pt x="21948" y="7586"/>
                </a:moveTo>
                <a:cubicBezTo>
                  <a:pt x="21940" y="7586"/>
                  <a:pt x="21932" y="7589"/>
                  <a:pt x="21924" y="7596"/>
                </a:cubicBezTo>
                <a:lnTo>
                  <a:pt x="21909" y="7612"/>
                </a:lnTo>
                <a:cubicBezTo>
                  <a:pt x="21882" y="7636"/>
                  <a:pt x="21907" y="7672"/>
                  <a:pt x="21935" y="7672"/>
                </a:cubicBezTo>
                <a:cubicBezTo>
                  <a:pt x="21942" y="7672"/>
                  <a:pt x="21951" y="7669"/>
                  <a:pt x="21958" y="7662"/>
                </a:cubicBezTo>
                <a:lnTo>
                  <a:pt x="21974" y="7646"/>
                </a:lnTo>
                <a:cubicBezTo>
                  <a:pt x="21999" y="7621"/>
                  <a:pt x="21975" y="7586"/>
                  <a:pt x="21948" y="7586"/>
                </a:cubicBezTo>
                <a:close/>
                <a:moveTo>
                  <a:pt x="18839" y="7544"/>
                </a:moveTo>
                <a:cubicBezTo>
                  <a:pt x="18834" y="7544"/>
                  <a:pt x="18829" y="7545"/>
                  <a:pt x="18825" y="7547"/>
                </a:cubicBezTo>
                <a:cubicBezTo>
                  <a:pt x="18799" y="7557"/>
                  <a:pt x="18774" y="7567"/>
                  <a:pt x="18750" y="7577"/>
                </a:cubicBezTo>
                <a:cubicBezTo>
                  <a:pt x="18724" y="7588"/>
                  <a:pt x="18704" y="7612"/>
                  <a:pt x="18713" y="7642"/>
                </a:cubicBezTo>
                <a:cubicBezTo>
                  <a:pt x="18719" y="7663"/>
                  <a:pt x="18741" y="7682"/>
                  <a:pt x="18763" y="7682"/>
                </a:cubicBezTo>
                <a:cubicBezTo>
                  <a:pt x="18768" y="7682"/>
                  <a:pt x="18773" y="7681"/>
                  <a:pt x="18778" y="7679"/>
                </a:cubicBezTo>
                <a:cubicBezTo>
                  <a:pt x="18804" y="7668"/>
                  <a:pt x="18829" y="7659"/>
                  <a:pt x="18853" y="7649"/>
                </a:cubicBezTo>
                <a:cubicBezTo>
                  <a:pt x="18879" y="7638"/>
                  <a:pt x="18899" y="7614"/>
                  <a:pt x="18891" y="7584"/>
                </a:cubicBezTo>
                <a:cubicBezTo>
                  <a:pt x="18884" y="7563"/>
                  <a:pt x="18861" y="7544"/>
                  <a:pt x="18839" y="7544"/>
                </a:cubicBezTo>
                <a:close/>
                <a:moveTo>
                  <a:pt x="13627" y="7591"/>
                </a:moveTo>
                <a:cubicBezTo>
                  <a:pt x="13603" y="7591"/>
                  <a:pt x="13578" y="7616"/>
                  <a:pt x="13593" y="7643"/>
                </a:cubicBezTo>
                <a:cubicBezTo>
                  <a:pt x="13598" y="7654"/>
                  <a:pt x="13603" y="7663"/>
                  <a:pt x="13609" y="7674"/>
                </a:cubicBezTo>
                <a:cubicBezTo>
                  <a:pt x="13615" y="7686"/>
                  <a:pt x="13626" y="7692"/>
                  <a:pt x="13636" y="7692"/>
                </a:cubicBezTo>
                <a:cubicBezTo>
                  <a:pt x="13660" y="7692"/>
                  <a:pt x="13685" y="7666"/>
                  <a:pt x="13670" y="7638"/>
                </a:cubicBezTo>
                <a:cubicBezTo>
                  <a:pt x="13665" y="7630"/>
                  <a:pt x="13660" y="7619"/>
                  <a:pt x="13655" y="7609"/>
                </a:cubicBezTo>
                <a:cubicBezTo>
                  <a:pt x="13648" y="7596"/>
                  <a:pt x="13637" y="7591"/>
                  <a:pt x="13627" y="7591"/>
                </a:cubicBezTo>
                <a:close/>
                <a:moveTo>
                  <a:pt x="17034" y="7632"/>
                </a:moveTo>
                <a:cubicBezTo>
                  <a:pt x="16989" y="7632"/>
                  <a:pt x="16989" y="7703"/>
                  <a:pt x="17034" y="7703"/>
                </a:cubicBezTo>
                <a:lnTo>
                  <a:pt x="17050" y="7703"/>
                </a:lnTo>
                <a:cubicBezTo>
                  <a:pt x="17050" y="7703"/>
                  <a:pt x="17051" y="7703"/>
                  <a:pt x="17051" y="7703"/>
                </a:cubicBezTo>
                <a:cubicBezTo>
                  <a:pt x="17096" y="7703"/>
                  <a:pt x="17096" y="7633"/>
                  <a:pt x="17050" y="7632"/>
                </a:cubicBezTo>
                <a:close/>
                <a:moveTo>
                  <a:pt x="12626" y="7556"/>
                </a:moveTo>
                <a:cubicBezTo>
                  <a:pt x="12585" y="7556"/>
                  <a:pt x="12549" y="7609"/>
                  <a:pt x="12586" y="7646"/>
                </a:cubicBezTo>
                <a:lnTo>
                  <a:pt x="12630" y="7690"/>
                </a:lnTo>
                <a:cubicBezTo>
                  <a:pt x="12641" y="7702"/>
                  <a:pt x="12654" y="7706"/>
                  <a:pt x="12666" y="7706"/>
                </a:cubicBezTo>
                <a:cubicBezTo>
                  <a:pt x="12707" y="7706"/>
                  <a:pt x="12744" y="7653"/>
                  <a:pt x="12707" y="7616"/>
                </a:cubicBezTo>
                <a:lnTo>
                  <a:pt x="12663" y="7572"/>
                </a:lnTo>
                <a:cubicBezTo>
                  <a:pt x="12651" y="7561"/>
                  <a:pt x="12639" y="7556"/>
                  <a:pt x="12626" y="7556"/>
                </a:cubicBezTo>
                <a:close/>
                <a:moveTo>
                  <a:pt x="7514" y="7645"/>
                </a:moveTo>
                <a:cubicBezTo>
                  <a:pt x="7468" y="7645"/>
                  <a:pt x="7468" y="7716"/>
                  <a:pt x="7514" y="7716"/>
                </a:cubicBezTo>
                <a:cubicBezTo>
                  <a:pt x="7559" y="7716"/>
                  <a:pt x="7559" y="7645"/>
                  <a:pt x="7514" y="7645"/>
                </a:cubicBezTo>
                <a:close/>
                <a:moveTo>
                  <a:pt x="16523" y="7662"/>
                </a:moveTo>
                <a:cubicBezTo>
                  <a:pt x="16478" y="7662"/>
                  <a:pt x="16478" y="7732"/>
                  <a:pt x="16524" y="7732"/>
                </a:cubicBezTo>
                <a:cubicBezTo>
                  <a:pt x="16570" y="7732"/>
                  <a:pt x="16570" y="7662"/>
                  <a:pt x="16524" y="7662"/>
                </a:cubicBezTo>
                <a:cubicBezTo>
                  <a:pt x="16524" y="7662"/>
                  <a:pt x="16523" y="7662"/>
                  <a:pt x="16523" y="7662"/>
                </a:cubicBezTo>
                <a:close/>
                <a:moveTo>
                  <a:pt x="8009" y="7628"/>
                </a:moveTo>
                <a:cubicBezTo>
                  <a:pt x="7940" y="7630"/>
                  <a:pt x="7940" y="7735"/>
                  <a:pt x="8009" y="7735"/>
                </a:cubicBezTo>
                <a:cubicBezTo>
                  <a:pt x="8079" y="7735"/>
                  <a:pt x="8079" y="7628"/>
                  <a:pt x="8009" y="7628"/>
                </a:cubicBezTo>
                <a:close/>
                <a:moveTo>
                  <a:pt x="6883" y="7656"/>
                </a:moveTo>
                <a:cubicBezTo>
                  <a:pt x="6814" y="7656"/>
                  <a:pt x="6814" y="7763"/>
                  <a:pt x="6883" y="7763"/>
                </a:cubicBezTo>
                <a:cubicBezTo>
                  <a:pt x="6951" y="7763"/>
                  <a:pt x="6951" y="7656"/>
                  <a:pt x="6883" y="7656"/>
                </a:cubicBezTo>
                <a:close/>
                <a:moveTo>
                  <a:pt x="9790" y="7712"/>
                </a:moveTo>
                <a:cubicBezTo>
                  <a:pt x="9786" y="7712"/>
                  <a:pt x="9782" y="7713"/>
                  <a:pt x="9779" y="7717"/>
                </a:cubicBezTo>
                <a:lnTo>
                  <a:pt x="9763" y="7732"/>
                </a:lnTo>
                <a:cubicBezTo>
                  <a:pt x="9750" y="7744"/>
                  <a:pt x="9762" y="7763"/>
                  <a:pt x="9776" y="7763"/>
                </a:cubicBezTo>
                <a:cubicBezTo>
                  <a:pt x="9780" y="7763"/>
                  <a:pt x="9784" y="7761"/>
                  <a:pt x="9788" y="7757"/>
                </a:cubicBezTo>
                <a:lnTo>
                  <a:pt x="9804" y="7742"/>
                </a:lnTo>
                <a:cubicBezTo>
                  <a:pt x="9816" y="7730"/>
                  <a:pt x="9803" y="7712"/>
                  <a:pt x="9790" y="7712"/>
                </a:cubicBezTo>
                <a:close/>
                <a:moveTo>
                  <a:pt x="18463" y="7713"/>
                </a:moveTo>
                <a:cubicBezTo>
                  <a:pt x="18447" y="7713"/>
                  <a:pt x="18436" y="7737"/>
                  <a:pt x="18454" y="7746"/>
                </a:cubicBezTo>
                <a:cubicBezTo>
                  <a:pt x="18464" y="7751"/>
                  <a:pt x="18474" y="7756"/>
                  <a:pt x="18484" y="7762"/>
                </a:cubicBezTo>
                <a:cubicBezTo>
                  <a:pt x="18487" y="7763"/>
                  <a:pt x="18490" y="7764"/>
                  <a:pt x="18493" y="7764"/>
                </a:cubicBezTo>
                <a:cubicBezTo>
                  <a:pt x="18509" y="7764"/>
                  <a:pt x="18519" y="7740"/>
                  <a:pt x="18503" y="7731"/>
                </a:cubicBezTo>
                <a:cubicBezTo>
                  <a:pt x="18492" y="7726"/>
                  <a:pt x="18483" y="7721"/>
                  <a:pt x="18473" y="7716"/>
                </a:cubicBezTo>
                <a:cubicBezTo>
                  <a:pt x="18469" y="7714"/>
                  <a:pt x="18466" y="7713"/>
                  <a:pt x="18463" y="7713"/>
                </a:cubicBezTo>
                <a:close/>
                <a:moveTo>
                  <a:pt x="5574" y="7669"/>
                </a:moveTo>
                <a:cubicBezTo>
                  <a:pt x="5569" y="7669"/>
                  <a:pt x="5563" y="7671"/>
                  <a:pt x="5557" y="7675"/>
                </a:cubicBezTo>
                <a:cubicBezTo>
                  <a:pt x="5541" y="7685"/>
                  <a:pt x="5526" y="7695"/>
                  <a:pt x="5513" y="7705"/>
                </a:cubicBezTo>
                <a:cubicBezTo>
                  <a:pt x="5480" y="7726"/>
                  <a:pt x="5500" y="7773"/>
                  <a:pt x="5529" y="7773"/>
                </a:cubicBezTo>
                <a:cubicBezTo>
                  <a:pt x="5535" y="7773"/>
                  <a:pt x="5541" y="7771"/>
                  <a:pt x="5547" y="7767"/>
                </a:cubicBezTo>
                <a:cubicBezTo>
                  <a:pt x="5563" y="7756"/>
                  <a:pt x="5578" y="7747"/>
                  <a:pt x="5592" y="7737"/>
                </a:cubicBezTo>
                <a:cubicBezTo>
                  <a:pt x="5624" y="7715"/>
                  <a:pt x="5604" y="7669"/>
                  <a:pt x="5574" y="7669"/>
                </a:cubicBezTo>
                <a:close/>
                <a:moveTo>
                  <a:pt x="5003" y="7636"/>
                </a:moveTo>
                <a:cubicBezTo>
                  <a:pt x="4999" y="7636"/>
                  <a:pt x="4994" y="7637"/>
                  <a:pt x="4990" y="7638"/>
                </a:cubicBezTo>
                <a:cubicBezTo>
                  <a:pt x="4964" y="7646"/>
                  <a:pt x="4944" y="7677"/>
                  <a:pt x="4953" y="7704"/>
                </a:cubicBezTo>
                <a:cubicBezTo>
                  <a:pt x="4959" y="7719"/>
                  <a:pt x="4964" y="7732"/>
                  <a:pt x="4968" y="7748"/>
                </a:cubicBezTo>
                <a:cubicBezTo>
                  <a:pt x="4975" y="7771"/>
                  <a:pt x="4995" y="7787"/>
                  <a:pt x="5018" y="7787"/>
                </a:cubicBezTo>
                <a:cubicBezTo>
                  <a:pt x="5023" y="7787"/>
                  <a:pt x="5028" y="7786"/>
                  <a:pt x="5033" y="7785"/>
                </a:cubicBezTo>
                <a:cubicBezTo>
                  <a:pt x="5059" y="7777"/>
                  <a:pt x="5079" y="7747"/>
                  <a:pt x="5070" y="7720"/>
                </a:cubicBezTo>
                <a:cubicBezTo>
                  <a:pt x="5064" y="7704"/>
                  <a:pt x="5059" y="7689"/>
                  <a:pt x="5055" y="7675"/>
                </a:cubicBezTo>
                <a:cubicBezTo>
                  <a:pt x="5048" y="7652"/>
                  <a:pt x="5027" y="7636"/>
                  <a:pt x="5003" y="7636"/>
                </a:cubicBezTo>
                <a:close/>
                <a:moveTo>
                  <a:pt x="22593" y="7709"/>
                </a:moveTo>
                <a:cubicBezTo>
                  <a:pt x="22576" y="7709"/>
                  <a:pt x="22558" y="7720"/>
                  <a:pt x="22558" y="7743"/>
                </a:cubicBezTo>
                <a:lnTo>
                  <a:pt x="22558" y="7773"/>
                </a:lnTo>
                <a:cubicBezTo>
                  <a:pt x="22558" y="7796"/>
                  <a:pt x="22576" y="7808"/>
                  <a:pt x="22593" y="7808"/>
                </a:cubicBezTo>
                <a:cubicBezTo>
                  <a:pt x="22611" y="7808"/>
                  <a:pt x="22628" y="7796"/>
                  <a:pt x="22628" y="7773"/>
                </a:cubicBezTo>
                <a:lnTo>
                  <a:pt x="22628" y="7743"/>
                </a:lnTo>
                <a:cubicBezTo>
                  <a:pt x="22628" y="7720"/>
                  <a:pt x="22611" y="7709"/>
                  <a:pt x="22593" y="7709"/>
                </a:cubicBezTo>
                <a:close/>
                <a:moveTo>
                  <a:pt x="8672" y="7690"/>
                </a:moveTo>
                <a:cubicBezTo>
                  <a:pt x="8631" y="7690"/>
                  <a:pt x="8595" y="7744"/>
                  <a:pt x="8632" y="7782"/>
                </a:cubicBezTo>
                <a:lnTo>
                  <a:pt x="8648" y="7797"/>
                </a:lnTo>
                <a:cubicBezTo>
                  <a:pt x="8659" y="7808"/>
                  <a:pt x="8672" y="7813"/>
                  <a:pt x="8684" y="7813"/>
                </a:cubicBezTo>
                <a:cubicBezTo>
                  <a:pt x="8725" y="7813"/>
                  <a:pt x="8762" y="7760"/>
                  <a:pt x="8725" y="7722"/>
                </a:cubicBezTo>
                <a:lnTo>
                  <a:pt x="8709" y="7706"/>
                </a:lnTo>
                <a:cubicBezTo>
                  <a:pt x="8697" y="7695"/>
                  <a:pt x="8685" y="7690"/>
                  <a:pt x="8672" y="7690"/>
                </a:cubicBezTo>
                <a:close/>
                <a:moveTo>
                  <a:pt x="600" y="7657"/>
                </a:moveTo>
                <a:cubicBezTo>
                  <a:pt x="582" y="7657"/>
                  <a:pt x="565" y="7668"/>
                  <a:pt x="566" y="7690"/>
                </a:cubicBezTo>
                <a:cubicBezTo>
                  <a:pt x="569" y="7735"/>
                  <a:pt x="587" y="7777"/>
                  <a:pt x="623" y="7806"/>
                </a:cubicBezTo>
                <a:cubicBezTo>
                  <a:pt x="630" y="7812"/>
                  <a:pt x="639" y="7816"/>
                  <a:pt x="649" y="7816"/>
                </a:cubicBezTo>
                <a:cubicBezTo>
                  <a:pt x="657" y="7816"/>
                  <a:pt x="665" y="7813"/>
                  <a:pt x="672" y="7806"/>
                </a:cubicBezTo>
                <a:cubicBezTo>
                  <a:pt x="685" y="7794"/>
                  <a:pt x="689" y="7769"/>
                  <a:pt x="673" y="7756"/>
                </a:cubicBezTo>
                <a:cubicBezTo>
                  <a:pt x="652" y="7740"/>
                  <a:pt x="638" y="7719"/>
                  <a:pt x="637" y="7690"/>
                </a:cubicBezTo>
                <a:cubicBezTo>
                  <a:pt x="636" y="7668"/>
                  <a:pt x="617" y="7657"/>
                  <a:pt x="600" y="7657"/>
                </a:cubicBezTo>
                <a:close/>
                <a:moveTo>
                  <a:pt x="10691" y="7725"/>
                </a:moveTo>
                <a:cubicBezTo>
                  <a:pt x="10622" y="7725"/>
                  <a:pt x="10622" y="7832"/>
                  <a:pt x="10691" y="7832"/>
                </a:cubicBezTo>
                <a:lnTo>
                  <a:pt x="10707" y="7832"/>
                </a:lnTo>
                <a:cubicBezTo>
                  <a:pt x="10777" y="7832"/>
                  <a:pt x="10777" y="7725"/>
                  <a:pt x="10707" y="7725"/>
                </a:cubicBezTo>
                <a:close/>
                <a:moveTo>
                  <a:pt x="16254" y="7723"/>
                </a:moveTo>
                <a:cubicBezTo>
                  <a:pt x="16230" y="7723"/>
                  <a:pt x="16206" y="7748"/>
                  <a:pt x="16222" y="7774"/>
                </a:cubicBezTo>
                <a:cubicBezTo>
                  <a:pt x="16233" y="7789"/>
                  <a:pt x="16242" y="7804"/>
                  <a:pt x="16253" y="7819"/>
                </a:cubicBezTo>
                <a:cubicBezTo>
                  <a:pt x="16260" y="7831"/>
                  <a:pt x="16271" y="7835"/>
                  <a:pt x="16282" y="7835"/>
                </a:cubicBezTo>
                <a:cubicBezTo>
                  <a:pt x="16307" y="7835"/>
                  <a:pt x="16332" y="7810"/>
                  <a:pt x="16314" y="7784"/>
                </a:cubicBezTo>
                <a:cubicBezTo>
                  <a:pt x="16304" y="7768"/>
                  <a:pt x="16295" y="7753"/>
                  <a:pt x="16284" y="7740"/>
                </a:cubicBezTo>
                <a:cubicBezTo>
                  <a:pt x="16276" y="7728"/>
                  <a:pt x="16265" y="7723"/>
                  <a:pt x="16254" y="7723"/>
                </a:cubicBezTo>
                <a:close/>
                <a:moveTo>
                  <a:pt x="19953" y="7731"/>
                </a:moveTo>
                <a:cubicBezTo>
                  <a:pt x="19947" y="7731"/>
                  <a:pt x="19940" y="7733"/>
                  <a:pt x="19934" y="7738"/>
                </a:cubicBezTo>
                <a:cubicBezTo>
                  <a:pt x="19919" y="7748"/>
                  <a:pt x="19904" y="7759"/>
                  <a:pt x="19889" y="7768"/>
                </a:cubicBezTo>
                <a:cubicBezTo>
                  <a:pt x="19857" y="7790"/>
                  <a:pt x="19877" y="7836"/>
                  <a:pt x="19906" y="7836"/>
                </a:cubicBezTo>
                <a:cubicBezTo>
                  <a:pt x="19912" y="7836"/>
                  <a:pt x="19918" y="7834"/>
                  <a:pt x="19925" y="7830"/>
                </a:cubicBezTo>
                <a:cubicBezTo>
                  <a:pt x="19939" y="7819"/>
                  <a:pt x="19955" y="7809"/>
                  <a:pt x="19970" y="7799"/>
                </a:cubicBezTo>
                <a:cubicBezTo>
                  <a:pt x="20001" y="7778"/>
                  <a:pt x="19982" y="7731"/>
                  <a:pt x="19953" y="7731"/>
                </a:cubicBezTo>
                <a:close/>
                <a:moveTo>
                  <a:pt x="3833" y="7724"/>
                </a:moveTo>
                <a:cubicBezTo>
                  <a:pt x="3806" y="7724"/>
                  <a:pt x="3780" y="7741"/>
                  <a:pt x="3780" y="7776"/>
                </a:cubicBezTo>
                <a:lnTo>
                  <a:pt x="3780" y="7806"/>
                </a:lnTo>
                <a:cubicBezTo>
                  <a:pt x="3780" y="7841"/>
                  <a:pt x="3807" y="7858"/>
                  <a:pt x="3833" y="7858"/>
                </a:cubicBezTo>
                <a:cubicBezTo>
                  <a:pt x="3860" y="7858"/>
                  <a:pt x="3887" y="7841"/>
                  <a:pt x="3887" y="7806"/>
                </a:cubicBezTo>
                <a:lnTo>
                  <a:pt x="3887" y="7776"/>
                </a:lnTo>
                <a:cubicBezTo>
                  <a:pt x="3886" y="7741"/>
                  <a:pt x="3860" y="7724"/>
                  <a:pt x="3833" y="7724"/>
                </a:cubicBezTo>
                <a:close/>
                <a:moveTo>
                  <a:pt x="6769" y="7840"/>
                </a:moveTo>
                <a:cubicBezTo>
                  <a:pt x="6747" y="7840"/>
                  <a:pt x="6747" y="7876"/>
                  <a:pt x="6770" y="7876"/>
                </a:cubicBezTo>
                <a:lnTo>
                  <a:pt x="6814" y="7876"/>
                </a:lnTo>
                <a:cubicBezTo>
                  <a:pt x="6838" y="7876"/>
                  <a:pt x="6838" y="7840"/>
                  <a:pt x="6814" y="7840"/>
                </a:cubicBezTo>
                <a:lnTo>
                  <a:pt x="6770" y="7840"/>
                </a:lnTo>
                <a:cubicBezTo>
                  <a:pt x="6770" y="7840"/>
                  <a:pt x="6769" y="7840"/>
                  <a:pt x="6769" y="7840"/>
                </a:cubicBezTo>
                <a:close/>
                <a:moveTo>
                  <a:pt x="22293" y="7797"/>
                </a:moveTo>
                <a:cubicBezTo>
                  <a:pt x="22266" y="7797"/>
                  <a:pt x="22242" y="7833"/>
                  <a:pt x="22267" y="7857"/>
                </a:cubicBezTo>
                <a:lnTo>
                  <a:pt x="22283" y="7873"/>
                </a:lnTo>
                <a:cubicBezTo>
                  <a:pt x="22290" y="7880"/>
                  <a:pt x="22298" y="7883"/>
                  <a:pt x="22306" y="7883"/>
                </a:cubicBezTo>
                <a:cubicBezTo>
                  <a:pt x="22333" y="7883"/>
                  <a:pt x="22358" y="7848"/>
                  <a:pt x="22333" y="7823"/>
                </a:cubicBezTo>
                <a:lnTo>
                  <a:pt x="22317" y="7808"/>
                </a:lnTo>
                <a:cubicBezTo>
                  <a:pt x="22310" y="7800"/>
                  <a:pt x="22301" y="7797"/>
                  <a:pt x="22293" y="7797"/>
                </a:cubicBezTo>
                <a:close/>
                <a:moveTo>
                  <a:pt x="17712" y="7781"/>
                </a:moveTo>
                <a:cubicBezTo>
                  <a:pt x="17671" y="7781"/>
                  <a:pt x="17635" y="7835"/>
                  <a:pt x="17672" y="7872"/>
                </a:cubicBezTo>
                <a:cubicBezTo>
                  <a:pt x="17677" y="7878"/>
                  <a:pt x="17683" y="7883"/>
                  <a:pt x="17688" y="7887"/>
                </a:cubicBezTo>
                <a:cubicBezTo>
                  <a:pt x="17699" y="7898"/>
                  <a:pt x="17711" y="7903"/>
                  <a:pt x="17723" y="7903"/>
                </a:cubicBezTo>
                <a:cubicBezTo>
                  <a:pt x="17764" y="7903"/>
                  <a:pt x="17802" y="7850"/>
                  <a:pt x="17764" y="7813"/>
                </a:cubicBezTo>
                <a:lnTo>
                  <a:pt x="17749" y="7797"/>
                </a:lnTo>
                <a:cubicBezTo>
                  <a:pt x="17737" y="7786"/>
                  <a:pt x="17725" y="7781"/>
                  <a:pt x="17712" y="7781"/>
                </a:cubicBezTo>
                <a:close/>
                <a:moveTo>
                  <a:pt x="377" y="7836"/>
                </a:moveTo>
                <a:cubicBezTo>
                  <a:pt x="332" y="7836"/>
                  <a:pt x="330" y="7907"/>
                  <a:pt x="377" y="7907"/>
                </a:cubicBezTo>
                <a:cubicBezTo>
                  <a:pt x="423" y="7907"/>
                  <a:pt x="423" y="7836"/>
                  <a:pt x="377" y="7836"/>
                </a:cubicBezTo>
                <a:close/>
                <a:moveTo>
                  <a:pt x="17214" y="7842"/>
                </a:moveTo>
                <a:cubicBezTo>
                  <a:pt x="17168" y="7842"/>
                  <a:pt x="17168" y="7914"/>
                  <a:pt x="17214" y="7914"/>
                </a:cubicBezTo>
                <a:cubicBezTo>
                  <a:pt x="17215" y="7914"/>
                  <a:pt x="17215" y="7914"/>
                  <a:pt x="17215" y="7914"/>
                </a:cubicBezTo>
                <a:cubicBezTo>
                  <a:pt x="17259" y="7914"/>
                  <a:pt x="17259" y="7844"/>
                  <a:pt x="17214" y="7842"/>
                </a:cubicBezTo>
                <a:close/>
                <a:moveTo>
                  <a:pt x="19409" y="7836"/>
                </a:moveTo>
                <a:cubicBezTo>
                  <a:pt x="19406" y="7836"/>
                  <a:pt x="19403" y="7836"/>
                  <a:pt x="19400" y="7837"/>
                </a:cubicBezTo>
                <a:cubicBezTo>
                  <a:pt x="19380" y="7842"/>
                  <a:pt x="19360" y="7848"/>
                  <a:pt x="19339" y="7852"/>
                </a:cubicBezTo>
                <a:cubicBezTo>
                  <a:pt x="19298" y="7861"/>
                  <a:pt x="19310" y="7921"/>
                  <a:pt x="19349" y="7921"/>
                </a:cubicBezTo>
                <a:cubicBezTo>
                  <a:pt x="19351" y="7921"/>
                  <a:pt x="19355" y="7921"/>
                  <a:pt x="19358" y="7920"/>
                </a:cubicBezTo>
                <a:cubicBezTo>
                  <a:pt x="19378" y="7915"/>
                  <a:pt x="19397" y="7909"/>
                  <a:pt x="19417" y="7905"/>
                </a:cubicBezTo>
                <a:cubicBezTo>
                  <a:pt x="19459" y="7895"/>
                  <a:pt x="19446" y="7836"/>
                  <a:pt x="19409" y="7836"/>
                </a:cubicBezTo>
                <a:close/>
                <a:moveTo>
                  <a:pt x="17409" y="7826"/>
                </a:moveTo>
                <a:cubicBezTo>
                  <a:pt x="17341" y="7826"/>
                  <a:pt x="17341" y="7933"/>
                  <a:pt x="17409" y="7933"/>
                </a:cubicBezTo>
                <a:lnTo>
                  <a:pt x="17425" y="7933"/>
                </a:lnTo>
                <a:cubicBezTo>
                  <a:pt x="17493" y="7933"/>
                  <a:pt x="17494" y="7826"/>
                  <a:pt x="17425" y="7826"/>
                </a:cubicBezTo>
                <a:close/>
                <a:moveTo>
                  <a:pt x="14125" y="7803"/>
                </a:moveTo>
                <a:cubicBezTo>
                  <a:pt x="14104" y="7803"/>
                  <a:pt x="14082" y="7820"/>
                  <a:pt x="14087" y="7847"/>
                </a:cubicBezTo>
                <a:cubicBezTo>
                  <a:pt x="14093" y="7872"/>
                  <a:pt x="14098" y="7897"/>
                  <a:pt x="14101" y="7921"/>
                </a:cubicBezTo>
                <a:cubicBezTo>
                  <a:pt x="14105" y="7939"/>
                  <a:pt x="14118" y="7947"/>
                  <a:pt x="14132" y="7947"/>
                </a:cubicBezTo>
                <a:cubicBezTo>
                  <a:pt x="14153" y="7947"/>
                  <a:pt x="14175" y="7929"/>
                  <a:pt x="14169" y="7903"/>
                </a:cubicBezTo>
                <a:cubicBezTo>
                  <a:pt x="14165" y="7878"/>
                  <a:pt x="14161" y="7853"/>
                  <a:pt x="14155" y="7829"/>
                </a:cubicBezTo>
                <a:cubicBezTo>
                  <a:pt x="14152" y="7811"/>
                  <a:pt x="14138" y="7803"/>
                  <a:pt x="14125" y="7803"/>
                </a:cubicBezTo>
                <a:close/>
                <a:moveTo>
                  <a:pt x="4749" y="7879"/>
                </a:moveTo>
                <a:cubicBezTo>
                  <a:pt x="4731" y="7879"/>
                  <a:pt x="4713" y="7891"/>
                  <a:pt x="4713" y="7914"/>
                </a:cubicBezTo>
                <a:lnTo>
                  <a:pt x="4713" y="7929"/>
                </a:lnTo>
                <a:cubicBezTo>
                  <a:pt x="4713" y="7952"/>
                  <a:pt x="4731" y="7964"/>
                  <a:pt x="4749" y="7964"/>
                </a:cubicBezTo>
                <a:cubicBezTo>
                  <a:pt x="4767" y="7964"/>
                  <a:pt x="4785" y="7952"/>
                  <a:pt x="4785" y="7929"/>
                </a:cubicBezTo>
                <a:lnTo>
                  <a:pt x="4785" y="7914"/>
                </a:lnTo>
                <a:cubicBezTo>
                  <a:pt x="4785" y="7891"/>
                  <a:pt x="4767" y="7879"/>
                  <a:pt x="4749" y="7879"/>
                </a:cubicBezTo>
                <a:close/>
                <a:moveTo>
                  <a:pt x="1399" y="7902"/>
                </a:moveTo>
                <a:cubicBezTo>
                  <a:pt x="1386" y="7902"/>
                  <a:pt x="1374" y="7919"/>
                  <a:pt x="1386" y="7931"/>
                </a:cubicBezTo>
                <a:lnTo>
                  <a:pt x="1417" y="7962"/>
                </a:lnTo>
                <a:cubicBezTo>
                  <a:pt x="1420" y="7965"/>
                  <a:pt x="1424" y="7967"/>
                  <a:pt x="1428" y="7967"/>
                </a:cubicBezTo>
                <a:cubicBezTo>
                  <a:pt x="1441" y="7967"/>
                  <a:pt x="1453" y="7949"/>
                  <a:pt x="1441" y="7937"/>
                </a:cubicBezTo>
                <a:lnTo>
                  <a:pt x="1411" y="7907"/>
                </a:lnTo>
                <a:cubicBezTo>
                  <a:pt x="1408" y="7904"/>
                  <a:pt x="1403" y="7902"/>
                  <a:pt x="1399" y="7902"/>
                </a:cubicBezTo>
                <a:close/>
                <a:moveTo>
                  <a:pt x="23990" y="7907"/>
                </a:moveTo>
                <a:cubicBezTo>
                  <a:pt x="23945" y="7907"/>
                  <a:pt x="23945" y="7977"/>
                  <a:pt x="23990" y="7977"/>
                </a:cubicBezTo>
                <a:lnTo>
                  <a:pt x="24111" y="7977"/>
                </a:lnTo>
                <a:cubicBezTo>
                  <a:pt x="24111" y="7977"/>
                  <a:pt x="24111" y="7977"/>
                  <a:pt x="24112" y="7977"/>
                </a:cubicBezTo>
                <a:cubicBezTo>
                  <a:pt x="24156" y="7977"/>
                  <a:pt x="24155" y="7907"/>
                  <a:pt x="24111" y="7907"/>
                </a:cubicBezTo>
                <a:close/>
                <a:moveTo>
                  <a:pt x="16927" y="7951"/>
                </a:moveTo>
                <a:cubicBezTo>
                  <a:pt x="16906" y="7951"/>
                  <a:pt x="16907" y="7986"/>
                  <a:pt x="16928" y="7987"/>
                </a:cubicBezTo>
                <a:cubicBezTo>
                  <a:pt x="16952" y="7987"/>
                  <a:pt x="16952" y="7951"/>
                  <a:pt x="16928" y="7951"/>
                </a:cubicBezTo>
                <a:cubicBezTo>
                  <a:pt x="16928" y="7951"/>
                  <a:pt x="16928" y="7951"/>
                  <a:pt x="16927" y="7951"/>
                </a:cubicBezTo>
                <a:close/>
                <a:moveTo>
                  <a:pt x="11946" y="7867"/>
                </a:moveTo>
                <a:cubicBezTo>
                  <a:pt x="11927" y="7867"/>
                  <a:pt x="11907" y="7876"/>
                  <a:pt x="11899" y="7894"/>
                </a:cubicBezTo>
                <a:cubicBezTo>
                  <a:pt x="11894" y="7904"/>
                  <a:pt x="11888" y="7914"/>
                  <a:pt x="11883" y="7924"/>
                </a:cubicBezTo>
                <a:cubicBezTo>
                  <a:pt x="11871" y="7950"/>
                  <a:pt x="11877" y="7982"/>
                  <a:pt x="11903" y="7997"/>
                </a:cubicBezTo>
                <a:cubicBezTo>
                  <a:pt x="11911" y="8002"/>
                  <a:pt x="11920" y="8005"/>
                  <a:pt x="11929" y="8005"/>
                </a:cubicBezTo>
                <a:cubicBezTo>
                  <a:pt x="11948" y="8005"/>
                  <a:pt x="11967" y="7995"/>
                  <a:pt x="11975" y="7977"/>
                </a:cubicBezTo>
                <a:cubicBezTo>
                  <a:pt x="11982" y="7967"/>
                  <a:pt x="11987" y="7958"/>
                  <a:pt x="11991" y="7947"/>
                </a:cubicBezTo>
                <a:cubicBezTo>
                  <a:pt x="12005" y="7921"/>
                  <a:pt x="11999" y="7889"/>
                  <a:pt x="11972" y="7874"/>
                </a:cubicBezTo>
                <a:cubicBezTo>
                  <a:pt x="11964" y="7869"/>
                  <a:pt x="11955" y="7867"/>
                  <a:pt x="11946" y="7867"/>
                </a:cubicBezTo>
                <a:close/>
                <a:moveTo>
                  <a:pt x="23178" y="7906"/>
                </a:moveTo>
                <a:cubicBezTo>
                  <a:pt x="23173" y="7906"/>
                  <a:pt x="23167" y="7907"/>
                  <a:pt x="23162" y="7910"/>
                </a:cubicBezTo>
                <a:cubicBezTo>
                  <a:pt x="23129" y="7927"/>
                  <a:pt x="23095" y="7935"/>
                  <a:pt x="23058" y="7935"/>
                </a:cubicBezTo>
                <a:cubicBezTo>
                  <a:pt x="23053" y="7935"/>
                  <a:pt x="23049" y="7935"/>
                  <a:pt x="23044" y="7935"/>
                </a:cubicBezTo>
                <a:cubicBezTo>
                  <a:pt x="23043" y="7934"/>
                  <a:pt x="23042" y="7934"/>
                  <a:pt x="23041" y="7934"/>
                </a:cubicBezTo>
                <a:cubicBezTo>
                  <a:pt x="22998" y="7934"/>
                  <a:pt x="22999" y="8004"/>
                  <a:pt x="23044" y="8005"/>
                </a:cubicBezTo>
                <a:cubicBezTo>
                  <a:pt x="23049" y="8005"/>
                  <a:pt x="23054" y="8005"/>
                  <a:pt x="23060" y="8005"/>
                </a:cubicBezTo>
                <a:cubicBezTo>
                  <a:pt x="23108" y="8005"/>
                  <a:pt x="23155" y="7992"/>
                  <a:pt x="23197" y="7971"/>
                </a:cubicBezTo>
                <a:cubicBezTo>
                  <a:pt x="23233" y="7954"/>
                  <a:pt x="23211" y="7906"/>
                  <a:pt x="23178" y="7906"/>
                </a:cubicBezTo>
                <a:close/>
                <a:moveTo>
                  <a:pt x="10661" y="7919"/>
                </a:moveTo>
                <a:cubicBezTo>
                  <a:pt x="10653" y="7919"/>
                  <a:pt x="10645" y="7922"/>
                  <a:pt x="10638" y="7929"/>
                </a:cubicBezTo>
                <a:lnTo>
                  <a:pt x="10622" y="7945"/>
                </a:lnTo>
                <a:cubicBezTo>
                  <a:pt x="10597" y="7970"/>
                  <a:pt x="10621" y="8005"/>
                  <a:pt x="10648" y="8005"/>
                </a:cubicBezTo>
                <a:cubicBezTo>
                  <a:pt x="10656" y="8005"/>
                  <a:pt x="10665" y="8002"/>
                  <a:pt x="10672" y="7994"/>
                </a:cubicBezTo>
                <a:lnTo>
                  <a:pt x="10688" y="7979"/>
                </a:lnTo>
                <a:cubicBezTo>
                  <a:pt x="10712" y="7954"/>
                  <a:pt x="10688" y="7919"/>
                  <a:pt x="10661" y="7919"/>
                </a:cubicBezTo>
                <a:close/>
                <a:moveTo>
                  <a:pt x="8798" y="7965"/>
                </a:moveTo>
                <a:cubicBezTo>
                  <a:pt x="8794" y="7965"/>
                  <a:pt x="8790" y="7967"/>
                  <a:pt x="8786" y="7970"/>
                </a:cubicBezTo>
                <a:lnTo>
                  <a:pt x="8771" y="7986"/>
                </a:lnTo>
                <a:cubicBezTo>
                  <a:pt x="8757" y="7998"/>
                  <a:pt x="8769" y="8016"/>
                  <a:pt x="8783" y="8016"/>
                </a:cubicBezTo>
                <a:cubicBezTo>
                  <a:pt x="8787" y="8016"/>
                  <a:pt x="8791" y="8014"/>
                  <a:pt x="8795" y="8010"/>
                </a:cubicBezTo>
                <a:lnTo>
                  <a:pt x="8811" y="7994"/>
                </a:lnTo>
                <a:cubicBezTo>
                  <a:pt x="8824" y="7982"/>
                  <a:pt x="8812" y="7965"/>
                  <a:pt x="8798" y="7965"/>
                </a:cubicBezTo>
                <a:close/>
                <a:moveTo>
                  <a:pt x="1682" y="7945"/>
                </a:moveTo>
                <a:cubicBezTo>
                  <a:pt x="1674" y="7945"/>
                  <a:pt x="1666" y="7948"/>
                  <a:pt x="1659" y="7955"/>
                </a:cubicBezTo>
                <a:lnTo>
                  <a:pt x="1643" y="7971"/>
                </a:lnTo>
                <a:cubicBezTo>
                  <a:pt x="1618" y="7996"/>
                  <a:pt x="1642" y="8031"/>
                  <a:pt x="1668" y="8031"/>
                </a:cubicBezTo>
                <a:cubicBezTo>
                  <a:pt x="1676" y="8031"/>
                  <a:pt x="1685" y="8028"/>
                  <a:pt x="1692" y="8020"/>
                </a:cubicBezTo>
                <a:lnTo>
                  <a:pt x="1708" y="8005"/>
                </a:lnTo>
                <a:cubicBezTo>
                  <a:pt x="1734" y="7980"/>
                  <a:pt x="1710" y="7945"/>
                  <a:pt x="1682" y="7945"/>
                </a:cubicBezTo>
                <a:close/>
                <a:moveTo>
                  <a:pt x="18250" y="8014"/>
                </a:moveTo>
                <a:cubicBezTo>
                  <a:pt x="18246" y="8014"/>
                  <a:pt x="18242" y="8016"/>
                  <a:pt x="18238" y="8019"/>
                </a:cubicBezTo>
                <a:lnTo>
                  <a:pt x="18222" y="8035"/>
                </a:lnTo>
                <a:cubicBezTo>
                  <a:pt x="18209" y="8047"/>
                  <a:pt x="18222" y="8065"/>
                  <a:pt x="18236" y="8065"/>
                </a:cubicBezTo>
                <a:cubicBezTo>
                  <a:pt x="18240" y="8065"/>
                  <a:pt x="18244" y="8064"/>
                  <a:pt x="18247" y="8060"/>
                </a:cubicBezTo>
                <a:lnTo>
                  <a:pt x="18263" y="8045"/>
                </a:lnTo>
                <a:cubicBezTo>
                  <a:pt x="18276" y="8032"/>
                  <a:pt x="18264" y="8014"/>
                  <a:pt x="18250" y="8014"/>
                </a:cubicBezTo>
                <a:close/>
                <a:moveTo>
                  <a:pt x="11621" y="8015"/>
                </a:moveTo>
                <a:cubicBezTo>
                  <a:pt x="11575" y="8015"/>
                  <a:pt x="11575" y="8086"/>
                  <a:pt x="11621" y="8086"/>
                </a:cubicBezTo>
                <a:lnTo>
                  <a:pt x="11637" y="8086"/>
                </a:lnTo>
                <a:cubicBezTo>
                  <a:pt x="11683" y="8086"/>
                  <a:pt x="11683" y="8015"/>
                  <a:pt x="11637" y="8015"/>
                </a:cubicBezTo>
                <a:close/>
                <a:moveTo>
                  <a:pt x="12237" y="7971"/>
                </a:moveTo>
                <a:cubicBezTo>
                  <a:pt x="12214" y="7971"/>
                  <a:pt x="12192" y="7988"/>
                  <a:pt x="12185" y="8010"/>
                </a:cubicBezTo>
                <a:cubicBezTo>
                  <a:pt x="12178" y="8039"/>
                  <a:pt x="12194" y="8068"/>
                  <a:pt x="12223" y="8076"/>
                </a:cubicBezTo>
                <a:cubicBezTo>
                  <a:pt x="12237" y="8081"/>
                  <a:pt x="12252" y="8086"/>
                  <a:pt x="12267" y="8091"/>
                </a:cubicBezTo>
                <a:cubicBezTo>
                  <a:pt x="12271" y="8092"/>
                  <a:pt x="12276" y="8093"/>
                  <a:pt x="12280" y="8093"/>
                </a:cubicBezTo>
                <a:cubicBezTo>
                  <a:pt x="12303" y="8093"/>
                  <a:pt x="12326" y="8076"/>
                  <a:pt x="12333" y="8054"/>
                </a:cubicBezTo>
                <a:cubicBezTo>
                  <a:pt x="12340" y="8025"/>
                  <a:pt x="12323" y="7996"/>
                  <a:pt x="12296" y="7988"/>
                </a:cubicBezTo>
                <a:cubicBezTo>
                  <a:pt x="12280" y="7983"/>
                  <a:pt x="12266" y="7977"/>
                  <a:pt x="12251" y="7973"/>
                </a:cubicBezTo>
                <a:cubicBezTo>
                  <a:pt x="12246" y="7972"/>
                  <a:pt x="12242" y="7971"/>
                  <a:pt x="12237" y="7971"/>
                </a:cubicBezTo>
                <a:close/>
                <a:moveTo>
                  <a:pt x="9203" y="8056"/>
                </a:moveTo>
                <a:cubicBezTo>
                  <a:pt x="9189" y="8056"/>
                  <a:pt x="9178" y="8074"/>
                  <a:pt x="9190" y="8086"/>
                </a:cubicBezTo>
                <a:cubicBezTo>
                  <a:pt x="9196" y="8092"/>
                  <a:pt x="9201" y="8097"/>
                  <a:pt x="9206" y="8102"/>
                </a:cubicBezTo>
                <a:cubicBezTo>
                  <a:pt x="9209" y="8106"/>
                  <a:pt x="9213" y="8107"/>
                  <a:pt x="9217" y="8107"/>
                </a:cubicBezTo>
                <a:cubicBezTo>
                  <a:pt x="9230" y="8107"/>
                  <a:pt x="9242" y="8089"/>
                  <a:pt x="9230" y="8077"/>
                </a:cubicBezTo>
                <a:lnTo>
                  <a:pt x="9214" y="8061"/>
                </a:lnTo>
                <a:cubicBezTo>
                  <a:pt x="9210" y="8058"/>
                  <a:pt x="9206" y="8056"/>
                  <a:pt x="9203" y="8056"/>
                </a:cubicBezTo>
                <a:close/>
                <a:moveTo>
                  <a:pt x="22473" y="8038"/>
                </a:moveTo>
                <a:cubicBezTo>
                  <a:pt x="22427" y="8038"/>
                  <a:pt x="22427" y="8108"/>
                  <a:pt x="22473" y="8108"/>
                </a:cubicBezTo>
                <a:cubicBezTo>
                  <a:pt x="22518" y="8108"/>
                  <a:pt x="22518" y="8038"/>
                  <a:pt x="22473" y="8038"/>
                </a:cubicBezTo>
                <a:close/>
                <a:moveTo>
                  <a:pt x="22025" y="7973"/>
                </a:moveTo>
                <a:cubicBezTo>
                  <a:pt x="21984" y="7973"/>
                  <a:pt x="21947" y="8026"/>
                  <a:pt x="21984" y="8064"/>
                </a:cubicBezTo>
                <a:lnTo>
                  <a:pt x="22014" y="8094"/>
                </a:lnTo>
                <a:cubicBezTo>
                  <a:pt x="22026" y="8105"/>
                  <a:pt x="22038" y="8110"/>
                  <a:pt x="22050" y="8110"/>
                </a:cubicBezTo>
                <a:cubicBezTo>
                  <a:pt x="22091" y="8110"/>
                  <a:pt x="22128" y="8056"/>
                  <a:pt x="22091" y="8019"/>
                </a:cubicBezTo>
                <a:cubicBezTo>
                  <a:pt x="22080" y="8009"/>
                  <a:pt x="22070" y="7999"/>
                  <a:pt x="22061" y="7989"/>
                </a:cubicBezTo>
                <a:cubicBezTo>
                  <a:pt x="22050" y="7978"/>
                  <a:pt x="22037" y="7973"/>
                  <a:pt x="22025" y="7973"/>
                </a:cubicBezTo>
                <a:close/>
                <a:moveTo>
                  <a:pt x="3245" y="7989"/>
                </a:moveTo>
                <a:cubicBezTo>
                  <a:pt x="3240" y="7989"/>
                  <a:pt x="3235" y="7990"/>
                  <a:pt x="3230" y="7992"/>
                </a:cubicBezTo>
                <a:cubicBezTo>
                  <a:pt x="3214" y="7997"/>
                  <a:pt x="3200" y="8003"/>
                  <a:pt x="3185" y="8008"/>
                </a:cubicBezTo>
                <a:cubicBezTo>
                  <a:pt x="3158" y="8017"/>
                  <a:pt x="3141" y="8045"/>
                  <a:pt x="3148" y="8073"/>
                </a:cubicBezTo>
                <a:cubicBezTo>
                  <a:pt x="3154" y="8094"/>
                  <a:pt x="3177" y="8112"/>
                  <a:pt x="3200" y="8112"/>
                </a:cubicBezTo>
                <a:cubicBezTo>
                  <a:pt x="3205" y="8112"/>
                  <a:pt x="3210" y="8111"/>
                  <a:pt x="3214" y="8109"/>
                </a:cubicBezTo>
                <a:cubicBezTo>
                  <a:pt x="3230" y="8104"/>
                  <a:pt x="3245" y="8099"/>
                  <a:pt x="3258" y="8094"/>
                </a:cubicBezTo>
                <a:cubicBezTo>
                  <a:pt x="3287" y="8085"/>
                  <a:pt x="3303" y="8057"/>
                  <a:pt x="3295" y="8029"/>
                </a:cubicBezTo>
                <a:cubicBezTo>
                  <a:pt x="3289" y="8007"/>
                  <a:pt x="3267" y="7989"/>
                  <a:pt x="3245" y="7989"/>
                </a:cubicBezTo>
                <a:close/>
                <a:moveTo>
                  <a:pt x="7272" y="7915"/>
                </a:moveTo>
                <a:cubicBezTo>
                  <a:pt x="7264" y="7915"/>
                  <a:pt x="7256" y="7918"/>
                  <a:pt x="7249" y="7926"/>
                </a:cubicBezTo>
                <a:cubicBezTo>
                  <a:pt x="7208" y="7970"/>
                  <a:pt x="7166" y="8014"/>
                  <a:pt x="7126" y="8059"/>
                </a:cubicBezTo>
                <a:cubicBezTo>
                  <a:pt x="7102" y="8084"/>
                  <a:pt x="7125" y="8120"/>
                  <a:pt x="7151" y="8120"/>
                </a:cubicBezTo>
                <a:cubicBezTo>
                  <a:pt x="7160" y="8120"/>
                  <a:pt x="7168" y="8117"/>
                  <a:pt x="7175" y="8108"/>
                </a:cubicBezTo>
                <a:cubicBezTo>
                  <a:pt x="7216" y="8065"/>
                  <a:pt x="7258" y="8020"/>
                  <a:pt x="7299" y="7976"/>
                </a:cubicBezTo>
                <a:cubicBezTo>
                  <a:pt x="7323" y="7951"/>
                  <a:pt x="7299" y="7915"/>
                  <a:pt x="7272" y="7915"/>
                </a:cubicBezTo>
                <a:close/>
                <a:moveTo>
                  <a:pt x="6506" y="8062"/>
                </a:moveTo>
                <a:cubicBezTo>
                  <a:pt x="6462" y="8062"/>
                  <a:pt x="6461" y="8134"/>
                  <a:pt x="6506" y="8134"/>
                </a:cubicBezTo>
                <a:cubicBezTo>
                  <a:pt x="6506" y="8134"/>
                  <a:pt x="6507" y="8134"/>
                  <a:pt x="6507" y="8134"/>
                </a:cubicBezTo>
                <a:cubicBezTo>
                  <a:pt x="6552" y="8134"/>
                  <a:pt x="6552" y="8062"/>
                  <a:pt x="6506" y="8062"/>
                </a:cubicBezTo>
                <a:close/>
                <a:moveTo>
                  <a:pt x="9000" y="8022"/>
                </a:moveTo>
                <a:cubicBezTo>
                  <a:pt x="8973" y="8022"/>
                  <a:pt x="8946" y="8040"/>
                  <a:pt x="8946" y="8075"/>
                </a:cubicBezTo>
                <a:lnTo>
                  <a:pt x="8946" y="8091"/>
                </a:lnTo>
                <a:cubicBezTo>
                  <a:pt x="8946" y="8125"/>
                  <a:pt x="8973" y="8142"/>
                  <a:pt x="9000" y="8142"/>
                </a:cubicBezTo>
                <a:cubicBezTo>
                  <a:pt x="9027" y="8142"/>
                  <a:pt x="9054" y="8125"/>
                  <a:pt x="9054" y="8091"/>
                </a:cubicBezTo>
                <a:lnTo>
                  <a:pt x="9054" y="8075"/>
                </a:lnTo>
                <a:cubicBezTo>
                  <a:pt x="9054" y="8040"/>
                  <a:pt x="9027" y="8022"/>
                  <a:pt x="9000" y="8022"/>
                </a:cubicBezTo>
                <a:close/>
                <a:moveTo>
                  <a:pt x="24694" y="8058"/>
                </a:moveTo>
                <a:cubicBezTo>
                  <a:pt x="24688" y="8058"/>
                  <a:pt x="24682" y="8059"/>
                  <a:pt x="24676" y="8062"/>
                </a:cubicBezTo>
                <a:cubicBezTo>
                  <a:pt x="24666" y="8068"/>
                  <a:pt x="24658" y="8073"/>
                  <a:pt x="24647" y="8078"/>
                </a:cubicBezTo>
                <a:cubicBezTo>
                  <a:pt x="24612" y="8096"/>
                  <a:pt x="24633" y="8144"/>
                  <a:pt x="24665" y="8144"/>
                </a:cubicBezTo>
                <a:cubicBezTo>
                  <a:pt x="24670" y="8144"/>
                  <a:pt x="24676" y="8143"/>
                  <a:pt x="24682" y="8140"/>
                </a:cubicBezTo>
                <a:cubicBezTo>
                  <a:pt x="24692" y="8135"/>
                  <a:pt x="24702" y="8129"/>
                  <a:pt x="24712" y="8124"/>
                </a:cubicBezTo>
                <a:cubicBezTo>
                  <a:pt x="24748" y="8106"/>
                  <a:pt x="24727" y="8058"/>
                  <a:pt x="24694" y="8058"/>
                </a:cubicBezTo>
                <a:close/>
                <a:moveTo>
                  <a:pt x="2766" y="8037"/>
                </a:moveTo>
                <a:cubicBezTo>
                  <a:pt x="2739" y="8037"/>
                  <a:pt x="2712" y="8054"/>
                  <a:pt x="2712" y="8089"/>
                </a:cubicBezTo>
                <a:lnTo>
                  <a:pt x="2712" y="8104"/>
                </a:lnTo>
                <a:cubicBezTo>
                  <a:pt x="2712" y="8139"/>
                  <a:pt x="2739" y="8157"/>
                  <a:pt x="2766" y="8157"/>
                </a:cubicBezTo>
                <a:cubicBezTo>
                  <a:pt x="2793" y="8157"/>
                  <a:pt x="2820" y="8139"/>
                  <a:pt x="2820" y="8104"/>
                </a:cubicBezTo>
                <a:lnTo>
                  <a:pt x="2820" y="8089"/>
                </a:lnTo>
                <a:cubicBezTo>
                  <a:pt x="2819" y="8054"/>
                  <a:pt x="2792" y="8037"/>
                  <a:pt x="2766" y="8037"/>
                </a:cubicBezTo>
                <a:close/>
                <a:moveTo>
                  <a:pt x="8249" y="8082"/>
                </a:moveTo>
                <a:cubicBezTo>
                  <a:pt x="8221" y="8082"/>
                  <a:pt x="8198" y="8118"/>
                  <a:pt x="8223" y="8143"/>
                </a:cubicBezTo>
                <a:lnTo>
                  <a:pt x="8239" y="8159"/>
                </a:lnTo>
                <a:cubicBezTo>
                  <a:pt x="8246" y="8166"/>
                  <a:pt x="8254" y="8169"/>
                  <a:pt x="8262" y="8169"/>
                </a:cubicBezTo>
                <a:cubicBezTo>
                  <a:pt x="8290" y="8169"/>
                  <a:pt x="8314" y="8133"/>
                  <a:pt x="8289" y="8108"/>
                </a:cubicBezTo>
                <a:lnTo>
                  <a:pt x="8273" y="8093"/>
                </a:lnTo>
                <a:cubicBezTo>
                  <a:pt x="8266" y="8085"/>
                  <a:pt x="8257" y="8082"/>
                  <a:pt x="8249" y="8082"/>
                </a:cubicBezTo>
                <a:close/>
                <a:moveTo>
                  <a:pt x="13927" y="8072"/>
                </a:moveTo>
                <a:cubicBezTo>
                  <a:pt x="13903" y="8072"/>
                  <a:pt x="13879" y="8098"/>
                  <a:pt x="13893" y="8125"/>
                </a:cubicBezTo>
                <a:cubicBezTo>
                  <a:pt x="13899" y="8136"/>
                  <a:pt x="13904" y="8145"/>
                  <a:pt x="13909" y="8156"/>
                </a:cubicBezTo>
                <a:cubicBezTo>
                  <a:pt x="13916" y="8168"/>
                  <a:pt x="13926" y="8174"/>
                  <a:pt x="13937" y="8174"/>
                </a:cubicBezTo>
                <a:cubicBezTo>
                  <a:pt x="13960" y="8174"/>
                  <a:pt x="13984" y="8148"/>
                  <a:pt x="13970" y="8120"/>
                </a:cubicBezTo>
                <a:cubicBezTo>
                  <a:pt x="13964" y="8109"/>
                  <a:pt x="13959" y="8101"/>
                  <a:pt x="13954" y="8091"/>
                </a:cubicBezTo>
                <a:cubicBezTo>
                  <a:pt x="13948" y="8078"/>
                  <a:pt x="13937" y="8072"/>
                  <a:pt x="13927" y="8072"/>
                </a:cubicBezTo>
                <a:close/>
                <a:moveTo>
                  <a:pt x="13679" y="8062"/>
                </a:moveTo>
                <a:cubicBezTo>
                  <a:pt x="13667" y="8062"/>
                  <a:pt x="13655" y="8066"/>
                  <a:pt x="13644" y="8077"/>
                </a:cubicBezTo>
                <a:lnTo>
                  <a:pt x="13628" y="8093"/>
                </a:lnTo>
                <a:cubicBezTo>
                  <a:pt x="13590" y="8132"/>
                  <a:pt x="13626" y="8185"/>
                  <a:pt x="13667" y="8185"/>
                </a:cubicBezTo>
                <a:cubicBezTo>
                  <a:pt x="13679" y="8185"/>
                  <a:pt x="13692" y="8180"/>
                  <a:pt x="13703" y="8169"/>
                </a:cubicBezTo>
                <a:lnTo>
                  <a:pt x="13719" y="8153"/>
                </a:lnTo>
                <a:cubicBezTo>
                  <a:pt x="13756" y="8115"/>
                  <a:pt x="13720" y="8062"/>
                  <a:pt x="13679" y="8062"/>
                </a:cubicBezTo>
                <a:close/>
                <a:moveTo>
                  <a:pt x="13506" y="8119"/>
                </a:moveTo>
                <a:cubicBezTo>
                  <a:pt x="13493" y="8119"/>
                  <a:pt x="13480" y="8137"/>
                  <a:pt x="13492" y="8149"/>
                </a:cubicBezTo>
                <a:lnTo>
                  <a:pt x="13537" y="8193"/>
                </a:lnTo>
                <a:cubicBezTo>
                  <a:pt x="13541" y="8197"/>
                  <a:pt x="13545" y="8199"/>
                  <a:pt x="13550" y="8199"/>
                </a:cubicBezTo>
                <a:cubicBezTo>
                  <a:pt x="13563" y="8199"/>
                  <a:pt x="13575" y="8181"/>
                  <a:pt x="13561" y="8169"/>
                </a:cubicBezTo>
                <a:lnTo>
                  <a:pt x="13517" y="8124"/>
                </a:lnTo>
                <a:cubicBezTo>
                  <a:pt x="13514" y="8121"/>
                  <a:pt x="13510" y="8119"/>
                  <a:pt x="13506" y="8119"/>
                </a:cubicBezTo>
                <a:close/>
                <a:moveTo>
                  <a:pt x="405" y="8121"/>
                </a:moveTo>
                <a:cubicBezTo>
                  <a:pt x="397" y="8121"/>
                  <a:pt x="389" y="8125"/>
                  <a:pt x="382" y="8133"/>
                </a:cubicBezTo>
                <a:lnTo>
                  <a:pt x="366" y="8148"/>
                </a:lnTo>
                <a:cubicBezTo>
                  <a:pt x="341" y="8173"/>
                  <a:pt x="366" y="8208"/>
                  <a:pt x="393" y="8208"/>
                </a:cubicBezTo>
                <a:cubicBezTo>
                  <a:pt x="401" y="8208"/>
                  <a:pt x="409" y="8205"/>
                  <a:pt x="416" y="8197"/>
                </a:cubicBezTo>
                <a:lnTo>
                  <a:pt x="432" y="8182"/>
                </a:lnTo>
                <a:cubicBezTo>
                  <a:pt x="457" y="8157"/>
                  <a:pt x="432" y="8121"/>
                  <a:pt x="405" y="8121"/>
                </a:cubicBezTo>
                <a:close/>
                <a:moveTo>
                  <a:pt x="12944" y="8124"/>
                </a:moveTo>
                <a:cubicBezTo>
                  <a:pt x="12936" y="8124"/>
                  <a:pt x="12928" y="8127"/>
                  <a:pt x="12920" y="8135"/>
                </a:cubicBezTo>
                <a:lnTo>
                  <a:pt x="12905" y="8150"/>
                </a:lnTo>
                <a:cubicBezTo>
                  <a:pt x="12879" y="8175"/>
                  <a:pt x="12903" y="8211"/>
                  <a:pt x="12931" y="8211"/>
                </a:cubicBezTo>
                <a:cubicBezTo>
                  <a:pt x="12938" y="8211"/>
                  <a:pt x="12947" y="8208"/>
                  <a:pt x="12954" y="8201"/>
                </a:cubicBezTo>
                <a:lnTo>
                  <a:pt x="12970" y="8185"/>
                </a:lnTo>
                <a:cubicBezTo>
                  <a:pt x="12995" y="8159"/>
                  <a:pt x="12971" y="8124"/>
                  <a:pt x="12944" y="8124"/>
                </a:cubicBezTo>
                <a:close/>
                <a:moveTo>
                  <a:pt x="9836" y="8082"/>
                </a:moveTo>
                <a:cubicBezTo>
                  <a:pt x="9831" y="8082"/>
                  <a:pt x="9825" y="8083"/>
                  <a:pt x="9820" y="8085"/>
                </a:cubicBezTo>
                <a:cubicBezTo>
                  <a:pt x="9795" y="8096"/>
                  <a:pt x="9770" y="8104"/>
                  <a:pt x="9746" y="8115"/>
                </a:cubicBezTo>
                <a:cubicBezTo>
                  <a:pt x="9720" y="8125"/>
                  <a:pt x="9700" y="8150"/>
                  <a:pt x="9709" y="8181"/>
                </a:cubicBezTo>
                <a:cubicBezTo>
                  <a:pt x="9715" y="8201"/>
                  <a:pt x="9736" y="8220"/>
                  <a:pt x="9759" y="8220"/>
                </a:cubicBezTo>
                <a:cubicBezTo>
                  <a:pt x="9764" y="8220"/>
                  <a:pt x="9769" y="8219"/>
                  <a:pt x="9774" y="8217"/>
                </a:cubicBezTo>
                <a:cubicBezTo>
                  <a:pt x="9799" y="8207"/>
                  <a:pt x="9825" y="8197"/>
                  <a:pt x="9849" y="8187"/>
                </a:cubicBezTo>
                <a:cubicBezTo>
                  <a:pt x="9875" y="8177"/>
                  <a:pt x="9895" y="8151"/>
                  <a:pt x="9886" y="8122"/>
                </a:cubicBezTo>
                <a:cubicBezTo>
                  <a:pt x="9880" y="8102"/>
                  <a:pt x="9858" y="8082"/>
                  <a:pt x="9836" y="8082"/>
                </a:cubicBezTo>
                <a:close/>
                <a:moveTo>
                  <a:pt x="21195" y="8122"/>
                </a:moveTo>
                <a:cubicBezTo>
                  <a:pt x="21125" y="8122"/>
                  <a:pt x="21125" y="8229"/>
                  <a:pt x="21195" y="8229"/>
                </a:cubicBezTo>
                <a:cubicBezTo>
                  <a:pt x="21264" y="8229"/>
                  <a:pt x="21264" y="8122"/>
                  <a:pt x="21195" y="8122"/>
                </a:cubicBezTo>
                <a:close/>
                <a:moveTo>
                  <a:pt x="6026" y="8134"/>
                </a:moveTo>
                <a:cubicBezTo>
                  <a:pt x="5956" y="8135"/>
                  <a:pt x="5956" y="8240"/>
                  <a:pt x="6026" y="8240"/>
                </a:cubicBezTo>
                <a:cubicBezTo>
                  <a:pt x="6095" y="8240"/>
                  <a:pt x="6095" y="8134"/>
                  <a:pt x="6026" y="8134"/>
                </a:cubicBezTo>
                <a:close/>
                <a:moveTo>
                  <a:pt x="8030" y="8170"/>
                </a:moveTo>
                <a:cubicBezTo>
                  <a:pt x="7985" y="8170"/>
                  <a:pt x="7985" y="8240"/>
                  <a:pt x="8030" y="8240"/>
                </a:cubicBezTo>
                <a:lnTo>
                  <a:pt x="8046" y="8240"/>
                </a:lnTo>
                <a:cubicBezTo>
                  <a:pt x="8046" y="8240"/>
                  <a:pt x="8047" y="8240"/>
                  <a:pt x="8048" y="8240"/>
                </a:cubicBezTo>
                <a:cubicBezTo>
                  <a:pt x="8091" y="8240"/>
                  <a:pt x="8091" y="8170"/>
                  <a:pt x="8046" y="8170"/>
                </a:cubicBezTo>
                <a:close/>
                <a:moveTo>
                  <a:pt x="3891" y="8175"/>
                </a:moveTo>
                <a:cubicBezTo>
                  <a:pt x="3845" y="8175"/>
                  <a:pt x="3845" y="8246"/>
                  <a:pt x="3891" y="8246"/>
                </a:cubicBezTo>
                <a:lnTo>
                  <a:pt x="3921" y="8246"/>
                </a:lnTo>
                <a:cubicBezTo>
                  <a:pt x="3922" y="8246"/>
                  <a:pt x="3923" y="8246"/>
                  <a:pt x="3923" y="8246"/>
                </a:cubicBezTo>
                <a:cubicBezTo>
                  <a:pt x="3968" y="8246"/>
                  <a:pt x="3967" y="8176"/>
                  <a:pt x="3921" y="8175"/>
                </a:cubicBezTo>
                <a:close/>
                <a:moveTo>
                  <a:pt x="19259" y="8116"/>
                </a:moveTo>
                <a:cubicBezTo>
                  <a:pt x="19218" y="8116"/>
                  <a:pt x="19181" y="8170"/>
                  <a:pt x="19218" y="8207"/>
                </a:cubicBezTo>
                <a:lnTo>
                  <a:pt x="19263" y="8251"/>
                </a:lnTo>
                <a:cubicBezTo>
                  <a:pt x="19275" y="8263"/>
                  <a:pt x="19288" y="8268"/>
                  <a:pt x="19300" y="8268"/>
                </a:cubicBezTo>
                <a:cubicBezTo>
                  <a:pt x="19341" y="8268"/>
                  <a:pt x="19377" y="8215"/>
                  <a:pt x="19339" y="8177"/>
                </a:cubicBezTo>
                <a:lnTo>
                  <a:pt x="19295" y="8133"/>
                </a:lnTo>
                <a:cubicBezTo>
                  <a:pt x="19284" y="8121"/>
                  <a:pt x="19271" y="8116"/>
                  <a:pt x="19259" y="8116"/>
                </a:cubicBezTo>
                <a:close/>
                <a:moveTo>
                  <a:pt x="795" y="8167"/>
                </a:moveTo>
                <a:cubicBezTo>
                  <a:pt x="784" y="8167"/>
                  <a:pt x="774" y="8173"/>
                  <a:pt x="767" y="8186"/>
                </a:cubicBezTo>
                <a:cubicBezTo>
                  <a:pt x="762" y="8196"/>
                  <a:pt x="757" y="8206"/>
                  <a:pt x="751" y="8216"/>
                </a:cubicBezTo>
                <a:cubicBezTo>
                  <a:pt x="737" y="8244"/>
                  <a:pt x="761" y="8269"/>
                  <a:pt x="784" y="8269"/>
                </a:cubicBezTo>
                <a:cubicBezTo>
                  <a:pt x="795" y="8269"/>
                  <a:pt x="806" y="8264"/>
                  <a:pt x="812" y="8251"/>
                </a:cubicBezTo>
                <a:cubicBezTo>
                  <a:pt x="817" y="8240"/>
                  <a:pt x="823" y="8232"/>
                  <a:pt x="828" y="8222"/>
                </a:cubicBezTo>
                <a:cubicBezTo>
                  <a:pt x="842" y="8193"/>
                  <a:pt x="818" y="8167"/>
                  <a:pt x="795" y="8167"/>
                </a:cubicBezTo>
                <a:close/>
                <a:moveTo>
                  <a:pt x="7520" y="8199"/>
                </a:moveTo>
                <a:cubicBezTo>
                  <a:pt x="7475" y="8199"/>
                  <a:pt x="7474" y="8270"/>
                  <a:pt x="7520" y="8270"/>
                </a:cubicBezTo>
                <a:cubicBezTo>
                  <a:pt x="7566" y="8270"/>
                  <a:pt x="7566" y="8199"/>
                  <a:pt x="7520" y="8199"/>
                </a:cubicBezTo>
                <a:close/>
                <a:moveTo>
                  <a:pt x="11900" y="8140"/>
                </a:moveTo>
                <a:cubicBezTo>
                  <a:pt x="11873" y="8140"/>
                  <a:pt x="11846" y="8158"/>
                  <a:pt x="11846" y="8192"/>
                </a:cubicBezTo>
                <a:lnTo>
                  <a:pt x="11846" y="8223"/>
                </a:lnTo>
                <a:cubicBezTo>
                  <a:pt x="11846" y="8257"/>
                  <a:pt x="11873" y="8274"/>
                  <a:pt x="11900" y="8274"/>
                </a:cubicBezTo>
                <a:cubicBezTo>
                  <a:pt x="11927" y="8274"/>
                  <a:pt x="11953" y="8257"/>
                  <a:pt x="11953" y="8223"/>
                </a:cubicBezTo>
                <a:lnTo>
                  <a:pt x="11953" y="8192"/>
                </a:lnTo>
                <a:cubicBezTo>
                  <a:pt x="11953" y="8158"/>
                  <a:pt x="11927" y="8140"/>
                  <a:pt x="11900" y="8140"/>
                </a:cubicBezTo>
                <a:close/>
                <a:moveTo>
                  <a:pt x="16313" y="8203"/>
                </a:moveTo>
                <a:cubicBezTo>
                  <a:pt x="16295" y="8203"/>
                  <a:pt x="16278" y="8214"/>
                  <a:pt x="16278" y="8237"/>
                </a:cubicBezTo>
                <a:lnTo>
                  <a:pt x="16278" y="8253"/>
                </a:lnTo>
                <a:cubicBezTo>
                  <a:pt x="16277" y="8276"/>
                  <a:pt x="16295" y="8287"/>
                  <a:pt x="16313" y="8287"/>
                </a:cubicBezTo>
                <a:cubicBezTo>
                  <a:pt x="16330" y="8287"/>
                  <a:pt x="16348" y="8276"/>
                  <a:pt x="16348" y="8253"/>
                </a:cubicBezTo>
                <a:lnTo>
                  <a:pt x="16348" y="8237"/>
                </a:lnTo>
                <a:cubicBezTo>
                  <a:pt x="16348" y="8214"/>
                  <a:pt x="16330" y="8203"/>
                  <a:pt x="16313" y="8203"/>
                </a:cubicBezTo>
                <a:close/>
                <a:moveTo>
                  <a:pt x="9460" y="8252"/>
                </a:moveTo>
                <a:cubicBezTo>
                  <a:pt x="9443" y="8252"/>
                  <a:pt x="9432" y="8275"/>
                  <a:pt x="9450" y="8284"/>
                </a:cubicBezTo>
                <a:cubicBezTo>
                  <a:pt x="9460" y="8290"/>
                  <a:pt x="9469" y="8295"/>
                  <a:pt x="9480" y="8300"/>
                </a:cubicBezTo>
                <a:cubicBezTo>
                  <a:pt x="9483" y="8302"/>
                  <a:pt x="9486" y="8302"/>
                  <a:pt x="9489" y="8302"/>
                </a:cubicBezTo>
                <a:cubicBezTo>
                  <a:pt x="9505" y="8302"/>
                  <a:pt x="9515" y="8279"/>
                  <a:pt x="9499" y="8270"/>
                </a:cubicBezTo>
                <a:cubicBezTo>
                  <a:pt x="9488" y="8265"/>
                  <a:pt x="9479" y="8259"/>
                  <a:pt x="9468" y="8254"/>
                </a:cubicBezTo>
                <a:cubicBezTo>
                  <a:pt x="9465" y="8253"/>
                  <a:pt x="9462" y="8252"/>
                  <a:pt x="9460" y="8252"/>
                </a:cubicBezTo>
                <a:close/>
                <a:moveTo>
                  <a:pt x="3531" y="8235"/>
                </a:moveTo>
                <a:cubicBezTo>
                  <a:pt x="3486" y="8235"/>
                  <a:pt x="3486" y="8306"/>
                  <a:pt x="3531" y="8306"/>
                </a:cubicBezTo>
                <a:cubicBezTo>
                  <a:pt x="3577" y="8306"/>
                  <a:pt x="3577" y="8235"/>
                  <a:pt x="3531" y="8235"/>
                </a:cubicBezTo>
                <a:close/>
                <a:moveTo>
                  <a:pt x="7648" y="8233"/>
                </a:moveTo>
                <a:cubicBezTo>
                  <a:pt x="7643" y="8233"/>
                  <a:pt x="7637" y="8234"/>
                  <a:pt x="7631" y="8237"/>
                </a:cubicBezTo>
                <a:cubicBezTo>
                  <a:pt x="7620" y="8243"/>
                  <a:pt x="7611" y="8248"/>
                  <a:pt x="7601" y="8253"/>
                </a:cubicBezTo>
                <a:cubicBezTo>
                  <a:pt x="7565" y="8271"/>
                  <a:pt x="7587" y="8318"/>
                  <a:pt x="7620" y="8318"/>
                </a:cubicBezTo>
                <a:cubicBezTo>
                  <a:pt x="7625" y="8318"/>
                  <a:pt x="7631" y="8317"/>
                  <a:pt x="7636" y="8314"/>
                </a:cubicBezTo>
                <a:cubicBezTo>
                  <a:pt x="7647" y="8309"/>
                  <a:pt x="7656" y="8303"/>
                  <a:pt x="7667" y="8298"/>
                </a:cubicBezTo>
                <a:cubicBezTo>
                  <a:pt x="7701" y="8280"/>
                  <a:pt x="7680" y="8233"/>
                  <a:pt x="7648" y="8233"/>
                </a:cubicBezTo>
                <a:close/>
                <a:moveTo>
                  <a:pt x="20412" y="8195"/>
                </a:moveTo>
                <a:cubicBezTo>
                  <a:pt x="20400" y="8195"/>
                  <a:pt x="20387" y="8200"/>
                  <a:pt x="20376" y="8211"/>
                </a:cubicBezTo>
                <a:lnTo>
                  <a:pt x="20346" y="8240"/>
                </a:lnTo>
                <a:cubicBezTo>
                  <a:pt x="20308" y="8279"/>
                  <a:pt x="20344" y="8332"/>
                  <a:pt x="20386" y="8332"/>
                </a:cubicBezTo>
                <a:cubicBezTo>
                  <a:pt x="20398" y="8332"/>
                  <a:pt x="20410" y="8328"/>
                  <a:pt x="20421" y="8317"/>
                </a:cubicBezTo>
                <a:lnTo>
                  <a:pt x="20450" y="8287"/>
                </a:lnTo>
                <a:cubicBezTo>
                  <a:pt x="20489" y="8249"/>
                  <a:pt x="20454" y="8195"/>
                  <a:pt x="20412" y="8195"/>
                </a:cubicBezTo>
                <a:close/>
                <a:moveTo>
                  <a:pt x="13589" y="8247"/>
                </a:moveTo>
                <a:cubicBezTo>
                  <a:pt x="13572" y="8247"/>
                  <a:pt x="13554" y="8258"/>
                  <a:pt x="13554" y="8281"/>
                </a:cubicBezTo>
                <a:lnTo>
                  <a:pt x="13554" y="8312"/>
                </a:lnTo>
                <a:cubicBezTo>
                  <a:pt x="13554" y="8335"/>
                  <a:pt x="13572" y="8346"/>
                  <a:pt x="13589" y="8346"/>
                </a:cubicBezTo>
                <a:cubicBezTo>
                  <a:pt x="13607" y="8346"/>
                  <a:pt x="13624" y="8335"/>
                  <a:pt x="13624" y="8312"/>
                </a:cubicBezTo>
                <a:lnTo>
                  <a:pt x="13624" y="8281"/>
                </a:lnTo>
                <a:cubicBezTo>
                  <a:pt x="13624" y="8258"/>
                  <a:pt x="13607" y="8247"/>
                  <a:pt x="13589" y="8247"/>
                </a:cubicBezTo>
                <a:close/>
                <a:moveTo>
                  <a:pt x="15677" y="8259"/>
                </a:moveTo>
                <a:cubicBezTo>
                  <a:pt x="15666" y="8259"/>
                  <a:pt x="15656" y="8264"/>
                  <a:pt x="15649" y="8277"/>
                </a:cubicBezTo>
                <a:cubicBezTo>
                  <a:pt x="15644" y="8288"/>
                  <a:pt x="15639" y="8297"/>
                  <a:pt x="15634" y="8307"/>
                </a:cubicBezTo>
                <a:cubicBezTo>
                  <a:pt x="15620" y="8335"/>
                  <a:pt x="15645" y="8361"/>
                  <a:pt x="15668" y="8361"/>
                </a:cubicBezTo>
                <a:cubicBezTo>
                  <a:pt x="15678" y="8361"/>
                  <a:pt x="15688" y="8356"/>
                  <a:pt x="15694" y="8343"/>
                </a:cubicBezTo>
                <a:cubicBezTo>
                  <a:pt x="15701" y="8333"/>
                  <a:pt x="15706" y="8323"/>
                  <a:pt x="15710" y="8313"/>
                </a:cubicBezTo>
                <a:cubicBezTo>
                  <a:pt x="15724" y="8285"/>
                  <a:pt x="15700" y="8259"/>
                  <a:pt x="15677" y="8259"/>
                </a:cubicBezTo>
                <a:close/>
                <a:moveTo>
                  <a:pt x="15106" y="8245"/>
                </a:moveTo>
                <a:cubicBezTo>
                  <a:pt x="15097" y="8245"/>
                  <a:pt x="15087" y="8246"/>
                  <a:pt x="15078" y="8250"/>
                </a:cubicBezTo>
                <a:cubicBezTo>
                  <a:pt x="15051" y="8260"/>
                  <a:pt x="15032" y="8285"/>
                  <a:pt x="15042" y="8316"/>
                </a:cubicBezTo>
                <a:cubicBezTo>
                  <a:pt x="15047" y="8337"/>
                  <a:pt x="15069" y="8355"/>
                  <a:pt x="15092" y="8355"/>
                </a:cubicBezTo>
                <a:cubicBezTo>
                  <a:pt x="15096" y="8355"/>
                  <a:pt x="15099" y="8354"/>
                  <a:pt x="15102" y="8354"/>
                </a:cubicBezTo>
                <a:cubicBezTo>
                  <a:pt x="15113" y="8362"/>
                  <a:pt x="15126" y="8368"/>
                  <a:pt x="15139" y="8368"/>
                </a:cubicBezTo>
                <a:cubicBezTo>
                  <a:pt x="15147" y="8368"/>
                  <a:pt x="15156" y="8365"/>
                  <a:pt x="15164" y="8361"/>
                </a:cubicBezTo>
                <a:cubicBezTo>
                  <a:pt x="15188" y="8348"/>
                  <a:pt x="15201" y="8313"/>
                  <a:pt x="15184" y="8288"/>
                </a:cubicBezTo>
                <a:cubicBezTo>
                  <a:pt x="15165" y="8263"/>
                  <a:pt x="15136" y="8245"/>
                  <a:pt x="15106" y="8245"/>
                </a:cubicBezTo>
                <a:close/>
                <a:moveTo>
                  <a:pt x="10946" y="8269"/>
                </a:moveTo>
                <a:cubicBezTo>
                  <a:pt x="10940" y="8269"/>
                  <a:pt x="10934" y="8271"/>
                  <a:pt x="10928" y="8275"/>
                </a:cubicBezTo>
                <a:cubicBezTo>
                  <a:pt x="10914" y="8285"/>
                  <a:pt x="10898" y="8296"/>
                  <a:pt x="10884" y="8305"/>
                </a:cubicBezTo>
                <a:cubicBezTo>
                  <a:pt x="10852" y="8327"/>
                  <a:pt x="10872" y="8373"/>
                  <a:pt x="10901" y="8373"/>
                </a:cubicBezTo>
                <a:cubicBezTo>
                  <a:pt x="10907" y="8373"/>
                  <a:pt x="10913" y="8371"/>
                  <a:pt x="10919" y="8366"/>
                </a:cubicBezTo>
                <a:cubicBezTo>
                  <a:pt x="10933" y="8356"/>
                  <a:pt x="10949" y="8345"/>
                  <a:pt x="10963" y="8337"/>
                </a:cubicBezTo>
                <a:cubicBezTo>
                  <a:pt x="10996" y="8316"/>
                  <a:pt x="10976" y="8269"/>
                  <a:pt x="10946" y="8269"/>
                </a:cubicBezTo>
                <a:close/>
                <a:moveTo>
                  <a:pt x="7251" y="8260"/>
                </a:moveTo>
                <a:cubicBezTo>
                  <a:pt x="7226" y="8260"/>
                  <a:pt x="7201" y="8285"/>
                  <a:pt x="7218" y="8312"/>
                </a:cubicBezTo>
                <a:cubicBezTo>
                  <a:pt x="7229" y="8327"/>
                  <a:pt x="7238" y="8342"/>
                  <a:pt x="7249" y="8356"/>
                </a:cubicBezTo>
                <a:cubicBezTo>
                  <a:pt x="7256" y="8368"/>
                  <a:pt x="7268" y="8373"/>
                  <a:pt x="7279" y="8373"/>
                </a:cubicBezTo>
                <a:cubicBezTo>
                  <a:pt x="7304" y="8373"/>
                  <a:pt x="7328" y="8348"/>
                  <a:pt x="7310" y="8321"/>
                </a:cubicBezTo>
                <a:cubicBezTo>
                  <a:pt x="7300" y="8305"/>
                  <a:pt x="7290" y="8291"/>
                  <a:pt x="7280" y="8276"/>
                </a:cubicBezTo>
                <a:cubicBezTo>
                  <a:pt x="7272" y="8265"/>
                  <a:pt x="7262" y="8260"/>
                  <a:pt x="7251" y="8260"/>
                </a:cubicBezTo>
                <a:close/>
                <a:moveTo>
                  <a:pt x="12817" y="8296"/>
                </a:moveTo>
                <a:cubicBezTo>
                  <a:pt x="12799" y="8296"/>
                  <a:pt x="12781" y="8307"/>
                  <a:pt x="12781" y="8329"/>
                </a:cubicBezTo>
                <a:lnTo>
                  <a:pt x="12781" y="8345"/>
                </a:lnTo>
                <a:cubicBezTo>
                  <a:pt x="12781" y="8368"/>
                  <a:pt x="12799" y="8380"/>
                  <a:pt x="12817" y="8380"/>
                </a:cubicBezTo>
                <a:cubicBezTo>
                  <a:pt x="12834" y="8380"/>
                  <a:pt x="12852" y="8368"/>
                  <a:pt x="12852" y="8345"/>
                </a:cubicBezTo>
                <a:lnTo>
                  <a:pt x="12852" y="8329"/>
                </a:lnTo>
                <a:cubicBezTo>
                  <a:pt x="12852" y="8307"/>
                  <a:pt x="12834" y="8296"/>
                  <a:pt x="12817" y="8296"/>
                </a:cubicBezTo>
                <a:close/>
                <a:moveTo>
                  <a:pt x="17544" y="8373"/>
                </a:moveTo>
                <a:cubicBezTo>
                  <a:pt x="17520" y="8373"/>
                  <a:pt x="17520" y="8408"/>
                  <a:pt x="17544" y="8408"/>
                </a:cubicBezTo>
                <a:cubicBezTo>
                  <a:pt x="17566" y="8408"/>
                  <a:pt x="17566" y="8373"/>
                  <a:pt x="17544" y="8373"/>
                </a:cubicBezTo>
                <a:close/>
                <a:moveTo>
                  <a:pt x="13290" y="8335"/>
                </a:moveTo>
                <a:cubicBezTo>
                  <a:pt x="13262" y="8335"/>
                  <a:pt x="13238" y="8371"/>
                  <a:pt x="13263" y="8395"/>
                </a:cubicBezTo>
                <a:lnTo>
                  <a:pt x="13279" y="8411"/>
                </a:lnTo>
                <a:cubicBezTo>
                  <a:pt x="13286" y="8419"/>
                  <a:pt x="13294" y="8422"/>
                  <a:pt x="13302" y="8422"/>
                </a:cubicBezTo>
                <a:cubicBezTo>
                  <a:pt x="13329" y="8422"/>
                  <a:pt x="13354" y="8387"/>
                  <a:pt x="13329" y="8361"/>
                </a:cubicBezTo>
                <a:lnTo>
                  <a:pt x="13313" y="8345"/>
                </a:lnTo>
                <a:cubicBezTo>
                  <a:pt x="13306" y="8338"/>
                  <a:pt x="13298" y="8335"/>
                  <a:pt x="13290" y="8335"/>
                </a:cubicBezTo>
                <a:close/>
                <a:moveTo>
                  <a:pt x="2239" y="8400"/>
                </a:moveTo>
                <a:cubicBezTo>
                  <a:pt x="2215" y="8400"/>
                  <a:pt x="2215" y="8434"/>
                  <a:pt x="2239" y="8434"/>
                </a:cubicBezTo>
                <a:lnTo>
                  <a:pt x="2255" y="8434"/>
                </a:lnTo>
                <a:cubicBezTo>
                  <a:pt x="2277" y="8434"/>
                  <a:pt x="2277" y="8401"/>
                  <a:pt x="2255" y="8400"/>
                </a:cubicBezTo>
                <a:close/>
                <a:moveTo>
                  <a:pt x="8709" y="8319"/>
                </a:moveTo>
                <a:cubicBezTo>
                  <a:pt x="8667" y="8319"/>
                  <a:pt x="8631" y="8372"/>
                  <a:pt x="8668" y="8410"/>
                </a:cubicBezTo>
                <a:cubicBezTo>
                  <a:pt x="8673" y="8416"/>
                  <a:pt x="8679" y="8421"/>
                  <a:pt x="8684" y="8426"/>
                </a:cubicBezTo>
                <a:cubicBezTo>
                  <a:pt x="8695" y="8437"/>
                  <a:pt x="8707" y="8441"/>
                  <a:pt x="8719" y="8441"/>
                </a:cubicBezTo>
                <a:cubicBezTo>
                  <a:pt x="8760" y="8441"/>
                  <a:pt x="8797" y="8388"/>
                  <a:pt x="8760" y="8350"/>
                </a:cubicBezTo>
                <a:lnTo>
                  <a:pt x="8745" y="8335"/>
                </a:lnTo>
                <a:cubicBezTo>
                  <a:pt x="8733" y="8324"/>
                  <a:pt x="8721" y="8319"/>
                  <a:pt x="8709" y="8319"/>
                </a:cubicBezTo>
                <a:close/>
                <a:moveTo>
                  <a:pt x="8211" y="8381"/>
                </a:moveTo>
                <a:cubicBezTo>
                  <a:pt x="8165" y="8381"/>
                  <a:pt x="8165" y="8452"/>
                  <a:pt x="8211" y="8452"/>
                </a:cubicBezTo>
                <a:cubicBezTo>
                  <a:pt x="8212" y="8452"/>
                  <a:pt x="8212" y="8452"/>
                  <a:pt x="8212" y="8452"/>
                </a:cubicBezTo>
                <a:cubicBezTo>
                  <a:pt x="8257" y="8452"/>
                  <a:pt x="8257" y="8381"/>
                  <a:pt x="8211" y="8381"/>
                </a:cubicBezTo>
                <a:close/>
                <a:moveTo>
                  <a:pt x="13114" y="8385"/>
                </a:moveTo>
                <a:cubicBezTo>
                  <a:pt x="13068" y="8385"/>
                  <a:pt x="13068" y="8455"/>
                  <a:pt x="13114" y="8455"/>
                </a:cubicBezTo>
                <a:cubicBezTo>
                  <a:pt x="13115" y="8455"/>
                  <a:pt x="13115" y="8455"/>
                  <a:pt x="13116" y="8455"/>
                </a:cubicBezTo>
                <a:cubicBezTo>
                  <a:pt x="13158" y="8455"/>
                  <a:pt x="13160" y="8385"/>
                  <a:pt x="13114" y="8385"/>
                </a:cubicBezTo>
                <a:close/>
                <a:moveTo>
                  <a:pt x="1790" y="8411"/>
                </a:moveTo>
                <a:cubicBezTo>
                  <a:pt x="1777" y="8411"/>
                  <a:pt x="1765" y="8430"/>
                  <a:pt x="1776" y="8443"/>
                </a:cubicBezTo>
                <a:cubicBezTo>
                  <a:pt x="1784" y="8453"/>
                  <a:pt x="1797" y="8458"/>
                  <a:pt x="1810" y="8458"/>
                </a:cubicBezTo>
                <a:cubicBezTo>
                  <a:pt x="1823" y="8458"/>
                  <a:pt x="1835" y="8453"/>
                  <a:pt x="1844" y="8444"/>
                </a:cubicBezTo>
                <a:cubicBezTo>
                  <a:pt x="1856" y="8431"/>
                  <a:pt x="1845" y="8413"/>
                  <a:pt x="1832" y="8413"/>
                </a:cubicBezTo>
                <a:cubicBezTo>
                  <a:pt x="1828" y="8413"/>
                  <a:pt x="1824" y="8415"/>
                  <a:pt x="1820" y="8418"/>
                </a:cubicBezTo>
                <a:cubicBezTo>
                  <a:pt x="1817" y="8422"/>
                  <a:pt x="1814" y="8423"/>
                  <a:pt x="1811" y="8423"/>
                </a:cubicBezTo>
                <a:cubicBezTo>
                  <a:pt x="1807" y="8423"/>
                  <a:pt x="1804" y="8421"/>
                  <a:pt x="1801" y="8417"/>
                </a:cubicBezTo>
                <a:cubicBezTo>
                  <a:pt x="1798" y="8413"/>
                  <a:pt x="1794" y="8411"/>
                  <a:pt x="1790" y="8411"/>
                </a:cubicBezTo>
                <a:close/>
                <a:moveTo>
                  <a:pt x="10405" y="8373"/>
                </a:moveTo>
                <a:cubicBezTo>
                  <a:pt x="10402" y="8373"/>
                  <a:pt x="10399" y="8374"/>
                  <a:pt x="10396" y="8374"/>
                </a:cubicBezTo>
                <a:cubicBezTo>
                  <a:pt x="10376" y="8380"/>
                  <a:pt x="10356" y="8385"/>
                  <a:pt x="10335" y="8389"/>
                </a:cubicBezTo>
                <a:cubicBezTo>
                  <a:pt x="10294" y="8399"/>
                  <a:pt x="10306" y="8459"/>
                  <a:pt x="10344" y="8459"/>
                </a:cubicBezTo>
                <a:cubicBezTo>
                  <a:pt x="10347" y="8459"/>
                  <a:pt x="10350" y="8458"/>
                  <a:pt x="10354" y="8457"/>
                </a:cubicBezTo>
                <a:cubicBezTo>
                  <a:pt x="10374" y="8452"/>
                  <a:pt x="10392" y="8447"/>
                  <a:pt x="10413" y="8443"/>
                </a:cubicBezTo>
                <a:cubicBezTo>
                  <a:pt x="10455" y="8433"/>
                  <a:pt x="10442" y="8373"/>
                  <a:pt x="10405" y="8373"/>
                </a:cubicBezTo>
                <a:close/>
                <a:moveTo>
                  <a:pt x="8405" y="8364"/>
                </a:moveTo>
                <a:cubicBezTo>
                  <a:pt x="8335" y="8364"/>
                  <a:pt x="8335" y="8471"/>
                  <a:pt x="8405" y="8471"/>
                </a:cubicBezTo>
                <a:lnTo>
                  <a:pt x="8421" y="8471"/>
                </a:lnTo>
                <a:cubicBezTo>
                  <a:pt x="8490" y="8471"/>
                  <a:pt x="8490" y="8364"/>
                  <a:pt x="8421" y="8364"/>
                </a:cubicBezTo>
                <a:close/>
                <a:moveTo>
                  <a:pt x="16748" y="8350"/>
                </a:moveTo>
                <a:cubicBezTo>
                  <a:pt x="16729" y="8350"/>
                  <a:pt x="16710" y="8360"/>
                  <a:pt x="16701" y="8377"/>
                </a:cubicBezTo>
                <a:cubicBezTo>
                  <a:pt x="16685" y="8403"/>
                  <a:pt x="16696" y="8434"/>
                  <a:pt x="16720" y="8450"/>
                </a:cubicBezTo>
                <a:cubicBezTo>
                  <a:pt x="16736" y="8460"/>
                  <a:pt x="16750" y="8470"/>
                  <a:pt x="16765" y="8480"/>
                </a:cubicBezTo>
                <a:cubicBezTo>
                  <a:pt x="16773" y="8485"/>
                  <a:pt x="16782" y="8488"/>
                  <a:pt x="16791" y="8488"/>
                </a:cubicBezTo>
                <a:cubicBezTo>
                  <a:pt x="16810" y="8488"/>
                  <a:pt x="16829" y="8477"/>
                  <a:pt x="16838" y="8460"/>
                </a:cubicBezTo>
                <a:cubicBezTo>
                  <a:pt x="16854" y="8434"/>
                  <a:pt x="16844" y="8403"/>
                  <a:pt x="16818" y="8387"/>
                </a:cubicBezTo>
                <a:cubicBezTo>
                  <a:pt x="16803" y="8377"/>
                  <a:pt x="16788" y="8368"/>
                  <a:pt x="16774" y="8358"/>
                </a:cubicBezTo>
                <a:cubicBezTo>
                  <a:pt x="16767" y="8353"/>
                  <a:pt x="16757" y="8350"/>
                  <a:pt x="16748" y="8350"/>
                </a:cubicBezTo>
                <a:close/>
                <a:moveTo>
                  <a:pt x="4705" y="8402"/>
                </a:moveTo>
                <a:cubicBezTo>
                  <a:pt x="4672" y="8402"/>
                  <a:pt x="4650" y="8450"/>
                  <a:pt x="4686" y="8468"/>
                </a:cubicBezTo>
                <a:cubicBezTo>
                  <a:pt x="4697" y="8473"/>
                  <a:pt x="4706" y="8478"/>
                  <a:pt x="4717" y="8483"/>
                </a:cubicBezTo>
                <a:cubicBezTo>
                  <a:pt x="4722" y="8486"/>
                  <a:pt x="4728" y="8488"/>
                  <a:pt x="4733" y="8488"/>
                </a:cubicBezTo>
                <a:cubicBezTo>
                  <a:pt x="4764" y="8488"/>
                  <a:pt x="4786" y="8440"/>
                  <a:pt x="4751" y="8422"/>
                </a:cubicBezTo>
                <a:cubicBezTo>
                  <a:pt x="4741" y="8416"/>
                  <a:pt x="4732" y="8411"/>
                  <a:pt x="4722" y="8406"/>
                </a:cubicBezTo>
                <a:cubicBezTo>
                  <a:pt x="4716" y="8403"/>
                  <a:pt x="4710" y="8402"/>
                  <a:pt x="4705" y="8402"/>
                </a:cubicBezTo>
                <a:close/>
                <a:moveTo>
                  <a:pt x="24277" y="8388"/>
                </a:moveTo>
                <a:cubicBezTo>
                  <a:pt x="24254" y="8388"/>
                  <a:pt x="24230" y="8413"/>
                  <a:pt x="24244" y="8442"/>
                </a:cubicBezTo>
                <a:cubicBezTo>
                  <a:pt x="24249" y="8452"/>
                  <a:pt x="24254" y="8460"/>
                  <a:pt x="24259" y="8471"/>
                </a:cubicBezTo>
                <a:cubicBezTo>
                  <a:pt x="24266" y="8484"/>
                  <a:pt x="24276" y="8489"/>
                  <a:pt x="24287" y="8489"/>
                </a:cubicBezTo>
                <a:cubicBezTo>
                  <a:pt x="24310" y="8489"/>
                  <a:pt x="24334" y="8464"/>
                  <a:pt x="24320" y="8436"/>
                </a:cubicBezTo>
                <a:cubicBezTo>
                  <a:pt x="24315" y="8426"/>
                  <a:pt x="24310" y="8416"/>
                  <a:pt x="24305" y="8406"/>
                </a:cubicBezTo>
                <a:cubicBezTo>
                  <a:pt x="24298" y="8393"/>
                  <a:pt x="24288" y="8388"/>
                  <a:pt x="24277" y="8388"/>
                </a:cubicBezTo>
                <a:close/>
                <a:moveTo>
                  <a:pt x="5852" y="8407"/>
                </a:moveTo>
                <a:cubicBezTo>
                  <a:pt x="5834" y="8407"/>
                  <a:pt x="5817" y="8418"/>
                  <a:pt x="5817" y="8442"/>
                </a:cubicBezTo>
                <a:lnTo>
                  <a:pt x="5817" y="8457"/>
                </a:lnTo>
                <a:cubicBezTo>
                  <a:pt x="5817" y="8480"/>
                  <a:pt x="5834" y="8491"/>
                  <a:pt x="5852" y="8491"/>
                </a:cubicBezTo>
                <a:cubicBezTo>
                  <a:pt x="5869" y="8491"/>
                  <a:pt x="5887" y="8480"/>
                  <a:pt x="5887" y="8457"/>
                </a:cubicBezTo>
                <a:lnTo>
                  <a:pt x="5887" y="8442"/>
                </a:lnTo>
                <a:cubicBezTo>
                  <a:pt x="5887" y="8418"/>
                  <a:pt x="5869" y="8407"/>
                  <a:pt x="5852" y="8407"/>
                </a:cubicBezTo>
                <a:close/>
                <a:moveTo>
                  <a:pt x="20654" y="8438"/>
                </a:moveTo>
                <a:cubicBezTo>
                  <a:pt x="20609" y="8438"/>
                  <a:pt x="20609" y="8510"/>
                  <a:pt x="20654" y="8510"/>
                </a:cubicBezTo>
                <a:cubicBezTo>
                  <a:pt x="20700" y="8510"/>
                  <a:pt x="20700" y="8438"/>
                  <a:pt x="20654" y="8438"/>
                </a:cubicBezTo>
                <a:close/>
                <a:moveTo>
                  <a:pt x="7924" y="8489"/>
                </a:moveTo>
                <a:cubicBezTo>
                  <a:pt x="7901" y="8489"/>
                  <a:pt x="7901" y="8523"/>
                  <a:pt x="7924" y="8523"/>
                </a:cubicBezTo>
                <a:cubicBezTo>
                  <a:pt x="7948" y="8523"/>
                  <a:pt x="7948" y="8489"/>
                  <a:pt x="7924" y="8489"/>
                </a:cubicBezTo>
                <a:close/>
                <a:moveTo>
                  <a:pt x="5497" y="8389"/>
                </a:moveTo>
                <a:cubicBezTo>
                  <a:pt x="5492" y="8389"/>
                  <a:pt x="5487" y="8390"/>
                  <a:pt x="5482" y="8391"/>
                </a:cubicBezTo>
                <a:cubicBezTo>
                  <a:pt x="5456" y="8400"/>
                  <a:pt x="5435" y="8429"/>
                  <a:pt x="5446" y="8457"/>
                </a:cubicBezTo>
                <a:cubicBezTo>
                  <a:pt x="5451" y="8473"/>
                  <a:pt x="5456" y="8487"/>
                  <a:pt x="5461" y="8501"/>
                </a:cubicBezTo>
                <a:cubicBezTo>
                  <a:pt x="5469" y="8524"/>
                  <a:pt x="5490" y="8540"/>
                  <a:pt x="5513" y="8540"/>
                </a:cubicBezTo>
                <a:cubicBezTo>
                  <a:pt x="5517" y="8540"/>
                  <a:pt x="5522" y="8539"/>
                  <a:pt x="5526" y="8538"/>
                </a:cubicBezTo>
                <a:cubicBezTo>
                  <a:pt x="5553" y="8530"/>
                  <a:pt x="5573" y="8500"/>
                  <a:pt x="5563" y="8473"/>
                </a:cubicBezTo>
                <a:cubicBezTo>
                  <a:pt x="5558" y="8457"/>
                  <a:pt x="5553" y="8443"/>
                  <a:pt x="5547" y="8428"/>
                </a:cubicBezTo>
                <a:cubicBezTo>
                  <a:pt x="5540" y="8406"/>
                  <a:pt x="5520" y="8389"/>
                  <a:pt x="5497" y="8389"/>
                </a:cubicBezTo>
                <a:close/>
                <a:moveTo>
                  <a:pt x="8141" y="8458"/>
                </a:moveTo>
                <a:cubicBezTo>
                  <a:pt x="8130" y="8458"/>
                  <a:pt x="8119" y="8463"/>
                  <a:pt x="8113" y="8476"/>
                </a:cubicBezTo>
                <a:cubicBezTo>
                  <a:pt x="8108" y="8487"/>
                  <a:pt x="8102" y="8496"/>
                  <a:pt x="8097" y="8506"/>
                </a:cubicBezTo>
                <a:cubicBezTo>
                  <a:pt x="8083" y="8535"/>
                  <a:pt x="8107" y="8560"/>
                  <a:pt x="8131" y="8560"/>
                </a:cubicBezTo>
                <a:cubicBezTo>
                  <a:pt x="8142" y="8560"/>
                  <a:pt x="8152" y="8555"/>
                  <a:pt x="8159" y="8542"/>
                </a:cubicBezTo>
                <a:cubicBezTo>
                  <a:pt x="8164" y="8532"/>
                  <a:pt x="8169" y="8522"/>
                  <a:pt x="8175" y="8512"/>
                </a:cubicBezTo>
                <a:cubicBezTo>
                  <a:pt x="8189" y="8484"/>
                  <a:pt x="8164" y="8458"/>
                  <a:pt x="8141" y="8458"/>
                </a:cubicBezTo>
                <a:close/>
                <a:moveTo>
                  <a:pt x="18579" y="8429"/>
                </a:moveTo>
                <a:cubicBezTo>
                  <a:pt x="18560" y="8429"/>
                  <a:pt x="18541" y="8438"/>
                  <a:pt x="18532" y="8455"/>
                </a:cubicBezTo>
                <a:cubicBezTo>
                  <a:pt x="18527" y="8466"/>
                  <a:pt x="18522" y="8475"/>
                  <a:pt x="18517" y="8486"/>
                </a:cubicBezTo>
                <a:cubicBezTo>
                  <a:pt x="18504" y="8512"/>
                  <a:pt x="18509" y="8543"/>
                  <a:pt x="18536" y="8559"/>
                </a:cubicBezTo>
                <a:cubicBezTo>
                  <a:pt x="18544" y="8564"/>
                  <a:pt x="18554" y="8566"/>
                  <a:pt x="18563" y="8566"/>
                </a:cubicBezTo>
                <a:cubicBezTo>
                  <a:pt x="18582" y="8566"/>
                  <a:pt x="18601" y="8557"/>
                  <a:pt x="18610" y="8539"/>
                </a:cubicBezTo>
                <a:cubicBezTo>
                  <a:pt x="18615" y="8528"/>
                  <a:pt x="18620" y="8520"/>
                  <a:pt x="18625" y="8510"/>
                </a:cubicBezTo>
                <a:cubicBezTo>
                  <a:pt x="18638" y="8483"/>
                  <a:pt x="18633" y="8452"/>
                  <a:pt x="18606" y="8436"/>
                </a:cubicBezTo>
                <a:cubicBezTo>
                  <a:pt x="18598" y="8432"/>
                  <a:pt x="18588" y="8429"/>
                  <a:pt x="18579" y="8429"/>
                </a:cubicBezTo>
                <a:close/>
                <a:moveTo>
                  <a:pt x="24444" y="8484"/>
                </a:moveTo>
                <a:cubicBezTo>
                  <a:pt x="24436" y="8484"/>
                  <a:pt x="24428" y="8487"/>
                  <a:pt x="24421" y="8495"/>
                </a:cubicBezTo>
                <a:lnTo>
                  <a:pt x="24405" y="8511"/>
                </a:lnTo>
                <a:cubicBezTo>
                  <a:pt x="24380" y="8535"/>
                  <a:pt x="24404" y="8570"/>
                  <a:pt x="24432" y="8570"/>
                </a:cubicBezTo>
                <a:cubicBezTo>
                  <a:pt x="24440" y="8570"/>
                  <a:pt x="24448" y="8567"/>
                  <a:pt x="24455" y="8560"/>
                </a:cubicBezTo>
                <a:lnTo>
                  <a:pt x="24471" y="8544"/>
                </a:lnTo>
                <a:cubicBezTo>
                  <a:pt x="24496" y="8519"/>
                  <a:pt x="24471" y="8484"/>
                  <a:pt x="24444" y="8484"/>
                </a:cubicBezTo>
                <a:close/>
                <a:moveTo>
                  <a:pt x="17875" y="8491"/>
                </a:moveTo>
                <a:cubicBezTo>
                  <a:pt x="17848" y="8491"/>
                  <a:pt x="17824" y="8527"/>
                  <a:pt x="17849" y="8552"/>
                </a:cubicBezTo>
                <a:cubicBezTo>
                  <a:pt x="17858" y="8562"/>
                  <a:pt x="17869" y="8572"/>
                  <a:pt x="17880" y="8581"/>
                </a:cubicBezTo>
                <a:cubicBezTo>
                  <a:pt x="17887" y="8589"/>
                  <a:pt x="17895" y="8592"/>
                  <a:pt x="17903" y="8592"/>
                </a:cubicBezTo>
                <a:cubicBezTo>
                  <a:pt x="17930" y="8592"/>
                  <a:pt x="17954" y="8556"/>
                  <a:pt x="17929" y="8532"/>
                </a:cubicBezTo>
                <a:lnTo>
                  <a:pt x="17898" y="8501"/>
                </a:lnTo>
                <a:cubicBezTo>
                  <a:pt x="17891" y="8494"/>
                  <a:pt x="17883" y="8491"/>
                  <a:pt x="17875" y="8491"/>
                </a:cubicBezTo>
                <a:close/>
                <a:moveTo>
                  <a:pt x="9246" y="8552"/>
                </a:moveTo>
                <a:cubicBezTo>
                  <a:pt x="9242" y="8552"/>
                  <a:pt x="9238" y="8554"/>
                  <a:pt x="9234" y="8558"/>
                </a:cubicBezTo>
                <a:lnTo>
                  <a:pt x="9218" y="8574"/>
                </a:lnTo>
                <a:cubicBezTo>
                  <a:pt x="9206" y="8586"/>
                  <a:pt x="9218" y="8603"/>
                  <a:pt x="9231" y="8603"/>
                </a:cubicBezTo>
                <a:cubicBezTo>
                  <a:pt x="9235" y="8603"/>
                  <a:pt x="9240" y="8602"/>
                  <a:pt x="9243" y="8598"/>
                </a:cubicBezTo>
                <a:lnTo>
                  <a:pt x="9259" y="8582"/>
                </a:lnTo>
                <a:cubicBezTo>
                  <a:pt x="9272" y="8571"/>
                  <a:pt x="9260" y="8552"/>
                  <a:pt x="9246" y="8552"/>
                </a:cubicBezTo>
                <a:close/>
                <a:moveTo>
                  <a:pt x="3906" y="8569"/>
                </a:moveTo>
                <a:cubicBezTo>
                  <a:pt x="3882" y="8569"/>
                  <a:pt x="3882" y="8605"/>
                  <a:pt x="3906" y="8605"/>
                </a:cubicBezTo>
                <a:cubicBezTo>
                  <a:pt x="3928" y="8605"/>
                  <a:pt x="3929" y="8569"/>
                  <a:pt x="3906" y="8569"/>
                </a:cubicBezTo>
                <a:close/>
                <a:moveTo>
                  <a:pt x="13468" y="8576"/>
                </a:moveTo>
                <a:cubicBezTo>
                  <a:pt x="13423" y="8576"/>
                  <a:pt x="13423" y="8647"/>
                  <a:pt x="13468" y="8647"/>
                </a:cubicBezTo>
                <a:cubicBezTo>
                  <a:pt x="13468" y="8647"/>
                  <a:pt x="13469" y="8647"/>
                  <a:pt x="13469" y="8647"/>
                </a:cubicBezTo>
                <a:cubicBezTo>
                  <a:pt x="13513" y="8647"/>
                  <a:pt x="13514" y="8576"/>
                  <a:pt x="13468" y="8576"/>
                </a:cubicBezTo>
                <a:close/>
                <a:moveTo>
                  <a:pt x="13019" y="8512"/>
                </a:moveTo>
                <a:cubicBezTo>
                  <a:pt x="12978" y="8512"/>
                  <a:pt x="12942" y="8565"/>
                  <a:pt x="12979" y="8602"/>
                </a:cubicBezTo>
                <a:lnTo>
                  <a:pt x="13009" y="8632"/>
                </a:lnTo>
                <a:cubicBezTo>
                  <a:pt x="13020" y="8643"/>
                  <a:pt x="13033" y="8648"/>
                  <a:pt x="13045" y="8648"/>
                </a:cubicBezTo>
                <a:cubicBezTo>
                  <a:pt x="13086" y="8648"/>
                  <a:pt x="13123" y="8595"/>
                  <a:pt x="13085" y="8558"/>
                </a:cubicBezTo>
                <a:cubicBezTo>
                  <a:pt x="13075" y="8548"/>
                  <a:pt x="13066" y="8537"/>
                  <a:pt x="13055" y="8527"/>
                </a:cubicBezTo>
                <a:cubicBezTo>
                  <a:pt x="13044" y="8516"/>
                  <a:pt x="13032" y="8512"/>
                  <a:pt x="13019" y="8512"/>
                </a:cubicBezTo>
                <a:close/>
                <a:moveTo>
                  <a:pt x="15691" y="8597"/>
                </a:moveTo>
                <a:cubicBezTo>
                  <a:pt x="15685" y="8597"/>
                  <a:pt x="15680" y="8598"/>
                  <a:pt x="15674" y="8601"/>
                </a:cubicBezTo>
                <a:cubicBezTo>
                  <a:pt x="15663" y="8606"/>
                  <a:pt x="15655" y="8611"/>
                  <a:pt x="15644" y="8616"/>
                </a:cubicBezTo>
                <a:cubicBezTo>
                  <a:pt x="15609" y="8634"/>
                  <a:pt x="15630" y="8683"/>
                  <a:pt x="15662" y="8683"/>
                </a:cubicBezTo>
                <a:cubicBezTo>
                  <a:pt x="15667" y="8683"/>
                  <a:pt x="15673" y="8681"/>
                  <a:pt x="15679" y="8678"/>
                </a:cubicBezTo>
                <a:cubicBezTo>
                  <a:pt x="15689" y="8673"/>
                  <a:pt x="15699" y="8668"/>
                  <a:pt x="15709" y="8663"/>
                </a:cubicBezTo>
                <a:cubicBezTo>
                  <a:pt x="15744" y="8645"/>
                  <a:pt x="15722" y="8597"/>
                  <a:pt x="15691" y="8597"/>
                </a:cubicBezTo>
                <a:close/>
                <a:moveTo>
                  <a:pt x="22217" y="8623"/>
                </a:moveTo>
                <a:cubicBezTo>
                  <a:pt x="22171" y="8623"/>
                  <a:pt x="22171" y="8694"/>
                  <a:pt x="22217" y="8694"/>
                </a:cubicBezTo>
                <a:cubicBezTo>
                  <a:pt x="22261" y="8694"/>
                  <a:pt x="22262" y="8623"/>
                  <a:pt x="22217" y="8623"/>
                </a:cubicBezTo>
                <a:close/>
                <a:moveTo>
                  <a:pt x="450" y="8589"/>
                </a:moveTo>
                <a:cubicBezTo>
                  <a:pt x="432" y="8589"/>
                  <a:pt x="414" y="8600"/>
                  <a:pt x="414" y="8623"/>
                </a:cubicBezTo>
                <a:lnTo>
                  <a:pt x="414" y="8668"/>
                </a:lnTo>
                <a:cubicBezTo>
                  <a:pt x="414" y="8690"/>
                  <a:pt x="432" y="8702"/>
                  <a:pt x="450" y="8702"/>
                </a:cubicBezTo>
                <a:cubicBezTo>
                  <a:pt x="467" y="8702"/>
                  <a:pt x="485" y="8690"/>
                  <a:pt x="485" y="8668"/>
                </a:cubicBezTo>
                <a:lnTo>
                  <a:pt x="485" y="8623"/>
                </a:lnTo>
                <a:cubicBezTo>
                  <a:pt x="486" y="8600"/>
                  <a:pt x="468" y="8589"/>
                  <a:pt x="450" y="8589"/>
                </a:cubicBezTo>
                <a:close/>
                <a:moveTo>
                  <a:pt x="22711" y="8607"/>
                </a:moveTo>
                <a:cubicBezTo>
                  <a:pt x="22643" y="8607"/>
                  <a:pt x="22642" y="8715"/>
                  <a:pt x="22711" y="8715"/>
                </a:cubicBezTo>
                <a:cubicBezTo>
                  <a:pt x="22779" y="8714"/>
                  <a:pt x="22780" y="8607"/>
                  <a:pt x="22711" y="8607"/>
                </a:cubicBezTo>
                <a:close/>
                <a:moveTo>
                  <a:pt x="14030" y="8675"/>
                </a:moveTo>
                <a:cubicBezTo>
                  <a:pt x="14016" y="8675"/>
                  <a:pt x="14004" y="8693"/>
                  <a:pt x="14016" y="8706"/>
                </a:cubicBezTo>
                <a:lnTo>
                  <a:pt x="14032" y="8721"/>
                </a:lnTo>
                <a:cubicBezTo>
                  <a:pt x="14035" y="8725"/>
                  <a:pt x="14039" y="8726"/>
                  <a:pt x="14043" y="8726"/>
                </a:cubicBezTo>
                <a:cubicBezTo>
                  <a:pt x="14057" y="8726"/>
                  <a:pt x="14069" y="8708"/>
                  <a:pt x="14057" y="8696"/>
                </a:cubicBezTo>
                <a:lnTo>
                  <a:pt x="14041" y="8680"/>
                </a:lnTo>
                <a:cubicBezTo>
                  <a:pt x="14038" y="8677"/>
                  <a:pt x="14034" y="8675"/>
                  <a:pt x="14030" y="8675"/>
                </a:cubicBezTo>
                <a:close/>
                <a:moveTo>
                  <a:pt x="21585" y="8633"/>
                </a:moveTo>
                <a:cubicBezTo>
                  <a:pt x="21516" y="8633"/>
                  <a:pt x="21516" y="8741"/>
                  <a:pt x="21585" y="8741"/>
                </a:cubicBezTo>
                <a:cubicBezTo>
                  <a:pt x="21653" y="8741"/>
                  <a:pt x="21653" y="8633"/>
                  <a:pt x="21585" y="8633"/>
                </a:cubicBezTo>
                <a:close/>
                <a:moveTo>
                  <a:pt x="5059" y="8602"/>
                </a:moveTo>
                <a:cubicBezTo>
                  <a:pt x="5050" y="8602"/>
                  <a:pt x="5040" y="8606"/>
                  <a:pt x="5034" y="8612"/>
                </a:cubicBezTo>
                <a:cubicBezTo>
                  <a:pt x="5020" y="8627"/>
                  <a:pt x="5021" y="8648"/>
                  <a:pt x="5034" y="8663"/>
                </a:cubicBezTo>
                <a:cubicBezTo>
                  <a:pt x="5055" y="8688"/>
                  <a:pt x="5075" y="8712"/>
                  <a:pt x="5096" y="8737"/>
                </a:cubicBezTo>
                <a:cubicBezTo>
                  <a:pt x="5101" y="8745"/>
                  <a:pt x="5110" y="8748"/>
                  <a:pt x="5119" y="8748"/>
                </a:cubicBezTo>
                <a:cubicBezTo>
                  <a:pt x="5129" y="8748"/>
                  <a:pt x="5139" y="8744"/>
                  <a:pt x="5146" y="8737"/>
                </a:cubicBezTo>
                <a:cubicBezTo>
                  <a:pt x="5160" y="8722"/>
                  <a:pt x="5159" y="8701"/>
                  <a:pt x="5146" y="8688"/>
                </a:cubicBezTo>
                <a:cubicBezTo>
                  <a:pt x="5125" y="8663"/>
                  <a:pt x="5105" y="8637"/>
                  <a:pt x="5084" y="8612"/>
                </a:cubicBezTo>
                <a:cubicBezTo>
                  <a:pt x="5078" y="8606"/>
                  <a:pt x="5069" y="8602"/>
                  <a:pt x="5059" y="8602"/>
                </a:cubicBezTo>
                <a:close/>
                <a:moveTo>
                  <a:pt x="20278" y="8646"/>
                </a:moveTo>
                <a:cubicBezTo>
                  <a:pt x="20272" y="8646"/>
                  <a:pt x="20266" y="8648"/>
                  <a:pt x="20260" y="8652"/>
                </a:cubicBezTo>
                <a:cubicBezTo>
                  <a:pt x="20244" y="8663"/>
                  <a:pt x="20229" y="8672"/>
                  <a:pt x="20216" y="8682"/>
                </a:cubicBezTo>
                <a:cubicBezTo>
                  <a:pt x="20183" y="8704"/>
                  <a:pt x="20202" y="8750"/>
                  <a:pt x="20231" y="8750"/>
                </a:cubicBezTo>
                <a:cubicBezTo>
                  <a:pt x="20237" y="8750"/>
                  <a:pt x="20244" y="8748"/>
                  <a:pt x="20250" y="8743"/>
                </a:cubicBezTo>
                <a:cubicBezTo>
                  <a:pt x="20266" y="8733"/>
                  <a:pt x="20281" y="8724"/>
                  <a:pt x="20295" y="8714"/>
                </a:cubicBezTo>
                <a:cubicBezTo>
                  <a:pt x="20327" y="8693"/>
                  <a:pt x="20307" y="8646"/>
                  <a:pt x="20278" y="8646"/>
                </a:cubicBezTo>
                <a:close/>
                <a:moveTo>
                  <a:pt x="19706" y="8615"/>
                </a:moveTo>
                <a:cubicBezTo>
                  <a:pt x="19702" y="8615"/>
                  <a:pt x="19697" y="8615"/>
                  <a:pt x="19693" y="8616"/>
                </a:cubicBezTo>
                <a:cubicBezTo>
                  <a:pt x="19667" y="8625"/>
                  <a:pt x="19647" y="8654"/>
                  <a:pt x="19656" y="8682"/>
                </a:cubicBezTo>
                <a:cubicBezTo>
                  <a:pt x="19661" y="8695"/>
                  <a:pt x="19666" y="8711"/>
                  <a:pt x="19671" y="8726"/>
                </a:cubicBezTo>
                <a:cubicBezTo>
                  <a:pt x="19678" y="8749"/>
                  <a:pt x="19699" y="8765"/>
                  <a:pt x="19722" y="8765"/>
                </a:cubicBezTo>
                <a:cubicBezTo>
                  <a:pt x="19726" y="8765"/>
                  <a:pt x="19731" y="8765"/>
                  <a:pt x="19736" y="8763"/>
                </a:cubicBezTo>
                <a:cubicBezTo>
                  <a:pt x="19762" y="8756"/>
                  <a:pt x="19782" y="8725"/>
                  <a:pt x="19773" y="8698"/>
                </a:cubicBezTo>
                <a:cubicBezTo>
                  <a:pt x="19767" y="8682"/>
                  <a:pt x="19762" y="8668"/>
                  <a:pt x="19758" y="8653"/>
                </a:cubicBezTo>
                <a:cubicBezTo>
                  <a:pt x="19751" y="8630"/>
                  <a:pt x="19730" y="8615"/>
                  <a:pt x="19706" y="8615"/>
                </a:cubicBezTo>
                <a:close/>
                <a:moveTo>
                  <a:pt x="12192" y="8659"/>
                </a:moveTo>
                <a:cubicBezTo>
                  <a:pt x="12122" y="8659"/>
                  <a:pt x="12122" y="8767"/>
                  <a:pt x="12192" y="8767"/>
                </a:cubicBezTo>
                <a:cubicBezTo>
                  <a:pt x="12260" y="8767"/>
                  <a:pt x="12260" y="8659"/>
                  <a:pt x="12192" y="8659"/>
                </a:cubicBezTo>
                <a:close/>
                <a:moveTo>
                  <a:pt x="3168" y="8733"/>
                </a:moveTo>
                <a:cubicBezTo>
                  <a:pt x="3145" y="8733"/>
                  <a:pt x="3145" y="8768"/>
                  <a:pt x="3168" y="8768"/>
                </a:cubicBezTo>
                <a:lnTo>
                  <a:pt x="3184" y="8768"/>
                </a:lnTo>
                <a:cubicBezTo>
                  <a:pt x="3206" y="8767"/>
                  <a:pt x="3206" y="8733"/>
                  <a:pt x="3184" y="8733"/>
                </a:cubicBezTo>
                <a:close/>
                <a:moveTo>
                  <a:pt x="13579" y="8701"/>
                </a:moveTo>
                <a:cubicBezTo>
                  <a:pt x="13533" y="8701"/>
                  <a:pt x="13533" y="8773"/>
                  <a:pt x="13579" y="8773"/>
                </a:cubicBezTo>
                <a:cubicBezTo>
                  <a:pt x="13580" y="8773"/>
                  <a:pt x="13580" y="8773"/>
                  <a:pt x="13580" y="8773"/>
                </a:cubicBezTo>
                <a:cubicBezTo>
                  <a:pt x="13623" y="8773"/>
                  <a:pt x="13623" y="8701"/>
                  <a:pt x="13579" y="8701"/>
                </a:cubicBezTo>
                <a:close/>
                <a:moveTo>
                  <a:pt x="14841" y="8645"/>
                </a:moveTo>
                <a:cubicBezTo>
                  <a:pt x="14813" y="8645"/>
                  <a:pt x="14790" y="8681"/>
                  <a:pt x="14815" y="8706"/>
                </a:cubicBezTo>
                <a:cubicBezTo>
                  <a:pt x="14834" y="8725"/>
                  <a:pt x="14854" y="8746"/>
                  <a:pt x="14875" y="8766"/>
                </a:cubicBezTo>
                <a:cubicBezTo>
                  <a:pt x="14882" y="8774"/>
                  <a:pt x="14891" y="8777"/>
                  <a:pt x="14899" y="8777"/>
                </a:cubicBezTo>
                <a:cubicBezTo>
                  <a:pt x="14926" y="8777"/>
                  <a:pt x="14951" y="8740"/>
                  <a:pt x="14925" y="8716"/>
                </a:cubicBezTo>
                <a:cubicBezTo>
                  <a:pt x="14905" y="8695"/>
                  <a:pt x="14886" y="8675"/>
                  <a:pt x="14865" y="8656"/>
                </a:cubicBezTo>
                <a:cubicBezTo>
                  <a:pt x="14857" y="8649"/>
                  <a:pt x="14849" y="8645"/>
                  <a:pt x="14841" y="8645"/>
                </a:cubicBezTo>
                <a:close/>
                <a:moveTo>
                  <a:pt x="24791" y="8695"/>
                </a:moveTo>
                <a:cubicBezTo>
                  <a:pt x="24763" y="8695"/>
                  <a:pt x="24739" y="8731"/>
                  <a:pt x="24764" y="8756"/>
                </a:cubicBezTo>
                <a:cubicBezTo>
                  <a:pt x="24770" y="8762"/>
                  <a:pt x="24775" y="8766"/>
                  <a:pt x="24780" y="8772"/>
                </a:cubicBezTo>
                <a:cubicBezTo>
                  <a:pt x="24787" y="8779"/>
                  <a:pt x="24796" y="8782"/>
                  <a:pt x="24804" y="8782"/>
                </a:cubicBezTo>
                <a:cubicBezTo>
                  <a:pt x="24831" y="8782"/>
                  <a:pt x="24856" y="8746"/>
                  <a:pt x="24830" y="8721"/>
                </a:cubicBezTo>
                <a:lnTo>
                  <a:pt x="24815" y="8706"/>
                </a:lnTo>
                <a:cubicBezTo>
                  <a:pt x="24807" y="8698"/>
                  <a:pt x="24799" y="8695"/>
                  <a:pt x="24791" y="8695"/>
                </a:cubicBezTo>
                <a:close/>
                <a:moveTo>
                  <a:pt x="23375" y="8669"/>
                </a:moveTo>
                <a:cubicBezTo>
                  <a:pt x="23334" y="8669"/>
                  <a:pt x="23297" y="8722"/>
                  <a:pt x="23334" y="8759"/>
                </a:cubicBezTo>
                <a:lnTo>
                  <a:pt x="23350" y="8775"/>
                </a:lnTo>
                <a:cubicBezTo>
                  <a:pt x="23361" y="8786"/>
                  <a:pt x="23374" y="8791"/>
                  <a:pt x="23386" y="8791"/>
                </a:cubicBezTo>
                <a:cubicBezTo>
                  <a:pt x="23427" y="8791"/>
                  <a:pt x="23464" y="8737"/>
                  <a:pt x="23427" y="8700"/>
                </a:cubicBezTo>
                <a:lnTo>
                  <a:pt x="23411" y="8685"/>
                </a:lnTo>
                <a:cubicBezTo>
                  <a:pt x="23400" y="8674"/>
                  <a:pt x="23387" y="8669"/>
                  <a:pt x="23375" y="8669"/>
                </a:cubicBezTo>
                <a:close/>
                <a:moveTo>
                  <a:pt x="15302" y="8634"/>
                </a:moveTo>
                <a:cubicBezTo>
                  <a:pt x="15284" y="8634"/>
                  <a:pt x="15267" y="8646"/>
                  <a:pt x="15268" y="8669"/>
                </a:cubicBezTo>
                <a:cubicBezTo>
                  <a:pt x="15270" y="8713"/>
                  <a:pt x="15289" y="8756"/>
                  <a:pt x="15325" y="8784"/>
                </a:cubicBezTo>
                <a:cubicBezTo>
                  <a:pt x="15332" y="8790"/>
                  <a:pt x="15342" y="8794"/>
                  <a:pt x="15351" y="8794"/>
                </a:cubicBezTo>
                <a:cubicBezTo>
                  <a:pt x="15359" y="8794"/>
                  <a:pt x="15367" y="8791"/>
                  <a:pt x="15374" y="8784"/>
                </a:cubicBezTo>
                <a:cubicBezTo>
                  <a:pt x="15387" y="8773"/>
                  <a:pt x="15389" y="8746"/>
                  <a:pt x="15374" y="8735"/>
                </a:cubicBezTo>
                <a:cubicBezTo>
                  <a:pt x="15353" y="8717"/>
                  <a:pt x="15340" y="8696"/>
                  <a:pt x="15339" y="8669"/>
                </a:cubicBezTo>
                <a:cubicBezTo>
                  <a:pt x="15338" y="8646"/>
                  <a:pt x="15319" y="8634"/>
                  <a:pt x="15302" y="8634"/>
                </a:cubicBezTo>
                <a:close/>
                <a:moveTo>
                  <a:pt x="6610" y="8696"/>
                </a:moveTo>
                <a:cubicBezTo>
                  <a:pt x="6592" y="8696"/>
                  <a:pt x="6574" y="8708"/>
                  <a:pt x="6574" y="8731"/>
                </a:cubicBezTo>
                <a:lnTo>
                  <a:pt x="6574" y="8761"/>
                </a:lnTo>
                <a:cubicBezTo>
                  <a:pt x="6573" y="8784"/>
                  <a:pt x="6591" y="8795"/>
                  <a:pt x="6609" y="8795"/>
                </a:cubicBezTo>
                <a:cubicBezTo>
                  <a:pt x="6627" y="8795"/>
                  <a:pt x="6645" y="8784"/>
                  <a:pt x="6645" y="8761"/>
                </a:cubicBezTo>
                <a:lnTo>
                  <a:pt x="6645" y="8731"/>
                </a:lnTo>
                <a:cubicBezTo>
                  <a:pt x="6645" y="8708"/>
                  <a:pt x="6627" y="8696"/>
                  <a:pt x="6610" y="8696"/>
                </a:cubicBezTo>
                <a:close/>
                <a:moveTo>
                  <a:pt x="10256" y="8656"/>
                </a:moveTo>
                <a:cubicBezTo>
                  <a:pt x="10215" y="8656"/>
                  <a:pt x="10178" y="8709"/>
                  <a:pt x="10215" y="8746"/>
                </a:cubicBezTo>
                <a:lnTo>
                  <a:pt x="10260" y="8790"/>
                </a:lnTo>
                <a:cubicBezTo>
                  <a:pt x="10271" y="8802"/>
                  <a:pt x="10284" y="8806"/>
                  <a:pt x="10296" y="8806"/>
                </a:cubicBezTo>
                <a:cubicBezTo>
                  <a:pt x="10337" y="8806"/>
                  <a:pt x="10374" y="8753"/>
                  <a:pt x="10337" y="8716"/>
                </a:cubicBezTo>
                <a:lnTo>
                  <a:pt x="10292" y="8672"/>
                </a:lnTo>
                <a:cubicBezTo>
                  <a:pt x="10281" y="8661"/>
                  <a:pt x="10268" y="8656"/>
                  <a:pt x="10256" y="8656"/>
                </a:cubicBezTo>
                <a:close/>
                <a:moveTo>
                  <a:pt x="7309" y="8739"/>
                </a:moveTo>
                <a:cubicBezTo>
                  <a:pt x="7291" y="8739"/>
                  <a:pt x="7274" y="8751"/>
                  <a:pt x="7274" y="8774"/>
                </a:cubicBezTo>
                <a:lnTo>
                  <a:pt x="7274" y="8789"/>
                </a:lnTo>
                <a:cubicBezTo>
                  <a:pt x="7273" y="8812"/>
                  <a:pt x="7290" y="8824"/>
                  <a:pt x="7308" y="8824"/>
                </a:cubicBezTo>
                <a:cubicBezTo>
                  <a:pt x="7326" y="8824"/>
                  <a:pt x="7343" y="8812"/>
                  <a:pt x="7344" y="8789"/>
                </a:cubicBezTo>
                <a:lnTo>
                  <a:pt x="7344" y="8774"/>
                </a:lnTo>
                <a:cubicBezTo>
                  <a:pt x="7344" y="8751"/>
                  <a:pt x="7326" y="8739"/>
                  <a:pt x="7309" y="8739"/>
                </a:cubicBezTo>
                <a:close/>
                <a:moveTo>
                  <a:pt x="900" y="8754"/>
                </a:moveTo>
                <a:cubicBezTo>
                  <a:pt x="854" y="8754"/>
                  <a:pt x="854" y="8825"/>
                  <a:pt x="900" y="8825"/>
                </a:cubicBezTo>
                <a:lnTo>
                  <a:pt x="916" y="8825"/>
                </a:lnTo>
                <a:cubicBezTo>
                  <a:pt x="961" y="8825"/>
                  <a:pt x="962" y="8754"/>
                  <a:pt x="916" y="8754"/>
                </a:cubicBezTo>
                <a:close/>
                <a:moveTo>
                  <a:pt x="2493" y="8760"/>
                </a:moveTo>
                <a:cubicBezTo>
                  <a:pt x="2481" y="8760"/>
                  <a:pt x="2468" y="8774"/>
                  <a:pt x="2476" y="8788"/>
                </a:cubicBezTo>
                <a:cubicBezTo>
                  <a:pt x="2481" y="8799"/>
                  <a:pt x="2486" y="8809"/>
                  <a:pt x="2491" y="8819"/>
                </a:cubicBezTo>
                <a:cubicBezTo>
                  <a:pt x="2495" y="8825"/>
                  <a:pt x="2500" y="8828"/>
                  <a:pt x="2505" y="8828"/>
                </a:cubicBezTo>
                <a:cubicBezTo>
                  <a:pt x="2517" y="8828"/>
                  <a:pt x="2529" y="8814"/>
                  <a:pt x="2522" y="8800"/>
                </a:cubicBezTo>
                <a:cubicBezTo>
                  <a:pt x="2517" y="8789"/>
                  <a:pt x="2511" y="8780"/>
                  <a:pt x="2506" y="8769"/>
                </a:cubicBezTo>
                <a:cubicBezTo>
                  <a:pt x="2503" y="8763"/>
                  <a:pt x="2498" y="8760"/>
                  <a:pt x="2493" y="8760"/>
                </a:cubicBezTo>
                <a:close/>
                <a:moveTo>
                  <a:pt x="18534" y="8702"/>
                </a:moveTo>
                <a:cubicBezTo>
                  <a:pt x="18507" y="8702"/>
                  <a:pt x="18480" y="8719"/>
                  <a:pt x="18480" y="8754"/>
                </a:cubicBezTo>
                <a:lnTo>
                  <a:pt x="18480" y="8784"/>
                </a:lnTo>
                <a:cubicBezTo>
                  <a:pt x="18480" y="8818"/>
                  <a:pt x="18507" y="8836"/>
                  <a:pt x="18534" y="8836"/>
                </a:cubicBezTo>
                <a:cubicBezTo>
                  <a:pt x="18561" y="8836"/>
                  <a:pt x="18588" y="8819"/>
                  <a:pt x="18588" y="8784"/>
                </a:cubicBezTo>
                <a:lnTo>
                  <a:pt x="18588" y="8754"/>
                </a:lnTo>
                <a:cubicBezTo>
                  <a:pt x="18588" y="8719"/>
                  <a:pt x="18561" y="8702"/>
                  <a:pt x="18534" y="8702"/>
                </a:cubicBezTo>
                <a:close/>
                <a:moveTo>
                  <a:pt x="6037" y="8705"/>
                </a:moveTo>
                <a:cubicBezTo>
                  <a:pt x="6018" y="8705"/>
                  <a:pt x="5999" y="8714"/>
                  <a:pt x="5990" y="8732"/>
                </a:cubicBezTo>
                <a:cubicBezTo>
                  <a:pt x="5985" y="8742"/>
                  <a:pt x="5980" y="8752"/>
                  <a:pt x="5975" y="8762"/>
                </a:cubicBezTo>
                <a:cubicBezTo>
                  <a:pt x="5961" y="8788"/>
                  <a:pt x="5966" y="8820"/>
                  <a:pt x="5995" y="8835"/>
                </a:cubicBezTo>
                <a:cubicBezTo>
                  <a:pt x="6002" y="8840"/>
                  <a:pt x="6011" y="8843"/>
                  <a:pt x="6021" y="8843"/>
                </a:cubicBezTo>
                <a:cubicBezTo>
                  <a:pt x="6039" y="8843"/>
                  <a:pt x="6059" y="8833"/>
                  <a:pt x="6068" y="8816"/>
                </a:cubicBezTo>
                <a:cubicBezTo>
                  <a:pt x="6073" y="8805"/>
                  <a:pt x="6078" y="8796"/>
                  <a:pt x="6084" y="8785"/>
                </a:cubicBezTo>
                <a:cubicBezTo>
                  <a:pt x="6096" y="8759"/>
                  <a:pt x="6090" y="8726"/>
                  <a:pt x="6064" y="8712"/>
                </a:cubicBezTo>
                <a:cubicBezTo>
                  <a:pt x="6056" y="8707"/>
                  <a:pt x="6046" y="8705"/>
                  <a:pt x="6037" y="8705"/>
                </a:cubicBezTo>
                <a:close/>
                <a:moveTo>
                  <a:pt x="14419" y="8798"/>
                </a:moveTo>
                <a:cubicBezTo>
                  <a:pt x="14406" y="8798"/>
                  <a:pt x="14395" y="8815"/>
                  <a:pt x="14407" y="8827"/>
                </a:cubicBezTo>
                <a:lnTo>
                  <a:pt x="14423" y="8843"/>
                </a:lnTo>
                <a:cubicBezTo>
                  <a:pt x="14426" y="8847"/>
                  <a:pt x="14430" y="8849"/>
                  <a:pt x="14434" y="8849"/>
                </a:cubicBezTo>
                <a:cubicBezTo>
                  <a:pt x="14447" y="8849"/>
                  <a:pt x="14459" y="8831"/>
                  <a:pt x="14447" y="8819"/>
                </a:cubicBezTo>
                <a:cubicBezTo>
                  <a:pt x="14441" y="8811"/>
                  <a:pt x="14436" y="8806"/>
                  <a:pt x="14431" y="8803"/>
                </a:cubicBezTo>
                <a:cubicBezTo>
                  <a:pt x="14427" y="8799"/>
                  <a:pt x="14423" y="8798"/>
                  <a:pt x="14419" y="8798"/>
                </a:cubicBezTo>
                <a:close/>
                <a:moveTo>
                  <a:pt x="5851" y="8738"/>
                </a:moveTo>
                <a:cubicBezTo>
                  <a:pt x="5837" y="8738"/>
                  <a:pt x="5823" y="8745"/>
                  <a:pt x="5818" y="8762"/>
                </a:cubicBezTo>
                <a:cubicBezTo>
                  <a:pt x="5812" y="8778"/>
                  <a:pt x="5807" y="8792"/>
                  <a:pt x="5802" y="8806"/>
                </a:cubicBezTo>
                <a:cubicBezTo>
                  <a:pt x="5793" y="8833"/>
                  <a:pt x="5815" y="8850"/>
                  <a:pt x="5836" y="8850"/>
                </a:cubicBezTo>
                <a:cubicBezTo>
                  <a:pt x="5850" y="8850"/>
                  <a:pt x="5864" y="8843"/>
                  <a:pt x="5870" y="8826"/>
                </a:cubicBezTo>
                <a:cubicBezTo>
                  <a:pt x="5875" y="8810"/>
                  <a:pt x="5880" y="8796"/>
                  <a:pt x="5886" y="8782"/>
                </a:cubicBezTo>
                <a:cubicBezTo>
                  <a:pt x="5895" y="8755"/>
                  <a:pt x="5873" y="8738"/>
                  <a:pt x="5851" y="8738"/>
                </a:cubicBezTo>
                <a:close/>
                <a:moveTo>
                  <a:pt x="8622" y="8775"/>
                </a:moveTo>
                <a:cubicBezTo>
                  <a:pt x="8614" y="8775"/>
                  <a:pt x="8606" y="8778"/>
                  <a:pt x="8599" y="8785"/>
                </a:cubicBezTo>
                <a:lnTo>
                  <a:pt x="8583" y="8801"/>
                </a:lnTo>
                <a:cubicBezTo>
                  <a:pt x="8556" y="8825"/>
                  <a:pt x="8581" y="8861"/>
                  <a:pt x="8609" y="8861"/>
                </a:cubicBezTo>
                <a:cubicBezTo>
                  <a:pt x="8617" y="8861"/>
                  <a:pt x="8625" y="8858"/>
                  <a:pt x="8632" y="8851"/>
                </a:cubicBezTo>
                <a:lnTo>
                  <a:pt x="8648" y="8835"/>
                </a:lnTo>
                <a:cubicBezTo>
                  <a:pt x="8674" y="8810"/>
                  <a:pt x="8649" y="8775"/>
                  <a:pt x="8622" y="8775"/>
                </a:cubicBezTo>
                <a:close/>
                <a:moveTo>
                  <a:pt x="11409" y="8735"/>
                </a:moveTo>
                <a:cubicBezTo>
                  <a:pt x="11397" y="8735"/>
                  <a:pt x="11384" y="8739"/>
                  <a:pt x="11373" y="8751"/>
                </a:cubicBezTo>
                <a:lnTo>
                  <a:pt x="11344" y="8780"/>
                </a:lnTo>
                <a:cubicBezTo>
                  <a:pt x="11306" y="8818"/>
                  <a:pt x="11342" y="8872"/>
                  <a:pt x="11383" y="8872"/>
                </a:cubicBezTo>
                <a:cubicBezTo>
                  <a:pt x="11395" y="8872"/>
                  <a:pt x="11407" y="8867"/>
                  <a:pt x="11418" y="8856"/>
                </a:cubicBezTo>
                <a:lnTo>
                  <a:pt x="11448" y="8826"/>
                </a:lnTo>
                <a:cubicBezTo>
                  <a:pt x="11486" y="8788"/>
                  <a:pt x="11450" y="8735"/>
                  <a:pt x="11409" y="8735"/>
                </a:cubicBezTo>
                <a:close/>
                <a:moveTo>
                  <a:pt x="15078" y="8814"/>
                </a:moveTo>
                <a:cubicBezTo>
                  <a:pt x="15032" y="8814"/>
                  <a:pt x="15032" y="8885"/>
                  <a:pt x="15078" y="8885"/>
                </a:cubicBezTo>
                <a:cubicBezTo>
                  <a:pt x="15124" y="8885"/>
                  <a:pt x="15124" y="8814"/>
                  <a:pt x="15078" y="8814"/>
                </a:cubicBezTo>
                <a:close/>
                <a:moveTo>
                  <a:pt x="6673" y="8796"/>
                </a:moveTo>
                <a:cubicBezTo>
                  <a:pt x="6662" y="8796"/>
                  <a:pt x="6652" y="8801"/>
                  <a:pt x="6645" y="8814"/>
                </a:cubicBezTo>
                <a:cubicBezTo>
                  <a:pt x="6640" y="8825"/>
                  <a:pt x="6635" y="8834"/>
                  <a:pt x="6629" y="8845"/>
                </a:cubicBezTo>
                <a:cubicBezTo>
                  <a:pt x="6616" y="8872"/>
                  <a:pt x="6640" y="8898"/>
                  <a:pt x="6663" y="8898"/>
                </a:cubicBezTo>
                <a:cubicBezTo>
                  <a:pt x="6674" y="8898"/>
                  <a:pt x="6685" y="8893"/>
                  <a:pt x="6691" y="8879"/>
                </a:cubicBezTo>
                <a:cubicBezTo>
                  <a:pt x="6697" y="8869"/>
                  <a:pt x="6702" y="8861"/>
                  <a:pt x="6707" y="8850"/>
                </a:cubicBezTo>
                <a:cubicBezTo>
                  <a:pt x="6721" y="8822"/>
                  <a:pt x="6697" y="8796"/>
                  <a:pt x="6673" y="8796"/>
                </a:cubicBezTo>
                <a:close/>
                <a:moveTo>
                  <a:pt x="14523" y="8827"/>
                </a:moveTo>
                <a:cubicBezTo>
                  <a:pt x="14477" y="8827"/>
                  <a:pt x="14477" y="8898"/>
                  <a:pt x="14523" y="8898"/>
                </a:cubicBezTo>
                <a:cubicBezTo>
                  <a:pt x="14568" y="8898"/>
                  <a:pt x="14568" y="8827"/>
                  <a:pt x="14523" y="8827"/>
                </a:cubicBezTo>
                <a:close/>
                <a:moveTo>
                  <a:pt x="1140" y="8830"/>
                </a:moveTo>
                <a:cubicBezTo>
                  <a:pt x="1094" y="8830"/>
                  <a:pt x="1094" y="8900"/>
                  <a:pt x="1140" y="8900"/>
                </a:cubicBezTo>
                <a:lnTo>
                  <a:pt x="1156" y="8900"/>
                </a:lnTo>
                <a:cubicBezTo>
                  <a:pt x="1202" y="8900"/>
                  <a:pt x="1202" y="8830"/>
                  <a:pt x="1156" y="8830"/>
                </a:cubicBezTo>
                <a:close/>
                <a:moveTo>
                  <a:pt x="19450" y="8857"/>
                </a:moveTo>
                <a:cubicBezTo>
                  <a:pt x="19433" y="8857"/>
                  <a:pt x="19415" y="8869"/>
                  <a:pt x="19415" y="8892"/>
                </a:cubicBezTo>
                <a:lnTo>
                  <a:pt x="19415" y="8908"/>
                </a:lnTo>
                <a:cubicBezTo>
                  <a:pt x="19415" y="8930"/>
                  <a:pt x="19433" y="8941"/>
                  <a:pt x="19450" y="8941"/>
                </a:cubicBezTo>
                <a:cubicBezTo>
                  <a:pt x="19468" y="8941"/>
                  <a:pt x="19486" y="8930"/>
                  <a:pt x="19486" y="8908"/>
                </a:cubicBezTo>
                <a:lnTo>
                  <a:pt x="19486" y="8892"/>
                </a:lnTo>
                <a:cubicBezTo>
                  <a:pt x="19486" y="8869"/>
                  <a:pt x="19468" y="8857"/>
                  <a:pt x="19450" y="8857"/>
                </a:cubicBezTo>
                <a:close/>
                <a:moveTo>
                  <a:pt x="16101" y="8879"/>
                </a:moveTo>
                <a:cubicBezTo>
                  <a:pt x="16088" y="8879"/>
                  <a:pt x="16076" y="8898"/>
                  <a:pt x="16088" y="8910"/>
                </a:cubicBezTo>
                <a:cubicBezTo>
                  <a:pt x="16097" y="8920"/>
                  <a:pt x="16107" y="8930"/>
                  <a:pt x="16118" y="8940"/>
                </a:cubicBezTo>
                <a:cubicBezTo>
                  <a:pt x="16121" y="8944"/>
                  <a:pt x="16125" y="8945"/>
                  <a:pt x="16129" y="8945"/>
                </a:cubicBezTo>
                <a:cubicBezTo>
                  <a:pt x="16142" y="8945"/>
                  <a:pt x="16155" y="8927"/>
                  <a:pt x="16143" y="8915"/>
                </a:cubicBezTo>
                <a:lnTo>
                  <a:pt x="16112" y="8885"/>
                </a:lnTo>
                <a:cubicBezTo>
                  <a:pt x="16109" y="8881"/>
                  <a:pt x="16105" y="8879"/>
                  <a:pt x="16101" y="8879"/>
                </a:cubicBezTo>
                <a:close/>
                <a:moveTo>
                  <a:pt x="8540" y="8911"/>
                </a:moveTo>
                <a:cubicBezTo>
                  <a:pt x="8516" y="8911"/>
                  <a:pt x="8516" y="8946"/>
                  <a:pt x="8540" y="8946"/>
                </a:cubicBezTo>
                <a:cubicBezTo>
                  <a:pt x="8563" y="8946"/>
                  <a:pt x="8563" y="8911"/>
                  <a:pt x="8540" y="8911"/>
                </a:cubicBezTo>
                <a:close/>
                <a:moveTo>
                  <a:pt x="24970" y="8936"/>
                </a:moveTo>
                <a:cubicBezTo>
                  <a:pt x="24925" y="8936"/>
                  <a:pt x="24925" y="9007"/>
                  <a:pt x="24970" y="9007"/>
                </a:cubicBezTo>
                <a:cubicBezTo>
                  <a:pt x="25016" y="9007"/>
                  <a:pt x="25016" y="8936"/>
                  <a:pt x="24970" y="8936"/>
                </a:cubicBezTo>
                <a:close/>
                <a:moveTo>
                  <a:pt x="24522" y="8873"/>
                </a:moveTo>
                <a:cubicBezTo>
                  <a:pt x="24481" y="8873"/>
                  <a:pt x="24444" y="8926"/>
                  <a:pt x="24482" y="8963"/>
                </a:cubicBezTo>
                <a:lnTo>
                  <a:pt x="24512" y="8994"/>
                </a:lnTo>
                <a:cubicBezTo>
                  <a:pt x="24523" y="9005"/>
                  <a:pt x="24535" y="9009"/>
                  <a:pt x="24548" y="9009"/>
                </a:cubicBezTo>
                <a:cubicBezTo>
                  <a:pt x="24588" y="9009"/>
                  <a:pt x="24625" y="8956"/>
                  <a:pt x="24587" y="8919"/>
                </a:cubicBezTo>
                <a:lnTo>
                  <a:pt x="24558" y="8889"/>
                </a:lnTo>
                <a:cubicBezTo>
                  <a:pt x="24547" y="8878"/>
                  <a:pt x="24534" y="8873"/>
                  <a:pt x="24522" y="8873"/>
                </a:cubicBezTo>
                <a:close/>
                <a:moveTo>
                  <a:pt x="16385" y="8923"/>
                </a:moveTo>
                <a:cubicBezTo>
                  <a:pt x="16377" y="8923"/>
                  <a:pt x="16368" y="8926"/>
                  <a:pt x="16361" y="8934"/>
                </a:cubicBezTo>
                <a:lnTo>
                  <a:pt x="16345" y="8950"/>
                </a:lnTo>
                <a:cubicBezTo>
                  <a:pt x="16319" y="8975"/>
                  <a:pt x="16344" y="9010"/>
                  <a:pt x="16370" y="9010"/>
                </a:cubicBezTo>
                <a:cubicBezTo>
                  <a:pt x="16379" y="9010"/>
                  <a:pt x="16387" y="9006"/>
                  <a:pt x="16394" y="8999"/>
                </a:cubicBezTo>
                <a:lnTo>
                  <a:pt x="16410" y="8983"/>
                </a:lnTo>
                <a:cubicBezTo>
                  <a:pt x="16435" y="8958"/>
                  <a:pt x="16412" y="8923"/>
                  <a:pt x="16385" y="8923"/>
                </a:cubicBezTo>
                <a:close/>
                <a:moveTo>
                  <a:pt x="7744" y="8888"/>
                </a:moveTo>
                <a:cubicBezTo>
                  <a:pt x="7725" y="8888"/>
                  <a:pt x="7706" y="8898"/>
                  <a:pt x="7697" y="8915"/>
                </a:cubicBezTo>
                <a:cubicBezTo>
                  <a:pt x="7681" y="8941"/>
                  <a:pt x="7692" y="8973"/>
                  <a:pt x="7716" y="8988"/>
                </a:cubicBezTo>
                <a:cubicBezTo>
                  <a:pt x="7732" y="8999"/>
                  <a:pt x="7746" y="9008"/>
                  <a:pt x="7761" y="9019"/>
                </a:cubicBezTo>
                <a:cubicBezTo>
                  <a:pt x="7768" y="9023"/>
                  <a:pt x="7777" y="9026"/>
                  <a:pt x="7785" y="9026"/>
                </a:cubicBezTo>
                <a:cubicBezTo>
                  <a:pt x="7804" y="9026"/>
                  <a:pt x="7824" y="9015"/>
                  <a:pt x="7834" y="8999"/>
                </a:cubicBezTo>
                <a:cubicBezTo>
                  <a:pt x="7850" y="8973"/>
                  <a:pt x="7839" y="8941"/>
                  <a:pt x="7814" y="8926"/>
                </a:cubicBezTo>
                <a:cubicBezTo>
                  <a:pt x="7799" y="8915"/>
                  <a:pt x="7784" y="8906"/>
                  <a:pt x="7770" y="8895"/>
                </a:cubicBezTo>
                <a:cubicBezTo>
                  <a:pt x="7763" y="8890"/>
                  <a:pt x="7754" y="8888"/>
                  <a:pt x="7744" y="8888"/>
                </a:cubicBezTo>
                <a:close/>
                <a:moveTo>
                  <a:pt x="15274" y="8926"/>
                </a:moveTo>
                <a:cubicBezTo>
                  <a:pt x="15251" y="8926"/>
                  <a:pt x="15226" y="8952"/>
                  <a:pt x="15240" y="8979"/>
                </a:cubicBezTo>
                <a:cubicBezTo>
                  <a:pt x="15245" y="8989"/>
                  <a:pt x="15250" y="8999"/>
                  <a:pt x="15255" y="9009"/>
                </a:cubicBezTo>
                <a:cubicBezTo>
                  <a:pt x="15262" y="9022"/>
                  <a:pt x="15272" y="9027"/>
                  <a:pt x="15282" y="9027"/>
                </a:cubicBezTo>
                <a:cubicBezTo>
                  <a:pt x="15305" y="9027"/>
                  <a:pt x="15330" y="9002"/>
                  <a:pt x="15316" y="8974"/>
                </a:cubicBezTo>
                <a:cubicBezTo>
                  <a:pt x="15311" y="8963"/>
                  <a:pt x="15306" y="8955"/>
                  <a:pt x="15300" y="8944"/>
                </a:cubicBezTo>
                <a:cubicBezTo>
                  <a:pt x="15295" y="8932"/>
                  <a:pt x="15284" y="8926"/>
                  <a:pt x="15274" y="8926"/>
                </a:cubicBezTo>
                <a:close/>
                <a:moveTo>
                  <a:pt x="11648" y="8977"/>
                </a:moveTo>
                <a:cubicBezTo>
                  <a:pt x="11603" y="8977"/>
                  <a:pt x="11602" y="9047"/>
                  <a:pt x="11648" y="9047"/>
                </a:cubicBezTo>
                <a:cubicBezTo>
                  <a:pt x="11695" y="9047"/>
                  <a:pt x="11695" y="8977"/>
                  <a:pt x="11648" y="8977"/>
                </a:cubicBezTo>
                <a:close/>
                <a:moveTo>
                  <a:pt x="3814" y="8911"/>
                </a:moveTo>
                <a:cubicBezTo>
                  <a:pt x="3795" y="8911"/>
                  <a:pt x="3776" y="8921"/>
                  <a:pt x="3766" y="8937"/>
                </a:cubicBezTo>
                <a:cubicBezTo>
                  <a:pt x="3751" y="8963"/>
                  <a:pt x="3761" y="8995"/>
                  <a:pt x="3786" y="9010"/>
                </a:cubicBezTo>
                <a:cubicBezTo>
                  <a:pt x="3811" y="9026"/>
                  <a:pt x="3834" y="9042"/>
                  <a:pt x="3860" y="9058"/>
                </a:cubicBezTo>
                <a:cubicBezTo>
                  <a:pt x="3868" y="9062"/>
                  <a:pt x="3877" y="9064"/>
                  <a:pt x="3886" y="9064"/>
                </a:cubicBezTo>
                <a:cubicBezTo>
                  <a:pt x="3905" y="9064"/>
                  <a:pt x="3924" y="9054"/>
                  <a:pt x="3933" y="9039"/>
                </a:cubicBezTo>
                <a:cubicBezTo>
                  <a:pt x="3949" y="9012"/>
                  <a:pt x="3938" y="8981"/>
                  <a:pt x="3913" y="8965"/>
                </a:cubicBezTo>
                <a:cubicBezTo>
                  <a:pt x="3889" y="8950"/>
                  <a:pt x="3865" y="8934"/>
                  <a:pt x="3840" y="8918"/>
                </a:cubicBezTo>
                <a:cubicBezTo>
                  <a:pt x="3832" y="8913"/>
                  <a:pt x="3823" y="8911"/>
                  <a:pt x="3814" y="8911"/>
                </a:cubicBezTo>
                <a:close/>
                <a:moveTo>
                  <a:pt x="7632" y="8938"/>
                </a:moveTo>
                <a:cubicBezTo>
                  <a:pt x="7611" y="8938"/>
                  <a:pt x="7590" y="8955"/>
                  <a:pt x="7597" y="8982"/>
                </a:cubicBezTo>
                <a:cubicBezTo>
                  <a:pt x="7608" y="9024"/>
                  <a:pt x="7635" y="9059"/>
                  <a:pt x="7674" y="9077"/>
                </a:cubicBezTo>
                <a:cubicBezTo>
                  <a:pt x="7680" y="9081"/>
                  <a:pt x="7686" y="9082"/>
                  <a:pt x="7691" y="9082"/>
                </a:cubicBezTo>
                <a:cubicBezTo>
                  <a:pt x="7723" y="9082"/>
                  <a:pt x="7743" y="9036"/>
                  <a:pt x="7708" y="9018"/>
                </a:cubicBezTo>
                <a:cubicBezTo>
                  <a:pt x="7686" y="9005"/>
                  <a:pt x="7671" y="8988"/>
                  <a:pt x="7666" y="8963"/>
                </a:cubicBezTo>
                <a:cubicBezTo>
                  <a:pt x="7660" y="8946"/>
                  <a:pt x="7647" y="8938"/>
                  <a:pt x="7632" y="8938"/>
                </a:cubicBezTo>
                <a:close/>
                <a:moveTo>
                  <a:pt x="4670" y="8945"/>
                </a:moveTo>
                <a:cubicBezTo>
                  <a:pt x="4667" y="8945"/>
                  <a:pt x="4664" y="8946"/>
                  <a:pt x="4661" y="8946"/>
                </a:cubicBezTo>
                <a:cubicBezTo>
                  <a:pt x="4644" y="8952"/>
                  <a:pt x="4630" y="8973"/>
                  <a:pt x="4636" y="8989"/>
                </a:cubicBezTo>
                <a:cubicBezTo>
                  <a:pt x="4646" y="9015"/>
                  <a:pt x="4656" y="9040"/>
                  <a:pt x="4666" y="9065"/>
                </a:cubicBezTo>
                <a:cubicBezTo>
                  <a:pt x="4673" y="9080"/>
                  <a:pt x="4685" y="9090"/>
                  <a:pt x="4700" y="9090"/>
                </a:cubicBezTo>
                <a:cubicBezTo>
                  <a:pt x="4703" y="9090"/>
                  <a:pt x="4706" y="9090"/>
                  <a:pt x="4709" y="9089"/>
                </a:cubicBezTo>
                <a:cubicBezTo>
                  <a:pt x="4727" y="9086"/>
                  <a:pt x="4743" y="9065"/>
                  <a:pt x="4734" y="9046"/>
                </a:cubicBezTo>
                <a:cubicBezTo>
                  <a:pt x="4724" y="9021"/>
                  <a:pt x="4714" y="8997"/>
                  <a:pt x="4704" y="8972"/>
                </a:cubicBezTo>
                <a:cubicBezTo>
                  <a:pt x="4698" y="8956"/>
                  <a:pt x="4686" y="8945"/>
                  <a:pt x="4670" y="8945"/>
                </a:cubicBezTo>
                <a:close/>
                <a:moveTo>
                  <a:pt x="17947" y="8968"/>
                </a:moveTo>
                <a:cubicBezTo>
                  <a:pt x="17942" y="8968"/>
                  <a:pt x="17937" y="8969"/>
                  <a:pt x="17932" y="8971"/>
                </a:cubicBezTo>
                <a:cubicBezTo>
                  <a:pt x="17916" y="8975"/>
                  <a:pt x="17902" y="8981"/>
                  <a:pt x="17887" y="8986"/>
                </a:cubicBezTo>
                <a:cubicBezTo>
                  <a:pt x="17860" y="8995"/>
                  <a:pt x="17843" y="9023"/>
                  <a:pt x="17850" y="9051"/>
                </a:cubicBezTo>
                <a:cubicBezTo>
                  <a:pt x="17855" y="9073"/>
                  <a:pt x="17878" y="9090"/>
                  <a:pt x="17902" y="9090"/>
                </a:cubicBezTo>
                <a:cubicBezTo>
                  <a:pt x="17906" y="9090"/>
                  <a:pt x="17911" y="9090"/>
                  <a:pt x="17916" y="9088"/>
                </a:cubicBezTo>
                <a:cubicBezTo>
                  <a:pt x="17932" y="9082"/>
                  <a:pt x="17946" y="9077"/>
                  <a:pt x="17960" y="9072"/>
                </a:cubicBezTo>
                <a:cubicBezTo>
                  <a:pt x="17988" y="9063"/>
                  <a:pt x="18005" y="9036"/>
                  <a:pt x="17997" y="9007"/>
                </a:cubicBezTo>
                <a:cubicBezTo>
                  <a:pt x="17991" y="8986"/>
                  <a:pt x="17969" y="8968"/>
                  <a:pt x="17947" y="8968"/>
                </a:cubicBezTo>
                <a:close/>
                <a:moveTo>
                  <a:pt x="21973" y="8893"/>
                </a:moveTo>
                <a:cubicBezTo>
                  <a:pt x="21965" y="8893"/>
                  <a:pt x="21957" y="8896"/>
                  <a:pt x="21951" y="8904"/>
                </a:cubicBezTo>
                <a:cubicBezTo>
                  <a:pt x="21910" y="8946"/>
                  <a:pt x="21868" y="8992"/>
                  <a:pt x="21827" y="9036"/>
                </a:cubicBezTo>
                <a:cubicBezTo>
                  <a:pt x="21803" y="9061"/>
                  <a:pt x="21827" y="9097"/>
                  <a:pt x="21854" y="9097"/>
                </a:cubicBezTo>
                <a:cubicBezTo>
                  <a:pt x="21862" y="9097"/>
                  <a:pt x="21870" y="9094"/>
                  <a:pt x="21877" y="9086"/>
                </a:cubicBezTo>
                <a:cubicBezTo>
                  <a:pt x="21918" y="9042"/>
                  <a:pt x="21960" y="8998"/>
                  <a:pt x="22000" y="8953"/>
                </a:cubicBezTo>
                <a:cubicBezTo>
                  <a:pt x="22024" y="8929"/>
                  <a:pt x="22000" y="8893"/>
                  <a:pt x="21973" y="8893"/>
                </a:cubicBezTo>
                <a:close/>
                <a:moveTo>
                  <a:pt x="3289" y="9049"/>
                </a:moveTo>
                <a:cubicBezTo>
                  <a:pt x="3276" y="9049"/>
                  <a:pt x="3264" y="9066"/>
                  <a:pt x="3276" y="9078"/>
                </a:cubicBezTo>
                <a:lnTo>
                  <a:pt x="3292" y="9094"/>
                </a:lnTo>
                <a:cubicBezTo>
                  <a:pt x="3295" y="9098"/>
                  <a:pt x="3299" y="9099"/>
                  <a:pt x="3303" y="9099"/>
                </a:cubicBezTo>
                <a:cubicBezTo>
                  <a:pt x="3316" y="9099"/>
                  <a:pt x="3328" y="9082"/>
                  <a:pt x="3316" y="9070"/>
                </a:cubicBezTo>
                <a:lnTo>
                  <a:pt x="3300" y="9054"/>
                </a:lnTo>
                <a:cubicBezTo>
                  <a:pt x="3297" y="9051"/>
                  <a:pt x="3293" y="9049"/>
                  <a:pt x="3289" y="9049"/>
                </a:cubicBezTo>
                <a:close/>
                <a:moveTo>
                  <a:pt x="9576" y="8968"/>
                </a:moveTo>
                <a:cubicBezTo>
                  <a:pt x="9557" y="8968"/>
                  <a:pt x="9537" y="8977"/>
                  <a:pt x="9528" y="8995"/>
                </a:cubicBezTo>
                <a:cubicBezTo>
                  <a:pt x="9523" y="9005"/>
                  <a:pt x="9518" y="9015"/>
                  <a:pt x="9512" y="9025"/>
                </a:cubicBezTo>
                <a:cubicBezTo>
                  <a:pt x="9500" y="9051"/>
                  <a:pt x="9505" y="9083"/>
                  <a:pt x="9532" y="9098"/>
                </a:cubicBezTo>
                <a:cubicBezTo>
                  <a:pt x="9540" y="9103"/>
                  <a:pt x="9550" y="9106"/>
                  <a:pt x="9559" y="9106"/>
                </a:cubicBezTo>
                <a:cubicBezTo>
                  <a:pt x="9578" y="9106"/>
                  <a:pt x="9597" y="9096"/>
                  <a:pt x="9606" y="9078"/>
                </a:cubicBezTo>
                <a:cubicBezTo>
                  <a:pt x="9611" y="9068"/>
                  <a:pt x="9616" y="9060"/>
                  <a:pt x="9621" y="9049"/>
                </a:cubicBezTo>
                <a:cubicBezTo>
                  <a:pt x="9633" y="9023"/>
                  <a:pt x="9628" y="8989"/>
                  <a:pt x="9601" y="8975"/>
                </a:cubicBezTo>
                <a:cubicBezTo>
                  <a:pt x="9594" y="8970"/>
                  <a:pt x="9585" y="8968"/>
                  <a:pt x="9576" y="8968"/>
                </a:cubicBezTo>
                <a:close/>
                <a:moveTo>
                  <a:pt x="21208" y="9041"/>
                </a:moveTo>
                <a:cubicBezTo>
                  <a:pt x="21162" y="9041"/>
                  <a:pt x="21162" y="9112"/>
                  <a:pt x="21208" y="9112"/>
                </a:cubicBezTo>
                <a:cubicBezTo>
                  <a:pt x="21208" y="9112"/>
                  <a:pt x="21208" y="9112"/>
                  <a:pt x="21209" y="9112"/>
                </a:cubicBezTo>
                <a:cubicBezTo>
                  <a:pt x="21254" y="9112"/>
                  <a:pt x="21254" y="9041"/>
                  <a:pt x="21208" y="9041"/>
                </a:cubicBezTo>
                <a:close/>
                <a:moveTo>
                  <a:pt x="1636" y="9042"/>
                </a:moveTo>
                <a:cubicBezTo>
                  <a:pt x="1591" y="9042"/>
                  <a:pt x="1591" y="9113"/>
                  <a:pt x="1637" y="9113"/>
                </a:cubicBezTo>
                <a:lnTo>
                  <a:pt x="1666" y="9113"/>
                </a:lnTo>
                <a:cubicBezTo>
                  <a:pt x="1712" y="9113"/>
                  <a:pt x="1712" y="9042"/>
                  <a:pt x="1666" y="9042"/>
                </a:cubicBezTo>
                <a:lnTo>
                  <a:pt x="1637" y="9042"/>
                </a:lnTo>
                <a:cubicBezTo>
                  <a:pt x="1636" y="9042"/>
                  <a:pt x="1636" y="9042"/>
                  <a:pt x="1636" y="9042"/>
                </a:cubicBezTo>
                <a:close/>
                <a:moveTo>
                  <a:pt x="23702" y="9001"/>
                </a:moveTo>
                <a:cubicBezTo>
                  <a:pt x="23675" y="9001"/>
                  <a:pt x="23649" y="9018"/>
                  <a:pt x="23649" y="9052"/>
                </a:cubicBezTo>
                <a:lnTo>
                  <a:pt x="23649" y="9068"/>
                </a:lnTo>
                <a:cubicBezTo>
                  <a:pt x="23649" y="9103"/>
                  <a:pt x="23676" y="9121"/>
                  <a:pt x="23703" y="9121"/>
                </a:cubicBezTo>
                <a:cubicBezTo>
                  <a:pt x="23730" y="9121"/>
                  <a:pt x="23757" y="9103"/>
                  <a:pt x="23757" y="9068"/>
                </a:cubicBezTo>
                <a:lnTo>
                  <a:pt x="23757" y="9052"/>
                </a:lnTo>
                <a:cubicBezTo>
                  <a:pt x="23756" y="9018"/>
                  <a:pt x="23729" y="9001"/>
                  <a:pt x="23702" y="9001"/>
                </a:cubicBezTo>
                <a:close/>
                <a:moveTo>
                  <a:pt x="8871" y="9029"/>
                </a:moveTo>
                <a:cubicBezTo>
                  <a:pt x="8844" y="9029"/>
                  <a:pt x="8820" y="9065"/>
                  <a:pt x="8845" y="9089"/>
                </a:cubicBezTo>
                <a:cubicBezTo>
                  <a:pt x="8854" y="9099"/>
                  <a:pt x="8865" y="9109"/>
                  <a:pt x="8876" y="9119"/>
                </a:cubicBezTo>
                <a:cubicBezTo>
                  <a:pt x="8883" y="9127"/>
                  <a:pt x="8891" y="9130"/>
                  <a:pt x="8899" y="9130"/>
                </a:cubicBezTo>
                <a:cubicBezTo>
                  <a:pt x="8926" y="9130"/>
                  <a:pt x="8950" y="9094"/>
                  <a:pt x="8925" y="9070"/>
                </a:cubicBezTo>
                <a:lnTo>
                  <a:pt x="8894" y="9040"/>
                </a:lnTo>
                <a:cubicBezTo>
                  <a:pt x="8887" y="9032"/>
                  <a:pt x="8879" y="9029"/>
                  <a:pt x="8871" y="9029"/>
                </a:cubicBezTo>
                <a:close/>
                <a:moveTo>
                  <a:pt x="17467" y="9015"/>
                </a:moveTo>
                <a:cubicBezTo>
                  <a:pt x="17440" y="9015"/>
                  <a:pt x="17413" y="9032"/>
                  <a:pt x="17413" y="9067"/>
                </a:cubicBezTo>
                <a:lnTo>
                  <a:pt x="17413" y="9083"/>
                </a:lnTo>
                <a:cubicBezTo>
                  <a:pt x="17413" y="9117"/>
                  <a:pt x="17440" y="9135"/>
                  <a:pt x="17467" y="9135"/>
                </a:cubicBezTo>
                <a:cubicBezTo>
                  <a:pt x="17494" y="9135"/>
                  <a:pt x="17520" y="9117"/>
                  <a:pt x="17520" y="9083"/>
                </a:cubicBezTo>
                <a:lnTo>
                  <a:pt x="17520" y="9067"/>
                </a:lnTo>
                <a:cubicBezTo>
                  <a:pt x="17520" y="9032"/>
                  <a:pt x="17494" y="9015"/>
                  <a:pt x="17467" y="9015"/>
                </a:cubicBezTo>
                <a:close/>
                <a:moveTo>
                  <a:pt x="22950" y="9061"/>
                </a:moveTo>
                <a:cubicBezTo>
                  <a:pt x="22923" y="9061"/>
                  <a:pt x="22900" y="9096"/>
                  <a:pt x="22925" y="9120"/>
                </a:cubicBezTo>
                <a:lnTo>
                  <a:pt x="22941" y="9136"/>
                </a:lnTo>
                <a:cubicBezTo>
                  <a:pt x="22948" y="9144"/>
                  <a:pt x="22957" y="9147"/>
                  <a:pt x="22965" y="9147"/>
                </a:cubicBezTo>
                <a:cubicBezTo>
                  <a:pt x="22992" y="9147"/>
                  <a:pt x="23015" y="9112"/>
                  <a:pt x="22990" y="9087"/>
                </a:cubicBezTo>
                <a:lnTo>
                  <a:pt x="22974" y="9071"/>
                </a:lnTo>
                <a:cubicBezTo>
                  <a:pt x="22967" y="9064"/>
                  <a:pt x="22958" y="9061"/>
                  <a:pt x="22950" y="9061"/>
                </a:cubicBezTo>
                <a:close/>
                <a:moveTo>
                  <a:pt x="15107" y="9099"/>
                </a:moveTo>
                <a:cubicBezTo>
                  <a:pt x="15099" y="9099"/>
                  <a:pt x="15091" y="9103"/>
                  <a:pt x="15084" y="9110"/>
                </a:cubicBezTo>
                <a:lnTo>
                  <a:pt x="15068" y="9126"/>
                </a:lnTo>
                <a:cubicBezTo>
                  <a:pt x="15043" y="9151"/>
                  <a:pt x="15067" y="9187"/>
                  <a:pt x="15094" y="9187"/>
                </a:cubicBezTo>
                <a:cubicBezTo>
                  <a:pt x="15102" y="9187"/>
                  <a:pt x="15110" y="9183"/>
                  <a:pt x="15117" y="9176"/>
                </a:cubicBezTo>
                <a:lnTo>
                  <a:pt x="15133" y="9160"/>
                </a:lnTo>
                <a:cubicBezTo>
                  <a:pt x="15159" y="9135"/>
                  <a:pt x="15134" y="9099"/>
                  <a:pt x="15107" y="9099"/>
                </a:cubicBezTo>
                <a:close/>
                <a:moveTo>
                  <a:pt x="6849" y="9116"/>
                </a:moveTo>
                <a:cubicBezTo>
                  <a:pt x="6832" y="9116"/>
                  <a:pt x="6814" y="9128"/>
                  <a:pt x="6814" y="9151"/>
                </a:cubicBezTo>
                <a:lnTo>
                  <a:pt x="6814" y="9166"/>
                </a:lnTo>
                <a:cubicBezTo>
                  <a:pt x="6813" y="9189"/>
                  <a:pt x="6831" y="9201"/>
                  <a:pt x="6849" y="9201"/>
                </a:cubicBezTo>
                <a:cubicBezTo>
                  <a:pt x="6867" y="9201"/>
                  <a:pt x="6885" y="9189"/>
                  <a:pt x="6885" y="9166"/>
                </a:cubicBezTo>
                <a:lnTo>
                  <a:pt x="6885" y="9151"/>
                </a:lnTo>
                <a:cubicBezTo>
                  <a:pt x="6885" y="9128"/>
                  <a:pt x="6867" y="9116"/>
                  <a:pt x="6849" y="9116"/>
                </a:cubicBezTo>
                <a:close/>
                <a:moveTo>
                  <a:pt x="2161" y="9105"/>
                </a:moveTo>
                <a:cubicBezTo>
                  <a:pt x="2144" y="9105"/>
                  <a:pt x="2126" y="9116"/>
                  <a:pt x="2126" y="9139"/>
                </a:cubicBezTo>
                <a:lnTo>
                  <a:pt x="2126" y="9170"/>
                </a:lnTo>
                <a:cubicBezTo>
                  <a:pt x="2126" y="9192"/>
                  <a:pt x="2144" y="9203"/>
                  <a:pt x="2161" y="9203"/>
                </a:cubicBezTo>
                <a:cubicBezTo>
                  <a:pt x="2179" y="9203"/>
                  <a:pt x="2197" y="9192"/>
                  <a:pt x="2197" y="9170"/>
                </a:cubicBezTo>
                <a:lnTo>
                  <a:pt x="2197" y="9139"/>
                </a:lnTo>
                <a:cubicBezTo>
                  <a:pt x="2197" y="9116"/>
                  <a:pt x="2179" y="9105"/>
                  <a:pt x="2161" y="9105"/>
                </a:cubicBezTo>
                <a:close/>
                <a:moveTo>
                  <a:pt x="296" y="9093"/>
                </a:moveTo>
                <a:cubicBezTo>
                  <a:pt x="284" y="9093"/>
                  <a:pt x="272" y="9098"/>
                  <a:pt x="261" y="9109"/>
                </a:cubicBezTo>
                <a:lnTo>
                  <a:pt x="245" y="9125"/>
                </a:lnTo>
                <a:cubicBezTo>
                  <a:pt x="208" y="9163"/>
                  <a:pt x="245" y="9217"/>
                  <a:pt x="285" y="9217"/>
                </a:cubicBezTo>
                <a:cubicBezTo>
                  <a:pt x="297" y="9217"/>
                  <a:pt x="309" y="9212"/>
                  <a:pt x="320" y="9201"/>
                </a:cubicBezTo>
                <a:lnTo>
                  <a:pt x="336" y="9185"/>
                </a:lnTo>
                <a:cubicBezTo>
                  <a:pt x="374" y="9147"/>
                  <a:pt x="337" y="9093"/>
                  <a:pt x="296" y="9093"/>
                </a:cubicBezTo>
                <a:close/>
                <a:moveTo>
                  <a:pt x="20726" y="9112"/>
                </a:moveTo>
                <a:cubicBezTo>
                  <a:pt x="20658" y="9113"/>
                  <a:pt x="20658" y="9219"/>
                  <a:pt x="20726" y="9219"/>
                </a:cubicBezTo>
                <a:cubicBezTo>
                  <a:pt x="20795" y="9219"/>
                  <a:pt x="20795" y="9112"/>
                  <a:pt x="20726" y="9112"/>
                </a:cubicBezTo>
                <a:close/>
                <a:moveTo>
                  <a:pt x="18594" y="9154"/>
                </a:moveTo>
                <a:cubicBezTo>
                  <a:pt x="18548" y="9154"/>
                  <a:pt x="18548" y="9224"/>
                  <a:pt x="18594" y="9224"/>
                </a:cubicBezTo>
                <a:lnTo>
                  <a:pt x="18624" y="9224"/>
                </a:lnTo>
                <a:cubicBezTo>
                  <a:pt x="18625" y="9224"/>
                  <a:pt x="18625" y="9224"/>
                  <a:pt x="18625" y="9224"/>
                </a:cubicBezTo>
                <a:cubicBezTo>
                  <a:pt x="18668" y="9224"/>
                  <a:pt x="18670" y="9154"/>
                  <a:pt x="18624" y="9154"/>
                </a:cubicBezTo>
                <a:close/>
                <a:moveTo>
                  <a:pt x="13210" y="9161"/>
                </a:moveTo>
                <a:cubicBezTo>
                  <a:pt x="13165" y="9161"/>
                  <a:pt x="13165" y="9232"/>
                  <a:pt x="13210" y="9232"/>
                </a:cubicBezTo>
                <a:cubicBezTo>
                  <a:pt x="13257" y="9232"/>
                  <a:pt x="13257" y="9161"/>
                  <a:pt x="13210" y="9161"/>
                </a:cubicBezTo>
                <a:close/>
                <a:moveTo>
                  <a:pt x="15496" y="9146"/>
                </a:moveTo>
                <a:cubicBezTo>
                  <a:pt x="15485" y="9146"/>
                  <a:pt x="15475" y="9151"/>
                  <a:pt x="15468" y="9164"/>
                </a:cubicBezTo>
                <a:cubicBezTo>
                  <a:pt x="15463" y="9175"/>
                  <a:pt x="15458" y="9183"/>
                  <a:pt x="15452" y="9194"/>
                </a:cubicBezTo>
                <a:cubicBezTo>
                  <a:pt x="15438" y="9221"/>
                  <a:pt x="15463" y="9247"/>
                  <a:pt x="15487" y="9247"/>
                </a:cubicBezTo>
                <a:cubicBezTo>
                  <a:pt x="15497" y="9247"/>
                  <a:pt x="15508" y="9242"/>
                  <a:pt x="15514" y="9229"/>
                </a:cubicBezTo>
                <a:cubicBezTo>
                  <a:pt x="15519" y="9219"/>
                  <a:pt x="15525" y="9209"/>
                  <a:pt x="15530" y="9199"/>
                </a:cubicBezTo>
                <a:cubicBezTo>
                  <a:pt x="15544" y="9171"/>
                  <a:pt x="15520" y="9146"/>
                  <a:pt x="15496" y="9146"/>
                </a:cubicBezTo>
                <a:close/>
                <a:moveTo>
                  <a:pt x="13707" y="9144"/>
                </a:moveTo>
                <a:cubicBezTo>
                  <a:pt x="13638" y="9144"/>
                  <a:pt x="13638" y="9251"/>
                  <a:pt x="13707" y="9251"/>
                </a:cubicBezTo>
                <a:cubicBezTo>
                  <a:pt x="13775" y="9251"/>
                  <a:pt x="13776" y="9144"/>
                  <a:pt x="13707" y="9144"/>
                </a:cubicBezTo>
                <a:close/>
                <a:moveTo>
                  <a:pt x="2551" y="9226"/>
                </a:moveTo>
                <a:cubicBezTo>
                  <a:pt x="2542" y="9226"/>
                  <a:pt x="2533" y="9232"/>
                  <a:pt x="2533" y="9244"/>
                </a:cubicBezTo>
                <a:lnTo>
                  <a:pt x="2533" y="9260"/>
                </a:lnTo>
                <a:cubicBezTo>
                  <a:pt x="2533" y="9271"/>
                  <a:pt x="2542" y="9277"/>
                  <a:pt x="2551" y="9277"/>
                </a:cubicBezTo>
                <a:cubicBezTo>
                  <a:pt x="2560" y="9277"/>
                  <a:pt x="2569" y="9271"/>
                  <a:pt x="2569" y="9260"/>
                </a:cubicBezTo>
                <a:lnTo>
                  <a:pt x="2569" y="9244"/>
                </a:lnTo>
                <a:cubicBezTo>
                  <a:pt x="2569" y="9232"/>
                  <a:pt x="2560" y="9226"/>
                  <a:pt x="2551" y="9226"/>
                </a:cubicBezTo>
                <a:close/>
                <a:moveTo>
                  <a:pt x="12581" y="9172"/>
                </a:moveTo>
                <a:cubicBezTo>
                  <a:pt x="12512" y="9172"/>
                  <a:pt x="12512" y="9280"/>
                  <a:pt x="12581" y="9280"/>
                </a:cubicBezTo>
                <a:cubicBezTo>
                  <a:pt x="12649" y="9280"/>
                  <a:pt x="12649" y="9172"/>
                  <a:pt x="12581" y="9172"/>
                </a:cubicBezTo>
                <a:close/>
                <a:moveTo>
                  <a:pt x="18232" y="9214"/>
                </a:moveTo>
                <a:cubicBezTo>
                  <a:pt x="18187" y="9214"/>
                  <a:pt x="18187" y="9285"/>
                  <a:pt x="18233" y="9285"/>
                </a:cubicBezTo>
                <a:cubicBezTo>
                  <a:pt x="18279" y="9285"/>
                  <a:pt x="18279" y="9214"/>
                  <a:pt x="18233" y="9214"/>
                </a:cubicBezTo>
                <a:cubicBezTo>
                  <a:pt x="18232" y="9214"/>
                  <a:pt x="18232" y="9214"/>
                  <a:pt x="18232" y="9214"/>
                </a:cubicBezTo>
                <a:close/>
                <a:moveTo>
                  <a:pt x="11273" y="9185"/>
                </a:moveTo>
                <a:cubicBezTo>
                  <a:pt x="11267" y="9185"/>
                  <a:pt x="11261" y="9186"/>
                  <a:pt x="11255" y="9191"/>
                </a:cubicBezTo>
                <a:cubicBezTo>
                  <a:pt x="11239" y="9201"/>
                  <a:pt x="11224" y="9209"/>
                  <a:pt x="11210" y="9220"/>
                </a:cubicBezTo>
                <a:cubicBezTo>
                  <a:pt x="11178" y="9241"/>
                  <a:pt x="11198" y="9288"/>
                  <a:pt x="11227" y="9288"/>
                </a:cubicBezTo>
                <a:cubicBezTo>
                  <a:pt x="11233" y="9288"/>
                  <a:pt x="11239" y="9286"/>
                  <a:pt x="11245" y="9282"/>
                </a:cubicBezTo>
                <a:cubicBezTo>
                  <a:pt x="11261" y="9271"/>
                  <a:pt x="11276" y="9262"/>
                  <a:pt x="11290" y="9251"/>
                </a:cubicBezTo>
                <a:cubicBezTo>
                  <a:pt x="11322" y="9231"/>
                  <a:pt x="11302" y="9185"/>
                  <a:pt x="11273" y="9185"/>
                </a:cubicBezTo>
                <a:close/>
                <a:moveTo>
                  <a:pt x="22350" y="9210"/>
                </a:moveTo>
                <a:cubicBezTo>
                  <a:pt x="22344" y="9210"/>
                  <a:pt x="22339" y="9212"/>
                  <a:pt x="22333" y="9215"/>
                </a:cubicBezTo>
                <a:cubicBezTo>
                  <a:pt x="22322" y="9220"/>
                  <a:pt x="22313" y="9225"/>
                  <a:pt x="22303" y="9230"/>
                </a:cubicBezTo>
                <a:cubicBezTo>
                  <a:pt x="22266" y="9248"/>
                  <a:pt x="22289" y="9296"/>
                  <a:pt x="22322" y="9296"/>
                </a:cubicBezTo>
                <a:cubicBezTo>
                  <a:pt x="22327" y="9296"/>
                  <a:pt x="22333" y="9295"/>
                  <a:pt x="22338" y="9292"/>
                </a:cubicBezTo>
                <a:cubicBezTo>
                  <a:pt x="22349" y="9287"/>
                  <a:pt x="22358" y="9282"/>
                  <a:pt x="22369" y="9276"/>
                </a:cubicBezTo>
                <a:cubicBezTo>
                  <a:pt x="22403" y="9258"/>
                  <a:pt x="22382" y="9210"/>
                  <a:pt x="22350" y="9210"/>
                </a:cubicBezTo>
                <a:close/>
                <a:moveTo>
                  <a:pt x="8354" y="9212"/>
                </a:moveTo>
                <a:cubicBezTo>
                  <a:pt x="8350" y="9212"/>
                  <a:pt x="8346" y="9212"/>
                  <a:pt x="8342" y="9214"/>
                </a:cubicBezTo>
                <a:cubicBezTo>
                  <a:pt x="8327" y="9219"/>
                  <a:pt x="8312" y="9224"/>
                  <a:pt x="8297" y="9229"/>
                </a:cubicBezTo>
                <a:cubicBezTo>
                  <a:pt x="8258" y="9243"/>
                  <a:pt x="8269" y="9299"/>
                  <a:pt x="8304" y="9299"/>
                </a:cubicBezTo>
                <a:cubicBezTo>
                  <a:pt x="8308" y="9299"/>
                  <a:pt x="8312" y="9299"/>
                  <a:pt x="8316" y="9297"/>
                </a:cubicBezTo>
                <a:cubicBezTo>
                  <a:pt x="8332" y="9292"/>
                  <a:pt x="8346" y="9287"/>
                  <a:pt x="8360" y="9282"/>
                </a:cubicBezTo>
                <a:cubicBezTo>
                  <a:pt x="8400" y="9270"/>
                  <a:pt x="8389" y="9212"/>
                  <a:pt x="8354" y="9212"/>
                </a:cubicBezTo>
                <a:close/>
                <a:moveTo>
                  <a:pt x="10703" y="9152"/>
                </a:moveTo>
                <a:cubicBezTo>
                  <a:pt x="10698" y="9152"/>
                  <a:pt x="10693" y="9152"/>
                  <a:pt x="10688" y="9154"/>
                </a:cubicBezTo>
                <a:cubicBezTo>
                  <a:pt x="10662" y="9161"/>
                  <a:pt x="10642" y="9192"/>
                  <a:pt x="10651" y="9219"/>
                </a:cubicBezTo>
                <a:cubicBezTo>
                  <a:pt x="10656" y="9235"/>
                  <a:pt x="10662" y="9249"/>
                  <a:pt x="10665" y="9264"/>
                </a:cubicBezTo>
                <a:cubicBezTo>
                  <a:pt x="10673" y="9287"/>
                  <a:pt x="10693" y="9302"/>
                  <a:pt x="10717" y="9302"/>
                </a:cubicBezTo>
                <a:cubicBezTo>
                  <a:pt x="10722" y="9302"/>
                  <a:pt x="10726" y="9302"/>
                  <a:pt x="10731" y="9301"/>
                </a:cubicBezTo>
                <a:cubicBezTo>
                  <a:pt x="10757" y="9292"/>
                  <a:pt x="10777" y="9262"/>
                  <a:pt x="10767" y="9235"/>
                </a:cubicBezTo>
                <a:cubicBezTo>
                  <a:pt x="10762" y="9219"/>
                  <a:pt x="10757" y="9204"/>
                  <a:pt x="10753" y="9191"/>
                </a:cubicBezTo>
                <a:cubicBezTo>
                  <a:pt x="10745" y="9167"/>
                  <a:pt x="10725" y="9152"/>
                  <a:pt x="10703" y="9152"/>
                </a:cubicBezTo>
                <a:close/>
                <a:moveTo>
                  <a:pt x="14369" y="9206"/>
                </a:moveTo>
                <a:cubicBezTo>
                  <a:pt x="14328" y="9206"/>
                  <a:pt x="14292" y="9259"/>
                  <a:pt x="14329" y="9296"/>
                </a:cubicBezTo>
                <a:lnTo>
                  <a:pt x="14345" y="9312"/>
                </a:lnTo>
                <a:cubicBezTo>
                  <a:pt x="14356" y="9323"/>
                  <a:pt x="14369" y="9328"/>
                  <a:pt x="14381" y="9328"/>
                </a:cubicBezTo>
                <a:cubicBezTo>
                  <a:pt x="14422" y="9328"/>
                  <a:pt x="14458" y="9275"/>
                  <a:pt x="14420" y="9238"/>
                </a:cubicBezTo>
                <a:lnTo>
                  <a:pt x="14405" y="9222"/>
                </a:lnTo>
                <a:cubicBezTo>
                  <a:pt x="14394" y="9211"/>
                  <a:pt x="14381" y="9206"/>
                  <a:pt x="14369" y="9206"/>
                </a:cubicBezTo>
                <a:close/>
                <a:moveTo>
                  <a:pt x="6297" y="9175"/>
                </a:moveTo>
                <a:cubicBezTo>
                  <a:pt x="6279" y="9175"/>
                  <a:pt x="6263" y="9186"/>
                  <a:pt x="6264" y="9208"/>
                </a:cubicBezTo>
                <a:cubicBezTo>
                  <a:pt x="6266" y="9251"/>
                  <a:pt x="6286" y="9293"/>
                  <a:pt x="6320" y="9324"/>
                </a:cubicBezTo>
                <a:cubicBezTo>
                  <a:pt x="6328" y="9330"/>
                  <a:pt x="6338" y="9333"/>
                  <a:pt x="6347" y="9333"/>
                </a:cubicBezTo>
                <a:cubicBezTo>
                  <a:pt x="6355" y="9333"/>
                  <a:pt x="6363" y="9331"/>
                  <a:pt x="6370" y="9324"/>
                </a:cubicBezTo>
                <a:cubicBezTo>
                  <a:pt x="6383" y="9311"/>
                  <a:pt x="6385" y="9286"/>
                  <a:pt x="6370" y="9274"/>
                </a:cubicBezTo>
                <a:cubicBezTo>
                  <a:pt x="6349" y="9257"/>
                  <a:pt x="6336" y="9236"/>
                  <a:pt x="6335" y="9208"/>
                </a:cubicBezTo>
                <a:cubicBezTo>
                  <a:pt x="6333" y="9186"/>
                  <a:pt x="6315" y="9175"/>
                  <a:pt x="6297" y="9175"/>
                </a:cubicBezTo>
                <a:close/>
                <a:moveTo>
                  <a:pt x="5468" y="9246"/>
                </a:moveTo>
                <a:cubicBezTo>
                  <a:pt x="5456" y="9246"/>
                  <a:pt x="5443" y="9254"/>
                  <a:pt x="5436" y="9265"/>
                </a:cubicBezTo>
                <a:cubicBezTo>
                  <a:pt x="5426" y="9283"/>
                  <a:pt x="5434" y="9302"/>
                  <a:pt x="5450" y="9313"/>
                </a:cubicBezTo>
                <a:cubicBezTo>
                  <a:pt x="5469" y="9329"/>
                  <a:pt x="5489" y="9344"/>
                  <a:pt x="5510" y="9358"/>
                </a:cubicBezTo>
                <a:cubicBezTo>
                  <a:pt x="5514" y="9361"/>
                  <a:pt x="5519" y="9363"/>
                  <a:pt x="5525" y="9363"/>
                </a:cubicBezTo>
                <a:cubicBezTo>
                  <a:pt x="5537" y="9363"/>
                  <a:pt x="5551" y="9355"/>
                  <a:pt x="5558" y="9345"/>
                </a:cubicBezTo>
                <a:cubicBezTo>
                  <a:pt x="5568" y="9327"/>
                  <a:pt x="5561" y="9308"/>
                  <a:pt x="5545" y="9296"/>
                </a:cubicBezTo>
                <a:cubicBezTo>
                  <a:pt x="5525" y="9281"/>
                  <a:pt x="5505" y="9266"/>
                  <a:pt x="5484" y="9251"/>
                </a:cubicBezTo>
                <a:cubicBezTo>
                  <a:pt x="5480" y="9248"/>
                  <a:pt x="5474" y="9246"/>
                  <a:pt x="5468" y="9246"/>
                </a:cubicBezTo>
                <a:close/>
                <a:moveTo>
                  <a:pt x="9530" y="9240"/>
                </a:moveTo>
                <a:cubicBezTo>
                  <a:pt x="9503" y="9240"/>
                  <a:pt x="9476" y="9258"/>
                  <a:pt x="9476" y="9292"/>
                </a:cubicBezTo>
                <a:lnTo>
                  <a:pt x="9476" y="9323"/>
                </a:lnTo>
                <a:cubicBezTo>
                  <a:pt x="9476" y="9357"/>
                  <a:pt x="9503" y="9374"/>
                  <a:pt x="9530" y="9374"/>
                </a:cubicBezTo>
                <a:cubicBezTo>
                  <a:pt x="9557" y="9374"/>
                  <a:pt x="9584" y="9357"/>
                  <a:pt x="9584" y="9323"/>
                </a:cubicBezTo>
                <a:lnTo>
                  <a:pt x="9584" y="9292"/>
                </a:lnTo>
                <a:cubicBezTo>
                  <a:pt x="9584" y="9258"/>
                  <a:pt x="9557" y="9240"/>
                  <a:pt x="9530" y="9240"/>
                </a:cubicBezTo>
                <a:close/>
                <a:moveTo>
                  <a:pt x="7042" y="9312"/>
                </a:moveTo>
                <a:cubicBezTo>
                  <a:pt x="6997" y="9312"/>
                  <a:pt x="6998" y="9382"/>
                  <a:pt x="7043" y="9382"/>
                </a:cubicBezTo>
                <a:lnTo>
                  <a:pt x="7074" y="9382"/>
                </a:lnTo>
                <a:cubicBezTo>
                  <a:pt x="7119" y="9382"/>
                  <a:pt x="7119" y="9312"/>
                  <a:pt x="7074" y="9312"/>
                </a:cubicBezTo>
                <a:lnTo>
                  <a:pt x="7043" y="9312"/>
                </a:lnTo>
                <a:cubicBezTo>
                  <a:pt x="7043" y="9312"/>
                  <a:pt x="7043" y="9312"/>
                  <a:pt x="7042" y="9312"/>
                </a:cubicBezTo>
                <a:close/>
                <a:moveTo>
                  <a:pt x="16939" y="9377"/>
                </a:moveTo>
                <a:cubicBezTo>
                  <a:pt x="16916" y="9377"/>
                  <a:pt x="16916" y="9413"/>
                  <a:pt x="16939" y="9413"/>
                </a:cubicBezTo>
                <a:lnTo>
                  <a:pt x="16955" y="9413"/>
                </a:lnTo>
                <a:cubicBezTo>
                  <a:pt x="16979" y="9413"/>
                  <a:pt x="16979" y="9377"/>
                  <a:pt x="16955" y="9377"/>
                </a:cubicBezTo>
                <a:close/>
                <a:moveTo>
                  <a:pt x="6072" y="9353"/>
                </a:moveTo>
                <a:cubicBezTo>
                  <a:pt x="6029" y="9353"/>
                  <a:pt x="6029" y="9423"/>
                  <a:pt x="6074" y="9423"/>
                </a:cubicBezTo>
                <a:cubicBezTo>
                  <a:pt x="6120" y="9423"/>
                  <a:pt x="6120" y="9353"/>
                  <a:pt x="6074" y="9353"/>
                </a:cubicBezTo>
                <a:cubicBezTo>
                  <a:pt x="6074" y="9353"/>
                  <a:pt x="6073" y="9353"/>
                  <a:pt x="6072" y="9353"/>
                </a:cubicBezTo>
                <a:close/>
                <a:moveTo>
                  <a:pt x="5519" y="9366"/>
                </a:moveTo>
                <a:cubicBezTo>
                  <a:pt x="5473" y="9366"/>
                  <a:pt x="5473" y="9437"/>
                  <a:pt x="5519" y="9437"/>
                </a:cubicBezTo>
                <a:cubicBezTo>
                  <a:pt x="5565" y="9437"/>
                  <a:pt x="5565" y="9366"/>
                  <a:pt x="5519" y="9366"/>
                </a:cubicBezTo>
                <a:close/>
                <a:moveTo>
                  <a:pt x="16491" y="9389"/>
                </a:moveTo>
                <a:cubicBezTo>
                  <a:pt x="16478" y="9389"/>
                  <a:pt x="16467" y="9407"/>
                  <a:pt x="16478" y="9420"/>
                </a:cubicBezTo>
                <a:cubicBezTo>
                  <a:pt x="16487" y="9431"/>
                  <a:pt x="16499" y="9437"/>
                  <a:pt x="16513" y="9437"/>
                </a:cubicBezTo>
                <a:cubicBezTo>
                  <a:pt x="16525" y="9437"/>
                  <a:pt x="16537" y="9432"/>
                  <a:pt x="16546" y="9422"/>
                </a:cubicBezTo>
                <a:cubicBezTo>
                  <a:pt x="16558" y="9409"/>
                  <a:pt x="16546" y="9391"/>
                  <a:pt x="16533" y="9391"/>
                </a:cubicBezTo>
                <a:cubicBezTo>
                  <a:pt x="16529" y="9391"/>
                  <a:pt x="16525" y="9393"/>
                  <a:pt x="16521" y="9397"/>
                </a:cubicBezTo>
                <a:cubicBezTo>
                  <a:pt x="16518" y="9400"/>
                  <a:pt x="16515" y="9401"/>
                  <a:pt x="16512" y="9401"/>
                </a:cubicBezTo>
                <a:cubicBezTo>
                  <a:pt x="16509" y="9401"/>
                  <a:pt x="16506" y="9399"/>
                  <a:pt x="16503" y="9396"/>
                </a:cubicBezTo>
                <a:cubicBezTo>
                  <a:pt x="16499" y="9391"/>
                  <a:pt x="16495" y="9389"/>
                  <a:pt x="16491" y="9389"/>
                </a:cubicBezTo>
                <a:close/>
                <a:moveTo>
                  <a:pt x="19406" y="9380"/>
                </a:moveTo>
                <a:cubicBezTo>
                  <a:pt x="19374" y="9380"/>
                  <a:pt x="19351" y="9427"/>
                  <a:pt x="19388" y="9445"/>
                </a:cubicBezTo>
                <a:cubicBezTo>
                  <a:pt x="19399" y="9450"/>
                  <a:pt x="19407" y="9456"/>
                  <a:pt x="19417" y="9461"/>
                </a:cubicBezTo>
                <a:cubicBezTo>
                  <a:pt x="19423" y="9464"/>
                  <a:pt x="19429" y="9465"/>
                  <a:pt x="19434" y="9465"/>
                </a:cubicBezTo>
                <a:cubicBezTo>
                  <a:pt x="19466" y="9465"/>
                  <a:pt x="19488" y="9418"/>
                  <a:pt x="19453" y="9400"/>
                </a:cubicBezTo>
                <a:cubicBezTo>
                  <a:pt x="19443" y="9395"/>
                  <a:pt x="19433" y="9390"/>
                  <a:pt x="19423" y="9384"/>
                </a:cubicBezTo>
                <a:cubicBezTo>
                  <a:pt x="19417" y="9381"/>
                  <a:pt x="19411" y="9380"/>
                  <a:pt x="19406" y="9380"/>
                </a:cubicBezTo>
                <a:close/>
                <a:moveTo>
                  <a:pt x="822" y="9353"/>
                </a:moveTo>
                <a:cubicBezTo>
                  <a:pt x="804" y="9353"/>
                  <a:pt x="786" y="9362"/>
                  <a:pt x="775" y="9379"/>
                </a:cubicBezTo>
                <a:cubicBezTo>
                  <a:pt x="763" y="9403"/>
                  <a:pt x="769" y="9439"/>
                  <a:pt x="795" y="9452"/>
                </a:cubicBezTo>
                <a:cubicBezTo>
                  <a:pt x="806" y="9458"/>
                  <a:pt x="815" y="9463"/>
                  <a:pt x="826" y="9468"/>
                </a:cubicBezTo>
                <a:cubicBezTo>
                  <a:pt x="834" y="9472"/>
                  <a:pt x="844" y="9474"/>
                  <a:pt x="853" y="9474"/>
                </a:cubicBezTo>
                <a:cubicBezTo>
                  <a:pt x="871" y="9474"/>
                  <a:pt x="889" y="9466"/>
                  <a:pt x="899" y="9448"/>
                </a:cubicBezTo>
                <a:cubicBezTo>
                  <a:pt x="914" y="9424"/>
                  <a:pt x="905" y="9388"/>
                  <a:pt x="879" y="9375"/>
                </a:cubicBezTo>
                <a:cubicBezTo>
                  <a:pt x="869" y="9370"/>
                  <a:pt x="859" y="9364"/>
                  <a:pt x="849" y="9359"/>
                </a:cubicBezTo>
                <a:cubicBezTo>
                  <a:pt x="840" y="9355"/>
                  <a:pt x="831" y="9353"/>
                  <a:pt x="822" y="9353"/>
                </a:cubicBezTo>
                <a:close/>
                <a:moveTo>
                  <a:pt x="10446" y="9394"/>
                </a:moveTo>
                <a:cubicBezTo>
                  <a:pt x="10429" y="9394"/>
                  <a:pt x="10411" y="9405"/>
                  <a:pt x="10411" y="9428"/>
                </a:cubicBezTo>
                <a:lnTo>
                  <a:pt x="10411" y="9444"/>
                </a:lnTo>
                <a:cubicBezTo>
                  <a:pt x="10411" y="9467"/>
                  <a:pt x="10429" y="9479"/>
                  <a:pt x="10446" y="9479"/>
                </a:cubicBezTo>
                <a:cubicBezTo>
                  <a:pt x="10464" y="9479"/>
                  <a:pt x="10481" y="9467"/>
                  <a:pt x="10481" y="9444"/>
                </a:cubicBezTo>
                <a:lnTo>
                  <a:pt x="10481" y="9428"/>
                </a:lnTo>
                <a:cubicBezTo>
                  <a:pt x="10481" y="9405"/>
                  <a:pt x="10464" y="9394"/>
                  <a:pt x="10446" y="9394"/>
                </a:cubicBezTo>
                <a:close/>
                <a:moveTo>
                  <a:pt x="7097" y="9418"/>
                </a:moveTo>
                <a:cubicBezTo>
                  <a:pt x="7084" y="9418"/>
                  <a:pt x="7072" y="9436"/>
                  <a:pt x="7084" y="9448"/>
                </a:cubicBezTo>
                <a:lnTo>
                  <a:pt x="7113" y="9479"/>
                </a:lnTo>
                <a:cubicBezTo>
                  <a:pt x="7117" y="9482"/>
                  <a:pt x="7121" y="9484"/>
                  <a:pt x="7125" y="9484"/>
                </a:cubicBezTo>
                <a:cubicBezTo>
                  <a:pt x="7138" y="9484"/>
                  <a:pt x="7151" y="9466"/>
                  <a:pt x="7139" y="9454"/>
                </a:cubicBezTo>
                <a:lnTo>
                  <a:pt x="7108" y="9423"/>
                </a:lnTo>
                <a:cubicBezTo>
                  <a:pt x="7105" y="9420"/>
                  <a:pt x="7101" y="9418"/>
                  <a:pt x="7097" y="9418"/>
                </a:cubicBezTo>
                <a:close/>
                <a:moveTo>
                  <a:pt x="3602" y="9456"/>
                </a:moveTo>
                <a:cubicBezTo>
                  <a:pt x="3580" y="9456"/>
                  <a:pt x="3580" y="9490"/>
                  <a:pt x="3603" y="9491"/>
                </a:cubicBezTo>
                <a:cubicBezTo>
                  <a:pt x="3627" y="9491"/>
                  <a:pt x="3627" y="9456"/>
                  <a:pt x="3603" y="9456"/>
                </a:cubicBezTo>
                <a:cubicBezTo>
                  <a:pt x="3603" y="9456"/>
                  <a:pt x="3602" y="9456"/>
                  <a:pt x="3602" y="9456"/>
                </a:cubicBezTo>
                <a:close/>
                <a:moveTo>
                  <a:pt x="14310" y="9411"/>
                </a:moveTo>
                <a:cubicBezTo>
                  <a:pt x="14241" y="9411"/>
                  <a:pt x="14241" y="9517"/>
                  <a:pt x="14310" y="9517"/>
                </a:cubicBezTo>
                <a:lnTo>
                  <a:pt x="14326" y="9517"/>
                </a:lnTo>
                <a:cubicBezTo>
                  <a:pt x="14394" y="9516"/>
                  <a:pt x="14394" y="9411"/>
                  <a:pt x="14326" y="9411"/>
                </a:cubicBezTo>
                <a:close/>
                <a:moveTo>
                  <a:pt x="20198" y="9368"/>
                </a:moveTo>
                <a:cubicBezTo>
                  <a:pt x="20194" y="9368"/>
                  <a:pt x="20189" y="9368"/>
                  <a:pt x="20184" y="9370"/>
                </a:cubicBezTo>
                <a:cubicBezTo>
                  <a:pt x="20158" y="9377"/>
                  <a:pt x="20137" y="9407"/>
                  <a:pt x="20148" y="9435"/>
                </a:cubicBezTo>
                <a:cubicBezTo>
                  <a:pt x="20153" y="9450"/>
                  <a:pt x="20158" y="9465"/>
                  <a:pt x="20162" y="9480"/>
                </a:cubicBezTo>
                <a:cubicBezTo>
                  <a:pt x="20170" y="9503"/>
                  <a:pt x="20191" y="9518"/>
                  <a:pt x="20215" y="9518"/>
                </a:cubicBezTo>
                <a:cubicBezTo>
                  <a:pt x="20219" y="9518"/>
                  <a:pt x="20224" y="9518"/>
                  <a:pt x="20228" y="9516"/>
                </a:cubicBezTo>
                <a:cubicBezTo>
                  <a:pt x="20254" y="9508"/>
                  <a:pt x="20275" y="9479"/>
                  <a:pt x="20265" y="9450"/>
                </a:cubicBezTo>
                <a:cubicBezTo>
                  <a:pt x="20260" y="9437"/>
                  <a:pt x="20254" y="9421"/>
                  <a:pt x="20249" y="9406"/>
                </a:cubicBezTo>
                <a:cubicBezTo>
                  <a:pt x="20241" y="9384"/>
                  <a:pt x="20221" y="9368"/>
                  <a:pt x="20198" y="9368"/>
                </a:cubicBezTo>
                <a:close/>
                <a:moveTo>
                  <a:pt x="22841" y="9436"/>
                </a:moveTo>
                <a:cubicBezTo>
                  <a:pt x="22831" y="9436"/>
                  <a:pt x="22820" y="9441"/>
                  <a:pt x="22814" y="9454"/>
                </a:cubicBezTo>
                <a:cubicBezTo>
                  <a:pt x="22809" y="9464"/>
                  <a:pt x="22803" y="9473"/>
                  <a:pt x="22798" y="9484"/>
                </a:cubicBezTo>
                <a:cubicBezTo>
                  <a:pt x="22784" y="9511"/>
                  <a:pt x="22808" y="9537"/>
                  <a:pt x="22831" y="9537"/>
                </a:cubicBezTo>
                <a:cubicBezTo>
                  <a:pt x="22842" y="9537"/>
                  <a:pt x="22852" y="9532"/>
                  <a:pt x="22859" y="9518"/>
                </a:cubicBezTo>
                <a:cubicBezTo>
                  <a:pt x="22864" y="9508"/>
                  <a:pt x="22869" y="9500"/>
                  <a:pt x="22875" y="9489"/>
                </a:cubicBezTo>
                <a:cubicBezTo>
                  <a:pt x="22889" y="9462"/>
                  <a:pt x="22865" y="9436"/>
                  <a:pt x="22841" y="9436"/>
                </a:cubicBezTo>
                <a:close/>
                <a:moveTo>
                  <a:pt x="7380" y="9460"/>
                </a:moveTo>
                <a:cubicBezTo>
                  <a:pt x="7372" y="9460"/>
                  <a:pt x="7364" y="9463"/>
                  <a:pt x="7356" y="9470"/>
                </a:cubicBezTo>
                <a:lnTo>
                  <a:pt x="7341" y="9486"/>
                </a:lnTo>
                <a:cubicBezTo>
                  <a:pt x="7315" y="9511"/>
                  <a:pt x="7340" y="9547"/>
                  <a:pt x="7367" y="9547"/>
                </a:cubicBezTo>
                <a:cubicBezTo>
                  <a:pt x="7375" y="9547"/>
                  <a:pt x="7383" y="9544"/>
                  <a:pt x="7390" y="9536"/>
                </a:cubicBezTo>
                <a:lnTo>
                  <a:pt x="7406" y="9521"/>
                </a:lnTo>
                <a:cubicBezTo>
                  <a:pt x="7431" y="9496"/>
                  <a:pt x="7407" y="9460"/>
                  <a:pt x="7380" y="9460"/>
                </a:cubicBezTo>
                <a:close/>
                <a:moveTo>
                  <a:pt x="18608" y="9548"/>
                </a:moveTo>
                <a:cubicBezTo>
                  <a:pt x="18584" y="9548"/>
                  <a:pt x="18584" y="9583"/>
                  <a:pt x="18608" y="9583"/>
                </a:cubicBezTo>
                <a:cubicBezTo>
                  <a:pt x="18631" y="9583"/>
                  <a:pt x="18631" y="9548"/>
                  <a:pt x="18608" y="9548"/>
                </a:cubicBezTo>
                <a:close/>
                <a:moveTo>
                  <a:pt x="24711" y="9523"/>
                </a:moveTo>
                <a:cubicBezTo>
                  <a:pt x="24668" y="9523"/>
                  <a:pt x="24668" y="9592"/>
                  <a:pt x="24712" y="9594"/>
                </a:cubicBezTo>
                <a:cubicBezTo>
                  <a:pt x="24758" y="9594"/>
                  <a:pt x="24758" y="9523"/>
                  <a:pt x="24712" y="9523"/>
                </a:cubicBezTo>
                <a:cubicBezTo>
                  <a:pt x="24712" y="9523"/>
                  <a:pt x="24711" y="9523"/>
                  <a:pt x="24711" y="9523"/>
                </a:cubicBezTo>
                <a:close/>
                <a:moveTo>
                  <a:pt x="7720" y="9480"/>
                </a:moveTo>
                <a:cubicBezTo>
                  <a:pt x="7699" y="9480"/>
                  <a:pt x="7677" y="9497"/>
                  <a:pt x="7682" y="9524"/>
                </a:cubicBezTo>
                <a:lnTo>
                  <a:pt x="7698" y="9599"/>
                </a:lnTo>
                <a:cubicBezTo>
                  <a:pt x="7702" y="9617"/>
                  <a:pt x="7715" y="9624"/>
                  <a:pt x="7729" y="9624"/>
                </a:cubicBezTo>
                <a:cubicBezTo>
                  <a:pt x="7750" y="9624"/>
                  <a:pt x="7772" y="9607"/>
                  <a:pt x="7766" y="9580"/>
                </a:cubicBezTo>
                <a:lnTo>
                  <a:pt x="7750" y="9506"/>
                </a:lnTo>
                <a:cubicBezTo>
                  <a:pt x="7747" y="9487"/>
                  <a:pt x="7734" y="9480"/>
                  <a:pt x="7720" y="9480"/>
                </a:cubicBezTo>
                <a:close/>
                <a:moveTo>
                  <a:pt x="8943" y="9504"/>
                </a:moveTo>
                <a:cubicBezTo>
                  <a:pt x="8938" y="9504"/>
                  <a:pt x="8933" y="9505"/>
                  <a:pt x="8928" y="9507"/>
                </a:cubicBezTo>
                <a:cubicBezTo>
                  <a:pt x="8912" y="9512"/>
                  <a:pt x="8898" y="9517"/>
                  <a:pt x="8883" y="9523"/>
                </a:cubicBezTo>
                <a:cubicBezTo>
                  <a:pt x="8856" y="9532"/>
                  <a:pt x="8839" y="9559"/>
                  <a:pt x="8846" y="9589"/>
                </a:cubicBezTo>
                <a:cubicBezTo>
                  <a:pt x="8851" y="9610"/>
                  <a:pt x="8873" y="9628"/>
                  <a:pt x="8896" y="9628"/>
                </a:cubicBezTo>
                <a:cubicBezTo>
                  <a:pt x="8901" y="9628"/>
                  <a:pt x="8906" y="9627"/>
                  <a:pt x="8911" y="9625"/>
                </a:cubicBezTo>
                <a:cubicBezTo>
                  <a:pt x="8927" y="9620"/>
                  <a:pt x="8942" y="9615"/>
                  <a:pt x="8956" y="9610"/>
                </a:cubicBezTo>
                <a:cubicBezTo>
                  <a:pt x="8983" y="9600"/>
                  <a:pt x="9001" y="9573"/>
                  <a:pt x="8993" y="9544"/>
                </a:cubicBezTo>
                <a:cubicBezTo>
                  <a:pt x="8987" y="9522"/>
                  <a:pt x="8965" y="9504"/>
                  <a:pt x="8943" y="9504"/>
                </a:cubicBezTo>
                <a:close/>
                <a:moveTo>
                  <a:pt x="12970" y="9431"/>
                </a:moveTo>
                <a:cubicBezTo>
                  <a:pt x="12962" y="9431"/>
                  <a:pt x="12954" y="9434"/>
                  <a:pt x="12946" y="9442"/>
                </a:cubicBezTo>
                <a:cubicBezTo>
                  <a:pt x="12906" y="9485"/>
                  <a:pt x="12864" y="9529"/>
                  <a:pt x="12823" y="9574"/>
                </a:cubicBezTo>
                <a:cubicBezTo>
                  <a:pt x="12799" y="9599"/>
                  <a:pt x="12823" y="9635"/>
                  <a:pt x="12849" y="9635"/>
                </a:cubicBezTo>
                <a:cubicBezTo>
                  <a:pt x="12857" y="9635"/>
                  <a:pt x="12866" y="9631"/>
                  <a:pt x="12873" y="9623"/>
                </a:cubicBezTo>
                <a:cubicBezTo>
                  <a:pt x="12914" y="9580"/>
                  <a:pt x="12956" y="9536"/>
                  <a:pt x="12996" y="9491"/>
                </a:cubicBezTo>
                <a:cubicBezTo>
                  <a:pt x="13020" y="9466"/>
                  <a:pt x="12996" y="9431"/>
                  <a:pt x="12970" y="9431"/>
                </a:cubicBezTo>
                <a:close/>
                <a:moveTo>
                  <a:pt x="24081" y="9532"/>
                </a:moveTo>
                <a:cubicBezTo>
                  <a:pt x="24013" y="9532"/>
                  <a:pt x="24013" y="9639"/>
                  <a:pt x="24081" y="9639"/>
                </a:cubicBezTo>
                <a:cubicBezTo>
                  <a:pt x="24151" y="9639"/>
                  <a:pt x="24151" y="9532"/>
                  <a:pt x="24081" y="9532"/>
                </a:cubicBezTo>
                <a:close/>
                <a:moveTo>
                  <a:pt x="12204" y="9579"/>
                </a:moveTo>
                <a:cubicBezTo>
                  <a:pt x="12158" y="9579"/>
                  <a:pt x="12158" y="9649"/>
                  <a:pt x="12204" y="9649"/>
                </a:cubicBezTo>
                <a:cubicBezTo>
                  <a:pt x="12250" y="9649"/>
                  <a:pt x="12250" y="9579"/>
                  <a:pt x="12204" y="9579"/>
                </a:cubicBezTo>
                <a:close/>
                <a:moveTo>
                  <a:pt x="14697" y="9540"/>
                </a:moveTo>
                <a:cubicBezTo>
                  <a:pt x="14670" y="9540"/>
                  <a:pt x="14644" y="9557"/>
                  <a:pt x="14644" y="9592"/>
                </a:cubicBezTo>
                <a:lnTo>
                  <a:pt x="14644" y="9608"/>
                </a:lnTo>
                <a:cubicBezTo>
                  <a:pt x="14644" y="9643"/>
                  <a:pt x="14670" y="9660"/>
                  <a:pt x="14697" y="9660"/>
                </a:cubicBezTo>
                <a:cubicBezTo>
                  <a:pt x="14724" y="9660"/>
                  <a:pt x="14750" y="9643"/>
                  <a:pt x="14750" y="9608"/>
                </a:cubicBezTo>
                <a:lnTo>
                  <a:pt x="14750" y="9592"/>
                </a:lnTo>
                <a:cubicBezTo>
                  <a:pt x="14750" y="9557"/>
                  <a:pt x="14724" y="9540"/>
                  <a:pt x="14697" y="9540"/>
                </a:cubicBezTo>
                <a:close/>
                <a:moveTo>
                  <a:pt x="1320" y="9548"/>
                </a:moveTo>
                <a:cubicBezTo>
                  <a:pt x="1279" y="9548"/>
                  <a:pt x="1242" y="9601"/>
                  <a:pt x="1280" y="9638"/>
                </a:cubicBezTo>
                <a:lnTo>
                  <a:pt x="1296" y="9654"/>
                </a:lnTo>
                <a:cubicBezTo>
                  <a:pt x="1307" y="9665"/>
                  <a:pt x="1320" y="9670"/>
                  <a:pt x="1332" y="9670"/>
                </a:cubicBezTo>
                <a:cubicBezTo>
                  <a:pt x="1373" y="9670"/>
                  <a:pt x="1409" y="9616"/>
                  <a:pt x="1372" y="9579"/>
                </a:cubicBezTo>
                <a:lnTo>
                  <a:pt x="1356" y="9564"/>
                </a:lnTo>
                <a:cubicBezTo>
                  <a:pt x="1345" y="9553"/>
                  <a:pt x="1332" y="9548"/>
                  <a:pt x="1320" y="9548"/>
                </a:cubicBezTo>
                <a:close/>
                <a:moveTo>
                  <a:pt x="8463" y="9553"/>
                </a:moveTo>
                <a:cubicBezTo>
                  <a:pt x="8437" y="9553"/>
                  <a:pt x="8410" y="9570"/>
                  <a:pt x="8410" y="9604"/>
                </a:cubicBezTo>
                <a:lnTo>
                  <a:pt x="8410" y="9620"/>
                </a:lnTo>
                <a:cubicBezTo>
                  <a:pt x="8410" y="9655"/>
                  <a:pt x="8437" y="9672"/>
                  <a:pt x="8464" y="9672"/>
                </a:cubicBezTo>
                <a:cubicBezTo>
                  <a:pt x="8491" y="9672"/>
                  <a:pt x="8517" y="9655"/>
                  <a:pt x="8517" y="9620"/>
                </a:cubicBezTo>
                <a:lnTo>
                  <a:pt x="8517" y="9604"/>
                </a:lnTo>
                <a:cubicBezTo>
                  <a:pt x="8517" y="9570"/>
                  <a:pt x="8490" y="9553"/>
                  <a:pt x="8463" y="9553"/>
                </a:cubicBezTo>
                <a:close/>
                <a:moveTo>
                  <a:pt x="3740" y="9605"/>
                </a:moveTo>
                <a:cubicBezTo>
                  <a:pt x="3728" y="9605"/>
                  <a:pt x="3716" y="9618"/>
                  <a:pt x="3723" y="9633"/>
                </a:cubicBezTo>
                <a:cubicBezTo>
                  <a:pt x="3729" y="9643"/>
                  <a:pt x="3734" y="9653"/>
                  <a:pt x="3739" y="9663"/>
                </a:cubicBezTo>
                <a:cubicBezTo>
                  <a:pt x="3742" y="9670"/>
                  <a:pt x="3747" y="9672"/>
                  <a:pt x="3753" y="9672"/>
                </a:cubicBezTo>
                <a:cubicBezTo>
                  <a:pt x="3764" y="9672"/>
                  <a:pt x="3777" y="9659"/>
                  <a:pt x="3770" y="9644"/>
                </a:cubicBezTo>
                <a:cubicBezTo>
                  <a:pt x="3763" y="9636"/>
                  <a:pt x="3758" y="9625"/>
                  <a:pt x="3754" y="9615"/>
                </a:cubicBezTo>
                <a:cubicBezTo>
                  <a:pt x="3750" y="9608"/>
                  <a:pt x="3745" y="9605"/>
                  <a:pt x="3740" y="9605"/>
                </a:cubicBezTo>
                <a:close/>
                <a:moveTo>
                  <a:pt x="3227" y="9554"/>
                </a:moveTo>
                <a:cubicBezTo>
                  <a:pt x="3218" y="9554"/>
                  <a:pt x="3208" y="9556"/>
                  <a:pt x="3200" y="9560"/>
                </a:cubicBezTo>
                <a:cubicBezTo>
                  <a:pt x="3189" y="9566"/>
                  <a:pt x="3180" y="9571"/>
                  <a:pt x="3169" y="9576"/>
                </a:cubicBezTo>
                <a:cubicBezTo>
                  <a:pt x="3143" y="9590"/>
                  <a:pt x="3137" y="9625"/>
                  <a:pt x="3150" y="9649"/>
                </a:cubicBezTo>
                <a:cubicBezTo>
                  <a:pt x="3161" y="9667"/>
                  <a:pt x="3179" y="9676"/>
                  <a:pt x="3197" y="9676"/>
                </a:cubicBezTo>
                <a:cubicBezTo>
                  <a:pt x="3206" y="9676"/>
                  <a:pt x="3215" y="9674"/>
                  <a:pt x="3224" y="9669"/>
                </a:cubicBezTo>
                <a:cubicBezTo>
                  <a:pt x="3234" y="9664"/>
                  <a:pt x="3243" y="9659"/>
                  <a:pt x="3253" y="9654"/>
                </a:cubicBezTo>
                <a:cubicBezTo>
                  <a:pt x="3279" y="9641"/>
                  <a:pt x="3287" y="9605"/>
                  <a:pt x="3273" y="9580"/>
                </a:cubicBezTo>
                <a:cubicBezTo>
                  <a:pt x="3262" y="9563"/>
                  <a:pt x="3245" y="9554"/>
                  <a:pt x="3227" y="9554"/>
                </a:cubicBezTo>
                <a:close/>
                <a:moveTo>
                  <a:pt x="4263" y="9570"/>
                </a:moveTo>
                <a:cubicBezTo>
                  <a:pt x="4195" y="9571"/>
                  <a:pt x="4194" y="9678"/>
                  <a:pt x="4263" y="9678"/>
                </a:cubicBezTo>
                <a:lnTo>
                  <a:pt x="4293" y="9678"/>
                </a:lnTo>
                <a:cubicBezTo>
                  <a:pt x="4361" y="9678"/>
                  <a:pt x="4362" y="9570"/>
                  <a:pt x="4293" y="9570"/>
                </a:cubicBezTo>
                <a:close/>
                <a:moveTo>
                  <a:pt x="6277" y="9581"/>
                </a:moveTo>
                <a:cubicBezTo>
                  <a:pt x="6259" y="9581"/>
                  <a:pt x="6242" y="9593"/>
                  <a:pt x="6242" y="9616"/>
                </a:cubicBezTo>
                <a:lnTo>
                  <a:pt x="6242" y="9646"/>
                </a:lnTo>
                <a:cubicBezTo>
                  <a:pt x="6242" y="9669"/>
                  <a:pt x="6259" y="9680"/>
                  <a:pt x="6277" y="9680"/>
                </a:cubicBezTo>
                <a:cubicBezTo>
                  <a:pt x="6294" y="9680"/>
                  <a:pt x="6312" y="9669"/>
                  <a:pt x="6312" y="9646"/>
                </a:cubicBezTo>
                <a:lnTo>
                  <a:pt x="6312" y="9616"/>
                </a:lnTo>
                <a:cubicBezTo>
                  <a:pt x="6312" y="9593"/>
                  <a:pt x="6294" y="9581"/>
                  <a:pt x="6277" y="9581"/>
                </a:cubicBezTo>
                <a:close/>
                <a:moveTo>
                  <a:pt x="15152" y="9567"/>
                </a:moveTo>
                <a:cubicBezTo>
                  <a:pt x="15134" y="9567"/>
                  <a:pt x="15116" y="9578"/>
                  <a:pt x="15116" y="9601"/>
                </a:cubicBezTo>
                <a:lnTo>
                  <a:pt x="15116" y="9646"/>
                </a:lnTo>
                <a:cubicBezTo>
                  <a:pt x="15116" y="9669"/>
                  <a:pt x="15134" y="9680"/>
                  <a:pt x="15152" y="9680"/>
                </a:cubicBezTo>
                <a:cubicBezTo>
                  <a:pt x="15169" y="9680"/>
                  <a:pt x="15187" y="9669"/>
                  <a:pt x="15187" y="9646"/>
                </a:cubicBezTo>
                <a:lnTo>
                  <a:pt x="15187" y="9601"/>
                </a:lnTo>
                <a:cubicBezTo>
                  <a:pt x="15187" y="9578"/>
                  <a:pt x="15169" y="9567"/>
                  <a:pt x="15152" y="9567"/>
                </a:cubicBezTo>
                <a:close/>
                <a:moveTo>
                  <a:pt x="13946" y="9597"/>
                </a:moveTo>
                <a:cubicBezTo>
                  <a:pt x="13919" y="9597"/>
                  <a:pt x="13895" y="9633"/>
                  <a:pt x="13921" y="9658"/>
                </a:cubicBezTo>
                <a:lnTo>
                  <a:pt x="13936" y="9674"/>
                </a:lnTo>
                <a:cubicBezTo>
                  <a:pt x="13944" y="9681"/>
                  <a:pt x="13952" y="9684"/>
                  <a:pt x="13960" y="9684"/>
                </a:cubicBezTo>
                <a:cubicBezTo>
                  <a:pt x="13987" y="9684"/>
                  <a:pt x="14011" y="9648"/>
                  <a:pt x="13986" y="9623"/>
                </a:cubicBezTo>
                <a:lnTo>
                  <a:pt x="13970" y="9608"/>
                </a:lnTo>
                <a:cubicBezTo>
                  <a:pt x="13963" y="9600"/>
                  <a:pt x="13954" y="9597"/>
                  <a:pt x="13946" y="9597"/>
                </a:cubicBezTo>
                <a:close/>
                <a:moveTo>
                  <a:pt x="6102" y="9636"/>
                </a:moveTo>
                <a:cubicBezTo>
                  <a:pt x="6094" y="9636"/>
                  <a:pt x="6086" y="9639"/>
                  <a:pt x="6079" y="9647"/>
                </a:cubicBezTo>
                <a:lnTo>
                  <a:pt x="6064" y="9663"/>
                </a:lnTo>
                <a:cubicBezTo>
                  <a:pt x="6038" y="9688"/>
                  <a:pt x="6063" y="9724"/>
                  <a:pt x="6090" y="9724"/>
                </a:cubicBezTo>
                <a:cubicBezTo>
                  <a:pt x="6095" y="9724"/>
                  <a:pt x="6101" y="9723"/>
                  <a:pt x="6106" y="9720"/>
                </a:cubicBezTo>
                <a:cubicBezTo>
                  <a:pt x="6112" y="9723"/>
                  <a:pt x="6119" y="9724"/>
                  <a:pt x="6126" y="9724"/>
                </a:cubicBezTo>
                <a:cubicBezTo>
                  <a:pt x="6144" y="9724"/>
                  <a:pt x="6162" y="9713"/>
                  <a:pt x="6162" y="9690"/>
                </a:cubicBezTo>
                <a:lnTo>
                  <a:pt x="6162" y="9675"/>
                </a:lnTo>
                <a:cubicBezTo>
                  <a:pt x="6162" y="9652"/>
                  <a:pt x="6144" y="9640"/>
                  <a:pt x="6126" y="9640"/>
                </a:cubicBezTo>
                <a:cubicBezTo>
                  <a:pt x="6124" y="9640"/>
                  <a:pt x="6121" y="9640"/>
                  <a:pt x="6118" y="9641"/>
                </a:cubicBezTo>
                <a:cubicBezTo>
                  <a:pt x="6113" y="9638"/>
                  <a:pt x="6108" y="9636"/>
                  <a:pt x="6102" y="9636"/>
                </a:cubicBezTo>
                <a:close/>
                <a:moveTo>
                  <a:pt x="19762" y="9581"/>
                </a:moveTo>
                <a:cubicBezTo>
                  <a:pt x="19752" y="9581"/>
                  <a:pt x="19742" y="9584"/>
                  <a:pt x="19736" y="9591"/>
                </a:cubicBezTo>
                <a:cubicBezTo>
                  <a:pt x="19721" y="9605"/>
                  <a:pt x="19723" y="9626"/>
                  <a:pt x="19736" y="9641"/>
                </a:cubicBezTo>
                <a:cubicBezTo>
                  <a:pt x="19757" y="9665"/>
                  <a:pt x="19777" y="9690"/>
                  <a:pt x="19798" y="9715"/>
                </a:cubicBezTo>
                <a:cubicBezTo>
                  <a:pt x="19803" y="9722"/>
                  <a:pt x="19812" y="9726"/>
                  <a:pt x="19821" y="9726"/>
                </a:cubicBezTo>
                <a:cubicBezTo>
                  <a:pt x="19831" y="9726"/>
                  <a:pt x="19840" y="9722"/>
                  <a:pt x="19847" y="9715"/>
                </a:cubicBezTo>
                <a:cubicBezTo>
                  <a:pt x="19862" y="9701"/>
                  <a:pt x="19861" y="9680"/>
                  <a:pt x="19847" y="9665"/>
                </a:cubicBezTo>
                <a:cubicBezTo>
                  <a:pt x="19826" y="9641"/>
                  <a:pt x="19807" y="9616"/>
                  <a:pt x="19786" y="9591"/>
                </a:cubicBezTo>
                <a:cubicBezTo>
                  <a:pt x="19780" y="9584"/>
                  <a:pt x="19771" y="9581"/>
                  <a:pt x="19762" y="9581"/>
                </a:cubicBezTo>
                <a:close/>
                <a:moveTo>
                  <a:pt x="5288" y="9605"/>
                </a:moveTo>
                <a:cubicBezTo>
                  <a:pt x="5252" y="9605"/>
                  <a:pt x="5215" y="9644"/>
                  <a:pt x="5238" y="9685"/>
                </a:cubicBezTo>
                <a:cubicBezTo>
                  <a:pt x="5258" y="9721"/>
                  <a:pt x="5290" y="9737"/>
                  <a:pt x="5329" y="9742"/>
                </a:cubicBezTo>
                <a:cubicBezTo>
                  <a:pt x="5331" y="9742"/>
                  <a:pt x="5333" y="9742"/>
                  <a:pt x="5335" y="9742"/>
                </a:cubicBezTo>
                <a:cubicBezTo>
                  <a:pt x="5361" y="9742"/>
                  <a:pt x="5383" y="9714"/>
                  <a:pt x="5383" y="9688"/>
                </a:cubicBezTo>
                <a:cubicBezTo>
                  <a:pt x="5383" y="9658"/>
                  <a:pt x="5361" y="9639"/>
                  <a:pt x="5333" y="9636"/>
                </a:cubicBezTo>
                <a:cubicBezTo>
                  <a:pt x="5331" y="9634"/>
                  <a:pt x="5331" y="9633"/>
                  <a:pt x="5330" y="9632"/>
                </a:cubicBezTo>
                <a:cubicBezTo>
                  <a:pt x="5320" y="9613"/>
                  <a:pt x="5305" y="9605"/>
                  <a:pt x="5288" y="9605"/>
                </a:cubicBezTo>
                <a:close/>
                <a:moveTo>
                  <a:pt x="17870" y="9711"/>
                </a:moveTo>
                <a:cubicBezTo>
                  <a:pt x="17848" y="9711"/>
                  <a:pt x="17846" y="9747"/>
                  <a:pt x="17870" y="9747"/>
                </a:cubicBezTo>
                <a:lnTo>
                  <a:pt x="17886" y="9747"/>
                </a:lnTo>
                <a:cubicBezTo>
                  <a:pt x="17908" y="9746"/>
                  <a:pt x="17909" y="9711"/>
                  <a:pt x="17886" y="9711"/>
                </a:cubicBezTo>
                <a:close/>
                <a:moveTo>
                  <a:pt x="4895" y="9681"/>
                </a:moveTo>
                <a:cubicBezTo>
                  <a:pt x="4849" y="9681"/>
                  <a:pt x="4849" y="9752"/>
                  <a:pt x="4895" y="9752"/>
                </a:cubicBezTo>
                <a:cubicBezTo>
                  <a:pt x="4940" y="9752"/>
                  <a:pt x="4940" y="9681"/>
                  <a:pt x="4895" y="9681"/>
                </a:cubicBezTo>
                <a:close/>
                <a:moveTo>
                  <a:pt x="11722" y="9649"/>
                </a:moveTo>
                <a:cubicBezTo>
                  <a:pt x="11654" y="9649"/>
                  <a:pt x="11654" y="9757"/>
                  <a:pt x="11722" y="9757"/>
                </a:cubicBezTo>
                <a:cubicBezTo>
                  <a:pt x="11791" y="9757"/>
                  <a:pt x="11791" y="9649"/>
                  <a:pt x="11722" y="9649"/>
                </a:cubicBezTo>
                <a:close/>
                <a:moveTo>
                  <a:pt x="9589" y="9693"/>
                </a:moveTo>
                <a:cubicBezTo>
                  <a:pt x="9543" y="9693"/>
                  <a:pt x="9543" y="9764"/>
                  <a:pt x="9589" y="9764"/>
                </a:cubicBezTo>
                <a:lnTo>
                  <a:pt x="9618" y="9764"/>
                </a:lnTo>
                <a:cubicBezTo>
                  <a:pt x="9664" y="9764"/>
                  <a:pt x="9664" y="9693"/>
                  <a:pt x="9618" y="9693"/>
                </a:cubicBezTo>
                <a:close/>
                <a:moveTo>
                  <a:pt x="24441" y="9686"/>
                </a:moveTo>
                <a:cubicBezTo>
                  <a:pt x="24424" y="9686"/>
                  <a:pt x="24406" y="9698"/>
                  <a:pt x="24406" y="9721"/>
                </a:cubicBezTo>
                <a:lnTo>
                  <a:pt x="24406" y="9736"/>
                </a:lnTo>
                <a:cubicBezTo>
                  <a:pt x="24406" y="9759"/>
                  <a:pt x="24424" y="9771"/>
                  <a:pt x="24441" y="9771"/>
                </a:cubicBezTo>
                <a:cubicBezTo>
                  <a:pt x="24459" y="9771"/>
                  <a:pt x="24476" y="9759"/>
                  <a:pt x="24476" y="9736"/>
                </a:cubicBezTo>
                <a:lnTo>
                  <a:pt x="24476" y="9721"/>
                </a:lnTo>
                <a:cubicBezTo>
                  <a:pt x="24476" y="9698"/>
                  <a:pt x="24459" y="9686"/>
                  <a:pt x="24441" y="9686"/>
                </a:cubicBezTo>
                <a:close/>
                <a:moveTo>
                  <a:pt x="21312" y="9673"/>
                </a:moveTo>
                <a:cubicBezTo>
                  <a:pt x="21294" y="9673"/>
                  <a:pt x="21276" y="9685"/>
                  <a:pt x="21276" y="9707"/>
                </a:cubicBezTo>
                <a:lnTo>
                  <a:pt x="21276" y="9737"/>
                </a:lnTo>
                <a:cubicBezTo>
                  <a:pt x="21276" y="9760"/>
                  <a:pt x="21294" y="9772"/>
                  <a:pt x="21312" y="9772"/>
                </a:cubicBezTo>
                <a:cubicBezTo>
                  <a:pt x="21329" y="9772"/>
                  <a:pt x="21347" y="9760"/>
                  <a:pt x="21347" y="9737"/>
                </a:cubicBezTo>
                <a:lnTo>
                  <a:pt x="21347" y="9707"/>
                </a:lnTo>
                <a:cubicBezTo>
                  <a:pt x="21347" y="9685"/>
                  <a:pt x="21329" y="9673"/>
                  <a:pt x="21312" y="9673"/>
                </a:cubicBezTo>
                <a:close/>
                <a:moveTo>
                  <a:pt x="6492" y="9683"/>
                </a:moveTo>
                <a:cubicBezTo>
                  <a:pt x="6481" y="9683"/>
                  <a:pt x="6470" y="9689"/>
                  <a:pt x="6464" y="9702"/>
                </a:cubicBezTo>
                <a:cubicBezTo>
                  <a:pt x="6459" y="9712"/>
                  <a:pt x="6453" y="9722"/>
                  <a:pt x="6448" y="9732"/>
                </a:cubicBezTo>
                <a:cubicBezTo>
                  <a:pt x="6434" y="9760"/>
                  <a:pt x="6459" y="9786"/>
                  <a:pt x="6483" y="9786"/>
                </a:cubicBezTo>
                <a:cubicBezTo>
                  <a:pt x="6493" y="9786"/>
                  <a:pt x="6504" y="9780"/>
                  <a:pt x="6510" y="9768"/>
                </a:cubicBezTo>
                <a:cubicBezTo>
                  <a:pt x="6515" y="9757"/>
                  <a:pt x="6521" y="9748"/>
                  <a:pt x="6526" y="9737"/>
                </a:cubicBezTo>
                <a:cubicBezTo>
                  <a:pt x="6540" y="9709"/>
                  <a:pt x="6515" y="9683"/>
                  <a:pt x="6492" y="9683"/>
                </a:cubicBezTo>
                <a:close/>
                <a:moveTo>
                  <a:pt x="2429" y="9708"/>
                </a:moveTo>
                <a:cubicBezTo>
                  <a:pt x="2423" y="9708"/>
                  <a:pt x="2418" y="9710"/>
                  <a:pt x="2414" y="9715"/>
                </a:cubicBezTo>
                <a:cubicBezTo>
                  <a:pt x="2401" y="9732"/>
                  <a:pt x="2386" y="9746"/>
                  <a:pt x="2366" y="9752"/>
                </a:cubicBezTo>
                <a:cubicBezTo>
                  <a:pt x="2347" y="9759"/>
                  <a:pt x="2353" y="9787"/>
                  <a:pt x="2369" y="9787"/>
                </a:cubicBezTo>
                <a:cubicBezTo>
                  <a:pt x="2371" y="9787"/>
                  <a:pt x="2373" y="9787"/>
                  <a:pt x="2375" y="9786"/>
                </a:cubicBezTo>
                <a:cubicBezTo>
                  <a:pt x="2403" y="9777"/>
                  <a:pt x="2428" y="9758"/>
                  <a:pt x="2444" y="9733"/>
                </a:cubicBezTo>
                <a:cubicBezTo>
                  <a:pt x="2453" y="9721"/>
                  <a:pt x="2441" y="9708"/>
                  <a:pt x="2429" y="9708"/>
                </a:cubicBezTo>
                <a:close/>
                <a:moveTo>
                  <a:pt x="15602" y="9731"/>
                </a:moveTo>
                <a:cubicBezTo>
                  <a:pt x="15556" y="9731"/>
                  <a:pt x="15556" y="9801"/>
                  <a:pt x="15602" y="9801"/>
                </a:cubicBezTo>
                <a:lnTo>
                  <a:pt x="15618" y="9801"/>
                </a:lnTo>
                <a:cubicBezTo>
                  <a:pt x="15619" y="9801"/>
                  <a:pt x="15619" y="9801"/>
                  <a:pt x="15620" y="9801"/>
                </a:cubicBezTo>
                <a:cubicBezTo>
                  <a:pt x="15664" y="9801"/>
                  <a:pt x="15663" y="9732"/>
                  <a:pt x="15618" y="9731"/>
                </a:cubicBezTo>
                <a:close/>
                <a:moveTo>
                  <a:pt x="17194" y="9739"/>
                </a:moveTo>
                <a:cubicBezTo>
                  <a:pt x="17182" y="9739"/>
                  <a:pt x="17170" y="9752"/>
                  <a:pt x="17178" y="9767"/>
                </a:cubicBezTo>
                <a:cubicBezTo>
                  <a:pt x="17183" y="9777"/>
                  <a:pt x="17188" y="9788"/>
                  <a:pt x="17193" y="9796"/>
                </a:cubicBezTo>
                <a:cubicBezTo>
                  <a:pt x="17197" y="9803"/>
                  <a:pt x="17202" y="9805"/>
                  <a:pt x="17207" y="9805"/>
                </a:cubicBezTo>
                <a:cubicBezTo>
                  <a:pt x="17218" y="9805"/>
                  <a:pt x="17230" y="9793"/>
                  <a:pt x="17223" y="9778"/>
                </a:cubicBezTo>
                <a:cubicBezTo>
                  <a:pt x="17218" y="9768"/>
                  <a:pt x="17212" y="9758"/>
                  <a:pt x="17207" y="9748"/>
                </a:cubicBezTo>
                <a:cubicBezTo>
                  <a:pt x="17204" y="9741"/>
                  <a:pt x="17199" y="9739"/>
                  <a:pt x="17194" y="9739"/>
                </a:cubicBezTo>
                <a:close/>
                <a:moveTo>
                  <a:pt x="14552" y="9696"/>
                </a:moveTo>
                <a:cubicBezTo>
                  <a:pt x="14512" y="9696"/>
                  <a:pt x="14475" y="9750"/>
                  <a:pt x="14513" y="9788"/>
                </a:cubicBezTo>
                <a:lnTo>
                  <a:pt x="14528" y="9803"/>
                </a:lnTo>
                <a:cubicBezTo>
                  <a:pt x="14539" y="9814"/>
                  <a:pt x="14552" y="9819"/>
                  <a:pt x="14564" y="9819"/>
                </a:cubicBezTo>
                <a:cubicBezTo>
                  <a:pt x="14605" y="9819"/>
                  <a:pt x="14642" y="9766"/>
                  <a:pt x="14604" y="9728"/>
                </a:cubicBezTo>
                <a:lnTo>
                  <a:pt x="14588" y="9712"/>
                </a:lnTo>
                <a:cubicBezTo>
                  <a:pt x="14577" y="9701"/>
                  <a:pt x="14565" y="9696"/>
                  <a:pt x="14552" y="9696"/>
                </a:cubicBezTo>
                <a:close/>
                <a:moveTo>
                  <a:pt x="20739" y="9682"/>
                </a:moveTo>
                <a:cubicBezTo>
                  <a:pt x="20720" y="9682"/>
                  <a:pt x="20702" y="9691"/>
                  <a:pt x="20693" y="9708"/>
                </a:cubicBezTo>
                <a:cubicBezTo>
                  <a:pt x="20688" y="9720"/>
                  <a:pt x="20683" y="9728"/>
                  <a:pt x="20678" y="9738"/>
                </a:cubicBezTo>
                <a:cubicBezTo>
                  <a:pt x="20664" y="9764"/>
                  <a:pt x="20671" y="9796"/>
                  <a:pt x="20698" y="9812"/>
                </a:cubicBezTo>
                <a:cubicBezTo>
                  <a:pt x="20706" y="9817"/>
                  <a:pt x="20715" y="9819"/>
                  <a:pt x="20725" y="9819"/>
                </a:cubicBezTo>
                <a:cubicBezTo>
                  <a:pt x="20743" y="9819"/>
                  <a:pt x="20762" y="9810"/>
                  <a:pt x="20771" y="9793"/>
                </a:cubicBezTo>
                <a:cubicBezTo>
                  <a:pt x="20776" y="9782"/>
                  <a:pt x="20781" y="9773"/>
                  <a:pt x="20786" y="9763"/>
                </a:cubicBezTo>
                <a:cubicBezTo>
                  <a:pt x="20799" y="9736"/>
                  <a:pt x="20794" y="9705"/>
                  <a:pt x="20767" y="9689"/>
                </a:cubicBezTo>
                <a:cubicBezTo>
                  <a:pt x="20759" y="9684"/>
                  <a:pt x="20749" y="9682"/>
                  <a:pt x="20739" y="9682"/>
                </a:cubicBezTo>
                <a:close/>
                <a:moveTo>
                  <a:pt x="9228" y="9752"/>
                </a:moveTo>
                <a:cubicBezTo>
                  <a:pt x="9182" y="9752"/>
                  <a:pt x="9183" y="9822"/>
                  <a:pt x="9229" y="9822"/>
                </a:cubicBezTo>
                <a:cubicBezTo>
                  <a:pt x="9275" y="9822"/>
                  <a:pt x="9275" y="9752"/>
                  <a:pt x="9229" y="9752"/>
                </a:cubicBezTo>
                <a:cubicBezTo>
                  <a:pt x="9228" y="9752"/>
                  <a:pt x="9228" y="9752"/>
                  <a:pt x="9228" y="9752"/>
                </a:cubicBezTo>
                <a:close/>
                <a:moveTo>
                  <a:pt x="13346" y="9749"/>
                </a:moveTo>
                <a:cubicBezTo>
                  <a:pt x="13340" y="9749"/>
                  <a:pt x="13335" y="9750"/>
                  <a:pt x="13329" y="9753"/>
                </a:cubicBezTo>
                <a:cubicBezTo>
                  <a:pt x="13318" y="9758"/>
                  <a:pt x="13309" y="9764"/>
                  <a:pt x="13298" y="9769"/>
                </a:cubicBezTo>
                <a:cubicBezTo>
                  <a:pt x="13262" y="9787"/>
                  <a:pt x="13285" y="9835"/>
                  <a:pt x="13318" y="9835"/>
                </a:cubicBezTo>
                <a:cubicBezTo>
                  <a:pt x="13323" y="9835"/>
                  <a:pt x="13328" y="9833"/>
                  <a:pt x="13334" y="9831"/>
                </a:cubicBezTo>
                <a:cubicBezTo>
                  <a:pt x="13345" y="9825"/>
                  <a:pt x="13354" y="9820"/>
                  <a:pt x="13364" y="9815"/>
                </a:cubicBezTo>
                <a:cubicBezTo>
                  <a:pt x="13399" y="9797"/>
                  <a:pt x="13378" y="9749"/>
                  <a:pt x="13346" y="9749"/>
                </a:cubicBezTo>
                <a:close/>
                <a:moveTo>
                  <a:pt x="23323" y="9753"/>
                </a:moveTo>
                <a:cubicBezTo>
                  <a:pt x="23315" y="9753"/>
                  <a:pt x="23307" y="9756"/>
                  <a:pt x="23299" y="9764"/>
                </a:cubicBezTo>
                <a:lnTo>
                  <a:pt x="23283" y="9779"/>
                </a:lnTo>
                <a:cubicBezTo>
                  <a:pt x="23258" y="9804"/>
                  <a:pt x="23283" y="9840"/>
                  <a:pt x="23310" y="9840"/>
                </a:cubicBezTo>
                <a:cubicBezTo>
                  <a:pt x="23318" y="9840"/>
                  <a:pt x="23326" y="9837"/>
                  <a:pt x="23333" y="9830"/>
                </a:cubicBezTo>
                <a:lnTo>
                  <a:pt x="23349" y="9814"/>
                </a:lnTo>
                <a:cubicBezTo>
                  <a:pt x="23374" y="9788"/>
                  <a:pt x="23351" y="9753"/>
                  <a:pt x="23323" y="9753"/>
                </a:cubicBezTo>
                <a:close/>
                <a:moveTo>
                  <a:pt x="3501" y="9689"/>
                </a:moveTo>
                <a:cubicBezTo>
                  <a:pt x="3461" y="9689"/>
                  <a:pt x="3424" y="9742"/>
                  <a:pt x="3460" y="9779"/>
                </a:cubicBezTo>
                <a:cubicBezTo>
                  <a:pt x="3486" y="9804"/>
                  <a:pt x="3509" y="9831"/>
                  <a:pt x="3534" y="9856"/>
                </a:cubicBezTo>
                <a:cubicBezTo>
                  <a:pt x="3545" y="9867"/>
                  <a:pt x="3557" y="9872"/>
                  <a:pt x="3570" y="9872"/>
                </a:cubicBezTo>
                <a:cubicBezTo>
                  <a:pt x="3610" y="9872"/>
                  <a:pt x="3647" y="9818"/>
                  <a:pt x="3609" y="9780"/>
                </a:cubicBezTo>
                <a:cubicBezTo>
                  <a:pt x="3585" y="9756"/>
                  <a:pt x="3561" y="9730"/>
                  <a:pt x="3536" y="9705"/>
                </a:cubicBezTo>
                <a:cubicBezTo>
                  <a:pt x="3525" y="9694"/>
                  <a:pt x="3513" y="9689"/>
                  <a:pt x="3501" y="9689"/>
                </a:cubicBezTo>
                <a:close/>
                <a:moveTo>
                  <a:pt x="15842" y="9809"/>
                </a:moveTo>
                <a:cubicBezTo>
                  <a:pt x="15796" y="9809"/>
                  <a:pt x="15796" y="9879"/>
                  <a:pt x="15842" y="9879"/>
                </a:cubicBezTo>
                <a:lnTo>
                  <a:pt x="15858" y="9879"/>
                </a:lnTo>
                <a:cubicBezTo>
                  <a:pt x="15903" y="9879"/>
                  <a:pt x="15903" y="9809"/>
                  <a:pt x="15858" y="9809"/>
                </a:cubicBezTo>
                <a:close/>
                <a:moveTo>
                  <a:pt x="7253" y="9779"/>
                </a:moveTo>
                <a:cubicBezTo>
                  <a:pt x="7232" y="9779"/>
                  <a:pt x="7210" y="9796"/>
                  <a:pt x="7217" y="9822"/>
                </a:cubicBezTo>
                <a:cubicBezTo>
                  <a:pt x="7222" y="9842"/>
                  <a:pt x="7228" y="9862"/>
                  <a:pt x="7233" y="9883"/>
                </a:cubicBezTo>
                <a:cubicBezTo>
                  <a:pt x="7237" y="9901"/>
                  <a:pt x="7251" y="9908"/>
                  <a:pt x="7264" y="9908"/>
                </a:cubicBezTo>
                <a:cubicBezTo>
                  <a:pt x="7285" y="9908"/>
                  <a:pt x="7307" y="9891"/>
                  <a:pt x="7301" y="9864"/>
                </a:cubicBezTo>
                <a:cubicBezTo>
                  <a:pt x="7296" y="9845"/>
                  <a:pt x="7290" y="9825"/>
                  <a:pt x="7285" y="9804"/>
                </a:cubicBezTo>
                <a:cubicBezTo>
                  <a:pt x="7281" y="9786"/>
                  <a:pt x="7267" y="9779"/>
                  <a:pt x="7253" y="9779"/>
                </a:cubicBezTo>
                <a:close/>
                <a:moveTo>
                  <a:pt x="327" y="9867"/>
                </a:moveTo>
                <a:cubicBezTo>
                  <a:pt x="310" y="9867"/>
                  <a:pt x="300" y="9891"/>
                  <a:pt x="318" y="9900"/>
                </a:cubicBezTo>
                <a:cubicBezTo>
                  <a:pt x="328" y="9905"/>
                  <a:pt x="338" y="9910"/>
                  <a:pt x="347" y="9916"/>
                </a:cubicBezTo>
                <a:cubicBezTo>
                  <a:pt x="350" y="9917"/>
                  <a:pt x="353" y="9918"/>
                  <a:pt x="356" y="9918"/>
                </a:cubicBezTo>
                <a:cubicBezTo>
                  <a:pt x="373" y="9918"/>
                  <a:pt x="383" y="9893"/>
                  <a:pt x="366" y="9885"/>
                </a:cubicBezTo>
                <a:cubicBezTo>
                  <a:pt x="355" y="9880"/>
                  <a:pt x="346" y="9875"/>
                  <a:pt x="336" y="9869"/>
                </a:cubicBezTo>
                <a:cubicBezTo>
                  <a:pt x="332" y="9868"/>
                  <a:pt x="330" y="9867"/>
                  <a:pt x="327" y="9867"/>
                </a:cubicBezTo>
                <a:close/>
                <a:moveTo>
                  <a:pt x="7935" y="9916"/>
                </a:moveTo>
                <a:cubicBezTo>
                  <a:pt x="7912" y="9916"/>
                  <a:pt x="7912" y="9951"/>
                  <a:pt x="7935" y="9951"/>
                </a:cubicBezTo>
                <a:lnTo>
                  <a:pt x="7950" y="9951"/>
                </a:lnTo>
                <a:cubicBezTo>
                  <a:pt x="7975" y="9951"/>
                  <a:pt x="7975" y="9916"/>
                  <a:pt x="7950" y="9916"/>
                </a:cubicBezTo>
                <a:close/>
                <a:moveTo>
                  <a:pt x="7487" y="9926"/>
                </a:moveTo>
                <a:cubicBezTo>
                  <a:pt x="7475" y="9926"/>
                  <a:pt x="7463" y="9945"/>
                  <a:pt x="7474" y="9957"/>
                </a:cubicBezTo>
                <a:cubicBezTo>
                  <a:pt x="7482" y="9968"/>
                  <a:pt x="7495" y="9973"/>
                  <a:pt x="7508" y="9973"/>
                </a:cubicBezTo>
                <a:cubicBezTo>
                  <a:pt x="7520" y="9973"/>
                  <a:pt x="7533" y="9968"/>
                  <a:pt x="7542" y="9958"/>
                </a:cubicBezTo>
                <a:cubicBezTo>
                  <a:pt x="7554" y="9946"/>
                  <a:pt x="7542" y="9929"/>
                  <a:pt x="7528" y="9929"/>
                </a:cubicBezTo>
                <a:cubicBezTo>
                  <a:pt x="7524" y="9929"/>
                  <a:pt x="7520" y="9931"/>
                  <a:pt x="7517" y="9934"/>
                </a:cubicBezTo>
                <a:cubicBezTo>
                  <a:pt x="7514" y="9937"/>
                  <a:pt x="7511" y="9939"/>
                  <a:pt x="7509" y="9939"/>
                </a:cubicBezTo>
                <a:cubicBezTo>
                  <a:pt x="7505" y="9939"/>
                  <a:pt x="7502" y="9936"/>
                  <a:pt x="7499" y="9932"/>
                </a:cubicBezTo>
                <a:cubicBezTo>
                  <a:pt x="7496" y="9928"/>
                  <a:pt x="7491" y="9926"/>
                  <a:pt x="7487" y="9926"/>
                </a:cubicBezTo>
                <a:close/>
                <a:moveTo>
                  <a:pt x="24472" y="9792"/>
                </a:moveTo>
                <a:cubicBezTo>
                  <a:pt x="24464" y="9792"/>
                  <a:pt x="24455" y="9795"/>
                  <a:pt x="24448" y="9803"/>
                </a:cubicBezTo>
                <a:cubicBezTo>
                  <a:pt x="24407" y="9846"/>
                  <a:pt x="24365" y="9890"/>
                  <a:pt x="24324" y="9935"/>
                </a:cubicBezTo>
                <a:cubicBezTo>
                  <a:pt x="24300" y="9960"/>
                  <a:pt x="24324" y="9996"/>
                  <a:pt x="24351" y="9996"/>
                </a:cubicBezTo>
                <a:cubicBezTo>
                  <a:pt x="24359" y="9996"/>
                  <a:pt x="24367" y="9993"/>
                  <a:pt x="24375" y="9985"/>
                </a:cubicBezTo>
                <a:cubicBezTo>
                  <a:pt x="24415" y="9942"/>
                  <a:pt x="24456" y="9898"/>
                  <a:pt x="24497" y="9853"/>
                </a:cubicBezTo>
                <a:cubicBezTo>
                  <a:pt x="24521" y="9828"/>
                  <a:pt x="24498" y="9792"/>
                  <a:pt x="24472" y="9792"/>
                </a:cubicBezTo>
                <a:close/>
                <a:moveTo>
                  <a:pt x="10402" y="9918"/>
                </a:moveTo>
                <a:cubicBezTo>
                  <a:pt x="10369" y="9918"/>
                  <a:pt x="10347" y="9966"/>
                  <a:pt x="10384" y="9984"/>
                </a:cubicBezTo>
                <a:cubicBezTo>
                  <a:pt x="10395" y="9989"/>
                  <a:pt x="10403" y="9994"/>
                  <a:pt x="10413" y="9999"/>
                </a:cubicBezTo>
                <a:cubicBezTo>
                  <a:pt x="10419" y="10002"/>
                  <a:pt x="10425" y="10004"/>
                  <a:pt x="10430" y="10004"/>
                </a:cubicBezTo>
                <a:cubicBezTo>
                  <a:pt x="10462" y="10004"/>
                  <a:pt x="10484" y="9956"/>
                  <a:pt x="10449" y="9938"/>
                </a:cubicBezTo>
                <a:cubicBezTo>
                  <a:pt x="10439" y="9932"/>
                  <a:pt x="10429" y="9927"/>
                  <a:pt x="10419" y="9922"/>
                </a:cubicBezTo>
                <a:cubicBezTo>
                  <a:pt x="10413" y="9919"/>
                  <a:pt x="10407" y="9918"/>
                  <a:pt x="10402" y="9918"/>
                </a:cubicBezTo>
                <a:close/>
                <a:moveTo>
                  <a:pt x="5676" y="9890"/>
                </a:moveTo>
                <a:cubicBezTo>
                  <a:pt x="5635" y="9890"/>
                  <a:pt x="5598" y="9943"/>
                  <a:pt x="5635" y="9982"/>
                </a:cubicBezTo>
                <a:cubicBezTo>
                  <a:pt x="5642" y="9987"/>
                  <a:pt x="5647" y="9992"/>
                  <a:pt x="5651" y="9997"/>
                </a:cubicBezTo>
                <a:cubicBezTo>
                  <a:pt x="5662" y="10008"/>
                  <a:pt x="5674" y="10013"/>
                  <a:pt x="5687" y="10013"/>
                </a:cubicBezTo>
                <a:cubicBezTo>
                  <a:pt x="5728" y="10013"/>
                  <a:pt x="5765" y="9960"/>
                  <a:pt x="5727" y="9922"/>
                </a:cubicBezTo>
                <a:lnTo>
                  <a:pt x="5712" y="9906"/>
                </a:lnTo>
                <a:cubicBezTo>
                  <a:pt x="5701" y="9895"/>
                  <a:pt x="5688" y="9890"/>
                  <a:pt x="5676" y="9890"/>
                </a:cubicBezTo>
                <a:close/>
                <a:moveTo>
                  <a:pt x="18516" y="9888"/>
                </a:moveTo>
                <a:cubicBezTo>
                  <a:pt x="18497" y="9888"/>
                  <a:pt x="18478" y="9898"/>
                  <a:pt x="18468" y="9916"/>
                </a:cubicBezTo>
                <a:cubicBezTo>
                  <a:pt x="18453" y="9942"/>
                  <a:pt x="18463" y="9973"/>
                  <a:pt x="18488" y="9989"/>
                </a:cubicBezTo>
                <a:cubicBezTo>
                  <a:pt x="18513" y="10005"/>
                  <a:pt x="18536" y="10020"/>
                  <a:pt x="18562" y="10036"/>
                </a:cubicBezTo>
                <a:cubicBezTo>
                  <a:pt x="18569" y="10041"/>
                  <a:pt x="18578" y="10043"/>
                  <a:pt x="18587" y="10043"/>
                </a:cubicBezTo>
                <a:cubicBezTo>
                  <a:pt x="18606" y="10043"/>
                  <a:pt x="18626" y="10033"/>
                  <a:pt x="18635" y="10016"/>
                </a:cubicBezTo>
                <a:cubicBezTo>
                  <a:pt x="18651" y="9990"/>
                  <a:pt x="18640" y="9958"/>
                  <a:pt x="18615" y="9943"/>
                </a:cubicBezTo>
                <a:cubicBezTo>
                  <a:pt x="18590" y="9927"/>
                  <a:pt x="18567" y="9911"/>
                  <a:pt x="18542" y="9896"/>
                </a:cubicBezTo>
                <a:cubicBezTo>
                  <a:pt x="18534" y="9891"/>
                  <a:pt x="18525" y="9888"/>
                  <a:pt x="18516" y="9888"/>
                </a:cubicBezTo>
                <a:close/>
                <a:moveTo>
                  <a:pt x="5306" y="9948"/>
                </a:moveTo>
                <a:cubicBezTo>
                  <a:pt x="5238" y="9948"/>
                  <a:pt x="5237" y="10056"/>
                  <a:pt x="5306" y="10056"/>
                </a:cubicBezTo>
                <a:lnTo>
                  <a:pt x="5322" y="10056"/>
                </a:lnTo>
                <a:cubicBezTo>
                  <a:pt x="5390" y="10056"/>
                  <a:pt x="5390" y="9948"/>
                  <a:pt x="5322" y="9948"/>
                </a:cubicBezTo>
                <a:close/>
                <a:moveTo>
                  <a:pt x="11195" y="9906"/>
                </a:moveTo>
                <a:cubicBezTo>
                  <a:pt x="11190" y="9906"/>
                  <a:pt x="11185" y="9907"/>
                  <a:pt x="11180" y="9908"/>
                </a:cubicBezTo>
                <a:cubicBezTo>
                  <a:pt x="11154" y="9916"/>
                  <a:pt x="11133" y="9946"/>
                  <a:pt x="11144" y="9973"/>
                </a:cubicBezTo>
                <a:cubicBezTo>
                  <a:pt x="11149" y="9989"/>
                  <a:pt x="11154" y="10004"/>
                  <a:pt x="11158" y="10018"/>
                </a:cubicBezTo>
                <a:cubicBezTo>
                  <a:pt x="11166" y="10041"/>
                  <a:pt x="11187" y="10057"/>
                  <a:pt x="11211" y="10057"/>
                </a:cubicBezTo>
                <a:cubicBezTo>
                  <a:pt x="11215" y="10057"/>
                  <a:pt x="11220" y="10056"/>
                  <a:pt x="11224" y="10055"/>
                </a:cubicBezTo>
                <a:cubicBezTo>
                  <a:pt x="11250" y="10046"/>
                  <a:pt x="11271" y="10016"/>
                  <a:pt x="11261" y="9989"/>
                </a:cubicBezTo>
                <a:cubicBezTo>
                  <a:pt x="11256" y="9974"/>
                  <a:pt x="11250" y="9958"/>
                  <a:pt x="11245" y="9945"/>
                </a:cubicBezTo>
                <a:cubicBezTo>
                  <a:pt x="11237" y="9922"/>
                  <a:pt x="11217" y="9906"/>
                  <a:pt x="11195" y="9906"/>
                </a:cubicBezTo>
                <a:close/>
                <a:moveTo>
                  <a:pt x="22334" y="9916"/>
                </a:moveTo>
                <a:cubicBezTo>
                  <a:pt x="22313" y="9916"/>
                  <a:pt x="22291" y="9933"/>
                  <a:pt x="22298" y="9960"/>
                </a:cubicBezTo>
                <a:cubicBezTo>
                  <a:pt x="22309" y="10001"/>
                  <a:pt x="22337" y="10037"/>
                  <a:pt x="22376" y="10056"/>
                </a:cubicBezTo>
                <a:cubicBezTo>
                  <a:pt x="22382" y="10059"/>
                  <a:pt x="22388" y="10061"/>
                  <a:pt x="22393" y="10061"/>
                </a:cubicBezTo>
                <a:cubicBezTo>
                  <a:pt x="22424" y="10061"/>
                  <a:pt x="22444" y="10013"/>
                  <a:pt x="22410" y="9995"/>
                </a:cubicBezTo>
                <a:cubicBezTo>
                  <a:pt x="22387" y="9984"/>
                  <a:pt x="22372" y="9967"/>
                  <a:pt x="22366" y="9942"/>
                </a:cubicBezTo>
                <a:cubicBezTo>
                  <a:pt x="22362" y="9924"/>
                  <a:pt x="22348" y="9916"/>
                  <a:pt x="22334" y="9916"/>
                </a:cubicBezTo>
                <a:close/>
                <a:moveTo>
                  <a:pt x="19372" y="9924"/>
                </a:moveTo>
                <a:cubicBezTo>
                  <a:pt x="19369" y="9924"/>
                  <a:pt x="19366" y="9924"/>
                  <a:pt x="19363" y="9925"/>
                </a:cubicBezTo>
                <a:cubicBezTo>
                  <a:pt x="19345" y="9930"/>
                  <a:pt x="19332" y="9951"/>
                  <a:pt x="19338" y="9968"/>
                </a:cubicBezTo>
                <a:cubicBezTo>
                  <a:pt x="19348" y="9993"/>
                  <a:pt x="19358" y="10018"/>
                  <a:pt x="19368" y="10042"/>
                </a:cubicBezTo>
                <a:cubicBezTo>
                  <a:pt x="19374" y="10058"/>
                  <a:pt x="19386" y="10069"/>
                  <a:pt x="19402" y="10069"/>
                </a:cubicBezTo>
                <a:cubicBezTo>
                  <a:pt x="19405" y="10069"/>
                  <a:pt x="19408" y="10068"/>
                  <a:pt x="19411" y="10067"/>
                </a:cubicBezTo>
                <a:cubicBezTo>
                  <a:pt x="19428" y="10063"/>
                  <a:pt x="19444" y="10041"/>
                  <a:pt x="19436" y="10024"/>
                </a:cubicBezTo>
                <a:cubicBezTo>
                  <a:pt x="19426" y="9999"/>
                  <a:pt x="19416" y="9974"/>
                  <a:pt x="19406" y="9950"/>
                </a:cubicBezTo>
                <a:cubicBezTo>
                  <a:pt x="19400" y="9934"/>
                  <a:pt x="19388" y="9924"/>
                  <a:pt x="19372" y="9924"/>
                </a:cubicBezTo>
                <a:close/>
                <a:moveTo>
                  <a:pt x="13839" y="9975"/>
                </a:moveTo>
                <a:cubicBezTo>
                  <a:pt x="13828" y="9975"/>
                  <a:pt x="13817" y="9980"/>
                  <a:pt x="13811" y="9993"/>
                </a:cubicBezTo>
                <a:cubicBezTo>
                  <a:pt x="13805" y="10004"/>
                  <a:pt x="13800" y="10013"/>
                  <a:pt x="13795" y="10023"/>
                </a:cubicBezTo>
                <a:cubicBezTo>
                  <a:pt x="13781" y="10050"/>
                  <a:pt x="13805" y="10076"/>
                  <a:pt x="13829" y="10076"/>
                </a:cubicBezTo>
                <a:cubicBezTo>
                  <a:pt x="13839" y="10076"/>
                  <a:pt x="13850" y="10071"/>
                  <a:pt x="13857" y="10058"/>
                </a:cubicBezTo>
                <a:cubicBezTo>
                  <a:pt x="13862" y="10048"/>
                  <a:pt x="13867" y="10039"/>
                  <a:pt x="13873" y="10029"/>
                </a:cubicBezTo>
                <a:cubicBezTo>
                  <a:pt x="13887" y="10001"/>
                  <a:pt x="13862" y="9975"/>
                  <a:pt x="13839" y="9975"/>
                </a:cubicBezTo>
                <a:close/>
                <a:moveTo>
                  <a:pt x="17991" y="10026"/>
                </a:moveTo>
                <a:cubicBezTo>
                  <a:pt x="17977" y="10026"/>
                  <a:pt x="17965" y="10044"/>
                  <a:pt x="17977" y="10056"/>
                </a:cubicBezTo>
                <a:lnTo>
                  <a:pt x="17993" y="10072"/>
                </a:lnTo>
                <a:cubicBezTo>
                  <a:pt x="17996" y="10076"/>
                  <a:pt x="18001" y="10077"/>
                  <a:pt x="18005" y="10077"/>
                </a:cubicBezTo>
                <a:cubicBezTo>
                  <a:pt x="18018" y="10077"/>
                  <a:pt x="18030" y="10059"/>
                  <a:pt x="18018" y="10046"/>
                </a:cubicBezTo>
                <a:lnTo>
                  <a:pt x="18002" y="10031"/>
                </a:lnTo>
                <a:cubicBezTo>
                  <a:pt x="17999" y="10027"/>
                  <a:pt x="17995" y="10026"/>
                  <a:pt x="17991" y="10026"/>
                </a:cubicBezTo>
                <a:close/>
                <a:moveTo>
                  <a:pt x="3059" y="10008"/>
                </a:moveTo>
                <a:cubicBezTo>
                  <a:pt x="3014" y="10008"/>
                  <a:pt x="3014" y="10078"/>
                  <a:pt x="3059" y="10078"/>
                </a:cubicBezTo>
                <a:lnTo>
                  <a:pt x="3075" y="10078"/>
                </a:lnTo>
                <a:cubicBezTo>
                  <a:pt x="3121" y="10078"/>
                  <a:pt x="3121" y="10008"/>
                  <a:pt x="3075" y="10008"/>
                </a:cubicBezTo>
                <a:close/>
                <a:moveTo>
                  <a:pt x="16338" y="10019"/>
                </a:moveTo>
                <a:cubicBezTo>
                  <a:pt x="16292" y="10019"/>
                  <a:pt x="16292" y="10089"/>
                  <a:pt x="16338" y="10089"/>
                </a:cubicBezTo>
                <a:lnTo>
                  <a:pt x="16368" y="10089"/>
                </a:lnTo>
                <a:cubicBezTo>
                  <a:pt x="16414" y="10089"/>
                  <a:pt x="16414" y="10019"/>
                  <a:pt x="16368" y="10019"/>
                </a:cubicBezTo>
                <a:close/>
                <a:moveTo>
                  <a:pt x="6832" y="10033"/>
                </a:moveTo>
                <a:cubicBezTo>
                  <a:pt x="6814" y="10033"/>
                  <a:pt x="6796" y="10044"/>
                  <a:pt x="6796" y="10067"/>
                </a:cubicBezTo>
                <a:lnTo>
                  <a:pt x="6796" y="10083"/>
                </a:lnTo>
                <a:cubicBezTo>
                  <a:pt x="6796" y="10106"/>
                  <a:pt x="6814" y="10118"/>
                  <a:pt x="6831" y="10118"/>
                </a:cubicBezTo>
                <a:cubicBezTo>
                  <a:pt x="6849" y="10118"/>
                  <a:pt x="6866" y="10106"/>
                  <a:pt x="6866" y="10083"/>
                </a:cubicBezTo>
                <a:lnTo>
                  <a:pt x="6866" y="10067"/>
                </a:lnTo>
                <a:cubicBezTo>
                  <a:pt x="6867" y="10044"/>
                  <a:pt x="6849" y="10033"/>
                  <a:pt x="6832" y="10033"/>
                </a:cubicBezTo>
                <a:close/>
                <a:moveTo>
                  <a:pt x="9604" y="10086"/>
                </a:moveTo>
                <a:cubicBezTo>
                  <a:pt x="9579" y="10086"/>
                  <a:pt x="9579" y="10121"/>
                  <a:pt x="9604" y="10121"/>
                </a:cubicBezTo>
                <a:cubicBezTo>
                  <a:pt x="9626" y="10121"/>
                  <a:pt x="9626" y="10086"/>
                  <a:pt x="9604" y="10086"/>
                </a:cubicBezTo>
                <a:close/>
                <a:moveTo>
                  <a:pt x="23471" y="10024"/>
                </a:moveTo>
                <a:cubicBezTo>
                  <a:pt x="23448" y="10024"/>
                  <a:pt x="23423" y="10049"/>
                  <a:pt x="23437" y="10078"/>
                </a:cubicBezTo>
                <a:cubicBezTo>
                  <a:pt x="23442" y="10088"/>
                  <a:pt x="23448" y="10098"/>
                  <a:pt x="23453" y="10108"/>
                </a:cubicBezTo>
                <a:cubicBezTo>
                  <a:pt x="23459" y="10121"/>
                  <a:pt x="23470" y="10126"/>
                  <a:pt x="23480" y="10126"/>
                </a:cubicBezTo>
                <a:cubicBezTo>
                  <a:pt x="23503" y="10126"/>
                  <a:pt x="23527" y="10101"/>
                  <a:pt x="23514" y="10073"/>
                </a:cubicBezTo>
                <a:cubicBezTo>
                  <a:pt x="23508" y="10062"/>
                  <a:pt x="23503" y="10053"/>
                  <a:pt x="23498" y="10042"/>
                </a:cubicBezTo>
                <a:cubicBezTo>
                  <a:pt x="23492" y="10029"/>
                  <a:pt x="23482" y="10024"/>
                  <a:pt x="23471" y="10024"/>
                </a:cubicBezTo>
                <a:close/>
                <a:moveTo>
                  <a:pt x="24439" y="10017"/>
                </a:moveTo>
                <a:cubicBezTo>
                  <a:pt x="24425" y="10017"/>
                  <a:pt x="24411" y="10024"/>
                  <a:pt x="24406" y="10041"/>
                </a:cubicBezTo>
                <a:cubicBezTo>
                  <a:pt x="24401" y="10057"/>
                  <a:pt x="24396" y="10072"/>
                  <a:pt x="24390" y="10086"/>
                </a:cubicBezTo>
                <a:cubicBezTo>
                  <a:pt x="24382" y="10112"/>
                  <a:pt x="24403" y="10130"/>
                  <a:pt x="24425" y="10130"/>
                </a:cubicBezTo>
                <a:cubicBezTo>
                  <a:pt x="24439" y="10130"/>
                  <a:pt x="24453" y="10122"/>
                  <a:pt x="24459" y="10105"/>
                </a:cubicBezTo>
                <a:cubicBezTo>
                  <a:pt x="24464" y="10089"/>
                  <a:pt x="24469" y="10075"/>
                  <a:pt x="24474" y="10061"/>
                </a:cubicBezTo>
                <a:cubicBezTo>
                  <a:pt x="24483" y="10035"/>
                  <a:pt x="24460" y="10017"/>
                  <a:pt x="24439" y="10017"/>
                </a:cubicBezTo>
                <a:close/>
                <a:moveTo>
                  <a:pt x="7899" y="10050"/>
                </a:moveTo>
                <a:cubicBezTo>
                  <a:pt x="7873" y="10050"/>
                  <a:pt x="7848" y="10085"/>
                  <a:pt x="7872" y="10110"/>
                </a:cubicBezTo>
                <a:lnTo>
                  <a:pt x="7888" y="10126"/>
                </a:lnTo>
                <a:cubicBezTo>
                  <a:pt x="7895" y="10134"/>
                  <a:pt x="7904" y="10137"/>
                  <a:pt x="7912" y="10137"/>
                </a:cubicBezTo>
                <a:cubicBezTo>
                  <a:pt x="7939" y="10137"/>
                  <a:pt x="7963" y="10101"/>
                  <a:pt x="7938" y="10077"/>
                </a:cubicBezTo>
                <a:lnTo>
                  <a:pt x="7922" y="10061"/>
                </a:lnTo>
                <a:cubicBezTo>
                  <a:pt x="7915" y="10054"/>
                  <a:pt x="7907" y="10050"/>
                  <a:pt x="7899" y="10050"/>
                </a:cubicBezTo>
                <a:close/>
                <a:moveTo>
                  <a:pt x="86" y="10060"/>
                </a:moveTo>
                <a:cubicBezTo>
                  <a:pt x="58" y="10060"/>
                  <a:pt x="33" y="10095"/>
                  <a:pt x="60" y="10120"/>
                </a:cubicBezTo>
                <a:cubicBezTo>
                  <a:pt x="70" y="10130"/>
                  <a:pt x="81" y="10140"/>
                  <a:pt x="91" y="10149"/>
                </a:cubicBezTo>
                <a:cubicBezTo>
                  <a:pt x="98" y="10156"/>
                  <a:pt x="106" y="10159"/>
                  <a:pt x="114" y="10159"/>
                </a:cubicBezTo>
                <a:cubicBezTo>
                  <a:pt x="142" y="10159"/>
                  <a:pt x="168" y="10123"/>
                  <a:pt x="141" y="10099"/>
                </a:cubicBezTo>
                <a:cubicBezTo>
                  <a:pt x="130" y="10088"/>
                  <a:pt x="120" y="10079"/>
                  <a:pt x="109" y="10071"/>
                </a:cubicBezTo>
                <a:cubicBezTo>
                  <a:pt x="102" y="10063"/>
                  <a:pt x="94" y="10060"/>
                  <a:pt x="86" y="10060"/>
                </a:cubicBezTo>
                <a:close/>
                <a:moveTo>
                  <a:pt x="21550" y="10095"/>
                </a:moveTo>
                <a:cubicBezTo>
                  <a:pt x="21533" y="10095"/>
                  <a:pt x="21515" y="10106"/>
                  <a:pt x="21515" y="10129"/>
                </a:cubicBezTo>
                <a:lnTo>
                  <a:pt x="21515" y="10145"/>
                </a:lnTo>
                <a:cubicBezTo>
                  <a:pt x="21515" y="10168"/>
                  <a:pt x="21532" y="10180"/>
                  <a:pt x="21550" y="10180"/>
                </a:cubicBezTo>
                <a:cubicBezTo>
                  <a:pt x="21567" y="10180"/>
                  <a:pt x="21585" y="10168"/>
                  <a:pt x="21585" y="10145"/>
                </a:cubicBezTo>
                <a:lnTo>
                  <a:pt x="21585" y="10129"/>
                </a:lnTo>
                <a:cubicBezTo>
                  <a:pt x="21585" y="10106"/>
                  <a:pt x="21568" y="10095"/>
                  <a:pt x="21550" y="10095"/>
                </a:cubicBezTo>
                <a:close/>
                <a:moveTo>
                  <a:pt x="16863" y="10082"/>
                </a:moveTo>
                <a:cubicBezTo>
                  <a:pt x="16845" y="10082"/>
                  <a:pt x="16828" y="10093"/>
                  <a:pt x="16828" y="10116"/>
                </a:cubicBezTo>
                <a:lnTo>
                  <a:pt x="16828" y="10146"/>
                </a:lnTo>
                <a:cubicBezTo>
                  <a:pt x="16828" y="10169"/>
                  <a:pt x="16845" y="10181"/>
                  <a:pt x="16863" y="10181"/>
                </a:cubicBezTo>
                <a:cubicBezTo>
                  <a:pt x="16880" y="10181"/>
                  <a:pt x="16898" y="10169"/>
                  <a:pt x="16898" y="10146"/>
                </a:cubicBezTo>
                <a:lnTo>
                  <a:pt x="16898" y="10116"/>
                </a:lnTo>
                <a:cubicBezTo>
                  <a:pt x="16898" y="10093"/>
                  <a:pt x="16880" y="10082"/>
                  <a:pt x="16863" y="10082"/>
                </a:cubicBezTo>
                <a:close/>
                <a:moveTo>
                  <a:pt x="24845" y="10109"/>
                </a:moveTo>
                <a:cubicBezTo>
                  <a:pt x="24840" y="10109"/>
                  <a:pt x="24834" y="10111"/>
                  <a:pt x="24828" y="10114"/>
                </a:cubicBezTo>
                <a:cubicBezTo>
                  <a:pt x="24820" y="10119"/>
                  <a:pt x="24809" y="10124"/>
                  <a:pt x="24799" y="10129"/>
                </a:cubicBezTo>
                <a:cubicBezTo>
                  <a:pt x="24764" y="10147"/>
                  <a:pt x="24785" y="10195"/>
                  <a:pt x="24817" y="10195"/>
                </a:cubicBezTo>
                <a:cubicBezTo>
                  <a:pt x="24822" y="10195"/>
                  <a:pt x="24828" y="10194"/>
                  <a:pt x="24834" y="10191"/>
                </a:cubicBezTo>
                <a:cubicBezTo>
                  <a:pt x="24844" y="10186"/>
                  <a:pt x="24853" y="10181"/>
                  <a:pt x="24864" y="10175"/>
                </a:cubicBezTo>
                <a:cubicBezTo>
                  <a:pt x="24899" y="10156"/>
                  <a:pt x="24878" y="10109"/>
                  <a:pt x="24845" y="10109"/>
                </a:cubicBezTo>
                <a:close/>
                <a:moveTo>
                  <a:pt x="14998" y="10073"/>
                </a:moveTo>
                <a:cubicBezTo>
                  <a:pt x="14986" y="10073"/>
                  <a:pt x="14974" y="10077"/>
                  <a:pt x="14963" y="10088"/>
                </a:cubicBezTo>
                <a:lnTo>
                  <a:pt x="14947" y="10104"/>
                </a:lnTo>
                <a:cubicBezTo>
                  <a:pt x="14910" y="10141"/>
                  <a:pt x="14946" y="10196"/>
                  <a:pt x="14987" y="10196"/>
                </a:cubicBezTo>
                <a:cubicBezTo>
                  <a:pt x="14999" y="10196"/>
                  <a:pt x="15011" y="10191"/>
                  <a:pt x="15022" y="10181"/>
                </a:cubicBezTo>
                <a:lnTo>
                  <a:pt x="15037" y="10165"/>
                </a:lnTo>
                <a:cubicBezTo>
                  <a:pt x="15075" y="10127"/>
                  <a:pt x="15039" y="10073"/>
                  <a:pt x="14998" y="10073"/>
                </a:cubicBezTo>
                <a:close/>
                <a:moveTo>
                  <a:pt x="14519" y="10102"/>
                </a:moveTo>
                <a:cubicBezTo>
                  <a:pt x="14451" y="10102"/>
                  <a:pt x="14450" y="10209"/>
                  <a:pt x="14519" y="10209"/>
                </a:cubicBezTo>
                <a:cubicBezTo>
                  <a:pt x="14588" y="10209"/>
                  <a:pt x="14588" y="10102"/>
                  <a:pt x="14519" y="10102"/>
                </a:cubicBezTo>
                <a:close/>
                <a:moveTo>
                  <a:pt x="6148" y="10104"/>
                </a:moveTo>
                <a:cubicBezTo>
                  <a:pt x="6130" y="10104"/>
                  <a:pt x="6112" y="10116"/>
                  <a:pt x="6112" y="10139"/>
                </a:cubicBezTo>
                <a:lnTo>
                  <a:pt x="6112" y="10183"/>
                </a:lnTo>
                <a:cubicBezTo>
                  <a:pt x="6112" y="10206"/>
                  <a:pt x="6130" y="10217"/>
                  <a:pt x="6148" y="10217"/>
                </a:cubicBezTo>
                <a:cubicBezTo>
                  <a:pt x="6165" y="10217"/>
                  <a:pt x="6183" y="10206"/>
                  <a:pt x="6183" y="10183"/>
                </a:cubicBezTo>
                <a:lnTo>
                  <a:pt x="6183" y="10139"/>
                </a:lnTo>
                <a:cubicBezTo>
                  <a:pt x="6184" y="10116"/>
                  <a:pt x="6166" y="10104"/>
                  <a:pt x="6148" y="10104"/>
                </a:cubicBezTo>
                <a:close/>
                <a:moveTo>
                  <a:pt x="866" y="10120"/>
                </a:moveTo>
                <a:cubicBezTo>
                  <a:pt x="860" y="10120"/>
                  <a:pt x="855" y="10122"/>
                  <a:pt x="849" y="10125"/>
                </a:cubicBezTo>
                <a:cubicBezTo>
                  <a:pt x="833" y="10134"/>
                  <a:pt x="825" y="10158"/>
                  <a:pt x="836" y="10173"/>
                </a:cubicBezTo>
                <a:cubicBezTo>
                  <a:pt x="852" y="10193"/>
                  <a:pt x="867" y="10214"/>
                  <a:pt x="880" y="10234"/>
                </a:cubicBezTo>
                <a:cubicBezTo>
                  <a:pt x="889" y="10245"/>
                  <a:pt x="900" y="10251"/>
                  <a:pt x="912" y="10251"/>
                </a:cubicBezTo>
                <a:cubicBezTo>
                  <a:pt x="917" y="10251"/>
                  <a:pt x="923" y="10250"/>
                  <a:pt x="929" y="10247"/>
                </a:cubicBezTo>
                <a:cubicBezTo>
                  <a:pt x="945" y="10238"/>
                  <a:pt x="954" y="10214"/>
                  <a:pt x="942" y="10198"/>
                </a:cubicBezTo>
                <a:cubicBezTo>
                  <a:pt x="926" y="10178"/>
                  <a:pt x="912" y="10160"/>
                  <a:pt x="898" y="10139"/>
                </a:cubicBezTo>
                <a:cubicBezTo>
                  <a:pt x="889" y="10128"/>
                  <a:pt x="878" y="10120"/>
                  <a:pt x="866" y="10120"/>
                </a:cubicBezTo>
                <a:close/>
                <a:moveTo>
                  <a:pt x="17254" y="10205"/>
                </a:moveTo>
                <a:cubicBezTo>
                  <a:pt x="17245" y="10205"/>
                  <a:pt x="17236" y="10211"/>
                  <a:pt x="17236" y="10222"/>
                </a:cubicBezTo>
                <a:lnTo>
                  <a:pt x="17236" y="10238"/>
                </a:lnTo>
                <a:cubicBezTo>
                  <a:pt x="17236" y="10250"/>
                  <a:pt x="17245" y="10255"/>
                  <a:pt x="17254" y="10255"/>
                </a:cubicBezTo>
                <a:cubicBezTo>
                  <a:pt x="17263" y="10255"/>
                  <a:pt x="17272" y="10250"/>
                  <a:pt x="17272" y="10238"/>
                </a:cubicBezTo>
                <a:lnTo>
                  <a:pt x="17272" y="10222"/>
                </a:lnTo>
                <a:cubicBezTo>
                  <a:pt x="17272" y="10211"/>
                  <a:pt x="17263" y="10205"/>
                  <a:pt x="17254" y="10205"/>
                </a:cubicBezTo>
                <a:close/>
                <a:moveTo>
                  <a:pt x="10757" y="10119"/>
                </a:moveTo>
                <a:cubicBezTo>
                  <a:pt x="10747" y="10119"/>
                  <a:pt x="10738" y="10122"/>
                  <a:pt x="10732" y="10129"/>
                </a:cubicBezTo>
                <a:cubicBezTo>
                  <a:pt x="10717" y="10144"/>
                  <a:pt x="10718" y="10165"/>
                  <a:pt x="10732" y="10178"/>
                </a:cubicBezTo>
                <a:cubicBezTo>
                  <a:pt x="10753" y="10204"/>
                  <a:pt x="10773" y="10229"/>
                  <a:pt x="10794" y="10254"/>
                </a:cubicBezTo>
                <a:cubicBezTo>
                  <a:pt x="10799" y="10261"/>
                  <a:pt x="10808" y="10264"/>
                  <a:pt x="10817" y="10264"/>
                </a:cubicBezTo>
                <a:cubicBezTo>
                  <a:pt x="10827" y="10264"/>
                  <a:pt x="10836" y="10260"/>
                  <a:pt x="10843" y="10254"/>
                </a:cubicBezTo>
                <a:cubicBezTo>
                  <a:pt x="10858" y="10239"/>
                  <a:pt x="10857" y="10218"/>
                  <a:pt x="10843" y="10204"/>
                </a:cubicBezTo>
                <a:cubicBezTo>
                  <a:pt x="10822" y="10178"/>
                  <a:pt x="10803" y="10153"/>
                  <a:pt x="10782" y="10129"/>
                </a:cubicBezTo>
                <a:cubicBezTo>
                  <a:pt x="10776" y="10122"/>
                  <a:pt x="10767" y="10119"/>
                  <a:pt x="10757" y="10119"/>
                </a:cubicBezTo>
                <a:close/>
                <a:moveTo>
                  <a:pt x="2212" y="10121"/>
                </a:moveTo>
                <a:cubicBezTo>
                  <a:pt x="2196" y="10121"/>
                  <a:pt x="2180" y="10129"/>
                  <a:pt x="2169" y="10146"/>
                </a:cubicBezTo>
                <a:cubicBezTo>
                  <a:pt x="2160" y="10162"/>
                  <a:pt x="2151" y="10177"/>
                  <a:pt x="2142" y="10192"/>
                </a:cubicBezTo>
                <a:cubicBezTo>
                  <a:pt x="2117" y="10233"/>
                  <a:pt x="2154" y="10272"/>
                  <a:pt x="2191" y="10272"/>
                </a:cubicBezTo>
                <a:cubicBezTo>
                  <a:pt x="2207" y="10272"/>
                  <a:pt x="2223" y="10265"/>
                  <a:pt x="2234" y="10247"/>
                </a:cubicBezTo>
                <a:cubicBezTo>
                  <a:pt x="2242" y="10231"/>
                  <a:pt x="2252" y="10215"/>
                  <a:pt x="2261" y="10202"/>
                </a:cubicBezTo>
                <a:cubicBezTo>
                  <a:pt x="2286" y="10160"/>
                  <a:pt x="2249" y="10121"/>
                  <a:pt x="2212" y="10121"/>
                </a:cubicBezTo>
                <a:close/>
                <a:moveTo>
                  <a:pt x="23056" y="10190"/>
                </a:moveTo>
                <a:cubicBezTo>
                  <a:pt x="23052" y="10190"/>
                  <a:pt x="23048" y="10191"/>
                  <a:pt x="23044" y="10192"/>
                </a:cubicBezTo>
                <a:cubicBezTo>
                  <a:pt x="23029" y="10197"/>
                  <a:pt x="23014" y="10203"/>
                  <a:pt x="22999" y="10208"/>
                </a:cubicBezTo>
                <a:cubicBezTo>
                  <a:pt x="22960" y="10221"/>
                  <a:pt x="22971" y="10278"/>
                  <a:pt x="23006" y="10278"/>
                </a:cubicBezTo>
                <a:cubicBezTo>
                  <a:pt x="23010" y="10278"/>
                  <a:pt x="23014" y="10277"/>
                  <a:pt x="23018" y="10276"/>
                </a:cubicBezTo>
                <a:cubicBezTo>
                  <a:pt x="23034" y="10271"/>
                  <a:pt x="23047" y="10265"/>
                  <a:pt x="23062" y="10260"/>
                </a:cubicBezTo>
                <a:cubicBezTo>
                  <a:pt x="23103" y="10248"/>
                  <a:pt x="23091" y="10190"/>
                  <a:pt x="23056" y="10190"/>
                </a:cubicBezTo>
                <a:close/>
                <a:moveTo>
                  <a:pt x="8866" y="10249"/>
                </a:moveTo>
                <a:cubicBezTo>
                  <a:pt x="8842" y="10249"/>
                  <a:pt x="8842" y="10283"/>
                  <a:pt x="8866" y="10283"/>
                </a:cubicBezTo>
                <a:lnTo>
                  <a:pt x="8882" y="10283"/>
                </a:lnTo>
                <a:cubicBezTo>
                  <a:pt x="8904" y="10283"/>
                  <a:pt x="8904" y="10249"/>
                  <a:pt x="8882" y="10249"/>
                </a:cubicBezTo>
                <a:close/>
                <a:moveTo>
                  <a:pt x="3796" y="10193"/>
                </a:moveTo>
                <a:cubicBezTo>
                  <a:pt x="3787" y="10193"/>
                  <a:pt x="3779" y="10199"/>
                  <a:pt x="3779" y="10210"/>
                </a:cubicBezTo>
                <a:lnTo>
                  <a:pt x="3779" y="10285"/>
                </a:lnTo>
                <a:cubicBezTo>
                  <a:pt x="3779" y="10297"/>
                  <a:pt x="3788" y="10303"/>
                  <a:pt x="3796" y="10303"/>
                </a:cubicBezTo>
                <a:cubicBezTo>
                  <a:pt x="3805" y="10303"/>
                  <a:pt x="3814" y="10297"/>
                  <a:pt x="3814" y="10285"/>
                </a:cubicBezTo>
                <a:lnTo>
                  <a:pt x="3814" y="10210"/>
                </a:lnTo>
                <a:cubicBezTo>
                  <a:pt x="3814" y="10199"/>
                  <a:pt x="3805" y="10193"/>
                  <a:pt x="3796" y="10193"/>
                </a:cubicBezTo>
                <a:close/>
                <a:moveTo>
                  <a:pt x="12307" y="10211"/>
                </a:moveTo>
                <a:cubicBezTo>
                  <a:pt x="12289" y="10211"/>
                  <a:pt x="12272" y="10222"/>
                  <a:pt x="12272" y="10246"/>
                </a:cubicBezTo>
                <a:lnTo>
                  <a:pt x="12272" y="10276"/>
                </a:lnTo>
                <a:cubicBezTo>
                  <a:pt x="12272" y="10299"/>
                  <a:pt x="12289" y="10310"/>
                  <a:pt x="12307" y="10310"/>
                </a:cubicBezTo>
                <a:cubicBezTo>
                  <a:pt x="12324" y="10310"/>
                  <a:pt x="12342" y="10299"/>
                  <a:pt x="12342" y="10276"/>
                </a:cubicBezTo>
                <a:lnTo>
                  <a:pt x="12342" y="10246"/>
                </a:lnTo>
                <a:cubicBezTo>
                  <a:pt x="12342" y="10222"/>
                  <a:pt x="12324" y="10211"/>
                  <a:pt x="12307" y="10211"/>
                </a:cubicBezTo>
                <a:close/>
                <a:moveTo>
                  <a:pt x="23774" y="10237"/>
                </a:moveTo>
                <a:cubicBezTo>
                  <a:pt x="23769" y="10237"/>
                  <a:pt x="23764" y="10237"/>
                  <a:pt x="23759" y="10238"/>
                </a:cubicBezTo>
                <a:cubicBezTo>
                  <a:pt x="23718" y="10247"/>
                  <a:pt x="23730" y="10306"/>
                  <a:pt x="23768" y="10307"/>
                </a:cubicBezTo>
                <a:cubicBezTo>
                  <a:pt x="23773" y="10317"/>
                  <a:pt x="23785" y="10322"/>
                  <a:pt x="23798" y="10322"/>
                </a:cubicBezTo>
                <a:cubicBezTo>
                  <a:pt x="23804" y="10322"/>
                  <a:pt x="23810" y="10320"/>
                  <a:pt x="23815" y="10318"/>
                </a:cubicBezTo>
                <a:cubicBezTo>
                  <a:pt x="23833" y="10307"/>
                  <a:pt x="23836" y="10286"/>
                  <a:pt x="23828" y="10270"/>
                </a:cubicBezTo>
                <a:cubicBezTo>
                  <a:pt x="23818" y="10247"/>
                  <a:pt x="23797" y="10237"/>
                  <a:pt x="23774" y="10237"/>
                </a:cubicBezTo>
                <a:close/>
                <a:moveTo>
                  <a:pt x="24093" y="10235"/>
                </a:moveTo>
                <a:cubicBezTo>
                  <a:pt x="24083" y="10235"/>
                  <a:pt x="24073" y="10240"/>
                  <a:pt x="24067" y="10252"/>
                </a:cubicBezTo>
                <a:cubicBezTo>
                  <a:pt x="24061" y="10262"/>
                  <a:pt x="24056" y="10272"/>
                  <a:pt x="24051" y="10282"/>
                </a:cubicBezTo>
                <a:cubicBezTo>
                  <a:pt x="24037" y="10310"/>
                  <a:pt x="24061" y="10336"/>
                  <a:pt x="24085" y="10336"/>
                </a:cubicBezTo>
                <a:cubicBezTo>
                  <a:pt x="24096" y="10336"/>
                  <a:pt x="24106" y="10331"/>
                  <a:pt x="24113" y="10318"/>
                </a:cubicBezTo>
                <a:cubicBezTo>
                  <a:pt x="24118" y="10307"/>
                  <a:pt x="24123" y="10298"/>
                  <a:pt x="24129" y="10287"/>
                </a:cubicBezTo>
                <a:cubicBezTo>
                  <a:pt x="24142" y="10260"/>
                  <a:pt x="24116" y="10235"/>
                  <a:pt x="24093" y="10235"/>
                </a:cubicBezTo>
                <a:close/>
                <a:moveTo>
                  <a:pt x="6598" y="10271"/>
                </a:moveTo>
                <a:cubicBezTo>
                  <a:pt x="6552" y="10271"/>
                  <a:pt x="6552" y="10341"/>
                  <a:pt x="6598" y="10341"/>
                </a:cubicBezTo>
                <a:lnTo>
                  <a:pt x="6614" y="10341"/>
                </a:lnTo>
                <a:cubicBezTo>
                  <a:pt x="6658" y="10341"/>
                  <a:pt x="6660" y="10271"/>
                  <a:pt x="6614" y="10271"/>
                </a:cubicBezTo>
                <a:close/>
                <a:moveTo>
                  <a:pt x="20170" y="10225"/>
                </a:moveTo>
                <a:cubicBezTo>
                  <a:pt x="20158" y="10225"/>
                  <a:pt x="20145" y="10233"/>
                  <a:pt x="20138" y="10243"/>
                </a:cubicBezTo>
                <a:cubicBezTo>
                  <a:pt x="20128" y="10261"/>
                  <a:pt x="20135" y="10280"/>
                  <a:pt x="20151" y="10292"/>
                </a:cubicBezTo>
                <a:cubicBezTo>
                  <a:pt x="20171" y="10307"/>
                  <a:pt x="20191" y="10322"/>
                  <a:pt x="20212" y="10336"/>
                </a:cubicBezTo>
                <a:cubicBezTo>
                  <a:pt x="20217" y="10340"/>
                  <a:pt x="20222" y="10341"/>
                  <a:pt x="20228" y="10341"/>
                </a:cubicBezTo>
                <a:cubicBezTo>
                  <a:pt x="20241" y="10341"/>
                  <a:pt x="20253" y="10334"/>
                  <a:pt x="20260" y="10323"/>
                </a:cubicBezTo>
                <a:cubicBezTo>
                  <a:pt x="20269" y="10304"/>
                  <a:pt x="20263" y="10286"/>
                  <a:pt x="20247" y="10275"/>
                </a:cubicBezTo>
                <a:cubicBezTo>
                  <a:pt x="20227" y="10259"/>
                  <a:pt x="20207" y="10244"/>
                  <a:pt x="20186" y="10230"/>
                </a:cubicBezTo>
                <a:cubicBezTo>
                  <a:pt x="20182" y="10226"/>
                  <a:pt x="20176" y="10225"/>
                  <a:pt x="20170" y="10225"/>
                </a:cubicBezTo>
                <a:close/>
                <a:moveTo>
                  <a:pt x="8189" y="10277"/>
                </a:moveTo>
                <a:cubicBezTo>
                  <a:pt x="8178" y="10277"/>
                  <a:pt x="8166" y="10290"/>
                  <a:pt x="8174" y="10304"/>
                </a:cubicBezTo>
                <a:cubicBezTo>
                  <a:pt x="8179" y="10315"/>
                  <a:pt x="8184" y="10324"/>
                  <a:pt x="8189" y="10335"/>
                </a:cubicBezTo>
                <a:cubicBezTo>
                  <a:pt x="8193" y="10341"/>
                  <a:pt x="8198" y="10344"/>
                  <a:pt x="8203" y="10344"/>
                </a:cubicBezTo>
                <a:cubicBezTo>
                  <a:pt x="8214" y="10344"/>
                  <a:pt x="8226" y="10331"/>
                  <a:pt x="8219" y="10317"/>
                </a:cubicBezTo>
                <a:cubicBezTo>
                  <a:pt x="8213" y="10306"/>
                  <a:pt x="8208" y="10297"/>
                  <a:pt x="8203" y="10286"/>
                </a:cubicBezTo>
                <a:cubicBezTo>
                  <a:pt x="8200" y="10280"/>
                  <a:pt x="8194" y="10277"/>
                  <a:pt x="8189" y="10277"/>
                </a:cubicBezTo>
                <a:close/>
                <a:moveTo>
                  <a:pt x="5547" y="10234"/>
                </a:moveTo>
                <a:cubicBezTo>
                  <a:pt x="5506" y="10234"/>
                  <a:pt x="5469" y="10287"/>
                  <a:pt x="5507" y="10324"/>
                </a:cubicBezTo>
                <a:lnTo>
                  <a:pt x="5523" y="10340"/>
                </a:lnTo>
                <a:cubicBezTo>
                  <a:pt x="5534" y="10351"/>
                  <a:pt x="5547" y="10355"/>
                  <a:pt x="5559" y="10355"/>
                </a:cubicBezTo>
                <a:cubicBezTo>
                  <a:pt x="5600" y="10355"/>
                  <a:pt x="5636" y="10303"/>
                  <a:pt x="5599" y="10265"/>
                </a:cubicBezTo>
                <a:lnTo>
                  <a:pt x="5583" y="10250"/>
                </a:lnTo>
                <a:cubicBezTo>
                  <a:pt x="5572" y="10239"/>
                  <a:pt x="5559" y="10234"/>
                  <a:pt x="5547" y="10234"/>
                </a:cubicBezTo>
                <a:close/>
                <a:moveTo>
                  <a:pt x="11736" y="10218"/>
                </a:moveTo>
                <a:cubicBezTo>
                  <a:pt x="11717" y="10218"/>
                  <a:pt x="11698" y="10228"/>
                  <a:pt x="11689" y="10246"/>
                </a:cubicBezTo>
                <a:cubicBezTo>
                  <a:pt x="11684" y="10256"/>
                  <a:pt x="11679" y="10265"/>
                  <a:pt x="11674" y="10276"/>
                </a:cubicBezTo>
                <a:cubicBezTo>
                  <a:pt x="11660" y="10302"/>
                  <a:pt x="11665" y="10335"/>
                  <a:pt x="11694" y="10349"/>
                </a:cubicBezTo>
                <a:cubicBezTo>
                  <a:pt x="11701" y="10354"/>
                  <a:pt x="11710" y="10356"/>
                  <a:pt x="11720" y="10356"/>
                </a:cubicBezTo>
                <a:cubicBezTo>
                  <a:pt x="11738" y="10356"/>
                  <a:pt x="11757" y="10347"/>
                  <a:pt x="11766" y="10329"/>
                </a:cubicBezTo>
                <a:cubicBezTo>
                  <a:pt x="11772" y="10319"/>
                  <a:pt x="11777" y="10309"/>
                  <a:pt x="11782" y="10299"/>
                </a:cubicBezTo>
                <a:cubicBezTo>
                  <a:pt x="11795" y="10273"/>
                  <a:pt x="11790" y="10241"/>
                  <a:pt x="11763" y="10226"/>
                </a:cubicBezTo>
                <a:cubicBezTo>
                  <a:pt x="11755" y="10221"/>
                  <a:pt x="11745" y="10218"/>
                  <a:pt x="11736" y="10218"/>
                </a:cubicBezTo>
                <a:close/>
                <a:moveTo>
                  <a:pt x="21745" y="10288"/>
                </a:moveTo>
                <a:cubicBezTo>
                  <a:pt x="21699" y="10288"/>
                  <a:pt x="21699" y="10360"/>
                  <a:pt x="21745" y="10360"/>
                </a:cubicBezTo>
                <a:lnTo>
                  <a:pt x="21775" y="10360"/>
                </a:lnTo>
                <a:cubicBezTo>
                  <a:pt x="21775" y="10360"/>
                  <a:pt x="21775" y="10360"/>
                  <a:pt x="21776" y="10360"/>
                </a:cubicBezTo>
                <a:cubicBezTo>
                  <a:pt x="21821" y="10360"/>
                  <a:pt x="21820" y="10291"/>
                  <a:pt x="21775" y="10288"/>
                </a:cubicBezTo>
                <a:close/>
                <a:moveTo>
                  <a:pt x="14319" y="10291"/>
                </a:moveTo>
                <a:cubicBezTo>
                  <a:pt x="14311" y="10291"/>
                  <a:pt x="14302" y="10294"/>
                  <a:pt x="14295" y="10301"/>
                </a:cubicBezTo>
                <a:lnTo>
                  <a:pt x="14279" y="10317"/>
                </a:lnTo>
                <a:cubicBezTo>
                  <a:pt x="14254" y="10342"/>
                  <a:pt x="14279" y="10377"/>
                  <a:pt x="14306" y="10377"/>
                </a:cubicBezTo>
                <a:cubicBezTo>
                  <a:pt x="14314" y="10377"/>
                  <a:pt x="14322" y="10373"/>
                  <a:pt x="14329" y="10366"/>
                </a:cubicBezTo>
                <a:lnTo>
                  <a:pt x="14345" y="10350"/>
                </a:lnTo>
                <a:cubicBezTo>
                  <a:pt x="14370" y="10326"/>
                  <a:pt x="14346" y="10291"/>
                  <a:pt x="14319" y="10291"/>
                </a:cubicBezTo>
                <a:close/>
                <a:moveTo>
                  <a:pt x="3361" y="10294"/>
                </a:moveTo>
                <a:cubicBezTo>
                  <a:pt x="3343" y="10294"/>
                  <a:pt x="3325" y="10305"/>
                  <a:pt x="3325" y="10328"/>
                </a:cubicBezTo>
                <a:lnTo>
                  <a:pt x="3325" y="10344"/>
                </a:lnTo>
                <a:cubicBezTo>
                  <a:pt x="3325" y="10367"/>
                  <a:pt x="3342" y="10379"/>
                  <a:pt x="3360" y="10379"/>
                </a:cubicBezTo>
                <a:cubicBezTo>
                  <a:pt x="3377" y="10379"/>
                  <a:pt x="3396" y="10367"/>
                  <a:pt x="3397" y="10344"/>
                </a:cubicBezTo>
                <a:lnTo>
                  <a:pt x="3397" y="10328"/>
                </a:lnTo>
                <a:cubicBezTo>
                  <a:pt x="3397" y="10305"/>
                  <a:pt x="3379" y="10294"/>
                  <a:pt x="3361" y="10294"/>
                </a:cubicBezTo>
                <a:close/>
                <a:moveTo>
                  <a:pt x="6838" y="10345"/>
                </a:moveTo>
                <a:cubicBezTo>
                  <a:pt x="6792" y="10345"/>
                  <a:pt x="6792" y="10415"/>
                  <a:pt x="6838" y="10415"/>
                </a:cubicBezTo>
                <a:lnTo>
                  <a:pt x="6854" y="10415"/>
                </a:lnTo>
                <a:cubicBezTo>
                  <a:pt x="6854" y="10415"/>
                  <a:pt x="6855" y="10415"/>
                  <a:pt x="6856" y="10415"/>
                </a:cubicBezTo>
                <a:cubicBezTo>
                  <a:pt x="6899" y="10415"/>
                  <a:pt x="6898" y="10345"/>
                  <a:pt x="6854" y="10345"/>
                </a:cubicBezTo>
                <a:close/>
                <a:moveTo>
                  <a:pt x="5146" y="10298"/>
                </a:moveTo>
                <a:cubicBezTo>
                  <a:pt x="5139" y="10298"/>
                  <a:pt x="5133" y="10300"/>
                  <a:pt x="5127" y="10303"/>
                </a:cubicBezTo>
                <a:cubicBezTo>
                  <a:pt x="5109" y="10314"/>
                  <a:pt x="5106" y="10335"/>
                  <a:pt x="5115" y="10351"/>
                </a:cubicBezTo>
                <a:cubicBezTo>
                  <a:pt x="5125" y="10376"/>
                  <a:pt x="5136" y="10402"/>
                  <a:pt x="5147" y="10427"/>
                </a:cubicBezTo>
                <a:cubicBezTo>
                  <a:pt x="5152" y="10438"/>
                  <a:pt x="5164" y="10444"/>
                  <a:pt x="5177" y="10444"/>
                </a:cubicBezTo>
                <a:cubicBezTo>
                  <a:pt x="5183" y="10444"/>
                  <a:pt x="5190" y="10443"/>
                  <a:pt x="5195" y="10439"/>
                </a:cubicBezTo>
                <a:cubicBezTo>
                  <a:pt x="5214" y="10429"/>
                  <a:pt x="5216" y="10408"/>
                  <a:pt x="5209" y="10391"/>
                </a:cubicBezTo>
                <a:cubicBezTo>
                  <a:pt x="5198" y="10366"/>
                  <a:pt x="5188" y="10341"/>
                  <a:pt x="5175" y="10317"/>
                </a:cubicBezTo>
                <a:cubicBezTo>
                  <a:pt x="5171" y="10304"/>
                  <a:pt x="5158" y="10298"/>
                  <a:pt x="5146" y="10298"/>
                </a:cubicBezTo>
                <a:close/>
                <a:moveTo>
                  <a:pt x="14038" y="10315"/>
                </a:moveTo>
                <a:cubicBezTo>
                  <a:pt x="13993" y="10315"/>
                  <a:pt x="13993" y="10386"/>
                  <a:pt x="14038" y="10386"/>
                </a:cubicBezTo>
                <a:cubicBezTo>
                  <a:pt x="14051" y="10386"/>
                  <a:pt x="14059" y="10381"/>
                  <a:pt x="14066" y="10372"/>
                </a:cubicBezTo>
                <a:cubicBezTo>
                  <a:pt x="14075" y="10406"/>
                  <a:pt x="14103" y="10432"/>
                  <a:pt x="14135" y="10442"/>
                </a:cubicBezTo>
                <a:cubicBezTo>
                  <a:pt x="14139" y="10444"/>
                  <a:pt x="14143" y="10444"/>
                  <a:pt x="14146" y="10444"/>
                </a:cubicBezTo>
                <a:cubicBezTo>
                  <a:pt x="14180" y="10444"/>
                  <a:pt x="14191" y="10387"/>
                  <a:pt x="14152" y="10374"/>
                </a:cubicBezTo>
                <a:cubicBezTo>
                  <a:pt x="14137" y="10369"/>
                  <a:pt x="14131" y="10356"/>
                  <a:pt x="14130" y="10341"/>
                </a:cubicBezTo>
                <a:cubicBezTo>
                  <a:pt x="14128" y="10325"/>
                  <a:pt x="14111" y="10315"/>
                  <a:pt x="14096" y="10315"/>
                </a:cubicBezTo>
                <a:cubicBezTo>
                  <a:pt x="14093" y="10315"/>
                  <a:pt x="14090" y="10316"/>
                  <a:pt x="14087" y="10317"/>
                </a:cubicBezTo>
                <a:cubicBezTo>
                  <a:pt x="14078" y="10319"/>
                  <a:pt x="14072" y="10324"/>
                  <a:pt x="14067" y="10330"/>
                </a:cubicBezTo>
                <a:cubicBezTo>
                  <a:pt x="14062" y="10322"/>
                  <a:pt x="14052" y="10315"/>
                  <a:pt x="14038" y="10315"/>
                </a:cubicBezTo>
                <a:close/>
                <a:moveTo>
                  <a:pt x="1692" y="10316"/>
                </a:moveTo>
                <a:cubicBezTo>
                  <a:pt x="1683" y="10316"/>
                  <a:pt x="1673" y="10319"/>
                  <a:pt x="1665" y="10323"/>
                </a:cubicBezTo>
                <a:cubicBezTo>
                  <a:pt x="1639" y="10339"/>
                  <a:pt x="1632" y="10370"/>
                  <a:pt x="1645" y="10396"/>
                </a:cubicBezTo>
                <a:cubicBezTo>
                  <a:pt x="1650" y="10407"/>
                  <a:pt x="1655" y="10416"/>
                  <a:pt x="1661" y="10427"/>
                </a:cubicBezTo>
                <a:cubicBezTo>
                  <a:pt x="1670" y="10444"/>
                  <a:pt x="1688" y="10453"/>
                  <a:pt x="1707" y="10453"/>
                </a:cubicBezTo>
                <a:cubicBezTo>
                  <a:pt x="1716" y="10453"/>
                  <a:pt x="1726" y="10450"/>
                  <a:pt x="1734" y="10446"/>
                </a:cubicBezTo>
                <a:cubicBezTo>
                  <a:pt x="1760" y="10430"/>
                  <a:pt x="1768" y="10398"/>
                  <a:pt x="1754" y="10372"/>
                </a:cubicBezTo>
                <a:cubicBezTo>
                  <a:pt x="1749" y="10362"/>
                  <a:pt x="1743" y="10351"/>
                  <a:pt x="1738" y="10343"/>
                </a:cubicBezTo>
                <a:cubicBezTo>
                  <a:pt x="1730" y="10325"/>
                  <a:pt x="1711" y="10316"/>
                  <a:pt x="1692" y="10316"/>
                </a:cubicBezTo>
                <a:close/>
                <a:moveTo>
                  <a:pt x="15523" y="10331"/>
                </a:moveTo>
                <a:cubicBezTo>
                  <a:pt x="15505" y="10331"/>
                  <a:pt x="15488" y="10339"/>
                  <a:pt x="15477" y="10357"/>
                </a:cubicBezTo>
                <a:cubicBezTo>
                  <a:pt x="15465" y="10382"/>
                  <a:pt x="15472" y="10417"/>
                  <a:pt x="15497" y="10430"/>
                </a:cubicBezTo>
                <a:cubicBezTo>
                  <a:pt x="15508" y="10435"/>
                  <a:pt x="15517" y="10440"/>
                  <a:pt x="15528" y="10446"/>
                </a:cubicBezTo>
                <a:cubicBezTo>
                  <a:pt x="15537" y="10450"/>
                  <a:pt x="15546" y="10453"/>
                  <a:pt x="15556" y="10453"/>
                </a:cubicBezTo>
                <a:cubicBezTo>
                  <a:pt x="15574" y="10453"/>
                  <a:pt x="15591" y="10444"/>
                  <a:pt x="15601" y="10427"/>
                </a:cubicBezTo>
                <a:cubicBezTo>
                  <a:pt x="15615" y="10403"/>
                  <a:pt x="15607" y="10366"/>
                  <a:pt x="15581" y="10353"/>
                </a:cubicBezTo>
                <a:cubicBezTo>
                  <a:pt x="15571" y="10348"/>
                  <a:pt x="15561" y="10343"/>
                  <a:pt x="15551" y="10338"/>
                </a:cubicBezTo>
                <a:cubicBezTo>
                  <a:pt x="15542" y="10333"/>
                  <a:pt x="15532" y="10331"/>
                  <a:pt x="15523" y="10331"/>
                </a:cubicBezTo>
                <a:close/>
                <a:moveTo>
                  <a:pt x="18304" y="10433"/>
                </a:moveTo>
                <a:cubicBezTo>
                  <a:pt x="18281" y="10433"/>
                  <a:pt x="18281" y="10469"/>
                  <a:pt x="18304" y="10469"/>
                </a:cubicBezTo>
                <a:cubicBezTo>
                  <a:pt x="18326" y="10469"/>
                  <a:pt x="18327" y="10433"/>
                  <a:pt x="18304" y="10433"/>
                </a:cubicBezTo>
                <a:close/>
                <a:moveTo>
                  <a:pt x="14654" y="10405"/>
                </a:moveTo>
                <a:cubicBezTo>
                  <a:pt x="14627" y="10405"/>
                  <a:pt x="14604" y="10441"/>
                  <a:pt x="14629" y="10466"/>
                </a:cubicBezTo>
                <a:lnTo>
                  <a:pt x="14645" y="10481"/>
                </a:lnTo>
                <a:cubicBezTo>
                  <a:pt x="14652" y="10489"/>
                  <a:pt x="14660" y="10492"/>
                  <a:pt x="14668" y="10492"/>
                </a:cubicBezTo>
                <a:cubicBezTo>
                  <a:pt x="14696" y="10492"/>
                  <a:pt x="14720" y="10456"/>
                  <a:pt x="14695" y="10432"/>
                </a:cubicBezTo>
                <a:lnTo>
                  <a:pt x="14679" y="10416"/>
                </a:lnTo>
                <a:cubicBezTo>
                  <a:pt x="14671" y="10408"/>
                  <a:pt x="14663" y="10405"/>
                  <a:pt x="14654" y="10405"/>
                </a:cubicBezTo>
                <a:close/>
                <a:moveTo>
                  <a:pt x="4429" y="10428"/>
                </a:moveTo>
                <a:cubicBezTo>
                  <a:pt x="4410" y="10428"/>
                  <a:pt x="4391" y="10438"/>
                  <a:pt x="4381" y="10455"/>
                </a:cubicBezTo>
                <a:cubicBezTo>
                  <a:pt x="4366" y="10481"/>
                  <a:pt x="4376" y="10513"/>
                  <a:pt x="4400" y="10528"/>
                </a:cubicBezTo>
                <a:cubicBezTo>
                  <a:pt x="4416" y="10539"/>
                  <a:pt x="4431" y="10548"/>
                  <a:pt x="4445" y="10559"/>
                </a:cubicBezTo>
                <a:cubicBezTo>
                  <a:pt x="4453" y="10564"/>
                  <a:pt x="4461" y="10566"/>
                  <a:pt x="4470" y="10566"/>
                </a:cubicBezTo>
                <a:cubicBezTo>
                  <a:pt x="4489" y="10566"/>
                  <a:pt x="4509" y="10556"/>
                  <a:pt x="4519" y="10539"/>
                </a:cubicBezTo>
                <a:cubicBezTo>
                  <a:pt x="4533" y="10513"/>
                  <a:pt x="4523" y="10482"/>
                  <a:pt x="4499" y="10466"/>
                </a:cubicBezTo>
                <a:cubicBezTo>
                  <a:pt x="4483" y="10455"/>
                  <a:pt x="4468" y="10446"/>
                  <a:pt x="4455" y="10435"/>
                </a:cubicBezTo>
                <a:cubicBezTo>
                  <a:pt x="4447" y="10430"/>
                  <a:pt x="4438" y="10428"/>
                  <a:pt x="4429" y="10428"/>
                </a:cubicBezTo>
                <a:close/>
                <a:moveTo>
                  <a:pt x="9512" y="10426"/>
                </a:moveTo>
                <a:cubicBezTo>
                  <a:pt x="9493" y="10426"/>
                  <a:pt x="9474" y="10436"/>
                  <a:pt x="9464" y="10453"/>
                </a:cubicBezTo>
                <a:cubicBezTo>
                  <a:pt x="9449" y="10479"/>
                  <a:pt x="9459" y="10510"/>
                  <a:pt x="9484" y="10526"/>
                </a:cubicBezTo>
                <a:cubicBezTo>
                  <a:pt x="9509" y="10542"/>
                  <a:pt x="9532" y="10558"/>
                  <a:pt x="9557" y="10573"/>
                </a:cubicBezTo>
                <a:cubicBezTo>
                  <a:pt x="9566" y="10578"/>
                  <a:pt x="9575" y="10581"/>
                  <a:pt x="9584" y="10581"/>
                </a:cubicBezTo>
                <a:cubicBezTo>
                  <a:pt x="9603" y="10581"/>
                  <a:pt x="9622" y="10571"/>
                  <a:pt x="9631" y="10554"/>
                </a:cubicBezTo>
                <a:cubicBezTo>
                  <a:pt x="9647" y="10527"/>
                  <a:pt x="9636" y="10496"/>
                  <a:pt x="9611" y="10480"/>
                </a:cubicBezTo>
                <a:cubicBezTo>
                  <a:pt x="9586" y="10464"/>
                  <a:pt x="9563" y="10449"/>
                  <a:pt x="9538" y="10433"/>
                </a:cubicBezTo>
                <a:cubicBezTo>
                  <a:pt x="9529" y="10428"/>
                  <a:pt x="9520" y="10426"/>
                  <a:pt x="9512" y="10426"/>
                </a:cubicBezTo>
                <a:close/>
                <a:moveTo>
                  <a:pt x="13330" y="10454"/>
                </a:moveTo>
                <a:cubicBezTo>
                  <a:pt x="13309" y="10454"/>
                  <a:pt x="13287" y="10472"/>
                  <a:pt x="13294" y="10498"/>
                </a:cubicBezTo>
                <a:cubicBezTo>
                  <a:pt x="13305" y="10540"/>
                  <a:pt x="13333" y="10576"/>
                  <a:pt x="13372" y="10594"/>
                </a:cubicBezTo>
                <a:cubicBezTo>
                  <a:pt x="13378" y="10598"/>
                  <a:pt x="13383" y="10599"/>
                  <a:pt x="13389" y="10599"/>
                </a:cubicBezTo>
                <a:cubicBezTo>
                  <a:pt x="13420" y="10599"/>
                  <a:pt x="13440" y="10551"/>
                  <a:pt x="13406" y="10534"/>
                </a:cubicBezTo>
                <a:cubicBezTo>
                  <a:pt x="13383" y="10522"/>
                  <a:pt x="13368" y="10505"/>
                  <a:pt x="13362" y="10480"/>
                </a:cubicBezTo>
                <a:cubicBezTo>
                  <a:pt x="13358" y="10462"/>
                  <a:pt x="13344" y="10454"/>
                  <a:pt x="13330" y="10454"/>
                </a:cubicBezTo>
                <a:close/>
                <a:moveTo>
                  <a:pt x="22423" y="10458"/>
                </a:moveTo>
                <a:cubicBezTo>
                  <a:pt x="22402" y="10458"/>
                  <a:pt x="22380" y="10476"/>
                  <a:pt x="22385" y="10502"/>
                </a:cubicBezTo>
                <a:lnTo>
                  <a:pt x="22401" y="10577"/>
                </a:lnTo>
                <a:cubicBezTo>
                  <a:pt x="22405" y="10595"/>
                  <a:pt x="22418" y="10602"/>
                  <a:pt x="22432" y="10602"/>
                </a:cubicBezTo>
                <a:cubicBezTo>
                  <a:pt x="22453" y="10602"/>
                  <a:pt x="22475" y="10585"/>
                  <a:pt x="22469" y="10559"/>
                </a:cubicBezTo>
                <a:cubicBezTo>
                  <a:pt x="22463" y="10534"/>
                  <a:pt x="22458" y="10507"/>
                  <a:pt x="22453" y="10484"/>
                </a:cubicBezTo>
                <a:cubicBezTo>
                  <a:pt x="22450" y="10466"/>
                  <a:pt x="22436" y="10458"/>
                  <a:pt x="22423" y="10458"/>
                </a:cubicBezTo>
                <a:close/>
                <a:moveTo>
                  <a:pt x="10368" y="10460"/>
                </a:moveTo>
                <a:cubicBezTo>
                  <a:pt x="10365" y="10460"/>
                  <a:pt x="10362" y="10460"/>
                  <a:pt x="10359" y="10461"/>
                </a:cubicBezTo>
                <a:cubicBezTo>
                  <a:pt x="10341" y="10467"/>
                  <a:pt x="10327" y="10488"/>
                  <a:pt x="10334" y="10505"/>
                </a:cubicBezTo>
                <a:cubicBezTo>
                  <a:pt x="10344" y="10529"/>
                  <a:pt x="10354" y="10555"/>
                  <a:pt x="10364" y="10580"/>
                </a:cubicBezTo>
                <a:cubicBezTo>
                  <a:pt x="10370" y="10595"/>
                  <a:pt x="10383" y="10606"/>
                  <a:pt x="10398" y="10606"/>
                </a:cubicBezTo>
                <a:cubicBezTo>
                  <a:pt x="10401" y="10606"/>
                  <a:pt x="10404" y="10606"/>
                  <a:pt x="10407" y="10605"/>
                </a:cubicBezTo>
                <a:cubicBezTo>
                  <a:pt x="10424" y="10601"/>
                  <a:pt x="10440" y="10580"/>
                  <a:pt x="10432" y="10561"/>
                </a:cubicBezTo>
                <a:cubicBezTo>
                  <a:pt x="10422" y="10537"/>
                  <a:pt x="10412" y="10512"/>
                  <a:pt x="10402" y="10486"/>
                </a:cubicBezTo>
                <a:cubicBezTo>
                  <a:pt x="10396" y="10471"/>
                  <a:pt x="10383" y="10460"/>
                  <a:pt x="10368" y="10460"/>
                </a:cubicBezTo>
                <a:close/>
                <a:moveTo>
                  <a:pt x="6081" y="10464"/>
                </a:moveTo>
                <a:cubicBezTo>
                  <a:pt x="6057" y="10464"/>
                  <a:pt x="6036" y="10480"/>
                  <a:pt x="6028" y="10502"/>
                </a:cubicBezTo>
                <a:cubicBezTo>
                  <a:pt x="6023" y="10518"/>
                  <a:pt x="6018" y="10533"/>
                  <a:pt x="6012" y="10547"/>
                </a:cubicBezTo>
                <a:cubicBezTo>
                  <a:pt x="6003" y="10574"/>
                  <a:pt x="6023" y="10606"/>
                  <a:pt x="6049" y="10612"/>
                </a:cubicBezTo>
                <a:cubicBezTo>
                  <a:pt x="6054" y="10614"/>
                  <a:pt x="6059" y="10615"/>
                  <a:pt x="6064" y="10615"/>
                </a:cubicBezTo>
                <a:cubicBezTo>
                  <a:pt x="6088" y="10615"/>
                  <a:pt x="6107" y="10598"/>
                  <a:pt x="6115" y="10576"/>
                </a:cubicBezTo>
                <a:cubicBezTo>
                  <a:pt x="6120" y="10560"/>
                  <a:pt x="6126" y="10545"/>
                  <a:pt x="6131" y="10532"/>
                </a:cubicBezTo>
                <a:cubicBezTo>
                  <a:pt x="6139" y="10503"/>
                  <a:pt x="6120" y="10472"/>
                  <a:pt x="6094" y="10466"/>
                </a:cubicBezTo>
                <a:cubicBezTo>
                  <a:pt x="6090" y="10464"/>
                  <a:pt x="6085" y="10464"/>
                  <a:pt x="6081" y="10464"/>
                </a:cubicBezTo>
                <a:close/>
                <a:moveTo>
                  <a:pt x="8987" y="10564"/>
                </a:moveTo>
                <a:cubicBezTo>
                  <a:pt x="8973" y="10564"/>
                  <a:pt x="8961" y="10582"/>
                  <a:pt x="8973" y="10594"/>
                </a:cubicBezTo>
                <a:cubicBezTo>
                  <a:pt x="8978" y="10601"/>
                  <a:pt x="8983" y="10605"/>
                  <a:pt x="8989" y="10610"/>
                </a:cubicBezTo>
                <a:cubicBezTo>
                  <a:pt x="8992" y="10614"/>
                  <a:pt x="8996" y="10615"/>
                  <a:pt x="9000" y="10615"/>
                </a:cubicBezTo>
                <a:cubicBezTo>
                  <a:pt x="9014" y="10615"/>
                  <a:pt x="9026" y="10597"/>
                  <a:pt x="9014" y="10585"/>
                </a:cubicBezTo>
                <a:lnTo>
                  <a:pt x="8998" y="10569"/>
                </a:lnTo>
                <a:cubicBezTo>
                  <a:pt x="8995" y="10566"/>
                  <a:pt x="8991" y="10564"/>
                  <a:pt x="8987" y="10564"/>
                </a:cubicBezTo>
                <a:close/>
                <a:moveTo>
                  <a:pt x="2563" y="10532"/>
                </a:moveTo>
                <a:cubicBezTo>
                  <a:pt x="2546" y="10532"/>
                  <a:pt x="2528" y="10544"/>
                  <a:pt x="2528" y="10566"/>
                </a:cubicBezTo>
                <a:lnTo>
                  <a:pt x="2528" y="10582"/>
                </a:lnTo>
                <a:cubicBezTo>
                  <a:pt x="2528" y="10605"/>
                  <a:pt x="2545" y="10616"/>
                  <a:pt x="2563" y="10616"/>
                </a:cubicBezTo>
                <a:cubicBezTo>
                  <a:pt x="2581" y="10616"/>
                  <a:pt x="2598" y="10605"/>
                  <a:pt x="2598" y="10582"/>
                </a:cubicBezTo>
                <a:lnTo>
                  <a:pt x="2598" y="10566"/>
                </a:lnTo>
                <a:cubicBezTo>
                  <a:pt x="2598" y="10544"/>
                  <a:pt x="2581" y="10532"/>
                  <a:pt x="2563" y="10532"/>
                </a:cubicBezTo>
                <a:close/>
                <a:moveTo>
                  <a:pt x="7879" y="10547"/>
                </a:moveTo>
                <a:cubicBezTo>
                  <a:pt x="7835" y="10547"/>
                  <a:pt x="7836" y="10617"/>
                  <a:pt x="7881" y="10617"/>
                </a:cubicBezTo>
                <a:lnTo>
                  <a:pt x="7912" y="10617"/>
                </a:lnTo>
                <a:cubicBezTo>
                  <a:pt x="7957" y="10617"/>
                  <a:pt x="7957" y="10547"/>
                  <a:pt x="7912" y="10547"/>
                </a:cubicBezTo>
                <a:lnTo>
                  <a:pt x="7881" y="10547"/>
                </a:lnTo>
                <a:cubicBezTo>
                  <a:pt x="7881" y="10547"/>
                  <a:pt x="7880" y="10547"/>
                  <a:pt x="7879" y="10547"/>
                </a:cubicBezTo>
                <a:close/>
                <a:moveTo>
                  <a:pt x="3304" y="10540"/>
                </a:moveTo>
                <a:cubicBezTo>
                  <a:pt x="3281" y="10540"/>
                  <a:pt x="3259" y="10545"/>
                  <a:pt x="3237" y="10556"/>
                </a:cubicBezTo>
                <a:cubicBezTo>
                  <a:pt x="3203" y="10573"/>
                  <a:pt x="3224" y="10621"/>
                  <a:pt x="3257" y="10621"/>
                </a:cubicBezTo>
                <a:cubicBezTo>
                  <a:pt x="3262" y="10621"/>
                  <a:pt x="3267" y="10620"/>
                  <a:pt x="3273" y="10617"/>
                </a:cubicBezTo>
                <a:cubicBezTo>
                  <a:pt x="3282" y="10613"/>
                  <a:pt x="3291" y="10611"/>
                  <a:pt x="3301" y="10611"/>
                </a:cubicBezTo>
                <a:cubicBezTo>
                  <a:pt x="3312" y="10611"/>
                  <a:pt x="3323" y="10614"/>
                  <a:pt x="3335" y="10618"/>
                </a:cubicBezTo>
                <a:cubicBezTo>
                  <a:pt x="3338" y="10620"/>
                  <a:pt x="3342" y="10621"/>
                  <a:pt x="3345" y="10621"/>
                </a:cubicBezTo>
                <a:cubicBezTo>
                  <a:pt x="3360" y="10621"/>
                  <a:pt x="3374" y="10608"/>
                  <a:pt x="3378" y="10594"/>
                </a:cubicBezTo>
                <a:cubicBezTo>
                  <a:pt x="3384" y="10573"/>
                  <a:pt x="3371" y="10556"/>
                  <a:pt x="3355" y="10549"/>
                </a:cubicBezTo>
                <a:cubicBezTo>
                  <a:pt x="3338" y="10543"/>
                  <a:pt x="3321" y="10540"/>
                  <a:pt x="3304" y="10540"/>
                </a:cubicBezTo>
                <a:close/>
                <a:moveTo>
                  <a:pt x="7332" y="10559"/>
                </a:moveTo>
                <a:cubicBezTo>
                  <a:pt x="7286" y="10559"/>
                  <a:pt x="7286" y="10629"/>
                  <a:pt x="7332" y="10629"/>
                </a:cubicBezTo>
                <a:cubicBezTo>
                  <a:pt x="7336" y="10629"/>
                  <a:pt x="7339" y="10628"/>
                  <a:pt x="7343" y="10628"/>
                </a:cubicBezTo>
                <a:cubicBezTo>
                  <a:pt x="7350" y="10628"/>
                  <a:pt x="7356" y="10629"/>
                  <a:pt x="7363" y="10629"/>
                </a:cubicBezTo>
                <a:cubicBezTo>
                  <a:pt x="7409" y="10629"/>
                  <a:pt x="7409" y="10559"/>
                  <a:pt x="7363" y="10559"/>
                </a:cubicBezTo>
                <a:close/>
                <a:moveTo>
                  <a:pt x="16022" y="10526"/>
                </a:moveTo>
                <a:cubicBezTo>
                  <a:pt x="15981" y="10526"/>
                  <a:pt x="15944" y="10579"/>
                  <a:pt x="15981" y="10616"/>
                </a:cubicBezTo>
                <a:lnTo>
                  <a:pt x="15997" y="10632"/>
                </a:lnTo>
                <a:cubicBezTo>
                  <a:pt x="16008" y="10643"/>
                  <a:pt x="16021" y="10648"/>
                  <a:pt x="16033" y="10648"/>
                </a:cubicBezTo>
                <a:cubicBezTo>
                  <a:pt x="16074" y="10648"/>
                  <a:pt x="16111" y="10595"/>
                  <a:pt x="16074" y="10558"/>
                </a:cubicBezTo>
                <a:lnTo>
                  <a:pt x="16058" y="10542"/>
                </a:lnTo>
                <a:cubicBezTo>
                  <a:pt x="16047" y="10531"/>
                  <a:pt x="16034" y="10526"/>
                  <a:pt x="16022" y="10526"/>
                </a:cubicBezTo>
                <a:close/>
                <a:moveTo>
                  <a:pt x="18440" y="10583"/>
                </a:moveTo>
                <a:cubicBezTo>
                  <a:pt x="18429" y="10583"/>
                  <a:pt x="18417" y="10597"/>
                  <a:pt x="18424" y="10611"/>
                </a:cubicBezTo>
                <a:cubicBezTo>
                  <a:pt x="18430" y="10622"/>
                  <a:pt x="18435" y="10631"/>
                  <a:pt x="18440" y="10642"/>
                </a:cubicBezTo>
                <a:cubicBezTo>
                  <a:pt x="18443" y="10648"/>
                  <a:pt x="18448" y="10651"/>
                  <a:pt x="18453" y="10651"/>
                </a:cubicBezTo>
                <a:cubicBezTo>
                  <a:pt x="18465" y="10651"/>
                  <a:pt x="18477" y="10637"/>
                  <a:pt x="18469" y="10623"/>
                </a:cubicBezTo>
                <a:cubicBezTo>
                  <a:pt x="18464" y="10612"/>
                  <a:pt x="18459" y="10602"/>
                  <a:pt x="18454" y="10592"/>
                </a:cubicBezTo>
                <a:cubicBezTo>
                  <a:pt x="18450" y="10586"/>
                  <a:pt x="18445" y="10583"/>
                  <a:pt x="18440" y="10583"/>
                </a:cubicBezTo>
                <a:close/>
                <a:moveTo>
                  <a:pt x="17930" y="10533"/>
                </a:moveTo>
                <a:cubicBezTo>
                  <a:pt x="17921" y="10533"/>
                  <a:pt x="17911" y="10535"/>
                  <a:pt x="17903" y="10539"/>
                </a:cubicBezTo>
                <a:cubicBezTo>
                  <a:pt x="17892" y="10544"/>
                  <a:pt x="17883" y="10549"/>
                  <a:pt x="17872" y="10555"/>
                </a:cubicBezTo>
                <a:cubicBezTo>
                  <a:pt x="17846" y="10568"/>
                  <a:pt x="17840" y="10603"/>
                  <a:pt x="17853" y="10628"/>
                </a:cubicBezTo>
                <a:cubicBezTo>
                  <a:pt x="17864" y="10645"/>
                  <a:pt x="17882" y="10654"/>
                  <a:pt x="17900" y="10654"/>
                </a:cubicBezTo>
                <a:cubicBezTo>
                  <a:pt x="17909" y="10654"/>
                  <a:pt x="17918" y="10652"/>
                  <a:pt x="17927" y="10648"/>
                </a:cubicBezTo>
                <a:cubicBezTo>
                  <a:pt x="17937" y="10643"/>
                  <a:pt x="17946" y="10637"/>
                  <a:pt x="17956" y="10632"/>
                </a:cubicBezTo>
                <a:cubicBezTo>
                  <a:pt x="17982" y="10618"/>
                  <a:pt x="17990" y="10584"/>
                  <a:pt x="17976" y="10559"/>
                </a:cubicBezTo>
                <a:cubicBezTo>
                  <a:pt x="17965" y="10541"/>
                  <a:pt x="17948" y="10533"/>
                  <a:pt x="17930" y="10533"/>
                </a:cubicBezTo>
                <a:close/>
                <a:moveTo>
                  <a:pt x="18965" y="10548"/>
                </a:moveTo>
                <a:cubicBezTo>
                  <a:pt x="18897" y="10549"/>
                  <a:pt x="18897" y="10655"/>
                  <a:pt x="18965" y="10655"/>
                </a:cubicBezTo>
                <a:lnTo>
                  <a:pt x="18995" y="10655"/>
                </a:lnTo>
                <a:cubicBezTo>
                  <a:pt x="19064" y="10655"/>
                  <a:pt x="19064" y="10548"/>
                  <a:pt x="18995" y="10548"/>
                </a:cubicBezTo>
                <a:close/>
                <a:moveTo>
                  <a:pt x="20977" y="10559"/>
                </a:moveTo>
                <a:cubicBezTo>
                  <a:pt x="20960" y="10559"/>
                  <a:pt x="20942" y="10570"/>
                  <a:pt x="20942" y="10592"/>
                </a:cubicBezTo>
                <a:lnTo>
                  <a:pt x="20942" y="10623"/>
                </a:lnTo>
                <a:cubicBezTo>
                  <a:pt x="20942" y="10646"/>
                  <a:pt x="20960" y="10657"/>
                  <a:pt x="20977" y="10657"/>
                </a:cubicBezTo>
                <a:cubicBezTo>
                  <a:pt x="20995" y="10657"/>
                  <a:pt x="21013" y="10646"/>
                  <a:pt x="21013" y="10623"/>
                </a:cubicBezTo>
                <a:lnTo>
                  <a:pt x="21013" y="10592"/>
                </a:lnTo>
                <a:cubicBezTo>
                  <a:pt x="21013" y="10570"/>
                  <a:pt x="20995" y="10559"/>
                  <a:pt x="20977" y="10559"/>
                </a:cubicBezTo>
                <a:close/>
                <a:moveTo>
                  <a:pt x="1076" y="10574"/>
                </a:moveTo>
                <a:cubicBezTo>
                  <a:pt x="1058" y="10574"/>
                  <a:pt x="1039" y="10585"/>
                  <a:pt x="1038" y="10608"/>
                </a:cubicBezTo>
                <a:cubicBezTo>
                  <a:pt x="1036" y="10645"/>
                  <a:pt x="1061" y="10676"/>
                  <a:pt x="1097" y="10687"/>
                </a:cubicBezTo>
                <a:cubicBezTo>
                  <a:pt x="1101" y="10688"/>
                  <a:pt x="1105" y="10688"/>
                  <a:pt x="1108" y="10688"/>
                </a:cubicBezTo>
                <a:cubicBezTo>
                  <a:pt x="1143" y="10688"/>
                  <a:pt x="1156" y="10630"/>
                  <a:pt x="1115" y="10617"/>
                </a:cubicBezTo>
                <a:cubicBezTo>
                  <a:pt x="1109" y="10615"/>
                  <a:pt x="1110" y="10612"/>
                  <a:pt x="1110" y="10608"/>
                </a:cubicBezTo>
                <a:cubicBezTo>
                  <a:pt x="1111" y="10585"/>
                  <a:pt x="1094" y="10574"/>
                  <a:pt x="1076" y="10574"/>
                </a:cubicBezTo>
                <a:close/>
                <a:moveTo>
                  <a:pt x="20827" y="10618"/>
                </a:moveTo>
                <a:cubicBezTo>
                  <a:pt x="20810" y="10618"/>
                  <a:pt x="20792" y="10630"/>
                  <a:pt x="20792" y="10653"/>
                </a:cubicBezTo>
                <a:lnTo>
                  <a:pt x="20792" y="10669"/>
                </a:lnTo>
                <a:cubicBezTo>
                  <a:pt x="20792" y="10692"/>
                  <a:pt x="20809" y="10703"/>
                  <a:pt x="20827" y="10703"/>
                </a:cubicBezTo>
                <a:cubicBezTo>
                  <a:pt x="20845" y="10703"/>
                  <a:pt x="20862" y="10692"/>
                  <a:pt x="20862" y="10669"/>
                </a:cubicBezTo>
                <a:lnTo>
                  <a:pt x="20862" y="10653"/>
                </a:lnTo>
                <a:cubicBezTo>
                  <a:pt x="20863" y="10630"/>
                  <a:pt x="20845" y="10618"/>
                  <a:pt x="20827" y="10618"/>
                </a:cubicBezTo>
                <a:close/>
                <a:moveTo>
                  <a:pt x="12547" y="10633"/>
                </a:moveTo>
                <a:cubicBezTo>
                  <a:pt x="12529" y="10633"/>
                  <a:pt x="12511" y="10645"/>
                  <a:pt x="12511" y="10668"/>
                </a:cubicBezTo>
                <a:lnTo>
                  <a:pt x="12511" y="10683"/>
                </a:lnTo>
                <a:cubicBezTo>
                  <a:pt x="12511" y="10706"/>
                  <a:pt x="12528" y="10717"/>
                  <a:pt x="12546" y="10717"/>
                </a:cubicBezTo>
                <a:cubicBezTo>
                  <a:pt x="12563" y="10717"/>
                  <a:pt x="12581" y="10706"/>
                  <a:pt x="12581" y="10683"/>
                </a:cubicBezTo>
                <a:lnTo>
                  <a:pt x="12581" y="10668"/>
                </a:lnTo>
                <a:cubicBezTo>
                  <a:pt x="12581" y="10645"/>
                  <a:pt x="12564" y="10633"/>
                  <a:pt x="12547" y="10633"/>
                </a:cubicBezTo>
                <a:close/>
                <a:moveTo>
                  <a:pt x="7859" y="10620"/>
                </a:moveTo>
                <a:cubicBezTo>
                  <a:pt x="7841" y="10620"/>
                  <a:pt x="7824" y="10631"/>
                  <a:pt x="7824" y="10654"/>
                </a:cubicBezTo>
                <a:lnTo>
                  <a:pt x="7824" y="10684"/>
                </a:lnTo>
                <a:cubicBezTo>
                  <a:pt x="7824" y="10708"/>
                  <a:pt x="7841" y="10719"/>
                  <a:pt x="7859" y="10719"/>
                </a:cubicBezTo>
                <a:cubicBezTo>
                  <a:pt x="7876" y="10719"/>
                  <a:pt x="7894" y="10708"/>
                  <a:pt x="7894" y="10684"/>
                </a:cubicBezTo>
                <a:lnTo>
                  <a:pt x="7894" y="10654"/>
                </a:lnTo>
                <a:cubicBezTo>
                  <a:pt x="7894" y="10631"/>
                  <a:pt x="7876" y="10620"/>
                  <a:pt x="7859" y="10620"/>
                </a:cubicBezTo>
                <a:close/>
                <a:moveTo>
                  <a:pt x="19992" y="10582"/>
                </a:moveTo>
                <a:cubicBezTo>
                  <a:pt x="19956" y="10582"/>
                  <a:pt x="19918" y="10620"/>
                  <a:pt x="19941" y="10662"/>
                </a:cubicBezTo>
                <a:cubicBezTo>
                  <a:pt x="19960" y="10697"/>
                  <a:pt x="19993" y="10715"/>
                  <a:pt x="20032" y="10719"/>
                </a:cubicBezTo>
                <a:cubicBezTo>
                  <a:pt x="20034" y="10719"/>
                  <a:pt x="20036" y="10719"/>
                  <a:pt x="20038" y="10719"/>
                </a:cubicBezTo>
                <a:cubicBezTo>
                  <a:pt x="20064" y="10719"/>
                  <a:pt x="20086" y="10692"/>
                  <a:pt x="20086" y="10666"/>
                </a:cubicBezTo>
                <a:cubicBezTo>
                  <a:pt x="20086" y="10636"/>
                  <a:pt x="20064" y="10617"/>
                  <a:pt x="20036" y="10612"/>
                </a:cubicBezTo>
                <a:cubicBezTo>
                  <a:pt x="20035" y="10611"/>
                  <a:pt x="20035" y="10610"/>
                  <a:pt x="20033" y="10608"/>
                </a:cubicBezTo>
                <a:cubicBezTo>
                  <a:pt x="20023" y="10590"/>
                  <a:pt x="20008" y="10582"/>
                  <a:pt x="19992" y="10582"/>
                </a:cubicBezTo>
                <a:close/>
                <a:moveTo>
                  <a:pt x="24368" y="10614"/>
                </a:moveTo>
                <a:cubicBezTo>
                  <a:pt x="24343" y="10614"/>
                  <a:pt x="24319" y="10639"/>
                  <a:pt x="24336" y="10666"/>
                </a:cubicBezTo>
                <a:cubicBezTo>
                  <a:pt x="24346" y="10681"/>
                  <a:pt x="24356" y="10696"/>
                  <a:pt x="24366" y="10711"/>
                </a:cubicBezTo>
                <a:cubicBezTo>
                  <a:pt x="24374" y="10722"/>
                  <a:pt x="24385" y="10727"/>
                  <a:pt x="24396" y="10727"/>
                </a:cubicBezTo>
                <a:cubicBezTo>
                  <a:pt x="24421" y="10727"/>
                  <a:pt x="24446" y="10701"/>
                  <a:pt x="24428" y="10675"/>
                </a:cubicBezTo>
                <a:cubicBezTo>
                  <a:pt x="24419" y="10659"/>
                  <a:pt x="24408" y="10645"/>
                  <a:pt x="24398" y="10631"/>
                </a:cubicBezTo>
                <a:cubicBezTo>
                  <a:pt x="24390" y="10619"/>
                  <a:pt x="24379" y="10614"/>
                  <a:pt x="24368" y="10614"/>
                </a:cubicBezTo>
                <a:close/>
                <a:moveTo>
                  <a:pt x="19596" y="10659"/>
                </a:moveTo>
                <a:cubicBezTo>
                  <a:pt x="19551" y="10659"/>
                  <a:pt x="19551" y="10730"/>
                  <a:pt x="19596" y="10730"/>
                </a:cubicBezTo>
                <a:cubicBezTo>
                  <a:pt x="19642" y="10730"/>
                  <a:pt x="19642" y="10659"/>
                  <a:pt x="19596" y="10659"/>
                </a:cubicBezTo>
                <a:close/>
                <a:moveTo>
                  <a:pt x="5994" y="10610"/>
                </a:moveTo>
                <a:cubicBezTo>
                  <a:pt x="5982" y="10610"/>
                  <a:pt x="5970" y="10615"/>
                  <a:pt x="5959" y="10626"/>
                </a:cubicBezTo>
                <a:cubicBezTo>
                  <a:pt x="5954" y="10632"/>
                  <a:pt x="5949" y="10637"/>
                  <a:pt x="5943" y="10642"/>
                </a:cubicBezTo>
                <a:cubicBezTo>
                  <a:pt x="5906" y="10679"/>
                  <a:pt x="5942" y="10732"/>
                  <a:pt x="5983" y="10732"/>
                </a:cubicBezTo>
                <a:cubicBezTo>
                  <a:pt x="5995" y="10732"/>
                  <a:pt x="6007" y="10728"/>
                  <a:pt x="6018" y="10717"/>
                </a:cubicBezTo>
                <a:lnTo>
                  <a:pt x="6033" y="10701"/>
                </a:lnTo>
                <a:cubicBezTo>
                  <a:pt x="6071" y="10664"/>
                  <a:pt x="6035" y="10610"/>
                  <a:pt x="5994" y="10610"/>
                </a:cubicBezTo>
                <a:close/>
                <a:moveTo>
                  <a:pt x="7280" y="10650"/>
                </a:moveTo>
                <a:cubicBezTo>
                  <a:pt x="7262" y="10650"/>
                  <a:pt x="7244" y="10662"/>
                  <a:pt x="7244" y="10684"/>
                </a:cubicBezTo>
                <a:lnTo>
                  <a:pt x="7244" y="10700"/>
                </a:lnTo>
                <a:cubicBezTo>
                  <a:pt x="7244" y="10723"/>
                  <a:pt x="7262" y="10735"/>
                  <a:pt x="7280" y="10735"/>
                </a:cubicBezTo>
                <a:cubicBezTo>
                  <a:pt x="7298" y="10735"/>
                  <a:pt x="7316" y="10723"/>
                  <a:pt x="7316" y="10700"/>
                </a:cubicBezTo>
                <a:lnTo>
                  <a:pt x="7316" y="10684"/>
                </a:lnTo>
                <a:cubicBezTo>
                  <a:pt x="7316" y="10662"/>
                  <a:pt x="7298" y="10650"/>
                  <a:pt x="7280" y="10650"/>
                </a:cubicBezTo>
                <a:close/>
                <a:moveTo>
                  <a:pt x="55" y="10675"/>
                </a:moveTo>
                <a:cubicBezTo>
                  <a:pt x="9" y="10675"/>
                  <a:pt x="9" y="10746"/>
                  <a:pt x="55" y="10746"/>
                </a:cubicBezTo>
                <a:lnTo>
                  <a:pt x="84" y="10746"/>
                </a:lnTo>
                <a:cubicBezTo>
                  <a:pt x="129" y="10746"/>
                  <a:pt x="130" y="10675"/>
                  <a:pt x="84" y="10675"/>
                </a:cubicBezTo>
                <a:close/>
                <a:moveTo>
                  <a:pt x="5515" y="10639"/>
                </a:moveTo>
                <a:cubicBezTo>
                  <a:pt x="5447" y="10639"/>
                  <a:pt x="5446" y="10747"/>
                  <a:pt x="5515" y="10747"/>
                </a:cubicBezTo>
                <a:cubicBezTo>
                  <a:pt x="5583" y="10747"/>
                  <a:pt x="5584" y="10639"/>
                  <a:pt x="5515" y="10639"/>
                </a:cubicBezTo>
                <a:close/>
                <a:moveTo>
                  <a:pt x="17132" y="10686"/>
                </a:moveTo>
                <a:cubicBezTo>
                  <a:pt x="17126" y="10686"/>
                  <a:pt x="17121" y="10688"/>
                  <a:pt x="17117" y="10694"/>
                </a:cubicBezTo>
                <a:cubicBezTo>
                  <a:pt x="17104" y="10711"/>
                  <a:pt x="17089" y="10723"/>
                  <a:pt x="17069" y="10731"/>
                </a:cubicBezTo>
                <a:cubicBezTo>
                  <a:pt x="17050" y="10737"/>
                  <a:pt x="17056" y="10765"/>
                  <a:pt x="17072" y="10765"/>
                </a:cubicBezTo>
                <a:cubicBezTo>
                  <a:pt x="17074" y="10765"/>
                  <a:pt x="17076" y="10765"/>
                  <a:pt x="17078" y="10764"/>
                </a:cubicBezTo>
                <a:cubicBezTo>
                  <a:pt x="17105" y="10754"/>
                  <a:pt x="17128" y="10737"/>
                  <a:pt x="17147" y="10712"/>
                </a:cubicBezTo>
                <a:cubicBezTo>
                  <a:pt x="17156" y="10699"/>
                  <a:pt x="17144" y="10686"/>
                  <a:pt x="17132" y="10686"/>
                </a:cubicBezTo>
                <a:close/>
                <a:moveTo>
                  <a:pt x="23406" y="10628"/>
                </a:moveTo>
                <a:cubicBezTo>
                  <a:pt x="23393" y="10628"/>
                  <a:pt x="23381" y="10645"/>
                  <a:pt x="23393" y="10658"/>
                </a:cubicBezTo>
                <a:cubicBezTo>
                  <a:pt x="23423" y="10692"/>
                  <a:pt x="23455" y="10727"/>
                  <a:pt x="23485" y="10762"/>
                </a:cubicBezTo>
                <a:cubicBezTo>
                  <a:pt x="23489" y="10766"/>
                  <a:pt x="23493" y="10768"/>
                  <a:pt x="23497" y="10768"/>
                </a:cubicBezTo>
                <a:cubicBezTo>
                  <a:pt x="23510" y="10768"/>
                  <a:pt x="23522" y="10750"/>
                  <a:pt x="23510" y="10737"/>
                </a:cubicBezTo>
                <a:cubicBezTo>
                  <a:pt x="23480" y="10702"/>
                  <a:pt x="23449" y="10668"/>
                  <a:pt x="23418" y="10633"/>
                </a:cubicBezTo>
                <a:cubicBezTo>
                  <a:pt x="23415" y="10629"/>
                  <a:pt x="23410" y="10628"/>
                  <a:pt x="23406" y="10628"/>
                </a:cubicBezTo>
                <a:close/>
                <a:moveTo>
                  <a:pt x="23825" y="10642"/>
                </a:moveTo>
                <a:cubicBezTo>
                  <a:pt x="23811" y="10642"/>
                  <a:pt x="23798" y="10650"/>
                  <a:pt x="23794" y="10668"/>
                </a:cubicBezTo>
                <a:cubicBezTo>
                  <a:pt x="23786" y="10702"/>
                  <a:pt x="23794" y="10734"/>
                  <a:pt x="23816" y="10762"/>
                </a:cubicBezTo>
                <a:cubicBezTo>
                  <a:pt x="23822" y="10769"/>
                  <a:pt x="23830" y="10773"/>
                  <a:pt x="23840" y="10773"/>
                </a:cubicBezTo>
                <a:cubicBezTo>
                  <a:pt x="23850" y="10773"/>
                  <a:pt x="23860" y="10769"/>
                  <a:pt x="23867" y="10762"/>
                </a:cubicBezTo>
                <a:cubicBezTo>
                  <a:pt x="23880" y="10747"/>
                  <a:pt x="23878" y="10726"/>
                  <a:pt x="23867" y="10712"/>
                </a:cubicBezTo>
                <a:cubicBezTo>
                  <a:pt x="23861" y="10705"/>
                  <a:pt x="23859" y="10695"/>
                  <a:pt x="23862" y="10687"/>
                </a:cubicBezTo>
                <a:cubicBezTo>
                  <a:pt x="23869" y="10660"/>
                  <a:pt x="23846" y="10642"/>
                  <a:pt x="23825" y="10642"/>
                </a:cubicBezTo>
                <a:close/>
                <a:moveTo>
                  <a:pt x="8249" y="10743"/>
                </a:moveTo>
                <a:cubicBezTo>
                  <a:pt x="8240" y="10743"/>
                  <a:pt x="8231" y="10749"/>
                  <a:pt x="8231" y="10760"/>
                </a:cubicBezTo>
                <a:lnTo>
                  <a:pt x="8231" y="10776"/>
                </a:lnTo>
                <a:cubicBezTo>
                  <a:pt x="8231" y="10788"/>
                  <a:pt x="8240" y="10794"/>
                  <a:pt x="8249" y="10794"/>
                </a:cubicBezTo>
                <a:cubicBezTo>
                  <a:pt x="8257" y="10794"/>
                  <a:pt x="8266" y="10788"/>
                  <a:pt x="8266" y="10776"/>
                </a:cubicBezTo>
                <a:lnTo>
                  <a:pt x="8266" y="10760"/>
                </a:lnTo>
                <a:cubicBezTo>
                  <a:pt x="8267" y="10749"/>
                  <a:pt x="8258" y="10743"/>
                  <a:pt x="8249" y="10743"/>
                </a:cubicBezTo>
                <a:close/>
                <a:moveTo>
                  <a:pt x="14052" y="10728"/>
                </a:moveTo>
                <a:cubicBezTo>
                  <a:pt x="14048" y="10728"/>
                  <a:pt x="14044" y="10729"/>
                  <a:pt x="14040" y="10731"/>
                </a:cubicBezTo>
                <a:cubicBezTo>
                  <a:pt x="14024" y="10736"/>
                  <a:pt x="14010" y="10741"/>
                  <a:pt x="13995" y="10746"/>
                </a:cubicBezTo>
                <a:cubicBezTo>
                  <a:pt x="13956" y="10759"/>
                  <a:pt x="13967" y="10816"/>
                  <a:pt x="14003" y="10816"/>
                </a:cubicBezTo>
                <a:cubicBezTo>
                  <a:pt x="14006" y="10816"/>
                  <a:pt x="14010" y="10816"/>
                  <a:pt x="14014" y="10814"/>
                </a:cubicBezTo>
                <a:cubicBezTo>
                  <a:pt x="14030" y="10809"/>
                  <a:pt x="14043" y="10804"/>
                  <a:pt x="14058" y="10799"/>
                </a:cubicBezTo>
                <a:cubicBezTo>
                  <a:pt x="14097" y="10785"/>
                  <a:pt x="14086" y="10728"/>
                  <a:pt x="14052" y="10728"/>
                </a:cubicBezTo>
                <a:close/>
                <a:moveTo>
                  <a:pt x="3735" y="10748"/>
                </a:moveTo>
                <a:cubicBezTo>
                  <a:pt x="3721" y="10748"/>
                  <a:pt x="3709" y="10766"/>
                  <a:pt x="3722" y="10779"/>
                </a:cubicBezTo>
                <a:cubicBezTo>
                  <a:pt x="3729" y="10785"/>
                  <a:pt x="3728" y="10791"/>
                  <a:pt x="3721" y="10797"/>
                </a:cubicBezTo>
                <a:cubicBezTo>
                  <a:pt x="3706" y="10808"/>
                  <a:pt x="3720" y="10826"/>
                  <a:pt x="3734" y="10826"/>
                </a:cubicBezTo>
                <a:cubicBezTo>
                  <a:pt x="3738" y="10826"/>
                  <a:pt x="3742" y="10825"/>
                  <a:pt x="3745" y="10822"/>
                </a:cubicBezTo>
                <a:cubicBezTo>
                  <a:pt x="3766" y="10805"/>
                  <a:pt x="3766" y="10771"/>
                  <a:pt x="3748" y="10754"/>
                </a:cubicBezTo>
                <a:cubicBezTo>
                  <a:pt x="3743" y="10750"/>
                  <a:pt x="3739" y="10748"/>
                  <a:pt x="3735" y="10748"/>
                </a:cubicBezTo>
                <a:close/>
                <a:moveTo>
                  <a:pt x="6259" y="10767"/>
                </a:moveTo>
                <a:cubicBezTo>
                  <a:pt x="6213" y="10767"/>
                  <a:pt x="6211" y="10837"/>
                  <a:pt x="6259" y="10837"/>
                </a:cubicBezTo>
                <a:cubicBezTo>
                  <a:pt x="6305" y="10837"/>
                  <a:pt x="6305" y="10767"/>
                  <a:pt x="6259" y="10767"/>
                </a:cubicBezTo>
                <a:close/>
                <a:moveTo>
                  <a:pt x="18203" y="10666"/>
                </a:moveTo>
                <a:cubicBezTo>
                  <a:pt x="18163" y="10666"/>
                  <a:pt x="18126" y="10718"/>
                  <a:pt x="18162" y="10756"/>
                </a:cubicBezTo>
                <a:cubicBezTo>
                  <a:pt x="18187" y="10781"/>
                  <a:pt x="18211" y="10807"/>
                  <a:pt x="18236" y="10832"/>
                </a:cubicBezTo>
                <a:cubicBezTo>
                  <a:pt x="18247" y="10844"/>
                  <a:pt x="18260" y="10849"/>
                  <a:pt x="18272" y="10849"/>
                </a:cubicBezTo>
                <a:cubicBezTo>
                  <a:pt x="18313" y="10849"/>
                  <a:pt x="18348" y="10795"/>
                  <a:pt x="18311" y="10758"/>
                </a:cubicBezTo>
                <a:cubicBezTo>
                  <a:pt x="18286" y="10733"/>
                  <a:pt x="18263" y="10706"/>
                  <a:pt x="18238" y="10681"/>
                </a:cubicBezTo>
                <a:cubicBezTo>
                  <a:pt x="18227" y="10670"/>
                  <a:pt x="18215" y="10666"/>
                  <a:pt x="18203" y="10666"/>
                </a:cubicBezTo>
                <a:close/>
                <a:moveTo>
                  <a:pt x="11166" y="10763"/>
                </a:moveTo>
                <a:cubicBezTo>
                  <a:pt x="11153" y="10763"/>
                  <a:pt x="11141" y="10770"/>
                  <a:pt x="11134" y="10781"/>
                </a:cubicBezTo>
                <a:cubicBezTo>
                  <a:pt x="11124" y="10800"/>
                  <a:pt x="11131" y="10817"/>
                  <a:pt x="11147" y="10830"/>
                </a:cubicBezTo>
                <a:cubicBezTo>
                  <a:pt x="11167" y="10846"/>
                  <a:pt x="11187" y="10859"/>
                  <a:pt x="11207" y="10874"/>
                </a:cubicBezTo>
                <a:cubicBezTo>
                  <a:pt x="11213" y="10878"/>
                  <a:pt x="11218" y="10879"/>
                  <a:pt x="11224" y="10879"/>
                </a:cubicBezTo>
                <a:cubicBezTo>
                  <a:pt x="11237" y="10879"/>
                  <a:pt x="11249" y="10872"/>
                  <a:pt x="11256" y="10861"/>
                </a:cubicBezTo>
                <a:cubicBezTo>
                  <a:pt x="11266" y="10843"/>
                  <a:pt x="11259" y="10825"/>
                  <a:pt x="11242" y="10812"/>
                </a:cubicBezTo>
                <a:cubicBezTo>
                  <a:pt x="11223" y="10797"/>
                  <a:pt x="11203" y="10783"/>
                  <a:pt x="11182" y="10768"/>
                </a:cubicBezTo>
                <a:cubicBezTo>
                  <a:pt x="11177" y="10765"/>
                  <a:pt x="11171" y="10763"/>
                  <a:pt x="11166" y="10763"/>
                </a:cubicBezTo>
                <a:close/>
                <a:moveTo>
                  <a:pt x="21955" y="10757"/>
                </a:moveTo>
                <a:cubicBezTo>
                  <a:pt x="21934" y="10757"/>
                  <a:pt x="21912" y="10774"/>
                  <a:pt x="21919" y="10801"/>
                </a:cubicBezTo>
                <a:cubicBezTo>
                  <a:pt x="21924" y="10821"/>
                  <a:pt x="21930" y="10839"/>
                  <a:pt x="21935" y="10860"/>
                </a:cubicBezTo>
                <a:cubicBezTo>
                  <a:pt x="21939" y="10879"/>
                  <a:pt x="21953" y="10887"/>
                  <a:pt x="21967" y="10887"/>
                </a:cubicBezTo>
                <a:cubicBezTo>
                  <a:pt x="21988" y="10887"/>
                  <a:pt x="22010" y="10869"/>
                  <a:pt x="22003" y="10843"/>
                </a:cubicBezTo>
                <a:cubicBezTo>
                  <a:pt x="21998" y="10823"/>
                  <a:pt x="21992" y="10804"/>
                  <a:pt x="21987" y="10782"/>
                </a:cubicBezTo>
                <a:cubicBezTo>
                  <a:pt x="21983" y="10764"/>
                  <a:pt x="21969" y="10757"/>
                  <a:pt x="21955" y="10757"/>
                </a:cubicBezTo>
                <a:close/>
                <a:moveTo>
                  <a:pt x="15029" y="10846"/>
                </a:moveTo>
                <a:cubicBezTo>
                  <a:pt x="15012" y="10846"/>
                  <a:pt x="15002" y="10869"/>
                  <a:pt x="15020" y="10878"/>
                </a:cubicBezTo>
                <a:cubicBezTo>
                  <a:pt x="15030" y="10883"/>
                  <a:pt x="15039" y="10889"/>
                  <a:pt x="15049" y="10894"/>
                </a:cubicBezTo>
                <a:cubicBezTo>
                  <a:pt x="15052" y="10895"/>
                  <a:pt x="15055" y="10896"/>
                  <a:pt x="15058" y="10896"/>
                </a:cubicBezTo>
                <a:cubicBezTo>
                  <a:pt x="15074" y="10896"/>
                  <a:pt x="15085" y="10872"/>
                  <a:pt x="15068" y="10864"/>
                </a:cubicBezTo>
                <a:cubicBezTo>
                  <a:pt x="15057" y="10858"/>
                  <a:pt x="15048" y="10853"/>
                  <a:pt x="15037" y="10848"/>
                </a:cubicBezTo>
                <a:cubicBezTo>
                  <a:pt x="15034" y="10846"/>
                  <a:pt x="15032" y="10846"/>
                  <a:pt x="15029" y="10846"/>
                </a:cubicBezTo>
                <a:close/>
                <a:moveTo>
                  <a:pt x="12741" y="10828"/>
                </a:moveTo>
                <a:cubicBezTo>
                  <a:pt x="12695" y="10828"/>
                  <a:pt x="12695" y="10899"/>
                  <a:pt x="12741" y="10899"/>
                </a:cubicBezTo>
                <a:lnTo>
                  <a:pt x="12770" y="10899"/>
                </a:lnTo>
                <a:cubicBezTo>
                  <a:pt x="12817" y="10899"/>
                  <a:pt x="12817" y="10828"/>
                  <a:pt x="12770" y="10828"/>
                </a:cubicBezTo>
                <a:close/>
                <a:moveTo>
                  <a:pt x="2005" y="10828"/>
                </a:moveTo>
                <a:cubicBezTo>
                  <a:pt x="1971" y="10828"/>
                  <a:pt x="1958" y="10885"/>
                  <a:pt x="1997" y="10898"/>
                </a:cubicBezTo>
                <a:cubicBezTo>
                  <a:pt x="2014" y="10903"/>
                  <a:pt x="2027" y="10909"/>
                  <a:pt x="2042" y="10914"/>
                </a:cubicBezTo>
                <a:cubicBezTo>
                  <a:pt x="2046" y="10915"/>
                  <a:pt x="2050" y="10916"/>
                  <a:pt x="2054" y="10916"/>
                </a:cubicBezTo>
                <a:cubicBezTo>
                  <a:pt x="2088" y="10916"/>
                  <a:pt x="2101" y="10858"/>
                  <a:pt x="2062" y="10846"/>
                </a:cubicBezTo>
                <a:cubicBezTo>
                  <a:pt x="2046" y="10841"/>
                  <a:pt x="2032" y="10835"/>
                  <a:pt x="2017" y="10830"/>
                </a:cubicBezTo>
                <a:cubicBezTo>
                  <a:pt x="2013" y="10829"/>
                  <a:pt x="2009" y="10828"/>
                  <a:pt x="2005" y="10828"/>
                </a:cubicBezTo>
                <a:close/>
                <a:moveTo>
                  <a:pt x="4696" y="10868"/>
                </a:moveTo>
                <a:cubicBezTo>
                  <a:pt x="4650" y="10868"/>
                  <a:pt x="4650" y="10938"/>
                  <a:pt x="4696" y="10938"/>
                </a:cubicBezTo>
                <a:cubicBezTo>
                  <a:pt x="4741" y="10938"/>
                  <a:pt x="4741" y="10868"/>
                  <a:pt x="4696" y="10868"/>
                </a:cubicBezTo>
                <a:close/>
                <a:moveTo>
                  <a:pt x="14427" y="10824"/>
                </a:moveTo>
                <a:cubicBezTo>
                  <a:pt x="14415" y="10824"/>
                  <a:pt x="14402" y="10832"/>
                  <a:pt x="14396" y="10843"/>
                </a:cubicBezTo>
                <a:cubicBezTo>
                  <a:pt x="14385" y="10860"/>
                  <a:pt x="14393" y="10879"/>
                  <a:pt x="14409" y="10891"/>
                </a:cubicBezTo>
                <a:cubicBezTo>
                  <a:pt x="14429" y="10907"/>
                  <a:pt x="14449" y="10921"/>
                  <a:pt x="14470" y="10936"/>
                </a:cubicBezTo>
                <a:cubicBezTo>
                  <a:pt x="14474" y="10939"/>
                  <a:pt x="14480" y="10941"/>
                  <a:pt x="14485" y="10941"/>
                </a:cubicBezTo>
                <a:cubicBezTo>
                  <a:pt x="14498" y="10941"/>
                  <a:pt x="14512" y="10933"/>
                  <a:pt x="14518" y="10922"/>
                </a:cubicBezTo>
                <a:cubicBezTo>
                  <a:pt x="14528" y="10904"/>
                  <a:pt x="14520" y="10886"/>
                  <a:pt x="14504" y="10874"/>
                </a:cubicBezTo>
                <a:cubicBezTo>
                  <a:pt x="14484" y="10858"/>
                  <a:pt x="14465" y="10844"/>
                  <a:pt x="14445" y="10830"/>
                </a:cubicBezTo>
                <a:cubicBezTo>
                  <a:pt x="14439" y="10826"/>
                  <a:pt x="14434" y="10824"/>
                  <a:pt x="14427" y="10824"/>
                </a:cubicBezTo>
                <a:close/>
                <a:moveTo>
                  <a:pt x="2637" y="10877"/>
                </a:moveTo>
                <a:cubicBezTo>
                  <a:pt x="2591" y="10877"/>
                  <a:pt x="2591" y="10947"/>
                  <a:pt x="2637" y="10947"/>
                </a:cubicBezTo>
                <a:cubicBezTo>
                  <a:pt x="2682" y="10947"/>
                  <a:pt x="2682" y="10877"/>
                  <a:pt x="2637" y="10877"/>
                </a:cubicBezTo>
                <a:close/>
                <a:moveTo>
                  <a:pt x="2924" y="10865"/>
                </a:moveTo>
                <a:cubicBezTo>
                  <a:pt x="2891" y="10865"/>
                  <a:pt x="2869" y="10913"/>
                  <a:pt x="2905" y="10931"/>
                </a:cubicBezTo>
                <a:cubicBezTo>
                  <a:pt x="2916" y="10936"/>
                  <a:pt x="2925" y="10941"/>
                  <a:pt x="2936" y="10946"/>
                </a:cubicBezTo>
                <a:cubicBezTo>
                  <a:pt x="2941" y="10949"/>
                  <a:pt x="2946" y="10950"/>
                  <a:pt x="2951" y="10950"/>
                </a:cubicBezTo>
                <a:cubicBezTo>
                  <a:pt x="2983" y="10950"/>
                  <a:pt x="3006" y="10902"/>
                  <a:pt x="2970" y="10885"/>
                </a:cubicBezTo>
                <a:cubicBezTo>
                  <a:pt x="2960" y="10879"/>
                  <a:pt x="2951" y="10874"/>
                  <a:pt x="2941" y="10869"/>
                </a:cubicBezTo>
                <a:cubicBezTo>
                  <a:pt x="2935" y="10866"/>
                  <a:pt x="2929" y="10865"/>
                  <a:pt x="2924" y="10865"/>
                </a:cubicBezTo>
                <a:close/>
                <a:moveTo>
                  <a:pt x="4069" y="10866"/>
                </a:moveTo>
                <a:cubicBezTo>
                  <a:pt x="4064" y="10866"/>
                  <a:pt x="4059" y="10867"/>
                  <a:pt x="4054" y="10868"/>
                </a:cubicBezTo>
                <a:cubicBezTo>
                  <a:pt x="4015" y="10877"/>
                  <a:pt x="4026" y="10936"/>
                  <a:pt x="4064" y="10937"/>
                </a:cubicBezTo>
                <a:cubicBezTo>
                  <a:pt x="4070" y="10947"/>
                  <a:pt x="4082" y="10952"/>
                  <a:pt x="4093" y="10952"/>
                </a:cubicBezTo>
                <a:cubicBezTo>
                  <a:pt x="4099" y="10952"/>
                  <a:pt x="4106" y="10950"/>
                  <a:pt x="4111" y="10947"/>
                </a:cubicBezTo>
                <a:cubicBezTo>
                  <a:pt x="4130" y="10937"/>
                  <a:pt x="4132" y="10916"/>
                  <a:pt x="4125" y="10899"/>
                </a:cubicBezTo>
                <a:cubicBezTo>
                  <a:pt x="4114" y="10877"/>
                  <a:pt x="4093" y="10866"/>
                  <a:pt x="4069" y="10866"/>
                </a:cubicBezTo>
                <a:close/>
                <a:moveTo>
                  <a:pt x="6724" y="10874"/>
                </a:moveTo>
                <a:cubicBezTo>
                  <a:pt x="6706" y="10874"/>
                  <a:pt x="6688" y="10886"/>
                  <a:pt x="6688" y="10909"/>
                </a:cubicBezTo>
                <a:lnTo>
                  <a:pt x="6688" y="10938"/>
                </a:lnTo>
                <a:cubicBezTo>
                  <a:pt x="6688" y="10961"/>
                  <a:pt x="6706" y="10973"/>
                  <a:pt x="6724" y="10973"/>
                </a:cubicBezTo>
                <a:cubicBezTo>
                  <a:pt x="6742" y="10973"/>
                  <a:pt x="6759" y="10961"/>
                  <a:pt x="6759" y="10938"/>
                </a:cubicBezTo>
                <a:lnTo>
                  <a:pt x="6759" y="10909"/>
                </a:lnTo>
                <a:cubicBezTo>
                  <a:pt x="6759" y="10886"/>
                  <a:pt x="6742" y="10874"/>
                  <a:pt x="6724" y="10874"/>
                </a:cubicBezTo>
                <a:close/>
                <a:moveTo>
                  <a:pt x="5093" y="10852"/>
                </a:moveTo>
                <a:cubicBezTo>
                  <a:pt x="5090" y="10852"/>
                  <a:pt x="5087" y="10852"/>
                  <a:pt x="5084" y="10853"/>
                </a:cubicBezTo>
                <a:cubicBezTo>
                  <a:pt x="5075" y="10856"/>
                  <a:pt x="5069" y="10861"/>
                  <a:pt x="5064" y="10868"/>
                </a:cubicBezTo>
                <a:cubicBezTo>
                  <a:pt x="5059" y="10858"/>
                  <a:pt x="5049" y="10852"/>
                  <a:pt x="5036" y="10852"/>
                </a:cubicBezTo>
                <a:cubicBezTo>
                  <a:pt x="4990" y="10852"/>
                  <a:pt x="4990" y="10922"/>
                  <a:pt x="5036" y="10922"/>
                </a:cubicBezTo>
                <a:cubicBezTo>
                  <a:pt x="5048" y="10922"/>
                  <a:pt x="5057" y="10917"/>
                  <a:pt x="5063" y="10910"/>
                </a:cubicBezTo>
                <a:cubicBezTo>
                  <a:pt x="5073" y="10942"/>
                  <a:pt x="5100" y="10968"/>
                  <a:pt x="5132" y="10979"/>
                </a:cubicBezTo>
                <a:cubicBezTo>
                  <a:pt x="5137" y="10980"/>
                  <a:pt x="5141" y="10981"/>
                  <a:pt x="5144" y="10981"/>
                </a:cubicBezTo>
                <a:cubicBezTo>
                  <a:pt x="5176" y="10981"/>
                  <a:pt x="5187" y="10925"/>
                  <a:pt x="5149" y="10911"/>
                </a:cubicBezTo>
                <a:cubicBezTo>
                  <a:pt x="5133" y="10905"/>
                  <a:pt x="5128" y="10893"/>
                  <a:pt x="5127" y="10878"/>
                </a:cubicBezTo>
                <a:cubicBezTo>
                  <a:pt x="5125" y="10862"/>
                  <a:pt x="5108" y="10852"/>
                  <a:pt x="5093" y="10852"/>
                </a:cubicBezTo>
                <a:close/>
                <a:moveTo>
                  <a:pt x="14066" y="10899"/>
                </a:moveTo>
                <a:cubicBezTo>
                  <a:pt x="14058" y="10899"/>
                  <a:pt x="14050" y="10902"/>
                  <a:pt x="14042" y="10910"/>
                </a:cubicBezTo>
                <a:lnTo>
                  <a:pt x="14027" y="10925"/>
                </a:lnTo>
                <a:cubicBezTo>
                  <a:pt x="14002" y="10950"/>
                  <a:pt x="14025" y="10986"/>
                  <a:pt x="14052" y="10986"/>
                </a:cubicBezTo>
                <a:cubicBezTo>
                  <a:pt x="14061" y="10986"/>
                  <a:pt x="14069" y="10982"/>
                  <a:pt x="14077" y="10975"/>
                </a:cubicBezTo>
                <a:lnTo>
                  <a:pt x="14091" y="10959"/>
                </a:lnTo>
                <a:cubicBezTo>
                  <a:pt x="14117" y="10934"/>
                  <a:pt x="14093" y="10899"/>
                  <a:pt x="14066" y="10899"/>
                </a:cubicBezTo>
                <a:close/>
                <a:moveTo>
                  <a:pt x="20377" y="10869"/>
                </a:moveTo>
                <a:cubicBezTo>
                  <a:pt x="20337" y="10869"/>
                  <a:pt x="20300" y="10922"/>
                  <a:pt x="20337" y="10959"/>
                </a:cubicBezTo>
                <a:lnTo>
                  <a:pt x="20353" y="10975"/>
                </a:lnTo>
                <a:cubicBezTo>
                  <a:pt x="20364" y="10986"/>
                  <a:pt x="20377" y="10991"/>
                  <a:pt x="20389" y="10991"/>
                </a:cubicBezTo>
                <a:cubicBezTo>
                  <a:pt x="20430" y="10991"/>
                  <a:pt x="20466" y="10937"/>
                  <a:pt x="20428" y="10900"/>
                </a:cubicBezTo>
                <a:lnTo>
                  <a:pt x="20413" y="10885"/>
                </a:lnTo>
                <a:cubicBezTo>
                  <a:pt x="20402" y="10874"/>
                  <a:pt x="20389" y="10869"/>
                  <a:pt x="20377" y="10869"/>
                </a:cubicBezTo>
                <a:close/>
                <a:moveTo>
                  <a:pt x="6520" y="10869"/>
                </a:moveTo>
                <a:cubicBezTo>
                  <a:pt x="6501" y="10869"/>
                  <a:pt x="6484" y="10877"/>
                  <a:pt x="6473" y="10895"/>
                </a:cubicBezTo>
                <a:cubicBezTo>
                  <a:pt x="6461" y="10919"/>
                  <a:pt x="6467" y="10956"/>
                  <a:pt x="6493" y="10968"/>
                </a:cubicBezTo>
                <a:cubicBezTo>
                  <a:pt x="6504" y="10974"/>
                  <a:pt x="6513" y="10979"/>
                  <a:pt x="6524" y="10984"/>
                </a:cubicBezTo>
                <a:cubicBezTo>
                  <a:pt x="6532" y="10989"/>
                  <a:pt x="6542" y="10991"/>
                  <a:pt x="6551" y="10991"/>
                </a:cubicBezTo>
                <a:cubicBezTo>
                  <a:pt x="6569" y="10991"/>
                  <a:pt x="6586" y="10982"/>
                  <a:pt x="6597" y="10964"/>
                </a:cubicBezTo>
                <a:cubicBezTo>
                  <a:pt x="6611" y="10941"/>
                  <a:pt x="6603" y="10904"/>
                  <a:pt x="6577" y="10891"/>
                </a:cubicBezTo>
                <a:cubicBezTo>
                  <a:pt x="6567" y="10886"/>
                  <a:pt x="6557" y="10880"/>
                  <a:pt x="6547" y="10875"/>
                </a:cubicBezTo>
                <a:cubicBezTo>
                  <a:pt x="6538" y="10871"/>
                  <a:pt x="6529" y="10869"/>
                  <a:pt x="6520" y="10869"/>
                </a:cubicBezTo>
                <a:close/>
                <a:moveTo>
                  <a:pt x="533" y="10932"/>
                </a:moveTo>
                <a:cubicBezTo>
                  <a:pt x="487" y="10932"/>
                  <a:pt x="487" y="11003"/>
                  <a:pt x="533" y="11003"/>
                </a:cubicBezTo>
                <a:cubicBezTo>
                  <a:pt x="580" y="11003"/>
                  <a:pt x="580" y="10932"/>
                  <a:pt x="533" y="10932"/>
                </a:cubicBezTo>
                <a:close/>
                <a:moveTo>
                  <a:pt x="9301" y="10971"/>
                </a:moveTo>
                <a:cubicBezTo>
                  <a:pt x="9277" y="10971"/>
                  <a:pt x="9277" y="11006"/>
                  <a:pt x="9301" y="11006"/>
                </a:cubicBezTo>
                <a:cubicBezTo>
                  <a:pt x="9324" y="11006"/>
                  <a:pt x="9324" y="10971"/>
                  <a:pt x="9301" y="10971"/>
                </a:cubicBezTo>
                <a:close/>
                <a:moveTo>
                  <a:pt x="5651" y="10943"/>
                </a:moveTo>
                <a:cubicBezTo>
                  <a:pt x="5623" y="10943"/>
                  <a:pt x="5600" y="10979"/>
                  <a:pt x="5625" y="11004"/>
                </a:cubicBezTo>
                <a:lnTo>
                  <a:pt x="5641" y="11020"/>
                </a:lnTo>
                <a:cubicBezTo>
                  <a:pt x="5648" y="11027"/>
                  <a:pt x="5656" y="11030"/>
                  <a:pt x="5664" y="11030"/>
                </a:cubicBezTo>
                <a:cubicBezTo>
                  <a:pt x="5691" y="11030"/>
                  <a:pt x="5716" y="10994"/>
                  <a:pt x="5691" y="10969"/>
                </a:cubicBezTo>
                <a:lnTo>
                  <a:pt x="5675" y="10954"/>
                </a:lnTo>
                <a:cubicBezTo>
                  <a:pt x="5667" y="10946"/>
                  <a:pt x="5659" y="10943"/>
                  <a:pt x="5651" y="10943"/>
                </a:cubicBezTo>
                <a:close/>
                <a:moveTo>
                  <a:pt x="17761" y="10985"/>
                </a:moveTo>
                <a:cubicBezTo>
                  <a:pt x="17715" y="10985"/>
                  <a:pt x="17715" y="11056"/>
                  <a:pt x="17761" y="11056"/>
                </a:cubicBezTo>
                <a:lnTo>
                  <a:pt x="17777" y="11056"/>
                </a:lnTo>
                <a:cubicBezTo>
                  <a:pt x="17823" y="11056"/>
                  <a:pt x="17823" y="10985"/>
                  <a:pt x="17777" y="10985"/>
                </a:cubicBezTo>
                <a:close/>
                <a:moveTo>
                  <a:pt x="21533" y="11011"/>
                </a:moveTo>
                <a:cubicBezTo>
                  <a:pt x="21515" y="11011"/>
                  <a:pt x="21497" y="11023"/>
                  <a:pt x="21497" y="11046"/>
                </a:cubicBezTo>
                <a:lnTo>
                  <a:pt x="21497" y="11062"/>
                </a:lnTo>
                <a:cubicBezTo>
                  <a:pt x="21497" y="11085"/>
                  <a:pt x="21515" y="11096"/>
                  <a:pt x="21533" y="11096"/>
                </a:cubicBezTo>
                <a:cubicBezTo>
                  <a:pt x="21550" y="11096"/>
                  <a:pt x="21568" y="11085"/>
                  <a:pt x="21568" y="11062"/>
                </a:cubicBezTo>
                <a:lnTo>
                  <a:pt x="21568" y="11046"/>
                </a:lnTo>
                <a:cubicBezTo>
                  <a:pt x="21568" y="11023"/>
                  <a:pt x="21550" y="11011"/>
                  <a:pt x="21533" y="11011"/>
                </a:cubicBezTo>
                <a:close/>
                <a:moveTo>
                  <a:pt x="22601" y="11029"/>
                </a:moveTo>
                <a:cubicBezTo>
                  <a:pt x="22573" y="11029"/>
                  <a:pt x="22550" y="11065"/>
                  <a:pt x="22575" y="11089"/>
                </a:cubicBezTo>
                <a:lnTo>
                  <a:pt x="22591" y="11105"/>
                </a:lnTo>
                <a:cubicBezTo>
                  <a:pt x="22598" y="11112"/>
                  <a:pt x="22606" y="11115"/>
                  <a:pt x="22614" y="11115"/>
                </a:cubicBezTo>
                <a:cubicBezTo>
                  <a:pt x="22642" y="11115"/>
                  <a:pt x="22666" y="11080"/>
                  <a:pt x="22641" y="11055"/>
                </a:cubicBezTo>
                <a:cubicBezTo>
                  <a:pt x="22636" y="11048"/>
                  <a:pt x="22630" y="11043"/>
                  <a:pt x="22625" y="11040"/>
                </a:cubicBezTo>
                <a:cubicBezTo>
                  <a:pt x="22617" y="11032"/>
                  <a:pt x="22609" y="11029"/>
                  <a:pt x="22601" y="11029"/>
                </a:cubicBezTo>
                <a:close/>
                <a:moveTo>
                  <a:pt x="2878" y="11057"/>
                </a:moveTo>
                <a:cubicBezTo>
                  <a:pt x="2832" y="11057"/>
                  <a:pt x="2832" y="11129"/>
                  <a:pt x="2878" y="11129"/>
                </a:cubicBezTo>
                <a:cubicBezTo>
                  <a:pt x="2923" y="11129"/>
                  <a:pt x="2923" y="11057"/>
                  <a:pt x="2878" y="11057"/>
                </a:cubicBezTo>
                <a:close/>
                <a:moveTo>
                  <a:pt x="5430" y="11066"/>
                </a:moveTo>
                <a:cubicBezTo>
                  <a:pt x="5384" y="11066"/>
                  <a:pt x="5384" y="11136"/>
                  <a:pt x="5430" y="11136"/>
                </a:cubicBezTo>
                <a:lnTo>
                  <a:pt x="5446" y="11136"/>
                </a:lnTo>
                <a:cubicBezTo>
                  <a:pt x="5492" y="11136"/>
                  <a:pt x="5492" y="11066"/>
                  <a:pt x="5446" y="11066"/>
                </a:cubicBezTo>
                <a:close/>
                <a:moveTo>
                  <a:pt x="14787" y="11038"/>
                </a:moveTo>
                <a:cubicBezTo>
                  <a:pt x="14759" y="11038"/>
                  <a:pt x="14735" y="11074"/>
                  <a:pt x="14761" y="11098"/>
                </a:cubicBezTo>
                <a:cubicBezTo>
                  <a:pt x="14771" y="11109"/>
                  <a:pt x="14782" y="11118"/>
                  <a:pt x="14792" y="11127"/>
                </a:cubicBezTo>
                <a:cubicBezTo>
                  <a:pt x="14800" y="11134"/>
                  <a:pt x="14808" y="11137"/>
                  <a:pt x="14816" y="11137"/>
                </a:cubicBezTo>
                <a:cubicBezTo>
                  <a:pt x="14844" y="11137"/>
                  <a:pt x="14869" y="11102"/>
                  <a:pt x="14843" y="11077"/>
                </a:cubicBezTo>
                <a:cubicBezTo>
                  <a:pt x="14832" y="11067"/>
                  <a:pt x="14822" y="11057"/>
                  <a:pt x="14811" y="11048"/>
                </a:cubicBezTo>
                <a:cubicBezTo>
                  <a:pt x="14804" y="11041"/>
                  <a:pt x="14795" y="11038"/>
                  <a:pt x="14787" y="11038"/>
                </a:cubicBezTo>
                <a:close/>
                <a:moveTo>
                  <a:pt x="13417" y="10995"/>
                </a:moveTo>
                <a:cubicBezTo>
                  <a:pt x="13397" y="10995"/>
                  <a:pt x="13375" y="11013"/>
                  <a:pt x="13380" y="11040"/>
                </a:cubicBezTo>
                <a:lnTo>
                  <a:pt x="13396" y="11114"/>
                </a:lnTo>
                <a:cubicBezTo>
                  <a:pt x="13399" y="11132"/>
                  <a:pt x="13412" y="11139"/>
                  <a:pt x="13426" y="11139"/>
                </a:cubicBezTo>
                <a:cubicBezTo>
                  <a:pt x="13446" y="11139"/>
                  <a:pt x="13469" y="11122"/>
                  <a:pt x="13463" y="11095"/>
                </a:cubicBezTo>
                <a:cubicBezTo>
                  <a:pt x="13459" y="11071"/>
                  <a:pt x="13454" y="11047"/>
                  <a:pt x="13448" y="11021"/>
                </a:cubicBezTo>
                <a:cubicBezTo>
                  <a:pt x="13444" y="11003"/>
                  <a:pt x="13431" y="10995"/>
                  <a:pt x="13417" y="10995"/>
                </a:cubicBezTo>
                <a:close/>
                <a:moveTo>
                  <a:pt x="5639" y="11081"/>
                </a:moveTo>
                <a:cubicBezTo>
                  <a:pt x="5596" y="11081"/>
                  <a:pt x="5595" y="11152"/>
                  <a:pt x="5641" y="11152"/>
                </a:cubicBezTo>
                <a:cubicBezTo>
                  <a:pt x="5687" y="11152"/>
                  <a:pt x="5687" y="11081"/>
                  <a:pt x="5641" y="11081"/>
                </a:cubicBezTo>
                <a:cubicBezTo>
                  <a:pt x="5640" y="11081"/>
                  <a:pt x="5639" y="11081"/>
                  <a:pt x="5639" y="11081"/>
                </a:cubicBezTo>
                <a:close/>
                <a:moveTo>
                  <a:pt x="2458" y="11009"/>
                </a:moveTo>
                <a:cubicBezTo>
                  <a:pt x="2412" y="11009"/>
                  <a:pt x="2381" y="11079"/>
                  <a:pt x="2430" y="11109"/>
                </a:cubicBezTo>
                <a:cubicBezTo>
                  <a:pt x="2455" y="11124"/>
                  <a:pt x="2479" y="11139"/>
                  <a:pt x="2504" y="11153"/>
                </a:cubicBezTo>
                <a:cubicBezTo>
                  <a:pt x="2514" y="11159"/>
                  <a:pt x="2523" y="11161"/>
                  <a:pt x="2532" y="11161"/>
                </a:cubicBezTo>
                <a:cubicBezTo>
                  <a:pt x="2578" y="11161"/>
                  <a:pt x="2608" y="11091"/>
                  <a:pt x="2560" y="11062"/>
                </a:cubicBezTo>
                <a:cubicBezTo>
                  <a:pt x="2534" y="11046"/>
                  <a:pt x="2509" y="11031"/>
                  <a:pt x="2485" y="11017"/>
                </a:cubicBezTo>
                <a:cubicBezTo>
                  <a:pt x="2476" y="11011"/>
                  <a:pt x="2467" y="11009"/>
                  <a:pt x="2458" y="11009"/>
                </a:cubicBezTo>
                <a:close/>
                <a:moveTo>
                  <a:pt x="24052" y="11078"/>
                </a:moveTo>
                <a:cubicBezTo>
                  <a:pt x="24028" y="11078"/>
                  <a:pt x="24004" y="11103"/>
                  <a:pt x="24019" y="11131"/>
                </a:cubicBezTo>
                <a:cubicBezTo>
                  <a:pt x="24024" y="11141"/>
                  <a:pt x="24029" y="11151"/>
                  <a:pt x="24034" y="11161"/>
                </a:cubicBezTo>
                <a:cubicBezTo>
                  <a:pt x="24041" y="11174"/>
                  <a:pt x="24051" y="11179"/>
                  <a:pt x="24062" y="11179"/>
                </a:cubicBezTo>
                <a:cubicBezTo>
                  <a:pt x="24085" y="11179"/>
                  <a:pt x="24109" y="11154"/>
                  <a:pt x="24095" y="11125"/>
                </a:cubicBezTo>
                <a:cubicBezTo>
                  <a:pt x="24090" y="11115"/>
                  <a:pt x="24085" y="11106"/>
                  <a:pt x="24079" y="11095"/>
                </a:cubicBezTo>
                <a:cubicBezTo>
                  <a:pt x="24073" y="11083"/>
                  <a:pt x="24062" y="11078"/>
                  <a:pt x="24052" y="11078"/>
                </a:cubicBezTo>
                <a:close/>
                <a:moveTo>
                  <a:pt x="7018" y="11064"/>
                </a:moveTo>
                <a:cubicBezTo>
                  <a:pt x="6977" y="11064"/>
                  <a:pt x="6940" y="11117"/>
                  <a:pt x="6977" y="11155"/>
                </a:cubicBezTo>
                <a:lnTo>
                  <a:pt x="6993" y="11171"/>
                </a:lnTo>
                <a:cubicBezTo>
                  <a:pt x="7004" y="11182"/>
                  <a:pt x="7017" y="11186"/>
                  <a:pt x="7029" y="11186"/>
                </a:cubicBezTo>
                <a:cubicBezTo>
                  <a:pt x="7070" y="11186"/>
                  <a:pt x="7107" y="11133"/>
                  <a:pt x="7069" y="11095"/>
                </a:cubicBezTo>
                <a:lnTo>
                  <a:pt x="7054" y="11079"/>
                </a:lnTo>
                <a:cubicBezTo>
                  <a:pt x="7043" y="11068"/>
                  <a:pt x="7030" y="11064"/>
                  <a:pt x="7018" y="11064"/>
                </a:cubicBezTo>
                <a:close/>
                <a:moveTo>
                  <a:pt x="9438" y="11122"/>
                </a:moveTo>
                <a:cubicBezTo>
                  <a:pt x="9426" y="11122"/>
                  <a:pt x="9414" y="11135"/>
                  <a:pt x="9421" y="11149"/>
                </a:cubicBezTo>
                <a:cubicBezTo>
                  <a:pt x="9427" y="11160"/>
                  <a:pt x="9432" y="11168"/>
                  <a:pt x="9437" y="11179"/>
                </a:cubicBezTo>
                <a:cubicBezTo>
                  <a:pt x="9440" y="11186"/>
                  <a:pt x="9446" y="11188"/>
                  <a:pt x="9451" y="11188"/>
                </a:cubicBezTo>
                <a:cubicBezTo>
                  <a:pt x="9462" y="11188"/>
                  <a:pt x="9474" y="11175"/>
                  <a:pt x="9467" y="11161"/>
                </a:cubicBezTo>
                <a:cubicBezTo>
                  <a:pt x="9460" y="11151"/>
                  <a:pt x="9455" y="11141"/>
                  <a:pt x="9452" y="11131"/>
                </a:cubicBezTo>
                <a:cubicBezTo>
                  <a:pt x="9448" y="11124"/>
                  <a:pt x="9443" y="11122"/>
                  <a:pt x="9438" y="11122"/>
                </a:cubicBezTo>
                <a:close/>
                <a:moveTo>
                  <a:pt x="8924" y="11071"/>
                </a:moveTo>
                <a:cubicBezTo>
                  <a:pt x="8915" y="11071"/>
                  <a:pt x="8906" y="11073"/>
                  <a:pt x="8898" y="11077"/>
                </a:cubicBezTo>
                <a:cubicBezTo>
                  <a:pt x="8887" y="11083"/>
                  <a:pt x="8878" y="11088"/>
                  <a:pt x="8867" y="11093"/>
                </a:cubicBezTo>
                <a:cubicBezTo>
                  <a:pt x="8841" y="11106"/>
                  <a:pt x="8835" y="11141"/>
                  <a:pt x="8847" y="11166"/>
                </a:cubicBezTo>
                <a:cubicBezTo>
                  <a:pt x="8858" y="11184"/>
                  <a:pt x="8876" y="11193"/>
                  <a:pt x="8895" y="11193"/>
                </a:cubicBezTo>
                <a:cubicBezTo>
                  <a:pt x="8904" y="11193"/>
                  <a:pt x="8913" y="11190"/>
                  <a:pt x="8921" y="11186"/>
                </a:cubicBezTo>
                <a:cubicBezTo>
                  <a:pt x="8931" y="11181"/>
                  <a:pt x="8940" y="11176"/>
                  <a:pt x="8951" y="11171"/>
                </a:cubicBezTo>
                <a:cubicBezTo>
                  <a:pt x="8977" y="11157"/>
                  <a:pt x="8983" y="11121"/>
                  <a:pt x="8971" y="11097"/>
                </a:cubicBezTo>
                <a:cubicBezTo>
                  <a:pt x="8960" y="11080"/>
                  <a:pt x="8943" y="11071"/>
                  <a:pt x="8924" y="11071"/>
                </a:cubicBezTo>
                <a:close/>
                <a:moveTo>
                  <a:pt x="9961" y="11088"/>
                </a:moveTo>
                <a:cubicBezTo>
                  <a:pt x="9893" y="11088"/>
                  <a:pt x="9891" y="11194"/>
                  <a:pt x="9961" y="11195"/>
                </a:cubicBezTo>
                <a:lnTo>
                  <a:pt x="9991" y="11195"/>
                </a:lnTo>
                <a:cubicBezTo>
                  <a:pt x="10059" y="11195"/>
                  <a:pt x="10060" y="11088"/>
                  <a:pt x="9991" y="11088"/>
                </a:cubicBezTo>
                <a:close/>
                <a:moveTo>
                  <a:pt x="13931" y="11109"/>
                </a:moveTo>
                <a:cubicBezTo>
                  <a:pt x="13904" y="11109"/>
                  <a:pt x="13880" y="11144"/>
                  <a:pt x="13905" y="11168"/>
                </a:cubicBezTo>
                <a:lnTo>
                  <a:pt x="13921" y="11184"/>
                </a:lnTo>
                <a:cubicBezTo>
                  <a:pt x="13928" y="11192"/>
                  <a:pt x="13937" y="11195"/>
                  <a:pt x="13945" y="11195"/>
                </a:cubicBezTo>
                <a:cubicBezTo>
                  <a:pt x="13972" y="11195"/>
                  <a:pt x="13996" y="11160"/>
                  <a:pt x="13970" y="11135"/>
                </a:cubicBezTo>
                <a:lnTo>
                  <a:pt x="13954" y="11119"/>
                </a:lnTo>
                <a:cubicBezTo>
                  <a:pt x="13947" y="11112"/>
                  <a:pt x="13939" y="11109"/>
                  <a:pt x="13931" y="11109"/>
                </a:cubicBezTo>
                <a:close/>
                <a:moveTo>
                  <a:pt x="11975" y="11096"/>
                </a:moveTo>
                <a:cubicBezTo>
                  <a:pt x="11957" y="11096"/>
                  <a:pt x="11940" y="11108"/>
                  <a:pt x="11940" y="11131"/>
                </a:cubicBezTo>
                <a:lnTo>
                  <a:pt x="11940" y="11161"/>
                </a:lnTo>
                <a:cubicBezTo>
                  <a:pt x="11939" y="11184"/>
                  <a:pt x="11956" y="11196"/>
                  <a:pt x="11974" y="11196"/>
                </a:cubicBezTo>
                <a:cubicBezTo>
                  <a:pt x="11992" y="11196"/>
                  <a:pt x="12010" y="11185"/>
                  <a:pt x="12010" y="11161"/>
                </a:cubicBezTo>
                <a:lnTo>
                  <a:pt x="12010" y="11131"/>
                </a:lnTo>
                <a:cubicBezTo>
                  <a:pt x="12010" y="11108"/>
                  <a:pt x="11992" y="11096"/>
                  <a:pt x="11975" y="11096"/>
                </a:cubicBezTo>
                <a:close/>
                <a:moveTo>
                  <a:pt x="5043" y="11107"/>
                </a:moveTo>
                <a:cubicBezTo>
                  <a:pt x="5020" y="11107"/>
                  <a:pt x="4995" y="11133"/>
                  <a:pt x="5009" y="11161"/>
                </a:cubicBezTo>
                <a:cubicBezTo>
                  <a:pt x="5015" y="11172"/>
                  <a:pt x="5019" y="11181"/>
                  <a:pt x="5026" y="11191"/>
                </a:cubicBezTo>
                <a:cubicBezTo>
                  <a:pt x="5032" y="11204"/>
                  <a:pt x="5043" y="11209"/>
                  <a:pt x="5053" y="11209"/>
                </a:cubicBezTo>
                <a:cubicBezTo>
                  <a:pt x="5077" y="11209"/>
                  <a:pt x="5101" y="11184"/>
                  <a:pt x="5086" y="11156"/>
                </a:cubicBezTo>
                <a:cubicBezTo>
                  <a:pt x="5081" y="11145"/>
                  <a:pt x="5076" y="11136"/>
                  <a:pt x="5071" y="11125"/>
                </a:cubicBezTo>
                <a:cubicBezTo>
                  <a:pt x="5064" y="11113"/>
                  <a:pt x="5054" y="11107"/>
                  <a:pt x="5043" y="11107"/>
                </a:cubicBezTo>
                <a:close/>
                <a:moveTo>
                  <a:pt x="15568" y="11099"/>
                </a:moveTo>
                <a:cubicBezTo>
                  <a:pt x="15563" y="11099"/>
                  <a:pt x="15557" y="11100"/>
                  <a:pt x="15551" y="11103"/>
                </a:cubicBezTo>
                <a:cubicBezTo>
                  <a:pt x="15535" y="11113"/>
                  <a:pt x="15526" y="11136"/>
                  <a:pt x="15538" y="11152"/>
                </a:cubicBezTo>
                <a:cubicBezTo>
                  <a:pt x="15554" y="11172"/>
                  <a:pt x="15568" y="11193"/>
                  <a:pt x="15582" y="11212"/>
                </a:cubicBezTo>
                <a:cubicBezTo>
                  <a:pt x="15590" y="11223"/>
                  <a:pt x="15601" y="11230"/>
                  <a:pt x="15613" y="11230"/>
                </a:cubicBezTo>
                <a:cubicBezTo>
                  <a:pt x="15619" y="11230"/>
                  <a:pt x="15625" y="11228"/>
                  <a:pt x="15630" y="11225"/>
                </a:cubicBezTo>
                <a:cubicBezTo>
                  <a:pt x="15646" y="11216"/>
                  <a:pt x="15656" y="11193"/>
                  <a:pt x="15644" y="11177"/>
                </a:cubicBezTo>
                <a:cubicBezTo>
                  <a:pt x="15629" y="11157"/>
                  <a:pt x="15614" y="11137"/>
                  <a:pt x="15599" y="11116"/>
                </a:cubicBezTo>
                <a:cubicBezTo>
                  <a:pt x="15591" y="11105"/>
                  <a:pt x="15580" y="11099"/>
                  <a:pt x="15568" y="11099"/>
                </a:cubicBezTo>
                <a:close/>
                <a:moveTo>
                  <a:pt x="11824" y="11157"/>
                </a:moveTo>
                <a:cubicBezTo>
                  <a:pt x="11806" y="11157"/>
                  <a:pt x="11789" y="11168"/>
                  <a:pt x="11789" y="11191"/>
                </a:cubicBezTo>
                <a:lnTo>
                  <a:pt x="11789" y="11207"/>
                </a:lnTo>
                <a:cubicBezTo>
                  <a:pt x="11789" y="11230"/>
                  <a:pt x="11806" y="11241"/>
                  <a:pt x="11824" y="11241"/>
                </a:cubicBezTo>
                <a:cubicBezTo>
                  <a:pt x="11842" y="11241"/>
                  <a:pt x="11859" y="11230"/>
                  <a:pt x="11859" y="11207"/>
                </a:cubicBezTo>
                <a:lnTo>
                  <a:pt x="11859" y="11191"/>
                </a:lnTo>
                <a:cubicBezTo>
                  <a:pt x="11859" y="11168"/>
                  <a:pt x="11842" y="11157"/>
                  <a:pt x="11824" y="11157"/>
                </a:cubicBezTo>
                <a:close/>
                <a:moveTo>
                  <a:pt x="16913" y="11099"/>
                </a:moveTo>
                <a:cubicBezTo>
                  <a:pt x="16897" y="11099"/>
                  <a:pt x="16882" y="11106"/>
                  <a:pt x="16871" y="11123"/>
                </a:cubicBezTo>
                <a:cubicBezTo>
                  <a:pt x="16861" y="11139"/>
                  <a:pt x="16853" y="11155"/>
                  <a:pt x="16844" y="11168"/>
                </a:cubicBezTo>
                <a:cubicBezTo>
                  <a:pt x="16819" y="11211"/>
                  <a:pt x="16856" y="11249"/>
                  <a:pt x="16892" y="11249"/>
                </a:cubicBezTo>
                <a:cubicBezTo>
                  <a:pt x="16908" y="11249"/>
                  <a:pt x="16924" y="11242"/>
                  <a:pt x="16935" y="11224"/>
                </a:cubicBezTo>
                <a:cubicBezTo>
                  <a:pt x="16944" y="11208"/>
                  <a:pt x="16954" y="11193"/>
                  <a:pt x="16963" y="11178"/>
                </a:cubicBezTo>
                <a:cubicBezTo>
                  <a:pt x="16987" y="11137"/>
                  <a:pt x="16950" y="11099"/>
                  <a:pt x="16913" y="11099"/>
                </a:cubicBezTo>
                <a:close/>
                <a:moveTo>
                  <a:pt x="10986" y="11119"/>
                </a:moveTo>
                <a:cubicBezTo>
                  <a:pt x="10950" y="11119"/>
                  <a:pt x="10913" y="11158"/>
                  <a:pt x="10936" y="11199"/>
                </a:cubicBezTo>
                <a:cubicBezTo>
                  <a:pt x="10956" y="11235"/>
                  <a:pt x="10989" y="11252"/>
                  <a:pt x="11026" y="11256"/>
                </a:cubicBezTo>
                <a:cubicBezTo>
                  <a:pt x="11028" y="11257"/>
                  <a:pt x="11030" y="11257"/>
                  <a:pt x="11032" y="11257"/>
                </a:cubicBezTo>
                <a:cubicBezTo>
                  <a:pt x="11059" y="11257"/>
                  <a:pt x="11081" y="11229"/>
                  <a:pt x="11081" y="11203"/>
                </a:cubicBezTo>
                <a:cubicBezTo>
                  <a:pt x="11081" y="11173"/>
                  <a:pt x="11058" y="11155"/>
                  <a:pt x="11030" y="11150"/>
                </a:cubicBezTo>
                <a:cubicBezTo>
                  <a:pt x="11029" y="11147"/>
                  <a:pt x="11029" y="11146"/>
                  <a:pt x="11028" y="11145"/>
                </a:cubicBezTo>
                <a:cubicBezTo>
                  <a:pt x="11018" y="11127"/>
                  <a:pt x="11002" y="11119"/>
                  <a:pt x="10986" y="11119"/>
                </a:cubicBezTo>
                <a:close/>
                <a:moveTo>
                  <a:pt x="10591" y="11198"/>
                </a:moveTo>
                <a:cubicBezTo>
                  <a:pt x="10546" y="11198"/>
                  <a:pt x="10546" y="11268"/>
                  <a:pt x="10591" y="11268"/>
                </a:cubicBezTo>
                <a:cubicBezTo>
                  <a:pt x="10638" y="11268"/>
                  <a:pt x="10638" y="11198"/>
                  <a:pt x="10591" y="11198"/>
                </a:cubicBezTo>
                <a:close/>
                <a:moveTo>
                  <a:pt x="4396" y="11089"/>
                </a:moveTo>
                <a:cubicBezTo>
                  <a:pt x="4355" y="11089"/>
                  <a:pt x="4319" y="11142"/>
                  <a:pt x="4356" y="11179"/>
                </a:cubicBezTo>
                <a:cubicBezTo>
                  <a:pt x="4381" y="11204"/>
                  <a:pt x="4405" y="11229"/>
                  <a:pt x="4431" y="11255"/>
                </a:cubicBezTo>
                <a:cubicBezTo>
                  <a:pt x="4442" y="11266"/>
                  <a:pt x="4454" y="11271"/>
                  <a:pt x="4466" y="11271"/>
                </a:cubicBezTo>
                <a:cubicBezTo>
                  <a:pt x="4507" y="11271"/>
                  <a:pt x="4544" y="11218"/>
                  <a:pt x="4507" y="11181"/>
                </a:cubicBezTo>
                <a:cubicBezTo>
                  <a:pt x="4482" y="11156"/>
                  <a:pt x="4457" y="11130"/>
                  <a:pt x="4432" y="11105"/>
                </a:cubicBezTo>
                <a:cubicBezTo>
                  <a:pt x="4421" y="11094"/>
                  <a:pt x="4408" y="11089"/>
                  <a:pt x="4396" y="11089"/>
                </a:cubicBezTo>
                <a:close/>
                <a:moveTo>
                  <a:pt x="18498" y="11171"/>
                </a:moveTo>
                <a:cubicBezTo>
                  <a:pt x="18489" y="11171"/>
                  <a:pt x="18480" y="11177"/>
                  <a:pt x="18480" y="11188"/>
                </a:cubicBezTo>
                <a:lnTo>
                  <a:pt x="18480" y="11263"/>
                </a:lnTo>
                <a:cubicBezTo>
                  <a:pt x="18480" y="11274"/>
                  <a:pt x="18489" y="11280"/>
                  <a:pt x="18498" y="11280"/>
                </a:cubicBezTo>
                <a:cubicBezTo>
                  <a:pt x="18507" y="11280"/>
                  <a:pt x="18515" y="11275"/>
                  <a:pt x="18515" y="11263"/>
                </a:cubicBezTo>
                <a:lnTo>
                  <a:pt x="18515" y="11188"/>
                </a:lnTo>
                <a:cubicBezTo>
                  <a:pt x="18515" y="11177"/>
                  <a:pt x="18507" y="11171"/>
                  <a:pt x="18498" y="11171"/>
                </a:cubicBezTo>
                <a:close/>
                <a:moveTo>
                  <a:pt x="1482" y="11142"/>
                </a:moveTo>
                <a:cubicBezTo>
                  <a:pt x="1441" y="11142"/>
                  <a:pt x="1404" y="11195"/>
                  <a:pt x="1441" y="11233"/>
                </a:cubicBezTo>
                <a:lnTo>
                  <a:pt x="1486" y="11277"/>
                </a:lnTo>
                <a:cubicBezTo>
                  <a:pt x="1497" y="11288"/>
                  <a:pt x="1510" y="11293"/>
                  <a:pt x="1522" y="11293"/>
                </a:cubicBezTo>
                <a:cubicBezTo>
                  <a:pt x="1563" y="11293"/>
                  <a:pt x="1599" y="11240"/>
                  <a:pt x="1561" y="11203"/>
                </a:cubicBezTo>
                <a:lnTo>
                  <a:pt x="1517" y="11158"/>
                </a:lnTo>
                <a:cubicBezTo>
                  <a:pt x="1506" y="11147"/>
                  <a:pt x="1494" y="11142"/>
                  <a:pt x="1482" y="11142"/>
                </a:cubicBezTo>
                <a:close/>
                <a:moveTo>
                  <a:pt x="8126" y="11224"/>
                </a:moveTo>
                <a:cubicBezTo>
                  <a:pt x="8121" y="11224"/>
                  <a:pt x="8115" y="11226"/>
                  <a:pt x="8112" y="11231"/>
                </a:cubicBezTo>
                <a:cubicBezTo>
                  <a:pt x="8098" y="11249"/>
                  <a:pt x="8082" y="11262"/>
                  <a:pt x="8064" y="11268"/>
                </a:cubicBezTo>
                <a:cubicBezTo>
                  <a:pt x="8045" y="11276"/>
                  <a:pt x="8050" y="11304"/>
                  <a:pt x="8066" y="11304"/>
                </a:cubicBezTo>
                <a:cubicBezTo>
                  <a:pt x="8068" y="11304"/>
                  <a:pt x="8070" y="11303"/>
                  <a:pt x="8072" y="11303"/>
                </a:cubicBezTo>
                <a:cubicBezTo>
                  <a:pt x="8101" y="11293"/>
                  <a:pt x="8124" y="11275"/>
                  <a:pt x="8142" y="11250"/>
                </a:cubicBezTo>
                <a:cubicBezTo>
                  <a:pt x="8151" y="11237"/>
                  <a:pt x="8138" y="11224"/>
                  <a:pt x="8126" y="11224"/>
                </a:cubicBezTo>
                <a:close/>
                <a:moveTo>
                  <a:pt x="18061" y="11272"/>
                </a:moveTo>
                <a:cubicBezTo>
                  <a:pt x="18044" y="11272"/>
                  <a:pt x="18026" y="11284"/>
                  <a:pt x="18026" y="11307"/>
                </a:cubicBezTo>
                <a:lnTo>
                  <a:pt x="18026" y="11322"/>
                </a:lnTo>
                <a:cubicBezTo>
                  <a:pt x="18026" y="11345"/>
                  <a:pt x="18044" y="11356"/>
                  <a:pt x="18061" y="11356"/>
                </a:cubicBezTo>
                <a:cubicBezTo>
                  <a:pt x="18079" y="11356"/>
                  <a:pt x="18096" y="11345"/>
                  <a:pt x="18096" y="11322"/>
                </a:cubicBezTo>
                <a:lnTo>
                  <a:pt x="18096" y="11307"/>
                </a:lnTo>
                <a:cubicBezTo>
                  <a:pt x="18096" y="11284"/>
                  <a:pt x="18079" y="11272"/>
                  <a:pt x="18061" y="11272"/>
                </a:cubicBezTo>
                <a:close/>
                <a:moveTo>
                  <a:pt x="1990" y="11267"/>
                </a:moveTo>
                <a:cubicBezTo>
                  <a:pt x="1972" y="11267"/>
                  <a:pt x="1954" y="11278"/>
                  <a:pt x="1954" y="11301"/>
                </a:cubicBezTo>
                <a:lnTo>
                  <a:pt x="1954" y="11331"/>
                </a:lnTo>
                <a:cubicBezTo>
                  <a:pt x="1954" y="11354"/>
                  <a:pt x="1972" y="11365"/>
                  <a:pt x="1990" y="11365"/>
                </a:cubicBezTo>
                <a:cubicBezTo>
                  <a:pt x="2007" y="11365"/>
                  <a:pt x="2025" y="11354"/>
                  <a:pt x="2025" y="11331"/>
                </a:cubicBezTo>
                <a:lnTo>
                  <a:pt x="2025" y="11301"/>
                </a:lnTo>
                <a:cubicBezTo>
                  <a:pt x="2025" y="11278"/>
                  <a:pt x="2007" y="11267"/>
                  <a:pt x="1990" y="11267"/>
                </a:cubicBezTo>
                <a:close/>
                <a:moveTo>
                  <a:pt x="9199" y="11205"/>
                </a:moveTo>
                <a:cubicBezTo>
                  <a:pt x="9159" y="11205"/>
                  <a:pt x="9122" y="11258"/>
                  <a:pt x="9158" y="11296"/>
                </a:cubicBezTo>
                <a:cubicBezTo>
                  <a:pt x="9182" y="11320"/>
                  <a:pt x="9207" y="11347"/>
                  <a:pt x="9232" y="11372"/>
                </a:cubicBezTo>
                <a:cubicBezTo>
                  <a:pt x="9243" y="11383"/>
                  <a:pt x="9255" y="11388"/>
                  <a:pt x="9268" y="11388"/>
                </a:cubicBezTo>
                <a:cubicBezTo>
                  <a:pt x="9308" y="11388"/>
                  <a:pt x="9344" y="11334"/>
                  <a:pt x="9307" y="11297"/>
                </a:cubicBezTo>
                <a:cubicBezTo>
                  <a:pt x="9282" y="11272"/>
                  <a:pt x="9259" y="11246"/>
                  <a:pt x="9234" y="11221"/>
                </a:cubicBezTo>
                <a:cubicBezTo>
                  <a:pt x="9223" y="11210"/>
                  <a:pt x="9211" y="11205"/>
                  <a:pt x="9199" y="11205"/>
                </a:cubicBezTo>
                <a:close/>
                <a:moveTo>
                  <a:pt x="6601" y="11339"/>
                </a:moveTo>
                <a:cubicBezTo>
                  <a:pt x="6557" y="11339"/>
                  <a:pt x="6556" y="11409"/>
                  <a:pt x="6602" y="11409"/>
                </a:cubicBezTo>
                <a:cubicBezTo>
                  <a:pt x="6647" y="11409"/>
                  <a:pt x="6647" y="11339"/>
                  <a:pt x="6602" y="11339"/>
                </a:cubicBezTo>
                <a:cubicBezTo>
                  <a:pt x="6602" y="11339"/>
                  <a:pt x="6602" y="11339"/>
                  <a:pt x="6601" y="11339"/>
                </a:cubicBezTo>
                <a:close/>
                <a:moveTo>
                  <a:pt x="19848" y="11277"/>
                </a:moveTo>
                <a:cubicBezTo>
                  <a:pt x="19841" y="11277"/>
                  <a:pt x="19835" y="11278"/>
                  <a:pt x="19829" y="11282"/>
                </a:cubicBezTo>
                <a:cubicBezTo>
                  <a:pt x="19810" y="11292"/>
                  <a:pt x="19808" y="11313"/>
                  <a:pt x="19816" y="11330"/>
                </a:cubicBezTo>
                <a:cubicBezTo>
                  <a:pt x="19826" y="11355"/>
                  <a:pt x="19837" y="11380"/>
                  <a:pt x="19849" y="11404"/>
                </a:cubicBezTo>
                <a:cubicBezTo>
                  <a:pt x="19854" y="11417"/>
                  <a:pt x="19866" y="11422"/>
                  <a:pt x="19879" y="11422"/>
                </a:cubicBezTo>
                <a:cubicBezTo>
                  <a:pt x="19885" y="11422"/>
                  <a:pt x="19892" y="11421"/>
                  <a:pt x="19897" y="11418"/>
                </a:cubicBezTo>
                <a:cubicBezTo>
                  <a:pt x="19915" y="11407"/>
                  <a:pt x="19918" y="11386"/>
                  <a:pt x="19910" y="11370"/>
                </a:cubicBezTo>
                <a:cubicBezTo>
                  <a:pt x="19899" y="11344"/>
                  <a:pt x="19889" y="11319"/>
                  <a:pt x="19877" y="11294"/>
                </a:cubicBezTo>
                <a:cubicBezTo>
                  <a:pt x="19873" y="11283"/>
                  <a:pt x="19860" y="11277"/>
                  <a:pt x="19848" y="11277"/>
                </a:cubicBezTo>
                <a:close/>
                <a:moveTo>
                  <a:pt x="12951" y="11294"/>
                </a:moveTo>
                <a:cubicBezTo>
                  <a:pt x="12930" y="11294"/>
                  <a:pt x="12908" y="11311"/>
                  <a:pt x="12915" y="11337"/>
                </a:cubicBezTo>
                <a:cubicBezTo>
                  <a:pt x="12920" y="11357"/>
                  <a:pt x="12926" y="11377"/>
                  <a:pt x="12931" y="11398"/>
                </a:cubicBezTo>
                <a:cubicBezTo>
                  <a:pt x="12935" y="11416"/>
                  <a:pt x="12948" y="11424"/>
                  <a:pt x="12962" y="11424"/>
                </a:cubicBezTo>
                <a:cubicBezTo>
                  <a:pt x="12983" y="11424"/>
                  <a:pt x="13005" y="11406"/>
                  <a:pt x="12999" y="11380"/>
                </a:cubicBezTo>
                <a:cubicBezTo>
                  <a:pt x="12994" y="11360"/>
                  <a:pt x="12988" y="11340"/>
                  <a:pt x="12983" y="11319"/>
                </a:cubicBezTo>
                <a:cubicBezTo>
                  <a:pt x="12978" y="11302"/>
                  <a:pt x="12965" y="11294"/>
                  <a:pt x="12951" y="11294"/>
                </a:cubicBezTo>
                <a:close/>
                <a:moveTo>
                  <a:pt x="16395" y="11294"/>
                </a:moveTo>
                <a:cubicBezTo>
                  <a:pt x="16385" y="11294"/>
                  <a:pt x="16375" y="11297"/>
                  <a:pt x="16367" y="11301"/>
                </a:cubicBezTo>
                <a:cubicBezTo>
                  <a:pt x="16341" y="11317"/>
                  <a:pt x="16334" y="11349"/>
                  <a:pt x="16347" y="11375"/>
                </a:cubicBezTo>
                <a:cubicBezTo>
                  <a:pt x="16352" y="11385"/>
                  <a:pt x="16357" y="11394"/>
                  <a:pt x="16363" y="11404"/>
                </a:cubicBezTo>
                <a:cubicBezTo>
                  <a:pt x="16372" y="11422"/>
                  <a:pt x="16390" y="11431"/>
                  <a:pt x="16409" y="11431"/>
                </a:cubicBezTo>
                <a:cubicBezTo>
                  <a:pt x="16418" y="11431"/>
                  <a:pt x="16428" y="11429"/>
                  <a:pt x="16436" y="11424"/>
                </a:cubicBezTo>
                <a:cubicBezTo>
                  <a:pt x="16462" y="11408"/>
                  <a:pt x="16468" y="11377"/>
                  <a:pt x="16456" y="11351"/>
                </a:cubicBezTo>
                <a:cubicBezTo>
                  <a:pt x="16451" y="11340"/>
                  <a:pt x="16445" y="11330"/>
                  <a:pt x="16440" y="11320"/>
                </a:cubicBezTo>
                <a:cubicBezTo>
                  <a:pt x="16431" y="11303"/>
                  <a:pt x="16413" y="11294"/>
                  <a:pt x="16395" y="11294"/>
                </a:cubicBezTo>
                <a:close/>
                <a:moveTo>
                  <a:pt x="24549" y="11290"/>
                </a:moveTo>
                <a:cubicBezTo>
                  <a:pt x="24528" y="11290"/>
                  <a:pt x="24506" y="11307"/>
                  <a:pt x="24512" y="11334"/>
                </a:cubicBezTo>
                <a:cubicBezTo>
                  <a:pt x="24517" y="11358"/>
                  <a:pt x="24522" y="11383"/>
                  <a:pt x="24527" y="11408"/>
                </a:cubicBezTo>
                <a:cubicBezTo>
                  <a:pt x="24530" y="11426"/>
                  <a:pt x="24543" y="11434"/>
                  <a:pt x="24557" y="11434"/>
                </a:cubicBezTo>
                <a:cubicBezTo>
                  <a:pt x="24577" y="11434"/>
                  <a:pt x="24600" y="11417"/>
                  <a:pt x="24595" y="11391"/>
                </a:cubicBezTo>
                <a:cubicBezTo>
                  <a:pt x="24591" y="11365"/>
                  <a:pt x="24585" y="11340"/>
                  <a:pt x="24580" y="11315"/>
                </a:cubicBezTo>
                <a:cubicBezTo>
                  <a:pt x="24576" y="11297"/>
                  <a:pt x="24563" y="11290"/>
                  <a:pt x="24549" y="11290"/>
                </a:cubicBezTo>
                <a:close/>
                <a:moveTo>
                  <a:pt x="561" y="11347"/>
                </a:moveTo>
                <a:cubicBezTo>
                  <a:pt x="526" y="11347"/>
                  <a:pt x="516" y="11405"/>
                  <a:pt x="553" y="11418"/>
                </a:cubicBezTo>
                <a:cubicBezTo>
                  <a:pt x="567" y="11423"/>
                  <a:pt x="583" y="11428"/>
                  <a:pt x="597" y="11435"/>
                </a:cubicBezTo>
                <a:cubicBezTo>
                  <a:pt x="602" y="11436"/>
                  <a:pt x="607" y="11437"/>
                  <a:pt x="611" y="11437"/>
                </a:cubicBezTo>
                <a:cubicBezTo>
                  <a:pt x="646" y="11437"/>
                  <a:pt x="656" y="11380"/>
                  <a:pt x="617" y="11366"/>
                </a:cubicBezTo>
                <a:cubicBezTo>
                  <a:pt x="603" y="11361"/>
                  <a:pt x="587" y="11356"/>
                  <a:pt x="573" y="11350"/>
                </a:cubicBezTo>
                <a:cubicBezTo>
                  <a:pt x="569" y="11348"/>
                  <a:pt x="565" y="11347"/>
                  <a:pt x="561" y="11347"/>
                </a:cubicBezTo>
                <a:close/>
                <a:moveTo>
                  <a:pt x="246" y="11397"/>
                </a:moveTo>
                <a:cubicBezTo>
                  <a:pt x="201" y="11397"/>
                  <a:pt x="201" y="11467"/>
                  <a:pt x="246" y="11467"/>
                </a:cubicBezTo>
                <a:lnTo>
                  <a:pt x="262" y="11467"/>
                </a:lnTo>
                <a:cubicBezTo>
                  <a:pt x="307" y="11467"/>
                  <a:pt x="308" y="11397"/>
                  <a:pt x="262" y="11397"/>
                </a:cubicBezTo>
                <a:close/>
                <a:moveTo>
                  <a:pt x="5426" y="11362"/>
                </a:moveTo>
                <a:cubicBezTo>
                  <a:pt x="5413" y="11362"/>
                  <a:pt x="5400" y="11370"/>
                  <a:pt x="5393" y="11380"/>
                </a:cubicBezTo>
                <a:cubicBezTo>
                  <a:pt x="5383" y="11398"/>
                  <a:pt x="5390" y="11417"/>
                  <a:pt x="5406" y="11428"/>
                </a:cubicBezTo>
                <a:cubicBezTo>
                  <a:pt x="5426" y="11444"/>
                  <a:pt x="5446" y="11459"/>
                  <a:pt x="5467" y="11472"/>
                </a:cubicBezTo>
                <a:cubicBezTo>
                  <a:pt x="5472" y="11476"/>
                  <a:pt x="5478" y="11478"/>
                  <a:pt x="5483" y="11478"/>
                </a:cubicBezTo>
                <a:cubicBezTo>
                  <a:pt x="5496" y="11478"/>
                  <a:pt x="5508" y="11470"/>
                  <a:pt x="5515" y="11460"/>
                </a:cubicBezTo>
                <a:cubicBezTo>
                  <a:pt x="5525" y="11441"/>
                  <a:pt x="5518" y="11423"/>
                  <a:pt x="5502" y="11411"/>
                </a:cubicBezTo>
                <a:cubicBezTo>
                  <a:pt x="5482" y="11396"/>
                  <a:pt x="5462" y="11381"/>
                  <a:pt x="5441" y="11366"/>
                </a:cubicBezTo>
                <a:cubicBezTo>
                  <a:pt x="5437" y="11363"/>
                  <a:pt x="5432" y="11362"/>
                  <a:pt x="5426" y="11362"/>
                </a:cubicBezTo>
                <a:close/>
                <a:moveTo>
                  <a:pt x="3956" y="11438"/>
                </a:moveTo>
                <a:cubicBezTo>
                  <a:pt x="3912" y="11438"/>
                  <a:pt x="3913" y="11508"/>
                  <a:pt x="3958" y="11508"/>
                </a:cubicBezTo>
                <a:cubicBezTo>
                  <a:pt x="4004" y="11508"/>
                  <a:pt x="4004" y="11438"/>
                  <a:pt x="3958" y="11438"/>
                </a:cubicBezTo>
                <a:cubicBezTo>
                  <a:pt x="3957" y="11438"/>
                  <a:pt x="3957" y="11438"/>
                  <a:pt x="3956" y="11438"/>
                </a:cubicBezTo>
                <a:close/>
                <a:moveTo>
                  <a:pt x="6024" y="11383"/>
                </a:moveTo>
                <a:cubicBezTo>
                  <a:pt x="6007" y="11383"/>
                  <a:pt x="5997" y="11407"/>
                  <a:pt x="6013" y="11415"/>
                </a:cubicBezTo>
                <a:cubicBezTo>
                  <a:pt x="6023" y="11419"/>
                  <a:pt x="6030" y="11424"/>
                  <a:pt x="6039" y="11428"/>
                </a:cubicBezTo>
                <a:cubicBezTo>
                  <a:pt x="6036" y="11428"/>
                  <a:pt x="6033" y="11427"/>
                  <a:pt x="6031" y="11427"/>
                </a:cubicBezTo>
                <a:cubicBezTo>
                  <a:pt x="6022" y="11427"/>
                  <a:pt x="6013" y="11431"/>
                  <a:pt x="6005" y="11438"/>
                </a:cubicBezTo>
                <a:cubicBezTo>
                  <a:pt x="5999" y="11442"/>
                  <a:pt x="5993" y="11443"/>
                  <a:pt x="5986" y="11443"/>
                </a:cubicBezTo>
                <a:cubicBezTo>
                  <a:pt x="5984" y="11443"/>
                  <a:pt x="5981" y="11443"/>
                  <a:pt x="5979" y="11443"/>
                </a:cubicBezTo>
                <a:cubicBezTo>
                  <a:pt x="5976" y="11442"/>
                  <a:pt x="5973" y="11442"/>
                  <a:pt x="5970" y="11442"/>
                </a:cubicBezTo>
                <a:cubicBezTo>
                  <a:pt x="5931" y="11442"/>
                  <a:pt x="5917" y="11502"/>
                  <a:pt x="5959" y="11511"/>
                </a:cubicBezTo>
                <a:cubicBezTo>
                  <a:pt x="5968" y="11513"/>
                  <a:pt x="5977" y="11514"/>
                  <a:pt x="5985" y="11514"/>
                </a:cubicBezTo>
                <a:cubicBezTo>
                  <a:pt x="6010" y="11514"/>
                  <a:pt x="6033" y="11505"/>
                  <a:pt x="6053" y="11487"/>
                </a:cubicBezTo>
                <a:cubicBezTo>
                  <a:pt x="6068" y="11475"/>
                  <a:pt x="6066" y="11449"/>
                  <a:pt x="6053" y="11437"/>
                </a:cubicBezTo>
                <a:cubicBezTo>
                  <a:pt x="6050" y="11435"/>
                  <a:pt x="6049" y="11433"/>
                  <a:pt x="6047" y="11432"/>
                </a:cubicBezTo>
                <a:lnTo>
                  <a:pt x="6047" y="11432"/>
                </a:lnTo>
                <a:cubicBezTo>
                  <a:pt x="6048" y="11433"/>
                  <a:pt x="6049" y="11433"/>
                  <a:pt x="6050" y="11433"/>
                </a:cubicBezTo>
                <a:cubicBezTo>
                  <a:pt x="6069" y="11433"/>
                  <a:pt x="6081" y="11409"/>
                  <a:pt x="6063" y="11401"/>
                </a:cubicBezTo>
                <a:cubicBezTo>
                  <a:pt x="6052" y="11396"/>
                  <a:pt x="6043" y="11391"/>
                  <a:pt x="6032" y="11385"/>
                </a:cubicBezTo>
                <a:cubicBezTo>
                  <a:pt x="6029" y="11384"/>
                  <a:pt x="6027" y="11383"/>
                  <a:pt x="6024" y="11383"/>
                </a:cubicBezTo>
                <a:close/>
                <a:moveTo>
                  <a:pt x="7292" y="11402"/>
                </a:moveTo>
                <a:cubicBezTo>
                  <a:pt x="7284" y="11402"/>
                  <a:pt x="7276" y="11405"/>
                  <a:pt x="7268" y="11413"/>
                </a:cubicBezTo>
                <a:lnTo>
                  <a:pt x="7223" y="11457"/>
                </a:lnTo>
                <a:cubicBezTo>
                  <a:pt x="7197" y="11481"/>
                  <a:pt x="7223" y="11517"/>
                  <a:pt x="7250" y="11517"/>
                </a:cubicBezTo>
                <a:cubicBezTo>
                  <a:pt x="7258" y="11517"/>
                  <a:pt x="7266" y="11514"/>
                  <a:pt x="7274" y="11507"/>
                </a:cubicBezTo>
                <a:lnTo>
                  <a:pt x="7318" y="11462"/>
                </a:lnTo>
                <a:cubicBezTo>
                  <a:pt x="7344" y="11437"/>
                  <a:pt x="7319" y="11402"/>
                  <a:pt x="7292" y="11402"/>
                </a:cubicBezTo>
                <a:close/>
                <a:moveTo>
                  <a:pt x="5061" y="11439"/>
                </a:moveTo>
                <a:cubicBezTo>
                  <a:pt x="5053" y="11439"/>
                  <a:pt x="5044" y="11442"/>
                  <a:pt x="5037" y="11449"/>
                </a:cubicBezTo>
                <a:lnTo>
                  <a:pt x="5021" y="11465"/>
                </a:lnTo>
                <a:cubicBezTo>
                  <a:pt x="4996" y="11490"/>
                  <a:pt x="5020" y="11525"/>
                  <a:pt x="5047" y="11525"/>
                </a:cubicBezTo>
                <a:cubicBezTo>
                  <a:pt x="5055" y="11525"/>
                  <a:pt x="5063" y="11522"/>
                  <a:pt x="5071" y="11514"/>
                </a:cubicBezTo>
                <a:lnTo>
                  <a:pt x="5086" y="11498"/>
                </a:lnTo>
                <a:cubicBezTo>
                  <a:pt x="5112" y="11473"/>
                  <a:pt x="5088" y="11439"/>
                  <a:pt x="5061" y="11439"/>
                </a:cubicBezTo>
                <a:close/>
                <a:moveTo>
                  <a:pt x="11373" y="11406"/>
                </a:moveTo>
                <a:cubicBezTo>
                  <a:pt x="11332" y="11406"/>
                  <a:pt x="11296" y="11459"/>
                  <a:pt x="11333" y="11496"/>
                </a:cubicBezTo>
                <a:lnTo>
                  <a:pt x="11349" y="11512"/>
                </a:lnTo>
                <a:cubicBezTo>
                  <a:pt x="11360" y="11523"/>
                  <a:pt x="11372" y="11528"/>
                  <a:pt x="11385" y="11528"/>
                </a:cubicBezTo>
                <a:cubicBezTo>
                  <a:pt x="11425" y="11528"/>
                  <a:pt x="11461" y="11475"/>
                  <a:pt x="11424" y="11438"/>
                </a:cubicBezTo>
                <a:lnTo>
                  <a:pt x="11409" y="11422"/>
                </a:lnTo>
                <a:cubicBezTo>
                  <a:pt x="11398" y="11411"/>
                  <a:pt x="11385" y="11406"/>
                  <a:pt x="11373" y="11406"/>
                </a:cubicBezTo>
                <a:close/>
                <a:moveTo>
                  <a:pt x="19130" y="11406"/>
                </a:moveTo>
                <a:cubicBezTo>
                  <a:pt x="19112" y="11406"/>
                  <a:pt x="19092" y="11416"/>
                  <a:pt x="19082" y="11433"/>
                </a:cubicBezTo>
                <a:cubicBezTo>
                  <a:pt x="19067" y="11460"/>
                  <a:pt x="19077" y="11491"/>
                  <a:pt x="19102" y="11507"/>
                </a:cubicBezTo>
                <a:cubicBezTo>
                  <a:pt x="19118" y="11517"/>
                  <a:pt x="19133" y="11527"/>
                  <a:pt x="19147" y="11537"/>
                </a:cubicBezTo>
                <a:cubicBezTo>
                  <a:pt x="19155" y="11542"/>
                  <a:pt x="19163" y="11545"/>
                  <a:pt x="19172" y="11545"/>
                </a:cubicBezTo>
                <a:cubicBezTo>
                  <a:pt x="19191" y="11545"/>
                  <a:pt x="19211" y="11534"/>
                  <a:pt x="19221" y="11517"/>
                </a:cubicBezTo>
                <a:cubicBezTo>
                  <a:pt x="19234" y="11491"/>
                  <a:pt x="19224" y="11460"/>
                  <a:pt x="19201" y="11444"/>
                </a:cubicBezTo>
                <a:cubicBezTo>
                  <a:pt x="19185" y="11433"/>
                  <a:pt x="19170" y="11424"/>
                  <a:pt x="19156" y="11414"/>
                </a:cubicBezTo>
                <a:cubicBezTo>
                  <a:pt x="19148" y="11409"/>
                  <a:pt x="19139" y="11406"/>
                  <a:pt x="19130" y="11406"/>
                </a:cubicBezTo>
                <a:close/>
                <a:moveTo>
                  <a:pt x="20781" y="11441"/>
                </a:moveTo>
                <a:cubicBezTo>
                  <a:pt x="20758" y="11441"/>
                  <a:pt x="20737" y="11458"/>
                  <a:pt x="20730" y="11480"/>
                </a:cubicBezTo>
                <a:cubicBezTo>
                  <a:pt x="20725" y="11495"/>
                  <a:pt x="20720" y="11509"/>
                  <a:pt x="20714" y="11524"/>
                </a:cubicBezTo>
                <a:cubicBezTo>
                  <a:pt x="20705" y="11551"/>
                  <a:pt x="20725" y="11582"/>
                  <a:pt x="20751" y="11590"/>
                </a:cubicBezTo>
                <a:cubicBezTo>
                  <a:pt x="20755" y="11591"/>
                  <a:pt x="20760" y="11591"/>
                  <a:pt x="20764" y="11591"/>
                </a:cubicBezTo>
                <a:cubicBezTo>
                  <a:pt x="20788" y="11591"/>
                  <a:pt x="20809" y="11575"/>
                  <a:pt x="20816" y="11553"/>
                </a:cubicBezTo>
                <a:cubicBezTo>
                  <a:pt x="20821" y="11537"/>
                  <a:pt x="20826" y="11523"/>
                  <a:pt x="20832" y="11508"/>
                </a:cubicBezTo>
                <a:cubicBezTo>
                  <a:pt x="20841" y="11482"/>
                  <a:pt x="20821" y="11450"/>
                  <a:pt x="20795" y="11443"/>
                </a:cubicBezTo>
                <a:cubicBezTo>
                  <a:pt x="20790" y="11442"/>
                  <a:pt x="20786" y="11441"/>
                  <a:pt x="20781" y="11441"/>
                </a:cubicBezTo>
                <a:close/>
                <a:moveTo>
                  <a:pt x="8757" y="11523"/>
                </a:moveTo>
                <a:cubicBezTo>
                  <a:pt x="8711" y="11523"/>
                  <a:pt x="8711" y="11593"/>
                  <a:pt x="8757" y="11593"/>
                </a:cubicBezTo>
                <a:lnTo>
                  <a:pt x="8773" y="11593"/>
                </a:lnTo>
                <a:cubicBezTo>
                  <a:pt x="8774" y="11593"/>
                  <a:pt x="8774" y="11593"/>
                  <a:pt x="8775" y="11593"/>
                </a:cubicBezTo>
                <a:cubicBezTo>
                  <a:pt x="8819" y="11593"/>
                  <a:pt x="8818" y="11523"/>
                  <a:pt x="8773" y="11523"/>
                </a:cubicBezTo>
                <a:close/>
                <a:moveTo>
                  <a:pt x="22583" y="11524"/>
                </a:moveTo>
                <a:cubicBezTo>
                  <a:pt x="22537" y="11524"/>
                  <a:pt x="22537" y="11594"/>
                  <a:pt x="22583" y="11594"/>
                </a:cubicBezTo>
                <a:lnTo>
                  <a:pt x="22613" y="11594"/>
                </a:lnTo>
                <a:cubicBezTo>
                  <a:pt x="22613" y="11594"/>
                  <a:pt x="22613" y="11594"/>
                  <a:pt x="22614" y="11594"/>
                </a:cubicBezTo>
                <a:cubicBezTo>
                  <a:pt x="22659" y="11594"/>
                  <a:pt x="22658" y="11524"/>
                  <a:pt x="22613" y="11524"/>
                </a:cubicBezTo>
                <a:close/>
                <a:moveTo>
                  <a:pt x="17265" y="11510"/>
                </a:moveTo>
                <a:cubicBezTo>
                  <a:pt x="17248" y="11510"/>
                  <a:pt x="17230" y="11521"/>
                  <a:pt x="17230" y="11545"/>
                </a:cubicBezTo>
                <a:lnTo>
                  <a:pt x="17230" y="11560"/>
                </a:lnTo>
                <a:cubicBezTo>
                  <a:pt x="17230" y="11583"/>
                  <a:pt x="17248" y="11595"/>
                  <a:pt x="17265" y="11595"/>
                </a:cubicBezTo>
                <a:cubicBezTo>
                  <a:pt x="17283" y="11595"/>
                  <a:pt x="17300" y="11583"/>
                  <a:pt x="17300" y="11560"/>
                </a:cubicBezTo>
                <a:lnTo>
                  <a:pt x="17300" y="11545"/>
                </a:lnTo>
                <a:cubicBezTo>
                  <a:pt x="17300" y="11521"/>
                  <a:pt x="17283" y="11510"/>
                  <a:pt x="17265" y="11510"/>
                </a:cubicBezTo>
                <a:close/>
                <a:moveTo>
                  <a:pt x="18006" y="11518"/>
                </a:moveTo>
                <a:cubicBezTo>
                  <a:pt x="17983" y="11518"/>
                  <a:pt x="17960" y="11524"/>
                  <a:pt x="17939" y="11534"/>
                </a:cubicBezTo>
                <a:cubicBezTo>
                  <a:pt x="17904" y="11551"/>
                  <a:pt x="17926" y="11600"/>
                  <a:pt x="17959" y="11600"/>
                </a:cubicBezTo>
                <a:cubicBezTo>
                  <a:pt x="17964" y="11600"/>
                  <a:pt x="17969" y="11599"/>
                  <a:pt x="17975" y="11596"/>
                </a:cubicBezTo>
                <a:cubicBezTo>
                  <a:pt x="17985" y="11591"/>
                  <a:pt x="17994" y="11589"/>
                  <a:pt x="18003" y="11589"/>
                </a:cubicBezTo>
                <a:cubicBezTo>
                  <a:pt x="18014" y="11589"/>
                  <a:pt x="18024" y="11592"/>
                  <a:pt x="18036" y="11597"/>
                </a:cubicBezTo>
                <a:cubicBezTo>
                  <a:pt x="18039" y="11599"/>
                  <a:pt x="18043" y="11599"/>
                  <a:pt x="18047" y="11599"/>
                </a:cubicBezTo>
                <a:cubicBezTo>
                  <a:pt x="18062" y="11599"/>
                  <a:pt x="18076" y="11586"/>
                  <a:pt x="18080" y="11572"/>
                </a:cubicBezTo>
                <a:cubicBezTo>
                  <a:pt x="18086" y="11551"/>
                  <a:pt x="18073" y="11534"/>
                  <a:pt x="18056" y="11528"/>
                </a:cubicBezTo>
                <a:cubicBezTo>
                  <a:pt x="18040" y="11521"/>
                  <a:pt x="18023" y="11518"/>
                  <a:pt x="18006" y="11518"/>
                </a:cubicBezTo>
                <a:close/>
                <a:moveTo>
                  <a:pt x="3148" y="11463"/>
                </a:moveTo>
                <a:cubicBezTo>
                  <a:pt x="3130" y="11463"/>
                  <a:pt x="3110" y="11473"/>
                  <a:pt x="3101" y="11490"/>
                </a:cubicBezTo>
                <a:cubicBezTo>
                  <a:pt x="3096" y="11501"/>
                  <a:pt x="3091" y="11509"/>
                  <a:pt x="3085" y="11519"/>
                </a:cubicBezTo>
                <a:cubicBezTo>
                  <a:pt x="3073" y="11546"/>
                  <a:pt x="3079" y="11577"/>
                  <a:pt x="3105" y="11593"/>
                </a:cubicBezTo>
                <a:cubicBezTo>
                  <a:pt x="3114" y="11598"/>
                  <a:pt x="3123" y="11600"/>
                  <a:pt x="3133" y="11600"/>
                </a:cubicBezTo>
                <a:cubicBezTo>
                  <a:pt x="3152" y="11600"/>
                  <a:pt x="3170" y="11591"/>
                  <a:pt x="3179" y="11574"/>
                </a:cubicBezTo>
                <a:cubicBezTo>
                  <a:pt x="3184" y="11563"/>
                  <a:pt x="3189" y="11554"/>
                  <a:pt x="3194" y="11543"/>
                </a:cubicBezTo>
                <a:cubicBezTo>
                  <a:pt x="3208" y="11517"/>
                  <a:pt x="3201" y="11485"/>
                  <a:pt x="3174" y="11470"/>
                </a:cubicBezTo>
                <a:cubicBezTo>
                  <a:pt x="3167" y="11465"/>
                  <a:pt x="3158" y="11463"/>
                  <a:pt x="3148" y="11463"/>
                </a:cubicBezTo>
                <a:close/>
                <a:moveTo>
                  <a:pt x="12528" y="11550"/>
                </a:moveTo>
                <a:cubicBezTo>
                  <a:pt x="12511" y="11550"/>
                  <a:pt x="12493" y="11561"/>
                  <a:pt x="12493" y="11584"/>
                </a:cubicBezTo>
                <a:lnTo>
                  <a:pt x="12493" y="11600"/>
                </a:lnTo>
                <a:cubicBezTo>
                  <a:pt x="12493" y="11623"/>
                  <a:pt x="12511" y="11634"/>
                  <a:pt x="12528" y="11634"/>
                </a:cubicBezTo>
                <a:cubicBezTo>
                  <a:pt x="12546" y="11634"/>
                  <a:pt x="12564" y="11623"/>
                  <a:pt x="12564" y="11600"/>
                </a:cubicBezTo>
                <a:lnTo>
                  <a:pt x="12564" y="11584"/>
                </a:lnTo>
                <a:cubicBezTo>
                  <a:pt x="12564" y="11561"/>
                  <a:pt x="12546" y="11550"/>
                  <a:pt x="12528" y="11550"/>
                </a:cubicBezTo>
                <a:close/>
                <a:moveTo>
                  <a:pt x="13597" y="11565"/>
                </a:moveTo>
                <a:cubicBezTo>
                  <a:pt x="13569" y="11565"/>
                  <a:pt x="13546" y="11601"/>
                  <a:pt x="13571" y="11626"/>
                </a:cubicBezTo>
                <a:lnTo>
                  <a:pt x="13587" y="11642"/>
                </a:lnTo>
                <a:cubicBezTo>
                  <a:pt x="13594" y="11649"/>
                  <a:pt x="13602" y="11652"/>
                  <a:pt x="13610" y="11652"/>
                </a:cubicBezTo>
                <a:cubicBezTo>
                  <a:pt x="13637" y="11652"/>
                  <a:pt x="13662" y="11616"/>
                  <a:pt x="13637" y="11592"/>
                </a:cubicBezTo>
                <a:cubicBezTo>
                  <a:pt x="13629" y="11586"/>
                  <a:pt x="13625" y="11581"/>
                  <a:pt x="13621" y="11576"/>
                </a:cubicBezTo>
                <a:cubicBezTo>
                  <a:pt x="13613" y="11569"/>
                  <a:pt x="13605" y="11565"/>
                  <a:pt x="13597" y="11565"/>
                </a:cubicBezTo>
                <a:close/>
                <a:moveTo>
                  <a:pt x="4662" y="11590"/>
                </a:moveTo>
                <a:cubicBezTo>
                  <a:pt x="4618" y="11590"/>
                  <a:pt x="4619" y="11660"/>
                  <a:pt x="4664" y="11660"/>
                </a:cubicBezTo>
                <a:lnTo>
                  <a:pt x="4680" y="11660"/>
                </a:lnTo>
                <a:cubicBezTo>
                  <a:pt x="4725" y="11660"/>
                  <a:pt x="4725" y="11590"/>
                  <a:pt x="4680" y="11590"/>
                </a:cubicBezTo>
                <a:lnTo>
                  <a:pt x="4664" y="11590"/>
                </a:lnTo>
                <a:cubicBezTo>
                  <a:pt x="4664" y="11590"/>
                  <a:pt x="4663" y="11590"/>
                  <a:pt x="4662" y="11590"/>
                </a:cubicBezTo>
                <a:close/>
                <a:moveTo>
                  <a:pt x="24352" y="11559"/>
                </a:moveTo>
                <a:cubicBezTo>
                  <a:pt x="24328" y="11559"/>
                  <a:pt x="24304" y="11585"/>
                  <a:pt x="24318" y="11613"/>
                </a:cubicBezTo>
                <a:cubicBezTo>
                  <a:pt x="24323" y="11623"/>
                  <a:pt x="24329" y="11633"/>
                  <a:pt x="24334" y="11643"/>
                </a:cubicBezTo>
                <a:cubicBezTo>
                  <a:pt x="24340" y="11656"/>
                  <a:pt x="24351" y="11661"/>
                  <a:pt x="24362" y="11661"/>
                </a:cubicBezTo>
                <a:cubicBezTo>
                  <a:pt x="24385" y="11661"/>
                  <a:pt x="24410" y="11635"/>
                  <a:pt x="24396" y="11607"/>
                </a:cubicBezTo>
                <a:cubicBezTo>
                  <a:pt x="24388" y="11597"/>
                  <a:pt x="24383" y="11587"/>
                  <a:pt x="24380" y="11577"/>
                </a:cubicBezTo>
                <a:cubicBezTo>
                  <a:pt x="24373" y="11565"/>
                  <a:pt x="24363" y="11559"/>
                  <a:pt x="24352" y="11559"/>
                </a:cubicBezTo>
                <a:close/>
                <a:moveTo>
                  <a:pt x="15777" y="11552"/>
                </a:moveTo>
                <a:cubicBezTo>
                  <a:pt x="15759" y="11552"/>
                  <a:pt x="15741" y="11563"/>
                  <a:pt x="15740" y="11586"/>
                </a:cubicBezTo>
                <a:cubicBezTo>
                  <a:pt x="15738" y="11623"/>
                  <a:pt x="15762" y="11655"/>
                  <a:pt x="15798" y="11665"/>
                </a:cubicBezTo>
                <a:cubicBezTo>
                  <a:pt x="15802" y="11666"/>
                  <a:pt x="15806" y="11667"/>
                  <a:pt x="15809" y="11667"/>
                </a:cubicBezTo>
                <a:cubicBezTo>
                  <a:pt x="15845" y="11667"/>
                  <a:pt x="15856" y="11607"/>
                  <a:pt x="15817" y="11596"/>
                </a:cubicBezTo>
                <a:cubicBezTo>
                  <a:pt x="15811" y="11593"/>
                  <a:pt x="15812" y="11591"/>
                  <a:pt x="15812" y="11586"/>
                </a:cubicBezTo>
                <a:cubicBezTo>
                  <a:pt x="15813" y="11563"/>
                  <a:pt x="15795" y="11552"/>
                  <a:pt x="15777" y="11552"/>
                </a:cubicBezTo>
                <a:close/>
                <a:moveTo>
                  <a:pt x="5784" y="11576"/>
                </a:moveTo>
                <a:cubicBezTo>
                  <a:pt x="5756" y="11576"/>
                  <a:pt x="5731" y="11612"/>
                  <a:pt x="5757" y="11637"/>
                </a:cubicBezTo>
                <a:cubicBezTo>
                  <a:pt x="5767" y="11647"/>
                  <a:pt x="5778" y="11656"/>
                  <a:pt x="5788" y="11665"/>
                </a:cubicBezTo>
                <a:cubicBezTo>
                  <a:pt x="5796" y="11672"/>
                  <a:pt x="5804" y="11675"/>
                  <a:pt x="5812" y="11675"/>
                </a:cubicBezTo>
                <a:cubicBezTo>
                  <a:pt x="5840" y="11675"/>
                  <a:pt x="5864" y="11640"/>
                  <a:pt x="5839" y="11616"/>
                </a:cubicBezTo>
                <a:cubicBezTo>
                  <a:pt x="5828" y="11605"/>
                  <a:pt x="5818" y="11596"/>
                  <a:pt x="5807" y="11586"/>
                </a:cubicBezTo>
                <a:cubicBezTo>
                  <a:pt x="5800" y="11579"/>
                  <a:pt x="5792" y="11576"/>
                  <a:pt x="5784" y="11576"/>
                </a:cubicBezTo>
                <a:close/>
                <a:moveTo>
                  <a:pt x="23931" y="11607"/>
                </a:moveTo>
                <a:cubicBezTo>
                  <a:pt x="23917" y="11607"/>
                  <a:pt x="23905" y="11625"/>
                  <a:pt x="23917" y="11637"/>
                </a:cubicBezTo>
                <a:lnTo>
                  <a:pt x="23962" y="11681"/>
                </a:lnTo>
                <a:cubicBezTo>
                  <a:pt x="23966" y="11684"/>
                  <a:pt x="23970" y="11686"/>
                  <a:pt x="23974" y="11686"/>
                </a:cubicBezTo>
                <a:cubicBezTo>
                  <a:pt x="23987" y="11686"/>
                  <a:pt x="24000" y="11669"/>
                  <a:pt x="23987" y="11656"/>
                </a:cubicBezTo>
                <a:lnTo>
                  <a:pt x="23942" y="11612"/>
                </a:lnTo>
                <a:cubicBezTo>
                  <a:pt x="23939" y="11608"/>
                  <a:pt x="23935" y="11607"/>
                  <a:pt x="23931" y="11607"/>
                </a:cubicBezTo>
                <a:close/>
                <a:moveTo>
                  <a:pt x="14425" y="11622"/>
                </a:moveTo>
                <a:cubicBezTo>
                  <a:pt x="14379" y="11622"/>
                  <a:pt x="14379" y="11692"/>
                  <a:pt x="14425" y="11692"/>
                </a:cubicBezTo>
                <a:lnTo>
                  <a:pt x="14455" y="11692"/>
                </a:lnTo>
                <a:cubicBezTo>
                  <a:pt x="14501" y="11692"/>
                  <a:pt x="14501" y="11622"/>
                  <a:pt x="14455" y="11622"/>
                </a:cubicBezTo>
                <a:close/>
                <a:moveTo>
                  <a:pt x="21982" y="11628"/>
                </a:moveTo>
                <a:cubicBezTo>
                  <a:pt x="21964" y="11628"/>
                  <a:pt x="21946" y="11640"/>
                  <a:pt x="21946" y="11663"/>
                </a:cubicBezTo>
                <a:lnTo>
                  <a:pt x="21946" y="11679"/>
                </a:lnTo>
                <a:cubicBezTo>
                  <a:pt x="21946" y="11701"/>
                  <a:pt x="21964" y="11712"/>
                  <a:pt x="21982" y="11712"/>
                </a:cubicBezTo>
                <a:cubicBezTo>
                  <a:pt x="22000" y="11712"/>
                  <a:pt x="22018" y="11701"/>
                  <a:pt x="22018" y="11679"/>
                </a:cubicBezTo>
                <a:lnTo>
                  <a:pt x="22018" y="11663"/>
                </a:lnTo>
                <a:cubicBezTo>
                  <a:pt x="22018" y="11640"/>
                  <a:pt x="22000" y="11628"/>
                  <a:pt x="21982" y="11628"/>
                </a:cubicBezTo>
                <a:close/>
                <a:moveTo>
                  <a:pt x="1029" y="11624"/>
                </a:moveTo>
                <a:cubicBezTo>
                  <a:pt x="1005" y="11624"/>
                  <a:pt x="980" y="11649"/>
                  <a:pt x="995" y="11677"/>
                </a:cubicBezTo>
                <a:cubicBezTo>
                  <a:pt x="1004" y="11692"/>
                  <a:pt x="1015" y="11703"/>
                  <a:pt x="1029" y="11711"/>
                </a:cubicBezTo>
                <a:cubicBezTo>
                  <a:pt x="1034" y="11718"/>
                  <a:pt x="1043" y="11726"/>
                  <a:pt x="1056" y="11726"/>
                </a:cubicBezTo>
                <a:lnTo>
                  <a:pt x="1077" y="11726"/>
                </a:lnTo>
                <a:cubicBezTo>
                  <a:pt x="1079" y="11726"/>
                  <a:pt x="1082" y="11724"/>
                  <a:pt x="1085" y="11724"/>
                </a:cubicBezTo>
                <a:lnTo>
                  <a:pt x="1086" y="11724"/>
                </a:lnTo>
                <a:cubicBezTo>
                  <a:pt x="1088" y="11724"/>
                  <a:pt x="1088" y="11723"/>
                  <a:pt x="1089" y="11723"/>
                </a:cubicBezTo>
                <a:cubicBezTo>
                  <a:pt x="1096" y="11721"/>
                  <a:pt x="1101" y="11714"/>
                  <a:pt x="1104" y="11708"/>
                </a:cubicBezTo>
                <a:cubicBezTo>
                  <a:pt x="1109" y="11702"/>
                  <a:pt x="1111" y="11695"/>
                  <a:pt x="1111" y="11688"/>
                </a:cubicBezTo>
                <a:cubicBezTo>
                  <a:pt x="1111" y="11678"/>
                  <a:pt x="1107" y="11670"/>
                  <a:pt x="1101" y="11665"/>
                </a:cubicBezTo>
                <a:cubicBezTo>
                  <a:pt x="1093" y="11660"/>
                  <a:pt x="1087" y="11655"/>
                  <a:pt x="1076" y="11655"/>
                </a:cubicBezTo>
                <a:cubicBezTo>
                  <a:pt x="1074" y="11655"/>
                  <a:pt x="1073" y="11653"/>
                  <a:pt x="1072" y="11653"/>
                </a:cubicBezTo>
                <a:cubicBezTo>
                  <a:pt x="1064" y="11651"/>
                  <a:pt x="1060" y="11646"/>
                  <a:pt x="1057" y="11642"/>
                </a:cubicBezTo>
                <a:cubicBezTo>
                  <a:pt x="1050" y="11629"/>
                  <a:pt x="1040" y="11624"/>
                  <a:pt x="1029" y="11624"/>
                </a:cubicBezTo>
                <a:close/>
                <a:moveTo>
                  <a:pt x="2517" y="11580"/>
                </a:moveTo>
                <a:cubicBezTo>
                  <a:pt x="2497" y="11580"/>
                  <a:pt x="2477" y="11591"/>
                  <a:pt x="2467" y="11607"/>
                </a:cubicBezTo>
                <a:cubicBezTo>
                  <a:pt x="2452" y="11635"/>
                  <a:pt x="2464" y="11664"/>
                  <a:pt x="2487" y="11681"/>
                </a:cubicBezTo>
                <a:cubicBezTo>
                  <a:pt x="2507" y="11696"/>
                  <a:pt x="2527" y="11711"/>
                  <a:pt x="2548" y="11726"/>
                </a:cubicBezTo>
                <a:cubicBezTo>
                  <a:pt x="2555" y="11730"/>
                  <a:pt x="2563" y="11733"/>
                  <a:pt x="2571" y="11733"/>
                </a:cubicBezTo>
                <a:cubicBezTo>
                  <a:pt x="2591" y="11733"/>
                  <a:pt x="2612" y="11721"/>
                  <a:pt x="2621" y="11706"/>
                </a:cubicBezTo>
                <a:cubicBezTo>
                  <a:pt x="2637" y="11679"/>
                  <a:pt x="2624" y="11649"/>
                  <a:pt x="2601" y="11633"/>
                </a:cubicBezTo>
                <a:cubicBezTo>
                  <a:pt x="2582" y="11617"/>
                  <a:pt x="2562" y="11602"/>
                  <a:pt x="2541" y="11587"/>
                </a:cubicBezTo>
                <a:cubicBezTo>
                  <a:pt x="2534" y="11582"/>
                  <a:pt x="2525" y="11580"/>
                  <a:pt x="2517" y="11580"/>
                </a:cubicBezTo>
                <a:close/>
                <a:moveTo>
                  <a:pt x="13854" y="11665"/>
                </a:moveTo>
                <a:cubicBezTo>
                  <a:pt x="13808" y="11665"/>
                  <a:pt x="13808" y="11736"/>
                  <a:pt x="13854" y="11736"/>
                </a:cubicBezTo>
                <a:cubicBezTo>
                  <a:pt x="13900" y="11736"/>
                  <a:pt x="13900" y="11665"/>
                  <a:pt x="13854" y="11665"/>
                </a:cubicBezTo>
                <a:close/>
                <a:moveTo>
                  <a:pt x="1703" y="11670"/>
                </a:moveTo>
                <a:cubicBezTo>
                  <a:pt x="1658" y="11670"/>
                  <a:pt x="1658" y="11741"/>
                  <a:pt x="1703" y="11741"/>
                </a:cubicBezTo>
                <a:lnTo>
                  <a:pt x="1718" y="11741"/>
                </a:lnTo>
                <a:cubicBezTo>
                  <a:pt x="1719" y="11741"/>
                  <a:pt x="1719" y="11741"/>
                  <a:pt x="1719" y="11741"/>
                </a:cubicBezTo>
                <a:cubicBezTo>
                  <a:pt x="1764" y="11741"/>
                  <a:pt x="1764" y="11670"/>
                  <a:pt x="1718" y="11670"/>
                </a:cubicBezTo>
                <a:close/>
                <a:moveTo>
                  <a:pt x="13989" y="11695"/>
                </a:moveTo>
                <a:cubicBezTo>
                  <a:pt x="13943" y="11695"/>
                  <a:pt x="13943" y="11766"/>
                  <a:pt x="13989" y="11766"/>
                </a:cubicBezTo>
                <a:cubicBezTo>
                  <a:pt x="13989" y="11766"/>
                  <a:pt x="13990" y="11766"/>
                  <a:pt x="13991" y="11766"/>
                </a:cubicBezTo>
                <a:cubicBezTo>
                  <a:pt x="14035" y="11766"/>
                  <a:pt x="14034" y="11695"/>
                  <a:pt x="13989" y="11695"/>
                </a:cubicBezTo>
                <a:close/>
                <a:moveTo>
                  <a:pt x="6564" y="11637"/>
                </a:moveTo>
                <a:cubicBezTo>
                  <a:pt x="6559" y="11637"/>
                  <a:pt x="6553" y="11639"/>
                  <a:pt x="6547" y="11642"/>
                </a:cubicBezTo>
                <a:cubicBezTo>
                  <a:pt x="6531" y="11650"/>
                  <a:pt x="6522" y="11674"/>
                  <a:pt x="6534" y="11690"/>
                </a:cubicBezTo>
                <a:cubicBezTo>
                  <a:pt x="6550" y="11710"/>
                  <a:pt x="6563" y="11731"/>
                  <a:pt x="6578" y="11750"/>
                </a:cubicBezTo>
                <a:cubicBezTo>
                  <a:pt x="6585" y="11761"/>
                  <a:pt x="6597" y="11768"/>
                  <a:pt x="6610" y="11768"/>
                </a:cubicBezTo>
                <a:cubicBezTo>
                  <a:pt x="6615" y="11768"/>
                  <a:pt x="6621" y="11767"/>
                  <a:pt x="6626" y="11763"/>
                </a:cubicBezTo>
                <a:cubicBezTo>
                  <a:pt x="6642" y="11754"/>
                  <a:pt x="6651" y="11731"/>
                  <a:pt x="6640" y="11715"/>
                </a:cubicBezTo>
                <a:cubicBezTo>
                  <a:pt x="6624" y="11695"/>
                  <a:pt x="6610" y="11674"/>
                  <a:pt x="6595" y="11655"/>
                </a:cubicBezTo>
                <a:cubicBezTo>
                  <a:pt x="6587" y="11644"/>
                  <a:pt x="6576" y="11637"/>
                  <a:pt x="6564" y="11637"/>
                </a:cubicBezTo>
                <a:close/>
                <a:moveTo>
                  <a:pt x="7909" y="11638"/>
                </a:moveTo>
                <a:cubicBezTo>
                  <a:pt x="7893" y="11638"/>
                  <a:pt x="7877" y="11645"/>
                  <a:pt x="7867" y="11663"/>
                </a:cubicBezTo>
                <a:cubicBezTo>
                  <a:pt x="7857" y="11679"/>
                  <a:pt x="7849" y="11694"/>
                  <a:pt x="7839" y="11708"/>
                </a:cubicBezTo>
                <a:cubicBezTo>
                  <a:pt x="7815" y="11750"/>
                  <a:pt x="7852" y="11789"/>
                  <a:pt x="7888" y="11789"/>
                </a:cubicBezTo>
                <a:cubicBezTo>
                  <a:pt x="7904" y="11789"/>
                  <a:pt x="7920" y="11781"/>
                  <a:pt x="7931" y="11763"/>
                </a:cubicBezTo>
                <a:cubicBezTo>
                  <a:pt x="7940" y="11748"/>
                  <a:pt x="7949" y="11732"/>
                  <a:pt x="7959" y="11717"/>
                </a:cubicBezTo>
                <a:cubicBezTo>
                  <a:pt x="7983" y="11677"/>
                  <a:pt x="7946" y="11638"/>
                  <a:pt x="7909" y="11638"/>
                </a:cubicBezTo>
                <a:close/>
                <a:moveTo>
                  <a:pt x="18436" y="11726"/>
                </a:moveTo>
                <a:cubicBezTo>
                  <a:pt x="18422" y="11726"/>
                  <a:pt x="18410" y="11743"/>
                  <a:pt x="18424" y="11755"/>
                </a:cubicBezTo>
                <a:cubicBezTo>
                  <a:pt x="18431" y="11762"/>
                  <a:pt x="18430" y="11769"/>
                  <a:pt x="18422" y="11774"/>
                </a:cubicBezTo>
                <a:cubicBezTo>
                  <a:pt x="18408" y="11786"/>
                  <a:pt x="18422" y="11803"/>
                  <a:pt x="18436" y="11803"/>
                </a:cubicBezTo>
                <a:cubicBezTo>
                  <a:pt x="18440" y="11803"/>
                  <a:pt x="18444" y="11802"/>
                  <a:pt x="18447" y="11799"/>
                </a:cubicBezTo>
                <a:cubicBezTo>
                  <a:pt x="18468" y="11781"/>
                  <a:pt x="18468" y="11749"/>
                  <a:pt x="18448" y="11731"/>
                </a:cubicBezTo>
                <a:cubicBezTo>
                  <a:pt x="18445" y="11728"/>
                  <a:pt x="18440" y="11726"/>
                  <a:pt x="18436" y="11726"/>
                </a:cubicBezTo>
                <a:close/>
                <a:moveTo>
                  <a:pt x="4926" y="11647"/>
                </a:moveTo>
                <a:cubicBezTo>
                  <a:pt x="4899" y="11647"/>
                  <a:pt x="4876" y="11683"/>
                  <a:pt x="4901" y="11707"/>
                </a:cubicBezTo>
                <a:lnTo>
                  <a:pt x="4906" y="11712"/>
                </a:lnTo>
                <a:cubicBezTo>
                  <a:pt x="4905" y="11713"/>
                  <a:pt x="4903" y="11714"/>
                  <a:pt x="4903" y="11716"/>
                </a:cubicBezTo>
                <a:cubicBezTo>
                  <a:pt x="4890" y="11739"/>
                  <a:pt x="4897" y="11776"/>
                  <a:pt x="4922" y="11790"/>
                </a:cubicBezTo>
                <a:cubicBezTo>
                  <a:pt x="4932" y="11795"/>
                  <a:pt x="4942" y="11800"/>
                  <a:pt x="4952" y="11805"/>
                </a:cubicBezTo>
                <a:cubicBezTo>
                  <a:pt x="4961" y="11810"/>
                  <a:pt x="4971" y="11812"/>
                  <a:pt x="4980" y="11812"/>
                </a:cubicBezTo>
                <a:cubicBezTo>
                  <a:pt x="4998" y="11812"/>
                  <a:pt x="5015" y="11803"/>
                  <a:pt x="5026" y="11785"/>
                </a:cubicBezTo>
                <a:cubicBezTo>
                  <a:pt x="5039" y="11762"/>
                  <a:pt x="5032" y="11725"/>
                  <a:pt x="5006" y="11712"/>
                </a:cubicBezTo>
                <a:cubicBezTo>
                  <a:pt x="4995" y="11707"/>
                  <a:pt x="4986" y="11702"/>
                  <a:pt x="4976" y="11697"/>
                </a:cubicBezTo>
                <a:cubicBezTo>
                  <a:pt x="4977" y="11688"/>
                  <a:pt x="4974" y="11681"/>
                  <a:pt x="4966" y="11672"/>
                </a:cubicBezTo>
                <a:lnTo>
                  <a:pt x="4950" y="11658"/>
                </a:lnTo>
                <a:cubicBezTo>
                  <a:pt x="4943" y="11650"/>
                  <a:pt x="4934" y="11647"/>
                  <a:pt x="4926" y="11647"/>
                </a:cubicBezTo>
                <a:close/>
                <a:moveTo>
                  <a:pt x="20961" y="11745"/>
                </a:moveTo>
                <a:cubicBezTo>
                  <a:pt x="20914" y="11745"/>
                  <a:pt x="20914" y="11816"/>
                  <a:pt x="20961" y="11816"/>
                </a:cubicBezTo>
                <a:cubicBezTo>
                  <a:pt x="21007" y="11816"/>
                  <a:pt x="21007" y="11745"/>
                  <a:pt x="20961" y="11745"/>
                </a:cubicBezTo>
                <a:close/>
                <a:moveTo>
                  <a:pt x="9494" y="11708"/>
                </a:moveTo>
                <a:cubicBezTo>
                  <a:pt x="9485" y="11708"/>
                  <a:pt x="9476" y="11714"/>
                  <a:pt x="9476" y="11726"/>
                </a:cubicBezTo>
                <a:lnTo>
                  <a:pt x="9476" y="11800"/>
                </a:lnTo>
                <a:cubicBezTo>
                  <a:pt x="9476" y="11812"/>
                  <a:pt x="9485" y="11817"/>
                  <a:pt x="9494" y="11817"/>
                </a:cubicBezTo>
                <a:cubicBezTo>
                  <a:pt x="9502" y="11817"/>
                  <a:pt x="9511" y="11812"/>
                  <a:pt x="9511" y="11800"/>
                </a:cubicBezTo>
                <a:lnTo>
                  <a:pt x="9511" y="11726"/>
                </a:lnTo>
                <a:cubicBezTo>
                  <a:pt x="9511" y="11714"/>
                  <a:pt x="9502" y="11708"/>
                  <a:pt x="9494" y="11708"/>
                </a:cubicBezTo>
                <a:close/>
                <a:moveTo>
                  <a:pt x="16708" y="11806"/>
                </a:moveTo>
                <a:cubicBezTo>
                  <a:pt x="16673" y="11806"/>
                  <a:pt x="16660" y="11863"/>
                  <a:pt x="16699" y="11876"/>
                </a:cubicBezTo>
                <a:cubicBezTo>
                  <a:pt x="16715" y="11881"/>
                  <a:pt x="16729" y="11886"/>
                  <a:pt x="16744" y="11891"/>
                </a:cubicBezTo>
                <a:cubicBezTo>
                  <a:pt x="16748" y="11893"/>
                  <a:pt x="16752" y="11894"/>
                  <a:pt x="16756" y="11894"/>
                </a:cubicBezTo>
                <a:cubicBezTo>
                  <a:pt x="16790" y="11894"/>
                  <a:pt x="16803" y="11836"/>
                  <a:pt x="16764" y="11823"/>
                </a:cubicBezTo>
                <a:cubicBezTo>
                  <a:pt x="16748" y="11818"/>
                  <a:pt x="16734" y="11813"/>
                  <a:pt x="16719" y="11807"/>
                </a:cubicBezTo>
                <a:cubicBezTo>
                  <a:pt x="16715" y="11806"/>
                  <a:pt x="16711" y="11806"/>
                  <a:pt x="16708" y="11806"/>
                </a:cubicBezTo>
                <a:close/>
                <a:moveTo>
                  <a:pt x="9058" y="11810"/>
                </a:moveTo>
                <a:cubicBezTo>
                  <a:pt x="9041" y="11810"/>
                  <a:pt x="9023" y="11822"/>
                  <a:pt x="9023" y="11844"/>
                </a:cubicBezTo>
                <a:lnTo>
                  <a:pt x="9023" y="11860"/>
                </a:lnTo>
                <a:cubicBezTo>
                  <a:pt x="9023" y="11882"/>
                  <a:pt x="9040" y="11894"/>
                  <a:pt x="9058" y="11894"/>
                </a:cubicBezTo>
                <a:cubicBezTo>
                  <a:pt x="9075" y="11894"/>
                  <a:pt x="9093" y="11882"/>
                  <a:pt x="9093" y="11860"/>
                </a:cubicBezTo>
                <a:lnTo>
                  <a:pt x="9093" y="11844"/>
                </a:lnTo>
                <a:cubicBezTo>
                  <a:pt x="9093" y="11822"/>
                  <a:pt x="9076" y="11810"/>
                  <a:pt x="9058" y="11810"/>
                </a:cubicBezTo>
                <a:close/>
                <a:moveTo>
                  <a:pt x="19399" y="11846"/>
                </a:moveTo>
                <a:cubicBezTo>
                  <a:pt x="19353" y="11846"/>
                  <a:pt x="19353" y="11916"/>
                  <a:pt x="19399" y="11916"/>
                </a:cubicBezTo>
                <a:cubicBezTo>
                  <a:pt x="19443" y="11916"/>
                  <a:pt x="19443" y="11846"/>
                  <a:pt x="19399" y="11846"/>
                </a:cubicBezTo>
                <a:close/>
                <a:moveTo>
                  <a:pt x="17338" y="11855"/>
                </a:moveTo>
                <a:cubicBezTo>
                  <a:pt x="17294" y="11855"/>
                  <a:pt x="17293" y="11926"/>
                  <a:pt x="17338" y="11926"/>
                </a:cubicBezTo>
                <a:cubicBezTo>
                  <a:pt x="17384" y="11926"/>
                  <a:pt x="17384" y="11855"/>
                  <a:pt x="17338" y="11855"/>
                </a:cubicBezTo>
                <a:close/>
                <a:moveTo>
                  <a:pt x="17624" y="11843"/>
                </a:moveTo>
                <a:cubicBezTo>
                  <a:pt x="17591" y="11843"/>
                  <a:pt x="17569" y="11891"/>
                  <a:pt x="17605" y="11909"/>
                </a:cubicBezTo>
                <a:cubicBezTo>
                  <a:pt x="17616" y="11914"/>
                  <a:pt x="17625" y="11920"/>
                  <a:pt x="17636" y="11925"/>
                </a:cubicBezTo>
                <a:cubicBezTo>
                  <a:pt x="17641" y="11927"/>
                  <a:pt x="17646" y="11928"/>
                  <a:pt x="17651" y="11928"/>
                </a:cubicBezTo>
                <a:cubicBezTo>
                  <a:pt x="17685" y="11928"/>
                  <a:pt x="17708" y="11880"/>
                  <a:pt x="17671" y="11863"/>
                </a:cubicBezTo>
                <a:cubicBezTo>
                  <a:pt x="17661" y="11858"/>
                  <a:pt x="17651" y="11853"/>
                  <a:pt x="17641" y="11847"/>
                </a:cubicBezTo>
                <a:cubicBezTo>
                  <a:pt x="17635" y="11844"/>
                  <a:pt x="17629" y="11843"/>
                  <a:pt x="17624" y="11843"/>
                </a:cubicBezTo>
                <a:close/>
                <a:moveTo>
                  <a:pt x="18772" y="11845"/>
                </a:moveTo>
                <a:cubicBezTo>
                  <a:pt x="18767" y="11845"/>
                  <a:pt x="18761" y="11845"/>
                  <a:pt x="18756" y="11846"/>
                </a:cubicBezTo>
                <a:cubicBezTo>
                  <a:pt x="18716" y="11855"/>
                  <a:pt x="18728" y="11914"/>
                  <a:pt x="18766" y="11915"/>
                </a:cubicBezTo>
                <a:cubicBezTo>
                  <a:pt x="18771" y="11925"/>
                  <a:pt x="18783" y="11930"/>
                  <a:pt x="18795" y="11930"/>
                </a:cubicBezTo>
                <a:cubicBezTo>
                  <a:pt x="18801" y="11930"/>
                  <a:pt x="18808" y="11928"/>
                  <a:pt x="18813" y="11926"/>
                </a:cubicBezTo>
                <a:cubicBezTo>
                  <a:pt x="18831" y="11915"/>
                  <a:pt x="18834" y="11894"/>
                  <a:pt x="18826" y="11878"/>
                </a:cubicBezTo>
                <a:cubicBezTo>
                  <a:pt x="18816" y="11855"/>
                  <a:pt x="18794" y="11845"/>
                  <a:pt x="18772" y="11845"/>
                </a:cubicBezTo>
                <a:close/>
                <a:moveTo>
                  <a:pt x="23538" y="11872"/>
                </a:moveTo>
                <a:cubicBezTo>
                  <a:pt x="23492" y="11872"/>
                  <a:pt x="23492" y="11943"/>
                  <a:pt x="23538" y="11943"/>
                </a:cubicBezTo>
                <a:cubicBezTo>
                  <a:pt x="23584" y="11943"/>
                  <a:pt x="23584" y="11872"/>
                  <a:pt x="23538" y="11872"/>
                </a:cubicBezTo>
                <a:close/>
                <a:moveTo>
                  <a:pt x="21425" y="11852"/>
                </a:moveTo>
                <a:cubicBezTo>
                  <a:pt x="21408" y="11852"/>
                  <a:pt x="21390" y="11864"/>
                  <a:pt x="21390" y="11886"/>
                </a:cubicBezTo>
                <a:lnTo>
                  <a:pt x="21390" y="11916"/>
                </a:lnTo>
                <a:cubicBezTo>
                  <a:pt x="21390" y="11939"/>
                  <a:pt x="21408" y="11951"/>
                  <a:pt x="21425" y="11951"/>
                </a:cubicBezTo>
                <a:cubicBezTo>
                  <a:pt x="21443" y="11951"/>
                  <a:pt x="21460" y="11939"/>
                  <a:pt x="21460" y="11916"/>
                </a:cubicBezTo>
                <a:lnTo>
                  <a:pt x="21460" y="11886"/>
                </a:lnTo>
                <a:cubicBezTo>
                  <a:pt x="21460" y="11864"/>
                  <a:pt x="21443" y="11852"/>
                  <a:pt x="21425" y="11852"/>
                </a:cubicBezTo>
                <a:close/>
                <a:moveTo>
                  <a:pt x="10843" y="11814"/>
                </a:moveTo>
                <a:cubicBezTo>
                  <a:pt x="10837" y="11814"/>
                  <a:pt x="10830" y="11815"/>
                  <a:pt x="10825" y="11818"/>
                </a:cubicBezTo>
                <a:cubicBezTo>
                  <a:pt x="10806" y="11828"/>
                  <a:pt x="10804" y="11849"/>
                  <a:pt x="10811" y="11867"/>
                </a:cubicBezTo>
                <a:cubicBezTo>
                  <a:pt x="10822" y="11891"/>
                  <a:pt x="10832" y="11916"/>
                  <a:pt x="10845" y="11942"/>
                </a:cubicBezTo>
                <a:cubicBezTo>
                  <a:pt x="10850" y="11953"/>
                  <a:pt x="10862" y="11959"/>
                  <a:pt x="10875" y="11959"/>
                </a:cubicBezTo>
                <a:cubicBezTo>
                  <a:pt x="10881" y="11959"/>
                  <a:pt x="10888" y="11957"/>
                  <a:pt x="10893" y="11954"/>
                </a:cubicBezTo>
                <a:cubicBezTo>
                  <a:pt x="10911" y="11944"/>
                  <a:pt x="10914" y="11924"/>
                  <a:pt x="10906" y="11906"/>
                </a:cubicBezTo>
                <a:cubicBezTo>
                  <a:pt x="10895" y="11881"/>
                  <a:pt x="10885" y="11857"/>
                  <a:pt x="10873" y="11832"/>
                </a:cubicBezTo>
                <a:cubicBezTo>
                  <a:pt x="10868" y="11819"/>
                  <a:pt x="10856" y="11814"/>
                  <a:pt x="10843" y="11814"/>
                </a:cubicBezTo>
                <a:close/>
                <a:moveTo>
                  <a:pt x="7390" y="11832"/>
                </a:moveTo>
                <a:cubicBezTo>
                  <a:pt x="7380" y="11832"/>
                  <a:pt x="7371" y="11834"/>
                  <a:pt x="7363" y="11838"/>
                </a:cubicBezTo>
                <a:cubicBezTo>
                  <a:pt x="7337" y="11854"/>
                  <a:pt x="7330" y="11885"/>
                  <a:pt x="7343" y="11911"/>
                </a:cubicBezTo>
                <a:cubicBezTo>
                  <a:pt x="7348" y="11922"/>
                  <a:pt x="7353" y="11931"/>
                  <a:pt x="7359" y="11942"/>
                </a:cubicBezTo>
                <a:cubicBezTo>
                  <a:pt x="7368" y="11959"/>
                  <a:pt x="7386" y="11968"/>
                  <a:pt x="7405" y="11968"/>
                </a:cubicBezTo>
                <a:cubicBezTo>
                  <a:pt x="7414" y="11968"/>
                  <a:pt x="7424" y="11966"/>
                  <a:pt x="7432" y="11961"/>
                </a:cubicBezTo>
                <a:cubicBezTo>
                  <a:pt x="7458" y="11946"/>
                  <a:pt x="7464" y="11914"/>
                  <a:pt x="7452" y="11888"/>
                </a:cubicBezTo>
                <a:cubicBezTo>
                  <a:pt x="7447" y="11879"/>
                  <a:pt x="7441" y="11868"/>
                  <a:pt x="7436" y="11858"/>
                </a:cubicBezTo>
                <a:cubicBezTo>
                  <a:pt x="7427" y="11840"/>
                  <a:pt x="7408" y="11832"/>
                  <a:pt x="7390" y="11832"/>
                </a:cubicBezTo>
                <a:close/>
                <a:moveTo>
                  <a:pt x="14244" y="11906"/>
                </a:moveTo>
                <a:cubicBezTo>
                  <a:pt x="14198" y="11906"/>
                  <a:pt x="14198" y="11977"/>
                  <a:pt x="14244" y="11977"/>
                </a:cubicBezTo>
                <a:cubicBezTo>
                  <a:pt x="14245" y="11977"/>
                  <a:pt x="14245" y="11977"/>
                  <a:pt x="14245" y="11977"/>
                </a:cubicBezTo>
                <a:cubicBezTo>
                  <a:pt x="14289" y="11977"/>
                  <a:pt x="14289" y="11906"/>
                  <a:pt x="14244" y="11906"/>
                </a:cubicBezTo>
                <a:close/>
                <a:moveTo>
                  <a:pt x="15235" y="11909"/>
                </a:moveTo>
                <a:cubicBezTo>
                  <a:pt x="15189" y="11909"/>
                  <a:pt x="15189" y="11979"/>
                  <a:pt x="15235" y="11979"/>
                </a:cubicBezTo>
                <a:cubicBezTo>
                  <a:pt x="15236" y="11979"/>
                  <a:pt x="15236" y="11979"/>
                  <a:pt x="15236" y="11979"/>
                </a:cubicBezTo>
                <a:cubicBezTo>
                  <a:pt x="15282" y="11979"/>
                  <a:pt x="15281" y="11909"/>
                  <a:pt x="15235" y="11909"/>
                </a:cubicBezTo>
                <a:close/>
                <a:moveTo>
                  <a:pt x="4018" y="11829"/>
                </a:moveTo>
                <a:cubicBezTo>
                  <a:pt x="4004" y="11829"/>
                  <a:pt x="3990" y="11837"/>
                  <a:pt x="3985" y="11854"/>
                </a:cubicBezTo>
                <a:cubicBezTo>
                  <a:pt x="3973" y="11901"/>
                  <a:pt x="3965" y="11949"/>
                  <a:pt x="3965" y="11998"/>
                </a:cubicBezTo>
                <a:cubicBezTo>
                  <a:pt x="3965" y="12021"/>
                  <a:pt x="3983" y="12032"/>
                  <a:pt x="4001" y="12032"/>
                </a:cubicBezTo>
                <a:cubicBezTo>
                  <a:pt x="4019" y="12032"/>
                  <a:pt x="4037" y="12021"/>
                  <a:pt x="4037" y="11998"/>
                </a:cubicBezTo>
                <a:cubicBezTo>
                  <a:pt x="4038" y="11956"/>
                  <a:pt x="4043" y="11914"/>
                  <a:pt x="4053" y="11873"/>
                </a:cubicBezTo>
                <a:cubicBezTo>
                  <a:pt x="4062" y="11846"/>
                  <a:pt x="4039" y="11829"/>
                  <a:pt x="4018" y="11829"/>
                </a:cubicBezTo>
                <a:close/>
                <a:moveTo>
                  <a:pt x="14454" y="11968"/>
                </a:moveTo>
                <a:cubicBezTo>
                  <a:pt x="14408" y="11968"/>
                  <a:pt x="14408" y="12038"/>
                  <a:pt x="14454" y="12038"/>
                </a:cubicBezTo>
                <a:cubicBezTo>
                  <a:pt x="14499" y="12038"/>
                  <a:pt x="14499" y="11968"/>
                  <a:pt x="14454" y="11968"/>
                </a:cubicBezTo>
                <a:close/>
                <a:moveTo>
                  <a:pt x="10126" y="11945"/>
                </a:moveTo>
                <a:cubicBezTo>
                  <a:pt x="10108" y="11945"/>
                  <a:pt x="10088" y="11955"/>
                  <a:pt x="10078" y="11972"/>
                </a:cubicBezTo>
                <a:cubicBezTo>
                  <a:pt x="10062" y="11998"/>
                  <a:pt x="10073" y="12029"/>
                  <a:pt x="10098" y="12045"/>
                </a:cubicBezTo>
                <a:cubicBezTo>
                  <a:pt x="10114" y="12056"/>
                  <a:pt x="10128" y="12064"/>
                  <a:pt x="10143" y="12075"/>
                </a:cubicBezTo>
                <a:cubicBezTo>
                  <a:pt x="10151" y="12080"/>
                  <a:pt x="10159" y="12082"/>
                  <a:pt x="10168" y="12082"/>
                </a:cubicBezTo>
                <a:cubicBezTo>
                  <a:pt x="10187" y="12082"/>
                  <a:pt x="10207" y="12072"/>
                  <a:pt x="10216" y="12056"/>
                </a:cubicBezTo>
                <a:cubicBezTo>
                  <a:pt x="10230" y="12030"/>
                  <a:pt x="10220" y="11998"/>
                  <a:pt x="10197" y="11982"/>
                </a:cubicBezTo>
                <a:cubicBezTo>
                  <a:pt x="10181" y="11972"/>
                  <a:pt x="10166" y="11963"/>
                  <a:pt x="10151" y="11952"/>
                </a:cubicBezTo>
                <a:cubicBezTo>
                  <a:pt x="10144" y="11947"/>
                  <a:pt x="10135" y="11945"/>
                  <a:pt x="10126" y="11945"/>
                </a:cubicBezTo>
                <a:close/>
                <a:moveTo>
                  <a:pt x="1883" y="12017"/>
                </a:moveTo>
                <a:cubicBezTo>
                  <a:pt x="1837" y="12017"/>
                  <a:pt x="1837" y="12088"/>
                  <a:pt x="1883" y="12088"/>
                </a:cubicBezTo>
                <a:lnTo>
                  <a:pt x="1899" y="12088"/>
                </a:lnTo>
                <a:cubicBezTo>
                  <a:pt x="1944" y="12088"/>
                  <a:pt x="1944" y="12017"/>
                  <a:pt x="1899" y="12017"/>
                </a:cubicBezTo>
                <a:close/>
                <a:moveTo>
                  <a:pt x="17578" y="12036"/>
                </a:moveTo>
                <a:cubicBezTo>
                  <a:pt x="17532" y="12036"/>
                  <a:pt x="17532" y="12106"/>
                  <a:pt x="17578" y="12106"/>
                </a:cubicBezTo>
                <a:cubicBezTo>
                  <a:pt x="17624" y="12106"/>
                  <a:pt x="17625" y="12036"/>
                  <a:pt x="17578" y="12036"/>
                </a:cubicBezTo>
                <a:close/>
                <a:moveTo>
                  <a:pt x="3281" y="11959"/>
                </a:moveTo>
                <a:cubicBezTo>
                  <a:pt x="3254" y="11959"/>
                  <a:pt x="3227" y="11976"/>
                  <a:pt x="3227" y="12011"/>
                </a:cubicBezTo>
                <a:lnTo>
                  <a:pt x="3227" y="12056"/>
                </a:lnTo>
                <a:cubicBezTo>
                  <a:pt x="3227" y="12090"/>
                  <a:pt x="3254" y="12108"/>
                  <a:pt x="3281" y="12108"/>
                </a:cubicBezTo>
                <a:cubicBezTo>
                  <a:pt x="3308" y="12108"/>
                  <a:pt x="3335" y="12090"/>
                  <a:pt x="3335" y="12056"/>
                </a:cubicBezTo>
                <a:lnTo>
                  <a:pt x="3335" y="12011"/>
                </a:lnTo>
                <a:cubicBezTo>
                  <a:pt x="3335" y="11977"/>
                  <a:pt x="3308" y="11959"/>
                  <a:pt x="3281" y="11959"/>
                </a:cubicBezTo>
                <a:close/>
                <a:moveTo>
                  <a:pt x="20133" y="12043"/>
                </a:moveTo>
                <a:cubicBezTo>
                  <a:pt x="20087" y="12043"/>
                  <a:pt x="20087" y="12114"/>
                  <a:pt x="20133" y="12114"/>
                </a:cubicBezTo>
                <a:lnTo>
                  <a:pt x="20149" y="12114"/>
                </a:lnTo>
                <a:cubicBezTo>
                  <a:pt x="20193" y="12114"/>
                  <a:pt x="20195" y="12043"/>
                  <a:pt x="20149" y="12043"/>
                </a:cubicBezTo>
                <a:close/>
                <a:moveTo>
                  <a:pt x="5626" y="11994"/>
                </a:moveTo>
                <a:cubicBezTo>
                  <a:pt x="5585" y="11994"/>
                  <a:pt x="5548" y="12047"/>
                  <a:pt x="5586" y="12084"/>
                </a:cubicBezTo>
                <a:cubicBezTo>
                  <a:pt x="5591" y="12090"/>
                  <a:pt x="5597" y="12095"/>
                  <a:pt x="5602" y="12100"/>
                </a:cubicBezTo>
                <a:cubicBezTo>
                  <a:pt x="5613" y="12111"/>
                  <a:pt x="5625" y="12115"/>
                  <a:pt x="5637" y="12115"/>
                </a:cubicBezTo>
                <a:cubicBezTo>
                  <a:pt x="5678" y="12115"/>
                  <a:pt x="5714" y="12063"/>
                  <a:pt x="5677" y="12025"/>
                </a:cubicBezTo>
                <a:lnTo>
                  <a:pt x="5661" y="12010"/>
                </a:lnTo>
                <a:cubicBezTo>
                  <a:pt x="5650" y="11999"/>
                  <a:pt x="5638" y="11994"/>
                  <a:pt x="5626" y="11994"/>
                </a:cubicBezTo>
                <a:close/>
                <a:moveTo>
                  <a:pt x="3642" y="12021"/>
                </a:moveTo>
                <a:cubicBezTo>
                  <a:pt x="3615" y="12021"/>
                  <a:pt x="3591" y="12056"/>
                  <a:pt x="3617" y="12082"/>
                </a:cubicBezTo>
                <a:cubicBezTo>
                  <a:pt x="3627" y="12092"/>
                  <a:pt x="3638" y="12101"/>
                  <a:pt x="3646" y="12111"/>
                </a:cubicBezTo>
                <a:cubicBezTo>
                  <a:pt x="3653" y="12118"/>
                  <a:pt x="3662" y="12121"/>
                  <a:pt x="3670" y="12121"/>
                </a:cubicBezTo>
                <a:cubicBezTo>
                  <a:pt x="3698" y="12121"/>
                  <a:pt x="3722" y="12086"/>
                  <a:pt x="3696" y="12062"/>
                </a:cubicBezTo>
                <a:cubicBezTo>
                  <a:pt x="3686" y="12052"/>
                  <a:pt x="3675" y="12042"/>
                  <a:pt x="3666" y="12032"/>
                </a:cubicBezTo>
                <a:cubicBezTo>
                  <a:pt x="3659" y="12024"/>
                  <a:pt x="3650" y="12021"/>
                  <a:pt x="3642" y="12021"/>
                </a:cubicBezTo>
                <a:close/>
                <a:moveTo>
                  <a:pt x="11778" y="11979"/>
                </a:moveTo>
                <a:cubicBezTo>
                  <a:pt x="11754" y="11979"/>
                  <a:pt x="11733" y="11995"/>
                  <a:pt x="11726" y="12017"/>
                </a:cubicBezTo>
                <a:cubicBezTo>
                  <a:pt x="11721" y="12033"/>
                  <a:pt x="11716" y="12047"/>
                  <a:pt x="11710" y="12062"/>
                </a:cubicBezTo>
                <a:cubicBezTo>
                  <a:pt x="11701" y="12089"/>
                  <a:pt x="11721" y="12121"/>
                  <a:pt x="11747" y="12127"/>
                </a:cubicBezTo>
                <a:cubicBezTo>
                  <a:pt x="11752" y="12128"/>
                  <a:pt x="11756" y="12129"/>
                  <a:pt x="11761" y="12129"/>
                </a:cubicBezTo>
                <a:cubicBezTo>
                  <a:pt x="11784" y="12129"/>
                  <a:pt x="11805" y="12112"/>
                  <a:pt x="11812" y="12090"/>
                </a:cubicBezTo>
                <a:cubicBezTo>
                  <a:pt x="11817" y="12075"/>
                  <a:pt x="11822" y="12061"/>
                  <a:pt x="11828" y="12046"/>
                </a:cubicBezTo>
                <a:cubicBezTo>
                  <a:pt x="11837" y="12020"/>
                  <a:pt x="11817" y="11989"/>
                  <a:pt x="11791" y="11980"/>
                </a:cubicBezTo>
                <a:cubicBezTo>
                  <a:pt x="11787" y="11979"/>
                  <a:pt x="11782" y="11979"/>
                  <a:pt x="11778" y="11979"/>
                </a:cubicBezTo>
                <a:close/>
                <a:moveTo>
                  <a:pt x="20343" y="12059"/>
                </a:moveTo>
                <a:cubicBezTo>
                  <a:pt x="20297" y="12059"/>
                  <a:pt x="20298" y="12130"/>
                  <a:pt x="20344" y="12130"/>
                </a:cubicBezTo>
                <a:cubicBezTo>
                  <a:pt x="20390" y="12130"/>
                  <a:pt x="20390" y="12059"/>
                  <a:pt x="20344" y="12059"/>
                </a:cubicBezTo>
                <a:cubicBezTo>
                  <a:pt x="20343" y="12059"/>
                  <a:pt x="20343" y="12059"/>
                  <a:pt x="20343" y="12059"/>
                </a:cubicBezTo>
                <a:close/>
                <a:moveTo>
                  <a:pt x="8261" y="12047"/>
                </a:moveTo>
                <a:cubicBezTo>
                  <a:pt x="8243" y="12047"/>
                  <a:pt x="8225" y="12059"/>
                  <a:pt x="8225" y="12082"/>
                </a:cubicBezTo>
                <a:lnTo>
                  <a:pt x="8226" y="12098"/>
                </a:lnTo>
                <a:cubicBezTo>
                  <a:pt x="8225" y="12120"/>
                  <a:pt x="8242" y="12131"/>
                  <a:pt x="8260" y="12131"/>
                </a:cubicBezTo>
                <a:cubicBezTo>
                  <a:pt x="8278" y="12131"/>
                  <a:pt x="8296" y="12120"/>
                  <a:pt x="8296" y="12098"/>
                </a:cubicBezTo>
                <a:lnTo>
                  <a:pt x="8296" y="12082"/>
                </a:lnTo>
                <a:cubicBezTo>
                  <a:pt x="8296" y="12059"/>
                  <a:pt x="8278" y="12047"/>
                  <a:pt x="8261" y="12047"/>
                </a:cubicBezTo>
                <a:close/>
                <a:moveTo>
                  <a:pt x="13579" y="12062"/>
                </a:moveTo>
                <a:cubicBezTo>
                  <a:pt x="13533" y="12062"/>
                  <a:pt x="13533" y="12132"/>
                  <a:pt x="13579" y="12132"/>
                </a:cubicBezTo>
                <a:lnTo>
                  <a:pt x="13609" y="12132"/>
                </a:lnTo>
                <a:cubicBezTo>
                  <a:pt x="13655" y="12132"/>
                  <a:pt x="13655" y="12062"/>
                  <a:pt x="13609" y="12062"/>
                </a:cubicBezTo>
                <a:close/>
                <a:moveTo>
                  <a:pt x="9001" y="12056"/>
                </a:moveTo>
                <a:cubicBezTo>
                  <a:pt x="8979" y="12056"/>
                  <a:pt x="8956" y="12062"/>
                  <a:pt x="8935" y="12073"/>
                </a:cubicBezTo>
                <a:cubicBezTo>
                  <a:pt x="8900" y="12090"/>
                  <a:pt x="8922" y="12138"/>
                  <a:pt x="8955" y="12138"/>
                </a:cubicBezTo>
                <a:cubicBezTo>
                  <a:pt x="8960" y="12138"/>
                  <a:pt x="8965" y="12137"/>
                  <a:pt x="8971" y="12134"/>
                </a:cubicBezTo>
                <a:cubicBezTo>
                  <a:pt x="8980" y="12130"/>
                  <a:pt x="8990" y="12127"/>
                  <a:pt x="8999" y="12127"/>
                </a:cubicBezTo>
                <a:cubicBezTo>
                  <a:pt x="9010" y="12127"/>
                  <a:pt x="9020" y="12130"/>
                  <a:pt x="9032" y="12135"/>
                </a:cubicBezTo>
                <a:cubicBezTo>
                  <a:pt x="9035" y="12137"/>
                  <a:pt x="9038" y="12137"/>
                  <a:pt x="9042" y="12137"/>
                </a:cubicBezTo>
                <a:cubicBezTo>
                  <a:pt x="9057" y="12137"/>
                  <a:pt x="9072" y="12124"/>
                  <a:pt x="9076" y="12110"/>
                </a:cubicBezTo>
                <a:cubicBezTo>
                  <a:pt x="9082" y="12089"/>
                  <a:pt x="9068" y="12074"/>
                  <a:pt x="9052" y="12066"/>
                </a:cubicBezTo>
                <a:cubicBezTo>
                  <a:pt x="9035" y="12059"/>
                  <a:pt x="9018" y="12056"/>
                  <a:pt x="9001" y="12056"/>
                </a:cubicBezTo>
                <a:close/>
                <a:moveTo>
                  <a:pt x="17158" y="11987"/>
                </a:moveTo>
                <a:cubicBezTo>
                  <a:pt x="17112" y="11987"/>
                  <a:pt x="17082" y="12057"/>
                  <a:pt x="17131" y="12087"/>
                </a:cubicBezTo>
                <a:cubicBezTo>
                  <a:pt x="17155" y="12103"/>
                  <a:pt x="17180" y="12117"/>
                  <a:pt x="17205" y="12131"/>
                </a:cubicBezTo>
                <a:cubicBezTo>
                  <a:pt x="17214" y="12137"/>
                  <a:pt x="17224" y="12139"/>
                  <a:pt x="17232" y="12139"/>
                </a:cubicBezTo>
                <a:cubicBezTo>
                  <a:pt x="17279" y="12139"/>
                  <a:pt x="17310" y="12069"/>
                  <a:pt x="17259" y="12040"/>
                </a:cubicBezTo>
                <a:cubicBezTo>
                  <a:pt x="17235" y="12024"/>
                  <a:pt x="17210" y="12010"/>
                  <a:pt x="17185" y="11995"/>
                </a:cubicBezTo>
                <a:cubicBezTo>
                  <a:pt x="17176" y="11989"/>
                  <a:pt x="17167" y="11987"/>
                  <a:pt x="17158" y="11987"/>
                </a:cubicBezTo>
                <a:close/>
                <a:moveTo>
                  <a:pt x="696" y="12104"/>
                </a:moveTo>
                <a:cubicBezTo>
                  <a:pt x="650" y="12104"/>
                  <a:pt x="650" y="12174"/>
                  <a:pt x="696" y="12174"/>
                </a:cubicBezTo>
                <a:cubicBezTo>
                  <a:pt x="742" y="12174"/>
                  <a:pt x="742" y="12104"/>
                  <a:pt x="696" y="12104"/>
                </a:cubicBezTo>
                <a:close/>
                <a:moveTo>
                  <a:pt x="19746" y="12087"/>
                </a:moveTo>
                <a:cubicBezTo>
                  <a:pt x="19722" y="12087"/>
                  <a:pt x="19698" y="12113"/>
                  <a:pt x="19713" y="12141"/>
                </a:cubicBezTo>
                <a:cubicBezTo>
                  <a:pt x="19718" y="12150"/>
                  <a:pt x="19723" y="12158"/>
                  <a:pt x="19729" y="12171"/>
                </a:cubicBezTo>
                <a:cubicBezTo>
                  <a:pt x="19735" y="12183"/>
                  <a:pt x="19746" y="12189"/>
                  <a:pt x="19756" y="12189"/>
                </a:cubicBezTo>
                <a:cubicBezTo>
                  <a:pt x="19780" y="12189"/>
                  <a:pt x="19804" y="12163"/>
                  <a:pt x="19789" y="12135"/>
                </a:cubicBezTo>
                <a:cubicBezTo>
                  <a:pt x="19784" y="12125"/>
                  <a:pt x="19779" y="12115"/>
                  <a:pt x="19774" y="12105"/>
                </a:cubicBezTo>
                <a:cubicBezTo>
                  <a:pt x="19767" y="12092"/>
                  <a:pt x="19757" y="12087"/>
                  <a:pt x="19746" y="12087"/>
                </a:cubicBezTo>
                <a:close/>
                <a:moveTo>
                  <a:pt x="6774" y="12090"/>
                </a:moveTo>
                <a:cubicBezTo>
                  <a:pt x="6756" y="12090"/>
                  <a:pt x="6737" y="12102"/>
                  <a:pt x="6736" y="12125"/>
                </a:cubicBezTo>
                <a:cubicBezTo>
                  <a:pt x="6734" y="12162"/>
                  <a:pt x="6759" y="12193"/>
                  <a:pt x="6794" y="12203"/>
                </a:cubicBezTo>
                <a:cubicBezTo>
                  <a:pt x="6797" y="12204"/>
                  <a:pt x="6801" y="12205"/>
                  <a:pt x="6804" y="12205"/>
                </a:cubicBezTo>
                <a:cubicBezTo>
                  <a:pt x="6840" y="12205"/>
                  <a:pt x="6853" y="12146"/>
                  <a:pt x="6813" y="12134"/>
                </a:cubicBezTo>
                <a:cubicBezTo>
                  <a:pt x="6807" y="12131"/>
                  <a:pt x="6808" y="12129"/>
                  <a:pt x="6808" y="12125"/>
                </a:cubicBezTo>
                <a:cubicBezTo>
                  <a:pt x="6809" y="12102"/>
                  <a:pt x="6791" y="12090"/>
                  <a:pt x="6774" y="12090"/>
                </a:cubicBezTo>
                <a:close/>
                <a:moveTo>
                  <a:pt x="24454" y="12163"/>
                </a:moveTo>
                <a:cubicBezTo>
                  <a:pt x="24441" y="12163"/>
                  <a:pt x="24428" y="12181"/>
                  <a:pt x="24441" y="12193"/>
                </a:cubicBezTo>
                <a:lnTo>
                  <a:pt x="24456" y="12209"/>
                </a:lnTo>
                <a:cubicBezTo>
                  <a:pt x="24460" y="12212"/>
                  <a:pt x="24464" y="12214"/>
                  <a:pt x="24468" y="12214"/>
                </a:cubicBezTo>
                <a:cubicBezTo>
                  <a:pt x="24481" y="12214"/>
                  <a:pt x="24494" y="12196"/>
                  <a:pt x="24482" y="12184"/>
                </a:cubicBezTo>
                <a:lnTo>
                  <a:pt x="24466" y="12168"/>
                </a:lnTo>
                <a:cubicBezTo>
                  <a:pt x="24462" y="12164"/>
                  <a:pt x="24458" y="12163"/>
                  <a:pt x="24454" y="12163"/>
                </a:cubicBezTo>
                <a:close/>
                <a:moveTo>
                  <a:pt x="6631" y="12117"/>
                </a:moveTo>
                <a:cubicBezTo>
                  <a:pt x="6561" y="12117"/>
                  <a:pt x="6561" y="12224"/>
                  <a:pt x="6631" y="12224"/>
                </a:cubicBezTo>
                <a:cubicBezTo>
                  <a:pt x="6699" y="12224"/>
                  <a:pt x="6699" y="12119"/>
                  <a:pt x="6631" y="12117"/>
                </a:cubicBezTo>
                <a:close/>
                <a:moveTo>
                  <a:pt x="5419" y="12160"/>
                </a:moveTo>
                <a:cubicBezTo>
                  <a:pt x="5374" y="12160"/>
                  <a:pt x="5375" y="12231"/>
                  <a:pt x="5421" y="12231"/>
                </a:cubicBezTo>
                <a:lnTo>
                  <a:pt x="5451" y="12231"/>
                </a:lnTo>
                <a:cubicBezTo>
                  <a:pt x="5497" y="12231"/>
                  <a:pt x="5497" y="12161"/>
                  <a:pt x="5451" y="12161"/>
                </a:cubicBezTo>
                <a:lnTo>
                  <a:pt x="5421" y="12161"/>
                </a:lnTo>
                <a:cubicBezTo>
                  <a:pt x="5420" y="12160"/>
                  <a:pt x="5419" y="12160"/>
                  <a:pt x="5419" y="12160"/>
                </a:cubicBezTo>
                <a:close/>
                <a:moveTo>
                  <a:pt x="19098" y="12067"/>
                </a:moveTo>
                <a:cubicBezTo>
                  <a:pt x="19057" y="12067"/>
                  <a:pt x="19020" y="12120"/>
                  <a:pt x="19058" y="12157"/>
                </a:cubicBezTo>
                <a:cubicBezTo>
                  <a:pt x="19082" y="12183"/>
                  <a:pt x="19107" y="12208"/>
                  <a:pt x="19133" y="12234"/>
                </a:cubicBezTo>
                <a:cubicBezTo>
                  <a:pt x="19144" y="12245"/>
                  <a:pt x="19156" y="12249"/>
                  <a:pt x="19168" y="12249"/>
                </a:cubicBezTo>
                <a:cubicBezTo>
                  <a:pt x="19209" y="12249"/>
                  <a:pt x="19246" y="12196"/>
                  <a:pt x="19208" y="12158"/>
                </a:cubicBezTo>
                <a:cubicBezTo>
                  <a:pt x="19184" y="12134"/>
                  <a:pt x="19159" y="12108"/>
                  <a:pt x="19134" y="12083"/>
                </a:cubicBezTo>
                <a:cubicBezTo>
                  <a:pt x="19123" y="12072"/>
                  <a:pt x="19110" y="12067"/>
                  <a:pt x="19098" y="12067"/>
                </a:cubicBezTo>
                <a:close/>
                <a:moveTo>
                  <a:pt x="12978" y="12165"/>
                </a:moveTo>
                <a:cubicBezTo>
                  <a:pt x="12960" y="12165"/>
                  <a:pt x="12942" y="12176"/>
                  <a:pt x="12942" y="12199"/>
                </a:cubicBezTo>
                <a:lnTo>
                  <a:pt x="12942" y="12215"/>
                </a:lnTo>
                <a:cubicBezTo>
                  <a:pt x="12942" y="12238"/>
                  <a:pt x="12960" y="12250"/>
                  <a:pt x="12978" y="12250"/>
                </a:cubicBezTo>
                <a:cubicBezTo>
                  <a:pt x="12996" y="12250"/>
                  <a:pt x="13014" y="12238"/>
                  <a:pt x="13014" y="12215"/>
                </a:cubicBezTo>
                <a:lnTo>
                  <a:pt x="13014" y="12199"/>
                </a:lnTo>
                <a:cubicBezTo>
                  <a:pt x="13014" y="12176"/>
                  <a:pt x="12996" y="12165"/>
                  <a:pt x="12978" y="12165"/>
                </a:cubicBezTo>
                <a:close/>
                <a:moveTo>
                  <a:pt x="24003" y="12189"/>
                </a:moveTo>
                <a:cubicBezTo>
                  <a:pt x="23957" y="12189"/>
                  <a:pt x="23957" y="12260"/>
                  <a:pt x="24003" y="12260"/>
                </a:cubicBezTo>
                <a:cubicBezTo>
                  <a:pt x="24048" y="12260"/>
                  <a:pt x="24048" y="12189"/>
                  <a:pt x="24003" y="12189"/>
                </a:cubicBezTo>
                <a:close/>
                <a:moveTo>
                  <a:pt x="5752" y="12190"/>
                </a:moveTo>
                <a:cubicBezTo>
                  <a:pt x="5707" y="12190"/>
                  <a:pt x="5707" y="12261"/>
                  <a:pt x="5752" y="12261"/>
                </a:cubicBezTo>
                <a:lnTo>
                  <a:pt x="5782" y="12261"/>
                </a:lnTo>
                <a:cubicBezTo>
                  <a:pt x="5782" y="12261"/>
                  <a:pt x="5783" y="12261"/>
                  <a:pt x="5783" y="12261"/>
                </a:cubicBezTo>
                <a:cubicBezTo>
                  <a:pt x="5827" y="12261"/>
                  <a:pt x="5828" y="12190"/>
                  <a:pt x="5782" y="12190"/>
                </a:cubicBezTo>
                <a:close/>
                <a:moveTo>
                  <a:pt x="16185" y="12121"/>
                </a:moveTo>
                <a:cubicBezTo>
                  <a:pt x="16144" y="12121"/>
                  <a:pt x="16107" y="12174"/>
                  <a:pt x="16144" y="12211"/>
                </a:cubicBezTo>
                <a:lnTo>
                  <a:pt x="16189" y="12256"/>
                </a:lnTo>
                <a:cubicBezTo>
                  <a:pt x="16200" y="12267"/>
                  <a:pt x="16212" y="12271"/>
                  <a:pt x="16224" y="12271"/>
                </a:cubicBezTo>
                <a:cubicBezTo>
                  <a:pt x="16265" y="12271"/>
                  <a:pt x="16302" y="12219"/>
                  <a:pt x="16264" y="12181"/>
                </a:cubicBezTo>
                <a:lnTo>
                  <a:pt x="16220" y="12136"/>
                </a:lnTo>
                <a:cubicBezTo>
                  <a:pt x="16209" y="12125"/>
                  <a:pt x="16197" y="12121"/>
                  <a:pt x="16185" y="12121"/>
                </a:cubicBezTo>
                <a:close/>
                <a:moveTo>
                  <a:pt x="4850" y="12203"/>
                </a:moveTo>
                <a:cubicBezTo>
                  <a:pt x="4804" y="12203"/>
                  <a:pt x="4804" y="12274"/>
                  <a:pt x="4850" y="12274"/>
                </a:cubicBezTo>
                <a:cubicBezTo>
                  <a:pt x="4850" y="12274"/>
                  <a:pt x="4851" y="12274"/>
                  <a:pt x="4852" y="12274"/>
                </a:cubicBezTo>
                <a:cubicBezTo>
                  <a:pt x="4896" y="12274"/>
                  <a:pt x="4895" y="12203"/>
                  <a:pt x="4850" y="12203"/>
                </a:cubicBezTo>
                <a:close/>
                <a:moveTo>
                  <a:pt x="4985" y="12234"/>
                </a:moveTo>
                <a:cubicBezTo>
                  <a:pt x="4940" y="12234"/>
                  <a:pt x="4939" y="12304"/>
                  <a:pt x="4985" y="12304"/>
                </a:cubicBezTo>
                <a:cubicBezTo>
                  <a:pt x="5031" y="12304"/>
                  <a:pt x="5031" y="12234"/>
                  <a:pt x="4985" y="12234"/>
                </a:cubicBezTo>
                <a:close/>
                <a:moveTo>
                  <a:pt x="24845" y="12284"/>
                </a:moveTo>
                <a:cubicBezTo>
                  <a:pt x="24832" y="12284"/>
                  <a:pt x="24819" y="12302"/>
                  <a:pt x="24831" y="12315"/>
                </a:cubicBezTo>
                <a:lnTo>
                  <a:pt x="24847" y="12330"/>
                </a:lnTo>
                <a:cubicBezTo>
                  <a:pt x="24851" y="12334"/>
                  <a:pt x="24855" y="12335"/>
                  <a:pt x="24859" y="12335"/>
                </a:cubicBezTo>
                <a:cubicBezTo>
                  <a:pt x="24872" y="12335"/>
                  <a:pt x="24885" y="12317"/>
                  <a:pt x="24872" y="12305"/>
                </a:cubicBezTo>
                <a:cubicBezTo>
                  <a:pt x="24867" y="12299"/>
                  <a:pt x="24862" y="12295"/>
                  <a:pt x="24857" y="12289"/>
                </a:cubicBezTo>
                <a:cubicBezTo>
                  <a:pt x="24853" y="12286"/>
                  <a:pt x="24849" y="12284"/>
                  <a:pt x="24845" y="12284"/>
                </a:cubicBezTo>
                <a:close/>
                <a:moveTo>
                  <a:pt x="9433" y="12264"/>
                </a:moveTo>
                <a:cubicBezTo>
                  <a:pt x="9419" y="12264"/>
                  <a:pt x="9406" y="12282"/>
                  <a:pt x="9420" y="12294"/>
                </a:cubicBezTo>
                <a:cubicBezTo>
                  <a:pt x="9427" y="12300"/>
                  <a:pt x="9425" y="12307"/>
                  <a:pt x="9418" y="12312"/>
                </a:cubicBezTo>
                <a:cubicBezTo>
                  <a:pt x="9404" y="12323"/>
                  <a:pt x="9417" y="12341"/>
                  <a:pt x="9432" y="12341"/>
                </a:cubicBezTo>
                <a:cubicBezTo>
                  <a:pt x="9436" y="12341"/>
                  <a:pt x="9440" y="12340"/>
                  <a:pt x="9443" y="12337"/>
                </a:cubicBezTo>
                <a:cubicBezTo>
                  <a:pt x="9464" y="12320"/>
                  <a:pt x="9464" y="12287"/>
                  <a:pt x="9444" y="12268"/>
                </a:cubicBezTo>
                <a:cubicBezTo>
                  <a:pt x="9441" y="12265"/>
                  <a:pt x="9437" y="12264"/>
                  <a:pt x="9433" y="12264"/>
                </a:cubicBezTo>
                <a:close/>
                <a:moveTo>
                  <a:pt x="16692" y="12245"/>
                </a:moveTo>
                <a:cubicBezTo>
                  <a:pt x="16674" y="12245"/>
                  <a:pt x="16656" y="12256"/>
                  <a:pt x="16656" y="12279"/>
                </a:cubicBezTo>
                <a:lnTo>
                  <a:pt x="16656" y="12309"/>
                </a:lnTo>
                <a:cubicBezTo>
                  <a:pt x="16656" y="12332"/>
                  <a:pt x="16674" y="12344"/>
                  <a:pt x="16692" y="12344"/>
                </a:cubicBezTo>
                <a:cubicBezTo>
                  <a:pt x="16709" y="12344"/>
                  <a:pt x="16727" y="12332"/>
                  <a:pt x="16727" y="12309"/>
                </a:cubicBezTo>
                <a:lnTo>
                  <a:pt x="16727" y="12279"/>
                </a:lnTo>
                <a:cubicBezTo>
                  <a:pt x="16727" y="12256"/>
                  <a:pt x="16709" y="12245"/>
                  <a:pt x="16692" y="12245"/>
                </a:cubicBezTo>
                <a:close/>
                <a:moveTo>
                  <a:pt x="11956" y="12283"/>
                </a:moveTo>
                <a:cubicBezTo>
                  <a:pt x="11910" y="12283"/>
                  <a:pt x="11910" y="12353"/>
                  <a:pt x="11956" y="12353"/>
                </a:cubicBezTo>
                <a:cubicBezTo>
                  <a:pt x="12002" y="12353"/>
                  <a:pt x="12002" y="12283"/>
                  <a:pt x="11956" y="12283"/>
                </a:cubicBezTo>
                <a:close/>
                <a:moveTo>
                  <a:pt x="21303" y="12316"/>
                </a:moveTo>
                <a:cubicBezTo>
                  <a:pt x="21258" y="12316"/>
                  <a:pt x="21258" y="12387"/>
                  <a:pt x="21303" y="12387"/>
                </a:cubicBezTo>
                <a:cubicBezTo>
                  <a:pt x="21303" y="12387"/>
                  <a:pt x="21304" y="12387"/>
                  <a:pt x="21304" y="12387"/>
                </a:cubicBezTo>
                <a:cubicBezTo>
                  <a:pt x="21349" y="12387"/>
                  <a:pt x="21349" y="12316"/>
                  <a:pt x="21303" y="12316"/>
                </a:cubicBezTo>
                <a:close/>
                <a:moveTo>
                  <a:pt x="15262" y="12326"/>
                </a:moveTo>
                <a:cubicBezTo>
                  <a:pt x="15228" y="12326"/>
                  <a:pt x="15218" y="12383"/>
                  <a:pt x="15255" y="12396"/>
                </a:cubicBezTo>
                <a:cubicBezTo>
                  <a:pt x="15269" y="12401"/>
                  <a:pt x="15285" y="12407"/>
                  <a:pt x="15299" y="12413"/>
                </a:cubicBezTo>
                <a:cubicBezTo>
                  <a:pt x="15304" y="12415"/>
                  <a:pt x="15308" y="12416"/>
                  <a:pt x="15312" y="12416"/>
                </a:cubicBezTo>
                <a:cubicBezTo>
                  <a:pt x="15346" y="12416"/>
                  <a:pt x="15358" y="12359"/>
                  <a:pt x="15319" y="12345"/>
                </a:cubicBezTo>
                <a:cubicBezTo>
                  <a:pt x="15305" y="12340"/>
                  <a:pt x="15289" y="12334"/>
                  <a:pt x="15274" y="12328"/>
                </a:cubicBezTo>
                <a:cubicBezTo>
                  <a:pt x="15270" y="12327"/>
                  <a:pt x="15266" y="12326"/>
                  <a:pt x="15262" y="12326"/>
                </a:cubicBezTo>
                <a:close/>
                <a:moveTo>
                  <a:pt x="7703" y="12344"/>
                </a:moveTo>
                <a:cubicBezTo>
                  <a:pt x="7669" y="12344"/>
                  <a:pt x="7656" y="12401"/>
                  <a:pt x="7695" y="12414"/>
                </a:cubicBezTo>
                <a:cubicBezTo>
                  <a:pt x="7711" y="12419"/>
                  <a:pt x="7725" y="12425"/>
                  <a:pt x="7740" y="12430"/>
                </a:cubicBezTo>
                <a:cubicBezTo>
                  <a:pt x="7744" y="12431"/>
                  <a:pt x="7748" y="12432"/>
                  <a:pt x="7752" y="12432"/>
                </a:cubicBezTo>
                <a:cubicBezTo>
                  <a:pt x="7786" y="12432"/>
                  <a:pt x="7798" y="12375"/>
                  <a:pt x="7760" y="12362"/>
                </a:cubicBezTo>
                <a:cubicBezTo>
                  <a:pt x="7744" y="12356"/>
                  <a:pt x="7729" y="12351"/>
                  <a:pt x="7715" y="12346"/>
                </a:cubicBezTo>
                <a:cubicBezTo>
                  <a:pt x="7711" y="12345"/>
                  <a:pt x="7707" y="12344"/>
                  <a:pt x="7703" y="12344"/>
                </a:cubicBezTo>
                <a:close/>
                <a:moveTo>
                  <a:pt x="14948" y="12373"/>
                </a:moveTo>
                <a:cubicBezTo>
                  <a:pt x="14902" y="12373"/>
                  <a:pt x="14902" y="12444"/>
                  <a:pt x="14948" y="12444"/>
                </a:cubicBezTo>
                <a:lnTo>
                  <a:pt x="14964" y="12444"/>
                </a:lnTo>
                <a:cubicBezTo>
                  <a:pt x="14964" y="12444"/>
                  <a:pt x="14965" y="12444"/>
                  <a:pt x="14965" y="12444"/>
                </a:cubicBezTo>
                <a:cubicBezTo>
                  <a:pt x="15010" y="12444"/>
                  <a:pt x="15010" y="12373"/>
                  <a:pt x="14964" y="12373"/>
                </a:cubicBezTo>
                <a:close/>
                <a:moveTo>
                  <a:pt x="10392" y="12384"/>
                </a:moveTo>
                <a:cubicBezTo>
                  <a:pt x="10347" y="12384"/>
                  <a:pt x="10347" y="12455"/>
                  <a:pt x="10392" y="12455"/>
                </a:cubicBezTo>
                <a:cubicBezTo>
                  <a:pt x="10439" y="12455"/>
                  <a:pt x="10439" y="12384"/>
                  <a:pt x="10392" y="12384"/>
                </a:cubicBezTo>
                <a:close/>
                <a:moveTo>
                  <a:pt x="14151" y="12311"/>
                </a:moveTo>
                <a:cubicBezTo>
                  <a:pt x="14142" y="12311"/>
                  <a:pt x="14133" y="12314"/>
                  <a:pt x="14127" y="12321"/>
                </a:cubicBezTo>
                <a:cubicBezTo>
                  <a:pt x="14108" y="12346"/>
                  <a:pt x="14087" y="12371"/>
                  <a:pt x="14067" y="12396"/>
                </a:cubicBezTo>
                <a:cubicBezTo>
                  <a:pt x="14056" y="12412"/>
                  <a:pt x="14053" y="12431"/>
                  <a:pt x="14067" y="12445"/>
                </a:cubicBezTo>
                <a:cubicBezTo>
                  <a:pt x="14074" y="12453"/>
                  <a:pt x="14084" y="12456"/>
                  <a:pt x="14093" y="12456"/>
                </a:cubicBezTo>
                <a:cubicBezTo>
                  <a:pt x="14102" y="12456"/>
                  <a:pt x="14111" y="12453"/>
                  <a:pt x="14117" y="12445"/>
                </a:cubicBezTo>
                <a:cubicBezTo>
                  <a:pt x="14137" y="12420"/>
                  <a:pt x="14157" y="12396"/>
                  <a:pt x="14177" y="12371"/>
                </a:cubicBezTo>
                <a:cubicBezTo>
                  <a:pt x="14189" y="12355"/>
                  <a:pt x="14192" y="12335"/>
                  <a:pt x="14177" y="12321"/>
                </a:cubicBezTo>
                <a:cubicBezTo>
                  <a:pt x="14171" y="12315"/>
                  <a:pt x="14161" y="12311"/>
                  <a:pt x="14151" y="12311"/>
                </a:cubicBezTo>
                <a:close/>
                <a:moveTo>
                  <a:pt x="8334" y="12393"/>
                </a:moveTo>
                <a:cubicBezTo>
                  <a:pt x="8289" y="12393"/>
                  <a:pt x="8289" y="12464"/>
                  <a:pt x="8334" y="12464"/>
                </a:cubicBezTo>
                <a:cubicBezTo>
                  <a:pt x="8380" y="12464"/>
                  <a:pt x="8380" y="12393"/>
                  <a:pt x="8334" y="12393"/>
                </a:cubicBezTo>
                <a:close/>
                <a:moveTo>
                  <a:pt x="8621" y="12379"/>
                </a:moveTo>
                <a:cubicBezTo>
                  <a:pt x="8588" y="12379"/>
                  <a:pt x="8566" y="12427"/>
                  <a:pt x="8603" y="12445"/>
                </a:cubicBezTo>
                <a:cubicBezTo>
                  <a:pt x="8614" y="12451"/>
                  <a:pt x="8622" y="12456"/>
                  <a:pt x="8632" y="12461"/>
                </a:cubicBezTo>
                <a:cubicBezTo>
                  <a:pt x="8638" y="12464"/>
                  <a:pt x="8644" y="12465"/>
                  <a:pt x="8649" y="12465"/>
                </a:cubicBezTo>
                <a:cubicBezTo>
                  <a:pt x="8681" y="12465"/>
                  <a:pt x="8703" y="12417"/>
                  <a:pt x="8668" y="12399"/>
                </a:cubicBezTo>
                <a:cubicBezTo>
                  <a:pt x="8658" y="12394"/>
                  <a:pt x="8648" y="12389"/>
                  <a:pt x="8638" y="12384"/>
                </a:cubicBezTo>
                <a:cubicBezTo>
                  <a:pt x="8632" y="12381"/>
                  <a:pt x="8626" y="12379"/>
                  <a:pt x="8621" y="12379"/>
                </a:cubicBezTo>
                <a:close/>
                <a:moveTo>
                  <a:pt x="9767" y="12382"/>
                </a:moveTo>
                <a:cubicBezTo>
                  <a:pt x="9762" y="12382"/>
                  <a:pt x="9757" y="12383"/>
                  <a:pt x="9752" y="12384"/>
                </a:cubicBezTo>
                <a:cubicBezTo>
                  <a:pt x="9711" y="12393"/>
                  <a:pt x="9724" y="12452"/>
                  <a:pt x="9762" y="12454"/>
                </a:cubicBezTo>
                <a:cubicBezTo>
                  <a:pt x="9767" y="12463"/>
                  <a:pt x="9780" y="12468"/>
                  <a:pt x="9792" y="12468"/>
                </a:cubicBezTo>
                <a:cubicBezTo>
                  <a:pt x="9798" y="12468"/>
                  <a:pt x="9804" y="12467"/>
                  <a:pt x="9809" y="12464"/>
                </a:cubicBezTo>
                <a:cubicBezTo>
                  <a:pt x="9827" y="12454"/>
                  <a:pt x="9830" y="12433"/>
                  <a:pt x="9821" y="12415"/>
                </a:cubicBezTo>
                <a:cubicBezTo>
                  <a:pt x="9812" y="12393"/>
                  <a:pt x="9790" y="12382"/>
                  <a:pt x="9767" y="12382"/>
                </a:cubicBezTo>
                <a:close/>
                <a:moveTo>
                  <a:pt x="3280" y="12333"/>
                </a:moveTo>
                <a:cubicBezTo>
                  <a:pt x="3257" y="12333"/>
                  <a:pt x="3236" y="12350"/>
                  <a:pt x="3229" y="12372"/>
                </a:cubicBezTo>
                <a:cubicBezTo>
                  <a:pt x="3224" y="12388"/>
                  <a:pt x="3218" y="12403"/>
                  <a:pt x="3213" y="12417"/>
                </a:cubicBezTo>
                <a:cubicBezTo>
                  <a:pt x="3204" y="12444"/>
                  <a:pt x="3224" y="12476"/>
                  <a:pt x="3250" y="12482"/>
                </a:cubicBezTo>
                <a:cubicBezTo>
                  <a:pt x="3255" y="12484"/>
                  <a:pt x="3259" y="12484"/>
                  <a:pt x="3264" y="12484"/>
                </a:cubicBezTo>
                <a:cubicBezTo>
                  <a:pt x="3287" y="12484"/>
                  <a:pt x="3307" y="12467"/>
                  <a:pt x="3315" y="12445"/>
                </a:cubicBezTo>
                <a:cubicBezTo>
                  <a:pt x="3320" y="12430"/>
                  <a:pt x="3325" y="12415"/>
                  <a:pt x="3331" y="12401"/>
                </a:cubicBezTo>
                <a:cubicBezTo>
                  <a:pt x="3340" y="12373"/>
                  <a:pt x="3320" y="12342"/>
                  <a:pt x="3294" y="12335"/>
                </a:cubicBezTo>
                <a:cubicBezTo>
                  <a:pt x="3289" y="12334"/>
                  <a:pt x="3285" y="12333"/>
                  <a:pt x="3280" y="12333"/>
                </a:cubicBezTo>
                <a:close/>
                <a:moveTo>
                  <a:pt x="18659" y="12415"/>
                </a:moveTo>
                <a:cubicBezTo>
                  <a:pt x="18614" y="12415"/>
                  <a:pt x="18614" y="12486"/>
                  <a:pt x="18660" y="12486"/>
                </a:cubicBezTo>
                <a:cubicBezTo>
                  <a:pt x="18705" y="12486"/>
                  <a:pt x="18705" y="12415"/>
                  <a:pt x="18660" y="12415"/>
                </a:cubicBezTo>
                <a:cubicBezTo>
                  <a:pt x="18660" y="12415"/>
                  <a:pt x="18659" y="12415"/>
                  <a:pt x="18659" y="12415"/>
                </a:cubicBezTo>
                <a:close/>
                <a:moveTo>
                  <a:pt x="12421" y="12390"/>
                </a:moveTo>
                <a:cubicBezTo>
                  <a:pt x="12404" y="12390"/>
                  <a:pt x="12386" y="12401"/>
                  <a:pt x="12386" y="12425"/>
                </a:cubicBezTo>
                <a:lnTo>
                  <a:pt x="12386" y="12455"/>
                </a:lnTo>
                <a:cubicBezTo>
                  <a:pt x="12386" y="12478"/>
                  <a:pt x="12404" y="12489"/>
                  <a:pt x="12421" y="12489"/>
                </a:cubicBezTo>
                <a:cubicBezTo>
                  <a:pt x="12439" y="12489"/>
                  <a:pt x="12456" y="12478"/>
                  <a:pt x="12456" y="12455"/>
                </a:cubicBezTo>
                <a:lnTo>
                  <a:pt x="12456" y="12425"/>
                </a:lnTo>
                <a:cubicBezTo>
                  <a:pt x="12456" y="12401"/>
                  <a:pt x="12439" y="12390"/>
                  <a:pt x="12421" y="12390"/>
                </a:cubicBezTo>
                <a:close/>
                <a:moveTo>
                  <a:pt x="20735" y="12406"/>
                </a:moveTo>
                <a:cubicBezTo>
                  <a:pt x="20726" y="12406"/>
                  <a:pt x="20716" y="12409"/>
                  <a:pt x="20708" y="12415"/>
                </a:cubicBezTo>
                <a:cubicBezTo>
                  <a:pt x="20703" y="12420"/>
                  <a:pt x="20697" y="12422"/>
                  <a:pt x="20691" y="12422"/>
                </a:cubicBezTo>
                <a:cubicBezTo>
                  <a:pt x="20688" y="12422"/>
                  <a:pt x="20685" y="12421"/>
                  <a:pt x="20682" y="12420"/>
                </a:cubicBezTo>
                <a:cubicBezTo>
                  <a:pt x="20679" y="12420"/>
                  <a:pt x="20676" y="12419"/>
                  <a:pt x="20673" y="12419"/>
                </a:cubicBezTo>
                <a:cubicBezTo>
                  <a:pt x="20634" y="12419"/>
                  <a:pt x="20620" y="12481"/>
                  <a:pt x="20662" y="12488"/>
                </a:cubicBezTo>
                <a:cubicBezTo>
                  <a:pt x="20671" y="12491"/>
                  <a:pt x="20680" y="12492"/>
                  <a:pt x="20689" y="12492"/>
                </a:cubicBezTo>
                <a:cubicBezTo>
                  <a:pt x="20714" y="12492"/>
                  <a:pt x="20736" y="12482"/>
                  <a:pt x="20756" y="12465"/>
                </a:cubicBezTo>
                <a:cubicBezTo>
                  <a:pt x="20771" y="12454"/>
                  <a:pt x="20769" y="12428"/>
                  <a:pt x="20756" y="12415"/>
                </a:cubicBezTo>
                <a:cubicBezTo>
                  <a:pt x="20751" y="12409"/>
                  <a:pt x="20743" y="12406"/>
                  <a:pt x="20735" y="12406"/>
                </a:cubicBezTo>
                <a:close/>
                <a:moveTo>
                  <a:pt x="21994" y="12378"/>
                </a:moveTo>
                <a:cubicBezTo>
                  <a:pt x="21986" y="12378"/>
                  <a:pt x="21978" y="12382"/>
                  <a:pt x="21970" y="12389"/>
                </a:cubicBezTo>
                <a:lnTo>
                  <a:pt x="21925" y="12434"/>
                </a:lnTo>
                <a:cubicBezTo>
                  <a:pt x="21901" y="12459"/>
                  <a:pt x="21925" y="12494"/>
                  <a:pt x="21952" y="12494"/>
                </a:cubicBezTo>
                <a:cubicBezTo>
                  <a:pt x="21960" y="12494"/>
                  <a:pt x="21968" y="12491"/>
                  <a:pt x="21976" y="12483"/>
                </a:cubicBezTo>
                <a:lnTo>
                  <a:pt x="22020" y="12439"/>
                </a:lnTo>
                <a:cubicBezTo>
                  <a:pt x="22045" y="12414"/>
                  <a:pt x="22021" y="12378"/>
                  <a:pt x="21994" y="12378"/>
                </a:cubicBezTo>
                <a:close/>
                <a:moveTo>
                  <a:pt x="5240" y="12444"/>
                </a:moveTo>
                <a:cubicBezTo>
                  <a:pt x="5194" y="12444"/>
                  <a:pt x="5194" y="12515"/>
                  <a:pt x="5240" y="12515"/>
                </a:cubicBezTo>
                <a:cubicBezTo>
                  <a:pt x="5285" y="12515"/>
                  <a:pt x="5285" y="12444"/>
                  <a:pt x="5240" y="12444"/>
                </a:cubicBezTo>
                <a:close/>
                <a:moveTo>
                  <a:pt x="6231" y="12447"/>
                </a:moveTo>
                <a:cubicBezTo>
                  <a:pt x="6185" y="12447"/>
                  <a:pt x="6185" y="12518"/>
                  <a:pt x="6231" y="12518"/>
                </a:cubicBezTo>
                <a:cubicBezTo>
                  <a:pt x="6232" y="12518"/>
                  <a:pt x="6232" y="12518"/>
                  <a:pt x="6232" y="12518"/>
                </a:cubicBezTo>
                <a:cubicBezTo>
                  <a:pt x="6277" y="12518"/>
                  <a:pt x="6277" y="12447"/>
                  <a:pt x="6231" y="12447"/>
                </a:cubicBezTo>
                <a:close/>
                <a:moveTo>
                  <a:pt x="5817" y="12464"/>
                </a:moveTo>
                <a:cubicBezTo>
                  <a:pt x="5773" y="12464"/>
                  <a:pt x="5772" y="12535"/>
                  <a:pt x="5819" y="12535"/>
                </a:cubicBezTo>
                <a:cubicBezTo>
                  <a:pt x="5865" y="12535"/>
                  <a:pt x="5865" y="12464"/>
                  <a:pt x="5819" y="12464"/>
                </a:cubicBezTo>
                <a:cubicBezTo>
                  <a:pt x="5818" y="12464"/>
                  <a:pt x="5817" y="12464"/>
                  <a:pt x="5817" y="12464"/>
                </a:cubicBezTo>
                <a:close/>
                <a:moveTo>
                  <a:pt x="4317" y="12446"/>
                </a:moveTo>
                <a:cubicBezTo>
                  <a:pt x="4290" y="12446"/>
                  <a:pt x="4265" y="12482"/>
                  <a:pt x="4290" y="12506"/>
                </a:cubicBezTo>
                <a:lnTo>
                  <a:pt x="4321" y="12536"/>
                </a:lnTo>
                <a:cubicBezTo>
                  <a:pt x="4328" y="12543"/>
                  <a:pt x="4336" y="12546"/>
                  <a:pt x="4344" y="12546"/>
                </a:cubicBezTo>
                <a:cubicBezTo>
                  <a:pt x="4371" y="12546"/>
                  <a:pt x="4395" y="12511"/>
                  <a:pt x="4371" y="12486"/>
                </a:cubicBezTo>
                <a:lnTo>
                  <a:pt x="4340" y="12456"/>
                </a:lnTo>
                <a:cubicBezTo>
                  <a:pt x="4333" y="12449"/>
                  <a:pt x="4325" y="12446"/>
                  <a:pt x="4317" y="12446"/>
                </a:cubicBezTo>
                <a:close/>
                <a:moveTo>
                  <a:pt x="2604" y="12425"/>
                </a:moveTo>
                <a:cubicBezTo>
                  <a:pt x="2577" y="12425"/>
                  <a:pt x="2552" y="12461"/>
                  <a:pt x="2577" y="12485"/>
                </a:cubicBezTo>
                <a:cubicBezTo>
                  <a:pt x="2597" y="12504"/>
                  <a:pt x="2617" y="12525"/>
                  <a:pt x="2638" y="12545"/>
                </a:cubicBezTo>
                <a:cubicBezTo>
                  <a:pt x="2646" y="12552"/>
                  <a:pt x="2654" y="12555"/>
                  <a:pt x="2662" y="12555"/>
                </a:cubicBezTo>
                <a:cubicBezTo>
                  <a:pt x="2689" y="12555"/>
                  <a:pt x="2713" y="12520"/>
                  <a:pt x="2687" y="12496"/>
                </a:cubicBezTo>
                <a:cubicBezTo>
                  <a:pt x="2668" y="12476"/>
                  <a:pt x="2649" y="12455"/>
                  <a:pt x="2628" y="12435"/>
                </a:cubicBezTo>
                <a:cubicBezTo>
                  <a:pt x="2620" y="12428"/>
                  <a:pt x="2612" y="12425"/>
                  <a:pt x="2604" y="12425"/>
                </a:cubicBezTo>
                <a:close/>
                <a:moveTo>
                  <a:pt x="5007" y="12459"/>
                </a:moveTo>
                <a:cubicBezTo>
                  <a:pt x="4938" y="12459"/>
                  <a:pt x="4938" y="12566"/>
                  <a:pt x="5007" y="12566"/>
                </a:cubicBezTo>
                <a:cubicBezTo>
                  <a:pt x="5075" y="12565"/>
                  <a:pt x="5075" y="12459"/>
                  <a:pt x="5007" y="12459"/>
                </a:cubicBezTo>
                <a:close/>
                <a:moveTo>
                  <a:pt x="17850" y="12441"/>
                </a:moveTo>
                <a:cubicBezTo>
                  <a:pt x="17831" y="12441"/>
                  <a:pt x="17812" y="12450"/>
                  <a:pt x="17803" y="12467"/>
                </a:cubicBezTo>
                <a:cubicBezTo>
                  <a:pt x="17798" y="12478"/>
                  <a:pt x="17793" y="12487"/>
                  <a:pt x="17787" y="12498"/>
                </a:cubicBezTo>
                <a:cubicBezTo>
                  <a:pt x="17775" y="12524"/>
                  <a:pt x="17781" y="12555"/>
                  <a:pt x="17807" y="12571"/>
                </a:cubicBezTo>
                <a:cubicBezTo>
                  <a:pt x="17815" y="12576"/>
                  <a:pt x="17824" y="12578"/>
                  <a:pt x="17833" y="12578"/>
                </a:cubicBezTo>
                <a:cubicBezTo>
                  <a:pt x="17852" y="12578"/>
                  <a:pt x="17872" y="12569"/>
                  <a:pt x="17881" y="12551"/>
                </a:cubicBezTo>
                <a:cubicBezTo>
                  <a:pt x="17886" y="12541"/>
                  <a:pt x="17891" y="12532"/>
                  <a:pt x="17896" y="12522"/>
                </a:cubicBezTo>
                <a:cubicBezTo>
                  <a:pt x="17909" y="12496"/>
                  <a:pt x="17903" y="12462"/>
                  <a:pt x="17876" y="12449"/>
                </a:cubicBezTo>
                <a:cubicBezTo>
                  <a:pt x="17869" y="12444"/>
                  <a:pt x="17859" y="12441"/>
                  <a:pt x="17850" y="12441"/>
                </a:cubicBezTo>
                <a:close/>
                <a:moveTo>
                  <a:pt x="608" y="12496"/>
                </a:moveTo>
                <a:cubicBezTo>
                  <a:pt x="594" y="12496"/>
                  <a:pt x="580" y="12504"/>
                  <a:pt x="573" y="12522"/>
                </a:cubicBezTo>
                <a:cubicBezTo>
                  <a:pt x="568" y="12538"/>
                  <a:pt x="563" y="12551"/>
                  <a:pt x="558" y="12566"/>
                </a:cubicBezTo>
                <a:cubicBezTo>
                  <a:pt x="549" y="12592"/>
                  <a:pt x="571" y="12610"/>
                  <a:pt x="592" y="12610"/>
                </a:cubicBezTo>
                <a:cubicBezTo>
                  <a:pt x="606" y="12610"/>
                  <a:pt x="620" y="12603"/>
                  <a:pt x="626" y="12586"/>
                </a:cubicBezTo>
                <a:cubicBezTo>
                  <a:pt x="631" y="12570"/>
                  <a:pt x="636" y="12555"/>
                  <a:pt x="641" y="12541"/>
                </a:cubicBezTo>
                <a:cubicBezTo>
                  <a:pt x="651" y="12514"/>
                  <a:pt x="630" y="12496"/>
                  <a:pt x="608" y="12496"/>
                </a:cubicBezTo>
                <a:close/>
                <a:moveTo>
                  <a:pt x="2003" y="12496"/>
                </a:moveTo>
                <a:cubicBezTo>
                  <a:pt x="1962" y="12496"/>
                  <a:pt x="1926" y="12550"/>
                  <a:pt x="1962" y="12587"/>
                </a:cubicBezTo>
                <a:cubicBezTo>
                  <a:pt x="1973" y="12597"/>
                  <a:pt x="1982" y="12608"/>
                  <a:pt x="1991" y="12617"/>
                </a:cubicBezTo>
                <a:cubicBezTo>
                  <a:pt x="2002" y="12629"/>
                  <a:pt x="2014" y="12633"/>
                  <a:pt x="2026" y="12633"/>
                </a:cubicBezTo>
                <a:cubicBezTo>
                  <a:pt x="2066" y="12633"/>
                  <a:pt x="2103" y="12580"/>
                  <a:pt x="2067" y="12543"/>
                </a:cubicBezTo>
                <a:cubicBezTo>
                  <a:pt x="2058" y="12532"/>
                  <a:pt x="2048" y="12522"/>
                  <a:pt x="2038" y="12513"/>
                </a:cubicBezTo>
                <a:cubicBezTo>
                  <a:pt x="2027" y="12501"/>
                  <a:pt x="2015" y="12496"/>
                  <a:pt x="2003" y="12496"/>
                </a:cubicBezTo>
                <a:close/>
                <a:moveTo>
                  <a:pt x="19364" y="12567"/>
                </a:moveTo>
                <a:cubicBezTo>
                  <a:pt x="19318" y="12567"/>
                  <a:pt x="19318" y="12638"/>
                  <a:pt x="19364" y="12638"/>
                </a:cubicBezTo>
                <a:lnTo>
                  <a:pt x="19380" y="12638"/>
                </a:lnTo>
                <a:cubicBezTo>
                  <a:pt x="19426" y="12638"/>
                  <a:pt x="19426" y="12567"/>
                  <a:pt x="19380" y="12567"/>
                </a:cubicBezTo>
                <a:close/>
                <a:moveTo>
                  <a:pt x="8575" y="12574"/>
                </a:moveTo>
                <a:cubicBezTo>
                  <a:pt x="8530" y="12574"/>
                  <a:pt x="8530" y="12645"/>
                  <a:pt x="8575" y="12645"/>
                </a:cubicBezTo>
                <a:cubicBezTo>
                  <a:pt x="8575" y="12645"/>
                  <a:pt x="8576" y="12645"/>
                  <a:pt x="8576" y="12645"/>
                </a:cubicBezTo>
                <a:cubicBezTo>
                  <a:pt x="8621" y="12645"/>
                  <a:pt x="8621" y="12574"/>
                  <a:pt x="8575" y="12574"/>
                </a:cubicBezTo>
                <a:close/>
                <a:moveTo>
                  <a:pt x="11128" y="12581"/>
                </a:moveTo>
                <a:cubicBezTo>
                  <a:pt x="11082" y="12581"/>
                  <a:pt x="11082" y="12651"/>
                  <a:pt x="11128" y="12651"/>
                </a:cubicBezTo>
                <a:lnTo>
                  <a:pt x="11144" y="12651"/>
                </a:lnTo>
                <a:cubicBezTo>
                  <a:pt x="11144" y="12651"/>
                  <a:pt x="11145" y="12651"/>
                  <a:pt x="11145" y="12651"/>
                </a:cubicBezTo>
                <a:cubicBezTo>
                  <a:pt x="11189" y="12651"/>
                  <a:pt x="11188" y="12581"/>
                  <a:pt x="11144" y="12581"/>
                </a:cubicBezTo>
                <a:close/>
                <a:moveTo>
                  <a:pt x="5451" y="12504"/>
                </a:moveTo>
                <a:cubicBezTo>
                  <a:pt x="5431" y="12504"/>
                  <a:pt x="5421" y="12518"/>
                  <a:pt x="5416" y="12532"/>
                </a:cubicBezTo>
                <a:cubicBezTo>
                  <a:pt x="5409" y="12519"/>
                  <a:pt x="5397" y="12509"/>
                  <a:pt x="5384" y="12506"/>
                </a:cubicBezTo>
                <a:cubicBezTo>
                  <a:pt x="5379" y="12505"/>
                  <a:pt x="5375" y="12504"/>
                  <a:pt x="5370" y="12504"/>
                </a:cubicBezTo>
                <a:cubicBezTo>
                  <a:pt x="5347" y="12504"/>
                  <a:pt x="5326" y="12521"/>
                  <a:pt x="5319" y="12543"/>
                </a:cubicBezTo>
                <a:cubicBezTo>
                  <a:pt x="5314" y="12557"/>
                  <a:pt x="5308" y="12572"/>
                  <a:pt x="5303" y="12587"/>
                </a:cubicBezTo>
                <a:cubicBezTo>
                  <a:pt x="5293" y="12614"/>
                  <a:pt x="5314" y="12646"/>
                  <a:pt x="5340" y="12653"/>
                </a:cubicBezTo>
                <a:cubicBezTo>
                  <a:pt x="5344" y="12654"/>
                  <a:pt x="5349" y="12655"/>
                  <a:pt x="5353" y="12655"/>
                </a:cubicBezTo>
                <a:cubicBezTo>
                  <a:pt x="5376" y="12655"/>
                  <a:pt x="5397" y="12638"/>
                  <a:pt x="5405" y="12616"/>
                </a:cubicBezTo>
                <a:cubicBezTo>
                  <a:pt x="5410" y="12602"/>
                  <a:pt x="5415" y="12586"/>
                  <a:pt x="5421" y="12571"/>
                </a:cubicBezTo>
                <a:cubicBezTo>
                  <a:pt x="5422" y="12569"/>
                  <a:pt x="5424" y="12565"/>
                  <a:pt x="5424" y="12562"/>
                </a:cubicBezTo>
                <a:cubicBezTo>
                  <a:pt x="5429" y="12571"/>
                  <a:pt x="5437" y="12576"/>
                  <a:pt x="5450" y="12576"/>
                </a:cubicBezTo>
                <a:cubicBezTo>
                  <a:pt x="5495" y="12575"/>
                  <a:pt x="5495" y="12504"/>
                  <a:pt x="5451" y="12504"/>
                </a:cubicBezTo>
                <a:close/>
                <a:moveTo>
                  <a:pt x="11337" y="12597"/>
                </a:moveTo>
                <a:cubicBezTo>
                  <a:pt x="11293" y="12597"/>
                  <a:pt x="11293" y="12667"/>
                  <a:pt x="11338" y="12669"/>
                </a:cubicBezTo>
                <a:cubicBezTo>
                  <a:pt x="11385" y="12669"/>
                  <a:pt x="11385" y="12597"/>
                  <a:pt x="11338" y="12597"/>
                </a:cubicBezTo>
                <a:cubicBezTo>
                  <a:pt x="11338" y="12597"/>
                  <a:pt x="11338" y="12597"/>
                  <a:pt x="11337" y="12597"/>
                </a:cubicBezTo>
                <a:close/>
                <a:moveTo>
                  <a:pt x="8155" y="12525"/>
                </a:moveTo>
                <a:cubicBezTo>
                  <a:pt x="8109" y="12525"/>
                  <a:pt x="8079" y="12595"/>
                  <a:pt x="8128" y="12625"/>
                </a:cubicBezTo>
                <a:cubicBezTo>
                  <a:pt x="8153" y="12640"/>
                  <a:pt x="8177" y="12655"/>
                  <a:pt x="8202" y="12670"/>
                </a:cubicBezTo>
                <a:cubicBezTo>
                  <a:pt x="8211" y="12675"/>
                  <a:pt x="8220" y="12678"/>
                  <a:pt x="8229" y="12678"/>
                </a:cubicBezTo>
                <a:cubicBezTo>
                  <a:pt x="8275" y="12678"/>
                  <a:pt x="8306" y="12607"/>
                  <a:pt x="8257" y="12577"/>
                </a:cubicBezTo>
                <a:cubicBezTo>
                  <a:pt x="8232" y="12562"/>
                  <a:pt x="8207" y="12548"/>
                  <a:pt x="8182" y="12533"/>
                </a:cubicBezTo>
                <a:cubicBezTo>
                  <a:pt x="8173" y="12528"/>
                  <a:pt x="8164" y="12525"/>
                  <a:pt x="8155" y="12525"/>
                </a:cubicBezTo>
                <a:close/>
                <a:moveTo>
                  <a:pt x="24884" y="12599"/>
                </a:moveTo>
                <a:cubicBezTo>
                  <a:pt x="24874" y="12599"/>
                  <a:pt x="24864" y="12605"/>
                  <a:pt x="24858" y="12617"/>
                </a:cubicBezTo>
                <a:cubicBezTo>
                  <a:pt x="24852" y="12628"/>
                  <a:pt x="24847" y="12637"/>
                  <a:pt x="24842" y="12648"/>
                </a:cubicBezTo>
                <a:cubicBezTo>
                  <a:pt x="24828" y="12675"/>
                  <a:pt x="24852" y="12701"/>
                  <a:pt x="24876" y="12701"/>
                </a:cubicBezTo>
                <a:cubicBezTo>
                  <a:pt x="24887" y="12701"/>
                  <a:pt x="24897" y="12695"/>
                  <a:pt x="24904" y="12682"/>
                </a:cubicBezTo>
                <a:cubicBezTo>
                  <a:pt x="24909" y="12672"/>
                  <a:pt x="24914" y="12663"/>
                  <a:pt x="24919" y="12653"/>
                </a:cubicBezTo>
                <a:cubicBezTo>
                  <a:pt x="24932" y="12625"/>
                  <a:pt x="24908" y="12599"/>
                  <a:pt x="24884" y="12599"/>
                </a:cubicBezTo>
                <a:close/>
                <a:moveTo>
                  <a:pt x="15731" y="12601"/>
                </a:moveTo>
                <a:cubicBezTo>
                  <a:pt x="15707" y="12601"/>
                  <a:pt x="15682" y="12626"/>
                  <a:pt x="15697" y="12654"/>
                </a:cubicBezTo>
                <a:cubicBezTo>
                  <a:pt x="15706" y="12670"/>
                  <a:pt x="15717" y="12680"/>
                  <a:pt x="15730" y="12687"/>
                </a:cubicBezTo>
                <a:cubicBezTo>
                  <a:pt x="15735" y="12696"/>
                  <a:pt x="15745" y="12702"/>
                  <a:pt x="15758" y="12702"/>
                </a:cubicBezTo>
                <a:lnTo>
                  <a:pt x="15779" y="12702"/>
                </a:lnTo>
                <a:cubicBezTo>
                  <a:pt x="15781" y="12702"/>
                  <a:pt x="15784" y="12701"/>
                  <a:pt x="15787" y="12701"/>
                </a:cubicBezTo>
                <a:lnTo>
                  <a:pt x="15788" y="12701"/>
                </a:lnTo>
                <a:cubicBezTo>
                  <a:pt x="15789" y="12701"/>
                  <a:pt x="15789" y="12700"/>
                  <a:pt x="15791" y="12700"/>
                </a:cubicBezTo>
                <a:cubicBezTo>
                  <a:pt x="15798" y="12697"/>
                  <a:pt x="15803" y="12692"/>
                  <a:pt x="15806" y="12685"/>
                </a:cubicBezTo>
                <a:cubicBezTo>
                  <a:pt x="15810" y="12679"/>
                  <a:pt x="15813" y="12672"/>
                  <a:pt x="15813" y="12665"/>
                </a:cubicBezTo>
                <a:cubicBezTo>
                  <a:pt x="15813" y="12655"/>
                  <a:pt x="15809" y="12648"/>
                  <a:pt x="15803" y="12641"/>
                </a:cubicBezTo>
                <a:cubicBezTo>
                  <a:pt x="15796" y="12638"/>
                  <a:pt x="15788" y="12633"/>
                  <a:pt x="15777" y="12632"/>
                </a:cubicBezTo>
                <a:cubicBezTo>
                  <a:pt x="15776" y="12632"/>
                  <a:pt x="15775" y="12630"/>
                  <a:pt x="15773" y="12630"/>
                </a:cubicBezTo>
                <a:cubicBezTo>
                  <a:pt x="15766" y="12629"/>
                  <a:pt x="15761" y="12624"/>
                  <a:pt x="15759" y="12618"/>
                </a:cubicBezTo>
                <a:cubicBezTo>
                  <a:pt x="15752" y="12606"/>
                  <a:pt x="15742" y="12601"/>
                  <a:pt x="15731" y="12601"/>
                </a:cubicBezTo>
                <a:close/>
                <a:moveTo>
                  <a:pt x="17218" y="12558"/>
                </a:moveTo>
                <a:cubicBezTo>
                  <a:pt x="17199" y="12558"/>
                  <a:pt x="17179" y="12569"/>
                  <a:pt x="17169" y="12586"/>
                </a:cubicBezTo>
                <a:cubicBezTo>
                  <a:pt x="17154" y="12613"/>
                  <a:pt x="17165" y="12642"/>
                  <a:pt x="17189" y="12659"/>
                </a:cubicBezTo>
                <a:cubicBezTo>
                  <a:pt x="17209" y="12675"/>
                  <a:pt x="17228" y="12690"/>
                  <a:pt x="17249" y="12703"/>
                </a:cubicBezTo>
                <a:cubicBezTo>
                  <a:pt x="17256" y="12708"/>
                  <a:pt x="17265" y="12710"/>
                  <a:pt x="17274" y="12710"/>
                </a:cubicBezTo>
                <a:cubicBezTo>
                  <a:pt x="17293" y="12710"/>
                  <a:pt x="17314" y="12700"/>
                  <a:pt x="17322" y="12684"/>
                </a:cubicBezTo>
                <a:cubicBezTo>
                  <a:pt x="17338" y="12656"/>
                  <a:pt x="17326" y="12628"/>
                  <a:pt x="17303" y="12611"/>
                </a:cubicBezTo>
                <a:cubicBezTo>
                  <a:pt x="17284" y="12595"/>
                  <a:pt x="17264" y="12581"/>
                  <a:pt x="17243" y="12566"/>
                </a:cubicBezTo>
                <a:cubicBezTo>
                  <a:pt x="17235" y="12561"/>
                  <a:pt x="17227" y="12558"/>
                  <a:pt x="17218" y="12558"/>
                </a:cubicBezTo>
                <a:close/>
                <a:moveTo>
                  <a:pt x="16405" y="12649"/>
                </a:moveTo>
                <a:cubicBezTo>
                  <a:pt x="16358" y="12649"/>
                  <a:pt x="16358" y="12719"/>
                  <a:pt x="16405" y="12719"/>
                </a:cubicBezTo>
                <a:lnTo>
                  <a:pt x="16420" y="12719"/>
                </a:lnTo>
                <a:cubicBezTo>
                  <a:pt x="16466" y="12719"/>
                  <a:pt x="16466" y="12649"/>
                  <a:pt x="16420" y="12649"/>
                </a:cubicBezTo>
                <a:close/>
                <a:moveTo>
                  <a:pt x="1430" y="12569"/>
                </a:moveTo>
                <a:cubicBezTo>
                  <a:pt x="1412" y="12569"/>
                  <a:pt x="1394" y="12579"/>
                  <a:pt x="1383" y="12596"/>
                </a:cubicBezTo>
                <a:cubicBezTo>
                  <a:pt x="1373" y="12612"/>
                  <a:pt x="1364" y="12627"/>
                  <a:pt x="1354" y="12640"/>
                </a:cubicBezTo>
                <a:cubicBezTo>
                  <a:pt x="1338" y="12664"/>
                  <a:pt x="1349" y="12700"/>
                  <a:pt x="1373" y="12714"/>
                </a:cubicBezTo>
                <a:cubicBezTo>
                  <a:pt x="1381" y="12718"/>
                  <a:pt x="1390" y="12720"/>
                  <a:pt x="1398" y="12720"/>
                </a:cubicBezTo>
                <a:cubicBezTo>
                  <a:pt x="1417" y="12720"/>
                  <a:pt x="1435" y="12711"/>
                  <a:pt x="1446" y="12695"/>
                </a:cubicBezTo>
                <a:cubicBezTo>
                  <a:pt x="1456" y="12679"/>
                  <a:pt x="1466" y="12664"/>
                  <a:pt x="1476" y="12650"/>
                </a:cubicBezTo>
                <a:cubicBezTo>
                  <a:pt x="1492" y="12627"/>
                  <a:pt x="1482" y="12591"/>
                  <a:pt x="1456" y="12576"/>
                </a:cubicBezTo>
                <a:cubicBezTo>
                  <a:pt x="1448" y="12571"/>
                  <a:pt x="1439" y="12569"/>
                  <a:pt x="1430" y="12569"/>
                </a:cubicBezTo>
                <a:close/>
                <a:moveTo>
                  <a:pt x="10742" y="12624"/>
                </a:moveTo>
                <a:cubicBezTo>
                  <a:pt x="10718" y="12624"/>
                  <a:pt x="10694" y="12650"/>
                  <a:pt x="10709" y="12677"/>
                </a:cubicBezTo>
                <a:cubicBezTo>
                  <a:pt x="10714" y="12687"/>
                  <a:pt x="10719" y="12698"/>
                  <a:pt x="10725" y="12707"/>
                </a:cubicBezTo>
                <a:cubicBezTo>
                  <a:pt x="10731" y="12720"/>
                  <a:pt x="10741" y="12725"/>
                  <a:pt x="10752" y="12725"/>
                </a:cubicBezTo>
                <a:cubicBezTo>
                  <a:pt x="10775" y="12725"/>
                  <a:pt x="10800" y="12700"/>
                  <a:pt x="10785" y="12672"/>
                </a:cubicBezTo>
                <a:cubicBezTo>
                  <a:pt x="10780" y="12661"/>
                  <a:pt x="10775" y="12653"/>
                  <a:pt x="10770" y="12642"/>
                </a:cubicBezTo>
                <a:cubicBezTo>
                  <a:pt x="10763" y="12630"/>
                  <a:pt x="10752" y="12624"/>
                  <a:pt x="10742" y="12624"/>
                </a:cubicBezTo>
                <a:close/>
                <a:moveTo>
                  <a:pt x="6328" y="12676"/>
                </a:moveTo>
                <a:cubicBezTo>
                  <a:pt x="6310" y="12676"/>
                  <a:pt x="6292" y="12687"/>
                  <a:pt x="6292" y="12711"/>
                </a:cubicBezTo>
                <a:lnTo>
                  <a:pt x="6292" y="12726"/>
                </a:lnTo>
                <a:cubicBezTo>
                  <a:pt x="6292" y="12749"/>
                  <a:pt x="6310" y="12760"/>
                  <a:pt x="6328" y="12760"/>
                </a:cubicBezTo>
                <a:cubicBezTo>
                  <a:pt x="6346" y="12760"/>
                  <a:pt x="6363" y="12749"/>
                  <a:pt x="6363" y="12726"/>
                </a:cubicBezTo>
                <a:lnTo>
                  <a:pt x="6363" y="12711"/>
                </a:lnTo>
                <a:cubicBezTo>
                  <a:pt x="6363" y="12687"/>
                  <a:pt x="6346" y="12676"/>
                  <a:pt x="6328" y="12676"/>
                </a:cubicBezTo>
                <a:close/>
                <a:moveTo>
                  <a:pt x="10094" y="12605"/>
                </a:moveTo>
                <a:cubicBezTo>
                  <a:pt x="10053" y="12605"/>
                  <a:pt x="10016" y="12659"/>
                  <a:pt x="10053" y="12696"/>
                </a:cubicBezTo>
                <a:cubicBezTo>
                  <a:pt x="10078" y="12720"/>
                  <a:pt x="10103" y="12745"/>
                  <a:pt x="10128" y="12771"/>
                </a:cubicBezTo>
                <a:cubicBezTo>
                  <a:pt x="10139" y="12783"/>
                  <a:pt x="10152" y="12787"/>
                  <a:pt x="10164" y="12787"/>
                </a:cubicBezTo>
                <a:cubicBezTo>
                  <a:pt x="10205" y="12787"/>
                  <a:pt x="10241" y="12734"/>
                  <a:pt x="10204" y="12697"/>
                </a:cubicBezTo>
                <a:cubicBezTo>
                  <a:pt x="10180" y="12671"/>
                  <a:pt x="10155" y="12646"/>
                  <a:pt x="10129" y="12621"/>
                </a:cubicBezTo>
                <a:cubicBezTo>
                  <a:pt x="10118" y="12610"/>
                  <a:pt x="10106" y="12605"/>
                  <a:pt x="10094" y="12605"/>
                </a:cubicBezTo>
                <a:close/>
                <a:moveTo>
                  <a:pt x="19649" y="12668"/>
                </a:moveTo>
                <a:cubicBezTo>
                  <a:pt x="19631" y="12668"/>
                  <a:pt x="19614" y="12676"/>
                  <a:pt x="19604" y="12695"/>
                </a:cubicBezTo>
                <a:cubicBezTo>
                  <a:pt x="19590" y="12718"/>
                  <a:pt x="19599" y="12755"/>
                  <a:pt x="19624" y="12768"/>
                </a:cubicBezTo>
                <a:cubicBezTo>
                  <a:pt x="19634" y="12773"/>
                  <a:pt x="19643" y="12779"/>
                  <a:pt x="19653" y="12784"/>
                </a:cubicBezTo>
                <a:cubicBezTo>
                  <a:pt x="19662" y="12788"/>
                  <a:pt x="19672" y="12790"/>
                  <a:pt x="19681" y="12790"/>
                </a:cubicBezTo>
                <a:cubicBezTo>
                  <a:pt x="19699" y="12790"/>
                  <a:pt x="19716" y="12782"/>
                  <a:pt x="19727" y="12764"/>
                </a:cubicBezTo>
                <a:cubicBezTo>
                  <a:pt x="19741" y="12740"/>
                  <a:pt x="19734" y="12703"/>
                  <a:pt x="19708" y="12691"/>
                </a:cubicBezTo>
                <a:cubicBezTo>
                  <a:pt x="19697" y="12685"/>
                  <a:pt x="19688" y="12680"/>
                  <a:pt x="19677" y="12675"/>
                </a:cubicBezTo>
                <a:cubicBezTo>
                  <a:pt x="19668" y="12670"/>
                  <a:pt x="19658" y="12668"/>
                  <a:pt x="19649" y="12668"/>
                </a:cubicBezTo>
                <a:close/>
                <a:moveTo>
                  <a:pt x="21901" y="12698"/>
                </a:moveTo>
                <a:cubicBezTo>
                  <a:pt x="21877" y="12698"/>
                  <a:pt x="21852" y="12723"/>
                  <a:pt x="21867" y="12750"/>
                </a:cubicBezTo>
                <a:cubicBezTo>
                  <a:pt x="21872" y="12761"/>
                  <a:pt x="21877" y="12770"/>
                  <a:pt x="21882" y="12781"/>
                </a:cubicBezTo>
                <a:cubicBezTo>
                  <a:pt x="21889" y="12793"/>
                  <a:pt x="21900" y="12799"/>
                  <a:pt x="21910" y="12799"/>
                </a:cubicBezTo>
                <a:cubicBezTo>
                  <a:pt x="21934" y="12799"/>
                  <a:pt x="21958" y="12773"/>
                  <a:pt x="21943" y="12745"/>
                </a:cubicBezTo>
                <a:cubicBezTo>
                  <a:pt x="21937" y="12735"/>
                  <a:pt x="21932" y="12726"/>
                  <a:pt x="21929" y="12716"/>
                </a:cubicBezTo>
                <a:cubicBezTo>
                  <a:pt x="21922" y="12703"/>
                  <a:pt x="21911" y="12698"/>
                  <a:pt x="21901" y="12698"/>
                </a:cubicBezTo>
                <a:close/>
                <a:moveTo>
                  <a:pt x="14674" y="12720"/>
                </a:moveTo>
                <a:cubicBezTo>
                  <a:pt x="14640" y="12720"/>
                  <a:pt x="14629" y="12777"/>
                  <a:pt x="14667" y="12790"/>
                </a:cubicBezTo>
                <a:cubicBezTo>
                  <a:pt x="14681" y="12795"/>
                  <a:pt x="14697" y="12801"/>
                  <a:pt x="14712" y="12806"/>
                </a:cubicBezTo>
                <a:cubicBezTo>
                  <a:pt x="14716" y="12807"/>
                  <a:pt x="14720" y="12808"/>
                  <a:pt x="14724" y="12808"/>
                </a:cubicBezTo>
                <a:cubicBezTo>
                  <a:pt x="14758" y="12808"/>
                  <a:pt x="14770" y="12752"/>
                  <a:pt x="14732" y="12738"/>
                </a:cubicBezTo>
                <a:cubicBezTo>
                  <a:pt x="14717" y="12733"/>
                  <a:pt x="14701" y="12727"/>
                  <a:pt x="14687" y="12722"/>
                </a:cubicBezTo>
                <a:cubicBezTo>
                  <a:pt x="14682" y="12720"/>
                  <a:pt x="14678" y="12720"/>
                  <a:pt x="14674" y="12720"/>
                </a:cubicBezTo>
                <a:close/>
                <a:moveTo>
                  <a:pt x="7179" y="12658"/>
                </a:moveTo>
                <a:cubicBezTo>
                  <a:pt x="7138" y="12658"/>
                  <a:pt x="7101" y="12711"/>
                  <a:pt x="7139" y="12748"/>
                </a:cubicBezTo>
                <a:lnTo>
                  <a:pt x="7184" y="12792"/>
                </a:lnTo>
                <a:cubicBezTo>
                  <a:pt x="7195" y="12804"/>
                  <a:pt x="7208" y="12809"/>
                  <a:pt x="7221" y="12809"/>
                </a:cubicBezTo>
                <a:cubicBezTo>
                  <a:pt x="7261" y="12809"/>
                  <a:pt x="7296" y="12756"/>
                  <a:pt x="7259" y="12718"/>
                </a:cubicBezTo>
                <a:lnTo>
                  <a:pt x="7215" y="12674"/>
                </a:lnTo>
                <a:cubicBezTo>
                  <a:pt x="7204" y="12663"/>
                  <a:pt x="7191" y="12658"/>
                  <a:pt x="7179" y="12658"/>
                </a:cubicBezTo>
                <a:close/>
                <a:moveTo>
                  <a:pt x="4255" y="12745"/>
                </a:moveTo>
                <a:cubicBezTo>
                  <a:pt x="4238" y="12745"/>
                  <a:pt x="4220" y="12757"/>
                  <a:pt x="4220" y="12780"/>
                </a:cubicBezTo>
                <a:lnTo>
                  <a:pt x="4220" y="12795"/>
                </a:lnTo>
                <a:cubicBezTo>
                  <a:pt x="4220" y="12818"/>
                  <a:pt x="4238" y="12830"/>
                  <a:pt x="4255" y="12830"/>
                </a:cubicBezTo>
                <a:cubicBezTo>
                  <a:pt x="4273" y="12830"/>
                  <a:pt x="4290" y="12818"/>
                  <a:pt x="4290" y="12795"/>
                </a:cubicBezTo>
                <a:lnTo>
                  <a:pt x="4290" y="12780"/>
                </a:lnTo>
                <a:cubicBezTo>
                  <a:pt x="4290" y="12757"/>
                  <a:pt x="4273" y="12745"/>
                  <a:pt x="4255" y="12745"/>
                </a:cubicBezTo>
                <a:close/>
                <a:moveTo>
                  <a:pt x="7688" y="12783"/>
                </a:moveTo>
                <a:cubicBezTo>
                  <a:pt x="7670" y="12783"/>
                  <a:pt x="7652" y="12794"/>
                  <a:pt x="7652" y="12817"/>
                </a:cubicBezTo>
                <a:lnTo>
                  <a:pt x="7652" y="12848"/>
                </a:lnTo>
                <a:cubicBezTo>
                  <a:pt x="7652" y="12871"/>
                  <a:pt x="7670" y="12882"/>
                  <a:pt x="7688" y="12882"/>
                </a:cubicBezTo>
                <a:cubicBezTo>
                  <a:pt x="7705" y="12882"/>
                  <a:pt x="7723" y="12871"/>
                  <a:pt x="7723" y="12848"/>
                </a:cubicBezTo>
                <a:lnTo>
                  <a:pt x="7723" y="12817"/>
                </a:lnTo>
                <a:cubicBezTo>
                  <a:pt x="7723" y="12794"/>
                  <a:pt x="7705" y="12783"/>
                  <a:pt x="7688" y="12783"/>
                </a:cubicBezTo>
                <a:close/>
                <a:moveTo>
                  <a:pt x="12298" y="12855"/>
                </a:moveTo>
                <a:cubicBezTo>
                  <a:pt x="12255" y="12855"/>
                  <a:pt x="12254" y="12925"/>
                  <a:pt x="12299" y="12926"/>
                </a:cubicBezTo>
                <a:cubicBezTo>
                  <a:pt x="12345" y="12926"/>
                  <a:pt x="12345" y="12855"/>
                  <a:pt x="12299" y="12855"/>
                </a:cubicBezTo>
                <a:cubicBezTo>
                  <a:pt x="12299" y="12855"/>
                  <a:pt x="12298" y="12855"/>
                  <a:pt x="12298" y="12855"/>
                </a:cubicBezTo>
                <a:close/>
                <a:moveTo>
                  <a:pt x="113" y="12853"/>
                </a:moveTo>
                <a:cubicBezTo>
                  <a:pt x="108" y="12853"/>
                  <a:pt x="104" y="12853"/>
                  <a:pt x="99" y="12854"/>
                </a:cubicBezTo>
                <a:cubicBezTo>
                  <a:pt x="58" y="12863"/>
                  <a:pt x="70" y="12922"/>
                  <a:pt x="108" y="12923"/>
                </a:cubicBezTo>
                <a:cubicBezTo>
                  <a:pt x="113" y="12933"/>
                  <a:pt x="125" y="12939"/>
                  <a:pt x="137" y="12939"/>
                </a:cubicBezTo>
                <a:cubicBezTo>
                  <a:pt x="144" y="12939"/>
                  <a:pt x="150" y="12937"/>
                  <a:pt x="155" y="12934"/>
                </a:cubicBezTo>
                <a:cubicBezTo>
                  <a:pt x="173" y="12923"/>
                  <a:pt x="176" y="12902"/>
                  <a:pt x="168" y="12885"/>
                </a:cubicBezTo>
                <a:cubicBezTo>
                  <a:pt x="158" y="12863"/>
                  <a:pt x="136" y="12853"/>
                  <a:pt x="113" y="12853"/>
                </a:cubicBezTo>
                <a:close/>
                <a:moveTo>
                  <a:pt x="6258" y="12863"/>
                </a:moveTo>
                <a:cubicBezTo>
                  <a:pt x="6224" y="12863"/>
                  <a:pt x="6214" y="12921"/>
                  <a:pt x="6251" y="12934"/>
                </a:cubicBezTo>
                <a:cubicBezTo>
                  <a:pt x="6265" y="12939"/>
                  <a:pt x="6281" y="12944"/>
                  <a:pt x="6295" y="12951"/>
                </a:cubicBezTo>
                <a:cubicBezTo>
                  <a:pt x="6300" y="12953"/>
                  <a:pt x="6304" y="12954"/>
                  <a:pt x="6308" y="12954"/>
                </a:cubicBezTo>
                <a:cubicBezTo>
                  <a:pt x="6343" y="12954"/>
                  <a:pt x="6354" y="12897"/>
                  <a:pt x="6315" y="12883"/>
                </a:cubicBezTo>
                <a:cubicBezTo>
                  <a:pt x="6301" y="12878"/>
                  <a:pt x="6285" y="12873"/>
                  <a:pt x="6270" y="12866"/>
                </a:cubicBezTo>
                <a:cubicBezTo>
                  <a:pt x="6266" y="12864"/>
                  <a:pt x="6262" y="12863"/>
                  <a:pt x="6258" y="12863"/>
                </a:cubicBezTo>
                <a:close/>
                <a:moveTo>
                  <a:pt x="434" y="12852"/>
                </a:moveTo>
                <a:cubicBezTo>
                  <a:pt x="424" y="12852"/>
                  <a:pt x="413" y="12858"/>
                  <a:pt x="407" y="12871"/>
                </a:cubicBezTo>
                <a:cubicBezTo>
                  <a:pt x="401" y="12881"/>
                  <a:pt x="396" y="12891"/>
                  <a:pt x="391" y="12901"/>
                </a:cubicBezTo>
                <a:cubicBezTo>
                  <a:pt x="377" y="12929"/>
                  <a:pt x="401" y="12955"/>
                  <a:pt x="425" y="12955"/>
                </a:cubicBezTo>
                <a:cubicBezTo>
                  <a:pt x="436" y="12955"/>
                  <a:pt x="446" y="12950"/>
                  <a:pt x="453" y="12937"/>
                </a:cubicBezTo>
                <a:cubicBezTo>
                  <a:pt x="458" y="12926"/>
                  <a:pt x="463" y="12917"/>
                  <a:pt x="469" y="12906"/>
                </a:cubicBezTo>
                <a:cubicBezTo>
                  <a:pt x="481" y="12878"/>
                  <a:pt x="457" y="12852"/>
                  <a:pt x="434" y="12852"/>
                </a:cubicBezTo>
                <a:close/>
                <a:moveTo>
                  <a:pt x="23987" y="12868"/>
                </a:moveTo>
                <a:cubicBezTo>
                  <a:pt x="23981" y="12868"/>
                  <a:pt x="23975" y="12870"/>
                  <a:pt x="23968" y="12874"/>
                </a:cubicBezTo>
                <a:cubicBezTo>
                  <a:pt x="23953" y="12884"/>
                  <a:pt x="23938" y="12894"/>
                  <a:pt x="23924" y="12904"/>
                </a:cubicBezTo>
                <a:cubicBezTo>
                  <a:pt x="23892" y="12924"/>
                  <a:pt x="23911" y="12971"/>
                  <a:pt x="23941" y="12971"/>
                </a:cubicBezTo>
                <a:cubicBezTo>
                  <a:pt x="23947" y="12971"/>
                  <a:pt x="23953" y="12969"/>
                  <a:pt x="23959" y="12965"/>
                </a:cubicBezTo>
                <a:cubicBezTo>
                  <a:pt x="23975" y="12955"/>
                  <a:pt x="23989" y="12946"/>
                  <a:pt x="24004" y="12936"/>
                </a:cubicBezTo>
                <a:cubicBezTo>
                  <a:pt x="24036" y="12914"/>
                  <a:pt x="24016" y="12868"/>
                  <a:pt x="23987" y="12868"/>
                </a:cubicBezTo>
                <a:close/>
                <a:moveTo>
                  <a:pt x="5944" y="12913"/>
                </a:moveTo>
                <a:cubicBezTo>
                  <a:pt x="5898" y="12913"/>
                  <a:pt x="5898" y="12984"/>
                  <a:pt x="5944" y="12984"/>
                </a:cubicBezTo>
                <a:lnTo>
                  <a:pt x="5960" y="12984"/>
                </a:lnTo>
                <a:cubicBezTo>
                  <a:pt x="6005" y="12984"/>
                  <a:pt x="6006" y="12913"/>
                  <a:pt x="5960" y="12913"/>
                </a:cubicBezTo>
                <a:close/>
                <a:moveTo>
                  <a:pt x="5147" y="12850"/>
                </a:moveTo>
                <a:cubicBezTo>
                  <a:pt x="5138" y="12850"/>
                  <a:pt x="5129" y="12853"/>
                  <a:pt x="5123" y="12860"/>
                </a:cubicBezTo>
                <a:cubicBezTo>
                  <a:pt x="5104" y="12885"/>
                  <a:pt x="5083" y="12911"/>
                  <a:pt x="5063" y="12936"/>
                </a:cubicBezTo>
                <a:cubicBezTo>
                  <a:pt x="5052" y="12951"/>
                  <a:pt x="5049" y="12970"/>
                  <a:pt x="5063" y="12985"/>
                </a:cubicBezTo>
                <a:cubicBezTo>
                  <a:pt x="5070" y="12992"/>
                  <a:pt x="5080" y="12996"/>
                  <a:pt x="5089" y="12996"/>
                </a:cubicBezTo>
                <a:cubicBezTo>
                  <a:pt x="5098" y="12996"/>
                  <a:pt x="5107" y="12993"/>
                  <a:pt x="5113" y="12985"/>
                </a:cubicBezTo>
                <a:cubicBezTo>
                  <a:pt x="5132" y="12960"/>
                  <a:pt x="5153" y="12936"/>
                  <a:pt x="5173" y="12911"/>
                </a:cubicBezTo>
                <a:cubicBezTo>
                  <a:pt x="5185" y="12895"/>
                  <a:pt x="5188" y="12875"/>
                  <a:pt x="5173" y="12860"/>
                </a:cubicBezTo>
                <a:cubicBezTo>
                  <a:pt x="5167" y="12854"/>
                  <a:pt x="5157" y="12850"/>
                  <a:pt x="5147" y="12850"/>
                </a:cubicBezTo>
                <a:close/>
                <a:moveTo>
                  <a:pt x="2507" y="12873"/>
                </a:moveTo>
                <a:cubicBezTo>
                  <a:pt x="2497" y="12873"/>
                  <a:pt x="2486" y="12878"/>
                  <a:pt x="2480" y="12891"/>
                </a:cubicBezTo>
                <a:cubicBezTo>
                  <a:pt x="2469" y="12911"/>
                  <a:pt x="2460" y="12932"/>
                  <a:pt x="2450" y="12951"/>
                </a:cubicBezTo>
                <a:cubicBezTo>
                  <a:pt x="2435" y="12979"/>
                  <a:pt x="2460" y="13005"/>
                  <a:pt x="2483" y="13005"/>
                </a:cubicBezTo>
                <a:cubicBezTo>
                  <a:pt x="2494" y="13005"/>
                  <a:pt x="2505" y="12999"/>
                  <a:pt x="2511" y="12986"/>
                </a:cubicBezTo>
                <a:cubicBezTo>
                  <a:pt x="2522" y="12967"/>
                  <a:pt x="2530" y="12946"/>
                  <a:pt x="2541" y="12926"/>
                </a:cubicBezTo>
                <a:cubicBezTo>
                  <a:pt x="2554" y="12899"/>
                  <a:pt x="2530" y="12873"/>
                  <a:pt x="2507" y="12873"/>
                </a:cubicBezTo>
                <a:close/>
                <a:moveTo>
                  <a:pt x="18719" y="12807"/>
                </a:moveTo>
                <a:cubicBezTo>
                  <a:pt x="18705" y="12807"/>
                  <a:pt x="18692" y="12814"/>
                  <a:pt x="18687" y="12832"/>
                </a:cubicBezTo>
                <a:cubicBezTo>
                  <a:pt x="18674" y="12879"/>
                  <a:pt x="18667" y="12927"/>
                  <a:pt x="18667" y="12976"/>
                </a:cubicBezTo>
                <a:cubicBezTo>
                  <a:pt x="18667" y="12999"/>
                  <a:pt x="18685" y="13010"/>
                  <a:pt x="18703" y="13010"/>
                </a:cubicBezTo>
                <a:cubicBezTo>
                  <a:pt x="18721" y="13010"/>
                  <a:pt x="18739" y="12999"/>
                  <a:pt x="18739" y="12976"/>
                </a:cubicBezTo>
                <a:cubicBezTo>
                  <a:pt x="18740" y="12934"/>
                  <a:pt x="18745" y="12892"/>
                  <a:pt x="18755" y="12852"/>
                </a:cubicBezTo>
                <a:cubicBezTo>
                  <a:pt x="18762" y="12825"/>
                  <a:pt x="18740" y="12807"/>
                  <a:pt x="18719" y="12807"/>
                </a:cubicBezTo>
                <a:close/>
                <a:moveTo>
                  <a:pt x="9656" y="12953"/>
                </a:moveTo>
                <a:cubicBezTo>
                  <a:pt x="9610" y="12953"/>
                  <a:pt x="9610" y="13023"/>
                  <a:pt x="9656" y="13023"/>
                </a:cubicBezTo>
                <a:cubicBezTo>
                  <a:pt x="9701" y="13023"/>
                  <a:pt x="9701" y="12953"/>
                  <a:pt x="9656" y="12953"/>
                </a:cubicBezTo>
                <a:close/>
                <a:moveTo>
                  <a:pt x="11730" y="12944"/>
                </a:moveTo>
                <a:cubicBezTo>
                  <a:pt x="11721" y="12944"/>
                  <a:pt x="11711" y="12947"/>
                  <a:pt x="11704" y="12954"/>
                </a:cubicBezTo>
                <a:cubicBezTo>
                  <a:pt x="11698" y="12958"/>
                  <a:pt x="11692" y="12959"/>
                  <a:pt x="11685" y="12959"/>
                </a:cubicBezTo>
                <a:cubicBezTo>
                  <a:pt x="11683" y="12959"/>
                  <a:pt x="11680" y="12959"/>
                  <a:pt x="11678" y="12959"/>
                </a:cubicBezTo>
                <a:cubicBezTo>
                  <a:pt x="11675" y="12958"/>
                  <a:pt x="11672" y="12958"/>
                  <a:pt x="11669" y="12958"/>
                </a:cubicBezTo>
                <a:cubicBezTo>
                  <a:pt x="11630" y="12958"/>
                  <a:pt x="11616" y="13018"/>
                  <a:pt x="11658" y="13027"/>
                </a:cubicBezTo>
                <a:cubicBezTo>
                  <a:pt x="11667" y="13029"/>
                  <a:pt x="11676" y="13031"/>
                  <a:pt x="11685" y="13031"/>
                </a:cubicBezTo>
                <a:cubicBezTo>
                  <a:pt x="11710" y="13031"/>
                  <a:pt x="11732" y="13021"/>
                  <a:pt x="11752" y="13004"/>
                </a:cubicBezTo>
                <a:cubicBezTo>
                  <a:pt x="11766" y="12991"/>
                  <a:pt x="11765" y="12965"/>
                  <a:pt x="11752" y="12954"/>
                </a:cubicBezTo>
                <a:cubicBezTo>
                  <a:pt x="11746" y="12947"/>
                  <a:pt x="11738" y="12944"/>
                  <a:pt x="11730" y="12944"/>
                </a:cubicBezTo>
                <a:close/>
                <a:moveTo>
                  <a:pt x="12990" y="12916"/>
                </a:moveTo>
                <a:cubicBezTo>
                  <a:pt x="12982" y="12916"/>
                  <a:pt x="12974" y="12919"/>
                  <a:pt x="12966" y="12926"/>
                </a:cubicBezTo>
                <a:lnTo>
                  <a:pt x="12921" y="12970"/>
                </a:lnTo>
                <a:cubicBezTo>
                  <a:pt x="12896" y="12996"/>
                  <a:pt x="12921" y="13031"/>
                  <a:pt x="12948" y="13031"/>
                </a:cubicBezTo>
                <a:cubicBezTo>
                  <a:pt x="12956" y="13031"/>
                  <a:pt x="12964" y="13028"/>
                  <a:pt x="12972" y="13021"/>
                </a:cubicBezTo>
                <a:lnTo>
                  <a:pt x="13016" y="12976"/>
                </a:lnTo>
                <a:cubicBezTo>
                  <a:pt x="13041" y="12951"/>
                  <a:pt x="13017" y="12916"/>
                  <a:pt x="12990" y="12916"/>
                </a:cubicBezTo>
                <a:close/>
                <a:moveTo>
                  <a:pt x="16584" y="12995"/>
                </a:moveTo>
                <a:cubicBezTo>
                  <a:pt x="16539" y="12995"/>
                  <a:pt x="16539" y="13067"/>
                  <a:pt x="16584" y="13067"/>
                </a:cubicBezTo>
                <a:lnTo>
                  <a:pt x="16599" y="13067"/>
                </a:lnTo>
                <a:cubicBezTo>
                  <a:pt x="16646" y="13067"/>
                  <a:pt x="16646" y="12995"/>
                  <a:pt x="16599" y="12995"/>
                </a:cubicBezTo>
                <a:close/>
                <a:moveTo>
                  <a:pt x="24618" y="13005"/>
                </a:moveTo>
                <a:cubicBezTo>
                  <a:pt x="24572" y="13005"/>
                  <a:pt x="24572" y="13075"/>
                  <a:pt x="24618" y="13075"/>
                </a:cubicBezTo>
                <a:lnTo>
                  <a:pt x="24648" y="13075"/>
                </a:lnTo>
                <a:cubicBezTo>
                  <a:pt x="24649" y="13075"/>
                  <a:pt x="24649" y="13075"/>
                  <a:pt x="24650" y="13075"/>
                </a:cubicBezTo>
                <a:cubicBezTo>
                  <a:pt x="24694" y="13075"/>
                  <a:pt x="24694" y="13005"/>
                  <a:pt x="24648" y="13005"/>
                </a:cubicBezTo>
                <a:close/>
                <a:moveTo>
                  <a:pt x="6598" y="13006"/>
                </a:moveTo>
                <a:cubicBezTo>
                  <a:pt x="6552" y="13006"/>
                  <a:pt x="6552" y="13077"/>
                  <a:pt x="6598" y="13077"/>
                </a:cubicBezTo>
                <a:cubicBezTo>
                  <a:pt x="6644" y="13077"/>
                  <a:pt x="6644" y="13006"/>
                  <a:pt x="6598" y="13006"/>
                </a:cubicBezTo>
                <a:close/>
                <a:moveTo>
                  <a:pt x="17982" y="12938"/>
                </a:moveTo>
                <a:cubicBezTo>
                  <a:pt x="17955" y="12938"/>
                  <a:pt x="17929" y="12955"/>
                  <a:pt x="17929" y="12989"/>
                </a:cubicBezTo>
                <a:lnTo>
                  <a:pt x="17929" y="13033"/>
                </a:lnTo>
                <a:cubicBezTo>
                  <a:pt x="17929" y="13068"/>
                  <a:pt x="17956" y="13086"/>
                  <a:pt x="17983" y="13086"/>
                </a:cubicBezTo>
                <a:cubicBezTo>
                  <a:pt x="18010" y="13086"/>
                  <a:pt x="18037" y="13068"/>
                  <a:pt x="18037" y="13033"/>
                </a:cubicBezTo>
                <a:lnTo>
                  <a:pt x="18037" y="12989"/>
                </a:lnTo>
                <a:cubicBezTo>
                  <a:pt x="18036" y="12955"/>
                  <a:pt x="18009" y="12938"/>
                  <a:pt x="17982" y="12938"/>
                </a:cubicBezTo>
                <a:close/>
                <a:moveTo>
                  <a:pt x="20328" y="12972"/>
                </a:moveTo>
                <a:cubicBezTo>
                  <a:pt x="20287" y="12972"/>
                  <a:pt x="20250" y="13025"/>
                  <a:pt x="20287" y="13063"/>
                </a:cubicBezTo>
                <a:lnTo>
                  <a:pt x="20303" y="13078"/>
                </a:lnTo>
                <a:cubicBezTo>
                  <a:pt x="20314" y="13089"/>
                  <a:pt x="20326" y="13094"/>
                  <a:pt x="20338" y="13094"/>
                </a:cubicBezTo>
                <a:cubicBezTo>
                  <a:pt x="20379" y="13094"/>
                  <a:pt x="20416" y="13041"/>
                  <a:pt x="20379" y="13004"/>
                </a:cubicBezTo>
                <a:lnTo>
                  <a:pt x="20363" y="12988"/>
                </a:lnTo>
                <a:cubicBezTo>
                  <a:pt x="20352" y="12977"/>
                  <a:pt x="20340" y="12972"/>
                  <a:pt x="20328" y="12972"/>
                </a:cubicBezTo>
                <a:close/>
                <a:moveTo>
                  <a:pt x="18344" y="12999"/>
                </a:moveTo>
                <a:cubicBezTo>
                  <a:pt x="18317" y="12999"/>
                  <a:pt x="18293" y="13034"/>
                  <a:pt x="18317" y="13059"/>
                </a:cubicBezTo>
                <a:cubicBezTo>
                  <a:pt x="18328" y="13070"/>
                  <a:pt x="18338" y="13079"/>
                  <a:pt x="18348" y="13090"/>
                </a:cubicBezTo>
                <a:cubicBezTo>
                  <a:pt x="18355" y="13097"/>
                  <a:pt x="18364" y="13100"/>
                  <a:pt x="18372" y="13100"/>
                </a:cubicBezTo>
                <a:cubicBezTo>
                  <a:pt x="18399" y="13100"/>
                  <a:pt x="18424" y="13065"/>
                  <a:pt x="18398" y="13041"/>
                </a:cubicBezTo>
                <a:cubicBezTo>
                  <a:pt x="18388" y="13030"/>
                  <a:pt x="18377" y="13021"/>
                  <a:pt x="18368" y="13010"/>
                </a:cubicBezTo>
                <a:cubicBezTo>
                  <a:pt x="18361" y="13003"/>
                  <a:pt x="18352" y="12999"/>
                  <a:pt x="18344" y="12999"/>
                </a:cubicBezTo>
                <a:close/>
                <a:moveTo>
                  <a:pt x="13717" y="12958"/>
                </a:moveTo>
                <a:cubicBezTo>
                  <a:pt x="13696" y="12958"/>
                  <a:pt x="13674" y="12975"/>
                  <a:pt x="13680" y="13002"/>
                </a:cubicBezTo>
                <a:lnTo>
                  <a:pt x="13695" y="13076"/>
                </a:lnTo>
                <a:cubicBezTo>
                  <a:pt x="13699" y="13094"/>
                  <a:pt x="13712" y="13102"/>
                  <a:pt x="13726" y="13102"/>
                </a:cubicBezTo>
                <a:cubicBezTo>
                  <a:pt x="13747" y="13102"/>
                  <a:pt x="13769" y="13085"/>
                  <a:pt x="13764" y="13058"/>
                </a:cubicBezTo>
                <a:cubicBezTo>
                  <a:pt x="13756" y="13033"/>
                  <a:pt x="13752" y="13009"/>
                  <a:pt x="13748" y="12984"/>
                </a:cubicBezTo>
                <a:cubicBezTo>
                  <a:pt x="13744" y="12966"/>
                  <a:pt x="13731" y="12958"/>
                  <a:pt x="13717" y="12958"/>
                </a:cubicBezTo>
                <a:close/>
                <a:moveTo>
                  <a:pt x="14256" y="13033"/>
                </a:moveTo>
                <a:cubicBezTo>
                  <a:pt x="14210" y="13033"/>
                  <a:pt x="14210" y="13104"/>
                  <a:pt x="14256" y="13104"/>
                </a:cubicBezTo>
                <a:cubicBezTo>
                  <a:pt x="14256" y="13104"/>
                  <a:pt x="14257" y="13104"/>
                  <a:pt x="14257" y="13104"/>
                </a:cubicBezTo>
                <a:cubicBezTo>
                  <a:pt x="14302" y="13104"/>
                  <a:pt x="14302" y="13033"/>
                  <a:pt x="14256" y="13033"/>
                </a:cubicBezTo>
                <a:close/>
                <a:moveTo>
                  <a:pt x="8846" y="12978"/>
                </a:moveTo>
                <a:cubicBezTo>
                  <a:pt x="8827" y="12978"/>
                  <a:pt x="8808" y="12987"/>
                  <a:pt x="8799" y="13005"/>
                </a:cubicBezTo>
                <a:cubicBezTo>
                  <a:pt x="8794" y="13015"/>
                  <a:pt x="8789" y="13025"/>
                  <a:pt x="8783" y="13035"/>
                </a:cubicBezTo>
                <a:cubicBezTo>
                  <a:pt x="8771" y="13061"/>
                  <a:pt x="8777" y="13093"/>
                  <a:pt x="8803" y="13109"/>
                </a:cubicBezTo>
                <a:cubicBezTo>
                  <a:pt x="8811" y="13113"/>
                  <a:pt x="8820" y="13115"/>
                  <a:pt x="8829" y="13115"/>
                </a:cubicBezTo>
                <a:cubicBezTo>
                  <a:pt x="8848" y="13115"/>
                  <a:pt x="8867" y="13106"/>
                  <a:pt x="8877" y="13089"/>
                </a:cubicBezTo>
                <a:cubicBezTo>
                  <a:pt x="8882" y="13078"/>
                  <a:pt x="8887" y="13069"/>
                  <a:pt x="8892" y="13058"/>
                </a:cubicBezTo>
                <a:cubicBezTo>
                  <a:pt x="8905" y="13033"/>
                  <a:pt x="8899" y="13001"/>
                  <a:pt x="8872" y="12985"/>
                </a:cubicBezTo>
                <a:cubicBezTo>
                  <a:pt x="8864" y="12980"/>
                  <a:pt x="8855" y="12978"/>
                  <a:pt x="8846" y="12978"/>
                </a:cubicBezTo>
                <a:close/>
                <a:moveTo>
                  <a:pt x="3682" y="12994"/>
                </a:moveTo>
                <a:cubicBezTo>
                  <a:pt x="3673" y="12994"/>
                  <a:pt x="3664" y="12997"/>
                  <a:pt x="3655" y="13001"/>
                </a:cubicBezTo>
                <a:cubicBezTo>
                  <a:pt x="3645" y="13006"/>
                  <a:pt x="3635" y="13011"/>
                  <a:pt x="3625" y="13016"/>
                </a:cubicBezTo>
                <a:cubicBezTo>
                  <a:pt x="3599" y="13030"/>
                  <a:pt x="3592" y="13065"/>
                  <a:pt x="3606" y="13090"/>
                </a:cubicBezTo>
                <a:cubicBezTo>
                  <a:pt x="3617" y="13107"/>
                  <a:pt x="3634" y="13116"/>
                  <a:pt x="3653" y="13116"/>
                </a:cubicBezTo>
                <a:cubicBezTo>
                  <a:pt x="3662" y="13116"/>
                  <a:pt x="3671" y="13114"/>
                  <a:pt x="3679" y="13110"/>
                </a:cubicBezTo>
                <a:cubicBezTo>
                  <a:pt x="3690" y="13104"/>
                  <a:pt x="3698" y="13099"/>
                  <a:pt x="3709" y="13094"/>
                </a:cubicBezTo>
                <a:cubicBezTo>
                  <a:pt x="3735" y="13080"/>
                  <a:pt x="3742" y="13046"/>
                  <a:pt x="3729" y="13021"/>
                </a:cubicBezTo>
                <a:cubicBezTo>
                  <a:pt x="3718" y="13003"/>
                  <a:pt x="3701" y="12994"/>
                  <a:pt x="3682" y="12994"/>
                </a:cubicBezTo>
                <a:close/>
                <a:moveTo>
                  <a:pt x="5937" y="13082"/>
                </a:moveTo>
                <a:cubicBezTo>
                  <a:pt x="5913" y="13082"/>
                  <a:pt x="5913" y="13117"/>
                  <a:pt x="5937" y="13117"/>
                </a:cubicBezTo>
                <a:cubicBezTo>
                  <a:pt x="5959" y="13117"/>
                  <a:pt x="5959" y="13082"/>
                  <a:pt x="5937" y="13082"/>
                </a:cubicBezTo>
                <a:close/>
                <a:moveTo>
                  <a:pt x="4676" y="13017"/>
                </a:moveTo>
                <a:cubicBezTo>
                  <a:pt x="4649" y="13017"/>
                  <a:pt x="4624" y="13053"/>
                  <a:pt x="4650" y="13078"/>
                </a:cubicBezTo>
                <a:cubicBezTo>
                  <a:pt x="4660" y="13089"/>
                  <a:pt x="4669" y="13099"/>
                  <a:pt x="4678" y="13109"/>
                </a:cubicBezTo>
                <a:cubicBezTo>
                  <a:pt x="4685" y="13116"/>
                  <a:pt x="4693" y="13120"/>
                  <a:pt x="4701" y="13120"/>
                </a:cubicBezTo>
                <a:cubicBezTo>
                  <a:pt x="4727" y="13120"/>
                  <a:pt x="4752" y="13083"/>
                  <a:pt x="4728" y="13058"/>
                </a:cubicBezTo>
                <a:cubicBezTo>
                  <a:pt x="4718" y="13048"/>
                  <a:pt x="4708" y="13037"/>
                  <a:pt x="4699" y="13028"/>
                </a:cubicBezTo>
                <a:cubicBezTo>
                  <a:pt x="4692" y="13021"/>
                  <a:pt x="4683" y="13017"/>
                  <a:pt x="4676" y="13017"/>
                </a:cubicBezTo>
                <a:close/>
                <a:moveTo>
                  <a:pt x="15398" y="13082"/>
                </a:moveTo>
                <a:cubicBezTo>
                  <a:pt x="15352" y="13082"/>
                  <a:pt x="15352" y="13153"/>
                  <a:pt x="15398" y="13153"/>
                </a:cubicBezTo>
                <a:cubicBezTo>
                  <a:pt x="15444" y="13153"/>
                  <a:pt x="15444" y="13082"/>
                  <a:pt x="15398" y="13082"/>
                </a:cubicBezTo>
                <a:close/>
                <a:moveTo>
                  <a:pt x="10359" y="13105"/>
                </a:moveTo>
                <a:cubicBezTo>
                  <a:pt x="10314" y="13105"/>
                  <a:pt x="10314" y="13177"/>
                  <a:pt x="10360" y="13177"/>
                </a:cubicBezTo>
                <a:lnTo>
                  <a:pt x="10376" y="13177"/>
                </a:lnTo>
                <a:cubicBezTo>
                  <a:pt x="10422" y="13177"/>
                  <a:pt x="10422" y="13105"/>
                  <a:pt x="10376" y="13105"/>
                </a:cubicBezTo>
                <a:lnTo>
                  <a:pt x="10360" y="13105"/>
                </a:lnTo>
                <a:cubicBezTo>
                  <a:pt x="10360" y="13105"/>
                  <a:pt x="10359" y="13105"/>
                  <a:pt x="10359" y="13105"/>
                </a:cubicBezTo>
                <a:close/>
                <a:moveTo>
                  <a:pt x="21332" y="13095"/>
                </a:moveTo>
                <a:cubicBezTo>
                  <a:pt x="21264" y="13095"/>
                  <a:pt x="21262" y="13203"/>
                  <a:pt x="21332" y="13203"/>
                </a:cubicBezTo>
                <a:cubicBezTo>
                  <a:pt x="21401" y="13201"/>
                  <a:pt x="21401" y="13095"/>
                  <a:pt x="21332" y="13095"/>
                </a:cubicBezTo>
                <a:close/>
                <a:moveTo>
                  <a:pt x="3007" y="13100"/>
                </a:moveTo>
                <a:cubicBezTo>
                  <a:pt x="2980" y="13100"/>
                  <a:pt x="2953" y="13117"/>
                  <a:pt x="2953" y="13152"/>
                </a:cubicBezTo>
                <a:lnTo>
                  <a:pt x="2953" y="13182"/>
                </a:lnTo>
                <a:cubicBezTo>
                  <a:pt x="2953" y="13216"/>
                  <a:pt x="2980" y="13234"/>
                  <a:pt x="3007" y="13234"/>
                </a:cubicBezTo>
                <a:cubicBezTo>
                  <a:pt x="3034" y="13234"/>
                  <a:pt x="3061" y="13216"/>
                  <a:pt x="3061" y="13182"/>
                </a:cubicBezTo>
                <a:lnTo>
                  <a:pt x="3061" y="13152"/>
                </a:lnTo>
                <a:cubicBezTo>
                  <a:pt x="3060" y="13117"/>
                  <a:pt x="3033" y="13100"/>
                  <a:pt x="3007" y="13100"/>
                </a:cubicBezTo>
                <a:close/>
                <a:moveTo>
                  <a:pt x="3953" y="13149"/>
                </a:moveTo>
                <a:cubicBezTo>
                  <a:pt x="3935" y="13149"/>
                  <a:pt x="3917" y="13161"/>
                  <a:pt x="3917" y="13184"/>
                </a:cubicBezTo>
                <a:lnTo>
                  <a:pt x="3917" y="13200"/>
                </a:lnTo>
                <a:cubicBezTo>
                  <a:pt x="3917" y="13223"/>
                  <a:pt x="3935" y="13234"/>
                  <a:pt x="3953" y="13234"/>
                </a:cubicBezTo>
                <a:cubicBezTo>
                  <a:pt x="3971" y="13234"/>
                  <a:pt x="3988" y="13223"/>
                  <a:pt x="3988" y="13200"/>
                </a:cubicBezTo>
                <a:lnTo>
                  <a:pt x="3988" y="13184"/>
                </a:lnTo>
                <a:cubicBezTo>
                  <a:pt x="3988" y="13161"/>
                  <a:pt x="3971" y="13149"/>
                  <a:pt x="3953" y="13149"/>
                </a:cubicBezTo>
                <a:close/>
                <a:moveTo>
                  <a:pt x="6727" y="13139"/>
                </a:moveTo>
                <a:cubicBezTo>
                  <a:pt x="6703" y="13139"/>
                  <a:pt x="6678" y="13164"/>
                  <a:pt x="6693" y="13192"/>
                </a:cubicBezTo>
                <a:cubicBezTo>
                  <a:pt x="6702" y="13208"/>
                  <a:pt x="6713" y="13219"/>
                  <a:pt x="6726" y="13226"/>
                </a:cubicBezTo>
                <a:cubicBezTo>
                  <a:pt x="6731" y="13234"/>
                  <a:pt x="6741" y="13241"/>
                  <a:pt x="6754" y="13241"/>
                </a:cubicBezTo>
                <a:lnTo>
                  <a:pt x="6775" y="13241"/>
                </a:lnTo>
                <a:cubicBezTo>
                  <a:pt x="6777" y="13241"/>
                  <a:pt x="6780" y="13240"/>
                  <a:pt x="6782" y="13240"/>
                </a:cubicBezTo>
                <a:lnTo>
                  <a:pt x="6783" y="13240"/>
                </a:lnTo>
                <a:cubicBezTo>
                  <a:pt x="6785" y="13240"/>
                  <a:pt x="6785" y="13237"/>
                  <a:pt x="6787" y="13237"/>
                </a:cubicBezTo>
                <a:cubicBezTo>
                  <a:pt x="6794" y="13235"/>
                  <a:pt x="6799" y="13230"/>
                  <a:pt x="6802" y="13224"/>
                </a:cubicBezTo>
                <a:cubicBezTo>
                  <a:pt x="6807" y="13216"/>
                  <a:pt x="6809" y="13210"/>
                  <a:pt x="6809" y="13204"/>
                </a:cubicBezTo>
                <a:cubicBezTo>
                  <a:pt x="6809" y="13193"/>
                  <a:pt x="6804" y="13185"/>
                  <a:pt x="6799" y="13180"/>
                </a:cubicBezTo>
                <a:cubicBezTo>
                  <a:pt x="6791" y="13175"/>
                  <a:pt x="6783" y="13171"/>
                  <a:pt x="6773" y="13169"/>
                </a:cubicBezTo>
                <a:cubicBezTo>
                  <a:pt x="6772" y="13169"/>
                  <a:pt x="6771" y="13168"/>
                  <a:pt x="6770" y="13168"/>
                </a:cubicBezTo>
                <a:cubicBezTo>
                  <a:pt x="6761" y="13167"/>
                  <a:pt x="6757" y="13162"/>
                  <a:pt x="6755" y="13157"/>
                </a:cubicBezTo>
                <a:cubicBezTo>
                  <a:pt x="6748" y="13144"/>
                  <a:pt x="6738" y="13139"/>
                  <a:pt x="6727" y="13139"/>
                </a:cubicBezTo>
                <a:close/>
                <a:moveTo>
                  <a:pt x="8214" y="13097"/>
                </a:moveTo>
                <a:cubicBezTo>
                  <a:pt x="8195" y="13097"/>
                  <a:pt x="8175" y="13108"/>
                  <a:pt x="8165" y="13124"/>
                </a:cubicBezTo>
                <a:cubicBezTo>
                  <a:pt x="8150" y="13152"/>
                  <a:pt x="8161" y="13180"/>
                  <a:pt x="8185" y="13198"/>
                </a:cubicBezTo>
                <a:cubicBezTo>
                  <a:pt x="8205" y="13213"/>
                  <a:pt x="8224" y="13227"/>
                  <a:pt x="8245" y="13242"/>
                </a:cubicBezTo>
                <a:cubicBezTo>
                  <a:pt x="8252" y="13247"/>
                  <a:pt x="8261" y="13249"/>
                  <a:pt x="8270" y="13249"/>
                </a:cubicBezTo>
                <a:cubicBezTo>
                  <a:pt x="8289" y="13249"/>
                  <a:pt x="8309" y="13238"/>
                  <a:pt x="8318" y="13222"/>
                </a:cubicBezTo>
                <a:cubicBezTo>
                  <a:pt x="8334" y="13194"/>
                  <a:pt x="8322" y="13166"/>
                  <a:pt x="8299" y="13148"/>
                </a:cubicBezTo>
                <a:cubicBezTo>
                  <a:pt x="8279" y="13133"/>
                  <a:pt x="8260" y="13119"/>
                  <a:pt x="8239" y="13104"/>
                </a:cubicBezTo>
                <a:cubicBezTo>
                  <a:pt x="8231" y="13099"/>
                  <a:pt x="8223" y="13097"/>
                  <a:pt x="8214" y="13097"/>
                </a:cubicBezTo>
                <a:close/>
                <a:moveTo>
                  <a:pt x="14659" y="13110"/>
                </a:moveTo>
                <a:cubicBezTo>
                  <a:pt x="14645" y="13110"/>
                  <a:pt x="14633" y="13118"/>
                  <a:pt x="14629" y="13136"/>
                </a:cubicBezTo>
                <a:lnTo>
                  <a:pt x="14613" y="13210"/>
                </a:lnTo>
                <a:cubicBezTo>
                  <a:pt x="14607" y="13237"/>
                  <a:pt x="14630" y="13255"/>
                  <a:pt x="14651" y="13255"/>
                </a:cubicBezTo>
                <a:cubicBezTo>
                  <a:pt x="14665" y="13255"/>
                  <a:pt x="14678" y="13248"/>
                  <a:pt x="14681" y="13230"/>
                </a:cubicBezTo>
                <a:lnTo>
                  <a:pt x="14697" y="13156"/>
                </a:lnTo>
                <a:cubicBezTo>
                  <a:pt x="14703" y="13128"/>
                  <a:pt x="14680" y="13110"/>
                  <a:pt x="14659" y="13110"/>
                </a:cubicBezTo>
                <a:close/>
                <a:moveTo>
                  <a:pt x="7400" y="13187"/>
                </a:moveTo>
                <a:cubicBezTo>
                  <a:pt x="7354" y="13187"/>
                  <a:pt x="7354" y="13257"/>
                  <a:pt x="7400" y="13257"/>
                </a:cubicBezTo>
                <a:lnTo>
                  <a:pt x="7416" y="13257"/>
                </a:lnTo>
                <a:cubicBezTo>
                  <a:pt x="7417" y="13257"/>
                  <a:pt x="7417" y="13257"/>
                  <a:pt x="7417" y="13257"/>
                </a:cubicBezTo>
                <a:cubicBezTo>
                  <a:pt x="7462" y="13257"/>
                  <a:pt x="7462" y="13187"/>
                  <a:pt x="7416" y="13187"/>
                </a:cubicBezTo>
                <a:close/>
                <a:moveTo>
                  <a:pt x="23475" y="13211"/>
                </a:moveTo>
                <a:cubicBezTo>
                  <a:pt x="23429" y="13211"/>
                  <a:pt x="23429" y="13282"/>
                  <a:pt x="23475" y="13282"/>
                </a:cubicBezTo>
                <a:cubicBezTo>
                  <a:pt x="23475" y="13283"/>
                  <a:pt x="23475" y="13283"/>
                  <a:pt x="23476" y="13283"/>
                </a:cubicBezTo>
                <a:cubicBezTo>
                  <a:pt x="23521" y="13283"/>
                  <a:pt x="23521" y="13211"/>
                  <a:pt x="23475" y="13211"/>
                </a:cubicBezTo>
                <a:close/>
                <a:moveTo>
                  <a:pt x="10645" y="13206"/>
                </a:moveTo>
                <a:cubicBezTo>
                  <a:pt x="10627" y="13206"/>
                  <a:pt x="10610" y="13215"/>
                  <a:pt x="10600" y="13232"/>
                </a:cubicBezTo>
                <a:cubicBezTo>
                  <a:pt x="10587" y="13256"/>
                  <a:pt x="10595" y="13293"/>
                  <a:pt x="10620" y="13306"/>
                </a:cubicBezTo>
                <a:cubicBezTo>
                  <a:pt x="10630" y="13311"/>
                  <a:pt x="10639" y="13316"/>
                  <a:pt x="10649" y="13321"/>
                </a:cubicBezTo>
                <a:cubicBezTo>
                  <a:pt x="10658" y="13326"/>
                  <a:pt x="10668" y="13328"/>
                  <a:pt x="10678" y="13328"/>
                </a:cubicBezTo>
                <a:cubicBezTo>
                  <a:pt x="10695" y="13328"/>
                  <a:pt x="10712" y="13320"/>
                  <a:pt x="10722" y="13302"/>
                </a:cubicBezTo>
                <a:cubicBezTo>
                  <a:pt x="10737" y="13278"/>
                  <a:pt x="10730" y="13242"/>
                  <a:pt x="10704" y="13229"/>
                </a:cubicBezTo>
                <a:cubicBezTo>
                  <a:pt x="10692" y="13224"/>
                  <a:pt x="10684" y="13218"/>
                  <a:pt x="10673" y="13213"/>
                </a:cubicBezTo>
                <a:cubicBezTo>
                  <a:pt x="10664" y="13209"/>
                  <a:pt x="10654" y="13206"/>
                  <a:pt x="10645" y="13206"/>
                </a:cubicBezTo>
                <a:close/>
                <a:moveTo>
                  <a:pt x="710" y="13232"/>
                </a:moveTo>
                <a:cubicBezTo>
                  <a:pt x="685" y="13232"/>
                  <a:pt x="660" y="13257"/>
                  <a:pt x="678" y="13284"/>
                </a:cubicBezTo>
                <a:cubicBezTo>
                  <a:pt x="687" y="13299"/>
                  <a:pt x="697" y="13314"/>
                  <a:pt x="707" y="13329"/>
                </a:cubicBezTo>
                <a:cubicBezTo>
                  <a:pt x="715" y="13340"/>
                  <a:pt x="726" y="13345"/>
                  <a:pt x="737" y="13345"/>
                </a:cubicBezTo>
                <a:cubicBezTo>
                  <a:pt x="762" y="13345"/>
                  <a:pt x="787" y="13319"/>
                  <a:pt x="769" y="13293"/>
                </a:cubicBezTo>
                <a:cubicBezTo>
                  <a:pt x="759" y="13278"/>
                  <a:pt x="748" y="13264"/>
                  <a:pt x="739" y="13248"/>
                </a:cubicBezTo>
                <a:cubicBezTo>
                  <a:pt x="731" y="13237"/>
                  <a:pt x="720" y="13232"/>
                  <a:pt x="710" y="13232"/>
                </a:cubicBezTo>
                <a:close/>
                <a:moveTo>
                  <a:pt x="5650" y="13244"/>
                </a:moveTo>
                <a:cubicBezTo>
                  <a:pt x="5642" y="13244"/>
                  <a:pt x="5633" y="13247"/>
                  <a:pt x="5625" y="13255"/>
                </a:cubicBezTo>
                <a:lnTo>
                  <a:pt x="5609" y="13270"/>
                </a:lnTo>
                <a:cubicBezTo>
                  <a:pt x="5584" y="13294"/>
                  <a:pt x="5609" y="13330"/>
                  <a:pt x="5637" y="13330"/>
                </a:cubicBezTo>
                <a:cubicBezTo>
                  <a:pt x="5643" y="13330"/>
                  <a:pt x="5649" y="13328"/>
                  <a:pt x="5655" y="13324"/>
                </a:cubicBezTo>
                <a:lnTo>
                  <a:pt x="5663" y="13329"/>
                </a:lnTo>
                <a:cubicBezTo>
                  <a:pt x="5677" y="13334"/>
                  <a:pt x="5693" y="13339"/>
                  <a:pt x="5708" y="13344"/>
                </a:cubicBezTo>
                <a:cubicBezTo>
                  <a:pt x="5712" y="13346"/>
                  <a:pt x="5716" y="13347"/>
                  <a:pt x="5720" y="13347"/>
                </a:cubicBezTo>
                <a:cubicBezTo>
                  <a:pt x="5754" y="13347"/>
                  <a:pt x="5765" y="13288"/>
                  <a:pt x="5727" y="13276"/>
                </a:cubicBezTo>
                <a:cubicBezTo>
                  <a:pt x="5713" y="13271"/>
                  <a:pt x="5697" y="13266"/>
                  <a:pt x="5682" y="13260"/>
                </a:cubicBezTo>
                <a:cubicBezTo>
                  <a:pt x="5681" y="13258"/>
                  <a:pt x="5678" y="13258"/>
                  <a:pt x="5677" y="13258"/>
                </a:cubicBezTo>
                <a:cubicBezTo>
                  <a:pt x="5671" y="13250"/>
                  <a:pt x="5661" y="13244"/>
                  <a:pt x="5650" y="13244"/>
                </a:cubicBezTo>
                <a:close/>
                <a:moveTo>
                  <a:pt x="22003" y="13301"/>
                </a:moveTo>
                <a:cubicBezTo>
                  <a:pt x="21990" y="13301"/>
                  <a:pt x="21977" y="13318"/>
                  <a:pt x="21989" y="13331"/>
                </a:cubicBezTo>
                <a:lnTo>
                  <a:pt x="22005" y="13346"/>
                </a:lnTo>
                <a:cubicBezTo>
                  <a:pt x="22009" y="13350"/>
                  <a:pt x="22013" y="13352"/>
                  <a:pt x="22017" y="13352"/>
                </a:cubicBezTo>
                <a:cubicBezTo>
                  <a:pt x="22030" y="13352"/>
                  <a:pt x="22042" y="13333"/>
                  <a:pt x="22030" y="13321"/>
                </a:cubicBezTo>
                <a:lnTo>
                  <a:pt x="22014" y="13306"/>
                </a:lnTo>
                <a:cubicBezTo>
                  <a:pt x="22011" y="13302"/>
                  <a:pt x="22007" y="13301"/>
                  <a:pt x="22003" y="13301"/>
                </a:cubicBezTo>
                <a:close/>
                <a:moveTo>
                  <a:pt x="165" y="13260"/>
                </a:moveTo>
                <a:cubicBezTo>
                  <a:pt x="151" y="13260"/>
                  <a:pt x="138" y="13267"/>
                  <a:pt x="134" y="13285"/>
                </a:cubicBezTo>
                <a:cubicBezTo>
                  <a:pt x="126" y="13320"/>
                  <a:pt x="134" y="13352"/>
                  <a:pt x="156" y="13379"/>
                </a:cubicBezTo>
                <a:cubicBezTo>
                  <a:pt x="162" y="13386"/>
                  <a:pt x="171" y="13390"/>
                  <a:pt x="180" y="13390"/>
                </a:cubicBezTo>
                <a:cubicBezTo>
                  <a:pt x="190" y="13390"/>
                  <a:pt x="200" y="13386"/>
                  <a:pt x="207" y="13379"/>
                </a:cubicBezTo>
                <a:cubicBezTo>
                  <a:pt x="220" y="13364"/>
                  <a:pt x="218" y="13344"/>
                  <a:pt x="207" y="13330"/>
                </a:cubicBezTo>
                <a:cubicBezTo>
                  <a:pt x="201" y="13323"/>
                  <a:pt x="199" y="13314"/>
                  <a:pt x="202" y="13304"/>
                </a:cubicBezTo>
                <a:cubicBezTo>
                  <a:pt x="209" y="13278"/>
                  <a:pt x="186" y="13260"/>
                  <a:pt x="165" y="13260"/>
                </a:cubicBezTo>
                <a:close/>
                <a:moveTo>
                  <a:pt x="22816" y="13271"/>
                </a:moveTo>
                <a:cubicBezTo>
                  <a:pt x="22788" y="13271"/>
                  <a:pt x="22765" y="13306"/>
                  <a:pt x="22790" y="13331"/>
                </a:cubicBezTo>
                <a:cubicBezTo>
                  <a:pt x="22810" y="13351"/>
                  <a:pt x="22829" y="13372"/>
                  <a:pt x="22850" y="13391"/>
                </a:cubicBezTo>
                <a:cubicBezTo>
                  <a:pt x="22858" y="13399"/>
                  <a:pt x="22866" y="13402"/>
                  <a:pt x="22874" y="13402"/>
                </a:cubicBezTo>
                <a:cubicBezTo>
                  <a:pt x="22901" y="13402"/>
                  <a:pt x="22925" y="13366"/>
                  <a:pt x="22900" y="13341"/>
                </a:cubicBezTo>
                <a:cubicBezTo>
                  <a:pt x="22879" y="13321"/>
                  <a:pt x="22859" y="13300"/>
                  <a:pt x="22840" y="13281"/>
                </a:cubicBezTo>
                <a:cubicBezTo>
                  <a:pt x="22832" y="13274"/>
                  <a:pt x="22824" y="13271"/>
                  <a:pt x="22816" y="13271"/>
                </a:cubicBezTo>
                <a:close/>
                <a:moveTo>
                  <a:pt x="4989" y="13318"/>
                </a:moveTo>
                <a:cubicBezTo>
                  <a:pt x="4963" y="13318"/>
                  <a:pt x="4939" y="13353"/>
                  <a:pt x="4964" y="13378"/>
                </a:cubicBezTo>
                <a:lnTo>
                  <a:pt x="4979" y="13394"/>
                </a:lnTo>
                <a:cubicBezTo>
                  <a:pt x="4987" y="13401"/>
                  <a:pt x="4995" y="13404"/>
                  <a:pt x="5003" y="13404"/>
                </a:cubicBezTo>
                <a:cubicBezTo>
                  <a:pt x="5031" y="13404"/>
                  <a:pt x="5055" y="13369"/>
                  <a:pt x="5029" y="13344"/>
                </a:cubicBezTo>
                <a:lnTo>
                  <a:pt x="5013" y="13329"/>
                </a:lnTo>
                <a:cubicBezTo>
                  <a:pt x="5006" y="13321"/>
                  <a:pt x="4997" y="13318"/>
                  <a:pt x="4989" y="13318"/>
                </a:cubicBezTo>
                <a:close/>
                <a:moveTo>
                  <a:pt x="17982" y="13312"/>
                </a:moveTo>
                <a:cubicBezTo>
                  <a:pt x="17958" y="13312"/>
                  <a:pt x="17938" y="13329"/>
                  <a:pt x="17930" y="13351"/>
                </a:cubicBezTo>
                <a:cubicBezTo>
                  <a:pt x="17925" y="13366"/>
                  <a:pt x="17919" y="13381"/>
                  <a:pt x="17914" y="13395"/>
                </a:cubicBezTo>
                <a:cubicBezTo>
                  <a:pt x="17906" y="13423"/>
                  <a:pt x="17925" y="13454"/>
                  <a:pt x="17951" y="13461"/>
                </a:cubicBezTo>
                <a:cubicBezTo>
                  <a:pt x="17955" y="13462"/>
                  <a:pt x="17960" y="13462"/>
                  <a:pt x="17964" y="13462"/>
                </a:cubicBezTo>
                <a:cubicBezTo>
                  <a:pt x="17988" y="13462"/>
                  <a:pt x="18009" y="13446"/>
                  <a:pt x="18017" y="13424"/>
                </a:cubicBezTo>
                <a:cubicBezTo>
                  <a:pt x="18022" y="13408"/>
                  <a:pt x="18027" y="13394"/>
                  <a:pt x="18033" y="13379"/>
                </a:cubicBezTo>
                <a:cubicBezTo>
                  <a:pt x="18042" y="13352"/>
                  <a:pt x="18022" y="13320"/>
                  <a:pt x="17996" y="13314"/>
                </a:cubicBezTo>
                <a:cubicBezTo>
                  <a:pt x="17991" y="13313"/>
                  <a:pt x="17986" y="13312"/>
                  <a:pt x="17982" y="13312"/>
                </a:cubicBezTo>
                <a:close/>
                <a:moveTo>
                  <a:pt x="22393" y="13422"/>
                </a:moveTo>
                <a:cubicBezTo>
                  <a:pt x="22380" y="13422"/>
                  <a:pt x="22368" y="13440"/>
                  <a:pt x="22380" y="13452"/>
                </a:cubicBezTo>
                <a:lnTo>
                  <a:pt x="22396" y="13468"/>
                </a:lnTo>
                <a:cubicBezTo>
                  <a:pt x="22399" y="13472"/>
                  <a:pt x="22403" y="13473"/>
                  <a:pt x="22407" y="13473"/>
                </a:cubicBezTo>
                <a:cubicBezTo>
                  <a:pt x="22421" y="13473"/>
                  <a:pt x="22432" y="13456"/>
                  <a:pt x="22421" y="13444"/>
                </a:cubicBezTo>
                <a:lnTo>
                  <a:pt x="22405" y="13428"/>
                </a:lnTo>
                <a:cubicBezTo>
                  <a:pt x="22401" y="13424"/>
                  <a:pt x="22397" y="13422"/>
                  <a:pt x="22393" y="13422"/>
                </a:cubicBezTo>
                <a:close/>
                <a:moveTo>
                  <a:pt x="20520" y="13441"/>
                </a:moveTo>
                <a:cubicBezTo>
                  <a:pt x="20473" y="13441"/>
                  <a:pt x="20473" y="13512"/>
                  <a:pt x="20520" y="13512"/>
                </a:cubicBezTo>
                <a:cubicBezTo>
                  <a:pt x="20565" y="13512"/>
                  <a:pt x="20565" y="13441"/>
                  <a:pt x="20520" y="13441"/>
                </a:cubicBezTo>
                <a:close/>
                <a:moveTo>
                  <a:pt x="19018" y="13422"/>
                </a:moveTo>
                <a:cubicBezTo>
                  <a:pt x="18991" y="13422"/>
                  <a:pt x="18967" y="13458"/>
                  <a:pt x="18992" y="13483"/>
                </a:cubicBezTo>
                <a:lnTo>
                  <a:pt x="19023" y="13513"/>
                </a:lnTo>
                <a:cubicBezTo>
                  <a:pt x="19030" y="13520"/>
                  <a:pt x="19038" y="13524"/>
                  <a:pt x="19046" y="13524"/>
                </a:cubicBezTo>
                <a:cubicBezTo>
                  <a:pt x="19072" y="13524"/>
                  <a:pt x="19096" y="13488"/>
                  <a:pt x="19072" y="13463"/>
                </a:cubicBezTo>
                <a:lnTo>
                  <a:pt x="19042" y="13433"/>
                </a:lnTo>
                <a:cubicBezTo>
                  <a:pt x="19035" y="13426"/>
                  <a:pt x="19026" y="13422"/>
                  <a:pt x="19018" y="13422"/>
                </a:cubicBezTo>
                <a:close/>
                <a:moveTo>
                  <a:pt x="17305" y="13403"/>
                </a:moveTo>
                <a:cubicBezTo>
                  <a:pt x="17278" y="13403"/>
                  <a:pt x="17254" y="13438"/>
                  <a:pt x="17279" y="13463"/>
                </a:cubicBezTo>
                <a:cubicBezTo>
                  <a:pt x="17299" y="13483"/>
                  <a:pt x="17319" y="13504"/>
                  <a:pt x="17340" y="13523"/>
                </a:cubicBezTo>
                <a:cubicBezTo>
                  <a:pt x="17347" y="13531"/>
                  <a:pt x="17355" y="13534"/>
                  <a:pt x="17363" y="13534"/>
                </a:cubicBezTo>
                <a:cubicBezTo>
                  <a:pt x="17390" y="13534"/>
                  <a:pt x="17414" y="13498"/>
                  <a:pt x="17389" y="13473"/>
                </a:cubicBezTo>
                <a:cubicBezTo>
                  <a:pt x="17369" y="13454"/>
                  <a:pt x="17351" y="13433"/>
                  <a:pt x="17330" y="13413"/>
                </a:cubicBezTo>
                <a:cubicBezTo>
                  <a:pt x="17322" y="13406"/>
                  <a:pt x="17313" y="13403"/>
                  <a:pt x="17305" y="13403"/>
                </a:cubicBezTo>
                <a:close/>
                <a:moveTo>
                  <a:pt x="19709" y="13436"/>
                </a:moveTo>
                <a:cubicBezTo>
                  <a:pt x="19639" y="13436"/>
                  <a:pt x="19639" y="13544"/>
                  <a:pt x="19709" y="13544"/>
                </a:cubicBezTo>
                <a:cubicBezTo>
                  <a:pt x="19777" y="13543"/>
                  <a:pt x="19777" y="13436"/>
                  <a:pt x="19709" y="13436"/>
                </a:cubicBezTo>
                <a:close/>
                <a:moveTo>
                  <a:pt x="1430" y="13425"/>
                </a:moveTo>
                <a:cubicBezTo>
                  <a:pt x="1389" y="13425"/>
                  <a:pt x="1352" y="13478"/>
                  <a:pt x="1390" y="13515"/>
                </a:cubicBezTo>
                <a:lnTo>
                  <a:pt x="1406" y="13531"/>
                </a:lnTo>
                <a:cubicBezTo>
                  <a:pt x="1417" y="13542"/>
                  <a:pt x="1430" y="13547"/>
                  <a:pt x="1442" y="13547"/>
                </a:cubicBezTo>
                <a:cubicBezTo>
                  <a:pt x="1482" y="13547"/>
                  <a:pt x="1519" y="13494"/>
                  <a:pt x="1482" y="13456"/>
                </a:cubicBezTo>
                <a:cubicBezTo>
                  <a:pt x="1476" y="13450"/>
                  <a:pt x="1471" y="13446"/>
                  <a:pt x="1466" y="13441"/>
                </a:cubicBezTo>
                <a:cubicBezTo>
                  <a:pt x="1455" y="13430"/>
                  <a:pt x="1442" y="13425"/>
                  <a:pt x="1430" y="13425"/>
                </a:cubicBezTo>
                <a:close/>
                <a:moveTo>
                  <a:pt x="9715" y="13345"/>
                </a:moveTo>
                <a:cubicBezTo>
                  <a:pt x="9701" y="13345"/>
                  <a:pt x="9688" y="13353"/>
                  <a:pt x="9683" y="13370"/>
                </a:cubicBezTo>
                <a:cubicBezTo>
                  <a:pt x="9670" y="13418"/>
                  <a:pt x="9663" y="13466"/>
                  <a:pt x="9663" y="13514"/>
                </a:cubicBezTo>
                <a:cubicBezTo>
                  <a:pt x="9663" y="13537"/>
                  <a:pt x="9681" y="13549"/>
                  <a:pt x="9699" y="13549"/>
                </a:cubicBezTo>
                <a:cubicBezTo>
                  <a:pt x="9716" y="13549"/>
                  <a:pt x="9735" y="13537"/>
                  <a:pt x="9735" y="13514"/>
                </a:cubicBezTo>
                <a:cubicBezTo>
                  <a:pt x="9736" y="13472"/>
                  <a:pt x="9741" y="13430"/>
                  <a:pt x="9751" y="13389"/>
                </a:cubicBezTo>
                <a:cubicBezTo>
                  <a:pt x="9759" y="13363"/>
                  <a:pt x="9737" y="13345"/>
                  <a:pt x="9715" y="13345"/>
                </a:cubicBezTo>
                <a:close/>
                <a:moveTo>
                  <a:pt x="6430" y="13487"/>
                </a:moveTo>
                <a:cubicBezTo>
                  <a:pt x="6422" y="13487"/>
                  <a:pt x="6414" y="13490"/>
                  <a:pt x="6406" y="13497"/>
                </a:cubicBezTo>
                <a:lnTo>
                  <a:pt x="6391" y="13513"/>
                </a:lnTo>
                <a:cubicBezTo>
                  <a:pt x="6366" y="13538"/>
                  <a:pt x="6390" y="13573"/>
                  <a:pt x="6417" y="13573"/>
                </a:cubicBezTo>
                <a:cubicBezTo>
                  <a:pt x="6425" y="13573"/>
                  <a:pt x="6434" y="13570"/>
                  <a:pt x="6441" y="13562"/>
                </a:cubicBezTo>
                <a:lnTo>
                  <a:pt x="6457" y="13546"/>
                </a:lnTo>
                <a:cubicBezTo>
                  <a:pt x="6482" y="13522"/>
                  <a:pt x="6457" y="13487"/>
                  <a:pt x="6430" y="13487"/>
                </a:cubicBezTo>
                <a:close/>
                <a:moveTo>
                  <a:pt x="24706" y="13515"/>
                </a:moveTo>
                <a:cubicBezTo>
                  <a:pt x="24660" y="13515"/>
                  <a:pt x="24660" y="13586"/>
                  <a:pt x="24706" y="13586"/>
                </a:cubicBezTo>
                <a:cubicBezTo>
                  <a:pt x="24706" y="13586"/>
                  <a:pt x="24706" y="13586"/>
                  <a:pt x="24707" y="13586"/>
                </a:cubicBezTo>
                <a:cubicBezTo>
                  <a:pt x="24752" y="13586"/>
                  <a:pt x="24751" y="13517"/>
                  <a:pt x="24706" y="13515"/>
                </a:cubicBezTo>
                <a:close/>
                <a:moveTo>
                  <a:pt x="15309" y="13474"/>
                </a:moveTo>
                <a:cubicBezTo>
                  <a:pt x="15295" y="13474"/>
                  <a:pt x="15281" y="13482"/>
                  <a:pt x="15275" y="13498"/>
                </a:cubicBezTo>
                <a:cubicBezTo>
                  <a:pt x="15270" y="13514"/>
                  <a:pt x="15265" y="13529"/>
                  <a:pt x="15261" y="13543"/>
                </a:cubicBezTo>
                <a:cubicBezTo>
                  <a:pt x="15252" y="13569"/>
                  <a:pt x="15273" y="13587"/>
                  <a:pt x="15295" y="13587"/>
                </a:cubicBezTo>
                <a:cubicBezTo>
                  <a:pt x="15308" y="13587"/>
                  <a:pt x="15322" y="13580"/>
                  <a:pt x="15328" y="13562"/>
                </a:cubicBezTo>
                <a:cubicBezTo>
                  <a:pt x="15334" y="13546"/>
                  <a:pt x="15339" y="13532"/>
                  <a:pt x="15343" y="13518"/>
                </a:cubicBezTo>
                <a:cubicBezTo>
                  <a:pt x="15352" y="13492"/>
                  <a:pt x="15330" y="13474"/>
                  <a:pt x="15309" y="13474"/>
                </a:cubicBezTo>
                <a:close/>
                <a:moveTo>
                  <a:pt x="7580" y="13533"/>
                </a:moveTo>
                <a:cubicBezTo>
                  <a:pt x="7535" y="13533"/>
                  <a:pt x="7535" y="13603"/>
                  <a:pt x="7580" y="13603"/>
                </a:cubicBezTo>
                <a:lnTo>
                  <a:pt x="7595" y="13603"/>
                </a:lnTo>
                <a:cubicBezTo>
                  <a:pt x="7641" y="13603"/>
                  <a:pt x="7641" y="13533"/>
                  <a:pt x="7595" y="13533"/>
                </a:cubicBezTo>
                <a:close/>
                <a:moveTo>
                  <a:pt x="16704" y="13475"/>
                </a:moveTo>
                <a:cubicBezTo>
                  <a:pt x="16664" y="13475"/>
                  <a:pt x="16628" y="13528"/>
                  <a:pt x="16664" y="13565"/>
                </a:cubicBezTo>
                <a:cubicBezTo>
                  <a:pt x="16675" y="13576"/>
                  <a:pt x="16683" y="13586"/>
                  <a:pt x="16693" y="13596"/>
                </a:cubicBezTo>
                <a:cubicBezTo>
                  <a:pt x="16703" y="13607"/>
                  <a:pt x="16716" y="13612"/>
                  <a:pt x="16728" y="13612"/>
                </a:cubicBezTo>
                <a:cubicBezTo>
                  <a:pt x="16768" y="13612"/>
                  <a:pt x="16805" y="13558"/>
                  <a:pt x="16769" y="13520"/>
                </a:cubicBezTo>
                <a:cubicBezTo>
                  <a:pt x="16760" y="13510"/>
                  <a:pt x="16749" y="13499"/>
                  <a:pt x="16740" y="13491"/>
                </a:cubicBezTo>
                <a:cubicBezTo>
                  <a:pt x="16729" y="13479"/>
                  <a:pt x="16717" y="13475"/>
                  <a:pt x="16704" y="13475"/>
                </a:cubicBezTo>
                <a:close/>
                <a:moveTo>
                  <a:pt x="8978" y="13475"/>
                </a:moveTo>
                <a:cubicBezTo>
                  <a:pt x="8951" y="13475"/>
                  <a:pt x="8924" y="13493"/>
                  <a:pt x="8924" y="13528"/>
                </a:cubicBezTo>
                <a:lnTo>
                  <a:pt x="8924" y="13572"/>
                </a:lnTo>
                <a:cubicBezTo>
                  <a:pt x="8924" y="13606"/>
                  <a:pt x="8950" y="13623"/>
                  <a:pt x="8977" y="13623"/>
                </a:cubicBezTo>
                <a:cubicBezTo>
                  <a:pt x="9004" y="13623"/>
                  <a:pt x="9031" y="13606"/>
                  <a:pt x="9031" y="13572"/>
                </a:cubicBezTo>
                <a:lnTo>
                  <a:pt x="9031" y="13528"/>
                </a:lnTo>
                <a:cubicBezTo>
                  <a:pt x="9032" y="13493"/>
                  <a:pt x="9005" y="13475"/>
                  <a:pt x="8978" y="13475"/>
                </a:cubicBezTo>
                <a:close/>
                <a:moveTo>
                  <a:pt x="11324" y="13510"/>
                </a:moveTo>
                <a:cubicBezTo>
                  <a:pt x="11283" y="13510"/>
                  <a:pt x="11246" y="13563"/>
                  <a:pt x="11283" y="13601"/>
                </a:cubicBezTo>
                <a:lnTo>
                  <a:pt x="11299" y="13617"/>
                </a:lnTo>
                <a:cubicBezTo>
                  <a:pt x="11310" y="13628"/>
                  <a:pt x="11322" y="13632"/>
                  <a:pt x="11334" y="13632"/>
                </a:cubicBezTo>
                <a:cubicBezTo>
                  <a:pt x="11375" y="13632"/>
                  <a:pt x="11412" y="13579"/>
                  <a:pt x="11375" y="13541"/>
                </a:cubicBezTo>
                <a:lnTo>
                  <a:pt x="11359" y="13526"/>
                </a:lnTo>
                <a:cubicBezTo>
                  <a:pt x="11348" y="13515"/>
                  <a:pt x="11336" y="13510"/>
                  <a:pt x="11324" y="13510"/>
                </a:cubicBezTo>
                <a:close/>
                <a:moveTo>
                  <a:pt x="20072" y="13484"/>
                </a:moveTo>
                <a:cubicBezTo>
                  <a:pt x="20048" y="13484"/>
                  <a:pt x="20028" y="13500"/>
                  <a:pt x="20020" y="13522"/>
                </a:cubicBezTo>
                <a:cubicBezTo>
                  <a:pt x="20015" y="13536"/>
                  <a:pt x="20009" y="13552"/>
                  <a:pt x="20004" y="13566"/>
                </a:cubicBezTo>
                <a:cubicBezTo>
                  <a:pt x="19994" y="13594"/>
                  <a:pt x="20015" y="13625"/>
                  <a:pt x="20041" y="13632"/>
                </a:cubicBezTo>
                <a:cubicBezTo>
                  <a:pt x="20045" y="13634"/>
                  <a:pt x="20050" y="13634"/>
                  <a:pt x="20054" y="13634"/>
                </a:cubicBezTo>
                <a:cubicBezTo>
                  <a:pt x="20078" y="13634"/>
                  <a:pt x="20099" y="13618"/>
                  <a:pt x="20107" y="13596"/>
                </a:cubicBezTo>
                <a:cubicBezTo>
                  <a:pt x="20112" y="13581"/>
                  <a:pt x="20117" y="13565"/>
                  <a:pt x="20123" y="13551"/>
                </a:cubicBezTo>
                <a:cubicBezTo>
                  <a:pt x="20133" y="13524"/>
                  <a:pt x="20112" y="13492"/>
                  <a:pt x="20086" y="13486"/>
                </a:cubicBezTo>
                <a:cubicBezTo>
                  <a:pt x="20081" y="13484"/>
                  <a:pt x="20076" y="13484"/>
                  <a:pt x="20072" y="13484"/>
                </a:cubicBezTo>
                <a:close/>
                <a:moveTo>
                  <a:pt x="9341" y="13536"/>
                </a:moveTo>
                <a:cubicBezTo>
                  <a:pt x="9313" y="13536"/>
                  <a:pt x="9288" y="13572"/>
                  <a:pt x="9313" y="13597"/>
                </a:cubicBezTo>
                <a:cubicBezTo>
                  <a:pt x="9324" y="13607"/>
                  <a:pt x="9334" y="13617"/>
                  <a:pt x="9344" y="13627"/>
                </a:cubicBezTo>
                <a:cubicBezTo>
                  <a:pt x="9351" y="13634"/>
                  <a:pt x="9359" y="13637"/>
                  <a:pt x="9367" y="13637"/>
                </a:cubicBezTo>
                <a:cubicBezTo>
                  <a:pt x="9395" y="13637"/>
                  <a:pt x="9420" y="13601"/>
                  <a:pt x="9394" y="13577"/>
                </a:cubicBezTo>
                <a:cubicBezTo>
                  <a:pt x="9383" y="13566"/>
                  <a:pt x="9373" y="13557"/>
                  <a:pt x="9364" y="13546"/>
                </a:cubicBezTo>
                <a:cubicBezTo>
                  <a:pt x="9357" y="13539"/>
                  <a:pt x="9349" y="13536"/>
                  <a:pt x="9341" y="13536"/>
                </a:cubicBezTo>
                <a:close/>
                <a:moveTo>
                  <a:pt x="4712" y="13497"/>
                </a:moveTo>
                <a:cubicBezTo>
                  <a:pt x="4691" y="13497"/>
                  <a:pt x="4669" y="13514"/>
                  <a:pt x="4675" y="13540"/>
                </a:cubicBezTo>
                <a:lnTo>
                  <a:pt x="4690" y="13615"/>
                </a:lnTo>
                <a:cubicBezTo>
                  <a:pt x="4694" y="13633"/>
                  <a:pt x="4707" y="13640"/>
                  <a:pt x="4720" y="13640"/>
                </a:cubicBezTo>
                <a:cubicBezTo>
                  <a:pt x="4741" y="13640"/>
                  <a:pt x="4763" y="13623"/>
                  <a:pt x="4758" y="13597"/>
                </a:cubicBezTo>
                <a:lnTo>
                  <a:pt x="4743" y="13522"/>
                </a:lnTo>
                <a:cubicBezTo>
                  <a:pt x="4739" y="13504"/>
                  <a:pt x="4726" y="13497"/>
                  <a:pt x="4712" y="13497"/>
                </a:cubicBezTo>
                <a:close/>
                <a:moveTo>
                  <a:pt x="4464" y="13542"/>
                </a:moveTo>
                <a:cubicBezTo>
                  <a:pt x="4446" y="13542"/>
                  <a:pt x="4428" y="13554"/>
                  <a:pt x="4428" y="13577"/>
                </a:cubicBezTo>
                <a:lnTo>
                  <a:pt x="4428" y="13607"/>
                </a:lnTo>
                <a:cubicBezTo>
                  <a:pt x="4428" y="13630"/>
                  <a:pt x="4446" y="13642"/>
                  <a:pt x="4464" y="13642"/>
                </a:cubicBezTo>
                <a:cubicBezTo>
                  <a:pt x="4481" y="13642"/>
                  <a:pt x="4499" y="13630"/>
                  <a:pt x="4499" y="13607"/>
                </a:cubicBezTo>
                <a:lnTo>
                  <a:pt x="4499" y="13577"/>
                </a:lnTo>
                <a:cubicBezTo>
                  <a:pt x="4499" y="13554"/>
                  <a:pt x="4481" y="13542"/>
                  <a:pt x="4464" y="13542"/>
                </a:cubicBezTo>
                <a:close/>
                <a:moveTo>
                  <a:pt x="3261" y="13537"/>
                </a:moveTo>
                <a:cubicBezTo>
                  <a:pt x="3234" y="13537"/>
                  <a:pt x="3208" y="13554"/>
                  <a:pt x="3208" y="13588"/>
                </a:cubicBezTo>
                <a:lnTo>
                  <a:pt x="3208" y="13604"/>
                </a:lnTo>
                <a:cubicBezTo>
                  <a:pt x="3208" y="13639"/>
                  <a:pt x="3235" y="13657"/>
                  <a:pt x="3261" y="13657"/>
                </a:cubicBezTo>
                <a:cubicBezTo>
                  <a:pt x="3288" y="13657"/>
                  <a:pt x="3315" y="13639"/>
                  <a:pt x="3315" y="13604"/>
                </a:cubicBezTo>
                <a:lnTo>
                  <a:pt x="3315" y="13588"/>
                </a:lnTo>
                <a:cubicBezTo>
                  <a:pt x="3314" y="13554"/>
                  <a:pt x="3287" y="13537"/>
                  <a:pt x="3261" y="13537"/>
                </a:cubicBezTo>
                <a:close/>
                <a:moveTo>
                  <a:pt x="24450" y="13590"/>
                </a:moveTo>
                <a:cubicBezTo>
                  <a:pt x="24404" y="13590"/>
                  <a:pt x="24404" y="13661"/>
                  <a:pt x="24450" y="13661"/>
                </a:cubicBezTo>
                <a:lnTo>
                  <a:pt x="24466" y="13661"/>
                </a:lnTo>
                <a:cubicBezTo>
                  <a:pt x="24466" y="13661"/>
                  <a:pt x="24466" y="13661"/>
                  <a:pt x="24467" y="13661"/>
                </a:cubicBezTo>
                <a:cubicBezTo>
                  <a:pt x="24511" y="13661"/>
                  <a:pt x="24512" y="13590"/>
                  <a:pt x="24466" y="13590"/>
                </a:cubicBezTo>
                <a:close/>
                <a:moveTo>
                  <a:pt x="6393" y="13620"/>
                </a:moveTo>
                <a:cubicBezTo>
                  <a:pt x="6348" y="13620"/>
                  <a:pt x="6348" y="13691"/>
                  <a:pt x="6394" y="13691"/>
                </a:cubicBezTo>
                <a:cubicBezTo>
                  <a:pt x="6440" y="13691"/>
                  <a:pt x="6440" y="13620"/>
                  <a:pt x="6394" y="13620"/>
                </a:cubicBezTo>
                <a:cubicBezTo>
                  <a:pt x="6393" y="13620"/>
                  <a:pt x="6393" y="13620"/>
                  <a:pt x="6393" y="13620"/>
                </a:cubicBezTo>
                <a:close/>
                <a:moveTo>
                  <a:pt x="16132" y="13546"/>
                </a:moveTo>
                <a:cubicBezTo>
                  <a:pt x="16113" y="13546"/>
                  <a:pt x="16096" y="13556"/>
                  <a:pt x="16085" y="13573"/>
                </a:cubicBezTo>
                <a:cubicBezTo>
                  <a:pt x="16075" y="13588"/>
                  <a:pt x="16065" y="13603"/>
                  <a:pt x="16055" y="13618"/>
                </a:cubicBezTo>
                <a:cubicBezTo>
                  <a:pt x="16039" y="13641"/>
                  <a:pt x="16049" y="13676"/>
                  <a:pt x="16075" y="13691"/>
                </a:cubicBezTo>
                <a:cubicBezTo>
                  <a:pt x="16083" y="13696"/>
                  <a:pt x="16092" y="13698"/>
                  <a:pt x="16101" y="13698"/>
                </a:cubicBezTo>
                <a:cubicBezTo>
                  <a:pt x="16119" y="13698"/>
                  <a:pt x="16137" y="13688"/>
                  <a:pt x="16148" y="13671"/>
                </a:cubicBezTo>
                <a:cubicBezTo>
                  <a:pt x="16158" y="13655"/>
                  <a:pt x="16168" y="13641"/>
                  <a:pt x="16178" y="13627"/>
                </a:cubicBezTo>
                <a:cubicBezTo>
                  <a:pt x="16194" y="13603"/>
                  <a:pt x="16184" y="13567"/>
                  <a:pt x="16158" y="13554"/>
                </a:cubicBezTo>
                <a:cubicBezTo>
                  <a:pt x="16150" y="13549"/>
                  <a:pt x="16141" y="13546"/>
                  <a:pt x="16132" y="13546"/>
                </a:cubicBezTo>
                <a:close/>
                <a:moveTo>
                  <a:pt x="23862" y="13618"/>
                </a:moveTo>
                <a:cubicBezTo>
                  <a:pt x="23856" y="13618"/>
                  <a:pt x="23851" y="13619"/>
                  <a:pt x="23846" y="13622"/>
                </a:cubicBezTo>
                <a:cubicBezTo>
                  <a:pt x="23835" y="13627"/>
                  <a:pt x="23826" y="13632"/>
                  <a:pt x="23815" y="13638"/>
                </a:cubicBezTo>
                <a:cubicBezTo>
                  <a:pt x="23780" y="13656"/>
                  <a:pt x="23801" y="13703"/>
                  <a:pt x="23833" y="13703"/>
                </a:cubicBezTo>
                <a:cubicBezTo>
                  <a:pt x="23839" y="13703"/>
                  <a:pt x="23844" y="13701"/>
                  <a:pt x="23850" y="13698"/>
                </a:cubicBezTo>
                <a:cubicBezTo>
                  <a:pt x="23861" y="13693"/>
                  <a:pt x="23870" y="13688"/>
                  <a:pt x="23880" y="13683"/>
                </a:cubicBezTo>
                <a:cubicBezTo>
                  <a:pt x="23916" y="13666"/>
                  <a:pt x="23894" y="13618"/>
                  <a:pt x="23862" y="13618"/>
                </a:cubicBezTo>
                <a:close/>
                <a:moveTo>
                  <a:pt x="5252" y="13572"/>
                </a:moveTo>
                <a:cubicBezTo>
                  <a:pt x="5215" y="13572"/>
                  <a:pt x="5207" y="13618"/>
                  <a:pt x="5231" y="13636"/>
                </a:cubicBezTo>
                <a:cubicBezTo>
                  <a:pt x="5199" y="13649"/>
                  <a:pt x="5204" y="13704"/>
                  <a:pt x="5243" y="13706"/>
                </a:cubicBezTo>
                <a:cubicBezTo>
                  <a:pt x="5280" y="13706"/>
                  <a:pt x="5289" y="13660"/>
                  <a:pt x="5264" y="13641"/>
                </a:cubicBezTo>
                <a:cubicBezTo>
                  <a:pt x="5296" y="13628"/>
                  <a:pt x="5293" y="13572"/>
                  <a:pt x="5252" y="13572"/>
                </a:cubicBezTo>
                <a:close/>
                <a:moveTo>
                  <a:pt x="3893" y="13541"/>
                </a:moveTo>
                <a:cubicBezTo>
                  <a:pt x="3875" y="13541"/>
                  <a:pt x="3858" y="13553"/>
                  <a:pt x="3858" y="13576"/>
                </a:cubicBezTo>
                <a:lnTo>
                  <a:pt x="3858" y="13682"/>
                </a:lnTo>
                <a:cubicBezTo>
                  <a:pt x="3858" y="13705"/>
                  <a:pt x="3875" y="13716"/>
                  <a:pt x="3893" y="13716"/>
                </a:cubicBezTo>
                <a:cubicBezTo>
                  <a:pt x="3910" y="13716"/>
                  <a:pt x="3928" y="13705"/>
                  <a:pt x="3928" y="13682"/>
                </a:cubicBezTo>
                <a:lnTo>
                  <a:pt x="3928" y="13576"/>
                </a:lnTo>
                <a:cubicBezTo>
                  <a:pt x="3928" y="13553"/>
                  <a:pt x="3910" y="13541"/>
                  <a:pt x="3893" y="13541"/>
                </a:cubicBezTo>
                <a:close/>
                <a:moveTo>
                  <a:pt x="14513" y="13620"/>
                </a:moveTo>
                <a:cubicBezTo>
                  <a:pt x="14489" y="13620"/>
                  <a:pt x="14465" y="13646"/>
                  <a:pt x="14480" y="13674"/>
                </a:cubicBezTo>
                <a:cubicBezTo>
                  <a:pt x="14485" y="13685"/>
                  <a:pt x="14491" y="13693"/>
                  <a:pt x="14496" y="13704"/>
                </a:cubicBezTo>
                <a:cubicBezTo>
                  <a:pt x="14502" y="13716"/>
                  <a:pt x="14512" y="13722"/>
                  <a:pt x="14523" y="13722"/>
                </a:cubicBezTo>
                <a:cubicBezTo>
                  <a:pt x="14546" y="13722"/>
                  <a:pt x="14570" y="13696"/>
                  <a:pt x="14557" y="13669"/>
                </a:cubicBezTo>
                <a:cubicBezTo>
                  <a:pt x="14551" y="13659"/>
                  <a:pt x="14546" y="13649"/>
                  <a:pt x="14541" y="13639"/>
                </a:cubicBezTo>
                <a:cubicBezTo>
                  <a:pt x="14534" y="13626"/>
                  <a:pt x="14524" y="13620"/>
                  <a:pt x="14513" y="13620"/>
                </a:cubicBezTo>
                <a:close/>
                <a:moveTo>
                  <a:pt x="21030" y="13654"/>
                </a:moveTo>
                <a:cubicBezTo>
                  <a:pt x="21012" y="13654"/>
                  <a:pt x="20994" y="13665"/>
                  <a:pt x="20994" y="13688"/>
                </a:cubicBezTo>
                <a:lnTo>
                  <a:pt x="20994" y="13704"/>
                </a:lnTo>
                <a:cubicBezTo>
                  <a:pt x="20994" y="13727"/>
                  <a:pt x="21012" y="13738"/>
                  <a:pt x="21030" y="13738"/>
                </a:cubicBezTo>
                <a:cubicBezTo>
                  <a:pt x="21048" y="13738"/>
                  <a:pt x="21065" y="13727"/>
                  <a:pt x="21065" y="13704"/>
                </a:cubicBezTo>
                <a:lnTo>
                  <a:pt x="21065" y="13688"/>
                </a:lnTo>
                <a:cubicBezTo>
                  <a:pt x="21065" y="13665"/>
                  <a:pt x="21048" y="13654"/>
                  <a:pt x="21030" y="13654"/>
                </a:cubicBezTo>
                <a:close/>
                <a:moveTo>
                  <a:pt x="12328" y="13633"/>
                </a:moveTo>
                <a:cubicBezTo>
                  <a:pt x="12258" y="13633"/>
                  <a:pt x="12258" y="13740"/>
                  <a:pt x="12328" y="13740"/>
                </a:cubicBezTo>
                <a:cubicBezTo>
                  <a:pt x="12396" y="13740"/>
                  <a:pt x="12396" y="13633"/>
                  <a:pt x="12328" y="13633"/>
                </a:cubicBezTo>
                <a:close/>
                <a:moveTo>
                  <a:pt x="5655" y="13649"/>
                </a:moveTo>
                <a:cubicBezTo>
                  <a:pt x="5641" y="13649"/>
                  <a:pt x="5629" y="13656"/>
                  <a:pt x="5625" y="13674"/>
                </a:cubicBezTo>
                <a:lnTo>
                  <a:pt x="5609" y="13749"/>
                </a:lnTo>
                <a:cubicBezTo>
                  <a:pt x="5603" y="13775"/>
                  <a:pt x="5626" y="13793"/>
                  <a:pt x="5647" y="13793"/>
                </a:cubicBezTo>
                <a:cubicBezTo>
                  <a:pt x="5661" y="13793"/>
                  <a:pt x="5673" y="13786"/>
                  <a:pt x="5677" y="13769"/>
                </a:cubicBezTo>
                <a:lnTo>
                  <a:pt x="5693" y="13693"/>
                </a:lnTo>
                <a:cubicBezTo>
                  <a:pt x="5699" y="13667"/>
                  <a:pt x="5676" y="13649"/>
                  <a:pt x="5655" y="13649"/>
                </a:cubicBezTo>
                <a:close/>
                <a:moveTo>
                  <a:pt x="5755" y="13710"/>
                </a:moveTo>
                <a:cubicBezTo>
                  <a:pt x="5744" y="13710"/>
                  <a:pt x="5736" y="13714"/>
                  <a:pt x="5729" y="13722"/>
                </a:cubicBezTo>
                <a:cubicBezTo>
                  <a:pt x="5727" y="13722"/>
                  <a:pt x="5726" y="13722"/>
                  <a:pt x="5724" y="13722"/>
                </a:cubicBezTo>
                <a:cubicBezTo>
                  <a:pt x="5690" y="13722"/>
                  <a:pt x="5677" y="13781"/>
                  <a:pt x="5717" y="13793"/>
                </a:cubicBezTo>
                <a:cubicBezTo>
                  <a:pt x="5723" y="13795"/>
                  <a:pt x="5729" y="13796"/>
                  <a:pt x="5735" y="13796"/>
                </a:cubicBezTo>
                <a:cubicBezTo>
                  <a:pt x="5759" y="13796"/>
                  <a:pt x="5779" y="13778"/>
                  <a:pt x="5790" y="13755"/>
                </a:cubicBezTo>
                <a:cubicBezTo>
                  <a:pt x="5797" y="13737"/>
                  <a:pt x="5781" y="13716"/>
                  <a:pt x="5765" y="13711"/>
                </a:cubicBezTo>
                <a:cubicBezTo>
                  <a:pt x="5762" y="13710"/>
                  <a:pt x="5758" y="13710"/>
                  <a:pt x="5755" y="13710"/>
                </a:cubicBezTo>
                <a:close/>
                <a:moveTo>
                  <a:pt x="392" y="13695"/>
                </a:moveTo>
                <a:cubicBezTo>
                  <a:pt x="368" y="13695"/>
                  <a:pt x="344" y="13721"/>
                  <a:pt x="359" y="13749"/>
                </a:cubicBezTo>
                <a:cubicBezTo>
                  <a:pt x="364" y="13759"/>
                  <a:pt x="369" y="13769"/>
                  <a:pt x="374" y="13779"/>
                </a:cubicBezTo>
                <a:cubicBezTo>
                  <a:pt x="381" y="13791"/>
                  <a:pt x="391" y="13797"/>
                  <a:pt x="402" y="13797"/>
                </a:cubicBezTo>
                <a:cubicBezTo>
                  <a:pt x="425" y="13797"/>
                  <a:pt x="449" y="13772"/>
                  <a:pt x="435" y="13743"/>
                </a:cubicBezTo>
                <a:cubicBezTo>
                  <a:pt x="430" y="13734"/>
                  <a:pt x="425" y="13724"/>
                  <a:pt x="419" y="13713"/>
                </a:cubicBezTo>
                <a:cubicBezTo>
                  <a:pt x="413" y="13700"/>
                  <a:pt x="402" y="13695"/>
                  <a:pt x="392" y="13695"/>
                </a:cubicBezTo>
                <a:close/>
                <a:moveTo>
                  <a:pt x="18956" y="13724"/>
                </a:moveTo>
                <a:cubicBezTo>
                  <a:pt x="18938" y="13724"/>
                  <a:pt x="18920" y="13735"/>
                  <a:pt x="18920" y="13758"/>
                </a:cubicBezTo>
                <a:lnTo>
                  <a:pt x="18920" y="13774"/>
                </a:lnTo>
                <a:cubicBezTo>
                  <a:pt x="18920" y="13796"/>
                  <a:pt x="18938" y="13808"/>
                  <a:pt x="18955" y="13808"/>
                </a:cubicBezTo>
                <a:cubicBezTo>
                  <a:pt x="18973" y="13808"/>
                  <a:pt x="18991" y="13796"/>
                  <a:pt x="18991" y="13774"/>
                </a:cubicBezTo>
                <a:lnTo>
                  <a:pt x="18991" y="13758"/>
                </a:lnTo>
                <a:cubicBezTo>
                  <a:pt x="18992" y="13735"/>
                  <a:pt x="18974" y="13724"/>
                  <a:pt x="18956" y="13724"/>
                </a:cubicBezTo>
                <a:close/>
                <a:moveTo>
                  <a:pt x="2719" y="13729"/>
                </a:moveTo>
                <a:cubicBezTo>
                  <a:pt x="2651" y="13729"/>
                  <a:pt x="2650" y="13837"/>
                  <a:pt x="2719" y="13837"/>
                </a:cubicBezTo>
                <a:cubicBezTo>
                  <a:pt x="2789" y="13837"/>
                  <a:pt x="2789" y="13729"/>
                  <a:pt x="2719" y="13729"/>
                </a:cubicBezTo>
                <a:close/>
                <a:moveTo>
                  <a:pt x="4792" y="13783"/>
                </a:moveTo>
                <a:cubicBezTo>
                  <a:pt x="4774" y="13783"/>
                  <a:pt x="4756" y="13795"/>
                  <a:pt x="4756" y="13818"/>
                </a:cubicBezTo>
                <a:lnTo>
                  <a:pt x="4756" y="13834"/>
                </a:lnTo>
                <a:cubicBezTo>
                  <a:pt x="4756" y="13857"/>
                  <a:pt x="4774" y="13868"/>
                  <a:pt x="4792" y="13868"/>
                </a:cubicBezTo>
                <a:cubicBezTo>
                  <a:pt x="4810" y="13868"/>
                  <a:pt x="4828" y="13857"/>
                  <a:pt x="4828" y="13834"/>
                </a:cubicBezTo>
                <a:lnTo>
                  <a:pt x="4828" y="13818"/>
                </a:lnTo>
                <a:cubicBezTo>
                  <a:pt x="4828" y="13795"/>
                  <a:pt x="4810" y="13783"/>
                  <a:pt x="4792" y="13783"/>
                </a:cubicBezTo>
                <a:close/>
                <a:moveTo>
                  <a:pt x="23186" y="13825"/>
                </a:moveTo>
                <a:cubicBezTo>
                  <a:pt x="23183" y="13825"/>
                  <a:pt x="23180" y="13826"/>
                  <a:pt x="23177" y="13826"/>
                </a:cubicBezTo>
                <a:cubicBezTo>
                  <a:pt x="23152" y="13831"/>
                  <a:pt x="23128" y="13838"/>
                  <a:pt x="23103" y="13843"/>
                </a:cubicBezTo>
                <a:cubicBezTo>
                  <a:pt x="23061" y="13853"/>
                  <a:pt x="23074" y="13912"/>
                  <a:pt x="23112" y="13912"/>
                </a:cubicBezTo>
                <a:cubicBezTo>
                  <a:pt x="23115" y="13912"/>
                  <a:pt x="23118" y="13912"/>
                  <a:pt x="23121" y="13911"/>
                </a:cubicBezTo>
                <a:cubicBezTo>
                  <a:pt x="23146" y="13906"/>
                  <a:pt x="23171" y="13900"/>
                  <a:pt x="23196" y="13894"/>
                </a:cubicBezTo>
                <a:cubicBezTo>
                  <a:pt x="23237" y="13885"/>
                  <a:pt x="23224" y="13825"/>
                  <a:pt x="23186" y="13825"/>
                </a:cubicBezTo>
                <a:close/>
                <a:moveTo>
                  <a:pt x="14815" y="13831"/>
                </a:moveTo>
                <a:cubicBezTo>
                  <a:pt x="14810" y="13831"/>
                  <a:pt x="14805" y="13832"/>
                  <a:pt x="14801" y="13832"/>
                </a:cubicBezTo>
                <a:cubicBezTo>
                  <a:pt x="14760" y="13842"/>
                  <a:pt x="14771" y="13901"/>
                  <a:pt x="14810" y="13902"/>
                </a:cubicBezTo>
                <a:cubicBezTo>
                  <a:pt x="14815" y="13912"/>
                  <a:pt x="14827" y="13917"/>
                  <a:pt x="14839" y="13917"/>
                </a:cubicBezTo>
                <a:cubicBezTo>
                  <a:pt x="14845" y="13917"/>
                  <a:pt x="14851" y="13915"/>
                  <a:pt x="14856" y="13912"/>
                </a:cubicBezTo>
                <a:cubicBezTo>
                  <a:pt x="14875" y="13902"/>
                  <a:pt x="14877" y="13881"/>
                  <a:pt x="14870" y="13864"/>
                </a:cubicBezTo>
                <a:cubicBezTo>
                  <a:pt x="14860" y="13841"/>
                  <a:pt x="14838" y="13831"/>
                  <a:pt x="14815" y="13831"/>
                </a:cubicBezTo>
                <a:close/>
                <a:moveTo>
                  <a:pt x="15135" y="13831"/>
                </a:moveTo>
                <a:cubicBezTo>
                  <a:pt x="15125" y="13831"/>
                  <a:pt x="15115" y="13836"/>
                  <a:pt x="15109" y="13849"/>
                </a:cubicBezTo>
                <a:cubicBezTo>
                  <a:pt x="15103" y="13860"/>
                  <a:pt x="15098" y="13869"/>
                  <a:pt x="15093" y="13880"/>
                </a:cubicBezTo>
                <a:cubicBezTo>
                  <a:pt x="15079" y="13908"/>
                  <a:pt x="15103" y="13934"/>
                  <a:pt x="15126" y="13934"/>
                </a:cubicBezTo>
                <a:cubicBezTo>
                  <a:pt x="15137" y="13934"/>
                  <a:pt x="15147" y="13928"/>
                  <a:pt x="15154" y="13915"/>
                </a:cubicBezTo>
                <a:cubicBezTo>
                  <a:pt x="15159" y="13905"/>
                  <a:pt x="15164" y="13895"/>
                  <a:pt x="15169" y="13885"/>
                </a:cubicBezTo>
                <a:cubicBezTo>
                  <a:pt x="15183" y="13857"/>
                  <a:pt x="15158" y="13831"/>
                  <a:pt x="15135" y="13831"/>
                </a:cubicBezTo>
                <a:close/>
                <a:moveTo>
                  <a:pt x="4447" y="13872"/>
                </a:moveTo>
                <a:cubicBezTo>
                  <a:pt x="4429" y="13872"/>
                  <a:pt x="4411" y="13884"/>
                  <a:pt x="4411" y="13907"/>
                </a:cubicBezTo>
                <a:lnTo>
                  <a:pt x="4411" y="13923"/>
                </a:lnTo>
                <a:cubicBezTo>
                  <a:pt x="4411" y="13946"/>
                  <a:pt x="4428" y="13957"/>
                  <a:pt x="4446" y="13957"/>
                </a:cubicBezTo>
                <a:cubicBezTo>
                  <a:pt x="4464" y="13957"/>
                  <a:pt x="4482" y="13946"/>
                  <a:pt x="4482" y="13923"/>
                </a:cubicBezTo>
                <a:lnTo>
                  <a:pt x="4482" y="13907"/>
                </a:lnTo>
                <a:cubicBezTo>
                  <a:pt x="4482" y="13884"/>
                  <a:pt x="4465" y="13872"/>
                  <a:pt x="4447" y="13872"/>
                </a:cubicBezTo>
                <a:close/>
                <a:moveTo>
                  <a:pt x="2192" y="13860"/>
                </a:moveTo>
                <a:cubicBezTo>
                  <a:pt x="2188" y="13860"/>
                  <a:pt x="2183" y="13861"/>
                  <a:pt x="2178" y="13863"/>
                </a:cubicBezTo>
                <a:cubicBezTo>
                  <a:pt x="2163" y="13868"/>
                  <a:pt x="2148" y="13873"/>
                  <a:pt x="2134" y="13879"/>
                </a:cubicBezTo>
                <a:cubicBezTo>
                  <a:pt x="2106" y="13887"/>
                  <a:pt x="2089" y="13915"/>
                  <a:pt x="2098" y="13944"/>
                </a:cubicBezTo>
                <a:cubicBezTo>
                  <a:pt x="2104" y="13965"/>
                  <a:pt x="2125" y="13983"/>
                  <a:pt x="2148" y="13983"/>
                </a:cubicBezTo>
                <a:cubicBezTo>
                  <a:pt x="2153" y="13983"/>
                  <a:pt x="2158" y="13982"/>
                  <a:pt x="2163" y="13980"/>
                </a:cubicBezTo>
                <a:cubicBezTo>
                  <a:pt x="2178" y="13975"/>
                  <a:pt x="2193" y="13970"/>
                  <a:pt x="2208" y="13964"/>
                </a:cubicBezTo>
                <a:cubicBezTo>
                  <a:pt x="2234" y="13955"/>
                  <a:pt x="2252" y="13927"/>
                  <a:pt x="2244" y="13900"/>
                </a:cubicBezTo>
                <a:cubicBezTo>
                  <a:pt x="2237" y="13878"/>
                  <a:pt x="2215" y="13860"/>
                  <a:pt x="2192" y="13860"/>
                </a:cubicBezTo>
                <a:close/>
                <a:moveTo>
                  <a:pt x="17208" y="13851"/>
                </a:moveTo>
                <a:cubicBezTo>
                  <a:pt x="17197" y="13851"/>
                  <a:pt x="17187" y="13857"/>
                  <a:pt x="17181" y="13869"/>
                </a:cubicBezTo>
                <a:cubicBezTo>
                  <a:pt x="17170" y="13889"/>
                  <a:pt x="17162" y="13910"/>
                  <a:pt x="17150" y="13929"/>
                </a:cubicBezTo>
                <a:cubicBezTo>
                  <a:pt x="17137" y="13957"/>
                  <a:pt x="17161" y="13983"/>
                  <a:pt x="17185" y="13983"/>
                </a:cubicBezTo>
                <a:cubicBezTo>
                  <a:pt x="17195" y="13983"/>
                  <a:pt x="17206" y="13978"/>
                  <a:pt x="17212" y="13964"/>
                </a:cubicBezTo>
                <a:cubicBezTo>
                  <a:pt x="17223" y="13945"/>
                  <a:pt x="17232" y="13924"/>
                  <a:pt x="17243" y="13905"/>
                </a:cubicBezTo>
                <a:cubicBezTo>
                  <a:pt x="17256" y="13877"/>
                  <a:pt x="17231" y="13851"/>
                  <a:pt x="17208" y="13851"/>
                </a:cubicBezTo>
                <a:close/>
                <a:moveTo>
                  <a:pt x="8978" y="13849"/>
                </a:moveTo>
                <a:cubicBezTo>
                  <a:pt x="8955" y="13849"/>
                  <a:pt x="8934" y="13865"/>
                  <a:pt x="8926" y="13887"/>
                </a:cubicBezTo>
                <a:cubicBezTo>
                  <a:pt x="8921" y="13903"/>
                  <a:pt x="8915" y="13917"/>
                  <a:pt x="8910" y="13932"/>
                </a:cubicBezTo>
                <a:cubicBezTo>
                  <a:pt x="8902" y="13959"/>
                  <a:pt x="8921" y="13991"/>
                  <a:pt x="8947" y="13997"/>
                </a:cubicBezTo>
                <a:cubicBezTo>
                  <a:pt x="8952" y="13998"/>
                  <a:pt x="8956" y="13999"/>
                  <a:pt x="8961" y="13999"/>
                </a:cubicBezTo>
                <a:cubicBezTo>
                  <a:pt x="8985" y="13999"/>
                  <a:pt x="9005" y="13982"/>
                  <a:pt x="9013" y="13960"/>
                </a:cubicBezTo>
                <a:cubicBezTo>
                  <a:pt x="9018" y="13945"/>
                  <a:pt x="9023" y="13931"/>
                  <a:pt x="9028" y="13916"/>
                </a:cubicBezTo>
                <a:cubicBezTo>
                  <a:pt x="9038" y="13890"/>
                  <a:pt x="9018" y="13859"/>
                  <a:pt x="8992" y="13850"/>
                </a:cubicBezTo>
                <a:cubicBezTo>
                  <a:pt x="8987" y="13849"/>
                  <a:pt x="8983" y="13849"/>
                  <a:pt x="8978" y="13849"/>
                </a:cubicBezTo>
                <a:close/>
                <a:moveTo>
                  <a:pt x="11515" y="13979"/>
                </a:moveTo>
                <a:cubicBezTo>
                  <a:pt x="11469" y="13979"/>
                  <a:pt x="11469" y="14049"/>
                  <a:pt x="11515" y="14049"/>
                </a:cubicBezTo>
                <a:cubicBezTo>
                  <a:pt x="11516" y="14049"/>
                  <a:pt x="11517" y="14049"/>
                  <a:pt x="11517" y="14049"/>
                </a:cubicBezTo>
                <a:cubicBezTo>
                  <a:pt x="11560" y="14049"/>
                  <a:pt x="11560" y="13979"/>
                  <a:pt x="11515" y="13979"/>
                </a:cubicBezTo>
                <a:close/>
                <a:moveTo>
                  <a:pt x="889" y="13908"/>
                </a:moveTo>
                <a:cubicBezTo>
                  <a:pt x="868" y="13908"/>
                  <a:pt x="846" y="13925"/>
                  <a:pt x="852" y="13951"/>
                </a:cubicBezTo>
                <a:cubicBezTo>
                  <a:pt x="857" y="13976"/>
                  <a:pt x="862" y="14001"/>
                  <a:pt x="867" y="14026"/>
                </a:cubicBezTo>
                <a:cubicBezTo>
                  <a:pt x="870" y="14044"/>
                  <a:pt x="883" y="14052"/>
                  <a:pt x="897" y="14052"/>
                </a:cubicBezTo>
                <a:cubicBezTo>
                  <a:pt x="917" y="14052"/>
                  <a:pt x="940" y="14034"/>
                  <a:pt x="935" y="14007"/>
                </a:cubicBezTo>
                <a:cubicBezTo>
                  <a:pt x="931" y="13984"/>
                  <a:pt x="925" y="13958"/>
                  <a:pt x="920" y="13933"/>
                </a:cubicBezTo>
                <a:cubicBezTo>
                  <a:pt x="916" y="13915"/>
                  <a:pt x="903" y="13908"/>
                  <a:pt x="889" y="13908"/>
                </a:cubicBezTo>
                <a:close/>
                <a:moveTo>
                  <a:pt x="21300" y="13984"/>
                </a:moveTo>
                <a:cubicBezTo>
                  <a:pt x="21254" y="13984"/>
                  <a:pt x="21254" y="14055"/>
                  <a:pt x="21300" y="14055"/>
                </a:cubicBezTo>
                <a:cubicBezTo>
                  <a:pt x="21345" y="14055"/>
                  <a:pt x="21345" y="13984"/>
                  <a:pt x="21300" y="13984"/>
                </a:cubicBezTo>
                <a:close/>
                <a:moveTo>
                  <a:pt x="10014" y="13960"/>
                </a:moveTo>
                <a:cubicBezTo>
                  <a:pt x="9987" y="13960"/>
                  <a:pt x="9963" y="13997"/>
                  <a:pt x="9988" y="14021"/>
                </a:cubicBezTo>
                <a:lnTo>
                  <a:pt x="10018" y="14051"/>
                </a:lnTo>
                <a:cubicBezTo>
                  <a:pt x="10026" y="14059"/>
                  <a:pt x="10034" y="14062"/>
                  <a:pt x="10042" y="14062"/>
                </a:cubicBezTo>
                <a:cubicBezTo>
                  <a:pt x="10068" y="14062"/>
                  <a:pt x="10092" y="14026"/>
                  <a:pt x="10068" y="14001"/>
                </a:cubicBezTo>
                <a:lnTo>
                  <a:pt x="10037" y="13971"/>
                </a:lnTo>
                <a:cubicBezTo>
                  <a:pt x="10030" y="13963"/>
                  <a:pt x="10022" y="13960"/>
                  <a:pt x="10014" y="13960"/>
                </a:cubicBezTo>
                <a:close/>
                <a:moveTo>
                  <a:pt x="14028" y="13995"/>
                </a:moveTo>
                <a:cubicBezTo>
                  <a:pt x="13983" y="13995"/>
                  <a:pt x="13983" y="14065"/>
                  <a:pt x="14028" y="14065"/>
                </a:cubicBezTo>
                <a:cubicBezTo>
                  <a:pt x="14074" y="14065"/>
                  <a:pt x="14074" y="13995"/>
                  <a:pt x="14028" y="13995"/>
                </a:cubicBezTo>
                <a:close/>
                <a:moveTo>
                  <a:pt x="8302" y="13939"/>
                </a:moveTo>
                <a:cubicBezTo>
                  <a:pt x="8274" y="13939"/>
                  <a:pt x="8250" y="13976"/>
                  <a:pt x="8275" y="14000"/>
                </a:cubicBezTo>
                <a:cubicBezTo>
                  <a:pt x="8295" y="14020"/>
                  <a:pt x="8315" y="14041"/>
                  <a:pt x="8336" y="14060"/>
                </a:cubicBezTo>
                <a:cubicBezTo>
                  <a:pt x="8344" y="14068"/>
                  <a:pt x="8352" y="14071"/>
                  <a:pt x="8360" y="14071"/>
                </a:cubicBezTo>
                <a:cubicBezTo>
                  <a:pt x="8387" y="14071"/>
                  <a:pt x="8410" y="14035"/>
                  <a:pt x="8385" y="14011"/>
                </a:cubicBezTo>
                <a:cubicBezTo>
                  <a:pt x="8365" y="13991"/>
                  <a:pt x="8346" y="13970"/>
                  <a:pt x="8326" y="13950"/>
                </a:cubicBezTo>
                <a:cubicBezTo>
                  <a:pt x="8318" y="13943"/>
                  <a:pt x="8310" y="13939"/>
                  <a:pt x="8302" y="13939"/>
                </a:cubicBezTo>
                <a:close/>
                <a:moveTo>
                  <a:pt x="10705" y="13974"/>
                </a:moveTo>
                <a:cubicBezTo>
                  <a:pt x="10634" y="13974"/>
                  <a:pt x="10634" y="14081"/>
                  <a:pt x="10705" y="14081"/>
                </a:cubicBezTo>
                <a:cubicBezTo>
                  <a:pt x="10773" y="14081"/>
                  <a:pt x="10773" y="13974"/>
                  <a:pt x="10705" y="13974"/>
                </a:cubicBezTo>
                <a:close/>
                <a:moveTo>
                  <a:pt x="18384" y="13972"/>
                </a:moveTo>
                <a:cubicBezTo>
                  <a:pt x="18375" y="13972"/>
                  <a:pt x="18366" y="13975"/>
                  <a:pt x="18357" y="13979"/>
                </a:cubicBezTo>
                <a:cubicBezTo>
                  <a:pt x="18347" y="13984"/>
                  <a:pt x="18337" y="13990"/>
                  <a:pt x="18327" y="13995"/>
                </a:cubicBezTo>
                <a:cubicBezTo>
                  <a:pt x="18301" y="14007"/>
                  <a:pt x="18294" y="14043"/>
                  <a:pt x="18307" y="14068"/>
                </a:cubicBezTo>
                <a:cubicBezTo>
                  <a:pt x="18318" y="14086"/>
                  <a:pt x="18335" y="14094"/>
                  <a:pt x="18353" y="14094"/>
                </a:cubicBezTo>
                <a:cubicBezTo>
                  <a:pt x="18362" y="14094"/>
                  <a:pt x="18372" y="14092"/>
                  <a:pt x="18380" y="14088"/>
                </a:cubicBezTo>
                <a:cubicBezTo>
                  <a:pt x="18391" y="14083"/>
                  <a:pt x="18400" y="14078"/>
                  <a:pt x="18411" y="14072"/>
                </a:cubicBezTo>
                <a:cubicBezTo>
                  <a:pt x="18437" y="14059"/>
                  <a:pt x="18443" y="14023"/>
                  <a:pt x="18431" y="13999"/>
                </a:cubicBezTo>
                <a:cubicBezTo>
                  <a:pt x="18420" y="13982"/>
                  <a:pt x="18403" y="13972"/>
                  <a:pt x="18384" y="13972"/>
                </a:cubicBezTo>
                <a:close/>
                <a:moveTo>
                  <a:pt x="20638" y="14060"/>
                </a:moveTo>
                <a:cubicBezTo>
                  <a:pt x="20615" y="14060"/>
                  <a:pt x="20615" y="14095"/>
                  <a:pt x="20638" y="14095"/>
                </a:cubicBezTo>
                <a:cubicBezTo>
                  <a:pt x="20661" y="14095"/>
                  <a:pt x="20661" y="14060"/>
                  <a:pt x="20638" y="14060"/>
                </a:cubicBezTo>
                <a:close/>
                <a:moveTo>
                  <a:pt x="19377" y="13996"/>
                </a:moveTo>
                <a:cubicBezTo>
                  <a:pt x="19350" y="13996"/>
                  <a:pt x="19325" y="14031"/>
                  <a:pt x="19350" y="14057"/>
                </a:cubicBezTo>
                <a:cubicBezTo>
                  <a:pt x="19362" y="14067"/>
                  <a:pt x="19370" y="14078"/>
                  <a:pt x="19380" y="14086"/>
                </a:cubicBezTo>
                <a:cubicBezTo>
                  <a:pt x="19387" y="14094"/>
                  <a:pt x="19395" y="14097"/>
                  <a:pt x="19403" y="14097"/>
                </a:cubicBezTo>
                <a:cubicBezTo>
                  <a:pt x="19430" y="14097"/>
                  <a:pt x="19453" y="14062"/>
                  <a:pt x="19429" y="14037"/>
                </a:cubicBezTo>
                <a:cubicBezTo>
                  <a:pt x="19420" y="14026"/>
                  <a:pt x="19410" y="14016"/>
                  <a:pt x="19401" y="14006"/>
                </a:cubicBezTo>
                <a:cubicBezTo>
                  <a:pt x="19393" y="13999"/>
                  <a:pt x="19385" y="13996"/>
                  <a:pt x="19377" y="13996"/>
                </a:cubicBezTo>
                <a:close/>
                <a:moveTo>
                  <a:pt x="6305" y="14013"/>
                </a:moveTo>
                <a:cubicBezTo>
                  <a:pt x="6291" y="14013"/>
                  <a:pt x="6276" y="14021"/>
                  <a:pt x="6270" y="14038"/>
                </a:cubicBezTo>
                <a:cubicBezTo>
                  <a:pt x="6265" y="14054"/>
                  <a:pt x="6260" y="14068"/>
                  <a:pt x="6254" y="14082"/>
                </a:cubicBezTo>
                <a:cubicBezTo>
                  <a:pt x="6246" y="14109"/>
                  <a:pt x="6268" y="14126"/>
                  <a:pt x="6290" y="14126"/>
                </a:cubicBezTo>
                <a:cubicBezTo>
                  <a:pt x="6303" y="14126"/>
                  <a:pt x="6317" y="14119"/>
                  <a:pt x="6323" y="14102"/>
                </a:cubicBezTo>
                <a:cubicBezTo>
                  <a:pt x="6328" y="14086"/>
                  <a:pt x="6333" y="14071"/>
                  <a:pt x="6338" y="14058"/>
                </a:cubicBezTo>
                <a:cubicBezTo>
                  <a:pt x="6348" y="14031"/>
                  <a:pt x="6327" y="14013"/>
                  <a:pt x="6305" y="14013"/>
                </a:cubicBezTo>
                <a:close/>
                <a:moveTo>
                  <a:pt x="4956" y="14053"/>
                </a:moveTo>
                <a:cubicBezTo>
                  <a:pt x="4948" y="14053"/>
                  <a:pt x="4940" y="14057"/>
                  <a:pt x="4932" y="14064"/>
                </a:cubicBezTo>
                <a:lnTo>
                  <a:pt x="4917" y="14080"/>
                </a:lnTo>
                <a:cubicBezTo>
                  <a:pt x="4892" y="14105"/>
                  <a:pt x="4916" y="14141"/>
                  <a:pt x="4943" y="14141"/>
                </a:cubicBezTo>
                <a:cubicBezTo>
                  <a:pt x="4951" y="14141"/>
                  <a:pt x="4959" y="14137"/>
                  <a:pt x="4966" y="14130"/>
                </a:cubicBezTo>
                <a:lnTo>
                  <a:pt x="4982" y="14114"/>
                </a:lnTo>
                <a:cubicBezTo>
                  <a:pt x="5007" y="14088"/>
                  <a:pt x="4984" y="14053"/>
                  <a:pt x="4956" y="14053"/>
                </a:cubicBezTo>
                <a:close/>
                <a:moveTo>
                  <a:pt x="7701" y="14011"/>
                </a:moveTo>
                <a:cubicBezTo>
                  <a:pt x="7660" y="14011"/>
                  <a:pt x="7624" y="14065"/>
                  <a:pt x="7660" y="14102"/>
                </a:cubicBezTo>
                <a:cubicBezTo>
                  <a:pt x="7671" y="14112"/>
                  <a:pt x="7679" y="14123"/>
                  <a:pt x="7689" y="14132"/>
                </a:cubicBezTo>
                <a:cubicBezTo>
                  <a:pt x="7699" y="14144"/>
                  <a:pt x="7712" y="14149"/>
                  <a:pt x="7724" y="14149"/>
                </a:cubicBezTo>
                <a:cubicBezTo>
                  <a:pt x="7764" y="14149"/>
                  <a:pt x="7801" y="14095"/>
                  <a:pt x="7765" y="14058"/>
                </a:cubicBezTo>
                <a:cubicBezTo>
                  <a:pt x="7756" y="14048"/>
                  <a:pt x="7746" y="14038"/>
                  <a:pt x="7736" y="14027"/>
                </a:cubicBezTo>
                <a:cubicBezTo>
                  <a:pt x="7725" y="14016"/>
                  <a:pt x="7713" y="14011"/>
                  <a:pt x="7701" y="14011"/>
                </a:cubicBezTo>
                <a:close/>
                <a:moveTo>
                  <a:pt x="270" y="14224"/>
                </a:moveTo>
                <a:cubicBezTo>
                  <a:pt x="257" y="14224"/>
                  <a:pt x="245" y="14242"/>
                  <a:pt x="257" y="14254"/>
                </a:cubicBezTo>
                <a:lnTo>
                  <a:pt x="302" y="14299"/>
                </a:lnTo>
                <a:cubicBezTo>
                  <a:pt x="306" y="14302"/>
                  <a:pt x="310" y="14304"/>
                  <a:pt x="314" y="14304"/>
                </a:cubicBezTo>
                <a:cubicBezTo>
                  <a:pt x="327" y="14304"/>
                  <a:pt x="340" y="14286"/>
                  <a:pt x="327" y="14274"/>
                </a:cubicBezTo>
                <a:lnTo>
                  <a:pt x="282" y="14230"/>
                </a:lnTo>
                <a:cubicBezTo>
                  <a:pt x="278" y="14226"/>
                  <a:pt x="274" y="14224"/>
                  <a:pt x="270" y="14224"/>
                </a:cubicBezTo>
                <a:close/>
              </a:path>
            </a:pathLst>
          </a:custGeom>
          <a:solidFill>
            <a:srgbClr val="FFFFFF">
              <a:alpha val="195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32" name="Google Shape;132;p11"/>
          <p:cNvSpPr txBox="1">
            <a:spLocks noGrp="1"/>
          </p:cNvSpPr>
          <p:nvPr>
            <p:ph type="title" hasCustomPrompt="1"/>
          </p:nvPr>
        </p:nvSpPr>
        <p:spPr>
          <a:xfrm>
            <a:off x="2087867" y="2118367"/>
            <a:ext cx="6807200" cy="1438000"/>
          </a:xfrm>
          <a:prstGeom prst="rect">
            <a:avLst/>
          </a:prstGeom>
          <a:solidFill>
            <a:srgbClr val="BCCDCD">
              <a:alpha val="34590"/>
            </a:srgbClr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33" name="Google Shape;133;p11"/>
          <p:cNvSpPr txBox="1">
            <a:spLocks noGrp="1"/>
          </p:cNvSpPr>
          <p:nvPr>
            <p:ph type="subTitle" idx="1"/>
          </p:nvPr>
        </p:nvSpPr>
        <p:spPr>
          <a:xfrm>
            <a:off x="2087867" y="3556367"/>
            <a:ext cx="6807200" cy="1278400"/>
          </a:xfrm>
          <a:prstGeom prst="rect">
            <a:avLst/>
          </a:prstGeom>
          <a:solidFill>
            <a:srgbClr val="A6BBBB">
              <a:alpha val="49690"/>
            </a:srgbClr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34" name="Google Shape;134;p11"/>
          <p:cNvSpPr/>
          <p:nvPr/>
        </p:nvSpPr>
        <p:spPr>
          <a:xfrm rot="10237427">
            <a:off x="243170" y="3941213"/>
            <a:ext cx="2491677" cy="3189499"/>
          </a:xfrm>
          <a:custGeom>
            <a:avLst/>
            <a:gdLst/>
            <a:ahLst/>
            <a:cxnLst/>
            <a:rect l="l" t="t" r="r" b="b"/>
            <a:pathLst>
              <a:path w="13040" h="16692" extrusionOk="0">
                <a:moveTo>
                  <a:pt x="7" y="0"/>
                </a:moveTo>
                <a:lnTo>
                  <a:pt x="0" y="5"/>
                </a:lnTo>
                <a:cubicBezTo>
                  <a:pt x="5" y="11"/>
                  <a:pt x="463" y="666"/>
                  <a:pt x="1444" y="1238"/>
                </a:cubicBezTo>
                <a:cubicBezTo>
                  <a:pt x="2020" y="1573"/>
                  <a:pt x="2661" y="1817"/>
                  <a:pt x="3351" y="1958"/>
                </a:cubicBezTo>
                <a:cubicBezTo>
                  <a:pt x="3835" y="2059"/>
                  <a:pt x="4344" y="2109"/>
                  <a:pt x="4873" y="2109"/>
                </a:cubicBezTo>
                <a:cubicBezTo>
                  <a:pt x="5283" y="2109"/>
                  <a:pt x="5706" y="2079"/>
                  <a:pt x="6138" y="2018"/>
                </a:cubicBezTo>
                <a:cubicBezTo>
                  <a:pt x="6663" y="1945"/>
                  <a:pt x="7150" y="1909"/>
                  <a:pt x="7597" y="1909"/>
                </a:cubicBezTo>
                <a:cubicBezTo>
                  <a:pt x="9040" y="1909"/>
                  <a:pt x="10080" y="2286"/>
                  <a:pt x="10701" y="3036"/>
                </a:cubicBezTo>
                <a:cubicBezTo>
                  <a:pt x="11113" y="3536"/>
                  <a:pt x="11334" y="4202"/>
                  <a:pt x="11356" y="5019"/>
                </a:cubicBezTo>
                <a:cubicBezTo>
                  <a:pt x="11380" y="5861"/>
                  <a:pt x="11193" y="6872"/>
                  <a:pt x="10801" y="8026"/>
                </a:cubicBezTo>
                <a:cubicBezTo>
                  <a:pt x="10380" y="9270"/>
                  <a:pt x="10107" y="10305"/>
                  <a:pt x="9963" y="11194"/>
                </a:cubicBezTo>
                <a:cubicBezTo>
                  <a:pt x="9809" y="12158"/>
                  <a:pt x="9806" y="12963"/>
                  <a:pt x="9955" y="13655"/>
                </a:cubicBezTo>
                <a:cubicBezTo>
                  <a:pt x="10109" y="14378"/>
                  <a:pt x="10427" y="14971"/>
                  <a:pt x="10927" y="15468"/>
                </a:cubicBezTo>
                <a:cubicBezTo>
                  <a:pt x="11436" y="15976"/>
                  <a:pt x="12126" y="16375"/>
                  <a:pt x="13037" y="16692"/>
                </a:cubicBezTo>
                <a:lnTo>
                  <a:pt x="13040" y="16682"/>
                </a:lnTo>
                <a:cubicBezTo>
                  <a:pt x="11249" y="16061"/>
                  <a:pt x="10272" y="15097"/>
                  <a:pt x="9962" y="13652"/>
                </a:cubicBezTo>
                <a:cubicBezTo>
                  <a:pt x="9678" y="12326"/>
                  <a:pt x="9940" y="10593"/>
                  <a:pt x="10809" y="8028"/>
                </a:cubicBezTo>
                <a:cubicBezTo>
                  <a:pt x="11201" y="6873"/>
                  <a:pt x="11388" y="5861"/>
                  <a:pt x="11365" y="5018"/>
                </a:cubicBezTo>
                <a:cubicBezTo>
                  <a:pt x="11343" y="4200"/>
                  <a:pt x="11121" y="3531"/>
                  <a:pt x="10707" y="3031"/>
                </a:cubicBezTo>
                <a:cubicBezTo>
                  <a:pt x="10299" y="2539"/>
                  <a:pt x="9701" y="2201"/>
                  <a:pt x="8928" y="2033"/>
                </a:cubicBezTo>
                <a:cubicBezTo>
                  <a:pt x="8530" y="1946"/>
                  <a:pt x="8083" y="1902"/>
                  <a:pt x="7591" y="1902"/>
                </a:cubicBezTo>
                <a:cubicBezTo>
                  <a:pt x="7143" y="1902"/>
                  <a:pt x="6657" y="1938"/>
                  <a:pt x="6137" y="2011"/>
                </a:cubicBezTo>
                <a:cubicBezTo>
                  <a:pt x="5693" y="2073"/>
                  <a:pt x="5276" y="2100"/>
                  <a:pt x="4886" y="2100"/>
                </a:cubicBezTo>
                <a:cubicBezTo>
                  <a:pt x="3311" y="2100"/>
                  <a:pt x="2173" y="1655"/>
                  <a:pt x="1447" y="1231"/>
                </a:cubicBezTo>
                <a:cubicBezTo>
                  <a:pt x="469" y="660"/>
                  <a:pt x="11" y="7"/>
                  <a:pt x="7" y="0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135" name="Google Shape;135;p11"/>
          <p:cNvGrpSpPr/>
          <p:nvPr/>
        </p:nvGrpSpPr>
        <p:grpSpPr>
          <a:xfrm>
            <a:off x="5466819" y="-248731"/>
            <a:ext cx="7194883" cy="2159873"/>
            <a:chOff x="1125839" y="0"/>
            <a:chExt cx="4806843" cy="1443123"/>
          </a:xfrm>
        </p:grpSpPr>
        <p:sp>
          <p:nvSpPr>
            <p:cNvPr id="136" name="Google Shape;136;p11"/>
            <p:cNvSpPr/>
            <p:nvPr/>
          </p:nvSpPr>
          <p:spPr>
            <a:xfrm>
              <a:off x="1148502" y="422"/>
              <a:ext cx="4779253" cy="1363168"/>
            </a:xfrm>
            <a:custGeom>
              <a:avLst/>
              <a:gdLst/>
              <a:ahLst/>
              <a:cxnLst/>
              <a:rect l="l" t="t" r="r" b="b"/>
              <a:pathLst>
                <a:path w="33952" h="9684" extrusionOk="0">
                  <a:moveTo>
                    <a:pt x="803" y="1"/>
                  </a:moveTo>
                  <a:cubicBezTo>
                    <a:pt x="803" y="1"/>
                    <a:pt x="1" y="4988"/>
                    <a:pt x="6476" y="4988"/>
                  </a:cubicBezTo>
                  <a:cubicBezTo>
                    <a:pt x="7032" y="4988"/>
                    <a:pt x="7641" y="4952"/>
                    <a:pt x="8308" y="4872"/>
                  </a:cubicBezTo>
                  <a:cubicBezTo>
                    <a:pt x="9875" y="4685"/>
                    <a:pt x="11247" y="4597"/>
                    <a:pt x="12461" y="4597"/>
                  </a:cubicBezTo>
                  <a:cubicBezTo>
                    <a:pt x="17795" y="4597"/>
                    <a:pt x="20063" y="6301"/>
                    <a:pt x="22242" y="8829"/>
                  </a:cubicBezTo>
                  <a:cubicBezTo>
                    <a:pt x="22751" y="9419"/>
                    <a:pt x="23491" y="9684"/>
                    <a:pt x="24354" y="9684"/>
                  </a:cubicBezTo>
                  <a:cubicBezTo>
                    <a:pt x="28028" y="9684"/>
                    <a:pt x="33951" y="4890"/>
                    <a:pt x="33951" y="1"/>
                  </a:cubicBez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7" name="Google Shape;137;p11"/>
            <p:cNvSpPr/>
            <p:nvPr/>
          </p:nvSpPr>
          <p:spPr>
            <a:xfrm>
              <a:off x="1125839" y="0"/>
              <a:ext cx="4806843" cy="1443123"/>
            </a:xfrm>
            <a:custGeom>
              <a:avLst/>
              <a:gdLst/>
              <a:ahLst/>
              <a:cxnLst/>
              <a:rect l="l" t="t" r="r" b="b"/>
              <a:pathLst>
                <a:path w="34148" h="10252" extrusionOk="0">
                  <a:moveTo>
                    <a:pt x="322" y="1"/>
                  </a:moveTo>
                  <a:lnTo>
                    <a:pt x="322" y="1"/>
                  </a:lnTo>
                  <a:cubicBezTo>
                    <a:pt x="319" y="23"/>
                    <a:pt x="0" y="2203"/>
                    <a:pt x="1500" y="3749"/>
                  </a:cubicBezTo>
                  <a:cubicBezTo>
                    <a:pt x="2500" y="4781"/>
                    <a:pt x="4053" y="5299"/>
                    <a:pt x="6129" y="5299"/>
                  </a:cubicBezTo>
                  <a:cubicBezTo>
                    <a:pt x="6713" y="5299"/>
                    <a:pt x="7338" y="5258"/>
                    <a:pt x="8004" y="5176"/>
                  </a:cubicBezTo>
                  <a:cubicBezTo>
                    <a:pt x="9625" y="4975"/>
                    <a:pt x="11043" y="4878"/>
                    <a:pt x="12297" y="4878"/>
                  </a:cubicBezTo>
                  <a:cubicBezTo>
                    <a:pt x="17387" y="4878"/>
                    <a:pt x="19788" y="6484"/>
                    <a:pt x="22162" y="9335"/>
                  </a:cubicBezTo>
                  <a:cubicBezTo>
                    <a:pt x="22669" y="9943"/>
                    <a:pt x="23414" y="10251"/>
                    <a:pt x="24337" y="10251"/>
                  </a:cubicBezTo>
                  <a:cubicBezTo>
                    <a:pt x="24945" y="10251"/>
                    <a:pt x="25630" y="10117"/>
                    <a:pt x="26374" y="9850"/>
                  </a:cubicBezTo>
                  <a:cubicBezTo>
                    <a:pt x="28186" y="9194"/>
                    <a:pt x="30140" y="7777"/>
                    <a:pt x="31600" y="6062"/>
                  </a:cubicBezTo>
                  <a:cubicBezTo>
                    <a:pt x="33243" y="4130"/>
                    <a:pt x="34148" y="1981"/>
                    <a:pt x="34148" y="7"/>
                  </a:cubicBezTo>
                  <a:lnTo>
                    <a:pt x="34079" y="7"/>
                  </a:lnTo>
                  <a:cubicBezTo>
                    <a:pt x="34079" y="4183"/>
                    <a:pt x="30082" y="8435"/>
                    <a:pt x="26350" y="9785"/>
                  </a:cubicBezTo>
                  <a:cubicBezTo>
                    <a:pt x="25613" y="10051"/>
                    <a:pt x="24937" y="10183"/>
                    <a:pt x="24339" y="10183"/>
                  </a:cubicBezTo>
                  <a:cubicBezTo>
                    <a:pt x="23436" y="10183"/>
                    <a:pt x="22709" y="9883"/>
                    <a:pt x="22215" y="9291"/>
                  </a:cubicBezTo>
                  <a:cubicBezTo>
                    <a:pt x="21006" y="7840"/>
                    <a:pt x="19576" y="6384"/>
                    <a:pt x="17311" y="5570"/>
                  </a:cubicBezTo>
                  <a:cubicBezTo>
                    <a:pt x="15910" y="5065"/>
                    <a:pt x="14250" y="4815"/>
                    <a:pt x="12230" y="4815"/>
                  </a:cubicBezTo>
                  <a:cubicBezTo>
                    <a:pt x="10967" y="4815"/>
                    <a:pt x="9564" y="4913"/>
                    <a:pt x="7995" y="5107"/>
                  </a:cubicBezTo>
                  <a:cubicBezTo>
                    <a:pt x="7330" y="5189"/>
                    <a:pt x="6706" y="5230"/>
                    <a:pt x="6124" y="5230"/>
                  </a:cubicBezTo>
                  <a:cubicBezTo>
                    <a:pt x="4069" y="5230"/>
                    <a:pt x="2535" y="4718"/>
                    <a:pt x="1550" y="3702"/>
                  </a:cubicBezTo>
                  <a:cubicBezTo>
                    <a:pt x="75" y="2181"/>
                    <a:pt x="387" y="32"/>
                    <a:pt x="390" y="11"/>
                  </a:cubicBezTo>
                  <a:lnTo>
                    <a:pt x="3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138" name="Google Shape;138;p11"/>
          <p:cNvGrpSpPr/>
          <p:nvPr/>
        </p:nvGrpSpPr>
        <p:grpSpPr>
          <a:xfrm>
            <a:off x="10960650" y="5614519"/>
            <a:ext cx="411004" cy="411004"/>
            <a:chOff x="1305050" y="4077300"/>
            <a:chExt cx="148900" cy="148900"/>
          </a:xfrm>
        </p:grpSpPr>
        <p:sp>
          <p:nvSpPr>
            <p:cNvPr id="139" name="Google Shape;139;p11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0" name="Google Shape;140;p11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141" name="Google Shape;141;p11"/>
          <p:cNvGrpSpPr/>
          <p:nvPr/>
        </p:nvGrpSpPr>
        <p:grpSpPr>
          <a:xfrm>
            <a:off x="11481307" y="6414451"/>
            <a:ext cx="260396" cy="260376"/>
            <a:chOff x="1305050" y="4077300"/>
            <a:chExt cx="148900" cy="148900"/>
          </a:xfrm>
        </p:grpSpPr>
        <p:sp>
          <p:nvSpPr>
            <p:cNvPr id="142" name="Google Shape;142;p11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3" name="Google Shape;143;p11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144" name="Google Shape;144;p11"/>
          <p:cNvGrpSpPr/>
          <p:nvPr/>
        </p:nvGrpSpPr>
        <p:grpSpPr>
          <a:xfrm>
            <a:off x="10463341" y="5893035"/>
            <a:ext cx="260396" cy="260376"/>
            <a:chOff x="1305050" y="4077300"/>
            <a:chExt cx="148900" cy="148900"/>
          </a:xfrm>
        </p:grpSpPr>
        <p:sp>
          <p:nvSpPr>
            <p:cNvPr id="145" name="Google Shape;145;p11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6" name="Google Shape;146;p11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  <p:extLst>
      <p:ext uri="{BB962C8B-B14F-4D97-AF65-F5344CB8AC3E}">
        <p14:creationId xmlns:p14="http://schemas.microsoft.com/office/powerpoint/2010/main" val="428542358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14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36362622"/>
      </p:ext>
    </p:extLst>
  </p:cSld>
  <p:clrMapOvr>
    <a:masterClrMapping/>
  </p:clrMapOvr>
  <p:hf hdr="0" ftr="0" dt="0"/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" name="Google Shape;149;p13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50" name="Google Shape;150;p13"/>
          <p:cNvSpPr txBox="1">
            <a:spLocks noGrp="1"/>
          </p:cNvSpPr>
          <p:nvPr>
            <p:ph type="title" idx="2" hasCustomPrompt="1"/>
          </p:nvPr>
        </p:nvSpPr>
        <p:spPr>
          <a:xfrm>
            <a:off x="1375167" y="2339467"/>
            <a:ext cx="979600" cy="596800"/>
          </a:xfrm>
          <a:prstGeom prst="rect">
            <a:avLst/>
          </a:prstGeom>
          <a:solidFill>
            <a:srgbClr val="BCCDCD">
              <a:alpha val="34590"/>
            </a:srgbClr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51" name="Google Shape;151;p13"/>
          <p:cNvSpPr txBox="1">
            <a:spLocks noGrp="1"/>
          </p:cNvSpPr>
          <p:nvPr>
            <p:ph type="title" idx="3" hasCustomPrompt="1"/>
          </p:nvPr>
        </p:nvSpPr>
        <p:spPr>
          <a:xfrm>
            <a:off x="1379567" y="4264288"/>
            <a:ext cx="975200" cy="596800"/>
          </a:xfrm>
          <a:prstGeom prst="rect">
            <a:avLst/>
          </a:prstGeom>
          <a:solidFill>
            <a:srgbClr val="BCCDCD">
              <a:alpha val="34590"/>
            </a:srgbClr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52" name="Google Shape;152;p13"/>
          <p:cNvSpPr txBox="1">
            <a:spLocks noGrp="1"/>
          </p:cNvSpPr>
          <p:nvPr>
            <p:ph type="title" idx="4" hasCustomPrompt="1"/>
          </p:nvPr>
        </p:nvSpPr>
        <p:spPr>
          <a:xfrm>
            <a:off x="5891876" y="2339467"/>
            <a:ext cx="975200" cy="596800"/>
          </a:xfrm>
          <a:prstGeom prst="rect">
            <a:avLst/>
          </a:prstGeom>
          <a:solidFill>
            <a:srgbClr val="BCCDCD">
              <a:alpha val="34590"/>
            </a:srgbClr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53" name="Google Shape;153;p13"/>
          <p:cNvSpPr txBox="1">
            <a:spLocks noGrp="1"/>
          </p:cNvSpPr>
          <p:nvPr>
            <p:ph type="title" idx="5" hasCustomPrompt="1"/>
          </p:nvPr>
        </p:nvSpPr>
        <p:spPr>
          <a:xfrm>
            <a:off x="5891876" y="4264288"/>
            <a:ext cx="975200" cy="596800"/>
          </a:xfrm>
          <a:prstGeom prst="rect">
            <a:avLst/>
          </a:prstGeom>
          <a:solidFill>
            <a:srgbClr val="BCCDCD">
              <a:alpha val="34590"/>
            </a:srgbClr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54" name="Google Shape;154;p13"/>
          <p:cNvSpPr/>
          <p:nvPr/>
        </p:nvSpPr>
        <p:spPr>
          <a:xfrm>
            <a:off x="99510" y="0"/>
            <a:ext cx="11993004" cy="6858008"/>
          </a:xfrm>
          <a:custGeom>
            <a:avLst/>
            <a:gdLst/>
            <a:ahLst/>
            <a:cxnLst/>
            <a:rect l="l" t="t" r="r" b="b"/>
            <a:pathLst>
              <a:path w="25016" h="14305" extrusionOk="0">
                <a:moveTo>
                  <a:pt x="9513" y="0"/>
                </a:moveTo>
                <a:cubicBezTo>
                  <a:pt x="9468" y="0"/>
                  <a:pt x="9468" y="71"/>
                  <a:pt x="9513" y="71"/>
                </a:cubicBezTo>
                <a:lnTo>
                  <a:pt x="9529" y="71"/>
                </a:lnTo>
                <a:cubicBezTo>
                  <a:pt x="9575" y="71"/>
                  <a:pt x="9575" y="0"/>
                  <a:pt x="9529" y="0"/>
                </a:cubicBezTo>
                <a:close/>
                <a:moveTo>
                  <a:pt x="16079" y="1"/>
                </a:moveTo>
                <a:cubicBezTo>
                  <a:pt x="16033" y="1"/>
                  <a:pt x="16033" y="72"/>
                  <a:pt x="16079" y="72"/>
                </a:cubicBezTo>
                <a:cubicBezTo>
                  <a:pt x="16125" y="72"/>
                  <a:pt x="16125" y="1"/>
                  <a:pt x="16079" y="1"/>
                </a:cubicBezTo>
                <a:close/>
                <a:moveTo>
                  <a:pt x="11106" y="7"/>
                </a:moveTo>
                <a:cubicBezTo>
                  <a:pt x="11094" y="7"/>
                  <a:pt x="11082" y="20"/>
                  <a:pt x="11089" y="35"/>
                </a:cubicBezTo>
                <a:cubicBezTo>
                  <a:pt x="11094" y="45"/>
                  <a:pt x="11100" y="56"/>
                  <a:pt x="11105" y="64"/>
                </a:cubicBezTo>
                <a:cubicBezTo>
                  <a:pt x="11108" y="71"/>
                  <a:pt x="11113" y="73"/>
                  <a:pt x="11119" y="73"/>
                </a:cubicBezTo>
                <a:cubicBezTo>
                  <a:pt x="11130" y="73"/>
                  <a:pt x="11142" y="60"/>
                  <a:pt x="11135" y="46"/>
                </a:cubicBezTo>
                <a:cubicBezTo>
                  <a:pt x="11130" y="36"/>
                  <a:pt x="11125" y="26"/>
                  <a:pt x="11119" y="16"/>
                </a:cubicBezTo>
                <a:cubicBezTo>
                  <a:pt x="11116" y="9"/>
                  <a:pt x="11111" y="7"/>
                  <a:pt x="11106" y="7"/>
                </a:cubicBezTo>
                <a:close/>
                <a:moveTo>
                  <a:pt x="15523" y="15"/>
                </a:moveTo>
                <a:cubicBezTo>
                  <a:pt x="15476" y="15"/>
                  <a:pt x="15476" y="85"/>
                  <a:pt x="15523" y="85"/>
                </a:cubicBezTo>
                <a:cubicBezTo>
                  <a:pt x="15523" y="85"/>
                  <a:pt x="15524" y="85"/>
                  <a:pt x="15524" y="85"/>
                </a:cubicBezTo>
                <a:cubicBezTo>
                  <a:pt x="15568" y="85"/>
                  <a:pt x="15567" y="16"/>
                  <a:pt x="15523" y="15"/>
                </a:cubicBezTo>
                <a:close/>
                <a:moveTo>
                  <a:pt x="17236" y="21"/>
                </a:moveTo>
                <a:cubicBezTo>
                  <a:pt x="17228" y="21"/>
                  <a:pt x="17220" y="24"/>
                  <a:pt x="17212" y="31"/>
                </a:cubicBezTo>
                <a:lnTo>
                  <a:pt x="17197" y="47"/>
                </a:lnTo>
                <a:cubicBezTo>
                  <a:pt x="17171" y="72"/>
                  <a:pt x="17196" y="107"/>
                  <a:pt x="17224" y="107"/>
                </a:cubicBezTo>
                <a:cubicBezTo>
                  <a:pt x="17231" y="107"/>
                  <a:pt x="17240" y="104"/>
                  <a:pt x="17247" y="97"/>
                </a:cubicBezTo>
                <a:lnTo>
                  <a:pt x="17263" y="82"/>
                </a:lnTo>
                <a:cubicBezTo>
                  <a:pt x="17288" y="56"/>
                  <a:pt x="17263" y="21"/>
                  <a:pt x="17236" y="21"/>
                </a:cubicBezTo>
                <a:close/>
                <a:moveTo>
                  <a:pt x="2352" y="74"/>
                </a:moveTo>
                <a:cubicBezTo>
                  <a:pt x="2343" y="74"/>
                  <a:pt x="2334" y="79"/>
                  <a:pt x="2334" y="90"/>
                </a:cubicBezTo>
                <a:lnTo>
                  <a:pt x="2334" y="106"/>
                </a:lnTo>
                <a:cubicBezTo>
                  <a:pt x="2334" y="118"/>
                  <a:pt x="2343" y="124"/>
                  <a:pt x="2352" y="124"/>
                </a:cubicBezTo>
                <a:cubicBezTo>
                  <a:pt x="2361" y="124"/>
                  <a:pt x="2370" y="118"/>
                  <a:pt x="2370" y="106"/>
                </a:cubicBezTo>
                <a:lnTo>
                  <a:pt x="2370" y="90"/>
                </a:lnTo>
                <a:cubicBezTo>
                  <a:pt x="2370" y="79"/>
                  <a:pt x="2361" y="74"/>
                  <a:pt x="2352" y="74"/>
                </a:cubicBezTo>
                <a:close/>
                <a:moveTo>
                  <a:pt x="20450" y="44"/>
                </a:moveTo>
                <a:cubicBezTo>
                  <a:pt x="20433" y="44"/>
                  <a:pt x="20415" y="56"/>
                  <a:pt x="20415" y="79"/>
                </a:cubicBezTo>
                <a:lnTo>
                  <a:pt x="20415" y="94"/>
                </a:lnTo>
                <a:cubicBezTo>
                  <a:pt x="20415" y="117"/>
                  <a:pt x="20432" y="129"/>
                  <a:pt x="20450" y="129"/>
                </a:cubicBezTo>
                <a:cubicBezTo>
                  <a:pt x="20467" y="129"/>
                  <a:pt x="20485" y="117"/>
                  <a:pt x="20485" y="94"/>
                </a:cubicBezTo>
                <a:lnTo>
                  <a:pt x="20485" y="79"/>
                </a:lnTo>
                <a:cubicBezTo>
                  <a:pt x="20485" y="56"/>
                  <a:pt x="20468" y="44"/>
                  <a:pt x="20450" y="44"/>
                </a:cubicBezTo>
                <a:close/>
                <a:moveTo>
                  <a:pt x="17100" y="68"/>
                </a:moveTo>
                <a:cubicBezTo>
                  <a:pt x="17087" y="68"/>
                  <a:pt x="17075" y="86"/>
                  <a:pt x="17087" y="98"/>
                </a:cubicBezTo>
                <a:lnTo>
                  <a:pt x="17117" y="129"/>
                </a:lnTo>
                <a:cubicBezTo>
                  <a:pt x="17120" y="132"/>
                  <a:pt x="17124" y="134"/>
                  <a:pt x="17128" y="134"/>
                </a:cubicBezTo>
                <a:cubicBezTo>
                  <a:pt x="17142" y="134"/>
                  <a:pt x="17154" y="116"/>
                  <a:pt x="17142" y="104"/>
                </a:cubicBezTo>
                <a:lnTo>
                  <a:pt x="17112" y="73"/>
                </a:lnTo>
                <a:cubicBezTo>
                  <a:pt x="17108" y="69"/>
                  <a:pt x="17104" y="68"/>
                  <a:pt x="17100" y="68"/>
                </a:cubicBezTo>
                <a:close/>
                <a:moveTo>
                  <a:pt x="9753" y="76"/>
                </a:moveTo>
                <a:cubicBezTo>
                  <a:pt x="9708" y="76"/>
                  <a:pt x="9708" y="147"/>
                  <a:pt x="9753" y="147"/>
                </a:cubicBezTo>
                <a:lnTo>
                  <a:pt x="9769" y="147"/>
                </a:lnTo>
                <a:cubicBezTo>
                  <a:pt x="9815" y="147"/>
                  <a:pt x="9815" y="76"/>
                  <a:pt x="9769" y="76"/>
                </a:cubicBezTo>
                <a:close/>
                <a:moveTo>
                  <a:pt x="8154" y="60"/>
                </a:moveTo>
                <a:cubicBezTo>
                  <a:pt x="8150" y="60"/>
                  <a:pt x="8146" y="60"/>
                  <a:pt x="8142" y="62"/>
                </a:cubicBezTo>
                <a:cubicBezTo>
                  <a:pt x="8126" y="67"/>
                  <a:pt x="8112" y="72"/>
                  <a:pt x="8097" y="78"/>
                </a:cubicBezTo>
                <a:cubicBezTo>
                  <a:pt x="8058" y="91"/>
                  <a:pt x="8069" y="148"/>
                  <a:pt x="8104" y="148"/>
                </a:cubicBezTo>
                <a:cubicBezTo>
                  <a:pt x="8108" y="148"/>
                  <a:pt x="8112" y="147"/>
                  <a:pt x="8116" y="146"/>
                </a:cubicBezTo>
                <a:cubicBezTo>
                  <a:pt x="8132" y="140"/>
                  <a:pt x="8145" y="135"/>
                  <a:pt x="8160" y="130"/>
                </a:cubicBezTo>
                <a:cubicBezTo>
                  <a:pt x="8201" y="117"/>
                  <a:pt x="8189" y="60"/>
                  <a:pt x="8154" y="60"/>
                </a:cubicBezTo>
                <a:close/>
                <a:moveTo>
                  <a:pt x="17384" y="110"/>
                </a:moveTo>
                <a:cubicBezTo>
                  <a:pt x="17376" y="110"/>
                  <a:pt x="17367" y="113"/>
                  <a:pt x="17360" y="120"/>
                </a:cubicBezTo>
                <a:lnTo>
                  <a:pt x="17345" y="136"/>
                </a:lnTo>
                <a:cubicBezTo>
                  <a:pt x="17319" y="161"/>
                  <a:pt x="17344" y="197"/>
                  <a:pt x="17371" y="197"/>
                </a:cubicBezTo>
                <a:cubicBezTo>
                  <a:pt x="17379" y="197"/>
                  <a:pt x="17387" y="194"/>
                  <a:pt x="17395" y="186"/>
                </a:cubicBezTo>
                <a:lnTo>
                  <a:pt x="17410" y="171"/>
                </a:lnTo>
                <a:cubicBezTo>
                  <a:pt x="17435" y="145"/>
                  <a:pt x="17411" y="110"/>
                  <a:pt x="17384" y="110"/>
                </a:cubicBezTo>
                <a:close/>
                <a:moveTo>
                  <a:pt x="5268" y="93"/>
                </a:moveTo>
                <a:cubicBezTo>
                  <a:pt x="5255" y="93"/>
                  <a:pt x="5243" y="100"/>
                  <a:pt x="5236" y="111"/>
                </a:cubicBezTo>
                <a:cubicBezTo>
                  <a:pt x="5226" y="129"/>
                  <a:pt x="5233" y="148"/>
                  <a:pt x="5249" y="160"/>
                </a:cubicBezTo>
                <a:cubicBezTo>
                  <a:pt x="5269" y="176"/>
                  <a:pt x="5289" y="190"/>
                  <a:pt x="5309" y="204"/>
                </a:cubicBezTo>
                <a:cubicBezTo>
                  <a:pt x="5315" y="208"/>
                  <a:pt x="5320" y="210"/>
                  <a:pt x="5326" y="210"/>
                </a:cubicBezTo>
                <a:cubicBezTo>
                  <a:pt x="5339" y="210"/>
                  <a:pt x="5351" y="202"/>
                  <a:pt x="5358" y="192"/>
                </a:cubicBezTo>
                <a:cubicBezTo>
                  <a:pt x="5368" y="173"/>
                  <a:pt x="5361" y="155"/>
                  <a:pt x="5345" y="142"/>
                </a:cubicBezTo>
                <a:cubicBezTo>
                  <a:pt x="5325" y="127"/>
                  <a:pt x="5305" y="113"/>
                  <a:pt x="5284" y="98"/>
                </a:cubicBezTo>
                <a:cubicBezTo>
                  <a:pt x="5279" y="95"/>
                  <a:pt x="5273" y="93"/>
                  <a:pt x="5268" y="93"/>
                </a:cubicBezTo>
                <a:close/>
                <a:moveTo>
                  <a:pt x="6843" y="158"/>
                </a:moveTo>
                <a:cubicBezTo>
                  <a:pt x="6797" y="158"/>
                  <a:pt x="6797" y="229"/>
                  <a:pt x="6843" y="229"/>
                </a:cubicBezTo>
                <a:lnTo>
                  <a:pt x="6873" y="229"/>
                </a:lnTo>
                <a:cubicBezTo>
                  <a:pt x="6919" y="229"/>
                  <a:pt x="6919" y="158"/>
                  <a:pt x="6873" y="158"/>
                </a:cubicBezTo>
                <a:close/>
                <a:moveTo>
                  <a:pt x="18947" y="153"/>
                </a:moveTo>
                <a:cubicBezTo>
                  <a:pt x="18942" y="153"/>
                  <a:pt x="18937" y="154"/>
                  <a:pt x="18932" y="156"/>
                </a:cubicBezTo>
                <a:cubicBezTo>
                  <a:pt x="18918" y="161"/>
                  <a:pt x="18902" y="167"/>
                  <a:pt x="18887" y="172"/>
                </a:cubicBezTo>
                <a:cubicBezTo>
                  <a:pt x="18860" y="181"/>
                  <a:pt x="18843" y="208"/>
                  <a:pt x="18851" y="237"/>
                </a:cubicBezTo>
                <a:cubicBezTo>
                  <a:pt x="18858" y="258"/>
                  <a:pt x="18879" y="276"/>
                  <a:pt x="18901" y="276"/>
                </a:cubicBezTo>
                <a:cubicBezTo>
                  <a:pt x="18906" y="276"/>
                  <a:pt x="18912" y="275"/>
                  <a:pt x="18917" y="273"/>
                </a:cubicBezTo>
                <a:cubicBezTo>
                  <a:pt x="18931" y="268"/>
                  <a:pt x="18946" y="263"/>
                  <a:pt x="18961" y="258"/>
                </a:cubicBezTo>
                <a:cubicBezTo>
                  <a:pt x="18988" y="249"/>
                  <a:pt x="19006" y="221"/>
                  <a:pt x="18997" y="193"/>
                </a:cubicBezTo>
                <a:cubicBezTo>
                  <a:pt x="18991" y="171"/>
                  <a:pt x="18970" y="153"/>
                  <a:pt x="18947" y="153"/>
                </a:cubicBezTo>
                <a:close/>
                <a:moveTo>
                  <a:pt x="22974" y="81"/>
                </a:moveTo>
                <a:cubicBezTo>
                  <a:pt x="22966" y="81"/>
                  <a:pt x="22957" y="84"/>
                  <a:pt x="22950" y="92"/>
                </a:cubicBezTo>
                <a:cubicBezTo>
                  <a:pt x="22909" y="135"/>
                  <a:pt x="22867" y="179"/>
                  <a:pt x="22826" y="224"/>
                </a:cubicBezTo>
                <a:cubicBezTo>
                  <a:pt x="22802" y="249"/>
                  <a:pt x="22826" y="285"/>
                  <a:pt x="22853" y="285"/>
                </a:cubicBezTo>
                <a:cubicBezTo>
                  <a:pt x="22861" y="285"/>
                  <a:pt x="22869" y="282"/>
                  <a:pt x="22877" y="273"/>
                </a:cubicBezTo>
                <a:cubicBezTo>
                  <a:pt x="22916" y="230"/>
                  <a:pt x="22958" y="186"/>
                  <a:pt x="22999" y="141"/>
                </a:cubicBezTo>
                <a:cubicBezTo>
                  <a:pt x="23023" y="117"/>
                  <a:pt x="23000" y="81"/>
                  <a:pt x="22974" y="81"/>
                </a:cubicBezTo>
                <a:close/>
                <a:moveTo>
                  <a:pt x="22206" y="229"/>
                </a:moveTo>
                <a:cubicBezTo>
                  <a:pt x="22161" y="229"/>
                  <a:pt x="22161" y="300"/>
                  <a:pt x="22207" y="300"/>
                </a:cubicBezTo>
                <a:cubicBezTo>
                  <a:pt x="22253" y="300"/>
                  <a:pt x="22253" y="229"/>
                  <a:pt x="22207" y="229"/>
                </a:cubicBezTo>
                <a:cubicBezTo>
                  <a:pt x="22207" y="229"/>
                  <a:pt x="22207" y="229"/>
                  <a:pt x="22206" y="229"/>
                </a:cubicBezTo>
                <a:close/>
                <a:moveTo>
                  <a:pt x="24701" y="189"/>
                </a:moveTo>
                <a:cubicBezTo>
                  <a:pt x="24675" y="189"/>
                  <a:pt x="24648" y="207"/>
                  <a:pt x="24648" y="241"/>
                </a:cubicBezTo>
                <a:lnTo>
                  <a:pt x="24648" y="257"/>
                </a:lnTo>
                <a:cubicBezTo>
                  <a:pt x="24648" y="291"/>
                  <a:pt x="24675" y="309"/>
                  <a:pt x="24702" y="309"/>
                </a:cubicBezTo>
                <a:cubicBezTo>
                  <a:pt x="24728" y="309"/>
                  <a:pt x="24755" y="291"/>
                  <a:pt x="24755" y="257"/>
                </a:cubicBezTo>
                <a:lnTo>
                  <a:pt x="24755" y="241"/>
                </a:lnTo>
                <a:cubicBezTo>
                  <a:pt x="24755" y="207"/>
                  <a:pt x="24728" y="189"/>
                  <a:pt x="24701" y="189"/>
                </a:cubicBezTo>
                <a:close/>
                <a:moveTo>
                  <a:pt x="12428" y="156"/>
                </a:moveTo>
                <a:cubicBezTo>
                  <a:pt x="12409" y="156"/>
                  <a:pt x="12390" y="166"/>
                  <a:pt x="12381" y="183"/>
                </a:cubicBezTo>
                <a:cubicBezTo>
                  <a:pt x="12365" y="210"/>
                  <a:pt x="12376" y="241"/>
                  <a:pt x="12401" y="257"/>
                </a:cubicBezTo>
                <a:cubicBezTo>
                  <a:pt x="12425" y="272"/>
                  <a:pt x="12449" y="288"/>
                  <a:pt x="12473" y="304"/>
                </a:cubicBezTo>
                <a:cubicBezTo>
                  <a:pt x="12481" y="308"/>
                  <a:pt x="12490" y="311"/>
                  <a:pt x="12499" y="311"/>
                </a:cubicBezTo>
                <a:cubicBezTo>
                  <a:pt x="12518" y="311"/>
                  <a:pt x="12538" y="300"/>
                  <a:pt x="12546" y="284"/>
                </a:cubicBezTo>
                <a:cubicBezTo>
                  <a:pt x="12562" y="258"/>
                  <a:pt x="12552" y="226"/>
                  <a:pt x="12527" y="211"/>
                </a:cubicBezTo>
                <a:cubicBezTo>
                  <a:pt x="12502" y="195"/>
                  <a:pt x="12479" y="179"/>
                  <a:pt x="12454" y="163"/>
                </a:cubicBezTo>
                <a:cubicBezTo>
                  <a:pt x="12446" y="158"/>
                  <a:pt x="12437" y="156"/>
                  <a:pt x="12428" y="156"/>
                </a:cubicBezTo>
                <a:close/>
                <a:moveTo>
                  <a:pt x="18467" y="202"/>
                </a:moveTo>
                <a:cubicBezTo>
                  <a:pt x="18440" y="202"/>
                  <a:pt x="18414" y="219"/>
                  <a:pt x="18414" y="255"/>
                </a:cubicBezTo>
                <a:lnTo>
                  <a:pt x="18414" y="270"/>
                </a:lnTo>
                <a:cubicBezTo>
                  <a:pt x="18414" y="305"/>
                  <a:pt x="18441" y="322"/>
                  <a:pt x="18467" y="322"/>
                </a:cubicBezTo>
                <a:cubicBezTo>
                  <a:pt x="18494" y="322"/>
                  <a:pt x="18521" y="305"/>
                  <a:pt x="18521" y="270"/>
                </a:cubicBezTo>
                <a:lnTo>
                  <a:pt x="18521" y="255"/>
                </a:lnTo>
                <a:cubicBezTo>
                  <a:pt x="18520" y="219"/>
                  <a:pt x="18493" y="202"/>
                  <a:pt x="18467" y="202"/>
                </a:cubicBezTo>
                <a:close/>
                <a:moveTo>
                  <a:pt x="622" y="200"/>
                </a:moveTo>
                <a:cubicBezTo>
                  <a:pt x="604" y="200"/>
                  <a:pt x="587" y="209"/>
                  <a:pt x="576" y="226"/>
                </a:cubicBezTo>
                <a:cubicBezTo>
                  <a:pt x="563" y="250"/>
                  <a:pt x="570" y="287"/>
                  <a:pt x="596" y="300"/>
                </a:cubicBezTo>
                <a:cubicBezTo>
                  <a:pt x="607" y="305"/>
                  <a:pt x="616" y="310"/>
                  <a:pt x="627" y="315"/>
                </a:cubicBezTo>
                <a:cubicBezTo>
                  <a:pt x="636" y="320"/>
                  <a:pt x="645" y="322"/>
                  <a:pt x="655" y="322"/>
                </a:cubicBezTo>
                <a:cubicBezTo>
                  <a:pt x="673" y="322"/>
                  <a:pt x="690" y="314"/>
                  <a:pt x="700" y="296"/>
                </a:cubicBezTo>
                <a:cubicBezTo>
                  <a:pt x="714" y="272"/>
                  <a:pt x="706" y="236"/>
                  <a:pt x="680" y="223"/>
                </a:cubicBezTo>
                <a:cubicBezTo>
                  <a:pt x="670" y="218"/>
                  <a:pt x="660" y="213"/>
                  <a:pt x="650" y="207"/>
                </a:cubicBezTo>
                <a:cubicBezTo>
                  <a:pt x="641" y="203"/>
                  <a:pt x="631" y="200"/>
                  <a:pt x="622" y="200"/>
                </a:cubicBezTo>
                <a:close/>
                <a:moveTo>
                  <a:pt x="16246" y="184"/>
                </a:moveTo>
                <a:cubicBezTo>
                  <a:pt x="16225" y="184"/>
                  <a:pt x="16204" y="201"/>
                  <a:pt x="16211" y="227"/>
                </a:cubicBezTo>
                <a:cubicBezTo>
                  <a:pt x="16221" y="270"/>
                  <a:pt x="16248" y="305"/>
                  <a:pt x="16288" y="324"/>
                </a:cubicBezTo>
                <a:cubicBezTo>
                  <a:pt x="16294" y="327"/>
                  <a:pt x="16300" y="328"/>
                  <a:pt x="16305" y="328"/>
                </a:cubicBezTo>
                <a:cubicBezTo>
                  <a:pt x="16336" y="328"/>
                  <a:pt x="16357" y="281"/>
                  <a:pt x="16322" y="263"/>
                </a:cubicBezTo>
                <a:cubicBezTo>
                  <a:pt x="16300" y="251"/>
                  <a:pt x="16284" y="235"/>
                  <a:pt x="16279" y="210"/>
                </a:cubicBezTo>
                <a:cubicBezTo>
                  <a:pt x="16274" y="192"/>
                  <a:pt x="16260" y="184"/>
                  <a:pt x="16246" y="184"/>
                </a:cubicBezTo>
                <a:close/>
                <a:moveTo>
                  <a:pt x="23951" y="247"/>
                </a:moveTo>
                <a:cubicBezTo>
                  <a:pt x="23924" y="247"/>
                  <a:pt x="23900" y="284"/>
                  <a:pt x="23925" y="308"/>
                </a:cubicBezTo>
                <a:lnTo>
                  <a:pt x="23941" y="324"/>
                </a:lnTo>
                <a:cubicBezTo>
                  <a:pt x="23948" y="331"/>
                  <a:pt x="23956" y="334"/>
                  <a:pt x="23964" y="334"/>
                </a:cubicBezTo>
                <a:cubicBezTo>
                  <a:pt x="23991" y="334"/>
                  <a:pt x="24014" y="299"/>
                  <a:pt x="23990" y="273"/>
                </a:cubicBezTo>
                <a:lnTo>
                  <a:pt x="23975" y="258"/>
                </a:lnTo>
                <a:cubicBezTo>
                  <a:pt x="23967" y="250"/>
                  <a:pt x="23959" y="247"/>
                  <a:pt x="23951" y="247"/>
                </a:cubicBezTo>
                <a:close/>
                <a:moveTo>
                  <a:pt x="3403" y="302"/>
                </a:moveTo>
                <a:cubicBezTo>
                  <a:pt x="3379" y="302"/>
                  <a:pt x="3379" y="336"/>
                  <a:pt x="3403" y="336"/>
                </a:cubicBezTo>
                <a:cubicBezTo>
                  <a:pt x="3426" y="336"/>
                  <a:pt x="3426" y="302"/>
                  <a:pt x="3403" y="302"/>
                </a:cubicBezTo>
                <a:close/>
                <a:moveTo>
                  <a:pt x="13286" y="191"/>
                </a:moveTo>
                <a:cubicBezTo>
                  <a:pt x="13283" y="191"/>
                  <a:pt x="13280" y="192"/>
                  <a:pt x="13276" y="193"/>
                </a:cubicBezTo>
                <a:cubicBezTo>
                  <a:pt x="13259" y="198"/>
                  <a:pt x="13245" y="219"/>
                  <a:pt x="13251" y="236"/>
                </a:cubicBezTo>
                <a:cubicBezTo>
                  <a:pt x="13262" y="261"/>
                  <a:pt x="13271" y="286"/>
                  <a:pt x="13282" y="310"/>
                </a:cubicBezTo>
                <a:cubicBezTo>
                  <a:pt x="13288" y="326"/>
                  <a:pt x="13300" y="336"/>
                  <a:pt x="13315" y="336"/>
                </a:cubicBezTo>
                <a:cubicBezTo>
                  <a:pt x="13318" y="336"/>
                  <a:pt x="13321" y="336"/>
                  <a:pt x="13325" y="335"/>
                </a:cubicBezTo>
                <a:cubicBezTo>
                  <a:pt x="13340" y="331"/>
                  <a:pt x="13356" y="310"/>
                  <a:pt x="13350" y="292"/>
                </a:cubicBezTo>
                <a:cubicBezTo>
                  <a:pt x="13339" y="267"/>
                  <a:pt x="13330" y="242"/>
                  <a:pt x="13319" y="218"/>
                </a:cubicBezTo>
                <a:cubicBezTo>
                  <a:pt x="13313" y="202"/>
                  <a:pt x="13301" y="191"/>
                  <a:pt x="13286" y="191"/>
                </a:cubicBezTo>
                <a:close/>
                <a:moveTo>
                  <a:pt x="11903" y="294"/>
                </a:moveTo>
                <a:cubicBezTo>
                  <a:pt x="11890" y="294"/>
                  <a:pt x="11877" y="313"/>
                  <a:pt x="11889" y="325"/>
                </a:cubicBezTo>
                <a:lnTo>
                  <a:pt x="11905" y="340"/>
                </a:lnTo>
                <a:cubicBezTo>
                  <a:pt x="11909" y="344"/>
                  <a:pt x="11913" y="346"/>
                  <a:pt x="11917" y="346"/>
                </a:cubicBezTo>
                <a:cubicBezTo>
                  <a:pt x="11930" y="346"/>
                  <a:pt x="11942" y="327"/>
                  <a:pt x="11930" y="315"/>
                </a:cubicBezTo>
                <a:lnTo>
                  <a:pt x="11915" y="300"/>
                </a:lnTo>
                <a:cubicBezTo>
                  <a:pt x="11911" y="296"/>
                  <a:pt x="11907" y="294"/>
                  <a:pt x="11903" y="294"/>
                </a:cubicBezTo>
                <a:close/>
                <a:moveTo>
                  <a:pt x="10249" y="288"/>
                </a:moveTo>
                <a:cubicBezTo>
                  <a:pt x="10204" y="288"/>
                  <a:pt x="10204" y="359"/>
                  <a:pt x="10250" y="359"/>
                </a:cubicBezTo>
                <a:lnTo>
                  <a:pt x="10280" y="359"/>
                </a:lnTo>
                <a:cubicBezTo>
                  <a:pt x="10326" y="359"/>
                  <a:pt x="10326" y="288"/>
                  <a:pt x="10280" y="288"/>
                </a:cubicBezTo>
                <a:lnTo>
                  <a:pt x="10250" y="288"/>
                </a:lnTo>
                <a:cubicBezTo>
                  <a:pt x="10250" y="288"/>
                  <a:pt x="10249" y="288"/>
                  <a:pt x="10249" y="288"/>
                </a:cubicBezTo>
                <a:close/>
                <a:moveTo>
                  <a:pt x="16106" y="287"/>
                </a:moveTo>
                <a:cubicBezTo>
                  <a:pt x="16098" y="287"/>
                  <a:pt x="16090" y="290"/>
                  <a:pt x="16083" y="298"/>
                </a:cubicBezTo>
                <a:lnTo>
                  <a:pt x="16067" y="313"/>
                </a:lnTo>
                <a:cubicBezTo>
                  <a:pt x="16043" y="337"/>
                  <a:pt x="16067" y="373"/>
                  <a:pt x="16093" y="373"/>
                </a:cubicBezTo>
                <a:cubicBezTo>
                  <a:pt x="16101" y="373"/>
                  <a:pt x="16109" y="370"/>
                  <a:pt x="16116" y="362"/>
                </a:cubicBezTo>
                <a:lnTo>
                  <a:pt x="16132" y="347"/>
                </a:lnTo>
                <a:cubicBezTo>
                  <a:pt x="16157" y="322"/>
                  <a:pt x="16133" y="287"/>
                  <a:pt x="16106" y="287"/>
                </a:cubicBezTo>
                <a:close/>
                <a:moveTo>
                  <a:pt x="21726" y="299"/>
                </a:moveTo>
                <a:cubicBezTo>
                  <a:pt x="21657" y="299"/>
                  <a:pt x="21657" y="406"/>
                  <a:pt x="21726" y="406"/>
                </a:cubicBezTo>
                <a:cubicBezTo>
                  <a:pt x="21796" y="406"/>
                  <a:pt x="21796" y="299"/>
                  <a:pt x="21726" y="299"/>
                </a:cubicBezTo>
                <a:close/>
                <a:moveTo>
                  <a:pt x="19592" y="342"/>
                </a:moveTo>
                <a:cubicBezTo>
                  <a:pt x="19546" y="342"/>
                  <a:pt x="19546" y="413"/>
                  <a:pt x="19592" y="413"/>
                </a:cubicBezTo>
                <a:lnTo>
                  <a:pt x="19622" y="413"/>
                </a:lnTo>
                <a:cubicBezTo>
                  <a:pt x="19668" y="413"/>
                  <a:pt x="19668" y="342"/>
                  <a:pt x="19622" y="342"/>
                </a:cubicBezTo>
                <a:close/>
                <a:moveTo>
                  <a:pt x="16495" y="332"/>
                </a:moveTo>
                <a:cubicBezTo>
                  <a:pt x="16485" y="332"/>
                  <a:pt x="16474" y="338"/>
                  <a:pt x="16467" y="351"/>
                </a:cubicBezTo>
                <a:cubicBezTo>
                  <a:pt x="16462" y="361"/>
                  <a:pt x="16457" y="371"/>
                  <a:pt x="16452" y="381"/>
                </a:cubicBezTo>
                <a:cubicBezTo>
                  <a:pt x="16437" y="409"/>
                  <a:pt x="16462" y="435"/>
                  <a:pt x="16486" y="435"/>
                </a:cubicBezTo>
                <a:cubicBezTo>
                  <a:pt x="16497" y="435"/>
                  <a:pt x="16507" y="430"/>
                  <a:pt x="16514" y="417"/>
                </a:cubicBezTo>
                <a:cubicBezTo>
                  <a:pt x="16519" y="406"/>
                  <a:pt x="16524" y="397"/>
                  <a:pt x="16529" y="387"/>
                </a:cubicBezTo>
                <a:cubicBezTo>
                  <a:pt x="16544" y="358"/>
                  <a:pt x="16519" y="332"/>
                  <a:pt x="16495" y="332"/>
                </a:cubicBezTo>
                <a:close/>
                <a:moveTo>
                  <a:pt x="15463" y="362"/>
                </a:moveTo>
                <a:cubicBezTo>
                  <a:pt x="15445" y="362"/>
                  <a:pt x="15427" y="374"/>
                  <a:pt x="15427" y="397"/>
                </a:cubicBezTo>
                <a:lnTo>
                  <a:pt x="15427" y="413"/>
                </a:lnTo>
                <a:cubicBezTo>
                  <a:pt x="15427" y="436"/>
                  <a:pt x="15444" y="447"/>
                  <a:pt x="15462" y="447"/>
                </a:cubicBezTo>
                <a:cubicBezTo>
                  <a:pt x="15480" y="447"/>
                  <a:pt x="15498" y="436"/>
                  <a:pt x="15498" y="413"/>
                </a:cubicBezTo>
                <a:lnTo>
                  <a:pt x="15498" y="397"/>
                </a:lnTo>
                <a:cubicBezTo>
                  <a:pt x="15498" y="374"/>
                  <a:pt x="15481" y="362"/>
                  <a:pt x="15463" y="362"/>
                </a:cubicBezTo>
                <a:close/>
                <a:moveTo>
                  <a:pt x="10775" y="350"/>
                </a:moveTo>
                <a:cubicBezTo>
                  <a:pt x="10757" y="350"/>
                  <a:pt x="10739" y="361"/>
                  <a:pt x="10739" y="383"/>
                </a:cubicBezTo>
                <a:lnTo>
                  <a:pt x="10739" y="414"/>
                </a:lnTo>
                <a:cubicBezTo>
                  <a:pt x="10740" y="437"/>
                  <a:pt x="10758" y="448"/>
                  <a:pt x="10775" y="448"/>
                </a:cubicBezTo>
                <a:cubicBezTo>
                  <a:pt x="10793" y="448"/>
                  <a:pt x="10810" y="437"/>
                  <a:pt x="10810" y="414"/>
                </a:cubicBezTo>
                <a:lnTo>
                  <a:pt x="10810" y="383"/>
                </a:lnTo>
                <a:cubicBezTo>
                  <a:pt x="10810" y="361"/>
                  <a:pt x="10793" y="350"/>
                  <a:pt x="10775" y="350"/>
                </a:cubicBezTo>
                <a:close/>
                <a:moveTo>
                  <a:pt x="8912" y="340"/>
                </a:moveTo>
                <a:cubicBezTo>
                  <a:pt x="8900" y="340"/>
                  <a:pt x="8887" y="344"/>
                  <a:pt x="8877" y="355"/>
                </a:cubicBezTo>
                <a:lnTo>
                  <a:pt x="8861" y="371"/>
                </a:lnTo>
                <a:cubicBezTo>
                  <a:pt x="8822" y="409"/>
                  <a:pt x="8859" y="462"/>
                  <a:pt x="8899" y="462"/>
                </a:cubicBezTo>
                <a:cubicBezTo>
                  <a:pt x="8912" y="462"/>
                  <a:pt x="8924" y="458"/>
                  <a:pt x="8935" y="446"/>
                </a:cubicBezTo>
                <a:lnTo>
                  <a:pt x="8951" y="431"/>
                </a:lnTo>
                <a:cubicBezTo>
                  <a:pt x="8988" y="393"/>
                  <a:pt x="8952" y="340"/>
                  <a:pt x="8912" y="340"/>
                </a:cubicBezTo>
                <a:close/>
                <a:moveTo>
                  <a:pt x="19232" y="401"/>
                </a:moveTo>
                <a:cubicBezTo>
                  <a:pt x="19186" y="401"/>
                  <a:pt x="19186" y="471"/>
                  <a:pt x="19232" y="471"/>
                </a:cubicBezTo>
                <a:cubicBezTo>
                  <a:pt x="19232" y="471"/>
                  <a:pt x="19233" y="471"/>
                  <a:pt x="19233" y="471"/>
                </a:cubicBezTo>
                <a:cubicBezTo>
                  <a:pt x="19278" y="471"/>
                  <a:pt x="19278" y="401"/>
                  <a:pt x="19232" y="401"/>
                </a:cubicBezTo>
                <a:close/>
                <a:moveTo>
                  <a:pt x="7519" y="327"/>
                </a:moveTo>
                <a:cubicBezTo>
                  <a:pt x="7499" y="327"/>
                  <a:pt x="7477" y="344"/>
                  <a:pt x="7482" y="371"/>
                </a:cubicBezTo>
                <a:lnTo>
                  <a:pt x="7498" y="445"/>
                </a:lnTo>
                <a:cubicBezTo>
                  <a:pt x="7501" y="464"/>
                  <a:pt x="7514" y="472"/>
                  <a:pt x="7528" y="472"/>
                </a:cubicBezTo>
                <a:cubicBezTo>
                  <a:pt x="7549" y="472"/>
                  <a:pt x="7571" y="454"/>
                  <a:pt x="7566" y="427"/>
                </a:cubicBezTo>
                <a:lnTo>
                  <a:pt x="7550" y="352"/>
                </a:lnTo>
                <a:cubicBezTo>
                  <a:pt x="7547" y="334"/>
                  <a:pt x="7533" y="327"/>
                  <a:pt x="7519" y="327"/>
                </a:cubicBezTo>
                <a:close/>
                <a:moveTo>
                  <a:pt x="8431" y="370"/>
                </a:moveTo>
                <a:cubicBezTo>
                  <a:pt x="8363" y="370"/>
                  <a:pt x="8361" y="477"/>
                  <a:pt x="8431" y="477"/>
                </a:cubicBezTo>
                <a:cubicBezTo>
                  <a:pt x="8500" y="477"/>
                  <a:pt x="8500" y="370"/>
                  <a:pt x="8431" y="370"/>
                </a:cubicBezTo>
                <a:close/>
                <a:moveTo>
                  <a:pt x="23349" y="398"/>
                </a:moveTo>
                <a:cubicBezTo>
                  <a:pt x="23344" y="398"/>
                  <a:pt x="23338" y="399"/>
                  <a:pt x="23332" y="402"/>
                </a:cubicBezTo>
                <a:cubicBezTo>
                  <a:pt x="23322" y="409"/>
                  <a:pt x="23311" y="414"/>
                  <a:pt x="23302" y="418"/>
                </a:cubicBezTo>
                <a:cubicBezTo>
                  <a:pt x="23267" y="436"/>
                  <a:pt x="23288" y="484"/>
                  <a:pt x="23321" y="484"/>
                </a:cubicBezTo>
                <a:cubicBezTo>
                  <a:pt x="23326" y="484"/>
                  <a:pt x="23332" y="483"/>
                  <a:pt x="23338" y="480"/>
                </a:cubicBezTo>
                <a:cubicBezTo>
                  <a:pt x="23348" y="475"/>
                  <a:pt x="23356" y="469"/>
                  <a:pt x="23367" y="464"/>
                </a:cubicBezTo>
                <a:cubicBezTo>
                  <a:pt x="23402" y="446"/>
                  <a:pt x="23381" y="398"/>
                  <a:pt x="23349" y="398"/>
                </a:cubicBezTo>
                <a:close/>
                <a:moveTo>
                  <a:pt x="1120" y="394"/>
                </a:moveTo>
                <a:cubicBezTo>
                  <a:pt x="1079" y="394"/>
                  <a:pt x="1042" y="447"/>
                  <a:pt x="1079" y="485"/>
                </a:cubicBezTo>
                <a:cubicBezTo>
                  <a:pt x="1087" y="491"/>
                  <a:pt x="1090" y="497"/>
                  <a:pt x="1095" y="501"/>
                </a:cubicBezTo>
                <a:cubicBezTo>
                  <a:pt x="1106" y="512"/>
                  <a:pt x="1119" y="516"/>
                  <a:pt x="1131" y="516"/>
                </a:cubicBezTo>
                <a:cubicBezTo>
                  <a:pt x="1172" y="516"/>
                  <a:pt x="1209" y="463"/>
                  <a:pt x="1171" y="425"/>
                </a:cubicBezTo>
                <a:lnTo>
                  <a:pt x="1156" y="410"/>
                </a:lnTo>
                <a:cubicBezTo>
                  <a:pt x="1145" y="399"/>
                  <a:pt x="1132" y="394"/>
                  <a:pt x="1120" y="394"/>
                </a:cubicBezTo>
                <a:close/>
                <a:moveTo>
                  <a:pt x="3538" y="451"/>
                </a:moveTo>
                <a:cubicBezTo>
                  <a:pt x="3527" y="451"/>
                  <a:pt x="3515" y="463"/>
                  <a:pt x="3522" y="478"/>
                </a:cubicBezTo>
                <a:cubicBezTo>
                  <a:pt x="3528" y="488"/>
                  <a:pt x="3533" y="499"/>
                  <a:pt x="3538" y="508"/>
                </a:cubicBezTo>
                <a:cubicBezTo>
                  <a:pt x="3541" y="515"/>
                  <a:pt x="3547" y="517"/>
                  <a:pt x="3552" y="517"/>
                </a:cubicBezTo>
                <a:cubicBezTo>
                  <a:pt x="3563" y="517"/>
                  <a:pt x="3574" y="505"/>
                  <a:pt x="3567" y="490"/>
                </a:cubicBezTo>
                <a:cubicBezTo>
                  <a:pt x="3562" y="480"/>
                  <a:pt x="3557" y="470"/>
                  <a:pt x="3552" y="460"/>
                </a:cubicBezTo>
                <a:cubicBezTo>
                  <a:pt x="3548" y="453"/>
                  <a:pt x="3543" y="451"/>
                  <a:pt x="3538" y="451"/>
                </a:cubicBezTo>
                <a:close/>
                <a:moveTo>
                  <a:pt x="3028" y="401"/>
                </a:moveTo>
                <a:cubicBezTo>
                  <a:pt x="3018" y="401"/>
                  <a:pt x="3009" y="403"/>
                  <a:pt x="3001" y="408"/>
                </a:cubicBezTo>
                <a:cubicBezTo>
                  <a:pt x="2990" y="413"/>
                  <a:pt x="2981" y="418"/>
                  <a:pt x="2970" y="423"/>
                </a:cubicBezTo>
                <a:cubicBezTo>
                  <a:pt x="2944" y="436"/>
                  <a:pt x="2938" y="472"/>
                  <a:pt x="2951" y="497"/>
                </a:cubicBezTo>
                <a:cubicBezTo>
                  <a:pt x="2962" y="514"/>
                  <a:pt x="2979" y="523"/>
                  <a:pt x="2998" y="523"/>
                </a:cubicBezTo>
                <a:cubicBezTo>
                  <a:pt x="3007" y="523"/>
                  <a:pt x="3016" y="521"/>
                  <a:pt x="3025" y="516"/>
                </a:cubicBezTo>
                <a:cubicBezTo>
                  <a:pt x="3035" y="511"/>
                  <a:pt x="3044" y="506"/>
                  <a:pt x="3054" y="501"/>
                </a:cubicBezTo>
                <a:cubicBezTo>
                  <a:pt x="3080" y="487"/>
                  <a:pt x="3088" y="452"/>
                  <a:pt x="3074" y="427"/>
                </a:cubicBezTo>
                <a:cubicBezTo>
                  <a:pt x="3063" y="410"/>
                  <a:pt x="3046" y="401"/>
                  <a:pt x="3028" y="401"/>
                </a:cubicBezTo>
                <a:close/>
                <a:moveTo>
                  <a:pt x="11165" y="473"/>
                </a:moveTo>
                <a:cubicBezTo>
                  <a:pt x="11156" y="473"/>
                  <a:pt x="11147" y="479"/>
                  <a:pt x="11147" y="490"/>
                </a:cubicBezTo>
                <a:lnTo>
                  <a:pt x="11147" y="506"/>
                </a:lnTo>
                <a:cubicBezTo>
                  <a:pt x="11147" y="517"/>
                  <a:pt x="11156" y="523"/>
                  <a:pt x="11165" y="523"/>
                </a:cubicBezTo>
                <a:cubicBezTo>
                  <a:pt x="11174" y="523"/>
                  <a:pt x="11182" y="517"/>
                  <a:pt x="11182" y="506"/>
                </a:cubicBezTo>
                <a:lnTo>
                  <a:pt x="11182" y="490"/>
                </a:lnTo>
                <a:cubicBezTo>
                  <a:pt x="11183" y="479"/>
                  <a:pt x="11174" y="473"/>
                  <a:pt x="11165" y="473"/>
                </a:cubicBezTo>
                <a:close/>
                <a:moveTo>
                  <a:pt x="4064" y="418"/>
                </a:moveTo>
                <a:cubicBezTo>
                  <a:pt x="3995" y="418"/>
                  <a:pt x="3995" y="525"/>
                  <a:pt x="4064" y="525"/>
                </a:cubicBezTo>
                <a:lnTo>
                  <a:pt x="4094" y="525"/>
                </a:lnTo>
                <a:cubicBezTo>
                  <a:pt x="4163" y="525"/>
                  <a:pt x="4163" y="418"/>
                  <a:pt x="4094" y="418"/>
                </a:cubicBezTo>
                <a:close/>
                <a:moveTo>
                  <a:pt x="6077" y="428"/>
                </a:moveTo>
                <a:cubicBezTo>
                  <a:pt x="6059" y="428"/>
                  <a:pt x="6042" y="439"/>
                  <a:pt x="6042" y="462"/>
                </a:cubicBezTo>
                <a:lnTo>
                  <a:pt x="6042" y="492"/>
                </a:lnTo>
                <a:cubicBezTo>
                  <a:pt x="6042" y="515"/>
                  <a:pt x="6059" y="527"/>
                  <a:pt x="6077" y="527"/>
                </a:cubicBezTo>
                <a:cubicBezTo>
                  <a:pt x="6094" y="527"/>
                  <a:pt x="6112" y="515"/>
                  <a:pt x="6112" y="492"/>
                </a:cubicBezTo>
                <a:lnTo>
                  <a:pt x="6112" y="462"/>
                </a:lnTo>
                <a:cubicBezTo>
                  <a:pt x="6112" y="439"/>
                  <a:pt x="6094" y="428"/>
                  <a:pt x="6077" y="428"/>
                </a:cubicBezTo>
                <a:close/>
                <a:moveTo>
                  <a:pt x="16968" y="459"/>
                </a:moveTo>
                <a:cubicBezTo>
                  <a:pt x="16964" y="459"/>
                  <a:pt x="16960" y="459"/>
                  <a:pt x="16956" y="461"/>
                </a:cubicBezTo>
                <a:cubicBezTo>
                  <a:pt x="16940" y="466"/>
                  <a:pt x="16926" y="471"/>
                  <a:pt x="16912" y="477"/>
                </a:cubicBezTo>
                <a:cubicBezTo>
                  <a:pt x="16873" y="490"/>
                  <a:pt x="16884" y="547"/>
                  <a:pt x="16918" y="547"/>
                </a:cubicBezTo>
                <a:cubicBezTo>
                  <a:pt x="16921" y="547"/>
                  <a:pt x="16925" y="546"/>
                  <a:pt x="16929" y="545"/>
                </a:cubicBezTo>
                <a:cubicBezTo>
                  <a:pt x="16945" y="540"/>
                  <a:pt x="16960" y="534"/>
                  <a:pt x="16974" y="529"/>
                </a:cubicBezTo>
                <a:cubicBezTo>
                  <a:pt x="17014" y="516"/>
                  <a:pt x="17004" y="459"/>
                  <a:pt x="16968" y="459"/>
                </a:cubicBezTo>
                <a:close/>
                <a:moveTo>
                  <a:pt x="5926" y="487"/>
                </a:moveTo>
                <a:cubicBezTo>
                  <a:pt x="5908" y="487"/>
                  <a:pt x="5891" y="499"/>
                  <a:pt x="5891" y="522"/>
                </a:cubicBezTo>
                <a:lnTo>
                  <a:pt x="5891" y="537"/>
                </a:lnTo>
                <a:cubicBezTo>
                  <a:pt x="5891" y="560"/>
                  <a:pt x="5908" y="571"/>
                  <a:pt x="5926" y="571"/>
                </a:cubicBezTo>
                <a:cubicBezTo>
                  <a:pt x="5944" y="571"/>
                  <a:pt x="5961" y="560"/>
                  <a:pt x="5961" y="537"/>
                </a:cubicBezTo>
                <a:lnTo>
                  <a:pt x="5961" y="522"/>
                </a:lnTo>
                <a:cubicBezTo>
                  <a:pt x="5961" y="499"/>
                  <a:pt x="5944" y="487"/>
                  <a:pt x="5926" y="487"/>
                </a:cubicBezTo>
                <a:close/>
                <a:moveTo>
                  <a:pt x="5090" y="451"/>
                </a:moveTo>
                <a:cubicBezTo>
                  <a:pt x="5054" y="451"/>
                  <a:pt x="5016" y="490"/>
                  <a:pt x="5039" y="531"/>
                </a:cubicBezTo>
                <a:cubicBezTo>
                  <a:pt x="5059" y="567"/>
                  <a:pt x="5092" y="585"/>
                  <a:pt x="5130" y="588"/>
                </a:cubicBezTo>
                <a:cubicBezTo>
                  <a:pt x="5132" y="588"/>
                  <a:pt x="5134" y="588"/>
                  <a:pt x="5136" y="588"/>
                </a:cubicBezTo>
                <a:cubicBezTo>
                  <a:pt x="5162" y="588"/>
                  <a:pt x="5184" y="560"/>
                  <a:pt x="5184" y="534"/>
                </a:cubicBezTo>
                <a:cubicBezTo>
                  <a:pt x="5184" y="504"/>
                  <a:pt x="5162" y="486"/>
                  <a:pt x="5133" y="481"/>
                </a:cubicBezTo>
                <a:cubicBezTo>
                  <a:pt x="5132" y="479"/>
                  <a:pt x="5132" y="478"/>
                  <a:pt x="5131" y="477"/>
                </a:cubicBezTo>
                <a:cubicBezTo>
                  <a:pt x="5121" y="459"/>
                  <a:pt x="5106" y="451"/>
                  <a:pt x="5090" y="451"/>
                </a:cubicBezTo>
                <a:close/>
                <a:moveTo>
                  <a:pt x="4694" y="528"/>
                </a:moveTo>
                <a:cubicBezTo>
                  <a:pt x="4648" y="528"/>
                  <a:pt x="4648" y="598"/>
                  <a:pt x="4694" y="598"/>
                </a:cubicBezTo>
                <a:cubicBezTo>
                  <a:pt x="4740" y="598"/>
                  <a:pt x="4740" y="528"/>
                  <a:pt x="4694" y="528"/>
                </a:cubicBezTo>
                <a:close/>
                <a:moveTo>
                  <a:pt x="17939" y="566"/>
                </a:moveTo>
                <a:cubicBezTo>
                  <a:pt x="17917" y="566"/>
                  <a:pt x="17917" y="601"/>
                  <a:pt x="17939" y="601"/>
                </a:cubicBezTo>
                <a:lnTo>
                  <a:pt x="17955" y="601"/>
                </a:lnTo>
                <a:cubicBezTo>
                  <a:pt x="17979" y="601"/>
                  <a:pt x="17979" y="566"/>
                  <a:pt x="17955" y="566"/>
                </a:cubicBezTo>
                <a:close/>
                <a:moveTo>
                  <a:pt x="14082" y="491"/>
                </a:moveTo>
                <a:cubicBezTo>
                  <a:pt x="14069" y="491"/>
                  <a:pt x="14056" y="498"/>
                  <a:pt x="14051" y="509"/>
                </a:cubicBezTo>
                <a:cubicBezTo>
                  <a:pt x="14040" y="528"/>
                  <a:pt x="14047" y="546"/>
                  <a:pt x="14063" y="558"/>
                </a:cubicBezTo>
                <a:cubicBezTo>
                  <a:pt x="14083" y="574"/>
                  <a:pt x="14103" y="588"/>
                  <a:pt x="14123" y="602"/>
                </a:cubicBezTo>
                <a:cubicBezTo>
                  <a:pt x="14128" y="606"/>
                  <a:pt x="14134" y="608"/>
                  <a:pt x="14140" y="608"/>
                </a:cubicBezTo>
                <a:cubicBezTo>
                  <a:pt x="14153" y="608"/>
                  <a:pt x="14166" y="600"/>
                  <a:pt x="14172" y="590"/>
                </a:cubicBezTo>
                <a:cubicBezTo>
                  <a:pt x="14183" y="571"/>
                  <a:pt x="14174" y="553"/>
                  <a:pt x="14159" y="541"/>
                </a:cubicBezTo>
                <a:cubicBezTo>
                  <a:pt x="14139" y="525"/>
                  <a:pt x="14120" y="511"/>
                  <a:pt x="14099" y="497"/>
                </a:cubicBezTo>
                <a:cubicBezTo>
                  <a:pt x="14094" y="493"/>
                  <a:pt x="14088" y="491"/>
                  <a:pt x="14082" y="491"/>
                </a:cubicBezTo>
                <a:close/>
                <a:moveTo>
                  <a:pt x="17492" y="577"/>
                </a:moveTo>
                <a:cubicBezTo>
                  <a:pt x="17479" y="577"/>
                  <a:pt x="17467" y="595"/>
                  <a:pt x="17478" y="608"/>
                </a:cubicBezTo>
                <a:cubicBezTo>
                  <a:pt x="17487" y="619"/>
                  <a:pt x="17500" y="624"/>
                  <a:pt x="17512" y="624"/>
                </a:cubicBezTo>
                <a:cubicBezTo>
                  <a:pt x="17525" y="624"/>
                  <a:pt x="17538" y="619"/>
                  <a:pt x="17546" y="609"/>
                </a:cubicBezTo>
                <a:cubicBezTo>
                  <a:pt x="17558" y="596"/>
                  <a:pt x="17546" y="578"/>
                  <a:pt x="17533" y="578"/>
                </a:cubicBezTo>
                <a:cubicBezTo>
                  <a:pt x="17529" y="578"/>
                  <a:pt x="17525" y="580"/>
                  <a:pt x="17521" y="585"/>
                </a:cubicBezTo>
                <a:cubicBezTo>
                  <a:pt x="17519" y="587"/>
                  <a:pt x="17516" y="589"/>
                  <a:pt x="17513" y="589"/>
                </a:cubicBezTo>
                <a:cubicBezTo>
                  <a:pt x="17510" y="589"/>
                  <a:pt x="17506" y="587"/>
                  <a:pt x="17504" y="582"/>
                </a:cubicBezTo>
                <a:cubicBezTo>
                  <a:pt x="17500" y="578"/>
                  <a:pt x="17496" y="577"/>
                  <a:pt x="17492" y="577"/>
                </a:cubicBezTo>
                <a:close/>
                <a:moveTo>
                  <a:pt x="15655" y="558"/>
                </a:moveTo>
                <a:cubicBezTo>
                  <a:pt x="15613" y="558"/>
                  <a:pt x="15613" y="629"/>
                  <a:pt x="15657" y="629"/>
                </a:cubicBezTo>
                <a:lnTo>
                  <a:pt x="15687" y="629"/>
                </a:lnTo>
                <a:cubicBezTo>
                  <a:pt x="15733" y="629"/>
                  <a:pt x="15733" y="558"/>
                  <a:pt x="15687" y="558"/>
                </a:cubicBezTo>
                <a:lnTo>
                  <a:pt x="15657" y="558"/>
                </a:lnTo>
                <a:cubicBezTo>
                  <a:pt x="15656" y="558"/>
                  <a:pt x="15655" y="558"/>
                  <a:pt x="15655" y="558"/>
                </a:cubicBezTo>
                <a:close/>
                <a:moveTo>
                  <a:pt x="2229" y="554"/>
                </a:moveTo>
                <a:cubicBezTo>
                  <a:pt x="2224" y="554"/>
                  <a:pt x="2219" y="556"/>
                  <a:pt x="2215" y="562"/>
                </a:cubicBezTo>
                <a:cubicBezTo>
                  <a:pt x="2202" y="579"/>
                  <a:pt x="2187" y="592"/>
                  <a:pt x="2167" y="598"/>
                </a:cubicBezTo>
                <a:cubicBezTo>
                  <a:pt x="2147" y="607"/>
                  <a:pt x="2152" y="635"/>
                  <a:pt x="2168" y="635"/>
                </a:cubicBezTo>
                <a:cubicBezTo>
                  <a:pt x="2170" y="635"/>
                  <a:pt x="2172" y="635"/>
                  <a:pt x="2174" y="634"/>
                </a:cubicBezTo>
                <a:cubicBezTo>
                  <a:pt x="2203" y="622"/>
                  <a:pt x="2225" y="606"/>
                  <a:pt x="2245" y="580"/>
                </a:cubicBezTo>
                <a:cubicBezTo>
                  <a:pt x="2254" y="567"/>
                  <a:pt x="2242" y="554"/>
                  <a:pt x="2229" y="554"/>
                </a:cubicBezTo>
                <a:close/>
                <a:moveTo>
                  <a:pt x="20405" y="568"/>
                </a:moveTo>
                <a:cubicBezTo>
                  <a:pt x="20372" y="568"/>
                  <a:pt x="20351" y="616"/>
                  <a:pt x="20386" y="634"/>
                </a:cubicBezTo>
                <a:cubicBezTo>
                  <a:pt x="20397" y="639"/>
                  <a:pt x="20406" y="644"/>
                  <a:pt x="20417" y="650"/>
                </a:cubicBezTo>
                <a:cubicBezTo>
                  <a:pt x="20422" y="652"/>
                  <a:pt x="20428" y="654"/>
                  <a:pt x="20433" y="654"/>
                </a:cubicBezTo>
                <a:cubicBezTo>
                  <a:pt x="20465" y="654"/>
                  <a:pt x="20488" y="605"/>
                  <a:pt x="20452" y="588"/>
                </a:cubicBezTo>
                <a:cubicBezTo>
                  <a:pt x="20442" y="582"/>
                  <a:pt x="20433" y="577"/>
                  <a:pt x="20422" y="572"/>
                </a:cubicBezTo>
                <a:cubicBezTo>
                  <a:pt x="20416" y="569"/>
                  <a:pt x="20411" y="568"/>
                  <a:pt x="20405" y="568"/>
                </a:cubicBezTo>
                <a:close/>
                <a:moveTo>
                  <a:pt x="15310" y="597"/>
                </a:moveTo>
                <a:cubicBezTo>
                  <a:pt x="15242" y="597"/>
                  <a:pt x="15241" y="703"/>
                  <a:pt x="15310" y="705"/>
                </a:cubicBezTo>
                <a:lnTo>
                  <a:pt x="15326" y="705"/>
                </a:lnTo>
                <a:cubicBezTo>
                  <a:pt x="15395" y="705"/>
                  <a:pt x="15395" y="597"/>
                  <a:pt x="15326" y="597"/>
                </a:cubicBezTo>
                <a:close/>
                <a:moveTo>
                  <a:pt x="21196" y="555"/>
                </a:moveTo>
                <a:cubicBezTo>
                  <a:pt x="21192" y="555"/>
                  <a:pt x="21187" y="555"/>
                  <a:pt x="21183" y="556"/>
                </a:cubicBezTo>
                <a:cubicBezTo>
                  <a:pt x="21156" y="565"/>
                  <a:pt x="21136" y="595"/>
                  <a:pt x="21146" y="622"/>
                </a:cubicBezTo>
                <a:cubicBezTo>
                  <a:pt x="21150" y="637"/>
                  <a:pt x="21156" y="653"/>
                  <a:pt x="21162" y="666"/>
                </a:cubicBezTo>
                <a:cubicBezTo>
                  <a:pt x="21169" y="690"/>
                  <a:pt x="21189" y="705"/>
                  <a:pt x="21213" y="705"/>
                </a:cubicBezTo>
                <a:cubicBezTo>
                  <a:pt x="21218" y="705"/>
                  <a:pt x="21223" y="704"/>
                  <a:pt x="21228" y="703"/>
                </a:cubicBezTo>
                <a:cubicBezTo>
                  <a:pt x="21254" y="696"/>
                  <a:pt x="21275" y="665"/>
                  <a:pt x="21264" y="638"/>
                </a:cubicBezTo>
                <a:cubicBezTo>
                  <a:pt x="21259" y="622"/>
                  <a:pt x="21254" y="608"/>
                  <a:pt x="21249" y="593"/>
                </a:cubicBezTo>
                <a:cubicBezTo>
                  <a:pt x="21241" y="570"/>
                  <a:pt x="21220" y="555"/>
                  <a:pt x="21196" y="555"/>
                </a:cubicBezTo>
                <a:close/>
                <a:moveTo>
                  <a:pt x="8011" y="581"/>
                </a:moveTo>
                <a:cubicBezTo>
                  <a:pt x="8007" y="581"/>
                  <a:pt x="8005" y="582"/>
                  <a:pt x="8002" y="582"/>
                </a:cubicBezTo>
                <a:cubicBezTo>
                  <a:pt x="7992" y="586"/>
                  <a:pt x="7986" y="591"/>
                  <a:pt x="7982" y="597"/>
                </a:cubicBezTo>
                <a:cubicBezTo>
                  <a:pt x="7975" y="588"/>
                  <a:pt x="7965" y="581"/>
                  <a:pt x="7950" y="581"/>
                </a:cubicBezTo>
                <a:cubicBezTo>
                  <a:pt x="7904" y="581"/>
                  <a:pt x="7904" y="653"/>
                  <a:pt x="7950" y="653"/>
                </a:cubicBezTo>
                <a:cubicBezTo>
                  <a:pt x="7962" y="653"/>
                  <a:pt x="7971" y="647"/>
                  <a:pt x="7978" y="639"/>
                </a:cubicBezTo>
                <a:cubicBezTo>
                  <a:pt x="7987" y="672"/>
                  <a:pt x="8014" y="698"/>
                  <a:pt x="8047" y="708"/>
                </a:cubicBezTo>
                <a:cubicBezTo>
                  <a:pt x="8051" y="710"/>
                  <a:pt x="8055" y="710"/>
                  <a:pt x="8059" y="710"/>
                </a:cubicBezTo>
                <a:cubicBezTo>
                  <a:pt x="8094" y="710"/>
                  <a:pt x="8105" y="653"/>
                  <a:pt x="8067" y="640"/>
                </a:cubicBezTo>
                <a:cubicBezTo>
                  <a:pt x="8051" y="635"/>
                  <a:pt x="8046" y="622"/>
                  <a:pt x="8045" y="608"/>
                </a:cubicBezTo>
                <a:cubicBezTo>
                  <a:pt x="8042" y="591"/>
                  <a:pt x="8025" y="581"/>
                  <a:pt x="8011" y="581"/>
                </a:cubicBezTo>
                <a:close/>
                <a:moveTo>
                  <a:pt x="3302" y="535"/>
                </a:moveTo>
                <a:cubicBezTo>
                  <a:pt x="3262" y="535"/>
                  <a:pt x="3225" y="588"/>
                  <a:pt x="3261" y="626"/>
                </a:cubicBezTo>
                <a:cubicBezTo>
                  <a:pt x="3284" y="651"/>
                  <a:pt x="3310" y="677"/>
                  <a:pt x="3335" y="702"/>
                </a:cubicBezTo>
                <a:cubicBezTo>
                  <a:pt x="3346" y="713"/>
                  <a:pt x="3358" y="718"/>
                  <a:pt x="3370" y="718"/>
                </a:cubicBezTo>
                <a:cubicBezTo>
                  <a:pt x="3410" y="718"/>
                  <a:pt x="3447" y="665"/>
                  <a:pt x="3410" y="628"/>
                </a:cubicBezTo>
                <a:cubicBezTo>
                  <a:pt x="3385" y="602"/>
                  <a:pt x="3362" y="576"/>
                  <a:pt x="3337" y="551"/>
                </a:cubicBezTo>
                <a:cubicBezTo>
                  <a:pt x="3326" y="540"/>
                  <a:pt x="3314" y="535"/>
                  <a:pt x="3302" y="535"/>
                </a:cubicBezTo>
                <a:close/>
                <a:moveTo>
                  <a:pt x="9437" y="600"/>
                </a:moveTo>
                <a:cubicBezTo>
                  <a:pt x="9419" y="600"/>
                  <a:pt x="9401" y="609"/>
                  <a:pt x="9391" y="626"/>
                </a:cubicBezTo>
                <a:cubicBezTo>
                  <a:pt x="9376" y="650"/>
                  <a:pt x="9385" y="686"/>
                  <a:pt x="9411" y="700"/>
                </a:cubicBezTo>
                <a:cubicBezTo>
                  <a:pt x="9421" y="705"/>
                  <a:pt x="9431" y="710"/>
                  <a:pt x="9441" y="716"/>
                </a:cubicBezTo>
                <a:cubicBezTo>
                  <a:pt x="9450" y="720"/>
                  <a:pt x="9459" y="722"/>
                  <a:pt x="9468" y="722"/>
                </a:cubicBezTo>
                <a:cubicBezTo>
                  <a:pt x="9486" y="722"/>
                  <a:pt x="9504" y="713"/>
                  <a:pt x="9515" y="696"/>
                </a:cubicBezTo>
                <a:cubicBezTo>
                  <a:pt x="9528" y="672"/>
                  <a:pt x="9521" y="635"/>
                  <a:pt x="9495" y="622"/>
                </a:cubicBezTo>
                <a:cubicBezTo>
                  <a:pt x="9484" y="617"/>
                  <a:pt x="9475" y="612"/>
                  <a:pt x="9464" y="607"/>
                </a:cubicBezTo>
                <a:cubicBezTo>
                  <a:pt x="9456" y="602"/>
                  <a:pt x="9446" y="600"/>
                  <a:pt x="9437" y="600"/>
                </a:cubicBezTo>
                <a:close/>
                <a:moveTo>
                  <a:pt x="23841" y="623"/>
                </a:moveTo>
                <a:cubicBezTo>
                  <a:pt x="23831" y="623"/>
                  <a:pt x="23820" y="629"/>
                  <a:pt x="23814" y="642"/>
                </a:cubicBezTo>
                <a:cubicBezTo>
                  <a:pt x="23809" y="653"/>
                  <a:pt x="23803" y="661"/>
                  <a:pt x="23799" y="672"/>
                </a:cubicBezTo>
                <a:cubicBezTo>
                  <a:pt x="23784" y="700"/>
                  <a:pt x="23808" y="726"/>
                  <a:pt x="23832" y="726"/>
                </a:cubicBezTo>
                <a:cubicBezTo>
                  <a:pt x="23842" y="726"/>
                  <a:pt x="23853" y="720"/>
                  <a:pt x="23859" y="707"/>
                </a:cubicBezTo>
                <a:cubicBezTo>
                  <a:pt x="23865" y="697"/>
                  <a:pt x="23870" y="687"/>
                  <a:pt x="23875" y="677"/>
                </a:cubicBezTo>
                <a:cubicBezTo>
                  <a:pt x="23889" y="649"/>
                  <a:pt x="23864" y="623"/>
                  <a:pt x="23841" y="623"/>
                </a:cubicBezTo>
                <a:close/>
                <a:moveTo>
                  <a:pt x="12217" y="701"/>
                </a:moveTo>
                <a:cubicBezTo>
                  <a:pt x="12194" y="701"/>
                  <a:pt x="12194" y="736"/>
                  <a:pt x="12217" y="736"/>
                </a:cubicBezTo>
                <a:cubicBezTo>
                  <a:pt x="12240" y="736"/>
                  <a:pt x="12240" y="701"/>
                  <a:pt x="12217" y="701"/>
                </a:cubicBezTo>
                <a:close/>
                <a:moveTo>
                  <a:pt x="7054" y="625"/>
                </a:moveTo>
                <a:cubicBezTo>
                  <a:pt x="7033" y="625"/>
                  <a:pt x="7011" y="642"/>
                  <a:pt x="7018" y="669"/>
                </a:cubicBezTo>
                <a:cubicBezTo>
                  <a:pt x="7023" y="689"/>
                  <a:pt x="7029" y="708"/>
                  <a:pt x="7034" y="729"/>
                </a:cubicBezTo>
                <a:cubicBezTo>
                  <a:pt x="7038" y="747"/>
                  <a:pt x="7052" y="755"/>
                  <a:pt x="7066" y="755"/>
                </a:cubicBezTo>
                <a:cubicBezTo>
                  <a:pt x="7087" y="755"/>
                  <a:pt x="7109" y="738"/>
                  <a:pt x="7102" y="711"/>
                </a:cubicBezTo>
                <a:cubicBezTo>
                  <a:pt x="7097" y="691"/>
                  <a:pt x="7091" y="670"/>
                  <a:pt x="7086" y="651"/>
                </a:cubicBezTo>
                <a:cubicBezTo>
                  <a:pt x="7082" y="633"/>
                  <a:pt x="7068" y="625"/>
                  <a:pt x="7054" y="625"/>
                </a:cubicBezTo>
                <a:close/>
                <a:moveTo>
                  <a:pt x="8566" y="673"/>
                </a:moveTo>
                <a:cubicBezTo>
                  <a:pt x="8540" y="673"/>
                  <a:pt x="8516" y="708"/>
                  <a:pt x="8541" y="733"/>
                </a:cubicBezTo>
                <a:lnTo>
                  <a:pt x="8557" y="749"/>
                </a:lnTo>
                <a:cubicBezTo>
                  <a:pt x="8564" y="756"/>
                  <a:pt x="8573" y="760"/>
                  <a:pt x="8581" y="760"/>
                </a:cubicBezTo>
                <a:cubicBezTo>
                  <a:pt x="8608" y="760"/>
                  <a:pt x="8632" y="724"/>
                  <a:pt x="8606" y="700"/>
                </a:cubicBezTo>
                <a:lnTo>
                  <a:pt x="8591" y="684"/>
                </a:lnTo>
                <a:cubicBezTo>
                  <a:pt x="8583" y="676"/>
                  <a:pt x="8575" y="673"/>
                  <a:pt x="8566" y="673"/>
                </a:cubicBezTo>
                <a:close/>
                <a:moveTo>
                  <a:pt x="127" y="713"/>
                </a:moveTo>
                <a:cubicBezTo>
                  <a:pt x="110" y="713"/>
                  <a:pt x="100" y="738"/>
                  <a:pt x="118" y="745"/>
                </a:cubicBezTo>
                <a:cubicBezTo>
                  <a:pt x="128" y="750"/>
                  <a:pt x="136" y="755"/>
                  <a:pt x="147" y="761"/>
                </a:cubicBezTo>
                <a:cubicBezTo>
                  <a:pt x="150" y="763"/>
                  <a:pt x="154" y="763"/>
                  <a:pt x="157" y="763"/>
                </a:cubicBezTo>
                <a:cubicBezTo>
                  <a:pt x="173" y="763"/>
                  <a:pt x="183" y="740"/>
                  <a:pt x="166" y="731"/>
                </a:cubicBezTo>
                <a:cubicBezTo>
                  <a:pt x="155" y="726"/>
                  <a:pt x="146" y="721"/>
                  <a:pt x="135" y="716"/>
                </a:cubicBezTo>
                <a:cubicBezTo>
                  <a:pt x="132" y="714"/>
                  <a:pt x="130" y="713"/>
                  <a:pt x="127" y="713"/>
                </a:cubicBezTo>
                <a:close/>
                <a:moveTo>
                  <a:pt x="19606" y="734"/>
                </a:moveTo>
                <a:cubicBezTo>
                  <a:pt x="19583" y="734"/>
                  <a:pt x="19583" y="770"/>
                  <a:pt x="19606" y="770"/>
                </a:cubicBezTo>
                <a:cubicBezTo>
                  <a:pt x="19630" y="770"/>
                  <a:pt x="19630" y="734"/>
                  <a:pt x="19606" y="734"/>
                </a:cubicBezTo>
                <a:close/>
                <a:moveTo>
                  <a:pt x="5477" y="738"/>
                </a:moveTo>
                <a:cubicBezTo>
                  <a:pt x="5436" y="738"/>
                  <a:pt x="5399" y="790"/>
                  <a:pt x="5436" y="828"/>
                </a:cubicBezTo>
                <a:cubicBezTo>
                  <a:pt x="5441" y="834"/>
                  <a:pt x="5447" y="838"/>
                  <a:pt x="5452" y="843"/>
                </a:cubicBezTo>
                <a:cubicBezTo>
                  <a:pt x="5463" y="854"/>
                  <a:pt x="5475" y="859"/>
                  <a:pt x="5488" y="859"/>
                </a:cubicBezTo>
                <a:cubicBezTo>
                  <a:pt x="5529" y="859"/>
                  <a:pt x="5566" y="806"/>
                  <a:pt x="5528" y="769"/>
                </a:cubicBezTo>
                <a:lnTo>
                  <a:pt x="5513" y="753"/>
                </a:lnTo>
                <a:cubicBezTo>
                  <a:pt x="5501" y="742"/>
                  <a:pt x="5489" y="738"/>
                  <a:pt x="5477" y="738"/>
                </a:cubicBezTo>
                <a:close/>
                <a:moveTo>
                  <a:pt x="16152" y="755"/>
                </a:moveTo>
                <a:cubicBezTo>
                  <a:pt x="16134" y="755"/>
                  <a:pt x="16116" y="767"/>
                  <a:pt x="16116" y="790"/>
                </a:cubicBezTo>
                <a:lnTo>
                  <a:pt x="16116" y="834"/>
                </a:lnTo>
                <a:cubicBezTo>
                  <a:pt x="16116" y="857"/>
                  <a:pt x="16134" y="868"/>
                  <a:pt x="16152" y="868"/>
                </a:cubicBezTo>
                <a:cubicBezTo>
                  <a:pt x="16170" y="868"/>
                  <a:pt x="16188" y="857"/>
                  <a:pt x="16188" y="834"/>
                </a:cubicBezTo>
                <a:lnTo>
                  <a:pt x="16188" y="790"/>
                </a:lnTo>
                <a:cubicBezTo>
                  <a:pt x="16188" y="767"/>
                  <a:pt x="16170" y="755"/>
                  <a:pt x="16152" y="755"/>
                </a:cubicBezTo>
                <a:close/>
                <a:moveTo>
                  <a:pt x="16334" y="726"/>
                </a:moveTo>
                <a:cubicBezTo>
                  <a:pt x="16313" y="726"/>
                  <a:pt x="16291" y="744"/>
                  <a:pt x="16296" y="770"/>
                </a:cubicBezTo>
                <a:lnTo>
                  <a:pt x="16311" y="844"/>
                </a:lnTo>
                <a:cubicBezTo>
                  <a:pt x="16315" y="863"/>
                  <a:pt x="16328" y="871"/>
                  <a:pt x="16342" y="871"/>
                </a:cubicBezTo>
                <a:cubicBezTo>
                  <a:pt x="16363" y="871"/>
                  <a:pt x="16385" y="853"/>
                  <a:pt x="16379" y="827"/>
                </a:cubicBezTo>
                <a:lnTo>
                  <a:pt x="16364" y="752"/>
                </a:lnTo>
                <a:cubicBezTo>
                  <a:pt x="16360" y="734"/>
                  <a:pt x="16347" y="726"/>
                  <a:pt x="16334" y="726"/>
                </a:cubicBezTo>
                <a:close/>
                <a:moveTo>
                  <a:pt x="20761" y="768"/>
                </a:moveTo>
                <a:cubicBezTo>
                  <a:pt x="20751" y="768"/>
                  <a:pt x="20742" y="772"/>
                  <a:pt x="20735" y="779"/>
                </a:cubicBezTo>
                <a:cubicBezTo>
                  <a:pt x="20721" y="794"/>
                  <a:pt x="20722" y="815"/>
                  <a:pt x="20735" y="829"/>
                </a:cubicBezTo>
                <a:cubicBezTo>
                  <a:pt x="20756" y="854"/>
                  <a:pt x="20776" y="879"/>
                  <a:pt x="20797" y="904"/>
                </a:cubicBezTo>
                <a:cubicBezTo>
                  <a:pt x="20803" y="911"/>
                  <a:pt x="20812" y="914"/>
                  <a:pt x="20821" y="914"/>
                </a:cubicBezTo>
                <a:cubicBezTo>
                  <a:pt x="20831" y="914"/>
                  <a:pt x="20841" y="910"/>
                  <a:pt x="20846" y="904"/>
                </a:cubicBezTo>
                <a:cubicBezTo>
                  <a:pt x="20861" y="889"/>
                  <a:pt x="20860" y="868"/>
                  <a:pt x="20846" y="854"/>
                </a:cubicBezTo>
                <a:cubicBezTo>
                  <a:pt x="20825" y="829"/>
                  <a:pt x="20806" y="804"/>
                  <a:pt x="20785" y="779"/>
                </a:cubicBezTo>
                <a:cubicBezTo>
                  <a:pt x="20779" y="772"/>
                  <a:pt x="20770" y="768"/>
                  <a:pt x="20761" y="768"/>
                </a:cubicBezTo>
                <a:close/>
                <a:moveTo>
                  <a:pt x="9934" y="794"/>
                </a:moveTo>
                <a:cubicBezTo>
                  <a:pt x="9893" y="794"/>
                  <a:pt x="9857" y="847"/>
                  <a:pt x="9894" y="884"/>
                </a:cubicBezTo>
                <a:lnTo>
                  <a:pt x="9909" y="900"/>
                </a:lnTo>
                <a:cubicBezTo>
                  <a:pt x="9921" y="911"/>
                  <a:pt x="9933" y="916"/>
                  <a:pt x="9946" y="916"/>
                </a:cubicBezTo>
                <a:cubicBezTo>
                  <a:pt x="9986" y="916"/>
                  <a:pt x="10023" y="863"/>
                  <a:pt x="9985" y="826"/>
                </a:cubicBezTo>
                <a:lnTo>
                  <a:pt x="9970" y="810"/>
                </a:lnTo>
                <a:cubicBezTo>
                  <a:pt x="9959" y="798"/>
                  <a:pt x="9946" y="794"/>
                  <a:pt x="9934" y="794"/>
                </a:cubicBezTo>
                <a:close/>
                <a:moveTo>
                  <a:pt x="12354" y="851"/>
                </a:moveTo>
                <a:cubicBezTo>
                  <a:pt x="12342" y="851"/>
                  <a:pt x="12330" y="864"/>
                  <a:pt x="12337" y="879"/>
                </a:cubicBezTo>
                <a:cubicBezTo>
                  <a:pt x="12342" y="889"/>
                  <a:pt x="12348" y="899"/>
                  <a:pt x="12352" y="909"/>
                </a:cubicBezTo>
                <a:cubicBezTo>
                  <a:pt x="12356" y="916"/>
                  <a:pt x="12361" y="918"/>
                  <a:pt x="12366" y="918"/>
                </a:cubicBezTo>
                <a:cubicBezTo>
                  <a:pt x="12378" y="918"/>
                  <a:pt x="12390" y="905"/>
                  <a:pt x="12383" y="890"/>
                </a:cubicBezTo>
                <a:cubicBezTo>
                  <a:pt x="12377" y="880"/>
                  <a:pt x="12371" y="870"/>
                  <a:pt x="12367" y="860"/>
                </a:cubicBezTo>
                <a:cubicBezTo>
                  <a:pt x="12364" y="854"/>
                  <a:pt x="12359" y="851"/>
                  <a:pt x="12354" y="851"/>
                </a:cubicBezTo>
                <a:close/>
                <a:moveTo>
                  <a:pt x="11842" y="801"/>
                </a:moveTo>
                <a:cubicBezTo>
                  <a:pt x="11833" y="801"/>
                  <a:pt x="11824" y="804"/>
                  <a:pt x="11815" y="808"/>
                </a:cubicBezTo>
                <a:cubicBezTo>
                  <a:pt x="11805" y="813"/>
                  <a:pt x="11795" y="818"/>
                  <a:pt x="11785" y="823"/>
                </a:cubicBezTo>
                <a:cubicBezTo>
                  <a:pt x="11758" y="837"/>
                  <a:pt x="11752" y="872"/>
                  <a:pt x="11765" y="897"/>
                </a:cubicBezTo>
                <a:cubicBezTo>
                  <a:pt x="11775" y="914"/>
                  <a:pt x="11793" y="923"/>
                  <a:pt x="11811" y="923"/>
                </a:cubicBezTo>
                <a:cubicBezTo>
                  <a:pt x="11820" y="923"/>
                  <a:pt x="11829" y="921"/>
                  <a:pt x="11838" y="917"/>
                </a:cubicBezTo>
                <a:cubicBezTo>
                  <a:pt x="11848" y="910"/>
                  <a:pt x="11858" y="905"/>
                  <a:pt x="11868" y="901"/>
                </a:cubicBezTo>
                <a:cubicBezTo>
                  <a:pt x="11895" y="888"/>
                  <a:pt x="11901" y="853"/>
                  <a:pt x="11888" y="828"/>
                </a:cubicBezTo>
                <a:cubicBezTo>
                  <a:pt x="11878" y="810"/>
                  <a:pt x="11860" y="801"/>
                  <a:pt x="11842" y="801"/>
                </a:cubicBezTo>
                <a:close/>
                <a:moveTo>
                  <a:pt x="2859" y="854"/>
                </a:moveTo>
                <a:cubicBezTo>
                  <a:pt x="2813" y="854"/>
                  <a:pt x="2813" y="925"/>
                  <a:pt x="2859" y="925"/>
                </a:cubicBezTo>
                <a:lnTo>
                  <a:pt x="2875" y="925"/>
                </a:lnTo>
                <a:cubicBezTo>
                  <a:pt x="2921" y="925"/>
                  <a:pt x="2921" y="854"/>
                  <a:pt x="2875" y="854"/>
                </a:cubicBezTo>
                <a:close/>
                <a:moveTo>
                  <a:pt x="12877" y="817"/>
                </a:moveTo>
                <a:cubicBezTo>
                  <a:pt x="12809" y="817"/>
                  <a:pt x="12809" y="925"/>
                  <a:pt x="12877" y="925"/>
                </a:cubicBezTo>
                <a:lnTo>
                  <a:pt x="12907" y="925"/>
                </a:lnTo>
                <a:cubicBezTo>
                  <a:pt x="12975" y="925"/>
                  <a:pt x="12977" y="817"/>
                  <a:pt x="12907" y="817"/>
                </a:cubicBezTo>
                <a:close/>
                <a:moveTo>
                  <a:pt x="14891" y="828"/>
                </a:moveTo>
                <a:cubicBezTo>
                  <a:pt x="14873" y="828"/>
                  <a:pt x="14855" y="839"/>
                  <a:pt x="14855" y="862"/>
                </a:cubicBezTo>
                <a:lnTo>
                  <a:pt x="14855" y="892"/>
                </a:lnTo>
                <a:cubicBezTo>
                  <a:pt x="14855" y="915"/>
                  <a:pt x="14872" y="926"/>
                  <a:pt x="14890" y="926"/>
                </a:cubicBezTo>
                <a:cubicBezTo>
                  <a:pt x="14908" y="926"/>
                  <a:pt x="14926" y="915"/>
                  <a:pt x="14926" y="892"/>
                </a:cubicBezTo>
                <a:lnTo>
                  <a:pt x="14926" y="862"/>
                </a:lnTo>
                <a:cubicBezTo>
                  <a:pt x="14926" y="839"/>
                  <a:pt x="14909" y="828"/>
                  <a:pt x="14891" y="828"/>
                </a:cubicBezTo>
                <a:close/>
                <a:moveTo>
                  <a:pt x="18870" y="899"/>
                </a:moveTo>
                <a:cubicBezTo>
                  <a:pt x="18845" y="899"/>
                  <a:pt x="18845" y="933"/>
                  <a:pt x="18870" y="933"/>
                </a:cubicBezTo>
                <a:lnTo>
                  <a:pt x="18885" y="933"/>
                </a:lnTo>
                <a:cubicBezTo>
                  <a:pt x="18908" y="933"/>
                  <a:pt x="18908" y="899"/>
                  <a:pt x="18885" y="899"/>
                </a:cubicBezTo>
                <a:close/>
                <a:moveTo>
                  <a:pt x="22310" y="861"/>
                </a:moveTo>
                <a:cubicBezTo>
                  <a:pt x="22293" y="861"/>
                  <a:pt x="22275" y="873"/>
                  <a:pt x="22275" y="896"/>
                </a:cubicBezTo>
                <a:lnTo>
                  <a:pt x="22275" y="926"/>
                </a:lnTo>
                <a:cubicBezTo>
                  <a:pt x="22275" y="949"/>
                  <a:pt x="22293" y="961"/>
                  <a:pt x="22310" y="961"/>
                </a:cubicBezTo>
                <a:cubicBezTo>
                  <a:pt x="22328" y="961"/>
                  <a:pt x="22346" y="949"/>
                  <a:pt x="22346" y="926"/>
                </a:cubicBezTo>
                <a:lnTo>
                  <a:pt x="22346" y="896"/>
                </a:lnTo>
                <a:cubicBezTo>
                  <a:pt x="22346" y="873"/>
                  <a:pt x="22328" y="861"/>
                  <a:pt x="22310" y="861"/>
                </a:cubicBezTo>
                <a:close/>
                <a:moveTo>
                  <a:pt x="6632" y="880"/>
                </a:moveTo>
                <a:cubicBezTo>
                  <a:pt x="6615" y="880"/>
                  <a:pt x="6597" y="892"/>
                  <a:pt x="6597" y="915"/>
                </a:cubicBezTo>
                <a:lnTo>
                  <a:pt x="6597" y="930"/>
                </a:lnTo>
                <a:cubicBezTo>
                  <a:pt x="6596" y="952"/>
                  <a:pt x="6613" y="963"/>
                  <a:pt x="6631" y="963"/>
                </a:cubicBezTo>
                <a:cubicBezTo>
                  <a:pt x="6649" y="963"/>
                  <a:pt x="6667" y="952"/>
                  <a:pt x="6667" y="930"/>
                </a:cubicBezTo>
                <a:lnTo>
                  <a:pt x="6667" y="915"/>
                </a:lnTo>
                <a:cubicBezTo>
                  <a:pt x="6667" y="892"/>
                  <a:pt x="6650" y="880"/>
                  <a:pt x="6632" y="880"/>
                </a:cubicBezTo>
                <a:close/>
                <a:moveTo>
                  <a:pt x="14740" y="886"/>
                </a:moveTo>
                <a:cubicBezTo>
                  <a:pt x="14723" y="886"/>
                  <a:pt x="14705" y="898"/>
                  <a:pt x="14705" y="921"/>
                </a:cubicBezTo>
                <a:lnTo>
                  <a:pt x="14705" y="937"/>
                </a:lnTo>
                <a:cubicBezTo>
                  <a:pt x="14705" y="960"/>
                  <a:pt x="14723" y="971"/>
                  <a:pt x="14740" y="971"/>
                </a:cubicBezTo>
                <a:cubicBezTo>
                  <a:pt x="14758" y="971"/>
                  <a:pt x="14776" y="960"/>
                  <a:pt x="14776" y="937"/>
                </a:cubicBezTo>
                <a:lnTo>
                  <a:pt x="14776" y="921"/>
                </a:lnTo>
                <a:cubicBezTo>
                  <a:pt x="14776" y="898"/>
                  <a:pt x="14758" y="886"/>
                  <a:pt x="14740" y="886"/>
                </a:cubicBezTo>
                <a:close/>
                <a:moveTo>
                  <a:pt x="7699" y="897"/>
                </a:moveTo>
                <a:cubicBezTo>
                  <a:pt x="7672" y="897"/>
                  <a:pt x="7648" y="932"/>
                  <a:pt x="7673" y="958"/>
                </a:cubicBezTo>
                <a:lnTo>
                  <a:pt x="7689" y="973"/>
                </a:lnTo>
                <a:cubicBezTo>
                  <a:pt x="7696" y="981"/>
                  <a:pt x="7704" y="984"/>
                  <a:pt x="7712" y="984"/>
                </a:cubicBezTo>
                <a:cubicBezTo>
                  <a:pt x="7740" y="984"/>
                  <a:pt x="7764" y="947"/>
                  <a:pt x="7739" y="923"/>
                </a:cubicBezTo>
                <a:lnTo>
                  <a:pt x="7723" y="907"/>
                </a:lnTo>
                <a:cubicBezTo>
                  <a:pt x="7716" y="900"/>
                  <a:pt x="7707" y="897"/>
                  <a:pt x="7699" y="897"/>
                </a:cubicBezTo>
                <a:close/>
                <a:moveTo>
                  <a:pt x="13904" y="850"/>
                </a:moveTo>
                <a:cubicBezTo>
                  <a:pt x="13868" y="850"/>
                  <a:pt x="13830" y="889"/>
                  <a:pt x="13854" y="931"/>
                </a:cubicBezTo>
                <a:cubicBezTo>
                  <a:pt x="13874" y="967"/>
                  <a:pt x="13905" y="984"/>
                  <a:pt x="13944" y="988"/>
                </a:cubicBezTo>
                <a:cubicBezTo>
                  <a:pt x="13945" y="988"/>
                  <a:pt x="13947" y="988"/>
                  <a:pt x="13948" y="988"/>
                </a:cubicBezTo>
                <a:cubicBezTo>
                  <a:pt x="13976" y="988"/>
                  <a:pt x="13998" y="960"/>
                  <a:pt x="13998" y="933"/>
                </a:cubicBezTo>
                <a:cubicBezTo>
                  <a:pt x="13998" y="904"/>
                  <a:pt x="13975" y="885"/>
                  <a:pt x="13948" y="880"/>
                </a:cubicBezTo>
                <a:cubicBezTo>
                  <a:pt x="13947" y="879"/>
                  <a:pt x="13947" y="878"/>
                  <a:pt x="13946" y="876"/>
                </a:cubicBezTo>
                <a:cubicBezTo>
                  <a:pt x="13936" y="857"/>
                  <a:pt x="13920" y="850"/>
                  <a:pt x="13904" y="850"/>
                </a:cubicBezTo>
                <a:close/>
                <a:moveTo>
                  <a:pt x="16602" y="920"/>
                </a:moveTo>
                <a:cubicBezTo>
                  <a:pt x="16555" y="920"/>
                  <a:pt x="16555" y="990"/>
                  <a:pt x="16602" y="990"/>
                </a:cubicBezTo>
                <a:lnTo>
                  <a:pt x="16617" y="990"/>
                </a:lnTo>
                <a:cubicBezTo>
                  <a:pt x="16618" y="990"/>
                  <a:pt x="16618" y="990"/>
                  <a:pt x="16618" y="990"/>
                </a:cubicBezTo>
                <a:cubicBezTo>
                  <a:pt x="16662" y="990"/>
                  <a:pt x="16662" y="920"/>
                  <a:pt x="16617" y="920"/>
                </a:cubicBezTo>
                <a:close/>
                <a:moveTo>
                  <a:pt x="18192" y="927"/>
                </a:moveTo>
                <a:cubicBezTo>
                  <a:pt x="18181" y="927"/>
                  <a:pt x="18169" y="940"/>
                  <a:pt x="18176" y="954"/>
                </a:cubicBezTo>
                <a:cubicBezTo>
                  <a:pt x="18181" y="965"/>
                  <a:pt x="18187" y="974"/>
                  <a:pt x="18192" y="985"/>
                </a:cubicBezTo>
                <a:cubicBezTo>
                  <a:pt x="18195" y="991"/>
                  <a:pt x="18200" y="994"/>
                  <a:pt x="18206" y="994"/>
                </a:cubicBezTo>
                <a:cubicBezTo>
                  <a:pt x="18217" y="994"/>
                  <a:pt x="18229" y="981"/>
                  <a:pt x="18222" y="967"/>
                </a:cubicBezTo>
                <a:cubicBezTo>
                  <a:pt x="18217" y="956"/>
                  <a:pt x="18212" y="947"/>
                  <a:pt x="18206" y="937"/>
                </a:cubicBezTo>
                <a:cubicBezTo>
                  <a:pt x="18203" y="930"/>
                  <a:pt x="18198" y="927"/>
                  <a:pt x="18192" y="927"/>
                </a:cubicBezTo>
                <a:close/>
                <a:moveTo>
                  <a:pt x="13508" y="927"/>
                </a:moveTo>
                <a:cubicBezTo>
                  <a:pt x="13462" y="927"/>
                  <a:pt x="13462" y="998"/>
                  <a:pt x="13508" y="998"/>
                </a:cubicBezTo>
                <a:cubicBezTo>
                  <a:pt x="13554" y="998"/>
                  <a:pt x="13554" y="927"/>
                  <a:pt x="13508" y="927"/>
                </a:cubicBezTo>
                <a:close/>
                <a:moveTo>
                  <a:pt x="15552" y="884"/>
                </a:moveTo>
                <a:cubicBezTo>
                  <a:pt x="15511" y="884"/>
                  <a:pt x="15474" y="937"/>
                  <a:pt x="15511" y="974"/>
                </a:cubicBezTo>
                <a:lnTo>
                  <a:pt x="15527" y="990"/>
                </a:lnTo>
                <a:cubicBezTo>
                  <a:pt x="15538" y="1001"/>
                  <a:pt x="15551" y="1006"/>
                  <a:pt x="15563" y="1006"/>
                </a:cubicBezTo>
                <a:cubicBezTo>
                  <a:pt x="15604" y="1006"/>
                  <a:pt x="15640" y="953"/>
                  <a:pt x="15603" y="916"/>
                </a:cubicBezTo>
                <a:lnTo>
                  <a:pt x="15587" y="900"/>
                </a:lnTo>
                <a:cubicBezTo>
                  <a:pt x="15576" y="889"/>
                  <a:pt x="15564" y="884"/>
                  <a:pt x="15552" y="884"/>
                </a:cubicBezTo>
                <a:close/>
                <a:moveTo>
                  <a:pt x="21737" y="870"/>
                </a:moveTo>
                <a:cubicBezTo>
                  <a:pt x="21719" y="870"/>
                  <a:pt x="21700" y="880"/>
                  <a:pt x="21691" y="897"/>
                </a:cubicBezTo>
                <a:cubicBezTo>
                  <a:pt x="21686" y="907"/>
                  <a:pt x="21680" y="917"/>
                  <a:pt x="21675" y="927"/>
                </a:cubicBezTo>
                <a:cubicBezTo>
                  <a:pt x="21662" y="953"/>
                  <a:pt x="21668" y="985"/>
                  <a:pt x="21695" y="1000"/>
                </a:cubicBezTo>
                <a:cubicBezTo>
                  <a:pt x="21703" y="1005"/>
                  <a:pt x="21712" y="1008"/>
                  <a:pt x="21722" y="1008"/>
                </a:cubicBezTo>
                <a:cubicBezTo>
                  <a:pt x="21741" y="1008"/>
                  <a:pt x="21760" y="998"/>
                  <a:pt x="21768" y="981"/>
                </a:cubicBezTo>
                <a:cubicBezTo>
                  <a:pt x="21774" y="970"/>
                  <a:pt x="21779" y="962"/>
                  <a:pt x="21784" y="951"/>
                </a:cubicBezTo>
                <a:cubicBezTo>
                  <a:pt x="21798" y="925"/>
                  <a:pt x="21792" y="894"/>
                  <a:pt x="21764" y="878"/>
                </a:cubicBezTo>
                <a:cubicBezTo>
                  <a:pt x="21756" y="873"/>
                  <a:pt x="21747" y="870"/>
                  <a:pt x="21737" y="870"/>
                </a:cubicBezTo>
                <a:close/>
                <a:moveTo>
                  <a:pt x="24322" y="940"/>
                </a:moveTo>
                <a:cubicBezTo>
                  <a:pt x="24314" y="940"/>
                  <a:pt x="24306" y="944"/>
                  <a:pt x="24298" y="951"/>
                </a:cubicBezTo>
                <a:lnTo>
                  <a:pt x="24283" y="967"/>
                </a:lnTo>
                <a:cubicBezTo>
                  <a:pt x="24258" y="992"/>
                  <a:pt x="24282" y="1027"/>
                  <a:pt x="24309" y="1027"/>
                </a:cubicBezTo>
                <a:cubicBezTo>
                  <a:pt x="24317" y="1027"/>
                  <a:pt x="24326" y="1024"/>
                  <a:pt x="24333" y="1016"/>
                </a:cubicBezTo>
                <a:lnTo>
                  <a:pt x="24349" y="1000"/>
                </a:lnTo>
                <a:cubicBezTo>
                  <a:pt x="24374" y="976"/>
                  <a:pt x="24349" y="940"/>
                  <a:pt x="24322" y="940"/>
                </a:cubicBezTo>
                <a:close/>
                <a:moveTo>
                  <a:pt x="11044" y="954"/>
                </a:moveTo>
                <a:cubicBezTo>
                  <a:pt x="11038" y="954"/>
                  <a:pt x="11033" y="956"/>
                  <a:pt x="11029" y="962"/>
                </a:cubicBezTo>
                <a:cubicBezTo>
                  <a:pt x="11016" y="978"/>
                  <a:pt x="11000" y="991"/>
                  <a:pt x="10981" y="998"/>
                </a:cubicBezTo>
                <a:cubicBezTo>
                  <a:pt x="10961" y="1006"/>
                  <a:pt x="10966" y="1034"/>
                  <a:pt x="10982" y="1034"/>
                </a:cubicBezTo>
                <a:cubicBezTo>
                  <a:pt x="10984" y="1034"/>
                  <a:pt x="10986" y="1034"/>
                  <a:pt x="10989" y="1033"/>
                </a:cubicBezTo>
                <a:cubicBezTo>
                  <a:pt x="11018" y="1021"/>
                  <a:pt x="11041" y="1005"/>
                  <a:pt x="11060" y="980"/>
                </a:cubicBezTo>
                <a:cubicBezTo>
                  <a:pt x="11069" y="967"/>
                  <a:pt x="11056" y="954"/>
                  <a:pt x="11044" y="954"/>
                </a:cubicBezTo>
                <a:close/>
                <a:moveTo>
                  <a:pt x="16840" y="995"/>
                </a:moveTo>
                <a:cubicBezTo>
                  <a:pt x="16795" y="995"/>
                  <a:pt x="16795" y="1066"/>
                  <a:pt x="16840" y="1066"/>
                </a:cubicBezTo>
                <a:lnTo>
                  <a:pt x="16856" y="1066"/>
                </a:lnTo>
                <a:cubicBezTo>
                  <a:pt x="16902" y="1066"/>
                  <a:pt x="16902" y="995"/>
                  <a:pt x="16856" y="995"/>
                </a:cubicBezTo>
                <a:close/>
                <a:moveTo>
                  <a:pt x="666" y="967"/>
                </a:moveTo>
                <a:cubicBezTo>
                  <a:pt x="661" y="967"/>
                  <a:pt x="655" y="969"/>
                  <a:pt x="649" y="972"/>
                </a:cubicBezTo>
                <a:cubicBezTo>
                  <a:pt x="633" y="981"/>
                  <a:pt x="624" y="1005"/>
                  <a:pt x="636" y="1020"/>
                </a:cubicBezTo>
                <a:cubicBezTo>
                  <a:pt x="652" y="1040"/>
                  <a:pt x="665" y="1061"/>
                  <a:pt x="680" y="1080"/>
                </a:cubicBezTo>
                <a:cubicBezTo>
                  <a:pt x="688" y="1091"/>
                  <a:pt x="700" y="1098"/>
                  <a:pt x="712" y="1098"/>
                </a:cubicBezTo>
                <a:cubicBezTo>
                  <a:pt x="717" y="1098"/>
                  <a:pt x="723" y="1097"/>
                  <a:pt x="728" y="1094"/>
                </a:cubicBezTo>
                <a:cubicBezTo>
                  <a:pt x="744" y="1085"/>
                  <a:pt x="753" y="1061"/>
                  <a:pt x="742" y="1046"/>
                </a:cubicBezTo>
                <a:cubicBezTo>
                  <a:pt x="726" y="1026"/>
                  <a:pt x="712" y="1005"/>
                  <a:pt x="697" y="985"/>
                </a:cubicBezTo>
                <a:cubicBezTo>
                  <a:pt x="689" y="974"/>
                  <a:pt x="678" y="967"/>
                  <a:pt x="666" y="967"/>
                </a:cubicBezTo>
                <a:close/>
                <a:moveTo>
                  <a:pt x="12116" y="935"/>
                </a:moveTo>
                <a:cubicBezTo>
                  <a:pt x="12076" y="935"/>
                  <a:pt x="12040" y="988"/>
                  <a:pt x="12076" y="1026"/>
                </a:cubicBezTo>
                <a:cubicBezTo>
                  <a:pt x="12099" y="1051"/>
                  <a:pt x="12124" y="1075"/>
                  <a:pt x="12149" y="1101"/>
                </a:cubicBezTo>
                <a:cubicBezTo>
                  <a:pt x="12160" y="1112"/>
                  <a:pt x="12172" y="1117"/>
                  <a:pt x="12184" y="1117"/>
                </a:cubicBezTo>
                <a:cubicBezTo>
                  <a:pt x="12225" y="1117"/>
                  <a:pt x="12261" y="1064"/>
                  <a:pt x="12225" y="1027"/>
                </a:cubicBezTo>
                <a:cubicBezTo>
                  <a:pt x="12200" y="1002"/>
                  <a:pt x="12176" y="975"/>
                  <a:pt x="12151" y="951"/>
                </a:cubicBezTo>
                <a:cubicBezTo>
                  <a:pt x="12141" y="940"/>
                  <a:pt x="12128" y="935"/>
                  <a:pt x="12116" y="935"/>
                </a:cubicBezTo>
                <a:close/>
                <a:moveTo>
                  <a:pt x="2013" y="968"/>
                </a:moveTo>
                <a:cubicBezTo>
                  <a:pt x="1997" y="968"/>
                  <a:pt x="1981" y="975"/>
                  <a:pt x="1970" y="993"/>
                </a:cubicBezTo>
                <a:cubicBezTo>
                  <a:pt x="1961" y="1009"/>
                  <a:pt x="1952" y="1025"/>
                  <a:pt x="1943" y="1038"/>
                </a:cubicBezTo>
                <a:cubicBezTo>
                  <a:pt x="1917" y="1080"/>
                  <a:pt x="1954" y="1119"/>
                  <a:pt x="1991" y="1119"/>
                </a:cubicBezTo>
                <a:cubicBezTo>
                  <a:pt x="2007" y="1119"/>
                  <a:pt x="2024" y="1112"/>
                  <a:pt x="2035" y="1094"/>
                </a:cubicBezTo>
                <a:cubicBezTo>
                  <a:pt x="2043" y="1078"/>
                  <a:pt x="2053" y="1062"/>
                  <a:pt x="2062" y="1048"/>
                </a:cubicBezTo>
                <a:cubicBezTo>
                  <a:pt x="2087" y="1007"/>
                  <a:pt x="2050" y="968"/>
                  <a:pt x="2013" y="968"/>
                </a:cubicBezTo>
                <a:close/>
                <a:moveTo>
                  <a:pt x="3596" y="1039"/>
                </a:moveTo>
                <a:cubicBezTo>
                  <a:pt x="3587" y="1039"/>
                  <a:pt x="3578" y="1045"/>
                  <a:pt x="3578" y="1057"/>
                </a:cubicBezTo>
                <a:lnTo>
                  <a:pt x="3578" y="1131"/>
                </a:lnTo>
                <a:cubicBezTo>
                  <a:pt x="3578" y="1142"/>
                  <a:pt x="3587" y="1148"/>
                  <a:pt x="3596" y="1148"/>
                </a:cubicBezTo>
                <a:cubicBezTo>
                  <a:pt x="3605" y="1148"/>
                  <a:pt x="3613" y="1142"/>
                  <a:pt x="3613" y="1131"/>
                </a:cubicBezTo>
                <a:lnTo>
                  <a:pt x="3613" y="1057"/>
                </a:lnTo>
                <a:cubicBezTo>
                  <a:pt x="3613" y="1045"/>
                  <a:pt x="3605" y="1039"/>
                  <a:pt x="3596" y="1039"/>
                </a:cubicBezTo>
                <a:close/>
                <a:moveTo>
                  <a:pt x="15868" y="1025"/>
                </a:moveTo>
                <a:cubicBezTo>
                  <a:pt x="15847" y="1025"/>
                  <a:pt x="15826" y="1042"/>
                  <a:pt x="15833" y="1069"/>
                </a:cubicBezTo>
                <a:cubicBezTo>
                  <a:pt x="15838" y="1088"/>
                  <a:pt x="15843" y="1108"/>
                  <a:pt x="15848" y="1129"/>
                </a:cubicBezTo>
                <a:cubicBezTo>
                  <a:pt x="15853" y="1147"/>
                  <a:pt x="15867" y="1155"/>
                  <a:pt x="15881" y="1155"/>
                </a:cubicBezTo>
                <a:cubicBezTo>
                  <a:pt x="15902" y="1155"/>
                  <a:pt x="15923" y="1137"/>
                  <a:pt x="15916" y="1110"/>
                </a:cubicBezTo>
                <a:cubicBezTo>
                  <a:pt x="15910" y="1091"/>
                  <a:pt x="15906" y="1070"/>
                  <a:pt x="15901" y="1051"/>
                </a:cubicBezTo>
                <a:cubicBezTo>
                  <a:pt x="15896" y="1033"/>
                  <a:pt x="15882" y="1025"/>
                  <a:pt x="15868" y="1025"/>
                </a:cubicBezTo>
                <a:close/>
                <a:moveTo>
                  <a:pt x="8941" y="1113"/>
                </a:moveTo>
                <a:cubicBezTo>
                  <a:pt x="8925" y="1113"/>
                  <a:pt x="8914" y="1137"/>
                  <a:pt x="8931" y="1145"/>
                </a:cubicBezTo>
                <a:cubicBezTo>
                  <a:pt x="8942" y="1150"/>
                  <a:pt x="8951" y="1156"/>
                  <a:pt x="8961" y="1161"/>
                </a:cubicBezTo>
                <a:cubicBezTo>
                  <a:pt x="8964" y="1162"/>
                  <a:pt x="8967" y="1163"/>
                  <a:pt x="8970" y="1163"/>
                </a:cubicBezTo>
                <a:cubicBezTo>
                  <a:pt x="8986" y="1163"/>
                  <a:pt x="8996" y="1139"/>
                  <a:pt x="8980" y="1130"/>
                </a:cubicBezTo>
                <a:cubicBezTo>
                  <a:pt x="8970" y="1125"/>
                  <a:pt x="8960" y="1120"/>
                  <a:pt x="8950" y="1115"/>
                </a:cubicBezTo>
                <a:cubicBezTo>
                  <a:pt x="8947" y="1113"/>
                  <a:pt x="8944" y="1113"/>
                  <a:pt x="8941" y="1113"/>
                </a:cubicBezTo>
                <a:close/>
                <a:moveTo>
                  <a:pt x="8342" y="1091"/>
                </a:moveTo>
                <a:cubicBezTo>
                  <a:pt x="8329" y="1091"/>
                  <a:pt x="8315" y="1099"/>
                  <a:pt x="8309" y="1109"/>
                </a:cubicBezTo>
                <a:cubicBezTo>
                  <a:pt x="8299" y="1127"/>
                  <a:pt x="8307" y="1146"/>
                  <a:pt x="8322" y="1158"/>
                </a:cubicBezTo>
                <a:cubicBezTo>
                  <a:pt x="8342" y="1173"/>
                  <a:pt x="8361" y="1188"/>
                  <a:pt x="8382" y="1203"/>
                </a:cubicBezTo>
                <a:cubicBezTo>
                  <a:pt x="8387" y="1206"/>
                  <a:pt x="8393" y="1208"/>
                  <a:pt x="8398" y="1208"/>
                </a:cubicBezTo>
                <a:cubicBezTo>
                  <a:pt x="8411" y="1208"/>
                  <a:pt x="8425" y="1200"/>
                  <a:pt x="8431" y="1189"/>
                </a:cubicBezTo>
                <a:cubicBezTo>
                  <a:pt x="8442" y="1171"/>
                  <a:pt x="8433" y="1152"/>
                  <a:pt x="8418" y="1141"/>
                </a:cubicBezTo>
                <a:cubicBezTo>
                  <a:pt x="8398" y="1125"/>
                  <a:pt x="8379" y="1110"/>
                  <a:pt x="8358" y="1096"/>
                </a:cubicBezTo>
                <a:cubicBezTo>
                  <a:pt x="8353" y="1093"/>
                  <a:pt x="8348" y="1091"/>
                  <a:pt x="8342" y="1091"/>
                </a:cubicBezTo>
                <a:close/>
                <a:moveTo>
                  <a:pt x="3160" y="1141"/>
                </a:moveTo>
                <a:cubicBezTo>
                  <a:pt x="3143" y="1141"/>
                  <a:pt x="3125" y="1152"/>
                  <a:pt x="3125" y="1174"/>
                </a:cubicBezTo>
                <a:lnTo>
                  <a:pt x="3125" y="1190"/>
                </a:lnTo>
                <a:cubicBezTo>
                  <a:pt x="3125" y="1213"/>
                  <a:pt x="3143" y="1225"/>
                  <a:pt x="3160" y="1225"/>
                </a:cubicBezTo>
                <a:cubicBezTo>
                  <a:pt x="3178" y="1225"/>
                  <a:pt x="3195" y="1213"/>
                  <a:pt x="3195" y="1190"/>
                </a:cubicBezTo>
                <a:lnTo>
                  <a:pt x="3195" y="1174"/>
                </a:lnTo>
                <a:cubicBezTo>
                  <a:pt x="3195" y="1152"/>
                  <a:pt x="3178" y="1141"/>
                  <a:pt x="3160" y="1141"/>
                </a:cubicBezTo>
                <a:close/>
                <a:moveTo>
                  <a:pt x="19516" y="1076"/>
                </a:moveTo>
                <a:cubicBezTo>
                  <a:pt x="19497" y="1076"/>
                  <a:pt x="19479" y="1086"/>
                  <a:pt x="19469" y="1103"/>
                </a:cubicBezTo>
                <a:cubicBezTo>
                  <a:pt x="19453" y="1129"/>
                  <a:pt x="19464" y="1161"/>
                  <a:pt x="19489" y="1176"/>
                </a:cubicBezTo>
                <a:cubicBezTo>
                  <a:pt x="19514" y="1192"/>
                  <a:pt x="19537" y="1208"/>
                  <a:pt x="19562" y="1224"/>
                </a:cubicBezTo>
                <a:cubicBezTo>
                  <a:pt x="19569" y="1228"/>
                  <a:pt x="19577" y="1230"/>
                  <a:pt x="19586" y="1230"/>
                </a:cubicBezTo>
                <a:cubicBezTo>
                  <a:pt x="19605" y="1230"/>
                  <a:pt x="19625" y="1220"/>
                  <a:pt x="19635" y="1204"/>
                </a:cubicBezTo>
                <a:cubicBezTo>
                  <a:pt x="19651" y="1178"/>
                  <a:pt x="19641" y="1146"/>
                  <a:pt x="19615" y="1130"/>
                </a:cubicBezTo>
                <a:cubicBezTo>
                  <a:pt x="19590" y="1115"/>
                  <a:pt x="19567" y="1099"/>
                  <a:pt x="19542" y="1083"/>
                </a:cubicBezTo>
                <a:cubicBezTo>
                  <a:pt x="19534" y="1078"/>
                  <a:pt x="19525" y="1076"/>
                  <a:pt x="19516" y="1076"/>
                </a:cubicBezTo>
                <a:close/>
                <a:moveTo>
                  <a:pt x="23334" y="1104"/>
                </a:moveTo>
                <a:cubicBezTo>
                  <a:pt x="23313" y="1104"/>
                  <a:pt x="23290" y="1122"/>
                  <a:pt x="23297" y="1148"/>
                </a:cubicBezTo>
                <a:cubicBezTo>
                  <a:pt x="23307" y="1190"/>
                  <a:pt x="23334" y="1226"/>
                  <a:pt x="23374" y="1245"/>
                </a:cubicBezTo>
                <a:cubicBezTo>
                  <a:pt x="23380" y="1248"/>
                  <a:pt x="23385" y="1249"/>
                  <a:pt x="23391" y="1249"/>
                </a:cubicBezTo>
                <a:cubicBezTo>
                  <a:pt x="23423" y="1249"/>
                  <a:pt x="23445" y="1201"/>
                  <a:pt x="23409" y="1183"/>
                </a:cubicBezTo>
                <a:cubicBezTo>
                  <a:pt x="23387" y="1171"/>
                  <a:pt x="23371" y="1153"/>
                  <a:pt x="23366" y="1129"/>
                </a:cubicBezTo>
                <a:cubicBezTo>
                  <a:pt x="23361" y="1112"/>
                  <a:pt x="23348" y="1104"/>
                  <a:pt x="23334" y="1104"/>
                </a:cubicBezTo>
                <a:close/>
                <a:moveTo>
                  <a:pt x="7978" y="1168"/>
                </a:moveTo>
                <a:cubicBezTo>
                  <a:pt x="7970" y="1168"/>
                  <a:pt x="7962" y="1171"/>
                  <a:pt x="7955" y="1179"/>
                </a:cubicBezTo>
                <a:lnTo>
                  <a:pt x="7939" y="1194"/>
                </a:lnTo>
                <a:cubicBezTo>
                  <a:pt x="7914" y="1219"/>
                  <a:pt x="7938" y="1255"/>
                  <a:pt x="7965" y="1255"/>
                </a:cubicBezTo>
                <a:cubicBezTo>
                  <a:pt x="7973" y="1255"/>
                  <a:pt x="7981" y="1252"/>
                  <a:pt x="7988" y="1245"/>
                </a:cubicBezTo>
                <a:cubicBezTo>
                  <a:pt x="7993" y="1239"/>
                  <a:pt x="7999" y="1232"/>
                  <a:pt x="8004" y="1229"/>
                </a:cubicBezTo>
                <a:cubicBezTo>
                  <a:pt x="8030" y="1203"/>
                  <a:pt x="8005" y="1168"/>
                  <a:pt x="7978" y="1168"/>
                </a:cubicBezTo>
                <a:close/>
                <a:moveTo>
                  <a:pt x="20371" y="1110"/>
                </a:moveTo>
                <a:cubicBezTo>
                  <a:pt x="20368" y="1110"/>
                  <a:pt x="20365" y="1111"/>
                  <a:pt x="20362" y="1112"/>
                </a:cubicBezTo>
                <a:cubicBezTo>
                  <a:pt x="20347" y="1116"/>
                  <a:pt x="20331" y="1137"/>
                  <a:pt x="20337" y="1156"/>
                </a:cubicBezTo>
                <a:cubicBezTo>
                  <a:pt x="20348" y="1180"/>
                  <a:pt x="20357" y="1205"/>
                  <a:pt x="20368" y="1230"/>
                </a:cubicBezTo>
                <a:cubicBezTo>
                  <a:pt x="20374" y="1245"/>
                  <a:pt x="20386" y="1256"/>
                  <a:pt x="20402" y="1256"/>
                </a:cubicBezTo>
                <a:cubicBezTo>
                  <a:pt x="20404" y="1256"/>
                  <a:pt x="20407" y="1256"/>
                  <a:pt x="20411" y="1255"/>
                </a:cubicBezTo>
                <a:cubicBezTo>
                  <a:pt x="20427" y="1250"/>
                  <a:pt x="20442" y="1229"/>
                  <a:pt x="20436" y="1211"/>
                </a:cubicBezTo>
                <a:cubicBezTo>
                  <a:pt x="20425" y="1187"/>
                  <a:pt x="20416" y="1162"/>
                  <a:pt x="20405" y="1137"/>
                </a:cubicBezTo>
                <a:cubicBezTo>
                  <a:pt x="20398" y="1122"/>
                  <a:pt x="20386" y="1110"/>
                  <a:pt x="20371" y="1110"/>
                </a:cubicBezTo>
                <a:close/>
                <a:moveTo>
                  <a:pt x="14291" y="1137"/>
                </a:moveTo>
                <a:cubicBezTo>
                  <a:pt x="14250" y="1137"/>
                  <a:pt x="14214" y="1190"/>
                  <a:pt x="14251" y="1227"/>
                </a:cubicBezTo>
                <a:lnTo>
                  <a:pt x="14266" y="1242"/>
                </a:lnTo>
                <a:cubicBezTo>
                  <a:pt x="14278" y="1254"/>
                  <a:pt x="14290" y="1258"/>
                  <a:pt x="14302" y="1258"/>
                </a:cubicBezTo>
                <a:cubicBezTo>
                  <a:pt x="14343" y="1258"/>
                  <a:pt x="14380" y="1205"/>
                  <a:pt x="14342" y="1168"/>
                </a:cubicBezTo>
                <a:lnTo>
                  <a:pt x="14326" y="1152"/>
                </a:lnTo>
                <a:cubicBezTo>
                  <a:pt x="14315" y="1141"/>
                  <a:pt x="14303" y="1137"/>
                  <a:pt x="14291" y="1137"/>
                </a:cubicBezTo>
                <a:close/>
                <a:moveTo>
                  <a:pt x="18990" y="1214"/>
                </a:moveTo>
                <a:cubicBezTo>
                  <a:pt x="18977" y="1214"/>
                  <a:pt x="18964" y="1232"/>
                  <a:pt x="18976" y="1245"/>
                </a:cubicBezTo>
                <a:lnTo>
                  <a:pt x="18992" y="1260"/>
                </a:lnTo>
                <a:cubicBezTo>
                  <a:pt x="18996" y="1263"/>
                  <a:pt x="18999" y="1265"/>
                  <a:pt x="19003" y="1265"/>
                </a:cubicBezTo>
                <a:cubicBezTo>
                  <a:pt x="19017" y="1265"/>
                  <a:pt x="19030" y="1247"/>
                  <a:pt x="19017" y="1235"/>
                </a:cubicBezTo>
                <a:lnTo>
                  <a:pt x="19002" y="1219"/>
                </a:lnTo>
                <a:cubicBezTo>
                  <a:pt x="18998" y="1216"/>
                  <a:pt x="18994" y="1214"/>
                  <a:pt x="18990" y="1214"/>
                </a:cubicBezTo>
                <a:close/>
                <a:moveTo>
                  <a:pt x="17335" y="1208"/>
                </a:moveTo>
                <a:cubicBezTo>
                  <a:pt x="17291" y="1208"/>
                  <a:pt x="17292" y="1278"/>
                  <a:pt x="17337" y="1278"/>
                </a:cubicBezTo>
                <a:lnTo>
                  <a:pt x="17367" y="1278"/>
                </a:lnTo>
                <a:cubicBezTo>
                  <a:pt x="17413" y="1278"/>
                  <a:pt x="17413" y="1208"/>
                  <a:pt x="17367" y="1208"/>
                </a:cubicBezTo>
                <a:lnTo>
                  <a:pt x="17337" y="1208"/>
                </a:lnTo>
                <a:cubicBezTo>
                  <a:pt x="17336" y="1208"/>
                  <a:pt x="17336" y="1208"/>
                  <a:pt x="17335" y="1208"/>
                </a:cubicBezTo>
                <a:close/>
                <a:moveTo>
                  <a:pt x="4945" y="1146"/>
                </a:moveTo>
                <a:cubicBezTo>
                  <a:pt x="4939" y="1146"/>
                  <a:pt x="4932" y="1147"/>
                  <a:pt x="4927" y="1150"/>
                </a:cubicBezTo>
                <a:cubicBezTo>
                  <a:pt x="4908" y="1161"/>
                  <a:pt x="4906" y="1182"/>
                  <a:pt x="4913" y="1198"/>
                </a:cubicBezTo>
                <a:cubicBezTo>
                  <a:pt x="4924" y="1224"/>
                  <a:pt x="4934" y="1248"/>
                  <a:pt x="4947" y="1273"/>
                </a:cubicBezTo>
                <a:cubicBezTo>
                  <a:pt x="4952" y="1285"/>
                  <a:pt x="4964" y="1291"/>
                  <a:pt x="4977" y="1291"/>
                </a:cubicBezTo>
                <a:cubicBezTo>
                  <a:pt x="4983" y="1291"/>
                  <a:pt x="4990" y="1289"/>
                  <a:pt x="4995" y="1286"/>
                </a:cubicBezTo>
                <a:cubicBezTo>
                  <a:pt x="5013" y="1276"/>
                  <a:pt x="5016" y="1255"/>
                  <a:pt x="5008" y="1237"/>
                </a:cubicBezTo>
                <a:cubicBezTo>
                  <a:pt x="4997" y="1213"/>
                  <a:pt x="4987" y="1188"/>
                  <a:pt x="4975" y="1163"/>
                </a:cubicBezTo>
                <a:cubicBezTo>
                  <a:pt x="4970" y="1152"/>
                  <a:pt x="4958" y="1146"/>
                  <a:pt x="4945" y="1146"/>
                </a:cubicBezTo>
                <a:close/>
                <a:moveTo>
                  <a:pt x="1492" y="1163"/>
                </a:moveTo>
                <a:cubicBezTo>
                  <a:pt x="1483" y="1163"/>
                  <a:pt x="1474" y="1165"/>
                  <a:pt x="1466" y="1169"/>
                </a:cubicBezTo>
                <a:cubicBezTo>
                  <a:pt x="1440" y="1185"/>
                  <a:pt x="1433" y="1216"/>
                  <a:pt x="1446" y="1242"/>
                </a:cubicBezTo>
                <a:cubicBezTo>
                  <a:pt x="1451" y="1253"/>
                  <a:pt x="1456" y="1262"/>
                  <a:pt x="1462" y="1273"/>
                </a:cubicBezTo>
                <a:cubicBezTo>
                  <a:pt x="1471" y="1290"/>
                  <a:pt x="1490" y="1299"/>
                  <a:pt x="1509" y="1299"/>
                </a:cubicBezTo>
                <a:cubicBezTo>
                  <a:pt x="1518" y="1299"/>
                  <a:pt x="1527" y="1297"/>
                  <a:pt x="1535" y="1293"/>
                </a:cubicBezTo>
                <a:cubicBezTo>
                  <a:pt x="1561" y="1277"/>
                  <a:pt x="1569" y="1246"/>
                  <a:pt x="1555" y="1219"/>
                </a:cubicBezTo>
                <a:cubicBezTo>
                  <a:pt x="1550" y="1209"/>
                  <a:pt x="1544" y="1200"/>
                  <a:pt x="1539" y="1189"/>
                </a:cubicBezTo>
                <a:cubicBezTo>
                  <a:pt x="1530" y="1171"/>
                  <a:pt x="1511" y="1163"/>
                  <a:pt x="1492" y="1163"/>
                </a:cubicBezTo>
                <a:close/>
                <a:moveTo>
                  <a:pt x="11674" y="1253"/>
                </a:moveTo>
                <a:cubicBezTo>
                  <a:pt x="11628" y="1253"/>
                  <a:pt x="11628" y="1324"/>
                  <a:pt x="11674" y="1324"/>
                </a:cubicBezTo>
                <a:lnTo>
                  <a:pt x="11689" y="1324"/>
                </a:lnTo>
                <a:cubicBezTo>
                  <a:pt x="11734" y="1324"/>
                  <a:pt x="11734" y="1253"/>
                  <a:pt x="11689" y="1253"/>
                </a:cubicBezTo>
                <a:close/>
                <a:moveTo>
                  <a:pt x="22550" y="1282"/>
                </a:moveTo>
                <a:cubicBezTo>
                  <a:pt x="22533" y="1282"/>
                  <a:pt x="22515" y="1293"/>
                  <a:pt x="22515" y="1316"/>
                </a:cubicBezTo>
                <a:lnTo>
                  <a:pt x="22515" y="1331"/>
                </a:lnTo>
                <a:cubicBezTo>
                  <a:pt x="22515" y="1355"/>
                  <a:pt x="22533" y="1366"/>
                  <a:pt x="22550" y="1366"/>
                </a:cubicBezTo>
                <a:cubicBezTo>
                  <a:pt x="22568" y="1366"/>
                  <a:pt x="22585" y="1355"/>
                  <a:pt x="22585" y="1331"/>
                </a:cubicBezTo>
                <a:lnTo>
                  <a:pt x="22585" y="1316"/>
                </a:lnTo>
                <a:cubicBezTo>
                  <a:pt x="22585" y="1293"/>
                  <a:pt x="22568" y="1282"/>
                  <a:pt x="22550" y="1282"/>
                </a:cubicBezTo>
                <a:close/>
                <a:moveTo>
                  <a:pt x="17863" y="1270"/>
                </a:moveTo>
                <a:cubicBezTo>
                  <a:pt x="17845" y="1270"/>
                  <a:pt x="17827" y="1281"/>
                  <a:pt x="17827" y="1304"/>
                </a:cubicBezTo>
                <a:lnTo>
                  <a:pt x="17827" y="1335"/>
                </a:lnTo>
                <a:cubicBezTo>
                  <a:pt x="17827" y="1358"/>
                  <a:pt x="17845" y="1369"/>
                  <a:pt x="17862" y="1369"/>
                </a:cubicBezTo>
                <a:cubicBezTo>
                  <a:pt x="17880" y="1369"/>
                  <a:pt x="17897" y="1358"/>
                  <a:pt x="17897" y="1335"/>
                </a:cubicBezTo>
                <a:lnTo>
                  <a:pt x="17897" y="1304"/>
                </a:lnTo>
                <a:cubicBezTo>
                  <a:pt x="17898" y="1281"/>
                  <a:pt x="17880" y="1270"/>
                  <a:pt x="17863" y="1270"/>
                </a:cubicBezTo>
                <a:close/>
                <a:moveTo>
                  <a:pt x="16512" y="1295"/>
                </a:moveTo>
                <a:cubicBezTo>
                  <a:pt x="16485" y="1295"/>
                  <a:pt x="16460" y="1331"/>
                  <a:pt x="16486" y="1356"/>
                </a:cubicBezTo>
                <a:cubicBezTo>
                  <a:pt x="16493" y="1362"/>
                  <a:pt x="16497" y="1367"/>
                  <a:pt x="16502" y="1371"/>
                </a:cubicBezTo>
                <a:cubicBezTo>
                  <a:pt x="16509" y="1379"/>
                  <a:pt x="16517" y="1382"/>
                  <a:pt x="16525" y="1382"/>
                </a:cubicBezTo>
                <a:cubicBezTo>
                  <a:pt x="16553" y="1382"/>
                  <a:pt x="16576" y="1345"/>
                  <a:pt x="16551" y="1321"/>
                </a:cubicBezTo>
                <a:lnTo>
                  <a:pt x="16536" y="1305"/>
                </a:lnTo>
                <a:cubicBezTo>
                  <a:pt x="16528" y="1298"/>
                  <a:pt x="16520" y="1295"/>
                  <a:pt x="16512" y="1295"/>
                </a:cubicBezTo>
                <a:close/>
                <a:moveTo>
                  <a:pt x="15998" y="1260"/>
                </a:moveTo>
                <a:cubicBezTo>
                  <a:pt x="15986" y="1260"/>
                  <a:pt x="15973" y="1265"/>
                  <a:pt x="15962" y="1276"/>
                </a:cubicBezTo>
                <a:lnTo>
                  <a:pt x="15947" y="1292"/>
                </a:lnTo>
                <a:cubicBezTo>
                  <a:pt x="15909" y="1329"/>
                  <a:pt x="15945" y="1383"/>
                  <a:pt x="15986" y="1383"/>
                </a:cubicBezTo>
                <a:cubicBezTo>
                  <a:pt x="15998" y="1383"/>
                  <a:pt x="16010" y="1378"/>
                  <a:pt x="16021" y="1367"/>
                </a:cubicBezTo>
                <a:lnTo>
                  <a:pt x="16037" y="1351"/>
                </a:lnTo>
                <a:cubicBezTo>
                  <a:pt x="16075" y="1314"/>
                  <a:pt x="16039" y="1260"/>
                  <a:pt x="15998" y="1260"/>
                </a:cubicBezTo>
                <a:close/>
                <a:moveTo>
                  <a:pt x="15445" y="1279"/>
                </a:moveTo>
                <a:cubicBezTo>
                  <a:pt x="15427" y="1279"/>
                  <a:pt x="15409" y="1291"/>
                  <a:pt x="15409" y="1314"/>
                </a:cubicBezTo>
                <a:lnTo>
                  <a:pt x="15409" y="1329"/>
                </a:lnTo>
                <a:cubicBezTo>
                  <a:pt x="15409" y="1352"/>
                  <a:pt x="15427" y="1363"/>
                  <a:pt x="15445" y="1363"/>
                </a:cubicBezTo>
                <a:cubicBezTo>
                  <a:pt x="15453" y="1363"/>
                  <a:pt x="15461" y="1361"/>
                  <a:pt x="15468" y="1356"/>
                </a:cubicBezTo>
                <a:cubicBezTo>
                  <a:pt x="15473" y="1378"/>
                  <a:pt x="15489" y="1396"/>
                  <a:pt x="15518" y="1396"/>
                </a:cubicBezTo>
                <a:cubicBezTo>
                  <a:pt x="15587" y="1396"/>
                  <a:pt x="15587" y="1289"/>
                  <a:pt x="15518" y="1289"/>
                </a:cubicBezTo>
                <a:cubicBezTo>
                  <a:pt x="15502" y="1289"/>
                  <a:pt x="15488" y="1295"/>
                  <a:pt x="15481" y="1305"/>
                </a:cubicBezTo>
                <a:cubicBezTo>
                  <a:pt x="15477" y="1288"/>
                  <a:pt x="15461" y="1279"/>
                  <a:pt x="15445" y="1279"/>
                </a:cubicBezTo>
                <a:close/>
                <a:moveTo>
                  <a:pt x="8699" y="1308"/>
                </a:moveTo>
                <a:cubicBezTo>
                  <a:pt x="8672" y="1308"/>
                  <a:pt x="8647" y="1343"/>
                  <a:pt x="8673" y="1367"/>
                </a:cubicBezTo>
                <a:cubicBezTo>
                  <a:pt x="8684" y="1375"/>
                  <a:pt x="8694" y="1386"/>
                  <a:pt x="8705" y="1396"/>
                </a:cubicBezTo>
                <a:cubicBezTo>
                  <a:pt x="8712" y="1403"/>
                  <a:pt x="8720" y="1406"/>
                  <a:pt x="8728" y="1406"/>
                </a:cubicBezTo>
                <a:cubicBezTo>
                  <a:pt x="8756" y="1406"/>
                  <a:pt x="8781" y="1371"/>
                  <a:pt x="8755" y="1346"/>
                </a:cubicBezTo>
                <a:cubicBezTo>
                  <a:pt x="8745" y="1336"/>
                  <a:pt x="8734" y="1326"/>
                  <a:pt x="8724" y="1318"/>
                </a:cubicBezTo>
                <a:cubicBezTo>
                  <a:pt x="8716" y="1311"/>
                  <a:pt x="8708" y="1308"/>
                  <a:pt x="8699" y="1308"/>
                </a:cubicBezTo>
                <a:close/>
                <a:moveTo>
                  <a:pt x="4227" y="1274"/>
                </a:moveTo>
                <a:cubicBezTo>
                  <a:pt x="4208" y="1274"/>
                  <a:pt x="4189" y="1284"/>
                  <a:pt x="4179" y="1300"/>
                </a:cubicBezTo>
                <a:cubicBezTo>
                  <a:pt x="4164" y="1326"/>
                  <a:pt x="4175" y="1358"/>
                  <a:pt x="4199" y="1373"/>
                </a:cubicBezTo>
                <a:cubicBezTo>
                  <a:pt x="4215" y="1384"/>
                  <a:pt x="4229" y="1393"/>
                  <a:pt x="4243" y="1404"/>
                </a:cubicBezTo>
                <a:cubicBezTo>
                  <a:pt x="4251" y="1409"/>
                  <a:pt x="4260" y="1411"/>
                  <a:pt x="4269" y="1411"/>
                </a:cubicBezTo>
                <a:cubicBezTo>
                  <a:pt x="4288" y="1411"/>
                  <a:pt x="4307" y="1401"/>
                  <a:pt x="4316" y="1384"/>
                </a:cubicBezTo>
                <a:cubicBezTo>
                  <a:pt x="4332" y="1358"/>
                  <a:pt x="4322" y="1326"/>
                  <a:pt x="4298" y="1311"/>
                </a:cubicBezTo>
                <a:cubicBezTo>
                  <a:pt x="4282" y="1300"/>
                  <a:pt x="4267" y="1292"/>
                  <a:pt x="4252" y="1281"/>
                </a:cubicBezTo>
                <a:cubicBezTo>
                  <a:pt x="4245" y="1276"/>
                  <a:pt x="4236" y="1274"/>
                  <a:pt x="4227" y="1274"/>
                </a:cubicBezTo>
                <a:close/>
                <a:moveTo>
                  <a:pt x="18253" y="1393"/>
                </a:moveTo>
                <a:cubicBezTo>
                  <a:pt x="18244" y="1393"/>
                  <a:pt x="18236" y="1399"/>
                  <a:pt x="18236" y="1410"/>
                </a:cubicBezTo>
                <a:lnTo>
                  <a:pt x="18236" y="1426"/>
                </a:lnTo>
                <a:cubicBezTo>
                  <a:pt x="18236" y="1438"/>
                  <a:pt x="18244" y="1444"/>
                  <a:pt x="18253" y="1444"/>
                </a:cubicBezTo>
                <a:cubicBezTo>
                  <a:pt x="18262" y="1444"/>
                  <a:pt x="18270" y="1438"/>
                  <a:pt x="18270" y="1426"/>
                </a:cubicBezTo>
                <a:lnTo>
                  <a:pt x="18270" y="1410"/>
                </a:lnTo>
                <a:cubicBezTo>
                  <a:pt x="18270" y="1399"/>
                  <a:pt x="18262" y="1393"/>
                  <a:pt x="18253" y="1393"/>
                </a:cubicBezTo>
                <a:close/>
                <a:moveTo>
                  <a:pt x="5879" y="1311"/>
                </a:moveTo>
                <a:cubicBezTo>
                  <a:pt x="5856" y="1311"/>
                  <a:pt x="5836" y="1327"/>
                  <a:pt x="5828" y="1349"/>
                </a:cubicBezTo>
                <a:cubicBezTo>
                  <a:pt x="5823" y="1365"/>
                  <a:pt x="5818" y="1379"/>
                  <a:pt x="5812" y="1393"/>
                </a:cubicBezTo>
                <a:cubicBezTo>
                  <a:pt x="5803" y="1421"/>
                  <a:pt x="5823" y="1452"/>
                  <a:pt x="5849" y="1459"/>
                </a:cubicBezTo>
                <a:cubicBezTo>
                  <a:pt x="5854" y="1461"/>
                  <a:pt x="5859" y="1461"/>
                  <a:pt x="5864" y="1461"/>
                </a:cubicBezTo>
                <a:cubicBezTo>
                  <a:pt x="5888" y="1461"/>
                  <a:pt x="5907" y="1445"/>
                  <a:pt x="5914" y="1423"/>
                </a:cubicBezTo>
                <a:cubicBezTo>
                  <a:pt x="5919" y="1407"/>
                  <a:pt x="5924" y="1392"/>
                  <a:pt x="5930" y="1378"/>
                </a:cubicBezTo>
                <a:cubicBezTo>
                  <a:pt x="5939" y="1350"/>
                  <a:pt x="5919" y="1319"/>
                  <a:pt x="5893" y="1313"/>
                </a:cubicBezTo>
                <a:cubicBezTo>
                  <a:pt x="5888" y="1311"/>
                  <a:pt x="5884" y="1311"/>
                  <a:pt x="5879" y="1311"/>
                </a:cubicBezTo>
                <a:close/>
                <a:moveTo>
                  <a:pt x="2364" y="1379"/>
                </a:moveTo>
                <a:cubicBezTo>
                  <a:pt x="2346" y="1379"/>
                  <a:pt x="2328" y="1390"/>
                  <a:pt x="2328" y="1413"/>
                </a:cubicBezTo>
                <a:lnTo>
                  <a:pt x="2328" y="1429"/>
                </a:lnTo>
                <a:cubicBezTo>
                  <a:pt x="2328" y="1452"/>
                  <a:pt x="2346" y="1463"/>
                  <a:pt x="2363" y="1463"/>
                </a:cubicBezTo>
                <a:cubicBezTo>
                  <a:pt x="2381" y="1463"/>
                  <a:pt x="2398" y="1452"/>
                  <a:pt x="2398" y="1429"/>
                </a:cubicBezTo>
                <a:lnTo>
                  <a:pt x="2398" y="1413"/>
                </a:lnTo>
                <a:cubicBezTo>
                  <a:pt x="2399" y="1390"/>
                  <a:pt x="2381" y="1379"/>
                  <a:pt x="2364" y="1379"/>
                </a:cubicBezTo>
                <a:close/>
                <a:moveTo>
                  <a:pt x="7843" y="1377"/>
                </a:moveTo>
                <a:cubicBezTo>
                  <a:pt x="7816" y="1377"/>
                  <a:pt x="7792" y="1413"/>
                  <a:pt x="7817" y="1438"/>
                </a:cubicBezTo>
                <a:lnTo>
                  <a:pt x="7833" y="1454"/>
                </a:lnTo>
                <a:cubicBezTo>
                  <a:pt x="7840" y="1461"/>
                  <a:pt x="7849" y="1464"/>
                  <a:pt x="7857" y="1464"/>
                </a:cubicBezTo>
                <a:cubicBezTo>
                  <a:pt x="7884" y="1464"/>
                  <a:pt x="7908" y="1428"/>
                  <a:pt x="7882" y="1404"/>
                </a:cubicBezTo>
                <a:lnTo>
                  <a:pt x="7867" y="1388"/>
                </a:lnTo>
                <a:cubicBezTo>
                  <a:pt x="7859" y="1381"/>
                  <a:pt x="7851" y="1377"/>
                  <a:pt x="7843" y="1377"/>
                </a:cubicBezTo>
                <a:close/>
                <a:moveTo>
                  <a:pt x="7681" y="1393"/>
                </a:moveTo>
                <a:cubicBezTo>
                  <a:pt x="7636" y="1393"/>
                  <a:pt x="7637" y="1465"/>
                  <a:pt x="7682" y="1465"/>
                </a:cubicBezTo>
                <a:lnTo>
                  <a:pt x="7713" y="1465"/>
                </a:lnTo>
                <a:cubicBezTo>
                  <a:pt x="7758" y="1465"/>
                  <a:pt x="7758" y="1393"/>
                  <a:pt x="7713" y="1393"/>
                </a:cubicBezTo>
                <a:lnTo>
                  <a:pt x="7682" y="1393"/>
                </a:lnTo>
                <a:cubicBezTo>
                  <a:pt x="7682" y="1393"/>
                  <a:pt x="7682" y="1393"/>
                  <a:pt x="7681" y="1393"/>
                </a:cubicBezTo>
                <a:close/>
                <a:moveTo>
                  <a:pt x="24056" y="1379"/>
                </a:moveTo>
                <a:cubicBezTo>
                  <a:pt x="24053" y="1379"/>
                  <a:pt x="24049" y="1379"/>
                  <a:pt x="24045" y="1381"/>
                </a:cubicBezTo>
                <a:cubicBezTo>
                  <a:pt x="24029" y="1386"/>
                  <a:pt x="24014" y="1391"/>
                  <a:pt x="24000" y="1396"/>
                </a:cubicBezTo>
                <a:cubicBezTo>
                  <a:pt x="23960" y="1408"/>
                  <a:pt x="23971" y="1466"/>
                  <a:pt x="24007" y="1466"/>
                </a:cubicBezTo>
                <a:cubicBezTo>
                  <a:pt x="24011" y="1466"/>
                  <a:pt x="24015" y="1466"/>
                  <a:pt x="24019" y="1465"/>
                </a:cubicBezTo>
                <a:cubicBezTo>
                  <a:pt x="24034" y="1459"/>
                  <a:pt x="24048" y="1454"/>
                  <a:pt x="24063" y="1449"/>
                </a:cubicBezTo>
                <a:cubicBezTo>
                  <a:pt x="24101" y="1436"/>
                  <a:pt x="24091" y="1379"/>
                  <a:pt x="24056" y="1379"/>
                </a:cubicBezTo>
                <a:close/>
                <a:moveTo>
                  <a:pt x="3103" y="1386"/>
                </a:moveTo>
                <a:cubicBezTo>
                  <a:pt x="3081" y="1386"/>
                  <a:pt x="3058" y="1392"/>
                  <a:pt x="3037" y="1403"/>
                </a:cubicBezTo>
                <a:cubicBezTo>
                  <a:pt x="3002" y="1420"/>
                  <a:pt x="3024" y="1468"/>
                  <a:pt x="3057" y="1468"/>
                </a:cubicBezTo>
                <a:cubicBezTo>
                  <a:pt x="3062" y="1468"/>
                  <a:pt x="3067" y="1467"/>
                  <a:pt x="3073" y="1465"/>
                </a:cubicBezTo>
                <a:cubicBezTo>
                  <a:pt x="3083" y="1460"/>
                  <a:pt x="3092" y="1458"/>
                  <a:pt x="3101" y="1458"/>
                </a:cubicBezTo>
                <a:cubicBezTo>
                  <a:pt x="3112" y="1458"/>
                  <a:pt x="3123" y="1461"/>
                  <a:pt x="3135" y="1466"/>
                </a:cubicBezTo>
                <a:cubicBezTo>
                  <a:pt x="3138" y="1467"/>
                  <a:pt x="3141" y="1467"/>
                  <a:pt x="3144" y="1467"/>
                </a:cubicBezTo>
                <a:cubicBezTo>
                  <a:pt x="3159" y="1467"/>
                  <a:pt x="3175" y="1454"/>
                  <a:pt x="3179" y="1439"/>
                </a:cubicBezTo>
                <a:cubicBezTo>
                  <a:pt x="3185" y="1418"/>
                  <a:pt x="3172" y="1403"/>
                  <a:pt x="3154" y="1396"/>
                </a:cubicBezTo>
                <a:cubicBezTo>
                  <a:pt x="3137" y="1390"/>
                  <a:pt x="3120" y="1386"/>
                  <a:pt x="3103" y="1386"/>
                </a:cubicBezTo>
                <a:close/>
                <a:moveTo>
                  <a:pt x="9480" y="1366"/>
                </a:moveTo>
                <a:cubicBezTo>
                  <a:pt x="9475" y="1366"/>
                  <a:pt x="9469" y="1368"/>
                  <a:pt x="9463" y="1371"/>
                </a:cubicBezTo>
                <a:cubicBezTo>
                  <a:pt x="9447" y="1380"/>
                  <a:pt x="9438" y="1404"/>
                  <a:pt x="9450" y="1419"/>
                </a:cubicBezTo>
                <a:cubicBezTo>
                  <a:pt x="9465" y="1439"/>
                  <a:pt x="9480" y="1460"/>
                  <a:pt x="9495" y="1480"/>
                </a:cubicBezTo>
                <a:cubicBezTo>
                  <a:pt x="9502" y="1491"/>
                  <a:pt x="9514" y="1498"/>
                  <a:pt x="9526" y="1498"/>
                </a:cubicBezTo>
                <a:cubicBezTo>
                  <a:pt x="9531" y="1498"/>
                  <a:pt x="9537" y="1496"/>
                  <a:pt x="9543" y="1493"/>
                </a:cubicBezTo>
                <a:cubicBezTo>
                  <a:pt x="9559" y="1483"/>
                  <a:pt x="9568" y="1460"/>
                  <a:pt x="9556" y="1445"/>
                </a:cubicBezTo>
                <a:cubicBezTo>
                  <a:pt x="9541" y="1425"/>
                  <a:pt x="9526" y="1405"/>
                  <a:pt x="9511" y="1384"/>
                </a:cubicBezTo>
                <a:cubicBezTo>
                  <a:pt x="9504" y="1373"/>
                  <a:pt x="9492" y="1366"/>
                  <a:pt x="9480" y="1366"/>
                </a:cubicBezTo>
                <a:close/>
                <a:moveTo>
                  <a:pt x="10826" y="1366"/>
                </a:moveTo>
                <a:cubicBezTo>
                  <a:pt x="10810" y="1366"/>
                  <a:pt x="10794" y="1374"/>
                  <a:pt x="10783" y="1391"/>
                </a:cubicBezTo>
                <a:cubicBezTo>
                  <a:pt x="10774" y="1407"/>
                  <a:pt x="10764" y="1423"/>
                  <a:pt x="10756" y="1436"/>
                </a:cubicBezTo>
                <a:cubicBezTo>
                  <a:pt x="10731" y="1479"/>
                  <a:pt x="10767" y="1518"/>
                  <a:pt x="10804" y="1518"/>
                </a:cubicBezTo>
                <a:cubicBezTo>
                  <a:pt x="10820" y="1518"/>
                  <a:pt x="10836" y="1510"/>
                  <a:pt x="10847" y="1492"/>
                </a:cubicBezTo>
                <a:cubicBezTo>
                  <a:pt x="10857" y="1476"/>
                  <a:pt x="10866" y="1460"/>
                  <a:pt x="10874" y="1446"/>
                </a:cubicBezTo>
                <a:cubicBezTo>
                  <a:pt x="10899" y="1405"/>
                  <a:pt x="10862" y="1366"/>
                  <a:pt x="10826" y="1366"/>
                </a:cubicBezTo>
                <a:close/>
                <a:moveTo>
                  <a:pt x="21167" y="1412"/>
                </a:moveTo>
                <a:cubicBezTo>
                  <a:pt x="21155" y="1412"/>
                  <a:pt x="21142" y="1419"/>
                  <a:pt x="21136" y="1430"/>
                </a:cubicBezTo>
                <a:cubicBezTo>
                  <a:pt x="21127" y="1449"/>
                  <a:pt x="21134" y="1467"/>
                  <a:pt x="21149" y="1478"/>
                </a:cubicBezTo>
                <a:cubicBezTo>
                  <a:pt x="21169" y="1494"/>
                  <a:pt x="21188" y="1509"/>
                  <a:pt x="21209" y="1523"/>
                </a:cubicBezTo>
                <a:cubicBezTo>
                  <a:pt x="21214" y="1527"/>
                  <a:pt x="21219" y="1528"/>
                  <a:pt x="21225" y="1528"/>
                </a:cubicBezTo>
                <a:cubicBezTo>
                  <a:pt x="21238" y="1528"/>
                  <a:pt x="21251" y="1520"/>
                  <a:pt x="21257" y="1510"/>
                </a:cubicBezTo>
                <a:cubicBezTo>
                  <a:pt x="21269" y="1492"/>
                  <a:pt x="21260" y="1473"/>
                  <a:pt x="21244" y="1461"/>
                </a:cubicBezTo>
                <a:cubicBezTo>
                  <a:pt x="21225" y="1446"/>
                  <a:pt x="21205" y="1431"/>
                  <a:pt x="21184" y="1417"/>
                </a:cubicBezTo>
                <a:cubicBezTo>
                  <a:pt x="21179" y="1413"/>
                  <a:pt x="21173" y="1412"/>
                  <a:pt x="21167" y="1412"/>
                </a:cubicBezTo>
                <a:close/>
                <a:moveTo>
                  <a:pt x="877" y="1421"/>
                </a:moveTo>
                <a:cubicBezTo>
                  <a:pt x="859" y="1421"/>
                  <a:pt x="840" y="1432"/>
                  <a:pt x="839" y="1455"/>
                </a:cubicBezTo>
                <a:cubicBezTo>
                  <a:pt x="837" y="1491"/>
                  <a:pt x="862" y="1522"/>
                  <a:pt x="896" y="1533"/>
                </a:cubicBezTo>
                <a:cubicBezTo>
                  <a:pt x="900" y="1534"/>
                  <a:pt x="904" y="1534"/>
                  <a:pt x="907" y="1534"/>
                </a:cubicBezTo>
                <a:cubicBezTo>
                  <a:pt x="943" y="1534"/>
                  <a:pt x="955" y="1476"/>
                  <a:pt x="916" y="1465"/>
                </a:cubicBezTo>
                <a:cubicBezTo>
                  <a:pt x="910" y="1461"/>
                  <a:pt x="911" y="1459"/>
                  <a:pt x="911" y="1455"/>
                </a:cubicBezTo>
                <a:cubicBezTo>
                  <a:pt x="912" y="1432"/>
                  <a:pt x="895" y="1421"/>
                  <a:pt x="877" y="1421"/>
                </a:cubicBezTo>
                <a:close/>
                <a:moveTo>
                  <a:pt x="12410" y="1439"/>
                </a:moveTo>
                <a:cubicBezTo>
                  <a:pt x="12401" y="1439"/>
                  <a:pt x="12392" y="1444"/>
                  <a:pt x="12392" y="1455"/>
                </a:cubicBezTo>
                <a:lnTo>
                  <a:pt x="12392" y="1529"/>
                </a:lnTo>
                <a:cubicBezTo>
                  <a:pt x="12392" y="1541"/>
                  <a:pt x="12402" y="1547"/>
                  <a:pt x="12411" y="1547"/>
                </a:cubicBezTo>
                <a:cubicBezTo>
                  <a:pt x="12419" y="1547"/>
                  <a:pt x="12428" y="1541"/>
                  <a:pt x="12428" y="1529"/>
                </a:cubicBezTo>
                <a:lnTo>
                  <a:pt x="12428" y="1455"/>
                </a:lnTo>
                <a:cubicBezTo>
                  <a:pt x="12428" y="1444"/>
                  <a:pt x="12419" y="1439"/>
                  <a:pt x="12410" y="1439"/>
                </a:cubicBezTo>
                <a:close/>
                <a:moveTo>
                  <a:pt x="22746" y="1477"/>
                </a:moveTo>
                <a:cubicBezTo>
                  <a:pt x="22700" y="1477"/>
                  <a:pt x="22700" y="1548"/>
                  <a:pt x="22746" y="1548"/>
                </a:cubicBezTo>
                <a:lnTo>
                  <a:pt x="22775" y="1548"/>
                </a:lnTo>
                <a:cubicBezTo>
                  <a:pt x="22775" y="1548"/>
                  <a:pt x="22776" y="1548"/>
                  <a:pt x="22776" y="1548"/>
                </a:cubicBezTo>
                <a:cubicBezTo>
                  <a:pt x="22821" y="1548"/>
                  <a:pt x="22821" y="1477"/>
                  <a:pt x="22775" y="1477"/>
                </a:cubicBezTo>
                <a:close/>
                <a:moveTo>
                  <a:pt x="7080" y="1497"/>
                </a:moveTo>
                <a:cubicBezTo>
                  <a:pt x="7062" y="1497"/>
                  <a:pt x="7044" y="1508"/>
                  <a:pt x="7044" y="1531"/>
                </a:cubicBezTo>
                <a:lnTo>
                  <a:pt x="7044" y="1546"/>
                </a:lnTo>
                <a:cubicBezTo>
                  <a:pt x="7044" y="1569"/>
                  <a:pt x="7062" y="1581"/>
                  <a:pt x="7080" y="1581"/>
                </a:cubicBezTo>
                <a:cubicBezTo>
                  <a:pt x="7098" y="1581"/>
                  <a:pt x="7116" y="1569"/>
                  <a:pt x="7116" y="1546"/>
                </a:cubicBezTo>
                <a:lnTo>
                  <a:pt x="7116" y="1531"/>
                </a:lnTo>
                <a:cubicBezTo>
                  <a:pt x="7116" y="1508"/>
                  <a:pt x="7098" y="1497"/>
                  <a:pt x="7080" y="1497"/>
                </a:cubicBezTo>
                <a:close/>
                <a:moveTo>
                  <a:pt x="11975" y="1540"/>
                </a:moveTo>
                <a:cubicBezTo>
                  <a:pt x="11957" y="1540"/>
                  <a:pt x="11940" y="1551"/>
                  <a:pt x="11940" y="1575"/>
                </a:cubicBezTo>
                <a:lnTo>
                  <a:pt x="11940" y="1590"/>
                </a:lnTo>
                <a:cubicBezTo>
                  <a:pt x="11939" y="1613"/>
                  <a:pt x="11956" y="1624"/>
                  <a:pt x="11974" y="1624"/>
                </a:cubicBezTo>
                <a:cubicBezTo>
                  <a:pt x="11992" y="1624"/>
                  <a:pt x="12010" y="1613"/>
                  <a:pt x="12010" y="1590"/>
                </a:cubicBezTo>
                <a:lnTo>
                  <a:pt x="12010" y="1575"/>
                </a:lnTo>
                <a:cubicBezTo>
                  <a:pt x="12010" y="1551"/>
                  <a:pt x="11992" y="1540"/>
                  <a:pt x="11975" y="1540"/>
                </a:cubicBezTo>
                <a:close/>
                <a:moveTo>
                  <a:pt x="15098" y="1502"/>
                </a:moveTo>
                <a:cubicBezTo>
                  <a:pt x="15095" y="1502"/>
                  <a:pt x="15092" y="1502"/>
                  <a:pt x="15089" y="1503"/>
                </a:cubicBezTo>
                <a:cubicBezTo>
                  <a:pt x="15079" y="1506"/>
                  <a:pt x="15073" y="1512"/>
                  <a:pt x="15069" y="1518"/>
                </a:cubicBezTo>
                <a:cubicBezTo>
                  <a:pt x="15064" y="1509"/>
                  <a:pt x="15053" y="1502"/>
                  <a:pt x="15041" y="1502"/>
                </a:cubicBezTo>
                <a:cubicBezTo>
                  <a:pt x="15040" y="1502"/>
                  <a:pt x="15040" y="1502"/>
                  <a:pt x="15040" y="1502"/>
                </a:cubicBezTo>
                <a:cubicBezTo>
                  <a:pt x="14991" y="1502"/>
                  <a:pt x="14992" y="1571"/>
                  <a:pt x="15037" y="1572"/>
                </a:cubicBezTo>
                <a:cubicBezTo>
                  <a:pt x="15049" y="1572"/>
                  <a:pt x="15058" y="1567"/>
                  <a:pt x="15065" y="1560"/>
                </a:cubicBezTo>
                <a:cubicBezTo>
                  <a:pt x="15074" y="1592"/>
                  <a:pt x="15101" y="1619"/>
                  <a:pt x="15135" y="1629"/>
                </a:cubicBezTo>
                <a:cubicBezTo>
                  <a:pt x="15139" y="1631"/>
                  <a:pt x="15143" y="1631"/>
                  <a:pt x="15147" y="1631"/>
                </a:cubicBezTo>
                <a:cubicBezTo>
                  <a:pt x="15181" y="1631"/>
                  <a:pt x="15193" y="1574"/>
                  <a:pt x="15154" y="1561"/>
                </a:cubicBezTo>
                <a:cubicBezTo>
                  <a:pt x="15138" y="1556"/>
                  <a:pt x="15133" y="1543"/>
                  <a:pt x="15132" y="1528"/>
                </a:cubicBezTo>
                <a:cubicBezTo>
                  <a:pt x="15130" y="1512"/>
                  <a:pt x="15113" y="1502"/>
                  <a:pt x="15098" y="1502"/>
                </a:cubicBezTo>
                <a:close/>
                <a:moveTo>
                  <a:pt x="16524" y="1519"/>
                </a:moveTo>
                <a:cubicBezTo>
                  <a:pt x="16506" y="1519"/>
                  <a:pt x="16488" y="1528"/>
                  <a:pt x="16478" y="1545"/>
                </a:cubicBezTo>
                <a:cubicBezTo>
                  <a:pt x="16463" y="1569"/>
                  <a:pt x="16472" y="1606"/>
                  <a:pt x="16498" y="1619"/>
                </a:cubicBezTo>
                <a:cubicBezTo>
                  <a:pt x="16508" y="1624"/>
                  <a:pt x="16518" y="1629"/>
                  <a:pt x="16528" y="1634"/>
                </a:cubicBezTo>
                <a:cubicBezTo>
                  <a:pt x="16537" y="1639"/>
                  <a:pt x="16546" y="1641"/>
                  <a:pt x="16555" y="1641"/>
                </a:cubicBezTo>
                <a:cubicBezTo>
                  <a:pt x="16573" y="1641"/>
                  <a:pt x="16591" y="1632"/>
                  <a:pt x="16602" y="1614"/>
                </a:cubicBezTo>
                <a:cubicBezTo>
                  <a:pt x="16615" y="1591"/>
                  <a:pt x="16608" y="1555"/>
                  <a:pt x="16582" y="1541"/>
                </a:cubicBezTo>
                <a:cubicBezTo>
                  <a:pt x="16571" y="1536"/>
                  <a:pt x="16562" y="1531"/>
                  <a:pt x="16551" y="1525"/>
                </a:cubicBezTo>
                <a:cubicBezTo>
                  <a:pt x="16543" y="1521"/>
                  <a:pt x="16533" y="1519"/>
                  <a:pt x="16524" y="1519"/>
                </a:cubicBezTo>
                <a:close/>
                <a:moveTo>
                  <a:pt x="19304" y="1622"/>
                </a:moveTo>
                <a:cubicBezTo>
                  <a:pt x="19280" y="1622"/>
                  <a:pt x="19280" y="1656"/>
                  <a:pt x="19304" y="1656"/>
                </a:cubicBezTo>
                <a:cubicBezTo>
                  <a:pt x="19327" y="1656"/>
                  <a:pt x="19327" y="1622"/>
                  <a:pt x="19304" y="1622"/>
                </a:cubicBezTo>
                <a:close/>
                <a:moveTo>
                  <a:pt x="3535" y="1596"/>
                </a:moveTo>
                <a:cubicBezTo>
                  <a:pt x="3521" y="1596"/>
                  <a:pt x="3508" y="1614"/>
                  <a:pt x="3522" y="1625"/>
                </a:cubicBezTo>
                <a:cubicBezTo>
                  <a:pt x="3529" y="1632"/>
                  <a:pt x="3529" y="1637"/>
                  <a:pt x="3520" y="1644"/>
                </a:cubicBezTo>
                <a:cubicBezTo>
                  <a:pt x="3506" y="1655"/>
                  <a:pt x="3519" y="1672"/>
                  <a:pt x="3534" y="1672"/>
                </a:cubicBezTo>
                <a:cubicBezTo>
                  <a:pt x="3538" y="1672"/>
                  <a:pt x="3542" y="1671"/>
                  <a:pt x="3545" y="1669"/>
                </a:cubicBezTo>
                <a:cubicBezTo>
                  <a:pt x="3566" y="1651"/>
                  <a:pt x="3566" y="1619"/>
                  <a:pt x="3546" y="1601"/>
                </a:cubicBezTo>
                <a:cubicBezTo>
                  <a:pt x="3543" y="1597"/>
                  <a:pt x="3539" y="1596"/>
                  <a:pt x="3535" y="1596"/>
                </a:cubicBezTo>
                <a:close/>
                <a:moveTo>
                  <a:pt x="15654" y="1592"/>
                </a:moveTo>
                <a:cubicBezTo>
                  <a:pt x="15627" y="1592"/>
                  <a:pt x="15603" y="1629"/>
                  <a:pt x="15628" y="1653"/>
                </a:cubicBezTo>
                <a:lnTo>
                  <a:pt x="15644" y="1669"/>
                </a:lnTo>
                <a:cubicBezTo>
                  <a:pt x="15651" y="1676"/>
                  <a:pt x="15659" y="1679"/>
                  <a:pt x="15667" y="1679"/>
                </a:cubicBezTo>
                <a:cubicBezTo>
                  <a:pt x="15694" y="1679"/>
                  <a:pt x="15719" y="1644"/>
                  <a:pt x="15693" y="1619"/>
                </a:cubicBezTo>
                <a:lnTo>
                  <a:pt x="15678" y="1603"/>
                </a:lnTo>
                <a:cubicBezTo>
                  <a:pt x="15670" y="1596"/>
                  <a:pt x="15662" y="1592"/>
                  <a:pt x="15654" y="1592"/>
                </a:cubicBezTo>
                <a:close/>
                <a:moveTo>
                  <a:pt x="6059" y="1613"/>
                </a:moveTo>
                <a:cubicBezTo>
                  <a:pt x="6012" y="1613"/>
                  <a:pt x="6012" y="1685"/>
                  <a:pt x="6059" y="1685"/>
                </a:cubicBezTo>
                <a:cubicBezTo>
                  <a:pt x="6105" y="1685"/>
                  <a:pt x="6105" y="1613"/>
                  <a:pt x="6059" y="1613"/>
                </a:cubicBezTo>
                <a:close/>
                <a:moveTo>
                  <a:pt x="13759" y="1545"/>
                </a:moveTo>
                <a:cubicBezTo>
                  <a:pt x="13753" y="1545"/>
                  <a:pt x="13747" y="1546"/>
                  <a:pt x="13742" y="1549"/>
                </a:cubicBezTo>
                <a:cubicBezTo>
                  <a:pt x="13723" y="1560"/>
                  <a:pt x="13721" y="1581"/>
                  <a:pt x="13728" y="1598"/>
                </a:cubicBezTo>
                <a:cubicBezTo>
                  <a:pt x="13738" y="1623"/>
                  <a:pt x="13749" y="1648"/>
                  <a:pt x="13760" y="1672"/>
                </a:cubicBezTo>
                <a:cubicBezTo>
                  <a:pt x="13766" y="1684"/>
                  <a:pt x="13779" y="1689"/>
                  <a:pt x="13792" y="1689"/>
                </a:cubicBezTo>
                <a:cubicBezTo>
                  <a:pt x="13798" y="1689"/>
                  <a:pt x="13804" y="1688"/>
                  <a:pt x="13809" y="1686"/>
                </a:cubicBezTo>
                <a:cubicBezTo>
                  <a:pt x="13827" y="1675"/>
                  <a:pt x="13831" y="1654"/>
                  <a:pt x="13822" y="1637"/>
                </a:cubicBezTo>
                <a:cubicBezTo>
                  <a:pt x="13812" y="1612"/>
                  <a:pt x="13801" y="1587"/>
                  <a:pt x="13790" y="1562"/>
                </a:cubicBezTo>
                <a:cubicBezTo>
                  <a:pt x="13784" y="1550"/>
                  <a:pt x="13772" y="1545"/>
                  <a:pt x="13759" y="1545"/>
                </a:cubicBezTo>
                <a:close/>
                <a:moveTo>
                  <a:pt x="10307" y="1562"/>
                </a:moveTo>
                <a:cubicBezTo>
                  <a:pt x="10298" y="1562"/>
                  <a:pt x="10288" y="1565"/>
                  <a:pt x="10280" y="1569"/>
                </a:cubicBezTo>
                <a:cubicBezTo>
                  <a:pt x="10254" y="1585"/>
                  <a:pt x="10247" y="1616"/>
                  <a:pt x="10260" y="1643"/>
                </a:cubicBezTo>
                <a:cubicBezTo>
                  <a:pt x="10266" y="1653"/>
                  <a:pt x="10271" y="1661"/>
                  <a:pt x="10276" y="1672"/>
                </a:cubicBezTo>
                <a:cubicBezTo>
                  <a:pt x="10285" y="1690"/>
                  <a:pt x="10303" y="1699"/>
                  <a:pt x="10322" y="1699"/>
                </a:cubicBezTo>
                <a:cubicBezTo>
                  <a:pt x="10332" y="1699"/>
                  <a:pt x="10341" y="1696"/>
                  <a:pt x="10349" y="1692"/>
                </a:cubicBezTo>
                <a:cubicBezTo>
                  <a:pt x="10376" y="1676"/>
                  <a:pt x="10382" y="1645"/>
                  <a:pt x="10369" y="1619"/>
                </a:cubicBezTo>
                <a:cubicBezTo>
                  <a:pt x="10364" y="1608"/>
                  <a:pt x="10359" y="1599"/>
                  <a:pt x="10354" y="1588"/>
                </a:cubicBezTo>
                <a:cubicBezTo>
                  <a:pt x="10344" y="1571"/>
                  <a:pt x="10325" y="1562"/>
                  <a:pt x="10307" y="1562"/>
                </a:cubicBezTo>
                <a:close/>
                <a:moveTo>
                  <a:pt x="1804" y="1675"/>
                </a:moveTo>
                <a:cubicBezTo>
                  <a:pt x="1770" y="1675"/>
                  <a:pt x="1758" y="1733"/>
                  <a:pt x="1797" y="1745"/>
                </a:cubicBezTo>
                <a:cubicBezTo>
                  <a:pt x="1813" y="1751"/>
                  <a:pt x="1827" y="1756"/>
                  <a:pt x="1842" y="1761"/>
                </a:cubicBezTo>
                <a:cubicBezTo>
                  <a:pt x="1846" y="1762"/>
                  <a:pt x="1850" y="1763"/>
                  <a:pt x="1854" y="1763"/>
                </a:cubicBezTo>
                <a:cubicBezTo>
                  <a:pt x="1888" y="1763"/>
                  <a:pt x="1901" y="1706"/>
                  <a:pt x="1862" y="1693"/>
                </a:cubicBezTo>
                <a:cubicBezTo>
                  <a:pt x="1846" y="1688"/>
                  <a:pt x="1831" y="1682"/>
                  <a:pt x="1817" y="1677"/>
                </a:cubicBezTo>
                <a:cubicBezTo>
                  <a:pt x="1812" y="1676"/>
                  <a:pt x="1808" y="1675"/>
                  <a:pt x="1804" y="1675"/>
                </a:cubicBezTo>
                <a:close/>
                <a:moveTo>
                  <a:pt x="4497" y="1714"/>
                </a:moveTo>
                <a:cubicBezTo>
                  <a:pt x="4450" y="1714"/>
                  <a:pt x="4450" y="1785"/>
                  <a:pt x="4497" y="1785"/>
                </a:cubicBezTo>
                <a:cubicBezTo>
                  <a:pt x="4541" y="1785"/>
                  <a:pt x="4542" y="1714"/>
                  <a:pt x="4497" y="1714"/>
                </a:cubicBezTo>
                <a:close/>
                <a:moveTo>
                  <a:pt x="23422" y="1646"/>
                </a:moveTo>
                <a:cubicBezTo>
                  <a:pt x="23401" y="1646"/>
                  <a:pt x="23379" y="1663"/>
                  <a:pt x="23385" y="1690"/>
                </a:cubicBezTo>
                <a:lnTo>
                  <a:pt x="23400" y="1764"/>
                </a:lnTo>
                <a:cubicBezTo>
                  <a:pt x="23404" y="1782"/>
                  <a:pt x="23417" y="1789"/>
                  <a:pt x="23431" y="1789"/>
                </a:cubicBezTo>
                <a:cubicBezTo>
                  <a:pt x="23451" y="1789"/>
                  <a:pt x="23474" y="1772"/>
                  <a:pt x="23469" y="1745"/>
                </a:cubicBezTo>
                <a:cubicBezTo>
                  <a:pt x="23461" y="1721"/>
                  <a:pt x="23457" y="1696"/>
                  <a:pt x="23453" y="1671"/>
                </a:cubicBezTo>
                <a:cubicBezTo>
                  <a:pt x="23449" y="1653"/>
                  <a:pt x="23436" y="1646"/>
                  <a:pt x="23422" y="1646"/>
                </a:cubicBezTo>
                <a:close/>
                <a:moveTo>
                  <a:pt x="2436" y="1723"/>
                </a:moveTo>
                <a:cubicBezTo>
                  <a:pt x="2392" y="1723"/>
                  <a:pt x="2391" y="1795"/>
                  <a:pt x="2436" y="1795"/>
                </a:cubicBezTo>
                <a:cubicBezTo>
                  <a:pt x="2482" y="1795"/>
                  <a:pt x="2482" y="1723"/>
                  <a:pt x="2436" y="1723"/>
                </a:cubicBezTo>
                <a:close/>
                <a:moveTo>
                  <a:pt x="2722" y="1712"/>
                </a:moveTo>
                <a:cubicBezTo>
                  <a:pt x="2691" y="1712"/>
                  <a:pt x="2669" y="1759"/>
                  <a:pt x="2703" y="1777"/>
                </a:cubicBezTo>
                <a:cubicBezTo>
                  <a:pt x="2714" y="1782"/>
                  <a:pt x="2723" y="1787"/>
                  <a:pt x="2733" y="1792"/>
                </a:cubicBezTo>
                <a:cubicBezTo>
                  <a:pt x="2739" y="1795"/>
                  <a:pt x="2745" y="1797"/>
                  <a:pt x="2751" y="1797"/>
                </a:cubicBezTo>
                <a:cubicBezTo>
                  <a:pt x="2783" y="1797"/>
                  <a:pt x="2805" y="1750"/>
                  <a:pt x="2769" y="1732"/>
                </a:cubicBezTo>
                <a:cubicBezTo>
                  <a:pt x="2759" y="1726"/>
                  <a:pt x="2749" y="1721"/>
                  <a:pt x="2739" y="1716"/>
                </a:cubicBezTo>
                <a:cubicBezTo>
                  <a:pt x="2733" y="1713"/>
                  <a:pt x="2728" y="1712"/>
                  <a:pt x="2722" y="1712"/>
                </a:cubicBezTo>
                <a:close/>
                <a:moveTo>
                  <a:pt x="3870" y="1712"/>
                </a:moveTo>
                <a:cubicBezTo>
                  <a:pt x="3865" y="1712"/>
                  <a:pt x="3860" y="1713"/>
                  <a:pt x="3855" y="1714"/>
                </a:cubicBezTo>
                <a:cubicBezTo>
                  <a:pt x="3816" y="1723"/>
                  <a:pt x="3827" y="1782"/>
                  <a:pt x="3865" y="1784"/>
                </a:cubicBezTo>
                <a:cubicBezTo>
                  <a:pt x="3871" y="1794"/>
                  <a:pt x="3883" y="1799"/>
                  <a:pt x="3894" y="1799"/>
                </a:cubicBezTo>
                <a:cubicBezTo>
                  <a:pt x="3900" y="1799"/>
                  <a:pt x="3907" y="1798"/>
                  <a:pt x="3912" y="1795"/>
                </a:cubicBezTo>
                <a:cubicBezTo>
                  <a:pt x="3931" y="1784"/>
                  <a:pt x="3933" y="1763"/>
                  <a:pt x="3926" y="1745"/>
                </a:cubicBezTo>
                <a:cubicBezTo>
                  <a:pt x="3915" y="1723"/>
                  <a:pt x="3892" y="1712"/>
                  <a:pt x="3870" y="1712"/>
                </a:cubicBezTo>
                <a:close/>
                <a:moveTo>
                  <a:pt x="13042" y="1674"/>
                </a:moveTo>
                <a:cubicBezTo>
                  <a:pt x="13024" y="1674"/>
                  <a:pt x="13005" y="1684"/>
                  <a:pt x="12995" y="1701"/>
                </a:cubicBezTo>
                <a:cubicBezTo>
                  <a:pt x="12979" y="1727"/>
                  <a:pt x="12989" y="1759"/>
                  <a:pt x="13015" y="1775"/>
                </a:cubicBezTo>
                <a:cubicBezTo>
                  <a:pt x="13030" y="1785"/>
                  <a:pt x="13045" y="1795"/>
                  <a:pt x="13059" y="1805"/>
                </a:cubicBezTo>
                <a:cubicBezTo>
                  <a:pt x="13066" y="1810"/>
                  <a:pt x="13075" y="1812"/>
                  <a:pt x="13084" y="1812"/>
                </a:cubicBezTo>
                <a:cubicBezTo>
                  <a:pt x="13103" y="1812"/>
                  <a:pt x="13123" y="1802"/>
                  <a:pt x="13132" y="1785"/>
                </a:cubicBezTo>
                <a:cubicBezTo>
                  <a:pt x="13147" y="1759"/>
                  <a:pt x="13136" y="1727"/>
                  <a:pt x="13113" y="1712"/>
                </a:cubicBezTo>
                <a:cubicBezTo>
                  <a:pt x="13097" y="1701"/>
                  <a:pt x="13083" y="1692"/>
                  <a:pt x="13068" y="1681"/>
                </a:cubicBezTo>
                <a:cubicBezTo>
                  <a:pt x="13060" y="1676"/>
                  <a:pt x="13051" y="1674"/>
                  <a:pt x="13042" y="1674"/>
                </a:cubicBezTo>
                <a:close/>
                <a:moveTo>
                  <a:pt x="6525" y="1720"/>
                </a:moveTo>
                <a:cubicBezTo>
                  <a:pt x="6507" y="1720"/>
                  <a:pt x="6489" y="1732"/>
                  <a:pt x="6489" y="1755"/>
                </a:cubicBezTo>
                <a:lnTo>
                  <a:pt x="6489" y="1785"/>
                </a:lnTo>
                <a:cubicBezTo>
                  <a:pt x="6489" y="1808"/>
                  <a:pt x="6506" y="1820"/>
                  <a:pt x="6524" y="1820"/>
                </a:cubicBezTo>
                <a:cubicBezTo>
                  <a:pt x="6541" y="1820"/>
                  <a:pt x="6559" y="1808"/>
                  <a:pt x="6560" y="1785"/>
                </a:cubicBezTo>
                <a:lnTo>
                  <a:pt x="6560" y="1755"/>
                </a:lnTo>
                <a:cubicBezTo>
                  <a:pt x="6560" y="1732"/>
                  <a:pt x="6543" y="1720"/>
                  <a:pt x="6525" y="1720"/>
                </a:cubicBezTo>
                <a:close/>
                <a:moveTo>
                  <a:pt x="17021" y="1714"/>
                </a:moveTo>
                <a:cubicBezTo>
                  <a:pt x="16980" y="1714"/>
                  <a:pt x="16944" y="1767"/>
                  <a:pt x="16981" y="1805"/>
                </a:cubicBezTo>
                <a:cubicBezTo>
                  <a:pt x="16987" y="1810"/>
                  <a:pt x="16991" y="1815"/>
                  <a:pt x="16996" y="1821"/>
                </a:cubicBezTo>
                <a:cubicBezTo>
                  <a:pt x="17007" y="1832"/>
                  <a:pt x="17020" y="1836"/>
                  <a:pt x="17032" y="1836"/>
                </a:cubicBezTo>
                <a:cubicBezTo>
                  <a:pt x="17073" y="1836"/>
                  <a:pt x="17110" y="1783"/>
                  <a:pt x="17073" y="1745"/>
                </a:cubicBezTo>
                <a:lnTo>
                  <a:pt x="17057" y="1730"/>
                </a:lnTo>
                <a:cubicBezTo>
                  <a:pt x="17046" y="1719"/>
                  <a:pt x="17033" y="1714"/>
                  <a:pt x="17021" y="1714"/>
                </a:cubicBezTo>
                <a:close/>
                <a:moveTo>
                  <a:pt x="19438" y="1770"/>
                </a:moveTo>
                <a:cubicBezTo>
                  <a:pt x="19426" y="1770"/>
                  <a:pt x="19414" y="1783"/>
                  <a:pt x="19422" y="1798"/>
                </a:cubicBezTo>
                <a:cubicBezTo>
                  <a:pt x="19428" y="1808"/>
                  <a:pt x="19433" y="1818"/>
                  <a:pt x="19437" y="1828"/>
                </a:cubicBezTo>
                <a:cubicBezTo>
                  <a:pt x="19441" y="1835"/>
                  <a:pt x="19446" y="1837"/>
                  <a:pt x="19451" y="1837"/>
                </a:cubicBezTo>
                <a:cubicBezTo>
                  <a:pt x="19463" y="1837"/>
                  <a:pt x="19475" y="1825"/>
                  <a:pt x="19468" y="1810"/>
                </a:cubicBezTo>
                <a:cubicBezTo>
                  <a:pt x="19463" y="1800"/>
                  <a:pt x="19457" y="1790"/>
                  <a:pt x="19452" y="1780"/>
                </a:cubicBezTo>
                <a:cubicBezTo>
                  <a:pt x="19449" y="1773"/>
                  <a:pt x="19443" y="1770"/>
                  <a:pt x="19438" y="1770"/>
                </a:cubicBezTo>
                <a:close/>
                <a:moveTo>
                  <a:pt x="18929" y="1721"/>
                </a:moveTo>
                <a:cubicBezTo>
                  <a:pt x="18920" y="1721"/>
                  <a:pt x="18911" y="1723"/>
                  <a:pt x="18902" y="1727"/>
                </a:cubicBezTo>
                <a:cubicBezTo>
                  <a:pt x="18892" y="1733"/>
                  <a:pt x="18882" y="1738"/>
                  <a:pt x="18872" y="1743"/>
                </a:cubicBezTo>
                <a:cubicBezTo>
                  <a:pt x="18845" y="1756"/>
                  <a:pt x="18839" y="1791"/>
                  <a:pt x="18852" y="1817"/>
                </a:cubicBezTo>
                <a:cubicBezTo>
                  <a:pt x="18862" y="1834"/>
                  <a:pt x="18880" y="1843"/>
                  <a:pt x="18898" y="1843"/>
                </a:cubicBezTo>
                <a:cubicBezTo>
                  <a:pt x="18907" y="1843"/>
                  <a:pt x="18916" y="1841"/>
                  <a:pt x="18925" y="1836"/>
                </a:cubicBezTo>
                <a:cubicBezTo>
                  <a:pt x="18936" y="1831"/>
                  <a:pt x="18945" y="1826"/>
                  <a:pt x="18955" y="1821"/>
                </a:cubicBezTo>
                <a:cubicBezTo>
                  <a:pt x="18982" y="1807"/>
                  <a:pt x="18988" y="1771"/>
                  <a:pt x="18975" y="1747"/>
                </a:cubicBezTo>
                <a:cubicBezTo>
                  <a:pt x="18965" y="1730"/>
                  <a:pt x="18947" y="1721"/>
                  <a:pt x="18929" y="1721"/>
                </a:cubicBezTo>
                <a:close/>
                <a:moveTo>
                  <a:pt x="19965" y="1737"/>
                </a:moveTo>
                <a:cubicBezTo>
                  <a:pt x="19896" y="1737"/>
                  <a:pt x="19896" y="1844"/>
                  <a:pt x="19965" y="1844"/>
                </a:cubicBezTo>
                <a:lnTo>
                  <a:pt x="19996" y="1844"/>
                </a:lnTo>
                <a:cubicBezTo>
                  <a:pt x="20065" y="1844"/>
                  <a:pt x="20065" y="1737"/>
                  <a:pt x="19996" y="1737"/>
                </a:cubicBezTo>
                <a:close/>
                <a:moveTo>
                  <a:pt x="21978" y="1746"/>
                </a:moveTo>
                <a:cubicBezTo>
                  <a:pt x="21960" y="1746"/>
                  <a:pt x="21942" y="1758"/>
                  <a:pt x="21942" y="1781"/>
                </a:cubicBezTo>
                <a:lnTo>
                  <a:pt x="21942" y="1811"/>
                </a:lnTo>
                <a:cubicBezTo>
                  <a:pt x="21942" y="1834"/>
                  <a:pt x="21960" y="1846"/>
                  <a:pt x="21978" y="1846"/>
                </a:cubicBezTo>
                <a:cubicBezTo>
                  <a:pt x="21996" y="1846"/>
                  <a:pt x="22013" y="1834"/>
                  <a:pt x="22013" y="1811"/>
                </a:cubicBezTo>
                <a:lnTo>
                  <a:pt x="22013" y="1781"/>
                </a:lnTo>
                <a:cubicBezTo>
                  <a:pt x="22013" y="1758"/>
                  <a:pt x="21996" y="1746"/>
                  <a:pt x="21978" y="1746"/>
                </a:cubicBezTo>
                <a:close/>
                <a:moveTo>
                  <a:pt x="333" y="1779"/>
                </a:moveTo>
                <a:cubicBezTo>
                  <a:pt x="288" y="1779"/>
                  <a:pt x="287" y="1849"/>
                  <a:pt x="333" y="1849"/>
                </a:cubicBezTo>
                <a:cubicBezTo>
                  <a:pt x="380" y="1849"/>
                  <a:pt x="380" y="1779"/>
                  <a:pt x="333" y="1779"/>
                </a:cubicBezTo>
                <a:close/>
                <a:moveTo>
                  <a:pt x="14694" y="1710"/>
                </a:moveTo>
                <a:cubicBezTo>
                  <a:pt x="14670" y="1710"/>
                  <a:pt x="14649" y="1727"/>
                  <a:pt x="14641" y="1748"/>
                </a:cubicBezTo>
                <a:cubicBezTo>
                  <a:pt x="14636" y="1764"/>
                  <a:pt x="14631" y="1779"/>
                  <a:pt x="14627" y="1792"/>
                </a:cubicBezTo>
                <a:cubicBezTo>
                  <a:pt x="14617" y="1821"/>
                  <a:pt x="14637" y="1852"/>
                  <a:pt x="14663" y="1858"/>
                </a:cubicBezTo>
                <a:cubicBezTo>
                  <a:pt x="14668" y="1860"/>
                  <a:pt x="14672" y="1860"/>
                  <a:pt x="14676" y="1860"/>
                </a:cubicBezTo>
                <a:cubicBezTo>
                  <a:pt x="14700" y="1860"/>
                  <a:pt x="14720" y="1844"/>
                  <a:pt x="14728" y="1822"/>
                </a:cubicBezTo>
                <a:cubicBezTo>
                  <a:pt x="14734" y="1806"/>
                  <a:pt x="14739" y="1791"/>
                  <a:pt x="14744" y="1777"/>
                </a:cubicBezTo>
                <a:cubicBezTo>
                  <a:pt x="14754" y="1749"/>
                  <a:pt x="14734" y="1718"/>
                  <a:pt x="14707" y="1712"/>
                </a:cubicBezTo>
                <a:cubicBezTo>
                  <a:pt x="14703" y="1710"/>
                  <a:pt x="14698" y="1710"/>
                  <a:pt x="14694" y="1710"/>
                </a:cubicBezTo>
                <a:close/>
                <a:moveTo>
                  <a:pt x="11177" y="1778"/>
                </a:moveTo>
                <a:cubicBezTo>
                  <a:pt x="11159" y="1778"/>
                  <a:pt x="11141" y="1789"/>
                  <a:pt x="11141" y="1812"/>
                </a:cubicBezTo>
                <a:lnTo>
                  <a:pt x="11141" y="1828"/>
                </a:lnTo>
                <a:cubicBezTo>
                  <a:pt x="11141" y="1851"/>
                  <a:pt x="11159" y="1863"/>
                  <a:pt x="11177" y="1863"/>
                </a:cubicBezTo>
                <a:cubicBezTo>
                  <a:pt x="11195" y="1863"/>
                  <a:pt x="11213" y="1851"/>
                  <a:pt x="11213" y="1828"/>
                </a:cubicBezTo>
                <a:lnTo>
                  <a:pt x="11213" y="1812"/>
                </a:lnTo>
                <a:cubicBezTo>
                  <a:pt x="11213" y="1789"/>
                  <a:pt x="11195" y="1778"/>
                  <a:pt x="11177" y="1778"/>
                </a:cubicBezTo>
                <a:close/>
                <a:moveTo>
                  <a:pt x="16494" y="1792"/>
                </a:moveTo>
                <a:cubicBezTo>
                  <a:pt x="16451" y="1792"/>
                  <a:pt x="16450" y="1864"/>
                  <a:pt x="16495" y="1864"/>
                </a:cubicBezTo>
                <a:lnTo>
                  <a:pt x="16525" y="1864"/>
                </a:lnTo>
                <a:cubicBezTo>
                  <a:pt x="16571" y="1864"/>
                  <a:pt x="16571" y="1792"/>
                  <a:pt x="16525" y="1792"/>
                </a:cubicBezTo>
                <a:lnTo>
                  <a:pt x="16495" y="1792"/>
                </a:lnTo>
                <a:cubicBezTo>
                  <a:pt x="16494" y="1792"/>
                  <a:pt x="16494" y="1792"/>
                  <a:pt x="16494" y="1792"/>
                </a:cubicBezTo>
                <a:close/>
                <a:moveTo>
                  <a:pt x="11919" y="1786"/>
                </a:moveTo>
                <a:cubicBezTo>
                  <a:pt x="11896" y="1786"/>
                  <a:pt x="11873" y="1792"/>
                  <a:pt x="11852" y="1802"/>
                </a:cubicBezTo>
                <a:cubicBezTo>
                  <a:pt x="11816" y="1819"/>
                  <a:pt x="11838" y="1868"/>
                  <a:pt x="11871" y="1868"/>
                </a:cubicBezTo>
                <a:cubicBezTo>
                  <a:pt x="11876" y="1868"/>
                  <a:pt x="11881" y="1866"/>
                  <a:pt x="11886" y="1864"/>
                </a:cubicBezTo>
                <a:cubicBezTo>
                  <a:pt x="11896" y="1859"/>
                  <a:pt x="11905" y="1857"/>
                  <a:pt x="11915" y="1857"/>
                </a:cubicBezTo>
                <a:cubicBezTo>
                  <a:pt x="11926" y="1857"/>
                  <a:pt x="11937" y="1860"/>
                  <a:pt x="11948" y="1865"/>
                </a:cubicBezTo>
                <a:cubicBezTo>
                  <a:pt x="11951" y="1866"/>
                  <a:pt x="11954" y="1866"/>
                  <a:pt x="11957" y="1866"/>
                </a:cubicBezTo>
                <a:cubicBezTo>
                  <a:pt x="11973" y="1866"/>
                  <a:pt x="11989" y="1853"/>
                  <a:pt x="11993" y="1840"/>
                </a:cubicBezTo>
                <a:cubicBezTo>
                  <a:pt x="11999" y="1819"/>
                  <a:pt x="11987" y="1803"/>
                  <a:pt x="11968" y="1796"/>
                </a:cubicBezTo>
                <a:cubicBezTo>
                  <a:pt x="11952" y="1789"/>
                  <a:pt x="11935" y="1786"/>
                  <a:pt x="11919" y="1786"/>
                </a:cubicBezTo>
                <a:close/>
                <a:moveTo>
                  <a:pt x="21827" y="1806"/>
                </a:moveTo>
                <a:cubicBezTo>
                  <a:pt x="21810" y="1806"/>
                  <a:pt x="21792" y="1817"/>
                  <a:pt x="21792" y="1840"/>
                </a:cubicBezTo>
                <a:lnTo>
                  <a:pt x="21792" y="1855"/>
                </a:lnTo>
                <a:cubicBezTo>
                  <a:pt x="21792" y="1878"/>
                  <a:pt x="21810" y="1890"/>
                  <a:pt x="21827" y="1890"/>
                </a:cubicBezTo>
                <a:cubicBezTo>
                  <a:pt x="21845" y="1890"/>
                  <a:pt x="21863" y="1878"/>
                  <a:pt x="21863" y="1855"/>
                </a:cubicBezTo>
                <a:lnTo>
                  <a:pt x="21863" y="1840"/>
                </a:lnTo>
                <a:cubicBezTo>
                  <a:pt x="21863" y="1817"/>
                  <a:pt x="21845" y="1806"/>
                  <a:pt x="21827" y="1806"/>
                </a:cubicBezTo>
                <a:close/>
                <a:moveTo>
                  <a:pt x="24624" y="1829"/>
                </a:moveTo>
                <a:cubicBezTo>
                  <a:pt x="24579" y="1829"/>
                  <a:pt x="24579" y="1900"/>
                  <a:pt x="24624" y="1900"/>
                </a:cubicBezTo>
                <a:lnTo>
                  <a:pt x="24640" y="1900"/>
                </a:lnTo>
                <a:cubicBezTo>
                  <a:pt x="24686" y="1900"/>
                  <a:pt x="24686" y="1829"/>
                  <a:pt x="24640" y="1829"/>
                </a:cubicBezTo>
                <a:close/>
                <a:moveTo>
                  <a:pt x="20990" y="1770"/>
                </a:moveTo>
                <a:cubicBezTo>
                  <a:pt x="20954" y="1770"/>
                  <a:pt x="20917" y="1809"/>
                  <a:pt x="20940" y="1850"/>
                </a:cubicBezTo>
                <a:cubicBezTo>
                  <a:pt x="20960" y="1886"/>
                  <a:pt x="20991" y="1902"/>
                  <a:pt x="21030" y="1907"/>
                </a:cubicBezTo>
                <a:cubicBezTo>
                  <a:pt x="21032" y="1907"/>
                  <a:pt x="21033" y="1907"/>
                  <a:pt x="21035" y="1907"/>
                </a:cubicBezTo>
                <a:cubicBezTo>
                  <a:pt x="21062" y="1907"/>
                  <a:pt x="21083" y="1879"/>
                  <a:pt x="21083" y="1853"/>
                </a:cubicBezTo>
                <a:cubicBezTo>
                  <a:pt x="21083" y="1823"/>
                  <a:pt x="21061" y="1805"/>
                  <a:pt x="21034" y="1799"/>
                </a:cubicBezTo>
                <a:cubicBezTo>
                  <a:pt x="21033" y="1798"/>
                  <a:pt x="21033" y="1797"/>
                  <a:pt x="21031" y="1796"/>
                </a:cubicBezTo>
                <a:cubicBezTo>
                  <a:pt x="21021" y="1777"/>
                  <a:pt x="21005" y="1770"/>
                  <a:pt x="20990" y="1770"/>
                </a:cubicBezTo>
                <a:close/>
                <a:moveTo>
                  <a:pt x="20595" y="1847"/>
                </a:moveTo>
                <a:cubicBezTo>
                  <a:pt x="20549" y="1847"/>
                  <a:pt x="20549" y="1917"/>
                  <a:pt x="20595" y="1917"/>
                </a:cubicBezTo>
                <a:cubicBezTo>
                  <a:pt x="20595" y="1917"/>
                  <a:pt x="20596" y="1917"/>
                  <a:pt x="20596" y="1917"/>
                </a:cubicBezTo>
                <a:cubicBezTo>
                  <a:pt x="20641" y="1917"/>
                  <a:pt x="20641" y="1847"/>
                  <a:pt x="20595" y="1847"/>
                </a:cubicBezTo>
                <a:close/>
                <a:moveTo>
                  <a:pt x="9691" y="1820"/>
                </a:moveTo>
                <a:cubicBezTo>
                  <a:pt x="9673" y="1820"/>
                  <a:pt x="9654" y="1831"/>
                  <a:pt x="9654" y="1854"/>
                </a:cubicBezTo>
                <a:cubicBezTo>
                  <a:pt x="9652" y="1890"/>
                  <a:pt x="9675" y="1921"/>
                  <a:pt x="9710" y="1932"/>
                </a:cubicBezTo>
                <a:cubicBezTo>
                  <a:pt x="9714" y="1933"/>
                  <a:pt x="9718" y="1934"/>
                  <a:pt x="9722" y="1934"/>
                </a:cubicBezTo>
                <a:cubicBezTo>
                  <a:pt x="9757" y="1934"/>
                  <a:pt x="9769" y="1875"/>
                  <a:pt x="9730" y="1864"/>
                </a:cubicBezTo>
                <a:cubicBezTo>
                  <a:pt x="9723" y="1861"/>
                  <a:pt x="9725" y="1858"/>
                  <a:pt x="9725" y="1854"/>
                </a:cubicBezTo>
                <a:cubicBezTo>
                  <a:pt x="9726" y="1831"/>
                  <a:pt x="9709" y="1820"/>
                  <a:pt x="9691" y="1820"/>
                </a:cubicBezTo>
                <a:close/>
                <a:moveTo>
                  <a:pt x="18130" y="1873"/>
                </a:moveTo>
                <a:cubicBezTo>
                  <a:pt x="18125" y="1873"/>
                  <a:pt x="18120" y="1875"/>
                  <a:pt x="18116" y="1880"/>
                </a:cubicBezTo>
                <a:cubicBezTo>
                  <a:pt x="18103" y="1899"/>
                  <a:pt x="18086" y="1912"/>
                  <a:pt x="18066" y="1918"/>
                </a:cubicBezTo>
                <a:cubicBezTo>
                  <a:pt x="18047" y="1926"/>
                  <a:pt x="18053" y="1954"/>
                  <a:pt x="18070" y="1954"/>
                </a:cubicBezTo>
                <a:cubicBezTo>
                  <a:pt x="18072" y="1954"/>
                  <a:pt x="18073" y="1953"/>
                  <a:pt x="18075" y="1953"/>
                </a:cubicBezTo>
                <a:cubicBezTo>
                  <a:pt x="18105" y="1941"/>
                  <a:pt x="18127" y="1923"/>
                  <a:pt x="18147" y="1899"/>
                </a:cubicBezTo>
                <a:cubicBezTo>
                  <a:pt x="18156" y="1886"/>
                  <a:pt x="18143" y="1873"/>
                  <a:pt x="18130" y="1873"/>
                </a:cubicBezTo>
                <a:close/>
                <a:moveTo>
                  <a:pt x="8337" y="1890"/>
                </a:moveTo>
                <a:cubicBezTo>
                  <a:pt x="8291" y="1890"/>
                  <a:pt x="8291" y="1960"/>
                  <a:pt x="8337" y="1960"/>
                </a:cubicBezTo>
                <a:lnTo>
                  <a:pt x="8367" y="1960"/>
                </a:lnTo>
                <a:cubicBezTo>
                  <a:pt x="8368" y="1960"/>
                  <a:pt x="8369" y="1960"/>
                  <a:pt x="8369" y="1960"/>
                </a:cubicBezTo>
                <a:cubicBezTo>
                  <a:pt x="8413" y="1960"/>
                  <a:pt x="8414" y="1890"/>
                  <a:pt x="8367" y="1890"/>
                </a:cubicBezTo>
                <a:close/>
                <a:moveTo>
                  <a:pt x="2676" y="1906"/>
                </a:moveTo>
                <a:cubicBezTo>
                  <a:pt x="2632" y="1906"/>
                  <a:pt x="2632" y="1976"/>
                  <a:pt x="2677" y="1976"/>
                </a:cubicBezTo>
                <a:cubicBezTo>
                  <a:pt x="2723" y="1976"/>
                  <a:pt x="2723" y="1906"/>
                  <a:pt x="2677" y="1906"/>
                </a:cubicBezTo>
                <a:cubicBezTo>
                  <a:pt x="2677" y="1906"/>
                  <a:pt x="2676" y="1906"/>
                  <a:pt x="2676" y="1906"/>
                </a:cubicBezTo>
                <a:close/>
                <a:moveTo>
                  <a:pt x="15895" y="1896"/>
                </a:moveTo>
                <a:cubicBezTo>
                  <a:pt x="15877" y="1896"/>
                  <a:pt x="15859" y="1908"/>
                  <a:pt x="15859" y="1931"/>
                </a:cubicBezTo>
                <a:lnTo>
                  <a:pt x="15859" y="1946"/>
                </a:lnTo>
                <a:cubicBezTo>
                  <a:pt x="15859" y="1969"/>
                  <a:pt x="15876" y="1980"/>
                  <a:pt x="15894" y="1980"/>
                </a:cubicBezTo>
                <a:cubicBezTo>
                  <a:pt x="15911" y="1980"/>
                  <a:pt x="15929" y="1969"/>
                  <a:pt x="15929" y="1946"/>
                </a:cubicBezTo>
                <a:lnTo>
                  <a:pt x="15929" y="1931"/>
                </a:lnTo>
                <a:cubicBezTo>
                  <a:pt x="15930" y="1908"/>
                  <a:pt x="15912" y="1896"/>
                  <a:pt x="15895" y="1896"/>
                </a:cubicBezTo>
                <a:close/>
                <a:moveTo>
                  <a:pt x="5231" y="1912"/>
                </a:moveTo>
                <a:cubicBezTo>
                  <a:pt x="5185" y="1912"/>
                  <a:pt x="5185" y="1983"/>
                  <a:pt x="5231" y="1983"/>
                </a:cubicBezTo>
                <a:lnTo>
                  <a:pt x="5247" y="1983"/>
                </a:lnTo>
                <a:cubicBezTo>
                  <a:pt x="5293" y="1983"/>
                  <a:pt x="5293" y="1912"/>
                  <a:pt x="5247" y="1912"/>
                </a:cubicBezTo>
                <a:close/>
                <a:moveTo>
                  <a:pt x="8668" y="1921"/>
                </a:moveTo>
                <a:cubicBezTo>
                  <a:pt x="8622" y="1921"/>
                  <a:pt x="8622" y="1991"/>
                  <a:pt x="8668" y="1991"/>
                </a:cubicBezTo>
                <a:lnTo>
                  <a:pt x="8698" y="1991"/>
                </a:lnTo>
                <a:cubicBezTo>
                  <a:pt x="8745" y="1991"/>
                  <a:pt x="8745" y="1921"/>
                  <a:pt x="8698" y="1921"/>
                </a:cubicBezTo>
                <a:close/>
                <a:moveTo>
                  <a:pt x="5441" y="1928"/>
                </a:moveTo>
                <a:cubicBezTo>
                  <a:pt x="5395" y="1928"/>
                  <a:pt x="5395" y="1999"/>
                  <a:pt x="5441" y="1999"/>
                </a:cubicBezTo>
                <a:cubicBezTo>
                  <a:pt x="5488" y="1999"/>
                  <a:pt x="5488" y="1928"/>
                  <a:pt x="5441" y="1928"/>
                </a:cubicBezTo>
                <a:close/>
                <a:moveTo>
                  <a:pt x="7766" y="1933"/>
                </a:moveTo>
                <a:cubicBezTo>
                  <a:pt x="7720" y="1933"/>
                  <a:pt x="7720" y="2004"/>
                  <a:pt x="7766" y="2004"/>
                </a:cubicBezTo>
                <a:cubicBezTo>
                  <a:pt x="7812" y="2004"/>
                  <a:pt x="7812" y="1933"/>
                  <a:pt x="7766" y="1933"/>
                </a:cubicBezTo>
                <a:close/>
                <a:moveTo>
                  <a:pt x="2256" y="1855"/>
                </a:moveTo>
                <a:cubicBezTo>
                  <a:pt x="2210" y="1855"/>
                  <a:pt x="2180" y="1926"/>
                  <a:pt x="2230" y="1955"/>
                </a:cubicBezTo>
                <a:cubicBezTo>
                  <a:pt x="2255" y="1971"/>
                  <a:pt x="2279" y="1985"/>
                  <a:pt x="2304" y="2000"/>
                </a:cubicBezTo>
                <a:cubicBezTo>
                  <a:pt x="2313" y="2005"/>
                  <a:pt x="2322" y="2008"/>
                  <a:pt x="2330" y="2008"/>
                </a:cubicBezTo>
                <a:cubicBezTo>
                  <a:pt x="2377" y="2008"/>
                  <a:pt x="2408" y="1938"/>
                  <a:pt x="2359" y="1908"/>
                </a:cubicBezTo>
                <a:cubicBezTo>
                  <a:pt x="2334" y="1892"/>
                  <a:pt x="2309" y="1877"/>
                  <a:pt x="2284" y="1864"/>
                </a:cubicBezTo>
                <a:cubicBezTo>
                  <a:pt x="2274" y="1858"/>
                  <a:pt x="2265" y="1855"/>
                  <a:pt x="2256" y="1855"/>
                </a:cubicBezTo>
                <a:close/>
                <a:moveTo>
                  <a:pt x="7902" y="1964"/>
                </a:moveTo>
                <a:cubicBezTo>
                  <a:pt x="7856" y="1964"/>
                  <a:pt x="7856" y="2035"/>
                  <a:pt x="7902" y="2035"/>
                </a:cubicBezTo>
                <a:cubicBezTo>
                  <a:pt x="7946" y="2035"/>
                  <a:pt x="7948" y="1964"/>
                  <a:pt x="7902" y="1964"/>
                </a:cubicBezTo>
                <a:close/>
                <a:moveTo>
                  <a:pt x="19202" y="1855"/>
                </a:moveTo>
                <a:cubicBezTo>
                  <a:pt x="19162" y="1855"/>
                  <a:pt x="19124" y="1908"/>
                  <a:pt x="19161" y="1946"/>
                </a:cubicBezTo>
                <a:cubicBezTo>
                  <a:pt x="19186" y="1971"/>
                  <a:pt x="19211" y="1996"/>
                  <a:pt x="19234" y="2022"/>
                </a:cubicBezTo>
                <a:cubicBezTo>
                  <a:pt x="19245" y="2033"/>
                  <a:pt x="19257" y="2037"/>
                  <a:pt x="19269" y="2037"/>
                </a:cubicBezTo>
                <a:cubicBezTo>
                  <a:pt x="19310" y="2037"/>
                  <a:pt x="19347" y="1985"/>
                  <a:pt x="19311" y="1947"/>
                </a:cubicBezTo>
                <a:cubicBezTo>
                  <a:pt x="19285" y="1922"/>
                  <a:pt x="19262" y="1896"/>
                  <a:pt x="19237" y="1871"/>
                </a:cubicBezTo>
                <a:cubicBezTo>
                  <a:pt x="19227" y="1860"/>
                  <a:pt x="19214" y="1855"/>
                  <a:pt x="19202" y="1855"/>
                </a:cubicBezTo>
                <a:close/>
                <a:moveTo>
                  <a:pt x="4844" y="1955"/>
                </a:moveTo>
                <a:cubicBezTo>
                  <a:pt x="4821" y="1955"/>
                  <a:pt x="4797" y="1980"/>
                  <a:pt x="4811" y="2007"/>
                </a:cubicBezTo>
                <a:cubicBezTo>
                  <a:pt x="4816" y="2018"/>
                  <a:pt x="4821" y="2027"/>
                  <a:pt x="4827" y="2038"/>
                </a:cubicBezTo>
                <a:cubicBezTo>
                  <a:pt x="4833" y="2051"/>
                  <a:pt x="4844" y="2056"/>
                  <a:pt x="4854" y="2056"/>
                </a:cubicBezTo>
                <a:cubicBezTo>
                  <a:pt x="4878" y="2056"/>
                  <a:pt x="4902" y="2030"/>
                  <a:pt x="4887" y="2002"/>
                </a:cubicBezTo>
                <a:cubicBezTo>
                  <a:pt x="4882" y="1991"/>
                  <a:pt x="4877" y="1983"/>
                  <a:pt x="4872" y="1973"/>
                </a:cubicBezTo>
                <a:cubicBezTo>
                  <a:pt x="4865" y="1960"/>
                  <a:pt x="4855" y="1955"/>
                  <a:pt x="4844" y="1955"/>
                </a:cubicBezTo>
                <a:close/>
                <a:moveTo>
                  <a:pt x="12349" y="1995"/>
                </a:moveTo>
                <a:cubicBezTo>
                  <a:pt x="12335" y="1995"/>
                  <a:pt x="12323" y="2014"/>
                  <a:pt x="12336" y="2025"/>
                </a:cubicBezTo>
                <a:cubicBezTo>
                  <a:pt x="12342" y="2031"/>
                  <a:pt x="12341" y="2037"/>
                  <a:pt x="12335" y="2043"/>
                </a:cubicBezTo>
                <a:cubicBezTo>
                  <a:pt x="12320" y="2054"/>
                  <a:pt x="12333" y="2071"/>
                  <a:pt x="12348" y="2071"/>
                </a:cubicBezTo>
                <a:cubicBezTo>
                  <a:pt x="12352" y="2071"/>
                  <a:pt x="12356" y="2070"/>
                  <a:pt x="12360" y="2068"/>
                </a:cubicBezTo>
                <a:cubicBezTo>
                  <a:pt x="12381" y="2051"/>
                  <a:pt x="12381" y="2018"/>
                  <a:pt x="12361" y="2000"/>
                </a:cubicBezTo>
                <a:cubicBezTo>
                  <a:pt x="12357" y="1996"/>
                  <a:pt x="12353" y="1995"/>
                  <a:pt x="12349" y="1995"/>
                </a:cubicBezTo>
                <a:close/>
                <a:moveTo>
                  <a:pt x="22953" y="1944"/>
                </a:moveTo>
                <a:cubicBezTo>
                  <a:pt x="22932" y="1944"/>
                  <a:pt x="22911" y="1961"/>
                  <a:pt x="22919" y="1987"/>
                </a:cubicBezTo>
                <a:cubicBezTo>
                  <a:pt x="22924" y="2007"/>
                  <a:pt x="22929" y="2027"/>
                  <a:pt x="22934" y="2048"/>
                </a:cubicBezTo>
                <a:cubicBezTo>
                  <a:pt x="22938" y="2066"/>
                  <a:pt x="22952" y="2074"/>
                  <a:pt x="22966" y="2074"/>
                </a:cubicBezTo>
                <a:cubicBezTo>
                  <a:pt x="22987" y="2074"/>
                  <a:pt x="23009" y="2057"/>
                  <a:pt x="23002" y="2030"/>
                </a:cubicBezTo>
                <a:cubicBezTo>
                  <a:pt x="22997" y="2010"/>
                  <a:pt x="22991" y="1990"/>
                  <a:pt x="22987" y="1969"/>
                </a:cubicBezTo>
                <a:cubicBezTo>
                  <a:pt x="22982" y="1952"/>
                  <a:pt x="22968" y="1944"/>
                  <a:pt x="22953" y="1944"/>
                </a:cubicBezTo>
                <a:close/>
                <a:moveTo>
                  <a:pt x="16028" y="2033"/>
                </a:moveTo>
                <a:cubicBezTo>
                  <a:pt x="16011" y="2033"/>
                  <a:pt x="16000" y="2056"/>
                  <a:pt x="16018" y="2065"/>
                </a:cubicBezTo>
                <a:cubicBezTo>
                  <a:pt x="16028" y="2070"/>
                  <a:pt x="16038" y="2075"/>
                  <a:pt x="16048" y="2081"/>
                </a:cubicBezTo>
                <a:cubicBezTo>
                  <a:pt x="16051" y="2082"/>
                  <a:pt x="16054" y="2083"/>
                  <a:pt x="16057" y="2083"/>
                </a:cubicBezTo>
                <a:cubicBezTo>
                  <a:pt x="16073" y="2083"/>
                  <a:pt x="16083" y="2058"/>
                  <a:pt x="16067" y="2051"/>
                </a:cubicBezTo>
                <a:cubicBezTo>
                  <a:pt x="16057" y="2046"/>
                  <a:pt x="16047" y="2041"/>
                  <a:pt x="16037" y="2035"/>
                </a:cubicBezTo>
                <a:cubicBezTo>
                  <a:pt x="16034" y="2034"/>
                  <a:pt x="16031" y="2033"/>
                  <a:pt x="16028" y="2033"/>
                </a:cubicBezTo>
                <a:close/>
                <a:moveTo>
                  <a:pt x="14873" y="2012"/>
                </a:moveTo>
                <a:cubicBezTo>
                  <a:pt x="14827" y="2012"/>
                  <a:pt x="14827" y="2084"/>
                  <a:pt x="14873" y="2084"/>
                </a:cubicBezTo>
                <a:cubicBezTo>
                  <a:pt x="14918" y="2084"/>
                  <a:pt x="14918" y="2012"/>
                  <a:pt x="14873" y="2012"/>
                </a:cubicBezTo>
                <a:close/>
                <a:moveTo>
                  <a:pt x="4196" y="1936"/>
                </a:moveTo>
                <a:cubicBezTo>
                  <a:pt x="4155" y="1936"/>
                  <a:pt x="4120" y="1990"/>
                  <a:pt x="4156" y="2027"/>
                </a:cubicBezTo>
                <a:cubicBezTo>
                  <a:pt x="4180" y="2052"/>
                  <a:pt x="4205" y="2077"/>
                  <a:pt x="4230" y="2104"/>
                </a:cubicBezTo>
                <a:cubicBezTo>
                  <a:pt x="4241" y="2115"/>
                  <a:pt x="4254" y="2119"/>
                  <a:pt x="4266" y="2119"/>
                </a:cubicBezTo>
                <a:cubicBezTo>
                  <a:pt x="4307" y="2119"/>
                  <a:pt x="4344" y="2066"/>
                  <a:pt x="4306" y="2028"/>
                </a:cubicBezTo>
                <a:cubicBezTo>
                  <a:pt x="4282" y="2004"/>
                  <a:pt x="4257" y="1979"/>
                  <a:pt x="4232" y="1953"/>
                </a:cubicBezTo>
                <a:cubicBezTo>
                  <a:pt x="4220" y="1941"/>
                  <a:pt x="4208" y="1936"/>
                  <a:pt x="4196" y="1936"/>
                </a:cubicBezTo>
                <a:close/>
                <a:moveTo>
                  <a:pt x="15429" y="2012"/>
                </a:moveTo>
                <a:cubicBezTo>
                  <a:pt x="15416" y="2012"/>
                  <a:pt x="15403" y="2019"/>
                  <a:pt x="15397" y="2030"/>
                </a:cubicBezTo>
                <a:cubicBezTo>
                  <a:pt x="15386" y="2048"/>
                  <a:pt x="15394" y="2067"/>
                  <a:pt x="15409" y="2078"/>
                </a:cubicBezTo>
                <a:cubicBezTo>
                  <a:pt x="15429" y="2094"/>
                  <a:pt x="15449" y="2109"/>
                  <a:pt x="15470" y="2122"/>
                </a:cubicBezTo>
                <a:cubicBezTo>
                  <a:pt x="15475" y="2126"/>
                  <a:pt x="15481" y="2128"/>
                  <a:pt x="15486" y="2128"/>
                </a:cubicBezTo>
                <a:cubicBezTo>
                  <a:pt x="15499" y="2128"/>
                  <a:pt x="15512" y="2121"/>
                  <a:pt x="15518" y="2110"/>
                </a:cubicBezTo>
                <a:cubicBezTo>
                  <a:pt x="15529" y="2091"/>
                  <a:pt x="15520" y="2073"/>
                  <a:pt x="15505" y="2062"/>
                </a:cubicBezTo>
                <a:cubicBezTo>
                  <a:pt x="15485" y="2046"/>
                  <a:pt x="15466" y="2031"/>
                  <a:pt x="15445" y="2017"/>
                </a:cubicBezTo>
                <a:cubicBezTo>
                  <a:pt x="15440" y="2013"/>
                  <a:pt x="15435" y="2012"/>
                  <a:pt x="15429" y="2012"/>
                </a:cubicBezTo>
                <a:close/>
                <a:moveTo>
                  <a:pt x="1282" y="1989"/>
                </a:moveTo>
                <a:cubicBezTo>
                  <a:pt x="1241" y="1989"/>
                  <a:pt x="1205" y="2042"/>
                  <a:pt x="1242" y="2079"/>
                </a:cubicBezTo>
                <a:lnTo>
                  <a:pt x="1287" y="2125"/>
                </a:lnTo>
                <a:cubicBezTo>
                  <a:pt x="1298" y="2136"/>
                  <a:pt x="1310" y="2140"/>
                  <a:pt x="1322" y="2140"/>
                </a:cubicBezTo>
                <a:cubicBezTo>
                  <a:pt x="1363" y="2140"/>
                  <a:pt x="1400" y="2087"/>
                  <a:pt x="1362" y="2049"/>
                </a:cubicBezTo>
                <a:lnTo>
                  <a:pt x="1318" y="2005"/>
                </a:lnTo>
                <a:cubicBezTo>
                  <a:pt x="1307" y="1993"/>
                  <a:pt x="1294" y="1989"/>
                  <a:pt x="1282" y="1989"/>
                </a:cubicBezTo>
                <a:close/>
                <a:moveTo>
                  <a:pt x="10619" y="2075"/>
                </a:moveTo>
                <a:cubicBezTo>
                  <a:pt x="10583" y="2075"/>
                  <a:pt x="10573" y="2132"/>
                  <a:pt x="10611" y="2145"/>
                </a:cubicBezTo>
                <a:cubicBezTo>
                  <a:pt x="10627" y="2151"/>
                  <a:pt x="10642" y="2156"/>
                  <a:pt x="10656" y="2161"/>
                </a:cubicBezTo>
                <a:cubicBezTo>
                  <a:pt x="10660" y="2162"/>
                  <a:pt x="10664" y="2163"/>
                  <a:pt x="10667" y="2163"/>
                </a:cubicBezTo>
                <a:cubicBezTo>
                  <a:pt x="10702" y="2163"/>
                  <a:pt x="10715" y="2105"/>
                  <a:pt x="10675" y="2093"/>
                </a:cubicBezTo>
                <a:cubicBezTo>
                  <a:pt x="10660" y="2088"/>
                  <a:pt x="10646" y="2083"/>
                  <a:pt x="10631" y="2077"/>
                </a:cubicBezTo>
                <a:cubicBezTo>
                  <a:pt x="10627" y="2076"/>
                  <a:pt x="10622" y="2075"/>
                  <a:pt x="10619" y="2075"/>
                </a:cubicBezTo>
                <a:close/>
                <a:moveTo>
                  <a:pt x="15065" y="2086"/>
                </a:moveTo>
                <a:cubicBezTo>
                  <a:pt x="15057" y="2086"/>
                  <a:pt x="15049" y="2089"/>
                  <a:pt x="15042" y="2096"/>
                </a:cubicBezTo>
                <a:lnTo>
                  <a:pt x="15026" y="2112"/>
                </a:lnTo>
                <a:cubicBezTo>
                  <a:pt x="15001" y="2138"/>
                  <a:pt x="15025" y="2173"/>
                  <a:pt x="15052" y="2173"/>
                </a:cubicBezTo>
                <a:cubicBezTo>
                  <a:pt x="15060" y="2173"/>
                  <a:pt x="15068" y="2170"/>
                  <a:pt x="15075" y="2162"/>
                </a:cubicBezTo>
                <a:lnTo>
                  <a:pt x="15091" y="2147"/>
                </a:lnTo>
                <a:cubicBezTo>
                  <a:pt x="15117" y="2121"/>
                  <a:pt x="15092" y="2086"/>
                  <a:pt x="15065" y="2086"/>
                </a:cubicBezTo>
                <a:close/>
                <a:moveTo>
                  <a:pt x="21377" y="2056"/>
                </a:moveTo>
                <a:cubicBezTo>
                  <a:pt x="21337" y="2056"/>
                  <a:pt x="21301" y="2109"/>
                  <a:pt x="21338" y="2147"/>
                </a:cubicBezTo>
                <a:cubicBezTo>
                  <a:pt x="21343" y="2153"/>
                  <a:pt x="21348" y="2157"/>
                  <a:pt x="21353" y="2162"/>
                </a:cubicBezTo>
                <a:cubicBezTo>
                  <a:pt x="21364" y="2173"/>
                  <a:pt x="21377" y="2178"/>
                  <a:pt x="21389" y="2178"/>
                </a:cubicBezTo>
                <a:cubicBezTo>
                  <a:pt x="21430" y="2178"/>
                  <a:pt x="21467" y="2125"/>
                  <a:pt x="21429" y="2088"/>
                </a:cubicBezTo>
                <a:lnTo>
                  <a:pt x="21413" y="2072"/>
                </a:lnTo>
                <a:cubicBezTo>
                  <a:pt x="21402" y="2061"/>
                  <a:pt x="21390" y="2056"/>
                  <a:pt x="21377" y="2056"/>
                </a:cubicBezTo>
                <a:close/>
                <a:moveTo>
                  <a:pt x="13309" y="2114"/>
                </a:moveTo>
                <a:cubicBezTo>
                  <a:pt x="13263" y="2114"/>
                  <a:pt x="13263" y="2184"/>
                  <a:pt x="13309" y="2184"/>
                </a:cubicBezTo>
                <a:cubicBezTo>
                  <a:pt x="13355" y="2184"/>
                  <a:pt x="13355" y="2114"/>
                  <a:pt x="13309" y="2114"/>
                </a:cubicBezTo>
                <a:close/>
                <a:moveTo>
                  <a:pt x="23949" y="2084"/>
                </a:moveTo>
                <a:cubicBezTo>
                  <a:pt x="23943" y="2084"/>
                  <a:pt x="23937" y="2086"/>
                  <a:pt x="23931" y="2090"/>
                </a:cubicBezTo>
                <a:cubicBezTo>
                  <a:pt x="23916" y="2100"/>
                  <a:pt x="23900" y="2111"/>
                  <a:pt x="23885" y="2120"/>
                </a:cubicBezTo>
                <a:cubicBezTo>
                  <a:pt x="23855" y="2142"/>
                  <a:pt x="23874" y="2188"/>
                  <a:pt x="23903" y="2188"/>
                </a:cubicBezTo>
                <a:cubicBezTo>
                  <a:pt x="23909" y="2188"/>
                  <a:pt x="23915" y="2187"/>
                  <a:pt x="23921" y="2182"/>
                </a:cubicBezTo>
                <a:cubicBezTo>
                  <a:pt x="23936" y="2172"/>
                  <a:pt x="23951" y="2161"/>
                  <a:pt x="23966" y="2152"/>
                </a:cubicBezTo>
                <a:cubicBezTo>
                  <a:pt x="23997" y="2130"/>
                  <a:pt x="23978" y="2084"/>
                  <a:pt x="23949" y="2084"/>
                </a:cubicBezTo>
                <a:close/>
                <a:moveTo>
                  <a:pt x="11250" y="2122"/>
                </a:moveTo>
                <a:cubicBezTo>
                  <a:pt x="11206" y="2122"/>
                  <a:pt x="11206" y="2194"/>
                  <a:pt x="11250" y="2194"/>
                </a:cubicBezTo>
                <a:cubicBezTo>
                  <a:pt x="11297" y="2194"/>
                  <a:pt x="11297" y="2122"/>
                  <a:pt x="11250" y="2122"/>
                </a:cubicBezTo>
                <a:close/>
                <a:moveTo>
                  <a:pt x="11537" y="2111"/>
                </a:moveTo>
                <a:cubicBezTo>
                  <a:pt x="11505" y="2111"/>
                  <a:pt x="11483" y="2159"/>
                  <a:pt x="11519" y="2177"/>
                </a:cubicBezTo>
                <a:cubicBezTo>
                  <a:pt x="11529" y="2182"/>
                  <a:pt x="11538" y="2187"/>
                  <a:pt x="11549" y="2193"/>
                </a:cubicBezTo>
                <a:cubicBezTo>
                  <a:pt x="11554" y="2195"/>
                  <a:pt x="11559" y="2196"/>
                  <a:pt x="11564" y="2196"/>
                </a:cubicBezTo>
                <a:cubicBezTo>
                  <a:pt x="11597" y="2196"/>
                  <a:pt x="11620" y="2148"/>
                  <a:pt x="11585" y="2131"/>
                </a:cubicBezTo>
                <a:cubicBezTo>
                  <a:pt x="11574" y="2126"/>
                  <a:pt x="11565" y="2120"/>
                  <a:pt x="11554" y="2115"/>
                </a:cubicBezTo>
                <a:cubicBezTo>
                  <a:pt x="11548" y="2112"/>
                  <a:pt x="11543" y="2111"/>
                  <a:pt x="11537" y="2111"/>
                </a:cubicBezTo>
                <a:close/>
                <a:moveTo>
                  <a:pt x="12684" y="2113"/>
                </a:moveTo>
                <a:cubicBezTo>
                  <a:pt x="12679" y="2113"/>
                  <a:pt x="12674" y="2113"/>
                  <a:pt x="12669" y="2114"/>
                </a:cubicBezTo>
                <a:cubicBezTo>
                  <a:pt x="12628" y="2122"/>
                  <a:pt x="12640" y="2182"/>
                  <a:pt x="12678" y="2183"/>
                </a:cubicBezTo>
                <a:cubicBezTo>
                  <a:pt x="12684" y="2193"/>
                  <a:pt x="12696" y="2198"/>
                  <a:pt x="12708" y="2198"/>
                </a:cubicBezTo>
                <a:cubicBezTo>
                  <a:pt x="12714" y="2198"/>
                  <a:pt x="12721" y="2196"/>
                  <a:pt x="12725" y="2194"/>
                </a:cubicBezTo>
                <a:cubicBezTo>
                  <a:pt x="12743" y="2183"/>
                  <a:pt x="12746" y="2162"/>
                  <a:pt x="12738" y="2145"/>
                </a:cubicBezTo>
                <a:cubicBezTo>
                  <a:pt x="12729" y="2122"/>
                  <a:pt x="12707" y="2113"/>
                  <a:pt x="12684" y="2113"/>
                </a:cubicBezTo>
                <a:close/>
                <a:moveTo>
                  <a:pt x="1791" y="2113"/>
                </a:moveTo>
                <a:cubicBezTo>
                  <a:pt x="1773" y="2113"/>
                  <a:pt x="1755" y="2125"/>
                  <a:pt x="1755" y="2148"/>
                </a:cubicBezTo>
                <a:lnTo>
                  <a:pt x="1755" y="2178"/>
                </a:lnTo>
                <a:cubicBezTo>
                  <a:pt x="1754" y="2201"/>
                  <a:pt x="1772" y="2213"/>
                  <a:pt x="1790" y="2213"/>
                </a:cubicBezTo>
                <a:cubicBezTo>
                  <a:pt x="1808" y="2213"/>
                  <a:pt x="1826" y="2201"/>
                  <a:pt x="1826" y="2178"/>
                </a:cubicBezTo>
                <a:lnTo>
                  <a:pt x="1826" y="2148"/>
                </a:lnTo>
                <a:cubicBezTo>
                  <a:pt x="1826" y="2125"/>
                  <a:pt x="1808" y="2113"/>
                  <a:pt x="1791" y="2113"/>
                </a:cubicBezTo>
                <a:close/>
                <a:moveTo>
                  <a:pt x="15337" y="2120"/>
                </a:moveTo>
                <a:cubicBezTo>
                  <a:pt x="15320" y="2120"/>
                  <a:pt x="15301" y="2131"/>
                  <a:pt x="15301" y="2154"/>
                </a:cubicBezTo>
                <a:lnTo>
                  <a:pt x="15301" y="2184"/>
                </a:lnTo>
                <a:cubicBezTo>
                  <a:pt x="15301" y="2207"/>
                  <a:pt x="15319" y="2219"/>
                  <a:pt x="15337" y="2219"/>
                </a:cubicBezTo>
                <a:cubicBezTo>
                  <a:pt x="15355" y="2219"/>
                  <a:pt x="15373" y="2207"/>
                  <a:pt x="15373" y="2184"/>
                </a:cubicBezTo>
                <a:lnTo>
                  <a:pt x="15373" y="2154"/>
                </a:lnTo>
                <a:cubicBezTo>
                  <a:pt x="15373" y="2131"/>
                  <a:pt x="15355" y="2120"/>
                  <a:pt x="15337" y="2120"/>
                </a:cubicBezTo>
                <a:close/>
                <a:moveTo>
                  <a:pt x="18761" y="2173"/>
                </a:moveTo>
                <a:cubicBezTo>
                  <a:pt x="18715" y="2173"/>
                  <a:pt x="18715" y="2243"/>
                  <a:pt x="18761" y="2243"/>
                </a:cubicBezTo>
                <a:lnTo>
                  <a:pt x="18776" y="2243"/>
                </a:lnTo>
                <a:cubicBezTo>
                  <a:pt x="18822" y="2243"/>
                  <a:pt x="18822" y="2173"/>
                  <a:pt x="18776" y="2173"/>
                </a:cubicBezTo>
                <a:close/>
                <a:moveTo>
                  <a:pt x="8156" y="2175"/>
                </a:moveTo>
                <a:cubicBezTo>
                  <a:pt x="8111" y="2175"/>
                  <a:pt x="8111" y="2246"/>
                  <a:pt x="8156" y="2246"/>
                </a:cubicBezTo>
                <a:cubicBezTo>
                  <a:pt x="8202" y="2246"/>
                  <a:pt x="8202" y="2175"/>
                  <a:pt x="8156" y="2175"/>
                </a:cubicBezTo>
                <a:close/>
                <a:moveTo>
                  <a:pt x="9147" y="2178"/>
                </a:moveTo>
                <a:cubicBezTo>
                  <a:pt x="9102" y="2178"/>
                  <a:pt x="9102" y="2248"/>
                  <a:pt x="9147" y="2248"/>
                </a:cubicBezTo>
                <a:cubicBezTo>
                  <a:pt x="9193" y="2248"/>
                  <a:pt x="9193" y="2178"/>
                  <a:pt x="9147" y="2178"/>
                </a:cubicBezTo>
                <a:close/>
                <a:moveTo>
                  <a:pt x="6403" y="2185"/>
                </a:moveTo>
                <a:cubicBezTo>
                  <a:pt x="6357" y="2185"/>
                  <a:pt x="6357" y="2257"/>
                  <a:pt x="6403" y="2257"/>
                </a:cubicBezTo>
                <a:cubicBezTo>
                  <a:pt x="6448" y="2257"/>
                  <a:pt x="6448" y="2185"/>
                  <a:pt x="6403" y="2185"/>
                </a:cubicBezTo>
                <a:close/>
                <a:moveTo>
                  <a:pt x="22533" y="2199"/>
                </a:moveTo>
                <a:cubicBezTo>
                  <a:pt x="22515" y="2199"/>
                  <a:pt x="22497" y="2210"/>
                  <a:pt x="22497" y="2232"/>
                </a:cubicBezTo>
                <a:lnTo>
                  <a:pt x="22497" y="2248"/>
                </a:lnTo>
                <a:cubicBezTo>
                  <a:pt x="22497" y="2271"/>
                  <a:pt x="22515" y="2283"/>
                  <a:pt x="22533" y="2283"/>
                </a:cubicBezTo>
                <a:cubicBezTo>
                  <a:pt x="22551" y="2283"/>
                  <a:pt x="22569" y="2271"/>
                  <a:pt x="22569" y="2248"/>
                </a:cubicBezTo>
                <a:lnTo>
                  <a:pt x="22569" y="2232"/>
                </a:lnTo>
                <a:cubicBezTo>
                  <a:pt x="22569" y="2210"/>
                  <a:pt x="22551" y="2199"/>
                  <a:pt x="22533" y="2199"/>
                </a:cubicBezTo>
                <a:close/>
                <a:moveTo>
                  <a:pt x="360" y="2193"/>
                </a:moveTo>
                <a:cubicBezTo>
                  <a:pt x="326" y="2193"/>
                  <a:pt x="316" y="2252"/>
                  <a:pt x="353" y="2264"/>
                </a:cubicBezTo>
                <a:cubicBezTo>
                  <a:pt x="369" y="2271"/>
                  <a:pt x="383" y="2276"/>
                  <a:pt x="397" y="2282"/>
                </a:cubicBezTo>
                <a:cubicBezTo>
                  <a:pt x="402" y="2283"/>
                  <a:pt x="407" y="2284"/>
                  <a:pt x="411" y="2284"/>
                </a:cubicBezTo>
                <a:cubicBezTo>
                  <a:pt x="445" y="2284"/>
                  <a:pt x="456" y="2228"/>
                  <a:pt x="417" y="2214"/>
                </a:cubicBezTo>
                <a:cubicBezTo>
                  <a:pt x="403" y="2208"/>
                  <a:pt x="387" y="2203"/>
                  <a:pt x="372" y="2196"/>
                </a:cubicBezTo>
                <a:cubicBezTo>
                  <a:pt x="368" y="2194"/>
                  <a:pt x="364" y="2193"/>
                  <a:pt x="360" y="2193"/>
                </a:cubicBezTo>
                <a:close/>
                <a:moveTo>
                  <a:pt x="23600" y="2216"/>
                </a:moveTo>
                <a:cubicBezTo>
                  <a:pt x="23573" y="2216"/>
                  <a:pt x="23549" y="2251"/>
                  <a:pt x="23574" y="2276"/>
                </a:cubicBezTo>
                <a:lnTo>
                  <a:pt x="23590" y="2292"/>
                </a:lnTo>
                <a:cubicBezTo>
                  <a:pt x="23597" y="2299"/>
                  <a:pt x="23606" y="2303"/>
                  <a:pt x="23614" y="2303"/>
                </a:cubicBezTo>
                <a:cubicBezTo>
                  <a:pt x="23641" y="2303"/>
                  <a:pt x="23665" y="2266"/>
                  <a:pt x="23639" y="2242"/>
                </a:cubicBezTo>
                <a:lnTo>
                  <a:pt x="23624" y="2226"/>
                </a:lnTo>
                <a:cubicBezTo>
                  <a:pt x="23616" y="2219"/>
                  <a:pt x="23608" y="2216"/>
                  <a:pt x="23600" y="2216"/>
                </a:cubicBezTo>
                <a:close/>
                <a:moveTo>
                  <a:pt x="8367" y="2236"/>
                </a:moveTo>
                <a:cubicBezTo>
                  <a:pt x="8321" y="2236"/>
                  <a:pt x="8321" y="2306"/>
                  <a:pt x="8367" y="2306"/>
                </a:cubicBezTo>
                <a:cubicBezTo>
                  <a:pt x="8412" y="2306"/>
                  <a:pt x="8412" y="2236"/>
                  <a:pt x="8367" y="2236"/>
                </a:cubicBezTo>
                <a:close/>
                <a:moveTo>
                  <a:pt x="46" y="2243"/>
                </a:moveTo>
                <a:cubicBezTo>
                  <a:pt x="0" y="2243"/>
                  <a:pt x="0" y="2314"/>
                  <a:pt x="46" y="2314"/>
                </a:cubicBezTo>
                <a:lnTo>
                  <a:pt x="62" y="2314"/>
                </a:lnTo>
                <a:cubicBezTo>
                  <a:pt x="108" y="2314"/>
                  <a:pt x="108" y="2243"/>
                  <a:pt x="62" y="2243"/>
                </a:cubicBezTo>
                <a:close/>
                <a:moveTo>
                  <a:pt x="15786" y="2226"/>
                </a:moveTo>
                <a:cubicBezTo>
                  <a:pt x="15759" y="2226"/>
                  <a:pt x="15735" y="2261"/>
                  <a:pt x="15760" y="2287"/>
                </a:cubicBezTo>
                <a:cubicBezTo>
                  <a:pt x="15771" y="2297"/>
                  <a:pt x="15781" y="2306"/>
                  <a:pt x="15792" y="2315"/>
                </a:cubicBezTo>
                <a:cubicBezTo>
                  <a:pt x="15799" y="2322"/>
                  <a:pt x="15807" y="2325"/>
                  <a:pt x="15815" y="2325"/>
                </a:cubicBezTo>
                <a:cubicBezTo>
                  <a:pt x="15843" y="2325"/>
                  <a:pt x="15868" y="2290"/>
                  <a:pt x="15842" y="2266"/>
                </a:cubicBezTo>
                <a:cubicBezTo>
                  <a:pt x="15832" y="2255"/>
                  <a:pt x="15821" y="2246"/>
                  <a:pt x="15811" y="2237"/>
                </a:cubicBezTo>
                <a:cubicBezTo>
                  <a:pt x="15803" y="2229"/>
                  <a:pt x="15794" y="2226"/>
                  <a:pt x="15786" y="2226"/>
                </a:cubicBezTo>
                <a:close/>
                <a:moveTo>
                  <a:pt x="3757" y="2284"/>
                </a:moveTo>
                <a:cubicBezTo>
                  <a:pt x="3712" y="2284"/>
                  <a:pt x="3712" y="2355"/>
                  <a:pt x="3758" y="2355"/>
                </a:cubicBezTo>
                <a:cubicBezTo>
                  <a:pt x="3803" y="2355"/>
                  <a:pt x="3803" y="2284"/>
                  <a:pt x="3758" y="2284"/>
                </a:cubicBezTo>
                <a:cubicBezTo>
                  <a:pt x="3758" y="2284"/>
                  <a:pt x="3757" y="2284"/>
                  <a:pt x="3757" y="2284"/>
                </a:cubicBezTo>
                <a:close/>
                <a:moveTo>
                  <a:pt x="5833" y="2275"/>
                </a:moveTo>
                <a:cubicBezTo>
                  <a:pt x="5823" y="2275"/>
                  <a:pt x="5814" y="2278"/>
                  <a:pt x="5807" y="2285"/>
                </a:cubicBezTo>
                <a:cubicBezTo>
                  <a:pt x="5802" y="2290"/>
                  <a:pt x="5796" y="2291"/>
                  <a:pt x="5790" y="2291"/>
                </a:cubicBezTo>
                <a:cubicBezTo>
                  <a:pt x="5787" y="2291"/>
                  <a:pt x="5784" y="2291"/>
                  <a:pt x="5781" y="2290"/>
                </a:cubicBezTo>
                <a:cubicBezTo>
                  <a:pt x="5778" y="2289"/>
                  <a:pt x="5775" y="2289"/>
                  <a:pt x="5772" y="2289"/>
                </a:cubicBezTo>
                <a:cubicBezTo>
                  <a:pt x="5734" y="2289"/>
                  <a:pt x="5720" y="2350"/>
                  <a:pt x="5761" y="2358"/>
                </a:cubicBezTo>
                <a:cubicBezTo>
                  <a:pt x="5770" y="2360"/>
                  <a:pt x="5778" y="2361"/>
                  <a:pt x="5786" y="2361"/>
                </a:cubicBezTo>
                <a:cubicBezTo>
                  <a:pt x="5812" y="2361"/>
                  <a:pt x="5836" y="2352"/>
                  <a:pt x="5856" y="2335"/>
                </a:cubicBezTo>
                <a:cubicBezTo>
                  <a:pt x="5871" y="2324"/>
                  <a:pt x="5870" y="2297"/>
                  <a:pt x="5856" y="2285"/>
                </a:cubicBezTo>
                <a:cubicBezTo>
                  <a:pt x="5850" y="2278"/>
                  <a:pt x="5841" y="2275"/>
                  <a:pt x="5833" y="2275"/>
                </a:cubicBezTo>
                <a:close/>
                <a:moveTo>
                  <a:pt x="7092" y="2248"/>
                </a:moveTo>
                <a:cubicBezTo>
                  <a:pt x="7084" y="2248"/>
                  <a:pt x="7076" y="2251"/>
                  <a:pt x="7068" y="2259"/>
                </a:cubicBezTo>
                <a:lnTo>
                  <a:pt x="7023" y="2304"/>
                </a:lnTo>
                <a:cubicBezTo>
                  <a:pt x="6998" y="2328"/>
                  <a:pt x="7022" y="2364"/>
                  <a:pt x="7049" y="2364"/>
                </a:cubicBezTo>
                <a:cubicBezTo>
                  <a:pt x="7057" y="2364"/>
                  <a:pt x="7066" y="2361"/>
                  <a:pt x="7074" y="2353"/>
                </a:cubicBezTo>
                <a:lnTo>
                  <a:pt x="7118" y="2309"/>
                </a:lnTo>
                <a:cubicBezTo>
                  <a:pt x="7143" y="2284"/>
                  <a:pt x="7118" y="2248"/>
                  <a:pt x="7092" y="2248"/>
                </a:cubicBezTo>
                <a:close/>
                <a:moveTo>
                  <a:pt x="11490" y="2305"/>
                </a:moveTo>
                <a:cubicBezTo>
                  <a:pt x="11445" y="2305"/>
                  <a:pt x="11446" y="2375"/>
                  <a:pt x="11491" y="2375"/>
                </a:cubicBezTo>
                <a:cubicBezTo>
                  <a:pt x="11537" y="2375"/>
                  <a:pt x="11537" y="2305"/>
                  <a:pt x="11491" y="2305"/>
                </a:cubicBezTo>
                <a:cubicBezTo>
                  <a:pt x="11491" y="2305"/>
                  <a:pt x="11491" y="2305"/>
                  <a:pt x="11490" y="2305"/>
                </a:cubicBezTo>
                <a:close/>
                <a:moveTo>
                  <a:pt x="14043" y="2311"/>
                </a:moveTo>
                <a:cubicBezTo>
                  <a:pt x="13999" y="2311"/>
                  <a:pt x="14000" y="2382"/>
                  <a:pt x="14044" y="2382"/>
                </a:cubicBezTo>
                <a:lnTo>
                  <a:pt x="14060" y="2382"/>
                </a:lnTo>
                <a:cubicBezTo>
                  <a:pt x="14106" y="2382"/>
                  <a:pt x="14106" y="2311"/>
                  <a:pt x="14060" y="2311"/>
                </a:cubicBezTo>
                <a:lnTo>
                  <a:pt x="14044" y="2311"/>
                </a:lnTo>
                <a:cubicBezTo>
                  <a:pt x="14044" y="2311"/>
                  <a:pt x="14044" y="2311"/>
                  <a:pt x="14043" y="2311"/>
                </a:cubicBezTo>
                <a:close/>
                <a:moveTo>
                  <a:pt x="14931" y="2297"/>
                </a:moveTo>
                <a:cubicBezTo>
                  <a:pt x="14904" y="2297"/>
                  <a:pt x="14880" y="2333"/>
                  <a:pt x="14905" y="2357"/>
                </a:cubicBezTo>
                <a:lnTo>
                  <a:pt x="14921" y="2373"/>
                </a:lnTo>
                <a:cubicBezTo>
                  <a:pt x="14929" y="2380"/>
                  <a:pt x="14937" y="2383"/>
                  <a:pt x="14945" y="2383"/>
                </a:cubicBezTo>
                <a:cubicBezTo>
                  <a:pt x="14972" y="2383"/>
                  <a:pt x="14996" y="2348"/>
                  <a:pt x="14970" y="2323"/>
                </a:cubicBezTo>
                <a:lnTo>
                  <a:pt x="14955" y="2308"/>
                </a:lnTo>
                <a:cubicBezTo>
                  <a:pt x="14947" y="2300"/>
                  <a:pt x="14939" y="2297"/>
                  <a:pt x="14931" y="2297"/>
                </a:cubicBezTo>
                <a:close/>
                <a:moveTo>
                  <a:pt x="14254" y="2327"/>
                </a:moveTo>
                <a:cubicBezTo>
                  <a:pt x="14210" y="2327"/>
                  <a:pt x="14209" y="2398"/>
                  <a:pt x="14254" y="2398"/>
                </a:cubicBezTo>
                <a:cubicBezTo>
                  <a:pt x="14300" y="2398"/>
                  <a:pt x="14300" y="2327"/>
                  <a:pt x="14254" y="2327"/>
                </a:cubicBezTo>
                <a:close/>
                <a:moveTo>
                  <a:pt x="11071" y="2254"/>
                </a:moveTo>
                <a:cubicBezTo>
                  <a:pt x="11024" y="2254"/>
                  <a:pt x="10994" y="2324"/>
                  <a:pt x="11044" y="2355"/>
                </a:cubicBezTo>
                <a:cubicBezTo>
                  <a:pt x="11068" y="2371"/>
                  <a:pt x="11093" y="2384"/>
                  <a:pt x="11118" y="2399"/>
                </a:cubicBezTo>
                <a:cubicBezTo>
                  <a:pt x="11128" y="2405"/>
                  <a:pt x="11137" y="2407"/>
                  <a:pt x="11145" y="2407"/>
                </a:cubicBezTo>
                <a:cubicBezTo>
                  <a:pt x="11191" y="2407"/>
                  <a:pt x="11221" y="2337"/>
                  <a:pt x="11173" y="2308"/>
                </a:cubicBezTo>
                <a:cubicBezTo>
                  <a:pt x="11148" y="2292"/>
                  <a:pt x="11124" y="2277"/>
                  <a:pt x="11099" y="2263"/>
                </a:cubicBezTo>
                <a:cubicBezTo>
                  <a:pt x="11089" y="2257"/>
                  <a:pt x="11079" y="2254"/>
                  <a:pt x="11071" y="2254"/>
                </a:cubicBezTo>
                <a:close/>
                <a:moveTo>
                  <a:pt x="16567" y="2285"/>
                </a:moveTo>
                <a:cubicBezTo>
                  <a:pt x="16561" y="2285"/>
                  <a:pt x="16556" y="2287"/>
                  <a:pt x="16550" y="2290"/>
                </a:cubicBezTo>
                <a:cubicBezTo>
                  <a:pt x="16534" y="2299"/>
                  <a:pt x="16525" y="2324"/>
                  <a:pt x="16537" y="2339"/>
                </a:cubicBezTo>
                <a:cubicBezTo>
                  <a:pt x="16552" y="2358"/>
                  <a:pt x="16567" y="2379"/>
                  <a:pt x="16582" y="2399"/>
                </a:cubicBezTo>
                <a:cubicBezTo>
                  <a:pt x="16590" y="2410"/>
                  <a:pt x="16601" y="2417"/>
                  <a:pt x="16613" y="2417"/>
                </a:cubicBezTo>
                <a:cubicBezTo>
                  <a:pt x="16619" y="2417"/>
                  <a:pt x="16624" y="2416"/>
                  <a:pt x="16630" y="2413"/>
                </a:cubicBezTo>
                <a:cubicBezTo>
                  <a:pt x="16646" y="2404"/>
                  <a:pt x="16655" y="2381"/>
                  <a:pt x="16643" y="2363"/>
                </a:cubicBezTo>
                <a:cubicBezTo>
                  <a:pt x="16628" y="2345"/>
                  <a:pt x="16613" y="2324"/>
                  <a:pt x="16598" y="2304"/>
                </a:cubicBezTo>
                <a:cubicBezTo>
                  <a:pt x="16590" y="2293"/>
                  <a:pt x="16579" y="2285"/>
                  <a:pt x="16567" y="2285"/>
                </a:cubicBezTo>
                <a:close/>
                <a:moveTo>
                  <a:pt x="17913" y="2286"/>
                </a:moveTo>
                <a:cubicBezTo>
                  <a:pt x="17897" y="2286"/>
                  <a:pt x="17881" y="2293"/>
                  <a:pt x="17870" y="2311"/>
                </a:cubicBezTo>
                <a:cubicBezTo>
                  <a:pt x="17861" y="2327"/>
                  <a:pt x="17851" y="2342"/>
                  <a:pt x="17843" y="2357"/>
                </a:cubicBezTo>
                <a:cubicBezTo>
                  <a:pt x="17818" y="2398"/>
                  <a:pt x="17855" y="2437"/>
                  <a:pt x="17892" y="2437"/>
                </a:cubicBezTo>
                <a:cubicBezTo>
                  <a:pt x="17908" y="2437"/>
                  <a:pt x="17923" y="2430"/>
                  <a:pt x="17934" y="2413"/>
                </a:cubicBezTo>
                <a:cubicBezTo>
                  <a:pt x="17944" y="2397"/>
                  <a:pt x="17953" y="2381"/>
                  <a:pt x="17961" y="2367"/>
                </a:cubicBezTo>
                <a:cubicBezTo>
                  <a:pt x="17987" y="2324"/>
                  <a:pt x="17950" y="2286"/>
                  <a:pt x="17913" y="2286"/>
                </a:cubicBezTo>
                <a:close/>
                <a:moveTo>
                  <a:pt x="2948" y="2308"/>
                </a:moveTo>
                <a:cubicBezTo>
                  <a:pt x="2930" y="2308"/>
                  <a:pt x="2910" y="2318"/>
                  <a:pt x="2901" y="2335"/>
                </a:cubicBezTo>
                <a:cubicBezTo>
                  <a:pt x="2896" y="2346"/>
                  <a:pt x="2891" y="2355"/>
                  <a:pt x="2885" y="2365"/>
                </a:cubicBezTo>
                <a:cubicBezTo>
                  <a:pt x="2874" y="2392"/>
                  <a:pt x="2880" y="2423"/>
                  <a:pt x="2905" y="2439"/>
                </a:cubicBezTo>
                <a:cubicBezTo>
                  <a:pt x="2913" y="2443"/>
                  <a:pt x="2922" y="2446"/>
                  <a:pt x="2931" y="2446"/>
                </a:cubicBezTo>
                <a:cubicBezTo>
                  <a:pt x="2950" y="2446"/>
                  <a:pt x="2969" y="2436"/>
                  <a:pt x="2979" y="2419"/>
                </a:cubicBezTo>
                <a:cubicBezTo>
                  <a:pt x="2984" y="2408"/>
                  <a:pt x="2989" y="2399"/>
                  <a:pt x="2994" y="2389"/>
                </a:cubicBezTo>
                <a:cubicBezTo>
                  <a:pt x="3007" y="2362"/>
                  <a:pt x="3001" y="2331"/>
                  <a:pt x="2974" y="2315"/>
                </a:cubicBezTo>
                <a:cubicBezTo>
                  <a:pt x="2967" y="2310"/>
                  <a:pt x="2958" y="2308"/>
                  <a:pt x="2948" y="2308"/>
                </a:cubicBezTo>
                <a:close/>
                <a:moveTo>
                  <a:pt x="13658" y="2354"/>
                </a:moveTo>
                <a:cubicBezTo>
                  <a:pt x="13635" y="2354"/>
                  <a:pt x="13610" y="2379"/>
                  <a:pt x="13624" y="2407"/>
                </a:cubicBezTo>
                <a:cubicBezTo>
                  <a:pt x="13629" y="2418"/>
                  <a:pt x="13635" y="2426"/>
                  <a:pt x="13640" y="2437"/>
                </a:cubicBezTo>
                <a:cubicBezTo>
                  <a:pt x="13646" y="2450"/>
                  <a:pt x="13657" y="2455"/>
                  <a:pt x="13667" y="2455"/>
                </a:cubicBezTo>
                <a:cubicBezTo>
                  <a:pt x="13691" y="2455"/>
                  <a:pt x="13715" y="2429"/>
                  <a:pt x="13702" y="2402"/>
                </a:cubicBezTo>
                <a:cubicBezTo>
                  <a:pt x="13697" y="2392"/>
                  <a:pt x="13691" y="2382"/>
                  <a:pt x="13686" y="2372"/>
                </a:cubicBezTo>
                <a:cubicBezTo>
                  <a:pt x="13680" y="2359"/>
                  <a:pt x="13669" y="2354"/>
                  <a:pt x="13658" y="2354"/>
                </a:cubicBezTo>
                <a:close/>
                <a:moveTo>
                  <a:pt x="19497" y="2358"/>
                </a:moveTo>
                <a:cubicBezTo>
                  <a:pt x="19488" y="2358"/>
                  <a:pt x="19479" y="2364"/>
                  <a:pt x="19479" y="2376"/>
                </a:cubicBezTo>
                <a:lnTo>
                  <a:pt x="19479" y="2450"/>
                </a:lnTo>
                <a:cubicBezTo>
                  <a:pt x="19479" y="2461"/>
                  <a:pt x="19488" y="2467"/>
                  <a:pt x="19497" y="2467"/>
                </a:cubicBezTo>
                <a:cubicBezTo>
                  <a:pt x="19506" y="2467"/>
                  <a:pt x="19515" y="2461"/>
                  <a:pt x="19515" y="2450"/>
                </a:cubicBezTo>
                <a:lnTo>
                  <a:pt x="19515" y="2376"/>
                </a:lnTo>
                <a:cubicBezTo>
                  <a:pt x="19515" y="2364"/>
                  <a:pt x="19506" y="2358"/>
                  <a:pt x="19497" y="2358"/>
                </a:cubicBezTo>
                <a:close/>
                <a:moveTo>
                  <a:pt x="4463" y="2436"/>
                </a:moveTo>
                <a:cubicBezTo>
                  <a:pt x="4418" y="2436"/>
                  <a:pt x="4418" y="2507"/>
                  <a:pt x="4463" y="2507"/>
                </a:cubicBezTo>
                <a:lnTo>
                  <a:pt x="4479" y="2507"/>
                </a:lnTo>
                <a:cubicBezTo>
                  <a:pt x="4525" y="2507"/>
                  <a:pt x="4525" y="2436"/>
                  <a:pt x="4479" y="2436"/>
                </a:cubicBezTo>
                <a:close/>
                <a:moveTo>
                  <a:pt x="13010" y="2335"/>
                </a:moveTo>
                <a:cubicBezTo>
                  <a:pt x="12969" y="2335"/>
                  <a:pt x="12932" y="2388"/>
                  <a:pt x="12970" y="2425"/>
                </a:cubicBezTo>
                <a:cubicBezTo>
                  <a:pt x="12995" y="2450"/>
                  <a:pt x="13020" y="2475"/>
                  <a:pt x="13044" y="2502"/>
                </a:cubicBezTo>
                <a:cubicBezTo>
                  <a:pt x="13055" y="2513"/>
                  <a:pt x="13068" y="2517"/>
                  <a:pt x="13080" y="2517"/>
                </a:cubicBezTo>
                <a:cubicBezTo>
                  <a:pt x="13121" y="2517"/>
                  <a:pt x="13158" y="2464"/>
                  <a:pt x="13120" y="2426"/>
                </a:cubicBezTo>
                <a:cubicBezTo>
                  <a:pt x="13095" y="2402"/>
                  <a:pt x="13072" y="2377"/>
                  <a:pt x="13046" y="2351"/>
                </a:cubicBezTo>
                <a:cubicBezTo>
                  <a:pt x="13035" y="2340"/>
                  <a:pt x="13022" y="2335"/>
                  <a:pt x="13010" y="2335"/>
                </a:cubicBezTo>
                <a:close/>
                <a:moveTo>
                  <a:pt x="10096" y="2388"/>
                </a:moveTo>
                <a:cubicBezTo>
                  <a:pt x="10055" y="2388"/>
                  <a:pt x="10018" y="2440"/>
                  <a:pt x="10056" y="2478"/>
                </a:cubicBezTo>
                <a:lnTo>
                  <a:pt x="10101" y="2523"/>
                </a:lnTo>
                <a:cubicBezTo>
                  <a:pt x="10112" y="2534"/>
                  <a:pt x="10125" y="2538"/>
                  <a:pt x="10137" y="2538"/>
                </a:cubicBezTo>
                <a:cubicBezTo>
                  <a:pt x="10177" y="2538"/>
                  <a:pt x="10214" y="2485"/>
                  <a:pt x="10177" y="2447"/>
                </a:cubicBezTo>
                <a:lnTo>
                  <a:pt x="10133" y="2403"/>
                </a:lnTo>
                <a:cubicBezTo>
                  <a:pt x="10121" y="2392"/>
                  <a:pt x="10109" y="2388"/>
                  <a:pt x="10096" y="2388"/>
                </a:cubicBezTo>
                <a:close/>
                <a:moveTo>
                  <a:pt x="19062" y="2459"/>
                </a:moveTo>
                <a:cubicBezTo>
                  <a:pt x="19044" y="2459"/>
                  <a:pt x="19027" y="2470"/>
                  <a:pt x="19027" y="2493"/>
                </a:cubicBezTo>
                <a:lnTo>
                  <a:pt x="19027" y="2509"/>
                </a:lnTo>
                <a:cubicBezTo>
                  <a:pt x="19026" y="2532"/>
                  <a:pt x="19043" y="2544"/>
                  <a:pt x="19061" y="2544"/>
                </a:cubicBezTo>
                <a:cubicBezTo>
                  <a:pt x="19079" y="2544"/>
                  <a:pt x="19097" y="2532"/>
                  <a:pt x="19097" y="2509"/>
                </a:cubicBezTo>
                <a:lnTo>
                  <a:pt x="19097" y="2493"/>
                </a:lnTo>
                <a:cubicBezTo>
                  <a:pt x="19097" y="2470"/>
                  <a:pt x="19079" y="2459"/>
                  <a:pt x="19062" y="2459"/>
                </a:cubicBezTo>
                <a:close/>
                <a:moveTo>
                  <a:pt x="831" y="2470"/>
                </a:moveTo>
                <a:cubicBezTo>
                  <a:pt x="806" y="2470"/>
                  <a:pt x="781" y="2496"/>
                  <a:pt x="796" y="2524"/>
                </a:cubicBezTo>
                <a:cubicBezTo>
                  <a:pt x="805" y="2539"/>
                  <a:pt x="816" y="2550"/>
                  <a:pt x="830" y="2557"/>
                </a:cubicBezTo>
                <a:cubicBezTo>
                  <a:pt x="835" y="2566"/>
                  <a:pt x="844" y="2572"/>
                  <a:pt x="857" y="2572"/>
                </a:cubicBezTo>
                <a:lnTo>
                  <a:pt x="878" y="2572"/>
                </a:lnTo>
                <a:cubicBezTo>
                  <a:pt x="880" y="2572"/>
                  <a:pt x="883" y="2571"/>
                  <a:pt x="885" y="2571"/>
                </a:cubicBezTo>
                <a:lnTo>
                  <a:pt x="887" y="2571"/>
                </a:lnTo>
                <a:cubicBezTo>
                  <a:pt x="889" y="2571"/>
                  <a:pt x="889" y="2570"/>
                  <a:pt x="889" y="2570"/>
                </a:cubicBezTo>
                <a:cubicBezTo>
                  <a:pt x="896" y="2567"/>
                  <a:pt x="901" y="2561"/>
                  <a:pt x="904" y="2555"/>
                </a:cubicBezTo>
                <a:cubicBezTo>
                  <a:pt x="907" y="2548"/>
                  <a:pt x="911" y="2541"/>
                  <a:pt x="911" y="2535"/>
                </a:cubicBezTo>
                <a:cubicBezTo>
                  <a:pt x="911" y="2525"/>
                  <a:pt x="906" y="2517"/>
                  <a:pt x="901" y="2511"/>
                </a:cubicBezTo>
                <a:cubicBezTo>
                  <a:pt x="896" y="2505"/>
                  <a:pt x="889" y="2501"/>
                  <a:pt x="879" y="2500"/>
                </a:cubicBezTo>
                <a:cubicBezTo>
                  <a:pt x="878" y="2500"/>
                  <a:pt x="876" y="2499"/>
                  <a:pt x="875" y="2499"/>
                </a:cubicBezTo>
                <a:cubicBezTo>
                  <a:pt x="868" y="2497"/>
                  <a:pt x="863" y="2492"/>
                  <a:pt x="860" y="2487"/>
                </a:cubicBezTo>
                <a:cubicBezTo>
                  <a:pt x="853" y="2475"/>
                  <a:pt x="842" y="2470"/>
                  <a:pt x="831" y="2470"/>
                </a:cubicBezTo>
                <a:close/>
                <a:moveTo>
                  <a:pt x="2317" y="2426"/>
                </a:moveTo>
                <a:cubicBezTo>
                  <a:pt x="2298" y="2426"/>
                  <a:pt x="2278" y="2437"/>
                  <a:pt x="2268" y="2452"/>
                </a:cubicBezTo>
                <a:cubicBezTo>
                  <a:pt x="2253" y="2481"/>
                  <a:pt x="2265" y="2509"/>
                  <a:pt x="2288" y="2526"/>
                </a:cubicBezTo>
                <a:cubicBezTo>
                  <a:pt x="2308" y="2541"/>
                  <a:pt x="2328" y="2556"/>
                  <a:pt x="2349" y="2571"/>
                </a:cubicBezTo>
                <a:cubicBezTo>
                  <a:pt x="2356" y="2576"/>
                  <a:pt x="2365" y="2578"/>
                  <a:pt x="2374" y="2578"/>
                </a:cubicBezTo>
                <a:cubicBezTo>
                  <a:pt x="2393" y="2578"/>
                  <a:pt x="2413" y="2567"/>
                  <a:pt x="2422" y="2551"/>
                </a:cubicBezTo>
                <a:cubicBezTo>
                  <a:pt x="2438" y="2524"/>
                  <a:pt x="2425" y="2494"/>
                  <a:pt x="2402" y="2478"/>
                </a:cubicBezTo>
                <a:cubicBezTo>
                  <a:pt x="2383" y="2462"/>
                  <a:pt x="2363" y="2447"/>
                  <a:pt x="2342" y="2434"/>
                </a:cubicBezTo>
                <a:cubicBezTo>
                  <a:pt x="2334" y="2428"/>
                  <a:pt x="2326" y="2426"/>
                  <a:pt x="2317" y="2426"/>
                </a:cubicBezTo>
                <a:close/>
                <a:moveTo>
                  <a:pt x="1503" y="2518"/>
                </a:moveTo>
                <a:cubicBezTo>
                  <a:pt x="1456" y="2518"/>
                  <a:pt x="1456" y="2589"/>
                  <a:pt x="1503" y="2589"/>
                </a:cubicBezTo>
                <a:lnTo>
                  <a:pt x="1518" y="2589"/>
                </a:lnTo>
                <a:cubicBezTo>
                  <a:pt x="1564" y="2589"/>
                  <a:pt x="1564" y="2518"/>
                  <a:pt x="1518" y="2518"/>
                </a:cubicBezTo>
                <a:close/>
                <a:moveTo>
                  <a:pt x="20847" y="2464"/>
                </a:moveTo>
                <a:cubicBezTo>
                  <a:pt x="20840" y="2464"/>
                  <a:pt x="20834" y="2465"/>
                  <a:pt x="20829" y="2468"/>
                </a:cubicBezTo>
                <a:cubicBezTo>
                  <a:pt x="20810" y="2479"/>
                  <a:pt x="20808" y="2500"/>
                  <a:pt x="20815" y="2517"/>
                </a:cubicBezTo>
                <a:cubicBezTo>
                  <a:pt x="20825" y="2541"/>
                  <a:pt x="20836" y="2567"/>
                  <a:pt x="20847" y="2592"/>
                </a:cubicBezTo>
                <a:cubicBezTo>
                  <a:pt x="20853" y="2603"/>
                  <a:pt x="20866" y="2609"/>
                  <a:pt x="20878" y="2609"/>
                </a:cubicBezTo>
                <a:cubicBezTo>
                  <a:pt x="20885" y="2609"/>
                  <a:pt x="20891" y="2608"/>
                  <a:pt x="20897" y="2604"/>
                </a:cubicBezTo>
                <a:cubicBezTo>
                  <a:pt x="20914" y="2594"/>
                  <a:pt x="20918" y="2573"/>
                  <a:pt x="20909" y="2556"/>
                </a:cubicBezTo>
                <a:cubicBezTo>
                  <a:pt x="20899" y="2531"/>
                  <a:pt x="20888" y="2507"/>
                  <a:pt x="20877" y="2482"/>
                </a:cubicBezTo>
                <a:cubicBezTo>
                  <a:pt x="20871" y="2469"/>
                  <a:pt x="20859" y="2464"/>
                  <a:pt x="20847" y="2464"/>
                </a:cubicBezTo>
                <a:close/>
                <a:moveTo>
                  <a:pt x="10605" y="2513"/>
                </a:moveTo>
                <a:cubicBezTo>
                  <a:pt x="10587" y="2513"/>
                  <a:pt x="10569" y="2524"/>
                  <a:pt x="10569" y="2547"/>
                </a:cubicBezTo>
                <a:lnTo>
                  <a:pt x="10569" y="2577"/>
                </a:lnTo>
                <a:cubicBezTo>
                  <a:pt x="10569" y="2600"/>
                  <a:pt x="10586" y="2612"/>
                  <a:pt x="10604" y="2612"/>
                </a:cubicBezTo>
                <a:cubicBezTo>
                  <a:pt x="10622" y="2612"/>
                  <a:pt x="10640" y="2600"/>
                  <a:pt x="10640" y="2577"/>
                </a:cubicBezTo>
                <a:lnTo>
                  <a:pt x="10640" y="2547"/>
                </a:lnTo>
                <a:cubicBezTo>
                  <a:pt x="10640" y="2524"/>
                  <a:pt x="10622" y="2513"/>
                  <a:pt x="10605" y="2513"/>
                </a:cubicBezTo>
                <a:close/>
                <a:moveTo>
                  <a:pt x="17392" y="2482"/>
                </a:moveTo>
                <a:cubicBezTo>
                  <a:pt x="17383" y="2482"/>
                  <a:pt x="17374" y="2484"/>
                  <a:pt x="17366" y="2488"/>
                </a:cubicBezTo>
                <a:cubicBezTo>
                  <a:pt x="17340" y="2504"/>
                  <a:pt x="17333" y="2535"/>
                  <a:pt x="17346" y="2561"/>
                </a:cubicBezTo>
                <a:cubicBezTo>
                  <a:pt x="17352" y="2572"/>
                  <a:pt x="17357" y="2581"/>
                  <a:pt x="17362" y="2592"/>
                </a:cubicBezTo>
                <a:cubicBezTo>
                  <a:pt x="17371" y="2609"/>
                  <a:pt x="17389" y="2618"/>
                  <a:pt x="17408" y="2618"/>
                </a:cubicBezTo>
                <a:cubicBezTo>
                  <a:pt x="17418" y="2618"/>
                  <a:pt x="17427" y="2616"/>
                  <a:pt x="17435" y="2612"/>
                </a:cubicBezTo>
                <a:cubicBezTo>
                  <a:pt x="17462" y="2596"/>
                  <a:pt x="17468" y="2565"/>
                  <a:pt x="17455" y="2538"/>
                </a:cubicBezTo>
                <a:cubicBezTo>
                  <a:pt x="17450" y="2528"/>
                  <a:pt x="17445" y="2518"/>
                  <a:pt x="17440" y="2508"/>
                </a:cubicBezTo>
                <a:cubicBezTo>
                  <a:pt x="17431" y="2491"/>
                  <a:pt x="17411" y="2482"/>
                  <a:pt x="17392" y="2482"/>
                </a:cubicBezTo>
                <a:close/>
                <a:moveTo>
                  <a:pt x="15217" y="2585"/>
                </a:moveTo>
                <a:cubicBezTo>
                  <a:pt x="15171" y="2585"/>
                  <a:pt x="15171" y="2656"/>
                  <a:pt x="15217" y="2656"/>
                </a:cubicBezTo>
                <a:cubicBezTo>
                  <a:pt x="15262" y="2656"/>
                  <a:pt x="15263" y="2585"/>
                  <a:pt x="15217" y="2585"/>
                </a:cubicBezTo>
                <a:close/>
                <a:moveTo>
                  <a:pt x="4748" y="2536"/>
                </a:moveTo>
                <a:cubicBezTo>
                  <a:pt x="4730" y="2536"/>
                  <a:pt x="4713" y="2545"/>
                  <a:pt x="4703" y="2562"/>
                </a:cubicBezTo>
                <a:cubicBezTo>
                  <a:pt x="4688" y="2587"/>
                  <a:pt x="4697" y="2623"/>
                  <a:pt x="4723" y="2636"/>
                </a:cubicBezTo>
                <a:cubicBezTo>
                  <a:pt x="4733" y="2641"/>
                  <a:pt x="4743" y="2646"/>
                  <a:pt x="4753" y="2651"/>
                </a:cubicBezTo>
                <a:cubicBezTo>
                  <a:pt x="4762" y="2656"/>
                  <a:pt x="4772" y="2659"/>
                  <a:pt x="4782" y="2659"/>
                </a:cubicBezTo>
                <a:cubicBezTo>
                  <a:pt x="4799" y="2659"/>
                  <a:pt x="4816" y="2650"/>
                  <a:pt x="4825" y="2633"/>
                </a:cubicBezTo>
                <a:cubicBezTo>
                  <a:pt x="4840" y="2609"/>
                  <a:pt x="4833" y="2572"/>
                  <a:pt x="4807" y="2559"/>
                </a:cubicBezTo>
                <a:cubicBezTo>
                  <a:pt x="4796" y="2554"/>
                  <a:pt x="4787" y="2549"/>
                  <a:pt x="4776" y="2544"/>
                </a:cubicBezTo>
                <a:cubicBezTo>
                  <a:pt x="4767" y="2539"/>
                  <a:pt x="4757" y="2536"/>
                  <a:pt x="4748" y="2536"/>
                </a:cubicBezTo>
                <a:close/>
                <a:moveTo>
                  <a:pt x="9175" y="2595"/>
                </a:moveTo>
                <a:cubicBezTo>
                  <a:pt x="9141" y="2595"/>
                  <a:pt x="9129" y="2651"/>
                  <a:pt x="9169" y="2665"/>
                </a:cubicBezTo>
                <a:cubicBezTo>
                  <a:pt x="9182" y="2670"/>
                  <a:pt x="9198" y="2676"/>
                  <a:pt x="9213" y="2682"/>
                </a:cubicBezTo>
                <a:cubicBezTo>
                  <a:pt x="9217" y="2683"/>
                  <a:pt x="9221" y="2684"/>
                  <a:pt x="9225" y="2684"/>
                </a:cubicBezTo>
                <a:cubicBezTo>
                  <a:pt x="9259" y="2684"/>
                  <a:pt x="9270" y="2627"/>
                  <a:pt x="9233" y="2614"/>
                </a:cubicBezTo>
                <a:cubicBezTo>
                  <a:pt x="9218" y="2609"/>
                  <a:pt x="9202" y="2603"/>
                  <a:pt x="9188" y="2597"/>
                </a:cubicBezTo>
                <a:cubicBezTo>
                  <a:pt x="9183" y="2595"/>
                  <a:pt x="9179" y="2595"/>
                  <a:pt x="9175" y="2595"/>
                </a:cubicBezTo>
                <a:close/>
                <a:moveTo>
                  <a:pt x="24410" y="2547"/>
                </a:moveTo>
                <a:cubicBezTo>
                  <a:pt x="24399" y="2547"/>
                  <a:pt x="24387" y="2552"/>
                  <a:pt x="24376" y="2562"/>
                </a:cubicBezTo>
                <a:lnTo>
                  <a:pt x="24345" y="2593"/>
                </a:lnTo>
                <a:cubicBezTo>
                  <a:pt x="24307" y="2630"/>
                  <a:pt x="24344" y="2685"/>
                  <a:pt x="24385" y="2685"/>
                </a:cubicBezTo>
                <a:cubicBezTo>
                  <a:pt x="24397" y="2685"/>
                  <a:pt x="24409" y="2680"/>
                  <a:pt x="24420" y="2669"/>
                </a:cubicBezTo>
                <a:lnTo>
                  <a:pt x="24450" y="2639"/>
                </a:lnTo>
                <a:cubicBezTo>
                  <a:pt x="24488" y="2602"/>
                  <a:pt x="24451" y="2547"/>
                  <a:pt x="24410" y="2547"/>
                </a:cubicBezTo>
                <a:close/>
                <a:moveTo>
                  <a:pt x="8861" y="2643"/>
                </a:moveTo>
                <a:cubicBezTo>
                  <a:pt x="8815" y="2643"/>
                  <a:pt x="8815" y="2713"/>
                  <a:pt x="8861" y="2713"/>
                </a:cubicBezTo>
                <a:lnTo>
                  <a:pt x="8877" y="2713"/>
                </a:lnTo>
                <a:cubicBezTo>
                  <a:pt x="8923" y="2713"/>
                  <a:pt x="8923" y="2643"/>
                  <a:pt x="8877" y="2643"/>
                </a:cubicBezTo>
                <a:close/>
                <a:moveTo>
                  <a:pt x="8063" y="2580"/>
                </a:moveTo>
                <a:cubicBezTo>
                  <a:pt x="8054" y="2580"/>
                  <a:pt x="8045" y="2583"/>
                  <a:pt x="8040" y="2591"/>
                </a:cubicBezTo>
                <a:cubicBezTo>
                  <a:pt x="8020" y="2615"/>
                  <a:pt x="7999" y="2640"/>
                  <a:pt x="7980" y="2665"/>
                </a:cubicBezTo>
                <a:cubicBezTo>
                  <a:pt x="7967" y="2681"/>
                  <a:pt x="7965" y="2701"/>
                  <a:pt x="7980" y="2714"/>
                </a:cubicBezTo>
                <a:cubicBezTo>
                  <a:pt x="7986" y="2721"/>
                  <a:pt x="7996" y="2725"/>
                  <a:pt x="8006" y="2725"/>
                </a:cubicBezTo>
                <a:cubicBezTo>
                  <a:pt x="8015" y="2725"/>
                  <a:pt x="8023" y="2722"/>
                  <a:pt x="8029" y="2714"/>
                </a:cubicBezTo>
                <a:cubicBezTo>
                  <a:pt x="8049" y="2690"/>
                  <a:pt x="8070" y="2665"/>
                  <a:pt x="8090" y="2640"/>
                </a:cubicBezTo>
                <a:cubicBezTo>
                  <a:pt x="8101" y="2625"/>
                  <a:pt x="8106" y="2604"/>
                  <a:pt x="8090" y="2591"/>
                </a:cubicBezTo>
                <a:cubicBezTo>
                  <a:pt x="8083" y="2584"/>
                  <a:pt x="8073" y="2580"/>
                  <a:pt x="8063" y="2580"/>
                </a:cubicBezTo>
                <a:close/>
                <a:moveTo>
                  <a:pt x="20128" y="2594"/>
                </a:moveTo>
                <a:cubicBezTo>
                  <a:pt x="20109" y="2594"/>
                  <a:pt x="20090" y="2604"/>
                  <a:pt x="20081" y="2620"/>
                </a:cubicBezTo>
                <a:cubicBezTo>
                  <a:pt x="20066" y="2646"/>
                  <a:pt x="20076" y="2677"/>
                  <a:pt x="20101" y="2693"/>
                </a:cubicBezTo>
                <a:cubicBezTo>
                  <a:pt x="20116" y="2704"/>
                  <a:pt x="20130" y="2713"/>
                  <a:pt x="20145" y="2724"/>
                </a:cubicBezTo>
                <a:cubicBezTo>
                  <a:pt x="20152" y="2729"/>
                  <a:pt x="20161" y="2731"/>
                  <a:pt x="20170" y="2731"/>
                </a:cubicBezTo>
                <a:cubicBezTo>
                  <a:pt x="20189" y="2731"/>
                  <a:pt x="20208" y="2721"/>
                  <a:pt x="20218" y="2704"/>
                </a:cubicBezTo>
                <a:cubicBezTo>
                  <a:pt x="20234" y="2678"/>
                  <a:pt x="20223" y="2646"/>
                  <a:pt x="20198" y="2631"/>
                </a:cubicBezTo>
                <a:cubicBezTo>
                  <a:pt x="20182" y="2620"/>
                  <a:pt x="20169" y="2612"/>
                  <a:pt x="20154" y="2601"/>
                </a:cubicBezTo>
                <a:cubicBezTo>
                  <a:pt x="20146" y="2596"/>
                  <a:pt x="20137" y="2594"/>
                  <a:pt x="20128" y="2594"/>
                </a:cubicBezTo>
                <a:close/>
                <a:moveTo>
                  <a:pt x="12570" y="2683"/>
                </a:moveTo>
                <a:cubicBezTo>
                  <a:pt x="12525" y="2683"/>
                  <a:pt x="12526" y="2754"/>
                  <a:pt x="12571" y="2754"/>
                </a:cubicBezTo>
                <a:cubicBezTo>
                  <a:pt x="12618" y="2754"/>
                  <a:pt x="12618" y="2683"/>
                  <a:pt x="12571" y="2683"/>
                </a:cubicBezTo>
                <a:cubicBezTo>
                  <a:pt x="12571" y="2683"/>
                  <a:pt x="12571" y="2683"/>
                  <a:pt x="12570" y="2683"/>
                </a:cubicBezTo>
                <a:close/>
                <a:moveTo>
                  <a:pt x="14646" y="2673"/>
                </a:moveTo>
                <a:cubicBezTo>
                  <a:pt x="14636" y="2673"/>
                  <a:pt x="14627" y="2676"/>
                  <a:pt x="14619" y="2683"/>
                </a:cubicBezTo>
                <a:cubicBezTo>
                  <a:pt x="14615" y="2687"/>
                  <a:pt x="14609" y="2690"/>
                  <a:pt x="14603" y="2690"/>
                </a:cubicBezTo>
                <a:cubicBezTo>
                  <a:pt x="14600" y="2690"/>
                  <a:pt x="14597" y="2689"/>
                  <a:pt x="14594" y="2688"/>
                </a:cubicBezTo>
                <a:cubicBezTo>
                  <a:pt x="14591" y="2687"/>
                  <a:pt x="14588" y="2687"/>
                  <a:pt x="14586" y="2687"/>
                </a:cubicBezTo>
                <a:cubicBezTo>
                  <a:pt x="14548" y="2687"/>
                  <a:pt x="14534" y="2748"/>
                  <a:pt x="14575" y="2756"/>
                </a:cubicBezTo>
                <a:cubicBezTo>
                  <a:pt x="14584" y="2759"/>
                  <a:pt x="14593" y="2760"/>
                  <a:pt x="14602" y="2760"/>
                </a:cubicBezTo>
                <a:cubicBezTo>
                  <a:pt x="14626" y="2760"/>
                  <a:pt x="14649" y="2750"/>
                  <a:pt x="14670" y="2733"/>
                </a:cubicBezTo>
                <a:cubicBezTo>
                  <a:pt x="14683" y="2722"/>
                  <a:pt x="14682" y="2695"/>
                  <a:pt x="14670" y="2683"/>
                </a:cubicBezTo>
                <a:cubicBezTo>
                  <a:pt x="14663" y="2676"/>
                  <a:pt x="14654" y="2673"/>
                  <a:pt x="14646" y="2673"/>
                </a:cubicBezTo>
                <a:close/>
                <a:moveTo>
                  <a:pt x="15906" y="2646"/>
                </a:moveTo>
                <a:cubicBezTo>
                  <a:pt x="15898" y="2646"/>
                  <a:pt x="15889" y="2649"/>
                  <a:pt x="15882" y="2657"/>
                </a:cubicBezTo>
                <a:lnTo>
                  <a:pt x="15838" y="2702"/>
                </a:lnTo>
                <a:cubicBezTo>
                  <a:pt x="15813" y="2727"/>
                  <a:pt x="15837" y="2762"/>
                  <a:pt x="15863" y="2762"/>
                </a:cubicBezTo>
                <a:cubicBezTo>
                  <a:pt x="15871" y="2762"/>
                  <a:pt x="15880" y="2759"/>
                  <a:pt x="15887" y="2751"/>
                </a:cubicBezTo>
                <a:lnTo>
                  <a:pt x="15932" y="2707"/>
                </a:lnTo>
                <a:cubicBezTo>
                  <a:pt x="15957" y="2682"/>
                  <a:pt x="15934" y="2646"/>
                  <a:pt x="15906" y="2646"/>
                </a:cubicBezTo>
                <a:close/>
                <a:moveTo>
                  <a:pt x="21781" y="2628"/>
                </a:moveTo>
                <a:cubicBezTo>
                  <a:pt x="21758" y="2628"/>
                  <a:pt x="21737" y="2644"/>
                  <a:pt x="21730" y="2666"/>
                </a:cubicBezTo>
                <a:cubicBezTo>
                  <a:pt x="21724" y="2682"/>
                  <a:pt x="21719" y="2697"/>
                  <a:pt x="21714" y="2711"/>
                </a:cubicBezTo>
                <a:cubicBezTo>
                  <a:pt x="21704" y="2738"/>
                  <a:pt x="21724" y="2770"/>
                  <a:pt x="21750" y="2776"/>
                </a:cubicBezTo>
                <a:cubicBezTo>
                  <a:pt x="21755" y="2778"/>
                  <a:pt x="21760" y="2778"/>
                  <a:pt x="21764" y="2778"/>
                </a:cubicBezTo>
                <a:cubicBezTo>
                  <a:pt x="21787" y="2778"/>
                  <a:pt x="21808" y="2761"/>
                  <a:pt x="21815" y="2739"/>
                </a:cubicBezTo>
                <a:cubicBezTo>
                  <a:pt x="21821" y="2724"/>
                  <a:pt x="21826" y="2709"/>
                  <a:pt x="21831" y="2695"/>
                </a:cubicBezTo>
                <a:cubicBezTo>
                  <a:pt x="21841" y="2669"/>
                  <a:pt x="21821" y="2639"/>
                  <a:pt x="21794" y="2629"/>
                </a:cubicBezTo>
                <a:cubicBezTo>
                  <a:pt x="21790" y="2628"/>
                  <a:pt x="21786" y="2628"/>
                  <a:pt x="21781" y="2628"/>
                </a:cubicBezTo>
                <a:close/>
                <a:moveTo>
                  <a:pt x="18264" y="2698"/>
                </a:moveTo>
                <a:cubicBezTo>
                  <a:pt x="18246" y="2698"/>
                  <a:pt x="18228" y="2710"/>
                  <a:pt x="18228" y="2732"/>
                </a:cubicBezTo>
                <a:lnTo>
                  <a:pt x="18228" y="2748"/>
                </a:lnTo>
                <a:cubicBezTo>
                  <a:pt x="18228" y="2770"/>
                  <a:pt x="18246" y="2782"/>
                  <a:pt x="18264" y="2782"/>
                </a:cubicBezTo>
                <a:cubicBezTo>
                  <a:pt x="18282" y="2782"/>
                  <a:pt x="18300" y="2770"/>
                  <a:pt x="18300" y="2748"/>
                </a:cubicBezTo>
                <a:lnTo>
                  <a:pt x="18300" y="2732"/>
                </a:lnTo>
                <a:cubicBezTo>
                  <a:pt x="18300" y="2710"/>
                  <a:pt x="18282" y="2698"/>
                  <a:pt x="18264" y="2698"/>
                </a:cubicBezTo>
                <a:close/>
                <a:moveTo>
                  <a:pt x="23582" y="2712"/>
                </a:moveTo>
                <a:cubicBezTo>
                  <a:pt x="23537" y="2712"/>
                  <a:pt x="23537" y="2782"/>
                  <a:pt x="23582" y="2782"/>
                </a:cubicBezTo>
                <a:lnTo>
                  <a:pt x="23612" y="2782"/>
                </a:lnTo>
                <a:cubicBezTo>
                  <a:pt x="23658" y="2782"/>
                  <a:pt x="23659" y="2712"/>
                  <a:pt x="23612" y="2712"/>
                </a:cubicBezTo>
                <a:close/>
                <a:moveTo>
                  <a:pt x="19005" y="2706"/>
                </a:moveTo>
                <a:cubicBezTo>
                  <a:pt x="18982" y="2706"/>
                  <a:pt x="18960" y="2712"/>
                  <a:pt x="18939" y="2723"/>
                </a:cubicBezTo>
                <a:cubicBezTo>
                  <a:pt x="18903" y="2740"/>
                  <a:pt x="18925" y="2788"/>
                  <a:pt x="18958" y="2788"/>
                </a:cubicBezTo>
                <a:cubicBezTo>
                  <a:pt x="18963" y="2788"/>
                  <a:pt x="18968" y="2787"/>
                  <a:pt x="18973" y="2785"/>
                </a:cubicBezTo>
                <a:cubicBezTo>
                  <a:pt x="18983" y="2780"/>
                  <a:pt x="18992" y="2778"/>
                  <a:pt x="19002" y="2778"/>
                </a:cubicBezTo>
                <a:cubicBezTo>
                  <a:pt x="19013" y="2778"/>
                  <a:pt x="19024" y="2780"/>
                  <a:pt x="19035" y="2786"/>
                </a:cubicBezTo>
                <a:cubicBezTo>
                  <a:pt x="19038" y="2786"/>
                  <a:pt x="19040" y="2787"/>
                  <a:pt x="19043" y="2787"/>
                </a:cubicBezTo>
                <a:cubicBezTo>
                  <a:pt x="19060" y="2787"/>
                  <a:pt x="19076" y="2774"/>
                  <a:pt x="19080" y="2759"/>
                </a:cubicBezTo>
                <a:cubicBezTo>
                  <a:pt x="19086" y="2738"/>
                  <a:pt x="19074" y="2723"/>
                  <a:pt x="19055" y="2716"/>
                </a:cubicBezTo>
                <a:cubicBezTo>
                  <a:pt x="19039" y="2710"/>
                  <a:pt x="19022" y="2706"/>
                  <a:pt x="19005" y="2706"/>
                </a:cubicBezTo>
                <a:close/>
                <a:moveTo>
                  <a:pt x="11762" y="2708"/>
                </a:moveTo>
                <a:cubicBezTo>
                  <a:pt x="11743" y="2708"/>
                  <a:pt x="11724" y="2717"/>
                  <a:pt x="11716" y="2734"/>
                </a:cubicBezTo>
                <a:cubicBezTo>
                  <a:pt x="11710" y="2745"/>
                  <a:pt x="11705" y="2754"/>
                  <a:pt x="11700" y="2765"/>
                </a:cubicBezTo>
                <a:cubicBezTo>
                  <a:pt x="11686" y="2791"/>
                  <a:pt x="11694" y="2822"/>
                  <a:pt x="11720" y="2838"/>
                </a:cubicBezTo>
                <a:cubicBezTo>
                  <a:pt x="11727" y="2843"/>
                  <a:pt x="11736" y="2845"/>
                  <a:pt x="11746" y="2845"/>
                </a:cubicBezTo>
                <a:cubicBezTo>
                  <a:pt x="11765" y="2845"/>
                  <a:pt x="11784" y="2836"/>
                  <a:pt x="11793" y="2818"/>
                </a:cubicBezTo>
                <a:cubicBezTo>
                  <a:pt x="11798" y="2809"/>
                  <a:pt x="11804" y="2798"/>
                  <a:pt x="11809" y="2788"/>
                </a:cubicBezTo>
                <a:cubicBezTo>
                  <a:pt x="11821" y="2761"/>
                  <a:pt x="11815" y="2730"/>
                  <a:pt x="11789" y="2714"/>
                </a:cubicBezTo>
                <a:cubicBezTo>
                  <a:pt x="11781" y="2710"/>
                  <a:pt x="11772" y="2708"/>
                  <a:pt x="11762" y="2708"/>
                </a:cubicBezTo>
                <a:close/>
                <a:moveTo>
                  <a:pt x="16778" y="2739"/>
                </a:moveTo>
                <a:cubicBezTo>
                  <a:pt x="16760" y="2739"/>
                  <a:pt x="16742" y="2751"/>
                  <a:pt x="16741" y="2774"/>
                </a:cubicBezTo>
                <a:cubicBezTo>
                  <a:pt x="16739" y="2811"/>
                  <a:pt x="16764" y="2842"/>
                  <a:pt x="16798" y="2853"/>
                </a:cubicBezTo>
                <a:cubicBezTo>
                  <a:pt x="16802" y="2854"/>
                  <a:pt x="16805" y="2854"/>
                  <a:pt x="16809" y="2854"/>
                </a:cubicBezTo>
                <a:cubicBezTo>
                  <a:pt x="16843" y="2854"/>
                  <a:pt x="16857" y="2796"/>
                  <a:pt x="16817" y="2782"/>
                </a:cubicBezTo>
                <a:cubicBezTo>
                  <a:pt x="16811" y="2780"/>
                  <a:pt x="16812" y="2777"/>
                  <a:pt x="16812" y="2774"/>
                </a:cubicBezTo>
                <a:cubicBezTo>
                  <a:pt x="16813" y="2751"/>
                  <a:pt x="16796" y="2739"/>
                  <a:pt x="16778" y="2739"/>
                </a:cubicBezTo>
                <a:close/>
                <a:moveTo>
                  <a:pt x="24652" y="2791"/>
                </a:moveTo>
                <a:cubicBezTo>
                  <a:pt x="24606" y="2791"/>
                  <a:pt x="24605" y="2861"/>
                  <a:pt x="24652" y="2861"/>
                </a:cubicBezTo>
                <a:cubicBezTo>
                  <a:pt x="24697" y="2861"/>
                  <a:pt x="24697" y="2791"/>
                  <a:pt x="24652" y="2791"/>
                </a:cubicBezTo>
                <a:close/>
                <a:moveTo>
                  <a:pt x="3817" y="2676"/>
                </a:moveTo>
                <a:cubicBezTo>
                  <a:pt x="3803" y="2676"/>
                  <a:pt x="3790" y="2683"/>
                  <a:pt x="3785" y="2701"/>
                </a:cubicBezTo>
                <a:cubicBezTo>
                  <a:pt x="3772" y="2748"/>
                  <a:pt x="3765" y="2796"/>
                  <a:pt x="3765" y="2844"/>
                </a:cubicBezTo>
                <a:cubicBezTo>
                  <a:pt x="3765" y="2867"/>
                  <a:pt x="3783" y="2879"/>
                  <a:pt x="3801" y="2879"/>
                </a:cubicBezTo>
                <a:cubicBezTo>
                  <a:pt x="3818" y="2879"/>
                  <a:pt x="3837" y="2867"/>
                  <a:pt x="3837" y="2844"/>
                </a:cubicBezTo>
                <a:cubicBezTo>
                  <a:pt x="3838" y="2802"/>
                  <a:pt x="3843" y="2760"/>
                  <a:pt x="3853" y="2720"/>
                </a:cubicBezTo>
                <a:cubicBezTo>
                  <a:pt x="3860" y="2693"/>
                  <a:pt x="3838" y="2676"/>
                  <a:pt x="3817" y="2676"/>
                </a:cubicBezTo>
                <a:close/>
                <a:moveTo>
                  <a:pt x="15424" y="2809"/>
                </a:moveTo>
                <a:cubicBezTo>
                  <a:pt x="15379" y="2809"/>
                  <a:pt x="15378" y="2880"/>
                  <a:pt x="15424" y="2880"/>
                </a:cubicBezTo>
                <a:lnTo>
                  <a:pt x="15454" y="2880"/>
                </a:lnTo>
                <a:cubicBezTo>
                  <a:pt x="15499" y="2880"/>
                  <a:pt x="15499" y="2809"/>
                  <a:pt x="15454" y="2809"/>
                </a:cubicBezTo>
                <a:close/>
                <a:moveTo>
                  <a:pt x="22981" y="2815"/>
                </a:moveTo>
                <a:cubicBezTo>
                  <a:pt x="22963" y="2815"/>
                  <a:pt x="22946" y="2826"/>
                  <a:pt x="22946" y="2849"/>
                </a:cubicBezTo>
                <a:lnTo>
                  <a:pt x="22946" y="2865"/>
                </a:lnTo>
                <a:cubicBezTo>
                  <a:pt x="22946" y="2888"/>
                  <a:pt x="22963" y="2900"/>
                  <a:pt x="22981" y="2900"/>
                </a:cubicBezTo>
                <a:cubicBezTo>
                  <a:pt x="22998" y="2900"/>
                  <a:pt x="23016" y="2888"/>
                  <a:pt x="23016" y="2865"/>
                </a:cubicBezTo>
                <a:lnTo>
                  <a:pt x="23016" y="2849"/>
                </a:lnTo>
                <a:cubicBezTo>
                  <a:pt x="23016" y="2826"/>
                  <a:pt x="22998" y="2815"/>
                  <a:pt x="22981" y="2815"/>
                </a:cubicBezTo>
                <a:close/>
                <a:moveTo>
                  <a:pt x="13278" y="2835"/>
                </a:moveTo>
                <a:cubicBezTo>
                  <a:pt x="13231" y="2835"/>
                  <a:pt x="13231" y="2906"/>
                  <a:pt x="13278" y="2906"/>
                </a:cubicBezTo>
                <a:lnTo>
                  <a:pt x="13293" y="2906"/>
                </a:lnTo>
                <a:cubicBezTo>
                  <a:pt x="13339" y="2906"/>
                  <a:pt x="13339" y="2835"/>
                  <a:pt x="13293" y="2835"/>
                </a:cubicBezTo>
                <a:close/>
                <a:moveTo>
                  <a:pt x="15755" y="2840"/>
                </a:moveTo>
                <a:cubicBezTo>
                  <a:pt x="15709" y="2840"/>
                  <a:pt x="15709" y="2911"/>
                  <a:pt x="15755" y="2911"/>
                </a:cubicBezTo>
                <a:lnTo>
                  <a:pt x="15785" y="2911"/>
                </a:lnTo>
                <a:cubicBezTo>
                  <a:pt x="15832" y="2911"/>
                  <a:pt x="15832" y="2840"/>
                  <a:pt x="15785" y="2840"/>
                </a:cubicBezTo>
                <a:close/>
                <a:moveTo>
                  <a:pt x="14852" y="2854"/>
                </a:moveTo>
                <a:cubicBezTo>
                  <a:pt x="14807" y="2854"/>
                  <a:pt x="14807" y="2924"/>
                  <a:pt x="14853" y="2924"/>
                </a:cubicBezTo>
                <a:cubicBezTo>
                  <a:pt x="14899" y="2924"/>
                  <a:pt x="14899" y="2854"/>
                  <a:pt x="14853" y="2854"/>
                </a:cubicBezTo>
                <a:cubicBezTo>
                  <a:pt x="14853" y="2854"/>
                  <a:pt x="14852" y="2854"/>
                  <a:pt x="14852" y="2854"/>
                </a:cubicBezTo>
                <a:close/>
                <a:moveTo>
                  <a:pt x="1683" y="2864"/>
                </a:moveTo>
                <a:cubicBezTo>
                  <a:pt x="1638" y="2864"/>
                  <a:pt x="1638" y="2934"/>
                  <a:pt x="1684" y="2934"/>
                </a:cubicBezTo>
                <a:lnTo>
                  <a:pt x="1699" y="2934"/>
                </a:lnTo>
                <a:cubicBezTo>
                  <a:pt x="1745" y="2934"/>
                  <a:pt x="1745" y="2864"/>
                  <a:pt x="1699" y="2864"/>
                </a:cubicBezTo>
                <a:lnTo>
                  <a:pt x="1684" y="2864"/>
                </a:lnTo>
                <a:cubicBezTo>
                  <a:pt x="1683" y="2864"/>
                  <a:pt x="1683" y="2864"/>
                  <a:pt x="1683" y="2864"/>
                </a:cubicBezTo>
                <a:close/>
                <a:moveTo>
                  <a:pt x="3081" y="2805"/>
                </a:moveTo>
                <a:cubicBezTo>
                  <a:pt x="3054" y="2805"/>
                  <a:pt x="3027" y="2823"/>
                  <a:pt x="3027" y="2858"/>
                </a:cubicBezTo>
                <a:lnTo>
                  <a:pt x="3027" y="2902"/>
                </a:lnTo>
                <a:cubicBezTo>
                  <a:pt x="3027" y="2936"/>
                  <a:pt x="3054" y="2954"/>
                  <a:pt x="3081" y="2954"/>
                </a:cubicBezTo>
                <a:cubicBezTo>
                  <a:pt x="3108" y="2954"/>
                  <a:pt x="3135" y="2936"/>
                  <a:pt x="3135" y="2902"/>
                </a:cubicBezTo>
                <a:lnTo>
                  <a:pt x="3135" y="2858"/>
                </a:lnTo>
                <a:cubicBezTo>
                  <a:pt x="3135" y="2823"/>
                  <a:pt x="3108" y="2805"/>
                  <a:pt x="3081" y="2805"/>
                </a:cubicBezTo>
                <a:close/>
                <a:moveTo>
                  <a:pt x="14987" y="2884"/>
                </a:moveTo>
                <a:cubicBezTo>
                  <a:pt x="14943" y="2884"/>
                  <a:pt x="14944" y="2954"/>
                  <a:pt x="14989" y="2954"/>
                </a:cubicBezTo>
                <a:cubicBezTo>
                  <a:pt x="15035" y="2954"/>
                  <a:pt x="15035" y="2884"/>
                  <a:pt x="14989" y="2884"/>
                </a:cubicBezTo>
                <a:cubicBezTo>
                  <a:pt x="14989" y="2884"/>
                  <a:pt x="14988" y="2884"/>
                  <a:pt x="14987" y="2884"/>
                </a:cubicBezTo>
                <a:close/>
                <a:moveTo>
                  <a:pt x="5425" y="2840"/>
                </a:moveTo>
                <a:cubicBezTo>
                  <a:pt x="5384" y="2840"/>
                  <a:pt x="5348" y="2893"/>
                  <a:pt x="5385" y="2931"/>
                </a:cubicBezTo>
                <a:lnTo>
                  <a:pt x="5401" y="2947"/>
                </a:lnTo>
                <a:cubicBezTo>
                  <a:pt x="5412" y="2958"/>
                  <a:pt x="5424" y="2962"/>
                  <a:pt x="5437" y="2962"/>
                </a:cubicBezTo>
                <a:cubicBezTo>
                  <a:pt x="5478" y="2962"/>
                  <a:pt x="5514" y="2909"/>
                  <a:pt x="5477" y="2871"/>
                </a:cubicBezTo>
                <a:lnTo>
                  <a:pt x="5461" y="2856"/>
                </a:lnTo>
                <a:cubicBezTo>
                  <a:pt x="5450" y="2845"/>
                  <a:pt x="5438" y="2840"/>
                  <a:pt x="5425" y="2840"/>
                </a:cubicBezTo>
                <a:close/>
                <a:moveTo>
                  <a:pt x="3442" y="2868"/>
                </a:moveTo>
                <a:cubicBezTo>
                  <a:pt x="3415" y="2868"/>
                  <a:pt x="3392" y="2903"/>
                  <a:pt x="3418" y="2928"/>
                </a:cubicBezTo>
                <a:cubicBezTo>
                  <a:pt x="3428" y="2939"/>
                  <a:pt x="3437" y="2948"/>
                  <a:pt x="3447" y="2958"/>
                </a:cubicBezTo>
                <a:cubicBezTo>
                  <a:pt x="3454" y="2965"/>
                  <a:pt x="3463" y="2968"/>
                  <a:pt x="3471" y="2968"/>
                </a:cubicBezTo>
                <a:cubicBezTo>
                  <a:pt x="3499" y="2968"/>
                  <a:pt x="3523" y="2933"/>
                  <a:pt x="3497" y="2908"/>
                </a:cubicBezTo>
                <a:cubicBezTo>
                  <a:pt x="3487" y="2898"/>
                  <a:pt x="3476" y="2889"/>
                  <a:pt x="3467" y="2879"/>
                </a:cubicBezTo>
                <a:cubicBezTo>
                  <a:pt x="3459" y="2871"/>
                  <a:pt x="3451" y="2868"/>
                  <a:pt x="3442" y="2868"/>
                </a:cubicBezTo>
                <a:close/>
                <a:moveTo>
                  <a:pt x="9645" y="2869"/>
                </a:moveTo>
                <a:cubicBezTo>
                  <a:pt x="9620" y="2869"/>
                  <a:pt x="9596" y="2895"/>
                  <a:pt x="9611" y="2923"/>
                </a:cubicBezTo>
                <a:cubicBezTo>
                  <a:pt x="9618" y="2939"/>
                  <a:pt x="9631" y="2949"/>
                  <a:pt x="9643" y="2957"/>
                </a:cubicBezTo>
                <a:cubicBezTo>
                  <a:pt x="9649" y="2965"/>
                  <a:pt x="9658" y="2971"/>
                  <a:pt x="9671" y="2971"/>
                </a:cubicBezTo>
                <a:lnTo>
                  <a:pt x="9692" y="2971"/>
                </a:lnTo>
                <a:cubicBezTo>
                  <a:pt x="9695" y="2971"/>
                  <a:pt x="9697" y="2970"/>
                  <a:pt x="9700" y="2970"/>
                </a:cubicBezTo>
                <a:lnTo>
                  <a:pt x="9701" y="2970"/>
                </a:lnTo>
                <a:cubicBezTo>
                  <a:pt x="9702" y="2970"/>
                  <a:pt x="9702" y="2969"/>
                  <a:pt x="9704" y="2969"/>
                </a:cubicBezTo>
                <a:cubicBezTo>
                  <a:pt x="9711" y="2966"/>
                  <a:pt x="9717" y="2961"/>
                  <a:pt x="9720" y="2954"/>
                </a:cubicBezTo>
                <a:cubicBezTo>
                  <a:pt x="9723" y="2948"/>
                  <a:pt x="9726" y="2941"/>
                  <a:pt x="9726" y="2934"/>
                </a:cubicBezTo>
                <a:cubicBezTo>
                  <a:pt x="9726" y="2924"/>
                  <a:pt x="9722" y="2917"/>
                  <a:pt x="9717" y="2911"/>
                </a:cubicBezTo>
                <a:cubicBezTo>
                  <a:pt x="9711" y="2904"/>
                  <a:pt x="9704" y="2901"/>
                  <a:pt x="9695" y="2899"/>
                </a:cubicBezTo>
                <a:cubicBezTo>
                  <a:pt x="9694" y="2899"/>
                  <a:pt x="9692" y="2898"/>
                  <a:pt x="9691" y="2898"/>
                </a:cubicBezTo>
                <a:cubicBezTo>
                  <a:pt x="9683" y="2897"/>
                  <a:pt x="9679" y="2891"/>
                  <a:pt x="9676" y="2886"/>
                </a:cubicBezTo>
                <a:cubicBezTo>
                  <a:pt x="9668" y="2874"/>
                  <a:pt x="9656" y="2869"/>
                  <a:pt x="9645" y="2869"/>
                </a:cubicBezTo>
                <a:close/>
                <a:moveTo>
                  <a:pt x="11131" y="2825"/>
                </a:moveTo>
                <a:cubicBezTo>
                  <a:pt x="11112" y="2825"/>
                  <a:pt x="11092" y="2836"/>
                  <a:pt x="11083" y="2853"/>
                </a:cubicBezTo>
                <a:cubicBezTo>
                  <a:pt x="11067" y="2880"/>
                  <a:pt x="11079" y="2908"/>
                  <a:pt x="11103" y="2926"/>
                </a:cubicBezTo>
                <a:cubicBezTo>
                  <a:pt x="11123" y="2942"/>
                  <a:pt x="11141" y="2955"/>
                  <a:pt x="11162" y="2970"/>
                </a:cubicBezTo>
                <a:cubicBezTo>
                  <a:pt x="11170" y="2975"/>
                  <a:pt x="11179" y="2978"/>
                  <a:pt x="11188" y="2978"/>
                </a:cubicBezTo>
                <a:cubicBezTo>
                  <a:pt x="11207" y="2978"/>
                  <a:pt x="11227" y="2967"/>
                  <a:pt x="11236" y="2950"/>
                </a:cubicBezTo>
                <a:cubicBezTo>
                  <a:pt x="11251" y="2923"/>
                  <a:pt x="11240" y="2895"/>
                  <a:pt x="11216" y="2877"/>
                </a:cubicBezTo>
                <a:cubicBezTo>
                  <a:pt x="11197" y="2861"/>
                  <a:pt x="11177" y="2846"/>
                  <a:pt x="11156" y="2833"/>
                </a:cubicBezTo>
                <a:cubicBezTo>
                  <a:pt x="11149" y="2827"/>
                  <a:pt x="11140" y="2825"/>
                  <a:pt x="11131" y="2825"/>
                </a:cubicBezTo>
                <a:close/>
                <a:moveTo>
                  <a:pt x="10317" y="2917"/>
                </a:moveTo>
                <a:cubicBezTo>
                  <a:pt x="10271" y="2917"/>
                  <a:pt x="10271" y="2987"/>
                  <a:pt x="10317" y="2987"/>
                </a:cubicBezTo>
                <a:lnTo>
                  <a:pt x="10333" y="2987"/>
                </a:lnTo>
                <a:cubicBezTo>
                  <a:pt x="10378" y="2987"/>
                  <a:pt x="10378" y="2917"/>
                  <a:pt x="10333" y="2917"/>
                </a:cubicBezTo>
                <a:close/>
                <a:moveTo>
                  <a:pt x="19436" y="2914"/>
                </a:moveTo>
                <a:cubicBezTo>
                  <a:pt x="19422" y="2914"/>
                  <a:pt x="19410" y="2932"/>
                  <a:pt x="19423" y="2944"/>
                </a:cubicBezTo>
                <a:cubicBezTo>
                  <a:pt x="19429" y="2950"/>
                  <a:pt x="19428" y="2955"/>
                  <a:pt x="19422" y="2963"/>
                </a:cubicBezTo>
                <a:cubicBezTo>
                  <a:pt x="19408" y="2973"/>
                  <a:pt x="19421" y="2991"/>
                  <a:pt x="19435" y="2991"/>
                </a:cubicBezTo>
                <a:cubicBezTo>
                  <a:pt x="19439" y="2991"/>
                  <a:pt x="19443" y="2990"/>
                  <a:pt x="19447" y="2987"/>
                </a:cubicBezTo>
                <a:cubicBezTo>
                  <a:pt x="19468" y="2970"/>
                  <a:pt x="19468" y="2937"/>
                  <a:pt x="19448" y="2919"/>
                </a:cubicBezTo>
                <a:cubicBezTo>
                  <a:pt x="19444" y="2915"/>
                  <a:pt x="19440" y="2914"/>
                  <a:pt x="19436" y="2914"/>
                </a:cubicBezTo>
                <a:close/>
                <a:moveTo>
                  <a:pt x="21959" y="2933"/>
                </a:moveTo>
                <a:cubicBezTo>
                  <a:pt x="21914" y="2933"/>
                  <a:pt x="21914" y="3005"/>
                  <a:pt x="21960" y="3005"/>
                </a:cubicBezTo>
                <a:cubicBezTo>
                  <a:pt x="22005" y="3005"/>
                  <a:pt x="22005" y="2933"/>
                  <a:pt x="21960" y="2933"/>
                </a:cubicBezTo>
                <a:cubicBezTo>
                  <a:pt x="21960" y="2933"/>
                  <a:pt x="21959" y="2933"/>
                  <a:pt x="21959" y="2933"/>
                </a:cubicBezTo>
                <a:close/>
                <a:moveTo>
                  <a:pt x="496" y="2950"/>
                </a:moveTo>
                <a:cubicBezTo>
                  <a:pt x="450" y="2950"/>
                  <a:pt x="450" y="3021"/>
                  <a:pt x="496" y="3021"/>
                </a:cubicBezTo>
                <a:cubicBezTo>
                  <a:pt x="542" y="3021"/>
                  <a:pt x="542" y="2950"/>
                  <a:pt x="496" y="2950"/>
                </a:cubicBezTo>
                <a:close/>
                <a:moveTo>
                  <a:pt x="13561" y="2936"/>
                </a:moveTo>
                <a:cubicBezTo>
                  <a:pt x="13544" y="2936"/>
                  <a:pt x="13527" y="2944"/>
                  <a:pt x="13516" y="2963"/>
                </a:cubicBezTo>
                <a:cubicBezTo>
                  <a:pt x="13504" y="2986"/>
                  <a:pt x="13511" y="3022"/>
                  <a:pt x="13535" y="3036"/>
                </a:cubicBezTo>
                <a:cubicBezTo>
                  <a:pt x="13546" y="3041"/>
                  <a:pt x="13555" y="3046"/>
                  <a:pt x="13566" y="3052"/>
                </a:cubicBezTo>
                <a:cubicBezTo>
                  <a:pt x="13574" y="3056"/>
                  <a:pt x="13584" y="3058"/>
                  <a:pt x="13593" y="3058"/>
                </a:cubicBezTo>
                <a:cubicBezTo>
                  <a:pt x="13611" y="3058"/>
                  <a:pt x="13629" y="3050"/>
                  <a:pt x="13639" y="3032"/>
                </a:cubicBezTo>
                <a:cubicBezTo>
                  <a:pt x="13654" y="3008"/>
                  <a:pt x="13645" y="2971"/>
                  <a:pt x="13619" y="2958"/>
                </a:cubicBezTo>
                <a:cubicBezTo>
                  <a:pt x="13609" y="2953"/>
                  <a:pt x="13600" y="2948"/>
                  <a:pt x="13590" y="2943"/>
                </a:cubicBezTo>
                <a:cubicBezTo>
                  <a:pt x="13581" y="2938"/>
                  <a:pt x="13571" y="2936"/>
                  <a:pt x="13561" y="2936"/>
                </a:cubicBezTo>
                <a:close/>
                <a:moveTo>
                  <a:pt x="6430" y="2964"/>
                </a:moveTo>
                <a:cubicBezTo>
                  <a:pt x="6362" y="2964"/>
                  <a:pt x="6361" y="3071"/>
                  <a:pt x="6430" y="3071"/>
                </a:cubicBezTo>
                <a:cubicBezTo>
                  <a:pt x="6500" y="3071"/>
                  <a:pt x="6500" y="2964"/>
                  <a:pt x="6430" y="2964"/>
                </a:cubicBezTo>
                <a:close/>
                <a:moveTo>
                  <a:pt x="8586" y="2988"/>
                </a:moveTo>
                <a:cubicBezTo>
                  <a:pt x="8552" y="2988"/>
                  <a:pt x="8541" y="3045"/>
                  <a:pt x="8579" y="3058"/>
                </a:cubicBezTo>
                <a:cubicBezTo>
                  <a:pt x="8594" y="3063"/>
                  <a:pt x="8609" y="3068"/>
                  <a:pt x="8623" y="3074"/>
                </a:cubicBezTo>
                <a:cubicBezTo>
                  <a:pt x="8628" y="3075"/>
                  <a:pt x="8632" y="3076"/>
                  <a:pt x="8636" y="3076"/>
                </a:cubicBezTo>
                <a:cubicBezTo>
                  <a:pt x="8671" y="3076"/>
                  <a:pt x="8682" y="3020"/>
                  <a:pt x="8643" y="3006"/>
                </a:cubicBezTo>
                <a:cubicBezTo>
                  <a:pt x="8629" y="3000"/>
                  <a:pt x="8613" y="2995"/>
                  <a:pt x="8599" y="2990"/>
                </a:cubicBezTo>
                <a:cubicBezTo>
                  <a:pt x="8594" y="2988"/>
                  <a:pt x="8590" y="2988"/>
                  <a:pt x="8586" y="2988"/>
                </a:cubicBezTo>
                <a:close/>
                <a:moveTo>
                  <a:pt x="17705" y="2994"/>
                </a:moveTo>
                <a:cubicBezTo>
                  <a:pt x="17670" y="2994"/>
                  <a:pt x="17660" y="3051"/>
                  <a:pt x="17698" y="3064"/>
                </a:cubicBezTo>
                <a:cubicBezTo>
                  <a:pt x="17714" y="3069"/>
                  <a:pt x="17729" y="3075"/>
                  <a:pt x="17743" y="3080"/>
                </a:cubicBezTo>
                <a:cubicBezTo>
                  <a:pt x="17748" y="3081"/>
                  <a:pt x="17751" y="3082"/>
                  <a:pt x="17755" y="3082"/>
                </a:cubicBezTo>
                <a:cubicBezTo>
                  <a:pt x="17790" y="3082"/>
                  <a:pt x="17802" y="3025"/>
                  <a:pt x="17762" y="3012"/>
                </a:cubicBezTo>
                <a:cubicBezTo>
                  <a:pt x="17747" y="3007"/>
                  <a:pt x="17733" y="3001"/>
                  <a:pt x="17718" y="2996"/>
                </a:cubicBezTo>
                <a:cubicBezTo>
                  <a:pt x="17714" y="2995"/>
                  <a:pt x="17709" y="2994"/>
                  <a:pt x="17705" y="2994"/>
                </a:cubicBezTo>
                <a:close/>
                <a:moveTo>
                  <a:pt x="24276" y="3000"/>
                </a:moveTo>
                <a:cubicBezTo>
                  <a:pt x="24270" y="3000"/>
                  <a:pt x="24264" y="3001"/>
                  <a:pt x="24257" y="3006"/>
                </a:cubicBezTo>
                <a:cubicBezTo>
                  <a:pt x="24242" y="3016"/>
                  <a:pt x="24228" y="3025"/>
                  <a:pt x="24213" y="3036"/>
                </a:cubicBezTo>
                <a:cubicBezTo>
                  <a:pt x="24180" y="3056"/>
                  <a:pt x="24200" y="3103"/>
                  <a:pt x="24230" y="3103"/>
                </a:cubicBezTo>
                <a:cubicBezTo>
                  <a:pt x="24236" y="3103"/>
                  <a:pt x="24243" y="3101"/>
                  <a:pt x="24249" y="3097"/>
                </a:cubicBezTo>
                <a:cubicBezTo>
                  <a:pt x="24265" y="3086"/>
                  <a:pt x="24278" y="3078"/>
                  <a:pt x="24293" y="3067"/>
                </a:cubicBezTo>
                <a:cubicBezTo>
                  <a:pt x="24325" y="3046"/>
                  <a:pt x="24306" y="3000"/>
                  <a:pt x="24276" y="3000"/>
                </a:cubicBezTo>
                <a:close/>
                <a:moveTo>
                  <a:pt x="20397" y="3033"/>
                </a:moveTo>
                <a:cubicBezTo>
                  <a:pt x="20352" y="3033"/>
                  <a:pt x="20352" y="3104"/>
                  <a:pt x="20397" y="3104"/>
                </a:cubicBezTo>
                <a:cubicBezTo>
                  <a:pt x="20397" y="3104"/>
                  <a:pt x="20398" y="3104"/>
                  <a:pt x="20398" y="3104"/>
                </a:cubicBezTo>
                <a:cubicBezTo>
                  <a:pt x="20442" y="3104"/>
                  <a:pt x="20443" y="3033"/>
                  <a:pt x="20397" y="3033"/>
                </a:cubicBezTo>
                <a:close/>
                <a:moveTo>
                  <a:pt x="18337" y="3043"/>
                </a:moveTo>
                <a:cubicBezTo>
                  <a:pt x="18293" y="3043"/>
                  <a:pt x="18292" y="3115"/>
                  <a:pt x="18338" y="3115"/>
                </a:cubicBezTo>
                <a:cubicBezTo>
                  <a:pt x="18385" y="3115"/>
                  <a:pt x="18385" y="3043"/>
                  <a:pt x="18338" y="3043"/>
                </a:cubicBezTo>
                <a:cubicBezTo>
                  <a:pt x="18338" y="3043"/>
                  <a:pt x="18338" y="3043"/>
                  <a:pt x="18337" y="3043"/>
                </a:cubicBezTo>
                <a:close/>
                <a:moveTo>
                  <a:pt x="18624" y="3030"/>
                </a:moveTo>
                <a:cubicBezTo>
                  <a:pt x="18592" y="3030"/>
                  <a:pt x="18570" y="3078"/>
                  <a:pt x="18606" y="3096"/>
                </a:cubicBezTo>
                <a:cubicBezTo>
                  <a:pt x="18616" y="3101"/>
                  <a:pt x="18625" y="3106"/>
                  <a:pt x="18636" y="3111"/>
                </a:cubicBezTo>
                <a:cubicBezTo>
                  <a:pt x="18642" y="3114"/>
                  <a:pt x="18647" y="3115"/>
                  <a:pt x="18652" y="3115"/>
                </a:cubicBezTo>
                <a:cubicBezTo>
                  <a:pt x="18685" y="3115"/>
                  <a:pt x="18707" y="3068"/>
                  <a:pt x="18672" y="3050"/>
                </a:cubicBezTo>
                <a:cubicBezTo>
                  <a:pt x="18661" y="3044"/>
                  <a:pt x="18652" y="3039"/>
                  <a:pt x="18641" y="3034"/>
                </a:cubicBezTo>
                <a:cubicBezTo>
                  <a:pt x="18635" y="3031"/>
                  <a:pt x="18630" y="3030"/>
                  <a:pt x="18624" y="3030"/>
                </a:cubicBezTo>
                <a:close/>
                <a:moveTo>
                  <a:pt x="19771" y="3031"/>
                </a:moveTo>
                <a:cubicBezTo>
                  <a:pt x="19767" y="3031"/>
                  <a:pt x="19762" y="3032"/>
                  <a:pt x="19757" y="3033"/>
                </a:cubicBezTo>
                <a:cubicBezTo>
                  <a:pt x="19716" y="3042"/>
                  <a:pt x="19729" y="3101"/>
                  <a:pt x="19766" y="3102"/>
                </a:cubicBezTo>
                <a:cubicBezTo>
                  <a:pt x="19771" y="3112"/>
                  <a:pt x="19783" y="3117"/>
                  <a:pt x="19795" y="3117"/>
                </a:cubicBezTo>
                <a:cubicBezTo>
                  <a:pt x="19801" y="3117"/>
                  <a:pt x="19808" y="3116"/>
                  <a:pt x="19813" y="3112"/>
                </a:cubicBezTo>
                <a:cubicBezTo>
                  <a:pt x="19831" y="3102"/>
                  <a:pt x="19834" y="3081"/>
                  <a:pt x="19826" y="3064"/>
                </a:cubicBezTo>
                <a:cubicBezTo>
                  <a:pt x="19817" y="3042"/>
                  <a:pt x="19794" y="3031"/>
                  <a:pt x="19771" y="3031"/>
                </a:cubicBezTo>
                <a:close/>
                <a:moveTo>
                  <a:pt x="22426" y="3040"/>
                </a:moveTo>
                <a:cubicBezTo>
                  <a:pt x="22408" y="3040"/>
                  <a:pt x="22391" y="3052"/>
                  <a:pt x="22391" y="3075"/>
                </a:cubicBezTo>
                <a:lnTo>
                  <a:pt x="22391" y="3105"/>
                </a:lnTo>
                <a:cubicBezTo>
                  <a:pt x="22390" y="3127"/>
                  <a:pt x="22407" y="3138"/>
                  <a:pt x="22425" y="3138"/>
                </a:cubicBezTo>
                <a:cubicBezTo>
                  <a:pt x="22442" y="3138"/>
                  <a:pt x="22460" y="3127"/>
                  <a:pt x="22461" y="3105"/>
                </a:cubicBezTo>
                <a:lnTo>
                  <a:pt x="22461" y="3075"/>
                </a:lnTo>
                <a:cubicBezTo>
                  <a:pt x="22461" y="3052"/>
                  <a:pt x="22443" y="3040"/>
                  <a:pt x="22426" y="3040"/>
                </a:cubicBezTo>
                <a:close/>
                <a:moveTo>
                  <a:pt x="15243" y="3095"/>
                </a:moveTo>
                <a:cubicBezTo>
                  <a:pt x="15197" y="3095"/>
                  <a:pt x="15197" y="3165"/>
                  <a:pt x="15243" y="3165"/>
                </a:cubicBezTo>
                <a:cubicBezTo>
                  <a:pt x="15289" y="3165"/>
                  <a:pt x="15289" y="3095"/>
                  <a:pt x="15243" y="3095"/>
                </a:cubicBezTo>
                <a:close/>
                <a:moveTo>
                  <a:pt x="16235" y="3097"/>
                </a:moveTo>
                <a:cubicBezTo>
                  <a:pt x="16190" y="3097"/>
                  <a:pt x="16189" y="3168"/>
                  <a:pt x="16235" y="3168"/>
                </a:cubicBezTo>
                <a:cubicBezTo>
                  <a:pt x="16280" y="3168"/>
                  <a:pt x="16280" y="3097"/>
                  <a:pt x="16235" y="3097"/>
                </a:cubicBezTo>
                <a:close/>
                <a:moveTo>
                  <a:pt x="15452" y="3154"/>
                </a:moveTo>
                <a:cubicBezTo>
                  <a:pt x="15406" y="3154"/>
                  <a:pt x="15406" y="3226"/>
                  <a:pt x="15452" y="3226"/>
                </a:cubicBezTo>
                <a:cubicBezTo>
                  <a:pt x="15453" y="3226"/>
                  <a:pt x="15453" y="3226"/>
                  <a:pt x="15453" y="3226"/>
                </a:cubicBezTo>
                <a:cubicBezTo>
                  <a:pt x="15498" y="3226"/>
                  <a:pt x="15499" y="3154"/>
                  <a:pt x="15452" y="3154"/>
                </a:cubicBezTo>
                <a:close/>
                <a:moveTo>
                  <a:pt x="12632" y="3075"/>
                </a:moveTo>
                <a:cubicBezTo>
                  <a:pt x="12618" y="3075"/>
                  <a:pt x="12604" y="3083"/>
                  <a:pt x="12600" y="3100"/>
                </a:cubicBezTo>
                <a:cubicBezTo>
                  <a:pt x="12586" y="3147"/>
                  <a:pt x="12580" y="3195"/>
                  <a:pt x="12580" y="3243"/>
                </a:cubicBezTo>
                <a:cubicBezTo>
                  <a:pt x="12579" y="3266"/>
                  <a:pt x="12597" y="3278"/>
                  <a:pt x="12615" y="3278"/>
                </a:cubicBezTo>
                <a:cubicBezTo>
                  <a:pt x="12632" y="3278"/>
                  <a:pt x="12650" y="3266"/>
                  <a:pt x="12650" y="3243"/>
                </a:cubicBezTo>
                <a:cubicBezTo>
                  <a:pt x="12652" y="3201"/>
                  <a:pt x="12657" y="3160"/>
                  <a:pt x="12668" y="3120"/>
                </a:cubicBezTo>
                <a:cubicBezTo>
                  <a:pt x="12675" y="3093"/>
                  <a:pt x="12653" y="3075"/>
                  <a:pt x="12632" y="3075"/>
                </a:cubicBezTo>
                <a:close/>
                <a:moveTo>
                  <a:pt x="18578" y="3225"/>
                </a:moveTo>
                <a:cubicBezTo>
                  <a:pt x="18532" y="3225"/>
                  <a:pt x="18532" y="3295"/>
                  <a:pt x="18578" y="3295"/>
                </a:cubicBezTo>
                <a:cubicBezTo>
                  <a:pt x="18624" y="3295"/>
                  <a:pt x="18624" y="3225"/>
                  <a:pt x="18578" y="3225"/>
                </a:cubicBezTo>
                <a:close/>
                <a:moveTo>
                  <a:pt x="21132" y="3231"/>
                </a:moveTo>
                <a:cubicBezTo>
                  <a:pt x="21086" y="3231"/>
                  <a:pt x="21086" y="3301"/>
                  <a:pt x="21132" y="3301"/>
                </a:cubicBezTo>
                <a:lnTo>
                  <a:pt x="21148" y="3301"/>
                </a:lnTo>
                <a:cubicBezTo>
                  <a:pt x="21193" y="3301"/>
                  <a:pt x="21193" y="3231"/>
                  <a:pt x="21148" y="3231"/>
                </a:cubicBezTo>
                <a:close/>
                <a:moveTo>
                  <a:pt x="21343" y="3247"/>
                </a:moveTo>
                <a:cubicBezTo>
                  <a:pt x="21297" y="3247"/>
                  <a:pt x="21297" y="3317"/>
                  <a:pt x="21343" y="3317"/>
                </a:cubicBezTo>
                <a:cubicBezTo>
                  <a:pt x="21389" y="3317"/>
                  <a:pt x="21389" y="3247"/>
                  <a:pt x="21343" y="3247"/>
                </a:cubicBezTo>
                <a:close/>
                <a:moveTo>
                  <a:pt x="18158" y="3174"/>
                </a:moveTo>
                <a:cubicBezTo>
                  <a:pt x="18111" y="3174"/>
                  <a:pt x="18081" y="3244"/>
                  <a:pt x="18131" y="3274"/>
                </a:cubicBezTo>
                <a:cubicBezTo>
                  <a:pt x="18155" y="3289"/>
                  <a:pt x="18180" y="3304"/>
                  <a:pt x="18205" y="3319"/>
                </a:cubicBezTo>
                <a:cubicBezTo>
                  <a:pt x="18214" y="3324"/>
                  <a:pt x="18223" y="3326"/>
                  <a:pt x="18232" y="3326"/>
                </a:cubicBezTo>
                <a:cubicBezTo>
                  <a:pt x="18278" y="3326"/>
                  <a:pt x="18309" y="3257"/>
                  <a:pt x="18260" y="3227"/>
                </a:cubicBezTo>
                <a:cubicBezTo>
                  <a:pt x="18236" y="3211"/>
                  <a:pt x="18211" y="3196"/>
                  <a:pt x="18185" y="3183"/>
                </a:cubicBezTo>
                <a:cubicBezTo>
                  <a:pt x="18176" y="3177"/>
                  <a:pt x="18166" y="3174"/>
                  <a:pt x="18158" y="3174"/>
                </a:cubicBezTo>
                <a:close/>
                <a:moveTo>
                  <a:pt x="3080" y="3181"/>
                </a:moveTo>
                <a:cubicBezTo>
                  <a:pt x="3056" y="3181"/>
                  <a:pt x="3036" y="3197"/>
                  <a:pt x="3028" y="3219"/>
                </a:cubicBezTo>
                <a:cubicBezTo>
                  <a:pt x="3023" y="3235"/>
                  <a:pt x="3017" y="3249"/>
                  <a:pt x="3012" y="3263"/>
                </a:cubicBezTo>
                <a:cubicBezTo>
                  <a:pt x="3004" y="3291"/>
                  <a:pt x="3023" y="3322"/>
                  <a:pt x="3049" y="3329"/>
                </a:cubicBezTo>
                <a:cubicBezTo>
                  <a:pt x="3053" y="3330"/>
                  <a:pt x="3057" y="3331"/>
                  <a:pt x="3062" y="3331"/>
                </a:cubicBezTo>
                <a:cubicBezTo>
                  <a:pt x="3086" y="3331"/>
                  <a:pt x="3107" y="3314"/>
                  <a:pt x="3115" y="3292"/>
                </a:cubicBezTo>
                <a:cubicBezTo>
                  <a:pt x="3120" y="3277"/>
                  <a:pt x="3125" y="3262"/>
                  <a:pt x="3130" y="3248"/>
                </a:cubicBezTo>
                <a:cubicBezTo>
                  <a:pt x="3140" y="3220"/>
                  <a:pt x="3120" y="3189"/>
                  <a:pt x="3094" y="3183"/>
                </a:cubicBezTo>
                <a:cubicBezTo>
                  <a:pt x="3089" y="3181"/>
                  <a:pt x="3084" y="3181"/>
                  <a:pt x="3080" y="3181"/>
                </a:cubicBezTo>
                <a:close/>
                <a:moveTo>
                  <a:pt x="10497" y="3263"/>
                </a:moveTo>
                <a:cubicBezTo>
                  <a:pt x="10452" y="3263"/>
                  <a:pt x="10450" y="3335"/>
                  <a:pt x="10497" y="3335"/>
                </a:cubicBezTo>
                <a:lnTo>
                  <a:pt x="10513" y="3335"/>
                </a:lnTo>
                <a:cubicBezTo>
                  <a:pt x="10559" y="3335"/>
                  <a:pt x="10559" y="3263"/>
                  <a:pt x="10513" y="3263"/>
                </a:cubicBezTo>
                <a:close/>
                <a:moveTo>
                  <a:pt x="11894" y="3205"/>
                </a:moveTo>
                <a:cubicBezTo>
                  <a:pt x="11868" y="3205"/>
                  <a:pt x="11841" y="3222"/>
                  <a:pt x="11841" y="3257"/>
                </a:cubicBezTo>
                <a:lnTo>
                  <a:pt x="11841" y="3301"/>
                </a:lnTo>
                <a:cubicBezTo>
                  <a:pt x="11841" y="3335"/>
                  <a:pt x="11868" y="3353"/>
                  <a:pt x="11895" y="3353"/>
                </a:cubicBezTo>
                <a:cubicBezTo>
                  <a:pt x="11922" y="3353"/>
                  <a:pt x="11948" y="3336"/>
                  <a:pt x="11948" y="3301"/>
                </a:cubicBezTo>
                <a:lnTo>
                  <a:pt x="11948" y="3257"/>
                </a:lnTo>
                <a:cubicBezTo>
                  <a:pt x="11948" y="3222"/>
                  <a:pt x="11921" y="3205"/>
                  <a:pt x="11894" y="3205"/>
                </a:cubicBezTo>
                <a:close/>
                <a:moveTo>
                  <a:pt x="14240" y="3240"/>
                </a:moveTo>
                <a:cubicBezTo>
                  <a:pt x="14199" y="3240"/>
                  <a:pt x="14162" y="3293"/>
                  <a:pt x="14199" y="3330"/>
                </a:cubicBezTo>
                <a:lnTo>
                  <a:pt x="14215" y="3346"/>
                </a:lnTo>
                <a:cubicBezTo>
                  <a:pt x="14226" y="3357"/>
                  <a:pt x="14239" y="3362"/>
                  <a:pt x="14251" y="3362"/>
                </a:cubicBezTo>
                <a:cubicBezTo>
                  <a:pt x="14292" y="3362"/>
                  <a:pt x="14329" y="3309"/>
                  <a:pt x="14292" y="3272"/>
                </a:cubicBezTo>
                <a:lnTo>
                  <a:pt x="14276" y="3256"/>
                </a:lnTo>
                <a:cubicBezTo>
                  <a:pt x="14265" y="3245"/>
                  <a:pt x="14252" y="3240"/>
                  <a:pt x="14240" y="3240"/>
                </a:cubicBezTo>
                <a:close/>
                <a:moveTo>
                  <a:pt x="12257" y="3267"/>
                </a:moveTo>
                <a:cubicBezTo>
                  <a:pt x="12230" y="3267"/>
                  <a:pt x="12206" y="3302"/>
                  <a:pt x="12230" y="3327"/>
                </a:cubicBezTo>
                <a:cubicBezTo>
                  <a:pt x="12240" y="3338"/>
                  <a:pt x="12251" y="3347"/>
                  <a:pt x="12260" y="3358"/>
                </a:cubicBezTo>
                <a:cubicBezTo>
                  <a:pt x="12268" y="3365"/>
                  <a:pt x="12276" y="3368"/>
                  <a:pt x="12284" y="3368"/>
                </a:cubicBezTo>
                <a:cubicBezTo>
                  <a:pt x="12312" y="3368"/>
                  <a:pt x="12336" y="3333"/>
                  <a:pt x="12310" y="3308"/>
                </a:cubicBezTo>
                <a:cubicBezTo>
                  <a:pt x="12299" y="3298"/>
                  <a:pt x="12289" y="3288"/>
                  <a:pt x="12280" y="3278"/>
                </a:cubicBezTo>
                <a:cubicBezTo>
                  <a:pt x="12273" y="3270"/>
                  <a:pt x="12265" y="3267"/>
                  <a:pt x="12257" y="3267"/>
                </a:cubicBezTo>
                <a:close/>
                <a:moveTo>
                  <a:pt x="7628" y="3226"/>
                </a:moveTo>
                <a:cubicBezTo>
                  <a:pt x="7607" y="3226"/>
                  <a:pt x="7585" y="3243"/>
                  <a:pt x="7590" y="3270"/>
                </a:cubicBezTo>
                <a:lnTo>
                  <a:pt x="7606" y="3345"/>
                </a:lnTo>
                <a:cubicBezTo>
                  <a:pt x="7610" y="3363"/>
                  <a:pt x="7623" y="3370"/>
                  <a:pt x="7637" y="3370"/>
                </a:cubicBezTo>
                <a:cubicBezTo>
                  <a:pt x="7657" y="3370"/>
                  <a:pt x="7680" y="3353"/>
                  <a:pt x="7674" y="3326"/>
                </a:cubicBezTo>
                <a:lnTo>
                  <a:pt x="7658" y="3252"/>
                </a:lnTo>
                <a:cubicBezTo>
                  <a:pt x="7655" y="3234"/>
                  <a:pt x="7642" y="3226"/>
                  <a:pt x="7628" y="3226"/>
                </a:cubicBezTo>
                <a:close/>
                <a:moveTo>
                  <a:pt x="8168" y="3301"/>
                </a:moveTo>
                <a:cubicBezTo>
                  <a:pt x="8122" y="3301"/>
                  <a:pt x="8122" y="3372"/>
                  <a:pt x="8168" y="3372"/>
                </a:cubicBezTo>
                <a:cubicBezTo>
                  <a:pt x="8213" y="3372"/>
                  <a:pt x="8213" y="3301"/>
                  <a:pt x="8168" y="3301"/>
                </a:cubicBezTo>
                <a:close/>
                <a:moveTo>
                  <a:pt x="20746" y="3274"/>
                </a:moveTo>
                <a:cubicBezTo>
                  <a:pt x="20722" y="3274"/>
                  <a:pt x="20698" y="3300"/>
                  <a:pt x="20711" y="3327"/>
                </a:cubicBezTo>
                <a:cubicBezTo>
                  <a:pt x="20716" y="3338"/>
                  <a:pt x="20722" y="3347"/>
                  <a:pt x="20727" y="3358"/>
                </a:cubicBezTo>
                <a:cubicBezTo>
                  <a:pt x="20734" y="3370"/>
                  <a:pt x="20744" y="3376"/>
                  <a:pt x="20755" y="3376"/>
                </a:cubicBezTo>
                <a:cubicBezTo>
                  <a:pt x="20778" y="3376"/>
                  <a:pt x="20803" y="3350"/>
                  <a:pt x="20789" y="3322"/>
                </a:cubicBezTo>
                <a:cubicBezTo>
                  <a:pt x="20784" y="3311"/>
                  <a:pt x="20778" y="3303"/>
                  <a:pt x="20773" y="3293"/>
                </a:cubicBezTo>
                <a:cubicBezTo>
                  <a:pt x="20766" y="3280"/>
                  <a:pt x="20756" y="3274"/>
                  <a:pt x="20746" y="3274"/>
                </a:cubicBezTo>
                <a:close/>
                <a:moveTo>
                  <a:pt x="5619" y="3310"/>
                </a:moveTo>
                <a:cubicBezTo>
                  <a:pt x="5572" y="3310"/>
                  <a:pt x="5572" y="3382"/>
                  <a:pt x="5619" y="3382"/>
                </a:cubicBezTo>
                <a:cubicBezTo>
                  <a:pt x="5665" y="3382"/>
                  <a:pt x="5665" y="3310"/>
                  <a:pt x="5619" y="3310"/>
                </a:cubicBezTo>
                <a:close/>
                <a:moveTo>
                  <a:pt x="4116" y="3291"/>
                </a:moveTo>
                <a:cubicBezTo>
                  <a:pt x="4089" y="3291"/>
                  <a:pt x="4065" y="3327"/>
                  <a:pt x="4090" y="3351"/>
                </a:cubicBezTo>
                <a:lnTo>
                  <a:pt x="4120" y="3382"/>
                </a:lnTo>
                <a:cubicBezTo>
                  <a:pt x="4128" y="3389"/>
                  <a:pt x="4136" y="3393"/>
                  <a:pt x="4144" y="3393"/>
                </a:cubicBezTo>
                <a:cubicBezTo>
                  <a:pt x="4171" y="3393"/>
                  <a:pt x="4196" y="3356"/>
                  <a:pt x="4170" y="3331"/>
                </a:cubicBezTo>
                <a:lnTo>
                  <a:pt x="4140" y="3301"/>
                </a:lnTo>
                <a:cubicBezTo>
                  <a:pt x="4133" y="3294"/>
                  <a:pt x="4124" y="3291"/>
                  <a:pt x="4116" y="3291"/>
                </a:cubicBezTo>
                <a:close/>
                <a:moveTo>
                  <a:pt x="2405" y="3271"/>
                </a:moveTo>
                <a:cubicBezTo>
                  <a:pt x="2377" y="3271"/>
                  <a:pt x="2353" y="3307"/>
                  <a:pt x="2378" y="3331"/>
                </a:cubicBezTo>
                <a:cubicBezTo>
                  <a:pt x="2398" y="3351"/>
                  <a:pt x="2418" y="3372"/>
                  <a:pt x="2439" y="3392"/>
                </a:cubicBezTo>
                <a:cubicBezTo>
                  <a:pt x="2446" y="3399"/>
                  <a:pt x="2455" y="3402"/>
                  <a:pt x="2462" y="3402"/>
                </a:cubicBezTo>
                <a:cubicBezTo>
                  <a:pt x="2490" y="3402"/>
                  <a:pt x="2513" y="3366"/>
                  <a:pt x="2488" y="3342"/>
                </a:cubicBezTo>
                <a:cubicBezTo>
                  <a:pt x="2467" y="3322"/>
                  <a:pt x="2449" y="3301"/>
                  <a:pt x="2429" y="3282"/>
                </a:cubicBezTo>
                <a:cubicBezTo>
                  <a:pt x="2421" y="3274"/>
                  <a:pt x="2413" y="3271"/>
                  <a:pt x="2405" y="3271"/>
                </a:cubicBezTo>
                <a:close/>
                <a:moveTo>
                  <a:pt x="4807" y="3304"/>
                </a:moveTo>
                <a:cubicBezTo>
                  <a:pt x="4738" y="3304"/>
                  <a:pt x="4738" y="3411"/>
                  <a:pt x="4807" y="3411"/>
                </a:cubicBezTo>
                <a:cubicBezTo>
                  <a:pt x="4807" y="3411"/>
                  <a:pt x="4808" y="3411"/>
                  <a:pt x="4809" y="3411"/>
                </a:cubicBezTo>
                <a:cubicBezTo>
                  <a:pt x="4875" y="3411"/>
                  <a:pt x="4875" y="3305"/>
                  <a:pt x="4807" y="3304"/>
                </a:cubicBezTo>
                <a:close/>
                <a:moveTo>
                  <a:pt x="9310" y="3350"/>
                </a:moveTo>
                <a:cubicBezTo>
                  <a:pt x="9264" y="3350"/>
                  <a:pt x="9264" y="3420"/>
                  <a:pt x="9310" y="3420"/>
                </a:cubicBezTo>
                <a:cubicBezTo>
                  <a:pt x="9355" y="3420"/>
                  <a:pt x="9355" y="3350"/>
                  <a:pt x="9310" y="3350"/>
                </a:cubicBezTo>
                <a:close/>
                <a:moveTo>
                  <a:pt x="20097" y="3255"/>
                </a:moveTo>
                <a:cubicBezTo>
                  <a:pt x="20056" y="3255"/>
                  <a:pt x="20019" y="3309"/>
                  <a:pt x="20057" y="3346"/>
                </a:cubicBezTo>
                <a:cubicBezTo>
                  <a:pt x="20082" y="3370"/>
                  <a:pt x="20107" y="3395"/>
                  <a:pt x="20132" y="3421"/>
                </a:cubicBezTo>
                <a:cubicBezTo>
                  <a:pt x="20143" y="3433"/>
                  <a:pt x="20155" y="3437"/>
                  <a:pt x="20168" y="3437"/>
                </a:cubicBezTo>
                <a:cubicBezTo>
                  <a:pt x="20208" y="3437"/>
                  <a:pt x="20244" y="3384"/>
                  <a:pt x="20207" y="3347"/>
                </a:cubicBezTo>
                <a:cubicBezTo>
                  <a:pt x="20182" y="3322"/>
                  <a:pt x="20158" y="3298"/>
                  <a:pt x="20133" y="3272"/>
                </a:cubicBezTo>
                <a:cubicBezTo>
                  <a:pt x="20122" y="3260"/>
                  <a:pt x="20109" y="3255"/>
                  <a:pt x="20097" y="3255"/>
                </a:cubicBezTo>
                <a:close/>
                <a:moveTo>
                  <a:pt x="408" y="3344"/>
                </a:moveTo>
                <a:cubicBezTo>
                  <a:pt x="394" y="3344"/>
                  <a:pt x="380" y="3351"/>
                  <a:pt x="374" y="3368"/>
                </a:cubicBezTo>
                <a:cubicBezTo>
                  <a:pt x="369" y="3384"/>
                  <a:pt x="364" y="3398"/>
                  <a:pt x="359" y="3413"/>
                </a:cubicBezTo>
                <a:cubicBezTo>
                  <a:pt x="350" y="3439"/>
                  <a:pt x="371" y="3457"/>
                  <a:pt x="393" y="3457"/>
                </a:cubicBezTo>
                <a:cubicBezTo>
                  <a:pt x="407" y="3457"/>
                  <a:pt x="421" y="3449"/>
                  <a:pt x="427" y="3432"/>
                </a:cubicBezTo>
                <a:cubicBezTo>
                  <a:pt x="432" y="3416"/>
                  <a:pt x="437" y="3403"/>
                  <a:pt x="442" y="3388"/>
                </a:cubicBezTo>
                <a:cubicBezTo>
                  <a:pt x="451" y="3361"/>
                  <a:pt x="429" y="3344"/>
                  <a:pt x="408" y="3344"/>
                </a:cubicBezTo>
                <a:close/>
                <a:moveTo>
                  <a:pt x="17183" y="3307"/>
                </a:moveTo>
                <a:cubicBezTo>
                  <a:pt x="17142" y="3307"/>
                  <a:pt x="17106" y="3360"/>
                  <a:pt x="17143" y="3398"/>
                </a:cubicBezTo>
                <a:lnTo>
                  <a:pt x="17188" y="3442"/>
                </a:lnTo>
                <a:cubicBezTo>
                  <a:pt x="17199" y="3453"/>
                  <a:pt x="17212" y="3458"/>
                  <a:pt x="17224" y="3458"/>
                </a:cubicBezTo>
                <a:cubicBezTo>
                  <a:pt x="17264" y="3458"/>
                  <a:pt x="17301" y="3405"/>
                  <a:pt x="17264" y="3368"/>
                </a:cubicBezTo>
                <a:lnTo>
                  <a:pt x="17220" y="3324"/>
                </a:lnTo>
                <a:cubicBezTo>
                  <a:pt x="17208" y="3312"/>
                  <a:pt x="17195" y="3307"/>
                  <a:pt x="17183" y="3307"/>
                </a:cubicBezTo>
                <a:close/>
                <a:moveTo>
                  <a:pt x="15245" y="3363"/>
                </a:moveTo>
                <a:cubicBezTo>
                  <a:pt x="15175" y="3363"/>
                  <a:pt x="15175" y="3471"/>
                  <a:pt x="15245" y="3471"/>
                </a:cubicBezTo>
                <a:cubicBezTo>
                  <a:pt x="15313" y="3471"/>
                  <a:pt x="15313" y="3363"/>
                  <a:pt x="15245" y="3363"/>
                </a:cubicBezTo>
                <a:close/>
                <a:moveTo>
                  <a:pt x="1803" y="3344"/>
                </a:moveTo>
                <a:cubicBezTo>
                  <a:pt x="1763" y="3344"/>
                  <a:pt x="1727" y="3398"/>
                  <a:pt x="1763" y="3435"/>
                </a:cubicBezTo>
                <a:cubicBezTo>
                  <a:pt x="1773" y="3445"/>
                  <a:pt x="1783" y="3455"/>
                  <a:pt x="1792" y="3465"/>
                </a:cubicBezTo>
                <a:cubicBezTo>
                  <a:pt x="1802" y="3477"/>
                  <a:pt x="1815" y="3481"/>
                  <a:pt x="1827" y="3481"/>
                </a:cubicBezTo>
                <a:cubicBezTo>
                  <a:pt x="1867" y="3481"/>
                  <a:pt x="1904" y="3428"/>
                  <a:pt x="1868" y="3390"/>
                </a:cubicBezTo>
                <a:cubicBezTo>
                  <a:pt x="1858" y="3380"/>
                  <a:pt x="1848" y="3369"/>
                  <a:pt x="1839" y="3361"/>
                </a:cubicBezTo>
                <a:cubicBezTo>
                  <a:pt x="1828" y="3349"/>
                  <a:pt x="1816" y="3344"/>
                  <a:pt x="1803" y="3344"/>
                </a:cubicBezTo>
                <a:close/>
                <a:moveTo>
                  <a:pt x="5170" y="3352"/>
                </a:moveTo>
                <a:cubicBezTo>
                  <a:pt x="5146" y="3352"/>
                  <a:pt x="5126" y="3368"/>
                  <a:pt x="5118" y="3390"/>
                </a:cubicBezTo>
                <a:cubicBezTo>
                  <a:pt x="5113" y="3405"/>
                  <a:pt x="5107" y="3420"/>
                  <a:pt x="5102" y="3435"/>
                </a:cubicBezTo>
                <a:cubicBezTo>
                  <a:pt x="5092" y="3462"/>
                  <a:pt x="5113" y="3494"/>
                  <a:pt x="5139" y="3500"/>
                </a:cubicBezTo>
                <a:cubicBezTo>
                  <a:pt x="5144" y="3501"/>
                  <a:pt x="5148" y="3502"/>
                  <a:pt x="5153" y="3502"/>
                </a:cubicBezTo>
                <a:cubicBezTo>
                  <a:pt x="5177" y="3502"/>
                  <a:pt x="5197" y="3485"/>
                  <a:pt x="5205" y="3463"/>
                </a:cubicBezTo>
                <a:cubicBezTo>
                  <a:pt x="5210" y="3449"/>
                  <a:pt x="5215" y="3434"/>
                  <a:pt x="5220" y="3419"/>
                </a:cubicBezTo>
                <a:cubicBezTo>
                  <a:pt x="5231" y="3392"/>
                  <a:pt x="5210" y="3361"/>
                  <a:pt x="5184" y="3353"/>
                </a:cubicBezTo>
                <a:cubicBezTo>
                  <a:pt x="5179" y="3352"/>
                  <a:pt x="5175" y="3352"/>
                  <a:pt x="5170" y="3352"/>
                </a:cubicBezTo>
                <a:close/>
                <a:moveTo>
                  <a:pt x="8571" y="3378"/>
                </a:moveTo>
                <a:cubicBezTo>
                  <a:pt x="8558" y="3378"/>
                  <a:pt x="8545" y="3386"/>
                  <a:pt x="8541" y="3404"/>
                </a:cubicBezTo>
                <a:lnTo>
                  <a:pt x="8526" y="3478"/>
                </a:lnTo>
                <a:cubicBezTo>
                  <a:pt x="8520" y="3506"/>
                  <a:pt x="8542" y="3523"/>
                  <a:pt x="8563" y="3523"/>
                </a:cubicBezTo>
                <a:cubicBezTo>
                  <a:pt x="8577" y="3523"/>
                  <a:pt x="8590" y="3515"/>
                  <a:pt x="8594" y="3498"/>
                </a:cubicBezTo>
                <a:lnTo>
                  <a:pt x="8609" y="3424"/>
                </a:lnTo>
                <a:cubicBezTo>
                  <a:pt x="8614" y="3396"/>
                  <a:pt x="8592" y="3378"/>
                  <a:pt x="8571" y="3378"/>
                </a:cubicBezTo>
                <a:close/>
                <a:moveTo>
                  <a:pt x="17691" y="3432"/>
                </a:moveTo>
                <a:cubicBezTo>
                  <a:pt x="17673" y="3432"/>
                  <a:pt x="17655" y="3443"/>
                  <a:pt x="17655" y="3467"/>
                </a:cubicBezTo>
                <a:lnTo>
                  <a:pt x="17655" y="3497"/>
                </a:lnTo>
                <a:cubicBezTo>
                  <a:pt x="17655" y="3519"/>
                  <a:pt x="17673" y="3531"/>
                  <a:pt x="17691" y="3531"/>
                </a:cubicBezTo>
                <a:cubicBezTo>
                  <a:pt x="17708" y="3531"/>
                  <a:pt x="17726" y="3519"/>
                  <a:pt x="17726" y="3497"/>
                </a:cubicBezTo>
                <a:lnTo>
                  <a:pt x="17726" y="3467"/>
                </a:lnTo>
                <a:cubicBezTo>
                  <a:pt x="17726" y="3443"/>
                  <a:pt x="17708" y="3432"/>
                  <a:pt x="17691" y="3432"/>
                </a:cubicBezTo>
                <a:close/>
                <a:moveTo>
                  <a:pt x="1233" y="3415"/>
                </a:moveTo>
                <a:cubicBezTo>
                  <a:pt x="1213" y="3415"/>
                  <a:pt x="1195" y="3425"/>
                  <a:pt x="1184" y="3441"/>
                </a:cubicBezTo>
                <a:cubicBezTo>
                  <a:pt x="1174" y="3457"/>
                  <a:pt x="1165" y="3472"/>
                  <a:pt x="1155" y="3486"/>
                </a:cubicBezTo>
                <a:cubicBezTo>
                  <a:pt x="1139" y="3509"/>
                  <a:pt x="1149" y="3545"/>
                  <a:pt x="1174" y="3560"/>
                </a:cubicBezTo>
                <a:cubicBezTo>
                  <a:pt x="1182" y="3565"/>
                  <a:pt x="1191" y="3567"/>
                  <a:pt x="1200" y="3567"/>
                </a:cubicBezTo>
                <a:cubicBezTo>
                  <a:pt x="1218" y="3567"/>
                  <a:pt x="1236" y="3557"/>
                  <a:pt x="1247" y="3540"/>
                </a:cubicBezTo>
                <a:cubicBezTo>
                  <a:pt x="1257" y="3524"/>
                  <a:pt x="1267" y="3509"/>
                  <a:pt x="1277" y="3495"/>
                </a:cubicBezTo>
                <a:cubicBezTo>
                  <a:pt x="1293" y="3472"/>
                  <a:pt x="1283" y="3436"/>
                  <a:pt x="1257" y="3421"/>
                </a:cubicBezTo>
                <a:cubicBezTo>
                  <a:pt x="1249" y="3417"/>
                  <a:pt x="1241" y="3415"/>
                  <a:pt x="1233" y="3415"/>
                </a:cubicBezTo>
                <a:close/>
                <a:moveTo>
                  <a:pt x="24726" y="3463"/>
                </a:moveTo>
                <a:cubicBezTo>
                  <a:pt x="24655" y="3463"/>
                  <a:pt x="24655" y="3571"/>
                  <a:pt x="24726" y="3571"/>
                </a:cubicBezTo>
                <a:cubicBezTo>
                  <a:pt x="24795" y="3571"/>
                  <a:pt x="24795" y="3463"/>
                  <a:pt x="24726" y="3463"/>
                </a:cubicBezTo>
                <a:close/>
                <a:moveTo>
                  <a:pt x="22304" y="3504"/>
                </a:moveTo>
                <a:cubicBezTo>
                  <a:pt x="22259" y="3504"/>
                  <a:pt x="22259" y="3575"/>
                  <a:pt x="22304" y="3575"/>
                </a:cubicBezTo>
                <a:cubicBezTo>
                  <a:pt x="22350" y="3575"/>
                  <a:pt x="22350" y="3504"/>
                  <a:pt x="22304" y="3504"/>
                </a:cubicBezTo>
                <a:close/>
                <a:moveTo>
                  <a:pt x="16262" y="3513"/>
                </a:moveTo>
                <a:cubicBezTo>
                  <a:pt x="16228" y="3513"/>
                  <a:pt x="16216" y="3572"/>
                  <a:pt x="16254" y="3584"/>
                </a:cubicBezTo>
                <a:cubicBezTo>
                  <a:pt x="16268" y="3589"/>
                  <a:pt x="16284" y="3594"/>
                  <a:pt x="16299" y="3602"/>
                </a:cubicBezTo>
                <a:cubicBezTo>
                  <a:pt x="16303" y="3603"/>
                  <a:pt x="16307" y="3604"/>
                  <a:pt x="16311" y="3604"/>
                </a:cubicBezTo>
                <a:cubicBezTo>
                  <a:pt x="16346" y="3604"/>
                  <a:pt x="16357" y="3546"/>
                  <a:pt x="16319" y="3534"/>
                </a:cubicBezTo>
                <a:cubicBezTo>
                  <a:pt x="16304" y="3528"/>
                  <a:pt x="16288" y="3523"/>
                  <a:pt x="16274" y="3516"/>
                </a:cubicBezTo>
                <a:cubicBezTo>
                  <a:pt x="16269" y="3514"/>
                  <a:pt x="16265" y="3513"/>
                  <a:pt x="16262" y="3513"/>
                </a:cubicBezTo>
                <a:close/>
                <a:moveTo>
                  <a:pt x="6128" y="3522"/>
                </a:moveTo>
                <a:cubicBezTo>
                  <a:pt x="6110" y="3522"/>
                  <a:pt x="6092" y="3534"/>
                  <a:pt x="6092" y="3557"/>
                </a:cubicBezTo>
                <a:lnTo>
                  <a:pt x="6092" y="3572"/>
                </a:lnTo>
                <a:cubicBezTo>
                  <a:pt x="6092" y="3595"/>
                  <a:pt x="6110" y="3607"/>
                  <a:pt x="6128" y="3607"/>
                </a:cubicBezTo>
                <a:cubicBezTo>
                  <a:pt x="6145" y="3607"/>
                  <a:pt x="6163" y="3595"/>
                  <a:pt x="6163" y="3572"/>
                </a:cubicBezTo>
                <a:lnTo>
                  <a:pt x="6163" y="3557"/>
                </a:lnTo>
                <a:cubicBezTo>
                  <a:pt x="6163" y="3534"/>
                  <a:pt x="6145" y="3522"/>
                  <a:pt x="6128" y="3522"/>
                </a:cubicBezTo>
                <a:close/>
                <a:moveTo>
                  <a:pt x="15948" y="3562"/>
                </a:moveTo>
                <a:cubicBezTo>
                  <a:pt x="15902" y="3562"/>
                  <a:pt x="15902" y="3632"/>
                  <a:pt x="15948" y="3632"/>
                </a:cubicBezTo>
                <a:lnTo>
                  <a:pt x="15964" y="3632"/>
                </a:lnTo>
                <a:cubicBezTo>
                  <a:pt x="15964" y="3632"/>
                  <a:pt x="15964" y="3632"/>
                  <a:pt x="15965" y="3632"/>
                </a:cubicBezTo>
                <a:cubicBezTo>
                  <a:pt x="16010" y="3632"/>
                  <a:pt x="16009" y="3562"/>
                  <a:pt x="15964" y="3562"/>
                </a:cubicBezTo>
                <a:close/>
                <a:moveTo>
                  <a:pt x="15149" y="3500"/>
                </a:moveTo>
                <a:cubicBezTo>
                  <a:pt x="15140" y="3500"/>
                  <a:pt x="15132" y="3503"/>
                  <a:pt x="15127" y="3511"/>
                </a:cubicBezTo>
                <a:cubicBezTo>
                  <a:pt x="15107" y="3536"/>
                  <a:pt x="15086" y="3561"/>
                  <a:pt x="15066" y="3586"/>
                </a:cubicBezTo>
                <a:cubicBezTo>
                  <a:pt x="15054" y="3602"/>
                  <a:pt x="15052" y="3620"/>
                  <a:pt x="15066" y="3635"/>
                </a:cubicBezTo>
                <a:cubicBezTo>
                  <a:pt x="15072" y="3641"/>
                  <a:pt x="15083" y="3645"/>
                  <a:pt x="15093" y="3645"/>
                </a:cubicBezTo>
                <a:cubicBezTo>
                  <a:pt x="15102" y="3645"/>
                  <a:pt x="15111" y="3642"/>
                  <a:pt x="15116" y="3635"/>
                </a:cubicBezTo>
                <a:cubicBezTo>
                  <a:pt x="15136" y="3610"/>
                  <a:pt x="15157" y="3586"/>
                  <a:pt x="15177" y="3561"/>
                </a:cubicBezTo>
                <a:cubicBezTo>
                  <a:pt x="15188" y="3545"/>
                  <a:pt x="15190" y="3525"/>
                  <a:pt x="15177" y="3511"/>
                </a:cubicBezTo>
                <a:cubicBezTo>
                  <a:pt x="15170" y="3504"/>
                  <a:pt x="15159" y="3500"/>
                  <a:pt x="15149" y="3500"/>
                </a:cubicBezTo>
                <a:close/>
                <a:moveTo>
                  <a:pt x="19657" y="3603"/>
                </a:moveTo>
                <a:cubicBezTo>
                  <a:pt x="19613" y="3603"/>
                  <a:pt x="19614" y="3673"/>
                  <a:pt x="19658" y="3673"/>
                </a:cubicBezTo>
                <a:cubicBezTo>
                  <a:pt x="19705" y="3673"/>
                  <a:pt x="19705" y="3603"/>
                  <a:pt x="19658" y="3603"/>
                </a:cubicBezTo>
                <a:cubicBezTo>
                  <a:pt x="19658" y="3603"/>
                  <a:pt x="19658" y="3603"/>
                  <a:pt x="19657" y="3603"/>
                </a:cubicBezTo>
                <a:close/>
                <a:moveTo>
                  <a:pt x="4055" y="3592"/>
                </a:moveTo>
                <a:cubicBezTo>
                  <a:pt x="4037" y="3592"/>
                  <a:pt x="4020" y="3603"/>
                  <a:pt x="4020" y="3626"/>
                </a:cubicBezTo>
                <a:lnTo>
                  <a:pt x="4020" y="3641"/>
                </a:lnTo>
                <a:cubicBezTo>
                  <a:pt x="4020" y="3664"/>
                  <a:pt x="4037" y="3676"/>
                  <a:pt x="4055" y="3676"/>
                </a:cubicBezTo>
                <a:cubicBezTo>
                  <a:pt x="4073" y="3676"/>
                  <a:pt x="4090" y="3664"/>
                  <a:pt x="4090" y="3641"/>
                </a:cubicBezTo>
                <a:lnTo>
                  <a:pt x="4090" y="3626"/>
                </a:lnTo>
                <a:cubicBezTo>
                  <a:pt x="4090" y="3603"/>
                  <a:pt x="4073" y="3592"/>
                  <a:pt x="4055" y="3592"/>
                </a:cubicBezTo>
                <a:close/>
                <a:moveTo>
                  <a:pt x="21734" y="3594"/>
                </a:moveTo>
                <a:cubicBezTo>
                  <a:pt x="21724" y="3594"/>
                  <a:pt x="21715" y="3597"/>
                  <a:pt x="21708" y="3604"/>
                </a:cubicBezTo>
                <a:cubicBezTo>
                  <a:pt x="21702" y="3608"/>
                  <a:pt x="21696" y="3609"/>
                  <a:pt x="21689" y="3609"/>
                </a:cubicBezTo>
                <a:cubicBezTo>
                  <a:pt x="21687" y="3609"/>
                  <a:pt x="21684" y="3609"/>
                  <a:pt x="21681" y="3609"/>
                </a:cubicBezTo>
                <a:cubicBezTo>
                  <a:pt x="21678" y="3608"/>
                  <a:pt x="21675" y="3608"/>
                  <a:pt x="21672" y="3608"/>
                </a:cubicBezTo>
                <a:cubicBezTo>
                  <a:pt x="21635" y="3608"/>
                  <a:pt x="21621" y="3668"/>
                  <a:pt x="21662" y="3677"/>
                </a:cubicBezTo>
                <a:cubicBezTo>
                  <a:pt x="21672" y="3680"/>
                  <a:pt x="21681" y="3681"/>
                  <a:pt x="21689" y="3681"/>
                </a:cubicBezTo>
                <a:cubicBezTo>
                  <a:pt x="21714" y="3681"/>
                  <a:pt x="21737" y="3671"/>
                  <a:pt x="21757" y="3654"/>
                </a:cubicBezTo>
                <a:cubicBezTo>
                  <a:pt x="21772" y="3641"/>
                  <a:pt x="21769" y="3615"/>
                  <a:pt x="21758" y="3604"/>
                </a:cubicBezTo>
                <a:cubicBezTo>
                  <a:pt x="21751" y="3597"/>
                  <a:pt x="21742" y="3594"/>
                  <a:pt x="21734" y="3594"/>
                </a:cubicBezTo>
                <a:close/>
                <a:moveTo>
                  <a:pt x="22992" y="3567"/>
                </a:moveTo>
                <a:cubicBezTo>
                  <a:pt x="22984" y="3567"/>
                  <a:pt x="22976" y="3570"/>
                  <a:pt x="22969" y="3578"/>
                </a:cubicBezTo>
                <a:lnTo>
                  <a:pt x="22925" y="3623"/>
                </a:lnTo>
                <a:cubicBezTo>
                  <a:pt x="22900" y="3647"/>
                  <a:pt x="22923" y="3682"/>
                  <a:pt x="22950" y="3682"/>
                </a:cubicBezTo>
                <a:cubicBezTo>
                  <a:pt x="22958" y="3682"/>
                  <a:pt x="22967" y="3679"/>
                  <a:pt x="22974" y="3672"/>
                </a:cubicBezTo>
                <a:lnTo>
                  <a:pt x="23019" y="3628"/>
                </a:lnTo>
                <a:cubicBezTo>
                  <a:pt x="23044" y="3602"/>
                  <a:pt x="23019" y="3567"/>
                  <a:pt x="22992" y="3567"/>
                </a:cubicBezTo>
                <a:close/>
                <a:moveTo>
                  <a:pt x="23623" y="3597"/>
                </a:moveTo>
                <a:cubicBezTo>
                  <a:pt x="23553" y="3597"/>
                  <a:pt x="23553" y="3704"/>
                  <a:pt x="23623" y="3704"/>
                </a:cubicBezTo>
                <a:cubicBezTo>
                  <a:pt x="23692" y="3703"/>
                  <a:pt x="23692" y="3597"/>
                  <a:pt x="23623" y="3597"/>
                </a:cubicBezTo>
                <a:close/>
                <a:moveTo>
                  <a:pt x="6457" y="3586"/>
                </a:moveTo>
                <a:cubicBezTo>
                  <a:pt x="6447" y="3586"/>
                  <a:pt x="6437" y="3592"/>
                  <a:pt x="6430" y="3605"/>
                </a:cubicBezTo>
                <a:cubicBezTo>
                  <a:pt x="6420" y="3625"/>
                  <a:pt x="6411" y="3646"/>
                  <a:pt x="6400" y="3666"/>
                </a:cubicBezTo>
                <a:cubicBezTo>
                  <a:pt x="6386" y="3694"/>
                  <a:pt x="6410" y="3720"/>
                  <a:pt x="6434" y="3720"/>
                </a:cubicBezTo>
                <a:cubicBezTo>
                  <a:pt x="6445" y="3720"/>
                  <a:pt x="6455" y="3714"/>
                  <a:pt x="6462" y="3701"/>
                </a:cubicBezTo>
                <a:cubicBezTo>
                  <a:pt x="6472" y="3681"/>
                  <a:pt x="6482" y="3660"/>
                  <a:pt x="6492" y="3640"/>
                </a:cubicBezTo>
                <a:cubicBezTo>
                  <a:pt x="6505" y="3612"/>
                  <a:pt x="6481" y="3586"/>
                  <a:pt x="6457" y="3586"/>
                </a:cubicBezTo>
                <a:close/>
                <a:moveTo>
                  <a:pt x="11894" y="3581"/>
                </a:moveTo>
                <a:cubicBezTo>
                  <a:pt x="11871" y="3581"/>
                  <a:pt x="11850" y="3597"/>
                  <a:pt x="11842" y="3619"/>
                </a:cubicBezTo>
                <a:cubicBezTo>
                  <a:pt x="11837" y="3635"/>
                  <a:pt x="11832" y="3650"/>
                  <a:pt x="11827" y="3664"/>
                </a:cubicBezTo>
                <a:cubicBezTo>
                  <a:pt x="11817" y="3691"/>
                  <a:pt x="11837" y="3722"/>
                  <a:pt x="11863" y="3729"/>
                </a:cubicBezTo>
                <a:cubicBezTo>
                  <a:pt x="11868" y="3731"/>
                  <a:pt x="11873" y="3731"/>
                  <a:pt x="11877" y="3731"/>
                </a:cubicBezTo>
                <a:cubicBezTo>
                  <a:pt x="11900" y="3731"/>
                  <a:pt x="11921" y="3715"/>
                  <a:pt x="11929" y="3693"/>
                </a:cubicBezTo>
                <a:cubicBezTo>
                  <a:pt x="11934" y="3677"/>
                  <a:pt x="11940" y="3662"/>
                  <a:pt x="11944" y="3649"/>
                </a:cubicBezTo>
                <a:cubicBezTo>
                  <a:pt x="11953" y="3620"/>
                  <a:pt x="11933" y="3589"/>
                  <a:pt x="11907" y="3583"/>
                </a:cubicBezTo>
                <a:cubicBezTo>
                  <a:pt x="11903" y="3582"/>
                  <a:pt x="11899" y="3581"/>
                  <a:pt x="11894" y="3581"/>
                </a:cubicBezTo>
                <a:close/>
                <a:moveTo>
                  <a:pt x="23940" y="3629"/>
                </a:moveTo>
                <a:cubicBezTo>
                  <a:pt x="23870" y="3629"/>
                  <a:pt x="23870" y="3736"/>
                  <a:pt x="23940" y="3736"/>
                </a:cubicBezTo>
                <a:lnTo>
                  <a:pt x="23984" y="3736"/>
                </a:lnTo>
                <a:cubicBezTo>
                  <a:pt x="24052" y="3735"/>
                  <a:pt x="24053" y="3629"/>
                  <a:pt x="23984" y="3629"/>
                </a:cubicBezTo>
                <a:close/>
                <a:moveTo>
                  <a:pt x="18850" y="3628"/>
                </a:moveTo>
                <a:cubicBezTo>
                  <a:pt x="18832" y="3628"/>
                  <a:pt x="18813" y="3638"/>
                  <a:pt x="18804" y="3655"/>
                </a:cubicBezTo>
                <a:cubicBezTo>
                  <a:pt x="18798" y="3666"/>
                  <a:pt x="18793" y="3675"/>
                  <a:pt x="18788" y="3685"/>
                </a:cubicBezTo>
                <a:cubicBezTo>
                  <a:pt x="18775" y="3712"/>
                  <a:pt x="18782" y="3743"/>
                  <a:pt x="18808" y="3759"/>
                </a:cubicBezTo>
                <a:cubicBezTo>
                  <a:pt x="18815" y="3763"/>
                  <a:pt x="18824" y="3765"/>
                  <a:pt x="18834" y="3765"/>
                </a:cubicBezTo>
                <a:cubicBezTo>
                  <a:pt x="18853" y="3765"/>
                  <a:pt x="18872" y="3756"/>
                  <a:pt x="18881" y="3739"/>
                </a:cubicBezTo>
                <a:cubicBezTo>
                  <a:pt x="18886" y="3728"/>
                  <a:pt x="18892" y="3719"/>
                  <a:pt x="18897" y="3708"/>
                </a:cubicBezTo>
                <a:cubicBezTo>
                  <a:pt x="18908" y="3682"/>
                  <a:pt x="18902" y="3651"/>
                  <a:pt x="18877" y="3635"/>
                </a:cubicBezTo>
                <a:cubicBezTo>
                  <a:pt x="18869" y="3630"/>
                  <a:pt x="18860" y="3628"/>
                  <a:pt x="18850" y="3628"/>
                </a:cubicBezTo>
                <a:close/>
                <a:moveTo>
                  <a:pt x="14433" y="3710"/>
                </a:moveTo>
                <a:cubicBezTo>
                  <a:pt x="14387" y="3710"/>
                  <a:pt x="14387" y="3781"/>
                  <a:pt x="14433" y="3781"/>
                </a:cubicBezTo>
                <a:cubicBezTo>
                  <a:pt x="14478" y="3781"/>
                  <a:pt x="14478" y="3710"/>
                  <a:pt x="14433" y="3710"/>
                </a:cubicBezTo>
                <a:close/>
                <a:moveTo>
                  <a:pt x="12930" y="3690"/>
                </a:moveTo>
                <a:cubicBezTo>
                  <a:pt x="12903" y="3690"/>
                  <a:pt x="12880" y="3726"/>
                  <a:pt x="12905" y="3750"/>
                </a:cubicBezTo>
                <a:lnTo>
                  <a:pt x="12935" y="3781"/>
                </a:lnTo>
                <a:cubicBezTo>
                  <a:pt x="12942" y="3788"/>
                  <a:pt x="12950" y="3791"/>
                  <a:pt x="12958" y="3791"/>
                </a:cubicBezTo>
                <a:cubicBezTo>
                  <a:pt x="12985" y="3791"/>
                  <a:pt x="13009" y="3755"/>
                  <a:pt x="12984" y="3730"/>
                </a:cubicBezTo>
                <a:cubicBezTo>
                  <a:pt x="12974" y="3720"/>
                  <a:pt x="12963" y="3712"/>
                  <a:pt x="12954" y="3701"/>
                </a:cubicBezTo>
                <a:cubicBezTo>
                  <a:pt x="12946" y="3693"/>
                  <a:pt x="12938" y="3690"/>
                  <a:pt x="12930" y="3690"/>
                </a:cubicBezTo>
                <a:close/>
                <a:moveTo>
                  <a:pt x="234" y="3699"/>
                </a:moveTo>
                <a:cubicBezTo>
                  <a:pt x="224" y="3699"/>
                  <a:pt x="213" y="3705"/>
                  <a:pt x="207" y="3718"/>
                </a:cubicBezTo>
                <a:cubicBezTo>
                  <a:pt x="201" y="3728"/>
                  <a:pt x="196" y="3738"/>
                  <a:pt x="191" y="3748"/>
                </a:cubicBezTo>
                <a:cubicBezTo>
                  <a:pt x="177" y="3776"/>
                  <a:pt x="202" y="3801"/>
                  <a:pt x="225" y="3801"/>
                </a:cubicBezTo>
                <a:cubicBezTo>
                  <a:pt x="236" y="3801"/>
                  <a:pt x="246" y="3796"/>
                  <a:pt x="252" y="3783"/>
                </a:cubicBezTo>
                <a:cubicBezTo>
                  <a:pt x="257" y="3772"/>
                  <a:pt x="262" y="3764"/>
                  <a:pt x="267" y="3754"/>
                </a:cubicBezTo>
                <a:cubicBezTo>
                  <a:pt x="282" y="3725"/>
                  <a:pt x="258" y="3699"/>
                  <a:pt x="234" y="3699"/>
                </a:cubicBezTo>
                <a:close/>
                <a:moveTo>
                  <a:pt x="11219" y="3671"/>
                </a:moveTo>
                <a:cubicBezTo>
                  <a:pt x="11191" y="3671"/>
                  <a:pt x="11168" y="3706"/>
                  <a:pt x="11193" y="3730"/>
                </a:cubicBezTo>
                <a:cubicBezTo>
                  <a:pt x="11213" y="3750"/>
                  <a:pt x="11233" y="3771"/>
                  <a:pt x="11254" y="3791"/>
                </a:cubicBezTo>
                <a:cubicBezTo>
                  <a:pt x="11261" y="3799"/>
                  <a:pt x="11269" y="3802"/>
                  <a:pt x="11277" y="3802"/>
                </a:cubicBezTo>
                <a:cubicBezTo>
                  <a:pt x="11304" y="3802"/>
                  <a:pt x="11328" y="3765"/>
                  <a:pt x="11303" y="3741"/>
                </a:cubicBezTo>
                <a:lnTo>
                  <a:pt x="11243" y="3681"/>
                </a:lnTo>
                <a:cubicBezTo>
                  <a:pt x="11235" y="3674"/>
                  <a:pt x="11227" y="3671"/>
                  <a:pt x="11219" y="3671"/>
                </a:cubicBezTo>
                <a:close/>
                <a:moveTo>
                  <a:pt x="13621" y="3703"/>
                </a:moveTo>
                <a:cubicBezTo>
                  <a:pt x="13553" y="3703"/>
                  <a:pt x="13551" y="3811"/>
                  <a:pt x="13621" y="3811"/>
                </a:cubicBezTo>
                <a:cubicBezTo>
                  <a:pt x="13690" y="3811"/>
                  <a:pt x="13690" y="3703"/>
                  <a:pt x="13621" y="3703"/>
                </a:cubicBezTo>
                <a:close/>
                <a:moveTo>
                  <a:pt x="24419" y="3725"/>
                </a:moveTo>
                <a:cubicBezTo>
                  <a:pt x="24412" y="3725"/>
                  <a:pt x="24405" y="3726"/>
                  <a:pt x="24397" y="3728"/>
                </a:cubicBezTo>
                <a:cubicBezTo>
                  <a:pt x="24375" y="3738"/>
                  <a:pt x="24359" y="3757"/>
                  <a:pt x="24366" y="3782"/>
                </a:cubicBezTo>
                <a:cubicBezTo>
                  <a:pt x="24371" y="3799"/>
                  <a:pt x="24389" y="3814"/>
                  <a:pt x="24408" y="3814"/>
                </a:cubicBezTo>
                <a:cubicBezTo>
                  <a:pt x="24411" y="3814"/>
                  <a:pt x="24414" y="3814"/>
                  <a:pt x="24417" y="3813"/>
                </a:cubicBezTo>
                <a:cubicBezTo>
                  <a:pt x="24425" y="3820"/>
                  <a:pt x="24436" y="3825"/>
                  <a:pt x="24446" y="3825"/>
                </a:cubicBezTo>
                <a:cubicBezTo>
                  <a:pt x="24453" y="3825"/>
                  <a:pt x="24459" y="3823"/>
                  <a:pt x="24466" y="3820"/>
                </a:cubicBezTo>
                <a:cubicBezTo>
                  <a:pt x="24486" y="3809"/>
                  <a:pt x="24496" y="3781"/>
                  <a:pt x="24482" y="3760"/>
                </a:cubicBezTo>
                <a:cubicBezTo>
                  <a:pt x="24468" y="3739"/>
                  <a:pt x="24445" y="3725"/>
                  <a:pt x="24419" y="3725"/>
                </a:cubicBezTo>
                <a:close/>
                <a:moveTo>
                  <a:pt x="20364" y="3755"/>
                </a:moveTo>
                <a:cubicBezTo>
                  <a:pt x="20318" y="3755"/>
                  <a:pt x="20318" y="3825"/>
                  <a:pt x="20364" y="3825"/>
                </a:cubicBezTo>
                <a:lnTo>
                  <a:pt x="20380" y="3825"/>
                </a:lnTo>
                <a:cubicBezTo>
                  <a:pt x="20426" y="3825"/>
                  <a:pt x="20426" y="3755"/>
                  <a:pt x="20380" y="3755"/>
                </a:cubicBezTo>
                <a:close/>
                <a:moveTo>
                  <a:pt x="7632" y="3707"/>
                </a:moveTo>
                <a:cubicBezTo>
                  <a:pt x="7623" y="3707"/>
                  <a:pt x="7614" y="3710"/>
                  <a:pt x="7606" y="3714"/>
                </a:cubicBezTo>
                <a:cubicBezTo>
                  <a:pt x="7595" y="3719"/>
                  <a:pt x="7587" y="3724"/>
                  <a:pt x="7576" y="3729"/>
                </a:cubicBezTo>
                <a:cubicBezTo>
                  <a:pt x="7550" y="3743"/>
                  <a:pt x="7543" y="3778"/>
                  <a:pt x="7557" y="3803"/>
                </a:cubicBezTo>
                <a:cubicBezTo>
                  <a:pt x="7567" y="3820"/>
                  <a:pt x="7585" y="3829"/>
                  <a:pt x="7603" y="3829"/>
                </a:cubicBezTo>
                <a:cubicBezTo>
                  <a:pt x="7612" y="3829"/>
                  <a:pt x="7621" y="3827"/>
                  <a:pt x="7630" y="3823"/>
                </a:cubicBezTo>
                <a:cubicBezTo>
                  <a:pt x="7640" y="3817"/>
                  <a:pt x="7650" y="3812"/>
                  <a:pt x="7660" y="3807"/>
                </a:cubicBezTo>
                <a:cubicBezTo>
                  <a:pt x="7686" y="3793"/>
                  <a:pt x="7693" y="3759"/>
                  <a:pt x="7679" y="3734"/>
                </a:cubicBezTo>
                <a:cubicBezTo>
                  <a:pt x="7669" y="3716"/>
                  <a:pt x="7651" y="3707"/>
                  <a:pt x="7632" y="3707"/>
                </a:cubicBezTo>
                <a:close/>
                <a:moveTo>
                  <a:pt x="2307" y="3720"/>
                </a:moveTo>
                <a:cubicBezTo>
                  <a:pt x="2296" y="3720"/>
                  <a:pt x="2285" y="3726"/>
                  <a:pt x="2279" y="3739"/>
                </a:cubicBezTo>
                <a:cubicBezTo>
                  <a:pt x="2268" y="3759"/>
                  <a:pt x="2259" y="3780"/>
                  <a:pt x="2249" y="3799"/>
                </a:cubicBezTo>
                <a:cubicBezTo>
                  <a:pt x="2236" y="3827"/>
                  <a:pt x="2261" y="3852"/>
                  <a:pt x="2284" y="3852"/>
                </a:cubicBezTo>
                <a:cubicBezTo>
                  <a:pt x="2294" y="3852"/>
                  <a:pt x="2304" y="3847"/>
                  <a:pt x="2310" y="3834"/>
                </a:cubicBezTo>
                <a:cubicBezTo>
                  <a:pt x="2321" y="3814"/>
                  <a:pt x="2330" y="3793"/>
                  <a:pt x="2341" y="3774"/>
                </a:cubicBezTo>
                <a:cubicBezTo>
                  <a:pt x="2355" y="3746"/>
                  <a:pt x="2330" y="3720"/>
                  <a:pt x="2307" y="3720"/>
                </a:cubicBezTo>
                <a:close/>
                <a:moveTo>
                  <a:pt x="9222" y="3743"/>
                </a:moveTo>
                <a:cubicBezTo>
                  <a:pt x="9209" y="3743"/>
                  <a:pt x="9195" y="3750"/>
                  <a:pt x="9190" y="3767"/>
                </a:cubicBezTo>
                <a:cubicBezTo>
                  <a:pt x="9185" y="3783"/>
                  <a:pt x="9179" y="3798"/>
                  <a:pt x="9174" y="3812"/>
                </a:cubicBezTo>
                <a:cubicBezTo>
                  <a:pt x="9165" y="3838"/>
                  <a:pt x="9186" y="3856"/>
                  <a:pt x="9208" y="3856"/>
                </a:cubicBezTo>
                <a:cubicBezTo>
                  <a:pt x="9222" y="3856"/>
                  <a:pt x="9236" y="3848"/>
                  <a:pt x="9242" y="3832"/>
                </a:cubicBezTo>
                <a:cubicBezTo>
                  <a:pt x="9247" y="3816"/>
                  <a:pt x="9253" y="3802"/>
                  <a:pt x="9258" y="3787"/>
                </a:cubicBezTo>
                <a:cubicBezTo>
                  <a:pt x="9266" y="3761"/>
                  <a:pt x="9244" y="3743"/>
                  <a:pt x="9222" y="3743"/>
                </a:cubicBezTo>
                <a:close/>
                <a:moveTo>
                  <a:pt x="10618" y="3742"/>
                </a:moveTo>
                <a:cubicBezTo>
                  <a:pt x="10578" y="3742"/>
                  <a:pt x="10542" y="3796"/>
                  <a:pt x="10578" y="3833"/>
                </a:cubicBezTo>
                <a:cubicBezTo>
                  <a:pt x="10586" y="3844"/>
                  <a:pt x="10597" y="3854"/>
                  <a:pt x="10606" y="3864"/>
                </a:cubicBezTo>
                <a:cubicBezTo>
                  <a:pt x="10617" y="3875"/>
                  <a:pt x="10629" y="3880"/>
                  <a:pt x="10641" y="3880"/>
                </a:cubicBezTo>
                <a:cubicBezTo>
                  <a:pt x="10682" y="3880"/>
                  <a:pt x="10719" y="3826"/>
                  <a:pt x="10683" y="3788"/>
                </a:cubicBezTo>
                <a:cubicBezTo>
                  <a:pt x="10672" y="3778"/>
                  <a:pt x="10663" y="3767"/>
                  <a:pt x="10653" y="3759"/>
                </a:cubicBezTo>
                <a:cubicBezTo>
                  <a:pt x="10642" y="3747"/>
                  <a:pt x="10630" y="3742"/>
                  <a:pt x="10618" y="3742"/>
                </a:cubicBezTo>
                <a:close/>
                <a:moveTo>
                  <a:pt x="16729" y="3789"/>
                </a:moveTo>
                <a:cubicBezTo>
                  <a:pt x="16705" y="3789"/>
                  <a:pt x="16681" y="3814"/>
                  <a:pt x="16697" y="3842"/>
                </a:cubicBezTo>
                <a:cubicBezTo>
                  <a:pt x="16704" y="3858"/>
                  <a:pt x="16717" y="3869"/>
                  <a:pt x="16729" y="3876"/>
                </a:cubicBezTo>
                <a:cubicBezTo>
                  <a:pt x="16735" y="3884"/>
                  <a:pt x="16744" y="3891"/>
                  <a:pt x="16757" y="3891"/>
                </a:cubicBezTo>
                <a:lnTo>
                  <a:pt x="16778" y="3891"/>
                </a:lnTo>
                <a:cubicBezTo>
                  <a:pt x="16781" y="3891"/>
                  <a:pt x="16783" y="3890"/>
                  <a:pt x="16786" y="3890"/>
                </a:cubicBezTo>
                <a:lnTo>
                  <a:pt x="16787" y="3890"/>
                </a:lnTo>
                <a:cubicBezTo>
                  <a:pt x="16788" y="3890"/>
                  <a:pt x="16788" y="3888"/>
                  <a:pt x="16789" y="3888"/>
                </a:cubicBezTo>
                <a:cubicBezTo>
                  <a:pt x="16797" y="3886"/>
                  <a:pt x="16803" y="3880"/>
                  <a:pt x="16805" y="3873"/>
                </a:cubicBezTo>
                <a:cubicBezTo>
                  <a:pt x="16809" y="3867"/>
                  <a:pt x="16812" y="3860"/>
                  <a:pt x="16812" y="3854"/>
                </a:cubicBezTo>
                <a:cubicBezTo>
                  <a:pt x="16812" y="3844"/>
                  <a:pt x="16808" y="3835"/>
                  <a:pt x="16803" y="3830"/>
                </a:cubicBezTo>
                <a:cubicBezTo>
                  <a:pt x="16794" y="3825"/>
                  <a:pt x="16787" y="3820"/>
                  <a:pt x="16776" y="3820"/>
                </a:cubicBezTo>
                <a:cubicBezTo>
                  <a:pt x="16775" y="3820"/>
                  <a:pt x="16773" y="3818"/>
                  <a:pt x="16772" y="3818"/>
                </a:cubicBezTo>
                <a:cubicBezTo>
                  <a:pt x="16765" y="3817"/>
                  <a:pt x="16761" y="3812"/>
                  <a:pt x="16758" y="3807"/>
                </a:cubicBezTo>
                <a:cubicBezTo>
                  <a:pt x="16751" y="3795"/>
                  <a:pt x="16740" y="3789"/>
                  <a:pt x="16729" y="3789"/>
                </a:cubicBezTo>
                <a:close/>
                <a:moveTo>
                  <a:pt x="18220" y="3745"/>
                </a:moveTo>
                <a:cubicBezTo>
                  <a:pt x="18201" y="3745"/>
                  <a:pt x="18179" y="3756"/>
                  <a:pt x="18170" y="3771"/>
                </a:cubicBezTo>
                <a:cubicBezTo>
                  <a:pt x="18154" y="3799"/>
                  <a:pt x="18166" y="3828"/>
                  <a:pt x="18190" y="3845"/>
                </a:cubicBezTo>
                <a:cubicBezTo>
                  <a:pt x="18210" y="3860"/>
                  <a:pt x="18228" y="3875"/>
                  <a:pt x="18249" y="3890"/>
                </a:cubicBezTo>
                <a:cubicBezTo>
                  <a:pt x="18257" y="3895"/>
                  <a:pt x="18265" y="3897"/>
                  <a:pt x="18274" y="3897"/>
                </a:cubicBezTo>
                <a:cubicBezTo>
                  <a:pt x="18294" y="3897"/>
                  <a:pt x="18314" y="3886"/>
                  <a:pt x="18323" y="3870"/>
                </a:cubicBezTo>
                <a:cubicBezTo>
                  <a:pt x="18338" y="3842"/>
                  <a:pt x="18327" y="3813"/>
                  <a:pt x="18303" y="3796"/>
                </a:cubicBezTo>
                <a:cubicBezTo>
                  <a:pt x="18284" y="3781"/>
                  <a:pt x="18264" y="3766"/>
                  <a:pt x="18243" y="3751"/>
                </a:cubicBezTo>
                <a:cubicBezTo>
                  <a:pt x="18237" y="3747"/>
                  <a:pt x="18229" y="3745"/>
                  <a:pt x="18220" y="3745"/>
                </a:cubicBezTo>
                <a:close/>
                <a:moveTo>
                  <a:pt x="13983" y="3752"/>
                </a:moveTo>
                <a:cubicBezTo>
                  <a:pt x="13960" y="3752"/>
                  <a:pt x="13940" y="3768"/>
                  <a:pt x="13932" y="3790"/>
                </a:cubicBezTo>
                <a:cubicBezTo>
                  <a:pt x="13927" y="3804"/>
                  <a:pt x="13922" y="3820"/>
                  <a:pt x="13917" y="3834"/>
                </a:cubicBezTo>
                <a:cubicBezTo>
                  <a:pt x="13906" y="3861"/>
                  <a:pt x="13927" y="3893"/>
                  <a:pt x="13953" y="3900"/>
                </a:cubicBezTo>
                <a:cubicBezTo>
                  <a:pt x="13958" y="3901"/>
                  <a:pt x="13962" y="3902"/>
                  <a:pt x="13966" y="3902"/>
                </a:cubicBezTo>
                <a:cubicBezTo>
                  <a:pt x="13990" y="3902"/>
                  <a:pt x="14011" y="3886"/>
                  <a:pt x="14018" y="3864"/>
                </a:cubicBezTo>
                <a:cubicBezTo>
                  <a:pt x="14024" y="3849"/>
                  <a:pt x="14030" y="3833"/>
                  <a:pt x="14034" y="3818"/>
                </a:cubicBezTo>
                <a:cubicBezTo>
                  <a:pt x="14044" y="3791"/>
                  <a:pt x="14023" y="3760"/>
                  <a:pt x="13997" y="3754"/>
                </a:cubicBezTo>
                <a:cubicBezTo>
                  <a:pt x="13993" y="3752"/>
                  <a:pt x="13988" y="3752"/>
                  <a:pt x="13983" y="3752"/>
                </a:cubicBezTo>
                <a:close/>
                <a:moveTo>
                  <a:pt x="17404" y="3837"/>
                </a:moveTo>
                <a:cubicBezTo>
                  <a:pt x="17358" y="3837"/>
                  <a:pt x="17358" y="3908"/>
                  <a:pt x="17404" y="3908"/>
                </a:cubicBezTo>
                <a:lnTo>
                  <a:pt x="17420" y="3908"/>
                </a:lnTo>
                <a:cubicBezTo>
                  <a:pt x="17465" y="3908"/>
                  <a:pt x="17465" y="3837"/>
                  <a:pt x="17420" y="3837"/>
                </a:cubicBezTo>
                <a:close/>
                <a:moveTo>
                  <a:pt x="6398" y="3853"/>
                </a:moveTo>
                <a:cubicBezTo>
                  <a:pt x="6352" y="3853"/>
                  <a:pt x="6352" y="3923"/>
                  <a:pt x="6398" y="3923"/>
                </a:cubicBezTo>
                <a:cubicBezTo>
                  <a:pt x="6443" y="3923"/>
                  <a:pt x="6443" y="3853"/>
                  <a:pt x="6398" y="3853"/>
                </a:cubicBezTo>
                <a:close/>
                <a:moveTo>
                  <a:pt x="6957" y="3813"/>
                </a:moveTo>
                <a:cubicBezTo>
                  <a:pt x="6930" y="3813"/>
                  <a:pt x="6904" y="3830"/>
                  <a:pt x="6904" y="3865"/>
                </a:cubicBezTo>
                <a:lnTo>
                  <a:pt x="6904" y="3895"/>
                </a:lnTo>
                <a:cubicBezTo>
                  <a:pt x="6904" y="3930"/>
                  <a:pt x="6931" y="3947"/>
                  <a:pt x="6958" y="3947"/>
                </a:cubicBezTo>
                <a:cubicBezTo>
                  <a:pt x="6985" y="3947"/>
                  <a:pt x="7012" y="3930"/>
                  <a:pt x="7012" y="3895"/>
                </a:cubicBezTo>
                <a:lnTo>
                  <a:pt x="7012" y="3865"/>
                </a:lnTo>
                <a:cubicBezTo>
                  <a:pt x="7011" y="3830"/>
                  <a:pt x="6984" y="3813"/>
                  <a:pt x="6957" y="3813"/>
                </a:cubicBezTo>
                <a:close/>
                <a:moveTo>
                  <a:pt x="7903" y="3862"/>
                </a:moveTo>
                <a:cubicBezTo>
                  <a:pt x="7886" y="3862"/>
                  <a:pt x="7868" y="3874"/>
                  <a:pt x="7868" y="3897"/>
                </a:cubicBezTo>
                <a:lnTo>
                  <a:pt x="7868" y="3913"/>
                </a:lnTo>
                <a:cubicBezTo>
                  <a:pt x="7868" y="3936"/>
                  <a:pt x="7886" y="3947"/>
                  <a:pt x="7903" y="3947"/>
                </a:cubicBezTo>
                <a:cubicBezTo>
                  <a:pt x="7921" y="3947"/>
                  <a:pt x="7939" y="3936"/>
                  <a:pt x="7939" y="3913"/>
                </a:cubicBezTo>
                <a:lnTo>
                  <a:pt x="7939" y="3897"/>
                </a:lnTo>
                <a:cubicBezTo>
                  <a:pt x="7939" y="3874"/>
                  <a:pt x="7921" y="3862"/>
                  <a:pt x="7903" y="3862"/>
                </a:cubicBezTo>
                <a:close/>
                <a:moveTo>
                  <a:pt x="3482" y="3839"/>
                </a:moveTo>
                <a:cubicBezTo>
                  <a:pt x="3473" y="3839"/>
                  <a:pt x="3464" y="3842"/>
                  <a:pt x="3455" y="3846"/>
                </a:cubicBezTo>
                <a:cubicBezTo>
                  <a:pt x="3445" y="3851"/>
                  <a:pt x="3435" y="3856"/>
                  <a:pt x="3425" y="3861"/>
                </a:cubicBezTo>
                <a:cubicBezTo>
                  <a:pt x="3399" y="3875"/>
                  <a:pt x="3392" y="3910"/>
                  <a:pt x="3405" y="3935"/>
                </a:cubicBezTo>
                <a:cubicBezTo>
                  <a:pt x="3415" y="3952"/>
                  <a:pt x="3434" y="3961"/>
                  <a:pt x="3452" y="3961"/>
                </a:cubicBezTo>
                <a:cubicBezTo>
                  <a:pt x="3461" y="3961"/>
                  <a:pt x="3470" y="3959"/>
                  <a:pt x="3478" y="3955"/>
                </a:cubicBezTo>
                <a:cubicBezTo>
                  <a:pt x="3489" y="3949"/>
                  <a:pt x="3498" y="3944"/>
                  <a:pt x="3509" y="3939"/>
                </a:cubicBezTo>
                <a:cubicBezTo>
                  <a:pt x="3535" y="3926"/>
                  <a:pt x="3541" y="3891"/>
                  <a:pt x="3529" y="3866"/>
                </a:cubicBezTo>
                <a:cubicBezTo>
                  <a:pt x="3518" y="3848"/>
                  <a:pt x="3500" y="3839"/>
                  <a:pt x="3482" y="3839"/>
                </a:cubicBezTo>
                <a:close/>
                <a:moveTo>
                  <a:pt x="5736" y="3928"/>
                </a:moveTo>
                <a:cubicBezTo>
                  <a:pt x="5713" y="3928"/>
                  <a:pt x="5714" y="3964"/>
                  <a:pt x="5736" y="3964"/>
                </a:cubicBezTo>
                <a:cubicBezTo>
                  <a:pt x="5760" y="3964"/>
                  <a:pt x="5760" y="3928"/>
                  <a:pt x="5736" y="3928"/>
                </a:cubicBezTo>
                <a:close/>
                <a:moveTo>
                  <a:pt x="4475" y="3864"/>
                </a:moveTo>
                <a:cubicBezTo>
                  <a:pt x="4448" y="3864"/>
                  <a:pt x="4424" y="3899"/>
                  <a:pt x="4449" y="3924"/>
                </a:cubicBezTo>
                <a:cubicBezTo>
                  <a:pt x="4458" y="3935"/>
                  <a:pt x="4467" y="3945"/>
                  <a:pt x="4478" y="3955"/>
                </a:cubicBezTo>
                <a:cubicBezTo>
                  <a:pt x="4485" y="3962"/>
                  <a:pt x="4493" y="3965"/>
                  <a:pt x="4501" y="3965"/>
                </a:cubicBezTo>
                <a:cubicBezTo>
                  <a:pt x="4528" y="3965"/>
                  <a:pt x="4553" y="3930"/>
                  <a:pt x="4528" y="3905"/>
                </a:cubicBezTo>
                <a:cubicBezTo>
                  <a:pt x="4518" y="3895"/>
                  <a:pt x="4508" y="3884"/>
                  <a:pt x="4499" y="3875"/>
                </a:cubicBezTo>
                <a:cubicBezTo>
                  <a:pt x="4491" y="3868"/>
                  <a:pt x="4483" y="3864"/>
                  <a:pt x="4475" y="3864"/>
                </a:cubicBezTo>
                <a:close/>
                <a:moveTo>
                  <a:pt x="10044" y="3814"/>
                </a:moveTo>
                <a:cubicBezTo>
                  <a:pt x="10026" y="3814"/>
                  <a:pt x="10008" y="3824"/>
                  <a:pt x="9997" y="3840"/>
                </a:cubicBezTo>
                <a:cubicBezTo>
                  <a:pt x="9987" y="3856"/>
                  <a:pt x="9978" y="3871"/>
                  <a:pt x="9967" y="3886"/>
                </a:cubicBezTo>
                <a:cubicBezTo>
                  <a:pt x="9952" y="3911"/>
                  <a:pt x="9965" y="3944"/>
                  <a:pt x="9987" y="3959"/>
                </a:cubicBezTo>
                <a:cubicBezTo>
                  <a:pt x="9995" y="3964"/>
                  <a:pt x="10004" y="3966"/>
                  <a:pt x="10013" y="3966"/>
                </a:cubicBezTo>
                <a:cubicBezTo>
                  <a:pt x="10032" y="3966"/>
                  <a:pt x="10050" y="3956"/>
                  <a:pt x="10060" y="3939"/>
                </a:cubicBezTo>
                <a:cubicBezTo>
                  <a:pt x="10071" y="3923"/>
                  <a:pt x="10080" y="3909"/>
                  <a:pt x="10091" y="3895"/>
                </a:cubicBezTo>
                <a:cubicBezTo>
                  <a:pt x="10106" y="3871"/>
                  <a:pt x="10096" y="3835"/>
                  <a:pt x="10071" y="3822"/>
                </a:cubicBezTo>
                <a:cubicBezTo>
                  <a:pt x="10062" y="3817"/>
                  <a:pt x="10053" y="3814"/>
                  <a:pt x="10044" y="3814"/>
                </a:cubicBezTo>
                <a:close/>
                <a:moveTo>
                  <a:pt x="20649" y="3856"/>
                </a:moveTo>
                <a:cubicBezTo>
                  <a:pt x="20631" y="3856"/>
                  <a:pt x="20615" y="3865"/>
                  <a:pt x="20604" y="3882"/>
                </a:cubicBezTo>
                <a:cubicBezTo>
                  <a:pt x="20590" y="3906"/>
                  <a:pt x="20598" y="3943"/>
                  <a:pt x="20624" y="3956"/>
                </a:cubicBezTo>
                <a:cubicBezTo>
                  <a:pt x="20635" y="3961"/>
                  <a:pt x="20643" y="3966"/>
                  <a:pt x="20654" y="3971"/>
                </a:cubicBezTo>
                <a:cubicBezTo>
                  <a:pt x="20663" y="3976"/>
                  <a:pt x="20673" y="3979"/>
                  <a:pt x="20682" y="3979"/>
                </a:cubicBezTo>
                <a:cubicBezTo>
                  <a:pt x="20700" y="3979"/>
                  <a:pt x="20717" y="3970"/>
                  <a:pt x="20727" y="3953"/>
                </a:cubicBezTo>
                <a:cubicBezTo>
                  <a:pt x="20742" y="3928"/>
                  <a:pt x="20734" y="3892"/>
                  <a:pt x="20708" y="3879"/>
                </a:cubicBezTo>
                <a:cubicBezTo>
                  <a:pt x="20698" y="3874"/>
                  <a:pt x="20687" y="3868"/>
                  <a:pt x="20678" y="3864"/>
                </a:cubicBezTo>
                <a:cubicBezTo>
                  <a:pt x="20669" y="3859"/>
                  <a:pt x="20659" y="3856"/>
                  <a:pt x="20649" y="3856"/>
                </a:cubicBezTo>
                <a:close/>
                <a:moveTo>
                  <a:pt x="8425" y="3887"/>
                </a:moveTo>
                <a:cubicBezTo>
                  <a:pt x="8401" y="3887"/>
                  <a:pt x="8377" y="3913"/>
                  <a:pt x="8390" y="3940"/>
                </a:cubicBezTo>
                <a:cubicBezTo>
                  <a:pt x="8396" y="3950"/>
                  <a:pt x="8401" y="3960"/>
                  <a:pt x="8406" y="3970"/>
                </a:cubicBezTo>
                <a:cubicBezTo>
                  <a:pt x="8413" y="3984"/>
                  <a:pt x="8423" y="3989"/>
                  <a:pt x="8434" y="3989"/>
                </a:cubicBezTo>
                <a:cubicBezTo>
                  <a:pt x="8457" y="3989"/>
                  <a:pt x="8482" y="3963"/>
                  <a:pt x="8468" y="3935"/>
                </a:cubicBezTo>
                <a:cubicBezTo>
                  <a:pt x="8463" y="3924"/>
                  <a:pt x="8458" y="3916"/>
                  <a:pt x="8452" y="3905"/>
                </a:cubicBezTo>
                <a:cubicBezTo>
                  <a:pt x="8446" y="3893"/>
                  <a:pt x="8435" y="3887"/>
                  <a:pt x="8425" y="3887"/>
                </a:cubicBezTo>
                <a:close/>
                <a:moveTo>
                  <a:pt x="15674" y="3906"/>
                </a:moveTo>
                <a:cubicBezTo>
                  <a:pt x="15639" y="3906"/>
                  <a:pt x="15628" y="3964"/>
                  <a:pt x="15666" y="3977"/>
                </a:cubicBezTo>
                <a:cubicBezTo>
                  <a:pt x="15681" y="3982"/>
                  <a:pt x="15696" y="3987"/>
                  <a:pt x="15711" y="3992"/>
                </a:cubicBezTo>
                <a:cubicBezTo>
                  <a:pt x="15715" y="3994"/>
                  <a:pt x="15720" y="3995"/>
                  <a:pt x="15723" y="3995"/>
                </a:cubicBezTo>
                <a:cubicBezTo>
                  <a:pt x="15757" y="3995"/>
                  <a:pt x="15768" y="3938"/>
                  <a:pt x="15730" y="3924"/>
                </a:cubicBezTo>
                <a:cubicBezTo>
                  <a:pt x="15716" y="3919"/>
                  <a:pt x="15701" y="3914"/>
                  <a:pt x="15686" y="3909"/>
                </a:cubicBezTo>
                <a:cubicBezTo>
                  <a:pt x="15682" y="3907"/>
                  <a:pt x="15677" y="3906"/>
                  <a:pt x="15674" y="3906"/>
                </a:cubicBezTo>
                <a:close/>
                <a:moveTo>
                  <a:pt x="14942" y="3922"/>
                </a:moveTo>
                <a:cubicBezTo>
                  <a:pt x="14924" y="3922"/>
                  <a:pt x="14907" y="3933"/>
                  <a:pt x="14907" y="3956"/>
                </a:cubicBezTo>
                <a:lnTo>
                  <a:pt x="14907" y="3971"/>
                </a:lnTo>
                <a:cubicBezTo>
                  <a:pt x="14907" y="3994"/>
                  <a:pt x="14925" y="4006"/>
                  <a:pt x="14942" y="4006"/>
                </a:cubicBezTo>
                <a:cubicBezTo>
                  <a:pt x="14960" y="4006"/>
                  <a:pt x="14978" y="3994"/>
                  <a:pt x="14978" y="3971"/>
                </a:cubicBezTo>
                <a:lnTo>
                  <a:pt x="14978" y="3956"/>
                </a:lnTo>
                <a:cubicBezTo>
                  <a:pt x="14978" y="3933"/>
                  <a:pt x="14960" y="3922"/>
                  <a:pt x="14942" y="3922"/>
                </a:cubicBezTo>
                <a:close/>
                <a:moveTo>
                  <a:pt x="12869" y="3991"/>
                </a:moveTo>
                <a:cubicBezTo>
                  <a:pt x="12851" y="3991"/>
                  <a:pt x="12833" y="4003"/>
                  <a:pt x="12833" y="4026"/>
                </a:cubicBezTo>
                <a:lnTo>
                  <a:pt x="12833" y="4042"/>
                </a:lnTo>
                <a:cubicBezTo>
                  <a:pt x="12833" y="4064"/>
                  <a:pt x="12851" y="4075"/>
                  <a:pt x="12869" y="4075"/>
                </a:cubicBezTo>
                <a:cubicBezTo>
                  <a:pt x="12887" y="4075"/>
                  <a:pt x="12905" y="4064"/>
                  <a:pt x="12905" y="4042"/>
                </a:cubicBezTo>
                <a:lnTo>
                  <a:pt x="12905" y="4026"/>
                </a:lnTo>
                <a:cubicBezTo>
                  <a:pt x="12905" y="4003"/>
                  <a:pt x="12887" y="3991"/>
                  <a:pt x="12869" y="3991"/>
                </a:cubicBezTo>
                <a:close/>
                <a:moveTo>
                  <a:pt x="2806" y="3946"/>
                </a:moveTo>
                <a:cubicBezTo>
                  <a:pt x="2779" y="3946"/>
                  <a:pt x="2752" y="3963"/>
                  <a:pt x="2752" y="3998"/>
                </a:cubicBezTo>
                <a:lnTo>
                  <a:pt x="2752" y="4028"/>
                </a:lnTo>
                <a:cubicBezTo>
                  <a:pt x="2753" y="4063"/>
                  <a:pt x="2780" y="4080"/>
                  <a:pt x="2806" y="4080"/>
                </a:cubicBezTo>
                <a:cubicBezTo>
                  <a:pt x="2833" y="4080"/>
                  <a:pt x="2859" y="4063"/>
                  <a:pt x="2859" y="4028"/>
                </a:cubicBezTo>
                <a:lnTo>
                  <a:pt x="2859" y="3998"/>
                </a:lnTo>
                <a:cubicBezTo>
                  <a:pt x="2859" y="3963"/>
                  <a:pt x="2832" y="3946"/>
                  <a:pt x="2806" y="3946"/>
                </a:cubicBezTo>
                <a:close/>
                <a:moveTo>
                  <a:pt x="3754" y="3997"/>
                </a:moveTo>
                <a:cubicBezTo>
                  <a:pt x="3736" y="3997"/>
                  <a:pt x="3718" y="4009"/>
                  <a:pt x="3718" y="4031"/>
                </a:cubicBezTo>
                <a:lnTo>
                  <a:pt x="3718" y="4047"/>
                </a:lnTo>
                <a:cubicBezTo>
                  <a:pt x="3718" y="4069"/>
                  <a:pt x="3735" y="4081"/>
                  <a:pt x="3753" y="4081"/>
                </a:cubicBezTo>
                <a:cubicBezTo>
                  <a:pt x="3771" y="4081"/>
                  <a:pt x="3789" y="4069"/>
                  <a:pt x="3789" y="4047"/>
                </a:cubicBezTo>
                <a:lnTo>
                  <a:pt x="3789" y="4031"/>
                </a:lnTo>
                <a:cubicBezTo>
                  <a:pt x="3789" y="4009"/>
                  <a:pt x="3772" y="3997"/>
                  <a:pt x="3754" y="3997"/>
                </a:cubicBezTo>
                <a:close/>
                <a:moveTo>
                  <a:pt x="5450" y="4091"/>
                </a:moveTo>
                <a:cubicBezTo>
                  <a:pt x="5442" y="4091"/>
                  <a:pt x="5433" y="4094"/>
                  <a:pt x="5426" y="4101"/>
                </a:cubicBezTo>
                <a:lnTo>
                  <a:pt x="5410" y="4117"/>
                </a:lnTo>
                <a:cubicBezTo>
                  <a:pt x="5385" y="4142"/>
                  <a:pt x="5410" y="4178"/>
                  <a:pt x="5437" y="4178"/>
                </a:cubicBezTo>
                <a:cubicBezTo>
                  <a:pt x="5445" y="4178"/>
                  <a:pt x="5453" y="4175"/>
                  <a:pt x="5460" y="4167"/>
                </a:cubicBezTo>
                <a:lnTo>
                  <a:pt x="5476" y="4152"/>
                </a:lnTo>
                <a:cubicBezTo>
                  <a:pt x="5501" y="4126"/>
                  <a:pt x="5477" y="4091"/>
                  <a:pt x="5450" y="4091"/>
                </a:cubicBezTo>
                <a:close/>
                <a:moveTo>
                  <a:pt x="8728" y="4099"/>
                </a:moveTo>
                <a:cubicBezTo>
                  <a:pt x="8723" y="4099"/>
                  <a:pt x="8718" y="4099"/>
                  <a:pt x="8713" y="4100"/>
                </a:cubicBezTo>
                <a:cubicBezTo>
                  <a:pt x="8672" y="4110"/>
                  <a:pt x="8684" y="4168"/>
                  <a:pt x="8722" y="4169"/>
                </a:cubicBezTo>
                <a:cubicBezTo>
                  <a:pt x="8727" y="4180"/>
                  <a:pt x="8739" y="4185"/>
                  <a:pt x="8751" y="4185"/>
                </a:cubicBezTo>
                <a:cubicBezTo>
                  <a:pt x="8757" y="4185"/>
                  <a:pt x="8763" y="4183"/>
                  <a:pt x="8769" y="4180"/>
                </a:cubicBezTo>
                <a:cubicBezTo>
                  <a:pt x="8788" y="4169"/>
                  <a:pt x="8790" y="4148"/>
                  <a:pt x="8782" y="4132"/>
                </a:cubicBezTo>
                <a:cubicBezTo>
                  <a:pt x="8773" y="4109"/>
                  <a:pt x="8750" y="4099"/>
                  <a:pt x="8728" y="4099"/>
                </a:cubicBezTo>
                <a:close/>
                <a:moveTo>
                  <a:pt x="508" y="4079"/>
                </a:moveTo>
                <a:cubicBezTo>
                  <a:pt x="483" y="4079"/>
                  <a:pt x="459" y="4104"/>
                  <a:pt x="477" y="4131"/>
                </a:cubicBezTo>
                <a:cubicBezTo>
                  <a:pt x="487" y="4146"/>
                  <a:pt x="497" y="4160"/>
                  <a:pt x="507" y="4175"/>
                </a:cubicBezTo>
                <a:cubicBezTo>
                  <a:pt x="515" y="4186"/>
                  <a:pt x="526" y="4191"/>
                  <a:pt x="537" y="4191"/>
                </a:cubicBezTo>
                <a:cubicBezTo>
                  <a:pt x="562" y="4191"/>
                  <a:pt x="586" y="4166"/>
                  <a:pt x="569" y="4139"/>
                </a:cubicBezTo>
                <a:cubicBezTo>
                  <a:pt x="559" y="4123"/>
                  <a:pt x="549" y="4110"/>
                  <a:pt x="539" y="4095"/>
                </a:cubicBezTo>
                <a:cubicBezTo>
                  <a:pt x="531" y="4084"/>
                  <a:pt x="519" y="4079"/>
                  <a:pt x="508" y="4079"/>
                </a:cubicBezTo>
                <a:close/>
                <a:moveTo>
                  <a:pt x="19718" y="3994"/>
                </a:moveTo>
                <a:cubicBezTo>
                  <a:pt x="19705" y="3994"/>
                  <a:pt x="19691" y="4002"/>
                  <a:pt x="19687" y="4019"/>
                </a:cubicBezTo>
                <a:cubicBezTo>
                  <a:pt x="19673" y="4066"/>
                  <a:pt x="19667" y="4115"/>
                  <a:pt x="19667" y="4163"/>
                </a:cubicBezTo>
                <a:cubicBezTo>
                  <a:pt x="19666" y="4186"/>
                  <a:pt x="19684" y="4198"/>
                  <a:pt x="19701" y="4198"/>
                </a:cubicBezTo>
                <a:cubicBezTo>
                  <a:pt x="19719" y="4198"/>
                  <a:pt x="19737" y="4186"/>
                  <a:pt x="19737" y="4163"/>
                </a:cubicBezTo>
                <a:cubicBezTo>
                  <a:pt x="19739" y="4121"/>
                  <a:pt x="19744" y="4079"/>
                  <a:pt x="19755" y="4038"/>
                </a:cubicBezTo>
                <a:cubicBezTo>
                  <a:pt x="19762" y="4012"/>
                  <a:pt x="19739" y="3994"/>
                  <a:pt x="19718" y="3994"/>
                </a:cubicBezTo>
                <a:close/>
                <a:moveTo>
                  <a:pt x="9048" y="4099"/>
                </a:moveTo>
                <a:cubicBezTo>
                  <a:pt x="9037" y="4099"/>
                  <a:pt x="9027" y="4104"/>
                  <a:pt x="9020" y="4117"/>
                </a:cubicBezTo>
                <a:cubicBezTo>
                  <a:pt x="9015" y="4128"/>
                  <a:pt x="9010" y="4137"/>
                  <a:pt x="9004" y="4147"/>
                </a:cubicBezTo>
                <a:cubicBezTo>
                  <a:pt x="8991" y="4174"/>
                  <a:pt x="9016" y="4200"/>
                  <a:pt x="9039" y="4200"/>
                </a:cubicBezTo>
                <a:cubicBezTo>
                  <a:pt x="9050" y="4200"/>
                  <a:pt x="9060" y="4195"/>
                  <a:pt x="9066" y="4183"/>
                </a:cubicBezTo>
                <a:cubicBezTo>
                  <a:pt x="9071" y="4173"/>
                  <a:pt x="9077" y="4163"/>
                  <a:pt x="9082" y="4153"/>
                </a:cubicBezTo>
                <a:cubicBezTo>
                  <a:pt x="9096" y="4125"/>
                  <a:pt x="9072" y="4099"/>
                  <a:pt x="9048" y="4099"/>
                </a:cubicBezTo>
                <a:close/>
                <a:moveTo>
                  <a:pt x="4789" y="4163"/>
                </a:moveTo>
                <a:cubicBezTo>
                  <a:pt x="4762" y="4163"/>
                  <a:pt x="4738" y="4199"/>
                  <a:pt x="4764" y="4223"/>
                </a:cubicBezTo>
                <a:lnTo>
                  <a:pt x="4779" y="4239"/>
                </a:lnTo>
                <a:cubicBezTo>
                  <a:pt x="4787" y="4246"/>
                  <a:pt x="4795" y="4250"/>
                  <a:pt x="4804" y="4250"/>
                </a:cubicBezTo>
                <a:cubicBezTo>
                  <a:pt x="4830" y="4250"/>
                  <a:pt x="4854" y="4214"/>
                  <a:pt x="4829" y="4189"/>
                </a:cubicBezTo>
                <a:lnTo>
                  <a:pt x="4813" y="4174"/>
                </a:lnTo>
                <a:cubicBezTo>
                  <a:pt x="4806" y="4166"/>
                  <a:pt x="4797" y="4163"/>
                  <a:pt x="4789" y="4163"/>
                </a:cubicBezTo>
                <a:close/>
                <a:moveTo>
                  <a:pt x="11121" y="4119"/>
                </a:moveTo>
                <a:cubicBezTo>
                  <a:pt x="11110" y="4119"/>
                  <a:pt x="11100" y="4125"/>
                  <a:pt x="11093" y="4138"/>
                </a:cubicBezTo>
                <a:cubicBezTo>
                  <a:pt x="11083" y="4158"/>
                  <a:pt x="11073" y="4179"/>
                  <a:pt x="11063" y="4199"/>
                </a:cubicBezTo>
                <a:cubicBezTo>
                  <a:pt x="11050" y="4226"/>
                  <a:pt x="11075" y="4251"/>
                  <a:pt x="11098" y="4251"/>
                </a:cubicBezTo>
                <a:cubicBezTo>
                  <a:pt x="11108" y="4251"/>
                  <a:pt x="11118" y="4246"/>
                  <a:pt x="11125" y="4233"/>
                </a:cubicBezTo>
                <a:cubicBezTo>
                  <a:pt x="11135" y="4214"/>
                  <a:pt x="11145" y="4194"/>
                  <a:pt x="11155" y="4174"/>
                </a:cubicBezTo>
                <a:cubicBezTo>
                  <a:pt x="11169" y="4146"/>
                  <a:pt x="11145" y="4119"/>
                  <a:pt x="11121" y="4119"/>
                </a:cubicBezTo>
                <a:close/>
                <a:moveTo>
                  <a:pt x="17583" y="4183"/>
                </a:moveTo>
                <a:cubicBezTo>
                  <a:pt x="17537" y="4183"/>
                  <a:pt x="17537" y="4253"/>
                  <a:pt x="17583" y="4253"/>
                </a:cubicBezTo>
                <a:lnTo>
                  <a:pt x="17599" y="4253"/>
                </a:lnTo>
                <a:cubicBezTo>
                  <a:pt x="17645" y="4253"/>
                  <a:pt x="17645" y="4183"/>
                  <a:pt x="17599" y="4183"/>
                </a:cubicBezTo>
                <a:close/>
                <a:moveTo>
                  <a:pt x="18982" y="4124"/>
                </a:moveTo>
                <a:cubicBezTo>
                  <a:pt x="18955" y="4124"/>
                  <a:pt x="18928" y="4141"/>
                  <a:pt x="18928" y="4176"/>
                </a:cubicBezTo>
                <a:lnTo>
                  <a:pt x="18928" y="4221"/>
                </a:lnTo>
                <a:cubicBezTo>
                  <a:pt x="18928" y="4255"/>
                  <a:pt x="18955" y="4273"/>
                  <a:pt x="18982" y="4273"/>
                </a:cubicBezTo>
                <a:cubicBezTo>
                  <a:pt x="19008" y="4273"/>
                  <a:pt x="19035" y="4255"/>
                  <a:pt x="19035" y="4221"/>
                </a:cubicBezTo>
                <a:lnTo>
                  <a:pt x="19035" y="4176"/>
                </a:lnTo>
                <a:cubicBezTo>
                  <a:pt x="19035" y="4141"/>
                  <a:pt x="19008" y="4124"/>
                  <a:pt x="18982" y="4124"/>
                </a:cubicBezTo>
                <a:close/>
                <a:moveTo>
                  <a:pt x="21327" y="4159"/>
                </a:moveTo>
                <a:cubicBezTo>
                  <a:pt x="21286" y="4159"/>
                  <a:pt x="21249" y="4212"/>
                  <a:pt x="21286" y="4249"/>
                </a:cubicBezTo>
                <a:lnTo>
                  <a:pt x="21302" y="4265"/>
                </a:lnTo>
                <a:cubicBezTo>
                  <a:pt x="21313" y="4276"/>
                  <a:pt x="21326" y="4281"/>
                  <a:pt x="21338" y="4281"/>
                </a:cubicBezTo>
                <a:cubicBezTo>
                  <a:pt x="21379" y="4281"/>
                  <a:pt x="21416" y="4227"/>
                  <a:pt x="21379" y="4190"/>
                </a:cubicBezTo>
                <a:lnTo>
                  <a:pt x="21363" y="4175"/>
                </a:lnTo>
                <a:cubicBezTo>
                  <a:pt x="21352" y="4164"/>
                  <a:pt x="21339" y="4159"/>
                  <a:pt x="21327" y="4159"/>
                </a:cubicBezTo>
                <a:close/>
                <a:moveTo>
                  <a:pt x="19344" y="4186"/>
                </a:moveTo>
                <a:cubicBezTo>
                  <a:pt x="19317" y="4186"/>
                  <a:pt x="19292" y="4222"/>
                  <a:pt x="19318" y="4247"/>
                </a:cubicBezTo>
                <a:cubicBezTo>
                  <a:pt x="19328" y="4257"/>
                  <a:pt x="19339" y="4267"/>
                  <a:pt x="19348" y="4277"/>
                </a:cubicBezTo>
                <a:cubicBezTo>
                  <a:pt x="19356" y="4284"/>
                  <a:pt x="19364" y="4287"/>
                  <a:pt x="19372" y="4287"/>
                </a:cubicBezTo>
                <a:cubicBezTo>
                  <a:pt x="19399" y="4287"/>
                  <a:pt x="19425" y="4251"/>
                  <a:pt x="19399" y="4227"/>
                </a:cubicBezTo>
                <a:cubicBezTo>
                  <a:pt x="19388" y="4217"/>
                  <a:pt x="19378" y="4207"/>
                  <a:pt x="19368" y="4197"/>
                </a:cubicBezTo>
                <a:cubicBezTo>
                  <a:pt x="19361" y="4189"/>
                  <a:pt x="19352" y="4186"/>
                  <a:pt x="19344" y="4186"/>
                </a:cubicBezTo>
                <a:close/>
                <a:moveTo>
                  <a:pt x="14715" y="4147"/>
                </a:moveTo>
                <a:cubicBezTo>
                  <a:pt x="14694" y="4147"/>
                  <a:pt x="14672" y="4164"/>
                  <a:pt x="14677" y="4190"/>
                </a:cubicBezTo>
                <a:lnTo>
                  <a:pt x="14693" y="4265"/>
                </a:lnTo>
                <a:cubicBezTo>
                  <a:pt x="14697" y="4283"/>
                  <a:pt x="14710" y="4290"/>
                  <a:pt x="14723" y="4290"/>
                </a:cubicBezTo>
                <a:cubicBezTo>
                  <a:pt x="14744" y="4290"/>
                  <a:pt x="14767" y="4273"/>
                  <a:pt x="14761" y="4247"/>
                </a:cubicBezTo>
                <a:lnTo>
                  <a:pt x="14745" y="4173"/>
                </a:lnTo>
                <a:cubicBezTo>
                  <a:pt x="14742" y="4155"/>
                  <a:pt x="14729" y="4147"/>
                  <a:pt x="14715" y="4147"/>
                </a:cubicBezTo>
                <a:close/>
                <a:moveTo>
                  <a:pt x="15255" y="4221"/>
                </a:moveTo>
                <a:cubicBezTo>
                  <a:pt x="15234" y="4221"/>
                  <a:pt x="15222" y="4236"/>
                  <a:pt x="15221" y="4253"/>
                </a:cubicBezTo>
                <a:cubicBezTo>
                  <a:pt x="15219" y="4252"/>
                  <a:pt x="15215" y="4252"/>
                  <a:pt x="15211" y="4252"/>
                </a:cubicBezTo>
                <a:cubicBezTo>
                  <a:pt x="15166" y="4252"/>
                  <a:pt x="15166" y="4322"/>
                  <a:pt x="15211" y="4322"/>
                </a:cubicBezTo>
                <a:cubicBezTo>
                  <a:pt x="15232" y="4322"/>
                  <a:pt x="15245" y="4307"/>
                  <a:pt x="15246" y="4290"/>
                </a:cubicBezTo>
                <a:cubicBezTo>
                  <a:pt x="15248" y="4291"/>
                  <a:pt x="15252" y="4291"/>
                  <a:pt x="15255" y="4291"/>
                </a:cubicBezTo>
                <a:cubicBezTo>
                  <a:pt x="15300" y="4291"/>
                  <a:pt x="15301" y="4221"/>
                  <a:pt x="15255" y="4221"/>
                </a:cubicBezTo>
                <a:close/>
                <a:moveTo>
                  <a:pt x="7940" y="4263"/>
                </a:moveTo>
                <a:cubicBezTo>
                  <a:pt x="7894" y="4263"/>
                  <a:pt x="7894" y="4333"/>
                  <a:pt x="7940" y="4333"/>
                </a:cubicBezTo>
                <a:cubicBezTo>
                  <a:pt x="7986" y="4333"/>
                  <a:pt x="7986" y="4263"/>
                  <a:pt x="7940" y="4263"/>
                </a:cubicBezTo>
                <a:close/>
                <a:moveTo>
                  <a:pt x="16397" y="4269"/>
                </a:moveTo>
                <a:cubicBezTo>
                  <a:pt x="16351" y="4269"/>
                  <a:pt x="16351" y="4340"/>
                  <a:pt x="16397" y="4340"/>
                </a:cubicBezTo>
                <a:cubicBezTo>
                  <a:pt x="16442" y="4340"/>
                  <a:pt x="16442" y="4269"/>
                  <a:pt x="16397" y="4269"/>
                </a:cubicBezTo>
                <a:close/>
                <a:moveTo>
                  <a:pt x="12297" y="4240"/>
                </a:moveTo>
                <a:cubicBezTo>
                  <a:pt x="12288" y="4240"/>
                  <a:pt x="12278" y="4242"/>
                  <a:pt x="12270" y="4247"/>
                </a:cubicBezTo>
                <a:cubicBezTo>
                  <a:pt x="12258" y="4252"/>
                  <a:pt x="12250" y="4257"/>
                  <a:pt x="12239" y="4263"/>
                </a:cubicBezTo>
                <a:cubicBezTo>
                  <a:pt x="12213" y="4275"/>
                  <a:pt x="12206" y="4311"/>
                  <a:pt x="12219" y="4336"/>
                </a:cubicBezTo>
                <a:cubicBezTo>
                  <a:pt x="12230" y="4354"/>
                  <a:pt x="12248" y="4362"/>
                  <a:pt x="12266" y="4362"/>
                </a:cubicBezTo>
                <a:cubicBezTo>
                  <a:pt x="12275" y="4362"/>
                  <a:pt x="12284" y="4360"/>
                  <a:pt x="12293" y="4356"/>
                </a:cubicBezTo>
                <a:cubicBezTo>
                  <a:pt x="12303" y="4351"/>
                  <a:pt x="12313" y="4345"/>
                  <a:pt x="12323" y="4340"/>
                </a:cubicBezTo>
                <a:cubicBezTo>
                  <a:pt x="12349" y="4327"/>
                  <a:pt x="12357" y="4290"/>
                  <a:pt x="12342" y="4267"/>
                </a:cubicBezTo>
                <a:cubicBezTo>
                  <a:pt x="12332" y="4249"/>
                  <a:pt x="12315" y="4240"/>
                  <a:pt x="12297" y="4240"/>
                </a:cubicBezTo>
                <a:close/>
                <a:moveTo>
                  <a:pt x="14550" y="4328"/>
                </a:moveTo>
                <a:cubicBezTo>
                  <a:pt x="14528" y="4328"/>
                  <a:pt x="14528" y="4363"/>
                  <a:pt x="14550" y="4363"/>
                </a:cubicBezTo>
                <a:cubicBezTo>
                  <a:pt x="14574" y="4363"/>
                  <a:pt x="14574" y="4328"/>
                  <a:pt x="14550" y="4328"/>
                </a:cubicBezTo>
                <a:close/>
                <a:moveTo>
                  <a:pt x="13290" y="4264"/>
                </a:moveTo>
                <a:cubicBezTo>
                  <a:pt x="13262" y="4264"/>
                  <a:pt x="13238" y="4299"/>
                  <a:pt x="13263" y="4324"/>
                </a:cubicBezTo>
                <a:cubicBezTo>
                  <a:pt x="13271" y="4333"/>
                  <a:pt x="13282" y="4345"/>
                  <a:pt x="13292" y="4354"/>
                </a:cubicBezTo>
                <a:cubicBezTo>
                  <a:pt x="13299" y="4362"/>
                  <a:pt x="13308" y="4365"/>
                  <a:pt x="13316" y="4365"/>
                </a:cubicBezTo>
                <a:cubicBezTo>
                  <a:pt x="13343" y="4365"/>
                  <a:pt x="13367" y="4329"/>
                  <a:pt x="13341" y="4305"/>
                </a:cubicBezTo>
                <a:cubicBezTo>
                  <a:pt x="13331" y="4294"/>
                  <a:pt x="13323" y="4284"/>
                  <a:pt x="13313" y="4274"/>
                </a:cubicBezTo>
                <a:cubicBezTo>
                  <a:pt x="13306" y="4267"/>
                  <a:pt x="13298" y="4264"/>
                  <a:pt x="13290" y="4264"/>
                </a:cubicBezTo>
                <a:close/>
                <a:moveTo>
                  <a:pt x="7212" y="4249"/>
                </a:moveTo>
                <a:cubicBezTo>
                  <a:pt x="7185" y="4249"/>
                  <a:pt x="7158" y="4266"/>
                  <a:pt x="7158" y="4300"/>
                </a:cubicBezTo>
                <a:lnTo>
                  <a:pt x="7158" y="4316"/>
                </a:lnTo>
                <a:cubicBezTo>
                  <a:pt x="7158" y="4351"/>
                  <a:pt x="7185" y="4368"/>
                  <a:pt x="7212" y="4368"/>
                </a:cubicBezTo>
                <a:cubicBezTo>
                  <a:pt x="7239" y="4368"/>
                  <a:pt x="7265" y="4351"/>
                  <a:pt x="7265" y="4316"/>
                </a:cubicBezTo>
                <a:lnTo>
                  <a:pt x="7265" y="4300"/>
                </a:lnTo>
                <a:cubicBezTo>
                  <a:pt x="7265" y="4266"/>
                  <a:pt x="7238" y="4249"/>
                  <a:pt x="7212" y="4249"/>
                </a:cubicBezTo>
                <a:close/>
                <a:moveTo>
                  <a:pt x="22332" y="4283"/>
                </a:moveTo>
                <a:cubicBezTo>
                  <a:pt x="22264" y="4283"/>
                  <a:pt x="22262" y="4389"/>
                  <a:pt x="22332" y="4389"/>
                </a:cubicBezTo>
                <a:cubicBezTo>
                  <a:pt x="22400" y="4389"/>
                  <a:pt x="22401" y="4283"/>
                  <a:pt x="22332" y="4283"/>
                </a:cubicBezTo>
                <a:close/>
                <a:moveTo>
                  <a:pt x="1230" y="4272"/>
                </a:moveTo>
                <a:cubicBezTo>
                  <a:pt x="1189" y="4272"/>
                  <a:pt x="1152" y="4325"/>
                  <a:pt x="1189" y="4362"/>
                </a:cubicBezTo>
                <a:lnTo>
                  <a:pt x="1205" y="4378"/>
                </a:lnTo>
                <a:cubicBezTo>
                  <a:pt x="1216" y="4389"/>
                  <a:pt x="1229" y="4394"/>
                  <a:pt x="1241" y="4394"/>
                </a:cubicBezTo>
                <a:cubicBezTo>
                  <a:pt x="1282" y="4394"/>
                  <a:pt x="1319" y="4341"/>
                  <a:pt x="1281" y="4304"/>
                </a:cubicBezTo>
                <a:lnTo>
                  <a:pt x="1266" y="4288"/>
                </a:lnTo>
                <a:cubicBezTo>
                  <a:pt x="1255" y="4277"/>
                  <a:pt x="1242" y="4272"/>
                  <a:pt x="1230" y="4272"/>
                </a:cubicBezTo>
                <a:close/>
                <a:moveTo>
                  <a:pt x="6231" y="4333"/>
                </a:moveTo>
                <a:cubicBezTo>
                  <a:pt x="6223" y="4333"/>
                  <a:pt x="6214" y="4336"/>
                  <a:pt x="6207" y="4343"/>
                </a:cubicBezTo>
                <a:lnTo>
                  <a:pt x="6192" y="4359"/>
                </a:lnTo>
                <a:cubicBezTo>
                  <a:pt x="6166" y="4383"/>
                  <a:pt x="6191" y="4419"/>
                  <a:pt x="6218" y="4419"/>
                </a:cubicBezTo>
                <a:cubicBezTo>
                  <a:pt x="6226" y="4419"/>
                  <a:pt x="6235" y="4416"/>
                  <a:pt x="6242" y="4409"/>
                </a:cubicBezTo>
                <a:lnTo>
                  <a:pt x="6258" y="4394"/>
                </a:lnTo>
                <a:cubicBezTo>
                  <a:pt x="6283" y="4369"/>
                  <a:pt x="6258" y="4333"/>
                  <a:pt x="6231" y="4333"/>
                </a:cubicBezTo>
                <a:close/>
                <a:moveTo>
                  <a:pt x="7843" y="4253"/>
                </a:moveTo>
                <a:cubicBezTo>
                  <a:pt x="7826" y="4253"/>
                  <a:pt x="7808" y="4265"/>
                  <a:pt x="7808" y="4288"/>
                </a:cubicBezTo>
                <a:lnTo>
                  <a:pt x="7808" y="4394"/>
                </a:lnTo>
                <a:cubicBezTo>
                  <a:pt x="7808" y="4417"/>
                  <a:pt x="7826" y="4428"/>
                  <a:pt x="7843" y="4428"/>
                </a:cubicBezTo>
                <a:cubicBezTo>
                  <a:pt x="7861" y="4428"/>
                  <a:pt x="7878" y="4417"/>
                  <a:pt x="7878" y="4394"/>
                </a:cubicBezTo>
                <a:lnTo>
                  <a:pt x="7878" y="4288"/>
                </a:lnTo>
                <a:cubicBezTo>
                  <a:pt x="7878" y="4265"/>
                  <a:pt x="7861" y="4253"/>
                  <a:pt x="7843" y="4253"/>
                </a:cubicBezTo>
                <a:close/>
                <a:moveTo>
                  <a:pt x="15658" y="4298"/>
                </a:moveTo>
                <a:cubicBezTo>
                  <a:pt x="15644" y="4298"/>
                  <a:pt x="15632" y="4305"/>
                  <a:pt x="15628" y="4322"/>
                </a:cubicBezTo>
                <a:lnTo>
                  <a:pt x="15613" y="4398"/>
                </a:lnTo>
                <a:cubicBezTo>
                  <a:pt x="15606" y="4425"/>
                  <a:pt x="15629" y="4443"/>
                  <a:pt x="15650" y="4443"/>
                </a:cubicBezTo>
                <a:cubicBezTo>
                  <a:pt x="15664" y="4443"/>
                  <a:pt x="15677" y="4435"/>
                  <a:pt x="15681" y="4417"/>
                </a:cubicBezTo>
                <a:lnTo>
                  <a:pt x="15696" y="4342"/>
                </a:lnTo>
                <a:cubicBezTo>
                  <a:pt x="15702" y="4316"/>
                  <a:pt x="15678" y="4298"/>
                  <a:pt x="15658" y="4298"/>
                </a:cubicBezTo>
                <a:close/>
                <a:moveTo>
                  <a:pt x="11621" y="4345"/>
                </a:moveTo>
                <a:cubicBezTo>
                  <a:pt x="11595" y="4345"/>
                  <a:pt x="11568" y="4363"/>
                  <a:pt x="11568" y="4398"/>
                </a:cubicBezTo>
                <a:lnTo>
                  <a:pt x="11568" y="4427"/>
                </a:lnTo>
                <a:cubicBezTo>
                  <a:pt x="11568" y="4461"/>
                  <a:pt x="11595" y="4479"/>
                  <a:pt x="11621" y="4479"/>
                </a:cubicBezTo>
                <a:cubicBezTo>
                  <a:pt x="11648" y="4479"/>
                  <a:pt x="11674" y="4462"/>
                  <a:pt x="11675" y="4427"/>
                </a:cubicBezTo>
                <a:lnTo>
                  <a:pt x="11675" y="4398"/>
                </a:lnTo>
                <a:cubicBezTo>
                  <a:pt x="11675" y="4363"/>
                  <a:pt x="11648" y="4345"/>
                  <a:pt x="11621" y="4345"/>
                </a:cubicBezTo>
                <a:close/>
                <a:moveTo>
                  <a:pt x="12567" y="4396"/>
                </a:moveTo>
                <a:cubicBezTo>
                  <a:pt x="12549" y="4396"/>
                  <a:pt x="12532" y="4407"/>
                  <a:pt x="12532" y="4430"/>
                </a:cubicBezTo>
                <a:lnTo>
                  <a:pt x="12532" y="4446"/>
                </a:lnTo>
                <a:cubicBezTo>
                  <a:pt x="12532" y="4469"/>
                  <a:pt x="12549" y="4481"/>
                  <a:pt x="12567" y="4481"/>
                </a:cubicBezTo>
                <a:cubicBezTo>
                  <a:pt x="12584" y="4481"/>
                  <a:pt x="12602" y="4469"/>
                  <a:pt x="12602" y="4446"/>
                </a:cubicBezTo>
                <a:lnTo>
                  <a:pt x="12602" y="4430"/>
                </a:lnTo>
                <a:cubicBezTo>
                  <a:pt x="12602" y="4407"/>
                  <a:pt x="12584" y="4396"/>
                  <a:pt x="12567" y="4396"/>
                </a:cubicBezTo>
                <a:close/>
                <a:moveTo>
                  <a:pt x="4263" y="4389"/>
                </a:moveTo>
                <a:cubicBezTo>
                  <a:pt x="4245" y="4389"/>
                  <a:pt x="4227" y="4401"/>
                  <a:pt x="4227" y="4424"/>
                </a:cubicBezTo>
                <a:lnTo>
                  <a:pt x="4227" y="4453"/>
                </a:lnTo>
                <a:cubicBezTo>
                  <a:pt x="4227" y="4476"/>
                  <a:pt x="4245" y="4488"/>
                  <a:pt x="4263" y="4488"/>
                </a:cubicBezTo>
                <a:cubicBezTo>
                  <a:pt x="4281" y="4488"/>
                  <a:pt x="4299" y="4476"/>
                  <a:pt x="4299" y="4453"/>
                </a:cubicBezTo>
                <a:lnTo>
                  <a:pt x="4299" y="4424"/>
                </a:lnTo>
                <a:cubicBezTo>
                  <a:pt x="4299" y="4401"/>
                  <a:pt x="4281" y="4389"/>
                  <a:pt x="4263" y="4389"/>
                </a:cubicBezTo>
                <a:close/>
                <a:moveTo>
                  <a:pt x="3060" y="4384"/>
                </a:moveTo>
                <a:cubicBezTo>
                  <a:pt x="3033" y="4384"/>
                  <a:pt x="3006" y="4401"/>
                  <a:pt x="3006" y="4436"/>
                </a:cubicBezTo>
                <a:lnTo>
                  <a:pt x="3006" y="4451"/>
                </a:lnTo>
                <a:cubicBezTo>
                  <a:pt x="3006" y="4485"/>
                  <a:pt x="3033" y="4502"/>
                  <a:pt x="3060" y="4502"/>
                </a:cubicBezTo>
                <a:cubicBezTo>
                  <a:pt x="3087" y="4502"/>
                  <a:pt x="3114" y="4485"/>
                  <a:pt x="3114" y="4451"/>
                </a:cubicBezTo>
                <a:lnTo>
                  <a:pt x="3114" y="4436"/>
                </a:lnTo>
                <a:cubicBezTo>
                  <a:pt x="3114" y="4401"/>
                  <a:pt x="3087" y="4384"/>
                  <a:pt x="3060" y="4384"/>
                </a:cubicBezTo>
                <a:close/>
                <a:moveTo>
                  <a:pt x="6670" y="4441"/>
                </a:moveTo>
                <a:cubicBezTo>
                  <a:pt x="6602" y="4442"/>
                  <a:pt x="6600" y="4548"/>
                  <a:pt x="6670" y="4548"/>
                </a:cubicBezTo>
                <a:cubicBezTo>
                  <a:pt x="6739" y="4548"/>
                  <a:pt x="6739" y="4441"/>
                  <a:pt x="6670" y="4441"/>
                </a:cubicBezTo>
                <a:close/>
                <a:moveTo>
                  <a:pt x="5043" y="4480"/>
                </a:moveTo>
                <a:cubicBezTo>
                  <a:pt x="4997" y="4480"/>
                  <a:pt x="4997" y="4551"/>
                  <a:pt x="5043" y="4551"/>
                </a:cubicBezTo>
                <a:cubicBezTo>
                  <a:pt x="5089" y="4551"/>
                  <a:pt x="5089" y="4480"/>
                  <a:pt x="5043" y="4480"/>
                </a:cubicBezTo>
                <a:close/>
                <a:moveTo>
                  <a:pt x="3692" y="4388"/>
                </a:moveTo>
                <a:cubicBezTo>
                  <a:pt x="3674" y="4388"/>
                  <a:pt x="3656" y="4399"/>
                  <a:pt x="3656" y="4422"/>
                </a:cubicBezTo>
                <a:lnTo>
                  <a:pt x="3656" y="4529"/>
                </a:lnTo>
                <a:cubicBezTo>
                  <a:pt x="3656" y="4551"/>
                  <a:pt x="3674" y="4563"/>
                  <a:pt x="3692" y="4563"/>
                </a:cubicBezTo>
                <a:cubicBezTo>
                  <a:pt x="3710" y="4563"/>
                  <a:pt x="3728" y="4551"/>
                  <a:pt x="3728" y="4529"/>
                </a:cubicBezTo>
                <a:lnTo>
                  <a:pt x="3728" y="4422"/>
                </a:lnTo>
                <a:cubicBezTo>
                  <a:pt x="3728" y="4399"/>
                  <a:pt x="3710" y="4388"/>
                  <a:pt x="3692" y="4388"/>
                </a:cubicBezTo>
                <a:close/>
                <a:moveTo>
                  <a:pt x="14264" y="4490"/>
                </a:moveTo>
                <a:cubicBezTo>
                  <a:pt x="14256" y="4490"/>
                  <a:pt x="14247" y="4493"/>
                  <a:pt x="14240" y="4500"/>
                </a:cubicBezTo>
                <a:lnTo>
                  <a:pt x="14225" y="4516"/>
                </a:lnTo>
                <a:cubicBezTo>
                  <a:pt x="14199" y="4540"/>
                  <a:pt x="14224" y="4576"/>
                  <a:pt x="14251" y="4576"/>
                </a:cubicBezTo>
                <a:cubicBezTo>
                  <a:pt x="14259" y="4576"/>
                  <a:pt x="14267" y="4573"/>
                  <a:pt x="14274" y="4566"/>
                </a:cubicBezTo>
                <a:lnTo>
                  <a:pt x="14289" y="4551"/>
                </a:lnTo>
                <a:cubicBezTo>
                  <a:pt x="14315" y="4526"/>
                  <a:pt x="14291" y="4490"/>
                  <a:pt x="14264" y="4490"/>
                </a:cubicBezTo>
                <a:close/>
                <a:moveTo>
                  <a:pt x="9324" y="4478"/>
                </a:moveTo>
                <a:cubicBezTo>
                  <a:pt x="9299" y="4478"/>
                  <a:pt x="9274" y="4503"/>
                  <a:pt x="9291" y="4530"/>
                </a:cubicBezTo>
                <a:cubicBezTo>
                  <a:pt x="9302" y="4546"/>
                  <a:pt x="9311" y="4560"/>
                  <a:pt x="9322" y="4574"/>
                </a:cubicBezTo>
                <a:cubicBezTo>
                  <a:pt x="9329" y="4586"/>
                  <a:pt x="9341" y="4591"/>
                  <a:pt x="9351" y="4591"/>
                </a:cubicBezTo>
                <a:cubicBezTo>
                  <a:pt x="9376" y="4591"/>
                  <a:pt x="9400" y="4565"/>
                  <a:pt x="9383" y="4539"/>
                </a:cubicBezTo>
                <a:cubicBezTo>
                  <a:pt x="9372" y="4525"/>
                  <a:pt x="9363" y="4509"/>
                  <a:pt x="9353" y="4494"/>
                </a:cubicBezTo>
                <a:cubicBezTo>
                  <a:pt x="9346" y="4483"/>
                  <a:pt x="9335" y="4478"/>
                  <a:pt x="9324" y="4478"/>
                </a:cubicBezTo>
                <a:close/>
                <a:moveTo>
                  <a:pt x="8361" y="4491"/>
                </a:moveTo>
                <a:cubicBezTo>
                  <a:pt x="8348" y="4491"/>
                  <a:pt x="8337" y="4509"/>
                  <a:pt x="8349" y="4521"/>
                </a:cubicBezTo>
                <a:cubicBezTo>
                  <a:pt x="8380" y="4556"/>
                  <a:pt x="8410" y="4592"/>
                  <a:pt x="8440" y="4625"/>
                </a:cubicBezTo>
                <a:cubicBezTo>
                  <a:pt x="8443" y="4629"/>
                  <a:pt x="8447" y="4631"/>
                  <a:pt x="8451" y="4631"/>
                </a:cubicBezTo>
                <a:cubicBezTo>
                  <a:pt x="8464" y="4631"/>
                  <a:pt x="8476" y="4613"/>
                  <a:pt x="8465" y="4600"/>
                </a:cubicBezTo>
                <a:cubicBezTo>
                  <a:pt x="8434" y="4566"/>
                  <a:pt x="8404" y="4531"/>
                  <a:pt x="8374" y="4497"/>
                </a:cubicBezTo>
                <a:cubicBezTo>
                  <a:pt x="8370" y="4493"/>
                  <a:pt x="8366" y="4491"/>
                  <a:pt x="8361" y="4491"/>
                </a:cubicBezTo>
                <a:close/>
                <a:moveTo>
                  <a:pt x="8777" y="4504"/>
                </a:moveTo>
                <a:cubicBezTo>
                  <a:pt x="8763" y="4504"/>
                  <a:pt x="8750" y="4512"/>
                  <a:pt x="8747" y="4530"/>
                </a:cubicBezTo>
                <a:cubicBezTo>
                  <a:pt x="8739" y="4565"/>
                  <a:pt x="8747" y="4597"/>
                  <a:pt x="8769" y="4624"/>
                </a:cubicBezTo>
                <a:cubicBezTo>
                  <a:pt x="8774" y="4632"/>
                  <a:pt x="8783" y="4635"/>
                  <a:pt x="8792" y="4635"/>
                </a:cubicBezTo>
                <a:cubicBezTo>
                  <a:pt x="8802" y="4635"/>
                  <a:pt x="8812" y="4631"/>
                  <a:pt x="8819" y="4624"/>
                </a:cubicBezTo>
                <a:cubicBezTo>
                  <a:pt x="8836" y="4613"/>
                  <a:pt x="8833" y="4592"/>
                  <a:pt x="8820" y="4576"/>
                </a:cubicBezTo>
                <a:cubicBezTo>
                  <a:pt x="8814" y="4568"/>
                  <a:pt x="8814" y="4558"/>
                  <a:pt x="8815" y="4550"/>
                </a:cubicBezTo>
                <a:cubicBezTo>
                  <a:pt x="8821" y="4522"/>
                  <a:pt x="8798" y="4504"/>
                  <a:pt x="8777" y="4504"/>
                </a:cubicBezTo>
                <a:close/>
                <a:moveTo>
                  <a:pt x="5553" y="4558"/>
                </a:moveTo>
                <a:cubicBezTo>
                  <a:pt x="5543" y="4558"/>
                  <a:pt x="5534" y="4563"/>
                  <a:pt x="5528" y="4571"/>
                </a:cubicBezTo>
                <a:cubicBezTo>
                  <a:pt x="5527" y="4570"/>
                  <a:pt x="5525" y="4570"/>
                  <a:pt x="5524" y="4570"/>
                </a:cubicBezTo>
                <a:cubicBezTo>
                  <a:pt x="5488" y="4570"/>
                  <a:pt x="5476" y="4628"/>
                  <a:pt x="5516" y="4641"/>
                </a:cubicBezTo>
                <a:cubicBezTo>
                  <a:pt x="5522" y="4643"/>
                  <a:pt x="5528" y="4644"/>
                  <a:pt x="5534" y="4644"/>
                </a:cubicBezTo>
                <a:cubicBezTo>
                  <a:pt x="5559" y="4644"/>
                  <a:pt x="5580" y="4626"/>
                  <a:pt x="5589" y="4603"/>
                </a:cubicBezTo>
                <a:cubicBezTo>
                  <a:pt x="5598" y="4584"/>
                  <a:pt x="5582" y="4563"/>
                  <a:pt x="5564" y="4560"/>
                </a:cubicBezTo>
                <a:cubicBezTo>
                  <a:pt x="5560" y="4559"/>
                  <a:pt x="5556" y="4558"/>
                  <a:pt x="5553" y="4558"/>
                </a:cubicBezTo>
                <a:close/>
                <a:moveTo>
                  <a:pt x="191" y="4542"/>
                </a:moveTo>
                <a:cubicBezTo>
                  <a:pt x="168" y="4542"/>
                  <a:pt x="143" y="4567"/>
                  <a:pt x="157" y="4595"/>
                </a:cubicBezTo>
                <a:cubicBezTo>
                  <a:pt x="163" y="4605"/>
                  <a:pt x="168" y="4615"/>
                  <a:pt x="173" y="4625"/>
                </a:cubicBezTo>
                <a:cubicBezTo>
                  <a:pt x="180" y="4638"/>
                  <a:pt x="190" y="4644"/>
                  <a:pt x="201" y="4644"/>
                </a:cubicBezTo>
                <a:cubicBezTo>
                  <a:pt x="225" y="4644"/>
                  <a:pt x="249" y="4618"/>
                  <a:pt x="235" y="4590"/>
                </a:cubicBezTo>
                <a:cubicBezTo>
                  <a:pt x="230" y="4579"/>
                  <a:pt x="224" y="4571"/>
                  <a:pt x="219" y="4560"/>
                </a:cubicBezTo>
                <a:cubicBezTo>
                  <a:pt x="213" y="4547"/>
                  <a:pt x="202" y="4542"/>
                  <a:pt x="191" y="4542"/>
                </a:cubicBezTo>
                <a:close/>
                <a:moveTo>
                  <a:pt x="18982" y="4499"/>
                </a:moveTo>
                <a:cubicBezTo>
                  <a:pt x="18958" y="4499"/>
                  <a:pt x="18937" y="4515"/>
                  <a:pt x="18929" y="4537"/>
                </a:cubicBezTo>
                <a:cubicBezTo>
                  <a:pt x="18924" y="4553"/>
                  <a:pt x="18919" y="4568"/>
                  <a:pt x="18914" y="4582"/>
                </a:cubicBezTo>
                <a:cubicBezTo>
                  <a:pt x="18904" y="4609"/>
                  <a:pt x="18924" y="4641"/>
                  <a:pt x="18950" y="4647"/>
                </a:cubicBezTo>
                <a:cubicBezTo>
                  <a:pt x="18955" y="4649"/>
                  <a:pt x="18960" y="4649"/>
                  <a:pt x="18964" y="4649"/>
                </a:cubicBezTo>
                <a:cubicBezTo>
                  <a:pt x="18988" y="4649"/>
                  <a:pt x="19008" y="4632"/>
                  <a:pt x="19016" y="4610"/>
                </a:cubicBezTo>
                <a:cubicBezTo>
                  <a:pt x="19021" y="4597"/>
                  <a:pt x="19027" y="4582"/>
                  <a:pt x="19032" y="4566"/>
                </a:cubicBezTo>
                <a:cubicBezTo>
                  <a:pt x="19040" y="4539"/>
                  <a:pt x="19021" y="4508"/>
                  <a:pt x="18995" y="4500"/>
                </a:cubicBezTo>
                <a:cubicBezTo>
                  <a:pt x="18991" y="4499"/>
                  <a:pt x="18986" y="4499"/>
                  <a:pt x="18982" y="4499"/>
                </a:cubicBezTo>
                <a:close/>
                <a:moveTo>
                  <a:pt x="13604" y="4563"/>
                </a:moveTo>
                <a:cubicBezTo>
                  <a:pt x="13577" y="4563"/>
                  <a:pt x="13553" y="4599"/>
                  <a:pt x="13577" y="4624"/>
                </a:cubicBezTo>
                <a:lnTo>
                  <a:pt x="13593" y="4640"/>
                </a:lnTo>
                <a:cubicBezTo>
                  <a:pt x="13600" y="4647"/>
                  <a:pt x="13608" y="4650"/>
                  <a:pt x="13616" y="4650"/>
                </a:cubicBezTo>
                <a:cubicBezTo>
                  <a:pt x="13644" y="4650"/>
                  <a:pt x="13668" y="4614"/>
                  <a:pt x="13643" y="4590"/>
                </a:cubicBezTo>
                <a:lnTo>
                  <a:pt x="13627" y="4574"/>
                </a:lnTo>
                <a:cubicBezTo>
                  <a:pt x="13620" y="4566"/>
                  <a:pt x="13612" y="4563"/>
                  <a:pt x="13604" y="4563"/>
                </a:cubicBezTo>
                <a:close/>
                <a:moveTo>
                  <a:pt x="2519" y="4576"/>
                </a:moveTo>
                <a:cubicBezTo>
                  <a:pt x="2451" y="4576"/>
                  <a:pt x="2451" y="4682"/>
                  <a:pt x="2519" y="4683"/>
                </a:cubicBezTo>
                <a:cubicBezTo>
                  <a:pt x="2588" y="4683"/>
                  <a:pt x="2588" y="4576"/>
                  <a:pt x="2519" y="4576"/>
                </a:cubicBezTo>
                <a:close/>
                <a:moveTo>
                  <a:pt x="21520" y="4629"/>
                </a:moveTo>
                <a:cubicBezTo>
                  <a:pt x="21474" y="4629"/>
                  <a:pt x="21474" y="4700"/>
                  <a:pt x="21520" y="4700"/>
                </a:cubicBezTo>
                <a:cubicBezTo>
                  <a:pt x="21565" y="4700"/>
                  <a:pt x="21564" y="4629"/>
                  <a:pt x="21520" y="4629"/>
                </a:cubicBezTo>
                <a:close/>
                <a:moveTo>
                  <a:pt x="20017" y="4611"/>
                </a:moveTo>
                <a:cubicBezTo>
                  <a:pt x="19990" y="4611"/>
                  <a:pt x="19966" y="4647"/>
                  <a:pt x="19992" y="4671"/>
                </a:cubicBezTo>
                <a:cubicBezTo>
                  <a:pt x="20001" y="4682"/>
                  <a:pt x="20011" y="4691"/>
                  <a:pt x="20022" y="4702"/>
                </a:cubicBezTo>
                <a:cubicBezTo>
                  <a:pt x="20029" y="4709"/>
                  <a:pt x="20037" y="4712"/>
                  <a:pt x="20045" y="4712"/>
                </a:cubicBezTo>
                <a:cubicBezTo>
                  <a:pt x="20072" y="4712"/>
                  <a:pt x="20096" y="4676"/>
                  <a:pt x="20071" y="4651"/>
                </a:cubicBezTo>
                <a:lnTo>
                  <a:pt x="20041" y="4621"/>
                </a:lnTo>
                <a:cubicBezTo>
                  <a:pt x="20033" y="4614"/>
                  <a:pt x="20025" y="4611"/>
                  <a:pt x="20017" y="4611"/>
                </a:cubicBezTo>
                <a:close/>
                <a:moveTo>
                  <a:pt x="4593" y="4630"/>
                </a:moveTo>
                <a:cubicBezTo>
                  <a:pt x="4575" y="4630"/>
                  <a:pt x="4557" y="4642"/>
                  <a:pt x="4556" y="4665"/>
                </a:cubicBezTo>
                <a:lnTo>
                  <a:pt x="4556" y="4681"/>
                </a:lnTo>
                <a:cubicBezTo>
                  <a:pt x="4556" y="4703"/>
                  <a:pt x="4574" y="4714"/>
                  <a:pt x="4592" y="4714"/>
                </a:cubicBezTo>
                <a:cubicBezTo>
                  <a:pt x="4610" y="4714"/>
                  <a:pt x="4628" y="4703"/>
                  <a:pt x="4628" y="4681"/>
                </a:cubicBezTo>
                <a:lnTo>
                  <a:pt x="4628" y="4665"/>
                </a:lnTo>
                <a:cubicBezTo>
                  <a:pt x="4628" y="4642"/>
                  <a:pt x="4610" y="4630"/>
                  <a:pt x="4593" y="4630"/>
                </a:cubicBezTo>
                <a:close/>
                <a:moveTo>
                  <a:pt x="18304" y="4591"/>
                </a:moveTo>
                <a:cubicBezTo>
                  <a:pt x="18277" y="4591"/>
                  <a:pt x="18254" y="4627"/>
                  <a:pt x="18279" y="4651"/>
                </a:cubicBezTo>
                <a:cubicBezTo>
                  <a:pt x="18299" y="4671"/>
                  <a:pt x="18320" y="4691"/>
                  <a:pt x="18338" y="4712"/>
                </a:cubicBezTo>
                <a:cubicBezTo>
                  <a:pt x="18346" y="4719"/>
                  <a:pt x="18354" y="4722"/>
                  <a:pt x="18362" y="4722"/>
                </a:cubicBezTo>
                <a:cubicBezTo>
                  <a:pt x="18390" y="4722"/>
                  <a:pt x="18414" y="4686"/>
                  <a:pt x="18389" y="4662"/>
                </a:cubicBezTo>
                <a:cubicBezTo>
                  <a:pt x="18369" y="4642"/>
                  <a:pt x="18349" y="4621"/>
                  <a:pt x="18328" y="4602"/>
                </a:cubicBezTo>
                <a:cubicBezTo>
                  <a:pt x="18320" y="4594"/>
                  <a:pt x="18312" y="4591"/>
                  <a:pt x="18304" y="4591"/>
                </a:cubicBezTo>
                <a:close/>
                <a:moveTo>
                  <a:pt x="20708" y="4624"/>
                </a:moveTo>
                <a:cubicBezTo>
                  <a:pt x="20638" y="4624"/>
                  <a:pt x="20638" y="4731"/>
                  <a:pt x="20708" y="4731"/>
                </a:cubicBezTo>
                <a:cubicBezTo>
                  <a:pt x="20776" y="4731"/>
                  <a:pt x="20777" y="4624"/>
                  <a:pt x="20708" y="4624"/>
                </a:cubicBezTo>
                <a:close/>
                <a:moveTo>
                  <a:pt x="5279" y="4626"/>
                </a:moveTo>
                <a:cubicBezTo>
                  <a:pt x="5211" y="4628"/>
                  <a:pt x="5210" y="4734"/>
                  <a:pt x="5279" y="4734"/>
                </a:cubicBezTo>
                <a:lnTo>
                  <a:pt x="5295" y="4734"/>
                </a:lnTo>
                <a:cubicBezTo>
                  <a:pt x="5364" y="4734"/>
                  <a:pt x="5364" y="4626"/>
                  <a:pt x="5295" y="4626"/>
                </a:cubicBezTo>
                <a:close/>
                <a:moveTo>
                  <a:pt x="16308" y="4663"/>
                </a:moveTo>
                <a:cubicBezTo>
                  <a:pt x="16294" y="4663"/>
                  <a:pt x="16280" y="4670"/>
                  <a:pt x="16275" y="4687"/>
                </a:cubicBezTo>
                <a:cubicBezTo>
                  <a:pt x="16269" y="4703"/>
                  <a:pt x="16264" y="4717"/>
                  <a:pt x="16259" y="4731"/>
                </a:cubicBezTo>
                <a:cubicBezTo>
                  <a:pt x="16251" y="4758"/>
                  <a:pt x="16272" y="4775"/>
                  <a:pt x="16294" y="4775"/>
                </a:cubicBezTo>
                <a:cubicBezTo>
                  <a:pt x="16308" y="4775"/>
                  <a:pt x="16322" y="4768"/>
                  <a:pt x="16327" y="4751"/>
                </a:cubicBezTo>
                <a:cubicBezTo>
                  <a:pt x="16332" y="4735"/>
                  <a:pt x="16338" y="4720"/>
                  <a:pt x="16343" y="4707"/>
                </a:cubicBezTo>
                <a:cubicBezTo>
                  <a:pt x="16352" y="4680"/>
                  <a:pt x="16330" y="4663"/>
                  <a:pt x="16308" y="4663"/>
                </a:cubicBezTo>
                <a:close/>
                <a:moveTo>
                  <a:pt x="10044" y="4670"/>
                </a:moveTo>
                <a:cubicBezTo>
                  <a:pt x="10003" y="4670"/>
                  <a:pt x="9967" y="4723"/>
                  <a:pt x="10004" y="4760"/>
                </a:cubicBezTo>
                <a:lnTo>
                  <a:pt x="10019" y="4776"/>
                </a:lnTo>
                <a:cubicBezTo>
                  <a:pt x="10031" y="4787"/>
                  <a:pt x="10043" y="4792"/>
                  <a:pt x="10055" y="4792"/>
                </a:cubicBezTo>
                <a:cubicBezTo>
                  <a:pt x="10096" y="4792"/>
                  <a:pt x="10133" y="4739"/>
                  <a:pt x="10096" y="4702"/>
                </a:cubicBezTo>
                <a:lnTo>
                  <a:pt x="10080" y="4686"/>
                </a:lnTo>
                <a:cubicBezTo>
                  <a:pt x="10069" y="4675"/>
                  <a:pt x="10056" y="4670"/>
                  <a:pt x="10044" y="4670"/>
                </a:cubicBezTo>
                <a:close/>
                <a:moveTo>
                  <a:pt x="17704" y="4661"/>
                </a:moveTo>
                <a:cubicBezTo>
                  <a:pt x="17663" y="4661"/>
                  <a:pt x="17627" y="4714"/>
                  <a:pt x="17665" y="4752"/>
                </a:cubicBezTo>
                <a:cubicBezTo>
                  <a:pt x="17675" y="4762"/>
                  <a:pt x="17684" y="4773"/>
                  <a:pt x="17693" y="4782"/>
                </a:cubicBezTo>
                <a:cubicBezTo>
                  <a:pt x="17704" y="4794"/>
                  <a:pt x="17716" y="4799"/>
                  <a:pt x="17729" y="4799"/>
                </a:cubicBezTo>
                <a:cubicBezTo>
                  <a:pt x="17769" y="4799"/>
                  <a:pt x="17806" y="4745"/>
                  <a:pt x="17770" y="4708"/>
                </a:cubicBezTo>
                <a:cubicBezTo>
                  <a:pt x="17759" y="4697"/>
                  <a:pt x="17750" y="4687"/>
                  <a:pt x="17740" y="4678"/>
                </a:cubicBezTo>
                <a:cubicBezTo>
                  <a:pt x="17729" y="4666"/>
                  <a:pt x="17716" y="4661"/>
                  <a:pt x="17704" y="4661"/>
                </a:cubicBezTo>
                <a:close/>
                <a:moveTo>
                  <a:pt x="4247" y="4719"/>
                </a:moveTo>
                <a:cubicBezTo>
                  <a:pt x="4229" y="4719"/>
                  <a:pt x="4212" y="4731"/>
                  <a:pt x="4212" y="4754"/>
                </a:cubicBezTo>
                <a:lnTo>
                  <a:pt x="4212" y="4770"/>
                </a:lnTo>
                <a:cubicBezTo>
                  <a:pt x="4212" y="4792"/>
                  <a:pt x="4229" y="4803"/>
                  <a:pt x="4247" y="4803"/>
                </a:cubicBezTo>
                <a:cubicBezTo>
                  <a:pt x="4265" y="4803"/>
                  <a:pt x="4283" y="4792"/>
                  <a:pt x="4283" y="4770"/>
                </a:cubicBezTo>
                <a:lnTo>
                  <a:pt x="4283" y="4754"/>
                </a:lnTo>
                <a:cubicBezTo>
                  <a:pt x="4283" y="4731"/>
                  <a:pt x="4265" y="4719"/>
                  <a:pt x="4247" y="4719"/>
                </a:cubicBezTo>
                <a:close/>
                <a:moveTo>
                  <a:pt x="15045" y="4733"/>
                </a:moveTo>
                <a:cubicBezTo>
                  <a:pt x="15037" y="4733"/>
                  <a:pt x="15028" y="4736"/>
                  <a:pt x="15021" y="4744"/>
                </a:cubicBezTo>
                <a:lnTo>
                  <a:pt x="15005" y="4759"/>
                </a:lnTo>
                <a:cubicBezTo>
                  <a:pt x="14980" y="4784"/>
                  <a:pt x="15004" y="4819"/>
                  <a:pt x="15031" y="4819"/>
                </a:cubicBezTo>
                <a:cubicBezTo>
                  <a:pt x="15039" y="4819"/>
                  <a:pt x="15047" y="4816"/>
                  <a:pt x="15054" y="4808"/>
                </a:cubicBezTo>
                <a:lnTo>
                  <a:pt x="15070" y="4793"/>
                </a:lnTo>
                <a:cubicBezTo>
                  <a:pt x="15096" y="4769"/>
                  <a:pt x="15072" y="4733"/>
                  <a:pt x="15045" y="4733"/>
                </a:cubicBezTo>
                <a:close/>
                <a:moveTo>
                  <a:pt x="21071" y="4671"/>
                </a:moveTo>
                <a:cubicBezTo>
                  <a:pt x="21047" y="4671"/>
                  <a:pt x="21027" y="4687"/>
                  <a:pt x="21019" y="4710"/>
                </a:cubicBezTo>
                <a:cubicBezTo>
                  <a:pt x="21014" y="4725"/>
                  <a:pt x="21009" y="4740"/>
                  <a:pt x="21004" y="4755"/>
                </a:cubicBezTo>
                <a:cubicBezTo>
                  <a:pt x="20993" y="4782"/>
                  <a:pt x="21014" y="4814"/>
                  <a:pt x="21040" y="4820"/>
                </a:cubicBezTo>
                <a:cubicBezTo>
                  <a:pt x="21045" y="4821"/>
                  <a:pt x="21050" y="4822"/>
                  <a:pt x="21054" y="4822"/>
                </a:cubicBezTo>
                <a:cubicBezTo>
                  <a:pt x="21078" y="4822"/>
                  <a:pt x="21098" y="4805"/>
                  <a:pt x="21106" y="4783"/>
                </a:cubicBezTo>
                <a:cubicBezTo>
                  <a:pt x="21111" y="4770"/>
                  <a:pt x="21117" y="4754"/>
                  <a:pt x="21122" y="4739"/>
                </a:cubicBezTo>
                <a:cubicBezTo>
                  <a:pt x="21132" y="4712"/>
                  <a:pt x="21111" y="4681"/>
                  <a:pt x="21085" y="4673"/>
                </a:cubicBezTo>
                <a:cubicBezTo>
                  <a:pt x="21080" y="4672"/>
                  <a:pt x="21075" y="4671"/>
                  <a:pt x="21071" y="4671"/>
                </a:cubicBezTo>
                <a:close/>
                <a:moveTo>
                  <a:pt x="1992" y="4707"/>
                </a:moveTo>
                <a:cubicBezTo>
                  <a:pt x="1988" y="4707"/>
                  <a:pt x="1983" y="4707"/>
                  <a:pt x="1978" y="4709"/>
                </a:cubicBezTo>
                <a:cubicBezTo>
                  <a:pt x="1962" y="4714"/>
                  <a:pt x="1948" y="4719"/>
                  <a:pt x="1933" y="4725"/>
                </a:cubicBezTo>
                <a:cubicBezTo>
                  <a:pt x="1906" y="4734"/>
                  <a:pt x="1889" y="4761"/>
                  <a:pt x="1896" y="4791"/>
                </a:cubicBezTo>
                <a:cubicBezTo>
                  <a:pt x="1903" y="4813"/>
                  <a:pt x="1926" y="4829"/>
                  <a:pt x="1949" y="4829"/>
                </a:cubicBezTo>
                <a:cubicBezTo>
                  <a:pt x="1953" y="4829"/>
                  <a:pt x="1958" y="4829"/>
                  <a:pt x="1962" y="4827"/>
                </a:cubicBezTo>
                <a:cubicBezTo>
                  <a:pt x="1978" y="4822"/>
                  <a:pt x="1993" y="4817"/>
                  <a:pt x="2006" y="4812"/>
                </a:cubicBezTo>
                <a:cubicBezTo>
                  <a:pt x="2035" y="4802"/>
                  <a:pt x="2051" y="4775"/>
                  <a:pt x="2043" y="4746"/>
                </a:cubicBezTo>
                <a:cubicBezTo>
                  <a:pt x="2037" y="4724"/>
                  <a:pt x="2015" y="4707"/>
                  <a:pt x="1992" y="4707"/>
                </a:cubicBezTo>
                <a:close/>
                <a:moveTo>
                  <a:pt x="17133" y="4733"/>
                </a:moveTo>
                <a:cubicBezTo>
                  <a:pt x="17114" y="4733"/>
                  <a:pt x="17096" y="4743"/>
                  <a:pt x="17086" y="4760"/>
                </a:cubicBezTo>
                <a:cubicBezTo>
                  <a:pt x="17075" y="4776"/>
                  <a:pt x="17066" y="4791"/>
                  <a:pt x="17055" y="4804"/>
                </a:cubicBezTo>
                <a:cubicBezTo>
                  <a:pt x="17039" y="4829"/>
                  <a:pt x="17050" y="4865"/>
                  <a:pt x="17075" y="4878"/>
                </a:cubicBezTo>
                <a:cubicBezTo>
                  <a:pt x="17084" y="4883"/>
                  <a:pt x="17093" y="4885"/>
                  <a:pt x="17102" y="4885"/>
                </a:cubicBezTo>
                <a:cubicBezTo>
                  <a:pt x="17120" y="4885"/>
                  <a:pt x="17138" y="4875"/>
                  <a:pt x="17148" y="4859"/>
                </a:cubicBezTo>
                <a:cubicBezTo>
                  <a:pt x="17159" y="4843"/>
                  <a:pt x="17168" y="4828"/>
                  <a:pt x="17179" y="4814"/>
                </a:cubicBezTo>
                <a:cubicBezTo>
                  <a:pt x="17194" y="4791"/>
                  <a:pt x="17184" y="4755"/>
                  <a:pt x="17159" y="4740"/>
                </a:cubicBezTo>
                <a:cubicBezTo>
                  <a:pt x="17150" y="4735"/>
                  <a:pt x="17141" y="4733"/>
                  <a:pt x="17133" y="4733"/>
                </a:cubicBezTo>
                <a:close/>
                <a:moveTo>
                  <a:pt x="13077" y="4789"/>
                </a:moveTo>
                <a:cubicBezTo>
                  <a:pt x="13060" y="4789"/>
                  <a:pt x="13042" y="4800"/>
                  <a:pt x="13042" y="4823"/>
                </a:cubicBezTo>
                <a:lnTo>
                  <a:pt x="13042" y="4854"/>
                </a:lnTo>
                <a:cubicBezTo>
                  <a:pt x="13042" y="4876"/>
                  <a:pt x="13060" y="4887"/>
                  <a:pt x="13077" y="4887"/>
                </a:cubicBezTo>
                <a:cubicBezTo>
                  <a:pt x="13095" y="4887"/>
                  <a:pt x="13113" y="4876"/>
                  <a:pt x="13113" y="4854"/>
                </a:cubicBezTo>
                <a:lnTo>
                  <a:pt x="13113" y="4823"/>
                </a:lnTo>
                <a:cubicBezTo>
                  <a:pt x="13113" y="4800"/>
                  <a:pt x="13095" y="4789"/>
                  <a:pt x="13077" y="4789"/>
                </a:cubicBezTo>
                <a:close/>
                <a:moveTo>
                  <a:pt x="7626" y="4791"/>
                </a:moveTo>
                <a:cubicBezTo>
                  <a:pt x="7616" y="4791"/>
                  <a:pt x="7605" y="4796"/>
                  <a:pt x="7598" y="4810"/>
                </a:cubicBezTo>
                <a:cubicBezTo>
                  <a:pt x="7593" y="4820"/>
                  <a:pt x="7588" y="4829"/>
                  <a:pt x="7583" y="4840"/>
                </a:cubicBezTo>
                <a:cubicBezTo>
                  <a:pt x="7568" y="4868"/>
                  <a:pt x="7593" y="4894"/>
                  <a:pt x="7617" y="4894"/>
                </a:cubicBezTo>
                <a:cubicBezTo>
                  <a:pt x="7627" y="4894"/>
                  <a:pt x="7638" y="4889"/>
                  <a:pt x="7645" y="4876"/>
                </a:cubicBezTo>
                <a:cubicBezTo>
                  <a:pt x="7650" y="4865"/>
                  <a:pt x="7655" y="4856"/>
                  <a:pt x="7660" y="4845"/>
                </a:cubicBezTo>
                <a:cubicBezTo>
                  <a:pt x="7675" y="4817"/>
                  <a:pt x="7650" y="4791"/>
                  <a:pt x="7626" y="4791"/>
                </a:cubicBezTo>
                <a:close/>
                <a:moveTo>
                  <a:pt x="689" y="4754"/>
                </a:moveTo>
                <a:cubicBezTo>
                  <a:pt x="668" y="4754"/>
                  <a:pt x="646" y="4772"/>
                  <a:pt x="652" y="4798"/>
                </a:cubicBezTo>
                <a:cubicBezTo>
                  <a:pt x="657" y="4823"/>
                  <a:pt x="661" y="4848"/>
                  <a:pt x="665" y="4872"/>
                </a:cubicBezTo>
                <a:cubicBezTo>
                  <a:pt x="669" y="4891"/>
                  <a:pt x="683" y="4899"/>
                  <a:pt x="697" y="4899"/>
                </a:cubicBezTo>
                <a:cubicBezTo>
                  <a:pt x="718" y="4899"/>
                  <a:pt x="740" y="4882"/>
                  <a:pt x="734" y="4855"/>
                </a:cubicBezTo>
                <a:cubicBezTo>
                  <a:pt x="728" y="4829"/>
                  <a:pt x="723" y="4804"/>
                  <a:pt x="720" y="4780"/>
                </a:cubicBezTo>
                <a:cubicBezTo>
                  <a:pt x="716" y="4762"/>
                  <a:pt x="703" y="4754"/>
                  <a:pt x="689" y="4754"/>
                </a:cubicBezTo>
                <a:close/>
                <a:moveTo>
                  <a:pt x="11874" y="4783"/>
                </a:moveTo>
                <a:cubicBezTo>
                  <a:pt x="11847" y="4783"/>
                  <a:pt x="11820" y="4800"/>
                  <a:pt x="11820" y="4835"/>
                </a:cubicBezTo>
                <a:lnTo>
                  <a:pt x="11820" y="4850"/>
                </a:lnTo>
                <a:cubicBezTo>
                  <a:pt x="11820" y="4885"/>
                  <a:pt x="11847" y="4902"/>
                  <a:pt x="11874" y="4902"/>
                </a:cubicBezTo>
                <a:cubicBezTo>
                  <a:pt x="11900" y="4902"/>
                  <a:pt x="11927" y="4885"/>
                  <a:pt x="11927" y="4850"/>
                </a:cubicBezTo>
                <a:lnTo>
                  <a:pt x="11927" y="4835"/>
                </a:lnTo>
                <a:cubicBezTo>
                  <a:pt x="11927" y="4800"/>
                  <a:pt x="11900" y="4783"/>
                  <a:pt x="11874" y="4783"/>
                </a:cubicBezTo>
                <a:close/>
                <a:moveTo>
                  <a:pt x="15512" y="4807"/>
                </a:moveTo>
                <a:cubicBezTo>
                  <a:pt x="15489" y="4807"/>
                  <a:pt x="15464" y="4833"/>
                  <a:pt x="15479" y="4861"/>
                </a:cubicBezTo>
                <a:cubicBezTo>
                  <a:pt x="15484" y="4871"/>
                  <a:pt x="15489" y="4881"/>
                  <a:pt x="15494" y="4891"/>
                </a:cubicBezTo>
                <a:cubicBezTo>
                  <a:pt x="15501" y="4904"/>
                  <a:pt x="15511" y="4909"/>
                  <a:pt x="15522" y="4909"/>
                </a:cubicBezTo>
                <a:cubicBezTo>
                  <a:pt x="15545" y="4909"/>
                  <a:pt x="15570" y="4884"/>
                  <a:pt x="15556" y="4856"/>
                </a:cubicBezTo>
                <a:cubicBezTo>
                  <a:pt x="15551" y="4845"/>
                  <a:pt x="15546" y="4836"/>
                  <a:pt x="15540" y="4825"/>
                </a:cubicBezTo>
                <a:cubicBezTo>
                  <a:pt x="15534" y="4812"/>
                  <a:pt x="15523" y="4807"/>
                  <a:pt x="15512" y="4807"/>
                </a:cubicBezTo>
                <a:close/>
                <a:moveTo>
                  <a:pt x="22029" y="4842"/>
                </a:moveTo>
                <a:cubicBezTo>
                  <a:pt x="22011" y="4842"/>
                  <a:pt x="21994" y="4854"/>
                  <a:pt x="21994" y="4877"/>
                </a:cubicBezTo>
                <a:lnTo>
                  <a:pt x="21994" y="4892"/>
                </a:lnTo>
                <a:cubicBezTo>
                  <a:pt x="21994" y="4915"/>
                  <a:pt x="22011" y="4927"/>
                  <a:pt x="22029" y="4927"/>
                </a:cubicBezTo>
                <a:cubicBezTo>
                  <a:pt x="22047" y="4927"/>
                  <a:pt x="22065" y="4915"/>
                  <a:pt x="22065" y="4892"/>
                </a:cubicBezTo>
                <a:lnTo>
                  <a:pt x="22065" y="4877"/>
                </a:lnTo>
                <a:cubicBezTo>
                  <a:pt x="22065" y="4854"/>
                  <a:pt x="22047" y="4842"/>
                  <a:pt x="22029" y="4842"/>
                </a:cubicBezTo>
                <a:close/>
                <a:moveTo>
                  <a:pt x="13858" y="4880"/>
                </a:moveTo>
                <a:cubicBezTo>
                  <a:pt x="13812" y="4880"/>
                  <a:pt x="13812" y="4950"/>
                  <a:pt x="13858" y="4950"/>
                </a:cubicBezTo>
                <a:cubicBezTo>
                  <a:pt x="13904" y="4950"/>
                  <a:pt x="13904" y="4880"/>
                  <a:pt x="13858" y="4880"/>
                </a:cubicBezTo>
                <a:close/>
                <a:moveTo>
                  <a:pt x="12506" y="4786"/>
                </a:moveTo>
                <a:cubicBezTo>
                  <a:pt x="12489" y="4786"/>
                  <a:pt x="12471" y="4797"/>
                  <a:pt x="12471" y="4820"/>
                </a:cubicBezTo>
                <a:lnTo>
                  <a:pt x="12471" y="4927"/>
                </a:lnTo>
                <a:cubicBezTo>
                  <a:pt x="12470" y="4949"/>
                  <a:pt x="12488" y="4961"/>
                  <a:pt x="12505" y="4961"/>
                </a:cubicBezTo>
                <a:cubicBezTo>
                  <a:pt x="12523" y="4961"/>
                  <a:pt x="12541" y="4949"/>
                  <a:pt x="12542" y="4927"/>
                </a:cubicBezTo>
                <a:lnTo>
                  <a:pt x="12542" y="4820"/>
                </a:lnTo>
                <a:cubicBezTo>
                  <a:pt x="12542" y="4797"/>
                  <a:pt x="12524" y="4786"/>
                  <a:pt x="12506" y="4786"/>
                </a:cubicBezTo>
                <a:close/>
                <a:moveTo>
                  <a:pt x="24391" y="4833"/>
                </a:moveTo>
                <a:cubicBezTo>
                  <a:pt x="24368" y="4833"/>
                  <a:pt x="24346" y="4849"/>
                  <a:pt x="24339" y="4871"/>
                </a:cubicBezTo>
                <a:cubicBezTo>
                  <a:pt x="24334" y="4886"/>
                  <a:pt x="24329" y="4902"/>
                  <a:pt x="24323" y="4916"/>
                </a:cubicBezTo>
                <a:cubicBezTo>
                  <a:pt x="24313" y="4944"/>
                  <a:pt x="24334" y="4975"/>
                  <a:pt x="24360" y="4981"/>
                </a:cubicBezTo>
                <a:cubicBezTo>
                  <a:pt x="24365" y="4983"/>
                  <a:pt x="24369" y="4983"/>
                  <a:pt x="24374" y="4983"/>
                </a:cubicBezTo>
                <a:cubicBezTo>
                  <a:pt x="24397" y="4983"/>
                  <a:pt x="24418" y="4967"/>
                  <a:pt x="24425" y="4945"/>
                </a:cubicBezTo>
                <a:cubicBezTo>
                  <a:pt x="24430" y="4930"/>
                  <a:pt x="24435" y="4914"/>
                  <a:pt x="24441" y="4901"/>
                </a:cubicBezTo>
                <a:cubicBezTo>
                  <a:pt x="24451" y="4872"/>
                  <a:pt x="24430" y="4841"/>
                  <a:pt x="24404" y="4835"/>
                </a:cubicBezTo>
                <a:cubicBezTo>
                  <a:pt x="24400" y="4834"/>
                  <a:pt x="24395" y="4833"/>
                  <a:pt x="24391" y="4833"/>
                </a:cubicBezTo>
                <a:close/>
                <a:moveTo>
                  <a:pt x="4756" y="4900"/>
                </a:moveTo>
                <a:cubicBezTo>
                  <a:pt x="4748" y="4900"/>
                  <a:pt x="4740" y="4903"/>
                  <a:pt x="4732" y="4911"/>
                </a:cubicBezTo>
                <a:lnTo>
                  <a:pt x="4717" y="4927"/>
                </a:lnTo>
                <a:cubicBezTo>
                  <a:pt x="4691" y="4952"/>
                  <a:pt x="4715" y="4987"/>
                  <a:pt x="4742" y="4987"/>
                </a:cubicBezTo>
                <a:cubicBezTo>
                  <a:pt x="4750" y="4987"/>
                  <a:pt x="4759" y="4984"/>
                  <a:pt x="4766" y="4976"/>
                </a:cubicBezTo>
                <a:lnTo>
                  <a:pt x="4782" y="4960"/>
                </a:lnTo>
                <a:cubicBezTo>
                  <a:pt x="4806" y="4936"/>
                  <a:pt x="4783" y="4900"/>
                  <a:pt x="4756" y="4900"/>
                </a:cubicBezTo>
                <a:close/>
                <a:moveTo>
                  <a:pt x="6210" y="4918"/>
                </a:moveTo>
                <a:cubicBezTo>
                  <a:pt x="6164" y="4918"/>
                  <a:pt x="6164" y="4990"/>
                  <a:pt x="6210" y="4990"/>
                </a:cubicBezTo>
                <a:lnTo>
                  <a:pt x="6226" y="4990"/>
                </a:lnTo>
                <a:cubicBezTo>
                  <a:pt x="6272" y="4990"/>
                  <a:pt x="6272" y="4918"/>
                  <a:pt x="6226" y="4918"/>
                </a:cubicBezTo>
                <a:close/>
                <a:moveTo>
                  <a:pt x="19955" y="4911"/>
                </a:moveTo>
                <a:cubicBezTo>
                  <a:pt x="19938" y="4911"/>
                  <a:pt x="19920" y="4922"/>
                  <a:pt x="19920" y="4945"/>
                </a:cubicBezTo>
                <a:lnTo>
                  <a:pt x="19920" y="4960"/>
                </a:lnTo>
                <a:cubicBezTo>
                  <a:pt x="19920" y="4983"/>
                  <a:pt x="19938" y="4995"/>
                  <a:pt x="19956" y="4995"/>
                </a:cubicBezTo>
                <a:cubicBezTo>
                  <a:pt x="19974" y="4995"/>
                  <a:pt x="19992" y="4983"/>
                  <a:pt x="19992" y="4960"/>
                </a:cubicBezTo>
                <a:lnTo>
                  <a:pt x="19992" y="4945"/>
                </a:lnTo>
                <a:cubicBezTo>
                  <a:pt x="19992" y="4922"/>
                  <a:pt x="19973" y="4911"/>
                  <a:pt x="19955" y="4911"/>
                </a:cubicBezTo>
                <a:close/>
                <a:moveTo>
                  <a:pt x="6826" y="4876"/>
                </a:moveTo>
                <a:cubicBezTo>
                  <a:pt x="6803" y="4876"/>
                  <a:pt x="6780" y="4892"/>
                  <a:pt x="6775" y="4914"/>
                </a:cubicBezTo>
                <a:cubicBezTo>
                  <a:pt x="6766" y="4944"/>
                  <a:pt x="6783" y="4971"/>
                  <a:pt x="6812" y="4980"/>
                </a:cubicBezTo>
                <a:cubicBezTo>
                  <a:pt x="6827" y="4986"/>
                  <a:pt x="6841" y="4991"/>
                  <a:pt x="6856" y="4995"/>
                </a:cubicBezTo>
                <a:cubicBezTo>
                  <a:pt x="6860" y="4996"/>
                  <a:pt x="6865" y="4997"/>
                  <a:pt x="6869" y="4997"/>
                </a:cubicBezTo>
                <a:cubicBezTo>
                  <a:pt x="6893" y="4997"/>
                  <a:pt x="6916" y="4980"/>
                  <a:pt x="6922" y="4958"/>
                </a:cubicBezTo>
                <a:cubicBezTo>
                  <a:pt x="6929" y="4929"/>
                  <a:pt x="6912" y="4901"/>
                  <a:pt x="6885" y="4892"/>
                </a:cubicBezTo>
                <a:cubicBezTo>
                  <a:pt x="6869" y="4887"/>
                  <a:pt x="6855" y="4882"/>
                  <a:pt x="6840" y="4878"/>
                </a:cubicBezTo>
                <a:cubicBezTo>
                  <a:pt x="6836" y="4876"/>
                  <a:pt x="6831" y="4876"/>
                  <a:pt x="6826" y="4876"/>
                </a:cubicBezTo>
                <a:close/>
                <a:moveTo>
                  <a:pt x="3477" y="4925"/>
                </a:moveTo>
                <a:cubicBezTo>
                  <a:pt x="3466" y="4925"/>
                  <a:pt x="3456" y="4930"/>
                  <a:pt x="3449" y="4944"/>
                </a:cubicBezTo>
                <a:cubicBezTo>
                  <a:pt x="3444" y="4954"/>
                  <a:pt x="3438" y="4964"/>
                  <a:pt x="3433" y="4974"/>
                </a:cubicBezTo>
                <a:cubicBezTo>
                  <a:pt x="3419" y="5001"/>
                  <a:pt x="3443" y="5027"/>
                  <a:pt x="3466" y="5027"/>
                </a:cubicBezTo>
                <a:cubicBezTo>
                  <a:pt x="3477" y="5027"/>
                  <a:pt x="3487" y="5021"/>
                  <a:pt x="3494" y="5009"/>
                </a:cubicBezTo>
                <a:cubicBezTo>
                  <a:pt x="3499" y="4998"/>
                  <a:pt x="3504" y="4990"/>
                  <a:pt x="3510" y="4979"/>
                </a:cubicBezTo>
                <a:cubicBezTo>
                  <a:pt x="3524" y="4951"/>
                  <a:pt x="3500" y="4925"/>
                  <a:pt x="3477" y="4925"/>
                </a:cubicBezTo>
                <a:close/>
                <a:moveTo>
                  <a:pt x="14366" y="4957"/>
                </a:moveTo>
                <a:cubicBezTo>
                  <a:pt x="14356" y="4957"/>
                  <a:pt x="14348" y="4962"/>
                  <a:pt x="14342" y="4970"/>
                </a:cubicBezTo>
                <a:cubicBezTo>
                  <a:pt x="14340" y="4970"/>
                  <a:pt x="14339" y="4969"/>
                  <a:pt x="14337" y="4969"/>
                </a:cubicBezTo>
                <a:cubicBezTo>
                  <a:pt x="14303" y="4969"/>
                  <a:pt x="14290" y="5028"/>
                  <a:pt x="14330" y="5040"/>
                </a:cubicBezTo>
                <a:cubicBezTo>
                  <a:pt x="14337" y="5042"/>
                  <a:pt x="14343" y="5043"/>
                  <a:pt x="14348" y="5043"/>
                </a:cubicBezTo>
                <a:cubicBezTo>
                  <a:pt x="14373" y="5043"/>
                  <a:pt x="14394" y="5026"/>
                  <a:pt x="14404" y="5002"/>
                </a:cubicBezTo>
                <a:cubicBezTo>
                  <a:pt x="14411" y="4984"/>
                  <a:pt x="14396" y="4964"/>
                  <a:pt x="14379" y="4959"/>
                </a:cubicBezTo>
                <a:cubicBezTo>
                  <a:pt x="14374" y="4958"/>
                  <a:pt x="14370" y="4957"/>
                  <a:pt x="14366" y="4957"/>
                </a:cubicBezTo>
                <a:close/>
                <a:moveTo>
                  <a:pt x="9006" y="4942"/>
                </a:moveTo>
                <a:cubicBezTo>
                  <a:pt x="8983" y="4942"/>
                  <a:pt x="8958" y="4967"/>
                  <a:pt x="8972" y="4996"/>
                </a:cubicBezTo>
                <a:cubicBezTo>
                  <a:pt x="8977" y="5006"/>
                  <a:pt x="8982" y="5016"/>
                  <a:pt x="8988" y="5026"/>
                </a:cubicBezTo>
                <a:cubicBezTo>
                  <a:pt x="8994" y="5039"/>
                  <a:pt x="9005" y="5044"/>
                  <a:pt x="9015" y="5044"/>
                </a:cubicBezTo>
                <a:cubicBezTo>
                  <a:pt x="9039" y="5044"/>
                  <a:pt x="9064" y="5019"/>
                  <a:pt x="9049" y="4991"/>
                </a:cubicBezTo>
                <a:cubicBezTo>
                  <a:pt x="9044" y="4980"/>
                  <a:pt x="9039" y="4971"/>
                  <a:pt x="9034" y="4960"/>
                </a:cubicBezTo>
                <a:cubicBezTo>
                  <a:pt x="9027" y="4947"/>
                  <a:pt x="9017" y="4942"/>
                  <a:pt x="9006" y="4942"/>
                </a:cubicBezTo>
                <a:close/>
                <a:moveTo>
                  <a:pt x="11334" y="4975"/>
                </a:moveTo>
                <a:cubicBezTo>
                  <a:pt x="11265" y="4975"/>
                  <a:pt x="11265" y="5082"/>
                  <a:pt x="11334" y="5082"/>
                </a:cubicBezTo>
                <a:cubicBezTo>
                  <a:pt x="11402" y="5082"/>
                  <a:pt x="11402" y="4975"/>
                  <a:pt x="11334" y="4975"/>
                </a:cubicBezTo>
                <a:close/>
                <a:moveTo>
                  <a:pt x="15817" y="5019"/>
                </a:moveTo>
                <a:cubicBezTo>
                  <a:pt x="15811" y="5019"/>
                  <a:pt x="15806" y="5020"/>
                  <a:pt x="15800" y="5021"/>
                </a:cubicBezTo>
                <a:cubicBezTo>
                  <a:pt x="15759" y="5030"/>
                  <a:pt x="15771" y="5089"/>
                  <a:pt x="15809" y="5090"/>
                </a:cubicBezTo>
                <a:cubicBezTo>
                  <a:pt x="15815" y="5100"/>
                  <a:pt x="15827" y="5106"/>
                  <a:pt x="15838" y="5106"/>
                </a:cubicBezTo>
                <a:cubicBezTo>
                  <a:pt x="15845" y="5106"/>
                  <a:pt x="15851" y="5104"/>
                  <a:pt x="15856" y="5101"/>
                </a:cubicBezTo>
                <a:cubicBezTo>
                  <a:pt x="15874" y="5090"/>
                  <a:pt x="15877" y="5069"/>
                  <a:pt x="15869" y="5053"/>
                </a:cubicBezTo>
                <a:cubicBezTo>
                  <a:pt x="15858" y="5030"/>
                  <a:pt x="15838" y="5019"/>
                  <a:pt x="15817" y="5019"/>
                </a:cubicBezTo>
                <a:close/>
                <a:moveTo>
                  <a:pt x="13406" y="5030"/>
                </a:moveTo>
                <a:cubicBezTo>
                  <a:pt x="13389" y="5030"/>
                  <a:pt x="13371" y="5041"/>
                  <a:pt x="13371" y="5064"/>
                </a:cubicBezTo>
                <a:lnTo>
                  <a:pt x="13371" y="5080"/>
                </a:lnTo>
                <a:cubicBezTo>
                  <a:pt x="13371" y="5103"/>
                  <a:pt x="13388" y="5114"/>
                  <a:pt x="13406" y="5114"/>
                </a:cubicBezTo>
                <a:cubicBezTo>
                  <a:pt x="13423" y="5114"/>
                  <a:pt x="13441" y="5103"/>
                  <a:pt x="13441" y="5080"/>
                </a:cubicBezTo>
                <a:lnTo>
                  <a:pt x="13441" y="5064"/>
                </a:lnTo>
                <a:cubicBezTo>
                  <a:pt x="13441" y="5041"/>
                  <a:pt x="13424" y="5030"/>
                  <a:pt x="13406" y="5030"/>
                </a:cubicBezTo>
                <a:close/>
                <a:moveTo>
                  <a:pt x="16135" y="5019"/>
                </a:moveTo>
                <a:cubicBezTo>
                  <a:pt x="16124" y="5019"/>
                  <a:pt x="16114" y="5025"/>
                  <a:pt x="16107" y="5038"/>
                </a:cubicBezTo>
                <a:cubicBezTo>
                  <a:pt x="16102" y="5048"/>
                  <a:pt x="16097" y="5058"/>
                  <a:pt x="16091" y="5068"/>
                </a:cubicBezTo>
                <a:cubicBezTo>
                  <a:pt x="16077" y="5096"/>
                  <a:pt x="16102" y="5121"/>
                  <a:pt x="16125" y="5121"/>
                </a:cubicBezTo>
                <a:cubicBezTo>
                  <a:pt x="16136" y="5121"/>
                  <a:pt x="16147" y="5116"/>
                  <a:pt x="16153" y="5103"/>
                </a:cubicBezTo>
                <a:cubicBezTo>
                  <a:pt x="16158" y="5092"/>
                  <a:pt x="16164" y="5082"/>
                  <a:pt x="16169" y="5074"/>
                </a:cubicBezTo>
                <a:cubicBezTo>
                  <a:pt x="16183" y="5045"/>
                  <a:pt x="16159" y="5019"/>
                  <a:pt x="16135" y="5019"/>
                </a:cubicBezTo>
                <a:close/>
                <a:moveTo>
                  <a:pt x="491" y="5024"/>
                </a:moveTo>
                <a:cubicBezTo>
                  <a:pt x="468" y="5024"/>
                  <a:pt x="444" y="5049"/>
                  <a:pt x="458" y="5077"/>
                </a:cubicBezTo>
                <a:cubicBezTo>
                  <a:pt x="463" y="5087"/>
                  <a:pt x="469" y="5097"/>
                  <a:pt x="474" y="5107"/>
                </a:cubicBezTo>
                <a:cubicBezTo>
                  <a:pt x="480" y="5120"/>
                  <a:pt x="491" y="5125"/>
                  <a:pt x="501" y="5125"/>
                </a:cubicBezTo>
                <a:cubicBezTo>
                  <a:pt x="525" y="5125"/>
                  <a:pt x="549" y="5100"/>
                  <a:pt x="535" y="5071"/>
                </a:cubicBezTo>
                <a:cubicBezTo>
                  <a:pt x="528" y="5061"/>
                  <a:pt x="524" y="5053"/>
                  <a:pt x="519" y="5042"/>
                </a:cubicBezTo>
                <a:cubicBezTo>
                  <a:pt x="512" y="5029"/>
                  <a:pt x="502" y="5024"/>
                  <a:pt x="491" y="5024"/>
                </a:cubicBezTo>
                <a:close/>
                <a:moveTo>
                  <a:pt x="70" y="5070"/>
                </a:moveTo>
                <a:cubicBezTo>
                  <a:pt x="57" y="5070"/>
                  <a:pt x="44" y="5089"/>
                  <a:pt x="57" y="5101"/>
                </a:cubicBezTo>
                <a:lnTo>
                  <a:pt x="102" y="5145"/>
                </a:lnTo>
                <a:cubicBezTo>
                  <a:pt x="105" y="5148"/>
                  <a:pt x="110" y="5150"/>
                  <a:pt x="113" y="5150"/>
                </a:cubicBezTo>
                <a:cubicBezTo>
                  <a:pt x="127" y="5150"/>
                  <a:pt x="138" y="5133"/>
                  <a:pt x="126" y="5121"/>
                </a:cubicBezTo>
                <a:lnTo>
                  <a:pt x="82" y="5076"/>
                </a:lnTo>
                <a:cubicBezTo>
                  <a:pt x="78" y="5072"/>
                  <a:pt x="74" y="5070"/>
                  <a:pt x="70" y="5070"/>
                </a:cubicBezTo>
                <a:close/>
                <a:moveTo>
                  <a:pt x="23276" y="5072"/>
                </a:moveTo>
                <a:cubicBezTo>
                  <a:pt x="23258" y="5072"/>
                  <a:pt x="23240" y="5084"/>
                  <a:pt x="23240" y="5107"/>
                </a:cubicBezTo>
                <a:lnTo>
                  <a:pt x="23240" y="5123"/>
                </a:lnTo>
                <a:cubicBezTo>
                  <a:pt x="23240" y="5146"/>
                  <a:pt x="23258" y="5157"/>
                  <a:pt x="23276" y="5157"/>
                </a:cubicBezTo>
                <a:cubicBezTo>
                  <a:pt x="23294" y="5157"/>
                  <a:pt x="23311" y="5146"/>
                  <a:pt x="23311" y="5123"/>
                </a:cubicBezTo>
                <a:lnTo>
                  <a:pt x="23311" y="5107"/>
                </a:lnTo>
                <a:cubicBezTo>
                  <a:pt x="23311" y="5084"/>
                  <a:pt x="23294" y="5072"/>
                  <a:pt x="23276" y="5072"/>
                </a:cubicBezTo>
                <a:close/>
                <a:moveTo>
                  <a:pt x="6729" y="5059"/>
                </a:moveTo>
                <a:cubicBezTo>
                  <a:pt x="6723" y="5059"/>
                  <a:pt x="6717" y="5061"/>
                  <a:pt x="6710" y="5065"/>
                </a:cubicBezTo>
                <a:cubicBezTo>
                  <a:pt x="6694" y="5076"/>
                  <a:pt x="6681" y="5085"/>
                  <a:pt x="6666" y="5096"/>
                </a:cubicBezTo>
                <a:cubicBezTo>
                  <a:pt x="6634" y="5117"/>
                  <a:pt x="6654" y="5163"/>
                  <a:pt x="6684" y="5163"/>
                </a:cubicBezTo>
                <a:cubicBezTo>
                  <a:pt x="6689" y="5163"/>
                  <a:pt x="6696" y="5161"/>
                  <a:pt x="6702" y="5157"/>
                </a:cubicBezTo>
                <a:cubicBezTo>
                  <a:pt x="6717" y="5147"/>
                  <a:pt x="6731" y="5137"/>
                  <a:pt x="6746" y="5127"/>
                </a:cubicBezTo>
                <a:cubicBezTo>
                  <a:pt x="6779" y="5106"/>
                  <a:pt x="6759" y="5059"/>
                  <a:pt x="6729" y="5059"/>
                </a:cubicBezTo>
                <a:close/>
                <a:moveTo>
                  <a:pt x="18209" y="5039"/>
                </a:moveTo>
                <a:cubicBezTo>
                  <a:pt x="18198" y="5039"/>
                  <a:pt x="18187" y="5045"/>
                  <a:pt x="18180" y="5058"/>
                </a:cubicBezTo>
                <a:cubicBezTo>
                  <a:pt x="18170" y="5077"/>
                  <a:pt x="18160" y="5098"/>
                  <a:pt x="18150" y="5118"/>
                </a:cubicBezTo>
                <a:cubicBezTo>
                  <a:pt x="18137" y="5146"/>
                  <a:pt x="18162" y="5172"/>
                  <a:pt x="18185" y="5172"/>
                </a:cubicBezTo>
                <a:cubicBezTo>
                  <a:pt x="18195" y="5172"/>
                  <a:pt x="18205" y="5166"/>
                  <a:pt x="18212" y="5153"/>
                </a:cubicBezTo>
                <a:cubicBezTo>
                  <a:pt x="18222" y="5133"/>
                  <a:pt x="18232" y="5112"/>
                  <a:pt x="18242" y="5092"/>
                </a:cubicBezTo>
                <a:cubicBezTo>
                  <a:pt x="18256" y="5064"/>
                  <a:pt x="18232" y="5039"/>
                  <a:pt x="18209" y="5039"/>
                </a:cubicBezTo>
                <a:close/>
                <a:moveTo>
                  <a:pt x="13062" y="5118"/>
                </a:moveTo>
                <a:cubicBezTo>
                  <a:pt x="13044" y="5118"/>
                  <a:pt x="13026" y="5129"/>
                  <a:pt x="13026" y="5152"/>
                </a:cubicBezTo>
                <a:lnTo>
                  <a:pt x="13026" y="5168"/>
                </a:lnTo>
                <a:cubicBezTo>
                  <a:pt x="13026" y="5191"/>
                  <a:pt x="13044" y="5202"/>
                  <a:pt x="13062" y="5202"/>
                </a:cubicBezTo>
                <a:cubicBezTo>
                  <a:pt x="13080" y="5202"/>
                  <a:pt x="13097" y="5191"/>
                  <a:pt x="13097" y="5168"/>
                </a:cubicBezTo>
                <a:lnTo>
                  <a:pt x="13097" y="5152"/>
                </a:lnTo>
                <a:cubicBezTo>
                  <a:pt x="13097" y="5129"/>
                  <a:pt x="13080" y="5118"/>
                  <a:pt x="13062" y="5118"/>
                </a:cubicBezTo>
                <a:close/>
                <a:moveTo>
                  <a:pt x="10805" y="5104"/>
                </a:moveTo>
                <a:cubicBezTo>
                  <a:pt x="10800" y="5104"/>
                  <a:pt x="10795" y="5104"/>
                  <a:pt x="10791" y="5106"/>
                </a:cubicBezTo>
                <a:cubicBezTo>
                  <a:pt x="10775" y="5111"/>
                  <a:pt x="10761" y="5116"/>
                  <a:pt x="10747" y="5122"/>
                </a:cubicBezTo>
                <a:cubicBezTo>
                  <a:pt x="10720" y="5131"/>
                  <a:pt x="10701" y="5158"/>
                  <a:pt x="10710" y="5187"/>
                </a:cubicBezTo>
                <a:cubicBezTo>
                  <a:pt x="10716" y="5208"/>
                  <a:pt x="10738" y="5226"/>
                  <a:pt x="10761" y="5226"/>
                </a:cubicBezTo>
                <a:cubicBezTo>
                  <a:pt x="10765" y="5226"/>
                  <a:pt x="10770" y="5225"/>
                  <a:pt x="10775" y="5223"/>
                </a:cubicBezTo>
                <a:cubicBezTo>
                  <a:pt x="10791" y="5218"/>
                  <a:pt x="10805" y="5213"/>
                  <a:pt x="10820" y="5208"/>
                </a:cubicBezTo>
                <a:cubicBezTo>
                  <a:pt x="10847" y="5199"/>
                  <a:pt x="10864" y="5171"/>
                  <a:pt x="10857" y="5143"/>
                </a:cubicBezTo>
                <a:cubicBezTo>
                  <a:pt x="10850" y="5121"/>
                  <a:pt x="10828" y="5104"/>
                  <a:pt x="10805" y="5104"/>
                </a:cubicBezTo>
                <a:close/>
                <a:moveTo>
                  <a:pt x="22296" y="5173"/>
                </a:moveTo>
                <a:cubicBezTo>
                  <a:pt x="22253" y="5173"/>
                  <a:pt x="22254" y="5243"/>
                  <a:pt x="22298" y="5243"/>
                </a:cubicBezTo>
                <a:cubicBezTo>
                  <a:pt x="22344" y="5243"/>
                  <a:pt x="22344" y="5173"/>
                  <a:pt x="22298" y="5173"/>
                </a:cubicBezTo>
                <a:cubicBezTo>
                  <a:pt x="22298" y="5173"/>
                  <a:pt x="22297" y="5173"/>
                  <a:pt x="22296" y="5173"/>
                </a:cubicBezTo>
                <a:close/>
                <a:moveTo>
                  <a:pt x="15027" y="5181"/>
                </a:moveTo>
                <a:cubicBezTo>
                  <a:pt x="14981" y="5181"/>
                  <a:pt x="14981" y="5253"/>
                  <a:pt x="15027" y="5253"/>
                </a:cubicBezTo>
                <a:cubicBezTo>
                  <a:pt x="15073" y="5253"/>
                  <a:pt x="15073" y="5181"/>
                  <a:pt x="15027" y="5181"/>
                </a:cubicBezTo>
                <a:close/>
                <a:moveTo>
                  <a:pt x="7360" y="5197"/>
                </a:moveTo>
                <a:cubicBezTo>
                  <a:pt x="7315" y="5197"/>
                  <a:pt x="7315" y="5268"/>
                  <a:pt x="7360" y="5268"/>
                </a:cubicBezTo>
                <a:lnTo>
                  <a:pt x="7390" y="5268"/>
                </a:lnTo>
                <a:cubicBezTo>
                  <a:pt x="7390" y="5268"/>
                  <a:pt x="7391" y="5268"/>
                  <a:pt x="7391" y="5268"/>
                </a:cubicBezTo>
                <a:cubicBezTo>
                  <a:pt x="7435" y="5268"/>
                  <a:pt x="7435" y="5197"/>
                  <a:pt x="7390" y="5197"/>
                </a:cubicBezTo>
                <a:close/>
                <a:moveTo>
                  <a:pt x="4246" y="5186"/>
                </a:moveTo>
                <a:cubicBezTo>
                  <a:pt x="4228" y="5186"/>
                  <a:pt x="4211" y="5197"/>
                  <a:pt x="4211" y="5220"/>
                </a:cubicBezTo>
                <a:lnTo>
                  <a:pt x="4211" y="5236"/>
                </a:lnTo>
                <a:cubicBezTo>
                  <a:pt x="4211" y="5258"/>
                  <a:pt x="4228" y="5270"/>
                  <a:pt x="4246" y="5270"/>
                </a:cubicBezTo>
                <a:cubicBezTo>
                  <a:pt x="4264" y="5270"/>
                  <a:pt x="4282" y="5258"/>
                  <a:pt x="4282" y="5236"/>
                </a:cubicBezTo>
                <a:lnTo>
                  <a:pt x="4282" y="5220"/>
                </a:lnTo>
                <a:cubicBezTo>
                  <a:pt x="4282" y="5197"/>
                  <a:pt x="4264" y="5186"/>
                  <a:pt x="4246" y="5186"/>
                </a:cubicBezTo>
                <a:close/>
                <a:moveTo>
                  <a:pt x="4907" y="5172"/>
                </a:moveTo>
                <a:cubicBezTo>
                  <a:pt x="4889" y="5172"/>
                  <a:pt x="4872" y="5184"/>
                  <a:pt x="4872" y="5207"/>
                </a:cubicBezTo>
                <a:lnTo>
                  <a:pt x="4872" y="5237"/>
                </a:lnTo>
                <a:cubicBezTo>
                  <a:pt x="4871" y="5260"/>
                  <a:pt x="4889" y="5272"/>
                  <a:pt x="4907" y="5272"/>
                </a:cubicBezTo>
                <a:cubicBezTo>
                  <a:pt x="4925" y="5272"/>
                  <a:pt x="4943" y="5260"/>
                  <a:pt x="4943" y="5237"/>
                </a:cubicBezTo>
                <a:lnTo>
                  <a:pt x="4943" y="5207"/>
                </a:lnTo>
                <a:cubicBezTo>
                  <a:pt x="4943" y="5184"/>
                  <a:pt x="4925" y="5172"/>
                  <a:pt x="4907" y="5172"/>
                </a:cubicBezTo>
                <a:close/>
                <a:moveTo>
                  <a:pt x="3930" y="5186"/>
                </a:moveTo>
                <a:cubicBezTo>
                  <a:pt x="3925" y="5186"/>
                  <a:pt x="3919" y="5187"/>
                  <a:pt x="3913" y="5190"/>
                </a:cubicBezTo>
                <a:cubicBezTo>
                  <a:pt x="3903" y="5195"/>
                  <a:pt x="3894" y="5200"/>
                  <a:pt x="3884" y="5206"/>
                </a:cubicBezTo>
                <a:cubicBezTo>
                  <a:pt x="3849" y="5224"/>
                  <a:pt x="3870" y="5272"/>
                  <a:pt x="3902" y="5272"/>
                </a:cubicBezTo>
                <a:cubicBezTo>
                  <a:pt x="3907" y="5272"/>
                  <a:pt x="3913" y="5270"/>
                  <a:pt x="3918" y="5267"/>
                </a:cubicBezTo>
                <a:cubicBezTo>
                  <a:pt x="3929" y="5262"/>
                  <a:pt x="3938" y="5256"/>
                  <a:pt x="3949" y="5252"/>
                </a:cubicBezTo>
                <a:cubicBezTo>
                  <a:pt x="3984" y="5234"/>
                  <a:pt x="3962" y="5186"/>
                  <a:pt x="3930" y="5186"/>
                </a:cubicBezTo>
                <a:close/>
                <a:moveTo>
                  <a:pt x="5537" y="5173"/>
                </a:moveTo>
                <a:cubicBezTo>
                  <a:pt x="5531" y="5173"/>
                  <a:pt x="5524" y="5175"/>
                  <a:pt x="5518" y="5179"/>
                </a:cubicBezTo>
                <a:cubicBezTo>
                  <a:pt x="5503" y="5190"/>
                  <a:pt x="5488" y="5200"/>
                  <a:pt x="5473" y="5210"/>
                </a:cubicBezTo>
                <a:cubicBezTo>
                  <a:pt x="5442" y="5231"/>
                  <a:pt x="5461" y="5277"/>
                  <a:pt x="5490" y="5277"/>
                </a:cubicBezTo>
                <a:cubicBezTo>
                  <a:pt x="5496" y="5277"/>
                  <a:pt x="5502" y="5275"/>
                  <a:pt x="5509" y="5270"/>
                </a:cubicBezTo>
                <a:cubicBezTo>
                  <a:pt x="5523" y="5260"/>
                  <a:pt x="5539" y="5250"/>
                  <a:pt x="5553" y="5241"/>
                </a:cubicBezTo>
                <a:cubicBezTo>
                  <a:pt x="5585" y="5219"/>
                  <a:pt x="5566" y="5173"/>
                  <a:pt x="5537" y="5173"/>
                </a:cubicBezTo>
                <a:close/>
                <a:moveTo>
                  <a:pt x="19384" y="5159"/>
                </a:moveTo>
                <a:cubicBezTo>
                  <a:pt x="19375" y="5159"/>
                  <a:pt x="19365" y="5162"/>
                  <a:pt x="19357" y="5166"/>
                </a:cubicBezTo>
                <a:cubicBezTo>
                  <a:pt x="19346" y="5171"/>
                  <a:pt x="19337" y="5176"/>
                  <a:pt x="19326" y="5181"/>
                </a:cubicBezTo>
                <a:cubicBezTo>
                  <a:pt x="19300" y="5195"/>
                  <a:pt x="19294" y="5230"/>
                  <a:pt x="19306" y="5255"/>
                </a:cubicBezTo>
                <a:cubicBezTo>
                  <a:pt x="19317" y="5272"/>
                  <a:pt x="19335" y="5281"/>
                  <a:pt x="19353" y="5281"/>
                </a:cubicBezTo>
                <a:cubicBezTo>
                  <a:pt x="19362" y="5281"/>
                  <a:pt x="19371" y="5279"/>
                  <a:pt x="19380" y="5275"/>
                </a:cubicBezTo>
                <a:cubicBezTo>
                  <a:pt x="19390" y="5269"/>
                  <a:pt x="19400" y="5264"/>
                  <a:pt x="19410" y="5259"/>
                </a:cubicBezTo>
                <a:cubicBezTo>
                  <a:pt x="19436" y="5246"/>
                  <a:pt x="19443" y="5210"/>
                  <a:pt x="19430" y="5186"/>
                </a:cubicBezTo>
                <a:cubicBezTo>
                  <a:pt x="19420" y="5168"/>
                  <a:pt x="19402" y="5159"/>
                  <a:pt x="19384" y="5159"/>
                </a:cubicBezTo>
                <a:close/>
                <a:moveTo>
                  <a:pt x="21637" y="5247"/>
                </a:moveTo>
                <a:cubicBezTo>
                  <a:pt x="21614" y="5247"/>
                  <a:pt x="21614" y="5283"/>
                  <a:pt x="21637" y="5283"/>
                </a:cubicBezTo>
                <a:cubicBezTo>
                  <a:pt x="21638" y="5283"/>
                  <a:pt x="21638" y="5283"/>
                  <a:pt x="21638" y="5283"/>
                </a:cubicBezTo>
                <a:cubicBezTo>
                  <a:pt x="21659" y="5283"/>
                  <a:pt x="21661" y="5248"/>
                  <a:pt x="21637" y="5247"/>
                </a:cubicBezTo>
                <a:close/>
                <a:moveTo>
                  <a:pt x="20375" y="5182"/>
                </a:moveTo>
                <a:cubicBezTo>
                  <a:pt x="20349" y="5182"/>
                  <a:pt x="20325" y="5218"/>
                  <a:pt x="20349" y="5243"/>
                </a:cubicBezTo>
                <a:cubicBezTo>
                  <a:pt x="20359" y="5254"/>
                  <a:pt x="20369" y="5264"/>
                  <a:pt x="20378" y="5274"/>
                </a:cubicBezTo>
                <a:cubicBezTo>
                  <a:pt x="20385" y="5281"/>
                  <a:pt x="20394" y="5284"/>
                  <a:pt x="20402" y="5284"/>
                </a:cubicBezTo>
                <a:cubicBezTo>
                  <a:pt x="20428" y="5284"/>
                  <a:pt x="20452" y="5249"/>
                  <a:pt x="20427" y="5223"/>
                </a:cubicBezTo>
                <a:cubicBezTo>
                  <a:pt x="20417" y="5213"/>
                  <a:pt x="20407" y="5202"/>
                  <a:pt x="20399" y="5194"/>
                </a:cubicBezTo>
                <a:cubicBezTo>
                  <a:pt x="20392" y="5186"/>
                  <a:pt x="20383" y="5182"/>
                  <a:pt x="20375" y="5182"/>
                </a:cubicBezTo>
                <a:close/>
                <a:moveTo>
                  <a:pt x="2579" y="5193"/>
                </a:moveTo>
                <a:cubicBezTo>
                  <a:pt x="2573" y="5193"/>
                  <a:pt x="2567" y="5195"/>
                  <a:pt x="2561" y="5199"/>
                </a:cubicBezTo>
                <a:cubicBezTo>
                  <a:pt x="2545" y="5210"/>
                  <a:pt x="2530" y="5218"/>
                  <a:pt x="2517" y="5229"/>
                </a:cubicBezTo>
                <a:cubicBezTo>
                  <a:pt x="2484" y="5250"/>
                  <a:pt x="2504" y="5296"/>
                  <a:pt x="2533" y="5296"/>
                </a:cubicBezTo>
                <a:cubicBezTo>
                  <a:pt x="2539" y="5296"/>
                  <a:pt x="2545" y="5294"/>
                  <a:pt x="2551" y="5290"/>
                </a:cubicBezTo>
                <a:cubicBezTo>
                  <a:pt x="2567" y="5280"/>
                  <a:pt x="2582" y="5270"/>
                  <a:pt x="2596" y="5260"/>
                </a:cubicBezTo>
                <a:cubicBezTo>
                  <a:pt x="2628" y="5240"/>
                  <a:pt x="2608" y="5193"/>
                  <a:pt x="2579" y="5193"/>
                </a:cubicBezTo>
                <a:close/>
                <a:moveTo>
                  <a:pt x="9505" y="5153"/>
                </a:moveTo>
                <a:cubicBezTo>
                  <a:pt x="9484" y="5153"/>
                  <a:pt x="9462" y="5171"/>
                  <a:pt x="9467" y="5197"/>
                </a:cubicBezTo>
                <a:cubicBezTo>
                  <a:pt x="9473" y="5222"/>
                  <a:pt x="9478" y="5247"/>
                  <a:pt x="9481" y="5273"/>
                </a:cubicBezTo>
                <a:cubicBezTo>
                  <a:pt x="9484" y="5291"/>
                  <a:pt x="9498" y="5299"/>
                  <a:pt x="9512" y="5299"/>
                </a:cubicBezTo>
                <a:cubicBezTo>
                  <a:pt x="9532" y="5299"/>
                  <a:pt x="9555" y="5281"/>
                  <a:pt x="9549" y="5254"/>
                </a:cubicBezTo>
                <a:cubicBezTo>
                  <a:pt x="9544" y="5229"/>
                  <a:pt x="9539" y="5204"/>
                  <a:pt x="9535" y="5179"/>
                </a:cubicBezTo>
                <a:cubicBezTo>
                  <a:pt x="9532" y="5161"/>
                  <a:pt x="9518" y="5153"/>
                  <a:pt x="9505" y="5153"/>
                </a:cubicBezTo>
                <a:close/>
                <a:moveTo>
                  <a:pt x="13571" y="5298"/>
                </a:moveTo>
                <a:cubicBezTo>
                  <a:pt x="13563" y="5298"/>
                  <a:pt x="13554" y="5301"/>
                  <a:pt x="13547" y="5309"/>
                </a:cubicBezTo>
                <a:lnTo>
                  <a:pt x="13532" y="5325"/>
                </a:lnTo>
                <a:cubicBezTo>
                  <a:pt x="13506" y="5350"/>
                  <a:pt x="13530" y="5385"/>
                  <a:pt x="13557" y="5385"/>
                </a:cubicBezTo>
                <a:cubicBezTo>
                  <a:pt x="13565" y="5385"/>
                  <a:pt x="13574" y="5382"/>
                  <a:pt x="13581" y="5374"/>
                </a:cubicBezTo>
                <a:lnTo>
                  <a:pt x="13597" y="5358"/>
                </a:lnTo>
                <a:cubicBezTo>
                  <a:pt x="13622" y="5334"/>
                  <a:pt x="13598" y="5298"/>
                  <a:pt x="13571" y="5298"/>
                </a:cubicBezTo>
                <a:close/>
                <a:moveTo>
                  <a:pt x="18707" y="5266"/>
                </a:moveTo>
                <a:cubicBezTo>
                  <a:pt x="18680" y="5266"/>
                  <a:pt x="18653" y="5283"/>
                  <a:pt x="18653" y="5318"/>
                </a:cubicBezTo>
                <a:lnTo>
                  <a:pt x="18653" y="5348"/>
                </a:lnTo>
                <a:cubicBezTo>
                  <a:pt x="18654" y="5382"/>
                  <a:pt x="18681" y="5399"/>
                  <a:pt x="18707" y="5399"/>
                </a:cubicBezTo>
                <a:cubicBezTo>
                  <a:pt x="18734" y="5399"/>
                  <a:pt x="18761" y="5382"/>
                  <a:pt x="18761" y="5348"/>
                </a:cubicBezTo>
                <a:lnTo>
                  <a:pt x="18761" y="5318"/>
                </a:lnTo>
                <a:cubicBezTo>
                  <a:pt x="18761" y="5283"/>
                  <a:pt x="18734" y="5266"/>
                  <a:pt x="18707" y="5266"/>
                </a:cubicBezTo>
                <a:close/>
                <a:moveTo>
                  <a:pt x="19655" y="5317"/>
                </a:moveTo>
                <a:cubicBezTo>
                  <a:pt x="19637" y="5317"/>
                  <a:pt x="19620" y="5328"/>
                  <a:pt x="19620" y="5351"/>
                </a:cubicBezTo>
                <a:lnTo>
                  <a:pt x="19620" y="5367"/>
                </a:lnTo>
                <a:cubicBezTo>
                  <a:pt x="19619" y="5389"/>
                  <a:pt x="19637" y="5400"/>
                  <a:pt x="19655" y="5400"/>
                </a:cubicBezTo>
                <a:cubicBezTo>
                  <a:pt x="19672" y="5400"/>
                  <a:pt x="19690" y="5389"/>
                  <a:pt x="19690" y="5367"/>
                </a:cubicBezTo>
                <a:lnTo>
                  <a:pt x="19690" y="5351"/>
                </a:lnTo>
                <a:cubicBezTo>
                  <a:pt x="19690" y="5328"/>
                  <a:pt x="19672" y="5317"/>
                  <a:pt x="19655" y="5317"/>
                </a:cubicBezTo>
                <a:close/>
                <a:moveTo>
                  <a:pt x="3208" y="5332"/>
                </a:moveTo>
                <a:cubicBezTo>
                  <a:pt x="3163" y="5332"/>
                  <a:pt x="3163" y="5404"/>
                  <a:pt x="3209" y="5404"/>
                </a:cubicBezTo>
                <a:lnTo>
                  <a:pt x="3239" y="5404"/>
                </a:lnTo>
                <a:cubicBezTo>
                  <a:pt x="3284" y="5404"/>
                  <a:pt x="3284" y="5332"/>
                  <a:pt x="3239" y="5332"/>
                </a:cubicBezTo>
                <a:lnTo>
                  <a:pt x="3209" y="5332"/>
                </a:lnTo>
                <a:cubicBezTo>
                  <a:pt x="3209" y="5332"/>
                  <a:pt x="3208" y="5332"/>
                  <a:pt x="3208" y="5332"/>
                </a:cubicBezTo>
                <a:close/>
                <a:moveTo>
                  <a:pt x="12290" y="5324"/>
                </a:moveTo>
                <a:cubicBezTo>
                  <a:pt x="12280" y="5324"/>
                  <a:pt x="12269" y="5330"/>
                  <a:pt x="12262" y="5343"/>
                </a:cubicBezTo>
                <a:cubicBezTo>
                  <a:pt x="12257" y="5353"/>
                  <a:pt x="12252" y="5363"/>
                  <a:pt x="12247" y="5373"/>
                </a:cubicBezTo>
                <a:cubicBezTo>
                  <a:pt x="12232" y="5401"/>
                  <a:pt x="12257" y="5426"/>
                  <a:pt x="12280" y="5426"/>
                </a:cubicBezTo>
                <a:cubicBezTo>
                  <a:pt x="12291" y="5426"/>
                  <a:pt x="12302" y="5421"/>
                  <a:pt x="12308" y="5409"/>
                </a:cubicBezTo>
                <a:cubicBezTo>
                  <a:pt x="12314" y="5398"/>
                  <a:pt x="12319" y="5389"/>
                  <a:pt x="12324" y="5378"/>
                </a:cubicBezTo>
                <a:cubicBezTo>
                  <a:pt x="12339" y="5350"/>
                  <a:pt x="12314" y="5324"/>
                  <a:pt x="12290" y="5324"/>
                </a:cubicBezTo>
                <a:close/>
                <a:moveTo>
                  <a:pt x="24957" y="5410"/>
                </a:moveTo>
                <a:cubicBezTo>
                  <a:pt x="24935" y="5410"/>
                  <a:pt x="24935" y="5445"/>
                  <a:pt x="24957" y="5445"/>
                </a:cubicBezTo>
                <a:cubicBezTo>
                  <a:pt x="24979" y="5445"/>
                  <a:pt x="24979" y="5410"/>
                  <a:pt x="24957" y="5410"/>
                </a:cubicBezTo>
                <a:close/>
                <a:moveTo>
                  <a:pt x="23696" y="5345"/>
                </a:moveTo>
                <a:cubicBezTo>
                  <a:pt x="23669" y="5345"/>
                  <a:pt x="23645" y="5381"/>
                  <a:pt x="23670" y="5406"/>
                </a:cubicBezTo>
                <a:cubicBezTo>
                  <a:pt x="23680" y="5416"/>
                  <a:pt x="23690" y="5427"/>
                  <a:pt x="23698" y="5436"/>
                </a:cubicBezTo>
                <a:cubicBezTo>
                  <a:pt x="23705" y="5444"/>
                  <a:pt x="23713" y="5447"/>
                  <a:pt x="23721" y="5447"/>
                </a:cubicBezTo>
                <a:cubicBezTo>
                  <a:pt x="23748" y="5447"/>
                  <a:pt x="23772" y="5411"/>
                  <a:pt x="23748" y="5386"/>
                </a:cubicBezTo>
                <a:cubicBezTo>
                  <a:pt x="23738" y="5375"/>
                  <a:pt x="23728" y="5365"/>
                  <a:pt x="23720" y="5356"/>
                </a:cubicBezTo>
                <a:cubicBezTo>
                  <a:pt x="23713" y="5349"/>
                  <a:pt x="23704" y="5345"/>
                  <a:pt x="23696" y="5345"/>
                </a:cubicBezTo>
                <a:close/>
                <a:moveTo>
                  <a:pt x="21351" y="5410"/>
                </a:moveTo>
                <a:cubicBezTo>
                  <a:pt x="21343" y="5410"/>
                  <a:pt x="21334" y="5413"/>
                  <a:pt x="21327" y="5420"/>
                </a:cubicBezTo>
                <a:lnTo>
                  <a:pt x="21312" y="5436"/>
                </a:lnTo>
                <a:cubicBezTo>
                  <a:pt x="21287" y="5461"/>
                  <a:pt x="21310" y="5496"/>
                  <a:pt x="21337" y="5496"/>
                </a:cubicBezTo>
                <a:cubicBezTo>
                  <a:pt x="21345" y="5496"/>
                  <a:pt x="21353" y="5493"/>
                  <a:pt x="21361" y="5485"/>
                </a:cubicBezTo>
                <a:lnTo>
                  <a:pt x="21376" y="5470"/>
                </a:lnTo>
                <a:cubicBezTo>
                  <a:pt x="21402" y="5445"/>
                  <a:pt x="21378" y="5410"/>
                  <a:pt x="21351" y="5410"/>
                </a:cubicBezTo>
                <a:close/>
                <a:moveTo>
                  <a:pt x="4199" y="5440"/>
                </a:moveTo>
                <a:cubicBezTo>
                  <a:pt x="4153" y="5440"/>
                  <a:pt x="4153" y="5510"/>
                  <a:pt x="4199" y="5510"/>
                </a:cubicBezTo>
                <a:lnTo>
                  <a:pt x="4215" y="5510"/>
                </a:lnTo>
                <a:cubicBezTo>
                  <a:pt x="4261" y="5510"/>
                  <a:pt x="4262" y="5440"/>
                  <a:pt x="4215" y="5440"/>
                </a:cubicBezTo>
                <a:close/>
                <a:moveTo>
                  <a:pt x="7869" y="5424"/>
                </a:moveTo>
                <a:cubicBezTo>
                  <a:pt x="7861" y="5424"/>
                  <a:pt x="7852" y="5427"/>
                  <a:pt x="7845" y="5435"/>
                </a:cubicBezTo>
                <a:lnTo>
                  <a:pt x="7829" y="5451"/>
                </a:lnTo>
                <a:cubicBezTo>
                  <a:pt x="7804" y="5476"/>
                  <a:pt x="7828" y="5511"/>
                  <a:pt x="7855" y="5511"/>
                </a:cubicBezTo>
                <a:cubicBezTo>
                  <a:pt x="7863" y="5511"/>
                  <a:pt x="7871" y="5507"/>
                  <a:pt x="7878" y="5500"/>
                </a:cubicBezTo>
                <a:lnTo>
                  <a:pt x="7894" y="5484"/>
                </a:lnTo>
                <a:cubicBezTo>
                  <a:pt x="7920" y="5460"/>
                  <a:pt x="7896" y="5424"/>
                  <a:pt x="7869" y="5424"/>
                </a:cubicBezTo>
                <a:close/>
                <a:moveTo>
                  <a:pt x="16409" y="5399"/>
                </a:moveTo>
                <a:cubicBezTo>
                  <a:pt x="16384" y="5399"/>
                  <a:pt x="16360" y="5424"/>
                  <a:pt x="16377" y="5451"/>
                </a:cubicBezTo>
                <a:cubicBezTo>
                  <a:pt x="16388" y="5466"/>
                  <a:pt x="16397" y="5480"/>
                  <a:pt x="16408" y="5495"/>
                </a:cubicBezTo>
                <a:cubicBezTo>
                  <a:pt x="16416" y="5506"/>
                  <a:pt x="16427" y="5511"/>
                  <a:pt x="16438" y="5511"/>
                </a:cubicBezTo>
                <a:cubicBezTo>
                  <a:pt x="16463" y="5511"/>
                  <a:pt x="16487" y="5486"/>
                  <a:pt x="16468" y="5459"/>
                </a:cubicBezTo>
                <a:cubicBezTo>
                  <a:pt x="16458" y="5443"/>
                  <a:pt x="16450" y="5430"/>
                  <a:pt x="16439" y="5415"/>
                </a:cubicBezTo>
                <a:cubicBezTo>
                  <a:pt x="16431" y="5404"/>
                  <a:pt x="16420" y="5399"/>
                  <a:pt x="16409" y="5399"/>
                </a:cubicBezTo>
                <a:close/>
                <a:moveTo>
                  <a:pt x="9306" y="5423"/>
                </a:moveTo>
                <a:cubicBezTo>
                  <a:pt x="9282" y="5423"/>
                  <a:pt x="9257" y="5449"/>
                  <a:pt x="9271" y="5477"/>
                </a:cubicBezTo>
                <a:cubicBezTo>
                  <a:pt x="9277" y="5487"/>
                  <a:pt x="9282" y="5496"/>
                  <a:pt x="9287" y="5506"/>
                </a:cubicBezTo>
                <a:cubicBezTo>
                  <a:pt x="9294" y="5519"/>
                  <a:pt x="9304" y="5524"/>
                  <a:pt x="9315" y="5524"/>
                </a:cubicBezTo>
                <a:cubicBezTo>
                  <a:pt x="9339" y="5524"/>
                  <a:pt x="9363" y="5499"/>
                  <a:pt x="9349" y="5472"/>
                </a:cubicBezTo>
                <a:cubicBezTo>
                  <a:pt x="9344" y="5461"/>
                  <a:pt x="9339" y="5452"/>
                  <a:pt x="9333" y="5441"/>
                </a:cubicBezTo>
                <a:cubicBezTo>
                  <a:pt x="9327" y="5429"/>
                  <a:pt x="9316" y="5423"/>
                  <a:pt x="9306" y="5423"/>
                </a:cubicBezTo>
                <a:close/>
                <a:moveTo>
                  <a:pt x="8884" y="5469"/>
                </a:moveTo>
                <a:cubicBezTo>
                  <a:pt x="8871" y="5469"/>
                  <a:pt x="8858" y="5487"/>
                  <a:pt x="8870" y="5500"/>
                </a:cubicBezTo>
                <a:lnTo>
                  <a:pt x="8914" y="5544"/>
                </a:lnTo>
                <a:cubicBezTo>
                  <a:pt x="8918" y="5547"/>
                  <a:pt x="8922" y="5549"/>
                  <a:pt x="8926" y="5549"/>
                </a:cubicBezTo>
                <a:cubicBezTo>
                  <a:pt x="8939" y="5549"/>
                  <a:pt x="8952" y="5532"/>
                  <a:pt x="8939" y="5520"/>
                </a:cubicBezTo>
                <a:lnTo>
                  <a:pt x="8894" y="5475"/>
                </a:lnTo>
                <a:cubicBezTo>
                  <a:pt x="8891" y="5471"/>
                  <a:pt x="8887" y="5469"/>
                  <a:pt x="8884" y="5469"/>
                </a:cubicBezTo>
                <a:close/>
                <a:moveTo>
                  <a:pt x="15449" y="5412"/>
                </a:moveTo>
                <a:cubicBezTo>
                  <a:pt x="15436" y="5412"/>
                  <a:pt x="15423" y="5429"/>
                  <a:pt x="15436" y="5442"/>
                </a:cubicBezTo>
                <a:cubicBezTo>
                  <a:pt x="15466" y="5475"/>
                  <a:pt x="15496" y="5510"/>
                  <a:pt x="15528" y="5546"/>
                </a:cubicBezTo>
                <a:cubicBezTo>
                  <a:pt x="15531" y="5550"/>
                  <a:pt x="15536" y="5552"/>
                  <a:pt x="15539" y="5552"/>
                </a:cubicBezTo>
                <a:cubicBezTo>
                  <a:pt x="15553" y="5552"/>
                  <a:pt x="15564" y="5534"/>
                  <a:pt x="15552" y="5521"/>
                </a:cubicBezTo>
                <a:cubicBezTo>
                  <a:pt x="15523" y="5487"/>
                  <a:pt x="15491" y="5452"/>
                  <a:pt x="15461" y="5417"/>
                </a:cubicBezTo>
                <a:cubicBezTo>
                  <a:pt x="15457" y="5413"/>
                  <a:pt x="15453" y="5412"/>
                  <a:pt x="15449" y="5412"/>
                </a:cubicBezTo>
                <a:close/>
                <a:moveTo>
                  <a:pt x="15864" y="5425"/>
                </a:moveTo>
                <a:cubicBezTo>
                  <a:pt x="15850" y="5425"/>
                  <a:pt x="15837" y="5433"/>
                  <a:pt x="15834" y="5451"/>
                </a:cubicBezTo>
                <a:cubicBezTo>
                  <a:pt x="15824" y="5485"/>
                  <a:pt x="15834" y="5517"/>
                  <a:pt x="15856" y="5545"/>
                </a:cubicBezTo>
                <a:cubicBezTo>
                  <a:pt x="15862" y="5553"/>
                  <a:pt x="15872" y="5556"/>
                  <a:pt x="15882" y="5556"/>
                </a:cubicBezTo>
                <a:cubicBezTo>
                  <a:pt x="15891" y="5556"/>
                  <a:pt x="15901" y="5552"/>
                  <a:pt x="15907" y="5546"/>
                </a:cubicBezTo>
                <a:cubicBezTo>
                  <a:pt x="15922" y="5531"/>
                  <a:pt x="15918" y="5510"/>
                  <a:pt x="15907" y="5496"/>
                </a:cubicBezTo>
                <a:cubicBezTo>
                  <a:pt x="15901" y="5488"/>
                  <a:pt x="15901" y="5479"/>
                  <a:pt x="15902" y="5470"/>
                </a:cubicBezTo>
                <a:cubicBezTo>
                  <a:pt x="15908" y="5443"/>
                  <a:pt x="15885" y="5425"/>
                  <a:pt x="15864" y="5425"/>
                </a:cubicBezTo>
                <a:close/>
                <a:moveTo>
                  <a:pt x="20691" y="5483"/>
                </a:moveTo>
                <a:cubicBezTo>
                  <a:pt x="20664" y="5483"/>
                  <a:pt x="20640" y="5518"/>
                  <a:pt x="20666" y="5543"/>
                </a:cubicBezTo>
                <a:lnTo>
                  <a:pt x="20682" y="5559"/>
                </a:lnTo>
                <a:cubicBezTo>
                  <a:pt x="20689" y="5566"/>
                  <a:pt x="20698" y="5569"/>
                  <a:pt x="20706" y="5569"/>
                </a:cubicBezTo>
                <a:cubicBezTo>
                  <a:pt x="20733" y="5569"/>
                  <a:pt x="20756" y="5534"/>
                  <a:pt x="20731" y="5509"/>
                </a:cubicBezTo>
                <a:lnTo>
                  <a:pt x="20715" y="5494"/>
                </a:lnTo>
                <a:cubicBezTo>
                  <a:pt x="20708" y="5486"/>
                  <a:pt x="20700" y="5483"/>
                  <a:pt x="20691" y="5483"/>
                </a:cubicBezTo>
                <a:close/>
                <a:moveTo>
                  <a:pt x="4515" y="5515"/>
                </a:moveTo>
                <a:cubicBezTo>
                  <a:pt x="4507" y="5515"/>
                  <a:pt x="4499" y="5519"/>
                  <a:pt x="4491" y="5526"/>
                </a:cubicBezTo>
                <a:lnTo>
                  <a:pt x="4476" y="5542"/>
                </a:lnTo>
                <a:cubicBezTo>
                  <a:pt x="4449" y="5566"/>
                  <a:pt x="4474" y="5602"/>
                  <a:pt x="4502" y="5602"/>
                </a:cubicBezTo>
                <a:cubicBezTo>
                  <a:pt x="4510" y="5602"/>
                  <a:pt x="4518" y="5599"/>
                  <a:pt x="4525" y="5592"/>
                </a:cubicBezTo>
                <a:lnTo>
                  <a:pt x="4541" y="5576"/>
                </a:lnTo>
                <a:cubicBezTo>
                  <a:pt x="4566" y="5551"/>
                  <a:pt x="4542" y="5515"/>
                  <a:pt x="4515" y="5515"/>
                </a:cubicBezTo>
                <a:close/>
                <a:moveTo>
                  <a:pt x="2066" y="5540"/>
                </a:moveTo>
                <a:cubicBezTo>
                  <a:pt x="2020" y="5540"/>
                  <a:pt x="2020" y="5610"/>
                  <a:pt x="2066" y="5610"/>
                </a:cubicBezTo>
                <a:cubicBezTo>
                  <a:pt x="2111" y="5610"/>
                  <a:pt x="2111" y="5540"/>
                  <a:pt x="2066" y="5540"/>
                </a:cubicBezTo>
                <a:close/>
                <a:moveTo>
                  <a:pt x="7793" y="5545"/>
                </a:moveTo>
                <a:cubicBezTo>
                  <a:pt x="7747" y="5545"/>
                  <a:pt x="7747" y="5615"/>
                  <a:pt x="7793" y="5615"/>
                </a:cubicBezTo>
                <a:cubicBezTo>
                  <a:pt x="7839" y="5615"/>
                  <a:pt x="7839" y="5545"/>
                  <a:pt x="7793" y="5545"/>
                </a:cubicBezTo>
                <a:close/>
                <a:moveTo>
                  <a:pt x="3718" y="5559"/>
                </a:moveTo>
                <a:cubicBezTo>
                  <a:pt x="3710" y="5559"/>
                  <a:pt x="3702" y="5562"/>
                  <a:pt x="3695" y="5569"/>
                </a:cubicBezTo>
                <a:lnTo>
                  <a:pt x="3679" y="5585"/>
                </a:lnTo>
                <a:cubicBezTo>
                  <a:pt x="3654" y="5611"/>
                  <a:pt x="3678" y="5646"/>
                  <a:pt x="3705" y="5646"/>
                </a:cubicBezTo>
                <a:cubicBezTo>
                  <a:pt x="3713" y="5646"/>
                  <a:pt x="3721" y="5643"/>
                  <a:pt x="3729" y="5635"/>
                </a:cubicBezTo>
                <a:cubicBezTo>
                  <a:pt x="3734" y="5629"/>
                  <a:pt x="3738" y="5625"/>
                  <a:pt x="3744" y="5619"/>
                </a:cubicBezTo>
                <a:cubicBezTo>
                  <a:pt x="3769" y="5594"/>
                  <a:pt x="3745" y="5559"/>
                  <a:pt x="3718" y="5559"/>
                </a:cubicBezTo>
                <a:close/>
                <a:moveTo>
                  <a:pt x="24669" y="5572"/>
                </a:moveTo>
                <a:cubicBezTo>
                  <a:pt x="24661" y="5572"/>
                  <a:pt x="24653" y="5575"/>
                  <a:pt x="24645" y="5582"/>
                </a:cubicBezTo>
                <a:lnTo>
                  <a:pt x="24629" y="5597"/>
                </a:lnTo>
                <a:cubicBezTo>
                  <a:pt x="24604" y="5622"/>
                  <a:pt x="24629" y="5657"/>
                  <a:pt x="24656" y="5657"/>
                </a:cubicBezTo>
                <a:cubicBezTo>
                  <a:pt x="24664" y="5657"/>
                  <a:pt x="24672" y="5654"/>
                  <a:pt x="24680" y="5647"/>
                </a:cubicBezTo>
                <a:lnTo>
                  <a:pt x="24695" y="5631"/>
                </a:lnTo>
                <a:cubicBezTo>
                  <a:pt x="24720" y="5607"/>
                  <a:pt x="24697" y="5572"/>
                  <a:pt x="24669" y="5572"/>
                </a:cubicBezTo>
                <a:close/>
                <a:moveTo>
                  <a:pt x="13060" y="5584"/>
                </a:moveTo>
                <a:cubicBezTo>
                  <a:pt x="13043" y="5584"/>
                  <a:pt x="13025" y="5595"/>
                  <a:pt x="13025" y="5618"/>
                </a:cubicBezTo>
                <a:lnTo>
                  <a:pt x="13025" y="5634"/>
                </a:lnTo>
                <a:cubicBezTo>
                  <a:pt x="13025" y="5657"/>
                  <a:pt x="13043" y="5668"/>
                  <a:pt x="13060" y="5668"/>
                </a:cubicBezTo>
                <a:cubicBezTo>
                  <a:pt x="13078" y="5668"/>
                  <a:pt x="13095" y="5657"/>
                  <a:pt x="13095" y="5634"/>
                </a:cubicBezTo>
                <a:lnTo>
                  <a:pt x="13095" y="5618"/>
                </a:lnTo>
                <a:cubicBezTo>
                  <a:pt x="13095" y="5595"/>
                  <a:pt x="13078" y="5584"/>
                  <a:pt x="13060" y="5584"/>
                </a:cubicBezTo>
                <a:close/>
                <a:moveTo>
                  <a:pt x="12744" y="5584"/>
                </a:moveTo>
                <a:cubicBezTo>
                  <a:pt x="12739" y="5584"/>
                  <a:pt x="12733" y="5585"/>
                  <a:pt x="12728" y="5588"/>
                </a:cubicBezTo>
                <a:cubicBezTo>
                  <a:pt x="12717" y="5593"/>
                  <a:pt x="12708" y="5598"/>
                  <a:pt x="12697" y="5604"/>
                </a:cubicBezTo>
                <a:cubicBezTo>
                  <a:pt x="12663" y="5622"/>
                  <a:pt x="12684" y="5670"/>
                  <a:pt x="12716" y="5670"/>
                </a:cubicBezTo>
                <a:cubicBezTo>
                  <a:pt x="12721" y="5670"/>
                  <a:pt x="12727" y="5668"/>
                  <a:pt x="12733" y="5665"/>
                </a:cubicBezTo>
                <a:cubicBezTo>
                  <a:pt x="12743" y="5660"/>
                  <a:pt x="12753" y="5655"/>
                  <a:pt x="12763" y="5650"/>
                </a:cubicBezTo>
                <a:cubicBezTo>
                  <a:pt x="12798" y="5632"/>
                  <a:pt x="12777" y="5584"/>
                  <a:pt x="12744" y="5584"/>
                </a:cubicBezTo>
                <a:close/>
                <a:moveTo>
                  <a:pt x="13721" y="5570"/>
                </a:moveTo>
                <a:cubicBezTo>
                  <a:pt x="13704" y="5570"/>
                  <a:pt x="13686" y="5582"/>
                  <a:pt x="13686" y="5605"/>
                </a:cubicBezTo>
                <a:lnTo>
                  <a:pt x="13686" y="5635"/>
                </a:lnTo>
                <a:cubicBezTo>
                  <a:pt x="13686" y="5658"/>
                  <a:pt x="13703" y="5670"/>
                  <a:pt x="13721" y="5670"/>
                </a:cubicBezTo>
                <a:cubicBezTo>
                  <a:pt x="13739" y="5670"/>
                  <a:pt x="13756" y="5658"/>
                  <a:pt x="13756" y="5635"/>
                </a:cubicBezTo>
                <a:lnTo>
                  <a:pt x="13756" y="5605"/>
                </a:lnTo>
                <a:cubicBezTo>
                  <a:pt x="13756" y="5582"/>
                  <a:pt x="13739" y="5570"/>
                  <a:pt x="13721" y="5570"/>
                </a:cubicBezTo>
                <a:close/>
                <a:moveTo>
                  <a:pt x="6780" y="5563"/>
                </a:moveTo>
                <a:cubicBezTo>
                  <a:pt x="6710" y="5563"/>
                  <a:pt x="6710" y="5671"/>
                  <a:pt x="6780" y="5671"/>
                </a:cubicBezTo>
                <a:cubicBezTo>
                  <a:pt x="6849" y="5671"/>
                  <a:pt x="6849" y="5563"/>
                  <a:pt x="6780" y="5563"/>
                </a:cubicBezTo>
                <a:close/>
                <a:moveTo>
                  <a:pt x="595" y="5627"/>
                </a:moveTo>
                <a:cubicBezTo>
                  <a:pt x="582" y="5627"/>
                  <a:pt x="569" y="5645"/>
                  <a:pt x="582" y="5657"/>
                </a:cubicBezTo>
                <a:lnTo>
                  <a:pt x="597" y="5673"/>
                </a:lnTo>
                <a:cubicBezTo>
                  <a:pt x="601" y="5677"/>
                  <a:pt x="605" y="5678"/>
                  <a:pt x="609" y="5678"/>
                </a:cubicBezTo>
                <a:cubicBezTo>
                  <a:pt x="622" y="5678"/>
                  <a:pt x="635" y="5660"/>
                  <a:pt x="623" y="5648"/>
                </a:cubicBezTo>
                <a:cubicBezTo>
                  <a:pt x="616" y="5642"/>
                  <a:pt x="611" y="5637"/>
                  <a:pt x="607" y="5632"/>
                </a:cubicBezTo>
                <a:cubicBezTo>
                  <a:pt x="603" y="5628"/>
                  <a:pt x="599" y="5627"/>
                  <a:pt x="595" y="5627"/>
                </a:cubicBezTo>
                <a:close/>
                <a:moveTo>
                  <a:pt x="11392" y="5592"/>
                </a:moveTo>
                <a:cubicBezTo>
                  <a:pt x="11386" y="5592"/>
                  <a:pt x="11380" y="5594"/>
                  <a:pt x="11374" y="5598"/>
                </a:cubicBezTo>
                <a:cubicBezTo>
                  <a:pt x="11358" y="5609"/>
                  <a:pt x="11344" y="5618"/>
                  <a:pt x="11329" y="5629"/>
                </a:cubicBezTo>
                <a:cubicBezTo>
                  <a:pt x="11297" y="5649"/>
                  <a:pt x="11317" y="5695"/>
                  <a:pt x="11347" y="5695"/>
                </a:cubicBezTo>
                <a:cubicBezTo>
                  <a:pt x="11352" y="5695"/>
                  <a:pt x="11358" y="5694"/>
                  <a:pt x="11365" y="5690"/>
                </a:cubicBezTo>
                <a:cubicBezTo>
                  <a:pt x="11380" y="5679"/>
                  <a:pt x="11395" y="5671"/>
                  <a:pt x="11409" y="5660"/>
                </a:cubicBezTo>
                <a:cubicBezTo>
                  <a:pt x="11441" y="5639"/>
                  <a:pt x="11421" y="5592"/>
                  <a:pt x="11392" y="5592"/>
                </a:cubicBezTo>
                <a:close/>
                <a:moveTo>
                  <a:pt x="17131" y="5590"/>
                </a:moveTo>
                <a:cubicBezTo>
                  <a:pt x="17090" y="5590"/>
                  <a:pt x="17054" y="5643"/>
                  <a:pt x="17091" y="5681"/>
                </a:cubicBezTo>
                <a:cubicBezTo>
                  <a:pt x="17096" y="5686"/>
                  <a:pt x="17101" y="5693"/>
                  <a:pt x="17106" y="5697"/>
                </a:cubicBezTo>
                <a:cubicBezTo>
                  <a:pt x="17117" y="5708"/>
                  <a:pt x="17130" y="5712"/>
                  <a:pt x="17142" y="5712"/>
                </a:cubicBezTo>
                <a:cubicBezTo>
                  <a:pt x="17183" y="5712"/>
                  <a:pt x="17220" y="5659"/>
                  <a:pt x="17183" y="5621"/>
                </a:cubicBezTo>
                <a:lnTo>
                  <a:pt x="17167" y="5606"/>
                </a:lnTo>
                <a:cubicBezTo>
                  <a:pt x="17156" y="5595"/>
                  <a:pt x="17143" y="5590"/>
                  <a:pt x="17131" y="5590"/>
                </a:cubicBezTo>
                <a:close/>
                <a:moveTo>
                  <a:pt x="142" y="5655"/>
                </a:moveTo>
                <a:cubicBezTo>
                  <a:pt x="98" y="5655"/>
                  <a:pt x="97" y="5724"/>
                  <a:pt x="144" y="5725"/>
                </a:cubicBezTo>
                <a:cubicBezTo>
                  <a:pt x="189" y="5725"/>
                  <a:pt x="189" y="5655"/>
                  <a:pt x="144" y="5655"/>
                </a:cubicBezTo>
                <a:cubicBezTo>
                  <a:pt x="143" y="5655"/>
                  <a:pt x="142" y="5655"/>
                  <a:pt x="142" y="5655"/>
                </a:cubicBezTo>
                <a:close/>
                <a:moveTo>
                  <a:pt x="1405" y="5597"/>
                </a:moveTo>
                <a:cubicBezTo>
                  <a:pt x="1378" y="5597"/>
                  <a:pt x="1354" y="5633"/>
                  <a:pt x="1380" y="5657"/>
                </a:cubicBezTo>
                <a:cubicBezTo>
                  <a:pt x="1399" y="5677"/>
                  <a:pt x="1419" y="5698"/>
                  <a:pt x="1440" y="5718"/>
                </a:cubicBezTo>
                <a:cubicBezTo>
                  <a:pt x="1447" y="5725"/>
                  <a:pt x="1455" y="5728"/>
                  <a:pt x="1463" y="5728"/>
                </a:cubicBezTo>
                <a:cubicBezTo>
                  <a:pt x="1491" y="5728"/>
                  <a:pt x="1515" y="5693"/>
                  <a:pt x="1490" y="5668"/>
                </a:cubicBezTo>
                <a:cubicBezTo>
                  <a:pt x="1470" y="5648"/>
                  <a:pt x="1450" y="5627"/>
                  <a:pt x="1429" y="5608"/>
                </a:cubicBezTo>
                <a:cubicBezTo>
                  <a:pt x="1422" y="5600"/>
                  <a:pt x="1413" y="5597"/>
                  <a:pt x="1405" y="5597"/>
                </a:cubicBezTo>
                <a:close/>
                <a:moveTo>
                  <a:pt x="24011" y="5644"/>
                </a:moveTo>
                <a:cubicBezTo>
                  <a:pt x="23984" y="5644"/>
                  <a:pt x="23960" y="5680"/>
                  <a:pt x="23985" y="5704"/>
                </a:cubicBezTo>
                <a:lnTo>
                  <a:pt x="24001" y="5720"/>
                </a:lnTo>
                <a:cubicBezTo>
                  <a:pt x="24008" y="5727"/>
                  <a:pt x="24017" y="5730"/>
                  <a:pt x="24025" y="5730"/>
                </a:cubicBezTo>
                <a:cubicBezTo>
                  <a:pt x="24052" y="5730"/>
                  <a:pt x="24076" y="5695"/>
                  <a:pt x="24051" y="5671"/>
                </a:cubicBezTo>
                <a:cubicBezTo>
                  <a:pt x="24045" y="5665"/>
                  <a:pt x="24041" y="5660"/>
                  <a:pt x="24035" y="5655"/>
                </a:cubicBezTo>
                <a:cubicBezTo>
                  <a:pt x="24028" y="5647"/>
                  <a:pt x="24019" y="5644"/>
                  <a:pt x="24011" y="5644"/>
                </a:cubicBezTo>
                <a:close/>
                <a:moveTo>
                  <a:pt x="22131" y="5652"/>
                </a:moveTo>
                <a:cubicBezTo>
                  <a:pt x="22123" y="5652"/>
                  <a:pt x="22115" y="5655"/>
                  <a:pt x="22108" y="5662"/>
                </a:cubicBezTo>
                <a:lnTo>
                  <a:pt x="22092" y="5678"/>
                </a:lnTo>
                <a:cubicBezTo>
                  <a:pt x="22067" y="5703"/>
                  <a:pt x="22091" y="5739"/>
                  <a:pt x="22118" y="5739"/>
                </a:cubicBezTo>
                <a:cubicBezTo>
                  <a:pt x="22126" y="5739"/>
                  <a:pt x="22134" y="5736"/>
                  <a:pt x="22141" y="5728"/>
                </a:cubicBezTo>
                <a:lnTo>
                  <a:pt x="22157" y="5713"/>
                </a:lnTo>
                <a:cubicBezTo>
                  <a:pt x="22183" y="5688"/>
                  <a:pt x="22158" y="5652"/>
                  <a:pt x="22131" y="5652"/>
                </a:cubicBezTo>
                <a:close/>
                <a:moveTo>
                  <a:pt x="3644" y="5678"/>
                </a:moveTo>
                <a:cubicBezTo>
                  <a:pt x="3598" y="5678"/>
                  <a:pt x="3598" y="5749"/>
                  <a:pt x="3644" y="5749"/>
                </a:cubicBezTo>
                <a:cubicBezTo>
                  <a:pt x="3644" y="5749"/>
                  <a:pt x="3644" y="5749"/>
                  <a:pt x="3645" y="5749"/>
                </a:cubicBezTo>
                <a:cubicBezTo>
                  <a:pt x="3688" y="5749"/>
                  <a:pt x="3690" y="5678"/>
                  <a:pt x="3644" y="5678"/>
                </a:cubicBezTo>
                <a:close/>
                <a:moveTo>
                  <a:pt x="5997" y="5636"/>
                </a:moveTo>
                <a:cubicBezTo>
                  <a:pt x="5985" y="5636"/>
                  <a:pt x="5972" y="5641"/>
                  <a:pt x="5961" y="5652"/>
                </a:cubicBezTo>
                <a:lnTo>
                  <a:pt x="5932" y="5682"/>
                </a:lnTo>
                <a:cubicBezTo>
                  <a:pt x="5893" y="5719"/>
                  <a:pt x="5930" y="5773"/>
                  <a:pt x="5971" y="5773"/>
                </a:cubicBezTo>
                <a:cubicBezTo>
                  <a:pt x="5983" y="5773"/>
                  <a:pt x="5995" y="5769"/>
                  <a:pt x="6006" y="5758"/>
                </a:cubicBezTo>
                <a:lnTo>
                  <a:pt x="6037" y="5728"/>
                </a:lnTo>
                <a:cubicBezTo>
                  <a:pt x="6074" y="5690"/>
                  <a:pt x="6038" y="5636"/>
                  <a:pt x="5997" y="5636"/>
                </a:cubicBezTo>
                <a:close/>
                <a:moveTo>
                  <a:pt x="7448" y="5708"/>
                </a:moveTo>
                <a:cubicBezTo>
                  <a:pt x="7402" y="5708"/>
                  <a:pt x="7402" y="5779"/>
                  <a:pt x="7448" y="5779"/>
                </a:cubicBezTo>
                <a:cubicBezTo>
                  <a:pt x="7494" y="5779"/>
                  <a:pt x="7494" y="5708"/>
                  <a:pt x="7448" y="5708"/>
                </a:cubicBezTo>
                <a:close/>
                <a:moveTo>
                  <a:pt x="984" y="5748"/>
                </a:moveTo>
                <a:cubicBezTo>
                  <a:pt x="971" y="5748"/>
                  <a:pt x="959" y="5767"/>
                  <a:pt x="971" y="5779"/>
                </a:cubicBezTo>
                <a:lnTo>
                  <a:pt x="987" y="5794"/>
                </a:lnTo>
                <a:cubicBezTo>
                  <a:pt x="991" y="5798"/>
                  <a:pt x="995" y="5799"/>
                  <a:pt x="999" y="5799"/>
                </a:cubicBezTo>
                <a:cubicBezTo>
                  <a:pt x="1012" y="5799"/>
                  <a:pt x="1023" y="5782"/>
                  <a:pt x="1011" y="5770"/>
                </a:cubicBezTo>
                <a:lnTo>
                  <a:pt x="995" y="5754"/>
                </a:lnTo>
                <a:cubicBezTo>
                  <a:pt x="992" y="5750"/>
                  <a:pt x="988" y="5748"/>
                  <a:pt x="984" y="5748"/>
                </a:cubicBezTo>
                <a:close/>
                <a:moveTo>
                  <a:pt x="12022" y="5731"/>
                </a:moveTo>
                <a:cubicBezTo>
                  <a:pt x="11977" y="5731"/>
                  <a:pt x="11978" y="5803"/>
                  <a:pt x="12022" y="5803"/>
                </a:cubicBezTo>
                <a:lnTo>
                  <a:pt x="12053" y="5803"/>
                </a:lnTo>
                <a:cubicBezTo>
                  <a:pt x="12099" y="5803"/>
                  <a:pt x="12099" y="5731"/>
                  <a:pt x="12053" y="5731"/>
                </a:cubicBezTo>
                <a:lnTo>
                  <a:pt x="12022" y="5731"/>
                </a:lnTo>
                <a:cubicBezTo>
                  <a:pt x="12022" y="5731"/>
                  <a:pt x="12022" y="5731"/>
                  <a:pt x="12022" y="5731"/>
                </a:cubicBezTo>
                <a:close/>
                <a:moveTo>
                  <a:pt x="8491" y="5736"/>
                </a:moveTo>
                <a:cubicBezTo>
                  <a:pt x="8446" y="5736"/>
                  <a:pt x="8446" y="5807"/>
                  <a:pt x="8491" y="5807"/>
                </a:cubicBezTo>
                <a:cubicBezTo>
                  <a:pt x="8537" y="5807"/>
                  <a:pt x="8538" y="5736"/>
                  <a:pt x="8491" y="5736"/>
                </a:cubicBezTo>
                <a:close/>
                <a:moveTo>
                  <a:pt x="20164" y="5708"/>
                </a:moveTo>
                <a:cubicBezTo>
                  <a:pt x="20147" y="5708"/>
                  <a:pt x="20129" y="5719"/>
                  <a:pt x="20129" y="5742"/>
                </a:cubicBezTo>
                <a:lnTo>
                  <a:pt x="20129" y="5772"/>
                </a:lnTo>
                <a:cubicBezTo>
                  <a:pt x="20129" y="5795"/>
                  <a:pt x="20147" y="5807"/>
                  <a:pt x="20164" y="5807"/>
                </a:cubicBezTo>
                <a:cubicBezTo>
                  <a:pt x="20182" y="5807"/>
                  <a:pt x="20200" y="5795"/>
                  <a:pt x="20200" y="5772"/>
                </a:cubicBezTo>
                <a:lnTo>
                  <a:pt x="20200" y="5742"/>
                </a:lnTo>
                <a:cubicBezTo>
                  <a:pt x="20200" y="5719"/>
                  <a:pt x="20182" y="5708"/>
                  <a:pt x="20164" y="5708"/>
                </a:cubicBezTo>
                <a:close/>
                <a:moveTo>
                  <a:pt x="18962" y="5702"/>
                </a:moveTo>
                <a:cubicBezTo>
                  <a:pt x="18935" y="5702"/>
                  <a:pt x="18908" y="5719"/>
                  <a:pt x="18908" y="5754"/>
                </a:cubicBezTo>
                <a:lnTo>
                  <a:pt x="18908" y="5770"/>
                </a:lnTo>
                <a:cubicBezTo>
                  <a:pt x="18908" y="5804"/>
                  <a:pt x="18935" y="5821"/>
                  <a:pt x="18962" y="5821"/>
                </a:cubicBezTo>
                <a:cubicBezTo>
                  <a:pt x="18988" y="5821"/>
                  <a:pt x="19015" y="5804"/>
                  <a:pt x="19016" y="5770"/>
                </a:cubicBezTo>
                <a:lnTo>
                  <a:pt x="19016" y="5754"/>
                </a:lnTo>
                <a:cubicBezTo>
                  <a:pt x="19016" y="5719"/>
                  <a:pt x="18989" y="5702"/>
                  <a:pt x="18962" y="5702"/>
                </a:cubicBezTo>
                <a:close/>
                <a:moveTo>
                  <a:pt x="22597" y="5767"/>
                </a:moveTo>
                <a:cubicBezTo>
                  <a:pt x="22588" y="5767"/>
                  <a:pt x="22580" y="5772"/>
                  <a:pt x="22579" y="5783"/>
                </a:cubicBezTo>
                <a:lnTo>
                  <a:pt x="22579" y="5805"/>
                </a:lnTo>
                <a:cubicBezTo>
                  <a:pt x="22579" y="5816"/>
                  <a:pt x="22588" y="5822"/>
                  <a:pt x="22597" y="5822"/>
                </a:cubicBezTo>
                <a:cubicBezTo>
                  <a:pt x="22606" y="5822"/>
                  <a:pt x="22615" y="5816"/>
                  <a:pt x="22615" y="5805"/>
                </a:cubicBezTo>
                <a:lnTo>
                  <a:pt x="22615" y="5783"/>
                </a:lnTo>
                <a:cubicBezTo>
                  <a:pt x="22615" y="5772"/>
                  <a:pt x="22606" y="5767"/>
                  <a:pt x="22597" y="5767"/>
                </a:cubicBezTo>
                <a:close/>
                <a:moveTo>
                  <a:pt x="7192" y="5783"/>
                </a:moveTo>
                <a:cubicBezTo>
                  <a:pt x="7147" y="5783"/>
                  <a:pt x="7147" y="5854"/>
                  <a:pt x="7192" y="5854"/>
                </a:cubicBezTo>
                <a:lnTo>
                  <a:pt x="7208" y="5854"/>
                </a:lnTo>
                <a:cubicBezTo>
                  <a:pt x="7253" y="5854"/>
                  <a:pt x="7254" y="5783"/>
                  <a:pt x="7208" y="5783"/>
                </a:cubicBezTo>
                <a:close/>
                <a:moveTo>
                  <a:pt x="20945" y="5800"/>
                </a:moveTo>
                <a:cubicBezTo>
                  <a:pt x="20899" y="5800"/>
                  <a:pt x="20899" y="5871"/>
                  <a:pt x="20945" y="5871"/>
                </a:cubicBezTo>
                <a:cubicBezTo>
                  <a:pt x="20991" y="5871"/>
                  <a:pt x="20991" y="5800"/>
                  <a:pt x="20945" y="5800"/>
                </a:cubicBezTo>
                <a:close/>
                <a:moveTo>
                  <a:pt x="19593" y="5705"/>
                </a:moveTo>
                <a:cubicBezTo>
                  <a:pt x="19576" y="5705"/>
                  <a:pt x="19558" y="5717"/>
                  <a:pt x="19558" y="5740"/>
                </a:cubicBezTo>
                <a:lnTo>
                  <a:pt x="19558" y="5846"/>
                </a:lnTo>
                <a:cubicBezTo>
                  <a:pt x="19558" y="5869"/>
                  <a:pt x="19576" y="5880"/>
                  <a:pt x="19593" y="5880"/>
                </a:cubicBezTo>
                <a:cubicBezTo>
                  <a:pt x="19611" y="5880"/>
                  <a:pt x="19629" y="5869"/>
                  <a:pt x="19629" y="5846"/>
                </a:cubicBezTo>
                <a:lnTo>
                  <a:pt x="19629" y="5740"/>
                </a:lnTo>
                <a:cubicBezTo>
                  <a:pt x="19629" y="5717"/>
                  <a:pt x="19611" y="5705"/>
                  <a:pt x="19593" y="5705"/>
                </a:cubicBezTo>
                <a:close/>
                <a:moveTo>
                  <a:pt x="6604" y="5810"/>
                </a:moveTo>
                <a:cubicBezTo>
                  <a:pt x="6599" y="5810"/>
                  <a:pt x="6593" y="5811"/>
                  <a:pt x="6588" y="5814"/>
                </a:cubicBezTo>
                <a:cubicBezTo>
                  <a:pt x="6577" y="5819"/>
                  <a:pt x="6568" y="5825"/>
                  <a:pt x="6557" y="5830"/>
                </a:cubicBezTo>
                <a:cubicBezTo>
                  <a:pt x="6522" y="5848"/>
                  <a:pt x="6543" y="5896"/>
                  <a:pt x="6576" y="5896"/>
                </a:cubicBezTo>
                <a:cubicBezTo>
                  <a:pt x="6581" y="5896"/>
                  <a:pt x="6587" y="5895"/>
                  <a:pt x="6593" y="5892"/>
                </a:cubicBezTo>
                <a:cubicBezTo>
                  <a:pt x="6603" y="5886"/>
                  <a:pt x="6613" y="5881"/>
                  <a:pt x="6623" y="5876"/>
                </a:cubicBezTo>
                <a:cubicBezTo>
                  <a:pt x="6659" y="5858"/>
                  <a:pt x="6637" y="5810"/>
                  <a:pt x="6604" y="5810"/>
                </a:cubicBezTo>
                <a:close/>
                <a:moveTo>
                  <a:pt x="13013" y="5839"/>
                </a:moveTo>
                <a:cubicBezTo>
                  <a:pt x="12968" y="5839"/>
                  <a:pt x="12969" y="5910"/>
                  <a:pt x="13014" y="5910"/>
                </a:cubicBezTo>
                <a:lnTo>
                  <a:pt x="13029" y="5910"/>
                </a:lnTo>
                <a:cubicBezTo>
                  <a:pt x="13074" y="5910"/>
                  <a:pt x="13074" y="5839"/>
                  <a:pt x="13029" y="5839"/>
                </a:cubicBezTo>
                <a:lnTo>
                  <a:pt x="13014" y="5839"/>
                </a:lnTo>
                <a:cubicBezTo>
                  <a:pt x="13013" y="5839"/>
                  <a:pt x="13013" y="5839"/>
                  <a:pt x="13013" y="5839"/>
                </a:cubicBezTo>
                <a:close/>
                <a:moveTo>
                  <a:pt x="3298" y="5841"/>
                </a:moveTo>
                <a:cubicBezTo>
                  <a:pt x="3252" y="5841"/>
                  <a:pt x="3252" y="5913"/>
                  <a:pt x="3298" y="5913"/>
                </a:cubicBezTo>
                <a:cubicBezTo>
                  <a:pt x="3298" y="5913"/>
                  <a:pt x="3299" y="5913"/>
                  <a:pt x="3299" y="5913"/>
                </a:cubicBezTo>
                <a:cubicBezTo>
                  <a:pt x="3342" y="5913"/>
                  <a:pt x="3344" y="5841"/>
                  <a:pt x="3298" y="5841"/>
                </a:cubicBezTo>
                <a:close/>
                <a:moveTo>
                  <a:pt x="6238" y="5880"/>
                </a:moveTo>
                <a:cubicBezTo>
                  <a:pt x="6192" y="5880"/>
                  <a:pt x="6192" y="5950"/>
                  <a:pt x="6238" y="5950"/>
                </a:cubicBezTo>
                <a:cubicBezTo>
                  <a:pt x="6284" y="5950"/>
                  <a:pt x="6284" y="5880"/>
                  <a:pt x="6238" y="5880"/>
                </a:cubicBezTo>
                <a:close/>
                <a:moveTo>
                  <a:pt x="21454" y="5876"/>
                </a:moveTo>
                <a:cubicBezTo>
                  <a:pt x="21443" y="5876"/>
                  <a:pt x="21435" y="5881"/>
                  <a:pt x="21428" y="5889"/>
                </a:cubicBezTo>
                <a:cubicBezTo>
                  <a:pt x="21426" y="5888"/>
                  <a:pt x="21425" y="5888"/>
                  <a:pt x="21423" y="5888"/>
                </a:cubicBezTo>
                <a:cubicBezTo>
                  <a:pt x="21389" y="5888"/>
                  <a:pt x="21376" y="5947"/>
                  <a:pt x="21416" y="5960"/>
                </a:cubicBezTo>
                <a:cubicBezTo>
                  <a:pt x="21422" y="5962"/>
                  <a:pt x="21428" y="5963"/>
                  <a:pt x="21434" y="5963"/>
                </a:cubicBezTo>
                <a:cubicBezTo>
                  <a:pt x="21459" y="5963"/>
                  <a:pt x="21480" y="5945"/>
                  <a:pt x="21490" y="5922"/>
                </a:cubicBezTo>
                <a:cubicBezTo>
                  <a:pt x="21497" y="5903"/>
                  <a:pt x="21483" y="5881"/>
                  <a:pt x="21464" y="5877"/>
                </a:cubicBezTo>
                <a:cubicBezTo>
                  <a:pt x="21461" y="5876"/>
                  <a:pt x="21457" y="5876"/>
                  <a:pt x="21454" y="5876"/>
                </a:cubicBezTo>
                <a:close/>
                <a:moveTo>
                  <a:pt x="16093" y="5862"/>
                </a:moveTo>
                <a:cubicBezTo>
                  <a:pt x="16069" y="5862"/>
                  <a:pt x="16044" y="5887"/>
                  <a:pt x="16059" y="5915"/>
                </a:cubicBezTo>
                <a:cubicBezTo>
                  <a:pt x="16064" y="5925"/>
                  <a:pt x="16069" y="5935"/>
                  <a:pt x="16075" y="5945"/>
                </a:cubicBezTo>
                <a:cubicBezTo>
                  <a:pt x="16081" y="5958"/>
                  <a:pt x="16092" y="5963"/>
                  <a:pt x="16102" y="5963"/>
                </a:cubicBezTo>
                <a:cubicBezTo>
                  <a:pt x="16126" y="5963"/>
                  <a:pt x="16151" y="5938"/>
                  <a:pt x="16136" y="5910"/>
                </a:cubicBezTo>
                <a:cubicBezTo>
                  <a:pt x="16131" y="5899"/>
                  <a:pt x="16126" y="5891"/>
                  <a:pt x="16121" y="5880"/>
                </a:cubicBezTo>
                <a:cubicBezTo>
                  <a:pt x="16114" y="5867"/>
                  <a:pt x="16104" y="5862"/>
                  <a:pt x="16093" y="5862"/>
                </a:cubicBezTo>
                <a:close/>
                <a:moveTo>
                  <a:pt x="23483" y="5869"/>
                </a:moveTo>
                <a:cubicBezTo>
                  <a:pt x="23466" y="5869"/>
                  <a:pt x="23449" y="5880"/>
                  <a:pt x="23449" y="5903"/>
                </a:cubicBezTo>
                <a:lnTo>
                  <a:pt x="23449" y="5934"/>
                </a:lnTo>
                <a:cubicBezTo>
                  <a:pt x="23449" y="5957"/>
                  <a:pt x="23466" y="5968"/>
                  <a:pt x="23484" y="5968"/>
                </a:cubicBezTo>
                <a:cubicBezTo>
                  <a:pt x="23501" y="5968"/>
                  <a:pt x="23519" y="5957"/>
                  <a:pt x="23519" y="5934"/>
                </a:cubicBezTo>
                <a:lnTo>
                  <a:pt x="23519" y="5903"/>
                </a:lnTo>
                <a:cubicBezTo>
                  <a:pt x="23519" y="5881"/>
                  <a:pt x="23501" y="5869"/>
                  <a:pt x="23483" y="5869"/>
                </a:cubicBezTo>
                <a:close/>
                <a:moveTo>
                  <a:pt x="23231" y="5948"/>
                </a:moveTo>
                <a:cubicBezTo>
                  <a:pt x="23209" y="5948"/>
                  <a:pt x="23208" y="5983"/>
                  <a:pt x="23231" y="5983"/>
                </a:cubicBezTo>
                <a:lnTo>
                  <a:pt x="23254" y="5983"/>
                </a:lnTo>
                <a:cubicBezTo>
                  <a:pt x="23276" y="5983"/>
                  <a:pt x="23276" y="5948"/>
                  <a:pt x="23254" y="5948"/>
                </a:cubicBezTo>
                <a:close/>
                <a:moveTo>
                  <a:pt x="3041" y="5917"/>
                </a:moveTo>
                <a:cubicBezTo>
                  <a:pt x="2995" y="5917"/>
                  <a:pt x="2995" y="5987"/>
                  <a:pt x="3041" y="5987"/>
                </a:cubicBezTo>
                <a:lnTo>
                  <a:pt x="3057" y="5987"/>
                </a:lnTo>
                <a:cubicBezTo>
                  <a:pt x="3103" y="5987"/>
                  <a:pt x="3103" y="5917"/>
                  <a:pt x="3057" y="5917"/>
                </a:cubicBezTo>
                <a:close/>
                <a:moveTo>
                  <a:pt x="13327" y="5914"/>
                </a:moveTo>
                <a:cubicBezTo>
                  <a:pt x="13319" y="5914"/>
                  <a:pt x="13311" y="5917"/>
                  <a:pt x="13304" y="5924"/>
                </a:cubicBezTo>
                <a:lnTo>
                  <a:pt x="13288" y="5940"/>
                </a:lnTo>
                <a:cubicBezTo>
                  <a:pt x="13263" y="5965"/>
                  <a:pt x="13288" y="6001"/>
                  <a:pt x="13315" y="6001"/>
                </a:cubicBezTo>
                <a:cubicBezTo>
                  <a:pt x="13323" y="6001"/>
                  <a:pt x="13331" y="5998"/>
                  <a:pt x="13338" y="5990"/>
                </a:cubicBezTo>
                <a:lnTo>
                  <a:pt x="13354" y="5974"/>
                </a:lnTo>
                <a:cubicBezTo>
                  <a:pt x="13380" y="5950"/>
                  <a:pt x="13355" y="5914"/>
                  <a:pt x="13327" y="5914"/>
                </a:cubicBezTo>
                <a:close/>
                <a:moveTo>
                  <a:pt x="18421" y="5894"/>
                </a:moveTo>
                <a:cubicBezTo>
                  <a:pt x="18352" y="5894"/>
                  <a:pt x="18352" y="6001"/>
                  <a:pt x="18421" y="6002"/>
                </a:cubicBezTo>
                <a:cubicBezTo>
                  <a:pt x="18490" y="6002"/>
                  <a:pt x="18490" y="5894"/>
                  <a:pt x="18421" y="5894"/>
                </a:cubicBezTo>
                <a:close/>
                <a:moveTo>
                  <a:pt x="10880" y="5939"/>
                </a:moveTo>
                <a:cubicBezTo>
                  <a:pt x="10835" y="5939"/>
                  <a:pt x="10835" y="6009"/>
                  <a:pt x="10880" y="6009"/>
                </a:cubicBezTo>
                <a:cubicBezTo>
                  <a:pt x="10926" y="6009"/>
                  <a:pt x="10926" y="5939"/>
                  <a:pt x="10880" y="5939"/>
                </a:cubicBezTo>
                <a:close/>
                <a:moveTo>
                  <a:pt x="2455" y="5944"/>
                </a:moveTo>
                <a:cubicBezTo>
                  <a:pt x="2449" y="5944"/>
                  <a:pt x="2444" y="5945"/>
                  <a:pt x="2438" y="5948"/>
                </a:cubicBezTo>
                <a:cubicBezTo>
                  <a:pt x="2428" y="5954"/>
                  <a:pt x="2418" y="5959"/>
                  <a:pt x="2408" y="5964"/>
                </a:cubicBezTo>
                <a:cubicBezTo>
                  <a:pt x="2372" y="5982"/>
                  <a:pt x="2394" y="6029"/>
                  <a:pt x="2426" y="6029"/>
                </a:cubicBezTo>
                <a:cubicBezTo>
                  <a:pt x="2432" y="6029"/>
                  <a:pt x="2437" y="6028"/>
                  <a:pt x="2443" y="6025"/>
                </a:cubicBezTo>
                <a:cubicBezTo>
                  <a:pt x="2454" y="6019"/>
                  <a:pt x="2462" y="6014"/>
                  <a:pt x="2473" y="6009"/>
                </a:cubicBezTo>
                <a:cubicBezTo>
                  <a:pt x="2508" y="5991"/>
                  <a:pt x="2486" y="5944"/>
                  <a:pt x="2455" y="5944"/>
                </a:cubicBezTo>
                <a:close/>
                <a:moveTo>
                  <a:pt x="24265" y="5961"/>
                </a:moveTo>
                <a:cubicBezTo>
                  <a:pt x="24219" y="5961"/>
                  <a:pt x="24219" y="6032"/>
                  <a:pt x="24265" y="6032"/>
                </a:cubicBezTo>
                <a:cubicBezTo>
                  <a:pt x="24310" y="6032"/>
                  <a:pt x="24310" y="5961"/>
                  <a:pt x="24265" y="5961"/>
                </a:cubicBezTo>
                <a:close/>
                <a:moveTo>
                  <a:pt x="20494" y="5949"/>
                </a:moveTo>
                <a:cubicBezTo>
                  <a:pt x="20477" y="5949"/>
                  <a:pt x="20459" y="5960"/>
                  <a:pt x="20459" y="5983"/>
                </a:cubicBezTo>
                <a:lnTo>
                  <a:pt x="20459" y="5999"/>
                </a:lnTo>
                <a:cubicBezTo>
                  <a:pt x="20459" y="6022"/>
                  <a:pt x="20477" y="6033"/>
                  <a:pt x="20494" y="6033"/>
                </a:cubicBezTo>
                <a:cubicBezTo>
                  <a:pt x="20512" y="6033"/>
                  <a:pt x="20530" y="6022"/>
                  <a:pt x="20530" y="5999"/>
                </a:cubicBezTo>
                <a:lnTo>
                  <a:pt x="20530" y="5983"/>
                </a:lnTo>
                <a:cubicBezTo>
                  <a:pt x="20530" y="5960"/>
                  <a:pt x="20512" y="5949"/>
                  <a:pt x="20494" y="5949"/>
                </a:cubicBezTo>
                <a:close/>
                <a:moveTo>
                  <a:pt x="12532" y="5957"/>
                </a:moveTo>
                <a:cubicBezTo>
                  <a:pt x="12524" y="5957"/>
                  <a:pt x="12516" y="5960"/>
                  <a:pt x="12509" y="5967"/>
                </a:cubicBezTo>
                <a:lnTo>
                  <a:pt x="12493" y="5983"/>
                </a:lnTo>
                <a:cubicBezTo>
                  <a:pt x="12468" y="6007"/>
                  <a:pt x="12492" y="6043"/>
                  <a:pt x="12520" y="6043"/>
                </a:cubicBezTo>
                <a:cubicBezTo>
                  <a:pt x="12528" y="6043"/>
                  <a:pt x="12536" y="6040"/>
                  <a:pt x="12543" y="6033"/>
                </a:cubicBezTo>
                <a:lnTo>
                  <a:pt x="12559" y="6017"/>
                </a:lnTo>
                <a:cubicBezTo>
                  <a:pt x="12584" y="5992"/>
                  <a:pt x="12559" y="5957"/>
                  <a:pt x="12532" y="5957"/>
                </a:cubicBezTo>
                <a:close/>
                <a:moveTo>
                  <a:pt x="9408" y="6026"/>
                </a:moveTo>
                <a:cubicBezTo>
                  <a:pt x="9395" y="6026"/>
                  <a:pt x="9383" y="6044"/>
                  <a:pt x="9395" y="6056"/>
                </a:cubicBezTo>
                <a:lnTo>
                  <a:pt x="9411" y="6072"/>
                </a:lnTo>
                <a:cubicBezTo>
                  <a:pt x="9414" y="6075"/>
                  <a:pt x="9419" y="6077"/>
                  <a:pt x="9422" y="6077"/>
                </a:cubicBezTo>
                <a:cubicBezTo>
                  <a:pt x="9436" y="6077"/>
                  <a:pt x="9448" y="6060"/>
                  <a:pt x="9435" y="6048"/>
                </a:cubicBezTo>
                <a:lnTo>
                  <a:pt x="9420" y="6032"/>
                </a:lnTo>
                <a:cubicBezTo>
                  <a:pt x="9417" y="6028"/>
                  <a:pt x="9412" y="6026"/>
                  <a:pt x="9408" y="6026"/>
                </a:cubicBezTo>
                <a:close/>
                <a:moveTo>
                  <a:pt x="8956" y="6053"/>
                </a:moveTo>
                <a:cubicBezTo>
                  <a:pt x="8910" y="6053"/>
                  <a:pt x="8910" y="6123"/>
                  <a:pt x="8956" y="6123"/>
                </a:cubicBezTo>
                <a:cubicBezTo>
                  <a:pt x="8957" y="6123"/>
                  <a:pt x="8957" y="6123"/>
                  <a:pt x="8957" y="6123"/>
                </a:cubicBezTo>
                <a:cubicBezTo>
                  <a:pt x="9002" y="6123"/>
                  <a:pt x="9003" y="6053"/>
                  <a:pt x="8956" y="6053"/>
                </a:cubicBezTo>
                <a:close/>
                <a:moveTo>
                  <a:pt x="20149" y="6039"/>
                </a:moveTo>
                <a:cubicBezTo>
                  <a:pt x="20131" y="6039"/>
                  <a:pt x="20113" y="6051"/>
                  <a:pt x="20113" y="6074"/>
                </a:cubicBezTo>
                <a:lnTo>
                  <a:pt x="20113" y="6090"/>
                </a:lnTo>
                <a:cubicBezTo>
                  <a:pt x="20113" y="6112"/>
                  <a:pt x="20131" y="6123"/>
                  <a:pt x="20149" y="6123"/>
                </a:cubicBezTo>
                <a:cubicBezTo>
                  <a:pt x="20167" y="6123"/>
                  <a:pt x="20184" y="6112"/>
                  <a:pt x="20184" y="6090"/>
                </a:cubicBezTo>
                <a:lnTo>
                  <a:pt x="20184" y="6074"/>
                </a:lnTo>
                <a:cubicBezTo>
                  <a:pt x="20184" y="6051"/>
                  <a:pt x="20167" y="6039"/>
                  <a:pt x="20149" y="6039"/>
                </a:cubicBezTo>
                <a:close/>
                <a:moveTo>
                  <a:pt x="24774" y="6038"/>
                </a:moveTo>
                <a:cubicBezTo>
                  <a:pt x="24763" y="6038"/>
                  <a:pt x="24755" y="6043"/>
                  <a:pt x="24748" y="6051"/>
                </a:cubicBezTo>
                <a:cubicBezTo>
                  <a:pt x="24746" y="6051"/>
                  <a:pt x="24745" y="6051"/>
                  <a:pt x="24743" y="6051"/>
                </a:cubicBezTo>
                <a:cubicBezTo>
                  <a:pt x="24708" y="6051"/>
                  <a:pt x="24695" y="6109"/>
                  <a:pt x="24735" y="6122"/>
                </a:cubicBezTo>
                <a:cubicBezTo>
                  <a:pt x="24741" y="6124"/>
                  <a:pt x="24747" y="6125"/>
                  <a:pt x="24753" y="6125"/>
                </a:cubicBezTo>
                <a:cubicBezTo>
                  <a:pt x="24779" y="6125"/>
                  <a:pt x="24801" y="6108"/>
                  <a:pt x="24809" y="6084"/>
                </a:cubicBezTo>
                <a:cubicBezTo>
                  <a:pt x="24817" y="6065"/>
                  <a:pt x="24801" y="6044"/>
                  <a:pt x="24784" y="6039"/>
                </a:cubicBezTo>
                <a:cubicBezTo>
                  <a:pt x="24781" y="6038"/>
                  <a:pt x="24777" y="6038"/>
                  <a:pt x="24774" y="6038"/>
                </a:cubicBezTo>
                <a:close/>
                <a:moveTo>
                  <a:pt x="10220" y="5996"/>
                </a:moveTo>
                <a:cubicBezTo>
                  <a:pt x="10193" y="5996"/>
                  <a:pt x="10168" y="6031"/>
                  <a:pt x="10193" y="6056"/>
                </a:cubicBezTo>
                <a:cubicBezTo>
                  <a:pt x="10213" y="6076"/>
                  <a:pt x="10233" y="6097"/>
                  <a:pt x="10254" y="6117"/>
                </a:cubicBezTo>
                <a:cubicBezTo>
                  <a:pt x="10261" y="6124"/>
                  <a:pt x="10270" y="6127"/>
                  <a:pt x="10278" y="6127"/>
                </a:cubicBezTo>
                <a:cubicBezTo>
                  <a:pt x="10305" y="6127"/>
                  <a:pt x="10329" y="6091"/>
                  <a:pt x="10303" y="6067"/>
                </a:cubicBezTo>
                <a:cubicBezTo>
                  <a:pt x="10285" y="6048"/>
                  <a:pt x="10265" y="6027"/>
                  <a:pt x="10244" y="6007"/>
                </a:cubicBezTo>
                <a:cubicBezTo>
                  <a:pt x="10236" y="5999"/>
                  <a:pt x="10228" y="5996"/>
                  <a:pt x="10220" y="5996"/>
                </a:cubicBezTo>
                <a:close/>
                <a:moveTo>
                  <a:pt x="17892" y="6024"/>
                </a:moveTo>
                <a:cubicBezTo>
                  <a:pt x="17887" y="6024"/>
                  <a:pt x="17882" y="6025"/>
                  <a:pt x="17878" y="6027"/>
                </a:cubicBezTo>
                <a:cubicBezTo>
                  <a:pt x="17862" y="6032"/>
                  <a:pt x="17848" y="6037"/>
                  <a:pt x="17834" y="6043"/>
                </a:cubicBezTo>
                <a:cubicBezTo>
                  <a:pt x="17806" y="6051"/>
                  <a:pt x="17788" y="6079"/>
                  <a:pt x="17797" y="6107"/>
                </a:cubicBezTo>
                <a:cubicBezTo>
                  <a:pt x="17803" y="6129"/>
                  <a:pt x="17825" y="6147"/>
                  <a:pt x="17848" y="6147"/>
                </a:cubicBezTo>
                <a:cubicBezTo>
                  <a:pt x="17852" y="6147"/>
                  <a:pt x="17857" y="6146"/>
                  <a:pt x="17862" y="6144"/>
                </a:cubicBezTo>
                <a:cubicBezTo>
                  <a:pt x="17878" y="6139"/>
                  <a:pt x="17892" y="6134"/>
                  <a:pt x="17907" y="6128"/>
                </a:cubicBezTo>
                <a:cubicBezTo>
                  <a:pt x="17934" y="6119"/>
                  <a:pt x="17951" y="6092"/>
                  <a:pt x="17944" y="6063"/>
                </a:cubicBezTo>
                <a:cubicBezTo>
                  <a:pt x="17937" y="6042"/>
                  <a:pt x="17915" y="6024"/>
                  <a:pt x="17892" y="6024"/>
                </a:cubicBezTo>
                <a:close/>
                <a:moveTo>
                  <a:pt x="12458" y="6077"/>
                </a:moveTo>
                <a:cubicBezTo>
                  <a:pt x="12412" y="6077"/>
                  <a:pt x="12412" y="6148"/>
                  <a:pt x="12458" y="6148"/>
                </a:cubicBezTo>
                <a:cubicBezTo>
                  <a:pt x="12503" y="6148"/>
                  <a:pt x="12503" y="6077"/>
                  <a:pt x="12458" y="6077"/>
                </a:cubicBezTo>
                <a:close/>
                <a:moveTo>
                  <a:pt x="22634" y="6085"/>
                </a:moveTo>
                <a:cubicBezTo>
                  <a:pt x="22624" y="6085"/>
                  <a:pt x="22614" y="6093"/>
                  <a:pt x="22618" y="6106"/>
                </a:cubicBezTo>
                <a:cubicBezTo>
                  <a:pt x="22622" y="6118"/>
                  <a:pt x="22625" y="6128"/>
                  <a:pt x="22627" y="6139"/>
                </a:cubicBezTo>
                <a:cubicBezTo>
                  <a:pt x="22630" y="6148"/>
                  <a:pt x="22637" y="6152"/>
                  <a:pt x="22645" y="6152"/>
                </a:cubicBezTo>
                <a:cubicBezTo>
                  <a:pt x="22655" y="6152"/>
                  <a:pt x="22666" y="6144"/>
                  <a:pt x="22662" y="6132"/>
                </a:cubicBezTo>
                <a:cubicBezTo>
                  <a:pt x="22658" y="6119"/>
                  <a:pt x="22655" y="6110"/>
                  <a:pt x="22652" y="6098"/>
                </a:cubicBezTo>
                <a:cubicBezTo>
                  <a:pt x="22650" y="6089"/>
                  <a:pt x="22642" y="6085"/>
                  <a:pt x="22634" y="6085"/>
                </a:cubicBezTo>
                <a:close/>
                <a:moveTo>
                  <a:pt x="22251" y="6143"/>
                </a:moveTo>
                <a:cubicBezTo>
                  <a:pt x="22229" y="6143"/>
                  <a:pt x="22229" y="6179"/>
                  <a:pt x="22251" y="6179"/>
                </a:cubicBezTo>
                <a:lnTo>
                  <a:pt x="22274" y="6179"/>
                </a:lnTo>
                <a:cubicBezTo>
                  <a:pt x="22295" y="6179"/>
                  <a:pt x="22295" y="6143"/>
                  <a:pt x="22274" y="6143"/>
                </a:cubicBezTo>
                <a:cubicBezTo>
                  <a:pt x="22270" y="6144"/>
                  <a:pt x="22266" y="6144"/>
                  <a:pt x="22262" y="6144"/>
                </a:cubicBezTo>
                <a:cubicBezTo>
                  <a:pt x="22259" y="6144"/>
                  <a:pt x="22255" y="6144"/>
                  <a:pt x="22251" y="6143"/>
                </a:cubicBezTo>
                <a:close/>
                <a:moveTo>
                  <a:pt x="7169" y="6075"/>
                </a:moveTo>
                <a:cubicBezTo>
                  <a:pt x="7101" y="6075"/>
                  <a:pt x="7100" y="6182"/>
                  <a:pt x="7169" y="6182"/>
                </a:cubicBezTo>
                <a:cubicBezTo>
                  <a:pt x="7237" y="6182"/>
                  <a:pt x="7238" y="6075"/>
                  <a:pt x="7169" y="6075"/>
                </a:cubicBezTo>
                <a:close/>
                <a:moveTo>
                  <a:pt x="5862" y="6089"/>
                </a:moveTo>
                <a:cubicBezTo>
                  <a:pt x="5856" y="6089"/>
                  <a:pt x="5850" y="6091"/>
                  <a:pt x="5844" y="6095"/>
                </a:cubicBezTo>
                <a:cubicBezTo>
                  <a:pt x="5828" y="6105"/>
                  <a:pt x="5813" y="6114"/>
                  <a:pt x="5799" y="6124"/>
                </a:cubicBezTo>
                <a:cubicBezTo>
                  <a:pt x="5766" y="6145"/>
                  <a:pt x="5787" y="6192"/>
                  <a:pt x="5816" y="6192"/>
                </a:cubicBezTo>
                <a:cubicBezTo>
                  <a:pt x="5822" y="6192"/>
                  <a:pt x="5828" y="6190"/>
                  <a:pt x="5834" y="6186"/>
                </a:cubicBezTo>
                <a:cubicBezTo>
                  <a:pt x="5850" y="6176"/>
                  <a:pt x="5865" y="6166"/>
                  <a:pt x="5879" y="6156"/>
                </a:cubicBezTo>
                <a:cubicBezTo>
                  <a:pt x="5911" y="6136"/>
                  <a:pt x="5891" y="6089"/>
                  <a:pt x="5862" y="6089"/>
                </a:cubicBezTo>
                <a:close/>
                <a:moveTo>
                  <a:pt x="23813" y="6111"/>
                </a:moveTo>
                <a:cubicBezTo>
                  <a:pt x="23795" y="6111"/>
                  <a:pt x="23778" y="6123"/>
                  <a:pt x="23778" y="6145"/>
                </a:cubicBezTo>
                <a:lnTo>
                  <a:pt x="23778" y="6161"/>
                </a:lnTo>
                <a:cubicBezTo>
                  <a:pt x="23778" y="6184"/>
                  <a:pt x="23795" y="6195"/>
                  <a:pt x="23813" y="6195"/>
                </a:cubicBezTo>
                <a:cubicBezTo>
                  <a:pt x="23830" y="6195"/>
                  <a:pt x="23848" y="6184"/>
                  <a:pt x="23848" y="6161"/>
                </a:cubicBezTo>
                <a:lnTo>
                  <a:pt x="23848" y="6145"/>
                </a:lnTo>
                <a:cubicBezTo>
                  <a:pt x="23848" y="6123"/>
                  <a:pt x="23830" y="6111"/>
                  <a:pt x="23813" y="6111"/>
                </a:cubicBezTo>
                <a:close/>
                <a:moveTo>
                  <a:pt x="9799" y="6149"/>
                </a:moveTo>
                <a:cubicBezTo>
                  <a:pt x="9785" y="6149"/>
                  <a:pt x="9773" y="6167"/>
                  <a:pt x="9785" y="6179"/>
                </a:cubicBezTo>
                <a:lnTo>
                  <a:pt x="9801" y="6194"/>
                </a:lnTo>
                <a:cubicBezTo>
                  <a:pt x="9804" y="6198"/>
                  <a:pt x="9808" y="6199"/>
                  <a:pt x="9812" y="6199"/>
                </a:cubicBezTo>
                <a:cubicBezTo>
                  <a:pt x="9825" y="6199"/>
                  <a:pt x="9838" y="6182"/>
                  <a:pt x="9826" y="6169"/>
                </a:cubicBezTo>
                <a:lnTo>
                  <a:pt x="9810" y="6154"/>
                </a:lnTo>
                <a:cubicBezTo>
                  <a:pt x="9806" y="6150"/>
                  <a:pt x="9802" y="6149"/>
                  <a:pt x="9799" y="6149"/>
                </a:cubicBezTo>
                <a:close/>
                <a:moveTo>
                  <a:pt x="5290" y="6055"/>
                </a:moveTo>
                <a:cubicBezTo>
                  <a:pt x="5286" y="6055"/>
                  <a:pt x="5281" y="6055"/>
                  <a:pt x="5277" y="6056"/>
                </a:cubicBezTo>
                <a:cubicBezTo>
                  <a:pt x="5251" y="6065"/>
                  <a:pt x="5231" y="6094"/>
                  <a:pt x="5240" y="6122"/>
                </a:cubicBezTo>
                <a:cubicBezTo>
                  <a:pt x="5246" y="6138"/>
                  <a:pt x="5251" y="6153"/>
                  <a:pt x="5254" y="6166"/>
                </a:cubicBezTo>
                <a:cubicBezTo>
                  <a:pt x="5262" y="6189"/>
                  <a:pt x="5282" y="6205"/>
                  <a:pt x="5305" y="6205"/>
                </a:cubicBezTo>
                <a:cubicBezTo>
                  <a:pt x="5310" y="6205"/>
                  <a:pt x="5315" y="6204"/>
                  <a:pt x="5320" y="6203"/>
                </a:cubicBezTo>
                <a:cubicBezTo>
                  <a:pt x="5346" y="6195"/>
                  <a:pt x="5366" y="6165"/>
                  <a:pt x="5357" y="6138"/>
                </a:cubicBezTo>
                <a:cubicBezTo>
                  <a:pt x="5351" y="6122"/>
                  <a:pt x="5346" y="6107"/>
                  <a:pt x="5342" y="6093"/>
                </a:cubicBezTo>
                <a:cubicBezTo>
                  <a:pt x="5334" y="6071"/>
                  <a:pt x="5313" y="6055"/>
                  <a:pt x="5290" y="6055"/>
                </a:cubicBezTo>
                <a:close/>
                <a:moveTo>
                  <a:pt x="16592" y="6074"/>
                </a:moveTo>
                <a:cubicBezTo>
                  <a:pt x="16571" y="6074"/>
                  <a:pt x="16549" y="6092"/>
                  <a:pt x="16554" y="6118"/>
                </a:cubicBezTo>
                <a:cubicBezTo>
                  <a:pt x="16560" y="6143"/>
                  <a:pt x="16565" y="6168"/>
                  <a:pt x="16568" y="6192"/>
                </a:cubicBezTo>
                <a:cubicBezTo>
                  <a:pt x="16571" y="6210"/>
                  <a:pt x="16584" y="6218"/>
                  <a:pt x="16598" y="6218"/>
                </a:cubicBezTo>
                <a:cubicBezTo>
                  <a:pt x="16619" y="6218"/>
                  <a:pt x="16641" y="6201"/>
                  <a:pt x="16636" y="6175"/>
                </a:cubicBezTo>
                <a:cubicBezTo>
                  <a:pt x="16631" y="6149"/>
                  <a:pt x="16626" y="6124"/>
                  <a:pt x="16622" y="6100"/>
                </a:cubicBezTo>
                <a:cubicBezTo>
                  <a:pt x="16619" y="6082"/>
                  <a:pt x="16605" y="6074"/>
                  <a:pt x="16592" y="6074"/>
                </a:cubicBezTo>
                <a:close/>
                <a:moveTo>
                  <a:pt x="1777" y="6152"/>
                </a:moveTo>
                <a:cubicBezTo>
                  <a:pt x="1774" y="6152"/>
                  <a:pt x="1771" y="6152"/>
                  <a:pt x="1769" y="6153"/>
                </a:cubicBezTo>
                <a:cubicBezTo>
                  <a:pt x="1743" y="6158"/>
                  <a:pt x="1718" y="6164"/>
                  <a:pt x="1694" y="6169"/>
                </a:cubicBezTo>
                <a:cubicBezTo>
                  <a:pt x="1652" y="6179"/>
                  <a:pt x="1666" y="6238"/>
                  <a:pt x="1703" y="6238"/>
                </a:cubicBezTo>
                <a:cubicBezTo>
                  <a:pt x="1706" y="6238"/>
                  <a:pt x="1709" y="6238"/>
                  <a:pt x="1712" y="6237"/>
                </a:cubicBezTo>
                <a:cubicBezTo>
                  <a:pt x="1737" y="6232"/>
                  <a:pt x="1762" y="6226"/>
                  <a:pt x="1786" y="6221"/>
                </a:cubicBezTo>
                <a:cubicBezTo>
                  <a:pt x="1830" y="6212"/>
                  <a:pt x="1815" y="6152"/>
                  <a:pt x="1777" y="6152"/>
                </a:cubicBezTo>
                <a:close/>
                <a:moveTo>
                  <a:pt x="4092" y="6196"/>
                </a:moveTo>
                <a:cubicBezTo>
                  <a:pt x="4088" y="6196"/>
                  <a:pt x="4084" y="6197"/>
                  <a:pt x="4081" y="6201"/>
                </a:cubicBezTo>
                <a:lnTo>
                  <a:pt x="4065" y="6216"/>
                </a:lnTo>
                <a:cubicBezTo>
                  <a:pt x="4052" y="6229"/>
                  <a:pt x="4064" y="6247"/>
                  <a:pt x="4078" y="6247"/>
                </a:cubicBezTo>
                <a:cubicBezTo>
                  <a:pt x="4082" y="6247"/>
                  <a:pt x="4086" y="6245"/>
                  <a:pt x="4090" y="6242"/>
                </a:cubicBezTo>
                <a:lnTo>
                  <a:pt x="4106" y="6226"/>
                </a:lnTo>
                <a:cubicBezTo>
                  <a:pt x="4119" y="6214"/>
                  <a:pt x="4106" y="6196"/>
                  <a:pt x="4092" y="6196"/>
                </a:cubicBezTo>
                <a:close/>
                <a:moveTo>
                  <a:pt x="6606" y="6176"/>
                </a:moveTo>
                <a:cubicBezTo>
                  <a:pt x="6589" y="6176"/>
                  <a:pt x="6571" y="6187"/>
                  <a:pt x="6571" y="6210"/>
                </a:cubicBezTo>
                <a:lnTo>
                  <a:pt x="6571" y="6239"/>
                </a:lnTo>
                <a:cubicBezTo>
                  <a:pt x="6571" y="6263"/>
                  <a:pt x="6588" y="6274"/>
                  <a:pt x="6606" y="6274"/>
                </a:cubicBezTo>
                <a:cubicBezTo>
                  <a:pt x="6623" y="6274"/>
                  <a:pt x="6641" y="6263"/>
                  <a:pt x="6641" y="6239"/>
                </a:cubicBezTo>
                <a:lnTo>
                  <a:pt x="6641" y="6210"/>
                </a:lnTo>
                <a:cubicBezTo>
                  <a:pt x="6642" y="6187"/>
                  <a:pt x="6624" y="6176"/>
                  <a:pt x="6606" y="6176"/>
                </a:cubicBezTo>
                <a:close/>
                <a:moveTo>
                  <a:pt x="23467" y="6200"/>
                </a:moveTo>
                <a:cubicBezTo>
                  <a:pt x="23450" y="6200"/>
                  <a:pt x="23432" y="6212"/>
                  <a:pt x="23432" y="6234"/>
                </a:cubicBezTo>
                <a:lnTo>
                  <a:pt x="23432" y="6250"/>
                </a:lnTo>
                <a:cubicBezTo>
                  <a:pt x="23432" y="6273"/>
                  <a:pt x="23449" y="6285"/>
                  <a:pt x="23467" y="6285"/>
                </a:cubicBezTo>
                <a:cubicBezTo>
                  <a:pt x="23485" y="6285"/>
                  <a:pt x="23502" y="6273"/>
                  <a:pt x="23502" y="6250"/>
                </a:cubicBezTo>
                <a:lnTo>
                  <a:pt x="23502" y="6234"/>
                </a:lnTo>
                <a:cubicBezTo>
                  <a:pt x="23503" y="6212"/>
                  <a:pt x="23485" y="6200"/>
                  <a:pt x="23467" y="6200"/>
                </a:cubicBezTo>
                <a:close/>
                <a:moveTo>
                  <a:pt x="20657" y="6219"/>
                </a:moveTo>
                <a:cubicBezTo>
                  <a:pt x="20649" y="6219"/>
                  <a:pt x="20641" y="6222"/>
                  <a:pt x="20634" y="6229"/>
                </a:cubicBezTo>
                <a:lnTo>
                  <a:pt x="20619" y="6245"/>
                </a:lnTo>
                <a:cubicBezTo>
                  <a:pt x="20593" y="6269"/>
                  <a:pt x="20617" y="6305"/>
                  <a:pt x="20645" y="6305"/>
                </a:cubicBezTo>
                <a:cubicBezTo>
                  <a:pt x="20653" y="6305"/>
                  <a:pt x="20661" y="6302"/>
                  <a:pt x="20668" y="6295"/>
                </a:cubicBezTo>
                <a:lnTo>
                  <a:pt x="20684" y="6279"/>
                </a:lnTo>
                <a:cubicBezTo>
                  <a:pt x="20709" y="6254"/>
                  <a:pt x="20685" y="6219"/>
                  <a:pt x="20657" y="6219"/>
                </a:cubicBezTo>
                <a:close/>
                <a:moveTo>
                  <a:pt x="12109" y="6243"/>
                </a:moveTo>
                <a:cubicBezTo>
                  <a:pt x="12065" y="6243"/>
                  <a:pt x="12066" y="6312"/>
                  <a:pt x="12110" y="6313"/>
                </a:cubicBezTo>
                <a:cubicBezTo>
                  <a:pt x="12157" y="6313"/>
                  <a:pt x="12157" y="6243"/>
                  <a:pt x="12110" y="6243"/>
                </a:cubicBezTo>
                <a:cubicBezTo>
                  <a:pt x="12110" y="6243"/>
                  <a:pt x="12110" y="6243"/>
                  <a:pt x="12109" y="6243"/>
                </a:cubicBezTo>
                <a:close/>
                <a:moveTo>
                  <a:pt x="4993" y="6208"/>
                </a:moveTo>
                <a:cubicBezTo>
                  <a:pt x="4924" y="6208"/>
                  <a:pt x="4924" y="6315"/>
                  <a:pt x="4994" y="6316"/>
                </a:cubicBezTo>
                <a:lnTo>
                  <a:pt x="5010" y="6316"/>
                </a:lnTo>
                <a:cubicBezTo>
                  <a:pt x="5079" y="6316"/>
                  <a:pt x="5079" y="6208"/>
                  <a:pt x="5010" y="6208"/>
                </a:cubicBezTo>
                <a:lnTo>
                  <a:pt x="4994" y="6208"/>
                </a:lnTo>
                <a:cubicBezTo>
                  <a:pt x="4994" y="6208"/>
                  <a:pt x="4993" y="6208"/>
                  <a:pt x="4993" y="6208"/>
                </a:cubicBezTo>
                <a:close/>
                <a:moveTo>
                  <a:pt x="22917" y="6194"/>
                </a:moveTo>
                <a:cubicBezTo>
                  <a:pt x="22900" y="6194"/>
                  <a:pt x="22883" y="6202"/>
                  <a:pt x="22873" y="6221"/>
                </a:cubicBezTo>
                <a:cubicBezTo>
                  <a:pt x="22861" y="6243"/>
                  <a:pt x="22866" y="6281"/>
                  <a:pt x="22893" y="6292"/>
                </a:cubicBezTo>
                <a:cubicBezTo>
                  <a:pt x="22919" y="6302"/>
                  <a:pt x="22942" y="6315"/>
                  <a:pt x="22967" y="6325"/>
                </a:cubicBezTo>
                <a:cubicBezTo>
                  <a:pt x="22976" y="6329"/>
                  <a:pt x="22985" y="6331"/>
                  <a:pt x="22994" y="6331"/>
                </a:cubicBezTo>
                <a:cubicBezTo>
                  <a:pt x="23012" y="6331"/>
                  <a:pt x="23029" y="6323"/>
                  <a:pt x="23039" y="6305"/>
                </a:cubicBezTo>
                <a:cubicBezTo>
                  <a:pt x="23051" y="6283"/>
                  <a:pt x="23046" y="6245"/>
                  <a:pt x="23019" y="6233"/>
                </a:cubicBezTo>
                <a:cubicBezTo>
                  <a:pt x="22994" y="6223"/>
                  <a:pt x="22971" y="6211"/>
                  <a:pt x="22946" y="6201"/>
                </a:cubicBezTo>
                <a:cubicBezTo>
                  <a:pt x="22937" y="6197"/>
                  <a:pt x="22927" y="6194"/>
                  <a:pt x="22917" y="6194"/>
                </a:cubicBezTo>
                <a:close/>
                <a:moveTo>
                  <a:pt x="19377" y="6244"/>
                </a:moveTo>
                <a:cubicBezTo>
                  <a:pt x="19366" y="6244"/>
                  <a:pt x="19356" y="6250"/>
                  <a:pt x="19349" y="6263"/>
                </a:cubicBezTo>
                <a:cubicBezTo>
                  <a:pt x="19344" y="6273"/>
                  <a:pt x="19339" y="6281"/>
                  <a:pt x="19334" y="6292"/>
                </a:cubicBezTo>
                <a:cubicBezTo>
                  <a:pt x="19319" y="6320"/>
                  <a:pt x="19344" y="6346"/>
                  <a:pt x="19368" y="6346"/>
                </a:cubicBezTo>
                <a:cubicBezTo>
                  <a:pt x="19378" y="6346"/>
                  <a:pt x="19389" y="6341"/>
                  <a:pt x="19395" y="6327"/>
                </a:cubicBezTo>
                <a:cubicBezTo>
                  <a:pt x="19401" y="6317"/>
                  <a:pt x="19406" y="6308"/>
                  <a:pt x="19411" y="6297"/>
                </a:cubicBezTo>
                <a:cubicBezTo>
                  <a:pt x="19425" y="6270"/>
                  <a:pt x="19401" y="6244"/>
                  <a:pt x="19377" y="6244"/>
                </a:cubicBezTo>
                <a:close/>
                <a:moveTo>
                  <a:pt x="1072" y="6323"/>
                </a:moveTo>
                <a:cubicBezTo>
                  <a:pt x="1050" y="6323"/>
                  <a:pt x="1050" y="6359"/>
                  <a:pt x="1072" y="6359"/>
                </a:cubicBezTo>
                <a:lnTo>
                  <a:pt x="1116" y="6359"/>
                </a:lnTo>
                <a:cubicBezTo>
                  <a:pt x="1140" y="6359"/>
                  <a:pt x="1140" y="6323"/>
                  <a:pt x="1116" y="6323"/>
                </a:cubicBezTo>
                <a:close/>
                <a:moveTo>
                  <a:pt x="11856" y="6317"/>
                </a:moveTo>
                <a:cubicBezTo>
                  <a:pt x="11810" y="6317"/>
                  <a:pt x="11810" y="6388"/>
                  <a:pt x="11856" y="6388"/>
                </a:cubicBezTo>
                <a:lnTo>
                  <a:pt x="11871" y="6388"/>
                </a:lnTo>
                <a:cubicBezTo>
                  <a:pt x="11916" y="6388"/>
                  <a:pt x="11917" y="6317"/>
                  <a:pt x="11871" y="6317"/>
                </a:cubicBezTo>
                <a:close/>
                <a:moveTo>
                  <a:pt x="11267" y="6343"/>
                </a:moveTo>
                <a:cubicBezTo>
                  <a:pt x="11261" y="6343"/>
                  <a:pt x="11256" y="6345"/>
                  <a:pt x="11250" y="6347"/>
                </a:cubicBezTo>
                <a:cubicBezTo>
                  <a:pt x="11240" y="6353"/>
                  <a:pt x="11231" y="6358"/>
                  <a:pt x="11220" y="6363"/>
                </a:cubicBezTo>
                <a:cubicBezTo>
                  <a:pt x="11186" y="6381"/>
                  <a:pt x="11206" y="6429"/>
                  <a:pt x="11239" y="6429"/>
                </a:cubicBezTo>
                <a:cubicBezTo>
                  <a:pt x="11244" y="6429"/>
                  <a:pt x="11250" y="6428"/>
                  <a:pt x="11256" y="6425"/>
                </a:cubicBezTo>
                <a:cubicBezTo>
                  <a:pt x="11266" y="6420"/>
                  <a:pt x="11276" y="6414"/>
                  <a:pt x="11286" y="6409"/>
                </a:cubicBezTo>
                <a:cubicBezTo>
                  <a:pt x="11322" y="6392"/>
                  <a:pt x="11300" y="6343"/>
                  <a:pt x="11267" y="6343"/>
                </a:cubicBezTo>
                <a:close/>
                <a:moveTo>
                  <a:pt x="16391" y="6342"/>
                </a:moveTo>
                <a:cubicBezTo>
                  <a:pt x="16368" y="6342"/>
                  <a:pt x="16343" y="6368"/>
                  <a:pt x="16357" y="6396"/>
                </a:cubicBezTo>
                <a:cubicBezTo>
                  <a:pt x="16363" y="6406"/>
                  <a:pt x="16368" y="6415"/>
                  <a:pt x="16373" y="6426"/>
                </a:cubicBezTo>
                <a:cubicBezTo>
                  <a:pt x="16380" y="6439"/>
                  <a:pt x="16391" y="6445"/>
                  <a:pt x="16402" y="6445"/>
                </a:cubicBezTo>
                <a:cubicBezTo>
                  <a:pt x="16425" y="6445"/>
                  <a:pt x="16449" y="6419"/>
                  <a:pt x="16435" y="6390"/>
                </a:cubicBezTo>
                <a:cubicBezTo>
                  <a:pt x="16430" y="6380"/>
                  <a:pt x="16424" y="6370"/>
                  <a:pt x="16419" y="6360"/>
                </a:cubicBezTo>
                <a:cubicBezTo>
                  <a:pt x="16413" y="6347"/>
                  <a:pt x="16402" y="6342"/>
                  <a:pt x="16391" y="6342"/>
                </a:cubicBezTo>
                <a:close/>
                <a:moveTo>
                  <a:pt x="6524" y="6381"/>
                </a:moveTo>
                <a:cubicBezTo>
                  <a:pt x="6478" y="6381"/>
                  <a:pt x="6478" y="6452"/>
                  <a:pt x="6524" y="6452"/>
                </a:cubicBezTo>
                <a:cubicBezTo>
                  <a:pt x="6524" y="6452"/>
                  <a:pt x="6524" y="6452"/>
                  <a:pt x="6525" y="6452"/>
                </a:cubicBezTo>
                <a:cubicBezTo>
                  <a:pt x="6569" y="6452"/>
                  <a:pt x="6568" y="6383"/>
                  <a:pt x="6524" y="6381"/>
                </a:cubicBezTo>
                <a:close/>
                <a:moveTo>
                  <a:pt x="23976" y="6380"/>
                </a:moveTo>
                <a:cubicBezTo>
                  <a:pt x="23968" y="6380"/>
                  <a:pt x="23960" y="6383"/>
                  <a:pt x="23953" y="6390"/>
                </a:cubicBezTo>
                <a:lnTo>
                  <a:pt x="23937" y="6406"/>
                </a:lnTo>
                <a:cubicBezTo>
                  <a:pt x="23912" y="6431"/>
                  <a:pt x="23937" y="6467"/>
                  <a:pt x="23964" y="6467"/>
                </a:cubicBezTo>
                <a:cubicBezTo>
                  <a:pt x="23972" y="6467"/>
                  <a:pt x="23980" y="6464"/>
                  <a:pt x="23987" y="6456"/>
                </a:cubicBezTo>
                <a:lnTo>
                  <a:pt x="24003" y="6441"/>
                </a:lnTo>
                <a:cubicBezTo>
                  <a:pt x="24028" y="6416"/>
                  <a:pt x="24003" y="6380"/>
                  <a:pt x="23976" y="6380"/>
                </a:cubicBezTo>
                <a:close/>
                <a:moveTo>
                  <a:pt x="15973" y="6391"/>
                </a:moveTo>
                <a:cubicBezTo>
                  <a:pt x="15960" y="6391"/>
                  <a:pt x="15947" y="6409"/>
                  <a:pt x="15959" y="6421"/>
                </a:cubicBezTo>
                <a:lnTo>
                  <a:pt x="16004" y="6465"/>
                </a:lnTo>
                <a:cubicBezTo>
                  <a:pt x="16008" y="6468"/>
                  <a:pt x="16011" y="6470"/>
                  <a:pt x="16015" y="6470"/>
                </a:cubicBezTo>
                <a:cubicBezTo>
                  <a:pt x="16028" y="6470"/>
                  <a:pt x="16041" y="6453"/>
                  <a:pt x="16028" y="6441"/>
                </a:cubicBezTo>
                <a:lnTo>
                  <a:pt x="15984" y="6396"/>
                </a:lnTo>
                <a:cubicBezTo>
                  <a:pt x="15981" y="6392"/>
                  <a:pt x="15977" y="6391"/>
                  <a:pt x="15973" y="6391"/>
                </a:cubicBezTo>
                <a:close/>
                <a:moveTo>
                  <a:pt x="3100" y="6448"/>
                </a:moveTo>
                <a:cubicBezTo>
                  <a:pt x="3096" y="6448"/>
                  <a:pt x="3092" y="6450"/>
                  <a:pt x="3089" y="6453"/>
                </a:cubicBezTo>
                <a:lnTo>
                  <a:pt x="3073" y="6469"/>
                </a:lnTo>
                <a:cubicBezTo>
                  <a:pt x="3060" y="6481"/>
                  <a:pt x="3073" y="6499"/>
                  <a:pt x="3087" y="6499"/>
                </a:cubicBezTo>
                <a:cubicBezTo>
                  <a:pt x="3090" y="6499"/>
                  <a:pt x="3095" y="6498"/>
                  <a:pt x="3098" y="6494"/>
                </a:cubicBezTo>
                <a:lnTo>
                  <a:pt x="3114" y="6478"/>
                </a:lnTo>
                <a:cubicBezTo>
                  <a:pt x="3126" y="6466"/>
                  <a:pt x="3113" y="6448"/>
                  <a:pt x="3100" y="6448"/>
                </a:cubicBezTo>
                <a:close/>
                <a:moveTo>
                  <a:pt x="14757" y="6456"/>
                </a:moveTo>
                <a:cubicBezTo>
                  <a:pt x="14740" y="6456"/>
                  <a:pt x="14722" y="6467"/>
                  <a:pt x="14722" y="6490"/>
                </a:cubicBezTo>
                <a:lnTo>
                  <a:pt x="14722" y="6506"/>
                </a:lnTo>
                <a:cubicBezTo>
                  <a:pt x="14722" y="6529"/>
                  <a:pt x="14740" y="6540"/>
                  <a:pt x="14757" y="6540"/>
                </a:cubicBezTo>
                <a:cubicBezTo>
                  <a:pt x="14775" y="6540"/>
                  <a:pt x="14792" y="6529"/>
                  <a:pt x="14792" y="6506"/>
                </a:cubicBezTo>
                <a:lnTo>
                  <a:pt x="14792" y="6490"/>
                </a:lnTo>
                <a:cubicBezTo>
                  <a:pt x="14793" y="6468"/>
                  <a:pt x="14775" y="6456"/>
                  <a:pt x="14757" y="6456"/>
                </a:cubicBezTo>
                <a:close/>
                <a:moveTo>
                  <a:pt x="6791" y="6484"/>
                </a:moveTo>
                <a:cubicBezTo>
                  <a:pt x="6746" y="6484"/>
                  <a:pt x="6746" y="6554"/>
                  <a:pt x="6792" y="6554"/>
                </a:cubicBezTo>
                <a:cubicBezTo>
                  <a:pt x="6838" y="6554"/>
                  <a:pt x="6838" y="6484"/>
                  <a:pt x="6792" y="6484"/>
                </a:cubicBezTo>
                <a:cubicBezTo>
                  <a:pt x="6792" y="6484"/>
                  <a:pt x="6791" y="6484"/>
                  <a:pt x="6791" y="6484"/>
                </a:cubicBezTo>
                <a:close/>
                <a:moveTo>
                  <a:pt x="5924" y="6499"/>
                </a:moveTo>
                <a:cubicBezTo>
                  <a:pt x="5879" y="6499"/>
                  <a:pt x="5879" y="6569"/>
                  <a:pt x="5924" y="6569"/>
                </a:cubicBezTo>
                <a:lnTo>
                  <a:pt x="5940" y="6569"/>
                </a:lnTo>
                <a:cubicBezTo>
                  <a:pt x="5986" y="6569"/>
                  <a:pt x="5986" y="6499"/>
                  <a:pt x="5940" y="6499"/>
                </a:cubicBezTo>
                <a:close/>
                <a:moveTo>
                  <a:pt x="6539" y="6455"/>
                </a:moveTo>
                <a:cubicBezTo>
                  <a:pt x="6516" y="6455"/>
                  <a:pt x="6493" y="6472"/>
                  <a:pt x="6488" y="6494"/>
                </a:cubicBezTo>
                <a:cubicBezTo>
                  <a:pt x="6480" y="6524"/>
                  <a:pt x="6499" y="6552"/>
                  <a:pt x="6525" y="6559"/>
                </a:cubicBezTo>
                <a:cubicBezTo>
                  <a:pt x="6540" y="6564"/>
                  <a:pt x="6554" y="6569"/>
                  <a:pt x="6569" y="6574"/>
                </a:cubicBezTo>
                <a:cubicBezTo>
                  <a:pt x="6574" y="6575"/>
                  <a:pt x="6579" y="6576"/>
                  <a:pt x="6583" y="6576"/>
                </a:cubicBezTo>
                <a:cubicBezTo>
                  <a:pt x="6607" y="6576"/>
                  <a:pt x="6629" y="6559"/>
                  <a:pt x="6635" y="6537"/>
                </a:cubicBezTo>
                <a:cubicBezTo>
                  <a:pt x="6642" y="6509"/>
                  <a:pt x="6625" y="6479"/>
                  <a:pt x="6598" y="6472"/>
                </a:cubicBezTo>
                <a:cubicBezTo>
                  <a:pt x="6582" y="6467"/>
                  <a:pt x="6568" y="6462"/>
                  <a:pt x="6553" y="6457"/>
                </a:cubicBezTo>
                <a:cubicBezTo>
                  <a:pt x="6548" y="6456"/>
                  <a:pt x="6543" y="6455"/>
                  <a:pt x="6539" y="6455"/>
                </a:cubicBezTo>
                <a:close/>
                <a:moveTo>
                  <a:pt x="20147" y="6504"/>
                </a:moveTo>
                <a:cubicBezTo>
                  <a:pt x="20130" y="6504"/>
                  <a:pt x="20112" y="6516"/>
                  <a:pt x="20112" y="6538"/>
                </a:cubicBezTo>
                <a:lnTo>
                  <a:pt x="20112" y="6554"/>
                </a:lnTo>
                <a:cubicBezTo>
                  <a:pt x="20111" y="6576"/>
                  <a:pt x="20129" y="6588"/>
                  <a:pt x="20147" y="6588"/>
                </a:cubicBezTo>
                <a:cubicBezTo>
                  <a:pt x="20165" y="6588"/>
                  <a:pt x="20182" y="6577"/>
                  <a:pt x="20182" y="6554"/>
                </a:cubicBezTo>
                <a:lnTo>
                  <a:pt x="20182" y="6538"/>
                </a:lnTo>
                <a:cubicBezTo>
                  <a:pt x="20182" y="6516"/>
                  <a:pt x="20165" y="6504"/>
                  <a:pt x="20147" y="6504"/>
                </a:cubicBezTo>
                <a:close/>
                <a:moveTo>
                  <a:pt x="19831" y="6505"/>
                </a:moveTo>
                <a:cubicBezTo>
                  <a:pt x="19826" y="6505"/>
                  <a:pt x="19820" y="6506"/>
                  <a:pt x="19815" y="6509"/>
                </a:cubicBezTo>
                <a:cubicBezTo>
                  <a:pt x="19804" y="6513"/>
                  <a:pt x="19795" y="6519"/>
                  <a:pt x="19784" y="6524"/>
                </a:cubicBezTo>
                <a:cubicBezTo>
                  <a:pt x="19750" y="6542"/>
                  <a:pt x="19770" y="6590"/>
                  <a:pt x="19803" y="6590"/>
                </a:cubicBezTo>
                <a:cubicBezTo>
                  <a:pt x="19808" y="6590"/>
                  <a:pt x="19814" y="6588"/>
                  <a:pt x="19820" y="6585"/>
                </a:cubicBezTo>
                <a:cubicBezTo>
                  <a:pt x="19830" y="6580"/>
                  <a:pt x="19840" y="6575"/>
                  <a:pt x="19850" y="6569"/>
                </a:cubicBezTo>
                <a:cubicBezTo>
                  <a:pt x="19885" y="6551"/>
                  <a:pt x="19864" y="6505"/>
                  <a:pt x="19831" y="6505"/>
                </a:cubicBezTo>
                <a:close/>
                <a:moveTo>
                  <a:pt x="20807" y="6491"/>
                </a:moveTo>
                <a:cubicBezTo>
                  <a:pt x="20790" y="6491"/>
                  <a:pt x="20772" y="6502"/>
                  <a:pt x="20772" y="6525"/>
                </a:cubicBezTo>
                <a:lnTo>
                  <a:pt x="20772" y="6556"/>
                </a:lnTo>
                <a:cubicBezTo>
                  <a:pt x="20772" y="6578"/>
                  <a:pt x="20790" y="6590"/>
                  <a:pt x="20807" y="6590"/>
                </a:cubicBezTo>
                <a:cubicBezTo>
                  <a:pt x="20825" y="6590"/>
                  <a:pt x="20842" y="6578"/>
                  <a:pt x="20842" y="6556"/>
                </a:cubicBezTo>
                <a:lnTo>
                  <a:pt x="20842" y="6525"/>
                </a:lnTo>
                <a:cubicBezTo>
                  <a:pt x="20842" y="6502"/>
                  <a:pt x="20825" y="6491"/>
                  <a:pt x="20807" y="6491"/>
                </a:cubicBezTo>
                <a:close/>
                <a:moveTo>
                  <a:pt x="3505" y="6540"/>
                </a:moveTo>
                <a:cubicBezTo>
                  <a:pt x="3492" y="6540"/>
                  <a:pt x="3480" y="6557"/>
                  <a:pt x="3492" y="6569"/>
                </a:cubicBezTo>
                <a:cubicBezTo>
                  <a:pt x="3498" y="6577"/>
                  <a:pt x="3503" y="6580"/>
                  <a:pt x="3508" y="6585"/>
                </a:cubicBezTo>
                <a:cubicBezTo>
                  <a:pt x="3511" y="6589"/>
                  <a:pt x="3515" y="6590"/>
                  <a:pt x="3519" y="6590"/>
                </a:cubicBezTo>
                <a:cubicBezTo>
                  <a:pt x="3533" y="6590"/>
                  <a:pt x="3545" y="6573"/>
                  <a:pt x="3533" y="6561"/>
                </a:cubicBezTo>
                <a:lnTo>
                  <a:pt x="3517" y="6545"/>
                </a:lnTo>
                <a:cubicBezTo>
                  <a:pt x="3513" y="6542"/>
                  <a:pt x="3509" y="6540"/>
                  <a:pt x="3505" y="6540"/>
                </a:cubicBezTo>
                <a:close/>
                <a:moveTo>
                  <a:pt x="18479" y="6512"/>
                </a:moveTo>
                <a:cubicBezTo>
                  <a:pt x="18473" y="6512"/>
                  <a:pt x="18467" y="6513"/>
                  <a:pt x="18461" y="6517"/>
                </a:cubicBezTo>
                <a:cubicBezTo>
                  <a:pt x="18445" y="6528"/>
                  <a:pt x="18431" y="6537"/>
                  <a:pt x="18416" y="6547"/>
                </a:cubicBezTo>
                <a:cubicBezTo>
                  <a:pt x="18385" y="6569"/>
                  <a:pt x="18404" y="6616"/>
                  <a:pt x="18433" y="6616"/>
                </a:cubicBezTo>
                <a:cubicBezTo>
                  <a:pt x="18439" y="6616"/>
                  <a:pt x="18445" y="6614"/>
                  <a:pt x="18452" y="6609"/>
                </a:cubicBezTo>
                <a:cubicBezTo>
                  <a:pt x="18467" y="6599"/>
                  <a:pt x="18482" y="6589"/>
                  <a:pt x="18496" y="6579"/>
                </a:cubicBezTo>
                <a:cubicBezTo>
                  <a:pt x="18528" y="6558"/>
                  <a:pt x="18508" y="6512"/>
                  <a:pt x="18479" y="6512"/>
                </a:cubicBezTo>
                <a:close/>
                <a:moveTo>
                  <a:pt x="10590" y="6551"/>
                </a:moveTo>
                <a:cubicBezTo>
                  <a:pt x="10588" y="6551"/>
                  <a:pt x="10585" y="6551"/>
                  <a:pt x="10582" y="6552"/>
                </a:cubicBezTo>
                <a:cubicBezTo>
                  <a:pt x="10558" y="6557"/>
                  <a:pt x="10533" y="6563"/>
                  <a:pt x="10508" y="6568"/>
                </a:cubicBezTo>
                <a:cubicBezTo>
                  <a:pt x="10467" y="6578"/>
                  <a:pt x="10479" y="6638"/>
                  <a:pt x="10517" y="6638"/>
                </a:cubicBezTo>
                <a:cubicBezTo>
                  <a:pt x="10520" y="6638"/>
                  <a:pt x="10523" y="6637"/>
                  <a:pt x="10527" y="6637"/>
                </a:cubicBezTo>
                <a:cubicBezTo>
                  <a:pt x="10552" y="6631"/>
                  <a:pt x="10576" y="6625"/>
                  <a:pt x="10601" y="6620"/>
                </a:cubicBezTo>
                <a:cubicBezTo>
                  <a:pt x="10644" y="6611"/>
                  <a:pt x="10629" y="6551"/>
                  <a:pt x="10590" y="6551"/>
                </a:cubicBezTo>
                <a:close/>
                <a:moveTo>
                  <a:pt x="6311" y="6553"/>
                </a:moveTo>
                <a:cubicBezTo>
                  <a:pt x="6242" y="6553"/>
                  <a:pt x="6242" y="6661"/>
                  <a:pt x="6311" y="6661"/>
                </a:cubicBezTo>
                <a:cubicBezTo>
                  <a:pt x="6380" y="6661"/>
                  <a:pt x="6380" y="6553"/>
                  <a:pt x="6311" y="6553"/>
                </a:cubicBezTo>
                <a:close/>
                <a:moveTo>
                  <a:pt x="12161" y="6612"/>
                </a:moveTo>
                <a:cubicBezTo>
                  <a:pt x="12157" y="6612"/>
                  <a:pt x="12153" y="6613"/>
                  <a:pt x="12149" y="6617"/>
                </a:cubicBezTo>
                <a:lnTo>
                  <a:pt x="12134" y="6632"/>
                </a:lnTo>
                <a:cubicBezTo>
                  <a:pt x="12121" y="6644"/>
                  <a:pt x="12132" y="6663"/>
                  <a:pt x="12146" y="6663"/>
                </a:cubicBezTo>
                <a:cubicBezTo>
                  <a:pt x="12150" y="6663"/>
                  <a:pt x="12154" y="6661"/>
                  <a:pt x="12158" y="6657"/>
                </a:cubicBezTo>
                <a:lnTo>
                  <a:pt x="12173" y="6642"/>
                </a:lnTo>
                <a:cubicBezTo>
                  <a:pt x="12187" y="6630"/>
                  <a:pt x="12174" y="6612"/>
                  <a:pt x="12161" y="6612"/>
                </a:cubicBezTo>
                <a:close/>
                <a:moveTo>
                  <a:pt x="7982" y="6547"/>
                </a:moveTo>
                <a:cubicBezTo>
                  <a:pt x="7970" y="6547"/>
                  <a:pt x="7957" y="6551"/>
                  <a:pt x="7946" y="6562"/>
                </a:cubicBezTo>
                <a:lnTo>
                  <a:pt x="7931" y="6578"/>
                </a:lnTo>
                <a:cubicBezTo>
                  <a:pt x="7893" y="6615"/>
                  <a:pt x="7928" y="6669"/>
                  <a:pt x="7970" y="6669"/>
                </a:cubicBezTo>
                <a:cubicBezTo>
                  <a:pt x="7982" y="6669"/>
                  <a:pt x="7995" y="6664"/>
                  <a:pt x="8006" y="6653"/>
                </a:cubicBezTo>
                <a:lnTo>
                  <a:pt x="8022" y="6638"/>
                </a:lnTo>
                <a:cubicBezTo>
                  <a:pt x="8059" y="6600"/>
                  <a:pt x="8023" y="6547"/>
                  <a:pt x="7982" y="6547"/>
                </a:cubicBezTo>
                <a:close/>
                <a:moveTo>
                  <a:pt x="7246" y="6608"/>
                </a:moveTo>
                <a:cubicBezTo>
                  <a:pt x="7238" y="6608"/>
                  <a:pt x="7230" y="6611"/>
                  <a:pt x="7222" y="6619"/>
                </a:cubicBezTo>
                <a:lnTo>
                  <a:pt x="7207" y="6634"/>
                </a:lnTo>
                <a:cubicBezTo>
                  <a:pt x="7182" y="6659"/>
                  <a:pt x="7205" y="6694"/>
                  <a:pt x="7233" y="6694"/>
                </a:cubicBezTo>
                <a:cubicBezTo>
                  <a:pt x="7241" y="6694"/>
                  <a:pt x="7249" y="6691"/>
                  <a:pt x="7257" y="6684"/>
                </a:cubicBezTo>
                <a:lnTo>
                  <a:pt x="7273" y="6668"/>
                </a:lnTo>
                <a:cubicBezTo>
                  <a:pt x="7298" y="6643"/>
                  <a:pt x="7273" y="6608"/>
                  <a:pt x="7246" y="6608"/>
                </a:cubicBezTo>
                <a:close/>
                <a:moveTo>
                  <a:pt x="4137" y="6566"/>
                </a:moveTo>
                <a:cubicBezTo>
                  <a:pt x="4132" y="6566"/>
                  <a:pt x="4127" y="6567"/>
                  <a:pt x="4123" y="6568"/>
                </a:cubicBezTo>
                <a:cubicBezTo>
                  <a:pt x="4098" y="6579"/>
                  <a:pt x="4073" y="6588"/>
                  <a:pt x="4048" y="6599"/>
                </a:cubicBezTo>
                <a:cubicBezTo>
                  <a:pt x="4022" y="6609"/>
                  <a:pt x="4002" y="6634"/>
                  <a:pt x="4012" y="6664"/>
                </a:cubicBezTo>
                <a:cubicBezTo>
                  <a:pt x="4017" y="6684"/>
                  <a:pt x="4038" y="6704"/>
                  <a:pt x="4061" y="6704"/>
                </a:cubicBezTo>
                <a:cubicBezTo>
                  <a:pt x="4067" y="6704"/>
                  <a:pt x="4072" y="6703"/>
                  <a:pt x="4078" y="6700"/>
                </a:cubicBezTo>
                <a:cubicBezTo>
                  <a:pt x="4102" y="6690"/>
                  <a:pt x="4127" y="6682"/>
                  <a:pt x="4152" y="6671"/>
                </a:cubicBezTo>
                <a:cubicBezTo>
                  <a:pt x="4178" y="6661"/>
                  <a:pt x="4198" y="6635"/>
                  <a:pt x="4189" y="6605"/>
                </a:cubicBezTo>
                <a:cubicBezTo>
                  <a:pt x="4182" y="6584"/>
                  <a:pt x="4159" y="6566"/>
                  <a:pt x="4137" y="6566"/>
                </a:cubicBezTo>
                <a:close/>
                <a:moveTo>
                  <a:pt x="19110" y="6651"/>
                </a:moveTo>
                <a:cubicBezTo>
                  <a:pt x="19064" y="6651"/>
                  <a:pt x="19065" y="6721"/>
                  <a:pt x="19111" y="6721"/>
                </a:cubicBezTo>
                <a:lnTo>
                  <a:pt x="19140" y="6721"/>
                </a:lnTo>
                <a:cubicBezTo>
                  <a:pt x="19186" y="6721"/>
                  <a:pt x="19186" y="6651"/>
                  <a:pt x="19140" y="6651"/>
                </a:cubicBezTo>
                <a:lnTo>
                  <a:pt x="19111" y="6651"/>
                </a:lnTo>
                <a:cubicBezTo>
                  <a:pt x="19110" y="6651"/>
                  <a:pt x="19110" y="6651"/>
                  <a:pt x="19110" y="6651"/>
                </a:cubicBezTo>
                <a:close/>
                <a:moveTo>
                  <a:pt x="2333" y="6655"/>
                </a:moveTo>
                <a:cubicBezTo>
                  <a:pt x="2287" y="6655"/>
                  <a:pt x="2287" y="6726"/>
                  <a:pt x="2333" y="6726"/>
                </a:cubicBezTo>
                <a:lnTo>
                  <a:pt x="2349" y="6726"/>
                </a:lnTo>
                <a:cubicBezTo>
                  <a:pt x="2393" y="6726"/>
                  <a:pt x="2394" y="6655"/>
                  <a:pt x="2349" y="6655"/>
                </a:cubicBezTo>
                <a:close/>
                <a:moveTo>
                  <a:pt x="15580" y="6656"/>
                </a:moveTo>
                <a:cubicBezTo>
                  <a:pt x="15534" y="6656"/>
                  <a:pt x="15534" y="6727"/>
                  <a:pt x="15580" y="6727"/>
                </a:cubicBezTo>
                <a:cubicBezTo>
                  <a:pt x="15625" y="6727"/>
                  <a:pt x="15625" y="6656"/>
                  <a:pt x="15580" y="6656"/>
                </a:cubicBezTo>
                <a:close/>
                <a:moveTo>
                  <a:pt x="8629" y="6624"/>
                </a:moveTo>
                <a:cubicBezTo>
                  <a:pt x="8559" y="6624"/>
                  <a:pt x="8559" y="6731"/>
                  <a:pt x="8629" y="6731"/>
                </a:cubicBezTo>
                <a:cubicBezTo>
                  <a:pt x="8696" y="6731"/>
                  <a:pt x="8696" y="6625"/>
                  <a:pt x="8629" y="6624"/>
                </a:cubicBezTo>
                <a:close/>
                <a:moveTo>
                  <a:pt x="23466" y="6665"/>
                </a:moveTo>
                <a:cubicBezTo>
                  <a:pt x="23448" y="6665"/>
                  <a:pt x="23430" y="6676"/>
                  <a:pt x="23430" y="6699"/>
                </a:cubicBezTo>
                <a:lnTo>
                  <a:pt x="23430" y="6715"/>
                </a:lnTo>
                <a:cubicBezTo>
                  <a:pt x="23430" y="6738"/>
                  <a:pt x="23448" y="6750"/>
                  <a:pt x="23465" y="6750"/>
                </a:cubicBezTo>
                <a:cubicBezTo>
                  <a:pt x="23483" y="6750"/>
                  <a:pt x="23501" y="6738"/>
                  <a:pt x="23501" y="6715"/>
                </a:cubicBezTo>
                <a:lnTo>
                  <a:pt x="23501" y="6699"/>
                </a:lnTo>
                <a:cubicBezTo>
                  <a:pt x="23502" y="6676"/>
                  <a:pt x="23484" y="6665"/>
                  <a:pt x="23466" y="6665"/>
                </a:cubicBezTo>
                <a:close/>
                <a:moveTo>
                  <a:pt x="24127" y="6653"/>
                </a:moveTo>
                <a:cubicBezTo>
                  <a:pt x="24109" y="6653"/>
                  <a:pt x="24092" y="6664"/>
                  <a:pt x="24092" y="6687"/>
                </a:cubicBezTo>
                <a:lnTo>
                  <a:pt x="24092" y="6716"/>
                </a:lnTo>
                <a:cubicBezTo>
                  <a:pt x="24092" y="6739"/>
                  <a:pt x="24109" y="6751"/>
                  <a:pt x="24127" y="6751"/>
                </a:cubicBezTo>
                <a:cubicBezTo>
                  <a:pt x="24144" y="6751"/>
                  <a:pt x="24162" y="6739"/>
                  <a:pt x="24162" y="6716"/>
                </a:cubicBezTo>
                <a:lnTo>
                  <a:pt x="24162" y="6687"/>
                </a:lnTo>
                <a:cubicBezTo>
                  <a:pt x="24162" y="6664"/>
                  <a:pt x="24144" y="6653"/>
                  <a:pt x="24127" y="6653"/>
                </a:cubicBezTo>
                <a:close/>
                <a:moveTo>
                  <a:pt x="23152" y="6667"/>
                </a:moveTo>
                <a:cubicBezTo>
                  <a:pt x="23147" y="6667"/>
                  <a:pt x="23141" y="6668"/>
                  <a:pt x="23135" y="6671"/>
                </a:cubicBezTo>
                <a:cubicBezTo>
                  <a:pt x="23125" y="6676"/>
                  <a:pt x="23115" y="6682"/>
                  <a:pt x="23105" y="6687"/>
                </a:cubicBezTo>
                <a:cubicBezTo>
                  <a:pt x="23069" y="6705"/>
                  <a:pt x="23090" y="6752"/>
                  <a:pt x="23123" y="6752"/>
                </a:cubicBezTo>
                <a:cubicBezTo>
                  <a:pt x="23129" y="6752"/>
                  <a:pt x="23135" y="6751"/>
                  <a:pt x="23141" y="6748"/>
                </a:cubicBezTo>
                <a:cubicBezTo>
                  <a:pt x="23151" y="6742"/>
                  <a:pt x="23161" y="6737"/>
                  <a:pt x="23171" y="6732"/>
                </a:cubicBezTo>
                <a:cubicBezTo>
                  <a:pt x="23206" y="6714"/>
                  <a:pt x="23184" y="6667"/>
                  <a:pt x="23152" y="6667"/>
                </a:cubicBezTo>
                <a:close/>
                <a:moveTo>
                  <a:pt x="1822" y="6684"/>
                </a:moveTo>
                <a:cubicBezTo>
                  <a:pt x="1778" y="6684"/>
                  <a:pt x="1776" y="6755"/>
                  <a:pt x="1822" y="6755"/>
                </a:cubicBezTo>
                <a:cubicBezTo>
                  <a:pt x="1868" y="6755"/>
                  <a:pt x="1868" y="6684"/>
                  <a:pt x="1822" y="6684"/>
                </a:cubicBezTo>
                <a:close/>
                <a:moveTo>
                  <a:pt x="14228" y="6648"/>
                </a:moveTo>
                <a:cubicBezTo>
                  <a:pt x="14159" y="6650"/>
                  <a:pt x="14159" y="6756"/>
                  <a:pt x="14228" y="6756"/>
                </a:cubicBezTo>
                <a:cubicBezTo>
                  <a:pt x="14298" y="6756"/>
                  <a:pt x="14298" y="6648"/>
                  <a:pt x="14228" y="6648"/>
                </a:cubicBezTo>
                <a:close/>
                <a:moveTo>
                  <a:pt x="8945" y="6655"/>
                </a:moveTo>
                <a:cubicBezTo>
                  <a:pt x="8874" y="6655"/>
                  <a:pt x="8874" y="6762"/>
                  <a:pt x="8945" y="6762"/>
                </a:cubicBezTo>
                <a:lnTo>
                  <a:pt x="8989" y="6762"/>
                </a:lnTo>
                <a:cubicBezTo>
                  <a:pt x="9057" y="6761"/>
                  <a:pt x="9057" y="6655"/>
                  <a:pt x="8989" y="6655"/>
                </a:cubicBezTo>
                <a:close/>
                <a:moveTo>
                  <a:pt x="22177" y="6656"/>
                </a:moveTo>
                <a:cubicBezTo>
                  <a:pt x="22173" y="6656"/>
                  <a:pt x="22168" y="6656"/>
                  <a:pt x="22164" y="6657"/>
                </a:cubicBezTo>
                <a:cubicBezTo>
                  <a:pt x="22152" y="6662"/>
                  <a:pt x="22143" y="6664"/>
                  <a:pt x="22131" y="6667"/>
                </a:cubicBezTo>
                <a:cubicBezTo>
                  <a:pt x="22104" y="6676"/>
                  <a:pt x="22087" y="6704"/>
                  <a:pt x="22092" y="6732"/>
                </a:cubicBezTo>
                <a:cubicBezTo>
                  <a:pt x="22097" y="6756"/>
                  <a:pt x="22120" y="6773"/>
                  <a:pt x="22144" y="6773"/>
                </a:cubicBezTo>
                <a:cubicBezTo>
                  <a:pt x="22149" y="6773"/>
                  <a:pt x="22153" y="6773"/>
                  <a:pt x="22157" y="6772"/>
                </a:cubicBezTo>
                <a:cubicBezTo>
                  <a:pt x="22170" y="6767"/>
                  <a:pt x="22178" y="6765"/>
                  <a:pt x="22190" y="6762"/>
                </a:cubicBezTo>
                <a:cubicBezTo>
                  <a:pt x="22218" y="6753"/>
                  <a:pt x="22238" y="6729"/>
                  <a:pt x="22229" y="6697"/>
                </a:cubicBezTo>
                <a:cubicBezTo>
                  <a:pt x="22224" y="6673"/>
                  <a:pt x="22201" y="6656"/>
                  <a:pt x="22177" y="6656"/>
                </a:cubicBezTo>
                <a:close/>
                <a:moveTo>
                  <a:pt x="3761" y="6735"/>
                </a:moveTo>
                <a:cubicBezTo>
                  <a:pt x="3745" y="6735"/>
                  <a:pt x="3735" y="6759"/>
                  <a:pt x="3753" y="6767"/>
                </a:cubicBezTo>
                <a:cubicBezTo>
                  <a:pt x="3763" y="6773"/>
                  <a:pt x="3772" y="6778"/>
                  <a:pt x="3782" y="6783"/>
                </a:cubicBezTo>
                <a:cubicBezTo>
                  <a:pt x="3785" y="6785"/>
                  <a:pt x="3788" y="6785"/>
                  <a:pt x="3791" y="6785"/>
                </a:cubicBezTo>
                <a:cubicBezTo>
                  <a:pt x="3807" y="6785"/>
                  <a:pt x="3818" y="6762"/>
                  <a:pt x="3801" y="6753"/>
                </a:cubicBezTo>
                <a:cubicBezTo>
                  <a:pt x="3790" y="6748"/>
                  <a:pt x="3781" y="6742"/>
                  <a:pt x="3771" y="6737"/>
                </a:cubicBezTo>
                <a:cubicBezTo>
                  <a:pt x="3767" y="6735"/>
                  <a:pt x="3764" y="6735"/>
                  <a:pt x="3761" y="6735"/>
                </a:cubicBezTo>
                <a:close/>
                <a:moveTo>
                  <a:pt x="7892" y="6731"/>
                </a:moveTo>
                <a:cubicBezTo>
                  <a:pt x="7874" y="6731"/>
                  <a:pt x="7856" y="6742"/>
                  <a:pt x="7856" y="6765"/>
                </a:cubicBezTo>
                <a:lnTo>
                  <a:pt x="7856" y="6795"/>
                </a:lnTo>
                <a:cubicBezTo>
                  <a:pt x="7856" y="6818"/>
                  <a:pt x="7874" y="6829"/>
                  <a:pt x="7892" y="6829"/>
                </a:cubicBezTo>
                <a:cubicBezTo>
                  <a:pt x="7910" y="6829"/>
                  <a:pt x="7927" y="6818"/>
                  <a:pt x="7927" y="6795"/>
                </a:cubicBezTo>
                <a:lnTo>
                  <a:pt x="7927" y="6765"/>
                </a:lnTo>
                <a:cubicBezTo>
                  <a:pt x="7927" y="6742"/>
                  <a:pt x="7910" y="6731"/>
                  <a:pt x="7892" y="6731"/>
                </a:cubicBezTo>
                <a:close/>
                <a:moveTo>
                  <a:pt x="20101" y="6758"/>
                </a:moveTo>
                <a:cubicBezTo>
                  <a:pt x="20054" y="6758"/>
                  <a:pt x="20054" y="6829"/>
                  <a:pt x="20101" y="6829"/>
                </a:cubicBezTo>
                <a:lnTo>
                  <a:pt x="20116" y="6829"/>
                </a:lnTo>
                <a:cubicBezTo>
                  <a:pt x="20161" y="6829"/>
                  <a:pt x="20161" y="6758"/>
                  <a:pt x="20116" y="6758"/>
                </a:cubicBezTo>
                <a:close/>
                <a:moveTo>
                  <a:pt x="9410" y="6730"/>
                </a:moveTo>
                <a:cubicBezTo>
                  <a:pt x="9401" y="6730"/>
                  <a:pt x="9391" y="6731"/>
                  <a:pt x="9381" y="6735"/>
                </a:cubicBezTo>
                <a:cubicBezTo>
                  <a:pt x="9354" y="6744"/>
                  <a:pt x="9334" y="6771"/>
                  <a:pt x="9344" y="6800"/>
                </a:cubicBezTo>
                <a:cubicBezTo>
                  <a:pt x="9349" y="6822"/>
                  <a:pt x="9372" y="6840"/>
                  <a:pt x="9396" y="6840"/>
                </a:cubicBezTo>
                <a:cubicBezTo>
                  <a:pt x="9399" y="6840"/>
                  <a:pt x="9402" y="6840"/>
                  <a:pt x="9406" y="6839"/>
                </a:cubicBezTo>
                <a:cubicBezTo>
                  <a:pt x="9416" y="6847"/>
                  <a:pt x="9429" y="6852"/>
                  <a:pt x="9442" y="6852"/>
                </a:cubicBezTo>
                <a:cubicBezTo>
                  <a:pt x="9450" y="6852"/>
                  <a:pt x="9458" y="6850"/>
                  <a:pt x="9466" y="6846"/>
                </a:cubicBezTo>
                <a:cubicBezTo>
                  <a:pt x="9490" y="6833"/>
                  <a:pt x="9503" y="6798"/>
                  <a:pt x="9486" y="6773"/>
                </a:cubicBezTo>
                <a:cubicBezTo>
                  <a:pt x="9469" y="6748"/>
                  <a:pt x="9440" y="6730"/>
                  <a:pt x="9410" y="6730"/>
                </a:cubicBezTo>
                <a:close/>
                <a:moveTo>
                  <a:pt x="1553" y="6745"/>
                </a:moveTo>
                <a:cubicBezTo>
                  <a:pt x="1528" y="6745"/>
                  <a:pt x="1504" y="6770"/>
                  <a:pt x="1521" y="6797"/>
                </a:cubicBezTo>
                <a:cubicBezTo>
                  <a:pt x="1532" y="6810"/>
                  <a:pt x="1540" y="6825"/>
                  <a:pt x="1551" y="6841"/>
                </a:cubicBezTo>
                <a:cubicBezTo>
                  <a:pt x="1558" y="6852"/>
                  <a:pt x="1569" y="6857"/>
                  <a:pt x="1580" y="6857"/>
                </a:cubicBezTo>
                <a:cubicBezTo>
                  <a:pt x="1605" y="6857"/>
                  <a:pt x="1630" y="6832"/>
                  <a:pt x="1613" y="6805"/>
                </a:cubicBezTo>
                <a:cubicBezTo>
                  <a:pt x="1602" y="6789"/>
                  <a:pt x="1593" y="6775"/>
                  <a:pt x="1582" y="6761"/>
                </a:cubicBezTo>
                <a:cubicBezTo>
                  <a:pt x="1575" y="6750"/>
                  <a:pt x="1564" y="6745"/>
                  <a:pt x="1553" y="6745"/>
                </a:cubicBezTo>
                <a:close/>
                <a:moveTo>
                  <a:pt x="5250" y="6754"/>
                </a:moveTo>
                <a:cubicBezTo>
                  <a:pt x="5244" y="6754"/>
                  <a:pt x="5237" y="6756"/>
                  <a:pt x="5231" y="6760"/>
                </a:cubicBezTo>
                <a:cubicBezTo>
                  <a:pt x="5216" y="6771"/>
                  <a:pt x="5201" y="6781"/>
                  <a:pt x="5186" y="6789"/>
                </a:cubicBezTo>
                <a:cubicBezTo>
                  <a:pt x="5155" y="6811"/>
                  <a:pt x="5174" y="6858"/>
                  <a:pt x="5203" y="6858"/>
                </a:cubicBezTo>
                <a:cubicBezTo>
                  <a:pt x="5209" y="6858"/>
                  <a:pt x="5215" y="6856"/>
                  <a:pt x="5221" y="6851"/>
                </a:cubicBezTo>
                <a:cubicBezTo>
                  <a:pt x="5236" y="6841"/>
                  <a:pt x="5252" y="6830"/>
                  <a:pt x="5267" y="6821"/>
                </a:cubicBezTo>
                <a:cubicBezTo>
                  <a:pt x="5298" y="6799"/>
                  <a:pt x="5279" y="6754"/>
                  <a:pt x="5250" y="6754"/>
                </a:cubicBezTo>
                <a:close/>
                <a:moveTo>
                  <a:pt x="14544" y="6758"/>
                </a:moveTo>
                <a:cubicBezTo>
                  <a:pt x="14475" y="6758"/>
                  <a:pt x="14475" y="6866"/>
                  <a:pt x="14544" y="6866"/>
                </a:cubicBezTo>
                <a:lnTo>
                  <a:pt x="14588" y="6866"/>
                </a:lnTo>
                <a:cubicBezTo>
                  <a:pt x="14656" y="6866"/>
                  <a:pt x="14656" y="6760"/>
                  <a:pt x="14588" y="6758"/>
                </a:cubicBezTo>
                <a:close/>
                <a:moveTo>
                  <a:pt x="14757" y="6788"/>
                </a:moveTo>
                <a:cubicBezTo>
                  <a:pt x="14743" y="6788"/>
                  <a:pt x="14729" y="6795"/>
                  <a:pt x="14723" y="6813"/>
                </a:cubicBezTo>
                <a:cubicBezTo>
                  <a:pt x="14718" y="6828"/>
                  <a:pt x="14713" y="6842"/>
                  <a:pt x="14707" y="6857"/>
                </a:cubicBezTo>
                <a:cubicBezTo>
                  <a:pt x="14699" y="6883"/>
                  <a:pt x="14720" y="6900"/>
                  <a:pt x="14742" y="6900"/>
                </a:cubicBezTo>
                <a:cubicBezTo>
                  <a:pt x="14756" y="6900"/>
                  <a:pt x="14770" y="6893"/>
                  <a:pt x="14776" y="6876"/>
                </a:cubicBezTo>
                <a:cubicBezTo>
                  <a:pt x="14781" y="6861"/>
                  <a:pt x="14786" y="6846"/>
                  <a:pt x="14791" y="6831"/>
                </a:cubicBezTo>
                <a:cubicBezTo>
                  <a:pt x="14800" y="6805"/>
                  <a:pt x="14779" y="6788"/>
                  <a:pt x="14757" y="6788"/>
                </a:cubicBezTo>
                <a:close/>
                <a:moveTo>
                  <a:pt x="7591" y="6819"/>
                </a:moveTo>
                <a:cubicBezTo>
                  <a:pt x="7564" y="6819"/>
                  <a:pt x="7540" y="6854"/>
                  <a:pt x="7566" y="6879"/>
                </a:cubicBezTo>
                <a:cubicBezTo>
                  <a:pt x="7571" y="6886"/>
                  <a:pt x="7576" y="6889"/>
                  <a:pt x="7582" y="6894"/>
                </a:cubicBezTo>
                <a:cubicBezTo>
                  <a:pt x="7589" y="6902"/>
                  <a:pt x="7598" y="6905"/>
                  <a:pt x="7606" y="6905"/>
                </a:cubicBezTo>
                <a:cubicBezTo>
                  <a:pt x="7633" y="6905"/>
                  <a:pt x="7656" y="6869"/>
                  <a:pt x="7631" y="6845"/>
                </a:cubicBezTo>
                <a:lnTo>
                  <a:pt x="7615" y="6829"/>
                </a:lnTo>
                <a:cubicBezTo>
                  <a:pt x="7608" y="6822"/>
                  <a:pt x="7600" y="6819"/>
                  <a:pt x="7591" y="6819"/>
                </a:cubicBezTo>
                <a:close/>
                <a:moveTo>
                  <a:pt x="20415" y="6834"/>
                </a:moveTo>
                <a:cubicBezTo>
                  <a:pt x="20407" y="6834"/>
                  <a:pt x="20399" y="6838"/>
                  <a:pt x="20392" y="6845"/>
                </a:cubicBezTo>
                <a:lnTo>
                  <a:pt x="20376" y="6861"/>
                </a:lnTo>
                <a:cubicBezTo>
                  <a:pt x="20351" y="6885"/>
                  <a:pt x="20375" y="6921"/>
                  <a:pt x="20402" y="6921"/>
                </a:cubicBezTo>
                <a:cubicBezTo>
                  <a:pt x="20410" y="6921"/>
                  <a:pt x="20419" y="6918"/>
                  <a:pt x="20426" y="6910"/>
                </a:cubicBezTo>
                <a:lnTo>
                  <a:pt x="20442" y="6894"/>
                </a:lnTo>
                <a:cubicBezTo>
                  <a:pt x="20467" y="6869"/>
                  <a:pt x="20442" y="6834"/>
                  <a:pt x="20415" y="6834"/>
                </a:cubicBezTo>
                <a:close/>
                <a:moveTo>
                  <a:pt x="3011" y="6804"/>
                </a:moveTo>
                <a:cubicBezTo>
                  <a:pt x="2970" y="6804"/>
                  <a:pt x="2933" y="6857"/>
                  <a:pt x="2970" y="6894"/>
                </a:cubicBezTo>
                <a:lnTo>
                  <a:pt x="2986" y="6910"/>
                </a:lnTo>
                <a:cubicBezTo>
                  <a:pt x="2997" y="6921"/>
                  <a:pt x="3010" y="6926"/>
                  <a:pt x="3022" y="6926"/>
                </a:cubicBezTo>
                <a:cubicBezTo>
                  <a:pt x="3063" y="6926"/>
                  <a:pt x="3100" y="6873"/>
                  <a:pt x="3062" y="6836"/>
                </a:cubicBezTo>
                <a:lnTo>
                  <a:pt x="3047" y="6820"/>
                </a:lnTo>
                <a:cubicBezTo>
                  <a:pt x="3036" y="6809"/>
                  <a:pt x="3023" y="6804"/>
                  <a:pt x="3011" y="6804"/>
                </a:cubicBezTo>
                <a:close/>
                <a:moveTo>
                  <a:pt x="17967" y="6858"/>
                </a:moveTo>
                <a:cubicBezTo>
                  <a:pt x="17922" y="6858"/>
                  <a:pt x="17922" y="6929"/>
                  <a:pt x="17967" y="6929"/>
                </a:cubicBezTo>
                <a:cubicBezTo>
                  <a:pt x="18013" y="6929"/>
                  <a:pt x="18013" y="6858"/>
                  <a:pt x="17967" y="6858"/>
                </a:cubicBezTo>
                <a:close/>
                <a:moveTo>
                  <a:pt x="2513" y="6865"/>
                </a:moveTo>
                <a:cubicBezTo>
                  <a:pt x="2467" y="6865"/>
                  <a:pt x="2467" y="6935"/>
                  <a:pt x="2513" y="6935"/>
                </a:cubicBezTo>
                <a:cubicBezTo>
                  <a:pt x="2514" y="6935"/>
                  <a:pt x="2514" y="6935"/>
                  <a:pt x="2514" y="6935"/>
                </a:cubicBezTo>
                <a:cubicBezTo>
                  <a:pt x="2560" y="6935"/>
                  <a:pt x="2559" y="6866"/>
                  <a:pt x="2513" y="6865"/>
                </a:cubicBezTo>
                <a:close/>
                <a:moveTo>
                  <a:pt x="21948" y="6812"/>
                </a:moveTo>
                <a:cubicBezTo>
                  <a:pt x="21936" y="6812"/>
                  <a:pt x="21924" y="6817"/>
                  <a:pt x="21913" y="6828"/>
                </a:cubicBezTo>
                <a:cubicBezTo>
                  <a:pt x="21904" y="6836"/>
                  <a:pt x="21898" y="6841"/>
                  <a:pt x="21892" y="6849"/>
                </a:cubicBezTo>
                <a:cubicBezTo>
                  <a:pt x="21855" y="6887"/>
                  <a:pt x="21890" y="6942"/>
                  <a:pt x="21930" y="6942"/>
                </a:cubicBezTo>
                <a:cubicBezTo>
                  <a:pt x="21942" y="6942"/>
                  <a:pt x="21955" y="6937"/>
                  <a:pt x="21966" y="6926"/>
                </a:cubicBezTo>
                <a:cubicBezTo>
                  <a:pt x="21974" y="6918"/>
                  <a:pt x="21981" y="6913"/>
                  <a:pt x="21987" y="6905"/>
                </a:cubicBezTo>
                <a:cubicBezTo>
                  <a:pt x="22025" y="6867"/>
                  <a:pt x="21989" y="6812"/>
                  <a:pt x="21948" y="6812"/>
                </a:cubicBezTo>
                <a:close/>
                <a:moveTo>
                  <a:pt x="4708" y="6858"/>
                </a:moveTo>
                <a:cubicBezTo>
                  <a:pt x="4705" y="6858"/>
                  <a:pt x="4701" y="6859"/>
                  <a:pt x="4698" y="6860"/>
                </a:cubicBezTo>
                <a:cubicBezTo>
                  <a:pt x="4678" y="6865"/>
                  <a:pt x="4659" y="6870"/>
                  <a:pt x="4638" y="6873"/>
                </a:cubicBezTo>
                <a:cubicBezTo>
                  <a:pt x="4596" y="6883"/>
                  <a:pt x="4609" y="6942"/>
                  <a:pt x="4647" y="6942"/>
                </a:cubicBezTo>
                <a:cubicBezTo>
                  <a:pt x="4650" y="6942"/>
                  <a:pt x="4653" y="6942"/>
                  <a:pt x="4656" y="6941"/>
                </a:cubicBezTo>
                <a:cubicBezTo>
                  <a:pt x="4676" y="6936"/>
                  <a:pt x="4696" y="6931"/>
                  <a:pt x="4717" y="6928"/>
                </a:cubicBezTo>
                <a:cubicBezTo>
                  <a:pt x="4757" y="6916"/>
                  <a:pt x="4745" y="6858"/>
                  <a:pt x="4708" y="6858"/>
                </a:cubicBezTo>
                <a:close/>
                <a:moveTo>
                  <a:pt x="2707" y="6847"/>
                </a:moveTo>
                <a:cubicBezTo>
                  <a:pt x="2639" y="6847"/>
                  <a:pt x="2638" y="6955"/>
                  <a:pt x="2707" y="6955"/>
                </a:cubicBezTo>
                <a:lnTo>
                  <a:pt x="2723" y="6955"/>
                </a:lnTo>
                <a:cubicBezTo>
                  <a:pt x="2792" y="6955"/>
                  <a:pt x="2792" y="6847"/>
                  <a:pt x="2723" y="6847"/>
                </a:cubicBezTo>
                <a:close/>
                <a:moveTo>
                  <a:pt x="5781" y="6809"/>
                </a:moveTo>
                <a:cubicBezTo>
                  <a:pt x="5777" y="6809"/>
                  <a:pt x="5772" y="6809"/>
                  <a:pt x="5767" y="6810"/>
                </a:cubicBezTo>
                <a:cubicBezTo>
                  <a:pt x="5741" y="6819"/>
                  <a:pt x="5720" y="6849"/>
                  <a:pt x="5731" y="6876"/>
                </a:cubicBezTo>
                <a:cubicBezTo>
                  <a:pt x="5736" y="6891"/>
                  <a:pt x="5741" y="6907"/>
                  <a:pt x="5746" y="6920"/>
                </a:cubicBezTo>
                <a:cubicBezTo>
                  <a:pt x="5754" y="6944"/>
                  <a:pt x="5774" y="6959"/>
                  <a:pt x="5797" y="6959"/>
                </a:cubicBezTo>
                <a:cubicBezTo>
                  <a:pt x="5802" y="6959"/>
                  <a:pt x="5807" y="6959"/>
                  <a:pt x="5812" y="6957"/>
                </a:cubicBezTo>
                <a:cubicBezTo>
                  <a:pt x="5839" y="6950"/>
                  <a:pt x="5859" y="6919"/>
                  <a:pt x="5849" y="6892"/>
                </a:cubicBezTo>
                <a:cubicBezTo>
                  <a:pt x="5844" y="6876"/>
                  <a:pt x="5839" y="6862"/>
                  <a:pt x="5833" y="6847"/>
                </a:cubicBezTo>
                <a:cubicBezTo>
                  <a:pt x="5825" y="6824"/>
                  <a:pt x="5805" y="6809"/>
                  <a:pt x="5781" y="6809"/>
                </a:cubicBezTo>
                <a:close/>
                <a:moveTo>
                  <a:pt x="19619" y="6877"/>
                </a:moveTo>
                <a:cubicBezTo>
                  <a:pt x="19611" y="6877"/>
                  <a:pt x="19603" y="6880"/>
                  <a:pt x="19596" y="6888"/>
                </a:cubicBezTo>
                <a:lnTo>
                  <a:pt x="19580" y="6904"/>
                </a:lnTo>
                <a:cubicBezTo>
                  <a:pt x="19555" y="6927"/>
                  <a:pt x="19580" y="6964"/>
                  <a:pt x="19607" y="6964"/>
                </a:cubicBezTo>
                <a:cubicBezTo>
                  <a:pt x="19615" y="6964"/>
                  <a:pt x="19623" y="6961"/>
                  <a:pt x="19630" y="6954"/>
                </a:cubicBezTo>
                <a:lnTo>
                  <a:pt x="19646" y="6938"/>
                </a:lnTo>
                <a:cubicBezTo>
                  <a:pt x="19671" y="6912"/>
                  <a:pt x="19646" y="6877"/>
                  <a:pt x="19619" y="6877"/>
                </a:cubicBezTo>
                <a:close/>
                <a:moveTo>
                  <a:pt x="154" y="6890"/>
                </a:moveTo>
                <a:cubicBezTo>
                  <a:pt x="136" y="6890"/>
                  <a:pt x="119" y="6902"/>
                  <a:pt x="119" y="6925"/>
                </a:cubicBezTo>
                <a:lnTo>
                  <a:pt x="119" y="6940"/>
                </a:lnTo>
                <a:cubicBezTo>
                  <a:pt x="119" y="6963"/>
                  <a:pt x="136" y="6975"/>
                  <a:pt x="154" y="6975"/>
                </a:cubicBezTo>
                <a:cubicBezTo>
                  <a:pt x="171" y="6975"/>
                  <a:pt x="189" y="6963"/>
                  <a:pt x="189" y="6940"/>
                </a:cubicBezTo>
                <a:lnTo>
                  <a:pt x="189" y="6925"/>
                </a:lnTo>
                <a:cubicBezTo>
                  <a:pt x="189" y="6902"/>
                  <a:pt x="171" y="6890"/>
                  <a:pt x="154" y="6890"/>
                </a:cubicBezTo>
                <a:close/>
                <a:moveTo>
                  <a:pt x="23419" y="6920"/>
                </a:moveTo>
                <a:cubicBezTo>
                  <a:pt x="23374" y="6920"/>
                  <a:pt x="23374" y="6992"/>
                  <a:pt x="23419" y="6992"/>
                </a:cubicBezTo>
                <a:lnTo>
                  <a:pt x="23435" y="6992"/>
                </a:lnTo>
                <a:cubicBezTo>
                  <a:pt x="23481" y="6992"/>
                  <a:pt x="23481" y="6920"/>
                  <a:pt x="23435" y="6920"/>
                </a:cubicBezTo>
                <a:close/>
                <a:moveTo>
                  <a:pt x="16496" y="6946"/>
                </a:moveTo>
                <a:cubicBezTo>
                  <a:pt x="16482" y="6946"/>
                  <a:pt x="16470" y="6964"/>
                  <a:pt x="16482" y="6976"/>
                </a:cubicBezTo>
                <a:lnTo>
                  <a:pt x="16498" y="6992"/>
                </a:lnTo>
                <a:cubicBezTo>
                  <a:pt x="16501" y="6995"/>
                  <a:pt x="16505" y="6997"/>
                  <a:pt x="16509" y="6997"/>
                </a:cubicBezTo>
                <a:cubicBezTo>
                  <a:pt x="16522" y="6997"/>
                  <a:pt x="16534" y="6979"/>
                  <a:pt x="16522" y="6967"/>
                </a:cubicBezTo>
                <a:lnTo>
                  <a:pt x="16507" y="6951"/>
                </a:lnTo>
                <a:cubicBezTo>
                  <a:pt x="16504" y="6947"/>
                  <a:pt x="16500" y="6946"/>
                  <a:pt x="16496" y="6946"/>
                </a:cubicBezTo>
                <a:close/>
                <a:moveTo>
                  <a:pt x="9289" y="6929"/>
                </a:moveTo>
                <a:cubicBezTo>
                  <a:pt x="9243" y="6929"/>
                  <a:pt x="9243" y="6999"/>
                  <a:pt x="9289" y="6999"/>
                </a:cubicBezTo>
                <a:lnTo>
                  <a:pt x="9409" y="6999"/>
                </a:lnTo>
                <a:cubicBezTo>
                  <a:pt x="9409" y="6999"/>
                  <a:pt x="9410" y="6999"/>
                  <a:pt x="9411" y="6999"/>
                </a:cubicBezTo>
                <a:cubicBezTo>
                  <a:pt x="9455" y="6999"/>
                  <a:pt x="9454" y="6929"/>
                  <a:pt x="9409" y="6929"/>
                </a:cubicBezTo>
                <a:close/>
                <a:moveTo>
                  <a:pt x="11573" y="6956"/>
                </a:moveTo>
                <a:cubicBezTo>
                  <a:pt x="11560" y="6956"/>
                  <a:pt x="11547" y="6974"/>
                  <a:pt x="11559" y="6986"/>
                </a:cubicBezTo>
                <a:cubicBezTo>
                  <a:pt x="11566" y="6992"/>
                  <a:pt x="11571" y="6997"/>
                  <a:pt x="11575" y="7002"/>
                </a:cubicBezTo>
                <a:cubicBezTo>
                  <a:pt x="11579" y="7006"/>
                  <a:pt x="11583" y="7007"/>
                  <a:pt x="11587" y="7007"/>
                </a:cubicBezTo>
                <a:cubicBezTo>
                  <a:pt x="11600" y="7007"/>
                  <a:pt x="11613" y="6989"/>
                  <a:pt x="11600" y="6977"/>
                </a:cubicBezTo>
                <a:lnTo>
                  <a:pt x="11585" y="6961"/>
                </a:lnTo>
                <a:cubicBezTo>
                  <a:pt x="11581" y="6958"/>
                  <a:pt x="11577" y="6956"/>
                  <a:pt x="11573" y="6956"/>
                </a:cubicBezTo>
                <a:close/>
                <a:moveTo>
                  <a:pt x="2225" y="6973"/>
                </a:moveTo>
                <a:cubicBezTo>
                  <a:pt x="2204" y="6973"/>
                  <a:pt x="2205" y="7008"/>
                  <a:pt x="2226" y="7008"/>
                </a:cubicBezTo>
                <a:cubicBezTo>
                  <a:pt x="2251" y="7008"/>
                  <a:pt x="2251" y="6973"/>
                  <a:pt x="2226" y="6973"/>
                </a:cubicBezTo>
                <a:cubicBezTo>
                  <a:pt x="2226" y="6973"/>
                  <a:pt x="2226" y="6973"/>
                  <a:pt x="2225" y="6973"/>
                </a:cubicBezTo>
                <a:close/>
                <a:moveTo>
                  <a:pt x="8476" y="6928"/>
                </a:moveTo>
                <a:cubicBezTo>
                  <a:pt x="8471" y="6928"/>
                  <a:pt x="8465" y="6929"/>
                  <a:pt x="8460" y="6932"/>
                </a:cubicBezTo>
                <a:cubicBezTo>
                  <a:pt x="8427" y="6949"/>
                  <a:pt x="8393" y="6956"/>
                  <a:pt x="8356" y="6956"/>
                </a:cubicBezTo>
                <a:cubicBezTo>
                  <a:pt x="8351" y="6956"/>
                  <a:pt x="8347" y="6956"/>
                  <a:pt x="8342" y="6956"/>
                </a:cubicBezTo>
                <a:cubicBezTo>
                  <a:pt x="8342" y="6956"/>
                  <a:pt x="8341" y="6956"/>
                  <a:pt x="8340" y="6956"/>
                </a:cubicBezTo>
                <a:cubicBezTo>
                  <a:pt x="8296" y="6956"/>
                  <a:pt x="8297" y="7025"/>
                  <a:pt x="8342" y="7026"/>
                </a:cubicBezTo>
                <a:cubicBezTo>
                  <a:pt x="8348" y="7027"/>
                  <a:pt x="8353" y="7027"/>
                  <a:pt x="8358" y="7027"/>
                </a:cubicBezTo>
                <a:cubicBezTo>
                  <a:pt x="8406" y="7027"/>
                  <a:pt x="8453" y="7014"/>
                  <a:pt x="8495" y="6993"/>
                </a:cubicBezTo>
                <a:cubicBezTo>
                  <a:pt x="8531" y="6976"/>
                  <a:pt x="8509" y="6928"/>
                  <a:pt x="8476" y="6928"/>
                </a:cubicBezTo>
                <a:close/>
                <a:moveTo>
                  <a:pt x="21387" y="6961"/>
                </a:moveTo>
                <a:cubicBezTo>
                  <a:pt x="21360" y="6961"/>
                  <a:pt x="21336" y="6996"/>
                  <a:pt x="21360" y="7022"/>
                </a:cubicBezTo>
                <a:cubicBezTo>
                  <a:pt x="21367" y="7029"/>
                  <a:pt x="21375" y="7032"/>
                  <a:pt x="21383" y="7032"/>
                </a:cubicBezTo>
                <a:cubicBezTo>
                  <a:pt x="21411" y="7032"/>
                  <a:pt x="21436" y="6997"/>
                  <a:pt x="21411" y="6972"/>
                </a:cubicBezTo>
                <a:cubicBezTo>
                  <a:pt x="21404" y="6964"/>
                  <a:pt x="21396" y="6961"/>
                  <a:pt x="21387" y="6961"/>
                </a:cubicBezTo>
                <a:close/>
                <a:moveTo>
                  <a:pt x="16043" y="6973"/>
                </a:moveTo>
                <a:cubicBezTo>
                  <a:pt x="15999" y="6973"/>
                  <a:pt x="15997" y="7044"/>
                  <a:pt x="16044" y="7044"/>
                </a:cubicBezTo>
                <a:cubicBezTo>
                  <a:pt x="16090" y="7044"/>
                  <a:pt x="16090" y="6973"/>
                  <a:pt x="16044" y="6973"/>
                </a:cubicBezTo>
                <a:cubicBezTo>
                  <a:pt x="16044" y="6973"/>
                  <a:pt x="16044" y="6973"/>
                  <a:pt x="16043" y="6973"/>
                </a:cubicBezTo>
                <a:close/>
                <a:moveTo>
                  <a:pt x="17307" y="6915"/>
                </a:moveTo>
                <a:cubicBezTo>
                  <a:pt x="17280" y="6915"/>
                  <a:pt x="17255" y="6952"/>
                  <a:pt x="17280" y="6976"/>
                </a:cubicBezTo>
                <a:cubicBezTo>
                  <a:pt x="17300" y="6996"/>
                  <a:pt x="17320" y="7017"/>
                  <a:pt x="17341" y="7036"/>
                </a:cubicBezTo>
                <a:cubicBezTo>
                  <a:pt x="17349" y="7043"/>
                  <a:pt x="17357" y="7047"/>
                  <a:pt x="17365" y="7047"/>
                </a:cubicBezTo>
                <a:cubicBezTo>
                  <a:pt x="17392" y="7047"/>
                  <a:pt x="17416" y="7011"/>
                  <a:pt x="17390" y="6986"/>
                </a:cubicBezTo>
                <a:cubicBezTo>
                  <a:pt x="17372" y="6967"/>
                  <a:pt x="17352" y="6946"/>
                  <a:pt x="17331" y="6926"/>
                </a:cubicBezTo>
                <a:cubicBezTo>
                  <a:pt x="17323" y="6918"/>
                  <a:pt x="17315" y="6915"/>
                  <a:pt x="17307" y="6915"/>
                </a:cubicBezTo>
                <a:close/>
                <a:moveTo>
                  <a:pt x="19545" y="6997"/>
                </a:moveTo>
                <a:cubicBezTo>
                  <a:pt x="19499" y="6997"/>
                  <a:pt x="19499" y="7067"/>
                  <a:pt x="19545" y="7067"/>
                </a:cubicBezTo>
                <a:cubicBezTo>
                  <a:pt x="19546" y="7067"/>
                  <a:pt x="19547" y="7067"/>
                  <a:pt x="19547" y="7067"/>
                </a:cubicBezTo>
                <a:cubicBezTo>
                  <a:pt x="19589" y="7067"/>
                  <a:pt x="19590" y="6998"/>
                  <a:pt x="19545" y="6997"/>
                </a:cubicBezTo>
                <a:close/>
                <a:moveTo>
                  <a:pt x="23734" y="6996"/>
                </a:moveTo>
                <a:cubicBezTo>
                  <a:pt x="23726" y="6996"/>
                  <a:pt x="23718" y="6999"/>
                  <a:pt x="23711" y="7006"/>
                </a:cubicBezTo>
                <a:lnTo>
                  <a:pt x="23695" y="7022"/>
                </a:lnTo>
                <a:cubicBezTo>
                  <a:pt x="23670" y="7047"/>
                  <a:pt x="23694" y="7082"/>
                  <a:pt x="23721" y="7082"/>
                </a:cubicBezTo>
                <a:cubicBezTo>
                  <a:pt x="23729" y="7082"/>
                  <a:pt x="23737" y="7079"/>
                  <a:pt x="23744" y="7071"/>
                </a:cubicBezTo>
                <a:lnTo>
                  <a:pt x="23760" y="7056"/>
                </a:lnTo>
                <a:cubicBezTo>
                  <a:pt x="23786" y="7031"/>
                  <a:pt x="23761" y="6996"/>
                  <a:pt x="23734" y="6996"/>
                </a:cubicBezTo>
                <a:close/>
                <a:moveTo>
                  <a:pt x="3549" y="7036"/>
                </a:moveTo>
                <a:cubicBezTo>
                  <a:pt x="3545" y="7036"/>
                  <a:pt x="3542" y="7037"/>
                  <a:pt x="3538" y="7041"/>
                </a:cubicBezTo>
                <a:lnTo>
                  <a:pt x="3522" y="7057"/>
                </a:lnTo>
                <a:cubicBezTo>
                  <a:pt x="3510" y="7069"/>
                  <a:pt x="3522" y="7087"/>
                  <a:pt x="3535" y="7087"/>
                </a:cubicBezTo>
                <a:cubicBezTo>
                  <a:pt x="3539" y="7087"/>
                  <a:pt x="3543" y="7085"/>
                  <a:pt x="3546" y="7082"/>
                </a:cubicBezTo>
                <a:lnTo>
                  <a:pt x="3562" y="7066"/>
                </a:lnTo>
                <a:cubicBezTo>
                  <a:pt x="3574" y="7054"/>
                  <a:pt x="3562" y="7036"/>
                  <a:pt x="3549" y="7036"/>
                </a:cubicBezTo>
                <a:close/>
                <a:moveTo>
                  <a:pt x="14889" y="7034"/>
                </a:moveTo>
                <a:cubicBezTo>
                  <a:pt x="14843" y="7034"/>
                  <a:pt x="14843" y="7104"/>
                  <a:pt x="14889" y="7104"/>
                </a:cubicBezTo>
                <a:lnTo>
                  <a:pt x="15009" y="7104"/>
                </a:lnTo>
                <a:cubicBezTo>
                  <a:pt x="15010" y="7104"/>
                  <a:pt x="15010" y="7104"/>
                  <a:pt x="15011" y="7104"/>
                </a:cubicBezTo>
                <a:cubicBezTo>
                  <a:pt x="15054" y="7104"/>
                  <a:pt x="15054" y="7034"/>
                  <a:pt x="15009" y="7034"/>
                </a:cubicBezTo>
                <a:close/>
                <a:moveTo>
                  <a:pt x="16886" y="7066"/>
                </a:moveTo>
                <a:cubicBezTo>
                  <a:pt x="16872" y="7066"/>
                  <a:pt x="16860" y="7084"/>
                  <a:pt x="16872" y="7096"/>
                </a:cubicBezTo>
                <a:lnTo>
                  <a:pt x="16888" y="7112"/>
                </a:lnTo>
                <a:cubicBezTo>
                  <a:pt x="16891" y="7116"/>
                  <a:pt x="16895" y="7118"/>
                  <a:pt x="16899" y="7118"/>
                </a:cubicBezTo>
                <a:cubicBezTo>
                  <a:pt x="16913" y="7118"/>
                  <a:pt x="16925" y="7100"/>
                  <a:pt x="16913" y="7087"/>
                </a:cubicBezTo>
                <a:lnTo>
                  <a:pt x="16897" y="7071"/>
                </a:lnTo>
                <a:cubicBezTo>
                  <a:pt x="16893" y="7068"/>
                  <a:pt x="16889" y="7066"/>
                  <a:pt x="16886" y="7066"/>
                </a:cubicBezTo>
                <a:close/>
                <a:moveTo>
                  <a:pt x="12205" y="6982"/>
                </a:moveTo>
                <a:cubicBezTo>
                  <a:pt x="12200" y="6982"/>
                  <a:pt x="12194" y="6983"/>
                  <a:pt x="12189" y="6985"/>
                </a:cubicBezTo>
                <a:cubicBezTo>
                  <a:pt x="12165" y="6996"/>
                  <a:pt x="12140" y="7004"/>
                  <a:pt x="12115" y="7015"/>
                </a:cubicBezTo>
                <a:cubicBezTo>
                  <a:pt x="12088" y="7025"/>
                  <a:pt x="12069" y="7050"/>
                  <a:pt x="12078" y="7081"/>
                </a:cubicBezTo>
                <a:cubicBezTo>
                  <a:pt x="12083" y="7101"/>
                  <a:pt x="12105" y="7120"/>
                  <a:pt x="12129" y="7120"/>
                </a:cubicBezTo>
                <a:cubicBezTo>
                  <a:pt x="12134" y="7120"/>
                  <a:pt x="12139" y="7119"/>
                  <a:pt x="12144" y="7117"/>
                </a:cubicBezTo>
                <a:cubicBezTo>
                  <a:pt x="12168" y="7107"/>
                  <a:pt x="12193" y="7097"/>
                  <a:pt x="12218" y="7087"/>
                </a:cubicBezTo>
                <a:cubicBezTo>
                  <a:pt x="12245" y="7077"/>
                  <a:pt x="12263" y="7051"/>
                  <a:pt x="12255" y="7022"/>
                </a:cubicBezTo>
                <a:cubicBezTo>
                  <a:pt x="12250" y="7002"/>
                  <a:pt x="12228" y="6982"/>
                  <a:pt x="12205" y="6982"/>
                </a:cubicBezTo>
                <a:close/>
                <a:moveTo>
                  <a:pt x="7771" y="7060"/>
                </a:moveTo>
                <a:cubicBezTo>
                  <a:pt x="7725" y="7060"/>
                  <a:pt x="7724" y="7130"/>
                  <a:pt x="7771" y="7130"/>
                </a:cubicBezTo>
                <a:cubicBezTo>
                  <a:pt x="7817" y="7130"/>
                  <a:pt x="7817" y="7060"/>
                  <a:pt x="7771" y="7060"/>
                </a:cubicBezTo>
                <a:close/>
                <a:moveTo>
                  <a:pt x="7322" y="6997"/>
                </a:moveTo>
                <a:cubicBezTo>
                  <a:pt x="7281" y="6997"/>
                  <a:pt x="7244" y="7050"/>
                  <a:pt x="7281" y="7087"/>
                </a:cubicBezTo>
                <a:lnTo>
                  <a:pt x="7311" y="7117"/>
                </a:lnTo>
                <a:cubicBezTo>
                  <a:pt x="7322" y="7128"/>
                  <a:pt x="7335" y="7133"/>
                  <a:pt x="7347" y="7133"/>
                </a:cubicBezTo>
                <a:cubicBezTo>
                  <a:pt x="7388" y="7133"/>
                  <a:pt x="7426" y="7079"/>
                  <a:pt x="7388" y="7043"/>
                </a:cubicBezTo>
                <a:lnTo>
                  <a:pt x="7358" y="7013"/>
                </a:lnTo>
                <a:cubicBezTo>
                  <a:pt x="7347" y="7002"/>
                  <a:pt x="7334" y="6997"/>
                  <a:pt x="7322" y="6997"/>
                </a:cubicBezTo>
                <a:close/>
                <a:moveTo>
                  <a:pt x="9993" y="7079"/>
                </a:moveTo>
                <a:cubicBezTo>
                  <a:pt x="9988" y="7079"/>
                  <a:pt x="9982" y="7080"/>
                  <a:pt x="9977" y="7083"/>
                </a:cubicBezTo>
                <a:cubicBezTo>
                  <a:pt x="9966" y="7088"/>
                  <a:pt x="9957" y="7093"/>
                  <a:pt x="9946" y="7099"/>
                </a:cubicBezTo>
                <a:cubicBezTo>
                  <a:pt x="9910" y="7117"/>
                  <a:pt x="9932" y="7165"/>
                  <a:pt x="9965" y="7165"/>
                </a:cubicBezTo>
                <a:cubicBezTo>
                  <a:pt x="9970" y="7165"/>
                  <a:pt x="9976" y="7163"/>
                  <a:pt x="9982" y="7160"/>
                </a:cubicBezTo>
                <a:cubicBezTo>
                  <a:pt x="9992" y="7155"/>
                  <a:pt x="10001" y="7150"/>
                  <a:pt x="10011" y="7145"/>
                </a:cubicBezTo>
                <a:cubicBezTo>
                  <a:pt x="10046" y="7127"/>
                  <a:pt x="10026" y="7079"/>
                  <a:pt x="9993" y="7079"/>
                </a:cubicBezTo>
                <a:close/>
                <a:moveTo>
                  <a:pt x="10559" y="7109"/>
                </a:moveTo>
                <a:cubicBezTo>
                  <a:pt x="10541" y="7109"/>
                  <a:pt x="10523" y="7121"/>
                  <a:pt x="10523" y="7144"/>
                </a:cubicBezTo>
                <a:lnTo>
                  <a:pt x="10523" y="7159"/>
                </a:lnTo>
                <a:cubicBezTo>
                  <a:pt x="10523" y="7182"/>
                  <a:pt x="10541" y="7194"/>
                  <a:pt x="10559" y="7194"/>
                </a:cubicBezTo>
                <a:cubicBezTo>
                  <a:pt x="10577" y="7194"/>
                  <a:pt x="10595" y="7182"/>
                  <a:pt x="10595" y="7159"/>
                </a:cubicBezTo>
                <a:lnTo>
                  <a:pt x="10595" y="7144"/>
                </a:lnTo>
                <a:cubicBezTo>
                  <a:pt x="10595" y="7121"/>
                  <a:pt x="10577" y="7109"/>
                  <a:pt x="10559" y="7109"/>
                </a:cubicBezTo>
                <a:close/>
                <a:moveTo>
                  <a:pt x="11829" y="7152"/>
                </a:moveTo>
                <a:cubicBezTo>
                  <a:pt x="11813" y="7152"/>
                  <a:pt x="11803" y="7175"/>
                  <a:pt x="11820" y="7184"/>
                </a:cubicBezTo>
                <a:cubicBezTo>
                  <a:pt x="11831" y="7190"/>
                  <a:pt x="11840" y="7195"/>
                  <a:pt x="11851" y="7200"/>
                </a:cubicBezTo>
                <a:cubicBezTo>
                  <a:pt x="11854" y="7202"/>
                  <a:pt x="11857" y="7202"/>
                  <a:pt x="11859" y="7202"/>
                </a:cubicBezTo>
                <a:cubicBezTo>
                  <a:pt x="11876" y="7202"/>
                  <a:pt x="11886" y="7179"/>
                  <a:pt x="11868" y="7170"/>
                </a:cubicBezTo>
                <a:cubicBezTo>
                  <a:pt x="11858" y="7165"/>
                  <a:pt x="11849" y="7159"/>
                  <a:pt x="11838" y="7154"/>
                </a:cubicBezTo>
                <a:cubicBezTo>
                  <a:pt x="11835" y="7153"/>
                  <a:pt x="11832" y="7152"/>
                  <a:pt x="11829" y="7152"/>
                </a:cubicBezTo>
                <a:close/>
                <a:moveTo>
                  <a:pt x="18794" y="7174"/>
                </a:moveTo>
                <a:cubicBezTo>
                  <a:pt x="18790" y="7174"/>
                  <a:pt x="18786" y="7176"/>
                  <a:pt x="18783" y="7179"/>
                </a:cubicBezTo>
                <a:lnTo>
                  <a:pt x="18767" y="7195"/>
                </a:lnTo>
                <a:cubicBezTo>
                  <a:pt x="18754" y="7207"/>
                  <a:pt x="18767" y="7224"/>
                  <a:pt x="18780" y="7224"/>
                </a:cubicBezTo>
                <a:cubicBezTo>
                  <a:pt x="18784" y="7224"/>
                  <a:pt x="18788" y="7223"/>
                  <a:pt x="18792" y="7219"/>
                </a:cubicBezTo>
                <a:lnTo>
                  <a:pt x="18808" y="7203"/>
                </a:lnTo>
                <a:cubicBezTo>
                  <a:pt x="18820" y="7191"/>
                  <a:pt x="18808" y="7174"/>
                  <a:pt x="18794" y="7174"/>
                </a:cubicBezTo>
                <a:close/>
                <a:moveTo>
                  <a:pt x="19200" y="7161"/>
                </a:moveTo>
                <a:cubicBezTo>
                  <a:pt x="19153" y="7161"/>
                  <a:pt x="19152" y="7233"/>
                  <a:pt x="19200" y="7233"/>
                </a:cubicBezTo>
                <a:cubicBezTo>
                  <a:pt x="19245" y="7233"/>
                  <a:pt x="19245" y="7161"/>
                  <a:pt x="19200" y="7161"/>
                </a:cubicBezTo>
                <a:close/>
                <a:moveTo>
                  <a:pt x="14076" y="7035"/>
                </a:moveTo>
                <a:cubicBezTo>
                  <a:pt x="14071" y="7035"/>
                  <a:pt x="14065" y="7036"/>
                  <a:pt x="14059" y="7039"/>
                </a:cubicBezTo>
                <a:cubicBezTo>
                  <a:pt x="14027" y="7054"/>
                  <a:pt x="13994" y="7063"/>
                  <a:pt x="13959" y="7063"/>
                </a:cubicBezTo>
                <a:cubicBezTo>
                  <a:pt x="13953" y="7063"/>
                  <a:pt x="13947" y="7062"/>
                  <a:pt x="13942" y="7062"/>
                </a:cubicBezTo>
                <a:cubicBezTo>
                  <a:pt x="13941" y="7062"/>
                  <a:pt x="13940" y="7062"/>
                  <a:pt x="13940" y="7062"/>
                </a:cubicBezTo>
                <a:cubicBezTo>
                  <a:pt x="13901" y="7062"/>
                  <a:pt x="13896" y="7118"/>
                  <a:pt x="13929" y="7130"/>
                </a:cubicBezTo>
                <a:cubicBezTo>
                  <a:pt x="13911" y="7137"/>
                  <a:pt x="13899" y="7156"/>
                  <a:pt x="13911" y="7179"/>
                </a:cubicBezTo>
                <a:cubicBezTo>
                  <a:pt x="13922" y="7195"/>
                  <a:pt x="13931" y="7209"/>
                  <a:pt x="13942" y="7223"/>
                </a:cubicBezTo>
                <a:cubicBezTo>
                  <a:pt x="13949" y="7235"/>
                  <a:pt x="13960" y="7239"/>
                  <a:pt x="13971" y="7239"/>
                </a:cubicBezTo>
                <a:cubicBezTo>
                  <a:pt x="13996" y="7239"/>
                  <a:pt x="14020" y="7215"/>
                  <a:pt x="14003" y="7188"/>
                </a:cubicBezTo>
                <a:cubicBezTo>
                  <a:pt x="13994" y="7174"/>
                  <a:pt x="13984" y="7158"/>
                  <a:pt x="13973" y="7144"/>
                </a:cubicBezTo>
                <a:cubicBezTo>
                  <a:pt x="13970" y="7139"/>
                  <a:pt x="13966" y="7135"/>
                  <a:pt x="13963" y="7133"/>
                </a:cubicBezTo>
                <a:cubicBezTo>
                  <a:pt x="14008" y="7132"/>
                  <a:pt x="14054" y="7118"/>
                  <a:pt x="14095" y="7099"/>
                </a:cubicBezTo>
                <a:cubicBezTo>
                  <a:pt x="14131" y="7082"/>
                  <a:pt x="14109" y="7035"/>
                  <a:pt x="14076" y="7035"/>
                </a:cubicBezTo>
                <a:close/>
                <a:moveTo>
                  <a:pt x="6494" y="7145"/>
                </a:moveTo>
                <a:cubicBezTo>
                  <a:pt x="6426" y="7145"/>
                  <a:pt x="6425" y="7253"/>
                  <a:pt x="6494" y="7253"/>
                </a:cubicBezTo>
                <a:cubicBezTo>
                  <a:pt x="6562" y="7250"/>
                  <a:pt x="6562" y="7145"/>
                  <a:pt x="6494" y="7145"/>
                </a:cubicBezTo>
                <a:close/>
                <a:moveTo>
                  <a:pt x="21682" y="7180"/>
                </a:moveTo>
                <a:cubicBezTo>
                  <a:pt x="21655" y="7180"/>
                  <a:pt x="21630" y="7215"/>
                  <a:pt x="21654" y="7240"/>
                </a:cubicBezTo>
                <a:cubicBezTo>
                  <a:pt x="21662" y="7248"/>
                  <a:pt x="21668" y="7255"/>
                  <a:pt x="21675" y="7261"/>
                </a:cubicBezTo>
                <a:cubicBezTo>
                  <a:pt x="21683" y="7268"/>
                  <a:pt x="21691" y="7271"/>
                  <a:pt x="21699" y="7271"/>
                </a:cubicBezTo>
                <a:cubicBezTo>
                  <a:pt x="21727" y="7271"/>
                  <a:pt x="21751" y="7237"/>
                  <a:pt x="21726" y="7212"/>
                </a:cubicBezTo>
                <a:lnTo>
                  <a:pt x="21705" y="7191"/>
                </a:lnTo>
                <a:cubicBezTo>
                  <a:pt x="21698" y="7183"/>
                  <a:pt x="21690" y="7180"/>
                  <a:pt x="21682" y="7180"/>
                </a:cubicBezTo>
                <a:close/>
                <a:moveTo>
                  <a:pt x="12983" y="7140"/>
                </a:moveTo>
                <a:cubicBezTo>
                  <a:pt x="12969" y="7140"/>
                  <a:pt x="12957" y="7158"/>
                  <a:pt x="12970" y="7171"/>
                </a:cubicBezTo>
                <a:cubicBezTo>
                  <a:pt x="13000" y="7205"/>
                  <a:pt x="13031" y="7240"/>
                  <a:pt x="13062" y="7275"/>
                </a:cubicBezTo>
                <a:cubicBezTo>
                  <a:pt x="13065" y="7278"/>
                  <a:pt x="13069" y="7280"/>
                  <a:pt x="13072" y="7280"/>
                </a:cubicBezTo>
                <a:cubicBezTo>
                  <a:pt x="13085" y="7280"/>
                  <a:pt x="13097" y="7262"/>
                  <a:pt x="13087" y="7249"/>
                </a:cubicBezTo>
                <a:cubicBezTo>
                  <a:pt x="13056" y="7216"/>
                  <a:pt x="13025" y="7180"/>
                  <a:pt x="12995" y="7146"/>
                </a:cubicBezTo>
                <a:cubicBezTo>
                  <a:pt x="12991" y="7142"/>
                  <a:pt x="12987" y="7140"/>
                  <a:pt x="12983" y="7140"/>
                </a:cubicBezTo>
                <a:close/>
                <a:moveTo>
                  <a:pt x="13400" y="7154"/>
                </a:moveTo>
                <a:cubicBezTo>
                  <a:pt x="13386" y="7154"/>
                  <a:pt x="13373" y="7161"/>
                  <a:pt x="13370" y="7179"/>
                </a:cubicBezTo>
                <a:cubicBezTo>
                  <a:pt x="13361" y="7214"/>
                  <a:pt x="13370" y="7245"/>
                  <a:pt x="13392" y="7273"/>
                </a:cubicBezTo>
                <a:cubicBezTo>
                  <a:pt x="13397" y="7281"/>
                  <a:pt x="13406" y="7284"/>
                  <a:pt x="13415" y="7284"/>
                </a:cubicBezTo>
                <a:cubicBezTo>
                  <a:pt x="13425" y="7284"/>
                  <a:pt x="13435" y="7280"/>
                  <a:pt x="13441" y="7273"/>
                </a:cubicBezTo>
                <a:cubicBezTo>
                  <a:pt x="13456" y="7259"/>
                  <a:pt x="13454" y="7238"/>
                  <a:pt x="13441" y="7223"/>
                </a:cubicBezTo>
                <a:cubicBezTo>
                  <a:pt x="13436" y="7218"/>
                  <a:pt x="13435" y="7207"/>
                  <a:pt x="13437" y="7198"/>
                </a:cubicBezTo>
                <a:cubicBezTo>
                  <a:pt x="13444" y="7171"/>
                  <a:pt x="13421" y="7154"/>
                  <a:pt x="13400" y="7154"/>
                </a:cubicBezTo>
                <a:close/>
                <a:moveTo>
                  <a:pt x="4559" y="7139"/>
                </a:moveTo>
                <a:cubicBezTo>
                  <a:pt x="4518" y="7139"/>
                  <a:pt x="4481" y="7192"/>
                  <a:pt x="4519" y="7229"/>
                </a:cubicBezTo>
                <a:lnTo>
                  <a:pt x="4563" y="7275"/>
                </a:lnTo>
                <a:cubicBezTo>
                  <a:pt x="4574" y="7286"/>
                  <a:pt x="4586" y="7290"/>
                  <a:pt x="4599" y="7290"/>
                </a:cubicBezTo>
                <a:cubicBezTo>
                  <a:pt x="4640" y="7290"/>
                  <a:pt x="4676" y="7237"/>
                  <a:pt x="4639" y="7200"/>
                </a:cubicBezTo>
                <a:lnTo>
                  <a:pt x="4594" y="7155"/>
                </a:lnTo>
                <a:cubicBezTo>
                  <a:pt x="4583" y="7144"/>
                  <a:pt x="4571" y="7139"/>
                  <a:pt x="4559" y="7139"/>
                </a:cubicBezTo>
                <a:close/>
                <a:moveTo>
                  <a:pt x="19695" y="7185"/>
                </a:moveTo>
                <a:cubicBezTo>
                  <a:pt x="19627" y="7185"/>
                  <a:pt x="19626" y="7292"/>
                  <a:pt x="19695" y="7292"/>
                </a:cubicBezTo>
                <a:lnTo>
                  <a:pt x="19711" y="7292"/>
                </a:lnTo>
                <a:cubicBezTo>
                  <a:pt x="19779" y="7292"/>
                  <a:pt x="19781" y="7185"/>
                  <a:pt x="19711" y="7185"/>
                </a:cubicBezTo>
                <a:close/>
                <a:moveTo>
                  <a:pt x="18941" y="7237"/>
                </a:moveTo>
                <a:cubicBezTo>
                  <a:pt x="18897" y="7237"/>
                  <a:pt x="18897" y="7307"/>
                  <a:pt x="18943" y="7307"/>
                </a:cubicBezTo>
                <a:lnTo>
                  <a:pt x="18958" y="7307"/>
                </a:lnTo>
                <a:cubicBezTo>
                  <a:pt x="19004" y="7307"/>
                  <a:pt x="19004" y="7237"/>
                  <a:pt x="18958" y="7237"/>
                </a:cubicBezTo>
                <a:lnTo>
                  <a:pt x="18943" y="7237"/>
                </a:lnTo>
                <a:cubicBezTo>
                  <a:pt x="18942" y="7237"/>
                  <a:pt x="18942" y="7237"/>
                  <a:pt x="18941" y="7237"/>
                </a:cubicBezTo>
                <a:close/>
                <a:moveTo>
                  <a:pt x="1611" y="7224"/>
                </a:moveTo>
                <a:cubicBezTo>
                  <a:pt x="1594" y="7224"/>
                  <a:pt x="1576" y="7236"/>
                  <a:pt x="1576" y="7259"/>
                </a:cubicBezTo>
                <a:lnTo>
                  <a:pt x="1576" y="7275"/>
                </a:lnTo>
                <a:cubicBezTo>
                  <a:pt x="1575" y="7298"/>
                  <a:pt x="1593" y="7309"/>
                  <a:pt x="1610" y="7309"/>
                </a:cubicBezTo>
                <a:cubicBezTo>
                  <a:pt x="1628" y="7309"/>
                  <a:pt x="1646" y="7298"/>
                  <a:pt x="1647" y="7275"/>
                </a:cubicBezTo>
                <a:lnTo>
                  <a:pt x="1647" y="7259"/>
                </a:lnTo>
                <a:cubicBezTo>
                  <a:pt x="1647" y="7236"/>
                  <a:pt x="1629" y="7224"/>
                  <a:pt x="1611" y="7224"/>
                </a:cubicBezTo>
                <a:close/>
                <a:moveTo>
                  <a:pt x="153" y="7221"/>
                </a:moveTo>
                <a:cubicBezTo>
                  <a:pt x="139" y="7221"/>
                  <a:pt x="125" y="7228"/>
                  <a:pt x="120" y="7245"/>
                </a:cubicBezTo>
                <a:cubicBezTo>
                  <a:pt x="114" y="7261"/>
                  <a:pt x="109" y="7276"/>
                  <a:pt x="104" y="7290"/>
                </a:cubicBezTo>
                <a:cubicBezTo>
                  <a:pt x="95" y="7316"/>
                  <a:pt x="117" y="7334"/>
                  <a:pt x="139" y="7334"/>
                </a:cubicBezTo>
                <a:cubicBezTo>
                  <a:pt x="153" y="7334"/>
                  <a:pt x="166" y="7327"/>
                  <a:pt x="172" y="7310"/>
                </a:cubicBezTo>
                <a:cubicBezTo>
                  <a:pt x="177" y="7294"/>
                  <a:pt x="183" y="7280"/>
                  <a:pt x="188" y="7265"/>
                </a:cubicBezTo>
                <a:cubicBezTo>
                  <a:pt x="197" y="7239"/>
                  <a:pt x="175" y="7221"/>
                  <a:pt x="153" y="7221"/>
                </a:cubicBezTo>
                <a:close/>
                <a:moveTo>
                  <a:pt x="15773" y="7302"/>
                </a:moveTo>
                <a:cubicBezTo>
                  <a:pt x="15751" y="7302"/>
                  <a:pt x="15751" y="7336"/>
                  <a:pt x="15773" y="7337"/>
                </a:cubicBezTo>
                <a:lnTo>
                  <a:pt x="15818" y="7337"/>
                </a:lnTo>
                <a:cubicBezTo>
                  <a:pt x="15842" y="7337"/>
                  <a:pt x="15842" y="7302"/>
                  <a:pt x="15818" y="7302"/>
                </a:cubicBezTo>
                <a:close/>
                <a:moveTo>
                  <a:pt x="18355" y="7262"/>
                </a:moveTo>
                <a:cubicBezTo>
                  <a:pt x="18350" y="7262"/>
                  <a:pt x="18344" y="7263"/>
                  <a:pt x="18338" y="7266"/>
                </a:cubicBezTo>
                <a:cubicBezTo>
                  <a:pt x="18328" y="7271"/>
                  <a:pt x="18320" y="7277"/>
                  <a:pt x="18309" y="7282"/>
                </a:cubicBezTo>
                <a:cubicBezTo>
                  <a:pt x="18274" y="7300"/>
                  <a:pt x="18295" y="7348"/>
                  <a:pt x="18327" y="7348"/>
                </a:cubicBezTo>
                <a:cubicBezTo>
                  <a:pt x="18332" y="7348"/>
                  <a:pt x="18338" y="7347"/>
                  <a:pt x="18344" y="7344"/>
                </a:cubicBezTo>
                <a:cubicBezTo>
                  <a:pt x="18354" y="7338"/>
                  <a:pt x="18364" y="7333"/>
                  <a:pt x="18374" y="7328"/>
                </a:cubicBezTo>
                <a:cubicBezTo>
                  <a:pt x="18409" y="7310"/>
                  <a:pt x="18388" y="7262"/>
                  <a:pt x="18355" y="7262"/>
                </a:cubicBezTo>
                <a:close/>
                <a:moveTo>
                  <a:pt x="5711" y="7217"/>
                </a:moveTo>
                <a:cubicBezTo>
                  <a:pt x="5699" y="7217"/>
                  <a:pt x="5687" y="7222"/>
                  <a:pt x="5676" y="7233"/>
                </a:cubicBezTo>
                <a:lnTo>
                  <a:pt x="5646" y="7263"/>
                </a:lnTo>
                <a:cubicBezTo>
                  <a:pt x="5608" y="7300"/>
                  <a:pt x="5644" y="7354"/>
                  <a:pt x="5685" y="7354"/>
                </a:cubicBezTo>
                <a:cubicBezTo>
                  <a:pt x="5697" y="7354"/>
                  <a:pt x="5709" y="7349"/>
                  <a:pt x="5720" y="7338"/>
                </a:cubicBezTo>
                <a:lnTo>
                  <a:pt x="5751" y="7308"/>
                </a:lnTo>
                <a:cubicBezTo>
                  <a:pt x="5788" y="7271"/>
                  <a:pt x="5752" y="7217"/>
                  <a:pt x="5711" y="7217"/>
                </a:cubicBezTo>
                <a:close/>
                <a:moveTo>
                  <a:pt x="12775" y="7274"/>
                </a:moveTo>
                <a:cubicBezTo>
                  <a:pt x="12772" y="7274"/>
                  <a:pt x="12769" y="7275"/>
                  <a:pt x="12765" y="7276"/>
                </a:cubicBezTo>
                <a:cubicBezTo>
                  <a:pt x="12746" y="7281"/>
                  <a:pt x="12726" y="7286"/>
                  <a:pt x="12706" y="7290"/>
                </a:cubicBezTo>
                <a:cubicBezTo>
                  <a:pt x="12664" y="7300"/>
                  <a:pt x="12677" y="7359"/>
                  <a:pt x="12714" y="7359"/>
                </a:cubicBezTo>
                <a:cubicBezTo>
                  <a:pt x="12717" y="7359"/>
                  <a:pt x="12720" y="7359"/>
                  <a:pt x="12723" y="7358"/>
                </a:cubicBezTo>
                <a:cubicBezTo>
                  <a:pt x="12743" y="7353"/>
                  <a:pt x="12763" y="7348"/>
                  <a:pt x="12784" y="7344"/>
                </a:cubicBezTo>
                <a:cubicBezTo>
                  <a:pt x="12825" y="7333"/>
                  <a:pt x="12813" y="7274"/>
                  <a:pt x="12775" y="7274"/>
                </a:cubicBezTo>
                <a:close/>
                <a:moveTo>
                  <a:pt x="975" y="7281"/>
                </a:moveTo>
                <a:cubicBezTo>
                  <a:pt x="964" y="7281"/>
                  <a:pt x="954" y="7287"/>
                  <a:pt x="947" y="7300"/>
                </a:cubicBezTo>
                <a:cubicBezTo>
                  <a:pt x="942" y="7310"/>
                  <a:pt x="937" y="7319"/>
                  <a:pt x="932" y="7329"/>
                </a:cubicBezTo>
                <a:cubicBezTo>
                  <a:pt x="917" y="7357"/>
                  <a:pt x="942" y="7383"/>
                  <a:pt x="965" y="7383"/>
                </a:cubicBezTo>
                <a:cubicBezTo>
                  <a:pt x="976" y="7383"/>
                  <a:pt x="987" y="7378"/>
                  <a:pt x="993" y="7365"/>
                </a:cubicBezTo>
                <a:cubicBezTo>
                  <a:pt x="999" y="7354"/>
                  <a:pt x="1004" y="7344"/>
                  <a:pt x="1009" y="7334"/>
                </a:cubicBezTo>
                <a:cubicBezTo>
                  <a:pt x="1023" y="7307"/>
                  <a:pt x="999" y="7281"/>
                  <a:pt x="975" y="7281"/>
                </a:cubicBezTo>
                <a:close/>
                <a:moveTo>
                  <a:pt x="2842" y="7395"/>
                </a:moveTo>
                <a:cubicBezTo>
                  <a:pt x="2818" y="7395"/>
                  <a:pt x="2818" y="7431"/>
                  <a:pt x="2842" y="7431"/>
                </a:cubicBezTo>
                <a:cubicBezTo>
                  <a:pt x="2865" y="7431"/>
                  <a:pt x="2865" y="7395"/>
                  <a:pt x="2842" y="7395"/>
                </a:cubicBezTo>
                <a:close/>
                <a:moveTo>
                  <a:pt x="14665" y="7320"/>
                </a:moveTo>
                <a:cubicBezTo>
                  <a:pt x="14624" y="7320"/>
                  <a:pt x="14588" y="7374"/>
                  <a:pt x="14625" y="7411"/>
                </a:cubicBezTo>
                <a:lnTo>
                  <a:pt x="14640" y="7426"/>
                </a:lnTo>
                <a:cubicBezTo>
                  <a:pt x="14651" y="7437"/>
                  <a:pt x="14664" y="7442"/>
                  <a:pt x="14676" y="7442"/>
                </a:cubicBezTo>
                <a:cubicBezTo>
                  <a:pt x="14717" y="7442"/>
                  <a:pt x="14754" y="7389"/>
                  <a:pt x="14717" y="7352"/>
                </a:cubicBezTo>
                <a:cubicBezTo>
                  <a:pt x="14712" y="7345"/>
                  <a:pt x="14706" y="7342"/>
                  <a:pt x="14701" y="7336"/>
                </a:cubicBezTo>
                <a:cubicBezTo>
                  <a:pt x="14690" y="7325"/>
                  <a:pt x="14678" y="7320"/>
                  <a:pt x="14665" y="7320"/>
                </a:cubicBezTo>
                <a:close/>
                <a:moveTo>
                  <a:pt x="17802" y="7427"/>
                </a:moveTo>
                <a:cubicBezTo>
                  <a:pt x="17798" y="7427"/>
                  <a:pt x="17794" y="7428"/>
                  <a:pt x="17791" y="7432"/>
                </a:cubicBezTo>
                <a:lnTo>
                  <a:pt x="17775" y="7447"/>
                </a:lnTo>
                <a:cubicBezTo>
                  <a:pt x="17761" y="7460"/>
                  <a:pt x="17773" y="7477"/>
                  <a:pt x="17787" y="7477"/>
                </a:cubicBezTo>
                <a:cubicBezTo>
                  <a:pt x="17791" y="7477"/>
                  <a:pt x="17795" y="7476"/>
                  <a:pt x="17799" y="7473"/>
                </a:cubicBezTo>
                <a:lnTo>
                  <a:pt x="17815" y="7457"/>
                </a:lnTo>
                <a:cubicBezTo>
                  <a:pt x="17828" y="7445"/>
                  <a:pt x="17816" y="7427"/>
                  <a:pt x="17802" y="7427"/>
                </a:cubicBezTo>
                <a:close/>
                <a:moveTo>
                  <a:pt x="11617" y="7452"/>
                </a:moveTo>
                <a:cubicBezTo>
                  <a:pt x="11613" y="7452"/>
                  <a:pt x="11609" y="7453"/>
                  <a:pt x="11606" y="7457"/>
                </a:cubicBezTo>
                <a:cubicBezTo>
                  <a:pt x="11600" y="7463"/>
                  <a:pt x="11595" y="7468"/>
                  <a:pt x="11590" y="7473"/>
                </a:cubicBezTo>
                <a:cubicBezTo>
                  <a:pt x="11577" y="7485"/>
                  <a:pt x="11590" y="7502"/>
                  <a:pt x="11603" y="7502"/>
                </a:cubicBezTo>
                <a:cubicBezTo>
                  <a:pt x="11607" y="7502"/>
                  <a:pt x="11611" y="7500"/>
                  <a:pt x="11615" y="7497"/>
                </a:cubicBezTo>
                <a:lnTo>
                  <a:pt x="11630" y="7481"/>
                </a:lnTo>
                <a:cubicBezTo>
                  <a:pt x="11642" y="7469"/>
                  <a:pt x="11630" y="7452"/>
                  <a:pt x="11617" y="7452"/>
                </a:cubicBezTo>
                <a:close/>
                <a:moveTo>
                  <a:pt x="2048" y="7372"/>
                </a:moveTo>
                <a:cubicBezTo>
                  <a:pt x="2030" y="7372"/>
                  <a:pt x="2010" y="7382"/>
                  <a:pt x="2000" y="7399"/>
                </a:cubicBezTo>
                <a:cubicBezTo>
                  <a:pt x="1984" y="7425"/>
                  <a:pt x="1995" y="7456"/>
                  <a:pt x="2020" y="7473"/>
                </a:cubicBezTo>
                <a:cubicBezTo>
                  <a:pt x="2036" y="7483"/>
                  <a:pt x="2050" y="7491"/>
                  <a:pt x="2064" y="7502"/>
                </a:cubicBezTo>
                <a:cubicBezTo>
                  <a:pt x="2072" y="7507"/>
                  <a:pt x="2080" y="7509"/>
                  <a:pt x="2089" y="7509"/>
                </a:cubicBezTo>
                <a:cubicBezTo>
                  <a:pt x="2108" y="7509"/>
                  <a:pt x="2127" y="7499"/>
                  <a:pt x="2137" y="7483"/>
                </a:cubicBezTo>
                <a:cubicBezTo>
                  <a:pt x="2153" y="7457"/>
                  <a:pt x="2143" y="7425"/>
                  <a:pt x="2119" y="7410"/>
                </a:cubicBezTo>
                <a:cubicBezTo>
                  <a:pt x="2103" y="7399"/>
                  <a:pt x="2088" y="7390"/>
                  <a:pt x="2073" y="7379"/>
                </a:cubicBezTo>
                <a:cubicBezTo>
                  <a:pt x="2066" y="7374"/>
                  <a:pt x="2057" y="7372"/>
                  <a:pt x="2048" y="7372"/>
                </a:cubicBezTo>
                <a:close/>
                <a:moveTo>
                  <a:pt x="10829" y="7439"/>
                </a:moveTo>
                <a:cubicBezTo>
                  <a:pt x="10783" y="7439"/>
                  <a:pt x="10783" y="7510"/>
                  <a:pt x="10829" y="7510"/>
                </a:cubicBezTo>
                <a:cubicBezTo>
                  <a:pt x="10873" y="7510"/>
                  <a:pt x="10874" y="7439"/>
                  <a:pt x="10829" y="7439"/>
                </a:cubicBezTo>
                <a:close/>
                <a:moveTo>
                  <a:pt x="9576" y="7409"/>
                </a:moveTo>
                <a:cubicBezTo>
                  <a:pt x="9553" y="7409"/>
                  <a:pt x="9528" y="7435"/>
                  <a:pt x="9542" y="7463"/>
                </a:cubicBezTo>
                <a:cubicBezTo>
                  <a:pt x="9547" y="7474"/>
                  <a:pt x="9552" y="7483"/>
                  <a:pt x="9557" y="7493"/>
                </a:cubicBezTo>
                <a:cubicBezTo>
                  <a:pt x="9564" y="7506"/>
                  <a:pt x="9574" y="7511"/>
                  <a:pt x="9585" y="7511"/>
                </a:cubicBezTo>
                <a:cubicBezTo>
                  <a:pt x="9608" y="7511"/>
                  <a:pt x="9632" y="7486"/>
                  <a:pt x="9618" y="7458"/>
                </a:cubicBezTo>
                <a:cubicBezTo>
                  <a:pt x="9613" y="7448"/>
                  <a:pt x="9608" y="7438"/>
                  <a:pt x="9604" y="7427"/>
                </a:cubicBezTo>
                <a:cubicBezTo>
                  <a:pt x="9597" y="7415"/>
                  <a:pt x="9587" y="7409"/>
                  <a:pt x="9576" y="7409"/>
                </a:cubicBezTo>
                <a:close/>
                <a:moveTo>
                  <a:pt x="5951" y="7460"/>
                </a:moveTo>
                <a:cubicBezTo>
                  <a:pt x="5907" y="7460"/>
                  <a:pt x="5906" y="7531"/>
                  <a:pt x="5951" y="7531"/>
                </a:cubicBezTo>
                <a:cubicBezTo>
                  <a:pt x="5997" y="7531"/>
                  <a:pt x="5997" y="7460"/>
                  <a:pt x="5951" y="7460"/>
                </a:cubicBezTo>
                <a:close/>
                <a:moveTo>
                  <a:pt x="20625" y="7478"/>
                </a:moveTo>
                <a:cubicBezTo>
                  <a:pt x="20579" y="7478"/>
                  <a:pt x="20579" y="7548"/>
                  <a:pt x="20625" y="7548"/>
                </a:cubicBezTo>
                <a:lnTo>
                  <a:pt x="20641" y="7548"/>
                </a:lnTo>
                <a:cubicBezTo>
                  <a:pt x="20687" y="7548"/>
                  <a:pt x="20687" y="7478"/>
                  <a:pt x="20641" y="7478"/>
                </a:cubicBezTo>
                <a:close/>
                <a:moveTo>
                  <a:pt x="21242" y="7433"/>
                </a:moveTo>
                <a:cubicBezTo>
                  <a:pt x="21219" y="7433"/>
                  <a:pt x="21196" y="7451"/>
                  <a:pt x="21191" y="7473"/>
                </a:cubicBezTo>
                <a:cubicBezTo>
                  <a:pt x="21183" y="7501"/>
                  <a:pt x="21199" y="7530"/>
                  <a:pt x="21228" y="7537"/>
                </a:cubicBezTo>
                <a:cubicBezTo>
                  <a:pt x="21243" y="7543"/>
                  <a:pt x="21258" y="7548"/>
                  <a:pt x="21272" y="7552"/>
                </a:cubicBezTo>
                <a:cubicBezTo>
                  <a:pt x="21277" y="7554"/>
                  <a:pt x="21282" y="7555"/>
                  <a:pt x="21286" y="7555"/>
                </a:cubicBezTo>
                <a:cubicBezTo>
                  <a:pt x="21310" y="7555"/>
                  <a:pt x="21333" y="7537"/>
                  <a:pt x="21338" y="7515"/>
                </a:cubicBezTo>
                <a:cubicBezTo>
                  <a:pt x="21345" y="7486"/>
                  <a:pt x="21328" y="7459"/>
                  <a:pt x="21301" y="7449"/>
                </a:cubicBezTo>
                <a:cubicBezTo>
                  <a:pt x="21285" y="7444"/>
                  <a:pt x="21271" y="7439"/>
                  <a:pt x="21256" y="7436"/>
                </a:cubicBezTo>
                <a:cubicBezTo>
                  <a:pt x="21251" y="7434"/>
                  <a:pt x="21246" y="7433"/>
                  <a:pt x="21242" y="7433"/>
                </a:cubicBezTo>
                <a:close/>
                <a:moveTo>
                  <a:pt x="17680" y="7471"/>
                </a:moveTo>
                <a:cubicBezTo>
                  <a:pt x="17677" y="7471"/>
                  <a:pt x="17674" y="7472"/>
                  <a:pt x="17671" y="7473"/>
                </a:cubicBezTo>
                <a:cubicBezTo>
                  <a:pt x="17646" y="7478"/>
                  <a:pt x="17621" y="7484"/>
                  <a:pt x="17597" y="7489"/>
                </a:cubicBezTo>
                <a:cubicBezTo>
                  <a:pt x="17554" y="7498"/>
                  <a:pt x="17566" y="7558"/>
                  <a:pt x="17605" y="7558"/>
                </a:cubicBezTo>
                <a:cubicBezTo>
                  <a:pt x="17608" y="7558"/>
                  <a:pt x="17611" y="7558"/>
                  <a:pt x="17615" y="7557"/>
                </a:cubicBezTo>
                <a:cubicBezTo>
                  <a:pt x="17640" y="7552"/>
                  <a:pt x="17665" y="7546"/>
                  <a:pt x="17689" y="7541"/>
                </a:cubicBezTo>
                <a:cubicBezTo>
                  <a:pt x="17731" y="7531"/>
                  <a:pt x="17717" y="7471"/>
                  <a:pt x="17680" y="7471"/>
                </a:cubicBezTo>
                <a:close/>
                <a:moveTo>
                  <a:pt x="18207" y="7518"/>
                </a:moveTo>
                <a:cubicBezTo>
                  <a:pt x="18193" y="7518"/>
                  <a:pt x="18182" y="7536"/>
                  <a:pt x="18194" y="7548"/>
                </a:cubicBezTo>
                <a:cubicBezTo>
                  <a:pt x="18199" y="7553"/>
                  <a:pt x="18205" y="7558"/>
                  <a:pt x="18210" y="7564"/>
                </a:cubicBezTo>
                <a:cubicBezTo>
                  <a:pt x="18213" y="7567"/>
                  <a:pt x="18217" y="7569"/>
                  <a:pt x="18221" y="7569"/>
                </a:cubicBezTo>
                <a:cubicBezTo>
                  <a:pt x="18234" y="7569"/>
                  <a:pt x="18246" y="7551"/>
                  <a:pt x="18234" y="7539"/>
                </a:cubicBezTo>
                <a:lnTo>
                  <a:pt x="18218" y="7523"/>
                </a:lnTo>
                <a:cubicBezTo>
                  <a:pt x="18214" y="7519"/>
                  <a:pt x="18211" y="7518"/>
                  <a:pt x="18207" y="7518"/>
                </a:cubicBezTo>
                <a:close/>
                <a:moveTo>
                  <a:pt x="3878" y="7451"/>
                </a:moveTo>
                <a:cubicBezTo>
                  <a:pt x="3859" y="7451"/>
                  <a:pt x="3840" y="7460"/>
                  <a:pt x="3831" y="7478"/>
                </a:cubicBezTo>
                <a:cubicBezTo>
                  <a:pt x="3826" y="7488"/>
                  <a:pt x="3821" y="7497"/>
                  <a:pt x="3816" y="7507"/>
                </a:cubicBezTo>
                <a:cubicBezTo>
                  <a:pt x="3802" y="7533"/>
                  <a:pt x="3807" y="7565"/>
                  <a:pt x="3834" y="7580"/>
                </a:cubicBezTo>
                <a:cubicBezTo>
                  <a:pt x="3843" y="7585"/>
                  <a:pt x="3853" y="7587"/>
                  <a:pt x="3863" y="7587"/>
                </a:cubicBezTo>
                <a:cubicBezTo>
                  <a:pt x="3881" y="7587"/>
                  <a:pt x="3900" y="7579"/>
                  <a:pt x="3908" y="7562"/>
                </a:cubicBezTo>
                <a:cubicBezTo>
                  <a:pt x="3913" y="7551"/>
                  <a:pt x="3918" y="7542"/>
                  <a:pt x="3924" y="7531"/>
                </a:cubicBezTo>
                <a:cubicBezTo>
                  <a:pt x="3937" y="7505"/>
                  <a:pt x="3932" y="7474"/>
                  <a:pt x="3905" y="7458"/>
                </a:cubicBezTo>
                <a:cubicBezTo>
                  <a:pt x="3897" y="7453"/>
                  <a:pt x="3887" y="7451"/>
                  <a:pt x="3878" y="7451"/>
                </a:cubicBezTo>
                <a:close/>
                <a:moveTo>
                  <a:pt x="3174" y="7512"/>
                </a:moveTo>
                <a:cubicBezTo>
                  <a:pt x="3146" y="7512"/>
                  <a:pt x="3122" y="7549"/>
                  <a:pt x="3147" y="7573"/>
                </a:cubicBezTo>
                <a:cubicBezTo>
                  <a:pt x="3157" y="7584"/>
                  <a:pt x="3167" y="7594"/>
                  <a:pt x="3178" y="7603"/>
                </a:cubicBezTo>
                <a:cubicBezTo>
                  <a:pt x="3185" y="7611"/>
                  <a:pt x="3193" y="7614"/>
                  <a:pt x="3201" y="7614"/>
                </a:cubicBezTo>
                <a:cubicBezTo>
                  <a:pt x="3228" y="7614"/>
                  <a:pt x="3253" y="7578"/>
                  <a:pt x="3227" y="7553"/>
                </a:cubicBezTo>
                <a:lnTo>
                  <a:pt x="3198" y="7523"/>
                </a:lnTo>
                <a:cubicBezTo>
                  <a:pt x="3190" y="7515"/>
                  <a:pt x="3182" y="7512"/>
                  <a:pt x="3174" y="7512"/>
                </a:cubicBezTo>
                <a:close/>
                <a:moveTo>
                  <a:pt x="22682" y="7523"/>
                </a:moveTo>
                <a:cubicBezTo>
                  <a:pt x="22670" y="7523"/>
                  <a:pt x="22658" y="7528"/>
                  <a:pt x="22647" y="7539"/>
                </a:cubicBezTo>
                <a:lnTo>
                  <a:pt x="22631" y="7554"/>
                </a:lnTo>
                <a:cubicBezTo>
                  <a:pt x="22594" y="7592"/>
                  <a:pt x="22630" y="7647"/>
                  <a:pt x="22671" y="7647"/>
                </a:cubicBezTo>
                <a:cubicBezTo>
                  <a:pt x="22683" y="7647"/>
                  <a:pt x="22695" y="7642"/>
                  <a:pt x="22706" y="7631"/>
                </a:cubicBezTo>
                <a:lnTo>
                  <a:pt x="22722" y="7615"/>
                </a:lnTo>
                <a:cubicBezTo>
                  <a:pt x="22759" y="7578"/>
                  <a:pt x="22723" y="7523"/>
                  <a:pt x="22682" y="7523"/>
                </a:cubicBezTo>
                <a:close/>
                <a:moveTo>
                  <a:pt x="21948" y="7586"/>
                </a:moveTo>
                <a:cubicBezTo>
                  <a:pt x="21940" y="7586"/>
                  <a:pt x="21932" y="7589"/>
                  <a:pt x="21924" y="7596"/>
                </a:cubicBezTo>
                <a:lnTo>
                  <a:pt x="21909" y="7612"/>
                </a:lnTo>
                <a:cubicBezTo>
                  <a:pt x="21882" y="7636"/>
                  <a:pt x="21907" y="7672"/>
                  <a:pt x="21935" y="7672"/>
                </a:cubicBezTo>
                <a:cubicBezTo>
                  <a:pt x="21942" y="7672"/>
                  <a:pt x="21951" y="7669"/>
                  <a:pt x="21958" y="7662"/>
                </a:cubicBezTo>
                <a:lnTo>
                  <a:pt x="21974" y="7646"/>
                </a:lnTo>
                <a:cubicBezTo>
                  <a:pt x="21999" y="7621"/>
                  <a:pt x="21975" y="7586"/>
                  <a:pt x="21948" y="7586"/>
                </a:cubicBezTo>
                <a:close/>
                <a:moveTo>
                  <a:pt x="18839" y="7544"/>
                </a:moveTo>
                <a:cubicBezTo>
                  <a:pt x="18834" y="7544"/>
                  <a:pt x="18829" y="7545"/>
                  <a:pt x="18825" y="7547"/>
                </a:cubicBezTo>
                <a:cubicBezTo>
                  <a:pt x="18799" y="7557"/>
                  <a:pt x="18774" y="7567"/>
                  <a:pt x="18750" y="7577"/>
                </a:cubicBezTo>
                <a:cubicBezTo>
                  <a:pt x="18724" y="7588"/>
                  <a:pt x="18704" y="7612"/>
                  <a:pt x="18713" y="7642"/>
                </a:cubicBezTo>
                <a:cubicBezTo>
                  <a:pt x="18719" y="7663"/>
                  <a:pt x="18741" y="7682"/>
                  <a:pt x="18763" y="7682"/>
                </a:cubicBezTo>
                <a:cubicBezTo>
                  <a:pt x="18768" y="7682"/>
                  <a:pt x="18773" y="7681"/>
                  <a:pt x="18778" y="7679"/>
                </a:cubicBezTo>
                <a:cubicBezTo>
                  <a:pt x="18804" y="7668"/>
                  <a:pt x="18829" y="7659"/>
                  <a:pt x="18853" y="7649"/>
                </a:cubicBezTo>
                <a:cubicBezTo>
                  <a:pt x="18879" y="7638"/>
                  <a:pt x="18899" y="7614"/>
                  <a:pt x="18891" y="7584"/>
                </a:cubicBezTo>
                <a:cubicBezTo>
                  <a:pt x="18884" y="7563"/>
                  <a:pt x="18861" y="7544"/>
                  <a:pt x="18839" y="7544"/>
                </a:cubicBezTo>
                <a:close/>
                <a:moveTo>
                  <a:pt x="13627" y="7591"/>
                </a:moveTo>
                <a:cubicBezTo>
                  <a:pt x="13603" y="7591"/>
                  <a:pt x="13578" y="7616"/>
                  <a:pt x="13593" y="7643"/>
                </a:cubicBezTo>
                <a:cubicBezTo>
                  <a:pt x="13598" y="7654"/>
                  <a:pt x="13603" y="7663"/>
                  <a:pt x="13609" y="7674"/>
                </a:cubicBezTo>
                <a:cubicBezTo>
                  <a:pt x="13615" y="7686"/>
                  <a:pt x="13626" y="7692"/>
                  <a:pt x="13636" y="7692"/>
                </a:cubicBezTo>
                <a:cubicBezTo>
                  <a:pt x="13660" y="7692"/>
                  <a:pt x="13685" y="7666"/>
                  <a:pt x="13670" y="7638"/>
                </a:cubicBezTo>
                <a:cubicBezTo>
                  <a:pt x="13665" y="7630"/>
                  <a:pt x="13660" y="7619"/>
                  <a:pt x="13655" y="7609"/>
                </a:cubicBezTo>
                <a:cubicBezTo>
                  <a:pt x="13648" y="7596"/>
                  <a:pt x="13637" y="7591"/>
                  <a:pt x="13627" y="7591"/>
                </a:cubicBezTo>
                <a:close/>
                <a:moveTo>
                  <a:pt x="17034" y="7632"/>
                </a:moveTo>
                <a:cubicBezTo>
                  <a:pt x="16989" y="7632"/>
                  <a:pt x="16989" y="7703"/>
                  <a:pt x="17034" y="7703"/>
                </a:cubicBezTo>
                <a:lnTo>
                  <a:pt x="17050" y="7703"/>
                </a:lnTo>
                <a:cubicBezTo>
                  <a:pt x="17050" y="7703"/>
                  <a:pt x="17051" y="7703"/>
                  <a:pt x="17051" y="7703"/>
                </a:cubicBezTo>
                <a:cubicBezTo>
                  <a:pt x="17096" y="7703"/>
                  <a:pt x="17096" y="7633"/>
                  <a:pt x="17050" y="7632"/>
                </a:cubicBezTo>
                <a:close/>
                <a:moveTo>
                  <a:pt x="12626" y="7556"/>
                </a:moveTo>
                <a:cubicBezTo>
                  <a:pt x="12585" y="7556"/>
                  <a:pt x="12549" y="7609"/>
                  <a:pt x="12586" y="7646"/>
                </a:cubicBezTo>
                <a:lnTo>
                  <a:pt x="12630" y="7690"/>
                </a:lnTo>
                <a:cubicBezTo>
                  <a:pt x="12641" y="7702"/>
                  <a:pt x="12654" y="7706"/>
                  <a:pt x="12666" y="7706"/>
                </a:cubicBezTo>
                <a:cubicBezTo>
                  <a:pt x="12707" y="7706"/>
                  <a:pt x="12744" y="7653"/>
                  <a:pt x="12707" y="7616"/>
                </a:cubicBezTo>
                <a:lnTo>
                  <a:pt x="12663" y="7572"/>
                </a:lnTo>
                <a:cubicBezTo>
                  <a:pt x="12651" y="7561"/>
                  <a:pt x="12639" y="7556"/>
                  <a:pt x="12626" y="7556"/>
                </a:cubicBezTo>
                <a:close/>
                <a:moveTo>
                  <a:pt x="7514" y="7645"/>
                </a:moveTo>
                <a:cubicBezTo>
                  <a:pt x="7468" y="7645"/>
                  <a:pt x="7468" y="7716"/>
                  <a:pt x="7514" y="7716"/>
                </a:cubicBezTo>
                <a:cubicBezTo>
                  <a:pt x="7559" y="7716"/>
                  <a:pt x="7559" y="7645"/>
                  <a:pt x="7514" y="7645"/>
                </a:cubicBezTo>
                <a:close/>
                <a:moveTo>
                  <a:pt x="16523" y="7662"/>
                </a:moveTo>
                <a:cubicBezTo>
                  <a:pt x="16478" y="7662"/>
                  <a:pt x="16478" y="7732"/>
                  <a:pt x="16524" y="7732"/>
                </a:cubicBezTo>
                <a:cubicBezTo>
                  <a:pt x="16570" y="7732"/>
                  <a:pt x="16570" y="7662"/>
                  <a:pt x="16524" y="7662"/>
                </a:cubicBezTo>
                <a:cubicBezTo>
                  <a:pt x="16524" y="7662"/>
                  <a:pt x="16523" y="7662"/>
                  <a:pt x="16523" y="7662"/>
                </a:cubicBezTo>
                <a:close/>
                <a:moveTo>
                  <a:pt x="8009" y="7628"/>
                </a:moveTo>
                <a:cubicBezTo>
                  <a:pt x="7940" y="7630"/>
                  <a:pt x="7940" y="7735"/>
                  <a:pt x="8009" y="7735"/>
                </a:cubicBezTo>
                <a:cubicBezTo>
                  <a:pt x="8079" y="7735"/>
                  <a:pt x="8079" y="7628"/>
                  <a:pt x="8009" y="7628"/>
                </a:cubicBezTo>
                <a:close/>
                <a:moveTo>
                  <a:pt x="6883" y="7656"/>
                </a:moveTo>
                <a:cubicBezTo>
                  <a:pt x="6814" y="7656"/>
                  <a:pt x="6814" y="7763"/>
                  <a:pt x="6883" y="7763"/>
                </a:cubicBezTo>
                <a:cubicBezTo>
                  <a:pt x="6951" y="7763"/>
                  <a:pt x="6951" y="7656"/>
                  <a:pt x="6883" y="7656"/>
                </a:cubicBezTo>
                <a:close/>
                <a:moveTo>
                  <a:pt x="9790" y="7712"/>
                </a:moveTo>
                <a:cubicBezTo>
                  <a:pt x="9786" y="7712"/>
                  <a:pt x="9782" y="7713"/>
                  <a:pt x="9779" y="7717"/>
                </a:cubicBezTo>
                <a:lnTo>
                  <a:pt x="9763" y="7732"/>
                </a:lnTo>
                <a:cubicBezTo>
                  <a:pt x="9750" y="7744"/>
                  <a:pt x="9762" y="7763"/>
                  <a:pt x="9776" y="7763"/>
                </a:cubicBezTo>
                <a:cubicBezTo>
                  <a:pt x="9780" y="7763"/>
                  <a:pt x="9784" y="7761"/>
                  <a:pt x="9788" y="7757"/>
                </a:cubicBezTo>
                <a:lnTo>
                  <a:pt x="9804" y="7742"/>
                </a:lnTo>
                <a:cubicBezTo>
                  <a:pt x="9816" y="7730"/>
                  <a:pt x="9803" y="7712"/>
                  <a:pt x="9790" y="7712"/>
                </a:cubicBezTo>
                <a:close/>
                <a:moveTo>
                  <a:pt x="18463" y="7713"/>
                </a:moveTo>
                <a:cubicBezTo>
                  <a:pt x="18447" y="7713"/>
                  <a:pt x="18436" y="7737"/>
                  <a:pt x="18454" y="7746"/>
                </a:cubicBezTo>
                <a:cubicBezTo>
                  <a:pt x="18464" y="7751"/>
                  <a:pt x="18474" y="7756"/>
                  <a:pt x="18484" y="7762"/>
                </a:cubicBezTo>
                <a:cubicBezTo>
                  <a:pt x="18487" y="7763"/>
                  <a:pt x="18490" y="7764"/>
                  <a:pt x="18493" y="7764"/>
                </a:cubicBezTo>
                <a:cubicBezTo>
                  <a:pt x="18509" y="7764"/>
                  <a:pt x="18519" y="7740"/>
                  <a:pt x="18503" y="7731"/>
                </a:cubicBezTo>
                <a:cubicBezTo>
                  <a:pt x="18492" y="7726"/>
                  <a:pt x="18483" y="7721"/>
                  <a:pt x="18473" y="7716"/>
                </a:cubicBezTo>
                <a:cubicBezTo>
                  <a:pt x="18469" y="7714"/>
                  <a:pt x="18466" y="7713"/>
                  <a:pt x="18463" y="7713"/>
                </a:cubicBezTo>
                <a:close/>
                <a:moveTo>
                  <a:pt x="5574" y="7669"/>
                </a:moveTo>
                <a:cubicBezTo>
                  <a:pt x="5569" y="7669"/>
                  <a:pt x="5563" y="7671"/>
                  <a:pt x="5557" y="7675"/>
                </a:cubicBezTo>
                <a:cubicBezTo>
                  <a:pt x="5541" y="7685"/>
                  <a:pt x="5526" y="7695"/>
                  <a:pt x="5513" y="7705"/>
                </a:cubicBezTo>
                <a:cubicBezTo>
                  <a:pt x="5480" y="7726"/>
                  <a:pt x="5500" y="7773"/>
                  <a:pt x="5529" y="7773"/>
                </a:cubicBezTo>
                <a:cubicBezTo>
                  <a:pt x="5535" y="7773"/>
                  <a:pt x="5541" y="7771"/>
                  <a:pt x="5547" y="7767"/>
                </a:cubicBezTo>
                <a:cubicBezTo>
                  <a:pt x="5563" y="7756"/>
                  <a:pt x="5578" y="7747"/>
                  <a:pt x="5592" y="7737"/>
                </a:cubicBezTo>
                <a:cubicBezTo>
                  <a:pt x="5624" y="7715"/>
                  <a:pt x="5604" y="7669"/>
                  <a:pt x="5574" y="7669"/>
                </a:cubicBezTo>
                <a:close/>
                <a:moveTo>
                  <a:pt x="5003" y="7636"/>
                </a:moveTo>
                <a:cubicBezTo>
                  <a:pt x="4999" y="7636"/>
                  <a:pt x="4994" y="7637"/>
                  <a:pt x="4990" y="7638"/>
                </a:cubicBezTo>
                <a:cubicBezTo>
                  <a:pt x="4964" y="7646"/>
                  <a:pt x="4944" y="7677"/>
                  <a:pt x="4953" y="7704"/>
                </a:cubicBezTo>
                <a:cubicBezTo>
                  <a:pt x="4959" y="7719"/>
                  <a:pt x="4964" y="7732"/>
                  <a:pt x="4968" y="7748"/>
                </a:cubicBezTo>
                <a:cubicBezTo>
                  <a:pt x="4975" y="7771"/>
                  <a:pt x="4995" y="7787"/>
                  <a:pt x="5018" y="7787"/>
                </a:cubicBezTo>
                <a:cubicBezTo>
                  <a:pt x="5023" y="7787"/>
                  <a:pt x="5028" y="7786"/>
                  <a:pt x="5033" y="7785"/>
                </a:cubicBezTo>
                <a:cubicBezTo>
                  <a:pt x="5059" y="7777"/>
                  <a:pt x="5079" y="7747"/>
                  <a:pt x="5070" y="7720"/>
                </a:cubicBezTo>
                <a:cubicBezTo>
                  <a:pt x="5064" y="7704"/>
                  <a:pt x="5059" y="7689"/>
                  <a:pt x="5055" y="7675"/>
                </a:cubicBezTo>
                <a:cubicBezTo>
                  <a:pt x="5048" y="7652"/>
                  <a:pt x="5027" y="7636"/>
                  <a:pt x="5003" y="7636"/>
                </a:cubicBezTo>
                <a:close/>
                <a:moveTo>
                  <a:pt x="22593" y="7709"/>
                </a:moveTo>
                <a:cubicBezTo>
                  <a:pt x="22576" y="7709"/>
                  <a:pt x="22558" y="7720"/>
                  <a:pt x="22558" y="7743"/>
                </a:cubicBezTo>
                <a:lnTo>
                  <a:pt x="22558" y="7773"/>
                </a:lnTo>
                <a:cubicBezTo>
                  <a:pt x="22558" y="7796"/>
                  <a:pt x="22576" y="7808"/>
                  <a:pt x="22593" y="7808"/>
                </a:cubicBezTo>
                <a:cubicBezTo>
                  <a:pt x="22611" y="7808"/>
                  <a:pt x="22628" y="7796"/>
                  <a:pt x="22628" y="7773"/>
                </a:cubicBezTo>
                <a:lnTo>
                  <a:pt x="22628" y="7743"/>
                </a:lnTo>
                <a:cubicBezTo>
                  <a:pt x="22628" y="7720"/>
                  <a:pt x="22611" y="7709"/>
                  <a:pt x="22593" y="7709"/>
                </a:cubicBezTo>
                <a:close/>
                <a:moveTo>
                  <a:pt x="8672" y="7690"/>
                </a:moveTo>
                <a:cubicBezTo>
                  <a:pt x="8631" y="7690"/>
                  <a:pt x="8595" y="7744"/>
                  <a:pt x="8632" y="7782"/>
                </a:cubicBezTo>
                <a:lnTo>
                  <a:pt x="8648" y="7797"/>
                </a:lnTo>
                <a:cubicBezTo>
                  <a:pt x="8659" y="7808"/>
                  <a:pt x="8672" y="7813"/>
                  <a:pt x="8684" y="7813"/>
                </a:cubicBezTo>
                <a:cubicBezTo>
                  <a:pt x="8725" y="7813"/>
                  <a:pt x="8762" y="7760"/>
                  <a:pt x="8725" y="7722"/>
                </a:cubicBezTo>
                <a:lnTo>
                  <a:pt x="8709" y="7706"/>
                </a:lnTo>
                <a:cubicBezTo>
                  <a:pt x="8697" y="7695"/>
                  <a:pt x="8685" y="7690"/>
                  <a:pt x="8672" y="7690"/>
                </a:cubicBezTo>
                <a:close/>
                <a:moveTo>
                  <a:pt x="600" y="7657"/>
                </a:moveTo>
                <a:cubicBezTo>
                  <a:pt x="582" y="7657"/>
                  <a:pt x="565" y="7668"/>
                  <a:pt x="566" y="7690"/>
                </a:cubicBezTo>
                <a:cubicBezTo>
                  <a:pt x="569" y="7735"/>
                  <a:pt x="587" y="7777"/>
                  <a:pt x="623" y="7806"/>
                </a:cubicBezTo>
                <a:cubicBezTo>
                  <a:pt x="630" y="7812"/>
                  <a:pt x="639" y="7816"/>
                  <a:pt x="649" y="7816"/>
                </a:cubicBezTo>
                <a:cubicBezTo>
                  <a:pt x="657" y="7816"/>
                  <a:pt x="665" y="7813"/>
                  <a:pt x="672" y="7806"/>
                </a:cubicBezTo>
                <a:cubicBezTo>
                  <a:pt x="685" y="7794"/>
                  <a:pt x="689" y="7769"/>
                  <a:pt x="673" y="7756"/>
                </a:cubicBezTo>
                <a:cubicBezTo>
                  <a:pt x="652" y="7740"/>
                  <a:pt x="638" y="7719"/>
                  <a:pt x="637" y="7690"/>
                </a:cubicBezTo>
                <a:cubicBezTo>
                  <a:pt x="636" y="7668"/>
                  <a:pt x="617" y="7657"/>
                  <a:pt x="600" y="7657"/>
                </a:cubicBezTo>
                <a:close/>
                <a:moveTo>
                  <a:pt x="10691" y="7725"/>
                </a:moveTo>
                <a:cubicBezTo>
                  <a:pt x="10622" y="7725"/>
                  <a:pt x="10622" y="7832"/>
                  <a:pt x="10691" y="7832"/>
                </a:cubicBezTo>
                <a:lnTo>
                  <a:pt x="10707" y="7832"/>
                </a:lnTo>
                <a:cubicBezTo>
                  <a:pt x="10777" y="7832"/>
                  <a:pt x="10777" y="7725"/>
                  <a:pt x="10707" y="7725"/>
                </a:cubicBezTo>
                <a:close/>
                <a:moveTo>
                  <a:pt x="16254" y="7723"/>
                </a:moveTo>
                <a:cubicBezTo>
                  <a:pt x="16230" y="7723"/>
                  <a:pt x="16206" y="7748"/>
                  <a:pt x="16222" y="7774"/>
                </a:cubicBezTo>
                <a:cubicBezTo>
                  <a:pt x="16233" y="7789"/>
                  <a:pt x="16242" y="7804"/>
                  <a:pt x="16253" y="7819"/>
                </a:cubicBezTo>
                <a:cubicBezTo>
                  <a:pt x="16260" y="7831"/>
                  <a:pt x="16271" y="7835"/>
                  <a:pt x="16282" y="7835"/>
                </a:cubicBezTo>
                <a:cubicBezTo>
                  <a:pt x="16307" y="7835"/>
                  <a:pt x="16332" y="7810"/>
                  <a:pt x="16314" y="7784"/>
                </a:cubicBezTo>
                <a:cubicBezTo>
                  <a:pt x="16304" y="7768"/>
                  <a:pt x="16295" y="7753"/>
                  <a:pt x="16284" y="7740"/>
                </a:cubicBezTo>
                <a:cubicBezTo>
                  <a:pt x="16276" y="7728"/>
                  <a:pt x="16265" y="7723"/>
                  <a:pt x="16254" y="7723"/>
                </a:cubicBezTo>
                <a:close/>
                <a:moveTo>
                  <a:pt x="19953" y="7731"/>
                </a:moveTo>
                <a:cubicBezTo>
                  <a:pt x="19947" y="7731"/>
                  <a:pt x="19940" y="7733"/>
                  <a:pt x="19934" y="7738"/>
                </a:cubicBezTo>
                <a:cubicBezTo>
                  <a:pt x="19919" y="7748"/>
                  <a:pt x="19904" y="7759"/>
                  <a:pt x="19889" y="7768"/>
                </a:cubicBezTo>
                <a:cubicBezTo>
                  <a:pt x="19857" y="7790"/>
                  <a:pt x="19877" y="7836"/>
                  <a:pt x="19906" y="7836"/>
                </a:cubicBezTo>
                <a:cubicBezTo>
                  <a:pt x="19912" y="7836"/>
                  <a:pt x="19918" y="7834"/>
                  <a:pt x="19925" y="7830"/>
                </a:cubicBezTo>
                <a:cubicBezTo>
                  <a:pt x="19939" y="7819"/>
                  <a:pt x="19955" y="7809"/>
                  <a:pt x="19970" y="7799"/>
                </a:cubicBezTo>
                <a:cubicBezTo>
                  <a:pt x="20001" y="7778"/>
                  <a:pt x="19982" y="7731"/>
                  <a:pt x="19953" y="7731"/>
                </a:cubicBezTo>
                <a:close/>
                <a:moveTo>
                  <a:pt x="3833" y="7724"/>
                </a:moveTo>
                <a:cubicBezTo>
                  <a:pt x="3806" y="7724"/>
                  <a:pt x="3780" y="7741"/>
                  <a:pt x="3780" y="7776"/>
                </a:cubicBezTo>
                <a:lnTo>
                  <a:pt x="3780" y="7806"/>
                </a:lnTo>
                <a:cubicBezTo>
                  <a:pt x="3780" y="7841"/>
                  <a:pt x="3807" y="7858"/>
                  <a:pt x="3833" y="7858"/>
                </a:cubicBezTo>
                <a:cubicBezTo>
                  <a:pt x="3860" y="7858"/>
                  <a:pt x="3887" y="7841"/>
                  <a:pt x="3887" y="7806"/>
                </a:cubicBezTo>
                <a:lnTo>
                  <a:pt x="3887" y="7776"/>
                </a:lnTo>
                <a:cubicBezTo>
                  <a:pt x="3886" y="7741"/>
                  <a:pt x="3860" y="7724"/>
                  <a:pt x="3833" y="7724"/>
                </a:cubicBezTo>
                <a:close/>
                <a:moveTo>
                  <a:pt x="6769" y="7840"/>
                </a:moveTo>
                <a:cubicBezTo>
                  <a:pt x="6747" y="7840"/>
                  <a:pt x="6747" y="7876"/>
                  <a:pt x="6770" y="7876"/>
                </a:cubicBezTo>
                <a:lnTo>
                  <a:pt x="6814" y="7876"/>
                </a:lnTo>
                <a:cubicBezTo>
                  <a:pt x="6838" y="7876"/>
                  <a:pt x="6838" y="7840"/>
                  <a:pt x="6814" y="7840"/>
                </a:cubicBezTo>
                <a:lnTo>
                  <a:pt x="6770" y="7840"/>
                </a:lnTo>
                <a:cubicBezTo>
                  <a:pt x="6770" y="7840"/>
                  <a:pt x="6769" y="7840"/>
                  <a:pt x="6769" y="7840"/>
                </a:cubicBezTo>
                <a:close/>
                <a:moveTo>
                  <a:pt x="22293" y="7797"/>
                </a:moveTo>
                <a:cubicBezTo>
                  <a:pt x="22266" y="7797"/>
                  <a:pt x="22242" y="7833"/>
                  <a:pt x="22267" y="7857"/>
                </a:cubicBezTo>
                <a:lnTo>
                  <a:pt x="22283" y="7873"/>
                </a:lnTo>
                <a:cubicBezTo>
                  <a:pt x="22290" y="7880"/>
                  <a:pt x="22298" y="7883"/>
                  <a:pt x="22306" y="7883"/>
                </a:cubicBezTo>
                <a:cubicBezTo>
                  <a:pt x="22333" y="7883"/>
                  <a:pt x="22358" y="7848"/>
                  <a:pt x="22333" y="7823"/>
                </a:cubicBezTo>
                <a:lnTo>
                  <a:pt x="22317" y="7808"/>
                </a:lnTo>
                <a:cubicBezTo>
                  <a:pt x="22310" y="7800"/>
                  <a:pt x="22301" y="7797"/>
                  <a:pt x="22293" y="7797"/>
                </a:cubicBezTo>
                <a:close/>
                <a:moveTo>
                  <a:pt x="17712" y="7781"/>
                </a:moveTo>
                <a:cubicBezTo>
                  <a:pt x="17671" y="7781"/>
                  <a:pt x="17635" y="7835"/>
                  <a:pt x="17672" y="7872"/>
                </a:cubicBezTo>
                <a:cubicBezTo>
                  <a:pt x="17677" y="7878"/>
                  <a:pt x="17683" y="7883"/>
                  <a:pt x="17688" y="7887"/>
                </a:cubicBezTo>
                <a:cubicBezTo>
                  <a:pt x="17699" y="7898"/>
                  <a:pt x="17711" y="7903"/>
                  <a:pt x="17723" y="7903"/>
                </a:cubicBezTo>
                <a:cubicBezTo>
                  <a:pt x="17764" y="7903"/>
                  <a:pt x="17802" y="7850"/>
                  <a:pt x="17764" y="7813"/>
                </a:cubicBezTo>
                <a:lnTo>
                  <a:pt x="17749" y="7797"/>
                </a:lnTo>
                <a:cubicBezTo>
                  <a:pt x="17737" y="7786"/>
                  <a:pt x="17725" y="7781"/>
                  <a:pt x="17712" y="7781"/>
                </a:cubicBezTo>
                <a:close/>
                <a:moveTo>
                  <a:pt x="377" y="7836"/>
                </a:moveTo>
                <a:cubicBezTo>
                  <a:pt x="332" y="7836"/>
                  <a:pt x="330" y="7907"/>
                  <a:pt x="377" y="7907"/>
                </a:cubicBezTo>
                <a:cubicBezTo>
                  <a:pt x="423" y="7907"/>
                  <a:pt x="423" y="7836"/>
                  <a:pt x="377" y="7836"/>
                </a:cubicBezTo>
                <a:close/>
                <a:moveTo>
                  <a:pt x="17214" y="7842"/>
                </a:moveTo>
                <a:cubicBezTo>
                  <a:pt x="17168" y="7842"/>
                  <a:pt x="17168" y="7914"/>
                  <a:pt x="17214" y="7914"/>
                </a:cubicBezTo>
                <a:cubicBezTo>
                  <a:pt x="17215" y="7914"/>
                  <a:pt x="17215" y="7914"/>
                  <a:pt x="17215" y="7914"/>
                </a:cubicBezTo>
                <a:cubicBezTo>
                  <a:pt x="17259" y="7914"/>
                  <a:pt x="17259" y="7844"/>
                  <a:pt x="17214" y="7842"/>
                </a:cubicBezTo>
                <a:close/>
                <a:moveTo>
                  <a:pt x="19409" y="7836"/>
                </a:moveTo>
                <a:cubicBezTo>
                  <a:pt x="19406" y="7836"/>
                  <a:pt x="19403" y="7836"/>
                  <a:pt x="19400" y="7837"/>
                </a:cubicBezTo>
                <a:cubicBezTo>
                  <a:pt x="19380" y="7842"/>
                  <a:pt x="19360" y="7848"/>
                  <a:pt x="19339" y="7852"/>
                </a:cubicBezTo>
                <a:cubicBezTo>
                  <a:pt x="19298" y="7861"/>
                  <a:pt x="19310" y="7921"/>
                  <a:pt x="19349" y="7921"/>
                </a:cubicBezTo>
                <a:cubicBezTo>
                  <a:pt x="19351" y="7921"/>
                  <a:pt x="19355" y="7921"/>
                  <a:pt x="19358" y="7920"/>
                </a:cubicBezTo>
                <a:cubicBezTo>
                  <a:pt x="19378" y="7915"/>
                  <a:pt x="19397" y="7909"/>
                  <a:pt x="19417" y="7905"/>
                </a:cubicBezTo>
                <a:cubicBezTo>
                  <a:pt x="19459" y="7895"/>
                  <a:pt x="19446" y="7836"/>
                  <a:pt x="19409" y="7836"/>
                </a:cubicBezTo>
                <a:close/>
                <a:moveTo>
                  <a:pt x="17409" y="7826"/>
                </a:moveTo>
                <a:cubicBezTo>
                  <a:pt x="17341" y="7826"/>
                  <a:pt x="17341" y="7933"/>
                  <a:pt x="17409" y="7933"/>
                </a:cubicBezTo>
                <a:lnTo>
                  <a:pt x="17425" y="7933"/>
                </a:lnTo>
                <a:cubicBezTo>
                  <a:pt x="17493" y="7933"/>
                  <a:pt x="17494" y="7826"/>
                  <a:pt x="17425" y="7826"/>
                </a:cubicBezTo>
                <a:close/>
                <a:moveTo>
                  <a:pt x="14125" y="7803"/>
                </a:moveTo>
                <a:cubicBezTo>
                  <a:pt x="14104" y="7803"/>
                  <a:pt x="14082" y="7820"/>
                  <a:pt x="14087" y="7847"/>
                </a:cubicBezTo>
                <a:cubicBezTo>
                  <a:pt x="14093" y="7872"/>
                  <a:pt x="14098" y="7897"/>
                  <a:pt x="14101" y="7921"/>
                </a:cubicBezTo>
                <a:cubicBezTo>
                  <a:pt x="14105" y="7939"/>
                  <a:pt x="14118" y="7947"/>
                  <a:pt x="14132" y="7947"/>
                </a:cubicBezTo>
                <a:cubicBezTo>
                  <a:pt x="14153" y="7947"/>
                  <a:pt x="14175" y="7929"/>
                  <a:pt x="14169" y="7903"/>
                </a:cubicBezTo>
                <a:cubicBezTo>
                  <a:pt x="14165" y="7878"/>
                  <a:pt x="14161" y="7853"/>
                  <a:pt x="14155" y="7829"/>
                </a:cubicBezTo>
                <a:cubicBezTo>
                  <a:pt x="14152" y="7811"/>
                  <a:pt x="14138" y="7803"/>
                  <a:pt x="14125" y="7803"/>
                </a:cubicBezTo>
                <a:close/>
                <a:moveTo>
                  <a:pt x="4749" y="7879"/>
                </a:moveTo>
                <a:cubicBezTo>
                  <a:pt x="4731" y="7879"/>
                  <a:pt x="4713" y="7891"/>
                  <a:pt x="4713" y="7914"/>
                </a:cubicBezTo>
                <a:lnTo>
                  <a:pt x="4713" y="7929"/>
                </a:lnTo>
                <a:cubicBezTo>
                  <a:pt x="4713" y="7952"/>
                  <a:pt x="4731" y="7964"/>
                  <a:pt x="4749" y="7964"/>
                </a:cubicBezTo>
                <a:cubicBezTo>
                  <a:pt x="4767" y="7964"/>
                  <a:pt x="4785" y="7952"/>
                  <a:pt x="4785" y="7929"/>
                </a:cubicBezTo>
                <a:lnTo>
                  <a:pt x="4785" y="7914"/>
                </a:lnTo>
                <a:cubicBezTo>
                  <a:pt x="4785" y="7891"/>
                  <a:pt x="4767" y="7879"/>
                  <a:pt x="4749" y="7879"/>
                </a:cubicBezTo>
                <a:close/>
                <a:moveTo>
                  <a:pt x="1399" y="7902"/>
                </a:moveTo>
                <a:cubicBezTo>
                  <a:pt x="1386" y="7902"/>
                  <a:pt x="1374" y="7919"/>
                  <a:pt x="1386" y="7931"/>
                </a:cubicBezTo>
                <a:lnTo>
                  <a:pt x="1417" y="7962"/>
                </a:lnTo>
                <a:cubicBezTo>
                  <a:pt x="1420" y="7965"/>
                  <a:pt x="1424" y="7967"/>
                  <a:pt x="1428" y="7967"/>
                </a:cubicBezTo>
                <a:cubicBezTo>
                  <a:pt x="1441" y="7967"/>
                  <a:pt x="1453" y="7949"/>
                  <a:pt x="1441" y="7937"/>
                </a:cubicBezTo>
                <a:lnTo>
                  <a:pt x="1411" y="7907"/>
                </a:lnTo>
                <a:cubicBezTo>
                  <a:pt x="1408" y="7904"/>
                  <a:pt x="1403" y="7902"/>
                  <a:pt x="1399" y="7902"/>
                </a:cubicBezTo>
                <a:close/>
                <a:moveTo>
                  <a:pt x="23990" y="7907"/>
                </a:moveTo>
                <a:cubicBezTo>
                  <a:pt x="23945" y="7907"/>
                  <a:pt x="23945" y="7977"/>
                  <a:pt x="23990" y="7977"/>
                </a:cubicBezTo>
                <a:lnTo>
                  <a:pt x="24111" y="7977"/>
                </a:lnTo>
                <a:cubicBezTo>
                  <a:pt x="24111" y="7977"/>
                  <a:pt x="24111" y="7977"/>
                  <a:pt x="24112" y="7977"/>
                </a:cubicBezTo>
                <a:cubicBezTo>
                  <a:pt x="24156" y="7977"/>
                  <a:pt x="24155" y="7907"/>
                  <a:pt x="24111" y="7907"/>
                </a:cubicBezTo>
                <a:close/>
                <a:moveTo>
                  <a:pt x="16927" y="7951"/>
                </a:moveTo>
                <a:cubicBezTo>
                  <a:pt x="16906" y="7951"/>
                  <a:pt x="16907" y="7986"/>
                  <a:pt x="16928" y="7987"/>
                </a:cubicBezTo>
                <a:cubicBezTo>
                  <a:pt x="16952" y="7987"/>
                  <a:pt x="16952" y="7951"/>
                  <a:pt x="16928" y="7951"/>
                </a:cubicBezTo>
                <a:cubicBezTo>
                  <a:pt x="16928" y="7951"/>
                  <a:pt x="16928" y="7951"/>
                  <a:pt x="16927" y="7951"/>
                </a:cubicBezTo>
                <a:close/>
                <a:moveTo>
                  <a:pt x="11946" y="7867"/>
                </a:moveTo>
                <a:cubicBezTo>
                  <a:pt x="11927" y="7867"/>
                  <a:pt x="11907" y="7876"/>
                  <a:pt x="11899" y="7894"/>
                </a:cubicBezTo>
                <a:cubicBezTo>
                  <a:pt x="11894" y="7904"/>
                  <a:pt x="11888" y="7914"/>
                  <a:pt x="11883" y="7924"/>
                </a:cubicBezTo>
                <a:cubicBezTo>
                  <a:pt x="11871" y="7950"/>
                  <a:pt x="11877" y="7982"/>
                  <a:pt x="11903" y="7997"/>
                </a:cubicBezTo>
                <a:cubicBezTo>
                  <a:pt x="11911" y="8002"/>
                  <a:pt x="11920" y="8005"/>
                  <a:pt x="11929" y="8005"/>
                </a:cubicBezTo>
                <a:cubicBezTo>
                  <a:pt x="11948" y="8005"/>
                  <a:pt x="11967" y="7995"/>
                  <a:pt x="11975" y="7977"/>
                </a:cubicBezTo>
                <a:cubicBezTo>
                  <a:pt x="11982" y="7967"/>
                  <a:pt x="11987" y="7958"/>
                  <a:pt x="11991" y="7947"/>
                </a:cubicBezTo>
                <a:cubicBezTo>
                  <a:pt x="12005" y="7921"/>
                  <a:pt x="11999" y="7889"/>
                  <a:pt x="11972" y="7874"/>
                </a:cubicBezTo>
                <a:cubicBezTo>
                  <a:pt x="11964" y="7869"/>
                  <a:pt x="11955" y="7867"/>
                  <a:pt x="11946" y="7867"/>
                </a:cubicBezTo>
                <a:close/>
                <a:moveTo>
                  <a:pt x="23178" y="7906"/>
                </a:moveTo>
                <a:cubicBezTo>
                  <a:pt x="23173" y="7906"/>
                  <a:pt x="23167" y="7907"/>
                  <a:pt x="23162" y="7910"/>
                </a:cubicBezTo>
                <a:cubicBezTo>
                  <a:pt x="23129" y="7927"/>
                  <a:pt x="23095" y="7935"/>
                  <a:pt x="23058" y="7935"/>
                </a:cubicBezTo>
                <a:cubicBezTo>
                  <a:pt x="23053" y="7935"/>
                  <a:pt x="23049" y="7935"/>
                  <a:pt x="23044" y="7935"/>
                </a:cubicBezTo>
                <a:cubicBezTo>
                  <a:pt x="23043" y="7934"/>
                  <a:pt x="23042" y="7934"/>
                  <a:pt x="23041" y="7934"/>
                </a:cubicBezTo>
                <a:cubicBezTo>
                  <a:pt x="22998" y="7934"/>
                  <a:pt x="22999" y="8004"/>
                  <a:pt x="23044" y="8005"/>
                </a:cubicBezTo>
                <a:cubicBezTo>
                  <a:pt x="23049" y="8005"/>
                  <a:pt x="23054" y="8005"/>
                  <a:pt x="23060" y="8005"/>
                </a:cubicBezTo>
                <a:cubicBezTo>
                  <a:pt x="23108" y="8005"/>
                  <a:pt x="23155" y="7992"/>
                  <a:pt x="23197" y="7971"/>
                </a:cubicBezTo>
                <a:cubicBezTo>
                  <a:pt x="23233" y="7954"/>
                  <a:pt x="23211" y="7906"/>
                  <a:pt x="23178" y="7906"/>
                </a:cubicBezTo>
                <a:close/>
                <a:moveTo>
                  <a:pt x="10661" y="7919"/>
                </a:moveTo>
                <a:cubicBezTo>
                  <a:pt x="10653" y="7919"/>
                  <a:pt x="10645" y="7922"/>
                  <a:pt x="10638" y="7929"/>
                </a:cubicBezTo>
                <a:lnTo>
                  <a:pt x="10622" y="7945"/>
                </a:lnTo>
                <a:cubicBezTo>
                  <a:pt x="10597" y="7970"/>
                  <a:pt x="10621" y="8005"/>
                  <a:pt x="10648" y="8005"/>
                </a:cubicBezTo>
                <a:cubicBezTo>
                  <a:pt x="10656" y="8005"/>
                  <a:pt x="10665" y="8002"/>
                  <a:pt x="10672" y="7994"/>
                </a:cubicBezTo>
                <a:lnTo>
                  <a:pt x="10688" y="7979"/>
                </a:lnTo>
                <a:cubicBezTo>
                  <a:pt x="10712" y="7954"/>
                  <a:pt x="10688" y="7919"/>
                  <a:pt x="10661" y="7919"/>
                </a:cubicBezTo>
                <a:close/>
                <a:moveTo>
                  <a:pt x="8798" y="7965"/>
                </a:moveTo>
                <a:cubicBezTo>
                  <a:pt x="8794" y="7965"/>
                  <a:pt x="8790" y="7967"/>
                  <a:pt x="8786" y="7970"/>
                </a:cubicBezTo>
                <a:lnTo>
                  <a:pt x="8771" y="7986"/>
                </a:lnTo>
                <a:cubicBezTo>
                  <a:pt x="8757" y="7998"/>
                  <a:pt x="8769" y="8016"/>
                  <a:pt x="8783" y="8016"/>
                </a:cubicBezTo>
                <a:cubicBezTo>
                  <a:pt x="8787" y="8016"/>
                  <a:pt x="8791" y="8014"/>
                  <a:pt x="8795" y="8010"/>
                </a:cubicBezTo>
                <a:lnTo>
                  <a:pt x="8811" y="7994"/>
                </a:lnTo>
                <a:cubicBezTo>
                  <a:pt x="8824" y="7982"/>
                  <a:pt x="8812" y="7965"/>
                  <a:pt x="8798" y="7965"/>
                </a:cubicBezTo>
                <a:close/>
                <a:moveTo>
                  <a:pt x="1682" y="7945"/>
                </a:moveTo>
                <a:cubicBezTo>
                  <a:pt x="1674" y="7945"/>
                  <a:pt x="1666" y="7948"/>
                  <a:pt x="1659" y="7955"/>
                </a:cubicBezTo>
                <a:lnTo>
                  <a:pt x="1643" y="7971"/>
                </a:lnTo>
                <a:cubicBezTo>
                  <a:pt x="1618" y="7996"/>
                  <a:pt x="1642" y="8031"/>
                  <a:pt x="1668" y="8031"/>
                </a:cubicBezTo>
                <a:cubicBezTo>
                  <a:pt x="1676" y="8031"/>
                  <a:pt x="1685" y="8028"/>
                  <a:pt x="1692" y="8020"/>
                </a:cubicBezTo>
                <a:lnTo>
                  <a:pt x="1708" y="8005"/>
                </a:lnTo>
                <a:cubicBezTo>
                  <a:pt x="1734" y="7980"/>
                  <a:pt x="1710" y="7945"/>
                  <a:pt x="1682" y="7945"/>
                </a:cubicBezTo>
                <a:close/>
                <a:moveTo>
                  <a:pt x="18250" y="8014"/>
                </a:moveTo>
                <a:cubicBezTo>
                  <a:pt x="18246" y="8014"/>
                  <a:pt x="18242" y="8016"/>
                  <a:pt x="18238" y="8019"/>
                </a:cubicBezTo>
                <a:lnTo>
                  <a:pt x="18222" y="8035"/>
                </a:lnTo>
                <a:cubicBezTo>
                  <a:pt x="18209" y="8047"/>
                  <a:pt x="18222" y="8065"/>
                  <a:pt x="18236" y="8065"/>
                </a:cubicBezTo>
                <a:cubicBezTo>
                  <a:pt x="18240" y="8065"/>
                  <a:pt x="18244" y="8064"/>
                  <a:pt x="18247" y="8060"/>
                </a:cubicBezTo>
                <a:lnTo>
                  <a:pt x="18263" y="8045"/>
                </a:lnTo>
                <a:cubicBezTo>
                  <a:pt x="18276" y="8032"/>
                  <a:pt x="18264" y="8014"/>
                  <a:pt x="18250" y="8014"/>
                </a:cubicBezTo>
                <a:close/>
                <a:moveTo>
                  <a:pt x="11621" y="8015"/>
                </a:moveTo>
                <a:cubicBezTo>
                  <a:pt x="11575" y="8015"/>
                  <a:pt x="11575" y="8086"/>
                  <a:pt x="11621" y="8086"/>
                </a:cubicBezTo>
                <a:lnTo>
                  <a:pt x="11637" y="8086"/>
                </a:lnTo>
                <a:cubicBezTo>
                  <a:pt x="11683" y="8086"/>
                  <a:pt x="11683" y="8015"/>
                  <a:pt x="11637" y="8015"/>
                </a:cubicBezTo>
                <a:close/>
                <a:moveTo>
                  <a:pt x="12237" y="7971"/>
                </a:moveTo>
                <a:cubicBezTo>
                  <a:pt x="12214" y="7971"/>
                  <a:pt x="12192" y="7988"/>
                  <a:pt x="12185" y="8010"/>
                </a:cubicBezTo>
                <a:cubicBezTo>
                  <a:pt x="12178" y="8039"/>
                  <a:pt x="12194" y="8068"/>
                  <a:pt x="12223" y="8076"/>
                </a:cubicBezTo>
                <a:cubicBezTo>
                  <a:pt x="12237" y="8081"/>
                  <a:pt x="12252" y="8086"/>
                  <a:pt x="12267" y="8091"/>
                </a:cubicBezTo>
                <a:cubicBezTo>
                  <a:pt x="12271" y="8092"/>
                  <a:pt x="12276" y="8093"/>
                  <a:pt x="12280" y="8093"/>
                </a:cubicBezTo>
                <a:cubicBezTo>
                  <a:pt x="12303" y="8093"/>
                  <a:pt x="12326" y="8076"/>
                  <a:pt x="12333" y="8054"/>
                </a:cubicBezTo>
                <a:cubicBezTo>
                  <a:pt x="12340" y="8025"/>
                  <a:pt x="12323" y="7996"/>
                  <a:pt x="12296" y="7988"/>
                </a:cubicBezTo>
                <a:cubicBezTo>
                  <a:pt x="12280" y="7983"/>
                  <a:pt x="12266" y="7977"/>
                  <a:pt x="12251" y="7973"/>
                </a:cubicBezTo>
                <a:cubicBezTo>
                  <a:pt x="12246" y="7972"/>
                  <a:pt x="12242" y="7971"/>
                  <a:pt x="12237" y="7971"/>
                </a:cubicBezTo>
                <a:close/>
                <a:moveTo>
                  <a:pt x="9203" y="8056"/>
                </a:moveTo>
                <a:cubicBezTo>
                  <a:pt x="9189" y="8056"/>
                  <a:pt x="9178" y="8074"/>
                  <a:pt x="9190" y="8086"/>
                </a:cubicBezTo>
                <a:cubicBezTo>
                  <a:pt x="9196" y="8092"/>
                  <a:pt x="9201" y="8097"/>
                  <a:pt x="9206" y="8102"/>
                </a:cubicBezTo>
                <a:cubicBezTo>
                  <a:pt x="9209" y="8106"/>
                  <a:pt x="9213" y="8107"/>
                  <a:pt x="9217" y="8107"/>
                </a:cubicBezTo>
                <a:cubicBezTo>
                  <a:pt x="9230" y="8107"/>
                  <a:pt x="9242" y="8089"/>
                  <a:pt x="9230" y="8077"/>
                </a:cubicBezTo>
                <a:lnTo>
                  <a:pt x="9214" y="8061"/>
                </a:lnTo>
                <a:cubicBezTo>
                  <a:pt x="9210" y="8058"/>
                  <a:pt x="9206" y="8056"/>
                  <a:pt x="9203" y="8056"/>
                </a:cubicBezTo>
                <a:close/>
                <a:moveTo>
                  <a:pt x="22473" y="8038"/>
                </a:moveTo>
                <a:cubicBezTo>
                  <a:pt x="22427" y="8038"/>
                  <a:pt x="22427" y="8108"/>
                  <a:pt x="22473" y="8108"/>
                </a:cubicBezTo>
                <a:cubicBezTo>
                  <a:pt x="22518" y="8108"/>
                  <a:pt x="22518" y="8038"/>
                  <a:pt x="22473" y="8038"/>
                </a:cubicBezTo>
                <a:close/>
                <a:moveTo>
                  <a:pt x="22025" y="7973"/>
                </a:moveTo>
                <a:cubicBezTo>
                  <a:pt x="21984" y="7973"/>
                  <a:pt x="21947" y="8026"/>
                  <a:pt x="21984" y="8064"/>
                </a:cubicBezTo>
                <a:lnTo>
                  <a:pt x="22014" y="8094"/>
                </a:lnTo>
                <a:cubicBezTo>
                  <a:pt x="22026" y="8105"/>
                  <a:pt x="22038" y="8110"/>
                  <a:pt x="22050" y="8110"/>
                </a:cubicBezTo>
                <a:cubicBezTo>
                  <a:pt x="22091" y="8110"/>
                  <a:pt x="22128" y="8056"/>
                  <a:pt x="22091" y="8019"/>
                </a:cubicBezTo>
                <a:cubicBezTo>
                  <a:pt x="22080" y="8009"/>
                  <a:pt x="22070" y="7999"/>
                  <a:pt x="22061" y="7989"/>
                </a:cubicBezTo>
                <a:cubicBezTo>
                  <a:pt x="22050" y="7978"/>
                  <a:pt x="22037" y="7973"/>
                  <a:pt x="22025" y="7973"/>
                </a:cubicBezTo>
                <a:close/>
                <a:moveTo>
                  <a:pt x="3245" y="7989"/>
                </a:moveTo>
                <a:cubicBezTo>
                  <a:pt x="3240" y="7989"/>
                  <a:pt x="3235" y="7990"/>
                  <a:pt x="3230" y="7992"/>
                </a:cubicBezTo>
                <a:cubicBezTo>
                  <a:pt x="3214" y="7997"/>
                  <a:pt x="3200" y="8003"/>
                  <a:pt x="3185" y="8008"/>
                </a:cubicBezTo>
                <a:cubicBezTo>
                  <a:pt x="3158" y="8017"/>
                  <a:pt x="3141" y="8045"/>
                  <a:pt x="3148" y="8073"/>
                </a:cubicBezTo>
                <a:cubicBezTo>
                  <a:pt x="3154" y="8094"/>
                  <a:pt x="3177" y="8112"/>
                  <a:pt x="3200" y="8112"/>
                </a:cubicBezTo>
                <a:cubicBezTo>
                  <a:pt x="3205" y="8112"/>
                  <a:pt x="3210" y="8111"/>
                  <a:pt x="3214" y="8109"/>
                </a:cubicBezTo>
                <a:cubicBezTo>
                  <a:pt x="3230" y="8104"/>
                  <a:pt x="3245" y="8099"/>
                  <a:pt x="3258" y="8094"/>
                </a:cubicBezTo>
                <a:cubicBezTo>
                  <a:pt x="3287" y="8085"/>
                  <a:pt x="3303" y="8057"/>
                  <a:pt x="3295" y="8029"/>
                </a:cubicBezTo>
                <a:cubicBezTo>
                  <a:pt x="3289" y="8007"/>
                  <a:pt x="3267" y="7989"/>
                  <a:pt x="3245" y="7989"/>
                </a:cubicBezTo>
                <a:close/>
                <a:moveTo>
                  <a:pt x="7272" y="7915"/>
                </a:moveTo>
                <a:cubicBezTo>
                  <a:pt x="7264" y="7915"/>
                  <a:pt x="7256" y="7918"/>
                  <a:pt x="7249" y="7926"/>
                </a:cubicBezTo>
                <a:cubicBezTo>
                  <a:pt x="7208" y="7970"/>
                  <a:pt x="7166" y="8014"/>
                  <a:pt x="7126" y="8059"/>
                </a:cubicBezTo>
                <a:cubicBezTo>
                  <a:pt x="7102" y="8084"/>
                  <a:pt x="7125" y="8120"/>
                  <a:pt x="7151" y="8120"/>
                </a:cubicBezTo>
                <a:cubicBezTo>
                  <a:pt x="7160" y="8120"/>
                  <a:pt x="7168" y="8117"/>
                  <a:pt x="7175" y="8108"/>
                </a:cubicBezTo>
                <a:cubicBezTo>
                  <a:pt x="7216" y="8065"/>
                  <a:pt x="7258" y="8020"/>
                  <a:pt x="7299" y="7976"/>
                </a:cubicBezTo>
                <a:cubicBezTo>
                  <a:pt x="7323" y="7951"/>
                  <a:pt x="7299" y="7915"/>
                  <a:pt x="7272" y="7915"/>
                </a:cubicBezTo>
                <a:close/>
                <a:moveTo>
                  <a:pt x="6506" y="8062"/>
                </a:moveTo>
                <a:cubicBezTo>
                  <a:pt x="6462" y="8062"/>
                  <a:pt x="6461" y="8134"/>
                  <a:pt x="6506" y="8134"/>
                </a:cubicBezTo>
                <a:cubicBezTo>
                  <a:pt x="6506" y="8134"/>
                  <a:pt x="6507" y="8134"/>
                  <a:pt x="6507" y="8134"/>
                </a:cubicBezTo>
                <a:cubicBezTo>
                  <a:pt x="6552" y="8134"/>
                  <a:pt x="6552" y="8062"/>
                  <a:pt x="6506" y="8062"/>
                </a:cubicBezTo>
                <a:close/>
                <a:moveTo>
                  <a:pt x="9000" y="8022"/>
                </a:moveTo>
                <a:cubicBezTo>
                  <a:pt x="8973" y="8022"/>
                  <a:pt x="8946" y="8040"/>
                  <a:pt x="8946" y="8075"/>
                </a:cubicBezTo>
                <a:lnTo>
                  <a:pt x="8946" y="8091"/>
                </a:lnTo>
                <a:cubicBezTo>
                  <a:pt x="8946" y="8125"/>
                  <a:pt x="8973" y="8142"/>
                  <a:pt x="9000" y="8142"/>
                </a:cubicBezTo>
                <a:cubicBezTo>
                  <a:pt x="9027" y="8142"/>
                  <a:pt x="9054" y="8125"/>
                  <a:pt x="9054" y="8091"/>
                </a:cubicBezTo>
                <a:lnTo>
                  <a:pt x="9054" y="8075"/>
                </a:lnTo>
                <a:cubicBezTo>
                  <a:pt x="9054" y="8040"/>
                  <a:pt x="9027" y="8022"/>
                  <a:pt x="9000" y="8022"/>
                </a:cubicBezTo>
                <a:close/>
                <a:moveTo>
                  <a:pt x="24694" y="8058"/>
                </a:moveTo>
                <a:cubicBezTo>
                  <a:pt x="24688" y="8058"/>
                  <a:pt x="24682" y="8059"/>
                  <a:pt x="24676" y="8062"/>
                </a:cubicBezTo>
                <a:cubicBezTo>
                  <a:pt x="24666" y="8068"/>
                  <a:pt x="24658" y="8073"/>
                  <a:pt x="24647" y="8078"/>
                </a:cubicBezTo>
                <a:cubicBezTo>
                  <a:pt x="24612" y="8096"/>
                  <a:pt x="24633" y="8144"/>
                  <a:pt x="24665" y="8144"/>
                </a:cubicBezTo>
                <a:cubicBezTo>
                  <a:pt x="24670" y="8144"/>
                  <a:pt x="24676" y="8143"/>
                  <a:pt x="24682" y="8140"/>
                </a:cubicBezTo>
                <a:cubicBezTo>
                  <a:pt x="24692" y="8135"/>
                  <a:pt x="24702" y="8129"/>
                  <a:pt x="24712" y="8124"/>
                </a:cubicBezTo>
                <a:cubicBezTo>
                  <a:pt x="24748" y="8106"/>
                  <a:pt x="24727" y="8058"/>
                  <a:pt x="24694" y="8058"/>
                </a:cubicBezTo>
                <a:close/>
                <a:moveTo>
                  <a:pt x="2766" y="8037"/>
                </a:moveTo>
                <a:cubicBezTo>
                  <a:pt x="2739" y="8037"/>
                  <a:pt x="2712" y="8054"/>
                  <a:pt x="2712" y="8089"/>
                </a:cubicBezTo>
                <a:lnTo>
                  <a:pt x="2712" y="8104"/>
                </a:lnTo>
                <a:cubicBezTo>
                  <a:pt x="2712" y="8139"/>
                  <a:pt x="2739" y="8157"/>
                  <a:pt x="2766" y="8157"/>
                </a:cubicBezTo>
                <a:cubicBezTo>
                  <a:pt x="2793" y="8157"/>
                  <a:pt x="2820" y="8139"/>
                  <a:pt x="2820" y="8104"/>
                </a:cubicBezTo>
                <a:lnTo>
                  <a:pt x="2820" y="8089"/>
                </a:lnTo>
                <a:cubicBezTo>
                  <a:pt x="2819" y="8054"/>
                  <a:pt x="2792" y="8037"/>
                  <a:pt x="2766" y="8037"/>
                </a:cubicBezTo>
                <a:close/>
                <a:moveTo>
                  <a:pt x="8249" y="8082"/>
                </a:moveTo>
                <a:cubicBezTo>
                  <a:pt x="8221" y="8082"/>
                  <a:pt x="8198" y="8118"/>
                  <a:pt x="8223" y="8143"/>
                </a:cubicBezTo>
                <a:lnTo>
                  <a:pt x="8239" y="8159"/>
                </a:lnTo>
                <a:cubicBezTo>
                  <a:pt x="8246" y="8166"/>
                  <a:pt x="8254" y="8169"/>
                  <a:pt x="8262" y="8169"/>
                </a:cubicBezTo>
                <a:cubicBezTo>
                  <a:pt x="8290" y="8169"/>
                  <a:pt x="8314" y="8133"/>
                  <a:pt x="8289" y="8108"/>
                </a:cubicBezTo>
                <a:lnTo>
                  <a:pt x="8273" y="8093"/>
                </a:lnTo>
                <a:cubicBezTo>
                  <a:pt x="8266" y="8085"/>
                  <a:pt x="8257" y="8082"/>
                  <a:pt x="8249" y="8082"/>
                </a:cubicBezTo>
                <a:close/>
                <a:moveTo>
                  <a:pt x="13927" y="8072"/>
                </a:moveTo>
                <a:cubicBezTo>
                  <a:pt x="13903" y="8072"/>
                  <a:pt x="13879" y="8098"/>
                  <a:pt x="13893" y="8125"/>
                </a:cubicBezTo>
                <a:cubicBezTo>
                  <a:pt x="13899" y="8136"/>
                  <a:pt x="13904" y="8145"/>
                  <a:pt x="13909" y="8156"/>
                </a:cubicBezTo>
                <a:cubicBezTo>
                  <a:pt x="13916" y="8168"/>
                  <a:pt x="13926" y="8174"/>
                  <a:pt x="13937" y="8174"/>
                </a:cubicBezTo>
                <a:cubicBezTo>
                  <a:pt x="13960" y="8174"/>
                  <a:pt x="13984" y="8148"/>
                  <a:pt x="13970" y="8120"/>
                </a:cubicBezTo>
                <a:cubicBezTo>
                  <a:pt x="13964" y="8109"/>
                  <a:pt x="13959" y="8101"/>
                  <a:pt x="13954" y="8091"/>
                </a:cubicBezTo>
                <a:cubicBezTo>
                  <a:pt x="13948" y="8078"/>
                  <a:pt x="13937" y="8072"/>
                  <a:pt x="13927" y="8072"/>
                </a:cubicBezTo>
                <a:close/>
                <a:moveTo>
                  <a:pt x="13679" y="8062"/>
                </a:moveTo>
                <a:cubicBezTo>
                  <a:pt x="13667" y="8062"/>
                  <a:pt x="13655" y="8066"/>
                  <a:pt x="13644" y="8077"/>
                </a:cubicBezTo>
                <a:lnTo>
                  <a:pt x="13628" y="8093"/>
                </a:lnTo>
                <a:cubicBezTo>
                  <a:pt x="13590" y="8132"/>
                  <a:pt x="13626" y="8185"/>
                  <a:pt x="13667" y="8185"/>
                </a:cubicBezTo>
                <a:cubicBezTo>
                  <a:pt x="13679" y="8185"/>
                  <a:pt x="13692" y="8180"/>
                  <a:pt x="13703" y="8169"/>
                </a:cubicBezTo>
                <a:lnTo>
                  <a:pt x="13719" y="8153"/>
                </a:lnTo>
                <a:cubicBezTo>
                  <a:pt x="13756" y="8115"/>
                  <a:pt x="13720" y="8062"/>
                  <a:pt x="13679" y="8062"/>
                </a:cubicBezTo>
                <a:close/>
                <a:moveTo>
                  <a:pt x="13506" y="8119"/>
                </a:moveTo>
                <a:cubicBezTo>
                  <a:pt x="13493" y="8119"/>
                  <a:pt x="13480" y="8137"/>
                  <a:pt x="13492" y="8149"/>
                </a:cubicBezTo>
                <a:lnTo>
                  <a:pt x="13537" y="8193"/>
                </a:lnTo>
                <a:cubicBezTo>
                  <a:pt x="13541" y="8197"/>
                  <a:pt x="13545" y="8199"/>
                  <a:pt x="13550" y="8199"/>
                </a:cubicBezTo>
                <a:cubicBezTo>
                  <a:pt x="13563" y="8199"/>
                  <a:pt x="13575" y="8181"/>
                  <a:pt x="13561" y="8169"/>
                </a:cubicBezTo>
                <a:lnTo>
                  <a:pt x="13517" y="8124"/>
                </a:lnTo>
                <a:cubicBezTo>
                  <a:pt x="13514" y="8121"/>
                  <a:pt x="13510" y="8119"/>
                  <a:pt x="13506" y="8119"/>
                </a:cubicBezTo>
                <a:close/>
                <a:moveTo>
                  <a:pt x="405" y="8121"/>
                </a:moveTo>
                <a:cubicBezTo>
                  <a:pt x="397" y="8121"/>
                  <a:pt x="389" y="8125"/>
                  <a:pt x="382" y="8133"/>
                </a:cubicBezTo>
                <a:lnTo>
                  <a:pt x="366" y="8148"/>
                </a:lnTo>
                <a:cubicBezTo>
                  <a:pt x="341" y="8173"/>
                  <a:pt x="366" y="8208"/>
                  <a:pt x="393" y="8208"/>
                </a:cubicBezTo>
                <a:cubicBezTo>
                  <a:pt x="401" y="8208"/>
                  <a:pt x="409" y="8205"/>
                  <a:pt x="416" y="8197"/>
                </a:cubicBezTo>
                <a:lnTo>
                  <a:pt x="432" y="8182"/>
                </a:lnTo>
                <a:cubicBezTo>
                  <a:pt x="457" y="8157"/>
                  <a:pt x="432" y="8121"/>
                  <a:pt x="405" y="8121"/>
                </a:cubicBezTo>
                <a:close/>
                <a:moveTo>
                  <a:pt x="12944" y="8124"/>
                </a:moveTo>
                <a:cubicBezTo>
                  <a:pt x="12936" y="8124"/>
                  <a:pt x="12928" y="8127"/>
                  <a:pt x="12920" y="8135"/>
                </a:cubicBezTo>
                <a:lnTo>
                  <a:pt x="12905" y="8150"/>
                </a:lnTo>
                <a:cubicBezTo>
                  <a:pt x="12879" y="8175"/>
                  <a:pt x="12903" y="8211"/>
                  <a:pt x="12931" y="8211"/>
                </a:cubicBezTo>
                <a:cubicBezTo>
                  <a:pt x="12938" y="8211"/>
                  <a:pt x="12947" y="8208"/>
                  <a:pt x="12954" y="8201"/>
                </a:cubicBezTo>
                <a:lnTo>
                  <a:pt x="12970" y="8185"/>
                </a:lnTo>
                <a:cubicBezTo>
                  <a:pt x="12995" y="8159"/>
                  <a:pt x="12971" y="8124"/>
                  <a:pt x="12944" y="8124"/>
                </a:cubicBezTo>
                <a:close/>
                <a:moveTo>
                  <a:pt x="9836" y="8082"/>
                </a:moveTo>
                <a:cubicBezTo>
                  <a:pt x="9831" y="8082"/>
                  <a:pt x="9825" y="8083"/>
                  <a:pt x="9820" y="8085"/>
                </a:cubicBezTo>
                <a:cubicBezTo>
                  <a:pt x="9795" y="8096"/>
                  <a:pt x="9770" y="8104"/>
                  <a:pt x="9746" y="8115"/>
                </a:cubicBezTo>
                <a:cubicBezTo>
                  <a:pt x="9720" y="8125"/>
                  <a:pt x="9700" y="8150"/>
                  <a:pt x="9709" y="8181"/>
                </a:cubicBezTo>
                <a:cubicBezTo>
                  <a:pt x="9715" y="8201"/>
                  <a:pt x="9736" y="8220"/>
                  <a:pt x="9759" y="8220"/>
                </a:cubicBezTo>
                <a:cubicBezTo>
                  <a:pt x="9764" y="8220"/>
                  <a:pt x="9769" y="8219"/>
                  <a:pt x="9774" y="8217"/>
                </a:cubicBezTo>
                <a:cubicBezTo>
                  <a:pt x="9799" y="8207"/>
                  <a:pt x="9825" y="8197"/>
                  <a:pt x="9849" y="8187"/>
                </a:cubicBezTo>
                <a:cubicBezTo>
                  <a:pt x="9875" y="8177"/>
                  <a:pt x="9895" y="8151"/>
                  <a:pt x="9886" y="8122"/>
                </a:cubicBezTo>
                <a:cubicBezTo>
                  <a:pt x="9880" y="8102"/>
                  <a:pt x="9858" y="8082"/>
                  <a:pt x="9836" y="8082"/>
                </a:cubicBezTo>
                <a:close/>
                <a:moveTo>
                  <a:pt x="21195" y="8122"/>
                </a:moveTo>
                <a:cubicBezTo>
                  <a:pt x="21125" y="8122"/>
                  <a:pt x="21125" y="8229"/>
                  <a:pt x="21195" y="8229"/>
                </a:cubicBezTo>
                <a:cubicBezTo>
                  <a:pt x="21264" y="8229"/>
                  <a:pt x="21264" y="8122"/>
                  <a:pt x="21195" y="8122"/>
                </a:cubicBezTo>
                <a:close/>
                <a:moveTo>
                  <a:pt x="6026" y="8134"/>
                </a:moveTo>
                <a:cubicBezTo>
                  <a:pt x="5956" y="8135"/>
                  <a:pt x="5956" y="8240"/>
                  <a:pt x="6026" y="8240"/>
                </a:cubicBezTo>
                <a:cubicBezTo>
                  <a:pt x="6095" y="8240"/>
                  <a:pt x="6095" y="8134"/>
                  <a:pt x="6026" y="8134"/>
                </a:cubicBezTo>
                <a:close/>
                <a:moveTo>
                  <a:pt x="8030" y="8170"/>
                </a:moveTo>
                <a:cubicBezTo>
                  <a:pt x="7985" y="8170"/>
                  <a:pt x="7985" y="8240"/>
                  <a:pt x="8030" y="8240"/>
                </a:cubicBezTo>
                <a:lnTo>
                  <a:pt x="8046" y="8240"/>
                </a:lnTo>
                <a:cubicBezTo>
                  <a:pt x="8046" y="8240"/>
                  <a:pt x="8047" y="8240"/>
                  <a:pt x="8048" y="8240"/>
                </a:cubicBezTo>
                <a:cubicBezTo>
                  <a:pt x="8091" y="8240"/>
                  <a:pt x="8091" y="8170"/>
                  <a:pt x="8046" y="8170"/>
                </a:cubicBezTo>
                <a:close/>
                <a:moveTo>
                  <a:pt x="3891" y="8175"/>
                </a:moveTo>
                <a:cubicBezTo>
                  <a:pt x="3845" y="8175"/>
                  <a:pt x="3845" y="8246"/>
                  <a:pt x="3891" y="8246"/>
                </a:cubicBezTo>
                <a:lnTo>
                  <a:pt x="3921" y="8246"/>
                </a:lnTo>
                <a:cubicBezTo>
                  <a:pt x="3922" y="8246"/>
                  <a:pt x="3923" y="8246"/>
                  <a:pt x="3923" y="8246"/>
                </a:cubicBezTo>
                <a:cubicBezTo>
                  <a:pt x="3968" y="8246"/>
                  <a:pt x="3967" y="8176"/>
                  <a:pt x="3921" y="8175"/>
                </a:cubicBezTo>
                <a:close/>
                <a:moveTo>
                  <a:pt x="19259" y="8116"/>
                </a:moveTo>
                <a:cubicBezTo>
                  <a:pt x="19218" y="8116"/>
                  <a:pt x="19181" y="8170"/>
                  <a:pt x="19218" y="8207"/>
                </a:cubicBezTo>
                <a:lnTo>
                  <a:pt x="19263" y="8251"/>
                </a:lnTo>
                <a:cubicBezTo>
                  <a:pt x="19275" y="8263"/>
                  <a:pt x="19288" y="8268"/>
                  <a:pt x="19300" y="8268"/>
                </a:cubicBezTo>
                <a:cubicBezTo>
                  <a:pt x="19341" y="8268"/>
                  <a:pt x="19377" y="8215"/>
                  <a:pt x="19339" y="8177"/>
                </a:cubicBezTo>
                <a:lnTo>
                  <a:pt x="19295" y="8133"/>
                </a:lnTo>
                <a:cubicBezTo>
                  <a:pt x="19284" y="8121"/>
                  <a:pt x="19271" y="8116"/>
                  <a:pt x="19259" y="8116"/>
                </a:cubicBezTo>
                <a:close/>
                <a:moveTo>
                  <a:pt x="795" y="8167"/>
                </a:moveTo>
                <a:cubicBezTo>
                  <a:pt x="784" y="8167"/>
                  <a:pt x="774" y="8173"/>
                  <a:pt x="767" y="8186"/>
                </a:cubicBezTo>
                <a:cubicBezTo>
                  <a:pt x="762" y="8196"/>
                  <a:pt x="757" y="8206"/>
                  <a:pt x="751" y="8216"/>
                </a:cubicBezTo>
                <a:cubicBezTo>
                  <a:pt x="737" y="8244"/>
                  <a:pt x="761" y="8269"/>
                  <a:pt x="784" y="8269"/>
                </a:cubicBezTo>
                <a:cubicBezTo>
                  <a:pt x="795" y="8269"/>
                  <a:pt x="806" y="8264"/>
                  <a:pt x="812" y="8251"/>
                </a:cubicBezTo>
                <a:cubicBezTo>
                  <a:pt x="817" y="8240"/>
                  <a:pt x="823" y="8232"/>
                  <a:pt x="828" y="8222"/>
                </a:cubicBezTo>
                <a:cubicBezTo>
                  <a:pt x="842" y="8193"/>
                  <a:pt x="818" y="8167"/>
                  <a:pt x="795" y="8167"/>
                </a:cubicBezTo>
                <a:close/>
                <a:moveTo>
                  <a:pt x="7520" y="8199"/>
                </a:moveTo>
                <a:cubicBezTo>
                  <a:pt x="7475" y="8199"/>
                  <a:pt x="7474" y="8270"/>
                  <a:pt x="7520" y="8270"/>
                </a:cubicBezTo>
                <a:cubicBezTo>
                  <a:pt x="7566" y="8270"/>
                  <a:pt x="7566" y="8199"/>
                  <a:pt x="7520" y="8199"/>
                </a:cubicBezTo>
                <a:close/>
                <a:moveTo>
                  <a:pt x="11900" y="8140"/>
                </a:moveTo>
                <a:cubicBezTo>
                  <a:pt x="11873" y="8140"/>
                  <a:pt x="11846" y="8158"/>
                  <a:pt x="11846" y="8192"/>
                </a:cubicBezTo>
                <a:lnTo>
                  <a:pt x="11846" y="8223"/>
                </a:lnTo>
                <a:cubicBezTo>
                  <a:pt x="11846" y="8257"/>
                  <a:pt x="11873" y="8274"/>
                  <a:pt x="11900" y="8274"/>
                </a:cubicBezTo>
                <a:cubicBezTo>
                  <a:pt x="11927" y="8274"/>
                  <a:pt x="11953" y="8257"/>
                  <a:pt x="11953" y="8223"/>
                </a:cubicBezTo>
                <a:lnTo>
                  <a:pt x="11953" y="8192"/>
                </a:lnTo>
                <a:cubicBezTo>
                  <a:pt x="11953" y="8158"/>
                  <a:pt x="11927" y="8140"/>
                  <a:pt x="11900" y="8140"/>
                </a:cubicBezTo>
                <a:close/>
                <a:moveTo>
                  <a:pt x="16313" y="8203"/>
                </a:moveTo>
                <a:cubicBezTo>
                  <a:pt x="16295" y="8203"/>
                  <a:pt x="16278" y="8214"/>
                  <a:pt x="16278" y="8237"/>
                </a:cubicBezTo>
                <a:lnTo>
                  <a:pt x="16278" y="8253"/>
                </a:lnTo>
                <a:cubicBezTo>
                  <a:pt x="16277" y="8276"/>
                  <a:pt x="16295" y="8287"/>
                  <a:pt x="16313" y="8287"/>
                </a:cubicBezTo>
                <a:cubicBezTo>
                  <a:pt x="16330" y="8287"/>
                  <a:pt x="16348" y="8276"/>
                  <a:pt x="16348" y="8253"/>
                </a:cubicBezTo>
                <a:lnTo>
                  <a:pt x="16348" y="8237"/>
                </a:lnTo>
                <a:cubicBezTo>
                  <a:pt x="16348" y="8214"/>
                  <a:pt x="16330" y="8203"/>
                  <a:pt x="16313" y="8203"/>
                </a:cubicBezTo>
                <a:close/>
                <a:moveTo>
                  <a:pt x="9460" y="8252"/>
                </a:moveTo>
                <a:cubicBezTo>
                  <a:pt x="9443" y="8252"/>
                  <a:pt x="9432" y="8275"/>
                  <a:pt x="9450" y="8284"/>
                </a:cubicBezTo>
                <a:cubicBezTo>
                  <a:pt x="9460" y="8290"/>
                  <a:pt x="9469" y="8295"/>
                  <a:pt x="9480" y="8300"/>
                </a:cubicBezTo>
                <a:cubicBezTo>
                  <a:pt x="9483" y="8302"/>
                  <a:pt x="9486" y="8302"/>
                  <a:pt x="9489" y="8302"/>
                </a:cubicBezTo>
                <a:cubicBezTo>
                  <a:pt x="9505" y="8302"/>
                  <a:pt x="9515" y="8279"/>
                  <a:pt x="9499" y="8270"/>
                </a:cubicBezTo>
                <a:cubicBezTo>
                  <a:pt x="9488" y="8265"/>
                  <a:pt x="9479" y="8259"/>
                  <a:pt x="9468" y="8254"/>
                </a:cubicBezTo>
                <a:cubicBezTo>
                  <a:pt x="9465" y="8253"/>
                  <a:pt x="9462" y="8252"/>
                  <a:pt x="9460" y="8252"/>
                </a:cubicBezTo>
                <a:close/>
                <a:moveTo>
                  <a:pt x="3531" y="8235"/>
                </a:moveTo>
                <a:cubicBezTo>
                  <a:pt x="3486" y="8235"/>
                  <a:pt x="3486" y="8306"/>
                  <a:pt x="3531" y="8306"/>
                </a:cubicBezTo>
                <a:cubicBezTo>
                  <a:pt x="3577" y="8306"/>
                  <a:pt x="3577" y="8235"/>
                  <a:pt x="3531" y="8235"/>
                </a:cubicBezTo>
                <a:close/>
                <a:moveTo>
                  <a:pt x="7648" y="8233"/>
                </a:moveTo>
                <a:cubicBezTo>
                  <a:pt x="7643" y="8233"/>
                  <a:pt x="7637" y="8234"/>
                  <a:pt x="7631" y="8237"/>
                </a:cubicBezTo>
                <a:cubicBezTo>
                  <a:pt x="7620" y="8243"/>
                  <a:pt x="7611" y="8248"/>
                  <a:pt x="7601" y="8253"/>
                </a:cubicBezTo>
                <a:cubicBezTo>
                  <a:pt x="7565" y="8271"/>
                  <a:pt x="7587" y="8318"/>
                  <a:pt x="7620" y="8318"/>
                </a:cubicBezTo>
                <a:cubicBezTo>
                  <a:pt x="7625" y="8318"/>
                  <a:pt x="7631" y="8317"/>
                  <a:pt x="7636" y="8314"/>
                </a:cubicBezTo>
                <a:cubicBezTo>
                  <a:pt x="7647" y="8309"/>
                  <a:pt x="7656" y="8303"/>
                  <a:pt x="7667" y="8298"/>
                </a:cubicBezTo>
                <a:cubicBezTo>
                  <a:pt x="7701" y="8280"/>
                  <a:pt x="7680" y="8233"/>
                  <a:pt x="7648" y="8233"/>
                </a:cubicBezTo>
                <a:close/>
                <a:moveTo>
                  <a:pt x="20412" y="8195"/>
                </a:moveTo>
                <a:cubicBezTo>
                  <a:pt x="20400" y="8195"/>
                  <a:pt x="20387" y="8200"/>
                  <a:pt x="20376" y="8211"/>
                </a:cubicBezTo>
                <a:lnTo>
                  <a:pt x="20346" y="8240"/>
                </a:lnTo>
                <a:cubicBezTo>
                  <a:pt x="20308" y="8279"/>
                  <a:pt x="20344" y="8332"/>
                  <a:pt x="20386" y="8332"/>
                </a:cubicBezTo>
                <a:cubicBezTo>
                  <a:pt x="20398" y="8332"/>
                  <a:pt x="20410" y="8328"/>
                  <a:pt x="20421" y="8317"/>
                </a:cubicBezTo>
                <a:lnTo>
                  <a:pt x="20450" y="8287"/>
                </a:lnTo>
                <a:cubicBezTo>
                  <a:pt x="20489" y="8249"/>
                  <a:pt x="20454" y="8195"/>
                  <a:pt x="20412" y="8195"/>
                </a:cubicBezTo>
                <a:close/>
                <a:moveTo>
                  <a:pt x="13589" y="8247"/>
                </a:moveTo>
                <a:cubicBezTo>
                  <a:pt x="13572" y="8247"/>
                  <a:pt x="13554" y="8258"/>
                  <a:pt x="13554" y="8281"/>
                </a:cubicBezTo>
                <a:lnTo>
                  <a:pt x="13554" y="8312"/>
                </a:lnTo>
                <a:cubicBezTo>
                  <a:pt x="13554" y="8335"/>
                  <a:pt x="13572" y="8346"/>
                  <a:pt x="13589" y="8346"/>
                </a:cubicBezTo>
                <a:cubicBezTo>
                  <a:pt x="13607" y="8346"/>
                  <a:pt x="13624" y="8335"/>
                  <a:pt x="13624" y="8312"/>
                </a:cubicBezTo>
                <a:lnTo>
                  <a:pt x="13624" y="8281"/>
                </a:lnTo>
                <a:cubicBezTo>
                  <a:pt x="13624" y="8258"/>
                  <a:pt x="13607" y="8247"/>
                  <a:pt x="13589" y="8247"/>
                </a:cubicBezTo>
                <a:close/>
                <a:moveTo>
                  <a:pt x="15677" y="8259"/>
                </a:moveTo>
                <a:cubicBezTo>
                  <a:pt x="15666" y="8259"/>
                  <a:pt x="15656" y="8264"/>
                  <a:pt x="15649" y="8277"/>
                </a:cubicBezTo>
                <a:cubicBezTo>
                  <a:pt x="15644" y="8288"/>
                  <a:pt x="15639" y="8297"/>
                  <a:pt x="15634" y="8307"/>
                </a:cubicBezTo>
                <a:cubicBezTo>
                  <a:pt x="15620" y="8335"/>
                  <a:pt x="15645" y="8361"/>
                  <a:pt x="15668" y="8361"/>
                </a:cubicBezTo>
                <a:cubicBezTo>
                  <a:pt x="15678" y="8361"/>
                  <a:pt x="15688" y="8356"/>
                  <a:pt x="15694" y="8343"/>
                </a:cubicBezTo>
                <a:cubicBezTo>
                  <a:pt x="15701" y="8333"/>
                  <a:pt x="15706" y="8323"/>
                  <a:pt x="15710" y="8313"/>
                </a:cubicBezTo>
                <a:cubicBezTo>
                  <a:pt x="15724" y="8285"/>
                  <a:pt x="15700" y="8259"/>
                  <a:pt x="15677" y="8259"/>
                </a:cubicBezTo>
                <a:close/>
                <a:moveTo>
                  <a:pt x="15106" y="8245"/>
                </a:moveTo>
                <a:cubicBezTo>
                  <a:pt x="15097" y="8245"/>
                  <a:pt x="15087" y="8246"/>
                  <a:pt x="15078" y="8250"/>
                </a:cubicBezTo>
                <a:cubicBezTo>
                  <a:pt x="15051" y="8260"/>
                  <a:pt x="15032" y="8285"/>
                  <a:pt x="15042" y="8316"/>
                </a:cubicBezTo>
                <a:cubicBezTo>
                  <a:pt x="15047" y="8337"/>
                  <a:pt x="15069" y="8355"/>
                  <a:pt x="15092" y="8355"/>
                </a:cubicBezTo>
                <a:cubicBezTo>
                  <a:pt x="15096" y="8355"/>
                  <a:pt x="15099" y="8354"/>
                  <a:pt x="15102" y="8354"/>
                </a:cubicBezTo>
                <a:cubicBezTo>
                  <a:pt x="15113" y="8362"/>
                  <a:pt x="15126" y="8368"/>
                  <a:pt x="15139" y="8368"/>
                </a:cubicBezTo>
                <a:cubicBezTo>
                  <a:pt x="15147" y="8368"/>
                  <a:pt x="15156" y="8365"/>
                  <a:pt x="15164" y="8361"/>
                </a:cubicBezTo>
                <a:cubicBezTo>
                  <a:pt x="15188" y="8348"/>
                  <a:pt x="15201" y="8313"/>
                  <a:pt x="15184" y="8288"/>
                </a:cubicBezTo>
                <a:cubicBezTo>
                  <a:pt x="15165" y="8263"/>
                  <a:pt x="15136" y="8245"/>
                  <a:pt x="15106" y="8245"/>
                </a:cubicBezTo>
                <a:close/>
                <a:moveTo>
                  <a:pt x="10946" y="8269"/>
                </a:moveTo>
                <a:cubicBezTo>
                  <a:pt x="10940" y="8269"/>
                  <a:pt x="10934" y="8271"/>
                  <a:pt x="10928" y="8275"/>
                </a:cubicBezTo>
                <a:cubicBezTo>
                  <a:pt x="10914" y="8285"/>
                  <a:pt x="10898" y="8296"/>
                  <a:pt x="10884" y="8305"/>
                </a:cubicBezTo>
                <a:cubicBezTo>
                  <a:pt x="10852" y="8327"/>
                  <a:pt x="10872" y="8373"/>
                  <a:pt x="10901" y="8373"/>
                </a:cubicBezTo>
                <a:cubicBezTo>
                  <a:pt x="10907" y="8373"/>
                  <a:pt x="10913" y="8371"/>
                  <a:pt x="10919" y="8366"/>
                </a:cubicBezTo>
                <a:cubicBezTo>
                  <a:pt x="10933" y="8356"/>
                  <a:pt x="10949" y="8345"/>
                  <a:pt x="10963" y="8337"/>
                </a:cubicBezTo>
                <a:cubicBezTo>
                  <a:pt x="10996" y="8316"/>
                  <a:pt x="10976" y="8269"/>
                  <a:pt x="10946" y="8269"/>
                </a:cubicBezTo>
                <a:close/>
                <a:moveTo>
                  <a:pt x="7251" y="8260"/>
                </a:moveTo>
                <a:cubicBezTo>
                  <a:pt x="7226" y="8260"/>
                  <a:pt x="7201" y="8285"/>
                  <a:pt x="7218" y="8312"/>
                </a:cubicBezTo>
                <a:cubicBezTo>
                  <a:pt x="7229" y="8327"/>
                  <a:pt x="7238" y="8342"/>
                  <a:pt x="7249" y="8356"/>
                </a:cubicBezTo>
                <a:cubicBezTo>
                  <a:pt x="7256" y="8368"/>
                  <a:pt x="7268" y="8373"/>
                  <a:pt x="7279" y="8373"/>
                </a:cubicBezTo>
                <a:cubicBezTo>
                  <a:pt x="7304" y="8373"/>
                  <a:pt x="7328" y="8348"/>
                  <a:pt x="7310" y="8321"/>
                </a:cubicBezTo>
                <a:cubicBezTo>
                  <a:pt x="7300" y="8305"/>
                  <a:pt x="7290" y="8291"/>
                  <a:pt x="7280" y="8276"/>
                </a:cubicBezTo>
                <a:cubicBezTo>
                  <a:pt x="7272" y="8265"/>
                  <a:pt x="7262" y="8260"/>
                  <a:pt x="7251" y="8260"/>
                </a:cubicBezTo>
                <a:close/>
                <a:moveTo>
                  <a:pt x="12817" y="8296"/>
                </a:moveTo>
                <a:cubicBezTo>
                  <a:pt x="12799" y="8296"/>
                  <a:pt x="12781" y="8307"/>
                  <a:pt x="12781" y="8329"/>
                </a:cubicBezTo>
                <a:lnTo>
                  <a:pt x="12781" y="8345"/>
                </a:lnTo>
                <a:cubicBezTo>
                  <a:pt x="12781" y="8368"/>
                  <a:pt x="12799" y="8380"/>
                  <a:pt x="12817" y="8380"/>
                </a:cubicBezTo>
                <a:cubicBezTo>
                  <a:pt x="12834" y="8380"/>
                  <a:pt x="12852" y="8368"/>
                  <a:pt x="12852" y="8345"/>
                </a:cubicBezTo>
                <a:lnTo>
                  <a:pt x="12852" y="8329"/>
                </a:lnTo>
                <a:cubicBezTo>
                  <a:pt x="12852" y="8307"/>
                  <a:pt x="12834" y="8296"/>
                  <a:pt x="12817" y="8296"/>
                </a:cubicBezTo>
                <a:close/>
                <a:moveTo>
                  <a:pt x="17544" y="8373"/>
                </a:moveTo>
                <a:cubicBezTo>
                  <a:pt x="17520" y="8373"/>
                  <a:pt x="17520" y="8408"/>
                  <a:pt x="17544" y="8408"/>
                </a:cubicBezTo>
                <a:cubicBezTo>
                  <a:pt x="17566" y="8408"/>
                  <a:pt x="17566" y="8373"/>
                  <a:pt x="17544" y="8373"/>
                </a:cubicBezTo>
                <a:close/>
                <a:moveTo>
                  <a:pt x="13290" y="8335"/>
                </a:moveTo>
                <a:cubicBezTo>
                  <a:pt x="13262" y="8335"/>
                  <a:pt x="13238" y="8371"/>
                  <a:pt x="13263" y="8395"/>
                </a:cubicBezTo>
                <a:lnTo>
                  <a:pt x="13279" y="8411"/>
                </a:lnTo>
                <a:cubicBezTo>
                  <a:pt x="13286" y="8419"/>
                  <a:pt x="13294" y="8422"/>
                  <a:pt x="13302" y="8422"/>
                </a:cubicBezTo>
                <a:cubicBezTo>
                  <a:pt x="13329" y="8422"/>
                  <a:pt x="13354" y="8387"/>
                  <a:pt x="13329" y="8361"/>
                </a:cubicBezTo>
                <a:lnTo>
                  <a:pt x="13313" y="8345"/>
                </a:lnTo>
                <a:cubicBezTo>
                  <a:pt x="13306" y="8338"/>
                  <a:pt x="13298" y="8335"/>
                  <a:pt x="13290" y="8335"/>
                </a:cubicBezTo>
                <a:close/>
                <a:moveTo>
                  <a:pt x="2239" y="8400"/>
                </a:moveTo>
                <a:cubicBezTo>
                  <a:pt x="2215" y="8400"/>
                  <a:pt x="2215" y="8434"/>
                  <a:pt x="2239" y="8434"/>
                </a:cubicBezTo>
                <a:lnTo>
                  <a:pt x="2255" y="8434"/>
                </a:lnTo>
                <a:cubicBezTo>
                  <a:pt x="2277" y="8434"/>
                  <a:pt x="2277" y="8401"/>
                  <a:pt x="2255" y="8400"/>
                </a:cubicBezTo>
                <a:close/>
                <a:moveTo>
                  <a:pt x="8709" y="8319"/>
                </a:moveTo>
                <a:cubicBezTo>
                  <a:pt x="8667" y="8319"/>
                  <a:pt x="8631" y="8372"/>
                  <a:pt x="8668" y="8410"/>
                </a:cubicBezTo>
                <a:cubicBezTo>
                  <a:pt x="8673" y="8416"/>
                  <a:pt x="8679" y="8421"/>
                  <a:pt x="8684" y="8426"/>
                </a:cubicBezTo>
                <a:cubicBezTo>
                  <a:pt x="8695" y="8437"/>
                  <a:pt x="8707" y="8441"/>
                  <a:pt x="8719" y="8441"/>
                </a:cubicBezTo>
                <a:cubicBezTo>
                  <a:pt x="8760" y="8441"/>
                  <a:pt x="8797" y="8388"/>
                  <a:pt x="8760" y="8350"/>
                </a:cubicBezTo>
                <a:lnTo>
                  <a:pt x="8745" y="8335"/>
                </a:lnTo>
                <a:cubicBezTo>
                  <a:pt x="8733" y="8324"/>
                  <a:pt x="8721" y="8319"/>
                  <a:pt x="8709" y="8319"/>
                </a:cubicBezTo>
                <a:close/>
                <a:moveTo>
                  <a:pt x="8211" y="8381"/>
                </a:moveTo>
                <a:cubicBezTo>
                  <a:pt x="8165" y="8381"/>
                  <a:pt x="8165" y="8452"/>
                  <a:pt x="8211" y="8452"/>
                </a:cubicBezTo>
                <a:cubicBezTo>
                  <a:pt x="8212" y="8452"/>
                  <a:pt x="8212" y="8452"/>
                  <a:pt x="8212" y="8452"/>
                </a:cubicBezTo>
                <a:cubicBezTo>
                  <a:pt x="8257" y="8452"/>
                  <a:pt x="8257" y="8381"/>
                  <a:pt x="8211" y="8381"/>
                </a:cubicBezTo>
                <a:close/>
                <a:moveTo>
                  <a:pt x="13114" y="8385"/>
                </a:moveTo>
                <a:cubicBezTo>
                  <a:pt x="13068" y="8385"/>
                  <a:pt x="13068" y="8455"/>
                  <a:pt x="13114" y="8455"/>
                </a:cubicBezTo>
                <a:cubicBezTo>
                  <a:pt x="13115" y="8455"/>
                  <a:pt x="13115" y="8455"/>
                  <a:pt x="13116" y="8455"/>
                </a:cubicBezTo>
                <a:cubicBezTo>
                  <a:pt x="13158" y="8455"/>
                  <a:pt x="13160" y="8385"/>
                  <a:pt x="13114" y="8385"/>
                </a:cubicBezTo>
                <a:close/>
                <a:moveTo>
                  <a:pt x="1790" y="8411"/>
                </a:moveTo>
                <a:cubicBezTo>
                  <a:pt x="1777" y="8411"/>
                  <a:pt x="1765" y="8430"/>
                  <a:pt x="1776" y="8443"/>
                </a:cubicBezTo>
                <a:cubicBezTo>
                  <a:pt x="1784" y="8453"/>
                  <a:pt x="1797" y="8458"/>
                  <a:pt x="1810" y="8458"/>
                </a:cubicBezTo>
                <a:cubicBezTo>
                  <a:pt x="1823" y="8458"/>
                  <a:pt x="1835" y="8453"/>
                  <a:pt x="1844" y="8444"/>
                </a:cubicBezTo>
                <a:cubicBezTo>
                  <a:pt x="1856" y="8431"/>
                  <a:pt x="1845" y="8413"/>
                  <a:pt x="1832" y="8413"/>
                </a:cubicBezTo>
                <a:cubicBezTo>
                  <a:pt x="1828" y="8413"/>
                  <a:pt x="1824" y="8415"/>
                  <a:pt x="1820" y="8418"/>
                </a:cubicBezTo>
                <a:cubicBezTo>
                  <a:pt x="1817" y="8422"/>
                  <a:pt x="1814" y="8423"/>
                  <a:pt x="1811" y="8423"/>
                </a:cubicBezTo>
                <a:cubicBezTo>
                  <a:pt x="1807" y="8423"/>
                  <a:pt x="1804" y="8421"/>
                  <a:pt x="1801" y="8417"/>
                </a:cubicBezTo>
                <a:cubicBezTo>
                  <a:pt x="1798" y="8413"/>
                  <a:pt x="1794" y="8411"/>
                  <a:pt x="1790" y="8411"/>
                </a:cubicBezTo>
                <a:close/>
                <a:moveTo>
                  <a:pt x="10405" y="8373"/>
                </a:moveTo>
                <a:cubicBezTo>
                  <a:pt x="10402" y="8373"/>
                  <a:pt x="10399" y="8374"/>
                  <a:pt x="10396" y="8374"/>
                </a:cubicBezTo>
                <a:cubicBezTo>
                  <a:pt x="10376" y="8380"/>
                  <a:pt x="10356" y="8385"/>
                  <a:pt x="10335" y="8389"/>
                </a:cubicBezTo>
                <a:cubicBezTo>
                  <a:pt x="10294" y="8399"/>
                  <a:pt x="10306" y="8459"/>
                  <a:pt x="10344" y="8459"/>
                </a:cubicBezTo>
                <a:cubicBezTo>
                  <a:pt x="10347" y="8459"/>
                  <a:pt x="10350" y="8458"/>
                  <a:pt x="10354" y="8457"/>
                </a:cubicBezTo>
                <a:cubicBezTo>
                  <a:pt x="10374" y="8452"/>
                  <a:pt x="10392" y="8447"/>
                  <a:pt x="10413" y="8443"/>
                </a:cubicBezTo>
                <a:cubicBezTo>
                  <a:pt x="10455" y="8433"/>
                  <a:pt x="10442" y="8373"/>
                  <a:pt x="10405" y="8373"/>
                </a:cubicBezTo>
                <a:close/>
                <a:moveTo>
                  <a:pt x="8405" y="8364"/>
                </a:moveTo>
                <a:cubicBezTo>
                  <a:pt x="8335" y="8364"/>
                  <a:pt x="8335" y="8471"/>
                  <a:pt x="8405" y="8471"/>
                </a:cubicBezTo>
                <a:lnTo>
                  <a:pt x="8421" y="8471"/>
                </a:lnTo>
                <a:cubicBezTo>
                  <a:pt x="8490" y="8471"/>
                  <a:pt x="8490" y="8364"/>
                  <a:pt x="8421" y="8364"/>
                </a:cubicBezTo>
                <a:close/>
                <a:moveTo>
                  <a:pt x="16748" y="8350"/>
                </a:moveTo>
                <a:cubicBezTo>
                  <a:pt x="16729" y="8350"/>
                  <a:pt x="16710" y="8360"/>
                  <a:pt x="16701" y="8377"/>
                </a:cubicBezTo>
                <a:cubicBezTo>
                  <a:pt x="16685" y="8403"/>
                  <a:pt x="16696" y="8434"/>
                  <a:pt x="16720" y="8450"/>
                </a:cubicBezTo>
                <a:cubicBezTo>
                  <a:pt x="16736" y="8460"/>
                  <a:pt x="16750" y="8470"/>
                  <a:pt x="16765" y="8480"/>
                </a:cubicBezTo>
                <a:cubicBezTo>
                  <a:pt x="16773" y="8485"/>
                  <a:pt x="16782" y="8488"/>
                  <a:pt x="16791" y="8488"/>
                </a:cubicBezTo>
                <a:cubicBezTo>
                  <a:pt x="16810" y="8488"/>
                  <a:pt x="16829" y="8477"/>
                  <a:pt x="16838" y="8460"/>
                </a:cubicBezTo>
                <a:cubicBezTo>
                  <a:pt x="16854" y="8434"/>
                  <a:pt x="16844" y="8403"/>
                  <a:pt x="16818" y="8387"/>
                </a:cubicBezTo>
                <a:cubicBezTo>
                  <a:pt x="16803" y="8377"/>
                  <a:pt x="16788" y="8368"/>
                  <a:pt x="16774" y="8358"/>
                </a:cubicBezTo>
                <a:cubicBezTo>
                  <a:pt x="16767" y="8353"/>
                  <a:pt x="16757" y="8350"/>
                  <a:pt x="16748" y="8350"/>
                </a:cubicBezTo>
                <a:close/>
                <a:moveTo>
                  <a:pt x="4705" y="8402"/>
                </a:moveTo>
                <a:cubicBezTo>
                  <a:pt x="4672" y="8402"/>
                  <a:pt x="4650" y="8450"/>
                  <a:pt x="4686" y="8468"/>
                </a:cubicBezTo>
                <a:cubicBezTo>
                  <a:pt x="4697" y="8473"/>
                  <a:pt x="4706" y="8478"/>
                  <a:pt x="4717" y="8483"/>
                </a:cubicBezTo>
                <a:cubicBezTo>
                  <a:pt x="4722" y="8486"/>
                  <a:pt x="4728" y="8488"/>
                  <a:pt x="4733" y="8488"/>
                </a:cubicBezTo>
                <a:cubicBezTo>
                  <a:pt x="4764" y="8488"/>
                  <a:pt x="4786" y="8440"/>
                  <a:pt x="4751" y="8422"/>
                </a:cubicBezTo>
                <a:cubicBezTo>
                  <a:pt x="4741" y="8416"/>
                  <a:pt x="4732" y="8411"/>
                  <a:pt x="4722" y="8406"/>
                </a:cubicBezTo>
                <a:cubicBezTo>
                  <a:pt x="4716" y="8403"/>
                  <a:pt x="4710" y="8402"/>
                  <a:pt x="4705" y="8402"/>
                </a:cubicBezTo>
                <a:close/>
                <a:moveTo>
                  <a:pt x="24277" y="8388"/>
                </a:moveTo>
                <a:cubicBezTo>
                  <a:pt x="24254" y="8388"/>
                  <a:pt x="24230" y="8413"/>
                  <a:pt x="24244" y="8442"/>
                </a:cubicBezTo>
                <a:cubicBezTo>
                  <a:pt x="24249" y="8452"/>
                  <a:pt x="24254" y="8460"/>
                  <a:pt x="24259" y="8471"/>
                </a:cubicBezTo>
                <a:cubicBezTo>
                  <a:pt x="24266" y="8484"/>
                  <a:pt x="24276" y="8489"/>
                  <a:pt x="24287" y="8489"/>
                </a:cubicBezTo>
                <a:cubicBezTo>
                  <a:pt x="24310" y="8489"/>
                  <a:pt x="24334" y="8464"/>
                  <a:pt x="24320" y="8436"/>
                </a:cubicBezTo>
                <a:cubicBezTo>
                  <a:pt x="24315" y="8426"/>
                  <a:pt x="24310" y="8416"/>
                  <a:pt x="24305" y="8406"/>
                </a:cubicBezTo>
                <a:cubicBezTo>
                  <a:pt x="24298" y="8393"/>
                  <a:pt x="24288" y="8388"/>
                  <a:pt x="24277" y="8388"/>
                </a:cubicBezTo>
                <a:close/>
                <a:moveTo>
                  <a:pt x="5852" y="8407"/>
                </a:moveTo>
                <a:cubicBezTo>
                  <a:pt x="5834" y="8407"/>
                  <a:pt x="5817" y="8418"/>
                  <a:pt x="5817" y="8442"/>
                </a:cubicBezTo>
                <a:lnTo>
                  <a:pt x="5817" y="8457"/>
                </a:lnTo>
                <a:cubicBezTo>
                  <a:pt x="5817" y="8480"/>
                  <a:pt x="5834" y="8491"/>
                  <a:pt x="5852" y="8491"/>
                </a:cubicBezTo>
                <a:cubicBezTo>
                  <a:pt x="5869" y="8491"/>
                  <a:pt x="5887" y="8480"/>
                  <a:pt x="5887" y="8457"/>
                </a:cubicBezTo>
                <a:lnTo>
                  <a:pt x="5887" y="8442"/>
                </a:lnTo>
                <a:cubicBezTo>
                  <a:pt x="5887" y="8418"/>
                  <a:pt x="5869" y="8407"/>
                  <a:pt x="5852" y="8407"/>
                </a:cubicBezTo>
                <a:close/>
                <a:moveTo>
                  <a:pt x="20654" y="8438"/>
                </a:moveTo>
                <a:cubicBezTo>
                  <a:pt x="20609" y="8438"/>
                  <a:pt x="20609" y="8510"/>
                  <a:pt x="20654" y="8510"/>
                </a:cubicBezTo>
                <a:cubicBezTo>
                  <a:pt x="20700" y="8510"/>
                  <a:pt x="20700" y="8438"/>
                  <a:pt x="20654" y="8438"/>
                </a:cubicBezTo>
                <a:close/>
                <a:moveTo>
                  <a:pt x="7924" y="8489"/>
                </a:moveTo>
                <a:cubicBezTo>
                  <a:pt x="7901" y="8489"/>
                  <a:pt x="7901" y="8523"/>
                  <a:pt x="7924" y="8523"/>
                </a:cubicBezTo>
                <a:cubicBezTo>
                  <a:pt x="7948" y="8523"/>
                  <a:pt x="7948" y="8489"/>
                  <a:pt x="7924" y="8489"/>
                </a:cubicBezTo>
                <a:close/>
                <a:moveTo>
                  <a:pt x="5497" y="8389"/>
                </a:moveTo>
                <a:cubicBezTo>
                  <a:pt x="5492" y="8389"/>
                  <a:pt x="5487" y="8390"/>
                  <a:pt x="5482" y="8391"/>
                </a:cubicBezTo>
                <a:cubicBezTo>
                  <a:pt x="5456" y="8400"/>
                  <a:pt x="5435" y="8429"/>
                  <a:pt x="5446" y="8457"/>
                </a:cubicBezTo>
                <a:cubicBezTo>
                  <a:pt x="5451" y="8473"/>
                  <a:pt x="5456" y="8487"/>
                  <a:pt x="5461" y="8501"/>
                </a:cubicBezTo>
                <a:cubicBezTo>
                  <a:pt x="5469" y="8524"/>
                  <a:pt x="5490" y="8540"/>
                  <a:pt x="5513" y="8540"/>
                </a:cubicBezTo>
                <a:cubicBezTo>
                  <a:pt x="5517" y="8540"/>
                  <a:pt x="5522" y="8539"/>
                  <a:pt x="5526" y="8538"/>
                </a:cubicBezTo>
                <a:cubicBezTo>
                  <a:pt x="5553" y="8530"/>
                  <a:pt x="5573" y="8500"/>
                  <a:pt x="5563" y="8473"/>
                </a:cubicBezTo>
                <a:cubicBezTo>
                  <a:pt x="5558" y="8457"/>
                  <a:pt x="5553" y="8443"/>
                  <a:pt x="5547" y="8428"/>
                </a:cubicBezTo>
                <a:cubicBezTo>
                  <a:pt x="5540" y="8406"/>
                  <a:pt x="5520" y="8389"/>
                  <a:pt x="5497" y="8389"/>
                </a:cubicBezTo>
                <a:close/>
                <a:moveTo>
                  <a:pt x="8141" y="8458"/>
                </a:moveTo>
                <a:cubicBezTo>
                  <a:pt x="8130" y="8458"/>
                  <a:pt x="8119" y="8463"/>
                  <a:pt x="8113" y="8476"/>
                </a:cubicBezTo>
                <a:cubicBezTo>
                  <a:pt x="8108" y="8487"/>
                  <a:pt x="8102" y="8496"/>
                  <a:pt x="8097" y="8506"/>
                </a:cubicBezTo>
                <a:cubicBezTo>
                  <a:pt x="8083" y="8535"/>
                  <a:pt x="8107" y="8560"/>
                  <a:pt x="8131" y="8560"/>
                </a:cubicBezTo>
                <a:cubicBezTo>
                  <a:pt x="8142" y="8560"/>
                  <a:pt x="8152" y="8555"/>
                  <a:pt x="8159" y="8542"/>
                </a:cubicBezTo>
                <a:cubicBezTo>
                  <a:pt x="8164" y="8532"/>
                  <a:pt x="8169" y="8522"/>
                  <a:pt x="8175" y="8512"/>
                </a:cubicBezTo>
                <a:cubicBezTo>
                  <a:pt x="8189" y="8484"/>
                  <a:pt x="8164" y="8458"/>
                  <a:pt x="8141" y="8458"/>
                </a:cubicBezTo>
                <a:close/>
                <a:moveTo>
                  <a:pt x="18579" y="8429"/>
                </a:moveTo>
                <a:cubicBezTo>
                  <a:pt x="18560" y="8429"/>
                  <a:pt x="18541" y="8438"/>
                  <a:pt x="18532" y="8455"/>
                </a:cubicBezTo>
                <a:cubicBezTo>
                  <a:pt x="18527" y="8466"/>
                  <a:pt x="18522" y="8475"/>
                  <a:pt x="18517" y="8486"/>
                </a:cubicBezTo>
                <a:cubicBezTo>
                  <a:pt x="18504" y="8512"/>
                  <a:pt x="18509" y="8543"/>
                  <a:pt x="18536" y="8559"/>
                </a:cubicBezTo>
                <a:cubicBezTo>
                  <a:pt x="18544" y="8564"/>
                  <a:pt x="18554" y="8566"/>
                  <a:pt x="18563" y="8566"/>
                </a:cubicBezTo>
                <a:cubicBezTo>
                  <a:pt x="18582" y="8566"/>
                  <a:pt x="18601" y="8557"/>
                  <a:pt x="18610" y="8539"/>
                </a:cubicBezTo>
                <a:cubicBezTo>
                  <a:pt x="18615" y="8528"/>
                  <a:pt x="18620" y="8520"/>
                  <a:pt x="18625" y="8510"/>
                </a:cubicBezTo>
                <a:cubicBezTo>
                  <a:pt x="18638" y="8483"/>
                  <a:pt x="18633" y="8452"/>
                  <a:pt x="18606" y="8436"/>
                </a:cubicBezTo>
                <a:cubicBezTo>
                  <a:pt x="18598" y="8432"/>
                  <a:pt x="18588" y="8429"/>
                  <a:pt x="18579" y="8429"/>
                </a:cubicBezTo>
                <a:close/>
                <a:moveTo>
                  <a:pt x="24444" y="8484"/>
                </a:moveTo>
                <a:cubicBezTo>
                  <a:pt x="24436" y="8484"/>
                  <a:pt x="24428" y="8487"/>
                  <a:pt x="24421" y="8495"/>
                </a:cubicBezTo>
                <a:lnTo>
                  <a:pt x="24405" y="8511"/>
                </a:lnTo>
                <a:cubicBezTo>
                  <a:pt x="24380" y="8535"/>
                  <a:pt x="24404" y="8570"/>
                  <a:pt x="24432" y="8570"/>
                </a:cubicBezTo>
                <a:cubicBezTo>
                  <a:pt x="24440" y="8570"/>
                  <a:pt x="24448" y="8567"/>
                  <a:pt x="24455" y="8560"/>
                </a:cubicBezTo>
                <a:lnTo>
                  <a:pt x="24471" y="8544"/>
                </a:lnTo>
                <a:cubicBezTo>
                  <a:pt x="24496" y="8519"/>
                  <a:pt x="24471" y="8484"/>
                  <a:pt x="24444" y="8484"/>
                </a:cubicBezTo>
                <a:close/>
                <a:moveTo>
                  <a:pt x="17875" y="8491"/>
                </a:moveTo>
                <a:cubicBezTo>
                  <a:pt x="17848" y="8491"/>
                  <a:pt x="17824" y="8527"/>
                  <a:pt x="17849" y="8552"/>
                </a:cubicBezTo>
                <a:cubicBezTo>
                  <a:pt x="17858" y="8562"/>
                  <a:pt x="17869" y="8572"/>
                  <a:pt x="17880" y="8581"/>
                </a:cubicBezTo>
                <a:cubicBezTo>
                  <a:pt x="17887" y="8589"/>
                  <a:pt x="17895" y="8592"/>
                  <a:pt x="17903" y="8592"/>
                </a:cubicBezTo>
                <a:cubicBezTo>
                  <a:pt x="17930" y="8592"/>
                  <a:pt x="17954" y="8556"/>
                  <a:pt x="17929" y="8532"/>
                </a:cubicBezTo>
                <a:lnTo>
                  <a:pt x="17898" y="8501"/>
                </a:lnTo>
                <a:cubicBezTo>
                  <a:pt x="17891" y="8494"/>
                  <a:pt x="17883" y="8491"/>
                  <a:pt x="17875" y="8491"/>
                </a:cubicBezTo>
                <a:close/>
                <a:moveTo>
                  <a:pt x="9246" y="8552"/>
                </a:moveTo>
                <a:cubicBezTo>
                  <a:pt x="9242" y="8552"/>
                  <a:pt x="9238" y="8554"/>
                  <a:pt x="9234" y="8558"/>
                </a:cubicBezTo>
                <a:lnTo>
                  <a:pt x="9218" y="8574"/>
                </a:lnTo>
                <a:cubicBezTo>
                  <a:pt x="9206" y="8586"/>
                  <a:pt x="9218" y="8603"/>
                  <a:pt x="9231" y="8603"/>
                </a:cubicBezTo>
                <a:cubicBezTo>
                  <a:pt x="9235" y="8603"/>
                  <a:pt x="9240" y="8602"/>
                  <a:pt x="9243" y="8598"/>
                </a:cubicBezTo>
                <a:lnTo>
                  <a:pt x="9259" y="8582"/>
                </a:lnTo>
                <a:cubicBezTo>
                  <a:pt x="9272" y="8571"/>
                  <a:pt x="9260" y="8552"/>
                  <a:pt x="9246" y="8552"/>
                </a:cubicBezTo>
                <a:close/>
                <a:moveTo>
                  <a:pt x="3906" y="8569"/>
                </a:moveTo>
                <a:cubicBezTo>
                  <a:pt x="3882" y="8569"/>
                  <a:pt x="3882" y="8605"/>
                  <a:pt x="3906" y="8605"/>
                </a:cubicBezTo>
                <a:cubicBezTo>
                  <a:pt x="3928" y="8605"/>
                  <a:pt x="3929" y="8569"/>
                  <a:pt x="3906" y="8569"/>
                </a:cubicBezTo>
                <a:close/>
                <a:moveTo>
                  <a:pt x="13468" y="8576"/>
                </a:moveTo>
                <a:cubicBezTo>
                  <a:pt x="13423" y="8576"/>
                  <a:pt x="13423" y="8647"/>
                  <a:pt x="13468" y="8647"/>
                </a:cubicBezTo>
                <a:cubicBezTo>
                  <a:pt x="13468" y="8647"/>
                  <a:pt x="13469" y="8647"/>
                  <a:pt x="13469" y="8647"/>
                </a:cubicBezTo>
                <a:cubicBezTo>
                  <a:pt x="13513" y="8647"/>
                  <a:pt x="13514" y="8576"/>
                  <a:pt x="13468" y="8576"/>
                </a:cubicBezTo>
                <a:close/>
                <a:moveTo>
                  <a:pt x="13019" y="8512"/>
                </a:moveTo>
                <a:cubicBezTo>
                  <a:pt x="12978" y="8512"/>
                  <a:pt x="12942" y="8565"/>
                  <a:pt x="12979" y="8602"/>
                </a:cubicBezTo>
                <a:lnTo>
                  <a:pt x="13009" y="8632"/>
                </a:lnTo>
                <a:cubicBezTo>
                  <a:pt x="13020" y="8643"/>
                  <a:pt x="13033" y="8648"/>
                  <a:pt x="13045" y="8648"/>
                </a:cubicBezTo>
                <a:cubicBezTo>
                  <a:pt x="13086" y="8648"/>
                  <a:pt x="13123" y="8595"/>
                  <a:pt x="13085" y="8558"/>
                </a:cubicBezTo>
                <a:cubicBezTo>
                  <a:pt x="13075" y="8548"/>
                  <a:pt x="13066" y="8537"/>
                  <a:pt x="13055" y="8527"/>
                </a:cubicBezTo>
                <a:cubicBezTo>
                  <a:pt x="13044" y="8516"/>
                  <a:pt x="13032" y="8512"/>
                  <a:pt x="13019" y="8512"/>
                </a:cubicBezTo>
                <a:close/>
                <a:moveTo>
                  <a:pt x="15691" y="8597"/>
                </a:moveTo>
                <a:cubicBezTo>
                  <a:pt x="15685" y="8597"/>
                  <a:pt x="15680" y="8598"/>
                  <a:pt x="15674" y="8601"/>
                </a:cubicBezTo>
                <a:cubicBezTo>
                  <a:pt x="15663" y="8606"/>
                  <a:pt x="15655" y="8611"/>
                  <a:pt x="15644" y="8616"/>
                </a:cubicBezTo>
                <a:cubicBezTo>
                  <a:pt x="15609" y="8634"/>
                  <a:pt x="15630" y="8683"/>
                  <a:pt x="15662" y="8683"/>
                </a:cubicBezTo>
                <a:cubicBezTo>
                  <a:pt x="15667" y="8683"/>
                  <a:pt x="15673" y="8681"/>
                  <a:pt x="15679" y="8678"/>
                </a:cubicBezTo>
                <a:cubicBezTo>
                  <a:pt x="15689" y="8673"/>
                  <a:pt x="15699" y="8668"/>
                  <a:pt x="15709" y="8663"/>
                </a:cubicBezTo>
                <a:cubicBezTo>
                  <a:pt x="15744" y="8645"/>
                  <a:pt x="15722" y="8597"/>
                  <a:pt x="15691" y="8597"/>
                </a:cubicBezTo>
                <a:close/>
                <a:moveTo>
                  <a:pt x="22217" y="8623"/>
                </a:moveTo>
                <a:cubicBezTo>
                  <a:pt x="22171" y="8623"/>
                  <a:pt x="22171" y="8694"/>
                  <a:pt x="22217" y="8694"/>
                </a:cubicBezTo>
                <a:cubicBezTo>
                  <a:pt x="22261" y="8694"/>
                  <a:pt x="22262" y="8623"/>
                  <a:pt x="22217" y="8623"/>
                </a:cubicBezTo>
                <a:close/>
                <a:moveTo>
                  <a:pt x="450" y="8589"/>
                </a:moveTo>
                <a:cubicBezTo>
                  <a:pt x="432" y="8589"/>
                  <a:pt x="414" y="8600"/>
                  <a:pt x="414" y="8623"/>
                </a:cubicBezTo>
                <a:lnTo>
                  <a:pt x="414" y="8668"/>
                </a:lnTo>
                <a:cubicBezTo>
                  <a:pt x="414" y="8690"/>
                  <a:pt x="432" y="8702"/>
                  <a:pt x="450" y="8702"/>
                </a:cubicBezTo>
                <a:cubicBezTo>
                  <a:pt x="467" y="8702"/>
                  <a:pt x="485" y="8690"/>
                  <a:pt x="485" y="8668"/>
                </a:cubicBezTo>
                <a:lnTo>
                  <a:pt x="485" y="8623"/>
                </a:lnTo>
                <a:cubicBezTo>
                  <a:pt x="486" y="8600"/>
                  <a:pt x="468" y="8589"/>
                  <a:pt x="450" y="8589"/>
                </a:cubicBezTo>
                <a:close/>
                <a:moveTo>
                  <a:pt x="22711" y="8607"/>
                </a:moveTo>
                <a:cubicBezTo>
                  <a:pt x="22643" y="8607"/>
                  <a:pt x="22642" y="8715"/>
                  <a:pt x="22711" y="8715"/>
                </a:cubicBezTo>
                <a:cubicBezTo>
                  <a:pt x="22779" y="8714"/>
                  <a:pt x="22780" y="8607"/>
                  <a:pt x="22711" y="8607"/>
                </a:cubicBezTo>
                <a:close/>
                <a:moveTo>
                  <a:pt x="14030" y="8675"/>
                </a:moveTo>
                <a:cubicBezTo>
                  <a:pt x="14016" y="8675"/>
                  <a:pt x="14004" y="8693"/>
                  <a:pt x="14016" y="8706"/>
                </a:cubicBezTo>
                <a:lnTo>
                  <a:pt x="14032" y="8721"/>
                </a:lnTo>
                <a:cubicBezTo>
                  <a:pt x="14035" y="8725"/>
                  <a:pt x="14039" y="8726"/>
                  <a:pt x="14043" y="8726"/>
                </a:cubicBezTo>
                <a:cubicBezTo>
                  <a:pt x="14057" y="8726"/>
                  <a:pt x="14069" y="8708"/>
                  <a:pt x="14057" y="8696"/>
                </a:cubicBezTo>
                <a:lnTo>
                  <a:pt x="14041" y="8680"/>
                </a:lnTo>
                <a:cubicBezTo>
                  <a:pt x="14038" y="8677"/>
                  <a:pt x="14034" y="8675"/>
                  <a:pt x="14030" y="8675"/>
                </a:cubicBezTo>
                <a:close/>
                <a:moveTo>
                  <a:pt x="21585" y="8633"/>
                </a:moveTo>
                <a:cubicBezTo>
                  <a:pt x="21516" y="8633"/>
                  <a:pt x="21516" y="8741"/>
                  <a:pt x="21585" y="8741"/>
                </a:cubicBezTo>
                <a:cubicBezTo>
                  <a:pt x="21653" y="8741"/>
                  <a:pt x="21653" y="8633"/>
                  <a:pt x="21585" y="8633"/>
                </a:cubicBezTo>
                <a:close/>
                <a:moveTo>
                  <a:pt x="5059" y="8602"/>
                </a:moveTo>
                <a:cubicBezTo>
                  <a:pt x="5050" y="8602"/>
                  <a:pt x="5040" y="8606"/>
                  <a:pt x="5034" y="8612"/>
                </a:cubicBezTo>
                <a:cubicBezTo>
                  <a:pt x="5020" y="8627"/>
                  <a:pt x="5021" y="8648"/>
                  <a:pt x="5034" y="8663"/>
                </a:cubicBezTo>
                <a:cubicBezTo>
                  <a:pt x="5055" y="8688"/>
                  <a:pt x="5075" y="8712"/>
                  <a:pt x="5096" y="8737"/>
                </a:cubicBezTo>
                <a:cubicBezTo>
                  <a:pt x="5101" y="8745"/>
                  <a:pt x="5110" y="8748"/>
                  <a:pt x="5119" y="8748"/>
                </a:cubicBezTo>
                <a:cubicBezTo>
                  <a:pt x="5129" y="8748"/>
                  <a:pt x="5139" y="8744"/>
                  <a:pt x="5146" y="8737"/>
                </a:cubicBezTo>
                <a:cubicBezTo>
                  <a:pt x="5160" y="8722"/>
                  <a:pt x="5159" y="8701"/>
                  <a:pt x="5146" y="8688"/>
                </a:cubicBezTo>
                <a:cubicBezTo>
                  <a:pt x="5125" y="8663"/>
                  <a:pt x="5105" y="8637"/>
                  <a:pt x="5084" y="8612"/>
                </a:cubicBezTo>
                <a:cubicBezTo>
                  <a:pt x="5078" y="8606"/>
                  <a:pt x="5069" y="8602"/>
                  <a:pt x="5059" y="8602"/>
                </a:cubicBezTo>
                <a:close/>
                <a:moveTo>
                  <a:pt x="20278" y="8646"/>
                </a:moveTo>
                <a:cubicBezTo>
                  <a:pt x="20272" y="8646"/>
                  <a:pt x="20266" y="8648"/>
                  <a:pt x="20260" y="8652"/>
                </a:cubicBezTo>
                <a:cubicBezTo>
                  <a:pt x="20244" y="8663"/>
                  <a:pt x="20229" y="8672"/>
                  <a:pt x="20216" y="8682"/>
                </a:cubicBezTo>
                <a:cubicBezTo>
                  <a:pt x="20183" y="8704"/>
                  <a:pt x="20202" y="8750"/>
                  <a:pt x="20231" y="8750"/>
                </a:cubicBezTo>
                <a:cubicBezTo>
                  <a:pt x="20237" y="8750"/>
                  <a:pt x="20244" y="8748"/>
                  <a:pt x="20250" y="8743"/>
                </a:cubicBezTo>
                <a:cubicBezTo>
                  <a:pt x="20266" y="8733"/>
                  <a:pt x="20281" y="8724"/>
                  <a:pt x="20295" y="8714"/>
                </a:cubicBezTo>
                <a:cubicBezTo>
                  <a:pt x="20327" y="8693"/>
                  <a:pt x="20307" y="8646"/>
                  <a:pt x="20278" y="8646"/>
                </a:cubicBezTo>
                <a:close/>
                <a:moveTo>
                  <a:pt x="19706" y="8615"/>
                </a:moveTo>
                <a:cubicBezTo>
                  <a:pt x="19702" y="8615"/>
                  <a:pt x="19697" y="8615"/>
                  <a:pt x="19693" y="8616"/>
                </a:cubicBezTo>
                <a:cubicBezTo>
                  <a:pt x="19667" y="8625"/>
                  <a:pt x="19647" y="8654"/>
                  <a:pt x="19656" y="8682"/>
                </a:cubicBezTo>
                <a:cubicBezTo>
                  <a:pt x="19661" y="8695"/>
                  <a:pt x="19666" y="8711"/>
                  <a:pt x="19671" y="8726"/>
                </a:cubicBezTo>
                <a:cubicBezTo>
                  <a:pt x="19678" y="8749"/>
                  <a:pt x="19699" y="8765"/>
                  <a:pt x="19722" y="8765"/>
                </a:cubicBezTo>
                <a:cubicBezTo>
                  <a:pt x="19726" y="8765"/>
                  <a:pt x="19731" y="8765"/>
                  <a:pt x="19736" y="8763"/>
                </a:cubicBezTo>
                <a:cubicBezTo>
                  <a:pt x="19762" y="8756"/>
                  <a:pt x="19782" y="8725"/>
                  <a:pt x="19773" y="8698"/>
                </a:cubicBezTo>
                <a:cubicBezTo>
                  <a:pt x="19767" y="8682"/>
                  <a:pt x="19762" y="8668"/>
                  <a:pt x="19758" y="8653"/>
                </a:cubicBezTo>
                <a:cubicBezTo>
                  <a:pt x="19751" y="8630"/>
                  <a:pt x="19730" y="8615"/>
                  <a:pt x="19706" y="8615"/>
                </a:cubicBezTo>
                <a:close/>
                <a:moveTo>
                  <a:pt x="12192" y="8659"/>
                </a:moveTo>
                <a:cubicBezTo>
                  <a:pt x="12122" y="8659"/>
                  <a:pt x="12122" y="8767"/>
                  <a:pt x="12192" y="8767"/>
                </a:cubicBezTo>
                <a:cubicBezTo>
                  <a:pt x="12260" y="8767"/>
                  <a:pt x="12260" y="8659"/>
                  <a:pt x="12192" y="8659"/>
                </a:cubicBezTo>
                <a:close/>
                <a:moveTo>
                  <a:pt x="3168" y="8733"/>
                </a:moveTo>
                <a:cubicBezTo>
                  <a:pt x="3145" y="8733"/>
                  <a:pt x="3145" y="8768"/>
                  <a:pt x="3168" y="8768"/>
                </a:cubicBezTo>
                <a:lnTo>
                  <a:pt x="3184" y="8768"/>
                </a:lnTo>
                <a:cubicBezTo>
                  <a:pt x="3206" y="8767"/>
                  <a:pt x="3206" y="8733"/>
                  <a:pt x="3184" y="8733"/>
                </a:cubicBezTo>
                <a:close/>
                <a:moveTo>
                  <a:pt x="13579" y="8701"/>
                </a:moveTo>
                <a:cubicBezTo>
                  <a:pt x="13533" y="8701"/>
                  <a:pt x="13533" y="8773"/>
                  <a:pt x="13579" y="8773"/>
                </a:cubicBezTo>
                <a:cubicBezTo>
                  <a:pt x="13580" y="8773"/>
                  <a:pt x="13580" y="8773"/>
                  <a:pt x="13580" y="8773"/>
                </a:cubicBezTo>
                <a:cubicBezTo>
                  <a:pt x="13623" y="8773"/>
                  <a:pt x="13623" y="8701"/>
                  <a:pt x="13579" y="8701"/>
                </a:cubicBezTo>
                <a:close/>
                <a:moveTo>
                  <a:pt x="14841" y="8645"/>
                </a:moveTo>
                <a:cubicBezTo>
                  <a:pt x="14813" y="8645"/>
                  <a:pt x="14790" y="8681"/>
                  <a:pt x="14815" y="8706"/>
                </a:cubicBezTo>
                <a:cubicBezTo>
                  <a:pt x="14834" y="8725"/>
                  <a:pt x="14854" y="8746"/>
                  <a:pt x="14875" y="8766"/>
                </a:cubicBezTo>
                <a:cubicBezTo>
                  <a:pt x="14882" y="8774"/>
                  <a:pt x="14891" y="8777"/>
                  <a:pt x="14899" y="8777"/>
                </a:cubicBezTo>
                <a:cubicBezTo>
                  <a:pt x="14926" y="8777"/>
                  <a:pt x="14951" y="8740"/>
                  <a:pt x="14925" y="8716"/>
                </a:cubicBezTo>
                <a:cubicBezTo>
                  <a:pt x="14905" y="8695"/>
                  <a:pt x="14886" y="8675"/>
                  <a:pt x="14865" y="8656"/>
                </a:cubicBezTo>
                <a:cubicBezTo>
                  <a:pt x="14857" y="8649"/>
                  <a:pt x="14849" y="8645"/>
                  <a:pt x="14841" y="8645"/>
                </a:cubicBezTo>
                <a:close/>
                <a:moveTo>
                  <a:pt x="24791" y="8695"/>
                </a:moveTo>
                <a:cubicBezTo>
                  <a:pt x="24763" y="8695"/>
                  <a:pt x="24739" y="8731"/>
                  <a:pt x="24764" y="8756"/>
                </a:cubicBezTo>
                <a:cubicBezTo>
                  <a:pt x="24770" y="8762"/>
                  <a:pt x="24775" y="8766"/>
                  <a:pt x="24780" y="8772"/>
                </a:cubicBezTo>
                <a:cubicBezTo>
                  <a:pt x="24787" y="8779"/>
                  <a:pt x="24796" y="8782"/>
                  <a:pt x="24804" y="8782"/>
                </a:cubicBezTo>
                <a:cubicBezTo>
                  <a:pt x="24831" y="8782"/>
                  <a:pt x="24856" y="8746"/>
                  <a:pt x="24830" y="8721"/>
                </a:cubicBezTo>
                <a:lnTo>
                  <a:pt x="24815" y="8706"/>
                </a:lnTo>
                <a:cubicBezTo>
                  <a:pt x="24807" y="8698"/>
                  <a:pt x="24799" y="8695"/>
                  <a:pt x="24791" y="8695"/>
                </a:cubicBezTo>
                <a:close/>
                <a:moveTo>
                  <a:pt x="23375" y="8669"/>
                </a:moveTo>
                <a:cubicBezTo>
                  <a:pt x="23334" y="8669"/>
                  <a:pt x="23297" y="8722"/>
                  <a:pt x="23334" y="8759"/>
                </a:cubicBezTo>
                <a:lnTo>
                  <a:pt x="23350" y="8775"/>
                </a:lnTo>
                <a:cubicBezTo>
                  <a:pt x="23361" y="8786"/>
                  <a:pt x="23374" y="8791"/>
                  <a:pt x="23386" y="8791"/>
                </a:cubicBezTo>
                <a:cubicBezTo>
                  <a:pt x="23427" y="8791"/>
                  <a:pt x="23464" y="8737"/>
                  <a:pt x="23427" y="8700"/>
                </a:cubicBezTo>
                <a:lnTo>
                  <a:pt x="23411" y="8685"/>
                </a:lnTo>
                <a:cubicBezTo>
                  <a:pt x="23400" y="8674"/>
                  <a:pt x="23387" y="8669"/>
                  <a:pt x="23375" y="8669"/>
                </a:cubicBezTo>
                <a:close/>
                <a:moveTo>
                  <a:pt x="15302" y="8634"/>
                </a:moveTo>
                <a:cubicBezTo>
                  <a:pt x="15284" y="8634"/>
                  <a:pt x="15267" y="8646"/>
                  <a:pt x="15268" y="8669"/>
                </a:cubicBezTo>
                <a:cubicBezTo>
                  <a:pt x="15270" y="8713"/>
                  <a:pt x="15289" y="8756"/>
                  <a:pt x="15325" y="8784"/>
                </a:cubicBezTo>
                <a:cubicBezTo>
                  <a:pt x="15332" y="8790"/>
                  <a:pt x="15342" y="8794"/>
                  <a:pt x="15351" y="8794"/>
                </a:cubicBezTo>
                <a:cubicBezTo>
                  <a:pt x="15359" y="8794"/>
                  <a:pt x="15367" y="8791"/>
                  <a:pt x="15374" y="8784"/>
                </a:cubicBezTo>
                <a:cubicBezTo>
                  <a:pt x="15387" y="8773"/>
                  <a:pt x="15389" y="8746"/>
                  <a:pt x="15374" y="8735"/>
                </a:cubicBezTo>
                <a:cubicBezTo>
                  <a:pt x="15353" y="8717"/>
                  <a:pt x="15340" y="8696"/>
                  <a:pt x="15339" y="8669"/>
                </a:cubicBezTo>
                <a:cubicBezTo>
                  <a:pt x="15338" y="8646"/>
                  <a:pt x="15319" y="8634"/>
                  <a:pt x="15302" y="8634"/>
                </a:cubicBezTo>
                <a:close/>
                <a:moveTo>
                  <a:pt x="6610" y="8696"/>
                </a:moveTo>
                <a:cubicBezTo>
                  <a:pt x="6592" y="8696"/>
                  <a:pt x="6574" y="8708"/>
                  <a:pt x="6574" y="8731"/>
                </a:cubicBezTo>
                <a:lnTo>
                  <a:pt x="6574" y="8761"/>
                </a:lnTo>
                <a:cubicBezTo>
                  <a:pt x="6573" y="8784"/>
                  <a:pt x="6591" y="8795"/>
                  <a:pt x="6609" y="8795"/>
                </a:cubicBezTo>
                <a:cubicBezTo>
                  <a:pt x="6627" y="8795"/>
                  <a:pt x="6645" y="8784"/>
                  <a:pt x="6645" y="8761"/>
                </a:cubicBezTo>
                <a:lnTo>
                  <a:pt x="6645" y="8731"/>
                </a:lnTo>
                <a:cubicBezTo>
                  <a:pt x="6645" y="8708"/>
                  <a:pt x="6627" y="8696"/>
                  <a:pt x="6610" y="8696"/>
                </a:cubicBezTo>
                <a:close/>
                <a:moveTo>
                  <a:pt x="10256" y="8656"/>
                </a:moveTo>
                <a:cubicBezTo>
                  <a:pt x="10215" y="8656"/>
                  <a:pt x="10178" y="8709"/>
                  <a:pt x="10215" y="8746"/>
                </a:cubicBezTo>
                <a:lnTo>
                  <a:pt x="10260" y="8790"/>
                </a:lnTo>
                <a:cubicBezTo>
                  <a:pt x="10271" y="8802"/>
                  <a:pt x="10284" y="8806"/>
                  <a:pt x="10296" y="8806"/>
                </a:cubicBezTo>
                <a:cubicBezTo>
                  <a:pt x="10337" y="8806"/>
                  <a:pt x="10374" y="8753"/>
                  <a:pt x="10337" y="8716"/>
                </a:cubicBezTo>
                <a:lnTo>
                  <a:pt x="10292" y="8672"/>
                </a:lnTo>
                <a:cubicBezTo>
                  <a:pt x="10281" y="8661"/>
                  <a:pt x="10268" y="8656"/>
                  <a:pt x="10256" y="8656"/>
                </a:cubicBezTo>
                <a:close/>
                <a:moveTo>
                  <a:pt x="7309" y="8739"/>
                </a:moveTo>
                <a:cubicBezTo>
                  <a:pt x="7291" y="8739"/>
                  <a:pt x="7274" y="8751"/>
                  <a:pt x="7274" y="8774"/>
                </a:cubicBezTo>
                <a:lnTo>
                  <a:pt x="7274" y="8789"/>
                </a:lnTo>
                <a:cubicBezTo>
                  <a:pt x="7273" y="8812"/>
                  <a:pt x="7290" y="8824"/>
                  <a:pt x="7308" y="8824"/>
                </a:cubicBezTo>
                <a:cubicBezTo>
                  <a:pt x="7326" y="8824"/>
                  <a:pt x="7343" y="8812"/>
                  <a:pt x="7344" y="8789"/>
                </a:cubicBezTo>
                <a:lnTo>
                  <a:pt x="7344" y="8774"/>
                </a:lnTo>
                <a:cubicBezTo>
                  <a:pt x="7344" y="8751"/>
                  <a:pt x="7326" y="8739"/>
                  <a:pt x="7309" y="8739"/>
                </a:cubicBezTo>
                <a:close/>
                <a:moveTo>
                  <a:pt x="900" y="8754"/>
                </a:moveTo>
                <a:cubicBezTo>
                  <a:pt x="854" y="8754"/>
                  <a:pt x="854" y="8825"/>
                  <a:pt x="900" y="8825"/>
                </a:cubicBezTo>
                <a:lnTo>
                  <a:pt x="916" y="8825"/>
                </a:lnTo>
                <a:cubicBezTo>
                  <a:pt x="961" y="8825"/>
                  <a:pt x="962" y="8754"/>
                  <a:pt x="916" y="8754"/>
                </a:cubicBezTo>
                <a:close/>
                <a:moveTo>
                  <a:pt x="2493" y="8760"/>
                </a:moveTo>
                <a:cubicBezTo>
                  <a:pt x="2481" y="8760"/>
                  <a:pt x="2468" y="8774"/>
                  <a:pt x="2476" y="8788"/>
                </a:cubicBezTo>
                <a:cubicBezTo>
                  <a:pt x="2481" y="8799"/>
                  <a:pt x="2486" y="8809"/>
                  <a:pt x="2491" y="8819"/>
                </a:cubicBezTo>
                <a:cubicBezTo>
                  <a:pt x="2495" y="8825"/>
                  <a:pt x="2500" y="8828"/>
                  <a:pt x="2505" y="8828"/>
                </a:cubicBezTo>
                <a:cubicBezTo>
                  <a:pt x="2517" y="8828"/>
                  <a:pt x="2529" y="8814"/>
                  <a:pt x="2522" y="8800"/>
                </a:cubicBezTo>
                <a:cubicBezTo>
                  <a:pt x="2517" y="8789"/>
                  <a:pt x="2511" y="8780"/>
                  <a:pt x="2506" y="8769"/>
                </a:cubicBezTo>
                <a:cubicBezTo>
                  <a:pt x="2503" y="8763"/>
                  <a:pt x="2498" y="8760"/>
                  <a:pt x="2493" y="8760"/>
                </a:cubicBezTo>
                <a:close/>
                <a:moveTo>
                  <a:pt x="18534" y="8702"/>
                </a:moveTo>
                <a:cubicBezTo>
                  <a:pt x="18507" y="8702"/>
                  <a:pt x="18480" y="8719"/>
                  <a:pt x="18480" y="8754"/>
                </a:cubicBezTo>
                <a:lnTo>
                  <a:pt x="18480" y="8784"/>
                </a:lnTo>
                <a:cubicBezTo>
                  <a:pt x="18480" y="8818"/>
                  <a:pt x="18507" y="8836"/>
                  <a:pt x="18534" y="8836"/>
                </a:cubicBezTo>
                <a:cubicBezTo>
                  <a:pt x="18561" y="8836"/>
                  <a:pt x="18588" y="8819"/>
                  <a:pt x="18588" y="8784"/>
                </a:cubicBezTo>
                <a:lnTo>
                  <a:pt x="18588" y="8754"/>
                </a:lnTo>
                <a:cubicBezTo>
                  <a:pt x="18588" y="8719"/>
                  <a:pt x="18561" y="8702"/>
                  <a:pt x="18534" y="8702"/>
                </a:cubicBezTo>
                <a:close/>
                <a:moveTo>
                  <a:pt x="6037" y="8705"/>
                </a:moveTo>
                <a:cubicBezTo>
                  <a:pt x="6018" y="8705"/>
                  <a:pt x="5999" y="8714"/>
                  <a:pt x="5990" y="8732"/>
                </a:cubicBezTo>
                <a:cubicBezTo>
                  <a:pt x="5985" y="8742"/>
                  <a:pt x="5980" y="8752"/>
                  <a:pt x="5975" y="8762"/>
                </a:cubicBezTo>
                <a:cubicBezTo>
                  <a:pt x="5961" y="8788"/>
                  <a:pt x="5966" y="8820"/>
                  <a:pt x="5995" y="8835"/>
                </a:cubicBezTo>
                <a:cubicBezTo>
                  <a:pt x="6002" y="8840"/>
                  <a:pt x="6011" y="8843"/>
                  <a:pt x="6021" y="8843"/>
                </a:cubicBezTo>
                <a:cubicBezTo>
                  <a:pt x="6039" y="8843"/>
                  <a:pt x="6059" y="8833"/>
                  <a:pt x="6068" y="8816"/>
                </a:cubicBezTo>
                <a:cubicBezTo>
                  <a:pt x="6073" y="8805"/>
                  <a:pt x="6078" y="8796"/>
                  <a:pt x="6084" y="8785"/>
                </a:cubicBezTo>
                <a:cubicBezTo>
                  <a:pt x="6096" y="8759"/>
                  <a:pt x="6090" y="8726"/>
                  <a:pt x="6064" y="8712"/>
                </a:cubicBezTo>
                <a:cubicBezTo>
                  <a:pt x="6056" y="8707"/>
                  <a:pt x="6046" y="8705"/>
                  <a:pt x="6037" y="8705"/>
                </a:cubicBezTo>
                <a:close/>
                <a:moveTo>
                  <a:pt x="14419" y="8798"/>
                </a:moveTo>
                <a:cubicBezTo>
                  <a:pt x="14406" y="8798"/>
                  <a:pt x="14395" y="8815"/>
                  <a:pt x="14407" y="8827"/>
                </a:cubicBezTo>
                <a:lnTo>
                  <a:pt x="14423" y="8843"/>
                </a:lnTo>
                <a:cubicBezTo>
                  <a:pt x="14426" y="8847"/>
                  <a:pt x="14430" y="8849"/>
                  <a:pt x="14434" y="8849"/>
                </a:cubicBezTo>
                <a:cubicBezTo>
                  <a:pt x="14447" y="8849"/>
                  <a:pt x="14459" y="8831"/>
                  <a:pt x="14447" y="8819"/>
                </a:cubicBezTo>
                <a:cubicBezTo>
                  <a:pt x="14441" y="8811"/>
                  <a:pt x="14436" y="8806"/>
                  <a:pt x="14431" y="8803"/>
                </a:cubicBezTo>
                <a:cubicBezTo>
                  <a:pt x="14427" y="8799"/>
                  <a:pt x="14423" y="8798"/>
                  <a:pt x="14419" y="8798"/>
                </a:cubicBezTo>
                <a:close/>
                <a:moveTo>
                  <a:pt x="5851" y="8738"/>
                </a:moveTo>
                <a:cubicBezTo>
                  <a:pt x="5837" y="8738"/>
                  <a:pt x="5823" y="8745"/>
                  <a:pt x="5818" y="8762"/>
                </a:cubicBezTo>
                <a:cubicBezTo>
                  <a:pt x="5812" y="8778"/>
                  <a:pt x="5807" y="8792"/>
                  <a:pt x="5802" y="8806"/>
                </a:cubicBezTo>
                <a:cubicBezTo>
                  <a:pt x="5793" y="8833"/>
                  <a:pt x="5815" y="8850"/>
                  <a:pt x="5836" y="8850"/>
                </a:cubicBezTo>
                <a:cubicBezTo>
                  <a:pt x="5850" y="8850"/>
                  <a:pt x="5864" y="8843"/>
                  <a:pt x="5870" y="8826"/>
                </a:cubicBezTo>
                <a:cubicBezTo>
                  <a:pt x="5875" y="8810"/>
                  <a:pt x="5880" y="8796"/>
                  <a:pt x="5886" y="8782"/>
                </a:cubicBezTo>
                <a:cubicBezTo>
                  <a:pt x="5895" y="8755"/>
                  <a:pt x="5873" y="8738"/>
                  <a:pt x="5851" y="8738"/>
                </a:cubicBezTo>
                <a:close/>
                <a:moveTo>
                  <a:pt x="8622" y="8775"/>
                </a:moveTo>
                <a:cubicBezTo>
                  <a:pt x="8614" y="8775"/>
                  <a:pt x="8606" y="8778"/>
                  <a:pt x="8599" y="8785"/>
                </a:cubicBezTo>
                <a:lnTo>
                  <a:pt x="8583" y="8801"/>
                </a:lnTo>
                <a:cubicBezTo>
                  <a:pt x="8556" y="8825"/>
                  <a:pt x="8581" y="8861"/>
                  <a:pt x="8609" y="8861"/>
                </a:cubicBezTo>
                <a:cubicBezTo>
                  <a:pt x="8617" y="8861"/>
                  <a:pt x="8625" y="8858"/>
                  <a:pt x="8632" y="8851"/>
                </a:cubicBezTo>
                <a:lnTo>
                  <a:pt x="8648" y="8835"/>
                </a:lnTo>
                <a:cubicBezTo>
                  <a:pt x="8674" y="8810"/>
                  <a:pt x="8649" y="8775"/>
                  <a:pt x="8622" y="8775"/>
                </a:cubicBezTo>
                <a:close/>
                <a:moveTo>
                  <a:pt x="11409" y="8735"/>
                </a:moveTo>
                <a:cubicBezTo>
                  <a:pt x="11397" y="8735"/>
                  <a:pt x="11384" y="8739"/>
                  <a:pt x="11373" y="8751"/>
                </a:cubicBezTo>
                <a:lnTo>
                  <a:pt x="11344" y="8780"/>
                </a:lnTo>
                <a:cubicBezTo>
                  <a:pt x="11306" y="8818"/>
                  <a:pt x="11342" y="8872"/>
                  <a:pt x="11383" y="8872"/>
                </a:cubicBezTo>
                <a:cubicBezTo>
                  <a:pt x="11395" y="8872"/>
                  <a:pt x="11407" y="8867"/>
                  <a:pt x="11418" y="8856"/>
                </a:cubicBezTo>
                <a:lnTo>
                  <a:pt x="11448" y="8826"/>
                </a:lnTo>
                <a:cubicBezTo>
                  <a:pt x="11486" y="8788"/>
                  <a:pt x="11450" y="8735"/>
                  <a:pt x="11409" y="8735"/>
                </a:cubicBezTo>
                <a:close/>
                <a:moveTo>
                  <a:pt x="15078" y="8814"/>
                </a:moveTo>
                <a:cubicBezTo>
                  <a:pt x="15032" y="8814"/>
                  <a:pt x="15032" y="8885"/>
                  <a:pt x="15078" y="8885"/>
                </a:cubicBezTo>
                <a:cubicBezTo>
                  <a:pt x="15124" y="8885"/>
                  <a:pt x="15124" y="8814"/>
                  <a:pt x="15078" y="8814"/>
                </a:cubicBezTo>
                <a:close/>
                <a:moveTo>
                  <a:pt x="6673" y="8796"/>
                </a:moveTo>
                <a:cubicBezTo>
                  <a:pt x="6662" y="8796"/>
                  <a:pt x="6652" y="8801"/>
                  <a:pt x="6645" y="8814"/>
                </a:cubicBezTo>
                <a:cubicBezTo>
                  <a:pt x="6640" y="8825"/>
                  <a:pt x="6635" y="8834"/>
                  <a:pt x="6629" y="8845"/>
                </a:cubicBezTo>
                <a:cubicBezTo>
                  <a:pt x="6616" y="8872"/>
                  <a:pt x="6640" y="8898"/>
                  <a:pt x="6663" y="8898"/>
                </a:cubicBezTo>
                <a:cubicBezTo>
                  <a:pt x="6674" y="8898"/>
                  <a:pt x="6685" y="8893"/>
                  <a:pt x="6691" y="8879"/>
                </a:cubicBezTo>
                <a:cubicBezTo>
                  <a:pt x="6697" y="8869"/>
                  <a:pt x="6702" y="8861"/>
                  <a:pt x="6707" y="8850"/>
                </a:cubicBezTo>
                <a:cubicBezTo>
                  <a:pt x="6721" y="8822"/>
                  <a:pt x="6697" y="8796"/>
                  <a:pt x="6673" y="8796"/>
                </a:cubicBezTo>
                <a:close/>
                <a:moveTo>
                  <a:pt x="14523" y="8827"/>
                </a:moveTo>
                <a:cubicBezTo>
                  <a:pt x="14477" y="8827"/>
                  <a:pt x="14477" y="8898"/>
                  <a:pt x="14523" y="8898"/>
                </a:cubicBezTo>
                <a:cubicBezTo>
                  <a:pt x="14568" y="8898"/>
                  <a:pt x="14568" y="8827"/>
                  <a:pt x="14523" y="8827"/>
                </a:cubicBezTo>
                <a:close/>
                <a:moveTo>
                  <a:pt x="1140" y="8830"/>
                </a:moveTo>
                <a:cubicBezTo>
                  <a:pt x="1094" y="8830"/>
                  <a:pt x="1094" y="8900"/>
                  <a:pt x="1140" y="8900"/>
                </a:cubicBezTo>
                <a:lnTo>
                  <a:pt x="1156" y="8900"/>
                </a:lnTo>
                <a:cubicBezTo>
                  <a:pt x="1202" y="8900"/>
                  <a:pt x="1202" y="8830"/>
                  <a:pt x="1156" y="8830"/>
                </a:cubicBezTo>
                <a:close/>
                <a:moveTo>
                  <a:pt x="19450" y="8857"/>
                </a:moveTo>
                <a:cubicBezTo>
                  <a:pt x="19433" y="8857"/>
                  <a:pt x="19415" y="8869"/>
                  <a:pt x="19415" y="8892"/>
                </a:cubicBezTo>
                <a:lnTo>
                  <a:pt x="19415" y="8908"/>
                </a:lnTo>
                <a:cubicBezTo>
                  <a:pt x="19415" y="8930"/>
                  <a:pt x="19433" y="8941"/>
                  <a:pt x="19450" y="8941"/>
                </a:cubicBezTo>
                <a:cubicBezTo>
                  <a:pt x="19468" y="8941"/>
                  <a:pt x="19486" y="8930"/>
                  <a:pt x="19486" y="8908"/>
                </a:cubicBezTo>
                <a:lnTo>
                  <a:pt x="19486" y="8892"/>
                </a:lnTo>
                <a:cubicBezTo>
                  <a:pt x="19486" y="8869"/>
                  <a:pt x="19468" y="8857"/>
                  <a:pt x="19450" y="8857"/>
                </a:cubicBezTo>
                <a:close/>
                <a:moveTo>
                  <a:pt x="16101" y="8879"/>
                </a:moveTo>
                <a:cubicBezTo>
                  <a:pt x="16088" y="8879"/>
                  <a:pt x="16076" y="8898"/>
                  <a:pt x="16088" y="8910"/>
                </a:cubicBezTo>
                <a:cubicBezTo>
                  <a:pt x="16097" y="8920"/>
                  <a:pt x="16107" y="8930"/>
                  <a:pt x="16118" y="8940"/>
                </a:cubicBezTo>
                <a:cubicBezTo>
                  <a:pt x="16121" y="8944"/>
                  <a:pt x="16125" y="8945"/>
                  <a:pt x="16129" y="8945"/>
                </a:cubicBezTo>
                <a:cubicBezTo>
                  <a:pt x="16142" y="8945"/>
                  <a:pt x="16155" y="8927"/>
                  <a:pt x="16143" y="8915"/>
                </a:cubicBezTo>
                <a:lnTo>
                  <a:pt x="16112" y="8885"/>
                </a:lnTo>
                <a:cubicBezTo>
                  <a:pt x="16109" y="8881"/>
                  <a:pt x="16105" y="8879"/>
                  <a:pt x="16101" y="8879"/>
                </a:cubicBezTo>
                <a:close/>
                <a:moveTo>
                  <a:pt x="8540" y="8911"/>
                </a:moveTo>
                <a:cubicBezTo>
                  <a:pt x="8516" y="8911"/>
                  <a:pt x="8516" y="8946"/>
                  <a:pt x="8540" y="8946"/>
                </a:cubicBezTo>
                <a:cubicBezTo>
                  <a:pt x="8563" y="8946"/>
                  <a:pt x="8563" y="8911"/>
                  <a:pt x="8540" y="8911"/>
                </a:cubicBezTo>
                <a:close/>
                <a:moveTo>
                  <a:pt x="24970" y="8936"/>
                </a:moveTo>
                <a:cubicBezTo>
                  <a:pt x="24925" y="8936"/>
                  <a:pt x="24925" y="9007"/>
                  <a:pt x="24970" y="9007"/>
                </a:cubicBezTo>
                <a:cubicBezTo>
                  <a:pt x="25016" y="9007"/>
                  <a:pt x="25016" y="8936"/>
                  <a:pt x="24970" y="8936"/>
                </a:cubicBezTo>
                <a:close/>
                <a:moveTo>
                  <a:pt x="24522" y="8873"/>
                </a:moveTo>
                <a:cubicBezTo>
                  <a:pt x="24481" y="8873"/>
                  <a:pt x="24444" y="8926"/>
                  <a:pt x="24482" y="8963"/>
                </a:cubicBezTo>
                <a:lnTo>
                  <a:pt x="24512" y="8994"/>
                </a:lnTo>
                <a:cubicBezTo>
                  <a:pt x="24523" y="9005"/>
                  <a:pt x="24535" y="9009"/>
                  <a:pt x="24548" y="9009"/>
                </a:cubicBezTo>
                <a:cubicBezTo>
                  <a:pt x="24588" y="9009"/>
                  <a:pt x="24625" y="8956"/>
                  <a:pt x="24587" y="8919"/>
                </a:cubicBezTo>
                <a:lnTo>
                  <a:pt x="24558" y="8889"/>
                </a:lnTo>
                <a:cubicBezTo>
                  <a:pt x="24547" y="8878"/>
                  <a:pt x="24534" y="8873"/>
                  <a:pt x="24522" y="8873"/>
                </a:cubicBezTo>
                <a:close/>
                <a:moveTo>
                  <a:pt x="16385" y="8923"/>
                </a:moveTo>
                <a:cubicBezTo>
                  <a:pt x="16377" y="8923"/>
                  <a:pt x="16368" y="8926"/>
                  <a:pt x="16361" y="8934"/>
                </a:cubicBezTo>
                <a:lnTo>
                  <a:pt x="16345" y="8950"/>
                </a:lnTo>
                <a:cubicBezTo>
                  <a:pt x="16319" y="8975"/>
                  <a:pt x="16344" y="9010"/>
                  <a:pt x="16370" y="9010"/>
                </a:cubicBezTo>
                <a:cubicBezTo>
                  <a:pt x="16379" y="9010"/>
                  <a:pt x="16387" y="9006"/>
                  <a:pt x="16394" y="8999"/>
                </a:cubicBezTo>
                <a:lnTo>
                  <a:pt x="16410" y="8983"/>
                </a:lnTo>
                <a:cubicBezTo>
                  <a:pt x="16435" y="8958"/>
                  <a:pt x="16412" y="8923"/>
                  <a:pt x="16385" y="8923"/>
                </a:cubicBezTo>
                <a:close/>
                <a:moveTo>
                  <a:pt x="7744" y="8888"/>
                </a:moveTo>
                <a:cubicBezTo>
                  <a:pt x="7725" y="8888"/>
                  <a:pt x="7706" y="8898"/>
                  <a:pt x="7697" y="8915"/>
                </a:cubicBezTo>
                <a:cubicBezTo>
                  <a:pt x="7681" y="8941"/>
                  <a:pt x="7692" y="8973"/>
                  <a:pt x="7716" y="8988"/>
                </a:cubicBezTo>
                <a:cubicBezTo>
                  <a:pt x="7732" y="8999"/>
                  <a:pt x="7746" y="9008"/>
                  <a:pt x="7761" y="9019"/>
                </a:cubicBezTo>
                <a:cubicBezTo>
                  <a:pt x="7768" y="9023"/>
                  <a:pt x="7777" y="9026"/>
                  <a:pt x="7785" y="9026"/>
                </a:cubicBezTo>
                <a:cubicBezTo>
                  <a:pt x="7804" y="9026"/>
                  <a:pt x="7824" y="9015"/>
                  <a:pt x="7834" y="8999"/>
                </a:cubicBezTo>
                <a:cubicBezTo>
                  <a:pt x="7850" y="8973"/>
                  <a:pt x="7839" y="8941"/>
                  <a:pt x="7814" y="8926"/>
                </a:cubicBezTo>
                <a:cubicBezTo>
                  <a:pt x="7799" y="8915"/>
                  <a:pt x="7784" y="8906"/>
                  <a:pt x="7770" y="8895"/>
                </a:cubicBezTo>
                <a:cubicBezTo>
                  <a:pt x="7763" y="8890"/>
                  <a:pt x="7754" y="8888"/>
                  <a:pt x="7744" y="8888"/>
                </a:cubicBezTo>
                <a:close/>
                <a:moveTo>
                  <a:pt x="15274" y="8926"/>
                </a:moveTo>
                <a:cubicBezTo>
                  <a:pt x="15251" y="8926"/>
                  <a:pt x="15226" y="8952"/>
                  <a:pt x="15240" y="8979"/>
                </a:cubicBezTo>
                <a:cubicBezTo>
                  <a:pt x="15245" y="8989"/>
                  <a:pt x="15250" y="8999"/>
                  <a:pt x="15255" y="9009"/>
                </a:cubicBezTo>
                <a:cubicBezTo>
                  <a:pt x="15262" y="9022"/>
                  <a:pt x="15272" y="9027"/>
                  <a:pt x="15282" y="9027"/>
                </a:cubicBezTo>
                <a:cubicBezTo>
                  <a:pt x="15305" y="9027"/>
                  <a:pt x="15330" y="9002"/>
                  <a:pt x="15316" y="8974"/>
                </a:cubicBezTo>
                <a:cubicBezTo>
                  <a:pt x="15311" y="8963"/>
                  <a:pt x="15306" y="8955"/>
                  <a:pt x="15300" y="8944"/>
                </a:cubicBezTo>
                <a:cubicBezTo>
                  <a:pt x="15295" y="8932"/>
                  <a:pt x="15284" y="8926"/>
                  <a:pt x="15274" y="8926"/>
                </a:cubicBezTo>
                <a:close/>
                <a:moveTo>
                  <a:pt x="11648" y="8977"/>
                </a:moveTo>
                <a:cubicBezTo>
                  <a:pt x="11603" y="8977"/>
                  <a:pt x="11602" y="9047"/>
                  <a:pt x="11648" y="9047"/>
                </a:cubicBezTo>
                <a:cubicBezTo>
                  <a:pt x="11695" y="9047"/>
                  <a:pt x="11695" y="8977"/>
                  <a:pt x="11648" y="8977"/>
                </a:cubicBezTo>
                <a:close/>
                <a:moveTo>
                  <a:pt x="3814" y="8911"/>
                </a:moveTo>
                <a:cubicBezTo>
                  <a:pt x="3795" y="8911"/>
                  <a:pt x="3776" y="8921"/>
                  <a:pt x="3766" y="8937"/>
                </a:cubicBezTo>
                <a:cubicBezTo>
                  <a:pt x="3751" y="8963"/>
                  <a:pt x="3761" y="8995"/>
                  <a:pt x="3786" y="9010"/>
                </a:cubicBezTo>
                <a:cubicBezTo>
                  <a:pt x="3811" y="9026"/>
                  <a:pt x="3834" y="9042"/>
                  <a:pt x="3860" y="9058"/>
                </a:cubicBezTo>
                <a:cubicBezTo>
                  <a:pt x="3868" y="9062"/>
                  <a:pt x="3877" y="9064"/>
                  <a:pt x="3886" y="9064"/>
                </a:cubicBezTo>
                <a:cubicBezTo>
                  <a:pt x="3905" y="9064"/>
                  <a:pt x="3924" y="9054"/>
                  <a:pt x="3933" y="9039"/>
                </a:cubicBezTo>
                <a:cubicBezTo>
                  <a:pt x="3949" y="9012"/>
                  <a:pt x="3938" y="8981"/>
                  <a:pt x="3913" y="8965"/>
                </a:cubicBezTo>
                <a:cubicBezTo>
                  <a:pt x="3889" y="8950"/>
                  <a:pt x="3865" y="8934"/>
                  <a:pt x="3840" y="8918"/>
                </a:cubicBezTo>
                <a:cubicBezTo>
                  <a:pt x="3832" y="8913"/>
                  <a:pt x="3823" y="8911"/>
                  <a:pt x="3814" y="8911"/>
                </a:cubicBezTo>
                <a:close/>
                <a:moveTo>
                  <a:pt x="7632" y="8938"/>
                </a:moveTo>
                <a:cubicBezTo>
                  <a:pt x="7611" y="8938"/>
                  <a:pt x="7590" y="8955"/>
                  <a:pt x="7597" y="8982"/>
                </a:cubicBezTo>
                <a:cubicBezTo>
                  <a:pt x="7608" y="9024"/>
                  <a:pt x="7635" y="9059"/>
                  <a:pt x="7674" y="9077"/>
                </a:cubicBezTo>
                <a:cubicBezTo>
                  <a:pt x="7680" y="9081"/>
                  <a:pt x="7686" y="9082"/>
                  <a:pt x="7691" y="9082"/>
                </a:cubicBezTo>
                <a:cubicBezTo>
                  <a:pt x="7723" y="9082"/>
                  <a:pt x="7743" y="9036"/>
                  <a:pt x="7708" y="9018"/>
                </a:cubicBezTo>
                <a:cubicBezTo>
                  <a:pt x="7686" y="9005"/>
                  <a:pt x="7671" y="8988"/>
                  <a:pt x="7666" y="8963"/>
                </a:cubicBezTo>
                <a:cubicBezTo>
                  <a:pt x="7660" y="8946"/>
                  <a:pt x="7647" y="8938"/>
                  <a:pt x="7632" y="8938"/>
                </a:cubicBezTo>
                <a:close/>
                <a:moveTo>
                  <a:pt x="4670" y="8945"/>
                </a:moveTo>
                <a:cubicBezTo>
                  <a:pt x="4667" y="8945"/>
                  <a:pt x="4664" y="8946"/>
                  <a:pt x="4661" y="8946"/>
                </a:cubicBezTo>
                <a:cubicBezTo>
                  <a:pt x="4644" y="8952"/>
                  <a:pt x="4630" y="8973"/>
                  <a:pt x="4636" y="8989"/>
                </a:cubicBezTo>
                <a:cubicBezTo>
                  <a:pt x="4646" y="9015"/>
                  <a:pt x="4656" y="9040"/>
                  <a:pt x="4666" y="9065"/>
                </a:cubicBezTo>
                <a:cubicBezTo>
                  <a:pt x="4673" y="9080"/>
                  <a:pt x="4685" y="9090"/>
                  <a:pt x="4700" y="9090"/>
                </a:cubicBezTo>
                <a:cubicBezTo>
                  <a:pt x="4703" y="9090"/>
                  <a:pt x="4706" y="9090"/>
                  <a:pt x="4709" y="9089"/>
                </a:cubicBezTo>
                <a:cubicBezTo>
                  <a:pt x="4727" y="9086"/>
                  <a:pt x="4743" y="9065"/>
                  <a:pt x="4734" y="9046"/>
                </a:cubicBezTo>
                <a:cubicBezTo>
                  <a:pt x="4724" y="9021"/>
                  <a:pt x="4714" y="8997"/>
                  <a:pt x="4704" y="8972"/>
                </a:cubicBezTo>
                <a:cubicBezTo>
                  <a:pt x="4698" y="8956"/>
                  <a:pt x="4686" y="8945"/>
                  <a:pt x="4670" y="8945"/>
                </a:cubicBezTo>
                <a:close/>
                <a:moveTo>
                  <a:pt x="17947" y="8968"/>
                </a:moveTo>
                <a:cubicBezTo>
                  <a:pt x="17942" y="8968"/>
                  <a:pt x="17937" y="8969"/>
                  <a:pt x="17932" y="8971"/>
                </a:cubicBezTo>
                <a:cubicBezTo>
                  <a:pt x="17916" y="8975"/>
                  <a:pt x="17902" y="8981"/>
                  <a:pt x="17887" y="8986"/>
                </a:cubicBezTo>
                <a:cubicBezTo>
                  <a:pt x="17860" y="8995"/>
                  <a:pt x="17843" y="9023"/>
                  <a:pt x="17850" y="9051"/>
                </a:cubicBezTo>
                <a:cubicBezTo>
                  <a:pt x="17855" y="9073"/>
                  <a:pt x="17878" y="9090"/>
                  <a:pt x="17902" y="9090"/>
                </a:cubicBezTo>
                <a:cubicBezTo>
                  <a:pt x="17906" y="9090"/>
                  <a:pt x="17911" y="9090"/>
                  <a:pt x="17916" y="9088"/>
                </a:cubicBezTo>
                <a:cubicBezTo>
                  <a:pt x="17932" y="9082"/>
                  <a:pt x="17946" y="9077"/>
                  <a:pt x="17960" y="9072"/>
                </a:cubicBezTo>
                <a:cubicBezTo>
                  <a:pt x="17988" y="9063"/>
                  <a:pt x="18005" y="9036"/>
                  <a:pt x="17997" y="9007"/>
                </a:cubicBezTo>
                <a:cubicBezTo>
                  <a:pt x="17991" y="8986"/>
                  <a:pt x="17969" y="8968"/>
                  <a:pt x="17947" y="8968"/>
                </a:cubicBezTo>
                <a:close/>
                <a:moveTo>
                  <a:pt x="21973" y="8893"/>
                </a:moveTo>
                <a:cubicBezTo>
                  <a:pt x="21965" y="8893"/>
                  <a:pt x="21957" y="8896"/>
                  <a:pt x="21951" y="8904"/>
                </a:cubicBezTo>
                <a:cubicBezTo>
                  <a:pt x="21910" y="8946"/>
                  <a:pt x="21868" y="8992"/>
                  <a:pt x="21827" y="9036"/>
                </a:cubicBezTo>
                <a:cubicBezTo>
                  <a:pt x="21803" y="9061"/>
                  <a:pt x="21827" y="9097"/>
                  <a:pt x="21854" y="9097"/>
                </a:cubicBezTo>
                <a:cubicBezTo>
                  <a:pt x="21862" y="9097"/>
                  <a:pt x="21870" y="9094"/>
                  <a:pt x="21877" y="9086"/>
                </a:cubicBezTo>
                <a:cubicBezTo>
                  <a:pt x="21918" y="9042"/>
                  <a:pt x="21960" y="8998"/>
                  <a:pt x="22000" y="8953"/>
                </a:cubicBezTo>
                <a:cubicBezTo>
                  <a:pt x="22024" y="8929"/>
                  <a:pt x="22000" y="8893"/>
                  <a:pt x="21973" y="8893"/>
                </a:cubicBezTo>
                <a:close/>
                <a:moveTo>
                  <a:pt x="3289" y="9049"/>
                </a:moveTo>
                <a:cubicBezTo>
                  <a:pt x="3276" y="9049"/>
                  <a:pt x="3264" y="9066"/>
                  <a:pt x="3276" y="9078"/>
                </a:cubicBezTo>
                <a:lnTo>
                  <a:pt x="3292" y="9094"/>
                </a:lnTo>
                <a:cubicBezTo>
                  <a:pt x="3295" y="9098"/>
                  <a:pt x="3299" y="9099"/>
                  <a:pt x="3303" y="9099"/>
                </a:cubicBezTo>
                <a:cubicBezTo>
                  <a:pt x="3316" y="9099"/>
                  <a:pt x="3328" y="9082"/>
                  <a:pt x="3316" y="9070"/>
                </a:cubicBezTo>
                <a:lnTo>
                  <a:pt x="3300" y="9054"/>
                </a:lnTo>
                <a:cubicBezTo>
                  <a:pt x="3297" y="9051"/>
                  <a:pt x="3293" y="9049"/>
                  <a:pt x="3289" y="9049"/>
                </a:cubicBezTo>
                <a:close/>
                <a:moveTo>
                  <a:pt x="9576" y="8968"/>
                </a:moveTo>
                <a:cubicBezTo>
                  <a:pt x="9557" y="8968"/>
                  <a:pt x="9537" y="8977"/>
                  <a:pt x="9528" y="8995"/>
                </a:cubicBezTo>
                <a:cubicBezTo>
                  <a:pt x="9523" y="9005"/>
                  <a:pt x="9518" y="9015"/>
                  <a:pt x="9512" y="9025"/>
                </a:cubicBezTo>
                <a:cubicBezTo>
                  <a:pt x="9500" y="9051"/>
                  <a:pt x="9505" y="9083"/>
                  <a:pt x="9532" y="9098"/>
                </a:cubicBezTo>
                <a:cubicBezTo>
                  <a:pt x="9540" y="9103"/>
                  <a:pt x="9550" y="9106"/>
                  <a:pt x="9559" y="9106"/>
                </a:cubicBezTo>
                <a:cubicBezTo>
                  <a:pt x="9578" y="9106"/>
                  <a:pt x="9597" y="9096"/>
                  <a:pt x="9606" y="9078"/>
                </a:cubicBezTo>
                <a:cubicBezTo>
                  <a:pt x="9611" y="9068"/>
                  <a:pt x="9616" y="9060"/>
                  <a:pt x="9621" y="9049"/>
                </a:cubicBezTo>
                <a:cubicBezTo>
                  <a:pt x="9633" y="9023"/>
                  <a:pt x="9628" y="8989"/>
                  <a:pt x="9601" y="8975"/>
                </a:cubicBezTo>
                <a:cubicBezTo>
                  <a:pt x="9594" y="8970"/>
                  <a:pt x="9585" y="8968"/>
                  <a:pt x="9576" y="8968"/>
                </a:cubicBezTo>
                <a:close/>
                <a:moveTo>
                  <a:pt x="21208" y="9041"/>
                </a:moveTo>
                <a:cubicBezTo>
                  <a:pt x="21162" y="9041"/>
                  <a:pt x="21162" y="9112"/>
                  <a:pt x="21208" y="9112"/>
                </a:cubicBezTo>
                <a:cubicBezTo>
                  <a:pt x="21208" y="9112"/>
                  <a:pt x="21208" y="9112"/>
                  <a:pt x="21209" y="9112"/>
                </a:cubicBezTo>
                <a:cubicBezTo>
                  <a:pt x="21254" y="9112"/>
                  <a:pt x="21254" y="9041"/>
                  <a:pt x="21208" y="9041"/>
                </a:cubicBezTo>
                <a:close/>
                <a:moveTo>
                  <a:pt x="1636" y="9042"/>
                </a:moveTo>
                <a:cubicBezTo>
                  <a:pt x="1591" y="9042"/>
                  <a:pt x="1591" y="9113"/>
                  <a:pt x="1637" y="9113"/>
                </a:cubicBezTo>
                <a:lnTo>
                  <a:pt x="1666" y="9113"/>
                </a:lnTo>
                <a:cubicBezTo>
                  <a:pt x="1712" y="9113"/>
                  <a:pt x="1712" y="9042"/>
                  <a:pt x="1666" y="9042"/>
                </a:cubicBezTo>
                <a:lnTo>
                  <a:pt x="1637" y="9042"/>
                </a:lnTo>
                <a:cubicBezTo>
                  <a:pt x="1636" y="9042"/>
                  <a:pt x="1636" y="9042"/>
                  <a:pt x="1636" y="9042"/>
                </a:cubicBezTo>
                <a:close/>
                <a:moveTo>
                  <a:pt x="23702" y="9001"/>
                </a:moveTo>
                <a:cubicBezTo>
                  <a:pt x="23675" y="9001"/>
                  <a:pt x="23649" y="9018"/>
                  <a:pt x="23649" y="9052"/>
                </a:cubicBezTo>
                <a:lnTo>
                  <a:pt x="23649" y="9068"/>
                </a:lnTo>
                <a:cubicBezTo>
                  <a:pt x="23649" y="9103"/>
                  <a:pt x="23676" y="9121"/>
                  <a:pt x="23703" y="9121"/>
                </a:cubicBezTo>
                <a:cubicBezTo>
                  <a:pt x="23730" y="9121"/>
                  <a:pt x="23757" y="9103"/>
                  <a:pt x="23757" y="9068"/>
                </a:cubicBezTo>
                <a:lnTo>
                  <a:pt x="23757" y="9052"/>
                </a:lnTo>
                <a:cubicBezTo>
                  <a:pt x="23756" y="9018"/>
                  <a:pt x="23729" y="9001"/>
                  <a:pt x="23702" y="9001"/>
                </a:cubicBezTo>
                <a:close/>
                <a:moveTo>
                  <a:pt x="8871" y="9029"/>
                </a:moveTo>
                <a:cubicBezTo>
                  <a:pt x="8844" y="9029"/>
                  <a:pt x="8820" y="9065"/>
                  <a:pt x="8845" y="9089"/>
                </a:cubicBezTo>
                <a:cubicBezTo>
                  <a:pt x="8854" y="9099"/>
                  <a:pt x="8865" y="9109"/>
                  <a:pt x="8876" y="9119"/>
                </a:cubicBezTo>
                <a:cubicBezTo>
                  <a:pt x="8883" y="9127"/>
                  <a:pt x="8891" y="9130"/>
                  <a:pt x="8899" y="9130"/>
                </a:cubicBezTo>
                <a:cubicBezTo>
                  <a:pt x="8926" y="9130"/>
                  <a:pt x="8950" y="9094"/>
                  <a:pt x="8925" y="9070"/>
                </a:cubicBezTo>
                <a:lnTo>
                  <a:pt x="8894" y="9040"/>
                </a:lnTo>
                <a:cubicBezTo>
                  <a:pt x="8887" y="9032"/>
                  <a:pt x="8879" y="9029"/>
                  <a:pt x="8871" y="9029"/>
                </a:cubicBezTo>
                <a:close/>
                <a:moveTo>
                  <a:pt x="17467" y="9015"/>
                </a:moveTo>
                <a:cubicBezTo>
                  <a:pt x="17440" y="9015"/>
                  <a:pt x="17413" y="9032"/>
                  <a:pt x="17413" y="9067"/>
                </a:cubicBezTo>
                <a:lnTo>
                  <a:pt x="17413" y="9083"/>
                </a:lnTo>
                <a:cubicBezTo>
                  <a:pt x="17413" y="9117"/>
                  <a:pt x="17440" y="9135"/>
                  <a:pt x="17467" y="9135"/>
                </a:cubicBezTo>
                <a:cubicBezTo>
                  <a:pt x="17494" y="9135"/>
                  <a:pt x="17520" y="9117"/>
                  <a:pt x="17520" y="9083"/>
                </a:cubicBezTo>
                <a:lnTo>
                  <a:pt x="17520" y="9067"/>
                </a:lnTo>
                <a:cubicBezTo>
                  <a:pt x="17520" y="9032"/>
                  <a:pt x="17494" y="9015"/>
                  <a:pt x="17467" y="9015"/>
                </a:cubicBezTo>
                <a:close/>
                <a:moveTo>
                  <a:pt x="22950" y="9061"/>
                </a:moveTo>
                <a:cubicBezTo>
                  <a:pt x="22923" y="9061"/>
                  <a:pt x="22900" y="9096"/>
                  <a:pt x="22925" y="9120"/>
                </a:cubicBezTo>
                <a:lnTo>
                  <a:pt x="22941" y="9136"/>
                </a:lnTo>
                <a:cubicBezTo>
                  <a:pt x="22948" y="9144"/>
                  <a:pt x="22957" y="9147"/>
                  <a:pt x="22965" y="9147"/>
                </a:cubicBezTo>
                <a:cubicBezTo>
                  <a:pt x="22992" y="9147"/>
                  <a:pt x="23015" y="9112"/>
                  <a:pt x="22990" y="9087"/>
                </a:cubicBezTo>
                <a:lnTo>
                  <a:pt x="22974" y="9071"/>
                </a:lnTo>
                <a:cubicBezTo>
                  <a:pt x="22967" y="9064"/>
                  <a:pt x="22958" y="9061"/>
                  <a:pt x="22950" y="9061"/>
                </a:cubicBezTo>
                <a:close/>
                <a:moveTo>
                  <a:pt x="15107" y="9099"/>
                </a:moveTo>
                <a:cubicBezTo>
                  <a:pt x="15099" y="9099"/>
                  <a:pt x="15091" y="9103"/>
                  <a:pt x="15084" y="9110"/>
                </a:cubicBezTo>
                <a:lnTo>
                  <a:pt x="15068" y="9126"/>
                </a:lnTo>
                <a:cubicBezTo>
                  <a:pt x="15043" y="9151"/>
                  <a:pt x="15067" y="9187"/>
                  <a:pt x="15094" y="9187"/>
                </a:cubicBezTo>
                <a:cubicBezTo>
                  <a:pt x="15102" y="9187"/>
                  <a:pt x="15110" y="9183"/>
                  <a:pt x="15117" y="9176"/>
                </a:cubicBezTo>
                <a:lnTo>
                  <a:pt x="15133" y="9160"/>
                </a:lnTo>
                <a:cubicBezTo>
                  <a:pt x="15159" y="9135"/>
                  <a:pt x="15134" y="9099"/>
                  <a:pt x="15107" y="9099"/>
                </a:cubicBezTo>
                <a:close/>
                <a:moveTo>
                  <a:pt x="6849" y="9116"/>
                </a:moveTo>
                <a:cubicBezTo>
                  <a:pt x="6832" y="9116"/>
                  <a:pt x="6814" y="9128"/>
                  <a:pt x="6814" y="9151"/>
                </a:cubicBezTo>
                <a:lnTo>
                  <a:pt x="6814" y="9166"/>
                </a:lnTo>
                <a:cubicBezTo>
                  <a:pt x="6813" y="9189"/>
                  <a:pt x="6831" y="9201"/>
                  <a:pt x="6849" y="9201"/>
                </a:cubicBezTo>
                <a:cubicBezTo>
                  <a:pt x="6867" y="9201"/>
                  <a:pt x="6885" y="9189"/>
                  <a:pt x="6885" y="9166"/>
                </a:cubicBezTo>
                <a:lnTo>
                  <a:pt x="6885" y="9151"/>
                </a:lnTo>
                <a:cubicBezTo>
                  <a:pt x="6885" y="9128"/>
                  <a:pt x="6867" y="9116"/>
                  <a:pt x="6849" y="9116"/>
                </a:cubicBezTo>
                <a:close/>
                <a:moveTo>
                  <a:pt x="2161" y="9105"/>
                </a:moveTo>
                <a:cubicBezTo>
                  <a:pt x="2144" y="9105"/>
                  <a:pt x="2126" y="9116"/>
                  <a:pt x="2126" y="9139"/>
                </a:cubicBezTo>
                <a:lnTo>
                  <a:pt x="2126" y="9170"/>
                </a:lnTo>
                <a:cubicBezTo>
                  <a:pt x="2126" y="9192"/>
                  <a:pt x="2144" y="9203"/>
                  <a:pt x="2161" y="9203"/>
                </a:cubicBezTo>
                <a:cubicBezTo>
                  <a:pt x="2179" y="9203"/>
                  <a:pt x="2197" y="9192"/>
                  <a:pt x="2197" y="9170"/>
                </a:cubicBezTo>
                <a:lnTo>
                  <a:pt x="2197" y="9139"/>
                </a:lnTo>
                <a:cubicBezTo>
                  <a:pt x="2197" y="9116"/>
                  <a:pt x="2179" y="9105"/>
                  <a:pt x="2161" y="9105"/>
                </a:cubicBezTo>
                <a:close/>
                <a:moveTo>
                  <a:pt x="296" y="9093"/>
                </a:moveTo>
                <a:cubicBezTo>
                  <a:pt x="284" y="9093"/>
                  <a:pt x="272" y="9098"/>
                  <a:pt x="261" y="9109"/>
                </a:cubicBezTo>
                <a:lnTo>
                  <a:pt x="245" y="9125"/>
                </a:lnTo>
                <a:cubicBezTo>
                  <a:pt x="208" y="9163"/>
                  <a:pt x="245" y="9217"/>
                  <a:pt x="285" y="9217"/>
                </a:cubicBezTo>
                <a:cubicBezTo>
                  <a:pt x="297" y="9217"/>
                  <a:pt x="309" y="9212"/>
                  <a:pt x="320" y="9201"/>
                </a:cubicBezTo>
                <a:lnTo>
                  <a:pt x="336" y="9185"/>
                </a:lnTo>
                <a:cubicBezTo>
                  <a:pt x="374" y="9147"/>
                  <a:pt x="337" y="9093"/>
                  <a:pt x="296" y="9093"/>
                </a:cubicBezTo>
                <a:close/>
                <a:moveTo>
                  <a:pt x="20726" y="9112"/>
                </a:moveTo>
                <a:cubicBezTo>
                  <a:pt x="20658" y="9113"/>
                  <a:pt x="20658" y="9219"/>
                  <a:pt x="20726" y="9219"/>
                </a:cubicBezTo>
                <a:cubicBezTo>
                  <a:pt x="20795" y="9219"/>
                  <a:pt x="20795" y="9112"/>
                  <a:pt x="20726" y="9112"/>
                </a:cubicBezTo>
                <a:close/>
                <a:moveTo>
                  <a:pt x="18594" y="9154"/>
                </a:moveTo>
                <a:cubicBezTo>
                  <a:pt x="18548" y="9154"/>
                  <a:pt x="18548" y="9224"/>
                  <a:pt x="18594" y="9224"/>
                </a:cubicBezTo>
                <a:lnTo>
                  <a:pt x="18624" y="9224"/>
                </a:lnTo>
                <a:cubicBezTo>
                  <a:pt x="18625" y="9224"/>
                  <a:pt x="18625" y="9224"/>
                  <a:pt x="18625" y="9224"/>
                </a:cubicBezTo>
                <a:cubicBezTo>
                  <a:pt x="18668" y="9224"/>
                  <a:pt x="18670" y="9154"/>
                  <a:pt x="18624" y="9154"/>
                </a:cubicBezTo>
                <a:close/>
                <a:moveTo>
                  <a:pt x="13210" y="9161"/>
                </a:moveTo>
                <a:cubicBezTo>
                  <a:pt x="13165" y="9161"/>
                  <a:pt x="13165" y="9232"/>
                  <a:pt x="13210" y="9232"/>
                </a:cubicBezTo>
                <a:cubicBezTo>
                  <a:pt x="13257" y="9232"/>
                  <a:pt x="13257" y="9161"/>
                  <a:pt x="13210" y="9161"/>
                </a:cubicBezTo>
                <a:close/>
                <a:moveTo>
                  <a:pt x="15496" y="9146"/>
                </a:moveTo>
                <a:cubicBezTo>
                  <a:pt x="15485" y="9146"/>
                  <a:pt x="15475" y="9151"/>
                  <a:pt x="15468" y="9164"/>
                </a:cubicBezTo>
                <a:cubicBezTo>
                  <a:pt x="15463" y="9175"/>
                  <a:pt x="15458" y="9183"/>
                  <a:pt x="15452" y="9194"/>
                </a:cubicBezTo>
                <a:cubicBezTo>
                  <a:pt x="15438" y="9221"/>
                  <a:pt x="15463" y="9247"/>
                  <a:pt x="15487" y="9247"/>
                </a:cubicBezTo>
                <a:cubicBezTo>
                  <a:pt x="15497" y="9247"/>
                  <a:pt x="15508" y="9242"/>
                  <a:pt x="15514" y="9229"/>
                </a:cubicBezTo>
                <a:cubicBezTo>
                  <a:pt x="15519" y="9219"/>
                  <a:pt x="15525" y="9209"/>
                  <a:pt x="15530" y="9199"/>
                </a:cubicBezTo>
                <a:cubicBezTo>
                  <a:pt x="15544" y="9171"/>
                  <a:pt x="15520" y="9146"/>
                  <a:pt x="15496" y="9146"/>
                </a:cubicBezTo>
                <a:close/>
                <a:moveTo>
                  <a:pt x="13707" y="9144"/>
                </a:moveTo>
                <a:cubicBezTo>
                  <a:pt x="13638" y="9144"/>
                  <a:pt x="13638" y="9251"/>
                  <a:pt x="13707" y="9251"/>
                </a:cubicBezTo>
                <a:cubicBezTo>
                  <a:pt x="13775" y="9251"/>
                  <a:pt x="13776" y="9144"/>
                  <a:pt x="13707" y="9144"/>
                </a:cubicBezTo>
                <a:close/>
                <a:moveTo>
                  <a:pt x="2551" y="9226"/>
                </a:moveTo>
                <a:cubicBezTo>
                  <a:pt x="2542" y="9226"/>
                  <a:pt x="2533" y="9232"/>
                  <a:pt x="2533" y="9244"/>
                </a:cubicBezTo>
                <a:lnTo>
                  <a:pt x="2533" y="9260"/>
                </a:lnTo>
                <a:cubicBezTo>
                  <a:pt x="2533" y="9271"/>
                  <a:pt x="2542" y="9277"/>
                  <a:pt x="2551" y="9277"/>
                </a:cubicBezTo>
                <a:cubicBezTo>
                  <a:pt x="2560" y="9277"/>
                  <a:pt x="2569" y="9271"/>
                  <a:pt x="2569" y="9260"/>
                </a:cubicBezTo>
                <a:lnTo>
                  <a:pt x="2569" y="9244"/>
                </a:lnTo>
                <a:cubicBezTo>
                  <a:pt x="2569" y="9232"/>
                  <a:pt x="2560" y="9226"/>
                  <a:pt x="2551" y="9226"/>
                </a:cubicBezTo>
                <a:close/>
                <a:moveTo>
                  <a:pt x="12581" y="9172"/>
                </a:moveTo>
                <a:cubicBezTo>
                  <a:pt x="12512" y="9172"/>
                  <a:pt x="12512" y="9280"/>
                  <a:pt x="12581" y="9280"/>
                </a:cubicBezTo>
                <a:cubicBezTo>
                  <a:pt x="12649" y="9280"/>
                  <a:pt x="12649" y="9172"/>
                  <a:pt x="12581" y="9172"/>
                </a:cubicBezTo>
                <a:close/>
                <a:moveTo>
                  <a:pt x="18232" y="9214"/>
                </a:moveTo>
                <a:cubicBezTo>
                  <a:pt x="18187" y="9214"/>
                  <a:pt x="18187" y="9285"/>
                  <a:pt x="18233" y="9285"/>
                </a:cubicBezTo>
                <a:cubicBezTo>
                  <a:pt x="18279" y="9285"/>
                  <a:pt x="18279" y="9214"/>
                  <a:pt x="18233" y="9214"/>
                </a:cubicBezTo>
                <a:cubicBezTo>
                  <a:pt x="18232" y="9214"/>
                  <a:pt x="18232" y="9214"/>
                  <a:pt x="18232" y="9214"/>
                </a:cubicBezTo>
                <a:close/>
                <a:moveTo>
                  <a:pt x="11273" y="9185"/>
                </a:moveTo>
                <a:cubicBezTo>
                  <a:pt x="11267" y="9185"/>
                  <a:pt x="11261" y="9186"/>
                  <a:pt x="11255" y="9191"/>
                </a:cubicBezTo>
                <a:cubicBezTo>
                  <a:pt x="11239" y="9201"/>
                  <a:pt x="11224" y="9209"/>
                  <a:pt x="11210" y="9220"/>
                </a:cubicBezTo>
                <a:cubicBezTo>
                  <a:pt x="11178" y="9241"/>
                  <a:pt x="11198" y="9288"/>
                  <a:pt x="11227" y="9288"/>
                </a:cubicBezTo>
                <a:cubicBezTo>
                  <a:pt x="11233" y="9288"/>
                  <a:pt x="11239" y="9286"/>
                  <a:pt x="11245" y="9282"/>
                </a:cubicBezTo>
                <a:cubicBezTo>
                  <a:pt x="11261" y="9271"/>
                  <a:pt x="11276" y="9262"/>
                  <a:pt x="11290" y="9251"/>
                </a:cubicBezTo>
                <a:cubicBezTo>
                  <a:pt x="11322" y="9231"/>
                  <a:pt x="11302" y="9185"/>
                  <a:pt x="11273" y="9185"/>
                </a:cubicBezTo>
                <a:close/>
                <a:moveTo>
                  <a:pt x="22350" y="9210"/>
                </a:moveTo>
                <a:cubicBezTo>
                  <a:pt x="22344" y="9210"/>
                  <a:pt x="22339" y="9212"/>
                  <a:pt x="22333" y="9215"/>
                </a:cubicBezTo>
                <a:cubicBezTo>
                  <a:pt x="22322" y="9220"/>
                  <a:pt x="22313" y="9225"/>
                  <a:pt x="22303" y="9230"/>
                </a:cubicBezTo>
                <a:cubicBezTo>
                  <a:pt x="22266" y="9248"/>
                  <a:pt x="22289" y="9296"/>
                  <a:pt x="22322" y="9296"/>
                </a:cubicBezTo>
                <a:cubicBezTo>
                  <a:pt x="22327" y="9296"/>
                  <a:pt x="22333" y="9295"/>
                  <a:pt x="22338" y="9292"/>
                </a:cubicBezTo>
                <a:cubicBezTo>
                  <a:pt x="22349" y="9287"/>
                  <a:pt x="22358" y="9282"/>
                  <a:pt x="22369" y="9276"/>
                </a:cubicBezTo>
                <a:cubicBezTo>
                  <a:pt x="22403" y="9258"/>
                  <a:pt x="22382" y="9210"/>
                  <a:pt x="22350" y="9210"/>
                </a:cubicBezTo>
                <a:close/>
                <a:moveTo>
                  <a:pt x="8354" y="9212"/>
                </a:moveTo>
                <a:cubicBezTo>
                  <a:pt x="8350" y="9212"/>
                  <a:pt x="8346" y="9212"/>
                  <a:pt x="8342" y="9214"/>
                </a:cubicBezTo>
                <a:cubicBezTo>
                  <a:pt x="8327" y="9219"/>
                  <a:pt x="8312" y="9224"/>
                  <a:pt x="8297" y="9229"/>
                </a:cubicBezTo>
                <a:cubicBezTo>
                  <a:pt x="8258" y="9243"/>
                  <a:pt x="8269" y="9299"/>
                  <a:pt x="8304" y="9299"/>
                </a:cubicBezTo>
                <a:cubicBezTo>
                  <a:pt x="8308" y="9299"/>
                  <a:pt x="8312" y="9299"/>
                  <a:pt x="8316" y="9297"/>
                </a:cubicBezTo>
                <a:cubicBezTo>
                  <a:pt x="8332" y="9292"/>
                  <a:pt x="8346" y="9287"/>
                  <a:pt x="8360" y="9282"/>
                </a:cubicBezTo>
                <a:cubicBezTo>
                  <a:pt x="8400" y="9270"/>
                  <a:pt x="8389" y="9212"/>
                  <a:pt x="8354" y="9212"/>
                </a:cubicBezTo>
                <a:close/>
                <a:moveTo>
                  <a:pt x="10703" y="9152"/>
                </a:moveTo>
                <a:cubicBezTo>
                  <a:pt x="10698" y="9152"/>
                  <a:pt x="10693" y="9152"/>
                  <a:pt x="10688" y="9154"/>
                </a:cubicBezTo>
                <a:cubicBezTo>
                  <a:pt x="10662" y="9161"/>
                  <a:pt x="10642" y="9192"/>
                  <a:pt x="10651" y="9219"/>
                </a:cubicBezTo>
                <a:cubicBezTo>
                  <a:pt x="10656" y="9235"/>
                  <a:pt x="10662" y="9249"/>
                  <a:pt x="10665" y="9264"/>
                </a:cubicBezTo>
                <a:cubicBezTo>
                  <a:pt x="10673" y="9287"/>
                  <a:pt x="10693" y="9302"/>
                  <a:pt x="10717" y="9302"/>
                </a:cubicBezTo>
                <a:cubicBezTo>
                  <a:pt x="10722" y="9302"/>
                  <a:pt x="10726" y="9302"/>
                  <a:pt x="10731" y="9301"/>
                </a:cubicBezTo>
                <a:cubicBezTo>
                  <a:pt x="10757" y="9292"/>
                  <a:pt x="10777" y="9262"/>
                  <a:pt x="10767" y="9235"/>
                </a:cubicBezTo>
                <a:cubicBezTo>
                  <a:pt x="10762" y="9219"/>
                  <a:pt x="10757" y="9204"/>
                  <a:pt x="10753" y="9191"/>
                </a:cubicBezTo>
                <a:cubicBezTo>
                  <a:pt x="10745" y="9167"/>
                  <a:pt x="10725" y="9152"/>
                  <a:pt x="10703" y="9152"/>
                </a:cubicBezTo>
                <a:close/>
                <a:moveTo>
                  <a:pt x="14369" y="9206"/>
                </a:moveTo>
                <a:cubicBezTo>
                  <a:pt x="14328" y="9206"/>
                  <a:pt x="14292" y="9259"/>
                  <a:pt x="14329" y="9296"/>
                </a:cubicBezTo>
                <a:lnTo>
                  <a:pt x="14345" y="9312"/>
                </a:lnTo>
                <a:cubicBezTo>
                  <a:pt x="14356" y="9323"/>
                  <a:pt x="14369" y="9328"/>
                  <a:pt x="14381" y="9328"/>
                </a:cubicBezTo>
                <a:cubicBezTo>
                  <a:pt x="14422" y="9328"/>
                  <a:pt x="14458" y="9275"/>
                  <a:pt x="14420" y="9238"/>
                </a:cubicBezTo>
                <a:lnTo>
                  <a:pt x="14405" y="9222"/>
                </a:lnTo>
                <a:cubicBezTo>
                  <a:pt x="14394" y="9211"/>
                  <a:pt x="14381" y="9206"/>
                  <a:pt x="14369" y="9206"/>
                </a:cubicBezTo>
                <a:close/>
                <a:moveTo>
                  <a:pt x="6297" y="9175"/>
                </a:moveTo>
                <a:cubicBezTo>
                  <a:pt x="6279" y="9175"/>
                  <a:pt x="6263" y="9186"/>
                  <a:pt x="6264" y="9208"/>
                </a:cubicBezTo>
                <a:cubicBezTo>
                  <a:pt x="6266" y="9251"/>
                  <a:pt x="6286" y="9293"/>
                  <a:pt x="6320" y="9324"/>
                </a:cubicBezTo>
                <a:cubicBezTo>
                  <a:pt x="6328" y="9330"/>
                  <a:pt x="6338" y="9333"/>
                  <a:pt x="6347" y="9333"/>
                </a:cubicBezTo>
                <a:cubicBezTo>
                  <a:pt x="6355" y="9333"/>
                  <a:pt x="6363" y="9331"/>
                  <a:pt x="6370" y="9324"/>
                </a:cubicBezTo>
                <a:cubicBezTo>
                  <a:pt x="6383" y="9311"/>
                  <a:pt x="6385" y="9286"/>
                  <a:pt x="6370" y="9274"/>
                </a:cubicBezTo>
                <a:cubicBezTo>
                  <a:pt x="6349" y="9257"/>
                  <a:pt x="6336" y="9236"/>
                  <a:pt x="6335" y="9208"/>
                </a:cubicBezTo>
                <a:cubicBezTo>
                  <a:pt x="6333" y="9186"/>
                  <a:pt x="6315" y="9175"/>
                  <a:pt x="6297" y="9175"/>
                </a:cubicBezTo>
                <a:close/>
                <a:moveTo>
                  <a:pt x="5468" y="9246"/>
                </a:moveTo>
                <a:cubicBezTo>
                  <a:pt x="5456" y="9246"/>
                  <a:pt x="5443" y="9254"/>
                  <a:pt x="5436" y="9265"/>
                </a:cubicBezTo>
                <a:cubicBezTo>
                  <a:pt x="5426" y="9283"/>
                  <a:pt x="5434" y="9302"/>
                  <a:pt x="5450" y="9313"/>
                </a:cubicBezTo>
                <a:cubicBezTo>
                  <a:pt x="5469" y="9329"/>
                  <a:pt x="5489" y="9344"/>
                  <a:pt x="5510" y="9358"/>
                </a:cubicBezTo>
                <a:cubicBezTo>
                  <a:pt x="5514" y="9361"/>
                  <a:pt x="5519" y="9363"/>
                  <a:pt x="5525" y="9363"/>
                </a:cubicBezTo>
                <a:cubicBezTo>
                  <a:pt x="5537" y="9363"/>
                  <a:pt x="5551" y="9355"/>
                  <a:pt x="5558" y="9345"/>
                </a:cubicBezTo>
                <a:cubicBezTo>
                  <a:pt x="5568" y="9327"/>
                  <a:pt x="5561" y="9308"/>
                  <a:pt x="5545" y="9296"/>
                </a:cubicBezTo>
                <a:cubicBezTo>
                  <a:pt x="5525" y="9281"/>
                  <a:pt x="5505" y="9266"/>
                  <a:pt x="5484" y="9251"/>
                </a:cubicBezTo>
                <a:cubicBezTo>
                  <a:pt x="5480" y="9248"/>
                  <a:pt x="5474" y="9246"/>
                  <a:pt x="5468" y="9246"/>
                </a:cubicBezTo>
                <a:close/>
                <a:moveTo>
                  <a:pt x="9530" y="9240"/>
                </a:moveTo>
                <a:cubicBezTo>
                  <a:pt x="9503" y="9240"/>
                  <a:pt x="9476" y="9258"/>
                  <a:pt x="9476" y="9292"/>
                </a:cubicBezTo>
                <a:lnTo>
                  <a:pt x="9476" y="9323"/>
                </a:lnTo>
                <a:cubicBezTo>
                  <a:pt x="9476" y="9357"/>
                  <a:pt x="9503" y="9374"/>
                  <a:pt x="9530" y="9374"/>
                </a:cubicBezTo>
                <a:cubicBezTo>
                  <a:pt x="9557" y="9374"/>
                  <a:pt x="9584" y="9357"/>
                  <a:pt x="9584" y="9323"/>
                </a:cubicBezTo>
                <a:lnTo>
                  <a:pt x="9584" y="9292"/>
                </a:lnTo>
                <a:cubicBezTo>
                  <a:pt x="9584" y="9258"/>
                  <a:pt x="9557" y="9240"/>
                  <a:pt x="9530" y="9240"/>
                </a:cubicBezTo>
                <a:close/>
                <a:moveTo>
                  <a:pt x="7042" y="9312"/>
                </a:moveTo>
                <a:cubicBezTo>
                  <a:pt x="6997" y="9312"/>
                  <a:pt x="6998" y="9382"/>
                  <a:pt x="7043" y="9382"/>
                </a:cubicBezTo>
                <a:lnTo>
                  <a:pt x="7074" y="9382"/>
                </a:lnTo>
                <a:cubicBezTo>
                  <a:pt x="7119" y="9382"/>
                  <a:pt x="7119" y="9312"/>
                  <a:pt x="7074" y="9312"/>
                </a:cubicBezTo>
                <a:lnTo>
                  <a:pt x="7043" y="9312"/>
                </a:lnTo>
                <a:cubicBezTo>
                  <a:pt x="7043" y="9312"/>
                  <a:pt x="7043" y="9312"/>
                  <a:pt x="7042" y="9312"/>
                </a:cubicBezTo>
                <a:close/>
                <a:moveTo>
                  <a:pt x="16939" y="9377"/>
                </a:moveTo>
                <a:cubicBezTo>
                  <a:pt x="16916" y="9377"/>
                  <a:pt x="16916" y="9413"/>
                  <a:pt x="16939" y="9413"/>
                </a:cubicBezTo>
                <a:lnTo>
                  <a:pt x="16955" y="9413"/>
                </a:lnTo>
                <a:cubicBezTo>
                  <a:pt x="16979" y="9413"/>
                  <a:pt x="16979" y="9377"/>
                  <a:pt x="16955" y="9377"/>
                </a:cubicBezTo>
                <a:close/>
                <a:moveTo>
                  <a:pt x="6072" y="9353"/>
                </a:moveTo>
                <a:cubicBezTo>
                  <a:pt x="6029" y="9353"/>
                  <a:pt x="6029" y="9423"/>
                  <a:pt x="6074" y="9423"/>
                </a:cubicBezTo>
                <a:cubicBezTo>
                  <a:pt x="6120" y="9423"/>
                  <a:pt x="6120" y="9353"/>
                  <a:pt x="6074" y="9353"/>
                </a:cubicBezTo>
                <a:cubicBezTo>
                  <a:pt x="6074" y="9353"/>
                  <a:pt x="6073" y="9353"/>
                  <a:pt x="6072" y="9353"/>
                </a:cubicBezTo>
                <a:close/>
                <a:moveTo>
                  <a:pt x="5519" y="9366"/>
                </a:moveTo>
                <a:cubicBezTo>
                  <a:pt x="5473" y="9366"/>
                  <a:pt x="5473" y="9437"/>
                  <a:pt x="5519" y="9437"/>
                </a:cubicBezTo>
                <a:cubicBezTo>
                  <a:pt x="5565" y="9437"/>
                  <a:pt x="5565" y="9366"/>
                  <a:pt x="5519" y="9366"/>
                </a:cubicBezTo>
                <a:close/>
                <a:moveTo>
                  <a:pt x="16491" y="9389"/>
                </a:moveTo>
                <a:cubicBezTo>
                  <a:pt x="16478" y="9389"/>
                  <a:pt x="16467" y="9407"/>
                  <a:pt x="16478" y="9420"/>
                </a:cubicBezTo>
                <a:cubicBezTo>
                  <a:pt x="16487" y="9431"/>
                  <a:pt x="16499" y="9437"/>
                  <a:pt x="16513" y="9437"/>
                </a:cubicBezTo>
                <a:cubicBezTo>
                  <a:pt x="16525" y="9437"/>
                  <a:pt x="16537" y="9432"/>
                  <a:pt x="16546" y="9422"/>
                </a:cubicBezTo>
                <a:cubicBezTo>
                  <a:pt x="16558" y="9409"/>
                  <a:pt x="16546" y="9391"/>
                  <a:pt x="16533" y="9391"/>
                </a:cubicBezTo>
                <a:cubicBezTo>
                  <a:pt x="16529" y="9391"/>
                  <a:pt x="16525" y="9393"/>
                  <a:pt x="16521" y="9397"/>
                </a:cubicBezTo>
                <a:cubicBezTo>
                  <a:pt x="16518" y="9400"/>
                  <a:pt x="16515" y="9401"/>
                  <a:pt x="16512" y="9401"/>
                </a:cubicBezTo>
                <a:cubicBezTo>
                  <a:pt x="16509" y="9401"/>
                  <a:pt x="16506" y="9399"/>
                  <a:pt x="16503" y="9396"/>
                </a:cubicBezTo>
                <a:cubicBezTo>
                  <a:pt x="16499" y="9391"/>
                  <a:pt x="16495" y="9389"/>
                  <a:pt x="16491" y="9389"/>
                </a:cubicBezTo>
                <a:close/>
                <a:moveTo>
                  <a:pt x="19406" y="9380"/>
                </a:moveTo>
                <a:cubicBezTo>
                  <a:pt x="19374" y="9380"/>
                  <a:pt x="19351" y="9427"/>
                  <a:pt x="19388" y="9445"/>
                </a:cubicBezTo>
                <a:cubicBezTo>
                  <a:pt x="19399" y="9450"/>
                  <a:pt x="19407" y="9456"/>
                  <a:pt x="19417" y="9461"/>
                </a:cubicBezTo>
                <a:cubicBezTo>
                  <a:pt x="19423" y="9464"/>
                  <a:pt x="19429" y="9465"/>
                  <a:pt x="19434" y="9465"/>
                </a:cubicBezTo>
                <a:cubicBezTo>
                  <a:pt x="19466" y="9465"/>
                  <a:pt x="19488" y="9418"/>
                  <a:pt x="19453" y="9400"/>
                </a:cubicBezTo>
                <a:cubicBezTo>
                  <a:pt x="19443" y="9395"/>
                  <a:pt x="19433" y="9390"/>
                  <a:pt x="19423" y="9384"/>
                </a:cubicBezTo>
                <a:cubicBezTo>
                  <a:pt x="19417" y="9381"/>
                  <a:pt x="19411" y="9380"/>
                  <a:pt x="19406" y="9380"/>
                </a:cubicBezTo>
                <a:close/>
                <a:moveTo>
                  <a:pt x="822" y="9353"/>
                </a:moveTo>
                <a:cubicBezTo>
                  <a:pt x="804" y="9353"/>
                  <a:pt x="786" y="9362"/>
                  <a:pt x="775" y="9379"/>
                </a:cubicBezTo>
                <a:cubicBezTo>
                  <a:pt x="763" y="9403"/>
                  <a:pt x="769" y="9439"/>
                  <a:pt x="795" y="9452"/>
                </a:cubicBezTo>
                <a:cubicBezTo>
                  <a:pt x="806" y="9458"/>
                  <a:pt x="815" y="9463"/>
                  <a:pt x="826" y="9468"/>
                </a:cubicBezTo>
                <a:cubicBezTo>
                  <a:pt x="834" y="9472"/>
                  <a:pt x="844" y="9474"/>
                  <a:pt x="853" y="9474"/>
                </a:cubicBezTo>
                <a:cubicBezTo>
                  <a:pt x="871" y="9474"/>
                  <a:pt x="889" y="9466"/>
                  <a:pt x="899" y="9448"/>
                </a:cubicBezTo>
                <a:cubicBezTo>
                  <a:pt x="914" y="9424"/>
                  <a:pt x="905" y="9388"/>
                  <a:pt x="879" y="9375"/>
                </a:cubicBezTo>
                <a:cubicBezTo>
                  <a:pt x="869" y="9370"/>
                  <a:pt x="859" y="9364"/>
                  <a:pt x="849" y="9359"/>
                </a:cubicBezTo>
                <a:cubicBezTo>
                  <a:pt x="840" y="9355"/>
                  <a:pt x="831" y="9353"/>
                  <a:pt x="822" y="9353"/>
                </a:cubicBezTo>
                <a:close/>
                <a:moveTo>
                  <a:pt x="10446" y="9394"/>
                </a:moveTo>
                <a:cubicBezTo>
                  <a:pt x="10429" y="9394"/>
                  <a:pt x="10411" y="9405"/>
                  <a:pt x="10411" y="9428"/>
                </a:cubicBezTo>
                <a:lnTo>
                  <a:pt x="10411" y="9444"/>
                </a:lnTo>
                <a:cubicBezTo>
                  <a:pt x="10411" y="9467"/>
                  <a:pt x="10429" y="9479"/>
                  <a:pt x="10446" y="9479"/>
                </a:cubicBezTo>
                <a:cubicBezTo>
                  <a:pt x="10464" y="9479"/>
                  <a:pt x="10481" y="9467"/>
                  <a:pt x="10481" y="9444"/>
                </a:cubicBezTo>
                <a:lnTo>
                  <a:pt x="10481" y="9428"/>
                </a:lnTo>
                <a:cubicBezTo>
                  <a:pt x="10481" y="9405"/>
                  <a:pt x="10464" y="9394"/>
                  <a:pt x="10446" y="9394"/>
                </a:cubicBezTo>
                <a:close/>
                <a:moveTo>
                  <a:pt x="7097" y="9418"/>
                </a:moveTo>
                <a:cubicBezTo>
                  <a:pt x="7084" y="9418"/>
                  <a:pt x="7072" y="9436"/>
                  <a:pt x="7084" y="9448"/>
                </a:cubicBezTo>
                <a:lnTo>
                  <a:pt x="7113" y="9479"/>
                </a:lnTo>
                <a:cubicBezTo>
                  <a:pt x="7117" y="9482"/>
                  <a:pt x="7121" y="9484"/>
                  <a:pt x="7125" y="9484"/>
                </a:cubicBezTo>
                <a:cubicBezTo>
                  <a:pt x="7138" y="9484"/>
                  <a:pt x="7151" y="9466"/>
                  <a:pt x="7139" y="9454"/>
                </a:cubicBezTo>
                <a:lnTo>
                  <a:pt x="7108" y="9423"/>
                </a:lnTo>
                <a:cubicBezTo>
                  <a:pt x="7105" y="9420"/>
                  <a:pt x="7101" y="9418"/>
                  <a:pt x="7097" y="9418"/>
                </a:cubicBezTo>
                <a:close/>
                <a:moveTo>
                  <a:pt x="3602" y="9456"/>
                </a:moveTo>
                <a:cubicBezTo>
                  <a:pt x="3580" y="9456"/>
                  <a:pt x="3580" y="9490"/>
                  <a:pt x="3603" y="9491"/>
                </a:cubicBezTo>
                <a:cubicBezTo>
                  <a:pt x="3627" y="9491"/>
                  <a:pt x="3627" y="9456"/>
                  <a:pt x="3603" y="9456"/>
                </a:cubicBezTo>
                <a:cubicBezTo>
                  <a:pt x="3603" y="9456"/>
                  <a:pt x="3602" y="9456"/>
                  <a:pt x="3602" y="9456"/>
                </a:cubicBezTo>
                <a:close/>
                <a:moveTo>
                  <a:pt x="14310" y="9411"/>
                </a:moveTo>
                <a:cubicBezTo>
                  <a:pt x="14241" y="9411"/>
                  <a:pt x="14241" y="9517"/>
                  <a:pt x="14310" y="9517"/>
                </a:cubicBezTo>
                <a:lnTo>
                  <a:pt x="14326" y="9517"/>
                </a:lnTo>
                <a:cubicBezTo>
                  <a:pt x="14394" y="9516"/>
                  <a:pt x="14394" y="9411"/>
                  <a:pt x="14326" y="9411"/>
                </a:cubicBezTo>
                <a:close/>
                <a:moveTo>
                  <a:pt x="20198" y="9368"/>
                </a:moveTo>
                <a:cubicBezTo>
                  <a:pt x="20194" y="9368"/>
                  <a:pt x="20189" y="9368"/>
                  <a:pt x="20184" y="9370"/>
                </a:cubicBezTo>
                <a:cubicBezTo>
                  <a:pt x="20158" y="9377"/>
                  <a:pt x="20137" y="9407"/>
                  <a:pt x="20148" y="9435"/>
                </a:cubicBezTo>
                <a:cubicBezTo>
                  <a:pt x="20153" y="9450"/>
                  <a:pt x="20158" y="9465"/>
                  <a:pt x="20162" y="9480"/>
                </a:cubicBezTo>
                <a:cubicBezTo>
                  <a:pt x="20170" y="9503"/>
                  <a:pt x="20191" y="9518"/>
                  <a:pt x="20215" y="9518"/>
                </a:cubicBezTo>
                <a:cubicBezTo>
                  <a:pt x="20219" y="9518"/>
                  <a:pt x="20224" y="9518"/>
                  <a:pt x="20228" y="9516"/>
                </a:cubicBezTo>
                <a:cubicBezTo>
                  <a:pt x="20254" y="9508"/>
                  <a:pt x="20275" y="9479"/>
                  <a:pt x="20265" y="9450"/>
                </a:cubicBezTo>
                <a:cubicBezTo>
                  <a:pt x="20260" y="9437"/>
                  <a:pt x="20254" y="9421"/>
                  <a:pt x="20249" y="9406"/>
                </a:cubicBezTo>
                <a:cubicBezTo>
                  <a:pt x="20241" y="9384"/>
                  <a:pt x="20221" y="9368"/>
                  <a:pt x="20198" y="9368"/>
                </a:cubicBezTo>
                <a:close/>
                <a:moveTo>
                  <a:pt x="22841" y="9436"/>
                </a:moveTo>
                <a:cubicBezTo>
                  <a:pt x="22831" y="9436"/>
                  <a:pt x="22820" y="9441"/>
                  <a:pt x="22814" y="9454"/>
                </a:cubicBezTo>
                <a:cubicBezTo>
                  <a:pt x="22809" y="9464"/>
                  <a:pt x="22803" y="9473"/>
                  <a:pt x="22798" y="9484"/>
                </a:cubicBezTo>
                <a:cubicBezTo>
                  <a:pt x="22784" y="9511"/>
                  <a:pt x="22808" y="9537"/>
                  <a:pt x="22831" y="9537"/>
                </a:cubicBezTo>
                <a:cubicBezTo>
                  <a:pt x="22842" y="9537"/>
                  <a:pt x="22852" y="9532"/>
                  <a:pt x="22859" y="9518"/>
                </a:cubicBezTo>
                <a:cubicBezTo>
                  <a:pt x="22864" y="9508"/>
                  <a:pt x="22869" y="9500"/>
                  <a:pt x="22875" y="9489"/>
                </a:cubicBezTo>
                <a:cubicBezTo>
                  <a:pt x="22889" y="9462"/>
                  <a:pt x="22865" y="9436"/>
                  <a:pt x="22841" y="9436"/>
                </a:cubicBezTo>
                <a:close/>
                <a:moveTo>
                  <a:pt x="7380" y="9460"/>
                </a:moveTo>
                <a:cubicBezTo>
                  <a:pt x="7372" y="9460"/>
                  <a:pt x="7364" y="9463"/>
                  <a:pt x="7356" y="9470"/>
                </a:cubicBezTo>
                <a:lnTo>
                  <a:pt x="7341" y="9486"/>
                </a:lnTo>
                <a:cubicBezTo>
                  <a:pt x="7315" y="9511"/>
                  <a:pt x="7340" y="9547"/>
                  <a:pt x="7367" y="9547"/>
                </a:cubicBezTo>
                <a:cubicBezTo>
                  <a:pt x="7375" y="9547"/>
                  <a:pt x="7383" y="9544"/>
                  <a:pt x="7390" y="9536"/>
                </a:cubicBezTo>
                <a:lnTo>
                  <a:pt x="7406" y="9521"/>
                </a:lnTo>
                <a:cubicBezTo>
                  <a:pt x="7431" y="9496"/>
                  <a:pt x="7407" y="9460"/>
                  <a:pt x="7380" y="9460"/>
                </a:cubicBezTo>
                <a:close/>
                <a:moveTo>
                  <a:pt x="18608" y="9548"/>
                </a:moveTo>
                <a:cubicBezTo>
                  <a:pt x="18584" y="9548"/>
                  <a:pt x="18584" y="9583"/>
                  <a:pt x="18608" y="9583"/>
                </a:cubicBezTo>
                <a:cubicBezTo>
                  <a:pt x="18631" y="9583"/>
                  <a:pt x="18631" y="9548"/>
                  <a:pt x="18608" y="9548"/>
                </a:cubicBezTo>
                <a:close/>
                <a:moveTo>
                  <a:pt x="24711" y="9523"/>
                </a:moveTo>
                <a:cubicBezTo>
                  <a:pt x="24668" y="9523"/>
                  <a:pt x="24668" y="9592"/>
                  <a:pt x="24712" y="9594"/>
                </a:cubicBezTo>
                <a:cubicBezTo>
                  <a:pt x="24758" y="9594"/>
                  <a:pt x="24758" y="9523"/>
                  <a:pt x="24712" y="9523"/>
                </a:cubicBezTo>
                <a:cubicBezTo>
                  <a:pt x="24712" y="9523"/>
                  <a:pt x="24711" y="9523"/>
                  <a:pt x="24711" y="9523"/>
                </a:cubicBezTo>
                <a:close/>
                <a:moveTo>
                  <a:pt x="7720" y="9480"/>
                </a:moveTo>
                <a:cubicBezTo>
                  <a:pt x="7699" y="9480"/>
                  <a:pt x="7677" y="9497"/>
                  <a:pt x="7682" y="9524"/>
                </a:cubicBezTo>
                <a:lnTo>
                  <a:pt x="7698" y="9599"/>
                </a:lnTo>
                <a:cubicBezTo>
                  <a:pt x="7702" y="9617"/>
                  <a:pt x="7715" y="9624"/>
                  <a:pt x="7729" y="9624"/>
                </a:cubicBezTo>
                <a:cubicBezTo>
                  <a:pt x="7750" y="9624"/>
                  <a:pt x="7772" y="9607"/>
                  <a:pt x="7766" y="9580"/>
                </a:cubicBezTo>
                <a:lnTo>
                  <a:pt x="7750" y="9506"/>
                </a:lnTo>
                <a:cubicBezTo>
                  <a:pt x="7747" y="9487"/>
                  <a:pt x="7734" y="9480"/>
                  <a:pt x="7720" y="9480"/>
                </a:cubicBezTo>
                <a:close/>
                <a:moveTo>
                  <a:pt x="8943" y="9504"/>
                </a:moveTo>
                <a:cubicBezTo>
                  <a:pt x="8938" y="9504"/>
                  <a:pt x="8933" y="9505"/>
                  <a:pt x="8928" y="9507"/>
                </a:cubicBezTo>
                <a:cubicBezTo>
                  <a:pt x="8912" y="9512"/>
                  <a:pt x="8898" y="9517"/>
                  <a:pt x="8883" y="9523"/>
                </a:cubicBezTo>
                <a:cubicBezTo>
                  <a:pt x="8856" y="9532"/>
                  <a:pt x="8839" y="9559"/>
                  <a:pt x="8846" y="9589"/>
                </a:cubicBezTo>
                <a:cubicBezTo>
                  <a:pt x="8851" y="9610"/>
                  <a:pt x="8873" y="9628"/>
                  <a:pt x="8896" y="9628"/>
                </a:cubicBezTo>
                <a:cubicBezTo>
                  <a:pt x="8901" y="9628"/>
                  <a:pt x="8906" y="9627"/>
                  <a:pt x="8911" y="9625"/>
                </a:cubicBezTo>
                <a:cubicBezTo>
                  <a:pt x="8927" y="9620"/>
                  <a:pt x="8942" y="9615"/>
                  <a:pt x="8956" y="9610"/>
                </a:cubicBezTo>
                <a:cubicBezTo>
                  <a:pt x="8983" y="9600"/>
                  <a:pt x="9001" y="9573"/>
                  <a:pt x="8993" y="9544"/>
                </a:cubicBezTo>
                <a:cubicBezTo>
                  <a:pt x="8987" y="9522"/>
                  <a:pt x="8965" y="9504"/>
                  <a:pt x="8943" y="9504"/>
                </a:cubicBezTo>
                <a:close/>
                <a:moveTo>
                  <a:pt x="12970" y="9431"/>
                </a:moveTo>
                <a:cubicBezTo>
                  <a:pt x="12962" y="9431"/>
                  <a:pt x="12954" y="9434"/>
                  <a:pt x="12946" y="9442"/>
                </a:cubicBezTo>
                <a:cubicBezTo>
                  <a:pt x="12906" y="9485"/>
                  <a:pt x="12864" y="9529"/>
                  <a:pt x="12823" y="9574"/>
                </a:cubicBezTo>
                <a:cubicBezTo>
                  <a:pt x="12799" y="9599"/>
                  <a:pt x="12823" y="9635"/>
                  <a:pt x="12849" y="9635"/>
                </a:cubicBezTo>
                <a:cubicBezTo>
                  <a:pt x="12857" y="9635"/>
                  <a:pt x="12866" y="9631"/>
                  <a:pt x="12873" y="9623"/>
                </a:cubicBezTo>
                <a:cubicBezTo>
                  <a:pt x="12914" y="9580"/>
                  <a:pt x="12956" y="9536"/>
                  <a:pt x="12996" y="9491"/>
                </a:cubicBezTo>
                <a:cubicBezTo>
                  <a:pt x="13020" y="9466"/>
                  <a:pt x="12996" y="9431"/>
                  <a:pt x="12970" y="9431"/>
                </a:cubicBezTo>
                <a:close/>
                <a:moveTo>
                  <a:pt x="24081" y="9532"/>
                </a:moveTo>
                <a:cubicBezTo>
                  <a:pt x="24013" y="9532"/>
                  <a:pt x="24013" y="9639"/>
                  <a:pt x="24081" y="9639"/>
                </a:cubicBezTo>
                <a:cubicBezTo>
                  <a:pt x="24151" y="9639"/>
                  <a:pt x="24151" y="9532"/>
                  <a:pt x="24081" y="9532"/>
                </a:cubicBezTo>
                <a:close/>
                <a:moveTo>
                  <a:pt x="12204" y="9579"/>
                </a:moveTo>
                <a:cubicBezTo>
                  <a:pt x="12158" y="9579"/>
                  <a:pt x="12158" y="9649"/>
                  <a:pt x="12204" y="9649"/>
                </a:cubicBezTo>
                <a:cubicBezTo>
                  <a:pt x="12250" y="9649"/>
                  <a:pt x="12250" y="9579"/>
                  <a:pt x="12204" y="9579"/>
                </a:cubicBezTo>
                <a:close/>
                <a:moveTo>
                  <a:pt x="14697" y="9540"/>
                </a:moveTo>
                <a:cubicBezTo>
                  <a:pt x="14670" y="9540"/>
                  <a:pt x="14644" y="9557"/>
                  <a:pt x="14644" y="9592"/>
                </a:cubicBezTo>
                <a:lnTo>
                  <a:pt x="14644" y="9608"/>
                </a:lnTo>
                <a:cubicBezTo>
                  <a:pt x="14644" y="9643"/>
                  <a:pt x="14670" y="9660"/>
                  <a:pt x="14697" y="9660"/>
                </a:cubicBezTo>
                <a:cubicBezTo>
                  <a:pt x="14724" y="9660"/>
                  <a:pt x="14750" y="9643"/>
                  <a:pt x="14750" y="9608"/>
                </a:cubicBezTo>
                <a:lnTo>
                  <a:pt x="14750" y="9592"/>
                </a:lnTo>
                <a:cubicBezTo>
                  <a:pt x="14750" y="9557"/>
                  <a:pt x="14724" y="9540"/>
                  <a:pt x="14697" y="9540"/>
                </a:cubicBezTo>
                <a:close/>
                <a:moveTo>
                  <a:pt x="1320" y="9548"/>
                </a:moveTo>
                <a:cubicBezTo>
                  <a:pt x="1279" y="9548"/>
                  <a:pt x="1242" y="9601"/>
                  <a:pt x="1280" y="9638"/>
                </a:cubicBezTo>
                <a:lnTo>
                  <a:pt x="1296" y="9654"/>
                </a:lnTo>
                <a:cubicBezTo>
                  <a:pt x="1307" y="9665"/>
                  <a:pt x="1320" y="9670"/>
                  <a:pt x="1332" y="9670"/>
                </a:cubicBezTo>
                <a:cubicBezTo>
                  <a:pt x="1373" y="9670"/>
                  <a:pt x="1409" y="9616"/>
                  <a:pt x="1372" y="9579"/>
                </a:cubicBezTo>
                <a:lnTo>
                  <a:pt x="1356" y="9564"/>
                </a:lnTo>
                <a:cubicBezTo>
                  <a:pt x="1345" y="9553"/>
                  <a:pt x="1332" y="9548"/>
                  <a:pt x="1320" y="9548"/>
                </a:cubicBezTo>
                <a:close/>
                <a:moveTo>
                  <a:pt x="8463" y="9553"/>
                </a:moveTo>
                <a:cubicBezTo>
                  <a:pt x="8437" y="9553"/>
                  <a:pt x="8410" y="9570"/>
                  <a:pt x="8410" y="9604"/>
                </a:cubicBezTo>
                <a:lnTo>
                  <a:pt x="8410" y="9620"/>
                </a:lnTo>
                <a:cubicBezTo>
                  <a:pt x="8410" y="9655"/>
                  <a:pt x="8437" y="9672"/>
                  <a:pt x="8464" y="9672"/>
                </a:cubicBezTo>
                <a:cubicBezTo>
                  <a:pt x="8491" y="9672"/>
                  <a:pt x="8517" y="9655"/>
                  <a:pt x="8517" y="9620"/>
                </a:cubicBezTo>
                <a:lnTo>
                  <a:pt x="8517" y="9604"/>
                </a:lnTo>
                <a:cubicBezTo>
                  <a:pt x="8517" y="9570"/>
                  <a:pt x="8490" y="9553"/>
                  <a:pt x="8463" y="9553"/>
                </a:cubicBezTo>
                <a:close/>
                <a:moveTo>
                  <a:pt x="3740" y="9605"/>
                </a:moveTo>
                <a:cubicBezTo>
                  <a:pt x="3728" y="9605"/>
                  <a:pt x="3716" y="9618"/>
                  <a:pt x="3723" y="9633"/>
                </a:cubicBezTo>
                <a:cubicBezTo>
                  <a:pt x="3729" y="9643"/>
                  <a:pt x="3734" y="9653"/>
                  <a:pt x="3739" y="9663"/>
                </a:cubicBezTo>
                <a:cubicBezTo>
                  <a:pt x="3742" y="9670"/>
                  <a:pt x="3747" y="9672"/>
                  <a:pt x="3753" y="9672"/>
                </a:cubicBezTo>
                <a:cubicBezTo>
                  <a:pt x="3764" y="9672"/>
                  <a:pt x="3777" y="9659"/>
                  <a:pt x="3770" y="9644"/>
                </a:cubicBezTo>
                <a:cubicBezTo>
                  <a:pt x="3763" y="9636"/>
                  <a:pt x="3758" y="9625"/>
                  <a:pt x="3754" y="9615"/>
                </a:cubicBezTo>
                <a:cubicBezTo>
                  <a:pt x="3750" y="9608"/>
                  <a:pt x="3745" y="9605"/>
                  <a:pt x="3740" y="9605"/>
                </a:cubicBezTo>
                <a:close/>
                <a:moveTo>
                  <a:pt x="3227" y="9554"/>
                </a:moveTo>
                <a:cubicBezTo>
                  <a:pt x="3218" y="9554"/>
                  <a:pt x="3208" y="9556"/>
                  <a:pt x="3200" y="9560"/>
                </a:cubicBezTo>
                <a:cubicBezTo>
                  <a:pt x="3189" y="9566"/>
                  <a:pt x="3180" y="9571"/>
                  <a:pt x="3169" y="9576"/>
                </a:cubicBezTo>
                <a:cubicBezTo>
                  <a:pt x="3143" y="9590"/>
                  <a:pt x="3137" y="9625"/>
                  <a:pt x="3150" y="9649"/>
                </a:cubicBezTo>
                <a:cubicBezTo>
                  <a:pt x="3161" y="9667"/>
                  <a:pt x="3179" y="9676"/>
                  <a:pt x="3197" y="9676"/>
                </a:cubicBezTo>
                <a:cubicBezTo>
                  <a:pt x="3206" y="9676"/>
                  <a:pt x="3215" y="9674"/>
                  <a:pt x="3224" y="9669"/>
                </a:cubicBezTo>
                <a:cubicBezTo>
                  <a:pt x="3234" y="9664"/>
                  <a:pt x="3243" y="9659"/>
                  <a:pt x="3253" y="9654"/>
                </a:cubicBezTo>
                <a:cubicBezTo>
                  <a:pt x="3279" y="9641"/>
                  <a:pt x="3287" y="9605"/>
                  <a:pt x="3273" y="9580"/>
                </a:cubicBezTo>
                <a:cubicBezTo>
                  <a:pt x="3262" y="9563"/>
                  <a:pt x="3245" y="9554"/>
                  <a:pt x="3227" y="9554"/>
                </a:cubicBezTo>
                <a:close/>
                <a:moveTo>
                  <a:pt x="4263" y="9570"/>
                </a:moveTo>
                <a:cubicBezTo>
                  <a:pt x="4195" y="9571"/>
                  <a:pt x="4194" y="9678"/>
                  <a:pt x="4263" y="9678"/>
                </a:cubicBezTo>
                <a:lnTo>
                  <a:pt x="4293" y="9678"/>
                </a:lnTo>
                <a:cubicBezTo>
                  <a:pt x="4361" y="9678"/>
                  <a:pt x="4362" y="9570"/>
                  <a:pt x="4293" y="9570"/>
                </a:cubicBezTo>
                <a:close/>
                <a:moveTo>
                  <a:pt x="6277" y="9581"/>
                </a:moveTo>
                <a:cubicBezTo>
                  <a:pt x="6259" y="9581"/>
                  <a:pt x="6242" y="9593"/>
                  <a:pt x="6242" y="9616"/>
                </a:cubicBezTo>
                <a:lnTo>
                  <a:pt x="6242" y="9646"/>
                </a:lnTo>
                <a:cubicBezTo>
                  <a:pt x="6242" y="9669"/>
                  <a:pt x="6259" y="9680"/>
                  <a:pt x="6277" y="9680"/>
                </a:cubicBezTo>
                <a:cubicBezTo>
                  <a:pt x="6294" y="9680"/>
                  <a:pt x="6312" y="9669"/>
                  <a:pt x="6312" y="9646"/>
                </a:cubicBezTo>
                <a:lnTo>
                  <a:pt x="6312" y="9616"/>
                </a:lnTo>
                <a:cubicBezTo>
                  <a:pt x="6312" y="9593"/>
                  <a:pt x="6294" y="9581"/>
                  <a:pt x="6277" y="9581"/>
                </a:cubicBezTo>
                <a:close/>
                <a:moveTo>
                  <a:pt x="15152" y="9567"/>
                </a:moveTo>
                <a:cubicBezTo>
                  <a:pt x="15134" y="9567"/>
                  <a:pt x="15116" y="9578"/>
                  <a:pt x="15116" y="9601"/>
                </a:cubicBezTo>
                <a:lnTo>
                  <a:pt x="15116" y="9646"/>
                </a:lnTo>
                <a:cubicBezTo>
                  <a:pt x="15116" y="9669"/>
                  <a:pt x="15134" y="9680"/>
                  <a:pt x="15152" y="9680"/>
                </a:cubicBezTo>
                <a:cubicBezTo>
                  <a:pt x="15169" y="9680"/>
                  <a:pt x="15187" y="9669"/>
                  <a:pt x="15187" y="9646"/>
                </a:cubicBezTo>
                <a:lnTo>
                  <a:pt x="15187" y="9601"/>
                </a:lnTo>
                <a:cubicBezTo>
                  <a:pt x="15187" y="9578"/>
                  <a:pt x="15169" y="9567"/>
                  <a:pt x="15152" y="9567"/>
                </a:cubicBezTo>
                <a:close/>
                <a:moveTo>
                  <a:pt x="13946" y="9597"/>
                </a:moveTo>
                <a:cubicBezTo>
                  <a:pt x="13919" y="9597"/>
                  <a:pt x="13895" y="9633"/>
                  <a:pt x="13921" y="9658"/>
                </a:cubicBezTo>
                <a:lnTo>
                  <a:pt x="13936" y="9674"/>
                </a:lnTo>
                <a:cubicBezTo>
                  <a:pt x="13944" y="9681"/>
                  <a:pt x="13952" y="9684"/>
                  <a:pt x="13960" y="9684"/>
                </a:cubicBezTo>
                <a:cubicBezTo>
                  <a:pt x="13987" y="9684"/>
                  <a:pt x="14011" y="9648"/>
                  <a:pt x="13986" y="9623"/>
                </a:cubicBezTo>
                <a:lnTo>
                  <a:pt x="13970" y="9608"/>
                </a:lnTo>
                <a:cubicBezTo>
                  <a:pt x="13963" y="9600"/>
                  <a:pt x="13954" y="9597"/>
                  <a:pt x="13946" y="9597"/>
                </a:cubicBezTo>
                <a:close/>
                <a:moveTo>
                  <a:pt x="6102" y="9636"/>
                </a:moveTo>
                <a:cubicBezTo>
                  <a:pt x="6094" y="9636"/>
                  <a:pt x="6086" y="9639"/>
                  <a:pt x="6079" y="9647"/>
                </a:cubicBezTo>
                <a:lnTo>
                  <a:pt x="6064" y="9663"/>
                </a:lnTo>
                <a:cubicBezTo>
                  <a:pt x="6038" y="9688"/>
                  <a:pt x="6063" y="9724"/>
                  <a:pt x="6090" y="9724"/>
                </a:cubicBezTo>
                <a:cubicBezTo>
                  <a:pt x="6095" y="9724"/>
                  <a:pt x="6101" y="9723"/>
                  <a:pt x="6106" y="9720"/>
                </a:cubicBezTo>
                <a:cubicBezTo>
                  <a:pt x="6112" y="9723"/>
                  <a:pt x="6119" y="9724"/>
                  <a:pt x="6126" y="9724"/>
                </a:cubicBezTo>
                <a:cubicBezTo>
                  <a:pt x="6144" y="9724"/>
                  <a:pt x="6162" y="9713"/>
                  <a:pt x="6162" y="9690"/>
                </a:cubicBezTo>
                <a:lnTo>
                  <a:pt x="6162" y="9675"/>
                </a:lnTo>
                <a:cubicBezTo>
                  <a:pt x="6162" y="9652"/>
                  <a:pt x="6144" y="9640"/>
                  <a:pt x="6126" y="9640"/>
                </a:cubicBezTo>
                <a:cubicBezTo>
                  <a:pt x="6124" y="9640"/>
                  <a:pt x="6121" y="9640"/>
                  <a:pt x="6118" y="9641"/>
                </a:cubicBezTo>
                <a:cubicBezTo>
                  <a:pt x="6113" y="9638"/>
                  <a:pt x="6108" y="9636"/>
                  <a:pt x="6102" y="9636"/>
                </a:cubicBezTo>
                <a:close/>
                <a:moveTo>
                  <a:pt x="19762" y="9581"/>
                </a:moveTo>
                <a:cubicBezTo>
                  <a:pt x="19752" y="9581"/>
                  <a:pt x="19742" y="9584"/>
                  <a:pt x="19736" y="9591"/>
                </a:cubicBezTo>
                <a:cubicBezTo>
                  <a:pt x="19721" y="9605"/>
                  <a:pt x="19723" y="9626"/>
                  <a:pt x="19736" y="9641"/>
                </a:cubicBezTo>
                <a:cubicBezTo>
                  <a:pt x="19757" y="9665"/>
                  <a:pt x="19777" y="9690"/>
                  <a:pt x="19798" y="9715"/>
                </a:cubicBezTo>
                <a:cubicBezTo>
                  <a:pt x="19803" y="9722"/>
                  <a:pt x="19812" y="9726"/>
                  <a:pt x="19821" y="9726"/>
                </a:cubicBezTo>
                <a:cubicBezTo>
                  <a:pt x="19831" y="9726"/>
                  <a:pt x="19840" y="9722"/>
                  <a:pt x="19847" y="9715"/>
                </a:cubicBezTo>
                <a:cubicBezTo>
                  <a:pt x="19862" y="9701"/>
                  <a:pt x="19861" y="9680"/>
                  <a:pt x="19847" y="9665"/>
                </a:cubicBezTo>
                <a:cubicBezTo>
                  <a:pt x="19826" y="9641"/>
                  <a:pt x="19807" y="9616"/>
                  <a:pt x="19786" y="9591"/>
                </a:cubicBezTo>
                <a:cubicBezTo>
                  <a:pt x="19780" y="9584"/>
                  <a:pt x="19771" y="9581"/>
                  <a:pt x="19762" y="9581"/>
                </a:cubicBezTo>
                <a:close/>
                <a:moveTo>
                  <a:pt x="5288" y="9605"/>
                </a:moveTo>
                <a:cubicBezTo>
                  <a:pt x="5252" y="9605"/>
                  <a:pt x="5215" y="9644"/>
                  <a:pt x="5238" y="9685"/>
                </a:cubicBezTo>
                <a:cubicBezTo>
                  <a:pt x="5258" y="9721"/>
                  <a:pt x="5290" y="9737"/>
                  <a:pt x="5329" y="9742"/>
                </a:cubicBezTo>
                <a:cubicBezTo>
                  <a:pt x="5331" y="9742"/>
                  <a:pt x="5333" y="9742"/>
                  <a:pt x="5335" y="9742"/>
                </a:cubicBezTo>
                <a:cubicBezTo>
                  <a:pt x="5361" y="9742"/>
                  <a:pt x="5383" y="9714"/>
                  <a:pt x="5383" y="9688"/>
                </a:cubicBezTo>
                <a:cubicBezTo>
                  <a:pt x="5383" y="9658"/>
                  <a:pt x="5361" y="9639"/>
                  <a:pt x="5333" y="9636"/>
                </a:cubicBezTo>
                <a:cubicBezTo>
                  <a:pt x="5331" y="9634"/>
                  <a:pt x="5331" y="9633"/>
                  <a:pt x="5330" y="9632"/>
                </a:cubicBezTo>
                <a:cubicBezTo>
                  <a:pt x="5320" y="9613"/>
                  <a:pt x="5305" y="9605"/>
                  <a:pt x="5288" y="9605"/>
                </a:cubicBezTo>
                <a:close/>
                <a:moveTo>
                  <a:pt x="17870" y="9711"/>
                </a:moveTo>
                <a:cubicBezTo>
                  <a:pt x="17848" y="9711"/>
                  <a:pt x="17846" y="9747"/>
                  <a:pt x="17870" y="9747"/>
                </a:cubicBezTo>
                <a:lnTo>
                  <a:pt x="17886" y="9747"/>
                </a:lnTo>
                <a:cubicBezTo>
                  <a:pt x="17908" y="9746"/>
                  <a:pt x="17909" y="9711"/>
                  <a:pt x="17886" y="9711"/>
                </a:cubicBezTo>
                <a:close/>
                <a:moveTo>
                  <a:pt x="4895" y="9681"/>
                </a:moveTo>
                <a:cubicBezTo>
                  <a:pt x="4849" y="9681"/>
                  <a:pt x="4849" y="9752"/>
                  <a:pt x="4895" y="9752"/>
                </a:cubicBezTo>
                <a:cubicBezTo>
                  <a:pt x="4940" y="9752"/>
                  <a:pt x="4940" y="9681"/>
                  <a:pt x="4895" y="9681"/>
                </a:cubicBezTo>
                <a:close/>
                <a:moveTo>
                  <a:pt x="11722" y="9649"/>
                </a:moveTo>
                <a:cubicBezTo>
                  <a:pt x="11654" y="9649"/>
                  <a:pt x="11654" y="9757"/>
                  <a:pt x="11722" y="9757"/>
                </a:cubicBezTo>
                <a:cubicBezTo>
                  <a:pt x="11791" y="9757"/>
                  <a:pt x="11791" y="9649"/>
                  <a:pt x="11722" y="9649"/>
                </a:cubicBezTo>
                <a:close/>
                <a:moveTo>
                  <a:pt x="9589" y="9693"/>
                </a:moveTo>
                <a:cubicBezTo>
                  <a:pt x="9543" y="9693"/>
                  <a:pt x="9543" y="9764"/>
                  <a:pt x="9589" y="9764"/>
                </a:cubicBezTo>
                <a:lnTo>
                  <a:pt x="9618" y="9764"/>
                </a:lnTo>
                <a:cubicBezTo>
                  <a:pt x="9664" y="9764"/>
                  <a:pt x="9664" y="9693"/>
                  <a:pt x="9618" y="9693"/>
                </a:cubicBezTo>
                <a:close/>
                <a:moveTo>
                  <a:pt x="24441" y="9686"/>
                </a:moveTo>
                <a:cubicBezTo>
                  <a:pt x="24424" y="9686"/>
                  <a:pt x="24406" y="9698"/>
                  <a:pt x="24406" y="9721"/>
                </a:cubicBezTo>
                <a:lnTo>
                  <a:pt x="24406" y="9736"/>
                </a:lnTo>
                <a:cubicBezTo>
                  <a:pt x="24406" y="9759"/>
                  <a:pt x="24424" y="9771"/>
                  <a:pt x="24441" y="9771"/>
                </a:cubicBezTo>
                <a:cubicBezTo>
                  <a:pt x="24459" y="9771"/>
                  <a:pt x="24476" y="9759"/>
                  <a:pt x="24476" y="9736"/>
                </a:cubicBezTo>
                <a:lnTo>
                  <a:pt x="24476" y="9721"/>
                </a:lnTo>
                <a:cubicBezTo>
                  <a:pt x="24476" y="9698"/>
                  <a:pt x="24459" y="9686"/>
                  <a:pt x="24441" y="9686"/>
                </a:cubicBezTo>
                <a:close/>
                <a:moveTo>
                  <a:pt x="21312" y="9673"/>
                </a:moveTo>
                <a:cubicBezTo>
                  <a:pt x="21294" y="9673"/>
                  <a:pt x="21276" y="9685"/>
                  <a:pt x="21276" y="9707"/>
                </a:cubicBezTo>
                <a:lnTo>
                  <a:pt x="21276" y="9737"/>
                </a:lnTo>
                <a:cubicBezTo>
                  <a:pt x="21276" y="9760"/>
                  <a:pt x="21294" y="9772"/>
                  <a:pt x="21312" y="9772"/>
                </a:cubicBezTo>
                <a:cubicBezTo>
                  <a:pt x="21329" y="9772"/>
                  <a:pt x="21347" y="9760"/>
                  <a:pt x="21347" y="9737"/>
                </a:cubicBezTo>
                <a:lnTo>
                  <a:pt x="21347" y="9707"/>
                </a:lnTo>
                <a:cubicBezTo>
                  <a:pt x="21347" y="9685"/>
                  <a:pt x="21329" y="9673"/>
                  <a:pt x="21312" y="9673"/>
                </a:cubicBezTo>
                <a:close/>
                <a:moveTo>
                  <a:pt x="6492" y="9683"/>
                </a:moveTo>
                <a:cubicBezTo>
                  <a:pt x="6481" y="9683"/>
                  <a:pt x="6470" y="9689"/>
                  <a:pt x="6464" y="9702"/>
                </a:cubicBezTo>
                <a:cubicBezTo>
                  <a:pt x="6459" y="9712"/>
                  <a:pt x="6453" y="9722"/>
                  <a:pt x="6448" y="9732"/>
                </a:cubicBezTo>
                <a:cubicBezTo>
                  <a:pt x="6434" y="9760"/>
                  <a:pt x="6459" y="9786"/>
                  <a:pt x="6483" y="9786"/>
                </a:cubicBezTo>
                <a:cubicBezTo>
                  <a:pt x="6493" y="9786"/>
                  <a:pt x="6504" y="9780"/>
                  <a:pt x="6510" y="9768"/>
                </a:cubicBezTo>
                <a:cubicBezTo>
                  <a:pt x="6515" y="9757"/>
                  <a:pt x="6521" y="9748"/>
                  <a:pt x="6526" y="9737"/>
                </a:cubicBezTo>
                <a:cubicBezTo>
                  <a:pt x="6540" y="9709"/>
                  <a:pt x="6515" y="9683"/>
                  <a:pt x="6492" y="9683"/>
                </a:cubicBezTo>
                <a:close/>
                <a:moveTo>
                  <a:pt x="2429" y="9708"/>
                </a:moveTo>
                <a:cubicBezTo>
                  <a:pt x="2423" y="9708"/>
                  <a:pt x="2418" y="9710"/>
                  <a:pt x="2414" y="9715"/>
                </a:cubicBezTo>
                <a:cubicBezTo>
                  <a:pt x="2401" y="9732"/>
                  <a:pt x="2386" y="9746"/>
                  <a:pt x="2366" y="9752"/>
                </a:cubicBezTo>
                <a:cubicBezTo>
                  <a:pt x="2347" y="9759"/>
                  <a:pt x="2353" y="9787"/>
                  <a:pt x="2369" y="9787"/>
                </a:cubicBezTo>
                <a:cubicBezTo>
                  <a:pt x="2371" y="9787"/>
                  <a:pt x="2373" y="9787"/>
                  <a:pt x="2375" y="9786"/>
                </a:cubicBezTo>
                <a:cubicBezTo>
                  <a:pt x="2403" y="9777"/>
                  <a:pt x="2428" y="9758"/>
                  <a:pt x="2444" y="9733"/>
                </a:cubicBezTo>
                <a:cubicBezTo>
                  <a:pt x="2453" y="9721"/>
                  <a:pt x="2441" y="9708"/>
                  <a:pt x="2429" y="9708"/>
                </a:cubicBezTo>
                <a:close/>
                <a:moveTo>
                  <a:pt x="15602" y="9731"/>
                </a:moveTo>
                <a:cubicBezTo>
                  <a:pt x="15556" y="9731"/>
                  <a:pt x="15556" y="9801"/>
                  <a:pt x="15602" y="9801"/>
                </a:cubicBezTo>
                <a:lnTo>
                  <a:pt x="15618" y="9801"/>
                </a:lnTo>
                <a:cubicBezTo>
                  <a:pt x="15619" y="9801"/>
                  <a:pt x="15619" y="9801"/>
                  <a:pt x="15620" y="9801"/>
                </a:cubicBezTo>
                <a:cubicBezTo>
                  <a:pt x="15664" y="9801"/>
                  <a:pt x="15663" y="9732"/>
                  <a:pt x="15618" y="9731"/>
                </a:cubicBezTo>
                <a:close/>
                <a:moveTo>
                  <a:pt x="17194" y="9739"/>
                </a:moveTo>
                <a:cubicBezTo>
                  <a:pt x="17182" y="9739"/>
                  <a:pt x="17170" y="9752"/>
                  <a:pt x="17178" y="9767"/>
                </a:cubicBezTo>
                <a:cubicBezTo>
                  <a:pt x="17183" y="9777"/>
                  <a:pt x="17188" y="9788"/>
                  <a:pt x="17193" y="9796"/>
                </a:cubicBezTo>
                <a:cubicBezTo>
                  <a:pt x="17197" y="9803"/>
                  <a:pt x="17202" y="9805"/>
                  <a:pt x="17207" y="9805"/>
                </a:cubicBezTo>
                <a:cubicBezTo>
                  <a:pt x="17218" y="9805"/>
                  <a:pt x="17230" y="9793"/>
                  <a:pt x="17223" y="9778"/>
                </a:cubicBezTo>
                <a:cubicBezTo>
                  <a:pt x="17218" y="9768"/>
                  <a:pt x="17212" y="9758"/>
                  <a:pt x="17207" y="9748"/>
                </a:cubicBezTo>
                <a:cubicBezTo>
                  <a:pt x="17204" y="9741"/>
                  <a:pt x="17199" y="9739"/>
                  <a:pt x="17194" y="9739"/>
                </a:cubicBezTo>
                <a:close/>
                <a:moveTo>
                  <a:pt x="14552" y="9696"/>
                </a:moveTo>
                <a:cubicBezTo>
                  <a:pt x="14512" y="9696"/>
                  <a:pt x="14475" y="9750"/>
                  <a:pt x="14513" y="9788"/>
                </a:cubicBezTo>
                <a:lnTo>
                  <a:pt x="14528" y="9803"/>
                </a:lnTo>
                <a:cubicBezTo>
                  <a:pt x="14539" y="9814"/>
                  <a:pt x="14552" y="9819"/>
                  <a:pt x="14564" y="9819"/>
                </a:cubicBezTo>
                <a:cubicBezTo>
                  <a:pt x="14605" y="9819"/>
                  <a:pt x="14642" y="9766"/>
                  <a:pt x="14604" y="9728"/>
                </a:cubicBezTo>
                <a:lnTo>
                  <a:pt x="14588" y="9712"/>
                </a:lnTo>
                <a:cubicBezTo>
                  <a:pt x="14577" y="9701"/>
                  <a:pt x="14565" y="9696"/>
                  <a:pt x="14552" y="9696"/>
                </a:cubicBezTo>
                <a:close/>
                <a:moveTo>
                  <a:pt x="20739" y="9682"/>
                </a:moveTo>
                <a:cubicBezTo>
                  <a:pt x="20720" y="9682"/>
                  <a:pt x="20702" y="9691"/>
                  <a:pt x="20693" y="9708"/>
                </a:cubicBezTo>
                <a:cubicBezTo>
                  <a:pt x="20688" y="9720"/>
                  <a:pt x="20683" y="9728"/>
                  <a:pt x="20678" y="9738"/>
                </a:cubicBezTo>
                <a:cubicBezTo>
                  <a:pt x="20664" y="9764"/>
                  <a:pt x="20671" y="9796"/>
                  <a:pt x="20698" y="9812"/>
                </a:cubicBezTo>
                <a:cubicBezTo>
                  <a:pt x="20706" y="9817"/>
                  <a:pt x="20715" y="9819"/>
                  <a:pt x="20725" y="9819"/>
                </a:cubicBezTo>
                <a:cubicBezTo>
                  <a:pt x="20743" y="9819"/>
                  <a:pt x="20762" y="9810"/>
                  <a:pt x="20771" y="9793"/>
                </a:cubicBezTo>
                <a:cubicBezTo>
                  <a:pt x="20776" y="9782"/>
                  <a:pt x="20781" y="9773"/>
                  <a:pt x="20786" y="9763"/>
                </a:cubicBezTo>
                <a:cubicBezTo>
                  <a:pt x="20799" y="9736"/>
                  <a:pt x="20794" y="9705"/>
                  <a:pt x="20767" y="9689"/>
                </a:cubicBezTo>
                <a:cubicBezTo>
                  <a:pt x="20759" y="9684"/>
                  <a:pt x="20749" y="9682"/>
                  <a:pt x="20739" y="9682"/>
                </a:cubicBezTo>
                <a:close/>
                <a:moveTo>
                  <a:pt x="9228" y="9752"/>
                </a:moveTo>
                <a:cubicBezTo>
                  <a:pt x="9182" y="9752"/>
                  <a:pt x="9183" y="9822"/>
                  <a:pt x="9229" y="9822"/>
                </a:cubicBezTo>
                <a:cubicBezTo>
                  <a:pt x="9275" y="9822"/>
                  <a:pt x="9275" y="9752"/>
                  <a:pt x="9229" y="9752"/>
                </a:cubicBezTo>
                <a:cubicBezTo>
                  <a:pt x="9228" y="9752"/>
                  <a:pt x="9228" y="9752"/>
                  <a:pt x="9228" y="9752"/>
                </a:cubicBezTo>
                <a:close/>
                <a:moveTo>
                  <a:pt x="13346" y="9749"/>
                </a:moveTo>
                <a:cubicBezTo>
                  <a:pt x="13340" y="9749"/>
                  <a:pt x="13335" y="9750"/>
                  <a:pt x="13329" y="9753"/>
                </a:cubicBezTo>
                <a:cubicBezTo>
                  <a:pt x="13318" y="9758"/>
                  <a:pt x="13309" y="9764"/>
                  <a:pt x="13298" y="9769"/>
                </a:cubicBezTo>
                <a:cubicBezTo>
                  <a:pt x="13262" y="9787"/>
                  <a:pt x="13285" y="9835"/>
                  <a:pt x="13318" y="9835"/>
                </a:cubicBezTo>
                <a:cubicBezTo>
                  <a:pt x="13323" y="9835"/>
                  <a:pt x="13328" y="9833"/>
                  <a:pt x="13334" y="9831"/>
                </a:cubicBezTo>
                <a:cubicBezTo>
                  <a:pt x="13345" y="9825"/>
                  <a:pt x="13354" y="9820"/>
                  <a:pt x="13364" y="9815"/>
                </a:cubicBezTo>
                <a:cubicBezTo>
                  <a:pt x="13399" y="9797"/>
                  <a:pt x="13378" y="9749"/>
                  <a:pt x="13346" y="9749"/>
                </a:cubicBezTo>
                <a:close/>
                <a:moveTo>
                  <a:pt x="23323" y="9753"/>
                </a:moveTo>
                <a:cubicBezTo>
                  <a:pt x="23315" y="9753"/>
                  <a:pt x="23307" y="9756"/>
                  <a:pt x="23299" y="9764"/>
                </a:cubicBezTo>
                <a:lnTo>
                  <a:pt x="23283" y="9779"/>
                </a:lnTo>
                <a:cubicBezTo>
                  <a:pt x="23258" y="9804"/>
                  <a:pt x="23283" y="9840"/>
                  <a:pt x="23310" y="9840"/>
                </a:cubicBezTo>
                <a:cubicBezTo>
                  <a:pt x="23318" y="9840"/>
                  <a:pt x="23326" y="9837"/>
                  <a:pt x="23333" y="9830"/>
                </a:cubicBezTo>
                <a:lnTo>
                  <a:pt x="23349" y="9814"/>
                </a:lnTo>
                <a:cubicBezTo>
                  <a:pt x="23374" y="9788"/>
                  <a:pt x="23351" y="9753"/>
                  <a:pt x="23323" y="9753"/>
                </a:cubicBezTo>
                <a:close/>
                <a:moveTo>
                  <a:pt x="3501" y="9689"/>
                </a:moveTo>
                <a:cubicBezTo>
                  <a:pt x="3461" y="9689"/>
                  <a:pt x="3424" y="9742"/>
                  <a:pt x="3460" y="9779"/>
                </a:cubicBezTo>
                <a:cubicBezTo>
                  <a:pt x="3486" y="9804"/>
                  <a:pt x="3509" y="9831"/>
                  <a:pt x="3534" y="9856"/>
                </a:cubicBezTo>
                <a:cubicBezTo>
                  <a:pt x="3545" y="9867"/>
                  <a:pt x="3557" y="9872"/>
                  <a:pt x="3570" y="9872"/>
                </a:cubicBezTo>
                <a:cubicBezTo>
                  <a:pt x="3610" y="9872"/>
                  <a:pt x="3647" y="9818"/>
                  <a:pt x="3609" y="9780"/>
                </a:cubicBezTo>
                <a:cubicBezTo>
                  <a:pt x="3585" y="9756"/>
                  <a:pt x="3561" y="9730"/>
                  <a:pt x="3536" y="9705"/>
                </a:cubicBezTo>
                <a:cubicBezTo>
                  <a:pt x="3525" y="9694"/>
                  <a:pt x="3513" y="9689"/>
                  <a:pt x="3501" y="9689"/>
                </a:cubicBezTo>
                <a:close/>
                <a:moveTo>
                  <a:pt x="15842" y="9809"/>
                </a:moveTo>
                <a:cubicBezTo>
                  <a:pt x="15796" y="9809"/>
                  <a:pt x="15796" y="9879"/>
                  <a:pt x="15842" y="9879"/>
                </a:cubicBezTo>
                <a:lnTo>
                  <a:pt x="15858" y="9879"/>
                </a:lnTo>
                <a:cubicBezTo>
                  <a:pt x="15903" y="9879"/>
                  <a:pt x="15903" y="9809"/>
                  <a:pt x="15858" y="9809"/>
                </a:cubicBezTo>
                <a:close/>
                <a:moveTo>
                  <a:pt x="7253" y="9779"/>
                </a:moveTo>
                <a:cubicBezTo>
                  <a:pt x="7232" y="9779"/>
                  <a:pt x="7210" y="9796"/>
                  <a:pt x="7217" y="9822"/>
                </a:cubicBezTo>
                <a:cubicBezTo>
                  <a:pt x="7222" y="9842"/>
                  <a:pt x="7228" y="9862"/>
                  <a:pt x="7233" y="9883"/>
                </a:cubicBezTo>
                <a:cubicBezTo>
                  <a:pt x="7237" y="9901"/>
                  <a:pt x="7251" y="9908"/>
                  <a:pt x="7264" y="9908"/>
                </a:cubicBezTo>
                <a:cubicBezTo>
                  <a:pt x="7285" y="9908"/>
                  <a:pt x="7307" y="9891"/>
                  <a:pt x="7301" y="9864"/>
                </a:cubicBezTo>
                <a:cubicBezTo>
                  <a:pt x="7296" y="9845"/>
                  <a:pt x="7290" y="9825"/>
                  <a:pt x="7285" y="9804"/>
                </a:cubicBezTo>
                <a:cubicBezTo>
                  <a:pt x="7281" y="9786"/>
                  <a:pt x="7267" y="9779"/>
                  <a:pt x="7253" y="9779"/>
                </a:cubicBezTo>
                <a:close/>
                <a:moveTo>
                  <a:pt x="327" y="9867"/>
                </a:moveTo>
                <a:cubicBezTo>
                  <a:pt x="310" y="9867"/>
                  <a:pt x="300" y="9891"/>
                  <a:pt x="318" y="9900"/>
                </a:cubicBezTo>
                <a:cubicBezTo>
                  <a:pt x="328" y="9905"/>
                  <a:pt x="338" y="9910"/>
                  <a:pt x="347" y="9916"/>
                </a:cubicBezTo>
                <a:cubicBezTo>
                  <a:pt x="350" y="9917"/>
                  <a:pt x="353" y="9918"/>
                  <a:pt x="356" y="9918"/>
                </a:cubicBezTo>
                <a:cubicBezTo>
                  <a:pt x="373" y="9918"/>
                  <a:pt x="383" y="9893"/>
                  <a:pt x="366" y="9885"/>
                </a:cubicBezTo>
                <a:cubicBezTo>
                  <a:pt x="355" y="9880"/>
                  <a:pt x="346" y="9875"/>
                  <a:pt x="336" y="9869"/>
                </a:cubicBezTo>
                <a:cubicBezTo>
                  <a:pt x="332" y="9868"/>
                  <a:pt x="330" y="9867"/>
                  <a:pt x="327" y="9867"/>
                </a:cubicBezTo>
                <a:close/>
                <a:moveTo>
                  <a:pt x="7935" y="9916"/>
                </a:moveTo>
                <a:cubicBezTo>
                  <a:pt x="7912" y="9916"/>
                  <a:pt x="7912" y="9951"/>
                  <a:pt x="7935" y="9951"/>
                </a:cubicBezTo>
                <a:lnTo>
                  <a:pt x="7950" y="9951"/>
                </a:lnTo>
                <a:cubicBezTo>
                  <a:pt x="7975" y="9951"/>
                  <a:pt x="7975" y="9916"/>
                  <a:pt x="7950" y="9916"/>
                </a:cubicBezTo>
                <a:close/>
                <a:moveTo>
                  <a:pt x="7487" y="9926"/>
                </a:moveTo>
                <a:cubicBezTo>
                  <a:pt x="7475" y="9926"/>
                  <a:pt x="7463" y="9945"/>
                  <a:pt x="7474" y="9957"/>
                </a:cubicBezTo>
                <a:cubicBezTo>
                  <a:pt x="7482" y="9968"/>
                  <a:pt x="7495" y="9973"/>
                  <a:pt x="7508" y="9973"/>
                </a:cubicBezTo>
                <a:cubicBezTo>
                  <a:pt x="7520" y="9973"/>
                  <a:pt x="7533" y="9968"/>
                  <a:pt x="7542" y="9958"/>
                </a:cubicBezTo>
                <a:cubicBezTo>
                  <a:pt x="7554" y="9946"/>
                  <a:pt x="7542" y="9929"/>
                  <a:pt x="7528" y="9929"/>
                </a:cubicBezTo>
                <a:cubicBezTo>
                  <a:pt x="7524" y="9929"/>
                  <a:pt x="7520" y="9931"/>
                  <a:pt x="7517" y="9934"/>
                </a:cubicBezTo>
                <a:cubicBezTo>
                  <a:pt x="7514" y="9937"/>
                  <a:pt x="7511" y="9939"/>
                  <a:pt x="7509" y="9939"/>
                </a:cubicBezTo>
                <a:cubicBezTo>
                  <a:pt x="7505" y="9939"/>
                  <a:pt x="7502" y="9936"/>
                  <a:pt x="7499" y="9932"/>
                </a:cubicBezTo>
                <a:cubicBezTo>
                  <a:pt x="7496" y="9928"/>
                  <a:pt x="7491" y="9926"/>
                  <a:pt x="7487" y="9926"/>
                </a:cubicBezTo>
                <a:close/>
                <a:moveTo>
                  <a:pt x="24472" y="9792"/>
                </a:moveTo>
                <a:cubicBezTo>
                  <a:pt x="24464" y="9792"/>
                  <a:pt x="24455" y="9795"/>
                  <a:pt x="24448" y="9803"/>
                </a:cubicBezTo>
                <a:cubicBezTo>
                  <a:pt x="24407" y="9846"/>
                  <a:pt x="24365" y="9890"/>
                  <a:pt x="24324" y="9935"/>
                </a:cubicBezTo>
                <a:cubicBezTo>
                  <a:pt x="24300" y="9960"/>
                  <a:pt x="24324" y="9996"/>
                  <a:pt x="24351" y="9996"/>
                </a:cubicBezTo>
                <a:cubicBezTo>
                  <a:pt x="24359" y="9996"/>
                  <a:pt x="24367" y="9993"/>
                  <a:pt x="24375" y="9985"/>
                </a:cubicBezTo>
                <a:cubicBezTo>
                  <a:pt x="24415" y="9942"/>
                  <a:pt x="24456" y="9898"/>
                  <a:pt x="24497" y="9853"/>
                </a:cubicBezTo>
                <a:cubicBezTo>
                  <a:pt x="24521" y="9828"/>
                  <a:pt x="24498" y="9792"/>
                  <a:pt x="24472" y="9792"/>
                </a:cubicBezTo>
                <a:close/>
                <a:moveTo>
                  <a:pt x="10402" y="9918"/>
                </a:moveTo>
                <a:cubicBezTo>
                  <a:pt x="10369" y="9918"/>
                  <a:pt x="10347" y="9966"/>
                  <a:pt x="10384" y="9984"/>
                </a:cubicBezTo>
                <a:cubicBezTo>
                  <a:pt x="10395" y="9989"/>
                  <a:pt x="10403" y="9994"/>
                  <a:pt x="10413" y="9999"/>
                </a:cubicBezTo>
                <a:cubicBezTo>
                  <a:pt x="10419" y="10002"/>
                  <a:pt x="10425" y="10004"/>
                  <a:pt x="10430" y="10004"/>
                </a:cubicBezTo>
                <a:cubicBezTo>
                  <a:pt x="10462" y="10004"/>
                  <a:pt x="10484" y="9956"/>
                  <a:pt x="10449" y="9938"/>
                </a:cubicBezTo>
                <a:cubicBezTo>
                  <a:pt x="10439" y="9932"/>
                  <a:pt x="10429" y="9927"/>
                  <a:pt x="10419" y="9922"/>
                </a:cubicBezTo>
                <a:cubicBezTo>
                  <a:pt x="10413" y="9919"/>
                  <a:pt x="10407" y="9918"/>
                  <a:pt x="10402" y="9918"/>
                </a:cubicBezTo>
                <a:close/>
                <a:moveTo>
                  <a:pt x="5676" y="9890"/>
                </a:moveTo>
                <a:cubicBezTo>
                  <a:pt x="5635" y="9890"/>
                  <a:pt x="5598" y="9943"/>
                  <a:pt x="5635" y="9982"/>
                </a:cubicBezTo>
                <a:cubicBezTo>
                  <a:pt x="5642" y="9987"/>
                  <a:pt x="5647" y="9992"/>
                  <a:pt x="5651" y="9997"/>
                </a:cubicBezTo>
                <a:cubicBezTo>
                  <a:pt x="5662" y="10008"/>
                  <a:pt x="5674" y="10013"/>
                  <a:pt x="5687" y="10013"/>
                </a:cubicBezTo>
                <a:cubicBezTo>
                  <a:pt x="5728" y="10013"/>
                  <a:pt x="5765" y="9960"/>
                  <a:pt x="5727" y="9922"/>
                </a:cubicBezTo>
                <a:lnTo>
                  <a:pt x="5712" y="9906"/>
                </a:lnTo>
                <a:cubicBezTo>
                  <a:pt x="5701" y="9895"/>
                  <a:pt x="5688" y="9890"/>
                  <a:pt x="5676" y="9890"/>
                </a:cubicBezTo>
                <a:close/>
                <a:moveTo>
                  <a:pt x="18516" y="9888"/>
                </a:moveTo>
                <a:cubicBezTo>
                  <a:pt x="18497" y="9888"/>
                  <a:pt x="18478" y="9898"/>
                  <a:pt x="18468" y="9916"/>
                </a:cubicBezTo>
                <a:cubicBezTo>
                  <a:pt x="18453" y="9942"/>
                  <a:pt x="18463" y="9973"/>
                  <a:pt x="18488" y="9989"/>
                </a:cubicBezTo>
                <a:cubicBezTo>
                  <a:pt x="18513" y="10005"/>
                  <a:pt x="18536" y="10020"/>
                  <a:pt x="18562" y="10036"/>
                </a:cubicBezTo>
                <a:cubicBezTo>
                  <a:pt x="18569" y="10041"/>
                  <a:pt x="18578" y="10043"/>
                  <a:pt x="18587" y="10043"/>
                </a:cubicBezTo>
                <a:cubicBezTo>
                  <a:pt x="18606" y="10043"/>
                  <a:pt x="18626" y="10033"/>
                  <a:pt x="18635" y="10016"/>
                </a:cubicBezTo>
                <a:cubicBezTo>
                  <a:pt x="18651" y="9990"/>
                  <a:pt x="18640" y="9958"/>
                  <a:pt x="18615" y="9943"/>
                </a:cubicBezTo>
                <a:cubicBezTo>
                  <a:pt x="18590" y="9927"/>
                  <a:pt x="18567" y="9911"/>
                  <a:pt x="18542" y="9896"/>
                </a:cubicBezTo>
                <a:cubicBezTo>
                  <a:pt x="18534" y="9891"/>
                  <a:pt x="18525" y="9888"/>
                  <a:pt x="18516" y="9888"/>
                </a:cubicBezTo>
                <a:close/>
                <a:moveTo>
                  <a:pt x="5306" y="9948"/>
                </a:moveTo>
                <a:cubicBezTo>
                  <a:pt x="5238" y="9948"/>
                  <a:pt x="5237" y="10056"/>
                  <a:pt x="5306" y="10056"/>
                </a:cubicBezTo>
                <a:lnTo>
                  <a:pt x="5322" y="10056"/>
                </a:lnTo>
                <a:cubicBezTo>
                  <a:pt x="5390" y="10056"/>
                  <a:pt x="5390" y="9948"/>
                  <a:pt x="5322" y="9948"/>
                </a:cubicBezTo>
                <a:close/>
                <a:moveTo>
                  <a:pt x="11195" y="9906"/>
                </a:moveTo>
                <a:cubicBezTo>
                  <a:pt x="11190" y="9906"/>
                  <a:pt x="11185" y="9907"/>
                  <a:pt x="11180" y="9908"/>
                </a:cubicBezTo>
                <a:cubicBezTo>
                  <a:pt x="11154" y="9916"/>
                  <a:pt x="11133" y="9946"/>
                  <a:pt x="11144" y="9973"/>
                </a:cubicBezTo>
                <a:cubicBezTo>
                  <a:pt x="11149" y="9989"/>
                  <a:pt x="11154" y="10004"/>
                  <a:pt x="11158" y="10018"/>
                </a:cubicBezTo>
                <a:cubicBezTo>
                  <a:pt x="11166" y="10041"/>
                  <a:pt x="11187" y="10057"/>
                  <a:pt x="11211" y="10057"/>
                </a:cubicBezTo>
                <a:cubicBezTo>
                  <a:pt x="11215" y="10057"/>
                  <a:pt x="11220" y="10056"/>
                  <a:pt x="11224" y="10055"/>
                </a:cubicBezTo>
                <a:cubicBezTo>
                  <a:pt x="11250" y="10046"/>
                  <a:pt x="11271" y="10016"/>
                  <a:pt x="11261" y="9989"/>
                </a:cubicBezTo>
                <a:cubicBezTo>
                  <a:pt x="11256" y="9974"/>
                  <a:pt x="11250" y="9958"/>
                  <a:pt x="11245" y="9945"/>
                </a:cubicBezTo>
                <a:cubicBezTo>
                  <a:pt x="11237" y="9922"/>
                  <a:pt x="11217" y="9906"/>
                  <a:pt x="11195" y="9906"/>
                </a:cubicBezTo>
                <a:close/>
                <a:moveTo>
                  <a:pt x="22334" y="9916"/>
                </a:moveTo>
                <a:cubicBezTo>
                  <a:pt x="22313" y="9916"/>
                  <a:pt x="22291" y="9933"/>
                  <a:pt x="22298" y="9960"/>
                </a:cubicBezTo>
                <a:cubicBezTo>
                  <a:pt x="22309" y="10001"/>
                  <a:pt x="22337" y="10037"/>
                  <a:pt x="22376" y="10056"/>
                </a:cubicBezTo>
                <a:cubicBezTo>
                  <a:pt x="22382" y="10059"/>
                  <a:pt x="22388" y="10061"/>
                  <a:pt x="22393" y="10061"/>
                </a:cubicBezTo>
                <a:cubicBezTo>
                  <a:pt x="22424" y="10061"/>
                  <a:pt x="22444" y="10013"/>
                  <a:pt x="22410" y="9995"/>
                </a:cubicBezTo>
                <a:cubicBezTo>
                  <a:pt x="22387" y="9984"/>
                  <a:pt x="22372" y="9967"/>
                  <a:pt x="22366" y="9942"/>
                </a:cubicBezTo>
                <a:cubicBezTo>
                  <a:pt x="22362" y="9924"/>
                  <a:pt x="22348" y="9916"/>
                  <a:pt x="22334" y="9916"/>
                </a:cubicBezTo>
                <a:close/>
                <a:moveTo>
                  <a:pt x="19372" y="9924"/>
                </a:moveTo>
                <a:cubicBezTo>
                  <a:pt x="19369" y="9924"/>
                  <a:pt x="19366" y="9924"/>
                  <a:pt x="19363" y="9925"/>
                </a:cubicBezTo>
                <a:cubicBezTo>
                  <a:pt x="19345" y="9930"/>
                  <a:pt x="19332" y="9951"/>
                  <a:pt x="19338" y="9968"/>
                </a:cubicBezTo>
                <a:cubicBezTo>
                  <a:pt x="19348" y="9993"/>
                  <a:pt x="19358" y="10018"/>
                  <a:pt x="19368" y="10042"/>
                </a:cubicBezTo>
                <a:cubicBezTo>
                  <a:pt x="19374" y="10058"/>
                  <a:pt x="19386" y="10069"/>
                  <a:pt x="19402" y="10069"/>
                </a:cubicBezTo>
                <a:cubicBezTo>
                  <a:pt x="19405" y="10069"/>
                  <a:pt x="19408" y="10068"/>
                  <a:pt x="19411" y="10067"/>
                </a:cubicBezTo>
                <a:cubicBezTo>
                  <a:pt x="19428" y="10063"/>
                  <a:pt x="19444" y="10041"/>
                  <a:pt x="19436" y="10024"/>
                </a:cubicBezTo>
                <a:cubicBezTo>
                  <a:pt x="19426" y="9999"/>
                  <a:pt x="19416" y="9974"/>
                  <a:pt x="19406" y="9950"/>
                </a:cubicBezTo>
                <a:cubicBezTo>
                  <a:pt x="19400" y="9934"/>
                  <a:pt x="19388" y="9924"/>
                  <a:pt x="19372" y="9924"/>
                </a:cubicBezTo>
                <a:close/>
                <a:moveTo>
                  <a:pt x="13839" y="9975"/>
                </a:moveTo>
                <a:cubicBezTo>
                  <a:pt x="13828" y="9975"/>
                  <a:pt x="13817" y="9980"/>
                  <a:pt x="13811" y="9993"/>
                </a:cubicBezTo>
                <a:cubicBezTo>
                  <a:pt x="13805" y="10004"/>
                  <a:pt x="13800" y="10013"/>
                  <a:pt x="13795" y="10023"/>
                </a:cubicBezTo>
                <a:cubicBezTo>
                  <a:pt x="13781" y="10050"/>
                  <a:pt x="13805" y="10076"/>
                  <a:pt x="13829" y="10076"/>
                </a:cubicBezTo>
                <a:cubicBezTo>
                  <a:pt x="13839" y="10076"/>
                  <a:pt x="13850" y="10071"/>
                  <a:pt x="13857" y="10058"/>
                </a:cubicBezTo>
                <a:cubicBezTo>
                  <a:pt x="13862" y="10048"/>
                  <a:pt x="13867" y="10039"/>
                  <a:pt x="13873" y="10029"/>
                </a:cubicBezTo>
                <a:cubicBezTo>
                  <a:pt x="13887" y="10001"/>
                  <a:pt x="13862" y="9975"/>
                  <a:pt x="13839" y="9975"/>
                </a:cubicBezTo>
                <a:close/>
                <a:moveTo>
                  <a:pt x="17991" y="10026"/>
                </a:moveTo>
                <a:cubicBezTo>
                  <a:pt x="17977" y="10026"/>
                  <a:pt x="17965" y="10044"/>
                  <a:pt x="17977" y="10056"/>
                </a:cubicBezTo>
                <a:lnTo>
                  <a:pt x="17993" y="10072"/>
                </a:lnTo>
                <a:cubicBezTo>
                  <a:pt x="17996" y="10076"/>
                  <a:pt x="18001" y="10077"/>
                  <a:pt x="18005" y="10077"/>
                </a:cubicBezTo>
                <a:cubicBezTo>
                  <a:pt x="18018" y="10077"/>
                  <a:pt x="18030" y="10059"/>
                  <a:pt x="18018" y="10046"/>
                </a:cubicBezTo>
                <a:lnTo>
                  <a:pt x="18002" y="10031"/>
                </a:lnTo>
                <a:cubicBezTo>
                  <a:pt x="17999" y="10027"/>
                  <a:pt x="17995" y="10026"/>
                  <a:pt x="17991" y="10026"/>
                </a:cubicBezTo>
                <a:close/>
                <a:moveTo>
                  <a:pt x="3059" y="10008"/>
                </a:moveTo>
                <a:cubicBezTo>
                  <a:pt x="3014" y="10008"/>
                  <a:pt x="3014" y="10078"/>
                  <a:pt x="3059" y="10078"/>
                </a:cubicBezTo>
                <a:lnTo>
                  <a:pt x="3075" y="10078"/>
                </a:lnTo>
                <a:cubicBezTo>
                  <a:pt x="3121" y="10078"/>
                  <a:pt x="3121" y="10008"/>
                  <a:pt x="3075" y="10008"/>
                </a:cubicBezTo>
                <a:close/>
                <a:moveTo>
                  <a:pt x="16338" y="10019"/>
                </a:moveTo>
                <a:cubicBezTo>
                  <a:pt x="16292" y="10019"/>
                  <a:pt x="16292" y="10089"/>
                  <a:pt x="16338" y="10089"/>
                </a:cubicBezTo>
                <a:lnTo>
                  <a:pt x="16368" y="10089"/>
                </a:lnTo>
                <a:cubicBezTo>
                  <a:pt x="16414" y="10089"/>
                  <a:pt x="16414" y="10019"/>
                  <a:pt x="16368" y="10019"/>
                </a:cubicBezTo>
                <a:close/>
                <a:moveTo>
                  <a:pt x="6832" y="10033"/>
                </a:moveTo>
                <a:cubicBezTo>
                  <a:pt x="6814" y="10033"/>
                  <a:pt x="6796" y="10044"/>
                  <a:pt x="6796" y="10067"/>
                </a:cubicBezTo>
                <a:lnTo>
                  <a:pt x="6796" y="10083"/>
                </a:lnTo>
                <a:cubicBezTo>
                  <a:pt x="6796" y="10106"/>
                  <a:pt x="6814" y="10118"/>
                  <a:pt x="6831" y="10118"/>
                </a:cubicBezTo>
                <a:cubicBezTo>
                  <a:pt x="6849" y="10118"/>
                  <a:pt x="6866" y="10106"/>
                  <a:pt x="6866" y="10083"/>
                </a:cubicBezTo>
                <a:lnTo>
                  <a:pt x="6866" y="10067"/>
                </a:lnTo>
                <a:cubicBezTo>
                  <a:pt x="6867" y="10044"/>
                  <a:pt x="6849" y="10033"/>
                  <a:pt x="6832" y="10033"/>
                </a:cubicBezTo>
                <a:close/>
                <a:moveTo>
                  <a:pt x="9604" y="10086"/>
                </a:moveTo>
                <a:cubicBezTo>
                  <a:pt x="9579" y="10086"/>
                  <a:pt x="9579" y="10121"/>
                  <a:pt x="9604" y="10121"/>
                </a:cubicBezTo>
                <a:cubicBezTo>
                  <a:pt x="9626" y="10121"/>
                  <a:pt x="9626" y="10086"/>
                  <a:pt x="9604" y="10086"/>
                </a:cubicBezTo>
                <a:close/>
                <a:moveTo>
                  <a:pt x="23471" y="10024"/>
                </a:moveTo>
                <a:cubicBezTo>
                  <a:pt x="23448" y="10024"/>
                  <a:pt x="23423" y="10049"/>
                  <a:pt x="23437" y="10078"/>
                </a:cubicBezTo>
                <a:cubicBezTo>
                  <a:pt x="23442" y="10088"/>
                  <a:pt x="23448" y="10098"/>
                  <a:pt x="23453" y="10108"/>
                </a:cubicBezTo>
                <a:cubicBezTo>
                  <a:pt x="23459" y="10121"/>
                  <a:pt x="23470" y="10126"/>
                  <a:pt x="23480" y="10126"/>
                </a:cubicBezTo>
                <a:cubicBezTo>
                  <a:pt x="23503" y="10126"/>
                  <a:pt x="23527" y="10101"/>
                  <a:pt x="23514" y="10073"/>
                </a:cubicBezTo>
                <a:cubicBezTo>
                  <a:pt x="23508" y="10062"/>
                  <a:pt x="23503" y="10053"/>
                  <a:pt x="23498" y="10042"/>
                </a:cubicBezTo>
                <a:cubicBezTo>
                  <a:pt x="23492" y="10029"/>
                  <a:pt x="23482" y="10024"/>
                  <a:pt x="23471" y="10024"/>
                </a:cubicBezTo>
                <a:close/>
                <a:moveTo>
                  <a:pt x="24439" y="10017"/>
                </a:moveTo>
                <a:cubicBezTo>
                  <a:pt x="24425" y="10017"/>
                  <a:pt x="24411" y="10024"/>
                  <a:pt x="24406" y="10041"/>
                </a:cubicBezTo>
                <a:cubicBezTo>
                  <a:pt x="24401" y="10057"/>
                  <a:pt x="24396" y="10072"/>
                  <a:pt x="24390" y="10086"/>
                </a:cubicBezTo>
                <a:cubicBezTo>
                  <a:pt x="24382" y="10112"/>
                  <a:pt x="24403" y="10130"/>
                  <a:pt x="24425" y="10130"/>
                </a:cubicBezTo>
                <a:cubicBezTo>
                  <a:pt x="24439" y="10130"/>
                  <a:pt x="24453" y="10122"/>
                  <a:pt x="24459" y="10105"/>
                </a:cubicBezTo>
                <a:cubicBezTo>
                  <a:pt x="24464" y="10089"/>
                  <a:pt x="24469" y="10075"/>
                  <a:pt x="24474" y="10061"/>
                </a:cubicBezTo>
                <a:cubicBezTo>
                  <a:pt x="24483" y="10035"/>
                  <a:pt x="24460" y="10017"/>
                  <a:pt x="24439" y="10017"/>
                </a:cubicBezTo>
                <a:close/>
                <a:moveTo>
                  <a:pt x="7899" y="10050"/>
                </a:moveTo>
                <a:cubicBezTo>
                  <a:pt x="7873" y="10050"/>
                  <a:pt x="7848" y="10085"/>
                  <a:pt x="7872" y="10110"/>
                </a:cubicBezTo>
                <a:lnTo>
                  <a:pt x="7888" y="10126"/>
                </a:lnTo>
                <a:cubicBezTo>
                  <a:pt x="7895" y="10134"/>
                  <a:pt x="7904" y="10137"/>
                  <a:pt x="7912" y="10137"/>
                </a:cubicBezTo>
                <a:cubicBezTo>
                  <a:pt x="7939" y="10137"/>
                  <a:pt x="7963" y="10101"/>
                  <a:pt x="7938" y="10077"/>
                </a:cubicBezTo>
                <a:lnTo>
                  <a:pt x="7922" y="10061"/>
                </a:lnTo>
                <a:cubicBezTo>
                  <a:pt x="7915" y="10054"/>
                  <a:pt x="7907" y="10050"/>
                  <a:pt x="7899" y="10050"/>
                </a:cubicBezTo>
                <a:close/>
                <a:moveTo>
                  <a:pt x="86" y="10060"/>
                </a:moveTo>
                <a:cubicBezTo>
                  <a:pt x="58" y="10060"/>
                  <a:pt x="33" y="10095"/>
                  <a:pt x="60" y="10120"/>
                </a:cubicBezTo>
                <a:cubicBezTo>
                  <a:pt x="70" y="10130"/>
                  <a:pt x="81" y="10140"/>
                  <a:pt x="91" y="10149"/>
                </a:cubicBezTo>
                <a:cubicBezTo>
                  <a:pt x="98" y="10156"/>
                  <a:pt x="106" y="10159"/>
                  <a:pt x="114" y="10159"/>
                </a:cubicBezTo>
                <a:cubicBezTo>
                  <a:pt x="142" y="10159"/>
                  <a:pt x="168" y="10123"/>
                  <a:pt x="141" y="10099"/>
                </a:cubicBezTo>
                <a:cubicBezTo>
                  <a:pt x="130" y="10088"/>
                  <a:pt x="120" y="10079"/>
                  <a:pt x="109" y="10071"/>
                </a:cubicBezTo>
                <a:cubicBezTo>
                  <a:pt x="102" y="10063"/>
                  <a:pt x="94" y="10060"/>
                  <a:pt x="86" y="10060"/>
                </a:cubicBezTo>
                <a:close/>
                <a:moveTo>
                  <a:pt x="21550" y="10095"/>
                </a:moveTo>
                <a:cubicBezTo>
                  <a:pt x="21533" y="10095"/>
                  <a:pt x="21515" y="10106"/>
                  <a:pt x="21515" y="10129"/>
                </a:cubicBezTo>
                <a:lnTo>
                  <a:pt x="21515" y="10145"/>
                </a:lnTo>
                <a:cubicBezTo>
                  <a:pt x="21515" y="10168"/>
                  <a:pt x="21532" y="10180"/>
                  <a:pt x="21550" y="10180"/>
                </a:cubicBezTo>
                <a:cubicBezTo>
                  <a:pt x="21567" y="10180"/>
                  <a:pt x="21585" y="10168"/>
                  <a:pt x="21585" y="10145"/>
                </a:cubicBezTo>
                <a:lnTo>
                  <a:pt x="21585" y="10129"/>
                </a:lnTo>
                <a:cubicBezTo>
                  <a:pt x="21585" y="10106"/>
                  <a:pt x="21568" y="10095"/>
                  <a:pt x="21550" y="10095"/>
                </a:cubicBezTo>
                <a:close/>
                <a:moveTo>
                  <a:pt x="16863" y="10082"/>
                </a:moveTo>
                <a:cubicBezTo>
                  <a:pt x="16845" y="10082"/>
                  <a:pt x="16828" y="10093"/>
                  <a:pt x="16828" y="10116"/>
                </a:cubicBezTo>
                <a:lnTo>
                  <a:pt x="16828" y="10146"/>
                </a:lnTo>
                <a:cubicBezTo>
                  <a:pt x="16828" y="10169"/>
                  <a:pt x="16845" y="10181"/>
                  <a:pt x="16863" y="10181"/>
                </a:cubicBezTo>
                <a:cubicBezTo>
                  <a:pt x="16880" y="10181"/>
                  <a:pt x="16898" y="10169"/>
                  <a:pt x="16898" y="10146"/>
                </a:cubicBezTo>
                <a:lnTo>
                  <a:pt x="16898" y="10116"/>
                </a:lnTo>
                <a:cubicBezTo>
                  <a:pt x="16898" y="10093"/>
                  <a:pt x="16880" y="10082"/>
                  <a:pt x="16863" y="10082"/>
                </a:cubicBezTo>
                <a:close/>
                <a:moveTo>
                  <a:pt x="24845" y="10109"/>
                </a:moveTo>
                <a:cubicBezTo>
                  <a:pt x="24840" y="10109"/>
                  <a:pt x="24834" y="10111"/>
                  <a:pt x="24828" y="10114"/>
                </a:cubicBezTo>
                <a:cubicBezTo>
                  <a:pt x="24820" y="10119"/>
                  <a:pt x="24809" y="10124"/>
                  <a:pt x="24799" y="10129"/>
                </a:cubicBezTo>
                <a:cubicBezTo>
                  <a:pt x="24764" y="10147"/>
                  <a:pt x="24785" y="10195"/>
                  <a:pt x="24817" y="10195"/>
                </a:cubicBezTo>
                <a:cubicBezTo>
                  <a:pt x="24822" y="10195"/>
                  <a:pt x="24828" y="10194"/>
                  <a:pt x="24834" y="10191"/>
                </a:cubicBezTo>
                <a:cubicBezTo>
                  <a:pt x="24844" y="10186"/>
                  <a:pt x="24853" y="10181"/>
                  <a:pt x="24864" y="10175"/>
                </a:cubicBezTo>
                <a:cubicBezTo>
                  <a:pt x="24899" y="10156"/>
                  <a:pt x="24878" y="10109"/>
                  <a:pt x="24845" y="10109"/>
                </a:cubicBezTo>
                <a:close/>
                <a:moveTo>
                  <a:pt x="14998" y="10073"/>
                </a:moveTo>
                <a:cubicBezTo>
                  <a:pt x="14986" y="10073"/>
                  <a:pt x="14974" y="10077"/>
                  <a:pt x="14963" y="10088"/>
                </a:cubicBezTo>
                <a:lnTo>
                  <a:pt x="14947" y="10104"/>
                </a:lnTo>
                <a:cubicBezTo>
                  <a:pt x="14910" y="10141"/>
                  <a:pt x="14946" y="10196"/>
                  <a:pt x="14987" y="10196"/>
                </a:cubicBezTo>
                <a:cubicBezTo>
                  <a:pt x="14999" y="10196"/>
                  <a:pt x="15011" y="10191"/>
                  <a:pt x="15022" y="10181"/>
                </a:cubicBezTo>
                <a:lnTo>
                  <a:pt x="15037" y="10165"/>
                </a:lnTo>
                <a:cubicBezTo>
                  <a:pt x="15075" y="10127"/>
                  <a:pt x="15039" y="10073"/>
                  <a:pt x="14998" y="10073"/>
                </a:cubicBezTo>
                <a:close/>
                <a:moveTo>
                  <a:pt x="14519" y="10102"/>
                </a:moveTo>
                <a:cubicBezTo>
                  <a:pt x="14451" y="10102"/>
                  <a:pt x="14450" y="10209"/>
                  <a:pt x="14519" y="10209"/>
                </a:cubicBezTo>
                <a:cubicBezTo>
                  <a:pt x="14588" y="10209"/>
                  <a:pt x="14588" y="10102"/>
                  <a:pt x="14519" y="10102"/>
                </a:cubicBezTo>
                <a:close/>
                <a:moveTo>
                  <a:pt x="6148" y="10104"/>
                </a:moveTo>
                <a:cubicBezTo>
                  <a:pt x="6130" y="10104"/>
                  <a:pt x="6112" y="10116"/>
                  <a:pt x="6112" y="10139"/>
                </a:cubicBezTo>
                <a:lnTo>
                  <a:pt x="6112" y="10183"/>
                </a:lnTo>
                <a:cubicBezTo>
                  <a:pt x="6112" y="10206"/>
                  <a:pt x="6130" y="10217"/>
                  <a:pt x="6148" y="10217"/>
                </a:cubicBezTo>
                <a:cubicBezTo>
                  <a:pt x="6165" y="10217"/>
                  <a:pt x="6183" y="10206"/>
                  <a:pt x="6183" y="10183"/>
                </a:cubicBezTo>
                <a:lnTo>
                  <a:pt x="6183" y="10139"/>
                </a:lnTo>
                <a:cubicBezTo>
                  <a:pt x="6184" y="10116"/>
                  <a:pt x="6166" y="10104"/>
                  <a:pt x="6148" y="10104"/>
                </a:cubicBezTo>
                <a:close/>
                <a:moveTo>
                  <a:pt x="866" y="10120"/>
                </a:moveTo>
                <a:cubicBezTo>
                  <a:pt x="860" y="10120"/>
                  <a:pt x="855" y="10122"/>
                  <a:pt x="849" y="10125"/>
                </a:cubicBezTo>
                <a:cubicBezTo>
                  <a:pt x="833" y="10134"/>
                  <a:pt x="825" y="10158"/>
                  <a:pt x="836" y="10173"/>
                </a:cubicBezTo>
                <a:cubicBezTo>
                  <a:pt x="852" y="10193"/>
                  <a:pt x="867" y="10214"/>
                  <a:pt x="880" y="10234"/>
                </a:cubicBezTo>
                <a:cubicBezTo>
                  <a:pt x="889" y="10245"/>
                  <a:pt x="900" y="10251"/>
                  <a:pt x="912" y="10251"/>
                </a:cubicBezTo>
                <a:cubicBezTo>
                  <a:pt x="917" y="10251"/>
                  <a:pt x="923" y="10250"/>
                  <a:pt x="929" y="10247"/>
                </a:cubicBezTo>
                <a:cubicBezTo>
                  <a:pt x="945" y="10238"/>
                  <a:pt x="954" y="10214"/>
                  <a:pt x="942" y="10198"/>
                </a:cubicBezTo>
                <a:cubicBezTo>
                  <a:pt x="926" y="10178"/>
                  <a:pt x="912" y="10160"/>
                  <a:pt x="898" y="10139"/>
                </a:cubicBezTo>
                <a:cubicBezTo>
                  <a:pt x="889" y="10128"/>
                  <a:pt x="878" y="10120"/>
                  <a:pt x="866" y="10120"/>
                </a:cubicBezTo>
                <a:close/>
                <a:moveTo>
                  <a:pt x="17254" y="10205"/>
                </a:moveTo>
                <a:cubicBezTo>
                  <a:pt x="17245" y="10205"/>
                  <a:pt x="17236" y="10211"/>
                  <a:pt x="17236" y="10222"/>
                </a:cubicBezTo>
                <a:lnTo>
                  <a:pt x="17236" y="10238"/>
                </a:lnTo>
                <a:cubicBezTo>
                  <a:pt x="17236" y="10250"/>
                  <a:pt x="17245" y="10255"/>
                  <a:pt x="17254" y="10255"/>
                </a:cubicBezTo>
                <a:cubicBezTo>
                  <a:pt x="17263" y="10255"/>
                  <a:pt x="17272" y="10250"/>
                  <a:pt x="17272" y="10238"/>
                </a:cubicBezTo>
                <a:lnTo>
                  <a:pt x="17272" y="10222"/>
                </a:lnTo>
                <a:cubicBezTo>
                  <a:pt x="17272" y="10211"/>
                  <a:pt x="17263" y="10205"/>
                  <a:pt x="17254" y="10205"/>
                </a:cubicBezTo>
                <a:close/>
                <a:moveTo>
                  <a:pt x="10757" y="10119"/>
                </a:moveTo>
                <a:cubicBezTo>
                  <a:pt x="10747" y="10119"/>
                  <a:pt x="10738" y="10122"/>
                  <a:pt x="10732" y="10129"/>
                </a:cubicBezTo>
                <a:cubicBezTo>
                  <a:pt x="10717" y="10144"/>
                  <a:pt x="10718" y="10165"/>
                  <a:pt x="10732" y="10178"/>
                </a:cubicBezTo>
                <a:cubicBezTo>
                  <a:pt x="10753" y="10204"/>
                  <a:pt x="10773" y="10229"/>
                  <a:pt x="10794" y="10254"/>
                </a:cubicBezTo>
                <a:cubicBezTo>
                  <a:pt x="10799" y="10261"/>
                  <a:pt x="10808" y="10264"/>
                  <a:pt x="10817" y="10264"/>
                </a:cubicBezTo>
                <a:cubicBezTo>
                  <a:pt x="10827" y="10264"/>
                  <a:pt x="10836" y="10260"/>
                  <a:pt x="10843" y="10254"/>
                </a:cubicBezTo>
                <a:cubicBezTo>
                  <a:pt x="10858" y="10239"/>
                  <a:pt x="10857" y="10218"/>
                  <a:pt x="10843" y="10204"/>
                </a:cubicBezTo>
                <a:cubicBezTo>
                  <a:pt x="10822" y="10178"/>
                  <a:pt x="10803" y="10153"/>
                  <a:pt x="10782" y="10129"/>
                </a:cubicBezTo>
                <a:cubicBezTo>
                  <a:pt x="10776" y="10122"/>
                  <a:pt x="10767" y="10119"/>
                  <a:pt x="10757" y="10119"/>
                </a:cubicBezTo>
                <a:close/>
                <a:moveTo>
                  <a:pt x="2212" y="10121"/>
                </a:moveTo>
                <a:cubicBezTo>
                  <a:pt x="2196" y="10121"/>
                  <a:pt x="2180" y="10129"/>
                  <a:pt x="2169" y="10146"/>
                </a:cubicBezTo>
                <a:cubicBezTo>
                  <a:pt x="2160" y="10162"/>
                  <a:pt x="2151" y="10177"/>
                  <a:pt x="2142" y="10192"/>
                </a:cubicBezTo>
                <a:cubicBezTo>
                  <a:pt x="2117" y="10233"/>
                  <a:pt x="2154" y="10272"/>
                  <a:pt x="2191" y="10272"/>
                </a:cubicBezTo>
                <a:cubicBezTo>
                  <a:pt x="2207" y="10272"/>
                  <a:pt x="2223" y="10265"/>
                  <a:pt x="2234" y="10247"/>
                </a:cubicBezTo>
                <a:cubicBezTo>
                  <a:pt x="2242" y="10231"/>
                  <a:pt x="2252" y="10215"/>
                  <a:pt x="2261" y="10202"/>
                </a:cubicBezTo>
                <a:cubicBezTo>
                  <a:pt x="2286" y="10160"/>
                  <a:pt x="2249" y="10121"/>
                  <a:pt x="2212" y="10121"/>
                </a:cubicBezTo>
                <a:close/>
                <a:moveTo>
                  <a:pt x="23056" y="10190"/>
                </a:moveTo>
                <a:cubicBezTo>
                  <a:pt x="23052" y="10190"/>
                  <a:pt x="23048" y="10191"/>
                  <a:pt x="23044" y="10192"/>
                </a:cubicBezTo>
                <a:cubicBezTo>
                  <a:pt x="23029" y="10197"/>
                  <a:pt x="23014" y="10203"/>
                  <a:pt x="22999" y="10208"/>
                </a:cubicBezTo>
                <a:cubicBezTo>
                  <a:pt x="22960" y="10221"/>
                  <a:pt x="22971" y="10278"/>
                  <a:pt x="23006" y="10278"/>
                </a:cubicBezTo>
                <a:cubicBezTo>
                  <a:pt x="23010" y="10278"/>
                  <a:pt x="23014" y="10277"/>
                  <a:pt x="23018" y="10276"/>
                </a:cubicBezTo>
                <a:cubicBezTo>
                  <a:pt x="23034" y="10271"/>
                  <a:pt x="23047" y="10265"/>
                  <a:pt x="23062" y="10260"/>
                </a:cubicBezTo>
                <a:cubicBezTo>
                  <a:pt x="23103" y="10248"/>
                  <a:pt x="23091" y="10190"/>
                  <a:pt x="23056" y="10190"/>
                </a:cubicBezTo>
                <a:close/>
                <a:moveTo>
                  <a:pt x="8866" y="10249"/>
                </a:moveTo>
                <a:cubicBezTo>
                  <a:pt x="8842" y="10249"/>
                  <a:pt x="8842" y="10283"/>
                  <a:pt x="8866" y="10283"/>
                </a:cubicBezTo>
                <a:lnTo>
                  <a:pt x="8882" y="10283"/>
                </a:lnTo>
                <a:cubicBezTo>
                  <a:pt x="8904" y="10283"/>
                  <a:pt x="8904" y="10249"/>
                  <a:pt x="8882" y="10249"/>
                </a:cubicBezTo>
                <a:close/>
                <a:moveTo>
                  <a:pt x="3796" y="10193"/>
                </a:moveTo>
                <a:cubicBezTo>
                  <a:pt x="3787" y="10193"/>
                  <a:pt x="3779" y="10199"/>
                  <a:pt x="3779" y="10210"/>
                </a:cubicBezTo>
                <a:lnTo>
                  <a:pt x="3779" y="10285"/>
                </a:lnTo>
                <a:cubicBezTo>
                  <a:pt x="3779" y="10297"/>
                  <a:pt x="3788" y="10303"/>
                  <a:pt x="3796" y="10303"/>
                </a:cubicBezTo>
                <a:cubicBezTo>
                  <a:pt x="3805" y="10303"/>
                  <a:pt x="3814" y="10297"/>
                  <a:pt x="3814" y="10285"/>
                </a:cubicBezTo>
                <a:lnTo>
                  <a:pt x="3814" y="10210"/>
                </a:lnTo>
                <a:cubicBezTo>
                  <a:pt x="3814" y="10199"/>
                  <a:pt x="3805" y="10193"/>
                  <a:pt x="3796" y="10193"/>
                </a:cubicBezTo>
                <a:close/>
                <a:moveTo>
                  <a:pt x="12307" y="10211"/>
                </a:moveTo>
                <a:cubicBezTo>
                  <a:pt x="12289" y="10211"/>
                  <a:pt x="12272" y="10222"/>
                  <a:pt x="12272" y="10246"/>
                </a:cubicBezTo>
                <a:lnTo>
                  <a:pt x="12272" y="10276"/>
                </a:lnTo>
                <a:cubicBezTo>
                  <a:pt x="12272" y="10299"/>
                  <a:pt x="12289" y="10310"/>
                  <a:pt x="12307" y="10310"/>
                </a:cubicBezTo>
                <a:cubicBezTo>
                  <a:pt x="12324" y="10310"/>
                  <a:pt x="12342" y="10299"/>
                  <a:pt x="12342" y="10276"/>
                </a:cubicBezTo>
                <a:lnTo>
                  <a:pt x="12342" y="10246"/>
                </a:lnTo>
                <a:cubicBezTo>
                  <a:pt x="12342" y="10222"/>
                  <a:pt x="12324" y="10211"/>
                  <a:pt x="12307" y="10211"/>
                </a:cubicBezTo>
                <a:close/>
                <a:moveTo>
                  <a:pt x="23774" y="10237"/>
                </a:moveTo>
                <a:cubicBezTo>
                  <a:pt x="23769" y="10237"/>
                  <a:pt x="23764" y="10237"/>
                  <a:pt x="23759" y="10238"/>
                </a:cubicBezTo>
                <a:cubicBezTo>
                  <a:pt x="23718" y="10247"/>
                  <a:pt x="23730" y="10306"/>
                  <a:pt x="23768" y="10307"/>
                </a:cubicBezTo>
                <a:cubicBezTo>
                  <a:pt x="23773" y="10317"/>
                  <a:pt x="23785" y="10322"/>
                  <a:pt x="23798" y="10322"/>
                </a:cubicBezTo>
                <a:cubicBezTo>
                  <a:pt x="23804" y="10322"/>
                  <a:pt x="23810" y="10320"/>
                  <a:pt x="23815" y="10318"/>
                </a:cubicBezTo>
                <a:cubicBezTo>
                  <a:pt x="23833" y="10307"/>
                  <a:pt x="23836" y="10286"/>
                  <a:pt x="23828" y="10270"/>
                </a:cubicBezTo>
                <a:cubicBezTo>
                  <a:pt x="23818" y="10247"/>
                  <a:pt x="23797" y="10237"/>
                  <a:pt x="23774" y="10237"/>
                </a:cubicBezTo>
                <a:close/>
                <a:moveTo>
                  <a:pt x="24093" y="10235"/>
                </a:moveTo>
                <a:cubicBezTo>
                  <a:pt x="24083" y="10235"/>
                  <a:pt x="24073" y="10240"/>
                  <a:pt x="24067" y="10252"/>
                </a:cubicBezTo>
                <a:cubicBezTo>
                  <a:pt x="24061" y="10262"/>
                  <a:pt x="24056" y="10272"/>
                  <a:pt x="24051" y="10282"/>
                </a:cubicBezTo>
                <a:cubicBezTo>
                  <a:pt x="24037" y="10310"/>
                  <a:pt x="24061" y="10336"/>
                  <a:pt x="24085" y="10336"/>
                </a:cubicBezTo>
                <a:cubicBezTo>
                  <a:pt x="24096" y="10336"/>
                  <a:pt x="24106" y="10331"/>
                  <a:pt x="24113" y="10318"/>
                </a:cubicBezTo>
                <a:cubicBezTo>
                  <a:pt x="24118" y="10307"/>
                  <a:pt x="24123" y="10298"/>
                  <a:pt x="24129" y="10287"/>
                </a:cubicBezTo>
                <a:cubicBezTo>
                  <a:pt x="24142" y="10260"/>
                  <a:pt x="24116" y="10235"/>
                  <a:pt x="24093" y="10235"/>
                </a:cubicBezTo>
                <a:close/>
                <a:moveTo>
                  <a:pt x="6598" y="10271"/>
                </a:moveTo>
                <a:cubicBezTo>
                  <a:pt x="6552" y="10271"/>
                  <a:pt x="6552" y="10341"/>
                  <a:pt x="6598" y="10341"/>
                </a:cubicBezTo>
                <a:lnTo>
                  <a:pt x="6614" y="10341"/>
                </a:lnTo>
                <a:cubicBezTo>
                  <a:pt x="6658" y="10341"/>
                  <a:pt x="6660" y="10271"/>
                  <a:pt x="6614" y="10271"/>
                </a:cubicBezTo>
                <a:close/>
                <a:moveTo>
                  <a:pt x="20170" y="10225"/>
                </a:moveTo>
                <a:cubicBezTo>
                  <a:pt x="20158" y="10225"/>
                  <a:pt x="20145" y="10233"/>
                  <a:pt x="20138" y="10243"/>
                </a:cubicBezTo>
                <a:cubicBezTo>
                  <a:pt x="20128" y="10261"/>
                  <a:pt x="20135" y="10280"/>
                  <a:pt x="20151" y="10292"/>
                </a:cubicBezTo>
                <a:cubicBezTo>
                  <a:pt x="20171" y="10307"/>
                  <a:pt x="20191" y="10322"/>
                  <a:pt x="20212" y="10336"/>
                </a:cubicBezTo>
                <a:cubicBezTo>
                  <a:pt x="20217" y="10340"/>
                  <a:pt x="20222" y="10341"/>
                  <a:pt x="20228" y="10341"/>
                </a:cubicBezTo>
                <a:cubicBezTo>
                  <a:pt x="20241" y="10341"/>
                  <a:pt x="20253" y="10334"/>
                  <a:pt x="20260" y="10323"/>
                </a:cubicBezTo>
                <a:cubicBezTo>
                  <a:pt x="20269" y="10304"/>
                  <a:pt x="20263" y="10286"/>
                  <a:pt x="20247" y="10275"/>
                </a:cubicBezTo>
                <a:cubicBezTo>
                  <a:pt x="20227" y="10259"/>
                  <a:pt x="20207" y="10244"/>
                  <a:pt x="20186" y="10230"/>
                </a:cubicBezTo>
                <a:cubicBezTo>
                  <a:pt x="20182" y="10226"/>
                  <a:pt x="20176" y="10225"/>
                  <a:pt x="20170" y="10225"/>
                </a:cubicBezTo>
                <a:close/>
                <a:moveTo>
                  <a:pt x="8189" y="10277"/>
                </a:moveTo>
                <a:cubicBezTo>
                  <a:pt x="8178" y="10277"/>
                  <a:pt x="8166" y="10290"/>
                  <a:pt x="8174" y="10304"/>
                </a:cubicBezTo>
                <a:cubicBezTo>
                  <a:pt x="8179" y="10315"/>
                  <a:pt x="8184" y="10324"/>
                  <a:pt x="8189" y="10335"/>
                </a:cubicBezTo>
                <a:cubicBezTo>
                  <a:pt x="8193" y="10341"/>
                  <a:pt x="8198" y="10344"/>
                  <a:pt x="8203" y="10344"/>
                </a:cubicBezTo>
                <a:cubicBezTo>
                  <a:pt x="8214" y="10344"/>
                  <a:pt x="8226" y="10331"/>
                  <a:pt x="8219" y="10317"/>
                </a:cubicBezTo>
                <a:cubicBezTo>
                  <a:pt x="8213" y="10306"/>
                  <a:pt x="8208" y="10297"/>
                  <a:pt x="8203" y="10286"/>
                </a:cubicBezTo>
                <a:cubicBezTo>
                  <a:pt x="8200" y="10280"/>
                  <a:pt x="8194" y="10277"/>
                  <a:pt x="8189" y="10277"/>
                </a:cubicBezTo>
                <a:close/>
                <a:moveTo>
                  <a:pt x="5547" y="10234"/>
                </a:moveTo>
                <a:cubicBezTo>
                  <a:pt x="5506" y="10234"/>
                  <a:pt x="5469" y="10287"/>
                  <a:pt x="5507" y="10324"/>
                </a:cubicBezTo>
                <a:lnTo>
                  <a:pt x="5523" y="10340"/>
                </a:lnTo>
                <a:cubicBezTo>
                  <a:pt x="5534" y="10351"/>
                  <a:pt x="5547" y="10355"/>
                  <a:pt x="5559" y="10355"/>
                </a:cubicBezTo>
                <a:cubicBezTo>
                  <a:pt x="5600" y="10355"/>
                  <a:pt x="5636" y="10303"/>
                  <a:pt x="5599" y="10265"/>
                </a:cubicBezTo>
                <a:lnTo>
                  <a:pt x="5583" y="10250"/>
                </a:lnTo>
                <a:cubicBezTo>
                  <a:pt x="5572" y="10239"/>
                  <a:pt x="5559" y="10234"/>
                  <a:pt x="5547" y="10234"/>
                </a:cubicBezTo>
                <a:close/>
                <a:moveTo>
                  <a:pt x="11736" y="10218"/>
                </a:moveTo>
                <a:cubicBezTo>
                  <a:pt x="11717" y="10218"/>
                  <a:pt x="11698" y="10228"/>
                  <a:pt x="11689" y="10246"/>
                </a:cubicBezTo>
                <a:cubicBezTo>
                  <a:pt x="11684" y="10256"/>
                  <a:pt x="11679" y="10265"/>
                  <a:pt x="11674" y="10276"/>
                </a:cubicBezTo>
                <a:cubicBezTo>
                  <a:pt x="11660" y="10302"/>
                  <a:pt x="11665" y="10335"/>
                  <a:pt x="11694" y="10349"/>
                </a:cubicBezTo>
                <a:cubicBezTo>
                  <a:pt x="11701" y="10354"/>
                  <a:pt x="11710" y="10356"/>
                  <a:pt x="11720" y="10356"/>
                </a:cubicBezTo>
                <a:cubicBezTo>
                  <a:pt x="11738" y="10356"/>
                  <a:pt x="11757" y="10347"/>
                  <a:pt x="11766" y="10329"/>
                </a:cubicBezTo>
                <a:cubicBezTo>
                  <a:pt x="11772" y="10319"/>
                  <a:pt x="11777" y="10309"/>
                  <a:pt x="11782" y="10299"/>
                </a:cubicBezTo>
                <a:cubicBezTo>
                  <a:pt x="11795" y="10273"/>
                  <a:pt x="11790" y="10241"/>
                  <a:pt x="11763" y="10226"/>
                </a:cubicBezTo>
                <a:cubicBezTo>
                  <a:pt x="11755" y="10221"/>
                  <a:pt x="11745" y="10218"/>
                  <a:pt x="11736" y="10218"/>
                </a:cubicBezTo>
                <a:close/>
                <a:moveTo>
                  <a:pt x="21745" y="10288"/>
                </a:moveTo>
                <a:cubicBezTo>
                  <a:pt x="21699" y="10288"/>
                  <a:pt x="21699" y="10360"/>
                  <a:pt x="21745" y="10360"/>
                </a:cubicBezTo>
                <a:lnTo>
                  <a:pt x="21775" y="10360"/>
                </a:lnTo>
                <a:cubicBezTo>
                  <a:pt x="21775" y="10360"/>
                  <a:pt x="21775" y="10360"/>
                  <a:pt x="21776" y="10360"/>
                </a:cubicBezTo>
                <a:cubicBezTo>
                  <a:pt x="21821" y="10360"/>
                  <a:pt x="21820" y="10291"/>
                  <a:pt x="21775" y="10288"/>
                </a:cubicBezTo>
                <a:close/>
                <a:moveTo>
                  <a:pt x="14319" y="10291"/>
                </a:moveTo>
                <a:cubicBezTo>
                  <a:pt x="14311" y="10291"/>
                  <a:pt x="14302" y="10294"/>
                  <a:pt x="14295" y="10301"/>
                </a:cubicBezTo>
                <a:lnTo>
                  <a:pt x="14279" y="10317"/>
                </a:lnTo>
                <a:cubicBezTo>
                  <a:pt x="14254" y="10342"/>
                  <a:pt x="14279" y="10377"/>
                  <a:pt x="14306" y="10377"/>
                </a:cubicBezTo>
                <a:cubicBezTo>
                  <a:pt x="14314" y="10377"/>
                  <a:pt x="14322" y="10373"/>
                  <a:pt x="14329" y="10366"/>
                </a:cubicBezTo>
                <a:lnTo>
                  <a:pt x="14345" y="10350"/>
                </a:lnTo>
                <a:cubicBezTo>
                  <a:pt x="14370" y="10326"/>
                  <a:pt x="14346" y="10291"/>
                  <a:pt x="14319" y="10291"/>
                </a:cubicBezTo>
                <a:close/>
                <a:moveTo>
                  <a:pt x="3361" y="10294"/>
                </a:moveTo>
                <a:cubicBezTo>
                  <a:pt x="3343" y="10294"/>
                  <a:pt x="3325" y="10305"/>
                  <a:pt x="3325" y="10328"/>
                </a:cubicBezTo>
                <a:lnTo>
                  <a:pt x="3325" y="10344"/>
                </a:lnTo>
                <a:cubicBezTo>
                  <a:pt x="3325" y="10367"/>
                  <a:pt x="3342" y="10379"/>
                  <a:pt x="3360" y="10379"/>
                </a:cubicBezTo>
                <a:cubicBezTo>
                  <a:pt x="3377" y="10379"/>
                  <a:pt x="3396" y="10367"/>
                  <a:pt x="3397" y="10344"/>
                </a:cubicBezTo>
                <a:lnTo>
                  <a:pt x="3397" y="10328"/>
                </a:lnTo>
                <a:cubicBezTo>
                  <a:pt x="3397" y="10305"/>
                  <a:pt x="3379" y="10294"/>
                  <a:pt x="3361" y="10294"/>
                </a:cubicBezTo>
                <a:close/>
                <a:moveTo>
                  <a:pt x="6838" y="10345"/>
                </a:moveTo>
                <a:cubicBezTo>
                  <a:pt x="6792" y="10345"/>
                  <a:pt x="6792" y="10415"/>
                  <a:pt x="6838" y="10415"/>
                </a:cubicBezTo>
                <a:lnTo>
                  <a:pt x="6854" y="10415"/>
                </a:lnTo>
                <a:cubicBezTo>
                  <a:pt x="6854" y="10415"/>
                  <a:pt x="6855" y="10415"/>
                  <a:pt x="6856" y="10415"/>
                </a:cubicBezTo>
                <a:cubicBezTo>
                  <a:pt x="6899" y="10415"/>
                  <a:pt x="6898" y="10345"/>
                  <a:pt x="6854" y="10345"/>
                </a:cubicBezTo>
                <a:close/>
                <a:moveTo>
                  <a:pt x="5146" y="10298"/>
                </a:moveTo>
                <a:cubicBezTo>
                  <a:pt x="5139" y="10298"/>
                  <a:pt x="5133" y="10300"/>
                  <a:pt x="5127" y="10303"/>
                </a:cubicBezTo>
                <a:cubicBezTo>
                  <a:pt x="5109" y="10314"/>
                  <a:pt x="5106" y="10335"/>
                  <a:pt x="5115" y="10351"/>
                </a:cubicBezTo>
                <a:cubicBezTo>
                  <a:pt x="5125" y="10376"/>
                  <a:pt x="5136" y="10402"/>
                  <a:pt x="5147" y="10427"/>
                </a:cubicBezTo>
                <a:cubicBezTo>
                  <a:pt x="5152" y="10438"/>
                  <a:pt x="5164" y="10444"/>
                  <a:pt x="5177" y="10444"/>
                </a:cubicBezTo>
                <a:cubicBezTo>
                  <a:pt x="5183" y="10444"/>
                  <a:pt x="5190" y="10443"/>
                  <a:pt x="5195" y="10439"/>
                </a:cubicBezTo>
                <a:cubicBezTo>
                  <a:pt x="5214" y="10429"/>
                  <a:pt x="5216" y="10408"/>
                  <a:pt x="5209" y="10391"/>
                </a:cubicBezTo>
                <a:cubicBezTo>
                  <a:pt x="5198" y="10366"/>
                  <a:pt x="5188" y="10341"/>
                  <a:pt x="5175" y="10317"/>
                </a:cubicBezTo>
                <a:cubicBezTo>
                  <a:pt x="5171" y="10304"/>
                  <a:pt x="5158" y="10298"/>
                  <a:pt x="5146" y="10298"/>
                </a:cubicBezTo>
                <a:close/>
                <a:moveTo>
                  <a:pt x="14038" y="10315"/>
                </a:moveTo>
                <a:cubicBezTo>
                  <a:pt x="13993" y="10315"/>
                  <a:pt x="13993" y="10386"/>
                  <a:pt x="14038" y="10386"/>
                </a:cubicBezTo>
                <a:cubicBezTo>
                  <a:pt x="14051" y="10386"/>
                  <a:pt x="14059" y="10381"/>
                  <a:pt x="14066" y="10372"/>
                </a:cubicBezTo>
                <a:cubicBezTo>
                  <a:pt x="14075" y="10406"/>
                  <a:pt x="14103" y="10432"/>
                  <a:pt x="14135" y="10442"/>
                </a:cubicBezTo>
                <a:cubicBezTo>
                  <a:pt x="14139" y="10444"/>
                  <a:pt x="14143" y="10444"/>
                  <a:pt x="14146" y="10444"/>
                </a:cubicBezTo>
                <a:cubicBezTo>
                  <a:pt x="14180" y="10444"/>
                  <a:pt x="14191" y="10387"/>
                  <a:pt x="14152" y="10374"/>
                </a:cubicBezTo>
                <a:cubicBezTo>
                  <a:pt x="14137" y="10369"/>
                  <a:pt x="14131" y="10356"/>
                  <a:pt x="14130" y="10341"/>
                </a:cubicBezTo>
                <a:cubicBezTo>
                  <a:pt x="14128" y="10325"/>
                  <a:pt x="14111" y="10315"/>
                  <a:pt x="14096" y="10315"/>
                </a:cubicBezTo>
                <a:cubicBezTo>
                  <a:pt x="14093" y="10315"/>
                  <a:pt x="14090" y="10316"/>
                  <a:pt x="14087" y="10317"/>
                </a:cubicBezTo>
                <a:cubicBezTo>
                  <a:pt x="14078" y="10319"/>
                  <a:pt x="14072" y="10324"/>
                  <a:pt x="14067" y="10330"/>
                </a:cubicBezTo>
                <a:cubicBezTo>
                  <a:pt x="14062" y="10322"/>
                  <a:pt x="14052" y="10315"/>
                  <a:pt x="14038" y="10315"/>
                </a:cubicBezTo>
                <a:close/>
                <a:moveTo>
                  <a:pt x="1692" y="10316"/>
                </a:moveTo>
                <a:cubicBezTo>
                  <a:pt x="1683" y="10316"/>
                  <a:pt x="1673" y="10319"/>
                  <a:pt x="1665" y="10323"/>
                </a:cubicBezTo>
                <a:cubicBezTo>
                  <a:pt x="1639" y="10339"/>
                  <a:pt x="1632" y="10370"/>
                  <a:pt x="1645" y="10396"/>
                </a:cubicBezTo>
                <a:cubicBezTo>
                  <a:pt x="1650" y="10407"/>
                  <a:pt x="1655" y="10416"/>
                  <a:pt x="1661" y="10427"/>
                </a:cubicBezTo>
                <a:cubicBezTo>
                  <a:pt x="1670" y="10444"/>
                  <a:pt x="1688" y="10453"/>
                  <a:pt x="1707" y="10453"/>
                </a:cubicBezTo>
                <a:cubicBezTo>
                  <a:pt x="1716" y="10453"/>
                  <a:pt x="1726" y="10450"/>
                  <a:pt x="1734" y="10446"/>
                </a:cubicBezTo>
                <a:cubicBezTo>
                  <a:pt x="1760" y="10430"/>
                  <a:pt x="1768" y="10398"/>
                  <a:pt x="1754" y="10372"/>
                </a:cubicBezTo>
                <a:cubicBezTo>
                  <a:pt x="1749" y="10362"/>
                  <a:pt x="1743" y="10351"/>
                  <a:pt x="1738" y="10343"/>
                </a:cubicBezTo>
                <a:cubicBezTo>
                  <a:pt x="1730" y="10325"/>
                  <a:pt x="1711" y="10316"/>
                  <a:pt x="1692" y="10316"/>
                </a:cubicBezTo>
                <a:close/>
                <a:moveTo>
                  <a:pt x="15523" y="10331"/>
                </a:moveTo>
                <a:cubicBezTo>
                  <a:pt x="15505" y="10331"/>
                  <a:pt x="15488" y="10339"/>
                  <a:pt x="15477" y="10357"/>
                </a:cubicBezTo>
                <a:cubicBezTo>
                  <a:pt x="15465" y="10382"/>
                  <a:pt x="15472" y="10417"/>
                  <a:pt x="15497" y="10430"/>
                </a:cubicBezTo>
                <a:cubicBezTo>
                  <a:pt x="15508" y="10435"/>
                  <a:pt x="15517" y="10440"/>
                  <a:pt x="15528" y="10446"/>
                </a:cubicBezTo>
                <a:cubicBezTo>
                  <a:pt x="15537" y="10450"/>
                  <a:pt x="15546" y="10453"/>
                  <a:pt x="15556" y="10453"/>
                </a:cubicBezTo>
                <a:cubicBezTo>
                  <a:pt x="15574" y="10453"/>
                  <a:pt x="15591" y="10444"/>
                  <a:pt x="15601" y="10427"/>
                </a:cubicBezTo>
                <a:cubicBezTo>
                  <a:pt x="15615" y="10403"/>
                  <a:pt x="15607" y="10366"/>
                  <a:pt x="15581" y="10353"/>
                </a:cubicBezTo>
                <a:cubicBezTo>
                  <a:pt x="15571" y="10348"/>
                  <a:pt x="15561" y="10343"/>
                  <a:pt x="15551" y="10338"/>
                </a:cubicBezTo>
                <a:cubicBezTo>
                  <a:pt x="15542" y="10333"/>
                  <a:pt x="15532" y="10331"/>
                  <a:pt x="15523" y="10331"/>
                </a:cubicBezTo>
                <a:close/>
                <a:moveTo>
                  <a:pt x="18304" y="10433"/>
                </a:moveTo>
                <a:cubicBezTo>
                  <a:pt x="18281" y="10433"/>
                  <a:pt x="18281" y="10469"/>
                  <a:pt x="18304" y="10469"/>
                </a:cubicBezTo>
                <a:cubicBezTo>
                  <a:pt x="18326" y="10469"/>
                  <a:pt x="18327" y="10433"/>
                  <a:pt x="18304" y="10433"/>
                </a:cubicBezTo>
                <a:close/>
                <a:moveTo>
                  <a:pt x="14654" y="10405"/>
                </a:moveTo>
                <a:cubicBezTo>
                  <a:pt x="14627" y="10405"/>
                  <a:pt x="14604" y="10441"/>
                  <a:pt x="14629" y="10466"/>
                </a:cubicBezTo>
                <a:lnTo>
                  <a:pt x="14645" y="10481"/>
                </a:lnTo>
                <a:cubicBezTo>
                  <a:pt x="14652" y="10489"/>
                  <a:pt x="14660" y="10492"/>
                  <a:pt x="14668" y="10492"/>
                </a:cubicBezTo>
                <a:cubicBezTo>
                  <a:pt x="14696" y="10492"/>
                  <a:pt x="14720" y="10456"/>
                  <a:pt x="14695" y="10432"/>
                </a:cubicBezTo>
                <a:lnTo>
                  <a:pt x="14679" y="10416"/>
                </a:lnTo>
                <a:cubicBezTo>
                  <a:pt x="14671" y="10408"/>
                  <a:pt x="14663" y="10405"/>
                  <a:pt x="14654" y="10405"/>
                </a:cubicBezTo>
                <a:close/>
                <a:moveTo>
                  <a:pt x="4429" y="10428"/>
                </a:moveTo>
                <a:cubicBezTo>
                  <a:pt x="4410" y="10428"/>
                  <a:pt x="4391" y="10438"/>
                  <a:pt x="4381" y="10455"/>
                </a:cubicBezTo>
                <a:cubicBezTo>
                  <a:pt x="4366" y="10481"/>
                  <a:pt x="4376" y="10513"/>
                  <a:pt x="4400" y="10528"/>
                </a:cubicBezTo>
                <a:cubicBezTo>
                  <a:pt x="4416" y="10539"/>
                  <a:pt x="4431" y="10548"/>
                  <a:pt x="4445" y="10559"/>
                </a:cubicBezTo>
                <a:cubicBezTo>
                  <a:pt x="4453" y="10564"/>
                  <a:pt x="4461" y="10566"/>
                  <a:pt x="4470" y="10566"/>
                </a:cubicBezTo>
                <a:cubicBezTo>
                  <a:pt x="4489" y="10566"/>
                  <a:pt x="4509" y="10556"/>
                  <a:pt x="4519" y="10539"/>
                </a:cubicBezTo>
                <a:cubicBezTo>
                  <a:pt x="4533" y="10513"/>
                  <a:pt x="4523" y="10482"/>
                  <a:pt x="4499" y="10466"/>
                </a:cubicBezTo>
                <a:cubicBezTo>
                  <a:pt x="4483" y="10455"/>
                  <a:pt x="4468" y="10446"/>
                  <a:pt x="4455" y="10435"/>
                </a:cubicBezTo>
                <a:cubicBezTo>
                  <a:pt x="4447" y="10430"/>
                  <a:pt x="4438" y="10428"/>
                  <a:pt x="4429" y="10428"/>
                </a:cubicBezTo>
                <a:close/>
                <a:moveTo>
                  <a:pt x="9512" y="10426"/>
                </a:moveTo>
                <a:cubicBezTo>
                  <a:pt x="9493" y="10426"/>
                  <a:pt x="9474" y="10436"/>
                  <a:pt x="9464" y="10453"/>
                </a:cubicBezTo>
                <a:cubicBezTo>
                  <a:pt x="9449" y="10479"/>
                  <a:pt x="9459" y="10510"/>
                  <a:pt x="9484" y="10526"/>
                </a:cubicBezTo>
                <a:cubicBezTo>
                  <a:pt x="9509" y="10542"/>
                  <a:pt x="9532" y="10558"/>
                  <a:pt x="9557" y="10573"/>
                </a:cubicBezTo>
                <a:cubicBezTo>
                  <a:pt x="9566" y="10578"/>
                  <a:pt x="9575" y="10581"/>
                  <a:pt x="9584" y="10581"/>
                </a:cubicBezTo>
                <a:cubicBezTo>
                  <a:pt x="9603" y="10581"/>
                  <a:pt x="9622" y="10571"/>
                  <a:pt x="9631" y="10554"/>
                </a:cubicBezTo>
                <a:cubicBezTo>
                  <a:pt x="9647" y="10527"/>
                  <a:pt x="9636" y="10496"/>
                  <a:pt x="9611" y="10480"/>
                </a:cubicBezTo>
                <a:cubicBezTo>
                  <a:pt x="9586" y="10464"/>
                  <a:pt x="9563" y="10449"/>
                  <a:pt x="9538" y="10433"/>
                </a:cubicBezTo>
                <a:cubicBezTo>
                  <a:pt x="9529" y="10428"/>
                  <a:pt x="9520" y="10426"/>
                  <a:pt x="9512" y="10426"/>
                </a:cubicBezTo>
                <a:close/>
                <a:moveTo>
                  <a:pt x="13330" y="10454"/>
                </a:moveTo>
                <a:cubicBezTo>
                  <a:pt x="13309" y="10454"/>
                  <a:pt x="13287" y="10472"/>
                  <a:pt x="13294" y="10498"/>
                </a:cubicBezTo>
                <a:cubicBezTo>
                  <a:pt x="13305" y="10540"/>
                  <a:pt x="13333" y="10576"/>
                  <a:pt x="13372" y="10594"/>
                </a:cubicBezTo>
                <a:cubicBezTo>
                  <a:pt x="13378" y="10598"/>
                  <a:pt x="13383" y="10599"/>
                  <a:pt x="13389" y="10599"/>
                </a:cubicBezTo>
                <a:cubicBezTo>
                  <a:pt x="13420" y="10599"/>
                  <a:pt x="13440" y="10551"/>
                  <a:pt x="13406" y="10534"/>
                </a:cubicBezTo>
                <a:cubicBezTo>
                  <a:pt x="13383" y="10522"/>
                  <a:pt x="13368" y="10505"/>
                  <a:pt x="13362" y="10480"/>
                </a:cubicBezTo>
                <a:cubicBezTo>
                  <a:pt x="13358" y="10462"/>
                  <a:pt x="13344" y="10454"/>
                  <a:pt x="13330" y="10454"/>
                </a:cubicBezTo>
                <a:close/>
                <a:moveTo>
                  <a:pt x="22423" y="10458"/>
                </a:moveTo>
                <a:cubicBezTo>
                  <a:pt x="22402" y="10458"/>
                  <a:pt x="22380" y="10476"/>
                  <a:pt x="22385" y="10502"/>
                </a:cubicBezTo>
                <a:lnTo>
                  <a:pt x="22401" y="10577"/>
                </a:lnTo>
                <a:cubicBezTo>
                  <a:pt x="22405" y="10595"/>
                  <a:pt x="22418" y="10602"/>
                  <a:pt x="22432" y="10602"/>
                </a:cubicBezTo>
                <a:cubicBezTo>
                  <a:pt x="22453" y="10602"/>
                  <a:pt x="22475" y="10585"/>
                  <a:pt x="22469" y="10559"/>
                </a:cubicBezTo>
                <a:cubicBezTo>
                  <a:pt x="22463" y="10534"/>
                  <a:pt x="22458" y="10507"/>
                  <a:pt x="22453" y="10484"/>
                </a:cubicBezTo>
                <a:cubicBezTo>
                  <a:pt x="22450" y="10466"/>
                  <a:pt x="22436" y="10458"/>
                  <a:pt x="22423" y="10458"/>
                </a:cubicBezTo>
                <a:close/>
                <a:moveTo>
                  <a:pt x="10368" y="10460"/>
                </a:moveTo>
                <a:cubicBezTo>
                  <a:pt x="10365" y="10460"/>
                  <a:pt x="10362" y="10460"/>
                  <a:pt x="10359" y="10461"/>
                </a:cubicBezTo>
                <a:cubicBezTo>
                  <a:pt x="10341" y="10467"/>
                  <a:pt x="10327" y="10488"/>
                  <a:pt x="10334" y="10505"/>
                </a:cubicBezTo>
                <a:cubicBezTo>
                  <a:pt x="10344" y="10529"/>
                  <a:pt x="10354" y="10555"/>
                  <a:pt x="10364" y="10580"/>
                </a:cubicBezTo>
                <a:cubicBezTo>
                  <a:pt x="10370" y="10595"/>
                  <a:pt x="10383" y="10606"/>
                  <a:pt x="10398" y="10606"/>
                </a:cubicBezTo>
                <a:cubicBezTo>
                  <a:pt x="10401" y="10606"/>
                  <a:pt x="10404" y="10606"/>
                  <a:pt x="10407" y="10605"/>
                </a:cubicBezTo>
                <a:cubicBezTo>
                  <a:pt x="10424" y="10601"/>
                  <a:pt x="10440" y="10580"/>
                  <a:pt x="10432" y="10561"/>
                </a:cubicBezTo>
                <a:cubicBezTo>
                  <a:pt x="10422" y="10537"/>
                  <a:pt x="10412" y="10512"/>
                  <a:pt x="10402" y="10486"/>
                </a:cubicBezTo>
                <a:cubicBezTo>
                  <a:pt x="10396" y="10471"/>
                  <a:pt x="10383" y="10460"/>
                  <a:pt x="10368" y="10460"/>
                </a:cubicBezTo>
                <a:close/>
                <a:moveTo>
                  <a:pt x="6081" y="10464"/>
                </a:moveTo>
                <a:cubicBezTo>
                  <a:pt x="6057" y="10464"/>
                  <a:pt x="6036" y="10480"/>
                  <a:pt x="6028" y="10502"/>
                </a:cubicBezTo>
                <a:cubicBezTo>
                  <a:pt x="6023" y="10518"/>
                  <a:pt x="6018" y="10533"/>
                  <a:pt x="6012" y="10547"/>
                </a:cubicBezTo>
                <a:cubicBezTo>
                  <a:pt x="6003" y="10574"/>
                  <a:pt x="6023" y="10606"/>
                  <a:pt x="6049" y="10612"/>
                </a:cubicBezTo>
                <a:cubicBezTo>
                  <a:pt x="6054" y="10614"/>
                  <a:pt x="6059" y="10615"/>
                  <a:pt x="6064" y="10615"/>
                </a:cubicBezTo>
                <a:cubicBezTo>
                  <a:pt x="6088" y="10615"/>
                  <a:pt x="6107" y="10598"/>
                  <a:pt x="6115" y="10576"/>
                </a:cubicBezTo>
                <a:cubicBezTo>
                  <a:pt x="6120" y="10560"/>
                  <a:pt x="6126" y="10545"/>
                  <a:pt x="6131" y="10532"/>
                </a:cubicBezTo>
                <a:cubicBezTo>
                  <a:pt x="6139" y="10503"/>
                  <a:pt x="6120" y="10472"/>
                  <a:pt x="6094" y="10466"/>
                </a:cubicBezTo>
                <a:cubicBezTo>
                  <a:pt x="6090" y="10464"/>
                  <a:pt x="6085" y="10464"/>
                  <a:pt x="6081" y="10464"/>
                </a:cubicBezTo>
                <a:close/>
                <a:moveTo>
                  <a:pt x="8987" y="10564"/>
                </a:moveTo>
                <a:cubicBezTo>
                  <a:pt x="8973" y="10564"/>
                  <a:pt x="8961" y="10582"/>
                  <a:pt x="8973" y="10594"/>
                </a:cubicBezTo>
                <a:cubicBezTo>
                  <a:pt x="8978" y="10601"/>
                  <a:pt x="8983" y="10605"/>
                  <a:pt x="8989" y="10610"/>
                </a:cubicBezTo>
                <a:cubicBezTo>
                  <a:pt x="8992" y="10614"/>
                  <a:pt x="8996" y="10615"/>
                  <a:pt x="9000" y="10615"/>
                </a:cubicBezTo>
                <a:cubicBezTo>
                  <a:pt x="9014" y="10615"/>
                  <a:pt x="9026" y="10597"/>
                  <a:pt x="9014" y="10585"/>
                </a:cubicBezTo>
                <a:lnTo>
                  <a:pt x="8998" y="10569"/>
                </a:lnTo>
                <a:cubicBezTo>
                  <a:pt x="8995" y="10566"/>
                  <a:pt x="8991" y="10564"/>
                  <a:pt x="8987" y="10564"/>
                </a:cubicBezTo>
                <a:close/>
                <a:moveTo>
                  <a:pt x="2563" y="10532"/>
                </a:moveTo>
                <a:cubicBezTo>
                  <a:pt x="2546" y="10532"/>
                  <a:pt x="2528" y="10544"/>
                  <a:pt x="2528" y="10566"/>
                </a:cubicBezTo>
                <a:lnTo>
                  <a:pt x="2528" y="10582"/>
                </a:lnTo>
                <a:cubicBezTo>
                  <a:pt x="2528" y="10605"/>
                  <a:pt x="2545" y="10616"/>
                  <a:pt x="2563" y="10616"/>
                </a:cubicBezTo>
                <a:cubicBezTo>
                  <a:pt x="2581" y="10616"/>
                  <a:pt x="2598" y="10605"/>
                  <a:pt x="2598" y="10582"/>
                </a:cubicBezTo>
                <a:lnTo>
                  <a:pt x="2598" y="10566"/>
                </a:lnTo>
                <a:cubicBezTo>
                  <a:pt x="2598" y="10544"/>
                  <a:pt x="2581" y="10532"/>
                  <a:pt x="2563" y="10532"/>
                </a:cubicBezTo>
                <a:close/>
                <a:moveTo>
                  <a:pt x="7879" y="10547"/>
                </a:moveTo>
                <a:cubicBezTo>
                  <a:pt x="7835" y="10547"/>
                  <a:pt x="7836" y="10617"/>
                  <a:pt x="7881" y="10617"/>
                </a:cubicBezTo>
                <a:lnTo>
                  <a:pt x="7912" y="10617"/>
                </a:lnTo>
                <a:cubicBezTo>
                  <a:pt x="7957" y="10617"/>
                  <a:pt x="7957" y="10547"/>
                  <a:pt x="7912" y="10547"/>
                </a:cubicBezTo>
                <a:lnTo>
                  <a:pt x="7881" y="10547"/>
                </a:lnTo>
                <a:cubicBezTo>
                  <a:pt x="7881" y="10547"/>
                  <a:pt x="7880" y="10547"/>
                  <a:pt x="7879" y="10547"/>
                </a:cubicBezTo>
                <a:close/>
                <a:moveTo>
                  <a:pt x="3304" y="10540"/>
                </a:moveTo>
                <a:cubicBezTo>
                  <a:pt x="3281" y="10540"/>
                  <a:pt x="3259" y="10545"/>
                  <a:pt x="3237" y="10556"/>
                </a:cubicBezTo>
                <a:cubicBezTo>
                  <a:pt x="3203" y="10573"/>
                  <a:pt x="3224" y="10621"/>
                  <a:pt x="3257" y="10621"/>
                </a:cubicBezTo>
                <a:cubicBezTo>
                  <a:pt x="3262" y="10621"/>
                  <a:pt x="3267" y="10620"/>
                  <a:pt x="3273" y="10617"/>
                </a:cubicBezTo>
                <a:cubicBezTo>
                  <a:pt x="3282" y="10613"/>
                  <a:pt x="3291" y="10611"/>
                  <a:pt x="3301" y="10611"/>
                </a:cubicBezTo>
                <a:cubicBezTo>
                  <a:pt x="3312" y="10611"/>
                  <a:pt x="3323" y="10614"/>
                  <a:pt x="3335" y="10618"/>
                </a:cubicBezTo>
                <a:cubicBezTo>
                  <a:pt x="3338" y="10620"/>
                  <a:pt x="3342" y="10621"/>
                  <a:pt x="3345" y="10621"/>
                </a:cubicBezTo>
                <a:cubicBezTo>
                  <a:pt x="3360" y="10621"/>
                  <a:pt x="3374" y="10608"/>
                  <a:pt x="3378" y="10594"/>
                </a:cubicBezTo>
                <a:cubicBezTo>
                  <a:pt x="3384" y="10573"/>
                  <a:pt x="3371" y="10556"/>
                  <a:pt x="3355" y="10549"/>
                </a:cubicBezTo>
                <a:cubicBezTo>
                  <a:pt x="3338" y="10543"/>
                  <a:pt x="3321" y="10540"/>
                  <a:pt x="3304" y="10540"/>
                </a:cubicBezTo>
                <a:close/>
                <a:moveTo>
                  <a:pt x="7332" y="10559"/>
                </a:moveTo>
                <a:cubicBezTo>
                  <a:pt x="7286" y="10559"/>
                  <a:pt x="7286" y="10629"/>
                  <a:pt x="7332" y="10629"/>
                </a:cubicBezTo>
                <a:cubicBezTo>
                  <a:pt x="7336" y="10629"/>
                  <a:pt x="7339" y="10628"/>
                  <a:pt x="7343" y="10628"/>
                </a:cubicBezTo>
                <a:cubicBezTo>
                  <a:pt x="7350" y="10628"/>
                  <a:pt x="7356" y="10629"/>
                  <a:pt x="7363" y="10629"/>
                </a:cubicBezTo>
                <a:cubicBezTo>
                  <a:pt x="7409" y="10629"/>
                  <a:pt x="7409" y="10559"/>
                  <a:pt x="7363" y="10559"/>
                </a:cubicBezTo>
                <a:close/>
                <a:moveTo>
                  <a:pt x="16022" y="10526"/>
                </a:moveTo>
                <a:cubicBezTo>
                  <a:pt x="15981" y="10526"/>
                  <a:pt x="15944" y="10579"/>
                  <a:pt x="15981" y="10616"/>
                </a:cubicBezTo>
                <a:lnTo>
                  <a:pt x="15997" y="10632"/>
                </a:lnTo>
                <a:cubicBezTo>
                  <a:pt x="16008" y="10643"/>
                  <a:pt x="16021" y="10648"/>
                  <a:pt x="16033" y="10648"/>
                </a:cubicBezTo>
                <a:cubicBezTo>
                  <a:pt x="16074" y="10648"/>
                  <a:pt x="16111" y="10595"/>
                  <a:pt x="16074" y="10558"/>
                </a:cubicBezTo>
                <a:lnTo>
                  <a:pt x="16058" y="10542"/>
                </a:lnTo>
                <a:cubicBezTo>
                  <a:pt x="16047" y="10531"/>
                  <a:pt x="16034" y="10526"/>
                  <a:pt x="16022" y="10526"/>
                </a:cubicBezTo>
                <a:close/>
                <a:moveTo>
                  <a:pt x="18440" y="10583"/>
                </a:moveTo>
                <a:cubicBezTo>
                  <a:pt x="18429" y="10583"/>
                  <a:pt x="18417" y="10597"/>
                  <a:pt x="18424" y="10611"/>
                </a:cubicBezTo>
                <a:cubicBezTo>
                  <a:pt x="18430" y="10622"/>
                  <a:pt x="18435" y="10631"/>
                  <a:pt x="18440" y="10642"/>
                </a:cubicBezTo>
                <a:cubicBezTo>
                  <a:pt x="18443" y="10648"/>
                  <a:pt x="18448" y="10651"/>
                  <a:pt x="18453" y="10651"/>
                </a:cubicBezTo>
                <a:cubicBezTo>
                  <a:pt x="18465" y="10651"/>
                  <a:pt x="18477" y="10637"/>
                  <a:pt x="18469" y="10623"/>
                </a:cubicBezTo>
                <a:cubicBezTo>
                  <a:pt x="18464" y="10612"/>
                  <a:pt x="18459" y="10602"/>
                  <a:pt x="18454" y="10592"/>
                </a:cubicBezTo>
                <a:cubicBezTo>
                  <a:pt x="18450" y="10586"/>
                  <a:pt x="18445" y="10583"/>
                  <a:pt x="18440" y="10583"/>
                </a:cubicBezTo>
                <a:close/>
                <a:moveTo>
                  <a:pt x="17930" y="10533"/>
                </a:moveTo>
                <a:cubicBezTo>
                  <a:pt x="17921" y="10533"/>
                  <a:pt x="17911" y="10535"/>
                  <a:pt x="17903" y="10539"/>
                </a:cubicBezTo>
                <a:cubicBezTo>
                  <a:pt x="17892" y="10544"/>
                  <a:pt x="17883" y="10549"/>
                  <a:pt x="17872" y="10555"/>
                </a:cubicBezTo>
                <a:cubicBezTo>
                  <a:pt x="17846" y="10568"/>
                  <a:pt x="17840" y="10603"/>
                  <a:pt x="17853" y="10628"/>
                </a:cubicBezTo>
                <a:cubicBezTo>
                  <a:pt x="17864" y="10645"/>
                  <a:pt x="17882" y="10654"/>
                  <a:pt x="17900" y="10654"/>
                </a:cubicBezTo>
                <a:cubicBezTo>
                  <a:pt x="17909" y="10654"/>
                  <a:pt x="17918" y="10652"/>
                  <a:pt x="17927" y="10648"/>
                </a:cubicBezTo>
                <a:cubicBezTo>
                  <a:pt x="17937" y="10643"/>
                  <a:pt x="17946" y="10637"/>
                  <a:pt x="17956" y="10632"/>
                </a:cubicBezTo>
                <a:cubicBezTo>
                  <a:pt x="17982" y="10618"/>
                  <a:pt x="17990" y="10584"/>
                  <a:pt x="17976" y="10559"/>
                </a:cubicBezTo>
                <a:cubicBezTo>
                  <a:pt x="17965" y="10541"/>
                  <a:pt x="17948" y="10533"/>
                  <a:pt x="17930" y="10533"/>
                </a:cubicBezTo>
                <a:close/>
                <a:moveTo>
                  <a:pt x="18965" y="10548"/>
                </a:moveTo>
                <a:cubicBezTo>
                  <a:pt x="18897" y="10549"/>
                  <a:pt x="18897" y="10655"/>
                  <a:pt x="18965" y="10655"/>
                </a:cubicBezTo>
                <a:lnTo>
                  <a:pt x="18995" y="10655"/>
                </a:lnTo>
                <a:cubicBezTo>
                  <a:pt x="19064" y="10655"/>
                  <a:pt x="19064" y="10548"/>
                  <a:pt x="18995" y="10548"/>
                </a:cubicBezTo>
                <a:close/>
                <a:moveTo>
                  <a:pt x="20977" y="10559"/>
                </a:moveTo>
                <a:cubicBezTo>
                  <a:pt x="20960" y="10559"/>
                  <a:pt x="20942" y="10570"/>
                  <a:pt x="20942" y="10592"/>
                </a:cubicBezTo>
                <a:lnTo>
                  <a:pt x="20942" y="10623"/>
                </a:lnTo>
                <a:cubicBezTo>
                  <a:pt x="20942" y="10646"/>
                  <a:pt x="20960" y="10657"/>
                  <a:pt x="20977" y="10657"/>
                </a:cubicBezTo>
                <a:cubicBezTo>
                  <a:pt x="20995" y="10657"/>
                  <a:pt x="21013" y="10646"/>
                  <a:pt x="21013" y="10623"/>
                </a:cubicBezTo>
                <a:lnTo>
                  <a:pt x="21013" y="10592"/>
                </a:lnTo>
                <a:cubicBezTo>
                  <a:pt x="21013" y="10570"/>
                  <a:pt x="20995" y="10559"/>
                  <a:pt x="20977" y="10559"/>
                </a:cubicBezTo>
                <a:close/>
                <a:moveTo>
                  <a:pt x="1076" y="10574"/>
                </a:moveTo>
                <a:cubicBezTo>
                  <a:pt x="1058" y="10574"/>
                  <a:pt x="1039" y="10585"/>
                  <a:pt x="1038" y="10608"/>
                </a:cubicBezTo>
                <a:cubicBezTo>
                  <a:pt x="1036" y="10645"/>
                  <a:pt x="1061" y="10676"/>
                  <a:pt x="1097" y="10687"/>
                </a:cubicBezTo>
                <a:cubicBezTo>
                  <a:pt x="1101" y="10688"/>
                  <a:pt x="1105" y="10688"/>
                  <a:pt x="1108" y="10688"/>
                </a:cubicBezTo>
                <a:cubicBezTo>
                  <a:pt x="1143" y="10688"/>
                  <a:pt x="1156" y="10630"/>
                  <a:pt x="1115" y="10617"/>
                </a:cubicBezTo>
                <a:cubicBezTo>
                  <a:pt x="1109" y="10615"/>
                  <a:pt x="1110" y="10612"/>
                  <a:pt x="1110" y="10608"/>
                </a:cubicBezTo>
                <a:cubicBezTo>
                  <a:pt x="1111" y="10585"/>
                  <a:pt x="1094" y="10574"/>
                  <a:pt x="1076" y="10574"/>
                </a:cubicBezTo>
                <a:close/>
                <a:moveTo>
                  <a:pt x="20827" y="10618"/>
                </a:moveTo>
                <a:cubicBezTo>
                  <a:pt x="20810" y="10618"/>
                  <a:pt x="20792" y="10630"/>
                  <a:pt x="20792" y="10653"/>
                </a:cubicBezTo>
                <a:lnTo>
                  <a:pt x="20792" y="10669"/>
                </a:lnTo>
                <a:cubicBezTo>
                  <a:pt x="20792" y="10692"/>
                  <a:pt x="20809" y="10703"/>
                  <a:pt x="20827" y="10703"/>
                </a:cubicBezTo>
                <a:cubicBezTo>
                  <a:pt x="20845" y="10703"/>
                  <a:pt x="20862" y="10692"/>
                  <a:pt x="20862" y="10669"/>
                </a:cubicBezTo>
                <a:lnTo>
                  <a:pt x="20862" y="10653"/>
                </a:lnTo>
                <a:cubicBezTo>
                  <a:pt x="20863" y="10630"/>
                  <a:pt x="20845" y="10618"/>
                  <a:pt x="20827" y="10618"/>
                </a:cubicBezTo>
                <a:close/>
                <a:moveTo>
                  <a:pt x="12547" y="10633"/>
                </a:moveTo>
                <a:cubicBezTo>
                  <a:pt x="12529" y="10633"/>
                  <a:pt x="12511" y="10645"/>
                  <a:pt x="12511" y="10668"/>
                </a:cubicBezTo>
                <a:lnTo>
                  <a:pt x="12511" y="10683"/>
                </a:lnTo>
                <a:cubicBezTo>
                  <a:pt x="12511" y="10706"/>
                  <a:pt x="12528" y="10717"/>
                  <a:pt x="12546" y="10717"/>
                </a:cubicBezTo>
                <a:cubicBezTo>
                  <a:pt x="12563" y="10717"/>
                  <a:pt x="12581" y="10706"/>
                  <a:pt x="12581" y="10683"/>
                </a:cubicBezTo>
                <a:lnTo>
                  <a:pt x="12581" y="10668"/>
                </a:lnTo>
                <a:cubicBezTo>
                  <a:pt x="12581" y="10645"/>
                  <a:pt x="12564" y="10633"/>
                  <a:pt x="12547" y="10633"/>
                </a:cubicBezTo>
                <a:close/>
                <a:moveTo>
                  <a:pt x="7859" y="10620"/>
                </a:moveTo>
                <a:cubicBezTo>
                  <a:pt x="7841" y="10620"/>
                  <a:pt x="7824" y="10631"/>
                  <a:pt x="7824" y="10654"/>
                </a:cubicBezTo>
                <a:lnTo>
                  <a:pt x="7824" y="10684"/>
                </a:lnTo>
                <a:cubicBezTo>
                  <a:pt x="7824" y="10708"/>
                  <a:pt x="7841" y="10719"/>
                  <a:pt x="7859" y="10719"/>
                </a:cubicBezTo>
                <a:cubicBezTo>
                  <a:pt x="7876" y="10719"/>
                  <a:pt x="7894" y="10708"/>
                  <a:pt x="7894" y="10684"/>
                </a:cubicBezTo>
                <a:lnTo>
                  <a:pt x="7894" y="10654"/>
                </a:lnTo>
                <a:cubicBezTo>
                  <a:pt x="7894" y="10631"/>
                  <a:pt x="7876" y="10620"/>
                  <a:pt x="7859" y="10620"/>
                </a:cubicBezTo>
                <a:close/>
                <a:moveTo>
                  <a:pt x="19992" y="10582"/>
                </a:moveTo>
                <a:cubicBezTo>
                  <a:pt x="19956" y="10582"/>
                  <a:pt x="19918" y="10620"/>
                  <a:pt x="19941" y="10662"/>
                </a:cubicBezTo>
                <a:cubicBezTo>
                  <a:pt x="19960" y="10697"/>
                  <a:pt x="19993" y="10715"/>
                  <a:pt x="20032" y="10719"/>
                </a:cubicBezTo>
                <a:cubicBezTo>
                  <a:pt x="20034" y="10719"/>
                  <a:pt x="20036" y="10719"/>
                  <a:pt x="20038" y="10719"/>
                </a:cubicBezTo>
                <a:cubicBezTo>
                  <a:pt x="20064" y="10719"/>
                  <a:pt x="20086" y="10692"/>
                  <a:pt x="20086" y="10666"/>
                </a:cubicBezTo>
                <a:cubicBezTo>
                  <a:pt x="20086" y="10636"/>
                  <a:pt x="20064" y="10617"/>
                  <a:pt x="20036" y="10612"/>
                </a:cubicBezTo>
                <a:cubicBezTo>
                  <a:pt x="20035" y="10611"/>
                  <a:pt x="20035" y="10610"/>
                  <a:pt x="20033" y="10608"/>
                </a:cubicBezTo>
                <a:cubicBezTo>
                  <a:pt x="20023" y="10590"/>
                  <a:pt x="20008" y="10582"/>
                  <a:pt x="19992" y="10582"/>
                </a:cubicBezTo>
                <a:close/>
                <a:moveTo>
                  <a:pt x="24368" y="10614"/>
                </a:moveTo>
                <a:cubicBezTo>
                  <a:pt x="24343" y="10614"/>
                  <a:pt x="24319" y="10639"/>
                  <a:pt x="24336" y="10666"/>
                </a:cubicBezTo>
                <a:cubicBezTo>
                  <a:pt x="24346" y="10681"/>
                  <a:pt x="24356" y="10696"/>
                  <a:pt x="24366" y="10711"/>
                </a:cubicBezTo>
                <a:cubicBezTo>
                  <a:pt x="24374" y="10722"/>
                  <a:pt x="24385" y="10727"/>
                  <a:pt x="24396" y="10727"/>
                </a:cubicBezTo>
                <a:cubicBezTo>
                  <a:pt x="24421" y="10727"/>
                  <a:pt x="24446" y="10701"/>
                  <a:pt x="24428" y="10675"/>
                </a:cubicBezTo>
                <a:cubicBezTo>
                  <a:pt x="24419" y="10659"/>
                  <a:pt x="24408" y="10645"/>
                  <a:pt x="24398" y="10631"/>
                </a:cubicBezTo>
                <a:cubicBezTo>
                  <a:pt x="24390" y="10619"/>
                  <a:pt x="24379" y="10614"/>
                  <a:pt x="24368" y="10614"/>
                </a:cubicBezTo>
                <a:close/>
                <a:moveTo>
                  <a:pt x="19596" y="10659"/>
                </a:moveTo>
                <a:cubicBezTo>
                  <a:pt x="19551" y="10659"/>
                  <a:pt x="19551" y="10730"/>
                  <a:pt x="19596" y="10730"/>
                </a:cubicBezTo>
                <a:cubicBezTo>
                  <a:pt x="19642" y="10730"/>
                  <a:pt x="19642" y="10659"/>
                  <a:pt x="19596" y="10659"/>
                </a:cubicBezTo>
                <a:close/>
                <a:moveTo>
                  <a:pt x="5994" y="10610"/>
                </a:moveTo>
                <a:cubicBezTo>
                  <a:pt x="5982" y="10610"/>
                  <a:pt x="5970" y="10615"/>
                  <a:pt x="5959" y="10626"/>
                </a:cubicBezTo>
                <a:cubicBezTo>
                  <a:pt x="5954" y="10632"/>
                  <a:pt x="5949" y="10637"/>
                  <a:pt x="5943" y="10642"/>
                </a:cubicBezTo>
                <a:cubicBezTo>
                  <a:pt x="5906" y="10679"/>
                  <a:pt x="5942" y="10732"/>
                  <a:pt x="5983" y="10732"/>
                </a:cubicBezTo>
                <a:cubicBezTo>
                  <a:pt x="5995" y="10732"/>
                  <a:pt x="6007" y="10728"/>
                  <a:pt x="6018" y="10717"/>
                </a:cubicBezTo>
                <a:lnTo>
                  <a:pt x="6033" y="10701"/>
                </a:lnTo>
                <a:cubicBezTo>
                  <a:pt x="6071" y="10664"/>
                  <a:pt x="6035" y="10610"/>
                  <a:pt x="5994" y="10610"/>
                </a:cubicBezTo>
                <a:close/>
                <a:moveTo>
                  <a:pt x="7280" y="10650"/>
                </a:moveTo>
                <a:cubicBezTo>
                  <a:pt x="7262" y="10650"/>
                  <a:pt x="7244" y="10662"/>
                  <a:pt x="7244" y="10684"/>
                </a:cubicBezTo>
                <a:lnTo>
                  <a:pt x="7244" y="10700"/>
                </a:lnTo>
                <a:cubicBezTo>
                  <a:pt x="7244" y="10723"/>
                  <a:pt x="7262" y="10735"/>
                  <a:pt x="7280" y="10735"/>
                </a:cubicBezTo>
                <a:cubicBezTo>
                  <a:pt x="7298" y="10735"/>
                  <a:pt x="7316" y="10723"/>
                  <a:pt x="7316" y="10700"/>
                </a:cubicBezTo>
                <a:lnTo>
                  <a:pt x="7316" y="10684"/>
                </a:lnTo>
                <a:cubicBezTo>
                  <a:pt x="7316" y="10662"/>
                  <a:pt x="7298" y="10650"/>
                  <a:pt x="7280" y="10650"/>
                </a:cubicBezTo>
                <a:close/>
                <a:moveTo>
                  <a:pt x="55" y="10675"/>
                </a:moveTo>
                <a:cubicBezTo>
                  <a:pt x="9" y="10675"/>
                  <a:pt x="9" y="10746"/>
                  <a:pt x="55" y="10746"/>
                </a:cubicBezTo>
                <a:lnTo>
                  <a:pt x="84" y="10746"/>
                </a:lnTo>
                <a:cubicBezTo>
                  <a:pt x="129" y="10746"/>
                  <a:pt x="130" y="10675"/>
                  <a:pt x="84" y="10675"/>
                </a:cubicBezTo>
                <a:close/>
                <a:moveTo>
                  <a:pt x="5515" y="10639"/>
                </a:moveTo>
                <a:cubicBezTo>
                  <a:pt x="5447" y="10639"/>
                  <a:pt x="5446" y="10747"/>
                  <a:pt x="5515" y="10747"/>
                </a:cubicBezTo>
                <a:cubicBezTo>
                  <a:pt x="5583" y="10747"/>
                  <a:pt x="5584" y="10639"/>
                  <a:pt x="5515" y="10639"/>
                </a:cubicBezTo>
                <a:close/>
                <a:moveTo>
                  <a:pt x="17132" y="10686"/>
                </a:moveTo>
                <a:cubicBezTo>
                  <a:pt x="17126" y="10686"/>
                  <a:pt x="17121" y="10688"/>
                  <a:pt x="17117" y="10694"/>
                </a:cubicBezTo>
                <a:cubicBezTo>
                  <a:pt x="17104" y="10711"/>
                  <a:pt x="17089" y="10723"/>
                  <a:pt x="17069" y="10731"/>
                </a:cubicBezTo>
                <a:cubicBezTo>
                  <a:pt x="17050" y="10737"/>
                  <a:pt x="17056" y="10765"/>
                  <a:pt x="17072" y="10765"/>
                </a:cubicBezTo>
                <a:cubicBezTo>
                  <a:pt x="17074" y="10765"/>
                  <a:pt x="17076" y="10765"/>
                  <a:pt x="17078" y="10764"/>
                </a:cubicBezTo>
                <a:cubicBezTo>
                  <a:pt x="17105" y="10754"/>
                  <a:pt x="17128" y="10737"/>
                  <a:pt x="17147" y="10712"/>
                </a:cubicBezTo>
                <a:cubicBezTo>
                  <a:pt x="17156" y="10699"/>
                  <a:pt x="17144" y="10686"/>
                  <a:pt x="17132" y="10686"/>
                </a:cubicBezTo>
                <a:close/>
                <a:moveTo>
                  <a:pt x="23406" y="10628"/>
                </a:moveTo>
                <a:cubicBezTo>
                  <a:pt x="23393" y="10628"/>
                  <a:pt x="23381" y="10645"/>
                  <a:pt x="23393" y="10658"/>
                </a:cubicBezTo>
                <a:cubicBezTo>
                  <a:pt x="23423" y="10692"/>
                  <a:pt x="23455" y="10727"/>
                  <a:pt x="23485" y="10762"/>
                </a:cubicBezTo>
                <a:cubicBezTo>
                  <a:pt x="23489" y="10766"/>
                  <a:pt x="23493" y="10768"/>
                  <a:pt x="23497" y="10768"/>
                </a:cubicBezTo>
                <a:cubicBezTo>
                  <a:pt x="23510" y="10768"/>
                  <a:pt x="23522" y="10750"/>
                  <a:pt x="23510" y="10737"/>
                </a:cubicBezTo>
                <a:cubicBezTo>
                  <a:pt x="23480" y="10702"/>
                  <a:pt x="23449" y="10668"/>
                  <a:pt x="23418" y="10633"/>
                </a:cubicBezTo>
                <a:cubicBezTo>
                  <a:pt x="23415" y="10629"/>
                  <a:pt x="23410" y="10628"/>
                  <a:pt x="23406" y="10628"/>
                </a:cubicBezTo>
                <a:close/>
                <a:moveTo>
                  <a:pt x="23825" y="10642"/>
                </a:moveTo>
                <a:cubicBezTo>
                  <a:pt x="23811" y="10642"/>
                  <a:pt x="23798" y="10650"/>
                  <a:pt x="23794" y="10668"/>
                </a:cubicBezTo>
                <a:cubicBezTo>
                  <a:pt x="23786" y="10702"/>
                  <a:pt x="23794" y="10734"/>
                  <a:pt x="23816" y="10762"/>
                </a:cubicBezTo>
                <a:cubicBezTo>
                  <a:pt x="23822" y="10769"/>
                  <a:pt x="23830" y="10773"/>
                  <a:pt x="23840" y="10773"/>
                </a:cubicBezTo>
                <a:cubicBezTo>
                  <a:pt x="23850" y="10773"/>
                  <a:pt x="23860" y="10769"/>
                  <a:pt x="23867" y="10762"/>
                </a:cubicBezTo>
                <a:cubicBezTo>
                  <a:pt x="23880" y="10747"/>
                  <a:pt x="23878" y="10726"/>
                  <a:pt x="23867" y="10712"/>
                </a:cubicBezTo>
                <a:cubicBezTo>
                  <a:pt x="23861" y="10705"/>
                  <a:pt x="23859" y="10695"/>
                  <a:pt x="23862" y="10687"/>
                </a:cubicBezTo>
                <a:cubicBezTo>
                  <a:pt x="23869" y="10660"/>
                  <a:pt x="23846" y="10642"/>
                  <a:pt x="23825" y="10642"/>
                </a:cubicBezTo>
                <a:close/>
                <a:moveTo>
                  <a:pt x="8249" y="10743"/>
                </a:moveTo>
                <a:cubicBezTo>
                  <a:pt x="8240" y="10743"/>
                  <a:pt x="8231" y="10749"/>
                  <a:pt x="8231" y="10760"/>
                </a:cubicBezTo>
                <a:lnTo>
                  <a:pt x="8231" y="10776"/>
                </a:lnTo>
                <a:cubicBezTo>
                  <a:pt x="8231" y="10788"/>
                  <a:pt x="8240" y="10794"/>
                  <a:pt x="8249" y="10794"/>
                </a:cubicBezTo>
                <a:cubicBezTo>
                  <a:pt x="8257" y="10794"/>
                  <a:pt x="8266" y="10788"/>
                  <a:pt x="8266" y="10776"/>
                </a:cubicBezTo>
                <a:lnTo>
                  <a:pt x="8266" y="10760"/>
                </a:lnTo>
                <a:cubicBezTo>
                  <a:pt x="8267" y="10749"/>
                  <a:pt x="8258" y="10743"/>
                  <a:pt x="8249" y="10743"/>
                </a:cubicBezTo>
                <a:close/>
                <a:moveTo>
                  <a:pt x="14052" y="10728"/>
                </a:moveTo>
                <a:cubicBezTo>
                  <a:pt x="14048" y="10728"/>
                  <a:pt x="14044" y="10729"/>
                  <a:pt x="14040" y="10731"/>
                </a:cubicBezTo>
                <a:cubicBezTo>
                  <a:pt x="14024" y="10736"/>
                  <a:pt x="14010" y="10741"/>
                  <a:pt x="13995" y="10746"/>
                </a:cubicBezTo>
                <a:cubicBezTo>
                  <a:pt x="13956" y="10759"/>
                  <a:pt x="13967" y="10816"/>
                  <a:pt x="14003" y="10816"/>
                </a:cubicBezTo>
                <a:cubicBezTo>
                  <a:pt x="14006" y="10816"/>
                  <a:pt x="14010" y="10816"/>
                  <a:pt x="14014" y="10814"/>
                </a:cubicBezTo>
                <a:cubicBezTo>
                  <a:pt x="14030" y="10809"/>
                  <a:pt x="14043" y="10804"/>
                  <a:pt x="14058" y="10799"/>
                </a:cubicBezTo>
                <a:cubicBezTo>
                  <a:pt x="14097" y="10785"/>
                  <a:pt x="14086" y="10728"/>
                  <a:pt x="14052" y="10728"/>
                </a:cubicBezTo>
                <a:close/>
                <a:moveTo>
                  <a:pt x="3735" y="10748"/>
                </a:moveTo>
                <a:cubicBezTo>
                  <a:pt x="3721" y="10748"/>
                  <a:pt x="3709" y="10766"/>
                  <a:pt x="3722" y="10779"/>
                </a:cubicBezTo>
                <a:cubicBezTo>
                  <a:pt x="3729" y="10785"/>
                  <a:pt x="3728" y="10791"/>
                  <a:pt x="3721" y="10797"/>
                </a:cubicBezTo>
                <a:cubicBezTo>
                  <a:pt x="3706" y="10808"/>
                  <a:pt x="3720" y="10826"/>
                  <a:pt x="3734" y="10826"/>
                </a:cubicBezTo>
                <a:cubicBezTo>
                  <a:pt x="3738" y="10826"/>
                  <a:pt x="3742" y="10825"/>
                  <a:pt x="3745" y="10822"/>
                </a:cubicBezTo>
                <a:cubicBezTo>
                  <a:pt x="3766" y="10805"/>
                  <a:pt x="3766" y="10771"/>
                  <a:pt x="3748" y="10754"/>
                </a:cubicBezTo>
                <a:cubicBezTo>
                  <a:pt x="3743" y="10750"/>
                  <a:pt x="3739" y="10748"/>
                  <a:pt x="3735" y="10748"/>
                </a:cubicBezTo>
                <a:close/>
                <a:moveTo>
                  <a:pt x="6259" y="10767"/>
                </a:moveTo>
                <a:cubicBezTo>
                  <a:pt x="6213" y="10767"/>
                  <a:pt x="6211" y="10837"/>
                  <a:pt x="6259" y="10837"/>
                </a:cubicBezTo>
                <a:cubicBezTo>
                  <a:pt x="6305" y="10837"/>
                  <a:pt x="6305" y="10767"/>
                  <a:pt x="6259" y="10767"/>
                </a:cubicBezTo>
                <a:close/>
                <a:moveTo>
                  <a:pt x="18203" y="10666"/>
                </a:moveTo>
                <a:cubicBezTo>
                  <a:pt x="18163" y="10666"/>
                  <a:pt x="18126" y="10718"/>
                  <a:pt x="18162" y="10756"/>
                </a:cubicBezTo>
                <a:cubicBezTo>
                  <a:pt x="18187" y="10781"/>
                  <a:pt x="18211" y="10807"/>
                  <a:pt x="18236" y="10832"/>
                </a:cubicBezTo>
                <a:cubicBezTo>
                  <a:pt x="18247" y="10844"/>
                  <a:pt x="18260" y="10849"/>
                  <a:pt x="18272" y="10849"/>
                </a:cubicBezTo>
                <a:cubicBezTo>
                  <a:pt x="18313" y="10849"/>
                  <a:pt x="18348" y="10795"/>
                  <a:pt x="18311" y="10758"/>
                </a:cubicBezTo>
                <a:cubicBezTo>
                  <a:pt x="18286" y="10733"/>
                  <a:pt x="18263" y="10706"/>
                  <a:pt x="18238" y="10681"/>
                </a:cubicBezTo>
                <a:cubicBezTo>
                  <a:pt x="18227" y="10670"/>
                  <a:pt x="18215" y="10666"/>
                  <a:pt x="18203" y="10666"/>
                </a:cubicBezTo>
                <a:close/>
                <a:moveTo>
                  <a:pt x="11166" y="10763"/>
                </a:moveTo>
                <a:cubicBezTo>
                  <a:pt x="11153" y="10763"/>
                  <a:pt x="11141" y="10770"/>
                  <a:pt x="11134" y="10781"/>
                </a:cubicBezTo>
                <a:cubicBezTo>
                  <a:pt x="11124" y="10800"/>
                  <a:pt x="11131" y="10817"/>
                  <a:pt x="11147" y="10830"/>
                </a:cubicBezTo>
                <a:cubicBezTo>
                  <a:pt x="11167" y="10846"/>
                  <a:pt x="11187" y="10859"/>
                  <a:pt x="11207" y="10874"/>
                </a:cubicBezTo>
                <a:cubicBezTo>
                  <a:pt x="11213" y="10878"/>
                  <a:pt x="11218" y="10879"/>
                  <a:pt x="11224" y="10879"/>
                </a:cubicBezTo>
                <a:cubicBezTo>
                  <a:pt x="11237" y="10879"/>
                  <a:pt x="11249" y="10872"/>
                  <a:pt x="11256" y="10861"/>
                </a:cubicBezTo>
                <a:cubicBezTo>
                  <a:pt x="11266" y="10843"/>
                  <a:pt x="11259" y="10825"/>
                  <a:pt x="11242" y="10812"/>
                </a:cubicBezTo>
                <a:cubicBezTo>
                  <a:pt x="11223" y="10797"/>
                  <a:pt x="11203" y="10783"/>
                  <a:pt x="11182" y="10768"/>
                </a:cubicBezTo>
                <a:cubicBezTo>
                  <a:pt x="11177" y="10765"/>
                  <a:pt x="11171" y="10763"/>
                  <a:pt x="11166" y="10763"/>
                </a:cubicBezTo>
                <a:close/>
                <a:moveTo>
                  <a:pt x="21955" y="10757"/>
                </a:moveTo>
                <a:cubicBezTo>
                  <a:pt x="21934" y="10757"/>
                  <a:pt x="21912" y="10774"/>
                  <a:pt x="21919" y="10801"/>
                </a:cubicBezTo>
                <a:cubicBezTo>
                  <a:pt x="21924" y="10821"/>
                  <a:pt x="21930" y="10839"/>
                  <a:pt x="21935" y="10860"/>
                </a:cubicBezTo>
                <a:cubicBezTo>
                  <a:pt x="21939" y="10879"/>
                  <a:pt x="21953" y="10887"/>
                  <a:pt x="21967" y="10887"/>
                </a:cubicBezTo>
                <a:cubicBezTo>
                  <a:pt x="21988" y="10887"/>
                  <a:pt x="22010" y="10869"/>
                  <a:pt x="22003" y="10843"/>
                </a:cubicBezTo>
                <a:cubicBezTo>
                  <a:pt x="21998" y="10823"/>
                  <a:pt x="21992" y="10804"/>
                  <a:pt x="21987" y="10782"/>
                </a:cubicBezTo>
                <a:cubicBezTo>
                  <a:pt x="21983" y="10764"/>
                  <a:pt x="21969" y="10757"/>
                  <a:pt x="21955" y="10757"/>
                </a:cubicBezTo>
                <a:close/>
                <a:moveTo>
                  <a:pt x="15029" y="10846"/>
                </a:moveTo>
                <a:cubicBezTo>
                  <a:pt x="15012" y="10846"/>
                  <a:pt x="15002" y="10869"/>
                  <a:pt x="15020" y="10878"/>
                </a:cubicBezTo>
                <a:cubicBezTo>
                  <a:pt x="15030" y="10883"/>
                  <a:pt x="15039" y="10889"/>
                  <a:pt x="15049" y="10894"/>
                </a:cubicBezTo>
                <a:cubicBezTo>
                  <a:pt x="15052" y="10895"/>
                  <a:pt x="15055" y="10896"/>
                  <a:pt x="15058" y="10896"/>
                </a:cubicBezTo>
                <a:cubicBezTo>
                  <a:pt x="15074" y="10896"/>
                  <a:pt x="15085" y="10872"/>
                  <a:pt x="15068" y="10864"/>
                </a:cubicBezTo>
                <a:cubicBezTo>
                  <a:pt x="15057" y="10858"/>
                  <a:pt x="15048" y="10853"/>
                  <a:pt x="15037" y="10848"/>
                </a:cubicBezTo>
                <a:cubicBezTo>
                  <a:pt x="15034" y="10846"/>
                  <a:pt x="15032" y="10846"/>
                  <a:pt x="15029" y="10846"/>
                </a:cubicBezTo>
                <a:close/>
                <a:moveTo>
                  <a:pt x="12741" y="10828"/>
                </a:moveTo>
                <a:cubicBezTo>
                  <a:pt x="12695" y="10828"/>
                  <a:pt x="12695" y="10899"/>
                  <a:pt x="12741" y="10899"/>
                </a:cubicBezTo>
                <a:lnTo>
                  <a:pt x="12770" y="10899"/>
                </a:lnTo>
                <a:cubicBezTo>
                  <a:pt x="12817" y="10899"/>
                  <a:pt x="12817" y="10828"/>
                  <a:pt x="12770" y="10828"/>
                </a:cubicBezTo>
                <a:close/>
                <a:moveTo>
                  <a:pt x="2005" y="10828"/>
                </a:moveTo>
                <a:cubicBezTo>
                  <a:pt x="1971" y="10828"/>
                  <a:pt x="1958" y="10885"/>
                  <a:pt x="1997" y="10898"/>
                </a:cubicBezTo>
                <a:cubicBezTo>
                  <a:pt x="2014" y="10903"/>
                  <a:pt x="2027" y="10909"/>
                  <a:pt x="2042" y="10914"/>
                </a:cubicBezTo>
                <a:cubicBezTo>
                  <a:pt x="2046" y="10915"/>
                  <a:pt x="2050" y="10916"/>
                  <a:pt x="2054" y="10916"/>
                </a:cubicBezTo>
                <a:cubicBezTo>
                  <a:pt x="2088" y="10916"/>
                  <a:pt x="2101" y="10858"/>
                  <a:pt x="2062" y="10846"/>
                </a:cubicBezTo>
                <a:cubicBezTo>
                  <a:pt x="2046" y="10841"/>
                  <a:pt x="2032" y="10835"/>
                  <a:pt x="2017" y="10830"/>
                </a:cubicBezTo>
                <a:cubicBezTo>
                  <a:pt x="2013" y="10829"/>
                  <a:pt x="2009" y="10828"/>
                  <a:pt x="2005" y="10828"/>
                </a:cubicBezTo>
                <a:close/>
                <a:moveTo>
                  <a:pt x="4696" y="10868"/>
                </a:moveTo>
                <a:cubicBezTo>
                  <a:pt x="4650" y="10868"/>
                  <a:pt x="4650" y="10938"/>
                  <a:pt x="4696" y="10938"/>
                </a:cubicBezTo>
                <a:cubicBezTo>
                  <a:pt x="4741" y="10938"/>
                  <a:pt x="4741" y="10868"/>
                  <a:pt x="4696" y="10868"/>
                </a:cubicBezTo>
                <a:close/>
                <a:moveTo>
                  <a:pt x="14427" y="10824"/>
                </a:moveTo>
                <a:cubicBezTo>
                  <a:pt x="14415" y="10824"/>
                  <a:pt x="14402" y="10832"/>
                  <a:pt x="14396" y="10843"/>
                </a:cubicBezTo>
                <a:cubicBezTo>
                  <a:pt x="14385" y="10860"/>
                  <a:pt x="14393" y="10879"/>
                  <a:pt x="14409" y="10891"/>
                </a:cubicBezTo>
                <a:cubicBezTo>
                  <a:pt x="14429" y="10907"/>
                  <a:pt x="14449" y="10921"/>
                  <a:pt x="14470" y="10936"/>
                </a:cubicBezTo>
                <a:cubicBezTo>
                  <a:pt x="14474" y="10939"/>
                  <a:pt x="14480" y="10941"/>
                  <a:pt x="14485" y="10941"/>
                </a:cubicBezTo>
                <a:cubicBezTo>
                  <a:pt x="14498" y="10941"/>
                  <a:pt x="14512" y="10933"/>
                  <a:pt x="14518" y="10922"/>
                </a:cubicBezTo>
                <a:cubicBezTo>
                  <a:pt x="14528" y="10904"/>
                  <a:pt x="14520" y="10886"/>
                  <a:pt x="14504" y="10874"/>
                </a:cubicBezTo>
                <a:cubicBezTo>
                  <a:pt x="14484" y="10858"/>
                  <a:pt x="14465" y="10844"/>
                  <a:pt x="14445" y="10830"/>
                </a:cubicBezTo>
                <a:cubicBezTo>
                  <a:pt x="14439" y="10826"/>
                  <a:pt x="14434" y="10824"/>
                  <a:pt x="14427" y="10824"/>
                </a:cubicBezTo>
                <a:close/>
                <a:moveTo>
                  <a:pt x="2637" y="10877"/>
                </a:moveTo>
                <a:cubicBezTo>
                  <a:pt x="2591" y="10877"/>
                  <a:pt x="2591" y="10947"/>
                  <a:pt x="2637" y="10947"/>
                </a:cubicBezTo>
                <a:cubicBezTo>
                  <a:pt x="2682" y="10947"/>
                  <a:pt x="2682" y="10877"/>
                  <a:pt x="2637" y="10877"/>
                </a:cubicBezTo>
                <a:close/>
                <a:moveTo>
                  <a:pt x="2924" y="10865"/>
                </a:moveTo>
                <a:cubicBezTo>
                  <a:pt x="2891" y="10865"/>
                  <a:pt x="2869" y="10913"/>
                  <a:pt x="2905" y="10931"/>
                </a:cubicBezTo>
                <a:cubicBezTo>
                  <a:pt x="2916" y="10936"/>
                  <a:pt x="2925" y="10941"/>
                  <a:pt x="2936" y="10946"/>
                </a:cubicBezTo>
                <a:cubicBezTo>
                  <a:pt x="2941" y="10949"/>
                  <a:pt x="2946" y="10950"/>
                  <a:pt x="2951" y="10950"/>
                </a:cubicBezTo>
                <a:cubicBezTo>
                  <a:pt x="2983" y="10950"/>
                  <a:pt x="3006" y="10902"/>
                  <a:pt x="2970" y="10885"/>
                </a:cubicBezTo>
                <a:cubicBezTo>
                  <a:pt x="2960" y="10879"/>
                  <a:pt x="2951" y="10874"/>
                  <a:pt x="2941" y="10869"/>
                </a:cubicBezTo>
                <a:cubicBezTo>
                  <a:pt x="2935" y="10866"/>
                  <a:pt x="2929" y="10865"/>
                  <a:pt x="2924" y="10865"/>
                </a:cubicBezTo>
                <a:close/>
                <a:moveTo>
                  <a:pt x="4069" y="10866"/>
                </a:moveTo>
                <a:cubicBezTo>
                  <a:pt x="4064" y="10866"/>
                  <a:pt x="4059" y="10867"/>
                  <a:pt x="4054" y="10868"/>
                </a:cubicBezTo>
                <a:cubicBezTo>
                  <a:pt x="4015" y="10877"/>
                  <a:pt x="4026" y="10936"/>
                  <a:pt x="4064" y="10937"/>
                </a:cubicBezTo>
                <a:cubicBezTo>
                  <a:pt x="4070" y="10947"/>
                  <a:pt x="4082" y="10952"/>
                  <a:pt x="4093" y="10952"/>
                </a:cubicBezTo>
                <a:cubicBezTo>
                  <a:pt x="4099" y="10952"/>
                  <a:pt x="4106" y="10950"/>
                  <a:pt x="4111" y="10947"/>
                </a:cubicBezTo>
                <a:cubicBezTo>
                  <a:pt x="4130" y="10937"/>
                  <a:pt x="4132" y="10916"/>
                  <a:pt x="4125" y="10899"/>
                </a:cubicBezTo>
                <a:cubicBezTo>
                  <a:pt x="4114" y="10877"/>
                  <a:pt x="4093" y="10866"/>
                  <a:pt x="4069" y="10866"/>
                </a:cubicBezTo>
                <a:close/>
                <a:moveTo>
                  <a:pt x="6724" y="10874"/>
                </a:moveTo>
                <a:cubicBezTo>
                  <a:pt x="6706" y="10874"/>
                  <a:pt x="6688" y="10886"/>
                  <a:pt x="6688" y="10909"/>
                </a:cubicBezTo>
                <a:lnTo>
                  <a:pt x="6688" y="10938"/>
                </a:lnTo>
                <a:cubicBezTo>
                  <a:pt x="6688" y="10961"/>
                  <a:pt x="6706" y="10973"/>
                  <a:pt x="6724" y="10973"/>
                </a:cubicBezTo>
                <a:cubicBezTo>
                  <a:pt x="6742" y="10973"/>
                  <a:pt x="6759" y="10961"/>
                  <a:pt x="6759" y="10938"/>
                </a:cubicBezTo>
                <a:lnTo>
                  <a:pt x="6759" y="10909"/>
                </a:lnTo>
                <a:cubicBezTo>
                  <a:pt x="6759" y="10886"/>
                  <a:pt x="6742" y="10874"/>
                  <a:pt x="6724" y="10874"/>
                </a:cubicBezTo>
                <a:close/>
                <a:moveTo>
                  <a:pt x="5093" y="10852"/>
                </a:moveTo>
                <a:cubicBezTo>
                  <a:pt x="5090" y="10852"/>
                  <a:pt x="5087" y="10852"/>
                  <a:pt x="5084" y="10853"/>
                </a:cubicBezTo>
                <a:cubicBezTo>
                  <a:pt x="5075" y="10856"/>
                  <a:pt x="5069" y="10861"/>
                  <a:pt x="5064" y="10868"/>
                </a:cubicBezTo>
                <a:cubicBezTo>
                  <a:pt x="5059" y="10858"/>
                  <a:pt x="5049" y="10852"/>
                  <a:pt x="5036" y="10852"/>
                </a:cubicBezTo>
                <a:cubicBezTo>
                  <a:pt x="4990" y="10852"/>
                  <a:pt x="4990" y="10922"/>
                  <a:pt x="5036" y="10922"/>
                </a:cubicBezTo>
                <a:cubicBezTo>
                  <a:pt x="5048" y="10922"/>
                  <a:pt x="5057" y="10917"/>
                  <a:pt x="5063" y="10910"/>
                </a:cubicBezTo>
                <a:cubicBezTo>
                  <a:pt x="5073" y="10942"/>
                  <a:pt x="5100" y="10968"/>
                  <a:pt x="5132" y="10979"/>
                </a:cubicBezTo>
                <a:cubicBezTo>
                  <a:pt x="5137" y="10980"/>
                  <a:pt x="5141" y="10981"/>
                  <a:pt x="5144" y="10981"/>
                </a:cubicBezTo>
                <a:cubicBezTo>
                  <a:pt x="5176" y="10981"/>
                  <a:pt x="5187" y="10925"/>
                  <a:pt x="5149" y="10911"/>
                </a:cubicBezTo>
                <a:cubicBezTo>
                  <a:pt x="5133" y="10905"/>
                  <a:pt x="5128" y="10893"/>
                  <a:pt x="5127" y="10878"/>
                </a:cubicBezTo>
                <a:cubicBezTo>
                  <a:pt x="5125" y="10862"/>
                  <a:pt x="5108" y="10852"/>
                  <a:pt x="5093" y="10852"/>
                </a:cubicBezTo>
                <a:close/>
                <a:moveTo>
                  <a:pt x="14066" y="10899"/>
                </a:moveTo>
                <a:cubicBezTo>
                  <a:pt x="14058" y="10899"/>
                  <a:pt x="14050" y="10902"/>
                  <a:pt x="14042" y="10910"/>
                </a:cubicBezTo>
                <a:lnTo>
                  <a:pt x="14027" y="10925"/>
                </a:lnTo>
                <a:cubicBezTo>
                  <a:pt x="14002" y="10950"/>
                  <a:pt x="14025" y="10986"/>
                  <a:pt x="14052" y="10986"/>
                </a:cubicBezTo>
                <a:cubicBezTo>
                  <a:pt x="14061" y="10986"/>
                  <a:pt x="14069" y="10982"/>
                  <a:pt x="14077" y="10975"/>
                </a:cubicBezTo>
                <a:lnTo>
                  <a:pt x="14091" y="10959"/>
                </a:lnTo>
                <a:cubicBezTo>
                  <a:pt x="14117" y="10934"/>
                  <a:pt x="14093" y="10899"/>
                  <a:pt x="14066" y="10899"/>
                </a:cubicBezTo>
                <a:close/>
                <a:moveTo>
                  <a:pt x="20377" y="10869"/>
                </a:moveTo>
                <a:cubicBezTo>
                  <a:pt x="20337" y="10869"/>
                  <a:pt x="20300" y="10922"/>
                  <a:pt x="20337" y="10959"/>
                </a:cubicBezTo>
                <a:lnTo>
                  <a:pt x="20353" y="10975"/>
                </a:lnTo>
                <a:cubicBezTo>
                  <a:pt x="20364" y="10986"/>
                  <a:pt x="20377" y="10991"/>
                  <a:pt x="20389" y="10991"/>
                </a:cubicBezTo>
                <a:cubicBezTo>
                  <a:pt x="20430" y="10991"/>
                  <a:pt x="20466" y="10937"/>
                  <a:pt x="20428" y="10900"/>
                </a:cubicBezTo>
                <a:lnTo>
                  <a:pt x="20413" y="10885"/>
                </a:lnTo>
                <a:cubicBezTo>
                  <a:pt x="20402" y="10874"/>
                  <a:pt x="20389" y="10869"/>
                  <a:pt x="20377" y="10869"/>
                </a:cubicBezTo>
                <a:close/>
                <a:moveTo>
                  <a:pt x="6520" y="10869"/>
                </a:moveTo>
                <a:cubicBezTo>
                  <a:pt x="6501" y="10869"/>
                  <a:pt x="6484" y="10877"/>
                  <a:pt x="6473" y="10895"/>
                </a:cubicBezTo>
                <a:cubicBezTo>
                  <a:pt x="6461" y="10919"/>
                  <a:pt x="6467" y="10956"/>
                  <a:pt x="6493" y="10968"/>
                </a:cubicBezTo>
                <a:cubicBezTo>
                  <a:pt x="6504" y="10974"/>
                  <a:pt x="6513" y="10979"/>
                  <a:pt x="6524" y="10984"/>
                </a:cubicBezTo>
                <a:cubicBezTo>
                  <a:pt x="6532" y="10989"/>
                  <a:pt x="6542" y="10991"/>
                  <a:pt x="6551" y="10991"/>
                </a:cubicBezTo>
                <a:cubicBezTo>
                  <a:pt x="6569" y="10991"/>
                  <a:pt x="6586" y="10982"/>
                  <a:pt x="6597" y="10964"/>
                </a:cubicBezTo>
                <a:cubicBezTo>
                  <a:pt x="6611" y="10941"/>
                  <a:pt x="6603" y="10904"/>
                  <a:pt x="6577" y="10891"/>
                </a:cubicBezTo>
                <a:cubicBezTo>
                  <a:pt x="6567" y="10886"/>
                  <a:pt x="6557" y="10880"/>
                  <a:pt x="6547" y="10875"/>
                </a:cubicBezTo>
                <a:cubicBezTo>
                  <a:pt x="6538" y="10871"/>
                  <a:pt x="6529" y="10869"/>
                  <a:pt x="6520" y="10869"/>
                </a:cubicBezTo>
                <a:close/>
                <a:moveTo>
                  <a:pt x="533" y="10932"/>
                </a:moveTo>
                <a:cubicBezTo>
                  <a:pt x="487" y="10932"/>
                  <a:pt x="487" y="11003"/>
                  <a:pt x="533" y="11003"/>
                </a:cubicBezTo>
                <a:cubicBezTo>
                  <a:pt x="580" y="11003"/>
                  <a:pt x="580" y="10932"/>
                  <a:pt x="533" y="10932"/>
                </a:cubicBezTo>
                <a:close/>
                <a:moveTo>
                  <a:pt x="9301" y="10971"/>
                </a:moveTo>
                <a:cubicBezTo>
                  <a:pt x="9277" y="10971"/>
                  <a:pt x="9277" y="11006"/>
                  <a:pt x="9301" y="11006"/>
                </a:cubicBezTo>
                <a:cubicBezTo>
                  <a:pt x="9324" y="11006"/>
                  <a:pt x="9324" y="10971"/>
                  <a:pt x="9301" y="10971"/>
                </a:cubicBezTo>
                <a:close/>
                <a:moveTo>
                  <a:pt x="5651" y="10943"/>
                </a:moveTo>
                <a:cubicBezTo>
                  <a:pt x="5623" y="10943"/>
                  <a:pt x="5600" y="10979"/>
                  <a:pt x="5625" y="11004"/>
                </a:cubicBezTo>
                <a:lnTo>
                  <a:pt x="5641" y="11020"/>
                </a:lnTo>
                <a:cubicBezTo>
                  <a:pt x="5648" y="11027"/>
                  <a:pt x="5656" y="11030"/>
                  <a:pt x="5664" y="11030"/>
                </a:cubicBezTo>
                <a:cubicBezTo>
                  <a:pt x="5691" y="11030"/>
                  <a:pt x="5716" y="10994"/>
                  <a:pt x="5691" y="10969"/>
                </a:cubicBezTo>
                <a:lnTo>
                  <a:pt x="5675" y="10954"/>
                </a:lnTo>
                <a:cubicBezTo>
                  <a:pt x="5667" y="10946"/>
                  <a:pt x="5659" y="10943"/>
                  <a:pt x="5651" y="10943"/>
                </a:cubicBezTo>
                <a:close/>
                <a:moveTo>
                  <a:pt x="17761" y="10985"/>
                </a:moveTo>
                <a:cubicBezTo>
                  <a:pt x="17715" y="10985"/>
                  <a:pt x="17715" y="11056"/>
                  <a:pt x="17761" y="11056"/>
                </a:cubicBezTo>
                <a:lnTo>
                  <a:pt x="17777" y="11056"/>
                </a:lnTo>
                <a:cubicBezTo>
                  <a:pt x="17823" y="11056"/>
                  <a:pt x="17823" y="10985"/>
                  <a:pt x="17777" y="10985"/>
                </a:cubicBezTo>
                <a:close/>
                <a:moveTo>
                  <a:pt x="21533" y="11011"/>
                </a:moveTo>
                <a:cubicBezTo>
                  <a:pt x="21515" y="11011"/>
                  <a:pt x="21497" y="11023"/>
                  <a:pt x="21497" y="11046"/>
                </a:cubicBezTo>
                <a:lnTo>
                  <a:pt x="21497" y="11062"/>
                </a:lnTo>
                <a:cubicBezTo>
                  <a:pt x="21497" y="11085"/>
                  <a:pt x="21515" y="11096"/>
                  <a:pt x="21533" y="11096"/>
                </a:cubicBezTo>
                <a:cubicBezTo>
                  <a:pt x="21550" y="11096"/>
                  <a:pt x="21568" y="11085"/>
                  <a:pt x="21568" y="11062"/>
                </a:cubicBezTo>
                <a:lnTo>
                  <a:pt x="21568" y="11046"/>
                </a:lnTo>
                <a:cubicBezTo>
                  <a:pt x="21568" y="11023"/>
                  <a:pt x="21550" y="11011"/>
                  <a:pt x="21533" y="11011"/>
                </a:cubicBezTo>
                <a:close/>
                <a:moveTo>
                  <a:pt x="22601" y="11029"/>
                </a:moveTo>
                <a:cubicBezTo>
                  <a:pt x="22573" y="11029"/>
                  <a:pt x="22550" y="11065"/>
                  <a:pt x="22575" y="11089"/>
                </a:cubicBezTo>
                <a:lnTo>
                  <a:pt x="22591" y="11105"/>
                </a:lnTo>
                <a:cubicBezTo>
                  <a:pt x="22598" y="11112"/>
                  <a:pt x="22606" y="11115"/>
                  <a:pt x="22614" y="11115"/>
                </a:cubicBezTo>
                <a:cubicBezTo>
                  <a:pt x="22642" y="11115"/>
                  <a:pt x="22666" y="11080"/>
                  <a:pt x="22641" y="11055"/>
                </a:cubicBezTo>
                <a:cubicBezTo>
                  <a:pt x="22636" y="11048"/>
                  <a:pt x="22630" y="11043"/>
                  <a:pt x="22625" y="11040"/>
                </a:cubicBezTo>
                <a:cubicBezTo>
                  <a:pt x="22617" y="11032"/>
                  <a:pt x="22609" y="11029"/>
                  <a:pt x="22601" y="11029"/>
                </a:cubicBezTo>
                <a:close/>
                <a:moveTo>
                  <a:pt x="2878" y="11057"/>
                </a:moveTo>
                <a:cubicBezTo>
                  <a:pt x="2832" y="11057"/>
                  <a:pt x="2832" y="11129"/>
                  <a:pt x="2878" y="11129"/>
                </a:cubicBezTo>
                <a:cubicBezTo>
                  <a:pt x="2923" y="11129"/>
                  <a:pt x="2923" y="11057"/>
                  <a:pt x="2878" y="11057"/>
                </a:cubicBezTo>
                <a:close/>
                <a:moveTo>
                  <a:pt x="5430" y="11066"/>
                </a:moveTo>
                <a:cubicBezTo>
                  <a:pt x="5384" y="11066"/>
                  <a:pt x="5384" y="11136"/>
                  <a:pt x="5430" y="11136"/>
                </a:cubicBezTo>
                <a:lnTo>
                  <a:pt x="5446" y="11136"/>
                </a:lnTo>
                <a:cubicBezTo>
                  <a:pt x="5492" y="11136"/>
                  <a:pt x="5492" y="11066"/>
                  <a:pt x="5446" y="11066"/>
                </a:cubicBezTo>
                <a:close/>
                <a:moveTo>
                  <a:pt x="14787" y="11038"/>
                </a:moveTo>
                <a:cubicBezTo>
                  <a:pt x="14759" y="11038"/>
                  <a:pt x="14735" y="11074"/>
                  <a:pt x="14761" y="11098"/>
                </a:cubicBezTo>
                <a:cubicBezTo>
                  <a:pt x="14771" y="11109"/>
                  <a:pt x="14782" y="11118"/>
                  <a:pt x="14792" y="11127"/>
                </a:cubicBezTo>
                <a:cubicBezTo>
                  <a:pt x="14800" y="11134"/>
                  <a:pt x="14808" y="11137"/>
                  <a:pt x="14816" y="11137"/>
                </a:cubicBezTo>
                <a:cubicBezTo>
                  <a:pt x="14844" y="11137"/>
                  <a:pt x="14869" y="11102"/>
                  <a:pt x="14843" y="11077"/>
                </a:cubicBezTo>
                <a:cubicBezTo>
                  <a:pt x="14832" y="11067"/>
                  <a:pt x="14822" y="11057"/>
                  <a:pt x="14811" y="11048"/>
                </a:cubicBezTo>
                <a:cubicBezTo>
                  <a:pt x="14804" y="11041"/>
                  <a:pt x="14795" y="11038"/>
                  <a:pt x="14787" y="11038"/>
                </a:cubicBezTo>
                <a:close/>
                <a:moveTo>
                  <a:pt x="13417" y="10995"/>
                </a:moveTo>
                <a:cubicBezTo>
                  <a:pt x="13397" y="10995"/>
                  <a:pt x="13375" y="11013"/>
                  <a:pt x="13380" y="11040"/>
                </a:cubicBezTo>
                <a:lnTo>
                  <a:pt x="13396" y="11114"/>
                </a:lnTo>
                <a:cubicBezTo>
                  <a:pt x="13399" y="11132"/>
                  <a:pt x="13412" y="11139"/>
                  <a:pt x="13426" y="11139"/>
                </a:cubicBezTo>
                <a:cubicBezTo>
                  <a:pt x="13446" y="11139"/>
                  <a:pt x="13469" y="11122"/>
                  <a:pt x="13463" y="11095"/>
                </a:cubicBezTo>
                <a:cubicBezTo>
                  <a:pt x="13459" y="11071"/>
                  <a:pt x="13454" y="11047"/>
                  <a:pt x="13448" y="11021"/>
                </a:cubicBezTo>
                <a:cubicBezTo>
                  <a:pt x="13444" y="11003"/>
                  <a:pt x="13431" y="10995"/>
                  <a:pt x="13417" y="10995"/>
                </a:cubicBezTo>
                <a:close/>
                <a:moveTo>
                  <a:pt x="5639" y="11081"/>
                </a:moveTo>
                <a:cubicBezTo>
                  <a:pt x="5596" y="11081"/>
                  <a:pt x="5595" y="11152"/>
                  <a:pt x="5641" y="11152"/>
                </a:cubicBezTo>
                <a:cubicBezTo>
                  <a:pt x="5687" y="11152"/>
                  <a:pt x="5687" y="11081"/>
                  <a:pt x="5641" y="11081"/>
                </a:cubicBezTo>
                <a:cubicBezTo>
                  <a:pt x="5640" y="11081"/>
                  <a:pt x="5639" y="11081"/>
                  <a:pt x="5639" y="11081"/>
                </a:cubicBezTo>
                <a:close/>
                <a:moveTo>
                  <a:pt x="2458" y="11009"/>
                </a:moveTo>
                <a:cubicBezTo>
                  <a:pt x="2412" y="11009"/>
                  <a:pt x="2381" y="11079"/>
                  <a:pt x="2430" y="11109"/>
                </a:cubicBezTo>
                <a:cubicBezTo>
                  <a:pt x="2455" y="11124"/>
                  <a:pt x="2479" y="11139"/>
                  <a:pt x="2504" y="11153"/>
                </a:cubicBezTo>
                <a:cubicBezTo>
                  <a:pt x="2514" y="11159"/>
                  <a:pt x="2523" y="11161"/>
                  <a:pt x="2532" y="11161"/>
                </a:cubicBezTo>
                <a:cubicBezTo>
                  <a:pt x="2578" y="11161"/>
                  <a:pt x="2608" y="11091"/>
                  <a:pt x="2560" y="11062"/>
                </a:cubicBezTo>
                <a:cubicBezTo>
                  <a:pt x="2534" y="11046"/>
                  <a:pt x="2509" y="11031"/>
                  <a:pt x="2485" y="11017"/>
                </a:cubicBezTo>
                <a:cubicBezTo>
                  <a:pt x="2476" y="11011"/>
                  <a:pt x="2467" y="11009"/>
                  <a:pt x="2458" y="11009"/>
                </a:cubicBezTo>
                <a:close/>
                <a:moveTo>
                  <a:pt x="24052" y="11078"/>
                </a:moveTo>
                <a:cubicBezTo>
                  <a:pt x="24028" y="11078"/>
                  <a:pt x="24004" y="11103"/>
                  <a:pt x="24019" y="11131"/>
                </a:cubicBezTo>
                <a:cubicBezTo>
                  <a:pt x="24024" y="11141"/>
                  <a:pt x="24029" y="11151"/>
                  <a:pt x="24034" y="11161"/>
                </a:cubicBezTo>
                <a:cubicBezTo>
                  <a:pt x="24041" y="11174"/>
                  <a:pt x="24051" y="11179"/>
                  <a:pt x="24062" y="11179"/>
                </a:cubicBezTo>
                <a:cubicBezTo>
                  <a:pt x="24085" y="11179"/>
                  <a:pt x="24109" y="11154"/>
                  <a:pt x="24095" y="11125"/>
                </a:cubicBezTo>
                <a:cubicBezTo>
                  <a:pt x="24090" y="11115"/>
                  <a:pt x="24085" y="11106"/>
                  <a:pt x="24079" y="11095"/>
                </a:cubicBezTo>
                <a:cubicBezTo>
                  <a:pt x="24073" y="11083"/>
                  <a:pt x="24062" y="11078"/>
                  <a:pt x="24052" y="11078"/>
                </a:cubicBezTo>
                <a:close/>
                <a:moveTo>
                  <a:pt x="7018" y="11064"/>
                </a:moveTo>
                <a:cubicBezTo>
                  <a:pt x="6977" y="11064"/>
                  <a:pt x="6940" y="11117"/>
                  <a:pt x="6977" y="11155"/>
                </a:cubicBezTo>
                <a:lnTo>
                  <a:pt x="6993" y="11171"/>
                </a:lnTo>
                <a:cubicBezTo>
                  <a:pt x="7004" y="11182"/>
                  <a:pt x="7017" y="11186"/>
                  <a:pt x="7029" y="11186"/>
                </a:cubicBezTo>
                <a:cubicBezTo>
                  <a:pt x="7070" y="11186"/>
                  <a:pt x="7107" y="11133"/>
                  <a:pt x="7069" y="11095"/>
                </a:cubicBezTo>
                <a:lnTo>
                  <a:pt x="7054" y="11079"/>
                </a:lnTo>
                <a:cubicBezTo>
                  <a:pt x="7043" y="11068"/>
                  <a:pt x="7030" y="11064"/>
                  <a:pt x="7018" y="11064"/>
                </a:cubicBezTo>
                <a:close/>
                <a:moveTo>
                  <a:pt x="9438" y="11122"/>
                </a:moveTo>
                <a:cubicBezTo>
                  <a:pt x="9426" y="11122"/>
                  <a:pt x="9414" y="11135"/>
                  <a:pt x="9421" y="11149"/>
                </a:cubicBezTo>
                <a:cubicBezTo>
                  <a:pt x="9427" y="11160"/>
                  <a:pt x="9432" y="11168"/>
                  <a:pt x="9437" y="11179"/>
                </a:cubicBezTo>
                <a:cubicBezTo>
                  <a:pt x="9440" y="11186"/>
                  <a:pt x="9446" y="11188"/>
                  <a:pt x="9451" y="11188"/>
                </a:cubicBezTo>
                <a:cubicBezTo>
                  <a:pt x="9462" y="11188"/>
                  <a:pt x="9474" y="11175"/>
                  <a:pt x="9467" y="11161"/>
                </a:cubicBezTo>
                <a:cubicBezTo>
                  <a:pt x="9460" y="11151"/>
                  <a:pt x="9455" y="11141"/>
                  <a:pt x="9452" y="11131"/>
                </a:cubicBezTo>
                <a:cubicBezTo>
                  <a:pt x="9448" y="11124"/>
                  <a:pt x="9443" y="11122"/>
                  <a:pt x="9438" y="11122"/>
                </a:cubicBezTo>
                <a:close/>
                <a:moveTo>
                  <a:pt x="8924" y="11071"/>
                </a:moveTo>
                <a:cubicBezTo>
                  <a:pt x="8915" y="11071"/>
                  <a:pt x="8906" y="11073"/>
                  <a:pt x="8898" y="11077"/>
                </a:cubicBezTo>
                <a:cubicBezTo>
                  <a:pt x="8887" y="11083"/>
                  <a:pt x="8878" y="11088"/>
                  <a:pt x="8867" y="11093"/>
                </a:cubicBezTo>
                <a:cubicBezTo>
                  <a:pt x="8841" y="11106"/>
                  <a:pt x="8835" y="11141"/>
                  <a:pt x="8847" y="11166"/>
                </a:cubicBezTo>
                <a:cubicBezTo>
                  <a:pt x="8858" y="11184"/>
                  <a:pt x="8876" y="11193"/>
                  <a:pt x="8895" y="11193"/>
                </a:cubicBezTo>
                <a:cubicBezTo>
                  <a:pt x="8904" y="11193"/>
                  <a:pt x="8913" y="11190"/>
                  <a:pt x="8921" y="11186"/>
                </a:cubicBezTo>
                <a:cubicBezTo>
                  <a:pt x="8931" y="11181"/>
                  <a:pt x="8940" y="11176"/>
                  <a:pt x="8951" y="11171"/>
                </a:cubicBezTo>
                <a:cubicBezTo>
                  <a:pt x="8977" y="11157"/>
                  <a:pt x="8983" y="11121"/>
                  <a:pt x="8971" y="11097"/>
                </a:cubicBezTo>
                <a:cubicBezTo>
                  <a:pt x="8960" y="11080"/>
                  <a:pt x="8943" y="11071"/>
                  <a:pt x="8924" y="11071"/>
                </a:cubicBezTo>
                <a:close/>
                <a:moveTo>
                  <a:pt x="9961" y="11088"/>
                </a:moveTo>
                <a:cubicBezTo>
                  <a:pt x="9893" y="11088"/>
                  <a:pt x="9891" y="11194"/>
                  <a:pt x="9961" y="11195"/>
                </a:cubicBezTo>
                <a:lnTo>
                  <a:pt x="9991" y="11195"/>
                </a:lnTo>
                <a:cubicBezTo>
                  <a:pt x="10059" y="11195"/>
                  <a:pt x="10060" y="11088"/>
                  <a:pt x="9991" y="11088"/>
                </a:cubicBezTo>
                <a:close/>
                <a:moveTo>
                  <a:pt x="13931" y="11109"/>
                </a:moveTo>
                <a:cubicBezTo>
                  <a:pt x="13904" y="11109"/>
                  <a:pt x="13880" y="11144"/>
                  <a:pt x="13905" y="11168"/>
                </a:cubicBezTo>
                <a:lnTo>
                  <a:pt x="13921" y="11184"/>
                </a:lnTo>
                <a:cubicBezTo>
                  <a:pt x="13928" y="11192"/>
                  <a:pt x="13937" y="11195"/>
                  <a:pt x="13945" y="11195"/>
                </a:cubicBezTo>
                <a:cubicBezTo>
                  <a:pt x="13972" y="11195"/>
                  <a:pt x="13996" y="11160"/>
                  <a:pt x="13970" y="11135"/>
                </a:cubicBezTo>
                <a:lnTo>
                  <a:pt x="13954" y="11119"/>
                </a:lnTo>
                <a:cubicBezTo>
                  <a:pt x="13947" y="11112"/>
                  <a:pt x="13939" y="11109"/>
                  <a:pt x="13931" y="11109"/>
                </a:cubicBezTo>
                <a:close/>
                <a:moveTo>
                  <a:pt x="11975" y="11096"/>
                </a:moveTo>
                <a:cubicBezTo>
                  <a:pt x="11957" y="11096"/>
                  <a:pt x="11940" y="11108"/>
                  <a:pt x="11940" y="11131"/>
                </a:cubicBezTo>
                <a:lnTo>
                  <a:pt x="11940" y="11161"/>
                </a:lnTo>
                <a:cubicBezTo>
                  <a:pt x="11939" y="11184"/>
                  <a:pt x="11956" y="11196"/>
                  <a:pt x="11974" y="11196"/>
                </a:cubicBezTo>
                <a:cubicBezTo>
                  <a:pt x="11992" y="11196"/>
                  <a:pt x="12010" y="11185"/>
                  <a:pt x="12010" y="11161"/>
                </a:cubicBezTo>
                <a:lnTo>
                  <a:pt x="12010" y="11131"/>
                </a:lnTo>
                <a:cubicBezTo>
                  <a:pt x="12010" y="11108"/>
                  <a:pt x="11992" y="11096"/>
                  <a:pt x="11975" y="11096"/>
                </a:cubicBezTo>
                <a:close/>
                <a:moveTo>
                  <a:pt x="5043" y="11107"/>
                </a:moveTo>
                <a:cubicBezTo>
                  <a:pt x="5020" y="11107"/>
                  <a:pt x="4995" y="11133"/>
                  <a:pt x="5009" y="11161"/>
                </a:cubicBezTo>
                <a:cubicBezTo>
                  <a:pt x="5015" y="11172"/>
                  <a:pt x="5019" y="11181"/>
                  <a:pt x="5026" y="11191"/>
                </a:cubicBezTo>
                <a:cubicBezTo>
                  <a:pt x="5032" y="11204"/>
                  <a:pt x="5043" y="11209"/>
                  <a:pt x="5053" y="11209"/>
                </a:cubicBezTo>
                <a:cubicBezTo>
                  <a:pt x="5077" y="11209"/>
                  <a:pt x="5101" y="11184"/>
                  <a:pt x="5086" y="11156"/>
                </a:cubicBezTo>
                <a:cubicBezTo>
                  <a:pt x="5081" y="11145"/>
                  <a:pt x="5076" y="11136"/>
                  <a:pt x="5071" y="11125"/>
                </a:cubicBezTo>
                <a:cubicBezTo>
                  <a:pt x="5064" y="11113"/>
                  <a:pt x="5054" y="11107"/>
                  <a:pt x="5043" y="11107"/>
                </a:cubicBezTo>
                <a:close/>
                <a:moveTo>
                  <a:pt x="15568" y="11099"/>
                </a:moveTo>
                <a:cubicBezTo>
                  <a:pt x="15563" y="11099"/>
                  <a:pt x="15557" y="11100"/>
                  <a:pt x="15551" y="11103"/>
                </a:cubicBezTo>
                <a:cubicBezTo>
                  <a:pt x="15535" y="11113"/>
                  <a:pt x="15526" y="11136"/>
                  <a:pt x="15538" y="11152"/>
                </a:cubicBezTo>
                <a:cubicBezTo>
                  <a:pt x="15554" y="11172"/>
                  <a:pt x="15568" y="11193"/>
                  <a:pt x="15582" y="11212"/>
                </a:cubicBezTo>
                <a:cubicBezTo>
                  <a:pt x="15590" y="11223"/>
                  <a:pt x="15601" y="11230"/>
                  <a:pt x="15613" y="11230"/>
                </a:cubicBezTo>
                <a:cubicBezTo>
                  <a:pt x="15619" y="11230"/>
                  <a:pt x="15625" y="11228"/>
                  <a:pt x="15630" y="11225"/>
                </a:cubicBezTo>
                <a:cubicBezTo>
                  <a:pt x="15646" y="11216"/>
                  <a:pt x="15656" y="11193"/>
                  <a:pt x="15644" y="11177"/>
                </a:cubicBezTo>
                <a:cubicBezTo>
                  <a:pt x="15629" y="11157"/>
                  <a:pt x="15614" y="11137"/>
                  <a:pt x="15599" y="11116"/>
                </a:cubicBezTo>
                <a:cubicBezTo>
                  <a:pt x="15591" y="11105"/>
                  <a:pt x="15580" y="11099"/>
                  <a:pt x="15568" y="11099"/>
                </a:cubicBezTo>
                <a:close/>
                <a:moveTo>
                  <a:pt x="11824" y="11157"/>
                </a:moveTo>
                <a:cubicBezTo>
                  <a:pt x="11806" y="11157"/>
                  <a:pt x="11789" y="11168"/>
                  <a:pt x="11789" y="11191"/>
                </a:cubicBezTo>
                <a:lnTo>
                  <a:pt x="11789" y="11207"/>
                </a:lnTo>
                <a:cubicBezTo>
                  <a:pt x="11789" y="11230"/>
                  <a:pt x="11806" y="11241"/>
                  <a:pt x="11824" y="11241"/>
                </a:cubicBezTo>
                <a:cubicBezTo>
                  <a:pt x="11842" y="11241"/>
                  <a:pt x="11859" y="11230"/>
                  <a:pt x="11859" y="11207"/>
                </a:cubicBezTo>
                <a:lnTo>
                  <a:pt x="11859" y="11191"/>
                </a:lnTo>
                <a:cubicBezTo>
                  <a:pt x="11859" y="11168"/>
                  <a:pt x="11842" y="11157"/>
                  <a:pt x="11824" y="11157"/>
                </a:cubicBezTo>
                <a:close/>
                <a:moveTo>
                  <a:pt x="16913" y="11099"/>
                </a:moveTo>
                <a:cubicBezTo>
                  <a:pt x="16897" y="11099"/>
                  <a:pt x="16882" y="11106"/>
                  <a:pt x="16871" y="11123"/>
                </a:cubicBezTo>
                <a:cubicBezTo>
                  <a:pt x="16861" y="11139"/>
                  <a:pt x="16853" y="11155"/>
                  <a:pt x="16844" y="11168"/>
                </a:cubicBezTo>
                <a:cubicBezTo>
                  <a:pt x="16819" y="11211"/>
                  <a:pt x="16856" y="11249"/>
                  <a:pt x="16892" y="11249"/>
                </a:cubicBezTo>
                <a:cubicBezTo>
                  <a:pt x="16908" y="11249"/>
                  <a:pt x="16924" y="11242"/>
                  <a:pt x="16935" y="11224"/>
                </a:cubicBezTo>
                <a:cubicBezTo>
                  <a:pt x="16944" y="11208"/>
                  <a:pt x="16954" y="11193"/>
                  <a:pt x="16963" y="11178"/>
                </a:cubicBezTo>
                <a:cubicBezTo>
                  <a:pt x="16987" y="11137"/>
                  <a:pt x="16950" y="11099"/>
                  <a:pt x="16913" y="11099"/>
                </a:cubicBezTo>
                <a:close/>
                <a:moveTo>
                  <a:pt x="10986" y="11119"/>
                </a:moveTo>
                <a:cubicBezTo>
                  <a:pt x="10950" y="11119"/>
                  <a:pt x="10913" y="11158"/>
                  <a:pt x="10936" y="11199"/>
                </a:cubicBezTo>
                <a:cubicBezTo>
                  <a:pt x="10956" y="11235"/>
                  <a:pt x="10989" y="11252"/>
                  <a:pt x="11026" y="11256"/>
                </a:cubicBezTo>
                <a:cubicBezTo>
                  <a:pt x="11028" y="11257"/>
                  <a:pt x="11030" y="11257"/>
                  <a:pt x="11032" y="11257"/>
                </a:cubicBezTo>
                <a:cubicBezTo>
                  <a:pt x="11059" y="11257"/>
                  <a:pt x="11081" y="11229"/>
                  <a:pt x="11081" y="11203"/>
                </a:cubicBezTo>
                <a:cubicBezTo>
                  <a:pt x="11081" y="11173"/>
                  <a:pt x="11058" y="11155"/>
                  <a:pt x="11030" y="11150"/>
                </a:cubicBezTo>
                <a:cubicBezTo>
                  <a:pt x="11029" y="11147"/>
                  <a:pt x="11029" y="11146"/>
                  <a:pt x="11028" y="11145"/>
                </a:cubicBezTo>
                <a:cubicBezTo>
                  <a:pt x="11018" y="11127"/>
                  <a:pt x="11002" y="11119"/>
                  <a:pt x="10986" y="11119"/>
                </a:cubicBezTo>
                <a:close/>
                <a:moveTo>
                  <a:pt x="10591" y="11198"/>
                </a:moveTo>
                <a:cubicBezTo>
                  <a:pt x="10546" y="11198"/>
                  <a:pt x="10546" y="11268"/>
                  <a:pt x="10591" y="11268"/>
                </a:cubicBezTo>
                <a:cubicBezTo>
                  <a:pt x="10638" y="11268"/>
                  <a:pt x="10638" y="11198"/>
                  <a:pt x="10591" y="11198"/>
                </a:cubicBezTo>
                <a:close/>
                <a:moveTo>
                  <a:pt x="4396" y="11089"/>
                </a:moveTo>
                <a:cubicBezTo>
                  <a:pt x="4355" y="11089"/>
                  <a:pt x="4319" y="11142"/>
                  <a:pt x="4356" y="11179"/>
                </a:cubicBezTo>
                <a:cubicBezTo>
                  <a:pt x="4381" y="11204"/>
                  <a:pt x="4405" y="11229"/>
                  <a:pt x="4431" y="11255"/>
                </a:cubicBezTo>
                <a:cubicBezTo>
                  <a:pt x="4442" y="11266"/>
                  <a:pt x="4454" y="11271"/>
                  <a:pt x="4466" y="11271"/>
                </a:cubicBezTo>
                <a:cubicBezTo>
                  <a:pt x="4507" y="11271"/>
                  <a:pt x="4544" y="11218"/>
                  <a:pt x="4507" y="11181"/>
                </a:cubicBezTo>
                <a:cubicBezTo>
                  <a:pt x="4482" y="11156"/>
                  <a:pt x="4457" y="11130"/>
                  <a:pt x="4432" y="11105"/>
                </a:cubicBezTo>
                <a:cubicBezTo>
                  <a:pt x="4421" y="11094"/>
                  <a:pt x="4408" y="11089"/>
                  <a:pt x="4396" y="11089"/>
                </a:cubicBezTo>
                <a:close/>
                <a:moveTo>
                  <a:pt x="18498" y="11171"/>
                </a:moveTo>
                <a:cubicBezTo>
                  <a:pt x="18489" y="11171"/>
                  <a:pt x="18480" y="11177"/>
                  <a:pt x="18480" y="11188"/>
                </a:cubicBezTo>
                <a:lnTo>
                  <a:pt x="18480" y="11263"/>
                </a:lnTo>
                <a:cubicBezTo>
                  <a:pt x="18480" y="11274"/>
                  <a:pt x="18489" y="11280"/>
                  <a:pt x="18498" y="11280"/>
                </a:cubicBezTo>
                <a:cubicBezTo>
                  <a:pt x="18507" y="11280"/>
                  <a:pt x="18515" y="11275"/>
                  <a:pt x="18515" y="11263"/>
                </a:cubicBezTo>
                <a:lnTo>
                  <a:pt x="18515" y="11188"/>
                </a:lnTo>
                <a:cubicBezTo>
                  <a:pt x="18515" y="11177"/>
                  <a:pt x="18507" y="11171"/>
                  <a:pt x="18498" y="11171"/>
                </a:cubicBezTo>
                <a:close/>
                <a:moveTo>
                  <a:pt x="1482" y="11142"/>
                </a:moveTo>
                <a:cubicBezTo>
                  <a:pt x="1441" y="11142"/>
                  <a:pt x="1404" y="11195"/>
                  <a:pt x="1441" y="11233"/>
                </a:cubicBezTo>
                <a:lnTo>
                  <a:pt x="1486" y="11277"/>
                </a:lnTo>
                <a:cubicBezTo>
                  <a:pt x="1497" y="11288"/>
                  <a:pt x="1510" y="11293"/>
                  <a:pt x="1522" y="11293"/>
                </a:cubicBezTo>
                <a:cubicBezTo>
                  <a:pt x="1563" y="11293"/>
                  <a:pt x="1599" y="11240"/>
                  <a:pt x="1561" y="11203"/>
                </a:cubicBezTo>
                <a:lnTo>
                  <a:pt x="1517" y="11158"/>
                </a:lnTo>
                <a:cubicBezTo>
                  <a:pt x="1506" y="11147"/>
                  <a:pt x="1494" y="11142"/>
                  <a:pt x="1482" y="11142"/>
                </a:cubicBezTo>
                <a:close/>
                <a:moveTo>
                  <a:pt x="8126" y="11224"/>
                </a:moveTo>
                <a:cubicBezTo>
                  <a:pt x="8121" y="11224"/>
                  <a:pt x="8115" y="11226"/>
                  <a:pt x="8112" y="11231"/>
                </a:cubicBezTo>
                <a:cubicBezTo>
                  <a:pt x="8098" y="11249"/>
                  <a:pt x="8082" y="11262"/>
                  <a:pt x="8064" y="11268"/>
                </a:cubicBezTo>
                <a:cubicBezTo>
                  <a:pt x="8045" y="11276"/>
                  <a:pt x="8050" y="11304"/>
                  <a:pt x="8066" y="11304"/>
                </a:cubicBezTo>
                <a:cubicBezTo>
                  <a:pt x="8068" y="11304"/>
                  <a:pt x="8070" y="11303"/>
                  <a:pt x="8072" y="11303"/>
                </a:cubicBezTo>
                <a:cubicBezTo>
                  <a:pt x="8101" y="11293"/>
                  <a:pt x="8124" y="11275"/>
                  <a:pt x="8142" y="11250"/>
                </a:cubicBezTo>
                <a:cubicBezTo>
                  <a:pt x="8151" y="11237"/>
                  <a:pt x="8138" y="11224"/>
                  <a:pt x="8126" y="11224"/>
                </a:cubicBezTo>
                <a:close/>
                <a:moveTo>
                  <a:pt x="18061" y="11272"/>
                </a:moveTo>
                <a:cubicBezTo>
                  <a:pt x="18044" y="11272"/>
                  <a:pt x="18026" y="11284"/>
                  <a:pt x="18026" y="11307"/>
                </a:cubicBezTo>
                <a:lnTo>
                  <a:pt x="18026" y="11322"/>
                </a:lnTo>
                <a:cubicBezTo>
                  <a:pt x="18026" y="11345"/>
                  <a:pt x="18044" y="11356"/>
                  <a:pt x="18061" y="11356"/>
                </a:cubicBezTo>
                <a:cubicBezTo>
                  <a:pt x="18079" y="11356"/>
                  <a:pt x="18096" y="11345"/>
                  <a:pt x="18096" y="11322"/>
                </a:cubicBezTo>
                <a:lnTo>
                  <a:pt x="18096" y="11307"/>
                </a:lnTo>
                <a:cubicBezTo>
                  <a:pt x="18096" y="11284"/>
                  <a:pt x="18079" y="11272"/>
                  <a:pt x="18061" y="11272"/>
                </a:cubicBezTo>
                <a:close/>
                <a:moveTo>
                  <a:pt x="1990" y="11267"/>
                </a:moveTo>
                <a:cubicBezTo>
                  <a:pt x="1972" y="11267"/>
                  <a:pt x="1954" y="11278"/>
                  <a:pt x="1954" y="11301"/>
                </a:cubicBezTo>
                <a:lnTo>
                  <a:pt x="1954" y="11331"/>
                </a:lnTo>
                <a:cubicBezTo>
                  <a:pt x="1954" y="11354"/>
                  <a:pt x="1972" y="11365"/>
                  <a:pt x="1990" y="11365"/>
                </a:cubicBezTo>
                <a:cubicBezTo>
                  <a:pt x="2007" y="11365"/>
                  <a:pt x="2025" y="11354"/>
                  <a:pt x="2025" y="11331"/>
                </a:cubicBezTo>
                <a:lnTo>
                  <a:pt x="2025" y="11301"/>
                </a:lnTo>
                <a:cubicBezTo>
                  <a:pt x="2025" y="11278"/>
                  <a:pt x="2007" y="11267"/>
                  <a:pt x="1990" y="11267"/>
                </a:cubicBezTo>
                <a:close/>
                <a:moveTo>
                  <a:pt x="9199" y="11205"/>
                </a:moveTo>
                <a:cubicBezTo>
                  <a:pt x="9159" y="11205"/>
                  <a:pt x="9122" y="11258"/>
                  <a:pt x="9158" y="11296"/>
                </a:cubicBezTo>
                <a:cubicBezTo>
                  <a:pt x="9182" y="11320"/>
                  <a:pt x="9207" y="11347"/>
                  <a:pt x="9232" y="11372"/>
                </a:cubicBezTo>
                <a:cubicBezTo>
                  <a:pt x="9243" y="11383"/>
                  <a:pt x="9255" y="11388"/>
                  <a:pt x="9268" y="11388"/>
                </a:cubicBezTo>
                <a:cubicBezTo>
                  <a:pt x="9308" y="11388"/>
                  <a:pt x="9344" y="11334"/>
                  <a:pt x="9307" y="11297"/>
                </a:cubicBezTo>
                <a:cubicBezTo>
                  <a:pt x="9282" y="11272"/>
                  <a:pt x="9259" y="11246"/>
                  <a:pt x="9234" y="11221"/>
                </a:cubicBezTo>
                <a:cubicBezTo>
                  <a:pt x="9223" y="11210"/>
                  <a:pt x="9211" y="11205"/>
                  <a:pt x="9199" y="11205"/>
                </a:cubicBezTo>
                <a:close/>
                <a:moveTo>
                  <a:pt x="6601" y="11339"/>
                </a:moveTo>
                <a:cubicBezTo>
                  <a:pt x="6557" y="11339"/>
                  <a:pt x="6556" y="11409"/>
                  <a:pt x="6602" y="11409"/>
                </a:cubicBezTo>
                <a:cubicBezTo>
                  <a:pt x="6647" y="11409"/>
                  <a:pt x="6647" y="11339"/>
                  <a:pt x="6602" y="11339"/>
                </a:cubicBezTo>
                <a:cubicBezTo>
                  <a:pt x="6602" y="11339"/>
                  <a:pt x="6602" y="11339"/>
                  <a:pt x="6601" y="11339"/>
                </a:cubicBezTo>
                <a:close/>
                <a:moveTo>
                  <a:pt x="19848" y="11277"/>
                </a:moveTo>
                <a:cubicBezTo>
                  <a:pt x="19841" y="11277"/>
                  <a:pt x="19835" y="11278"/>
                  <a:pt x="19829" y="11282"/>
                </a:cubicBezTo>
                <a:cubicBezTo>
                  <a:pt x="19810" y="11292"/>
                  <a:pt x="19808" y="11313"/>
                  <a:pt x="19816" y="11330"/>
                </a:cubicBezTo>
                <a:cubicBezTo>
                  <a:pt x="19826" y="11355"/>
                  <a:pt x="19837" y="11380"/>
                  <a:pt x="19849" y="11404"/>
                </a:cubicBezTo>
                <a:cubicBezTo>
                  <a:pt x="19854" y="11417"/>
                  <a:pt x="19866" y="11422"/>
                  <a:pt x="19879" y="11422"/>
                </a:cubicBezTo>
                <a:cubicBezTo>
                  <a:pt x="19885" y="11422"/>
                  <a:pt x="19892" y="11421"/>
                  <a:pt x="19897" y="11418"/>
                </a:cubicBezTo>
                <a:cubicBezTo>
                  <a:pt x="19915" y="11407"/>
                  <a:pt x="19918" y="11386"/>
                  <a:pt x="19910" y="11370"/>
                </a:cubicBezTo>
                <a:cubicBezTo>
                  <a:pt x="19899" y="11344"/>
                  <a:pt x="19889" y="11319"/>
                  <a:pt x="19877" y="11294"/>
                </a:cubicBezTo>
                <a:cubicBezTo>
                  <a:pt x="19873" y="11283"/>
                  <a:pt x="19860" y="11277"/>
                  <a:pt x="19848" y="11277"/>
                </a:cubicBezTo>
                <a:close/>
                <a:moveTo>
                  <a:pt x="12951" y="11294"/>
                </a:moveTo>
                <a:cubicBezTo>
                  <a:pt x="12930" y="11294"/>
                  <a:pt x="12908" y="11311"/>
                  <a:pt x="12915" y="11337"/>
                </a:cubicBezTo>
                <a:cubicBezTo>
                  <a:pt x="12920" y="11357"/>
                  <a:pt x="12926" y="11377"/>
                  <a:pt x="12931" y="11398"/>
                </a:cubicBezTo>
                <a:cubicBezTo>
                  <a:pt x="12935" y="11416"/>
                  <a:pt x="12948" y="11424"/>
                  <a:pt x="12962" y="11424"/>
                </a:cubicBezTo>
                <a:cubicBezTo>
                  <a:pt x="12983" y="11424"/>
                  <a:pt x="13005" y="11406"/>
                  <a:pt x="12999" y="11380"/>
                </a:cubicBezTo>
                <a:cubicBezTo>
                  <a:pt x="12994" y="11360"/>
                  <a:pt x="12988" y="11340"/>
                  <a:pt x="12983" y="11319"/>
                </a:cubicBezTo>
                <a:cubicBezTo>
                  <a:pt x="12978" y="11302"/>
                  <a:pt x="12965" y="11294"/>
                  <a:pt x="12951" y="11294"/>
                </a:cubicBezTo>
                <a:close/>
                <a:moveTo>
                  <a:pt x="16395" y="11294"/>
                </a:moveTo>
                <a:cubicBezTo>
                  <a:pt x="16385" y="11294"/>
                  <a:pt x="16375" y="11297"/>
                  <a:pt x="16367" y="11301"/>
                </a:cubicBezTo>
                <a:cubicBezTo>
                  <a:pt x="16341" y="11317"/>
                  <a:pt x="16334" y="11349"/>
                  <a:pt x="16347" y="11375"/>
                </a:cubicBezTo>
                <a:cubicBezTo>
                  <a:pt x="16352" y="11385"/>
                  <a:pt x="16357" y="11394"/>
                  <a:pt x="16363" y="11404"/>
                </a:cubicBezTo>
                <a:cubicBezTo>
                  <a:pt x="16372" y="11422"/>
                  <a:pt x="16390" y="11431"/>
                  <a:pt x="16409" y="11431"/>
                </a:cubicBezTo>
                <a:cubicBezTo>
                  <a:pt x="16418" y="11431"/>
                  <a:pt x="16428" y="11429"/>
                  <a:pt x="16436" y="11424"/>
                </a:cubicBezTo>
                <a:cubicBezTo>
                  <a:pt x="16462" y="11408"/>
                  <a:pt x="16468" y="11377"/>
                  <a:pt x="16456" y="11351"/>
                </a:cubicBezTo>
                <a:cubicBezTo>
                  <a:pt x="16451" y="11340"/>
                  <a:pt x="16445" y="11330"/>
                  <a:pt x="16440" y="11320"/>
                </a:cubicBezTo>
                <a:cubicBezTo>
                  <a:pt x="16431" y="11303"/>
                  <a:pt x="16413" y="11294"/>
                  <a:pt x="16395" y="11294"/>
                </a:cubicBezTo>
                <a:close/>
                <a:moveTo>
                  <a:pt x="24549" y="11290"/>
                </a:moveTo>
                <a:cubicBezTo>
                  <a:pt x="24528" y="11290"/>
                  <a:pt x="24506" y="11307"/>
                  <a:pt x="24512" y="11334"/>
                </a:cubicBezTo>
                <a:cubicBezTo>
                  <a:pt x="24517" y="11358"/>
                  <a:pt x="24522" y="11383"/>
                  <a:pt x="24527" y="11408"/>
                </a:cubicBezTo>
                <a:cubicBezTo>
                  <a:pt x="24530" y="11426"/>
                  <a:pt x="24543" y="11434"/>
                  <a:pt x="24557" y="11434"/>
                </a:cubicBezTo>
                <a:cubicBezTo>
                  <a:pt x="24577" y="11434"/>
                  <a:pt x="24600" y="11417"/>
                  <a:pt x="24595" y="11391"/>
                </a:cubicBezTo>
                <a:cubicBezTo>
                  <a:pt x="24591" y="11365"/>
                  <a:pt x="24585" y="11340"/>
                  <a:pt x="24580" y="11315"/>
                </a:cubicBezTo>
                <a:cubicBezTo>
                  <a:pt x="24576" y="11297"/>
                  <a:pt x="24563" y="11290"/>
                  <a:pt x="24549" y="11290"/>
                </a:cubicBezTo>
                <a:close/>
                <a:moveTo>
                  <a:pt x="561" y="11347"/>
                </a:moveTo>
                <a:cubicBezTo>
                  <a:pt x="526" y="11347"/>
                  <a:pt x="516" y="11405"/>
                  <a:pt x="553" y="11418"/>
                </a:cubicBezTo>
                <a:cubicBezTo>
                  <a:pt x="567" y="11423"/>
                  <a:pt x="583" y="11428"/>
                  <a:pt x="597" y="11435"/>
                </a:cubicBezTo>
                <a:cubicBezTo>
                  <a:pt x="602" y="11436"/>
                  <a:pt x="607" y="11437"/>
                  <a:pt x="611" y="11437"/>
                </a:cubicBezTo>
                <a:cubicBezTo>
                  <a:pt x="646" y="11437"/>
                  <a:pt x="656" y="11380"/>
                  <a:pt x="617" y="11366"/>
                </a:cubicBezTo>
                <a:cubicBezTo>
                  <a:pt x="603" y="11361"/>
                  <a:pt x="587" y="11356"/>
                  <a:pt x="573" y="11350"/>
                </a:cubicBezTo>
                <a:cubicBezTo>
                  <a:pt x="569" y="11348"/>
                  <a:pt x="565" y="11347"/>
                  <a:pt x="561" y="11347"/>
                </a:cubicBezTo>
                <a:close/>
                <a:moveTo>
                  <a:pt x="246" y="11397"/>
                </a:moveTo>
                <a:cubicBezTo>
                  <a:pt x="201" y="11397"/>
                  <a:pt x="201" y="11467"/>
                  <a:pt x="246" y="11467"/>
                </a:cubicBezTo>
                <a:lnTo>
                  <a:pt x="262" y="11467"/>
                </a:lnTo>
                <a:cubicBezTo>
                  <a:pt x="307" y="11467"/>
                  <a:pt x="308" y="11397"/>
                  <a:pt x="262" y="11397"/>
                </a:cubicBezTo>
                <a:close/>
                <a:moveTo>
                  <a:pt x="5426" y="11362"/>
                </a:moveTo>
                <a:cubicBezTo>
                  <a:pt x="5413" y="11362"/>
                  <a:pt x="5400" y="11370"/>
                  <a:pt x="5393" y="11380"/>
                </a:cubicBezTo>
                <a:cubicBezTo>
                  <a:pt x="5383" y="11398"/>
                  <a:pt x="5390" y="11417"/>
                  <a:pt x="5406" y="11428"/>
                </a:cubicBezTo>
                <a:cubicBezTo>
                  <a:pt x="5426" y="11444"/>
                  <a:pt x="5446" y="11459"/>
                  <a:pt x="5467" y="11472"/>
                </a:cubicBezTo>
                <a:cubicBezTo>
                  <a:pt x="5472" y="11476"/>
                  <a:pt x="5478" y="11478"/>
                  <a:pt x="5483" y="11478"/>
                </a:cubicBezTo>
                <a:cubicBezTo>
                  <a:pt x="5496" y="11478"/>
                  <a:pt x="5508" y="11470"/>
                  <a:pt x="5515" y="11460"/>
                </a:cubicBezTo>
                <a:cubicBezTo>
                  <a:pt x="5525" y="11441"/>
                  <a:pt x="5518" y="11423"/>
                  <a:pt x="5502" y="11411"/>
                </a:cubicBezTo>
                <a:cubicBezTo>
                  <a:pt x="5482" y="11396"/>
                  <a:pt x="5462" y="11381"/>
                  <a:pt x="5441" y="11366"/>
                </a:cubicBezTo>
                <a:cubicBezTo>
                  <a:pt x="5437" y="11363"/>
                  <a:pt x="5432" y="11362"/>
                  <a:pt x="5426" y="11362"/>
                </a:cubicBezTo>
                <a:close/>
                <a:moveTo>
                  <a:pt x="3956" y="11438"/>
                </a:moveTo>
                <a:cubicBezTo>
                  <a:pt x="3912" y="11438"/>
                  <a:pt x="3913" y="11508"/>
                  <a:pt x="3958" y="11508"/>
                </a:cubicBezTo>
                <a:cubicBezTo>
                  <a:pt x="4004" y="11508"/>
                  <a:pt x="4004" y="11438"/>
                  <a:pt x="3958" y="11438"/>
                </a:cubicBezTo>
                <a:cubicBezTo>
                  <a:pt x="3957" y="11438"/>
                  <a:pt x="3957" y="11438"/>
                  <a:pt x="3956" y="11438"/>
                </a:cubicBezTo>
                <a:close/>
                <a:moveTo>
                  <a:pt x="6024" y="11383"/>
                </a:moveTo>
                <a:cubicBezTo>
                  <a:pt x="6007" y="11383"/>
                  <a:pt x="5997" y="11407"/>
                  <a:pt x="6013" y="11415"/>
                </a:cubicBezTo>
                <a:cubicBezTo>
                  <a:pt x="6023" y="11419"/>
                  <a:pt x="6030" y="11424"/>
                  <a:pt x="6039" y="11428"/>
                </a:cubicBezTo>
                <a:cubicBezTo>
                  <a:pt x="6036" y="11428"/>
                  <a:pt x="6033" y="11427"/>
                  <a:pt x="6031" y="11427"/>
                </a:cubicBezTo>
                <a:cubicBezTo>
                  <a:pt x="6022" y="11427"/>
                  <a:pt x="6013" y="11431"/>
                  <a:pt x="6005" y="11438"/>
                </a:cubicBezTo>
                <a:cubicBezTo>
                  <a:pt x="5999" y="11442"/>
                  <a:pt x="5993" y="11443"/>
                  <a:pt x="5986" y="11443"/>
                </a:cubicBezTo>
                <a:cubicBezTo>
                  <a:pt x="5984" y="11443"/>
                  <a:pt x="5981" y="11443"/>
                  <a:pt x="5979" y="11443"/>
                </a:cubicBezTo>
                <a:cubicBezTo>
                  <a:pt x="5976" y="11442"/>
                  <a:pt x="5973" y="11442"/>
                  <a:pt x="5970" y="11442"/>
                </a:cubicBezTo>
                <a:cubicBezTo>
                  <a:pt x="5931" y="11442"/>
                  <a:pt x="5917" y="11502"/>
                  <a:pt x="5959" y="11511"/>
                </a:cubicBezTo>
                <a:cubicBezTo>
                  <a:pt x="5968" y="11513"/>
                  <a:pt x="5977" y="11514"/>
                  <a:pt x="5985" y="11514"/>
                </a:cubicBezTo>
                <a:cubicBezTo>
                  <a:pt x="6010" y="11514"/>
                  <a:pt x="6033" y="11505"/>
                  <a:pt x="6053" y="11487"/>
                </a:cubicBezTo>
                <a:cubicBezTo>
                  <a:pt x="6068" y="11475"/>
                  <a:pt x="6066" y="11449"/>
                  <a:pt x="6053" y="11437"/>
                </a:cubicBezTo>
                <a:cubicBezTo>
                  <a:pt x="6050" y="11435"/>
                  <a:pt x="6049" y="11433"/>
                  <a:pt x="6047" y="11432"/>
                </a:cubicBezTo>
                <a:lnTo>
                  <a:pt x="6047" y="11432"/>
                </a:lnTo>
                <a:cubicBezTo>
                  <a:pt x="6048" y="11433"/>
                  <a:pt x="6049" y="11433"/>
                  <a:pt x="6050" y="11433"/>
                </a:cubicBezTo>
                <a:cubicBezTo>
                  <a:pt x="6069" y="11433"/>
                  <a:pt x="6081" y="11409"/>
                  <a:pt x="6063" y="11401"/>
                </a:cubicBezTo>
                <a:cubicBezTo>
                  <a:pt x="6052" y="11396"/>
                  <a:pt x="6043" y="11391"/>
                  <a:pt x="6032" y="11385"/>
                </a:cubicBezTo>
                <a:cubicBezTo>
                  <a:pt x="6029" y="11384"/>
                  <a:pt x="6027" y="11383"/>
                  <a:pt x="6024" y="11383"/>
                </a:cubicBezTo>
                <a:close/>
                <a:moveTo>
                  <a:pt x="7292" y="11402"/>
                </a:moveTo>
                <a:cubicBezTo>
                  <a:pt x="7284" y="11402"/>
                  <a:pt x="7276" y="11405"/>
                  <a:pt x="7268" y="11413"/>
                </a:cubicBezTo>
                <a:lnTo>
                  <a:pt x="7223" y="11457"/>
                </a:lnTo>
                <a:cubicBezTo>
                  <a:pt x="7197" y="11481"/>
                  <a:pt x="7223" y="11517"/>
                  <a:pt x="7250" y="11517"/>
                </a:cubicBezTo>
                <a:cubicBezTo>
                  <a:pt x="7258" y="11517"/>
                  <a:pt x="7266" y="11514"/>
                  <a:pt x="7274" y="11507"/>
                </a:cubicBezTo>
                <a:lnTo>
                  <a:pt x="7318" y="11462"/>
                </a:lnTo>
                <a:cubicBezTo>
                  <a:pt x="7344" y="11437"/>
                  <a:pt x="7319" y="11402"/>
                  <a:pt x="7292" y="11402"/>
                </a:cubicBezTo>
                <a:close/>
                <a:moveTo>
                  <a:pt x="5061" y="11439"/>
                </a:moveTo>
                <a:cubicBezTo>
                  <a:pt x="5053" y="11439"/>
                  <a:pt x="5044" y="11442"/>
                  <a:pt x="5037" y="11449"/>
                </a:cubicBezTo>
                <a:lnTo>
                  <a:pt x="5021" y="11465"/>
                </a:lnTo>
                <a:cubicBezTo>
                  <a:pt x="4996" y="11490"/>
                  <a:pt x="5020" y="11525"/>
                  <a:pt x="5047" y="11525"/>
                </a:cubicBezTo>
                <a:cubicBezTo>
                  <a:pt x="5055" y="11525"/>
                  <a:pt x="5063" y="11522"/>
                  <a:pt x="5071" y="11514"/>
                </a:cubicBezTo>
                <a:lnTo>
                  <a:pt x="5086" y="11498"/>
                </a:lnTo>
                <a:cubicBezTo>
                  <a:pt x="5112" y="11473"/>
                  <a:pt x="5088" y="11439"/>
                  <a:pt x="5061" y="11439"/>
                </a:cubicBezTo>
                <a:close/>
                <a:moveTo>
                  <a:pt x="11373" y="11406"/>
                </a:moveTo>
                <a:cubicBezTo>
                  <a:pt x="11332" y="11406"/>
                  <a:pt x="11296" y="11459"/>
                  <a:pt x="11333" y="11496"/>
                </a:cubicBezTo>
                <a:lnTo>
                  <a:pt x="11349" y="11512"/>
                </a:lnTo>
                <a:cubicBezTo>
                  <a:pt x="11360" y="11523"/>
                  <a:pt x="11372" y="11528"/>
                  <a:pt x="11385" y="11528"/>
                </a:cubicBezTo>
                <a:cubicBezTo>
                  <a:pt x="11425" y="11528"/>
                  <a:pt x="11461" y="11475"/>
                  <a:pt x="11424" y="11438"/>
                </a:cubicBezTo>
                <a:lnTo>
                  <a:pt x="11409" y="11422"/>
                </a:lnTo>
                <a:cubicBezTo>
                  <a:pt x="11398" y="11411"/>
                  <a:pt x="11385" y="11406"/>
                  <a:pt x="11373" y="11406"/>
                </a:cubicBezTo>
                <a:close/>
                <a:moveTo>
                  <a:pt x="19130" y="11406"/>
                </a:moveTo>
                <a:cubicBezTo>
                  <a:pt x="19112" y="11406"/>
                  <a:pt x="19092" y="11416"/>
                  <a:pt x="19082" y="11433"/>
                </a:cubicBezTo>
                <a:cubicBezTo>
                  <a:pt x="19067" y="11460"/>
                  <a:pt x="19077" y="11491"/>
                  <a:pt x="19102" y="11507"/>
                </a:cubicBezTo>
                <a:cubicBezTo>
                  <a:pt x="19118" y="11517"/>
                  <a:pt x="19133" y="11527"/>
                  <a:pt x="19147" y="11537"/>
                </a:cubicBezTo>
                <a:cubicBezTo>
                  <a:pt x="19155" y="11542"/>
                  <a:pt x="19163" y="11545"/>
                  <a:pt x="19172" y="11545"/>
                </a:cubicBezTo>
                <a:cubicBezTo>
                  <a:pt x="19191" y="11545"/>
                  <a:pt x="19211" y="11534"/>
                  <a:pt x="19221" y="11517"/>
                </a:cubicBezTo>
                <a:cubicBezTo>
                  <a:pt x="19234" y="11491"/>
                  <a:pt x="19224" y="11460"/>
                  <a:pt x="19201" y="11444"/>
                </a:cubicBezTo>
                <a:cubicBezTo>
                  <a:pt x="19185" y="11433"/>
                  <a:pt x="19170" y="11424"/>
                  <a:pt x="19156" y="11414"/>
                </a:cubicBezTo>
                <a:cubicBezTo>
                  <a:pt x="19148" y="11409"/>
                  <a:pt x="19139" y="11406"/>
                  <a:pt x="19130" y="11406"/>
                </a:cubicBezTo>
                <a:close/>
                <a:moveTo>
                  <a:pt x="20781" y="11441"/>
                </a:moveTo>
                <a:cubicBezTo>
                  <a:pt x="20758" y="11441"/>
                  <a:pt x="20737" y="11458"/>
                  <a:pt x="20730" y="11480"/>
                </a:cubicBezTo>
                <a:cubicBezTo>
                  <a:pt x="20725" y="11495"/>
                  <a:pt x="20720" y="11509"/>
                  <a:pt x="20714" y="11524"/>
                </a:cubicBezTo>
                <a:cubicBezTo>
                  <a:pt x="20705" y="11551"/>
                  <a:pt x="20725" y="11582"/>
                  <a:pt x="20751" y="11590"/>
                </a:cubicBezTo>
                <a:cubicBezTo>
                  <a:pt x="20755" y="11591"/>
                  <a:pt x="20760" y="11591"/>
                  <a:pt x="20764" y="11591"/>
                </a:cubicBezTo>
                <a:cubicBezTo>
                  <a:pt x="20788" y="11591"/>
                  <a:pt x="20809" y="11575"/>
                  <a:pt x="20816" y="11553"/>
                </a:cubicBezTo>
                <a:cubicBezTo>
                  <a:pt x="20821" y="11537"/>
                  <a:pt x="20826" y="11523"/>
                  <a:pt x="20832" y="11508"/>
                </a:cubicBezTo>
                <a:cubicBezTo>
                  <a:pt x="20841" y="11482"/>
                  <a:pt x="20821" y="11450"/>
                  <a:pt x="20795" y="11443"/>
                </a:cubicBezTo>
                <a:cubicBezTo>
                  <a:pt x="20790" y="11442"/>
                  <a:pt x="20786" y="11441"/>
                  <a:pt x="20781" y="11441"/>
                </a:cubicBezTo>
                <a:close/>
                <a:moveTo>
                  <a:pt x="8757" y="11523"/>
                </a:moveTo>
                <a:cubicBezTo>
                  <a:pt x="8711" y="11523"/>
                  <a:pt x="8711" y="11593"/>
                  <a:pt x="8757" y="11593"/>
                </a:cubicBezTo>
                <a:lnTo>
                  <a:pt x="8773" y="11593"/>
                </a:lnTo>
                <a:cubicBezTo>
                  <a:pt x="8774" y="11593"/>
                  <a:pt x="8774" y="11593"/>
                  <a:pt x="8775" y="11593"/>
                </a:cubicBezTo>
                <a:cubicBezTo>
                  <a:pt x="8819" y="11593"/>
                  <a:pt x="8818" y="11523"/>
                  <a:pt x="8773" y="11523"/>
                </a:cubicBezTo>
                <a:close/>
                <a:moveTo>
                  <a:pt x="22583" y="11524"/>
                </a:moveTo>
                <a:cubicBezTo>
                  <a:pt x="22537" y="11524"/>
                  <a:pt x="22537" y="11594"/>
                  <a:pt x="22583" y="11594"/>
                </a:cubicBezTo>
                <a:lnTo>
                  <a:pt x="22613" y="11594"/>
                </a:lnTo>
                <a:cubicBezTo>
                  <a:pt x="22613" y="11594"/>
                  <a:pt x="22613" y="11594"/>
                  <a:pt x="22614" y="11594"/>
                </a:cubicBezTo>
                <a:cubicBezTo>
                  <a:pt x="22659" y="11594"/>
                  <a:pt x="22658" y="11524"/>
                  <a:pt x="22613" y="11524"/>
                </a:cubicBezTo>
                <a:close/>
                <a:moveTo>
                  <a:pt x="17265" y="11510"/>
                </a:moveTo>
                <a:cubicBezTo>
                  <a:pt x="17248" y="11510"/>
                  <a:pt x="17230" y="11521"/>
                  <a:pt x="17230" y="11545"/>
                </a:cubicBezTo>
                <a:lnTo>
                  <a:pt x="17230" y="11560"/>
                </a:lnTo>
                <a:cubicBezTo>
                  <a:pt x="17230" y="11583"/>
                  <a:pt x="17248" y="11595"/>
                  <a:pt x="17265" y="11595"/>
                </a:cubicBezTo>
                <a:cubicBezTo>
                  <a:pt x="17283" y="11595"/>
                  <a:pt x="17300" y="11583"/>
                  <a:pt x="17300" y="11560"/>
                </a:cubicBezTo>
                <a:lnTo>
                  <a:pt x="17300" y="11545"/>
                </a:lnTo>
                <a:cubicBezTo>
                  <a:pt x="17300" y="11521"/>
                  <a:pt x="17283" y="11510"/>
                  <a:pt x="17265" y="11510"/>
                </a:cubicBezTo>
                <a:close/>
                <a:moveTo>
                  <a:pt x="18006" y="11518"/>
                </a:moveTo>
                <a:cubicBezTo>
                  <a:pt x="17983" y="11518"/>
                  <a:pt x="17960" y="11524"/>
                  <a:pt x="17939" y="11534"/>
                </a:cubicBezTo>
                <a:cubicBezTo>
                  <a:pt x="17904" y="11551"/>
                  <a:pt x="17926" y="11600"/>
                  <a:pt x="17959" y="11600"/>
                </a:cubicBezTo>
                <a:cubicBezTo>
                  <a:pt x="17964" y="11600"/>
                  <a:pt x="17969" y="11599"/>
                  <a:pt x="17975" y="11596"/>
                </a:cubicBezTo>
                <a:cubicBezTo>
                  <a:pt x="17985" y="11591"/>
                  <a:pt x="17994" y="11589"/>
                  <a:pt x="18003" y="11589"/>
                </a:cubicBezTo>
                <a:cubicBezTo>
                  <a:pt x="18014" y="11589"/>
                  <a:pt x="18024" y="11592"/>
                  <a:pt x="18036" y="11597"/>
                </a:cubicBezTo>
                <a:cubicBezTo>
                  <a:pt x="18039" y="11599"/>
                  <a:pt x="18043" y="11599"/>
                  <a:pt x="18047" y="11599"/>
                </a:cubicBezTo>
                <a:cubicBezTo>
                  <a:pt x="18062" y="11599"/>
                  <a:pt x="18076" y="11586"/>
                  <a:pt x="18080" y="11572"/>
                </a:cubicBezTo>
                <a:cubicBezTo>
                  <a:pt x="18086" y="11551"/>
                  <a:pt x="18073" y="11534"/>
                  <a:pt x="18056" y="11528"/>
                </a:cubicBezTo>
                <a:cubicBezTo>
                  <a:pt x="18040" y="11521"/>
                  <a:pt x="18023" y="11518"/>
                  <a:pt x="18006" y="11518"/>
                </a:cubicBezTo>
                <a:close/>
                <a:moveTo>
                  <a:pt x="3148" y="11463"/>
                </a:moveTo>
                <a:cubicBezTo>
                  <a:pt x="3130" y="11463"/>
                  <a:pt x="3110" y="11473"/>
                  <a:pt x="3101" y="11490"/>
                </a:cubicBezTo>
                <a:cubicBezTo>
                  <a:pt x="3096" y="11501"/>
                  <a:pt x="3091" y="11509"/>
                  <a:pt x="3085" y="11519"/>
                </a:cubicBezTo>
                <a:cubicBezTo>
                  <a:pt x="3073" y="11546"/>
                  <a:pt x="3079" y="11577"/>
                  <a:pt x="3105" y="11593"/>
                </a:cubicBezTo>
                <a:cubicBezTo>
                  <a:pt x="3114" y="11598"/>
                  <a:pt x="3123" y="11600"/>
                  <a:pt x="3133" y="11600"/>
                </a:cubicBezTo>
                <a:cubicBezTo>
                  <a:pt x="3152" y="11600"/>
                  <a:pt x="3170" y="11591"/>
                  <a:pt x="3179" y="11574"/>
                </a:cubicBezTo>
                <a:cubicBezTo>
                  <a:pt x="3184" y="11563"/>
                  <a:pt x="3189" y="11554"/>
                  <a:pt x="3194" y="11543"/>
                </a:cubicBezTo>
                <a:cubicBezTo>
                  <a:pt x="3208" y="11517"/>
                  <a:pt x="3201" y="11485"/>
                  <a:pt x="3174" y="11470"/>
                </a:cubicBezTo>
                <a:cubicBezTo>
                  <a:pt x="3167" y="11465"/>
                  <a:pt x="3158" y="11463"/>
                  <a:pt x="3148" y="11463"/>
                </a:cubicBezTo>
                <a:close/>
                <a:moveTo>
                  <a:pt x="12528" y="11550"/>
                </a:moveTo>
                <a:cubicBezTo>
                  <a:pt x="12511" y="11550"/>
                  <a:pt x="12493" y="11561"/>
                  <a:pt x="12493" y="11584"/>
                </a:cubicBezTo>
                <a:lnTo>
                  <a:pt x="12493" y="11600"/>
                </a:lnTo>
                <a:cubicBezTo>
                  <a:pt x="12493" y="11623"/>
                  <a:pt x="12511" y="11634"/>
                  <a:pt x="12528" y="11634"/>
                </a:cubicBezTo>
                <a:cubicBezTo>
                  <a:pt x="12546" y="11634"/>
                  <a:pt x="12564" y="11623"/>
                  <a:pt x="12564" y="11600"/>
                </a:cubicBezTo>
                <a:lnTo>
                  <a:pt x="12564" y="11584"/>
                </a:lnTo>
                <a:cubicBezTo>
                  <a:pt x="12564" y="11561"/>
                  <a:pt x="12546" y="11550"/>
                  <a:pt x="12528" y="11550"/>
                </a:cubicBezTo>
                <a:close/>
                <a:moveTo>
                  <a:pt x="13597" y="11565"/>
                </a:moveTo>
                <a:cubicBezTo>
                  <a:pt x="13569" y="11565"/>
                  <a:pt x="13546" y="11601"/>
                  <a:pt x="13571" y="11626"/>
                </a:cubicBezTo>
                <a:lnTo>
                  <a:pt x="13587" y="11642"/>
                </a:lnTo>
                <a:cubicBezTo>
                  <a:pt x="13594" y="11649"/>
                  <a:pt x="13602" y="11652"/>
                  <a:pt x="13610" y="11652"/>
                </a:cubicBezTo>
                <a:cubicBezTo>
                  <a:pt x="13637" y="11652"/>
                  <a:pt x="13662" y="11616"/>
                  <a:pt x="13637" y="11592"/>
                </a:cubicBezTo>
                <a:cubicBezTo>
                  <a:pt x="13629" y="11586"/>
                  <a:pt x="13625" y="11581"/>
                  <a:pt x="13621" y="11576"/>
                </a:cubicBezTo>
                <a:cubicBezTo>
                  <a:pt x="13613" y="11569"/>
                  <a:pt x="13605" y="11565"/>
                  <a:pt x="13597" y="11565"/>
                </a:cubicBezTo>
                <a:close/>
                <a:moveTo>
                  <a:pt x="4662" y="11590"/>
                </a:moveTo>
                <a:cubicBezTo>
                  <a:pt x="4618" y="11590"/>
                  <a:pt x="4619" y="11660"/>
                  <a:pt x="4664" y="11660"/>
                </a:cubicBezTo>
                <a:lnTo>
                  <a:pt x="4680" y="11660"/>
                </a:lnTo>
                <a:cubicBezTo>
                  <a:pt x="4725" y="11660"/>
                  <a:pt x="4725" y="11590"/>
                  <a:pt x="4680" y="11590"/>
                </a:cubicBezTo>
                <a:lnTo>
                  <a:pt x="4664" y="11590"/>
                </a:lnTo>
                <a:cubicBezTo>
                  <a:pt x="4664" y="11590"/>
                  <a:pt x="4663" y="11590"/>
                  <a:pt x="4662" y="11590"/>
                </a:cubicBezTo>
                <a:close/>
                <a:moveTo>
                  <a:pt x="24352" y="11559"/>
                </a:moveTo>
                <a:cubicBezTo>
                  <a:pt x="24328" y="11559"/>
                  <a:pt x="24304" y="11585"/>
                  <a:pt x="24318" y="11613"/>
                </a:cubicBezTo>
                <a:cubicBezTo>
                  <a:pt x="24323" y="11623"/>
                  <a:pt x="24329" y="11633"/>
                  <a:pt x="24334" y="11643"/>
                </a:cubicBezTo>
                <a:cubicBezTo>
                  <a:pt x="24340" y="11656"/>
                  <a:pt x="24351" y="11661"/>
                  <a:pt x="24362" y="11661"/>
                </a:cubicBezTo>
                <a:cubicBezTo>
                  <a:pt x="24385" y="11661"/>
                  <a:pt x="24410" y="11635"/>
                  <a:pt x="24396" y="11607"/>
                </a:cubicBezTo>
                <a:cubicBezTo>
                  <a:pt x="24388" y="11597"/>
                  <a:pt x="24383" y="11587"/>
                  <a:pt x="24380" y="11577"/>
                </a:cubicBezTo>
                <a:cubicBezTo>
                  <a:pt x="24373" y="11565"/>
                  <a:pt x="24363" y="11559"/>
                  <a:pt x="24352" y="11559"/>
                </a:cubicBezTo>
                <a:close/>
                <a:moveTo>
                  <a:pt x="15777" y="11552"/>
                </a:moveTo>
                <a:cubicBezTo>
                  <a:pt x="15759" y="11552"/>
                  <a:pt x="15741" y="11563"/>
                  <a:pt x="15740" y="11586"/>
                </a:cubicBezTo>
                <a:cubicBezTo>
                  <a:pt x="15738" y="11623"/>
                  <a:pt x="15762" y="11655"/>
                  <a:pt x="15798" y="11665"/>
                </a:cubicBezTo>
                <a:cubicBezTo>
                  <a:pt x="15802" y="11666"/>
                  <a:pt x="15806" y="11667"/>
                  <a:pt x="15809" y="11667"/>
                </a:cubicBezTo>
                <a:cubicBezTo>
                  <a:pt x="15845" y="11667"/>
                  <a:pt x="15856" y="11607"/>
                  <a:pt x="15817" y="11596"/>
                </a:cubicBezTo>
                <a:cubicBezTo>
                  <a:pt x="15811" y="11593"/>
                  <a:pt x="15812" y="11591"/>
                  <a:pt x="15812" y="11586"/>
                </a:cubicBezTo>
                <a:cubicBezTo>
                  <a:pt x="15813" y="11563"/>
                  <a:pt x="15795" y="11552"/>
                  <a:pt x="15777" y="11552"/>
                </a:cubicBezTo>
                <a:close/>
                <a:moveTo>
                  <a:pt x="5784" y="11576"/>
                </a:moveTo>
                <a:cubicBezTo>
                  <a:pt x="5756" y="11576"/>
                  <a:pt x="5731" y="11612"/>
                  <a:pt x="5757" y="11637"/>
                </a:cubicBezTo>
                <a:cubicBezTo>
                  <a:pt x="5767" y="11647"/>
                  <a:pt x="5778" y="11656"/>
                  <a:pt x="5788" y="11665"/>
                </a:cubicBezTo>
                <a:cubicBezTo>
                  <a:pt x="5796" y="11672"/>
                  <a:pt x="5804" y="11675"/>
                  <a:pt x="5812" y="11675"/>
                </a:cubicBezTo>
                <a:cubicBezTo>
                  <a:pt x="5840" y="11675"/>
                  <a:pt x="5864" y="11640"/>
                  <a:pt x="5839" y="11616"/>
                </a:cubicBezTo>
                <a:cubicBezTo>
                  <a:pt x="5828" y="11605"/>
                  <a:pt x="5818" y="11596"/>
                  <a:pt x="5807" y="11586"/>
                </a:cubicBezTo>
                <a:cubicBezTo>
                  <a:pt x="5800" y="11579"/>
                  <a:pt x="5792" y="11576"/>
                  <a:pt x="5784" y="11576"/>
                </a:cubicBezTo>
                <a:close/>
                <a:moveTo>
                  <a:pt x="23931" y="11607"/>
                </a:moveTo>
                <a:cubicBezTo>
                  <a:pt x="23917" y="11607"/>
                  <a:pt x="23905" y="11625"/>
                  <a:pt x="23917" y="11637"/>
                </a:cubicBezTo>
                <a:lnTo>
                  <a:pt x="23962" y="11681"/>
                </a:lnTo>
                <a:cubicBezTo>
                  <a:pt x="23966" y="11684"/>
                  <a:pt x="23970" y="11686"/>
                  <a:pt x="23974" y="11686"/>
                </a:cubicBezTo>
                <a:cubicBezTo>
                  <a:pt x="23987" y="11686"/>
                  <a:pt x="24000" y="11669"/>
                  <a:pt x="23987" y="11656"/>
                </a:cubicBezTo>
                <a:lnTo>
                  <a:pt x="23942" y="11612"/>
                </a:lnTo>
                <a:cubicBezTo>
                  <a:pt x="23939" y="11608"/>
                  <a:pt x="23935" y="11607"/>
                  <a:pt x="23931" y="11607"/>
                </a:cubicBezTo>
                <a:close/>
                <a:moveTo>
                  <a:pt x="14425" y="11622"/>
                </a:moveTo>
                <a:cubicBezTo>
                  <a:pt x="14379" y="11622"/>
                  <a:pt x="14379" y="11692"/>
                  <a:pt x="14425" y="11692"/>
                </a:cubicBezTo>
                <a:lnTo>
                  <a:pt x="14455" y="11692"/>
                </a:lnTo>
                <a:cubicBezTo>
                  <a:pt x="14501" y="11692"/>
                  <a:pt x="14501" y="11622"/>
                  <a:pt x="14455" y="11622"/>
                </a:cubicBezTo>
                <a:close/>
                <a:moveTo>
                  <a:pt x="21982" y="11628"/>
                </a:moveTo>
                <a:cubicBezTo>
                  <a:pt x="21964" y="11628"/>
                  <a:pt x="21946" y="11640"/>
                  <a:pt x="21946" y="11663"/>
                </a:cubicBezTo>
                <a:lnTo>
                  <a:pt x="21946" y="11679"/>
                </a:lnTo>
                <a:cubicBezTo>
                  <a:pt x="21946" y="11701"/>
                  <a:pt x="21964" y="11712"/>
                  <a:pt x="21982" y="11712"/>
                </a:cubicBezTo>
                <a:cubicBezTo>
                  <a:pt x="22000" y="11712"/>
                  <a:pt x="22018" y="11701"/>
                  <a:pt x="22018" y="11679"/>
                </a:cubicBezTo>
                <a:lnTo>
                  <a:pt x="22018" y="11663"/>
                </a:lnTo>
                <a:cubicBezTo>
                  <a:pt x="22018" y="11640"/>
                  <a:pt x="22000" y="11628"/>
                  <a:pt x="21982" y="11628"/>
                </a:cubicBezTo>
                <a:close/>
                <a:moveTo>
                  <a:pt x="1029" y="11624"/>
                </a:moveTo>
                <a:cubicBezTo>
                  <a:pt x="1005" y="11624"/>
                  <a:pt x="980" y="11649"/>
                  <a:pt x="995" y="11677"/>
                </a:cubicBezTo>
                <a:cubicBezTo>
                  <a:pt x="1004" y="11692"/>
                  <a:pt x="1015" y="11703"/>
                  <a:pt x="1029" y="11711"/>
                </a:cubicBezTo>
                <a:cubicBezTo>
                  <a:pt x="1034" y="11718"/>
                  <a:pt x="1043" y="11726"/>
                  <a:pt x="1056" y="11726"/>
                </a:cubicBezTo>
                <a:lnTo>
                  <a:pt x="1077" y="11726"/>
                </a:lnTo>
                <a:cubicBezTo>
                  <a:pt x="1079" y="11726"/>
                  <a:pt x="1082" y="11724"/>
                  <a:pt x="1085" y="11724"/>
                </a:cubicBezTo>
                <a:lnTo>
                  <a:pt x="1086" y="11724"/>
                </a:lnTo>
                <a:cubicBezTo>
                  <a:pt x="1088" y="11724"/>
                  <a:pt x="1088" y="11723"/>
                  <a:pt x="1089" y="11723"/>
                </a:cubicBezTo>
                <a:cubicBezTo>
                  <a:pt x="1096" y="11721"/>
                  <a:pt x="1101" y="11714"/>
                  <a:pt x="1104" y="11708"/>
                </a:cubicBezTo>
                <a:cubicBezTo>
                  <a:pt x="1109" y="11702"/>
                  <a:pt x="1111" y="11695"/>
                  <a:pt x="1111" y="11688"/>
                </a:cubicBezTo>
                <a:cubicBezTo>
                  <a:pt x="1111" y="11678"/>
                  <a:pt x="1107" y="11670"/>
                  <a:pt x="1101" y="11665"/>
                </a:cubicBezTo>
                <a:cubicBezTo>
                  <a:pt x="1093" y="11660"/>
                  <a:pt x="1087" y="11655"/>
                  <a:pt x="1076" y="11655"/>
                </a:cubicBezTo>
                <a:cubicBezTo>
                  <a:pt x="1074" y="11655"/>
                  <a:pt x="1073" y="11653"/>
                  <a:pt x="1072" y="11653"/>
                </a:cubicBezTo>
                <a:cubicBezTo>
                  <a:pt x="1064" y="11651"/>
                  <a:pt x="1060" y="11646"/>
                  <a:pt x="1057" y="11642"/>
                </a:cubicBezTo>
                <a:cubicBezTo>
                  <a:pt x="1050" y="11629"/>
                  <a:pt x="1040" y="11624"/>
                  <a:pt x="1029" y="11624"/>
                </a:cubicBezTo>
                <a:close/>
                <a:moveTo>
                  <a:pt x="2517" y="11580"/>
                </a:moveTo>
                <a:cubicBezTo>
                  <a:pt x="2497" y="11580"/>
                  <a:pt x="2477" y="11591"/>
                  <a:pt x="2467" y="11607"/>
                </a:cubicBezTo>
                <a:cubicBezTo>
                  <a:pt x="2452" y="11635"/>
                  <a:pt x="2464" y="11664"/>
                  <a:pt x="2487" y="11681"/>
                </a:cubicBezTo>
                <a:cubicBezTo>
                  <a:pt x="2507" y="11696"/>
                  <a:pt x="2527" y="11711"/>
                  <a:pt x="2548" y="11726"/>
                </a:cubicBezTo>
                <a:cubicBezTo>
                  <a:pt x="2555" y="11730"/>
                  <a:pt x="2563" y="11733"/>
                  <a:pt x="2571" y="11733"/>
                </a:cubicBezTo>
                <a:cubicBezTo>
                  <a:pt x="2591" y="11733"/>
                  <a:pt x="2612" y="11721"/>
                  <a:pt x="2621" y="11706"/>
                </a:cubicBezTo>
                <a:cubicBezTo>
                  <a:pt x="2637" y="11679"/>
                  <a:pt x="2624" y="11649"/>
                  <a:pt x="2601" y="11633"/>
                </a:cubicBezTo>
                <a:cubicBezTo>
                  <a:pt x="2582" y="11617"/>
                  <a:pt x="2562" y="11602"/>
                  <a:pt x="2541" y="11587"/>
                </a:cubicBezTo>
                <a:cubicBezTo>
                  <a:pt x="2534" y="11582"/>
                  <a:pt x="2525" y="11580"/>
                  <a:pt x="2517" y="11580"/>
                </a:cubicBezTo>
                <a:close/>
                <a:moveTo>
                  <a:pt x="13854" y="11665"/>
                </a:moveTo>
                <a:cubicBezTo>
                  <a:pt x="13808" y="11665"/>
                  <a:pt x="13808" y="11736"/>
                  <a:pt x="13854" y="11736"/>
                </a:cubicBezTo>
                <a:cubicBezTo>
                  <a:pt x="13900" y="11736"/>
                  <a:pt x="13900" y="11665"/>
                  <a:pt x="13854" y="11665"/>
                </a:cubicBezTo>
                <a:close/>
                <a:moveTo>
                  <a:pt x="1703" y="11670"/>
                </a:moveTo>
                <a:cubicBezTo>
                  <a:pt x="1658" y="11670"/>
                  <a:pt x="1658" y="11741"/>
                  <a:pt x="1703" y="11741"/>
                </a:cubicBezTo>
                <a:lnTo>
                  <a:pt x="1718" y="11741"/>
                </a:lnTo>
                <a:cubicBezTo>
                  <a:pt x="1719" y="11741"/>
                  <a:pt x="1719" y="11741"/>
                  <a:pt x="1719" y="11741"/>
                </a:cubicBezTo>
                <a:cubicBezTo>
                  <a:pt x="1764" y="11741"/>
                  <a:pt x="1764" y="11670"/>
                  <a:pt x="1718" y="11670"/>
                </a:cubicBezTo>
                <a:close/>
                <a:moveTo>
                  <a:pt x="13989" y="11695"/>
                </a:moveTo>
                <a:cubicBezTo>
                  <a:pt x="13943" y="11695"/>
                  <a:pt x="13943" y="11766"/>
                  <a:pt x="13989" y="11766"/>
                </a:cubicBezTo>
                <a:cubicBezTo>
                  <a:pt x="13989" y="11766"/>
                  <a:pt x="13990" y="11766"/>
                  <a:pt x="13991" y="11766"/>
                </a:cubicBezTo>
                <a:cubicBezTo>
                  <a:pt x="14035" y="11766"/>
                  <a:pt x="14034" y="11695"/>
                  <a:pt x="13989" y="11695"/>
                </a:cubicBezTo>
                <a:close/>
                <a:moveTo>
                  <a:pt x="6564" y="11637"/>
                </a:moveTo>
                <a:cubicBezTo>
                  <a:pt x="6559" y="11637"/>
                  <a:pt x="6553" y="11639"/>
                  <a:pt x="6547" y="11642"/>
                </a:cubicBezTo>
                <a:cubicBezTo>
                  <a:pt x="6531" y="11650"/>
                  <a:pt x="6522" y="11674"/>
                  <a:pt x="6534" y="11690"/>
                </a:cubicBezTo>
                <a:cubicBezTo>
                  <a:pt x="6550" y="11710"/>
                  <a:pt x="6563" y="11731"/>
                  <a:pt x="6578" y="11750"/>
                </a:cubicBezTo>
                <a:cubicBezTo>
                  <a:pt x="6585" y="11761"/>
                  <a:pt x="6597" y="11768"/>
                  <a:pt x="6610" y="11768"/>
                </a:cubicBezTo>
                <a:cubicBezTo>
                  <a:pt x="6615" y="11768"/>
                  <a:pt x="6621" y="11767"/>
                  <a:pt x="6626" y="11763"/>
                </a:cubicBezTo>
                <a:cubicBezTo>
                  <a:pt x="6642" y="11754"/>
                  <a:pt x="6651" y="11731"/>
                  <a:pt x="6640" y="11715"/>
                </a:cubicBezTo>
                <a:cubicBezTo>
                  <a:pt x="6624" y="11695"/>
                  <a:pt x="6610" y="11674"/>
                  <a:pt x="6595" y="11655"/>
                </a:cubicBezTo>
                <a:cubicBezTo>
                  <a:pt x="6587" y="11644"/>
                  <a:pt x="6576" y="11637"/>
                  <a:pt x="6564" y="11637"/>
                </a:cubicBezTo>
                <a:close/>
                <a:moveTo>
                  <a:pt x="7909" y="11638"/>
                </a:moveTo>
                <a:cubicBezTo>
                  <a:pt x="7893" y="11638"/>
                  <a:pt x="7877" y="11645"/>
                  <a:pt x="7867" y="11663"/>
                </a:cubicBezTo>
                <a:cubicBezTo>
                  <a:pt x="7857" y="11679"/>
                  <a:pt x="7849" y="11694"/>
                  <a:pt x="7839" y="11708"/>
                </a:cubicBezTo>
                <a:cubicBezTo>
                  <a:pt x="7815" y="11750"/>
                  <a:pt x="7852" y="11789"/>
                  <a:pt x="7888" y="11789"/>
                </a:cubicBezTo>
                <a:cubicBezTo>
                  <a:pt x="7904" y="11789"/>
                  <a:pt x="7920" y="11781"/>
                  <a:pt x="7931" y="11763"/>
                </a:cubicBezTo>
                <a:cubicBezTo>
                  <a:pt x="7940" y="11748"/>
                  <a:pt x="7949" y="11732"/>
                  <a:pt x="7959" y="11717"/>
                </a:cubicBezTo>
                <a:cubicBezTo>
                  <a:pt x="7983" y="11677"/>
                  <a:pt x="7946" y="11638"/>
                  <a:pt x="7909" y="11638"/>
                </a:cubicBezTo>
                <a:close/>
                <a:moveTo>
                  <a:pt x="18436" y="11726"/>
                </a:moveTo>
                <a:cubicBezTo>
                  <a:pt x="18422" y="11726"/>
                  <a:pt x="18410" y="11743"/>
                  <a:pt x="18424" y="11755"/>
                </a:cubicBezTo>
                <a:cubicBezTo>
                  <a:pt x="18431" y="11762"/>
                  <a:pt x="18430" y="11769"/>
                  <a:pt x="18422" y="11774"/>
                </a:cubicBezTo>
                <a:cubicBezTo>
                  <a:pt x="18408" y="11786"/>
                  <a:pt x="18422" y="11803"/>
                  <a:pt x="18436" y="11803"/>
                </a:cubicBezTo>
                <a:cubicBezTo>
                  <a:pt x="18440" y="11803"/>
                  <a:pt x="18444" y="11802"/>
                  <a:pt x="18447" y="11799"/>
                </a:cubicBezTo>
                <a:cubicBezTo>
                  <a:pt x="18468" y="11781"/>
                  <a:pt x="18468" y="11749"/>
                  <a:pt x="18448" y="11731"/>
                </a:cubicBezTo>
                <a:cubicBezTo>
                  <a:pt x="18445" y="11728"/>
                  <a:pt x="18440" y="11726"/>
                  <a:pt x="18436" y="11726"/>
                </a:cubicBezTo>
                <a:close/>
                <a:moveTo>
                  <a:pt x="4926" y="11647"/>
                </a:moveTo>
                <a:cubicBezTo>
                  <a:pt x="4899" y="11647"/>
                  <a:pt x="4876" y="11683"/>
                  <a:pt x="4901" y="11707"/>
                </a:cubicBezTo>
                <a:lnTo>
                  <a:pt x="4906" y="11712"/>
                </a:lnTo>
                <a:cubicBezTo>
                  <a:pt x="4905" y="11713"/>
                  <a:pt x="4903" y="11714"/>
                  <a:pt x="4903" y="11716"/>
                </a:cubicBezTo>
                <a:cubicBezTo>
                  <a:pt x="4890" y="11739"/>
                  <a:pt x="4897" y="11776"/>
                  <a:pt x="4922" y="11790"/>
                </a:cubicBezTo>
                <a:cubicBezTo>
                  <a:pt x="4932" y="11795"/>
                  <a:pt x="4942" y="11800"/>
                  <a:pt x="4952" y="11805"/>
                </a:cubicBezTo>
                <a:cubicBezTo>
                  <a:pt x="4961" y="11810"/>
                  <a:pt x="4971" y="11812"/>
                  <a:pt x="4980" y="11812"/>
                </a:cubicBezTo>
                <a:cubicBezTo>
                  <a:pt x="4998" y="11812"/>
                  <a:pt x="5015" y="11803"/>
                  <a:pt x="5026" y="11785"/>
                </a:cubicBezTo>
                <a:cubicBezTo>
                  <a:pt x="5039" y="11762"/>
                  <a:pt x="5032" y="11725"/>
                  <a:pt x="5006" y="11712"/>
                </a:cubicBezTo>
                <a:cubicBezTo>
                  <a:pt x="4995" y="11707"/>
                  <a:pt x="4986" y="11702"/>
                  <a:pt x="4976" y="11697"/>
                </a:cubicBezTo>
                <a:cubicBezTo>
                  <a:pt x="4977" y="11688"/>
                  <a:pt x="4974" y="11681"/>
                  <a:pt x="4966" y="11672"/>
                </a:cubicBezTo>
                <a:lnTo>
                  <a:pt x="4950" y="11658"/>
                </a:lnTo>
                <a:cubicBezTo>
                  <a:pt x="4943" y="11650"/>
                  <a:pt x="4934" y="11647"/>
                  <a:pt x="4926" y="11647"/>
                </a:cubicBezTo>
                <a:close/>
                <a:moveTo>
                  <a:pt x="20961" y="11745"/>
                </a:moveTo>
                <a:cubicBezTo>
                  <a:pt x="20914" y="11745"/>
                  <a:pt x="20914" y="11816"/>
                  <a:pt x="20961" y="11816"/>
                </a:cubicBezTo>
                <a:cubicBezTo>
                  <a:pt x="21007" y="11816"/>
                  <a:pt x="21007" y="11745"/>
                  <a:pt x="20961" y="11745"/>
                </a:cubicBezTo>
                <a:close/>
                <a:moveTo>
                  <a:pt x="9494" y="11708"/>
                </a:moveTo>
                <a:cubicBezTo>
                  <a:pt x="9485" y="11708"/>
                  <a:pt x="9476" y="11714"/>
                  <a:pt x="9476" y="11726"/>
                </a:cubicBezTo>
                <a:lnTo>
                  <a:pt x="9476" y="11800"/>
                </a:lnTo>
                <a:cubicBezTo>
                  <a:pt x="9476" y="11812"/>
                  <a:pt x="9485" y="11817"/>
                  <a:pt x="9494" y="11817"/>
                </a:cubicBezTo>
                <a:cubicBezTo>
                  <a:pt x="9502" y="11817"/>
                  <a:pt x="9511" y="11812"/>
                  <a:pt x="9511" y="11800"/>
                </a:cubicBezTo>
                <a:lnTo>
                  <a:pt x="9511" y="11726"/>
                </a:lnTo>
                <a:cubicBezTo>
                  <a:pt x="9511" y="11714"/>
                  <a:pt x="9502" y="11708"/>
                  <a:pt x="9494" y="11708"/>
                </a:cubicBezTo>
                <a:close/>
                <a:moveTo>
                  <a:pt x="16708" y="11806"/>
                </a:moveTo>
                <a:cubicBezTo>
                  <a:pt x="16673" y="11806"/>
                  <a:pt x="16660" y="11863"/>
                  <a:pt x="16699" y="11876"/>
                </a:cubicBezTo>
                <a:cubicBezTo>
                  <a:pt x="16715" y="11881"/>
                  <a:pt x="16729" y="11886"/>
                  <a:pt x="16744" y="11891"/>
                </a:cubicBezTo>
                <a:cubicBezTo>
                  <a:pt x="16748" y="11893"/>
                  <a:pt x="16752" y="11894"/>
                  <a:pt x="16756" y="11894"/>
                </a:cubicBezTo>
                <a:cubicBezTo>
                  <a:pt x="16790" y="11894"/>
                  <a:pt x="16803" y="11836"/>
                  <a:pt x="16764" y="11823"/>
                </a:cubicBezTo>
                <a:cubicBezTo>
                  <a:pt x="16748" y="11818"/>
                  <a:pt x="16734" y="11813"/>
                  <a:pt x="16719" y="11807"/>
                </a:cubicBezTo>
                <a:cubicBezTo>
                  <a:pt x="16715" y="11806"/>
                  <a:pt x="16711" y="11806"/>
                  <a:pt x="16708" y="11806"/>
                </a:cubicBezTo>
                <a:close/>
                <a:moveTo>
                  <a:pt x="9058" y="11810"/>
                </a:moveTo>
                <a:cubicBezTo>
                  <a:pt x="9041" y="11810"/>
                  <a:pt x="9023" y="11822"/>
                  <a:pt x="9023" y="11844"/>
                </a:cubicBezTo>
                <a:lnTo>
                  <a:pt x="9023" y="11860"/>
                </a:lnTo>
                <a:cubicBezTo>
                  <a:pt x="9023" y="11882"/>
                  <a:pt x="9040" y="11894"/>
                  <a:pt x="9058" y="11894"/>
                </a:cubicBezTo>
                <a:cubicBezTo>
                  <a:pt x="9075" y="11894"/>
                  <a:pt x="9093" y="11882"/>
                  <a:pt x="9093" y="11860"/>
                </a:cubicBezTo>
                <a:lnTo>
                  <a:pt x="9093" y="11844"/>
                </a:lnTo>
                <a:cubicBezTo>
                  <a:pt x="9093" y="11822"/>
                  <a:pt x="9076" y="11810"/>
                  <a:pt x="9058" y="11810"/>
                </a:cubicBezTo>
                <a:close/>
                <a:moveTo>
                  <a:pt x="19399" y="11846"/>
                </a:moveTo>
                <a:cubicBezTo>
                  <a:pt x="19353" y="11846"/>
                  <a:pt x="19353" y="11916"/>
                  <a:pt x="19399" y="11916"/>
                </a:cubicBezTo>
                <a:cubicBezTo>
                  <a:pt x="19443" y="11916"/>
                  <a:pt x="19443" y="11846"/>
                  <a:pt x="19399" y="11846"/>
                </a:cubicBezTo>
                <a:close/>
                <a:moveTo>
                  <a:pt x="17338" y="11855"/>
                </a:moveTo>
                <a:cubicBezTo>
                  <a:pt x="17294" y="11855"/>
                  <a:pt x="17293" y="11926"/>
                  <a:pt x="17338" y="11926"/>
                </a:cubicBezTo>
                <a:cubicBezTo>
                  <a:pt x="17384" y="11926"/>
                  <a:pt x="17384" y="11855"/>
                  <a:pt x="17338" y="11855"/>
                </a:cubicBezTo>
                <a:close/>
                <a:moveTo>
                  <a:pt x="17624" y="11843"/>
                </a:moveTo>
                <a:cubicBezTo>
                  <a:pt x="17591" y="11843"/>
                  <a:pt x="17569" y="11891"/>
                  <a:pt x="17605" y="11909"/>
                </a:cubicBezTo>
                <a:cubicBezTo>
                  <a:pt x="17616" y="11914"/>
                  <a:pt x="17625" y="11920"/>
                  <a:pt x="17636" y="11925"/>
                </a:cubicBezTo>
                <a:cubicBezTo>
                  <a:pt x="17641" y="11927"/>
                  <a:pt x="17646" y="11928"/>
                  <a:pt x="17651" y="11928"/>
                </a:cubicBezTo>
                <a:cubicBezTo>
                  <a:pt x="17685" y="11928"/>
                  <a:pt x="17708" y="11880"/>
                  <a:pt x="17671" y="11863"/>
                </a:cubicBezTo>
                <a:cubicBezTo>
                  <a:pt x="17661" y="11858"/>
                  <a:pt x="17651" y="11853"/>
                  <a:pt x="17641" y="11847"/>
                </a:cubicBezTo>
                <a:cubicBezTo>
                  <a:pt x="17635" y="11844"/>
                  <a:pt x="17629" y="11843"/>
                  <a:pt x="17624" y="11843"/>
                </a:cubicBezTo>
                <a:close/>
                <a:moveTo>
                  <a:pt x="18772" y="11845"/>
                </a:moveTo>
                <a:cubicBezTo>
                  <a:pt x="18767" y="11845"/>
                  <a:pt x="18761" y="11845"/>
                  <a:pt x="18756" y="11846"/>
                </a:cubicBezTo>
                <a:cubicBezTo>
                  <a:pt x="18716" y="11855"/>
                  <a:pt x="18728" y="11914"/>
                  <a:pt x="18766" y="11915"/>
                </a:cubicBezTo>
                <a:cubicBezTo>
                  <a:pt x="18771" y="11925"/>
                  <a:pt x="18783" y="11930"/>
                  <a:pt x="18795" y="11930"/>
                </a:cubicBezTo>
                <a:cubicBezTo>
                  <a:pt x="18801" y="11930"/>
                  <a:pt x="18808" y="11928"/>
                  <a:pt x="18813" y="11926"/>
                </a:cubicBezTo>
                <a:cubicBezTo>
                  <a:pt x="18831" y="11915"/>
                  <a:pt x="18834" y="11894"/>
                  <a:pt x="18826" y="11878"/>
                </a:cubicBezTo>
                <a:cubicBezTo>
                  <a:pt x="18816" y="11855"/>
                  <a:pt x="18794" y="11845"/>
                  <a:pt x="18772" y="11845"/>
                </a:cubicBezTo>
                <a:close/>
                <a:moveTo>
                  <a:pt x="23538" y="11872"/>
                </a:moveTo>
                <a:cubicBezTo>
                  <a:pt x="23492" y="11872"/>
                  <a:pt x="23492" y="11943"/>
                  <a:pt x="23538" y="11943"/>
                </a:cubicBezTo>
                <a:cubicBezTo>
                  <a:pt x="23584" y="11943"/>
                  <a:pt x="23584" y="11872"/>
                  <a:pt x="23538" y="11872"/>
                </a:cubicBezTo>
                <a:close/>
                <a:moveTo>
                  <a:pt x="21425" y="11852"/>
                </a:moveTo>
                <a:cubicBezTo>
                  <a:pt x="21408" y="11852"/>
                  <a:pt x="21390" y="11864"/>
                  <a:pt x="21390" y="11886"/>
                </a:cubicBezTo>
                <a:lnTo>
                  <a:pt x="21390" y="11916"/>
                </a:lnTo>
                <a:cubicBezTo>
                  <a:pt x="21390" y="11939"/>
                  <a:pt x="21408" y="11951"/>
                  <a:pt x="21425" y="11951"/>
                </a:cubicBezTo>
                <a:cubicBezTo>
                  <a:pt x="21443" y="11951"/>
                  <a:pt x="21460" y="11939"/>
                  <a:pt x="21460" y="11916"/>
                </a:cubicBezTo>
                <a:lnTo>
                  <a:pt x="21460" y="11886"/>
                </a:lnTo>
                <a:cubicBezTo>
                  <a:pt x="21460" y="11864"/>
                  <a:pt x="21443" y="11852"/>
                  <a:pt x="21425" y="11852"/>
                </a:cubicBezTo>
                <a:close/>
                <a:moveTo>
                  <a:pt x="10843" y="11814"/>
                </a:moveTo>
                <a:cubicBezTo>
                  <a:pt x="10837" y="11814"/>
                  <a:pt x="10830" y="11815"/>
                  <a:pt x="10825" y="11818"/>
                </a:cubicBezTo>
                <a:cubicBezTo>
                  <a:pt x="10806" y="11828"/>
                  <a:pt x="10804" y="11849"/>
                  <a:pt x="10811" y="11867"/>
                </a:cubicBezTo>
                <a:cubicBezTo>
                  <a:pt x="10822" y="11891"/>
                  <a:pt x="10832" y="11916"/>
                  <a:pt x="10845" y="11942"/>
                </a:cubicBezTo>
                <a:cubicBezTo>
                  <a:pt x="10850" y="11953"/>
                  <a:pt x="10862" y="11959"/>
                  <a:pt x="10875" y="11959"/>
                </a:cubicBezTo>
                <a:cubicBezTo>
                  <a:pt x="10881" y="11959"/>
                  <a:pt x="10888" y="11957"/>
                  <a:pt x="10893" y="11954"/>
                </a:cubicBezTo>
                <a:cubicBezTo>
                  <a:pt x="10911" y="11944"/>
                  <a:pt x="10914" y="11924"/>
                  <a:pt x="10906" y="11906"/>
                </a:cubicBezTo>
                <a:cubicBezTo>
                  <a:pt x="10895" y="11881"/>
                  <a:pt x="10885" y="11857"/>
                  <a:pt x="10873" y="11832"/>
                </a:cubicBezTo>
                <a:cubicBezTo>
                  <a:pt x="10868" y="11819"/>
                  <a:pt x="10856" y="11814"/>
                  <a:pt x="10843" y="11814"/>
                </a:cubicBezTo>
                <a:close/>
                <a:moveTo>
                  <a:pt x="7390" y="11832"/>
                </a:moveTo>
                <a:cubicBezTo>
                  <a:pt x="7380" y="11832"/>
                  <a:pt x="7371" y="11834"/>
                  <a:pt x="7363" y="11838"/>
                </a:cubicBezTo>
                <a:cubicBezTo>
                  <a:pt x="7337" y="11854"/>
                  <a:pt x="7330" y="11885"/>
                  <a:pt x="7343" y="11911"/>
                </a:cubicBezTo>
                <a:cubicBezTo>
                  <a:pt x="7348" y="11922"/>
                  <a:pt x="7353" y="11931"/>
                  <a:pt x="7359" y="11942"/>
                </a:cubicBezTo>
                <a:cubicBezTo>
                  <a:pt x="7368" y="11959"/>
                  <a:pt x="7386" y="11968"/>
                  <a:pt x="7405" y="11968"/>
                </a:cubicBezTo>
                <a:cubicBezTo>
                  <a:pt x="7414" y="11968"/>
                  <a:pt x="7424" y="11966"/>
                  <a:pt x="7432" y="11961"/>
                </a:cubicBezTo>
                <a:cubicBezTo>
                  <a:pt x="7458" y="11946"/>
                  <a:pt x="7464" y="11914"/>
                  <a:pt x="7452" y="11888"/>
                </a:cubicBezTo>
                <a:cubicBezTo>
                  <a:pt x="7447" y="11879"/>
                  <a:pt x="7441" y="11868"/>
                  <a:pt x="7436" y="11858"/>
                </a:cubicBezTo>
                <a:cubicBezTo>
                  <a:pt x="7427" y="11840"/>
                  <a:pt x="7408" y="11832"/>
                  <a:pt x="7390" y="11832"/>
                </a:cubicBezTo>
                <a:close/>
                <a:moveTo>
                  <a:pt x="14244" y="11906"/>
                </a:moveTo>
                <a:cubicBezTo>
                  <a:pt x="14198" y="11906"/>
                  <a:pt x="14198" y="11977"/>
                  <a:pt x="14244" y="11977"/>
                </a:cubicBezTo>
                <a:cubicBezTo>
                  <a:pt x="14245" y="11977"/>
                  <a:pt x="14245" y="11977"/>
                  <a:pt x="14245" y="11977"/>
                </a:cubicBezTo>
                <a:cubicBezTo>
                  <a:pt x="14289" y="11977"/>
                  <a:pt x="14289" y="11906"/>
                  <a:pt x="14244" y="11906"/>
                </a:cubicBezTo>
                <a:close/>
                <a:moveTo>
                  <a:pt x="15235" y="11909"/>
                </a:moveTo>
                <a:cubicBezTo>
                  <a:pt x="15189" y="11909"/>
                  <a:pt x="15189" y="11979"/>
                  <a:pt x="15235" y="11979"/>
                </a:cubicBezTo>
                <a:cubicBezTo>
                  <a:pt x="15236" y="11979"/>
                  <a:pt x="15236" y="11979"/>
                  <a:pt x="15236" y="11979"/>
                </a:cubicBezTo>
                <a:cubicBezTo>
                  <a:pt x="15282" y="11979"/>
                  <a:pt x="15281" y="11909"/>
                  <a:pt x="15235" y="11909"/>
                </a:cubicBezTo>
                <a:close/>
                <a:moveTo>
                  <a:pt x="4018" y="11829"/>
                </a:moveTo>
                <a:cubicBezTo>
                  <a:pt x="4004" y="11829"/>
                  <a:pt x="3990" y="11837"/>
                  <a:pt x="3985" y="11854"/>
                </a:cubicBezTo>
                <a:cubicBezTo>
                  <a:pt x="3973" y="11901"/>
                  <a:pt x="3965" y="11949"/>
                  <a:pt x="3965" y="11998"/>
                </a:cubicBezTo>
                <a:cubicBezTo>
                  <a:pt x="3965" y="12021"/>
                  <a:pt x="3983" y="12032"/>
                  <a:pt x="4001" y="12032"/>
                </a:cubicBezTo>
                <a:cubicBezTo>
                  <a:pt x="4019" y="12032"/>
                  <a:pt x="4037" y="12021"/>
                  <a:pt x="4037" y="11998"/>
                </a:cubicBezTo>
                <a:cubicBezTo>
                  <a:pt x="4038" y="11956"/>
                  <a:pt x="4043" y="11914"/>
                  <a:pt x="4053" y="11873"/>
                </a:cubicBezTo>
                <a:cubicBezTo>
                  <a:pt x="4062" y="11846"/>
                  <a:pt x="4039" y="11829"/>
                  <a:pt x="4018" y="11829"/>
                </a:cubicBezTo>
                <a:close/>
                <a:moveTo>
                  <a:pt x="14454" y="11968"/>
                </a:moveTo>
                <a:cubicBezTo>
                  <a:pt x="14408" y="11968"/>
                  <a:pt x="14408" y="12038"/>
                  <a:pt x="14454" y="12038"/>
                </a:cubicBezTo>
                <a:cubicBezTo>
                  <a:pt x="14499" y="12038"/>
                  <a:pt x="14499" y="11968"/>
                  <a:pt x="14454" y="11968"/>
                </a:cubicBezTo>
                <a:close/>
                <a:moveTo>
                  <a:pt x="10126" y="11945"/>
                </a:moveTo>
                <a:cubicBezTo>
                  <a:pt x="10108" y="11945"/>
                  <a:pt x="10088" y="11955"/>
                  <a:pt x="10078" y="11972"/>
                </a:cubicBezTo>
                <a:cubicBezTo>
                  <a:pt x="10062" y="11998"/>
                  <a:pt x="10073" y="12029"/>
                  <a:pt x="10098" y="12045"/>
                </a:cubicBezTo>
                <a:cubicBezTo>
                  <a:pt x="10114" y="12056"/>
                  <a:pt x="10128" y="12064"/>
                  <a:pt x="10143" y="12075"/>
                </a:cubicBezTo>
                <a:cubicBezTo>
                  <a:pt x="10151" y="12080"/>
                  <a:pt x="10159" y="12082"/>
                  <a:pt x="10168" y="12082"/>
                </a:cubicBezTo>
                <a:cubicBezTo>
                  <a:pt x="10187" y="12082"/>
                  <a:pt x="10207" y="12072"/>
                  <a:pt x="10216" y="12056"/>
                </a:cubicBezTo>
                <a:cubicBezTo>
                  <a:pt x="10230" y="12030"/>
                  <a:pt x="10220" y="11998"/>
                  <a:pt x="10197" y="11982"/>
                </a:cubicBezTo>
                <a:cubicBezTo>
                  <a:pt x="10181" y="11972"/>
                  <a:pt x="10166" y="11963"/>
                  <a:pt x="10151" y="11952"/>
                </a:cubicBezTo>
                <a:cubicBezTo>
                  <a:pt x="10144" y="11947"/>
                  <a:pt x="10135" y="11945"/>
                  <a:pt x="10126" y="11945"/>
                </a:cubicBezTo>
                <a:close/>
                <a:moveTo>
                  <a:pt x="1883" y="12017"/>
                </a:moveTo>
                <a:cubicBezTo>
                  <a:pt x="1837" y="12017"/>
                  <a:pt x="1837" y="12088"/>
                  <a:pt x="1883" y="12088"/>
                </a:cubicBezTo>
                <a:lnTo>
                  <a:pt x="1899" y="12088"/>
                </a:lnTo>
                <a:cubicBezTo>
                  <a:pt x="1944" y="12088"/>
                  <a:pt x="1944" y="12017"/>
                  <a:pt x="1899" y="12017"/>
                </a:cubicBezTo>
                <a:close/>
                <a:moveTo>
                  <a:pt x="17578" y="12036"/>
                </a:moveTo>
                <a:cubicBezTo>
                  <a:pt x="17532" y="12036"/>
                  <a:pt x="17532" y="12106"/>
                  <a:pt x="17578" y="12106"/>
                </a:cubicBezTo>
                <a:cubicBezTo>
                  <a:pt x="17624" y="12106"/>
                  <a:pt x="17625" y="12036"/>
                  <a:pt x="17578" y="12036"/>
                </a:cubicBezTo>
                <a:close/>
                <a:moveTo>
                  <a:pt x="3281" y="11959"/>
                </a:moveTo>
                <a:cubicBezTo>
                  <a:pt x="3254" y="11959"/>
                  <a:pt x="3227" y="11976"/>
                  <a:pt x="3227" y="12011"/>
                </a:cubicBezTo>
                <a:lnTo>
                  <a:pt x="3227" y="12056"/>
                </a:lnTo>
                <a:cubicBezTo>
                  <a:pt x="3227" y="12090"/>
                  <a:pt x="3254" y="12108"/>
                  <a:pt x="3281" y="12108"/>
                </a:cubicBezTo>
                <a:cubicBezTo>
                  <a:pt x="3308" y="12108"/>
                  <a:pt x="3335" y="12090"/>
                  <a:pt x="3335" y="12056"/>
                </a:cubicBezTo>
                <a:lnTo>
                  <a:pt x="3335" y="12011"/>
                </a:lnTo>
                <a:cubicBezTo>
                  <a:pt x="3335" y="11977"/>
                  <a:pt x="3308" y="11959"/>
                  <a:pt x="3281" y="11959"/>
                </a:cubicBezTo>
                <a:close/>
                <a:moveTo>
                  <a:pt x="20133" y="12043"/>
                </a:moveTo>
                <a:cubicBezTo>
                  <a:pt x="20087" y="12043"/>
                  <a:pt x="20087" y="12114"/>
                  <a:pt x="20133" y="12114"/>
                </a:cubicBezTo>
                <a:lnTo>
                  <a:pt x="20149" y="12114"/>
                </a:lnTo>
                <a:cubicBezTo>
                  <a:pt x="20193" y="12114"/>
                  <a:pt x="20195" y="12043"/>
                  <a:pt x="20149" y="12043"/>
                </a:cubicBezTo>
                <a:close/>
                <a:moveTo>
                  <a:pt x="5626" y="11994"/>
                </a:moveTo>
                <a:cubicBezTo>
                  <a:pt x="5585" y="11994"/>
                  <a:pt x="5548" y="12047"/>
                  <a:pt x="5586" y="12084"/>
                </a:cubicBezTo>
                <a:cubicBezTo>
                  <a:pt x="5591" y="12090"/>
                  <a:pt x="5597" y="12095"/>
                  <a:pt x="5602" y="12100"/>
                </a:cubicBezTo>
                <a:cubicBezTo>
                  <a:pt x="5613" y="12111"/>
                  <a:pt x="5625" y="12115"/>
                  <a:pt x="5637" y="12115"/>
                </a:cubicBezTo>
                <a:cubicBezTo>
                  <a:pt x="5678" y="12115"/>
                  <a:pt x="5714" y="12063"/>
                  <a:pt x="5677" y="12025"/>
                </a:cubicBezTo>
                <a:lnTo>
                  <a:pt x="5661" y="12010"/>
                </a:lnTo>
                <a:cubicBezTo>
                  <a:pt x="5650" y="11999"/>
                  <a:pt x="5638" y="11994"/>
                  <a:pt x="5626" y="11994"/>
                </a:cubicBezTo>
                <a:close/>
                <a:moveTo>
                  <a:pt x="3642" y="12021"/>
                </a:moveTo>
                <a:cubicBezTo>
                  <a:pt x="3615" y="12021"/>
                  <a:pt x="3591" y="12056"/>
                  <a:pt x="3617" y="12082"/>
                </a:cubicBezTo>
                <a:cubicBezTo>
                  <a:pt x="3627" y="12092"/>
                  <a:pt x="3638" y="12101"/>
                  <a:pt x="3646" y="12111"/>
                </a:cubicBezTo>
                <a:cubicBezTo>
                  <a:pt x="3653" y="12118"/>
                  <a:pt x="3662" y="12121"/>
                  <a:pt x="3670" y="12121"/>
                </a:cubicBezTo>
                <a:cubicBezTo>
                  <a:pt x="3698" y="12121"/>
                  <a:pt x="3722" y="12086"/>
                  <a:pt x="3696" y="12062"/>
                </a:cubicBezTo>
                <a:cubicBezTo>
                  <a:pt x="3686" y="12052"/>
                  <a:pt x="3675" y="12042"/>
                  <a:pt x="3666" y="12032"/>
                </a:cubicBezTo>
                <a:cubicBezTo>
                  <a:pt x="3659" y="12024"/>
                  <a:pt x="3650" y="12021"/>
                  <a:pt x="3642" y="12021"/>
                </a:cubicBezTo>
                <a:close/>
                <a:moveTo>
                  <a:pt x="11778" y="11979"/>
                </a:moveTo>
                <a:cubicBezTo>
                  <a:pt x="11754" y="11979"/>
                  <a:pt x="11733" y="11995"/>
                  <a:pt x="11726" y="12017"/>
                </a:cubicBezTo>
                <a:cubicBezTo>
                  <a:pt x="11721" y="12033"/>
                  <a:pt x="11716" y="12047"/>
                  <a:pt x="11710" y="12062"/>
                </a:cubicBezTo>
                <a:cubicBezTo>
                  <a:pt x="11701" y="12089"/>
                  <a:pt x="11721" y="12121"/>
                  <a:pt x="11747" y="12127"/>
                </a:cubicBezTo>
                <a:cubicBezTo>
                  <a:pt x="11752" y="12128"/>
                  <a:pt x="11756" y="12129"/>
                  <a:pt x="11761" y="12129"/>
                </a:cubicBezTo>
                <a:cubicBezTo>
                  <a:pt x="11784" y="12129"/>
                  <a:pt x="11805" y="12112"/>
                  <a:pt x="11812" y="12090"/>
                </a:cubicBezTo>
                <a:cubicBezTo>
                  <a:pt x="11817" y="12075"/>
                  <a:pt x="11822" y="12061"/>
                  <a:pt x="11828" y="12046"/>
                </a:cubicBezTo>
                <a:cubicBezTo>
                  <a:pt x="11837" y="12020"/>
                  <a:pt x="11817" y="11989"/>
                  <a:pt x="11791" y="11980"/>
                </a:cubicBezTo>
                <a:cubicBezTo>
                  <a:pt x="11787" y="11979"/>
                  <a:pt x="11782" y="11979"/>
                  <a:pt x="11778" y="11979"/>
                </a:cubicBezTo>
                <a:close/>
                <a:moveTo>
                  <a:pt x="20343" y="12059"/>
                </a:moveTo>
                <a:cubicBezTo>
                  <a:pt x="20297" y="12059"/>
                  <a:pt x="20298" y="12130"/>
                  <a:pt x="20344" y="12130"/>
                </a:cubicBezTo>
                <a:cubicBezTo>
                  <a:pt x="20390" y="12130"/>
                  <a:pt x="20390" y="12059"/>
                  <a:pt x="20344" y="12059"/>
                </a:cubicBezTo>
                <a:cubicBezTo>
                  <a:pt x="20343" y="12059"/>
                  <a:pt x="20343" y="12059"/>
                  <a:pt x="20343" y="12059"/>
                </a:cubicBezTo>
                <a:close/>
                <a:moveTo>
                  <a:pt x="8261" y="12047"/>
                </a:moveTo>
                <a:cubicBezTo>
                  <a:pt x="8243" y="12047"/>
                  <a:pt x="8225" y="12059"/>
                  <a:pt x="8225" y="12082"/>
                </a:cubicBezTo>
                <a:lnTo>
                  <a:pt x="8226" y="12098"/>
                </a:lnTo>
                <a:cubicBezTo>
                  <a:pt x="8225" y="12120"/>
                  <a:pt x="8242" y="12131"/>
                  <a:pt x="8260" y="12131"/>
                </a:cubicBezTo>
                <a:cubicBezTo>
                  <a:pt x="8278" y="12131"/>
                  <a:pt x="8296" y="12120"/>
                  <a:pt x="8296" y="12098"/>
                </a:cubicBezTo>
                <a:lnTo>
                  <a:pt x="8296" y="12082"/>
                </a:lnTo>
                <a:cubicBezTo>
                  <a:pt x="8296" y="12059"/>
                  <a:pt x="8278" y="12047"/>
                  <a:pt x="8261" y="12047"/>
                </a:cubicBezTo>
                <a:close/>
                <a:moveTo>
                  <a:pt x="13579" y="12062"/>
                </a:moveTo>
                <a:cubicBezTo>
                  <a:pt x="13533" y="12062"/>
                  <a:pt x="13533" y="12132"/>
                  <a:pt x="13579" y="12132"/>
                </a:cubicBezTo>
                <a:lnTo>
                  <a:pt x="13609" y="12132"/>
                </a:lnTo>
                <a:cubicBezTo>
                  <a:pt x="13655" y="12132"/>
                  <a:pt x="13655" y="12062"/>
                  <a:pt x="13609" y="12062"/>
                </a:cubicBezTo>
                <a:close/>
                <a:moveTo>
                  <a:pt x="9001" y="12056"/>
                </a:moveTo>
                <a:cubicBezTo>
                  <a:pt x="8979" y="12056"/>
                  <a:pt x="8956" y="12062"/>
                  <a:pt x="8935" y="12073"/>
                </a:cubicBezTo>
                <a:cubicBezTo>
                  <a:pt x="8900" y="12090"/>
                  <a:pt x="8922" y="12138"/>
                  <a:pt x="8955" y="12138"/>
                </a:cubicBezTo>
                <a:cubicBezTo>
                  <a:pt x="8960" y="12138"/>
                  <a:pt x="8965" y="12137"/>
                  <a:pt x="8971" y="12134"/>
                </a:cubicBezTo>
                <a:cubicBezTo>
                  <a:pt x="8980" y="12130"/>
                  <a:pt x="8990" y="12127"/>
                  <a:pt x="8999" y="12127"/>
                </a:cubicBezTo>
                <a:cubicBezTo>
                  <a:pt x="9010" y="12127"/>
                  <a:pt x="9020" y="12130"/>
                  <a:pt x="9032" y="12135"/>
                </a:cubicBezTo>
                <a:cubicBezTo>
                  <a:pt x="9035" y="12137"/>
                  <a:pt x="9038" y="12137"/>
                  <a:pt x="9042" y="12137"/>
                </a:cubicBezTo>
                <a:cubicBezTo>
                  <a:pt x="9057" y="12137"/>
                  <a:pt x="9072" y="12124"/>
                  <a:pt x="9076" y="12110"/>
                </a:cubicBezTo>
                <a:cubicBezTo>
                  <a:pt x="9082" y="12089"/>
                  <a:pt x="9068" y="12074"/>
                  <a:pt x="9052" y="12066"/>
                </a:cubicBezTo>
                <a:cubicBezTo>
                  <a:pt x="9035" y="12059"/>
                  <a:pt x="9018" y="12056"/>
                  <a:pt x="9001" y="12056"/>
                </a:cubicBezTo>
                <a:close/>
                <a:moveTo>
                  <a:pt x="17158" y="11987"/>
                </a:moveTo>
                <a:cubicBezTo>
                  <a:pt x="17112" y="11987"/>
                  <a:pt x="17082" y="12057"/>
                  <a:pt x="17131" y="12087"/>
                </a:cubicBezTo>
                <a:cubicBezTo>
                  <a:pt x="17155" y="12103"/>
                  <a:pt x="17180" y="12117"/>
                  <a:pt x="17205" y="12131"/>
                </a:cubicBezTo>
                <a:cubicBezTo>
                  <a:pt x="17214" y="12137"/>
                  <a:pt x="17224" y="12139"/>
                  <a:pt x="17232" y="12139"/>
                </a:cubicBezTo>
                <a:cubicBezTo>
                  <a:pt x="17279" y="12139"/>
                  <a:pt x="17310" y="12069"/>
                  <a:pt x="17259" y="12040"/>
                </a:cubicBezTo>
                <a:cubicBezTo>
                  <a:pt x="17235" y="12024"/>
                  <a:pt x="17210" y="12010"/>
                  <a:pt x="17185" y="11995"/>
                </a:cubicBezTo>
                <a:cubicBezTo>
                  <a:pt x="17176" y="11989"/>
                  <a:pt x="17167" y="11987"/>
                  <a:pt x="17158" y="11987"/>
                </a:cubicBezTo>
                <a:close/>
                <a:moveTo>
                  <a:pt x="696" y="12104"/>
                </a:moveTo>
                <a:cubicBezTo>
                  <a:pt x="650" y="12104"/>
                  <a:pt x="650" y="12174"/>
                  <a:pt x="696" y="12174"/>
                </a:cubicBezTo>
                <a:cubicBezTo>
                  <a:pt x="742" y="12174"/>
                  <a:pt x="742" y="12104"/>
                  <a:pt x="696" y="12104"/>
                </a:cubicBezTo>
                <a:close/>
                <a:moveTo>
                  <a:pt x="19746" y="12087"/>
                </a:moveTo>
                <a:cubicBezTo>
                  <a:pt x="19722" y="12087"/>
                  <a:pt x="19698" y="12113"/>
                  <a:pt x="19713" y="12141"/>
                </a:cubicBezTo>
                <a:cubicBezTo>
                  <a:pt x="19718" y="12150"/>
                  <a:pt x="19723" y="12158"/>
                  <a:pt x="19729" y="12171"/>
                </a:cubicBezTo>
                <a:cubicBezTo>
                  <a:pt x="19735" y="12183"/>
                  <a:pt x="19746" y="12189"/>
                  <a:pt x="19756" y="12189"/>
                </a:cubicBezTo>
                <a:cubicBezTo>
                  <a:pt x="19780" y="12189"/>
                  <a:pt x="19804" y="12163"/>
                  <a:pt x="19789" y="12135"/>
                </a:cubicBezTo>
                <a:cubicBezTo>
                  <a:pt x="19784" y="12125"/>
                  <a:pt x="19779" y="12115"/>
                  <a:pt x="19774" y="12105"/>
                </a:cubicBezTo>
                <a:cubicBezTo>
                  <a:pt x="19767" y="12092"/>
                  <a:pt x="19757" y="12087"/>
                  <a:pt x="19746" y="12087"/>
                </a:cubicBezTo>
                <a:close/>
                <a:moveTo>
                  <a:pt x="6774" y="12090"/>
                </a:moveTo>
                <a:cubicBezTo>
                  <a:pt x="6756" y="12090"/>
                  <a:pt x="6737" y="12102"/>
                  <a:pt x="6736" y="12125"/>
                </a:cubicBezTo>
                <a:cubicBezTo>
                  <a:pt x="6734" y="12162"/>
                  <a:pt x="6759" y="12193"/>
                  <a:pt x="6794" y="12203"/>
                </a:cubicBezTo>
                <a:cubicBezTo>
                  <a:pt x="6797" y="12204"/>
                  <a:pt x="6801" y="12205"/>
                  <a:pt x="6804" y="12205"/>
                </a:cubicBezTo>
                <a:cubicBezTo>
                  <a:pt x="6840" y="12205"/>
                  <a:pt x="6853" y="12146"/>
                  <a:pt x="6813" y="12134"/>
                </a:cubicBezTo>
                <a:cubicBezTo>
                  <a:pt x="6807" y="12131"/>
                  <a:pt x="6808" y="12129"/>
                  <a:pt x="6808" y="12125"/>
                </a:cubicBezTo>
                <a:cubicBezTo>
                  <a:pt x="6809" y="12102"/>
                  <a:pt x="6791" y="12090"/>
                  <a:pt x="6774" y="12090"/>
                </a:cubicBezTo>
                <a:close/>
                <a:moveTo>
                  <a:pt x="24454" y="12163"/>
                </a:moveTo>
                <a:cubicBezTo>
                  <a:pt x="24441" y="12163"/>
                  <a:pt x="24428" y="12181"/>
                  <a:pt x="24441" y="12193"/>
                </a:cubicBezTo>
                <a:lnTo>
                  <a:pt x="24456" y="12209"/>
                </a:lnTo>
                <a:cubicBezTo>
                  <a:pt x="24460" y="12212"/>
                  <a:pt x="24464" y="12214"/>
                  <a:pt x="24468" y="12214"/>
                </a:cubicBezTo>
                <a:cubicBezTo>
                  <a:pt x="24481" y="12214"/>
                  <a:pt x="24494" y="12196"/>
                  <a:pt x="24482" y="12184"/>
                </a:cubicBezTo>
                <a:lnTo>
                  <a:pt x="24466" y="12168"/>
                </a:lnTo>
                <a:cubicBezTo>
                  <a:pt x="24462" y="12164"/>
                  <a:pt x="24458" y="12163"/>
                  <a:pt x="24454" y="12163"/>
                </a:cubicBezTo>
                <a:close/>
                <a:moveTo>
                  <a:pt x="6631" y="12117"/>
                </a:moveTo>
                <a:cubicBezTo>
                  <a:pt x="6561" y="12117"/>
                  <a:pt x="6561" y="12224"/>
                  <a:pt x="6631" y="12224"/>
                </a:cubicBezTo>
                <a:cubicBezTo>
                  <a:pt x="6699" y="12224"/>
                  <a:pt x="6699" y="12119"/>
                  <a:pt x="6631" y="12117"/>
                </a:cubicBezTo>
                <a:close/>
                <a:moveTo>
                  <a:pt x="5419" y="12160"/>
                </a:moveTo>
                <a:cubicBezTo>
                  <a:pt x="5374" y="12160"/>
                  <a:pt x="5375" y="12231"/>
                  <a:pt x="5421" y="12231"/>
                </a:cubicBezTo>
                <a:lnTo>
                  <a:pt x="5451" y="12231"/>
                </a:lnTo>
                <a:cubicBezTo>
                  <a:pt x="5497" y="12231"/>
                  <a:pt x="5497" y="12161"/>
                  <a:pt x="5451" y="12161"/>
                </a:cubicBezTo>
                <a:lnTo>
                  <a:pt x="5421" y="12161"/>
                </a:lnTo>
                <a:cubicBezTo>
                  <a:pt x="5420" y="12160"/>
                  <a:pt x="5419" y="12160"/>
                  <a:pt x="5419" y="12160"/>
                </a:cubicBezTo>
                <a:close/>
                <a:moveTo>
                  <a:pt x="19098" y="12067"/>
                </a:moveTo>
                <a:cubicBezTo>
                  <a:pt x="19057" y="12067"/>
                  <a:pt x="19020" y="12120"/>
                  <a:pt x="19058" y="12157"/>
                </a:cubicBezTo>
                <a:cubicBezTo>
                  <a:pt x="19082" y="12183"/>
                  <a:pt x="19107" y="12208"/>
                  <a:pt x="19133" y="12234"/>
                </a:cubicBezTo>
                <a:cubicBezTo>
                  <a:pt x="19144" y="12245"/>
                  <a:pt x="19156" y="12249"/>
                  <a:pt x="19168" y="12249"/>
                </a:cubicBezTo>
                <a:cubicBezTo>
                  <a:pt x="19209" y="12249"/>
                  <a:pt x="19246" y="12196"/>
                  <a:pt x="19208" y="12158"/>
                </a:cubicBezTo>
                <a:cubicBezTo>
                  <a:pt x="19184" y="12134"/>
                  <a:pt x="19159" y="12108"/>
                  <a:pt x="19134" y="12083"/>
                </a:cubicBezTo>
                <a:cubicBezTo>
                  <a:pt x="19123" y="12072"/>
                  <a:pt x="19110" y="12067"/>
                  <a:pt x="19098" y="12067"/>
                </a:cubicBezTo>
                <a:close/>
                <a:moveTo>
                  <a:pt x="12978" y="12165"/>
                </a:moveTo>
                <a:cubicBezTo>
                  <a:pt x="12960" y="12165"/>
                  <a:pt x="12942" y="12176"/>
                  <a:pt x="12942" y="12199"/>
                </a:cubicBezTo>
                <a:lnTo>
                  <a:pt x="12942" y="12215"/>
                </a:lnTo>
                <a:cubicBezTo>
                  <a:pt x="12942" y="12238"/>
                  <a:pt x="12960" y="12250"/>
                  <a:pt x="12978" y="12250"/>
                </a:cubicBezTo>
                <a:cubicBezTo>
                  <a:pt x="12996" y="12250"/>
                  <a:pt x="13014" y="12238"/>
                  <a:pt x="13014" y="12215"/>
                </a:cubicBezTo>
                <a:lnTo>
                  <a:pt x="13014" y="12199"/>
                </a:lnTo>
                <a:cubicBezTo>
                  <a:pt x="13014" y="12176"/>
                  <a:pt x="12996" y="12165"/>
                  <a:pt x="12978" y="12165"/>
                </a:cubicBezTo>
                <a:close/>
                <a:moveTo>
                  <a:pt x="24003" y="12189"/>
                </a:moveTo>
                <a:cubicBezTo>
                  <a:pt x="23957" y="12189"/>
                  <a:pt x="23957" y="12260"/>
                  <a:pt x="24003" y="12260"/>
                </a:cubicBezTo>
                <a:cubicBezTo>
                  <a:pt x="24048" y="12260"/>
                  <a:pt x="24048" y="12189"/>
                  <a:pt x="24003" y="12189"/>
                </a:cubicBezTo>
                <a:close/>
                <a:moveTo>
                  <a:pt x="5752" y="12190"/>
                </a:moveTo>
                <a:cubicBezTo>
                  <a:pt x="5707" y="12190"/>
                  <a:pt x="5707" y="12261"/>
                  <a:pt x="5752" y="12261"/>
                </a:cubicBezTo>
                <a:lnTo>
                  <a:pt x="5782" y="12261"/>
                </a:lnTo>
                <a:cubicBezTo>
                  <a:pt x="5782" y="12261"/>
                  <a:pt x="5783" y="12261"/>
                  <a:pt x="5783" y="12261"/>
                </a:cubicBezTo>
                <a:cubicBezTo>
                  <a:pt x="5827" y="12261"/>
                  <a:pt x="5828" y="12190"/>
                  <a:pt x="5782" y="12190"/>
                </a:cubicBezTo>
                <a:close/>
                <a:moveTo>
                  <a:pt x="16185" y="12121"/>
                </a:moveTo>
                <a:cubicBezTo>
                  <a:pt x="16144" y="12121"/>
                  <a:pt x="16107" y="12174"/>
                  <a:pt x="16144" y="12211"/>
                </a:cubicBezTo>
                <a:lnTo>
                  <a:pt x="16189" y="12256"/>
                </a:lnTo>
                <a:cubicBezTo>
                  <a:pt x="16200" y="12267"/>
                  <a:pt x="16212" y="12271"/>
                  <a:pt x="16224" y="12271"/>
                </a:cubicBezTo>
                <a:cubicBezTo>
                  <a:pt x="16265" y="12271"/>
                  <a:pt x="16302" y="12219"/>
                  <a:pt x="16264" y="12181"/>
                </a:cubicBezTo>
                <a:lnTo>
                  <a:pt x="16220" y="12136"/>
                </a:lnTo>
                <a:cubicBezTo>
                  <a:pt x="16209" y="12125"/>
                  <a:pt x="16197" y="12121"/>
                  <a:pt x="16185" y="12121"/>
                </a:cubicBezTo>
                <a:close/>
                <a:moveTo>
                  <a:pt x="4850" y="12203"/>
                </a:moveTo>
                <a:cubicBezTo>
                  <a:pt x="4804" y="12203"/>
                  <a:pt x="4804" y="12274"/>
                  <a:pt x="4850" y="12274"/>
                </a:cubicBezTo>
                <a:cubicBezTo>
                  <a:pt x="4850" y="12274"/>
                  <a:pt x="4851" y="12274"/>
                  <a:pt x="4852" y="12274"/>
                </a:cubicBezTo>
                <a:cubicBezTo>
                  <a:pt x="4896" y="12274"/>
                  <a:pt x="4895" y="12203"/>
                  <a:pt x="4850" y="12203"/>
                </a:cubicBezTo>
                <a:close/>
                <a:moveTo>
                  <a:pt x="4985" y="12234"/>
                </a:moveTo>
                <a:cubicBezTo>
                  <a:pt x="4940" y="12234"/>
                  <a:pt x="4939" y="12304"/>
                  <a:pt x="4985" y="12304"/>
                </a:cubicBezTo>
                <a:cubicBezTo>
                  <a:pt x="5031" y="12304"/>
                  <a:pt x="5031" y="12234"/>
                  <a:pt x="4985" y="12234"/>
                </a:cubicBezTo>
                <a:close/>
                <a:moveTo>
                  <a:pt x="24845" y="12284"/>
                </a:moveTo>
                <a:cubicBezTo>
                  <a:pt x="24832" y="12284"/>
                  <a:pt x="24819" y="12302"/>
                  <a:pt x="24831" y="12315"/>
                </a:cubicBezTo>
                <a:lnTo>
                  <a:pt x="24847" y="12330"/>
                </a:lnTo>
                <a:cubicBezTo>
                  <a:pt x="24851" y="12334"/>
                  <a:pt x="24855" y="12335"/>
                  <a:pt x="24859" y="12335"/>
                </a:cubicBezTo>
                <a:cubicBezTo>
                  <a:pt x="24872" y="12335"/>
                  <a:pt x="24885" y="12317"/>
                  <a:pt x="24872" y="12305"/>
                </a:cubicBezTo>
                <a:cubicBezTo>
                  <a:pt x="24867" y="12299"/>
                  <a:pt x="24862" y="12295"/>
                  <a:pt x="24857" y="12289"/>
                </a:cubicBezTo>
                <a:cubicBezTo>
                  <a:pt x="24853" y="12286"/>
                  <a:pt x="24849" y="12284"/>
                  <a:pt x="24845" y="12284"/>
                </a:cubicBezTo>
                <a:close/>
                <a:moveTo>
                  <a:pt x="9433" y="12264"/>
                </a:moveTo>
                <a:cubicBezTo>
                  <a:pt x="9419" y="12264"/>
                  <a:pt x="9406" y="12282"/>
                  <a:pt x="9420" y="12294"/>
                </a:cubicBezTo>
                <a:cubicBezTo>
                  <a:pt x="9427" y="12300"/>
                  <a:pt x="9425" y="12307"/>
                  <a:pt x="9418" y="12312"/>
                </a:cubicBezTo>
                <a:cubicBezTo>
                  <a:pt x="9404" y="12323"/>
                  <a:pt x="9417" y="12341"/>
                  <a:pt x="9432" y="12341"/>
                </a:cubicBezTo>
                <a:cubicBezTo>
                  <a:pt x="9436" y="12341"/>
                  <a:pt x="9440" y="12340"/>
                  <a:pt x="9443" y="12337"/>
                </a:cubicBezTo>
                <a:cubicBezTo>
                  <a:pt x="9464" y="12320"/>
                  <a:pt x="9464" y="12287"/>
                  <a:pt x="9444" y="12268"/>
                </a:cubicBezTo>
                <a:cubicBezTo>
                  <a:pt x="9441" y="12265"/>
                  <a:pt x="9437" y="12264"/>
                  <a:pt x="9433" y="12264"/>
                </a:cubicBezTo>
                <a:close/>
                <a:moveTo>
                  <a:pt x="16692" y="12245"/>
                </a:moveTo>
                <a:cubicBezTo>
                  <a:pt x="16674" y="12245"/>
                  <a:pt x="16656" y="12256"/>
                  <a:pt x="16656" y="12279"/>
                </a:cubicBezTo>
                <a:lnTo>
                  <a:pt x="16656" y="12309"/>
                </a:lnTo>
                <a:cubicBezTo>
                  <a:pt x="16656" y="12332"/>
                  <a:pt x="16674" y="12344"/>
                  <a:pt x="16692" y="12344"/>
                </a:cubicBezTo>
                <a:cubicBezTo>
                  <a:pt x="16709" y="12344"/>
                  <a:pt x="16727" y="12332"/>
                  <a:pt x="16727" y="12309"/>
                </a:cubicBezTo>
                <a:lnTo>
                  <a:pt x="16727" y="12279"/>
                </a:lnTo>
                <a:cubicBezTo>
                  <a:pt x="16727" y="12256"/>
                  <a:pt x="16709" y="12245"/>
                  <a:pt x="16692" y="12245"/>
                </a:cubicBezTo>
                <a:close/>
                <a:moveTo>
                  <a:pt x="11956" y="12283"/>
                </a:moveTo>
                <a:cubicBezTo>
                  <a:pt x="11910" y="12283"/>
                  <a:pt x="11910" y="12353"/>
                  <a:pt x="11956" y="12353"/>
                </a:cubicBezTo>
                <a:cubicBezTo>
                  <a:pt x="12002" y="12353"/>
                  <a:pt x="12002" y="12283"/>
                  <a:pt x="11956" y="12283"/>
                </a:cubicBezTo>
                <a:close/>
                <a:moveTo>
                  <a:pt x="21303" y="12316"/>
                </a:moveTo>
                <a:cubicBezTo>
                  <a:pt x="21258" y="12316"/>
                  <a:pt x="21258" y="12387"/>
                  <a:pt x="21303" y="12387"/>
                </a:cubicBezTo>
                <a:cubicBezTo>
                  <a:pt x="21303" y="12387"/>
                  <a:pt x="21304" y="12387"/>
                  <a:pt x="21304" y="12387"/>
                </a:cubicBezTo>
                <a:cubicBezTo>
                  <a:pt x="21349" y="12387"/>
                  <a:pt x="21349" y="12316"/>
                  <a:pt x="21303" y="12316"/>
                </a:cubicBezTo>
                <a:close/>
                <a:moveTo>
                  <a:pt x="15262" y="12326"/>
                </a:moveTo>
                <a:cubicBezTo>
                  <a:pt x="15228" y="12326"/>
                  <a:pt x="15218" y="12383"/>
                  <a:pt x="15255" y="12396"/>
                </a:cubicBezTo>
                <a:cubicBezTo>
                  <a:pt x="15269" y="12401"/>
                  <a:pt x="15285" y="12407"/>
                  <a:pt x="15299" y="12413"/>
                </a:cubicBezTo>
                <a:cubicBezTo>
                  <a:pt x="15304" y="12415"/>
                  <a:pt x="15308" y="12416"/>
                  <a:pt x="15312" y="12416"/>
                </a:cubicBezTo>
                <a:cubicBezTo>
                  <a:pt x="15346" y="12416"/>
                  <a:pt x="15358" y="12359"/>
                  <a:pt x="15319" y="12345"/>
                </a:cubicBezTo>
                <a:cubicBezTo>
                  <a:pt x="15305" y="12340"/>
                  <a:pt x="15289" y="12334"/>
                  <a:pt x="15274" y="12328"/>
                </a:cubicBezTo>
                <a:cubicBezTo>
                  <a:pt x="15270" y="12327"/>
                  <a:pt x="15266" y="12326"/>
                  <a:pt x="15262" y="12326"/>
                </a:cubicBezTo>
                <a:close/>
                <a:moveTo>
                  <a:pt x="7703" y="12344"/>
                </a:moveTo>
                <a:cubicBezTo>
                  <a:pt x="7669" y="12344"/>
                  <a:pt x="7656" y="12401"/>
                  <a:pt x="7695" y="12414"/>
                </a:cubicBezTo>
                <a:cubicBezTo>
                  <a:pt x="7711" y="12419"/>
                  <a:pt x="7725" y="12425"/>
                  <a:pt x="7740" y="12430"/>
                </a:cubicBezTo>
                <a:cubicBezTo>
                  <a:pt x="7744" y="12431"/>
                  <a:pt x="7748" y="12432"/>
                  <a:pt x="7752" y="12432"/>
                </a:cubicBezTo>
                <a:cubicBezTo>
                  <a:pt x="7786" y="12432"/>
                  <a:pt x="7798" y="12375"/>
                  <a:pt x="7760" y="12362"/>
                </a:cubicBezTo>
                <a:cubicBezTo>
                  <a:pt x="7744" y="12356"/>
                  <a:pt x="7729" y="12351"/>
                  <a:pt x="7715" y="12346"/>
                </a:cubicBezTo>
                <a:cubicBezTo>
                  <a:pt x="7711" y="12345"/>
                  <a:pt x="7707" y="12344"/>
                  <a:pt x="7703" y="12344"/>
                </a:cubicBezTo>
                <a:close/>
                <a:moveTo>
                  <a:pt x="14948" y="12373"/>
                </a:moveTo>
                <a:cubicBezTo>
                  <a:pt x="14902" y="12373"/>
                  <a:pt x="14902" y="12444"/>
                  <a:pt x="14948" y="12444"/>
                </a:cubicBezTo>
                <a:lnTo>
                  <a:pt x="14964" y="12444"/>
                </a:lnTo>
                <a:cubicBezTo>
                  <a:pt x="14964" y="12444"/>
                  <a:pt x="14965" y="12444"/>
                  <a:pt x="14965" y="12444"/>
                </a:cubicBezTo>
                <a:cubicBezTo>
                  <a:pt x="15010" y="12444"/>
                  <a:pt x="15010" y="12373"/>
                  <a:pt x="14964" y="12373"/>
                </a:cubicBezTo>
                <a:close/>
                <a:moveTo>
                  <a:pt x="10392" y="12384"/>
                </a:moveTo>
                <a:cubicBezTo>
                  <a:pt x="10347" y="12384"/>
                  <a:pt x="10347" y="12455"/>
                  <a:pt x="10392" y="12455"/>
                </a:cubicBezTo>
                <a:cubicBezTo>
                  <a:pt x="10439" y="12455"/>
                  <a:pt x="10439" y="12384"/>
                  <a:pt x="10392" y="12384"/>
                </a:cubicBezTo>
                <a:close/>
                <a:moveTo>
                  <a:pt x="14151" y="12311"/>
                </a:moveTo>
                <a:cubicBezTo>
                  <a:pt x="14142" y="12311"/>
                  <a:pt x="14133" y="12314"/>
                  <a:pt x="14127" y="12321"/>
                </a:cubicBezTo>
                <a:cubicBezTo>
                  <a:pt x="14108" y="12346"/>
                  <a:pt x="14087" y="12371"/>
                  <a:pt x="14067" y="12396"/>
                </a:cubicBezTo>
                <a:cubicBezTo>
                  <a:pt x="14056" y="12412"/>
                  <a:pt x="14053" y="12431"/>
                  <a:pt x="14067" y="12445"/>
                </a:cubicBezTo>
                <a:cubicBezTo>
                  <a:pt x="14074" y="12453"/>
                  <a:pt x="14084" y="12456"/>
                  <a:pt x="14093" y="12456"/>
                </a:cubicBezTo>
                <a:cubicBezTo>
                  <a:pt x="14102" y="12456"/>
                  <a:pt x="14111" y="12453"/>
                  <a:pt x="14117" y="12445"/>
                </a:cubicBezTo>
                <a:cubicBezTo>
                  <a:pt x="14137" y="12420"/>
                  <a:pt x="14157" y="12396"/>
                  <a:pt x="14177" y="12371"/>
                </a:cubicBezTo>
                <a:cubicBezTo>
                  <a:pt x="14189" y="12355"/>
                  <a:pt x="14192" y="12335"/>
                  <a:pt x="14177" y="12321"/>
                </a:cubicBezTo>
                <a:cubicBezTo>
                  <a:pt x="14171" y="12315"/>
                  <a:pt x="14161" y="12311"/>
                  <a:pt x="14151" y="12311"/>
                </a:cubicBezTo>
                <a:close/>
                <a:moveTo>
                  <a:pt x="8334" y="12393"/>
                </a:moveTo>
                <a:cubicBezTo>
                  <a:pt x="8289" y="12393"/>
                  <a:pt x="8289" y="12464"/>
                  <a:pt x="8334" y="12464"/>
                </a:cubicBezTo>
                <a:cubicBezTo>
                  <a:pt x="8380" y="12464"/>
                  <a:pt x="8380" y="12393"/>
                  <a:pt x="8334" y="12393"/>
                </a:cubicBezTo>
                <a:close/>
                <a:moveTo>
                  <a:pt x="8621" y="12379"/>
                </a:moveTo>
                <a:cubicBezTo>
                  <a:pt x="8588" y="12379"/>
                  <a:pt x="8566" y="12427"/>
                  <a:pt x="8603" y="12445"/>
                </a:cubicBezTo>
                <a:cubicBezTo>
                  <a:pt x="8614" y="12451"/>
                  <a:pt x="8622" y="12456"/>
                  <a:pt x="8632" y="12461"/>
                </a:cubicBezTo>
                <a:cubicBezTo>
                  <a:pt x="8638" y="12464"/>
                  <a:pt x="8644" y="12465"/>
                  <a:pt x="8649" y="12465"/>
                </a:cubicBezTo>
                <a:cubicBezTo>
                  <a:pt x="8681" y="12465"/>
                  <a:pt x="8703" y="12417"/>
                  <a:pt x="8668" y="12399"/>
                </a:cubicBezTo>
                <a:cubicBezTo>
                  <a:pt x="8658" y="12394"/>
                  <a:pt x="8648" y="12389"/>
                  <a:pt x="8638" y="12384"/>
                </a:cubicBezTo>
                <a:cubicBezTo>
                  <a:pt x="8632" y="12381"/>
                  <a:pt x="8626" y="12379"/>
                  <a:pt x="8621" y="12379"/>
                </a:cubicBezTo>
                <a:close/>
                <a:moveTo>
                  <a:pt x="9767" y="12382"/>
                </a:moveTo>
                <a:cubicBezTo>
                  <a:pt x="9762" y="12382"/>
                  <a:pt x="9757" y="12383"/>
                  <a:pt x="9752" y="12384"/>
                </a:cubicBezTo>
                <a:cubicBezTo>
                  <a:pt x="9711" y="12393"/>
                  <a:pt x="9724" y="12452"/>
                  <a:pt x="9762" y="12454"/>
                </a:cubicBezTo>
                <a:cubicBezTo>
                  <a:pt x="9767" y="12463"/>
                  <a:pt x="9780" y="12468"/>
                  <a:pt x="9792" y="12468"/>
                </a:cubicBezTo>
                <a:cubicBezTo>
                  <a:pt x="9798" y="12468"/>
                  <a:pt x="9804" y="12467"/>
                  <a:pt x="9809" y="12464"/>
                </a:cubicBezTo>
                <a:cubicBezTo>
                  <a:pt x="9827" y="12454"/>
                  <a:pt x="9830" y="12433"/>
                  <a:pt x="9821" y="12415"/>
                </a:cubicBezTo>
                <a:cubicBezTo>
                  <a:pt x="9812" y="12393"/>
                  <a:pt x="9790" y="12382"/>
                  <a:pt x="9767" y="12382"/>
                </a:cubicBezTo>
                <a:close/>
                <a:moveTo>
                  <a:pt x="3280" y="12333"/>
                </a:moveTo>
                <a:cubicBezTo>
                  <a:pt x="3257" y="12333"/>
                  <a:pt x="3236" y="12350"/>
                  <a:pt x="3229" y="12372"/>
                </a:cubicBezTo>
                <a:cubicBezTo>
                  <a:pt x="3224" y="12388"/>
                  <a:pt x="3218" y="12403"/>
                  <a:pt x="3213" y="12417"/>
                </a:cubicBezTo>
                <a:cubicBezTo>
                  <a:pt x="3204" y="12444"/>
                  <a:pt x="3224" y="12476"/>
                  <a:pt x="3250" y="12482"/>
                </a:cubicBezTo>
                <a:cubicBezTo>
                  <a:pt x="3255" y="12484"/>
                  <a:pt x="3259" y="12484"/>
                  <a:pt x="3264" y="12484"/>
                </a:cubicBezTo>
                <a:cubicBezTo>
                  <a:pt x="3287" y="12484"/>
                  <a:pt x="3307" y="12467"/>
                  <a:pt x="3315" y="12445"/>
                </a:cubicBezTo>
                <a:cubicBezTo>
                  <a:pt x="3320" y="12430"/>
                  <a:pt x="3325" y="12415"/>
                  <a:pt x="3331" y="12401"/>
                </a:cubicBezTo>
                <a:cubicBezTo>
                  <a:pt x="3340" y="12373"/>
                  <a:pt x="3320" y="12342"/>
                  <a:pt x="3294" y="12335"/>
                </a:cubicBezTo>
                <a:cubicBezTo>
                  <a:pt x="3289" y="12334"/>
                  <a:pt x="3285" y="12333"/>
                  <a:pt x="3280" y="12333"/>
                </a:cubicBezTo>
                <a:close/>
                <a:moveTo>
                  <a:pt x="18659" y="12415"/>
                </a:moveTo>
                <a:cubicBezTo>
                  <a:pt x="18614" y="12415"/>
                  <a:pt x="18614" y="12486"/>
                  <a:pt x="18660" y="12486"/>
                </a:cubicBezTo>
                <a:cubicBezTo>
                  <a:pt x="18705" y="12486"/>
                  <a:pt x="18705" y="12415"/>
                  <a:pt x="18660" y="12415"/>
                </a:cubicBezTo>
                <a:cubicBezTo>
                  <a:pt x="18660" y="12415"/>
                  <a:pt x="18659" y="12415"/>
                  <a:pt x="18659" y="12415"/>
                </a:cubicBezTo>
                <a:close/>
                <a:moveTo>
                  <a:pt x="12421" y="12390"/>
                </a:moveTo>
                <a:cubicBezTo>
                  <a:pt x="12404" y="12390"/>
                  <a:pt x="12386" y="12401"/>
                  <a:pt x="12386" y="12425"/>
                </a:cubicBezTo>
                <a:lnTo>
                  <a:pt x="12386" y="12455"/>
                </a:lnTo>
                <a:cubicBezTo>
                  <a:pt x="12386" y="12478"/>
                  <a:pt x="12404" y="12489"/>
                  <a:pt x="12421" y="12489"/>
                </a:cubicBezTo>
                <a:cubicBezTo>
                  <a:pt x="12439" y="12489"/>
                  <a:pt x="12456" y="12478"/>
                  <a:pt x="12456" y="12455"/>
                </a:cubicBezTo>
                <a:lnTo>
                  <a:pt x="12456" y="12425"/>
                </a:lnTo>
                <a:cubicBezTo>
                  <a:pt x="12456" y="12401"/>
                  <a:pt x="12439" y="12390"/>
                  <a:pt x="12421" y="12390"/>
                </a:cubicBezTo>
                <a:close/>
                <a:moveTo>
                  <a:pt x="20735" y="12406"/>
                </a:moveTo>
                <a:cubicBezTo>
                  <a:pt x="20726" y="12406"/>
                  <a:pt x="20716" y="12409"/>
                  <a:pt x="20708" y="12415"/>
                </a:cubicBezTo>
                <a:cubicBezTo>
                  <a:pt x="20703" y="12420"/>
                  <a:pt x="20697" y="12422"/>
                  <a:pt x="20691" y="12422"/>
                </a:cubicBezTo>
                <a:cubicBezTo>
                  <a:pt x="20688" y="12422"/>
                  <a:pt x="20685" y="12421"/>
                  <a:pt x="20682" y="12420"/>
                </a:cubicBezTo>
                <a:cubicBezTo>
                  <a:pt x="20679" y="12420"/>
                  <a:pt x="20676" y="12419"/>
                  <a:pt x="20673" y="12419"/>
                </a:cubicBezTo>
                <a:cubicBezTo>
                  <a:pt x="20634" y="12419"/>
                  <a:pt x="20620" y="12481"/>
                  <a:pt x="20662" y="12488"/>
                </a:cubicBezTo>
                <a:cubicBezTo>
                  <a:pt x="20671" y="12491"/>
                  <a:pt x="20680" y="12492"/>
                  <a:pt x="20689" y="12492"/>
                </a:cubicBezTo>
                <a:cubicBezTo>
                  <a:pt x="20714" y="12492"/>
                  <a:pt x="20736" y="12482"/>
                  <a:pt x="20756" y="12465"/>
                </a:cubicBezTo>
                <a:cubicBezTo>
                  <a:pt x="20771" y="12454"/>
                  <a:pt x="20769" y="12428"/>
                  <a:pt x="20756" y="12415"/>
                </a:cubicBezTo>
                <a:cubicBezTo>
                  <a:pt x="20751" y="12409"/>
                  <a:pt x="20743" y="12406"/>
                  <a:pt x="20735" y="12406"/>
                </a:cubicBezTo>
                <a:close/>
                <a:moveTo>
                  <a:pt x="21994" y="12378"/>
                </a:moveTo>
                <a:cubicBezTo>
                  <a:pt x="21986" y="12378"/>
                  <a:pt x="21978" y="12382"/>
                  <a:pt x="21970" y="12389"/>
                </a:cubicBezTo>
                <a:lnTo>
                  <a:pt x="21925" y="12434"/>
                </a:lnTo>
                <a:cubicBezTo>
                  <a:pt x="21901" y="12459"/>
                  <a:pt x="21925" y="12494"/>
                  <a:pt x="21952" y="12494"/>
                </a:cubicBezTo>
                <a:cubicBezTo>
                  <a:pt x="21960" y="12494"/>
                  <a:pt x="21968" y="12491"/>
                  <a:pt x="21976" y="12483"/>
                </a:cubicBezTo>
                <a:lnTo>
                  <a:pt x="22020" y="12439"/>
                </a:lnTo>
                <a:cubicBezTo>
                  <a:pt x="22045" y="12414"/>
                  <a:pt x="22021" y="12378"/>
                  <a:pt x="21994" y="12378"/>
                </a:cubicBezTo>
                <a:close/>
                <a:moveTo>
                  <a:pt x="5240" y="12444"/>
                </a:moveTo>
                <a:cubicBezTo>
                  <a:pt x="5194" y="12444"/>
                  <a:pt x="5194" y="12515"/>
                  <a:pt x="5240" y="12515"/>
                </a:cubicBezTo>
                <a:cubicBezTo>
                  <a:pt x="5285" y="12515"/>
                  <a:pt x="5285" y="12444"/>
                  <a:pt x="5240" y="12444"/>
                </a:cubicBezTo>
                <a:close/>
                <a:moveTo>
                  <a:pt x="6231" y="12447"/>
                </a:moveTo>
                <a:cubicBezTo>
                  <a:pt x="6185" y="12447"/>
                  <a:pt x="6185" y="12518"/>
                  <a:pt x="6231" y="12518"/>
                </a:cubicBezTo>
                <a:cubicBezTo>
                  <a:pt x="6232" y="12518"/>
                  <a:pt x="6232" y="12518"/>
                  <a:pt x="6232" y="12518"/>
                </a:cubicBezTo>
                <a:cubicBezTo>
                  <a:pt x="6277" y="12518"/>
                  <a:pt x="6277" y="12447"/>
                  <a:pt x="6231" y="12447"/>
                </a:cubicBezTo>
                <a:close/>
                <a:moveTo>
                  <a:pt x="5817" y="12464"/>
                </a:moveTo>
                <a:cubicBezTo>
                  <a:pt x="5773" y="12464"/>
                  <a:pt x="5772" y="12535"/>
                  <a:pt x="5819" y="12535"/>
                </a:cubicBezTo>
                <a:cubicBezTo>
                  <a:pt x="5865" y="12535"/>
                  <a:pt x="5865" y="12464"/>
                  <a:pt x="5819" y="12464"/>
                </a:cubicBezTo>
                <a:cubicBezTo>
                  <a:pt x="5818" y="12464"/>
                  <a:pt x="5817" y="12464"/>
                  <a:pt x="5817" y="12464"/>
                </a:cubicBezTo>
                <a:close/>
                <a:moveTo>
                  <a:pt x="4317" y="12446"/>
                </a:moveTo>
                <a:cubicBezTo>
                  <a:pt x="4290" y="12446"/>
                  <a:pt x="4265" y="12482"/>
                  <a:pt x="4290" y="12506"/>
                </a:cubicBezTo>
                <a:lnTo>
                  <a:pt x="4321" y="12536"/>
                </a:lnTo>
                <a:cubicBezTo>
                  <a:pt x="4328" y="12543"/>
                  <a:pt x="4336" y="12546"/>
                  <a:pt x="4344" y="12546"/>
                </a:cubicBezTo>
                <a:cubicBezTo>
                  <a:pt x="4371" y="12546"/>
                  <a:pt x="4395" y="12511"/>
                  <a:pt x="4371" y="12486"/>
                </a:cubicBezTo>
                <a:lnTo>
                  <a:pt x="4340" y="12456"/>
                </a:lnTo>
                <a:cubicBezTo>
                  <a:pt x="4333" y="12449"/>
                  <a:pt x="4325" y="12446"/>
                  <a:pt x="4317" y="12446"/>
                </a:cubicBezTo>
                <a:close/>
                <a:moveTo>
                  <a:pt x="2604" y="12425"/>
                </a:moveTo>
                <a:cubicBezTo>
                  <a:pt x="2577" y="12425"/>
                  <a:pt x="2552" y="12461"/>
                  <a:pt x="2577" y="12485"/>
                </a:cubicBezTo>
                <a:cubicBezTo>
                  <a:pt x="2597" y="12504"/>
                  <a:pt x="2617" y="12525"/>
                  <a:pt x="2638" y="12545"/>
                </a:cubicBezTo>
                <a:cubicBezTo>
                  <a:pt x="2646" y="12552"/>
                  <a:pt x="2654" y="12555"/>
                  <a:pt x="2662" y="12555"/>
                </a:cubicBezTo>
                <a:cubicBezTo>
                  <a:pt x="2689" y="12555"/>
                  <a:pt x="2713" y="12520"/>
                  <a:pt x="2687" y="12496"/>
                </a:cubicBezTo>
                <a:cubicBezTo>
                  <a:pt x="2668" y="12476"/>
                  <a:pt x="2649" y="12455"/>
                  <a:pt x="2628" y="12435"/>
                </a:cubicBezTo>
                <a:cubicBezTo>
                  <a:pt x="2620" y="12428"/>
                  <a:pt x="2612" y="12425"/>
                  <a:pt x="2604" y="12425"/>
                </a:cubicBezTo>
                <a:close/>
                <a:moveTo>
                  <a:pt x="5007" y="12459"/>
                </a:moveTo>
                <a:cubicBezTo>
                  <a:pt x="4938" y="12459"/>
                  <a:pt x="4938" y="12566"/>
                  <a:pt x="5007" y="12566"/>
                </a:cubicBezTo>
                <a:cubicBezTo>
                  <a:pt x="5075" y="12565"/>
                  <a:pt x="5075" y="12459"/>
                  <a:pt x="5007" y="12459"/>
                </a:cubicBezTo>
                <a:close/>
                <a:moveTo>
                  <a:pt x="17850" y="12441"/>
                </a:moveTo>
                <a:cubicBezTo>
                  <a:pt x="17831" y="12441"/>
                  <a:pt x="17812" y="12450"/>
                  <a:pt x="17803" y="12467"/>
                </a:cubicBezTo>
                <a:cubicBezTo>
                  <a:pt x="17798" y="12478"/>
                  <a:pt x="17793" y="12487"/>
                  <a:pt x="17787" y="12498"/>
                </a:cubicBezTo>
                <a:cubicBezTo>
                  <a:pt x="17775" y="12524"/>
                  <a:pt x="17781" y="12555"/>
                  <a:pt x="17807" y="12571"/>
                </a:cubicBezTo>
                <a:cubicBezTo>
                  <a:pt x="17815" y="12576"/>
                  <a:pt x="17824" y="12578"/>
                  <a:pt x="17833" y="12578"/>
                </a:cubicBezTo>
                <a:cubicBezTo>
                  <a:pt x="17852" y="12578"/>
                  <a:pt x="17872" y="12569"/>
                  <a:pt x="17881" y="12551"/>
                </a:cubicBezTo>
                <a:cubicBezTo>
                  <a:pt x="17886" y="12541"/>
                  <a:pt x="17891" y="12532"/>
                  <a:pt x="17896" y="12522"/>
                </a:cubicBezTo>
                <a:cubicBezTo>
                  <a:pt x="17909" y="12496"/>
                  <a:pt x="17903" y="12462"/>
                  <a:pt x="17876" y="12449"/>
                </a:cubicBezTo>
                <a:cubicBezTo>
                  <a:pt x="17869" y="12444"/>
                  <a:pt x="17859" y="12441"/>
                  <a:pt x="17850" y="12441"/>
                </a:cubicBezTo>
                <a:close/>
                <a:moveTo>
                  <a:pt x="608" y="12496"/>
                </a:moveTo>
                <a:cubicBezTo>
                  <a:pt x="594" y="12496"/>
                  <a:pt x="580" y="12504"/>
                  <a:pt x="573" y="12522"/>
                </a:cubicBezTo>
                <a:cubicBezTo>
                  <a:pt x="568" y="12538"/>
                  <a:pt x="563" y="12551"/>
                  <a:pt x="558" y="12566"/>
                </a:cubicBezTo>
                <a:cubicBezTo>
                  <a:pt x="549" y="12592"/>
                  <a:pt x="571" y="12610"/>
                  <a:pt x="592" y="12610"/>
                </a:cubicBezTo>
                <a:cubicBezTo>
                  <a:pt x="606" y="12610"/>
                  <a:pt x="620" y="12603"/>
                  <a:pt x="626" y="12586"/>
                </a:cubicBezTo>
                <a:cubicBezTo>
                  <a:pt x="631" y="12570"/>
                  <a:pt x="636" y="12555"/>
                  <a:pt x="641" y="12541"/>
                </a:cubicBezTo>
                <a:cubicBezTo>
                  <a:pt x="651" y="12514"/>
                  <a:pt x="630" y="12496"/>
                  <a:pt x="608" y="12496"/>
                </a:cubicBezTo>
                <a:close/>
                <a:moveTo>
                  <a:pt x="2003" y="12496"/>
                </a:moveTo>
                <a:cubicBezTo>
                  <a:pt x="1962" y="12496"/>
                  <a:pt x="1926" y="12550"/>
                  <a:pt x="1962" y="12587"/>
                </a:cubicBezTo>
                <a:cubicBezTo>
                  <a:pt x="1973" y="12597"/>
                  <a:pt x="1982" y="12608"/>
                  <a:pt x="1991" y="12617"/>
                </a:cubicBezTo>
                <a:cubicBezTo>
                  <a:pt x="2002" y="12629"/>
                  <a:pt x="2014" y="12633"/>
                  <a:pt x="2026" y="12633"/>
                </a:cubicBezTo>
                <a:cubicBezTo>
                  <a:pt x="2066" y="12633"/>
                  <a:pt x="2103" y="12580"/>
                  <a:pt x="2067" y="12543"/>
                </a:cubicBezTo>
                <a:cubicBezTo>
                  <a:pt x="2058" y="12532"/>
                  <a:pt x="2048" y="12522"/>
                  <a:pt x="2038" y="12513"/>
                </a:cubicBezTo>
                <a:cubicBezTo>
                  <a:pt x="2027" y="12501"/>
                  <a:pt x="2015" y="12496"/>
                  <a:pt x="2003" y="12496"/>
                </a:cubicBezTo>
                <a:close/>
                <a:moveTo>
                  <a:pt x="19364" y="12567"/>
                </a:moveTo>
                <a:cubicBezTo>
                  <a:pt x="19318" y="12567"/>
                  <a:pt x="19318" y="12638"/>
                  <a:pt x="19364" y="12638"/>
                </a:cubicBezTo>
                <a:lnTo>
                  <a:pt x="19380" y="12638"/>
                </a:lnTo>
                <a:cubicBezTo>
                  <a:pt x="19426" y="12638"/>
                  <a:pt x="19426" y="12567"/>
                  <a:pt x="19380" y="12567"/>
                </a:cubicBezTo>
                <a:close/>
                <a:moveTo>
                  <a:pt x="8575" y="12574"/>
                </a:moveTo>
                <a:cubicBezTo>
                  <a:pt x="8530" y="12574"/>
                  <a:pt x="8530" y="12645"/>
                  <a:pt x="8575" y="12645"/>
                </a:cubicBezTo>
                <a:cubicBezTo>
                  <a:pt x="8575" y="12645"/>
                  <a:pt x="8576" y="12645"/>
                  <a:pt x="8576" y="12645"/>
                </a:cubicBezTo>
                <a:cubicBezTo>
                  <a:pt x="8621" y="12645"/>
                  <a:pt x="8621" y="12574"/>
                  <a:pt x="8575" y="12574"/>
                </a:cubicBezTo>
                <a:close/>
                <a:moveTo>
                  <a:pt x="11128" y="12581"/>
                </a:moveTo>
                <a:cubicBezTo>
                  <a:pt x="11082" y="12581"/>
                  <a:pt x="11082" y="12651"/>
                  <a:pt x="11128" y="12651"/>
                </a:cubicBezTo>
                <a:lnTo>
                  <a:pt x="11144" y="12651"/>
                </a:lnTo>
                <a:cubicBezTo>
                  <a:pt x="11144" y="12651"/>
                  <a:pt x="11145" y="12651"/>
                  <a:pt x="11145" y="12651"/>
                </a:cubicBezTo>
                <a:cubicBezTo>
                  <a:pt x="11189" y="12651"/>
                  <a:pt x="11188" y="12581"/>
                  <a:pt x="11144" y="12581"/>
                </a:cubicBezTo>
                <a:close/>
                <a:moveTo>
                  <a:pt x="5451" y="12504"/>
                </a:moveTo>
                <a:cubicBezTo>
                  <a:pt x="5431" y="12504"/>
                  <a:pt x="5421" y="12518"/>
                  <a:pt x="5416" y="12532"/>
                </a:cubicBezTo>
                <a:cubicBezTo>
                  <a:pt x="5409" y="12519"/>
                  <a:pt x="5397" y="12509"/>
                  <a:pt x="5384" y="12506"/>
                </a:cubicBezTo>
                <a:cubicBezTo>
                  <a:pt x="5379" y="12505"/>
                  <a:pt x="5375" y="12504"/>
                  <a:pt x="5370" y="12504"/>
                </a:cubicBezTo>
                <a:cubicBezTo>
                  <a:pt x="5347" y="12504"/>
                  <a:pt x="5326" y="12521"/>
                  <a:pt x="5319" y="12543"/>
                </a:cubicBezTo>
                <a:cubicBezTo>
                  <a:pt x="5314" y="12557"/>
                  <a:pt x="5308" y="12572"/>
                  <a:pt x="5303" y="12587"/>
                </a:cubicBezTo>
                <a:cubicBezTo>
                  <a:pt x="5293" y="12614"/>
                  <a:pt x="5314" y="12646"/>
                  <a:pt x="5340" y="12653"/>
                </a:cubicBezTo>
                <a:cubicBezTo>
                  <a:pt x="5344" y="12654"/>
                  <a:pt x="5349" y="12655"/>
                  <a:pt x="5353" y="12655"/>
                </a:cubicBezTo>
                <a:cubicBezTo>
                  <a:pt x="5376" y="12655"/>
                  <a:pt x="5397" y="12638"/>
                  <a:pt x="5405" y="12616"/>
                </a:cubicBezTo>
                <a:cubicBezTo>
                  <a:pt x="5410" y="12602"/>
                  <a:pt x="5415" y="12586"/>
                  <a:pt x="5421" y="12571"/>
                </a:cubicBezTo>
                <a:cubicBezTo>
                  <a:pt x="5422" y="12569"/>
                  <a:pt x="5424" y="12565"/>
                  <a:pt x="5424" y="12562"/>
                </a:cubicBezTo>
                <a:cubicBezTo>
                  <a:pt x="5429" y="12571"/>
                  <a:pt x="5437" y="12576"/>
                  <a:pt x="5450" y="12576"/>
                </a:cubicBezTo>
                <a:cubicBezTo>
                  <a:pt x="5495" y="12575"/>
                  <a:pt x="5495" y="12504"/>
                  <a:pt x="5451" y="12504"/>
                </a:cubicBezTo>
                <a:close/>
                <a:moveTo>
                  <a:pt x="11337" y="12597"/>
                </a:moveTo>
                <a:cubicBezTo>
                  <a:pt x="11293" y="12597"/>
                  <a:pt x="11293" y="12667"/>
                  <a:pt x="11338" y="12669"/>
                </a:cubicBezTo>
                <a:cubicBezTo>
                  <a:pt x="11385" y="12669"/>
                  <a:pt x="11385" y="12597"/>
                  <a:pt x="11338" y="12597"/>
                </a:cubicBezTo>
                <a:cubicBezTo>
                  <a:pt x="11338" y="12597"/>
                  <a:pt x="11338" y="12597"/>
                  <a:pt x="11337" y="12597"/>
                </a:cubicBezTo>
                <a:close/>
                <a:moveTo>
                  <a:pt x="8155" y="12525"/>
                </a:moveTo>
                <a:cubicBezTo>
                  <a:pt x="8109" y="12525"/>
                  <a:pt x="8079" y="12595"/>
                  <a:pt x="8128" y="12625"/>
                </a:cubicBezTo>
                <a:cubicBezTo>
                  <a:pt x="8153" y="12640"/>
                  <a:pt x="8177" y="12655"/>
                  <a:pt x="8202" y="12670"/>
                </a:cubicBezTo>
                <a:cubicBezTo>
                  <a:pt x="8211" y="12675"/>
                  <a:pt x="8220" y="12678"/>
                  <a:pt x="8229" y="12678"/>
                </a:cubicBezTo>
                <a:cubicBezTo>
                  <a:pt x="8275" y="12678"/>
                  <a:pt x="8306" y="12607"/>
                  <a:pt x="8257" y="12577"/>
                </a:cubicBezTo>
                <a:cubicBezTo>
                  <a:pt x="8232" y="12562"/>
                  <a:pt x="8207" y="12548"/>
                  <a:pt x="8182" y="12533"/>
                </a:cubicBezTo>
                <a:cubicBezTo>
                  <a:pt x="8173" y="12528"/>
                  <a:pt x="8164" y="12525"/>
                  <a:pt x="8155" y="12525"/>
                </a:cubicBezTo>
                <a:close/>
                <a:moveTo>
                  <a:pt x="24884" y="12599"/>
                </a:moveTo>
                <a:cubicBezTo>
                  <a:pt x="24874" y="12599"/>
                  <a:pt x="24864" y="12605"/>
                  <a:pt x="24858" y="12617"/>
                </a:cubicBezTo>
                <a:cubicBezTo>
                  <a:pt x="24852" y="12628"/>
                  <a:pt x="24847" y="12637"/>
                  <a:pt x="24842" y="12648"/>
                </a:cubicBezTo>
                <a:cubicBezTo>
                  <a:pt x="24828" y="12675"/>
                  <a:pt x="24852" y="12701"/>
                  <a:pt x="24876" y="12701"/>
                </a:cubicBezTo>
                <a:cubicBezTo>
                  <a:pt x="24887" y="12701"/>
                  <a:pt x="24897" y="12695"/>
                  <a:pt x="24904" y="12682"/>
                </a:cubicBezTo>
                <a:cubicBezTo>
                  <a:pt x="24909" y="12672"/>
                  <a:pt x="24914" y="12663"/>
                  <a:pt x="24919" y="12653"/>
                </a:cubicBezTo>
                <a:cubicBezTo>
                  <a:pt x="24932" y="12625"/>
                  <a:pt x="24908" y="12599"/>
                  <a:pt x="24884" y="12599"/>
                </a:cubicBezTo>
                <a:close/>
                <a:moveTo>
                  <a:pt x="15731" y="12601"/>
                </a:moveTo>
                <a:cubicBezTo>
                  <a:pt x="15707" y="12601"/>
                  <a:pt x="15682" y="12626"/>
                  <a:pt x="15697" y="12654"/>
                </a:cubicBezTo>
                <a:cubicBezTo>
                  <a:pt x="15706" y="12670"/>
                  <a:pt x="15717" y="12680"/>
                  <a:pt x="15730" y="12687"/>
                </a:cubicBezTo>
                <a:cubicBezTo>
                  <a:pt x="15735" y="12696"/>
                  <a:pt x="15745" y="12702"/>
                  <a:pt x="15758" y="12702"/>
                </a:cubicBezTo>
                <a:lnTo>
                  <a:pt x="15779" y="12702"/>
                </a:lnTo>
                <a:cubicBezTo>
                  <a:pt x="15781" y="12702"/>
                  <a:pt x="15784" y="12701"/>
                  <a:pt x="15787" y="12701"/>
                </a:cubicBezTo>
                <a:lnTo>
                  <a:pt x="15788" y="12701"/>
                </a:lnTo>
                <a:cubicBezTo>
                  <a:pt x="15789" y="12701"/>
                  <a:pt x="15789" y="12700"/>
                  <a:pt x="15791" y="12700"/>
                </a:cubicBezTo>
                <a:cubicBezTo>
                  <a:pt x="15798" y="12697"/>
                  <a:pt x="15803" y="12692"/>
                  <a:pt x="15806" y="12685"/>
                </a:cubicBezTo>
                <a:cubicBezTo>
                  <a:pt x="15810" y="12679"/>
                  <a:pt x="15813" y="12672"/>
                  <a:pt x="15813" y="12665"/>
                </a:cubicBezTo>
                <a:cubicBezTo>
                  <a:pt x="15813" y="12655"/>
                  <a:pt x="15809" y="12648"/>
                  <a:pt x="15803" y="12641"/>
                </a:cubicBezTo>
                <a:cubicBezTo>
                  <a:pt x="15796" y="12638"/>
                  <a:pt x="15788" y="12633"/>
                  <a:pt x="15777" y="12632"/>
                </a:cubicBezTo>
                <a:cubicBezTo>
                  <a:pt x="15776" y="12632"/>
                  <a:pt x="15775" y="12630"/>
                  <a:pt x="15773" y="12630"/>
                </a:cubicBezTo>
                <a:cubicBezTo>
                  <a:pt x="15766" y="12629"/>
                  <a:pt x="15761" y="12624"/>
                  <a:pt x="15759" y="12618"/>
                </a:cubicBezTo>
                <a:cubicBezTo>
                  <a:pt x="15752" y="12606"/>
                  <a:pt x="15742" y="12601"/>
                  <a:pt x="15731" y="12601"/>
                </a:cubicBezTo>
                <a:close/>
                <a:moveTo>
                  <a:pt x="17218" y="12558"/>
                </a:moveTo>
                <a:cubicBezTo>
                  <a:pt x="17199" y="12558"/>
                  <a:pt x="17179" y="12569"/>
                  <a:pt x="17169" y="12586"/>
                </a:cubicBezTo>
                <a:cubicBezTo>
                  <a:pt x="17154" y="12613"/>
                  <a:pt x="17165" y="12642"/>
                  <a:pt x="17189" y="12659"/>
                </a:cubicBezTo>
                <a:cubicBezTo>
                  <a:pt x="17209" y="12675"/>
                  <a:pt x="17228" y="12690"/>
                  <a:pt x="17249" y="12703"/>
                </a:cubicBezTo>
                <a:cubicBezTo>
                  <a:pt x="17256" y="12708"/>
                  <a:pt x="17265" y="12710"/>
                  <a:pt x="17274" y="12710"/>
                </a:cubicBezTo>
                <a:cubicBezTo>
                  <a:pt x="17293" y="12710"/>
                  <a:pt x="17314" y="12700"/>
                  <a:pt x="17322" y="12684"/>
                </a:cubicBezTo>
                <a:cubicBezTo>
                  <a:pt x="17338" y="12656"/>
                  <a:pt x="17326" y="12628"/>
                  <a:pt x="17303" y="12611"/>
                </a:cubicBezTo>
                <a:cubicBezTo>
                  <a:pt x="17284" y="12595"/>
                  <a:pt x="17264" y="12581"/>
                  <a:pt x="17243" y="12566"/>
                </a:cubicBezTo>
                <a:cubicBezTo>
                  <a:pt x="17235" y="12561"/>
                  <a:pt x="17227" y="12558"/>
                  <a:pt x="17218" y="12558"/>
                </a:cubicBezTo>
                <a:close/>
                <a:moveTo>
                  <a:pt x="16405" y="12649"/>
                </a:moveTo>
                <a:cubicBezTo>
                  <a:pt x="16358" y="12649"/>
                  <a:pt x="16358" y="12719"/>
                  <a:pt x="16405" y="12719"/>
                </a:cubicBezTo>
                <a:lnTo>
                  <a:pt x="16420" y="12719"/>
                </a:lnTo>
                <a:cubicBezTo>
                  <a:pt x="16466" y="12719"/>
                  <a:pt x="16466" y="12649"/>
                  <a:pt x="16420" y="12649"/>
                </a:cubicBezTo>
                <a:close/>
                <a:moveTo>
                  <a:pt x="1430" y="12569"/>
                </a:moveTo>
                <a:cubicBezTo>
                  <a:pt x="1412" y="12569"/>
                  <a:pt x="1394" y="12579"/>
                  <a:pt x="1383" y="12596"/>
                </a:cubicBezTo>
                <a:cubicBezTo>
                  <a:pt x="1373" y="12612"/>
                  <a:pt x="1364" y="12627"/>
                  <a:pt x="1354" y="12640"/>
                </a:cubicBezTo>
                <a:cubicBezTo>
                  <a:pt x="1338" y="12664"/>
                  <a:pt x="1349" y="12700"/>
                  <a:pt x="1373" y="12714"/>
                </a:cubicBezTo>
                <a:cubicBezTo>
                  <a:pt x="1381" y="12718"/>
                  <a:pt x="1390" y="12720"/>
                  <a:pt x="1398" y="12720"/>
                </a:cubicBezTo>
                <a:cubicBezTo>
                  <a:pt x="1417" y="12720"/>
                  <a:pt x="1435" y="12711"/>
                  <a:pt x="1446" y="12695"/>
                </a:cubicBezTo>
                <a:cubicBezTo>
                  <a:pt x="1456" y="12679"/>
                  <a:pt x="1466" y="12664"/>
                  <a:pt x="1476" y="12650"/>
                </a:cubicBezTo>
                <a:cubicBezTo>
                  <a:pt x="1492" y="12627"/>
                  <a:pt x="1482" y="12591"/>
                  <a:pt x="1456" y="12576"/>
                </a:cubicBezTo>
                <a:cubicBezTo>
                  <a:pt x="1448" y="12571"/>
                  <a:pt x="1439" y="12569"/>
                  <a:pt x="1430" y="12569"/>
                </a:cubicBezTo>
                <a:close/>
                <a:moveTo>
                  <a:pt x="10742" y="12624"/>
                </a:moveTo>
                <a:cubicBezTo>
                  <a:pt x="10718" y="12624"/>
                  <a:pt x="10694" y="12650"/>
                  <a:pt x="10709" y="12677"/>
                </a:cubicBezTo>
                <a:cubicBezTo>
                  <a:pt x="10714" y="12687"/>
                  <a:pt x="10719" y="12698"/>
                  <a:pt x="10725" y="12707"/>
                </a:cubicBezTo>
                <a:cubicBezTo>
                  <a:pt x="10731" y="12720"/>
                  <a:pt x="10741" y="12725"/>
                  <a:pt x="10752" y="12725"/>
                </a:cubicBezTo>
                <a:cubicBezTo>
                  <a:pt x="10775" y="12725"/>
                  <a:pt x="10800" y="12700"/>
                  <a:pt x="10785" y="12672"/>
                </a:cubicBezTo>
                <a:cubicBezTo>
                  <a:pt x="10780" y="12661"/>
                  <a:pt x="10775" y="12653"/>
                  <a:pt x="10770" y="12642"/>
                </a:cubicBezTo>
                <a:cubicBezTo>
                  <a:pt x="10763" y="12630"/>
                  <a:pt x="10752" y="12624"/>
                  <a:pt x="10742" y="12624"/>
                </a:cubicBezTo>
                <a:close/>
                <a:moveTo>
                  <a:pt x="6328" y="12676"/>
                </a:moveTo>
                <a:cubicBezTo>
                  <a:pt x="6310" y="12676"/>
                  <a:pt x="6292" y="12687"/>
                  <a:pt x="6292" y="12711"/>
                </a:cubicBezTo>
                <a:lnTo>
                  <a:pt x="6292" y="12726"/>
                </a:lnTo>
                <a:cubicBezTo>
                  <a:pt x="6292" y="12749"/>
                  <a:pt x="6310" y="12760"/>
                  <a:pt x="6328" y="12760"/>
                </a:cubicBezTo>
                <a:cubicBezTo>
                  <a:pt x="6346" y="12760"/>
                  <a:pt x="6363" y="12749"/>
                  <a:pt x="6363" y="12726"/>
                </a:cubicBezTo>
                <a:lnTo>
                  <a:pt x="6363" y="12711"/>
                </a:lnTo>
                <a:cubicBezTo>
                  <a:pt x="6363" y="12687"/>
                  <a:pt x="6346" y="12676"/>
                  <a:pt x="6328" y="12676"/>
                </a:cubicBezTo>
                <a:close/>
                <a:moveTo>
                  <a:pt x="10094" y="12605"/>
                </a:moveTo>
                <a:cubicBezTo>
                  <a:pt x="10053" y="12605"/>
                  <a:pt x="10016" y="12659"/>
                  <a:pt x="10053" y="12696"/>
                </a:cubicBezTo>
                <a:cubicBezTo>
                  <a:pt x="10078" y="12720"/>
                  <a:pt x="10103" y="12745"/>
                  <a:pt x="10128" y="12771"/>
                </a:cubicBezTo>
                <a:cubicBezTo>
                  <a:pt x="10139" y="12783"/>
                  <a:pt x="10152" y="12787"/>
                  <a:pt x="10164" y="12787"/>
                </a:cubicBezTo>
                <a:cubicBezTo>
                  <a:pt x="10205" y="12787"/>
                  <a:pt x="10241" y="12734"/>
                  <a:pt x="10204" y="12697"/>
                </a:cubicBezTo>
                <a:cubicBezTo>
                  <a:pt x="10180" y="12671"/>
                  <a:pt x="10155" y="12646"/>
                  <a:pt x="10129" y="12621"/>
                </a:cubicBezTo>
                <a:cubicBezTo>
                  <a:pt x="10118" y="12610"/>
                  <a:pt x="10106" y="12605"/>
                  <a:pt x="10094" y="12605"/>
                </a:cubicBezTo>
                <a:close/>
                <a:moveTo>
                  <a:pt x="19649" y="12668"/>
                </a:moveTo>
                <a:cubicBezTo>
                  <a:pt x="19631" y="12668"/>
                  <a:pt x="19614" y="12676"/>
                  <a:pt x="19604" y="12695"/>
                </a:cubicBezTo>
                <a:cubicBezTo>
                  <a:pt x="19590" y="12718"/>
                  <a:pt x="19599" y="12755"/>
                  <a:pt x="19624" y="12768"/>
                </a:cubicBezTo>
                <a:cubicBezTo>
                  <a:pt x="19634" y="12773"/>
                  <a:pt x="19643" y="12779"/>
                  <a:pt x="19653" y="12784"/>
                </a:cubicBezTo>
                <a:cubicBezTo>
                  <a:pt x="19662" y="12788"/>
                  <a:pt x="19672" y="12790"/>
                  <a:pt x="19681" y="12790"/>
                </a:cubicBezTo>
                <a:cubicBezTo>
                  <a:pt x="19699" y="12790"/>
                  <a:pt x="19716" y="12782"/>
                  <a:pt x="19727" y="12764"/>
                </a:cubicBezTo>
                <a:cubicBezTo>
                  <a:pt x="19741" y="12740"/>
                  <a:pt x="19734" y="12703"/>
                  <a:pt x="19708" y="12691"/>
                </a:cubicBezTo>
                <a:cubicBezTo>
                  <a:pt x="19697" y="12685"/>
                  <a:pt x="19688" y="12680"/>
                  <a:pt x="19677" y="12675"/>
                </a:cubicBezTo>
                <a:cubicBezTo>
                  <a:pt x="19668" y="12670"/>
                  <a:pt x="19658" y="12668"/>
                  <a:pt x="19649" y="12668"/>
                </a:cubicBezTo>
                <a:close/>
                <a:moveTo>
                  <a:pt x="21901" y="12698"/>
                </a:moveTo>
                <a:cubicBezTo>
                  <a:pt x="21877" y="12698"/>
                  <a:pt x="21852" y="12723"/>
                  <a:pt x="21867" y="12750"/>
                </a:cubicBezTo>
                <a:cubicBezTo>
                  <a:pt x="21872" y="12761"/>
                  <a:pt x="21877" y="12770"/>
                  <a:pt x="21882" y="12781"/>
                </a:cubicBezTo>
                <a:cubicBezTo>
                  <a:pt x="21889" y="12793"/>
                  <a:pt x="21900" y="12799"/>
                  <a:pt x="21910" y="12799"/>
                </a:cubicBezTo>
                <a:cubicBezTo>
                  <a:pt x="21934" y="12799"/>
                  <a:pt x="21958" y="12773"/>
                  <a:pt x="21943" y="12745"/>
                </a:cubicBezTo>
                <a:cubicBezTo>
                  <a:pt x="21937" y="12735"/>
                  <a:pt x="21932" y="12726"/>
                  <a:pt x="21929" y="12716"/>
                </a:cubicBezTo>
                <a:cubicBezTo>
                  <a:pt x="21922" y="12703"/>
                  <a:pt x="21911" y="12698"/>
                  <a:pt x="21901" y="12698"/>
                </a:cubicBezTo>
                <a:close/>
                <a:moveTo>
                  <a:pt x="14674" y="12720"/>
                </a:moveTo>
                <a:cubicBezTo>
                  <a:pt x="14640" y="12720"/>
                  <a:pt x="14629" y="12777"/>
                  <a:pt x="14667" y="12790"/>
                </a:cubicBezTo>
                <a:cubicBezTo>
                  <a:pt x="14681" y="12795"/>
                  <a:pt x="14697" y="12801"/>
                  <a:pt x="14712" y="12806"/>
                </a:cubicBezTo>
                <a:cubicBezTo>
                  <a:pt x="14716" y="12807"/>
                  <a:pt x="14720" y="12808"/>
                  <a:pt x="14724" y="12808"/>
                </a:cubicBezTo>
                <a:cubicBezTo>
                  <a:pt x="14758" y="12808"/>
                  <a:pt x="14770" y="12752"/>
                  <a:pt x="14732" y="12738"/>
                </a:cubicBezTo>
                <a:cubicBezTo>
                  <a:pt x="14717" y="12733"/>
                  <a:pt x="14701" y="12727"/>
                  <a:pt x="14687" y="12722"/>
                </a:cubicBezTo>
                <a:cubicBezTo>
                  <a:pt x="14682" y="12720"/>
                  <a:pt x="14678" y="12720"/>
                  <a:pt x="14674" y="12720"/>
                </a:cubicBezTo>
                <a:close/>
                <a:moveTo>
                  <a:pt x="7179" y="12658"/>
                </a:moveTo>
                <a:cubicBezTo>
                  <a:pt x="7138" y="12658"/>
                  <a:pt x="7101" y="12711"/>
                  <a:pt x="7139" y="12748"/>
                </a:cubicBezTo>
                <a:lnTo>
                  <a:pt x="7184" y="12792"/>
                </a:lnTo>
                <a:cubicBezTo>
                  <a:pt x="7195" y="12804"/>
                  <a:pt x="7208" y="12809"/>
                  <a:pt x="7221" y="12809"/>
                </a:cubicBezTo>
                <a:cubicBezTo>
                  <a:pt x="7261" y="12809"/>
                  <a:pt x="7296" y="12756"/>
                  <a:pt x="7259" y="12718"/>
                </a:cubicBezTo>
                <a:lnTo>
                  <a:pt x="7215" y="12674"/>
                </a:lnTo>
                <a:cubicBezTo>
                  <a:pt x="7204" y="12663"/>
                  <a:pt x="7191" y="12658"/>
                  <a:pt x="7179" y="12658"/>
                </a:cubicBezTo>
                <a:close/>
                <a:moveTo>
                  <a:pt x="4255" y="12745"/>
                </a:moveTo>
                <a:cubicBezTo>
                  <a:pt x="4238" y="12745"/>
                  <a:pt x="4220" y="12757"/>
                  <a:pt x="4220" y="12780"/>
                </a:cubicBezTo>
                <a:lnTo>
                  <a:pt x="4220" y="12795"/>
                </a:lnTo>
                <a:cubicBezTo>
                  <a:pt x="4220" y="12818"/>
                  <a:pt x="4238" y="12830"/>
                  <a:pt x="4255" y="12830"/>
                </a:cubicBezTo>
                <a:cubicBezTo>
                  <a:pt x="4273" y="12830"/>
                  <a:pt x="4290" y="12818"/>
                  <a:pt x="4290" y="12795"/>
                </a:cubicBezTo>
                <a:lnTo>
                  <a:pt x="4290" y="12780"/>
                </a:lnTo>
                <a:cubicBezTo>
                  <a:pt x="4290" y="12757"/>
                  <a:pt x="4273" y="12745"/>
                  <a:pt x="4255" y="12745"/>
                </a:cubicBezTo>
                <a:close/>
                <a:moveTo>
                  <a:pt x="7688" y="12783"/>
                </a:moveTo>
                <a:cubicBezTo>
                  <a:pt x="7670" y="12783"/>
                  <a:pt x="7652" y="12794"/>
                  <a:pt x="7652" y="12817"/>
                </a:cubicBezTo>
                <a:lnTo>
                  <a:pt x="7652" y="12848"/>
                </a:lnTo>
                <a:cubicBezTo>
                  <a:pt x="7652" y="12871"/>
                  <a:pt x="7670" y="12882"/>
                  <a:pt x="7688" y="12882"/>
                </a:cubicBezTo>
                <a:cubicBezTo>
                  <a:pt x="7705" y="12882"/>
                  <a:pt x="7723" y="12871"/>
                  <a:pt x="7723" y="12848"/>
                </a:cubicBezTo>
                <a:lnTo>
                  <a:pt x="7723" y="12817"/>
                </a:lnTo>
                <a:cubicBezTo>
                  <a:pt x="7723" y="12794"/>
                  <a:pt x="7705" y="12783"/>
                  <a:pt x="7688" y="12783"/>
                </a:cubicBezTo>
                <a:close/>
                <a:moveTo>
                  <a:pt x="12298" y="12855"/>
                </a:moveTo>
                <a:cubicBezTo>
                  <a:pt x="12255" y="12855"/>
                  <a:pt x="12254" y="12925"/>
                  <a:pt x="12299" y="12926"/>
                </a:cubicBezTo>
                <a:cubicBezTo>
                  <a:pt x="12345" y="12926"/>
                  <a:pt x="12345" y="12855"/>
                  <a:pt x="12299" y="12855"/>
                </a:cubicBezTo>
                <a:cubicBezTo>
                  <a:pt x="12299" y="12855"/>
                  <a:pt x="12298" y="12855"/>
                  <a:pt x="12298" y="12855"/>
                </a:cubicBezTo>
                <a:close/>
                <a:moveTo>
                  <a:pt x="113" y="12853"/>
                </a:moveTo>
                <a:cubicBezTo>
                  <a:pt x="108" y="12853"/>
                  <a:pt x="104" y="12853"/>
                  <a:pt x="99" y="12854"/>
                </a:cubicBezTo>
                <a:cubicBezTo>
                  <a:pt x="58" y="12863"/>
                  <a:pt x="70" y="12922"/>
                  <a:pt x="108" y="12923"/>
                </a:cubicBezTo>
                <a:cubicBezTo>
                  <a:pt x="113" y="12933"/>
                  <a:pt x="125" y="12939"/>
                  <a:pt x="137" y="12939"/>
                </a:cubicBezTo>
                <a:cubicBezTo>
                  <a:pt x="144" y="12939"/>
                  <a:pt x="150" y="12937"/>
                  <a:pt x="155" y="12934"/>
                </a:cubicBezTo>
                <a:cubicBezTo>
                  <a:pt x="173" y="12923"/>
                  <a:pt x="176" y="12902"/>
                  <a:pt x="168" y="12885"/>
                </a:cubicBezTo>
                <a:cubicBezTo>
                  <a:pt x="158" y="12863"/>
                  <a:pt x="136" y="12853"/>
                  <a:pt x="113" y="12853"/>
                </a:cubicBezTo>
                <a:close/>
                <a:moveTo>
                  <a:pt x="6258" y="12863"/>
                </a:moveTo>
                <a:cubicBezTo>
                  <a:pt x="6224" y="12863"/>
                  <a:pt x="6214" y="12921"/>
                  <a:pt x="6251" y="12934"/>
                </a:cubicBezTo>
                <a:cubicBezTo>
                  <a:pt x="6265" y="12939"/>
                  <a:pt x="6281" y="12944"/>
                  <a:pt x="6295" y="12951"/>
                </a:cubicBezTo>
                <a:cubicBezTo>
                  <a:pt x="6300" y="12953"/>
                  <a:pt x="6304" y="12954"/>
                  <a:pt x="6308" y="12954"/>
                </a:cubicBezTo>
                <a:cubicBezTo>
                  <a:pt x="6343" y="12954"/>
                  <a:pt x="6354" y="12897"/>
                  <a:pt x="6315" y="12883"/>
                </a:cubicBezTo>
                <a:cubicBezTo>
                  <a:pt x="6301" y="12878"/>
                  <a:pt x="6285" y="12873"/>
                  <a:pt x="6270" y="12866"/>
                </a:cubicBezTo>
                <a:cubicBezTo>
                  <a:pt x="6266" y="12864"/>
                  <a:pt x="6262" y="12863"/>
                  <a:pt x="6258" y="12863"/>
                </a:cubicBezTo>
                <a:close/>
                <a:moveTo>
                  <a:pt x="434" y="12852"/>
                </a:moveTo>
                <a:cubicBezTo>
                  <a:pt x="424" y="12852"/>
                  <a:pt x="413" y="12858"/>
                  <a:pt x="407" y="12871"/>
                </a:cubicBezTo>
                <a:cubicBezTo>
                  <a:pt x="401" y="12881"/>
                  <a:pt x="396" y="12891"/>
                  <a:pt x="391" y="12901"/>
                </a:cubicBezTo>
                <a:cubicBezTo>
                  <a:pt x="377" y="12929"/>
                  <a:pt x="401" y="12955"/>
                  <a:pt x="425" y="12955"/>
                </a:cubicBezTo>
                <a:cubicBezTo>
                  <a:pt x="436" y="12955"/>
                  <a:pt x="446" y="12950"/>
                  <a:pt x="453" y="12937"/>
                </a:cubicBezTo>
                <a:cubicBezTo>
                  <a:pt x="458" y="12926"/>
                  <a:pt x="463" y="12917"/>
                  <a:pt x="469" y="12906"/>
                </a:cubicBezTo>
                <a:cubicBezTo>
                  <a:pt x="481" y="12878"/>
                  <a:pt x="457" y="12852"/>
                  <a:pt x="434" y="12852"/>
                </a:cubicBezTo>
                <a:close/>
                <a:moveTo>
                  <a:pt x="23987" y="12868"/>
                </a:moveTo>
                <a:cubicBezTo>
                  <a:pt x="23981" y="12868"/>
                  <a:pt x="23975" y="12870"/>
                  <a:pt x="23968" y="12874"/>
                </a:cubicBezTo>
                <a:cubicBezTo>
                  <a:pt x="23953" y="12884"/>
                  <a:pt x="23938" y="12894"/>
                  <a:pt x="23924" y="12904"/>
                </a:cubicBezTo>
                <a:cubicBezTo>
                  <a:pt x="23892" y="12924"/>
                  <a:pt x="23911" y="12971"/>
                  <a:pt x="23941" y="12971"/>
                </a:cubicBezTo>
                <a:cubicBezTo>
                  <a:pt x="23947" y="12971"/>
                  <a:pt x="23953" y="12969"/>
                  <a:pt x="23959" y="12965"/>
                </a:cubicBezTo>
                <a:cubicBezTo>
                  <a:pt x="23975" y="12955"/>
                  <a:pt x="23989" y="12946"/>
                  <a:pt x="24004" y="12936"/>
                </a:cubicBezTo>
                <a:cubicBezTo>
                  <a:pt x="24036" y="12914"/>
                  <a:pt x="24016" y="12868"/>
                  <a:pt x="23987" y="12868"/>
                </a:cubicBezTo>
                <a:close/>
                <a:moveTo>
                  <a:pt x="5944" y="12913"/>
                </a:moveTo>
                <a:cubicBezTo>
                  <a:pt x="5898" y="12913"/>
                  <a:pt x="5898" y="12984"/>
                  <a:pt x="5944" y="12984"/>
                </a:cubicBezTo>
                <a:lnTo>
                  <a:pt x="5960" y="12984"/>
                </a:lnTo>
                <a:cubicBezTo>
                  <a:pt x="6005" y="12984"/>
                  <a:pt x="6006" y="12913"/>
                  <a:pt x="5960" y="12913"/>
                </a:cubicBezTo>
                <a:close/>
                <a:moveTo>
                  <a:pt x="5147" y="12850"/>
                </a:moveTo>
                <a:cubicBezTo>
                  <a:pt x="5138" y="12850"/>
                  <a:pt x="5129" y="12853"/>
                  <a:pt x="5123" y="12860"/>
                </a:cubicBezTo>
                <a:cubicBezTo>
                  <a:pt x="5104" y="12885"/>
                  <a:pt x="5083" y="12911"/>
                  <a:pt x="5063" y="12936"/>
                </a:cubicBezTo>
                <a:cubicBezTo>
                  <a:pt x="5052" y="12951"/>
                  <a:pt x="5049" y="12970"/>
                  <a:pt x="5063" y="12985"/>
                </a:cubicBezTo>
                <a:cubicBezTo>
                  <a:pt x="5070" y="12992"/>
                  <a:pt x="5080" y="12996"/>
                  <a:pt x="5089" y="12996"/>
                </a:cubicBezTo>
                <a:cubicBezTo>
                  <a:pt x="5098" y="12996"/>
                  <a:pt x="5107" y="12993"/>
                  <a:pt x="5113" y="12985"/>
                </a:cubicBezTo>
                <a:cubicBezTo>
                  <a:pt x="5132" y="12960"/>
                  <a:pt x="5153" y="12936"/>
                  <a:pt x="5173" y="12911"/>
                </a:cubicBezTo>
                <a:cubicBezTo>
                  <a:pt x="5185" y="12895"/>
                  <a:pt x="5188" y="12875"/>
                  <a:pt x="5173" y="12860"/>
                </a:cubicBezTo>
                <a:cubicBezTo>
                  <a:pt x="5167" y="12854"/>
                  <a:pt x="5157" y="12850"/>
                  <a:pt x="5147" y="12850"/>
                </a:cubicBezTo>
                <a:close/>
                <a:moveTo>
                  <a:pt x="2507" y="12873"/>
                </a:moveTo>
                <a:cubicBezTo>
                  <a:pt x="2497" y="12873"/>
                  <a:pt x="2486" y="12878"/>
                  <a:pt x="2480" y="12891"/>
                </a:cubicBezTo>
                <a:cubicBezTo>
                  <a:pt x="2469" y="12911"/>
                  <a:pt x="2460" y="12932"/>
                  <a:pt x="2450" y="12951"/>
                </a:cubicBezTo>
                <a:cubicBezTo>
                  <a:pt x="2435" y="12979"/>
                  <a:pt x="2460" y="13005"/>
                  <a:pt x="2483" y="13005"/>
                </a:cubicBezTo>
                <a:cubicBezTo>
                  <a:pt x="2494" y="13005"/>
                  <a:pt x="2505" y="12999"/>
                  <a:pt x="2511" y="12986"/>
                </a:cubicBezTo>
                <a:cubicBezTo>
                  <a:pt x="2522" y="12967"/>
                  <a:pt x="2530" y="12946"/>
                  <a:pt x="2541" y="12926"/>
                </a:cubicBezTo>
                <a:cubicBezTo>
                  <a:pt x="2554" y="12899"/>
                  <a:pt x="2530" y="12873"/>
                  <a:pt x="2507" y="12873"/>
                </a:cubicBezTo>
                <a:close/>
                <a:moveTo>
                  <a:pt x="18719" y="12807"/>
                </a:moveTo>
                <a:cubicBezTo>
                  <a:pt x="18705" y="12807"/>
                  <a:pt x="18692" y="12814"/>
                  <a:pt x="18687" y="12832"/>
                </a:cubicBezTo>
                <a:cubicBezTo>
                  <a:pt x="18674" y="12879"/>
                  <a:pt x="18667" y="12927"/>
                  <a:pt x="18667" y="12976"/>
                </a:cubicBezTo>
                <a:cubicBezTo>
                  <a:pt x="18667" y="12999"/>
                  <a:pt x="18685" y="13010"/>
                  <a:pt x="18703" y="13010"/>
                </a:cubicBezTo>
                <a:cubicBezTo>
                  <a:pt x="18721" y="13010"/>
                  <a:pt x="18739" y="12999"/>
                  <a:pt x="18739" y="12976"/>
                </a:cubicBezTo>
                <a:cubicBezTo>
                  <a:pt x="18740" y="12934"/>
                  <a:pt x="18745" y="12892"/>
                  <a:pt x="18755" y="12852"/>
                </a:cubicBezTo>
                <a:cubicBezTo>
                  <a:pt x="18762" y="12825"/>
                  <a:pt x="18740" y="12807"/>
                  <a:pt x="18719" y="12807"/>
                </a:cubicBezTo>
                <a:close/>
                <a:moveTo>
                  <a:pt x="9656" y="12953"/>
                </a:moveTo>
                <a:cubicBezTo>
                  <a:pt x="9610" y="12953"/>
                  <a:pt x="9610" y="13023"/>
                  <a:pt x="9656" y="13023"/>
                </a:cubicBezTo>
                <a:cubicBezTo>
                  <a:pt x="9701" y="13023"/>
                  <a:pt x="9701" y="12953"/>
                  <a:pt x="9656" y="12953"/>
                </a:cubicBezTo>
                <a:close/>
                <a:moveTo>
                  <a:pt x="11730" y="12944"/>
                </a:moveTo>
                <a:cubicBezTo>
                  <a:pt x="11721" y="12944"/>
                  <a:pt x="11711" y="12947"/>
                  <a:pt x="11704" y="12954"/>
                </a:cubicBezTo>
                <a:cubicBezTo>
                  <a:pt x="11698" y="12958"/>
                  <a:pt x="11692" y="12959"/>
                  <a:pt x="11685" y="12959"/>
                </a:cubicBezTo>
                <a:cubicBezTo>
                  <a:pt x="11683" y="12959"/>
                  <a:pt x="11680" y="12959"/>
                  <a:pt x="11678" y="12959"/>
                </a:cubicBezTo>
                <a:cubicBezTo>
                  <a:pt x="11675" y="12958"/>
                  <a:pt x="11672" y="12958"/>
                  <a:pt x="11669" y="12958"/>
                </a:cubicBezTo>
                <a:cubicBezTo>
                  <a:pt x="11630" y="12958"/>
                  <a:pt x="11616" y="13018"/>
                  <a:pt x="11658" y="13027"/>
                </a:cubicBezTo>
                <a:cubicBezTo>
                  <a:pt x="11667" y="13029"/>
                  <a:pt x="11676" y="13031"/>
                  <a:pt x="11685" y="13031"/>
                </a:cubicBezTo>
                <a:cubicBezTo>
                  <a:pt x="11710" y="13031"/>
                  <a:pt x="11732" y="13021"/>
                  <a:pt x="11752" y="13004"/>
                </a:cubicBezTo>
                <a:cubicBezTo>
                  <a:pt x="11766" y="12991"/>
                  <a:pt x="11765" y="12965"/>
                  <a:pt x="11752" y="12954"/>
                </a:cubicBezTo>
                <a:cubicBezTo>
                  <a:pt x="11746" y="12947"/>
                  <a:pt x="11738" y="12944"/>
                  <a:pt x="11730" y="12944"/>
                </a:cubicBezTo>
                <a:close/>
                <a:moveTo>
                  <a:pt x="12990" y="12916"/>
                </a:moveTo>
                <a:cubicBezTo>
                  <a:pt x="12982" y="12916"/>
                  <a:pt x="12974" y="12919"/>
                  <a:pt x="12966" y="12926"/>
                </a:cubicBezTo>
                <a:lnTo>
                  <a:pt x="12921" y="12970"/>
                </a:lnTo>
                <a:cubicBezTo>
                  <a:pt x="12896" y="12996"/>
                  <a:pt x="12921" y="13031"/>
                  <a:pt x="12948" y="13031"/>
                </a:cubicBezTo>
                <a:cubicBezTo>
                  <a:pt x="12956" y="13031"/>
                  <a:pt x="12964" y="13028"/>
                  <a:pt x="12972" y="13021"/>
                </a:cubicBezTo>
                <a:lnTo>
                  <a:pt x="13016" y="12976"/>
                </a:lnTo>
                <a:cubicBezTo>
                  <a:pt x="13041" y="12951"/>
                  <a:pt x="13017" y="12916"/>
                  <a:pt x="12990" y="12916"/>
                </a:cubicBezTo>
                <a:close/>
                <a:moveTo>
                  <a:pt x="16584" y="12995"/>
                </a:moveTo>
                <a:cubicBezTo>
                  <a:pt x="16539" y="12995"/>
                  <a:pt x="16539" y="13067"/>
                  <a:pt x="16584" y="13067"/>
                </a:cubicBezTo>
                <a:lnTo>
                  <a:pt x="16599" y="13067"/>
                </a:lnTo>
                <a:cubicBezTo>
                  <a:pt x="16646" y="13067"/>
                  <a:pt x="16646" y="12995"/>
                  <a:pt x="16599" y="12995"/>
                </a:cubicBezTo>
                <a:close/>
                <a:moveTo>
                  <a:pt x="24618" y="13005"/>
                </a:moveTo>
                <a:cubicBezTo>
                  <a:pt x="24572" y="13005"/>
                  <a:pt x="24572" y="13075"/>
                  <a:pt x="24618" y="13075"/>
                </a:cubicBezTo>
                <a:lnTo>
                  <a:pt x="24648" y="13075"/>
                </a:lnTo>
                <a:cubicBezTo>
                  <a:pt x="24649" y="13075"/>
                  <a:pt x="24649" y="13075"/>
                  <a:pt x="24650" y="13075"/>
                </a:cubicBezTo>
                <a:cubicBezTo>
                  <a:pt x="24694" y="13075"/>
                  <a:pt x="24694" y="13005"/>
                  <a:pt x="24648" y="13005"/>
                </a:cubicBezTo>
                <a:close/>
                <a:moveTo>
                  <a:pt x="6598" y="13006"/>
                </a:moveTo>
                <a:cubicBezTo>
                  <a:pt x="6552" y="13006"/>
                  <a:pt x="6552" y="13077"/>
                  <a:pt x="6598" y="13077"/>
                </a:cubicBezTo>
                <a:cubicBezTo>
                  <a:pt x="6644" y="13077"/>
                  <a:pt x="6644" y="13006"/>
                  <a:pt x="6598" y="13006"/>
                </a:cubicBezTo>
                <a:close/>
                <a:moveTo>
                  <a:pt x="17982" y="12938"/>
                </a:moveTo>
                <a:cubicBezTo>
                  <a:pt x="17955" y="12938"/>
                  <a:pt x="17929" y="12955"/>
                  <a:pt x="17929" y="12989"/>
                </a:cubicBezTo>
                <a:lnTo>
                  <a:pt x="17929" y="13033"/>
                </a:lnTo>
                <a:cubicBezTo>
                  <a:pt x="17929" y="13068"/>
                  <a:pt x="17956" y="13086"/>
                  <a:pt x="17983" y="13086"/>
                </a:cubicBezTo>
                <a:cubicBezTo>
                  <a:pt x="18010" y="13086"/>
                  <a:pt x="18037" y="13068"/>
                  <a:pt x="18037" y="13033"/>
                </a:cubicBezTo>
                <a:lnTo>
                  <a:pt x="18037" y="12989"/>
                </a:lnTo>
                <a:cubicBezTo>
                  <a:pt x="18036" y="12955"/>
                  <a:pt x="18009" y="12938"/>
                  <a:pt x="17982" y="12938"/>
                </a:cubicBezTo>
                <a:close/>
                <a:moveTo>
                  <a:pt x="20328" y="12972"/>
                </a:moveTo>
                <a:cubicBezTo>
                  <a:pt x="20287" y="12972"/>
                  <a:pt x="20250" y="13025"/>
                  <a:pt x="20287" y="13063"/>
                </a:cubicBezTo>
                <a:lnTo>
                  <a:pt x="20303" y="13078"/>
                </a:lnTo>
                <a:cubicBezTo>
                  <a:pt x="20314" y="13089"/>
                  <a:pt x="20326" y="13094"/>
                  <a:pt x="20338" y="13094"/>
                </a:cubicBezTo>
                <a:cubicBezTo>
                  <a:pt x="20379" y="13094"/>
                  <a:pt x="20416" y="13041"/>
                  <a:pt x="20379" y="13004"/>
                </a:cubicBezTo>
                <a:lnTo>
                  <a:pt x="20363" y="12988"/>
                </a:lnTo>
                <a:cubicBezTo>
                  <a:pt x="20352" y="12977"/>
                  <a:pt x="20340" y="12972"/>
                  <a:pt x="20328" y="12972"/>
                </a:cubicBezTo>
                <a:close/>
                <a:moveTo>
                  <a:pt x="18344" y="12999"/>
                </a:moveTo>
                <a:cubicBezTo>
                  <a:pt x="18317" y="12999"/>
                  <a:pt x="18293" y="13034"/>
                  <a:pt x="18317" y="13059"/>
                </a:cubicBezTo>
                <a:cubicBezTo>
                  <a:pt x="18328" y="13070"/>
                  <a:pt x="18338" y="13079"/>
                  <a:pt x="18348" y="13090"/>
                </a:cubicBezTo>
                <a:cubicBezTo>
                  <a:pt x="18355" y="13097"/>
                  <a:pt x="18364" y="13100"/>
                  <a:pt x="18372" y="13100"/>
                </a:cubicBezTo>
                <a:cubicBezTo>
                  <a:pt x="18399" y="13100"/>
                  <a:pt x="18424" y="13065"/>
                  <a:pt x="18398" y="13041"/>
                </a:cubicBezTo>
                <a:cubicBezTo>
                  <a:pt x="18388" y="13030"/>
                  <a:pt x="18377" y="13021"/>
                  <a:pt x="18368" y="13010"/>
                </a:cubicBezTo>
                <a:cubicBezTo>
                  <a:pt x="18361" y="13003"/>
                  <a:pt x="18352" y="12999"/>
                  <a:pt x="18344" y="12999"/>
                </a:cubicBezTo>
                <a:close/>
                <a:moveTo>
                  <a:pt x="13717" y="12958"/>
                </a:moveTo>
                <a:cubicBezTo>
                  <a:pt x="13696" y="12958"/>
                  <a:pt x="13674" y="12975"/>
                  <a:pt x="13680" y="13002"/>
                </a:cubicBezTo>
                <a:lnTo>
                  <a:pt x="13695" y="13076"/>
                </a:lnTo>
                <a:cubicBezTo>
                  <a:pt x="13699" y="13094"/>
                  <a:pt x="13712" y="13102"/>
                  <a:pt x="13726" y="13102"/>
                </a:cubicBezTo>
                <a:cubicBezTo>
                  <a:pt x="13747" y="13102"/>
                  <a:pt x="13769" y="13085"/>
                  <a:pt x="13764" y="13058"/>
                </a:cubicBezTo>
                <a:cubicBezTo>
                  <a:pt x="13756" y="13033"/>
                  <a:pt x="13752" y="13009"/>
                  <a:pt x="13748" y="12984"/>
                </a:cubicBezTo>
                <a:cubicBezTo>
                  <a:pt x="13744" y="12966"/>
                  <a:pt x="13731" y="12958"/>
                  <a:pt x="13717" y="12958"/>
                </a:cubicBezTo>
                <a:close/>
                <a:moveTo>
                  <a:pt x="14256" y="13033"/>
                </a:moveTo>
                <a:cubicBezTo>
                  <a:pt x="14210" y="13033"/>
                  <a:pt x="14210" y="13104"/>
                  <a:pt x="14256" y="13104"/>
                </a:cubicBezTo>
                <a:cubicBezTo>
                  <a:pt x="14256" y="13104"/>
                  <a:pt x="14257" y="13104"/>
                  <a:pt x="14257" y="13104"/>
                </a:cubicBezTo>
                <a:cubicBezTo>
                  <a:pt x="14302" y="13104"/>
                  <a:pt x="14302" y="13033"/>
                  <a:pt x="14256" y="13033"/>
                </a:cubicBezTo>
                <a:close/>
                <a:moveTo>
                  <a:pt x="8846" y="12978"/>
                </a:moveTo>
                <a:cubicBezTo>
                  <a:pt x="8827" y="12978"/>
                  <a:pt x="8808" y="12987"/>
                  <a:pt x="8799" y="13005"/>
                </a:cubicBezTo>
                <a:cubicBezTo>
                  <a:pt x="8794" y="13015"/>
                  <a:pt x="8789" y="13025"/>
                  <a:pt x="8783" y="13035"/>
                </a:cubicBezTo>
                <a:cubicBezTo>
                  <a:pt x="8771" y="13061"/>
                  <a:pt x="8777" y="13093"/>
                  <a:pt x="8803" y="13109"/>
                </a:cubicBezTo>
                <a:cubicBezTo>
                  <a:pt x="8811" y="13113"/>
                  <a:pt x="8820" y="13115"/>
                  <a:pt x="8829" y="13115"/>
                </a:cubicBezTo>
                <a:cubicBezTo>
                  <a:pt x="8848" y="13115"/>
                  <a:pt x="8867" y="13106"/>
                  <a:pt x="8877" y="13089"/>
                </a:cubicBezTo>
                <a:cubicBezTo>
                  <a:pt x="8882" y="13078"/>
                  <a:pt x="8887" y="13069"/>
                  <a:pt x="8892" y="13058"/>
                </a:cubicBezTo>
                <a:cubicBezTo>
                  <a:pt x="8905" y="13033"/>
                  <a:pt x="8899" y="13001"/>
                  <a:pt x="8872" y="12985"/>
                </a:cubicBezTo>
                <a:cubicBezTo>
                  <a:pt x="8864" y="12980"/>
                  <a:pt x="8855" y="12978"/>
                  <a:pt x="8846" y="12978"/>
                </a:cubicBezTo>
                <a:close/>
                <a:moveTo>
                  <a:pt x="3682" y="12994"/>
                </a:moveTo>
                <a:cubicBezTo>
                  <a:pt x="3673" y="12994"/>
                  <a:pt x="3664" y="12997"/>
                  <a:pt x="3655" y="13001"/>
                </a:cubicBezTo>
                <a:cubicBezTo>
                  <a:pt x="3645" y="13006"/>
                  <a:pt x="3635" y="13011"/>
                  <a:pt x="3625" y="13016"/>
                </a:cubicBezTo>
                <a:cubicBezTo>
                  <a:pt x="3599" y="13030"/>
                  <a:pt x="3592" y="13065"/>
                  <a:pt x="3606" y="13090"/>
                </a:cubicBezTo>
                <a:cubicBezTo>
                  <a:pt x="3617" y="13107"/>
                  <a:pt x="3634" y="13116"/>
                  <a:pt x="3653" y="13116"/>
                </a:cubicBezTo>
                <a:cubicBezTo>
                  <a:pt x="3662" y="13116"/>
                  <a:pt x="3671" y="13114"/>
                  <a:pt x="3679" y="13110"/>
                </a:cubicBezTo>
                <a:cubicBezTo>
                  <a:pt x="3690" y="13104"/>
                  <a:pt x="3698" y="13099"/>
                  <a:pt x="3709" y="13094"/>
                </a:cubicBezTo>
                <a:cubicBezTo>
                  <a:pt x="3735" y="13080"/>
                  <a:pt x="3742" y="13046"/>
                  <a:pt x="3729" y="13021"/>
                </a:cubicBezTo>
                <a:cubicBezTo>
                  <a:pt x="3718" y="13003"/>
                  <a:pt x="3701" y="12994"/>
                  <a:pt x="3682" y="12994"/>
                </a:cubicBezTo>
                <a:close/>
                <a:moveTo>
                  <a:pt x="5937" y="13082"/>
                </a:moveTo>
                <a:cubicBezTo>
                  <a:pt x="5913" y="13082"/>
                  <a:pt x="5913" y="13117"/>
                  <a:pt x="5937" y="13117"/>
                </a:cubicBezTo>
                <a:cubicBezTo>
                  <a:pt x="5959" y="13117"/>
                  <a:pt x="5959" y="13082"/>
                  <a:pt x="5937" y="13082"/>
                </a:cubicBezTo>
                <a:close/>
                <a:moveTo>
                  <a:pt x="4676" y="13017"/>
                </a:moveTo>
                <a:cubicBezTo>
                  <a:pt x="4649" y="13017"/>
                  <a:pt x="4624" y="13053"/>
                  <a:pt x="4650" y="13078"/>
                </a:cubicBezTo>
                <a:cubicBezTo>
                  <a:pt x="4660" y="13089"/>
                  <a:pt x="4669" y="13099"/>
                  <a:pt x="4678" y="13109"/>
                </a:cubicBezTo>
                <a:cubicBezTo>
                  <a:pt x="4685" y="13116"/>
                  <a:pt x="4693" y="13120"/>
                  <a:pt x="4701" y="13120"/>
                </a:cubicBezTo>
                <a:cubicBezTo>
                  <a:pt x="4727" y="13120"/>
                  <a:pt x="4752" y="13083"/>
                  <a:pt x="4728" y="13058"/>
                </a:cubicBezTo>
                <a:cubicBezTo>
                  <a:pt x="4718" y="13048"/>
                  <a:pt x="4708" y="13037"/>
                  <a:pt x="4699" y="13028"/>
                </a:cubicBezTo>
                <a:cubicBezTo>
                  <a:pt x="4692" y="13021"/>
                  <a:pt x="4683" y="13017"/>
                  <a:pt x="4676" y="13017"/>
                </a:cubicBezTo>
                <a:close/>
                <a:moveTo>
                  <a:pt x="15398" y="13082"/>
                </a:moveTo>
                <a:cubicBezTo>
                  <a:pt x="15352" y="13082"/>
                  <a:pt x="15352" y="13153"/>
                  <a:pt x="15398" y="13153"/>
                </a:cubicBezTo>
                <a:cubicBezTo>
                  <a:pt x="15444" y="13153"/>
                  <a:pt x="15444" y="13082"/>
                  <a:pt x="15398" y="13082"/>
                </a:cubicBezTo>
                <a:close/>
                <a:moveTo>
                  <a:pt x="10359" y="13105"/>
                </a:moveTo>
                <a:cubicBezTo>
                  <a:pt x="10314" y="13105"/>
                  <a:pt x="10314" y="13177"/>
                  <a:pt x="10360" y="13177"/>
                </a:cubicBezTo>
                <a:lnTo>
                  <a:pt x="10376" y="13177"/>
                </a:lnTo>
                <a:cubicBezTo>
                  <a:pt x="10422" y="13177"/>
                  <a:pt x="10422" y="13105"/>
                  <a:pt x="10376" y="13105"/>
                </a:cubicBezTo>
                <a:lnTo>
                  <a:pt x="10360" y="13105"/>
                </a:lnTo>
                <a:cubicBezTo>
                  <a:pt x="10360" y="13105"/>
                  <a:pt x="10359" y="13105"/>
                  <a:pt x="10359" y="13105"/>
                </a:cubicBezTo>
                <a:close/>
                <a:moveTo>
                  <a:pt x="21332" y="13095"/>
                </a:moveTo>
                <a:cubicBezTo>
                  <a:pt x="21264" y="13095"/>
                  <a:pt x="21262" y="13203"/>
                  <a:pt x="21332" y="13203"/>
                </a:cubicBezTo>
                <a:cubicBezTo>
                  <a:pt x="21401" y="13201"/>
                  <a:pt x="21401" y="13095"/>
                  <a:pt x="21332" y="13095"/>
                </a:cubicBezTo>
                <a:close/>
                <a:moveTo>
                  <a:pt x="3007" y="13100"/>
                </a:moveTo>
                <a:cubicBezTo>
                  <a:pt x="2980" y="13100"/>
                  <a:pt x="2953" y="13117"/>
                  <a:pt x="2953" y="13152"/>
                </a:cubicBezTo>
                <a:lnTo>
                  <a:pt x="2953" y="13182"/>
                </a:lnTo>
                <a:cubicBezTo>
                  <a:pt x="2953" y="13216"/>
                  <a:pt x="2980" y="13234"/>
                  <a:pt x="3007" y="13234"/>
                </a:cubicBezTo>
                <a:cubicBezTo>
                  <a:pt x="3034" y="13234"/>
                  <a:pt x="3061" y="13216"/>
                  <a:pt x="3061" y="13182"/>
                </a:cubicBezTo>
                <a:lnTo>
                  <a:pt x="3061" y="13152"/>
                </a:lnTo>
                <a:cubicBezTo>
                  <a:pt x="3060" y="13117"/>
                  <a:pt x="3033" y="13100"/>
                  <a:pt x="3007" y="13100"/>
                </a:cubicBezTo>
                <a:close/>
                <a:moveTo>
                  <a:pt x="3953" y="13149"/>
                </a:moveTo>
                <a:cubicBezTo>
                  <a:pt x="3935" y="13149"/>
                  <a:pt x="3917" y="13161"/>
                  <a:pt x="3917" y="13184"/>
                </a:cubicBezTo>
                <a:lnTo>
                  <a:pt x="3917" y="13200"/>
                </a:lnTo>
                <a:cubicBezTo>
                  <a:pt x="3917" y="13223"/>
                  <a:pt x="3935" y="13234"/>
                  <a:pt x="3953" y="13234"/>
                </a:cubicBezTo>
                <a:cubicBezTo>
                  <a:pt x="3971" y="13234"/>
                  <a:pt x="3988" y="13223"/>
                  <a:pt x="3988" y="13200"/>
                </a:cubicBezTo>
                <a:lnTo>
                  <a:pt x="3988" y="13184"/>
                </a:lnTo>
                <a:cubicBezTo>
                  <a:pt x="3988" y="13161"/>
                  <a:pt x="3971" y="13149"/>
                  <a:pt x="3953" y="13149"/>
                </a:cubicBezTo>
                <a:close/>
                <a:moveTo>
                  <a:pt x="6727" y="13139"/>
                </a:moveTo>
                <a:cubicBezTo>
                  <a:pt x="6703" y="13139"/>
                  <a:pt x="6678" y="13164"/>
                  <a:pt x="6693" y="13192"/>
                </a:cubicBezTo>
                <a:cubicBezTo>
                  <a:pt x="6702" y="13208"/>
                  <a:pt x="6713" y="13219"/>
                  <a:pt x="6726" y="13226"/>
                </a:cubicBezTo>
                <a:cubicBezTo>
                  <a:pt x="6731" y="13234"/>
                  <a:pt x="6741" y="13241"/>
                  <a:pt x="6754" y="13241"/>
                </a:cubicBezTo>
                <a:lnTo>
                  <a:pt x="6775" y="13241"/>
                </a:lnTo>
                <a:cubicBezTo>
                  <a:pt x="6777" y="13241"/>
                  <a:pt x="6780" y="13240"/>
                  <a:pt x="6782" y="13240"/>
                </a:cubicBezTo>
                <a:lnTo>
                  <a:pt x="6783" y="13240"/>
                </a:lnTo>
                <a:cubicBezTo>
                  <a:pt x="6785" y="13240"/>
                  <a:pt x="6785" y="13237"/>
                  <a:pt x="6787" y="13237"/>
                </a:cubicBezTo>
                <a:cubicBezTo>
                  <a:pt x="6794" y="13235"/>
                  <a:pt x="6799" y="13230"/>
                  <a:pt x="6802" y="13224"/>
                </a:cubicBezTo>
                <a:cubicBezTo>
                  <a:pt x="6807" y="13216"/>
                  <a:pt x="6809" y="13210"/>
                  <a:pt x="6809" y="13204"/>
                </a:cubicBezTo>
                <a:cubicBezTo>
                  <a:pt x="6809" y="13193"/>
                  <a:pt x="6804" y="13185"/>
                  <a:pt x="6799" y="13180"/>
                </a:cubicBezTo>
                <a:cubicBezTo>
                  <a:pt x="6791" y="13175"/>
                  <a:pt x="6783" y="13171"/>
                  <a:pt x="6773" y="13169"/>
                </a:cubicBezTo>
                <a:cubicBezTo>
                  <a:pt x="6772" y="13169"/>
                  <a:pt x="6771" y="13168"/>
                  <a:pt x="6770" y="13168"/>
                </a:cubicBezTo>
                <a:cubicBezTo>
                  <a:pt x="6761" y="13167"/>
                  <a:pt x="6757" y="13162"/>
                  <a:pt x="6755" y="13157"/>
                </a:cubicBezTo>
                <a:cubicBezTo>
                  <a:pt x="6748" y="13144"/>
                  <a:pt x="6738" y="13139"/>
                  <a:pt x="6727" y="13139"/>
                </a:cubicBezTo>
                <a:close/>
                <a:moveTo>
                  <a:pt x="8214" y="13097"/>
                </a:moveTo>
                <a:cubicBezTo>
                  <a:pt x="8195" y="13097"/>
                  <a:pt x="8175" y="13108"/>
                  <a:pt x="8165" y="13124"/>
                </a:cubicBezTo>
                <a:cubicBezTo>
                  <a:pt x="8150" y="13152"/>
                  <a:pt x="8161" y="13180"/>
                  <a:pt x="8185" y="13198"/>
                </a:cubicBezTo>
                <a:cubicBezTo>
                  <a:pt x="8205" y="13213"/>
                  <a:pt x="8224" y="13227"/>
                  <a:pt x="8245" y="13242"/>
                </a:cubicBezTo>
                <a:cubicBezTo>
                  <a:pt x="8252" y="13247"/>
                  <a:pt x="8261" y="13249"/>
                  <a:pt x="8270" y="13249"/>
                </a:cubicBezTo>
                <a:cubicBezTo>
                  <a:pt x="8289" y="13249"/>
                  <a:pt x="8309" y="13238"/>
                  <a:pt x="8318" y="13222"/>
                </a:cubicBezTo>
                <a:cubicBezTo>
                  <a:pt x="8334" y="13194"/>
                  <a:pt x="8322" y="13166"/>
                  <a:pt x="8299" y="13148"/>
                </a:cubicBezTo>
                <a:cubicBezTo>
                  <a:pt x="8279" y="13133"/>
                  <a:pt x="8260" y="13119"/>
                  <a:pt x="8239" y="13104"/>
                </a:cubicBezTo>
                <a:cubicBezTo>
                  <a:pt x="8231" y="13099"/>
                  <a:pt x="8223" y="13097"/>
                  <a:pt x="8214" y="13097"/>
                </a:cubicBezTo>
                <a:close/>
                <a:moveTo>
                  <a:pt x="14659" y="13110"/>
                </a:moveTo>
                <a:cubicBezTo>
                  <a:pt x="14645" y="13110"/>
                  <a:pt x="14633" y="13118"/>
                  <a:pt x="14629" y="13136"/>
                </a:cubicBezTo>
                <a:lnTo>
                  <a:pt x="14613" y="13210"/>
                </a:lnTo>
                <a:cubicBezTo>
                  <a:pt x="14607" y="13237"/>
                  <a:pt x="14630" y="13255"/>
                  <a:pt x="14651" y="13255"/>
                </a:cubicBezTo>
                <a:cubicBezTo>
                  <a:pt x="14665" y="13255"/>
                  <a:pt x="14678" y="13248"/>
                  <a:pt x="14681" y="13230"/>
                </a:cubicBezTo>
                <a:lnTo>
                  <a:pt x="14697" y="13156"/>
                </a:lnTo>
                <a:cubicBezTo>
                  <a:pt x="14703" y="13128"/>
                  <a:pt x="14680" y="13110"/>
                  <a:pt x="14659" y="13110"/>
                </a:cubicBezTo>
                <a:close/>
                <a:moveTo>
                  <a:pt x="7400" y="13187"/>
                </a:moveTo>
                <a:cubicBezTo>
                  <a:pt x="7354" y="13187"/>
                  <a:pt x="7354" y="13257"/>
                  <a:pt x="7400" y="13257"/>
                </a:cubicBezTo>
                <a:lnTo>
                  <a:pt x="7416" y="13257"/>
                </a:lnTo>
                <a:cubicBezTo>
                  <a:pt x="7417" y="13257"/>
                  <a:pt x="7417" y="13257"/>
                  <a:pt x="7417" y="13257"/>
                </a:cubicBezTo>
                <a:cubicBezTo>
                  <a:pt x="7462" y="13257"/>
                  <a:pt x="7462" y="13187"/>
                  <a:pt x="7416" y="13187"/>
                </a:cubicBezTo>
                <a:close/>
                <a:moveTo>
                  <a:pt x="23475" y="13211"/>
                </a:moveTo>
                <a:cubicBezTo>
                  <a:pt x="23429" y="13211"/>
                  <a:pt x="23429" y="13282"/>
                  <a:pt x="23475" y="13282"/>
                </a:cubicBezTo>
                <a:cubicBezTo>
                  <a:pt x="23475" y="13283"/>
                  <a:pt x="23475" y="13283"/>
                  <a:pt x="23476" y="13283"/>
                </a:cubicBezTo>
                <a:cubicBezTo>
                  <a:pt x="23521" y="13283"/>
                  <a:pt x="23521" y="13211"/>
                  <a:pt x="23475" y="13211"/>
                </a:cubicBezTo>
                <a:close/>
                <a:moveTo>
                  <a:pt x="10645" y="13206"/>
                </a:moveTo>
                <a:cubicBezTo>
                  <a:pt x="10627" y="13206"/>
                  <a:pt x="10610" y="13215"/>
                  <a:pt x="10600" y="13232"/>
                </a:cubicBezTo>
                <a:cubicBezTo>
                  <a:pt x="10587" y="13256"/>
                  <a:pt x="10595" y="13293"/>
                  <a:pt x="10620" y="13306"/>
                </a:cubicBezTo>
                <a:cubicBezTo>
                  <a:pt x="10630" y="13311"/>
                  <a:pt x="10639" y="13316"/>
                  <a:pt x="10649" y="13321"/>
                </a:cubicBezTo>
                <a:cubicBezTo>
                  <a:pt x="10658" y="13326"/>
                  <a:pt x="10668" y="13328"/>
                  <a:pt x="10678" y="13328"/>
                </a:cubicBezTo>
                <a:cubicBezTo>
                  <a:pt x="10695" y="13328"/>
                  <a:pt x="10712" y="13320"/>
                  <a:pt x="10722" y="13302"/>
                </a:cubicBezTo>
                <a:cubicBezTo>
                  <a:pt x="10737" y="13278"/>
                  <a:pt x="10730" y="13242"/>
                  <a:pt x="10704" y="13229"/>
                </a:cubicBezTo>
                <a:cubicBezTo>
                  <a:pt x="10692" y="13224"/>
                  <a:pt x="10684" y="13218"/>
                  <a:pt x="10673" y="13213"/>
                </a:cubicBezTo>
                <a:cubicBezTo>
                  <a:pt x="10664" y="13209"/>
                  <a:pt x="10654" y="13206"/>
                  <a:pt x="10645" y="13206"/>
                </a:cubicBezTo>
                <a:close/>
                <a:moveTo>
                  <a:pt x="710" y="13232"/>
                </a:moveTo>
                <a:cubicBezTo>
                  <a:pt x="685" y="13232"/>
                  <a:pt x="660" y="13257"/>
                  <a:pt x="678" y="13284"/>
                </a:cubicBezTo>
                <a:cubicBezTo>
                  <a:pt x="687" y="13299"/>
                  <a:pt x="697" y="13314"/>
                  <a:pt x="707" y="13329"/>
                </a:cubicBezTo>
                <a:cubicBezTo>
                  <a:pt x="715" y="13340"/>
                  <a:pt x="726" y="13345"/>
                  <a:pt x="737" y="13345"/>
                </a:cubicBezTo>
                <a:cubicBezTo>
                  <a:pt x="762" y="13345"/>
                  <a:pt x="787" y="13319"/>
                  <a:pt x="769" y="13293"/>
                </a:cubicBezTo>
                <a:cubicBezTo>
                  <a:pt x="759" y="13278"/>
                  <a:pt x="748" y="13264"/>
                  <a:pt x="739" y="13248"/>
                </a:cubicBezTo>
                <a:cubicBezTo>
                  <a:pt x="731" y="13237"/>
                  <a:pt x="720" y="13232"/>
                  <a:pt x="710" y="13232"/>
                </a:cubicBezTo>
                <a:close/>
                <a:moveTo>
                  <a:pt x="5650" y="13244"/>
                </a:moveTo>
                <a:cubicBezTo>
                  <a:pt x="5642" y="13244"/>
                  <a:pt x="5633" y="13247"/>
                  <a:pt x="5625" y="13255"/>
                </a:cubicBezTo>
                <a:lnTo>
                  <a:pt x="5609" y="13270"/>
                </a:lnTo>
                <a:cubicBezTo>
                  <a:pt x="5584" y="13294"/>
                  <a:pt x="5609" y="13330"/>
                  <a:pt x="5637" y="13330"/>
                </a:cubicBezTo>
                <a:cubicBezTo>
                  <a:pt x="5643" y="13330"/>
                  <a:pt x="5649" y="13328"/>
                  <a:pt x="5655" y="13324"/>
                </a:cubicBezTo>
                <a:lnTo>
                  <a:pt x="5663" y="13329"/>
                </a:lnTo>
                <a:cubicBezTo>
                  <a:pt x="5677" y="13334"/>
                  <a:pt x="5693" y="13339"/>
                  <a:pt x="5708" y="13344"/>
                </a:cubicBezTo>
                <a:cubicBezTo>
                  <a:pt x="5712" y="13346"/>
                  <a:pt x="5716" y="13347"/>
                  <a:pt x="5720" y="13347"/>
                </a:cubicBezTo>
                <a:cubicBezTo>
                  <a:pt x="5754" y="13347"/>
                  <a:pt x="5765" y="13288"/>
                  <a:pt x="5727" y="13276"/>
                </a:cubicBezTo>
                <a:cubicBezTo>
                  <a:pt x="5713" y="13271"/>
                  <a:pt x="5697" y="13266"/>
                  <a:pt x="5682" y="13260"/>
                </a:cubicBezTo>
                <a:cubicBezTo>
                  <a:pt x="5681" y="13258"/>
                  <a:pt x="5678" y="13258"/>
                  <a:pt x="5677" y="13258"/>
                </a:cubicBezTo>
                <a:cubicBezTo>
                  <a:pt x="5671" y="13250"/>
                  <a:pt x="5661" y="13244"/>
                  <a:pt x="5650" y="13244"/>
                </a:cubicBezTo>
                <a:close/>
                <a:moveTo>
                  <a:pt x="22003" y="13301"/>
                </a:moveTo>
                <a:cubicBezTo>
                  <a:pt x="21990" y="13301"/>
                  <a:pt x="21977" y="13318"/>
                  <a:pt x="21989" y="13331"/>
                </a:cubicBezTo>
                <a:lnTo>
                  <a:pt x="22005" y="13346"/>
                </a:lnTo>
                <a:cubicBezTo>
                  <a:pt x="22009" y="13350"/>
                  <a:pt x="22013" y="13352"/>
                  <a:pt x="22017" y="13352"/>
                </a:cubicBezTo>
                <a:cubicBezTo>
                  <a:pt x="22030" y="13352"/>
                  <a:pt x="22042" y="13333"/>
                  <a:pt x="22030" y="13321"/>
                </a:cubicBezTo>
                <a:lnTo>
                  <a:pt x="22014" y="13306"/>
                </a:lnTo>
                <a:cubicBezTo>
                  <a:pt x="22011" y="13302"/>
                  <a:pt x="22007" y="13301"/>
                  <a:pt x="22003" y="13301"/>
                </a:cubicBezTo>
                <a:close/>
                <a:moveTo>
                  <a:pt x="165" y="13260"/>
                </a:moveTo>
                <a:cubicBezTo>
                  <a:pt x="151" y="13260"/>
                  <a:pt x="138" y="13267"/>
                  <a:pt x="134" y="13285"/>
                </a:cubicBezTo>
                <a:cubicBezTo>
                  <a:pt x="126" y="13320"/>
                  <a:pt x="134" y="13352"/>
                  <a:pt x="156" y="13379"/>
                </a:cubicBezTo>
                <a:cubicBezTo>
                  <a:pt x="162" y="13386"/>
                  <a:pt x="171" y="13390"/>
                  <a:pt x="180" y="13390"/>
                </a:cubicBezTo>
                <a:cubicBezTo>
                  <a:pt x="190" y="13390"/>
                  <a:pt x="200" y="13386"/>
                  <a:pt x="207" y="13379"/>
                </a:cubicBezTo>
                <a:cubicBezTo>
                  <a:pt x="220" y="13364"/>
                  <a:pt x="218" y="13344"/>
                  <a:pt x="207" y="13330"/>
                </a:cubicBezTo>
                <a:cubicBezTo>
                  <a:pt x="201" y="13323"/>
                  <a:pt x="199" y="13314"/>
                  <a:pt x="202" y="13304"/>
                </a:cubicBezTo>
                <a:cubicBezTo>
                  <a:pt x="209" y="13278"/>
                  <a:pt x="186" y="13260"/>
                  <a:pt x="165" y="13260"/>
                </a:cubicBezTo>
                <a:close/>
                <a:moveTo>
                  <a:pt x="22816" y="13271"/>
                </a:moveTo>
                <a:cubicBezTo>
                  <a:pt x="22788" y="13271"/>
                  <a:pt x="22765" y="13306"/>
                  <a:pt x="22790" y="13331"/>
                </a:cubicBezTo>
                <a:cubicBezTo>
                  <a:pt x="22810" y="13351"/>
                  <a:pt x="22829" y="13372"/>
                  <a:pt x="22850" y="13391"/>
                </a:cubicBezTo>
                <a:cubicBezTo>
                  <a:pt x="22858" y="13399"/>
                  <a:pt x="22866" y="13402"/>
                  <a:pt x="22874" y="13402"/>
                </a:cubicBezTo>
                <a:cubicBezTo>
                  <a:pt x="22901" y="13402"/>
                  <a:pt x="22925" y="13366"/>
                  <a:pt x="22900" y="13341"/>
                </a:cubicBezTo>
                <a:cubicBezTo>
                  <a:pt x="22879" y="13321"/>
                  <a:pt x="22859" y="13300"/>
                  <a:pt x="22840" y="13281"/>
                </a:cubicBezTo>
                <a:cubicBezTo>
                  <a:pt x="22832" y="13274"/>
                  <a:pt x="22824" y="13271"/>
                  <a:pt x="22816" y="13271"/>
                </a:cubicBezTo>
                <a:close/>
                <a:moveTo>
                  <a:pt x="4989" y="13318"/>
                </a:moveTo>
                <a:cubicBezTo>
                  <a:pt x="4963" y="13318"/>
                  <a:pt x="4939" y="13353"/>
                  <a:pt x="4964" y="13378"/>
                </a:cubicBezTo>
                <a:lnTo>
                  <a:pt x="4979" y="13394"/>
                </a:lnTo>
                <a:cubicBezTo>
                  <a:pt x="4987" y="13401"/>
                  <a:pt x="4995" y="13404"/>
                  <a:pt x="5003" y="13404"/>
                </a:cubicBezTo>
                <a:cubicBezTo>
                  <a:pt x="5031" y="13404"/>
                  <a:pt x="5055" y="13369"/>
                  <a:pt x="5029" y="13344"/>
                </a:cubicBezTo>
                <a:lnTo>
                  <a:pt x="5013" y="13329"/>
                </a:lnTo>
                <a:cubicBezTo>
                  <a:pt x="5006" y="13321"/>
                  <a:pt x="4997" y="13318"/>
                  <a:pt x="4989" y="13318"/>
                </a:cubicBezTo>
                <a:close/>
                <a:moveTo>
                  <a:pt x="17982" y="13312"/>
                </a:moveTo>
                <a:cubicBezTo>
                  <a:pt x="17958" y="13312"/>
                  <a:pt x="17938" y="13329"/>
                  <a:pt x="17930" y="13351"/>
                </a:cubicBezTo>
                <a:cubicBezTo>
                  <a:pt x="17925" y="13366"/>
                  <a:pt x="17919" y="13381"/>
                  <a:pt x="17914" y="13395"/>
                </a:cubicBezTo>
                <a:cubicBezTo>
                  <a:pt x="17906" y="13423"/>
                  <a:pt x="17925" y="13454"/>
                  <a:pt x="17951" y="13461"/>
                </a:cubicBezTo>
                <a:cubicBezTo>
                  <a:pt x="17955" y="13462"/>
                  <a:pt x="17960" y="13462"/>
                  <a:pt x="17964" y="13462"/>
                </a:cubicBezTo>
                <a:cubicBezTo>
                  <a:pt x="17988" y="13462"/>
                  <a:pt x="18009" y="13446"/>
                  <a:pt x="18017" y="13424"/>
                </a:cubicBezTo>
                <a:cubicBezTo>
                  <a:pt x="18022" y="13408"/>
                  <a:pt x="18027" y="13394"/>
                  <a:pt x="18033" y="13379"/>
                </a:cubicBezTo>
                <a:cubicBezTo>
                  <a:pt x="18042" y="13352"/>
                  <a:pt x="18022" y="13320"/>
                  <a:pt x="17996" y="13314"/>
                </a:cubicBezTo>
                <a:cubicBezTo>
                  <a:pt x="17991" y="13313"/>
                  <a:pt x="17986" y="13312"/>
                  <a:pt x="17982" y="13312"/>
                </a:cubicBezTo>
                <a:close/>
                <a:moveTo>
                  <a:pt x="22393" y="13422"/>
                </a:moveTo>
                <a:cubicBezTo>
                  <a:pt x="22380" y="13422"/>
                  <a:pt x="22368" y="13440"/>
                  <a:pt x="22380" y="13452"/>
                </a:cubicBezTo>
                <a:lnTo>
                  <a:pt x="22396" y="13468"/>
                </a:lnTo>
                <a:cubicBezTo>
                  <a:pt x="22399" y="13472"/>
                  <a:pt x="22403" y="13473"/>
                  <a:pt x="22407" y="13473"/>
                </a:cubicBezTo>
                <a:cubicBezTo>
                  <a:pt x="22421" y="13473"/>
                  <a:pt x="22432" y="13456"/>
                  <a:pt x="22421" y="13444"/>
                </a:cubicBezTo>
                <a:lnTo>
                  <a:pt x="22405" y="13428"/>
                </a:lnTo>
                <a:cubicBezTo>
                  <a:pt x="22401" y="13424"/>
                  <a:pt x="22397" y="13422"/>
                  <a:pt x="22393" y="13422"/>
                </a:cubicBezTo>
                <a:close/>
                <a:moveTo>
                  <a:pt x="20520" y="13441"/>
                </a:moveTo>
                <a:cubicBezTo>
                  <a:pt x="20473" y="13441"/>
                  <a:pt x="20473" y="13512"/>
                  <a:pt x="20520" y="13512"/>
                </a:cubicBezTo>
                <a:cubicBezTo>
                  <a:pt x="20565" y="13512"/>
                  <a:pt x="20565" y="13441"/>
                  <a:pt x="20520" y="13441"/>
                </a:cubicBezTo>
                <a:close/>
                <a:moveTo>
                  <a:pt x="19018" y="13422"/>
                </a:moveTo>
                <a:cubicBezTo>
                  <a:pt x="18991" y="13422"/>
                  <a:pt x="18967" y="13458"/>
                  <a:pt x="18992" y="13483"/>
                </a:cubicBezTo>
                <a:lnTo>
                  <a:pt x="19023" y="13513"/>
                </a:lnTo>
                <a:cubicBezTo>
                  <a:pt x="19030" y="13520"/>
                  <a:pt x="19038" y="13524"/>
                  <a:pt x="19046" y="13524"/>
                </a:cubicBezTo>
                <a:cubicBezTo>
                  <a:pt x="19072" y="13524"/>
                  <a:pt x="19096" y="13488"/>
                  <a:pt x="19072" y="13463"/>
                </a:cubicBezTo>
                <a:lnTo>
                  <a:pt x="19042" y="13433"/>
                </a:lnTo>
                <a:cubicBezTo>
                  <a:pt x="19035" y="13426"/>
                  <a:pt x="19026" y="13422"/>
                  <a:pt x="19018" y="13422"/>
                </a:cubicBezTo>
                <a:close/>
                <a:moveTo>
                  <a:pt x="17305" y="13403"/>
                </a:moveTo>
                <a:cubicBezTo>
                  <a:pt x="17278" y="13403"/>
                  <a:pt x="17254" y="13438"/>
                  <a:pt x="17279" y="13463"/>
                </a:cubicBezTo>
                <a:cubicBezTo>
                  <a:pt x="17299" y="13483"/>
                  <a:pt x="17319" y="13504"/>
                  <a:pt x="17340" y="13523"/>
                </a:cubicBezTo>
                <a:cubicBezTo>
                  <a:pt x="17347" y="13531"/>
                  <a:pt x="17355" y="13534"/>
                  <a:pt x="17363" y="13534"/>
                </a:cubicBezTo>
                <a:cubicBezTo>
                  <a:pt x="17390" y="13534"/>
                  <a:pt x="17414" y="13498"/>
                  <a:pt x="17389" y="13473"/>
                </a:cubicBezTo>
                <a:cubicBezTo>
                  <a:pt x="17369" y="13454"/>
                  <a:pt x="17351" y="13433"/>
                  <a:pt x="17330" y="13413"/>
                </a:cubicBezTo>
                <a:cubicBezTo>
                  <a:pt x="17322" y="13406"/>
                  <a:pt x="17313" y="13403"/>
                  <a:pt x="17305" y="13403"/>
                </a:cubicBezTo>
                <a:close/>
                <a:moveTo>
                  <a:pt x="19709" y="13436"/>
                </a:moveTo>
                <a:cubicBezTo>
                  <a:pt x="19639" y="13436"/>
                  <a:pt x="19639" y="13544"/>
                  <a:pt x="19709" y="13544"/>
                </a:cubicBezTo>
                <a:cubicBezTo>
                  <a:pt x="19777" y="13543"/>
                  <a:pt x="19777" y="13436"/>
                  <a:pt x="19709" y="13436"/>
                </a:cubicBezTo>
                <a:close/>
                <a:moveTo>
                  <a:pt x="1430" y="13425"/>
                </a:moveTo>
                <a:cubicBezTo>
                  <a:pt x="1389" y="13425"/>
                  <a:pt x="1352" y="13478"/>
                  <a:pt x="1390" y="13515"/>
                </a:cubicBezTo>
                <a:lnTo>
                  <a:pt x="1406" y="13531"/>
                </a:lnTo>
                <a:cubicBezTo>
                  <a:pt x="1417" y="13542"/>
                  <a:pt x="1430" y="13547"/>
                  <a:pt x="1442" y="13547"/>
                </a:cubicBezTo>
                <a:cubicBezTo>
                  <a:pt x="1482" y="13547"/>
                  <a:pt x="1519" y="13494"/>
                  <a:pt x="1482" y="13456"/>
                </a:cubicBezTo>
                <a:cubicBezTo>
                  <a:pt x="1476" y="13450"/>
                  <a:pt x="1471" y="13446"/>
                  <a:pt x="1466" y="13441"/>
                </a:cubicBezTo>
                <a:cubicBezTo>
                  <a:pt x="1455" y="13430"/>
                  <a:pt x="1442" y="13425"/>
                  <a:pt x="1430" y="13425"/>
                </a:cubicBezTo>
                <a:close/>
                <a:moveTo>
                  <a:pt x="9715" y="13345"/>
                </a:moveTo>
                <a:cubicBezTo>
                  <a:pt x="9701" y="13345"/>
                  <a:pt x="9688" y="13353"/>
                  <a:pt x="9683" y="13370"/>
                </a:cubicBezTo>
                <a:cubicBezTo>
                  <a:pt x="9670" y="13418"/>
                  <a:pt x="9663" y="13466"/>
                  <a:pt x="9663" y="13514"/>
                </a:cubicBezTo>
                <a:cubicBezTo>
                  <a:pt x="9663" y="13537"/>
                  <a:pt x="9681" y="13549"/>
                  <a:pt x="9699" y="13549"/>
                </a:cubicBezTo>
                <a:cubicBezTo>
                  <a:pt x="9716" y="13549"/>
                  <a:pt x="9735" y="13537"/>
                  <a:pt x="9735" y="13514"/>
                </a:cubicBezTo>
                <a:cubicBezTo>
                  <a:pt x="9736" y="13472"/>
                  <a:pt x="9741" y="13430"/>
                  <a:pt x="9751" y="13389"/>
                </a:cubicBezTo>
                <a:cubicBezTo>
                  <a:pt x="9759" y="13363"/>
                  <a:pt x="9737" y="13345"/>
                  <a:pt x="9715" y="13345"/>
                </a:cubicBezTo>
                <a:close/>
                <a:moveTo>
                  <a:pt x="6430" y="13487"/>
                </a:moveTo>
                <a:cubicBezTo>
                  <a:pt x="6422" y="13487"/>
                  <a:pt x="6414" y="13490"/>
                  <a:pt x="6406" y="13497"/>
                </a:cubicBezTo>
                <a:lnTo>
                  <a:pt x="6391" y="13513"/>
                </a:lnTo>
                <a:cubicBezTo>
                  <a:pt x="6366" y="13538"/>
                  <a:pt x="6390" y="13573"/>
                  <a:pt x="6417" y="13573"/>
                </a:cubicBezTo>
                <a:cubicBezTo>
                  <a:pt x="6425" y="13573"/>
                  <a:pt x="6434" y="13570"/>
                  <a:pt x="6441" y="13562"/>
                </a:cubicBezTo>
                <a:lnTo>
                  <a:pt x="6457" y="13546"/>
                </a:lnTo>
                <a:cubicBezTo>
                  <a:pt x="6482" y="13522"/>
                  <a:pt x="6457" y="13487"/>
                  <a:pt x="6430" y="13487"/>
                </a:cubicBezTo>
                <a:close/>
                <a:moveTo>
                  <a:pt x="24706" y="13515"/>
                </a:moveTo>
                <a:cubicBezTo>
                  <a:pt x="24660" y="13515"/>
                  <a:pt x="24660" y="13586"/>
                  <a:pt x="24706" y="13586"/>
                </a:cubicBezTo>
                <a:cubicBezTo>
                  <a:pt x="24706" y="13586"/>
                  <a:pt x="24706" y="13586"/>
                  <a:pt x="24707" y="13586"/>
                </a:cubicBezTo>
                <a:cubicBezTo>
                  <a:pt x="24752" y="13586"/>
                  <a:pt x="24751" y="13517"/>
                  <a:pt x="24706" y="13515"/>
                </a:cubicBezTo>
                <a:close/>
                <a:moveTo>
                  <a:pt x="15309" y="13474"/>
                </a:moveTo>
                <a:cubicBezTo>
                  <a:pt x="15295" y="13474"/>
                  <a:pt x="15281" y="13482"/>
                  <a:pt x="15275" y="13498"/>
                </a:cubicBezTo>
                <a:cubicBezTo>
                  <a:pt x="15270" y="13514"/>
                  <a:pt x="15265" y="13529"/>
                  <a:pt x="15261" y="13543"/>
                </a:cubicBezTo>
                <a:cubicBezTo>
                  <a:pt x="15252" y="13569"/>
                  <a:pt x="15273" y="13587"/>
                  <a:pt x="15295" y="13587"/>
                </a:cubicBezTo>
                <a:cubicBezTo>
                  <a:pt x="15308" y="13587"/>
                  <a:pt x="15322" y="13580"/>
                  <a:pt x="15328" y="13562"/>
                </a:cubicBezTo>
                <a:cubicBezTo>
                  <a:pt x="15334" y="13546"/>
                  <a:pt x="15339" y="13532"/>
                  <a:pt x="15343" y="13518"/>
                </a:cubicBezTo>
                <a:cubicBezTo>
                  <a:pt x="15352" y="13492"/>
                  <a:pt x="15330" y="13474"/>
                  <a:pt x="15309" y="13474"/>
                </a:cubicBezTo>
                <a:close/>
                <a:moveTo>
                  <a:pt x="7580" y="13533"/>
                </a:moveTo>
                <a:cubicBezTo>
                  <a:pt x="7535" y="13533"/>
                  <a:pt x="7535" y="13603"/>
                  <a:pt x="7580" y="13603"/>
                </a:cubicBezTo>
                <a:lnTo>
                  <a:pt x="7595" y="13603"/>
                </a:lnTo>
                <a:cubicBezTo>
                  <a:pt x="7641" y="13603"/>
                  <a:pt x="7641" y="13533"/>
                  <a:pt x="7595" y="13533"/>
                </a:cubicBezTo>
                <a:close/>
                <a:moveTo>
                  <a:pt x="16704" y="13475"/>
                </a:moveTo>
                <a:cubicBezTo>
                  <a:pt x="16664" y="13475"/>
                  <a:pt x="16628" y="13528"/>
                  <a:pt x="16664" y="13565"/>
                </a:cubicBezTo>
                <a:cubicBezTo>
                  <a:pt x="16675" y="13576"/>
                  <a:pt x="16683" y="13586"/>
                  <a:pt x="16693" y="13596"/>
                </a:cubicBezTo>
                <a:cubicBezTo>
                  <a:pt x="16703" y="13607"/>
                  <a:pt x="16716" y="13612"/>
                  <a:pt x="16728" y="13612"/>
                </a:cubicBezTo>
                <a:cubicBezTo>
                  <a:pt x="16768" y="13612"/>
                  <a:pt x="16805" y="13558"/>
                  <a:pt x="16769" y="13520"/>
                </a:cubicBezTo>
                <a:cubicBezTo>
                  <a:pt x="16760" y="13510"/>
                  <a:pt x="16749" y="13499"/>
                  <a:pt x="16740" y="13491"/>
                </a:cubicBezTo>
                <a:cubicBezTo>
                  <a:pt x="16729" y="13479"/>
                  <a:pt x="16717" y="13475"/>
                  <a:pt x="16704" y="13475"/>
                </a:cubicBezTo>
                <a:close/>
                <a:moveTo>
                  <a:pt x="8978" y="13475"/>
                </a:moveTo>
                <a:cubicBezTo>
                  <a:pt x="8951" y="13475"/>
                  <a:pt x="8924" y="13493"/>
                  <a:pt x="8924" y="13528"/>
                </a:cubicBezTo>
                <a:lnTo>
                  <a:pt x="8924" y="13572"/>
                </a:lnTo>
                <a:cubicBezTo>
                  <a:pt x="8924" y="13606"/>
                  <a:pt x="8950" y="13623"/>
                  <a:pt x="8977" y="13623"/>
                </a:cubicBezTo>
                <a:cubicBezTo>
                  <a:pt x="9004" y="13623"/>
                  <a:pt x="9031" y="13606"/>
                  <a:pt x="9031" y="13572"/>
                </a:cubicBezTo>
                <a:lnTo>
                  <a:pt x="9031" y="13528"/>
                </a:lnTo>
                <a:cubicBezTo>
                  <a:pt x="9032" y="13493"/>
                  <a:pt x="9005" y="13475"/>
                  <a:pt x="8978" y="13475"/>
                </a:cubicBezTo>
                <a:close/>
                <a:moveTo>
                  <a:pt x="11324" y="13510"/>
                </a:moveTo>
                <a:cubicBezTo>
                  <a:pt x="11283" y="13510"/>
                  <a:pt x="11246" y="13563"/>
                  <a:pt x="11283" y="13601"/>
                </a:cubicBezTo>
                <a:lnTo>
                  <a:pt x="11299" y="13617"/>
                </a:lnTo>
                <a:cubicBezTo>
                  <a:pt x="11310" y="13628"/>
                  <a:pt x="11322" y="13632"/>
                  <a:pt x="11334" y="13632"/>
                </a:cubicBezTo>
                <a:cubicBezTo>
                  <a:pt x="11375" y="13632"/>
                  <a:pt x="11412" y="13579"/>
                  <a:pt x="11375" y="13541"/>
                </a:cubicBezTo>
                <a:lnTo>
                  <a:pt x="11359" y="13526"/>
                </a:lnTo>
                <a:cubicBezTo>
                  <a:pt x="11348" y="13515"/>
                  <a:pt x="11336" y="13510"/>
                  <a:pt x="11324" y="13510"/>
                </a:cubicBezTo>
                <a:close/>
                <a:moveTo>
                  <a:pt x="20072" y="13484"/>
                </a:moveTo>
                <a:cubicBezTo>
                  <a:pt x="20048" y="13484"/>
                  <a:pt x="20028" y="13500"/>
                  <a:pt x="20020" y="13522"/>
                </a:cubicBezTo>
                <a:cubicBezTo>
                  <a:pt x="20015" y="13536"/>
                  <a:pt x="20009" y="13552"/>
                  <a:pt x="20004" y="13566"/>
                </a:cubicBezTo>
                <a:cubicBezTo>
                  <a:pt x="19994" y="13594"/>
                  <a:pt x="20015" y="13625"/>
                  <a:pt x="20041" y="13632"/>
                </a:cubicBezTo>
                <a:cubicBezTo>
                  <a:pt x="20045" y="13634"/>
                  <a:pt x="20050" y="13634"/>
                  <a:pt x="20054" y="13634"/>
                </a:cubicBezTo>
                <a:cubicBezTo>
                  <a:pt x="20078" y="13634"/>
                  <a:pt x="20099" y="13618"/>
                  <a:pt x="20107" y="13596"/>
                </a:cubicBezTo>
                <a:cubicBezTo>
                  <a:pt x="20112" y="13581"/>
                  <a:pt x="20117" y="13565"/>
                  <a:pt x="20123" y="13551"/>
                </a:cubicBezTo>
                <a:cubicBezTo>
                  <a:pt x="20133" y="13524"/>
                  <a:pt x="20112" y="13492"/>
                  <a:pt x="20086" y="13486"/>
                </a:cubicBezTo>
                <a:cubicBezTo>
                  <a:pt x="20081" y="13484"/>
                  <a:pt x="20076" y="13484"/>
                  <a:pt x="20072" y="13484"/>
                </a:cubicBezTo>
                <a:close/>
                <a:moveTo>
                  <a:pt x="9341" y="13536"/>
                </a:moveTo>
                <a:cubicBezTo>
                  <a:pt x="9313" y="13536"/>
                  <a:pt x="9288" y="13572"/>
                  <a:pt x="9313" y="13597"/>
                </a:cubicBezTo>
                <a:cubicBezTo>
                  <a:pt x="9324" y="13607"/>
                  <a:pt x="9334" y="13617"/>
                  <a:pt x="9344" y="13627"/>
                </a:cubicBezTo>
                <a:cubicBezTo>
                  <a:pt x="9351" y="13634"/>
                  <a:pt x="9359" y="13637"/>
                  <a:pt x="9367" y="13637"/>
                </a:cubicBezTo>
                <a:cubicBezTo>
                  <a:pt x="9395" y="13637"/>
                  <a:pt x="9420" y="13601"/>
                  <a:pt x="9394" y="13577"/>
                </a:cubicBezTo>
                <a:cubicBezTo>
                  <a:pt x="9383" y="13566"/>
                  <a:pt x="9373" y="13557"/>
                  <a:pt x="9364" y="13546"/>
                </a:cubicBezTo>
                <a:cubicBezTo>
                  <a:pt x="9357" y="13539"/>
                  <a:pt x="9349" y="13536"/>
                  <a:pt x="9341" y="13536"/>
                </a:cubicBezTo>
                <a:close/>
                <a:moveTo>
                  <a:pt x="4712" y="13497"/>
                </a:moveTo>
                <a:cubicBezTo>
                  <a:pt x="4691" y="13497"/>
                  <a:pt x="4669" y="13514"/>
                  <a:pt x="4675" y="13540"/>
                </a:cubicBezTo>
                <a:lnTo>
                  <a:pt x="4690" y="13615"/>
                </a:lnTo>
                <a:cubicBezTo>
                  <a:pt x="4694" y="13633"/>
                  <a:pt x="4707" y="13640"/>
                  <a:pt x="4720" y="13640"/>
                </a:cubicBezTo>
                <a:cubicBezTo>
                  <a:pt x="4741" y="13640"/>
                  <a:pt x="4763" y="13623"/>
                  <a:pt x="4758" y="13597"/>
                </a:cubicBezTo>
                <a:lnTo>
                  <a:pt x="4743" y="13522"/>
                </a:lnTo>
                <a:cubicBezTo>
                  <a:pt x="4739" y="13504"/>
                  <a:pt x="4726" y="13497"/>
                  <a:pt x="4712" y="13497"/>
                </a:cubicBezTo>
                <a:close/>
                <a:moveTo>
                  <a:pt x="4464" y="13542"/>
                </a:moveTo>
                <a:cubicBezTo>
                  <a:pt x="4446" y="13542"/>
                  <a:pt x="4428" y="13554"/>
                  <a:pt x="4428" y="13577"/>
                </a:cubicBezTo>
                <a:lnTo>
                  <a:pt x="4428" y="13607"/>
                </a:lnTo>
                <a:cubicBezTo>
                  <a:pt x="4428" y="13630"/>
                  <a:pt x="4446" y="13642"/>
                  <a:pt x="4464" y="13642"/>
                </a:cubicBezTo>
                <a:cubicBezTo>
                  <a:pt x="4481" y="13642"/>
                  <a:pt x="4499" y="13630"/>
                  <a:pt x="4499" y="13607"/>
                </a:cubicBezTo>
                <a:lnTo>
                  <a:pt x="4499" y="13577"/>
                </a:lnTo>
                <a:cubicBezTo>
                  <a:pt x="4499" y="13554"/>
                  <a:pt x="4481" y="13542"/>
                  <a:pt x="4464" y="13542"/>
                </a:cubicBezTo>
                <a:close/>
                <a:moveTo>
                  <a:pt x="3261" y="13537"/>
                </a:moveTo>
                <a:cubicBezTo>
                  <a:pt x="3234" y="13537"/>
                  <a:pt x="3208" y="13554"/>
                  <a:pt x="3208" y="13588"/>
                </a:cubicBezTo>
                <a:lnTo>
                  <a:pt x="3208" y="13604"/>
                </a:lnTo>
                <a:cubicBezTo>
                  <a:pt x="3208" y="13639"/>
                  <a:pt x="3235" y="13657"/>
                  <a:pt x="3261" y="13657"/>
                </a:cubicBezTo>
                <a:cubicBezTo>
                  <a:pt x="3288" y="13657"/>
                  <a:pt x="3315" y="13639"/>
                  <a:pt x="3315" y="13604"/>
                </a:cubicBezTo>
                <a:lnTo>
                  <a:pt x="3315" y="13588"/>
                </a:lnTo>
                <a:cubicBezTo>
                  <a:pt x="3314" y="13554"/>
                  <a:pt x="3287" y="13537"/>
                  <a:pt x="3261" y="13537"/>
                </a:cubicBezTo>
                <a:close/>
                <a:moveTo>
                  <a:pt x="24450" y="13590"/>
                </a:moveTo>
                <a:cubicBezTo>
                  <a:pt x="24404" y="13590"/>
                  <a:pt x="24404" y="13661"/>
                  <a:pt x="24450" y="13661"/>
                </a:cubicBezTo>
                <a:lnTo>
                  <a:pt x="24466" y="13661"/>
                </a:lnTo>
                <a:cubicBezTo>
                  <a:pt x="24466" y="13661"/>
                  <a:pt x="24466" y="13661"/>
                  <a:pt x="24467" y="13661"/>
                </a:cubicBezTo>
                <a:cubicBezTo>
                  <a:pt x="24511" y="13661"/>
                  <a:pt x="24512" y="13590"/>
                  <a:pt x="24466" y="13590"/>
                </a:cubicBezTo>
                <a:close/>
                <a:moveTo>
                  <a:pt x="6393" y="13620"/>
                </a:moveTo>
                <a:cubicBezTo>
                  <a:pt x="6348" y="13620"/>
                  <a:pt x="6348" y="13691"/>
                  <a:pt x="6394" y="13691"/>
                </a:cubicBezTo>
                <a:cubicBezTo>
                  <a:pt x="6440" y="13691"/>
                  <a:pt x="6440" y="13620"/>
                  <a:pt x="6394" y="13620"/>
                </a:cubicBezTo>
                <a:cubicBezTo>
                  <a:pt x="6393" y="13620"/>
                  <a:pt x="6393" y="13620"/>
                  <a:pt x="6393" y="13620"/>
                </a:cubicBezTo>
                <a:close/>
                <a:moveTo>
                  <a:pt x="16132" y="13546"/>
                </a:moveTo>
                <a:cubicBezTo>
                  <a:pt x="16113" y="13546"/>
                  <a:pt x="16096" y="13556"/>
                  <a:pt x="16085" y="13573"/>
                </a:cubicBezTo>
                <a:cubicBezTo>
                  <a:pt x="16075" y="13588"/>
                  <a:pt x="16065" y="13603"/>
                  <a:pt x="16055" y="13618"/>
                </a:cubicBezTo>
                <a:cubicBezTo>
                  <a:pt x="16039" y="13641"/>
                  <a:pt x="16049" y="13676"/>
                  <a:pt x="16075" y="13691"/>
                </a:cubicBezTo>
                <a:cubicBezTo>
                  <a:pt x="16083" y="13696"/>
                  <a:pt x="16092" y="13698"/>
                  <a:pt x="16101" y="13698"/>
                </a:cubicBezTo>
                <a:cubicBezTo>
                  <a:pt x="16119" y="13698"/>
                  <a:pt x="16137" y="13688"/>
                  <a:pt x="16148" y="13671"/>
                </a:cubicBezTo>
                <a:cubicBezTo>
                  <a:pt x="16158" y="13655"/>
                  <a:pt x="16168" y="13641"/>
                  <a:pt x="16178" y="13627"/>
                </a:cubicBezTo>
                <a:cubicBezTo>
                  <a:pt x="16194" y="13603"/>
                  <a:pt x="16184" y="13567"/>
                  <a:pt x="16158" y="13554"/>
                </a:cubicBezTo>
                <a:cubicBezTo>
                  <a:pt x="16150" y="13549"/>
                  <a:pt x="16141" y="13546"/>
                  <a:pt x="16132" y="13546"/>
                </a:cubicBezTo>
                <a:close/>
                <a:moveTo>
                  <a:pt x="23862" y="13618"/>
                </a:moveTo>
                <a:cubicBezTo>
                  <a:pt x="23856" y="13618"/>
                  <a:pt x="23851" y="13619"/>
                  <a:pt x="23846" y="13622"/>
                </a:cubicBezTo>
                <a:cubicBezTo>
                  <a:pt x="23835" y="13627"/>
                  <a:pt x="23826" y="13632"/>
                  <a:pt x="23815" y="13638"/>
                </a:cubicBezTo>
                <a:cubicBezTo>
                  <a:pt x="23780" y="13656"/>
                  <a:pt x="23801" y="13703"/>
                  <a:pt x="23833" y="13703"/>
                </a:cubicBezTo>
                <a:cubicBezTo>
                  <a:pt x="23839" y="13703"/>
                  <a:pt x="23844" y="13701"/>
                  <a:pt x="23850" y="13698"/>
                </a:cubicBezTo>
                <a:cubicBezTo>
                  <a:pt x="23861" y="13693"/>
                  <a:pt x="23870" y="13688"/>
                  <a:pt x="23880" y="13683"/>
                </a:cubicBezTo>
                <a:cubicBezTo>
                  <a:pt x="23916" y="13666"/>
                  <a:pt x="23894" y="13618"/>
                  <a:pt x="23862" y="13618"/>
                </a:cubicBezTo>
                <a:close/>
                <a:moveTo>
                  <a:pt x="5252" y="13572"/>
                </a:moveTo>
                <a:cubicBezTo>
                  <a:pt x="5215" y="13572"/>
                  <a:pt x="5207" y="13618"/>
                  <a:pt x="5231" y="13636"/>
                </a:cubicBezTo>
                <a:cubicBezTo>
                  <a:pt x="5199" y="13649"/>
                  <a:pt x="5204" y="13704"/>
                  <a:pt x="5243" y="13706"/>
                </a:cubicBezTo>
                <a:cubicBezTo>
                  <a:pt x="5280" y="13706"/>
                  <a:pt x="5289" y="13660"/>
                  <a:pt x="5264" y="13641"/>
                </a:cubicBezTo>
                <a:cubicBezTo>
                  <a:pt x="5296" y="13628"/>
                  <a:pt x="5293" y="13572"/>
                  <a:pt x="5252" y="13572"/>
                </a:cubicBezTo>
                <a:close/>
                <a:moveTo>
                  <a:pt x="3893" y="13541"/>
                </a:moveTo>
                <a:cubicBezTo>
                  <a:pt x="3875" y="13541"/>
                  <a:pt x="3858" y="13553"/>
                  <a:pt x="3858" y="13576"/>
                </a:cubicBezTo>
                <a:lnTo>
                  <a:pt x="3858" y="13682"/>
                </a:lnTo>
                <a:cubicBezTo>
                  <a:pt x="3858" y="13705"/>
                  <a:pt x="3875" y="13716"/>
                  <a:pt x="3893" y="13716"/>
                </a:cubicBezTo>
                <a:cubicBezTo>
                  <a:pt x="3910" y="13716"/>
                  <a:pt x="3928" y="13705"/>
                  <a:pt x="3928" y="13682"/>
                </a:cubicBezTo>
                <a:lnTo>
                  <a:pt x="3928" y="13576"/>
                </a:lnTo>
                <a:cubicBezTo>
                  <a:pt x="3928" y="13553"/>
                  <a:pt x="3910" y="13541"/>
                  <a:pt x="3893" y="13541"/>
                </a:cubicBezTo>
                <a:close/>
                <a:moveTo>
                  <a:pt x="14513" y="13620"/>
                </a:moveTo>
                <a:cubicBezTo>
                  <a:pt x="14489" y="13620"/>
                  <a:pt x="14465" y="13646"/>
                  <a:pt x="14480" y="13674"/>
                </a:cubicBezTo>
                <a:cubicBezTo>
                  <a:pt x="14485" y="13685"/>
                  <a:pt x="14491" y="13693"/>
                  <a:pt x="14496" y="13704"/>
                </a:cubicBezTo>
                <a:cubicBezTo>
                  <a:pt x="14502" y="13716"/>
                  <a:pt x="14512" y="13722"/>
                  <a:pt x="14523" y="13722"/>
                </a:cubicBezTo>
                <a:cubicBezTo>
                  <a:pt x="14546" y="13722"/>
                  <a:pt x="14570" y="13696"/>
                  <a:pt x="14557" y="13669"/>
                </a:cubicBezTo>
                <a:cubicBezTo>
                  <a:pt x="14551" y="13659"/>
                  <a:pt x="14546" y="13649"/>
                  <a:pt x="14541" y="13639"/>
                </a:cubicBezTo>
                <a:cubicBezTo>
                  <a:pt x="14534" y="13626"/>
                  <a:pt x="14524" y="13620"/>
                  <a:pt x="14513" y="13620"/>
                </a:cubicBezTo>
                <a:close/>
                <a:moveTo>
                  <a:pt x="21030" y="13654"/>
                </a:moveTo>
                <a:cubicBezTo>
                  <a:pt x="21012" y="13654"/>
                  <a:pt x="20994" y="13665"/>
                  <a:pt x="20994" y="13688"/>
                </a:cubicBezTo>
                <a:lnTo>
                  <a:pt x="20994" y="13704"/>
                </a:lnTo>
                <a:cubicBezTo>
                  <a:pt x="20994" y="13727"/>
                  <a:pt x="21012" y="13738"/>
                  <a:pt x="21030" y="13738"/>
                </a:cubicBezTo>
                <a:cubicBezTo>
                  <a:pt x="21048" y="13738"/>
                  <a:pt x="21065" y="13727"/>
                  <a:pt x="21065" y="13704"/>
                </a:cubicBezTo>
                <a:lnTo>
                  <a:pt x="21065" y="13688"/>
                </a:lnTo>
                <a:cubicBezTo>
                  <a:pt x="21065" y="13665"/>
                  <a:pt x="21048" y="13654"/>
                  <a:pt x="21030" y="13654"/>
                </a:cubicBezTo>
                <a:close/>
                <a:moveTo>
                  <a:pt x="12328" y="13633"/>
                </a:moveTo>
                <a:cubicBezTo>
                  <a:pt x="12258" y="13633"/>
                  <a:pt x="12258" y="13740"/>
                  <a:pt x="12328" y="13740"/>
                </a:cubicBezTo>
                <a:cubicBezTo>
                  <a:pt x="12396" y="13740"/>
                  <a:pt x="12396" y="13633"/>
                  <a:pt x="12328" y="13633"/>
                </a:cubicBezTo>
                <a:close/>
                <a:moveTo>
                  <a:pt x="5655" y="13649"/>
                </a:moveTo>
                <a:cubicBezTo>
                  <a:pt x="5641" y="13649"/>
                  <a:pt x="5629" y="13656"/>
                  <a:pt x="5625" y="13674"/>
                </a:cubicBezTo>
                <a:lnTo>
                  <a:pt x="5609" y="13749"/>
                </a:lnTo>
                <a:cubicBezTo>
                  <a:pt x="5603" y="13775"/>
                  <a:pt x="5626" y="13793"/>
                  <a:pt x="5647" y="13793"/>
                </a:cubicBezTo>
                <a:cubicBezTo>
                  <a:pt x="5661" y="13793"/>
                  <a:pt x="5673" y="13786"/>
                  <a:pt x="5677" y="13769"/>
                </a:cubicBezTo>
                <a:lnTo>
                  <a:pt x="5693" y="13693"/>
                </a:lnTo>
                <a:cubicBezTo>
                  <a:pt x="5699" y="13667"/>
                  <a:pt x="5676" y="13649"/>
                  <a:pt x="5655" y="13649"/>
                </a:cubicBezTo>
                <a:close/>
                <a:moveTo>
                  <a:pt x="5755" y="13710"/>
                </a:moveTo>
                <a:cubicBezTo>
                  <a:pt x="5744" y="13710"/>
                  <a:pt x="5736" y="13714"/>
                  <a:pt x="5729" y="13722"/>
                </a:cubicBezTo>
                <a:cubicBezTo>
                  <a:pt x="5727" y="13722"/>
                  <a:pt x="5726" y="13722"/>
                  <a:pt x="5724" y="13722"/>
                </a:cubicBezTo>
                <a:cubicBezTo>
                  <a:pt x="5690" y="13722"/>
                  <a:pt x="5677" y="13781"/>
                  <a:pt x="5717" y="13793"/>
                </a:cubicBezTo>
                <a:cubicBezTo>
                  <a:pt x="5723" y="13795"/>
                  <a:pt x="5729" y="13796"/>
                  <a:pt x="5735" y="13796"/>
                </a:cubicBezTo>
                <a:cubicBezTo>
                  <a:pt x="5759" y="13796"/>
                  <a:pt x="5779" y="13778"/>
                  <a:pt x="5790" y="13755"/>
                </a:cubicBezTo>
                <a:cubicBezTo>
                  <a:pt x="5797" y="13737"/>
                  <a:pt x="5781" y="13716"/>
                  <a:pt x="5765" y="13711"/>
                </a:cubicBezTo>
                <a:cubicBezTo>
                  <a:pt x="5762" y="13710"/>
                  <a:pt x="5758" y="13710"/>
                  <a:pt x="5755" y="13710"/>
                </a:cubicBezTo>
                <a:close/>
                <a:moveTo>
                  <a:pt x="392" y="13695"/>
                </a:moveTo>
                <a:cubicBezTo>
                  <a:pt x="368" y="13695"/>
                  <a:pt x="344" y="13721"/>
                  <a:pt x="359" y="13749"/>
                </a:cubicBezTo>
                <a:cubicBezTo>
                  <a:pt x="364" y="13759"/>
                  <a:pt x="369" y="13769"/>
                  <a:pt x="374" y="13779"/>
                </a:cubicBezTo>
                <a:cubicBezTo>
                  <a:pt x="381" y="13791"/>
                  <a:pt x="391" y="13797"/>
                  <a:pt x="402" y="13797"/>
                </a:cubicBezTo>
                <a:cubicBezTo>
                  <a:pt x="425" y="13797"/>
                  <a:pt x="449" y="13772"/>
                  <a:pt x="435" y="13743"/>
                </a:cubicBezTo>
                <a:cubicBezTo>
                  <a:pt x="430" y="13734"/>
                  <a:pt x="425" y="13724"/>
                  <a:pt x="419" y="13713"/>
                </a:cubicBezTo>
                <a:cubicBezTo>
                  <a:pt x="413" y="13700"/>
                  <a:pt x="402" y="13695"/>
                  <a:pt x="392" y="13695"/>
                </a:cubicBezTo>
                <a:close/>
                <a:moveTo>
                  <a:pt x="18956" y="13724"/>
                </a:moveTo>
                <a:cubicBezTo>
                  <a:pt x="18938" y="13724"/>
                  <a:pt x="18920" y="13735"/>
                  <a:pt x="18920" y="13758"/>
                </a:cubicBezTo>
                <a:lnTo>
                  <a:pt x="18920" y="13774"/>
                </a:lnTo>
                <a:cubicBezTo>
                  <a:pt x="18920" y="13796"/>
                  <a:pt x="18938" y="13808"/>
                  <a:pt x="18955" y="13808"/>
                </a:cubicBezTo>
                <a:cubicBezTo>
                  <a:pt x="18973" y="13808"/>
                  <a:pt x="18991" y="13796"/>
                  <a:pt x="18991" y="13774"/>
                </a:cubicBezTo>
                <a:lnTo>
                  <a:pt x="18991" y="13758"/>
                </a:lnTo>
                <a:cubicBezTo>
                  <a:pt x="18992" y="13735"/>
                  <a:pt x="18974" y="13724"/>
                  <a:pt x="18956" y="13724"/>
                </a:cubicBezTo>
                <a:close/>
                <a:moveTo>
                  <a:pt x="2719" y="13729"/>
                </a:moveTo>
                <a:cubicBezTo>
                  <a:pt x="2651" y="13729"/>
                  <a:pt x="2650" y="13837"/>
                  <a:pt x="2719" y="13837"/>
                </a:cubicBezTo>
                <a:cubicBezTo>
                  <a:pt x="2789" y="13837"/>
                  <a:pt x="2789" y="13729"/>
                  <a:pt x="2719" y="13729"/>
                </a:cubicBezTo>
                <a:close/>
                <a:moveTo>
                  <a:pt x="4792" y="13783"/>
                </a:moveTo>
                <a:cubicBezTo>
                  <a:pt x="4774" y="13783"/>
                  <a:pt x="4756" y="13795"/>
                  <a:pt x="4756" y="13818"/>
                </a:cubicBezTo>
                <a:lnTo>
                  <a:pt x="4756" y="13834"/>
                </a:lnTo>
                <a:cubicBezTo>
                  <a:pt x="4756" y="13857"/>
                  <a:pt x="4774" y="13868"/>
                  <a:pt x="4792" y="13868"/>
                </a:cubicBezTo>
                <a:cubicBezTo>
                  <a:pt x="4810" y="13868"/>
                  <a:pt x="4828" y="13857"/>
                  <a:pt x="4828" y="13834"/>
                </a:cubicBezTo>
                <a:lnTo>
                  <a:pt x="4828" y="13818"/>
                </a:lnTo>
                <a:cubicBezTo>
                  <a:pt x="4828" y="13795"/>
                  <a:pt x="4810" y="13783"/>
                  <a:pt x="4792" y="13783"/>
                </a:cubicBezTo>
                <a:close/>
                <a:moveTo>
                  <a:pt x="23186" y="13825"/>
                </a:moveTo>
                <a:cubicBezTo>
                  <a:pt x="23183" y="13825"/>
                  <a:pt x="23180" y="13826"/>
                  <a:pt x="23177" y="13826"/>
                </a:cubicBezTo>
                <a:cubicBezTo>
                  <a:pt x="23152" y="13831"/>
                  <a:pt x="23128" y="13838"/>
                  <a:pt x="23103" y="13843"/>
                </a:cubicBezTo>
                <a:cubicBezTo>
                  <a:pt x="23061" y="13853"/>
                  <a:pt x="23074" y="13912"/>
                  <a:pt x="23112" y="13912"/>
                </a:cubicBezTo>
                <a:cubicBezTo>
                  <a:pt x="23115" y="13912"/>
                  <a:pt x="23118" y="13912"/>
                  <a:pt x="23121" y="13911"/>
                </a:cubicBezTo>
                <a:cubicBezTo>
                  <a:pt x="23146" y="13906"/>
                  <a:pt x="23171" y="13900"/>
                  <a:pt x="23196" y="13894"/>
                </a:cubicBezTo>
                <a:cubicBezTo>
                  <a:pt x="23237" y="13885"/>
                  <a:pt x="23224" y="13825"/>
                  <a:pt x="23186" y="13825"/>
                </a:cubicBezTo>
                <a:close/>
                <a:moveTo>
                  <a:pt x="14815" y="13831"/>
                </a:moveTo>
                <a:cubicBezTo>
                  <a:pt x="14810" y="13831"/>
                  <a:pt x="14805" y="13832"/>
                  <a:pt x="14801" y="13832"/>
                </a:cubicBezTo>
                <a:cubicBezTo>
                  <a:pt x="14760" y="13842"/>
                  <a:pt x="14771" y="13901"/>
                  <a:pt x="14810" y="13902"/>
                </a:cubicBezTo>
                <a:cubicBezTo>
                  <a:pt x="14815" y="13912"/>
                  <a:pt x="14827" y="13917"/>
                  <a:pt x="14839" y="13917"/>
                </a:cubicBezTo>
                <a:cubicBezTo>
                  <a:pt x="14845" y="13917"/>
                  <a:pt x="14851" y="13915"/>
                  <a:pt x="14856" y="13912"/>
                </a:cubicBezTo>
                <a:cubicBezTo>
                  <a:pt x="14875" y="13902"/>
                  <a:pt x="14877" y="13881"/>
                  <a:pt x="14870" y="13864"/>
                </a:cubicBezTo>
                <a:cubicBezTo>
                  <a:pt x="14860" y="13841"/>
                  <a:pt x="14838" y="13831"/>
                  <a:pt x="14815" y="13831"/>
                </a:cubicBezTo>
                <a:close/>
                <a:moveTo>
                  <a:pt x="15135" y="13831"/>
                </a:moveTo>
                <a:cubicBezTo>
                  <a:pt x="15125" y="13831"/>
                  <a:pt x="15115" y="13836"/>
                  <a:pt x="15109" y="13849"/>
                </a:cubicBezTo>
                <a:cubicBezTo>
                  <a:pt x="15103" y="13860"/>
                  <a:pt x="15098" y="13869"/>
                  <a:pt x="15093" y="13880"/>
                </a:cubicBezTo>
                <a:cubicBezTo>
                  <a:pt x="15079" y="13908"/>
                  <a:pt x="15103" y="13934"/>
                  <a:pt x="15126" y="13934"/>
                </a:cubicBezTo>
                <a:cubicBezTo>
                  <a:pt x="15137" y="13934"/>
                  <a:pt x="15147" y="13928"/>
                  <a:pt x="15154" y="13915"/>
                </a:cubicBezTo>
                <a:cubicBezTo>
                  <a:pt x="15159" y="13905"/>
                  <a:pt x="15164" y="13895"/>
                  <a:pt x="15169" y="13885"/>
                </a:cubicBezTo>
                <a:cubicBezTo>
                  <a:pt x="15183" y="13857"/>
                  <a:pt x="15158" y="13831"/>
                  <a:pt x="15135" y="13831"/>
                </a:cubicBezTo>
                <a:close/>
                <a:moveTo>
                  <a:pt x="4447" y="13872"/>
                </a:moveTo>
                <a:cubicBezTo>
                  <a:pt x="4429" y="13872"/>
                  <a:pt x="4411" y="13884"/>
                  <a:pt x="4411" y="13907"/>
                </a:cubicBezTo>
                <a:lnTo>
                  <a:pt x="4411" y="13923"/>
                </a:lnTo>
                <a:cubicBezTo>
                  <a:pt x="4411" y="13946"/>
                  <a:pt x="4428" y="13957"/>
                  <a:pt x="4446" y="13957"/>
                </a:cubicBezTo>
                <a:cubicBezTo>
                  <a:pt x="4464" y="13957"/>
                  <a:pt x="4482" y="13946"/>
                  <a:pt x="4482" y="13923"/>
                </a:cubicBezTo>
                <a:lnTo>
                  <a:pt x="4482" y="13907"/>
                </a:lnTo>
                <a:cubicBezTo>
                  <a:pt x="4482" y="13884"/>
                  <a:pt x="4465" y="13872"/>
                  <a:pt x="4447" y="13872"/>
                </a:cubicBezTo>
                <a:close/>
                <a:moveTo>
                  <a:pt x="2192" y="13860"/>
                </a:moveTo>
                <a:cubicBezTo>
                  <a:pt x="2188" y="13860"/>
                  <a:pt x="2183" y="13861"/>
                  <a:pt x="2178" y="13863"/>
                </a:cubicBezTo>
                <a:cubicBezTo>
                  <a:pt x="2163" y="13868"/>
                  <a:pt x="2148" y="13873"/>
                  <a:pt x="2134" y="13879"/>
                </a:cubicBezTo>
                <a:cubicBezTo>
                  <a:pt x="2106" y="13887"/>
                  <a:pt x="2089" y="13915"/>
                  <a:pt x="2098" y="13944"/>
                </a:cubicBezTo>
                <a:cubicBezTo>
                  <a:pt x="2104" y="13965"/>
                  <a:pt x="2125" y="13983"/>
                  <a:pt x="2148" y="13983"/>
                </a:cubicBezTo>
                <a:cubicBezTo>
                  <a:pt x="2153" y="13983"/>
                  <a:pt x="2158" y="13982"/>
                  <a:pt x="2163" y="13980"/>
                </a:cubicBezTo>
                <a:cubicBezTo>
                  <a:pt x="2178" y="13975"/>
                  <a:pt x="2193" y="13970"/>
                  <a:pt x="2208" y="13964"/>
                </a:cubicBezTo>
                <a:cubicBezTo>
                  <a:pt x="2234" y="13955"/>
                  <a:pt x="2252" y="13927"/>
                  <a:pt x="2244" y="13900"/>
                </a:cubicBezTo>
                <a:cubicBezTo>
                  <a:pt x="2237" y="13878"/>
                  <a:pt x="2215" y="13860"/>
                  <a:pt x="2192" y="13860"/>
                </a:cubicBezTo>
                <a:close/>
                <a:moveTo>
                  <a:pt x="17208" y="13851"/>
                </a:moveTo>
                <a:cubicBezTo>
                  <a:pt x="17197" y="13851"/>
                  <a:pt x="17187" y="13857"/>
                  <a:pt x="17181" y="13869"/>
                </a:cubicBezTo>
                <a:cubicBezTo>
                  <a:pt x="17170" y="13889"/>
                  <a:pt x="17162" y="13910"/>
                  <a:pt x="17150" y="13929"/>
                </a:cubicBezTo>
                <a:cubicBezTo>
                  <a:pt x="17137" y="13957"/>
                  <a:pt x="17161" y="13983"/>
                  <a:pt x="17185" y="13983"/>
                </a:cubicBezTo>
                <a:cubicBezTo>
                  <a:pt x="17195" y="13983"/>
                  <a:pt x="17206" y="13978"/>
                  <a:pt x="17212" y="13964"/>
                </a:cubicBezTo>
                <a:cubicBezTo>
                  <a:pt x="17223" y="13945"/>
                  <a:pt x="17232" y="13924"/>
                  <a:pt x="17243" y="13905"/>
                </a:cubicBezTo>
                <a:cubicBezTo>
                  <a:pt x="17256" y="13877"/>
                  <a:pt x="17231" y="13851"/>
                  <a:pt x="17208" y="13851"/>
                </a:cubicBezTo>
                <a:close/>
                <a:moveTo>
                  <a:pt x="8978" y="13849"/>
                </a:moveTo>
                <a:cubicBezTo>
                  <a:pt x="8955" y="13849"/>
                  <a:pt x="8934" y="13865"/>
                  <a:pt x="8926" y="13887"/>
                </a:cubicBezTo>
                <a:cubicBezTo>
                  <a:pt x="8921" y="13903"/>
                  <a:pt x="8915" y="13917"/>
                  <a:pt x="8910" y="13932"/>
                </a:cubicBezTo>
                <a:cubicBezTo>
                  <a:pt x="8902" y="13959"/>
                  <a:pt x="8921" y="13991"/>
                  <a:pt x="8947" y="13997"/>
                </a:cubicBezTo>
                <a:cubicBezTo>
                  <a:pt x="8952" y="13998"/>
                  <a:pt x="8956" y="13999"/>
                  <a:pt x="8961" y="13999"/>
                </a:cubicBezTo>
                <a:cubicBezTo>
                  <a:pt x="8985" y="13999"/>
                  <a:pt x="9005" y="13982"/>
                  <a:pt x="9013" y="13960"/>
                </a:cubicBezTo>
                <a:cubicBezTo>
                  <a:pt x="9018" y="13945"/>
                  <a:pt x="9023" y="13931"/>
                  <a:pt x="9028" y="13916"/>
                </a:cubicBezTo>
                <a:cubicBezTo>
                  <a:pt x="9038" y="13890"/>
                  <a:pt x="9018" y="13859"/>
                  <a:pt x="8992" y="13850"/>
                </a:cubicBezTo>
                <a:cubicBezTo>
                  <a:pt x="8987" y="13849"/>
                  <a:pt x="8983" y="13849"/>
                  <a:pt x="8978" y="13849"/>
                </a:cubicBezTo>
                <a:close/>
                <a:moveTo>
                  <a:pt x="11515" y="13979"/>
                </a:moveTo>
                <a:cubicBezTo>
                  <a:pt x="11469" y="13979"/>
                  <a:pt x="11469" y="14049"/>
                  <a:pt x="11515" y="14049"/>
                </a:cubicBezTo>
                <a:cubicBezTo>
                  <a:pt x="11516" y="14049"/>
                  <a:pt x="11517" y="14049"/>
                  <a:pt x="11517" y="14049"/>
                </a:cubicBezTo>
                <a:cubicBezTo>
                  <a:pt x="11560" y="14049"/>
                  <a:pt x="11560" y="13979"/>
                  <a:pt x="11515" y="13979"/>
                </a:cubicBezTo>
                <a:close/>
                <a:moveTo>
                  <a:pt x="889" y="13908"/>
                </a:moveTo>
                <a:cubicBezTo>
                  <a:pt x="868" y="13908"/>
                  <a:pt x="846" y="13925"/>
                  <a:pt x="852" y="13951"/>
                </a:cubicBezTo>
                <a:cubicBezTo>
                  <a:pt x="857" y="13976"/>
                  <a:pt x="862" y="14001"/>
                  <a:pt x="867" y="14026"/>
                </a:cubicBezTo>
                <a:cubicBezTo>
                  <a:pt x="870" y="14044"/>
                  <a:pt x="883" y="14052"/>
                  <a:pt x="897" y="14052"/>
                </a:cubicBezTo>
                <a:cubicBezTo>
                  <a:pt x="917" y="14052"/>
                  <a:pt x="940" y="14034"/>
                  <a:pt x="935" y="14007"/>
                </a:cubicBezTo>
                <a:cubicBezTo>
                  <a:pt x="931" y="13984"/>
                  <a:pt x="925" y="13958"/>
                  <a:pt x="920" y="13933"/>
                </a:cubicBezTo>
                <a:cubicBezTo>
                  <a:pt x="916" y="13915"/>
                  <a:pt x="903" y="13908"/>
                  <a:pt x="889" y="13908"/>
                </a:cubicBezTo>
                <a:close/>
                <a:moveTo>
                  <a:pt x="21300" y="13984"/>
                </a:moveTo>
                <a:cubicBezTo>
                  <a:pt x="21254" y="13984"/>
                  <a:pt x="21254" y="14055"/>
                  <a:pt x="21300" y="14055"/>
                </a:cubicBezTo>
                <a:cubicBezTo>
                  <a:pt x="21345" y="14055"/>
                  <a:pt x="21345" y="13984"/>
                  <a:pt x="21300" y="13984"/>
                </a:cubicBezTo>
                <a:close/>
                <a:moveTo>
                  <a:pt x="10014" y="13960"/>
                </a:moveTo>
                <a:cubicBezTo>
                  <a:pt x="9987" y="13960"/>
                  <a:pt x="9963" y="13997"/>
                  <a:pt x="9988" y="14021"/>
                </a:cubicBezTo>
                <a:lnTo>
                  <a:pt x="10018" y="14051"/>
                </a:lnTo>
                <a:cubicBezTo>
                  <a:pt x="10026" y="14059"/>
                  <a:pt x="10034" y="14062"/>
                  <a:pt x="10042" y="14062"/>
                </a:cubicBezTo>
                <a:cubicBezTo>
                  <a:pt x="10068" y="14062"/>
                  <a:pt x="10092" y="14026"/>
                  <a:pt x="10068" y="14001"/>
                </a:cubicBezTo>
                <a:lnTo>
                  <a:pt x="10037" y="13971"/>
                </a:lnTo>
                <a:cubicBezTo>
                  <a:pt x="10030" y="13963"/>
                  <a:pt x="10022" y="13960"/>
                  <a:pt x="10014" y="13960"/>
                </a:cubicBezTo>
                <a:close/>
                <a:moveTo>
                  <a:pt x="14028" y="13995"/>
                </a:moveTo>
                <a:cubicBezTo>
                  <a:pt x="13983" y="13995"/>
                  <a:pt x="13983" y="14065"/>
                  <a:pt x="14028" y="14065"/>
                </a:cubicBezTo>
                <a:cubicBezTo>
                  <a:pt x="14074" y="14065"/>
                  <a:pt x="14074" y="13995"/>
                  <a:pt x="14028" y="13995"/>
                </a:cubicBezTo>
                <a:close/>
                <a:moveTo>
                  <a:pt x="8302" y="13939"/>
                </a:moveTo>
                <a:cubicBezTo>
                  <a:pt x="8274" y="13939"/>
                  <a:pt x="8250" y="13976"/>
                  <a:pt x="8275" y="14000"/>
                </a:cubicBezTo>
                <a:cubicBezTo>
                  <a:pt x="8295" y="14020"/>
                  <a:pt x="8315" y="14041"/>
                  <a:pt x="8336" y="14060"/>
                </a:cubicBezTo>
                <a:cubicBezTo>
                  <a:pt x="8344" y="14068"/>
                  <a:pt x="8352" y="14071"/>
                  <a:pt x="8360" y="14071"/>
                </a:cubicBezTo>
                <a:cubicBezTo>
                  <a:pt x="8387" y="14071"/>
                  <a:pt x="8410" y="14035"/>
                  <a:pt x="8385" y="14011"/>
                </a:cubicBezTo>
                <a:cubicBezTo>
                  <a:pt x="8365" y="13991"/>
                  <a:pt x="8346" y="13970"/>
                  <a:pt x="8326" y="13950"/>
                </a:cubicBezTo>
                <a:cubicBezTo>
                  <a:pt x="8318" y="13943"/>
                  <a:pt x="8310" y="13939"/>
                  <a:pt x="8302" y="13939"/>
                </a:cubicBezTo>
                <a:close/>
                <a:moveTo>
                  <a:pt x="10705" y="13974"/>
                </a:moveTo>
                <a:cubicBezTo>
                  <a:pt x="10634" y="13974"/>
                  <a:pt x="10634" y="14081"/>
                  <a:pt x="10705" y="14081"/>
                </a:cubicBezTo>
                <a:cubicBezTo>
                  <a:pt x="10773" y="14081"/>
                  <a:pt x="10773" y="13974"/>
                  <a:pt x="10705" y="13974"/>
                </a:cubicBezTo>
                <a:close/>
                <a:moveTo>
                  <a:pt x="18384" y="13972"/>
                </a:moveTo>
                <a:cubicBezTo>
                  <a:pt x="18375" y="13972"/>
                  <a:pt x="18366" y="13975"/>
                  <a:pt x="18357" y="13979"/>
                </a:cubicBezTo>
                <a:cubicBezTo>
                  <a:pt x="18347" y="13984"/>
                  <a:pt x="18337" y="13990"/>
                  <a:pt x="18327" y="13995"/>
                </a:cubicBezTo>
                <a:cubicBezTo>
                  <a:pt x="18301" y="14007"/>
                  <a:pt x="18294" y="14043"/>
                  <a:pt x="18307" y="14068"/>
                </a:cubicBezTo>
                <a:cubicBezTo>
                  <a:pt x="18318" y="14086"/>
                  <a:pt x="18335" y="14094"/>
                  <a:pt x="18353" y="14094"/>
                </a:cubicBezTo>
                <a:cubicBezTo>
                  <a:pt x="18362" y="14094"/>
                  <a:pt x="18372" y="14092"/>
                  <a:pt x="18380" y="14088"/>
                </a:cubicBezTo>
                <a:cubicBezTo>
                  <a:pt x="18391" y="14083"/>
                  <a:pt x="18400" y="14078"/>
                  <a:pt x="18411" y="14072"/>
                </a:cubicBezTo>
                <a:cubicBezTo>
                  <a:pt x="18437" y="14059"/>
                  <a:pt x="18443" y="14023"/>
                  <a:pt x="18431" y="13999"/>
                </a:cubicBezTo>
                <a:cubicBezTo>
                  <a:pt x="18420" y="13982"/>
                  <a:pt x="18403" y="13972"/>
                  <a:pt x="18384" y="13972"/>
                </a:cubicBezTo>
                <a:close/>
                <a:moveTo>
                  <a:pt x="20638" y="14060"/>
                </a:moveTo>
                <a:cubicBezTo>
                  <a:pt x="20615" y="14060"/>
                  <a:pt x="20615" y="14095"/>
                  <a:pt x="20638" y="14095"/>
                </a:cubicBezTo>
                <a:cubicBezTo>
                  <a:pt x="20661" y="14095"/>
                  <a:pt x="20661" y="14060"/>
                  <a:pt x="20638" y="14060"/>
                </a:cubicBezTo>
                <a:close/>
                <a:moveTo>
                  <a:pt x="19377" y="13996"/>
                </a:moveTo>
                <a:cubicBezTo>
                  <a:pt x="19350" y="13996"/>
                  <a:pt x="19325" y="14031"/>
                  <a:pt x="19350" y="14057"/>
                </a:cubicBezTo>
                <a:cubicBezTo>
                  <a:pt x="19362" y="14067"/>
                  <a:pt x="19370" y="14078"/>
                  <a:pt x="19380" y="14086"/>
                </a:cubicBezTo>
                <a:cubicBezTo>
                  <a:pt x="19387" y="14094"/>
                  <a:pt x="19395" y="14097"/>
                  <a:pt x="19403" y="14097"/>
                </a:cubicBezTo>
                <a:cubicBezTo>
                  <a:pt x="19430" y="14097"/>
                  <a:pt x="19453" y="14062"/>
                  <a:pt x="19429" y="14037"/>
                </a:cubicBezTo>
                <a:cubicBezTo>
                  <a:pt x="19420" y="14026"/>
                  <a:pt x="19410" y="14016"/>
                  <a:pt x="19401" y="14006"/>
                </a:cubicBezTo>
                <a:cubicBezTo>
                  <a:pt x="19393" y="13999"/>
                  <a:pt x="19385" y="13996"/>
                  <a:pt x="19377" y="13996"/>
                </a:cubicBezTo>
                <a:close/>
                <a:moveTo>
                  <a:pt x="6305" y="14013"/>
                </a:moveTo>
                <a:cubicBezTo>
                  <a:pt x="6291" y="14013"/>
                  <a:pt x="6276" y="14021"/>
                  <a:pt x="6270" y="14038"/>
                </a:cubicBezTo>
                <a:cubicBezTo>
                  <a:pt x="6265" y="14054"/>
                  <a:pt x="6260" y="14068"/>
                  <a:pt x="6254" y="14082"/>
                </a:cubicBezTo>
                <a:cubicBezTo>
                  <a:pt x="6246" y="14109"/>
                  <a:pt x="6268" y="14126"/>
                  <a:pt x="6290" y="14126"/>
                </a:cubicBezTo>
                <a:cubicBezTo>
                  <a:pt x="6303" y="14126"/>
                  <a:pt x="6317" y="14119"/>
                  <a:pt x="6323" y="14102"/>
                </a:cubicBezTo>
                <a:cubicBezTo>
                  <a:pt x="6328" y="14086"/>
                  <a:pt x="6333" y="14071"/>
                  <a:pt x="6338" y="14058"/>
                </a:cubicBezTo>
                <a:cubicBezTo>
                  <a:pt x="6348" y="14031"/>
                  <a:pt x="6327" y="14013"/>
                  <a:pt x="6305" y="14013"/>
                </a:cubicBezTo>
                <a:close/>
                <a:moveTo>
                  <a:pt x="4956" y="14053"/>
                </a:moveTo>
                <a:cubicBezTo>
                  <a:pt x="4948" y="14053"/>
                  <a:pt x="4940" y="14057"/>
                  <a:pt x="4932" y="14064"/>
                </a:cubicBezTo>
                <a:lnTo>
                  <a:pt x="4917" y="14080"/>
                </a:lnTo>
                <a:cubicBezTo>
                  <a:pt x="4892" y="14105"/>
                  <a:pt x="4916" y="14141"/>
                  <a:pt x="4943" y="14141"/>
                </a:cubicBezTo>
                <a:cubicBezTo>
                  <a:pt x="4951" y="14141"/>
                  <a:pt x="4959" y="14137"/>
                  <a:pt x="4966" y="14130"/>
                </a:cubicBezTo>
                <a:lnTo>
                  <a:pt x="4982" y="14114"/>
                </a:lnTo>
                <a:cubicBezTo>
                  <a:pt x="5007" y="14088"/>
                  <a:pt x="4984" y="14053"/>
                  <a:pt x="4956" y="14053"/>
                </a:cubicBezTo>
                <a:close/>
                <a:moveTo>
                  <a:pt x="7701" y="14011"/>
                </a:moveTo>
                <a:cubicBezTo>
                  <a:pt x="7660" y="14011"/>
                  <a:pt x="7624" y="14065"/>
                  <a:pt x="7660" y="14102"/>
                </a:cubicBezTo>
                <a:cubicBezTo>
                  <a:pt x="7671" y="14112"/>
                  <a:pt x="7679" y="14123"/>
                  <a:pt x="7689" y="14132"/>
                </a:cubicBezTo>
                <a:cubicBezTo>
                  <a:pt x="7699" y="14144"/>
                  <a:pt x="7712" y="14149"/>
                  <a:pt x="7724" y="14149"/>
                </a:cubicBezTo>
                <a:cubicBezTo>
                  <a:pt x="7764" y="14149"/>
                  <a:pt x="7801" y="14095"/>
                  <a:pt x="7765" y="14058"/>
                </a:cubicBezTo>
                <a:cubicBezTo>
                  <a:pt x="7756" y="14048"/>
                  <a:pt x="7746" y="14038"/>
                  <a:pt x="7736" y="14027"/>
                </a:cubicBezTo>
                <a:cubicBezTo>
                  <a:pt x="7725" y="14016"/>
                  <a:pt x="7713" y="14011"/>
                  <a:pt x="7701" y="14011"/>
                </a:cubicBezTo>
                <a:close/>
                <a:moveTo>
                  <a:pt x="270" y="14224"/>
                </a:moveTo>
                <a:cubicBezTo>
                  <a:pt x="257" y="14224"/>
                  <a:pt x="245" y="14242"/>
                  <a:pt x="257" y="14254"/>
                </a:cubicBezTo>
                <a:lnTo>
                  <a:pt x="302" y="14299"/>
                </a:lnTo>
                <a:cubicBezTo>
                  <a:pt x="306" y="14302"/>
                  <a:pt x="310" y="14304"/>
                  <a:pt x="314" y="14304"/>
                </a:cubicBezTo>
                <a:cubicBezTo>
                  <a:pt x="327" y="14304"/>
                  <a:pt x="340" y="14286"/>
                  <a:pt x="327" y="14274"/>
                </a:cubicBezTo>
                <a:lnTo>
                  <a:pt x="282" y="14230"/>
                </a:lnTo>
                <a:cubicBezTo>
                  <a:pt x="278" y="14226"/>
                  <a:pt x="274" y="14224"/>
                  <a:pt x="270" y="14224"/>
                </a:cubicBezTo>
                <a:close/>
              </a:path>
            </a:pathLst>
          </a:custGeom>
          <a:solidFill>
            <a:srgbClr val="FFFFFF">
              <a:alpha val="195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55" name="Google Shape;155;p13"/>
          <p:cNvSpPr txBox="1">
            <a:spLocks noGrp="1"/>
          </p:cNvSpPr>
          <p:nvPr>
            <p:ph type="subTitle" idx="1"/>
          </p:nvPr>
        </p:nvSpPr>
        <p:spPr>
          <a:xfrm>
            <a:off x="2369033" y="2339467"/>
            <a:ext cx="3321600" cy="59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 b="1">
                <a:solidFill>
                  <a:schemeClr val="dk1"/>
                </a:solidFill>
                <a:latin typeface="Castoro"/>
                <a:ea typeface="Castoro"/>
                <a:cs typeface="Castoro"/>
                <a:sym typeface="Castor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56" name="Google Shape;156;p13"/>
          <p:cNvSpPr txBox="1">
            <a:spLocks noGrp="1"/>
          </p:cNvSpPr>
          <p:nvPr>
            <p:ph type="subTitle" idx="6"/>
          </p:nvPr>
        </p:nvSpPr>
        <p:spPr>
          <a:xfrm>
            <a:off x="6867051" y="2339467"/>
            <a:ext cx="3321600" cy="59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 b="1">
                <a:solidFill>
                  <a:schemeClr val="dk1"/>
                </a:solidFill>
                <a:latin typeface="Castoro"/>
                <a:ea typeface="Castoro"/>
                <a:cs typeface="Castoro"/>
                <a:sym typeface="Castor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57" name="Google Shape;157;p13"/>
          <p:cNvSpPr txBox="1">
            <a:spLocks noGrp="1"/>
          </p:cNvSpPr>
          <p:nvPr>
            <p:ph type="subTitle" idx="7"/>
          </p:nvPr>
        </p:nvSpPr>
        <p:spPr>
          <a:xfrm>
            <a:off x="6867067" y="4267800"/>
            <a:ext cx="3321600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 b="1">
                <a:solidFill>
                  <a:schemeClr val="dk1"/>
                </a:solidFill>
                <a:latin typeface="Castoro"/>
                <a:ea typeface="Castoro"/>
                <a:cs typeface="Castoro"/>
                <a:sym typeface="Castor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58" name="Google Shape;158;p13"/>
          <p:cNvSpPr txBox="1">
            <a:spLocks noGrp="1"/>
          </p:cNvSpPr>
          <p:nvPr>
            <p:ph type="subTitle" idx="8"/>
          </p:nvPr>
        </p:nvSpPr>
        <p:spPr>
          <a:xfrm>
            <a:off x="2354767" y="4267800"/>
            <a:ext cx="3321600" cy="59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 b="1">
                <a:solidFill>
                  <a:schemeClr val="dk1"/>
                </a:solidFill>
                <a:latin typeface="Castoro"/>
                <a:ea typeface="Castoro"/>
                <a:cs typeface="Castoro"/>
                <a:sym typeface="Castor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159" name="Google Shape;159;p13"/>
          <p:cNvGrpSpPr/>
          <p:nvPr/>
        </p:nvGrpSpPr>
        <p:grpSpPr>
          <a:xfrm rot="-5400000">
            <a:off x="1241041" y="-1341784"/>
            <a:ext cx="1910376" cy="4392459"/>
            <a:chOff x="7227671" y="11"/>
            <a:chExt cx="1915484" cy="4404203"/>
          </a:xfrm>
        </p:grpSpPr>
        <p:sp>
          <p:nvSpPr>
            <p:cNvPr id="160" name="Google Shape;160;p13"/>
            <p:cNvSpPr/>
            <p:nvPr/>
          </p:nvSpPr>
          <p:spPr>
            <a:xfrm>
              <a:off x="7471853" y="422"/>
              <a:ext cx="1671303" cy="4112309"/>
            </a:xfrm>
            <a:custGeom>
              <a:avLst/>
              <a:gdLst/>
              <a:ahLst/>
              <a:cxnLst/>
              <a:rect l="l" t="t" r="r" b="b"/>
              <a:pathLst>
                <a:path w="11873" h="29214" extrusionOk="0">
                  <a:moveTo>
                    <a:pt x="274" y="1"/>
                  </a:moveTo>
                  <a:cubicBezTo>
                    <a:pt x="274" y="1"/>
                    <a:pt x="0" y="2214"/>
                    <a:pt x="4493" y="2489"/>
                  </a:cubicBezTo>
                  <a:cubicBezTo>
                    <a:pt x="8986" y="2764"/>
                    <a:pt x="11277" y="8349"/>
                    <a:pt x="9170" y="14175"/>
                  </a:cubicBezTo>
                  <a:cubicBezTo>
                    <a:pt x="7061" y="20000"/>
                    <a:pt x="7882" y="28800"/>
                    <a:pt x="11872" y="29213"/>
                  </a:cubicBezTo>
                  <a:lnTo>
                    <a:pt x="11872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1" name="Google Shape;161;p13"/>
            <p:cNvSpPr/>
            <p:nvPr/>
          </p:nvSpPr>
          <p:spPr>
            <a:xfrm>
              <a:off x="7227671" y="11"/>
              <a:ext cx="1909654" cy="4404203"/>
            </a:xfrm>
            <a:custGeom>
              <a:avLst/>
              <a:gdLst/>
              <a:ahLst/>
              <a:cxnLst/>
              <a:rect l="l" t="t" r="r" b="b"/>
              <a:pathLst>
                <a:path w="12890" h="29728" extrusionOk="0">
                  <a:moveTo>
                    <a:pt x="66" y="1"/>
                  </a:moveTo>
                  <a:lnTo>
                    <a:pt x="66" y="1"/>
                  </a:lnTo>
                  <a:cubicBezTo>
                    <a:pt x="63" y="22"/>
                    <a:pt x="0" y="535"/>
                    <a:pt x="472" y="1107"/>
                  </a:cubicBezTo>
                  <a:cubicBezTo>
                    <a:pt x="953" y="1690"/>
                    <a:pt x="2086" y="2417"/>
                    <a:pt x="4747" y="2568"/>
                  </a:cubicBezTo>
                  <a:cubicBezTo>
                    <a:pt x="6719" y="2679"/>
                    <a:pt x="8402" y="3670"/>
                    <a:pt x="9486" y="5361"/>
                  </a:cubicBezTo>
                  <a:cubicBezTo>
                    <a:pt x="11012" y="7744"/>
                    <a:pt x="11157" y="11122"/>
                    <a:pt x="9871" y="14397"/>
                  </a:cubicBezTo>
                  <a:cubicBezTo>
                    <a:pt x="9040" y="16514"/>
                    <a:pt x="8598" y="19060"/>
                    <a:pt x="8627" y="21565"/>
                  </a:cubicBezTo>
                  <a:cubicBezTo>
                    <a:pt x="8656" y="24097"/>
                    <a:pt x="9168" y="26301"/>
                    <a:pt x="10069" y="27767"/>
                  </a:cubicBezTo>
                  <a:cubicBezTo>
                    <a:pt x="10801" y="28959"/>
                    <a:pt x="11747" y="29618"/>
                    <a:pt x="12879" y="29727"/>
                  </a:cubicBezTo>
                  <a:lnTo>
                    <a:pt x="12890" y="29659"/>
                  </a:lnTo>
                  <a:cubicBezTo>
                    <a:pt x="11780" y="29553"/>
                    <a:pt x="10852" y="28905"/>
                    <a:pt x="10131" y="27732"/>
                  </a:cubicBezTo>
                  <a:cubicBezTo>
                    <a:pt x="9238" y="26275"/>
                    <a:pt x="8730" y="24086"/>
                    <a:pt x="8699" y="21565"/>
                  </a:cubicBezTo>
                  <a:cubicBezTo>
                    <a:pt x="8669" y="19069"/>
                    <a:pt x="9109" y="16533"/>
                    <a:pt x="9938" y="14423"/>
                  </a:cubicBezTo>
                  <a:cubicBezTo>
                    <a:pt x="11231" y="11127"/>
                    <a:pt x="11087" y="7727"/>
                    <a:pt x="9547" y="5324"/>
                  </a:cubicBezTo>
                  <a:cubicBezTo>
                    <a:pt x="8450" y="3615"/>
                    <a:pt x="6748" y="2611"/>
                    <a:pt x="4752" y="2499"/>
                  </a:cubicBezTo>
                  <a:cubicBezTo>
                    <a:pt x="2119" y="2349"/>
                    <a:pt x="1002" y="1637"/>
                    <a:pt x="528" y="1065"/>
                  </a:cubicBezTo>
                  <a:cubicBezTo>
                    <a:pt x="74" y="517"/>
                    <a:pt x="133" y="14"/>
                    <a:pt x="135" y="9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162" name="Google Shape;162;p13"/>
          <p:cNvSpPr/>
          <p:nvPr/>
        </p:nvSpPr>
        <p:spPr>
          <a:xfrm rot="5400000">
            <a:off x="9486533" y="4234501"/>
            <a:ext cx="2491683" cy="3189508"/>
          </a:xfrm>
          <a:custGeom>
            <a:avLst/>
            <a:gdLst/>
            <a:ahLst/>
            <a:cxnLst/>
            <a:rect l="l" t="t" r="r" b="b"/>
            <a:pathLst>
              <a:path w="13040" h="16692" extrusionOk="0">
                <a:moveTo>
                  <a:pt x="7" y="0"/>
                </a:moveTo>
                <a:lnTo>
                  <a:pt x="0" y="5"/>
                </a:lnTo>
                <a:cubicBezTo>
                  <a:pt x="5" y="11"/>
                  <a:pt x="463" y="666"/>
                  <a:pt x="1444" y="1238"/>
                </a:cubicBezTo>
                <a:cubicBezTo>
                  <a:pt x="2020" y="1573"/>
                  <a:pt x="2661" y="1817"/>
                  <a:pt x="3351" y="1958"/>
                </a:cubicBezTo>
                <a:cubicBezTo>
                  <a:pt x="3835" y="2059"/>
                  <a:pt x="4344" y="2109"/>
                  <a:pt x="4873" y="2109"/>
                </a:cubicBezTo>
                <a:cubicBezTo>
                  <a:pt x="5283" y="2109"/>
                  <a:pt x="5706" y="2079"/>
                  <a:pt x="6138" y="2018"/>
                </a:cubicBezTo>
                <a:cubicBezTo>
                  <a:pt x="6663" y="1945"/>
                  <a:pt x="7150" y="1909"/>
                  <a:pt x="7597" y="1909"/>
                </a:cubicBezTo>
                <a:cubicBezTo>
                  <a:pt x="9040" y="1909"/>
                  <a:pt x="10080" y="2286"/>
                  <a:pt x="10701" y="3036"/>
                </a:cubicBezTo>
                <a:cubicBezTo>
                  <a:pt x="11113" y="3536"/>
                  <a:pt x="11334" y="4202"/>
                  <a:pt x="11356" y="5019"/>
                </a:cubicBezTo>
                <a:cubicBezTo>
                  <a:pt x="11380" y="5861"/>
                  <a:pt x="11193" y="6872"/>
                  <a:pt x="10801" y="8026"/>
                </a:cubicBezTo>
                <a:cubicBezTo>
                  <a:pt x="10380" y="9270"/>
                  <a:pt x="10107" y="10305"/>
                  <a:pt x="9963" y="11194"/>
                </a:cubicBezTo>
                <a:cubicBezTo>
                  <a:pt x="9809" y="12158"/>
                  <a:pt x="9806" y="12963"/>
                  <a:pt x="9955" y="13655"/>
                </a:cubicBezTo>
                <a:cubicBezTo>
                  <a:pt x="10109" y="14378"/>
                  <a:pt x="10427" y="14971"/>
                  <a:pt x="10927" y="15468"/>
                </a:cubicBezTo>
                <a:cubicBezTo>
                  <a:pt x="11436" y="15976"/>
                  <a:pt x="12126" y="16375"/>
                  <a:pt x="13037" y="16692"/>
                </a:cubicBezTo>
                <a:lnTo>
                  <a:pt x="13040" y="16682"/>
                </a:lnTo>
                <a:cubicBezTo>
                  <a:pt x="11249" y="16061"/>
                  <a:pt x="10272" y="15097"/>
                  <a:pt x="9962" y="13652"/>
                </a:cubicBezTo>
                <a:cubicBezTo>
                  <a:pt x="9678" y="12326"/>
                  <a:pt x="9940" y="10593"/>
                  <a:pt x="10809" y="8028"/>
                </a:cubicBezTo>
                <a:cubicBezTo>
                  <a:pt x="11201" y="6873"/>
                  <a:pt x="11388" y="5861"/>
                  <a:pt x="11365" y="5018"/>
                </a:cubicBezTo>
                <a:cubicBezTo>
                  <a:pt x="11343" y="4200"/>
                  <a:pt x="11121" y="3531"/>
                  <a:pt x="10707" y="3031"/>
                </a:cubicBezTo>
                <a:cubicBezTo>
                  <a:pt x="10299" y="2539"/>
                  <a:pt x="9701" y="2201"/>
                  <a:pt x="8928" y="2033"/>
                </a:cubicBezTo>
                <a:cubicBezTo>
                  <a:pt x="8530" y="1946"/>
                  <a:pt x="8083" y="1902"/>
                  <a:pt x="7591" y="1902"/>
                </a:cubicBezTo>
                <a:cubicBezTo>
                  <a:pt x="7143" y="1902"/>
                  <a:pt x="6657" y="1938"/>
                  <a:pt x="6137" y="2011"/>
                </a:cubicBezTo>
                <a:cubicBezTo>
                  <a:pt x="5693" y="2073"/>
                  <a:pt x="5276" y="2100"/>
                  <a:pt x="4886" y="2100"/>
                </a:cubicBezTo>
                <a:cubicBezTo>
                  <a:pt x="3311" y="2100"/>
                  <a:pt x="2173" y="1655"/>
                  <a:pt x="1447" y="1231"/>
                </a:cubicBezTo>
                <a:cubicBezTo>
                  <a:pt x="469" y="660"/>
                  <a:pt x="11" y="7"/>
                  <a:pt x="7" y="0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3" name="Google Shape;163;p13"/>
          <p:cNvSpPr txBox="1">
            <a:spLocks noGrp="1"/>
          </p:cNvSpPr>
          <p:nvPr>
            <p:ph type="subTitle" idx="9"/>
          </p:nvPr>
        </p:nvSpPr>
        <p:spPr>
          <a:xfrm>
            <a:off x="2369033" y="2823367"/>
            <a:ext cx="3321600" cy="59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64" name="Google Shape;164;p13"/>
          <p:cNvSpPr txBox="1">
            <a:spLocks noGrp="1"/>
          </p:cNvSpPr>
          <p:nvPr>
            <p:ph type="subTitle" idx="13"/>
          </p:nvPr>
        </p:nvSpPr>
        <p:spPr>
          <a:xfrm>
            <a:off x="6867079" y="2834667"/>
            <a:ext cx="3321600" cy="59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65" name="Google Shape;165;p13"/>
          <p:cNvSpPr txBox="1">
            <a:spLocks noGrp="1"/>
          </p:cNvSpPr>
          <p:nvPr>
            <p:ph type="subTitle" idx="14"/>
          </p:nvPr>
        </p:nvSpPr>
        <p:spPr>
          <a:xfrm>
            <a:off x="2354800" y="4759499"/>
            <a:ext cx="3321600" cy="59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66" name="Google Shape;166;p13"/>
          <p:cNvSpPr txBox="1">
            <a:spLocks noGrp="1"/>
          </p:cNvSpPr>
          <p:nvPr>
            <p:ph type="subTitle" idx="15"/>
          </p:nvPr>
        </p:nvSpPr>
        <p:spPr>
          <a:xfrm>
            <a:off x="6867100" y="4759499"/>
            <a:ext cx="33216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860033799"/>
      </p:ext>
    </p:extLst>
  </p:cSld>
  <p:clrMapOvr>
    <a:masterClrMapping/>
  </p:clrMapOvr>
  <p:hf hdr="0" ftr="0" dt="0"/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1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" name="Google Shape;168;p14"/>
          <p:cNvSpPr/>
          <p:nvPr/>
        </p:nvSpPr>
        <p:spPr>
          <a:xfrm>
            <a:off x="99510" y="0"/>
            <a:ext cx="11993004" cy="6858008"/>
          </a:xfrm>
          <a:custGeom>
            <a:avLst/>
            <a:gdLst/>
            <a:ahLst/>
            <a:cxnLst/>
            <a:rect l="l" t="t" r="r" b="b"/>
            <a:pathLst>
              <a:path w="25016" h="14305" extrusionOk="0">
                <a:moveTo>
                  <a:pt x="9513" y="0"/>
                </a:moveTo>
                <a:cubicBezTo>
                  <a:pt x="9468" y="0"/>
                  <a:pt x="9468" y="71"/>
                  <a:pt x="9513" y="71"/>
                </a:cubicBezTo>
                <a:lnTo>
                  <a:pt x="9529" y="71"/>
                </a:lnTo>
                <a:cubicBezTo>
                  <a:pt x="9575" y="71"/>
                  <a:pt x="9575" y="0"/>
                  <a:pt x="9529" y="0"/>
                </a:cubicBezTo>
                <a:close/>
                <a:moveTo>
                  <a:pt x="16079" y="1"/>
                </a:moveTo>
                <a:cubicBezTo>
                  <a:pt x="16033" y="1"/>
                  <a:pt x="16033" y="72"/>
                  <a:pt x="16079" y="72"/>
                </a:cubicBezTo>
                <a:cubicBezTo>
                  <a:pt x="16125" y="72"/>
                  <a:pt x="16125" y="1"/>
                  <a:pt x="16079" y="1"/>
                </a:cubicBezTo>
                <a:close/>
                <a:moveTo>
                  <a:pt x="11106" y="7"/>
                </a:moveTo>
                <a:cubicBezTo>
                  <a:pt x="11094" y="7"/>
                  <a:pt x="11082" y="20"/>
                  <a:pt x="11089" y="35"/>
                </a:cubicBezTo>
                <a:cubicBezTo>
                  <a:pt x="11094" y="45"/>
                  <a:pt x="11100" y="56"/>
                  <a:pt x="11105" y="64"/>
                </a:cubicBezTo>
                <a:cubicBezTo>
                  <a:pt x="11108" y="71"/>
                  <a:pt x="11113" y="73"/>
                  <a:pt x="11119" y="73"/>
                </a:cubicBezTo>
                <a:cubicBezTo>
                  <a:pt x="11130" y="73"/>
                  <a:pt x="11142" y="60"/>
                  <a:pt x="11135" y="46"/>
                </a:cubicBezTo>
                <a:cubicBezTo>
                  <a:pt x="11130" y="36"/>
                  <a:pt x="11125" y="26"/>
                  <a:pt x="11119" y="16"/>
                </a:cubicBezTo>
                <a:cubicBezTo>
                  <a:pt x="11116" y="9"/>
                  <a:pt x="11111" y="7"/>
                  <a:pt x="11106" y="7"/>
                </a:cubicBezTo>
                <a:close/>
                <a:moveTo>
                  <a:pt x="15523" y="15"/>
                </a:moveTo>
                <a:cubicBezTo>
                  <a:pt x="15476" y="15"/>
                  <a:pt x="15476" y="85"/>
                  <a:pt x="15523" y="85"/>
                </a:cubicBezTo>
                <a:cubicBezTo>
                  <a:pt x="15523" y="85"/>
                  <a:pt x="15524" y="85"/>
                  <a:pt x="15524" y="85"/>
                </a:cubicBezTo>
                <a:cubicBezTo>
                  <a:pt x="15568" y="85"/>
                  <a:pt x="15567" y="16"/>
                  <a:pt x="15523" y="15"/>
                </a:cubicBezTo>
                <a:close/>
                <a:moveTo>
                  <a:pt x="17236" y="21"/>
                </a:moveTo>
                <a:cubicBezTo>
                  <a:pt x="17228" y="21"/>
                  <a:pt x="17220" y="24"/>
                  <a:pt x="17212" y="31"/>
                </a:cubicBezTo>
                <a:lnTo>
                  <a:pt x="17197" y="47"/>
                </a:lnTo>
                <a:cubicBezTo>
                  <a:pt x="17171" y="72"/>
                  <a:pt x="17196" y="107"/>
                  <a:pt x="17224" y="107"/>
                </a:cubicBezTo>
                <a:cubicBezTo>
                  <a:pt x="17231" y="107"/>
                  <a:pt x="17240" y="104"/>
                  <a:pt x="17247" y="97"/>
                </a:cubicBezTo>
                <a:lnTo>
                  <a:pt x="17263" y="82"/>
                </a:lnTo>
                <a:cubicBezTo>
                  <a:pt x="17288" y="56"/>
                  <a:pt x="17263" y="21"/>
                  <a:pt x="17236" y="21"/>
                </a:cubicBezTo>
                <a:close/>
                <a:moveTo>
                  <a:pt x="2352" y="74"/>
                </a:moveTo>
                <a:cubicBezTo>
                  <a:pt x="2343" y="74"/>
                  <a:pt x="2334" y="79"/>
                  <a:pt x="2334" y="90"/>
                </a:cubicBezTo>
                <a:lnTo>
                  <a:pt x="2334" y="106"/>
                </a:lnTo>
                <a:cubicBezTo>
                  <a:pt x="2334" y="118"/>
                  <a:pt x="2343" y="124"/>
                  <a:pt x="2352" y="124"/>
                </a:cubicBezTo>
                <a:cubicBezTo>
                  <a:pt x="2361" y="124"/>
                  <a:pt x="2370" y="118"/>
                  <a:pt x="2370" y="106"/>
                </a:cubicBezTo>
                <a:lnTo>
                  <a:pt x="2370" y="90"/>
                </a:lnTo>
                <a:cubicBezTo>
                  <a:pt x="2370" y="79"/>
                  <a:pt x="2361" y="74"/>
                  <a:pt x="2352" y="74"/>
                </a:cubicBezTo>
                <a:close/>
                <a:moveTo>
                  <a:pt x="20450" y="44"/>
                </a:moveTo>
                <a:cubicBezTo>
                  <a:pt x="20433" y="44"/>
                  <a:pt x="20415" y="56"/>
                  <a:pt x="20415" y="79"/>
                </a:cubicBezTo>
                <a:lnTo>
                  <a:pt x="20415" y="94"/>
                </a:lnTo>
                <a:cubicBezTo>
                  <a:pt x="20415" y="117"/>
                  <a:pt x="20432" y="129"/>
                  <a:pt x="20450" y="129"/>
                </a:cubicBezTo>
                <a:cubicBezTo>
                  <a:pt x="20467" y="129"/>
                  <a:pt x="20485" y="117"/>
                  <a:pt x="20485" y="94"/>
                </a:cubicBezTo>
                <a:lnTo>
                  <a:pt x="20485" y="79"/>
                </a:lnTo>
                <a:cubicBezTo>
                  <a:pt x="20485" y="56"/>
                  <a:pt x="20468" y="44"/>
                  <a:pt x="20450" y="44"/>
                </a:cubicBezTo>
                <a:close/>
                <a:moveTo>
                  <a:pt x="17100" y="68"/>
                </a:moveTo>
                <a:cubicBezTo>
                  <a:pt x="17087" y="68"/>
                  <a:pt x="17075" y="86"/>
                  <a:pt x="17087" y="98"/>
                </a:cubicBezTo>
                <a:lnTo>
                  <a:pt x="17117" y="129"/>
                </a:lnTo>
                <a:cubicBezTo>
                  <a:pt x="17120" y="132"/>
                  <a:pt x="17124" y="134"/>
                  <a:pt x="17128" y="134"/>
                </a:cubicBezTo>
                <a:cubicBezTo>
                  <a:pt x="17142" y="134"/>
                  <a:pt x="17154" y="116"/>
                  <a:pt x="17142" y="104"/>
                </a:cubicBezTo>
                <a:lnTo>
                  <a:pt x="17112" y="73"/>
                </a:lnTo>
                <a:cubicBezTo>
                  <a:pt x="17108" y="69"/>
                  <a:pt x="17104" y="68"/>
                  <a:pt x="17100" y="68"/>
                </a:cubicBezTo>
                <a:close/>
                <a:moveTo>
                  <a:pt x="9753" y="76"/>
                </a:moveTo>
                <a:cubicBezTo>
                  <a:pt x="9708" y="76"/>
                  <a:pt x="9708" y="147"/>
                  <a:pt x="9753" y="147"/>
                </a:cubicBezTo>
                <a:lnTo>
                  <a:pt x="9769" y="147"/>
                </a:lnTo>
                <a:cubicBezTo>
                  <a:pt x="9815" y="147"/>
                  <a:pt x="9815" y="76"/>
                  <a:pt x="9769" y="76"/>
                </a:cubicBezTo>
                <a:close/>
                <a:moveTo>
                  <a:pt x="8154" y="60"/>
                </a:moveTo>
                <a:cubicBezTo>
                  <a:pt x="8150" y="60"/>
                  <a:pt x="8146" y="60"/>
                  <a:pt x="8142" y="62"/>
                </a:cubicBezTo>
                <a:cubicBezTo>
                  <a:pt x="8126" y="67"/>
                  <a:pt x="8112" y="72"/>
                  <a:pt x="8097" y="78"/>
                </a:cubicBezTo>
                <a:cubicBezTo>
                  <a:pt x="8058" y="91"/>
                  <a:pt x="8069" y="148"/>
                  <a:pt x="8104" y="148"/>
                </a:cubicBezTo>
                <a:cubicBezTo>
                  <a:pt x="8108" y="148"/>
                  <a:pt x="8112" y="147"/>
                  <a:pt x="8116" y="146"/>
                </a:cubicBezTo>
                <a:cubicBezTo>
                  <a:pt x="8132" y="140"/>
                  <a:pt x="8145" y="135"/>
                  <a:pt x="8160" y="130"/>
                </a:cubicBezTo>
                <a:cubicBezTo>
                  <a:pt x="8201" y="117"/>
                  <a:pt x="8189" y="60"/>
                  <a:pt x="8154" y="60"/>
                </a:cubicBezTo>
                <a:close/>
                <a:moveTo>
                  <a:pt x="17384" y="110"/>
                </a:moveTo>
                <a:cubicBezTo>
                  <a:pt x="17376" y="110"/>
                  <a:pt x="17367" y="113"/>
                  <a:pt x="17360" y="120"/>
                </a:cubicBezTo>
                <a:lnTo>
                  <a:pt x="17345" y="136"/>
                </a:lnTo>
                <a:cubicBezTo>
                  <a:pt x="17319" y="161"/>
                  <a:pt x="17344" y="197"/>
                  <a:pt x="17371" y="197"/>
                </a:cubicBezTo>
                <a:cubicBezTo>
                  <a:pt x="17379" y="197"/>
                  <a:pt x="17387" y="194"/>
                  <a:pt x="17395" y="186"/>
                </a:cubicBezTo>
                <a:lnTo>
                  <a:pt x="17410" y="171"/>
                </a:lnTo>
                <a:cubicBezTo>
                  <a:pt x="17435" y="145"/>
                  <a:pt x="17411" y="110"/>
                  <a:pt x="17384" y="110"/>
                </a:cubicBezTo>
                <a:close/>
                <a:moveTo>
                  <a:pt x="5268" y="93"/>
                </a:moveTo>
                <a:cubicBezTo>
                  <a:pt x="5255" y="93"/>
                  <a:pt x="5243" y="100"/>
                  <a:pt x="5236" y="111"/>
                </a:cubicBezTo>
                <a:cubicBezTo>
                  <a:pt x="5226" y="129"/>
                  <a:pt x="5233" y="148"/>
                  <a:pt x="5249" y="160"/>
                </a:cubicBezTo>
                <a:cubicBezTo>
                  <a:pt x="5269" y="176"/>
                  <a:pt x="5289" y="190"/>
                  <a:pt x="5309" y="204"/>
                </a:cubicBezTo>
                <a:cubicBezTo>
                  <a:pt x="5315" y="208"/>
                  <a:pt x="5320" y="210"/>
                  <a:pt x="5326" y="210"/>
                </a:cubicBezTo>
                <a:cubicBezTo>
                  <a:pt x="5339" y="210"/>
                  <a:pt x="5351" y="202"/>
                  <a:pt x="5358" y="192"/>
                </a:cubicBezTo>
                <a:cubicBezTo>
                  <a:pt x="5368" y="173"/>
                  <a:pt x="5361" y="155"/>
                  <a:pt x="5345" y="142"/>
                </a:cubicBezTo>
                <a:cubicBezTo>
                  <a:pt x="5325" y="127"/>
                  <a:pt x="5305" y="113"/>
                  <a:pt x="5284" y="98"/>
                </a:cubicBezTo>
                <a:cubicBezTo>
                  <a:pt x="5279" y="95"/>
                  <a:pt x="5273" y="93"/>
                  <a:pt x="5268" y="93"/>
                </a:cubicBezTo>
                <a:close/>
                <a:moveTo>
                  <a:pt x="6843" y="158"/>
                </a:moveTo>
                <a:cubicBezTo>
                  <a:pt x="6797" y="158"/>
                  <a:pt x="6797" y="229"/>
                  <a:pt x="6843" y="229"/>
                </a:cubicBezTo>
                <a:lnTo>
                  <a:pt x="6873" y="229"/>
                </a:lnTo>
                <a:cubicBezTo>
                  <a:pt x="6919" y="229"/>
                  <a:pt x="6919" y="158"/>
                  <a:pt x="6873" y="158"/>
                </a:cubicBezTo>
                <a:close/>
                <a:moveTo>
                  <a:pt x="18947" y="153"/>
                </a:moveTo>
                <a:cubicBezTo>
                  <a:pt x="18942" y="153"/>
                  <a:pt x="18937" y="154"/>
                  <a:pt x="18932" y="156"/>
                </a:cubicBezTo>
                <a:cubicBezTo>
                  <a:pt x="18918" y="161"/>
                  <a:pt x="18902" y="167"/>
                  <a:pt x="18887" y="172"/>
                </a:cubicBezTo>
                <a:cubicBezTo>
                  <a:pt x="18860" y="181"/>
                  <a:pt x="18843" y="208"/>
                  <a:pt x="18851" y="237"/>
                </a:cubicBezTo>
                <a:cubicBezTo>
                  <a:pt x="18858" y="258"/>
                  <a:pt x="18879" y="276"/>
                  <a:pt x="18901" y="276"/>
                </a:cubicBezTo>
                <a:cubicBezTo>
                  <a:pt x="18906" y="276"/>
                  <a:pt x="18912" y="275"/>
                  <a:pt x="18917" y="273"/>
                </a:cubicBezTo>
                <a:cubicBezTo>
                  <a:pt x="18931" y="268"/>
                  <a:pt x="18946" y="263"/>
                  <a:pt x="18961" y="258"/>
                </a:cubicBezTo>
                <a:cubicBezTo>
                  <a:pt x="18988" y="249"/>
                  <a:pt x="19006" y="221"/>
                  <a:pt x="18997" y="193"/>
                </a:cubicBezTo>
                <a:cubicBezTo>
                  <a:pt x="18991" y="171"/>
                  <a:pt x="18970" y="153"/>
                  <a:pt x="18947" y="153"/>
                </a:cubicBezTo>
                <a:close/>
                <a:moveTo>
                  <a:pt x="22974" y="81"/>
                </a:moveTo>
                <a:cubicBezTo>
                  <a:pt x="22966" y="81"/>
                  <a:pt x="22957" y="84"/>
                  <a:pt x="22950" y="92"/>
                </a:cubicBezTo>
                <a:cubicBezTo>
                  <a:pt x="22909" y="135"/>
                  <a:pt x="22867" y="179"/>
                  <a:pt x="22826" y="224"/>
                </a:cubicBezTo>
                <a:cubicBezTo>
                  <a:pt x="22802" y="249"/>
                  <a:pt x="22826" y="285"/>
                  <a:pt x="22853" y="285"/>
                </a:cubicBezTo>
                <a:cubicBezTo>
                  <a:pt x="22861" y="285"/>
                  <a:pt x="22869" y="282"/>
                  <a:pt x="22877" y="273"/>
                </a:cubicBezTo>
                <a:cubicBezTo>
                  <a:pt x="22916" y="230"/>
                  <a:pt x="22958" y="186"/>
                  <a:pt x="22999" y="141"/>
                </a:cubicBezTo>
                <a:cubicBezTo>
                  <a:pt x="23023" y="117"/>
                  <a:pt x="23000" y="81"/>
                  <a:pt x="22974" y="81"/>
                </a:cubicBezTo>
                <a:close/>
                <a:moveTo>
                  <a:pt x="22206" y="229"/>
                </a:moveTo>
                <a:cubicBezTo>
                  <a:pt x="22161" y="229"/>
                  <a:pt x="22161" y="300"/>
                  <a:pt x="22207" y="300"/>
                </a:cubicBezTo>
                <a:cubicBezTo>
                  <a:pt x="22253" y="300"/>
                  <a:pt x="22253" y="229"/>
                  <a:pt x="22207" y="229"/>
                </a:cubicBezTo>
                <a:cubicBezTo>
                  <a:pt x="22207" y="229"/>
                  <a:pt x="22207" y="229"/>
                  <a:pt x="22206" y="229"/>
                </a:cubicBezTo>
                <a:close/>
                <a:moveTo>
                  <a:pt x="24701" y="189"/>
                </a:moveTo>
                <a:cubicBezTo>
                  <a:pt x="24675" y="189"/>
                  <a:pt x="24648" y="207"/>
                  <a:pt x="24648" y="241"/>
                </a:cubicBezTo>
                <a:lnTo>
                  <a:pt x="24648" y="257"/>
                </a:lnTo>
                <a:cubicBezTo>
                  <a:pt x="24648" y="291"/>
                  <a:pt x="24675" y="309"/>
                  <a:pt x="24702" y="309"/>
                </a:cubicBezTo>
                <a:cubicBezTo>
                  <a:pt x="24728" y="309"/>
                  <a:pt x="24755" y="291"/>
                  <a:pt x="24755" y="257"/>
                </a:cubicBezTo>
                <a:lnTo>
                  <a:pt x="24755" y="241"/>
                </a:lnTo>
                <a:cubicBezTo>
                  <a:pt x="24755" y="207"/>
                  <a:pt x="24728" y="189"/>
                  <a:pt x="24701" y="189"/>
                </a:cubicBezTo>
                <a:close/>
                <a:moveTo>
                  <a:pt x="12428" y="156"/>
                </a:moveTo>
                <a:cubicBezTo>
                  <a:pt x="12409" y="156"/>
                  <a:pt x="12390" y="166"/>
                  <a:pt x="12381" y="183"/>
                </a:cubicBezTo>
                <a:cubicBezTo>
                  <a:pt x="12365" y="210"/>
                  <a:pt x="12376" y="241"/>
                  <a:pt x="12401" y="257"/>
                </a:cubicBezTo>
                <a:cubicBezTo>
                  <a:pt x="12425" y="272"/>
                  <a:pt x="12449" y="288"/>
                  <a:pt x="12473" y="304"/>
                </a:cubicBezTo>
                <a:cubicBezTo>
                  <a:pt x="12481" y="308"/>
                  <a:pt x="12490" y="311"/>
                  <a:pt x="12499" y="311"/>
                </a:cubicBezTo>
                <a:cubicBezTo>
                  <a:pt x="12518" y="311"/>
                  <a:pt x="12538" y="300"/>
                  <a:pt x="12546" y="284"/>
                </a:cubicBezTo>
                <a:cubicBezTo>
                  <a:pt x="12562" y="258"/>
                  <a:pt x="12552" y="226"/>
                  <a:pt x="12527" y="211"/>
                </a:cubicBezTo>
                <a:cubicBezTo>
                  <a:pt x="12502" y="195"/>
                  <a:pt x="12479" y="179"/>
                  <a:pt x="12454" y="163"/>
                </a:cubicBezTo>
                <a:cubicBezTo>
                  <a:pt x="12446" y="158"/>
                  <a:pt x="12437" y="156"/>
                  <a:pt x="12428" y="156"/>
                </a:cubicBezTo>
                <a:close/>
                <a:moveTo>
                  <a:pt x="18467" y="202"/>
                </a:moveTo>
                <a:cubicBezTo>
                  <a:pt x="18440" y="202"/>
                  <a:pt x="18414" y="219"/>
                  <a:pt x="18414" y="255"/>
                </a:cubicBezTo>
                <a:lnTo>
                  <a:pt x="18414" y="270"/>
                </a:lnTo>
                <a:cubicBezTo>
                  <a:pt x="18414" y="305"/>
                  <a:pt x="18441" y="322"/>
                  <a:pt x="18467" y="322"/>
                </a:cubicBezTo>
                <a:cubicBezTo>
                  <a:pt x="18494" y="322"/>
                  <a:pt x="18521" y="305"/>
                  <a:pt x="18521" y="270"/>
                </a:cubicBezTo>
                <a:lnTo>
                  <a:pt x="18521" y="255"/>
                </a:lnTo>
                <a:cubicBezTo>
                  <a:pt x="18520" y="219"/>
                  <a:pt x="18493" y="202"/>
                  <a:pt x="18467" y="202"/>
                </a:cubicBezTo>
                <a:close/>
                <a:moveTo>
                  <a:pt x="622" y="200"/>
                </a:moveTo>
                <a:cubicBezTo>
                  <a:pt x="604" y="200"/>
                  <a:pt x="587" y="209"/>
                  <a:pt x="576" y="226"/>
                </a:cubicBezTo>
                <a:cubicBezTo>
                  <a:pt x="563" y="250"/>
                  <a:pt x="570" y="287"/>
                  <a:pt x="596" y="300"/>
                </a:cubicBezTo>
                <a:cubicBezTo>
                  <a:pt x="607" y="305"/>
                  <a:pt x="616" y="310"/>
                  <a:pt x="627" y="315"/>
                </a:cubicBezTo>
                <a:cubicBezTo>
                  <a:pt x="636" y="320"/>
                  <a:pt x="645" y="322"/>
                  <a:pt x="655" y="322"/>
                </a:cubicBezTo>
                <a:cubicBezTo>
                  <a:pt x="673" y="322"/>
                  <a:pt x="690" y="314"/>
                  <a:pt x="700" y="296"/>
                </a:cubicBezTo>
                <a:cubicBezTo>
                  <a:pt x="714" y="272"/>
                  <a:pt x="706" y="236"/>
                  <a:pt x="680" y="223"/>
                </a:cubicBezTo>
                <a:cubicBezTo>
                  <a:pt x="670" y="218"/>
                  <a:pt x="660" y="213"/>
                  <a:pt x="650" y="207"/>
                </a:cubicBezTo>
                <a:cubicBezTo>
                  <a:pt x="641" y="203"/>
                  <a:pt x="631" y="200"/>
                  <a:pt x="622" y="200"/>
                </a:cubicBezTo>
                <a:close/>
                <a:moveTo>
                  <a:pt x="16246" y="184"/>
                </a:moveTo>
                <a:cubicBezTo>
                  <a:pt x="16225" y="184"/>
                  <a:pt x="16204" y="201"/>
                  <a:pt x="16211" y="227"/>
                </a:cubicBezTo>
                <a:cubicBezTo>
                  <a:pt x="16221" y="270"/>
                  <a:pt x="16248" y="305"/>
                  <a:pt x="16288" y="324"/>
                </a:cubicBezTo>
                <a:cubicBezTo>
                  <a:pt x="16294" y="327"/>
                  <a:pt x="16300" y="328"/>
                  <a:pt x="16305" y="328"/>
                </a:cubicBezTo>
                <a:cubicBezTo>
                  <a:pt x="16336" y="328"/>
                  <a:pt x="16357" y="281"/>
                  <a:pt x="16322" y="263"/>
                </a:cubicBezTo>
                <a:cubicBezTo>
                  <a:pt x="16300" y="251"/>
                  <a:pt x="16284" y="235"/>
                  <a:pt x="16279" y="210"/>
                </a:cubicBezTo>
                <a:cubicBezTo>
                  <a:pt x="16274" y="192"/>
                  <a:pt x="16260" y="184"/>
                  <a:pt x="16246" y="184"/>
                </a:cubicBezTo>
                <a:close/>
                <a:moveTo>
                  <a:pt x="23951" y="247"/>
                </a:moveTo>
                <a:cubicBezTo>
                  <a:pt x="23924" y="247"/>
                  <a:pt x="23900" y="284"/>
                  <a:pt x="23925" y="308"/>
                </a:cubicBezTo>
                <a:lnTo>
                  <a:pt x="23941" y="324"/>
                </a:lnTo>
                <a:cubicBezTo>
                  <a:pt x="23948" y="331"/>
                  <a:pt x="23956" y="334"/>
                  <a:pt x="23964" y="334"/>
                </a:cubicBezTo>
                <a:cubicBezTo>
                  <a:pt x="23991" y="334"/>
                  <a:pt x="24014" y="299"/>
                  <a:pt x="23990" y="273"/>
                </a:cubicBezTo>
                <a:lnTo>
                  <a:pt x="23975" y="258"/>
                </a:lnTo>
                <a:cubicBezTo>
                  <a:pt x="23967" y="250"/>
                  <a:pt x="23959" y="247"/>
                  <a:pt x="23951" y="247"/>
                </a:cubicBezTo>
                <a:close/>
                <a:moveTo>
                  <a:pt x="3403" y="302"/>
                </a:moveTo>
                <a:cubicBezTo>
                  <a:pt x="3379" y="302"/>
                  <a:pt x="3379" y="336"/>
                  <a:pt x="3403" y="336"/>
                </a:cubicBezTo>
                <a:cubicBezTo>
                  <a:pt x="3426" y="336"/>
                  <a:pt x="3426" y="302"/>
                  <a:pt x="3403" y="302"/>
                </a:cubicBezTo>
                <a:close/>
                <a:moveTo>
                  <a:pt x="13286" y="191"/>
                </a:moveTo>
                <a:cubicBezTo>
                  <a:pt x="13283" y="191"/>
                  <a:pt x="13280" y="192"/>
                  <a:pt x="13276" y="193"/>
                </a:cubicBezTo>
                <a:cubicBezTo>
                  <a:pt x="13259" y="198"/>
                  <a:pt x="13245" y="219"/>
                  <a:pt x="13251" y="236"/>
                </a:cubicBezTo>
                <a:cubicBezTo>
                  <a:pt x="13262" y="261"/>
                  <a:pt x="13271" y="286"/>
                  <a:pt x="13282" y="310"/>
                </a:cubicBezTo>
                <a:cubicBezTo>
                  <a:pt x="13288" y="326"/>
                  <a:pt x="13300" y="336"/>
                  <a:pt x="13315" y="336"/>
                </a:cubicBezTo>
                <a:cubicBezTo>
                  <a:pt x="13318" y="336"/>
                  <a:pt x="13321" y="336"/>
                  <a:pt x="13325" y="335"/>
                </a:cubicBezTo>
                <a:cubicBezTo>
                  <a:pt x="13340" y="331"/>
                  <a:pt x="13356" y="310"/>
                  <a:pt x="13350" y="292"/>
                </a:cubicBezTo>
                <a:cubicBezTo>
                  <a:pt x="13339" y="267"/>
                  <a:pt x="13330" y="242"/>
                  <a:pt x="13319" y="218"/>
                </a:cubicBezTo>
                <a:cubicBezTo>
                  <a:pt x="13313" y="202"/>
                  <a:pt x="13301" y="191"/>
                  <a:pt x="13286" y="191"/>
                </a:cubicBezTo>
                <a:close/>
                <a:moveTo>
                  <a:pt x="11903" y="294"/>
                </a:moveTo>
                <a:cubicBezTo>
                  <a:pt x="11890" y="294"/>
                  <a:pt x="11877" y="313"/>
                  <a:pt x="11889" y="325"/>
                </a:cubicBezTo>
                <a:lnTo>
                  <a:pt x="11905" y="340"/>
                </a:lnTo>
                <a:cubicBezTo>
                  <a:pt x="11909" y="344"/>
                  <a:pt x="11913" y="346"/>
                  <a:pt x="11917" y="346"/>
                </a:cubicBezTo>
                <a:cubicBezTo>
                  <a:pt x="11930" y="346"/>
                  <a:pt x="11942" y="327"/>
                  <a:pt x="11930" y="315"/>
                </a:cubicBezTo>
                <a:lnTo>
                  <a:pt x="11915" y="300"/>
                </a:lnTo>
                <a:cubicBezTo>
                  <a:pt x="11911" y="296"/>
                  <a:pt x="11907" y="294"/>
                  <a:pt x="11903" y="294"/>
                </a:cubicBezTo>
                <a:close/>
                <a:moveTo>
                  <a:pt x="10249" y="288"/>
                </a:moveTo>
                <a:cubicBezTo>
                  <a:pt x="10204" y="288"/>
                  <a:pt x="10204" y="359"/>
                  <a:pt x="10250" y="359"/>
                </a:cubicBezTo>
                <a:lnTo>
                  <a:pt x="10280" y="359"/>
                </a:lnTo>
                <a:cubicBezTo>
                  <a:pt x="10326" y="359"/>
                  <a:pt x="10326" y="288"/>
                  <a:pt x="10280" y="288"/>
                </a:cubicBezTo>
                <a:lnTo>
                  <a:pt x="10250" y="288"/>
                </a:lnTo>
                <a:cubicBezTo>
                  <a:pt x="10250" y="288"/>
                  <a:pt x="10249" y="288"/>
                  <a:pt x="10249" y="288"/>
                </a:cubicBezTo>
                <a:close/>
                <a:moveTo>
                  <a:pt x="16106" y="287"/>
                </a:moveTo>
                <a:cubicBezTo>
                  <a:pt x="16098" y="287"/>
                  <a:pt x="16090" y="290"/>
                  <a:pt x="16083" y="298"/>
                </a:cubicBezTo>
                <a:lnTo>
                  <a:pt x="16067" y="313"/>
                </a:lnTo>
                <a:cubicBezTo>
                  <a:pt x="16043" y="337"/>
                  <a:pt x="16067" y="373"/>
                  <a:pt x="16093" y="373"/>
                </a:cubicBezTo>
                <a:cubicBezTo>
                  <a:pt x="16101" y="373"/>
                  <a:pt x="16109" y="370"/>
                  <a:pt x="16116" y="362"/>
                </a:cubicBezTo>
                <a:lnTo>
                  <a:pt x="16132" y="347"/>
                </a:lnTo>
                <a:cubicBezTo>
                  <a:pt x="16157" y="322"/>
                  <a:pt x="16133" y="287"/>
                  <a:pt x="16106" y="287"/>
                </a:cubicBezTo>
                <a:close/>
                <a:moveTo>
                  <a:pt x="21726" y="299"/>
                </a:moveTo>
                <a:cubicBezTo>
                  <a:pt x="21657" y="299"/>
                  <a:pt x="21657" y="406"/>
                  <a:pt x="21726" y="406"/>
                </a:cubicBezTo>
                <a:cubicBezTo>
                  <a:pt x="21796" y="406"/>
                  <a:pt x="21796" y="299"/>
                  <a:pt x="21726" y="299"/>
                </a:cubicBezTo>
                <a:close/>
                <a:moveTo>
                  <a:pt x="19592" y="342"/>
                </a:moveTo>
                <a:cubicBezTo>
                  <a:pt x="19546" y="342"/>
                  <a:pt x="19546" y="413"/>
                  <a:pt x="19592" y="413"/>
                </a:cubicBezTo>
                <a:lnTo>
                  <a:pt x="19622" y="413"/>
                </a:lnTo>
                <a:cubicBezTo>
                  <a:pt x="19668" y="413"/>
                  <a:pt x="19668" y="342"/>
                  <a:pt x="19622" y="342"/>
                </a:cubicBezTo>
                <a:close/>
                <a:moveTo>
                  <a:pt x="16495" y="332"/>
                </a:moveTo>
                <a:cubicBezTo>
                  <a:pt x="16485" y="332"/>
                  <a:pt x="16474" y="338"/>
                  <a:pt x="16467" y="351"/>
                </a:cubicBezTo>
                <a:cubicBezTo>
                  <a:pt x="16462" y="361"/>
                  <a:pt x="16457" y="371"/>
                  <a:pt x="16452" y="381"/>
                </a:cubicBezTo>
                <a:cubicBezTo>
                  <a:pt x="16437" y="409"/>
                  <a:pt x="16462" y="435"/>
                  <a:pt x="16486" y="435"/>
                </a:cubicBezTo>
                <a:cubicBezTo>
                  <a:pt x="16497" y="435"/>
                  <a:pt x="16507" y="430"/>
                  <a:pt x="16514" y="417"/>
                </a:cubicBezTo>
                <a:cubicBezTo>
                  <a:pt x="16519" y="406"/>
                  <a:pt x="16524" y="397"/>
                  <a:pt x="16529" y="387"/>
                </a:cubicBezTo>
                <a:cubicBezTo>
                  <a:pt x="16544" y="358"/>
                  <a:pt x="16519" y="332"/>
                  <a:pt x="16495" y="332"/>
                </a:cubicBezTo>
                <a:close/>
                <a:moveTo>
                  <a:pt x="15463" y="362"/>
                </a:moveTo>
                <a:cubicBezTo>
                  <a:pt x="15445" y="362"/>
                  <a:pt x="15427" y="374"/>
                  <a:pt x="15427" y="397"/>
                </a:cubicBezTo>
                <a:lnTo>
                  <a:pt x="15427" y="413"/>
                </a:lnTo>
                <a:cubicBezTo>
                  <a:pt x="15427" y="436"/>
                  <a:pt x="15444" y="447"/>
                  <a:pt x="15462" y="447"/>
                </a:cubicBezTo>
                <a:cubicBezTo>
                  <a:pt x="15480" y="447"/>
                  <a:pt x="15498" y="436"/>
                  <a:pt x="15498" y="413"/>
                </a:cubicBezTo>
                <a:lnTo>
                  <a:pt x="15498" y="397"/>
                </a:lnTo>
                <a:cubicBezTo>
                  <a:pt x="15498" y="374"/>
                  <a:pt x="15481" y="362"/>
                  <a:pt x="15463" y="362"/>
                </a:cubicBezTo>
                <a:close/>
                <a:moveTo>
                  <a:pt x="10775" y="350"/>
                </a:moveTo>
                <a:cubicBezTo>
                  <a:pt x="10757" y="350"/>
                  <a:pt x="10739" y="361"/>
                  <a:pt x="10739" y="383"/>
                </a:cubicBezTo>
                <a:lnTo>
                  <a:pt x="10739" y="414"/>
                </a:lnTo>
                <a:cubicBezTo>
                  <a:pt x="10740" y="437"/>
                  <a:pt x="10758" y="448"/>
                  <a:pt x="10775" y="448"/>
                </a:cubicBezTo>
                <a:cubicBezTo>
                  <a:pt x="10793" y="448"/>
                  <a:pt x="10810" y="437"/>
                  <a:pt x="10810" y="414"/>
                </a:cubicBezTo>
                <a:lnTo>
                  <a:pt x="10810" y="383"/>
                </a:lnTo>
                <a:cubicBezTo>
                  <a:pt x="10810" y="361"/>
                  <a:pt x="10793" y="350"/>
                  <a:pt x="10775" y="350"/>
                </a:cubicBezTo>
                <a:close/>
                <a:moveTo>
                  <a:pt x="8912" y="340"/>
                </a:moveTo>
                <a:cubicBezTo>
                  <a:pt x="8900" y="340"/>
                  <a:pt x="8887" y="344"/>
                  <a:pt x="8877" y="355"/>
                </a:cubicBezTo>
                <a:lnTo>
                  <a:pt x="8861" y="371"/>
                </a:lnTo>
                <a:cubicBezTo>
                  <a:pt x="8822" y="409"/>
                  <a:pt x="8859" y="462"/>
                  <a:pt x="8899" y="462"/>
                </a:cubicBezTo>
                <a:cubicBezTo>
                  <a:pt x="8912" y="462"/>
                  <a:pt x="8924" y="458"/>
                  <a:pt x="8935" y="446"/>
                </a:cubicBezTo>
                <a:lnTo>
                  <a:pt x="8951" y="431"/>
                </a:lnTo>
                <a:cubicBezTo>
                  <a:pt x="8988" y="393"/>
                  <a:pt x="8952" y="340"/>
                  <a:pt x="8912" y="340"/>
                </a:cubicBezTo>
                <a:close/>
                <a:moveTo>
                  <a:pt x="19232" y="401"/>
                </a:moveTo>
                <a:cubicBezTo>
                  <a:pt x="19186" y="401"/>
                  <a:pt x="19186" y="471"/>
                  <a:pt x="19232" y="471"/>
                </a:cubicBezTo>
                <a:cubicBezTo>
                  <a:pt x="19232" y="471"/>
                  <a:pt x="19233" y="471"/>
                  <a:pt x="19233" y="471"/>
                </a:cubicBezTo>
                <a:cubicBezTo>
                  <a:pt x="19278" y="471"/>
                  <a:pt x="19278" y="401"/>
                  <a:pt x="19232" y="401"/>
                </a:cubicBezTo>
                <a:close/>
                <a:moveTo>
                  <a:pt x="7519" y="327"/>
                </a:moveTo>
                <a:cubicBezTo>
                  <a:pt x="7499" y="327"/>
                  <a:pt x="7477" y="344"/>
                  <a:pt x="7482" y="371"/>
                </a:cubicBezTo>
                <a:lnTo>
                  <a:pt x="7498" y="445"/>
                </a:lnTo>
                <a:cubicBezTo>
                  <a:pt x="7501" y="464"/>
                  <a:pt x="7514" y="472"/>
                  <a:pt x="7528" y="472"/>
                </a:cubicBezTo>
                <a:cubicBezTo>
                  <a:pt x="7549" y="472"/>
                  <a:pt x="7571" y="454"/>
                  <a:pt x="7566" y="427"/>
                </a:cubicBezTo>
                <a:lnTo>
                  <a:pt x="7550" y="352"/>
                </a:lnTo>
                <a:cubicBezTo>
                  <a:pt x="7547" y="334"/>
                  <a:pt x="7533" y="327"/>
                  <a:pt x="7519" y="327"/>
                </a:cubicBezTo>
                <a:close/>
                <a:moveTo>
                  <a:pt x="8431" y="370"/>
                </a:moveTo>
                <a:cubicBezTo>
                  <a:pt x="8363" y="370"/>
                  <a:pt x="8361" y="477"/>
                  <a:pt x="8431" y="477"/>
                </a:cubicBezTo>
                <a:cubicBezTo>
                  <a:pt x="8500" y="477"/>
                  <a:pt x="8500" y="370"/>
                  <a:pt x="8431" y="370"/>
                </a:cubicBezTo>
                <a:close/>
                <a:moveTo>
                  <a:pt x="23349" y="398"/>
                </a:moveTo>
                <a:cubicBezTo>
                  <a:pt x="23344" y="398"/>
                  <a:pt x="23338" y="399"/>
                  <a:pt x="23332" y="402"/>
                </a:cubicBezTo>
                <a:cubicBezTo>
                  <a:pt x="23322" y="409"/>
                  <a:pt x="23311" y="414"/>
                  <a:pt x="23302" y="418"/>
                </a:cubicBezTo>
                <a:cubicBezTo>
                  <a:pt x="23267" y="436"/>
                  <a:pt x="23288" y="484"/>
                  <a:pt x="23321" y="484"/>
                </a:cubicBezTo>
                <a:cubicBezTo>
                  <a:pt x="23326" y="484"/>
                  <a:pt x="23332" y="483"/>
                  <a:pt x="23338" y="480"/>
                </a:cubicBezTo>
                <a:cubicBezTo>
                  <a:pt x="23348" y="475"/>
                  <a:pt x="23356" y="469"/>
                  <a:pt x="23367" y="464"/>
                </a:cubicBezTo>
                <a:cubicBezTo>
                  <a:pt x="23402" y="446"/>
                  <a:pt x="23381" y="398"/>
                  <a:pt x="23349" y="398"/>
                </a:cubicBezTo>
                <a:close/>
                <a:moveTo>
                  <a:pt x="1120" y="394"/>
                </a:moveTo>
                <a:cubicBezTo>
                  <a:pt x="1079" y="394"/>
                  <a:pt x="1042" y="447"/>
                  <a:pt x="1079" y="485"/>
                </a:cubicBezTo>
                <a:cubicBezTo>
                  <a:pt x="1087" y="491"/>
                  <a:pt x="1090" y="497"/>
                  <a:pt x="1095" y="501"/>
                </a:cubicBezTo>
                <a:cubicBezTo>
                  <a:pt x="1106" y="512"/>
                  <a:pt x="1119" y="516"/>
                  <a:pt x="1131" y="516"/>
                </a:cubicBezTo>
                <a:cubicBezTo>
                  <a:pt x="1172" y="516"/>
                  <a:pt x="1209" y="463"/>
                  <a:pt x="1171" y="425"/>
                </a:cubicBezTo>
                <a:lnTo>
                  <a:pt x="1156" y="410"/>
                </a:lnTo>
                <a:cubicBezTo>
                  <a:pt x="1145" y="399"/>
                  <a:pt x="1132" y="394"/>
                  <a:pt x="1120" y="394"/>
                </a:cubicBezTo>
                <a:close/>
                <a:moveTo>
                  <a:pt x="3538" y="451"/>
                </a:moveTo>
                <a:cubicBezTo>
                  <a:pt x="3527" y="451"/>
                  <a:pt x="3515" y="463"/>
                  <a:pt x="3522" y="478"/>
                </a:cubicBezTo>
                <a:cubicBezTo>
                  <a:pt x="3528" y="488"/>
                  <a:pt x="3533" y="499"/>
                  <a:pt x="3538" y="508"/>
                </a:cubicBezTo>
                <a:cubicBezTo>
                  <a:pt x="3541" y="515"/>
                  <a:pt x="3547" y="517"/>
                  <a:pt x="3552" y="517"/>
                </a:cubicBezTo>
                <a:cubicBezTo>
                  <a:pt x="3563" y="517"/>
                  <a:pt x="3574" y="505"/>
                  <a:pt x="3567" y="490"/>
                </a:cubicBezTo>
                <a:cubicBezTo>
                  <a:pt x="3562" y="480"/>
                  <a:pt x="3557" y="470"/>
                  <a:pt x="3552" y="460"/>
                </a:cubicBezTo>
                <a:cubicBezTo>
                  <a:pt x="3548" y="453"/>
                  <a:pt x="3543" y="451"/>
                  <a:pt x="3538" y="451"/>
                </a:cubicBezTo>
                <a:close/>
                <a:moveTo>
                  <a:pt x="3028" y="401"/>
                </a:moveTo>
                <a:cubicBezTo>
                  <a:pt x="3018" y="401"/>
                  <a:pt x="3009" y="403"/>
                  <a:pt x="3001" y="408"/>
                </a:cubicBezTo>
                <a:cubicBezTo>
                  <a:pt x="2990" y="413"/>
                  <a:pt x="2981" y="418"/>
                  <a:pt x="2970" y="423"/>
                </a:cubicBezTo>
                <a:cubicBezTo>
                  <a:pt x="2944" y="436"/>
                  <a:pt x="2938" y="472"/>
                  <a:pt x="2951" y="497"/>
                </a:cubicBezTo>
                <a:cubicBezTo>
                  <a:pt x="2962" y="514"/>
                  <a:pt x="2979" y="523"/>
                  <a:pt x="2998" y="523"/>
                </a:cubicBezTo>
                <a:cubicBezTo>
                  <a:pt x="3007" y="523"/>
                  <a:pt x="3016" y="521"/>
                  <a:pt x="3025" y="516"/>
                </a:cubicBezTo>
                <a:cubicBezTo>
                  <a:pt x="3035" y="511"/>
                  <a:pt x="3044" y="506"/>
                  <a:pt x="3054" y="501"/>
                </a:cubicBezTo>
                <a:cubicBezTo>
                  <a:pt x="3080" y="487"/>
                  <a:pt x="3088" y="452"/>
                  <a:pt x="3074" y="427"/>
                </a:cubicBezTo>
                <a:cubicBezTo>
                  <a:pt x="3063" y="410"/>
                  <a:pt x="3046" y="401"/>
                  <a:pt x="3028" y="401"/>
                </a:cubicBezTo>
                <a:close/>
                <a:moveTo>
                  <a:pt x="11165" y="473"/>
                </a:moveTo>
                <a:cubicBezTo>
                  <a:pt x="11156" y="473"/>
                  <a:pt x="11147" y="479"/>
                  <a:pt x="11147" y="490"/>
                </a:cubicBezTo>
                <a:lnTo>
                  <a:pt x="11147" y="506"/>
                </a:lnTo>
                <a:cubicBezTo>
                  <a:pt x="11147" y="517"/>
                  <a:pt x="11156" y="523"/>
                  <a:pt x="11165" y="523"/>
                </a:cubicBezTo>
                <a:cubicBezTo>
                  <a:pt x="11174" y="523"/>
                  <a:pt x="11182" y="517"/>
                  <a:pt x="11182" y="506"/>
                </a:cubicBezTo>
                <a:lnTo>
                  <a:pt x="11182" y="490"/>
                </a:lnTo>
                <a:cubicBezTo>
                  <a:pt x="11183" y="479"/>
                  <a:pt x="11174" y="473"/>
                  <a:pt x="11165" y="473"/>
                </a:cubicBezTo>
                <a:close/>
                <a:moveTo>
                  <a:pt x="4064" y="418"/>
                </a:moveTo>
                <a:cubicBezTo>
                  <a:pt x="3995" y="418"/>
                  <a:pt x="3995" y="525"/>
                  <a:pt x="4064" y="525"/>
                </a:cubicBezTo>
                <a:lnTo>
                  <a:pt x="4094" y="525"/>
                </a:lnTo>
                <a:cubicBezTo>
                  <a:pt x="4163" y="525"/>
                  <a:pt x="4163" y="418"/>
                  <a:pt x="4094" y="418"/>
                </a:cubicBezTo>
                <a:close/>
                <a:moveTo>
                  <a:pt x="6077" y="428"/>
                </a:moveTo>
                <a:cubicBezTo>
                  <a:pt x="6059" y="428"/>
                  <a:pt x="6042" y="439"/>
                  <a:pt x="6042" y="462"/>
                </a:cubicBezTo>
                <a:lnTo>
                  <a:pt x="6042" y="492"/>
                </a:lnTo>
                <a:cubicBezTo>
                  <a:pt x="6042" y="515"/>
                  <a:pt x="6059" y="527"/>
                  <a:pt x="6077" y="527"/>
                </a:cubicBezTo>
                <a:cubicBezTo>
                  <a:pt x="6094" y="527"/>
                  <a:pt x="6112" y="515"/>
                  <a:pt x="6112" y="492"/>
                </a:cubicBezTo>
                <a:lnTo>
                  <a:pt x="6112" y="462"/>
                </a:lnTo>
                <a:cubicBezTo>
                  <a:pt x="6112" y="439"/>
                  <a:pt x="6094" y="428"/>
                  <a:pt x="6077" y="428"/>
                </a:cubicBezTo>
                <a:close/>
                <a:moveTo>
                  <a:pt x="16968" y="459"/>
                </a:moveTo>
                <a:cubicBezTo>
                  <a:pt x="16964" y="459"/>
                  <a:pt x="16960" y="459"/>
                  <a:pt x="16956" y="461"/>
                </a:cubicBezTo>
                <a:cubicBezTo>
                  <a:pt x="16940" y="466"/>
                  <a:pt x="16926" y="471"/>
                  <a:pt x="16912" y="477"/>
                </a:cubicBezTo>
                <a:cubicBezTo>
                  <a:pt x="16873" y="490"/>
                  <a:pt x="16884" y="547"/>
                  <a:pt x="16918" y="547"/>
                </a:cubicBezTo>
                <a:cubicBezTo>
                  <a:pt x="16921" y="547"/>
                  <a:pt x="16925" y="546"/>
                  <a:pt x="16929" y="545"/>
                </a:cubicBezTo>
                <a:cubicBezTo>
                  <a:pt x="16945" y="540"/>
                  <a:pt x="16960" y="534"/>
                  <a:pt x="16974" y="529"/>
                </a:cubicBezTo>
                <a:cubicBezTo>
                  <a:pt x="17014" y="516"/>
                  <a:pt x="17004" y="459"/>
                  <a:pt x="16968" y="459"/>
                </a:cubicBezTo>
                <a:close/>
                <a:moveTo>
                  <a:pt x="5926" y="487"/>
                </a:moveTo>
                <a:cubicBezTo>
                  <a:pt x="5908" y="487"/>
                  <a:pt x="5891" y="499"/>
                  <a:pt x="5891" y="522"/>
                </a:cubicBezTo>
                <a:lnTo>
                  <a:pt x="5891" y="537"/>
                </a:lnTo>
                <a:cubicBezTo>
                  <a:pt x="5891" y="560"/>
                  <a:pt x="5908" y="571"/>
                  <a:pt x="5926" y="571"/>
                </a:cubicBezTo>
                <a:cubicBezTo>
                  <a:pt x="5944" y="571"/>
                  <a:pt x="5961" y="560"/>
                  <a:pt x="5961" y="537"/>
                </a:cubicBezTo>
                <a:lnTo>
                  <a:pt x="5961" y="522"/>
                </a:lnTo>
                <a:cubicBezTo>
                  <a:pt x="5961" y="499"/>
                  <a:pt x="5944" y="487"/>
                  <a:pt x="5926" y="487"/>
                </a:cubicBezTo>
                <a:close/>
                <a:moveTo>
                  <a:pt x="5090" y="451"/>
                </a:moveTo>
                <a:cubicBezTo>
                  <a:pt x="5054" y="451"/>
                  <a:pt x="5016" y="490"/>
                  <a:pt x="5039" y="531"/>
                </a:cubicBezTo>
                <a:cubicBezTo>
                  <a:pt x="5059" y="567"/>
                  <a:pt x="5092" y="585"/>
                  <a:pt x="5130" y="588"/>
                </a:cubicBezTo>
                <a:cubicBezTo>
                  <a:pt x="5132" y="588"/>
                  <a:pt x="5134" y="588"/>
                  <a:pt x="5136" y="588"/>
                </a:cubicBezTo>
                <a:cubicBezTo>
                  <a:pt x="5162" y="588"/>
                  <a:pt x="5184" y="560"/>
                  <a:pt x="5184" y="534"/>
                </a:cubicBezTo>
                <a:cubicBezTo>
                  <a:pt x="5184" y="504"/>
                  <a:pt x="5162" y="486"/>
                  <a:pt x="5133" y="481"/>
                </a:cubicBezTo>
                <a:cubicBezTo>
                  <a:pt x="5132" y="479"/>
                  <a:pt x="5132" y="478"/>
                  <a:pt x="5131" y="477"/>
                </a:cubicBezTo>
                <a:cubicBezTo>
                  <a:pt x="5121" y="459"/>
                  <a:pt x="5106" y="451"/>
                  <a:pt x="5090" y="451"/>
                </a:cubicBezTo>
                <a:close/>
                <a:moveTo>
                  <a:pt x="4694" y="528"/>
                </a:moveTo>
                <a:cubicBezTo>
                  <a:pt x="4648" y="528"/>
                  <a:pt x="4648" y="598"/>
                  <a:pt x="4694" y="598"/>
                </a:cubicBezTo>
                <a:cubicBezTo>
                  <a:pt x="4740" y="598"/>
                  <a:pt x="4740" y="528"/>
                  <a:pt x="4694" y="528"/>
                </a:cubicBezTo>
                <a:close/>
                <a:moveTo>
                  <a:pt x="17939" y="566"/>
                </a:moveTo>
                <a:cubicBezTo>
                  <a:pt x="17917" y="566"/>
                  <a:pt x="17917" y="601"/>
                  <a:pt x="17939" y="601"/>
                </a:cubicBezTo>
                <a:lnTo>
                  <a:pt x="17955" y="601"/>
                </a:lnTo>
                <a:cubicBezTo>
                  <a:pt x="17979" y="601"/>
                  <a:pt x="17979" y="566"/>
                  <a:pt x="17955" y="566"/>
                </a:cubicBezTo>
                <a:close/>
                <a:moveTo>
                  <a:pt x="14082" y="491"/>
                </a:moveTo>
                <a:cubicBezTo>
                  <a:pt x="14069" y="491"/>
                  <a:pt x="14056" y="498"/>
                  <a:pt x="14051" y="509"/>
                </a:cubicBezTo>
                <a:cubicBezTo>
                  <a:pt x="14040" y="528"/>
                  <a:pt x="14047" y="546"/>
                  <a:pt x="14063" y="558"/>
                </a:cubicBezTo>
                <a:cubicBezTo>
                  <a:pt x="14083" y="574"/>
                  <a:pt x="14103" y="588"/>
                  <a:pt x="14123" y="602"/>
                </a:cubicBezTo>
                <a:cubicBezTo>
                  <a:pt x="14128" y="606"/>
                  <a:pt x="14134" y="608"/>
                  <a:pt x="14140" y="608"/>
                </a:cubicBezTo>
                <a:cubicBezTo>
                  <a:pt x="14153" y="608"/>
                  <a:pt x="14166" y="600"/>
                  <a:pt x="14172" y="590"/>
                </a:cubicBezTo>
                <a:cubicBezTo>
                  <a:pt x="14183" y="571"/>
                  <a:pt x="14174" y="553"/>
                  <a:pt x="14159" y="541"/>
                </a:cubicBezTo>
                <a:cubicBezTo>
                  <a:pt x="14139" y="525"/>
                  <a:pt x="14120" y="511"/>
                  <a:pt x="14099" y="497"/>
                </a:cubicBezTo>
                <a:cubicBezTo>
                  <a:pt x="14094" y="493"/>
                  <a:pt x="14088" y="491"/>
                  <a:pt x="14082" y="491"/>
                </a:cubicBezTo>
                <a:close/>
                <a:moveTo>
                  <a:pt x="17492" y="577"/>
                </a:moveTo>
                <a:cubicBezTo>
                  <a:pt x="17479" y="577"/>
                  <a:pt x="17467" y="595"/>
                  <a:pt x="17478" y="608"/>
                </a:cubicBezTo>
                <a:cubicBezTo>
                  <a:pt x="17487" y="619"/>
                  <a:pt x="17500" y="624"/>
                  <a:pt x="17512" y="624"/>
                </a:cubicBezTo>
                <a:cubicBezTo>
                  <a:pt x="17525" y="624"/>
                  <a:pt x="17538" y="619"/>
                  <a:pt x="17546" y="609"/>
                </a:cubicBezTo>
                <a:cubicBezTo>
                  <a:pt x="17558" y="596"/>
                  <a:pt x="17546" y="578"/>
                  <a:pt x="17533" y="578"/>
                </a:cubicBezTo>
                <a:cubicBezTo>
                  <a:pt x="17529" y="578"/>
                  <a:pt x="17525" y="580"/>
                  <a:pt x="17521" y="585"/>
                </a:cubicBezTo>
                <a:cubicBezTo>
                  <a:pt x="17519" y="587"/>
                  <a:pt x="17516" y="589"/>
                  <a:pt x="17513" y="589"/>
                </a:cubicBezTo>
                <a:cubicBezTo>
                  <a:pt x="17510" y="589"/>
                  <a:pt x="17506" y="587"/>
                  <a:pt x="17504" y="582"/>
                </a:cubicBezTo>
                <a:cubicBezTo>
                  <a:pt x="17500" y="578"/>
                  <a:pt x="17496" y="577"/>
                  <a:pt x="17492" y="577"/>
                </a:cubicBezTo>
                <a:close/>
                <a:moveTo>
                  <a:pt x="15655" y="558"/>
                </a:moveTo>
                <a:cubicBezTo>
                  <a:pt x="15613" y="558"/>
                  <a:pt x="15613" y="629"/>
                  <a:pt x="15657" y="629"/>
                </a:cubicBezTo>
                <a:lnTo>
                  <a:pt x="15687" y="629"/>
                </a:lnTo>
                <a:cubicBezTo>
                  <a:pt x="15733" y="629"/>
                  <a:pt x="15733" y="558"/>
                  <a:pt x="15687" y="558"/>
                </a:cubicBezTo>
                <a:lnTo>
                  <a:pt x="15657" y="558"/>
                </a:lnTo>
                <a:cubicBezTo>
                  <a:pt x="15656" y="558"/>
                  <a:pt x="15655" y="558"/>
                  <a:pt x="15655" y="558"/>
                </a:cubicBezTo>
                <a:close/>
                <a:moveTo>
                  <a:pt x="2229" y="554"/>
                </a:moveTo>
                <a:cubicBezTo>
                  <a:pt x="2224" y="554"/>
                  <a:pt x="2219" y="556"/>
                  <a:pt x="2215" y="562"/>
                </a:cubicBezTo>
                <a:cubicBezTo>
                  <a:pt x="2202" y="579"/>
                  <a:pt x="2187" y="592"/>
                  <a:pt x="2167" y="598"/>
                </a:cubicBezTo>
                <a:cubicBezTo>
                  <a:pt x="2147" y="607"/>
                  <a:pt x="2152" y="635"/>
                  <a:pt x="2168" y="635"/>
                </a:cubicBezTo>
                <a:cubicBezTo>
                  <a:pt x="2170" y="635"/>
                  <a:pt x="2172" y="635"/>
                  <a:pt x="2174" y="634"/>
                </a:cubicBezTo>
                <a:cubicBezTo>
                  <a:pt x="2203" y="622"/>
                  <a:pt x="2225" y="606"/>
                  <a:pt x="2245" y="580"/>
                </a:cubicBezTo>
                <a:cubicBezTo>
                  <a:pt x="2254" y="567"/>
                  <a:pt x="2242" y="554"/>
                  <a:pt x="2229" y="554"/>
                </a:cubicBezTo>
                <a:close/>
                <a:moveTo>
                  <a:pt x="20405" y="568"/>
                </a:moveTo>
                <a:cubicBezTo>
                  <a:pt x="20372" y="568"/>
                  <a:pt x="20351" y="616"/>
                  <a:pt x="20386" y="634"/>
                </a:cubicBezTo>
                <a:cubicBezTo>
                  <a:pt x="20397" y="639"/>
                  <a:pt x="20406" y="644"/>
                  <a:pt x="20417" y="650"/>
                </a:cubicBezTo>
                <a:cubicBezTo>
                  <a:pt x="20422" y="652"/>
                  <a:pt x="20428" y="654"/>
                  <a:pt x="20433" y="654"/>
                </a:cubicBezTo>
                <a:cubicBezTo>
                  <a:pt x="20465" y="654"/>
                  <a:pt x="20488" y="605"/>
                  <a:pt x="20452" y="588"/>
                </a:cubicBezTo>
                <a:cubicBezTo>
                  <a:pt x="20442" y="582"/>
                  <a:pt x="20433" y="577"/>
                  <a:pt x="20422" y="572"/>
                </a:cubicBezTo>
                <a:cubicBezTo>
                  <a:pt x="20416" y="569"/>
                  <a:pt x="20411" y="568"/>
                  <a:pt x="20405" y="568"/>
                </a:cubicBezTo>
                <a:close/>
                <a:moveTo>
                  <a:pt x="15310" y="597"/>
                </a:moveTo>
                <a:cubicBezTo>
                  <a:pt x="15242" y="597"/>
                  <a:pt x="15241" y="703"/>
                  <a:pt x="15310" y="705"/>
                </a:cubicBezTo>
                <a:lnTo>
                  <a:pt x="15326" y="705"/>
                </a:lnTo>
                <a:cubicBezTo>
                  <a:pt x="15395" y="705"/>
                  <a:pt x="15395" y="597"/>
                  <a:pt x="15326" y="597"/>
                </a:cubicBezTo>
                <a:close/>
                <a:moveTo>
                  <a:pt x="21196" y="555"/>
                </a:moveTo>
                <a:cubicBezTo>
                  <a:pt x="21192" y="555"/>
                  <a:pt x="21187" y="555"/>
                  <a:pt x="21183" y="556"/>
                </a:cubicBezTo>
                <a:cubicBezTo>
                  <a:pt x="21156" y="565"/>
                  <a:pt x="21136" y="595"/>
                  <a:pt x="21146" y="622"/>
                </a:cubicBezTo>
                <a:cubicBezTo>
                  <a:pt x="21150" y="637"/>
                  <a:pt x="21156" y="653"/>
                  <a:pt x="21162" y="666"/>
                </a:cubicBezTo>
                <a:cubicBezTo>
                  <a:pt x="21169" y="690"/>
                  <a:pt x="21189" y="705"/>
                  <a:pt x="21213" y="705"/>
                </a:cubicBezTo>
                <a:cubicBezTo>
                  <a:pt x="21218" y="705"/>
                  <a:pt x="21223" y="704"/>
                  <a:pt x="21228" y="703"/>
                </a:cubicBezTo>
                <a:cubicBezTo>
                  <a:pt x="21254" y="696"/>
                  <a:pt x="21275" y="665"/>
                  <a:pt x="21264" y="638"/>
                </a:cubicBezTo>
                <a:cubicBezTo>
                  <a:pt x="21259" y="622"/>
                  <a:pt x="21254" y="608"/>
                  <a:pt x="21249" y="593"/>
                </a:cubicBezTo>
                <a:cubicBezTo>
                  <a:pt x="21241" y="570"/>
                  <a:pt x="21220" y="555"/>
                  <a:pt x="21196" y="555"/>
                </a:cubicBezTo>
                <a:close/>
                <a:moveTo>
                  <a:pt x="8011" y="581"/>
                </a:moveTo>
                <a:cubicBezTo>
                  <a:pt x="8007" y="581"/>
                  <a:pt x="8005" y="582"/>
                  <a:pt x="8002" y="582"/>
                </a:cubicBezTo>
                <a:cubicBezTo>
                  <a:pt x="7992" y="586"/>
                  <a:pt x="7986" y="591"/>
                  <a:pt x="7982" y="597"/>
                </a:cubicBezTo>
                <a:cubicBezTo>
                  <a:pt x="7975" y="588"/>
                  <a:pt x="7965" y="581"/>
                  <a:pt x="7950" y="581"/>
                </a:cubicBezTo>
                <a:cubicBezTo>
                  <a:pt x="7904" y="581"/>
                  <a:pt x="7904" y="653"/>
                  <a:pt x="7950" y="653"/>
                </a:cubicBezTo>
                <a:cubicBezTo>
                  <a:pt x="7962" y="653"/>
                  <a:pt x="7971" y="647"/>
                  <a:pt x="7978" y="639"/>
                </a:cubicBezTo>
                <a:cubicBezTo>
                  <a:pt x="7987" y="672"/>
                  <a:pt x="8014" y="698"/>
                  <a:pt x="8047" y="708"/>
                </a:cubicBezTo>
                <a:cubicBezTo>
                  <a:pt x="8051" y="710"/>
                  <a:pt x="8055" y="710"/>
                  <a:pt x="8059" y="710"/>
                </a:cubicBezTo>
                <a:cubicBezTo>
                  <a:pt x="8094" y="710"/>
                  <a:pt x="8105" y="653"/>
                  <a:pt x="8067" y="640"/>
                </a:cubicBezTo>
                <a:cubicBezTo>
                  <a:pt x="8051" y="635"/>
                  <a:pt x="8046" y="622"/>
                  <a:pt x="8045" y="608"/>
                </a:cubicBezTo>
                <a:cubicBezTo>
                  <a:pt x="8042" y="591"/>
                  <a:pt x="8025" y="581"/>
                  <a:pt x="8011" y="581"/>
                </a:cubicBezTo>
                <a:close/>
                <a:moveTo>
                  <a:pt x="3302" y="535"/>
                </a:moveTo>
                <a:cubicBezTo>
                  <a:pt x="3262" y="535"/>
                  <a:pt x="3225" y="588"/>
                  <a:pt x="3261" y="626"/>
                </a:cubicBezTo>
                <a:cubicBezTo>
                  <a:pt x="3284" y="651"/>
                  <a:pt x="3310" y="677"/>
                  <a:pt x="3335" y="702"/>
                </a:cubicBezTo>
                <a:cubicBezTo>
                  <a:pt x="3346" y="713"/>
                  <a:pt x="3358" y="718"/>
                  <a:pt x="3370" y="718"/>
                </a:cubicBezTo>
                <a:cubicBezTo>
                  <a:pt x="3410" y="718"/>
                  <a:pt x="3447" y="665"/>
                  <a:pt x="3410" y="628"/>
                </a:cubicBezTo>
                <a:cubicBezTo>
                  <a:pt x="3385" y="602"/>
                  <a:pt x="3362" y="576"/>
                  <a:pt x="3337" y="551"/>
                </a:cubicBezTo>
                <a:cubicBezTo>
                  <a:pt x="3326" y="540"/>
                  <a:pt x="3314" y="535"/>
                  <a:pt x="3302" y="535"/>
                </a:cubicBezTo>
                <a:close/>
                <a:moveTo>
                  <a:pt x="9437" y="600"/>
                </a:moveTo>
                <a:cubicBezTo>
                  <a:pt x="9419" y="600"/>
                  <a:pt x="9401" y="609"/>
                  <a:pt x="9391" y="626"/>
                </a:cubicBezTo>
                <a:cubicBezTo>
                  <a:pt x="9376" y="650"/>
                  <a:pt x="9385" y="686"/>
                  <a:pt x="9411" y="700"/>
                </a:cubicBezTo>
                <a:cubicBezTo>
                  <a:pt x="9421" y="705"/>
                  <a:pt x="9431" y="710"/>
                  <a:pt x="9441" y="716"/>
                </a:cubicBezTo>
                <a:cubicBezTo>
                  <a:pt x="9450" y="720"/>
                  <a:pt x="9459" y="722"/>
                  <a:pt x="9468" y="722"/>
                </a:cubicBezTo>
                <a:cubicBezTo>
                  <a:pt x="9486" y="722"/>
                  <a:pt x="9504" y="713"/>
                  <a:pt x="9515" y="696"/>
                </a:cubicBezTo>
                <a:cubicBezTo>
                  <a:pt x="9528" y="672"/>
                  <a:pt x="9521" y="635"/>
                  <a:pt x="9495" y="622"/>
                </a:cubicBezTo>
                <a:cubicBezTo>
                  <a:pt x="9484" y="617"/>
                  <a:pt x="9475" y="612"/>
                  <a:pt x="9464" y="607"/>
                </a:cubicBezTo>
                <a:cubicBezTo>
                  <a:pt x="9456" y="602"/>
                  <a:pt x="9446" y="600"/>
                  <a:pt x="9437" y="600"/>
                </a:cubicBezTo>
                <a:close/>
                <a:moveTo>
                  <a:pt x="23841" y="623"/>
                </a:moveTo>
                <a:cubicBezTo>
                  <a:pt x="23831" y="623"/>
                  <a:pt x="23820" y="629"/>
                  <a:pt x="23814" y="642"/>
                </a:cubicBezTo>
                <a:cubicBezTo>
                  <a:pt x="23809" y="653"/>
                  <a:pt x="23803" y="661"/>
                  <a:pt x="23799" y="672"/>
                </a:cubicBezTo>
                <a:cubicBezTo>
                  <a:pt x="23784" y="700"/>
                  <a:pt x="23808" y="726"/>
                  <a:pt x="23832" y="726"/>
                </a:cubicBezTo>
                <a:cubicBezTo>
                  <a:pt x="23842" y="726"/>
                  <a:pt x="23853" y="720"/>
                  <a:pt x="23859" y="707"/>
                </a:cubicBezTo>
                <a:cubicBezTo>
                  <a:pt x="23865" y="697"/>
                  <a:pt x="23870" y="687"/>
                  <a:pt x="23875" y="677"/>
                </a:cubicBezTo>
                <a:cubicBezTo>
                  <a:pt x="23889" y="649"/>
                  <a:pt x="23864" y="623"/>
                  <a:pt x="23841" y="623"/>
                </a:cubicBezTo>
                <a:close/>
                <a:moveTo>
                  <a:pt x="12217" y="701"/>
                </a:moveTo>
                <a:cubicBezTo>
                  <a:pt x="12194" y="701"/>
                  <a:pt x="12194" y="736"/>
                  <a:pt x="12217" y="736"/>
                </a:cubicBezTo>
                <a:cubicBezTo>
                  <a:pt x="12240" y="736"/>
                  <a:pt x="12240" y="701"/>
                  <a:pt x="12217" y="701"/>
                </a:cubicBezTo>
                <a:close/>
                <a:moveTo>
                  <a:pt x="7054" y="625"/>
                </a:moveTo>
                <a:cubicBezTo>
                  <a:pt x="7033" y="625"/>
                  <a:pt x="7011" y="642"/>
                  <a:pt x="7018" y="669"/>
                </a:cubicBezTo>
                <a:cubicBezTo>
                  <a:pt x="7023" y="689"/>
                  <a:pt x="7029" y="708"/>
                  <a:pt x="7034" y="729"/>
                </a:cubicBezTo>
                <a:cubicBezTo>
                  <a:pt x="7038" y="747"/>
                  <a:pt x="7052" y="755"/>
                  <a:pt x="7066" y="755"/>
                </a:cubicBezTo>
                <a:cubicBezTo>
                  <a:pt x="7087" y="755"/>
                  <a:pt x="7109" y="738"/>
                  <a:pt x="7102" y="711"/>
                </a:cubicBezTo>
                <a:cubicBezTo>
                  <a:pt x="7097" y="691"/>
                  <a:pt x="7091" y="670"/>
                  <a:pt x="7086" y="651"/>
                </a:cubicBezTo>
                <a:cubicBezTo>
                  <a:pt x="7082" y="633"/>
                  <a:pt x="7068" y="625"/>
                  <a:pt x="7054" y="625"/>
                </a:cubicBezTo>
                <a:close/>
                <a:moveTo>
                  <a:pt x="8566" y="673"/>
                </a:moveTo>
                <a:cubicBezTo>
                  <a:pt x="8540" y="673"/>
                  <a:pt x="8516" y="708"/>
                  <a:pt x="8541" y="733"/>
                </a:cubicBezTo>
                <a:lnTo>
                  <a:pt x="8557" y="749"/>
                </a:lnTo>
                <a:cubicBezTo>
                  <a:pt x="8564" y="756"/>
                  <a:pt x="8573" y="760"/>
                  <a:pt x="8581" y="760"/>
                </a:cubicBezTo>
                <a:cubicBezTo>
                  <a:pt x="8608" y="760"/>
                  <a:pt x="8632" y="724"/>
                  <a:pt x="8606" y="700"/>
                </a:cubicBezTo>
                <a:lnTo>
                  <a:pt x="8591" y="684"/>
                </a:lnTo>
                <a:cubicBezTo>
                  <a:pt x="8583" y="676"/>
                  <a:pt x="8575" y="673"/>
                  <a:pt x="8566" y="673"/>
                </a:cubicBezTo>
                <a:close/>
                <a:moveTo>
                  <a:pt x="127" y="713"/>
                </a:moveTo>
                <a:cubicBezTo>
                  <a:pt x="110" y="713"/>
                  <a:pt x="100" y="738"/>
                  <a:pt x="118" y="745"/>
                </a:cubicBezTo>
                <a:cubicBezTo>
                  <a:pt x="128" y="750"/>
                  <a:pt x="136" y="755"/>
                  <a:pt x="147" y="761"/>
                </a:cubicBezTo>
                <a:cubicBezTo>
                  <a:pt x="150" y="763"/>
                  <a:pt x="154" y="763"/>
                  <a:pt x="157" y="763"/>
                </a:cubicBezTo>
                <a:cubicBezTo>
                  <a:pt x="173" y="763"/>
                  <a:pt x="183" y="740"/>
                  <a:pt x="166" y="731"/>
                </a:cubicBezTo>
                <a:cubicBezTo>
                  <a:pt x="155" y="726"/>
                  <a:pt x="146" y="721"/>
                  <a:pt x="135" y="716"/>
                </a:cubicBezTo>
                <a:cubicBezTo>
                  <a:pt x="132" y="714"/>
                  <a:pt x="130" y="713"/>
                  <a:pt x="127" y="713"/>
                </a:cubicBezTo>
                <a:close/>
                <a:moveTo>
                  <a:pt x="19606" y="734"/>
                </a:moveTo>
                <a:cubicBezTo>
                  <a:pt x="19583" y="734"/>
                  <a:pt x="19583" y="770"/>
                  <a:pt x="19606" y="770"/>
                </a:cubicBezTo>
                <a:cubicBezTo>
                  <a:pt x="19630" y="770"/>
                  <a:pt x="19630" y="734"/>
                  <a:pt x="19606" y="734"/>
                </a:cubicBezTo>
                <a:close/>
                <a:moveTo>
                  <a:pt x="5477" y="738"/>
                </a:moveTo>
                <a:cubicBezTo>
                  <a:pt x="5436" y="738"/>
                  <a:pt x="5399" y="790"/>
                  <a:pt x="5436" y="828"/>
                </a:cubicBezTo>
                <a:cubicBezTo>
                  <a:pt x="5441" y="834"/>
                  <a:pt x="5447" y="838"/>
                  <a:pt x="5452" y="843"/>
                </a:cubicBezTo>
                <a:cubicBezTo>
                  <a:pt x="5463" y="854"/>
                  <a:pt x="5475" y="859"/>
                  <a:pt x="5488" y="859"/>
                </a:cubicBezTo>
                <a:cubicBezTo>
                  <a:pt x="5529" y="859"/>
                  <a:pt x="5566" y="806"/>
                  <a:pt x="5528" y="769"/>
                </a:cubicBezTo>
                <a:lnTo>
                  <a:pt x="5513" y="753"/>
                </a:lnTo>
                <a:cubicBezTo>
                  <a:pt x="5501" y="742"/>
                  <a:pt x="5489" y="738"/>
                  <a:pt x="5477" y="738"/>
                </a:cubicBezTo>
                <a:close/>
                <a:moveTo>
                  <a:pt x="16152" y="755"/>
                </a:moveTo>
                <a:cubicBezTo>
                  <a:pt x="16134" y="755"/>
                  <a:pt x="16116" y="767"/>
                  <a:pt x="16116" y="790"/>
                </a:cubicBezTo>
                <a:lnTo>
                  <a:pt x="16116" y="834"/>
                </a:lnTo>
                <a:cubicBezTo>
                  <a:pt x="16116" y="857"/>
                  <a:pt x="16134" y="868"/>
                  <a:pt x="16152" y="868"/>
                </a:cubicBezTo>
                <a:cubicBezTo>
                  <a:pt x="16170" y="868"/>
                  <a:pt x="16188" y="857"/>
                  <a:pt x="16188" y="834"/>
                </a:cubicBezTo>
                <a:lnTo>
                  <a:pt x="16188" y="790"/>
                </a:lnTo>
                <a:cubicBezTo>
                  <a:pt x="16188" y="767"/>
                  <a:pt x="16170" y="755"/>
                  <a:pt x="16152" y="755"/>
                </a:cubicBezTo>
                <a:close/>
                <a:moveTo>
                  <a:pt x="16334" y="726"/>
                </a:moveTo>
                <a:cubicBezTo>
                  <a:pt x="16313" y="726"/>
                  <a:pt x="16291" y="744"/>
                  <a:pt x="16296" y="770"/>
                </a:cubicBezTo>
                <a:lnTo>
                  <a:pt x="16311" y="844"/>
                </a:lnTo>
                <a:cubicBezTo>
                  <a:pt x="16315" y="863"/>
                  <a:pt x="16328" y="871"/>
                  <a:pt x="16342" y="871"/>
                </a:cubicBezTo>
                <a:cubicBezTo>
                  <a:pt x="16363" y="871"/>
                  <a:pt x="16385" y="853"/>
                  <a:pt x="16379" y="827"/>
                </a:cubicBezTo>
                <a:lnTo>
                  <a:pt x="16364" y="752"/>
                </a:lnTo>
                <a:cubicBezTo>
                  <a:pt x="16360" y="734"/>
                  <a:pt x="16347" y="726"/>
                  <a:pt x="16334" y="726"/>
                </a:cubicBezTo>
                <a:close/>
                <a:moveTo>
                  <a:pt x="20761" y="768"/>
                </a:moveTo>
                <a:cubicBezTo>
                  <a:pt x="20751" y="768"/>
                  <a:pt x="20742" y="772"/>
                  <a:pt x="20735" y="779"/>
                </a:cubicBezTo>
                <a:cubicBezTo>
                  <a:pt x="20721" y="794"/>
                  <a:pt x="20722" y="815"/>
                  <a:pt x="20735" y="829"/>
                </a:cubicBezTo>
                <a:cubicBezTo>
                  <a:pt x="20756" y="854"/>
                  <a:pt x="20776" y="879"/>
                  <a:pt x="20797" y="904"/>
                </a:cubicBezTo>
                <a:cubicBezTo>
                  <a:pt x="20803" y="911"/>
                  <a:pt x="20812" y="914"/>
                  <a:pt x="20821" y="914"/>
                </a:cubicBezTo>
                <a:cubicBezTo>
                  <a:pt x="20831" y="914"/>
                  <a:pt x="20841" y="910"/>
                  <a:pt x="20846" y="904"/>
                </a:cubicBezTo>
                <a:cubicBezTo>
                  <a:pt x="20861" y="889"/>
                  <a:pt x="20860" y="868"/>
                  <a:pt x="20846" y="854"/>
                </a:cubicBezTo>
                <a:cubicBezTo>
                  <a:pt x="20825" y="829"/>
                  <a:pt x="20806" y="804"/>
                  <a:pt x="20785" y="779"/>
                </a:cubicBezTo>
                <a:cubicBezTo>
                  <a:pt x="20779" y="772"/>
                  <a:pt x="20770" y="768"/>
                  <a:pt x="20761" y="768"/>
                </a:cubicBezTo>
                <a:close/>
                <a:moveTo>
                  <a:pt x="9934" y="794"/>
                </a:moveTo>
                <a:cubicBezTo>
                  <a:pt x="9893" y="794"/>
                  <a:pt x="9857" y="847"/>
                  <a:pt x="9894" y="884"/>
                </a:cubicBezTo>
                <a:lnTo>
                  <a:pt x="9909" y="900"/>
                </a:lnTo>
                <a:cubicBezTo>
                  <a:pt x="9921" y="911"/>
                  <a:pt x="9933" y="916"/>
                  <a:pt x="9946" y="916"/>
                </a:cubicBezTo>
                <a:cubicBezTo>
                  <a:pt x="9986" y="916"/>
                  <a:pt x="10023" y="863"/>
                  <a:pt x="9985" y="826"/>
                </a:cubicBezTo>
                <a:lnTo>
                  <a:pt x="9970" y="810"/>
                </a:lnTo>
                <a:cubicBezTo>
                  <a:pt x="9959" y="798"/>
                  <a:pt x="9946" y="794"/>
                  <a:pt x="9934" y="794"/>
                </a:cubicBezTo>
                <a:close/>
                <a:moveTo>
                  <a:pt x="12354" y="851"/>
                </a:moveTo>
                <a:cubicBezTo>
                  <a:pt x="12342" y="851"/>
                  <a:pt x="12330" y="864"/>
                  <a:pt x="12337" y="879"/>
                </a:cubicBezTo>
                <a:cubicBezTo>
                  <a:pt x="12342" y="889"/>
                  <a:pt x="12348" y="899"/>
                  <a:pt x="12352" y="909"/>
                </a:cubicBezTo>
                <a:cubicBezTo>
                  <a:pt x="12356" y="916"/>
                  <a:pt x="12361" y="918"/>
                  <a:pt x="12366" y="918"/>
                </a:cubicBezTo>
                <a:cubicBezTo>
                  <a:pt x="12378" y="918"/>
                  <a:pt x="12390" y="905"/>
                  <a:pt x="12383" y="890"/>
                </a:cubicBezTo>
                <a:cubicBezTo>
                  <a:pt x="12377" y="880"/>
                  <a:pt x="12371" y="870"/>
                  <a:pt x="12367" y="860"/>
                </a:cubicBezTo>
                <a:cubicBezTo>
                  <a:pt x="12364" y="854"/>
                  <a:pt x="12359" y="851"/>
                  <a:pt x="12354" y="851"/>
                </a:cubicBezTo>
                <a:close/>
                <a:moveTo>
                  <a:pt x="11842" y="801"/>
                </a:moveTo>
                <a:cubicBezTo>
                  <a:pt x="11833" y="801"/>
                  <a:pt x="11824" y="804"/>
                  <a:pt x="11815" y="808"/>
                </a:cubicBezTo>
                <a:cubicBezTo>
                  <a:pt x="11805" y="813"/>
                  <a:pt x="11795" y="818"/>
                  <a:pt x="11785" y="823"/>
                </a:cubicBezTo>
                <a:cubicBezTo>
                  <a:pt x="11758" y="837"/>
                  <a:pt x="11752" y="872"/>
                  <a:pt x="11765" y="897"/>
                </a:cubicBezTo>
                <a:cubicBezTo>
                  <a:pt x="11775" y="914"/>
                  <a:pt x="11793" y="923"/>
                  <a:pt x="11811" y="923"/>
                </a:cubicBezTo>
                <a:cubicBezTo>
                  <a:pt x="11820" y="923"/>
                  <a:pt x="11829" y="921"/>
                  <a:pt x="11838" y="917"/>
                </a:cubicBezTo>
                <a:cubicBezTo>
                  <a:pt x="11848" y="910"/>
                  <a:pt x="11858" y="905"/>
                  <a:pt x="11868" y="901"/>
                </a:cubicBezTo>
                <a:cubicBezTo>
                  <a:pt x="11895" y="888"/>
                  <a:pt x="11901" y="853"/>
                  <a:pt x="11888" y="828"/>
                </a:cubicBezTo>
                <a:cubicBezTo>
                  <a:pt x="11878" y="810"/>
                  <a:pt x="11860" y="801"/>
                  <a:pt x="11842" y="801"/>
                </a:cubicBezTo>
                <a:close/>
                <a:moveTo>
                  <a:pt x="2859" y="854"/>
                </a:moveTo>
                <a:cubicBezTo>
                  <a:pt x="2813" y="854"/>
                  <a:pt x="2813" y="925"/>
                  <a:pt x="2859" y="925"/>
                </a:cubicBezTo>
                <a:lnTo>
                  <a:pt x="2875" y="925"/>
                </a:lnTo>
                <a:cubicBezTo>
                  <a:pt x="2921" y="925"/>
                  <a:pt x="2921" y="854"/>
                  <a:pt x="2875" y="854"/>
                </a:cubicBezTo>
                <a:close/>
                <a:moveTo>
                  <a:pt x="12877" y="817"/>
                </a:moveTo>
                <a:cubicBezTo>
                  <a:pt x="12809" y="817"/>
                  <a:pt x="12809" y="925"/>
                  <a:pt x="12877" y="925"/>
                </a:cubicBezTo>
                <a:lnTo>
                  <a:pt x="12907" y="925"/>
                </a:lnTo>
                <a:cubicBezTo>
                  <a:pt x="12975" y="925"/>
                  <a:pt x="12977" y="817"/>
                  <a:pt x="12907" y="817"/>
                </a:cubicBezTo>
                <a:close/>
                <a:moveTo>
                  <a:pt x="14891" y="828"/>
                </a:moveTo>
                <a:cubicBezTo>
                  <a:pt x="14873" y="828"/>
                  <a:pt x="14855" y="839"/>
                  <a:pt x="14855" y="862"/>
                </a:cubicBezTo>
                <a:lnTo>
                  <a:pt x="14855" y="892"/>
                </a:lnTo>
                <a:cubicBezTo>
                  <a:pt x="14855" y="915"/>
                  <a:pt x="14872" y="926"/>
                  <a:pt x="14890" y="926"/>
                </a:cubicBezTo>
                <a:cubicBezTo>
                  <a:pt x="14908" y="926"/>
                  <a:pt x="14926" y="915"/>
                  <a:pt x="14926" y="892"/>
                </a:cubicBezTo>
                <a:lnTo>
                  <a:pt x="14926" y="862"/>
                </a:lnTo>
                <a:cubicBezTo>
                  <a:pt x="14926" y="839"/>
                  <a:pt x="14909" y="828"/>
                  <a:pt x="14891" y="828"/>
                </a:cubicBezTo>
                <a:close/>
                <a:moveTo>
                  <a:pt x="18870" y="899"/>
                </a:moveTo>
                <a:cubicBezTo>
                  <a:pt x="18845" y="899"/>
                  <a:pt x="18845" y="933"/>
                  <a:pt x="18870" y="933"/>
                </a:cubicBezTo>
                <a:lnTo>
                  <a:pt x="18885" y="933"/>
                </a:lnTo>
                <a:cubicBezTo>
                  <a:pt x="18908" y="933"/>
                  <a:pt x="18908" y="899"/>
                  <a:pt x="18885" y="899"/>
                </a:cubicBezTo>
                <a:close/>
                <a:moveTo>
                  <a:pt x="22310" y="861"/>
                </a:moveTo>
                <a:cubicBezTo>
                  <a:pt x="22293" y="861"/>
                  <a:pt x="22275" y="873"/>
                  <a:pt x="22275" y="896"/>
                </a:cubicBezTo>
                <a:lnTo>
                  <a:pt x="22275" y="926"/>
                </a:lnTo>
                <a:cubicBezTo>
                  <a:pt x="22275" y="949"/>
                  <a:pt x="22293" y="961"/>
                  <a:pt x="22310" y="961"/>
                </a:cubicBezTo>
                <a:cubicBezTo>
                  <a:pt x="22328" y="961"/>
                  <a:pt x="22346" y="949"/>
                  <a:pt x="22346" y="926"/>
                </a:cubicBezTo>
                <a:lnTo>
                  <a:pt x="22346" y="896"/>
                </a:lnTo>
                <a:cubicBezTo>
                  <a:pt x="22346" y="873"/>
                  <a:pt x="22328" y="861"/>
                  <a:pt x="22310" y="861"/>
                </a:cubicBezTo>
                <a:close/>
                <a:moveTo>
                  <a:pt x="6632" y="880"/>
                </a:moveTo>
                <a:cubicBezTo>
                  <a:pt x="6615" y="880"/>
                  <a:pt x="6597" y="892"/>
                  <a:pt x="6597" y="915"/>
                </a:cubicBezTo>
                <a:lnTo>
                  <a:pt x="6597" y="930"/>
                </a:lnTo>
                <a:cubicBezTo>
                  <a:pt x="6596" y="952"/>
                  <a:pt x="6613" y="963"/>
                  <a:pt x="6631" y="963"/>
                </a:cubicBezTo>
                <a:cubicBezTo>
                  <a:pt x="6649" y="963"/>
                  <a:pt x="6667" y="952"/>
                  <a:pt x="6667" y="930"/>
                </a:cubicBezTo>
                <a:lnTo>
                  <a:pt x="6667" y="915"/>
                </a:lnTo>
                <a:cubicBezTo>
                  <a:pt x="6667" y="892"/>
                  <a:pt x="6650" y="880"/>
                  <a:pt x="6632" y="880"/>
                </a:cubicBezTo>
                <a:close/>
                <a:moveTo>
                  <a:pt x="14740" y="886"/>
                </a:moveTo>
                <a:cubicBezTo>
                  <a:pt x="14723" y="886"/>
                  <a:pt x="14705" y="898"/>
                  <a:pt x="14705" y="921"/>
                </a:cubicBezTo>
                <a:lnTo>
                  <a:pt x="14705" y="937"/>
                </a:lnTo>
                <a:cubicBezTo>
                  <a:pt x="14705" y="960"/>
                  <a:pt x="14723" y="971"/>
                  <a:pt x="14740" y="971"/>
                </a:cubicBezTo>
                <a:cubicBezTo>
                  <a:pt x="14758" y="971"/>
                  <a:pt x="14776" y="960"/>
                  <a:pt x="14776" y="937"/>
                </a:cubicBezTo>
                <a:lnTo>
                  <a:pt x="14776" y="921"/>
                </a:lnTo>
                <a:cubicBezTo>
                  <a:pt x="14776" y="898"/>
                  <a:pt x="14758" y="886"/>
                  <a:pt x="14740" y="886"/>
                </a:cubicBezTo>
                <a:close/>
                <a:moveTo>
                  <a:pt x="7699" y="897"/>
                </a:moveTo>
                <a:cubicBezTo>
                  <a:pt x="7672" y="897"/>
                  <a:pt x="7648" y="932"/>
                  <a:pt x="7673" y="958"/>
                </a:cubicBezTo>
                <a:lnTo>
                  <a:pt x="7689" y="973"/>
                </a:lnTo>
                <a:cubicBezTo>
                  <a:pt x="7696" y="981"/>
                  <a:pt x="7704" y="984"/>
                  <a:pt x="7712" y="984"/>
                </a:cubicBezTo>
                <a:cubicBezTo>
                  <a:pt x="7740" y="984"/>
                  <a:pt x="7764" y="947"/>
                  <a:pt x="7739" y="923"/>
                </a:cubicBezTo>
                <a:lnTo>
                  <a:pt x="7723" y="907"/>
                </a:lnTo>
                <a:cubicBezTo>
                  <a:pt x="7716" y="900"/>
                  <a:pt x="7707" y="897"/>
                  <a:pt x="7699" y="897"/>
                </a:cubicBezTo>
                <a:close/>
                <a:moveTo>
                  <a:pt x="13904" y="850"/>
                </a:moveTo>
                <a:cubicBezTo>
                  <a:pt x="13868" y="850"/>
                  <a:pt x="13830" y="889"/>
                  <a:pt x="13854" y="931"/>
                </a:cubicBezTo>
                <a:cubicBezTo>
                  <a:pt x="13874" y="967"/>
                  <a:pt x="13905" y="984"/>
                  <a:pt x="13944" y="988"/>
                </a:cubicBezTo>
                <a:cubicBezTo>
                  <a:pt x="13945" y="988"/>
                  <a:pt x="13947" y="988"/>
                  <a:pt x="13948" y="988"/>
                </a:cubicBezTo>
                <a:cubicBezTo>
                  <a:pt x="13976" y="988"/>
                  <a:pt x="13998" y="960"/>
                  <a:pt x="13998" y="933"/>
                </a:cubicBezTo>
                <a:cubicBezTo>
                  <a:pt x="13998" y="904"/>
                  <a:pt x="13975" y="885"/>
                  <a:pt x="13948" y="880"/>
                </a:cubicBezTo>
                <a:cubicBezTo>
                  <a:pt x="13947" y="879"/>
                  <a:pt x="13947" y="878"/>
                  <a:pt x="13946" y="876"/>
                </a:cubicBezTo>
                <a:cubicBezTo>
                  <a:pt x="13936" y="857"/>
                  <a:pt x="13920" y="850"/>
                  <a:pt x="13904" y="850"/>
                </a:cubicBezTo>
                <a:close/>
                <a:moveTo>
                  <a:pt x="16602" y="920"/>
                </a:moveTo>
                <a:cubicBezTo>
                  <a:pt x="16555" y="920"/>
                  <a:pt x="16555" y="990"/>
                  <a:pt x="16602" y="990"/>
                </a:cubicBezTo>
                <a:lnTo>
                  <a:pt x="16617" y="990"/>
                </a:lnTo>
                <a:cubicBezTo>
                  <a:pt x="16618" y="990"/>
                  <a:pt x="16618" y="990"/>
                  <a:pt x="16618" y="990"/>
                </a:cubicBezTo>
                <a:cubicBezTo>
                  <a:pt x="16662" y="990"/>
                  <a:pt x="16662" y="920"/>
                  <a:pt x="16617" y="920"/>
                </a:cubicBezTo>
                <a:close/>
                <a:moveTo>
                  <a:pt x="18192" y="927"/>
                </a:moveTo>
                <a:cubicBezTo>
                  <a:pt x="18181" y="927"/>
                  <a:pt x="18169" y="940"/>
                  <a:pt x="18176" y="954"/>
                </a:cubicBezTo>
                <a:cubicBezTo>
                  <a:pt x="18181" y="965"/>
                  <a:pt x="18187" y="974"/>
                  <a:pt x="18192" y="985"/>
                </a:cubicBezTo>
                <a:cubicBezTo>
                  <a:pt x="18195" y="991"/>
                  <a:pt x="18200" y="994"/>
                  <a:pt x="18206" y="994"/>
                </a:cubicBezTo>
                <a:cubicBezTo>
                  <a:pt x="18217" y="994"/>
                  <a:pt x="18229" y="981"/>
                  <a:pt x="18222" y="967"/>
                </a:cubicBezTo>
                <a:cubicBezTo>
                  <a:pt x="18217" y="956"/>
                  <a:pt x="18212" y="947"/>
                  <a:pt x="18206" y="937"/>
                </a:cubicBezTo>
                <a:cubicBezTo>
                  <a:pt x="18203" y="930"/>
                  <a:pt x="18198" y="927"/>
                  <a:pt x="18192" y="927"/>
                </a:cubicBezTo>
                <a:close/>
                <a:moveTo>
                  <a:pt x="13508" y="927"/>
                </a:moveTo>
                <a:cubicBezTo>
                  <a:pt x="13462" y="927"/>
                  <a:pt x="13462" y="998"/>
                  <a:pt x="13508" y="998"/>
                </a:cubicBezTo>
                <a:cubicBezTo>
                  <a:pt x="13554" y="998"/>
                  <a:pt x="13554" y="927"/>
                  <a:pt x="13508" y="927"/>
                </a:cubicBezTo>
                <a:close/>
                <a:moveTo>
                  <a:pt x="15552" y="884"/>
                </a:moveTo>
                <a:cubicBezTo>
                  <a:pt x="15511" y="884"/>
                  <a:pt x="15474" y="937"/>
                  <a:pt x="15511" y="974"/>
                </a:cubicBezTo>
                <a:lnTo>
                  <a:pt x="15527" y="990"/>
                </a:lnTo>
                <a:cubicBezTo>
                  <a:pt x="15538" y="1001"/>
                  <a:pt x="15551" y="1006"/>
                  <a:pt x="15563" y="1006"/>
                </a:cubicBezTo>
                <a:cubicBezTo>
                  <a:pt x="15604" y="1006"/>
                  <a:pt x="15640" y="953"/>
                  <a:pt x="15603" y="916"/>
                </a:cubicBezTo>
                <a:lnTo>
                  <a:pt x="15587" y="900"/>
                </a:lnTo>
                <a:cubicBezTo>
                  <a:pt x="15576" y="889"/>
                  <a:pt x="15564" y="884"/>
                  <a:pt x="15552" y="884"/>
                </a:cubicBezTo>
                <a:close/>
                <a:moveTo>
                  <a:pt x="21737" y="870"/>
                </a:moveTo>
                <a:cubicBezTo>
                  <a:pt x="21719" y="870"/>
                  <a:pt x="21700" y="880"/>
                  <a:pt x="21691" y="897"/>
                </a:cubicBezTo>
                <a:cubicBezTo>
                  <a:pt x="21686" y="907"/>
                  <a:pt x="21680" y="917"/>
                  <a:pt x="21675" y="927"/>
                </a:cubicBezTo>
                <a:cubicBezTo>
                  <a:pt x="21662" y="953"/>
                  <a:pt x="21668" y="985"/>
                  <a:pt x="21695" y="1000"/>
                </a:cubicBezTo>
                <a:cubicBezTo>
                  <a:pt x="21703" y="1005"/>
                  <a:pt x="21712" y="1008"/>
                  <a:pt x="21722" y="1008"/>
                </a:cubicBezTo>
                <a:cubicBezTo>
                  <a:pt x="21741" y="1008"/>
                  <a:pt x="21760" y="998"/>
                  <a:pt x="21768" y="981"/>
                </a:cubicBezTo>
                <a:cubicBezTo>
                  <a:pt x="21774" y="970"/>
                  <a:pt x="21779" y="962"/>
                  <a:pt x="21784" y="951"/>
                </a:cubicBezTo>
                <a:cubicBezTo>
                  <a:pt x="21798" y="925"/>
                  <a:pt x="21792" y="894"/>
                  <a:pt x="21764" y="878"/>
                </a:cubicBezTo>
                <a:cubicBezTo>
                  <a:pt x="21756" y="873"/>
                  <a:pt x="21747" y="870"/>
                  <a:pt x="21737" y="870"/>
                </a:cubicBezTo>
                <a:close/>
                <a:moveTo>
                  <a:pt x="24322" y="940"/>
                </a:moveTo>
                <a:cubicBezTo>
                  <a:pt x="24314" y="940"/>
                  <a:pt x="24306" y="944"/>
                  <a:pt x="24298" y="951"/>
                </a:cubicBezTo>
                <a:lnTo>
                  <a:pt x="24283" y="967"/>
                </a:lnTo>
                <a:cubicBezTo>
                  <a:pt x="24258" y="992"/>
                  <a:pt x="24282" y="1027"/>
                  <a:pt x="24309" y="1027"/>
                </a:cubicBezTo>
                <a:cubicBezTo>
                  <a:pt x="24317" y="1027"/>
                  <a:pt x="24326" y="1024"/>
                  <a:pt x="24333" y="1016"/>
                </a:cubicBezTo>
                <a:lnTo>
                  <a:pt x="24349" y="1000"/>
                </a:lnTo>
                <a:cubicBezTo>
                  <a:pt x="24374" y="976"/>
                  <a:pt x="24349" y="940"/>
                  <a:pt x="24322" y="940"/>
                </a:cubicBezTo>
                <a:close/>
                <a:moveTo>
                  <a:pt x="11044" y="954"/>
                </a:moveTo>
                <a:cubicBezTo>
                  <a:pt x="11038" y="954"/>
                  <a:pt x="11033" y="956"/>
                  <a:pt x="11029" y="962"/>
                </a:cubicBezTo>
                <a:cubicBezTo>
                  <a:pt x="11016" y="978"/>
                  <a:pt x="11000" y="991"/>
                  <a:pt x="10981" y="998"/>
                </a:cubicBezTo>
                <a:cubicBezTo>
                  <a:pt x="10961" y="1006"/>
                  <a:pt x="10966" y="1034"/>
                  <a:pt x="10982" y="1034"/>
                </a:cubicBezTo>
                <a:cubicBezTo>
                  <a:pt x="10984" y="1034"/>
                  <a:pt x="10986" y="1034"/>
                  <a:pt x="10989" y="1033"/>
                </a:cubicBezTo>
                <a:cubicBezTo>
                  <a:pt x="11018" y="1021"/>
                  <a:pt x="11041" y="1005"/>
                  <a:pt x="11060" y="980"/>
                </a:cubicBezTo>
                <a:cubicBezTo>
                  <a:pt x="11069" y="967"/>
                  <a:pt x="11056" y="954"/>
                  <a:pt x="11044" y="954"/>
                </a:cubicBezTo>
                <a:close/>
                <a:moveTo>
                  <a:pt x="16840" y="995"/>
                </a:moveTo>
                <a:cubicBezTo>
                  <a:pt x="16795" y="995"/>
                  <a:pt x="16795" y="1066"/>
                  <a:pt x="16840" y="1066"/>
                </a:cubicBezTo>
                <a:lnTo>
                  <a:pt x="16856" y="1066"/>
                </a:lnTo>
                <a:cubicBezTo>
                  <a:pt x="16902" y="1066"/>
                  <a:pt x="16902" y="995"/>
                  <a:pt x="16856" y="995"/>
                </a:cubicBezTo>
                <a:close/>
                <a:moveTo>
                  <a:pt x="666" y="967"/>
                </a:moveTo>
                <a:cubicBezTo>
                  <a:pt x="661" y="967"/>
                  <a:pt x="655" y="969"/>
                  <a:pt x="649" y="972"/>
                </a:cubicBezTo>
                <a:cubicBezTo>
                  <a:pt x="633" y="981"/>
                  <a:pt x="624" y="1005"/>
                  <a:pt x="636" y="1020"/>
                </a:cubicBezTo>
                <a:cubicBezTo>
                  <a:pt x="652" y="1040"/>
                  <a:pt x="665" y="1061"/>
                  <a:pt x="680" y="1080"/>
                </a:cubicBezTo>
                <a:cubicBezTo>
                  <a:pt x="688" y="1091"/>
                  <a:pt x="700" y="1098"/>
                  <a:pt x="712" y="1098"/>
                </a:cubicBezTo>
                <a:cubicBezTo>
                  <a:pt x="717" y="1098"/>
                  <a:pt x="723" y="1097"/>
                  <a:pt x="728" y="1094"/>
                </a:cubicBezTo>
                <a:cubicBezTo>
                  <a:pt x="744" y="1085"/>
                  <a:pt x="753" y="1061"/>
                  <a:pt x="742" y="1046"/>
                </a:cubicBezTo>
                <a:cubicBezTo>
                  <a:pt x="726" y="1026"/>
                  <a:pt x="712" y="1005"/>
                  <a:pt x="697" y="985"/>
                </a:cubicBezTo>
                <a:cubicBezTo>
                  <a:pt x="689" y="974"/>
                  <a:pt x="678" y="967"/>
                  <a:pt x="666" y="967"/>
                </a:cubicBezTo>
                <a:close/>
                <a:moveTo>
                  <a:pt x="12116" y="935"/>
                </a:moveTo>
                <a:cubicBezTo>
                  <a:pt x="12076" y="935"/>
                  <a:pt x="12040" y="988"/>
                  <a:pt x="12076" y="1026"/>
                </a:cubicBezTo>
                <a:cubicBezTo>
                  <a:pt x="12099" y="1051"/>
                  <a:pt x="12124" y="1075"/>
                  <a:pt x="12149" y="1101"/>
                </a:cubicBezTo>
                <a:cubicBezTo>
                  <a:pt x="12160" y="1112"/>
                  <a:pt x="12172" y="1117"/>
                  <a:pt x="12184" y="1117"/>
                </a:cubicBezTo>
                <a:cubicBezTo>
                  <a:pt x="12225" y="1117"/>
                  <a:pt x="12261" y="1064"/>
                  <a:pt x="12225" y="1027"/>
                </a:cubicBezTo>
                <a:cubicBezTo>
                  <a:pt x="12200" y="1002"/>
                  <a:pt x="12176" y="975"/>
                  <a:pt x="12151" y="951"/>
                </a:cubicBezTo>
                <a:cubicBezTo>
                  <a:pt x="12141" y="940"/>
                  <a:pt x="12128" y="935"/>
                  <a:pt x="12116" y="935"/>
                </a:cubicBezTo>
                <a:close/>
                <a:moveTo>
                  <a:pt x="2013" y="968"/>
                </a:moveTo>
                <a:cubicBezTo>
                  <a:pt x="1997" y="968"/>
                  <a:pt x="1981" y="975"/>
                  <a:pt x="1970" y="993"/>
                </a:cubicBezTo>
                <a:cubicBezTo>
                  <a:pt x="1961" y="1009"/>
                  <a:pt x="1952" y="1025"/>
                  <a:pt x="1943" y="1038"/>
                </a:cubicBezTo>
                <a:cubicBezTo>
                  <a:pt x="1917" y="1080"/>
                  <a:pt x="1954" y="1119"/>
                  <a:pt x="1991" y="1119"/>
                </a:cubicBezTo>
                <a:cubicBezTo>
                  <a:pt x="2007" y="1119"/>
                  <a:pt x="2024" y="1112"/>
                  <a:pt x="2035" y="1094"/>
                </a:cubicBezTo>
                <a:cubicBezTo>
                  <a:pt x="2043" y="1078"/>
                  <a:pt x="2053" y="1062"/>
                  <a:pt x="2062" y="1048"/>
                </a:cubicBezTo>
                <a:cubicBezTo>
                  <a:pt x="2087" y="1007"/>
                  <a:pt x="2050" y="968"/>
                  <a:pt x="2013" y="968"/>
                </a:cubicBezTo>
                <a:close/>
                <a:moveTo>
                  <a:pt x="3596" y="1039"/>
                </a:moveTo>
                <a:cubicBezTo>
                  <a:pt x="3587" y="1039"/>
                  <a:pt x="3578" y="1045"/>
                  <a:pt x="3578" y="1057"/>
                </a:cubicBezTo>
                <a:lnTo>
                  <a:pt x="3578" y="1131"/>
                </a:lnTo>
                <a:cubicBezTo>
                  <a:pt x="3578" y="1142"/>
                  <a:pt x="3587" y="1148"/>
                  <a:pt x="3596" y="1148"/>
                </a:cubicBezTo>
                <a:cubicBezTo>
                  <a:pt x="3605" y="1148"/>
                  <a:pt x="3613" y="1142"/>
                  <a:pt x="3613" y="1131"/>
                </a:cubicBezTo>
                <a:lnTo>
                  <a:pt x="3613" y="1057"/>
                </a:lnTo>
                <a:cubicBezTo>
                  <a:pt x="3613" y="1045"/>
                  <a:pt x="3605" y="1039"/>
                  <a:pt x="3596" y="1039"/>
                </a:cubicBezTo>
                <a:close/>
                <a:moveTo>
                  <a:pt x="15868" y="1025"/>
                </a:moveTo>
                <a:cubicBezTo>
                  <a:pt x="15847" y="1025"/>
                  <a:pt x="15826" y="1042"/>
                  <a:pt x="15833" y="1069"/>
                </a:cubicBezTo>
                <a:cubicBezTo>
                  <a:pt x="15838" y="1088"/>
                  <a:pt x="15843" y="1108"/>
                  <a:pt x="15848" y="1129"/>
                </a:cubicBezTo>
                <a:cubicBezTo>
                  <a:pt x="15853" y="1147"/>
                  <a:pt x="15867" y="1155"/>
                  <a:pt x="15881" y="1155"/>
                </a:cubicBezTo>
                <a:cubicBezTo>
                  <a:pt x="15902" y="1155"/>
                  <a:pt x="15923" y="1137"/>
                  <a:pt x="15916" y="1110"/>
                </a:cubicBezTo>
                <a:cubicBezTo>
                  <a:pt x="15910" y="1091"/>
                  <a:pt x="15906" y="1070"/>
                  <a:pt x="15901" y="1051"/>
                </a:cubicBezTo>
                <a:cubicBezTo>
                  <a:pt x="15896" y="1033"/>
                  <a:pt x="15882" y="1025"/>
                  <a:pt x="15868" y="1025"/>
                </a:cubicBezTo>
                <a:close/>
                <a:moveTo>
                  <a:pt x="8941" y="1113"/>
                </a:moveTo>
                <a:cubicBezTo>
                  <a:pt x="8925" y="1113"/>
                  <a:pt x="8914" y="1137"/>
                  <a:pt x="8931" y="1145"/>
                </a:cubicBezTo>
                <a:cubicBezTo>
                  <a:pt x="8942" y="1150"/>
                  <a:pt x="8951" y="1156"/>
                  <a:pt x="8961" y="1161"/>
                </a:cubicBezTo>
                <a:cubicBezTo>
                  <a:pt x="8964" y="1162"/>
                  <a:pt x="8967" y="1163"/>
                  <a:pt x="8970" y="1163"/>
                </a:cubicBezTo>
                <a:cubicBezTo>
                  <a:pt x="8986" y="1163"/>
                  <a:pt x="8996" y="1139"/>
                  <a:pt x="8980" y="1130"/>
                </a:cubicBezTo>
                <a:cubicBezTo>
                  <a:pt x="8970" y="1125"/>
                  <a:pt x="8960" y="1120"/>
                  <a:pt x="8950" y="1115"/>
                </a:cubicBezTo>
                <a:cubicBezTo>
                  <a:pt x="8947" y="1113"/>
                  <a:pt x="8944" y="1113"/>
                  <a:pt x="8941" y="1113"/>
                </a:cubicBezTo>
                <a:close/>
                <a:moveTo>
                  <a:pt x="8342" y="1091"/>
                </a:moveTo>
                <a:cubicBezTo>
                  <a:pt x="8329" y="1091"/>
                  <a:pt x="8315" y="1099"/>
                  <a:pt x="8309" y="1109"/>
                </a:cubicBezTo>
                <a:cubicBezTo>
                  <a:pt x="8299" y="1127"/>
                  <a:pt x="8307" y="1146"/>
                  <a:pt x="8322" y="1158"/>
                </a:cubicBezTo>
                <a:cubicBezTo>
                  <a:pt x="8342" y="1173"/>
                  <a:pt x="8361" y="1188"/>
                  <a:pt x="8382" y="1203"/>
                </a:cubicBezTo>
                <a:cubicBezTo>
                  <a:pt x="8387" y="1206"/>
                  <a:pt x="8393" y="1208"/>
                  <a:pt x="8398" y="1208"/>
                </a:cubicBezTo>
                <a:cubicBezTo>
                  <a:pt x="8411" y="1208"/>
                  <a:pt x="8425" y="1200"/>
                  <a:pt x="8431" y="1189"/>
                </a:cubicBezTo>
                <a:cubicBezTo>
                  <a:pt x="8442" y="1171"/>
                  <a:pt x="8433" y="1152"/>
                  <a:pt x="8418" y="1141"/>
                </a:cubicBezTo>
                <a:cubicBezTo>
                  <a:pt x="8398" y="1125"/>
                  <a:pt x="8379" y="1110"/>
                  <a:pt x="8358" y="1096"/>
                </a:cubicBezTo>
                <a:cubicBezTo>
                  <a:pt x="8353" y="1093"/>
                  <a:pt x="8348" y="1091"/>
                  <a:pt x="8342" y="1091"/>
                </a:cubicBezTo>
                <a:close/>
                <a:moveTo>
                  <a:pt x="3160" y="1141"/>
                </a:moveTo>
                <a:cubicBezTo>
                  <a:pt x="3143" y="1141"/>
                  <a:pt x="3125" y="1152"/>
                  <a:pt x="3125" y="1174"/>
                </a:cubicBezTo>
                <a:lnTo>
                  <a:pt x="3125" y="1190"/>
                </a:lnTo>
                <a:cubicBezTo>
                  <a:pt x="3125" y="1213"/>
                  <a:pt x="3143" y="1225"/>
                  <a:pt x="3160" y="1225"/>
                </a:cubicBezTo>
                <a:cubicBezTo>
                  <a:pt x="3178" y="1225"/>
                  <a:pt x="3195" y="1213"/>
                  <a:pt x="3195" y="1190"/>
                </a:cubicBezTo>
                <a:lnTo>
                  <a:pt x="3195" y="1174"/>
                </a:lnTo>
                <a:cubicBezTo>
                  <a:pt x="3195" y="1152"/>
                  <a:pt x="3178" y="1141"/>
                  <a:pt x="3160" y="1141"/>
                </a:cubicBezTo>
                <a:close/>
                <a:moveTo>
                  <a:pt x="19516" y="1076"/>
                </a:moveTo>
                <a:cubicBezTo>
                  <a:pt x="19497" y="1076"/>
                  <a:pt x="19479" y="1086"/>
                  <a:pt x="19469" y="1103"/>
                </a:cubicBezTo>
                <a:cubicBezTo>
                  <a:pt x="19453" y="1129"/>
                  <a:pt x="19464" y="1161"/>
                  <a:pt x="19489" y="1176"/>
                </a:cubicBezTo>
                <a:cubicBezTo>
                  <a:pt x="19514" y="1192"/>
                  <a:pt x="19537" y="1208"/>
                  <a:pt x="19562" y="1224"/>
                </a:cubicBezTo>
                <a:cubicBezTo>
                  <a:pt x="19569" y="1228"/>
                  <a:pt x="19577" y="1230"/>
                  <a:pt x="19586" y="1230"/>
                </a:cubicBezTo>
                <a:cubicBezTo>
                  <a:pt x="19605" y="1230"/>
                  <a:pt x="19625" y="1220"/>
                  <a:pt x="19635" y="1204"/>
                </a:cubicBezTo>
                <a:cubicBezTo>
                  <a:pt x="19651" y="1178"/>
                  <a:pt x="19641" y="1146"/>
                  <a:pt x="19615" y="1130"/>
                </a:cubicBezTo>
                <a:cubicBezTo>
                  <a:pt x="19590" y="1115"/>
                  <a:pt x="19567" y="1099"/>
                  <a:pt x="19542" y="1083"/>
                </a:cubicBezTo>
                <a:cubicBezTo>
                  <a:pt x="19534" y="1078"/>
                  <a:pt x="19525" y="1076"/>
                  <a:pt x="19516" y="1076"/>
                </a:cubicBezTo>
                <a:close/>
                <a:moveTo>
                  <a:pt x="23334" y="1104"/>
                </a:moveTo>
                <a:cubicBezTo>
                  <a:pt x="23313" y="1104"/>
                  <a:pt x="23290" y="1122"/>
                  <a:pt x="23297" y="1148"/>
                </a:cubicBezTo>
                <a:cubicBezTo>
                  <a:pt x="23307" y="1190"/>
                  <a:pt x="23334" y="1226"/>
                  <a:pt x="23374" y="1245"/>
                </a:cubicBezTo>
                <a:cubicBezTo>
                  <a:pt x="23380" y="1248"/>
                  <a:pt x="23385" y="1249"/>
                  <a:pt x="23391" y="1249"/>
                </a:cubicBezTo>
                <a:cubicBezTo>
                  <a:pt x="23423" y="1249"/>
                  <a:pt x="23445" y="1201"/>
                  <a:pt x="23409" y="1183"/>
                </a:cubicBezTo>
                <a:cubicBezTo>
                  <a:pt x="23387" y="1171"/>
                  <a:pt x="23371" y="1153"/>
                  <a:pt x="23366" y="1129"/>
                </a:cubicBezTo>
                <a:cubicBezTo>
                  <a:pt x="23361" y="1112"/>
                  <a:pt x="23348" y="1104"/>
                  <a:pt x="23334" y="1104"/>
                </a:cubicBezTo>
                <a:close/>
                <a:moveTo>
                  <a:pt x="7978" y="1168"/>
                </a:moveTo>
                <a:cubicBezTo>
                  <a:pt x="7970" y="1168"/>
                  <a:pt x="7962" y="1171"/>
                  <a:pt x="7955" y="1179"/>
                </a:cubicBezTo>
                <a:lnTo>
                  <a:pt x="7939" y="1194"/>
                </a:lnTo>
                <a:cubicBezTo>
                  <a:pt x="7914" y="1219"/>
                  <a:pt x="7938" y="1255"/>
                  <a:pt x="7965" y="1255"/>
                </a:cubicBezTo>
                <a:cubicBezTo>
                  <a:pt x="7973" y="1255"/>
                  <a:pt x="7981" y="1252"/>
                  <a:pt x="7988" y="1245"/>
                </a:cubicBezTo>
                <a:cubicBezTo>
                  <a:pt x="7993" y="1239"/>
                  <a:pt x="7999" y="1232"/>
                  <a:pt x="8004" y="1229"/>
                </a:cubicBezTo>
                <a:cubicBezTo>
                  <a:pt x="8030" y="1203"/>
                  <a:pt x="8005" y="1168"/>
                  <a:pt x="7978" y="1168"/>
                </a:cubicBezTo>
                <a:close/>
                <a:moveTo>
                  <a:pt x="20371" y="1110"/>
                </a:moveTo>
                <a:cubicBezTo>
                  <a:pt x="20368" y="1110"/>
                  <a:pt x="20365" y="1111"/>
                  <a:pt x="20362" y="1112"/>
                </a:cubicBezTo>
                <a:cubicBezTo>
                  <a:pt x="20347" y="1116"/>
                  <a:pt x="20331" y="1137"/>
                  <a:pt x="20337" y="1156"/>
                </a:cubicBezTo>
                <a:cubicBezTo>
                  <a:pt x="20348" y="1180"/>
                  <a:pt x="20357" y="1205"/>
                  <a:pt x="20368" y="1230"/>
                </a:cubicBezTo>
                <a:cubicBezTo>
                  <a:pt x="20374" y="1245"/>
                  <a:pt x="20386" y="1256"/>
                  <a:pt x="20402" y="1256"/>
                </a:cubicBezTo>
                <a:cubicBezTo>
                  <a:pt x="20404" y="1256"/>
                  <a:pt x="20407" y="1256"/>
                  <a:pt x="20411" y="1255"/>
                </a:cubicBezTo>
                <a:cubicBezTo>
                  <a:pt x="20427" y="1250"/>
                  <a:pt x="20442" y="1229"/>
                  <a:pt x="20436" y="1211"/>
                </a:cubicBezTo>
                <a:cubicBezTo>
                  <a:pt x="20425" y="1187"/>
                  <a:pt x="20416" y="1162"/>
                  <a:pt x="20405" y="1137"/>
                </a:cubicBezTo>
                <a:cubicBezTo>
                  <a:pt x="20398" y="1122"/>
                  <a:pt x="20386" y="1110"/>
                  <a:pt x="20371" y="1110"/>
                </a:cubicBezTo>
                <a:close/>
                <a:moveTo>
                  <a:pt x="14291" y="1137"/>
                </a:moveTo>
                <a:cubicBezTo>
                  <a:pt x="14250" y="1137"/>
                  <a:pt x="14214" y="1190"/>
                  <a:pt x="14251" y="1227"/>
                </a:cubicBezTo>
                <a:lnTo>
                  <a:pt x="14266" y="1242"/>
                </a:lnTo>
                <a:cubicBezTo>
                  <a:pt x="14278" y="1254"/>
                  <a:pt x="14290" y="1258"/>
                  <a:pt x="14302" y="1258"/>
                </a:cubicBezTo>
                <a:cubicBezTo>
                  <a:pt x="14343" y="1258"/>
                  <a:pt x="14380" y="1205"/>
                  <a:pt x="14342" y="1168"/>
                </a:cubicBezTo>
                <a:lnTo>
                  <a:pt x="14326" y="1152"/>
                </a:lnTo>
                <a:cubicBezTo>
                  <a:pt x="14315" y="1141"/>
                  <a:pt x="14303" y="1137"/>
                  <a:pt x="14291" y="1137"/>
                </a:cubicBezTo>
                <a:close/>
                <a:moveTo>
                  <a:pt x="18990" y="1214"/>
                </a:moveTo>
                <a:cubicBezTo>
                  <a:pt x="18977" y="1214"/>
                  <a:pt x="18964" y="1232"/>
                  <a:pt x="18976" y="1245"/>
                </a:cubicBezTo>
                <a:lnTo>
                  <a:pt x="18992" y="1260"/>
                </a:lnTo>
                <a:cubicBezTo>
                  <a:pt x="18996" y="1263"/>
                  <a:pt x="18999" y="1265"/>
                  <a:pt x="19003" y="1265"/>
                </a:cubicBezTo>
                <a:cubicBezTo>
                  <a:pt x="19017" y="1265"/>
                  <a:pt x="19030" y="1247"/>
                  <a:pt x="19017" y="1235"/>
                </a:cubicBezTo>
                <a:lnTo>
                  <a:pt x="19002" y="1219"/>
                </a:lnTo>
                <a:cubicBezTo>
                  <a:pt x="18998" y="1216"/>
                  <a:pt x="18994" y="1214"/>
                  <a:pt x="18990" y="1214"/>
                </a:cubicBezTo>
                <a:close/>
                <a:moveTo>
                  <a:pt x="17335" y="1208"/>
                </a:moveTo>
                <a:cubicBezTo>
                  <a:pt x="17291" y="1208"/>
                  <a:pt x="17292" y="1278"/>
                  <a:pt x="17337" y="1278"/>
                </a:cubicBezTo>
                <a:lnTo>
                  <a:pt x="17367" y="1278"/>
                </a:lnTo>
                <a:cubicBezTo>
                  <a:pt x="17413" y="1278"/>
                  <a:pt x="17413" y="1208"/>
                  <a:pt x="17367" y="1208"/>
                </a:cubicBezTo>
                <a:lnTo>
                  <a:pt x="17337" y="1208"/>
                </a:lnTo>
                <a:cubicBezTo>
                  <a:pt x="17336" y="1208"/>
                  <a:pt x="17336" y="1208"/>
                  <a:pt x="17335" y="1208"/>
                </a:cubicBezTo>
                <a:close/>
                <a:moveTo>
                  <a:pt x="4945" y="1146"/>
                </a:moveTo>
                <a:cubicBezTo>
                  <a:pt x="4939" y="1146"/>
                  <a:pt x="4932" y="1147"/>
                  <a:pt x="4927" y="1150"/>
                </a:cubicBezTo>
                <a:cubicBezTo>
                  <a:pt x="4908" y="1161"/>
                  <a:pt x="4906" y="1182"/>
                  <a:pt x="4913" y="1198"/>
                </a:cubicBezTo>
                <a:cubicBezTo>
                  <a:pt x="4924" y="1224"/>
                  <a:pt x="4934" y="1248"/>
                  <a:pt x="4947" y="1273"/>
                </a:cubicBezTo>
                <a:cubicBezTo>
                  <a:pt x="4952" y="1285"/>
                  <a:pt x="4964" y="1291"/>
                  <a:pt x="4977" y="1291"/>
                </a:cubicBezTo>
                <a:cubicBezTo>
                  <a:pt x="4983" y="1291"/>
                  <a:pt x="4990" y="1289"/>
                  <a:pt x="4995" y="1286"/>
                </a:cubicBezTo>
                <a:cubicBezTo>
                  <a:pt x="5013" y="1276"/>
                  <a:pt x="5016" y="1255"/>
                  <a:pt x="5008" y="1237"/>
                </a:cubicBezTo>
                <a:cubicBezTo>
                  <a:pt x="4997" y="1213"/>
                  <a:pt x="4987" y="1188"/>
                  <a:pt x="4975" y="1163"/>
                </a:cubicBezTo>
                <a:cubicBezTo>
                  <a:pt x="4970" y="1152"/>
                  <a:pt x="4958" y="1146"/>
                  <a:pt x="4945" y="1146"/>
                </a:cubicBezTo>
                <a:close/>
                <a:moveTo>
                  <a:pt x="1492" y="1163"/>
                </a:moveTo>
                <a:cubicBezTo>
                  <a:pt x="1483" y="1163"/>
                  <a:pt x="1474" y="1165"/>
                  <a:pt x="1466" y="1169"/>
                </a:cubicBezTo>
                <a:cubicBezTo>
                  <a:pt x="1440" y="1185"/>
                  <a:pt x="1433" y="1216"/>
                  <a:pt x="1446" y="1242"/>
                </a:cubicBezTo>
                <a:cubicBezTo>
                  <a:pt x="1451" y="1253"/>
                  <a:pt x="1456" y="1262"/>
                  <a:pt x="1462" y="1273"/>
                </a:cubicBezTo>
                <a:cubicBezTo>
                  <a:pt x="1471" y="1290"/>
                  <a:pt x="1490" y="1299"/>
                  <a:pt x="1509" y="1299"/>
                </a:cubicBezTo>
                <a:cubicBezTo>
                  <a:pt x="1518" y="1299"/>
                  <a:pt x="1527" y="1297"/>
                  <a:pt x="1535" y="1293"/>
                </a:cubicBezTo>
                <a:cubicBezTo>
                  <a:pt x="1561" y="1277"/>
                  <a:pt x="1569" y="1246"/>
                  <a:pt x="1555" y="1219"/>
                </a:cubicBezTo>
                <a:cubicBezTo>
                  <a:pt x="1550" y="1209"/>
                  <a:pt x="1544" y="1200"/>
                  <a:pt x="1539" y="1189"/>
                </a:cubicBezTo>
                <a:cubicBezTo>
                  <a:pt x="1530" y="1171"/>
                  <a:pt x="1511" y="1163"/>
                  <a:pt x="1492" y="1163"/>
                </a:cubicBezTo>
                <a:close/>
                <a:moveTo>
                  <a:pt x="11674" y="1253"/>
                </a:moveTo>
                <a:cubicBezTo>
                  <a:pt x="11628" y="1253"/>
                  <a:pt x="11628" y="1324"/>
                  <a:pt x="11674" y="1324"/>
                </a:cubicBezTo>
                <a:lnTo>
                  <a:pt x="11689" y="1324"/>
                </a:lnTo>
                <a:cubicBezTo>
                  <a:pt x="11734" y="1324"/>
                  <a:pt x="11734" y="1253"/>
                  <a:pt x="11689" y="1253"/>
                </a:cubicBezTo>
                <a:close/>
                <a:moveTo>
                  <a:pt x="22550" y="1282"/>
                </a:moveTo>
                <a:cubicBezTo>
                  <a:pt x="22533" y="1282"/>
                  <a:pt x="22515" y="1293"/>
                  <a:pt x="22515" y="1316"/>
                </a:cubicBezTo>
                <a:lnTo>
                  <a:pt x="22515" y="1331"/>
                </a:lnTo>
                <a:cubicBezTo>
                  <a:pt x="22515" y="1355"/>
                  <a:pt x="22533" y="1366"/>
                  <a:pt x="22550" y="1366"/>
                </a:cubicBezTo>
                <a:cubicBezTo>
                  <a:pt x="22568" y="1366"/>
                  <a:pt x="22585" y="1355"/>
                  <a:pt x="22585" y="1331"/>
                </a:cubicBezTo>
                <a:lnTo>
                  <a:pt x="22585" y="1316"/>
                </a:lnTo>
                <a:cubicBezTo>
                  <a:pt x="22585" y="1293"/>
                  <a:pt x="22568" y="1282"/>
                  <a:pt x="22550" y="1282"/>
                </a:cubicBezTo>
                <a:close/>
                <a:moveTo>
                  <a:pt x="17863" y="1270"/>
                </a:moveTo>
                <a:cubicBezTo>
                  <a:pt x="17845" y="1270"/>
                  <a:pt x="17827" y="1281"/>
                  <a:pt x="17827" y="1304"/>
                </a:cubicBezTo>
                <a:lnTo>
                  <a:pt x="17827" y="1335"/>
                </a:lnTo>
                <a:cubicBezTo>
                  <a:pt x="17827" y="1358"/>
                  <a:pt x="17845" y="1369"/>
                  <a:pt x="17862" y="1369"/>
                </a:cubicBezTo>
                <a:cubicBezTo>
                  <a:pt x="17880" y="1369"/>
                  <a:pt x="17897" y="1358"/>
                  <a:pt x="17897" y="1335"/>
                </a:cubicBezTo>
                <a:lnTo>
                  <a:pt x="17897" y="1304"/>
                </a:lnTo>
                <a:cubicBezTo>
                  <a:pt x="17898" y="1281"/>
                  <a:pt x="17880" y="1270"/>
                  <a:pt x="17863" y="1270"/>
                </a:cubicBezTo>
                <a:close/>
                <a:moveTo>
                  <a:pt x="16512" y="1295"/>
                </a:moveTo>
                <a:cubicBezTo>
                  <a:pt x="16485" y="1295"/>
                  <a:pt x="16460" y="1331"/>
                  <a:pt x="16486" y="1356"/>
                </a:cubicBezTo>
                <a:cubicBezTo>
                  <a:pt x="16493" y="1362"/>
                  <a:pt x="16497" y="1367"/>
                  <a:pt x="16502" y="1371"/>
                </a:cubicBezTo>
                <a:cubicBezTo>
                  <a:pt x="16509" y="1379"/>
                  <a:pt x="16517" y="1382"/>
                  <a:pt x="16525" y="1382"/>
                </a:cubicBezTo>
                <a:cubicBezTo>
                  <a:pt x="16553" y="1382"/>
                  <a:pt x="16576" y="1345"/>
                  <a:pt x="16551" y="1321"/>
                </a:cubicBezTo>
                <a:lnTo>
                  <a:pt x="16536" y="1305"/>
                </a:lnTo>
                <a:cubicBezTo>
                  <a:pt x="16528" y="1298"/>
                  <a:pt x="16520" y="1295"/>
                  <a:pt x="16512" y="1295"/>
                </a:cubicBezTo>
                <a:close/>
                <a:moveTo>
                  <a:pt x="15998" y="1260"/>
                </a:moveTo>
                <a:cubicBezTo>
                  <a:pt x="15986" y="1260"/>
                  <a:pt x="15973" y="1265"/>
                  <a:pt x="15962" y="1276"/>
                </a:cubicBezTo>
                <a:lnTo>
                  <a:pt x="15947" y="1292"/>
                </a:lnTo>
                <a:cubicBezTo>
                  <a:pt x="15909" y="1329"/>
                  <a:pt x="15945" y="1383"/>
                  <a:pt x="15986" y="1383"/>
                </a:cubicBezTo>
                <a:cubicBezTo>
                  <a:pt x="15998" y="1383"/>
                  <a:pt x="16010" y="1378"/>
                  <a:pt x="16021" y="1367"/>
                </a:cubicBezTo>
                <a:lnTo>
                  <a:pt x="16037" y="1351"/>
                </a:lnTo>
                <a:cubicBezTo>
                  <a:pt x="16075" y="1314"/>
                  <a:pt x="16039" y="1260"/>
                  <a:pt x="15998" y="1260"/>
                </a:cubicBezTo>
                <a:close/>
                <a:moveTo>
                  <a:pt x="15445" y="1279"/>
                </a:moveTo>
                <a:cubicBezTo>
                  <a:pt x="15427" y="1279"/>
                  <a:pt x="15409" y="1291"/>
                  <a:pt x="15409" y="1314"/>
                </a:cubicBezTo>
                <a:lnTo>
                  <a:pt x="15409" y="1329"/>
                </a:lnTo>
                <a:cubicBezTo>
                  <a:pt x="15409" y="1352"/>
                  <a:pt x="15427" y="1363"/>
                  <a:pt x="15445" y="1363"/>
                </a:cubicBezTo>
                <a:cubicBezTo>
                  <a:pt x="15453" y="1363"/>
                  <a:pt x="15461" y="1361"/>
                  <a:pt x="15468" y="1356"/>
                </a:cubicBezTo>
                <a:cubicBezTo>
                  <a:pt x="15473" y="1378"/>
                  <a:pt x="15489" y="1396"/>
                  <a:pt x="15518" y="1396"/>
                </a:cubicBezTo>
                <a:cubicBezTo>
                  <a:pt x="15587" y="1396"/>
                  <a:pt x="15587" y="1289"/>
                  <a:pt x="15518" y="1289"/>
                </a:cubicBezTo>
                <a:cubicBezTo>
                  <a:pt x="15502" y="1289"/>
                  <a:pt x="15488" y="1295"/>
                  <a:pt x="15481" y="1305"/>
                </a:cubicBezTo>
                <a:cubicBezTo>
                  <a:pt x="15477" y="1288"/>
                  <a:pt x="15461" y="1279"/>
                  <a:pt x="15445" y="1279"/>
                </a:cubicBezTo>
                <a:close/>
                <a:moveTo>
                  <a:pt x="8699" y="1308"/>
                </a:moveTo>
                <a:cubicBezTo>
                  <a:pt x="8672" y="1308"/>
                  <a:pt x="8647" y="1343"/>
                  <a:pt x="8673" y="1367"/>
                </a:cubicBezTo>
                <a:cubicBezTo>
                  <a:pt x="8684" y="1375"/>
                  <a:pt x="8694" y="1386"/>
                  <a:pt x="8705" y="1396"/>
                </a:cubicBezTo>
                <a:cubicBezTo>
                  <a:pt x="8712" y="1403"/>
                  <a:pt x="8720" y="1406"/>
                  <a:pt x="8728" y="1406"/>
                </a:cubicBezTo>
                <a:cubicBezTo>
                  <a:pt x="8756" y="1406"/>
                  <a:pt x="8781" y="1371"/>
                  <a:pt x="8755" y="1346"/>
                </a:cubicBezTo>
                <a:cubicBezTo>
                  <a:pt x="8745" y="1336"/>
                  <a:pt x="8734" y="1326"/>
                  <a:pt x="8724" y="1318"/>
                </a:cubicBezTo>
                <a:cubicBezTo>
                  <a:pt x="8716" y="1311"/>
                  <a:pt x="8708" y="1308"/>
                  <a:pt x="8699" y="1308"/>
                </a:cubicBezTo>
                <a:close/>
                <a:moveTo>
                  <a:pt x="4227" y="1274"/>
                </a:moveTo>
                <a:cubicBezTo>
                  <a:pt x="4208" y="1274"/>
                  <a:pt x="4189" y="1284"/>
                  <a:pt x="4179" y="1300"/>
                </a:cubicBezTo>
                <a:cubicBezTo>
                  <a:pt x="4164" y="1326"/>
                  <a:pt x="4175" y="1358"/>
                  <a:pt x="4199" y="1373"/>
                </a:cubicBezTo>
                <a:cubicBezTo>
                  <a:pt x="4215" y="1384"/>
                  <a:pt x="4229" y="1393"/>
                  <a:pt x="4243" y="1404"/>
                </a:cubicBezTo>
                <a:cubicBezTo>
                  <a:pt x="4251" y="1409"/>
                  <a:pt x="4260" y="1411"/>
                  <a:pt x="4269" y="1411"/>
                </a:cubicBezTo>
                <a:cubicBezTo>
                  <a:pt x="4288" y="1411"/>
                  <a:pt x="4307" y="1401"/>
                  <a:pt x="4316" y="1384"/>
                </a:cubicBezTo>
                <a:cubicBezTo>
                  <a:pt x="4332" y="1358"/>
                  <a:pt x="4322" y="1326"/>
                  <a:pt x="4298" y="1311"/>
                </a:cubicBezTo>
                <a:cubicBezTo>
                  <a:pt x="4282" y="1300"/>
                  <a:pt x="4267" y="1292"/>
                  <a:pt x="4252" y="1281"/>
                </a:cubicBezTo>
                <a:cubicBezTo>
                  <a:pt x="4245" y="1276"/>
                  <a:pt x="4236" y="1274"/>
                  <a:pt x="4227" y="1274"/>
                </a:cubicBezTo>
                <a:close/>
                <a:moveTo>
                  <a:pt x="18253" y="1393"/>
                </a:moveTo>
                <a:cubicBezTo>
                  <a:pt x="18244" y="1393"/>
                  <a:pt x="18236" y="1399"/>
                  <a:pt x="18236" y="1410"/>
                </a:cubicBezTo>
                <a:lnTo>
                  <a:pt x="18236" y="1426"/>
                </a:lnTo>
                <a:cubicBezTo>
                  <a:pt x="18236" y="1438"/>
                  <a:pt x="18244" y="1444"/>
                  <a:pt x="18253" y="1444"/>
                </a:cubicBezTo>
                <a:cubicBezTo>
                  <a:pt x="18262" y="1444"/>
                  <a:pt x="18270" y="1438"/>
                  <a:pt x="18270" y="1426"/>
                </a:cubicBezTo>
                <a:lnTo>
                  <a:pt x="18270" y="1410"/>
                </a:lnTo>
                <a:cubicBezTo>
                  <a:pt x="18270" y="1399"/>
                  <a:pt x="18262" y="1393"/>
                  <a:pt x="18253" y="1393"/>
                </a:cubicBezTo>
                <a:close/>
                <a:moveTo>
                  <a:pt x="5879" y="1311"/>
                </a:moveTo>
                <a:cubicBezTo>
                  <a:pt x="5856" y="1311"/>
                  <a:pt x="5836" y="1327"/>
                  <a:pt x="5828" y="1349"/>
                </a:cubicBezTo>
                <a:cubicBezTo>
                  <a:pt x="5823" y="1365"/>
                  <a:pt x="5818" y="1379"/>
                  <a:pt x="5812" y="1393"/>
                </a:cubicBezTo>
                <a:cubicBezTo>
                  <a:pt x="5803" y="1421"/>
                  <a:pt x="5823" y="1452"/>
                  <a:pt x="5849" y="1459"/>
                </a:cubicBezTo>
                <a:cubicBezTo>
                  <a:pt x="5854" y="1461"/>
                  <a:pt x="5859" y="1461"/>
                  <a:pt x="5864" y="1461"/>
                </a:cubicBezTo>
                <a:cubicBezTo>
                  <a:pt x="5888" y="1461"/>
                  <a:pt x="5907" y="1445"/>
                  <a:pt x="5914" y="1423"/>
                </a:cubicBezTo>
                <a:cubicBezTo>
                  <a:pt x="5919" y="1407"/>
                  <a:pt x="5924" y="1392"/>
                  <a:pt x="5930" y="1378"/>
                </a:cubicBezTo>
                <a:cubicBezTo>
                  <a:pt x="5939" y="1350"/>
                  <a:pt x="5919" y="1319"/>
                  <a:pt x="5893" y="1313"/>
                </a:cubicBezTo>
                <a:cubicBezTo>
                  <a:pt x="5888" y="1311"/>
                  <a:pt x="5884" y="1311"/>
                  <a:pt x="5879" y="1311"/>
                </a:cubicBezTo>
                <a:close/>
                <a:moveTo>
                  <a:pt x="2364" y="1379"/>
                </a:moveTo>
                <a:cubicBezTo>
                  <a:pt x="2346" y="1379"/>
                  <a:pt x="2328" y="1390"/>
                  <a:pt x="2328" y="1413"/>
                </a:cubicBezTo>
                <a:lnTo>
                  <a:pt x="2328" y="1429"/>
                </a:lnTo>
                <a:cubicBezTo>
                  <a:pt x="2328" y="1452"/>
                  <a:pt x="2346" y="1463"/>
                  <a:pt x="2363" y="1463"/>
                </a:cubicBezTo>
                <a:cubicBezTo>
                  <a:pt x="2381" y="1463"/>
                  <a:pt x="2398" y="1452"/>
                  <a:pt x="2398" y="1429"/>
                </a:cubicBezTo>
                <a:lnTo>
                  <a:pt x="2398" y="1413"/>
                </a:lnTo>
                <a:cubicBezTo>
                  <a:pt x="2399" y="1390"/>
                  <a:pt x="2381" y="1379"/>
                  <a:pt x="2364" y="1379"/>
                </a:cubicBezTo>
                <a:close/>
                <a:moveTo>
                  <a:pt x="7843" y="1377"/>
                </a:moveTo>
                <a:cubicBezTo>
                  <a:pt x="7816" y="1377"/>
                  <a:pt x="7792" y="1413"/>
                  <a:pt x="7817" y="1438"/>
                </a:cubicBezTo>
                <a:lnTo>
                  <a:pt x="7833" y="1454"/>
                </a:lnTo>
                <a:cubicBezTo>
                  <a:pt x="7840" y="1461"/>
                  <a:pt x="7849" y="1464"/>
                  <a:pt x="7857" y="1464"/>
                </a:cubicBezTo>
                <a:cubicBezTo>
                  <a:pt x="7884" y="1464"/>
                  <a:pt x="7908" y="1428"/>
                  <a:pt x="7882" y="1404"/>
                </a:cubicBezTo>
                <a:lnTo>
                  <a:pt x="7867" y="1388"/>
                </a:lnTo>
                <a:cubicBezTo>
                  <a:pt x="7859" y="1381"/>
                  <a:pt x="7851" y="1377"/>
                  <a:pt x="7843" y="1377"/>
                </a:cubicBezTo>
                <a:close/>
                <a:moveTo>
                  <a:pt x="7681" y="1393"/>
                </a:moveTo>
                <a:cubicBezTo>
                  <a:pt x="7636" y="1393"/>
                  <a:pt x="7637" y="1465"/>
                  <a:pt x="7682" y="1465"/>
                </a:cubicBezTo>
                <a:lnTo>
                  <a:pt x="7713" y="1465"/>
                </a:lnTo>
                <a:cubicBezTo>
                  <a:pt x="7758" y="1465"/>
                  <a:pt x="7758" y="1393"/>
                  <a:pt x="7713" y="1393"/>
                </a:cubicBezTo>
                <a:lnTo>
                  <a:pt x="7682" y="1393"/>
                </a:lnTo>
                <a:cubicBezTo>
                  <a:pt x="7682" y="1393"/>
                  <a:pt x="7682" y="1393"/>
                  <a:pt x="7681" y="1393"/>
                </a:cubicBezTo>
                <a:close/>
                <a:moveTo>
                  <a:pt x="24056" y="1379"/>
                </a:moveTo>
                <a:cubicBezTo>
                  <a:pt x="24053" y="1379"/>
                  <a:pt x="24049" y="1379"/>
                  <a:pt x="24045" y="1381"/>
                </a:cubicBezTo>
                <a:cubicBezTo>
                  <a:pt x="24029" y="1386"/>
                  <a:pt x="24014" y="1391"/>
                  <a:pt x="24000" y="1396"/>
                </a:cubicBezTo>
                <a:cubicBezTo>
                  <a:pt x="23960" y="1408"/>
                  <a:pt x="23971" y="1466"/>
                  <a:pt x="24007" y="1466"/>
                </a:cubicBezTo>
                <a:cubicBezTo>
                  <a:pt x="24011" y="1466"/>
                  <a:pt x="24015" y="1466"/>
                  <a:pt x="24019" y="1465"/>
                </a:cubicBezTo>
                <a:cubicBezTo>
                  <a:pt x="24034" y="1459"/>
                  <a:pt x="24048" y="1454"/>
                  <a:pt x="24063" y="1449"/>
                </a:cubicBezTo>
                <a:cubicBezTo>
                  <a:pt x="24101" y="1436"/>
                  <a:pt x="24091" y="1379"/>
                  <a:pt x="24056" y="1379"/>
                </a:cubicBezTo>
                <a:close/>
                <a:moveTo>
                  <a:pt x="3103" y="1386"/>
                </a:moveTo>
                <a:cubicBezTo>
                  <a:pt x="3081" y="1386"/>
                  <a:pt x="3058" y="1392"/>
                  <a:pt x="3037" y="1403"/>
                </a:cubicBezTo>
                <a:cubicBezTo>
                  <a:pt x="3002" y="1420"/>
                  <a:pt x="3024" y="1468"/>
                  <a:pt x="3057" y="1468"/>
                </a:cubicBezTo>
                <a:cubicBezTo>
                  <a:pt x="3062" y="1468"/>
                  <a:pt x="3067" y="1467"/>
                  <a:pt x="3073" y="1465"/>
                </a:cubicBezTo>
                <a:cubicBezTo>
                  <a:pt x="3083" y="1460"/>
                  <a:pt x="3092" y="1458"/>
                  <a:pt x="3101" y="1458"/>
                </a:cubicBezTo>
                <a:cubicBezTo>
                  <a:pt x="3112" y="1458"/>
                  <a:pt x="3123" y="1461"/>
                  <a:pt x="3135" y="1466"/>
                </a:cubicBezTo>
                <a:cubicBezTo>
                  <a:pt x="3138" y="1467"/>
                  <a:pt x="3141" y="1467"/>
                  <a:pt x="3144" y="1467"/>
                </a:cubicBezTo>
                <a:cubicBezTo>
                  <a:pt x="3159" y="1467"/>
                  <a:pt x="3175" y="1454"/>
                  <a:pt x="3179" y="1439"/>
                </a:cubicBezTo>
                <a:cubicBezTo>
                  <a:pt x="3185" y="1418"/>
                  <a:pt x="3172" y="1403"/>
                  <a:pt x="3154" y="1396"/>
                </a:cubicBezTo>
                <a:cubicBezTo>
                  <a:pt x="3137" y="1390"/>
                  <a:pt x="3120" y="1386"/>
                  <a:pt x="3103" y="1386"/>
                </a:cubicBezTo>
                <a:close/>
                <a:moveTo>
                  <a:pt x="9480" y="1366"/>
                </a:moveTo>
                <a:cubicBezTo>
                  <a:pt x="9475" y="1366"/>
                  <a:pt x="9469" y="1368"/>
                  <a:pt x="9463" y="1371"/>
                </a:cubicBezTo>
                <a:cubicBezTo>
                  <a:pt x="9447" y="1380"/>
                  <a:pt x="9438" y="1404"/>
                  <a:pt x="9450" y="1419"/>
                </a:cubicBezTo>
                <a:cubicBezTo>
                  <a:pt x="9465" y="1439"/>
                  <a:pt x="9480" y="1460"/>
                  <a:pt x="9495" y="1480"/>
                </a:cubicBezTo>
                <a:cubicBezTo>
                  <a:pt x="9502" y="1491"/>
                  <a:pt x="9514" y="1498"/>
                  <a:pt x="9526" y="1498"/>
                </a:cubicBezTo>
                <a:cubicBezTo>
                  <a:pt x="9531" y="1498"/>
                  <a:pt x="9537" y="1496"/>
                  <a:pt x="9543" y="1493"/>
                </a:cubicBezTo>
                <a:cubicBezTo>
                  <a:pt x="9559" y="1483"/>
                  <a:pt x="9568" y="1460"/>
                  <a:pt x="9556" y="1445"/>
                </a:cubicBezTo>
                <a:cubicBezTo>
                  <a:pt x="9541" y="1425"/>
                  <a:pt x="9526" y="1405"/>
                  <a:pt x="9511" y="1384"/>
                </a:cubicBezTo>
                <a:cubicBezTo>
                  <a:pt x="9504" y="1373"/>
                  <a:pt x="9492" y="1366"/>
                  <a:pt x="9480" y="1366"/>
                </a:cubicBezTo>
                <a:close/>
                <a:moveTo>
                  <a:pt x="10826" y="1366"/>
                </a:moveTo>
                <a:cubicBezTo>
                  <a:pt x="10810" y="1366"/>
                  <a:pt x="10794" y="1374"/>
                  <a:pt x="10783" y="1391"/>
                </a:cubicBezTo>
                <a:cubicBezTo>
                  <a:pt x="10774" y="1407"/>
                  <a:pt x="10764" y="1423"/>
                  <a:pt x="10756" y="1436"/>
                </a:cubicBezTo>
                <a:cubicBezTo>
                  <a:pt x="10731" y="1479"/>
                  <a:pt x="10767" y="1518"/>
                  <a:pt x="10804" y="1518"/>
                </a:cubicBezTo>
                <a:cubicBezTo>
                  <a:pt x="10820" y="1518"/>
                  <a:pt x="10836" y="1510"/>
                  <a:pt x="10847" y="1492"/>
                </a:cubicBezTo>
                <a:cubicBezTo>
                  <a:pt x="10857" y="1476"/>
                  <a:pt x="10866" y="1460"/>
                  <a:pt x="10874" y="1446"/>
                </a:cubicBezTo>
                <a:cubicBezTo>
                  <a:pt x="10899" y="1405"/>
                  <a:pt x="10862" y="1366"/>
                  <a:pt x="10826" y="1366"/>
                </a:cubicBezTo>
                <a:close/>
                <a:moveTo>
                  <a:pt x="21167" y="1412"/>
                </a:moveTo>
                <a:cubicBezTo>
                  <a:pt x="21155" y="1412"/>
                  <a:pt x="21142" y="1419"/>
                  <a:pt x="21136" y="1430"/>
                </a:cubicBezTo>
                <a:cubicBezTo>
                  <a:pt x="21127" y="1449"/>
                  <a:pt x="21134" y="1467"/>
                  <a:pt x="21149" y="1478"/>
                </a:cubicBezTo>
                <a:cubicBezTo>
                  <a:pt x="21169" y="1494"/>
                  <a:pt x="21188" y="1509"/>
                  <a:pt x="21209" y="1523"/>
                </a:cubicBezTo>
                <a:cubicBezTo>
                  <a:pt x="21214" y="1527"/>
                  <a:pt x="21219" y="1528"/>
                  <a:pt x="21225" y="1528"/>
                </a:cubicBezTo>
                <a:cubicBezTo>
                  <a:pt x="21238" y="1528"/>
                  <a:pt x="21251" y="1520"/>
                  <a:pt x="21257" y="1510"/>
                </a:cubicBezTo>
                <a:cubicBezTo>
                  <a:pt x="21269" y="1492"/>
                  <a:pt x="21260" y="1473"/>
                  <a:pt x="21244" y="1461"/>
                </a:cubicBezTo>
                <a:cubicBezTo>
                  <a:pt x="21225" y="1446"/>
                  <a:pt x="21205" y="1431"/>
                  <a:pt x="21184" y="1417"/>
                </a:cubicBezTo>
                <a:cubicBezTo>
                  <a:pt x="21179" y="1413"/>
                  <a:pt x="21173" y="1412"/>
                  <a:pt x="21167" y="1412"/>
                </a:cubicBezTo>
                <a:close/>
                <a:moveTo>
                  <a:pt x="877" y="1421"/>
                </a:moveTo>
                <a:cubicBezTo>
                  <a:pt x="859" y="1421"/>
                  <a:pt x="840" y="1432"/>
                  <a:pt x="839" y="1455"/>
                </a:cubicBezTo>
                <a:cubicBezTo>
                  <a:pt x="837" y="1491"/>
                  <a:pt x="862" y="1522"/>
                  <a:pt x="896" y="1533"/>
                </a:cubicBezTo>
                <a:cubicBezTo>
                  <a:pt x="900" y="1534"/>
                  <a:pt x="904" y="1534"/>
                  <a:pt x="907" y="1534"/>
                </a:cubicBezTo>
                <a:cubicBezTo>
                  <a:pt x="943" y="1534"/>
                  <a:pt x="955" y="1476"/>
                  <a:pt x="916" y="1465"/>
                </a:cubicBezTo>
                <a:cubicBezTo>
                  <a:pt x="910" y="1461"/>
                  <a:pt x="911" y="1459"/>
                  <a:pt x="911" y="1455"/>
                </a:cubicBezTo>
                <a:cubicBezTo>
                  <a:pt x="912" y="1432"/>
                  <a:pt x="895" y="1421"/>
                  <a:pt x="877" y="1421"/>
                </a:cubicBezTo>
                <a:close/>
                <a:moveTo>
                  <a:pt x="12410" y="1439"/>
                </a:moveTo>
                <a:cubicBezTo>
                  <a:pt x="12401" y="1439"/>
                  <a:pt x="12392" y="1444"/>
                  <a:pt x="12392" y="1455"/>
                </a:cubicBezTo>
                <a:lnTo>
                  <a:pt x="12392" y="1529"/>
                </a:lnTo>
                <a:cubicBezTo>
                  <a:pt x="12392" y="1541"/>
                  <a:pt x="12402" y="1547"/>
                  <a:pt x="12411" y="1547"/>
                </a:cubicBezTo>
                <a:cubicBezTo>
                  <a:pt x="12419" y="1547"/>
                  <a:pt x="12428" y="1541"/>
                  <a:pt x="12428" y="1529"/>
                </a:cubicBezTo>
                <a:lnTo>
                  <a:pt x="12428" y="1455"/>
                </a:lnTo>
                <a:cubicBezTo>
                  <a:pt x="12428" y="1444"/>
                  <a:pt x="12419" y="1439"/>
                  <a:pt x="12410" y="1439"/>
                </a:cubicBezTo>
                <a:close/>
                <a:moveTo>
                  <a:pt x="22746" y="1477"/>
                </a:moveTo>
                <a:cubicBezTo>
                  <a:pt x="22700" y="1477"/>
                  <a:pt x="22700" y="1548"/>
                  <a:pt x="22746" y="1548"/>
                </a:cubicBezTo>
                <a:lnTo>
                  <a:pt x="22775" y="1548"/>
                </a:lnTo>
                <a:cubicBezTo>
                  <a:pt x="22775" y="1548"/>
                  <a:pt x="22776" y="1548"/>
                  <a:pt x="22776" y="1548"/>
                </a:cubicBezTo>
                <a:cubicBezTo>
                  <a:pt x="22821" y="1548"/>
                  <a:pt x="22821" y="1477"/>
                  <a:pt x="22775" y="1477"/>
                </a:cubicBezTo>
                <a:close/>
                <a:moveTo>
                  <a:pt x="7080" y="1497"/>
                </a:moveTo>
                <a:cubicBezTo>
                  <a:pt x="7062" y="1497"/>
                  <a:pt x="7044" y="1508"/>
                  <a:pt x="7044" y="1531"/>
                </a:cubicBezTo>
                <a:lnTo>
                  <a:pt x="7044" y="1546"/>
                </a:lnTo>
                <a:cubicBezTo>
                  <a:pt x="7044" y="1569"/>
                  <a:pt x="7062" y="1581"/>
                  <a:pt x="7080" y="1581"/>
                </a:cubicBezTo>
                <a:cubicBezTo>
                  <a:pt x="7098" y="1581"/>
                  <a:pt x="7116" y="1569"/>
                  <a:pt x="7116" y="1546"/>
                </a:cubicBezTo>
                <a:lnTo>
                  <a:pt x="7116" y="1531"/>
                </a:lnTo>
                <a:cubicBezTo>
                  <a:pt x="7116" y="1508"/>
                  <a:pt x="7098" y="1497"/>
                  <a:pt x="7080" y="1497"/>
                </a:cubicBezTo>
                <a:close/>
                <a:moveTo>
                  <a:pt x="11975" y="1540"/>
                </a:moveTo>
                <a:cubicBezTo>
                  <a:pt x="11957" y="1540"/>
                  <a:pt x="11940" y="1551"/>
                  <a:pt x="11940" y="1575"/>
                </a:cubicBezTo>
                <a:lnTo>
                  <a:pt x="11940" y="1590"/>
                </a:lnTo>
                <a:cubicBezTo>
                  <a:pt x="11939" y="1613"/>
                  <a:pt x="11956" y="1624"/>
                  <a:pt x="11974" y="1624"/>
                </a:cubicBezTo>
                <a:cubicBezTo>
                  <a:pt x="11992" y="1624"/>
                  <a:pt x="12010" y="1613"/>
                  <a:pt x="12010" y="1590"/>
                </a:cubicBezTo>
                <a:lnTo>
                  <a:pt x="12010" y="1575"/>
                </a:lnTo>
                <a:cubicBezTo>
                  <a:pt x="12010" y="1551"/>
                  <a:pt x="11992" y="1540"/>
                  <a:pt x="11975" y="1540"/>
                </a:cubicBezTo>
                <a:close/>
                <a:moveTo>
                  <a:pt x="15098" y="1502"/>
                </a:moveTo>
                <a:cubicBezTo>
                  <a:pt x="15095" y="1502"/>
                  <a:pt x="15092" y="1502"/>
                  <a:pt x="15089" y="1503"/>
                </a:cubicBezTo>
                <a:cubicBezTo>
                  <a:pt x="15079" y="1506"/>
                  <a:pt x="15073" y="1512"/>
                  <a:pt x="15069" y="1518"/>
                </a:cubicBezTo>
                <a:cubicBezTo>
                  <a:pt x="15064" y="1509"/>
                  <a:pt x="15053" y="1502"/>
                  <a:pt x="15041" y="1502"/>
                </a:cubicBezTo>
                <a:cubicBezTo>
                  <a:pt x="15040" y="1502"/>
                  <a:pt x="15040" y="1502"/>
                  <a:pt x="15040" y="1502"/>
                </a:cubicBezTo>
                <a:cubicBezTo>
                  <a:pt x="14991" y="1502"/>
                  <a:pt x="14992" y="1571"/>
                  <a:pt x="15037" y="1572"/>
                </a:cubicBezTo>
                <a:cubicBezTo>
                  <a:pt x="15049" y="1572"/>
                  <a:pt x="15058" y="1567"/>
                  <a:pt x="15065" y="1560"/>
                </a:cubicBezTo>
                <a:cubicBezTo>
                  <a:pt x="15074" y="1592"/>
                  <a:pt x="15101" y="1619"/>
                  <a:pt x="15135" y="1629"/>
                </a:cubicBezTo>
                <a:cubicBezTo>
                  <a:pt x="15139" y="1631"/>
                  <a:pt x="15143" y="1631"/>
                  <a:pt x="15147" y="1631"/>
                </a:cubicBezTo>
                <a:cubicBezTo>
                  <a:pt x="15181" y="1631"/>
                  <a:pt x="15193" y="1574"/>
                  <a:pt x="15154" y="1561"/>
                </a:cubicBezTo>
                <a:cubicBezTo>
                  <a:pt x="15138" y="1556"/>
                  <a:pt x="15133" y="1543"/>
                  <a:pt x="15132" y="1528"/>
                </a:cubicBezTo>
                <a:cubicBezTo>
                  <a:pt x="15130" y="1512"/>
                  <a:pt x="15113" y="1502"/>
                  <a:pt x="15098" y="1502"/>
                </a:cubicBezTo>
                <a:close/>
                <a:moveTo>
                  <a:pt x="16524" y="1519"/>
                </a:moveTo>
                <a:cubicBezTo>
                  <a:pt x="16506" y="1519"/>
                  <a:pt x="16488" y="1528"/>
                  <a:pt x="16478" y="1545"/>
                </a:cubicBezTo>
                <a:cubicBezTo>
                  <a:pt x="16463" y="1569"/>
                  <a:pt x="16472" y="1606"/>
                  <a:pt x="16498" y="1619"/>
                </a:cubicBezTo>
                <a:cubicBezTo>
                  <a:pt x="16508" y="1624"/>
                  <a:pt x="16518" y="1629"/>
                  <a:pt x="16528" y="1634"/>
                </a:cubicBezTo>
                <a:cubicBezTo>
                  <a:pt x="16537" y="1639"/>
                  <a:pt x="16546" y="1641"/>
                  <a:pt x="16555" y="1641"/>
                </a:cubicBezTo>
                <a:cubicBezTo>
                  <a:pt x="16573" y="1641"/>
                  <a:pt x="16591" y="1632"/>
                  <a:pt x="16602" y="1614"/>
                </a:cubicBezTo>
                <a:cubicBezTo>
                  <a:pt x="16615" y="1591"/>
                  <a:pt x="16608" y="1555"/>
                  <a:pt x="16582" y="1541"/>
                </a:cubicBezTo>
                <a:cubicBezTo>
                  <a:pt x="16571" y="1536"/>
                  <a:pt x="16562" y="1531"/>
                  <a:pt x="16551" y="1525"/>
                </a:cubicBezTo>
                <a:cubicBezTo>
                  <a:pt x="16543" y="1521"/>
                  <a:pt x="16533" y="1519"/>
                  <a:pt x="16524" y="1519"/>
                </a:cubicBezTo>
                <a:close/>
                <a:moveTo>
                  <a:pt x="19304" y="1622"/>
                </a:moveTo>
                <a:cubicBezTo>
                  <a:pt x="19280" y="1622"/>
                  <a:pt x="19280" y="1656"/>
                  <a:pt x="19304" y="1656"/>
                </a:cubicBezTo>
                <a:cubicBezTo>
                  <a:pt x="19327" y="1656"/>
                  <a:pt x="19327" y="1622"/>
                  <a:pt x="19304" y="1622"/>
                </a:cubicBezTo>
                <a:close/>
                <a:moveTo>
                  <a:pt x="3535" y="1596"/>
                </a:moveTo>
                <a:cubicBezTo>
                  <a:pt x="3521" y="1596"/>
                  <a:pt x="3508" y="1614"/>
                  <a:pt x="3522" y="1625"/>
                </a:cubicBezTo>
                <a:cubicBezTo>
                  <a:pt x="3529" y="1632"/>
                  <a:pt x="3529" y="1637"/>
                  <a:pt x="3520" y="1644"/>
                </a:cubicBezTo>
                <a:cubicBezTo>
                  <a:pt x="3506" y="1655"/>
                  <a:pt x="3519" y="1672"/>
                  <a:pt x="3534" y="1672"/>
                </a:cubicBezTo>
                <a:cubicBezTo>
                  <a:pt x="3538" y="1672"/>
                  <a:pt x="3542" y="1671"/>
                  <a:pt x="3545" y="1669"/>
                </a:cubicBezTo>
                <a:cubicBezTo>
                  <a:pt x="3566" y="1651"/>
                  <a:pt x="3566" y="1619"/>
                  <a:pt x="3546" y="1601"/>
                </a:cubicBezTo>
                <a:cubicBezTo>
                  <a:pt x="3543" y="1597"/>
                  <a:pt x="3539" y="1596"/>
                  <a:pt x="3535" y="1596"/>
                </a:cubicBezTo>
                <a:close/>
                <a:moveTo>
                  <a:pt x="15654" y="1592"/>
                </a:moveTo>
                <a:cubicBezTo>
                  <a:pt x="15627" y="1592"/>
                  <a:pt x="15603" y="1629"/>
                  <a:pt x="15628" y="1653"/>
                </a:cubicBezTo>
                <a:lnTo>
                  <a:pt x="15644" y="1669"/>
                </a:lnTo>
                <a:cubicBezTo>
                  <a:pt x="15651" y="1676"/>
                  <a:pt x="15659" y="1679"/>
                  <a:pt x="15667" y="1679"/>
                </a:cubicBezTo>
                <a:cubicBezTo>
                  <a:pt x="15694" y="1679"/>
                  <a:pt x="15719" y="1644"/>
                  <a:pt x="15693" y="1619"/>
                </a:cubicBezTo>
                <a:lnTo>
                  <a:pt x="15678" y="1603"/>
                </a:lnTo>
                <a:cubicBezTo>
                  <a:pt x="15670" y="1596"/>
                  <a:pt x="15662" y="1592"/>
                  <a:pt x="15654" y="1592"/>
                </a:cubicBezTo>
                <a:close/>
                <a:moveTo>
                  <a:pt x="6059" y="1613"/>
                </a:moveTo>
                <a:cubicBezTo>
                  <a:pt x="6012" y="1613"/>
                  <a:pt x="6012" y="1685"/>
                  <a:pt x="6059" y="1685"/>
                </a:cubicBezTo>
                <a:cubicBezTo>
                  <a:pt x="6105" y="1685"/>
                  <a:pt x="6105" y="1613"/>
                  <a:pt x="6059" y="1613"/>
                </a:cubicBezTo>
                <a:close/>
                <a:moveTo>
                  <a:pt x="13759" y="1545"/>
                </a:moveTo>
                <a:cubicBezTo>
                  <a:pt x="13753" y="1545"/>
                  <a:pt x="13747" y="1546"/>
                  <a:pt x="13742" y="1549"/>
                </a:cubicBezTo>
                <a:cubicBezTo>
                  <a:pt x="13723" y="1560"/>
                  <a:pt x="13721" y="1581"/>
                  <a:pt x="13728" y="1598"/>
                </a:cubicBezTo>
                <a:cubicBezTo>
                  <a:pt x="13738" y="1623"/>
                  <a:pt x="13749" y="1648"/>
                  <a:pt x="13760" y="1672"/>
                </a:cubicBezTo>
                <a:cubicBezTo>
                  <a:pt x="13766" y="1684"/>
                  <a:pt x="13779" y="1689"/>
                  <a:pt x="13792" y="1689"/>
                </a:cubicBezTo>
                <a:cubicBezTo>
                  <a:pt x="13798" y="1689"/>
                  <a:pt x="13804" y="1688"/>
                  <a:pt x="13809" y="1686"/>
                </a:cubicBezTo>
                <a:cubicBezTo>
                  <a:pt x="13827" y="1675"/>
                  <a:pt x="13831" y="1654"/>
                  <a:pt x="13822" y="1637"/>
                </a:cubicBezTo>
                <a:cubicBezTo>
                  <a:pt x="13812" y="1612"/>
                  <a:pt x="13801" y="1587"/>
                  <a:pt x="13790" y="1562"/>
                </a:cubicBezTo>
                <a:cubicBezTo>
                  <a:pt x="13784" y="1550"/>
                  <a:pt x="13772" y="1545"/>
                  <a:pt x="13759" y="1545"/>
                </a:cubicBezTo>
                <a:close/>
                <a:moveTo>
                  <a:pt x="10307" y="1562"/>
                </a:moveTo>
                <a:cubicBezTo>
                  <a:pt x="10298" y="1562"/>
                  <a:pt x="10288" y="1565"/>
                  <a:pt x="10280" y="1569"/>
                </a:cubicBezTo>
                <a:cubicBezTo>
                  <a:pt x="10254" y="1585"/>
                  <a:pt x="10247" y="1616"/>
                  <a:pt x="10260" y="1643"/>
                </a:cubicBezTo>
                <a:cubicBezTo>
                  <a:pt x="10266" y="1653"/>
                  <a:pt x="10271" y="1661"/>
                  <a:pt x="10276" y="1672"/>
                </a:cubicBezTo>
                <a:cubicBezTo>
                  <a:pt x="10285" y="1690"/>
                  <a:pt x="10303" y="1699"/>
                  <a:pt x="10322" y="1699"/>
                </a:cubicBezTo>
                <a:cubicBezTo>
                  <a:pt x="10332" y="1699"/>
                  <a:pt x="10341" y="1696"/>
                  <a:pt x="10349" y="1692"/>
                </a:cubicBezTo>
                <a:cubicBezTo>
                  <a:pt x="10376" y="1676"/>
                  <a:pt x="10382" y="1645"/>
                  <a:pt x="10369" y="1619"/>
                </a:cubicBezTo>
                <a:cubicBezTo>
                  <a:pt x="10364" y="1608"/>
                  <a:pt x="10359" y="1599"/>
                  <a:pt x="10354" y="1588"/>
                </a:cubicBezTo>
                <a:cubicBezTo>
                  <a:pt x="10344" y="1571"/>
                  <a:pt x="10325" y="1562"/>
                  <a:pt x="10307" y="1562"/>
                </a:cubicBezTo>
                <a:close/>
                <a:moveTo>
                  <a:pt x="1804" y="1675"/>
                </a:moveTo>
                <a:cubicBezTo>
                  <a:pt x="1770" y="1675"/>
                  <a:pt x="1758" y="1733"/>
                  <a:pt x="1797" y="1745"/>
                </a:cubicBezTo>
                <a:cubicBezTo>
                  <a:pt x="1813" y="1751"/>
                  <a:pt x="1827" y="1756"/>
                  <a:pt x="1842" y="1761"/>
                </a:cubicBezTo>
                <a:cubicBezTo>
                  <a:pt x="1846" y="1762"/>
                  <a:pt x="1850" y="1763"/>
                  <a:pt x="1854" y="1763"/>
                </a:cubicBezTo>
                <a:cubicBezTo>
                  <a:pt x="1888" y="1763"/>
                  <a:pt x="1901" y="1706"/>
                  <a:pt x="1862" y="1693"/>
                </a:cubicBezTo>
                <a:cubicBezTo>
                  <a:pt x="1846" y="1688"/>
                  <a:pt x="1831" y="1682"/>
                  <a:pt x="1817" y="1677"/>
                </a:cubicBezTo>
                <a:cubicBezTo>
                  <a:pt x="1812" y="1676"/>
                  <a:pt x="1808" y="1675"/>
                  <a:pt x="1804" y="1675"/>
                </a:cubicBezTo>
                <a:close/>
                <a:moveTo>
                  <a:pt x="4497" y="1714"/>
                </a:moveTo>
                <a:cubicBezTo>
                  <a:pt x="4450" y="1714"/>
                  <a:pt x="4450" y="1785"/>
                  <a:pt x="4497" y="1785"/>
                </a:cubicBezTo>
                <a:cubicBezTo>
                  <a:pt x="4541" y="1785"/>
                  <a:pt x="4542" y="1714"/>
                  <a:pt x="4497" y="1714"/>
                </a:cubicBezTo>
                <a:close/>
                <a:moveTo>
                  <a:pt x="23422" y="1646"/>
                </a:moveTo>
                <a:cubicBezTo>
                  <a:pt x="23401" y="1646"/>
                  <a:pt x="23379" y="1663"/>
                  <a:pt x="23385" y="1690"/>
                </a:cubicBezTo>
                <a:lnTo>
                  <a:pt x="23400" y="1764"/>
                </a:lnTo>
                <a:cubicBezTo>
                  <a:pt x="23404" y="1782"/>
                  <a:pt x="23417" y="1789"/>
                  <a:pt x="23431" y="1789"/>
                </a:cubicBezTo>
                <a:cubicBezTo>
                  <a:pt x="23451" y="1789"/>
                  <a:pt x="23474" y="1772"/>
                  <a:pt x="23469" y="1745"/>
                </a:cubicBezTo>
                <a:cubicBezTo>
                  <a:pt x="23461" y="1721"/>
                  <a:pt x="23457" y="1696"/>
                  <a:pt x="23453" y="1671"/>
                </a:cubicBezTo>
                <a:cubicBezTo>
                  <a:pt x="23449" y="1653"/>
                  <a:pt x="23436" y="1646"/>
                  <a:pt x="23422" y="1646"/>
                </a:cubicBezTo>
                <a:close/>
                <a:moveTo>
                  <a:pt x="2436" y="1723"/>
                </a:moveTo>
                <a:cubicBezTo>
                  <a:pt x="2392" y="1723"/>
                  <a:pt x="2391" y="1795"/>
                  <a:pt x="2436" y="1795"/>
                </a:cubicBezTo>
                <a:cubicBezTo>
                  <a:pt x="2482" y="1795"/>
                  <a:pt x="2482" y="1723"/>
                  <a:pt x="2436" y="1723"/>
                </a:cubicBezTo>
                <a:close/>
                <a:moveTo>
                  <a:pt x="2722" y="1712"/>
                </a:moveTo>
                <a:cubicBezTo>
                  <a:pt x="2691" y="1712"/>
                  <a:pt x="2669" y="1759"/>
                  <a:pt x="2703" y="1777"/>
                </a:cubicBezTo>
                <a:cubicBezTo>
                  <a:pt x="2714" y="1782"/>
                  <a:pt x="2723" y="1787"/>
                  <a:pt x="2733" y="1792"/>
                </a:cubicBezTo>
                <a:cubicBezTo>
                  <a:pt x="2739" y="1795"/>
                  <a:pt x="2745" y="1797"/>
                  <a:pt x="2751" y="1797"/>
                </a:cubicBezTo>
                <a:cubicBezTo>
                  <a:pt x="2783" y="1797"/>
                  <a:pt x="2805" y="1750"/>
                  <a:pt x="2769" y="1732"/>
                </a:cubicBezTo>
                <a:cubicBezTo>
                  <a:pt x="2759" y="1726"/>
                  <a:pt x="2749" y="1721"/>
                  <a:pt x="2739" y="1716"/>
                </a:cubicBezTo>
                <a:cubicBezTo>
                  <a:pt x="2733" y="1713"/>
                  <a:pt x="2728" y="1712"/>
                  <a:pt x="2722" y="1712"/>
                </a:cubicBezTo>
                <a:close/>
                <a:moveTo>
                  <a:pt x="3870" y="1712"/>
                </a:moveTo>
                <a:cubicBezTo>
                  <a:pt x="3865" y="1712"/>
                  <a:pt x="3860" y="1713"/>
                  <a:pt x="3855" y="1714"/>
                </a:cubicBezTo>
                <a:cubicBezTo>
                  <a:pt x="3816" y="1723"/>
                  <a:pt x="3827" y="1782"/>
                  <a:pt x="3865" y="1784"/>
                </a:cubicBezTo>
                <a:cubicBezTo>
                  <a:pt x="3871" y="1794"/>
                  <a:pt x="3883" y="1799"/>
                  <a:pt x="3894" y="1799"/>
                </a:cubicBezTo>
                <a:cubicBezTo>
                  <a:pt x="3900" y="1799"/>
                  <a:pt x="3907" y="1798"/>
                  <a:pt x="3912" y="1795"/>
                </a:cubicBezTo>
                <a:cubicBezTo>
                  <a:pt x="3931" y="1784"/>
                  <a:pt x="3933" y="1763"/>
                  <a:pt x="3926" y="1745"/>
                </a:cubicBezTo>
                <a:cubicBezTo>
                  <a:pt x="3915" y="1723"/>
                  <a:pt x="3892" y="1712"/>
                  <a:pt x="3870" y="1712"/>
                </a:cubicBezTo>
                <a:close/>
                <a:moveTo>
                  <a:pt x="13042" y="1674"/>
                </a:moveTo>
                <a:cubicBezTo>
                  <a:pt x="13024" y="1674"/>
                  <a:pt x="13005" y="1684"/>
                  <a:pt x="12995" y="1701"/>
                </a:cubicBezTo>
                <a:cubicBezTo>
                  <a:pt x="12979" y="1727"/>
                  <a:pt x="12989" y="1759"/>
                  <a:pt x="13015" y="1775"/>
                </a:cubicBezTo>
                <a:cubicBezTo>
                  <a:pt x="13030" y="1785"/>
                  <a:pt x="13045" y="1795"/>
                  <a:pt x="13059" y="1805"/>
                </a:cubicBezTo>
                <a:cubicBezTo>
                  <a:pt x="13066" y="1810"/>
                  <a:pt x="13075" y="1812"/>
                  <a:pt x="13084" y="1812"/>
                </a:cubicBezTo>
                <a:cubicBezTo>
                  <a:pt x="13103" y="1812"/>
                  <a:pt x="13123" y="1802"/>
                  <a:pt x="13132" y="1785"/>
                </a:cubicBezTo>
                <a:cubicBezTo>
                  <a:pt x="13147" y="1759"/>
                  <a:pt x="13136" y="1727"/>
                  <a:pt x="13113" y="1712"/>
                </a:cubicBezTo>
                <a:cubicBezTo>
                  <a:pt x="13097" y="1701"/>
                  <a:pt x="13083" y="1692"/>
                  <a:pt x="13068" y="1681"/>
                </a:cubicBezTo>
                <a:cubicBezTo>
                  <a:pt x="13060" y="1676"/>
                  <a:pt x="13051" y="1674"/>
                  <a:pt x="13042" y="1674"/>
                </a:cubicBezTo>
                <a:close/>
                <a:moveTo>
                  <a:pt x="6525" y="1720"/>
                </a:moveTo>
                <a:cubicBezTo>
                  <a:pt x="6507" y="1720"/>
                  <a:pt x="6489" y="1732"/>
                  <a:pt x="6489" y="1755"/>
                </a:cubicBezTo>
                <a:lnTo>
                  <a:pt x="6489" y="1785"/>
                </a:lnTo>
                <a:cubicBezTo>
                  <a:pt x="6489" y="1808"/>
                  <a:pt x="6506" y="1820"/>
                  <a:pt x="6524" y="1820"/>
                </a:cubicBezTo>
                <a:cubicBezTo>
                  <a:pt x="6541" y="1820"/>
                  <a:pt x="6559" y="1808"/>
                  <a:pt x="6560" y="1785"/>
                </a:cubicBezTo>
                <a:lnTo>
                  <a:pt x="6560" y="1755"/>
                </a:lnTo>
                <a:cubicBezTo>
                  <a:pt x="6560" y="1732"/>
                  <a:pt x="6543" y="1720"/>
                  <a:pt x="6525" y="1720"/>
                </a:cubicBezTo>
                <a:close/>
                <a:moveTo>
                  <a:pt x="17021" y="1714"/>
                </a:moveTo>
                <a:cubicBezTo>
                  <a:pt x="16980" y="1714"/>
                  <a:pt x="16944" y="1767"/>
                  <a:pt x="16981" y="1805"/>
                </a:cubicBezTo>
                <a:cubicBezTo>
                  <a:pt x="16987" y="1810"/>
                  <a:pt x="16991" y="1815"/>
                  <a:pt x="16996" y="1821"/>
                </a:cubicBezTo>
                <a:cubicBezTo>
                  <a:pt x="17007" y="1832"/>
                  <a:pt x="17020" y="1836"/>
                  <a:pt x="17032" y="1836"/>
                </a:cubicBezTo>
                <a:cubicBezTo>
                  <a:pt x="17073" y="1836"/>
                  <a:pt x="17110" y="1783"/>
                  <a:pt x="17073" y="1745"/>
                </a:cubicBezTo>
                <a:lnTo>
                  <a:pt x="17057" y="1730"/>
                </a:lnTo>
                <a:cubicBezTo>
                  <a:pt x="17046" y="1719"/>
                  <a:pt x="17033" y="1714"/>
                  <a:pt x="17021" y="1714"/>
                </a:cubicBezTo>
                <a:close/>
                <a:moveTo>
                  <a:pt x="19438" y="1770"/>
                </a:moveTo>
                <a:cubicBezTo>
                  <a:pt x="19426" y="1770"/>
                  <a:pt x="19414" y="1783"/>
                  <a:pt x="19422" y="1798"/>
                </a:cubicBezTo>
                <a:cubicBezTo>
                  <a:pt x="19428" y="1808"/>
                  <a:pt x="19433" y="1818"/>
                  <a:pt x="19437" y="1828"/>
                </a:cubicBezTo>
                <a:cubicBezTo>
                  <a:pt x="19441" y="1835"/>
                  <a:pt x="19446" y="1837"/>
                  <a:pt x="19451" y="1837"/>
                </a:cubicBezTo>
                <a:cubicBezTo>
                  <a:pt x="19463" y="1837"/>
                  <a:pt x="19475" y="1825"/>
                  <a:pt x="19468" y="1810"/>
                </a:cubicBezTo>
                <a:cubicBezTo>
                  <a:pt x="19463" y="1800"/>
                  <a:pt x="19457" y="1790"/>
                  <a:pt x="19452" y="1780"/>
                </a:cubicBezTo>
                <a:cubicBezTo>
                  <a:pt x="19449" y="1773"/>
                  <a:pt x="19443" y="1770"/>
                  <a:pt x="19438" y="1770"/>
                </a:cubicBezTo>
                <a:close/>
                <a:moveTo>
                  <a:pt x="18929" y="1721"/>
                </a:moveTo>
                <a:cubicBezTo>
                  <a:pt x="18920" y="1721"/>
                  <a:pt x="18911" y="1723"/>
                  <a:pt x="18902" y="1727"/>
                </a:cubicBezTo>
                <a:cubicBezTo>
                  <a:pt x="18892" y="1733"/>
                  <a:pt x="18882" y="1738"/>
                  <a:pt x="18872" y="1743"/>
                </a:cubicBezTo>
                <a:cubicBezTo>
                  <a:pt x="18845" y="1756"/>
                  <a:pt x="18839" y="1791"/>
                  <a:pt x="18852" y="1817"/>
                </a:cubicBezTo>
                <a:cubicBezTo>
                  <a:pt x="18862" y="1834"/>
                  <a:pt x="18880" y="1843"/>
                  <a:pt x="18898" y="1843"/>
                </a:cubicBezTo>
                <a:cubicBezTo>
                  <a:pt x="18907" y="1843"/>
                  <a:pt x="18916" y="1841"/>
                  <a:pt x="18925" y="1836"/>
                </a:cubicBezTo>
                <a:cubicBezTo>
                  <a:pt x="18936" y="1831"/>
                  <a:pt x="18945" y="1826"/>
                  <a:pt x="18955" y="1821"/>
                </a:cubicBezTo>
                <a:cubicBezTo>
                  <a:pt x="18982" y="1807"/>
                  <a:pt x="18988" y="1771"/>
                  <a:pt x="18975" y="1747"/>
                </a:cubicBezTo>
                <a:cubicBezTo>
                  <a:pt x="18965" y="1730"/>
                  <a:pt x="18947" y="1721"/>
                  <a:pt x="18929" y="1721"/>
                </a:cubicBezTo>
                <a:close/>
                <a:moveTo>
                  <a:pt x="19965" y="1737"/>
                </a:moveTo>
                <a:cubicBezTo>
                  <a:pt x="19896" y="1737"/>
                  <a:pt x="19896" y="1844"/>
                  <a:pt x="19965" y="1844"/>
                </a:cubicBezTo>
                <a:lnTo>
                  <a:pt x="19996" y="1844"/>
                </a:lnTo>
                <a:cubicBezTo>
                  <a:pt x="20065" y="1844"/>
                  <a:pt x="20065" y="1737"/>
                  <a:pt x="19996" y="1737"/>
                </a:cubicBezTo>
                <a:close/>
                <a:moveTo>
                  <a:pt x="21978" y="1746"/>
                </a:moveTo>
                <a:cubicBezTo>
                  <a:pt x="21960" y="1746"/>
                  <a:pt x="21942" y="1758"/>
                  <a:pt x="21942" y="1781"/>
                </a:cubicBezTo>
                <a:lnTo>
                  <a:pt x="21942" y="1811"/>
                </a:lnTo>
                <a:cubicBezTo>
                  <a:pt x="21942" y="1834"/>
                  <a:pt x="21960" y="1846"/>
                  <a:pt x="21978" y="1846"/>
                </a:cubicBezTo>
                <a:cubicBezTo>
                  <a:pt x="21996" y="1846"/>
                  <a:pt x="22013" y="1834"/>
                  <a:pt x="22013" y="1811"/>
                </a:cubicBezTo>
                <a:lnTo>
                  <a:pt x="22013" y="1781"/>
                </a:lnTo>
                <a:cubicBezTo>
                  <a:pt x="22013" y="1758"/>
                  <a:pt x="21996" y="1746"/>
                  <a:pt x="21978" y="1746"/>
                </a:cubicBezTo>
                <a:close/>
                <a:moveTo>
                  <a:pt x="333" y="1779"/>
                </a:moveTo>
                <a:cubicBezTo>
                  <a:pt x="288" y="1779"/>
                  <a:pt x="287" y="1849"/>
                  <a:pt x="333" y="1849"/>
                </a:cubicBezTo>
                <a:cubicBezTo>
                  <a:pt x="380" y="1849"/>
                  <a:pt x="380" y="1779"/>
                  <a:pt x="333" y="1779"/>
                </a:cubicBezTo>
                <a:close/>
                <a:moveTo>
                  <a:pt x="14694" y="1710"/>
                </a:moveTo>
                <a:cubicBezTo>
                  <a:pt x="14670" y="1710"/>
                  <a:pt x="14649" y="1727"/>
                  <a:pt x="14641" y="1748"/>
                </a:cubicBezTo>
                <a:cubicBezTo>
                  <a:pt x="14636" y="1764"/>
                  <a:pt x="14631" y="1779"/>
                  <a:pt x="14627" y="1792"/>
                </a:cubicBezTo>
                <a:cubicBezTo>
                  <a:pt x="14617" y="1821"/>
                  <a:pt x="14637" y="1852"/>
                  <a:pt x="14663" y="1858"/>
                </a:cubicBezTo>
                <a:cubicBezTo>
                  <a:pt x="14668" y="1860"/>
                  <a:pt x="14672" y="1860"/>
                  <a:pt x="14676" y="1860"/>
                </a:cubicBezTo>
                <a:cubicBezTo>
                  <a:pt x="14700" y="1860"/>
                  <a:pt x="14720" y="1844"/>
                  <a:pt x="14728" y="1822"/>
                </a:cubicBezTo>
                <a:cubicBezTo>
                  <a:pt x="14734" y="1806"/>
                  <a:pt x="14739" y="1791"/>
                  <a:pt x="14744" y="1777"/>
                </a:cubicBezTo>
                <a:cubicBezTo>
                  <a:pt x="14754" y="1749"/>
                  <a:pt x="14734" y="1718"/>
                  <a:pt x="14707" y="1712"/>
                </a:cubicBezTo>
                <a:cubicBezTo>
                  <a:pt x="14703" y="1710"/>
                  <a:pt x="14698" y="1710"/>
                  <a:pt x="14694" y="1710"/>
                </a:cubicBezTo>
                <a:close/>
                <a:moveTo>
                  <a:pt x="11177" y="1778"/>
                </a:moveTo>
                <a:cubicBezTo>
                  <a:pt x="11159" y="1778"/>
                  <a:pt x="11141" y="1789"/>
                  <a:pt x="11141" y="1812"/>
                </a:cubicBezTo>
                <a:lnTo>
                  <a:pt x="11141" y="1828"/>
                </a:lnTo>
                <a:cubicBezTo>
                  <a:pt x="11141" y="1851"/>
                  <a:pt x="11159" y="1863"/>
                  <a:pt x="11177" y="1863"/>
                </a:cubicBezTo>
                <a:cubicBezTo>
                  <a:pt x="11195" y="1863"/>
                  <a:pt x="11213" y="1851"/>
                  <a:pt x="11213" y="1828"/>
                </a:cubicBezTo>
                <a:lnTo>
                  <a:pt x="11213" y="1812"/>
                </a:lnTo>
                <a:cubicBezTo>
                  <a:pt x="11213" y="1789"/>
                  <a:pt x="11195" y="1778"/>
                  <a:pt x="11177" y="1778"/>
                </a:cubicBezTo>
                <a:close/>
                <a:moveTo>
                  <a:pt x="16494" y="1792"/>
                </a:moveTo>
                <a:cubicBezTo>
                  <a:pt x="16451" y="1792"/>
                  <a:pt x="16450" y="1864"/>
                  <a:pt x="16495" y="1864"/>
                </a:cubicBezTo>
                <a:lnTo>
                  <a:pt x="16525" y="1864"/>
                </a:lnTo>
                <a:cubicBezTo>
                  <a:pt x="16571" y="1864"/>
                  <a:pt x="16571" y="1792"/>
                  <a:pt x="16525" y="1792"/>
                </a:cubicBezTo>
                <a:lnTo>
                  <a:pt x="16495" y="1792"/>
                </a:lnTo>
                <a:cubicBezTo>
                  <a:pt x="16494" y="1792"/>
                  <a:pt x="16494" y="1792"/>
                  <a:pt x="16494" y="1792"/>
                </a:cubicBezTo>
                <a:close/>
                <a:moveTo>
                  <a:pt x="11919" y="1786"/>
                </a:moveTo>
                <a:cubicBezTo>
                  <a:pt x="11896" y="1786"/>
                  <a:pt x="11873" y="1792"/>
                  <a:pt x="11852" y="1802"/>
                </a:cubicBezTo>
                <a:cubicBezTo>
                  <a:pt x="11816" y="1819"/>
                  <a:pt x="11838" y="1868"/>
                  <a:pt x="11871" y="1868"/>
                </a:cubicBezTo>
                <a:cubicBezTo>
                  <a:pt x="11876" y="1868"/>
                  <a:pt x="11881" y="1866"/>
                  <a:pt x="11886" y="1864"/>
                </a:cubicBezTo>
                <a:cubicBezTo>
                  <a:pt x="11896" y="1859"/>
                  <a:pt x="11905" y="1857"/>
                  <a:pt x="11915" y="1857"/>
                </a:cubicBezTo>
                <a:cubicBezTo>
                  <a:pt x="11926" y="1857"/>
                  <a:pt x="11937" y="1860"/>
                  <a:pt x="11948" y="1865"/>
                </a:cubicBezTo>
                <a:cubicBezTo>
                  <a:pt x="11951" y="1866"/>
                  <a:pt x="11954" y="1866"/>
                  <a:pt x="11957" y="1866"/>
                </a:cubicBezTo>
                <a:cubicBezTo>
                  <a:pt x="11973" y="1866"/>
                  <a:pt x="11989" y="1853"/>
                  <a:pt x="11993" y="1840"/>
                </a:cubicBezTo>
                <a:cubicBezTo>
                  <a:pt x="11999" y="1819"/>
                  <a:pt x="11987" y="1803"/>
                  <a:pt x="11968" y="1796"/>
                </a:cubicBezTo>
                <a:cubicBezTo>
                  <a:pt x="11952" y="1789"/>
                  <a:pt x="11935" y="1786"/>
                  <a:pt x="11919" y="1786"/>
                </a:cubicBezTo>
                <a:close/>
                <a:moveTo>
                  <a:pt x="21827" y="1806"/>
                </a:moveTo>
                <a:cubicBezTo>
                  <a:pt x="21810" y="1806"/>
                  <a:pt x="21792" y="1817"/>
                  <a:pt x="21792" y="1840"/>
                </a:cubicBezTo>
                <a:lnTo>
                  <a:pt x="21792" y="1855"/>
                </a:lnTo>
                <a:cubicBezTo>
                  <a:pt x="21792" y="1878"/>
                  <a:pt x="21810" y="1890"/>
                  <a:pt x="21827" y="1890"/>
                </a:cubicBezTo>
                <a:cubicBezTo>
                  <a:pt x="21845" y="1890"/>
                  <a:pt x="21863" y="1878"/>
                  <a:pt x="21863" y="1855"/>
                </a:cubicBezTo>
                <a:lnTo>
                  <a:pt x="21863" y="1840"/>
                </a:lnTo>
                <a:cubicBezTo>
                  <a:pt x="21863" y="1817"/>
                  <a:pt x="21845" y="1806"/>
                  <a:pt x="21827" y="1806"/>
                </a:cubicBezTo>
                <a:close/>
                <a:moveTo>
                  <a:pt x="24624" y="1829"/>
                </a:moveTo>
                <a:cubicBezTo>
                  <a:pt x="24579" y="1829"/>
                  <a:pt x="24579" y="1900"/>
                  <a:pt x="24624" y="1900"/>
                </a:cubicBezTo>
                <a:lnTo>
                  <a:pt x="24640" y="1900"/>
                </a:lnTo>
                <a:cubicBezTo>
                  <a:pt x="24686" y="1900"/>
                  <a:pt x="24686" y="1829"/>
                  <a:pt x="24640" y="1829"/>
                </a:cubicBezTo>
                <a:close/>
                <a:moveTo>
                  <a:pt x="20990" y="1770"/>
                </a:moveTo>
                <a:cubicBezTo>
                  <a:pt x="20954" y="1770"/>
                  <a:pt x="20917" y="1809"/>
                  <a:pt x="20940" y="1850"/>
                </a:cubicBezTo>
                <a:cubicBezTo>
                  <a:pt x="20960" y="1886"/>
                  <a:pt x="20991" y="1902"/>
                  <a:pt x="21030" y="1907"/>
                </a:cubicBezTo>
                <a:cubicBezTo>
                  <a:pt x="21032" y="1907"/>
                  <a:pt x="21033" y="1907"/>
                  <a:pt x="21035" y="1907"/>
                </a:cubicBezTo>
                <a:cubicBezTo>
                  <a:pt x="21062" y="1907"/>
                  <a:pt x="21083" y="1879"/>
                  <a:pt x="21083" y="1853"/>
                </a:cubicBezTo>
                <a:cubicBezTo>
                  <a:pt x="21083" y="1823"/>
                  <a:pt x="21061" y="1805"/>
                  <a:pt x="21034" y="1799"/>
                </a:cubicBezTo>
                <a:cubicBezTo>
                  <a:pt x="21033" y="1798"/>
                  <a:pt x="21033" y="1797"/>
                  <a:pt x="21031" y="1796"/>
                </a:cubicBezTo>
                <a:cubicBezTo>
                  <a:pt x="21021" y="1777"/>
                  <a:pt x="21005" y="1770"/>
                  <a:pt x="20990" y="1770"/>
                </a:cubicBezTo>
                <a:close/>
                <a:moveTo>
                  <a:pt x="20595" y="1847"/>
                </a:moveTo>
                <a:cubicBezTo>
                  <a:pt x="20549" y="1847"/>
                  <a:pt x="20549" y="1917"/>
                  <a:pt x="20595" y="1917"/>
                </a:cubicBezTo>
                <a:cubicBezTo>
                  <a:pt x="20595" y="1917"/>
                  <a:pt x="20596" y="1917"/>
                  <a:pt x="20596" y="1917"/>
                </a:cubicBezTo>
                <a:cubicBezTo>
                  <a:pt x="20641" y="1917"/>
                  <a:pt x="20641" y="1847"/>
                  <a:pt x="20595" y="1847"/>
                </a:cubicBezTo>
                <a:close/>
                <a:moveTo>
                  <a:pt x="9691" y="1820"/>
                </a:moveTo>
                <a:cubicBezTo>
                  <a:pt x="9673" y="1820"/>
                  <a:pt x="9654" y="1831"/>
                  <a:pt x="9654" y="1854"/>
                </a:cubicBezTo>
                <a:cubicBezTo>
                  <a:pt x="9652" y="1890"/>
                  <a:pt x="9675" y="1921"/>
                  <a:pt x="9710" y="1932"/>
                </a:cubicBezTo>
                <a:cubicBezTo>
                  <a:pt x="9714" y="1933"/>
                  <a:pt x="9718" y="1934"/>
                  <a:pt x="9722" y="1934"/>
                </a:cubicBezTo>
                <a:cubicBezTo>
                  <a:pt x="9757" y="1934"/>
                  <a:pt x="9769" y="1875"/>
                  <a:pt x="9730" y="1864"/>
                </a:cubicBezTo>
                <a:cubicBezTo>
                  <a:pt x="9723" y="1861"/>
                  <a:pt x="9725" y="1858"/>
                  <a:pt x="9725" y="1854"/>
                </a:cubicBezTo>
                <a:cubicBezTo>
                  <a:pt x="9726" y="1831"/>
                  <a:pt x="9709" y="1820"/>
                  <a:pt x="9691" y="1820"/>
                </a:cubicBezTo>
                <a:close/>
                <a:moveTo>
                  <a:pt x="18130" y="1873"/>
                </a:moveTo>
                <a:cubicBezTo>
                  <a:pt x="18125" y="1873"/>
                  <a:pt x="18120" y="1875"/>
                  <a:pt x="18116" y="1880"/>
                </a:cubicBezTo>
                <a:cubicBezTo>
                  <a:pt x="18103" y="1899"/>
                  <a:pt x="18086" y="1912"/>
                  <a:pt x="18066" y="1918"/>
                </a:cubicBezTo>
                <a:cubicBezTo>
                  <a:pt x="18047" y="1926"/>
                  <a:pt x="18053" y="1954"/>
                  <a:pt x="18070" y="1954"/>
                </a:cubicBezTo>
                <a:cubicBezTo>
                  <a:pt x="18072" y="1954"/>
                  <a:pt x="18073" y="1953"/>
                  <a:pt x="18075" y="1953"/>
                </a:cubicBezTo>
                <a:cubicBezTo>
                  <a:pt x="18105" y="1941"/>
                  <a:pt x="18127" y="1923"/>
                  <a:pt x="18147" y="1899"/>
                </a:cubicBezTo>
                <a:cubicBezTo>
                  <a:pt x="18156" y="1886"/>
                  <a:pt x="18143" y="1873"/>
                  <a:pt x="18130" y="1873"/>
                </a:cubicBezTo>
                <a:close/>
                <a:moveTo>
                  <a:pt x="8337" y="1890"/>
                </a:moveTo>
                <a:cubicBezTo>
                  <a:pt x="8291" y="1890"/>
                  <a:pt x="8291" y="1960"/>
                  <a:pt x="8337" y="1960"/>
                </a:cubicBezTo>
                <a:lnTo>
                  <a:pt x="8367" y="1960"/>
                </a:lnTo>
                <a:cubicBezTo>
                  <a:pt x="8368" y="1960"/>
                  <a:pt x="8369" y="1960"/>
                  <a:pt x="8369" y="1960"/>
                </a:cubicBezTo>
                <a:cubicBezTo>
                  <a:pt x="8413" y="1960"/>
                  <a:pt x="8414" y="1890"/>
                  <a:pt x="8367" y="1890"/>
                </a:cubicBezTo>
                <a:close/>
                <a:moveTo>
                  <a:pt x="2676" y="1906"/>
                </a:moveTo>
                <a:cubicBezTo>
                  <a:pt x="2632" y="1906"/>
                  <a:pt x="2632" y="1976"/>
                  <a:pt x="2677" y="1976"/>
                </a:cubicBezTo>
                <a:cubicBezTo>
                  <a:pt x="2723" y="1976"/>
                  <a:pt x="2723" y="1906"/>
                  <a:pt x="2677" y="1906"/>
                </a:cubicBezTo>
                <a:cubicBezTo>
                  <a:pt x="2677" y="1906"/>
                  <a:pt x="2676" y="1906"/>
                  <a:pt x="2676" y="1906"/>
                </a:cubicBezTo>
                <a:close/>
                <a:moveTo>
                  <a:pt x="15895" y="1896"/>
                </a:moveTo>
                <a:cubicBezTo>
                  <a:pt x="15877" y="1896"/>
                  <a:pt x="15859" y="1908"/>
                  <a:pt x="15859" y="1931"/>
                </a:cubicBezTo>
                <a:lnTo>
                  <a:pt x="15859" y="1946"/>
                </a:lnTo>
                <a:cubicBezTo>
                  <a:pt x="15859" y="1969"/>
                  <a:pt x="15876" y="1980"/>
                  <a:pt x="15894" y="1980"/>
                </a:cubicBezTo>
                <a:cubicBezTo>
                  <a:pt x="15911" y="1980"/>
                  <a:pt x="15929" y="1969"/>
                  <a:pt x="15929" y="1946"/>
                </a:cubicBezTo>
                <a:lnTo>
                  <a:pt x="15929" y="1931"/>
                </a:lnTo>
                <a:cubicBezTo>
                  <a:pt x="15930" y="1908"/>
                  <a:pt x="15912" y="1896"/>
                  <a:pt x="15895" y="1896"/>
                </a:cubicBezTo>
                <a:close/>
                <a:moveTo>
                  <a:pt x="5231" y="1912"/>
                </a:moveTo>
                <a:cubicBezTo>
                  <a:pt x="5185" y="1912"/>
                  <a:pt x="5185" y="1983"/>
                  <a:pt x="5231" y="1983"/>
                </a:cubicBezTo>
                <a:lnTo>
                  <a:pt x="5247" y="1983"/>
                </a:lnTo>
                <a:cubicBezTo>
                  <a:pt x="5293" y="1983"/>
                  <a:pt x="5293" y="1912"/>
                  <a:pt x="5247" y="1912"/>
                </a:cubicBezTo>
                <a:close/>
                <a:moveTo>
                  <a:pt x="8668" y="1921"/>
                </a:moveTo>
                <a:cubicBezTo>
                  <a:pt x="8622" y="1921"/>
                  <a:pt x="8622" y="1991"/>
                  <a:pt x="8668" y="1991"/>
                </a:cubicBezTo>
                <a:lnTo>
                  <a:pt x="8698" y="1991"/>
                </a:lnTo>
                <a:cubicBezTo>
                  <a:pt x="8745" y="1991"/>
                  <a:pt x="8745" y="1921"/>
                  <a:pt x="8698" y="1921"/>
                </a:cubicBezTo>
                <a:close/>
                <a:moveTo>
                  <a:pt x="5441" y="1928"/>
                </a:moveTo>
                <a:cubicBezTo>
                  <a:pt x="5395" y="1928"/>
                  <a:pt x="5395" y="1999"/>
                  <a:pt x="5441" y="1999"/>
                </a:cubicBezTo>
                <a:cubicBezTo>
                  <a:pt x="5488" y="1999"/>
                  <a:pt x="5488" y="1928"/>
                  <a:pt x="5441" y="1928"/>
                </a:cubicBezTo>
                <a:close/>
                <a:moveTo>
                  <a:pt x="7766" y="1933"/>
                </a:moveTo>
                <a:cubicBezTo>
                  <a:pt x="7720" y="1933"/>
                  <a:pt x="7720" y="2004"/>
                  <a:pt x="7766" y="2004"/>
                </a:cubicBezTo>
                <a:cubicBezTo>
                  <a:pt x="7812" y="2004"/>
                  <a:pt x="7812" y="1933"/>
                  <a:pt x="7766" y="1933"/>
                </a:cubicBezTo>
                <a:close/>
                <a:moveTo>
                  <a:pt x="2256" y="1855"/>
                </a:moveTo>
                <a:cubicBezTo>
                  <a:pt x="2210" y="1855"/>
                  <a:pt x="2180" y="1926"/>
                  <a:pt x="2230" y="1955"/>
                </a:cubicBezTo>
                <a:cubicBezTo>
                  <a:pt x="2255" y="1971"/>
                  <a:pt x="2279" y="1985"/>
                  <a:pt x="2304" y="2000"/>
                </a:cubicBezTo>
                <a:cubicBezTo>
                  <a:pt x="2313" y="2005"/>
                  <a:pt x="2322" y="2008"/>
                  <a:pt x="2330" y="2008"/>
                </a:cubicBezTo>
                <a:cubicBezTo>
                  <a:pt x="2377" y="2008"/>
                  <a:pt x="2408" y="1938"/>
                  <a:pt x="2359" y="1908"/>
                </a:cubicBezTo>
                <a:cubicBezTo>
                  <a:pt x="2334" y="1892"/>
                  <a:pt x="2309" y="1877"/>
                  <a:pt x="2284" y="1864"/>
                </a:cubicBezTo>
                <a:cubicBezTo>
                  <a:pt x="2274" y="1858"/>
                  <a:pt x="2265" y="1855"/>
                  <a:pt x="2256" y="1855"/>
                </a:cubicBezTo>
                <a:close/>
                <a:moveTo>
                  <a:pt x="7902" y="1964"/>
                </a:moveTo>
                <a:cubicBezTo>
                  <a:pt x="7856" y="1964"/>
                  <a:pt x="7856" y="2035"/>
                  <a:pt x="7902" y="2035"/>
                </a:cubicBezTo>
                <a:cubicBezTo>
                  <a:pt x="7946" y="2035"/>
                  <a:pt x="7948" y="1964"/>
                  <a:pt x="7902" y="1964"/>
                </a:cubicBezTo>
                <a:close/>
                <a:moveTo>
                  <a:pt x="19202" y="1855"/>
                </a:moveTo>
                <a:cubicBezTo>
                  <a:pt x="19162" y="1855"/>
                  <a:pt x="19124" y="1908"/>
                  <a:pt x="19161" y="1946"/>
                </a:cubicBezTo>
                <a:cubicBezTo>
                  <a:pt x="19186" y="1971"/>
                  <a:pt x="19211" y="1996"/>
                  <a:pt x="19234" y="2022"/>
                </a:cubicBezTo>
                <a:cubicBezTo>
                  <a:pt x="19245" y="2033"/>
                  <a:pt x="19257" y="2037"/>
                  <a:pt x="19269" y="2037"/>
                </a:cubicBezTo>
                <a:cubicBezTo>
                  <a:pt x="19310" y="2037"/>
                  <a:pt x="19347" y="1985"/>
                  <a:pt x="19311" y="1947"/>
                </a:cubicBezTo>
                <a:cubicBezTo>
                  <a:pt x="19285" y="1922"/>
                  <a:pt x="19262" y="1896"/>
                  <a:pt x="19237" y="1871"/>
                </a:cubicBezTo>
                <a:cubicBezTo>
                  <a:pt x="19227" y="1860"/>
                  <a:pt x="19214" y="1855"/>
                  <a:pt x="19202" y="1855"/>
                </a:cubicBezTo>
                <a:close/>
                <a:moveTo>
                  <a:pt x="4844" y="1955"/>
                </a:moveTo>
                <a:cubicBezTo>
                  <a:pt x="4821" y="1955"/>
                  <a:pt x="4797" y="1980"/>
                  <a:pt x="4811" y="2007"/>
                </a:cubicBezTo>
                <a:cubicBezTo>
                  <a:pt x="4816" y="2018"/>
                  <a:pt x="4821" y="2027"/>
                  <a:pt x="4827" y="2038"/>
                </a:cubicBezTo>
                <a:cubicBezTo>
                  <a:pt x="4833" y="2051"/>
                  <a:pt x="4844" y="2056"/>
                  <a:pt x="4854" y="2056"/>
                </a:cubicBezTo>
                <a:cubicBezTo>
                  <a:pt x="4878" y="2056"/>
                  <a:pt x="4902" y="2030"/>
                  <a:pt x="4887" y="2002"/>
                </a:cubicBezTo>
                <a:cubicBezTo>
                  <a:pt x="4882" y="1991"/>
                  <a:pt x="4877" y="1983"/>
                  <a:pt x="4872" y="1973"/>
                </a:cubicBezTo>
                <a:cubicBezTo>
                  <a:pt x="4865" y="1960"/>
                  <a:pt x="4855" y="1955"/>
                  <a:pt x="4844" y="1955"/>
                </a:cubicBezTo>
                <a:close/>
                <a:moveTo>
                  <a:pt x="12349" y="1995"/>
                </a:moveTo>
                <a:cubicBezTo>
                  <a:pt x="12335" y="1995"/>
                  <a:pt x="12323" y="2014"/>
                  <a:pt x="12336" y="2025"/>
                </a:cubicBezTo>
                <a:cubicBezTo>
                  <a:pt x="12342" y="2031"/>
                  <a:pt x="12341" y="2037"/>
                  <a:pt x="12335" y="2043"/>
                </a:cubicBezTo>
                <a:cubicBezTo>
                  <a:pt x="12320" y="2054"/>
                  <a:pt x="12333" y="2071"/>
                  <a:pt x="12348" y="2071"/>
                </a:cubicBezTo>
                <a:cubicBezTo>
                  <a:pt x="12352" y="2071"/>
                  <a:pt x="12356" y="2070"/>
                  <a:pt x="12360" y="2068"/>
                </a:cubicBezTo>
                <a:cubicBezTo>
                  <a:pt x="12381" y="2051"/>
                  <a:pt x="12381" y="2018"/>
                  <a:pt x="12361" y="2000"/>
                </a:cubicBezTo>
                <a:cubicBezTo>
                  <a:pt x="12357" y="1996"/>
                  <a:pt x="12353" y="1995"/>
                  <a:pt x="12349" y="1995"/>
                </a:cubicBezTo>
                <a:close/>
                <a:moveTo>
                  <a:pt x="22953" y="1944"/>
                </a:moveTo>
                <a:cubicBezTo>
                  <a:pt x="22932" y="1944"/>
                  <a:pt x="22911" y="1961"/>
                  <a:pt x="22919" y="1987"/>
                </a:cubicBezTo>
                <a:cubicBezTo>
                  <a:pt x="22924" y="2007"/>
                  <a:pt x="22929" y="2027"/>
                  <a:pt x="22934" y="2048"/>
                </a:cubicBezTo>
                <a:cubicBezTo>
                  <a:pt x="22938" y="2066"/>
                  <a:pt x="22952" y="2074"/>
                  <a:pt x="22966" y="2074"/>
                </a:cubicBezTo>
                <a:cubicBezTo>
                  <a:pt x="22987" y="2074"/>
                  <a:pt x="23009" y="2057"/>
                  <a:pt x="23002" y="2030"/>
                </a:cubicBezTo>
                <a:cubicBezTo>
                  <a:pt x="22997" y="2010"/>
                  <a:pt x="22991" y="1990"/>
                  <a:pt x="22987" y="1969"/>
                </a:cubicBezTo>
                <a:cubicBezTo>
                  <a:pt x="22982" y="1952"/>
                  <a:pt x="22968" y="1944"/>
                  <a:pt x="22953" y="1944"/>
                </a:cubicBezTo>
                <a:close/>
                <a:moveTo>
                  <a:pt x="16028" y="2033"/>
                </a:moveTo>
                <a:cubicBezTo>
                  <a:pt x="16011" y="2033"/>
                  <a:pt x="16000" y="2056"/>
                  <a:pt x="16018" y="2065"/>
                </a:cubicBezTo>
                <a:cubicBezTo>
                  <a:pt x="16028" y="2070"/>
                  <a:pt x="16038" y="2075"/>
                  <a:pt x="16048" y="2081"/>
                </a:cubicBezTo>
                <a:cubicBezTo>
                  <a:pt x="16051" y="2082"/>
                  <a:pt x="16054" y="2083"/>
                  <a:pt x="16057" y="2083"/>
                </a:cubicBezTo>
                <a:cubicBezTo>
                  <a:pt x="16073" y="2083"/>
                  <a:pt x="16083" y="2058"/>
                  <a:pt x="16067" y="2051"/>
                </a:cubicBezTo>
                <a:cubicBezTo>
                  <a:pt x="16057" y="2046"/>
                  <a:pt x="16047" y="2041"/>
                  <a:pt x="16037" y="2035"/>
                </a:cubicBezTo>
                <a:cubicBezTo>
                  <a:pt x="16034" y="2034"/>
                  <a:pt x="16031" y="2033"/>
                  <a:pt x="16028" y="2033"/>
                </a:cubicBezTo>
                <a:close/>
                <a:moveTo>
                  <a:pt x="14873" y="2012"/>
                </a:moveTo>
                <a:cubicBezTo>
                  <a:pt x="14827" y="2012"/>
                  <a:pt x="14827" y="2084"/>
                  <a:pt x="14873" y="2084"/>
                </a:cubicBezTo>
                <a:cubicBezTo>
                  <a:pt x="14918" y="2084"/>
                  <a:pt x="14918" y="2012"/>
                  <a:pt x="14873" y="2012"/>
                </a:cubicBezTo>
                <a:close/>
                <a:moveTo>
                  <a:pt x="4196" y="1936"/>
                </a:moveTo>
                <a:cubicBezTo>
                  <a:pt x="4155" y="1936"/>
                  <a:pt x="4120" y="1990"/>
                  <a:pt x="4156" y="2027"/>
                </a:cubicBezTo>
                <a:cubicBezTo>
                  <a:pt x="4180" y="2052"/>
                  <a:pt x="4205" y="2077"/>
                  <a:pt x="4230" y="2104"/>
                </a:cubicBezTo>
                <a:cubicBezTo>
                  <a:pt x="4241" y="2115"/>
                  <a:pt x="4254" y="2119"/>
                  <a:pt x="4266" y="2119"/>
                </a:cubicBezTo>
                <a:cubicBezTo>
                  <a:pt x="4307" y="2119"/>
                  <a:pt x="4344" y="2066"/>
                  <a:pt x="4306" y="2028"/>
                </a:cubicBezTo>
                <a:cubicBezTo>
                  <a:pt x="4282" y="2004"/>
                  <a:pt x="4257" y="1979"/>
                  <a:pt x="4232" y="1953"/>
                </a:cubicBezTo>
                <a:cubicBezTo>
                  <a:pt x="4220" y="1941"/>
                  <a:pt x="4208" y="1936"/>
                  <a:pt x="4196" y="1936"/>
                </a:cubicBezTo>
                <a:close/>
                <a:moveTo>
                  <a:pt x="15429" y="2012"/>
                </a:moveTo>
                <a:cubicBezTo>
                  <a:pt x="15416" y="2012"/>
                  <a:pt x="15403" y="2019"/>
                  <a:pt x="15397" y="2030"/>
                </a:cubicBezTo>
                <a:cubicBezTo>
                  <a:pt x="15386" y="2048"/>
                  <a:pt x="15394" y="2067"/>
                  <a:pt x="15409" y="2078"/>
                </a:cubicBezTo>
                <a:cubicBezTo>
                  <a:pt x="15429" y="2094"/>
                  <a:pt x="15449" y="2109"/>
                  <a:pt x="15470" y="2122"/>
                </a:cubicBezTo>
                <a:cubicBezTo>
                  <a:pt x="15475" y="2126"/>
                  <a:pt x="15481" y="2128"/>
                  <a:pt x="15486" y="2128"/>
                </a:cubicBezTo>
                <a:cubicBezTo>
                  <a:pt x="15499" y="2128"/>
                  <a:pt x="15512" y="2121"/>
                  <a:pt x="15518" y="2110"/>
                </a:cubicBezTo>
                <a:cubicBezTo>
                  <a:pt x="15529" y="2091"/>
                  <a:pt x="15520" y="2073"/>
                  <a:pt x="15505" y="2062"/>
                </a:cubicBezTo>
                <a:cubicBezTo>
                  <a:pt x="15485" y="2046"/>
                  <a:pt x="15466" y="2031"/>
                  <a:pt x="15445" y="2017"/>
                </a:cubicBezTo>
                <a:cubicBezTo>
                  <a:pt x="15440" y="2013"/>
                  <a:pt x="15435" y="2012"/>
                  <a:pt x="15429" y="2012"/>
                </a:cubicBezTo>
                <a:close/>
                <a:moveTo>
                  <a:pt x="1282" y="1989"/>
                </a:moveTo>
                <a:cubicBezTo>
                  <a:pt x="1241" y="1989"/>
                  <a:pt x="1205" y="2042"/>
                  <a:pt x="1242" y="2079"/>
                </a:cubicBezTo>
                <a:lnTo>
                  <a:pt x="1287" y="2125"/>
                </a:lnTo>
                <a:cubicBezTo>
                  <a:pt x="1298" y="2136"/>
                  <a:pt x="1310" y="2140"/>
                  <a:pt x="1322" y="2140"/>
                </a:cubicBezTo>
                <a:cubicBezTo>
                  <a:pt x="1363" y="2140"/>
                  <a:pt x="1400" y="2087"/>
                  <a:pt x="1362" y="2049"/>
                </a:cubicBezTo>
                <a:lnTo>
                  <a:pt x="1318" y="2005"/>
                </a:lnTo>
                <a:cubicBezTo>
                  <a:pt x="1307" y="1993"/>
                  <a:pt x="1294" y="1989"/>
                  <a:pt x="1282" y="1989"/>
                </a:cubicBezTo>
                <a:close/>
                <a:moveTo>
                  <a:pt x="10619" y="2075"/>
                </a:moveTo>
                <a:cubicBezTo>
                  <a:pt x="10583" y="2075"/>
                  <a:pt x="10573" y="2132"/>
                  <a:pt x="10611" y="2145"/>
                </a:cubicBezTo>
                <a:cubicBezTo>
                  <a:pt x="10627" y="2151"/>
                  <a:pt x="10642" y="2156"/>
                  <a:pt x="10656" y="2161"/>
                </a:cubicBezTo>
                <a:cubicBezTo>
                  <a:pt x="10660" y="2162"/>
                  <a:pt x="10664" y="2163"/>
                  <a:pt x="10667" y="2163"/>
                </a:cubicBezTo>
                <a:cubicBezTo>
                  <a:pt x="10702" y="2163"/>
                  <a:pt x="10715" y="2105"/>
                  <a:pt x="10675" y="2093"/>
                </a:cubicBezTo>
                <a:cubicBezTo>
                  <a:pt x="10660" y="2088"/>
                  <a:pt x="10646" y="2083"/>
                  <a:pt x="10631" y="2077"/>
                </a:cubicBezTo>
                <a:cubicBezTo>
                  <a:pt x="10627" y="2076"/>
                  <a:pt x="10622" y="2075"/>
                  <a:pt x="10619" y="2075"/>
                </a:cubicBezTo>
                <a:close/>
                <a:moveTo>
                  <a:pt x="15065" y="2086"/>
                </a:moveTo>
                <a:cubicBezTo>
                  <a:pt x="15057" y="2086"/>
                  <a:pt x="15049" y="2089"/>
                  <a:pt x="15042" y="2096"/>
                </a:cubicBezTo>
                <a:lnTo>
                  <a:pt x="15026" y="2112"/>
                </a:lnTo>
                <a:cubicBezTo>
                  <a:pt x="15001" y="2138"/>
                  <a:pt x="15025" y="2173"/>
                  <a:pt x="15052" y="2173"/>
                </a:cubicBezTo>
                <a:cubicBezTo>
                  <a:pt x="15060" y="2173"/>
                  <a:pt x="15068" y="2170"/>
                  <a:pt x="15075" y="2162"/>
                </a:cubicBezTo>
                <a:lnTo>
                  <a:pt x="15091" y="2147"/>
                </a:lnTo>
                <a:cubicBezTo>
                  <a:pt x="15117" y="2121"/>
                  <a:pt x="15092" y="2086"/>
                  <a:pt x="15065" y="2086"/>
                </a:cubicBezTo>
                <a:close/>
                <a:moveTo>
                  <a:pt x="21377" y="2056"/>
                </a:moveTo>
                <a:cubicBezTo>
                  <a:pt x="21337" y="2056"/>
                  <a:pt x="21301" y="2109"/>
                  <a:pt x="21338" y="2147"/>
                </a:cubicBezTo>
                <a:cubicBezTo>
                  <a:pt x="21343" y="2153"/>
                  <a:pt x="21348" y="2157"/>
                  <a:pt x="21353" y="2162"/>
                </a:cubicBezTo>
                <a:cubicBezTo>
                  <a:pt x="21364" y="2173"/>
                  <a:pt x="21377" y="2178"/>
                  <a:pt x="21389" y="2178"/>
                </a:cubicBezTo>
                <a:cubicBezTo>
                  <a:pt x="21430" y="2178"/>
                  <a:pt x="21467" y="2125"/>
                  <a:pt x="21429" y="2088"/>
                </a:cubicBezTo>
                <a:lnTo>
                  <a:pt x="21413" y="2072"/>
                </a:lnTo>
                <a:cubicBezTo>
                  <a:pt x="21402" y="2061"/>
                  <a:pt x="21390" y="2056"/>
                  <a:pt x="21377" y="2056"/>
                </a:cubicBezTo>
                <a:close/>
                <a:moveTo>
                  <a:pt x="13309" y="2114"/>
                </a:moveTo>
                <a:cubicBezTo>
                  <a:pt x="13263" y="2114"/>
                  <a:pt x="13263" y="2184"/>
                  <a:pt x="13309" y="2184"/>
                </a:cubicBezTo>
                <a:cubicBezTo>
                  <a:pt x="13355" y="2184"/>
                  <a:pt x="13355" y="2114"/>
                  <a:pt x="13309" y="2114"/>
                </a:cubicBezTo>
                <a:close/>
                <a:moveTo>
                  <a:pt x="23949" y="2084"/>
                </a:moveTo>
                <a:cubicBezTo>
                  <a:pt x="23943" y="2084"/>
                  <a:pt x="23937" y="2086"/>
                  <a:pt x="23931" y="2090"/>
                </a:cubicBezTo>
                <a:cubicBezTo>
                  <a:pt x="23916" y="2100"/>
                  <a:pt x="23900" y="2111"/>
                  <a:pt x="23885" y="2120"/>
                </a:cubicBezTo>
                <a:cubicBezTo>
                  <a:pt x="23855" y="2142"/>
                  <a:pt x="23874" y="2188"/>
                  <a:pt x="23903" y="2188"/>
                </a:cubicBezTo>
                <a:cubicBezTo>
                  <a:pt x="23909" y="2188"/>
                  <a:pt x="23915" y="2187"/>
                  <a:pt x="23921" y="2182"/>
                </a:cubicBezTo>
                <a:cubicBezTo>
                  <a:pt x="23936" y="2172"/>
                  <a:pt x="23951" y="2161"/>
                  <a:pt x="23966" y="2152"/>
                </a:cubicBezTo>
                <a:cubicBezTo>
                  <a:pt x="23997" y="2130"/>
                  <a:pt x="23978" y="2084"/>
                  <a:pt x="23949" y="2084"/>
                </a:cubicBezTo>
                <a:close/>
                <a:moveTo>
                  <a:pt x="11250" y="2122"/>
                </a:moveTo>
                <a:cubicBezTo>
                  <a:pt x="11206" y="2122"/>
                  <a:pt x="11206" y="2194"/>
                  <a:pt x="11250" y="2194"/>
                </a:cubicBezTo>
                <a:cubicBezTo>
                  <a:pt x="11297" y="2194"/>
                  <a:pt x="11297" y="2122"/>
                  <a:pt x="11250" y="2122"/>
                </a:cubicBezTo>
                <a:close/>
                <a:moveTo>
                  <a:pt x="11537" y="2111"/>
                </a:moveTo>
                <a:cubicBezTo>
                  <a:pt x="11505" y="2111"/>
                  <a:pt x="11483" y="2159"/>
                  <a:pt x="11519" y="2177"/>
                </a:cubicBezTo>
                <a:cubicBezTo>
                  <a:pt x="11529" y="2182"/>
                  <a:pt x="11538" y="2187"/>
                  <a:pt x="11549" y="2193"/>
                </a:cubicBezTo>
                <a:cubicBezTo>
                  <a:pt x="11554" y="2195"/>
                  <a:pt x="11559" y="2196"/>
                  <a:pt x="11564" y="2196"/>
                </a:cubicBezTo>
                <a:cubicBezTo>
                  <a:pt x="11597" y="2196"/>
                  <a:pt x="11620" y="2148"/>
                  <a:pt x="11585" y="2131"/>
                </a:cubicBezTo>
                <a:cubicBezTo>
                  <a:pt x="11574" y="2126"/>
                  <a:pt x="11565" y="2120"/>
                  <a:pt x="11554" y="2115"/>
                </a:cubicBezTo>
                <a:cubicBezTo>
                  <a:pt x="11548" y="2112"/>
                  <a:pt x="11543" y="2111"/>
                  <a:pt x="11537" y="2111"/>
                </a:cubicBezTo>
                <a:close/>
                <a:moveTo>
                  <a:pt x="12684" y="2113"/>
                </a:moveTo>
                <a:cubicBezTo>
                  <a:pt x="12679" y="2113"/>
                  <a:pt x="12674" y="2113"/>
                  <a:pt x="12669" y="2114"/>
                </a:cubicBezTo>
                <a:cubicBezTo>
                  <a:pt x="12628" y="2122"/>
                  <a:pt x="12640" y="2182"/>
                  <a:pt x="12678" y="2183"/>
                </a:cubicBezTo>
                <a:cubicBezTo>
                  <a:pt x="12684" y="2193"/>
                  <a:pt x="12696" y="2198"/>
                  <a:pt x="12708" y="2198"/>
                </a:cubicBezTo>
                <a:cubicBezTo>
                  <a:pt x="12714" y="2198"/>
                  <a:pt x="12721" y="2196"/>
                  <a:pt x="12725" y="2194"/>
                </a:cubicBezTo>
                <a:cubicBezTo>
                  <a:pt x="12743" y="2183"/>
                  <a:pt x="12746" y="2162"/>
                  <a:pt x="12738" y="2145"/>
                </a:cubicBezTo>
                <a:cubicBezTo>
                  <a:pt x="12729" y="2122"/>
                  <a:pt x="12707" y="2113"/>
                  <a:pt x="12684" y="2113"/>
                </a:cubicBezTo>
                <a:close/>
                <a:moveTo>
                  <a:pt x="1791" y="2113"/>
                </a:moveTo>
                <a:cubicBezTo>
                  <a:pt x="1773" y="2113"/>
                  <a:pt x="1755" y="2125"/>
                  <a:pt x="1755" y="2148"/>
                </a:cubicBezTo>
                <a:lnTo>
                  <a:pt x="1755" y="2178"/>
                </a:lnTo>
                <a:cubicBezTo>
                  <a:pt x="1754" y="2201"/>
                  <a:pt x="1772" y="2213"/>
                  <a:pt x="1790" y="2213"/>
                </a:cubicBezTo>
                <a:cubicBezTo>
                  <a:pt x="1808" y="2213"/>
                  <a:pt x="1826" y="2201"/>
                  <a:pt x="1826" y="2178"/>
                </a:cubicBezTo>
                <a:lnTo>
                  <a:pt x="1826" y="2148"/>
                </a:lnTo>
                <a:cubicBezTo>
                  <a:pt x="1826" y="2125"/>
                  <a:pt x="1808" y="2113"/>
                  <a:pt x="1791" y="2113"/>
                </a:cubicBezTo>
                <a:close/>
                <a:moveTo>
                  <a:pt x="15337" y="2120"/>
                </a:moveTo>
                <a:cubicBezTo>
                  <a:pt x="15320" y="2120"/>
                  <a:pt x="15301" y="2131"/>
                  <a:pt x="15301" y="2154"/>
                </a:cubicBezTo>
                <a:lnTo>
                  <a:pt x="15301" y="2184"/>
                </a:lnTo>
                <a:cubicBezTo>
                  <a:pt x="15301" y="2207"/>
                  <a:pt x="15319" y="2219"/>
                  <a:pt x="15337" y="2219"/>
                </a:cubicBezTo>
                <a:cubicBezTo>
                  <a:pt x="15355" y="2219"/>
                  <a:pt x="15373" y="2207"/>
                  <a:pt x="15373" y="2184"/>
                </a:cubicBezTo>
                <a:lnTo>
                  <a:pt x="15373" y="2154"/>
                </a:lnTo>
                <a:cubicBezTo>
                  <a:pt x="15373" y="2131"/>
                  <a:pt x="15355" y="2120"/>
                  <a:pt x="15337" y="2120"/>
                </a:cubicBezTo>
                <a:close/>
                <a:moveTo>
                  <a:pt x="18761" y="2173"/>
                </a:moveTo>
                <a:cubicBezTo>
                  <a:pt x="18715" y="2173"/>
                  <a:pt x="18715" y="2243"/>
                  <a:pt x="18761" y="2243"/>
                </a:cubicBezTo>
                <a:lnTo>
                  <a:pt x="18776" y="2243"/>
                </a:lnTo>
                <a:cubicBezTo>
                  <a:pt x="18822" y="2243"/>
                  <a:pt x="18822" y="2173"/>
                  <a:pt x="18776" y="2173"/>
                </a:cubicBezTo>
                <a:close/>
                <a:moveTo>
                  <a:pt x="8156" y="2175"/>
                </a:moveTo>
                <a:cubicBezTo>
                  <a:pt x="8111" y="2175"/>
                  <a:pt x="8111" y="2246"/>
                  <a:pt x="8156" y="2246"/>
                </a:cubicBezTo>
                <a:cubicBezTo>
                  <a:pt x="8202" y="2246"/>
                  <a:pt x="8202" y="2175"/>
                  <a:pt x="8156" y="2175"/>
                </a:cubicBezTo>
                <a:close/>
                <a:moveTo>
                  <a:pt x="9147" y="2178"/>
                </a:moveTo>
                <a:cubicBezTo>
                  <a:pt x="9102" y="2178"/>
                  <a:pt x="9102" y="2248"/>
                  <a:pt x="9147" y="2248"/>
                </a:cubicBezTo>
                <a:cubicBezTo>
                  <a:pt x="9193" y="2248"/>
                  <a:pt x="9193" y="2178"/>
                  <a:pt x="9147" y="2178"/>
                </a:cubicBezTo>
                <a:close/>
                <a:moveTo>
                  <a:pt x="6403" y="2185"/>
                </a:moveTo>
                <a:cubicBezTo>
                  <a:pt x="6357" y="2185"/>
                  <a:pt x="6357" y="2257"/>
                  <a:pt x="6403" y="2257"/>
                </a:cubicBezTo>
                <a:cubicBezTo>
                  <a:pt x="6448" y="2257"/>
                  <a:pt x="6448" y="2185"/>
                  <a:pt x="6403" y="2185"/>
                </a:cubicBezTo>
                <a:close/>
                <a:moveTo>
                  <a:pt x="22533" y="2199"/>
                </a:moveTo>
                <a:cubicBezTo>
                  <a:pt x="22515" y="2199"/>
                  <a:pt x="22497" y="2210"/>
                  <a:pt x="22497" y="2232"/>
                </a:cubicBezTo>
                <a:lnTo>
                  <a:pt x="22497" y="2248"/>
                </a:lnTo>
                <a:cubicBezTo>
                  <a:pt x="22497" y="2271"/>
                  <a:pt x="22515" y="2283"/>
                  <a:pt x="22533" y="2283"/>
                </a:cubicBezTo>
                <a:cubicBezTo>
                  <a:pt x="22551" y="2283"/>
                  <a:pt x="22569" y="2271"/>
                  <a:pt x="22569" y="2248"/>
                </a:cubicBezTo>
                <a:lnTo>
                  <a:pt x="22569" y="2232"/>
                </a:lnTo>
                <a:cubicBezTo>
                  <a:pt x="22569" y="2210"/>
                  <a:pt x="22551" y="2199"/>
                  <a:pt x="22533" y="2199"/>
                </a:cubicBezTo>
                <a:close/>
                <a:moveTo>
                  <a:pt x="360" y="2193"/>
                </a:moveTo>
                <a:cubicBezTo>
                  <a:pt x="326" y="2193"/>
                  <a:pt x="316" y="2252"/>
                  <a:pt x="353" y="2264"/>
                </a:cubicBezTo>
                <a:cubicBezTo>
                  <a:pt x="369" y="2271"/>
                  <a:pt x="383" y="2276"/>
                  <a:pt x="397" y="2282"/>
                </a:cubicBezTo>
                <a:cubicBezTo>
                  <a:pt x="402" y="2283"/>
                  <a:pt x="407" y="2284"/>
                  <a:pt x="411" y="2284"/>
                </a:cubicBezTo>
                <a:cubicBezTo>
                  <a:pt x="445" y="2284"/>
                  <a:pt x="456" y="2228"/>
                  <a:pt x="417" y="2214"/>
                </a:cubicBezTo>
                <a:cubicBezTo>
                  <a:pt x="403" y="2208"/>
                  <a:pt x="387" y="2203"/>
                  <a:pt x="372" y="2196"/>
                </a:cubicBezTo>
                <a:cubicBezTo>
                  <a:pt x="368" y="2194"/>
                  <a:pt x="364" y="2193"/>
                  <a:pt x="360" y="2193"/>
                </a:cubicBezTo>
                <a:close/>
                <a:moveTo>
                  <a:pt x="23600" y="2216"/>
                </a:moveTo>
                <a:cubicBezTo>
                  <a:pt x="23573" y="2216"/>
                  <a:pt x="23549" y="2251"/>
                  <a:pt x="23574" y="2276"/>
                </a:cubicBezTo>
                <a:lnTo>
                  <a:pt x="23590" y="2292"/>
                </a:lnTo>
                <a:cubicBezTo>
                  <a:pt x="23597" y="2299"/>
                  <a:pt x="23606" y="2303"/>
                  <a:pt x="23614" y="2303"/>
                </a:cubicBezTo>
                <a:cubicBezTo>
                  <a:pt x="23641" y="2303"/>
                  <a:pt x="23665" y="2266"/>
                  <a:pt x="23639" y="2242"/>
                </a:cubicBezTo>
                <a:lnTo>
                  <a:pt x="23624" y="2226"/>
                </a:lnTo>
                <a:cubicBezTo>
                  <a:pt x="23616" y="2219"/>
                  <a:pt x="23608" y="2216"/>
                  <a:pt x="23600" y="2216"/>
                </a:cubicBezTo>
                <a:close/>
                <a:moveTo>
                  <a:pt x="8367" y="2236"/>
                </a:moveTo>
                <a:cubicBezTo>
                  <a:pt x="8321" y="2236"/>
                  <a:pt x="8321" y="2306"/>
                  <a:pt x="8367" y="2306"/>
                </a:cubicBezTo>
                <a:cubicBezTo>
                  <a:pt x="8412" y="2306"/>
                  <a:pt x="8412" y="2236"/>
                  <a:pt x="8367" y="2236"/>
                </a:cubicBezTo>
                <a:close/>
                <a:moveTo>
                  <a:pt x="46" y="2243"/>
                </a:moveTo>
                <a:cubicBezTo>
                  <a:pt x="0" y="2243"/>
                  <a:pt x="0" y="2314"/>
                  <a:pt x="46" y="2314"/>
                </a:cubicBezTo>
                <a:lnTo>
                  <a:pt x="62" y="2314"/>
                </a:lnTo>
                <a:cubicBezTo>
                  <a:pt x="108" y="2314"/>
                  <a:pt x="108" y="2243"/>
                  <a:pt x="62" y="2243"/>
                </a:cubicBezTo>
                <a:close/>
                <a:moveTo>
                  <a:pt x="15786" y="2226"/>
                </a:moveTo>
                <a:cubicBezTo>
                  <a:pt x="15759" y="2226"/>
                  <a:pt x="15735" y="2261"/>
                  <a:pt x="15760" y="2287"/>
                </a:cubicBezTo>
                <a:cubicBezTo>
                  <a:pt x="15771" y="2297"/>
                  <a:pt x="15781" y="2306"/>
                  <a:pt x="15792" y="2315"/>
                </a:cubicBezTo>
                <a:cubicBezTo>
                  <a:pt x="15799" y="2322"/>
                  <a:pt x="15807" y="2325"/>
                  <a:pt x="15815" y="2325"/>
                </a:cubicBezTo>
                <a:cubicBezTo>
                  <a:pt x="15843" y="2325"/>
                  <a:pt x="15868" y="2290"/>
                  <a:pt x="15842" y="2266"/>
                </a:cubicBezTo>
                <a:cubicBezTo>
                  <a:pt x="15832" y="2255"/>
                  <a:pt x="15821" y="2246"/>
                  <a:pt x="15811" y="2237"/>
                </a:cubicBezTo>
                <a:cubicBezTo>
                  <a:pt x="15803" y="2229"/>
                  <a:pt x="15794" y="2226"/>
                  <a:pt x="15786" y="2226"/>
                </a:cubicBezTo>
                <a:close/>
                <a:moveTo>
                  <a:pt x="3757" y="2284"/>
                </a:moveTo>
                <a:cubicBezTo>
                  <a:pt x="3712" y="2284"/>
                  <a:pt x="3712" y="2355"/>
                  <a:pt x="3758" y="2355"/>
                </a:cubicBezTo>
                <a:cubicBezTo>
                  <a:pt x="3803" y="2355"/>
                  <a:pt x="3803" y="2284"/>
                  <a:pt x="3758" y="2284"/>
                </a:cubicBezTo>
                <a:cubicBezTo>
                  <a:pt x="3758" y="2284"/>
                  <a:pt x="3757" y="2284"/>
                  <a:pt x="3757" y="2284"/>
                </a:cubicBezTo>
                <a:close/>
                <a:moveTo>
                  <a:pt x="5833" y="2275"/>
                </a:moveTo>
                <a:cubicBezTo>
                  <a:pt x="5823" y="2275"/>
                  <a:pt x="5814" y="2278"/>
                  <a:pt x="5807" y="2285"/>
                </a:cubicBezTo>
                <a:cubicBezTo>
                  <a:pt x="5802" y="2290"/>
                  <a:pt x="5796" y="2291"/>
                  <a:pt x="5790" y="2291"/>
                </a:cubicBezTo>
                <a:cubicBezTo>
                  <a:pt x="5787" y="2291"/>
                  <a:pt x="5784" y="2291"/>
                  <a:pt x="5781" y="2290"/>
                </a:cubicBezTo>
                <a:cubicBezTo>
                  <a:pt x="5778" y="2289"/>
                  <a:pt x="5775" y="2289"/>
                  <a:pt x="5772" y="2289"/>
                </a:cubicBezTo>
                <a:cubicBezTo>
                  <a:pt x="5734" y="2289"/>
                  <a:pt x="5720" y="2350"/>
                  <a:pt x="5761" y="2358"/>
                </a:cubicBezTo>
                <a:cubicBezTo>
                  <a:pt x="5770" y="2360"/>
                  <a:pt x="5778" y="2361"/>
                  <a:pt x="5786" y="2361"/>
                </a:cubicBezTo>
                <a:cubicBezTo>
                  <a:pt x="5812" y="2361"/>
                  <a:pt x="5836" y="2352"/>
                  <a:pt x="5856" y="2335"/>
                </a:cubicBezTo>
                <a:cubicBezTo>
                  <a:pt x="5871" y="2324"/>
                  <a:pt x="5870" y="2297"/>
                  <a:pt x="5856" y="2285"/>
                </a:cubicBezTo>
                <a:cubicBezTo>
                  <a:pt x="5850" y="2278"/>
                  <a:pt x="5841" y="2275"/>
                  <a:pt x="5833" y="2275"/>
                </a:cubicBezTo>
                <a:close/>
                <a:moveTo>
                  <a:pt x="7092" y="2248"/>
                </a:moveTo>
                <a:cubicBezTo>
                  <a:pt x="7084" y="2248"/>
                  <a:pt x="7076" y="2251"/>
                  <a:pt x="7068" y="2259"/>
                </a:cubicBezTo>
                <a:lnTo>
                  <a:pt x="7023" y="2304"/>
                </a:lnTo>
                <a:cubicBezTo>
                  <a:pt x="6998" y="2328"/>
                  <a:pt x="7022" y="2364"/>
                  <a:pt x="7049" y="2364"/>
                </a:cubicBezTo>
                <a:cubicBezTo>
                  <a:pt x="7057" y="2364"/>
                  <a:pt x="7066" y="2361"/>
                  <a:pt x="7074" y="2353"/>
                </a:cubicBezTo>
                <a:lnTo>
                  <a:pt x="7118" y="2309"/>
                </a:lnTo>
                <a:cubicBezTo>
                  <a:pt x="7143" y="2284"/>
                  <a:pt x="7118" y="2248"/>
                  <a:pt x="7092" y="2248"/>
                </a:cubicBezTo>
                <a:close/>
                <a:moveTo>
                  <a:pt x="11490" y="2305"/>
                </a:moveTo>
                <a:cubicBezTo>
                  <a:pt x="11445" y="2305"/>
                  <a:pt x="11446" y="2375"/>
                  <a:pt x="11491" y="2375"/>
                </a:cubicBezTo>
                <a:cubicBezTo>
                  <a:pt x="11537" y="2375"/>
                  <a:pt x="11537" y="2305"/>
                  <a:pt x="11491" y="2305"/>
                </a:cubicBezTo>
                <a:cubicBezTo>
                  <a:pt x="11491" y="2305"/>
                  <a:pt x="11491" y="2305"/>
                  <a:pt x="11490" y="2305"/>
                </a:cubicBezTo>
                <a:close/>
                <a:moveTo>
                  <a:pt x="14043" y="2311"/>
                </a:moveTo>
                <a:cubicBezTo>
                  <a:pt x="13999" y="2311"/>
                  <a:pt x="14000" y="2382"/>
                  <a:pt x="14044" y="2382"/>
                </a:cubicBezTo>
                <a:lnTo>
                  <a:pt x="14060" y="2382"/>
                </a:lnTo>
                <a:cubicBezTo>
                  <a:pt x="14106" y="2382"/>
                  <a:pt x="14106" y="2311"/>
                  <a:pt x="14060" y="2311"/>
                </a:cubicBezTo>
                <a:lnTo>
                  <a:pt x="14044" y="2311"/>
                </a:lnTo>
                <a:cubicBezTo>
                  <a:pt x="14044" y="2311"/>
                  <a:pt x="14044" y="2311"/>
                  <a:pt x="14043" y="2311"/>
                </a:cubicBezTo>
                <a:close/>
                <a:moveTo>
                  <a:pt x="14931" y="2297"/>
                </a:moveTo>
                <a:cubicBezTo>
                  <a:pt x="14904" y="2297"/>
                  <a:pt x="14880" y="2333"/>
                  <a:pt x="14905" y="2357"/>
                </a:cubicBezTo>
                <a:lnTo>
                  <a:pt x="14921" y="2373"/>
                </a:lnTo>
                <a:cubicBezTo>
                  <a:pt x="14929" y="2380"/>
                  <a:pt x="14937" y="2383"/>
                  <a:pt x="14945" y="2383"/>
                </a:cubicBezTo>
                <a:cubicBezTo>
                  <a:pt x="14972" y="2383"/>
                  <a:pt x="14996" y="2348"/>
                  <a:pt x="14970" y="2323"/>
                </a:cubicBezTo>
                <a:lnTo>
                  <a:pt x="14955" y="2308"/>
                </a:lnTo>
                <a:cubicBezTo>
                  <a:pt x="14947" y="2300"/>
                  <a:pt x="14939" y="2297"/>
                  <a:pt x="14931" y="2297"/>
                </a:cubicBezTo>
                <a:close/>
                <a:moveTo>
                  <a:pt x="14254" y="2327"/>
                </a:moveTo>
                <a:cubicBezTo>
                  <a:pt x="14210" y="2327"/>
                  <a:pt x="14209" y="2398"/>
                  <a:pt x="14254" y="2398"/>
                </a:cubicBezTo>
                <a:cubicBezTo>
                  <a:pt x="14300" y="2398"/>
                  <a:pt x="14300" y="2327"/>
                  <a:pt x="14254" y="2327"/>
                </a:cubicBezTo>
                <a:close/>
                <a:moveTo>
                  <a:pt x="11071" y="2254"/>
                </a:moveTo>
                <a:cubicBezTo>
                  <a:pt x="11024" y="2254"/>
                  <a:pt x="10994" y="2324"/>
                  <a:pt x="11044" y="2355"/>
                </a:cubicBezTo>
                <a:cubicBezTo>
                  <a:pt x="11068" y="2371"/>
                  <a:pt x="11093" y="2384"/>
                  <a:pt x="11118" y="2399"/>
                </a:cubicBezTo>
                <a:cubicBezTo>
                  <a:pt x="11128" y="2405"/>
                  <a:pt x="11137" y="2407"/>
                  <a:pt x="11145" y="2407"/>
                </a:cubicBezTo>
                <a:cubicBezTo>
                  <a:pt x="11191" y="2407"/>
                  <a:pt x="11221" y="2337"/>
                  <a:pt x="11173" y="2308"/>
                </a:cubicBezTo>
                <a:cubicBezTo>
                  <a:pt x="11148" y="2292"/>
                  <a:pt x="11124" y="2277"/>
                  <a:pt x="11099" y="2263"/>
                </a:cubicBezTo>
                <a:cubicBezTo>
                  <a:pt x="11089" y="2257"/>
                  <a:pt x="11079" y="2254"/>
                  <a:pt x="11071" y="2254"/>
                </a:cubicBezTo>
                <a:close/>
                <a:moveTo>
                  <a:pt x="16567" y="2285"/>
                </a:moveTo>
                <a:cubicBezTo>
                  <a:pt x="16561" y="2285"/>
                  <a:pt x="16556" y="2287"/>
                  <a:pt x="16550" y="2290"/>
                </a:cubicBezTo>
                <a:cubicBezTo>
                  <a:pt x="16534" y="2299"/>
                  <a:pt x="16525" y="2324"/>
                  <a:pt x="16537" y="2339"/>
                </a:cubicBezTo>
                <a:cubicBezTo>
                  <a:pt x="16552" y="2358"/>
                  <a:pt x="16567" y="2379"/>
                  <a:pt x="16582" y="2399"/>
                </a:cubicBezTo>
                <a:cubicBezTo>
                  <a:pt x="16590" y="2410"/>
                  <a:pt x="16601" y="2417"/>
                  <a:pt x="16613" y="2417"/>
                </a:cubicBezTo>
                <a:cubicBezTo>
                  <a:pt x="16619" y="2417"/>
                  <a:pt x="16624" y="2416"/>
                  <a:pt x="16630" y="2413"/>
                </a:cubicBezTo>
                <a:cubicBezTo>
                  <a:pt x="16646" y="2404"/>
                  <a:pt x="16655" y="2381"/>
                  <a:pt x="16643" y="2363"/>
                </a:cubicBezTo>
                <a:cubicBezTo>
                  <a:pt x="16628" y="2345"/>
                  <a:pt x="16613" y="2324"/>
                  <a:pt x="16598" y="2304"/>
                </a:cubicBezTo>
                <a:cubicBezTo>
                  <a:pt x="16590" y="2293"/>
                  <a:pt x="16579" y="2285"/>
                  <a:pt x="16567" y="2285"/>
                </a:cubicBezTo>
                <a:close/>
                <a:moveTo>
                  <a:pt x="17913" y="2286"/>
                </a:moveTo>
                <a:cubicBezTo>
                  <a:pt x="17897" y="2286"/>
                  <a:pt x="17881" y="2293"/>
                  <a:pt x="17870" y="2311"/>
                </a:cubicBezTo>
                <a:cubicBezTo>
                  <a:pt x="17861" y="2327"/>
                  <a:pt x="17851" y="2342"/>
                  <a:pt x="17843" y="2357"/>
                </a:cubicBezTo>
                <a:cubicBezTo>
                  <a:pt x="17818" y="2398"/>
                  <a:pt x="17855" y="2437"/>
                  <a:pt x="17892" y="2437"/>
                </a:cubicBezTo>
                <a:cubicBezTo>
                  <a:pt x="17908" y="2437"/>
                  <a:pt x="17923" y="2430"/>
                  <a:pt x="17934" y="2413"/>
                </a:cubicBezTo>
                <a:cubicBezTo>
                  <a:pt x="17944" y="2397"/>
                  <a:pt x="17953" y="2381"/>
                  <a:pt x="17961" y="2367"/>
                </a:cubicBezTo>
                <a:cubicBezTo>
                  <a:pt x="17987" y="2324"/>
                  <a:pt x="17950" y="2286"/>
                  <a:pt x="17913" y="2286"/>
                </a:cubicBezTo>
                <a:close/>
                <a:moveTo>
                  <a:pt x="2948" y="2308"/>
                </a:moveTo>
                <a:cubicBezTo>
                  <a:pt x="2930" y="2308"/>
                  <a:pt x="2910" y="2318"/>
                  <a:pt x="2901" y="2335"/>
                </a:cubicBezTo>
                <a:cubicBezTo>
                  <a:pt x="2896" y="2346"/>
                  <a:pt x="2891" y="2355"/>
                  <a:pt x="2885" y="2365"/>
                </a:cubicBezTo>
                <a:cubicBezTo>
                  <a:pt x="2874" y="2392"/>
                  <a:pt x="2880" y="2423"/>
                  <a:pt x="2905" y="2439"/>
                </a:cubicBezTo>
                <a:cubicBezTo>
                  <a:pt x="2913" y="2443"/>
                  <a:pt x="2922" y="2446"/>
                  <a:pt x="2931" y="2446"/>
                </a:cubicBezTo>
                <a:cubicBezTo>
                  <a:pt x="2950" y="2446"/>
                  <a:pt x="2969" y="2436"/>
                  <a:pt x="2979" y="2419"/>
                </a:cubicBezTo>
                <a:cubicBezTo>
                  <a:pt x="2984" y="2408"/>
                  <a:pt x="2989" y="2399"/>
                  <a:pt x="2994" y="2389"/>
                </a:cubicBezTo>
                <a:cubicBezTo>
                  <a:pt x="3007" y="2362"/>
                  <a:pt x="3001" y="2331"/>
                  <a:pt x="2974" y="2315"/>
                </a:cubicBezTo>
                <a:cubicBezTo>
                  <a:pt x="2967" y="2310"/>
                  <a:pt x="2958" y="2308"/>
                  <a:pt x="2948" y="2308"/>
                </a:cubicBezTo>
                <a:close/>
                <a:moveTo>
                  <a:pt x="13658" y="2354"/>
                </a:moveTo>
                <a:cubicBezTo>
                  <a:pt x="13635" y="2354"/>
                  <a:pt x="13610" y="2379"/>
                  <a:pt x="13624" y="2407"/>
                </a:cubicBezTo>
                <a:cubicBezTo>
                  <a:pt x="13629" y="2418"/>
                  <a:pt x="13635" y="2426"/>
                  <a:pt x="13640" y="2437"/>
                </a:cubicBezTo>
                <a:cubicBezTo>
                  <a:pt x="13646" y="2450"/>
                  <a:pt x="13657" y="2455"/>
                  <a:pt x="13667" y="2455"/>
                </a:cubicBezTo>
                <a:cubicBezTo>
                  <a:pt x="13691" y="2455"/>
                  <a:pt x="13715" y="2429"/>
                  <a:pt x="13702" y="2402"/>
                </a:cubicBezTo>
                <a:cubicBezTo>
                  <a:pt x="13697" y="2392"/>
                  <a:pt x="13691" y="2382"/>
                  <a:pt x="13686" y="2372"/>
                </a:cubicBezTo>
                <a:cubicBezTo>
                  <a:pt x="13680" y="2359"/>
                  <a:pt x="13669" y="2354"/>
                  <a:pt x="13658" y="2354"/>
                </a:cubicBezTo>
                <a:close/>
                <a:moveTo>
                  <a:pt x="19497" y="2358"/>
                </a:moveTo>
                <a:cubicBezTo>
                  <a:pt x="19488" y="2358"/>
                  <a:pt x="19479" y="2364"/>
                  <a:pt x="19479" y="2376"/>
                </a:cubicBezTo>
                <a:lnTo>
                  <a:pt x="19479" y="2450"/>
                </a:lnTo>
                <a:cubicBezTo>
                  <a:pt x="19479" y="2461"/>
                  <a:pt x="19488" y="2467"/>
                  <a:pt x="19497" y="2467"/>
                </a:cubicBezTo>
                <a:cubicBezTo>
                  <a:pt x="19506" y="2467"/>
                  <a:pt x="19515" y="2461"/>
                  <a:pt x="19515" y="2450"/>
                </a:cubicBezTo>
                <a:lnTo>
                  <a:pt x="19515" y="2376"/>
                </a:lnTo>
                <a:cubicBezTo>
                  <a:pt x="19515" y="2364"/>
                  <a:pt x="19506" y="2358"/>
                  <a:pt x="19497" y="2358"/>
                </a:cubicBezTo>
                <a:close/>
                <a:moveTo>
                  <a:pt x="4463" y="2436"/>
                </a:moveTo>
                <a:cubicBezTo>
                  <a:pt x="4418" y="2436"/>
                  <a:pt x="4418" y="2507"/>
                  <a:pt x="4463" y="2507"/>
                </a:cubicBezTo>
                <a:lnTo>
                  <a:pt x="4479" y="2507"/>
                </a:lnTo>
                <a:cubicBezTo>
                  <a:pt x="4525" y="2507"/>
                  <a:pt x="4525" y="2436"/>
                  <a:pt x="4479" y="2436"/>
                </a:cubicBezTo>
                <a:close/>
                <a:moveTo>
                  <a:pt x="13010" y="2335"/>
                </a:moveTo>
                <a:cubicBezTo>
                  <a:pt x="12969" y="2335"/>
                  <a:pt x="12932" y="2388"/>
                  <a:pt x="12970" y="2425"/>
                </a:cubicBezTo>
                <a:cubicBezTo>
                  <a:pt x="12995" y="2450"/>
                  <a:pt x="13020" y="2475"/>
                  <a:pt x="13044" y="2502"/>
                </a:cubicBezTo>
                <a:cubicBezTo>
                  <a:pt x="13055" y="2513"/>
                  <a:pt x="13068" y="2517"/>
                  <a:pt x="13080" y="2517"/>
                </a:cubicBezTo>
                <a:cubicBezTo>
                  <a:pt x="13121" y="2517"/>
                  <a:pt x="13158" y="2464"/>
                  <a:pt x="13120" y="2426"/>
                </a:cubicBezTo>
                <a:cubicBezTo>
                  <a:pt x="13095" y="2402"/>
                  <a:pt x="13072" y="2377"/>
                  <a:pt x="13046" y="2351"/>
                </a:cubicBezTo>
                <a:cubicBezTo>
                  <a:pt x="13035" y="2340"/>
                  <a:pt x="13022" y="2335"/>
                  <a:pt x="13010" y="2335"/>
                </a:cubicBezTo>
                <a:close/>
                <a:moveTo>
                  <a:pt x="10096" y="2388"/>
                </a:moveTo>
                <a:cubicBezTo>
                  <a:pt x="10055" y="2388"/>
                  <a:pt x="10018" y="2440"/>
                  <a:pt x="10056" y="2478"/>
                </a:cubicBezTo>
                <a:lnTo>
                  <a:pt x="10101" y="2523"/>
                </a:lnTo>
                <a:cubicBezTo>
                  <a:pt x="10112" y="2534"/>
                  <a:pt x="10125" y="2538"/>
                  <a:pt x="10137" y="2538"/>
                </a:cubicBezTo>
                <a:cubicBezTo>
                  <a:pt x="10177" y="2538"/>
                  <a:pt x="10214" y="2485"/>
                  <a:pt x="10177" y="2447"/>
                </a:cubicBezTo>
                <a:lnTo>
                  <a:pt x="10133" y="2403"/>
                </a:lnTo>
                <a:cubicBezTo>
                  <a:pt x="10121" y="2392"/>
                  <a:pt x="10109" y="2388"/>
                  <a:pt x="10096" y="2388"/>
                </a:cubicBezTo>
                <a:close/>
                <a:moveTo>
                  <a:pt x="19062" y="2459"/>
                </a:moveTo>
                <a:cubicBezTo>
                  <a:pt x="19044" y="2459"/>
                  <a:pt x="19027" y="2470"/>
                  <a:pt x="19027" y="2493"/>
                </a:cubicBezTo>
                <a:lnTo>
                  <a:pt x="19027" y="2509"/>
                </a:lnTo>
                <a:cubicBezTo>
                  <a:pt x="19026" y="2532"/>
                  <a:pt x="19043" y="2544"/>
                  <a:pt x="19061" y="2544"/>
                </a:cubicBezTo>
                <a:cubicBezTo>
                  <a:pt x="19079" y="2544"/>
                  <a:pt x="19097" y="2532"/>
                  <a:pt x="19097" y="2509"/>
                </a:cubicBezTo>
                <a:lnTo>
                  <a:pt x="19097" y="2493"/>
                </a:lnTo>
                <a:cubicBezTo>
                  <a:pt x="19097" y="2470"/>
                  <a:pt x="19079" y="2459"/>
                  <a:pt x="19062" y="2459"/>
                </a:cubicBezTo>
                <a:close/>
                <a:moveTo>
                  <a:pt x="831" y="2470"/>
                </a:moveTo>
                <a:cubicBezTo>
                  <a:pt x="806" y="2470"/>
                  <a:pt x="781" y="2496"/>
                  <a:pt x="796" y="2524"/>
                </a:cubicBezTo>
                <a:cubicBezTo>
                  <a:pt x="805" y="2539"/>
                  <a:pt x="816" y="2550"/>
                  <a:pt x="830" y="2557"/>
                </a:cubicBezTo>
                <a:cubicBezTo>
                  <a:pt x="835" y="2566"/>
                  <a:pt x="844" y="2572"/>
                  <a:pt x="857" y="2572"/>
                </a:cubicBezTo>
                <a:lnTo>
                  <a:pt x="878" y="2572"/>
                </a:lnTo>
                <a:cubicBezTo>
                  <a:pt x="880" y="2572"/>
                  <a:pt x="883" y="2571"/>
                  <a:pt x="885" y="2571"/>
                </a:cubicBezTo>
                <a:lnTo>
                  <a:pt x="887" y="2571"/>
                </a:lnTo>
                <a:cubicBezTo>
                  <a:pt x="889" y="2571"/>
                  <a:pt x="889" y="2570"/>
                  <a:pt x="889" y="2570"/>
                </a:cubicBezTo>
                <a:cubicBezTo>
                  <a:pt x="896" y="2567"/>
                  <a:pt x="901" y="2561"/>
                  <a:pt x="904" y="2555"/>
                </a:cubicBezTo>
                <a:cubicBezTo>
                  <a:pt x="907" y="2548"/>
                  <a:pt x="911" y="2541"/>
                  <a:pt x="911" y="2535"/>
                </a:cubicBezTo>
                <a:cubicBezTo>
                  <a:pt x="911" y="2525"/>
                  <a:pt x="906" y="2517"/>
                  <a:pt x="901" y="2511"/>
                </a:cubicBezTo>
                <a:cubicBezTo>
                  <a:pt x="896" y="2505"/>
                  <a:pt x="889" y="2501"/>
                  <a:pt x="879" y="2500"/>
                </a:cubicBezTo>
                <a:cubicBezTo>
                  <a:pt x="878" y="2500"/>
                  <a:pt x="876" y="2499"/>
                  <a:pt x="875" y="2499"/>
                </a:cubicBezTo>
                <a:cubicBezTo>
                  <a:pt x="868" y="2497"/>
                  <a:pt x="863" y="2492"/>
                  <a:pt x="860" y="2487"/>
                </a:cubicBezTo>
                <a:cubicBezTo>
                  <a:pt x="853" y="2475"/>
                  <a:pt x="842" y="2470"/>
                  <a:pt x="831" y="2470"/>
                </a:cubicBezTo>
                <a:close/>
                <a:moveTo>
                  <a:pt x="2317" y="2426"/>
                </a:moveTo>
                <a:cubicBezTo>
                  <a:pt x="2298" y="2426"/>
                  <a:pt x="2278" y="2437"/>
                  <a:pt x="2268" y="2452"/>
                </a:cubicBezTo>
                <a:cubicBezTo>
                  <a:pt x="2253" y="2481"/>
                  <a:pt x="2265" y="2509"/>
                  <a:pt x="2288" y="2526"/>
                </a:cubicBezTo>
                <a:cubicBezTo>
                  <a:pt x="2308" y="2541"/>
                  <a:pt x="2328" y="2556"/>
                  <a:pt x="2349" y="2571"/>
                </a:cubicBezTo>
                <a:cubicBezTo>
                  <a:pt x="2356" y="2576"/>
                  <a:pt x="2365" y="2578"/>
                  <a:pt x="2374" y="2578"/>
                </a:cubicBezTo>
                <a:cubicBezTo>
                  <a:pt x="2393" y="2578"/>
                  <a:pt x="2413" y="2567"/>
                  <a:pt x="2422" y="2551"/>
                </a:cubicBezTo>
                <a:cubicBezTo>
                  <a:pt x="2438" y="2524"/>
                  <a:pt x="2425" y="2494"/>
                  <a:pt x="2402" y="2478"/>
                </a:cubicBezTo>
                <a:cubicBezTo>
                  <a:pt x="2383" y="2462"/>
                  <a:pt x="2363" y="2447"/>
                  <a:pt x="2342" y="2434"/>
                </a:cubicBezTo>
                <a:cubicBezTo>
                  <a:pt x="2334" y="2428"/>
                  <a:pt x="2326" y="2426"/>
                  <a:pt x="2317" y="2426"/>
                </a:cubicBezTo>
                <a:close/>
                <a:moveTo>
                  <a:pt x="1503" y="2518"/>
                </a:moveTo>
                <a:cubicBezTo>
                  <a:pt x="1456" y="2518"/>
                  <a:pt x="1456" y="2589"/>
                  <a:pt x="1503" y="2589"/>
                </a:cubicBezTo>
                <a:lnTo>
                  <a:pt x="1518" y="2589"/>
                </a:lnTo>
                <a:cubicBezTo>
                  <a:pt x="1564" y="2589"/>
                  <a:pt x="1564" y="2518"/>
                  <a:pt x="1518" y="2518"/>
                </a:cubicBezTo>
                <a:close/>
                <a:moveTo>
                  <a:pt x="20847" y="2464"/>
                </a:moveTo>
                <a:cubicBezTo>
                  <a:pt x="20840" y="2464"/>
                  <a:pt x="20834" y="2465"/>
                  <a:pt x="20829" y="2468"/>
                </a:cubicBezTo>
                <a:cubicBezTo>
                  <a:pt x="20810" y="2479"/>
                  <a:pt x="20808" y="2500"/>
                  <a:pt x="20815" y="2517"/>
                </a:cubicBezTo>
                <a:cubicBezTo>
                  <a:pt x="20825" y="2541"/>
                  <a:pt x="20836" y="2567"/>
                  <a:pt x="20847" y="2592"/>
                </a:cubicBezTo>
                <a:cubicBezTo>
                  <a:pt x="20853" y="2603"/>
                  <a:pt x="20866" y="2609"/>
                  <a:pt x="20878" y="2609"/>
                </a:cubicBezTo>
                <a:cubicBezTo>
                  <a:pt x="20885" y="2609"/>
                  <a:pt x="20891" y="2608"/>
                  <a:pt x="20897" y="2604"/>
                </a:cubicBezTo>
                <a:cubicBezTo>
                  <a:pt x="20914" y="2594"/>
                  <a:pt x="20918" y="2573"/>
                  <a:pt x="20909" y="2556"/>
                </a:cubicBezTo>
                <a:cubicBezTo>
                  <a:pt x="20899" y="2531"/>
                  <a:pt x="20888" y="2507"/>
                  <a:pt x="20877" y="2482"/>
                </a:cubicBezTo>
                <a:cubicBezTo>
                  <a:pt x="20871" y="2469"/>
                  <a:pt x="20859" y="2464"/>
                  <a:pt x="20847" y="2464"/>
                </a:cubicBezTo>
                <a:close/>
                <a:moveTo>
                  <a:pt x="10605" y="2513"/>
                </a:moveTo>
                <a:cubicBezTo>
                  <a:pt x="10587" y="2513"/>
                  <a:pt x="10569" y="2524"/>
                  <a:pt x="10569" y="2547"/>
                </a:cubicBezTo>
                <a:lnTo>
                  <a:pt x="10569" y="2577"/>
                </a:lnTo>
                <a:cubicBezTo>
                  <a:pt x="10569" y="2600"/>
                  <a:pt x="10586" y="2612"/>
                  <a:pt x="10604" y="2612"/>
                </a:cubicBezTo>
                <a:cubicBezTo>
                  <a:pt x="10622" y="2612"/>
                  <a:pt x="10640" y="2600"/>
                  <a:pt x="10640" y="2577"/>
                </a:cubicBezTo>
                <a:lnTo>
                  <a:pt x="10640" y="2547"/>
                </a:lnTo>
                <a:cubicBezTo>
                  <a:pt x="10640" y="2524"/>
                  <a:pt x="10622" y="2513"/>
                  <a:pt x="10605" y="2513"/>
                </a:cubicBezTo>
                <a:close/>
                <a:moveTo>
                  <a:pt x="17392" y="2482"/>
                </a:moveTo>
                <a:cubicBezTo>
                  <a:pt x="17383" y="2482"/>
                  <a:pt x="17374" y="2484"/>
                  <a:pt x="17366" y="2488"/>
                </a:cubicBezTo>
                <a:cubicBezTo>
                  <a:pt x="17340" y="2504"/>
                  <a:pt x="17333" y="2535"/>
                  <a:pt x="17346" y="2561"/>
                </a:cubicBezTo>
                <a:cubicBezTo>
                  <a:pt x="17352" y="2572"/>
                  <a:pt x="17357" y="2581"/>
                  <a:pt x="17362" y="2592"/>
                </a:cubicBezTo>
                <a:cubicBezTo>
                  <a:pt x="17371" y="2609"/>
                  <a:pt x="17389" y="2618"/>
                  <a:pt x="17408" y="2618"/>
                </a:cubicBezTo>
                <a:cubicBezTo>
                  <a:pt x="17418" y="2618"/>
                  <a:pt x="17427" y="2616"/>
                  <a:pt x="17435" y="2612"/>
                </a:cubicBezTo>
                <a:cubicBezTo>
                  <a:pt x="17462" y="2596"/>
                  <a:pt x="17468" y="2565"/>
                  <a:pt x="17455" y="2538"/>
                </a:cubicBezTo>
                <a:cubicBezTo>
                  <a:pt x="17450" y="2528"/>
                  <a:pt x="17445" y="2518"/>
                  <a:pt x="17440" y="2508"/>
                </a:cubicBezTo>
                <a:cubicBezTo>
                  <a:pt x="17431" y="2491"/>
                  <a:pt x="17411" y="2482"/>
                  <a:pt x="17392" y="2482"/>
                </a:cubicBezTo>
                <a:close/>
                <a:moveTo>
                  <a:pt x="15217" y="2585"/>
                </a:moveTo>
                <a:cubicBezTo>
                  <a:pt x="15171" y="2585"/>
                  <a:pt x="15171" y="2656"/>
                  <a:pt x="15217" y="2656"/>
                </a:cubicBezTo>
                <a:cubicBezTo>
                  <a:pt x="15262" y="2656"/>
                  <a:pt x="15263" y="2585"/>
                  <a:pt x="15217" y="2585"/>
                </a:cubicBezTo>
                <a:close/>
                <a:moveTo>
                  <a:pt x="4748" y="2536"/>
                </a:moveTo>
                <a:cubicBezTo>
                  <a:pt x="4730" y="2536"/>
                  <a:pt x="4713" y="2545"/>
                  <a:pt x="4703" y="2562"/>
                </a:cubicBezTo>
                <a:cubicBezTo>
                  <a:pt x="4688" y="2587"/>
                  <a:pt x="4697" y="2623"/>
                  <a:pt x="4723" y="2636"/>
                </a:cubicBezTo>
                <a:cubicBezTo>
                  <a:pt x="4733" y="2641"/>
                  <a:pt x="4743" y="2646"/>
                  <a:pt x="4753" y="2651"/>
                </a:cubicBezTo>
                <a:cubicBezTo>
                  <a:pt x="4762" y="2656"/>
                  <a:pt x="4772" y="2659"/>
                  <a:pt x="4782" y="2659"/>
                </a:cubicBezTo>
                <a:cubicBezTo>
                  <a:pt x="4799" y="2659"/>
                  <a:pt x="4816" y="2650"/>
                  <a:pt x="4825" y="2633"/>
                </a:cubicBezTo>
                <a:cubicBezTo>
                  <a:pt x="4840" y="2609"/>
                  <a:pt x="4833" y="2572"/>
                  <a:pt x="4807" y="2559"/>
                </a:cubicBezTo>
                <a:cubicBezTo>
                  <a:pt x="4796" y="2554"/>
                  <a:pt x="4787" y="2549"/>
                  <a:pt x="4776" y="2544"/>
                </a:cubicBezTo>
                <a:cubicBezTo>
                  <a:pt x="4767" y="2539"/>
                  <a:pt x="4757" y="2536"/>
                  <a:pt x="4748" y="2536"/>
                </a:cubicBezTo>
                <a:close/>
                <a:moveTo>
                  <a:pt x="9175" y="2595"/>
                </a:moveTo>
                <a:cubicBezTo>
                  <a:pt x="9141" y="2595"/>
                  <a:pt x="9129" y="2651"/>
                  <a:pt x="9169" y="2665"/>
                </a:cubicBezTo>
                <a:cubicBezTo>
                  <a:pt x="9182" y="2670"/>
                  <a:pt x="9198" y="2676"/>
                  <a:pt x="9213" y="2682"/>
                </a:cubicBezTo>
                <a:cubicBezTo>
                  <a:pt x="9217" y="2683"/>
                  <a:pt x="9221" y="2684"/>
                  <a:pt x="9225" y="2684"/>
                </a:cubicBezTo>
                <a:cubicBezTo>
                  <a:pt x="9259" y="2684"/>
                  <a:pt x="9270" y="2627"/>
                  <a:pt x="9233" y="2614"/>
                </a:cubicBezTo>
                <a:cubicBezTo>
                  <a:pt x="9218" y="2609"/>
                  <a:pt x="9202" y="2603"/>
                  <a:pt x="9188" y="2597"/>
                </a:cubicBezTo>
                <a:cubicBezTo>
                  <a:pt x="9183" y="2595"/>
                  <a:pt x="9179" y="2595"/>
                  <a:pt x="9175" y="2595"/>
                </a:cubicBezTo>
                <a:close/>
                <a:moveTo>
                  <a:pt x="24410" y="2547"/>
                </a:moveTo>
                <a:cubicBezTo>
                  <a:pt x="24399" y="2547"/>
                  <a:pt x="24387" y="2552"/>
                  <a:pt x="24376" y="2562"/>
                </a:cubicBezTo>
                <a:lnTo>
                  <a:pt x="24345" y="2593"/>
                </a:lnTo>
                <a:cubicBezTo>
                  <a:pt x="24307" y="2630"/>
                  <a:pt x="24344" y="2685"/>
                  <a:pt x="24385" y="2685"/>
                </a:cubicBezTo>
                <a:cubicBezTo>
                  <a:pt x="24397" y="2685"/>
                  <a:pt x="24409" y="2680"/>
                  <a:pt x="24420" y="2669"/>
                </a:cubicBezTo>
                <a:lnTo>
                  <a:pt x="24450" y="2639"/>
                </a:lnTo>
                <a:cubicBezTo>
                  <a:pt x="24488" y="2602"/>
                  <a:pt x="24451" y="2547"/>
                  <a:pt x="24410" y="2547"/>
                </a:cubicBezTo>
                <a:close/>
                <a:moveTo>
                  <a:pt x="8861" y="2643"/>
                </a:moveTo>
                <a:cubicBezTo>
                  <a:pt x="8815" y="2643"/>
                  <a:pt x="8815" y="2713"/>
                  <a:pt x="8861" y="2713"/>
                </a:cubicBezTo>
                <a:lnTo>
                  <a:pt x="8877" y="2713"/>
                </a:lnTo>
                <a:cubicBezTo>
                  <a:pt x="8923" y="2713"/>
                  <a:pt x="8923" y="2643"/>
                  <a:pt x="8877" y="2643"/>
                </a:cubicBezTo>
                <a:close/>
                <a:moveTo>
                  <a:pt x="8063" y="2580"/>
                </a:moveTo>
                <a:cubicBezTo>
                  <a:pt x="8054" y="2580"/>
                  <a:pt x="8045" y="2583"/>
                  <a:pt x="8040" y="2591"/>
                </a:cubicBezTo>
                <a:cubicBezTo>
                  <a:pt x="8020" y="2615"/>
                  <a:pt x="7999" y="2640"/>
                  <a:pt x="7980" y="2665"/>
                </a:cubicBezTo>
                <a:cubicBezTo>
                  <a:pt x="7967" y="2681"/>
                  <a:pt x="7965" y="2701"/>
                  <a:pt x="7980" y="2714"/>
                </a:cubicBezTo>
                <a:cubicBezTo>
                  <a:pt x="7986" y="2721"/>
                  <a:pt x="7996" y="2725"/>
                  <a:pt x="8006" y="2725"/>
                </a:cubicBezTo>
                <a:cubicBezTo>
                  <a:pt x="8015" y="2725"/>
                  <a:pt x="8023" y="2722"/>
                  <a:pt x="8029" y="2714"/>
                </a:cubicBezTo>
                <a:cubicBezTo>
                  <a:pt x="8049" y="2690"/>
                  <a:pt x="8070" y="2665"/>
                  <a:pt x="8090" y="2640"/>
                </a:cubicBezTo>
                <a:cubicBezTo>
                  <a:pt x="8101" y="2625"/>
                  <a:pt x="8106" y="2604"/>
                  <a:pt x="8090" y="2591"/>
                </a:cubicBezTo>
                <a:cubicBezTo>
                  <a:pt x="8083" y="2584"/>
                  <a:pt x="8073" y="2580"/>
                  <a:pt x="8063" y="2580"/>
                </a:cubicBezTo>
                <a:close/>
                <a:moveTo>
                  <a:pt x="20128" y="2594"/>
                </a:moveTo>
                <a:cubicBezTo>
                  <a:pt x="20109" y="2594"/>
                  <a:pt x="20090" y="2604"/>
                  <a:pt x="20081" y="2620"/>
                </a:cubicBezTo>
                <a:cubicBezTo>
                  <a:pt x="20066" y="2646"/>
                  <a:pt x="20076" y="2677"/>
                  <a:pt x="20101" y="2693"/>
                </a:cubicBezTo>
                <a:cubicBezTo>
                  <a:pt x="20116" y="2704"/>
                  <a:pt x="20130" y="2713"/>
                  <a:pt x="20145" y="2724"/>
                </a:cubicBezTo>
                <a:cubicBezTo>
                  <a:pt x="20152" y="2729"/>
                  <a:pt x="20161" y="2731"/>
                  <a:pt x="20170" y="2731"/>
                </a:cubicBezTo>
                <a:cubicBezTo>
                  <a:pt x="20189" y="2731"/>
                  <a:pt x="20208" y="2721"/>
                  <a:pt x="20218" y="2704"/>
                </a:cubicBezTo>
                <a:cubicBezTo>
                  <a:pt x="20234" y="2678"/>
                  <a:pt x="20223" y="2646"/>
                  <a:pt x="20198" y="2631"/>
                </a:cubicBezTo>
                <a:cubicBezTo>
                  <a:pt x="20182" y="2620"/>
                  <a:pt x="20169" y="2612"/>
                  <a:pt x="20154" y="2601"/>
                </a:cubicBezTo>
                <a:cubicBezTo>
                  <a:pt x="20146" y="2596"/>
                  <a:pt x="20137" y="2594"/>
                  <a:pt x="20128" y="2594"/>
                </a:cubicBezTo>
                <a:close/>
                <a:moveTo>
                  <a:pt x="12570" y="2683"/>
                </a:moveTo>
                <a:cubicBezTo>
                  <a:pt x="12525" y="2683"/>
                  <a:pt x="12526" y="2754"/>
                  <a:pt x="12571" y="2754"/>
                </a:cubicBezTo>
                <a:cubicBezTo>
                  <a:pt x="12618" y="2754"/>
                  <a:pt x="12618" y="2683"/>
                  <a:pt x="12571" y="2683"/>
                </a:cubicBezTo>
                <a:cubicBezTo>
                  <a:pt x="12571" y="2683"/>
                  <a:pt x="12571" y="2683"/>
                  <a:pt x="12570" y="2683"/>
                </a:cubicBezTo>
                <a:close/>
                <a:moveTo>
                  <a:pt x="14646" y="2673"/>
                </a:moveTo>
                <a:cubicBezTo>
                  <a:pt x="14636" y="2673"/>
                  <a:pt x="14627" y="2676"/>
                  <a:pt x="14619" y="2683"/>
                </a:cubicBezTo>
                <a:cubicBezTo>
                  <a:pt x="14615" y="2687"/>
                  <a:pt x="14609" y="2690"/>
                  <a:pt x="14603" y="2690"/>
                </a:cubicBezTo>
                <a:cubicBezTo>
                  <a:pt x="14600" y="2690"/>
                  <a:pt x="14597" y="2689"/>
                  <a:pt x="14594" y="2688"/>
                </a:cubicBezTo>
                <a:cubicBezTo>
                  <a:pt x="14591" y="2687"/>
                  <a:pt x="14588" y="2687"/>
                  <a:pt x="14586" y="2687"/>
                </a:cubicBezTo>
                <a:cubicBezTo>
                  <a:pt x="14548" y="2687"/>
                  <a:pt x="14534" y="2748"/>
                  <a:pt x="14575" y="2756"/>
                </a:cubicBezTo>
                <a:cubicBezTo>
                  <a:pt x="14584" y="2759"/>
                  <a:pt x="14593" y="2760"/>
                  <a:pt x="14602" y="2760"/>
                </a:cubicBezTo>
                <a:cubicBezTo>
                  <a:pt x="14626" y="2760"/>
                  <a:pt x="14649" y="2750"/>
                  <a:pt x="14670" y="2733"/>
                </a:cubicBezTo>
                <a:cubicBezTo>
                  <a:pt x="14683" y="2722"/>
                  <a:pt x="14682" y="2695"/>
                  <a:pt x="14670" y="2683"/>
                </a:cubicBezTo>
                <a:cubicBezTo>
                  <a:pt x="14663" y="2676"/>
                  <a:pt x="14654" y="2673"/>
                  <a:pt x="14646" y="2673"/>
                </a:cubicBezTo>
                <a:close/>
                <a:moveTo>
                  <a:pt x="15906" y="2646"/>
                </a:moveTo>
                <a:cubicBezTo>
                  <a:pt x="15898" y="2646"/>
                  <a:pt x="15889" y="2649"/>
                  <a:pt x="15882" y="2657"/>
                </a:cubicBezTo>
                <a:lnTo>
                  <a:pt x="15838" y="2702"/>
                </a:lnTo>
                <a:cubicBezTo>
                  <a:pt x="15813" y="2727"/>
                  <a:pt x="15837" y="2762"/>
                  <a:pt x="15863" y="2762"/>
                </a:cubicBezTo>
                <a:cubicBezTo>
                  <a:pt x="15871" y="2762"/>
                  <a:pt x="15880" y="2759"/>
                  <a:pt x="15887" y="2751"/>
                </a:cubicBezTo>
                <a:lnTo>
                  <a:pt x="15932" y="2707"/>
                </a:lnTo>
                <a:cubicBezTo>
                  <a:pt x="15957" y="2682"/>
                  <a:pt x="15934" y="2646"/>
                  <a:pt x="15906" y="2646"/>
                </a:cubicBezTo>
                <a:close/>
                <a:moveTo>
                  <a:pt x="21781" y="2628"/>
                </a:moveTo>
                <a:cubicBezTo>
                  <a:pt x="21758" y="2628"/>
                  <a:pt x="21737" y="2644"/>
                  <a:pt x="21730" y="2666"/>
                </a:cubicBezTo>
                <a:cubicBezTo>
                  <a:pt x="21724" y="2682"/>
                  <a:pt x="21719" y="2697"/>
                  <a:pt x="21714" y="2711"/>
                </a:cubicBezTo>
                <a:cubicBezTo>
                  <a:pt x="21704" y="2738"/>
                  <a:pt x="21724" y="2770"/>
                  <a:pt x="21750" y="2776"/>
                </a:cubicBezTo>
                <a:cubicBezTo>
                  <a:pt x="21755" y="2778"/>
                  <a:pt x="21760" y="2778"/>
                  <a:pt x="21764" y="2778"/>
                </a:cubicBezTo>
                <a:cubicBezTo>
                  <a:pt x="21787" y="2778"/>
                  <a:pt x="21808" y="2761"/>
                  <a:pt x="21815" y="2739"/>
                </a:cubicBezTo>
                <a:cubicBezTo>
                  <a:pt x="21821" y="2724"/>
                  <a:pt x="21826" y="2709"/>
                  <a:pt x="21831" y="2695"/>
                </a:cubicBezTo>
                <a:cubicBezTo>
                  <a:pt x="21841" y="2669"/>
                  <a:pt x="21821" y="2639"/>
                  <a:pt x="21794" y="2629"/>
                </a:cubicBezTo>
                <a:cubicBezTo>
                  <a:pt x="21790" y="2628"/>
                  <a:pt x="21786" y="2628"/>
                  <a:pt x="21781" y="2628"/>
                </a:cubicBezTo>
                <a:close/>
                <a:moveTo>
                  <a:pt x="18264" y="2698"/>
                </a:moveTo>
                <a:cubicBezTo>
                  <a:pt x="18246" y="2698"/>
                  <a:pt x="18228" y="2710"/>
                  <a:pt x="18228" y="2732"/>
                </a:cubicBezTo>
                <a:lnTo>
                  <a:pt x="18228" y="2748"/>
                </a:lnTo>
                <a:cubicBezTo>
                  <a:pt x="18228" y="2770"/>
                  <a:pt x="18246" y="2782"/>
                  <a:pt x="18264" y="2782"/>
                </a:cubicBezTo>
                <a:cubicBezTo>
                  <a:pt x="18282" y="2782"/>
                  <a:pt x="18300" y="2770"/>
                  <a:pt x="18300" y="2748"/>
                </a:cubicBezTo>
                <a:lnTo>
                  <a:pt x="18300" y="2732"/>
                </a:lnTo>
                <a:cubicBezTo>
                  <a:pt x="18300" y="2710"/>
                  <a:pt x="18282" y="2698"/>
                  <a:pt x="18264" y="2698"/>
                </a:cubicBezTo>
                <a:close/>
                <a:moveTo>
                  <a:pt x="23582" y="2712"/>
                </a:moveTo>
                <a:cubicBezTo>
                  <a:pt x="23537" y="2712"/>
                  <a:pt x="23537" y="2782"/>
                  <a:pt x="23582" y="2782"/>
                </a:cubicBezTo>
                <a:lnTo>
                  <a:pt x="23612" y="2782"/>
                </a:lnTo>
                <a:cubicBezTo>
                  <a:pt x="23658" y="2782"/>
                  <a:pt x="23659" y="2712"/>
                  <a:pt x="23612" y="2712"/>
                </a:cubicBezTo>
                <a:close/>
                <a:moveTo>
                  <a:pt x="19005" y="2706"/>
                </a:moveTo>
                <a:cubicBezTo>
                  <a:pt x="18982" y="2706"/>
                  <a:pt x="18960" y="2712"/>
                  <a:pt x="18939" y="2723"/>
                </a:cubicBezTo>
                <a:cubicBezTo>
                  <a:pt x="18903" y="2740"/>
                  <a:pt x="18925" y="2788"/>
                  <a:pt x="18958" y="2788"/>
                </a:cubicBezTo>
                <a:cubicBezTo>
                  <a:pt x="18963" y="2788"/>
                  <a:pt x="18968" y="2787"/>
                  <a:pt x="18973" y="2785"/>
                </a:cubicBezTo>
                <a:cubicBezTo>
                  <a:pt x="18983" y="2780"/>
                  <a:pt x="18992" y="2778"/>
                  <a:pt x="19002" y="2778"/>
                </a:cubicBezTo>
                <a:cubicBezTo>
                  <a:pt x="19013" y="2778"/>
                  <a:pt x="19024" y="2780"/>
                  <a:pt x="19035" y="2786"/>
                </a:cubicBezTo>
                <a:cubicBezTo>
                  <a:pt x="19038" y="2786"/>
                  <a:pt x="19040" y="2787"/>
                  <a:pt x="19043" y="2787"/>
                </a:cubicBezTo>
                <a:cubicBezTo>
                  <a:pt x="19060" y="2787"/>
                  <a:pt x="19076" y="2774"/>
                  <a:pt x="19080" y="2759"/>
                </a:cubicBezTo>
                <a:cubicBezTo>
                  <a:pt x="19086" y="2738"/>
                  <a:pt x="19074" y="2723"/>
                  <a:pt x="19055" y="2716"/>
                </a:cubicBezTo>
                <a:cubicBezTo>
                  <a:pt x="19039" y="2710"/>
                  <a:pt x="19022" y="2706"/>
                  <a:pt x="19005" y="2706"/>
                </a:cubicBezTo>
                <a:close/>
                <a:moveTo>
                  <a:pt x="11762" y="2708"/>
                </a:moveTo>
                <a:cubicBezTo>
                  <a:pt x="11743" y="2708"/>
                  <a:pt x="11724" y="2717"/>
                  <a:pt x="11716" y="2734"/>
                </a:cubicBezTo>
                <a:cubicBezTo>
                  <a:pt x="11710" y="2745"/>
                  <a:pt x="11705" y="2754"/>
                  <a:pt x="11700" y="2765"/>
                </a:cubicBezTo>
                <a:cubicBezTo>
                  <a:pt x="11686" y="2791"/>
                  <a:pt x="11694" y="2822"/>
                  <a:pt x="11720" y="2838"/>
                </a:cubicBezTo>
                <a:cubicBezTo>
                  <a:pt x="11727" y="2843"/>
                  <a:pt x="11736" y="2845"/>
                  <a:pt x="11746" y="2845"/>
                </a:cubicBezTo>
                <a:cubicBezTo>
                  <a:pt x="11765" y="2845"/>
                  <a:pt x="11784" y="2836"/>
                  <a:pt x="11793" y="2818"/>
                </a:cubicBezTo>
                <a:cubicBezTo>
                  <a:pt x="11798" y="2809"/>
                  <a:pt x="11804" y="2798"/>
                  <a:pt x="11809" y="2788"/>
                </a:cubicBezTo>
                <a:cubicBezTo>
                  <a:pt x="11821" y="2761"/>
                  <a:pt x="11815" y="2730"/>
                  <a:pt x="11789" y="2714"/>
                </a:cubicBezTo>
                <a:cubicBezTo>
                  <a:pt x="11781" y="2710"/>
                  <a:pt x="11772" y="2708"/>
                  <a:pt x="11762" y="2708"/>
                </a:cubicBezTo>
                <a:close/>
                <a:moveTo>
                  <a:pt x="16778" y="2739"/>
                </a:moveTo>
                <a:cubicBezTo>
                  <a:pt x="16760" y="2739"/>
                  <a:pt x="16742" y="2751"/>
                  <a:pt x="16741" y="2774"/>
                </a:cubicBezTo>
                <a:cubicBezTo>
                  <a:pt x="16739" y="2811"/>
                  <a:pt x="16764" y="2842"/>
                  <a:pt x="16798" y="2853"/>
                </a:cubicBezTo>
                <a:cubicBezTo>
                  <a:pt x="16802" y="2854"/>
                  <a:pt x="16805" y="2854"/>
                  <a:pt x="16809" y="2854"/>
                </a:cubicBezTo>
                <a:cubicBezTo>
                  <a:pt x="16843" y="2854"/>
                  <a:pt x="16857" y="2796"/>
                  <a:pt x="16817" y="2782"/>
                </a:cubicBezTo>
                <a:cubicBezTo>
                  <a:pt x="16811" y="2780"/>
                  <a:pt x="16812" y="2777"/>
                  <a:pt x="16812" y="2774"/>
                </a:cubicBezTo>
                <a:cubicBezTo>
                  <a:pt x="16813" y="2751"/>
                  <a:pt x="16796" y="2739"/>
                  <a:pt x="16778" y="2739"/>
                </a:cubicBezTo>
                <a:close/>
                <a:moveTo>
                  <a:pt x="24652" y="2791"/>
                </a:moveTo>
                <a:cubicBezTo>
                  <a:pt x="24606" y="2791"/>
                  <a:pt x="24605" y="2861"/>
                  <a:pt x="24652" y="2861"/>
                </a:cubicBezTo>
                <a:cubicBezTo>
                  <a:pt x="24697" y="2861"/>
                  <a:pt x="24697" y="2791"/>
                  <a:pt x="24652" y="2791"/>
                </a:cubicBezTo>
                <a:close/>
                <a:moveTo>
                  <a:pt x="3817" y="2676"/>
                </a:moveTo>
                <a:cubicBezTo>
                  <a:pt x="3803" y="2676"/>
                  <a:pt x="3790" y="2683"/>
                  <a:pt x="3785" y="2701"/>
                </a:cubicBezTo>
                <a:cubicBezTo>
                  <a:pt x="3772" y="2748"/>
                  <a:pt x="3765" y="2796"/>
                  <a:pt x="3765" y="2844"/>
                </a:cubicBezTo>
                <a:cubicBezTo>
                  <a:pt x="3765" y="2867"/>
                  <a:pt x="3783" y="2879"/>
                  <a:pt x="3801" y="2879"/>
                </a:cubicBezTo>
                <a:cubicBezTo>
                  <a:pt x="3818" y="2879"/>
                  <a:pt x="3837" y="2867"/>
                  <a:pt x="3837" y="2844"/>
                </a:cubicBezTo>
                <a:cubicBezTo>
                  <a:pt x="3838" y="2802"/>
                  <a:pt x="3843" y="2760"/>
                  <a:pt x="3853" y="2720"/>
                </a:cubicBezTo>
                <a:cubicBezTo>
                  <a:pt x="3860" y="2693"/>
                  <a:pt x="3838" y="2676"/>
                  <a:pt x="3817" y="2676"/>
                </a:cubicBezTo>
                <a:close/>
                <a:moveTo>
                  <a:pt x="15424" y="2809"/>
                </a:moveTo>
                <a:cubicBezTo>
                  <a:pt x="15379" y="2809"/>
                  <a:pt x="15378" y="2880"/>
                  <a:pt x="15424" y="2880"/>
                </a:cubicBezTo>
                <a:lnTo>
                  <a:pt x="15454" y="2880"/>
                </a:lnTo>
                <a:cubicBezTo>
                  <a:pt x="15499" y="2880"/>
                  <a:pt x="15499" y="2809"/>
                  <a:pt x="15454" y="2809"/>
                </a:cubicBezTo>
                <a:close/>
                <a:moveTo>
                  <a:pt x="22981" y="2815"/>
                </a:moveTo>
                <a:cubicBezTo>
                  <a:pt x="22963" y="2815"/>
                  <a:pt x="22946" y="2826"/>
                  <a:pt x="22946" y="2849"/>
                </a:cubicBezTo>
                <a:lnTo>
                  <a:pt x="22946" y="2865"/>
                </a:lnTo>
                <a:cubicBezTo>
                  <a:pt x="22946" y="2888"/>
                  <a:pt x="22963" y="2900"/>
                  <a:pt x="22981" y="2900"/>
                </a:cubicBezTo>
                <a:cubicBezTo>
                  <a:pt x="22998" y="2900"/>
                  <a:pt x="23016" y="2888"/>
                  <a:pt x="23016" y="2865"/>
                </a:cubicBezTo>
                <a:lnTo>
                  <a:pt x="23016" y="2849"/>
                </a:lnTo>
                <a:cubicBezTo>
                  <a:pt x="23016" y="2826"/>
                  <a:pt x="22998" y="2815"/>
                  <a:pt x="22981" y="2815"/>
                </a:cubicBezTo>
                <a:close/>
                <a:moveTo>
                  <a:pt x="13278" y="2835"/>
                </a:moveTo>
                <a:cubicBezTo>
                  <a:pt x="13231" y="2835"/>
                  <a:pt x="13231" y="2906"/>
                  <a:pt x="13278" y="2906"/>
                </a:cubicBezTo>
                <a:lnTo>
                  <a:pt x="13293" y="2906"/>
                </a:lnTo>
                <a:cubicBezTo>
                  <a:pt x="13339" y="2906"/>
                  <a:pt x="13339" y="2835"/>
                  <a:pt x="13293" y="2835"/>
                </a:cubicBezTo>
                <a:close/>
                <a:moveTo>
                  <a:pt x="15755" y="2840"/>
                </a:moveTo>
                <a:cubicBezTo>
                  <a:pt x="15709" y="2840"/>
                  <a:pt x="15709" y="2911"/>
                  <a:pt x="15755" y="2911"/>
                </a:cubicBezTo>
                <a:lnTo>
                  <a:pt x="15785" y="2911"/>
                </a:lnTo>
                <a:cubicBezTo>
                  <a:pt x="15832" y="2911"/>
                  <a:pt x="15832" y="2840"/>
                  <a:pt x="15785" y="2840"/>
                </a:cubicBezTo>
                <a:close/>
                <a:moveTo>
                  <a:pt x="14852" y="2854"/>
                </a:moveTo>
                <a:cubicBezTo>
                  <a:pt x="14807" y="2854"/>
                  <a:pt x="14807" y="2924"/>
                  <a:pt x="14853" y="2924"/>
                </a:cubicBezTo>
                <a:cubicBezTo>
                  <a:pt x="14899" y="2924"/>
                  <a:pt x="14899" y="2854"/>
                  <a:pt x="14853" y="2854"/>
                </a:cubicBezTo>
                <a:cubicBezTo>
                  <a:pt x="14853" y="2854"/>
                  <a:pt x="14852" y="2854"/>
                  <a:pt x="14852" y="2854"/>
                </a:cubicBezTo>
                <a:close/>
                <a:moveTo>
                  <a:pt x="1683" y="2864"/>
                </a:moveTo>
                <a:cubicBezTo>
                  <a:pt x="1638" y="2864"/>
                  <a:pt x="1638" y="2934"/>
                  <a:pt x="1684" y="2934"/>
                </a:cubicBezTo>
                <a:lnTo>
                  <a:pt x="1699" y="2934"/>
                </a:lnTo>
                <a:cubicBezTo>
                  <a:pt x="1745" y="2934"/>
                  <a:pt x="1745" y="2864"/>
                  <a:pt x="1699" y="2864"/>
                </a:cubicBezTo>
                <a:lnTo>
                  <a:pt x="1684" y="2864"/>
                </a:lnTo>
                <a:cubicBezTo>
                  <a:pt x="1683" y="2864"/>
                  <a:pt x="1683" y="2864"/>
                  <a:pt x="1683" y="2864"/>
                </a:cubicBezTo>
                <a:close/>
                <a:moveTo>
                  <a:pt x="3081" y="2805"/>
                </a:moveTo>
                <a:cubicBezTo>
                  <a:pt x="3054" y="2805"/>
                  <a:pt x="3027" y="2823"/>
                  <a:pt x="3027" y="2858"/>
                </a:cubicBezTo>
                <a:lnTo>
                  <a:pt x="3027" y="2902"/>
                </a:lnTo>
                <a:cubicBezTo>
                  <a:pt x="3027" y="2936"/>
                  <a:pt x="3054" y="2954"/>
                  <a:pt x="3081" y="2954"/>
                </a:cubicBezTo>
                <a:cubicBezTo>
                  <a:pt x="3108" y="2954"/>
                  <a:pt x="3135" y="2936"/>
                  <a:pt x="3135" y="2902"/>
                </a:cubicBezTo>
                <a:lnTo>
                  <a:pt x="3135" y="2858"/>
                </a:lnTo>
                <a:cubicBezTo>
                  <a:pt x="3135" y="2823"/>
                  <a:pt x="3108" y="2805"/>
                  <a:pt x="3081" y="2805"/>
                </a:cubicBezTo>
                <a:close/>
                <a:moveTo>
                  <a:pt x="14987" y="2884"/>
                </a:moveTo>
                <a:cubicBezTo>
                  <a:pt x="14943" y="2884"/>
                  <a:pt x="14944" y="2954"/>
                  <a:pt x="14989" y="2954"/>
                </a:cubicBezTo>
                <a:cubicBezTo>
                  <a:pt x="15035" y="2954"/>
                  <a:pt x="15035" y="2884"/>
                  <a:pt x="14989" y="2884"/>
                </a:cubicBezTo>
                <a:cubicBezTo>
                  <a:pt x="14989" y="2884"/>
                  <a:pt x="14988" y="2884"/>
                  <a:pt x="14987" y="2884"/>
                </a:cubicBezTo>
                <a:close/>
                <a:moveTo>
                  <a:pt x="5425" y="2840"/>
                </a:moveTo>
                <a:cubicBezTo>
                  <a:pt x="5384" y="2840"/>
                  <a:pt x="5348" y="2893"/>
                  <a:pt x="5385" y="2931"/>
                </a:cubicBezTo>
                <a:lnTo>
                  <a:pt x="5401" y="2947"/>
                </a:lnTo>
                <a:cubicBezTo>
                  <a:pt x="5412" y="2958"/>
                  <a:pt x="5424" y="2962"/>
                  <a:pt x="5437" y="2962"/>
                </a:cubicBezTo>
                <a:cubicBezTo>
                  <a:pt x="5478" y="2962"/>
                  <a:pt x="5514" y="2909"/>
                  <a:pt x="5477" y="2871"/>
                </a:cubicBezTo>
                <a:lnTo>
                  <a:pt x="5461" y="2856"/>
                </a:lnTo>
                <a:cubicBezTo>
                  <a:pt x="5450" y="2845"/>
                  <a:pt x="5438" y="2840"/>
                  <a:pt x="5425" y="2840"/>
                </a:cubicBezTo>
                <a:close/>
                <a:moveTo>
                  <a:pt x="3442" y="2868"/>
                </a:moveTo>
                <a:cubicBezTo>
                  <a:pt x="3415" y="2868"/>
                  <a:pt x="3392" y="2903"/>
                  <a:pt x="3418" y="2928"/>
                </a:cubicBezTo>
                <a:cubicBezTo>
                  <a:pt x="3428" y="2939"/>
                  <a:pt x="3437" y="2948"/>
                  <a:pt x="3447" y="2958"/>
                </a:cubicBezTo>
                <a:cubicBezTo>
                  <a:pt x="3454" y="2965"/>
                  <a:pt x="3463" y="2968"/>
                  <a:pt x="3471" y="2968"/>
                </a:cubicBezTo>
                <a:cubicBezTo>
                  <a:pt x="3499" y="2968"/>
                  <a:pt x="3523" y="2933"/>
                  <a:pt x="3497" y="2908"/>
                </a:cubicBezTo>
                <a:cubicBezTo>
                  <a:pt x="3487" y="2898"/>
                  <a:pt x="3476" y="2889"/>
                  <a:pt x="3467" y="2879"/>
                </a:cubicBezTo>
                <a:cubicBezTo>
                  <a:pt x="3459" y="2871"/>
                  <a:pt x="3451" y="2868"/>
                  <a:pt x="3442" y="2868"/>
                </a:cubicBezTo>
                <a:close/>
                <a:moveTo>
                  <a:pt x="9645" y="2869"/>
                </a:moveTo>
                <a:cubicBezTo>
                  <a:pt x="9620" y="2869"/>
                  <a:pt x="9596" y="2895"/>
                  <a:pt x="9611" y="2923"/>
                </a:cubicBezTo>
                <a:cubicBezTo>
                  <a:pt x="9618" y="2939"/>
                  <a:pt x="9631" y="2949"/>
                  <a:pt x="9643" y="2957"/>
                </a:cubicBezTo>
                <a:cubicBezTo>
                  <a:pt x="9649" y="2965"/>
                  <a:pt x="9658" y="2971"/>
                  <a:pt x="9671" y="2971"/>
                </a:cubicBezTo>
                <a:lnTo>
                  <a:pt x="9692" y="2971"/>
                </a:lnTo>
                <a:cubicBezTo>
                  <a:pt x="9695" y="2971"/>
                  <a:pt x="9697" y="2970"/>
                  <a:pt x="9700" y="2970"/>
                </a:cubicBezTo>
                <a:lnTo>
                  <a:pt x="9701" y="2970"/>
                </a:lnTo>
                <a:cubicBezTo>
                  <a:pt x="9702" y="2970"/>
                  <a:pt x="9702" y="2969"/>
                  <a:pt x="9704" y="2969"/>
                </a:cubicBezTo>
                <a:cubicBezTo>
                  <a:pt x="9711" y="2966"/>
                  <a:pt x="9717" y="2961"/>
                  <a:pt x="9720" y="2954"/>
                </a:cubicBezTo>
                <a:cubicBezTo>
                  <a:pt x="9723" y="2948"/>
                  <a:pt x="9726" y="2941"/>
                  <a:pt x="9726" y="2934"/>
                </a:cubicBezTo>
                <a:cubicBezTo>
                  <a:pt x="9726" y="2924"/>
                  <a:pt x="9722" y="2917"/>
                  <a:pt x="9717" y="2911"/>
                </a:cubicBezTo>
                <a:cubicBezTo>
                  <a:pt x="9711" y="2904"/>
                  <a:pt x="9704" y="2901"/>
                  <a:pt x="9695" y="2899"/>
                </a:cubicBezTo>
                <a:cubicBezTo>
                  <a:pt x="9694" y="2899"/>
                  <a:pt x="9692" y="2898"/>
                  <a:pt x="9691" y="2898"/>
                </a:cubicBezTo>
                <a:cubicBezTo>
                  <a:pt x="9683" y="2897"/>
                  <a:pt x="9679" y="2891"/>
                  <a:pt x="9676" y="2886"/>
                </a:cubicBezTo>
                <a:cubicBezTo>
                  <a:pt x="9668" y="2874"/>
                  <a:pt x="9656" y="2869"/>
                  <a:pt x="9645" y="2869"/>
                </a:cubicBezTo>
                <a:close/>
                <a:moveTo>
                  <a:pt x="11131" y="2825"/>
                </a:moveTo>
                <a:cubicBezTo>
                  <a:pt x="11112" y="2825"/>
                  <a:pt x="11092" y="2836"/>
                  <a:pt x="11083" y="2853"/>
                </a:cubicBezTo>
                <a:cubicBezTo>
                  <a:pt x="11067" y="2880"/>
                  <a:pt x="11079" y="2908"/>
                  <a:pt x="11103" y="2926"/>
                </a:cubicBezTo>
                <a:cubicBezTo>
                  <a:pt x="11123" y="2942"/>
                  <a:pt x="11141" y="2955"/>
                  <a:pt x="11162" y="2970"/>
                </a:cubicBezTo>
                <a:cubicBezTo>
                  <a:pt x="11170" y="2975"/>
                  <a:pt x="11179" y="2978"/>
                  <a:pt x="11188" y="2978"/>
                </a:cubicBezTo>
                <a:cubicBezTo>
                  <a:pt x="11207" y="2978"/>
                  <a:pt x="11227" y="2967"/>
                  <a:pt x="11236" y="2950"/>
                </a:cubicBezTo>
                <a:cubicBezTo>
                  <a:pt x="11251" y="2923"/>
                  <a:pt x="11240" y="2895"/>
                  <a:pt x="11216" y="2877"/>
                </a:cubicBezTo>
                <a:cubicBezTo>
                  <a:pt x="11197" y="2861"/>
                  <a:pt x="11177" y="2846"/>
                  <a:pt x="11156" y="2833"/>
                </a:cubicBezTo>
                <a:cubicBezTo>
                  <a:pt x="11149" y="2827"/>
                  <a:pt x="11140" y="2825"/>
                  <a:pt x="11131" y="2825"/>
                </a:cubicBezTo>
                <a:close/>
                <a:moveTo>
                  <a:pt x="10317" y="2917"/>
                </a:moveTo>
                <a:cubicBezTo>
                  <a:pt x="10271" y="2917"/>
                  <a:pt x="10271" y="2987"/>
                  <a:pt x="10317" y="2987"/>
                </a:cubicBezTo>
                <a:lnTo>
                  <a:pt x="10333" y="2987"/>
                </a:lnTo>
                <a:cubicBezTo>
                  <a:pt x="10378" y="2987"/>
                  <a:pt x="10378" y="2917"/>
                  <a:pt x="10333" y="2917"/>
                </a:cubicBezTo>
                <a:close/>
                <a:moveTo>
                  <a:pt x="19436" y="2914"/>
                </a:moveTo>
                <a:cubicBezTo>
                  <a:pt x="19422" y="2914"/>
                  <a:pt x="19410" y="2932"/>
                  <a:pt x="19423" y="2944"/>
                </a:cubicBezTo>
                <a:cubicBezTo>
                  <a:pt x="19429" y="2950"/>
                  <a:pt x="19428" y="2955"/>
                  <a:pt x="19422" y="2963"/>
                </a:cubicBezTo>
                <a:cubicBezTo>
                  <a:pt x="19408" y="2973"/>
                  <a:pt x="19421" y="2991"/>
                  <a:pt x="19435" y="2991"/>
                </a:cubicBezTo>
                <a:cubicBezTo>
                  <a:pt x="19439" y="2991"/>
                  <a:pt x="19443" y="2990"/>
                  <a:pt x="19447" y="2987"/>
                </a:cubicBezTo>
                <a:cubicBezTo>
                  <a:pt x="19468" y="2970"/>
                  <a:pt x="19468" y="2937"/>
                  <a:pt x="19448" y="2919"/>
                </a:cubicBezTo>
                <a:cubicBezTo>
                  <a:pt x="19444" y="2915"/>
                  <a:pt x="19440" y="2914"/>
                  <a:pt x="19436" y="2914"/>
                </a:cubicBezTo>
                <a:close/>
                <a:moveTo>
                  <a:pt x="21959" y="2933"/>
                </a:moveTo>
                <a:cubicBezTo>
                  <a:pt x="21914" y="2933"/>
                  <a:pt x="21914" y="3005"/>
                  <a:pt x="21960" y="3005"/>
                </a:cubicBezTo>
                <a:cubicBezTo>
                  <a:pt x="22005" y="3005"/>
                  <a:pt x="22005" y="2933"/>
                  <a:pt x="21960" y="2933"/>
                </a:cubicBezTo>
                <a:cubicBezTo>
                  <a:pt x="21960" y="2933"/>
                  <a:pt x="21959" y="2933"/>
                  <a:pt x="21959" y="2933"/>
                </a:cubicBezTo>
                <a:close/>
                <a:moveTo>
                  <a:pt x="496" y="2950"/>
                </a:moveTo>
                <a:cubicBezTo>
                  <a:pt x="450" y="2950"/>
                  <a:pt x="450" y="3021"/>
                  <a:pt x="496" y="3021"/>
                </a:cubicBezTo>
                <a:cubicBezTo>
                  <a:pt x="542" y="3021"/>
                  <a:pt x="542" y="2950"/>
                  <a:pt x="496" y="2950"/>
                </a:cubicBezTo>
                <a:close/>
                <a:moveTo>
                  <a:pt x="13561" y="2936"/>
                </a:moveTo>
                <a:cubicBezTo>
                  <a:pt x="13544" y="2936"/>
                  <a:pt x="13527" y="2944"/>
                  <a:pt x="13516" y="2963"/>
                </a:cubicBezTo>
                <a:cubicBezTo>
                  <a:pt x="13504" y="2986"/>
                  <a:pt x="13511" y="3022"/>
                  <a:pt x="13535" y="3036"/>
                </a:cubicBezTo>
                <a:cubicBezTo>
                  <a:pt x="13546" y="3041"/>
                  <a:pt x="13555" y="3046"/>
                  <a:pt x="13566" y="3052"/>
                </a:cubicBezTo>
                <a:cubicBezTo>
                  <a:pt x="13574" y="3056"/>
                  <a:pt x="13584" y="3058"/>
                  <a:pt x="13593" y="3058"/>
                </a:cubicBezTo>
                <a:cubicBezTo>
                  <a:pt x="13611" y="3058"/>
                  <a:pt x="13629" y="3050"/>
                  <a:pt x="13639" y="3032"/>
                </a:cubicBezTo>
                <a:cubicBezTo>
                  <a:pt x="13654" y="3008"/>
                  <a:pt x="13645" y="2971"/>
                  <a:pt x="13619" y="2958"/>
                </a:cubicBezTo>
                <a:cubicBezTo>
                  <a:pt x="13609" y="2953"/>
                  <a:pt x="13600" y="2948"/>
                  <a:pt x="13590" y="2943"/>
                </a:cubicBezTo>
                <a:cubicBezTo>
                  <a:pt x="13581" y="2938"/>
                  <a:pt x="13571" y="2936"/>
                  <a:pt x="13561" y="2936"/>
                </a:cubicBezTo>
                <a:close/>
                <a:moveTo>
                  <a:pt x="6430" y="2964"/>
                </a:moveTo>
                <a:cubicBezTo>
                  <a:pt x="6362" y="2964"/>
                  <a:pt x="6361" y="3071"/>
                  <a:pt x="6430" y="3071"/>
                </a:cubicBezTo>
                <a:cubicBezTo>
                  <a:pt x="6500" y="3071"/>
                  <a:pt x="6500" y="2964"/>
                  <a:pt x="6430" y="2964"/>
                </a:cubicBezTo>
                <a:close/>
                <a:moveTo>
                  <a:pt x="8586" y="2988"/>
                </a:moveTo>
                <a:cubicBezTo>
                  <a:pt x="8552" y="2988"/>
                  <a:pt x="8541" y="3045"/>
                  <a:pt x="8579" y="3058"/>
                </a:cubicBezTo>
                <a:cubicBezTo>
                  <a:pt x="8594" y="3063"/>
                  <a:pt x="8609" y="3068"/>
                  <a:pt x="8623" y="3074"/>
                </a:cubicBezTo>
                <a:cubicBezTo>
                  <a:pt x="8628" y="3075"/>
                  <a:pt x="8632" y="3076"/>
                  <a:pt x="8636" y="3076"/>
                </a:cubicBezTo>
                <a:cubicBezTo>
                  <a:pt x="8671" y="3076"/>
                  <a:pt x="8682" y="3020"/>
                  <a:pt x="8643" y="3006"/>
                </a:cubicBezTo>
                <a:cubicBezTo>
                  <a:pt x="8629" y="3000"/>
                  <a:pt x="8613" y="2995"/>
                  <a:pt x="8599" y="2990"/>
                </a:cubicBezTo>
                <a:cubicBezTo>
                  <a:pt x="8594" y="2988"/>
                  <a:pt x="8590" y="2988"/>
                  <a:pt x="8586" y="2988"/>
                </a:cubicBezTo>
                <a:close/>
                <a:moveTo>
                  <a:pt x="17705" y="2994"/>
                </a:moveTo>
                <a:cubicBezTo>
                  <a:pt x="17670" y="2994"/>
                  <a:pt x="17660" y="3051"/>
                  <a:pt x="17698" y="3064"/>
                </a:cubicBezTo>
                <a:cubicBezTo>
                  <a:pt x="17714" y="3069"/>
                  <a:pt x="17729" y="3075"/>
                  <a:pt x="17743" y="3080"/>
                </a:cubicBezTo>
                <a:cubicBezTo>
                  <a:pt x="17748" y="3081"/>
                  <a:pt x="17751" y="3082"/>
                  <a:pt x="17755" y="3082"/>
                </a:cubicBezTo>
                <a:cubicBezTo>
                  <a:pt x="17790" y="3082"/>
                  <a:pt x="17802" y="3025"/>
                  <a:pt x="17762" y="3012"/>
                </a:cubicBezTo>
                <a:cubicBezTo>
                  <a:pt x="17747" y="3007"/>
                  <a:pt x="17733" y="3001"/>
                  <a:pt x="17718" y="2996"/>
                </a:cubicBezTo>
                <a:cubicBezTo>
                  <a:pt x="17714" y="2995"/>
                  <a:pt x="17709" y="2994"/>
                  <a:pt x="17705" y="2994"/>
                </a:cubicBezTo>
                <a:close/>
                <a:moveTo>
                  <a:pt x="24276" y="3000"/>
                </a:moveTo>
                <a:cubicBezTo>
                  <a:pt x="24270" y="3000"/>
                  <a:pt x="24264" y="3001"/>
                  <a:pt x="24257" y="3006"/>
                </a:cubicBezTo>
                <a:cubicBezTo>
                  <a:pt x="24242" y="3016"/>
                  <a:pt x="24228" y="3025"/>
                  <a:pt x="24213" y="3036"/>
                </a:cubicBezTo>
                <a:cubicBezTo>
                  <a:pt x="24180" y="3056"/>
                  <a:pt x="24200" y="3103"/>
                  <a:pt x="24230" y="3103"/>
                </a:cubicBezTo>
                <a:cubicBezTo>
                  <a:pt x="24236" y="3103"/>
                  <a:pt x="24243" y="3101"/>
                  <a:pt x="24249" y="3097"/>
                </a:cubicBezTo>
                <a:cubicBezTo>
                  <a:pt x="24265" y="3086"/>
                  <a:pt x="24278" y="3078"/>
                  <a:pt x="24293" y="3067"/>
                </a:cubicBezTo>
                <a:cubicBezTo>
                  <a:pt x="24325" y="3046"/>
                  <a:pt x="24306" y="3000"/>
                  <a:pt x="24276" y="3000"/>
                </a:cubicBezTo>
                <a:close/>
                <a:moveTo>
                  <a:pt x="20397" y="3033"/>
                </a:moveTo>
                <a:cubicBezTo>
                  <a:pt x="20352" y="3033"/>
                  <a:pt x="20352" y="3104"/>
                  <a:pt x="20397" y="3104"/>
                </a:cubicBezTo>
                <a:cubicBezTo>
                  <a:pt x="20397" y="3104"/>
                  <a:pt x="20398" y="3104"/>
                  <a:pt x="20398" y="3104"/>
                </a:cubicBezTo>
                <a:cubicBezTo>
                  <a:pt x="20442" y="3104"/>
                  <a:pt x="20443" y="3033"/>
                  <a:pt x="20397" y="3033"/>
                </a:cubicBezTo>
                <a:close/>
                <a:moveTo>
                  <a:pt x="18337" y="3043"/>
                </a:moveTo>
                <a:cubicBezTo>
                  <a:pt x="18293" y="3043"/>
                  <a:pt x="18292" y="3115"/>
                  <a:pt x="18338" y="3115"/>
                </a:cubicBezTo>
                <a:cubicBezTo>
                  <a:pt x="18385" y="3115"/>
                  <a:pt x="18385" y="3043"/>
                  <a:pt x="18338" y="3043"/>
                </a:cubicBezTo>
                <a:cubicBezTo>
                  <a:pt x="18338" y="3043"/>
                  <a:pt x="18338" y="3043"/>
                  <a:pt x="18337" y="3043"/>
                </a:cubicBezTo>
                <a:close/>
                <a:moveTo>
                  <a:pt x="18624" y="3030"/>
                </a:moveTo>
                <a:cubicBezTo>
                  <a:pt x="18592" y="3030"/>
                  <a:pt x="18570" y="3078"/>
                  <a:pt x="18606" y="3096"/>
                </a:cubicBezTo>
                <a:cubicBezTo>
                  <a:pt x="18616" y="3101"/>
                  <a:pt x="18625" y="3106"/>
                  <a:pt x="18636" y="3111"/>
                </a:cubicBezTo>
                <a:cubicBezTo>
                  <a:pt x="18642" y="3114"/>
                  <a:pt x="18647" y="3115"/>
                  <a:pt x="18652" y="3115"/>
                </a:cubicBezTo>
                <a:cubicBezTo>
                  <a:pt x="18685" y="3115"/>
                  <a:pt x="18707" y="3068"/>
                  <a:pt x="18672" y="3050"/>
                </a:cubicBezTo>
                <a:cubicBezTo>
                  <a:pt x="18661" y="3044"/>
                  <a:pt x="18652" y="3039"/>
                  <a:pt x="18641" y="3034"/>
                </a:cubicBezTo>
                <a:cubicBezTo>
                  <a:pt x="18635" y="3031"/>
                  <a:pt x="18630" y="3030"/>
                  <a:pt x="18624" y="3030"/>
                </a:cubicBezTo>
                <a:close/>
                <a:moveTo>
                  <a:pt x="19771" y="3031"/>
                </a:moveTo>
                <a:cubicBezTo>
                  <a:pt x="19767" y="3031"/>
                  <a:pt x="19762" y="3032"/>
                  <a:pt x="19757" y="3033"/>
                </a:cubicBezTo>
                <a:cubicBezTo>
                  <a:pt x="19716" y="3042"/>
                  <a:pt x="19729" y="3101"/>
                  <a:pt x="19766" y="3102"/>
                </a:cubicBezTo>
                <a:cubicBezTo>
                  <a:pt x="19771" y="3112"/>
                  <a:pt x="19783" y="3117"/>
                  <a:pt x="19795" y="3117"/>
                </a:cubicBezTo>
                <a:cubicBezTo>
                  <a:pt x="19801" y="3117"/>
                  <a:pt x="19808" y="3116"/>
                  <a:pt x="19813" y="3112"/>
                </a:cubicBezTo>
                <a:cubicBezTo>
                  <a:pt x="19831" y="3102"/>
                  <a:pt x="19834" y="3081"/>
                  <a:pt x="19826" y="3064"/>
                </a:cubicBezTo>
                <a:cubicBezTo>
                  <a:pt x="19817" y="3042"/>
                  <a:pt x="19794" y="3031"/>
                  <a:pt x="19771" y="3031"/>
                </a:cubicBezTo>
                <a:close/>
                <a:moveTo>
                  <a:pt x="22426" y="3040"/>
                </a:moveTo>
                <a:cubicBezTo>
                  <a:pt x="22408" y="3040"/>
                  <a:pt x="22391" y="3052"/>
                  <a:pt x="22391" y="3075"/>
                </a:cubicBezTo>
                <a:lnTo>
                  <a:pt x="22391" y="3105"/>
                </a:lnTo>
                <a:cubicBezTo>
                  <a:pt x="22390" y="3127"/>
                  <a:pt x="22407" y="3138"/>
                  <a:pt x="22425" y="3138"/>
                </a:cubicBezTo>
                <a:cubicBezTo>
                  <a:pt x="22442" y="3138"/>
                  <a:pt x="22460" y="3127"/>
                  <a:pt x="22461" y="3105"/>
                </a:cubicBezTo>
                <a:lnTo>
                  <a:pt x="22461" y="3075"/>
                </a:lnTo>
                <a:cubicBezTo>
                  <a:pt x="22461" y="3052"/>
                  <a:pt x="22443" y="3040"/>
                  <a:pt x="22426" y="3040"/>
                </a:cubicBezTo>
                <a:close/>
                <a:moveTo>
                  <a:pt x="15243" y="3095"/>
                </a:moveTo>
                <a:cubicBezTo>
                  <a:pt x="15197" y="3095"/>
                  <a:pt x="15197" y="3165"/>
                  <a:pt x="15243" y="3165"/>
                </a:cubicBezTo>
                <a:cubicBezTo>
                  <a:pt x="15289" y="3165"/>
                  <a:pt x="15289" y="3095"/>
                  <a:pt x="15243" y="3095"/>
                </a:cubicBezTo>
                <a:close/>
                <a:moveTo>
                  <a:pt x="16235" y="3097"/>
                </a:moveTo>
                <a:cubicBezTo>
                  <a:pt x="16190" y="3097"/>
                  <a:pt x="16189" y="3168"/>
                  <a:pt x="16235" y="3168"/>
                </a:cubicBezTo>
                <a:cubicBezTo>
                  <a:pt x="16280" y="3168"/>
                  <a:pt x="16280" y="3097"/>
                  <a:pt x="16235" y="3097"/>
                </a:cubicBezTo>
                <a:close/>
                <a:moveTo>
                  <a:pt x="15452" y="3154"/>
                </a:moveTo>
                <a:cubicBezTo>
                  <a:pt x="15406" y="3154"/>
                  <a:pt x="15406" y="3226"/>
                  <a:pt x="15452" y="3226"/>
                </a:cubicBezTo>
                <a:cubicBezTo>
                  <a:pt x="15453" y="3226"/>
                  <a:pt x="15453" y="3226"/>
                  <a:pt x="15453" y="3226"/>
                </a:cubicBezTo>
                <a:cubicBezTo>
                  <a:pt x="15498" y="3226"/>
                  <a:pt x="15499" y="3154"/>
                  <a:pt x="15452" y="3154"/>
                </a:cubicBezTo>
                <a:close/>
                <a:moveTo>
                  <a:pt x="12632" y="3075"/>
                </a:moveTo>
                <a:cubicBezTo>
                  <a:pt x="12618" y="3075"/>
                  <a:pt x="12604" y="3083"/>
                  <a:pt x="12600" y="3100"/>
                </a:cubicBezTo>
                <a:cubicBezTo>
                  <a:pt x="12586" y="3147"/>
                  <a:pt x="12580" y="3195"/>
                  <a:pt x="12580" y="3243"/>
                </a:cubicBezTo>
                <a:cubicBezTo>
                  <a:pt x="12579" y="3266"/>
                  <a:pt x="12597" y="3278"/>
                  <a:pt x="12615" y="3278"/>
                </a:cubicBezTo>
                <a:cubicBezTo>
                  <a:pt x="12632" y="3278"/>
                  <a:pt x="12650" y="3266"/>
                  <a:pt x="12650" y="3243"/>
                </a:cubicBezTo>
                <a:cubicBezTo>
                  <a:pt x="12652" y="3201"/>
                  <a:pt x="12657" y="3160"/>
                  <a:pt x="12668" y="3120"/>
                </a:cubicBezTo>
                <a:cubicBezTo>
                  <a:pt x="12675" y="3093"/>
                  <a:pt x="12653" y="3075"/>
                  <a:pt x="12632" y="3075"/>
                </a:cubicBezTo>
                <a:close/>
                <a:moveTo>
                  <a:pt x="18578" y="3225"/>
                </a:moveTo>
                <a:cubicBezTo>
                  <a:pt x="18532" y="3225"/>
                  <a:pt x="18532" y="3295"/>
                  <a:pt x="18578" y="3295"/>
                </a:cubicBezTo>
                <a:cubicBezTo>
                  <a:pt x="18624" y="3295"/>
                  <a:pt x="18624" y="3225"/>
                  <a:pt x="18578" y="3225"/>
                </a:cubicBezTo>
                <a:close/>
                <a:moveTo>
                  <a:pt x="21132" y="3231"/>
                </a:moveTo>
                <a:cubicBezTo>
                  <a:pt x="21086" y="3231"/>
                  <a:pt x="21086" y="3301"/>
                  <a:pt x="21132" y="3301"/>
                </a:cubicBezTo>
                <a:lnTo>
                  <a:pt x="21148" y="3301"/>
                </a:lnTo>
                <a:cubicBezTo>
                  <a:pt x="21193" y="3301"/>
                  <a:pt x="21193" y="3231"/>
                  <a:pt x="21148" y="3231"/>
                </a:cubicBezTo>
                <a:close/>
                <a:moveTo>
                  <a:pt x="21343" y="3247"/>
                </a:moveTo>
                <a:cubicBezTo>
                  <a:pt x="21297" y="3247"/>
                  <a:pt x="21297" y="3317"/>
                  <a:pt x="21343" y="3317"/>
                </a:cubicBezTo>
                <a:cubicBezTo>
                  <a:pt x="21389" y="3317"/>
                  <a:pt x="21389" y="3247"/>
                  <a:pt x="21343" y="3247"/>
                </a:cubicBezTo>
                <a:close/>
                <a:moveTo>
                  <a:pt x="18158" y="3174"/>
                </a:moveTo>
                <a:cubicBezTo>
                  <a:pt x="18111" y="3174"/>
                  <a:pt x="18081" y="3244"/>
                  <a:pt x="18131" y="3274"/>
                </a:cubicBezTo>
                <a:cubicBezTo>
                  <a:pt x="18155" y="3289"/>
                  <a:pt x="18180" y="3304"/>
                  <a:pt x="18205" y="3319"/>
                </a:cubicBezTo>
                <a:cubicBezTo>
                  <a:pt x="18214" y="3324"/>
                  <a:pt x="18223" y="3326"/>
                  <a:pt x="18232" y="3326"/>
                </a:cubicBezTo>
                <a:cubicBezTo>
                  <a:pt x="18278" y="3326"/>
                  <a:pt x="18309" y="3257"/>
                  <a:pt x="18260" y="3227"/>
                </a:cubicBezTo>
                <a:cubicBezTo>
                  <a:pt x="18236" y="3211"/>
                  <a:pt x="18211" y="3196"/>
                  <a:pt x="18185" y="3183"/>
                </a:cubicBezTo>
                <a:cubicBezTo>
                  <a:pt x="18176" y="3177"/>
                  <a:pt x="18166" y="3174"/>
                  <a:pt x="18158" y="3174"/>
                </a:cubicBezTo>
                <a:close/>
                <a:moveTo>
                  <a:pt x="3080" y="3181"/>
                </a:moveTo>
                <a:cubicBezTo>
                  <a:pt x="3056" y="3181"/>
                  <a:pt x="3036" y="3197"/>
                  <a:pt x="3028" y="3219"/>
                </a:cubicBezTo>
                <a:cubicBezTo>
                  <a:pt x="3023" y="3235"/>
                  <a:pt x="3017" y="3249"/>
                  <a:pt x="3012" y="3263"/>
                </a:cubicBezTo>
                <a:cubicBezTo>
                  <a:pt x="3004" y="3291"/>
                  <a:pt x="3023" y="3322"/>
                  <a:pt x="3049" y="3329"/>
                </a:cubicBezTo>
                <a:cubicBezTo>
                  <a:pt x="3053" y="3330"/>
                  <a:pt x="3057" y="3331"/>
                  <a:pt x="3062" y="3331"/>
                </a:cubicBezTo>
                <a:cubicBezTo>
                  <a:pt x="3086" y="3331"/>
                  <a:pt x="3107" y="3314"/>
                  <a:pt x="3115" y="3292"/>
                </a:cubicBezTo>
                <a:cubicBezTo>
                  <a:pt x="3120" y="3277"/>
                  <a:pt x="3125" y="3262"/>
                  <a:pt x="3130" y="3248"/>
                </a:cubicBezTo>
                <a:cubicBezTo>
                  <a:pt x="3140" y="3220"/>
                  <a:pt x="3120" y="3189"/>
                  <a:pt x="3094" y="3183"/>
                </a:cubicBezTo>
                <a:cubicBezTo>
                  <a:pt x="3089" y="3181"/>
                  <a:pt x="3084" y="3181"/>
                  <a:pt x="3080" y="3181"/>
                </a:cubicBezTo>
                <a:close/>
                <a:moveTo>
                  <a:pt x="10497" y="3263"/>
                </a:moveTo>
                <a:cubicBezTo>
                  <a:pt x="10452" y="3263"/>
                  <a:pt x="10450" y="3335"/>
                  <a:pt x="10497" y="3335"/>
                </a:cubicBezTo>
                <a:lnTo>
                  <a:pt x="10513" y="3335"/>
                </a:lnTo>
                <a:cubicBezTo>
                  <a:pt x="10559" y="3335"/>
                  <a:pt x="10559" y="3263"/>
                  <a:pt x="10513" y="3263"/>
                </a:cubicBezTo>
                <a:close/>
                <a:moveTo>
                  <a:pt x="11894" y="3205"/>
                </a:moveTo>
                <a:cubicBezTo>
                  <a:pt x="11868" y="3205"/>
                  <a:pt x="11841" y="3222"/>
                  <a:pt x="11841" y="3257"/>
                </a:cubicBezTo>
                <a:lnTo>
                  <a:pt x="11841" y="3301"/>
                </a:lnTo>
                <a:cubicBezTo>
                  <a:pt x="11841" y="3335"/>
                  <a:pt x="11868" y="3353"/>
                  <a:pt x="11895" y="3353"/>
                </a:cubicBezTo>
                <a:cubicBezTo>
                  <a:pt x="11922" y="3353"/>
                  <a:pt x="11948" y="3336"/>
                  <a:pt x="11948" y="3301"/>
                </a:cubicBezTo>
                <a:lnTo>
                  <a:pt x="11948" y="3257"/>
                </a:lnTo>
                <a:cubicBezTo>
                  <a:pt x="11948" y="3222"/>
                  <a:pt x="11921" y="3205"/>
                  <a:pt x="11894" y="3205"/>
                </a:cubicBezTo>
                <a:close/>
                <a:moveTo>
                  <a:pt x="14240" y="3240"/>
                </a:moveTo>
                <a:cubicBezTo>
                  <a:pt x="14199" y="3240"/>
                  <a:pt x="14162" y="3293"/>
                  <a:pt x="14199" y="3330"/>
                </a:cubicBezTo>
                <a:lnTo>
                  <a:pt x="14215" y="3346"/>
                </a:lnTo>
                <a:cubicBezTo>
                  <a:pt x="14226" y="3357"/>
                  <a:pt x="14239" y="3362"/>
                  <a:pt x="14251" y="3362"/>
                </a:cubicBezTo>
                <a:cubicBezTo>
                  <a:pt x="14292" y="3362"/>
                  <a:pt x="14329" y="3309"/>
                  <a:pt x="14292" y="3272"/>
                </a:cubicBezTo>
                <a:lnTo>
                  <a:pt x="14276" y="3256"/>
                </a:lnTo>
                <a:cubicBezTo>
                  <a:pt x="14265" y="3245"/>
                  <a:pt x="14252" y="3240"/>
                  <a:pt x="14240" y="3240"/>
                </a:cubicBezTo>
                <a:close/>
                <a:moveTo>
                  <a:pt x="12257" y="3267"/>
                </a:moveTo>
                <a:cubicBezTo>
                  <a:pt x="12230" y="3267"/>
                  <a:pt x="12206" y="3302"/>
                  <a:pt x="12230" y="3327"/>
                </a:cubicBezTo>
                <a:cubicBezTo>
                  <a:pt x="12240" y="3338"/>
                  <a:pt x="12251" y="3347"/>
                  <a:pt x="12260" y="3358"/>
                </a:cubicBezTo>
                <a:cubicBezTo>
                  <a:pt x="12268" y="3365"/>
                  <a:pt x="12276" y="3368"/>
                  <a:pt x="12284" y="3368"/>
                </a:cubicBezTo>
                <a:cubicBezTo>
                  <a:pt x="12312" y="3368"/>
                  <a:pt x="12336" y="3333"/>
                  <a:pt x="12310" y="3308"/>
                </a:cubicBezTo>
                <a:cubicBezTo>
                  <a:pt x="12299" y="3298"/>
                  <a:pt x="12289" y="3288"/>
                  <a:pt x="12280" y="3278"/>
                </a:cubicBezTo>
                <a:cubicBezTo>
                  <a:pt x="12273" y="3270"/>
                  <a:pt x="12265" y="3267"/>
                  <a:pt x="12257" y="3267"/>
                </a:cubicBezTo>
                <a:close/>
                <a:moveTo>
                  <a:pt x="7628" y="3226"/>
                </a:moveTo>
                <a:cubicBezTo>
                  <a:pt x="7607" y="3226"/>
                  <a:pt x="7585" y="3243"/>
                  <a:pt x="7590" y="3270"/>
                </a:cubicBezTo>
                <a:lnTo>
                  <a:pt x="7606" y="3345"/>
                </a:lnTo>
                <a:cubicBezTo>
                  <a:pt x="7610" y="3363"/>
                  <a:pt x="7623" y="3370"/>
                  <a:pt x="7637" y="3370"/>
                </a:cubicBezTo>
                <a:cubicBezTo>
                  <a:pt x="7657" y="3370"/>
                  <a:pt x="7680" y="3353"/>
                  <a:pt x="7674" y="3326"/>
                </a:cubicBezTo>
                <a:lnTo>
                  <a:pt x="7658" y="3252"/>
                </a:lnTo>
                <a:cubicBezTo>
                  <a:pt x="7655" y="3234"/>
                  <a:pt x="7642" y="3226"/>
                  <a:pt x="7628" y="3226"/>
                </a:cubicBezTo>
                <a:close/>
                <a:moveTo>
                  <a:pt x="8168" y="3301"/>
                </a:moveTo>
                <a:cubicBezTo>
                  <a:pt x="8122" y="3301"/>
                  <a:pt x="8122" y="3372"/>
                  <a:pt x="8168" y="3372"/>
                </a:cubicBezTo>
                <a:cubicBezTo>
                  <a:pt x="8213" y="3372"/>
                  <a:pt x="8213" y="3301"/>
                  <a:pt x="8168" y="3301"/>
                </a:cubicBezTo>
                <a:close/>
                <a:moveTo>
                  <a:pt x="20746" y="3274"/>
                </a:moveTo>
                <a:cubicBezTo>
                  <a:pt x="20722" y="3274"/>
                  <a:pt x="20698" y="3300"/>
                  <a:pt x="20711" y="3327"/>
                </a:cubicBezTo>
                <a:cubicBezTo>
                  <a:pt x="20716" y="3338"/>
                  <a:pt x="20722" y="3347"/>
                  <a:pt x="20727" y="3358"/>
                </a:cubicBezTo>
                <a:cubicBezTo>
                  <a:pt x="20734" y="3370"/>
                  <a:pt x="20744" y="3376"/>
                  <a:pt x="20755" y="3376"/>
                </a:cubicBezTo>
                <a:cubicBezTo>
                  <a:pt x="20778" y="3376"/>
                  <a:pt x="20803" y="3350"/>
                  <a:pt x="20789" y="3322"/>
                </a:cubicBezTo>
                <a:cubicBezTo>
                  <a:pt x="20784" y="3311"/>
                  <a:pt x="20778" y="3303"/>
                  <a:pt x="20773" y="3293"/>
                </a:cubicBezTo>
                <a:cubicBezTo>
                  <a:pt x="20766" y="3280"/>
                  <a:pt x="20756" y="3274"/>
                  <a:pt x="20746" y="3274"/>
                </a:cubicBezTo>
                <a:close/>
                <a:moveTo>
                  <a:pt x="5619" y="3310"/>
                </a:moveTo>
                <a:cubicBezTo>
                  <a:pt x="5572" y="3310"/>
                  <a:pt x="5572" y="3382"/>
                  <a:pt x="5619" y="3382"/>
                </a:cubicBezTo>
                <a:cubicBezTo>
                  <a:pt x="5665" y="3382"/>
                  <a:pt x="5665" y="3310"/>
                  <a:pt x="5619" y="3310"/>
                </a:cubicBezTo>
                <a:close/>
                <a:moveTo>
                  <a:pt x="4116" y="3291"/>
                </a:moveTo>
                <a:cubicBezTo>
                  <a:pt x="4089" y="3291"/>
                  <a:pt x="4065" y="3327"/>
                  <a:pt x="4090" y="3351"/>
                </a:cubicBezTo>
                <a:lnTo>
                  <a:pt x="4120" y="3382"/>
                </a:lnTo>
                <a:cubicBezTo>
                  <a:pt x="4128" y="3389"/>
                  <a:pt x="4136" y="3393"/>
                  <a:pt x="4144" y="3393"/>
                </a:cubicBezTo>
                <a:cubicBezTo>
                  <a:pt x="4171" y="3393"/>
                  <a:pt x="4196" y="3356"/>
                  <a:pt x="4170" y="3331"/>
                </a:cubicBezTo>
                <a:lnTo>
                  <a:pt x="4140" y="3301"/>
                </a:lnTo>
                <a:cubicBezTo>
                  <a:pt x="4133" y="3294"/>
                  <a:pt x="4124" y="3291"/>
                  <a:pt x="4116" y="3291"/>
                </a:cubicBezTo>
                <a:close/>
                <a:moveTo>
                  <a:pt x="2405" y="3271"/>
                </a:moveTo>
                <a:cubicBezTo>
                  <a:pt x="2377" y="3271"/>
                  <a:pt x="2353" y="3307"/>
                  <a:pt x="2378" y="3331"/>
                </a:cubicBezTo>
                <a:cubicBezTo>
                  <a:pt x="2398" y="3351"/>
                  <a:pt x="2418" y="3372"/>
                  <a:pt x="2439" y="3392"/>
                </a:cubicBezTo>
                <a:cubicBezTo>
                  <a:pt x="2446" y="3399"/>
                  <a:pt x="2455" y="3402"/>
                  <a:pt x="2462" y="3402"/>
                </a:cubicBezTo>
                <a:cubicBezTo>
                  <a:pt x="2490" y="3402"/>
                  <a:pt x="2513" y="3366"/>
                  <a:pt x="2488" y="3342"/>
                </a:cubicBezTo>
                <a:cubicBezTo>
                  <a:pt x="2467" y="3322"/>
                  <a:pt x="2449" y="3301"/>
                  <a:pt x="2429" y="3282"/>
                </a:cubicBezTo>
                <a:cubicBezTo>
                  <a:pt x="2421" y="3274"/>
                  <a:pt x="2413" y="3271"/>
                  <a:pt x="2405" y="3271"/>
                </a:cubicBezTo>
                <a:close/>
                <a:moveTo>
                  <a:pt x="4807" y="3304"/>
                </a:moveTo>
                <a:cubicBezTo>
                  <a:pt x="4738" y="3304"/>
                  <a:pt x="4738" y="3411"/>
                  <a:pt x="4807" y="3411"/>
                </a:cubicBezTo>
                <a:cubicBezTo>
                  <a:pt x="4807" y="3411"/>
                  <a:pt x="4808" y="3411"/>
                  <a:pt x="4809" y="3411"/>
                </a:cubicBezTo>
                <a:cubicBezTo>
                  <a:pt x="4875" y="3411"/>
                  <a:pt x="4875" y="3305"/>
                  <a:pt x="4807" y="3304"/>
                </a:cubicBezTo>
                <a:close/>
                <a:moveTo>
                  <a:pt x="9310" y="3350"/>
                </a:moveTo>
                <a:cubicBezTo>
                  <a:pt x="9264" y="3350"/>
                  <a:pt x="9264" y="3420"/>
                  <a:pt x="9310" y="3420"/>
                </a:cubicBezTo>
                <a:cubicBezTo>
                  <a:pt x="9355" y="3420"/>
                  <a:pt x="9355" y="3350"/>
                  <a:pt x="9310" y="3350"/>
                </a:cubicBezTo>
                <a:close/>
                <a:moveTo>
                  <a:pt x="20097" y="3255"/>
                </a:moveTo>
                <a:cubicBezTo>
                  <a:pt x="20056" y="3255"/>
                  <a:pt x="20019" y="3309"/>
                  <a:pt x="20057" y="3346"/>
                </a:cubicBezTo>
                <a:cubicBezTo>
                  <a:pt x="20082" y="3370"/>
                  <a:pt x="20107" y="3395"/>
                  <a:pt x="20132" y="3421"/>
                </a:cubicBezTo>
                <a:cubicBezTo>
                  <a:pt x="20143" y="3433"/>
                  <a:pt x="20155" y="3437"/>
                  <a:pt x="20168" y="3437"/>
                </a:cubicBezTo>
                <a:cubicBezTo>
                  <a:pt x="20208" y="3437"/>
                  <a:pt x="20244" y="3384"/>
                  <a:pt x="20207" y="3347"/>
                </a:cubicBezTo>
                <a:cubicBezTo>
                  <a:pt x="20182" y="3322"/>
                  <a:pt x="20158" y="3298"/>
                  <a:pt x="20133" y="3272"/>
                </a:cubicBezTo>
                <a:cubicBezTo>
                  <a:pt x="20122" y="3260"/>
                  <a:pt x="20109" y="3255"/>
                  <a:pt x="20097" y="3255"/>
                </a:cubicBezTo>
                <a:close/>
                <a:moveTo>
                  <a:pt x="408" y="3344"/>
                </a:moveTo>
                <a:cubicBezTo>
                  <a:pt x="394" y="3344"/>
                  <a:pt x="380" y="3351"/>
                  <a:pt x="374" y="3368"/>
                </a:cubicBezTo>
                <a:cubicBezTo>
                  <a:pt x="369" y="3384"/>
                  <a:pt x="364" y="3398"/>
                  <a:pt x="359" y="3413"/>
                </a:cubicBezTo>
                <a:cubicBezTo>
                  <a:pt x="350" y="3439"/>
                  <a:pt x="371" y="3457"/>
                  <a:pt x="393" y="3457"/>
                </a:cubicBezTo>
                <a:cubicBezTo>
                  <a:pt x="407" y="3457"/>
                  <a:pt x="421" y="3449"/>
                  <a:pt x="427" y="3432"/>
                </a:cubicBezTo>
                <a:cubicBezTo>
                  <a:pt x="432" y="3416"/>
                  <a:pt x="437" y="3403"/>
                  <a:pt x="442" y="3388"/>
                </a:cubicBezTo>
                <a:cubicBezTo>
                  <a:pt x="451" y="3361"/>
                  <a:pt x="429" y="3344"/>
                  <a:pt x="408" y="3344"/>
                </a:cubicBezTo>
                <a:close/>
                <a:moveTo>
                  <a:pt x="17183" y="3307"/>
                </a:moveTo>
                <a:cubicBezTo>
                  <a:pt x="17142" y="3307"/>
                  <a:pt x="17106" y="3360"/>
                  <a:pt x="17143" y="3398"/>
                </a:cubicBezTo>
                <a:lnTo>
                  <a:pt x="17188" y="3442"/>
                </a:lnTo>
                <a:cubicBezTo>
                  <a:pt x="17199" y="3453"/>
                  <a:pt x="17212" y="3458"/>
                  <a:pt x="17224" y="3458"/>
                </a:cubicBezTo>
                <a:cubicBezTo>
                  <a:pt x="17264" y="3458"/>
                  <a:pt x="17301" y="3405"/>
                  <a:pt x="17264" y="3368"/>
                </a:cubicBezTo>
                <a:lnTo>
                  <a:pt x="17220" y="3324"/>
                </a:lnTo>
                <a:cubicBezTo>
                  <a:pt x="17208" y="3312"/>
                  <a:pt x="17195" y="3307"/>
                  <a:pt x="17183" y="3307"/>
                </a:cubicBezTo>
                <a:close/>
                <a:moveTo>
                  <a:pt x="15245" y="3363"/>
                </a:moveTo>
                <a:cubicBezTo>
                  <a:pt x="15175" y="3363"/>
                  <a:pt x="15175" y="3471"/>
                  <a:pt x="15245" y="3471"/>
                </a:cubicBezTo>
                <a:cubicBezTo>
                  <a:pt x="15313" y="3471"/>
                  <a:pt x="15313" y="3363"/>
                  <a:pt x="15245" y="3363"/>
                </a:cubicBezTo>
                <a:close/>
                <a:moveTo>
                  <a:pt x="1803" y="3344"/>
                </a:moveTo>
                <a:cubicBezTo>
                  <a:pt x="1763" y="3344"/>
                  <a:pt x="1727" y="3398"/>
                  <a:pt x="1763" y="3435"/>
                </a:cubicBezTo>
                <a:cubicBezTo>
                  <a:pt x="1773" y="3445"/>
                  <a:pt x="1783" y="3455"/>
                  <a:pt x="1792" y="3465"/>
                </a:cubicBezTo>
                <a:cubicBezTo>
                  <a:pt x="1802" y="3477"/>
                  <a:pt x="1815" y="3481"/>
                  <a:pt x="1827" y="3481"/>
                </a:cubicBezTo>
                <a:cubicBezTo>
                  <a:pt x="1867" y="3481"/>
                  <a:pt x="1904" y="3428"/>
                  <a:pt x="1868" y="3390"/>
                </a:cubicBezTo>
                <a:cubicBezTo>
                  <a:pt x="1858" y="3380"/>
                  <a:pt x="1848" y="3369"/>
                  <a:pt x="1839" y="3361"/>
                </a:cubicBezTo>
                <a:cubicBezTo>
                  <a:pt x="1828" y="3349"/>
                  <a:pt x="1816" y="3344"/>
                  <a:pt x="1803" y="3344"/>
                </a:cubicBezTo>
                <a:close/>
                <a:moveTo>
                  <a:pt x="5170" y="3352"/>
                </a:moveTo>
                <a:cubicBezTo>
                  <a:pt x="5146" y="3352"/>
                  <a:pt x="5126" y="3368"/>
                  <a:pt x="5118" y="3390"/>
                </a:cubicBezTo>
                <a:cubicBezTo>
                  <a:pt x="5113" y="3405"/>
                  <a:pt x="5107" y="3420"/>
                  <a:pt x="5102" y="3435"/>
                </a:cubicBezTo>
                <a:cubicBezTo>
                  <a:pt x="5092" y="3462"/>
                  <a:pt x="5113" y="3494"/>
                  <a:pt x="5139" y="3500"/>
                </a:cubicBezTo>
                <a:cubicBezTo>
                  <a:pt x="5144" y="3501"/>
                  <a:pt x="5148" y="3502"/>
                  <a:pt x="5153" y="3502"/>
                </a:cubicBezTo>
                <a:cubicBezTo>
                  <a:pt x="5177" y="3502"/>
                  <a:pt x="5197" y="3485"/>
                  <a:pt x="5205" y="3463"/>
                </a:cubicBezTo>
                <a:cubicBezTo>
                  <a:pt x="5210" y="3449"/>
                  <a:pt x="5215" y="3434"/>
                  <a:pt x="5220" y="3419"/>
                </a:cubicBezTo>
                <a:cubicBezTo>
                  <a:pt x="5231" y="3392"/>
                  <a:pt x="5210" y="3361"/>
                  <a:pt x="5184" y="3353"/>
                </a:cubicBezTo>
                <a:cubicBezTo>
                  <a:pt x="5179" y="3352"/>
                  <a:pt x="5175" y="3352"/>
                  <a:pt x="5170" y="3352"/>
                </a:cubicBezTo>
                <a:close/>
                <a:moveTo>
                  <a:pt x="8571" y="3378"/>
                </a:moveTo>
                <a:cubicBezTo>
                  <a:pt x="8558" y="3378"/>
                  <a:pt x="8545" y="3386"/>
                  <a:pt x="8541" y="3404"/>
                </a:cubicBezTo>
                <a:lnTo>
                  <a:pt x="8526" y="3478"/>
                </a:lnTo>
                <a:cubicBezTo>
                  <a:pt x="8520" y="3506"/>
                  <a:pt x="8542" y="3523"/>
                  <a:pt x="8563" y="3523"/>
                </a:cubicBezTo>
                <a:cubicBezTo>
                  <a:pt x="8577" y="3523"/>
                  <a:pt x="8590" y="3515"/>
                  <a:pt x="8594" y="3498"/>
                </a:cubicBezTo>
                <a:lnTo>
                  <a:pt x="8609" y="3424"/>
                </a:lnTo>
                <a:cubicBezTo>
                  <a:pt x="8614" y="3396"/>
                  <a:pt x="8592" y="3378"/>
                  <a:pt x="8571" y="3378"/>
                </a:cubicBezTo>
                <a:close/>
                <a:moveTo>
                  <a:pt x="17691" y="3432"/>
                </a:moveTo>
                <a:cubicBezTo>
                  <a:pt x="17673" y="3432"/>
                  <a:pt x="17655" y="3443"/>
                  <a:pt x="17655" y="3467"/>
                </a:cubicBezTo>
                <a:lnTo>
                  <a:pt x="17655" y="3497"/>
                </a:lnTo>
                <a:cubicBezTo>
                  <a:pt x="17655" y="3519"/>
                  <a:pt x="17673" y="3531"/>
                  <a:pt x="17691" y="3531"/>
                </a:cubicBezTo>
                <a:cubicBezTo>
                  <a:pt x="17708" y="3531"/>
                  <a:pt x="17726" y="3519"/>
                  <a:pt x="17726" y="3497"/>
                </a:cubicBezTo>
                <a:lnTo>
                  <a:pt x="17726" y="3467"/>
                </a:lnTo>
                <a:cubicBezTo>
                  <a:pt x="17726" y="3443"/>
                  <a:pt x="17708" y="3432"/>
                  <a:pt x="17691" y="3432"/>
                </a:cubicBezTo>
                <a:close/>
                <a:moveTo>
                  <a:pt x="1233" y="3415"/>
                </a:moveTo>
                <a:cubicBezTo>
                  <a:pt x="1213" y="3415"/>
                  <a:pt x="1195" y="3425"/>
                  <a:pt x="1184" y="3441"/>
                </a:cubicBezTo>
                <a:cubicBezTo>
                  <a:pt x="1174" y="3457"/>
                  <a:pt x="1165" y="3472"/>
                  <a:pt x="1155" y="3486"/>
                </a:cubicBezTo>
                <a:cubicBezTo>
                  <a:pt x="1139" y="3509"/>
                  <a:pt x="1149" y="3545"/>
                  <a:pt x="1174" y="3560"/>
                </a:cubicBezTo>
                <a:cubicBezTo>
                  <a:pt x="1182" y="3565"/>
                  <a:pt x="1191" y="3567"/>
                  <a:pt x="1200" y="3567"/>
                </a:cubicBezTo>
                <a:cubicBezTo>
                  <a:pt x="1218" y="3567"/>
                  <a:pt x="1236" y="3557"/>
                  <a:pt x="1247" y="3540"/>
                </a:cubicBezTo>
                <a:cubicBezTo>
                  <a:pt x="1257" y="3524"/>
                  <a:pt x="1267" y="3509"/>
                  <a:pt x="1277" y="3495"/>
                </a:cubicBezTo>
                <a:cubicBezTo>
                  <a:pt x="1293" y="3472"/>
                  <a:pt x="1283" y="3436"/>
                  <a:pt x="1257" y="3421"/>
                </a:cubicBezTo>
                <a:cubicBezTo>
                  <a:pt x="1249" y="3417"/>
                  <a:pt x="1241" y="3415"/>
                  <a:pt x="1233" y="3415"/>
                </a:cubicBezTo>
                <a:close/>
                <a:moveTo>
                  <a:pt x="24726" y="3463"/>
                </a:moveTo>
                <a:cubicBezTo>
                  <a:pt x="24655" y="3463"/>
                  <a:pt x="24655" y="3571"/>
                  <a:pt x="24726" y="3571"/>
                </a:cubicBezTo>
                <a:cubicBezTo>
                  <a:pt x="24795" y="3571"/>
                  <a:pt x="24795" y="3463"/>
                  <a:pt x="24726" y="3463"/>
                </a:cubicBezTo>
                <a:close/>
                <a:moveTo>
                  <a:pt x="22304" y="3504"/>
                </a:moveTo>
                <a:cubicBezTo>
                  <a:pt x="22259" y="3504"/>
                  <a:pt x="22259" y="3575"/>
                  <a:pt x="22304" y="3575"/>
                </a:cubicBezTo>
                <a:cubicBezTo>
                  <a:pt x="22350" y="3575"/>
                  <a:pt x="22350" y="3504"/>
                  <a:pt x="22304" y="3504"/>
                </a:cubicBezTo>
                <a:close/>
                <a:moveTo>
                  <a:pt x="16262" y="3513"/>
                </a:moveTo>
                <a:cubicBezTo>
                  <a:pt x="16228" y="3513"/>
                  <a:pt x="16216" y="3572"/>
                  <a:pt x="16254" y="3584"/>
                </a:cubicBezTo>
                <a:cubicBezTo>
                  <a:pt x="16268" y="3589"/>
                  <a:pt x="16284" y="3594"/>
                  <a:pt x="16299" y="3602"/>
                </a:cubicBezTo>
                <a:cubicBezTo>
                  <a:pt x="16303" y="3603"/>
                  <a:pt x="16307" y="3604"/>
                  <a:pt x="16311" y="3604"/>
                </a:cubicBezTo>
                <a:cubicBezTo>
                  <a:pt x="16346" y="3604"/>
                  <a:pt x="16357" y="3546"/>
                  <a:pt x="16319" y="3534"/>
                </a:cubicBezTo>
                <a:cubicBezTo>
                  <a:pt x="16304" y="3528"/>
                  <a:pt x="16288" y="3523"/>
                  <a:pt x="16274" y="3516"/>
                </a:cubicBezTo>
                <a:cubicBezTo>
                  <a:pt x="16269" y="3514"/>
                  <a:pt x="16265" y="3513"/>
                  <a:pt x="16262" y="3513"/>
                </a:cubicBezTo>
                <a:close/>
                <a:moveTo>
                  <a:pt x="6128" y="3522"/>
                </a:moveTo>
                <a:cubicBezTo>
                  <a:pt x="6110" y="3522"/>
                  <a:pt x="6092" y="3534"/>
                  <a:pt x="6092" y="3557"/>
                </a:cubicBezTo>
                <a:lnTo>
                  <a:pt x="6092" y="3572"/>
                </a:lnTo>
                <a:cubicBezTo>
                  <a:pt x="6092" y="3595"/>
                  <a:pt x="6110" y="3607"/>
                  <a:pt x="6128" y="3607"/>
                </a:cubicBezTo>
                <a:cubicBezTo>
                  <a:pt x="6145" y="3607"/>
                  <a:pt x="6163" y="3595"/>
                  <a:pt x="6163" y="3572"/>
                </a:cubicBezTo>
                <a:lnTo>
                  <a:pt x="6163" y="3557"/>
                </a:lnTo>
                <a:cubicBezTo>
                  <a:pt x="6163" y="3534"/>
                  <a:pt x="6145" y="3522"/>
                  <a:pt x="6128" y="3522"/>
                </a:cubicBezTo>
                <a:close/>
                <a:moveTo>
                  <a:pt x="15948" y="3562"/>
                </a:moveTo>
                <a:cubicBezTo>
                  <a:pt x="15902" y="3562"/>
                  <a:pt x="15902" y="3632"/>
                  <a:pt x="15948" y="3632"/>
                </a:cubicBezTo>
                <a:lnTo>
                  <a:pt x="15964" y="3632"/>
                </a:lnTo>
                <a:cubicBezTo>
                  <a:pt x="15964" y="3632"/>
                  <a:pt x="15964" y="3632"/>
                  <a:pt x="15965" y="3632"/>
                </a:cubicBezTo>
                <a:cubicBezTo>
                  <a:pt x="16010" y="3632"/>
                  <a:pt x="16009" y="3562"/>
                  <a:pt x="15964" y="3562"/>
                </a:cubicBezTo>
                <a:close/>
                <a:moveTo>
                  <a:pt x="15149" y="3500"/>
                </a:moveTo>
                <a:cubicBezTo>
                  <a:pt x="15140" y="3500"/>
                  <a:pt x="15132" y="3503"/>
                  <a:pt x="15127" y="3511"/>
                </a:cubicBezTo>
                <a:cubicBezTo>
                  <a:pt x="15107" y="3536"/>
                  <a:pt x="15086" y="3561"/>
                  <a:pt x="15066" y="3586"/>
                </a:cubicBezTo>
                <a:cubicBezTo>
                  <a:pt x="15054" y="3602"/>
                  <a:pt x="15052" y="3620"/>
                  <a:pt x="15066" y="3635"/>
                </a:cubicBezTo>
                <a:cubicBezTo>
                  <a:pt x="15072" y="3641"/>
                  <a:pt x="15083" y="3645"/>
                  <a:pt x="15093" y="3645"/>
                </a:cubicBezTo>
                <a:cubicBezTo>
                  <a:pt x="15102" y="3645"/>
                  <a:pt x="15111" y="3642"/>
                  <a:pt x="15116" y="3635"/>
                </a:cubicBezTo>
                <a:cubicBezTo>
                  <a:pt x="15136" y="3610"/>
                  <a:pt x="15157" y="3586"/>
                  <a:pt x="15177" y="3561"/>
                </a:cubicBezTo>
                <a:cubicBezTo>
                  <a:pt x="15188" y="3545"/>
                  <a:pt x="15190" y="3525"/>
                  <a:pt x="15177" y="3511"/>
                </a:cubicBezTo>
                <a:cubicBezTo>
                  <a:pt x="15170" y="3504"/>
                  <a:pt x="15159" y="3500"/>
                  <a:pt x="15149" y="3500"/>
                </a:cubicBezTo>
                <a:close/>
                <a:moveTo>
                  <a:pt x="19657" y="3603"/>
                </a:moveTo>
                <a:cubicBezTo>
                  <a:pt x="19613" y="3603"/>
                  <a:pt x="19614" y="3673"/>
                  <a:pt x="19658" y="3673"/>
                </a:cubicBezTo>
                <a:cubicBezTo>
                  <a:pt x="19705" y="3673"/>
                  <a:pt x="19705" y="3603"/>
                  <a:pt x="19658" y="3603"/>
                </a:cubicBezTo>
                <a:cubicBezTo>
                  <a:pt x="19658" y="3603"/>
                  <a:pt x="19658" y="3603"/>
                  <a:pt x="19657" y="3603"/>
                </a:cubicBezTo>
                <a:close/>
                <a:moveTo>
                  <a:pt x="4055" y="3592"/>
                </a:moveTo>
                <a:cubicBezTo>
                  <a:pt x="4037" y="3592"/>
                  <a:pt x="4020" y="3603"/>
                  <a:pt x="4020" y="3626"/>
                </a:cubicBezTo>
                <a:lnTo>
                  <a:pt x="4020" y="3641"/>
                </a:lnTo>
                <a:cubicBezTo>
                  <a:pt x="4020" y="3664"/>
                  <a:pt x="4037" y="3676"/>
                  <a:pt x="4055" y="3676"/>
                </a:cubicBezTo>
                <a:cubicBezTo>
                  <a:pt x="4073" y="3676"/>
                  <a:pt x="4090" y="3664"/>
                  <a:pt x="4090" y="3641"/>
                </a:cubicBezTo>
                <a:lnTo>
                  <a:pt x="4090" y="3626"/>
                </a:lnTo>
                <a:cubicBezTo>
                  <a:pt x="4090" y="3603"/>
                  <a:pt x="4073" y="3592"/>
                  <a:pt x="4055" y="3592"/>
                </a:cubicBezTo>
                <a:close/>
                <a:moveTo>
                  <a:pt x="21734" y="3594"/>
                </a:moveTo>
                <a:cubicBezTo>
                  <a:pt x="21724" y="3594"/>
                  <a:pt x="21715" y="3597"/>
                  <a:pt x="21708" y="3604"/>
                </a:cubicBezTo>
                <a:cubicBezTo>
                  <a:pt x="21702" y="3608"/>
                  <a:pt x="21696" y="3609"/>
                  <a:pt x="21689" y="3609"/>
                </a:cubicBezTo>
                <a:cubicBezTo>
                  <a:pt x="21687" y="3609"/>
                  <a:pt x="21684" y="3609"/>
                  <a:pt x="21681" y="3609"/>
                </a:cubicBezTo>
                <a:cubicBezTo>
                  <a:pt x="21678" y="3608"/>
                  <a:pt x="21675" y="3608"/>
                  <a:pt x="21672" y="3608"/>
                </a:cubicBezTo>
                <a:cubicBezTo>
                  <a:pt x="21635" y="3608"/>
                  <a:pt x="21621" y="3668"/>
                  <a:pt x="21662" y="3677"/>
                </a:cubicBezTo>
                <a:cubicBezTo>
                  <a:pt x="21672" y="3680"/>
                  <a:pt x="21681" y="3681"/>
                  <a:pt x="21689" y="3681"/>
                </a:cubicBezTo>
                <a:cubicBezTo>
                  <a:pt x="21714" y="3681"/>
                  <a:pt x="21737" y="3671"/>
                  <a:pt x="21757" y="3654"/>
                </a:cubicBezTo>
                <a:cubicBezTo>
                  <a:pt x="21772" y="3641"/>
                  <a:pt x="21769" y="3615"/>
                  <a:pt x="21758" y="3604"/>
                </a:cubicBezTo>
                <a:cubicBezTo>
                  <a:pt x="21751" y="3597"/>
                  <a:pt x="21742" y="3594"/>
                  <a:pt x="21734" y="3594"/>
                </a:cubicBezTo>
                <a:close/>
                <a:moveTo>
                  <a:pt x="22992" y="3567"/>
                </a:moveTo>
                <a:cubicBezTo>
                  <a:pt x="22984" y="3567"/>
                  <a:pt x="22976" y="3570"/>
                  <a:pt x="22969" y="3578"/>
                </a:cubicBezTo>
                <a:lnTo>
                  <a:pt x="22925" y="3623"/>
                </a:lnTo>
                <a:cubicBezTo>
                  <a:pt x="22900" y="3647"/>
                  <a:pt x="22923" y="3682"/>
                  <a:pt x="22950" y="3682"/>
                </a:cubicBezTo>
                <a:cubicBezTo>
                  <a:pt x="22958" y="3682"/>
                  <a:pt x="22967" y="3679"/>
                  <a:pt x="22974" y="3672"/>
                </a:cubicBezTo>
                <a:lnTo>
                  <a:pt x="23019" y="3628"/>
                </a:lnTo>
                <a:cubicBezTo>
                  <a:pt x="23044" y="3602"/>
                  <a:pt x="23019" y="3567"/>
                  <a:pt x="22992" y="3567"/>
                </a:cubicBezTo>
                <a:close/>
                <a:moveTo>
                  <a:pt x="23623" y="3597"/>
                </a:moveTo>
                <a:cubicBezTo>
                  <a:pt x="23553" y="3597"/>
                  <a:pt x="23553" y="3704"/>
                  <a:pt x="23623" y="3704"/>
                </a:cubicBezTo>
                <a:cubicBezTo>
                  <a:pt x="23692" y="3703"/>
                  <a:pt x="23692" y="3597"/>
                  <a:pt x="23623" y="3597"/>
                </a:cubicBezTo>
                <a:close/>
                <a:moveTo>
                  <a:pt x="6457" y="3586"/>
                </a:moveTo>
                <a:cubicBezTo>
                  <a:pt x="6447" y="3586"/>
                  <a:pt x="6437" y="3592"/>
                  <a:pt x="6430" y="3605"/>
                </a:cubicBezTo>
                <a:cubicBezTo>
                  <a:pt x="6420" y="3625"/>
                  <a:pt x="6411" y="3646"/>
                  <a:pt x="6400" y="3666"/>
                </a:cubicBezTo>
                <a:cubicBezTo>
                  <a:pt x="6386" y="3694"/>
                  <a:pt x="6410" y="3720"/>
                  <a:pt x="6434" y="3720"/>
                </a:cubicBezTo>
                <a:cubicBezTo>
                  <a:pt x="6445" y="3720"/>
                  <a:pt x="6455" y="3714"/>
                  <a:pt x="6462" y="3701"/>
                </a:cubicBezTo>
                <a:cubicBezTo>
                  <a:pt x="6472" y="3681"/>
                  <a:pt x="6482" y="3660"/>
                  <a:pt x="6492" y="3640"/>
                </a:cubicBezTo>
                <a:cubicBezTo>
                  <a:pt x="6505" y="3612"/>
                  <a:pt x="6481" y="3586"/>
                  <a:pt x="6457" y="3586"/>
                </a:cubicBezTo>
                <a:close/>
                <a:moveTo>
                  <a:pt x="11894" y="3581"/>
                </a:moveTo>
                <a:cubicBezTo>
                  <a:pt x="11871" y="3581"/>
                  <a:pt x="11850" y="3597"/>
                  <a:pt x="11842" y="3619"/>
                </a:cubicBezTo>
                <a:cubicBezTo>
                  <a:pt x="11837" y="3635"/>
                  <a:pt x="11832" y="3650"/>
                  <a:pt x="11827" y="3664"/>
                </a:cubicBezTo>
                <a:cubicBezTo>
                  <a:pt x="11817" y="3691"/>
                  <a:pt x="11837" y="3722"/>
                  <a:pt x="11863" y="3729"/>
                </a:cubicBezTo>
                <a:cubicBezTo>
                  <a:pt x="11868" y="3731"/>
                  <a:pt x="11873" y="3731"/>
                  <a:pt x="11877" y="3731"/>
                </a:cubicBezTo>
                <a:cubicBezTo>
                  <a:pt x="11900" y="3731"/>
                  <a:pt x="11921" y="3715"/>
                  <a:pt x="11929" y="3693"/>
                </a:cubicBezTo>
                <a:cubicBezTo>
                  <a:pt x="11934" y="3677"/>
                  <a:pt x="11940" y="3662"/>
                  <a:pt x="11944" y="3649"/>
                </a:cubicBezTo>
                <a:cubicBezTo>
                  <a:pt x="11953" y="3620"/>
                  <a:pt x="11933" y="3589"/>
                  <a:pt x="11907" y="3583"/>
                </a:cubicBezTo>
                <a:cubicBezTo>
                  <a:pt x="11903" y="3582"/>
                  <a:pt x="11899" y="3581"/>
                  <a:pt x="11894" y="3581"/>
                </a:cubicBezTo>
                <a:close/>
                <a:moveTo>
                  <a:pt x="23940" y="3629"/>
                </a:moveTo>
                <a:cubicBezTo>
                  <a:pt x="23870" y="3629"/>
                  <a:pt x="23870" y="3736"/>
                  <a:pt x="23940" y="3736"/>
                </a:cubicBezTo>
                <a:lnTo>
                  <a:pt x="23984" y="3736"/>
                </a:lnTo>
                <a:cubicBezTo>
                  <a:pt x="24052" y="3735"/>
                  <a:pt x="24053" y="3629"/>
                  <a:pt x="23984" y="3629"/>
                </a:cubicBezTo>
                <a:close/>
                <a:moveTo>
                  <a:pt x="18850" y="3628"/>
                </a:moveTo>
                <a:cubicBezTo>
                  <a:pt x="18832" y="3628"/>
                  <a:pt x="18813" y="3638"/>
                  <a:pt x="18804" y="3655"/>
                </a:cubicBezTo>
                <a:cubicBezTo>
                  <a:pt x="18798" y="3666"/>
                  <a:pt x="18793" y="3675"/>
                  <a:pt x="18788" y="3685"/>
                </a:cubicBezTo>
                <a:cubicBezTo>
                  <a:pt x="18775" y="3712"/>
                  <a:pt x="18782" y="3743"/>
                  <a:pt x="18808" y="3759"/>
                </a:cubicBezTo>
                <a:cubicBezTo>
                  <a:pt x="18815" y="3763"/>
                  <a:pt x="18824" y="3765"/>
                  <a:pt x="18834" y="3765"/>
                </a:cubicBezTo>
                <a:cubicBezTo>
                  <a:pt x="18853" y="3765"/>
                  <a:pt x="18872" y="3756"/>
                  <a:pt x="18881" y="3739"/>
                </a:cubicBezTo>
                <a:cubicBezTo>
                  <a:pt x="18886" y="3728"/>
                  <a:pt x="18892" y="3719"/>
                  <a:pt x="18897" y="3708"/>
                </a:cubicBezTo>
                <a:cubicBezTo>
                  <a:pt x="18908" y="3682"/>
                  <a:pt x="18902" y="3651"/>
                  <a:pt x="18877" y="3635"/>
                </a:cubicBezTo>
                <a:cubicBezTo>
                  <a:pt x="18869" y="3630"/>
                  <a:pt x="18860" y="3628"/>
                  <a:pt x="18850" y="3628"/>
                </a:cubicBezTo>
                <a:close/>
                <a:moveTo>
                  <a:pt x="14433" y="3710"/>
                </a:moveTo>
                <a:cubicBezTo>
                  <a:pt x="14387" y="3710"/>
                  <a:pt x="14387" y="3781"/>
                  <a:pt x="14433" y="3781"/>
                </a:cubicBezTo>
                <a:cubicBezTo>
                  <a:pt x="14478" y="3781"/>
                  <a:pt x="14478" y="3710"/>
                  <a:pt x="14433" y="3710"/>
                </a:cubicBezTo>
                <a:close/>
                <a:moveTo>
                  <a:pt x="12930" y="3690"/>
                </a:moveTo>
                <a:cubicBezTo>
                  <a:pt x="12903" y="3690"/>
                  <a:pt x="12880" y="3726"/>
                  <a:pt x="12905" y="3750"/>
                </a:cubicBezTo>
                <a:lnTo>
                  <a:pt x="12935" y="3781"/>
                </a:lnTo>
                <a:cubicBezTo>
                  <a:pt x="12942" y="3788"/>
                  <a:pt x="12950" y="3791"/>
                  <a:pt x="12958" y="3791"/>
                </a:cubicBezTo>
                <a:cubicBezTo>
                  <a:pt x="12985" y="3791"/>
                  <a:pt x="13009" y="3755"/>
                  <a:pt x="12984" y="3730"/>
                </a:cubicBezTo>
                <a:cubicBezTo>
                  <a:pt x="12974" y="3720"/>
                  <a:pt x="12963" y="3712"/>
                  <a:pt x="12954" y="3701"/>
                </a:cubicBezTo>
                <a:cubicBezTo>
                  <a:pt x="12946" y="3693"/>
                  <a:pt x="12938" y="3690"/>
                  <a:pt x="12930" y="3690"/>
                </a:cubicBezTo>
                <a:close/>
                <a:moveTo>
                  <a:pt x="234" y="3699"/>
                </a:moveTo>
                <a:cubicBezTo>
                  <a:pt x="224" y="3699"/>
                  <a:pt x="213" y="3705"/>
                  <a:pt x="207" y="3718"/>
                </a:cubicBezTo>
                <a:cubicBezTo>
                  <a:pt x="201" y="3728"/>
                  <a:pt x="196" y="3738"/>
                  <a:pt x="191" y="3748"/>
                </a:cubicBezTo>
                <a:cubicBezTo>
                  <a:pt x="177" y="3776"/>
                  <a:pt x="202" y="3801"/>
                  <a:pt x="225" y="3801"/>
                </a:cubicBezTo>
                <a:cubicBezTo>
                  <a:pt x="236" y="3801"/>
                  <a:pt x="246" y="3796"/>
                  <a:pt x="252" y="3783"/>
                </a:cubicBezTo>
                <a:cubicBezTo>
                  <a:pt x="257" y="3772"/>
                  <a:pt x="262" y="3764"/>
                  <a:pt x="267" y="3754"/>
                </a:cubicBezTo>
                <a:cubicBezTo>
                  <a:pt x="282" y="3725"/>
                  <a:pt x="258" y="3699"/>
                  <a:pt x="234" y="3699"/>
                </a:cubicBezTo>
                <a:close/>
                <a:moveTo>
                  <a:pt x="11219" y="3671"/>
                </a:moveTo>
                <a:cubicBezTo>
                  <a:pt x="11191" y="3671"/>
                  <a:pt x="11168" y="3706"/>
                  <a:pt x="11193" y="3730"/>
                </a:cubicBezTo>
                <a:cubicBezTo>
                  <a:pt x="11213" y="3750"/>
                  <a:pt x="11233" y="3771"/>
                  <a:pt x="11254" y="3791"/>
                </a:cubicBezTo>
                <a:cubicBezTo>
                  <a:pt x="11261" y="3799"/>
                  <a:pt x="11269" y="3802"/>
                  <a:pt x="11277" y="3802"/>
                </a:cubicBezTo>
                <a:cubicBezTo>
                  <a:pt x="11304" y="3802"/>
                  <a:pt x="11328" y="3765"/>
                  <a:pt x="11303" y="3741"/>
                </a:cubicBezTo>
                <a:lnTo>
                  <a:pt x="11243" y="3681"/>
                </a:lnTo>
                <a:cubicBezTo>
                  <a:pt x="11235" y="3674"/>
                  <a:pt x="11227" y="3671"/>
                  <a:pt x="11219" y="3671"/>
                </a:cubicBezTo>
                <a:close/>
                <a:moveTo>
                  <a:pt x="13621" y="3703"/>
                </a:moveTo>
                <a:cubicBezTo>
                  <a:pt x="13553" y="3703"/>
                  <a:pt x="13551" y="3811"/>
                  <a:pt x="13621" y="3811"/>
                </a:cubicBezTo>
                <a:cubicBezTo>
                  <a:pt x="13690" y="3811"/>
                  <a:pt x="13690" y="3703"/>
                  <a:pt x="13621" y="3703"/>
                </a:cubicBezTo>
                <a:close/>
                <a:moveTo>
                  <a:pt x="24419" y="3725"/>
                </a:moveTo>
                <a:cubicBezTo>
                  <a:pt x="24412" y="3725"/>
                  <a:pt x="24405" y="3726"/>
                  <a:pt x="24397" y="3728"/>
                </a:cubicBezTo>
                <a:cubicBezTo>
                  <a:pt x="24375" y="3738"/>
                  <a:pt x="24359" y="3757"/>
                  <a:pt x="24366" y="3782"/>
                </a:cubicBezTo>
                <a:cubicBezTo>
                  <a:pt x="24371" y="3799"/>
                  <a:pt x="24389" y="3814"/>
                  <a:pt x="24408" y="3814"/>
                </a:cubicBezTo>
                <a:cubicBezTo>
                  <a:pt x="24411" y="3814"/>
                  <a:pt x="24414" y="3814"/>
                  <a:pt x="24417" y="3813"/>
                </a:cubicBezTo>
                <a:cubicBezTo>
                  <a:pt x="24425" y="3820"/>
                  <a:pt x="24436" y="3825"/>
                  <a:pt x="24446" y="3825"/>
                </a:cubicBezTo>
                <a:cubicBezTo>
                  <a:pt x="24453" y="3825"/>
                  <a:pt x="24459" y="3823"/>
                  <a:pt x="24466" y="3820"/>
                </a:cubicBezTo>
                <a:cubicBezTo>
                  <a:pt x="24486" y="3809"/>
                  <a:pt x="24496" y="3781"/>
                  <a:pt x="24482" y="3760"/>
                </a:cubicBezTo>
                <a:cubicBezTo>
                  <a:pt x="24468" y="3739"/>
                  <a:pt x="24445" y="3725"/>
                  <a:pt x="24419" y="3725"/>
                </a:cubicBezTo>
                <a:close/>
                <a:moveTo>
                  <a:pt x="20364" y="3755"/>
                </a:moveTo>
                <a:cubicBezTo>
                  <a:pt x="20318" y="3755"/>
                  <a:pt x="20318" y="3825"/>
                  <a:pt x="20364" y="3825"/>
                </a:cubicBezTo>
                <a:lnTo>
                  <a:pt x="20380" y="3825"/>
                </a:lnTo>
                <a:cubicBezTo>
                  <a:pt x="20426" y="3825"/>
                  <a:pt x="20426" y="3755"/>
                  <a:pt x="20380" y="3755"/>
                </a:cubicBezTo>
                <a:close/>
                <a:moveTo>
                  <a:pt x="7632" y="3707"/>
                </a:moveTo>
                <a:cubicBezTo>
                  <a:pt x="7623" y="3707"/>
                  <a:pt x="7614" y="3710"/>
                  <a:pt x="7606" y="3714"/>
                </a:cubicBezTo>
                <a:cubicBezTo>
                  <a:pt x="7595" y="3719"/>
                  <a:pt x="7587" y="3724"/>
                  <a:pt x="7576" y="3729"/>
                </a:cubicBezTo>
                <a:cubicBezTo>
                  <a:pt x="7550" y="3743"/>
                  <a:pt x="7543" y="3778"/>
                  <a:pt x="7557" y="3803"/>
                </a:cubicBezTo>
                <a:cubicBezTo>
                  <a:pt x="7567" y="3820"/>
                  <a:pt x="7585" y="3829"/>
                  <a:pt x="7603" y="3829"/>
                </a:cubicBezTo>
                <a:cubicBezTo>
                  <a:pt x="7612" y="3829"/>
                  <a:pt x="7621" y="3827"/>
                  <a:pt x="7630" y="3823"/>
                </a:cubicBezTo>
                <a:cubicBezTo>
                  <a:pt x="7640" y="3817"/>
                  <a:pt x="7650" y="3812"/>
                  <a:pt x="7660" y="3807"/>
                </a:cubicBezTo>
                <a:cubicBezTo>
                  <a:pt x="7686" y="3793"/>
                  <a:pt x="7693" y="3759"/>
                  <a:pt x="7679" y="3734"/>
                </a:cubicBezTo>
                <a:cubicBezTo>
                  <a:pt x="7669" y="3716"/>
                  <a:pt x="7651" y="3707"/>
                  <a:pt x="7632" y="3707"/>
                </a:cubicBezTo>
                <a:close/>
                <a:moveTo>
                  <a:pt x="2307" y="3720"/>
                </a:moveTo>
                <a:cubicBezTo>
                  <a:pt x="2296" y="3720"/>
                  <a:pt x="2285" y="3726"/>
                  <a:pt x="2279" y="3739"/>
                </a:cubicBezTo>
                <a:cubicBezTo>
                  <a:pt x="2268" y="3759"/>
                  <a:pt x="2259" y="3780"/>
                  <a:pt x="2249" y="3799"/>
                </a:cubicBezTo>
                <a:cubicBezTo>
                  <a:pt x="2236" y="3827"/>
                  <a:pt x="2261" y="3852"/>
                  <a:pt x="2284" y="3852"/>
                </a:cubicBezTo>
                <a:cubicBezTo>
                  <a:pt x="2294" y="3852"/>
                  <a:pt x="2304" y="3847"/>
                  <a:pt x="2310" y="3834"/>
                </a:cubicBezTo>
                <a:cubicBezTo>
                  <a:pt x="2321" y="3814"/>
                  <a:pt x="2330" y="3793"/>
                  <a:pt x="2341" y="3774"/>
                </a:cubicBezTo>
                <a:cubicBezTo>
                  <a:pt x="2355" y="3746"/>
                  <a:pt x="2330" y="3720"/>
                  <a:pt x="2307" y="3720"/>
                </a:cubicBezTo>
                <a:close/>
                <a:moveTo>
                  <a:pt x="9222" y="3743"/>
                </a:moveTo>
                <a:cubicBezTo>
                  <a:pt x="9209" y="3743"/>
                  <a:pt x="9195" y="3750"/>
                  <a:pt x="9190" y="3767"/>
                </a:cubicBezTo>
                <a:cubicBezTo>
                  <a:pt x="9185" y="3783"/>
                  <a:pt x="9179" y="3798"/>
                  <a:pt x="9174" y="3812"/>
                </a:cubicBezTo>
                <a:cubicBezTo>
                  <a:pt x="9165" y="3838"/>
                  <a:pt x="9186" y="3856"/>
                  <a:pt x="9208" y="3856"/>
                </a:cubicBezTo>
                <a:cubicBezTo>
                  <a:pt x="9222" y="3856"/>
                  <a:pt x="9236" y="3848"/>
                  <a:pt x="9242" y="3832"/>
                </a:cubicBezTo>
                <a:cubicBezTo>
                  <a:pt x="9247" y="3816"/>
                  <a:pt x="9253" y="3802"/>
                  <a:pt x="9258" y="3787"/>
                </a:cubicBezTo>
                <a:cubicBezTo>
                  <a:pt x="9266" y="3761"/>
                  <a:pt x="9244" y="3743"/>
                  <a:pt x="9222" y="3743"/>
                </a:cubicBezTo>
                <a:close/>
                <a:moveTo>
                  <a:pt x="10618" y="3742"/>
                </a:moveTo>
                <a:cubicBezTo>
                  <a:pt x="10578" y="3742"/>
                  <a:pt x="10542" y="3796"/>
                  <a:pt x="10578" y="3833"/>
                </a:cubicBezTo>
                <a:cubicBezTo>
                  <a:pt x="10586" y="3844"/>
                  <a:pt x="10597" y="3854"/>
                  <a:pt x="10606" y="3864"/>
                </a:cubicBezTo>
                <a:cubicBezTo>
                  <a:pt x="10617" y="3875"/>
                  <a:pt x="10629" y="3880"/>
                  <a:pt x="10641" y="3880"/>
                </a:cubicBezTo>
                <a:cubicBezTo>
                  <a:pt x="10682" y="3880"/>
                  <a:pt x="10719" y="3826"/>
                  <a:pt x="10683" y="3788"/>
                </a:cubicBezTo>
                <a:cubicBezTo>
                  <a:pt x="10672" y="3778"/>
                  <a:pt x="10663" y="3767"/>
                  <a:pt x="10653" y="3759"/>
                </a:cubicBezTo>
                <a:cubicBezTo>
                  <a:pt x="10642" y="3747"/>
                  <a:pt x="10630" y="3742"/>
                  <a:pt x="10618" y="3742"/>
                </a:cubicBezTo>
                <a:close/>
                <a:moveTo>
                  <a:pt x="16729" y="3789"/>
                </a:moveTo>
                <a:cubicBezTo>
                  <a:pt x="16705" y="3789"/>
                  <a:pt x="16681" y="3814"/>
                  <a:pt x="16697" y="3842"/>
                </a:cubicBezTo>
                <a:cubicBezTo>
                  <a:pt x="16704" y="3858"/>
                  <a:pt x="16717" y="3869"/>
                  <a:pt x="16729" y="3876"/>
                </a:cubicBezTo>
                <a:cubicBezTo>
                  <a:pt x="16735" y="3884"/>
                  <a:pt x="16744" y="3891"/>
                  <a:pt x="16757" y="3891"/>
                </a:cubicBezTo>
                <a:lnTo>
                  <a:pt x="16778" y="3891"/>
                </a:lnTo>
                <a:cubicBezTo>
                  <a:pt x="16781" y="3891"/>
                  <a:pt x="16783" y="3890"/>
                  <a:pt x="16786" y="3890"/>
                </a:cubicBezTo>
                <a:lnTo>
                  <a:pt x="16787" y="3890"/>
                </a:lnTo>
                <a:cubicBezTo>
                  <a:pt x="16788" y="3890"/>
                  <a:pt x="16788" y="3888"/>
                  <a:pt x="16789" y="3888"/>
                </a:cubicBezTo>
                <a:cubicBezTo>
                  <a:pt x="16797" y="3886"/>
                  <a:pt x="16803" y="3880"/>
                  <a:pt x="16805" y="3873"/>
                </a:cubicBezTo>
                <a:cubicBezTo>
                  <a:pt x="16809" y="3867"/>
                  <a:pt x="16812" y="3860"/>
                  <a:pt x="16812" y="3854"/>
                </a:cubicBezTo>
                <a:cubicBezTo>
                  <a:pt x="16812" y="3844"/>
                  <a:pt x="16808" y="3835"/>
                  <a:pt x="16803" y="3830"/>
                </a:cubicBezTo>
                <a:cubicBezTo>
                  <a:pt x="16794" y="3825"/>
                  <a:pt x="16787" y="3820"/>
                  <a:pt x="16776" y="3820"/>
                </a:cubicBezTo>
                <a:cubicBezTo>
                  <a:pt x="16775" y="3820"/>
                  <a:pt x="16773" y="3818"/>
                  <a:pt x="16772" y="3818"/>
                </a:cubicBezTo>
                <a:cubicBezTo>
                  <a:pt x="16765" y="3817"/>
                  <a:pt x="16761" y="3812"/>
                  <a:pt x="16758" y="3807"/>
                </a:cubicBezTo>
                <a:cubicBezTo>
                  <a:pt x="16751" y="3795"/>
                  <a:pt x="16740" y="3789"/>
                  <a:pt x="16729" y="3789"/>
                </a:cubicBezTo>
                <a:close/>
                <a:moveTo>
                  <a:pt x="18220" y="3745"/>
                </a:moveTo>
                <a:cubicBezTo>
                  <a:pt x="18201" y="3745"/>
                  <a:pt x="18179" y="3756"/>
                  <a:pt x="18170" y="3771"/>
                </a:cubicBezTo>
                <a:cubicBezTo>
                  <a:pt x="18154" y="3799"/>
                  <a:pt x="18166" y="3828"/>
                  <a:pt x="18190" y="3845"/>
                </a:cubicBezTo>
                <a:cubicBezTo>
                  <a:pt x="18210" y="3860"/>
                  <a:pt x="18228" y="3875"/>
                  <a:pt x="18249" y="3890"/>
                </a:cubicBezTo>
                <a:cubicBezTo>
                  <a:pt x="18257" y="3895"/>
                  <a:pt x="18265" y="3897"/>
                  <a:pt x="18274" y="3897"/>
                </a:cubicBezTo>
                <a:cubicBezTo>
                  <a:pt x="18294" y="3897"/>
                  <a:pt x="18314" y="3886"/>
                  <a:pt x="18323" y="3870"/>
                </a:cubicBezTo>
                <a:cubicBezTo>
                  <a:pt x="18338" y="3842"/>
                  <a:pt x="18327" y="3813"/>
                  <a:pt x="18303" y="3796"/>
                </a:cubicBezTo>
                <a:cubicBezTo>
                  <a:pt x="18284" y="3781"/>
                  <a:pt x="18264" y="3766"/>
                  <a:pt x="18243" y="3751"/>
                </a:cubicBezTo>
                <a:cubicBezTo>
                  <a:pt x="18237" y="3747"/>
                  <a:pt x="18229" y="3745"/>
                  <a:pt x="18220" y="3745"/>
                </a:cubicBezTo>
                <a:close/>
                <a:moveTo>
                  <a:pt x="13983" y="3752"/>
                </a:moveTo>
                <a:cubicBezTo>
                  <a:pt x="13960" y="3752"/>
                  <a:pt x="13940" y="3768"/>
                  <a:pt x="13932" y="3790"/>
                </a:cubicBezTo>
                <a:cubicBezTo>
                  <a:pt x="13927" y="3804"/>
                  <a:pt x="13922" y="3820"/>
                  <a:pt x="13917" y="3834"/>
                </a:cubicBezTo>
                <a:cubicBezTo>
                  <a:pt x="13906" y="3861"/>
                  <a:pt x="13927" y="3893"/>
                  <a:pt x="13953" y="3900"/>
                </a:cubicBezTo>
                <a:cubicBezTo>
                  <a:pt x="13958" y="3901"/>
                  <a:pt x="13962" y="3902"/>
                  <a:pt x="13966" y="3902"/>
                </a:cubicBezTo>
                <a:cubicBezTo>
                  <a:pt x="13990" y="3902"/>
                  <a:pt x="14011" y="3886"/>
                  <a:pt x="14018" y="3864"/>
                </a:cubicBezTo>
                <a:cubicBezTo>
                  <a:pt x="14024" y="3849"/>
                  <a:pt x="14030" y="3833"/>
                  <a:pt x="14034" y="3818"/>
                </a:cubicBezTo>
                <a:cubicBezTo>
                  <a:pt x="14044" y="3791"/>
                  <a:pt x="14023" y="3760"/>
                  <a:pt x="13997" y="3754"/>
                </a:cubicBezTo>
                <a:cubicBezTo>
                  <a:pt x="13993" y="3752"/>
                  <a:pt x="13988" y="3752"/>
                  <a:pt x="13983" y="3752"/>
                </a:cubicBezTo>
                <a:close/>
                <a:moveTo>
                  <a:pt x="17404" y="3837"/>
                </a:moveTo>
                <a:cubicBezTo>
                  <a:pt x="17358" y="3837"/>
                  <a:pt x="17358" y="3908"/>
                  <a:pt x="17404" y="3908"/>
                </a:cubicBezTo>
                <a:lnTo>
                  <a:pt x="17420" y="3908"/>
                </a:lnTo>
                <a:cubicBezTo>
                  <a:pt x="17465" y="3908"/>
                  <a:pt x="17465" y="3837"/>
                  <a:pt x="17420" y="3837"/>
                </a:cubicBezTo>
                <a:close/>
                <a:moveTo>
                  <a:pt x="6398" y="3853"/>
                </a:moveTo>
                <a:cubicBezTo>
                  <a:pt x="6352" y="3853"/>
                  <a:pt x="6352" y="3923"/>
                  <a:pt x="6398" y="3923"/>
                </a:cubicBezTo>
                <a:cubicBezTo>
                  <a:pt x="6443" y="3923"/>
                  <a:pt x="6443" y="3853"/>
                  <a:pt x="6398" y="3853"/>
                </a:cubicBezTo>
                <a:close/>
                <a:moveTo>
                  <a:pt x="6957" y="3813"/>
                </a:moveTo>
                <a:cubicBezTo>
                  <a:pt x="6930" y="3813"/>
                  <a:pt x="6904" y="3830"/>
                  <a:pt x="6904" y="3865"/>
                </a:cubicBezTo>
                <a:lnTo>
                  <a:pt x="6904" y="3895"/>
                </a:lnTo>
                <a:cubicBezTo>
                  <a:pt x="6904" y="3930"/>
                  <a:pt x="6931" y="3947"/>
                  <a:pt x="6958" y="3947"/>
                </a:cubicBezTo>
                <a:cubicBezTo>
                  <a:pt x="6985" y="3947"/>
                  <a:pt x="7012" y="3930"/>
                  <a:pt x="7012" y="3895"/>
                </a:cubicBezTo>
                <a:lnTo>
                  <a:pt x="7012" y="3865"/>
                </a:lnTo>
                <a:cubicBezTo>
                  <a:pt x="7011" y="3830"/>
                  <a:pt x="6984" y="3813"/>
                  <a:pt x="6957" y="3813"/>
                </a:cubicBezTo>
                <a:close/>
                <a:moveTo>
                  <a:pt x="7903" y="3862"/>
                </a:moveTo>
                <a:cubicBezTo>
                  <a:pt x="7886" y="3862"/>
                  <a:pt x="7868" y="3874"/>
                  <a:pt x="7868" y="3897"/>
                </a:cubicBezTo>
                <a:lnTo>
                  <a:pt x="7868" y="3913"/>
                </a:lnTo>
                <a:cubicBezTo>
                  <a:pt x="7868" y="3936"/>
                  <a:pt x="7886" y="3947"/>
                  <a:pt x="7903" y="3947"/>
                </a:cubicBezTo>
                <a:cubicBezTo>
                  <a:pt x="7921" y="3947"/>
                  <a:pt x="7939" y="3936"/>
                  <a:pt x="7939" y="3913"/>
                </a:cubicBezTo>
                <a:lnTo>
                  <a:pt x="7939" y="3897"/>
                </a:lnTo>
                <a:cubicBezTo>
                  <a:pt x="7939" y="3874"/>
                  <a:pt x="7921" y="3862"/>
                  <a:pt x="7903" y="3862"/>
                </a:cubicBezTo>
                <a:close/>
                <a:moveTo>
                  <a:pt x="3482" y="3839"/>
                </a:moveTo>
                <a:cubicBezTo>
                  <a:pt x="3473" y="3839"/>
                  <a:pt x="3464" y="3842"/>
                  <a:pt x="3455" y="3846"/>
                </a:cubicBezTo>
                <a:cubicBezTo>
                  <a:pt x="3445" y="3851"/>
                  <a:pt x="3435" y="3856"/>
                  <a:pt x="3425" y="3861"/>
                </a:cubicBezTo>
                <a:cubicBezTo>
                  <a:pt x="3399" y="3875"/>
                  <a:pt x="3392" y="3910"/>
                  <a:pt x="3405" y="3935"/>
                </a:cubicBezTo>
                <a:cubicBezTo>
                  <a:pt x="3415" y="3952"/>
                  <a:pt x="3434" y="3961"/>
                  <a:pt x="3452" y="3961"/>
                </a:cubicBezTo>
                <a:cubicBezTo>
                  <a:pt x="3461" y="3961"/>
                  <a:pt x="3470" y="3959"/>
                  <a:pt x="3478" y="3955"/>
                </a:cubicBezTo>
                <a:cubicBezTo>
                  <a:pt x="3489" y="3949"/>
                  <a:pt x="3498" y="3944"/>
                  <a:pt x="3509" y="3939"/>
                </a:cubicBezTo>
                <a:cubicBezTo>
                  <a:pt x="3535" y="3926"/>
                  <a:pt x="3541" y="3891"/>
                  <a:pt x="3529" y="3866"/>
                </a:cubicBezTo>
                <a:cubicBezTo>
                  <a:pt x="3518" y="3848"/>
                  <a:pt x="3500" y="3839"/>
                  <a:pt x="3482" y="3839"/>
                </a:cubicBezTo>
                <a:close/>
                <a:moveTo>
                  <a:pt x="5736" y="3928"/>
                </a:moveTo>
                <a:cubicBezTo>
                  <a:pt x="5713" y="3928"/>
                  <a:pt x="5714" y="3964"/>
                  <a:pt x="5736" y="3964"/>
                </a:cubicBezTo>
                <a:cubicBezTo>
                  <a:pt x="5760" y="3964"/>
                  <a:pt x="5760" y="3928"/>
                  <a:pt x="5736" y="3928"/>
                </a:cubicBezTo>
                <a:close/>
                <a:moveTo>
                  <a:pt x="4475" y="3864"/>
                </a:moveTo>
                <a:cubicBezTo>
                  <a:pt x="4448" y="3864"/>
                  <a:pt x="4424" y="3899"/>
                  <a:pt x="4449" y="3924"/>
                </a:cubicBezTo>
                <a:cubicBezTo>
                  <a:pt x="4458" y="3935"/>
                  <a:pt x="4467" y="3945"/>
                  <a:pt x="4478" y="3955"/>
                </a:cubicBezTo>
                <a:cubicBezTo>
                  <a:pt x="4485" y="3962"/>
                  <a:pt x="4493" y="3965"/>
                  <a:pt x="4501" y="3965"/>
                </a:cubicBezTo>
                <a:cubicBezTo>
                  <a:pt x="4528" y="3965"/>
                  <a:pt x="4553" y="3930"/>
                  <a:pt x="4528" y="3905"/>
                </a:cubicBezTo>
                <a:cubicBezTo>
                  <a:pt x="4518" y="3895"/>
                  <a:pt x="4508" y="3884"/>
                  <a:pt x="4499" y="3875"/>
                </a:cubicBezTo>
                <a:cubicBezTo>
                  <a:pt x="4491" y="3868"/>
                  <a:pt x="4483" y="3864"/>
                  <a:pt x="4475" y="3864"/>
                </a:cubicBezTo>
                <a:close/>
                <a:moveTo>
                  <a:pt x="10044" y="3814"/>
                </a:moveTo>
                <a:cubicBezTo>
                  <a:pt x="10026" y="3814"/>
                  <a:pt x="10008" y="3824"/>
                  <a:pt x="9997" y="3840"/>
                </a:cubicBezTo>
                <a:cubicBezTo>
                  <a:pt x="9987" y="3856"/>
                  <a:pt x="9978" y="3871"/>
                  <a:pt x="9967" y="3886"/>
                </a:cubicBezTo>
                <a:cubicBezTo>
                  <a:pt x="9952" y="3911"/>
                  <a:pt x="9965" y="3944"/>
                  <a:pt x="9987" y="3959"/>
                </a:cubicBezTo>
                <a:cubicBezTo>
                  <a:pt x="9995" y="3964"/>
                  <a:pt x="10004" y="3966"/>
                  <a:pt x="10013" y="3966"/>
                </a:cubicBezTo>
                <a:cubicBezTo>
                  <a:pt x="10032" y="3966"/>
                  <a:pt x="10050" y="3956"/>
                  <a:pt x="10060" y="3939"/>
                </a:cubicBezTo>
                <a:cubicBezTo>
                  <a:pt x="10071" y="3923"/>
                  <a:pt x="10080" y="3909"/>
                  <a:pt x="10091" y="3895"/>
                </a:cubicBezTo>
                <a:cubicBezTo>
                  <a:pt x="10106" y="3871"/>
                  <a:pt x="10096" y="3835"/>
                  <a:pt x="10071" y="3822"/>
                </a:cubicBezTo>
                <a:cubicBezTo>
                  <a:pt x="10062" y="3817"/>
                  <a:pt x="10053" y="3814"/>
                  <a:pt x="10044" y="3814"/>
                </a:cubicBezTo>
                <a:close/>
                <a:moveTo>
                  <a:pt x="20649" y="3856"/>
                </a:moveTo>
                <a:cubicBezTo>
                  <a:pt x="20631" y="3856"/>
                  <a:pt x="20615" y="3865"/>
                  <a:pt x="20604" y="3882"/>
                </a:cubicBezTo>
                <a:cubicBezTo>
                  <a:pt x="20590" y="3906"/>
                  <a:pt x="20598" y="3943"/>
                  <a:pt x="20624" y="3956"/>
                </a:cubicBezTo>
                <a:cubicBezTo>
                  <a:pt x="20635" y="3961"/>
                  <a:pt x="20643" y="3966"/>
                  <a:pt x="20654" y="3971"/>
                </a:cubicBezTo>
                <a:cubicBezTo>
                  <a:pt x="20663" y="3976"/>
                  <a:pt x="20673" y="3979"/>
                  <a:pt x="20682" y="3979"/>
                </a:cubicBezTo>
                <a:cubicBezTo>
                  <a:pt x="20700" y="3979"/>
                  <a:pt x="20717" y="3970"/>
                  <a:pt x="20727" y="3953"/>
                </a:cubicBezTo>
                <a:cubicBezTo>
                  <a:pt x="20742" y="3928"/>
                  <a:pt x="20734" y="3892"/>
                  <a:pt x="20708" y="3879"/>
                </a:cubicBezTo>
                <a:cubicBezTo>
                  <a:pt x="20698" y="3874"/>
                  <a:pt x="20687" y="3868"/>
                  <a:pt x="20678" y="3864"/>
                </a:cubicBezTo>
                <a:cubicBezTo>
                  <a:pt x="20669" y="3859"/>
                  <a:pt x="20659" y="3856"/>
                  <a:pt x="20649" y="3856"/>
                </a:cubicBezTo>
                <a:close/>
                <a:moveTo>
                  <a:pt x="8425" y="3887"/>
                </a:moveTo>
                <a:cubicBezTo>
                  <a:pt x="8401" y="3887"/>
                  <a:pt x="8377" y="3913"/>
                  <a:pt x="8390" y="3940"/>
                </a:cubicBezTo>
                <a:cubicBezTo>
                  <a:pt x="8396" y="3950"/>
                  <a:pt x="8401" y="3960"/>
                  <a:pt x="8406" y="3970"/>
                </a:cubicBezTo>
                <a:cubicBezTo>
                  <a:pt x="8413" y="3984"/>
                  <a:pt x="8423" y="3989"/>
                  <a:pt x="8434" y="3989"/>
                </a:cubicBezTo>
                <a:cubicBezTo>
                  <a:pt x="8457" y="3989"/>
                  <a:pt x="8482" y="3963"/>
                  <a:pt x="8468" y="3935"/>
                </a:cubicBezTo>
                <a:cubicBezTo>
                  <a:pt x="8463" y="3924"/>
                  <a:pt x="8458" y="3916"/>
                  <a:pt x="8452" y="3905"/>
                </a:cubicBezTo>
                <a:cubicBezTo>
                  <a:pt x="8446" y="3893"/>
                  <a:pt x="8435" y="3887"/>
                  <a:pt x="8425" y="3887"/>
                </a:cubicBezTo>
                <a:close/>
                <a:moveTo>
                  <a:pt x="15674" y="3906"/>
                </a:moveTo>
                <a:cubicBezTo>
                  <a:pt x="15639" y="3906"/>
                  <a:pt x="15628" y="3964"/>
                  <a:pt x="15666" y="3977"/>
                </a:cubicBezTo>
                <a:cubicBezTo>
                  <a:pt x="15681" y="3982"/>
                  <a:pt x="15696" y="3987"/>
                  <a:pt x="15711" y="3992"/>
                </a:cubicBezTo>
                <a:cubicBezTo>
                  <a:pt x="15715" y="3994"/>
                  <a:pt x="15720" y="3995"/>
                  <a:pt x="15723" y="3995"/>
                </a:cubicBezTo>
                <a:cubicBezTo>
                  <a:pt x="15757" y="3995"/>
                  <a:pt x="15768" y="3938"/>
                  <a:pt x="15730" y="3924"/>
                </a:cubicBezTo>
                <a:cubicBezTo>
                  <a:pt x="15716" y="3919"/>
                  <a:pt x="15701" y="3914"/>
                  <a:pt x="15686" y="3909"/>
                </a:cubicBezTo>
                <a:cubicBezTo>
                  <a:pt x="15682" y="3907"/>
                  <a:pt x="15677" y="3906"/>
                  <a:pt x="15674" y="3906"/>
                </a:cubicBezTo>
                <a:close/>
                <a:moveTo>
                  <a:pt x="14942" y="3922"/>
                </a:moveTo>
                <a:cubicBezTo>
                  <a:pt x="14924" y="3922"/>
                  <a:pt x="14907" y="3933"/>
                  <a:pt x="14907" y="3956"/>
                </a:cubicBezTo>
                <a:lnTo>
                  <a:pt x="14907" y="3971"/>
                </a:lnTo>
                <a:cubicBezTo>
                  <a:pt x="14907" y="3994"/>
                  <a:pt x="14925" y="4006"/>
                  <a:pt x="14942" y="4006"/>
                </a:cubicBezTo>
                <a:cubicBezTo>
                  <a:pt x="14960" y="4006"/>
                  <a:pt x="14978" y="3994"/>
                  <a:pt x="14978" y="3971"/>
                </a:cubicBezTo>
                <a:lnTo>
                  <a:pt x="14978" y="3956"/>
                </a:lnTo>
                <a:cubicBezTo>
                  <a:pt x="14978" y="3933"/>
                  <a:pt x="14960" y="3922"/>
                  <a:pt x="14942" y="3922"/>
                </a:cubicBezTo>
                <a:close/>
                <a:moveTo>
                  <a:pt x="12869" y="3991"/>
                </a:moveTo>
                <a:cubicBezTo>
                  <a:pt x="12851" y="3991"/>
                  <a:pt x="12833" y="4003"/>
                  <a:pt x="12833" y="4026"/>
                </a:cubicBezTo>
                <a:lnTo>
                  <a:pt x="12833" y="4042"/>
                </a:lnTo>
                <a:cubicBezTo>
                  <a:pt x="12833" y="4064"/>
                  <a:pt x="12851" y="4075"/>
                  <a:pt x="12869" y="4075"/>
                </a:cubicBezTo>
                <a:cubicBezTo>
                  <a:pt x="12887" y="4075"/>
                  <a:pt x="12905" y="4064"/>
                  <a:pt x="12905" y="4042"/>
                </a:cubicBezTo>
                <a:lnTo>
                  <a:pt x="12905" y="4026"/>
                </a:lnTo>
                <a:cubicBezTo>
                  <a:pt x="12905" y="4003"/>
                  <a:pt x="12887" y="3991"/>
                  <a:pt x="12869" y="3991"/>
                </a:cubicBezTo>
                <a:close/>
                <a:moveTo>
                  <a:pt x="2806" y="3946"/>
                </a:moveTo>
                <a:cubicBezTo>
                  <a:pt x="2779" y="3946"/>
                  <a:pt x="2752" y="3963"/>
                  <a:pt x="2752" y="3998"/>
                </a:cubicBezTo>
                <a:lnTo>
                  <a:pt x="2752" y="4028"/>
                </a:lnTo>
                <a:cubicBezTo>
                  <a:pt x="2753" y="4063"/>
                  <a:pt x="2780" y="4080"/>
                  <a:pt x="2806" y="4080"/>
                </a:cubicBezTo>
                <a:cubicBezTo>
                  <a:pt x="2833" y="4080"/>
                  <a:pt x="2859" y="4063"/>
                  <a:pt x="2859" y="4028"/>
                </a:cubicBezTo>
                <a:lnTo>
                  <a:pt x="2859" y="3998"/>
                </a:lnTo>
                <a:cubicBezTo>
                  <a:pt x="2859" y="3963"/>
                  <a:pt x="2832" y="3946"/>
                  <a:pt x="2806" y="3946"/>
                </a:cubicBezTo>
                <a:close/>
                <a:moveTo>
                  <a:pt x="3754" y="3997"/>
                </a:moveTo>
                <a:cubicBezTo>
                  <a:pt x="3736" y="3997"/>
                  <a:pt x="3718" y="4009"/>
                  <a:pt x="3718" y="4031"/>
                </a:cubicBezTo>
                <a:lnTo>
                  <a:pt x="3718" y="4047"/>
                </a:lnTo>
                <a:cubicBezTo>
                  <a:pt x="3718" y="4069"/>
                  <a:pt x="3735" y="4081"/>
                  <a:pt x="3753" y="4081"/>
                </a:cubicBezTo>
                <a:cubicBezTo>
                  <a:pt x="3771" y="4081"/>
                  <a:pt x="3789" y="4069"/>
                  <a:pt x="3789" y="4047"/>
                </a:cubicBezTo>
                <a:lnTo>
                  <a:pt x="3789" y="4031"/>
                </a:lnTo>
                <a:cubicBezTo>
                  <a:pt x="3789" y="4009"/>
                  <a:pt x="3772" y="3997"/>
                  <a:pt x="3754" y="3997"/>
                </a:cubicBezTo>
                <a:close/>
                <a:moveTo>
                  <a:pt x="5450" y="4091"/>
                </a:moveTo>
                <a:cubicBezTo>
                  <a:pt x="5442" y="4091"/>
                  <a:pt x="5433" y="4094"/>
                  <a:pt x="5426" y="4101"/>
                </a:cubicBezTo>
                <a:lnTo>
                  <a:pt x="5410" y="4117"/>
                </a:lnTo>
                <a:cubicBezTo>
                  <a:pt x="5385" y="4142"/>
                  <a:pt x="5410" y="4178"/>
                  <a:pt x="5437" y="4178"/>
                </a:cubicBezTo>
                <a:cubicBezTo>
                  <a:pt x="5445" y="4178"/>
                  <a:pt x="5453" y="4175"/>
                  <a:pt x="5460" y="4167"/>
                </a:cubicBezTo>
                <a:lnTo>
                  <a:pt x="5476" y="4152"/>
                </a:lnTo>
                <a:cubicBezTo>
                  <a:pt x="5501" y="4126"/>
                  <a:pt x="5477" y="4091"/>
                  <a:pt x="5450" y="4091"/>
                </a:cubicBezTo>
                <a:close/>
                <a:moveTo>
                  <a:pt x="8728" y="4099"/>
                </a:moveTo>
                <a:cubicBezTo>
                  <a:pt x="8723" y="4099"/>
                  <a:pt x="8718" y="4099"/>
                  <a:pt x="8713" y="4100"/>
                </a:cubicBezTo>
                <a:cubicBezTo>
                  <a:pt x="8672" y="4110"/>
                  <a:pt x="8684" y="4168"/>
                  <a:pt x="8722" y="4169"/>
                </a:cubicBezTo>
                <a:cubicBezTo>
                  <a:pt x="8727" y="4180"/>
                  <a:pt x="8739" y="4185"/>
                  <a:pt x="8751" y="4185"/>
                </a:cubicBezTo>
                <a:cubicBezTo>
                  <a:pt x="8757" y="4185"/>
                  <a:pt x="8763" y="4183"/>
                  <a:pt x="8769" y="4180"/>
                </a:cubicBezTo>
                <a:cubicBezTo>
                  <a:pt x="8788" y="4169"/>
                  <a:pt x="8790" y="4148"/>
                  <a:pt x="8782" y="4132"/>
                </a:cubicBezTo>
                <a:cubicBezTo>
                  <a:pt x="8773" y="4109"/>
                  <a:pt x="8750" y="4099"/>
                  <a:pt x="8728" y="4099"/>
                </a:cubicBezTo>
                <a:close/>
                <a:moveTo>
                  <a:pt x="508" y="4079"/>
                </a:moveTo>
                <a:cubicBezTo>
                  <a:pt x="483" y="4079"/>
                  <a:pt x="459" y="4104"/>
                  <a:pt x="477" y="4131"/>
                </a:cubicBezTo>
                <a:cubicBezTo>
                  <a:pt x="487" y="4146"/>
                  <a:pt x="497" y="4160"/>
                  <a:pt x="507" y="4175"/>
                </a:cubicBezTo>
                <a:cubicBezTo>
                  <a:pt x="515" y="4186"/>
                  <a:pt x="526" y="4191"/>
                  <a:pt x="537" y="4191"/>
                </a:cubicBezTo>
                <a:cubicBezTo>
                  <a:pt x="562" y="4191"/>
                  <a:pt x="586" y="4166"/>
                  <a:pt x="569" y="4139"/>
                </a:cubicBezTo>
                <a:cubicBezTo>
                  <a:pt x="559" y="4123"/>
                  <a:pt x="549" y="4110"/>
                  <a:pt x="539" y="4095"/>
                </a:cubicBezTo>
                <a:cubicBezTo>
                  <a:pt x="531" y="4084"/>
                  <a:pt x="519" y="4079"/>
                  <a:pt x="508" y="4079"/>
                </a:cubicBezTo>
                <a:close/>
                <a:moveTo>
                  <a:pt x="19718" y="3994"/>
                </a:moveTo>
                <a:cubicBezTo>
                  <a:pt x="19705" y="3994"/>
                  <a:pt x="19691" y="4002"/>
                  <a:pt x="19687" y="4019"/>
                </a:cubicBezTo>
                <a:cubicBezTo>
                  <a:pt x="19673" y="4066"/>
                  <a:pt x="19667" y="4115"/>
                  <a:pt x="19667" y="4163"/>
                </a:cubicBezTo>
                <a:cubicBezTo>
                  <a:pt x="19666" y="4186"/>
                  <a:pt x="19684" y="4198"/>
                  <a:pt x="19701" y="4198"/>
                </a:cubicBezTo>
                <a:cubicBezTo>
                  <a:pt x="19719" y="4198"/>
                  <a:pt x="19737" y="4186"/>
                  <a:pt x="19737" y="4163"/>
                </a:cubicBezTo>
                <a:cubicBezTo>
                  <a:pt x="19739" y="4121"/>
                  <a:pt x="19744" y="4079"/>
                  <a:pt x="19755" y="4038"/>
                </a:cubicBezTo>
                <a:cubicBezTo>
                  <a:pt x="19762" y="4012"/>
                  <a:pt x="19739" y="3994"/>
                  <a:pt x="19718" y="3994"/>
                </a:cubicBezTo>
                <a:close/>
                <a:moveTo>
                  <a:pt x="9048" y="4099"/>
                </a:moveTo>
                <a:cubicBezTo>
                  <a:pt x="9037" y="4099"/>
                  <a:pt x="9027" y="4104"/>
                  <a:pt x="9020" y="4117"/>
                </a:cubicBezTo>
                <a:cubicBezTo>
                  <a:pt x="9015" y="4128"/>
                  <a:pt x="9010" y="4137"/>
                  <a:pt x="9004" y="4147"/>
                </a:cubicBezTo>
                <a:cubicBezTo>
                  <a:pt x="8991" y="4174"/>
                  <a:pt x="9016" y="4200"/>
                  <a:pt x="9039" y="4200"/>
                </a:cubicBezTo>
                <a:cubicBezTo>
                  <a:pt x="9050" y="4200"/>
                  <a:pt x="9060" y="4195"/>
                  <a:pt x="9066" y="4183"/>
                </a:cubicBezTo>
                <a:cubicBezTo>
                  <a:pt x="9071" y="4173"/>
                  <a:pt x="9077" y="4163"/>
                  <a:pt x="9082" y="4153"/>
                </a:cubicBezTo>
                <a:cubicBezTo>
                  <a:pt x="9096" y="4125"/>
                  <a:pt x="9072" y="4099"/>
                  <a:pt x="9048" y="4099"/>
                </a:cubicBezTo>
                <a:close/>
                <a:moveTo>
                  <a:pt x="4789" y="4163"/>
                </a:moveTo>
                <a:cubicBezTo>
                  <a:pt x="4762" y="4163"/>
                  <a:pt x="4738" y="4199"/>
                  <a:pt x="4764" y="4223"/>
                </a:cubicBezTo>
                <a:lnTo>
                  <a:pt x="4779" y="4239"/>
                </a:lnTo>
                <a:cubicBezTo>
                  <a:pt x="4787" y="4246"/>
                  <a:pt x="4795" y="4250"/>
                  <a:pt x="4804" y="4250"/>
                </a:cubicBezTo>
                <a:cubicBezTo>
                  <a:pt x="4830" y="4250"/>
                  <a:pt x="4854" y="4214"/>
                  <a:pt x="4829" y="4189"/>
                </a:cubicBezTo>
                <a:lnTo>
                  <a:pt x="4813" y="4174"/>
                </a:lnTo>
                <a:cubicBezTo>
                  <a:pt x="4806" y="4166"/>
                  <a:pt x="4797" y="4163"/>
                  <a:pt x="4789" y="4163"/>
                </a:cubicBezTo>
                <a:close/>
                <a:moveTo>
                  <a:pt x="11121" y="4119"/>
                </a:moveTo>
                <a:cubicBezTo>
                  <a:pt x="11110" y="4119"/>
                  <a:pt x="11100" y="4125"/>
                  <a:pt x="11093" y="4138"/>
                </a:cubicBezTo>
                <a:cubicBezTo>
                  <a:pt x="11083" y="4158"/>
                  <a:pt x="11073" y="4179"/>
                  <a:pt x="11063" y="4199"/>
                </a:cubicBezTo>
                <a:cubicBezTo>
                  <a:pt x="11050" y="4226"/>
                  <a:pt x="11075" y="4251"/>
                  <a:pt x="11098" y="4251"/>
                </a:cubicBezTo>
                <a:cubicBezTo>
                  <a:pt x="11108" y="4251"/>
                  <a:pt x="11118" y="4246"/>
                  <a:pt x="11125" y="4233"/>
                </a:cubicBezTo>
                <a:cubicBezTo>
                  <a:pt x="11135" y="4214"/>
                  <a:pt x="11145" y="4194"/>
                  <a:pt x="11155" y="4174"/>
                </a:cubicBezTo>
                <a:cubicBezTo>
                  <a:pt x="11169" y="4146"/>
                  <a:pt x="11145" y="4119"/>
                  <a:pt x="11121" y="4119"/>
                </a:cubicBezTo>
                <a:close/>
                <a:moveTo>
                  <a:pt x="17583" y="4183"/>
                </a:moveTo>
                <a:cubicBezTo>
                  <a:pt x="17537" y="4183"/>
                  <a:pt x="17537" y="4253"/>
                  <a:pt x="17583" y="4253"/>
                </a:cubicBezTo>
                <a:lnTo>
                  <a:pt x="17599" y="4253"/>
                </a:lnTo>
                <a:cubicBezTo>
                  <a:pt x="17645" y="4253"/>
                  <a:pt x="17645" y="4183"/>
                  <a:pt x="17599" y="4183"/>
                </a:cubicBezTo>
                <a:close/>
                <a:moveTo>
                  <a:pt x="18982" y="4124"/>
                </a:moveTo>
                <a:cubicBezTo>
                  <a:pt x="18955" y="4124"/>
                  <a:pt x="18928" y="4141"/>
                  <a:pt x="18928" y="4176"/>
                </a:cubicBezTo>
                <a:lnTo>
                  <a:pt x="18928" y="4221"/>
                </a:lnTo>
                <a:cubicBezTo>
                  <a:pt x="18928" y="4255"/>
                  <a:pt x="18955" y="4273"/>
                  <a:pt x="18982" y="4273"/>
                </a:cubicBezTo>
                <a:cubicBezTo>
                  <a:pt x="19008" y="4273"/>
                  <a:pt x="19035" y="4255"/>
                  <a:pt x="19035" y="4221"/>
                </a:cubicBezTo>
                <a:lnTo>
                  <a:pt x="19035" y="4176"/>
                </a:lnTo>
                <a:cubicBezTo>
                  <a:pt x="19035" y="4141"/>
                  <a:pt x="19008" y="4124"/>
                  <a:pt x="18982" y="4124"/>
                </a:cubicBezTo>
                <a:close/>
                <a:moveTo>
                  <a:pt x="21327" y="4159"/>
                </a:moveTo>
                <a:cubicBezTo>
                  <a:pt x="21286" y="4159"/>
                  <a:pt x="21249" y="4212"/>
                  <a:pt x="21286" y="4249"/>
                </a:cubicBezTo>
                <a:lnTo>
                  <a:pt x="21302" y="4265"/>
                </a:lnTo>
                <a:cubicBezTo>
                  <a:pt x="21313" y="4276"/>
                  <a:pt x="21326" y="4281"/>
                  <a:pt x="21338" y="4281"/>
                </a:cubicBezTo>
                <a:cubicBezTo>
                  <a:pt x="21379" y="4281"/>
                  <a:pt x="21416" y="4227"/>
                  <a:pt x="21379" y="4190"/>
                </a:cubicBezTo>
                <a:lnTo>
                  <a:pt x="21363" y="4175"/>
                </a:lnTo>
                <a:cubicBezTo>
                  <a:pt x="21352" y="4164"/>
                  <a:pt x="21339" y="4159"/>
                  <a:pt x="21327" y="4159"/>
                </a:cubicBezTo>
                <a:close/>
                <a:moveTo>
                  <a:pt x="19344" y="4186"/>
                </a:moveTo>
                <a:cubicBezTo>
                  <a:pt x="19317" y="4186"/>
                  <a:pt x="19292" y="4222"/>
                  <a:pt x="19318" y="4247"/>
                </a:cubicBezTo>
                <a:cubicBezTo>
                  <a:pt x="19328" y="4257"/>
                  <a:pt x="19339" y="4267"/>
                  <a:pt x="19348" y="4277"/>
                </a:cubicBezTo>
                <a:cubicBezTo>
                  <a:pt x="19356" y="4284"/>
                  <a:pt x="19364" y="4287"/>
                  <a:pt x="19372" y="4287"/>
                </a:cubicBezTo>
                <a:cubicBezTo>
                  <a:pt x="19399" y="4287"/>
                  <a:pt x="19425" y="4251"/>
                  <a:pt x="19399" y="4227"/>
                </a:cubicBezTo>
                <a:cubicBezTo>
                  <a:pt x="19388" y="4217"/>
                  <a:pt x="19378" y="4207"/>
                  <a:pt x="19368" y="4197"/>
                </a:cubicBezTo>
                <a:cubicBezTo>
                  <a:pt x="19361" y="4189"/>
                  <a:pt x="19352" y="4186"/>
                  <a:pt x="19344" y="4186"/>
                </a:cubicBezTo>
                <a:close/>
                <a:moveTo>
                  <a:pt x="14715" y="4147"/>
                </a:moveTo>
                <a:cubicBezTo>
                  <a:pt x="14694" y="4147"/>
                  <a:pt x="14672" y="4164"/>
                  <a:pt x="14677" y="4190"/>
                </a:cubicBezTo>
                <a:lnTo>
                  <a:pt x="14693" y="4265"/>
                </a:lnTo>
                <a:cubicBezTo>
                  <a:pt x="14697" y="4283"/>
                  <a:pt x="14710" y="4290"/>
                  <a:pt x="14723" y="4290"/>
                </a:cubicBezTo>
                <a:cubicBezTo>
                  <a:pt x="14744" y="4290"/>
                  <a:pt x="14767" y="4273"/>
                  <a:pt x="14761" y="4247"/>
                </a:cubicBezTo>
                <a:lnTo>
                  <a:pt x="14745" y="4173"/>
                </a:lnTo>
                <a:cubicBezTo>
                  <a:pt x="14742" y="4155"/>
                  <a:pt x="14729" y="4147"/>
                  <a:pt x="14715" y="4147"/>
                </a:cubicBezTo>
                <a:close/>
                <a:moveTo>
                  <a:pt x="15255" y="4221"/>
                </a:moveTo>
                <a:cubicBezTo>
                  <a:pt x="15234" y="4221"/>
                  <a:pt x="15222" y="4236"/>
                  <a:pt x="15221" y="4253"/>
                </a:cubicBezTo>
                <a:cubicBezTo>
                  <a:pt x="15219" y="4252"/>
                  <a:pt x="15215" y="4252"/>
                  <a:pt x="15211" y="4252"/>
                </a:cubicBezTo>
                <a:cubicBezTo>
                  <a:pt x="15166" y="4252"/>
                  <a:pt x="15166" y="4322"/>
                  <a:pt x="15211" y="4322"/>
                </a:cubicBezTo>
                <a:cubicBezTo>
                  <a:pt x="15232" y="4322"/>
                  <a:pt x="15245" y="4307"/>
                  <a:pt x="15246" y="4290"/>
                </a:cubicBezTo>
                <a:cubicBezTo>
                  <a:pt x="15248" y="4291"/>
                  <a:pt x="15252" y="4291"/>
                  <a:pt x="15255" y="4291"/>
                </a:cubicBezTo>
                <a:cubicBezTo>
                  <a:pt x="15300" y="4291"/>
                  <a:pt x="15301" y="4221"/>
                  <a:pt x="15255" y="4221"/>
                </a:cubicBezTo>
                <a:close/>
                <a:moveTo>
                  <a:pt x="7940" y="4263"/>
                </a:moveTo>
                <a:cubicBezTo>
                  <a:pt x="7894" y="4263"/>
                  <a:pt x="7894" y="4333"/>
                  <a:pt x="7940" y="4333"/>
                </a:cubicBezTo>
                <a:cubicBezTo>
                  <a:pt x="7986" y="4333"/>
                  <a:pt x="7986" y="4263"/>
                  <a:pt x="7940" y="4263"/>
                </a:cubicBezTo>
                <a:close/>
                <a:moveTo>
                  <a:pt x="16397" y="4269"/>
                </a:moveTo>
                <a:cubicBezTo>
                  <a:pt x="16351" y="4269"/>
                  <a:pt x="16351" y="4340"/>
                  <a:pt x="16397" y="4340"/>
                </a:cubicBezTo>
                <a:cubicBezTo>
                  <a:pt x="16442" y="4340"/>
                  <a:pt x="16442" y="4269"/>
                  <a:pt x="16397" y="4269"/>
                </a:cubicBezTo>
                <a:close/>
                <a:moveTo>
                  <a:pt x="12297" y="4240"/>
                </a:moveTo>
                <a:cubicBezTo>
                  <a:pt x="12288" y="4240"/>
                  <a:pt x="12278" y="4242"/>
                  <a:pt x="12270" y="4247"/>
                </a:cubicBezTo>
                <a:cubicBezTo>
                  <a:pt x="12258" y="4252"/>
                  <a:pt x="12250" y="4257"/>
                  <a:pt x="12239" y="4263"/>
                </a:cubicBezTo>
                <a:cubicBezTo>
                  <a:pt x="12213" y="4275"/>
                  <a:pt x="12206" y="4311"/>
                  <a:pt x="12219" y="4336"/>
                </a:cubicBezTo>
                <a:cubicBezTo>
                  <a:pt x="12230" y="4354"/>
                  <a:pt x="12248" y="4362"/>
                  <a:pt x="12266" y="4362"/>
                </a:cubicBezTo>
                <a:cubicBezTo>
                  <a:pt x="12275" y="4362"/>
                  <a:pt x="12284" y="4360"/>
                  <a:pt x="12293" y="4356"/>
                </a:cubicBezTo>
                <a:cubicBezTo>
                  <a:pt x="12303" y="4351"/>
                  <a:pt x="12313" y="4345"/>
                  <a:pt x="12323" y="4340"/>
                </a:cubicBezTo>
                <a:cubicBezTo>
                  <a:pt x="12349" y="4327"/>
                  <a:pt x="12357" y="4290"/>
                  <a:pt x="12342" y="4267"/>
                </a:cubicBezTo>
                <a:cubicBezTo>
                  <a:pt x="12332" y="4249"/>
                  <a:pt x="12315" y="4240"/>
                  <a:pt x="12297" y="4240"/>
                </a:cubicBezTo>
                <a:close/>
                <a:moveTo>
                  <a:pt x="14550" y="4328"/>
                </a:moveTo>
                <a:cubicBezTo>
                  <a:pt x="14528" y="4328"/>
                  <a:pt x="14528" y="4363"/>
                  <a:pt x="14550" y="4363"/>
                </a:cubicBezTo>
                <a:cubicBezTo>
                  <a:pt x="14574" y="4363"/>
                  <a:pt x="14574" y="4328"/>
                  <a:pt x="14550" y="4328"/>
                </a:cubicBezTo>
                <a:close/>
                <a:moveTo>
                  <a:pt x="13290" y="4264"/>
                </a:moveTo>
                <a:cubicBezTo>
                  <a:pt x="13262" y="4264"/>
                  <a:pt x="13238" y="4299"/>
                  <a:pt x="13263" y="4324"/>
                </a:cubicBezTo>
                <a:cubicBezTo>
                  <a:pt x="13271" y="4333"/>
                  <a:pt x="13282" y="4345"/>
                  <a:pt x="13292" y="4354"/>
                </a:cubicBezTo>
                <a:cubicBezTo>
                  <a:pt x="13299" y="4362"/>
                  <a:pt x="13308" y="4365"/>
                  <a:pt x="13316" y="4365"/>
                </a:cubicBezTo>
                <a:cubicBezTo>
                  <a:pt x="13343" y="4365"/>
                  <a:pt x="13367" y="4329"/>
                  <a:pt x="13341" y="4305"/>
                </a:cubicBezTo>
                <a:cubicBezTo>
                  <a:pt x="13331" y="4294"/>
                  <a:pt x="13323" y="4284"/>
                  <a:pt x="13313" y="4274"/>
                </a:cubicBezTo>
                <a:cubicBezTo>
                  <a:pt x="13306" y="4267"/>
                  <a:pt x="13298" y="4264"/>
                  <a:pt x="13290" y="4264"/>
                </a:cubicBezTo>
                <a:close/>
                <a:moveTo>
                  <a:pt x="7212" y="4249"/>
                </a:moveTo>
                <a:cubicBezTo>
                  <a:pt x="7185" y="4249"/>
                  <a:pt x="7158" y="4266"/>
                  <a:pt x="7158" y="4300"/>
                </a:cubicBezTo>
                <a:lnTo>
                  <a:pt x="7158" y="4316"/>
                </a:lnTo>
                <a:cubicBezTo>
                  <a:pt x="7158" y="4351"/>
                  <a:pt x="7185" y="4368"/>
                  <a:pt x="7212" y="4368"/>
                </a:cubicBezTo>
                <a:cubicBezTo>
                  <a:pt x="7239" y="4368"/>
                  <a:pt x="7265" y="4351"/>
                  <a:pt x="7265" y="4316"/>
                </a:cubicBezTo>
                <a:lnTo>
                  <a:pt x="7265" y="4300"/>
                </a:lnTo>
                <a:cubicBezTo>
                  <a:pt x="7265" y="4266"/>
                  <a:pt x="7238" y="4249"/>
                  <a:pt x="7212" y="4249"/>
                </a:cubicBezTo>
                <a:close/>
                <a:moveTo>
                  <a:pt x="22332" y="4283"/>
                </a:moveTo>
                <a:cubicBezTo>
                  <a:pt x="22264" y="4283"/>
                  <a:pt x="22262" y="4389"/>
                  <a:pt x="22332" y="4389"/>
                </a:cubicBezTo>
                <a:cubicBezTo>
                  <a:pt x="22400" y="4389"/>
                  <a:pt x="22401" y="4283"/>
                  <a:pt x="22332" y="4283"/>
                </a:cubicBezTo>
                <a:close/>
                <a:moveTo>
                  <a:pt x="1230" y="4272"/>
                </a:moveTo>
                <a:cubicBezTo>
                  <a:pt x="1189" y="4272"/>
                  <a:pt x="1152" y="4325"/>
                  <a:pt x="1189" y="4362"/>
                </a:cubicBezTo>
                <a:lnTo>
                  <a:pt x="1205" y="4378"/>
                </a:lnTo>
                <a:cubicBezTo>
                  <a:pt x="1216" y="4389"/>
                  <a:pt x="1229" y="4394"/>
                  <a:pt x="1241" y="4394"/>
                </a:cubicBezTo>
                <a:cubicBezTo>
                  <a:pt x="1282" y="4394"/>
                  <a:pt x="1319" y="4341"/>
                  <a:pt x="1281" y="4304"/>
                </a:cubicBezTo>
                <a:lnTo>
                  <a:pt x="1266" y="4288"/>
                </a:lnTo>
                <a:cubicBezTo>
                  <a:pt x="1255" y="4277"/>
                  <a:pt x="1242" y="4272"/>
                  <a:pt x="1230" y="4272"/>
                </a:cubicBezTo>
                <a:close/>
                <a:moveTo>
                  <a:pt x="6231" y="4333"/>
                </a:moveTo>
                <a:cubicBezTo>
                  <a:pt x="6223" y="4333"/>
                  <a:pt x="6214" y="4336"/>
                  <a:pt x="6207" y="4343"/>
                </a:cubicBezTo>
                <a:lnTo>
                  <a:pt x="6192" y="4359"/>
                </a:lnTo>
                <a:cubicBezTo>
                  <a:pt x="6166" y="4383"/>
                  <a:pt x="6191" y="4419"/>
                  <a:pt x="6218" y="4419"/>
                </a:cubicBezTo>
                <a:cubicBezTo>
                  <a:pt x="6226" y="4419"/>
                  <a:pt x="6235" y="4416"/>
                  <a:pt x="6242" y="4409"/>
                </a:cubicBezTo>
                <a:lnTo>
                  <a:pt x="6258" y="4394"/>
                </a:lnTo>
                <a:cubicBezTo>
                  <a:pt x="6283" y="4369"/>
                  <a:pt x="6258" y="4333"/>
                  <a:pt x="6231" y="4333"/>
                </a:cubicBezTo>
                <a:close/>
                <a:moveTo>
                  <a:pt x="7843" y="4253"/>
                </a:moveTo>
                <a:cubicBezTo>
                  <a:pt x="7826" y="4253"/>
                  <a:pt x="7808" y="4265"/>
                  <a:pt x="7808" y="4288"/>
                </a:cubicBezTo>
                <a:lnTo>
                  <a:pt x="7808" y="4394"/>
                </a:lnTo>
                <a:cubicBezTo>
                  <a:pt x="7808" y="4417"/>
                  <a:pt x="7826" y="4428"/>
                  <a:pt x="7843" y="4428"/>
                </a:cubicBezTo>
                <a:cubicBezTo>
                  <a:pt x="7861" y="4428"/>
                  <a:pt x="7878" y="4417"/>
                  <a:pt x="7878" y="4394"/>
                </a:cubicBezTo>
                <a:lnTo>
                  <a:pt x="7878" y="4288"/>
                </a:lnTo>
                <a:cubicBezTo>
                  <a:pt x="7878" y="4265"/>
                  <a:pt x="7861" y="4253"/>
                  <a:pt x="7843" y="4253"/>
                </a:cubicBezTo>
                <a:close/>
                <a:moveTo>
                  <a:pt x="15658" y="4298"/>
                </a:moveTo>
                <a:cubicBezTo>
                  <a:pt x="15644" y="4298"/>
                  <a:pt x="15632" y="4305"/>
                  <a:pt x="15628" y="4322"/>
                </a:cubicBezTo>
                <a:lnTo>
                  <a:pt x="15613" y="4398"/>
                </a:lnTo>
                <a:cubicBezTo>
                  <a:pt x="15606" y="4425"/>
                  <a:pt x="15629" y="4443"/>
                  <a:pt x="15650" y="4443"/>
                </a:cubicBezTo>
                <a:cubicBezTo>
                  <a:pt x="15664" y="4443"/>
                  <a:pt x="15677" y="4435"/>
                  <a:pt x="15681" y="4417"/>
                </a:cubicBezTo>
                <a:lnTo>
                  <a:pt x="15696" y="4342"/>
                </a:lnTo>
                <a:cubicBezTo>
                  <a:pt x="15702" y="4316"/>
                  <a:pt x="15678" y="4298"/>
                  <a:pt x="15658" y="4298"/>
                </a:cubicBezTo>
                <a:close/>
                <a:moveTo>
                  <a:pt x="11621" y="4345"/>
                </a:moveTo>
                <a:cubicBezTo>
                  <a:pt x="11595" y="4345"/>
                  <a:pt x="11568" y="4363"/>
                  <a:pt x="11568" y="4398"/>
                </a:cubicBezTo>
                <a:lnTo>
                  <a:pt x="11568" y="4427"/>
                </a:lnTo>
                <a:cubicBezTo>
                  <a:pt x="11568" y="4461"/>
                  <a:pt x="11595" y="4479"/>
                  <a:pt x="11621" y="4479"/>
                </a:cubicBezTo>
                <a:cubicBezTo>
                  <a:pt x="11648" y="4479"/>
                  <a:pt x="11674" y="4462"/>
                  <a:pt x="11675" y="4427"/>
                </a:cubicBezTo>
                <a:lnTo>
                  <a:pt x="11675" y="4398"/>
                </a:lnTo>
                <a:cubicBezTo>
                  <a:pt x="11675" y="4363"/>
                  <a:pt x="11648" y="4345"/>
                  <a:pt x="11621" y="4345"/>
                </a:cubicBezTo>
                <a:close/>
                <a:moveTo>
                  <a:pt x="12567" y="4396"/>
                </a:moveTo>
                <a:cubicBezTo>
                  <a:pt x="12549" y="4396"/>
                  <a:pt x="12532" y="4407"/>
                  <a:pt x="12532" y="4430"/>
                </a:cubicBezTo>
                <a:lnTo>
                  <a:pt x="12532" y="4446"/>
                </a:lnTo>
                <a:cubicBezTo>
                  <a:pt x="12532" y="4469"/>
                  <a:pt x="12549" y="4481"/>
                  <a:pt x="12567" y="4481"/>
                </a:cubicBezTo>
                <a:cubicBezTo>
                  <a:pt x="12584" y="4481"/>
                  <a:pt x="12602" y="4469"/>
                  <a:pt x="12602" y="4446"/>
                </a:cubicBezTo>
                <a:lnTo>
                  <a:pt x="12602" y="4430"/>
                </a:lnTo>
                <a:cubicBezTo>
                  <a:pt x="12602" y="4407"/>
                  <a:pt x="12584" y="4396"/>
                  <a:pt x="12567" y="4396"/>
                </a:cubicBezTo>
                <a:close/>
                <a:moveTo>
                  <a:pt x="4263" y="4389"/>
                </a:moveTo>
                <a:cubicBezTo>
                  <a:pt x="4245" y="4389"/>
                  <a:pt x="4227" y="4401"/>
                  <a:pt x="4227" y="4424"/>
                </a:cubicBezTo>
                <a:lnTo>
                  <a:pt x="4227" y="4453"/>
                </a:lnTo>
                <a:cubicBezTo>
                  <a:pt x="4227" y="4476"/>
                  <a:pt x="4245" y="4488"/>
                  <a:pt x="4263" y="4488"/>
                </a:cubicBezTo>
                <a:cubicBezTo>
                  <a:pt x="4281" y="4488"/>
                  <a:pt x="4299" y="4476"/>
                  <a:pt x="4299" y="4453"/>
                </a:cubicBezTo>
                <a:lnTo>
                  <a:pt x="4299" y="4424"/>
                </a:lnTo>
                <a:cubicBezTo>
                  <a:pt x="4299" y="4401"/>
                  <a:pt x="4281" y="4389"/>
                  <a:pt x="4263" y="4389"/>
                </a:cubicBezTo>
                <a:close/>
                <a:moveTo>
                  <a:pt x="3060" y="4384"/>
                </a:moveTo>
                <a:cubicBezTo>
                  <a:pt x="3033" y="4384"/>
                  <a:pt x="3006" y="4401"/>
                  <a:pt x="3006" y="4436"/>
                </a:cubicBezTo>
                <a:lnTo>
                  <a:pt x="3006" y="4451"/>
                </a:lnTo>
                <a:cubicBezTo>
                  <a:pt x="3006" y="4485"/>
                  <a:pt x="3033" y="4502"/>
                  <a:pt x="3060" y="4502"/>
                </a:cubicBezTo>
                <a:cubicBezTo>
                  <a:pt x="3087" y="4502"/>
                  <a:pt x="3114" y="4485"/>
                  <a:pt x="3114" y="4451"/>
                </a:cubicBezTo>
                <a:lnTo>
                  <a:pt x="3114" y="4436"/>
                </a:lnTo>
                <a:cubicBezTo>
                  <a:pt x="3114" y="4401"/>
                  <a:pt x="3087" y="4384"/>
                  <a:pt x="3060" y="4384"/>
                </a:cubicBezTo>
                <a:close/>
                <a:moveTo>
                  <a:pt x="6670" y="4441"/>
                </a:moveTo>
                <a:cubicBezTo>
                  <a:pt x="6602" y="4442"/>
                  <a:pt x="6600" y="4548"/>
                  <a:pt x="6670" y="4548"/>
                </a:cubicBezTo>
                <a:cubicBezTo>
                  <a:pt x="6739" y="4548"/>
                  <a:pt x="6739" y="4441"/>
                  <a:pt x="6670" y="4441"/>
                </a:cubicBezTo>
                <a:close/>
                <a:moveTo>
                  <a:pt x="5043" y="4480"/>
                </a:moveTo>
                <a:cubicBezTo>
                  <a:pt x="4997" y="4480"/>
                  <a:pt x="4997" y="4551"/>
                  <a:pt x="5043" y="4551"/>
                </a:cubicBezTo>
                <a:cubicBezTo>
                  <a:pt x="5089" y="4551"/>
                  <a:pt x="5089" y="4480"/>
                  <a:pt x="5043" y="4480"/>
                </a:cubicBezTo>
                <a:close/>
                <a:moveTo>
                  <a:pt x="3692" y="4388"/>
                </a:moveTo>
                <a:cubicBezTo>
                  <a:pt x="3674" y="4388"/>
                  <a:pt x="3656" y="4399"/>
                  <a:pt x="3656" y="4422"/>
                </a:cubicBezTo>
                <a:lnTo>
                  <a:pt x="3656" y="4529"/>
                </a:lnTo>
                <a:cubicBezTo>
                  <a:pt x="3656" y="4551"/>
                  <a:pt x="3674" y="4563"/>
                  <a:pt x="3692" y="4563"/>
                </a:cubicBezTo>
                <a:cubicBezTo>
                  <a:pt x="3710" y="4563"/>
                  <a:pt x="3728" y="4551"/>
                  <a:pt x="3728" y="4529"/>
                </a:cubicBezTo>
                <a:lnTo>
                  <a:pt x="3728" y="4422"/>
                </a:lnTo>
                <a:cubicBezTo>
                  <a:pt x="3728" y="4399"/>
                  <a:pt x="3710" y="4388"/>
                  <a:pt x="3692" y="4388"/>
                </a:cubicBezTo>
                <a:close/>
                <a:moveTo>
                  <a:pt x="14264" y="4490"/>
                </a:moveTo>
                <a:cubicBezTo>
                  <a:pt x="14256" y="4490"/>
                  <a:pt x="14247" y="4493"/>
                  <a:pt x="14240" y="4500"/>
                </a:cubicBezTo>
                <a:lnTo>
                  <a:pt x="14225" y="4516"/>
                </a:lnTo>
                <a:cubicBezTo>
                  <a:pt x="14199" y="4540"/>
                  <a:pt x="14224" y="4576"/>
                  <a:pt x="14251" y="4576"/>
                </a:cubicBezTo>
                <a:cubicBezTo>
                  <a:pt x="14259" y="4576"/>
                  <a:pt x="14267" y="4573"/>
                  <a:pt x="14274" y="4566"/>
                </a:cubicBezTo>
                <a:lnTo>
                  <a:pt x="14289" y="4551"/>
                </a:lnTo>
                <a:cubicBezTo>
                  <a:pt x="14315" y="4526"/>
                  <a:pt x="14291" y="4490"/>
                  <a:pt x="14264" y="4490"/>
                </a:cubicBezTo>
                <a:close/>
                <a:moveTo>
                  <a:pt x="9324" y="4478"/>
                </a:moveTo>
                <a:cubicBezTo>
                  <a:pt x="9299" y="4478"/>
                  <a:pt x="9274" y="4503"/>
                  <a:pt x="9291" y="4530"/>
                </a:cubicBezTo>
                <a:cubicBezTo>
                  <a:pt x="9302" y="4546"/>
                  <a:pt x="9311" y="4560"/>
                  <a:pt x="9322" y="4574"/>
                </a:cubicBezTo>
                <a:cubicBezTo>
                  <a:pt x="9329" y="4586"/>
                  <a:pt x="9341" y="4591"/>
                  <a:pt x="9351" y="4591"/>
                </a:cubicBezTo>
                <a:cubicBezTo>
                  <a:pt x="9376" y="4591"/>
                  <a:pt x="9400" y="4565"/>
                  <a:pt x="9383" y="4539"/>
                </a:cubicBezTo>
                <a:cubicBezTo>
                  <a:pt x="9372" y="4525"/>
                  <a:pt x="9363" y="4509"/>
                  <a:pt x="9353" y="4494"/>
                </a:cubicBezTo>
                <a:cubicBezTo>
                  <a:pt x="9346" y="4483"/>
                  <a:pt x="9335" y="4478"/>
                  <a:pt x="9324" y="4478"/>
                </a:cubicBezTo>
                <a:close/>
                <a:moveTo>
                  <a:pt x="8361" y="4491"/>
                </a:moveTo>
                <a:cubicBezTo>
                  <a:pt x="8348" y="4491"/>
                  <a:pt x="8337" y="4509"/>
                  <a:pt x="8349" y="4521"/>
                </a:cubicBezTo>
                <a:cubicBezTo>
                  <a:pt x="8380" y="4556"/>
                  <a:pt x="8410" y="4592"/>
                  <a:pt x="8440" y="4625"/>
                </a:cubicBezTo>
                <a:cubicBezTo>
                  <a:pt x="8443" y="4629"/>
                  <a:pt x="8447" y="4631"/>
                  <a:pt x="8451" y="4631"/>
                </a:cubicBezTo>
                <a:cubicBezTo>
                  <a:pt x="8464" y="4631"/>
                  <a:pt x="8476" y="4613"/>
                  <a:pt x="8465" y="4600"/>
                </a:cubicBezTo>
                <a:cubicBezTo>
                  <a:pt x="8434" y="4566"/>
                  <a:pt x="8404" y="4531"/>
                  <a:pt x="8374" y="4497"/>
                </a:cubicBezTo>
                <a:cubicBezTo>
                  <a:pt x="8370" y="4493"/>
                  <a:pt x="8366" y="4491"/>
                  <a:pt x="8361" y="4491"/>
                </a:cubicBezTo>
                <a:close/>
                <a:moveTo>
                  <a:pt x="8777" y="4504"/>
                </a:moveTo>
                <a:cubicBezTo>
                  <a:pt x="8763" y="4504"/>
                  <a:pt x="8750" y="4512"/>
                  <a:pt x="8747" y="4530"/>
                </a:cubicBezTo>
                <a:cubicBezTo>
                  <a:pt x="8739" y="4565"/>
                  <a:pt x="8747" y="4597"/>
                  <a:pt x="8769" y="4624"/>
                </a:cubicBezTo>
                <a:cubicBezTo>
                  <a:pt x="8774" y="4632"/>
                  <a:pt x="8783" y="4635"/>
                  <a:pt x="8792" y="4635"/>
                </a:cubicBezTo>
                <a:cubicBezTo>
                  <a:pt x="8802" y="4635"/>
                  <a:pt x="8812" y="4631"/>
                  <a:pt x="8819" y="4624"/>
                </a:cubicBezTo>
                <a:cubicBezTo>
                  <a:pt x="8836" y="4613"/>
                  <a:pt x="8833" y="4592"/>
                  <a:pt x="8820" y="4576"/>
                </a:cubicBezTo>
                <a:cubicBezTo>
                  <a:pt x="8814" y="4568"/>
                  <a:pt x="8814" y="4558"/>
                  <a:pt x="8815" y="4550"/>
                </a:cubicBezTo>
                <a:cubicBezTo>
                  <a:pt x="8821" y="4522"/>
                  <a:pt x="8798" y="4504"/>
                  <a:pt x="8777" y="4504"/>
                </a:cubicBezTo>
                <a:close/>
                <a:moveTo>
                  <a:pt x="5553" y="4558"/>
                </a:moveTo>
                <a:cubicBezTo>
                  <a:pt x="5543" y="4558"/>
                  <a:pt x="5534" y="4563"/>
                  <a:pt x="5528" y="4571"/>
                </a:cubicBezTo>
                <a:cubicBezTo>
                  <a:pt x="5527" y="4570"/>
                  <a:pt x="5525" y="4570"/>
                  <a:pt x="5524" y="4570"/>
                </a:cubicBezTo>
                <a:cubicBezTo>
                  <a:pt x="5488" y="4570"/>
                  <a:pt x="5476" y="4628"/>
                  <a:pt x="5516" y="4641"/>
                </a:cubicBezTo>
                <a:cubicBezTo>
                  <a:pt x="5522" y="4643"/>
                  <a:pt x="5528" y="4644"/>
                  <a:pt x="5534" y="4644"/>
                </a:cubicBezTo>
                <a:cubicBezTo>
                  <a:pt x="5559" y="4644"/>
                  <a:pt x="5580" y="4626"/>
                  <a:pt x="5589" y="4603"/>
                </a:cubicBezTo>
                <a:cubicBezTo>
                  <a:pt x="5598" y="4584"/>
                  <a:pt x="5582" y="4563"/>
                  <a:pt x="5564" y="4560"/>
                </a:cubicBezTo>
                <a:cubicBezTo>
                  <a:pt x="5560" y="4559"/>
                  <a:pt x="5556" y="4558"/>
                  <a:pt x="5553" y="4558"/>
                </a:cubicBezTo>
                <a:close/>
                <a:moveTo>
                  <a:pt x="191" y="4542"/>
                </a:moveTo>
                <a:cubicBezTo>
                  <a:pt x="168" y="4542"/>
                  <a:pt x="143" y="4567"/>
                  <a:pt x="157" y="4595"/>
                </a:cubicBezTo>
                <a:cubicBezTo>
                  <a:pt x="163" y="4605"/>
                  <a:pt x="168" y="4615"/>
                  <a:pt x="173" y="4625"/>
                </a:cubicBezTo>
                <a:cubicBezTo>
                  <a:pt x="180" y="4638"/>
                  <a:pt x="190" y="4644"/>
                  <a:pt x="201" y="4644"/>
                </a:cubicBezTo>
                <a:cubicBezTo>
                  <a:pt x="225" y="4644"/>
                  <a:pt x="249" y="4618"/>
                  <a:pt x="235" y="4590"/>
                </a:cubicBezTo>
                <a:cubicBezTo>
                  <a:pt x="230" y="4579"/>
                  <a:pt x="224" y="4571"/>
                  <a:pt x="219" y="4560"/>
                </a:cubicBezTo>
                <a:cubicBezTo>
                  <a:pt x="213" y="4547"/>
                  <a:pt x="202" y="4542"/>
                  <a:pt x="191" y="4542"/>
                </a:cubicBezTo>
                <a:close/>
                <a:moveTo>
                  <a:pt x="18982" y="4499"/>
                </a:moveTo>
                <a:cubicBezTo>
                  <a:pt x="18958" y="4499"/>
                  <a:pt x="18937" y="4515"/>
                  <a:pt x="18929" y="4537"/>
                </a:cubicBezTo>
                <a:cubicBezTo>
                  <a:pt x="18924" y="4553"/>
                  <a:pt x="18919" y="4568"/>
                  <a:pt x="18914" y="4582"/>
                </a:cubicBezTo>
                <a:cubicBezTo>
                  <a:pt x="18904" y="4609"/>
                  <a:pt x="18924" y="4641"/>
                  <a:pt x="18950" y="4647"/>
                </a:cubicBezTo>
                <a:cubicBezTo>
                  <a:pt x="18955" y="4649"/>
                  <a:pt x="18960" y="4649"/>
                  <a:pt x="18964" y="4649"/>
                </a:cubicBezTo>
                <a:cubicBezTo>
                  <a:pt x="18988" y="4649"/>
                  <a:pt x="19008" y="4632"/>
                  <a:pt x="19016" y="4610"/>
                </a:cubicBezTo>
                <a:cubicBezTo>
                  <a:pt x="19021" y="4597"/>
                  <a:pt x="19027" y="4582"/>
                  <a:pt x="19032" y="4566"/>
                </a:cubicBezTo>
                <a:cubicBezTo>
                  <a:pt x="19040" y="4539"/>
                  <a:pt x="19021" y="4508"/>
                  <a:pt x="18995" y="4500"/>
                </a:cubicBezTo>
                <a:cubicBezTo>
                  <a:pt x="18991" y="4499"/>
                  <a:pt x="18986" y="4499"/>
                  <a:pt x="18982" y="4499"/>
                </a:cubicBezTo>
                <a:close/>
                <a:moveTo>
                  <a:pt x="13604" y="4563"/>
                </a:moveTo>
                <a:cubicBezTo>
                  <a:pt x="13577" y="4563"/>
                  <a:pt x="13553" y="4599"/>
                  <a:pt x="13577" y="4624"/>
                </a:cubicBezTo>
                <a:lnTo>
                  <a:pt x="13593" y="4640"/>
                </a:lnTo>
                <a:cubicBezTo>
                  <a:pt x="13600" y="4647"/>
                  <a:pt x="13608" y="4650"/>
                  <a:pt x="13616" y="4650"/>
                </a:cubicBezTo>
                <a:cubicBezTo>
                  <a:pt x="13644" y="4650"/>
                  <a:pt x="13668" y="4614"/>
                  <a:pt x="13643" y="4590"/>
                </a:cubicBezTo>
                <a:lnTo>
                  <a:pt x="13627" y="4574"/>
                </a:lnTo>
                <a:cubicBezTo>
                  <a:pt x="13620" y="4566"/>
                  <a:pt x="13612" y="4563"/>
                  <a:pt x="13604" y="4563"/>
                </a:cubicBezTo>
                <a:close/>
                <a:moveTo>
                  <a:pt x="2519" y="4576"/>
                </a:moveTo>
                <a:cubicBezTo>
                  <a:pt x="2451" y="4576"/>
                  <a:pt x="2451" y="4682"/>
                  <a:pt x="2519" y="4683"/>
                </a:cubicBezTo>
                <a:cubicBezTo>
                  <a:pt x="2588" y="4683"/>
                  <a:pt x="2588" y="4576"/>
                  <a:pt x="2519" y="4576"/>
                </a:cubicBezTo>
                <a:close/>
                <a:moveTo>
                  <a:pt x="21520" y="4629"/>
                </a:moveTo>
                <a:cubicBezTo>
                  <a:pt x="21474" y="4629"/>
                  <a:pt x="21474" y="4700"/>
                  <a:pt x="21520" y="4700"/>
                </a:cubicBezTo>
                <a:cubicBezTo>
                  <a:pt x="21565" y="4700"/>
                  <a:pt x="21564" y="4629"/>
                  <a:pt x="21520" y="4629"/>
                </a:cubicBezTo>
                <a:close/>
                <a:moveTo>
                  <a:pt x="20017" y="4611"/>
                </a:moveTo>
                <a:cubicBezTo>
                  <a:pt x="19990" y="4611"/>
                  <a:pt x="19966" y="4647"/>
                  <a:pt x="19992" y="4671"/>
                </a:cubicBezTo>
                <a:cubicBezTo>
                  <a:pt x="20001" y="4682"/>
                  <a:pt x="20011" y="4691"/>
                  <a:pt x="20022" y="4702"/>
                </a:cubicBezTo>
                <a:cubicBezTo>
                  <a:pt x="20029" y="4709"/>
                  <a:pt x="20037" y="4712"/>
                  <a:pt x="20045" y="4712"/>
                </a:cubicBezTo>
                <a:cubicBezTo>
                  <a:pt x="20072" y="4712"/>
                  <a:pt x="20096" y="4676"/>
                  <a:pt x="20071" y="4651"/>
                </a:cubicBezTo>
                <a:lnTo>
                  <a:pt x="20041" y="4621"/>
                </a:lnTo>
                <a:cubicBezTo>
                  <a:pt x="20033" y="4614"/>
                  <a:pt x="20025" y="4611"/>
                  <a:pt x="20017" y="4611"/>
                </a:cubicBezTo>
                <a:close/>
                <a:moveTo>
                  <a:pt x="4593" y="4630"/>
                </a:moveTo>
                <a:cubicBezTo>
                  <a:pt x="4575" y="4630"/>
                  <a:pt x="4557" y="4642"/>
                  <a:pt x="4556" y="4665"/>
                </a:cubicBezTo>
                <a:lnTo>
                  <a:pt x="4556" y="4681"/>
                </a:lnTo>
                <a:cubicBezTo>
                  <a:pt x="4556" y="4703"/>
                  <a:pt x="4574" y="4714"/>
                  <a:pt x="4592" y="4714"/>
                </a:cubicBezTo>
                <a:cubicBezTo>
                  <a:pt x="4610" y="4714"/>
                  <a:pt x="4628" y="4703"/>
                  <a:pt x="4628" y="4681"/>
                </a:cubicBezTo>
                <a:lnTo>
                  <a:pt x="4628" y="4665"/>
                </a:lnTo>
                <a:cubicBezTo>
                  <a:pt x="4628" y="4642"/>
                  <a:pt x="4610" y="4630"/>
                  <a:pt x="4593" y="4630"/>
                </a:cubicBezTo>
                <a:close/>
                <a:moveTo>
                  <a:pt x="18304" y="4591"/>
                </a:moveTo>
                <a:cubicBezTo>
                  <a:pt x="18277" y="4591"/>
                  <a:pt x="18254" y="4627"/>
                  <a:pt x="18279" y="4651"/>
                </a:cubicBezTo>
                <a:cubicBezTo>
                  <a:pt x="18299" y="4671"/>
                  <a:pt x="18320" y="4691"/>
                  <a:pt x="18338" y="4712"/>
                </a:cubicBezTo>
                <a:cubicBezTo>
                  <a:pt x="18346" y="4719"/>
                  <a:pt x="18354" y="4722"/>
                  <a:pt x="18362" y="4722"/>
                </a:cubicBezTo>
                <a:cubicBezTo>
                  <a:pt x="18390" y="4722"/>
                  <a:pt x="18414" y="4686"/>
                  <a:pt x="18389" y="4662"/>
                </a:cubicBezTo>
                <a:cubicBezTo>
                  <a:pt x="18369" y="4642"/>
                  <a:pt x="18349" y="4621"/>
                  <a:pt x="18328" y="4602"/>
                </a:cubicBezTo>
                <a:cubicBezTo>
                  <a:pt x="18320" y="4594"/>
                  <a:pt x="18312" y="4591"/>
                  <a:pt x="18304" y="4591"/>
                </a:cubicBezTo>
                <a:close/>
                <a:moveTo>
                  <a:pt x="20708" y="4624"/>
                </a:moveTo>
                <a:cubicBezTo>
                  <a:pt x="20638" y="4624"/>
                  <a:pt x="20638" y="4731"/>
                  <a:pt x="20708" y="4731"/>
                </a:cubicBezTo>
                <a:cubicBezTo>
                  <a:pt x="20776" y="4731"/>
                  <a:pt x="20777" y="4624"/>
                  <a:pt x="20708" y="4624"/>
                </a:cubicBezTo>
                <a:close/>
                <a:moveTo>
                  <a:pt x="5279" y="4626"/>
                </a:moveTo>
                <a:cubicBezTo>
                  <a:pt x="5211" y="4628"/>
                  <a:pt x="5210" y="4734"/>
                  <a:pt x="5279" y="4734"/>
                </a:cubicBezTo>
                <a:lnTo>
                  <a:pt x="5295" y="4734"/>
                </a:lnTo>
                <a:cubicBezTo>
                  <a:pt x="5364" y="4734"/>
                  <a:pt x="5364" y="4626"/>
                  <a:pt x="5295" y="4626"/>
                </a:cubicBezTo>
                <a:close/>
                <a:moveTo>
                  <a:pt x="16308" y="4663"/>
                </a:moveTo>
                <a:cubicBezTo>
                  <a:pt x="16294" y="4663"/>
                  <a:pt x="16280" y="4670"/>
                  <a:pt x="16275" y="4687"/>
                </a:cubicBezTo>
                <a:cubicBezTo>
                  <a:pt x="16269" y="4703"/>
                  <a:pt x="16264" y="4717"/>
                  <a:pt x="16259" y="4731"/>
                </a:cubicBezTo>
                <a:cubicBezTo>
                  <a:pt x="16251" y="4758"/>
                  <a:pt x="16272" y="4775"/>
                  <a:pt x="16294" y="4775"/>
                </a:cubicBezTo>
                <a:cubicBezTo>
                  <a:pt x="16308" y="4775"/>
                  <a:pt x="16322" y="4768"/>
                  <a:pt x="16327" y="4751"/>
                </a:cubicBezTo>
                <a:cubicBezTo>
                  <a:pt x="16332" y="4735"/>
                  <a:pt x="16338" y="4720"/>
                  <a:pt x="16343" y="4707"/>
                </a:cubicBezTo>
                <a:cubicBezTo>
                  <a:pt x="16352" y="4680"/>
                  <a:pt x="16330" y="4663"/>
                  <a:pt x="16308" y="4663"/>
                </a:cubicBezTo>
                <a:close/>
                <a:moveTo>
                  <a:pt x="10044" y="4670"/>
                </a:moveTo>
                <a:cubicBezTo>
                  <a:pt x="10003" y="4670"/>
                  <a:pt x="9967" y="4723"/>
                  <a:pt x="10004" y="4760"/>
                </a:cubicBezTo>
                <a:lnTo>
                  <a:pt x="10019" y="4776"/>
                </a:lnTo>
                <a:cubicBezTo>
                  <a:pt x="10031" y="4787"/>
                  <a:pt x="10043" y="4792"/>
                  <a:pt x="10055" y="4792"/>
                </a:cubicBezTo>
                <a:cubicBezTo>
                  <a:pt x="10096" y="4792"/>
                  <a:pt x="10133" y="4739"/>
                  <a:pt x="10096" y="4702"/>
                </a:cubicBezTo>
                <a:lnTo>
                  <a:pt x="10080" y="4686"/>
                </a:lnTo>
                <a:cubicBezTo>
                  <a:pt x="10069" y="4675"/>
                  <a:pt x="10056" y="4670"/>
                  <a:pt x="10044" y="4670"/>
                </a:cubicBezTo>
                <a:close/>
                <a:moveTo>
                  <a:pt x="17704" y="4661"/>
                </a:moveTo>
                <a:cubicBezTo>
                  <a:pt x="17663" y="4661"/>
                  <a:pt x="17627" y="4714"/>
                  <a:pt x="17665" y="4752"/>
                </a:cubicBezTo>
                <a:cubicBezTo>
                  <a:pt x="17675" y="4762"/>
                  <a:pt x="17684" y="4773"/>
                  <a:pt x="17693" y="4782"/>
                </a:cubicBezTo>
                <a:cubicBezTo>
                  <a:pt x="17704" y="4794"/>
                  <a:pt x="17716" y="4799"/>
                  <a:pt x="17729" y="4799"/>
                </a:cubicBezTo>
                <a:cubicBezTo>
                  <a:pt x="17769" y="4799"/>
                  <a:pt x="17806" y="4745"/>
                  <a:pt x="17770" y="4708"/>
                </a:cubicBezTo>
                <a:cubicBezTo>
                  <a:pt x="17759" y="4697"/>
                  <a:pt x="17750" y="4687"/>
                  <a:pt x="17740" y="4678"/>
                </a:cubicBezTo>
                <a:cubicBezTo>
                  <a:pt x="17729" y="4666"/>
                  <a:pt x="17716" y="4661"/>
                  <a:pt x="17704" y="4661"/>
                </a:cubicBezTo>
                <a:close/>
                <a:moveTo>
                  <a:pt x="4247" y="4719"/>
                </a:moveTo>
                <a:cubicBezTo>
                  <a:pt x="4229" y="4719"/>
                  <a:pt x="4212" y="4731"/>
                  <a:pt x="4212" y="4754"/>
                </a:cubicBezTo>
                <a:lnTo>
                  <a:pt x="4212" y="4770"/>
                </a:lnTo>
                <a:cubicBezTo>
                  <a:pt x="4212" y="4792"/>
                  <a:pt x="4229" y="4803"/>
                  <a:pt x="4247" y="4803"/>
                </a:cubicBezTo>
                <a:cubicBezTo>
                  <a:pt x="4265" y="4803"/>
                  <a:pt x="4283" y="4792"/>
                  <a:pt x="4283" y="4770"/>
                </a:cubicBezTo>
                <a:lnTo>
                  <a:pt x="4283" y="4754"/>
                </a:lnTo>
                <a:cubicBezTo>
                  <a:pt x="4283" y="4731"/>
                  <a:pt x="4265" y="4719"/>
                  <a:pt x="4247" y="4719"/>
                </a:cubicBezTo>
                <a:close/>
                <a:moveTo>
                  <a:pt x="15045" y="4733"/>
                </a:moveTo>
                <a:cubicBezTo>
                  <a:pt x="15037" y="4733"/>
                  <a:pt x="15028" y="4736"/>
                  <a:pt x="15021" y="4744"/>
                </a:cubicBezTo>
                <a:lnTo>
                  <a:pt x="15005" y="4759"/>
                </a:lnTo>
                <a:cubicBezTo>
                  <a:pt x="14980" y="4784"/>
                  <a:pt x="15004" y="4819"/>
                  <a:pt x="15031" y="4819"/>
                </a:cubicBezTo>
                <a:cubicBezTo>
                  <a:pt x="15039" y="4819"/>
                  <a:pt x="15047" y="4816"/>
                  <a:pt x="15054" y="4808"/>
                </a:cubicBezTo>
                <a:lnTo>
                  <a:pt x="15070" y="4793"/>
                </a:lnTo>
                <a:cubicBezTo>
                  <a:pt x="15096" y="4769"/>
                  <a:pt x="15072" y="4733"/>
                  <a:pt x="15045" y="4733"/>
                </a:cubicBezTo>
                <a:close/>
                <a:moveTo>
                  <a:pt x="21071" y="4671"/>
                </a:moveTo>
                <a:cubicBezTo>
                  <a:pt x="21047" y="4671"/>
                  <a:pt x="21027" y="4687"/>
                  <a:pt x="21019" y="4710"/>
                </a:cubicBezTo>
                <a:cubicBezTo>
                  <a:pt x="21014" y="4725"/>
                  <a:pt x="21009" y="4740"/>
                  <a:pt x="21004" y="4755"/>
                </a:cubicBezTo>
                <a:cubicBezTo>
                  <a:pt x="20993" y="4782"/>
                  <a:pt x="21014" y="4814"/>
                  <a:pt x="21040" y="4820"/>
                </a:cubicBezTo>
                <a:cubicBezTo>
                  <a:pt x="21045" y="4821"/>
                  <a:pt x="21050" y="4822"/>
                  <a:pt x="21054" y="4822"/>
                </a:cubicBezTo>
                <a:cubicBezTo>
                  <a:pt x="21078" y="4822"/>
                  <a:pt x="21098" y="4805"/>
                  <a:pt x="21106" y="4783"/>
                </a:cubicBezTo>
                <a:cubicBezTo>
                  <a:pt x="21111" y="4770"/>
                  <a:pt x="21117" y="4754"/>
                  <a:pt x="21122" y="4739"/>
                </a:cubicBezTo>
                <a:cubicBezTo>
                  <a:pt x="21132" y="4712"/>
                  <a:pt x="21111" y="4681"/>
                  <a:pt x="21085" y="4673"/>
                </a:cubicBezTo>
                <a:cubicBezTo>
                  <a:pt x="21080" y="4672"/>
                  <a:pt x="21075" y="4671"/>
                  <a:pt x="21071" y="4671"/>
                </a:cubicBezTo>
                <a:close/>
                <a:moveTo>
                  <a:pt x="1992" y="4707"/>
                </a:moveTo>
                <a:cubicBezTo>
                  <a:pt x="1988" y="4707"/>
                  <a:pt x="1983" y="4707"/>
                  <a:pt x="1978" y="4709"/>
                </a:cubicBezTo>
                <a:cubicBezTo>
                  <a:pt x="1962" y="4714"/>
                  <a:pt x="1948" y="4719"/>
                  <a:pt x="1933" y="4725"/>
                </a:cubicBezTo>
                <a:cubicBezTo>
                  <a:pt x="1906" y="4734"/>
                  <a:pt x="1889" y="4761"/>
                  <a:pt x="1896" y="4791"/>
                </a:cubicBezTo>
                <a:cubicBezTo>
                  <a:pt x="1903" y="4813"/>
                  <a:pt x="1926" y="4829"/>
                  <a:pt x="1949" y="4829"/>
                </a:cubicBezTo>
                <a:cubicBezTo>
                  <a:pt x="1953" y="4829"/>
                  <a:pt x="1958" y="4829"/>
                  <a:pt x="1962" y="4827"/>
                </a:cubicBezTo>
                <a:cubicBezTo>
                  <a:pt x="1978" y="4822"/>
                  <a:pt x="1993" y="4817"/>
                  <a:pt x="2006" y="4812"/>
                </a:cubicBezTo>
                <a:cubicBezTo>
                  <a:pt x="2035" y="4802"/>
                  <a:pt x="2051" y="4775"/>
                  <a:pt x="2043" y="4746"/>
                </a:cubicBezTo>
                <a:cubicBezTo>
                  <a:pt x="2037" y="4724"/>
                  <a:pt x="2015" y="4707"/>
                  <a:pt x="1992" y="4707"/>
                </a:cubicBezTo>
                <a:close/>
                <a:moveTo>
                  <a:pt x="17133" y="4733"/>
                </a:moveTo>
                <a:cubicBezTo>
                  <a:pt x="17114" y="4733"/>
                  <a:pt x="17096" y="4743"/>
                  <a:pt x="17086" y="4760"/>
                </a:cubicBezTo>
                <a:cubicBezTo>
                  <a:pt x="17075" y="4776"/>
                  <a:pt x="17066" y="4791"/>
                  <a:pt x="17055" y="4804"/>
                </a:cubicBezTo>
                <a:cubicBezTo>
                  <a:pt x="17039" y="4829"/>
                  <a:pt x="17050" y="4865"/>
                  <a:pt x="17075" y="4878"/>
                </a:cubicBezTo>
                <a:cubicBezTo>
                  <a:pt x="17084" y="4883"/>
                  <a:pt x="17093" y="4885"/>
                  <a:pt x="17102" y="4885"/>
                </a:cubicBezTo>
                <a:cubicBezTo>
                  <a:pt x="17120" y="4885"/>
                  <a:pt x="17138" y="4875"/>
                  <a:pt x="17148" y="4859"/>
                </a:cubicBezTo>
                <a:cubicBezTo>
                  <a:pt x="17159" y="4843"/>
                  <a:pt x="17168" y="4828"/>
                  <a:pt x="17179" y="4814"/>
                </a:cubicBezTo>
                <a:cubicBezTo>
                  <a:pt x="17194" y="4791"/>
                  <a:pt x="17184" y="4755"/>
                  <a:pt x="17159" y="4740"/>
                </a:cubicBezTo>
                <a:cubicBezTo>
                  <a:pt x="17150" y="4735"/>
                  <a:pt x="17141" y="4733"/>
                  <a:pt x="17133" y="4733"/>
                </a:cubicBezTo>
                <a:close/>
                <a:moveTo>
                  <a:pt x="13077" y="4789"/>
                </a:moveTo>
                <a:cubicBezTo>
                  <a:pt x="13060" y="4789"/>
                  <a:pt x="13042" y="4800"/>
                  <a:pt x="13042" y="4823"/>
                </a:cubicBezTo>
                <a:lnTo>
                  <a:pt x="13042" y="4854"/>
                </a:lnTo>
                <a:cubicBezTo>
                  <a:pt x="13042" y="4876"/>
                  <a:pt x="13060" y="4887"/>
                  <a:pt x="13077" y="4887"/>
                </a:cubicBezTo>
                <a:cubicBezTo>
                  <a:pt x="13095" y="4887"/>
                  <a:pt x="13113" y="4876"/>
                  <a:pt x="13113" y="4854"/>
                </a:cubicBezTo>
                <a:lnTo>
                  <a:pt x="13113" y="4823"/>
                </a:lnTo>
                <a:cubicBezTo>
                  <a:pt x="13113" y="4800"/>
                  <a:pt x="13095" y="4789"/>
                  <a:pt x="13077" y="4789"/>
                </a:cubicBezTo>
                <a:close/>
                <a:moveTo>
                  <a:pt x="7626" y="4791"/>
                </a:moveTo>
                <a:cubicBezTo>
                  <a:pt x="7616" y="4791"/>
                  <a:pt x="7605" y="4796"/>
                  <a:pt x="7598" y="4810"/>
                </a:cubicBezTo>
                <a:cubicBezTo>
                  <a:pt x="7593" y="4820"/>
                  <a:pt x="7588" y="4829"/>
                  <a:pt x="7583" y="4840"/>
                </a:cubicBezTo>
                <a:cubicBezTo>
                  <a:pt x="7568" y="4868"/>
                  <a:pt x="7593" y="4894"/>
                  <a:pt x="7617" y="4894"/>
                </a:cubicBezTo>
                <a:cubicBezTo>
                  <a:pt x="7627" y="4894"/>
                  <a:pt x="7638" y="4889"/>
                  <a:pt x="7645" y="4876"/>
                </a:cubicBezTo>
                <a:cubicBezTo>
                  <a:pt x="7650" y="4865"/>
                  <a:pt x="7655" y="4856"/>
                  <a:pt x="7660" y="4845"/>
                </a:cubicBezTo>
                <a:cubicBezTo>
                  <a:pt x="7675" y="4817"/>
                  <a:pt x="7650" y="4791"/>
                  <a:pt x="7626" y="4791"/>
                </a:cubicBezTo>
                <a:close/>
                <a:moveTo>
                  <a:pt x="689" y="4754"/>
                </a:moveTo>
                <a:cubicBezTo>
                  <a:pt x="668" y="4754"/>
                  <a:pt x="646" y="4772"/>
                  <a:pt x="652" y="4798"/>
                </a:cubicBezTo>
                <a:cubicBezTo>
                  <a:pt x="657" y="4823"/>
                  <a:pt x="661" y="4848"/>
                  <a:pt x="665" y="4872"/>
                </a:cubicBezTo>
                <a:cubicBezTo>
                  <a:pt x="669" y="4891"/>
                  <a:pt x="683" y="4899"/>
                  <a:pt x="697" y="4899"/>
                </a:cubicBezTo>
                <a:cubicBezTo>
                  <a:pt x="718" y="4899"/>
                  <a:pt x="740" y="4882"/>
                  <a:pt x="734" y="4855"/>
                </a:cubicBezTo>
                <a:cubicBezTo>
                  <a:pt x="728" y="4829"/>
                  <a:pt x="723" y="4804"/>
                  <a:pt x="720" y="4780"/>
                </a:cubicBezTo>
                <a:cubicBezTo>
                  <a:pt x="716" y="4762"/>
                  <a:pt x="703" y="4754"/>
                  <a:pt x="689" y="4754"/>
                </a:cubicBezTo>
                <a:close/>
                <a:moveTo>
                  <a:pt x="11874" y="4783"/>
                </a:moveTo>
                <a:cubicBezTo>
                  <a:pt x="11847" y="4783"/>
                  <a:pt x="11820" y="4800"/>
                  <a:pt x="11820" y="4835"/>
                </a:cubicBezTo>
                <a:lnTo>
                  <a:pt x="11820" y="4850"/>
                </a:lnTo>
                <a:cubicBezTo>
                  <a:pt x="11820" y="4885"/>
                  <a:pt x="11847" y="4902"/>
                  <a:pt x="11874" y="4902"/>
                </a:cubicBezTo>
                <a:cubicBezTo>
                  <a:pt x="11900" y="4902"/>
                  <a:pt x="11927" y="4885"/>
                  <a:pt x="11927" y="4850"/>
                </a:cubicBezTo>
                <a:lnTo>
                  <a:pt x="11927" y="4835"/>
                </a:lnTo>
                <a:cubicBezTo>
                  <a:pt x="11927" y="4800"/>
                  <a:pt x="11900" y="4783"/>
                  <a:pt x="11874" y="4783"/>
                </a:cubicBezTo>
                <a:close/>
                <a:moveTo>
                  <a:pt x="15512" y="4807"/>
                </a:moveTo>
                <a:cubicBezTo>
                  <a:pt x="15489" y="4807"/>
                  <a:pt x="15464" y="4833"/>
                  <a:pt x="15479" y="4861"/>
                </a:cubicBezTo>
                <a:cubicBezTo>
                  <a:pt x="15484" y="4871"/>
                  <a:pt x="15489" y="4881"/>
                  <a:pt x="15494" y="4891"/>
                </a:cubicBezTo>
                <a:cubicBezTo>
                  <a:pt x="15501" y="4904"/>
                  <a:pt x="15511" y="4909"/>
                  <a:pt x="15522" y="4909"/>
                </a:cubicBezTo>
                <a:cubicBezTo>
                  <a:pt x="15545" y="4909"/>
                  <a:pt x="15570" y="4884"/>
                  <a:pt x="15556" y="4856"/>
                </a:cubicBezTo>
                <a:cubicBezTo>
                  <a:pt x="15551" y="4845"/>
                  <a:pt x="15546" y="4836"/>
                  <a:pt x="15540" y="4825"/>
                </a:cubicBezTo>
                <a:cubicBezTo>
                  <a:pt x="15534" y="4812"/>
                  <a:pt x="15523" y="4807"/>
                  <a:pt x="15512" y="4807"/>
                </a:cubicBezTo>
                <a:close/>
                <a:moveTo>
                  <a:pt x="22029" y="4842"/>
                </a:moveTo>
                <a:cubicBezTo>
                  <a:pt x="22011" y="4842"/>
                  <a:pt x="21994" y="4854"/>
                  <a:pt x="21994" y="4877"/>
                </a:cubicBezTo>
                <a:lnTo>
                  <a:pt x="21994" y="4892"/>
                </a:lnTo>
                <a:cubicBezTo>
                  <a:pt x="21994" y="4915"/>
                  <a:pt x="22011" y="4927"/>
                  <a:pt x="22029" y="4927"/>
                </a:cubicBezTo>
                <a:cubicBezTo>
                  <a:pt x="22047" y="4927"/>
                  <a:pt x="22065" y="4915"/>
                  <a:pt x="22065" y="4892"/>
                </a:cubicBezTo>
                <a:lnTo>
                  <a:pt x="22065" y="4877"/>
                </a:lnTo>
                <a:cubicBezTo>
                  <a:pt x="22065" y="4854"/>
                  <a:pt x="22047" y="4842"/>
                  <a:pt x="22029" y="4842"/>
                </a:cubicBezTo>
                <a:close/>
                <a:moveTo>
                  <a:pt x="13858" y="4880"/>
                </a:moveTo>
                <a:cubicBezTo>
                  <a:pt x="13812" y="4880"/>
                  <a:pt x="13812" y="4950"/>
                  <a:pt x="13858" y="4950"/>
                </a:cubicBezTo>
                <a:cubicBezTo>
                  <a:pt x="13904" y="4950"/>
                  <a:pt x="13904" y="4880"/>
                  <a:pt x="13858" y="4880"/>
                </a:cubicBezTo>
                <a:close/>
                <a:moveTo>
                  <a:pt x="12506" y="4786"/>
                </a:moveTo>
                <a:cubicBezTo>
                  <a:pt x="12489" y="4786"/>
                  <a:pt x="12471" y="4797"/>
                  <a:pt x="12471" y="4820"/>
                </a:cubicBezTo>
                <a:lnTo>
                  <a:pt x="12471" y="4927"/>
                </a:lnTo>
                <a:cubicBezTo>
                  <a:pt x="12470" y="4949"/>
                  <a:pt x="12488" y="4961"/>
                  <a:pt x="12505" y="4961"/>
                </a:cubicBezTo>
                <a:cubicBezTo>
                  <a:pt x="12523" y="4961"/>
                  <a:pt x="12541" y="4949"/>
                  <a:pt x="12542" y="4927"/>
                </a:cubicBezTo>
                <a:lnTo>
                  <a:pt x="12542" y="4820"/>
                </a:lnTo>
                <a:cubicBezTo>
                  <a:pt x="12542" y="4797"/>
                  <a:pt x="12524" y="4786"/>
                  <a:pt x="12506" y="4786"/>
                </a:cubicBezTo>
                <a:close/>
                <a:moveTo>
                  <a:pt x="24391" y="4833"/>
                </a:moveTo>
                <a:cubicBezTo>
                  <a:pt x="24368" y="4833"/>
                  <a:pt x="24346" y="4849"/>
                  <a:pt x="24339" y="4871"/>
                </a:cubicBezTo>
                <a:cubicBezTo>
                  <a:pt x="24334" y="4886"/>
                  <a:pt x="24329" y="4902"/>
                  <a:pt x="24323" y="4916"/>
                </a:cubicBezTo>
                <a:cubicBezTo>
                  <a:pt x="24313" y="4944"/>
                  <a:pt x="24334" y="4975"/>
                  <a:pt x="24360" y="4981"/>
                </a:cubicBezTo>
                <a:cubicBezTo>
                  <a:pt x="24365" y="4983"/>
                  <a:pt x="24369" y="4983"/>
                  <a:pt x="24374" y="4983"/>
                </a:cubicBezTo>
                <a:cubicBezTo>
                  <a:pt x="24397" y="4983"/>
                  <a:pt x="24418" y="4967"/>
                  <a:pt x="24425" y="4945"/>
                </a:cubicBezTo>
                <a:cubicBezTo>
                  <a:pt x="24430" y="4930"/>
                  <a:pt x="24435" y="4914"/>
                  <a:pt x="24441" y="4901"/>
                </a:cubicBezTo>
                <a:cubicBezTo>
                  <a:pt x="24451" y="4872"/>
                  <a:pt x="24430" y="4841"/>
                  <a:pt x="24404" y="4835"/>
                </a:cubicBezTo>
                <a:cubicBezTo>
                  <a:pt x="24400" y="4834"/>
                  <a:pt x="24395" y="4833"/>
                  <a:pt x="24391" y="4833"/>
                </a:cubicBezTo>
                <a:close/>
                <a:moveTo>
                  <a:pt x="4756" y="4900"/>
                </a:moveTo>
                <a:cubicBezTo>
                  <a:pt x="4748" y="4900"/>
                  <a:pt x="4740" y="4903"/>
                  <a:pt x="4732" y="4911"/>
                </a:cubicBezTo>
                <a:lnTo>
                  <a:pt x="4717" y="4927"/>
                </a:lnTo>
                <a:cubicBezTo>
                  <a:pt x="4691" y="4952"/>
                  <a:pt x="4715" y="4987"/>
                  <a:pt x="4742" y="4987"/>
                </a:cubicBezTo>
                <a:cubicBezTo>
                  <a:pt x="4750" y="4987"/>
                  <a:pt x="4759" y="4984"/>
                  <a:pt x="4766" y="4976"/>
                </a:cubicBezTo>
                <a:lnTo>
                  <a:pt x="4782" y="4960"/>
                </a:lnTo>
                <a:cubicBezTo>
                  <a:pt x="4806" y="4936"/>
                  <a:pt x="4783" y="4900"/>
                  <a:pt x="4756" y="4900"/>
                </a:cubicBezTo>
                <a:close/>
                <a:moveTo>
                  <a:pt x="6210" y="4918"/>
                </a:moveTo>
                <a:cubicBezTo>
                  <a:pt x="6164" y="4918"/>
                  <a:pt x="6164" y="4990"/>
                  <a:pt x="6210" y="4990"/>
                </a:cubicBezTo>
                <a:lnTo>
                  <a:pt x="6226" y="4990"/>
                </a:lnTo>
                <a:cubicBezTo>
                  <a:pt x="6272" y="4990"/>
                  <a:pt x="6272" y="4918"/>
                  <a:pt x="6226" y="4918"/>
                </a:cubicBezTo>
                <a:close/>
                <a:moveTo>
                  <a:pt x="19955" y="4911"/>
                </a:moveTo>
                <a:cubicBezTo>
                  <a:pt x="19938" y="4911"/>
                  <a:pt x="19920" y="4922"/>
                  <a:pt x="19920" y="4945"/>
                </a:cubicBezTo>
                <a:lnTo>
                  <a:pt x="19920" y="4960"/>
                </a:lnTo>
                <a:cubicBezTo>
                  <a:pt x="19920" y="4983"/>
                  <a:pt x="19938" y="4995"/>
                  <a:pt x="19956" y="4995"/>
                </a:cubicBezTo>
                <a:cubicBezTo>
                  <a:pt x="19974" y="4995"/>
                  <a:pt x="19992" y="4983"/>
                  <a:pt x="19992" y="4960"/>
                </a:cubicBezTo>
                <a:lnTo>
                  <a:pt x="19992" y="4945"/>
                </a:lnTo>
                <a:cubicBezTo>
                  <a:pt x="19992" y="4922"/>
                  <a:pt x="19973" y="4911"/>
                  <a:pt x="19955" y="4911"/>
                </a:cubicBezTo>
                <a:close/>
                <a:moveTo>
                  <a:pt x="6826" y="4876"/>
                </a:moveTo>
                <a:cubicBezTo>
                  <a:pt x="6803" y="4876"/>
                  <a:pt x="6780" y="4892"/>
                  <a:pt x="6775" y="4914"/>
                </a:cubicBezTo>
                <a:cubicBezTo>
                  <a:pt x="6766" y="4944"/>
                  <a:pt x="6783" y="4971"/>
                  <a:pt x="6812" y="4980"/>
                </a:cubicBezTo>
                <a:cubicBezTo>
                  <a:pt x="6827" y="4986"/>
                  <a:pt x="6841" y="4991"/>
                  <a:pt x="6856" y="4995"/>
                </a:cubicBezTo>
                <a:cubicBezTo>
                  <a:pt x="6860" y="4996"/>
                  <a:pt x="6865" y="4997"/>
                  <a:pt x="6869" y="4997"/>
                </a:cubicBezTo>
                <a:cubicBezTo>
                  <a:pt x="6893" y="4997"/>
                  <a:pt x="6916" y="4980"/>
                  <a:pt x="6922" y="4958"/>
                </a:cubicBezTo>
                <a:cubicBezTo>
                  <a:pt x="6929" y="4929"/>
                  <a:pt x="6912" y="4901"/>
                  <a:pt x="6885" y="4892"/>
                </a:cubicBezTo>
                <a:cubicBezTo>
                  <a:pt x="6869" y="4887"/>
                  <a:pt x="6855" y="4882"/>
                  <a:pt x="6840" y="4878"/>
                </a:cubicBezTo>
                <a:cubicBezTo>
                  <a:pt x="6836" y="4876"/>
                  <a:pt x="6831" y="4876"/>
                  <a:pt x="6826" y="4876"/>
                </a:cubicBezTo>
                <a:close/>
                <a:moveTo>
                  <a:pt x="3477" y="4925"/>
                </a:moveTo>
                <a:cubicBezTo>
                  <a:pt x="3466" y="4925"/>
                  <a:pt x="3456" y="4930"/>
                  <a:pt x="3449" y="4944"/>
                </a:cubicBezTo>
                <a:cubicBezTo>
                  <a:pt x="3444" y="4954"/>
                  <a:pt x="3438" y="4964"/>
                  <a:pt x="3433" y="4974"/>
                </a:cubicBezTo>
                <a:cubicBezTo>
                  <a:pt x="3419" y="5001"/>
                  <a:pt x="3443" y="5027"/>
                  <a:pt x="3466" y="5027"/>
                </a:cubicBezTo>
                <a:cubicBezTo>
                  <a:pt x="3477" y="5027"/>
                  <a:pt x="3487" y="5021"/>
                  <a:pt x="3494" y="5009"/>
                </a:cubicBezTo>
                <a:cubicBezTo>
                  <a:pt x="3499" y="4998"/>
                  <a:pt x="3504" y="4990"/>
                  <a:pt x="3510" y="4979"/>
                </a:cubicBezTo>
                <a:cubicBezTo>
                  <a:pt x="3524" y="4951"/>
                  <a:pt x="3500" y="4925"/>
                  <a:pt x="3477" y="4925"/>
                </a:cubicBezTo>
                <a:close/>
                <a:moveTo>
                  <a:pt x="14366" y="4957"/>
                </a:moveTo>
                <a:cubicBezTo>
                  <a:pt x="14356" y="4957"/>
                  <a:pt x="14348" y="4962"/>
                  <a:pt x="14342" y="4970"/>
                </a:cubicBezTo>
                <a:cubicBezTo>
                  <a:pt x="14340" y="4970"/>
                  <a:pt x="14339" y="4969"/>
                  <a:pt x="14337" y="4969"/>
                </a:cubicBezTo>
                <a:cubicBezTo>
                  <a:pt x="14303" y="4969"/>
                  <a:pt x="14290" y="5028"/>
                  <a:pt x="14330" y="5040"/>
                </a:cubicBezTo>
                <a:cubicBezTo>
                  <a:pt x="14337" y="5042"/>
                  <a:pt x="14343" y="5043"/>
                  <a:pt x="14348" y="5043"/>
                </a:cubicBezTo>
                <a:cubicBezTo>
                  <a:pt x="14373" y="5043"/>
                  <a:pt x="14394" y="5026"/>
                  <a:pt x="14404" y="5002"/>
                </a:cubicBezTo>
                <a:cubicBezTo>
                  <a:pt x="14411" y="4984"/>
                  <a:pt x="14396" y="4964"/>
                  <a:pt x="14379" y="4959"/>
                </a:cubicBezTo>
                <a:cubicBezTo>
                  <a:pt x="14374" y="4958"/>
                  <a:pt x="14370" y="4957"/>
                  <a:pt x="14366" y="4957"/>
                </a:cubicBezTo>
                <a:close/>
                <a:moveTo>
                  <a:pt x="9006" y="4942"/>
                </a:moveTo>
                <a:cubicBezTo>
                  <a:pt x="8983" y="4942"/>
                  <a:pt x="8958" y="4967"/>
                  <a:pt x="8972" y="4996"/>
                </a:cubicBezTo>
                <a:cubicBezTo>
                  <a:pt x="8977" y="5006"/>
                  <a:pt x="8982" y="5016"/>
                  <a:pt x="8988" y="5026"/>
                </a:cubicBezTo>
                <a:cubicBezTo>
                  <a:pt x="8994" y="5039"/>
                  <a:pt x="9005" y="5044"/>
                  <a:pt x="9015" y="5044"/>
                </a:cubicBezTo>
                <a:cubicBezTo>
                  <a:pt x="9039" y="5044"/>
                  <a:pt x="9064" y="5019"/>
                  <a:pt x="9049" y="4991"/>
                </a:cubicBezTo>
                <a:cubicBezTo>
                  <a:pt x="9044" y="4980"/>
                  <a:pt x="9039" y="4971"/>
                  <a:pt x="9034" y="4960"/>
                </a:cubicBezTo>
                <a:cubicBezTo>
                  <a:pt x="9027" y="4947"/>
                  <a:pt x="9017" y="4942"/>
                  <a:pt x="9006" y="4942"/>
                </a:cubicBezTo>
                <a:close/>
                <a:moveTo>
                  <a:pt x="11334" y="4975"/>
                </a:moveTo>
                <a:cubicBezTo>
                  <a:pt x="11265" y="4975"/>
                  <a:pt x="11265" y="5082"/>
                  <a:pt x="11334" y="5082"/>
                </a:cubicBezTo>
                <a:cubicBezTo>
                  <a:pt x="11402" y="5082"/>
                  <a:pt x="11402" y="4975"/>
                  <a:pt x="11334" y="4975"/>
                </a:cubicBezTo>
                <a:close/>
                <a:moveTo>
                  <a:pt x="15817" y="5019"/>
                </a:moveTo>
                <a:cubicBezTo>
                  <a:pt x="15811" y="5019"/>
                  <a:pt x="15806" y="5020"/>
                  <a:pt x="15800" y="5021"/>
                </a:cubicBezTo>
                <a:cubicBezTo>
                  <a:pt x="15759" y="5030"/>
                  <a:pt x="15771" y="5089"/>
                  <a:pt x="15809" y="5090"/>
                </a:cubicBezTo>
                <a:cubicBezTo>
                  <a:pt x="15815" y="5100"/>
                  <a:pt x="15827" y="5106"/>
                  <a:pt x="15838" y="5106"/>
                </a:cubicBezTo>
                <a:cubicBezTo>
                  <a:pt x="15845" y="5106"/>
                  <a:pt x="15851" y="5104"/>
                  <a:pt x="15856" y="5101"/>
                </a:cubicBezTo>
                <a:cubicBezTo>
                  <a:pt x="15874" y="5090"/>
                  <a:pt x="15877" y="5069"/>
                  <a:pt x="15869" y="5053"/>
                </a:cubicBezTo>
                <a:cubicBezTo>
                  <a:pt x="15858" y="5030"/>
                  <a:pt x="15838" y="5019"/>
                  <a:pt x="15817" y="5019"/>
                </a:cubicBezTo>
                <a:close/>
                <a:moveTo>
                  <a:pt x="13406" y="5030"/>
                </a:moveTo>
                <a:cubicBezTo>
                  <a:pt x="13389" y="5030"/>
                  <a:pt x="13371" y="5041"/>
                  <a:pt x="13371" y="5064"/>
                </a:cubicBezTo>
                <a:lnTo>
                  <a:pt x="13371" y="5080"/>
                </a:lnTo>
                <a:cubicBezTo>
                  <a:pt x="13371" y="5103"/>
                  <a:pt x="13388" y="5114"/>
                  <a:pt x="13406" y="5114"/>
                </a:cubicBezTo>
                <a:cubicBezTo>
                  <a:pt x="13423" y="5114"/>
                  <a:pt x="13441" y="5103"/>
                  <a:pt x="13441" y="5080"/>
                </a:cubicBezTo>
                <a:lnTo>
                  <a:pt x="13441" y="5064"/>
                </a:lnTo>
                <a:cubicBezTo>
                  <a:pt x="13441" y="5041"/>
                  <a:pt x="13424" y="5030"/>
                  <a:pt x="13406" y="5030"/>
                </a:cubicBezTo>
                <a:close/>
                <a:moveTo>
                  <a:pt x="16135" y="5019"/>
                </a:moveTo>
                <a:cubicBezTo>
                  <a:pt x="16124" y="5019"/>
                  <a:pt x="16114" y="5025"/>
                  <a:pt x="16107" y="5038"/>
                </a:cubicBezTo>
                <a:cubicBezTo>
                  <a:pt x="16102" y="5048"/>
                  <a:pt x="16097" y="5058"/>
                  <a:pt x="16091" y="5068"/>
                </a:cubicBezTo>
                <a:cubicBezTo>
                  <a:pt x="16077" y="5096"/>
                  <a:pt x="16102" y="5121"/>
                  <a:pt x="16125" y="5121"/>
                </a:cubicBezTo>
                <a:cubicBezTo>
                  <a:pt x="16136" y="5121"/>
                  <a:pt x="16147" y="5116"/>
                  <a:pt x="16153" y="5103"/>
                </a:cubicBezTo>
                <a:cubicBezTo>
                  <a:pt x="16158" y="5092"/>
                  <a:pt x="16164" y="5082"/>
                  <a:pt x="16169" y="5074"/>
                </a:cubicBezTo>
                <a:cubicBezTo>
                  <a:pt x="16183" y="5045"/>
                  <a:pt x="16159" y="5019"/>
                  <a:pt x="16135" y="5019"/>
                </a:cubicBezTo>
                <a:close/>
                <a:moveTo>
                  <a:pt x="491" y="5024"/>
                </a:moveTo>
                <a:cubicBezTo>
                  <a:pt x="468" y="5024"/>
                  <a:pt x="444" y="5049"/>
                  <a:pt x="458" y="5077"/>
                </a:cubicBezTo>
                <a:cubicBezTo>
                  <a:pt x="463" y="5087"/>
                  <a:pt x="469" y="5097"/>
                  <a:pt x="474" y="5107"/>
                </a:cubicBezTo>
                <a:cubicBezTo>
                  <a:pt x="480" y="5120"/>
                  <a:pt x="491" y="5125"/>
                  <a:pt x="501" y="5125"/>
                </a:cubicBezTo>
                <a:cubicBezTo>
                  <a:pt x="525" y="5125"/>
                  <a:pt x="549" y="5100"/>
                  <a:pt x="535" y="5071"/>
                </a:cubicBezTo>
                <a:cubicBezTo>
                  <a:pt x="528" y="5061"/>
                  <a:pt x="524" y="5053"/>
                  <a:pt x="519" y="5042"/>
                </a:cubicBezTo>
                <a:cubicBezTo>
                  <a:pt x="512" y="5029"/>
                  <a:pt x="502" y="5024"/>
                  <a:pt x="491" y="5024"/>
                </a:cubicBezTo>
                <a:close/>
                <a:moveTo>
                  <a:pt x="70" y="5070"/>
                </a:moveTo>
                <a:cubicBezTo>
                  <a:pt x="57" y="5070"/>
                  <a:pt x="44" y="5089"/>
                  <a:pt x="57" y="5101"/>
                </a:cubicBezTo>
                <a:lnTo>
                  <a:pt x="102" y="5145"/>
                </a:lnTo>
                <a:cubicBezTo>
                  <a:pt x="105" y="5148"/>
                  <a:pt x="110" y="5150"/>
                  <a:pt x="113" y="5150"/>
                </a:cubicBezTo>
                <a:cubicBezTo>
                  <a:pt x="127" y="5150"/>
                  <a:pt x="138" y="5133"/>
                  <a:pt x="126" y="5121"/>
                </a:cubicBezTo>
                <a:lnTo>
                  <a:pt x="82" y="5076"/>
                </a:lnTo>
                <a:cubicBezTo>
                  <a:pt x="78" y="5072"/>
                  <a:pt x="74" y="5070"/>
                  <a:pt x="70" y="5070"/>
                </a:cubicBezTo>
                <a:close/>
                <a:moveTo>
                  <a:pt x="23276" y="5072"/>
                </a:moveTo>
                <a:cubicBezTo>
                  <a:pt x="23258" y="5072"/>
                  <a:pt x="23240" y="5084"/>
                  <a:pt x="23240" y="5107"/>
                </a:cubicBezTo>
                <a:lnTo>
                  <a:pt x="23240" y="5123"/>
                </a:lnTo>
                <a:cubicBezTo>
                  <a:pt x="23240" y="5146"/>
                  <a:pt x="23258" y="5157"/>
                  <a:pt x="23276" y="5157"/>
                </a:cubicBezTo>
                <a:cubicBezTo>
                  <a:pt x="23294" y="5157"/>
                  <a:pt x="23311" y="5146"/>
                  <a:pt x="23311" y="5123"/>
                </a:cubicBezTo>
                <a:lnTo>
                  <a:pt x="23311" y="5107"/>
                </a:lnTo>
                <a:cubicBezTo>
                  <a:pt x="23311" y="5084"/>
                  <a:pt x="23294" y="5072"/>
                  <a:pt x="23276" y="5072"/>
                </a:cubicBezTo>
                <a:close/>
                <a:moveTo>
                  <a:pt x="6729" y="5059"/>
                </a:moveTo>
                <a:cubicBezTo>
                  <a:pt x="6723" y="5059"/>
                  <a:pt x="6717" y="5061"/>
                  <a:pt x="6710" y="5065"/>
                </a:cubicBezTo>
                <a:cubicBezTo>
                  <a:pt x="6694" y="5076"/>
                  <a:pt x="6681" y="5085"/>
                  <a:pt x="6666" y="5096"/>
                </a:cubicBezTo>
                <a:cubicBezTo>
                  <a:pt x="6634" y="5117"/>
                  <a:pt x="6654" y="5163"/>
                  <a:pt x="6684" y="5163"/>
                </a:cubicBezTo>
                <a:cubicBezTo>
                  <a:pt x="6689" y="5163"/>
                  <a:pt x="6696" y="5161"/>
                  <a:pt x="6702" y="5157"/>
                </a:cubicBezTo>
                <a:cubicBezTo>
                  <a:pt x="6717" y="5147"/>
                  <a:pt x="6731" y="5137"/>
                  <a:pt x="6746" y="5127"/>
                </a:cubicBezTo>
                <a:cubicBezTo>
                  <a:pt x="6779" y="5106"/>
                  <a:pt x="6759" y="5059"/>
                  <a:pt x="6729" y="5059"/>
                </a:cubicBezTo>
                <a:close/>
                <a:moveTo>
                  <a:pt x="18209" y="5039"/>
                </a:moveTo>
                <a:cubicBezTo>
                  <a:pt x="18198" y="5039"/>
                  <a:pt x="18187" y="5045"/>
                  <a:pt x="18180" y="5058"/>
                </a:cubicBezTo>
                <a:cubicBezTo>
                  <a:pt x="18170" y="5077"/>
                  <a:pt x="18160" y="5098"/>
                  <a:pt x="18150" y="5118"/>
                </a:cubicBezTo>
                <a:cubicBezTo>
                  <a:pt x="18137" y="5146"/>
                  <a:pt x="18162" y="5172"/>
                  <a:pt x="18185" y="5172"/>
                </a:cubicBezTo>
                <a:cubicBezTo>
                  <a:pt x="18195" y="5172"/>
                  <a:pt x="18205" y="5166"/>
                  <a:pt x="18212" y="5153"/>
                </a:cubicBezTo>
                <a:cubicBezTo>
                  <a:pt x="18222" y="5133"/>
                  <a:pt x="18232" y="5112"/>
                  <a:pt x="18242" y="5092"/>
                </a:cubicBezTo>
                <a:cubicBezTo>
                  <a:pt x="18256" y="5064"/>
                  <a:pt x="18232" y="5039"/>
                  <a:pt x="18209" y="5039"/>
                </a:cubicBezTo>
                <a:close/>
                <a:moveTo>
                  <a:pt x="13062" y="5118"/>
                </a:moveTo>
                <a:cubicBezTo>
                  <a:pt x="13044" y="5118"/>
                  <a:pt x="13026" y="5129"/>
                  <a:pt x="13026" y="5152"/>
                </a:cubicBezTo>
                <a:lnTo>
                  <a:pt x="13026" y="5168"/>
                </a:lnTo>
                <a:cubicBezTo>
                  <a:pt x="13026" y="5191"/>
                  <a:pt x="13044" y="5202"/>
                  <a:pt x="13062" y="5202"/>
                </a:cubicBezTo>
                <a:cubicBezTo>
                  <a:pt x="13080" y="5202"/>
                  <a:pt x="13097" y="5191"/>
                  <a:pt x="13097" y="5168"/>
                </a:cubicBezTo>
                <a:lnTo>
                  <a:pt x="13097" y="5152"/>
                </a:lnTo>
                <a:cubicBezTo>
                  <a:pt x="13097" y="5129"/>
                  <a:pt x="13080" y="5118"/>
                  <a:pt x="13062" y="5118"/>
                </a:cubicBezTo>
                <a:close/>
                <a:moveTo>
                  <a:pt x="10805" y="5104"/>
                </a:moveTo>
                <a:cubicBezTo>
                  <a:pt x="10800" y="5104"/>
                  <a:pt x="10795" y="5104"/>
                  <a:pt x="10791" y="5106"/>
                </a:cubicBezTo>
                <a:cubicBezTo>
                  <a:pt x="10775" y="5111"/>
                  <a:pt x="10761" y="5116"/>
                  <a:pt x="10747" y="5122"/>
                </a:cubicBezTo>
                <a:cubicBezTo>
                  <a:pt x="10720" y="5131"/>
                  <a:pt x="10701" y="5158"/>
                  <a:pt x="10710" y="5187"/>
                </a:cubicBezTo>
                <a:cubicBezTo>
                  <a:pt x="10716" y="5208"/>
                  <a:pt x="10738" y="5226"/>
                  <a:pt x="10761" y="5226"/>
                </a:cubicBezTo>
                <a:cubicBezTo>
                  <a:pt x="10765" y="5226"/>
                  <a:pt x="10770" y="5225"/>
                  <a:pt x="10775" y="5223"/>
                </a:cubicBezTo>
                <a:cubicBezTo>
                  <a:pt x="10791" y="5218"/>
                  <a:pt x="10805" y="5213"/>
                  <a:pt x="10820" y="5208"/>
                </a:cubicBezTo>
                <a:cubicBezTo>
                  <a:pt x="10847" y="5199"/>
                  <a:pt x="10864" y="5171"/>
                  <a:pt x="10857" y="5143"/>
                </a:cubicBezTo>
                <a:cubicBezTo>
                  <a:pt x="10850" y="5121"/>
                  <a:pt x="10828" y="5104"/>
                  <a:pt x="10805" y="5104"/>
                </a:cubicBezTo>
                <a:close/>
                <a:moveTo>
                  <a:pt x="22296" y="5173"/>
                </a:moveTo>
                <a:cubicBezTo>
                  <a:pt x="22253" y="5173"/>
                  <a:pt x="22254" y="5243"/>
                  <a:pt x="22298" y="5243"/>
                </a:cubicBezTo>
                <a:cubicBezTo>
                  <a:pt x="22344" y="5243"/>
                  <a:pt x="22344" y="5173"/>
                  <a:pt x="22298" y="5173"/>
                </a:cubicBezTo>
                <a:cubicBezTo>
                  <a:pt x="22298" y="5173"/>
                  <a:pt x="22297" y="5173"/>
                  <a:pt x="22296" y="5173"/>
                </a:cubicBezTo>
                <a:close/>
                <a:moveTo>
                  <a:pt x="15027" y="5181"/>
                </a:moveTo>
                <a:cubicBezTo>
                  <a:pt x="14981" y="5181"/>
                  <a:pt x="14981" y="5253"/>
                  <a:pt x="15027" y="5253"/>
                </a:cubicBezTo>
                <a:cubicBezTo>
                  <a:pt x="15073" y="5253"/>
                  <a:pt x="15073" y="5181"/>
                  <a:pt x="15027" y="5181"/>
                </a:cubicBezTo>
                <a:close/>
                <a:moveTo>
                  <a:pt x="7360" y="5197"/>
                </a:moveTo>
                <a:cubicBezTo>
                  <a:pt x="7315" y="5197"/>
                  <a:pt x="7315" y="5268"/>
                  <a:pt x="7360" y="5268"/>
                </a:cubicBezTo>
                <a:lnTo>
                  <a:pt x="7390" y="5268"/>
                </a:lnTo>
                <a:cubicBezTo>
                  <a:pt x="7390" y="5268"/>
                  <a:pt x="7391" y="5268"/>
                  <a:pt x="7391" y="5268"/>
                </a:cubicBezTo>
                <a:cubicBezTo>
                  <a:pt x="7435" y="5268"/>
                  <a:pt x="7435" y="5197"/>
                  <a:pt x="7390" y="5197"/>
                </a:cubicBezTo>
                <a:close/>
                <a:moveTo>
                  <a:pt x="4246" y="5186"/>
                </a:moveTo>
                <a:cubicBezTo>
                  <a:pt x="4228" y="5186"/>
                  <a:pt x="4211" y="5197"/>
                  <a:pt x="4211" y="5220"/>
                </a:cubicBezTo>
                <a:lnTo>
                  <a:pt x="4211" y="5236"/>
                </a:lnTo>
                <a:cubicBezTo>
                  <a:pt x="4211" y="5258"/>
                  <a:pt x="4228" y="5270"/>
                  <a:pt x="4246" y="5270"/>
                </a:cubicBezTo>
                <a:cubicBezTo>
                  <a:pt x="4264" y="5270"/>
                  <a:pt x="4282" y="5258"/>
                  <a:pt x="4282" y="5236"/>
                </a:cubicBezTo>
                <a:lnTo>
                  <a:pt x="4282" y="5220"/>
                </a:lnTo>
                <a:cubicBezTo>
                  <a:pt x="4282" y="5197"/>
                  <a:pt x="4264" y="5186"/>
                  <a:pt x="4246" y="5186"/>
                </a:cubicBezTo>
                <a:close/>
                <a:moveTo>
                  <a:pt x="4907" y="5172"/>
                </a:moveTo>
                <a:cubicBezTo>
                  <a:pt x="4889" y="5172"/>
                  <a:pt x="4872" y="5184"/>
                  <a:pt x="4872" y="5207"/>
                </a:cubicBezTo>
                <a:lnTo>
                  <a:pt x="4872" y="5237"/>
                </a:lnTo>
                <a:cubicBezTo>
                  <a:pt x="4871" y="5260"/>
                  <a:pt x="4889" y="5272"/>
                  <a:pt x="4907" y="5272"/>
                </a:cubicBezTo>
                <a:cubicBezTo>
                  <a:pt x="4925" y="5272"/>
                  <a:pt x="4943" y="5260"/>
                  <a:pt x="4943" y="5237"/>
                </a:cubicBezTo>
                <a:lnTo>
                  <a:pt x="4943" y="5207"/>
                </a:lnTo>
                <a:cubicBezTo>
                  <a:pt x="4943" y="5184"/>
                  <a:pt x="4925" y="5172"/>
                  <a:pt x="4907" y="5172"/>
                </a:cubicBezTo>
                <a:close/>
                <a:moveTo>
                  <a:pt x="3930" y="5186"/>
                </a:moveTo>
                <a:cubicBezTo>
                  <a:pt x="3925" y="5186"/>
                  <a:pt x="3919" y="5187"/>
                  <a:pt x="3913" y="5190"/>
                </a:cubicBezTo>
                <a:cubicBezTo>
                  <a:pt x="3903" y="5195"/>
                  <a:pt x="3894" y="5200"/>
                  <a:pt x="3884" y="5206"/>
                </a:cubicBezTo>
                <a:cubicBezTo>
                  <a:pt x="3849" y="5224"/>
                  <a:pt x="3870" y="5272"/>
                  <a:pt x="3902" y="5272"/>
                </a:cubicBezTo>
                <a:cubicBezTo>
                  <a:pt x="3907" y="5272"/>
                  <a:pt x="3913" y="5270"/>
                  <a:pt x="3918" y="5267"/>
                </a:cubicBezTo>
                <a:cubicBezTo>
                  <a:pt x="3929" y="5262"/>
                  <a:pt x="3938" y="5256"/>
                  <a:pt x="3949" y="5252"/>
                </a:cubicBezTo>
                <a:cubicBezTo>
                  <a:pt x="3984" y="5234"/>
                  <a:pt x="3962" y="5186"/>
                  <a:pt x="3930" y="5186"/>
                </a:cubicBezTo>
                <a:close/>
                <a:moveTo>
                  <a:pt x="5537" y="5173"/>
                </a:moveTo>
                <a:cubicBezTo>
                  <a:pt x="5531" y="5173"/>
                  <a:pt x="5524" y="5175"/>
                  <a:pt x="5518" y="5179"/>
                </a:cubicBezTo>
                <a:cubicBezTo>
                  <a:pt x="5503" y="5190"/>
                  <a:pt x="5488" y="5200"/>
                  <a:pt x="5473" y="5210"/>
                </a:cubicBezTo>
                <a:cubicBezTo>
                  <a:pt x="5442" y="5231"/>
                  <a:pt x="5461" y="5277"/>
                  <a:pt x="5490" y="5277"/>
                </a:cubicBezTo>
                <a:cubicBezTo>
                  <a:pt x="5496" y="5277"/>
                  <a:pt x="5502" y="5275"/>
                  <a:pt x="5509" y="5270"/>
                </a:cubicBezTo>
                <a:cubicBezTo>
                  <a:pt x="5523" y="5260"/>
                  <a:pt x="5539" y="5250"/>
                  <a:pt x="5553" y="5241"/>
                </a:cubicBezTo>
                <a:cubicBezTo>
                  <a:pt x="5585" y="5219"/>
                  <a:pt x="5566" y="5173"/>
                  <a:pt x="5537" y="5173"/>
                </a:cubicBezTo>
                <a:close/>
                <a:moveTo>
                  <a:pt x="19384" y="5159"/>
                </a:moveTo>
                <a:cubicBezTo>
                  <a:pt x="19375" y="5159"/>
                  <a:pt x="19365" y="5162"/>
                  <a:pt x="19357" y="5166"/>
                </a:cubicBezTo>
                <a:cubicBezTo>
                  <a:pt x="19346" y="5171"/>
                  <a:pt x="19337" y="5176"/>
                  <a:pt x="19326" y="5181"/>
                </a:cubicBezTo>
                <a:cubicBezTo>
                  <a:pt x="19300" y="5195"/>
                  <a:pt x="19294" y="5230"/>
                  <a:pt x="19306" y="5255"/>
                </a:cubicBezTo>
                <a:cubicBezTo>
                  <a:pt x="19317" y="5272"/>
                  <a:pt x="19335" y="5281"/>
                  <a:pt x="19353" y="5281"/>
                </a:cubicBezTo>
                <a:cubicBezTo>
                  <a:pt x="19362" y="5281"/>
                  <a:pt x="19371" y="5279"/>
                  <a:pt x="19380" y="5275"/>
                </a:cubicBezTo>
                <a:cubicBezTo>
                  <a:pt x="19390" y="5269"/>
                  <a:pt x="19400" y="5264"/>
                  <a:pt x="19410" y="5259"/>
                </a:cubicBezTo>
                <a:cubicBezTo>
                  <a:pt x="19436" y="5246"/>
                  <a:pt x="19443" y="5210"/>
                  <a:pt x="19430" y="5186"/>
                </a:cubicBezTo>
                <a:cubicBezTo>
                  <a:pt x="19420" y="5168"/>
                  <a:pt x="19402" y="5159"/>
                  <a:pt x="19384" y="5159"/>
                </a:cubicBezTo>
                <a:close/>
                <a:moveTo>
                  <a:pt x="21637" y="5247"/>
                </a:moveTo>
                <a:cubicBezTo>
                  <a:pt x="21614" y="5247"/>
                  <a:pt x="21614" y="5283"/>
                  <a:pt x="21637" y="5283"/>
                </a:cubicBezTo>
                <a:cubicBezTo>
                  <a:pt x="21638" y="5283"/>
                  <a:pt x="21638" y="5283"/>
                  <a:pt x="21638" y="5283"/>
                </a:cubicBezTo>
                <a:cubicBezTo>
                  <a:pt x="21659" y="5283"/>
                  <a:pt x="21661" y="5248"/>
                  <a:pt x="21637" y="5247"/>
                </a:cubicBezTo>
                <a:close/>
                <a:moveTo>
                  <a:pt x="20375" y="5182"/>
                </a:moveTo>
                <a:cubicBezTo>
                  <a:pt x="20349" y="5182"/>
                  <a:pt x="20325" y="5218"/>
                  <a:pt x="20349" y="5243"/>
                </a:cubicBezTo>
                <a:cubicBezTo>
                  <a:pt x="20359" y="5254"/>
                  <a:pt x="20369" y="5264"/>
                  <a:pt x="20378" y="5274"/>
                </a:cubicBezTo>
                <a:cubicBezTo>
                  <a:pt x="20385" y="5281"/>
                  <a:pt x="20394" y="5284"/>
                  <a:pt x="20402" y="5284"/>
                </a:cubicBezTo>
                <a:cubicBezTo>
                  <a:pt x="20428" y="5284"/>
                  <a:pt x="20452" y="5249"/>
                  <a:pt x="20427" y="5223"/>
                </a:cubicBezTo>
                <a:cubicBezTo>
                  <a:pt x="20417" y="5213"/>
                  <a:pt x="20407" y="5202"/>
                  <a:pt x="20399" y="5194"/>
                </a:cubicBezTo>
                <a:cubicBezTo>
                  <a:pt x="20392" y="5186"/>
                  <a:pt x="20383" y="5182"/>
                  <a:pt x="20375" y="5182"/>
                </a:cubicBezTo>
                <a:close/>
                <a:moveTo>
                  <a:pt x="2579" y="5193"/>
                </a:moveTo>
                <a:cubicBezTo>
                  <a:pt x="2573" y="5193"/>
                  <a:pt x="2567" y="5195"/>
                  <a:pt x="2561" y="5199"/>
                </a:cubicBezTo>
                <a:cubicBezTo>
                  <a:pt x="2545" y="5210"/>
                  <a:pt x="2530" y="5218"/>
                  <a:pt x="2517" y="5229"/>
                </a:cubicBezTo>
                <a:cubicBezTo>
                  <a:pt x="2484" y="5250"/>
                  <a:pt x="2504" y="5296"/>
                  <a:pt x="2533" y="5296"/>
                </a:cubicBezTo>
                <a:cubicBezTo>
                  <a:pt x="2539" y="5296"/>
                  <a:pt x="2545" y="5294"/>
                  <a:pt x="2551" y="5290"/>
                </a:cubicBezTo>
                <a:cubicBezTo>
                  <a:pt x="2567" y="5280"/>
                  <a:pt x="2582" y="5270"/>
                  <a:pt x="2596" y="5260"/>
                </a:cubicBezTo>
                <a:cubicBezTo>
                  <a:pt x="2628" y="5240"/>
                  <a:pt x="2608" y="5193"/>
                  <a:pt x="2579" y="5193"/>
                </a:cubicBezTo>
                <a:close/>
                <a:moveTo>
                  <a:pt x="9505" y="5153"/>
                </a:moveTo>
                <a:cubicBezTo>
                  <a:pt x="9484" y="5153"/>
                  <a:pt x="9462" y="5171"/>
                  <a:pt x="9467" y="5197"/>
                </a:cubicBezTo>
                <a:cubicBezTo>
                  <a:pt x="9473" y="5222"/>
                  <a:pt x="9478" y="5247"/>
                  <a:pt x="9481" y="5273"/>
                </a:cubicBezTo>
                <a:cubicBezTo>
                  <a:pt x="9484" y="5291"/>
                  <a:pt x="9498" y="5299"/>
                  <a:pt x="9512" y="5299"/>
                </a:cubicBezTo>
                <a:cubicBezTo>
                  <a:pt x="9532" y="5299"/>
                  <a:pt x="9555" y="5281"/>
                  <a:pt x="9549" y="5254"/>
                </a:cubicBezTo>
                <a:cubicBezTo>
                  <a:pt x="9544" y="5229"/>
                  <a:pt x="9539" y="5204"/>
                  <a:pt x="9535" y="5179"/>
                </a:cubicBezTo>
                <a:cubicBezTo>
                  <a:pt x="9532" y="5161"/>
                  <a:pt x="9518" y="5153"/>
                  <a:pt x="9505" y="5153"/>
                </a:cubicBezTo>
                <a:close/>
                <a:moveTo>
                  <a:pt x="13571" y="5298"/>
                </a:moveTo>
                <a:cubicBezTo>
                  <a:pt x="13563" y="5298"/>
                  <a:pt x="13554" y="5301"/>
                  <a:pt x="13547" y="5309"/>
                </a:cubicBezTo>
                <a:lnTo>
                  <a:pt x="13532" y="5325"/>
                </a:lnTo>
                <a:cubicBezTo>
                  <a:pt x="13506" y="5350"/>
                  <a:pt x="13530" y="5385"/>
                  <a:pt x="13557" y="5385"/>
                </a:cubicBezTo>
                <a:cubicBezTo>
                  <a:pt x="13565" y="5385"/>
                  <a:pt x="13574" y="5382"/>
                  <a:pt x="13581" y="5374"/>
                </a:cubicBezTo>
                <a:lnTo>
                  <a:pt x="13597" y="5358"/>
                </a:lnTo>
                <a:cubicBezTo>
                  <a:pt x="13622" y="5334"/>
                  <a:pt x="13598" y="5298"/>
                  <a:pt x="13571" y="5298"/>
                </a:cubicBezTo>
                <a:close/>
                <a:moveTo>
                  <a:pt x="18707" y="5266"/>
                </a:moveTo>
                <a:cubicBezTo>
                  <a:pt x="18680" y="5266"/>
                  <a:pt x="18653" y="5283"/>
                  <a:pt x="18653" y="5318"/>
                </a:cubicBezTo>
                <a:lnTo>
                  <a:pt x="18653" y="5348"/>
                </a:lnTo>
                <a:cubicBezTo>
                  <a:pt x="18654" y="5382"/>
                  <a:pt x="18681" y="5399"/>
                  <a:pt x="18707" y="5399"/>
                </a:cubicBezTo>
                <a:cubicBezTo>
                  <a:pt x="18734" y="5399"/>
                  <a:pt x="18761" y="5382"/>
                  <a:pt x="18761" y="5348"/>
                </a:cubicBezTo>
                <a:lnTo>
                  <a:pt x="18761" y="5318"/>
                </a:lnTo>
                <a:cubicBezTo>
                  <a:pt x="18761" y="5283"/>
                  <a:pt x="18734" y="5266"/>
                  <a:pt x="18707" y="5266"/>
                </a:cubicBezTo>
                <a:close/>
                <a:moveTo>
                  <a:pt x="19655" y="5317"/>
                </a:moveTo>
                <a:cubicBezTo>
                  <a:pt x="19637" y="5317"/>
                  <a:pt x="19620" y="5328"/>
                  <a:pt x="19620" y="5351"/>
                </a:cubicBezTo>
                <a:lnTo>
                  <a:pt x="19620" y="5367"/>
                </a:lnTo>
                <a:cubicBezTo>
                  <a:pt x="19619" y="5389"/>
                  <a:pt x="19637" y="5400"/>
                  <a:pt x="19655" y="5400"/>
                </a:cubicBezTo>
                <a:cubicBezTo>
                  <a:pt x="19672" y="5400"/>
                  <a:pt x="19690" y="5389"/>
                  <a:pt x="19690" y="5367"/>
                </a:cubicBezTo>
                <a:lnTo>
                  <a:pt x="19690" y="5351"/>
                </a:lnTo>
                <a:cubicBezTo>
                  <a:pt x="19690" y="5328"/>
                  <a:pt x="19672" y="5317"/>
                  <a:pt x="19655" y="5317"/>
                </a:cubicBezTo>
                <a:close/>
                <a:moveTo>
                  <a:pt x="3208" y="5332"/>
                </a:moveTo>
                <a:cubicBezTo>
                  <a:pt x="3163" y="5332"/>
                  <a:pt x="3163" y="5404"/>
                  <a:pt x="3209" y="5404"/>
                </a:cubicBezTo>
                <a:lnTo>
                  <a:pt x="3239" y="5404"/>
                </a:lnTo>
                <a:cubicBezTo>
                  <a:pt x="3284" y="5404"/>
                  <a:pt x="3284" y="5332"/>
                  <a:pt x="3239" y="5332"/>
                </a:cubicBezTo>
                <a:lnTo>
                  <a:pt x="3209" y="5332"/>
                </a:lnTo>
                <a:cubicBezTo>
                  <a:pt x="3209" y="5332"/>
                  <a:pt x="3208" y="5332"/>
                  <a:pt x="3208" y="5332"/>
                </a:cubicBezTo>
                <a:close/>
                <a:moveTo>
                  <a:pt x="12290" y="5324"/>
                </a:moveTo>
                <a:cubicBezTo>
                  <a:pt x="12280" y="5324"/>
                  <a:pt x="12269" y="5330"/>
                  <a:pt x="12262" y="5343"/>
                </a:cubicBezTo>
                <a:cubicBezTo>
                  <a:pt x="12257" y="5353"/>
                  <a:pt x="12252" y="5363"/>
                  <a:pt x="12247" y="5373"/>
                </a:cubicBezTo>
                <a:cubicBezTo>
                  <a:pt x="12232" y="5401"/>
                  <a:pt x="12257" y="5426"/>
                  <a:pt x="12280" y="5426"/>
                </a:cubicBezTo>
                <a:cubicBezTo>
                  <a:pt x="12291" y="5426"/>
                  <a:pt x="12302" y="5421"/>
                  <a:pt x="12308" y="5409"/>
                </a:cubicBezTo>
                <a:cubicBezTo>
                  <a:pt x="12314" y="5398"/>
                  <a:pt x="12319" y="5389"/>
                  <a:pt x="12324" y="5378"/>
                </a:cubicBezTo>
                <a:cubicBezTo>
                  <a:pt x="12339" y="5350"/>
                  <a:pt x="12314" y="5324"/>
                  <a:pt x="12290" y="5324"/>
                </a:cubicBezTo>
                <a:close/>
                <a:moveTo>
                  <a:pt x="24957" y="5410"/>
                </a:moveTo>
                <a:cubicBezTo>
                  <a:pt x="24935" y="5410"/>
                  <a:pt x="24935" y="5445"/>
                  <a:pt x="24957" y="5445"/>
                </a:cubicBezTo>
                <a:cubicBezTo>
                  <a:pt x="24979" y="5445"/>
                  <a:pt x="24979" y="5410"/>
                  <a:pt x="24957" y="5410"/>
                </a:cubicBezTo>
                <a:close/>
                <a:moveTo>
                  <a:pt x="23696" y="5345"/>
                </a:moveTo>
                <a:cubicBezTo>
                  <a:pt x="23669" y="5345"/>
                  <a:pt x="23645" y="5381"/>
                  <a:pt x="23670" y="5406"/>
                </a:cubicBezTo>
                <a:cubicBezTo>
                  <a:pt x="23680" y="5416"/>
                  <a:pt x="23690" y="5427"/>
                  <a:pt x="23698" y="5436"/>
                </a:cubicBezTo>
                <a:cubicBezTo>
                  <a:pt x="23705" y="5444"/>
                  <a:pt x="23713" y="5447"/>
                  <a:pt x="23721" y="5447"/>
                </a:cubicBezTo>
                <a:cubicBezTo>
                  <a:pt x="23748" y="5447"/>
                  <a:pt x="23772" y="5411"/>
                  <a:pt x="23748" y="5386"/>
                </a:cubicBezTo>
                <a:cubicBezTo>
                  <a:pt x="23738" y="5375"/>
                  <a:pt x="23728" y="5365"/>
                  <a:pt x="23720" y="5356"/>
                </a:cubicBezTo>
                <a:cubicBezTo>
                  <a:pt x="23713" y="5349"/>
                  <a:pt x="23704" y="5345"/>
                  <a:pt x="23696" y="5345"/>
                </a:cubicBezTo>
                <a:close/>
                <a:moveTo>
                  <a:pt x="21351" y="5410"/>
                </a:moveTo>
                <a:cubicBezTo>
                  <a:pt x="21343" y="5410"/>
                  <a:pt x="21334" y="5413"/>
                  <a:pt x="21327" y="5420"/>
                </a:cubicBezTo>
                <a:lnTo>
                  <a:pt x="21312" y="5436"/>
                </a:lnTo>
                <a:cubicBezTo>
                  <a:pt x="21287" y="5461"/>
                  <a:pt x="21310" y="5496"/>
                  <a:pt x="21337" y="5496"/>
                </a:cubicBezTo>
                <a:cubicBezTo>
                  <a:pt x="21345" y="5496"/>
                  <a:pt x="21353" y="5493"/>
                  <a:pt x="21361" y="5485"/>
                </a:cubicBezTo>
                <a:lnTo>
                  <a:pt x="21376" y="5470"/>
                </a:lnTo>
                <a:cubicBezTo>
                  <a:pt x="21402" y="5445"/>
                  <a:pt x="21378" y="5410"/>
                  <a:pt x="21351" y="5410"/>
                </a:cubicBezTo>
                <a:close/>
                <a:moveTo>
                  <a:pt x="4199" y="5440"/>
                </a:moveTo>
                <a:cubicBezTo>
                  <a:pt x="4153" y="5440"/>
                  <a:pt x="4153" y="5510"/>
                  <a:pt x="4199" y="5510"/>
                </a:cubicBezTo>
                <a:lnTo>
                  <a:pt x="4215" y="5510"/>
                </a:lnTo>
                <a:cubicBezTo>
                  <a:pt x="4261" y="5510"/>
                  <a:pt x="4262" y="5440"/>
                  <a:pt x="4215" y="5440"/>
                </a:cubicBezTo>
                <a:close/>
                <a:moveTo>
                  <a:pt x="7869" y="5424"/>
                </a:moveTo>
                <a:cubicBezTo>
                  <a:pt x="7861" y="5424"/>
                  <a:pt x="7852" y="5427"/>
                  <a:pt x="7845" y="5435"/>
                </a:cubicBezTo>
                <a:lnTo>
                  <a:pt x="7829" y="5451"/>
                </a:lnTo>
                <a:cubicBezTo>
                  <a:pt x="7804" y="5476"/>
                  <a:pt x="7828" y="5511"/>
                  <a:pt x="7855" y="5511"/>
                </a:cubicBezTo>
                <a:cubicBezTo>
                  <a:pt x="7863" y="5511"/>
                  <a:pt x="7871" y="5507"/>
                  <a:pt x="7878" y="5500"/>
                </a:cubicBezTo>
                <a:lnTo>
                  <a:pt x="7894" y="5484"/>
                </a:lnTo>
                <a:cubicBezTo>
                  <a:pt x="7920" y="5460"/>
                  <a:pt x="7896" y="5424"/>
                  <a:pt x="7869" y="5424"/>
                </a:cubicBezTo>
                <a:close/>
                <a:moveTo>
                  <a:pt x="16409" y="5399"/>
                </a:moveTo>
                <a:cubicBezTo>
                  <a:pt x="16384" y="5399"/>
                  <a:pt x="16360" y="5424"/>
                  <a:pt x="16377" y="5451"/>
                </a:cubicBezTo>
                <a:cubicBezTo>
                  <a:pt x="16388" y="5466"/>
                  <a:pt x="16397" y="5480"/>
                  <a:pt x="16408" y="5495"/>
                </a:cubicBezTo>
                <a:cubicBezTo>
                  <a:pt x="16416" y="5506"/>
                  <a:pt x="16427" y="5511"/>
                  <a:pt x="16438" y="5511"/>
                </a:cubicBezTo>
                <a:cubicBezTo>
                  <a:pt x="16463" y="5511"/>
                  <a:pt x="16487" y="5486"/>
                  <a:pt x="16468" y="5459"/>
                </a:cubicBezTo>
                <a:cubicBezTo>
                  <a:pt x="16458" y="5443"/>
                  <a:pt x="16450" y="5430"/>
                  <a:pt x="16439" y="5415"/>
                </a:cubicBezTo>
                <a:cubicBezTo>
                  <a:pt x="16431" y="5404"/>
                  <a:pt x="16420" y="5399"/>
                  <a:pt x="16409" y="5399"/>
                </a:cubicBezTo>
                <a:close/>
                <a:moveTo>
                  <a:pt x="9306" y="5423"/>
                </a:moveTo>
                <a:cubicBezTo>
                  <a:pt x="9282" y="5423"/>
                  <a:pt x="9257" y="5449"/>
                  <a:pt x="9271" y="5477"/>
                </a:cubicBezTo>
                <a:cubicBezTo>
                  <a:pt x="9277" y="5487"/>
                  <a:pt x="9282" y="5496"/>
                  <a:pt x="9287" y="5506"/>
                </a:cubicBezTo>
                <a:cubicBezTo>
                  <a:pt x="9294" y="5519"/>
                  <a:pt x="9304" y="5524"/>
                  <a:pt x="9315" y="5524"/>
                </a:cubicBezTo>
                <a:cubicBezTo>
                  <a:pt x="9339" y="5524"/>
                  <a:pt x="9363" y="5499"/>
                  <a:pt x="9349" y="5472"/>
                </a:cubicBezTo>
                <a:cubicBezTo>
                  <a:pt x="9344" y="5461"/>
                  <a:pt x="9339" y="5452"/>
                  <a:pt x="9333" y="5441"/>
                </a:cubicBezTo>
                <a:cubicBezTo>
                  <a:pt x="9327" y="5429"/>
                  <a:pt x="9316" y="5423"/>
                  <a:pt x="9306" y="5423"/>
                </a:cubicBezTo>
                <a:close/>
                <a:moveTo>
                  <a:pt x="8884" y="5469"/>
                </a:moveTo>
                <a:cubicBezTo>
                  <a:pt x="8871" y="5469"/>
                  <a:pt x="8858" y="5487"/>
                  <a:pt x="8870" y="5500"/>
                </a:cubicBezTo>
                <a:lnTo>
                  <a:pt x="8914" y="5544"/>
                </a:lnTo>
                <a:cubicBezTo>
                  <a:pt x="8918" y="5547"/>
                  <a:pt x="8922" y="5549"/>
                  <a:pt x="8926" y="5549"/>
                </a:cubicBezTo>
                <a:cubicBezTo>
                  <a:pt x="8939" y="5549"/>
                  <a:pt x="8952" y="5532"/>
                  <a:pt x="8939" y="5520"/>
                </a:cubicBezTo>
                <a:lnTo>
                  <a:pt x="8894" y="5475"/>
                </a:lnTo>
                <a:cubicBezTo>
                  <a:pt x="8891" y="5471"/>
                  <a:pt x="8887" y="5469"/>
                  <a:pt x="8884" y="5469"/>
                </a:cubicBezTo>
                <a:close/>
                <a:moveTo>
                  <a:pt x="15449" y="5412"/>
                </a:moveTo>
                <a:cubicBezTo>
                  <a:pt x="15436" y="5412"/>
                  <a:pt x="15423" y="5429"/>
                  <a:pt x="15436" y="5442"/>
                </a:cubicBezTo>
                <a:cubicBezTo>
                  <a:pt x="15466" y="5475"/>
                  <a:pt x="15496" y="5510"/>
                  <a:pt x="15528" y="5546"/>
                </a:cubicBezTo>
                <a:cubicBezTo>
                  <a:pt x="15531" y="5550"/>
                  <a:pt x="15536" y="5552"/>
                  <a:pt x="15539" y="5552"/>
                </a:cubicBezTo>
                <a:cubicBezTo>
                  <a:pt x="15553" y="5552"/>
                  <a:pt x="15564" y="5534"/>
                  <a:pt x="15552" y="5521"/>
                </a:cubicBezTo>
                <a:cubicBezTo>
                  <a:pt x="15523" y="5487"/>
                  <a:pt x="15491" y="5452"/>
                  <a:pt x="15461" y="5417"/>
                </a:cubicBezTo>
                <a:cubicBezTo>
                  <a:pt x="15457" y="5413"/>
                  <a:pt x="15453" y="5412"/>
                  <a:pt x="15449" y="5412"/>
                </a:cubicBezTo>
                <a:close/>
                <a:moveTo>
                  <a:pt x="15864" y="5425"/>
                </a:moveTo>
                <a:cubicBezTo>
                  <a:pt x="15850" y="5425"/>
                  <a:pt x="15837" y="5433"/>
                  <a:pt x="15834" y="5451"/>
                </a:cubicBezTo>
                <a:cubicBezTo>
                  <a:pt x="15824" y="5485"/>
                  <a:pt x="15834" y="5517"/>
                  <a:pt x="15856" y="5545"/>
                </a:cubicBezTo>
                <a:cubicBezTo>
                  <a:pt x="15862" y="5553"/>
                  <a:pt x="15872" y="5556"/>
                  <a:pt x="15882" y="5556"/>
                </a:cubicBezTo>
                <a:cubicBezTo>
                  <a:pt x="15891" y="5556"/>
                  <a:pt x="15901" y="5552"/>
                  <a:pt x="15907" y="5546"/>
                </a:cubicBezTo>
                <a:cubicBezTo>
                  <a:pt x="15922" y="5531"/>
                  <a:pt x="15918" y="5510"/>
                  <a:pt x="15907" y="5496"/>
                </a:cubicBezTo>
                <a:cubicBezTo>
                  <a:pt x="15901" y="5488"/>
                  <a:pt x="15901" y="5479"/>
                  <a:pt x="15902" y="5470"/>
                </a:cubicBezTo>
                <a:cubicBezTo>
                  <a:pt x="15908" y="5443"/>
                  <a:pt x="15885" y="5425"/>
                  <a:pt x="15864" y="5425"/>
                </a:cubicBezTo>
                <a:close/>
                <a:moveTo>
                  <a:pt x="20691" y="5483"/>
                </a:moveTo>
                <a:cubicBezTo>
                  <a:pt x="20664" y="5483"/>
                  <a:pt x="20640" y="5518"/>
                  <a:pt x="20666" y="5543"/>
                </a:cubicBezTo>
                <a:lnTo>
                  <a:pt x="20682" y="5559"/>
                </a:lnTo>
                <a:cubicBezTo>
                  <a:pt x="20689" y="5566"/>
                  <a:pt x="20698" y="5569"/>
                  <a:pt x="20706" y="5569"/>
                </a:cubicBezTo>
                <a:cubicBezTo>
                  <a:pt x="20733" y="5569"/>
                  <a:pt x="20756" y="5534"/>
                  <a:pt x="20731" y="5509"/>
                </a:cubicBezTo>
                <a:lnTo>
                  <a:pt x="20715" y="5494"/>
                </a:lnTo>
                <a:cubicBezTo>
                  <a:pt x="20708" y="5486"/>
                  <a:pt x="20700" y="5483"/>
                  <a:pt x="20691" y="5483"/>
                </a:cubicBezTo>
                <a:close/>
                <a:moveTo>
                  <a:pt x="4515" y="5515"/>
                </a:moveTo>
                <a:cubicBezTo>
                  <a:pt x="4507" y="5515"/>
                  <a:pt x="4499" y="5519"/>
                  <a:pt x="4491" y="5526"/>
                </a:cubicBezTo>
                <a:lnTo>
                  <a:pt x="4476" y="5542"/>
                </a:lnTo>
                <a:cubicBezTo>
                  <a:pt x="4449" y="5566"/>
                  <a:pt x="4474" y="5602"/>
                  <a:pt x="4502" y="5602"/>
                </a:cubicBezTo>
                <a:cubicBezTo>
                  <a:pt x="4510" y="5602"/>
                  <a:pt x="4518" y="5599"/>
                  <a:pt x="4525" y="5592"/>
                </a:cubicBezTo>
                <a:lnTo>
                  <a:pt x="4541" y="5576"/>
                </a:lnTo>
                <a:cubicBezTo>
                  <a:pt x="4566" y="5551"/>
                  <a:pt x="4542" y="5515"/>
                  <a:pt x="4515" y="5515"/>
                </a:cubicBezTo>
                <a:close/>
                <a:moveTo>
                  <a:pt x="2066" y="5540"/>
                </a:moveTo>
                <a:cubicBezTo>
                  <a:pt x="2020" y="5540"/>
                  <a:pt x="2020" y="5610"/>
                  <a:pt x="2066" y="5610"/>
                </a:cubicBezTo>
                <a:cubicBezTo>
                  <a:pt x="2111" y="5610"/>
                  <a:pt x="2111" y="5540"/>
                  <a:pt x="2066" y="5540"/>
                </a:cubicBezTo>
                <a:close/>
                <a:moveTo>
                  <a:pt x="7793" y="5545"/>
                </a:moveTo>
                <a:cubicBezTo>
                  <a:pt x="7747" y="5545"/>
                  <a:pt x="7747" y="5615"/>
                  <a:pt x="7793" y="5615"/>
                </a:cubicBezTo>
                <a:cubicBezTo>
                  <a:pt x="7839" y="5615"/>
                  <a:pt x="7839" y="5545"/>
                  <a:pt x="7793" y="5545"/>
                </a:cubicBezTo>
                <a:close/>
                <a:moveTo>
                  <a:pt x="3718" y="5559"/>
                </a:moveTo>
                <a:cubicBezTo>
                  <a:pt x="3710" y="5559"/>
                  <a:pt x="3702" y="5562"/>
                  <a:pt x="3695" y="5569"/>
                </a:cubicBezTo>
                <a:lnTo>
                  <a:pt x="3679" y="5585"/>
                </a:lnTo>
                <a:cubicBezTo>
                  <a:pt x="3654" y="5611"/>
                  <a:pt x="3678" y="5646"/>
                  <a:pt x="3705" y="5646"/>
                </a:cubicBezTo>
                <a:cubicBezTo>
                  <a:pt x="3713" y="5646"/>
                  <a:pt x="3721" y="5643"/>
                  <a:pt x="3729" y="5635"/>
                </a:cubicBezTo>
                <a:cubicBezTo>
                  <a:pt x="3734" y="5629"/>
                  <a:pt x="3738" y="5625"/>
                  <a:pt x="3744" y="5619"/>
                </a:cubicBezTo>
                <a:cubicBezTo>
                  <a:pt x="3769" y="5594"/>
                  <a:pt x="3745" y="5559"/>
                  <a:pt x="3718" y="5559"/>
                </a:cubicBezTo>
                <a:close/>
                <a:moveTo>
                  <a:pt x="24669" y="5572"/>
                </a:moveTo>
                <a:cubicBezTo>
                  <a:pt x="24661" y="5572"/>
                  <a:pt x="24653" y="5575"/>
                  <a:pt x="24645" y="5582"/>
                </a:cubicBezTo>
                <a:lnTo>
                  <a:pt x="24629" y="5597"/>
                </a:lnTo>
                <a:cubicBezTo>
                  <a:pt x="24604" y="5622"/>
                  <a:pt x="24629" y="5657"/>
                  <a:pt x="24656" y="5657"/>
                </a:cubicBezTo>
                <a:cubicBezTo>
                  <a:pt x="24664" y="5657"/>
                  <a:pt x="24672" y="5654"/>
                  <a:pt x="24680" y="5647"/>
                </a:cubicBezTo>
                <a:lnTo>
                  <a:pt x="24695" y="5631"/>
                </a:lnTo>
                <a:cubicBezTo>
                  <a:pt x="24720" y="5607"/>
                  <a:pt x="24697" y="5572"/>
                  <a:pt x="24669" y="5572"/>
                </a:cubicBezTo>
                <a:close/>
                <a:moveTo>
                  <a:pt x="13060" y="5584"/>
                </a:moveTo>
                <a:cubicBezTo>
                  <a:pt x="13043" y="5584"/>
                  <a:pt x="13025" y="5595"/>
                  <a:pt x="13025" y="5618"/>
                </a:cubicBezTo>
                <a:lnTo>
                  <a:pt x="13025" y="5634"/>
                </a:lnTo>
                <a:cubicBezTo>
                  <a:pt x="13025" y="5657"/>
                  <a:pt x="13043" y="5668"/>
                  <a:pt x="13060" y="5668"/>
                </a:cubicBezTo>
                <a:cubicBezTo>
                  <a:pt x="13078" y="5668"/>
                  <a:pt x="13095" y="5657"/>
                  <a:pt x="13095" y="5634"/>
                </a:cubicBezTo>
                <a:lnTo>
                  <a:pt x="13095" y="5618"/>
                </a:lnTo>
                <a:cubicBezTo>
                  <a:pt x="13095" y="5595"/>
                  <a:pt x="13078" y="5584"/>
                  <a:pt x="13060" y="5584"/>
                </a:cubicBezTo>
                <a:close/>
                <a:moveTo>
                  <a:pt x="12744" y="5584"/>
                </a:moveTo>
                <a:cubicBezTo>
                  <a:pt x="12739" y="5584"/>
                  <a:pt x="12733" y="5585"/>
                  <a:pt x="12728" y="5588"/>
                </a:cubicBezTo>
                <a:cubicBezTo>
                  <a:pt x="12717" y="5593"/>
                  <a:pt x="12708" y="5598"/>
                  <a:pt x="12697" y="5604"/>
                </a:cubicBezTo>
                <a:cubicBezTo>
                  <a:pt x="12663" y="5622"/>
                  <a:pt x="12684" y="5670"/>
                  <a:pt x="12716" y="5670"/>
                </a:cubicBezTo>
                <a:cubicBezTo>
                  <a:pt x="12721" y="5670"/>
                  <a:pt x="12727" y="5668"/>
                  <a:pt x="12733" y="5665"/>
                </a:cubicBezTo>
                <a:cubicBezTo>
                  <a:pt x="12743" y="5660"/>
                  <a:pt x="12753" y="5655"/>
                  <a:pt x="12763" y="5650"/>
                </a:cubicBezTo>
                <a:cubicBezTo>
                  <a:pt x="12798" y="5632"/>
                  <a:pt x="12777" y="5584"/>
                  <a:pt x="12744" y="5584"/>
                </a:cubicBezTo>
                <a:close/>
                <a:moveTo>
                  <a:pt x="13721" y="5570"/>
                </a:moveTo>
                <a:cubicBezTo>
                  <a:pt x="13704" y="5570"/>
                  <a:pt x="13686" y="5582"/>
                  <a:pt x="13686" y="5605"/>
                </a:cubicBezTo>
                <a:lnTo>
                  <a:pt x="13686" y="5635"/>
                </a:lnTo>
                <a:cubicBezTo>
                  <a:pt x="13686" y="5658"/>
                  <a:pt x="13703" y="5670"/>
                  <a:pt x="13721" y="5670"/>
                </a:cubicBezTo>
                <a:cubicBezTo>
                  <a:pt x="13739" y="5670"/>
                  <a:pt x="13756" y="5658"/>
                  <a:pt x="13756" y="5635"/>
                </a:cubicBezTo>
                <a:lnTo>
                  <a:pt x="13756" y="5605"/>
                </a:lnTo>
                <a:cubicBezTo>
                  <a:pt x="13756" y="5582"/>
                  <a:pt x="13739" y="5570"/>
                  <a:pt x="13721" y="5570"/>
                </a:cubicBezTo>
                <a:close/>
                <a:moveTo>
                  <a:pt x="6780" y="5563"/>
                </a:moveTo>
                <a:cubicBezTo>
                  <a:pt x="6710" y="5563"/>
                  <a:pt x="6710" y="5671"/>
                  <a:pt x="6780" y="5671"/>
                </a:cubicBezTo>
                <a:cubicBezTo>
                  <a:pt x="6849" y="5671"/>
                  <a:pt x="6849" y="5563"/>
                  <a:pt x="6780" y="5563"/>
                </a:cubicBezTo>
                <a:close/>
                <a:moveTo>
                  <a:pt x="595" y="5627"/>
                </a:moveTo>
                <a:cubicBezTo>
                  <a:pt x="582" y="5627"/>
                  <a:pt x="569" y="5645"/>
                  <a:pt x="582" y="5657"/>
                </a:cubicBezTo>
                <a:lnTo>
                  <a:pt x="597" y="5673"/>
                </a:lnTo>
                <a:cubicBezTo>
                  <a:pt x="601" y="5677"/>
                  <a:pt x="605" y="5678"/>
                  <a:pt x="609" y="5678"/>
                </a:cubicBezTo>
                <a:cubicBezTo>
                  <a:pt x="622" y="5678"/>
                  <a:pt x="635" y="5660"/>
                  <a:pt x="623" y="5648"/>
                </a:cubicBezTo>
                <a:cubicBezTo>
                  <a:pt x="616" y="5642"/>
                  <a:pt x="611" y="5637"/>
                  <a:pt x="607" y="5632"/>
                </a:cubicBezTo>
                <a:cubicBezTo>
                  <a:pt x="603" y="5628"/>
                  <a:pt x="599" y="5627"/>
                  <a:pt x="595" y="5627"/>
                </a:cubicBezTo>
                <a:close/>
                <a:moveTo>
                  <a:pt x="11392" y="5592"/>
                </a:moveTo>
                <a:cubicBezTo>
                  <a:pt x="11386" y="5592"/>
                  <a:pt x="11380" y="5594"/>
                  <a:pt x="11374" y="5598"/>
                </a:cubicBezTo>
                <a:cubicBezTo>
                  <a:pt x="11358" y="5609"/>
                  <a:pt x="11344" y="5618"/>
                  <a:pt x="11329" y="5629"/>
                </a:cubicBezTo>
                <a:cubicBezTo>
                  <a:pt x="11297" y="5649"/>
                  <a:pt x="11317" y="5695"/>
                  <a:pt x="11347" y="5695"/>
                </a:cubicBezTo>
                <a:cubicBezTo>
                  <a:pt x="11352" y="5695"/>
                  <a:pt x="11358" y="5694"/>
                  <a:pt x="11365" y="5690"/>
                </a:cubicBezTo>
                <a:cubicBezTo>
                  <a:pt x="11380" y="5679"/>
                  <a:pt x="11395" y="5671"/>
                  <a:pt x="11409" y="5660"/>
                </a:cubicBezTo>
                <a:cubicBezTo>
                  <a:pt x="11441" y="5639"/>
                  <a:pt x="11421" y="5592"/>
                  <a:pt x="11392" y="5592"/>
                </a:cubicBezTo>
                <a:close/>
                <a:moveTo>
                  <a:pt x="17131" y="5590"/>
                </a:moveTo>
                <a:cubicBezTo>
                  <a:pt x="17090" y="5590"/>
                  <a:pt x="17054" y="5643"/>
                  <a:pt x="17091" y="5681"/>
                </a:cubicBezTo>
                <a:cubicBezTo>
                  <a:pt x="17096" y="5686"/>
                  <a:pt x="17101" y="5693"/>
                  <a:pt x="17106" y="5697"/>
                </a:cubicBezTo>
                <a:cubicBezTo>
                  <a:pt x="17117" y="5708"/>
                  <a:pt x="17130" y="5712"/>
                  <a:pt x="17142" y="5712"/>
                </a:cubicBezTo>
                <a:cubicBezTo>
                  <a:pt x="17183" y="5712"/>
                  <a:pt x="17220" y="5659"/>
                  <a:pt x="17183" y="5621"/>
                </a:cubicBezTo>
                <a:lnTo>
                  <a:pt x="17167" y="5606"/>
                </a:lnTo>
                <a:cubicBezTo>
                  <a:pt x="17156" y="5595"/>
                  <a:pt x="17143" y="5590"/>
                  <a:pt x="17131" y="5590"/>
                </a:cubicBezTo>
                <a:close/>
                <a:moveTo>
                  <a:pt x="142" y="5655"/>
                </a:moveTo>
                <a:cubicBezTo>
                  <a:pt x="98" y="5655"/>
                  <a:pt x="97" y="5724"/>
                  <a:pt x="144" y="5725"/>
                </a:cubicBezTo>
                <a:cubicBezTo>
                  <a:pt x="189" y="5725"/>
                  <a:pt x="189" y="5655"/>
                  <a:pt x="144" y="5655"/>
                </a:cubicBezTo>
                <a:cubicBezTo>
                  <a:pt x="143" y="5655"/>
                  <a:pt x="142" y="5655"/>
                  <a:pt x="142" y="5655"/>
                </a:cubicBezTo>
                <a:close/>
                <a:moveTo>
                  <a:pt x="1405" y="5597"/>
                </a:moveTo>
                <a:cubicBezTo>
                  <a:pt x="1378" y="5597"/>
                  <a:pt x="1354" y="5633"/>
                  <a:pt x="1380" y="5657"/>
                </a:cubicBezTo>
                <a:cubicBezTo>
                  <a:pt x="1399" y="5677"/>
                  <a:pt x="1419" y="5698"/>
                  <a:pt x="1440" y="5718"/>
                </a:cubicBezTo>
                <a:cubicBezTo>
                  <a:pt x="1447" y="5725"/>
                  <a:pt x="1455" y="5728"/>
                  <a:pt x="1463" y="5728"/>
                </a:cubicBezTo>
                <a:cubicBezTo>
                  <a:pt x="1491" y="5728"/>
                  <a:pt x="1515" y="5693"/>
                  <a:pt x="1490" y="5668"/>
                </a:cubicBezTo>
                <a:cubicBezTo>
                  <a:pt x="1470" y="5648"/>
                  <a:pt x="1450" y="5627"/>
                  <a:pt x="1429" y="5608"/>
                </a:cubicBezTo>
                <a:cubicBezTo>
                  <a:pt x="1422" y="5600"/>
                  <a:pt x="1413" y="5597"/>
                  <a:pt x="1405" y="5597"/>
                </a:cubicBezTo>
                <a:close/>
                <a:moveTo>
                  <a:pt x="24011" y="5644"/>
                </a:moveTo>
                <a:cubicBezTo>
                  <a:pt x="23984" y="5644"/>
                  <a:pt x="23960" y="5680"/>
                  <a:pt x="23985" y="5704"/>
                </a:cubicBezTo>
                <a:lnTo>
                  <a:pt x="24001" y="5720"/>
                </a:lnTo>
                <a:cubicBezTo>
                  <a:pt x="24008" y="5727"/>
                  <a:pt x="24017" y="5730"/>
                  <a:pt x="24025" y="5730"/>
                </a:cubicBezTo>
                <a:cubicBezTo>
                  <a:pt x="24052" y="5730"/>
                  <a:pt x="24076" y="5695"/>
                  <a:pt x="24051" y="5671"/>
                </a:cubicBezTo>
                <a:cubicBezTo>
                  <a:pt x="24045" y="5665"/>
                  <a:pt x="24041" y="5660"/>
                  <a:pt x="24035" y="5655"/>
                </a:cubicBezTo>
                <a:cubicBezTo>
                  <a:pt x="24028" y="5647"/>
                  <a:pt x="24019" y="5644"/>
                  <a:pt x="24011" y="5644"/>
                </a:cubicBezTo>
                <a:close/>
                <a:moveTo>
                  <a:pt x="22131" y="5652"/>
                </a:moveTo>
                <a:cubicBezTo>
                  <a:pt x="22123" y="5652"/>
                  <a:pt x="22115" y="5655"/>
                  <a:pt x="22108" y="5662"/>
                </a:cubicBezTo>
                <a:lnTo>
                  <a:pt x="22092" y="5678"/>
                </a:lnTo>
                <a:cubicBezTo>
                  <a:pt x="22067" y="5703"/>
                  <a:pt x="22091" y="5739"/>
                  <a:pt x="22118" y="5739"/>
                </a:cubicBezTo>
                <a:cubicBezTo>
                  <a:pt x="22126" y="5739"/>
                  <a:pt x="22134" y="5736"/>
                  <a:pt x="22141" y="5728"/>
                </a:cubicBezTo>
                <a:lnTo>
                  <a:pt x="22157" y="5713"/>
                </a:lnTo>
                <a:cubicBezTo>
                  <a:pt x="22183" y="5688"/>
                  <a:pt x="22158" y="5652"/>
                  <a:pt x="22131" y="5652"/>
                </a:cubicBezTo>
                <a:close/>
                <a:moveTo>
                  <a:pt x="3644" y="5678"/>
                </a:moveTo>
                <a:cubicBezTo>
                  <a:pt x="3598" y="5678"/>
                  <a:pt x="3598" y="5749"/>
                  <a:pt x="3644" y="5749"/>
                </a:cubicBezTo>
                <a:cubicBezTo>
                  <a:pt x="3644" y="5749"/>
                  <a:pt x="3644" y="5749"/>
                  <a:pt x="3645" y="5749"/>
                </a:cubicBezTo>
                <a:cubicBezTo>
                  <a:pt x="3688" y="5749"/>
                  <a:pt x="3690" y="5678"/>
                  <a:pt x="3644" y="5678"/>
                </a:cubicBezTo>
                <a:close/>
                <a:moveTo>
                  <a:pt x="5997" y="5636"/>
                </a:moveTo>
                <a:cubicBezTo>
                  <a:pt x="5985" y="5636"/>
                  <a:pt x="5972" y="5641"/>
                  <a:pt x="5961" y="5652"/>
                </a:cubicBezTo>
                <a:lnTo>
                  <a:pt x="5932" y="5682"/>
                </a:lnTo>
                <a:cubicBezTo>
                  <a:pt x="5893" y="5719"/>
                  <a:pt x="5930" y="5773"/>
                  <a:pt x="5971" y="5773"/>
                </a:cubicBezTo>
                <a:cubicBezTo>
                  <a:pt x="5983" y="5773"/>
                  <a:pt x="5995" y="5769"/>
                  <a:pt x="6006" y="5758"/>
                </a:cubicBezTo>
                <a:lnTo>
                  <a:pt x="6037" y="5728"/>
                </a:lnTo>
                <a:cubicBezTo>
                  <a:pt x="6074" y="5690"/>
                  <a:pt x="6038" y="5636"/>
                  <a:pt x="5997" y="5636"/>
                </a:cubicBezTo>
                <a:close/>
                <a:moveTo>
                  <a:pt x="7448" y="5708"/>
                </a:moveTo>
                <a:cubicBezTo>
                  <a:pt x="7402" y="5708"/>
                  <a:pt x="7402" y="5779"/>
                  <a:pt x="7448" y="5779"/>
                </a:cubicBezTo>
                <a:cubicBezTo>
                  <a:pt x="7494" y="5779"/>
                  <a:pt x="7494" y="5708"/>
                  <a:pt x="7448" y="5708"/>
                </a:cubicBezTo>
                <a:close/>
                <a:moveTo>
                  <a:pt x="984" y="5748"/>
                </a:moveTo>
                <a:cubicBezTo>
                  <a:pt x="971" y="5748"/>
                  <a:pt x="959" y="5767"/>
                  <a:pt x="971" y="5779"/>
                </a:cubicBezTo>
                <a:lnTo>
                  <a:pt x="987" y="5794"/>
                </a:lnTo>
                <a:cubicBezTo>
                  <a:pt x="991" y="5798"/>
                  <a:pt x="995" y="5799"/>
                  <a:pt x="999" y="5799"/>
                </a:cubicBezTo>
                <a:cubicBezTo>
                  <a:pt x="1012" y="5799"/>
                  <a:pt x="1023" y="5782"/>
                  <a:pt x="1011" y="5770"/>
                </a:cubicBezTo>
                <a:lnTo>
                  <a:pt x="995" y="5754"/>
                </a:lnTo>
                <a:cubicBezTo>
                  <a:pt x="992" y="5750"/>
                  <a:pt x="988" y="5748"/>
                  <a:pt x="984" y="5748"/>
                </a:cubicBezTo>
                <a:close/>
                <a:moveTo>
                  <a:pt x="12022" y="5731"/>
                </a:moveTo>
                <a:cubicBezTo>
                  <a:pt x="11977" y="5731"/>
                  <a:pt x="11978" y="5803"/>
                  <a:pt x="12022" y="5803"/>
                </a:cubicBezTo>
                <a:lnTo>
                  <a:pt x="12053" y="5803"/>
                </a:lnTo>
                <a:cubicBezTo>
                  <a:pt x="12099" y="5803"/>
                  <a:pt x="12099" y="5731"/>
                  <a:pt x="12053" y="5731"/>
                </a:cubicBezTo>
                <a:lnTo>
                  <a:pt x="12022" y="5731"/>
                </a:lnTo>
                <a:cubicBezTo>
                  <a:pt x="12022" y="5731"/>
                  <a:pt x="12022" y="5731"/>
                  <a:pt x="12022" y="5731"/>
                </a:cubicBezTo>
                <a:close/>
                <a:moveTo>
                  <a:pt x="8491" y="5736"/>
                </a:moveTo>
                <a:cubicBezTo>
                  <a:pt x="8446" y="5736"/>
                  <a:pt x="8446" y="5807"/>
                  <a:pt x="8491" y="5807"/>
                </a:cubicBezTo>
                <a:cubicBezTo>
                  <a:pt x="8537" y="5807"/>
                  <a:pt x="8538" y="5736"/>
                  <a:pt x="8491" y="5736"/>
                </a:cubicBezTo>
                <a:close/>
                <a:moveTo>
                  <a:pt x="20164" y="5708"/>
                </a:moveTo>
                <a:cubicBezTo>
                  <a:pt x="20147" y="5708"/>
                  <a:pt x="20129" y="5719"/>
                  <a:pt x="20129" y="5742"/>
                </a:cubicBezTo>
                <a:lnTo>
                  <a:pt x="20129" y="5772"/>
                </a:lnTo>
                <a:cubicBezTo>
                  <a:pt x="20129" y="5795"/>
                  <a:pt x="20147" y="5807"/>
                  <a:pt x="20164" y="5807"/>
                </a:cubicBezTo>
                <a:cubicBezTo>
                  <a:pt x="20182" y="5807"/>
                  <a:pt x="20200" y="5795"/>
                  <a:pt x="20200" y="5772"/>
                </a:cubicBezTo>
                <a:lnTo>
                  <a:pt x="20200" y="5742"/>
                </a:lnTo>
                <a:cubicBezTo>
                  <a:pt x="20200" y="5719"/>
                  <a:pt x="20182" y="5708"/>
                  <a:pt x="20164" y="5708"/>
                </a:cubicBezTo>
                <a:close/>
                <a:moveTo>
                  <a:pt x="18962" y="5702"/>
                </a:moveTo>
                <a:cubicBezTo>
                  <a:pt x="18935" y="5702"/>
                  <a:pt x="18908" y="5719"/>
                  <a:pt x="18908" y="5754"/>
                </a:cubicBezTo>
                <a:lnTo>
                  <a:pt x="18908" y="5770"/>
                </a:lnTo>
                <a:cubicBezTo>
                  <a:pt x="18908" y="5804"/>
                  <a:pt x="18935" y="5821"/>
                  <a:pt x="18962" y="5821"/>
                </a:cubicBezTo>
                <a:cubicBezTo>
                  <a:pt x="18988" y="5821"/>
                  <a:pt x="19015" y="5804"/>
                  <a:pt x="19016" y="5770"/>
                </a:cubicBezTo>
                <a:lnTo>
                  <a:pt x="19016" y="5754"/>
                </a:lnTo>
                <a:cubicBezTo>
                  <a:pt x="19016" y="5719"/>
                  <a:pt x="18989" y="5702"/>
                  <a:pt x="18962" y="5702"/>
                </a:cubicBezTo>
                <a:close/>
                <a:moveTo>
                  <a:pt x="22597" y="5767"/>
                </a:moveTo>
                <a:cubicBezTo>
                  <a:pt x="22588" y="5767"/>
                  <a:pt x="22580" y="5772"/>
                  <a:pt x="22579" y="5783"/>
                </a:cubicBezTo>
                <a:lnTo>
                  <a:pt x="22579" y="5805"/>
                </a:lnTo>
                <a:cubicBezTo>
                  <a:pt x="22579" y="5816"/>
                  <a:pt x="22588" y="5822"/>
                  <a:pt x="22597" y="5822"/>
                </a:cubicBezTo>
                <a:cubicBezTo>
                  <a:pt x="22606" y="5822"/>
                  <a:pt x="22615" y="5816"/>
                  <a:pt x="22615" y="5805"/>
                </a:cubicBezTo>
                <a:lnTo>
                  <a:pt x="22615" y="5783"/>
                </a:lnTo>
                <a:cubicBezTo>
                  <a:pt x="22615" y="5772"/>
                  <a:pt x="22606" y="5767"/>
                  <a:pt x="22597" y="5767"/>
                </a:cubicBezTo>
                <a:close/>
                <a:moveTo>
                  <a:pt x="7192" y="5783"/>
                </a:moveTo>
                <a:cubicBezTo>
                  <a:pt x="7147" y="5783"/>
                  <a:pt x="7147" y="5854"/>
                  <a:pt x="7192" y="5854"/>
                </a:cubicBezTo>
                <a:lnTo>
                  <a:pt x="7208" y="5854"/>
                </a:lnTo>
                <a:cubicBezTo>
                  <a:pt x="7253" y="5854"/>
                  <a:pt x="7254" y="5783"/>
                  <a:pt x="7208" y="5783"/>
                </a:cubicBezTo>
                <a:close/>
                <a:moveTo>
                  <a:pt x="20945" y="5800"/>
                </a:moveTo>
                <a:cubicBezTo>
                  <a:pt x="20899" y="5800"/>
                  <a:pt x="20899" y="5871"/>
                  <a:pt x="20945" y="5871"/>
                </a:cubicBezTo>
                <a:cubicBezTo>
                  <a:pt x="20991" y="5871"/>
                  <a:pt x="20991" y="5800"/>
                  <a:pt x="20945" y="5800"/>
                </a:cubicBezTo>
                <a:close/>
                <a:moveTo>
                  <a:pt x="19593" y="5705"/>
                </a:moveTo>
                <a:cubicBezTo>
                  <a:pt x="19576" y="5705"/>
                  <a:pt x="19558" y="5717"/>
                  <a:pt x="19558" y="5740"/>
                </a:cubicBezTo>
                <a:lnTo>
                  <a:pt x="19558" y="5846"/>
                </a:lnTo>
                <a:cubicBezTo>
                  <a:pt x="19558" y="5869"/>
                  <a:pt x="19576" y="5880"/>
                  <a:pt x="19593" y="5880"/>
                </a:cubicBezTo>
                <a:cubicBezTo>
                  <a:pt x="19611" y="5880"/>
                  <a:pt x="19629" y="5869"/>
                  <a:pt x="19629" y="5846"/>
                </a:cubicBezTo>
                <a:lnTo>
                  <a:pt x="19629" y="5740"/>
                </a:lnTo>
                <a:cubicBezTo>
                  <a:pt x="19629" y="5717"/>
                  <a:pt x="19611" y="5705"/>
                  <a:pt x="19593" y="5705"/>
                </a:cubicBezTo>
                <a:close/>
                <a:moveTo>
                  <a:pt x="6604" y="5810"/>
                </a:moveTo>
                <a:cubicBezTo>
                  <a:pt x="6599" y="5810"/>
                  <a:pt x="6593" y="5811"/>
                  <a:pt x="6588" y="5814"/>
                </a:cubicBezTo>
                <a:cubicBezTo>
                  <a:pt x="6577" y="5819"/>
                  <a:pt x="6568" y="5825"/>
                  <a:pt x="6557" y="5830"/>
                </a:cubicBezTo>
                <a:cubicBezTo>
                  <a:pt x="6522" y="5848"/>
                  <a:pt x="6543" y="5896"/>
                  <a:pt x="6576" y="5896"/>
                </a:cubicBezTo>
                <a:cubicBezTo>
                  <a:pt x="6581" y="5896"/>
                  <a:pt x="6587" y="5895"/>
                  <a:pt x="6593" y="5892"/>
                </a:cubicBezTo>
                <a:cubicBezTo>
                  <a:pt x="6603" y="5886"/>
                  <a:pt x="6613" y="5881"/>
                  <a:pt x="6623" y="5876"/>
                </a:cubicBezTo>
                <a:cubicBezTo>
                  <a:pt x="6659" y="5858"/>
                  <a:pt x="6637" y="5810"/>
                  <a:pt x="6604" y="5810"/>
                </a:cubicBezTo>
                <a:close/>
                <a:moveTo>
                  <a:pt x="13013" y="5839"/>
                </a:moveTo>
                <a:cubicBezTo>
                  <a:pt x="12968" y="5839"/>
                  <a:pt x="12969" y="5910"/>
                  <a:pt x="13014" y="5910"/>
                </a:cubicBezTo>
                <a:lnTo>
                  <a:pt x="13029" y="5910"/>
                </a:lnTo>
                <a:cubicBezTo>
                  <a:pt x="13074" y="5910"/>
                  <a:pt x="13074" y="5839"/>
                  <a:pt x="13029" y="5839"/>
                </a:cubicBezTo>
                <a:lnTo>
                  <a:pt x="13014" y="5839"/>
                </a:lnTo>
                <a:cubicBezTo>
                  <a:pt x="13013" y="5839"/>
                  <a:pt x="13013" y="5839"/>
                  <a:pt x="13013" y="5839"/>
                </a:cubicBezTo>
                <a:close/>
                <a:moveTo>
                  <a:pt x="3298" y="5841"/>
                </a:moveTo>
                <a:cubicBezTo>
                  <a:pt x="3252" y="5841"/>
                  <a:pt x="3252" y="5913"/>
                  <a:pt x="3298" y="5913"/>
                </a:cubicBezTo>
                <a:cubicBezTo>
                  <a:pt x="3298" y="5913"/>
                  <a:pt x="3299" y="5913"/>
                  <a:pt x="3299" y="5913"/>
                </a:cubicBezTo>
                <a:cubicBezTo>
                  <a:pt x="3342" y="5913"/>
                  <a:pt x="3344" y="5841"/>
                  <a:pt x="3298" y="5841"/>
                </a:cubicBezTo>
                <a:close/>
                <a:moveTo>
                  <a:pt x="6238" y="5880"/>
                </a:moveTo>
                <a:cubicBezTo>
                  <a:pt x="6192" y="5880"/>
                  <a:pt x="6192" y="5950"/>
                  <a:pt x="6238" y="5950"/>
                </a:cubicBezTo>
                <a:cubicBezTo>
                  <a:pt x="6284" y="5950"/>
                  <a:pt x="6284" y="5880"/>
                  <a:pt x="6238" y="5880"/>
                </a:cubicBezTo>
                <a:close/>
                <a:moveTo>
                  <a:pt x="21454" y="5876"/>
                </a:moveTo>
                <a:cubicBezTo>
                  <a:pt x="21443" y="5876"/>
                  <a:pt x="21435" y="5881"/>
                  <a:pt x="21428" y="5889"/>
                </a:cubicBezTo>
                <a:cubicBezTo>
                  <a:pt x="21426" y="5888"/>
                  <a:pt x="21425" y="5888"/>
                  <a:pt x="21423" y="5888"/>
                </a:cubicBezTo>
                <a:cubicBezTo>
                  <a:pt x="21389" y="5888"/>
                  <a:pt x="21376" y="5947"/>
                  <a:pt x="21416" y="5960"/>
                </a:cubicBezTo>
                <a:cubicBezTo>
                  <a:pt x="21422" y="5962"/>
                  <a:pt x="21428" y="5963"/>
                  <a:pt x="21434" y="5963"/>
                </a:cubicBezTo>
                <a:cubicBezTo>
                  <a:pt x="21459" y="5963"/>
                  <a:pt x="21480" y="5945"/>
                  <a:pt x="21490" y="5922"/>
                </a:cubicBezTo>
                <a:cubicBezTo>
                  <a:pt x="21497" y="5903"/>
                  <a:pt x="21483" y="5881"/>
                  <a:pt x="21464" y="5877"/>
                </a:cubicBezTo>
                <a:cubicBezTo>
                  <a:pt x="21461" y="5876"/>
                  <a:pt x="21457" y="5876"/>
                  <a:pt x="21454" y="5876"/>
                </a:cubicBezTo>
                <a:close/>
                <a:moveTo>
                  <a:pt x="16093" y="5862"/>
                </a:moveTo>
                <a:cubicBezTo>
                  <a:pt x="16069" y="5862"/>
                  <a:pt x="16044" y="5887"/>
                  <a:pt x="16059" y="5915"/>
                </a:cubicBezTo>
                <a:cubicBezTo>
                  <a:pt x="16064" y="5925"/>
                  <a:pt x="16069" y="5935"/>
                  <a:pt x="16075" y="5945"/>
                </a:cubicBezTo>
                <a:cubicBezTo>
                  <a:pt x="16081" y="5958"/>
                  <a:pt x="16092" y="5963"/>
                  <a:pt x="16102" y="5963"/>
                </a:cubicBezTo>
                <a:cubicBezTo>
                  <a:pt x="16126" y="5963"/>
                  <a:pt x="16151" y="5938"/>
                  <a:pt x="16136" y="5910"/>
                </a:cubicBezTo>
                <a:cubicBezTo>
                  <a:pt x="16131" y="5899"/>
                  <a:pt x="16126" y="5891"/>
                  <a:pt x="16121" y="5880"/>
                </a:cubicBezTo>
                <a:cubicBezTo>
                  <a:pt x="16114" y="5867"/>
                  <a:pt x="16104" y="5862"/>
                  <a:pt x="16093" y="5862"/>
                </a:cubicBezTo>
                <a:close/>
                <a:moveTo>
                  <a:pt x="23483" y="5869"/>
                </a:moveTo>
                <a:cubicBezTo>
                  <a:pt x="23466" y="5869"/>
                  <a:pt x="23449" y="5880"/>
                  <a:pt x="23449" y="5903"/>
                </a:cubicBezTo>
                <a:lnTo>
                  <a:pt x="23449" y="5934"/>
                </a:lnTo>
                <a:cubicBezTo>
                  <a:pt x="23449" y="5957"/>
                  <a:pt x="23466" y="5968"/>
                  <a:pt x="23484" y="5968"/>
                </a:cubicBezTo>
                <a:cubicBezTo>
                  <a:pt x="23501" y="5968"/>
                  <a:pt x="23519" y="5957"/>
                  <a:pt x="23519" y="5934"/>
                </a:cubicBezTo>
                <a:lnTo>
                  <a:pt x="23519" y="5903"/>
                </a:lnTo>
                <a:cubicBezTo>
                  <a:pt x="23519" y="5881"/>
                  <a:pt x="23501" y="5869"/>
                  <a:pt x="23483" y="5869"/>
                </a:cubicBezTo>
                <a:close/>
                <a:moveTo>
                  <a:pt x="23231" y="5948"/>
                </a:moveTo>
                <a:cubicBezTo>
                  <a:pt x="23209" y="5948"/>
                  <a:pt x="23208" y="5983"/>
                  <a:pt x="23231" y="5983"/>
                </a:cubicBezTo>
                <a:lnTo>
                  <a:pt x="23254" y="5983"/>
                </a:lnTo>
                <a:cubicBezTo>
                  <a:pt x="23276" y="5983"/>
                  <a:pt x="23276" y="5948"/>
                  <a:pt x="23254" y="5948"/>
                </a:cubicBezTo>
                <a:close/>
                <a:moveTo>
                  <a:pt x="3041" y="5917"/>
                </a:moveTo>
                <a:cubicBezTo>
                  <a:pt x="2995" y="5917"/>
                  <a:pt x="2995" y="5987"/>
                  <a:pt x="3041" y="5987"/>
                </a:cubicBezTo>
                <a:lnTo>
                  <a:pt x="3057" y="5987"/>
                </a:lnTo>
                <a:cubicBezTo>
                  <a:pt x="3103" y="5987"/>
                  <a:pt x="3103" y="5917"/>
                  <a:pt x="3057" y="5917"/>
                </a:cubicBezTo>
                <a:close/>
                <a:moveTo>
                  <a:pt x="13327" y="5914"/>
                </a:moveTo>
                <a:cubicBezTo>
                  <a:pt x="13319" y="5914"/>
                  <a:pt x="13311" y="5917"/>
                  <a:pt x="13304" y="5924"/>
                </a:cubicBezTo>
                <a:lnTo>
                  <a:pt x="13288" y="5940"/>
                </a:lnTo>
                <a:cubicBezTo>
                  <a:pt x="13263" y="5965"/>
                  <a:pt x="13288" y="6001"/>
                  <a:pt x="13315" y="6001"/>
                </a:cubicBezTo>
                <a:cubicBezTo>
                  <a:pt x="13323" y="6001"/>
                  <a:pt x="13331" y="5998"/>
                  <a:pt x="13338" y="5990"/>
                </a:cubicBezTo>
                <a:lnTo>
                  <a:pt x="13354" y="5974"/>
                </a:lnTo>
                <a:cubicBezTo>
                  <a:pt x="13380" y="5950"/>
                  <a:pt x="13355" y="5914"/>
                  <a:pt x="13327" y="5914"/>
                </a:cubicBezTo>
                <a:close/>
                <a:moveTo>
                  <a:pt x="18421" y="5894"/>
                </a:moveTo>
                <a:cubicBezTo>
                  <a:pt x="18352" y="5894"/>
                  <a:pt x="18352" y="6001"/>
                  <a:pt x="18421" y="6002"/>
                </a:cubicBezTo>
                <a:cubicBezTo>
                  <a:pt x="18490" y="6002"/>
                  <a:pt x="18490" y="5894"/>
                  <a:pt x="18421" y="5894"/>
                </a:cubicBezTo>
                <a:close/>
                <a:moveTo>
                  <a:pt x="10880" y="5939"/>
                </a:moveTo>
                <a:cubicBezTo>
                  <a:pt x="10835" y="5939"/>
                  <a:pt x="10835" y="6009"/>
                  <a:pt x="10880" y="6009"/>
                </a:cubicBezTo>
                <a:cubicBezTo>
                  <a:pt x="10926" y="6009"/>
                  <a:pt x="10926" y="5939"/>
                  <a:pt x="10880" y="5939"/>
                </a:cubicBezTo>
                <a:close/>
                <a:moveTo>
                  <a:pt x="2455" y="5944"/>
                </a:moveTo>
                <a:cubicBezTo>
                  <a:pt x="2449" y="5944"/>
                  <a:pt x="2444" y="5945"/>
                  <a:pt x="2438" y="5948"/>
                </a:cubicBezTo>
                <a:cubicBezTo>
                  <a:pt x="2428" y="5954"/>
                  <a:pt x="2418" y="5959"/>
                  <a:pt x="2408" y="5964"/>
                </a:cubicBezTo>
                <a:cubicBezTo>
                  <a:pt x="2372" y="5982"/>
                  <a:pt x="2394" y="6029"/>
                  <a:pt x="2426" y="6029"/>
                </a:cubicBezTo>
                <a:cubicBezTo>
                  <a:pt x="2432" y="6029"/>
                  <a:pt x="2437" y="6028"/>
                  <a:pt x="2443" y="6025"/>
                </a:cubicBezTo>
                <a:cubicBezTo>
                  <a:pt x="2454" y="6019"/>
                  <a:pt x="2462" y="6014"/>
                  <a:pt x="2473" y="6009"/>
                </a:cubicBezTo>
                <a:cubicBezTo>
                  <a:pt x="2508" y="5991"/>
                  <a:pt x="2486" y="5944"/>
                  <a:pt x="2455" y="5944"/>
                </a:cubicBezTo>
                <a:close/>
                <a:moveTo>
                  <a:pt x="24265" y="5961"/>
                </a:moveTo>
                <a:cubicBezTo>
                  <a:pt x="24219" y="5961"/>
                  <a:pt x="24219" y="6032"/>
                  <a:pt x="24265" y="6032"/>
                </a:cubicBezTo>
                <a:cubicBezTo>
                  <a:pt x="24310" y="6032"/>
                  <a:pt x="24310" y="5961"/>
                  <a:pt x="24265" y="5961"/>
                </a:cubicBezTo>
                <a:close/>
                <a:moveTo>
                  <a:pt x="20494" y="5949"/>
                </a:moveTo>
                <a:cubicBezTo>
                  <a:pt x="20477" y="5949"/>
                  <a:pt x="20459" y="5960"/>
                  <a:pt x="20459" y="5983"/>
                </a:cubicBezTo>
                <a:lnTo>
                  <a:pt x="20459" y="5999"/>
                </a:lnTo>
                <a:cubicBezTo>
                  <a:pt x="20459" y="6022"/>
                  <a:pt x="20477" y="6033"/>
                  <a:pt x="20494" y="6033"/>
                </a:cubicBezTo>
                <a:cubicBezTo>
                  <a:pt x="20512" y="6033"/>
                  <a:pt x="20530" y="6022"/>
                  <a:pt x="20530" y="5999"/>
                </a:cubicBezTo>
                <a:lnTo>
                  <a:pt x="20530" y="5983"/>
                </a:lnTo>
                <a:cubicBezTo>
                  <a:pt x="20530" y="5960"/>
                  <a:pt x="20512" y="5949"/>
                  <a:pt x="20494" y="5949"/>
                </a:cubicBezTo>
                <a:close/>
                <a:moveTo>
                  <a:pt x="12532" y="5957"/>
                </a:moveTo>
                <a:cubicBezTo>
                  <a:pt x="12524" y="5957"/>
                  <a:pt x="12516" y="5960"/>
                  <a:pt x="12509" y="5967"/>
                </a:cubicBezTo>
                <a:lnTo>
                  <a:pt x="12493" y="5983"/>
                </a:lnTo>
                <a:cubicBezTo>
                  <a:pt x="12468" y="6007"/>
                  <a:pt x="12492" y="6043"/>
                  <a:pt x="12520" y="6043"/>
                </a:cubicBezTo>
                <a:cubicBezTo>
                  <a:pt x="12528" y="6043"/>
                  <a:pt x="12536" y="6040"/>
                  <a:pt x="12543" y="6033"/>
                </a:cubicBezTo>
                <a:lnTo>
                  <a:pt x="12559" y="6017"/>
                </a:lnTo>
                <a:cubicBezTo>
                  <a:pt x="12584" y="5992"/>
                  <a:pt x="12559" y="5957"/>
                  <a:pt x="12532" y="5957"/>
                </a:cubicBezTo>
                <a:close/>
                <a:moveTo>
                  <a:pt x="9408" y="6026"/>
                </a:moveTo>
                <a:cubicBezTo>
                  <a:pt x="9395" y="6026"/>
                  <a:pt x="9383" y="6044"/>
                  <a:pt x="9395" y="6056"/>
                </a:cubicBezTo>
                <a:lnTo>
                  <a:pt x="9411" y="6072"/>
                </a:lnTo>
                <a:cubicBezTo>
                  <a:pt x="9414" y="6075"/>
                  <a:pt x="9419" y="6077"/>
                  <a:pt x="9422" y="6077"/>
                </a:cubicBezTo>
                <a:cubicBezTo>
                  <a:pt x="9436" y="6077"/>
                  <a:pt x="9448" y="6060"/>
                  <a:pt x="9435" y="6048"/>
                </a:cubicBezTo>
                <a:lnTo>
                  <a:pt x="9420" y="6032"/>
                </a:lnTo>
                <a:cubicBezTo>
                  <a:pt x="9417" y="6028"/>
                  <a:pt x="9412" y="6026"/>
                  <a:pt x="9408" y="6026"/>
                </a:cubicBezTo>
                <a:close/>
                <a:moveTo>
                  <a:pt x="8956" y="6053"/>
                </a:moveTo>
                <a:cubicBezTo>
                  <a:pt x="8910" y="6053"/>
                  <a:pt x="8910" y="6123"/>
                  <a:pt x="8956" y="6123"/>
                </a:cubicBezTo>
                <a:cubicBezTo>
                  <a:pt x="8957" y="6123"/>
                  <a:pt x="8957" y="6123"/>
                  <a:pt x="8957" y="6123"/>
                </a:cubicBezTo>
                <a:cubicBezTo>
                  <a:pt x="9002" y="6123"/>
                  <a:pt x="9003" y="6053"/>
                  <a:pt x="8956" y="6053"/>
                </a:cubicBezTo>
                <a:close/>
                <a:moveTo>
                  <a:pt x="20149" y="6039"/>
                </a:moveTo>
                <a:cubicBezTo>
                  <a:pt x="20131" y="6039"/>
                  <a:pt x="20113" y="6051"/>
                  <a:pt x="20113" y="6074"/>
                </a:cubicBezTo>
                <a:lnTo>
                  <a:pt x="20113" y="6090"/>
                </a:lnTo>
                <a:cubicBezTo>
                  <a:pt x="20113" y="6112"/>
                  <a:pt x="20131" y="6123"/>
                  <a:pt x="20149" y="6123"/>
                </a:cubicBezTo>
                <a:cubicBezTo>
                  <a:pt x="20167" y="6123"/>
                  <a:pt x="20184" y="6112"/>
                  <a:pt x="20184" y="6090"/>
                </a:cubicBezTo>
                <a:lnTo>
                  <a:pt x="20184" y="6074"/>
                </a:lnTo>
                <a:cubicBezTo>
                  <a:pt x="20184" y="6051"/>
                  <a:pt x="20167" y="6039"/>
                  <a:pt x="20149" y="6039"/>
                </a:cubicBezTo>
                <a:close/>
                <a:moveTo>
                  <a:pt x="24774" y="6038"/>
                </a:moveTo>
                <a:cubicBezTo>
                  <a:pt x="24763" y="6038"/>
                  <a:pt x="24755" y="6043"/>
                  <a:pt x="24748" y="6051"/>
                </a:cubicBezTo>
                <a:cubicBezTo>
                  <a:pt x="24746" y="6051"/>
                  <a:pt x="24745" y="6051"/>
                  <a:pt x="24743" y="6051"/>
                </a:cubicBezTo>
                <a:cubicBezTo>
                  <a:pt x="24708" y="6051"/>
                  <a:pt x="24695" y="6109"/>
                  <a:pt x="24735" y="6122"/>
                </a:cubicBezTo>
                <a:cubicBezTo>
                  <a:pt x="24741" y="6124"/>
                  <a:pt x="24747" y="6125"/>
                  <a:pt x="24753" y="6125"/>
                </a:cubicBezTo>
                <a:cubicBezTo>
                  <a:pt x="24779" y="6125"/>
                  <a:pt x="24801" y="6108"/>
                  <a:pt x="24809" y="6084"/>
                </a:cubicBezTo>
                <a:cubicBezTo>
                  <a:pt x="24817" y="6065"/>
                  <a:pt x="24801" y="6044"/>
                  <a:pt x="24784" y="6039"/>
                </a:cubicBezTo>
                <a:cubicBezTo>
                  <a:pt x="24781" y="6038"/>
                  <a:pt x="24777" y="6038"/>
                  <a:pt x="24774" y="6038"/>
                </a:cubicBezTo>
                <a:close/>
                <a:moveTo>
                  <a:pt x="10220" y="5996"/>
                </a:moveTo>
                <a:cubicBezTo>
                  <a:pt x="10193" y="5996"/>
                  <a:pt x="10168" y="6031"/>
                  <a:pt x="10193" y="6056"/>
                </a:cubicBezTo>
                <a:cubicBezTo>
                  <a:pt x="10213" y="6076"/>
                  <a:pt x="10233" y="6097"/>
                  <a:pt x="10254" y="6117"/>
                </a:cubicBezTo>
                <a:cubicBezTo>
                  <a:pt x="10261" y="6124"/>
                  <a:pt x="10270" y="6127"/>
                  <a:pt x="10278" y="6127"/>
                </a:cubicBezTo>
                <a:cubicBezTo>
                  <a:pt x="10305" y="6127"/>
                  <a:pt x="10329" y="6091"/>
                  <a:pt x="10303" y="6067"/>
                </a:cubicBezTo>
                <a:cubicBezTo>
                  <a:pt x="10285" y="6048"/>
                  <a:pt x="10265" y="6027"/>
                  <a:pt x="10244" y="6007"/>
                </a:cubicBezTo>
                <a:cubicBezTo>
                  <a:pt x="10236" y="5999"/>
                  <a:pt x="10228" y="5996"/>
                  <a:pt x="10220" y="5996"/>
                </a:cubicBezTo>
                <a:close/>
                <a:moveTo>
                  <a:pt x="17892" y="6024"/>
                </a:moveTo>
                <a:cubicBezTo>
                  <a:pt x="17887" y="6024"/>
                  <a:pt x="17882" y="6025"/>
                  <a:pt x="17878" y="6027"/>
                </a:cubicBezTo>
                <a:cubicBezTo>
                  <a:pt x="17862" y="6032"/>
                  <a:pt x="17848" y="6037"/>
                  <a:pt x="17834" y="6043"/>
                </a:cubicBezTo>
                <a:cubicBezTo>
                  <a:pt x="17806" y="6051"/>
                  <a:pt x="17788" y="6079"/>
                  <a:pt x="17797" y="6107"/>
                </a:cubicBezTo>
                <a:cubicBezTo>
                  <a:pt x="17803" y="6129"/>
                  <a:pt x="17825" y="6147"/>
                  <a:pt x="17848" y="6147"/>
                </a:cubicBezTo>
                <a:cubicBezTo>
                  <a:pt x="17852" y="6147"/>
                  <a:pt x="17857" y="6146"/>
                  <a:pt x="17862" y="6144"/>
                </a:cubicBezTo>
                <a:cubicBezTo>
                  <a:pt x="17878" y="6139"/>
                  <a:pt x="17892" y="6134"/>
                  <a:pt x="17907" y="6128"/>
                </a:cubicBezTo>
                <a:cubicBezTo>
                  <a:pt x="17934" y="6119"/>
                  <a:pt x="17951" y="6092"/>
                  <a:pt x="17944" y="6063"/>
                </a:cubicBezTo>
                <a:cubicBezTo>
                  <a:pt x="17937" y="6042"/>
                  <a:pt x="17915" y="6024"/>
                  <a:pt x="17892" y="6024"/>
                </a:cubicBezTo>
                <a:close/>
                <a:moveTo>
                  <a:pt x="12458" y="6077"/>
                </a:moveTo>
                <a:cubicBezTo>
                  <a:pt x="12412" y="6077"/>
                  <a:pt x="12412" y="6148"/>
                  <a:pt x="12458" y="6148"/>
                </a:cubicBezTo>
                <a:cubicBezTo>
                  <a:pt x="12503" y="6148"/>
                  <a:pt x="12503" y="6077"/>
                  <a:pt x="12458" y="6077"/>
                </a:cubicBezTo>
                <a:close/>
                <a:moveTo>
                  <a:pt x="22634" y="6085"/>
                </a:moveTo>
                <a:cubicBezTo>
                  <a:pt x="22624" y="6085"/>
                  <a:pt x="22614" y="6093"/>
                  <a:pt x="22618" y="6106"/>
                </a:cubicBezTo>
                <a:cubicBezTo>
                  <a:pt x="22622" y="6118"/>
                  <a:pt x="22625" y="6128"/>
                  <a:pt x="22627" y="6139"/>
                </a:cubicBezTo>
                <a:cubicBezTo>
                  <a:pt x="22630" y="6148"/>
                  <a:pt x="22637" y="6152"/>
                  <a:pt x="22645" y="6152"/>
                </a:cubicBezTo>
                <a:cubicBezTo>
                  <a:pt x="22655" y="6152"/>
                  <a:pt x="22666" y="6144"/>
                  <a:pt x="22662" y="6132"/>
                </a:cubicBezTo>
                <a:cubicBezTo>
                  <a:pt x="22658" y="6119"/>
                  <a:pt x="22655" y="6110"/>
                  <a:pt x="22652" y="6098"/>
                </a:cubicBezTo>
                <a:cubicBezTo>
                  <a:pt x="22650" y="6089"/>
                  <a:pt x="22642" y="6085"/>
                  <a:pt x="22634" y="6085"/>
                </a:cubicBezTo>
                <a:close/>
                <a:moveTo>
                  <a:pt x="22251" y="6143"/>
                </a:moveTo>
                <a:cubicBezTo>
                  <a:pt x="22229" y="6143"/>
                  <a:pt x="22229" y="6179"/>
                  <a:pt x="22251" y="6179"/>
                </a:cubicBezTo>
                <a:lnTo>
                  <a:pt x="22274" y="6179"/>
                </a:lnTo>
                <a:cubicBezTo>
                  <a:pt x="22295" y="6179"/>
                  <a:pt x="22295" y="6143"/>
                  <a:pt x="22274" y="6143"/>
                </a:cubicBezTo>
                <a:cubicBezTo>
                  <a:pt x="22270" y="6144"/>
                  <a:pt x="22266" y="6144"/>
                  <a:pt x="22262" y="6144"/>
                </a:cubicBezTo>
                <a:cubicBezTo>
                  <a:pt x="22259" y="6144"/>
                  <a:pt x="22255" y="6144"/>
                  <a:pt x="22251" y="6143"/>
                </a:cubicBezTo>
                <a:close/>
                <a:moveTo>
                  <a:pt x="7169" y="6075"/>
                </a:moveTo>
                <a:cubicBezTo>
                  <a:pt x="7101" y="6075"/>
                  <a:pt x="7100" y="6182"/>
                  <a:pt x="7169" y="6182"/>
                </a:cubicBezTo>
                <a:cubicBezTo>
                  <a:pt x="7237" y="6182"/>
                  <a:pt x="7238" y="6075"/>
                  <a:pt x="7169" y="6075"/>
                </a:cubicBezTo>
                <a:close/>
                <a:moveTo>
                  <a:pt x="5862" y="6089"/>
                </a:moveTo>
                <a:cubicBezTo>
                  <a:pt x="5856" y="6089"/>
                  <a:pt x="5850" y="6091"/>
                  <a:pt x="5844" y="6095"/>
                </a:cubicBezTo>
                <a:cubicBezTo>
                  <a:pt x="5828" y="6105"/>
                  <a:pt x="5813" y="6114"/>
                  <a:pt x="5799" y="6124"/>
                </a:cubicBezTo>
                <a:cubicBezTo>
                  <a:pt x="5766" y="6145"/>
                  <a:pt x="5787" y="6192"/>
                  <a:pt x="5816" y="6192"/>
                </a:cubicBezTo>
                <a:cubicBezTo>
                  <a:pt x="5822" y="6192"/>
                  <a:pt x="5828" y="6190"/>
                  <a:pt x="5834" y="6186"/>
                </a:cubicBezTo>
                <a:cubicBezTo>
                  <a:pt x="5850" y="6176"/>
                  <a:pt x="5865" y="6166"/>
                  <a:pt x="5879" y="6156"/>
                </a:cubicBezTo>
                <a:cubicBezTo>
                  <a:pt x="5911" y="6136"/>
                  <a:pt x="5891" y="6089"/>
                  <a:pt x="5862" y="6089"/>
                </a:cubicBezTo>
                <a:close/>
                <a:moveTo>
                  <a:pt x="23813" y="6111"/>
                </a:moveTo>
                <a:cubicBezTo>
                  <a:pt x="23795" y="6111"/>
                  <a:pt x="23778" y="6123"/>
                  <a:pt x="23778" y="6145"/>
                </a:cubicBezTo>
                <a:lnTo>
                  <a:pt x="23778" y="6161"/>
                </a:lnTo>
                <a:cubicBezTo>
                  <a:pt x="23778" y="6184"/>
                  <a:pt x="23795" y="6195"/>
                  <a:pt x="23813" y="6195"/>
                </a:cubicBezTo>
                <a:cubicBezTo>
                  <a:pt x="23830" y="6195"/>
                  <a:pt x="23848" y="6184"/>
                  <a:pt x="23848" y="6161"/>
                </a:cubicBezTo>
                <a:lnTo>
                  <a:pt x="23848" y="6145"/>
                </a:lnTo>
                <a:cubicBezTo>
                  <a:pt x="23848" y="6123"/>
                  <a:pt x="23830" y="6111"/>
                  <a:pt x="23813" y="6111"/>
                </a:cubicBezTo>
                <a:close/>
                <a:moveTo>
                  <a:pt x="9799" y="6149"/>
                </a:moveTo>
                <a:cubicBezTo>
                  <a:pt x="9785" y="6149"/>
                  <a:pt x="9773" y="6167"/>
                  <a:pt x="9785" y="6179"/>
                </a:cubicBezTo>
                <a:lnTo>
                  <a:pt x="9801" y="6194"/>
                </a:lnTo>
                <a:cubicBezTo>
                  <a:pt x="9804" y="6198"/>
                  <a:pt x="9808" y="6199"/>
                  <a:pt x="9812" y="6199"/>
                </a:cubicBezTo>
                <a:cubicBezTo>
                  <a:pt x="9825" y="6199"/>
                  <a:pt x="9838" y="6182"/>
                  <a:pt x="9826" y="6169"/>
                </a:cubicBezTo>
                <a:lnTo>
                  <a:pt x="9810" y="6154"/>
                </a:lnTo>
                <a:cubicBezTo>
                  <a:pt x="9806" y="6150"/>
                  <a:pt x="9802" y="6149"/>
                  <a:pt x="9799" y="6149"/>
                </a:cubicBezTo>
                <a:close/>
                <a:moveTo>
                  <a:pt x="5290" y="6055"/>
                </a:moveTo>
                <a:cubicBezTo>
                  <a:pt x="5286" y="6055"/>
                  <a:pt x="5281" y="6055"/>
                  <a:pt x="5277" y="6056"/>
                </a:cubicBezTo>
                <a:cubicBezTo>
                  <a:pt x="5251" y="6065"/>
                  <a:pt x="5231" y="6094"/>
                  <a:pt x="5240" y="6122"/>
                </a:cubicBezTo>
                <a:cubicBezTo>
                  <a:pt x="5246" y="6138"/>
                  <a:pt x="5251" y="6153"/>
                  <a:pt x="5254" y="6166"/>
                </a:cubicBezTo>
                <a:cubicBezTo>
                  <a:pt x="5262" y="6189"/>
                  <a:pt x="5282" y="6205"/>
                  <a:pt x="5305" y="6205"/>
                </a:cubicBezTo>
                <a:cubicBezTo>
                  <a:pt x="5310" y="6205"/>
                  <a:pt x="5315" y="6204"/>
                  <a:pt x="5320" y="6203"/>
                </a:cubicBezTo>
                <a:cubicBezTo>
                  <a:pt x="5346" y="6195"/>
                  <a:pt x="5366" y="6165"/>
                  <a:pt x="5357" y="6138"/>
                </a:cubicBezTo>
                <a:cubicBezTo>
                  <a:pt x="5351" y="6122"/>
                  <a:pt x="5346" y="6107"/>
                  <a:pt x="5342" y="6093"/>
                </a:cubicBezTo>
                <a:cubicBezTo>
                  <a:pt x="5334" y="6071"/>
                  <a:pt x="5313" y="6055"/>
                  <a:pt x="5290" y="6055"/>
                </a:cubicBezTo>
                <a:close/>
                <a:moveTo>
                  <a:pt x="16592" y="6074"/>
                </a:moveTo>
                <a:cubicBezTo>
                  <a:pt x="16571" y="6074"/>
                  <a:pt x="16549" y="6092"/>
                  <a:pt x="16554" y="6118"/>
                </a:cubicBezTo>
                <a:cubicBezTo>
                  <a:pt x="16560" y="6143"/>
                  <a:pt x="16565" y="6168"/>
                  <a:pt x="16568" y="6192"/>
                </a:cubicBezTo>
                <a:cubicBezTo>
                  <a:pt x="16571" y="6210"/>
                  <a:pt x="16584" y="6218"/>
                  <a:pt x="16598" y="6218"/>
                </a:cubicBezTo>
                <a:cubicBezTo>
                  <a:pt x="16619" y="6218"/>
                  <a:pt x="16641" y="6201"/>
                  <a:pt x="16636" y="6175"/>
                </a:cubicBezTo>
                <a:cubicBezTo>
                  <a:pt x="16631" y="6149"/>
                  <a:pt x="16626" y="6124"/>
                  <a:pt x="16622" y="6100"/>
                </a:cubicBezTo>
                <a:cubicBezTo>
                  <a:pt x="16619" y="6082"/>
                  <a:pt x="16605" y="6074"/>
                  <a:pt x="16592" y="6074"/>
                </a:cubicBezTo>
                <a:close/>
                <a:moveTo>
                  <a:pt x="1777" y="6152"/>
                </a:moveTo>
                <a:cubicBezTo>
                  <a:pt x="1774" y="6152"/>
                  <a:pt x="1771" y="6152"/>
                  <a:pt x="1769" y="6153"/>
                </a:cubicBezTo>
                <a:cubicBezTo>
                  <a:pt x="1743" y="6158"/>
                  <a:pt x="1718" y="6164"/>
                  <a:pt x="1694" y="6169"/>
                </a:cubicBezTo>
                <a:cubicBezTo>
                  <a:pt x="1652" y="6179"/>
                  <a:pt x="1666" y="6238"/>
                  <a:pt x="1703" y="6238"/>
                </a:cubicBezTo>
                <a:cubicBezTo>
                  <a:pt x="1706" y="6238"/>
                  <a:pt x="1709" y="6238"/>
                  <a:pt x="1712" y="6237"/>
                </a:cubicBezTo>
                <a:cubicBezTo>
                  <a:pt x="1737" y="6232"/>
                  <a:pt x="1762" y="6226"/>
                  <a:pt x="1786" y="6221"/>
                </a:cubicBezTo>
                <a:cubicBezTo>
                  <a:pt x="1830" y="6212"/>
                  <a:pt x="1815" y="6152"/>
                  <a:pt x="1777" y="6152"/>
                </a:cubicBezTo>
                <a:close/>
                <a:moveTo>
                  <a:pt x="4092" y="6196"/>
                </a:moveTo>
                <a:cubicBezTo>
                  <a:pt x="4088" y="6196"/>
                  <a:pt x="4084" y="6197"/>
                  <a:pt x="4081" y="6201"/>
                </a:cubicBezTo>
                <a:lnTo>
                  <a:pt x="4065" y="6216"/>
                </a:lnTo>
                <a:cubicBezTo>
                  <a:pt x="4052" y="6229"/>
                  <a:pt x="4064" y="6247"/>
                  <a:pt x="4078" y="6247"/>
                </a:cubicBezTo>
                <a:cubicBezTo>
                  <a:pt x="4082" y="6247"/>
                  <a:pt x="4086" y="6245"/>
                  <a:pt x="4090" y="6242"/>
                </a:cubicBezTo>
                <a:lnTo>
                  <a:pt x="4106" y="6226"/>
                </a:lnTo>
                <a:cubicBezTo>
                  <a:pt x="4119" y="6214"/>
                  <a:pt x="4106" y="6196"/>
                  <a:pt x="4092" y="6196"/>
                </a:cubicBezTo>
                <a:close/>
                <a:moveTo>
                  <a:pt x="6606" y="6176"/>
                </a:moveTo>
                <a:cubicBezTo>
                  <a:pt x="6589" y="6176"/>
                  <a:pt x="6571" y="6187"/>
                  <a:pt x="6571" y="6210"/>
                </a:cubicBezTo>
                <a:lnTo>
                  <a:pt x="6571" y="6239"/>
                </a:lnTo>
                <a:cubicBezTo>
                  <a:pt x="6571" y="6263"/>
                  <a:pt x="6588" y="6274"/>
                  <a:pt x="6606" y="6274"/>
                </a:cubicBezTo>
                <a:cubicBezTo>
                  <a:pt x="6623" y="6274"/>
                  <a:pt x="6641" y="6263"/>
                  <a:pt x="6641" y="6239"/>
                </a:cubicBezTo>
                <a:lnTo>
                  <a:pt x="6641" y="6210"/>
                </a:lnTo>
                <a:cubicBezTo>
                  <a:pt x="6642" y="6187"/>
                  <a:pt x="6624" y="6176"/>
                  <a:pt x="6606" y="6176"/>
                </a:cubicBezTo>
                <a:close/>
                <a:moveTo>
                  <a:pt x="23467" y="6200"/>
                </a:moveTo>
                <a:cubicBezTo>
                  <a:pt x="23450" y="6200"/>
                  <a:pt x="23432" y="6212"/>
                  <a:pt x="23432" y="6234"/>
                </a:cubicBezTo>
                <a:lnTo>
                  <a:pt x="23432" y="6250"/>
                </a:lnTo>
                <a:cubicBezTo>
                  <a:pt x="23432" y="6273"/>
                  <a:pt x="23449" y="6285"/>
                  <a:pt x="23467" y="6285"/>
                </a:cubicBezTo>
                <a:cubicBezTo>
                  <a:pt x="23485" y="6285"/>
                  <a:pt x="23502" y="6273"/>
                  <a:pt x="23502" y="6250"/>
                </a:cubicBezTo>
                <a:lnTo>
                  <a:pt x="23502" y="6234"/>
                </a:lnTo>
                <a:cubicBezTo>
                  <a:pt x="23503" y="6212"/>
                  <a:pt x="23485" y="6200"/>
                  <a:pt x="23467" y="6200"/>
                </a:cubicBezTo>
                <a:close/>
                <a:moveTo>
                  <a:pt x="20657" y="6219"/>
                </a:moveTo>
                <a:cubicBezTo>
                  <a:pt x="20649" y="6219"/>
                  <a:pt x="20641" y="6222"/>
                  <a:pt x="20634" y="6229"/>
                </a:cubicBezTo>
                <a:lnTo>
                  <a:pt x="20619" y="6245"/>
                </a:lnTo>
                <a:cubicBezTo>
                  <a:pt x="20593" y="6269"/>
                  <a:pt x="20617" y="6305"/>
                  <a:pt x="20645" y="6305"/>
                </a:cubicBezTo>
                <a:cubicBezTo>
                  <a:pt x="20653" y="6305"/>
                  <a:pt x="20661" y="6302"/>
                  <a:pt x="20668" y="6295"/>
                </a:cubicBezTo>
                <a:lnTo>
                  <a:pt x="20684" y="6279"/>
                </a:lnTo>
                <a:cubicBezTo>
                  <a:pt x="20709" y="6254"/>
                  <a:pt x="20685" y="6219"/>
                  <a:pt x="20657" y="6219"/>
                </a:cubicBezTo>
                <a:close/>
                <a:moveTo>
                  <a:pt x="12109" y="6243"/>
                </a:moveTo>
                <a:cubicBezTo>
                  <a:pt x="12065" y="6243"/>
                  <a:pt x="12066" y="6312"/>
                  <a:pt x="12110" y="6313"/>
                </a:cubicBezTo>
                <a:cubicBezTo>
                  <a:pt x="12157" y="6313"/>
                  <a:pt x="12157" y="6243"/>
                  <a:pt x="12110" y="6243"/>
                </a:cubicBezTo>
                <a:cubicBezTo>
                  <a:pt x="12110" y="6243"/>
                  <a:pt x="12110" y="6243"/>
                  <a:pt x="12109" y="6243"/>
                </a:cubicBezTo>
                <a:close/>
                <a:moveTo>
                  <a:pt x="4993" y="6208"/>
                </a:moveTo>
                <a:cubicBezTo>
                  <a:pt x="4924" y="6208"/>
                  <a:pt x="4924" y="6315"/>
                  <a:pt x="4994" y="6316"/>
                </a:cubicBezTo>
                <a:lnTo>
                  <a:pt x="5010" y="6316"/>
                </a:lnTo>
                <a:cubicBezTo>
                  <a:pt x="5079" y="6316"/>
                  <a:pt x="5079" y="6208"/>
                  <a:pt x="5010" y="6208"/>
                </a:cubicBezTo>
                <a:lnTo>
                  <a:pt x="4994" y="6208"/>
                </a:lnTo>
                <a:cubicBezTo>
                  <a:pt x="4994" y="6208"/>
                  <a:pt x="4993" y="6208"/>
                  <a:pt x="4993" y="6208"/>
                </a:cubicBezTo>
                <a:close/>
                <a:moveTo>
                  <a:pt x="22917" y="6194"/>
                </a:moveTo>
                <a:cubicBezTo>
                  <a:pt x="22900" y="6194"/>
                  <a:pt x="22883" y="6202"/>
                  <a:pt x="22873" y="6221"/>
                </a:cubicBezTo>
                <a:cubicBezTo>
                  <a:pt x="22861" y="6243"/>
                  <a:pt x="22866" y="6281"/>
                  <a:pt x="22893" y="6292"/>
                </a:cubicBezTo>
                <a:cubicBezTo>
                  <a:pt x="22919" y="6302"/>
                  <a:pt x="22942" y="6315"/>
                  <a:pt x="22967" y="6325"/>
                </a:cubicBezTo>
                <a:cubicBezTo>
                  <a:pt x="22976" y="6329"/>
                  <a:pt x="22985" y="6331"/>
                  <a:pt x="22994" y="6331"/>
                </a:cubicBezTo>
                <a:cubicBezTo>
                  <a:pt x="23012" y="6331"/>
                  <a:pt x="23029" y="6323"/>
                  <a:pt x="23039" y="6305"/>
                </a:cubicBezTo>
                <a:cubicBezTo>
                  <a:pt x="23051" y="6283"/>
                  <a:pt x="23046" y="6245"/>
                  <a:pt x="23019" y="6233"/>
                </a:cubicBezTo>
                <a:cubicBezTo>
                  <a:pt x="22994" y="6223"/>
                  <a:pt x="22971" y="6211"/>
                  <a:pt x="22946" y="6201"/>
                </a:cubicBezTo>
                <a:cubicBezTo>
                  <a:pt x="22937" y="6197"/>
                  <a:pt x="22927" y="6194"/>
                  <a:pt x="22917" y="6194"/>
                </a:cubicBezTo>
                <a:close/>
                <a:moveTo>
                  <a:pt x="19377" y="6244"/>
                </a:moveTo>
                <a:cubicBezTo>
                  <a:pt x="19366" y="6244"/>
                  <a:pt x="19356" y="6250"/>
                  <a:pt x="19349" y="6263"/>
                </a:cubicBezTo>
                <a:cubicBezTo>
                  <a:pt x="19344" y="6273"/>
                  <a:pt x="19339" y="6281"/>
                  <a:pt x="19334" y="6292"/>
                </a:cubicBezTo>
                <a:cubicBezTo>
                  <a:pt x="19319" y="6320"/>
                  <a:pt x="19344" y="6346"/>
                  <a:pt x="19368" y="6346"/>
                </a:cubicBezTo>
                <a:cubicBezTo>
                  <a:pt x="19378" y="6346"/>
                  <a:pt x="19389" y="6341"/>
                  <a:pt x="19395" y="6327"/>
                </a:cubicBezTo>
                <a:cubicBezTo>
                  <a:pt x="19401" y="6317"/>
                  <a:pt x="19406" y="6308"/>
                  <a:pt x="19411" y="6297"/>
                </a:cubicBezTo>
                <a:cubicBezTo>
                  <a:pt x="19425" y="6270"/>
                  <a:pt x="19401" y="6244"/>
                  <a:pt x="19377" y="6244"/>
                </a:cubicBezTo>
                <a:close/>
                <a:moveTo>
                  <a:pt x="1072" y="6323"/>
                </a:moveTo>
                <a:cubicBezTo>
                  <a:pt x="1050" y="6323"/>
                  <a:pt x="1050" y="6359"/>
                  <a:pt x="1072" y="6359"/>
                </a:cubicBezTo>
                <a:lnTo>
                  <a:pt x="1116" y="6359"/>
                </a:lnTo>
                <a:cubicBezTo>
                  <a:pt x="1140" y="6359"/>
                  <a:pt x="1140" y="6323"/>
                  <a:pt x="1116" y="6323"/>
                </a:cubicBezTo>
                <a:close/>
                <a:moveTo>
                  <a:pt x="11856" y="6317"/>
                </a:moveTo>
                <a:cubicBezTo>
                  <a:pt x="11810" y="6317"/>
                  <a:pt x="11810" y="6388"/>
                  <a:pt x="11856" y="6388"/>
                </a:cubicBezTo>
                <a:lnTo>
                  <a:pt x="11871" y="6388"/>
                </a:lnTo>
                <a:cubicBezTo>
                  <a:pt x="11916" y="6388"/>
                  <a:pt x="11917" y="6317"/>
                  <a:pt x="11871" y="6317"/>
                </a:cubicBezTo>
                <a:close/>
                <a:moveTo>
                  <a:pt x="11267" y="6343"/>
                </a:moveTo>
                <a:cubicBezTo>
                  <a:pt x="11261" y="6343"/>
                  <a:pt x="11256" y="6345"/>
                  <a:pt x="11250" y="6347"/>
                </a:cubicBezTo>
                <a:cubicBezTo>
                  <a:pt x="11240" y="6353"/>
                  <a:pt x="11231" y="6358"/>
                  <a:pt x="11220" y="6363"/>
                </a:cubicBezTo>
                <a:cubicBezTo>
                  <a:pt x="11186" y="6381"/>
                  <a:pt x="11206" y="6429"/>
                  <a:pt x="11239" y="6429"/>
                </a:cubicBezTo>
                <a:cubicBezTo>
                  <a:pt x="11244" y="6429"/>
                  <a:pt x="11250" y="6428"/>
                  <a:pt x="11256" y="6425"/>
                </a:cubicBezTo>
                <a:cubicBezTo>
                  <a:pt x="11266" y="6420"/>
                  <a:pt x="11276" y="6414"/>
                  <a:pt x="11286" y="6409"/>
                </a:cubicBezTo>
                <a:cubicBezTo>
                  <a:pt x="11322" y="6392"/>
                  <a:pt x="11300" y="6343"/>
                  <a:pt x="11267" y="6343"/>
                </a:cubicBezTo>
                <a:close/>
                <a:moveTo>
                  <a:pt x="16391" y="6342"/>
                </a:moveTo>
                <a:cubicBezTo>
                  <a:pt x="16368" y="6342"/>
                  <a:pt x="16343" y="6368"/>
                  <a:pt x="16357" y="6396"/>
                </a:cubicBezTo>
                <a:cubicBezTo>
                  <a:pt x="16363" y="6406"/>
                  <a:pt x="16368" y="6415"/>
                  <a:pt x="16373" y="6426"/>
                </a:cubicBezTo>
                <a:cubicBezTo>
                  <a:pt x="16380" y="6439"/>
                  <a:pt x="16391" y="6445"/>
                  <a:pt x="16402" y="6445"/>
                </a:cubicBezTo>
                <a:cubicBezTo>
                  <a:pt x="16425" y="6445"/>
                  <a:pt x="16449" y="6419"/>
                  <a:pt x="16435" y="6390"/>
                </a:cubicBezTo>
                <a:cubicBezTo>
                  <a:pt x="16430" y="6380"/>
                  <a:pt x="16424" y="6370"/>
                  <a:pt x="16419" y="6360"/>
                </a:cubicBezTo>
                <a:cubicBezTo>
                  <a:pt x="16413" y="6347"/>
                  <a:pt x="16402" y="6342"/>
                  <a:pt x="16391" y="6342"/>
                </a:cubicBezTo>
                <a:close/>
                <a:moveTo>
                  <a:pt x="6524" y="6381"/>
                </a:moveTo>
                <a:cubicBezTo>
                  <a:pt x="6478" y="6381"/>
                  <a:pt x="6478" y="6452"/>
                  <a:pt x="6524" y="6452"/>
                </a:cubicBezTo>
                <a:cubicBezTo>
                  <a:pt x="6524" y="6452"/>
                  <a:pt x="6524" y="6452"/>
                  <a:pt x="6525" y="6452"/>
                </a:cubicBezTo>
                <a:cubicBezTo>
                  <a:pt x="6569" y="6452"/>
                  <a:pt x="6568" y="6383"/>
                  <a:pt x="6524" y="6381"/>
                </a:cubicBezTo>
                <a:close/>
                <a:moveTo>
                  <a:pt x="23976" y="6380"/>
                </a:moveTo>
                <a:cubicBezTo>
                  <a:pt x="23968" y="6380"/>
                  <a:pt x="23960" y="6383"/>
                  <a:pt x="23953" y="6390"/>
                </a:cubicBezTo>
                <a:lnTo>
                  <a:pt x="23937" y="6406"/>
                </a:lnTo>
                <a:cubicBezTo>
                  <a:pt x="23912" y="6431"/>
                  <a:pt x="23937" y="6467"/>
                  <a:pt x="23964" y="6467"/>
                </a:cubicBezTo>
                <a:cubicBezTo>
                  <a:pt x="23972" y="6467"/>
                  <a:pt x="23980" y="6464"/>
                  <a:pt x="23987" y="6456"/>
                </a:cubicBezTo>
                <a:lnTo>
                  <a:pt x="24003" y="6441"/>
                </a:lnTo>
                <a:cubicBezTo>
                  <a:pt x="24028" y="6416"/>
                  <a:pt x="24003" y="6380"/>
                  <a:pt x="23976" y="6380"/>
                </a:cubicBezTo>
                <a:close/>
                <a:moveTo>
                  <a:pt x="15973" y="6391"/>
                </a:moveTo>
                <a:cubicBezTo>
                  <a:pt x="15960" y="6391"/>
                  <a:pt x="15947" y="6409"/>
                  <a:pt x="15959" y="6421"/>
                </a:cubicBezTo>
                <a:lnTo>
                  <a:pt x="16004" y="6465"/>
                </a:lnTo>
                <a:cubicBezTo>
                  <a:pt x="16008" y="6468"/>
                  <a:pt x="16011" y="6470"/>
                  <a:pt x="16015" y="6470"/>
                </a:cubicBezTo>
                <a:cubicBezTo>
                  <a:pt x="16028" y="6470"/>
                  <a:pt x="16041" y="6453"/>
                  <a:pt x="16028" y="6441"/>
                </a:cubicBezTo>
                <a:lnTo>
                  <a:pt x="15984" y="6396"/>
                </a:lnTo>
                <a:cubicBezTo>
                  <a:pt x="15981" y="6392"/>
                  <a:pt x="15977" y="6391"/>
                  <a:pt x="15973" y="6391"/>
                </a:cubicBezTo>
                <a:close/>
                <a:moveTo>
                  <a:pt x="3100" y="6448"/>
                </a:moveTo>
                <a:cubicBezTo>
                  <a:pt x="3096" y="6448"/>
                  <a:pt x="3092" y="6450"/>
                  <a:pt x="3089" y="6453"/>
                </a:cubicBezTo>
                <a:lnTo>
                  <a:pt x="3073" y="6469"/>
                </a:lnTo>
                <a:cubicBezTo>
                  <a:pt x="3060" y="6481"/>
                  <a:pt x="3073" y="6499"/>
                  <a:pt x="3087" y="6499"/>
                </a:cubicBezTo>
                <a:cubicBezTo>
                  <a:pt x="3090" y="6499"/>
                  <a:pt x="3095" y="6498"/>
                  <a:pt x="3098" y="6494"/>
                </a:cubicBezTo>
                <a:lnTo>
                  <a:pt x="3114" y="6478"/>
                </a:lnTo>
                <a:cubicBezTo>
                  <a:pt x="3126" y="6466"/>
                  <a:pt x="3113" y="6448"/>
                  <a:pt x="3100" y="6448"/>
                </a:cubicBezTo>
                <a:close/>
                <a:moveTo>
                  <a:pt x="14757" y="6456"/>
                </a:moveTo>
                <a:cubicBezTo>
                  <a:pt x="14740" y="6456"/>
                  <a:pt x="14722" y="6467"/>
                  <a:pt x="14722" y="6490"/>
                </a:cubicBezTo>
                <a:lnTo>
                  <a:pt x="14722" y="6506"/>
                </a:lnTo>
                <a:cubicBezTo>
                  <a:pt x="14722" y="6529"/>
                  <a:pt x="14740" y="6540"/>
                  <a:pt x="14757" y="6540"/>
                </a:cubicBezTo>
                <a:cubicBezTo>
                  <a:pt x="14775" y="6540"/>
                  <a:pt x="14792" y="6529"/>
                  <a:pt x="14792" y="6506"/>
                </a:cubicBezTo>
                <a:lnTo>
                  <a:pt x="14792" y="6490"/>
                </a:lnTo>
                <a:cubicBezTo>
                  <a:pt x="14793" y="6468"/>
                  <a:pt x="14775" y="6456"/>
                  <a:pt x="14757" y="6456"/>
                </a:cubicBezTo>
                <a:close/>
                <a:moveTo>
                  <a:pt x="6791" y="6484"/>
                </a:moveTo>
                <a:cubicBezTo>
                  <a:pt x="6746" y="6484"/>
                  <a:pt x="6746" y="6554"/>
                  <a:pt x="6792" y="6554"/>
                </a:cubicBezTo>
                <a:cubicBezTo>
                  <a:pt x="6838" y="6554"/>
                  <a:pt x="6838" y="6484"/>
                  <a:pt x="6792" y="6484"/>
                </a:cubicBezTo>
                <a:cubicBezTo>
                  <a:pt x="6792" y="6484"/>
                  <a:pt x="6791" y="6484"/>
                  <a:pt x="6791" y="6484"/>
                </a:cubicBezTo>
                <a:close/>
                <a:moveTo>
                  <a:pt x="5924" y="6499"/>
                </a:moveTo>
                <a:cubicBezTo>
                  <a:pt x="5879" y="6499"/>
                  <a:pt x="5879" y="6569"/>
                  <a:pt x="5924" y="6569"/>
                </a:cubicBezTo>
                <a:lnTo>
                  <a:pt x="5940" y="6569"/>
                </a:lnTo>
                <a:cubicBezTo>
                  <a:pt x="5986" y="6569"/>
                  <a:pt x="5986" y="6499"/>
                  <a:pt x="5940" y="6499"/>
                </a:cubicBezTo>
                <a:close/>
                <a:moveTo>
                  <a:pt x="6539" y="6455"/>
                </a:moveTo>
                <a:cubicBezTo>
                  <a:pt x="6516" y="6455"/>
                  <a:pt x="6493" y="6472"/>
                  <a:pt x="6488" y="6494"/>
                </a:cubicBezTo>
                <a:cubicBezTo>
                  <a:pt x="6480" y="6524"/>
                  <a:pt x="6499" y="6552"/>
                  <a:pt x="6525" y="6559"/>
                </a:cubicBezTo>
                <a:cubicBezTo>
                  <a:pt x="6540" y="6564"/>
                  <a:pt x="6554" y="6569"/>
                  <a:pt x="6569" y="6574"/>
                </a:cubicBezTo>
                <a:cubicBezTo>
                  <a:pt x="6574" y="6575"/>
                  <a:pt x="6579" y="6576"/>
                  <a:pt x="6583" y="6576"/>
                </a:cubicBezTo>
                <a:cubicBezTo>
                  <a:pt x="6607" y="6576"/>
                  <a:pt x="6629" y="6559"/>
                  <a:pt x="6635" y="6537"/>
                </a:cubicBezTo>
                <a:cubicBezTo>
                  <a:pt x="6642" y="6509"/>
                  <a:pt x="6625" y="6479"/>
                  <a:pt x="6598" y="6472"/>
                </a:cubicBezTo>
                <a:cubicBezTo>
                  <a:pt x="6582" y="6467"/>
                  <a:pt x="6568" y="6462"/>
                  <a:pt x="6553" y="6457"/>
                </a:cubicBezTo>
                <a:cubicBezTo>
                  <a:pt x="6548" y="6456"/>
                  <a:pt x="6543" y="6455"/>
                  <a:pt x="6539" y="6455"/>
                </a:cubicBezTo>
                <a:close/>
                <a:moveTo>
                  <a:pt x="20147" y="6504"/>
                </a:moveTo>
                <a:cubicBezTo>
                  <a:pt x="20130" y="6504"/>
                  <a:pt x="20112" y="6516"/>
                  <a:pt x="20112" y="6538"/>
                </a:cubicBezTo>
                <a:lnTo>
                  <a:pt x="20112" y="6554"/>
                </a:lnTo>
                <a:cubicBezTo>
                  <a:pt x="20111" y="6576"/>
                  <a:pt x="20129" y="6588"/>
                  <a:pt x="20147" y="6588"/>
                </a:cubicBezTo>
                <a:cubicBezTo>
                  <a:pt x="20165" y="6588"/>
                  <a:pt x="20182" y="6577"/>
                  <a:pt x="20182" y="6554"/>
                </a:cubicBezTo>
                <a:lnTo>
                  <a:pt x="20182" y="6538"/>
                </a:lnTo>
                <a:cubicBezTo>
                  <a:pt x="20182" y="6516"/>
                  <a:pt x="20165" y="6504"/>
                  <a:pt x="20147" y="6504"/>
                </a:cubicBezTo>
                <a:close/>
                <a:moveTo>
                  <a:pt x="19831" y="6505"/>
                </a:moveTo>
                <a:cubicBezTo>
                  <a:pt x="19826" y="6505"/>
                  <a:pt x="19820" y="6506"/>
                  <a:pt x="19815" y="6509"/>
                </a:cubicBezTo>
                <a:cubicBezTo>
                  <a:pt x="19804" y="6513"/>
                  <a:pt x="19795" y="6519"/>
                  <a:pt x="19784" y="6524"/>
                </a:cubicBezTo>
                <a:cubicBezTo>
                  <a:pt x="19750" y="6542"/>
                  <a:pt x="19770" y="6590"/>
                  <a:pt x="19803" y="6590"/>
                </a:cubicBezTo>
                <a:cubicBezTo>
                  <a:pt x="19808" y="6590"/>
                  <a:pt x="19814" y="6588"/>
                  <a:pt x="19820" y="6585"/>
                </a:cubicBezTo>
                <a:cubicBezTo>
                  <a:pt x="19830" y="6580"/>
                  <a:pt x="19840" y="6575"/>
                  <a:pt x="19850" y="6569"/>
                </a:cubicBezTo>
                <a:cubicBezTo>
                  <a:pt x="19885" y="6551"/>
                  <a:pt x="19864" y="6505"/>
                  <a:pt x="19831" y="6505"/>
                </a:cubicBezTo>
                <a:close/>
                <a:moveTo>
                  <a:pt x="20807" y="6491"/>
                </a:moveTo>
                <a:cubicBezTo>
                  <a:pt x="20790" y="6491"/>
                  <a:pt x="20772" y="6502"/>
                  <a:pt x="20772" y="6525"/>
                </a:cubicBezTo>
                <a:lnTo>
                  <a:pt x="20772" y="6556"/>
                </a:lnTo>
                <a:cubicBezTo>
                  <a:pt x="20772" y="6578"/>
                  <a:pt x="20790" y="6590"/>
                  <a:pt x="20807" y="6590"/>
                </a:cubicBezTo>
                <a:cubicBezTo>
                  <a:pt x="20825" y="6590"/>
                  <a:pt x="20842" y="6578"/>
                  <a:pt x="20842" y="6556"/>
                </a:cubicBezTo>
                <a:lnTo>
                  <a:pt x="20842" y="6525"/>
                </a:lnTo>
                <a:cubicBezTo>
                  <a:pt x="20842" y="6502"/>
                  <a:pt x="20825" y="6491"/>
                  <a:pt x="20807" y="6491"/>
                </a:cubicBezTo>
                <a:close/>
                <a:moveTo>
                  <a:pt x="3505" y="6540"/>
                </a:moveTo>
                <a:cubicBezTo>
                  <a:pt x="3492" y="6540"/>
                  <a:pt x="3480" y="6557"/>
                  <a:pt x="3492" y="6569"/>
                </a:cubicBezTo>
                <a:cubicBezTo>
                  <a:pt x="3498" y="6577"/>
                  <a:pt x="3503" y="6580"/>
                  <a:pt x="3508" y="6585"/>
                </a:cubicBezTo>
                <a:cubicBezTo>
                  <a:pt x="3511" y="6589"/>
                  <a:pt x="3515" y="6590"/>
                  <a:pt x="3519" y="6590"/>
                </a:cubicBezTo>
                <a:cubicBezTo>
                  <a:pt x="3533" y="6590"/>
                  <a:pt x="3545" y="6573"/>
                  <a:pt x="3533" y="6561"/>
                </a:cubicBezTo>
                <a:lnTo>
                  <a:pt x="3517" y="6545"/>
                </a:lnTo>
                <a:cubicBezTo>
                  <a:pt x="3513" y="6542"/>
                  <a:pt x="3509" y="6540"/>
                  <a:pt x="3505" y="6540"/>
                </a:cubicBezTo>
                <a:close/>
                <a:moveTo>
                  <a:pt x="18479" y="6512"/>
                </a:moveTo>
                <a:cubicBezTo>
                  <a:pt x="18473" y="6512"/>
                  <a:pt x="18467" y="6513"/>
                  <a:pt x="18461" y="6517"/>
                </a:cubicBezTo>
                <a:cubicBezTo>
                  <a:pt x="18445" y="6528"/>
                  <a:pt x="18431" y="6537"/>
                  <a:pt x="18416" y="6547"/>
                </a:cubicBezTo>
                <a:cubicBezTo>
                  <a:pt x="18385" y="6569"/>
                  <a:pt x="18404" y="6616"/>
                  <a:pt x="18433" y="6616"/>
                </a:cubicBezTo>
                <a:cubicBezTo>
                  <a:pt x="18439" y="6616"/>
                  <a:pt x="18445" y="6614"/>
                  <a:pt x="18452" y="6609"/>
                </a:cubicBezTo>
                <a:cubicBezTo>
                  <a:pt x="18467" y="6599"/>
                  <a:pt x="18482" y="6589"/>
                  <a:pt x="18496" y="6579"/>
                </a:cubicBezTo>
                <a:cubicBezTo>
                  <a:pt x="18528" y="6558"/>
                  <a:pt x="18508" y="6512"/>
                  <a:pt x="18479" y="6512"/>
                </a:cubicBezTo>
                <a:close/>
                <a:moveTo>
                  <a:pt x="10590" y="6551"/>
                </a:moveTo>
                <a:cubicBezTo>
                  <a:pt x="10588" y="6551"/>
                  <a:pt x="10585" y="6551"/>
                  <a:pt x="10582" y="6552"/>
                </a:cubicBezTo>
                <a:cubicBezTo>
                  <a:pt x="10558" y="6557"/>
                  <a:pt x="10533" y="6563"/>
                  <a:pt x="10508" y="6568"/>
                </a:cubicBezTo>
                <a:cubicBezTo>
                  <a:pt x="10467" y="6578"/>
                  <a:pt x="10479" y="6638"/>
                  <a:pt x="10517" y="6638"/>
                </a:cubicBezTo>
                <a:cubicBezTo>
                  <a:pt x="10520" y="6638"/>
                  <a:pt x="10523" y="6637"/>
                  <a:pt x="10527" y="6637"/>
                </a:cubicBezTo>
                <a:cubicBezTo>
                  <a:pt x="10552" y="6631"/>
                  <a:pt x="10576" y="6625"/>
                  <a:pt x="10601" y="6620"/>
                </a:cubicBezTo>
                <a:cubicBezTo>
                  <a:pt x="10644" y="6611"/>
                  <a:pt x="10629" y="6551"/>
                  <a:pt x="10590" y="6551"/>
                </a:cubicBezTo>
                <a:close/>
                <a:moveTo>
                  <a:pt x="6311" y="6553"/>
                </a:moveTo>
                <a:cubicBezTo>
                  <a:pt x="6242" y="6553"/>
                  <a:pt x="6242" y="6661"/>
                  <a:pt x="6311" y="6661"/>
                </a:cubicBezTo>
                <a:cubicBezTo>
                  <a:pt x="6380" y="6661"/>
                  <a:pt x="6380" y="6553"/>
                  <a:pt x="6311" y="6553"/>
                </a:cubicBezTo>
                <a:close/>
                <a:moveTo>
                  <a:pt x="12161" y="6612"/>
                </a:moveTo>
                <a:cubicBezTo>
                  <a:pt x="12157" y="6612"/>
                  <a:pt x="12153" y="6613"/>
                  <a:pt x="12149" y="6617"/>
                </a:cubicBezTo>
                <a:lnTo>
                  <a:pt x="12134" y="6632"/>
                </a:lnTo>
                <a:cubicBezTo>
                  <a:pt x="12121" y="6644"/>
                  <a:pt x="12132" y="6663"/>
                  <a:pt x="12146" y="6663"/>
                </a:cubicBezTo>
                <a:cubicBezTo>
                  <a:pt x="12150" y="6663"/>
                  <a:pt x="12154" y="6661"/>
                  <a:pt x="12158" y="6657"/>
                </a:cubicBezTo>
                <a:lnTo>
                  <a:pt x="12173" y="6642"/>
                </a:lnTo>
                <a:cubicBezTo>
                  <a:pt x="12187" y="6630"/>
                  <a:pt x="12174" y="6612"/>
                  <a:pt x="12161" y="6612"/>
                </a:cubicBezTo>
                <a:close/>
                <a:moveTo>
                  <a:pt x="7982" y="6547"/>
                </a:moveTo>
                <a:cubicBezTo>
                  <a:pt x="7970" y="6547"/>
                  <a:pt x="7957" y="6551"/>
                  <a:pt x="7946" y="6562"/>
                </a:cubicBezTo>
                <a:lnTo>
                  <a:pt x="7931" y="6578"/>
                </a:lnTo>
                <a:cubicBezTo>
                  <a:pt x="7893" y="6615"/>
                  <a:pt x="7928" y="6669"/>
                  <a:pt x="7970" y="6669"/>
                </a:cubicBezTo>
                <a:cubicBezTo>
                  <a:pt x="7982" y="6669"/>
                  <a:pt x="7995" y="6664"/>
                  <a:pt x="8006" y="6653"/>
                </a:cubicBezTo>
                <a:lnTo>
                  <a:pt x="8022" y="6638"/>
                </a:lnTo>
                <a:cubicBezTo>
                  <a:pt x="8059" y="6600"/>
                  <a:pt x="8023" y="6547"/>
                  <a:pt x="7982" y="6547"/>
                </a:cubicBezTo>
                <a:close/>
                <a:moveTo>
                  <a:pt x="7246" y="6608"/>
                </a:moveTo>
                <a:cubicBezTo>
                  <a:pt x="7238" y="6608"/>
                  <a:pt x="7230" y="6611"/>
                  <a:pt x="7222" y="6619"/>
                </a:cubicBezTo>
                <a:lnTo>
                  <a:pt x="7207" y="6634"/>
                </a:lnTo>
                <a:cubicBezTo>
                  <a:pt x="7182" y="6659"/>
                  <a:pt x="7205" y="6694"/>
                  <a:pt x="7233" y="6694"/>
                </a:cubicBezTo>
                <a:cubicBezTo>
                  <a:pt x="7241" y="6694"/>
                  <a:pt x="7249" y="6691"/>
                  <a:pt x="7257" y="6684"/>
                </a:cubicBezTo>
                <a:lnTo>
                  <a:pt x="7273" y="6668"/>
                </a:lnTo>
                <a:cubicBezTo>
                  <a:pt x="7298" y="6643"/>
                  <a:pt x="7273" y="6608"/>
                  <a:pt x="7246" y="6608"/>
                </a:cubicBezTo>
                <a:close/>
                <a:moveTo>
                  <a:pt x="4137" y="6566"/>
                </a:moveTo>
                <a:cubicBezTo>
                  <a:pt x="4132" y="6566"/>
                  <a:pt x="4127" y="6567"/>
                  <a:pt x="4123" y="6568"/>
                </a:cubicBezTo>
                <a:cubicBezTo>
                  <a:pt x="4098" y="6579"/>
                  <a:pt x="4073" y="6588"/>
                  <a:pt x="4048" y="6599"/>
                </a:cubicBezTo>
                <a:cubicBezTo>
                  <a:pt x="4022" y="6609"/>
                  <a:pt x="4002" y="6634"/>
                  <a:pt x="4012" y="6664"/>
                </a:cubicBezTo>
                <a:cubicBezTo>
                  <a:pt x="4017" y="6684"/>
                  <a:pt x="4038" y="6704"/>
                  <a:pt x="4061" y="6704"/>
                </a:cubicBezTo>
                <a:cubicBezTo>
                  <a:pt x="4067" y="6704"/>
                  <a:pt x="4072" y="6703"/>
                  <a:pt x="4078" y="6700"/>
                </a:cubicBezTo>
                <a:cubicBezTo>
                  <a:pt x="4102" y="6690"/>
                  <a:pt x="4127" y="6682"/>
                  <a:pt x="4152" y="6671"/>
                </a:cubicBezTo>
                <a:cubicBezTo>
                  <a:pt x="4178" y="6661"/>
                  <a:pt x="4198" y="6635"/>
                  <a:pt x="4189" y="6605"/>
                </a:cubicBezTo>
                <a:cubicBezTo>
                  <a:pt x="4182" y="6584"/>
                  <a:pt x="4159" y="6566"/>
                  <a:pt x="4137" y="6566"/>
                </a:cubicBezTo>
                <a:close/>
                <a:moveTo>
                  <a:pt x="19110" y="6651"/>
                </a:moveTo>
                <a:cubicBezTo>
                  <a:pt x="19064" y="6651"/>
                  <a:pt x="19065" y="6721"/>
                  <a:pt x="19111" y="6721"/>
                </a:cubicBezTo>
                <a:lnTo>
                  <a:pt x="19140" y="6721"/>
                </a:lnTo>
                <a:cubicBezTo>
                  <a:pt x="19186" y="6721"/>
                  <a:pt x="19186" y="6651"/>
                  <a:pt x="19140" y="6651"/>
                </a:cubicBezTo>
                <a:lnTo>
                  <a:pt x="19111" y="6651"/>
                </a:lnTo>
                <a:cubicBezTo>
                  <a:pt x="19110" y="6651"/>
                  <a:pt x="19110" y="6651"/>
                  <a:pt x="19110" y="6651"/>
                </a:cubicBezTo>
                <a:close/>
                <a:moveTo>
                  <a:pt x="2333" y="6655"/>
                </a:moveTo>
                <a:cubicBezTo>
                  <a:pt x="2287" y="6655"/>
                  <a:pt x="2287" y="6726"/>
                  <a:pt x="2333" y="6726"/>
                </a:cubicBezTo>
                <a:lnTo>
                  <a:pt x="2349" y="6726"/>
                </a:lnTo>
                <a:cubicBezTo>
                  <a:pt x="2393" y="6726"/>
                  <a:pt x="2394" y="6655"/>
                  <a:pt x="2349" y="6655"/>
                </a:cubicBezTo>
                <a:close/>
                <a:moveTo>
                  <a:pt x="15580" y="6656"/>
                </a:moveTo>
                <a:cubicBezTo>
                  <a:pt x="15534" y="6656"/>
                  <a:pt x="15534" y="6727"/>
                  <a:pt x="15580" y="6727"/>
                </a:cubicBezTo>
                <a:cubicBezTo>
                  <a:pt x="15625" y="6727"/>
                  <a:pt x="15625" y="6656"/>
                  <a:pt x="15580" y="6656"/>
                </a:cubicBezTo>
                <a:close/>
                <a:moveTo>
                  <a:pt x="8629" y="6624"/>
                </a:moveTo>
                <a:cubicBezTo>
                  <a:pt x="8559" y="6624"/>
                  <a:pt x="8559" y="6731"/>
                  <a:pt x="8629" y="6731"/>
                </a:cubicBezTo>
                <a:cubicBezTo>
                  <a:pt x="8696" y="6731"/>
                  <a:pt x="8696" y="6625"/>
                  <a:pt x="8629" y="6624"/>
                </a:cubicBezTo>
                <a:close/>
                <a:moveTo>
                  <a:pt x="23466" y="6665"/>
                </a:moveTo>
                <a:cubicBezTo>
                  <a:pt x="23448" y="6665"/>
                  <a:pt x="23430" y="6676"/>
                  <a:pt x="23430" y="6699"/>
                </a:cubicBezTo>
                <a:lnTo>
                  <a:pt x="23430" y="6715"/>
                </a:lnTo>
                <a:cubicBezTo>
                  <a:pt x="23430" y="6738"/>
                  <a:pt x="23448" y="6750"/>
                  <a:pt x="23465" y="6750"/>
                </a:cubicBezTo>
                <a:cubicBezTo>
                  <a:pt x="23483" y="6750"/>
                  <a:pt x="23501" y="6738"/>
                  <a:pt x="23501" y="6715"/>
                </a:cubicBezTo>
                <a:lnTo>
                  <a:pt x="23501" y="6699"/>
                </a:lnTo>
                <a:cubicBezTo>
                  <a:pt x="23502" y="6676"/>
                  <a:pt x="23484" y="6665"/>
                  <a:pt x="23466" y="6665"/>
                </a:cubicBezTo>
                <a:close/>
                <a:moveTo>
                  <a:pt x="24127" y="6653"/>
                </a:moveTo>
                <a:cubicBezTo>
                  <a:pt x="24109" y="6653"/>
                  <a:pt x="24092" y="6664"/>
                  <a:pt x="24092" y="6687"/>
                </a:cubicBezTo>
                <a:lnTo>
                  <a:pt x="24092" y="6716"/>
                </a:lnTo>
                <a:cubicBezTo>
                  <a:pt x="24092" y="6739"/>
                  <a:pt x="24109" y="6751"/>
                  <a:pt x="24127" y="6751"/>
                </a:cubicBezTo>
                <a:cubicBezTo>
                  <a:pt x="24144" y="6751"/>
                  <a:pt x="24162" y="6739"/>
                  <a:pt x="24162" y="6716"/>
                </a:cubicBezTo>
                <a:lnTo>
                  <a:pt x="24162" y="6687"/>
                </a:lnTo>
                <a:cubicBezTo>
                  <a:pt x="24162" y="6664"/>
                  <a:pt x="24144" y="6653"/>
                  <a:pt x="24127" y="6653"/>
                </a:cubicBezTo>
                <a:close/>
                <a:moveTo>
                  <a:pt x="23152" y="6667"/>
                </a:moveTo>
                <a:cubicBezTo>
                  <a:pt x="23147" y="6667"/>
                  <a:pt x="23141" y="6668"/>
                  <a:pt x="23135" y="6671"/>
                </a:cubicBezTo>
                <a:cubicBezTo>
                  <a:pt x="23125" y="6676"/>
                  <a:pt x="23115" y="6682"/>
                  <a:pt x="23105" y="6687"/>
                </a:cubicBezTo>
                <a:cubicBezTo>
                  <a:pt x="23069" y="6705"/>
                  <a:pt x="23090" y="6752"/>
                  <a:pt x="23123" y="6752"/>
                </a:cubicBezTo>
                <a:cubicBezTo>
                  <a:pt x="23129" y="6752"/>
                  <a:pt x="23135" y="6751"/>
                  <a:pt x="23141" y="6748"/>
                </a:cubicBezTo>
                <a:cubicBezTo>
                  <a:pt x="23151" y="6742"/>
                  <a:pt x="23161" y="6737"/>
                  <a:pt x="23171" y="6732"/>
                </a:cubicBezTo>
                <a:cubicBezTo>
                  <a:pt x="23206" y="6714"/>
                  <a:pt x="23184" y="6667"/>
                  <a:pt x="23152" y="6667"/>
                </a:cubicBezTo>
                <a:close/>
                <a:moveTo>
                  <a:pt x="1822" y="6684"/>
                </a:moveTo>
                <a:cubicBezTo>
                  <a:pt x="1778" y="6684"/>
                  <a:pt x="1776" y="6755"/>
                  <a:pt x="1822" y="6755"/>
                </a:cubicBezTo>
                <a:cubicBezTo>
                  <a:pt x="1868" y="6755"/>
                  <a:pt x="1868" y="6684"/>
                  <a:pt x="1822" y="6684"/>
                </a:cubicBezTo>
                <a:close/>
                <a:moveTo>
                  <a:pt x="14228" y="6648"/>
                </a:moveTo>
                <a:cubicBezTo>
                  <a:pt x="14159" y="6650"/>
                  <a:pt x="14159" y="6756"/>
                  <a:pt x="14228" y="6756"/>
                </a:cubicBezTo>
                <a:cubicBezTo>
                  <a:pt x="14298" y="6756"/>
                  <a:pt x="14298" y="6648"/>
                  <a:pt x="14228" y="6648"/>
                </a:cubicBezTo>
                <a:close/>
                <a:moveTo>
                  <a:pt x="8945" y="6655"/>
                </a:moveTo>
                <a:cubicBezTo>
                  <a:pt x="8874" y="6655"/>
                  <a:pt x="8874" y="6762"/>
                  <a:pt x="8945" y="6762"/>
                </a:cubicBezTo>
                <a:lnTo>
                  <a:pt x="8989" y="6762"/>
                </a:lnTo>
                <a:cubicBezTo>
                  <a:pt x="9057" y="6761"/>
                  <a:pt x="9057" y="6655"/>
                  <a:pt x="8989" y="6655"/>
                </a:cubicBezTo>
                <a:close/>
                <a:moveTo>
                  <a:pt x="22177" y="6656"/>
                </a:moveTo>
                <a:cubicBezTo>
                  <a:pt x="22173" y="6656"/>
                  <a:pt x="22168" y="6656"/>
                  <a:pt x="22164" y="6657"/>
                </a:cubicBezTo>
                <a:cubicBezTo>
                  <a:pt x="22152" y="6662"/>
                  <a:pt x="22143" y="6664"/>
                  <a:pt x="22131" y="6667"/>
                </a:cubicBezTo>
                <a:cubicBezTo>
                  <a:pt x="22104" y="6676"/>
                  <a:pt x="22087" y="6704"/>
                  <a:pt x="22092" y="6732"/>
                </a:cubicBezTo>
                <a:cubicBezTo>
                  <a:pt x="22097" y="6756"/>
                  <a:pt x="22120" y="6773"/>
                  <a:pt x="22144" y="6773"/>
                </a:cubicBezTo>
                <a:cubicBezTo>
                  <a:pt x="22149" y="6773"/>
                  <a:pt x="22153" y="6773"/>
                  <a:pt x="22157" y="6772"/>
                </a:cubicBezTo>
                <a:cubicBezTo>
                  <a:pt x="22170" y="6767"/>
                  <a:pt x="22178" y="6765"/>
                  <a:pt x="22190" y="6762"/>
                </a:cubicBezTo>
                <a:cubicBezTo>
                  <a:pt x="22218" y="6753"/>
                  <a:pt x="22238" y="6729"/>
                  <a:pt x="22229" y="6697"/>
                </a:cubicBezTo>
                <a:cubicBezTo>
                  <a:pt x="22224" y="6673"/>
                  <a:pt x="22201" y="6656"/>
                  <a:pt x="22177" y="6656"/>
                </a:cubicBezTo>
                <a:close/>
                <a:moveTo>
                  <a:pt x="3761" y="6735"/>
                </a:moveTo>
                <a:cubicBezTo>
                  <a:pt x="3745" y="6735"/>
                  <a:pt x="3735" y="6759"/>
                  <a:pt x="3753" y="6767"/>
                </a:cubicBezTo>
                <a:cubicBezTo>
                  <a:pt x="3763" y="6773"/>
                  <a:pt x="3772" y="6778"/>
                  <a:pt x="3782" y="6783"/>
                </a:cubicBezTo>
                <a:cubicBezTo>
                  <a:pt x="3785" y="6785"/>
                  <a:pt x="3788" y="6785"/>
                  <a:pt x="3791" y="6785"/>
                </a:cubicBezTo>
                <a:cubicBezTo>
                  <a:pt x="3807" y="6785"/>
                  <a:pt x="3818" y="6762"/>
                  <a:pt x="3801" y="6753"/>
                </a:cubicBezTo>
                <a:cubicBezTo>
                  <a:pt x="3790" y="6748"/>
                  <a:pt x="3781" y="6742"/>
                  <a:pt x="3771" y="6737"/>
                </a:cubicBezTo>
                <a:cubicBezTo>
                  <a:pt x="3767" y="6735"/>
                  <a:pt x="3764" y="6735"/>
                  <a:pt x="3761" y="6735"/>
                </a:cubicBezTo>
                <a:close/>
                <a:moveTo>
                  <a:pt x="7892" y="6731"/>
                </a:moveTo>
                <a:cubicBezTo>
                  <a:pt x="7874" y="6731"/>
                  <a:pt x="7856" y="6742"/>
                  <a:pt x="7856" y="6765"/>
                </a:cubicBezTo>
                <a:lnTo>
                  <a:pt x="7856" y="6795"/>
                </a:lnTo>
                <a:cubicBezTo>
                  <a:pt x="7856" y="6818"/>
                  <a:pt x="7874" y="6829"/>
                  <a:pt x="7892" y="6829"/>
                </a:cubicBezTo>
                <a:cubicBezTo>
                  <a:pt x="7910" y="6829"/>
                  <a:pt x="7927" y="6818"/>
                  <a:pt x="7927" y="6795"/>
                </a:cubicBezTo>
                <a:lnTo>
                  <a:pt x="7927" y="6765"/>
                </a:lnTo>
                <a:cubicBezTo>
                  <a:pt x="7927" y="6742"/>
                  <a:pt x="7910" y="6731"/>
                  <a:pt x="7892" y="6731"/>
                </a:cubicBezTo>
                <a:close/>
                <a:moveTo>
                  <a:pt x="20101" y="6758"/>
                </a:moveTo>
                <a:cubicBezTo>
                  <a:pt x="20054" y="6758"/>
                  <a:pt x="20054" y="6829"/>
                  <a:pt x="20101" y="6829"/>
                </a:cubicBezTo>
                <a:lnTo>
                  <a:pt x="20116" y="6829"/>
                </a:lnTo>
                <a:cubicBezTo>
                  <a:pt x="20161" y="6829"/>
                  <a:pt x="20161" y="6758"/>
                  <a:pt x="20116" y="6758"/>
                </a:cubicBezTo>
                <a:close/>
                <a:moveTo>
                  <a:pt x="9410" y="6730"/>
                </a:moveTo>
                <a:cubicBezTo>
                  <a:pt x="9401" y="6730"/>
                  <a:pt x="9391" y="6731"/>
                  <a:pt x="9381" y="6735"/>
                </a:cubicBezTo>
                <a:cubicBezTo>
                  <a:pt x="9354" y="6744"/>
                  <a:pt x="9334" y="6771"/>
                  <a:pt x="9344" y="6800"/>
                </a:cubicBezTo>
                <a:cubicBezTo>
                  <a:pt x="9349" y="6822"/>
                  <a:pt x="9372" y="6840"/>
                  <a:pt x="9396" y="6840"/>
                </a:cubicBezTo>
                <a:cubicBezTo>
                  <a:pt x="9399" y="6840"/>
                  <a:pt x="9402" y="6840"/>
                  <a:pt x="9406" y="6839"/>
                </a:cubicBezTo>
                <a:cubicBezTo>
                  <a:pt x="9416" y="6847"/>
                  <a:pt x="9429" y="6852"/>
                  <a:pt x="9442" y="6852"/>
                </a:cubicBezTo>
                <a:cubicBezTo>
                  <a:pt x="9450" y="6852"/>
                  <a:pt x="9458" y="6850"/>
                  <a:pt x="9466" y="6846"/>
                </a:cubicBezTo>
                <a:cubicBezTo>
                  <a:pt x="9490" y="6833"/>
                  <a:pt x="9503" y="6798"/>
                  <a:pt x="9486" y="6773"/>
                </a:cubicBezTo>
                <a:cubicBezTo>
                  <a:pt x="9469" y="6748"/>
                  <a:pt x="9440" y="6730"/>
                  <a:pt x="9410" y="6730"/>
                </a:cubicBezTo>
                <a:close/>
                <a:moveTo>
                  <a:pt x="1553" y="6745"/>
                </a:moveTo>
                <a:cubicBezTo>
                  <a:pt x="1528" y="6745"/>
                  <a:pt x="1504" y="6770"/>
                  <a:pt x="1521" y="6797"/>
                </a:cubicBezTo>
                <a:cubicBezTo>
                  <a:pt x="1532" y="6810"/>
                  <a:pt x="1540" y="6825"/>
                  <a:pt x="1551" y="6841"/>
                </a:cubicBezTo>
                <a:cubicBezTo>
                  <a:pt x="1558" y="6852"/>
                  <a:pt x="1569" y="6857"/>
                  <a:pt x="1580" y="6857"/>
                </a:cubicBezTo>
                <a:cubicBezTo>
                  <a:pt x="1605" y="6857"/>
                  <a:pt x="1630" y="6832"/>
                  <a:pt x="1613" y="6805"/>
                </a:cubicBezTo>
                <a:cubicBezTo>
                  <a:pt x="1602" y="6789"/>
                  <a:pt x="1593" y="6775"/>
                  <a:pt x="1582" y="6761"/>
                </a:cubicBezTo>
                <a:cubicBezTo>
                  <a:pt x="1575" y="6750"/>
                  <a:pt x="1564" y="6745"/>
                  <a:pt x="1553" y="6745"/>
                </a:cubicBezTo>
                <a:close/>
                <a:moveTo>
                  <a:pt x="5250" y="6754"/>
                </a:moveTo>
                <a:cubicBezTo>
                  <a:pt x="5244" y="6754"/>
                  <a:pt x="5237" y="6756"/>
                  <a:pt x="5231" y="6760"/>
                </a:cubicBezTo>
                <a:cubicBezTo>
                  <a:pt x="5216" y="6771"/>
                  <a:pt x="5201" y="6781"/>
                  <a:pt x="5186" y="6789"/>
                </a:cubicBezTo>
                <a:cubicBezTo>
                  <a:pt x="5155" y="6811"/>
                  <a:pt x="5174" y="6858"/>
                  <a:pt x="5203" y="6858"/>
                </a:cubicBezTo>
                <a:cubicBezTo>
                  <a:pt x="5209" y="6858"/>
                  <a:pt x="5215" y="6856"/>
                  <a:pt x="5221" y="6851"/>
                </a:cubicBezTo>
                <a:cubicBezTo>
                  <a:pt x="5236" y="6841"/>
                  <a:pt x="5252" y="6830"/>
                  <a:pt x="5267" y="6821"/>
                </a:cubicBezTo>
                <a:cubicBezTo>
                  <a:pt x="5298" y="6799"/>
                  <a:pt x="5279" y="6754"/>
                  <a:pt x="5250" y="6754"/>
                </a:cubicBezTo>
                <a:close/>
                <a:moveTo>
                  <a:pt x="14544" y="6758"/>
                </a:moveTo>
                <a:cubicBezTo>
                  <a:pt x="14475" y="6758"/>
                  <a:pt x="14475" y="6866"/>
                  <a:pt x="14544" y="6866"/>
                </a:cubicBezTo>
                <a:lnTo>
                  <a:pt x="14588" y="6866"/>
                </a:lnTo>
                <a:cubicBezTo>
                  <a:pt x="14656" y="6866"/>
                  <a:pt x="14656" y="6760"/>
                  <a:pt x="14588" y="6758"/>
                </a:cubicBezTo>
                <a:close/>
                <a:moveTo>
                  <a:pt x="14757" y="6788"/>
                </a:moveTo>
                <a:cubicBezTo>
                  <a:pt x="14743" y="6788"/>
                  <a:pt x="14729" y="6795"/>
                  <a:pt x="14723" y="6813"/>
                </a:cubicBezTo>
                <a:cubicBezTo>
                  <a:pt x="14718" y="6828"/>
                  <a:pt x="14713" y="6842"/>
                  <a:pt x="14707" y="6857"/>
                </a:cubicBezTo>
                <a:cubicBezTo>
                  <a:pt x="14699" y="6883"/>
                  <a:pt x="14720" y="6900"/>
                  <a:pt x="14742" y="6900"/>
                </a:cubicBezTo>
                <a:cubicBezTo>
                  <a:pt x="14756" y="6900"/>
                  <a:pt x="14770" y="6893"/>
                  <a:pt x="14776" y="6876"/>
                </a:cubicBezTo>
                <a:cubicBezTo>
                  <a:pt x="14781" y="6861"/>
                  <a:pt x="14786" y="6846"/>
                  <a:pt x="14791" y="6831"/>
                </a:cubicBezTo>
                <a:cubicBezTo>
                  <a:pt x="14800" y="6805"/>
                  <a:pt x="14779" y="6788"/>
                  <a:pt x="14757" y="6788"/>
                </a:cubicBezTo>
                <a:close/>
                <a:moveTo>
                  <a:pt x="7591" y="6819"/>
                </a:moveTo>
                <a:cubicBezTo>
                  <a:pt x="7564" y="6819"/>
                  <a:pt x="7540" y="6854"/>
                  <a:pt x="7566" y="6879"/>
                </a:cubicBezTo>
                <a:cubicBezTo>
                  <a:pt x="7571" y="6886"/>
                  <a:pt x="7576" y="6889"/>
                  <a:pt x="7582" y="6894"/>
                </a:cubicBezTo>
                <a:cubicBezTo>
                  <a:pt x="7589" y="6902"/>
                  <a:pt x="7598" y="6905"/>
                  <a:pt x="7606" y="6905"/>
                </a:cubicBezTo>
                <a:cubicBezTo>
                  <a:pt x="7633" y="6905"/>
                  <a:pt x="7656" y="6869"/>
                  <a:pt x="7631" y="6845"/>
                </a:cubicBezTo>
                <a:lnTo>
                  <a:pt x="7615" y="6829"/>
                </a:lnTo>
                <a:cubicBezTo>
                  <a:pt x="7608" y="6822"/>
                  <a:pt x="7600" y="6819"/>
                  <a:pt x="7591" y="6819"/>
                </a:cubicBezTo>
                <a:close/>
                <a:moveTo>
                  <a:pt x="20415" y="6834"/>
                </a:moveTo>
                <a:cubicBezTo>
                  <a:pt x="20407" y="6834"/>
                  <a:pt x="20399" y="6838"/>
                  <a:pt x="20392" y="6845"/>
                </a:cubicBezTo>
                <a:lnTo>
                  <a:pt x="20376" y="6861"/>
                </a:lnTo>
                <a:cubicBezTo>
                  <a:pt x="20351" y="6885"/>
                  <a:pt x="20375" y="6921"/>
                  <a:pt x="20402" y="6921"/>
                </a:cubicBezTo>
                <a:cubicBezTo>
                  <a:pt x="20410" y="6921"/>
                  <a:pt x="20419" y="6918"/>
                  <a:pt x="20426" y="6910"/>
                </a:cubicBezTo>
                <a:lnTo>
                  <a:pt x="20442" y="6894"/>
                </a:lnTo>
                <a:cubicBezTo>
                  <a:pt x="20467" y="6869"/>
                  <a:pt x="20442" y="6834"/>
                  <a:pt x="20415" y="6834"/>
                </a:cubicBezTo>
                <a:close/>
                <a:moveTo>
                  <a:pt x="3011" y="6804"/>
                </a:moveTo>
                <a:cubicBezTo>
                  <a:pt x="2970" y="6804"/>
                  <a:pt x="2933" y="6857"/>
                  <a:pt x="2970" y="6894"/>
                </a:cubicBezTo>
                <a:lnTo>
                  <a:pt x="2986" y="6910"/>
                </a:lnTo>
                <a:cubicBezTo>
                  <a:pt x="2997" y="6921"/>
                  <a:pt x="3010" y="6926"/>
                  <a:pt x="3022" y="6926"/>
                </a:cubicBezTo>
                <a:cubicBezTo>
                  <a:pt x="3063" y="6926"/>
                  <a:pt x="3100" y="6873"/>
                  <a:pt x="3062" y="6836"/>
                </a:cubicBezTo>
                <a:lnTo>
                  <a:pt x="3047" y="6820"/>
                </a:lnTo>
                <a:cubicBezTo>
                  <a:pt x="3036" y="6809"/>
                  <a:pt x="3023" y="6804"/>
                  <a:pt x="3011" y="6804"/>
                </a:cubicBezTo>
                <a:close/>
                <a:moveTo>
                  <a:pt x="17967" y="6858"/>
                </a:moveTo>
                <a:cubicBezTo>
                  <a:pt x="17922" y="6858"/>
                  <a:pt x="17922" y="6929"/>
                  <a:pt x="17967" y="6929"/>
                </a:cubicBezTo>
                <a:cubicBezTo>
                  <a:pt x="18013" y="6929"/>
                  <a:pt x="18013" y="6858"/>
                  <a:pt x="17967" y="6858"/>
                </a:cubicBezTo>
                <a:close/>
                <a:moveTo>
                  <a:pt x="2513" y="6865"/>
                </a:moveTo>
                <a:cubicBezTo>
                  <a:pt x="2467" y="6865"/>
                  <a:pt x="2467" y="6935"/>
                  <a:pt x="2513" y="6935"/>
                </a:cubicBezTo>
                <a:cubicBezTo>
                  <a:pt x="2514" y="6935"/>
                  <a:pt x="2514" y="6935"/>
                  <a:pt x="2514" y="6935"/>
                </a:cubicBezTo>
                <a:cubicBezTo>
                  <a:pt x="2560" y="6935"/>
                  <a:pt x="2559" y="6866"/>
                  <a:pt x="2513" y="6865"/>
                </a:cubicBezTo>
                <a:close/>
                <a:moveTo>
                  <a:pt x="21948" y="6812"/>
                </a:moveTo>
                <a:cubicBezTo>
                  <a:pt x="21936" y="6812"/>
                  <a:pt x="21924" y="6817"/>
                  <a:pt x="21913" y="6828"/>
                </a:cubicBezTo>
                <a:cubicBezTo>
                  <a:pt x="21904" y="6836"/>
                  <a:pt x="21898" y="6841"/>
                  <a:pt x="21892" y="6849"/>
                </a:cubicBezTo>
                <a:cubicBezTo>
                  <a:pt x="21855" y="6887"/>
                  <a:pt x="21890" y="6942"/>
                  <a:pt x="21930" y="6942"/>
                </a:cubicBezTo>
                <a:cubicBezTo>
                  <a:pt x="21942" y="6942"/>
                  <a:pt x="21955" y="6937"/>
                  <a:pt x="21966" y="6926"/>
                </a:cubicBezTo>
                <a:cubicBezTo>
                  <a:pt x="21974" y="6918"/>
                  <a:pt x="21981" y="6913"/>
                  <a:pt x="21987" y="6905"/>
                </a:cubicBezTo>
                <a:cubicBezTo>
                  <a:pt x="22025" y="6867"/>
                  <a:pt x="21989" y="6812"/>
                  <a:pt x="21948" y="6812"/>
                </a:cubicBezTo>
                <a:close/>
                <a:moveTo>
                  <a:pt x="4708" y="6858"/>
                </a:moveTo>
                <a:cubicBezTo>
                  <a:pt x="4705" y="6858"/>
                  <a:pt x="4701" y="6859"/>
                  <a:pt x="4698" y="6860"/>
                </a:cubicBezTo>
                <a:cubicBezTo>
                  <a:pt x="4678" y="6865"/>
                  <a:pt x="4659" y="6870"/>
                  <a:pt x="4638" y="6873"/>
                </a:cubicBezTo>
                <a:cubicBezTo>
                  <a:pt x="4596" y="6883"/>
                  <a:pt x="4609" y="6942"/>
                  <a:pt x="4647" y="6942"/>
                </a:cubicBezTo>
                <a:cubicBezTo>
                  <a:pt x="4650" y="6942"/>
                  <a:pt x="4653" y="6942"/>
                  <a:pt x="4656" y="6941"/>
                </a:cubicBezTo>
                <a:cubicBezTo>
                  <a:pt x="4676" y="6936"/>
                  <a:pt x="4696" y="6931"/>
                  <a:pt x="4717" y="6928"/>
                </a:cubicBezTo>
                <a:cubicBezTo>
                  <a:pt x="4757" y="6916"/>
                  <a:pt x="4745" y="6858"/>
                  <a:pt x="4708" y="6858"/>
                </a:cubicBezTo>
                <a:close/>
                <a:moveTo>
                  <a:pt x="2707" y="6847"/>
                </a:moveTo>
                <a:cubicBezTo>
                  <a:pt x="2639" y="6847"/>
                  <a:pt x="2638" y="6955"/>
                  <a:pt x="2707" y="6955"/>
                </a:cubicBezTo>
                <a:lnTo>
                  <a:pt x="2723" y="6955"/>
                </a:lnTo>
                <a:cubicBezTo>
                  <a:pt x="2792" y="6955"/>
                  <a:pt x="2792" y="6847"/>
                  <a:pt x="2723" y="6847"/>
                </a:cubicBezTo>
                <a:close/>
                <a:moveTo>
                  <a:pt x="5781" y="6809"/>
                </a:moveTo>
                <a:cubicBezTo>
                  <a:pt x="5777" y="6809"/>
                  <a:pt x="5772" y="6809"/>
                  <a:pt x="5767" y="6810"/>
                </a:cubicBezTo>
                <a:cubicBezTo>
                  <a:pt x="5741" y="6819"/>
                  <a:pt x="5720" y="6849"/>
                  <a:pt x="5731" y="6876"/>
                </a:cubicBezTo>
                <a:cubicBezTo>
                  <a:pt x="5736" y="6891"/>
                  <a:pt x="5741" y="6907"/>
                  <a:pt x="5746" y="6920"/>
                </a:cubicBezTo>
                <a:cubicBezTo>
                  <a:pt x="5754" y="6944"/>
                  <a:pt x="5774" y="6959"/>
                  <a:pt x="5797" y="6959"/>
                </a:cubicBezTo>
                <a:cubicBezTo>
                  <a:pt x="5802" y="6959"/>
                  <a:pt x="5807" y="6959"/>
                  <a:pt x="5812" y="6957"/>
                </a:cubicBezTo>
                <a:cubicBezTo>
                  <a:pt x="5839" y="6950"/>
                  <a:pt x="5859" y="6919"/>
                  <a:pt x="5849" y="6892"/>
                </a:cubicBezTo>
                <a:cubicBezTo>
                  <a:pt x="5844" y="6876"/>
                  <a:pt x="5839" y="6862"/>
                  <a:pt x="5833" y="6847"/>
                </a:cubicBezTo>
                <a:cubicBezTo>
                  <a:pt x="5825" y="6824"/>
                  <a:pt x="5805" y="6809"/>
                  <a:pt x="5781" y="6809"/>
                </a:cubicBezTo>
                <a:close/>
                <a:moveTo>
                  <a:pt x="19619" y="6877"/>
                </a:moveTo>
                <a:cubicBezTo>
                  <a:pt x="19611" y="6877"/>
                  <a:pt x="19603" y="6880"/>
                  <a:pt x="19596" y="6888"/>
                </a:cubicBezTo>
                <a:lnTo>
                  <a:pt x="19580" y="6904"/>
                </a:lnTo>
                <a:cubicBezTo>
                  <a:pt x="19555" y="6927"/>
                  <a:pt x="19580" y="6964"/>
                  <a:pt x="19607" y="6964"/>
                </a:cubicBezTo>
                <a:cubicBezTo>
                  <a:pt x="19615" y="6964"/>
                  <a:pt x="19623" y="6961"/>
                  <a:pt x="19630" y="6954"/>
                </a:cubicBezTo>
                <a:lnTo>
                  <a:pt x="19646" y="6938"/>
                </a:lnTo>
                <a:cubicBezTo>
                  <a:pt x="19671" y="6912"/>
                  <a:pt x="19646" y="6877"/>
                  <a:pt x="19619" y="6877"/>
                </a:cubicBezTo>
                <a:close/>
                <a:moveTo>
                  <a:pt x="154" y="6890"/>
                </a:moveTo>
                <a:cubicBezTo>
                  <a:pt x="136" y="6890"/>
                  <a:pt x="119" y="6902"/>
                  <a:pt x="119" y="6925"/>
                </a:cubicBezTo>
                <a:lnTo>
                  <a:pt x="119" y="6940"/>
                </a:lnTo>
                <a:cubicBezTo>
                  <a:pt x="119" y="6963"/>
                  <a:pt x="136" y="6975"/>
                  <a:pt x="154" y="6975"/>
                </a:cubicBezTo>
                <a:cubicBezTo>
                  <a:pt x="171" y="6975"/>
                  <a:pt x="189" y="6963"/>
                  <a:pt x="189" y="6940"/>
                </a:cubicBezTo>
                <a:lnTo>
                  <a:pt x="189" y="6925"/>
                </a:lnTo>
                <a:cubicBezTo>
                  <a:pt x="189" y="6902"/>
                  <a:pt x="171" y="6890"/>
                  <a:pt x="154" y="6890"/>
                </a:cubicBezTo>
                <a:close/>
                <a:moveTo>
                  <a:pt x="23419" y="6920"/>
                </a:moveTo>
                <a:cubicBezTo>
                  <a:pt x="23374" y="6920"/>
                  <a:pt x="23374" y="6992"/>
                  <a:pt x="23419" y="6992"/>
                </a:cubicBezTo>
                <a:lnTo>
                  <a:pt x="23435" y="6992"/>
                </a:lnTo>
                <a:cubicBezTo>
                  <a:pt x="23481" y="6992"/>
                  <a:pt x="23481" y="6920"/>
                  <a:pt x="23435" y="6920"/>
                </a:cubicBezTo>
                <a:close/>
                <a:moveTo>
                  <a:pt x="16496" y="6946"/>
                </a:moveTo>
                <a:cubicBezTo>
                  <a:pt x="16482" y="6946"/>
                  <a:pt x="16470" y="6964"/>
                  <a:pt x="16482" y="6976"/>
                </a:cubicBezTo>
                <a:lnTo>
                  <a:pt x="16498" y="6992"/>
                </a:lnTo>
                <a:cubicBezTo>
                  <a:pt x="16501" y="6995"/>
                  <a:pt x="16505" y="6997"/>
                  <a:pt x="16509" y="6997"/>
                </a:cubicBezTo>
                <a:cubicBezTo>
                  <a:pt x="16522" y="6997"/>
                  <a:pt x="16534" y="6979"/>
                  <a:pt x="16522" y="6967"/>
                </a:cubicBezTo>
                <a:lnTo>
                  <a:pt x="16507" y="6951"/>
                </a:lnTo>
                <a:cubicBezTo>
                  <a:pt x="16504" y="6947"/>
                  <a:pt x="16500" y="6946"/>
                  <a:pt x="16496" y="6946"/>
                </a:cubicBezTo>
                <a:close/>
                <a:moveTo>
                  <a:pt x="9289" y="6929"/>
                </a:moveTo>
                <a:cubicBezTo>
                  <a:pt x="9243" y="6929"/>
                  <a:pt x="9243" y="6999"/>
                  <a:pt x="9289" y="6999"/>
                </a:cubicBezTo>
                <a:lnTo>
                  <a:pt x="9409" y="6999"/>
                </a:lnTo>
                <a:cubicBezTo>
                  <a:pt x="9409" y="6999"/>
                  <a:pt x="9410" y="6999"/>
                  <a:pt x="9411" y="6999"/>
                </a:cubicBezTo>
                <a:cubicBezTo>
                  <a:pt x="9455" y="6999"/>
                  <a:pt x="9454" y="6929"/>
                  <a:pt x="9409" y="6929"/>
                </a:cubicBezTo>
                <a:close/>
                <a:moveTo>
                  <a:pt x="11573" y="6956"/>
                </a:moveTo>
                <a:cubicBezTo>
                  <a:pt x="11560" y="6956"/>
                  <a:pt x="11547" y="6974"/>
                  <a:pt x="11559" y="6986"/>
                </a:cubicBezTo>
                <a:cubicBezTo>
                  <a:pt x="11566" y="6992"/>
                  <a:pt x="11571" y="6997"/>
                  <a:pt x="11575" y="7002"/>
                </a:cubicBezTo>
                <a:cubicBezTo>
                  <a:pt x="11579" y="7006"/>
                  <a:pt x="11583" y="7007"/>
                  <a:pt x="11587" y="7007"/>
                </a:cubicBezTo>
                <a:cubicBezTo>
                  <a:pt x="11600" y="7007"/>
                  <a:pt x="11613" y="6989"/>
                  <a:pt x="11600" y="6977"/>
                </a:cubicBezTo>
                <a:lnTo>
                  <a:pt x="11585" y="6961"/>
                </a:lnTo>
                <a:cubicBezTo>
                  <a:pt x="11581" y="6958"/>
                  <a:pt x="11577" y="6956"/>
                  <a:pt x="11573" y="6956"/>
                </a:cubicBezTo>
                <a:close/>
                <a:moveTo>
                  <a:pt x="2225" y="6973"/>
                </a:moveTo>
                <a:cubicBezTo>
                  <a:pt x="2204" y="6973"/>
                  <a:pt x="2205" y="7008"/>
                  <a:pt x="2226" y="7008"/>
                </a:cubicBezTo>
                <a:cubicBezTo>
                  <a:pt x="2251" y="7008"/>
                  <a:pt x="2251" y="6973"/>
                  <a:pt x="2226" y="6973"/>
                </a:cubicBezTo>
                <a:cubicBezTo>
                  <a:pt x="2226" y="6973"/>
                  <a:pt x="2226" y="6973"/>
                  <a:pt x="2225" y="6973"/>
                </a:cubicBezTo>
                <a:close/>
                <a:moveTo>
                  <a:pt x="8476" y="6928"/>
                </a:moveTo>
                <a:cubicBezTo>
                  <a:pt x="8471" y="6928"/>
                  <a:pt x="8465" y="6929"/>
                  <a:pt x="8460" y="6932"/>
                </a:cubicBezTo>
                <a:cubicBezTo>
                  <a:pt x="8427" y="6949"/>
                  <a:pt x="8393" y="6956"/>
                  <a:pt x="8356" y="6956"/>
                </a:cubicBezTo>
                <a:cubicBezTo>
                  <a:pt x="8351" y="6956"/>
                  <a:pt x="8347" y="6956"/>
                  <a:pt x="8342" y="6956"/>
                </a:cubicBezTo>
                <a:cubicBezTo>
                  <a:pt x="8342" y="6956"/>
                  <a:pt x="8341" y="6956"/>
                  <a:pt x="8340" y="6956"/>
                </a:cubicBezTo>
                <a:cubicBezTo>
                  <a:pt x="8296" y="6956"/>
                  <a:pt x="8297" y="7025"/>
                  <a:pt x="8342" y="7026"/>
                </a:cubicBezTo>
                <a:cubicBezTo>
                  <a:pt x="8348" y="7027"/>
                  <a:pt x="8353" y="7027"/>
                  <a:pt x="8358" y="7027"/>
                </a:cubicBezTo>
                <a:cubicBezTo>
                  <a:pt x="8406" y="7027"/>
                  <a:pt x="8453" y="7014"/>
                  <a:pt x="8495" y="6993"/>
                </a:cubicBezTo>
                <a:cubicBezTo>
                  <a:pt x="8531" y="6976"/>
                  <a:pt x="8509" y="6928"/>
                  <a:pt x="8476" y="6928"/>
                </a:cubicBezTo>
                <a:close/>
                <a:moveTo>
                  <a:pt x="21387" y="6961"/>
                </a:moveTo>
                <a:cubicBezTo>
                  <a:pt x="21360" y="6961"/>
                  <a:pt x="21336" y="6996"/>
                  <a:pt x="21360" y="7022"/>
                </a:cubicBezTo>
                <a:cubicBezTo>
                  <a:pt x="21367" y="7029"/>
                  <a:pt x="21375" y="7032"/>
                  <a:pt x="21383" y="7032"/>
                </a:cubicBezTo>
                <a:cubicBezTo>
                  <a:pt x="21411" y="7032"/>
                  <a:pt x="21436" y="6997"/>
                  <a:pt x="21411" y="6972"/>
                </a:cubicBezTo>
                <a:cubicBezTo>
                  <a:pt x="21404" y="6964"/>
                  <a:pt x="21396" y="6961"/>
                  <a:pt x="21387" y="6961"/>
                </a:cubicBezTo>
                <a:close/>
                <a:moveTo>
                  <a:pt x="16043" y="6973"/>
                </a:moveTo>
                <a:cubicBezTo>
                  <a:pt x="15999" y="6973"/>
                  <a:pt x="15997" y="7044"/>
                  <a:pt x="16044" y="7044"/>
                </a:cubicBezTo>
                <a:cubicBezTo>
                  <a:pt x="16090" y="7044"/>
                  <a:pt x="16090" y="6973"/>
                  <a:pt x="16044" y="6973"/>
                </a:cubicBezTo>
                <a:cubicBezTo>
                  <a:pt x="16044" y="6973"/>
                  <a:pt x="16044" y="6973"/>
                  <a:pt x="16043" y="6973"/>
                </a:cubicBezTo>
                <a:close/>
                <a:moveTo>
                  <a:pt x="17307" y="6915"/>
                </a:moveTo>
                <a:cubicBezTo>
                  <a:pt x="17280" y="6915"/>
                  <a:pt x="17255" y="6952"/>
                  <a:pt x="17280" y="6976"/>
                </a:cubicBezTo>
                <a:cubicBezTo>
                  <a:pt x="17300" y="6996"/>
                  <a:pt x="17320" y="7017"/>
                  <a:pt x="17341" y="7036"/>
                </a:cubicBezTo>
                <a:cubicBezTo>
                  <a:pt x="17349" y="7043"/>
                  <a:pt x="17357" y="7047"/>
                  <a:pt x="17365" y="7047"/>
                </a:cubicBezTo>
                <a:cubicBezTo>
                  <a:pt x="17392" y="7047"/>
                  <a:pt x="17416" y="7011"/>
                  <a:pt x="17390" y="6986"/>
                </a:cubicBezTo>
                <a:cubicBezTo>
                  <a:pt x="17372" y="6967"/>
                  <a:pt x="17352" y="6946"/>
                  <a:pt x="17331" y="6926"/>
                </a:cubicBezTo>
                <a:cubicBezTo>
                  <a:pt x="17323" y="6918"/>
                  <a:pt x="17315" y="6915"/>
                  <a:pt x="17307" y="6915"/>
                </a:cubicBezTo>
                <a:close/>
                <a:moveTo>
                  <a:pt x="19545" y="6997"/>
                </a:moveTo>
                <a:cubicBezTo>
                  <a:pt x="19499" y="6997"/>
                  <a:pt x="19499" y="7067"/>
                  <a:pt x="19545" y="7067"/>
                </a:cubicBezTo>
                <a:cubicBezTo>
                  <a:pt x="19546" y="7067"/>
                  <a:pt x="19547" y="7067"/>
                  <a:pt x="19547" y="7067"/>
                </a:cubicBezTo>
                <a:cubicBezTo>
                  <a:pt x="19589" y="7067"/>
                  <a:pt x="19590" y="6998"/>
                  <a:pt x="19545" y="6997"/>
                </a:cubicBezTo>
                <a:close/>
                <a:moveTo>
                  <a:pt x="23734" y="6996"/>
                </a:moveTo>
                <a:cubicBezTo>
                  <a:pt x="23726" y="6996"/>
                  <a:pt x="23718" y="6999"/>
                  <a:pt x="23711" y="7006"/>
                </a:cubicBezTo>
                <a:lnTo>
                  <a:pt x="23695" y="7022"/>
                </a:lnTo>
                <a:cubicBezTo>
                  <a:pt x="23670" y="7047"/>
                  <a:pt x="23694" y="7082"/>
                  <a:pt x="23721" y="7082"/>
                </a:cubicBezTo>
                <a:cubicBezTo>
                  <a:pt x="23729" y="7082"/>
                  <a:pt x="23737" y="7079"/>
                  <a:pt x="23744" y="7071"/>
                </a:cubicBezTo>
                <a:lnTo>
                  <a:pt x="23760" y="7056"/>
                </a:lnTo>
                <a:cubicBezTo>
                  <a:pt x="23786" y="7031"/>
                  <a:pt x="23761" y="6996"/>
                  <a:pt x="23734" y="6996"/>
                </a:cubicBezTo>
                <a:close/>
                <a:moveTo>
                  <a:pt x="3549" y="7036"/>
                </a:moveTo>
                <a:cubicBezTo>
                  <a:pt x="3545" y="7036"/>
                  <a:pt x="3542" y="7037"/>
                  <a:pt x="3538" y="7041"/>
                </a:cubicBezTo>
                <a:lnTo>
                  <a:pt x="3522" y="7057"/>
                </a:lnTo>
                <a:cubicBezTo>
                  <a:pt x="3510" y="7069"/>
                  <a:pt x="3522" y="7087"/>
                  <a:pt x="3535" y="7087"/>
                </a:cubicBezTo>
                <a:cubicBezTo>
                  <a:pt x="3539" y="7087"/>
                  <a:pt x="3543" y="7085"/>
                  <a:pt x="3546" y="7082"/>
                </a:cubicBezTo>
                <a:lnTo>
                  <a:pt x="3562" y="7066"/>
                </a:lnTo>
                <a:cubicBezTo>
                  <a:pt x="3574" y="7054"/>
                  <a:pt x="3562" y="7036"/>
                  <a:pt x="3549" y="7036"/>
                </a:cubicBezTo>
                <a:close/>
                <a:moveTo>
                  <a:pt x="14889" y="7034"/>
                </a:moveTo>
                <a:cubicBezTo>
                  <a:pt x="14843" y="7034"/>
                  <a:pt x="14843" y="7104"/>
                  <a:pt x="14889" y="7104"/>
                </a:cubicBezTo>
                <a:lnTo>
                  <a:pt x="15009" y="7104"/>
                </a:lnTo>
                <a:cubicBezTo>
                  <a:pt x="15010" y="7104"/>
                  <a:pt x="15010" y="7104"/>
                  <a:pt x="15011" y="7104"/>
                </a:cubicBezTo>
                <a:cubicBezTo>
                  <a:pt x="15054" y="7104"/>
                  <a:pt x="15054" y="7034"/>
                  <a:pt x="15009" y="7034"/>
                </a:cubicBezTo>
                <a:close/>
                <a:moveTo>
                  <a:pt x="16886" y="7066"/>
                </a:moveTo>
                <a:cubicBezTo>
                  <a:pt x="16872" y="7066"/>
                  <a:pt x="16860" y="7084"/>
                  <a:pt x="16872" y="7096"/>
                </a:cubicBezTo>
                <a:lnTo>
                  <a:pt x="16888" y="7112"/>
                </a:lnTo>
                <a:cubicBezTo>
                  <a:pt x="16891" y="7116"/>
                  <a:pt x="16895" y="7118"/>
                  <a:pt x="16899" y="7118"/>
                </a:cubicBezTo>
                <a:cubicBezTo>
                  <a:pt x="16913" y="7118"/>
                  <a:pt x="16925" y="7100"/>
                  <a:pt x="16913" y="7087"/>
                </a:cubicBezTo>
                <a:lnTo>
                  <a:pt x="16897" y="7071"/>
                </a:lnTo>
                <a:cubicBezTo>
                  <a:pt x="16893" y="7068"/>
                  <a:pt x="16889" y="7066"/>
                  <a:pt x="16886" y="7066"/>
                </a:cubicBezTo>
                <a:close/>
                <a:moveTo>
                  <a:pt x="12205" y="6982"/>
                </a:moveTo>
                <a:cubicBezTo>
                  <a:pt x="12200" y="6982"/>
                  <a:pt x="12194" y="6983"/>
                  <a:pt x="12189" y="6985"/>
                </a:cubicBezTo>
                <a:cubicBezTo>
                  <a:pt x="12165" y="6996"/>
                  <a:pt x="12140" y="7004"/>
                  <a:pt x="12115" y="7015"/>
                </a:cubicBezTo>
                <a:cubicBezTo>
                  <a:pt x="12088" y="7025"/>
                  <a:pt x="12069" y="7050"/>
                  <a:pt x="12078" y="7081"/>
                </a:cubicBezTo>
                <a:cubicBezTo>
                  <a:pt x="12083" y="7101"/>
                  <a:pt x="12105" y="7120"/>
                  <a:pt x="12129" y="7120"/>
                </a:cubicBezTo>
                <a:cubicBezTo>
                  <a:pt x="12134" y="7120"/>
                  <a:pt x="12139" y="7119"/>
                  <a:pt x="12144" y="7117"/>
                </a:cubicBezTo>
                <a:cubicBezTo>
                  <a:pt x="12168" y="7107"/>
                  <a:pt x="12193" y="7097"/>
                  <a:pt x="12218" y="7087"/>
                </a:cubicBezTo>
                <a:cubicBezTo>
                  <a:pt x="12245" y="7077"/>
                  <a:pt x="12263" y="7051"/>
                  <a:pt x="12255" y="7022"/>
                </a:cubicBezTo>
                <a:cubicBezTo>
                  <a:pt x="12250" y="7002"/>
                  <a:pt x="12228" y="6982"/>
                  <a:pt x="12205" y="6982"/>
                </a:cubicBezTo>
                <a:close/>
                <a:moveTo>
                  <a:pt x="7771" y="7060"/>
                </a:moveTo>
                <a:cubicBezTo>
                  <a:pt x="7725" y="7060"/>
                  <a:pt x="7724" y="7130"/>
                  <a:pt x="7771" y="7130"/>
                </a:cubicBezTo>
                <a:cubicBezTo>
                  <a:pt x="7817" y="7130"/>
                  <a:pt x="7817" y="7060"/>
                  <a:pt x="7771" y="7060"/>
                </a:cubicBezTo>
                <a:close/>
                <a:moveTo>
                  <a:pt x="7322" y="6997"/>
                </a:moveTo>
                <a:cubicBezTo>
                  <a:pt x="7281" y="6997"/>
                  <a:pt x="7244" y="7050"/>
                  <a:pt x="7281" y="7087"/>
                </a:cubicBezTo>
                <a:lnTo>
                  <a:pt x="7311" y="7117"/>
                </a:lnTo>
                <a:cubicBezTo>
                  <a:pt x="7322" y="7128"/>
                  <a:pt x="7335" y="7133"/>
                  <a:pt x="7347" y="7133"/>
                </a:cubicBezTo>
                <a:cubicBezTo>
                  <a:pt x="7388" y="7133"/>
                  <a:pt x="7426" y="7079"/>
                  <a:pt x="7388" y="7043"/>
                </a:cubicBezTo>
                <a:lnTo>
                  <a:pt x="7358" y="7013"/>
                </a:lnTo>
                <a:cubicBezTo>
                  <a:pt x="7347" y="7002"/>
                  <a:pt x="7334" y="6997"/>
                  <a:pt x="7322" y="6997"/>
                </a:cubicBezTo>
                <a:close/>
                <a:moveTo>
                  <a:pt x="9993" y="7079"/>
                </a:moveTo>
                <a:cubicBezTo>
                  <a:pt x="9988" y="7079"/>
                  <a:pt x="9982" y="7080"/>
                  <a:pt x="9977" y="7083"/>
                </a:cubicBezTo>
                <a:cubicBezTo>
                  <a:pt x="9966" y="7088"/>
                  <a:pt x="9957" y="7093"/>
                  <a:pt x="9946" y="7099"/>
                </a:cubicBezTo>
                <a:cubicBezTo>
                  <a:pt x="9910" y="7117"/>
                  <a:pt x="9932" y="7165"/>
                  <a:pt x="9965" y="7165"/>
                </a:cubicBezTo>
                <a:cubicBezTo>
                  <a:pt x="9970" y="7165"/>
                  <a:pt x="9976" y="7163"/>
                  <a:pt x="9982" y="7160"/>
                </a:cubicBezTo>
                <a:cubicBezTo>
                  <a:pt x="9992" y="7155"/>
                  <a:pt x="10001" y="7150"/>
                  <a:pt x="10011" y="7145"/>
                </a:cubicBezTo>
                <a:cubicBezTo>
                  <a:pt x="10046" y="7127"/>
                  <a:pt x="10026" y="7079"/>
                  <a:pt x="9993" y="7079"/>
                </a:cubicBezTo>
                <a:close/>
                <a:moveTo>
                  <a:pt x="10559" y="7109"/>
                </a:moveTo>
                <a:cubicBezTo>
                  <a:pt x="10541" y="7109"/>
                  <a:pt x="10523" y="7121"/>
                  <a:pt x="10523" y="7144"/>
                </a:cubicBezTo>
                <a:lnTo>
                  <a:pt x="10523" y="7159"/>
                </a:lnTo>
                <a:cubicBezTo>
                  <a:pt x="10523" y="7182"/>
                  <a:pt x="10541" y="7194"/>
                  <a:pt x="10559" y="7194"/>
                </a:cubicBezTo>
                <a:cubicBezTo>
                  <a:pt x="10577" y="7194"/>
                  <a:pt x="10595" y="7182"/>
                  <a:pt x="10595" y="7159"/>
                </a:cubicBezTo>
                <a:lnTo>
                  <a:pt x="10595" y="7144"/>
                </a:lnTo>
                <a:cubicBezTo>
                  <a:pt x="10595" y="7121"/>
                  <a:pt x="10577" y="7109"/>
                  <a:pt x="10559" y="7109"/>
                </a:cubicBezTo>
                <a:close/>
                <a:moveTo>
                  <a:pt x="11829" y="7152"/>
                </a:moveTo>
                <a:cubicBezTo>
                  <a:pt x="11813" y="7152"/>
                  <a:pt x="11803" y="7175"/>
                  <a:pt x="11820" y="7184"/>
                </a:cubicBezTo>
                <a:cubicBezTo>
                  <a:pt x="11831" y="7190"/>
                  <a:pt x="11840" y="7195"/>
                  <a:pt x="11851" y="7200"/>
                </a:cubicBezTo>
                <a:cubicBezTo>
                  <a:pt x="11854" y="7202"/>
                  <a:pt x="11857" y="7202"/>
                  <a:pt x="11859" y="7202"/>
                </a:cubicBezTo>
                <a:cubicBezTo>
                  <a:pt x="11876" y="7202"/>
                  <a:pt x="11886" y="7179"/>
                  <a:pt x="11868" y="7170"/>
                </a:cubicBezTo>
                <a:cubicBezTo>
                  <a:pt x="11858" y="7165"/>
                  <a:pt x="11849" y="7159"/>
                  <a:pt x="11838" y="7154"/>
                </a:cubicBezTo>
                <a:cubicBezTo>
                  <a:pt x="11835" y="7153"/>
                  <a:pt x="11832" y="7152"/>
                  <a:pt x="11829" y="7152"/>
                </a:cubicBezTo>
                <a:close/>
                <a:moveTo>
                  <a:pt x="18794" y="7174"/>
                </a:moveTo>
                <a:cubicBezTo>
                  <a:pt x="18790" y="7174"/>
                  <a:pt x="18786" y="7176"/>
                  <a:pt x="18783" y="7179"/>
                </a:cubicBezTo>
                <a:lnTo>
                  <a:pt x="18767" y="7195"/>
                </a:lnTo>
                <a:cubicBezTo>
                  <a:pt x="18754" y="7207"/>
                  <a:pt x="18767" y="7224"/>
                  <a:pt x="18780" y="7224"/>
                </a:cubicBezTo>
                <a:cubicBezTo>
                  <a:pt x="18784" y="7224"/>
                  <a:pt x="18788" y="7223"/>
                  <a:pt x="18792" y="7219"/>
                </a:cubicBezTo>
                <a:lnTo>
                  <a:pt x="18808" y="7203"/>
                </a:lnTo>
                <a:cubicBezTo>
                  <a:pt x="18820" y="7191"/>
                  <a:pt x="18808" y="7174"/>
                  <a:pt x="18794" y="7174"/>
                </a:cubicBezTo>
                <a:close/>
                <a:moveTo>
                  <a:pt x="19200" y="7161"/>
                </a:moveTo>
                <a:cubicBezTo>
                  <a:pt x="19153" y="7161"/>
                  <a:pt x="19152" y="7233"/>
                  <a:pt x="19200" y="7233"/>
                </a:cubicBezTo>
                <a:cubicBezTo>
                  <a:pt x="19245" y="7233"/>
                  <a:pt x="19245" y="7161"/>
                  <a:pt x="19200" y="7161"/>
                </a:cubicBezTo>
                <a:close/>
                <a:moveTo>
                  <a:pt x="14076" y="7035"/>
                </a:moveTo>
                <a:cubicBezTo>
                  <a:pt x="14071" y="7035"/>
                  <a:pt x="14065" y="7036"/>
                  <a:pt x="14059" y="7039"/>
                </a:cubicBezTo>
                <a:cubicBezTo>
                  <a:pt x="14027" y="7054"/>
                  <a:pt x="13994" y="7063"/>
                  <a:pt x="13959" y="7063"/>
                </a:cubicBezTo>
                <a:cubicBezTo>
                  <a:pt x="13953" y="7063"/>
                  <a:pt x="13947" y="7062"/>
                  <a:pt x="13942" y="7062"/>
                </a:cubicBezTo>
                <a:cubicBezTo>
                  <a:pt x="13941" y="7062"/>
                  <a:pt x="13940" y="7062"/>
                  <a:pt x="13940" y="7062"/>
                </a:cubicBezTo>
                <a:cubicBezTo>
                  <a:pt x="13901" y="7062"/>
                  <a:pt x="13896" y="7118"/>
                  <a:pt x="13929" y="7130"/>
                </a:cubicBezTo>
                <a:cubicBezTo>
                  <a:pt x="13911" y="7137"/>
                  <a:pt x="13899" y="7156"/>
                  <a:pt x="13911" y="7179"/>
                </a:cubicBezTo>
                <a:cubicBezTo>
                  <a:pt x="13922" y="7195"/>
                  <a:pt x="13931" y="7209"/>
                  <a:pt x="13942" y="7223"/>
                </a:cubicBezTo>
                <a:cubicBezTo>
                  <a:pt x="13949" y="7235"/>
                  <a:pt x="13960" y="7239"/>
                  <a:pt x="13971" y="7239"/>
                </a:cubicBezTo>
                <a:cubicBezTo>
                  <a:pt x="13996" y="7239"/>
                  <a:pt x="14020" y="7215"/>
                  <a:pt x="14003" y="7188"/>
                </a:cubicBezTo>
                <a:cubicBezTo>
                  <a:pt x="13994" y="7174"/>
                  <a:pt x="13984" y="7158"/>
                  <a:pt x="13973" y="7144"/>
                </a:cubicBezTo>
                <a:cubicBezTo>
                  <a:pt x="13970" y="7139"/>
                  <a:pt x="13966" y="7135"/>
                  <a:pt x="13963" y="7133"/>
                </a:cubicBezTo>
                <a:cubicBezTo>
                  <a:pt x="14008" y="7132"/>
                  <a:pt x="14054" y="7118"/>
                  <a:pt x="14095" y="7099"/>
                </a:cubicBezTo>
                <a:cubicBezTo>
                  <a:pt x="14131" y="7082"/>
                  <a:pt x="14109" y="7035"/>
                  <a:pt x="14076" y="7035"/>
                </a:cubicBezTo>
                <a:close/>
                <a:moveTo>
                  <a:pt x="6494" y="7145"/>
                </a:moveTo>
                <a:cubicBezTo>
                  <a:pt x="6426" y="7145"/>
                  <a:pt x="6425" y="7253"/>
                  <a:pt x="6494" y="7253"/>
                </a:cubicBezTo>
                <a:cubicBezTo>
                  <a:pt x="6562" y="7250"/>
                  <a:pt x="6562" y="7145"/>
                  <a:pt x="6494" y="7145"/>
                </a:cubicBezTo>
                <a:close/>
                <a:moveTo>
                  <a:pt x="21682" y="7180"/>
                </a:moveTo>
                <a:cubicBezTo>
                  <a:pt x="21655" y="7180"/>
                  <a:pt x="21630" y="7215"/>
                  <a:pt x="21654" y="7240"/>
                </a:cubicBezTo>
                <a:cubicBezTo>
                  <a:pt x="21662" y="7248"/>
                  <a:pt x="21668" y="7255"/>
                  <a:pt x="21675" y="7261"/>
                </a:cubicBezTo>
                <a:cubicBezTo>
                  <a:pt x="21683" y="7268"/>
                  <a:pt x="21691" y="7271"/>
                  <a:pt x="21699" y="7271"/>
                </a:cubicBezTo>
                <a:cubicBezTo>
                  <a:pt x="21727" y="7271"/>
                  <a:pt x="21751" y="7237"/>
                  <a:pt x="21726" y="7212"/>
                </a:cubicBezTo>
                <a:lnTo>
                  <a:pt x="21705" y="7191"/>
                </a:lnTo>
                <a:cubicBezTo>
                  <a:pt x="21698" y="7183"/>
                  <a:pt x="21690" y="7180"/>
                  <a:pt x="21682" y="7180"/>
                </a:cubicBezTo>
                <a:close/>
                <a:moveTo>
                  <a:pt x="12983" y="7140"/>
                </a:moveTo>
                <a:cubicBezTo>
                  <a:pt x="12969" y="7140"/>
                  <a:pt x="12957" y="7158"/>
                  <a:pt x="12970" y="7171"/>
                </a:cubicBezTo>
                <a:cubicBezTo>
                  <a:pt x="13000" y="7205"/>
                  <a:pt x="13031" y="7240"/>
                  <a:pt x="13062" y="7275"/>
                </a:cubicBezTo>
                <a:cubicBezTo>
                  <a:pt x="13065" y="7278"/>
                  <a:pt x="13069" y="7280"/>
                  <a:pt x="13072" y="7280"/>
                </a:cubicBezTo>
                <a:cubicBezTo>
                  <a:pt x="13085" y="7280"/>
                  <a:pt x="13097" y="7262"/>
                  <a:pt x="13087" y="7249"/>
                </a:cubicBezTo>
                <a:cubicBezTo>
                  <a:pt x="13056" y="7216"/>
                  <a:pt x="13025" y="7180"/>
                  <a:pt x="12995" y="7146"/>
                </a:cubicBezTo>
                <a:cubicBezTo>
                  <a:pt x="12991" y="7142"/>
                  <a:pt x="12987" y="7140"/>
                  <a:pt x="12983" y="7140"/>
                </a:cubicBezTo>
                <a:close/>
                <a:moveTo>
                  <a:pt x="13400" y="7154"/>
                </a:moveTo>
                <a:cubicBezTo>
                  <a:pt x="13386" y="7154"/>
                  <a:pt x="13373" y="7161"/>
                  <a:pt x="13370" y="7179"/>
                </a:cubicBezTo>
                <a:cubicBezTo>
                  <a:pt x="13361" y="7214"/>
                  <a:pt x="13370" y="7245"/>
                  <a:pt x="13392" y="7273"/>
                </a:cubicBezTo>
                <a:cubicBezTo>
                  <a:pt x="13397" y="7281"/>
                  <a:pt x="13406" y="7284"/>
                  <a:pt x="13415" y="7284"/>
                </a:cubicBezTo>
                <a:cubicBezTo>
                  <a:pt x="13425" y="7284"/>
                  <a:pt x="13435" y="7280"/>
                  <a:pt x="13441" y="7273"/>
                </a:cubicBezTo>
                <a:cubicBezTo>
                  <a:pt x="13456" y="7259"/>
                  <a:pt x="13454" y="7238"/>
                  <a:pt x="13441" y="7223"/>
                </a:cubicBezTo>
                <a:cubicBezTo>
                  <a:pt x="13436" y="7218"/>
                  <a:pt x="13435" y="7207"/>
                  <a:pt x="13437" y="7198"/>
                </a:cubicBezTo>
                <a:cubicBezTo>
                  <a:pt x="13444" y="7171"/>
                  <a:pt x="13421" y="7154"/>
                  <a:pt x="13400" y="7154"/>
                </a:cubicBezTo>
                <a:close/>
                <a:moveTo>
                  <a:pt x="4559" y="7139"/>
                </a:moveTo>
                <a:cubicBezTo>
                  <a:pt x="4518" y="7139"/>
                  <a:pt x="4481" y="7192"/>
                  <a:pt x="4519" y="7229"/>
                </a:cubicBezTo>
                <a:lnTo>
                  <a:pt x="4563" y="7275"/>
                </a:lnTo>
                <a:cubicBezTo>
                  <a:pt x="4574" y="7286"/>
                  <a:pt x="4586" y="7290"/>
                  <a:pt x="4599" y="7290"/>
                </a:cubicBezTo>
                <a:cubicBezTo>
                  <a:pt x="4640" y="7290"/>
                  <a:pt x="4676" y="7237"/>
                  <a:pt x="4639" y="7200"/>
                </a:cubicBezTo>
                <a:lnTo>
                  <a:pt x="4594" y="7155"/>
                </a:lnTo>
                <a:cubicBezTo>
                  <a:pt x="4583" y="7144"/>
                  <a:pt x="4571" y="7139"/>
                  <a:pt x="4559" y="7139"/>
                </a:cubicBezTo>
                <a:close/>
                <a:moveTo>
                  <a:pt x="19695" y="7185"/>
                </a:moveTo>
                <a:cubicBezTo>
                  <a:pt x="19627" y="7185"/>
                  <a:pt x="19626" y="7292"/>
                  <a:pt x="19695" y="7292"/>
                </a:cubicBezTo>
                <a:lnTo>
                  <a:pt x="19711" y="7292"/>
                </a:lnTo>
                <a:cubicBezTo>
                  <a:pt x="19779" y="7292"/>
                  <a:pt x="19781" y="7185"/>
                  <a:pt x="19711" y="7185"/>
                </a:cubicBezTo>
                <a:close/>
                <a:moveTo>
                  <a:pt x="18941" y="7237"/>
                </a:moveTo>
                <a:cubicBezTo>
                  <a:pt x="18897" y="7237"/>
                  <a:pt x="18897" y="7307"/>
                  <a:pt x="18943" y="7307"/>
                </a:cubicBezTo>
                <a:lnTo>
                  <a:pt x="18958" y="7307"/>
                </a:lnTo>
                <a:cubicBezTo>
                  <a:pt x="19004" y="7307"/>
                  <a:pt x="19004" y="7237"/>
                  <a:pt x="18958" y="7237"/>
                </a:cubicBezTo>
                <a:lnTo>
                  <a:pt x="18943" y="7237"/>
                </a:lnTo>
                <a:cubicBezTo>
                  <a:pt x="18942" y="7237"/>
                  <a:pt x="18942" y="7237"/>
                  <a:pt x="18941" y="7237"/>
                </a:cubicBezTo>
                <a:close/>
                <a:moveTo>
                  <a:pt x="1611" y="7224"/>
                </a:moveTo>
                <a:cubicBezTo>
                  <a:pt x="1594" y="7224"/>
                  <a:pt x="1576" y="7236"/>
                  <a:pt x="1576" y="7259"/>
                </a:cubicBezTo>
                <a:lnTo>
                  <a:pt x="1576" y="7275"/>
                </a:lnTo>
                <a:cubicBezTo>
                  <a:pt x="1575" y="7298"/>
                  <a:pt x="1593" y="7309"/>
                  <a:pt x="1610" y="7309"/>
                </a:cubicBezTo>
                <a:cubicBezTo>
                  <a:pt x="1628" y="7309"/>
                  <a:pt x="1646" y="7298"/>
                  <a:pt x="1647" y="7275"/>
                </a:cubicBezTo>
                <a:lnTo>
                  <a:pt x="1647" y="7259"/>
                </a:lnTo>
                <a:cubicBezTo>
                  <a:pt x="1647" y="7236"/>
                  <a:pt x="1629" y="7224"/>
                  <a:pt x="1611" y="7224"/>
                </a:cubicBezTo>
                <a:close/>
                <a:moveTo>
                  <a:pt x="153" y="7221"/>
                </a:moveTo>
                <a:cubicBezTo>
                  <a:pt x="139" y="7221"/>
                  <a:pt x="125" y="7228"/>
                  <a:pt x="120" y="7245"/>
                </a:cubicBezTo>
                <a:cubicBezTo>
                  <a:pt x="114" y="7261"/>
                  <a:pt x="109" y="7276"/>
                  <a:pt x="104" y="7290"/>
                </a:cubicBezTo>
                <a:cubicBezTo>
                  <a:pt x="95" y="7316"/>
                  <a:pt x="117" y="7334"/>
                  <a:pt x="139" y="7334"/>
                </a:cubicBezTo>
                <a:cubicBezTo>
                  <a:pt x="153" y="7334"/>
                  <a:pt x="166" y="7327"/>
                  <a:pt x="172" y="7310"/>
                </a:cubicBezTo>
                <a:cubicBezTo>
                  <a:pt x="177" y="7294"/>
                  <a:pt x="183" y="7280"/>
                  <a:pt x="188" y="7265"/>
                </a:cubicBezTo>
                <a:cubicBezTo>
                  <a:pt x="197" y="7239"/>
                  <a:pt x="175" y="7221"/>
                  <a:pt x="153" y="7221"/>
                </a:cubicBezTo>
                <a:close/>
                <a:moveTo>
                  <a:pt x="15773" y="7302"/>
                </a:moveTo>
                <a:cubicBezTo>
                  <a:pt x="15751" y="7302"/>
                  <a:pt x="15751" y="7336"/>
                  <a:pt x="15773" y="7337"/>
                </a:cubicBezTo>
                <a:lnTo>
                  <a:pt x="15818" y="7337"/>
                </a:lnTo>
                <a:cubicBezTo>
                  <a:pt x="15842" y="7337"/>
                  <a:pt x="15842" y="7302"/>
                  <a:pt x="15818" y="7302"/>
                </a:cubicBezTo>
                <a:close/>
                <a:moveTo>
                  <a:pt x="18355" y="7262"/>
                </a:moveTo>
                <a:cubicBezTo>
                  <a:pt x="18350" y="7262"/>
                  <a:pt x="18344" y="7263"/>
                  <a:pt x="18338" y="7266"/>
                </a:cubicBezTo>
                <a:cubicBezTo>
                  <a:pt x="18328" y="7271"/>
                  <a:pt x="18320" y="7277"/>
                  <a:pt x="18309" y="7282"/>
                </a:cubicBezTo>
                <a:cubicBezTo>
                  <a:pt x="18274" y="7300"/>
                  <a:pt x="18295" y="7348"/>
                  <a:pt x="18327" y="7348"/>
                </a:cubicBezTo>
                <a:cubicBezTo>
                  <a:pt x="18332" y="7348"/>
                  <a:pt x="18338" y="7347"/>
                  <a:pt x="18344" y="7344"/>
                </a:cubicBezTo>
                <a:cubicBezTo>
                  <a:pt x="18354" y="7338"/>
                  <a:pt x="18364" y="7333"/>
                  <a:pt x="18374" y="7328"/>
                </a:cubicBezTo>
                <a:cubicBezTo>
                  <a:pt x="18409" y="7310"/>
                  <a:pt x="18388" y="7262"/>
                  <a:pt x="18355" y="7262"/>
                </a:cubicBezTo>
                <a:close/>
                <a:moveTo>
                  <a:pt x="5711" y="7217"/>
                </a:moveTo>
                <a:cubicBezTo>
                  <a:pt x="5699" y="7217"/>
                  <a:pt x="5687" y="7222"/>
                  <a:pt x="5676" y="7233"/>
                </a:cubicBezTo>
                <a:lnTo>
                  <a:pt x="5646" y="7263"/>
                </a:lnTo>
                <a:cubicBezTo>
                  <a:pt x="5608" y="7300"/>
                  <a:pt x="5644" y="7354"/>
                  <a:pt x="5685" y="7354"/>
                </a:cubicBezTo>
                <a:cubicBezTo>
                  <a:pt x="5697" y="7354"/>
                  <a:pt x="5709" y="7349"/>
                  <a:pt x="5720" y="7338"/>
                </a:cubicBezTo>
                <a:lnTo>
                  <a:pt x="5751" y="7308"/>
                </a:lnTo>
                <a:cubicBezTo>
                  <a:pt x="5788" y="7271"/>
                  <a:pt x="5752" y="7217"/>
                  <a:pt x="5711" y="7217"/>
                </a:cubicBezTo>
                <a:close/>
                <a:moveTo>
                  <a:pt x="12775" y="7274"/>
                </a:moveTo>
                <a:cubicBezTo>
                  <a:pt x="12772" y="7274"/>
                  <a:pt x="12769" y="7275"/>
                  <a:pt x="12765" y="7276"/>
                </a:cubicBezTo>
                <a:cubicBezTo>
                  <a:pt x="12746" y="7281"/>
                  <a:pt x="12726" y="7286"/>
                  <a:pt x="12706" y="7290"/>
                </a:cubicBezTo>
                <a:cubicBezTo>
                  <a:pt x="12664" y="7300"/>
                  <a:pt x="12677" y="7359"/>
                  <a:pt x="12714" y="7359"/>
                </a:cubicBezTo>
                <a:cubicBezTo>
                  <a:pt x="12717" y="7359"/>
                  <a:pt x="12720" y="7359"/>
                  <a:pt x="12723" y="7358"/>
                </a:cubicBezTo>
                <a:cubicBezTo>
                  <a:pt x="12743" y="7353"/>
                  <a:pt x="12763" y="7348"/>
                  <a:pt x="12784" y="7344"/>
                </a:cubicBezTo>
                <a:cubicBezTo>
                  <a:pt x="12825" y="7333"/>
                  <a:pt x="12813" y="7274"/>
                  <a:pt x="12775" y="7274"/>
                </a:cubicBezTo>
                <a:close/>
                <a:moveTo>
                  <a:pt x="975" y="7281"/>
                </a:moveTo>
                <a:cubicBezTo>
                  <a:pt x="964" y="7281"/>
                  <a:pt x="954" y="7287"/>
                  <a:pt x="947" y="7300"/>
                </a:cubicBezTo>
                <a:cubicBezTo>
                  <a:pt x="942" y="7310"/>
                  <a:pt x="937" y="7319"/>
                  <a:pt x="932" y="7329"/>
                </a:cubicBezTo>
                <a:cubicBezTo>
                  <a:pt x="917" y="7357"/>
                  <a:pt x="942" y="7383"/>
                  <a:pt x="965" y="7383"/>
                </a:cubicBezTo>
                <a:cubicBezTo>
                  <a:pt x="976" y="7383"/>
                  <a:pt x="987" y="7378"/>
                  <a:pt x="993" y="7365"/>
                </a:cubicBezTo>
                <a:cubicBezTo>
                  <a:pt x="999" y="7354"/>
                  <a:pt x="1004" y="7344"/>
                  <a:pt x="1009" y="7334"/>
                </a:cubicBezTo>
                <a:cubicBezTo>
                  <a:pt x="1023" y="7307"/>
                  <a:pt x="999" y="7281"/>
                  <a:pt x="975" y="7281"/>
                </a:cubicBezTo>
                <a:close/>
                <a:moveTo>
                  <a:pt x="2842" y="7395"/>
                </a:moveTo>
                <a:cubicBezTo>
                  <a:pt x="2818" y="7395"/>
                  <a:pt x="2818" y="7431"/>
                  <a:pt x="2842" y="7431"/>
                </a:cubicBezTo>
                <a:cubicBezTo>
                  <a:pt x="2865" y="7431"/>
                  <a:pt x="2865" y="7395"/>
                  <a:pt x="2842" y="7395"/>
                </a:cubicBezTo>
                <a:close/>
                <a:moveTo>
                  <a:pt x="14665" y="7320"/>
                </a:moveTo>
                <a:cubicBezTo>
                  <a:pt x="14624" y="7320"/>
                  <a:pt x="14588" y="7374"/>
                  <a:pt x="14625" y="7411"/>
                </a:cubicBezTo>
                <a:lnTo>
                  <a:pt x="14640" y="7426"/>
                </a:lnTo>
                <a:cubicBezTo>
                  <a:pt x="14651" y="7437"/>
                  <a:pt x="14664" y="7442"/>
                  <a:pt x="14676" y="7442"/>
                </a:cubicBezTo>
                <a:cubicBezTo>
                  <a:pt x="14717" y="7442"/>
                  <a:pt x="14754" y="7389"/>
                  <a:pt x="14717" y="7352"/>
                </a:cubicBezTo>
                <a:cubicBezTo>
                  <a:pt x="14712" y="7345"/>
                  <a:pt x="14706" y="7342"/>
                  <a:pt x="14701" y="7336"/>
                </a:cubicBezTo>
                <a:cubicBezTo>
                  <a:pt x="14690" y="7325"/>
                  <a:pt x="14678" y="7320"/>
                  <a:pt x="14665" y="7320"/>
                </a:cubicBezTo>
                <a:close/>
                <a:moveTo>
                  <a:pt x="17802" y="7427"/>
                </a:moveTo>
                <a:cubicBezTo>
                  <a:pt x="17798" y="7427"/>
                  <a:pt x="17794" y="7428"/>
                  <a:pt x="17791" y="7432"/>
                </a:cubicBezTo>
                <a:lnTo>
                  <a:pt x="17775" y="7447"/>
                </a:lnTo>
                <a:cubicBezTo>
                  <a:pt x="17761" y="7460"/>
                  <a:pt x="17773" y="7477"/>
                  <a:pt x="17787" y="7477"/>
                </a:cubicBezTo>
                <a:cubicBezTo>
                  <a:pt x="17791" y="7477"/>
                  <a:pt x="17795" y="7476"/>
                  <a:pt x="17799" y="7473"/>
                </a:cubicBezTo>
                <a:lnTo>
                  <a:pt x="17815" y="7457"/>
                </a:lnTo>
                <a:cubicBezTo>
                  <a:pt x="17828" y="7445"/>
                  <a:pt x="17816" y="7427"/>
                  <a:pt x="17802" y="7427"/>
                </a:cubicBezTo>
                <a:close/>
                <a:moveTo>
                  <a:pt x="11617" y="7452"/>
                </a:moveTo>
                <a:cubicBezTo>
                  <a:pt x="11613" y="7452"/>
                  <a:pt x="11609" y="7453"/>
                  <a:pt x="11606" y="7457"/>
                </a:cubicBezTo>
                <a:cubicBezTo>
                  <a:pt x="11600" y="7463"/>
                  <a:pt x="11595" y="7468"/>
                  <a:pt x="11590" y="7473"/>
                </a:cubicBezTo>
                <a:cubicBezTo>
                  <a:pt x="11577" y="7485"/>
                  <a:pt x="11590" y="7502"/>
                  <a:pt x="11603" y="7502"/>
                </a:cubicBezTo>
                <a:cubicBezTo>
                  <a:pt x="11607" y="7502"/>
                  <a:pt x="11611" y="7500"/>
                  <a:pt x="11615" y="7497"/>
                </a:cubicBezTo>
                <a:lnTo>
                  <a:pt x="11630" y="7481"/>
                </a:lnTo>
                <a:cubicBezTo>
                  <a:pt x="11642" y="7469"/>
                  <a:pt x="11630" y="7452"/>
                  <a:pt x="11617" y="7452"/>
                </a:cubicBezTo>
                <a:close/>
                <a:moveTo>
                  <a:pt x="2048" y="7372"/>
                </a:moveTo>
                <a:cubicBezTo>
                  <a:pt x="2030" y="7372"/>
                  <a:pt x="2010" y="7382"/>
                  <a:pt x="2000" y="7399"/>
                </a:cubicBezTo>
                <a:cubicBezTo>
                  <a:pt x="1984" y="7425"/>
                  <a:pt x="1995" y="7456"/>
                  <a:pt x="2020" y="7473"/>
                </a:cubicBezTo>
                <a:cubicBezTo>
                  <a:pt x="2036" y="7483"/>
                  <a:pt x="2050" y="7491"/>
                  <a:pt x="2064" y="7502"/>
                </a:cubicBezTo>
                <a:cubicBezTo>
                  <a:pt x="2072" y="7507"/>
                  <a:pt x="2080" y="7509"/>
                  <a:pt x="2089" y="7509"/>
                </a:cubicBezTo>
                <a:cubicBezTo>
                  <a:pt x="2108" y="7509"/>
                  <a:pt x="2127" y="7499"/>
                  <a:pt x="2137" y="7483"/>
                </a:cubicBezTo>
                <a:cubicBezTo>
                  <a:pt x="2153" y="7457"/>
                  <a:pt x="2143" y="7425"/>
                  <a:pt x="2119" y="7410"/>
                </a:cubicBezTo>
                <a:cubicBezTo>
                  <a:pt x="2103" y="7399"/>
                  <a:pt x="2088" y="7390"/>
                  <a:pt x="2073" y="7379"/>
                </a:cubicBezTo>
                <a:cubicBezTo>
                  <a:pt x="2066" y="7374"/>
                  <a:pt x="2057" y="7372"/>
                  <a:pt x="2048" y="7372"/>
                </a:cubicBezTo>
                <a:close/>
                <a:moveTo>
                  <a:pt x="10829" y="7439"/>
                </a:moveTo>
                <a:cubicBezTo>
                  <a:pt x="10783" y="7439"/>
                  <a:pt x="10783" y="7510"/>
                  <a:pt x="10829" y="7510"/>
                </a:cubicBezTo>
                <a:cubicBezTo>
                  <a:pt x="10873" y="7510"/>
                  <a:pt x="10874" y="7439"/>
                  <a:pt x="10829" y="7439"/>
                </a:cubicBezTo>
                <a:close/>
                <a:moveTo>
                  <a:pt x="9576" y="7409"/>
                </a:moveTo>
                <a:cubicBezTo>
                  <a:pt x="9553" y="7409"/>
                  <a:pt x="9528" y="7435"/>
                  <a:pt x="9542" y="7463"/>
                </a:cubicBezTo>
                <a:cubicBezTo>
                  <a:pt x="9547" y="7474"/>
                  <a:pt x="9552" y="7483"/>
                  <a:pt x="9557" y="7493"/>
                </a:cubicBezTo>
                <a:cubicBezTo>
                  <a:pt x="9564" y="7506"/>
                  <a:pt x="9574" y="7511"/>
                  <a:pt x="9585" y="7511"/>
                </a:cubicBezTo>
                <a:cubicBezTo>
                  <a:pt x="9608" y="7511"/>
                  <a:pt x="9632" y="7486"/>
                  <a:pt x="9618" y="7458"/>
                </a:cubicBezTo>
                <a:cubicBezTo>
                  <a:pt x="9613" y="7448"/>
                  <a:pt x="9608" y="7438"/>
                  <a:pt x="9604" y="7427"/>
                </a:cubicBezTo>
                <a:cubicBezTo>
                  <a:pt x="9597" y="7415"/>
                  <a:pt x="9587" y="7409"/>
                  <a:pt x="9576" y="7409"/>
                </a:cubicBezTo>
                <a:close/>
                <a:moveTo>
                  <a:pt x="5951" y="7460"/>
                </a:moveTo>
                <a:cubicBezTo>
                  <a:pt x="5907" y="7460"/>
                  <a:pt x="5906" y="7531"/>
                  <a:pt x="5951" y="7531"/>
                </a:cubicBezTo>
                <a:cubicBezTo>
                  <a:pt x="5997" y="7531"/>
                  <a:pt x="5997" y="7460"/>
                  <a:pt x="5951" y="7460"/>
                </a:cubicBezTo>
                <a:close/>
                <a:moveTo>
                  <a:pt x="20625" y="7478"/>
                </a:moveTo>
                <a:cubicBezTo>
                  <a:pt x="20579" y="7478"/>
                  <a:pt x="20579" y="7548"/>
                  <a:pt x="20625" y="7548"/>
                </a:cubicBezTo>
                <a:lnTo>
                  <a:pt x="20641" y="7548"/>
                </a:lnTo>
                <a:cubicBezTo>
                  <a:pt x="20687" y="7548"/>
                  <a:pt x="20687" y="7478"/>
                  <a:pt x="20641" y="7478"/>
                </a:cubicBezTo>
                <a:close/>
                <a:moveTo>
                  <a:pt x="21242" y="7433"/>
                </a:moveTo>
                <a:cubicBezTo>
                  <a:pt x="21219" y="7433"/>
                  <a:pt x="21196" y="7451"/>
                  <a:pt x="21191" y="7473"/>
                </a:cubicBezTo>
                <a:cubicBezTo>
                  <a:pt x="21183" y="7501"/>
                  <a:pt x="21199" y="7530"/>
                  <a:pt x="21228" y="7537"/>
                </a:cubicBezTo>
                <a:cubicBezTo>
                  <a:pt x="21243" y="7543"/>
                  <a:pt x="21258" y="7548"/>
                  <a:pt x="21272" y="7552"/>
                </a:cubicBezTo>
                <a:cubicBezTo>
                  <a:pt x="21277" y="7554"/>
                  <a:pt x="21282" y="7555"/>
                  <a:pt x="21286" y="7555"/>
                </a:cubicBezTo>
                <a:cubicBezTo>
                  <a:pt x="21310" y="7555"/>
                  <a:pt x="21333" y="7537"/>
                  <a:pt x="21338" y="7515"/>
                </a:cubicBezTo>
                <a:cubicBezTo>
                  <a:pt x="21345" y="7486"/>
                  <a:pt x="21328" y="7459"/>
                  <a:pt x="21301" y="7449"/>
                </a:cubicBezTo>
                <a:cubicBezTo>
                  <a:pt x="21285" y="7444"/>
                  <a:pt x="21271" y="7439"/>
                  <a:pt x="21256" y="7436"/>
                </a:cubicBezTo>
                <a:cubicBezTo>
                  <a:pt x="21251" y="7434"/>
                  <a:pt x="21246" y="7433"/>
                  <a:pt x="21242" y="7433"/>
                </a:cubicBezTo>
                <a:close/>
                <a:moveTo>
                  <a:pt x="17680" y="7471"/>
                </a:moveTo>
                <a:cubicBezTo>
                  <a:pt x="17677" y="7471"/>
                  <a:pt x="17674" y="7472"/>
                  <a:pt x="17671" y="7473"/>
                </a:cubicBezTo>
                <a:cubicBezTo>
                  <a:pt x="17646" y="7478"/>
                  <a:pt x="17621" y="7484"/>
                  <a:pt x="17597" y="7489"/>
                </a:cubicBezTo>
                <a:cubicBezTo>
                  <a:pt x="17554" y="7498"/>
                  <a:pt x="17566" y="7558"/>
                  <a:pt x="17605" y="7558"/>
                </a:cubicBezTo>
                <a:cubicBezTo>
                  <a:pt x="17608" y="7558"/>
                  <a:pt x="17611" y="7558"/>
                  <a:pt x="17615" y="7557"/>
                </a:cubicBezTo>
                <a:cubicBezTo>
                  <a:pt x="17640" y="7552"/>
                  <a:pt x="17665" y="7546"/>
                  <a:pt x="17689" y="7541"/>
                </a:cubicBezTo>
                <a:cubicBezTo>
                  <a:pt x="17731" y="7531"/>
                  <a:pt x="17717" y="7471"/>
                  <a:pt x="17680" y="7471"/>
                </a:cubicBezTo>
                <a:close/>
                <a:moveTo>
                  <a:pt x="18207" y="7518"/>
                </a:moveTo>
                <a:cubicBezTo>
                  <a:pt x="18193" y="7518"/>
                  <a:pt x="18182" y="7536"/>
                  <a:pt x="18194" y="7548"/>
                </a:cubicBezTo>
                <a:cubicBezTo>
                  <a:pt x="18199" y="7553"/>
                  <a:pt x="18205" y="7558"/>
                  <a:pt x="18210" y="7564"/>
                </a:cubicBezTo>
                <a:cubicBezTo>
                  <a:pt x="18213" y="7567"/>
                  <a:pt x="18217" y="7569"/>
                  <a:pt x="18221" y="7569"/>
                </a:cubicBezTo>
                <a:cubicBezTo>
                  <a:pt x="18234" y="7569"/>
                  <a:pt x="18246" y="7551"/>
                  <a:pt x="18234" y="7539"/>
                </a:cubicBezTo>
                <a:lnTo>
                  <a:pt x="18218" y="7523"/>
                </a:lnTo>
                <a:cubicBezTo>
                  <a:pt x="18214" y="7519"/>
                  <a:pt x="18211" y="7518"/>
                  <a:pt x="18207" y="7518"/>
                </a:cubicBezTo>
                <a:close/>
                <a:moveTo>
                  <a:pt x="3878" y="7451"/>
                </a:moveTo>
                <a:cubicBezTo>
                  <a:pt x="3859" y="7451"/>
                  <a:pt x="3840" y="7460"/>
                  <a:pt x="3831" y="7478"/>
                </a:cubicBezTo>
                <a:cubicBezTo>
                  <a:pt x="3826" y="7488"/>
                  <a:pt x="3821" y="7497"/>
                  <a:pt x="3816" y="7507"/>
                </a:cubicBezTo>
                <a:cubicBezTo>
                  <a:pt x="3802" y="7533"/>
                  <a:pt x="3807" y="7565"/>
                  <a:pt x="3834" y="7580"/>
                </a:cubicBezTo>
                <a:cubicBezTo>
                  <a:pt x="3843" y="7585"/>
                  <a:pt x="3853" y="7587"/>
                  <a:pt x="3863" y="7587"/>
                </a:cubicBezTo>
                <a:cubicBezTo>
                  <a:pt x="3881" y="7587"/>
                  <a:pt x="3900" y="7579"/>
                  <a:pt x="3908" y="7562"/>
                </a:cubicBezTo>
                <a:cubicBezTo>
                  <a:pt x="3913" y="7551"/>
                  <a:pt x="3918" y="7542"/>
                  <a:pt x="3924" y="7531"/>
                </a:cubicBezTo>
                <a:cubicBezTo>
                  <a:pt x="3937" y="7505"/>
                  <a:pt x="3932" y="7474"/>
                  <a:pt x="3905" y="7458"/>
                </a:cubicBezTo>
                <a:cubicBezTo>
                  <a:pt x="3897" y="7453"/>
                  <a:pt x="3887" y="7451"/>
                  <a:pt x="3878" y="7451"/>
                </a:cubicBezTo>
                <a:close/>
                <a:moveTo>
                  <a:pt x="3174" y="7512"/>
                </a:moveTo>
                <a:cubicBezTo>
                  <a:pt x="3146" y="7512"/>
                  <a:pt x="3122" y="7549"/>
                  <a:pt x="3147" y="7573"/>
                </a:cubicBezTo>
                <a:cubicBezTo>
                  <a:pt x="3157" y="7584"/>
                  <a:pt x="3167" y="7594"/>
                  <a:pt x="3178" y="7603"/>
                </a:cubicBezTo>
                <a:cubicBezTo>
                  <a:pt x="3185" y="7611"/>
                  <a:pt x="3193" y="7614"/>
                  <a:pt x="3201" y="7614"/>
                </a:cubicBezTo>
                <a:cubicBezTo>
                  <a:pt x="3228" y="7614"/>
                  <a:pt x="3253" y="7578"/>
                  <a:pt x="3227" y="7553"/>
                </a:cubicBezTo>
                <a:lnTo>
                  <a:pt x="3198" y="7523"/>
                </a:lnTo>
                <a:cubicBezTo>
                  <a:pt x="3190" y="7515"/>
                  <a:pt x="3182" y="7512"/>
                  <a:pt x="3174" y="7512"/>
                </a:cubicBezTo>
                <a:close/>
                <a:moveTo>
                  <a:pt x="22682" y="7523"/>
                </a:moveTo>
                <a:cubicBezTo>
                  <a:pt x="22670" y="7523"/>
                  <a:pt x="22658" y="7528"/>
                  <a:pt x="22647" y="7539"/>
                </a:cubicBezTo>
                <a:lnTo>
                  <a:pt x="22631" y="7554"/>
                </a:lnTo>
                <a:cubicBezTo>
                  <a:pt x="22594" y="7592"/>
                  <a:pt x="22630" y="7647"/>
                  <a:pt x="22671" y="7647"/>
                </a:cubicBezTo>
                <a:cubicBezTo>
                  <a:pt x="22683" y="7647"/>
                  <a:pt x="22695" y="7642"/>
                  <a:pt x="22706" y="7631"/>
                </a:cubicBezTo>
                <a:lnTo>
                  <a:pt x="22722" y="7615"/>
                </a:lnTo>
                <a:cubicBezTo>
                  <a:pt x="22759" y="7578"/>
                  <a:pt x="22723" y="7523"/>
                  <a:pt x="22682" y="7523"/>
                </a:cubicBezTo>
                <a:close/>
                <a:moveTo>
                  <a:pt x="21948" y="7586"/>
                </a:moveTo>
                <a:cubicBezTo>
                  <a:pt x="21940" y="7586"/>
                  <a:pt x="21932" y="7589"/>
                  <a:pt x="21924" y="7596"/>
                </a:cubicBezTo>
                <a:lnTo>
                  <a:pt x="21909" y="7612"/>
                </a:lnTo>
                <a:cubicBezTo>
                  <a:pt x="21882" y="7636"/>
                  <a:pt x="21907" y="7672"/>
                  <a:pt x="21935" y="7672"/>
                </a:cubicBezTo>
                <a:cubicBezTo>
                  <a:pt x="21942" y="7672"/>
                  <a:pt x="21951" y="7669"/>
                  <a:pt x="21958" y="7662"/>
                </a:cubicBezTo>
                <a:lnTo>
                  <a:pt x="21974" y="7646"/>
                </a:lnTo>
                <a:cubicBezTo>
                  <a:pt x="21999" y="7621"/>
                  <a:pt x="21975" y="7586"/>
                  <a:pt x="21948" y="7586"/>
                </a:cubicBezTo>
                <a:close/>
                <a:moveTo>
                  <a:pt x="18839" y="7544"/>
                </a:moveTo>
                <a:cubicBezTo>
                  <a:pt x="18834" y="7544"/>
                  <a:pt x="18829" y="7545"/>
                  <a:pt x="18825" y="7547"/>
                </a:cubicBezTo>
                <a:cubicBezTo>
                  <a:pt x="18799" y="7557"/>
                  <a:pt x="18774" y="7567"/>
                  <a:pt x="18750" y="7577"/>
                </a:cubicBezTo>
                <a:cubicBezTo>
                  <a:pt x="18724" y="7588"/>
                  <a:pt x="18704" y="7612"/>
                  <a:pt x="18713" y="7642"/>
                </a:cubicBezTo>
                <a:cubicBezTo>
                  <a:pt x="18719" y="7663"/>
                  <a:pt x="18741" y="7682"/>
                  <a:pt x="18763" y="7682"/>
                </a:cubicBezTo>
                <a:cubicBezTo>
                  <a:pt x="18768" y="7682"/>
                  <a:pt x="18773" y="7681"/>
                  <a:pt x="18778" y="7679"/>
                </a:cubicBezTo>
                <a:cubicBezTo>
                  <a:pt x="18804" y="7668"/>
                  <a:pt x="18829" y="7659"/>
                  <a:pt x="18853" y="7649"/>
                </a:cubicBezTo>
                <a:cubicBezTo>
                  <a:pt x="18879" y="7638"/>
                  <a:pt x="18899" y="7614"/>
                  <a:pt x="18891" y="7584"/>
                </a:cubicBezTo>
                <a:cubicBezTo>
                  <a:pt x="18884" y="7563"/>
                  <a:pt x="18861" y="7544"/>
                  <a:pt x="18839" y="7544"/>
                </a:cubicBezTo>
                <a:close/>
                <a:moveTo>
                  <a:pt x="13627" y="7591"/>
                </a:moveTo>
                <a:cubicBezTo>
                  <a:pt x="13603" y="7591"/>
                  <a:pt x="13578" y="7616"/>
                  <a:pt x="13593" y="7643"/>
                </a:cubicBezTo>
                <a:cubicBezTo>
                  <a:pt x="13598" y="7654"/>
                  <a:pt x="13603" y="7663"/>
                  <a:pt x="13609" y="7674"/>
                </a:cubicBezTo>
                <a:cubicBezTo>
                  <a:pt x="13615" y="7686"/>
                  <a:pt x="13626" y="7692"/>
                  <a:pt x="13636" y="7692"/>
                </a:cubicBezTo>
                <a:cubicBezTo>
                  <a:pt x="13660" y="7692"/>
                  <a:pt x="13685" y="7666"/>
                  <a:pt x="13670" y="7638"/>
                </a:cubicBezTo>
                <a:cubicBezTo>
                  <a:pt x="13665" y="7630"/>
                  <a:pt x="13660" y="7619"/>
                  <a:pt x="13655" y="7609"/>
                </a:cubicBezTo>
                <a:cubicBezTo>
                  <a:pt x="13648" y="7596"/>
                  <a:pt x="13637" y="7591"/>
                  <a:pt x="13627" y="7591"/>
                </a:cubicBezTo>
                <a:close/>
                <a:moveTo>
                  <a:pt x="17034" y="7632"/>
                </a:moveTo>
                <a:cubicBezTo>
                  <a:pt x="16989" y="7632"/>
                  <a:pt x="16989" y="7703"/>
                  <a:pt x="17034" y="7703"/>
                </a:cubicBezTo>
                <a:lnTo>
                  <a:pt x="17050" y="7703"/>
                </a:lnTo>
                <a:cubicBezTo>
                  <a:pt x="17050" y="7703"/>
                  <a:pt x="17051" y="7703"/>
                  <a:pt x="17051" y="7703"/>
                </a:cubicBezTo>
                <a:cubicBezTo>
                  <a:pt x="17096" y="7703"/>
                  <a:pt x="17096" y="7633"/>
                  <a:pt x="17050" y="7632"/>
                </a:cubicBezTo>
                <a:close/>
                <a:moveTo>
                  <a:pt x="12626" y="7556"/>
                </a:moveTo>
                <a:cubicBezTo>
                  <a:pt x="12585" y="7556"/>
                  <a:pt x="12549" y="7609"/>
                  <a:pt x="12586" y="7646"/>
                </a:cubicBezTo>
                <a:lnTo>
                  <a:pt x="12630" y="7690"/>
                </a:lnTo>
                <a:cubicBezTo>
                  <a:pt x="12641" y="7702"/>
                  <a:pt x="12654" y="7706"/>
                  <a:pt x="12666" y="7706"/>
                </a:cubicBezTo>
                <a:cubicBezTo>
                  <a:pt x="12707" y="7706"/>
                  <a:pt x="12744" y="7653"/>
                  <a:pt x="12707" y="7616"/>
                </a:cubicBezTo>
                <a:lnTo>
                  <a:pt x="12663" y="7572"/>
                </a:lnTo>
                <a:cubicBezTo>
                  <a:pt x="12651" y="7561"/>
                  <a:pt x="12639" y="7556"/>
                  <a:pt x="12626" y="7556"/>
                </a:cubicBezTo>
                <a:close/>
                <a:moveTo>
                  <a:pt x="7514" y="7645"/>
                </a:moveTo>
                <a:cubicBezTo>
                  <a:pt x="7468" y="7645"/>
                  <a:pt x="7468" y="7716"/>
                  <a:pt x="7514" y="7716"/>
                </a:cubicBezTo>
                <a:cubicBezTo>
                  <a:pt x="7559" y="7716"/>
                  <a:pt x="7559" y="7645"/>
                  <a:pt x="7514" y="7645"/>
                </a:cubicBezTo>
                <a:close/>
                <a:moveTo>
                  <a:pt x="16523" y="7662"/>
                </a:moveTo>
                <a:cubicBezTo>
                  <a:pt x="16478" y="7662"/>
                  <a:pt x="16478" y="7732"/>
                  <a:pt x="16524" y="7732"/>
                </a:cubicBezTo>
                <a:cubicBezTo>
                  <a:pt x="16570" y="7732"/>
                  <a:pt x="16570" y="7662"/>
                  <a:pt x="16524" y="7662"/>
                </a:cubicBezTo>
                <a:cubicBezTo>
                  <a:pt x="16524" y="7662"/>
                  <a:pt x="16523" y="7662"/>
                  <a:pt x="16523" y="7662"/>
                </a:cubicBezTo>
                <a:close/>
                <a:moveTo>
                  <a:pt x="8009" y="7628"/>
                </a:moveTo>
                <a:cubicBezTo>
                  <a:pt x="7940" y="7630"/>
                  <a:pt x="7940" y="7735"/>
                  <a:pt x="8009" y="7735"/>
                </a:cubicBezTo>
                <a:cubicBezTo>
                  <a:pt x="8079" y="7735"/>
                  <a:pt x="8079" y="7628"/>
                  <a:pt x="8009" y="7628"/>
                </a:cubicBezTo>
                <a:close/>
                <a:moveTo>
                  <a:pt x="6883" y="7656"/>
                </a:moveTo>
                <a:cubicBezTo>
                  <a:pt x="6814" y="7656"/>
                  <a:pt x="6814" y="7763"/>
                  <a:pt x="6883" y="7763"/>
                </a:cubicBezTo>
                <a:cubicBezTo>
                  <a:pt x="6951" y="7763"/>
                  <a:pt x="6951" y="7656"/>
                  <a:pt x="6883" y="7656"/>
                </a:cubicBezTo>
                <a:close/>
                <a:moveTo>
                  <a:pt x="9790" y="7712"/>
                </a:moveTo>
                <a:cubicBezTo>
                  <a:pt x="9786" y="7712"/>
                  <a:pt x="9782" y="7713"/>
                  <a:pt x="9779" y="7717"/>
                </a:cubicBezTo>
                <a:lnTo>
                  <a:pt x="9763" y="7732"/>
                </a:lnTo>
                <a:cubicBezTo>
                  <a:pt x="9750" y="7744"/>
                  <a:pt x="9762" y="7763"/>
                  <a:pt x="9776" y="7763"/>
                </a:cubicBezTo>
                <a:cubicBezTo>
                  <a:pt x="9780" y="7763"/>
                  <a:pt x="9784" y="7761"/>
                  <a:pt x="9788" y="7757"/>
                </a:cubicBezTo>
                <a:lnTo>
                  <a:pt x="9804" y="7742"/>
                </a:lnTo>
                <a:cubicBezTo>
                  <a:pt x="9816" y="7730"/>
                  <a:pt x="9803" y="7712"/>
                  <a:pt x="9790" y="7712"/>
                </a:cubicBezTo>
                <a:close/>
                <a:moveTo>
                  <a:pt x="18463" y="7713"/>
                </a:moveTo>
                <a:cubicBezTo>
                  <a:pt x="18447" y="7713"/>
                  <a:pt x="18436" y="7737"/>
                  <a:pt x="18454" y="7746"/>
                </a:cubicBezTo>
                <a:cubicBezTo>
                  <a:pt x="18464" y="7751"/>
                  <a:pt x="18474" y="7756"/>
                  <a:pt x="18484" y="7762"/>
                </a:cubicBezTo>
                <a:cubicBezTo>
                  <a:pt x="18487" y="7763"/>
                  <a:pt x="18490" y="7764"/>
                  <a:pt x="18493" y="7764"/>
                </a:cubicBezTo>
                <a:cubicBezTo>
                  <a:pt x="18509" y="7764"/>
                  <a:pt x="18519" y="7740"/>
                  <a:pt x="18503" y="7731"/>
                </a:cubicBezTo>
                <a:cubicBezTo>
                  <a:pt x="18492" y="7726"/>
                  <a:pt x="18483" y="7721"/>
                  <a:pt x="18473" y="7716"/>
                </a:cubicBezTo>
                <a:cubicBezTo>
                  <a:pt x="18469" y="7714"/>
                  <a:pt x="18466" y="7713"/>
                  <a:pt x="18463" y="7713"/>
                </a:cubicBezTo>
                <a:close/>
                <a:moveTo>
                  <a:pt x="5574" y="7669"/>
                </a:moveTo>
                <a:cubicBezTo>
                  <a:pt x="5569" y="7669"/>
                  <a:pt x="5563" y="7671"/>
                  <a:pt x="5557" y="7675"/>
                </a:cubicBezTo>
                <a:cubicBezTo>
                  <a:pt x="5541" y="7685"/>
                  <a:pt x="5526" y="7695"/>
                  <a:pt x="5513" y="7705"/>
                </a:cubicBezTo>
                <a:cubicBezTo>
                  <a:pt x="5480" y="7726"/>
                  <a:pt x="5500" y="7773"/>
                  <a:pt x="5529" y="7773"/>
                </a:cubicBezTo>
                <a:cubicBezTo>
                  <a:pt x="5535" y="7773"/>
                  <a:pt x="5541" y="7771"/>
                  <a:pt x="5547" y="7767"/>
                </a:cubicBezTo>
                <a:cubicBezTo>
                  <a:pt x="5563" y="7756"/>
                  <a:pt x="5578" y="7747"/>
                  <a:pt x="5592" y="7737"/>
                </a:cubicBezTo>
                <a:cubicBezTo>
                  <a:pt x="5624" y="7715"/>
                  <a:pt x="5604" y="7669"/>
                  <a:pt x="5574" y="7669"/>
                </a:cubicBezTo>
                <a:close/>
                <a:moveTo>
                  <a:pt x="5003" y="7636"/>
                </a:moveTo>
                <a:cubicBezTo>
                  <a:pt x="4999" y="7636"/>
                  <a:pt x="4994" y="7637"/>
                  <a:pt x="4990" y="7638"/>
                </a:cubicBezTo>
                <a:cubicBezTo>
                  <a:pt x="4964" y="7646"/>
                  <a:pt x="4944" y="7677"/>
                  <a:pt x="4953" y="7704"/>
                </a:cubicBezTo>
                <a:cubicBezTo>
                  <a:pt x="4959" y="7719"/>
                  <a:pt x="4964" y="7732"/>
                  <a:pt x="4968" y="7748"/>
                </a:cubicBezTo>
                <a:cubicBezTo>
                  <a:pt x="4975" y="7771"/>
                  <a:pt x="4995" y="7787"/>
                  <a:pt x="5018" y="7787"/>
                </a:cubicBezTo>
                <a:cubicBezTo>
                  <a:pt x="5023" y="7787"/>
                  <a:pt x="5028" y="7786"/>
                  <a:pt x="5033" y="7785"/>
                </a:cubicBezTo>
                <a:cubicBezTo>
                  <a:pt x="5059" y="7777"/>
                  <a:pt x="5079" y="7747"/>
                  <a:pt x="5070" y="7720"/>
                </a:cubicBezTo>
                <a:cubicBezTo>
                  <a:pt x="5064" y="7704"/>
                  <a:pt x="5059" y="7689"/>
                  <a:pt x="5055" y="7675"/>
                </a:cubicBezTo>
                <a:cubicBezTo>
                  <a:pt x="5048" y="7652"/>
                  <a:pt x="5027" y="7636"/>
                  <a:pt x="5003" y="7636"/>
                </a:cubicBezTo>
                <a:close/>
                <a:moveTo>
                  <a:pt x="22593" y="7709"/>
                </a:moveTo>
                <a:cubicBezTo>
                  <a:pt x="22576" y="7709"/>
                  <a:pt x="22558" y="7720"/>
                  <a:pt x="22558" y="7743"/>
                </a:cubicBezTo>
                <a:lnTo>
                  <a:pt x="22558" y="7773"/>
                </a:lnTo>
                <a:cubicBezTo>
                  <a:pt x="22558" y="7796"/>
                  <a:pt x="22576" y="7808"/>
                  <a:pt x="22593" y="7808"/>
                </a:cubicBezTo>
                <a:cubicBezTo>
                  <a:pt x="22611" y="7808"/>
                  <a:pt x="22628" y="7796"/>
                  <a:pt x="22628" y="7773"/>
                </a:cubicBezTo>
                <a:lnTo>
                  <a:pt x="22628" y="7743"/>
                </a:lnTo>
                <a:cubicBezTo>
                  <a:pt x="22628" y="7720"/>
                  <a:pt x="22611" y="7709"/>
                  <a:pt x="22593" y="7709"/>
                </a:cubicBezTo>
                <a:close/>
                <a:moveTo>
                  <a:pt x="8672" y="7690"/>
                </a:moveTo>
                <a:cubicBezTo>
                  <a:pt x="8631" y="7690"/>
                  <a:pt x="8595" y="7744"/>
                  <a:pt x="8632" y="7782"/>
                </a:cubicBezTo>
                <a:lnTo>
                  <a:pt x="8648" y="7797"/>
                </a:lnTo>
                <a:cubicBezTo>
                  <a:pt x="8659" y="7808"/>
                  <a:pt x="8672" y="7813"/>
                  <a:pt x="8684" y="7813"/>
                </a:cubicBezTo>
                <a:cubicBezTo>
                  <a:pt x="8725" y="7813"/>
                  <a:pt x="8762" y="7760"/>
                  <a:pt x="8725" y="7722"/>
                </a:cubicBezTo>
                <a:lnTo>
                  <a:pt x="8709" y="7706"/>
                </a:lnTo>
                <a:cubicBezTo>
                  <a:pt x="8697" y="7695"/>
                  <a:pt x="8685" y="7690"/>
                  <a:pt x="8672" y="7690"/>
                </a:cubicBezTo>
                <a:close/>
                <a:moveTo>
                  <a:pt x="600" y="7657"/>
                </a:moveTo>
                <a:cubicBezTo>
                  <a:pt x="582" y="7657"/>
                  <a:pt x="565" y="7668"/>
                  <a:pt x="566" y="7690"/>
                </a:cubicBezTo>
                <a:cubicBezTo>
                  <a:pt x="569" y="7735"/>
                  <a:pt x="587" y="7777"/>
                  <a:pt x="623" y="7806"/>
                </a:cubicBezTo>
                <a:cubicBezTo>
                  <a:pt x="630" y="7812"/>
                  <a:pt x="639" y="7816"/>
                  <a:pt x="649" y="7816"/>
                </a:cubicBezTo>
                <a:cubicBezTo>
                  <a:pt x="657" y="7816"/>
                  <a:pt x="665" y="7813"/>
                  <a:pt x="672" y="7806"/>
                </a:cubicBezTo>
                <a:cubicBezTo>
                  <a:pt x="685" y="7794"/>
                  <a:pt x="689" y="7769"/>
                  <a:pt x="673" y="7756"/>
                </a:cubicBezTo>
                <a:cubicBezTo>
                  <a:pt x="652" y="7740"/>
                  <a:pt x="638" y="7719"/>
                  <a:pt x="637" y="7690"/>
                </a:cubicBezTo>
                <a:cubicBezTo>
                  <a:pt x="636" y="7668"/>
                  <a:pt x="617" y="7657"/>
                  <a:pt x="600" y="7657"/>
                </a:cubicBezTo>
                <a:close/>
                <a:moveTo>
                  <a:pt x="10691" y="7725"/>
                </a:moveTo>
                <a:cubicBezTo>
                  <a:pt x="10622" y="7725"/>
                  <a:pt x="10622" y="7832"/>
                  <a:pt x="10691" y="7832"/>
                </a:cubicBezTo>
                <a:lnTo>
                  <a:pt x="10707" y="7832"/>
                </a:lnTo>
                <a:cubicBezTo>
                  <a:pt x="10777" y="7832"/>
                  <a:pt x="10777" y="7725"/>
                  <a:pt x="10707" y="7725"/>
                </a:cubicBezTo>
                <a:close/>
                <a:moveTo>
                  <a:pt x="16254" y="7723"/>
                </a:moveTo>
                <a:cubicBezTo>
                  <a:pt x="16230" y="7723"/>
                  <a:pt x="16206" y="7748"/>
                  <a:pt x="16222" y="7774"/>
                </a:cubicBezTo>
                <a:cubicBezTo>
                  <a:pt x="16233" y="7789"/>
                  <a:pt x="16242" y="7804"/>
                  <a:pt x="16253" y="7819"/>
                </a:cubicBezTo>
                <a:cubicBezTo>
                  <a:pt x="16260" y="7831"/>
                  <a:pt x="16271" y="7835"/>
                  <a:pt x="16282" y="7835"/>
                </a:cubicBezTo>
                <a:cubicBezTo>
                  <a:pt x="16307" y="7835"/>
                  <a:pt x="16332" y="7810"/>
                  <a:pt x="16314" y="7784"/>
                </a:cubicBezTo>
                <a:cubicBezTo>
                  <a:pt x="16304" y="7768"/>
                  <a:pt x="16295" y="7753"/>
                  <a:pt x="16284" y="7740"/>
                </a:cubicBezTo>
                <a:cubicBezTo>
                  <a:pt x="16276" y="7728"/>
                  <a:pt x="16265" y="7723"/>
                  <a:pt x="16254" y="7723"/>
                </a:cubicBezTo>
                <a:close/>
                <a:moveTo>
                  <a:pt x="19953" y="7731"/>
                </a:moveTo>
                <a:cubicBezTo>
                  <a:pt x="19947" y="7731"/>
                  <a:pt x="19940" y="7733"/>
                  <a:pt x="19934" y="7738"/>
                </a:cubicBezTo>
                <a:cubicBezTo>
                  <a:pt x="19919" y="7748"/>
                  <a:pt x="19904" y="7759"/>
                  <a:pt x="19889" y="7768"/>
                </a:cubicBezTo>
                <a:cubicBezTo>
                  <a:pt x="19857" y="7790"/>
                  <a:pt x="19877" y="7836"/>
                  <a:pt x="19906" y="7836"/>
                </a:cubicBezTo>
                <a:cubicBezTo>
                  <a:pt x="19912" y="7836"/>
                  <a:pt x="19918" y="7834"/>
                  <a:pt x="19925" y="7830"/>
                </a:cubicBezTo>
                <a:cubicBezTo>
                  <a:pt x="19939" y="7819"/>
                  <a:pt x="19955" y="7809"/>
                  <a:pt x="19970" y="7799"/>
                </a:cubicBezTo>
                <a:cubicBezTo>
                  <a:pt x="20001" y="7778"/>
                  <a:pt x="19982" y="7731"/>
                  <a:pt x="19953" y="7731"/>
                </a:cubicBezTo>
                <a:close/>
                <a:moveTo>
                  <a:pt x="3833" y="7724"/>
                </a:moveTo>
                <a:cubicBezTo>
                  <a:pt x="3806" y="7724"/>
                  <a:pt x="3780" y="7741"/>
                  <a:pt x="3780" y="7776"/>
                </a:cubicBezTo>
                <a:lnTo>
                  <a:pt x="3780" y="7806"/>
                </a:lnTo>
                <a:cubicBezTo>
                  <a:pt x="3780" y="7841"/>
                  <a:pt x="3807" y="7858"/>
                  <a:pt x="3833" y="7858"/>
                </a:cubicBezTo>
                <a:cubicBezTo>
                  <a:pt x="3860" y="7858"/>
                  <a:pt x="3887" y="7841"/>
                  <a:pt x="3887" y="7806"/>
                </a:cubicBezTo>
                <a:lnTo>
                  <a:pt x="3887" y="7776"/>
                </a:lnTo>
                <a:cubicBezTo>
                  <a:pt x="3886" y="7741"/>
                  <a:pt x="3860" y="7724"/>
                  <a:pt x="3833" y="7724"/>
                </a:cubicBezTo>
                <a:close/>
                <a:moveTo>
                  <a:pt x="6769" y="7840"/>
                </a:moveTo>
                <a:cubicBezTo>
                  <a:pt x="6747" y="7840"/>
                  <a:pt x="6747" y="7876"/>
                  <a:pt x="6770" y="7876"/>
                </a:cubicBezTo>
                <a:lnTo>
                  <a:pt x="6814" y="7876"/>
                </a:lnTo>
                <a:cubicBezTo>
                  <a:pt x="6838" y="7876"/>
                  <a:pt x="6838" y="7840"/>
                  <a:pt x="6814" y="7840"/>
                </a:cubicBezTo>
                <a:lnTo>
                  <a:pt x="6770" y="7840"/>
                </a:lnTo>
                <a:cubicBezTo>
                  <a:pt x="6770" y="7840"/>
                  <a:pt x="6769" y="7840"/>
                  <a:pt x="6769" y="7840"/>
                </a:cubicBezTo>
                <a:close/>
                <a:moveTo>
                  <a:pt x="22293" y="7797"/>
                </a:moveTo>
                <a:cubicBezTo>
                  <a:pt x="22266" y="7797"/>
                  <a:pt x="22242" y="7833"/>
                  <a:pt x="22267" y="7857"/>
                </a:cubicBezTo>
                <a:lnTo>
                  <a:pt x="22283" y="7873"/>
                </a:lnTo>
                <a:cubicBezTo>
                  <a:pt x="22290" y="7880"/>
                  <a:pt x="22298" y="7883"/>
                  <a:pt x="22306" y="7883"/>
                </a:cubicBezTo>
                <a:cubicBezTo>
                  <a:pt x="22333" y="7883"/>
                  <a:pt x="22358" y="7848"/>
                  <a:pt x="22333" y="7823"/>
                </a:cubicBezTo>
                <a:lnTo>
                  <a:pt x="22317" y="7808"/>
                </a:lnTo>
                <a:cubicBezTo>
                  <a:pt x="22310" y="7800"/>
                  <a:pt x="22301" y="7797"/>
                  <a:pt x="22293" y="7797"/>
                </a:cubicBezTo>
                <a:close/>
                <a:moveTo>
                  <a:pt x="17712" y="7781"/>
                </a:moveTo>
                <a:cubicBezTo>
                  <a:pt x="17671" y="7781"/>
                  <a:pt x="17635" y="7835"/>
                  <a:pt x="17672" y="7872"/>
                </a:cubicBezTo>
                <a:cubicBezTo>
                  <a:pt x="17677" y="7878"/>
                  <a:pt x="17683" y="7883"/>
                  <a:pt x="17688" y="7887"/>
                </a:cubicBezTo>
                <a:cubicBezTo>
                  <a:pt x="17699" y="7898"/>
                  <a:pt x="17711" y="7903"/>
                  <a:pt x="17723" y="7903"/>
                </a:cubicBezTo>
                <a:cubicBezTo>
                  <a:pt x="17764" y="7903"/>
                  <a:pt x="17802" y="7850"/>
                  <a:pt x="17764" y="7813"/>
                </a:cubicBezTo>
                <a:lnTo>
                  <a:pt x="17749" y="7797"/>
                </a:lnTo>
                <a:cubicBezTo>
                  <a:pt x="17737" y="7786"/>
                  <a:pt x="17725" y="7781"/>
                  <a:pt x="17712" y="7781"/>
                </a:cubicBezTo>
                <a:close/>
                <a:moveTo>
                  <a:pt x="377" y="7836"/>
                </a:moveTo>
                <a:cubicBezTo>
                  <a:pt x="332" y="7836"/>
                  <a:pt x="330" y="7907"/>
                  <a:pt x="377" y="7907"/>
                </a:cubicBezTo>
                <a:cubicBezTo>
                  <a:pt x="423" y="7907"/>
                  <a:pt x="423" y="7836"/>
                  <a:pt x="377" y="7836"/>
                </a:cubicBezTo>
                <a:close/>
                <a:moveTo>
                  <a:pt x="17214" y="7842"/>
                </a:moveTo>
                <a:cubicBezTo>
                  <a:pt x="17168" y="7842"/>
                  <a:pt x="17168" y="7914"/>
                  <a:pt x="17214" y="7914"/>
                </a:cubicBezTo>
                <a:cubicBezTo>
                  <a:pt x="17215" y="7914"/>
                  <a:pt x="17215" y="7914"/>
                  <a:pt x="17215" y="7914"/>
                </a:cubicBezTo>
                <a:cubicBezTo>
                  <a:pt x="17259" y="7914"/>
                  <a:pt x="17259" y="7844"/>
                  <a:pt x="17214" y="7842"/>
                </a:cubicBezTo>
                <a:close/>
                <a:moveTo>
                  <a:pt x="19409" y="7836"/>
                </a:moveTo>
                <a:cubicBezTo>
                  <a:pt x="19406" y="7836"/>
                  <a:pt x="19403" y="7836"/>
                  <a:pt x="19400" y="7837"/>
                </a:cubicBezTo>
                <a:cubicBezTo>
                  <a:pt x="19380" y="7842"/>
                  <a:pt x="19360" y="7848"/>
                  <a:pt x="19339" y="7852"/>
                </a:cubicBezTo>
                <a:cubicBezTo>
                  <a:pt x="19298" y="7861"/>
                  <a:pt x="19310" y="7921"/>
                  <a:pt x="19349" y="7921"/>
                </a:cubicBezTo>
                <a:cubicBezTo>
                  <a:pt x="19351" y="7921"/>
                  <a:pt x="19355" y="7921"/>
                  <a:pt x="19358" y="7920"/>
                </a:cubicBezTo>
                <a:cubicBezTo>
                  <a:pt x="19378" y="7915"/>
                  <a:pt x="19397" y="7909"/>
                  <a:pt x="19417" y="7905"/>
                </a:cubicBezTo>
                <a:cubicBezTo>
                  <a:pt x="19459" y="7895"/>
                  <a:pt x="19446" y="7836"/>
                  <a:pt x="19409" y="7836"/>
                </a:cubicBezTo>
                <a:close/>
                <a:moveTo>
                  <a:pt x="17409" y="7826"/>
                </a:moveTo>
                <a:cubicBezTo>
                  <a:pt x="17341" y="7826"/>
                  <a:pt x="17341" y="7933"/>
                  <a:pt x="17409" y="7933"/>
                </a:cubicBezTo>
                <a:lnTo>
                  <a:pt x="17425" y="7933"/>
                </a:lnTo>
                <a:cubicBezTo>
                  <a:pt x="17493" y="7933"/>
                  <a:pt x="17494" y="7826"/>
                  <a:pt x="17425" y="7826"/>
                </a:cubicBezTo>
                <a:close/>
                <a:moveTo>
                  <a:pt x="14125" y="7803"/>
                </a:moveTo>
                <a:cubicBezTo>
                  <a:pt x="14104" y="7803"/>
                  <a:pt x="14082" y="7820"/>
                  <a:pt x="14087" y="7847"/>
                </a:cubicBezTo>
                <a:cubicBezTo>
                  <a:pt x="14093" y="7872"/>
                  <a:pt x="14098" y="7897"/>
                  <a:pt x="14101" y="7921"/>
                </a:cubicBezTo>
                <a:cubicBezTo>
                  <a:pt x="14105" y="7939"/>
                  <a:pt x="14118" y="7947"/>
                  <a:pt x="14132" y="7947"/>
                </a:cubicBezTo>
                <a:cubicBezTo>
                  <a:pt x="14153" y="7947"/>
                  <a:pt x="14175" y="7929"/>
                  <a:pt x="14169" y="7903"/>
                </a:cubicBezTo>
                <a:cubicBezTo>
                  <a:pt x="14165" y="7878"/>
                  <a:pt x="14161" y="7853"/>
                  <a:pt x="14155" y="7829"/>
                </a:cubicBezTo>
                <a:cubicBezTo>
                  <a:pt x="14152" y="7811"/>
                  <a:pt x="14138" y="7803"/>
                  <a:pt x="14125" y="7803"/>
                </a:cubicBezTo>
                <a:close/>
                <a:moveTo>
                  <a:pt x="4749" y="7879"/>
                </a:moveTo>
                <a:cubicBezTo>
                  <a:pt x="4731" y="7879"/>
                  <a:pt x="4713" y="7891"/>
                  <a:pt x="4713" y="7914"/>
                </a:cubicBezTo>
                <a:lnTo>
                  <a:pt x="4713" y="7929"/>
                </a:lnTo>
                <a:cubicBezTo>
                  <a:pt x="4713" y="7952"/>
                  <a:pt x="4731" y="7964"/>
                  <a:pt x="4749" y="7964"/>
                </a:cubicBezTo>
                <a:cubicBezTo>
                  <a:pt x="4767" y="7964"/>
                  <a:pt x="4785" y="7952"/>
                  <a:pt x="4785" y="7929"/>
                </a:cubicBezTo>
                <a:lnTo>
                  <a:pt x="4785" y="7914"/>
                </a:lnTo>
                <a:cubicBezTo>
                  <a:pt x="4785" y="7891"/>
                  <a:pt x="4767" y="7879"/>
                  <a:pt x="4749" y="7879"/>
                </a:cubicBezTo>
                <a:close/>
                <a:moveTo>
                  <a:pt x="1399" y="7902"/>
                </a:moveTo>
                <a:cubicBezTo>
                  <a:pt x="1386" y="7902"/>
                  <a:pt x="1374" y="7919"/>
                  <a:pt x="1386" y="7931"/>
                </a:cubicBezTo>
                <a:lnTo>
                  <a:pt x="1417" y="7962"/>
                </a:lnTo>
                <a:cubicBezTo>
                  <a:pt x="1420" y="7965"/>
                  <a:pt x="1424" y="7967"/>
                  <a:pt x="1428" y="7967"/>
                </a:cubicBezTo>
                <a:cubicBezTo>
                  <a:pt x="1441" y="7967"/>
                  <a:pt x="1453" y="7949"/>
                  <a:pt x="1441" y="7937"/>
                </a:cubicBezTo>
                <a:lnTo>
                  <a:pt x="1411" y="7907"/>
                </a:lnTo>
                <a:cubicBezTo>
                  <a:pt x="1408" y="7904"/>
                  <a:pt x="1403" y="7902"/>
                  <a:pt x="1399" y="7902"/>
                </a:cubicBezTo>
                <a:close/>
                <a:moveTo>
                  <a:pt x="23990" y="7907"/>
                </a:moveTo>
                <a:cubicBezTo>
                  <a:pt x="23945" y="7907"/>
                  <a:pt x="23945" y="7977"/>
                  <a:pt x="23990" y="7977"/>
                </a:cubicBezTo>
                <a:lnTo>
                  <a:pt x="24111" y="7977"/>
                </a:lnTo>
                <a:cubicBezTo>
                  <a:pt x="24111" y="7977"/>
                  <a:pt x="24111" y="7977"/>
                  <a:pt x="24112" y="7977"/>
                </a:cubicBezTo>
                <a:cubicBezTo>
                  <a:pt x="24156" y="7977"/>
                  <a:pt x="24155" y="7907"/>
                  <a:pt x="24111" y="7907"/>
                </a:cubicBezTo>
                <a:close/>
                <a:moveTo>
                  <a:pt x="16927" y="7951"/>
                </a:moveTo>
                <a:cubicBezTo>
                  <a:pt x="16906" y="7951"/>
                  <a:pt x="16907" y="7986"/>
                  <a:pt x="16928" y="7987"/>
                </a:cubicBezTo>
                <a:cubicBezTo>
                  <a:pt x="16952" y="7987"/>
                  <a:pt x="16952" y="7951"/>
                  <a:pt x="16928" y="7951"/>
                </a:cubicBezTo>
                <a:cubicBezTo>
                  <a:pt x="16928" y="7951"/>
                  <a:pt x="16928" y="7951"/>
                  <a:pt x="16927" y="7951"/>
                </a:cubicBezTo>
                <a:close/>
                <a:moveTo>
                  <a:pt x="11946" y="7867"/>
                </a:moveTo>
                <a:cubicBezTo>
                  <a:pt x="11927" y="7867"/>
                  <a:pt x="11907" y="7876"/>
                  <a:pt x="11899" y="7894"/>
                </a:cubicBezTo>
                <a:cubicBezTo>
                  <a:pt x="11894" y="7904"/>
                  <a:pt x="11888" y="7914"/>
                  <a:pt x="11883" y="7924"/>
                </a:cubicBezTo>
                <a:cubicBezTo>
                  <a:pt x="11871" y="7950"/>
                  <a:pt x="11877" y="7982"/>
                  <a:pt x="11903" y="7997"/>
                </a:cubicBezTo>
                <a:cubicBezTo>
                  <a:pt x="11911" y="8002"/>
                  <a:pt x="11920" y="8005"/>
                  <a:pt x="11929" y="8005"/>
                </a:cubicBezTo>
                <a:cubicBezTo>
                  <a:pt x="11948" y="8005"/>
                  <a:pt x="11967" y="7995"/>
                  <a:pt x="11975" y="7977"/>
                </a:cubicBezTo>
                <a:cubicBezTo>
                  <a:pt x="11982" y="7967"/>
                  <a:pt x="11987" y="7958"/>
                  <a:pt x="11991" y="7947"/>
                </a:cubicBezTo>
                <a:cubicBezTo>
                  <a:pt x="12005" y="7921"/>
                  <a:pt x="11999" y="7889"/>
                  <a:pt x="11972" y="7874"/>
                </a:cubicBezTo>
                <a:cubicBezTo>
                  <a:pt x="11964" y="7869"/>
                  <a:pt x="11955" y="7867"/>
                  <a:pt x="11946" y="7867"/>
                </a:cubicBezTo>
                <a:close/>
                <a:moveTo>
                  <a:pt x="23178" y="7906"/>
                </a:moveTo>
                <a:cubicBezTo>
                  <a:pt x="23173" y="7906"/>
                  <a:pt x="23167" y="7907"/>
                  <a:pt x="23162" y="7910"/>
                </a:cubicBezTo>
                <a:cubicBezTo>
                  <a:pt x="23129" y="7927"/>
                  <a:pt x="23095" y="7935"/>
                  <a:pt x="23058" y="7935"/>
                </a:cubicBezTo>
                <a:cubicBezTo>
                  <a:pt x="23053" y="7935"/>
                  <a:pt x="23049" y="7935"/>
                  <a:pt x="23044" y="7935"/>
                </a:cubicBezTo>
                <a:cubicBezTo>
                  <a:pt x="23043" y="7934"/>
                  <a:pt x="23042" y="7934"/>
                  <a:pt x="23041" y="7934"/>
                </a:cubicBezTo>
                <a:cubicBezTo>
                  <a:pt x="22998" y="7934"/>
                  <a:pt x="22999" y="8004"/>
                  <a:pt x="23044" y="8005"/>
                </a:cubicBezTo>
                <a:cubicBezTo>
                  <a:pt x="23049" y="8005"/>
                  <a:pt x="23054" y="8005"/>
                  <a:pt x="23060" y="8005"/>
                </a:cubicBezTo>
                <a:cubicBezTo>
                  <a:pt x="23108" y="8005"/>
                  <a:pt x="23155" y="7992"/>
                  <a:pt x="23197" y="7971"/>
                </a:cubicBezTo>
                <a:cubicBezTo>
                  <a:pt x="23233" y="7954"/>
                  <a:pt x="23211" y="7906"/>
                  <a:pt x="23178" y="7906"/>
                </a:cubicBezTo>
                <a:close/>
                <a:moveTo>
                  <a:pt x="10661" y="7919"/>
                </a:moveTo>
                <a:cubicBezTo>
                  <a:pt x="10653" y="7919"/>
                  <a:pt x="10645" y="7922"/>
                  <a:pt x="10638" y="7929"/>
                </a:cubicBezTo>
                <a:lnTo>
                  <a:pt x="10622" y="7945"/>
                </a:lnTo>
                <a:cubicBezTo>
                  <a:pt x="10597" y="7970"/>
                  <a:pt x="10621" y="8005"/>
                  <a:pt x="10648" y="8005"/>
                </a:cubicBezTo>
                <a:cubicBezTo>
                  <a:pt x="10656" y="8005"/>
                  <a:pt x="10665" y="8002"/>
                  <a:pt x="10672" y="7994"/>
                </a:cubicBezTo>
                <a:lnTo>
                  <a:pt x="10688" y="7979"/>
                </a:lnTo>
                <a:cubicBezTo>
                  <a:pt x="10712" y="7954"/>
                  <a:pt x="10688" y="7919"/>
                  <a:pt x="10661" y="7919"/>
                </a:cubicBezTo>
                <a:close/>
                <a:moveTo>
                  <a:pt x="8798" y="7965"/>
                </a:moveTo>
                <a:cubicBezTo>
                  <a:pt x="8794" y="7965"/>
                  <a:pt x="8790" y="7967"/>
                  <a:pt x="8786" y="7970"/>
                </a:cubicBezTo>
                <a:lnTo>
                  <a:pt x="8771" y="7986"/>
                </a:lnTo>
                <a:cubicBezTo>
                  <a:pt x="8757" y="7998"/>
                  <a:pt x="8769" y="8016"/>
                  <a:pt x="8783" y="8016"/>
                </a:cubicBezTo>
                <a:cubicBezTo>
                  <a:pt x="8787" y="8016"/>
                  <a:pt x="8791" y="8014"/>
                  <a:pt x="8795" y="8010"/>
                </a:cubicBezTo>
                <a:lnTo>
                  <a:pt x="8811" y="7994"/>
                </a:lnTo>
                <a:cubicBezTo>
                  <a:pt x="8824" y="7982"/>
                  <a:pt x="8812" y="7965"/>
                  <a:pt x="8798" y="7965"/>
                </a:cubicBezTo>
                <a:close/>
                <a:moveTo>
                  <a:pt x="1682" y="7945"/>
                </a:moveTo>
                <a:cubicBezTo>
                  <a:pt x="1674" y="7945"/>
                  <a:pt x="1666" y="7948"/>
                  <a:pt x="1659" y="7955"/>
                </a:cubicBezTo>
                <a:lnTo>
                  <a:pt x="1643" y="7971"/>
                </a:lnTo>
                <a:cubicBezTo>
                  <a:pt x="1618" y="7996"/>
                  <a:pt x="1642" y="8031"/>
                  <a:pt x="1668" y="8031"/>
                </a:cubicBezTo>
                <a:cubicBezTo>
                  <a:pt x="1676" y="8031"/>
                  <a:pt x="1685" y="8028"/>
                  <a:pt x="1692" y="8020"/>
                </a:cubicBezTo>
                <a:lnTo>
                  <a:pt x="1708" y="8005"/>
                </a:lnTo>
                <a:cubicBezTo>
                  <a:pt x="1734" y="7980"/>
                  <a:pt x="1710" y="7945"/>
                  <a:pt x="1682" y="7945"/>
                </a:cubicBezTo>
                <a:close/>
                <a:moveTo>
                  <a:pt x="18250" y="8014"/>
                </a:moveTo>
                <a:cubicBezTo>
                  <a:pt x="18246" y="8014"/>
                  <a:pt x="18242" y="8016"/>
                  <a:pt x="18238" y="8019"/>
                </a:cubicBezTo>
                <a:lnTo>
                  <a:pt x="18222" y="8035"/>
                </a:lnTo>
                <a:cubicBezTo>
                  <a:pt x="18209" y="8047"/>
                  <a:pt x="18222" y="8065"/>
                  <a:pt x="18236" y="8065"/>
                </a:cubicBezTo>
                <a:cubicBezTo>
                  <a:pt x="18240" y="8065"/>
                  <a:pt x="18244" y="8064"/>
                  <a:pt x="18247" y="8060"/>
                </a:cubicBezTo>
                <a:lnTo>
                  <a:pt x="18263" y="8045"/>
                </a:lnTo>
                <a:cubicBezTo>
                  <a:pt x="18276" y="8032"/>
                  <a:pt x="18264" y="8014"/>
                  <a:pt x="18250" y="8014"/>
                </a:cubicBezTo>
                <a:close/>
                <a:moveTo>
                  <a:pt x="11621" y="8015"/>
                </a:moveTo>
                <a:cubicBezTo>
                  <a:pt x="11575" y="8015"/>
                  <a:pt x="11575" y="8086"/>
                  <a:pt x="11621" y="8086"/>
                </a:cubicBezTo>
                <a:lnTo>
                  <a:pt x="11637" y="8086"/>
                </a:lnTo>
                <a:cubicBezTo>
                  <a:pt x="11683" y="8086"/>
                  <a:pt x="11683" y="8015"/>
                  <a:pt x="11637" y="8015"/>
                </a:cubicBezTo>
                <a:close/>
                <a:moveTo>
                  <a:pt x="12237" y="7971"/>
                </a:moveTo>
                <a:cubicBezTo>
                  <a:pt x="12214" y="7971"/>
                  <a:pt x="12192" y="7988"/>
                  <a:pt x="12185" y="8010"/>
                </a:cubicBezTo>
                <a:cubicBezTo>
                  <a:pt x="12178" y="8039"/>
                  <a:pt x="12194" y="8068"/>
                  <a:pt x="12223" y="8076"/>
                </a:cubicBezTo>
                <a:cubicBezTo>
                  <a:pt x="12237" y="8081"/>
                  <a:pt x="12252" y="8086"/>
                  <a:pt x="12267" y="8091"/>
                </a:cubicBezTo>
                <a:cubicBezTo>
                  <a:pt x="12271" y="8092"/>
                  <a:pt x="12276" y="8093"/>
                  <a:pt x="12280" y="8093"/>
                </a:cubicBezTo>
                <a:cubicBezTo>
                  <a:pt x="12303" y="8093"/>
                  <a:pt x="12326" y="8076"/>
                  <a:pt x="12333" y="8054"/>
                </a:cubicBezTo>
                <a:cubicBezTo>
                  <a:pt x="12340" y="8025"/>
                  <a:pt x="12323" y="7996"/>
                  <a:pt x="12296" y="7988"/>
                </a:cubicBezTo>
                <a:cubicBezTo>
                  <a:pt x="12280" y="7983"/>
                  <a:pt x="12266" y="7977"/>
                  <a:pt x="12251" y="7973"/>
                </a:cubicBezTo>
                <a:cubicBezTo>
                  <a:pt x="12246" y="7972"/>
                  <a:pt x="12242" y="7971"/>
                  <a:pt x="12237" y="7971"/>
                </a:cubicBezTo>
                <a:close/>
                <a:moveTo>
                  <a:pt x="9203" y="8056"/>
                </a:moveTo>
                <a:cubicBezTo>
                  <a:pt x="9189" y="8056"/>
                  <a:pt x="9178" y="8074"/>
                  <a:pt x="9190" y="8086"/>
                </a:cubicBezTo>
                <a:cubicBezTo>
                  <a:pt x="9196" y="8092"/>
                  <a:pt x="9201" y="8097"/>
                  <a:pt x="9206" y="8102"/>
                </a:cubicBezTo>
                <a:cubicBezTo>
                  <a:pt x="9209" y="8106"/>
                  <a:pt x="9213" y="8107"/>
                  <a:pt x="9217" y="8107"/>
                </a:cubicBezTo>
                <a:cubicBezTo>
                  <a:pt x="9230" y="8107"/>
                  <a:pt x="9242" y="8089"/>
                  <a:pt x="9230" y="8077"/>
                </a:cubicBezTo>
                <a:lnTo>
                  <a:pt x="9214" y="8061"/>
                </a:lnTo>
                <a:cubicBezTo>
                  <a:pt x="9210" y="8058"/>
                  <a:pt x="9206" y="8056"/>
                  <a:pt x="9203" y="8056"/>
                </a:cubicBezTo>
                <a:close/>
                <a:moveTo>
                  <a:pt x="22473" y="8038"/>
                </a:moveTo>
                <a:cubicBezTo>
                  <a:pt x="22427" y="8038"/>
                  <a:pt x="22427" y="8108"/>
                  <a:pt x="22473" y="8108"/>
                </a:cubicBezTo>
                <a:cubicBezTo>
                  <a:pt x="22518" y="8108"/>
                  <a:pt x="22518" y="8038"/>
                  <a:pt x="22473" y="8038"/>
                </a:cubicBezTo>
                <a:close/>
                <a:moveTo>
                  <a:pt x="22025" y="7973"/>
                </a:moveTo>
                <a:cubicBezTo>
                  <a:pt x="21984" y="7973"/>
                  <a:pt x="21947" y="8026"/>
                  <a:pt x="21984" y="8064"/>
                </a:cubicBezTo>
                <a:lnTo>
                  <a:pt x="22014" y="8094"/>
                </a:lnTo>
                <a:cubicBezTo>
                  <a:pt x="22026" y="8105"/>
                  <a:pt x="22038" y="8110"/>
                  <a:pt x="22050" y="8110"/>
                </a:cubicBezTo>
                <a:cubicBezTo>
                  <a:pt x="22091" y="8110"/>
                  <a:pt x="22128" y="8056"/>
                  <a:pt x="22091" y="8019"/>
                </a:cubicBezTo>
                <a:cubicBezTo>
                  <a:pt x="22080" y="8009"/>
                  <a:pt x="22070" y="7999"/>
                  <a:pt x="22061" y="7989"/>
                </a:cubicBezTo>
                <a:cubicBezTo>
                  <a:pt x="22050" y="7978"/>
                  <a:pt x="22037" y="7973"/>
                  <a:pt x="22025" y="7973"/>
                </a:cubicBezTo>
                <a:close/>
                <a:moveTo>
                  <a:pt x="3245" y="7989"/>
                </a:moveTo>
                <a:cubicBezTo>
                  <a:pt x="3240" y="7989"/>
                  <a:pt x="3235" y="7990"/>
                  <a:pt x="3230" y="7992"/>
                </a:cubicBezTo>
                <a:cubicBezTo>
                  <a:pt x="3214" y="7997"/>
                  <a:pt x="3200" y="8003"/>
                  <a:pt x="3185" y="8008"/>
                </a:cubicBezTo>
                <a:cubicBezTo>
                  <a:pt x="3158" y="8017"/>
                  <a:pt x="3141" y="8045"/>
                  <a:pt x="3148" y="8073"/>
                </a:cubicBezTo>
                <a:cubicBezTo>
                  <a:pt x="3154" y="8094"/>
                  <a:pt x="3177" y="8112"/>
                  <a:pt x="3200" y="8112"/>
                </a:cubicBezTo>
                <a:cubicBezTo>
                  <a:pt x="3205" y="8112"/>
                  <a:pt x="3210" y="8111"/>
                  <a:pt x="3214" y="8109"/>
                </a:cubicBezTo>
                <a:cubicBezTo>
                  <a:pt x="3230" y="8104"/>
                  <a:pt x="3245" y="8099"/>
                  <a:pt x="3258" y="8094"/>
                </a:cubicBezTo>
                <a:cubicBezTo>
                  <a:pt x="3287" y="8085"/>
                  <a:pt x="3303" y="8057"/>
                  <a:pt x="3295" y="8029"/>
                </a:cubicBezTo>
                <a:cubicBezTo>
                  <a:pt x="3289" y="8007"/>
                  <a:pt x="3267" y="7989"/>
                  <a:pt x="3245" y="7989"/>
                </a:cubicBezTo>
                <a:close/>
                <a:moveTo>
                  <a:pt x="7272" y="7915"/>
                </a:moveTo>
                <a:cubicBezTo>
                  <a:pt x="7264" y="7915"/>
                  <a:pt x="7256" y="7918"/>
                  <a:pt x="7249" y="7926"/>
                </a:cubicBezTo>
                <a:cubicBezTo>
                  <a:pt x="7208" y="7970"/>
                  <a:pt x="7166" y="8014"/>
                  <a:pt x="7126" y="8059"/>
                </a:cubicBezTo>
                <a:cubicBezTo>
                  <a:pt x="7102" y="8084"/>
                  <a:pt x="7125" y="8120"/>
                  <a:pt x="7151" y="8120"/>
                </a:cubicBezTo>
                <a:cubicBezTo>
                  <a:pt x="7160" y="8120"/>
                  <a:pt x="7168" y="8117"/>
                  <a:pt x="7175" y="8108"/>
                </a:cubicBezTo>
                <a:cubicBezTo>
                  <a:pt x="7216" y="8065"/>
                  <a:pt x="7258" y="8020"/>
                  <a:pt x="7299" y="7976"/>
                </a:cubicBezTo>
                <a:cubicBezTo>
                  <a:pt x="7323" y="7951"/>
                  <a:pt x="7299" y="7915"/>
                  <a:pt x="7272" y="7915"/>
                </a:cubicBezTo>
                <a:close/>
                <a:moveTo>
                  <a:pt x="6506" y="8062"/>
                </a:moveTo>
                <a:cubicBezTo>
                  <a:pt x="6462" y="8062"/>
                  <a:pt x="6461" y="8134"/>
                  <a:pt x="6506" y="8134"/>
                </a:cubicBezTo>
                <a:cubicBezTo>
                  <a:pt x="6506" y="8134"/>
                  <a:pt x="6507" y="8134"/>
                  <a:pt x="6507" y="8134"/>
                </a:cubicBezTo>
                <a:cubicBezTo>
                  <a:pt x="6552" y="8134"/>
                  <a:pt x="6552" y="8062"/>
                  <a:pt x="6506" y="8062"/>
                </a:cubicBezTo>
                <a:close/>
                <a:moveTo>
                  <a:pt x="9000" y="8022"/>
                </a:moveTo>
                <a:cubicBezTo>
                  <a:pt x="8973" y="8022"/>
                  <a:pt x="8946" y="8040"/>
                  <a:pt x="8946" y="8075"/>
                </a:cubicBezTo>
                <a:lnTo>
                  <a:pt x="8946" y="8091"/>
                </a:lnTo>
                <a:cubicBezTo>
                  <a:pt x="8946" y="8125"/>
                  <a:pt x="8973" y="8142"/>
                  <a:pt x="9000" y="8142"/>
                </a:cubicBezTo>
                <a:cubicBezTo>
                  <a:pt x="9027" y="8142"/>
                  <a:pt x="9054" y="8125"/>
                  <a:pt x="9054" y="8091"/>
                </a:cubicBezTo>
                <a:lnTo>
                  <a:pt x="9054" y="8075"/>
                </a:lnTo>
                <a:cubicBezTo>
                  <a:pt x="9054" y="8040"/>
                  <a:pt x="9027" y="8022"/>
                  <a:pt x="9000" y="8022"/>
                </a:cubicBezTo>
                <a:close/>
                <a:moveTo>
                  <a:pt x="24694" y="8058"/>
                </a:moveTo>
                <a:cubicBezTo>
                  <a:pt x="24688" y="8058"/>
                  <a:pt x="24682" y="8059"/>
                  <a:pt x="24676" y="8062"/>
                </a:cubicBezTo>
                <a:cubicBezTo>
                  <a:pt x="24666" y="8068"/>
                  <a:pt x="24658" y="8073"/>
                  <a:pt x="24647" y="8078"/>
                </a:cubicBezTo>
                <a:cubicBezTo>
                  <a:pt x="24612" y="8096"/>
                  <a:pt x="24633" y="8144"/>
                  <a:pt x="24665" y="8144"/>
                </a:cubicBezTo>
                <a:cubicBezTo>
                  <a:pt x="24670" y="8144"/>
                  <a:pt x="24676" y="8143"/>
                  <a:pt x="24682" y="8140"/>
                </a:cubicBezTo>
                <a:cubicBezTo>
                  <a:pt x="24692" y="8135"/>
                  <a:pt x="24702" y="8129"/>
                  <a:pt x="24712" y="8124"/>
                </a:cubicBezTo>
                <a:cubicBezTo>
                  <a:pt x="24748" y="8106"/>
                  <a:pt x="24727" y="8058"/>
                  <a:pt x="24694" y="8058"/>
                </a:cubicBezTo>
                <a:close/>
                <a:moveTo>
                  <a:pt x="2766" y="8037"/>
                </a:moveTo>
                <a:cubicBezTo>
                  <a:pt x="2739" y="8037"/>
                  <a:pt x="2712" y="8054"/>
                  <a:pt x="2712" y="8089"/>
                </a:cubicBezTo>
                <a:lnTo>
                  <a:pt x="2712" y="8104"/>
                </a:lnTo>
                <a:cubicBezTo>
                  <a:pt x="2712" y="8139"/>
                  <a:pt x="2739" y="8157"/>
                  <a:pt x="2766" y="8157"/>
                </a:cubicBezTo>
                <a:cubicBezTo>
                  <a:pt x="2793" y="8157"/>
                  <a:pt x="2820" y="8139"/>
                  <a:pt x="2820" y="8104"/>
                </a:cubicBezTo>
                <a:lnTo>
                  <a:pt x="2820" y="8089"/>
                </a:lnTo>
                <a:cubicBezTo>
                  <a:pt x="2819" y="8054"/>
                  <a:pt x="2792" y="8037"/>
                  <a:pt x="2766" y="8037"/>
                </a:cubicBezTo>
                <a:close/>
                <a:moveTo>
                  <a:pt x="8249" y="8082"/>
                </a:moveTo>
                <a:cubicBezTo>
                  <a:pt x="8221" y="8082"/>
                  <a:pt x="8198" y="8118"/>
                  <a:pt x="8223" y="8143"/>
                </a:cubicBezTo>
                <a:lnTo>
                  <a:pt x="8239" y="8159"/>
                </a:lnTo>
                <a:cubicBezTo>
                  <a:pt x="8246" y="8166"/>
                  <a:pt x="8254" y="8169"/>
                  <a:pt x="8262" y="8169"/>
                </a:cubicBezTo>
                <a:cubicBezTo>
                  <a:pt x="8290" y="8169"/>
                  <a:pt x="8314" y="8133"/>
                  <a:pt x="8289" y="8108"/>
                </a:cubicBezTo>
                <a:lnTo>
                  <a:pt x="8273" y="8093"/>
                </a:lnTo>
                <a:cubicBezTo>
                  <a:pt x="8266" y="8085"/>
                  <a:pt x="8257" y="8082"/>
                  <a:pt x="8249" y="8082"/>
                </a:cubicBezTo>
                <a:close/>
                <a:moveTo>
                  <a:pt x="13927" y="8072"/>
                </a:moveTo>
                <a:cubicBezTo>
                  <a:pt x="13903" y="8072"/>
                  <a:pt x="13879" y="8098"/>
                  <a:pt x="13893" y="8125"/>
                </a:cubicBezTo>
                <a:cubicBezTo>
                  <a:pt x="13899" y="8136"/>
                  <a:pt x="13904" y="8145"/>
                  <a:pt x="13909" y="8156"/>
                </a:cubicBezTo>
                <a:cubicBezTo>
                  <a:pt x="13916" y="8168"/>
                  <a:pt x="13926" y="8174"/>
                  <a:pt x="13937" y="8174"/>
                </a:cubicBezTo>
                <a:cubicBezTo>
                  <a:pt x="13960" y="8174"/>
                  <a:pt x="13984" y="8148"/>
                  <a:pt x="13970" y="8120"/>
                </a:cubicBezTo>
                <a:cubicBezTo>
                  <a:pt x="13964" y="8109"/>
                  <a:pt x="13959" y="8101"/>
                  <a:pt x="13954" y="8091"/>
                </a:cubicBezTo>
                <a:cubicBezTo>
                  <a:pt x="13948" y="8078"/>
                  <a:pt x="13937" y="8072"/>
                  <a:pt x="13927" y="8072"/>
                </a:cubicBezTo>
                <a:close/>
                <a:moveTo>
                  <a:pt x="13679" y="8062"/>
                </a:moveTo>
                <a:cubicBezTo>
                  <a:pt x="13667" y="8062"/>
                  <a:pt x="13655" y="8066"/>
                  <a:pt x="13644" y="8077"/>
                </a:cubicBezTo>
                <a:lnTo>
                  <a:pt x="13628" y="8093"/>
                </a:lnTo>
                <a:cubicBezTo>
                  <a:pt x="13590" y="8132"/>
                  <a:pt x="13626" y="8185"/>
                  <a:pt x="13667" y="8185"/>
                </a:cubicBezTo>
                <a:cubicBezTo>
                  <a:pt x="13679" y="8185"/>
                  <a:pt x="13692" y="8180"/>
                  <a:pt x="13703" y="8169"/>
                </a:cubicBezTo>
                <a:lnTo>
                  <a:pt x="13719" y="8153"/>
                </a:lnTo>
                <a:cubicBezTo>
                  <a:pt x="13756" y="8115"/>
                  <a:pt x="13720" y="8062"/>
                  <a:pt x="13679" y="8062"/>
                </a:cubicBezTo>
                <a:close/>
                <a:moveTo>
                  <a:pt x="13506" y="8119"/>
                </a:moveTo>
                <a:cubicBezTo>
                  <a:pt x="13493" y="8119"/>
                  <a:pt x="13480" y="8137"/>
                  <a:pt x="13492" y="8149"/>
                </a:cubicBezTo>
                <a:lnTo>
                  <a:pt x="13537" y="8193"/>
                </a:lnTo>
                <a:cubicBezTo>
                  <a:pt x="13541" y="8197"/>
                  <a:pt x="13545" y="8199"/>
                  <a:pt x="13550" y="8199"/>
                </a:cubicBezTo>
                <a:cubicBezTo>
                  <a:pt x="13563" y="8199"/>
                  <a:pt x="13575" y="8181"/>
                  <a:pt x="13561" y="8169"/>
                </a:cubicBezTo>
                <a:lnTo>
                  <a:pt x="13517" y="8124"/>
                </a:lnTo>
                <a:cubicBezTo>
                  <a:pt x="13514" y="8121"/>
                  <a:pt x="13510" y="8119"/>
                  <a:pt x="13506" y="8119"/>
                </a:cubicBezTo>
                <a:close/>
                <a:moveTo>
                  <a:pt x="405" y="8121"/>
                </a:moveTo>
                <a:cubicBezTo>
                  <a:pt x="397" y="8121"/>
                  <a:pt x="389" y="8125"/>
                  <a:pt x="382" y="8133"/>
                </a:cubicBezTo>
                <a:lnTo>
                  <a:pt x="366" y="8148"/>
                </a:lnTo>
                <a:cubicBezTo>
                  <a:pt x="341" y="8173"/>
                  <a:pt x="366" y="8208"/>
                  <a:pt x="393" y="8208"/>
                </a:cubicBezTo>
                <a:cubicBezTo>
                  <a:pt x="401" y="8208"/>
                  <a:pt x="409" y="8205"/>
                  <a:pt x="416" y="8197"/>
                </a:cubicBezTo>
                <a:lnTo>
                  <a:pt x="432" y="8182"/>
                </a:lnTo>
                <a:cubicBezTo>
                  <a:pt x="457" y="8157"/>
                  <a:pt x="432" y="8121"/>
                  <a:pt x="405" y="8121"/>
                </a:cubicBezTo>
                <a:close/>
                <a:moveTo>
                  <a:pt x="12944" y="8124"/>
                </a:moveTo>
                <a:cubicBezTo>
                  <a:pt x="12936" y="8124"/>
                  <a:pt x="12928" y="8127"/>
                  <a:pt x="12920" y="8135"/>
                </a:cubicBezTo>
                <a:lnTo>
                  <a:pt x="12905" y="8150"/>
                </a:lnTo>
                <a:cubicBezTo>
                  <a:pt x="12879" y="8175"/>
                  <a:pt x="12903" y="8211"/>
                  <a:pt x="12931" y="8211"/>
                </a:cubicBezTo>
                <a:cubicBezTo>
                  <a:pt x="12938" y="8211"/>
                  <a:pt x="12947" y="8208"/>
                  <a:pt x="12954" y="8201"/>
                </a:cubicBezTo>
                <a:lnTo>
                  <a:pt x="12970" y="8185"/>
                </a:lnTo>
                <a:cubicBezTo>
                  <a:pt x="12995" y="8159"/>
                  <a:pt x="12971" y="8124"/>
                  <a:pt x="12944" y="8124"/>
                </a:cubicBezTo>
                <a:close/>
                <a:moveTo>
                  <a:pt x="9836" y="8082"/>
                </a:moveTo>
                <a:cubicBezTo>
                  <a:pt x="9831" y="8082"/>
                  <a:pt x="9825" y="8083"/>
                  <a:pt x="9820" y="8085"/>
                </a:cubicBezTo>
                <a:cubicBezTo>
                  <a:pt x="9795" y="8096"/>
                  <a:pt x="9770" y="8104"/>
                  <a:pt x="9746" y="8115"/>
                </a:cubicBezTo>
                <a:cubicBezTo>
                  <a:pt x="9720" y="8125"/>
                  <a:pt x="9700" y="8150"/>
                  <a:pt x="9709" y="8181"/>
                </a:cubicBezTo>
                <a:cubicBezTo>
                  <a:pt x="9715" y="8201"/>
                  <a:pt x="9736" y="8220"/>
                  <a:pt x="9759" y="8220"/>
                </a:cubicBezTo>
                <a:cubicBezTo>
                  <a:pt x="9764" y="8220"/>
                  <a:pt x="9769" y="8219"/>
                  <a:pt x="9774" y="8217"/>
                </a:cubicBezTo>
                <a:cubicBezTo>
                  <a:pt x="9799" y="8207"/>
                  <a:pt x="9825" y="8197"/>
                  <a:pt x="9849" y="8187"/>
                </a:cubicBezTo>
                <a:cubicBezTo>
                  <a:pt x="9875" y="8177"/>
                  <a:pt x="9895" y="8151"/>
                  <a:pt x="9886" y="8122"/>
                </a:cubicBezTo>
                <a:cubicBezTo>
                  <a:pt x="9880" y="8102"/>
                  <a:pt x="9858" y="8082"/>
                  <a:pt x="9836" y="8082"/>
                </a:cubicBezTo>
                <a:close/>
                <a:moveTo>
                  <a:pt x="21195" y="8122"/>
                </a:moveTo>
                <a:cubicBezTo>
                  <a:pt x="21125" y="8122"/>
                  <a:pt x="21125" y="8229"/>
                  <a:pt x="21195" y="8229"/>
                </a:cubicBezTo>
                <a:cubicBezTo>
                  <a:pt x="21264" y="8229"/>
                  <a:pt x="21264" y="8122"/>
                  <a:pt x="21195" y="8122"/>
                </a:cubicBezTo>
                <a:close/>
                <a:moveTo>
                  <a:pt x="6026" y="8134"/>
                </a:moveTo>
                <a:cubicBezTo>
                  <a:pt x="5956" y="8135"/>
                  <a:pt x="5956" y="8240"/>
                  <a:pt x="6026" y="8240"/>
                </a:cubicBezTo>
                <a:cubicBezTo>
                  <a:pt x="6095" y="8240"/>
                  <a:pt x="6095" y="8134"/>
                  <a:pt x="6026" y="8134"/>
                </a:cubicBezTo>
                <a:close/>
                <a:moveTo>
                  <a:pt x="8030" y="8170"/>
                </a:moveTo>
                <a:cubicBezTo>
                  <a:pt x="7985" y="8170"/>
                  <a:pt x="7985" y="8240"/>
                  <a:pt x="8030" y="8240"/>
                </a:cubicBezTo>
                <a:lnTo>
                  <a:pt x="8046" y="8240"/>
                </a:lnTo>
                <a:cubicBezTo>
                  <a:pt x="8046" y="8240"/>
                  <a:pt x="8047" y="8240"/>
                  <a:pt x="8048" y="8240"/>
                </a:cubicBezTo>
                <a:cubicBezTo>
                  <a:pt x="8091" y="8240"/>
                  <a:pt x="8091" y="8170"/>
                  <a:pt x="8046" y="8170"/>
                </a:cubicBezTo>
                <a:close/>
                <a:moveTo>
                  <a:pt x="3891" y="8175"/>
                </a:moveTo>
                <a:cubicBezTo>
                  <a:pt x="3845" y="8175"/>
                  <a:pt x="3845" y="8246"/>
                  <a:pt x="3891" y="8246"/>
                </a:cubicBezTo>
                <a:lnTo>
                  <a:pt x="3921" y="8246"/>
                </a:lnTo>
                <a:cubicBezTo>
                  <a:pt x="3922" y="8246"/>
                  <a:pt x="3923" y="8246"/>
                  <a:pt x="3923" y="8246"/>
                </a:cubicBezTo>
                <a:cubicBezTo>
                  <a:pt x="3968" y="8246"/>
                  <a:pt x="3967" y="8176"/>
                  <a:pt x="3921" y="8175"/>
                </a:cubicBezTo>
                <a:close/>
                <a:moveTo>
                  <a:pt x="19259" y="8116"/>
                </a:moveTo>
                <a:cubicBezTo>
                  <a:pt x="19218" y="8116"/>
                  <a:pt x="19181" y="8170"/>
                  <a:pt x="19218" y="8207"/>
                </a:cubicBezTo>
                <a:lnTo>
                  <a:pt x="19263" y="8251"/>
                </a:lnTo>
                <a:cubicBezTo>
                  <a:pt x="19275" y="8263"/>
                  <a:pt x="19288" y="8268"/>
                  <a:pt x="19300" y="8268"/>
                </a:cubicBezTo>
                <a:cubicBezTo>
                  <a:pt x="19341" y="8268"/>
                  <a:pt x="19377" y="8215"/>
                  <a:pt x="19339" y="8177"/>
                </a:cubicBezTo>
                <a:lnTo>
                  <a:pt x="19295" y="8133"/>
                </a:lnTo>
                <a:cubicBezTo>
                  <a:pt x="19284" y="8121"/>
                  <a:pt x="19271" y="8116"/>
                  <a:pt x="19259" y="8116"/>
                </a:cubicBezTo>
                <a:close/>
                <a:moveTo>
                  <a:pt x="795" y="8167"/>
                </a:moveTo>
                <a:cubicBezTo>
                  <a:pt x="784" y="8167"/>
                  <a:pt x="774" y="8173"/>
                  <a:pt x="767" y="8186"/>
                </a:cubicBezTo>
                <a:cubicBezTo>
                  <a:pt x="762" y="8196"/>
                  <a:pt x="757" y="8206"/>
                  <a:pt x="751" y="8216"/>
                </a:cubicBezTo>
                <a:cubicBezTo>
                  <a:pt x="737" y="8244"/>
                  <a:pt x="761" y="8269"/>
                  <a:pt x="784" y="8269"/>
                </a:cubicBezTo>
                <a:cubicBezTo>
                  <a:pt x="795" y="8269"/>
                  <a:pt x="806" y="8264"/>
                  <a:pt x="812" y="8251"/>
                </a:cubicBezTo>
                <a:cubicBezTo>
                  <a:pt x="817" y="8240"/>
                  <a:pt x="823" y="8232"/>
                  <a:pt x="828" y="8222"/>
                </a:cubicBezTo>
                <a:cubicBezTo>
                  <a:pt x="842" y="8193"/>
                  <a:pt x="818" y="8167"/>
                  <a:pt x="795" y="8167"/>
                </a:cubicBezTo>
                <a:close/>
                <a:moveTo>
                  <a:pt x="7520" y="8199"/>
                </a:moveTo>
                <a:cubicBezTo>
                  <a:pt x="7475" y="8199"/>
                  <a:pt x="7474" y="8270"/>
                  <a:pt x="7520" y="8270"/>
                </a:cubicBezTo>
                <a:cubicBezTo>
                  <a:pt x="7566" y="8270"/>
                  <a:pt x="7566" y="8199"/>
                  <a:pt x="7520" y="8199"/>
                </a:cubicBezTo>
                <a:close/>
                <a:moveTo>
                  <a:pt x="11900" y="8140"/>
                </a:moveTo>
                <a:cubicBezTo>
                  <a:pt x="11873" y="8140"/>
                  <a:pt x="11846" y="8158"/>
                  <a:pt x="11846" y="8192"/>
                </a:cubicBezTo>
                <a:lnTo>
                  <a:pt x="11846" y="8223"/>
                </a:lnTo>
                <a:cubicBezTo>
                  <a:pt x="11846" y="8257"/>
                  <a:pt x="11873" y="8274"/>
                  <a:pt x="11900" y="8274"/>
                </a:cubicBezTo>
                <a:cubicBezTo>
                  <a:pt x="11927" y="8274"/>
                  <a:pt x="11953" y="8257"/>
                  <a:pt x="11953" y="8223"/>
                </a:cubicBezTo>
                <a:lnTo>
                  <a:pt x="11953" y="8192"/>
                </a:lnTo>
                <a:cubicBezTo>
                  <a:pt x="11953" y="8158"/>
                  <a:pt x="11927" y="8140"/>
                  <a:pt x="11900" y="8140"/>
                </a:cubicBezTo>
                <a:close/>
                <a:moveTo>
                  <a:pt x="16313" y="8203"/>
                </a:moveTo>
                <a:cubicBezTo>
                  <a:pt x="16295" y="8203"/>
                  <a:pt x="16278" y="8214"/>
                  <a:pt x="16278" y="8237"/>
                </a:cubicBezTo>
                <a:lnTo>
                  <a:pt x="16278" y="8253"/>
                </a:lnTo>
                <a:cubicBezTo>
                  <a:pt x="16277" y="8276"/>
                  <a:pt x="16295" y="8287"/>
                  <a:pt x="16313" y="8287"/>
                </a:cubicBezTo>
                <a:cubicBezTo>
                  <a:pt x="16330" y="8287"/>
                  <a:pt x="16348" y="8276"/>
                  <a:pt x="16348" y="8253"/>
                </a:cubicBezTo>
                <a:lnTo>
                  <a:pt x="16348" y="8237"/>
                </a:lnTo>
                <a:cubicBezTo>
                  <a:pt x="16348" y="8214"/>
                  <a:pt x="16330" y="8203"/>
                  <a:pt x="16313" y="8203"/>
                </a:cubicBezTo>
                <a:close/>
                <a:moveTo>
                  <a:pt x="9460" y="8252"/>
                </a:moveTo>
                <a:cubicBezTo>
                  <a:pt x="9443" y="8252"/>
                  <a:pt x="9432" y="8275"/>
                  <a:pt x="9450" y="8284"/>
                </a:cubicBezTo>
                <a:cubicBezTo>
                  <a:pt x="9460" y="8290"/>
                  <a:pt x="9469" y="8295"/>
                  <a:pt x="9480" y="8300"/>
                </a:cubicBezTo>
                <a:cubicBezTo>
                  <a:pt x="9483" y="8302"/>
                  <a:pt x="9486" y="8302"/>
                  <a:pt x="9489" y="8302"/>
                </a:cubicBezTo>
                <a:cubicBezTo>
                  <a:pt x="9505" y="8302"/>
                  <a:pt x="9515" y="8279"/>
                  <a:pt x="9499" y="8270"/>
                </a:cubicBezTo>
                <a:cubicBezTo>
                  <a:pt x="9488" y="8265"/>
                  <a:pt x="9479" y="8259"/>
                  <a:pt x="9468" y="8254"/>
                </a:cubicBezTo>
                <a:cubicBezTo>
                  <a:pt x="9465" y="8253"/>
                  <a:pt x="9462" y="8252"/>
                  <a:pt x="9460" y="8252"/>
                </a:cubicBezTo>
                <a:close/>
                <a:moveTo>
                  <a:pt x="3531" y="8235"/>
                </a:moveTo>
                <a:cubicBezTo>
                  <a:pt x="3486" y="8235"/>
                  <a:pt x="3486" y="8306"/>
                  <a:pt x="3531" y="8306"/>
                </a:cubicBezTo>
                <a:cubicBezTo>
                  <a:pt x="3577" y="8306"/>
                  <a:pt x="3577" y="8235"/>
                  <a:pt x="3531" y="8235"/>
                </a:cubicBezTo>
                <a:close/>
                <a:moveTo>
                  <a:pt x="7648" y="8233"/>
                </a:moveTo>
                <a:cubicBezTo>
                  <a:pt x="7643" y="8233"/>
                  <a:pt x="7637" y="8234"/>
                  <a:pt x="7631" y="8237"/>
                </a:cubicBezTo>
                <a:cubicBezTo>
                  <a:pt x="7620" y="8243"/>
                  <a:pt x="7611" y="8248"/>
                  <a:pt x="7601" y="8253"/>
                </a:cubicBezTo>
                <a:cubicBezTo>
                  <a:pt x="7565" y="8271"/>
                  <a:pt x="7587" y="8318"/>
                  <a:pt x="7620" y="8318"/>
                </a:cubicBezTo>
                <a:cubicBezTo>
                  <a:pt x="7625" y="8318"/>
                  <a:pt x="7631" y="8317"/>
                  <a:pt x="7636" y="8314"/>
                </a:cubicBezTo>
                <a:cubicBezTo>
                  <a:pt x="7647" y="8309"/>
                  <a:pt x="7656" y="8303"/>
                  <a:pt x="7667" y="8298"/>
                </a:cubicBezTo>
                <a:cubicBezTo>
                  <a:pt x="7701" y="8280"/>
                  <a:pt x="7680" y="8233"/>
                  <a:pt x="7648" y="8233"/>
                </a:cubicBezTo>
                <a:close/>
                <a:moveTo>
                  <a:pt x="20412" y="8195"/>
                </a:moveTo>
                <a:cubicBezTo>
                  <a:pt x="20400" y="8195"/>
                  <a:pt x="20387" y="8200"/>
                  <a:pt x="20376" y="8211"/>
                </a:cubicBezTo>
                <a:lnTo>
                  <a:pt x="20346" y="8240"/>
                </a:lnTo>
                <a:cubicBezTo>
                  <a:pt x="20308" y="8279"/>
                  <a:pt x="20344" y="8332"/>
                  <a:pt x="20386" y="8332"/>
                </a:cubicBezTo>
                <a:cubicBezTo>
                  <a:pt x="20398" y="8332"/>
                  <a:pt x="20410" y="8328"/>
                  <a:pt x="20421" y="8317"/>
                </a:cubicBezTo>
                <a:lnTo>
                  <a:pt x="20450" y="8287"/>
                </a:lnTo>
                <a:cubicBezTo>
                  <a:pt x="20489" y="8249"/>
                  <a:pt x="20454" y="8195"/>
                  <a:pt x="20412" y="8195"/>
                </a:cubicBezTo>
                <a:close/>
                <a:moveTo>
                  <a:pt x="13589" y="8247"/>
                </a:moveTo>
                <a:cubicBezTo>
                  <a:pt x="13572" y="8247"/>
                  <a:pt x="13554" y="8258"/>
                  <a:pt x="13554" y="8281"/>
                </a:cubicBezTo>
                <a:lnTo>
                  <a:pt x="13554" y="8312"/>
                </a:lnTo>
                <a:cubicBezTo>
                  <a:pt x="13554" y="8335"/>
                  <a:pt x="13572" y="8346"/>
                  <a:pt x="13589" y="8346"/>
                </a:cubicBezTo>
                <a:cubicBezTo>
                  <a:pt x="13607" y="8346"/>
                  <a:pt x="13624" y="8335"/>
                  <a:pt x="13624" y="8312"/>
                </a:cubicBezTo>
                <a:lnTo>
                  <a:pt x="13624" y="8281"/>
                </a:lnTo>
                <a:cubicBezTo>
                  <a:pt x="13624" y="8258"/>
                  <a:pt x="13607" y="8247"/>
                  <a:pt x="13589" y="8247"/>
                </a:cubicBezTo>
                <a:close/>
                <a:moveTo>
                  <a:pt x="15677" y="8259"/>
                </a:moveTo>
                <a:cubicBezTo>
                  <a:pt x="15666" y="8259"/>
                  <a:pt x="15656" y="8264"/>
                  <a:pt x="15649" y="8277"/>
                </a:cubicBezTo>
                <a:cubicBezTo>
                  <a:pt x="15644" y="8288"/>
                  <a:pt x="15639" y="8297"/>
                  <a:pt x="15634" y="8307"/>
                </a:cubicBezTo>
                <a:cubicBezTo>
                  <a:pt x="15620" y="8335"/>
                  <a:pt x="15645" y="8361"/>
                  <a:pt x="15668" y="8361"/>
                </a:cubicBezTo>
                <a:cubicBezTo>
                  <a:pt x="15678" y="8361"/>
                  <a:pt x="15688" y="8356"/>
                  <a:pt x="15694" y="8343"/>
                </a:cubicBezTo>
                <a:cubicBezTo>
                  <a:pt x="15701" y="8333"/>
                  <a:pt x="15706" y="8323"/>
                  <a:pt x="15710" y="8313"/>
                </a:cubicBezTo>
                <a:cubicBezTo>
                  <a:pt x="15724" y="8285"/>
                  <a:pt x="15700" y="8259"/>
                  <a:pt x="15677" y="8259"/>
                </a:cubicBezTo>
                <a:close/>
                <a:moveTo>
                  <a:pt x="15106" y="8245"/>
                </a:moveTo>
                <a:cubicBezTo>
                  <a:pt x="15097" y="8245"/>
                  <a:pt x="15087" y="8246"/>
                  <a:pt x="15078" y="8250"/>
                </a:cubicBezTo>
                <a:cubicBezTo>
                  <a:pt x="15051" y="8260"/>
                  <a:pt x="15032" y="8285"/>
                  <a:pt x="15042" y="8316"/>
                </a:cubicBezTo>
                <a:cubicBezTo>
                  <a:pt x="15047" y="8337"/>
                  <a:pt x="15069" y="8355"/>
                  <a:pt x="15092" y="8355"/>
                </a:cubicBezTo>
                <a:cubicBezTo>
                  <a:pt x="15096" y="8355"/>
                  <a:pt x="15099" y="8354"/>
                  <a:pt x="15102" y="8354"/>
                </a:cubicBezTo>
                <a:cubicBezTo>
                  <a:pt x="15113" y="8362"/>
                  <a:pt x="15126" y="8368"/>
                  <a:pt x="15139" y="8368"/>
                </a:cubicBezTo>
                <a:cubicBezTo>
                  <a:pt x="15147" y="8368"/>
                  <a:pt x="15156" y="8365"/>
                  <a:pt x="15164" y="8361"/>
                </a:cubicBezTo>
                <a:cubicBezTo>
                  <a:pt x="15188" y="8348"/>
                  <a:pt x="15201" y="8313"/>
                  <a:pt x="15184" y="8288"/>
                </a:cubicBezTo>
                <a:cubicBezTo>
                  <a:pt x="15165" y="8263"/>
                  <a:pt x="15136" y="8245"/>
                  <a:pt x="15106" y="8245"/>
                </a:cubicBezTo>
                <a:close/>
                <a:moveTo>
                  <a:pt x="10946" y="8269"/>
                </a:moveTo>
                <a:cubicBezTo>
                  <a:pt x="10940" y="8269"/>
                  <a:pt x="10934" y="8271"/>
                  <a:pt x="10928" y="8275"/>
                </a:cubicBezTo>
                <a:cubicBezTo>
                  <a:pt x="10914" y="8285"/>
                  <a:pt x="10898" y="8296"/>
                  <a:pt x="10884" y="8305"/>
                </a:cubicBezTo>
                <a:cubicBezTo>
                  <a:pt x="10852" y="8327"/>
                  <a:pt x="10872" y="8373"/>
                  <a:pt x="10901" y="8373"/>
                </a:cubicBezTo>
                <a:cubicBezTo>
                  <a:pt x="10907" y="8373"/>
                  <a:pt x="10913" y="8371"/>
                  <a:pt x="10919" y="8366"/>
                </a:cubicBezTo>
                <a:cubicBezTo>
                  <a:pt x="10933" y="8356"/>
                  <a:pt x="10949" y="8345"/>
                  <a:pt x="10963" y="8337"/>
                </a:cubicBezTo>
                <a:cubicBezTo>
                  <a:pt x="10996" y="8316"/>
                  <a:pt x="10976" y="8269"/>
                  <a:pt x="10946" y="8269"/>
                </a:cubicBezTo>
                <a:close/>
                <a:moveTo>
                  <a:pt x="7251" y="8260"/>
                </a:moveTo>
                <a:cubicBezTo>
                  <a:pt x="7226" y="8260"/>
                  <a:pt x="7201" y="8285"/>
                  <a:pt x="7218" y="8312"/>
                </a:cubicBezTo>
                <a:cubicBezTo>
                  <a:pt x="7229" y="8327"/>
                  <a:pt x="7238" y="8342"/>
                  <a:pt x="7249" y="8356"/>
                </a:cubicBezTo>
                <a:cubicBezTo>
                  <a:pt x="7256" y="8368"/>
                  <a:pt x="7268" y="8373"/>
                  <a:pt x="7279" y="8373"/>
                </a:cubicBezTo>
                <a:cubicBezTo>
                  <a:pt x="7304" y="8373"/>
                  <a:pt x="7328" y="8348"/>
                  <a:pt x="7310" y="8321"/>
                </a:cubicBezTo>
                <a:cubicBezTo>
                  <a:pt x="7300" y="8305"/>
                  <a:pt x="7290" y="8291"/>
                  <a:pt x="7280" y="8276"/>
                </a:cubicBezTo>
                <a:cubicBezTo>
                  <a:pt x="7272" y="8265"/>
                  <a:pt x="7262" y="8260"/>
                  <a:pt x="7251" y="8260"/>
                </a:cubicBezTo>
                <a:close/>
                <a:moveTo>
                  <a:pt x="12817" y="8296"/>
                </a:moveTo>
                <a:cubicBezTo>
                  <a:pt x="12799" y="8296"/>
                  <a:pt x="12781" y="8307"/>
                  <a:pt x="12781" y="8329"/>
                </a:cubicBezTo>
                <a:lnTo>
                  <a:pt x="12781" y="8345"/>
                </a:lnTo>
                <a:cubicBezTo>
                  <a:pt x="12781" y="8368"/>
                  <a:pt x="12799" y="8380"/>
                  <a:pt x="12817" y="8380"/>
                </a:cubicBezTo>
                <a:cubicBezTo>
                  <a:pt x="12834" y="8380"/>
                  <a:pt x="12852" y="8368"/>
                  <a:pt x="12852" y="8345"/>
                </a:cubicBezTo>
                <a:lnTo>
                  <a:pt x="12852" y="8329"/>
                </a:lnTo>
                <a:cubicBezTo>
                  <a:pt x="12852" y="8307"/>
                  <a:pt x="12834" y="8296"/>
                  <a:pt x="12817" y="8296"/>
                </a:cubicBezTo>
                <a:close/>
                <a:moveTo>
                  <a:pt x="17544" y="8373"/>
                </a:moveTo>
                <a:cubicBezTo>
                  <a:pt x="17520" y="8373"/>
                  <a:pt x="17520" y="8408"/>
                  <a:pt x="17544" y="8408"/>
                </a:cubicBezTo>
                <a:cubicBezTo>
                  <a:pt x="17566" y="8408"/>
                  <a:pt x="17566" y="8373"/>
                  <a:pt x="17544" y="8373"/>
                </a:cubicBezTo>
                <a:close/>
                <a:moveTo>
                  <a:pt x="13290" y="8335"/>
                </a:moveTo>
                <a:cubicBezTo>
                  <a:pt x="13262" y="8335"/>
                  <a:pt x="13238" y="8371"/>
                  <a:pt x="13263" y="8395"/>
                </a:cubicBezTo>
                <a:lnTo>
                  <a:pt x="13279" y="8411"/>
                </a:lnTo>
                <a:cubicBezTo>
                  <a:pt x="13286" y="8419"/>
                  <a:pt x="13294" y="8422"/>
                  <a:pt x="13302" y="8422"/>
                </a:cubicBezTo>
                <a:cubicBezTo>
                  <a:pt x="13329" y="8422"/>
                  <a:pt x="13354" y="8387"/>
                  <a:pt x="13329" y="8361"/>
                </a:cubicBezTo>
                <a:lnTo>
                  <a:pt x="13313" y="8345"/>
                </a:lnTo>
                <a:cubicBezTo>
                  <a:pt x="13306" y="8338"/>
                  <a:pt x="13298" y="8335"/>
                  <a:pt x="13290" y="8335"/>
                </a:cubicBezTo>
                <a:close/>
                <a:moveTo>
                  <a:pt x="2239" y="8400"/>
                </a:moveTo>
                <a:cubicBezTo>
                  <a:pt x="2215" y="8400"/>
                  <a:pt x="2215" y="8434"/>
                  <a:pt x="2239" y="8434"/>
                </a:cubicBezTo>
                <a:lnTo>
                  <a:pt x="2255" y="8434"/>
                </a:lnTo>
                <a:cubicBezTo>
                  <a:pt x="2277" y="8434"/>
                  <a:pt x="2277" y="8401"/>
                  <a:pt x="2255" y="8400"/>
                </a:cubicBezTo>
                <a:close/>
                <a:moveTo>
                  <a:pt x="8709" y="8319"/>
                </a:moveTo>
                <a:cubicBezTo>
                  <a:pt x="8667" y="8319"/>
                  <a:pt x="8631" y="8372"/>
                  <a:pt x="8668" y="8410"/>
                </a:cubicBezTo>
                <a:cubicBezTo>
                  <a:pt x="8673" y="8416"/>
                  <a:pt x="8679" y="8421"/>
                  <a:pt x="8684" y="8426"/>
                </a:cubicBezTo>
                <a:cubicBezTo>
                  <a:pt x="8695" y="8437"/>
                  <a:pt x="8707" y="8441"/>
                  <a:pt x="8719" y="8441"/>
                </a:cubicBezTo>
                <a:cubicBezTo>
                  <a:pt x="8760" y="8441"/>
                  <a:pt x="8797" y="8388"/>
                  <a:pt x="8760" y="8350"/>
                </a:cubicBezTo>
                <a:lnTo>
                  <a:pt x="8745" y="8335"/>
                </a:lnTo>
                <a:cubicBezTo>
                  <a:pt x="8733" y="8324"/>
                  <a:pt x="8721" y="8319"/>
                  <a:pt x="8709" y="8319"/>
                </a:cubicBezTo>
                <a:close/>
                <a:moveTo>
                  <a:pt x="8211" y="8381"/>
                </a:moveTo>
                <a:cubicBezTo>
                  <a:pt x="8165" y="8381"/>
                  <a:pt x="8165" y="8452"/>
                  <a:pt x="8211" y="8452"/>
                </a:cubicBezTo>
                <a:cubicBezTo>
                  <a:pt x="8212" y="8452"/>
                  <a:pt x="8212" y="8452"/>
                  <a:pt x="8212" y="8452"/>
                </a:cubicBezTo>
                <a:cubicBezTo>
                  <a:pt x="8257" y="8452"/>
                  <a:pt x="8257" y="8381"/>
                  <a:pt x="8211" y="8381"/>
                </a:cubicBezTo>
                <a:close/>
                <a:moveTo>
                  <a:pt x="13114" y="8385"/>
                </a:moveTo>
                <a:cubicBezTo>
                  <a:pt x="13068" y="8385"/>
                  <a:pt x="13068" y="8455"/>
                  <a:pt x="13114" y="8455"/>
                </a:cubicBezTo>
                <a:cubicBezTo>
                  <a:pt x="13115" y="8455"/>
                  <a:pt x="13115" y="8455"/>
                  <a:pt x="13116" y="8455"/>
                </a:cubicBezTo>
                <a:cubicBezTo>
                  <a:pt x="13158" y="8455"/>
                  <a:pt x="13160" y="8385"/>
                  <a:pt x="13114" y="8385"/>
                </a:cubicBezTo>
                <a:close/>
                <a:moveTo>
                  <a:pt x="1790" y="8411"/>
                </a:moveTo>
                <a:cubicBezTo>
                  <a:pt x="1777" y="8411"/>
                  <a:pt x="1765" y="8430"/>
                  <a:pt x="1776" y="8443"/>
                </a:cubicBezTo>
                <a:cubicBezTo>
                  <a:pt x="1784" y="8453"/>
                  <a:pt x="1797" y="8458"/>
                  <a:pt x="1810" y="8458"/>
                </a:cubicBezTo>
                <a:cubicBezTo>
                  <a:pt x="1823" y="8458"/>
                  <a:pt x="1835" y="8453"/>
                  <a:pt x="1844" y="8444"/>
                </a:cubicBezTo>
                <a:cubicBezTo>
                  <a:pt x="1856" y="8431"/>
                  <a:pt x="1845" y="8413"/>
                  <a:pt x="1832" y="8413"/>
                </a:cubicBezTo>
                <a:cubicBezTo>
                  <a:pt x="1828" y="8413"/>
                  <a:pt x="1824" y="8415"/>
                  <a:pt x="1820" y="8418"/>
                </a:cubicBezTo>
                <a:cubicBezTo>
                  <a:pt x="1817" y="8422"/>
                  <a:pt x="1814" y="8423"/>
                  <a:pt x="1811" y="8423"/>
                </a:cubicBezTo>
                <a:cubicBezTo>
                  <a:pt x="1807" y="8423"/>
                  <a:pt x="1804" y="8421"/>
                  <a:pt x="1801" y="8417"/>
                </a:cubicBezTo>
                <a:cubicBezTo>
                  <a:pt x="1798" y="8413"/>
                  <a:pt x="1794" y="8411"/>
                  <a:pt x="1790" y="8411"/>
                </a:cubicBezTo>
                <a:close/>
                <a:moveTo>
                  <a:pt x="10405" y="8373"/>
                </a:moveTo>
                <a:cubicBezTo>
                  <a:pt x="10402" y="8373"/>
                  <a:pt x="10399" y="8374"/>
                  <a:pt x="10396" y="8374"/>
                </a:cubicBezTo>
                <a:cubicBezTo>
                  <a:pt x="10376" y="8380"/>
                  <a:pt x="10356" y="8385"/>
                  <a:pt x="10335" y="8389"/>
                </a:cubicBezTo>
                <a:cubicBezTo>
                  <a:pt x="10294" y="8399"/>
                  <a:pt x="10306" y="8459"/>
                  <a:pt x="10344" y="8459"/>
                </a:cubicBezTo>
                <a:cubicBezTo>
                  <a:pt x="10347" y="8459"/>
                  <a:pt x="10350" y="8458"/>
                  <a:pt x="10354" y="8457"/>
                </a:cubicBezTo>
                <a:cubicBezTo>
                  <a:pt x="10374" y="8452"/>
                  <a:pt x="10392" y="8447"/>
                  <a:pt x="10413" y="8443"/>
                </a:cubicBezTo>
                <a:cubicBezTo>
                  <a:pt x="10455" y="8433"/>
                  <a:pt x="10442" y="8373"/>
                  <a:pt x="10405" y="8373"/>
                </a:cubicBezTo>
                <a:close/>
                <a:moveTo>
                  <a:pt x="8405" y="8364"/>
                </a:moveTo>
                <a:cubicBezTo>
                  <a:pt x="8335" y="8364"/>
                  <a:pt x="8335" y="8471"/>
                  <a:pt x="8405" y="8471"/>
                </a:cubicBezTo>
                <a:lnTo>
                  <a:pt x="8421" y="8471"/>
                </a:lnTo>
                <a:cubicBezTo>
                  <a:pt x="8490" y="8471"/>
                  <a:pt x="8490" y="8364"/>
                  <a:pt x="8421" y="8364"/>
                </a:cubicBezTo>
                <a:close/>
                <a:moveTo>
                  <a:pt x="16748" y="8350"/>
                </a:moveTo>
                <a:cubicBezTo>
                  <a:pt x="16729" y="8350"/>
                  <a:pt x="16710" y="8360"/>
                  <a:pt x="16701" y="8377"/>
                </a:cubicBezTo>
                <a:cubicBezTo>
                  <a:pt x="16685" y="8403"/>
                  <a:pt x="16696" y="8434"/>
                  <a:pt x="16720" y="8450"/>
                </a:cubicBezTo>
                <a:cubicBezTo>
                  <a:pt x="16736" y="8460"/>
                  <a:pt x="16750" y="8470"/>
                  <a:pt x="16765" y="8480"/>
                </a:cubicBezTo>
                <a:cubicBezTo>
                  <a:pt x="16773" y="8485"/>
                  <a:pt x="16782" y="8488"/>
                  <a:pt x="16791" y="8488"/>
                </a:cubicBezTo>
                <a:cubicBezTo>
                  <a:pt x="16810" y="8488"/>
                  <a:pt x="16829" y="8477"/>
                  <a:pt x="16838" y="8460"/>
                </a:cubicBezTo>
                <a:cubicBezTo>
                  <a:pt x="16854" y="8434"/>
                  <a:pt x="16844" y="8403"/>
                  <a:pt x="16818" y="8387"/>
                </a:cubicBezTo>
                <a:cubicBezTo>
                  <a:pt x="16803" y="8377"/>
                  <a:pt x="16788" y="8368"/>
                  <a:pt x="16774" y="8358"/>
                </a:cubicBezTo>
                <a:cubicBezTo>
                  <a:pt x="16767" y="8353"/>
                  <a:pt x="16757" y="8350"/>
                  <a:pt x="16748" y="8350"/>
                </a:cubicBezTo>
                <a:close/>
                <a:moveTo>
                  <a:pt x="4705" y="8402"/>
                </a:moveTo>
                <a:cubicBezTo>
                  <a:pt x="4672" y="8402"/>
                  <a:pt x="4650" y="8450"/>
                  <a:pt x="4686" y="8468"/>
                </a:cubicBezTo>
                <a:cubicBezTo>
                  <a:pt x="4697" y="8473"/>
                  <a:pt x="4706" y="8478"/>
                  <a:pt x="4717" y="8483"/>
                </a:cubicBezTo>
                <a:cubicBezTo>
                  <a:pt x="4722" y="8486"/>
                  <a:pt x="4728" y="8488"/>
                  <a:pt x="4733" y="8488"/>
                </a:cubicBezTo>
                <a:cubicBezTo>
                  <a:pt x="4764" y="8488"/>
                  <a:pt x="4786" y="8440"/>
                  <a:pt x="4751" y="8422"/>
                </a:cubicBezTo>
                <a:cubicBezTo>
                  <a:pt x="4741" y="8416"/>
                  <a:pt x="4732" y="8411"/>
                  <a:pt x="4722" y="8406"/>
                </a:cubicBezTo>
                <a:cubicBezTo>
                  <a:pt x="4716" y="8403"/>
                  <a:pt x="4710" y="8402"/>
                  <a:pt x="4705" y="8402"/>
                </a:cubicBezTo>
                <a:close/>
                <a:moveTo>
                  <a:pt x="24277" y="8388"/>
                </a:moveTo>
                <a:cubicBezTo>
                  <a:pt x="24254" y="8388"/>
                  <a:pt x="24230" y="8413"/>
                  <a:pt x="24244" y="8442"/>
                </a:cubicBezTo>
                <a:cubicBezTo>
                  <a:pt x="24249" y="8452"/>
                  <a:pt x="24254" y="8460"/>
                  <a:pt x="24259" y="8471"/>
                </a:cubicBezTo>
                <a:cubicBezTo>
                  <a:pt x="24266" y="8484"/>
                  <a:pt x="24276" y="8489"/>
                  <a:pt x="24287" y="8489"/>
                </a:cubicBezTo>
                <a:cubicBezTo>
                  <a:pt x="24310" y="8489"/>
                  <a:pt x="24334" y="8464"/>
                  <a:pt x="24320" y="8436"/>
                </a:cubicBezTo>
                <a:cubicBezTo>
                  <a:pt x="24315" y="8426"/>
                  <a:pt x="24310" y="8416"/>
                  <a:pt x="24305" y="8406"/>
                </a:cubicBezTo>
                <a:cubicBezTo>
                  <a:pt x="24298" y="8393"/>
                  <a:pt x="24288" y="8388"/>
                  <a:pt x="24277" y="8388"/>
                </a:cubicBezTo>
                <a:close/>
                <a:moveTo>
                  <a:pt x="5852" y="8407"/>
                </a:moveTo>
                <a:cubicBezTo>
                  <a:pt x="5834" y="8407"/>
                  <a:pt x="5817" y="8418"/>
                  <a:pt x="5817" y="8442"/>
                </a:cubicBezTo>
                <a:lnTo>
                  <a:pt x="5817" y="8457"/>
                </a:lnTo>
                <a:cubicBezTo>
                  <a:pt x="5817" y="8480"/>
                  <a:pt x="5834" y="8491"/>
                  <a:pt x="5852" y="8491"/>
                </a:cubicBezTo>
                <a:cubicBezTo>
                  <a:pt x="5869" y="8491"/>
                  <a:pt x="5887" y="8480"/>
                  <a:pt x="5887" y="8457"/>
                </a:cubicBezTo>
                <a:lnTo>
                  <a:pt x="5887" y="8442"/>
                </a:lnTo>
                <a:cubicBezTo>
                  <a:pt x="5887" y="8418"/>
                  <a:pt x="5869" y="8407"/>
                  <a:pt x="5852" y="8407"/>
                </a:cubicBezTo>
                <a:close/>
                <a:moveTo>
                  <a:pt x="20654" y="8438"/>
                </a:moveTo>
                <a:cubicBezTo>
                  <a:pt x="20609" y="8438"/>
                  <a:pt x="20609" y="8510"/>
                  <a:pt x="20654" y="8510"/>
                </a:cubicBezTo>
                <a:cubicBezTo>
                  <a:pt x="20700" y="8510"/>
                  <a:pt x="20700" y="8438"/>
                  <a:pt x="20654" y="8438"/>
                </a:cubicBezTo>
                <a:close/>
                <a:moveTo>
                  <a:pt x="7924" y="8489"/>
                </a:moveTo>
                <a:cubicBezTo>
                  <a:pt x="7901" y="8489"/>
                  <a:pt x="7901" y="8523"/>
                  <a:pt x="7924" y="8523"/>
                </a:cubicBezTo>
                <a:cubicBezTo>
                  <a:pt x="7948" y="8523"/>
                  <a:pt x="7948" y="8489"/>
                  <a:pt x="7924" y="8489"/>
                </a:cubicBezTo>
                <a:close/>
                <a:moveTo>
                  <a:pt x="5497" y="8389"/>
                </a:moveTo>
                <a:cubicBezTo>
                  <a:pt x="5492" y="8389"/>
                  <a:pt x="5487" y="8390"/>
                  <a:pt x="5482" y="8391"/>
                </a:cubicBezTo>
                <a:cubicBezTo>
                  <a:pt x="5456" y="8400"/>
                  <a:pt x="5435" y="8429"/>
                  <a:pt x="5446" y="8457"/>
                </a:cubicBezTo>
                <a:cubicBezTo>
                  <a:pt x="5451" y="8473"/>
                  <a:pt x="5456" y="8487"/>
                  <a:pt x="5461" y="8501"/>
                </a:cubicBezTo>
                <a:cubicBezTo>
                  <a:pt x="5469" y="8524"/>
                  <a:pt x="5490" y="8540"/>
                  <a:pt x="5513" y="8540"/>
                </a:cubicBezTo>
                <a:cubicBezTo>
                  <a:pt x="5517" y="8540"/>
                  <a:pt x="5522" y="8539"/>
                  <a:pt x="5526" y="8538"/>
                </a:cubicBezTo>
                <a:cubicBezTo>
                  <a:pt x="5553" y="8530"/>
                  <a:pt x="5573" y="8500"/>
                  <a:pt x="5563" y="8473"/>
                </a:cubicBezTo>
                <a:cubicBezTo>
                  <a:pt x="5558" y="8457"/>
                  <a:pt x="5553" y="8443"/>
                  <a:pt x="5547" y="8428"/>
                </a:cubicBezTo>
                <a:cubicBezTo>
                  <a:pt x="5540" y="8406"/>
                  <a:pt x="5520" y="8389"/>
                  <a:pt x="5497" y="8389"/>
                </a:cubicBezTo>
                <a:close/>
                <a:moveTo>
                  <a:pt x="8141" y="8458"/>
                </a:moveTo>
                <a:cubicBezTo>
                  <a:pt x="8130" y="8458"/>
                  <a:pt x="8119" y="8463"/>
                  <a:pt x="8113" y="8476"/>
                </a:cubicBezTo>
                <a:cubicBezTo>
                  <a:pt x="8108" y="8487"/>
                  <a:pt x="8102" y="8496"/>
                  <a:pt x="8097" y="8506"/>
                </a:cubicBezTo>
                <a:cubicBezTo>
                  <a:pt x="8083" y="8535"/>
                  <a:pt x="8107" y="8560"/>
                  <a:pt x="8131" y="8560"/>
                </a:cubicBezTo>
                <a:cubicBezTo>
                  <a:pt x="8142" y="8560"/>
                  <a:pt x="8152" y="8555"/>
                  <a:pt x="8159" y="8542"/>
                </a:cubicBezTo>
                <a:cubicBezTo>
                  <a:pt x="8164" y="8532"/>
                  <a:pt x="8169" y="8522"/>
                  <a:pt x="8175" y="8512"/>
                </a:cubicBezTo>
                <a:cubicBezTo>
                  <a:pt x="8189" y="8484"/>
                  <a:pt x="8164" y="8458"/>
                  <a:pt x="8141" y="8458"/>
                </a:cubicBezTo>
                <a:close/>
                <a:moveTo>
                  <a:pt x="18579" y="8429"/>
                </a:moveTo>
                <a:cubicBezTo>
                  <a:pt x="18560" y="8429"/>
                  <a:pt x="18541" y="8438"/>
                  <a:pt x="18532" y="8455"/>
                </a:cubicBezTo>
                <a:cubicBezTo>
                  <a:pt x="18527" y="8466"/>
                  <a:pt x="18522" y="8475"/>
                  <a:pt x="18517" y="8486"/>
                </a:cubicBezTo>
                <a:cubicBezTo>
                  <a:pt x="18504" y="8512"/>
                  <a:pt x="18509" y="8543"/>
                  <a:pt x="18536" y="8559"/>
                </a:cubicBezTo>
                <a:cubicBezTo>
                  <a:pt x="18544" y="8564"/>
                  <a:pt x="18554" y="8566"/>
                  <a:pt x="18563" y="8566"/>
                </a:cubicBezTo>
                <a:cubicBezTo>
                  <a:pt x="18582" y="8566"/>
                  <a:pt x="18601" y="8557"/>
                  <a:pt x="18610" y="8539"/>
                </a:cubicBezTo>
                <a:cubicBezTo>
                  <a:pt x="18615" y="8528"/>
                  <a:pt x="18620" y="8520"/>
                  <a:pt x="18625" y="8510"/>
                </a:cubicBezTo>
                <a:cubicBezTo>
                  <a:pt x="18638" y="8483"/>
                  <a:pt x="18633" y="8452"/>
                  <a:pt x="18606" y="8436"/>
                </a:cubicBezTo>
                <a:cubicBezTo>
                  <a:pt x="18598" y="8432"/>
                  <a:pt x="18588" y="8429"/>
                  <a:pt x="18579" y="8429"/>
                </a:cubicBezTo>
                <a:close/>
                <a:moveTo>
                  <a:pt x="24444" y="8484"/>
                </a:moveTo>
                <a:cubicBezTo>
                  <a:pt x="24436" y="8484"/>
                  <a:pt x="24428" y="8487"/>
                  <a:pt x="24421" y="8495"/>
                </a:cubicBezTo>
                <a:lnTo>
                  <a:pt x="24405" y="8511"/>
                </a:lnTo>
                <a:cubicBezTo>
                  <a:pt x="24380" y="8535"/>
                  <a:pt x="24404" y="8570"/>
                  <a:pt x="24432" y="8570"/>
                </a:cubicBezTo>
                <a:cubicBezTo>
                  <a:pt x="24440" y="8570"/>
                  <a:pt x="24448" y="8567"/>
                  <a:pt x="24455" y="8560"/>
                </a:cubicBezTo>
                <a:lnTo>
                  <a:pt x="24471" y="8544"/>
                </a:lnTo>
                <a:cubicBezTo>
                  <a:pt x="24496" y="8519"/>
                  <a:pt x="24471" y="8484"/>
                  <a:pt x="24444" y="8484"/>
                </a:cubicBezTo>
                <a:close/>
                <a:moveTo>
                  <a:pt x="17875" y="8491"/>
                </a:moveTo>
                <a:cubicBezTo>
                  <a:pt x="17848" y="8491"/>
                  <a:pt x="17824" y="8527"/>
                  <a:pt x="17849" y="8552"/>
                </a:cubicBezTo>
                <a:cubicBezTo>
                  <a:pt x="17858" y="8562"/>
                  <a:pt x="17869" y="8572"/>
                  <a:pt x="17880" y="8581"/>
                </a:cubicBezTo>
                <a:cubicBezTo>
                  <a:pt x="17887" y="8589"/>
                  <a:pt x="17895" y="8592"/>
                  <a:pt x="17903" y="8592"/>
                </a:cubicBezTo>
                <a:cubicBezTo>
                  <a:pt x="17930" y="8592"/>
                  <a:pt x="17954" y="8556"/>
                  <a:pt x="17929" y="8532"/>
                </a:cubicBezTo>
                <a:lnTo>
                  <a:pt x="17898" y="8501"/>
                </a:lnTo>
                <a:cubicBezTo>
                  <a:pt x="17891" y="8494"/>
                  <a:pt x="17883" y="8491"/>
                  <a:pt x="17875" y="8491"/>
                </a:cubicBezTo>
                <a:close/>
                <a:moveTo>
                  <a:pt x="9246" y="8552"/>
                </a:moveTo>
                <a:cubicBezTo>
                  <a:pt x="9242" y="8552"/>
                  <a:pt x="9238" y="8554"/>
                  <a:pt x="9234" y="8558"/>
                </a:cubicBezTo>
                <a:lnTo>
                  <a:pt x="9218" y="8574"/>
                </a:lnTo>
                <a:cubicBezTo>
                  <a:pt x="9206" y="8586"/>
                  <a:pt x="9218" y="8603"/>
                  <a:pt x="9231" y="8603"/>
                </a:cubicBezTo>
                <a:cubicBezTo>
                  <a:pt x="9235" y="8603"/>
                  <a:pt x="9240" y="8602"/>
                  <a:pt x="9243" y="8598"/>
                </a:cubicBezTo>
                <a:lnTo>
                  <a:pt x="9259" y="8582"/>
                </a:lnTo>
                <a:cubicBezTo>
                  <a:pt x="9272" y="8571"/>
                  <a:pt x="9260" y="8552"/>
                  <a:pt x="9246" y="8552"/>
                </a:cubicBezTo>
                <a:close/>
                <a:moveTo>
                  <a:pt x="3906" y="8569"/>
                </a:moveTo>
                <a:cubicBezTo>
                  <a:pt x="3882" y="8569"/>
                  <a:pt x="3882" y="8605"/>
                  <a:pt x="3906" y="8605"/>
                </a:cubicBezTo>
                <a:cubicBezTo>
                  <a:pt x="3928" y="8605"/>
                  <a:pt x="3929" y="8569"/>
                  <a:pt x="3906" y="8569"/>
                </a:cubicBezTo>
                <a:close/>
                <a:moveTo>
                  <a:pt x="13468" y="8576"/>
                </a:moveTo>
                <a:cubicBezTo>
                  <a:pt x="13423" y="8576"/>
                  <a:pt x="13423" y="8647"/>
                  <a:pt x="13468" y="8647"/>
                </a:cubicBezTo>
                <a:cubicBezTo>
                  <a:pt x="13468" y="8647"/>
                  <a:pt x="13469" y="8647"/>
                  <a:pt x="13469" y="8647"/>
                </a:cubicBezTo>
                <a:cubicBezTo>
                  <a:pt x="13513" y="8647"/>
                  <a:pt x="13514" y="8576"/>
                  <a:pt x="13468" y="8576"/>
                </a:cubicBezTo>
                <a:close/>
                <a:moveTo>
                  <a:pt x="13019" y="8512"/>
                </a:moveTo>
                <a:cubicBezTo>
                  <a:pt x="12978" y="8512"/>
                  <a:pt x="12942" y="8565"/>
                  <a:pt x="12979" y="8602"/>
                </a:cubicBezTo>
                <a:lnTo>
                  <a:pt x="13009" y="8632"/>
                </a:lnTo>
                <a:cubicBezTo>
                  <a:pt x="13020" y="8643"/>
                  <a:pt x="13033" y="8648"/>
                  <a:pt x="13045" y="8648"/>
                </a:cubicBezTo>
                <a:cubicBezTo>
                  <a:pt x="13086" y="8648"/>
                  <a:pt x="13123" y="8595"/>
                  <a:pt x="13085" y="8558"/>
                </a:cubicBezTo>
                <a:cubicBezTo>
                  <a:pt x="13075" y="8548"/>
                  <a:pt x="13066" y="8537"/>
                  <a:pt x="13055" y="8527"/>
                </a:cubicBezTo>
                <a:cubicBezTo>
                  <a:pt x="13044" y="8516"/>
                  <a:pt x="13032" y="8512"/>
                  <a:pt x="13019" y="8512"/>
                </a:cubicBezTo>
                <a:close/>
                <a:moveTo>
                  <a:pt x="15691" y="8597"/>
                </a:moveTo>
                <a:cubicBezTo>
                  <a:pt x="15685" y="8597"/>
                  <a:pt x="15680" y="8598"/>
                  <a:pt x="15674" y="8601"/>
                </a:cubicBezTo>
                <a:cubicBezTo>
                  <a:pt x="15663" y="8606"/>
                  <a:pt x="15655" y="8611"/>
                  <a:pt x="15644" y="8616"/>
                </a:cubicBezTo>
                <a:cubicBezTo>
                  <a:pt x="15609" y="8634"/>
                  <a:pt x="15630" y="8683"/>
                  <a:pt x="15662" y="8683"/>
                </a:cubicBezTo>
                <a:cubicBezTo>
                  <a:pt x="15667" y="8683"/>
                  <a:pt x="15673" y="8681"/>
                  <a:pt x="15679" y="8678"/>
                </a:cubicBezTo>
                <a:cubicBezTo>
                  <a:pt x="15689" y="8673"/>
                  <a:pt x="15699" y="8668"/>
                  <a:pt x="15709" y="8663"/>
                </a:cubicBezTo>
                <a:cubicBezTo>
                  <a:pt x="15744" y="8645"/>
                  <a:pt x="15722" y="8597"/>
                  <a:pt x="15691" y="8597"/>
                </a:cubicBezTo>
                <a:close/>
                <a:moveTo>
                  <a:pt x="22217" y="8623"/>
                </a:moveTo>
                <a:cubicBezTo>
                  <a:pt x="22171" y="8623"/>
                  <a:pt x="22171" y="8694"/>
                  <a:pt x="22217" y="8694"/>
                </a:cubicBezTo>
                <a:cubicBezTo>
                  <a:pt x="22261" y="8694"/>
                  <a:pt x="22262" y="8623"/>
                  <a:pt x="22217" y="8623"/>
                </a:cubicBezTo>
                <a:close/>
                <a:moveTo>
                  <a:pt x="450" y="8589"/>
                </a:moveTo>
                <a:cubicBezTo>
                  <a:pt x="432" y="8589"/>
                  <a:pt x="414" y="8600"/>
                  <a:pt x="414" y="8623"/>
                </a:cubicBezTo>
                <a:lnTo>
                  <a:pt x="414" y="8668"/>
                </a:lnTo>
                <a:cubicBezTo>
                  <a:pt x="414" y="8690"/>
                  <a:pt x="432" y="8702"/>
                  <a:pt x="450" y="8702"/>
                </a:cubicBezTo>
                <a:cubicBezTo>
                  <a:pt x="467" y="8702"/>
                  <a:pt x="485" y="8690"/>
                  <a:pt x="485" y="8668"/>
                </a:cubicBezTo>
                <a:lnTo>
                  <a:pt x="485" y="8623"/>
                </a:lnTo>
                <a:cubicBezTo>
                  <a:pt x="486" y="8600"/>
                  <a:pt x="468" y="8589"/>
                  <a:pt x="450" y="8589"/>
                </a:cubicBezTo>
                <a:close/>
                <a:moveTo>
                  <a:pt x="22711" y="8607"/>
                </a:moveTo>
                <a:cubicBezTo>
                  <a:pt x="22643" y="8607"/>
                  <a:pt x="22642" y="8715"/>
                  <a:pt x="22711" y="8715"/>
                </a:cubicBezTo>
                <a:cubicBezTo>
                  <a:pt x="22779" y="8714"/>
                  <a:pt x="22780" y="8607"/>
                  <a:pt x="22711" y="8607"/>
                </a:cubicBezTo>
                <a:close/>
                <a:moveTo>
                  <a:pt x="14030" y="8675"/>
                </a:moveTo>
                <a:cubicBezTo>
                  <a:pt x="14016" y="8675"/>
                  <a:pt x="14004" y="8693"/>
                  <a:pt x="14016" y="8706"/>
                </a:cubicBezTo>
                <a:lnTo>
                  <a:pt x="14032" y="8721"/>
                </a:lnTo>
                <a:cubicBezTo>
                  <a:pt x="14035" y="8725"/>
                  <a:pt x="14039" y="8726"/>
                  <a:pt x="14043" y="8726"/>
                </a:cubicBezTo>
                <a:cubicBezTo>
                  <a:pt x="14057" y="8726"/>
                  <a:pt x="14069" y="8708"/>
                  <a:pt x="14057" y="8696"/>
                </a:cubicBezTo>
                <a:lnTo>
                  <a:pt x="14041" y="8680"/>
                </a:lnTo>
                <a:cubicBezTo>
                  <a:pt x="14038" y="8677"/>
                  <a:pt x="14034" y="8675"/>
                  <a:pt x="14030" y="8675"/>
                </a:cubicBezTo>
                <a:close/>
                <a:moveTo>
                  <a:pt x="21585" y="8633"/>
                </a:moveTo>
                <a:cubicBezTo>
                  <a:pt x="21516" y="8633"/>
                  <a:pt x="21516" y="8741"/>
                  <a:pt x="21585" y="8741"/>
                </a:cubicBezTo>
                <a:cubicBezTo>
                  <a:pt x="21653" y="8741"/>
                  <a:pt x="21653" y="8633"/>
                  <a:pt x="21585" y="8633"/>
                </a:cubicBezTo>
                <a:close/>
                <a:moveTo>
                  <a:pt x="5059" y="8602"/>
                </a:moveTo>
                <a:cubicBezTo>
                  <a:pt x="5050" y="8602"/>
                  <a:pt x="5040" y="8606"/>
                  <a:pt x="5034" y="8612"/>
                </a:cubicBezTo>
                <a:cubicBezTo>
                  <a:pt x="5020" y="8627"/>
                  <a:pt x="5021" y="8648"/>
                  <a:pt x="5034" y="8663"/>
                </a:cubicBezTo>
                <a:cubicBezTo>
                  <a:pt x="5055" y="8688"/>
                  <a:pt x="5075" y="8712"/>
                  <a:pt x="5096" y="8737"/>
                </a:cubicBezTo>
                <a:cubicBezTo>
                  <a:pt x="5101" y="8745"/>
                  <a:pt x="5110" y="8748"/>
                  <a:pt x="5119" y="8748"/>
                </a:cubicBezTo>
                <a:cubicBezTo>
                  <a:pt x="5129" y="8748"/>
                  <a:pt x="5139" y="8744"/>
                  <a:pt x="5146" y="8737"/>
                </a:cubicBezTo>
                <a:cubicBezTo>
                  <a:pt x="5160" y="8722"/>
                  <a:pt x="5159" y="8701"/>
                  <a:pt x="5146" y="8688"/>
                </a:cubicBezTo>
                <a:cubicBezTo>
                  <a:pt x="5125" y="8663"/>
                  <a:pt x="5105" y="8637"/>
                  <a:pt x="5084" y="8612"/>
                </a:cubicBezTo>
                <a:cubicBezTo>
                  <a:pt x="5078" y="8606"/>
                  <a:pt x="5069" y="8602"/>
                  <a:pt x="5059" y="8602"/>
                </a:cubicBezTo>
                <a:close/>
                <a:moveTo>
                  <a:pt x="20278" y="8646"/>
                </a:moveTo>
                <a:cubicBezTo>
                  <a:pt x="20272" y="8646"/>
                  <a:pt x="20266" y="8648"/>
                  <a:pt x="20260" y="8652"/>
                </a:cubicBezTo>
                <a:cubicBezTo>
                  <a:pt x="20244" y="8663"/>
                  <a:pt x="20229" y="8672"/>
                  <a:pt x="20216" y="8682"/>
                </a:cubicBezTo>
                <a:cubicBezTo>
                  <a:pt x="20183" y="8704"/>
                  <a:pt x="20202" y="8750"/>
                  <a:pt x="20231" y="8750"/>
                </a:cubicBezTo>
                <a:cubicBezTo>
                  <a:pt x="20237" y="8750"/>
                  <a:pt x="20244" y="8748"/>
                  <a:pt x="20250" y="8743"/>
                </a:cubicBezTo>
                <a:cubicBezTo>
                  <a:pt x="20266" y="8733"/>
                  <a:pt x="20281" y="8724"/>
                  <a:pt x="20295" y="8714"/>
                </a:cubicBezTo>
                <a:cubicBezTo>
                  <a:pt x="20327" y="8693"/>
                  <a:pt x="20307" y="8646"/>
                  <a:pt x="20278" y="8646"/>
                </a:cubicBezTo>
                <a:close/>
                <a:moveTo>
                  <a:pt x="19706" y="8615"/>
                </a:moveTo>
                <a:cubicBezTo>
                  <a:pt x="19702" y="8615"/>
                  <a:pt x="19697" y="8615"/>
                  <a:pt x="19693" y="8616"/>
                </a:cubicBezTo>
                <a:cubicBezTo>
                  <a:pt x="19667" y="8625"/>
                  <a:pt x="19647" y="8654"/>
                  <a:pt x="19656" y="8682"/>
                </a:cubicBezTo>
                <a:cubicBezTo>
                  <a:pt x="19661" y="8695"/>
                  <a:pt x="19666" y="8711"/>
                  <a:pt x="19671" y="8726"/>
                </a:cubicBezTo>
                <a:cubicBezTo>
                  <a:pt x="19678" y="8749"/>
                  <a:pt x="19699" y="8765"/>
                  <a:pt x="19722" y="8765"/>
                </a:cubicBezTo>
                <a:cubicBezTo>
                  <a:pt x="19726" y="8765"/>
                  <a:pt x="19731" y="8765"/>
                  <a:pt x="19736" y="8763"/>
                </a:cubicBezTo>
                <a:cubicBezTo>
                  <a:pt x="19762" y="8756"/>
                  <a:pt x="19782" y="8725"/>
                  <a:pt x="19773" y="8698"/>
                </a:cubicBezTo>
                <a:cubicBezTo>
                  <a:pt x="19767" y="8682"/>
                  <a:pt x="19762" y="8668"/>
                  <a:pt x="19758" y="8653"/>
                </a:cubicBezTo>
                <a:cubicBezTo>
                  <a:pt x="19751" y="8630"/>
                  <a:pt x="19730" y="8615"/>
                  <a:pt x="19706" y="8615"/>
                </a:cubicBezTo>
                <a:close/>
                <a:moveTo>
                  <a:pt x="12192" y="8659"/>
                </a:moveTo>
                <a:cubicBezTo>
                  <a:pt x="12122" y="8659"/>
                  <a:pt x="12122" y="8767"/>
                  <a:pt x="12192" y="8767"/>
                </a:cubicBezTo>
                <a:cubicBezTo>
                  <a:pt x="12260" y="8767"/>
                  <a:pt x="12260" y="8659"/>
                  <a:pt x="12192" y="8659"/>
                </a:cubicBezTo>
                <a:close/>
                <a:moveTo>
                  <a:pt x="3168" y="8733"/>
                </a:moveTo>
                <a:cubicBezTo>
                  <a:pt x="3145" y="8733"/>
                  <a:pt x="3145" y="8768"/>
                  <a:pt x="3168" y="8768"/>
                </a:cubicBezTo>
                <a:lnTo>
                  <a:pt x="3184" y="8768"/>
                </a:lnTo>
                <a:cubicBezTo>
                  <a:pt x="3206" y="8767"/>
                  <a:pt x="3206" y="8733"/>
                  <a:pt x="3184" y="8733"/>
                </a:cubicBezTo>
                <a:close/>
                <a:moveTo>
                  <a:pt x="13579" y="8701"/>
                </a:moveTo>
                <a:cubicBezTo>
                  <a:pt x="13533" y="8701"/>
                  <a:pt x="13533" y="8773"/>
                  <a:pt x="13579" y="8773"/>
                </a:cubicBezTo>
                <a:cubicBezTo>
                  <a:pt x="13580" y="8773"/>
                  <a:pt x="13580" y="8773"/>
                  <a:pt x="13580" y="8773"/>
                </a:cubicBezTo>
                <a:cubicBezTo>
                  <a:pt x="13623" y="8773"/>
                  <a:pt x="13623" y="8701"/>
                  <a:pt x="13579" y="8701"/>
                </a:cubicBezTo>
                <a:close/>
                <a:moveTo>
                  <a:pt x="14841" y="8645"/>
                </a:moveTo>
                <a:cubicBezTo>
                  <a:pt x="14813" y="8645"/>
                  <a:pt x="14790" y="8681"/>
                  <a:pt x="14815" y="8706"/>
                </a:cubicBezTo>
                <a:cubicBezTo>
                  <a:pt x="14834" y="8725"/>
                  <a:pt x="14854" y="8746"/>
                  <a:pt x="14875" y="8766"/>
                </a:cubicBezTo>
                <a:cubicBezTo>
                  <a:pt x="14882" y="8774"/>
                  <a:pt x="14891" y="8777"/>
                  <a:pt x="14899" y="8777"/>
                </a:cubicBezTo>
                <a:cubicBezTo>
                  <a:pt x="14926" y="8777"/>
                  <a:pt x="14951" y="8740"/>
                  <a:pt x="14925" y="8716"/>
                </a:cubicBezTo>
                <a:cubicBezTo>
                  <a:pt x="14905" y="8695"/>
                  <a:pt x="14886" y="8675"/>
                  <a:pt x="14865" y="8656"/>
                </a:cubicBezTo>
                <a:cubicBezTo>
                  <a:pt x="14857" y="8649"/>
                  <a:pt x="14849" y="8645"/>
                  <a:pt x="14841" y="8645"/>
                </a:cubicBezTo>
                <a:close/>
                <a:moveTo>
                  <a:pt x="24791" y="8695"/>
                </a:moveTo>
                <a:cubicBezTo>
                  <a:pt x="24763" y="8695"/>
                  <a:pt x="24739" y="8731"/>
                  <a:pt x="24764" y="8756"/>
                </a:cubicBezTo>
                <a:cubicBezTo>
                  <a:pt x="24770" y="8762"/>
                  <a:pt x="24775" y="8766"/>
                  <a:pt x="24780" y="8772"/>
                </a:cubicBezTo>
                <a:cubicBezTo>
                  <a:pt x="24787" y="8779"/>
                  <a:pt x="24796" y="8782"/>
                  <a:pt x="24804" y="8782"/>
                </a:cubicBezTo>
                <a:cubicBezTo>
                  <a:pt x="24831" y="8782"/>
                  <a:pt x="24856" y="8746"/>
                  <a:pt x="24830" y="8721"/>
                </a:cubicBezTo>
                <a:lnTo>
                  <a:pt x="24815" y="8706"/>
                </a:lnTo>
                <a:cubicBezTo>
                  <a:pt x="24807" y="8698"/>
                  <a:pt x="24799" y="8695"/>
                  <a:pt x="24791" y="8695"/>
                </a:cubicBezTo>
                <a:close/>
                <a:moveTo>
                  <a:pt x="23375" y="8669"/>
                </a:moveTo>
                <a:cubicBezTo>
                  <a:pt x="23334" y="8669"/>
                  <a:pt x="23297" y="8722"/>
                  <a:pt x="23334" y="8759"/>
                </a:cubicBezTo>
                <a:lnTo>
                  <a:pt x="23350" y="8775"/>
                </a:lnTo>
                <a:cubicBezTo>
                  <a:pt x="23361" y="8786"/>
                  <a:pt x="23374" y="8791"/>
                  <a:pt x="23386" y="8791"/>
                </a:cubicBezTo>
                <a:cubicBezTo>
                  <a:pt x="23427" y="8791"/>
                  <a:pt x="23464" y="8737"/>
                  <a:pt x="23427" y="8700"/>
                </a:cubicBezTo>
                <a:lnTo>
                  <a:pt x="23411" y="8685"/>
                </a:lnTo>
                <a:cubicBezTo>
                  <a:pt x="23400" y="8674"/>
                  <a:pt x="23387" y="8669"/>
                  <a:pt x="23375" y="8669"/>
                </a:cubicBezTo>
                <a:close/>
                <a:moveTo>
                  <a:pt x="15302" y="8634"/>
                </a:moveTo>
                <a:cubicBezTo>
                  <a:pt x="15284" y="8634"/>
                  <a:pt x="15267" y="8646"/>
                  <a:pt x="15268" y="8669"/>
                </a:cubicBezTo>
                <a:cubicBezTo>
                  <a:pt x="15270" y="8713"/>
                  <a:pt x="15289" y="8756"/>
                  <a:pt x="15325" y="8784"/>
                </a:cubicBezTo>
                <a:cubicBezTo>
                  <a:pt x="15332" y="8790"/>
                  <a:pt x="15342" y="8794"/>
                  <a:pt x="15351" y="8794"/>
                </a:cubicBezTo>
                <a:cubicBezTo>
                  <a:pt x="15359" y="8794"/>
                  <a:pt x="15367" y="8791"/>
                  <a:pt x="15374" y="8784"/>
                </a:cubicBezTo>
                <a:cubicBezTo>
                  <a:pt x="15387" y="8773"/>
                  <a:pt x="15389" y="8746"/>
                  <a:pt x="15374" y="8735"/>
                </a:cubicBezTo>
                <a:cubicBezTo>
                  <a:pt x="15353" y="8717"/>
                  <a:pt x="15340" y="8696"/>
                  <a:pt x="15339" y="8669"/>
                </a:cubicBezTo>
                <a:cubicBezTo>
                  <a:pt x="15338" y="8646"/>
                  <a:pt x="15319" y="8634"/>
                  <a:pt x="15302" y="8634"/>
                </a:cubicBezTo>
                <a:close/>
                <a:moveTo>
                  <a:pt x="6610" y="8696"/>
                </a:moveTo>
                <a:cubicBezTo>
                  <a:pt x="6592" y="8696"/>
                  <a:pt x="6574" y="8708"/>
                  <a:pt x="6574" y="8731"/>
                </a:cubicBezTo>
                <a:lnTo>
                  <a:pt x="6574" y="8761"/>
                </a:lnTo>
                <a:cubicBezTo>
                  <a:pt x="6573" y="8784"/>
                  <a:pt x="6591" y="8795"/>
                  <a:pt x="6609" y="8795"/>
                </a:cubicBezTo>
                <a:cubicBezTo>
                  <a:pt x="6627" y="8795"/>
                  <a:pt x="6645" y="8784"/>
                  <a:pt x="6645" y="8761"/>
                </a:cubicBezTo>
                <a:lnTo>
                  <a:pt x="6645" y="8731"/>
                </a:lnTo>
                <a:cubicBezTo>
                  <a:pt x="6645" y="8708"/>
                  <a:pt x="6627" y="8696"/>
                  <a:pt x="6610" y="8696"/>
                </a:cubicBezTo>
                <a:close/>
                <a:moveTo>
                  <a:pt x="10256" y="8656"/>
                </a:moveTo>
                <a:cubicBezTo>
                  <a:pt x="10215" y="8656"/>
                  <a:pt x="10178" y="8709"/>
                  <a:pt x="10215" y="8746"/>
                </a:cubicBezTo>
                <a:lnTo>
                  <a:pt x="10260" y="8790"/>
                </a:lnTo>
                <a:cubicBezTo>
                  <a:pt x="10271" y="8802"/>
                  <a:pt x="10284" y="8806"/>
                  <a:pt x="10296" y="8806"/>
                </a:cubicBezTo>
                <a:cubicBezTo>
                  <a:pt x="10337" y="8806"/>
                  <a:pt x="10374" y="8753"/>
                  <a:pt x="10337" y="8716"/>
                </a:cubicBezTo>
                <a:lnTo>
                  <a:pt x="10292" y="8672"/>
                </a:lnTo>
                <a:cubicBezTo>
                  <a:pt x="10281" y="8661"/>
                  <a:pt x="10268" y="8656"/>
                  <a:pt x="10256" y="8656"/>
                </a:cubicBezTo>
                <a:close/>
                <a:moveTo>
                  <a:pt x="7309" y="8739"/>
                </a:moveTo>
                <a:cubicBezTo>
                  <a:pt x="7291" y="8739"/>
                  <a:pt x="7274" y="8751"/>
                  <a:pt x="7274" y="8774"/>
                </a:cubicBezTo>
                <a:lnTo>
                  <a:pt x="7274" y="8789"/>
                </a:lnTo>
                <a:cubicBezTo>
                  <a:pt x="7273" y="8812"/>
                  <a:pt x="7290" y="8824"/>
                  <a:pt x="7308" y="8824"/>
                </a:cubicBezTo>
                <a:cubicBezTo>
                  <a:pt x="7326" y="8824"/>
                  <a:pt x="7343" y="8812"/>
                  <a:pt x="7344" y="8789"/>
                </a:cubicBezTo>
                <a:lnTo>
                  <a:pt x="7344" y="8774"/>
                </a:lnTo>
                <a:cubicBezTo>
                  <a:pt x="7344" y="8751"/>
                  <a:pt x="7326" y="8739"/>
                  <a:pt x="7309" y="8739"/>
                </a:cubicBezTo>
                <a:close/>
                <a:moveTo>
                  <a:pt x="900" y="8754"/>
                </a:moveTo>
                <a:cubicBezTo>
                  <a:pt x="854" y="8754"/>
                  <a:pt x="854" y="8825"/>
                  <a:pt x="900" y="8825"/>
                </a:cubicBezTo>
                <a:lnTo>
                  <a:pt x="916" y="8825"/>
                </a:lnTo>
                <a:cubicBezTo>
                  <a:pt x="961" y="8825"/>
                  <a:pt x="962" y="8754"/>
                  <a:pt x="916" y="8754"/>
                </a:cubicBezTo>
                <a:close/>
                <a:moveTo>
                  <a:pt x="2493" y="8760"/>
                </a:moveTo>
                <a:cubicBezTo>
                  <a:pt x="2481" y="8760"/>
                  <a:pt x="2468" y="8774"/>
                  <a:pt x="2476" y="8788"/>
                </a:cubicBezTo>
                <a:cubicBezTo>
                  <a:pt x="2481" y="8799"/>
                  <a:pt x="2486" y="8809"/>
                  <a:pt x="2491" y="8819"/>
                </a:cubicBezTo>
                <a:cubicBezTo>
                  <a:pt x="2495" y="8825"/>
                  <a:pt x="2500" y="8828"/>
                  <a:pt x="2505" y="8828"/>
                </a:cubicBezTo>
                <a:cubicBezTo>
                  <a:pt x="2517" y="8828"/>
                  <a:pt x="2529" y="8814"/>
                  <a:pt x="2522" y="8800"/>
                </a:cubicBezTo>
                <a:cubicBezTo>
                  <a:pt x="2517" y="8789"/>
                  <a:pt x="2511" y="8780"/>
                  <a:pt x="2506" y="8769"/>
                </a:cubicBezTo>
                <a:cubicBezTo>
                  <a:pt x="2503" y="8763"/>
                  <a:pt x="2498" y="8760"/>
                  <a:pt x="2493" y="8760"/>
                </a:cubicBezTo>
                <a:close/>
                <a:moveTo>
                  <a:pt x="18534" y="8702"/>
                </a:moveTo>
                <a:cubicBezTo>
                  <a:pt x="18507" y="8702"/>
                  <a:pt x="18480" y="8719"/>
                  <a:pt x="18480" y="8754"/>
                </a:cubicBezTo>
                <a:lnTo>
                  <a:pt x="18480" y="8784"/>
                </a:lnTo>
                <a:cubicBezTo>
                  <a:pt x="18480" y="8818"/>
                  <a:pt x="18507" y="8836"/>
                  <a:pt x="18534" y="8836"/>
                </a:cubicBezTo>
                <a:cubicBezTo>
                  <a:pt x="18561" y="8836"/>
                  <a:pt x="18588" y="8819"/>
                  <a:pt x="18588" y="8784"/>
                </a:cubicBezTo>
                <a:lnTo>
                  <a:pt x="18588" y="8754"/>
                </a:lnTo>
                <a:cubicBezTo>
                  <a:pt x="18588" y="8719"/>
                  <a:pt x="18561" y="8702"/>
                  <a:pt x="18534" y="8702"/>
                </a:cubicBezTo>
                <a:close/>
                <a:moveTo>
                  <a:pt x="6037" y="8705"/>
                </a:moveTo>
                <a:cubicBezTo>
                  <a:pt x="6018" y="8705"/>
                  <a:pt x="5999" y="8714"/>
                  <a:pt x="5990" y="8732"/>
                </a:cubicBezTo>
                <a:cubicBezTo>
                  <a:pt x="5985" y="8742"/>
                  <a:pt x="5980" y="8752"/>
                  <a:pt x="5975" y="8762"/>
                </a:cubicBezTo>
                <a:cubicBezTo>
                  <a:pt x="5961" y="8788"/>
                  <a:pt x="5966" y="8820"/>
                  <a:pt x="5995" y="8835"/>
                </a:cubicBezTo>
                <a:cubicBezTo>
                  <a:pt x="6002" y="8840"/>
                  <a:pt x="6011" y="8843"/>
                  <a:pt x="6021" y="8843"/>
                </a:cubicBezTo>
                <a:cubicBezTo>
                  <a:pt x="6039" y="8843"/>
                  <a:pt x="6059" y="8833"/>
                  <a:pt x="6068" y="8816"/>
                </a:cubicBezTo>
                <a:cubicBezTo>
                  <a:pt x="6073" y="8805"/>
                  <a:pt x="6078" y="8796"/>
                  <a:pt x="6084" y="8785"/>
                </a:cubicBezTo>
                <a:cubicBezTo>
                  <a:pt x="6096" y="8759"/>
                  <a:pt x="6090" y="8726"/>
                  <a:pt x="6064" y="8712"/>
                </a:cubicBezTo>
                <a:cubicBezTo>
                  <a:pt x="6056" y="8707"/>
                  <a:pt x="6046" y="8705"/>
                  <a:pt x="6037" y="8705"/>
                </a:cubicBezTo>
                <a:close/>
                <a:moveTo>
                  <a:pt x="14419" y="8798"/>
                </a:moveTo>
                <a:cubicBezTo>
                  <a:pt x="14406" y="8798"/>
                  <a:pt x="14395" y="8815"/>
                  <a:pt x="14407" y="8827"/>
                </a:cubicBezTo>
                <a:lnTo>
                  <a:pt x="14423" y="8843"/>
                </a:lnTo>
                <a:cubicBezTo>
                  <a:pt x="14426" y="8847"/>
                  <a:pt x="14430" y="8849"/>
                  <a:pt x="14434" y="8849"/>
                </a:cubicBezTo>
                <a:cubicBezTo>
                  <a:pt x="14447" y="8849"/>
                  <a:pt x="14459" y="8831"/>
                  <a:pt x="14447" y="8819"/>
                </a:cubicBezTo>
                <a:cubicBezTo>
                  <a:pt x="14441" y="8811"/>
                  <a:pt x="14436" y="8806"/>
                  <a:pt x="14431" y="8803"/>
                </a:cubicBezTo>
                <a:cubicBezTo>
                  <a:pt x="14427" y="8799"/>
                  <a:pt x="14423" y="8798"/>
                  <a:pt x="14419" y="8798"/>
                </a:cubicBezTo>
                <a:close/>
                <a:moveTo>
                  <a:pt x="5851" y="8738"/>
                </a:moveTo>
                <a:cubicBezTo>
                  <a:pt x="5837" y="8738"/>
                  <a:pt x="5823" y="8745"/>
                  <a:pt x="5818" y="8762"/>
                </a:cubicBezTo>
                <a:cubicBezTo>
                  <a:pt x="5812" y="8778"/>
                  <a:pt x="5807" y="8792"/>
                  <a:pt x="5802" y="8806"/>
                </a:cubicBezTo>
                <a:cubicBezTo>
                  <a:pt x="5793" y="8833"/>
                  <a:pt x="5815" y="8850"/>
                  <a:pt x="5836" y="8850"/>
                </a:cubicBezTo>
                <a:cubicBezTo>
                  <a:pt x="5850" y="8850"/>
                  <a:pt x="5864" y="8843"/>
                  <a:pt x="5870" y="8826"/>
                </a:cubicBezTo>
                <a:cubicBezTo>
                  <a:pt x="5875" y="8810"/>
                  <a:pt x="5880" y="8796"/>
                  <a:pt x="5886" y="8782"/>
                </a:cubicBezTo>
                <a:cubicBezTo>
                  <a:pt x="5895" y="8755"/>
                  <a:pt x="5873" y="8738"/>
                  <a:pt x="5851" y="8738"/>
                </a:cubicBezTo>
                <a:close/>
                <a:moveTo>
                  <a:pt x="8622" y="8775"/>
                </a:moveTo>
                <a:cubicBezTo>
                  <a:pt x="8614" y="8775"/>
                  <a:pt x="8606" y="8778"/>
                  <a:pt x="8599" y="8785"/>
                </a:cubicBezTo>
                <a:lnTo>
                  <a:pt x="8583" y="8801"/>
                </a:lnTo>
                <a:cubicBezTo>
                  <a:pt x="8556" y="8825"/>
                  <a:pt x="8581" y="8861"/>
                  <a:pt x="8609" y="8861"/>
                </a:cubicBezTo>
                <a:cubicBezTo>
                  <a:pt x="8617" y="8861"/>
                  <a:pt x="8625" y="8858"/>
                  <a:pt x="8632" y="8851"/>
                </a:cubicBezTo>
                <a:lnTo>
                  <a:pt x="8648" y="8835"/>
                </a:lnTo>
                <a:cubicBezTo>
                  <a:pt x="8674" y="8810"/>
                  <a:pt x="8649" y="8775"/>
                  <a:pt x="8622" y="8775"/>
                </a:cubicBezTo>
                <a:close/>
                <a:moveTo>
                  <a:pt x="11409" y="8735"/>
                </a:moveTo>
                <a:cubicBezTo>
                  <a:pt x="11397" y="8735"/>
                  <a:pt x="11384" y="8739"/>
                  <a:pt x="11373" y="8751"/>
                </a:cubicBezTo>
                <a:lnTo>
                  <a:pt x="11344" y="8780"/>
                </a:lnTo>
                <a:cubicBezTo>
                  <a:pt x="11306" y="8818"/>
                  <a:pt x="11342" y="8872"/>
                  <a:pt x="11383" y="8872"/>
                </a:cubicBezTo>
                <a:cubicBezTo>
                  <a:pt x="11395" y="8872"/>
                  <a:pt x="11407" y="8867"/>
                  <a:pt x="11418" y="8856"/>
                </a:cubicBezTo>
                <a:lnTo>
                  <a:pt x="11448" y="8826"/>
                </a:lnTo>
                <a:cubicBezTo>
                  <a:pt x="11486" y="8788"/>
                  <a:pt x="11450" y="8735"/>
                  <a:pt x="11409" y="8735"/>
                </a:cubicBezTo>
                <a:close/>
                <a:moveTo>
                  <a:pt x="15078" y="8814"/>
                </a:moveTo>
                <a:cubicBezTo>
                  <a:pt x="15032" y="8814"/>
                  <a:pt x="15032" y="8885"/>
                  <a:pt x="15078" y="8885"/>
                </a:cubicBezTo>
                <a:cubicBezTo>
                  <a:pt x="15124" y="8885"/>
                  <a:pt x="15124" y="8814"/>
                  <a:pt x="15078" y="8814"/>
                </a:cubicBezTo>
                <a:close/>
                <a:moveTo>
                  <a:pt x="6673" y="8796"/>
                </a:moveTo>
                <a:cubicBezTo>
                  <a:pt x="6662" y="8796"/>
                  <a:pt x="6652" y="8801"/>
                  <a:pt x="6645" y="8814"/>
                </a:cubicBezTo>
                <a:cubicBezTo>
                  <a:pt x="6640" y="8825"/>
                  <a:pt x="6635" y="8834"/>
                  <a:pt x="6629" y="8845"/>
                </a:cubicBezTo>
                <a:cubicBezTo>
                  <a:pt x="6616" y="8872"/>
                  <a:pt x="6640" y="8898"/>
                  <a:pt x="6663" y="8898"/>
                </a:cubicBezTo>
                <a:cubicBezTo>
                  <a:pt x="6674" y="8898"/>
                  <a:pt x="6685" y="8893"/>
                  <a:pt x="6691" y="8879"/>
                </a:cubicBezTo>
                <a:cubicBezTo>
                  <a:pt x="6697" y="8869"/>
                  <a:pt x="6702" y="8861"/>
                  <a:pt x="6707" y="8850"/>
                </a:cubicBezTo>
                <a:cubicBezTo>
                  <a:pt x="6721" y="8822"/>
                  <a:pt x="6697" y="8796"/>
                  <a:pt x="6673" y="8796"/>
                </a:cubicBezTo>
                <a:close/>
                <a:moveTo>
                  <a:pt x="14523" y="8827"/>
                </a:moveTo>
                <a:cubicBezTo>
                  <a:pt x="14477" y="8827"/>
                  <a:pt x="14477" y="8898"/>
                  <a:pt x="14523" y="8898"/>
                </a:cubicBezTo>
                <a:cubicBezTo>
                  <a:pt x="14568" y="8898"/>
                  <a:pt x="14568" y="8827"/>
                  <a:pt x="14523" y="8827"/>
                </a:cubicBezTo>
                <a:close/>
                <a:moveTo>
                  <a:pt x="1140" y="8830"/>
                </a:moveTo>
                <a:cubicBezTo>
                  <a:pt x="1094" y="8830"/>
                  <a:pt x="1094" y="8900"/>
                  <a:pt x="1140" y="8900"/>
                </a:cubicBezTo>
                <a:lnTo>
                  <a:pt x="1156" y="8900"/>
                </a:lnTo>
                <a:cubicBezTo>
                  <a:pt x="1202" y="8900"/>
                  <a:pt x="1202" y="8830"/>
                  <a:pt x="1156" y="8830"/>
                </a:cubicBezTo>
                <a:close/>
                <a:moveTo>
                  <a:pt x="19450" y="8857"/>
                </a:moveTo>
                <a:cubicBezTo>
                  <a:pt x="19433" y="8857"/>
                  <a:pt x="19415" y="8869"/>
                  <a:pt x="19415" y="8892"/>
                </a:cubicBezTo>
                <a:lnTo>
                  <a:pt x="19415" y="8908"/>
                </a:lnTo>
                <a:cubicBezTo>
                  <a:pt x="19415" y="8930"/>
                  <a:pt x="19433" y="8941"/>
                  <a:pt x="19450" y="8941"/>
                </a:cubicBezTo>
                <a:cubicBezTo>
                  <a:pt x="19468" y="8941"/>
                  <a:pt x="19486" y="8930"/>
                  <a:pt x="19486" y="8908"/>
                </a:cubicBezTo>
                <a:lnTo>
                  <a:pt x="19486" y="8892"/>
                </a:lnTo>
                <a:cubicBezTo>
                  <a:pt x="19486" y="8869"/>
                  <a:pt x="19468" y="8857"/>
                  <a:pt x="19450" y="8857"/>
                </a:cubicBezTo>
                <a:close/>
                <a:moveTo>
                  <a:pt x="16101" y="8879"/>
                </a:moveTo>
                <a:cubicBezTo>
                  <a:pt x="16088" y="8879"/>
                  <a:pt x="16076" y="8898"/>
                  <a:pt x="16088" y="8910"/>
                </a:cubicBezTo>
                <a:cubicBezTo>
                  <a:pt x="16097" y="8920"/>
                  <a:pt x="16107" y="8930"/>
                  <a:pt x="16118" y="8940"/>
                </a:cubicBezTo>
                <a:cubicBezTo>
                  <a:pt x="16121" y="8944"/>
                  <a:pt x="16125" y="8945"/>
                  <a:pt x="16129" y="8945"/>
                </a:cubicBezTo>
                <a:cubicBezTo>
                  <a:pt x="16142" y="8945"/>
                  <a:pt x="16155" y="8927"/>
                  <a:pt x="16143" y="8915"/>
                </a:cubicBezTo>
                <a:lnTo>
                  <a:pt x="16112" y="8885"/>
                </a:lnTo>
                <a:cubicBezTo>
                  <a:pt x="16109" y="8881"/>
                  <a:pt x="16105" y="8879"/>
                  <a:pt x="16101" y="8879"/>
                </a:cubicBezTo>
                <a:close/>
                <a:moveTo>
                  <a:pt x="8540" y="8911"/>
                </a:moveTo>
                <a:cubicBezTo>
                  <a:pt x="8516" y="8911"/>
                  <a:pt x="8516" y="8946"/>
                  <a:pt x="8540" y="8946"/>
                </a:cubicBezTo>
                <a:cubicBezTo>
                  <a:pt x="8563" y="8946"/>
                  <a:pt x="8563" y="8911"/>
                  <a:pt x="8540" y="8911"/>
                </a:cubicBezTo>
                <a:close/>
                <a:moveTo>
                  <a:pt x="24970" y="8936"/>
                </a:moveTo>
                <a:cubicBezTo>
                  <a:pt x="24925" y="8936"/>
                  <a:pt x="24925" y="9007"/>
                  <a:pt x="24970" y="9007"/>
                </a:cubicBezTo>
                <a:cubicBezTo>
                  <a:pt x="25016" y="9007"/>
                  <a:pt x="25016" y="8936"/>
                  <a:pt x="24970" y="8936"/>
                </a:cubicBezTo>
                <a:close/>
                <a:moveTo>
                  <a:pt x="24522" y="8873"/>
                </a:moveTo>
                <a:cubicBezTo>
                  <a:pt x="24481" y="8873"/>
                  <a:pt x="24444" y="8926"/>
                  <a:pt x="24482" y="8963"/>
                </a:cubicBezTo>
                <a:lnTo>
                  <a:pt x="24512" y="8994"/>
                </a:lnTo>
                <a:cubicBezTo>
                  <a:pt x="24523" y="9005"/>
                  <a:pt x="24535" y="9009"/>
                  <a:pt x="24548" y="9009"/>
                </a:cubicBezTo>
                <a:cubicBezTo>
                  <a:pt x="24588" y="9009"/>
                  <a:pt x="24625" y="8956"/>
                  <a:pt x="24587" y="8919"/>
                </a:cubicBezTo>
                <a:lnTo>
                  <a:pt x="24558" y="8889"/>
                </a:lnTo>
                <a:cubicBezTo>
                  <a:pt x="24547" y="8878"/>
                  <a:pt x="24534" y="8873"/>
                  <a:pt x="24522" y="8873"/>
                </a:cubicBezTo>
                <a:close/>
                <a:moveTo>
                  <a:pt x="16385" y="8923"/>
                </a:moveTo>
                <a:cubicBezTo>
                  <a:pt x="16377" y="8923"/>
                  <a:pt x="16368" y="8926"/>
                  <a:pt x="16361" y="8934"/>
                </a:cubicBezTo>
                <a:lnTo>
                  <a:pt x="16345" y="8950"/>
                </a:lnTo>
                <a:cubicBezTo>
                  <a:pt x="16319" y="8975"/>
                  <a:pt x="16344" y="9010"/>
                  <a:pt x="16370" y="9010"/>
                </a:cubicBezTo>
                <a:cubicBezTo>
                  <a:pt x="16379" y="9010"/>
                  <a:pt x="16387" y="9006"/>
                  <a:pt x="16394" y="8999"/>
                </a:cubicBezTo>
                <a:lnTo>
                  <a:pt x="16410" y="8983"/>
                </a:lnTo>
                <a:cubicBezTo>
                  <a:pt x="16435" y="8958"/>
                  <a:pt x="16412" y="8923"/>
                  <a:pt x="16385" y="8923"/>
                </a:cubicBezTo>
                <a:close/>
                <a:moveTo>
                  <a:pt x="7744" y="8888"/>
                </a:moveTo>
                <a:cubicBezTo>
                  <a:pt x="7725" y="8888"/>
                  <a:pt x="7706" y="8898"/>
                  <a:pt x="7697" y="8915"/>
                </a:cubicBezTo>
                <a:cubicBezTo>
                  <a:pt x="7681" y="8941"/>
                  <a:pt x="7692" y="8973"/>
                  <a:pt x="7716" y="8988"/>
                </a:cubicBezTo>
                <a:cubicBezTo>
                  <a:pt x="7732" y="8999"/>
                  <a:pt x="7746" y="9008"/>
                  <a:pt x="7761" y="9019"/>
                </a:cubicBezTo>
                <a:cubicBezTo>
                  <a:pt x="7768" y="9023"/>
                  <a:pt x="7777" y="9026"/>
                  <a:pt x="7785" y="9026"/>
                </a:cubicBezTo>
                <a:cubicBezTo>
                  <a:pt x="7804" y="9026"/>
                  <a:pt x="7824" y="9015"/>
                  <a:pt x="7834" y="8999"/>
                </a:cubicBezTo>
                <a:cubicBezTo>
                  <a:pt x="7850" y="8973"/>
                  <a:pt x="7839" y="8941"/>
                  <a:pt x="7814" y="8926"/>
                </a:cubicBezTo>
                <a:cubicBezTo>
                  <a:pt x="7799" y="8915"/>
                  <a:pt x="7784" y="8906"/>
                  <a:pt x="7770" y="8895"/>
                </a:cubicBezTo>
                <a:cubicBezTo>
                  <a:pt x="7763" y="8890"/>
                  <a:pt x="7754" y="8888"/>
                  <a:pt x="7744" y="8888"/>
                </a:cubicBezTo>
                <a:close/>
                <a:moveTo>
                  <a:pt x="15274" y="8926"/>
                </a:moveTo>
                <a:cubicBezTo>
                  <a:pt x="15251" y="8926"/>
                  <a:pt x="15226" y="8952"/>
                  <a:pt x="15240" y="8979"/>
                </a:cubicBezTo>
                <a:cubicBezTo>
                  <a:pt x="15245" y="8989"/>
                  <a:pt x="15250" y="8999"/>
                  <a:pt x="15255" y="9009"/>
                </a:cubicBezTo>
                <a:cubicBezTo>
                  <a:pt x="15262" y="9022"/>
                  <a:pt x="15272" y="9027"/>
                  <a:pt x="15282" y="9027"/>
                </a:cubicBezTo>
                <a:cubicBezTo>
                  <a:pt x="15305" y="9027"/>
                  <a:pt x="15330" y="9002"/>
                  <a:pt x="15316" y="8974"/>
                </a:cubicBezTo>
                <a:cubicBezTo>
                  <a:pt x="15311" y="8963"/>
                  <a:pt x="15306" y="8955"/>
                  <a:pt x="15300" y="8944"/>
                </a:cubicBezTo>
                <a:cubicBezTo>
                  <a:pt x="15295" y="8932"/>
                  <a:pt x="15284" y="8926"/>
                  <a:pt x="15274" y="8926"/>
                </a:cubicBezTo>
                <a:close/>
                <a:moveTo>
                  <a:pt x="11648" y="8977"/>
                </a:moveTo>
                <a:cubicBezTo>
                  <a:pt x="11603" y="8977"/>
                  <a:pt x="11602" y="9047"/>
                  <a:pt x="11648" y="9047"/>
                </a:cubicBezTo>
                <a:cubicBezTo>
                  <a:pt x="11695" y="9047"/>
                  <a:pt x="11695" y="8977"/>
                  <a:pt x="11648" y="8977"/>
                </a:cubicBezTo>
                <a:close/>
                <a:moveTo>
                  <a:pt x="3814" y="8911"/>
                </a:moveTo>
                <a:cubicBezTo>
                  <a:pt x="3795" y="8911"/>
                  <a:pt x="3776" y="8921"/>
                  <a:pt x="3766" y="8937"/>
                </a:cubicBezTo>
                <a:cubicBezTo>
                  <a:pt x="3751" y="8963"/>
                  <a:pt x="3761" y="8995"/>
                  <a:pt x="3786" y="9010"/>
                </a:cubicBezTo>
                <a:cubicBezTo>
                  <a:pt x="3811" y="9026"/>
                  <a:pt x="3834" y="9042"/>
                  <a:pt x="3860" y="9058"/>
                </a:cubicBezTo>
                <a:cubicBezTo>
                  <a:pt x="3868" y="9062"/>
                  <a:pt x="3877" y="9064"/>
                  <a:pt x="3886" y="9064"/>
                </a:cubicBezTo>
                <a:cubicBezTo>
                  <a:pt x="3905" y="9064"/>
                  <a:pt x="3924" y="9054"/>
                  <a:pt x="3933" y="9039"/>
                </a:cubicBezTo>
                <a:cubicBezTo>
                  <a:pt x="3949" y="9012"/>
                  <a:pt x="3938" y="8981"/>
                  <a:pt x="3913" y="8965"/>
                </a:cubicBezTo>
                <a:cubicBezTo>
                  <a:pt x="3889" y="8950"/>
                  <a:pt x="3865" y="8934"/>
                  <a:pt x="3840" y="8918"/>
                </a:cubicBezTo>
                <a:cubicBezTo>
                  <a:pt x="3832" y="8913"/>
                  <a:pt x="3823" y="8911"/>
                  <a:pt x="3814" y="8911"/>
                </a:cubicBezTo>
                <a:close/>
                <a:moveTo>
                  <a:pt x="7632" y="8938"/>
                </a:moveTo>
                <a:cubicBezTo>
                  <a:pt x="7611" y="8938"/>
                  <a:pt x="7590" y="8955"/>
                  <a:pt x="7597" y="8982"/>
                </a:cubicBezTo>
                <a:cubicBezTo>
                  <a:pt x="7608" y="9024"/>
                  <a:pt x="7635" y="9059"/>
                  <a:pt x="7674" y="9077"/>
                </a:cubicBezTo>
                <a:cubicBezTo>
                  <a:pt x="7680" y="9081"/>
                  <a:pt x="7686" y="9082"/>
                  <a:pt x="7691" y="9082"/>
                </a:cubicBezTo>
                <a:cubicBezTo>
                  <a:pt x="7723" y="9082"/>
                  <a:pt x="7743" y="9036"/>
                  <a:pt x="7708" y="9018"/>
                </a:cubicBezTo>
                <a:cubicBezTo>
                  <a:pt x="7686" y="9005"/>
                  <a:pt x="7671" y="8988"/>
                  <a:pt x="7666" y="8963"/>
                </a:cubicBezTo>
                <a:cubicBezTo>
                  <a:pt x="7660" y="8946"/>
                  <a:pt x="7647" y="8938"/>
                  <a:pt x="7632" y="8938"/>
                </a:cubicBezTo>
                <a:close/>
                <a:moveTo>
                  <a:pt x="4670" y="8945"/>
                </a:moveTo>
                <a:cubicBezTo>
                  <a:pt x="4667" y="8945"/>
                  <a:pt x="4664" y="8946"/>
                  <a:pt x="4661" y="8946"/>
                </a:cubicBezTo>
                <a:cubicBezTo>
                  <a:pt x="4644" y="8952"/>
                  <a:pt x="4630" y="8973"/>
                  <a:pt x="4636" y="8989"/>
                </a:cubicBezTo>
                <a:cubicBezTo>
                  <a:pt x="4646" y="9015"/>
                  <a:pt x="4656" y="9040"/>
                  <a:pt x="4666" y="9065"/>
                </a:cubicBezTo>
                <a:cubicBezTo>
                  <a:pt x="4673" y="9080"/>
                  <a:pt x="4685" y="9090"/>
                  <a:pt x="4700" y="9090"/>
                </a:cubicBezTo>
                <a:cubicBezTo>
                  <a:pt x="4703" y="9090"/>
                  <a:pt x="4706" y="9090"/>
                  <a:pt x="4709" y="9089"/>
                </a:cubicBezTo>
                <a:cubicBezTo>
                  <a:pt x="4727" y="9086"/>
                  <a:pt x="4743" y="9065"/>
                  <a:pt x="4734" y="9046"/>
                </a:cubicBezTo>
                <a:cubicBezTo>
                  <a:pt x="4724" y="9021"/>
                  <a:pt x="4714" y="8997"/>
                  <a:pt x="4704" y="8972"/>
                </a:cubicBezTo>
                <a:cubicBezTo>
                  <a:pt x="4698" y="8956"/>
                  <a:pt x="4686" y="8945"/>
                  <a:pt x="4670" y="8945"/>
                </a:cubicBezTo>
                <a:close/>
                <a:moveTo>
                  <a:pt x="17947" y="8968"/>
                </a:moveTo>
                <a:cubicBezTo>
                  <a:pt x="17942" y="8968"/>
                  <a:pt x="17937" y="8969"/>
                  <a:pt x="17932" y="8971"/>
                </a:cubicBezTo>
                <a:cubicBezTo>
                  <a:pt x="17916" y="8975"/>
                  <a:pt x="17902" y="8981"/>
                  <a:pt x="17887" y="8986"/>
                </a:cubicBezTo>
                <a:cubicBezTo>
                  <a:pt x="17860" y="8995"/>
                  <a:pt x="17843" y="9023"/>
                  <a:pt x="17850" y="9051"/>
                </a:cubicBezTo>
                <a:cubicBezTo>
                  <a:pt x="17855" y="9073"/>
                  <a:pt x="17878" y="9090"/>
                  <a:pt x="17902" y="9090"/>
                </a:cubicBezTo>
                <a:cubicBezTo>
                  <a:pt x="17906" y="9090"/>
                  <a:pt x="17911" y="9090"/>
                  <a:pt x="17916" y="9088"/>
                </a:cubicBezTo>
                <a:cubicBezTo>
                  <a:pt x="17932" y="9082"/>
                  <a:pt x="17946" y="9077"/>
                  <a:pt x="17960" y="9072"/>
                </a:cubicBezTo>
                <a:cubicBezTo>
                  <a:pt x="17988" y="9063"/>
                  <a:pt x="18005" y="9036"/>
                  <a:pt x="17997" y="9007"/>
                </a:cubicBezTo>
                <a:cubicBezTo>
                  <a:pt x="17991" y="8986"/>
                  <a:pt x="17969" y="8968"/>
                  <a:pt x="17947" y="8968"/>
                </a:cubicBezTo>
                <a:close/>
                <a:moveTo>
                  <a:pt x="21973" y="8893"/>
                </a:moveTo>
                <a:cubicBezTo>
                  <a:pt x="21965" y="8893"/>
                  <a:pt x="21957" y="8896"/>
                  <a:pt x="21951" y="8904"/>
                </a:cubicBezTo>
                <a:cubicBezTo>
                  <a:pt x="21910" y="8946"/>
                  <a:pt x="21868" y="8992"/>
                  <a:pt x="21827" y="9036"/>
                </a:cubicBezTo>
                <a:cubicBezTo>
                  <a:pt x="21803" y="9061"/>
                  <a:pt x="21827" y="9097"/>
                  <a:pt x="21854" y="9097"/>
                </a:cubicBezTo>
                <a:cubicBezTo>
                  <a:pt x="21862" y="9097"/>
                  <a:pt x="21870" y="9094"/>
                  <a:pt x="21877" y="9086"/>
                </a:cubicBezTo>
                <a:cubicBezTo>
                  <a:pt x="21918" y="9042"/>
                  <a:pt x="21960" y="8998"/>
                  <a:pt x="22000" y="8953"/>
                </a:cubicBezTo>
                <a:cubicBezTo>
                  <a:pt x="22024" y="8929"/>
                  <a:pt x="22000" y="8893"/>
                  <a:pt x="21973" y="8893"/>
                </a:cubicBezTo>
                <a:close/>
                <a:moveTo>
                  <a:pt x="3289" y="9049"/>
                </a:moveTo>
                <a:cubicBezTo>
                  <a:pt x="3276" y="9049"/>
                  <a:pt x="3264" y="9066"/>
                  <a:pt x="3276" y="9078"/>
                </a:cubicBezTo>
                <a:lnTo>
                  <a:pt x="3292" y="9094"/>
                </a:lnTo>
                <a:cubicBezTo>
                  <a:pt x="3295" y="9098"/>
                  <a:pt x="3299" y="9099"/>
                  <a:pt x="3303" y="9099"/>
                </a:cubicBezTo>
                <a:cubicBezTo>
                  <a:pt x="3316" y="9099"/>
                  <a:pt x="3328" y="9082"/>
                  <a:pt x="3316" y="9070"/>
                </a:cubicBezTo>
                <a:lnTo>
                  <a:pt x="3300" y="9054"/>
                </a:lnTo>
                <a:cubicBezTo>
                  <a:pt x="3297" y="9051"/>
                  <a:pt x="3293" y="9049"/>
                  <a:pt x="3289" y="9049"/>
                </a:cubicBezTo>
                <a:close/>
                <a:moveTo>
                  <a:pt x="9576" y="8968"/>
                </a:moveTo>
                <a:cubicBezTo>
                  <a:pt x="9557" y="8968"/>
                  <a:pt x="9537" y="8977"/>
                  <a:pt x="9528" y="8995"/>
                </a:cubicBezTo>
                <a:cubicBezTo>
                  <a:pt x="9523" y="9005"/>
                  <a:pt x="9518" y="9015"/>
                  <a:pt x="9512" y="9025"/>
                </a:cubicBezTo>
                <a:cubicBezTo>
                  <a:pt x="9500" y="9051"/>
                  <a:pt x="9505" y="9083"/>
                  <a:pt x="9532" y="9098"/>
                </a:cubicBezTo>
                <a:cubicBezTo>
                  <a:pt x="9540" y="9103"/>
                  <a:pt x="9550" y="9106"/>
                  <a:pt x="9559" y="9106"/>
                </a:cubicBezTo>
                <a:cubicBezTo>
                  <a:pt x="9578" y="9106"/>
                  <a:pt x="9597" y="9096"/>
                  <a:pt x="9606" y="9078"/>
                </a:cubicBezTo>
                <a:cubicBezTo>
                  <a:pt x="9611" y="9068"/>
                  <a:pt x="9616" y="9060"/>
                  <a:pt x="9621" y="9049"/>
                </a:cubicBezTo>
                <a:cubicBezTo>
                  <a:pt x="9633" y="9023"/>
                  <a:pt x="9628" y="8989"/>
                  <a:pt x="9601" y="8975"/>
                </a:cubicBezTo>
                <a:cubicBezTo>
                  <a:pt x="9594" y="8970"/>
                  <a:pt x="9585" y="8968"/>
                  <a:pt x="9576" y="8968"/>
                </a:cubicBezTo>
                <a:close/>
                <a:moveTo>
                  <a:pt x="21208" y="9041"/>
                </a:moveTo>
                <a:cubicBezTo>
                  <a:pt x="21162" y="9041"/>
                  <a:pt x="21162" y="9112"/>
                  <a:pt x="21208" y="9112"/>
                </a:cubicBezTo>
                <a:cubicBezTo>
                  <a:pt x="21208" y="9112"/>
                  <a:pt x="21208" y="9112"/>
                  <a:pt x="21209" y="9112"/>
                </a:cubicBezTo>
                <a:cubicBezTo>
                  <a:pt x="21254" y="9112"/>
                  <a:pt x="21254" y="9041"/>
                  <a:pt x="21208" y="9041"/>
                </a:cubicBezTo>
                <a:close/>
                <a:moveTo>
                  <a:pt x="1636" y="9042"/>
                </a:moveTo>
                <a:cubicBezTo>
                  <a:pt x="1591" y="9042"/>
                  <a:pt x="1591" y="9113"/>
                  <a:pt x="1637" y="9113"/>
                </a:cubicBezTo>
                <a:lnTo>
                  <a:pt x="1666" y="9113"/>
                </a:lnTo>
                <a:cubicBezTo>
                  <a:pt x="1712" y="9113"/>
                  <a:pt x="1712" y="9042"/>
                  <a:pt x="1666" y="9042"/>
                </a:cubicBezTo>
                <a:lnTo>
                  <a:pt x="1637" y="9042"/>
                </a:lnTo>
                <a:cubicBezTo>
                  <a:pt x="1636" y="9042"/>
                  <a:pt x="1636" y="9042"/>
                  <a:pt x="1636" y="9042"/>
                </a:cubicBezTo>
                <a:close/>
                <a:moveTo>
                  <a:pt x="23702" y="9001"/>
                </a:moveTo>
                <a:cubicBezTo>
                  <a:pt x="23675" y="9001"/>
                  <a:pt x="23649" y="9018"/>
                  <a:pt x="23649" y="9052"/>
                </a:cubicBezTo>
                <a:lnTo>
                  <a:pt x="23649" y="9068"/>
                </a:lnTo>
                <a:cubicBezTo>
                  <a:pt x="23649" y="9103"/>
                  <a:pt x="23676" y="9121"/>
                  <a:pt x="23703" y="9121"/>
                </a:cubicBezTo>
                <a:cubicBezTo>
                  <a:pt x="23730" y="9121"/>
                  <a:pt x="23757" y="9103"/>
                  <a:pt x="23757" y="9068"/>
                </a:cubicBezTo>
                <a:lnTo>
                  <a:pt x="23757" y="9052"/>
                </a:lnTo>
                <a:cubicBezTo>
                  <a:pt x="23756" y="9018"/>
                  <a:pt x="23729" y="9001"/>
                  <a:pt x="23702" y="9001"/>
                </a:cubicBezTo>
                <a:close/>
                <a:moveTo>
                  <a:pt x="8871" y="9029"/>
                </a:moveTo>
                <a:cubicBezTo>
                  <a:pt x="8844" y="9029"/>
                  <a:pt x="8820" y="9065"/>
                  <a:pt x="8845" y="9089"/>
                </a:cubicBezTo>
                <a:cubicBezTo>
                  <a:pt x="8854" y="9099"/>
                  <a:pt x="8865" y="9109"/>
                  <a:pt x="8876" y="9119"/>
                </a:cubicBezTo>
                <a:cubicBezTo>
                  <a:pt x="8883" y="9127"/>
                  <a:pt x="8891" y="9130"/>
                  <a:pt x="8899" y="9130"/>
                </a:cubicBezTo>
                <a:cubicBezTo>
                  <a:pt x="8926" y="9130"/>
                  <a:pt x="8950" y="9094"/>
                  <a:pt x="8925" y="9070"/>
                </a:cubicBezTo>
                <a:lnTo>
                  <a:pt x="8894" y="9040"/>
                </a:lnTo>
                <a:cubicBezTo>
                  <a:pt x="8887" y="9032"/>
                  <a:pt x="8879" y="9029"/>
                  <a:pt x="8871" y="9029"/>
                </a:cubicBezTo>
                <a:close/>
                <a:moveTo>
                  <a:pt x="17467" y="9015"/>
                </a:moveTo>
                <a:cubicBezTo>
                  <a:pt x="17440" y="9015"/>
                  <a:pt x="17413" y="9032"/>
                  <a:pt x="17413" y="9067"/>
                </a:cubicBezTo>
                <a:lnTo>
                  <a:pt x="17413" y="9083"/>
                </a:lnTo>
                <a:cubicBezTo>
                  <a:pt x="17413" y="9117"/>
                  <a:pt x="17440" y="9135"/>
                  <a:pt x="17467" y="9135"/>
                </a:cubicBezTo>
                <a:cubicBezTo>
                  <a:pt x="17494" y="9135"/>
                  <a:pt x="17520" y="9117"/>
                  <a:pt x="17520" y="9083"/>
                </a:cubicBezTo>
                <a:lnTo>
                  <a:pt x="17520" y="9067"/>
                </a:lnTo>
                <a:cubicBezTo>
                  <a:pt x="17520" y="9032"/>
                  <a:pt x="17494" y="9015"/>
                  <a:pt x="17467" y="9015"/>
                </a:cubicBezTo>
                <a:close/>
                <a:moveTo>
                  <a:pt x="22950" y="9061"/>
                </a:moveTo>
                <a:cubicBezTo>
                  <a:pt x="22923" y="9061"/>
                  <a:pt x="22900" y="9096"/>
                  <a:pt x="22925" y="9120"/>
                </a:cubicBezTo>
                <a:lnTo>
                  <a:pt x="22941" y="9136"/>
                </a:lnTo>
                <a:cubicBezTo>
                  <a:pt x="22948" y="9144"/>
                  <a:pt x="22957" y="9147"/>
                  <a:pt x="22965" y="9147"/>
                </a:cubicBezTo>
                <a:cubicBezTo>
                  <a:pt x="22992" y="9147"/>
                  <a:pt x="23015" y="9112"/>
                  <a:pt x="22990" y="9087"/>
                </a:cubicBezTo>
                <a:lnTo>
                  <a:pt x="22974" y="9071"/>
                </a:lnTo>
                <a:cubicBezTo>
                  <a:pt x="22967" y="9064"/>
                  <a:pt x="22958" y="9061"/>
                  <a:pt x="22950" y="9061"/>
                </a:cubicBezTo>
                <a:close/>
                <a:moveTo>
                  <a:pt x="15107" y="9099"/>
                </a:moveTo>
                <a:cubicBezTo>
                  <a:pt x="15099" y="9099"/>
                  <a:pt x="15091" y="9103"/>
                  <a:pt x="15084" y="9110"/>
                </a:cubicBezTo>
                <a:lnTo>
                  <a:pt x="15068" y="9126"/>
                </a:lnTo>
                <a:cubicBezTo>
                  <a:pt x="15043" y="9151"/>
                  <a:pt x="15067" y="9187"/>
                  <a:pt x="15094" y="9187"/>
                </a:cubicBezTo>
                <a:cubicBezTo>
                  <a:pt x="15102" y="9187"/>
                  <a:pt x="15110" y="9183"/>
                  <a:pt x="15117" y="9176"/>
                </a:cubicBezTo>
                <a:lnTo>
                  <a:pt x="15133" y="9160"/>
                </a:lnTo>
                <a:cubicBezTo>
                  <a:pt x="15159" y="9135"/>
                  <a:pt x="15134" y="9099"/>
                  <a:pt x="15107" y="9099"/>
                </a:cubicBezTo>
                <a:close/>
                <a:moveTo>
                  <a:pt x="6849" y="9116"/>
                </a:moveTo>
                <a:cubicBezTo>
                  <a:pt x="6832" y="9116"/>
                  <a:pt x="6814" y="9128"/>
                  <a:pt x="6814" y="9151"/>
                </a:cubicBezTo>
                <a:lnTo>
                  <a:pt x="6814" y="9166"/>
                </a:lnTo>
                <a:cubicBezTo>
                  <a:pt x="6813" y="9189"/>
                  <a:pt x="6831" y="9201"/>
                  <a:pt x="6849" y="9201"/>
                </a:cubicBezTo>
                <a:cubicBezTo>
                  <a:pt x="6867" y="9201"/>
                  <a:pt x="6885" y="9189"/>
                  <a:pt x="6885" y="9166"/>
                </a:cubicBezTo>
                <a:lnTo>
                  <a:pt x="6885" y="9151"/>
                </a:lnTo>
                <a:cubicBezTo>
                  <a:pt x="6885" y="9128"/>
                  <a:pt x="6867" y="9116"/>
                  <a:pt x="6849" y="9116"/>
                </a:cubicBezTo>
                <a:close/>
                <a:moveTo>
                  <a:pt x="2161" y="9105"/>
                </a:moveTo>
                <a:cubicBezTo>
                  <a:pt x="2144" y="9105"/>
                  <a:pt x="2126" y="9116"/>
                  <a:pt x="2126" y="9139"/>
                </a:cubicBezTo>
                <a:lnTo>
                  <a:pt x="2126" y="9170"/>
                </a:lnTo>
                <a:cubicBezTo>
                  <a:pt x="2126" y="9192"/>
                  <a:pt x="2144" y="9203"/>
                  <a:pt x="2161" y="9203"/>
                </a:cubicBezTo>
                <a:cubicBezTo>
                  <a:pt x="2179" y="9203"/>
                  <a:pt x="2197" y="9192"/>
                  <a:pt x="2197" y="9170"/>
                </a:cubicBezTo>
                <a:lnTo>
                  <a:pt x="2197" y="9139"/>
                </a:lnTo>
                <a:cubicBezTo>
                  <a:pt x="2197" y="9116"/>
                  <a:pt x="2179" y="9105"/>
                  <a:pt x="2161" y="9105"/>
                </a:cubicBezTo>
                <a:close/>
                <a:moveTo>
                  <a:pt x="296" y="9093"/>
                </a:moveTo>
                <a:cubicBezTo>
                  <a:pt x="284" y="9093"/>
                  <a:pt x="272" y="9098"/>
                  <a:pt x="261" y="9109"/>
                </a:cubicBezTo>
                <a:lnTo>
                  <a:pt x="245" y="9125"/>
                </a:lnTo>
                <a:cubicBezTo>
                  <a:pt x="208" y="9163"/>
                  <a:pt x="245" y="9217"/>
                  <a:pt x="285" y="9217"/>
                </a:cubicBezTo>
                <a:cubicBezTo>
                  <a:pt x="297" y="9217"/>
                  <a:pt x="309" y="9212"/>
                  <a:pt x="320" y="9201"/>
                </a:cubicBezTo>
                <a:lnTo>
                  <a:pt x="336" y="9185"/>
                </a:lnTo>
                <a:cubicBezTo>
                  <a:pt x="374" y="9147"/>
                  <a:pt x="337" y="9093"/>
                  <a:pt x="296" y="9093"/>
                </a:cubicBezTo>
                <a:close/>
                <a:moveTo>
                  <a:pt x="20726" y="9112"/>
                </a:moveTo>
                <a:cubicBezTo>
                  <a:pt x="20658" y="9113"/>
                  <a:pt x="20658" y="9219"/>
                  <a:pt x="20726" y="9219"/>
                </a:cubicBezTo>
                <a:cubicBezTo>
                  <a:pt x="20795" y="9219"/>
                  <a:pt x="20795" y="9112"/>
                  <a:pt x="20726" y="9112"/>
                </a:cubicBezTo>
                <a:close/>
                <a:moveTo>
                  <a:pt x="18594" y="9154"/>
                </a:moveTo>
                <a:cubicBezTo>
                  <a:pt x="18548" y="9154"/>
                  <a:pt x="18548" y="9224"/>
                  <a:pt x="18594" y="9224"/>
                </a:cubicBezTo>
                <a:lnTo>
                  <a:pt x="18624" y="9224"/>
                </a:lnTo>
                <a:cubicBezTo>
                  <a:pt x="18625" y="9224"/>
                  <a:pt x="18625" y="9224"/>
                  <a:pt x="18625" y="9224"/>
                </a:cubicBezTo>
                <a:cubicBezTo>
                  <a:pt x="18668" y="9224"/>
                  <a:pt x="18670" y="9154"/>
                  <a:pt x="18624" y="9154"/>
                </a:cubicBezTo>
                <a:close/>
                <a:moveTo>
                  <a:pt x="13210" y="9161"/>
                </a:moveTo>
                <a:cubicBezTo>
                  <a:pt x="13165" y="9161"/>
                  <a:pt x="13165" y="9232"/>
                  <a:pt x="13210" y="9232"/>
                </a:cubicBezTo>
                <a:cubicBezTo>
                  <a:pt x="13257" y="9232"/>
                  <a:pt x="13257" y="9161"/>
                  <a:pt x="13210" y="9161"/>
                </a:cubicBezTo>
                <a:close/>
                <a:moveTo>
                  <a:pt x="15496" y="9146"/>
                </a:moveTo>
                <a:cubicBezTo>
                  <a:pt x="15485" y="9146"/>
                  <a:pt x="15475" y="9151"/>
                  <a:pt x="15468" y="9164"/>
                </a:cubicBezTo>
                <a:cubicBezTo>
                  <a:pt x="15463" y="9175"/>
                  <a:pt x="15458" y="9183"/>
                  <a:pt x="15452" y="9194"/>
                </a:cubicBezTo>
                <a:cubicBezTo>
                  <a:pt x="15438" y="9221"/>
                  <a:pt x="15463" y="9247"/>
                  <a:pt x="15487" y="9247"/>
                </a:cubicBezTo>
                <a:cubicBezTo>
                  <a:pt x="15497" y="9247"/>
                  <a:pt x="15508" y="9242"/>
                  <a:pt x="15514" y="9229"/>
                </a:cubicBezTo>
                <a:cubicBezTo>
                  <a:pt x="15519" y="9219"/>
                  <a:pt x="15525" y="9209"/>
                  <a:pt x="15530" y="9199"/>
                </a:cubicBezTo>
                <a:cubicBezTo>
                  <a:pt x="15544" y="9171"/>
                  <a:pt x="15520" y="9146"/>
                  <a:pt x="15496" y="9146"/>
                </a:cubicBezTo>
                <a:close/>
                <a:moveTo>
                  <a:pt x="13707" y="9144"/>
                </a:moveTo>
                <a:cubicBezTo>
                  <a:pt x="13638" y="9144"/>
                  <a:pt x="13638" y="9251"/>
                  <a:pt x="13707" y="9251"/>
                </a:cubicBezTo>
                <a:cubicBezTo>
                  <a:pt x="13775" y="9251"/>
                  <a:pt x="13776" y="9144"/>
                  <a:pt x="13707" y="9144"/>
                </a:cubicBezTo>
                <a:close/>
                <a:moveTo>
                  <a:pt x="2551" y="9226"/>
                </a:moveTo>
                <a:cubicBezTo>
                  <a:pt x="2542" y="9226"/>
                  <a:pt x="2533" y="9232"/>
                  <a:pt x="2533" y="9244"/>
                </a:cubicBezTo>
                <a:lnTo>
                  <a:pt x="2533" y="9260"/>
                </a:lnTo>
                <a:cubicBezTo>
                  <a:pt x="2533" y="9271"/>
                  <a:pt x="2542" y="9277"/>
                  <a:pt x="2551" y="9277"/>
                </a:cubicBezTo>
                <a:cubicBezTo>
                  <a:pt x="2560" y="9277"/>
                  <a:pt x="2569" y="9271"/>
                  <a:pt x="2569" y="9260"/>
                </a:cubicBezTo>
                <a:lnTo>
                  <a:pt x="2569" y="9244"/>
                </a:lnTo>
                <a:cubicBezTo>
                  <a:pt x="2569" y="9232"/>
                  <a:pt x="2560" y="9226"/>
                  <a:pt x="2551" y="9226"/>
                </a:cubicBezTo>
                <a:close/>
                <a:moveTo>
                  <a:pt x="12581" y="9172"/>
                </a:moveTo>
                <a:cubicBezTo>
                  <a:pt x="12512" y="9172"/>
                  <a:pt x="12512" y="9280"/>
                  <a:pt x="12581" y="9280"/>
                </a:cubicBezTo>
                <a:cubicBezTo>
                  <a:pt x="12649" y="9280"/>
                  <a:pt x="12649" y="9172"/>
                  <a:pt x="12581" y="9172"/>
                </a:cubicBezTo>
                <a:close/>
                <a:moveTo>
                  <a:pt x="18232" y="9214"/>
                </a:moveTo>
                <a:cubicBezTo>
                  <a:pt x="18187" y="9214"/>
                  <a:pt x="18187" y="9285"/>
                  <a:pt x="18233" y="9285"/>
                </a:cubicBezTo>
                <a:cubicBezTo>
                  <a:pt x="18279" y="9285"/>
                  <a:pt x="18279" y="9214"/>
                  <a:pt x="18233" y="9214"/>
                </a:cubicBezTo>
                <a:cubicBezTo>
                  <a:pt x="18232" y="9214"/>
                  <a:pt x="18232" y="9214"/>
                  <a:pt x="18232" y="9214"/>
                </a:cubicBezTo>
                <a:close/>
                <a:moveTo>
                  <a:pt x="11273" y="9185"/>
                </a:moveTo>
                <a:cubicBezTo>
                  <a:pt x="11267" y="9185"/>
                  <a:pt x="11261" y="9186"/>
                  <a:pt x="11255" y="9191"/>
                </a:cubicBezTo>
                <a:cubicBezTo>
                  <a:pt x="11239" y="9201"/>
                  <a:pt x="11224" y="9209"/>
                  <a:pt x="11210" y="9220"/>
                </a:cubicBezTo>
                <a:cubicBezTo>
                  <a:pt x="11178" y="9241"/>
                  <a:pt x="11198" y="9288"/>
                  <a:pt x="11227" y="9288"/>
                </a:cubicBezTo>
                <a:cubicBezTo>
                  <a:pt x="11233" y="9288"/>
                  <a:pt x="11239" y="9286"/>
                  <a:pt x="11245" y="9282"/>
                </a:cubicBezTo>
                <a:cubicBezTo>
                  <a:pt x="11261" y="9271"/>
                  <a:pt x="11276" y="9262"/>
                  <a:pt x="11290" y="9251"/>
                </a:cubicBezTo>
                <a:cubicBezTo>
                  <a:pt x="11322" y="9231"/>
                  <a:pt x="11302" y="9185"/>
                  <a:pt x="11273" y="9185"/>
                </a:cubicBezTo>
                <a:close/>
                <a:moveTo>
                  <a:pt x="22350" y="9210"/>
                </a:moveTo>
                <a:cubicBezTo>
                  <a:pt x="22344" y="9210"/>
                  <a:pt x="22339" y="9212"/>
                  <a:pt x="22333" y="9215"/>
                </a:cubicBezTo>
                <a:cubicBezTo>
                  <a:pt x="22322" y="9220"/>
                  <a:pt x="22313" y="9225"/>
                  <a:pt x="22303" y="9230"/>
                </a:cubicBezTo>
                <a:cubicBezTo>
                  <a:pt x="22266" y="9248"/>
                  <a:pt x="22289" y="9296"/>
                  <a:pt x="22322" y="9296"/>
                </a:cubicBezTo>
                <a:cubicBezTo>
                  <a:pt x="22327" y="9296"/>
                  <a:pt x="22333" y="9295"/>
                  <a:pt x="22338" y="9292"/>
                </a:cubicBezTo>
                <a:cubicBezTo>
                  <a:pt x="22349" y="9287"/>
                  <a:pt x="22358" y="9282"/>
                  <a:pt x="22369" y="9276"/>
                </a:cubicBezTo>
                <a:cubicBezTo>
                  <a:pt x="22403" y="9258"/>
                  <a:pt x="22382" y="9210"/>
                  <a:pt x="22350" y="9210"/>
                </a:cubicBezTo>
                <a:close/>
                <a:moveTo>
                  <a:pt x="8354" y="9212"/>
                </a:moveTo>
                <a:cubicBezTo>
                  <a:pt x="8350" y="9212"/>
                  <a:pt x="8346" y="9212"/>
                  <a:pt x="8342" y="9214"/>
                </a:cubicBezTo>
                <a:cubicBezTo>
                  <a:pt x="8327" y="9219"/>
                  <a:pt x="8312" y="9224"/>
                  <a:pt x="8297" y="9229"/>
                </a:cubicBezTo>
                <a:cubicBezTo>
                  <a:pt x="8258" y="9243"/>
                  <a:pt x="8269" y="9299"/>
                  <a:pt x="8304" y="9299"/>
                </a:cubicBezTo>
                <a:cubicBezTo>
                  <a:pt x="8308" y="9299"/>
                  <a:pt x="8312" y="9299"/>
                  <a:pt x="8316" y="9297"/>
                </a:cubicBezTo>
                <a:cubicBezTo>
                  <a:pt x="8332" y="9292"/>
                  <a:pt x="8346" y="9287"/>
                  <a:pt x="8360" y="9282"/>
                </a:cubicBezTo>
                <a:cubicBezTo>
                  <a:pt x="8400" y="9270"/>
                  <a:pt x="8389" y="9212"/>
                  <a:pt x="8354" y="9212"/>
                </a:cubicBezTo>
                <a:close/>
                <a:moveTo>
                  <a:pt x="10703" y="9152"/>
                </a:moveTo>
                <a:cubicBezTo>
                  <a:pt x="10698" y="9152"/>
                  <a:pt x="10693" y="9152"/>
                  <a:pt x="10688" y="9154"/>
                </a:cubicBezTo>
                <a:cubicBezTo>
                  <a:pt x="10662" y="9161"/>
                  <a:pt x="10642" y="9192"/>
                  <a:pt x="10651" y="9219"/>
                </a:cubicBezTo>
                <a:cubicBezTo>
                  <a:pt x="10656" y="9235"/>
                  <a:pt x="10662" y="9249"/>
                  <a:pt x="10665" y="9264"/>
                </a:cubicBezTo>
                <a:cubicBezTo>
                  <a:pt x="10673" y="9287"/>
                  <a:pt x="10693" y="9302"/>
                  <a:pt x="10717" y="9302"/>
                </a:cubicBezTo>
                <a:cubicBezTo>
                  <a:pt x="10722" y="9302"/>
                  <a:pt x="10726" y="9302"/>
                  <a:pt x="10731" y="9301"/>
                </a:cubicBezTo>
                <a:cubicBezTo>
                  <a:pt x="10757" y="9292"/>
                  <a:pt x="10777" y="9262"/>
                  <a:pt x="10767" y="9235"/>
                </a:cubicBezTo>
                <a:cubicBezTo>
                  <a:pt x="10762" y="9219"/>
                  <a:pt x="10757" y="9204"/>
                  <a:pt x="10753" y="9191"/>
                </a:cubicBezTo>
                <a:cubicBezTo>
                  <a:pt x="10745" y="9167"/>
                  <a:pt x="10725" y="9152"/>
                  <a:pt x="10703" y="9152"/>
                </a:cubicBezTo>
                <a:close/>
                <a:moveTo>
                  <a:pt x="14369" y="9206"/>
                </a:moveTo>
                <a:cubicBezTo>
                  <a:pt x="14328" y="9206"/>
                  <a:pt x="14292" y="9259"/>
                  <a:pt x="14329" y="9296"/>
                </a:cubicBezTo>
                <a:lnTo>
                  <a:pt x="14345" y="9312"/>
                </a:lnTo>
                <a:cubicBezTo>
                  <a:pt x="14356" y="9323"/>
                  <a:pt x="14369" y="9328"/>
                  <a:pt x="14381" y="9328"/>
                </a:cubicBezTo>
                <a:cubicBezTo>
                  <a:pt x="14422" y="9328"/>
                  <a:pt x="14458" y="9275"/>
                  <a:pt x="14420" y="9238"/>
                </a:cubicBezTo>
                <a:lnTo>
                  <a:pt x="14405" y="9222"/>
                </a:lnTo>
                <a:cubicBezTo>
                  <a:pt x="14394" y="9211"/>
                  <a:pt x="14381" y="9206"/>
                  <a:pt x="14369" y="9206"/>
                </a:cubicBezTo>
                <a:close/>
                <a:moveTo>
                  <a:pt x="6297" y="9175"/>
                </a:moveTo>
                <a:cubicBezTo>
                  <a:pt x="6279" y="9175"/>
                  <a:pt x="6263" y="9186"/>
                  <a:pt x="6264" y="9208"/>
                </a:cubicBezTo>
                <a:cubicBezTo>
                  <a:pt x="6266" y="9251"/>
                  <a:pt x="6286" y="9293"/>
                  <a:pt x="6320" y="9324"/>
                </a:cubicBezTo>
                <a:cubicBezTo>
                  <a:pt x="6328" y="9330"/>
                  <a:pt x="6338" y="9333"/>
                  <a:pt x="6347" y="9333"/>
                </a:cubicBezTo>
                <a:cubicBezTo>
                  <a:pt x="6355" y="9333"/>
                  <a:pt x="6363" y="9331"/>
                  <a:pt x="6370" y="9324"/>
                </a:cubicBezTo>
                <a:cubicBezTo>
                  <a:pt x="6383" y="9311"/>
                  <a:pt x="6385" y="9286"/>
                  <a:pt x="6370" y="9274"/>
                </a:cubicBezTo>
                <a:cubicBezTo>
                  <a:pt x="6349" y="9257"/>
                  <a:pt x="6336" y="9236"/>
                  <a:pt x="6335" y="9208"/>
                </a:cubicBezTo>
                <a:cubicBezTo>
                  <a:pt x="6333" y="9186"/>
                  <a:pt x="6315" y="9175"/>
                  <a:pt x="6297" y="9175"/>
                </a:cubicBezTo>
                <a:close/>
                <a:moveTo>
                  <a:pt x="5468" y="9246"/>
                </a:moveTo>
                <a:cubicBezTo>
                  <a:pt x="5456" y="9246"/>
                  <a:pt x="5443" y="9254"/>
                  <a:pt x="5436" y="9265"/>
                </a:cubicBezTo>
                <a:cubicBezTo>
                  <a:pt x="5426" y="9283"/>
                  <a:pt x="5434" y="9302"/>
                  <a:pt x="5450" y="9313"/>
                </a:cubicBezTo>
                <a:cubicBezTo>
                  <a:pt x="5469" y="9329"/>
                  <a:pt x="5489" y="9344"/>
                  <a:pt x="5510" y="9358"/>
                </a:cubicBezTo>
                <a:cubicBezTo>
                  <a:pt x="5514" y="9361"/>
                  <a:pt x="5519" y="9363"/>
                  <a:pt x="5525" y="9363"/>
                </a:cubicBezTo>
                <a:cubicBezTo>
                  <a:pt x="5537" y="9363"/>
                  <a:pt x="5551" y="9355"/>
                  <a:pt x="5558" y="9345"/>
                </a:cubicBezTo>
                <a:cubicBezTo>
                  <a:pt x="5568" y="9327"/>
                  <a:pt x="5561" y="9308"/>
                  <a:pt x="5545" y="9296"/>
                </a:cubicBezTo>
                <a:cubicBezTo>
                  <a:pt x="5525" y="9281"/>
                  <a:pt x="5505" y="9266"/>
                  <a:pt x="5484" y="9251"/>
                </a:cubicBezTo>
                <a:cubicBezTo>
                  <a:pt x="5480" y="9248"/>
                  <a:pt x="5474" y="9246"/>
                  <a:pt x="5468" y="9246"/>
                </a:cubicBezTo>
                <a:close/>
                <a:moveTo>
                  <a:pt x="9530" y="9240"/>
                </a:moveTo>
                <a:cubicBezTo>
                  <a:pt x="9503" y="9240"/>
                  <a:pt x="9476" y="9258"/>
                  <a:pt x="9476" y="9292"/>
                </a:cubicBezTo>
                <a:lnTo>
                  <a:pt x="9476" y="9323"/>
                </a:lnTo>
                <a:cubicBezTo>
                  <a:pt x="9476" y="9357"/>
                  <a:pt x="9503" y="9374"/>
                  <a:pt x="9530" y="9374"/>
                </a:cubicBezTo>
                <a:cubicBezTo>
                  <a:pt x="9557" y="9374"/>
                  <a:pt x="9584" y="9357"/>
                  <a:pt x="9584" y="9323"/>
                </a:cubicBezTo>
                <a:lnTo>
                  <a:pt x="9584" y="9292"/>
                </a:lnTo>
                <a:cubicBezTo>
                  <a:pt x="9584" y="9258"/>
                  <a:pt x="9557" y="9240"/>
                  <a:pt x="9530" y="9240"/>
                </a:cubicBezTo>
                <a:close/>
                <a:moveTo>
                  <a:pt x="7042" y="9312"/>
                </a:moveTo>
                <a:cubicBezTo>
                  <a:pt x="6997" y="9312"/>
                  <a:pt x="6998" y="9382"/>
                  <a:pt x="7043" y="9382"/>
                </a:cubicBezTo>
                <a:lnTo>
                  <a:pt x="7074" y="9382"/>
                </a:lnTo>
                <a:cubicBezTo>
                  <a:pt x="7119" y="9382"/>
                  <a:pt x="7119" y="9312"/>
                  <a:pt x="7074" y="9312"/>
                </a:cubicBezTo>
                <a:lnTo>
                  <a:pt x="7043" y="9312"/>
                </a:lnTo>
                <a:cubicBezTo>
                  <a:pt x="7043" y="9312"/>
                  <a:pt x="7043" y="9312"/>
                  <a:pt x="7042" y="9312"/>
                </a:cubicBezTo>
                <a:close/>
                <a:moveTo>
                  <a:pt x="16939" y="9377"/>
                </a:moveTo>
                <a:cubicBezTo>
                  <a:pt x="16916" y="9377"/>
                  <a:pt x="16916" y="9413"/>
                  <a:pt x="16939" y="9413"/>
                </a:cubicBezTo>
                <a:lnTo>
                  <a:pt x="16955" y="9413"/>
                </a:lnTo>
                <a:cubicBezTo>
                  <a:pt x="16979" y="9413"/>
                  <a:pt x="16979" y="9377"/>
                  <a:pt x="16955" y="9377"/>
                </a:cubicBezTo>
                <a:close/>
                <a:moveTo>
                  <a:pt x="6072" y="9353"/>
                </a:moveTo>
                <a:cubicBezTo>
                  <a:pt x="6029" y="9353"/>
                  <a:pt x="6029" y="9423"/>
                  <a:pt x="6074" y="9423"/>
                </a:cubicBezTo>
                <a:cubicBezTo>
                  <a:pt x="6120" y="9423"/>
                  <a:pt x="6120" y="9353"/>
                  <a:pt x="6074" y="9353"/>
                </a:cubicBezTo>
                <a:cubicBezTo>
                  <a:pt x="6074" y="9353"/>
                  <a:pt x="6073" y="9353"/>
                  <a:pt x="6072" y="9353"/>
                </a:cubicBezTo>
                <a:close/>
                <a:moveTo>
                  <a:pt x="5519" y="9366"/>
                </a:moveTo>
                <a:cubicBezTo>
                  <a:pt x="5473" y="9366"/>
                  <a:pt x="5473" y="9437"/>
                  <a:pt x="5519" y="9437"/>
                </a:cubicBezTo>
                <a:cubicBezTo>
                  <a:pt x="5565" y="9437"/>
                  <a:pt x="5565" y="9366"/>
                  <a:pt x="5519" y="9366"/>
                </a:cubicBezTo>
                <a:close/>
                <a:moveTo>
                  <a:pt x="16491" y="9389"/>
                </a:moveTo>
                <a:cubicBezTo>
                  <a:pt x="16478" y="9389"/>
                  <a:pt x="16467" y="9407"/>
                  <a:pt x="16478" y="9420"/>
                </a:cubicBezTo>
                <a:cubicBezTo>
                  <a:pt x="16487" y="9431"/>
                  <a:pt x="16499" y="9437"/>
                  <a:pt x="16513" y="9437"/>
                </a:cubicBezTo>
                <a:cubicBezTo>
                  <a:pt x="16525" y="9437"/>
                  <a:pt x="16537" y="9432"/>
                  <a:pt x="16546" y="9422"/>
                </a:cubicBezTo>
                <a:cubicBezTo>
                  <a:pt x="16558" y="9409"/>
                  <a:pt x="16546" y="9391"/>
                  <a:pt x="16533" y="9391"/>
                </a:cubicBezTo>
                <a:cubicBezTo>
                  <a:pt x="16529" y="9391"/>
                  <a:pt x="16525" y="9393"/>
                  <a:pt x="16521" y="9397"/>
                </a:cubicBezTo>
                <a:cubicBezTo>
                  <a:pt x="16518" y="9400"/>
                  <a:pt x="16515" y="9401"/>
                  <a:pt x="16512" y="9401"/>
                </a:cubicBezTo>
                <a:cubicBezTo>
                  <a:pt x="16509" y="9401"/>
                  <a:pt x="16506" y="9399"/>
                  <a:pt x="16503" y="9396"/>
                </a:cubicBezTo>
                <a:cubicBezTo>
                  <a:pt x="16499" y="9391"/>
                  <a:pt x="16495" y="9389"/>
                  <a:pt x="16491" y="9389"/>
                </a:cubicBezTo>
                <a:close/>
                <a:moveTo>
                  <a:pt x="19406" y="9380"/>
                </a:moveTo>
                <a:cubicBezTo>
                  <a:pt x="19374" y="9380"/>
                  <a:pt x="19351" y="9427"/>
                  <a:pt x="19388" y="9445"/>
                </a:cubicBezTo>
                <a:cubicBezTo>
                  <a:pt x="19399" y="9450"/>
                  <a:pt x="19407" y="9456"/>
                  <a:pt x="19417" y="9461"/>
                </a:cubicBezTo>
                <a:cubicBezTo>
                  <a:pt x="19423" y="9464"/>
                  <a:pt x="19429" y="9465"/>
                  <a:pt x="19434" y="9465"/>
                </a:cubicBezTo>
                <a:cubicBezTo>
                  <a:pt x="19466" y="9465"/>
                  <a:pt x="19488" y="9418"/>
                  <a:pt x="19453" y="9400"/>
                </a:cubicBezTo>
                <a:cubicBezTo>
                  <a:pt x="19443" y="9395"/>
                  <a:pt x="19433" y="9390"/>
                  <a:pt x="19423" y="9384"/>
                </a:cubicBezTo>
                <a:cubicBezTo>
                  <a:pt x="19417" y="9381"/>
                  <a:pt x="19411" y="9380"/>
                  <a:pt x="19406" y="9380"/>
                </a:cubicBezTo>
                <a:close/>
                <a:moveTo>
                  <a:pt x="822" y="9353"/>
                </a:moveTo>
                <a:cubicBezTo>
                  <a:pt x="804" y="9353"/>
                  <a:pt x="786" y="9362"/>
                  <a:pt x="775" y="9379"/>
                </a:cubicBezTo>
                <a:cubicBezTo>
                  <a:pt x="763" y="9403"/>
                  <a:pt x="769" y="9439"/>
                  <a:pt x="795" y="9452"/>
                </a:cubicBezTo>
                <a:cubicBezTo>
                  <a:pt x="806" y="9458"/>
                  <a:pt x="815" y="9463"/>
                  <a:pt x="826" y="9468"/>
                </a:cubicBezTo>
                <a:cubicBezTo>
                  <a:pt x="834" y="9472"/>
                  <a:pt x="844" y="9474"/>
                  <a:pt x="853" y="9474"/>
                </a:cubicBezTo>
                <a:cubicBezTo>
                  <a:pt x="871" y="9474"/>
                  <a:pt x="889" y="9466"/>
                  <a:pt x="899" y="9448"/>
                </a:cubicBezTo>
                <a:cubicBezTo>
                  <a:pt x="914" y="9424"/>
                  <a:pt x="905" y="9388"/>
                  <a:pt x="879" y="9375"/>
                </a:cubicBezTo>
                <a:cubicBezTo>
                  <a:pt x="869" y="9370"/>
                  <a:pt x="859" y="9364"/>
                  <a:pt x="849" y="9359"/>
                </a:cubicBezTo>
                <a:cubicBezTo>
                  <a:pt x="840" y="9355"/>
                  <a:pt x="831" y="9353"/>
                  <a:pt x="822" y="9353"/>
                </a:cubicBezTo>
                <a:close/>
                <a:moveTo>
                  <a:pt x="10446" y="9394"/>
                </a:moveTo>
                <a:cubicBezTo>
                  <a:pt x="10429" y="9394"/>
                  <a:pt x="10411" y="9405"/>
                  <a:pt x="10411" y="9428"/>
                </a:cubicBezTo>
                <a:lnTo>
                  <a:pt x="10411" y="9444"/>
                </a:lnTo>
                <a:cubicBezTo>
                  <a:pt x="10411" y="9467"/>
                  <a:pt x="10429" y="9479"/>
                  <a:pt x="10446" y="9479"/>
                </a:cubicBezTo>
                <a:cubicBezTo>
                  <a:pt x="10464" y="9479"/>
                  <a:pt x="10481" y="9467"/>
                  <a:pt x="10481" y="9444"/>
                </a:cubicBezTo>
                <a:lnTo>
                  <a:pt x="10481" y="9428"/>
                </a:lnTo>
                <a:cubicBezTo>
                  <a:pt x="10481" y="9405"/>
                  <a:pt x="10464" y="9394"/>
                  <a:pt x="10446" y="9394"/>
                </a:cubicBezTo>
                <a:close/>
                <a:moveTo>
                  <a:pt x="7097" y="9418"/>
                </a:moveTo>
                <a:cubicBezTo>
                  <a:pt x="7084" y="9418"/>
                  <a:pt x="7072" y="9436"/>
                  <a:pt x="7084" y="9448"/>
                </a:cubicBezTo>
                <a:lnTo>
                  <a:pt x="7113" y="9479"/>
                </a:lnTo>
                <a:cubicBezTo>
                  <a:pt x="7117" y="9482"/>
                  <a:pt x="7121" y="9484"/>
                  <a:pt x="7125" y="9484"/>
                </a:cubicBezTo>
                <a:cubicBezTo>
                  <a:pt x="7138" y="9484"/>
                  <a:pt x="7151" y="9466"/>
                  <a:pt x="7139" y="9454"/>
                </a:cubicBezTo>
                <a:lnTo>
                  <a:pt x="7108" y="9423"/>
                </a:lnTo>
                <a:cubicBezTo>
                  <a:pt x="7105" y="9420"/>
                  <a:pt x="7101" y="9418"/>
                  <a:pt x="7097" y="9418"/>
                </a:cubicBezTo>
                <a:close/>
                <a:moveTo>
                  <a:pt x="3602" y="9456"/>
                </a:moveTo>
                <a:cubicBezTo>
                  <a:pt x="3580" y="9456"/>
                  <a:pt x="3580" y="9490"/>
                  <a:pt x="3603" y="9491"/>
                </a:cubicBezTo>
                <a:cubicBezTo>
                  <a:pt x="3627" y="9491"/>
                  <a:pt x="3627" y="9456"/>
                  <a:pt x="3603" y="9456"/>
                </a:cubicBezTo>
                <a:cubicBezTo>
                  <a:pt x="3603" y="9456"/>
                  <a:pt x="3602" y="9456"/>
                  <a:pt x="3602" y="9456"/>
                </a:cubicBezTo>
                <a:close/>
                <a:moveTo>
                  <a:pt x="14310" y="9411"/>
                </a:moveTo>
                <a:cubicBezTo>
                  <a:pt x="14241" y="9411"/>
                  <a:pt x="14241" y="9517"/>
                  <a:pt x="14310" y="9517"/>
                </a:cubicBezTo>
                <a:lnTo>
                  <a:pt x="14326" y="9517"/>
                </a:lnTo>
                <a:cubicBezTo>
                  <a:pt x="14394" y="9516"/>
                  <a:pt x="14394" y="9411"/>
                  <a:pt x="14326" y="9411"/>
                </a:cubicBezTo>
                <a:close/>
                <a:moveTo>
                  <a:pt x="20198" y="9368"/>
                </a:moveTo>
                <a:cubicBezTo>
                  <a:pt x="20194" y="9368"/>
                  <a:pt x="20189" y="9368"/>
                  <a:pt x="20184" y="9370"/>
                </a:cubicBezTo>
                <a:cubicBezTo>
                  <a:pt x="20158" y="9377"/>
                  <a:pt x="20137" y="9407"/>
                  <a:pt x="20148" y="9435"/>
                </a:cubicBezTo>
                <a:cubicBezTo>
                  <a:pt x="20153" y="9450"/>
                  <a:pt x="20158" y="9465"/>
                  <a:pt x="20162" y="9480"/>
                </a:cubicBezTo>
                <a:cubicBezTo>
                  <a:pt x="20170" y="9503"/>
                  <a:pt x="20191" y="9518"/>
                  <a:pt x="20215" y="9518"/>
                </a:cubicBezTo>
                <a:cubicBezTo>
                  <a:pt x="20219" y="9518"/>
                  <a:pt x="20224" y="9518"/>
                  <a:pt x="20228" y="9516"/>
                </a:cubicBezTo>
                <a:cubicBezTo>
                  <a:pt x="20254" y="9508"/>
                  <a:pt x="20275" y="9479"/>
                  <a:pt x="20265" y="9450"/>
                </a:cubicBezTo>
                <a:cubicBezTo>
                  <a:pt x="20260" y="9437"/>
                  <a:pt x="20254" y="9421"/>
                  <a:pt x="20249" y="9406"/>
                </a:cubicBezTo>
                <a:cubicBezTo>
                  <a:pt x="20241" y="9384"/>
                  <a:pt x="20221" y="9368"/>
                  <a:pt x="20198" y="9368"/>
                </a:cubicBezTo>
                <a:close/>
                <a:moveTo>
                  <a:pt x="22841" y="9436"/>
                </a:moveTo>
                <a:cubicBezTo>
                  <a:pt x="22831" y="9436"/>
                  <a:pt x="22820" y="9441"/>
                  <a:pt x="22814" y="9454"/>
                </a:cubicBezTo>
                <a:cubicBezTo>
                  <a:pt x="22809" y="9464"/>
                  <a:pt x="22803" y="9473"/>
                  <a:pt x="22798" y="9484"/>
                </a:cubicBezTo>
                <a:cubicBezTo>
                  <a:pt x="22784" y="9511"/>
                  <a:pt x="22808" y="9537"/>
                  <a:pt x="22831" y="9537"/>
                </a:cubicBezTo>
                <a:cubicBezTo>
                  <a:pt x="22842" y="9537"/>
                  <a:pt x="22852" y="9532"/>
                  <a:pt x="22859" y="9518"/>
                </a:cubicBezTo>
                <a:cubicBezTo>
                  <a:pt x="22864" y="9508"/>
                  <a:pt x="22869" y="9500"/>
                  <a:pt x="22875" y="9489"/>
                </a:cubicBezTo>
                <a:cubicBezTo>
                  <a:pt x="22889" y="9462"/>
                  <a:pt x="22865" y="9436"/>
                  <a:pt x="22841" y="9436"/>
                </a:cubicBezTo>
                <a:close/>
                <a:moveTo>
                  <a:pt x="7380" y="9460"/>
                </a:moveTo>
                <a:cubicBezTo>
                  <a:pt x="7372" y="9460"/>
                  <a:pt x="7364" y="9463"/>
                  <a:pt x="7356" y="9470"/>
                </a:cubicBezTo>
                <a:lnTo>
                  <a:pt x="7341" y="9486"/>
                </a:lnTo>
                <a:cubicBezTo>
                  <a:pt x="7315" y="9511"/>
                  <a:pt x="7340" y="9547"/>
                  <a:pt x="7367" y="9547"/>
                </a:cubicBezTo>
                <a:cubicBezTo>
                  <a:pt x="7375" y="9547"/>
                  <a:pt x="7383" y="9544"/>
                  <a:pt x="7390" y="9536"/>
                </a:cubicBezTo>
                <a:lnTo>
                  <a:pt x="7406" y="9521"/>
                </a:lnTo>
                <a:cubicBezTo>
                  <a:pt x="7431" y="9496"/>
                  <a:pt x="7407" y="9460"/>
                  <a:pt x="7380" y="9460"/>
                </a:cubicBezTo>
                <a:close/>
                <a:moveTo>
                  <a:pt x="18608" y="9548"/>
                </a:moveTo>
                <a:cubicBezTo>
                  <a:pt x="18584" y="9548"/>
                  <a:pt x="18584" y="9583"/>
                  <a:pt x="18608" y="9583"/>
                </a:cubicBezTo>
                <a:cubicBezTo>
                  <a:pt x="18631" y="9583"/>
                  <a:pt x="18631" y="9548"/>
                  <a:pt x="18608" y="9548"/>
                </a:cubicBezTo>
                <a:close/>
                <a:moveTo>
                  <a:pt x="24711" y="9523"/>
                </a:moveTo>
                <a:cubicBezTo>
                  <a:pt x="24668" y="9523"/>
                  <a:pt x="24668" y="9592"/>
                  <a:pt x="24712" y="9594"/>
                </a:cubicBezTo>
                <a:cubicBezTo>
                  <a:pt x="24758" y="9594"/>
                  <a:pt x="24758" y="9523"/>
                  <a:pt x="24712" y="9523"/>
                </a:cubicBezTo>
                <a:cubicBezTo>
                  <a:pt x="24712" y="9523"/>
                  <a:pt x="24711" y="9523"/>
                  <a:pt x="24711" y="9523"/>
                </a:cubicBezTo>
                <a:close/>
                <a:moveTo>
                  <a:pt x="7720" y="9480"/>
                </a:moveTo>
                <a:cubicBezTo>
                  <a:pt x="7699" y="9480"/>
                  <a:pt x="7677" y="9497"/>
                  <a:pt x="7682" y="9524"/>
                </a:cubicBezTo>
                <a:lnTo>
                  <a:pt x="7698" y="9599"/>
                </a:lnTo>
                <a:cubicBezTo>
                  <a:pt x="7702" y="9617"/>
                  <a:pt x="7715" y="9624"/>
                  <a:pt x="7729" y="9624"/>
                </a:cubicBezTo>
                <a:cubicBezTo>
                  <a:pt x="7750" y="9624"/>
                  <a:pt x="7772" y="9607"/>
                  <a:pt x="7766" y="9580"/>
                </a:cubicBezTo>
                <a:lnTo>
                  <a:pt x="7750" y="9506"/>
                </a:lnTo>
                <a:cubicBezTo>
                  <a:pt x="7747" y="9487"/>
                  <a:pt x="7734" y="9480"/>
                  <a:pt x="7720" y="9480"/>
                </a:cubicBezTo>
                <a:close/>
                <a:moveTo>
                  <a:pt x="8943" y="9504"/>
                </a:moveTo>
                <a:cubicBezTo>
                  <a:pt x="8938" y="9504"/>
                  <a:pt x="8933" y="9505"/>
                  <a:pt x="8928" y="9507"/>
                </a:cubicBezTo>
                <a:cubicBezTo>
                  <a:pt x="8912" y="9512"/>
                  <a:pt x="8898" y="9517"/>
                  <a:pt x="8883" y="9523"/>
                </a:cubicBezTo>
                <a:cubicBezTo>
                  <a:pt x="8856" y="9532"/>
                  <a:pt x="8839" y="9559"/>
                  <a:pt x="8846" y="9589"/>
                </a:cubicBezTo>
                <a:cubicBezTo>
                  <a:pt x="8851" y="9610"/>
                  <a:pt x="8873" y="9628"/>
                  <a:pt x="8896" y="9628"/>
                </a:cubicBezTo>
                <a:cubicBezTo>
                  <a:pt x="8901" y="9628"/>
                  <a:pt x="8906" y="9627"/>
                  <a:pt x="8911" y="9625"/>
                </a:cubicBezTo>
                <a:cubicBezTo>
                  <a:pt x="8927" y="9620"/>
                  <a:pt x="8942" y="9615"/>
                  <a:pt x="8956" y="9610"/>
                </a:cubicBezTo>
                <a:cubicBezTo>
                  <a:pt x="8983" y="9600"/>
                  <a:pt x="9001" y="9573"/>
                  <a:pt x="8993" y="9544"/>
                </a:cubicBezTo>
                <a:cubicBezTo>
                  <a:pt x="8987" y="9522"/>
                  <a:pt x="8965" y="9504"/>
                  <a:pt x="8943" y="9504"/>
                </a:cubicBezTo>
                <a:close/>
                <a:moveTo>
                  <a:pt x="12970" y="9431"/>
                </a:moveTo>
                <a:cubicBezTo>
                  <a:pt x="12962" y="9431"/>
                  <a:pt x="12954" y="9434"/>
                  <a:pt x="12946" y="9442"/>
                </a:cubicBezTo>
                <a:cubicBezTo>
                  <a:pt x="12906" y="9485"/>
                  <a:pt x="12864" y="9529"/>
                  <a:pt x="12823" y="9574"/>
                </a:cubicBezTo>
                <a:cubicBezTo>
                  <a:pt x="12799" y="9599"/>
                  <a:pt x="12823" y="9635"/>
                  <a:pt x="12849" y="9635"/>
                </a:cubicBezTo>
                <a:cubicBezTo>
                  <a:pt x="12857" y="9635"/>
                  <a:pt x="12866" y="9631"/>
                  <a:pt x="12873" y="9623"/>
                </a:cubicBezTo>
                <a:cubicBezTo>
                  <a:pt x="12914" y="9580"/>
                  <a:pt x="12956" y="9536"/>
                  <a:pt x="12996" y="9491"/>
                </a:cubicBezTo>
                <a:cubicBezTo>
                  <a:pt x="13020" y="9466"/>
                  <a:pt x="12996" y="9431"/>
                  <a:pt x="12970" y="9431"/>
                </a:cubicBezTo>
                <a:close/>
                <a:moveTo>
                  <a:pt x="24081" y="9532"/>
                </a:moveTo>
                <a:cubicBezTo>
                  <a:pt x="24013" y="9532"/>
                  <a:pt x="24013" y="9639"/>
                  <a:pt x="24081" y="9639"/>
                </a:cubicBezTo>
                <a:cubicBezTo>
                  <a:pt x="24151" y="9639"/>
                  <a:pt x="24151" y="9532"/>
                  <a:pt x="24081" y="9532"/>
                </a:cubicBezTo>
                <a:close/>
                <a:moveTo>
                  <a:pt x="12204" y="9579"/>
                </a:moveTo>
                <a:cubicBezTo>
                  <a:pt x="12158" y="9579"/>
                  <a:pt x="12158" y="9649"/>
                  <a:pt x="12204" y="9649"/>
                </a:cubicBezTo>
                <a:cubicBezTo>
                  <a:pt x="12250" y="9649"/>
                  <a:pt x="12250" y="9579"/>
                  <a:pt x="12204" y="9579"/>
                </a:cubicBezTo>
                <a:close/>
                <a:moveTo>
                  <a:pt x="14697" y="9540"/>
                </a:moveTo>
                <a:cubicBezTo>
                  <a:pt x="14670" y="9540"/>
                  <a:pt x="14644" y="9557"/>
                  <a:pt x="14644" y="9592"/>
                </a:cubicBezTo>
                <a:lnTo>
                  <a:pt x="14644" y="9608"/>
                </a:lnTo>
                <a:cubicBezTo>
                  <a:pt x="14644" y="9643"/>
                  <a:pt x="14670" y="9660"/>
                  <a:pt x="14697" y="9660"/>
                </a:cubicBezTo>
                <a:cubicBezTo>
                  <a:pt x="14724" y="9660"/>
                  <a:pt x="14750" y="9643"/>
                  <a:pt x="14750" y="9608"/>
                </a:cubicBezTo>
                <a:lnTo>
                  <a:pt x="14750" y="9592"/>
                </a:lnTo>
                <a:cubicBezTo>
                  <a:pt x="14750" y="9557"/>
                  <a:pt x="14724" y="9540"/>
                  <a:pt x="14697" y="9540"/>
                </a:cubicBezTo>
                <a:close/>
                <a:moveTo>
                  <a:pt x="1320" y="9548"/>
                </a:moveTo>
                <a:cubicBezTo>
                  <a:pt x="1279" y="9548"/>
                  <a:pt x="1242" y="9601"/>
                  <a:pt x="1280" y="9638"/>
                </a:cubicBezTo>
                <a:lnTo>
                  <a:pt x="1296" y="9654"/>
                </a:lnTo>
                <a:cubicBezTo>
                  <a:pt x="1307" y="9665"/>
                  <a:pt x="1320" y="9670"/>
                  <a:pt x="1332" y="9670"/>
                </a:cubicBezTo>
                <a:cubicBezTo>
                  <a:pt x="1373" y="9670"/>
                  <a:pt x="1409" y="9616"/>
                  <a:pt x="1372" y="9579"/>
                </a:cubicBezTo>
                <a:lnTo>
                  <a:pt x="1356" y="9564"/>
                </a:lnTo>
                <a:cubicBezTo>
                  <a:pt x="1345" y="9553"/>
                  <a:pt x="1332" y="9548"/>
                  <a:pt x="1320" y="9548"/>
                </a:cubicBezTo>
                <a:close/>
                <a:moveTo>
                  <a:pt x="8463" y="9553"/>
                </a:moveTo>
                <a:cubicBezTo>
                  <a:pt x="8437" y="9553"/>
                  <a:pt x="8410" y="9570"/>
                  <a:pt x="8410" y="9604"/>
                </a:cubicBezTo>
                <a:lnTo>
                  <a:pt x="8410" y="9620"/>
                </a:lnTo>
                <a:cubicBezTo>
                  <a:pt x="8410" y="9655"/>
                  <a:pt x="8437" y="9672"/>
                  <a:pt x="8464" y="9672"/>
                </a:cubicBezTo>
                <a:cubicBezTo>
                  <a:pt x="8491" y="9672"/>
                  <a:pt x="8517" y="9655"/>
                  <a:pt x="8517" y="9620"/>
                </a:cubicBezTo>
                <a:lnTo>
                  <a:pt x="8517" y="9604"/>
                </a:lnTo>
                <a:cubicBezTo>
                  <a:pt x="8517" y="9570"/>
                  <a:pt x="8490" y="9553"/>
                  <a:pt x="8463" y="9553"/>
                </a:cubicBezTo>
                <a:close/>
                <a:moveTo>
                  <a:pt x="3740" y="9605"/>
                </a:moveTo>
                <a:cubicBezTo>
                  <a:pt x="3728" y="9605"/>
                  <a:pt x="3716" y="9618"/>
                  <a:pt x="3723" y="9633"/>
                </a:cubicBezTo>
                <a:cubicBezTo>
                  <a:pt x="3729" y="9643"/>
                  <a:pt x="3734" y="9653"/>
                  <a:pt x="3739" y="9663"/>
                </a:cubicBezTo>
                <a:cubicBezTo>
                  <a:pt x="3742" y="9670"/>
                  <a:pt x="3747" y="9672"/>
                  <a:pt x="3753" y="9672"/>
                </a:cubicBezTo>
                <a:cubicBezTo>
                  <a:pt x="3764" y="9672"/>
                  <a:pt x="3777" y="9659"/>
                  <a:pt x="3770" y="9644"/>
                </a:cubicBezTo>
                <a:cubicBezTo>
                  <a:pt x="3763" y="9636"/>
                  <a:pt x="3758" y="9625"/>
                  <a:pt x="3754" y="9615"/>
                </a:cubicBezTo>
                <a:cubicBezTo>
                  <a:pt x="3750" y="9608"/>
                  <a:pt x="3745" y="9605"/>
                  <a:pt x="3740" y="9605"/>
                </a:cubicBezTo>
                <a:close/>
                <a:moveTo>
                  <a:pt x="3227" y="9554"/>
                </a:moveTo>
                <a:cubicBezTo>
                  <a:pt x="3218" y="9554"/>
                  <a:pt x="3208" y="9556"/>
                  <a:pt x="3200" y="9560"/>
                </a:cubicBezTo>
                <a:cubicBezTo>
                  <a:pt x="3189" y="9566"/>
                  <a:pt x="3180" y="9571"/>
                  <a:pt x="3169" y="9576"/>
                </a:cubicBezTo>
                <a:cubicBezTo>
                  <a:pt x="3143" y="9590"/>
                  <a:pt x="3137" y="9625"/>
                  <a:pt x="3150" y="9649"/>
                </a:cubicBezTo>
                <a:cubicBezTo>
                  <a:pt x="3161" y="9667"/>
                  <a:pt x="3179" y="9676"/>
                  <a:pt x="3197" y="9676"/>
                </a:cubicBezTo>
                <a:cubicBezTo>
                  <a:pt x="3206" y="9676"/>
                  <a:pt x="3215" y="9674"/>
                  <a:pt x="3224" y="9669"/>
                </a:cubicBezTo>
                <a:cubicBezTo>
                  <a:pt x="3234" y="9664"/>
                  <a:pt x="3243" y="9659"/>
                  <a:pt x="3253" y="9654"/>
                </a:cubicBezTo>
                <a:cubicBezTo>
                  <a:pt x="3279" y="9641"/>
                  <a:pt x="3287" y="9605"/>
                  <a:pt x="3273" y="9580"/>
                </a:cubicBezTo>
                <a:cubicBezTo>
                  <a:pt x="3262" y="9563"/>
                  <a:pt x="3245" y="9554"/>
                  <a:pt x="3227" y="9554"/>
                </a:cubicBezTo>
                <a:close/>
                <a:moveTo>
                  <a:pt x="4263" y="9570"/>
                </a:moveTo>
                <a:cubicBezTo>
                  <a:pt x="4195" y="9571"/>
                  <a:pt x="4194" y="9678"/>
                  <a:pt x="4263" y="9678"/>
                </a:cubicBezTo>
                <a:lnTo>
                  <a:pt x="4293" y="9678"/>
                </a:lnTo>
                <a:cubicBezTo>
                  <a:pt x="4361" y="9678"/>
                  <a:pt x="4362" y="9570"/>
                  <a:pt x="4293" y="9570"/>
                </a:cubicBezTo>
                <a:close/>
                <a:moveTo>
                  <a:pt x="6277" y="9581"/>
                </a:moveTo>
                <a:cubicBezTo>
                  <a:pt x="6259" y="9581"/>
                  <a:pt x="6242" y="9593"/>
                  <a:pt x="6242" y="9616"/>
                </a:cubicBezTo>
                <a:lnTo>
                  <a:pt x="6242" y="9646"/>
                </a:lnTo>
                <a:cubicBezTo>
                  <a:pt x="6242" y="9669"/>
                  <a:pt x="6259" y="9680"/>
                  <a:pt x="6277" y="9680"/>
                </a:cubicBezTo>
                <a:cubicBezTo>
                  <a:pt x="6294" y="9680"/>
                  <a:pt x="6312" y="9669"/>
                  <a:pt x="6312" y="9646"/>
                </a:cubicBezTo>
                <a:lnTo>
                  <a:pt x="6312" y="9616"/>
                </a:lnTo>
                <a:cubicBezTo>
                  <a:pt x="6312" y="9593"/>
                  <a:pt x="6294" y="9581"/>
                  <a:pt x="6277" y="9581"/>
                </a:cubicBezTo>
                <a:close/>
                <a:moveTo>
                  <a:pt x="15152" y="9567"/>
                </a:moveTo>
                <a:cubicBezTo>
                  <a:pt x="15134" y="9567"/>
                  <a:pt x="15116" y="9578"/>
                  <a:pt x="15116" y="9601"/>
                </a:cubicBezTo>
                <a:lnTo>
                  <a:pt x="15116" y="9646"/>
                </a:lnTo>
                <a:cubicBezTo>
                  <a:pt x="15116" y="9669"/>
                  <a:pt x="15134" y="9680"/>
                  <a:pt x="15152" y="9680"/>
                </a:cubicBezTo>
                <a:cubicBezTo>
                  <a:pt x="15169" y="9680"/>
                  <a:pt x="15187" y="9669"/>
                  <a:pt x="15187" y="9646"/>
                </a:cubicBezTo>
                <a:lnTo>
                  <a:pt x="15187" y="9601"/>
                </a:lnTo>
                <a:cubicBezTo>
                  <a:pt x="15187" y="9578"/>
                  <a:pt x="15169" y="9567"/>
                  <a:pt x="15152" y="9567"/>
                </a:cubicBezTo>
                <a:close/>
                <a:moveTo>
                  <a:pt x="13946" y="9597"/>
                </a:moveTo>
                <a:cubicBezTo>
                  <a:pt x="13919" y="9597"/>
                  <a:pt x="13895" y="9633"/>
                  <a:pt x="13921" y="9658"/>
                </a:cubicBezTo>
                <a:lnTo>
                  <a:pt x="13936" y="9674"/>
                </a:lnTo>
                <a:cubicBezTo>
                  <a:pt x="13944" y="9681"/>
                  <a:pt x="13952" y="9684"/>
                  <a:pt x="13960" y="9684"/>
                </a:cubicBezTo>
                <a:cubicBezTo>
                  <a:pt x="13987" y="9684"/>
                  <a:pt x="14011" y="9648"/>
                  <a:pt x="13986" y="9623"/>
                </a:cubicBezTo>
                <a:lnTo>
                  <a:pt x="13970" y="9608"/>
                </a:lnTo>
                <a:cubicBezTo>
                  <a:pt x="13963" y="9600"/>
                  <a:pt x="13954" y="9597"/>
                  <a:pt x="13946" y="9597"/>
                </a:cubicBezTo>
                <a:close/>
                <a:moveTo>
                  <a:pt x="6102" y="9636"/>
                </a:moveTo>
                <a:cubicBezTo>
                  <a:pt x="6094" y="9636"/>
                  <a:pt x="6086" y="9639"/>
                  <a:pt x="6079" y="9647"/>
                </a:cubicBezTo>
                <a:lnTo>
                  <a:pt x="6064" y="9663"/>
                </a:lnTo>
                <a:cubicBezTo>
                  <a:pt x="6038" y="9688"/>
                  <a:pt x="6063" y="9724"/>
                  <a:pt x="6090" y="9724"/>
                </a:cubicBezTo>
                <a:cubicBezTo>
                  <a:pt x="6095" y="9724"/>
                  <a:pt x="6101" y="9723"/>
                  <a:pt x="6106" y="9720"/>
                </a:cubicBezTo>
                <a:cubicBezTo>
                  <a:pt x="6112" y="9723"/>
                  <a:pt x="6119" y="9724"/>
                  <a:pt x="6126" y="9724"/>
                </a:cubicBezTo>
                <a:cubicBezTo>
                  <a:pt x="6144" y="9724"/>
                  <a:pt x="6162" y="9713"/>
                  <a:pt x="6162" y="9690"/>
                </a:cubicBezTo>
                <a:lnTo>
                  <a:pt x="6162" y="9675"/>
                </a:lnTo>
                <a:cubicBezTo>
                  <a:pt x="6162" y="9652"/>
                  <a:pt x="6144" y="9640"/>
                  <a:pt x="6126" y="9640"/>
                </a:cubicBezTo>
                <a:cubicBezTo>
                  <a:pt x="6124" y="9640"/>
                  <a:pt x="6121" y="9640"/>
                  <a:pt x="6118" y="9641"/>
                </a:cubicBezTo>
                <a:cubicBezTo>
                  <a:pt x="6113" y="9638"/>
                  <a:pt x="6108" y="9636"/>
                  <a:pt x="6102" y="9636"/>
                </a:cubicBezTo>
                <a:close/>
                <a:moveTo>
                  <a:pt x="19762" y="9581"/>
                </a:moveTo>
                <a:cubicBezTo>
                  <a:pt x="19752" y="9581"/>
                  <a:pt x="19742" y="9584"/>
                  <a:pt x="19736" y="9591"/>
                </a:cubicBezTo>
                <a:cubicBezTo>
                  <a:pt x="19721" y="9605"/>
                  <a:pt x="19723" y="9626"/>
                  <a:pt x="19736" y="9641"/>
                </a:cubicBezTo>
                <a:cubicBezTo>
                  <a:pt x="19757" y="9665"/>
                  <a:pt x="19777" y="9690"/>
                  <a:pt x="19798" y="9715"/>
                </a:cubicBezTo>
                <a:cubicBezTo>
                  <a:pt x="19803" y="9722"/>
                  <a:pt x="19812" y="9726"/>
                  <a:pt x="19821" y="9726"/>
                </a:cubicBezTo>
                <a:cubicBezTo>
                  <a:pt x="19831" y="9726"/>
                  <a:pt x="19840" y="9722"/>
                  <a:pt x="19847" y="9715"/>
                </a:cubicBezTo>
                <a:cubicBezTo>
                  <a:pt x="19862" y="9701"/>
                  <a:pt x="19861" y="9680"/>
                  <a:pt x="19847" y="9665"/>
                </a:cubicBezTo>
                <a:cubicBezTo>
                  <a:pt x="19826" y="9641"/>
                  <a:pt x="19807" y="9616"/>
                  <a:pt x="19786" y="9591"/>
                </a:cubicBezTo>
                <a:cubicBezTo>
                  <a:pt x="19780" y="9584"/>
                  <a:pt x="19771" y="9581"/>
                  <a:pt x="19762" y="9581"/>
                </a:cubicBezTo>
                <a:close/>
                <a:moveTo>
                  <a:pt x="5288" y="9605"/>
                </a:moveTo>
                <a:cubicBezTo>
                  <a:pt x="5252" y="9605"/>
                  <a:pt x="5215" y="9644"/>
                  <a:pt x="5238" y="9685"/>
                </a:cubicBezTo>
                <a:cubicBezTo>
                  <a:pt x="5258" y="9721"/>
                  <a:pt x="5290" y="9737"/>
                  <a:pt x="5329" y="9742"/>
                </a:cubicBezTo>
                <a:cubicBezTo>
                  <a:pt x="5331" y="9742"/>
                  <a:pt x="5333" y="9742"/>
                  <a:pt x="5335" y="9742"/>
                </a:cubicBezTo>
                <a:cubicBezTo>
                  <a:pt x="5361" y="9742"/>
                  <a:pt x="5383" y="9714"/>
                  <a:pt x="5383" y="9688"/>
                </a:cubicBezTo>
                <a:cubicBezTo>
                  <a:pt x="5383" y="9658"/>
                  <a:pt x="5361" y="9639"/>
                  <a:pt x="5333" y="9636"/>
                </a:cubicBezTo>
                <a:cubicBezTo>
                  <a:pt x="5331" y="9634"/>
                  <a:pt x="5331" y="9633"/>
                  <a:pt x="5330" y="9632"/>
                </a:cubicBezTo>
                <a:cubicBezTo>
                  <a:pt x="5320" y="9613"/>
                  <a:pt x="5305" y="9605"/>
                  <a:pt x="5288" y="9605"/>
                </a:cubicBezTo>
                <a:close/>
                <a:moveTo>
                  <a:pt x="17870" y="9711"/>
                </a:moveTo>
                <a:cubicBezTo>
                  <a:pt x="17848" y="9711"/>
                  <a:pt x="17846" y="9747"/>
                  <a:pt x="17870" y="9747"/>
                </a:cubicBezTo>
                <a:lnTo>
                  <a:pt x="17886" y="9747"/>
                </a:lnTo>
                <a:cubicBezTo>
                  <a:pt x="17908" y="9746"/>
                  <a:pt x="17909" y="9711"/>
                  <a:pt x="17886" y="9711"/>
                </a:cubicBezTo>
                <a:close/>
                <a:moveTo>
                  <a:pt x="4895" y="9681"/>
                </a:moveTo>
                <a:cubicBezTo>
                  <a:pt x="4849" y="9681"/>
                  <a:pt x="4849" y="9752"/>
                  <a:pt x="4895" y="9752"/>
                </a:cubicBezTo>
                <a:cubicBezTo>
                  <a:pt x="4940" y="9752"/>
                  <a:pt x="4940" y="9681"/>
                  <a:pt x="4895" y="9681"/>
                </a:cubicBezTo>
                <a:close/>
                <a:moveTo>
                  <a:pt x="11722" y="9649"/>
                </a:moveTo>
                <a:cubicBezTo>
                  <a:pt x="11654" y="9649"/>
                  <a:pt x="11654" y="9757"/>
                  <a:pt x="11722" y="9757"/>
                </a:cubicBezTo>
                <a:cubicBezTo>
                  <a:pt x="11791" y="9757"/>
                  <a:pt x="11791" y="9649"/>
                  <a:pt x="11722" y="9649"/>
                </a:cubicBezTo>
                <a:close/>
                <a:moveTo>
                  <a:pt x="9589" y="9693"/>
                </a:moveTo>
                <a:cubicBezTo>
                  <a:pt x="9543" y="9693"/>
                  <a:pt x="9543" y="9764"/>
                  <a:pt x="9589" y="9764"/>
                </a:cubicBezTo>
                <a:lnTo>
                  <a:pt x="9618" y="9764"/>
                </a:lnTo>
                <a:cubicBezTo>
                  <a:pt x="9664" y="9764"/>
                  <a:pt x="9664" y="9693"/>
                  <a:pt x="9618" y="9693"/>
                </a:cubicBezTo>
                <a:close/>
                <a:moveTo>
                  <a:pt x="24441" y="9686"/>
                </a:moveTo>
                <a:cubicBezTo>
                  <a:pt x="24424" y="9686"/>
                  <a:pt x="24406" y="9698"/>
                  <a:pt x="24406" y="9721"/>
                </a:cubicBezTo>
                <a:lnTo>
                  <a:pt x="24406" y="9736"/>
                </a:lnTo>
                <a:cubicBezTo>
                  <a:pt x="24406" y="9759"/>
                  <a:pt x="24424" y="9771"/>
                  <a:pt x="24441" y="9771"/>
                </a:cubicBezTo>
                <a:cubicBezTo>
                  <a:pt x="24459" y="9771"/>
                  <a:pt x="24476" y="9759"/>
                  <a:pt x="24476" y="9736"/>
                </a:cubicBezTo>
                <a:lnTo>
                  <a:pt x="24476" y="9721"/>
                </a:lnTo>
                <a:cubicBezTo>
                  <a:pt x="24476" y="9698"/>
                  <a:pt x="24459" y="9686"/>
                  <a:pt x="24441" y="9686"/>
                </a:cubicBezTo>
                <a:close/>
                <a:moveTo>
                  <a:pt x="21312" y="9673"/>
                </a:moveTo>
                <a:cubicBezTo>
                  <a:pt x="21294" y="9673"/>
                  <a:pt x="21276" y="9685"/>
                  <a:pt x="21276" y="9707"/>
                </a:cubicBezTo>
                <a:lnTo>
                  <a:pt x="21276" y="9737"/>
                </a:lnTo>
                <a:cubicBezTo>
                  <a:pt x="21276" y="9760"/>
                  <a:pt x="21294" y="9772"/>
                  <a:pt x="21312" y="9772"/>
                </a:cubicBezTo>
                <a:cubicBezTo>
                  <a:pt x="21329" y="9772"/>
                  <a:pt x="21347" y="9760"/>
                  <a:pt x="21347" y="9737"/>
                </a:cubicBezTo>
                <a:lnTo>
                  <a:pt x="21347" y="9707"/>
                </a:lnTo>
                <a:cubicBezTo>
                  <a:pt x="21347" y="9685"/>
                  <a:pt x="21329" y="9673"/>
                  <a:pt x="21312" y="9673"/>
                </a:cubicBezTo>
                <a:close/>
                <a:moveTo>
                  <a:pt x="6492" y="9683"/>
                </a:moveTo>
                <a:cubicBezTo>
                  <a:pt x="6481" y="9683"/>
                  <a:pt x="6470" y="9689"/>
                  <a:pt x="6464" y="9702"/>
                </a:cubicBezTo>
                <a:cubicBezTo>
                  <a:pt x="6459" y="9712"/>
                  <a:pt x="6453" y="9722"/>
                  <a:pt x="6448" y="9732"/>
                </a:cubicBezTo>
                <a:cubicBezTo>
                  <a:pt x="6434" y="9760"/>
                  <a:pt x="6459" y="9786"/>
                  <a:pt x="6483" y="9786"/>
                </a:cubicBezTo>
                <a:cubicBezTo>
                  <a:pt x="6493" y="9786"/>
                  <a:pt x="6504" y="9780"/>
                  <a:pt x="6510" y="9768"/>
                </a:cubicBezTo>
                <a:cubicBezTo>
                  <a:pt x="6515" y="9757"/>
                  <a:pt x="6521" y="9748"/>
                  <a:pt x="6526" y="9737"/>
                </a:cubicBezTo>
                <a:cubicBezTo>
                  <a:pt x="6540" y="9709"/>
                  <a:pt x="6515" y="9683"/>
                  <a:pt x="6492" y="9683"/>
                </a:cubicBezTo>
                <a:close/>
                <a:moveTo>
                  <a:pt x="2429" y="9708"/>
                </a:moveTo>
                <a:cubicBezTo>
                  <a:pt x="2423" y="9708"/>
                  <a:pt x="2418" y="9710"/>
                  <a:pt x="2414" y="9715"/>
                </a:cubicBezTo>
                <a:cubicBezTo>
                  <a:pt x="2401" y="9732"/>
                  <a:pt x="2386" y="9746"/>
                  <a:pt x="2366" y="9752"/>
                </a:cubicBezTo>
                <a:cubicBezTo>
                  <a:pt x="2347" y="9759"/>
                  <a:pt x="2353" y="9787"/>
                  <a:pt x="2369" y="9787"/>
                </a:cubicBezTo>
                <a:cubicBezTo>
                  <a:pt x="2371" y="9787"/>
                  <a:pt x="2373" y="9787"/>
                  <a:pt x="2375" y="9786"/>
                </a:cubicBezTo>
                <a:cubicBezTo>
                  <a:pt x="2403" y="9777"/>
                  <a:pt x="2428" y="9758"/>
                  <a:pt x="2444" y="9733"/>
                </a:cubicBezTo>
                <a:cubicBezTo>
                  <a:pt x="2453" y="9721"/>
                  <a:pt x="2441" y="9708"/>
                  <a:pt x="2429" y="9708"/>
                </a:cubicBezTo>
                <a:close/>
                <a:moveTo>
                  <a:pt x="15602" y="9731"/>
                </a:moveTo>
                <a:cubicBezTo>
                  <a:pt x="15556" y="9731"/>
                  <a:pt x="15556" y="9801"/>
                  <a:pt x="15602" y="9801"/>
                </a:cubicBezTo>
                <a:lnTo>
                  <a:pt x="15618" y="9801"/>
                </a:lnTo>
                <a:cubicBezTo>
                  <a:pt x="15619" y="9801"/>
                  <a:pt x="15619" y="9801"/>
                  <a:pt x="15620" y="9801"/>
                </a:cubicBezTo>
                <a:cubicBezTo>
                  <a:pt x="15664" y="9801"/>
                  <a:pt x="15663" y="9732"/>
                  <a:pt x="15618" y="9731"/>
                </a:cubicBezTo>
                <a:close/>
                <a:moveTo>
                  <a:pt x="17194" y="9739"/>
                </a:moveTo>
                <a:cubicBezTo>
                  <a:pt x="17182" y="9739"/>
                  <a:pt x="17170" y="9752"/>
                  <a:pt x="17178" y="9767"/>
                </a:cubicBezTo>
                <a:cubicBezTo>
                  <a:pt x="17183" y="9777"/>
                  <a:pt x="17188" y="9788"/>
                  <a:pt x="17193" y="9796"/>
                </a:cubicBezTo>
                <a:cubicBezTo>
                  <a:pt x="17197" y="9803"/>
                  <a:pt x="17202" y="9805"/>
                  <a:pt x="17207" y="9805"/>
                </a:cubicBezTo>
                <a:cubicBezTo>
                  <a:pt x="17218" y="9805"/>
                  <a:pt x="17230" y="9793"/>
                  <a:pt x="17223" y="9778"/>
                </a:cubicBezTo>
                <a:cubicBezTo>
                  <a:pt x="17218" y="9768"/>
                  <a:pt x="17212" y="9758"/>
                  <a:pt x="17207" y="9748"/>
                </a:cubicBezTo>
                <a:cubicBezTo>
                  <a:pt x="17204" y="9741"/>
                  <a:pt x="17199" y="9739"/>
                  <a:pt x="17194" y="9739"/>
                </a:cubicBezTo>
                <a:close/>
                <a:moveTo>
                  <a:pt x="14552" y="9696"/>
                </a:moveTo>
                <a:cubicBezTo>
                  <a:pt x="14512" y="9696"/>
                  <a:pt x="14475" y="9750"/>
                  <a:pt x="14513" y="9788"/>
                </a:cubicBezTo>
                <a:lnTo>
                  <a:pt x="14528" y="9803"/>
                </a:lnTo>
                <a:cubicBezTo>
                  <a:pt x="14539" y="9814"/>
                  <a:pt x="14552" y="9819"/>
                  <a:pt x="14564" y="9819"/>
                </a:cubicBezTo>
                <a:cubicBezTo>
                  <a:pt x="14605" y="9819"/>
                  <a:pt x="14642" y="9766"/>
                  <a:pt x="14604" y="9728"/>
                </a:cubicBezTo>
                <a:lnTo>
                  <a:pt x="14588" y="9712"/>
                </a:lnTo>
                <a:cubicBezTo>
                  <a:pt x="14577" y="9701"/>
                  <a:pt x="14565" y="9696"/>
                  <a:pt x="14552" y="9696"/>
                </a:cubicBezTo>
                <a:close/>
                <a:moveTo>
                  <a:pt x="20739" y="9682"/>
                </a:moveTo>
                <a:cubicBezTo>
                  <a:pt x="20720" y="9682"/>
                  <a:pt x="20702" y="9691"/>
                  <a:pt x="20693" y="9708"/>
                </a:cubicBezTo>
                <a:cubicBezTo>
                  <a:pt x="20688" y="9720"/>
                  <a:pt x="20683" y="9728"/>
                  <a:pt x="20678" y="9738"/>
                </a:cubicBezTo>
                <a:cubicBezTo>
                  <a:pt x="20664" y="9764"/>
                  <a:pt x="20671" y="9796"/>
                  <a:pt x="20698" y="9812"/>
                </a:cubicBezTo>
                <a:cubicBezTo>
                  <a:pt x="20706" y="9817"/>
                  <a:pt x="20715" y="9819"/>
                  <a:pt x="20725" y="9819"/>
                </a:cubicBezTo>
                <a:cubicBezTo>
                  <a:pt x="20743" y="9819"/>
                  <a:pt x="20762" y="9810"/>
                  <a:pt x="20771" y="9793"/>
                </a:cubicBezTo>
                <a:cubicBezTo>
                  <a:pt x="20776" y="9782"/>
                  <a:pt x="20781" y="9773"/>
                  <a:pt x="20786" y="9763"/>
                </a:cubicBezTo>
                <a:cubicBezTo>
                  <a:pt x="20799" y="9736"/>
                  <a:pt x="20794" y="9705"/>
                  <a:pt x="20767" y="9689"/>
                </a:cubicBezTo>
                <a:cubicBezTo>
                  <a:pt x="20759" y="9684"/>
                  <a:pt x="20749" y="9682"/>
                  <a:pt x="20739" y="9682"/>
                </a:cubicBezTo>
                <a:close/>
                <a:moveTo>
                  <a:pt x="9228" y="9752"/>
                </a:moveTo>
                <a:cubicBezTo>
                  <a:pt x="9182" y="9752"/>
                  <a:pt x="9183" y="9822"/>
                  <a:pt x="9229" y="9822"/>
                </a:cubicBezTo>
                <a:cubicBezTo>
                  <a:pt x="9275" y="9822"/>
                  <a:pt x="9275" y="9752"/>
                  <a:pt x="9229" y="9752"/>
                </a:cubicBezTo>
                <a:cubicBezTo>
                  <a:pt x="9228" y="9752"/>
                  <a:pt x="9228" y="9752"/>
                  <a:pt x="9228" y="9752"/>
                </a:cubicBezTo>
                <a:close/>
                <a:moveTo>
                  <a:pt x="13346" y="9749"/>
                </a:moveTo>
                <a:cubicBezTo>
                  <a:pt x="13340" y="9749"/>
                  <a:pt x="13335" y="9750"/>
                  <a:pt x="13329" y="9753"/>
                </a:cubicBezTo>
                <a:cubicBezTo>
                  <a:pt x="13318" y="9758"/>
                  <a:pt x="13309" y="9764"/>
                  <a:pt x="13298" y="9769"/>
                </a:cubicBezTo>
                <a:cubicBezTo>
                  <a:pt x="13262" y="9787"/>
                  <a:pt x="13285" y="9835"/>
                  <a:pt x="13318" y="9835"/>
                </a:cubicBezTo>
                <a:cubicBezTo>
                  <a:pt x="13323" y="9835"/>
                  <a:pt x="13328" y="9833"/>
                  <a:pt x="13334" y="9831"/>
                </a:cubicBezTo>
                <a:cubicBezTo>
                  <a:pt x="13345" y="9825"/>
                  <a:pt x="13354" y="9820"/>
                  <a:pt x="13364" y="9815"/>
                </a:cubicBezTo>
                <a:cubicBezTo>
                  <a:pt x="13399" y="9797"/>
                  <a:pt x="13378" y="9749"/>
                  <a:pt x="13346" y="9749"/>
                </a:cubicBezTo>
                <a:close/>
                <a:moveTo>
                  <a:pt x="23323" y="9753"/>
                </a:moveTo>
                <a:cubicBezTo>
                  <a:pt x="23315" y="9753"/>
                  <a:pt x="23307" y="9756"/>
                  <a:pt x="23299" y="9764"/>
                </a:cubicBezTo>
                <a:lnTo>
                  <a:pt x="23283" y="9779"/>
                </a:lnTo>
                <a:cubicBezTo>
                  <a:pt x="23258" y="9804"/>
                  <a:pt x="23283" y="9840"/>
                  <a:pt x="23310" y="9840"/>
                </a:cubicBezTo>
                <a:cubicBezTo>
                  <a:pt x="23318" y="9840"/>
                  <a:pt x="23326" y="9837"/>
                  <a:pt x="23333" y="9830"/>
                </a:cubicBezTo>
                <a:lnTo>
                  <a:pt x="23349" y="9814"/>
                </a:lnTo>
                <a:cubicBezTo>
                  <a:pt x="23374" y="9788"/>
                  <a:pt x="23351" y="9753"/>
                  <a:pt x="23323" y="9753"/>
                </a:cubicBezTo>
                <a:close/>
                <a:moveTo>
                  <a:pt x="3501" y="9689"/>
                </a:moveTo>
                <a:cubicBezTo>
                  <a:pt x="3461" y="9689"/>
                  <a:pt x="3424" y="9742"/>
                  <a:pt x="3460" y="9779"/>
                </a:cubicBezTo>
                <a:cubicBezTo>
                  <a:pt x="3486" y="9804"/>
                  <a:pt x="3509" y="9831"/>
                  <a:pt x="3534" y="9856"/>
                </a:cubicBezTo>
                <a:cubicBezTo>
                  <a:pt x="3545" y="9867"/>
                  <a:pt x="3557" y="9872"/>
                  <a:pt x="3570" y="9872"/>
                </a:cubicBezTo>
                <a:cubicBezTo>
                  <a:pt x="3610" y="9872"/>
                  <a:pt x="3647" y="9818"/>
                  <a:pt x="3609" y="9780"/>
                </a:cubicBezTo>
                <a:cubicBezTo>
                  <a:pt x="3585" y="9756"/>
                  <a:pt x="3561" y="9730"/>
                  <a:pt x="3536" y="9705"/>
                </a:cubicBezTo>
                <a:cubicBezTo>
                  <a:pt x="3525" y="9694"/>
                  <a:pt x="3513" y="9689"/>
                  <a:pt x="3501" y="9689"/>
                </a:cubicBezTo>
                <a:close/>
                <a:moveTo>
                  <a:pt x="15842" y="9809"/>
                </a:moveTo>
                <a:cubicBezTo>
                  <a:pt x="15796" y="9809"/>
                  <a:pt x="15796" y="9879"/>
                  <a:pt x="15842" y="9879"/>
                </a:cubicBezTo>
                <a:lnTo>
                  <a:pt x="15858" y="9879"/>
                </a:lnTo>
                <a:cubicBezTo>
                  <a:pt x="15903" y="9879"/>
                  <a:pt x="15903" y="9809"/>
                  <a:pt x="15858" y="9809"/>
                </a:cubicBezTo>
                <a:close/>
                <a:moveTo>
                  <a:pt x="7253" y="9779"/>
                </a:moveTo>
                <a:cubicBezTo>
                  <a:pt x="7232" y="9779"/>
                  <a:pt x="7210" y="9796"/>
                  <a:pt x="7217" y="9822"/>
                </a:cubicBezTo>
                <a:cubicBezTo>
                  <a:pt x="7222" y="9842"/>
                  <a:pt x="7228" y="9862"/>
                  <a:pt x="7233" y="9883"/>
                </a:cubicBezTo>
                <a:cubicBezTo>
                  <a:pt x="7237" y="9901"/>
                  <a:pt x="7251" y="9908"/>
                  <a:pt x="7264" y="9908"/>
                </a:cubicBezTo>
                <a:cubicBezTo>
                  <a:pt x="7285" y="9908"/>
                  <a:pt x="7307" y="9891"/>
                  <a:pt x="7301" y="9864"/>
                </a:cubicBezTo>
                <a:cubicBezTo>
                  <a:pt x="7296" y="9845"/>
                  <a:pt x="7290" y="9825"/>
                  <a:pt x="7285" y="9804"/>
                </a:cubicBezTo>
                <a:cubicBezTo>
                  <a:pt x="7281" y="9786"/>
                  <a:pt x="7267" y="9779"/>
                  <a:pt x="7253" y="9779"/>
                </a:cubicBezTo>
                <a:close/>
                <a:moveTo>
                  <a:pt x="327" y="9867"/>
                </a:moveTo>
                <a:cubicBezTo>
                  <a:pt x="310" y="9867"/>
                  <a:pt x="300" y="9891"/>
                  <a:pt x="318" y="9900"/>
                </a:cubicBezTo>
                <a:cubicBezTo>
                  <a:pt x="328" y="9905"/>
                  <a:pt x="338" y="9910"/>
                  <a:pt x="347" y="9916"/>
                </a:cubicBezTo>
                <a:cubicBezTo>
                  <a:pt x="350" y="9917"/>
                  <a:pt x="353" y="9918"/>
                  <a:pt x="356" y="9918"/>
                </a:cubicBezTo>
                <a:cubicBezTo>
                  <a:pt x="373" y="9918"/>
                  <a:pt x="383" y="9893"/>
                  <a:pt x="366" y="9885"/>
                </a:cubicBezTo>
                <a:cubicBezTo>
                  <a:pt x="355" y="9880"/>
                  <a:pt x="346" y="9875"/>
                  <a:pt x="336" y="9869"/>
                </a:cubicBezTo>
                <a:cubicBezTo>
                  <a:pt x="332" y="9868"/>
                  <a:pt x="330" y="9867"/>
                  <a:pt x="327" y="9867"/>
                </a:cubicBezTo>
                <a:close/>
                <a:moveTo>
                  <a:pt x="7935" y="9916"/>
                </a:moveTo>
                <a:cubicBezTo>
                  <a:pt x="7912" y="9916"/>
                  <a:pt x="7912" y="9951"/>
                  <a:pt x="7935" y="9951"/>
                </a:cubicBezTo>
                <a:lnTo>
                  <a:pt x="7950" y="9951"/>
                </a:lnTo>
                <a:cubicBezTo>
                  <a:pt x="7975" y="9951"/>
                  <a:pt x="7975" y="9916"/>
                  <a:pt x="7950" y="9916"/>
                </a:cubicBezTo>
                <a:close/>
                <a:moveTo>
                  <a:pt x="7487" y="9926"/>
                </a:moveTo>
                <a:cubicBezTo>
                  <a:pt x="7475" y="9926"/>
                  <a:pt x="7463" y="9945"/>
                  <a:pt x="7474" y="9957"/>
                </a:cubicBezTo>
                <a:cubicBezTo>
                  <a:pt x="7482" y="9968"/>
                  <a:pt x="7495" y="9973"/>
                  <a:pt x="7508" y="9973"/>
                </a:cubicBezTo>
                <a:cubicBezTo>
                  <a:pt x="7520" y="9973"/>
                  <a:pt x="7533" y="9968"/>
                  <a:pt x="7542" y="9958"/>
                </a:cubicBezTo>
                <a:cubicBezTo>
                  <a:pt x="7554" y="9946"/>
                  <a:pt x="7542" y="9929"/>
                  <a:pt x="7528" y="9929"/>
                </a:cubicBezTo>
                <a:cubicBezTo>
                  <a:pt x="7524" y="9929"/>
                  <a:pt x="7520" y="9931"/>
                  <a:pt x="7517" y="9934"/>
                </a:cubicBezTo>
                <a:cubicBezTo>
                  <a:pt x="7514" y="9937"/>
                  <a:pt x="7511" y="9939"/>
                  <a:pt x="7509" y="9939"/>
                </a:cubicBezTo>
                <a:cubicBezTo>
                  <a:pt x="7505" y="9939"/>
                  <a:pt x="7502" y="9936"/>
                  <a:pt x="7499" y="9932"/>
                </a:cubicBezTo>
                <a:cubicBezTo>
                  <a:pt x="7496" y="9928"/>
                  <a:pt x="7491" y="9926"/>
                  <a:pt x="7487" y="9926"/>
                </a:cubicBezTo>
                <a:close/>
                <a:moveTo>
                  <a:pt x="24472" y="9792"/>
                </a:moveTo>
                <a:cubicBezTo>
                  <a:pt x="24464" y="9792"/>
                  <a:pt x="24455" y="9795"/>
                  <a:pt x="24448" y="9803"/>
                </a:cubicBezTo>
                <a:cubicBezTo>
                  <a:pt x="24407" y="9846"/>
                  <a:pt x="24365" y="9890"/>
                  <a:pt x="24324" y="9935"/>
                </a:cubicBezTo>
                <a:cubicBezTo>
                  <a:pt x="24300" y="9960"/>
                  <a:pt x="24324" y="9996"/>
                  <a:pt x="24351" y="9996"/>
                </a:cubicBezTo>
                <a:cubicBezTo>
                  <a:pt x="24359" y="9996"/>
                  <a:pt x="24367" y="9993"/>
                  <a:pt x="24375" y="9985"/>
                </a:cubicBezTo>
                <a:cubicBezTo>
                  <a:pt x="24415" y="9942"/>
                  <a:pt x="24456" y="9898"/>
                  <a:pt x="24497" y="9853"/>
                </a:cubicBezTo>
                <a:cubicBezTo>
                  <a:pt x="24521" y="9828"/>
                  <a:pt x="24498" y="9792"/>
                  <a:pt x="24472" y="9792"/>
                </a:cubicBezTo>
                <a:close/>
                <a:moveTo>
                  <a:pt x="10402" y="9918"/>
                </a:moveTo>
                <a:cubicBezTo>
                  <a:pt x="10369" y="9918"/>
                  <a:pt x="10347" y="9966"/>
                  <a:pt x="10384" y="9984"/>
                </a:cubicBezTo>
                <a:cubicBezTo>
                  <a:pt x="10395" y="9989"/>
                  <a:pt x="10403" y="9994"/>
                  <a:pt x="10413" y="9999"/>
                </a:cubicBezTo>
                <a:cubicBezTo>
                  <a:pt x="10419" y="10002"/>
                  <a:pt x="10425" y="10004"/>
                  <a:pt x="10430" y="10004"/>
                </a:cubicBezTo>
                <a:cubicBezTo>
                  <a:pt x="10462" y="10004"/>
                  <a:pt x="10484" y="9956"/>
                  <a:pt x="10449" y="9938"/>
                </a:cubicBezTo>
                <a:cubicBezTo>
                  <a:pt x="10439" y="9932"/>
                  <a:pt x="10429" y="9927"/>
                  <a:pt x="10419" y="9922"/>
                </a:cubicBezTo>
                <a:cubicBezTo>
                  <a:pt x="10413" y="9919"/>
                  <a:pt x="10407" y="9918"/>
                  <a:pt x="10402" y="9918"/>
                </a:cubicBezTo>
                <a:close/>
                <a:moveTo>
                  <a:pt x="5676" y="9890"/>
                </a:moveTo>
                <a:cubicBezTo>
                  <a:pt x="5635" y="9890"/>
                  <a:pt x="5598" y="9943"/>
                  <a:pt x="5635" y="9982"/>
                </a:cubicBezTo>
                <a:cubicBezTo>
                  <a:pt x="5642" y="9987"/>
                  <a:pt x="5647" y="9992"/>
                  <a:pt x="5651" y="9997"/>
                </a:cubicBezTo>
                <a:cubicBezTo>
                  <a:pt x="5662" y="10008"/>
                  <a:pt x="5674" y="10013"/>
                  <a:pt x="5687" y="10013"/>
                </a:cubicBezTo>
                <a:cubicBezTo>
                  <a:pt x="5728" y="10013"/>
                  <a:pt x="5765" y="9960"/>
                  <a:pt x="5727" y="9922"/>
                </a:cubicBezTo>
                <a:lnTo>
                  <a:pt x="5712" y="9906"/>
                </a:lnTo>
                <a:cubicBezTo>
                  <a:pt x="5701" y="9895"/>
                  <a:pt x="5688" y="9890"/>
                  <a:pt x="5676" y="9890"/>
                </a:cubicBezTo>
                <a:close/>
                <a:moveTo>
                  <a:pt x="18516" y="9888"/>
                </a:moveTo>
                <a:cubicBezTo>
                  <a:pt x="18497" y="9888"/>
                  <a:pt x="18478" y="9898"/>
                  <a:pt x="18468" y="9916"/>
                </a:cubicBezTo>
                <a:cubicBezTo>
                  <a:pt x="18453" y="9942"/>
                  <a:pt x="18463" y="9973"/>
                  <a:pt x="18488" y="9989"/>
                </a:cubicBezTo>
                <a:cubicBezTo>
                  <a:pt x="18513" y="10005"/>
                  <a:pt x="18536" y="10020"/>
                  <a:pt x="18562" y="10036"/>
                </a:cubicBezTo>
                <a:cubicBezTo>
                  <a:pt x="18569" y="10041"/>
                  <a:pt x="18578" y="10043"/>
                  <a:pt x="18587" y="10043"/>
                </a:cubicBezTo>
                <a:cubicBezTo>
                  <a:pt x="18606" y="10043"/>
                  <a:pt x="18626" y="10033"/>
                  <a:pt x="18635" y="10016"/>
                </a:cubicBezTo>
                <a:cubicBezTo>
                  <a:pt x="18651" y="9990"/>
                  <a:pt x="18640" y="9958"/>
                  <a:pt x="18615" y="9943"/>
                </a:cubicBezTo>
                <a:cubicBezTo>
                  <a:pt x="18590" y="9927"/>
                  <a:pt x="18567" y="9911"/>
                  <a:pt x="18542" y="9896"/>
                </a:cubicBezTo>
                <a:cubicBezTo>
                  <a:pt x="18534" y="9891"/>
                  <a:pt x="18525" y="9888"/>
                  <a:pt x="18516" y="9888"/>
                </a:cubicBezTo>
                <a:close/>
                <a:moveTo>
                  <a:pt x="5306" y="9948"/>
                </a:moveTo>
                <a:cubicBezTo>
                  <a:pt x="5238" y="9948"/>
                  <a:pt x="5237" y="10056"/>
                  <a:pt x="5306" y="10056"/>
                </a:cubicBezTo>
                <a:lnTo>
                  <a:pt x="5322" y="10056"/>
                </a:lnTo>
                <a:cubicBezTo>
                  <a:pt x="5390" y="10056"/>
                  <a:pt x="5390" y="9948"/>
                  <a:pt x="5322" y="9948"/>
                </a:cubicBezTo>
                <a:close/>
                <a:moveTo>
                  <a:pt x="11195" y="9906"/>
                </a:moveTo>
                <a:cubicBezTo>
                  <a:pt x="11190" y="9906"/>
                  <a:pt x="11185" y="9907"/>
                  <a:pt x="11180" y="9908"/>
                </a:cubicBezTo>
                <a:cubicBezTo>
                  <a:pt x="11154" y="9916"/>
                  <a:pt x="11133" y="9946"/>
                  <a:pt x="11144" y="9973"/>
                </a:cubicBezTo>
                <a:cubicBezTo>
                  <a:pt x="11149" y="9989"/>
                  <a:pt x="11154" y="10004"/>
                  <a:pt x="11158" y="10018"/>
                </a:cubicBezTo>
                <a:cubicBezTo>
                  <a:pt x="11166" y="10041"/>
                  <a:pt x="11187" y="10057"/>
                  <a:pt x="11211" y="10057"/>
                </a:cubicBezTo>
                <a:cubicBezTo>
                  <a:pt x="11215" y="10057"/>
                  <a:pt x="11220" y="10056"/>
                  <a:pt x="11224" y="10055"/>
                </a:cubicBezTo>
                <a:cubicBezTo>
                  <a:pt x="11250" y="10046"/>
                  <a:pt x="11271" y="10016"/>
                  <a:pt x="11261" y="9989"/>
                </a:cubicBezTo>
                <a:cubicBezTo>
                  <a:pt x="11256" y="9974"/>
                  <a:pt x="11250" y="9958"/>
                  <a:pt x="11245" y="9945"/>
                </a:cubicBezTo>
                <a:cubicBezTo>
                  <a:pt x="11237" y="9922"/>
                  <a:pt x="11217" y="9906"/>
                  <a:pt x="11195" y="9906"/>
                </a:cubicBezTo>
                <a:close/>
                <a:moveTo>
                  <a:pt x="22334" y="9916"/>
                </a:moveTo>
                <a:cubicBezTo>
                  <a:pt x="22313" y="9916"/>
                  <a:pt x="22291" y="9933"/>
                  <a:pt x="22298" y="9960"/>
                </a:cubicBezTo>
                <a:cubicBezTo>
                  <a:pt x="22309" y="10001"/>
                  <a:pt x="22337" y="10037"/>
                  <a:pt x="22376" y="10056"/>
                </a:cubicBezTo>
                <a:cubicBezTo>
                  <a:pt x="22382" y="10059"/>
                  <a:pt x="22388" y="10061"/>
                  <a:pt x="22393" y="10061"/>
                </a:cubicBezTo>
                <a:cubicBezTo>
                  <a:pt x="22424" y="10061"/>
                  <a:pt x="22444" y="10013"/>
                  <a:pt x="22410" y="9995"/>
                </a:cubicBezTo>
                <a:cubicBezTo>
                  <a:pt x="22387" y="9984"/>
                  <a:pt x="22372" y="9967"/>
                  <a:pt x="22366" y="9942"/>
                </a:cubicBezTo>
                <a:cubicBezTo>
                  <a:pt x="22362" y="9924"/>
                  <a:pt x="22348" y="9916"/>
                  <a:pt x="22334" y="9916"/>
                </a:cubicBezTo>
                <a:close/>
                <a:moveTo>
                  <a:pt x="19372" y="9924"/>
                </a:moveTo>
                <a:cubicBezTo>
                  <a:pt x="19369" y="9924"/>
                  <a:pt x="19366" y="9924"/>
                  <a:pt x="19363" y="9925"/>
                </a:cubicBezTo>
                <a:cubicBezTo>
                  <a:pt x="19345" y="9930"/>
                  <a:pt x="19332" y="9951"/>
                  <a:pt x="19338" y="9968"/>
                </a:cubicBezTo>
                <a:cubicBezTo>
                  <a:pt x="19348" y="9993"/>
                  <a:pt x="19358" y="10018"/>
                  <a:pt x="19368" y="10042"/>
                </a:cubicBezTo>
                <a:cubicBezTo>
                  <a:pt x="19374" y="10058"/>
                  <a:pt x="19386" y="10069"/>
                  <a:pt x="19402" y="10069"/>
                </a:cubicBezTo>
                <a:cubicBezTo>
                  <a:pt x="19405" y="10069"/>
                  <a:pt x="19408" y="10068"/>
                  <a:pt x="19411" y="10067"/>
                </a:cubicBezTo>
                <a:cubicBezTo>
                  <a:pt x="19428" y="10063"/>
                  <a:pt x="19444" y="10041"/>
                  <a:pt x="19436" y="10024"/>
                </a:cubicBezTo>
                <a:cubicBezTo>
                  <a:pt x="19426" y="9999"/>
                  <a:pt x="19416" y="9974"/>
                  <a:pt x="19406" y="9950"/>
                </a:cubicBezTo>
                <a:cubicBezTo>
                  <a:pt x="19400" y="9934"/>
                  <a:pt x="19388" y="9924"/>
                  <a:pt x="19372" y="9924"/>
                </a:cubicBezTo>
                <a:close/>
                <a:moveTo>
                  <a:pt x="13839" y="9975"/>
                </a:moveTo>
                <a:cubicBezTo>
                  <a:pt x="13828" y="9975"/>
                  <a:pt x="13817" y="9980"/>
                  <a:pt x="13811" y="9993"/>
                </a:cubicBezTo>
                <a:cubicBezTo>
                  <a:pt x="13805" y="10004"/>
                  <a:pt x="13800" y="10013"/>
                  <a:pt x="13795" y="10023"/>
                </a:cubicBezTo>
                <a:cubicBezTo>
                  <a:pt x="13781" y="10050"/>
                  <a:pt x="13805" y="10076"/>
                  <a:pt x="13829" y="10076"/>
                </a:cubicBezTo>
                <a:cubicBezTo>
                  <a:pt x="13839" y="10076"/>
                  <a:pt x="13850" y="10071"/>
                  <a:pt x="13857" y="10058"/>
                </a:cubicBezTo>
                <a:cubicBezTo>
                  <a:pt x="13862" y="10048"/>
                  <a:pt x="13867" y="10039"/>
                  <a:pt x="13873" y="10029"/>
                </a:cubicBezTo>
                <a:cubicBezTo>
                  <a:pt x="13887" y="10001"/>
                  <a:pt x="13862" y="9975"/>
                  <a:pt x="13839" y="9975"/>
                </a:cubicBezTo>
                <a:close/>
                <a:moveTo>
                  <a:pt x="17991" y="10026"/>
                </a:moveTo>
                <a:cubicBezTo>
                  <a:pt x="17977" y="10026"/>
                  <a:pt x="17965" y="10044"/>
                  <a:pt x="17977" y="10056"/>
                </a:cubicBezTo>
                <a:lnTo>
                  <a:pt x="17993" y="10072"/>
                </a:lnTo>
                <a:cubicBezTo>
                  <a:pt x="17996" y="10076"/>
                  <a:pt x="18001" y="10077"/>
                  <a:pt x="18005" y="10077"/>
                </a:cubicBezTo>
                <a:cubicBezTo>
                  <a:pt x="18018" y="10077"/>
                  <a:pt x="18030" y="10059"/>
                  <a:pt x="18018" y="10046"/>
                </a:cubicBezTo>
                <a:lnTo>
                  <a:pt x="18002" y="10031"/>
                </a:lnTo>
                <a:cubicBezTo>
                  <a:pt x="17999" y="10027"/>
                  <a:pt x="17995" y="10026"/>
                  <a:pt x="17991" y="10026"/>
                </a:cubicBezTo>
                <a:close/>
                <a:moveTo>
                  <a:pt x="3059" y="10008"/>
                </a:moveTo>
                <a:cubicBezTo>
                  <a:pt x="3014" y="10008"/>
                  <a:pt x="3014" y="10078"/>
                  <a:pt x="3059" y="10078"/>
                </a:cubicBezTo>
                <a:lnTo>
                  <a:pt x="3075" y="10078"/>
                </a:lnTo>
                <a:cubicBezTo>
                  <a:pt x="3121" y="10078"/>
                  <a:pt x="3121" y="10008"/>
                  <a:pt x="3075" y="10008"/>
                </a:cubicBezTo>
                <a:close/>
                <a:moveTo>
                  <a:pt x="16338" y="10019"/>
                </a:moveTo>
                <a:cubicBezTo>
                  <a:pt x="16292" y="10019"/>
                  <a:pt x="16292" y="10089"/>
                  <a:pt x="16338" y="10089"/>
                </a:cubicBezTo>
                <a:lnTo>
                  <a:pt x="16368" y="10089"/>
                </a:lnTo>
                <a:cubicBezTo>
                  <a:pt x="16414" y="10089"/>
                  <a:pt x="16414" y="10019"/>
                  <a:pt x="16368" y="10019"/>
                </a:cubicBezTo>
                <a:close/>
                <a:moveTo>
                  <a:pt x="6832" y="10033"/>
                </a:moveTo>
                <a:cubicBezTo>
                  <a:pt x="6814" y="10033"/>
                  <a:pt x="6796" y="10044"/>
                  <a:pt x="6796" y="10067"/>
                </a:cubicBezTo>
                <a:lnTo>
                  <a:pt x="6796" y="10083"/>
                </a:lnTo>
                <a:cubicBezTo>
                  <a:pt x="6796" y="10106"/>
                  <a:pt x="6814" y="10118"/>
                  <a:pt x="6831" y="10118"/>
                </a:cubicBezTo>
                <a:cubicBezTo>
                  <a:pt x="6849" y="10118"/>
                  <a:pt x="6866" y="10106"/>
                  <a:pt x="6866" y="10083"/>
                </a:cubicBezTo>
                <a:lnTo>
                  <a:pt x="6866" y="10067"/>
                </a:lnTo>
                <a:cubicBezTo>
                  <a:pt x="6867" y="10044"/>
                  <a:pt x="6849" y="10033"/>
                  <a:pt x="6832" y="10033"/>
                </a:cubicBezTo>
                <a:close/>
                <a:moveTo>
                  <a:pt x="9604" y="10086"/>
                </a:moveTo>
                <a:cubicBezTo>
                  <a:pt x="9579" y="10086"/>
                  <a:pt x="9579" y="10121"/>
                  <a:pt x="9604" y="10121"/>
                </a:cubicBezTo>
                <a:cubicBezTo>
                  <a:pt x="9626" y="10121"/>
                  <a:pt x="9626" y="10086"/>
                  <a:pt x="9604" y="10086"/>
                </a:cubicBezTo>
                <a:close/>
                <a:moveTo>
                  <a:pt x="23471" y="10024"/>
                </a:moveTo>
                <a:cubicBezTo>
                  <a:pt x="23448" y="10024"/>
                  <a:pt x="23423" y="10049"/>
                  <a:pt x="23437" y="10078"/>
                </a:cubicBezTo>
                <a:cubicBezTo>
                  <a:pt x="23442" y="10088"/>
                  <a:pt x="23448" y="10098"/>
                  <a:pt x="23453" y="10108"/>
                </a:cubicBezTo>
                <a:cubicBezTo>
                  <a:pt x="23459" y="10121"/>
                  <a:pt x="23470" y="10126"/>
                  <a:pt x="23480" y="10126"/>
                </a:cubicBezTo>
                <a:cubicBezTo>
                  <a:pt x="23503" y="10126"/>
                  <a:pt x="23527" y="10101"/>
                  <a:pt x="23514" y="10073"/>
                </a:cubicBezTo>
                <a:cubicBezTo>
                  <a:pt x="23508" y="10062"/>
                  <a:pt x="23503" y="10053"/>
                  <a:pt x="23498" y="10042"/>
                </a:cubicBezTo>
                <a:cubicBezTo>
                  <a:pt x="23492" y="10029"/>
                  <a:pt x="23482" y="10024"/>
                  <a:pt x="23471" y="10024"/>
                </a:cubicBezTo>
                <a:close/>
                <a:moveTo>
                  <a:pt x="24439" y="10017"/>
                </a:moveTo>
                <a:cubicBezTo>
                  <a:pt x="24425" y="10017"/>
                  <a:pt x="24411" y="10024"/>
                  <a:pt x="24406" y="10041"/>
                </a:cubicBezTo>
                <a:cubicBezTo>
                  <a:pt x="24401" y="10057"/>
                  <a:pt x="24396" y="10072"/>
                  <a:pt x="24390" y="10086"/>
                </a:cubicBezTo>
                <a:cubicBezTo>
                  <a:pt x="24382" y="10112"/>
                  <a:pt x="24403" y="10130"/>
                  <a:pt x="24425" y="10130"/>
                </a:cubicBezTo>
                <a:cubicBezTo>
                  <a:pt x="24439" y="10130"/>
                  <a:pt x="24453" y="10122"/>
                  <a:pt x="24459" y="10105"/>
                </a:cubicBezTo>
                <a:cubicBezTo>
                  <a:pt x="24464" y="10089"/>
                  <a:pt x="24469" y="10075"/>
                  <a:pt x="24474" y="10061"/>
                </a:cubicBezTo>
                <a:cubicBezTo>
                  <a:pt x="24483" y="10035"/>
                  <a:pt x="24460" y="10017"/>
                  <a:pt x="24439" y="10017"/>
                </a:cubicBezTo>
                <a:close/>
                <a:moveTo>
                  <a:pt x="7899" y="10050"/>
                </a:moveTo>
                <a:cubicBezTo>
                  <a:pt x="7873" y="10050"/>
                  <a:pt x="7848" y="10085"/>
                  <a:pt x="7872" y="10110"/>
                </a:cubicBezTo>
                <a:lnTo>
                  <a:pt x="7888" y="10126"/>
                </a:lnTo>
                <a:cubicBezTo>
                  <a:pt x="7895" y="10134"/>
                  <a:pt x="7904" y="10137"/>
                  <a:pt x="7912" y="10137"/>
                </a:cubicBezTo>
                <a:cubicBezTo>
                  <a:pt x="7939" y="10137"/>
                  <a:pt x="7963" y="10101"/>
                  <a:pt x="7938" y="10077"/>
                </a:cubicBezTo>
                <a:lnTo>
                  <a:pt x="7922" y="10061"/>
                </a:lnTo>
                <a:cubicBezTo>
                  <a:pt x="7915" y="10054"/>
                  <a:pt x="7907" y="10050"/>
                  <a:pt x="7899" y="10050"/>
                </a:cubicBezTo>
                <a:close/>
                <a:moveTo>
                  <a:pt x="86" y="10060"/>
                </a:moveTo>
                <a:cubicBezTo>
                  <a:pt x="58" y="10060"/>
                  <a:pt x="33" y="10095"/>
                  <a:pt x="60" y="10120"/>
                </a:cubicBezTo>
                <a:cubicBezTo>
                  <a:pt x="70" y="10130"/>
                  <a:pt x="81" y="10140"/>
                  <a:pt x="91" y="10149"/>
                </a:cubicBezTo>
                <a:cubicBezTo>
                  <a:pt x="98" y="10156"/>
                  <a:pt x="106" y="10159"/>
                  <a:pt x="114" y="10159"/>
                </a:cubicBezTo>
                <a:cubicBezTo>
                  <a:pt x="142" y="10159"/>
                  <a:pt x="168" y="10123"/>
                  <a:pt x="141" y="10099"/>
                </a:cubicBezTo>
                <a:cubicBezTo>
                  <a:pt x="130" y="10088"/>
                  <a:pt x="120" y="10079"/>
                  <a:pt x="109" y="10071"/>
                </a:cubicBezTo>
                <a:cubicBezTo>
                  <a:pt x="102" y="10063"/>
                  <a:pt x="94" y="10060"/>
                  <a:pt x="86" y="10060"/>
                </a:cubicBezTo>
                <a:close/>
                <a:moveTo>
                  <a:pt x="21550" y="10095"/>
                </a:moveTo>
                <a:cubicBezTo>
                  <a:pt x="21533" y="10095"/>
                  <a:pt x="21515" y="10106"/>
                  <a:pt x="21515" y="10129"/>
                </a:cubicBezTo>
                <a:lnTo>
                  <a:pt x="21515" y="10145"/>
                </a:lnTo>
                <a:cubicBezTo>
                  <a:pt x="21515" y="10168"/>
                  <a:pt x="21532" y="10180"/>
                  <a:pt x="21550" y="10180"/>
                </a:cubicBezTo>
                <a:cubicBezTo>
                  <a:pt x="21567" y="10180"/>
                  <a:pt x="21585" y="10168"/>
                  <a:pt x="21585" y="10145"/>
                </a:cubicBezTo>
                <a:lnTo>
                  <a:pt x="21585" y="10129"/>
                </a:lnTo>
                <a:cubicBezTo>
                  <a:pt x="21585" y="10106"/>
                  <a:pt x="21568" y="10095"/>
                  <a:pt x="21550" y="10095"/>
                </a:cubicBezTo>
                <a:close/>
                <a:moveTo>
                  <a:pt x="16863" y="10082"/>
                </a:moveTo>
                <a:cubicBezTo>
                  <a:pt x="16845" y="10082"/>
                  <a:pt x="16828" y="10093"/>
                  <a:pt x="16828" y="10116"/>
                </a:cubicBezTo>
                <a:lnTo>
                  <a:pt x="16828" y="10146"/>
                </a:lnTo>
                <a:cubicBezTo>
                  <a:pt x="16828" y="10169"/>
                  <a:pt x="16845" y="10181"/>
                  <a:pt x="16863" y="10181"/>
                </a:cubicBezTo>
                <a:cubicBezTo>
                  <a:pt x="16880" y="10181"/>
                  <a:pt x="16898" y="10169"/>
                  <a:pt x="16898" y="10146"/>
                </a:cubicBezTo>
                <a:lnTo>
                  <a:pt x="16898" y="10116"/>
                </a:lnTo>
                <a:cubicBezTo>
                  <a:pt x="16898" y="10093"/>
                  <a:pt x="16880" y="10082"/>
                  <a:pt x="16863" y="10082"/>
                </a:cubicBezTo>
                <a:close/>
                <a:moveTo>
                  <a:pt x="24845" y="10109"/>
                </a:moveTo>
                <a:cubicBezTo>
                  <a:pt x="24840" y="10109"/>
                  <a:pt x="24834" y="10111"/>
                  <a:pt x="24828" y="10114"/>
                </a:cubicBezTo>
                <a:cubicBezTo>
                  <a:pt x="24820" y="10119"/>
                  <a:pt x="24809" y="10124"/>
                  <a:pt x="24799" y="10129"/>
                </a:cubicBezTo>
                <a:cubicBezTo>
                  <a:pt x="24764" y="10147"/>
                  <a:pt x="24785" y="10195"/>
                  <a:pt x="24817" y="10195"/>
                </a:cubicBezTo>
                <a:cubicBezTo>
                  <a:pt x="24822" y="10195"/>
                  <a:pt x="24828" y="10194"/>
                  <a:pt x="24834" y="10191"/>
                </a:cubicBezTo>
                <a:cubicBezTo>
                  <a:pt x="24844" y="10186"/>
                  <a:pt x="24853" y="10181"/>
                  <a:pt x="24864" y="10175"/>
                </a:cubicBezTo>
                <a:cubicBezTo>
                  <a:pt x="24899" y="10156"/>
                  <a:pt x="24878" y="10109"/>
                  <a:pt x="24845" y="10109"/>
                </a:cubicBezTo>
                <a:close/>
                <a:moveTo>
                  <a:pt x="14998" y="10073"/>
                </a:moveTo>
                <a:cubicBezTo>
                  <a:pt x="14986" y="10073"/>
                  <a:pt x="14974" y="10077"/>
                  <a:pt x="14963" y="10088"/>
                </a:cubicBezTo>
                <a:lnTo>
                  <a:pt x="14947" y="10104"/>
                </a:lnTo>
                <a:cubicBezTo>
                  <a:pt x="14910" y="10141"/>
                  <a:pt x="14946" y="10196"/>
                  <a:pt x="14987" y="10196"/>
                </a:cubicBezTo>
                <a:cubicBezTo>
                  <a:pt x="14999" y="10196"/>
                  <a:pt x="15011" y="10191"/>
                  <a:pt x="15022" y="10181"/>
                </a:cubicBezTo>
                <a:lnTo>
                  <a:pt x="15037" y="10165"/>
                </a:lnTo>
                <a:cubicBezTo>
                  <a:pt x="15075" y="10127"/>
                  <a:pt x="15039" y="10073"/>
                  <a:pt x="14998" y="10073"/>
                </a:cubicBezTo>
                <a:close/>
                <a:moveTo>
                  <a:pt x="14519" y="10102"/>
                </a:moveTo>
                <a:cubicBezTo>
                  <a:pt x="14451" y="10102"/>
                  <a:pt x="14450" y="10209"/>
                  <a:pt x="14519" y="10209"/>
                </a:cubicBezTo>
                <a:cubicBezTo>
                  <a:pt x="14588" y="10209"/>
                  <a:pt x="14588" y="10102"/>
                  <a:pt x="14519" y="10102"/>
                </a:cubicBezTo>
                <a:close/>
                <a:moveTo>
                  <a:pt x="6148" y="10104"/>
                </a:moveTo>
                <a:cubicBezTo>
                  <a:pt x="6130" y="10104"/>
                  <a:pt x="6112" y="10116"/>
                  <a:pt x="6112" y="10139"/>
                </a:cubicBezTo>
                <a:lnTo>
                  <a:pt x="6112" y="10183"/>
                </a:lnTo>
                <a:cubicBezTo>
                  <a:pt x="6112" y="10206"/>
                  <a:pt x="6130" y="10217"/>
                  <a:pt x="6148" y="10217"/>
                </a:cubicBezTo>
                <a:cubicBezTo>
                  <a:pt x="6165" y="10217"/>
                  <a:pt x="6183" y="10206"/>
                  <a:pt x="6183" y="10183"/>
                </a:cubicBezTo>
                <a:lnTo>
                  <a:pt x="6183" y="10139"/>
                </a:lnTo>
                <a:cubicBezTo>
                  <a:pt x="6184" y="10116"/>
                  <a:pt x="6166" y="10104"/>
                  <a:pt x="6148" y="10104"/>
                </a:cubicBezTo>
                <a:close/>
                <a:moveTo>
                  <a:pt x="866" y="10120"/>
                </a:moveTo>
                <a:cubicBezTo>
                  <a:pt x="860" y="10120"/>
                  <a:pt x="855" y="10122"/>
                  <a:pt x="849" y="10125"/>
                </a:cubicBezTo>
                <a:cubicBezTo>
                  <a:pt x="833" y="10134"/>
                  <a:pt x="825" y="10158"/>
                  <a:pt x="836" y="10173"/>
                </a:cubicBezTo>
                <a:cubicBezTo>
                  <a:pt x="852" y="10193"/>
                  <a:pt x="867" y="10214"/>
                  <a:pt x="880" y="10234"/>
                </a:cubicBezTo>
                <a:cubicBezTo>
                  <a:pt x="889" y="10245"/>
                  <a:pt x="900" y="10251"/>
                  <a:pt x="912" y="10251"/>
                </a:cubicBezTo>
                <a:cubicBezTo>
                  <a:pt x="917" y="10251"/>
                  <a:pt x="923" y="10250"/>
                  <a:pt x="929" y="10247"/>
                </a:cubicBezTo>
                <a:cubicBezTo>
                  <a:pt x="945" y="10238"/>
                  <a:pt x="954" y="10214"/>
                  <a:pt x="942" y="10198"/>
                </a:cubicBezTo>
                <a:cubicBezTo>
                  <a:pt x="926" y="10178"/>
                  <a:pt x="912" y="10160"/>
                  <a:pt x="898" y="10139"/>
                </a:cubicBezTo>
                <a:cubicBezTo>
                  <a:pt x="889" y="10128"/>
                  <a:pt x="878" y="10120"/>
                  <a:pt x="866" y="10120"/>
                </a:cubicBezTo>
                <a:close/>
                <a:moveTo>
                  <a:pt x="17254" y="10205"/>
                </a:moveTo>
                <a:cubicBezTo>
                  <a:pt x="17245" y="10205"/>
                  <a:pt x="17236" y="10211"/>
                  <a:pt x="17236" y="10222"/>
                </a:cubicBezTo>
                <a:lnTo>
                  <a:pt x="17236" y="10238"/>
                </a:lnTo>
                <a:cubicBezTo>
                  <a:pt x="17236" y="10250"/>
                  <a:pt x="17245" y="10255"/>
                  <a:pt x="17254" y="10255"/>
                </a:cubicBezTo>
                <a:cubicBezTo>
                  <a:pt x="17263" y="10255"/>
                  <a:pt x="17272" y="10250"/>
                  <a:pt x="17272" y="10238"/>
                </a:cubicBezTo>
                <a:lnTo>
                  <a:pt x="17272" y="10222"/>
                </a:lnTo>
                <a:cubicBezTo>
                  <a:pt x="17272" y="10211"/>
                  <a:pt x="17263" y="10205"/>
                  <a:pt x="17254" y="10205"/>
                </a:cubicBezTo>
                <a:close/>
                <a:moveTo>
                  <a:pt x="10757" y="10119"/>
                </a:moveTo>
                <a:cubicBezTo>
                  <a:pt x="10747" y="10119"/>
                  <a:pt x="10738" y="10122"/>
                  <a:pt x="10732" y="10129"/>
                </a:cubicBezTo>
                <a:cubicBezTo>
                  <a:pt x="10717" y="10144"/>
                  <a:pt x="10718" y="10165"/>
                  <a:pt x="10732" y="10178"/>
                </a:cubicBezTo>
                <a:cubicBezTo>
                  <a:pt x="10753" y="10204"/>
                  <a:pt x="10773" y="10229"/>
                  <a:pt x="10794" y="10254"/>
                </a:cubicBezTo>
                <a:cubicBezTo>
                  <a:pt x="10799" y="10261"/>
                  <a:pt x="10808" y="10264"/>
                  <a:pt x="10817" y="10264"/>
                </a:cubicBezTo>
                <a:cubicBezTo>
                  <a:pt x="10827" y="10264"/>
                  <a:pt x="10836" y="10260"/>
                  <a:pt x="10843" y="10254"/>
                </a:cubicBezTo>
                <a:cubicBezTo>
                  <a:pt x="10858" y="10239"/>
                  <a:pt x="10857" y="10218"/>
                  <a:pt x="10843" y="10204"/>
                </a:cubicBezTo>
                <a:cubicBezTo>
                  <a:pt x="10822" y="10178"/>
                  <a:pt x="10803" y="10153"/>
                  <a:pt x="10782" y="10129"/>
                </a:cubicBezTo>
                <a:cubicBezTo>
                  <a:pt x="10776" y="10122"/>
                  <a:pt x="10767" y="10119"/>
                  <a:pt x="10757" y="10119"/>
                </a:cubicBezTo>
                <a:close/>
                <a:moveTo>
                  <a:pt x="2212" y="10121"/>
                </a:moveTo>
                <a:cubicBezTo>
                  <a:pt x="2196" y="10121"/>
                  <a:pt x="2180" y="10129"/>
                  <a:pt x="2169" y="10146"/>
                </a:cubicBezTo>
                <a:cubicBezTo>
                  <a:pt x="2160" y="10162"/>
                  <a:pt x="2151" y="10177"/>
                  <a:pt x="2142" y="10192"/>
                </a:cubicBezTo>
                <a:cubicBezTo>
                  <a:pt x="2117" y="10233"/>
                  <a:pt x="2154" y="10272"/>
                  <a:pt x="2191" y="10272"/>
                </a:cubicBezTo>
                <a:cubicBezTo>
                  <a:pt x="2207" y="10272"/>
                  <a:pt x="2223" y="10265"/>
                  <a:pt x="2234" y="10247"/>
                </a:cubicBezTo>
                <a:cubicBezTo>
                  <a:pt x="2242" y="10231"/>
                  <a:pt x="2252" y="10215"/>
                  <a:pt x="2261" y="10202"/>
                </a:cubicBezTo>
                <a:cubicBezTo>
                  <a:pt x="2286" y="10160"/>
                  <a:pt x="2249" y="10121"/>
                  <a:pt x="2212" y="10121"/>
                </a:cubicBezTo>
                <a:close/>
                <a:moveTo>
                  <a:pt x="23056" y="10190"/>
                </a:moveTo>
                <a:cubicBezTo>
                  <a:pt x="23052" y="10190"/>
                  <a:pt x="23048" y="10191"/>
                  <a:pt x="23044" y="10192"/>
                </a:cubicBezTo>
                <a:cubicBezTo>
                  <a:pt x="23029" y="10197"/>
                  <a:pt x="23014" y="10203"/>
                  <a:pt x="22999" y="10208"/>
                </a:cubicBezTo>
                <a:cubicBezTo>
                  <a:pt x="22960" y="10221"/>
                  <a:pt x="22971" y="10278"/>
                  <a:pt x="23006" y="10278"/>
                </a:cubicBezTo>
                <a:cubicBezTo>
                  <a:pt x="23010" y="10278"/>
                  <a:pt x="23014" y="10277"/>
                  <a:pt x="23018" y="10276"/>
                </a:cubicBezTo>
                <a:cubicBezTo>
                  <a:pt x="23034" y="10271"/>
                  <a:pt x="23047" y="10265"/>
                  <a:pt x="23062" y="10260"/>
                </a:cubicBezTo>
                <a:cubicBezTo>
                  <a:pt x="23103" y="10248"/>
                  <a:pt x="23091" y="10190"/>
                  <a:pt x="23056" y="10190"/>
                </a:cubicBezTo>
                <a:close/>
                <a:moveTo>
                  <a:pt x="8866" y="10249"/>
                </a:moveTo>
                <a:cubicBezTo>
                  <a:pt x="8842" y="10249"/>
                  <a:pt x="8842" y="10283"/>
                  <a:pt x="8866" y="10283"/>
                </a:cubicBezTo>
                <a:lnTo>
                  <a:pt x="8882" y="10283"/>
                </a:lnTo>
                <a:cubicBezTo>
                  <a:pt x="8904" y="10283"/>
                  <a:pt x="8904" y="10249"/>
                  <a:pt x="8882" y="10249"/>
                </a:cubicBezTo>
                <a:close/>
                <a:moveTo>
                  <a:pt x="3796" y="10193"/>
                </a:moveTo>
                <a:cubicBezTo>
                  <a:pt x="3787" y="10193"/>
                  <a:pt x="3779" y="10199"/>
                  <a:pt x="3779" y="10210"/>
                </a:cubicBezTo>
                <a:lnTo>
                  <a:pt x="3779" y="10285"/>
                </a:lnTo>
                <a:cubicBezTo>
                  <a:pt x="3779" y="10297"/>
                  <a:pt x="3788" y="10303"/>
                  <a:pt x="3796" y="10303"/>
                </a:cubicBezTo>
                <a:cubicBezTo>
                  <a:pt x="3805" y="10303"/>
                  <a:pt x="3814" y="10297"/>
                  <a:pt x="3814" y="10285"/>
                </a:cubicBezTo>
                <a:lnTo>
                  <a:pt x="3814" y="10210"/>
                </a:lnTo>
                <a:cubicBezTo>
                  <a:pt x="3814" y="10199"/>
                  <a:pt x="3805" y="10193"/>
                  <a:pt x="3796" y="10193"/>
                </a:cubicBezTo>
                <a:close/>
                <a:moveTo>
                  <a:pt x="12307" y="10211"/>
                </a:moveTo>
                <a:cubicBezTo>
                  <a:pt x="12289" y="10211"/>
                  <a:pt x="12272" y="10222"/>
                  <a:pt x="12272" y="10246"/>
                </a:cubicBezTo>
                <a:lnTo>
                  <a:pt x="12272" y="10276"/>
                </a:lnTo>
                <a:cubicBezTo>
                  <a:pt x="12272" y="10299"/>
                  <a:pt x="12289" y="10310"/>
                  <a:pt x="12307" y="10310"/>
                </a:cubicBezTo>
                <a:cubicBezTo>
                  <a:pt x="12324" y="10310"/>
                  <a:pt x="12342" y="10299"/>
                  <a:pt x="12342" y="10276"/>
                </a:cubicBezTo>
                <a:lnTo>
                  <a:pt x="12342" y="10246"/>
                </a:lnTo>
                <a:cubicBezTo>
                  <a:pt x="12342" y="10222"/>
                  <a:pt x="12324" y="10211"/>
                  <a:pt x="12307" y="10211"/>
                </a:cubicBezTo>
                <a:close/>
                <a:moveTo>
                  <a:pt x="23774" y="10237"/>
                </a:moveTo>
                <a:cubicBezTo>
                  <a:pt x="23769" y="10237"/>
                  <a:pt x="23764" y="10237"/>
                  <a:pt x="23759" y="10238"/>
                </a:cubicBezTo>
                <a:cubicBezTo>
                  <a:pt x="23718" y="10247"/>
                  <a:pt x="23730" y="10306"/>
                  <a:pt x="23768" y="10307"/>
                </a:cubicBezTo>
                <a:cubicBezTo>
                  <a:pt x="23773" y="10317"/>
                  <a:pt x="23785" y="10322"/>
                  <a:pt x="23798" y="10322"/>
                </a:cubicBezTo>
                <a:cubicBezTo>
                  <a:pt x="23804" y="10322"/>
                  <a:pt x="23810" y="10320"/>
                  <a:pt x="23815" y="10318"/>
                </a:cubicBezTo>
                <a:cubicBezTo>
                  <a:pt x="23833" y="10307"/>
                  <a:pt x="23836" y="10286"/>
                  <a:pt x="23828" y="10270"/>
                </a:cubicBezTo>
                <a:cubicBezTo>
                  <a:pt x="23818" y="10247"/>
                  <a:pt x="23797" y="10237"/>
                  <a:pt x="23774" y="10237"/>
                </a:cubicBezTo>
                <a:close/>
                <a:moveTo>
                  <a:pt x="24093" y="10235"/>
                </a:moveTo>
                <a:cubicBezTo>
                  <a:pt x="24083" y="10235"/>
                  <a:pt x="24073" y="10240"/>
                  <a:pt x="24067" y="10252"/>
                </a:cubicBezTo>
                <a:cubicBezTo>
                  <a:pt x="24061" y="10262"/>
                  <a:pt x="24056" y="10272"/>
                  <a:pt x="24051" y="10282"/>
                </a:cubicBezTo>
                <a:cubicBezTo>
                  <a:pt x="24037" y="10310"/>
                  <a:pt x="24061" y="10336"/>
                  <a:pt x="24085" y="10336"/>
                </a:cubicBezTo>
                <a:cubicBezTo>
                  <a:pt x="24096" y="10336"/>
                  <a:pt x="24106" y="10331"/>
                  <a:pt x="24113" y="10318"/>
                </a:cubicBezTo>
                <a:cubicBezTo>
                  <a:pt x="24118" y="10307"/>
                  <a:pt x="24123" y="10298"/>
                  <a:pt x="24129" y="10287"/>
                </a:cubicBezTo>
                <a:cubicBezTo>
                  <a:pt x="24142" y="10260"/>
                  <a:pt x="24116" y="10235"/>
                  <a:pt x="24093" y="10235"/>
                </a:cubicBezTo>
                <a:close/>
                <a:moveTo>
                  <a:pt x="6598" y="10271"/>
                </a:moveTo>
                <a:cubicBezTo>
                  <a:pt x="6552" y="10271"/>
                  <a:pt x="6552" y="10341"/>
                  <a:pt x="6598" y="10341"/>
                </a:cubicBezTo>
                <a:lnTo>
                  <a:pt x="6614" y="10341"/>
                </a:lnTo>
                <a:cubicBezTo>
                  <a:pt x="6658" y="10341"/>
                  <a:pt x="6660" y="10271"/>
                  <a:pt x="6614" y="10271"/>
                </a:cubicBezTo>
                <a:close/>
                <a:moveTo>
                  <a:pt x="20170" y="10225"/>
                </a:moveTo>
                <a:cubicBezTo>
                  <a:pt x="20158" y="10225"/>
                  <a:pt x="20145" y="10233"/>
                  <a:pt x="20138" y="10243"/>
                </a:cubicBezTo>
                <a:cubicBezTo>
                  <a:pt x="20128" y="10261"/>
                  <a:pt x="20135" y="10280"/>
                  <a:pt x="20151" y="10292"/>
                </a:cubicBezTo>
                <a:cubicBezTo>
                  <a:pt x="20171" y="10307"/>
                  <a:pt x="20191" y="10322"/>
                  <a:pt x="20212" y="10336"/>
                </a:cubicBezTo>
                <a:cubicBezTo>
                  <a:pt x="20217" y="10340"/>
                  <a:pt x="20222" y="10341"/>
                  <a:pt x="20228" y="10341"/>
                </a:cubicBezTo>
                <a:cubicBezTo>
                  <a:pt x="20241" y="10341"/>
                  <a:pt x="20253" y="10334"/>
                  <a:pt x="20260" y="10323"/>
                </a:cubicBezTo>
                <a:cubicBezTo>
                  <a:pt x="20269" y="10304"/>
                  <a:pt x="20263" y="10286"/>
                  <a:pt x="20247" y="10275"/>
                </a:cubicBezTo>
                <a:cubicBezTo>
                  <a:pt x="20227" y="10259"/>
                  <a:pt x="20207" y="10244"/>
                  <a:pt x="20186" y="10230"/>
                </a:cubicBezTo>
                <a:cubicBezTo>
                  <a:pt x="20182" y="10226"/>
                  <a:pt x="20176" y="10225"/>
                  <a:pt x="20170" y="10225"/>
                </a:cubicBezTo>
                <a:close/>
                <a:moveTo>
                  <a:pt x="8189" y="10277"/>
                </a:moveTo>
                <a:cubicBezTo>
                  <a:pt x="8178" y="10277"/>
                  <a:pt x="8166" y="10290"/>
                  <a:pt x="8174" y="10304"/>
                </a:cubicBezTo>
                <a:cubicBezTo>
                  <a:pt x="8179" y="10315"/>
                  <a:pt x="8184" y="10324"/>
                  <a:pt x="8189" y="10335"/>
                </a:cubicBezTo>
                <a:cubicBezTo>
                  <a:pt x="8193" y="10341"/>
                  <a:pt x="8198" y="10344"/>
                  <a:pt x="8203" y="10344"/>
                </a:cubicBezTo>
                <a:cubicBezTo>
                  <a:pt x="8214" y="10344"/>
                  <a:pt x="8226" y="10331"/>
                  <a:pt x="8219" y="10317"/>
                </a:cubicBezTo>
                <a:cubicBezTo>
                  <a:pt x="8213" y="10306"/>
                  <a:pt x="8208" y="10297"/>
                  <a:pt x="8203" y="10286"/>
                </a:cubicBezTo>
                <a:cubicBezTo>
                  <a:pt x="8200" y="10280"/>
                  <a:pt x="8194" y="10277"/>
                  <a:pt x="8189" y="10277"/>
                </a:cubicBezTo>
                <a:close/>
                <a:moveTo>
                  <a:pt x="5547" y="10234"/>
                </a:moveTo>
                <a:cubicBezTo>
                  <a:pt x="5506" y="10234"/>
                  <a:pt x="5469" y="10287"/>
                  <a:pt x="5507" y="10324"/>
                </a:cubicBezTo>
                <a:lnTo>
                  <a:pt x="5523" y="10340"/>
                </a:lnTo>
                <a:cubicBezTo>
                  <a:pt x="5534" y="10351"/>
                  <a:pt x="5547" y="10355"/>
                  <a:pt x="5559" y="10355"/>
                </a:cubicBezTo>
                <a:cubicBezTo>
                  <a:pt x="5600" y="10355"/>
                  <a:pt x="5636" y="10303"/>
                  <a:pt x="5599" y="10265"/>
                </a:cubicBezTo>
                <a:lnTo>
                  <a:pt x="5583" y="10250"/>
                </a:lnTo>
                <a:cubicBezTo>
                  <a:pt x="5572" y="10239"/>
                  <a:pt x="5559" y="10234"/>
                  <a:pt x="5547" y="10234"/>
                </a:cubicBezTo>
                <a:close/>
                <a:moveTo>
                  <a:pt x="11736" y="10218"/>
                </a:moveTo>
                <a:cubicBezTo>
                  <a:pt x="11717" y="10218"/>
                  <a:pt x="11698" y="10228"/>
                  <a:pt x="11689" y="10246"/>
                </a:cubicBezTo>
                <a:cubicBezTo>
                  <a:pt x="11684" y="10256"/>
                  <a:pt x="11679" y="10265"/>
                  <a:pt x="11674" y="10276"/>
                </a:cubicBezTo>
                <a:cubicBezTo>
                  <a:pt x="11660" y="10302"/>
                  <a:pt x="11665" y="10335"/>
                  <a:pt x="11694" y="10349"/>
                </a:cubicBezTo>
                <a:cubicBezTo>
                  <a:pt x="11701" y="10354"/>
                  <a:pt x="11710" y="10356"/>
                  <a:pt x="11720" y="10356"/>
                </a:cubicBezTo>
                <a:cubicBezTo>
                  <a:pt x="11738" y="10356"/>
                  <a:pt x="11757" y="10347"/>
                  <a:pt x="11766" y="10329"/>
                </a:cubicBezTo>
                <a:cubicBezTo>
                  <a:pt x="11772" y="10319"/>
                  <a:pt x="11777" y="10309"/>
                  <a:pt x="11782" y="10299"/>
                </a:cubicBezTo>
                <a:cubicBezTo>
                  <a:pt x="11795" y="10273"/>
                  <a:pt x="11790" y="10241"/>
                  <a:pt x="11763" y="10226"/>
                </a:cubicBezTo>
                <a:cubicBezTo>
                  <a:pt x="11755" y="10221"/>
                  <a:pt x="11745" y="10218"/>
                  <a:pt x="11736" y="10218"/>
                </a:cubicBezTo>
                <a:close/>
                <a:moveTo>
                  <a:pt x="21745" y="10288"/>
                </a:moveTo>
                <a:cubicBezTo>
                  <a:pt x="21699" y="10288"/>
                  <a:pt x="21699" y="10360"/>
                  <a:pt x="21745" y="10360"/>
                </a:cubicBezTo>
                <a:lnTo>
                  <a:pt x="21775" y="10360"/>
                </a:lnTo>
                <a:cubicBezTo>
                  <a:pt x="21775" y="10360"/>
                  <a:pt x="21775" y="10360"/>
                  <a:pt x="21776" y="10360"/>
                </a:cubicBezTo>
                <a:cubicBezTo>
                  <a:pt x="21821" y="10360"/>
                  <a:pt x="21820" y="10291"/>
                  <a:pt x="21775" y="10288"/>
                </a:cubicBezTo>
                <a:close/>
                <a:moveTo>
                  <a:pt x="14319" y="10291"/>
                </a:moveTo>
                <a:cubicBezTo>
                  <a:pt x="14311" y="10291"/>
                  <a:pt x="14302" y="10294"/>
                  <a:pt x="14295" y="10301"/>
                </a:cubicBezTo>
                <a:lnTo>
                  <a:pt x="14279" y="10317"/>
                </a:lnTo>
                <a:cubicBezTo>
                  <a:pt x="14254" y="10342"/>
                  <a:pt x="14279" y="10377"/>
                  <a:pt x="14306" y="10377"/>
                </a:cubicBezTo>
                <a:cubicBezTo>
                  <a:pt x="14314" y="10377"/>
                  <a:pt x="14322" y="10373"/>
                  <a:pt x="14329" y="10366"/>
                </a:cubicBezTo>
                <a:lnTo>
                  <a:pt x="14345" y="10350"/>
                </a:lnTo>
                <a:cubicBezTo>
                  <a:pt x="14370" y="10326"/>
                  <a:pt x="14346" y="10291"/>
                  <a:pt x="14319" y="10291"/>
                </a:cubicBezTo>
                <a:close/>
                <a:moveTo>
                  <a:pt x="3361" y="10294"/>
                </a:moveTo>
                <a:cubicBezTo>
                  <a:pt x="3343" y="10294"/>
                  <a:pt x="3325" y="10305"/>
                  <a:pt x="3325" y="10328"/>
                </a:cubicBezTo>
                <a:lnTo>
                  <a:pt x="3325" y="10344"/>
                </a:lnTo>
                <a:cubicBezTo>
                  <a:pt x="3325" y="10367"/>
                  <a:pt x="3342" y="10379"/>
                  <a:pt x="3360" y="10379"/>
                </a:cubicBezTo>
                <a:cubicBezTo>
                  <a:pt x="3377" y="10379"/>
                  <a:pt x="3396" y="10367"/>
                  <a:pt x="3397" y="10344"/>
                </a:cubicBezTo>
                <a:lnTo>
                  <a:pt x="3397" y="10328"/>
                </a:lnTo>
                <a:cubicBezTo>
                  <a:pt x="3397" y="10305"/>
                  <a:pt x="3379" y="10294"/>
                  <a:pt x="3361" y="10294"/>
                </a:cubicBezTo>
                <a:close/>
                <a:moveTo>
                  <a:pt x="6838" y="10345"/>
                </a:moveTo>
                <a:cubicBezTo>
                  <a:pt x="6792" y="10345"/>
                  <a:pt x="6792" y="10415"/>
                  <a:pt x="6838" y="10415"/>
                </a:cubicBezTo>
                <a:lnTo>
                  <a:pt x="6854" y="10415"/>
                </a:lnTo>
                <a:cubicBezTo>
                  <a:pt x="6854" y="10415"/>
                  <a:pt x="6855" y="10415"/>
                  <a:pt x="6856" y="10415"/>
                </a:cubicBezTo>
                <a:cubicBezTo>
                  <a:pt x="6899" y="10415"/>
                  <a:pt x="6898" y="10345"/>
                  <a:pt x="6854" y="10345"/>
                </a:cubicBezTo>
                <a:close/>
                <a:moveTo>
                  <a:pt x="5146" y="10298"/>
                </a:moveTo>
                <a:cubicBezTo>
                  <a:pt x="5139" y="10298"/>
                  <a:pt x="5133" y="10300"/>
                  <a:pt x="5127" y="10303"/>
                </a:cubicBezTo>
                <a:cubicBezTo>
                  <a:pt x="5109" y="10314"/>
                  <a:pt x="5106" y="10335"/>
                  <a:pt x="5115" y="10351"/>
                </a:cubicBezTo>
                <a:cubicBezTo>
                  <a:pt x="5125" y="10376"/>
                  <a:pt x="5136" y="10402"/>
                  <a:pt x="5147" y="10427"/>
                </a:cubicBezTo>
                <a:cubicBezTo>
                  <a:pt x="5152" y="10438"/>
                  <a:pt x="5164" y="10444"/>
                  <a:pt x="5177" y="10444"/>
                </a:cubicBezTo>
                <a:cubicBezTo>
                  <a:pt x="5183" y="10444"/>
                  <a:pt x="5190" y="10443"/>
                  <a:pt x="5195" y="10439"/>
                </a:cubicBezTo>
                <a:cubicBezTo>
                  <a:pt x="5214" y="10429"/>
                  <a:pt x="5216" y="10408"/>
                  <a:pt x="5209" y="10391"/>
                </a:cubicBezTo>
                <a:cubicBezTo>
                  <a:pt x="5198" y="10366"/>
                  <a:pt x="5188" y="10341"/>
                  <a:pt x="5175" y="10317"/>
                </a:cubicBezTo>
                <a:cubicBezTo>
                  <a:pt x="5171" y="10304"/>
                  <a:pt x="5158" y="10298"/>
                  <a:pt x="5146" y="10298"/>
                </a:cubicBezTo>
                <a:close/>
                <a:moveTo>
                  <a:pt x="14038" y="10315"/>
                </a:moveTo>
                <a:cubicBezTo>
                  <a:pt x="13993" y="10315"/>
                  <a:pt x="13993" y="10386"/>
                  <a:pt x="14038" y="10386"/>
                </a:cubicBezTo>
                <a:cubicBezTo>
                  <a:pt x="14051" y="10386"/>
                  <a:pt x="14059" y="10381"/>
                  <a:pt x="14066" y="10372"/>
                </a:cubicBezTo>
                <a:cubicBezTo>
                  <a:pt x="14075" y="10406"/>
                  <a:pt x="14103" y="10432"/>
                  <a:pt x="14135" y="10442"/>
                </a:cubicBezTo>
                <a:cubicBezTo>
                  <a:pt x="14139" y="10444"/>
                  <a:pt x="14143" y="10444"/>
                  <a:pt x="14146" y="10444"/>
                </a:cubicBezTo>
                <a:cubicBezTo>
                  <a:pt x="14180" y="10444"/>
                  <a:pt x="14191" y="10387"/>
                  <a:pt x="14152" y="10374"/>
                </a:cubicBezTo>
                <a:cubicBezTo>
                  <a:pt x="14137" y="10369"/>
                  <a:pt x="14131" y="10356"/>
                  <a:pt x="14130" y="10341"/>
                </a:cubicBezTo>
                <a:cubicBezTo>
                  <a:pt x="14128" y="10325"/>
                  <a:pt x="14111" y="10315"/>
                  <a:pt x="14096" y="10315"/>
                </a:cubicBezTo>
                <a:cubicBezTo>
                  <a:pt x="14093" y="10315"/>
                  <a:pt x="14090" y="10316"/>
                  <a:pt x="14087" y="10317"/>
                </a:cubicBezTo>
                <a:cubicBezTo>
                  <a:pt x="14078" y="10319"/>
                  <a:pt x="14072" y="10324"/>
                  <a:pt x="14067" y="10330"/>
                </a:cubicBezTo>
                <a:cubicBezTo>
                  <a:pt x="14062" y="10322"/>
                  <a:pt x="14052" y="10315"/>
                  <a:pt x="14038" y="10315"/>
                </a:cubicBezTo>
                <a:close/>
                <a:moveTo>
                  <a:pt x="1692" y="10316"/>
                </a:moveTo>
                <a:cubicBezTo>
                  <a:pt x="1683" y="10316"/>
                  <a:pt x="1673" y="10319"/>
                  <a:pt x="1665" y="10323"/>
                </a:cubicBezTo>
                <a:cubicBezTo>
                  <a:pt x="1639" y="10339"/>
                  <a:pt x="1632" y="10370"/>
                  <a:pt x="1645" y="10396"/>
                </a:cubicBezTo>
                <a:cubicBezTo>
                  <a:pt x="1650" y="10407"/>
                  <a:pt x="1655" y="10416"/>
                  <a:pt x="1661" y="10427"/>
                </a:cubicBezTo>
                <a:cubicBezTo>
                  <a:pt x="1670" y="10444"/>
                  <a:pt x="1688" y="10453"/>
                  <a:pt x="1707" y="10453"/>
                </a:cubicBezTo>
                <a:cubicBezTo>
                  <a:pt x="1716" y="10453"/>
                  <a:pt x="1726" y="10450"/>
                  <a:pt x="1734" y="10446"/>
                </a:cubicBezTo>
                <a:cubicBezTo>
                  <a:pt x="1760" y="10430"/>
                  <a:pt x="1768" y="10398"/>
                  <a:pt x="1754" y="10372"/>
                </a:cubicBezTo>
                <a:cubicBezTo>
                  <a:pt x="1749" y="10362"/>
                  <a:pt x="1743" y="10351"/>
                  <a:pt x="1738" y="10343"/>
                </a:cubicBezTo>
                <a:cubicBezTo>
                  <a:pt x="1730" y="10325"/>
                  <a:pt x="1711" y="10316"/>
                  <a:pt x="1692" y="10316"/>
                </a:cubicBezTo>
                <a:close/>
                <a:moveTo>
                  <a:pt x="15523" y="10331"/>
                </a:moveTo>
                <a:cubicBezTo>
                  <a:pt x="15505" y="10331"/>
                  <a:pt x="15488" y="10339"/>
                  <a:pt x="15477" y="10357"/>
                </a:cubicBezTo>
                <a:cubicBezTo>
                  <a:pt x="15465" y="10382"/>
                  <a:pt x="15472" y="10417"/>
                  <a:pt x="15497" y="10430"/>
                </a:cubicBezTo>
                <a:cubicBezTo>
                  <a:pt x="15508" y="10435"/>
                  <a:pt x="15517" y="10440"/>
                  <a:pt x="15528" y="10446"/>
                </a:cubicBezTo>
                <a:cubicBezTo>
                  <a:pt x="15537" y="10450"/>
                  <a:pt x="15546" y="10453"/>
                  <a:pt x="15556" y="10453"/>
                </a:cubicBezTo>
                <a:cubicBezTo>
                  <a:pt x="15574" y="10453"/>
                  <a:pt x="15591" y="10444"/>
                  <a:pt x="15601" y="10427"/>
                </a:cubicBezTo>
                <a:cubicBezTo>
                  <a:pt x="15615" y="10403"/>
                  <a:pt x="15607" y="10366"/>
                  <a:pt x="15581" y="10353"/>
                </a:cubicBezTo>
                <a:cubicBezTo>
                  <a:pt x="15571" y="10348"/>
                  <a:pt x="15561" y="10343"/>
                  <a:pt x="15551" y="10338"/>
                </a:cubicBezTo>
                <a:cubicBezTo>
                  <a:pt x="15542" y="10333"/>
                  <a:pt x="15532" y="10331"/>
                  <a:pt x="15523" y="10331"/>
                </a:cubicBezTo>
                <a:close/>
                <a:moveTo>
                  <a:pt x="18304" y="10433"/>
                </a:moveTo>
                <a:cubicBezTo>
                  <a:pt x="18281" y="10433"/>
                  <a:pt x="18281" y="10469"/>
                  <a:pt x="18304" y="10469"/>
                </a:cubicBezTo>
                <a:cubicBezTo>
                  <a:pt x="18326" y="10469"/>
                  <a:pt x="18327" y="10433"/>
                  <a:pt x="18304" y="10433"/>
                </a:cubicBezTo>
                <a:close/>
                <a:moveTo>
                  <a:pt x="14654" y="10405"/>
                </a:moveTo>
                <a:cubicBezTo>
                  <a:pt x="14627" y="10405"/>
                  <a:pt x="14604" y="10441"/>
                  <a:pt x="14629" y="10466"/>
                </a:cubicBezTo>
                <a:lnTo>
                  <a:pt x="14645" y="10481"/>
                </a:lnTo>
                <a:cubicBezTo>
                  <a:pt x="14652" y="10489"/>
                  <a:pt x="14660" y="10492"/>
                  <a:pt x="14668" y="10492"/>
                </a:cubicBezTo>
                <a:cubicBezTo>
                  <a:pt x="14696" y="10492"/>
                  <a:pt x="14720" y="10456"/>
                  <a:pt x="14695" y="10432"/>
                </a:cubicBezTo>
                <a:lnTo>
                  <a:pt x="14679" y="10416"/>
                </a:lnTo>
                <a:cubicBezTo>
                  <a:pt x="14671" y="10408"/>
                  <a:pt x="14663" y="10405"/>
                  <a:pt x="14654" y="10405"/>
                </a:cubicBezTo>
                <a:close/>
                <a:moveTo>
                  <a:pt x="4429" y="10428"/>
                </a:moveTo>
                <a:cubicBezTo>
                  <a:pt x="4410" y="10428"/>
                  <a:pt x="4391" y="10438"/>
                  <a:pt x="4381" y="10455"/>
                </a:cubicBezTo>
                <a:cubicBezTo>
                  <a:pt x="4366" y="10481"/>
                  <a:pt x="4376" y="10513"/>
                  <a:pt x="4400" y="10528"/>
                </a:cubicBezTo>
                <a:cubicBezTo>
                  <a:pt x="4416" y="10539"/>
                  <a:pt x="4431" y="10548"/>
                  <a:pt x="4445" y="10559"/>
                </a:cubicBezTo>
                <a:cubicBezTo>
                  <a:pt x="4453" y="10564"/>
                  <a:pt x="4461" y="10566"/>
                  <a:pt x="4470" y="10566"/>
                </a:cubicBezTo>
                <a:cubicBezTo>
                  <a:pt x="4489" y="10566"/>
                  <a:pt x="4509" y="10556"/>
                  <a:pt x="4519" y="10539"/>
                </a:cubicBezTo>
                <a:cubicBezTo>
                  <a:pt x="4533" y="10513"/>
                  <a:pt x="4523" y="10482"/>
                  <a:pt x="4499" y="10466"/>
                </a:cubicBezTo>
                <a:cubicBezTo>
                  <a:pt x="4483" y="10455"/>
                  <a:pt x="4468" y="10446"/>
                  <a:pt x="4455" y="10435"/>
                </a:cubicBezTo>
                <a:cubicBezTo>
                  <a:pt x="4447" y="10430"/>
                  <a:pt x="4438" y="10428"/>
                  <a:pt x="4429" y="10428"/>
                </a:cubicBezTo>
                <a:close/>
                <a:moveTo>
                  <a:pt x="9512" y="10426"/>
                </a:moveTo>
                <a:cubicBezTo>
                  <a:pt x="9493" y="10426"/>
                  <a:pt x="9474" y="10436"/>
                  <a:pt x="9464" y="10453"/>
                </a:cubicBezTo>
                <a:cubicBezTo>
                  <a:pt x="9449" y="10479"/>
                  <a:pt x="9459" y="10510"/>
                  <a:pt x="9484" y="10526"/>
                </a:cubicBezTo>
                <a:cubicBezTo>
                  <a:pt x="9509" y="10542"/>
                  <a:pt x="9532" y="10558"/>
                  <a:pt x="9557" y="10573"/>
                </a:cubicBezTo>
                <a:cubicBezTo>
                  <a:pt x="9566" y="10578"/>
                  <a:pt x="9575" y="10581"/>
                  <a:pt x="9584" y="10581"/>
                </a:cubicBezTo>
                <a:cubicBezTo>
                  <a:pt x="9603" y="10581"/>
                  <a:pt x="9622" y="10571"/>
                  <a:pt x="9631" y="10554"/>
                </a:cubicBezTo>
                <a:cubicBezTo>
                  <a:pt x="9647" y="10527"/>
                  <a:pt x="9636" y="10496"/>
                  <a:pt x="9611" y="10480"/>
                </a:cubicBezTo>
                <a:cubicBezTo>
                  <a:pt x="9586" y="10464"/>
                  <a:pt x="9563" y="10449"/>
                  <a:pt x="9538" y="10433"/>
                </a:cubicBezTo>
                <a:cubicBezTo>
                  <a:pt x="9529" y="10428"/>
                  <a:pt x="9520" y="10426"/>
                  <a:pt x="9512" y="10426"/>
                </a:cubicBezTo>
                <a:close/>
                <a:moveTo>
                  <a:pt x="13330" y="10454"/>
                </a:moveTo>
                <a:cubicBezTo>
                  <a:pt x="13309" y="10454"/>
                  <a:pt x="13287" y="10472"/>
                  <a:pt x="13294" y="10498"/>
                </a:cubicBezTo>
                <a:cubicBezTo>
                  <a:pt x="13305" y="10540"/>
                  <a:pt x="13333" y="10576"/>
                  <a:pt x="13372" y="10594"/>
                </a:cubicBezTo>
                <a:cubicBezTo>
                  <a:pt x="13378" y="10598"/>
                  <a:pt x="13383" y="10599"/>
                  <a:pt x="13389" y="10599"/>
                </a:cubicBezTo>
                <a:cubicBezTo>
                  <a:pt x="13420" y="10599"/>
                  <a:pt x="13440" y="10551"/>
                  <a:pt x="13406" y="10534"/>
                </a:cubicBezTo>
                <a:cubicBezTo>
                  <a:pt x="13383" y="10522"/>
                  <a:pt x="13368" y="10505"/>
                  <a:pt x="13362" y="10480"/>
                </a:cubicBezTo>
                <a:cubicBezTo>
                  <a:pt x="13358" y="10462"/>
                  <a:pt x="13344" y="10454"/>
                  <a:pt x="13330" y="10454"/>
                </a:cubicBezTo>
                <a:close/>
                <a:moveTo>
                  <a:pt x="22423" y="10458"/>
                </a:moveTo>
                <a:cubicBezTo>
                  <a:pt x="22402" y="10458"/>
                  <a:pt x="22380" y="10476"/>
                  <a:pt x="22385" y="10502"/>
                </a:cubicBezTo>
                <a:lnTo>
                  <a:pt x="22401" y="10577"/>
                </a:lnTo>
                <a:cubicBezTo>
                  <a:pt x="22405" y="10595"/>
                  <a:pt x="22418" y="10602"/>
                  <a:pt x="22432" y="10602"/>
                </a:cubicBezTo>
                <a:cubicBezTo>
                  <a:pt x="22453" y="10602"/>
                  <a:pt x="22475" y="10585"/>
                  <a:pt x="22469" y="10559"/>
                </a:cubicBezTo>
                <a:cubicBezTo>
                  <a:pt x="22463" y="10534"/>
                  <a:pt x="22458" y="10507"/>
                  <a:pt x="22453" y="10484"/>
                </a:cubicBezTo>
                <a:cubicBezTo>
                  <a:pt x="22450" y="10466"/>
                  <a:pt x="22436" y="10458"/>
                  <a:pt x="22423" y="10458"/>
                </a:cubicBezTo>
                <a:close/>
                <a:moveTo>
                  <a:pt x="10368" y="10460"/>
                </a:moveTo>
                <a:cubicBezTo>
                  <a:pt x="10365" y="10460"/>
                  <a:pt x="10362" y="10460"/>
                  <a:pt x="10359" y="10461"/>
                </a:cubicBezTo>
                <a:cubicBezTo>
                  <a:pt x="10341" y="10467"/>
                  <a:pt x="10327" y="10488"/>
                  <a:pt x="10334" y="10505"/>
                </a:cubicBezTo>
                <a:cubicBezTo>
                  <a:pt x="10344" y="10529"/>
                  <a:pt x="10354" y="10555"/>
                  <a:pt x="10364" y="10580"/>
                </a:cubicBezTo>
                <a:cubicBezTo>
                  <a:pt x="10370" y="10595"/>
                  <a:pt x="10383" y="10606"/>
                  <a:pt x="10398" y="10606"/>
                </a:cubicBezTo>
                <a:cubicBezTo>
                  <a:pt x="10401" y="10606"/>
                  <a:pt x="10404" y="10606"/>
                  <a:pt x="10407" y="10605"/>
                </a:cubicBezTo>
                <a:cubicBezTo>
                  <a:pt x="10424" y="10601"/>
                  <a:pt x="10440" y="10580"/>
                  <a:pt x="10432" y="10561"/>
                </a:cubicBezTo>
                <a:cubicBezTo>
                  <a:pt x="10422" y="10537"/>
                  <a:pt x="10412" y="10512"/>
                  <a:pt x="10402" y="10486"/>
                </a:cubicBezTo>
                <a:cubicBezTo>
                  <a:pt x="10396" y="10471"/>
                  <a:pt x="10383" y="10460"/>
                  <a:pt x="10368" y="10460"/>
                </a:cubicBezTo>
                <a:close/>
                <a:moveTo>
                  <a:pt x="6081" y="10464"/>
                </a:moveTo>
                <a:cubicBezTo>
                  <a:pt x="6057" y="10464"/>
                  <a:pt x="6036" y="10480"/>
                  <a:pt x="6028" y="10502"/>
                </a:cubicBezTo>
                <a:cubicBezTo>
                  <a:pt x="6023" y="10518"/>
                  <a:pt x="6018" y="10533"/>
                  <a:pt x="6012" y="10547"/>
                </a:cubicBezTo>
                <a:cubicBezTo>
                  <a:pt x="6003" y="10574"/>
                  <a:pt x="6023" y="10606"/>
                  <a:pt x="6049" y="10612"/>
                </a:cubicBezTo>
                <a:cubicBezTo>
                  <a:pt x="6054" y="10614"/>
                  <a:pt x="6059" y="10615"/>
                  <a:pt x="6064" y="10615"/>
                </a:cubicBezTo>
                <a:cubicBezTo>
                  <a:pt x="6088" y="10615"/>
                  <a:pt x="6107" y="10598"/>
                  <a:pt x="6115" y="10576"/>
                </a:cubicBezTo>
                <a:cubicBezTo>
                  <a:pt x="6120" y="10560"/>
                  <a:pt x="6126" y="10545"/>
                  <a:pt x="6131" y="10532"/>
                </a:cubicBezTo>
                <a:cubicBezTo>
                  <a:pt x="6139" y="10503"/>
                  <a:pt x="6120" y="10472"/>
                  <a:pt x="6094" y="10466"/>
                </a:cubicBezTo>
                <a:cubicBezTo>
                  <a:pt x="6090" y="10464"/>
                  <a:pt x="6085" y="10464"/>
                  <a:pt x="6081" y="10464"/>
                </a:cubicBezTo>
                <a:close/>
                <a:moveTo>
                  <a:pt x="8987" y="10564"/>
                </a:moveTo>
                <a:cubicBezTo>
                  <a:pt x="8973" y="10564"/>
                  <a:pt x="8961" y="10582"/>
                  <a:pt x="8973" y="10594"/>
                </a:cubicBezTo>
                <a:cubicBezTo>
                  <a:pt x="8978" y="10601"/>
                  <a:pt x="8983" y="10605"/>
                  <a:pt x="8989" y="10610"/>
                </a:cubicBezTo>
                <a:cubicBezTo>
                  <a:pt x="8992" y="10614"/>
                  <a:pt x="8996" y="10615"/>
                  <a:pt x="9000" y="10615"/>
                </a:cubicBezTo>
                <a:cubicBezTo>
                  <a:pt x="9014" y="10615"/>
                  <a:pt x="9026" y="10597"/>
                  <a:pt x="9014" y="10585"/>
                </a:cubicBezTo>
                <a:lnTo>
                  <a:pt x="8998" y="10569"/>
                </a:lnTo>
                <a:cubicBezTo>
                  <a:pt x="8995" y="10566"/>
                  <a:pt x="8991" y="10564"/>
                  <a:pt x="8987" y="10564"/>
                </a:cubicBezTo>
                <a:close/>
                <a:moveTo>
                  <a:pt x="2563" y="10532"/>
                </a:moveTo>
                <a:cubicBezTo>
                  <a:pt x="2546" y="10532"/>
                  <a:pt x="2528" y="10544"/>
                  <a:pt x="2528" y="10566"/>
                </a:cubicBezTo>
                <a:lnTo>
                  <a:pt x="2528" y="10582"/>
                </a:lnTo>
                <a:cubicBezTo>
                  <a:pt x="2528" y="10605"/>
                  <a:pt x="2545" y="10616"/>
                  <a:pt x="2563" y="10616"/>
                </a:cubicBezTo>
                <a:cubicBezTo>
                  <a:pt x="2581" y="10616"/>
                  <a:pt x="2598" y="10605"/>
                  <a:pt x="2598" y="10582"/>
                </a:cubicBezTo>
                <a:lnTo>
                  <a:pt x="2598" y="10566"/>
                </a:lnTo>
                <a:cubicBezTo>
                  <a:pt x="2598" y="10544"/>
                  <a:pt x="2581" y="10532"/>
                  <a:pt x="2563" y="10532"/>
                </a:cubicBezTo>
                <a:close/>
                <a:moveTo>
                  <a:pt x="7879" y="10547"/>
                </a:moveTo>
                <a:cubicBezTo>
                  <a:pt x="7835" y="10547"/>
                  <a:pt x="7836" y="10617"/>
                  <a:pt x="7881" y="10617"/>
                </a:cubicBezTo>
                <a:lnTo>
                  <a:pt x="7912" y="10617"/>
                </a:lnTo>
                <a:cubicBezTo>
                  <a:pt x="7957" y="10617"/>
                  <a:pt x="7957" y="10547"/>
                  <a:pt x="7912" y="10547"/>
                </a:cubicBezTo>
                <a:lnTo>
                  <a:pt x="7881" y="10547"/>
                </a:lnTo>
                <a:cubicBezTo>
                  <a:pt x="7881" y="10547"/>
                  <a:pt x="7880" y="10547"/>
                  <a:pt x="7879" y="10547"/>
                </a:cubicBezTo>
                <a:close/>
                <a:moveTo>
                  <a:pt x="3304" y="10540"/>
                </a:moveTo>
                <a:cubicBezTo>
                  <a:pt x="3281" y="10540"/>
                  <a:pt x="3259" y="10545"/>
                  <a:pt x="3237" y="10556"/>
                </a:cubicBezTo>
                <a:cubicBezTo>
                  <a:pt x="3203" y="10573"/>
                  <a:pt x="3224" y="10621"/>
                  <a:pt x="3257" y="10621"/>
                </a:cubicBezTo>
                <a:cubicBezTo>
                  <a:pt x="3262" y="10621"/>
                  <a:pt x="3267" y="10620"/>
                  <a:pt x="3273" y="10617"/>
                </a:cubicBezTo>
                <a:cubicBezTo>
                  <a:pt x="3282" y="10613"/>
                  <a:pt x="3291" y="10611"/>
                  <a:pt x="3301" y="10611"/>
                </a:cubicBezTo>
                <a:cubicBezTo>
                  <a:pt x="3312" y="10611"/>
                  <a:pt x="3323" y="10614"/>
                  <a:pt x="3335" y="10618"/>
                </a:cubicBezTo>
                <a:cubicBezTo>
                  <a:pt x="3338" y="10620"/>
                  <a:pt x="3342" y="10621"/>
                  <a:pt x="3345" y="10621"/>
                </a:cubicBezTo>
                <a:cubicBezTo>
                  <a:pt x="3360" y="10621"/>
                  <a:pt x="3374" y="10608"/>
                  <a:pt x="3378" y="10594"/>
                </a:cubicBezTo>
                <a:cubicBezTo>
                  <a:pt x="3384" y="10573"/>
                  <a:pt x="3371" y="10556"/>
                  <a:pt x="3355" y="10549"/>
                </a:cubicBezTo>
                <a:cubicBezTo>
                  <a:pt x="3338" y="10543"/>
                  <a:pt x="3321" y="10540"/>
                  <a:pt x="3304" y="10540"/>
                </a:cubicBezTo>
                <a:close/>
                <a:moveTo>
                  <a:pt x="7332" y="10559"/>
                </a:moveTo>
                <a:cubicBezTo>
                  <a:pt x="7286" y="10559"/>
                  <a:pt x="7286" y="10629"/>
                  <a:pt x="7332" y="10629"/>
                </a:cubicBezTo>
                <a:cubicBezTo>
                  <a:pt x="7336" y="10629"/>
                  <a:pt x="7339" y="10628"/>
                  <a:pt x="7343" y="10628"/>
                </a:cubicBezTo>
                <a:cubicBezTo>
                  <a:pt x="7350" y="10628"/>
                  <a:pt x="7356" y="10629"/>
                  <a:pt x="7363" y="10629"/>
                </a:cubicBezTo>
                <a:cubicBezTo>
                  <a:pt x="7409" y="10629"/>
                  <a:pt x="7409" y="10559"/>
                  <a:pt x="7363" y="10559"/>
                </a:cubicBezTo>
                <a:close/>
                <a:moveTo>
                  <a:pt x="16022" y="10526"/>
                </a:moveTo>
                <a:cubicBezTo>
                  <a:pt x="15981" y="10526"/>
                  <a:pt x="15944" y="10579"/>
                  <a:pt x="15981" y="10616"/>
                </a:cubicBezTo>
                <a:lnTo>
                  <a:pt x="15997" y="10632"/>
                </a:lnTo>
                <a:cubicBezTo>
                  <a:pt x="16008" y="10643"/>
                  <a:pt x="16021" y="10648"/>
                  <a:pt x="16033" y="10648"/>
                </a:cubicBezTo>
                <a:cubicBezTo>
                  <a:pt x="16074" y="10648"/>
                  <a:pt x="16111" y="10595"/>
                  <a:pt x="16074" y="10558"/>
                </a:cubicBezTo>
                <a:lnTo>
                  <a:pt x="16058" y="10542"/>
                </a:lnTo>
                <a:cubicBezTo>
                  <a:pt x="16047" y="10531"/>
                  <a:pt x="16034" y="10526"/>
                  <a:pt x="16022" y="10526"/>
                </a:cubicBezTo>
                <a:close/>
                <a:moveTo>
                  <a:pt x="18440" y="10583"/>
                </a:moveTo>
                <a:cubicBezTo>
                  <a:pt x="18429" y="10583"/>
                  <a:pt x="18417" y="10597"/>
                  <a:pt x="18424" y="10611"/>
                </a:cubicBezTo>
                <a:cubicBezTo>
                  <a:pt x="18430" y="10622"/>
                  <a:pt x="18435" y="10631"/>
                  <a:pt x="18440" y="10642"/>
                </a:cubicBezTo>
                <a:cubicBezTo>
                  <a:pt x="18443" y="10648"/>
                  <a:pt x="18448" y="10651"/>
                  <a:pt x="18453" y="10651"/>
                </a:cubicBezTo>
                <a:cubicBezTo>
                  <a:pt x="18465" y="10651"/>
                  <a:pt x="18477" y="10637"/>
                  <a:pt x="18469" y="10623"/>
                </a:cubicBezTo>
                <a:cubicBezTo>
                  <a:pt x="18464" y="10612"/>
                  <a:pt x="18459" y="10602"/>
                  <a:pt x="18454" y="10592"/>
                </a:cubicBezTo>
                <a:cubicBezTo>
                  <a:pt x="18450" y="10586"/>
                  <a:pt x="18445" y="10583"/>
                  <a:pt x="18440" y="10583"/>
                </a:cubicBezTo>
                <a:close/>
                <a:moveTo>
                  <a:pt x="17930" y="10533"/>
                </a:moveTo>
                <a:cubicBezTo>
                  <a:pt x="17921" y="10533"/>
                  <a:pt x="17911" y="10535"/>
                  <a:pt x="17903" y="10539"/>
                </a:cubicBezTo>
                <a:cubicBezTo>
                  <a:pt x="17892" y="10544"/>
                  <a:pt x="17883" y="10549"/>
                  <a:pt x="17872" y="10555"/>
                </a:cubicBezTo>
                <a:cubicBezTo>
                  <a:pt x="17846" y="10568"/>
                  <a:pt x="17840" y="10603"/>
                  <a:pt x="17853" y="10628"/>
                </a:cubicBezTo>
                <a:cubicBezTo>
                  <a:pt x="17864" y="10645"/>
                  <a:pt x="17882" y="10654"/>
                  <a:pt x="17900" y="10654"/>
                </a:cubicBezTo>
                <a:cubicBezTo>
                  <a:pt x="17909" y="10654"/>
                  <a:pt x="17918" y="10652"/>
                  <a:pt x="17927" y="10648"/>
                </a:cubicBezTo>
                <a:cubicBezTo>
                  <a:pt x="17937" y="10643"/>
                  <a:pt x="17946" y="10637"/>
                  <a:pt x="17956" y="10632"/>
                </a:cubicBezTo>
                <a:cubicBezTo>
                  <a:pt x="17982" y="10618"/>
                  <a:pt x="17990" y="10584"/>
                  <a:pt x="17976" y="10559"/>
                </a:cubicBezTo>
                <a:cubicBezTo>
                  <a:pt x="17965" y="10541"/>
                  <a:pt x="17948" y="10533"/>
                  <a:pt x="17930" y="10533"/>
                </a:cubicBezTo>
                <a:close/>
                <a:moveTo>
                  <a:pt x="18965" y="10548"/>
                </a:moveTo>
                <a:cubicBezTo>
                  <a:pt x="18897" y="10549"/>
                  <a:pt x="18897" y="10655"/>
                  <a:pt x="18965" y="10655"/>
                </a:cubicBezTo>
                <a:lnTo>
                  <a:pt x="18995" y="10655"/>
                </a:lnTo>
                <a:cubicBezTo>
                  <a:pt x="19064" y="10655"/>
                  <a:pt x="19064" y="10548"/>
                  <a:pt x="18995" y="10548"/>
                </a:cubicBezTo>
                <a:close/>
                <a:moveTo>
                  <a:pt x="20977" y="10559"/>
                </a:moveTo>
                <a:cubicBezTo>
                  <a:pt x="20960" y="10559"/>
                  <a:pt x="20942" y="10570"/>
                  <a:pt x="20942" y="10592"/>
                </a:cubicBezTo>
                <a:lnTo>
                  <a:pt x="20942" y="10623"/>
                </a:lnTo>
                <a:cubicBezTo>
                  <a:pt x="20942" y="10646"/>
                  <a:pt x="20960" y="10657"/>
                  <a:pt x="20977" y="10657"/>
                </a:cubicBezTo>
                <a:cubicBezTo>
                  <a:pt x="20995" y="10657"/>
                  <a:pt x="21013" y="10646"/>
                  <a:pt x="21013" y="10623"/>
                </a:cubicBezTo>
                <a:lnTo>
                  <a:pt x="21013" y="10592"/>
                </a:lnTo>
                <a:cubicBezTo>
                  <a:pt x="21013" y="10570"/>
                  <a:pt x="20995" y="10559"/>
                  <a:pt x="20977" y="10559"/>
                </a:cubicBezTo>
                <a:close/>
                <a:moveTo>
                  <a:pt x="1076" y="10574"/>
                </a:moveTo>
                <a:cubicBezTo>
                  <a:pt x="1058" y="10574"/>
                  <a:pt x="1039" y="10585"/>
                  <a:pt x="1038" y="10608"/>
                </a:cubicBezTo>
                <a:cubicBezTo>
                  <a:pt x="1036" y="10645"/>
                  <a:pt x="1061" y="10676"/>
                  <a:pt x="1097" y="10687"/>
                </a:cubicBezTo>
                <a:cubicBezTo>
                  <a:pt x="1101" y="10688"/>
                  <a:pt x="1105" y="10688"/>
                  <a:pt x="1108" y="10688"/>
                </a:cubicBezTo>
                <a:cubicBezTo>
                  <a:pt x="1143" y="10688"/>
                  <a:pt x="1156" y="10630"/>
                  <a:pt x="1115" y="10617"/>
                </a:cubicBezTo>
                <a:cubicBezTo>
                  <a:pt x="1109" y="10615"/>
                  <a:pt x="1110" y="10612"/>
                  <a:pt x="1110" y="10608"/>
                </a:cubicBezTo>
                <a:cubicBezTo>
                  <a:pt x="1111" y="10585"/>
                  <a:pt x="1094" y="10574"/>
                  <a:pt x="1076" y="10574"/>
                </a:cubicBezTo>
                <a:close/>
                <a:moveTo>
                  <a:pt x="20827" y="10618"/>
                </a:moveTo>
                <a:cubicBezTo>
                  <a:pt x="20810" y="10618"/>
                  <a:pt x="20792" y="10630"/>
                  <a:pt x="20792" y="10653"/>
                </a:cubicBezTo>
                <a:lnTo>
                  <a:pt x="20792" y="10669"/>
                </a:lnTo>
                <a:cubicBezTo>
                  <a:pt x="20792" y="10692"/>
                  <a:pt x="20809" y="10703"/>
                  <a:pt x="20827" y="10703"/>
                </a:cubicBezTo>
                <a:cubicBezTo>
                  <a:pt x="20845" y="10703"/>
                  <a:pt x="20862" y="10692"/>
                  <a:pt x="20862" y="10669"/>
                </a:cubicBezTo>
                <a:lnTo>
                  <a:pt x="20862" y="10653"/>
                </a:lnTo>
                <a:cubicBezTo>
                  <a:pt x="20863" y="10630"/>
                  <a:pt x="20845" y="10618"/>
                  <a:pt x="20827" y="10618"/>
                </a:cubicBezTo>
                <a:close/>
                <a:moveTo>
                  <a:pt x="12547" y="10633"/>
                </a:moveTo>
                <a:cubicBezTo>
                  <a:pt x="12529" y="10633"/>
                  <a:pt x="12511" y="10645"/>
                  <a:pt x="12511" y="10668"/>
                </a:cubicBezTo>
                <a:lnTo>
                  <a:pt x="12511" y="10683"/>
                </a:lnTo>
                <a:cubicBezTo>
                  <a:pt x="12511" y="10706"/>
                  <a:pt x="12528" y="10717"/>
                  <a:pt x="12546" y="10717"/>
                </a:cubicBezTo>
                <a:cubicBezTo>
                  <a:pt x="12563" y="10717"/>
                  <a:pt x="12581" y="10706"/>
                  <a:pt x="12581" y="10683"/>
                </a:cubicBezTo>
                <a:lnTo>
                  <a:pt x="12581" y="10668"/>
                </a:lnTo>
                <a:cubicBezTo>
                  <a:pt x="12581" y="10645"/>
                  <a:pt x="12564" y="10633"/>
                  <a:pt x="12547" y="10633"/>
                </a:cubicBezTo>
                <a:close/>
                <a:moveTo>
                  <a:pt x="7859" y="10620"/>
                </a:moveTo>
                <a:cubicBezTo>
                  <a:pt x="7841" y="10620"/>
                  <a:pt x="7824" y="10631"/>
                  <a:pt x="7824" y="10654"/>
                </a:cubicBezTo>
                <a:lnTo>
                  <a:pt x="7824" y="10684"/>
                </a:lnTo>
                <a:cubicBezTo>
                  <a:pt x="7824" y="10708"/>
                  <a:pt x="7841" y="10719"/>
                  <a:pt x="7859" y="10719"/>
                </a:cubicBezTo>
                <a:cubicBezTo>
                  <a:pt x="7876" y="10719"/>
                  <a:pt x="7894" y="10708"/>
                  <a:pt x="7894" y="10684"/>
                </a:cubicBezTo>
                <a:lnTo>
                  <a:pt x="7894" y="10654"/>
                </a:lnTo>
                <a:cubicBezTo>
                  <a:pt x="7894" y="10631"/>
                  <a:pt x="7876" y="10620"/>
                  <a:pt x="7859" y="10620"/>
                </a:cubicBezTo>
                <a:close/>
                <a:moveTo>
                  <a:pt x="19992" y="10582"/>
                </a:moveTo>
                <a:cubicBezTo>
                  <a:pt x="19956" y="10582"/>
                  <a:pt x="19918" y="10620"/>
                  <a:pt x="19941" y="10662"/>
                </a:cubicBezTo>
                <a:cubicBezTo>
                  <a:pt x="19960" y="10697"/>
                  <a:pt x="19993" y="10715"/>
                  <a:pt x="20032" y="10719"/>
                </a:cubicBezTo>
                <a:cubicBezTo>
                  <a:pt x="20034" y="10719"/>
                  <a:pt x="20036" y="10719"/>
                  <a:pt x="20038" y="10719"/>
                </a:cubicBezTo>
                <a:cubicBezTo>
                  <a:pt x="20064" y="10719"/>
                  <a:pt x="20086" y="10692"/>
                  <a:pt x="20086" y="10666"/>
                </a:cubicBezTo>
                <a:cubicBezTo>
                  <a:pt x="20086" y="10636"/>
                  <a:pt x="20064" y="10617"/>
                  <a:pt x="20036" y="10612"/>
                </a:cubicBezTo>
                <a:cubicBezTo>
                  <a:pt x="20035" y="10611"/>
                  <a:pt x="20035" y="10610"/>
                  <a:pt x="20033" y="10608"/>
                </a:cubicBezTo>
                <a:cubicBezTo>
                  <a:pt x="20023" y="10590"/>
                  <a:pt x="20008" y="10582"/>
                  <a:pt x="19992" y="10582"/>
                </a:cubicBezTo>
                <a:close/>
                <a:moveTo>
                  <a:pt x="24368" y="10614"/>
                </a:moveTo>
                <a:cubicBezTo>
                  <a:pt x="24343" y="10614"/>
                  <a:pt x="24319" y="10639"/>
                  <a:pt x="24336" y="10666"/>
                </a:cubicBezTo>
                <a:cubicBezTo>
                  <a:pt x="24346" y="10681"/>
                  <a:pt x="24356" y="10696"/>
                  <a:pt x="24366" y="10711"/>
                </a:cubicBezTo>
                <a:cubicBezTo>
                  <a:pt x="24374" y="10722"/>
                  <a:pt x="24385" y="10727"/>
                  <a:pt x="24396" y="10727"/>
                </a:cubicBezTo>
                <a:cubicBezTo>
                  <a:pt x="24421" y="10727"/>
                  <a:pt x="24446" y="10701"/>
                  <a:pt x="24428" y="10675"/>
                </a:cubicBezTo>
                <a:cubicBezTo>
                  <a:pt x="24419" y="10659"/>
                  <a:pt x="24408" y="10645"/>
                  <a:pt x="24398" y="10631"/>
                </a:cubicBezTo>
                <a:cubicBezTo>
                  <a:pt x="24390" y="10619"/>
                  <a:pt x="24379" y="10614"/>
                  <a:pt x="24368" y="10614"/>
                </a:cubicBezTo>
                <a:close/>
                <a:moveTo>
                  <a:pt x="19596" y="10659"/>
                </a:moveTo>
                <a:cubicBezTo>
                  <a:pt x="19551" y="10659"/>
                  <a:pt x="19551" y="10730"/>
                  <a:pt x="19596" y="10730"/>
                </a:cubicBezTo>
                <a:cubicBezTo>
                  <a:pt x="19642" y="10730"/>
                  <a:pt x="19642" y="10659"/>
                  <a:pt x="19596" y="10659"/>
                </a:cubicBezTo>
                <a:close/>
                <a:moveTo>
                  <a:pt x="5994" y="10610"/>
                </a:moveTo>
                <a:cubicBezTo>
                  <a:pt x="5982" y="10610"/>
                  <a:pt x="5970" y="10615"/>
                  <a:pt x="5959" y="10626"/>
                </a:cubicBezTo>
                <a:cubicBezTo>
                  <a:pt x="5954" y="10632"/>
                  <a:pt x="5949" y="10637"/>
                  <a:pt x="5943" y="10642"/>
                </a:cubicBezTo>
                <a:cubicBezTo>
                  <a:pt x="5906" y="10679"/>
                  <a:pt x="5942" y="10732"/>
                  <a:pt x="5983" y="10732"/>
                </a:cubicBezTo>
                <a:cubicBezTo>
                  <a:pt x="5995" y="10732"/>
                  <a:pt x="6007" y="10728"/>
                  <a:pt x="6018" y="10717"/>
                </a:cubicBezTo>
                <a:lnTo>
                  <a:pt x="6033" y="10701"/>
                </a:lnTo>
                <a:cubicBezTo>
                  <a:pt x="6071" y="10664"/>
                  <a:pt x="6035" y="10610"/>
                  <a:pt x="5994" y="10610"/>
                </a:cubicBezTo>
                <a:close/>
                <a:moveTo>
                  <a:pt x="7280" y="10650"/>
                </a:moveTo>
                <a:cubicBezTo>
                  <a:pt x="7262" y="10650"/>
                  <a:pt x="7244" y="10662"/>
                  <a:pt x="7244" y="10684"/>
                </a:cubicBezTo>
                <a:lnTo>
                  <a:pt x="7244" y="10700"/>
                </a:lnTo>
                <a:cubicBezTo>
                  <a:pt x="7244" y="10723"/>
                  <a:pt x="7262" y="10735"/>
                  <a:pt x="7280" y="10735"/>
                </a:cubicBezTo>
                <a:cubicBezTo>
                  <a:pt x="7298" y="10735"/>
                  <a:pt x="7316" y="10723"/>
                  <a:pt x="7316" y="10700"/>
                </a:cubicBezTo>
                <a:lnTo>
                  <a:pt x="7316" y="10684"/>
                </a:lnTo>
                <a:cubicBezTo>
                  <a:pt x="7316" y="10662"/>
                  <a:pt x="7298" y="10650"/>
                  <a:pt x="7280" y="10650"/>
                </a:cubicBezTo>
                <a:close/>
                <a:moveTo>
                  <a:pt x="55" y="10675"/>
                </a:moveTo>
                <a:cubicBezTo>
                  <a:pt x="9" y="10675"/>
                  <a:pt x="9" y="10746"/>
                  <a:pt x="55" y="10746"/>
                </a:cubicBezTo>
                <a:lnTo>
                  <a:pt x="84" y="10746"/>
                </a:lnTo>
                <a:cubicBezTo>
                  <a:pt x="129" y="10746"/>
                  <a:pt x="130" y="10675"/>
                  <a:pt x="84" y="10675"/>
                </a:cubicBezTo>
                <a:close/>
                <a:moveTo>
                  <a:pt x="5515" y="10639"/>
                </a:moveTo>
                <a:cubicBezTo>
                  <a:pt x="5447" y="10639"/>
                  <a:pt x="5446" y="10747"/>
                  <a:pt x="5515" y="10747"/>
                </a:cubicBezTo>
                <a:cubicBezTo>
                  <a:pt x="5583" y="10747"/>
                  <a:pt x="5584" y="10639"/>
                  <a:pt x="5515" y="10639"/>
                </a:cubicBezTo>
                <a:close/>
                <a:moveTo>
                  <a:pt x="17132" y="10686"/>
                </a:moveTo>
                <a:cubicBezTo>
                  <a:pt x="17126" y="10686"/>
                  <a:pt x="17121" y="10688"/>
                  <a:pt x="17117" y="10694"/>
                </a:cubicBezTo>
                <a:cubicBezTo>
                  <a:pt x="17104" y="10711"/>
                  <a:pt x="17089" y="10723"/>
                  <a:pt x="17069" y="10731"/>
                </a:cubicBezTo>
                <a:cubicBezTo>
                  <a:pt x="17050" y="10737"/>
                  <a:pt x="17056" y="10765"/>
                  <a:pt x="17072" y="10765"/>
                </a:cubicBezTo>
                <a:cubicBezTo>
                  <a:pt x="17074" y="10765"/>
                  <a:pt x="17076" y="10765"/>
                  <a:pt x="17078" y="10764"/>
                </a:cubicBezTo>
                <a:cubicBezTo>
                  <a:pt x="17105" y="10754"/>
                  <a:pt x="17128" y="10737"/>
                  <a:pt x="17147" y="10712"/>
                </a:cubicBezTo>
                <a:cubicBezTo>
                  <a:pt x="17156" y="10699"/>
                  <a:pt x="17144" y="10686"/>
                  <a:pt x="17132" y="10686"/>
                </a:cubicBezTo>
                <a:close/>
                <a:moveTo>
                  <a:pt x="23406" y="10628"/>
                </a:moveTo>
                <a:cubicBezTo>
                  <a:pt x="23393" y="10628"/>
                  <a:pt x="23381" y="10645"/>
                  <a:pt x="23393" y="10658"/>
                </a:cubicBezTo>
                <a:cubicBezTo>
                  <a:pt x="23423" y="10692"/>
                  <a:pt x="23455" y="10727"/>
                  <a:pt x="23485" y="10762"/>
                </a:cubicBezTo>
                <a:cubicBezTo>
                  <a:pt x="23489" y="10766"/>
                  <a:pt x="23493" y="10768"/>
                  <a:pt x="23497" y="10768"/>
                </a:cubicBezTo>
                <a:cubicBezTo>
                  <a:pt x="23510" y="10768"/>
                  <a:pt x="23522" y="10750"/>
                  <a:pt x="23510" y="10737"/>
                </a:cubicBezTo>
                <a:cubicBezTo>
                  <a:pt x="23480" y="10702"/>
                  <a:pt x="23449" y="10668"/>
                  <a:pt x="23418" y="10633"/>
                </a:cubicBezTo>
                <a:cubicBezTo>
                  <a:pt x="23415" y="10629"/>
                  <a:pt x="23410" y="10628"/>
                  <a:pt x="23406" y="10628"/>
                </a:cubicBezTo>
                <a:close/>
                <a:moveTo>
                  <a:pt x="23825" y="10642"/>
                </a:moveTo>
                <a:cubicBezTo>
                  <a:pt x="23811" y="10642"/>
                  <a:pt x="23798" y="10650"/>
                  <a:pt x="23794" y="10668"/>
                </a:cubicBezTo>
                <a:cubicBezTo>
                  <a:pt x="23786" y="10702"/>
                  <a:pt x="23794" y="10734"/>
                  <a:pt x="23816" y="10762"/>
                </a:cubicBezTo>
                <a:cubicBezTo>
                  <a:pt x="23822" y="10769"/>
                  <a:pt x="23830" y="10773"/>
                  <a:pt x="23840" y="10773"/>
                </a:cubicBezTo>
                <a:cubicBezTo>
                  <a:pt x="23850" y="10773"/>
                  <a:pt x="23860" y="10769"/>
                  <a:pt x="23867" y="10762"/>
                </a:cubicBezTo>
                <a:cubicBezTo>
                  <a:pt x="23880" y="10747"/>
                  <a:pt x="23878" y="10726"/>
                  <a:pt x="23867" y="10712"/>
                </a:cubicBezTo>
                <a:cubicBezTo>
                  <a:pt x="23861" y="10705"/>
                  <a:pt x="23859" y="10695"/>
                  <a:pt x="23862" y="10687"/>
                </a:cubicBezTo>
                <a:cubicBezTo>
                  <a:pt x="23869" y="10660"/>
                  <a:pt x="23846" y="10642"/>
                  <a:pt x="23825" y="10642"/>
                </a:cubicBezTo>
                <a:close/>
                <a:moveTo>
                  <a:pt x="8249" y="10743"/>
                </a:moveTo>
                <a:cubicBezTo>
                  <a:pt x="8240" y="10743"/>
                  <a:pt x="8231" y="10749"/>
                  <a:pt x="8231" y="10760"/>
                </a:cubicBezTo>
                <a:lnTo>
                  <a:pt x="8231" y="10776"/>
                </a:lnTo>
                <a:cubicBezTo>
                  <a:pt x="8231" y="10788"/>
                  <a:pt x="8240" y="10794"/>
                  <a:pt x="8249" y="10794"/>
                </a:cubicBezTo>
                <a:cubicBezTo>
                  <a:pt x="8257" y="10794"/>
                  <a:pt x="8266" y="10788"/>
                  <a:pt x="8266" y="10776"/>
                </a:cubicBezTo>
                <a:lnTo>
                  <a:pt x="8266" y="10760"/>
                </a:lnTo>
                <a:cubicBezTo>
                  <a:pt x="8267" y="10749"/>
                  <a:pt x="8258" y="10743"/>
                  <a:pt x="8249" y="10743"/>
                </a:cubicBezTo>
                <a:close/>
                <a:moveTo>
                  <a:pt x="14052" y="10728"/>
                </a:moveTo>
                <a:cubicBezTo>
                  <a:pt x="14048" y="10728"/>
                  <a:pt x="14044" y="10729"/>
                  <a:pt x="14040" y="10731"/>
                </a:cubicBezTo>
                <a:cubicBezTo>
                  <a:pt x="14024" y="10736"/>
                  <a:pt x="14010" y="10741"/>
                  <a:pt x="13995" y="10746"/>
                </a:cubicBezTo>
                <a:cubicBezTo>
                  <a:pt x="13956" y="10759"/>
                  <a:pt x="13967" y="10816"/>
                  <a:pt x="14003" y="10816"/>
                </a:cubicBezTo>
                <a:cubicBezTo>
                  <a:pt x="14006" y="10816"/>
                  <a:pt x="14010" y="10816"/>
                  <a:pt x="14014" y="10814"/>
                </a:cubicBezTo>
                <a:cubicBezTo>
                  <a:pt x="14030" y="10809"/>
                  <a:pt x="14043" y="10804"/>
                  <a:pt x="14058" y="10799"/>
                </a:cubicBezTo>
                <a:cubicBezTo>
                  <a:pt x="14097" y="10785"/>
                  <a:pt x="14086" y="10728"/>
                  <a:pt x="14052" y="10728"/>
                </a:cubicBezTo>
                <a:close/>
                <a:moveTo>
                  <a:pt x="3735" y="10748"/>
                </a:moveTo>
                <a:cubicBezTo>
                  <a:pt x="3721" y="10748"/>
                  <a:pt x="3709" y="10766"/>
                  <a:pt x="3722" y="10779"/>
                </a:cubicBezTo>
                <a:cubicBezTo>
                  <a:pt x="3729" y="10785"/>
                  <a:pt x="3728" y="10791"/>
                  <a:pt x="3721" y="10797"/>
                </a:cubicBezTo>
                <a:cubicBezTo>
                  <a:pt x="3706" y="10808"/>
                  <a:pt x="3720" y="10826"/>
                  <a:pt x="3734" y="10826"/>
                </a:cubicBezTo>
                <a:cubicBezTo>
                  <a:pt x="3738" y="10826"/>
                  <a:pt x="3742" y="10825"/>
                  <a:pt x="3745" y="10822"/>
                </a:cubicBezTo>
                <a:cubicBezTo>
                  <a:pt x="3766" y="10805"/>
                  <a:pt x="3766" y="10771"/>
                  <a:pt x="3748" y="10754"/>
                </a:cubicBezTo>
                <a:cubicBezTo>
                  <a:pt x="3743" y="10750"/>
                  <a:pt x="3739" y="10748"/>
                  <a:pt x="3735" y="10748"/>
                </a:cubicBezTo>
                <a:close/>
                <a:moveTo>
                  <a:pt x="6259" y="10767"/>
                </a:moveTo>
                <a:cubicBezTo>
                  <a:pt x="6213" y="10767"/>
                  <a:pt x="6211" y="10837"/>
                  <a:pt x="6259" y="10837"/>
                </a:cubicBezTo>
                <a:cubicBezTo>
                  <a:pt x="6305" y="10837"/>
                  <a:pt x="6305" y="10767"/>
                  <a:pt x="6259" y="10767"/>
                </a:cubicBezTo>
                <a:close/>
                <a:moveTo>
                  <a:pt x="18203" y="10666"/>
                </a:moveTo>
                <a:cubicBezTo>
                  <a:pt x="18163" y="10666"/>
                  <a:pt x="18126" y="10718"/>
                  <a:pt x="18162" y="10756"/>
                </a:cubicBezTo>
                <a:cubicBezTo>
                  <a:pt x="18187" y="10781"/>
                  <a:pt x="18211" y="10807"/>
                  <a:pt x="18236" y="10832"/>
                </a:cubicBezTo>
                <a:cubicBezTo>
                  <a:pt x="18247" y="10844"/>
                  <a:pt x="18260" y="10849"/>
                  <a:pt x="18272" y="10849"/>
                </a:cubicBezTo>
                <a:cubicBezTo>
                  <a:pt x="18313" y="10849"/>
                  <a:pt x="18348" y="10795"/>
                  <a:pt x="18311" y="10758"/>
                </a:cubicBezTo>
                <a:cubicBezTo>
                  <a:pt x="18286" y="10733"/>
                  <a:pt x="18263" y="10706"/>
                  <a:pt x="18238" y="10681"/>
                </a:cubicBezTo>
                <a:cubicBezTo>
                  <a:pt x="18227" y="10670"/>
                  <a:pt x="18215" y="10666"/>
                  <a:pt x="18203" y="10666"/>
                </a:cubicBezTo>
                <a:close/>
                <a:moveTo>
                  <a:pt x="11166" y="10763"/>
                </a:moveTo>
                <a:cubicBezTo>
                  <a:pt x="11153" y="10763"/>
                  <a:pt x="11141" y="10770"/>
                  <a:pt x="11134" y="10781"/>
                </a:cubicBezTo>
                <a:cubicBezTo>
                  <a:pt x="11124" y="10800"/>
                  <a:pt x="11131" y="10817"/>
                  <a:pt x="11147" y="10830"/>
                </a:cubicBezTo>
                <a:cubicBezTo>
                  <a:pt x="11167" y="10846"/>
                  <a:pt x="11187" y="10859"/>
                  <a:pt x="11207" y="10874"/>
                </a:cubicBezTo>
                <a:cubicBezTo>
                  <a:pt x="11213" y="10878"/>
                  <a:pt x="11218" y="10879"/>
                  <a:pt x="11224" y="10879"/>
                </a:cubicBezTo>
                <a:cubicBezTo>
                  <a:pt x="11237" y="10879"/>
                  <a:pt x="11249" y="10872"/>
                  <a:pt x="11256" y="10861"/>
                </a:cubicBezTo>
                <a:cubicBezTo>
                  <a:pt x="11266" y="10843"/>
                  <a:pt x="11259" y="10825"/>
                  <a:pt x="11242" y="10812"/>
                </a:cubicBezTo>
                <a:cubicBezTo>
                  <a:pt x="11223" y="10797"/>
                  <a:pt x="11203" y="10783"/>
                  <a:pt x="11182" y="10768"/>
                </a:cubicBezTo>
                <a:cubicBezTo>
                  <a:pt x="11177" y="10765"/>
                  <a:pt x="11171" y="10763"/>
                  <a:pt x="11166" y="10763"/>
                </a:cubicBezTo>
                <a:close/>
                <a:moveTo>
                  <a:pt x="21955" y="10757"/>
                </a:moveTo>
                <a:cubicBezTo>
                  <a:pt x="21934" y="10757"/>
                  <a:pt x="21912" y="10774"/>
                  <a:pt x="21919" y="10801"/>
                </a:cubicBezTo>
                <a:cubicBezTo>
                  <a:pt x="21924" y="10821"/>
                  <a:pt x="21930" y="10839"/>
                  <a:pt x="21935" y="10860"/>
                </a:cubicBezTo>
                <a:cubicBezTo>
                  <a:pt x="21939" y="10879"/>
                  <a:pt x="21953" y="10887"/>
                  <a:pt x="21967" y="10887"/>
                </a:cubicBezTo>
                <a:cubicBezTo>
                  <a:pt x="21988" y="10887"/>
                  <a:pt x="22010" y="10869"/>
                  <a:pt x="22003" y="10843"/>
                </a:cubicBezTo>
                <a:cubicBezTo>
                  <a:pt x="21998" y="10823"/>
                  <a:pt x="21992" y="10804"/>
                  <a:pt x="21987" y="10782"/>
                </a:cubicBezTo>
                <a:cubicBezTo>
                  <a:pt x="21983" y="10764"/>
                  <a:pt x="21969" y="10757"/>
                  <a:pt x="21955" y="10757"/>
                </a:cubicBezTo>
                <a:close/>
                <a:moveTo>
                  <a:pt x="15029" y="10846"/>
                </a:moveTo>
                <a:cubicBezTo>
                  <a:pt x="15012" y="10846"/>
                  <a:pt x="15002" y="10869"/>
                  <a:pt x="15020" y="10878"/>
                </a:cubicBezTo>
                <a:cubicBezTo>
                  <a:pt x="15030" y="10883"/>
                  <a:pt x="15039" y="10889"/>
                  <a:pt x="15049" y="10894"/>
                </a:cubicBezTo>
                <a:cubicBezTo>
                  <a:pt x="15052" y="10895"/>
                  <a:pt x="15055" y="10896"/>
                  <a:pt x="15058" y="10896"/>
                </a:cubicBezTo>
                <a:cubicBezTo>
                  <a:pt x="15074" y="10896"/>
                  <a:pt x="15085" y="10872"/>
                  <a:pt x="15068" y="10864"/>
                </a:cubicBezTo>
                <a:cubicBezTo>
                  <a:pt x="15057" y="10858"/>
                  <a:pt x="15048" y="10853"/>
                  <a:pt x="15037" y="10848"/>
                </a:cubicBezTo>
                <a:cubicBezTo>
                  <a:pt x="15034" y="10846"/>
                  <a:pt x="15032" y="10846"/>
                  <a:pt x="15029" y="10846"/>
                </a:cubicBezTo>
                <a:close/>
                <a:moveTo>
                  <a:pt x="12741" y="10828"/>
                </a:moveTo>
                <a:cubicBezTo>
                  <a:pt x="12695" y="10828"/>
                  <a:pt x="12695" y="10899"/>
                  <a:pt x="12741" y="10899"/>
                </a:cubicBezTo>
                <a:lnTo>
                  <a:pt x="12770" y="10899"/>
                </a:lnTo>
                <a:cubicBezTo>
                  <a:pt x="12817" y="10899"/>
                  <a:pt x="12817" y="10828"/>
                  <a:pt x="12770" y="10828"/>
                </a:cubicBezTo>
                <a:close/>
                <a:moveTo>
                  <a:pt x="2005" y="10828"/>
                </a:moveTo>
                <a:cubicBezTo>
                  <a:pt x="1971" y="10828"/>
                  <a:pt x="1958" y="10885"/>
                  <a:pt x="1997" y="10898"/>
                </a:cubicBezTo>
                <a:cubicBezTo>
                  <a:pt x="2014" y="10903"/>
                  <a:pt x="2027" y="10909"/>
                  <a:pt x="2042" y="10914"/>
                </a:cubicBezTo>
                <a:cubicBezTo>
                  <a:pt x="2046" y="10915"/>
                  <a:pt x="2050" y="10916"/>
                  <a:pt x="2054" y="10916"/>
                </a:cubicBezTo>
                <a:cubicBezTo>
                  <a:pt x="2088" y="10916"/>
                  <a:pt x="2101" y="10858"/>
                  <a:pt x="2062" y="10846"/>
                </a:cubicBezTo>
                <a:cubicBezTo>
                  <a:pt x="2046" y="10841"/>
                  <a:pt x="2032" y="10835"/>
                  <a:pt x="2017" y="10830"/>
                </a:cubicBezTo>
                <a:cubicBezTo>
                  <a:pt x="2013" y="10829"/>
                  <a:pt x="2009" y="10828"/>
                  <a:pt x="2005" y="10828"/>
                </a:cubicBezTo>
                <a:close/>
                <a:moveTo>
                  <a:pt x="4696" y="10868"/>
                </a:moveTo>
                <a:cubicBezTo>
                  <a:pt x="4650" y="10868"/>
                  <a:pt x="4650" y="10938"/>
                  <a:pt x="4696" y="10938"/>
                </a:cubicBezTo>
                <a:cubicBezTo>
                  <a:pt x="4741" y="10938"/>
                  <a:pt x="4741" y="10868"/>
                  <a:pt x="4696" y="10868"/>
                </a:cubicBezTo>
                <a:close/>
                <a:moveTo>
                  <a:pt x="14427" y="10824"/>
                </a:moveTo>
                <a:cubicBezTo>
                  <a:pt x="14415" y="10824"/>
                  <a:pt x="14402" y="10832"/>
                  <a:pt x="14396" y="10843"/>
                </a:cubicBezTo>
                <a:cubicBezTo>
                  <a:pt x="14385" y="10860"/>
                  <a:pt x="14393" y="10879"/>
                  <a:pt x="14409" y="10891"/>
                </a:cubicBezTo>
                <a:cubicBezTo>
                  <a:pt x="14429" y="10907"/>
                  <a:pt x="14449" y="10921"/>
                  <a:pt x="14470" y="10936"/>
                </a:cubicBezTo>
                <a:cubicBezTo>
                  <a:pt x="14474" y="10939"/>
                  <a:pt x="14480" y="10941"/>
                  <a:pt x="14485" y="10941"/>
                </a:cubicBezTo>
                <a:cubicBezTo>
                  <a:pt x="14498" y="10941"/>
                  <a:pt x="14512" y="10933"/>
                  <a:pt x="14518" y="10922"/>
                </a:cubicBezTo>
                <a:cubicBezTo>
                  <a:pt x="14528" y="10904"/>
                  <a:pt x="14520" y="10886"/>
                  <a:pt x="14504" y="10874"/>
                </a:cubicBezTo>
                <a:cubicBezTo>
                  <a:pt x="14484" y="10858"/>
                  <a:pt x="14465" y="10844"/>
                  <a:pt x="14445" y="10830"/>
                </a:cubicBezTo>
                <a:cubicBezTo>
                  <a:pt x="14439" y="10826"/>
                  <a:pt x="14434" y="10824"/>
                  <a:pt x="14427" y="10824"/>
                </a:cubicBezTo>
                <a:close/>
                <a:moveTo>
                  <a:pt x="2637" y="10877"/>
                </a:moveTo>
                <a:cubicBezTo>
                  <a:pt x="2591" y="10877"/>
                  <a:pt x="2591" y="10947"/>
                  <a:pt x="2637" y="10947"/>
                </a:cubicBezTo>
                <a:cubicBezTo>
                  <a:pt x="2682" y="10947"/>
                  <a:pt x="2682" y="10877"/>
                  <a:pt x="2637" y="10877"/>
                </a:cubicBezTo>
                <a:close/>
                <a:moveTo>
                  <a:pt x="2924" y="10865"/>
                </a:moveTo>
                <a:cubicBezTo>
                  <a:pt x="2891" y="10865"/>
                  <a:pt x="2869" y="10913"/>
                  <a:pt x="2905" y="10931"/>
                </a:cubicBezTo>
                <a:cubicBezTo>
                  <a:pt x="2916" y="10936"/>
                  <a:pt x="2925" y="10941"/>
                  <a:pt x="2936" y="10946"/>
                </a:cubicBezTo>
                <a:cubicBezTo>
                  <a:pt x="2941" y="10949"/>
                  <a:pt x="2946" y="10950"/>
                  <a:pt x="2951" y="10950"/>
                </a:cubicBezTo>
                <a:cubicBezTo>
                  <a:pt x="2983" y="10950"/>
                  <a:pt x="3006" y="10902"/>
                  <a:pt x="2970" y="10885"/>
                </a:cubicBezTo>
                <a:cubicBezTo>
                  <a:pt x="2960" y="10879"/>
                  <a:pt x="2951" y="10874"/>
                  <a:pt x="2941" y="10869"/>
                </a:cubicBezTo>
                <a:cubicBezTo>
                  <a:pt x="2935" y="10866"/>
                  <a:pt x="2929" y="10865"/>
                  <a:pt x="2924" y="10865"/>
                </a:cubicBezTo>
                <a:close/>
                <a:moveTo>
                  <a:pt x="4069" y="10866"/>
                </a:moveTo>
                <a:cubicBezTo>
                  <a:pt x="4064" y="10866"/>
                  <a:pt x="4059" y="10867"/>
                  <a:pt x="4054" y="10868"/>
                </a:cubicBezTo>
                <a:cubicBezTo>
                  <a:pt x="4015" y="10877"/>
                  <a:pt x="4026" y="10936"/>
                  <a:pt x="4064" y="10937"/>
                </a:cubicBezTo>
                <a:cubicBezTo>
                  <a:pt x="4070" y="10947"/>
                  <a:pt x="4082" y="10952"/>
                  <a:pt x="4093" y="10952"/>
                </a:cubicBezTo>
                <a:cubicBezTo>
                  <a:pt x="4099" y="10952"/>
                  <a:pt x="4106" y="10950"/>
                  <a:pt x="4111" y="10947"/>
                </a:cubicBezTo>
                <a:cubicBezTo>
                  <a:pt x="4130" y="10937"/>
                  <a:pt x="4132" y="10916"/>
                  <a:pt x="4125" y="10899"/>
                </a:cubicBezTo>
                <a:cubicBezTo>
                  <a:pt x="4114" y="10877"/>
                  <a:pt x="4093" y="10866"/>
                  <a:pt x="4069" y="10866"/>
                </a:cubicBezTo>
                <a:close/>
                <a:moveTo>
                  <a:pt x="6724" y="10874"/>
                </a:moveTo>
                <a:cubicBezTo>
                  <a:pt x="6706" y="10874"/>
                  <a:pt x="6688" y="10886"/>
                  <a:pt x="6688" y="10909"/>
                </a:cubicBezTo>
                <a:lnTo>
                  <a:pt x="6688" y="10938"/>
                </a:lnTo>
                <a:cubicBezTo>
                  <a:pt x="6688" y="10961"/>
                  <a:pt x="6706" y="10973"/>
                  <a:pt x="6724" y="10973"/>
                </a:cubicBezTo>
                <a:cubicBezTo>
                  <a:pt x="6742" y="10973"/>
                  <a:pt x="6759" y="10961"/>
                  <a:pt x="6759" y="10938"/>
                </a:cubicBezTo>
                <a:lnTo>
                  <a:pt x="6759" y="10909"/>
                </a:lnTo>
                <a:cubicBezTo>
                  <a:pt x="6759" y="10886"/>
                  <a:pt x="6742" y="10874"/>
                  <a:pt x="6724" y="10874"/>
                </a:cubicBezTo>
                <a:close/>
                <a:moveTo>
                  <a:pt x="5093" y="10852"/>
                </a:moveTo>
                <a:cubicBezTo>
                  <a:pt x="5090" y="10852"/>
                  <a:pt x="5087" y="10852"/>
                  <a:pt x="5084" y="10853"/>
                </a:cubicBezTo>
                <a:cubicBezTo>
                  <a:pt x="5075" y="10856"/>
                  <a:pt x="5069" y="10861"/>
                  <a:pt x="5064" y="10868"/>
                </a:cubicBezTo>
                <a:cubicBezTo>
                  <a:pt x="5059" y="10858"/>
                  <a:pt x="5049" y="10852"/>
                  <a:pt x="5036" y="10852"/>
                </a:cubicBezTo>
                <a:cubicBezTo>
                  <a:pt x="4990" y="10852"/>
                  <a:pt x="4990" y="10922"/>
                  <a:pt x="5036" y="10922"/>
                </a:cubicBezTo>
                <a:cubicBezTo>
                  <a:pt x="5048" y="10922"/>
                  <a:pt x="5057" y="10917"/>
                  <a:pt x="5063" y="10910"/>
                </a:cubicBezTo>
                <a:cubicBezTo>
                  <a:pt x="5073" y="10942"/>
                  <a:pt x="5100" y="10968"/>
                  <a:pt x="5132" y="10979"/>
                </a:cubicBezTo>
                <a:cubicBezTo>
                  <a:pt x="5137" y="10980"/>
                  <a:pt x="5141" y="10981"/>
                  <a:pt x="5144" y="10981"/>
                </a:cubicBezTo>
                <a:cubicBezTo>
                  <a:pt x="5176" y="10981"/>
                  <a:pt x="5187" y="10925"/>
                  <a:pt x="5149" y="10911"/>
                </a:cubicBezTo>
                <a:cubicBezTo>
                  <a:pt x="5133" y="10905"/>
                  <a:pt x="5128" y="10893"/>
                  <a:pt x="5127" y="10878"/>
                </a:cubicBezTo>
                <a:cubicBezTo>
                  <a:pt x="5125" y="10862"/>
                  <a:pt x="5108" y="10852"/>
                  <a:pt x="5093" y="10852"/>
                </a:cubicBezTo>
                <a:close/>
                <a:moveTo>
                  <a:pt x="14066" y="10899"/>
                </a:moveTo>
                <a:cubicBezTo>
                  <a:pt x="14058" y="10899"/>
                  <a:pt x="14050" y="10902"/>
                  <a:pt x="14042" y="10910"/>
                </a:cubicBezTo>
                <a:lnTo>
                  <a:pt x="14027" y="10925"/>
                </a:lnTo>
                <a:cubicBezTo>
                  <a:pt x="14002" y="10950"/>
                  <a:pt x="14025" y="10986"/>
                  <a:pt x="14052" y="10986"/>
                </a:cubicBezTo>
                <a:cubicBezTo>
                  <a:pt x="14061" y="10986"/>
                  <a:pt x="14069" y="10982"/>
                  <a:pt x="14077" y="10975"/>
                </a:cubicBezTo>
                <a:lnTo>
                  <a:pt x="14091" y="10959"/>
                </a:lnTo>
                <a:cubicBezTo>
                  <a:pt x="14117" y="10934"/>
                  <a:pt x="14093" y="10899"/>
                  <a:pt x="14066" y="10899"/>
                </a:cubicBezTo>
                <a:close/>
                <a:moveTo>
                  <a:pt x="20377" y="10869"/>
                </a:moveTo>
                <a:cubicBezTo>
                  <a:pt x="20337" y="10869"/>
                  <a:pt x="20300" y="10922"/>
                  <a:pt x="20337" y="10959"/>
                </a:cubicBezTo>
                <a:lnTo>
                  <a:pt x="20353" y="10975"/>
                </a:lnTo>
                <a:cubicBezTo>
                  <a:pt x="20364" y="10986"/>
                  <a:pt x="20377" y="10991"/>
                  <a:pt x="20389" y="10991"/>
                </a:cubicBezTo>
                <a:cubicBezTo>
                  <a:pt x="20430" y="10991"/>
                  <a:pt x="20466" y="10937"/>
                  <a:pt x="20428" y="10900"/>
                </a:cubicBezTo>
                <a:lnTo>
                  <a:pt x="20413" y="10885"/>
                </a:lnTo>
                <a:cubicBezTo>
                  <a:pt x="20402" y="10874"/>
                  <a:pt x="20389" y="10869"/>
                  <a:pt x="20377" y="10869"/>
                </a:cubicBezTo>
                <a:close/>
                <a:moveTo>
                  <a:pt x="6520" y="10869"/>
                </a:moveTo>
                <a:cubicBezTo>
                  <a:pt x="6501" y="10869"/>
                  <a:pt x="6484" y="10877"/>
                  <a:pt x="6473" y="10895"/>
                </a:cubicBezTo>
                <a:cubicBezTo>
                  <a:pt x="6461" y="10919"/>
                  <a:pt x="6467" y="10956"/>
                  <a:pt x="6493" y="10968"/>
                </a:cubicBezTo>
                <a:cubicBezTo>
                  <a:pt x="6504" y="10974"/>
                  <a:pt x="6513" y="10979"/>
                  <a:pt x="6524" y="10984"/>
                </a:cubicBezTo>
                <a:cubicBezTo>
                  <a:pt x="6532" y="10989"/>
                  <a:pt x="6542" y="10991"/>
                  <a:pt x="6551" y="10991"/>
                </a:cubicBezTo>
                <a:cubicBezTo>
                  <a:pt x="6569" y="10991"/>
                  <a:pt x="6586" y="10982"/>
                  <a:pt x="6597" y="10964"/>
                </a:cubicBezTo>
                <a:cubicBezTo>
                  <a:pt x="6611" y="10941"/>
                  <a:pt x="6603" y="10904"/>
                  <a:pt x="6577" y="10891"/>
                </a:cubicBezTo>
                <a:cubicBezTo>
                  <a:pt x="6567" y="10886"/>
                  <a:pt x="6557" y="10880"/>
                  <a:pt x="6547" y="10875"/>
                </a:cubicBezTo>
                <a:cubicBezTo>
                  <a:pt x="6538" y="10871"/>
                  <a:pt x="6529" y="10869"/>
                  <a:pt x="6520" y="10869"/>
                </a:cubicBezTo>
                <a:close/>
                <a:moveTo>
                  <a:pt x="533" y="10932"/>
                </a:moveTo>
                <a:cubicBezTo>
                  <a:pt x="487" y="10932"/>
                  <a:pt x="487" y="11003"/>
                  <a:pt x="533" y="11003"/>
                </a:cubicBezTo>
                <a:cubicBezTo>
                  <a:pt x="580" y="11003"/>
                  <a:pt x="580" y="10932"/>
                  <a:pt x="533" y="10932"/>
                </a:cubicBezTo>
                <a:close/>
                <a:moveTo>
                  <a:pt x="9301" y="10971"/>
                </a:moveTo>
                <a:cubicBezTo>
                  <a:pt x="9277" y="10971"/>
                  <a:pt x="9277" y="11006"/>
                  <a:pt x="9301" y="11006"/>
                </a:cubicBezTo>
                <a:cubicBezTo>
                  <a:pt x="9324" y="11006"/>
                  <a:pt x="9324" y="10971"/>
                  <a:pt x="9301" y="10971"/>
                </a:cubicBezTo>
                <a:close/>
                <a:moveTo>
                  <a:pt x="5651" y="10943"/>
                </a:moveTo>
                <a:cubicBezTo>
                  <a:pt x="5623" y="10943"/>
                  <a:pt x="5600" y="10979"/>
                  <a:pt x="5625" y="11004"/>
                </a:cubicBezTo>
                <a:lnTo>
                  <a:pt x="5641" y="11020"/>
                </a:lnTo>
                <a:cubicBezTo>
                  <a:pt x="5648" y="11027"/>
                  <a:pt x="5656" y="11030"/>
                  <a:pt x="5664" y="11030"/>
                </a:cubicBezTo>
                <a:cubicBezTo>
                  <a:pt x="5691" y="11030"/>
                  <a:pt x="5716" y="10994"/>
                  <a:pt x="5691" y="10969"/>
                </a:cubicBezTo>
                <a:lnTo>
                  <a:pt x="5675" y="10954"/>
                </a:lnTo>
                <a:cubicBezTo>
                  <a:pt x="5667" y="10946"/>
                  <a:pt x="5659" y="10943"/>
                  <a:pt x="5651" y="10943"/>
                </a:cubicBezTo>
                <a:close/>
                <a:moveTo>
                  <a:pt x="17761" y="10985"/>
                </a:moveTo>
                <a:cubicBezTo>
                  <a:pt x="17715" y="10985"/>
                  <a:pt x="17715" y="11056"/>
                  <a:pt x="17761" y="11056"/>
                </a:cubicBezTo>
                <a:lnTo>
                  <a:pt x="17777" y="11056"/>
                </a:lnTo>
                <a:cubicBezTo>
                  <a:pt x="17823" y="11056"/>
                  <a:pt x="17823" y="10985"/>
                  <a:pt x="17777" y="10985"/>
                </a:cubicBezTo>
                <a:close/>
                <a:moveTo>
                  <a:pt x="21533" y="11011"/>
                </a:moveTo>
                <a:cubicBezTo>
                  <a:pt x="21515" y="11011"/>
                  <a:pt x="21497" y="11023"/>
                  <a:pt x="21497" y="11046"/>
                </a:cubicBezTo>
                <a:lnTo>
                  <a:pt x="21497" y="11062"/>
                </a:lnTo>
                <a:cubicBezTo>
                  <a:pt x="21497" y="11085"/>
                  <a:pt x="21515" y="11096"/>
                  <a:pt x="21533" y="11096"/>
                </a:cubicBezTo>
                <a:cubicBezTo>
                  <a:pt x="21550" y="11096"/>
                  <a:pt x="21568" y="11085"/>
                  <a:pt x="21568" y="11062"/>
                </a:cubicBezTo>
                <a:lnTo>
                  <a:pt x="21568" y="11046"/>
                </a:lnTo>
                <a:cubicBezTo>
                  <a:pt x="21568" y="11023"/>
                  <a:pt x="21550" y="11011"/>
                  <a:pt x="21533" y="11011"/>
                </a:cubicBezTo>
                <a:close/>
                <a:moveTo>
                  <a:pt x="22601" y="11029"/>
                </a:moveTo>
                <a:cubicBezTo>
                  <a:pt x="22573" y="11029"/>
                  <a:pt x="22550" y="11065"/>
                  <a:pt x="22575" y="11089"/>
                </a:cubicBezTo>
                <a:lnTo>
                  <a:pt x="22591" y="11105"/>
                </a:lnTo>
                <a:cubicBezTo>
                  <a:pt x="22598" y="11112"/>
                  <a:pt x="22606" y="11115"/>
                  <a:pt x="22614" y="11115"/>
                </a:cubicBezTo>
                <a:cubicBezTo>
                  <a:pt x="22642" y="11115"/>
                  <a:pt x="22666" y="11080"/>
                  <a:pt x="22641" y="11055"/>
                </a:cubicBezTo>
                <a:cubicBezTo>
                  <a:pt x="22636" y="11048"/>
                  <a:pt x="22630" y="11043"/>
                  <a:pt x="22625" y="11040"/>
                </a:cubicBezTo>
                <a:cubicBezTo>
                  <a:pt x="22617" y="11032"/>
                  <a:pt x="22609" y="11029"/>
                  <a:pt x="22601" y="11029"/>
                </a:cubicBezTo>
                <a:close/>
                <a:moveTo>
                  <a:pt x="2878" y="11057"/>
                </a:moveTo>
                <a:cubicBezTo>
                  <a:pt x="2832" y="11057"/>
                  <a:pt x="2832" y="11129"/>
                  <a:pt x="2878" y="11129"/>
                </a:cubicBezTo>
                <a:cubicBezTo>
                  <a:pt x="2923" y="11129"/>
                  <a:pt x="2923" y="11057"/>
                  <a:pt x="2878" y="11057"/>
                </a:cubicBezTo>
                <a:close/>
                <a:moveTo>
                  <a:pt x="5430" y="11066"/>
                </a:moveTo>
                <a:cubicBezTo>
                  <a:pt x="5384" y="11066"/>
                  <a:pt x="5384" y="11136"/>
                  <a:pt x="5430" y="11136"/>
                </a:cubicBezTo>
                <a:lnTo>
                  <a:pt x="5446" y="11136"/>
                </a:lnTo>
                <a:cubicBezTo>
                  <a:pt x="5492" y="11136"/>
                  <a:pt x="5492" y="11066"/>
                  <a:pt x="5446" y="11066"/>
                </a:cubicBezTo>
                <a:close/>
                <a:moveTo>
                  <a:pt x="14787" y="11038"/>
                </a:moveTo>
                <a:cubicBezTo>
                  <a:pt x="14759" y="11038"/>
                  <a:pt x="14735" y="11074"/>
                  <a:pt x="14761" y="11098"/>
                </a:cubicBezTo>
                <a:cubicBezTo>
                  <a:pt x="14771" y="11109"/>
                  <a:pt x="14782" y="11118"/>
                  <a:pt x="14792" y="11127"/>
                </a:cubicBezTo>
                <a:cubicBezTo>
                  <a:pt x="14800" y="11134"/>
                  <a:pt x="14808" y="11137"/>
                  <a:pt x="14816" y="11137"/>
                </a:cubicBezTo>
                <a:cubicBezTo>
                  <a:pt x="14844" y="11137"/>
                  <a:pt x="14869" y="11102"/>
                  <a:pt x="14843" y="11077"/>
                </a:cubicBezTo>
                <a:cubicBezTo>
                  <a:pt x="14832" y="11067"/>
                  <a:pt x="14822" y="11057"/>
                  <a:pt x="14811" y="11048"/>
                </a:cubicBezTo>
                <a:cubicBezTo>
                  <a:pt x="14804" y="11041"/>
                  <a:pt x="14795" y="11038"/>
                  <a:pt x="14787" y="11038"/>
                </a:cubicBezTo>
                <a:close/>
                <a:moveTo>
                  <a:pt x="13417" y="10995"/>
                </a:moveTo>
                <a:cubicBezTo>
                  <a:pt x="13397" y="10995"/>
                  <a:pt x="13375" y="11013"/>
                  <a:pt x="13380" y="11040"/>
                </a:cubicBezTo>
                <a:lnTo>
                  <a:pt x="13396" y="11114"/>
                </a:lnTo>
                <a:cubicBezTo>
                  <a:pt x="13399" y="11132"/>
                  <a:pt x="13412" y="11139"/>
                  <a:pt x="13426" y="11139"/>
                </a:cubicBezTo>
                <a:cubicBezTo>
                  <a:pt x="13446" y="11139"/>
                  <a:pt x="13469" y="11122"/>
                  <a:pt x="13463" y="11095"/>
                </a:cubicBezTo>
                <a:cubicBezTo>
                  <a:pt x="13459" y="11071"/>
                  <a:pt x="13454" y="11047"/>
                  <a:pt x="13448" y="11021"/>
                </a:cubicBezTo>
                <a:cubicBezTo>
                  <a:pt x="13444" y="11003"/>
                  <a:pt x="13431" y="10995"/>
                  <a:pt x="13417" y="10995"/>
                </a:cubicBezTo>
                <a:close/>
                <a:moveTo>
                  <a:pt x="5639" y="11081"/>
                </a:moveTo>
                <a:cubicBezTo>
                  <a:pt x="5596" y="11081"/>
                  <a:pt x="5595" y="11152"/>
                  <a:pt x="5641" y="11152"/>
                </a:cubicBezTo>
                <a:cubicBezTo>
                  <a:pt x="5687" y="11152"/>
                  <a:pt x="5687" y="11081"/>
                  <a:pt x="5641" y="11081"/>
                </a:cubicBezTo>
                <a:cubicBezTo>
                  <a:pt x="5640" y="11081"/>
                  <a:pt x="5639" y="11081"/>
                  <a:pt x="5639" y="11081"/>
                </a:cubicBezTo>
                <a:close/>
                <a:moveTo>
                  <a:pt x="2458" y="11009"/>
                </a:moveTo>
                <a:cubicBezTo>
                  <a:pt x="2412" y="11009"/>
                  <a:pt x="2381" y="11079"/>
                  <a:pt x="2430" y="11109"/>
                </a:cubicBezTo>
                <a:cubicBezTo>
                  <a:pt x="2455" y="11124"/>
                  <a:pt x="2479" y="11139"/>
                  <a:pt x="2504" y="11153"/>
                </a:cubicBezTo>
                <a:cubicBezTo>
                  <a:pt x="2514" y="11159"/>
                  <a:pt x="2523" y="11161"/>
                  <a:pt x="2532" y="11161"/>
                </a:cubicBezTo>
                <a:cubicBezTo>
                  <a:pt x="2578" y="11161"/>
                  <a:pt x="2608" y="11091"/>
                  <a:pt x="2560" y="11062"/>
                </a:cubicBezTo>
                <a:cubicBezTo>
                  <a:pt x="2534" y="11046"/>
                  <a:pt x="2509" y="11031"/>
                  <a:pt x="2485" y="11017"/>
                </a:cubicBezTo>
                <a:cubicBezTo>
                  <a:pt x="2476" y="11011"/>
                  <a:pt x="2467" y="11009"/>
                  <a:pt x="2458" y="11009"/>
                </a:cubicBezTo>
                <a:close/>
                <a:moveTo>
                  <a:pt x="24052" y="11078"/>
                </a:moveTo>
                <a:cubicBezTo>
                  <a:pt x="24028" y="11078"/>
                  <a:pt x="24004" y="11103"/>
                  <a:pt x="24019" y="11131"/>
                </a:cubicBezTo>
                <a:cubicBezTo>
                  <a:pt x="24024" y="11141"/>
                  <a:pt x="24029" y="11151"/>
                  <a:pt x="24034" y="11161"/>
                </a:cubicBezTo>
                <a:cubicBezTo>
                  <a:pt x="24041" y="11174"/>
                  <a:pt x="24051" y="11179"/>
                  <a:pt x="24062" y="11179"/>
                </a:cubicBezTo>
                <a:cubicBezTo>
                  <a:pt x="24085" y="11179"/>
                  <a:pt x="24109" y="11154"/>
                  <a:pt x="24095" y="11125"/>
                </a:cubicBezTo>
                <a:cubicBezTo>
                  <a:pt x="24090" y="11115"/>
                  <a:pt x="24085" y="11106"/>
                  <a:pt x="24079" y="11095"/>
                </a:cubicBezTo>
                <a:cubicBezTo>
                  <a:pt x="24073" y="11083"/>
                  <a:pt x="24062" y="11078"/>
                  <a:pt x="24052" y="11078"/>
                </a:cubicBezTo>
                <a:close/>
                <a:moveTo>
                  <a:pt x="7018" y="11064"/>
                </a:moveTo>
                <a:cubicBezTo>
                  <a:pt x="6977" y="11064"/>
                  <a:pt x="6940" y="11117"/>
                  <a:pt x="6977" y="11155"/>
                </a:cubicBezTo>
                <a:lnTo>
                  <a:pt x="6993" y="11171"/>
                </a:lnTo>
                <a:cubicBezTo>
                  <a:pt x="7004" y="11182"/>
                  <a:pt x="7017" y="11186"/>
                  <a:pt x="7029" y="11186"/>
                </a:cubicBezTo>
                <a:cubicBezTo>
                  <a:pt x="7070" y="11186"/>
                  <a:pt x="7107" y="11133"/>
                  <a:pt x="7069" y="11095"/>
                </a:cubicBezTo>
                <a:lnTo>
                  <a:pt x="7054" y="11079"/>
                </a:lnTo>
                <a:cubicBezTo>
                  <a:pt x="7043" y="11068"/>
                  <a:pt x="7030" y="11064"/>
                  <a:pt x="7018" y="11064"/>
                </a:cubicBezTo>
                <a:close/>
                <a:moveTo>
                  <a:pt x="9438" y="11122"/>
                </a:moveTo>
                <a:cubicBezTo>
                  <a:pt x="9426" y="11122"/>
                  <a:pt x="9414" y="11135"/>
                  <a:pt x="9421" y="11149"/>
                </a:cubicBezTo>
                <a:cubicBezTo>
                  <a:pt x="9427" y="11160"/>
                  <a:pt x="9432" y="11168"/>
                  <a:pt x="9437" y="11179"/>
                </a:cubicBezTo>
                <a:cubicBezTo>
                  <a:pt x="9440" y="11186"/>
                  <a:pt x="9446" y="11188"/>
                  <a:pt x="9451" y="11188"/>
                </a:cubicBezTo>
                <a:cubicBezTo>
                  <a:pt x="9462" y="11188"/>
                  <a:pt x="9474" y="11175"/>
                  <a:pt x="9467" y="11161"/>
                </a:cubicBezTo>
                <a:cubicBezTo>
                  <a:pt x="9460" y="11151"/>
                  <a:pt x="9455" y="11141"/>
                  <a:pt x="9452" y="11131"/>
                </a:cubicBezTo>
                <a:cubicBezTo>
                  <a:pt x="9448" y="11124"/>
                  <a:pt x="9443" y="11122"/>
                  <a:pt x="9438" y="11122"/>
                </a:cubicBezTo>
                <a:close/>
                <a:moveTo>
                  <a:pt x="8924" y="11071"/>
                </a:moveTo>
                <a:cubicBezTo>
                  <a:pt x="8915" y="11071"/>
                  <a:pt x="8906" y="11073"/>
                  <a:pt x="8898" y="11077"/>
                </a:cubicBezTo>
                <a:cubicBezTo>
                  <a:pt x="8887" y="11083"/>
                  <a:pt x="8878" y="11088"/>
                  <a:pt x="8867" y="11093"/>
                </a:cubicBezTo>
                <a:cubicBezTo>
                  <a:pt x="8841" y="11106"/>
                  <a:pt x="8835" y="11141"/>
                  <a:pt x="8847" y="11166"/>
                </a:cubicBezTo>
                <a:cubicBezTo>
                  <a:pt x="8858" y="11184"/>
                  <a:pt x="8876" y="11193"/>
                  <a:pt x="8895" y="11193"/>
                </a:cubicBezTo>
                <a:cubicBezTo>
                  <a:pt x="8904" y="11193"/>
                  <a:pt x="8913" y="11190"/>
                  <a:pt x="8921" y="11186"/>
                </a:cubicBezTo>
                <a:cubicBezTo>
                  <a:pt x="8931" y="11181"/>
                  <a:pt x="8940" y="11176"/>
                  <a:pt x="8951" y="11171"/>
                </a:cubicBezTo>
                <a:cubicBezTo>
                  <a:pt x="8977" y="11157"/>
                  <a:pt x="8983" y="11121"/>
                  <a:pt x="8971" y="11097"/>
                </a:cubicBezTo>
                <a:cubicBezTo>
                  <a:pt x="8960" y="11080"/>
                  <a:pt x="8943" y="11071"/>
                  <a:pt x="8924" y="11071"/>
                </a:cubicBezTo>
                <a:close/>
                <a:moveTo>
                  <a:pt x="9961" y="11088"/>
                </a:moveTo>
                <a:cubicBezTo>
                  <a:pt x="9893" y="11088"/>
                  <a:pt x="9891" y="11194"/>
                  <a:pt x="9961" y="11195"/>
                </a:cubicBezTo>
                <a:lnTo>
                  <a:pt x="9991" y="11195"/>
                </a:lnTo>
                <a:cubicBezTo>
                  <a:pt x="10059" y="11195"/>
                  <a:pt x="10060" y="11088"/>
                  <a:pt x="9991" y="11088"/>
                </a:cubicBezTo>
                <a:close/>
                <a:moveTo>
                  <a:pt x="13931" y="11109"/>
                </a:moveTo>
                <a:cubicBezTo>
                  <a:pt x="13904" y="11109"/>
                  <a:pt x="13880" y="11144"/>
                  <a:pt x="13905" y="11168"/>
                </a:cubicBezTo>
                <a:lnTo>
                  <a:pt x="13921" y="11184"/>
                </a:lnTo>
                <a:cubicBezTo>
                  <a:pt x="13928" y="11192"/>
                  <a:pt x="13937" y="11195"/>
                  <a:pt x="13945" y="11195"/>
                </a:cubicBezTo>
                <a:cubicBezTo>
                  <a:pt x="13972" y="11195"/>
                  <a:pt x="13996" y="11160"/>
                  <a:pt x="13970" y="11135"/>
                </a:cubicBezTo>
                <a:lnTo>
                  <a:pt x="13954" y="11119"/>
                </a:lnTo>
                <a:cubicBezTo>
                  <a:pt x="13947" y="11112"/>
                  <a:pt x="13939" y="11109"/>
                  <a:pt x="13931" y="11109"/>
                </a:cubicBezTo>
                <a:close/>
                <a:moveTo>
                  <a:pt x="11975" y="11096"/>
                </a:moveTo>
                <a:cubicBezTo>
                  <a:pt x="11957" y="11096"/>
                  <a:pt x="11940" y="11108"/>
                  <a:pt x="11940" y="11131"/>
                </a:cubicBezTo>
                <a:lnTo>
                  <a:pt x="11940" y="11161"/>
                </a:lnTo>
                <a:cubicBezTo>
                  <a:pt x="11939" y="11184"/>
                  <a:pt x="11956" y="11196"/>
                  <a:pt x="11974" y="11196"/>
                </a:cubicBezTo>
                <a:cubicBezTo>
                  <a:pt x="11992" y="11196"/>
                  <a:pt x="12010" y="11185"/>
                  <a:pt x="12010" y="11161"/>
                </a:cubicBezTo>
                <a:lnTo>
                  <a:pt x="12010" y="11131"/>
                </a:lnTo>
                <a:cubicBezTo>
                  <a:pt x="12010" y="11108"/>
                  <a:pt x="11992" y="11096"/>
                  <a:pt x="11975" y="11096"/>
                </a:cubicBezTo>
                <a:close/>
                <a:moveTo>
                  <a:pt x="5043" y="11107"/>
                </a:moveTo>
                <a:cubicBezTo>
                  <a:pt x="5020" y="11107"/>
                  <a:pt x="4995" y="11133"/>
                  <a:pt x="5009" y="11161"/>
                </a:cubicBezTo>
                <a:cubicBezTo>
                  <a:pt x="5015" y="11172"/>
                  <a:pt x="5019" y="11181"/>
                  <a:pt x="5026" y="11191"/>
                </a:cubicBezTo>
                <a:cubicBezTo>
                  <a:pt x="5032" y="11204"/>
                  <a:pt x="5043" y="11209"/>
                  <a:pt x="5053" y="11209"/>
                </a:cubicBezTo>
                <a:cubicBezTo>
                  <a:pt x="5077" y="11209"/>
                  <a:pt x="5101" y="11184"/>
                  <a:pt x="5086" y="11156"/>
                </a:cubicBezTo>
                <a:cubicBezTo>
                  <a:pt x="5081" y="11145"/>
                  <a:pt x="5076" y="11136"/>
                  <a:pt x="5071" y="11125"/>
                </a:cubicBezTo>
                <a:cubicBezTo>
                  <a:pt x="5064" y="11113"/>
                  <a:pt x="5054" y="11107"/>
                  <a:pt x="5043" y="11107"/>
                </a:cubicBezTo>
                <a:close/>
                <a:moveTo>
                  <a:pt x="15568" y="11099"/>
                </a:moveTo>
                <a:cubicBezTo>
                  <a:pt x="15563" y="11099"/>
                  <a:pt x="15557" y="11100"/>
                  <a:pt x="15551" y="11103"/>
                </a:cubicBezTo>
                <a:cubicBezTo>
                  <a:pt x="15535" y="11113"/>
                  <a:pt x="15526" y="11136"/>
                  <a:pt x="15538" y="11152"/>
                </a:cubicBezTo>
                <a:cubicBezTo>
                  <a:pt x="15554" y="11172"/>
                  <a:pt x="15568" y="11193"/>
                  <a:pt x="15582" y="11212"/>
                </a:cubicBezTo>
                <a:cubicBezTo>
                  <a:pt x="15590" y="11223"/>
                  <a:pt x="15601" y="11230"/>
                  <a:pt x="15613" y="11230"/>
                </a:cubicBezTo>
                <a:cubicBezTo>
                  <a:pt x="15619" y="11230"/>
                  <a:pt x="15625" y="11228"/>
                  <a:pt x="15630" y="11225"/>
                </a:cubicBezTo>
                <a:cubicBezTo>
                  <a:pt x="15646" y="11216"/>
                  <a:pt x="15656" y="11193"/>
                  <a:pt x="15644" y="11177"/>
                </a:cubicBezTo>
                <a:cubicBezTo>
                  <a:pt x="15629" y="11157"/>
                  <a:pt x="15614" y="11137"/>
                  <a:pt x="15599" y="11116"/>
                </a:cubicBezTo>
                <a:cubicBezTo>
                  <a:pt x="15591" y="11105"/>
                  <a:pt x="15580" y="11099"/>
                  <a:pt x="15568" y="11099"/>
                </a:cubicBezTo>
                <a:close/>
                <a:moveTo>
                  <a:pt x="11824" y="11157"/>
                </a:moveTo>
                <a:cubicBezTo>
                  <a:pt x="11806" y="11157"/>
                  <a:pt x="11789" y="11168"/>
                  <a:pt x="11789" y="11191"/>
                </a:cubicBezTo>
                <a:lnTo>
                  <a:pt x="11789" y="11207"/>
                </a:lnTo>
                <a:cubicBezTo>
                  <a:pt x="11789" y="11230"/>
                  <a:pt x="11806" y="11241"/>
                  <a:pt x="11824" y="11241"/>
                </a:cubicBezTo>
                <a:cubicBezTo>
                  <a:pt x="11842" y="11241"/>
                  <a:pt x="11859" y="11230"/>
                  <a:pt x="11859" y="11207"/>
                </a:cubicBezTo>
                <a:lnTo>
                  <a:pt x="11859" y="11191"/>
                </a:lnTo>
                <a:cubicBezTo>
                  <a:pt x="11859" y="11168"/>
                  <a:pt x="11842" y="11157"/>
                  <a:pt x="11824" y="11157"/>
                </a:cubicBezTo>
                <a:close/>
                <a:moveTo>
                  <a:pt x="16913" y="11099"/>
                </a:moveTo>
                <a:cubicBezTo>
                  <a:pt x="16897" y="11099"/>
                  <a:pt x="16882" y="11106"/>
                  <a:pt x="16871" y="11123"/>
                </a:cubicBezTo>
                <a:cubicBezTo>
                  <a:pt x="16861" y="11139"/>
                  <a:pt x="16853" y="11155"/>
                  <a:pt x="16844" y="11168"/>
                </a:cubicBezTo>
                <a:cubicBezTo>
                  <a:pt x="16819" y="11211"/>
                  <a:pt x="16856" y="11249"/>
                  <a:pt x="16892" y="11249"/>
                </a:cubicBezTo>
                <a:cubicBezTo>
                  <a:pt x="16908" y="11249"/>
                  <a:pt x="16924" y="11242"/>
                  <a:pt x="16935" y="11224"/>
                </a:cubicBezTo>
                <a:cubicBezTo>
                  <a:pt x="16944" y="11208"/>
                  <a:pt x="16954" y="11193"/>
                  <a:pt x="16963" y="11178"/>
                </a:cubicBezTo>
                <a:cubicBezTo>
                  <a:pt x="16987" y="11137"/>
                  <a:pt x="16950" y="11099"/>
                  <a:pt x="16913" y="11099"/>
                </a:cubicBezTo>
                <a:close/>
                <a:moveTo>
                  <a:pt x="10986" y="11119"/>
                </a:moveTo>
                <a:cubicBezTo>
                  <a:pt x="10950" y="11119"/>
                  <a:pt x="10913" y="11158"/>
                  <a:pt x="10936" y="11199"/>
                </a:cubicBezTo>
                <a:cubicBezTo>
                  <a:pt x="10956" y="11235"/>
                  <a:pt x="10989" y="11252"/>
                  <a:pt x="11026" y="11256"/>
                </a:cubicBezTo>
                <a:cubicBezTo>
                  <a:pt x="11028" y="11257"/>
                  <a:pt x="11030" y="11257"/>
                  <a:pt x="11032" y="11257"/>
                </a:cubicBezTo>
                <a:cubicBezTo>
                  <a:pt x="11059" y="11257"/>
                  <a:pt x="11081" y="11229"/>
                  <a:pt x="11081" y="11203"/>
                </a:cubicBezTo>
                <a:cubicBezTo>
                  <a:pt x="11081" y="11173"/>
                  <a:pt x="11058" y="11155"/>
                  <a:pt x="11030" y="11150"/>
                </a:cubicBezTo>
                <a:cubicBezTo>
                  <a:pt x="11029" y="11147"/>
                  <a:pt x="11029" y="11146"/>
                  <a:pt x="11028" y="11145"/>
                </a:cubicBezTo>
                <a:cubicBezTo>
                  <a:pt x="11018" y="11127"/>
                  <a:pt x="11002" y="11119"/>
                  <a:pt x="10986" y="11119"/>
                </a:cubicBezTo>
                <a:close/>
                <a:moveTo>
                  <a:pt x="10591" y="11198"/>
                </a:moveTo>
                <a:cubicBezTo>
                  <a:pt x="10546" y="11198"/>
                  <a:pt x="10546" y="11268"/>
                  <a:pt x="10591" y="11268"/>
                </a:cubicBezTo>
                <a:cubicBezTo>
                  <a:pt x="10638" y="11268"/>
                  <a:pt x="10638" y="11198"/>
                  <a:pt x="10591" y="11198"/>
                </a:cubicBezTo>
                <a:close/>
                <a:moveTo>
                  <a:pt x="4396" y="11089"/>
                </a:moveTo>
                <a:cubicBezTo>
                  <a:pt x="4355" y="11089"/>
                  <a:pt x="4319" y="11142"/>
                  <a:pt x="4356" y="11179"/>
                </a:cubicBezTo>
                <a:cubicBezTo>
                  <a:pt x="4381" y="11204"/>
                  <a:pt x="4405" y="11229"/>
                  <a:pt x="4431" y="11255"/>
                </a:cubicBezTo>
                <a:cubicBezTo>
                  <a:pt x="4442" y="11266"/>
                  <a:pt x="4454" y="11271"/>
                  <a:pt x="4466" y="11271"/>
                </a:cubicBezTo>
                <a:cubicBezTo>
                  <a:pt x="4507" y="11271"/>
                  <a:pt x="4544" y="11218"/>
                  <a:pt x="4507" y="11181"/>
                </a:cubicBezTo>
                <a:cubicBezTo>
                  <a:pt x="4482" y="11156"/>
                  <a:pt x="4457" y="11130"/>
                  <a:pt x="4432" y="11105"/>
                </a:cubicBezTo>
                <a:cubicBezTo>
                  <a:pt x="4421" y="11094"/>
                  <a:pt x="4408" y="11089"/>
                  <a:pt x="4396" y="11089"/>
                </a:cubicBezTo>
                <a:close/>
                <a:moveTo>
                  <a:pt x="18498" y="11171"/>
                </a:moveTo>
                <a:cubicBezTo>
                  <a:pt x="18489" y="11171"/>
                  <a:pt x="18480" y="11177"/>
                  <a:pt x="18480" y="11188"/>
                </a:cubicBezTo>
                <a:lnTo>
                  <a:pt x="18480" y="11263"/>
                </a:lnTo>
                <a:cubicBezTo>
                  <a:pt x="18480" y="11274"/>
                  <a:pt x="18489" y="11280"/>
                  <a:pt x="18498" y="11280"/>
                </a:cubicBezTo>
                <a:cubicBezTo>
                  <a:pt x="18507" y="11280"/>
                  <a:pt x="18515" y="11275"/>
                  <a:pt x="18515" y="11263"/>
                </a:cubicBezTo>
                <a:lnTo>
                  <a:pt x="18515" y="11188"/>
                </a:lnTo>
                <a:cubicBezTo>
                  <a:pt x="18515" y="11177"/>
                  <a:pt x="18507" y="11171"/>
                  <a:pt x="18498" y="11171"/>
                </a:cubicBezTo>
                <a:close/>
                <a:moveTo>
                  <a:pt x="1482" y="11142"/>
                </a:moveTo>
                <a:cubicBezTo>
                  <a:pt x="1441" y="11142"/>
                  <a:pt x="1404" y="11195"/>
                  <a:pt x="1441" y="11233"/>
                </a:cubicBezTo>
                <a:lnTo>
                  <a:pt x="1486" y="11277"/>
                </a:lnTo>
                <a:cubicBezTo>
                  <a:pt x="1497" y="11288"/>
                  <a:pt x="1510" y="11293"/>
                  <a:pt x="1522" y="11293"/>
                </a:cubicBezTo>
                <a:cubicBezTo>
                  <a:pt x="1563" y="11293"/>
                  <a:pt x="1599" y="11240"/>
                  <a:pt x="1561" y="11203"/>
                </a:cubicBezTo>
                <a:lnTo>
                  <a:pt x="1517" y="11158"/>
                </a:lnTo>
                <a:cubicBezTo>
                  <a:pt x="1506" y="11147"/>
                  <a:pt x="1494" y="11142"/>
                  <a:pt x="1482" y="11142"/>
                </a:cubicBezTo>
                <a:close/>
                <a:moveTo>
                  <a:pt x="8126" y="11224"/>
                </a:moveTo>
                <a:cubicBezTo>
                  <a:pt x="8121" y="11224"/>
                  <a:pt x="8115" y="11226"/>
                  <a:pt x="8112" y="11231"/>
                </a:cubicBezTo>
                <a:cubicBezTo>
                  <a:pt x="8098" y="11249"/>
                  <a:pt x="8082" y="11262"/>
                  <a:pt x="8064" y="11268"/>
                </a:cubicBezTo>
                <a:cubicBezTo>
                  <a:pt x="8045" y="11276"/>
                  <a:pt x="8050" y="11304"/>
                  <a:pt x="8066" y="11304"/>
                </a:cubicBezTo>
                <a:cubicBezTo>
                  <a:pt x="8068" y="11304"/>
                  <a:pt x="8070" y="11303"/>
                  <a:pt x="8072" y="11303"/>
                </a:cubicBezTo>
                <a:cubicBezTo>
                  <a:pt x="8101" y="11293"/>
                  <a:pt x="8124" y="11275"/>
                  <a:pt x="8142" y="11250"/>
                </a:cubicBezTo>
                <a:cubicBezTo>
                  <a:pt x="8151" y="11237"/>
                  <a:pt x="8138" y="11224"/>
                  <a:pt x="8126" y="11224"/>
                </a:cubicBezTo>
                <a:close/>
                <a:moveTo>
                  <a:pt x="18061" y="11272"/>
                </a:moveTo>
                <a:cubicBezTo>
                  <a:pt x="18044" y="11272"/>
                  <a:pt x="18026" y="11284"/>
                  <a:pt x="18026" y="11307"/>
                </a:cubicBezTo>
                <a:lnTo>
                  <a:pt x="18026" y="11322"/>
                </a:lnTo>
                <a:cubicBezTo>
                  <a:pt x="18026" y="11345"/>
                  <a:pt x="18044" y="11356"/>
                  <a:pt x="18061" y="11356"/>
                </a:cubicBezTo>
                <a:cubicBezTo>
                  <a:pt x="18079" y="11356"/>
                  <a:pt x="18096" y="11345"/>
                  <a:pt x="18096" y="11322"/>
                </a:cubicBezTo>
                <a:lnTo>
                  <a:pt x="18096" y="11307"/>
                </a:lnTo>
                <a:cubicBezTo>
                  <a:pt x="18096" y="11284"/>
                  <a:pt x="18079" y="11272"/>
                  <a:pt x="18061" y="11272"/>
                </a:cubicBezTo>
                <a:close/>
                <a:moveTo>
                  <a:pt x="1990" y="11267"/>
                </a:moveTo>
                <a:cubicBezTo>
                  <a:pt x="1972" y="11267"/>
                  <a:pt x="1954" y="11278"/>
                  <a:pt x="1954" y="11301"/>
                </a:cubicBezTo>
                <a:lnTo>
                  <a:pt x="1954" y="11331"/>
                </a:lnTo>
                <a:cubicBezTo>
                  <a:pt x="1954" y="11354"/>
                  <a:pt x="1972" y="11365"/>
                  <a:pt x="1990" y="11365"/>
                </a:cubicBezTo>
                <a:cubicBezTo>
                  <a:pt x="2007" y="11365"/>
                  <a:pt x="2025" y="11354"/>
                  <a:pt x="2025" y="11331"/>
                </a:cubicBezTo>
                <a:lnTo>
                  <a:pt x="2025" y="11301"/>
                </a:lnTo>
                <a:cubicBezTo>
                  <a:pt x="2025" y="11278"/>
                  <a:pt x="2007" y="11267"/>
                  <a:pt x="1990" y="11267"/>
                </a:cubicBezTo>
                <a:close/>
                <a:moveTo>
                  <a:pt x="9199" y="11205"/>
                </a:moveTo>
                <a:cubicBezTo>
                  <a:pt x="9159" y="11205"/>
                  <a:pt x="9122" y="11258"/>
                  <a:pt x="9158" y="11296"/>
                </a:cubicBezTo>
                <a:cubicBezTo>
                  <a:pt x="9182" y="11320"/>
                  <a:pt x="9207" y="11347"/>
                  <a:pt x="9232" y="11372"/>
                </a:cubicBezTo>
                <a:cubicBezTo>
                  <a:pt x="9243" y="11383"/>
                  <a:pt x="9255" y="11388"/>
                  <a:pt x="9268" y="11388"/>
                </a:cubicBezTo>
                <a:cubicBezTo>
                  <a:pt x="9308" y="11388"/>
                  <a:pt x="9344" y="11334"/>
                  <a:pt x="9307" y="11297"/>
                </a:cubicBezTo>
                <a:cubicBezTo>
                  <a:pt x="9282" y="11272"/>
                  <a:pt x="9259" y="11246"/>
                  <a:pt x="9234" y="11221"/>
                </a:cubicBezTo>
                <a:cubicBezTo>
                  <a:pt x="9223" y="11210"/>
                  <a:pt x="9211" y="11205"/>
                  <a:pt x="9199" y="11205"/>
                </a:cubicBezTo>
                <a:close/>
                <a:moveTo>
                  <a:pt x="6601" y="11339"/>
                </a:moveTo>
                <a:cubicBezTo>
                  <a:pt x="6557" y="11339"/>
                  <a:pt x="6556" y="11409"/>
                  <a:pt x="6602" y="11409"/>
                </a:cubicBezTo>
                <a:cubicBezTo>
                  <a:pt x="6647" y="11409"/>
                  <a:pt x="6647" y="11339"/>
                  <a:pt x="6602" y="11339"/>
                </a:cubicBezTo>
                <a:cubicBezTo>
                  <a:pt x="6602" y="11339"/>
                  <a:pt x="6602" y="11339"/>
                  <a:pt x="6601" y="11339"/>
                </a:cubicBezTo>
                <a:close/>
                <a:moveTo>
                  <a:pt x="19848" y="11277"/>
                </a:moveTo>
                <a:cubicBezTo>
                  <a:pt x="19841" y="11277"/>
                  <a:pt x="19835" y="11278"/>
                  <a:pt x="19829" y="11282"/>
                </a:cubicBezTo>
                <a:cubicBezTo>
                  <a:pt x="19810" y="11292"/>
                  <a:pt x="19808" y="11313"/>
                  <a:pt x="19816" y="11330"/>
                </a:cubicBezTo>
                <a:cubicBezTo>
                  <a:pt x="19826" y="11355"/>
                  <a:pt x="19837" y="11380"/>
                  <a:pt x="19849" y="11404"/>
                </a:cubicBezTo>
                <a:cubicBezTo>
                  <a:pt x="19854" y="11417"/>
                  <a:pt x="19866" y="11422"/>
                  <a:pt x="19879" y="11422"/>
                </a:cubicBezTo>
                <a:cubicBezTo>
                  <a:pt x="19885" y="11422"/>
                  <a:pt x="19892" y="11421"/>
                  <a:pt x="19897" y="11418"/>
                </a:cubicBezTo>
                <a:cubicBezTo>
                  <a:pt x="19915" y="11407"/>
                  <a:pt x="19918" y="11386"/>
                  <a:pt x="19910" y="11370"/>
                </a:cubicBezTo>
                <a:cubicBezTo>
                  <a:pt x="19899" y="11344"/>
                  <a:pt x="19889" y="11319"/>
                  <a:pt x="19877" y="11294"/>
                </a:cubicBezTo>
                <a:cubicBezTo>
                  <a:pt x="19873" y="11283"/>
                  <a:pt x="19860" y="11277"/>
                  <a:pt x="19848" y="11277"/>
                </a:cubicBezTo>
                <a:close/>
                <a:moveTo>
                  <a:pt x="12951" y="11294"/>
                </a:moveTo>
                <a:cubicBezTo>
                  <a:pt x="12930" y="11294"/>
                  <a:pt x="12908" y="11311"/>
                  <a:pt x="12915" y="11337"/>
                </a:cubicBezTo>
                <a:cubicBezTo>
                  <a:pt x="12920" y="11357"/>
                  <a:pt x="12926" y="11377"/>
                  <a:pt x="12931" y="11398"/>
                </a:cubicBezTo>
                <a:cubicBezTo>
                  <a:pt x="12935" y="11416"/>
                  <a:pt x="12948" y="11424"/>
                  <a:pt x="12962" y="11424"/>
                </a:cubicBezTo>
                <a:cubicBezTo>
                  <a:pt x="12983" y="11424"/>
                  <a:pt x="13005" y="11406"/>
                  <a:pt x="12999" y="11380"/>
                </a:cubicBezTo>
                <a:cubicBezTo>
                  <a:pt x="12994" y="11360"/>
                  <a:pt x="12988" y="11340"/>
                  <a:pt x="12983" y="11319"/>
                </a:cubicBezTo>
                <a:cubicBezTo>
                  <a:pt x="12978" y="11302"/>
                  <a:pt x="12965" y="11294"/>
                  <a:pt x="12951" y="11294"/>
                </a:cubicBezTo>
                <a:close/>
                <a:moveTo>
                  <a:pt x="16395" y="11294"/>
                </a:moveTo>
                <a:cubicBezTo>
                  <a:pt x="16385" y="11294"/>
                  <a:pt x="16375" y="11297"/>
                  <a:pt x="16367" y="11301"/>
                </a:cubicBezTo>
                <a:cubicBezTo>
                  <a:pt x="16341" y="11317"/>
                  <a:pt x="16334" y="11349"/>
                  <a:pt x="16347" y="11375"/>
                </a:cubicBezTo>
                <a:cubicBezTo>
                  <a:pt x="16352" y="11385"/>
                  <a:pt x="16357" y="11394"/>
                  <a:pt x="16363" y="11404"/>
                </a:cubicBezTo>
                <a:cubicBezTo>
                  <a:pt x="16372" y="11422"/>
                  <a:pt x="16390" y="11431"/>
                  <a:pt x="16409" y="11431"/>
                </a:cubicBezTo>
                <a:cubicBezTo>
                  <a:pt x="16418" y="11431"/>
                  <a:pt x="16428" y="11429"/>
                  <a:pt x="16436" y="11424"/>
                </a:cubicBezTo>
                <a:cubicBezTo>
                  <a:pt x="16462" y="11408"/>
                  <a:pt x="16468" y="11377"/>
                  <a:pt x="16456" y="11351"/>
                </a:cubicBezTo>
                <a:cubicBezTo>
                  <a:pt x="16451" y="11340"/>
                  <a:pt x="16445" y="11330"/>
                  <a:pt x="16440" y="11320"/>
                </a:cubicBezTo>
                <a:cubicBezTo>
                  <a:pt x="16431" y="11303"/>
                  <a:pt x="16413" y="11294"/>
                  <a:pt x="16395" y="11294"/>
                </a:cubicBezTo>
                <a:close/>
                <a:moveTo>
                  <a:pt x="24549" y="11290"/>
                </a:moveTo>
                <a:cubicBezTo>
                  <a:pt x="24528" y="11290"/>
                  <a:pt x="24506" y="11307"/>
                  <a:pt x="24512" y="11334"/>
                </a:cubicBezTo>
                <a:cubicBezTo>
                  <a:pt x="24517" y="11358"/>
                  <a:pt x="24522" y="11383"/>
                  <a:pt x="24527" y="11408"/>
                </a:cubicBezTo>
                <a:cubicBezTo>
                  <a:pt x="24530" y="11426"/>
                  <a:pt x="24543" y="11434"/>
                  <a:pt x="24557" y="11434"/>
                </a:cubicBezTo>
                <a:cubicBezTo>
                  <a:pt x="24577" y="11434"/>
                  <a:pt x="24600" y="11417"/>
                  <a:pt x="24595" y="11391"/>
                </a:cubicBezTo>
                <a:cubicBezTo>
                  <a:pt x="24591" y="11365"/>
                  <a:pt x="24585" y="11340"/>
                  <a:pt x="24580" y="11315"/>
                </a:cubicBezTo>
                <a:cubicBezTo>
                  <a:pt x="24576" y="11297"/>
                  <a:pt x="24563" y="11290"/>
                  <a:pt x="24549" y="11290"/>
                </a:cubicBezTo>
                <a:close/>
                <a:moveTo>
                  <a:pt x="561" y="11347"/>
                </a:moveTo>
                <a:cubicBezTo>
                  <a:pt x="526" y="11347"/>
                  <a:pt x="516" y="11405"/>
                  <a:pt x="553" y="11418"/>
                </a:cubicBezTo>
                <a:cubicBezTo>
                  <a:pt x="567" y="11423"/>
                  <a:pt x="583" y="11428"/>
                  <a:pt x="597" y="11435"/>
                </a:cubicBezTo>
                <a:cubicBezTo>
                  <a:pt x="602" y="11436"/>
                  <a:pt x="607" y="11437"/>
                  <a:pt x="611" y="11437"/>
                </a:cubicBezTo>
                <a:cubicBezTo>
                  <a:pt x="646" y="11437"/>
                  <a:pt x="656" y="11380"/>
                  <a:pt x="617" y="11366"/>
                </a:cubicBezTo>
                <a:cubicBezTo>
                  <a:pt x="603" y="11361"/>
                  <a:pt x="587" y="11356"/>
                  <a:pt x="573" y="11350"/>
                </a:cubicBezTo>
                <a:cubicBezTo>
                  <a:pt x="569" y="11348"/>
                  <a:pt x="565" y="11347"/>
                  <a:pt x="561" y="11347"/>
                </a:cubicBezTo>
                <a:close/>
                <a:moveTo>
                  <a:pt x="246" y="11397"/>
                </a:moveTo>
                <a:cubicBezTo>
                  <a:pt x="201" y="11397"/>
                  <a:pt x="201" y="11467"/>
                  <a:pt x="246" y="11467"/>
                </a:cubicBezTo>
                <a:lnTo>
                  <a:pt x="262" y="11467"/>
                </a:lnTo>
                <a:cubicBezTo>
                  <a:pt x="307" y="11467"/>
                  <a:pt x="308" y="11397"/>
                  <a:pt x="262" y="11397"/>
                </a:cubicBezTo>
                <a:close/>
                <a:moveTo>
                  <a:pt x="5426" y="11362"/>
                </a:moveTo>
                <a:cubicBezTo>
                  <a:pt x="5413" y="11362"/>
                  <a:pt x="5400" y="11370"/>
                  <a:pt x="5393" y="11380"/>
                </a:cubicBezTo>
                <a:cubicBezTo>
                  <a:pt x="5383" y="11398"/>
                  <a:pt x="5390" y="11417"/>
                  <a:pt x="5406" y="11428"/>
                </a:cubicBezTo>
                <a:cubicBezTo>
                  <a:pt x="5426" y="11444"/>
                  <a:pt x="5446" y="11459"/>
                  <a:pt x="5467" y="11472"/>
                </a:cubicBezTo>
                <a:cubicBezTo>
                  <a:pt x="5472" y="11476"/>
                  <a:pt x="5478" y="11478"/>
                  <a:pt x="5483" y="11478"/>
                </a:cubicBezTo>
                <a:cubicBezTo>
                  <a:pt x="5496" y="11478"/>
                  <a:pt x="5508" y="11470"/>
                  <a:pt x="5515" y="11460"/>
                </a:cubicBezTo>
                <a:cubicBezTo>
                  <a:pt x="5525" y="11441"/>
                  <a:pt x="5518" y="11423"/>
                  <a:pt x="5502" y="11411"/>
                </a:cubicBezTo>
                <a:cubicBezTo>
                  <a:pt x="5482" y="11396"/>
                  <a:pt x="5462" y="11381"/>
                  <a:pt x="5441" y="11366"/>
                </a:cubicBezTo>
                <a:cubicBezTo>
                  <a:pt x="5437" y="11363"/>
                  <a:pt x="5432" y="11362"/>
                  <a:pt x="5426" y="11362"/>
                </a:cubicBezTo>
                <a:close/>
                <a:moveTo>
                  <a:pt x="3956" y="11438"/>
                </a:moveTo>
                <a:cubicBezTo>
                  <a:pt x="3912" y="11438"/>
                  <a:pt x="3913" y="11508"/>
                  <a:pt x="3958" y="11508"/>
                </a:cubicBezTo>
                <a:cubicBezTo>
                  <a:pt x="4004" y="11508"/>
                  <a:pt x="4004" y="11438"/>
                  <a:pt x="3958" y="11438"/>
                </a:cubicBezTo>
                <a:cubicBezTo>
                  <a:pt x="3957" y="11438"/>
                  <a:pt x="3957" y="11438"/>
                  <a:pt x="3956" y="11438"/>
                </a:cubicBezTo>
                <a:close/>
                <a:moveTo>
                  <a:pt x="6024" y="11383"/>
                </a:moveTo>
                <a:cubicBezTo>
                  <a:pt x="6007" y="11383"/>
                  <a:pt x="5997" y="11407"/>
                  <a:pt x="6013" y="11415"/>
                </a:cubicBezTo>
                <a:cubicBezTo>
                  <a:pt x="6023" y="11419"/>
                  <a:pt x="6030" y="11424"/>
                  <a:pt x="6039" y="11428"/>
                </a:cubicBezTo>
                <a:cubicBezTo>
                  <a:pt x="6036" y="11428"/>
                  <a:pt x="6033" y="11427"/>
                  <a:pt x="6031" y="11427"/>
                </a:cubicBezTo>
                <a:cubicBezTo>
                  <a:pt x="6022" y="11427"/>
                  <a:pt x="6013" y="11431"/>
                  <a:pt x="6005" y="11438"/>
                </a:cubicBezTo>
                <a:cubicBezTo>
                  <a:pt x="5999" y="11442"/>
                  <a:pt x="5993" y="11443"/>
                  <a:pt x="5986" y="11443"/>
                </a:cubicBezTo>
                <a:cubicBezTo>
                  <a:pt x="5984" y="11443"/>
                  <a:pt x="5981" y="11443"/>
                  <a:pt x="5979" y="11443"/>
                </a:cubicBezTo>
                <a:cubicBezTo>
                  <a:pt x="5976" y="11442"/>
                  <a:pt x="5973" y="11442"/>
                  <a:pt x="5970" y="11442"/>
                </a:cubicBezTo>
                <a:cubicBezTo>
                  <a:pt x="5931" y="11442"/>
                  <a:pt x="5917" y="11502"/>
                  <a:pt x="5959" y="11511"/>
                </a:cubicBezTo>
                <a:cubicBezTo>
                  <a:pt x="5968" y="11513"/>
                  <a:pt x="5977" y="11514"/>
                  <a:pt x="5985" y="11514"/>
                </a:cubicBezTo>
                <a:cubicBezTo>
                  <a:pt x="6010" y="11514"/>
                  <a:pt x="6033" y="11505"/>
                  <a:pt x="6053" y="11487"/>
                </a:cubicBezTo>
                <a:cubicBezTo>
                  <a:pt x="6068" y="11475"/>
                  <a:pt x="6066" y="11449"/>
                  <a:pt x="6053" y="11437"/>
                </a:cubicBezTo>
                <a:cubicBezTo>
                  <a:pt x="6050" y="11435"/>
                  <a:pt x="6049" y="11433"/>
                  <a:pt x="6047" y="11432"/>
                </a:cubicBezTo>
                <a:lnTo>
                  <a:pt x="6047" y="11432"/>
                </a:lnTo>
                <a:cubicBezTo>
                  <a:pt x="6048" y="11433"/>
                  <a:pt x="6049" y="11433"/>
                  <a:pt x="6050" y="11433"/>
                </a:cubicBezTo>
                <a:cubicBezTo>
                  <a:pt x="6069" y="11433"/>
                  <a:pt x="6081" y="11409"/>
                  <a:pt x="6063" y="11401"/>
                </a:cubicBezTo>
                <a:cubicBezTo>
                  <a:pt x="6052" y="11396"/>
                  <a:pt x="6043" y="11391"/>
                  <a:pt x="6032" y="11385"/>
                </a:cubicBezTo>
                <a:cubicBezTo>
                  <a:pt x="6029" y="11384"/>
                  <a:pt x="6027" y="11383"/>
                  <a:pt x="6024" y="11383"/>
                </a:cubicBezTo>
                <a:close/>
                <a:moveTo>
                  <a:pt x="7292" y="11402"/>
                </a:moveTo>
                <a:cubicBezTo>
                  <a:pt x="7284" y="11402"/>
                  <a:pt x="7276" y="11405"/>
                  <a:pt x="7268" y="11413"/>
                </a:cubicBezTo>
                <a:lnTo>
                  <a:pt x="7223" y="11457"/>
                </a:lnTo>
                <a:cubicBezTo>
                  <a:pt x="7197" y="11481"/>
                  <a:pt x="7223" y="11517"/>
                  <a:pt x="7250" y="11517"/>
                </a:cubicBezTo>
                <a:cubicBezTo>
                  <a:pt x="7258" y="11517"/>
                  <a:pt x="7266" y="11514"/>
                  <a:pt x="7274" y="11507"/>
                </a:cubicBezTo>
                <a:lnTo>
                  <a:pt x="7318" y="11462"/>
                </a:lnTo>
                <a:cubicBezTo>
                  <a:pt x="7344" y="11437"/>
                  <a:pt x="7319" y="11402"/>
                  <a:pt x="7292" y="11402"/>
                </a:cubicBezTo>
                <a:close/>
                <a:moveTo>
                  <a:pt x="5061" y="11439"/>
                </a:moveTo>
                <a:cubicBezTo>
                  <a:pt x="5053" y="11439"/>
                  <a:pt x="5044" y="11442"/>
                  <a:pt x="5037" y="11449"/>
                </a:cubicBezTo>
                <a:lnTo>
                  <a:pt x="5021" y="11465"/>
                </a:lnTo>
                <a:cubicBezTo>
                  <a:pt x="4996" y="11490"/>
                  <a:pt x="5020" y="11525"/>
                  <a:pt x="5047" y="11525"/>
                </a:cubicBezTo>
                <a:cubicBezTo>
                  <a:pt x="5055" y="11525"/>
                  <a:pt x="5063" y="11522"/>
                  <a:pt x="5071" y="11514"/>
                </a:cubicBezTo>
                <a:lnTo>
                  <a:pt x="5086" y="11498"/>
                </a:lnTo>
                <a:cubicBezTo>
                  <a:pt x="5112" y="11473"/>
                  <a:pt x="5088" y="11439"/>
                  <a:pt x="5061" y="11439"/>
                </a:cubicBezTo>
                <a:close/>
                <a:moveTo>
                  <a:pt x="11373" y="11406"/>
                </a:moveTo>
                <a:cubicBezTo>
                  <a:pt x="11332" y="11406"/>
                  <a:pt x="11296" y="11459"/>
                  <a:pt x="11333" y="11496"/>
                </a:cubicBezTo>
                <a:lnTo>
                  <a:pt x="11349" y="11512"/>
                </a:lnTo>
                <a:cubicBezTo>
                  <a:pt x="11360" y="11523"/>
                  <a:pt x="11372" y="11528"/>
                  <a:pt x="11385" y="11528"/>
                </a:cubicBezTo>
                <a:cubicBezTo>
                  <a:pt x="11425" y="11528"/>
                  <a:pt x="11461" y="11475"/>
                  <a:pt x="11424" y="11438"/>
                </a:cubicBezTo>
                <a:lnTo>
                  <a:pt x="11409" y="11422"/>
                </a:lnTo>
                <a:cubicBezTo>
                  <a:pt x="11398" y="11411"/>
                  <a:pt x="11385" y="11406"/>
                  <a:pt x="11373" y="11406"/>
                </a:cubicBezTo>
                <a:close/>
                <a:moveTo>
                  <a:pt x="19130" y="11406"/>
                </a:moveTo>
                <a:cubicBezTo>
                  <a:pt x="19112" y="11406"/>
                  <a:pt x="19092" y="11416"/>
                  <a:pt x="19082" y="11433"/>
                </a:cubicBezTo>
                <a:cubicBezTo>
                  <a:pt x="19067" y="11460"/>
                  <a:pt x="19077" y="11491"/>
                  <a:pt x="19102" y="11507"/>
                </a:cubicBezTo>
                <a:cubicBezTo>
                  <a:pt x="19118" y="11517"/>
                  <a:pt x="19133" y="11527"/>
                  <a:pt x="19147" y="11537"/>
                </a:cubicBezTo>
                <a:cubicBezTo>
                  <a:pt x="19155" y="11542"/>
                  <a:pt x="19163" y="11545"/>
                  <a:pt x="19172" y="11545"/>
                </a:cubicBezTo>
                <a:cubicBezTo>
                  <a:pt x="19191" y="11545"/>
                  <a:pt x="19211" y="11534"/>
                  <a:pt x="19221" y="11517"/>
                </a:cubicBezTo>
                <a:cubicBezTo>
                  <a:pt x="19234" y="11491"/>
                  <a:pt x="19224" y="11460"/>
                  <a:pt x="19201" y="11444"/>
                </a:cubicBezTo>
                <a:cubicBezTo>
                  <a:pt x="19185" y="11433"/>
                  <a:pt x="19170" y="11424"/>
                  <a:pt x="19156" y="11414"/>
                </a:cubicBezTo>
                <a:cubicBezTo>
                  <a:pt x="19148" y="11409"/>
                  <a:pt x="19139" y="11406"/>
                  <a:pt x="19130" y="11406"/>
                </a:cubicBezTo>
                <a:close/>
                <a:moveTo>
                  <a:pt x="20781" y="11441"/>
                </a:moveTo>
                <a:cubicBezTo>
                  <a:pt x="20758" y="11441"/>
                  <a:pt x="20737" y="11458"/>
                  <a:pt x="20730" y="11480"/>
                </a:cubicBezTo>
                <a:cubicBezTo>
                  <a:pt x="20725" y="11495"/>
                  <a:pt x="20720" y="11509"/>
                  <a:pt x="20714" y="11524"/>
                </a:cubicBezTo>
                <a:cubicBezTo>
                  <a:pt x="20705" y="11551"/>
                  <a:pt x="20725" y="11582"/>
                  <a:pt x="20751" y="11590"/>
                </a:cubicBezTo>
                <a:cubicBezTo>
                  <a:pt x="20755" y="11591"/>
                  <a:pt x="20760" y="11591"/>
                  <a:pt x="20764" y="11591"/>
                </a:cubicBezTo>
                <a:cubicBezTo>
                  <a:pt x="20788" y="11591"/>
                  <a:pt x="20809" y="11575"/>
                  <a:pt x="20816" y="11553"/>
                </a:cubicBezTo>
                <a:cubicBezTo>
                  <a:pt x="20821" y="11537"/>
                  <a:pt x="20826" y="11523"/>
                  <a:pt x="20832" y="11508"/>
                </a:cubicBezTo>
                <a:cubicBezTo>
                  <a:pt x="20841" y="11482"/>
                  <a:pt x="20821" y="11450"/>
                  <a:pt x="20795" y="11443"/>
                </a:cubicBezTo>
                <a:cubicBezTo>
                  <a:pt x="20790" y="11442"/>
                  <a:pt x="20786" y="11441"/>
                  <a:pt x="20781" y="11441"/>
                </a:cubicBezTo>
                <a:close/>
                <a:moveTo>
                  <a:pt x="8757" y="11523"/>
                </a:moveTo>
                <a:cubicBezTo>
                  <a:pt x="8711" y="11523"/>
                  <a:pt x="8711" y="11593"/>
                  <a:pt x="8757" y="11593"/>
                </a:cubicBezTo>
                <a:lnTo>
                  <a:pt x="8773" y="11593"/>
                </a:lnTo>
                <a:cubicBezTo>
                  <a:pt x="8774" y="11593"/>
                  <a:pt x="8774" y="11593"/>
                  <a:pt x="8775" y="11593"/>
                </a:cubicBezTo>
                <a:cubicBezTo>
                  <a:pt x="8819" y="11593"/>
                  <a:pt x="8818" y="11523"/>
                  <a:pt x="8773" y="11523"/>
                </a:cubicBezTo>
                <a:close/>
                <a:moveTo>
                  <a:pt x="22583" y="11524"/>
                </a:moveTo>
                <a:cubicBezTo>
                  <a:pt x="22537" y="11524"/>
                  <a:pt x="22537" y="11594"/>
                  <a:pt x="22583" y="11594"/>
                </a:cubicBezTo>
                <a:lnTo>
                  <a:pt x="22613" y="11594"/>
                </a:lnTo>
                <a:cubicBezTo>
                  <a:pt x="22613" y="11594"/>
                  <a:pt x="22613" y="11594"/>
                  <a:pt x="22614" y="11594"/>
                </a:cubicBezTo>
                <a:cubicBezTo>
                  <a:pt x="22659" y="11594"/>
                  <a:pt x="22658" y="11524"/>
                  <a:pt x="22613" y="11524"/>
                </a:cubicBezTo>
                <a:close/>
                <a:moveTo>
                  <a:pt x="17265" y="11510"/>
                </a:moveTo>
                <a:cubicBezTo>
                  <a:pt x="17248" y="11510"/>
                  <a:pt x="17230" y="11521"/>
                  <a:pt x="17230" y="11545"/>
                </a:cubicBezTo>
                <a:lnTo>
                  <a:pt x="17230" y="11560"/>
                </a:lnTo>
                <a:cubicBezTo>
                  <a:pt x="17230" y="11583"/>
                  <a:pt x="17248" y="11595"/>
                  <a:pt x="17265" y="11595"/>
                </a:cubicBezTo>
                <a:cubicBezTo>
                  <a:pt x="17283" y="11595"/>
                  <a:pt x="17300" y="11583"/>
                  <a:pt x="17300" y="11560"/>
                </a:cubicBezTo>
                <a:lnTo>
                  <a:pt x="17300" y="11545"/>
                </a:lnTo>
                <a:cubicBezTo>
                  <a:pt x="17300" y="11521"/>
                  <a:pt x="17283" y="11510"/>
                  <a:pt x="17265" y="11510"/>
                </a:cubicBezTo>
                <a:close/>
                <a:moveTo>
                  <a:pt x="18006" y="11518"/>
                </a:moveTo>
                <a:cubicBezTo>
                  <a:pt x="17983" y="11518"/>
                  <a:pt x="17960" y="11524"/>
                  <a:pt x="17939" y="11534"/>
                </a:cubicBezTo>
                <a:cubicBezTo>
                  <a:pt x="17904" y="11551"/>
                  <a:pt x="17926" y="11600"/>
                  <a:pt x="17959" y="11600"/>
                </a:cubicBezTo>
                <a:cubicBezTo>
                  <a:pt x="17964" y="11600"/>
                  <a:pt x="17969" y="11599"/>
                  <a:pt x="17975" y="11596"/>
                </a:cubicBezTo>
                <a:cubicBezTo>
                  <a:pt x="17985" y="11591"/>
                  <a:pt x="17994" y="11589"/>
                  <a:pt x="18003" y="11589"/>
                </a:cubicBezTo>
                <a:cubicBezTo>
                  <a:pt x="18014" y="11589"/>
                  <a:pt x="18024" y="11592"/>
                  <a:pt x="18036" y="11597"/>
                </a:cubicBezTo>
                <a:cubicBezTo>
                  <a:pt x="18039" y="11599"/>
                  <a:pt x="18043" y="11599"/>
                  <a:pt x="18047" y="11599"/>
                </a:cubicBezTo>
                <a:cubicBezTo>
                  <a:pt x="18062" y="11599"/>
                  <a:pt x="18076" y="11586"/>
                  <a:pt x="18080" y="11572"/>
                </a:cubicBezTo>
                <a:cubicBezTo>
                  <a:pt x="18086" y="11551"/>
                  <a:pt x="18073" y="11534"/>
                  <a:pt x="18056" y="11528"/>
                </a:cubicBezTo>
                <a:cubicBezTo>
                  <a:pt x="18040" y="11521"/>
                  <a:pt x="18023" y="11518"/>
                  <a:pt x="18006" y="11518"/>
                </a:cubicBezTo>
                <a:close/>
                <a:moveTo>
                  <a:pt x="3148" y="11463"/>
                </a:moveTo>
                <a:cubicBezTo>
                  <a:pt x="3130" y="11463"/>
                  <a:pt x="3110" y="11473"/>
                  <a:pt x="3101" y="11490"/>
                </a:cubicBezTo>
                <a:cubicBezTo>
                  <a:pt x="3096" y="11501"/>
                  <a:pt x="3091" y="11509"/>
                  <a:pt x="3085" y="11519"/>
                </a:cubicBezTo>
                <a:cubicBezTo>
                  <a:pt x="3073" y="11546"/>
                  <a:pt x="3079" y="11577"/>
                  <a:pt x="3105" y="11593"/>
                </a:cubicBezTo>
                <a:cubicBezTo>
                  <a:pt x="3114" y="11598"/>
                  <a:pt x="3123" y="11600"/>
                  <a:pt x="3133" y="11600"/>
                </a:cubicBezTo>
                <a:cubicBezTo>
                  <a:pt x="3152" y="11600"/>
                  <a:pt x="3170" y="11591"/>
                  <a:pt x="3179" y="11574"/>
                </a:cubicBezTo>
                <a:cubicBezTo>
                  <a:pt x="3184" y="11563"/>
                  <a:pt x="3189" y="11554"/>
                  <a:pt x="3194" y="11543"/>
                </a:cubicBezTo>
                <a:cubicBezTo>
                  <a:pt x="3208" y="11517"/>
                  <a:pt x="3201" y="11485"/>
                  <a:pt x="3174" y="11470"/>
                </a:cubicBezTo>
                <a:cubicBezTo>
                  <a:pt x="3167" y="11465"/>
                  <a:pt x="3158" y="11463"/>
                  <a:pt x="3148" y="11463"/>
                </a:cubicBezTo>
                <a:close/>
                <a:moveTo>
                  <a:pt x="12528" y="11550"/>
                </a:moveTo>
                <a:cubicBezTo>
                  <a:pt x="12511" y="11550"/>
                  <a:pt x="12493" y="11561"/>
                  <a:pt x="12493" y="11584"/>
                </a:cubicBezTo>
                <a:lnTo>
                  <a:pt x="12493" y="11600"/>
                </a:lnTo>
                <a:cubicBezTo>
                  <a:pt x="12493" y="11623"/>
                  <a:pt x="12511" y="11634"/>
                  <a:pt x="12528" y="11634"/>
                </a:cubicBezTo>
                <a:cubicBezTo>
                  <a:pt x="12546" y="11634"/>
                  <a:pt x="12564" y="11623"/>
                  <a:pt x="12564" y="11600"/>
                </a:cubicBezTo>
                <a:lnTo>
                  <a:pt x="12564" y="11584"/>
                </a:lnTo>
                <a:cubicBezTo>
                  <a:pt x="12564" y="11561"/>
                  <a:pt x="12546" y="11550"/>
                  <a:pt x="12528" y="11550"/>
                </a:cubicBezTo>
                <a:close/>
                <a:moveTo>
                  <a:pt x="13597" y="11565"/>
                </a:moveTo>
                <a:cubicBezTo>
                  <a:pt x="13569" y="11565"/>
                  <a:pt x="13546" y="11601"/>
                  <a:pt x="13571" y="11626"/>
                </a:cubicBezTo>
                <a:lnTo>
                  <a:pt x="13587" y="11642"/>
                </a:lnTo>
                <a:cubicBezTo>
                  <a:pt x="13594" y="11649"/>
                  <a:pt x="13602" y="11652"/>
                  <a:pt x="13610" y="11652"/>
                </a:cubicBezTo>
                <a:cubicBezTo>
                  <a:pt x="13637" y="11652"/>
                  <a:pt x="13662" y="11616"/>
                  <a:pt x="13637" y="11592"/>
                </a:cubicBezTo>
                <a:cubicBezTo>
                  <a:pt x="13629" y="11586"/>
                  <a:pt x="13625" y="11581"/>
                  <a:pt x="13621" y="11576"/>
                </a:cubicBezTo>
                <a:cubicBezTo>
                  <a:pt x="13613" y="11569"/>
                  <a:pt x="13605" y="11565"/>
                  <a:pt x="13597" y="11565"/>
                </a:cubicBezTo>
                <a:close/>
                <a:moveTo>
                  <a:pt x="4662" y="11590"/>
                </a:moveTo>
                <a:cubicBezTo>
                  <a:pt x="4618" y="11590"/>
                  <a:pt x="4619" y="11660"/>
                  <a:pt x="4664" y="11660"/>
                </a:cubicBezTo>
                <a:lnTo>
                  <a:pt x="4680" y="11660"/>
                </a:lnTo>
                <a:cubicBezTo>
                  <a:pt x="4725" y="11660"/>
                  <a:pt x="4725" y="11590"/>
                  <a:pt x="4680" y="11590"/>
                </a:cubicBezTo>
                <a:lnTo>
                  <a:pt x="4664" y="11590"/>
                </a:lnTo>
                <a:cubicBezTo>
                  <a:pt x="4664" y="11590"/>
                  <a:pt x="4663" y="11590"/>
                  <a:pt x="4662" y="11590"/>
                </a:cubicBezTo>
                <a:close/>
                <a:moveTo>
                  <a:pt x="24352" y="11559"/>
                </a:moveTo>
                <a:cubicBezTo>
                  <a:pt x="24328" y="11559"/>
                  <a:pt x="24304" y="11585"/>
                  <a:pt x="24318" y="11613"/>
                </a:cubicBezTo>
                <a:cubicBezTo>
                  <a:pt x="24323" y="11623"/>
                  <a:pt x="24329" y="11633"/>
                  <a:pt x="24334" y="11643"/>
                </a:cubicBezTo>
                <a:cubicBezTo>
                  <a:pt x="24340" y="11656"/>
                  <a:pt x="24351" y="11661"/>
                  <a:pt x="24362" y="11661"/>
                </a:cubicBezTo>
                <a:cubicBezTo>
                  <a:pt x="24385" y="11661"/>
                  <a:pt x="24410" y="11635"/>
                  <a:pt x="24396" y="11607"/>
                </a:cubicBezTo>
                <a:cubicBezTo>
                  <a:pt x="24388" y="11597"/>
                  <a:pt x="24383" y="11587"/>
                  <a:pt x="24380" y="11577"/>
                </a:cubicBezTo>
                <a:cubicBezTo>
                  <a:pt x="24373" y="11565"/>
                  <a:pt x="24363" y="11559"/>
                  <a:pt x="24352" y="11559"/>
                </a:cubicBezTo>
                <a:close/>
                <a:moveTo>
                  <a:pt x="15777" y="11552"/>
                </a:moveTo>
                <a:cubicBezTo>
                  <a:pt x="15759" y="11552"/>
                  <a:pt x="15741" y="11563"/>
                  <a:pt x="15740" y="11586"/>
                </a:cubicBezTo>
                <a:cubicBezTo>
                  <a:pt x="15738" y="11623"/>
                  <a:pt x="15762" y="11655"/>
                  <a:pt x="15798" y="11665"/>
                </a:cubicBezTo>
                <a:cubicBezTo>
                  <a:pt x="15802" y="11666"/>
                  <a:pt x="15806" y="11667"/>
                  <a:pt x="15809" y="11667"/>
                </a:cubicBezTo>
                <a:cubicBezTo>
                  <a:pt x="15845" y="11667"/>
                  <a:pt x="15856" y="11607"/>
                  <a:pt x="15817" y="11596"/>
                </a:cubicBezTo>
                <a:cubicBezTo>
                  <a:pt x="15811" y="11593"/>
                  <a:pt x="15812" y="11591"/>
                  <a:pt x="15812" y="11586"/>
                </a:cubicBezTo>
                <a:cubicBezTo>
                  <a:pt x="15813" y="11563"/>
                  <a:pt x="15795" y="11552"/>
                  <a:pt x="15777" y="11552"/>
                </a:cubicBezTo>
                <a:close/>
                <a:moveTo>
                  <a:pt x="5784" y="11576"/>
                </a:moveTo>
                <a:cubicBezTo>
                  <a:pt x="5756" y="11576"/>
                  <a:pt x="5731" y="11612"/>
                  <a:pt x="5757" y="11637"/>
                </a:cubicBezTo>
                <a:cubicBezTo>
                  <a:pt x="5767" y="11647"/>
                  <a:pt x="5778" y="11656"/>
                  <a:pt x="5788" y="11665"/>
                </a:cubicBezTo>
                <a:cubicBezTo>
                  <a:pt x="5796" y="11672"/>
                  <a:pt x="5804" y="11675"/>
                  <a:pt x="5812" y="11675"/>
                </a:cubicBezTo>
                <a:cubicBezTo>
                  <a:pt x="5840" y="11675"/>
                  <a:pt x="5864" y="11640"/>
                  <a:pt x="5839" y="11616"/>
                </a:cubicBezTo>
                <a:cubicBezTo>
                  <a:pt x="5828" y="11605"/>
                  <a:pt x="5818" y="11596"/>
                  <a:pt x="5807" y="11586"/>
                </a:cubicBezTo>
                <a:cubicBezTo>
                  <a:pt x="5800" y="11579"/>
                  <a:pt x="5792" y="11576"/>
                  <a:pt x="5784" y="11576"/>
                </a:cubicBezTo>
                <a:close/>
                <a:moveTo>
                  <a:pt x="23931" y="11607"/>
                </a:moveTo>
                <a:cubicBezTo>
                  <a:pt x="23917" y="11607"/>
                  <a:pt x="23905" y="11625"/>
                  <a:pt x="23917" y="11637"/>
                </a:cubicBezTo>
                <a:lnTo>
                  <a:pt x="23962" y="11681"/>
                </a:lnTo>
                <a:cubicBezTo>
                  <a:pt x="23966" y="11684"/>
                  <a:pt x="23970" y="11686"/>
                  <a:pt x="23974" y="11686"/>
                </a:cubicBezTo>
                <a:cubicBezTo>
                  <a:pt x="23987" y="11686"/>
                  <a:pt x="24000" y="11669"/>
                  <a:pt x="23987" y="11656"/>
                </a:cubicBezTo>
                <a:lnTo>
                  <a:pt x="23942" y="11612"/>
                </a:lnTo>
                <a:cubicBezTo>
                  <a:pt x="23939" y="11608"/>
                  <a:pt x="23935" y="11607"/>
                  <a:pt x="23931" y="11607"/>
                </a:cubicBezTo>
                <a:close/>
                <a:moveTo>
                  <a:pt x="14425" y="11622"/>
                </a:moveTo>
                <a:cubicBezTo>
                  <a:pt x="14379" y="11622"/>
                  <a:pt x="14379" y="11692"/>
                  <a:pt x="14425" y="11692"/>
                </a:cubicBezTo>
                <a:lnTo>
                  <a:pt x="14455" y="11692"/>
                </a:lnTo>
                <a:cubicBezTo>
                  <a:pt x="14501" y="11692"/>
                  <a:pt x="14501" y="11622"/>
                  <a:pt x="14455" y="11622"/>
                </a:cubicBezTo>
                <a:close/>
                <a:moveTo>
                  <a:pt x="21982" y="11628"/>
                </a:moveTo>
                <a:cubicBezTo>
                  <a:pt x="21964" y="11628"/>
                  <a:pt x="21946" y="11640"/>
                  <a:pt x="21946" y="11663"/>
                </a:cubicBezTo>
                <a:lnTo>
                  <a:pt x="21946" y="11679"/>
                </a:lnTo>
                <a:cubicBezTo>
                  <a:pt x="21946" y="11701"/>
                  <a:pt x="21964" y="11712"/>
                  <a:pt x="21982" y="11712"/>
                </a:cubicBezTo>
                <a:cubicBezTo>
                  <a:pt x="22000" y="11712"/>
                  <a:pt x="22018" y="11701"/>
                  <a:pt x="22018" y="11679"/>
                </a:cubicBezTo>
                <a:lnTo>
                  <a:pt x="22018" y="11663"/>
                </a:lnTo>
                <a:cubicBezTo>
                  <a:pt x="22018" y="11640"/>
                  <a:pt x="22000" y="11628"/>
                  <a:pt x="21982" y="11628"/>
                </a:cubicBezTo>
                <a:close/>
                <a:moveTo>
                  <a:pt x="1029" y="11624"/>
                </a:moveTo>
                <a:cubicBezTo>
                  <a:pt x="1005" y="11624"/>
                  <a:pt x="980" y="11649"/>
                  <a:pt x="995" y="11677"/>
                </a:cubicBezTo>
                <a:cubicBezTo>
                  <a:pt x="1004" y="11692"/>
                  <a:pt x="1015" y="11703"/>
                  <a:pt x="1029" y="11711"/>
                </a:cubicBezTo>
                <a:cubicBezTo>
                  <a:pt x="1034" y="11718"/>
                  <a:pt x="1043" y="11726"/>
                  <a:pt x="1056" y="11726"/>
                </a:cubicBezTo>
                <a:lnTo>
                  <a:pt x="1077" y="11726"/>
                </a:lnTo>
                <a:cubicBezTo>
                  <a:pt x="1079" y="11726"/>
                  <a:pt x="1082" y="11724"/>
                  <a:pt x="1085" y="11724"/>
                </a:cubicBezTo>
                <a:lnTo>
                  <a:pt x="1086" y="11724"/>
                </a:lnTo>
                <a:cubicBezTo>
                  <a:pt x="1088" y="11724"/>
                  <a:pt x="1088" y="11723"/>
                  <a:pt x="1089" y="11723"/>
                </a:cubicBezTo>
                <a:cubicBezTo>
                  <a:pt x="1096" y="11721"/>
                  <a:pt x="1101" y="11714"/>
                  <a:pt x="1104" y="11708"/>
                </a:cubicBezTo>
                <a:cubicBezTo>
                  <a:pt x="1109" y="11702"/>
                  <a:pt x="1111" y="11695"/>
                  <a:pt x="1111" y="11688"/>
                </a:cubicBezTo>
                <a:cubicBezTo>
                  <a:pt x="1111" y="11678"/>
                  <a:pt x="1107" y="11670"/>
                  <a:pt x="1101" y="11665"/>
                </a:cubicBezTo>
                <a:cubicBezTo>
                  <a:pt x="1093" y="11660"/>
                  <a:pt x="1087" y="11655"/>
                  <a:pt x="1076" y="11655"/>
                </a:cubicBezTo>
                <a:cubicBezTo>
                  <a:pt x="1074" y="11655"/>
                  <a:pt x="1073" y="11653"/>
                  <a:pt x="1072" y="11653"/>
                </a:cubicBezTo>
                <a:cubicBezTo>
                  <a:pt x="1064" y="11651"/>
                  <a:pt x="1060" y="11646"/>
                  <a:pt x="1057" y="11642"/>
                </a:cubicBezTo>
                <a:cubicBezTo>
                  <a:pt x="1050" y="11629"/>
                  <a:pt x="1040" y="11624"/>
                  <a:pt x="1029" y="11624"/>
                </a:cubicBezTo>
                <a:close/>
                <a:moveTo>
                  <a:pt x="2517" y="11580"/>
                </a:moveTo>
                <a:cubicBezTo>
                  <a:pt x="2497" y="11580"/>
                  <a:pt x="2477" y="11591"/>
                  <a:pt x="2467" y="11607"/>
                </a:cubicBezTo>
                <a:cubicBezTo>
                  <a:pt x="2452" y="11635"/>
                  <a:pt x="2464" y="11664"/>
                  <a:pt x="2487" y="11681"/>
                </a:cubicBezTo>
                <a:cubicBezTo>
                  <a:pt x="2507" y="11696"/>
                  <a:pt x="2527" y="11711"/>
                  <a:pt x="2548" y="11726"/>
                </a:cubicBezTo>
                <a:cubicBezTo>
                  <a:pt x="2555" y="11730"/>
                  <a:pt x="2563" y="11733"/>
                  <a:pt x="2571" y="11733"/>
                </a:cubicBezTo>
                <a:cubicBezTo>
                  <a:pt x="2591" y="11733"/>
                  <a:pt x="2612" y="11721"/>
                  <a:pt x="2621" y="11706"/>
                </a:cubicBezTo>
                <a:cubicBezTo>
                  <a:pt x="2637" y="11679"/>
                  <a:pt x="2624" y="11649"/>
                  <a:pt x="2601" y="11633"/>
                </a:cubicBezTo>
                <a:cubicBezTo>
                  <a:pt x="2582" y="11617"/>
                  <a:pt x="2562" y="11602"/>
                  <a:pt x="2541" y="11587"/>
                </a:cubicBezTo>
                <a:cubicBezTo>
                  <a:pt x="2534" y="11582"/>
                  <a:pt x="2525" y="11580"/>
                  <a:pt x="2517" y="11580"/>
                </a:cubicBezTo>
                <a:close/>
                <a:moveTo>
                  <a:pt x="13854" y="11665"/>
                </a:moveTo>
                <a:cubicBezTo>
                  <a:pt x="13808" y="11665"/>
                  <a:pt x="13808" y="11736"/>
                  <a:pt x="13854" y="11736"/>
                </a:cubicBezTo>
                <a:cubicBezTo>
                  <a:pt x="13900" y="11736"/>
                  <a:pt x="13900" y="11665"/>
                  <a:pt x="13854" y="11665"/>
                </a:cubicBezTo>
                <a:close/>
                <a:moveTo>
                  <a:pt x="1703" y="11670"/>
                </a:moveTo>
                <a:cubicBezTo>
                  <a:pt x="1658" y="11670"/>
                  <a:pt x="1658" y="11741"/>
                  <a:pt x="1703" y="11741"/>
                </a:cubicBezTo>
                <a:lnTo>
                  <a:pt x="1718" y="11741"/>
                </a:lnTo>
                <a:cubicBezTo>
                  <a:pt x="1719" y="11741"/>
                  <a:pt x="1719" y="11741"/>
                  <a:pt x="1719" y="11741"/>
                </a:cubicBezTo>
                <a:cubicBezTo>
                  <a:pt x="1764" y="11741"/>
                  <a:pt x="1764" y="11670"/>
                  <a:pt x="1718" y="11670"/>
                </a:cubicBezTo>
                <a:close/>
                <a:moveTo>
                  <a:pt x="13989" y="11695"/>
                </a:moveTo>
                <a:cubicBezTo>
                  <a:pt x="13943" y="11695"/>
                  <a:pt x="13943" y="11766"/>
                  <a:pt x="13989" y="11766"/>
                </a:cubicBezTo>
                <a:cubicBezTo>
                  <a:pt x="13989" y="11766"/>
                  <a:pt x="13990" y="11766"/>
                  <a:pt x="13991" y="11766"/>
                </a:cubicBezTo>
                <a:cubicBezTo>
                  <a:pt x="14035" y="11766"/>
                  <a:pt x="14034" y="11695"/>
                  <a:pt x="13989" y="11695"/>
                </a:cubicBezTo>
                <a:close/>
                <a:moveTo>
                  <a:pt x="6564" y="11637"/>
                </a:moveTo>
                <a:cubicBezTo>
                  <a:pt x="6559" y="11637"/>
                  <a:pt x="6553" y="11639"/>
                  <a:pt x="6547" y="11642"/>
                </a:cubicBezTo>
                <a:cubicBezTo>
                  <a:pt x="6531" y="11650"/>
                  <a:pt x="6522" y="11674"/>
                  <a:pt x="6534" y="11690"/>
                </a:cubicBezTo>
                <a:cubicBezTo>
                  <a:pt x="6550" y="11710"/>
                  <a:pt x="6563" y="11731"/>
                  <a:pt x="6578" y="11750"/>
                </a:cubicBezTo>
                <a:cubicBezTo>
                  <a:pt x="6585" y="11761"/>
                  <a:pt x="6597" y="11768"/>
                  <a:pt x="6610" y="11768"/>
                </a:cubicBezTo>
                <a:cubicBezTo>
                  <a:pt x="6615" y="11768"/>
                  <a:pt x="6621" y="11767"/>
                  <a:pt x="6626" y="11763"/>
                </a:cubicBezTo>
                <a:cubicBezTo>
                  <a:pt x="6642" y="11754"/>
                  <a:pt x="6651" y="11731"/>
                  <a:pt x="6640" y="11715"/>
                </a:cubicBezTo>
                <a:cubicBezTo>
                  <a:pt x="6624" y="11695"/>
                  <a:pt x="6610" y="11674"/>
                  <a:pt x="6595" y="11655"/>
                </a:cubicBezTo>
                <a:cubicBezTo>
                  <a:pt x="6587" y="11644"/>
                  <a:pt x="6576" y="11637"/>
                  <a:pt x="6564" y="11637"/>
                </a:cubicBezTo>
                <a:close/>
                <a:moveTo>
                  <a:pt x="7909" y="11638"/>
                </a:moveTo>
                <a:cubicBezTo>
                  <a:pt x="7893" y="11638"/>
                  <a:pt x="7877" y="11645"/>
                  <a:pt x="7867" y="11663"/>
                </a:cubicBezTo>
                <a:cubicBezTo>
                  <a:pt x="7857" y="11679"/>
                  <a:pt x="7849" y="11694"/>
                  <a:pt x="7839" y="11708"/>
                </a:cubicBezTo>
                <a:cubicBezTo>
                  <a:pt x="7815" y="11750"/>
                  <a:pt x="7852" y="11789"/>
                  <a:pt x="7888" y="11789"/>
                </a:cubicBezTo>
                <a:cubicBezTo>
                  <a:pt x="7904" y="11789"/>
                  <a:pt x="7920" y="11781"/>
                  <a:pt x="7931" y="11763"/>
                </a:cubicBezTo>
                <a:cubicBezTo>
                  <a:pt x="7940" y="11748"/>
                  <a:pt x="7949" y="11732"/>
                  <a:pt x="7959" y="11717"/>
                </a:cubicBezTo>
                <a:cubicBezTo>
                  <a:pt x="7983" y="11677"/>
                  <a:pt x="7946" y="11638"/>
                  <a:pt x="7909" y="11638"/>
                </a:cubicBezTo>
                <a:close/>
                <a:moveTo>
                  <a:pt x="18436" y="11726"/>
                </a:moveTo>
                <a:cubicBezTo>
                  <a:pt x="18422" y="11726"/>
                  <a:pt x="18410" y="11743"/>
                  <a:pt x="18424" y="11755"/>
                </a:cubicBezTo>
                <a:cubicBezTo>
                  <a:pt x="18431" y="11762"/>
                  <a:pt x="18430" y="11769"/>
                  <a:pt x="18422" y="11774"/>
                </a:cubicBezTo>
                <a:cubicBezTo>
                  <a:pt x="18408" y="11786"/>
                  <a:pt x="18422" y="11803"/>
                  <a:pt x="18436" y="11803"/>
                </a:cubicBezTo>
                <a:cubicBezTo>
                  <a:pt x="18440" y="11803"/>
                  <a:pt x="18444" y="11802"/>
                  <a:pt x="18447" y="11799"/>
                </a:cubicBezTo>
                <a:cubicBezTo>
                  <a:pt x="18468" y="11781"/>
                  <a:pt x="18468" y="11749"/>
                  <a:pt x="18448" y="11731"/>
                </a:cubicBezTo>
                <a:cubicBezTo>
                  <a:pt x="18445" y="11728"/>
                  <a:pt x="18440" y="11726"/>
                  <a:pt x="18436" y="11726"/>
                </a:cubicBezTo>
                <a:close/>
                <a:moveTo>
                  <a:pt x="4926" y="11647"/>
                </a:moveTo>
                <a:cubicBezTo>
                  <a:pt x="4899" y="11647"/>
                  <a:pt x="4876" y="11683"/>
                  <a:pt x="4901" y="11707"/>
                </a:cubicBezTo>
                <a:lnTo>
                  <a:pt x="4906" y="11712"/>
                </a:lnTo>
                <a:cubicBezTo>
                  <a:pt x="4905" y="11713"/>
                  <a:pt x="4903" y="11714"/>
                  <a:pt x="4903" y="11716"/>
                </a:cubicBezTo>
                <a:cubicBezTo>
                  <a:pt x="4890" y="11739"/>
                  <a:pt x="4897" y="11776"/>
                  <a:pt x="4922" y="11790"/>
                </a:cubicBezTo>
                <a:cubicBezTo>
                  <a:pt x="4932" y="11795"/>
                  <a:pt x="4942" y="11800"/>
                  <a:pt x="4952" y="11805"/>
                </a:cubicBezTo>
                <a:cubicBezTo>
                  <a:pt x="4961" y="11810"/>
                  <a:pt x="4971" y="11812"/>
                  <a:pt x="4980" y="11812"/>
                </a:cubicBezTo>
                <a:cubicBezTo>
                  <a:pt x="4998" y="11812"/>
                  <a:pt x="5015" y="11803"/>
                  <a:pt x="5026" y="11785"/>
                </a:cubicBezTo>
                <a:cubicBezTo>
                  <a:pt x="5039" y="11762"/>
                  <a:pt x="5032" y="11725"/>
                  <a:pt x="5006" y="11712"/>
                </a:cubicBezTo>
                <a:cubicBezTo>
                  <a:pt x="4995" y="11707"/>
                  <a:pt x="4986" y="11702"/>
                  <a:pt x="4976" y="11697"/>
                </a:cubicBezTo>
                <a:cubicBezTo>
                  <a:pt x="4977" y="11688"/>
                  <a:pt x="4974" y="11681"/>
                  <a:pt x="4966" y="11672"/>
                </a:cubicBezTo>
                <a:lnTo>
                  <a:pt x="4950" y="11658"/>
                </a:lnTo>
                <a:cubicBezTo>
                  <a:pt x="4943" y="11650"/>
                  <a:pt x="4934" y="11647"/>
                  <a:pt x="4926" y="11647"/>
                </a:cubicBezTo>
                <a:close/>
                <a:moveTo>
                  <a:pt x="20961" y="11745"/>
                </a:moveTo>
                <a:cubicBezTo>
                  <a:pt x="20914" y="11745"/>
                  <a:pt x="20914" y="11816"/>
                  <a:pt x="20961" y="11816"/>
                </a:cubicBezTo>
                <a:cubicBezTo>
                  <a:pt x="21007" y="11816"/>
                  <a:pt x="21007" y="11745"/>
                  <a:pt x="20961" y="11745"/>
                </a:cubicBezTo>
                <a:close/>
                <a:moveTo>
                  <a:pt x="9494" y="11708"/>
                </a:moveTo>
                <a:cubicBezTo>
                  <a:pt x="9485" y="11708"/>
                  <a:pt x="9476" y="11714"/>
                  <a:pt x="9476" y="11726"/>
                </a:cubicBezTo>
                <a:lnTo>
                  <a:pt x="9476" y="11800"/>
                </a:lnTo>
                <a:cubicBezTo>
                  <a:pt x="9476" y="11812"/>
                  <a:pt x="9485" y="11817"/>
                  <a:pt x="9494" y="11817"/>
                </a:cubicBezTo>
                <a:cubicBezTo>
                  <a:pt x="9502" y="11817"/>
                  <a:pt x="9511" y="11812"/>
                  <a:pt x="9511" y="11800"/>
                </a:cubicBezTo>
                <a:lnTo>
                  <a:pt x="9511" y="11726"/>
                </a:lnTo>
                <a:cubicBezTo>
                  <a:pt x="9511" y="11714"/>
                  <a:pt x="9502" y="11708"/>
                  <a:pt x="9494" y="11708"/>
                </a:cubicBezTo>
                <a:close/>
                <a:moveTo>
                  <a:pt x="16708" y="11806"/>
                </a:moveTo>
                <a:cubicBezTo>
                  <a:pt x="16673" y="11806"/>
                  <a:pt x="16660" y="11863"/>
                  <a:pt x="16699" y="11876"/>
                </a:cubicBezTo>
                <a:cubicBezTo>
                  <a:pt x="16715" y="11881"/>
                  <a:pt x="16729" y="11886"/>
                  <a:pt x="16744" y="11891"/>
                </a:cubicBezTo>
                <a:cubicBezTo>
                  <a:pt x="16748" y="11893"/>
                  <a:pt x="16752" y="11894"/>
                  <a:pt x="16756" y="11894"/>
                </a:cubicBezTo>
                <a:cubicBezTo>
                  <a:pt x="16790" y="11894"/>
                  <a:pt x="16803" y="11836"/>
                  <a:pt x="16764" y="11823"/>
                </a:cubicBezTo>
                <a:cubicBezTo>
                  <a:pt x="16748" y="11818"/>
                  <a:pt x="16734" y="11813"/>
                  <a:pt x="16719" y="11807"/>
                </a:cubicBezTo>
                <a:cubicBezTo>
                  <a:pt x="16715" y="11806"/>
                  <a:pt x="16711" y="11806"/>
                  <a:pt x="16708" y="11806"/>
                </a:cubicBezTo>
                <a:close/>
                <a:moveTo>
                  <a:pt x="9058" y="11810"/>
                </a:moveTo>
                <a:cubicBezTo>
                  <a:pt x="9041" y="11810"/>
                  <a:pt x="9023" y="11822"/>
                  <a:pt x="9023" y="11844"/>
                </a:cubicBezTo>
                <a:lnTo>
                  <a:pt x="9023" y="11860"/>
                </a:lnTo>
                <a:cubicBezTo>
                  <a:pt x="9023" y="11882"/>
                  <a:pt x="9040" y="11894"/>
                  <a:pt x="9058" y="11894"/>
                </a:cubicBezTo>
                <a:cubicBezTo>
                  <a:pt x="9075" y="11894"/>
                  <a:pt x="9093" y="11882"/>
                  <a:pt x="9093" y="11860"/>
                </a:cubicBezTo>
                <a:lnTo>
                  <a:pt x="9093" y="11844"/>
                </a:lnTo>
                <a:cubicBezTo>
                  <a:pt x="9093" y="11822"/>
                  <a:pt x="9076" y="11810"/>
                  <a:pt x="9058" y="11810"/>
                </a:cubicBezTo>
                <a:close/>
                <a:moveTo>
                  <a:pt x="19399" y="11846"/>
                </a:moveTo>
                <a:cubicBezTo>
                  <a:pt x="19353" y="11846"/>
                  <a:pt x="19353" y="11916"/>
                  <a:pt x="19399" y="11916"/>
                </a:cubicBezTo>
                <a:cubicBezTo>
                  <a:pt x="19443" y="11916"/>
                  <a:pt x="19443" y="11846"/>
                  <a:pt x="19399" y="11846"/>
                </a:cubicBezTo>
                <a:close/>
                <a:moveTo>
                  <a:pt x="17338" y="11855"/>
                </a:moveTo>
                <a:cubicBezTo>
                  <a:pt x="17294" y="11855"/>
                  <a:pt x="17293" y="11926"/>
                  <a:pt x="17338" y="11926"/>
                </a:cubicBezTo>
                <a:cubicBezTo>
                  <a:pt x="17384" y="11926"/>
                  <a:pt x="17384" y="11855"/>
                  <a:pt x="17338" y="11855"/>
                </a:cubicBezTo>
                <a:close/>
                <a:moveTo>
                  <a:pt x="17624" y="11843"/>
                </a:moveTo>
                <a:cubicBezTo>
                  <a:pt x="17591" y="11843"/>
                  <a:pt x="17569" y="11891"/>
                  <a:pt x="17605" y="11909"/>
                </a:cubicBezTo>
                <a:cubicBezTo>
                  <a:pt x="17616" y="11914"/>
                  <a:pt x="17625" y="11920"/>
                  <a:pt x="17636" y="11925"/>
                </a:cubicBezTo>
                <a:cubicBezTo>
                  <a:pt x="17641" y="11927"/>
                  <a:pt x="17646" y="11928"/>
                  <a:pt x="17651" y="11928"/>
                </a:cubicBezTo>
                <a:cubicBezTo>
                  <a:pt x="17685" y="11928"/>
                  <a:pt x="17708" y="11880"/>
                  <a:pt x="17671" y="11863"/>
                </a:cubicBezTo>
                <a:cubicBezTo>
                  <a:pt x="17661" y="11858"/>
                  <a:pt x="17651" y="11853"/>
                  <a:pt x="17641" y="11847"/>
                </a:cubicBezTo>
                <a:cubicBezTo>
                  <a:pt x="17635" y="11844"/>
                  <a:pt x="17629" y="11843"/>
                  <a:pt x="17624" y="11843"/>
                </a:cubicBezTo>
                <a:close/>
                <a:moveTo>
                  <a:pt x="18772" y="11845"/>
                </a:moveTo>
                <a:cubicBezTo>
                  <a:pt x="18767" y="11845"/>
                  <a:pt x="18761" y="11845"/>
                  <a:pt x="18756" y="11846"/>
                </a:cubicBezTo>
                <a:cubicBezTo>
                  <a:pt x="18716" y="11855"/>
                  <a:pt x="18728" y="11914"/>
                  <a:pt x="18766" y="11915"/>
                </a:cubicBezTo>
                <a:cubicBezTo>
                  <a:pt x="18771" y="11925"/>
                  <a:pt x="18783" y="11930"/>
                  <a:pt x="18795" y="11930"/>
                </a:cubicBezTo>
                <a:cubicBezTo>
                  <a:pt x="18801" y="11930"/>
                  <a:pt x="18808" y="11928"/>
                  <a:pt x="18813" y="11926"/>
                </a:cubicBezTo>
                <a:cubicBezTo>
                  <a:pt x="18831" y="11915"/>
                  <a:pt x="18834" y="11894"/>
                  <a:pt x="18826" y="11878"/>
                </a:cubicBezTo>
                <a:cubicBezTo>
                  <a:pt x="18816" y="11855"/>
                  <a:pt x="18794" y="11845"/>
                  <a:pt x="18772" y="11845"/>
                </a:cubicBezTo>
                <a:close/>
                <a:moveTo>
                  <a:pt x="23538" y="11872"/>
                </a:moveTo>
                <a:cubicBezTo>
                  <a:pt x="23492" y="11872"/>
                  <a:pt x="23492" y="11943"/>
                  <a:pt x="23538" y="11943"/>
                </a:cubicBezTo>
                <a:cubicBezTo>
                  <a:pt x="23584" y="11943"/>
                  <a:pt x="23584" y="11872"/>
                  <a:pt x="23538" y="11872"/>
                </a:cubicBezTo>
                <a:close/>
                <a:moveTo>
                  <a:pt x="21425" y="11852"/>
                </a:moveTo>
                <a:cubicBezTo>
                  <a:pt x="21408" y="11852"/>
                  <a:pt x="21390" y="11864"/>
                  <a:pt x="21390" y="11886"/>
                </a:cubicBezTo>
                <a:lnTo>
                  <a:pt x="21390" y="11916"/>
                </a:lnTo>
                <a:cubicBezTo>
                  <a:pt x="21390" y="11939"/>
                  <a:pt x="21408" y="11951"/>
                  <a:pt x="21425" y="11951"/>
                </a:cubicBezTo>
                <a:cubicBezTo>
                  <a:pt x="21443" y="11951"/>
                  <a:pt x="21460" y="11939"/>
                  <a:pt x="21460" y="11916"/>
                </a:cubicBezTo>
                <a:lnTo>
                  <a:pt x="21460" y="11886"/>
                </a:lnTo>
                <a:cubicBezTo>
                  <a:pt x="21460" y="11864"/>
                  <a:pt x="21443" y="11852"/>
                  <a:pt x="21425" y="11852"/>
                </a:cubicBezTo>
                <a:close/>
                <a:moveTo>
                  <a:pt x="10843" y="11814"/>
                </a:moveTo>
                <a:cubicBezTo>
                  <a:pt x="10837" y="11814"/>
                  <a:pt x="10830" y="11815"/>
                  <a:pt x="10825" y="11818"/>
                </a:cubicBezTo>
                <a:cubicBezTo>
                  <a:pt x="10806" y="11828"/>
                  <a:pt x="10804" y="11849"/>
                  <a:pt x="10811" y="11867"/>
                </a:cubicBezTo>
                <a:cubicBezTo>
                  <a:pt x="10822" y="11891"/>
                  <a:pt x="10832" y="11916"/>
                  <a:pt x="10845" y="11942"/>
                </a:cubicBezTo>
                <a:cubicBezTo>
                  <a:pt x="10850" y="11953"/>
                  <a:pt x="10862" y="11959"/>
                  <a:pt x="10875" y="11959"/>
                </a:cubicBezTo>
                <a:cubicBezTo>
                  <a:pt x="10881" y="11959"/>
                  <a:pt x="10888" y="11957"/>
                  <a:pt x="10893" y="11954"/>
                </a:cubicBezTo>
                <a:cubicBezTo>
                  <a:pt x="10911" y="11944"/>
                  <a:pt x="10914" y="11924"/>
                  <a:pt x="10906" y="11906"/>
                </a:cubicBezTo>
                <a:cubicBezTo>
                  <a:pt x="10895" y="11881"/>
                  <a:pt x="10885" y="11857"/>
                  <a:pt x="10873" y="11832"/>
                </a:cubicBezTo>
                <a:cubicBezTo>
                  <a:pt x="10868" y="11819"/>
                  <a:pt x="10856" y="11814"/>
                  <a:pt x="10843" y="11814"/>
                </a:cubicBezTo>
                <a:close/>
                <a:moveTo>
                  <a:pt x="7390" y="11832"/>
                </a:moveTo>
                <a:cubicBezTo>
                  <a:pt x="7380" y="11832"/>
                  <a:pt x="7371" y="11834"/>
                  <a:pt x="7363" y="11838"/>
                </a:cubicBezTo>
                <a:cubicBezTo>
                  <a:pt x="7337" y="11854"/>
                  <a:pt x="7330" y="11885"/>
                  <a:pt x="7343" y="11911"/>
                </a:cubicBezTo>
                <a:cubicBezTo>
                  <a:pt x="7348" y="11922"/>
                  <a:pt x="7353" y="11931"/>
                  <a:pt x="7359" y="11942"/>
                </a:cubicBezTo>
                <a:cubicBezTo>
                  <a:pt x="7368" y="11959"/>
                  <a:pt x="7386" y="11968"/>
                  <a:pt x="7405" y="11968"/>
                </a:cubicBezTo>
                <a:cubicBezTo>
                  <a:pt x="7414" y="11968"/>
                  <a:pt x="7424" y="11966"/>
                  <a:pt x="7432" y="11961"/>
                </a:cubicBezTo>
                <a:cubicBezTo>
                  <a:pt x="7458" y="11946"/>
                  <a:pt x="7464" y="11914"/>
                  <a:pt x="7452" y="11888"/>
                </a:cubicBezTo>
                <a:cubicBezTo>
                  <a:pt x="7447" y="11879"/>
                  <a:pt x="7441" y="11868"/>
                  <a:pt x="7436" y="11858"/>
                </a:cubicBezTo>
                <a:cubicBezTo>
                  <a:pt x="7427" y="11840"/>
                  <a:pt x="7408" y="11832"/>
                  <a:pt x="7390" y="11832"/>
                </a:cubicBezTo>
                <a:close/>
                <a:moveTo>
                  <a:pt x="14244" y="11906"/>
                </a:moveTo>
                <a:cubicBezTo>
                  <a:pt x="14198" y="11906"/>
                  <a:pt x="14198" y="11977"/>
                  <a:pt x="14244" y="11977"/>
                </a:cubicBezTo>
                <a:cubicBezTo>
                  <a:pt x="14245" y="11977"/>
                  <a:pt x="14245" y="11977"/>
                  <a:pt x="14245" y="11977"/>
                </a:cubicBezTo>
                <a:cubicBezTo>
                  <a:pt x="14289" y="11977"/>
                  <a:pt x="14289" y="11906"/>
                  <a:pt x="14244" y="11906"/>
                </a:cubicBezTo>
                <a:close/>
                <a:moveTo>
                  <a:pt x="15235" y="11909"/>
                </a:moveTo>
                <a:cubicBezTo>
                  <a:pt x="15189" y="11909"/>
                  <a:pt x="15189" y="11979"/>
                  <a:pt x="15235" y="11979"/>
                </a:cubicBezTo>
                <a:cubicBezTo>
                  <a:pt x="15236" y="11979"/>
                  <a:pt x="15236" y="11979"/>
                  <a:pt x="15236" y="11979"/>
                </a:cubicBezTo>
                <a:cubicBezTo>
                  <a:pt x="15282" y="11979"/>
                  <a:pt x="15281" y="11909"/>
                  <a:pt x="15235" y="11909"/>
                </a:cubicBezTo>
                <a:close/>
                <a:moveTo>
                  <a:pt x="4018" y="11829"/>
                </a:moveTo>
                <a:cubicBezTo>
                  <a:pt x="4004" y="11829"/>
                  <a:pt x="3990" y="11837"/>
                  <a:pt x="3985" y="11854"/>
                </a:cubicBezTo>
                <a:cubicBezTo>
                  <a:pt x="3973" y="11901"/>
                  <a:pt x="3965" y="11949"/>
                  <a:pt x="3965" y="11998"/>
                </a:cubicBezTo>
                <a:cubicBezTo>
                  <a:pt x="3965" y="12021"/>
                  <a:pt x="3983" y="12032"/>
                  <a:pt x="4001" y="12032"/>
                </a:cubicBezTo>
                <a:cubicBezTo>
                  <a:pt x="4019" y="12032"/>
                  <a:pt x="4037" y="12021"/>
                  <a:pt x="4037" y="11998"/>
                </a:cubicBezTo>
                <a:cubicBezTo>
                  <a:pt x="4038" y="11956"/>
                  <a:pt x="4043" y="11914"/>
                  <a:pt x="4053" y="11873"/>
                </a:cubicBezTo>
                <a:cubicBezTo>
                  <a:pt x="4062" y="11846"/>
                  <a:pt x="4039" y="11829"/>
                  <a:pt x="4018" y="11829"/>
                </a:cubicBezTo>
                <a:close/>
                <a:moveTo>
                  <a:pt x="14454" y="11968"/>
                </a:moveTo>
                <a:cubicBezTo>
                  <a:pt x="14408" y="11968"/>
                  <a:pt x="14408" y="12038"/>
                  <a:pt x="14454" y="12038"/>
                </a:cubicBezTo>
                <a:cubicBezTo>
                  <a:pt x="14499" y="12038"/>
                  <a:pt x="14499" y="11968"/>
                  <a:pt x="14454" y="11968"/>
                </a:cubicBezTo>
                <a:close/>
                <a:moveTo>
                  <a:pt x="10126" y="11945"/>
                </a:moveTo>
                <a:cubicBezTo>
                  <a:pt x="10108" y="11945"/>
                  <a:pt x="10088" y="11955"/>
                  <a:pt x="10078" y="11972"/>
                </a:cubicBezTo>
                <a:cubicBezTo>
                  <a:pt x="10062" y="11998"/>
                  <a:pt x="10073" y="12029"/>
                  <a:pt x="10098" y="12045"/>
                </a:cubicBezTo>
                <a:cubicBezTo>
                  <a:pt x="10114" y="12056"/>
                  <a:pt x="10128" y="12064"/>
                  <a:pt x="10143" y="12075"/>
                </a:cubicBezTo>
                <a:cubicBezTo>
                  <a:pt x="10151" y="12080"/>
                  <a:pt x="10159" y="12082"/>
                  <a:pt x="10168" y="12082"/>
                </a:cubicBezTo>
                <a:cubicBezTo>
                  <a:pt x="10187" y="12082"/>
                  <a:pt x="10207" y="12072"/>
                  <a:pt x="10216" y="12056"/>
                </a:cubicBezTo>
                <a:cubicBezTo>
                  <a:pt x="10230" y="12030"/>
                  <a:pt x="10220" y="11998"/>
                  <a:pt x="10197" y="11982"/>
                </a:cubicBezTo>
                <a:cubicBezTo>
                  <a:pt x="10181" y="11972"/>
                  <a:pt x="10166" y="11963"/>
                  <a:pt x="10151" y="11952"/>
                </a:cubicBezTo>
                <a:cubicBezTo>
                  <a:pt x="10144" y="11947"/>
                  <a:pt x="10135" y="11945"/>
                  <a:pt x="10126" y="11945"/>
                </a:cubicBezTo>
                <a:close/>
                <a:moveTo>
                  <a:pt x="1883" y="12017"/>
                </a:moveTo>
                <a:cubicBezTo>
                  <a:pt x="1837" y="12017"/>
                  <a:pt x="1837" y="12088"/>
                  <a:pt x="1883" y="12088"/>
                </a:cubicBezTo>
                <a:lnTo>
                  <a:pt x="1899" y="12088"/>
                </a:lnTo>
                <a:cubicBezTo>
                  <a:pt x="1944" y="12088"/>
                  <a:pt x="1944" y="12017"/>
                  <a:pt x="1899" y="12017"/>
                </a:cubicBezTo>
                <a:close/>
                <a:moveTo>
                  <a:pt x="17578" y="12036"/>
                </a:moveTo>
                <a:cubicBezTo>
                  <a:pt x="17532" y="12036"/>
                  <a:pt x="17532" y="12106"/>
                  <a:pt x="17578" y="12106"/>
                </a:cubicBezTo>
                <a:cubicBezTo>
                  <a:pt x="17624" y="12106"/>
                  <a:pt x="17625" y="12036"/>
                  <a:pt x="17578" y="12036"/>
                </a:cubicBezTo>
                <a:close/>
                <a:moveTo>
                  <a:pt x="3281" y="11959"/>
                </a:moveTo>
                <a:cubicBezTo>
                  <a:pt x="3254" y="11959"/>
                  <a:pt x="3227" y="11976"/>
                  <a:pt x="3227" y="12011"/>
                </a:cubicBezTo>
                <a:lnTo>
                  <a:pt x="3227" y="12056"/>
                </a:lnTo>
                <a:cubicBezTo>
                  <a:pt x="3227" y="12090"/>
                  <a:pt x="3254" y="12108"/>
                  <a:pt x="3281" y="12108"/>
                </a:cubicBezTo>
                <a:cubicBezTo>
                  <a:pt x="3308" y="12108"/>
                  <a:pt x="3335" y="12090"/>
                  <a:pt x="3335" y="12056"/>
                </a:cubicBezTo>
                <a:lnTo>
                  <a:pt x="3335" y="12011"/>
                </a:lnTo>
                <a:cubicBezTo>
                  <a:pt x="3335" y="11977"/>
                  <a:pt x="3308" y="11959"/>
                  <a:pt x="3281" y="11959"/>
                </a:cubicBezTo>
                <a:close/>
                <a:moveTo>
                  <a:pt x="20133" y="12043"/>
                </a:moveTo>
                <a:cubicBezTo>
                  <a:pt x="20087" y="12043"/>
                  <a:pt x="20087" y="12114"/>
                  <a:pt x="20133" y="12114"/>
                </a:cubicBezTo>
                <a:lnTo>
                  <a:pt x="20149" y="12114"/>
                </a:lnTo>
                <a:cubicBezTo>
                  <a:pt x="20193" y="12114"/>
                  <a:pt x="20195" y="12043"/>
                  <a:pt x="20149" y="12043"/>
                </a:cubicBezTo>
                <a:close/>
                <a:moveTo>
                  <a:pt x="5626" y="11994"/>
                </a:moveTo>
                <a:cubicBezTo>
                  <a:pt x="5585" y="11994"/>
                  <a:pt x="5548" y="12047"/>
                  <a:pt x="5586" y="12084"/>
                </a:cubicBezTo>
                <a:cubicBezTo>
                  <a:pt x="5591" y="12090"/>
                  <a:pt x="5597" y="12095"/>
                  <a:pt x="5602" y="12100"/>
                </a:cubicBezTo>
                <a:cubicBezTo>
                  <a:pt x="5613" y="12111"/>
                  <a:pt x="5625" y="12115"/>
                  <a:pt x="5637" y="12115"/>
                </a:cubicBezTo>
                <a:cubicBezTo>
                  <a:pt x="5678" y="12115"/>
                  <a:pt x="5714" y="12063"/>
                  <a:pt x="5677" y="12025"/>
                </a:cubicBezTo>
                <a:lnTo>
                  <a:pt x="5661" y="12010"/>
                </a:lnTo>
                <a:cubicBezTo>
                  <a:pt x="5650" y="11999"/>
                  <a:pt x="5638" y="11994"/>
                  <a:pt x="5626" y="11994"/>
                </a:cubicBezTo>
                <a:close/>
                <a:moveTo>
                  <a:pt x="3642" y="12021"/>
                </a:moveTo>
                <a:cubicBezTo>
                  <a:pt x="3615" y="12021"/>
                  <a:pt x="3591" y="12056"/>
                  <a:pt x="3617" y="12082"/>
                </a:cubicBezTo>
                <a:cubicBezTo>
                  <a:pt x="3627" y="12092"/>
                  <a:pt x="3638" y="12101"/>
                  <a:pt x="3646" y="12111"/>
                </a:cubicBezTo>
                <a:cubicBezTo>
                  <a:pt x="3653" y="12118"/>
                  <a:pt x="3662" y="12121"/>
                  <a:pt x="3670" y="12121"/>
                </a:cubicBezTo>
                <a:cubicBezTo>
                  <a:pt x="3698" y="12121"/>
                  <a:pt x="3722" y="12086"/>
                  <a:pt x="3696" y="12062"/>
                </a:cubicBezTo>
                <a:cubicBezTo>
                  <a:pt x="3686" y="12052"/>
                  <a:pt x="3675" y="12042"/>
                  <a:pt x="3666" y="12032"/>
                </a:cubicBezTo>
                <a:cubicBezTo>
                  <a:pt x="3659" y="12024"/>
                  <a:pt x="3650" y="12021"/>
                  <a:pt x="3642" y="12021"/>
                </a:cubicBezTo>
                <a:close/>
                <a:moveTo>
                  <a:pt x="11778" y="11979"/>
                </a:moveTo>
                <a:cubicBezTo>
                  <a:pt x="11754" y="11979"/>
                  <a:pt x="11733" y="11995"/>
                  <a:pt x="11726" y="12017"/>
                </a:cubicBezTo>
                <a:cubicBezTo>
                  <a:pt x="11721" y="12033"/>
                  <a:pt x="11716" y="12047"/>
                  <a:pt x="11710" y="12062"/>
                </a:cubicBezTo>
                <a:cubicBezTo>
                  <a:pt x="11701" y="12089"/>
                  <a:pt x="11721" y="12121"/>
                  <a:pt x="11747" y="12127"/>
                </a:cubicBezTo>
                <a:cubicBezTo>
                  <a:pt x="11752" y="12128"/>
                  <a:pt x="11756" y="12129"/>
                  <a:pt x="11761" y="12129"/>
                </a:cubicBezTo>
                <a:cubicBezTo>
                  <a:pt x="11784" y="12129"/>
                  <a:pt x="11805" y="12112"/>
                  <a:pt x="11812" y="12090"/>
                </a:cubicBezTo>
                <a:cubicBezTo>
                  <a:pt x="11817" y="12075"/>
                  <a:pt x="11822" y="12061"/>
                  <a:pt x="11828" y="12046"/>
                </a:cubicBezTo>
                <a:cubicBezTo>
                  <a:pt x="11837" y="12020"/>
                  <a:pt x="11817" y="11989"/>
                  <a:pt x="11791" y="11980"/>
                </a:cubicBezTo>
                <a:cubicBezTo>
                  <a:pt x="11787" y="11979"/>
                  <a:pt x="11782" y="11979"/>
                  <a:pt x="11778" y="11979"/>
                </a:cubicBezTo>
                <a:close/>
                <a:moveTo>
                  <a:pt x="20343" y="12059"/>
                </a:moveTo>
                <a:cubicBezTo>
                  <a:pt x="20297" y="12059"/>
                  <a:pt x="20298" y="12130"/>
                  <a:pt x="20344" y="12130"/>
                </a:cubicBezTo>
                <a:cubicBezTo>
                  <a:pt x="20390" y="12130"/>
                  <a:pt x="20390" y="12059"/>
                  <a:pt x="20344" y="12059"/>
                </a:cubicBezTo>
                <a:cubicBezTo>
                  <a:pt x="20343" y="12059"/>
                  <a:pt x="20343" y="12059"/>
                  <a:pt x="20343" y="12059"/>
                </a:cubicBezTo>
                <a:close/>
                <a:moveTo>
                  <a:pt x="8261" y="12047"/>
                </a:moveTo>
                <a:cubicBezTo>
                  <a:pt x="8243" y="12047"/>
                  <a:pt x="8225" y="12059"/>
                  <a:pt x="8225" y="12082"/>
                </a:cubicBezTo>
                <a:lnTo>
                  <a:pt x="8226" y="12098"/>
                </a:lnTo>
                <a:cubicBezTo>
                  <a:pt x="8225" y="12120"/>
                  <a:pt x="8242" y="12131"/>
                  <a:pt x="8260" y="12131"/>
                </a:cubicBezTo>
                <a:cubicBezTo>
                  <a:pt x="8278" y="12131"/>
                  <a:pt x="8296" y="12120"/>
                  <a:pt x="8296" y="12098"/>
                </a:cubicBezTo>
                <a:lnTo>
                  <a:pt x="8296" y="12082"/>
                </a:lnTo>
                <a:cubicBezTo>
                  <a:pt x="8296" y="12059"/>
                  <a:pt x="8278" y="12047"/>
                  <a:pt x="8261" y="12047"/>
                </a:cubicBezTo>
                <a:close/>
                <a:moveTo>
                  <a:pt x="13579" y="12062"/>
                </a:moveTo>
                <a:cubicBezTo>
                  <a:pt x="13533" y="12062"/>
                  <a:pt x="13533" y="12132"/>
                  <a:pt x="13579" y="12132"/>
                </a:cubicBezTo>
                <a:lnTo>
                  <a:pt x="13609" y="12132"/>
                </a:lnTo>
                <a:cubicBezTo>
                  <a:pt x="13655" y="12132"/>
                  <a:pt x="13655" y="12062"/>
                  <a:pt x="13609" y="12062"/>
                </a:cubicBezTo>
                <a:close/>
                <a:moveTo>
                  <a:pt x="9001" y="12056"/>
                </a:moveTo>
                <a:cubicBezTo>
                  <a:pt x="8979" y="12056"/>
                  <a:pt x="8956" y="12062"/>
                  <a:pt x="8935" y="12073"/>
                </a:cubicBezTo>
                <a:cubicBezTo>
                  <a:pt x="8900" y="12090"/>
                  <a:pt x="8922" y="12138"/>
                  <a:pt x="8955" y="12138"/>
                </a:cubicBezTo>
                <a:cubicBezTo>
                  <a:pt x="8960" y="12138"/>
                  <a:pt x="8965" y="12137"/>
                  <a:pt x="8971" y="12134"/>
                </a:cubicBezTo>
                <a:cubicBezTo>
                  <a:pt x="8980" y="12130"/>
                  <a:pt x="8990" y="12127"/>
                  <a:pt x="8999" y="12127"/>
                </a:cubicBezTo>
                <a:cubicBezTo>
                  <a:pt x="9010" y="12127"/>
                  <a:pt x="9020" y="12130"/>
                  <a:pt x="9032" y="12135"/>
                </a:cubicBezTo>
                <a:cubicBezTo>
                  <a:pt x="9035" y="12137"/>
                  <a:pt x="9038" y="12137"/>
                  <a:pt x="9042" y="12137"/>
                </a:cubicBezTo>
                <a:cubicBezTo>
                  <a:pt x="9057" y="12137"/>
                  <a:pt x="9072" y="12124"/>
                  <a:pt x="9076" y="12110"/>
                </a:cubicBezTo>
                <a:cubicBezTo>
                  <a:pt x="9082" y="12089"/>
                  <a:pt x="9068" y="12074"/>
                  <a:pt x="9052" y="12066"/>
                </a:cubicBezTo>
                <a:cubicBezTo>
                  <a:pt x="9035" y="12059"/>
                  <a:pt x="9018" y="12056"/>
                  <a:pt x="9001" y="12056"/>
                </a:cubicBezTo>
                <a:close/>
                <a:moveTo>
                  <a:pt x="17158" y="11987"/>
                </a:moveTo>
                <a:cubicBezTo>
                  <a:pt x="17112" y="11987"/>
                  <a:pt x="17082" y="12057"/>
                  <a:pt x="17131" y="12087"/>
                </a:cubicBezTo>
                <a:cubicBezTo>
                  <a:pt x="17155" y="12103"/>
                  <a:pt x="17180" y="12117"/>
                  <a:pt x="17205" y="12131"/>
                </a:cubicBezTo>
                <a:cubicBezTo>
                  <a:pt x="17214" y="12137"/>
                  <a:pt x="17224" y="12139"/>
                  <a:pt x="17232" y="12139"/>
                </a:cubicBezTo>
                <a:cubicBezTo>
                  <a:pt x="17279" y="12139"/>
                  <a:pt x="17310" y="12069"/>
                  <a:pt x="17259" y="12040"/>
                </a:cubicBezTo>
                <a:cubicBezTo>
                  <a:pt x="17235" y="12024"/>
                  <a:pt x="17210" y="12010"/>
                  <a:pt x="17185" y="11995"/>
                </a:cubicBezTo>
                <a:cubicBezTo>
                  <a:pt x="17176" y="11989"/>
                  <a:pt x="17167" y="11987"/>
                  <a:pt x="17158" y="11987"/>
                </a:cubicBezTo>
                <a:close/>
                <a:moveTo>
                  <a:pt x="696" y="12104"/>
                </a:moveTo>
                <a:cubicBezTo>
                  <a:pt x="650" y="12104"/>
                  <a:pt x="650" y="12174"/>
                  <a:pt x="696" y="12174"/>
                </a:cubicBezTo>
                <a:cubicBezTo>
                  <a:pt x="742" y="12174"/>
                  <a:pt x="742" y="12104"/>
                  <a:pt x="696" y="12104"/>
                </a:cubicBezTo>
                <a:close/>
                <a:moveTo>
                  <a:pt x="19746" y="12087"/>
                </a:moveTo>
                <a:cubicBezTo>
                  <a:pt x="19722" y="12087"/>
                  <a:pt x="19698" y="12113"/>
                  <a:pt x="19713" y="12141"/>
                </a:cubicBezTo>
                <a:cubicBezTo>
                  <a:pt x="19718" y="12150"/>
                  <a:pt x="19723" y="12158"/>
                  <a:pt x="19729" y="12171"/>
                </a:cubicBezTo>
                <a:cubicBezTo>
                  <a:pt x="19735" y="12183"/>
                  <a:pt x="19746" y="12189"/>
                  <a:pt x="19756" y="12189"/>
                </a:cubicBezTo>
                <a:cubicBezTo>
                  <a:pt x="19780" y="12189"/>
                  <a:pt x="19804" y="12163"/>
                  <a:pt x="19789" y="12135"/>
                </a:cubicBezTo>
                <a:cubicBezTo>
                  <a:pt x="19784" y="12125"/>
                  <a:pt x="19779" y="12115"/>
                  <a:pt x="19774" y="12105"/>
                </a:cubicBezTo>
                <a:cubicBezTo>
                  <a:pt x="19767" y="12092"/>
                  <a:pt x="19757" y="12087"/>
                  <a:pt x="19746" y="12087"/>
                </a:cubicBezTo>
                <a:close/>
                <a:moveTo>
                  <a:pt x="6774" y="12090"/>
                </a:moveTo>
                <a:cubicBezTo>
                  <a:pt x="6756" y="12090"/>
                  <a:pt x="6737" y="12102"/>
                  <a:pt x="6736" y="12125"/>
                </a:cubicBezTo>
                <a:cubicBezTo>
                  <a:pt x="6734" y="12162"/>
                  <a:pt x="6759" y="12193"/>
                  <a:pt x="6794" y="12203"/>
                </a:cubicBezTo>
                <a:cubicBezTo>
                  <a:pt x="6797" y="12204"/>
                  <a:pt x="6801" y="12205"/>
                  <a:pt x="6804" y="12205"/>
                </a:cubicBezTo>
                <a:cubicBezTo>
                  <a:pt x="6840" y="12205"/>
                  <a:pt x="6853" y="12146"/>
                  <a:pt x="6813" y="12134"/>
                </a:cubicBezTo>
                <a:cubicBezTo>
                  <a:pt x="6807" y="12131"/>
                  <a:pt x="6808" y="12129"/>
                  <a:pt x="6808" y="12125"/>
                </a:cubicBezTo>
                <a:cubicBezTo>
                  <a:pt x="6809" y="12102"/>
                  <a:pt x="6791" y="12090"/>
                  <a:pt x="6774" y="12090"/>
                </a:cubicBezTo>
                <a:close/>
                <a:moveTo>
                  <a:pt x="24454" y="12163"/>
                </a:moveTo>
                <a:cubicBezTo>
                  <a:pt x="24441" y="12163"/>
                  <a:pt x="24428" y="12181"/>
                  <a:pt x="24441" y="12193"/>
                </a:cubicBezTo>
                <a:lnTo>
                  <a:pt x="24456" y="12209"/>
                </a:lnTo>
                <a:cubicBezTo>
                  <a:pt x="24460" y="12212"/>
                  <a:pt x="24464" y="12214"/>
                  <a:pt x="24468" y="12214"/>
                </a:cubicBezTo>
                <a:cubicBezTo>
                  <a:pt x="24481" y="12214"/>
                  <a:pt x="24494" y="12196"/>
                  <a:pt x="24482" y="12184"/>
                </a:cubicBezTo>
                <a:lnTo>
                  <a:pt x="24466" y="12168"/>
                </a:lnTo>
                <a:cubicBezTo>
                  <a:pt x="24462" y="12164"/>
                  <a:pt x="24458" y="12163"/>
                  <a:pt x="24454" y="12163"/>
                </a:cubicBezTo>
                <a:close/>
                <a:moveTo>
                  <a:pt x="6631" y="12117"/>
                </a:moveTo>
                <a:cubicBezTo>
                  <a:pt x="6561" y="12117"/>
                  <a:pt x="6561" y="12224"/>
                  <a:pt x="6631" y="12224"/>
                </a:cubicBezTo>
                <a:cubicBezTo>
                  <a:pt x="6699" y="12224"/>
                  <a:pt x="6699" y="12119"/>
                  <a:pt x="6631" y="12117"/>
                </a:cubicBezTo>
                <a:close/>
                <a:moveTo>
                  <a:pt x="5419" y="12160"/>
                </a:moveTo>
                <a:cubicBezTo>
                  <a:pt x="5374" y="12160"/>
                  <a:pt x="5375" y="12231"/>
                  <a:pt x="5421" y="12231"/>
                </a:cubicBezTo>
                <a:lnTo>
                  <a:pt x="5451" y="12231"/>
                </a:lnTo>
                <a:cubicBezTo>
                  <a:pt x="5497" y="12231"/>
                  <a:pt x="5497" y="12161"/>
                  <a:pt x="5451" y="12161"/>
                </a:cubicBezTo>
                <a:lnTo>
                  <a:pt x="5421" y="12161"/>
                </a:lnTo>
                <a:cubicBezTo>
                  <a:pt x="5420" y="12160"/>
                  <a:pt x="5419" y="12160"/>
                  <a:pt x="5419" y="12160"/>
                </a:cubicBezTo>
                <a:close/>
                <a:moveTo>
                  <a:pt x="19098" y="12067"/>
                </a:moveTo>
                <a:cubicBezTo>
                  <a:pt x="19057" y="12067"/>
                  <a:pt x="19020" y="12120"/>
                  <a:pt x="19058" y="12157"/>
                </a:cubicBezTo>
                <a:cubicBezTo>
                  <a:pt x="19082" y="12183"/>
                  <a:pt x="19107" y="12208"/>
                  <a:pt x="19133" y="12234"/>
                </a:cubicBezTo>
                <a:cubicBezTo>
                  <a:pt x="19144" y="12245"/>
                  <a:pt x="19156" y="12249"/>
                  <a:pt x="19168" y="12249"/>
                </a:cubicBezTo>
                <a:cubicBezTo>
                  <a:pt x="19209" y="12249"/>
                  <a:pt x="19246" y="12196"/>
                  <a:pt x="19208" y="12158"/>
                </a:cubicBezTo>
                <a:cubicBezTo>
                  <a:pt x="19184" y="12134"/>
                  <a:pt x="19159" y="12108"/>
                  <a:pt x="19134" y="12083"/>
                </a:cubicBezTo>
                <a:cubicBezTo>
                  <a:pt x="19123" y="12072"/>
                  <a:pt x="19110" y="12067"/>
                  <a:pt x="19098" y="12067"/>
                </a:cubicBezTo>
                <a:close/>
                <a:moveTo>
                  <a:pt x="12978" y="12165"/>
                </a:moveTo>
                <a:cubicBezTo>
                  <a:pt x="12960" y="12165"/>
                  <a:pt x="12942" y="12176"/>
                  <a:pt x="12942" y="12199"/>
                </a:cubicBezTo>
                <a:lnTo>
                  <a:pt x="12942" y="12215"/>
                </a:lnTo>
                <a:cubicBezTo>
                  <a:pt x="12942" y="12238"/>
                  <a:pt x="12960" y="12250"/>
                  <a:pt x="12978" y="12250"/>
                </a:cubicBezTo>
                <a:cubicBezTo>
                  <a:pt x="12996" y="12250"/>
                  <a:pt x="13014" y="12238"/>
                  <a:pt x="13014" y="12215"/>
                </a:cubicBezTo>
                <a:lnTo>
                  <a:pt x="13014" y="12199"/>
                </a:lnTo>
                <a:cubicBezTo>
                  <a:pt x="13014" y="12176"/>
                  <a:pt x="12996" y="12165"/>
                  <a:pt x="12978" y="12165"/>
                </a:cubicBezTo>
                <a:close/>
                <a:moveTo>
                  <a:pt x="24003" y="12189"/>
                </a:moveTo>
                <a:cubicBezTo>
                  <a:pt x="23957" y="12189"/>
                  <a:pt x="23957" y="12260"/>
                  <a:pt x="24003" y="12260"/>
                </a:cubicBezTo>
                <a:cubicBezTo>
                  <a:pt x="24048" y="12260"/>
                  <a:pt x="24048" y="12189"/>
                  <a:pt x="24003" y="12189"/>
                </a:cubicBezTo>
                <a:close/>
                <a:moveTo>
                  <a:pt x="5752" y="12190"/>
                </a:moveTo>
                <a:cubicBezTo>
                  <a:pt x="5707" y="12190"/>
                  <a:pt x="5707" y="12261"/>
                  <a:pt x="5752" y="12261"/>
                </a:cubicBezTo>
                <a:lnTo>
                  <a:pt x="5782" y="12261"/>
                </a:lnTo>
                <a:cubicBezTo>
                  <a:pt x="5782" y="12261"/>
                  <a:pt x="5783" y="12261"/>
                  <a:pt x="5783" y="12261"/>
                </a:cubicBezTo>
                <a:cubicBezTo>
                  <a:pt x="5827" y="12261"/>
                  <a:pt x="5828" y="12190"/>
                  <a:pt x="5782" y="12190"/>
                </a:cubicBezTo>
                <a:close/>
                <a:moveTo>
                  <a:pt x="16185" y="12121"/>
                </a:moveTo>
                <a:cubicBezTo>
                  <a:pt x="16144" y="12121"/>
                  <a:pt x="16107" y="12174"/>
                  <a:pt x="16144" y="12211"/>
                </a:cubicBezTo>
                <a:lnTo>
                  <a:pt x="16189" y="12256"/>
                </a:lnTo>
                <a:cubicBezTo>
                  <a:pt x="16200" y="12267"/>
                  <a:pt x="16212" y="12271"/>
                  <a:pt x="16224" y="12271"/>
                </a:cubicBezTo>
                <a:cubicBezTo>
                  <a:pt x="16265" y="12271"/>
                  <a:pt x="16302" y="12219"/>
                  <a:pt x="16264" y="12181"/>
                </a:cubicBezTo>
                <a:lnTo>
                  <a:pt x="16220" y="12136"/>
                </a:lnTo>
                <a:cubicBezTo>
                  <a:pt x="16209" y="12125"/>
                  <a:pt x="16197" y="12121"/>
                  <a:pt x="16185" y="12121"/>
                </a:cubicBezTo>
                <a:close/>
                <a:moveTo>
                  <a:pt x="4850" y="12203"/>
                </a:moveTo>
                <a:cubicBezTo>
                  <a:pt x="4804" y="12203"/>
                  <a:pt x="4804" y="12274"/>
                  <a:pt x="4850" y="12274"/>
                </a:cubicBezTo>
                <a:cubicBezTo>
                  <a:pt x="4850" y="12274"/>
                  <a:pt x="4851" y="12274"/>
                  <a:pt x="4852" y="12274"/>
                </a:cubicBezTo>
                <a:cubicBezTo>
                  <a:pt x="4896" y="12274"/>
                  <a:pt x="4895" y="12203"/>
                  <a:pt x="4850" y="12203"/>
                </a:cubicBezTo>
                <a:close/>
                <a:moveTo>
                  <a:pt x="4985" y="12234"/>
                </a:moveTo>
                <a:cubicBezTo>
                  <a:pt x="4940" y="12234"/>
                  <a:pt x="4939" y="12304"/>
                  <a:pt x="4985" y="12304"/>
                </a:cubicBezTo>
                <a:cubicBezTo>
                  <a:pt x="5031" y="12304"/>
                  <a:pt x="5031" y="12234"/>
                  <a:pt x="4985" y="12234"/>
                </a:cubicBezTo>
                <a:close/>
                <a:moveTo>
                  <a:pt x="24845" y="12284"/>
                </a:moveTo>
                <a:cubicBezTo>
                  <a:pt x="24832" y="12284"/>
                  <a:pt x="24819" y="12302"/>
                  <a:pt x="24831" y="12315"/>
                </a:cubicBezTo>
                <a:lnTo>
                  <a:pt x="24847" y="12330"/>
                </a:lnTo>
                <a:cubicBezTo>
                  <a:pt x="24851" y="12334"/>
                  <a:pt x="24855" y="12335"/>
                  <a:pt x="24859" y="12335"/>
                </a:cubicBezTo>
                <a:cubicBezTo>
                  <a:pt x="24872" y="12335"/>
                  <a:pt x="24885" y="12317"/>
                  <a:pt x="24872" y="12305"/>
                </a:cubicBezTo>
                <a:cubicBezTo>
                  <a:pt x="24867" y="12299"/>
                  <a:pt x="24862" y="12295"/>
                  <a:pt x="24857" y="12289"/>
                </a:cubicBezTo>
                <a:cubicBezTo>
                  <a:pt x="24853" y="12286"/>
                  <a:pt x="24849" y="12284"/>
                  <a:pt x="24845" y="12284"/>
                </a:cubicBezTo>
                <a:close/>
                <a:moveTo>
                  <a:pt x="9433" y="12264"/>
                </a:moveTo>
                <a:cubicBezTo>
                  <a:pt x="9419" y="12264"/>
                  <a:pt x="9406" y="12282"/>
                  <a:pt x="9420" y="12294"/>
                </a:cubicBezTo>
                <a:cubicBezTo>
                  <a:pt x="9427" y="12300"/>
                  <a:pt x="9425" y="12307"/>
                  <a:pt x="9418" y="12312"/>
                </a:cubicBezTo>
                <a:cubicBezTo>
                  <a:pt x="9404" y="12323"/>
                  <a:pt x="9417" y="12341"/>
                  <a:pt x="9432" y="12341"/>
                </a:cubicBezTo>
                <a:cubicBezTo>
                  <a:pt x="9436" y="12341"/>
                  <a:pt x="9440" y="12340"/>
                  <a:pt x="9443" y="12337"/>
                </a:cubicBezTo>
                <a:cubicBezTo>
                  <a:pt x="9464" y="12320"/>
                  <a:pt x="9464" y="12287"/>
                  <a:pt x="9444" y="12268"/>
                </a:cubicBezTo>
                <a:cubicBezTo>
                  <a:pt x="9441" y="12265"/>
                  <a:pt x="9437" y="12264"/>
                  <a:pt x="9433" y="12264"/>
                </a:cubicBezTo>
                <a:close/>
                <a:moveTo>
                  <a:pt x="16692" y="12245"/>
                </a:moveTo>
                <a:cubicBezTo>
                  <a:pt x="16674" y="12245"/>
                  <a:pt x="16656" y="12256"/>
                  <a:pt x="16656" y="12279"/>
                </a:cubicBezTo>
                <a:lnTo>
                  <a:pt x="16656" y="12309"/>
                </a:lnTo>
                <a:cubicBezTo>
                  <a:pt x="16656" y="12332"/>
                  <a:pt x="16674" y="12344"/>
                  <a:pt x="16692" y="12344"/>
                </a:cubicBezTo>
                <a:cubicBezTo>
                  <a:pt x="16709" y="12344"/>
                  <a:pt x="16727" y="12332"/>
                  <a:pt x="16727" y="12309"/>
                </a:cubicBezTo>
                <a:lnTo>
                  <a:pt x="16727" y="12279"/>
                </a:lnTo>
                <a:cubicBezTo>
                  <a:pt x="16727" y="12256"/>
                  <a:pt x="16709" y="12245"/>
                  <a:pt x="16692" y="12245"/>
                </a:cubicBezTo>
                <a:close/>
                <a:moveTo>
                  <a:pt x="11956" y="12283"/>
                </a:moveTo>
                <a:cubicBezTo>
                  <a:pt x="11910" y="12283"/>
                  <a:pt x="11910" y="12353"/>
                  <a:pt x="11956" y="12353"/>
                </a:cubicBezTo>
                <a:cubicBezTo>
                  <a:pt x="12002" y="12353"/>
                  <a:pt x="12002" y="12283"/>
                  <a:pt x="11956" y="12283"/>
                </a:cubicBezTo>
                <a:close/>
                <a:moveTo>
                  <a:pt x="21303" y="12316"/>
                </a:moveTo>
                <a:cubicBezTo>
                  <a:pt x="21258" y="12316"/>
                  <a:pt x="21258" y="12387"/>
                  <a:pt x="21303" y="12387"/>
                </a:cubicBezTo>
                <a:cubicBezTo>
                  <a:pt x="21303" y="12387"/>
                  <a:pt x="21304" y="12387"/>
                  <a:pt x="21304" y="12387"/>
                </a:cubicBezTo>
                <a:cubicBezTo>
                  <a:pt x="21349" y="12387"/>
                  <a:pt x="21349" y="12316"/>
                  <a:pt x="21303" y="12316"/>
                </a:cubicBezTo>
                <a:close/>
                <a:moveTo>
                  <a:pt x="15262" y="12326"/>
                </a:moveTo>
                <a:cubicBezTo>
                  <a:pt x="15228" y="12326"/>
                  <a:pt x="15218" y="12383"/>
                  <a:pt x="15255" y="12396"/>
                </a:cubicBezTo>
                <a:cubicBezTo>
                  <a:pt x="15269" y="12401"/>
                  <a:pt x="15285" y="12407"/>
                  <a:pt x="15299" y="12413"/>
                </a:cubicBezTo>
                <a:cubicBezTo>
                  <a:pt x="15304" y="12415"/>
                  <a:pt x="15308" y="12416"/>
                  <a:pt x="15312" y="12416"/>
                </a:cubicBezTo>
                <a:cubicBezTo>
                  <a:pt x="15346" y="12416"/>
                  <a:pt x="15358" y="12359"/>
                  <a:pt x="15319" y="12345"/>
                </a:cubicBezTo>
                <a:cubicBezTo>
                  <a:pt x="15305" y="12340"/>
                  <a:pt x="15289" y="12334"/>
                  <a:pt x="15274" y="12328"/>
                </a:cubicBezTo>
                <a:cubicBezTo>
                  <a:pt x="15270" y="12327"/>
                  <a:pt x="15266" y="12326"/>
                  <a:pt x="15262" y="12326"/>
                </a:cubicBezTo>
                <a:close/>
                <a:moveTo>
                  <a:pt x="7703" y="12344"/>
                </a:moveTo>
                <a:cubicBezTo>
                  <a:pt x="7669" y="12344"/>
                  <a:pt x="7656" y="12401"/>
                  <a:pt x="7695" y="12414"/>
                </a:cubicBezTo>
                <a:cubicBezTo>
                  <a:pt x="7711" y="12419"/>
                  <a:pt x="7725" y="12425"/>
                  <a:pt x="7740" y="12430"/>
                </a:cubicBezTo>
                <a:cubicBezTo>
                  <a:pt x="7744" y="12431"/>
                  <a:pt x="7748" y="12432"/>
                  <a:pt x="7752" y="12432"/>
                </a:cubicBezTo>
                <a:cubicBezTo>
                  <a:pt x="7786" y="12432"/>
                  <a:pt x="7798" y="12375"/>
                  <a:pt x="7760" y="12362"/>
                </a:cubicBezTo>
                <a:cubicBezTo>
                  <a:pt x="7744" y="12356"/>
                  <a:pt x="7729" y="12351"/>
                  <a:pt x="7715" y="12346"/>
                </a:cubicBezTo>
                <a:cubicBezTo>
                  <a:pt x="7711" y="12345"/>
                  <a:pt x="7707" y="12344"/>
                  <a:pt x="7703" y="12344"/>
                </a:cubicBezTo>
                <a:close/>
                <a:moveTo>
                  <a:pt x="14948" y="12373"/>
                </a:moveTo>
                <a:cubicBezTo>
                  <a:pt x="14902" y="12373"/>
                  <a:pt x="14902" y="12444"/>
                  <a:pt x="14948" y="12444"/>
                </a:cubicBezTo>
                <a:lnTo>
                  <a:pt x="14964" y="12444"/>
                </a:lnTo>
                <a:cubicBezTo>
                  <a:pt x="14964" y="12444"/>
                  <a:pt x="14965" y="12444"/>
                  <a:pt x="14965" y="12444"/>
                </a:cubicBezTo>
                <a:cubicBezTo>
                  <a:pt x="15010" y="12444"/>
                  <a:pt x="15010" y="12373"/>
                  <a:pt x="14964" y="12373"/>
                </a:cubicBezTo>
                <a:close/>
                <a:moveTo>
                  <a:pt x="10392" y="12384"/>
                </a:moveTo>
                <a:cubicBezTo>
                  <a:pt x="10347" y="12384"/>
                  <a:pt x="10347" y="12455"/>
                  <a:pt x="10392" y="12455"/>
                </a:cubicBezTo>
                <a:cubicBezTo>
                  <a:pt x="10439" y="12455"/>
                  <a:pt x="10439" y="12384"/>
                  <a:pt x="10392" y="12384"/>
                </a:cubicBezTo>
                <a:close/>
                <a:moveTo>
                  <a:pt x="14151" y="12311"/>
                </a:moveTo>
                <a:cubicBezTo>
                  <a:pt x="14142" y="12311"/>
                  <a:pt x="14133" y="12314"/>
                  <a:pt x="14127" y="12321"/>
                </a:cubicBezTo>
                <a:cubicBezTo>
                  <a:pt x="14108" y="12346"/>
                  <a:pt x="14087" y="12371"/>
                  <a:pt x="14067" y="12396"/>
                </a:cubicBezTo>
                <a:cubicBezTo>
                  <a:pt x="14056" y="12412"/>
                  <a:pt x="14053" y="12431"/>
                  <a:pt x="14067" y="12445"/>
                </a:cubicBezTo>
                <a:cubicBezTo>
                  <a:pt x="14074" y="12453"/>
                  <a:pt x="14084" y="12456"/>
                  <a:pt x="14093" y="12456"/>
                </a:cubicBezTo>
                <a:cubicBezTo>
                  <a:pt x="14102" y="12456"/>
                  <a:pt x="14111" y="12453"/>
                  <a:pt x="14117" y="12445"/>
                </a:cubicBezTo>
                <a:cubicBezTo>
                  <a:pt x="14137" y="12420"/>
                  <a:pt x="14157" y="12396"/>
                  <a:pt x="14177" y="12371"/>
                </a:cubicBezTo>
                <a:cubicBezTo>
                  <a:pt x="14189" y="12355"/>
                  <a:pt x="14192" y="12335"/>
                  <a:pt x="14177" y="12321"/>
                </a:cubicBezTo>
                <a:cubicBezTo>
                  <a:pt x="14171" y="12315"/>
                  <a:pt x="14161" y="12311"/>
                  <a:pt x="14151" y="12311"/>
                </a:cubicBezTo>
                <a:close/>
                <a:moveTo>
                  <a:pt x="8334" y="12393"/>
                </a:moveTo>
                <a:cubicBezTo>
                  <a:pt x="8289" y="12393"/>
                  <a:pt x="8289" y="12464"/>
                  <a:pt x="8334" y="12464"/>
                </a:cubicBezTo>
                <a:cubicBezTo>
                  <a:pt x="8380" y="12464"/>
                  <a:pt x="8380" y="12393"/>
                  <a:pt x="8334" y="12393"/>
                </a:cubicBezTo>
                <a:close/>
                <a:moveTo>
                  <a:pt x="8621" y="12379"/>
                </a:moveTo>
                <a:cubicBezTo>
                  <a:pt x="8588" y="12379"/>
                  <a:pt x="8566" y="12427"/>
                  <a:pt x="8603" y="12445"/>
                </a:cubicBezTo>
                <a:cubicBezTo>
                  <a:pt x="8614" y="12451"/>
                  <a:pt x="8622" y="12456"/>
                  <a:pt x="8632" y="12461"/>
                </a:cubicBezTo>
                <a:cubicBezTo>
                  <a:pt x="8638" y="12464"/>
                  <a:pt x="8644" y="12465"/>
                  <a:pt x="8649" y="12465"/>
                </a:cubicBezTo>
                <a:cubicBezTo>
                  <a:pt x="8681" y="12465"/>
                  <a:pt x="8703" y="12417"/>
                  <a:pt x="8668" y="12399"/>
                </a:cubicBezTo>
                <a:cubicBezTo>
                  <a:pt x="8658" y="12394"/>
                  <a:pt x="8648" y="12389"/>
                  <a:pt x="8638" y="12384"/>
                </a:cubicBezTo>
                <a:cubicBezTo>
                  <a:pt x="8632" y="12381"/>
                  <a:pt x="8626" y="12379"/>
                  <a:pt x="8621" y="12379"/>
                </a:cubicBezTo>
                <a:close/>
                <a:moveTo>
                  <a:pt x="9767" y="12382"/>
                </a:moveTo>
                <a:cubicBezTo>
                  <a:pt x="9762" y="12382"/>
                  <a:pt x="9757" y="12383"/>
                  <a:pt x="9752" y="12384"/>
                </a:cubicBezTo>
                <a:cubicBezTo>
                  <a:pt x="9711" y="12393"/>
                  <a:pt x="9724" y="12452"/>
                  <a:pt x="9762" y="12454"/>
                </a:cubicBezTo>
                <a:cubicBezTo>
                  <a:pt x="9767" y="12463"/>
                  <a:pt x="9780" y="12468"/>
                  <a:pt x="9792" y="12468"/>
                </a:cubicBezTo>
                <a:cubicBezTo>
                  <a:pt x="9798" y="12468"/>
                  <a:pt x="9804" y="12467"/>
                  <a:pt x="9809" y="12464"/>
                </a:cubicBezTo>
                <a:cubicBezTo>
                  <a:pt x="9827" y="12454"/>
                  <a:pt x="9830" y="12433"/>
                  <a:pt x="9821" y="12415"/>
                </a:cubicBezTo>
                <a:cubicBezTo>
                  <a:pt x="9812" y="12393"/>
                  <a:pt x="9790" y="12382"/>
                  <a:pt x="9767" y="12382"/>
                </a:cubicBezTo>
                <a:close/>
                <a:moveTo>
                  <a:pt x="3280" y="12333"/>
                </a:moveTo>
                <a:cubicBezTo>
                  <a:pt x="3257" y="12333"/>
                  <a:pt x="3236" y="12350"/>
                  <a:pt x="3229" y="12372"/>
                </a:cubicBezTo>
                <a:cubicBezTo>
                  <a:pt x="3224" y="12388"/>
                  <a:pt x="3218" y="12403"/>
                  <a:pt x="3213" y="12417"/>
                </a:cubicBezTo>
                <a:cubicBezTo>
                  <a:pt x="3204" y="12444"/>
                  <a:pt x="3224" y="12476"/>
                  <a:pt x="3250" y="12482"/>
                </a:cubicBezTo>
                <a:cubicBezTo>
                  <a:pt x="3255" y="12484"/>
                  <a:pt x="3259" y="12484"/>
                  <a:pt x="3264" y="12484"/>
                </a:cubicBezTo>
                <a:cubicBezTo>
                  <a:pt x="3287" y="12484"/>
                  <a:pt x="3307" y="12467"/>
                  <a:pt x="3315" y="12445"/>
                </a:cubicBezTo>
                <a:cubicBezTo>
                  <a:pt x="3320" y="12430"/>
                  <a:pt x="3325" y="12415"/>
                  <a:pt x="3331" y="12401"/>
                </a:cubicBezTo>
                <a:cubicBezTo>
                  <a:pt x="3340" y="12373"/>
                  <a:pt x="3320" y="12342"/>
                  <a:pt x="3294" y="12335"/>
                </a:cubicBezTo>
                <a:cubicBezTo>
                  <a:pt x="3289" y="12334"/>
                  <a:pt x="3285" y="12333"/>
                  <a:pt x="3280" y="12333"/>
                </a:cubicBezTo>
                <a:close/>
                <a:moveTo>
                  <a:pt x="18659" y="12415"/>
                </a:moveTo>
                <a:cubicBezTo>
                  <a:pt x="18614" y="12415"/>
                  <a:pt x="18614" y="12486"/>
                  <a:pt x="18660" y="12486"/>
                </a:cubicBezTo>
                <a:cubicBezTo>
                  <a:pt x="18705" y="12486"/>
                  <a:pt x="18705" y="12415"/>
                  <a:pt x="18660" y="12415"/>
                </a:cubicBezTo>
                <a:cubicBezTo>
                  <a:pt x="18660" y="12415"/>
                  <a:pt x="18659" y="12415"/>
                  <a:pt x="18659" y="12415"/>
                </a:cubicBezTo>
                <a:close/>
                <a:moveTo>
                  <a:pt x="12421" y="12390"/>
                </a:moveTo>
                <a:cubicBezTo>
                  <a:pt x="12404" y="12390"/>
                  <a:pt x="12386" y="12401"/>
                  <a:pt x="12386" y="12425"/>
                </a:cubicBezTo>
                <a:lnTo>
                  <a:pt x="12386" y="12455"/>
                </a:lnTo>
                <a:cubicBezTo>
                  <a:pt x="12386" y="12478"/>
                  <a:pt x="12404" y="12489"/>
                  <a:pt x="12421" y="12489"/>
                </a:cubicBezTo>
                <a:cubicBezTo>
                  <a:pt x="12439" y="12489"/>
                  <a:pt x="12456" y="12478"/>
                  <a:pt x="12456" y="12455"/>
                </a:cubicBezTo>
                <a:lnTo>
                  <a:pt x="12456" y="12425"/>
                </a:lnTo>
                <a:cubicBezTo>
                  <a:pt x="12456" y="12401"/>
                  <a:pt x="12439" y="12390"/>
                  <a:pt x="12421" y="12390"/>
                </a:cubicBezTo>
                <a:close/>
                <a:moveTo>
                  <a:pt x="20735" y="12406"/>
                </a:moveTo>
                <a:cubicBezTo>
                  <a:pt x="20726" y="12406"/>
                  <a:pt x="20716" y="12409"/>
                  <a:pt x="20708" y="12415"/>
                </a:cubicBezTo>
                <a:cubicBezTo>
                  <a:pt x="20703" y="12420"/>
                  <a:pt x="20697" y="12422"/>
                  <a:pt x="20691" y="12422"/>
                </a:cubicBezTo>
                <a:cubicBezTo>
                  <a:pt x="20688" y="12422"/>
                  <a:pt x="20685" y="12421"/>
                  <a:pt x="20682" y="12420"/>
                </a:cubicBezTo>
                <a:cubicBezTo>
                  <a:pt x="20679" y="12420"/>
                  <a:pt x="20676" y="12419"/>
                  <a:pt x="20673" y="12419"/>
                </a:cubicBezTo>
                <a:cubicBezTo>
                  <a:pt x="20634" y="12419"/>
                  <a:pt x="20620" y="12481"/>
                  <a:pt x="20662" y="12488"/>
                </a:cubicBezTo>
                <a:cubicBezTo>
                  <a:pt x="20671" y="12491"/>
                  <a:pt x="20680" y="12492"/>
                  <a:pt x="20689" y="12492"/>
                </a:cubicBezTo>
                <a:cubicBezTo>
                  <a:pt x="20714" y="12492"/>
                  <a:pt x="20736" y="12482"/>
                  <a:pt x="20756" y="12465"/>
                </a:cubicBezTo>
                <a:cubicBezTo>
                  <a:pt x="20771" y="12454"/>
                  <a:pt x="20769" y="12428"/>
                  <a:pt x="20756" y="12415"/>
                </a:cubicBezTo>
                <a:cubicBezTo>
                  <a:pt x="20751" y="12409"/>
                  <a:pt x="20743" y="12406"/>
                  <a:pt x="20735" y="12406"/>
                </a:cubicBezTo>
                <a:close/>
                <a:moveTo>
                  <a:pt x="21994" y="12378"/>
                </a:moveTo>
                <a:cubicBezTo>
                  <a:pt x="21986" y="12378"/>
                  <a:pt x="21978" y="12382"/>
                  <a:pt x="21970" y="12389"/>
                </a:cubicBezTo>
                <a:lnTo>
                  <a:pt x="21925" y="12434"/>
                </a:lnTo>
                <a:cubicBezTo>
                  <a:pt x="21901" y="12459"/>
                  <a:pt x="21925" y="12494"/>
                  <a:pt x="21952" y="12494"/>
                </a:cubicBezTo>
                <a:cubicBezTo>
                  <a:pt x="21960" y="12494"/>
                  <a:pt x="21968" y="12491"/>
                  <a:pt x="21976" y="12483"/>
                </a:cubicBezTo>
                <a:lnTo>
                  <a:pt x="22020" y="12439"/>
                </a:lnTo>
                <a:cubicBezTo>
                  <a:pt x="22045" y="12414"/>
                  <a:pt x="22021" y="12378"/>
                  <a:pt x="21994" y="12378"/>
                </a:cubicBezTo>
                <a:close/>
                <a:moveTo>
                  <a:pt x="5240" y="12444"/>
                </a:moveTo>
                <a:cubicBezTo>
                  <a:pt x="5194" y="12444"/>
                  <a:pt x="5194" y="12515"/>
                  <a:pt x="5240" y="12515"/>
                </a:cubicBezTo>
                <a:cubicBezTo>
                  <a:pt x="5285" y="12515"/>
                  <a:pt x="5285" y="12444"/>
                  <a:pt x="5240" y="12444"/>
                </a:cubicBezTo>
                <a:close/>
                <a:moveTo>
                  <a:pt x="6231" y="12447"/>
                </a:moveTo>
                <a:cubicBezTo>
                  <a:pt x="6185" y="12447"/>
                  <a:pt x="6185" y="12518"/>
                  <a:pt x="6231" y="12518"/>
                </a:cubicBezTo>
                <a:cubicBezTo>
                  <a:pt x="6232" y="12518"/>
                  <a:pt x="6232" y="12518"/>
                  <a:pt x="6232" y="12518"/>
                </a:cubicBezTo>
                <a:cubicBezTo>
                  <a:pt x="6277" y="12518"/>
                  <a:pt x="6277" y="12447"/>
                  <a:pt x="6231" y="12447"/>
                </a:cubicBezTo>
                <a:close/>
                <a:moveTo>
                  <a:pt x="5817" y="12464"/>
                </a:moveTo>
                <a:cubicBezTo>
                  <a:pt x="5773" y="12464"/>
                  <a:pt x="5772" y="12535"/>
                  <a:pt x="5819" y="12535"/>
                </a:cubicBezTo>
                <a:cubicBezTo>
                  <a:pt x="5865" y="12535"/>
                  <a:pt x="5865" y="12464"/>
                  <a:pt x="5819" y="12464"/>
                </a:cubicBezTo>
                <a:cubicBezTo>
                  <a:pt x="5818" y="12464"/>
                  <a:pt x="5817" y="12464"/>
                  <a:pt x="5817" y="12464"/>
                </a:cubicBezTo>
                <a:close/>
                <a:moveTo>
                  <a:pt x="4317" y="12446"/>
                </a:moveTo>
                <a:cubicBezTo>
                  <a:pt x="4290" y="12446"/>
                  <a:pt x="4265" y="12482"/>
                  <a:pt x="4290" y="12506"/>
                </a:cubicBezTo>
                <a:lnTo>
                  <a:pt x="4321" y="12536"/>
                </a:lnTo>
                <a:cubicBezTo>
                  <a:pt x="4328" y="12543"/>
                  <a:pt x="4336" y="12546"/>
                  <a:pt x="4344" y="12546"/>
                </a:cubicBezTo>
                <a:cubicBezTo>
                  <a:pt x="4371" y="12546"/>
                  <a:pt x="4395" y="12511"/>
                  <a:pt x="4371" y="12486"/>
                </a:cubicBezTo>
                <a:lnTo>
                  <a:pt x="4340" y="12456"/>
                </a:lnTo>
                <a:cubicBezTo>
                  <a:pt x="4333" y="12449"/>
                  <a:pt x="4325" y="12446"/>
                  <a:pt x="4317" y="12446"/>
                </a:cubicBezTo>
                <a:close/>
                <a:moveTo>
                  <a:pt x="2604" y="12425"/>
                </a:moveTo>
                <a:cubicBezTo>
                  <a:pt x="2577" y="12425"/>
                  <a:pt x="2552" y="12461"/>
                  <a:pt x="2577" y="12485"/>
                </a:cubicBezTo>
                <a:cubicBezTo>
                  <a:pt x="2597" y="12504"/>
                  <a:pt x="2617" y="12525"/>
                  <a:pt x="2638" y="12545"/>
                </a:cubicBezTo>
                <a:cubicBezTo>
                  <a:pt x="2646" y="12552"/>
                  <a:pt x="2654" y="12555"/>
                  <a:pt x="2662" y="12555"/>
                </a:cubicBezTo>
                <a:cubicBezTo>
                  <a:pt x="2689" y="12555"/>
                  <a:pt x="2713" y="12520"/>
                  <a:pt x="2687" y="12496"/>
                </a:cubicBezTo>
                <a:cubicBezTo>
                  <a:pt x="2668" y="12476"/>
                  <a:pt x="2649" y="12455"/>
                  <a:pt x="2628" y="12435"/>
                </a:cubicBezTo>
                <a:cubicBezTo>
                  <a:pt x="2620" y="12428"/>
                  <a:pt x="2612" y="12425"/>
                  <a:pt x="2604" y="12425"/>
                </a:cubicBezTo>
                <a:close/>
                <a:moveTo>
                  <a:pt x="5007" y="12459"/>
                </a:moveTo>
                <a:cubicBezTo>
                  <a:pt x="4938" y="12459"/>
                  <a:pt x="4938" y="12566"/>
                  <a:pt x="5007" y="12566"/>
                </a:cubicBezTo>
                <a:cubicBezTo>
                  <a:pt x="5075" y="12565"/>
                  <a:pt x="5075" y="12459"/>
                  <a:pt x="5007" y="12459"/>
                </a:cubicBezTo>
                <a:close/>
                <a:moveTo>
                  <a:pt x="17850" y="12441"/>
                </a:moveTo>
                <a:cubicBezTo>
                  <a:pt x="17831" y="12441"/>
                  <a:pt x="17812" y="12450"/>
                  <a:pt x="17803" y="12467"/>
                </a:cubicBezTo>
                <a:cubicBezTo>
                  <a:pt x="17798" y="12478"/>
                  <a:pt x="17793" y="12487"/>
                  <a:pt x="17787" y="12498"/>
                </a:cubicBezTo>
                <a:cubicBezTo>
                  <a:pt x="17775" y="12524"/>
                  <a:pt x="17781" y="12555"/>
                  <a:pt x="17807" y="12571"/>
                </a:cubicBezTo>
                <a:cubicBezTo>
                  <a:pt x="17815" y="12576"/>
                  <a:pt x="17824" y="12578"/>
                  <a:pt x="17833" y="12578"/>
                </a:cubicBezTo>
                <a:cubicBezTo>
                  <a:pt x="17852" y="12578"/>
                  <a:pt x="17872" y="12569"/>
                  <a:pt x="17881" y="12551"/>
                </a:cubicBezTo>
                <a:cubicBezTo>
                  <a:pt x="17886" y="12541"/>
                  <a:pt x="17891" y="12532"/>
                  <a:pt x="17896" y="12522"/>
                </a:cubicBezTo>
                <a:cubicBezTo>
                  <a:pt x="17909" y="12496"/>
                  <a:pt x="17903" y="12462"/>
                  <a:pt x="17876" y="12449"/>
                </a:cubicBezTo>
                <a:cubicBezTo>
                  <a:pt x="17869" y="12444"/>
                  <a:pt x="17859" y="12441"/>
                  <a:pt x="17850" y="12441"/>
                </a:cubicBezTo>
                <a:close/>
                <a:moveTo>
                  <a:pt x="608" y="12496"/>
                </a:moveTo>
                <a:cubicBezTo>
                  <a:pt x="594" y="12496"/>
                  <a:pt x="580" y="12504"/>
                  <a:pt x="573" y="12522"/>
                </a:cubicBezTo>
                <a:cubicBezTo>
                  <a:pt x="568" y="12538"/>
                  <a:pt x="563" y="12551"/>
                  <a:pt x="558" y="12566"/>
                </a:cubicBezTo>
                <a:cubicBezTo>
                  <a:pt x="549" y="12592"/>
                  <a:pt x="571" y="12610"/>
                  <a:pt x="592" y="12610"/>
                </a:cubicBezTo>
                <a:cubicBezTo>
                  <a:pt x="606" y="12610"/>
                  <a:pt x="620" y="12603"/>
                  <a:pt x="626" y="12586"/>
                </a:cubicBezTo>
                <a:cubicBezTo>
                  <a:pt x="631" y="12570"/>
                  <a:pt x="636" y="12555"/>
                  <a:pt x="641" y="12541"/>
                </a:cubicBezTo>
                <a:cubicBezTo>
                  <a:pt x="651" y="12514"/>
                  <a:pt x="630" y="12496"/>
                  <a:pt x="608" y="12496"/>
                </a:cubicBezTo>
                <a:close/>
                <a:moveTo>
                  <a:pt x="2003" y="12496"/>
                </a:moveTo>
                <a:cubicBezTo>
                  <a:pt x="1962" y="12496"/>
                  <a:pt x="1926" y="12550"/>
                  <a:pt x="1962" y="12587"/>
                </a:cubicBezTo>
                <a:cubicBezTo>
                  <a:pt x="1973" y="12597"/>
                  <a:pt x="1982" y="12608"/>
                  <a:pt x="1991" y="12617"/>
                </a:cubicBezTo>
                <a:cubicBezTo>
                  <a:pt x="2002" y="12629"/>
                  <a:pt x="2014" y="12633"/>
                  <a:pt x="2026" y="12633"/>
                </a:cubicBezTo>
                <a:cubicBezTo>
                  <a:pt x="2066" y="12633"/>
                  <a:pt x="2103" y="12580"/>
                  <a:pt x="2067" y="12543"/>
                </a:cubicBezTo>
                <a:cubicBezTo>
                  <a:pt x="2058" y="12532"/>
                  <a:pt x="2048" y="12522"/>
                  <a:pt x="2038" y="12513"/>
                </a:cubicBezTo>
                <a:cubicBezTo>
                  <a:pt x="2027" y="12501"/>
                  <a:pt x="2015" y="12496"/>
                  <a:pt x="2003" y="12496"/>
                </a:cubicBezTo>
                <a:close/>
                <a:moveTo>
                  <a:pt x="19364" y="12567"/>
                </a:moveTo>
                <a:cubicBezTo>
                  <a:pt x="19318" y="12567"/>
                  <a:pt x="19318" y="12638"/>
                  <a:pt x="19364" y="12638"/>
                </a:cubicBezTo>
                <a:lnTo>
                  <a:pt x="19380" y="12638"/>
                </a:lnTo>
                <a:cubicBezTo>
                  <a:pt x="19426" y="12638"/>
                  <a:pt x="19426" y="12567"/>
                  <a:pt x="19380" y="12567"/>
                </a:cubicBezTo>
                <a:close/>
                <a:moveTo>
                  <a:pt x="8575" y="12574"/>
                </a:moveTo>
                <a:cubicBezTo>
                  <a:pt x="8530" y="12574"/>
                  <a:pt x="8530" y="12645"/>
                  <a:pt x="8575" y="12645"/>
                </a:cubicBezTo>
                <a:cubicBezTo>
                  <a:pt x="8575" y="12645"/>
                  <a:pt x="8576" y="12645"/>
                  <a:pt x="8576" y="12645"/>
                </a:cubicBezTo>
                <a:cubicBezTo>
                  <a:pt x="8621" y="12645"/>
                  <a:pt x="8621" y="12574"/>
                  <a:pt x="8575" y="12574"/>
                </a:cubicBezTo>
                <a:close/>
                <a:moveTo>
                  <a:pt x="11128" y="12581"/>
                </a:moveTo>
                <a:cubicBezTo>
                  <a:pt x="11082" y="12581"/>
                  <a:pt x="11082" y="12651"/>
                  <a:pt x="11128" y="12651"/>
                </a:cubicBezTo>
                <a:lnTo>
                  <a:pt x="11144" y="12651"/>
                </a:lnTo>
                <a:cubicBezTo>
                  <a:pt x="11144" y="12651"/>
                  <a:pt x="11145" y="12651"/>
                  <a:pt x="11145" y="12651"/>
                </a:cubicBezTo>
                <a:cubicBezTo>
                  <a:pt x="11189" y="12651"/>
                  <a:pt x="11188" y="12581"/>
                  <a:pt x="11144" y="12581"/>
                </a:cubicBezTo>
                <a:close/>
                <a:moveTo>
                  <a:pt x="5451" y="12504"/>
                </a:moveTo>
                <a:cubicBezTo>
                  <a:pt x="5431" y="12504"/>
                  <a:pt x="5421" y="12518"/>
                  <a:pt x="5416" y="12532"/>
                </a:cubicBezTo>
                <a:cubicBezTo>
                  <a:pt x="5409" y="12519"/>
                  <a:pt x="5397" y="12509"/>
                  <a:pt x="5384" y="12506"/>
                </a:cubicBezTo>
                <a:cubicBezTo>
                  <a:pt x="5379" y="12505"/>
                  <a:pt x="5375" y="12504"/>
                  <a:pt x="5370" y="12504"/>
                </a:cubicBezTo>
                <a:cubicBezTo>
                  <a:pt x="5347" y="12504"/>
                  <a:pt x="5326" y="12521"/>
                  <a:pt x="5319" y="12543"/>
                </a:cubicBezTo>
                <a:cubicBezTo>
                  <a:pt x="5314" y="12557"/>
                  <a:pt x="5308" y="12572"/>
                  <a:pt x="5303" y="12587"/>
                </a:cubicBezTo>
                <a:cubicBezTo>
                  <a:pt x="5293" y="12614"/>
                  <a:pt x="5314" y="12646"/>
                  <a:pt x="5340" y="12653"/>
                </a:cubicBezTo>
                <a:cubicBezTo>
                  <a:pt x="5344" y="12654"/>
                  <a:pt x="5349" y="12655"/>
                  <a:pt x="5353" y="12655"/>
                </a:cubicBezTo>
                <a:cubicBezTo>
                  <a:pt x="5376" y="12655"/>
                  <a:pt x="5397" y="12638"/>
                  <a:pt x="5405" y="12616"/>
                </a:cubicBezTo>
                <a:cubicBezTo>
                  <a:pt x="5410" y="12602"/>
                  <a:pt x="5415" y="12586"/>
                  <a:pt x="5421" y="12571"/>
                </a:cubicBezTo>
                <a:cubicBezTo>
                  <a:pt x="5422" y="12569"/>
                  <a:pt x="5424" y="12565"/>
                  <a:pt x="5424" y="12562"/>
                </a:cubicBezTo>
                <a:cubicBezTo>
                  <a:pt x="5429" y="12571"/>
                  <a:pt x="5437" y="12576"/>
                  <a:pt x="5450" y="12576"/>
                </a:cubicBezTo>
                <a:cubicBezTo>
                  <a:pt x="5495" y="12575"/>
                  <a:pt x="5495" y="12504"/>
                  <a:pt x="5451" y="12504"/>
                </a:cubicBezTo>
                <a:close/>
                <a:moveTo>
                  <a:pt x="11337" y="12597"/>
                </a:moveTo>
                <a:cubicBezTo>
                  <a:pt x="11293" y="12597"/>
                  <a:pt x="11293" y="12667"/>
                  <a:pt x="11338" y="12669"/>
                </a:cubicBezTo>
                <a:cubicBezTo>
                  <a:pt x="11385" y="12669"/>
                  <a:pt x="11385" y="12597"/>
                  <a:pt x="11338" y="12597"/>
                </a:cubicBezTo>
                <a:cubicBezTo>
                  <a:pt x="11338" y="12597"/>
                  <a:pt x="11338" y="12597"/>
                  <a:pt x="11337" y="12597"/>
                </a:cubicBezTo>
                <a:close/>
                <a:moveTo>
                  <a:pt x="8155" y="12525"/>
                </a:moveTo>
                <a:cubicBezTo>
                  <a:pt x="8109" y="12525"/>
                  <a:pt x="8079" y="12595"/>
                  <a:pt x="8128" y="12625"/>
                </a:cubicBezTo>
                <a:cubicBezTo>
                  <a:pt x="8153" y="12640"/>
                  <a:pt x="8177" y="12655"/>
                  <a:pt x="8202" y="12670"/>
                </a:cubicBezTo>
                <a:cubicBezTo>
                  <a:pt x="8211" y="12675"/>
                  <a:pt x="8220" y="12678"/>
                  <a:pt x="8229" y="12678"/>
                </a:cubicBezTo>
                <a:cubicBezTo>
                  <a:pt x="8275" y="12678"/>
                  <a:pt x="8306" y="12607"/>
                  <a:pt x="8257" y="12577"/>
                </a:cubicBezTo>
                <a:cubicBezTo>
                  <a:pt x="8232" y="12562"/>
                  <a:pt x="8207" y="12548"/>
                  <a:pt x="8182" y="12533"/>
                </a:cubicBezTo>
                <a:cubicBezTo>
                  <a:pt x="8173" y="12528"/>
                  <a:pt x="8164" y="12525"/>
                  <a:pt x="8155" y="12525"/>
                </a:cubicBezTo>
                <a:close/>
                <a:moveTo>
                  <a:pt x="24884" y="12599"/>
                </a:moveTo>
                <a:cubicBezTo>
                  <a:pt x="24874" y="12599"/>
                  <a:pt x="24864" y="12605"/>
                  <a:pt x="24858" y="12617"/>
                </a:cubicBezTo>
                <a:cubicBezTo>
                  <a:pt x="24852" y="12628"/>
                  <a:pt x="24847" y="12637"/>
                  <a:pt x="24842" y="12648"/>
                </a:cubicBezTo>
                <a:cubicBezTo>
                  <a:pt x="24828" y="12675"/>
                  <a:pt x="24852" y="12701"/>
                  <a:pt x="24876" y="12701"/>
                </a:cubicBezTo>
                <a:cubicBezTo>
                  <a:pt x="24887" y="12701"/>
                  <a:pt x="24897" y="12695"/>
                  <a:pt x="24904" y="12682"/>
                </a:cubicBezTo>
                <a:cubicBezTo>
                  <a:pt x="24909" y="12672"/>
                  <a:pt x="24914" y="12663"/>
                  <a:pt x="24919" y="12653"/>
                </a:cubicBezTo>
                <a:cubicBezTo>
                  <a:pt x="24932" y="12625"/>
                  <a:pt x="24908" y="12599"/>
                  <a:pt x="24884" y="12599"/>
                </a:cubicBezTo>
                <a:close/>
                <a:moveTo>
                  <a:pt x="15731" y="12601"/>
                </a:moveTo>
                <a:cubicBezTo>
                  <a:pt x="15707" y="12601"/>
                  <a:pt x="15682" y="12626"/>
                  <a:pt x="15697" y="12654"/>
                </a:cubicBezTo>
                <a:cubicBezTo>
                  <a:pt x="15706" y="12670"/>
                  <a:pt x="15717" y="12680"/>
                  <a:pt x="15730" y="12687"/>
                </a:cubicBezTo>
                <a:cubicBezTo>
                  <a:pt x="15735" y="12696"/>
                  <a:pt x="15745" y="12702"/>
                  <a:pt x="15758" y="12702"/>
                </a:cubicBezTo>
                <a:lnTo>
                  <a:pt x="15779" y="12702"/>
                </a:lnTo>
                <a:cubicBezTo>
                  <a:pt x="15781" y="12702"/>
                  <a:pt x="15784" y="12701"/>
                  <a:pt x="15787" y="12701"/>
                </a:cubicBezTo>
                <a:lnTo>
                  <a:pt x="15788" y="12701"/>
                </a:lnTo>
                <a:cubicBezTo>
                  <a:pt x="15789" y="12701"/>
                  <a:pt x="15789" y="12700"/>
                  <a:pt x="15791" y="12700"/>
                </a:cubicBezTo>
                <a:cubicBezTo>
                  <a:pt x="15798" y="12697"/>
                  <a:pt x="15803" y="12692"/>
                  <a:pt x="15806" y="12685"/>
                </a:cubicBezTo>
                <a:cubicBezTo>
                  <a:pt x="15810" y="12679"/>
                  <a:pt x="15813" y="12672"/>
                  <a:pt x="15813" y="12665"/>
                </a:cubicBezTo>
                <a:cubicBezTo>
                  <a:pt x="15813" y="12655"/>
                  <a:pt x="15809" y="12648"/>
                  <a:pt x="15803" y="12641"/>
                </a:cubicBezTo>
                <a:cubicBezTo>
                  <a:pt x="15796" y="12638"/>
                  <a:pt x="15788" y="12633"/>
                  <a:pt x="15777" y="12632"/>
                </a:cubicBezTo>
                <a:cubicBezTo>
                  <a:pt x="15776" y="12632"/>
                  <a:pt x="15775" y="12630"/>
                  <a:pt x="15773" y="12630"/>
                </a:cubicBezTo>
                <a:cubicBezTo>
                  <a:pt x="15766" y="12629"/>
                  <a:pt x="15761" y="12624"/>
                  <a:pt x="15759" y="12618"/>
                </a:cubicBezTo>
                <a:cubicBezTo>
                  <a:pt x="15752" y="12606"/>
                  <a:pt x="15742" y="12601"/>
                  <a:pt x="15731" y="12601"/>
                </a:cubicBezTo>
                <a:close/>
                <a:moveTo>
                  <a:pt x="17218" y="12558"/>
                </a:moveTo>
                <a:cubicBezTo>
                  <a:pt x="17199" y="12558"/>
                  <a:pt x="17179" y="12569"/>
                  <a:pt x="17169" y="12586"/>
                </a:cubicBezTo>
                <a:cubicBezTo>
                  <a:pt x="17154" y="12613"/>
                  <a:pt x="17165" y="12642"/>
                  <a:pt x="17189" y="12659"/>
                </a:cubicBezTo>
                <a:cubicBezTo>
                  <a:pt x="17209" y="12675"/>
                  <a:pt x="17228" y="12690"/>
                  <a:pt x="17249" y="12703"/>
                </a:cubicBezTo>
                <a:cubicBezTo>
                  <a:pt x="17256" y="12708"/>
                  <a:pt x="17265" y="12710"/>
                  <a:pt x="17274" y="12710"/>
                </a:cubicBezTo>
                <a:cubicBezTo>
                  <a:pt x="17293" y="12710"/>
                  <a:pt x="17314" y="12700"/>
                  <a:pt x="17322" y="12684"/>
                </a:cubicBezTo>
                <a:cubicBezTo>
                  <a:pt x="17338" y="12656"/>
                  <a:pt x="17326" y="12628"/>
                  <a:pt x="17303" y="12611"/>
                </a:cubicBezTo>
                <a:cubicBezTo>
                  <a:pt x="17284" y="12595"/>
                  <a:pt x="17264" y="12581"/>
                  <a:pt x="17243" y="12566"/>
                </a:cubicBezTo>
                <a:cubicBezTo>
                  <a:pt x="17235" y="12561"/>
                  <a:pt x="17227" y="12558"/>
                  <a:pt x="17218" y="12558"/>
                </a:cubicBezTo>
                <a:close/>
                <a:moveTo>
                  <a:pt x="16405" y="12649"/>
                </a:moveTo>
                <a:cubicBezTo>
                  <a:pt x="16358" y="12649"/>
                  <a:pt x="16358" y="12719"/>
                  <a:pt x="16405" y="12719"/>
                </a:cubicBezTo>
                <a:lnTo>
                  <a:pt x="16420" y="12719"/>
                </a:lnTo>
                <a:cubicBezTo>
                  <a:pt x="16466" y="12719"/>
                  <a:pt x="16466" y="12649"/>
                  <a:pt x="16420" y="12649"/>
                </a:cubicBezTo>
                <a:close/>
                <a:moveTo>
                  <a:pt x="1430" y="12569"/>
                </a:moveTo>
                <a:cubicBezTo>
                  <a:pt x="1412" y="12569"/>
                  <a:pt x="1394" y="12579"/>
                  <a:pt x="1383" y="12596"/>
                </a:cubicBezTo>
                <a:cubicBezTo>
                  <a:pt x="1373" y="12612"/>
                  <a:pt x="1364" y="12627"/>
                  <a:pt x="1354" y="12640"/>
                </a:cubicBezTo>
                <a:cubicBezTo>
                  <a:pt x="1338" y="12664"/>
                  <a:pt x="1349" y="12700"/>
                  <a:pt x="1373" y="12714"/>
                </a:cubicBezTo>
                <a:cubicBezTo>
                  <a:pt x="1381" y="12718"/>
                  <a:pt x="1390" y="12720"/>
                  <a:pt x="1398" y="12720"/>
                </a:cubicBezTo>
                <a:cubicBezTo>
                  <a:pt x="1417" y="12720"/>
                  <a:pt x="1435" y="12711"/>
                  <a:pt x="1446" y="12695"/>
                </a:cubicBezTo>
                <a:cubicBezTo>
                  <a:pt x="1456" y="12679"/>
                  <a:pt x="1466" y="12664"/>
                  <a:pt x="1476" y="12650"/>
                </a:cubicBezTo>
                <a:cubicBezTo>
                  <a:pt x="1492" y="12627"/>
                  <a:pt x="1482" y="12591"/>
                  <a:pt x="1456" y="12576"/>
                </a:cubicBezTo>
                <a:cubicBezTo>
                  <a:pt x="1448" y="12571"/>
                  <a:pt x="1439" y="12569"/>
                  <a:pt x="1430" y="12569"/>
                </a:cubicBezTo>
                <a:close/>
                <a:moveTo>
                  <a:pt x="10742" y="12624"/>
                </a:moveTo>
                <a:cubicBezTo>
                  <a:pt x="10718" y="12624"/>
                  <a:pt x="10694" y="12650"/>
                  <a:pt x="10709" y="12677"/>
                </a:cubicBezTo>
                <a:cubicBezTo>
                  <a:pt x="10714" y="12687"/>
                  <a:pt x="10719" y="12698"/>
                  <a:pt x="10725" y="12707"/>
                </a:cubicBezTo>
                <a:cubicBezTo>
                  <a:pt x="10731" y="12720"/>
                  <a:pt x="10741" y="12725"/>
                  <a:pt x="10752" y="12725"/>
                </a:cubicBezTo>
                <a:cubicBezTo>
                  <a:pt x="10775" y="12725"/>
                  <a:pt x="10800" y="12700"/>
                  <a:pt x="10785" y="12672"/>
                </a:cubicBezTo>
                <a:cubicBezTo>
                  <a:pt x="10780" y="12661"/>
                  <a:pt x="10775" y="12653"/>
                  <a:pt x="10770" y="12642"/>
                </a:cubicBezTo>
                <a:cubicBezTo>
                  <a:pt x="10763" y="12630"/>
                  <a:pt x="10752" y="12624"/>
                  <a:pt x="10742" y="12624"/>
                </a:cubicBezTo>
                <a:close/>
                <a:moveTo>
                  <a:pt x="6328" y="12676"/>
                </a:moveTo>
                <a:cubicBezTo>
                  <a:pt x="6310" y="12676"/>
                  <a:pt x="6292" y="12687"/>
                  <a:pt x="6292" y="12711"/>
                </a:cubicBezTo>
                <a:lnTo>
                  <a:pt x="6292" y="12726"/>
                </a:lnTo>
                <a:cubicBezTo>
                  <a:pt x="6292" y="12749"/>
                  <a:pt x="6310" y="12760"/>
                  <a:pt x="6328" y="12760"/>
                </a:cubicBezTo>
                <a:cubicBezTo>
                  <a:pt x="6346" y="12760"/>
                  <a:pt x="6363" y="12749"/>
                  <a:pt x="6363" y="12726"/>
                </a:cubicBezTo>
                <a:lnTo>
                  <a:pt x="6363" y="12711"/>
                </a:lnTo>
                <a:cubicBezTo>
                  <a:pt x="6363" y="12687"/>
                  <a:pt x="6346" y="12676"/>
                  <a:pt x="6328" y="12676"/>
                </a:cubicBezTo>
                <a:close/>
                <a:moveTo>
                  <a:pt x="10094" y="12605"/>
                </a:moveTo>
                <a:cubicBezTo>
                  <a:pt x="10053" y="12605"/>
                  <a:pt x="10016" y="12659"/>
                  <a:pt x="10053" y="12696"/>
                </a:cubicBezTo>
                <a:cubicBezTo>
                  <a:pt x="10078" y="12720"/>
                  <a:pt x="10103" y="12745"/>
                  <a:pt x="10128" y="12771"/>
                </a:cubicBezTo>
                <a:cubicBezTo>
                  <a:pt x="10139" y="12783"/>
                  <a:pt x="10152" y="12787"/>
                  <a:pt x="10164" y="12787"/>
                </a:cubicBezTo>
                <a:cubicBezTo>
                  <a:pt x="10205" y="12787"/>
                  <a:pt x="10241" y="12734"/>
                  <a:pt x="10204" y="12697"/>
                </a:cubicBezTo>
                <a:cubicBezTo>
                  <a:pt x="10180" y="12671"/>
                  <a:pt x="10155" y="12646"/>
                  <a:pt x="10129" y="12621"/>
                </a:cubicBezTo>
                <a:cubicBezTo>
                  <a:pt x="10118" y="12610"/>
                  <a:pt x="10106" y="12605"/>
                  <a:pt x="10094" y="12605"/>
                </a:cubicBezTo>
                <a:close/>
                <a:moveTo>
                  <a:pt x="19649" y="12668"/>
                </a:moveTo>
                <a:cubicBezTo>
                  <a:pt x="19631" y="12668"/>
                  <a:pt x="19614" y="12676"/>
                  <a:pt x="19604" y="12695"/>
                </a:cubicBezTo>
                <a:cubicBezTo>
                  <a:pt x="19590" y="12718"/>
                  <a:pt x="19599" y="12755"/>
                  <a:pt x="19624" y="12768"/>
                </a:cubicBezTo>
                <a:cubicBezTo>
                  <a:pt x="19634" y="12773"/>
                  <a:pt x="19643" y="12779"/>
                  <a:pt x="19653" y="12784"/>
                </a:cubicBezTo>
                <a:cubicBezTo>
                  <a:pt x="19662" y="12788"/>
                  <a:pt x="19672" y="12790"/>
                  <a:pt x="19681" y="12790"/>
                </a:cubicBezTo>
                <a:cubicBezTo>
                  <a:pt x="19699" y="12790"/>
                  <a:pt x="19716" y="12782"/>
                  <a:pt x="19727" y="12764"/>
                </a:cubicBezTo>
                <a:cubicBezTo>
                  <a:pt x="19741" y="12740"/>
                  <a:pt x="19734" y="12703"/>
                  <a:pt x="19708" y="12691"/>
                </a:cubicBezTo>
                <a:cubicBezTo>
                  <a:pt x="19697" y="12685"/>
                  <a:pt x="19688" y="12680"/>
                  <a:pt x="19677" y="12675"/>
                </a:cubicBezTo>
                <a:cubicBezTo>
                  <a:pt x="19668" y="12670"/>
                  <a:pt x="19658" y="12668"/>
                  <a:pt x="19649" y="12668"/>
                </a:cubicBezTo>
                <a:close/>
                <a:moveTo>
                  <a:pt x="21901" y="12698"/>
                </a:moveTo>
                <a:cubicBezTo>
                  <a:pt x="21877" y="12698"/>
                  <a:pt x="21852" y="12723"/>
                  <a:pt x="21867" y="12750"/>
                </a:cubicBezTo>
                <a:cubicBezTo>
                  <a:pt x="21872" y="12761"/>
                  <a:pt x="21877" y="12770"/>
                  <a:pt x="21882" y="12781"/>
                </a:cubicBezTo>
                <a:cubicBezTo>
                  <a:pt x="21889" y="12793"/>
                  <a:pt x="21900" y="12799"/>
                  <a:pt x="21910" y="12799"/>
                </a:cubicBezTo>
                <a:cubicBezTo>
                  <a:pt x="21934" y="12799"/>
                  <a:pt x="21958" y="12773"/>
                  <a:pt x="21943" y="12745"/>
                </a:cubicBezTo>
                <a:cubicBezTo>
                  <a:pt x="21937" y="12735"/>
                  <a:pt x="21932" y="12726"/>
                  <a:pt x="21929" y="12716"/>
                </a:cubicBezTo>
                <a:cubicBezTo>
                  <a:pt x="21922" y="12703"/>
                  <a:pt x="21911" y="12698"/>
                  <a:pt x="21901" y="12698"/>
                </a:cubicBezTo>
                <a:close/>
                <a:moveTo>
                  <a:pt x="14674" y="12720"/>
                </a:moveTo>
                <a:cubicBezTo>
                  <a:pt x="14640" y="12720"/>
                  <a:pt x="14629" y="12777"/>
                  <a:pt x="14667" y="12790"/>
                </a:cubicBezTo>
                <a:cubicBezTo>
                  <a:pt x="14681" y="12795"/>
                  <a:pt x="14697" y="12801"/>
                  <a:pt x="14712" y="12806"/>
                </a:cubicBezTo>
                <a:cubicBezTo>
                  <a:pt x="14716" y="12807"/>
                  <a:pt x="14720" y="12808"/>
                  <a:pt x="14724" y="12808"/>
                </a:cubicBezTo>
                <a:cubicBezTo>
                  <a:pt x="14758" y="12808"/>
                  <a:pt x="14770" y="12752"/>
                  <a:pt x="14732" y="12738"/>
                </a:cubicBezTo>
                <a:cubicBezTo>
                  <a:pt x="14717" y="12733"/>
                  <a:pt x="14701" y="12727"/>
                  <a:pt x="14687" y="12722"/>
                </a:cubicBezTo>
                <a:cubicBezTo>
                  <a:pt x="14682" y="12720"/>
                  <a:pt x="14678" y="12720"/>
                  <a:pt x="14674" y="12720"/>
                </a:cubicBezTo>
                <a:close/>
                <a:moveTo>
                  <a:pt x="7179" y="12658"/>
                </a:moveTo>
                <a:cubicBezTo>
                  <a:pt x="7138" y="12658"/>
                  <a:pt x="7101" y="12711"/>
                  <a:pt x="7139" y="12748"/>
                </a:cubicBezTo>
                <a:lnTo>
                  <a:pt x="7184" y="12792"/>
                </a:lnTo>
                <a:cubicBezTo>
                  <a:pt x="7195" y="12804"/>
                  <a:pt x="7208" y="12809"/>
                  <a:pt x="7221" y="12809"/>
                </a:cubicBezTo>
                <a:cubicBezTo>
                  <a:pt x="7261" y="12809"/>
                  <a:pt x="7296" y="12756"/>
                  <a:pt x="7259" y="12718"/>
                </a:cubicBezTo>
                <a:lnTo>
                  <a:pt x="7215" y="12674"/>
                </a:lnTo>
                <a:cubicBezTo>
                  <a:pt x="7204" y="12663"/>
                  <a:pt x="7191" y="12658"/>
                  <a:pt x="7179" y="12658"/>
                </a:cubicBezTo>
                <a:close/>
                <a:moveTo>
                  <a:pt x="4255" y="12745"/>
                </a:moveTo>
                <a:cubicBezTo>
                  <a:pt x="4238" y="12745"/>
                  <a:pt x="4220" y="12757"/>
                  <a:pt x="4220" y="12780"/>
                </a:cubicBezTo>
                <a:lnTo>
                  <a:pt x="4220" y="12795"/>
                </a:lnTo>
                <a:cubicBezTo>
                  <a:pt x="4220" y="12818"/>
                  <a:pt x="4238" y="12830"/>
                  <a:pt x="4255" y="12830"/>
                </a:cubicBezTo>
                <a:cubicBezTo>
                  <a:pt x="4273" y="12830"/>
                  <a:pt x="4290" y="12818"/>
                  <a:pt x="4290" y="12795"/>
                </a:cubicBezTo>
                <a:lnTo>
                  <a:pt x="4290" y="12780"/>
                </a:lnTo>
                <a:cubicBezTo>
                  <a:pt x="4290" y="12757"/>
                  <a:pt x="4273" y="12745"/>
                  <a:pt x="4255" y="12745"/>
                </a:cubicBezTo>
                <a:close/>
                <a:moveTo>
                  <a:pt x="7688" y="12783"/>
                </a:moveTo>
                <a:cubicBezTo>
                  <a:pt x="7670" y="12783"/>
                  <a:pt x="7652" y="12794"/>
                  <a:pt x="7652" y="12817"/>
                </a:cubicBezTo>
                <a:lnTo>
                  <a:pt x="7652" y="12848"/>
                </a:lnTo>
                <a:cubicBezTo>
                  <a:pt x="7652" y="12871"/>
                  <a:pt x="7670" y="12882"/>
                  <a:pt x="7688" y="12882"/>
                </a:cubicBezTo>
                <a:cubicBezTo>
                  <a:pt x="7705" y="12882"/>
                  <a:pt x="7723" y="12871"/>
                  <a:pt x="7723" y="12848"/>
                </a:cubicBezTo>
                <a:lnTo>
                  <a:pt x="7723" y="12817"/>
                </a:lnTo>
                <a:cubicBezTo>
                  <a:pt x="7723" y="12794"/>
                  <a:pt x="7705" y="12783"/>
                  <a:pt x="7688" y="12783"/>
                </a:cubicBezTo>
                <a:close/>
                <a:moveTo>
                  <a:pt x="12298" y="12855"/>
                </a:moveTo>
                <a:cubicBezTo>
                  <a:pt x="12255" y="12855"/>
                  <a:pt x="12254" y="12925"/>
                  <a:pt x="12299" y="12926"/>
                </a:cubicBezTo>
                <a:cubicBezTo>
                  <a:pt x="12345" y="12926"/>
                  <a:pt x="12345" y="12855"/>
                  <a:pt x="12299" y="12855"/>
                </a:cubicBezTo>
                <a:cubicBezTo>
                  <a:pt x="12299" y="12855"/>
                  <a:pt x="12298" y="12855"/>
                  <a:pt x="12298" y="12855"/>
                </a:cubicBezTo>
                <a:close/>
                <a:moveTo>
                  <a:pt x="113" y="12853"/>
                </a:moveTo>
                <a:cubicBezTo>
                  <a:pt x="108" y="12853"/>
                  <a:pt x="104" y="12853"/>
                  <a:pt x="99" y="12854"/>
                </a:cubicBezTo>
                <a:cubicBezTo>
                  <a:pt x="58" y="12863"/>
                  <a:pt x="70" y="12922"/>
                  <a:pt x="108" y="12923"/>
                </a:cubicBezTo>
                <a:cubicBezTo>
                  <a:pt x="113" y="12933"/>
                  <a:pt x="125" y="12939"/>
                  <a:pt x="137" y="12939"/>
                </a:cubicBezTo>
                <a:cubicBezTo>
                  <a:pt x="144" y="12939"/>
                  <a:pt x="150" y="12937"/>
                  <a:pt x="155" y="12934"/>
                </a:cubicBezTo>
                <a:cubicBezTo>
                  <a:pt x="173" y="12923"/>
                  <a:pt x="176" y="12902"/>
                  <a:pt x="168" y="12885"/>
                </a:cubicBezTo>
                <a:cubicBezTo>
                  <a:pt x="158" y="12863"/>
                  <a:pt x="136" y="12853"/>
                  <a:pt x="113" y="12853"/>
                </a:cubicBezTo>
                <a:close/>
                <a:moveTo>
                  <a:pt x="6258" y="12863"/>
                </a:moveTo>
                <a:cubicBezTo>
                  <a:pt x="6224" y="12863"/>
                  <a:pt x="6214" y="12921"/>
                  <a:pt x="6251" y="12934"/>
                </a:cubicBezTo>
                <a:cubicBezTo>
                  <a:pt x="6265" y="12939"/>
                  <a:pt x="6281" y="12944"/>
                  <a:pt x="6295" y="12951"/>
                </a:cubicBezTo>
                <a:cubicBezTo>
                  <a:pt x="6300" y="12953"/>
                  <a:pt x="6304" y="12954"/>
                  <a:pt x="6308" y="12954"/>
                </a:cubicBezTo>
                <a:cubicBezTo>
                  <a:pt x="6343" y="12954"/>
                  <a:pt x="6354" y="12897"/>
                  <a:pt x="6315" y="12883"/>
                </a:cubicBezTo>
                <a:cubicBezTo>
                  <a:pt x="6301" y="12878"/>
                  <a:pt x="6285" y="12873"/>
                  <a:pt x="6270" y="12866"/>
                </a:cubicBezTo>
                <a:cubicBezTo>
                  <a:pt x="6266" y="12864"/>
                  <a:pt x="6262" y="12863"/>
                  <a:pt x="6258" y="12863"/>
                </a:cubicBezTo>
                <a:close/>
                <a:moveTo>
                  <a:pt x="434" y="12852"/>
                </a:moveTo>
                <a:cubicBezTo>
                  <a:pt x="424" y="12852"/>
                  <a:pt x="413" y="12858"/>
                  <a:pt x="407" y="12871"/>
                </a:cubicBezTo>
                <a:cubicBezTo>
                  <a:pt x="401" y="12881"/>
                  <a:pt x="396" y="12891"/>
                  <a:pt x="391" y="12901"/>
                </a:cubicBezTo>
                <a:cubicBezTo>
                  <a:pt x="377" y="12929"/>
                  <a:pt x="401" y="12955"/>
                  <a:pt x="425" y="12955"/>
                </a:cubicBezTo>
                <a:cubicBezTo>
                  <a:pt x="436" y="12955"/>
                  <a:pt x="446" y="12950"/>
                  <a:pt x="453" y="12937"/>
                </a:cubicBezTo>
                <a:cubicBezTo>
                  <a:pt x="458" y="12926"/>
                  <a:pt x="463" y="12917"/>
                  <a:pt x="469" y="12906"/>
                </a:cubicBezTo>
                <a:cubicBezTo>
                  <a:pt x="481" y="12878"/>
                  <a:pt x="457" y="12852"/>
                  <a:pt x="434" y="12852"/>
                </a:cubicBezTo>
                <a:close/>
                <a:moveTo>
                  <a:pt x="23987" y="12868"/>
                </a:moveTo>
                <a:cubicBezTo>
                  <a:pt x="23981" y="12868"/>
                  <a:pt x="23975" y="12870"/>
                  <a:pt x="23968" y="12874"/>
                </a:cubicBezTo>
                <a:cubicBezTo>
                  <a:pt x="23953" y="12884"/>
                  <a:pt x="23938" y="12894"/>
                  <a:pt x="23924" y="12904"/>
                </a:cubicBezTo>
                <a:cubicBezTo>
                  <a:pt x="23892" y="12924"/>
                  <a:pt x="23911" y="12971"/>
                  <a:pt x="23941" y="12971"/>
                </a:cubicBezTo>
                <a:cubicBezTo>
                  <a:pt x="23947" y="12971"/>
                  <a:pt x="23953" y="12969"/>
                  <a:pt x="23959" y="12965"/>
                </a:cubicBezTo>
                <a:cubicBezTo>
                  <a:pt x="23975" y="12955"/>
                  <a:pt x="23989" y="12946"/>
                  <a:pt x="24004" y="12936"/>
                </a:cubicBezTo>
                <a:cubicBezTo>
                  <a:pt x="24036" y="12914"/>
                  <a:pt x="24016" y="12868"/>
                  <a:pt x="23987" y="12868"/>
                </a:cubicBezTo>
                <a:close/>
                <a:moveTo>
                  <a:pt x="5944" y="12913"/>
                </a:moveTo>
                <a:cubicBezTo>
                  <a:pt x="5898" y="12913"/>
                  <a:pt x="5898" y="12984"/>
                  <a:pt x="5944" y="12984"/>
                </a:cubicBezTo>
                <a:lnTo>
                  <a:pt x="5960" y="12984"/>
                </a:lnTo>
                <a:cubicBezTo>
                  <a:pt x="6005" y="12984"/>
                  <a:pt x="6006" y="12913"/>
                  <a:pt x="5960" y="12913"/>
                </a:cubicBezTo>
                <a:close/>
                <a:moveTo>
                  <a:pt x="5147" y="12850"/>
                </a:moveTo>
                <a:cubicBezTo>
                  <a:pt x="5138" y="12850"/>
                  <a:pt x="5129" y="12853"/>
                  <a:pt x="5123" y="12860"/>
                </a:cubicBezTo>
                <a:cubicBezTo>
                  <a:pt x="5104" y="12885"/>
                  <a:pt x="5083" y="12911"/>
                  <a:pt x="5063" y="12936"/>
                </a:cubicBezTo>
                <a:cubicBezTo>
                  <a:pt x="5052" y="12951"/>
                  <a:pt x="5049" y="12970"/>
                  <a:pt x="5063" y="12985"/>
                </a:cubicBezTo>
                <a:cubicBezTo>
                  <a:pt x="5070" y="12992"/>
                  <a:pt x="5080" y="12996"/>
                  <a:pt x="5089" y="12996"/>
                </a:cubicBezTo>
                <a:cubicBezTo>
                  <a:pt x="5098" y="12996"/>
                  <a:pt x="5107" y="12993"/>
                  <a:pt x="5113" y="12985"/>
                </a:cubicBezTo>
                <a:cubicBezTo>
                  <a:pt x="5132" y="12960"/>
                  <a:pt x="5153" y="12936"/>
                  <a:pt x="5173" y="12911"/>
                </a:cubicBezTo>
                <a:cubicBezTo>
                  <a:pt x="5185" y="12895"/>
                  <a:pt x="5188" y="12875"/>
                  <a:pt x="5173" y="12860"/>
                </a:cubicBezTo>
                <a:cubicBezTo>
                  <a:pt x="5167" y="12854"/>
                  <a:pt x="5157" y="12850"/>
                  <a:pt x="5147" y="12850"/>
                </a:cubicBezTo>
                <a:close/>
                <a:moveTo>
                  <a:pt x="2507" y="12873"/>
                </a:moveTo>
                <a:cubicBezTo>
                  <a:pt x="2497" y="12873"/>
                  <a:pt x="2486" y="12878"/>
                  <a:pt x="2480" y="12891"/>
                </a:cubicBezTo>
                <a:cubicBezTo>
                  <a:pt x="2469" y="12911"/>
                  <a:pt x="2460" y="12932"/>
                  <a:pt x="2450" y="12951"/>
                </a:cubicBezTo>
                <a:cubicBezTo>
                  <a:pt x="2435" y="12979"/>
                  <a:pt x="2460" y="13005"/>
                  <a:pt x="2483" y="13005"/>
                </a:cubicBezTo>
                <a:cubicBezTo>
                  <a:pt x="2494" y="13005"/>
                  <a:pt x="2505" y="12999"/>
                  <a:pt x="2511" y="12986"/>
                </a:cubicBezTo>
                <a:cubicBezTo>
                  <a:pt x="2522" y="12967"/>
                  <a:pt x="2530" y="12946"/>
                  <a:pt x="2541" y="12926"/>
                </a:cubicBezTo>
                <a:cubicBezTo>
                  <a:pt x="2554" y="12899"/>
                  <a:pt x="2530" y="12873"/>
                  <a:pt x="2507" y="12873"/>
                </a:cubicBezTo>
                <a:close/>
                <a:moveTo>
                  <a:pt x="18719" y="12807"/>
                </a:moveTo>
                <a:cubicBezTo>
                  <a:pt x="18705" y="12807"/>
                  <a:pt x="18692" y="12814"/>
                  <a:pt x="18687" y="12832"/>
                </a:cubicBezTo>
                <a:cubicBezTo>
                  <a:pt x="18674" y="12879"/>
                  <a:pt x="18667" y="12927"/>
                  <a:pt x="18667" y="12976"/>
                </a:cubicBezTo>
                <a:cubicBezTo>
                  <a:pt x="18667" y="12999"/>
                  <a:pt x="18685" y="13010"/>
                  <a:pt x="18703" y="13010"/>
                </a:cubicBezTo>
                <a:cubicBezTo>
                  <a:pt x="18721" y="13010"/>
                  <a:pt x="18739" y="12999"/>
                  <a:pt x="18739" y="12976"/>
                </a:cubicBezTo>
                <a:cubicBezTo>
                  <a:pt x="18740" y="12934"/>
                  <a:pt x="18745" y="12892"/>
                  <a:pt x="18755" y="12852"/>
                </a:cubicBezTo>
                <a:cubicBezTo>
                  <a:pt x="18762" y="12825"/>
                  <a:pt x="18740" y="12807"/>
                  <a:pt x="18719" y="12807"/>
                </a:cubicBezTo>
                <a:close/>
                <a:moveTo>
                  <a:pt x="9656" y="12953"/>
                </a:moveTo>
                <a:cubicBezTo>
                  <a:pt x="9610" y="12953"/>
                  <a:pt x="9610" y="13023"/>
                  <a:pt x="9656" y="13023"/>
                </a:cubicBezTo>
                <a:cubicBezTo>
                  <a:pt x="9701" y="13023"/>
                  <a:pt x="9701" y="12953"/>
                  <a:pt x="9656" y="12953"/>
                </a:cubicBezTo>
                <a:close/>
                <a:moveTo>
                  <a:pt x="11730" y="12944"/>
                </a:moveTo>
                <a:cubicBezTo>
                  <a:pt x="11721" y="12944"/>
                  <a:pt x="11711" y="12947"/>
                  <a:pt x="11704" y="12954"/>
                </a:cubicBezTo>
                <a:cubicBezTo>
                  <a:pt x="11698" y="12958"/>
                  <a:pt x="11692" y="12959"/>
                  <a:pt x="11685" y="12959"/>
                </a:cubicBezTo>
                <a:cubicBezTo>
                  <a:pt x="11683" y="12959"/>
                  <a:pt x="11680" y="12959"/>
                  <a:pt x="11678" y="12959"/>
                </a:cubicBezTo>
                <a:cubicBezTo>
                  <a:pt x="11675" y="12958"/>
                  <a:pt x="11672" y="12958"/>
                  <a:pt x="11669" y="12958"/>
                </a:cubicBezTo>
                <a:cubicBezTo>
                  <a:pt x="11630" y="12958"/>
                  <a:pt x="11616" y="13018"/>
                  <a:pt x="11658" y="13027"/>
                </a:cubicBezTo>
                <a:cubicBezTo>
                  <a:pt x="11667" y="13029"/>
                  <a:pt x="11676" y="13031"/>
                  <a:pt x="11685" y="13031"/>
                </a:cubicBezTo>
                <a:cubicBezTo>
                  <a:pt x="11710" y="13031"/>
                  <a:pt x="11732" y="13021"/>
                  <a:pt x="11752" y="13004"/>
                </a:cubicBezTo>
                <a:cubicBezTo>
                  <a:pt x="11766" y="12991"/>
                  <a:pt x="11765" y="12965"/>
                  <a:pt x="11752" y="12954"/>
                </a:cubicBezTo>
                <a:cubicBezTo>
                  <a:pt x="11746" y="12947"/>
                  <a:pt x="11738" y="12944"/>
                  <a:pt x="11730" y="12944"/>
                </a:cubicBezTo>
                <a:close/>
                <a:moveTo>
                  <a:pt x="12990" y="12916"/>
                </a:moveTo>
                <a:cubicBezTo>
                  <a:pt x="12982" y="12916"/>
                  <a:pt x="12974" y="12919"/>
                  <a:pt x="12966" y="12926"/>
                </a:cubicBezTo>
                <a:lnTo>
                  <a:pt x="12921" y="12970"/>
                </a:lnTo>
                <a:cubicBezTo>
                  <a:pt x="12896" y="12996"/>
                  <a:pt x="12921" y="13031"/>
                  <a:pt x="12948" y="13031"/>
                </a:cubicBezTo>
                <a:cubicBezTo>
                  <a:pt x="12956" y="13031"/>
                  <a:pt x="12964" y="13028"/>
                  <a:pt x="12972" y="13021"/>
                </a:cubicBezTo>
                <a:lnTo>
                  <a:pt x="13016" y="12976"/>
                </a:lnTo>
                <a:cubicBezTo>
                  <a:pt x="13041" y="12951"/>
                  <a:pt x="13017" y="12916"/>
                  <a:pt x="12990" y="12916"/>
                </a:cubicBezTo>
                <a:close/>
                <a:moveTo>
                  <a:pt x="16584" y="12995"/>
                </a:moveTo>
                <a:cubicBezTo>
                  <a:pt x="16539" y="12995"/>
                  <a:pt x="16539" y="13067"/>
                  <a:pt x="16584" y="13067"/>
                </a:cubicBezTo>
                <a:lnTo>
                  <a:pt x="16599" y="13067"/>
                </a:lnTo>
                <a:cubicBezTo>
                  <a:pt x="16646" y="13067"/>
                  <a:pt x="16646" y="12995"/>
                  <a:pt x="16599" y="12995"/>
                </a:cubicBezTo>
                <a:close/>
                <a:moveTo>
                  <a:pt x="24618" y="13005"/>
                </a:moveTo>
                <a:cubicBezTo>
                  <a:pt x="24572" y="13005"/>
                  <a:pt x="24572" y="13075"/>
                  <a:pt x="24618" y="13075"/>
                </a:cubicBezTo>
                <a:lnTo>
                  <a:pt x="24648" y="13075"/>
                </a:lnTo>
                <a:cubicBezTo>
                  <a:pt x="24649" y="13075"/>
                  <a:pt x="24649" y="13075"/>
                  <a:pt x="24650" y="13075"/>
                </a:cubicBezTo>
                <a:cubicBezTo>
                  <a:pt x="24694" y="13075"/>
                  <a:pt x="24694" y="13005"/>
                  <a:pt x="24648" y="13005"/>
                </a:cubicBezTo>
                <a:close/>
                <a:moveTo>
                  <a:pt x="6598" y="13006"/>
                </a:moveTo>
                <a:cubicBezTo>
                  <a:pt x="6552" y="13006"/>
                  <a:pt x="6552" y="13077"/>
                  <a:pt x="6598" y="13077"/>
                </a:cubicBezTo>
                <a:cubicBezTo>
                  <a:pt x="6644" y="13077"/>
                  <a:pt x="6644" y="13006"/>
                  <a:pt x="6598" y="13006"/>
                </a:cubicBezTo>
                <a:close/>
                <a:moveTo>
                  <a:pt x="17982" y="12938"/>
                </a:moveTo>
                <a:cubicBezTo>
                  <a:pt x="17955" y="12938"/>
                  <a:pt x="17929" y="12955"/>
                  <a:pt x="17929" y="12989"/>
                </a:cubicBezTo>
                <a:lnTo>
                  <a:pt x="17929" y="13033"/>
                </a:lnTo>
                <a:cubicBezTo>
                  <a:pt x="17929" y="13068"/>
                  <a:pt x="17956" y="13086"/>
                  <a:pt x="17983" y="13086"/>
                </a:cubicBezTo>
                <a:cubicBezTo>
                  <a:pt x="18010" y="13086"/>
                  <a:pt x="18037" y="13068"/>
                  <a:pt x="18037" y="13033"/>
                </a:cubicBezTo>
                <a:lnTo>
                  <a:pt x="18037" y="12989"/>
                </a:lnTo>
                <a:cubicBezTo>
                  <a:pt x="18036" y="12955"/>
                  <a:pt x="18009" y="12938"/>
                  <a:pt x="17982" y="12938"/>
                </a:cubicBezTo>
                <a:close/>
                <a:moveTo>
                  <a:pt x="20328" y="12972"/>
                </a:moveTo>
                <a:cubicBezTo>
                  <a:pt x="20287" y="12972"/>
                  <a:pt x="20250" y="13025"/>
                  <a:pt x="20287" y="13063"/>
                </a:cubicBezTo>
                <a:lnTo>
                  <a:pt x="20303" y="13078"/>
                </a:lnTo>
                <a:cubicBezTo>
                  <a:pt x="20314" y="13089"/>
                  <a:pt x="20326" y="13094"/>
                  <a:pt x="20338" y="13094"/>
                </a:cubicBezTo>
                <a:cubicBezTo>
                  <a:pt x="20379" y="13094"/>
                  <a:pt x="20416" y="13041"/>
                  <a:pt x="20379" y="13004"/>
                </a:cubicBezTo>
                <a:lnTo>
                  <a:pt x="20363" y="12988"/>
                </a:lnTo>
                <a:cubicBezTo>
                  <a:pt x="20352" y="12977"/>
                  <a:pt x="20340" y="12972"/>
                  <a:pt x="20328" y="12972"/>
                </a:cubicBezTo>
                <a:close/>
                <a:moveTo>
                  <a:pt x="18344" y="12999"/>
                </a:moveTo>
                <a:cubicBezTo>
                  <a:pt x="18317" y="12999"/>
                  <a:pt x="18293" y="13034"/>
                  <a:pt x="18317" y="13059"/>
                </a:cubicBezTo>
                <a:cubicBezTo>
                  <a:pt x="18328" y="13070"/>
                  <a:pt x="18338" y="13079"/>
                  <a:pt x="18348" y="13090"/>
                </a:cubicBezTo>
                <a:cubicBezTo>
                  <a:pt x="18355" y="13097"/>
                  <a:pt x="18364" y="13100"/>
                  <a:pt x="18372" y="13100"/>
                </a:cubicBezTo>
                <a:cubicBezTo>
                  <a:pt x="18399" y="13100"/>
                  <a:pt x="18424" y="13065"/>
                  <a:pt x="18398" y="13041"/>
                </a:cubicBezTo>
                <a:cubicBezTo>
                  <a:pt x="18388" y="13030"/>
                  <a:pt x="18377" y="13021"/>
                  <a:pt x="18368" y="13010"/>
                </a:cubicBezTo>
                <a:cubicBezTo>
                  <a:pt x="18361" y="13003"/>
                  <a:pt x="18352" y="12999"/>
                  <a:pt x="18344" y="12999"/>
                </a:cubicBezTo>
                <a:close/>
                <a:moveTo>
                  <a:pt x="13717" y="12958"/>
                </a:moveTo>
                <a:cubicBezTo>
                  <a:pt x="13696" y="12958"/>
                  <a:pt x="13674" y="12975"/>
                  <a:pt x="13680" y="13002"/>
                </a:cubicBezTo>
                <a:lnTo>
                  <a:pt x="13695" y="13076"/>
                </a:lnTo>
                <a:cubicBezTo>
                  <a:pt x="13699" y="13094"/>
                  <a:pt x="13712" y="13102"/>
                  <a:pt x="13726" y="13102"/>
                </a:cubicBezTo>
                <a:cubicBezTo>
                  <a:pt x="13747" y="13102"/>
                  <a:pt x="13769" y="13085"/>
                  <a:pt x="13764" y="13058"/>
                </a:cubicBezTo>
                <a:cubicBezTo>
                  <a:pt x="13756" y="13033"/>
                  <a:pt x="13752" y="13009"/>
                  <a:pt x="13748" y="12984"/>
                </a:cubicBezTo>
                <a:cubicBezTo>
                  <a:pt x="13744" y="12966"/>
                  <a:pt x="13731" y="12958"/>
                  <a:pt x="13717" y="12958"/>
                </a:cubicBezTo>
                <a:close/>
                <a:moveTo>
                  <a:pt x="14256" y="13033"/>
                </a:moveTo>
                <a:cubicBezTo>
                  <a:pt x="14210" y="13033"/>
                  <a:pt x="14210" y="13104"/>
                  <a:pt x="14256" y="13104"/>
                </a:cubicBezTo>
                <a:cubicBezTo>
                  <a:pt x="14256" y="13104"/>
                  <a:pt x="14257" y="13104"/>
                  <a:pt x="14257" y="13104"/>
                </a:cubicBezTo>
                <a:cubicBezTo>
                  <a:pt x="14302" y="13104"/>
                  <a:pt x="14302" y="13033"/>
                  <a:pt x="14256" y="13033"/>
                </a:cubicBezTo>
                <a:close/>
                <a:moveTo>
                  <a:pt x="8846" y="12978"/>
                </a:moveTo>
                <a:cubicBezTo>
                  <a:pt x="8827" y="12978"/>
                  <a:pt x="8808" y="12987"/>
                  <a:pt x="8799" y="13005"/>
                </a:cubicBezTo>
                <a:cubicBezTo>
                  <a:pt x="8794" y="13015"/>
                  <a:pt x="8789" y="13025"/>
                  <a:pt x="8783" y="13035"/>
                </a:cubicBezTo>
                <a:cubicBezTo>
                  <a:pt x="8771" y="13061"/>
                  <a:pt x="8777" y="13093"/>
                  <a:pt x="8803" y="13109"/>
                </a:cubicBezTo>
                <a:cubicBezTo>
                  <a:pt x="8811" y="13113"/>
                  <a:pt x="8820" y="13115"/>
                  <a:pt x="8829" y="13115"/>
                </a:cubicBezTo>
                <a:cubicBezTo>
                  <a:pt x="8848" y="13115"/>
                  <a:pt x="8867" y="13106"/>
                  <a:pt x="8877" y="13089"/>
                </a:cubicBezTo>
                <a:cubicBezTo>
                  <a:pt x="8882" y="13078"/>
                  <a:pt x="8887" y="13069"/>
                  <a:pt x="8892" y="13058"/>
                </a:cubicBezTo>
                <a:cubicBezTo>
                  <a:pt x="8905" y="13033"/>
                  <a:pt x="8899" y="13001"/>
                  <a:pt x="8872" y="12985"/>
                </a:cubicBezTo>
                <a:cubicBezTo>
                  <a:pt x="8864" y="12980"/>
                  <a:pt x="8855" y="12978"/>
                  <a:pt x="8846" y="12978"/>
                </a:cubicBezTo>
                <a:close/>
                <a:moveTo>
                  <a:pt x="3682" y="12994"/>
                </a:moveTo>
                <a:cubicBezTo>
                  <a:pt x="3673" y="12994"/>
                  <a:pt x="3664" y="12997"/>
                  <a:pt x="3655" y="13001"/>
                </a:cubicBezTo>
                <a:cubicBezTo>
                  <a:pt x="3645" y="13006"/>
                  <a:pt x="3635" y="13011"/>
                  <a:pt x="3625" y="13016"/>
                </a:cubicBezTo>
                <a:cubicBezTo>
                  <a:pt x="3599" y="13030"/>
                  <a:pt x="3592" y="13065"/>
                  <a:pt x="3606" y="13090"/>
                </a:cubicBezTo>
                <a:cubicBezTo>
                  <a:pt x="3617" y="13107"/>
                  <a:pt x="3634" y="13116"/>
                  <a:pt x="3653" y="13116"/>
                </a:cubicBezTo>
                <a:cubicBezTo>
                  <a:pt x="3662" y="13116"/>
                  <a:pt x="3671" y="13114"/>
                  <a:pt x="3679" y="13110"/>
                </a:cubicBezTo>
                <a:cubicBezTo>
                  <a:pt x="3690" y="13104"/>
                  <a:pt x="3698" y="13099"/>
                  <a:pt x="3709" y="13094"/>
                </a:cubicBezTo>
                <a:cubicBezTo>
                  <a:pt x="3735" y="13080"/>
                  <a:pt x="3742" y="13046"/>
                  <a:pt x="3729" y="13021"/>
                </a:cubicBezTo>
                <a:cubicBezTo>
                  <a:pt x="3718" y="13003"/>
                  <a:pt x="3701" y="12994"/>
                  <a:pt x="3682" y="12994"/>
                </a:cubicBezTo>
                <a:close/>
                <a:moveTo>
                  <a:pt x="5937" y="13082"/>
                </a:moveTo>
                <a:cubicBezTo>
                  <a:pt x="5913" y="13082"/>
                  <a:pt x="5913" y="13117"/>
                  <a:pt x="5937" y="13117"/>
                </a:cubicBezTo>
                <a:cubicBezTo>
                  <a:pt x="5959" y="13117"/>
                  <a:pt x="5959" y="13082"/>
                  <a:pt x="5937" y="13082"/>
                </a:cubicBezTo>
                <a:close/>
                <a:moveTo>
                  <a:pt x="4676" y="13017"/>
                </a:moveTo>
                <a:cubicBezTo>
                  <a:pt x="4649" y="13017"/>
                  <a:pt x="4624" y="13053"/>
                  <a:pt x="4650" y="13078"/>
                </a:cubicBezTo>
                <a:cubicBezTo>
                  <a:pt x="4660" y="13089"/>
                  <a:pt x="4669" y="13099"/>
                  <a:pt x="4678" y="13109"/>
                </a:cubicBezTo>
                <a:cubicBezTo>
                  <a:pt x="4685" y="13116"/>
                  <a:pt x="4693" y="13120"/>
                  <a:pt x="4701" y="13120"/>
                </a:cubicBezTo>
                <a:cubicBezTo>
                  <a:pt x="4727" y="13120"/>
                  <a:pt x="4752" y="13083"/>
                  <a:pt x="4728" y="13058"/>
                </a:cubicBezTo>
                <a:cubicBezTo>
                  <a:pt x="4718" y="13048"/>
                  <a:pt x="4708" y="13037"/>
                  <a:pt x="4699" y="13028"/>
                </a:cubicBezTo>
                <a:cubicBezTo>
                  <a:pt x="4692" y="13021"/>
                  <a:pt x="4683" y="13017"/>
                  <a:pt x="4676" y="13017"/>
                </a:cubicBezTo>
                <a:close/>
                <a:moveTo>
                  <a:pt x="15398" y="13082"/>
                </a:moveTo>
                <a:cubicBezTo>
                  <a:pt x="15352" y="13082"/>
                  <a:pt x="15352" y="13153"/>
                  <a:pt x="15398" y="13153"/>
                </a:cubicBezTo>
                <a:cubicBezTo>
                  <a:pt x="15444" y="13153"/>
                  <a:pt x="15444" y="13082"/>
                  <a:pt x="15398" y="13082"/>
                </a:cubicBezTo>
                <a:close/>
                <a:moveTo>
                  <a:pt x="10359" y="13105"/>
                </a:moveTo>
                <a:cubicBezTo>
                  <a:pt x="10314" y="13105"/>
                  <a:pt x="10314" y="13177"/>
                  <a:pt x="10360" y="13177"/>
                </a:cubicBezTo>
                <a:lnTo>
                  <a:pt x="10376" y="13177"/>
                </a:lnTo>
                <a:cubicBezTo>
                  <a:pt x="10422" y="13177"/>
                  <a:pt x="10422" y="13105"/>
                  <a:pt x="10376" y="13105"/>
                </a:cubicBezTo>
                <a:lnTo>
                  <a:pt x="10360" y="13105"/>
                </a:lnTo>
                <a:cubicBezTo>
                  <a:pt x="10360" y="13105"/>
                  <a:pt x="10359" y="13105"/>
                  <a:pt x="10359" y="13105"/>
                </a:cubicBezTo>
                <a:close/>
                <a:moveTo>
                  <a:pt x="21332" y="13095"/>
                </a:moveTo>
                <a:cubicBezTo>
                  <a:pt x="21264" y="13095"/>
                  <a:pt x="21262" y="13203"/>
                  <a:pt x="21332" y="13203"/>
                </a:cubicBezTo>
                <a:cubicBezTo>
                  <a:pt x="21401" y="13201"/>
                  <a:pt x="21401" y="13095"/>
                  <a:pt x="21332" y="13095"/>
                </a:cubicBezTo>
                <a:close/>
                <a:moveTo>
                  <a:pt x="3007" y="13100"/>
                </a:moveTo>
                <a:cubicBezTo>
                  <a:pt x="2980" y="13100"/>
                  <a:pt x="2953" y="13117"/>
                  <a:pt x="2953" y="13152"/>
                </a:cubicBezTo>
                <a:lnTo>
                  <a:pt x="2953" y="13182"/>
                </a:lnTo>
                <a:cubicBezTo>
                  <a:pt x="2953" y="13216"/>
                  <a:pt x="2980" y="13234"/>
                  <a:pt x="3007" y="13234"/>
                </a:cubicBezTo>
                <a:cubicBezTo>
                  <a:pt x="3034" y="13234"/>
                  <a:pt x="3061" y="13216"/>
                  <a:pt x="3061" y="13182"/>
                </a:cubicBezTo>
                <a:lnTo>
                  <a:pt x="3061" y="13152"/>
                </a:lnTo>
                <a:cubicBezTo>
                  <a:pt x="3060" y="13117"/>
                  <a:pt x="3033" y="13100"/>
                  <a:pt x="3007" y="13100"/>
                </a:cubicBezTo>
                <a:close/>
                <a:moveTo>
                  <a:pt x="3953" y="13149"/>
                </a:moveTo>
                <a:cubicBezTo>
                  <a:pt x="3935" y="13149"/>
                  <a:pt x="3917" y="13161"/>
                  <a:pt x="3917" y="13184"/>
                </a:cubicBezTo>
                <a:lnTo>
                  <a:pt x="3917" y="13200"/>
                </a:lnTo>
                <a:cubicBezTo>
                  <a:pt x="3917" y="13223"/>
                  <a:pt x="3935" y="13234"/>
                  <a:pt x="3953" y="13234"/>
                </a:cubicBezTo>
                <a:cubicBezTo>
                  <a:pt x="3971" y="13234"/>
                  <a:pt x="3988" y="13223"/>
                  <a:pt x="3988" y="13200"/>
                </a:cubicBezTo>
                <a:lnTo>
                  <a:pt x="3988" y="13184"/>
                </a:lnTo>
                <a:cubicBezTo>
                  <a:pt x="3988" y="13161"/>
                  <a:pt x="3971" y="13149"/>
                  <a:pt x="3953" y="13149"/>
                </a:cubicBezTo>
                <a:close/>
                <a:moveTo>
                  <a:pt x="6727" y="13139"/>
                </a:moveTo>
                <a:cubicBezTo>
                  <a:pt x="6703" y="13139"/>
                  <a:pt x="6678" y="13164"/>
                  <a:pt x="6693" y="13192"/>
                </a:cubicBezTo>
                <a:cubicBezTo>
                  <a:pt x="6702" y="13208"/>
                  <a:pt x="6713" y="13219"/>
                  <a:pt x="6726" y="13226"/>
                </a:cubicBezTo>
                <a:cubicBezTo>
                  <a:pt x="6731" y="13234"/>
                  <a:pt x="6741" y="13241"/>
                  <a:pt x="6754" y="13241"/>
                </a:cubicBezTo>
                <a:lnTo>
                  <a:pt x="6775" y="13241"/>
                </a:lnTo>
                <a:cubicBezTo>
                  <a:pt x="6777" y="13241"/>
                  <a:pt x="6780" y="13240"/>
                  <a:pt x="6782" y="13240"/>
                </a:cubicBezTo>
                <a:lnTo>
                  <a:pt x="6783" y="13240"/>
                </a:lnTo>
                <a:cubicBezTo>
                  <a:pt x="6785" y="13240"/>
                  <a:pt x="6785" y="13237"/>
                  <a:pt x="6787" y="13237"/>
                </a:cubicBezTo>
                <a:cubicBezTo>
                  <a:pt x="6794" y="13235"/>
                  <a:pt x="6799" y="13230"/>
                  <a:pt x="6802" y="13224"/>
                </a:cubicBezTo>
                <a:cubicBezTo>
                  <a:pt x="6807" y="13216"/>
                  <a:pt x="6809" y="13210"/>
                  <a:pt x="6809" y="13204"/>
                </a:cubicBezTo>
                <a:cubicBezTo>
                  <a:pt x="6809" y="13193"/>
                  <a:pt x="6804" y="13185"/>
                  <a:pt x="6799" y="13180"/>
                </a:cubicBezTo>
                <a:cubicBezTo>
                  <a:pt x="6791" y="13175"/>
                  <a:pt x="6783" y="13171"/>
                  <a:pt x="6773" y="13169"/>
                </a:cubicBezTo>
                <a:cubicBezTo>
                  <a:pt x="6772" y="13169"/>
                  <a:pt x="6771" y="13168"/>
                  <a:pt x="6770" y="13168"/>
                </a:cubicBezTo>
                <a:cubicBezTo>
                  <a:pt x="6761" y="13167"/>
                  <a:pt x="6757" y="13162"/>
                  <a:pt x="6755" y="13157"/>
                </a:cubicBezTo>
                <a:cubicBezTo>
                  <a:pt x="6748" y="13144"/>
                  <a:pt x="6738" y="13139"/>
                  <a:pt x="6727" y="13139"/>
                </a:cubicBezTo>
                <a:close/>
                <a:moveTo>
                  <a:pt x="8214" y="13097"/>
                </a:moveTo>
                <a:cubicBezTo>
                  <a:pt x="8195" y="13097"/>
                  <a:pt x="8175" y="13108"/>
                  <a:pt x="8165" y="13124"/>
                </a:cubicBezTo>
                <a:cubicBezTo>
                  <a:pt x="8150" y="13152"/>
                  <a:pt x="8161" y="13180"/>
                  <a:pt x="8185" y="13198"/>
                </a:cubicBezTo>
                <a:cubicBezTo>
                  <a:pt x="8205" y="13213"/>
                  <a:pt x="8224" y="13227"/>
                  <a:pt x="8245" y="13242"/>
                </a:cubicBezTo>
                <a:cubicBezTo>
                  <a:pt x="8252" y="13247"/>
                  <a:pt x="8261" y="13249"/>
                  <a:pt x="8270" y="13249"/>
                </a:cubicBezTo>
                <a:cubicBezTo>
                  <a:pt x="8289" y="13249"/>
                  <a:pt x="8309" y="13238"/>
                  <a:pt x="8318" y="13222"/>
                </a:cubicBezTo>
                <a:cubicBezTo>
                  <a:pt x="8334" y="13194"/>
                  <a:pt x="8322" y="13166"/>
                  <a:pt x="8299" y="13148"/>
                </a:cubicBezTo>
                <a:cubicBezTo>
                  <a:pt x="8279" y="13133"/>
                  <a:pt x="8260" y="13119"/>
                  <a:pt x="8239" y="13104"/>
                </a:cubicBezTo>
                <a:cubicBezTo>
                  <a:pt x="8231" y="13099"/>
                  <a:pt x="8223" y="13097"/>
                  <a:pt x="8214" y="13097"/>
                </a:cubicBezTo>
                <a:close/>
                <a:moveTo>
                  <a:pt x="14659" y="13110"/>
                </a:moveTo>
                <a:cubicBezTo>
                  <a:pt x="14645" y="13110"/>
                  <a:pt x="14633" y="13118"/>
                  <a:pt x="14629" y="13136"/>
                </a:cubicBezTo>
                <a:lnTo>
                  <a:pt x="14613" y="13210"/>
                </a:lnTo>
                <a:cubicBezTo>
                  <a:pt x="14607" y="13237"/>
                  <a:pt x="14630" y="13255"/>
                  <a:pt x="14651" y="13255"/>
                </a:cubicBezTo>
                <a:cubicBezTo>
                  <a:pt x="14665" y="13255"/>
                  <a:pt x="14678" y="13248"/>
                  <a:pt x="14681" y="13230"/>
                </a:cubicBezTo>
                <a:lnTo>
                  <a:pt x="14697" y="13156"/>
                </a:lnTo>
                <a:cubicBezTo>
                  <a:pt x="14703" y="13128"/>
                  <a:pt x="14680" y="13110"/>
                  <a:pt x="14659" y="13110"/>
                </a:cubicBezTo>
                <a:close/>
                <a:moveTo>
                  <a:pt x="7400" y="13187"/>
                </a:moveTo>
                <a:cubicBezTo>
                  <a:pt x="7354" y="13187"/>
                  <a:pt x="7354" y="13257"/>
                  <a:pt x="7400" y="13257"/>
                </a:cubicBezTo>
                <a:lnTo>
                  <a:pt x="7416" y="13257"/>
                </a:lnTo>
                <a:cubicBezTo>
                  <a:pt x="7417" y="13257"/>
                  <a:pt x="7417" y="13257"/>
                  <a:pt x="7417" y="13257"/>
                </a:cubicBezTo>
                <a:cubicBezTo>
                  <a:pt x="7462" y="13257"/>
                  <a:pt x="7462" y="13187"/>
                  <a:pt x="7416" y="13187"/>
                </a:cubicBezTo>
                <a:close/>
                <a:moveTo>
                  <a:pt x="23475" y="13211"/>
                </a:moveTo>
                <a:cubicBezTo>
                  <a:pt x="23429" y="13211"/>
                  <a:pt x="23429" y="13282"/>
                  <a:pt x="23475" y="13282"/>
                </a:cubicBezTo>
                <a:cubicBezTo>
                  <a:pt x="23475" y="13283"/>
                  <a:pt x="23475" y="13283"/>
                  <a:pt x="23476" y="13283"/>
                </a:cubicBezTo>
                <a:cubicBezTo>
                  <a:pt x="23521" y="13283"/>
                  <a:pt x="23521" y="13211"/>
                  <a:pt x="23475" y="13211"/>
                </a:cubicBezTo>
                <a:close/>
                <a:moveTo>
                  <a:pt x="10645" y="13206"/>
                </a:moveTo>
                <a:cubicBezTo>
                  <a:pt x="10627" y="13206"/>
                  <a:pt x="10610" y="13215"/>
                  <a:pt x="10600" y="13232"/>
                </a:cubicBezTo>
                <a:cubicBezTo>
                  <a:pt x="10587" y="13256"/>
                  <a:pt x="10595" y="13293"/>
                  <a:pt x="10620" y="13306"/>
                </a:cubicBezTo>
                <a:cubicBezTo>
                  <a:pt x="10630" y="13311"/>
                  <a:pt x="10639" y="13316"/>
                  <a:pt x="10649" y="13321"/>
                </a:cubicBezTo>
                <a:cubicBezTo>
                  <a:pt x="10658" y="13326"/>
                  <a:pt x="10668" y="13328"/>
                  <a:pt x="10678" y="13328"/>
                </a:cubicBezTo>
                <a:cubicBezTo>
                  <a:pt x="10695" y="13328"/>
                  <a:pt x="10712" y="13320"/>
                  <a:pt x="10722" y="13302"/>
                </a:cubicBezTo>
                <a:cubicBezTo>
                  <a:pt x="10737" y="13278"/>
                  <a:pt x="10730" y="13242"/>
                  <a:pt x="10704" y="13229"/>
                </a:cubicBezTo>
                <a:cubicBezTo>
                  <a:pt x="10692" y="13224"/>
                  <a:pt x="10684" y="13218"/>
                  <a:pt x="10673" y="13213"/>
                </a:cubicBezTo>
                <a:cubicBezTo>
                  <a:pt x="10664" y="13209"/>
                  <a:pt x="10654" y="13206"/>
                  <a:pt x="10645" y="13206"/>
                </a:cubicBezTo>
                <a:close/>
                <a:moveTo>
                  <a:pt x="710" y="13232"/>
                </a:moveTo>
                <a:cubicBezTo>
                  <a:pt x="685" y="13232"/>
                  <a:pt x="660" y="13257"/>
                  <a:pt x="678" y="13284"/>
                </a:cubicBezTo>
                <a:cubicBezTo>
                  <a:pt x="687" y="13299"/>
                  <a:pt x="697" y="13314"/>
                  <a:pt x="707" y="13329"/>
                </a:cubicBezTo>
                <a:cubicBezTo>
                  <a:pt x="715" y="13340"/>
                  <a:pt x="726" y="13345"/>
                  <a:pt x="737" y="13345"/>
                </a:cubicBezTo>
                <a:cubicBezTo>
                  <a:pt x="762" y="13345"/>
                  <a:pt x="787" y="13319"/>
                  <a:pt x="769" y="13293"/>
                </a:cubicBezTo>
                <a:cubicBezTo>
                  <a:pt x="759" y="13278"/>
                  <a:pt x="748" y="13264"/>
                  <a:pt x="739" y="13248"/>
                </a:cubicBezTo>
                <a:cubicBezTo>
                  <a:pt x="731" y="13237"/>
                  <a:pt x="720" y="13232"/>
                  <a:pt x="710" y="13232"/>
                </a:cubicBezTo>
                <a:close/>
                <a:moveTo>
                  <a:pt x="5650" y="13244"/>
                </a:moveTo>
                <a:cubicBezTo>
                  <a:pt x="5642" y="13244"/>
                  <a:pt x="5633" y="13247"/>
                  <a:pt x="5625" y="13255"/>
                </a:cubicBezTo>
                <a:lnTo>
                  <a:pt x="5609" y="13270"/>
                </a:lnTo>
                <a:cubicBezTo>
                  <a:pt x="5584" y="13294"/>
                  <a:pt x="5609" y="13330"/>
                  <a:pt x="5637" y="13330"/>
                </a:cubicBezTo>
                <a:cubicBezTo>
                  <a:pt x="5643" y="13330"/>
                  <a:pt x="5649" y="13328"/>
                  <a:pt x="5655" y="13324"/>
                </a:cubicBezTo>
                <a:lnTo>
                  <a:pt x="5663" y="13329"/>
                </a:lnTo>
                <a:cubicBezTo>
                  <a:pt x="5677" y="13334"/>
                  <a:pt x="5693" y="13339"/>
                  <a:pt x="5708" y="13344"/>
                </a:cubicBezTo>
                <a:cubicBezTo>
                  <a:pt x="5712" y="13346"/>
                  <a:pt x="5716" y="13347"/>
                  <a:pt x="5720" y="13347"/>
                </a:cubicBezTo>
                <a:cubicBezTo>
                  <a:pt x="5754" y="13347"/>
                  <a:pt x="5765" y="13288"/>
                  <a:pt x="5727" y="13276"/>
                </a:cubicBezTo>
                <a:cubicBezTo>
                  <a:pt x="5713" y="13271"/>
                  <a:pt x="5697" y="13266"/>
                  <a:pt x="5682" y="13260"/>
                </a:cubicBezTo>
                <a:cubicBezTo>
                  <a:pt x="5681" y="13258"/>
                  <a:pt x="5678" y="13258"/>
                  <a:pt x="5677" y="13258"/>
                </a:cubicBezTo>
                <a:cubicBezTo>
                  <a:pt x="5671" y="13250"/>
                  <a:pt x="5661" y="13244"/>
                  <a:pt x="5650" y="13244"/>
                </a:cubicBezTo>
                <a:close/>
                <a:moveTo>
                  <a:pt x="22003" y="13301"/>
                </a:moveTo>
                <a:cubicBezTo>
                  <a:pt x="21990" y="13301"/>
                  <a:pt x="21977" y="13318"/>
                  <a:pt x="21989" y="13331"/>
                </a:cubicBezTo>
                <a:lnTo>
                  <a:pt x="22005" y="13346"/>
                </a:lnTo>
                <a:cubicBezTo>
                  <a:pt x="22009" y="13350"/>
                  <a:pt x="22013" y="13352"/>
                  <a:pt x="22017" y="13352"/>
                </a:cubicBezTo>
                <a:cubicBezTo>
                  <a:pt x="22030" y="13352"/>
                  <a:pt x="22042" y="13333"/>
                  <a:pt x="22030" y="13321"/>
                </a:cubicBezTo>
                <a:lnTo>
                  <a:pt x="22014" y="13306"/>
                </a:lnTo>
                <a:cubicBezTo>
                  <a:pt x="22011" y="13302"/>
                  <a:pt x="22007" y="13301"/>
                  <a:pt x="22003" y="13301"/>
                </a:cubicBezTo>
                <a:close/>
                <a:moveTo>
                  <a:pt x="165" y="13260"/>
                </a:moveTo>
                <a:cubicBezTo>
                  <a:pt x="151" y="13260"/>
                  <a:pt x="138" y="13267"/>
                  <a:pt x="134" y="13285"/>
                </a:cubicBezTo>
                <a:cubicBezTo>
                  <a:pt x="126" y="13320"/>
                  <a:pt x="134" y="13352"/>
                  <a:pt x="156" y="13379"/>
                </a:cubicBezTo>
                <a:cubicBezTo>
                  <a:pt x="162" y="13386"/>
                  <a:pt x="171" y="13390"/>
                  <a:pt x="180" y="13390"/>
                </a:cubicBezTo>
                <a:cubicBezTo>
                  <a:pt x="190" y="13390"/>
                  <a:pt x="200" y="13386"/>
                  <a:pt x="207" y="13379"/>
                </a:cubicBezTo>
                <a:cubicBezTo>
                  <a:pt x="220" y="13364"/>
                  <a:pt x="218" y="13344"/>
                  <a:pt x="207" y="13330"/>
                </a:cubicBezTo>
                <a:cubicBezTo>
                  <a:pt x="201" y="13323"/>
                  <a:pt x="199" y="13314"/>
                  <a:pt x="202" y="13304"/>
                </a:cubicBezTo>
                <a:cubicBezTo>
                  <a:pt x="209" y="13278"/>
                  <a:pt x="186" y="13260"/>
                  <a:pt x="165" y="13260"/>
                </a:cubicBezTo>
                <a:close/>
                <a:moveTo>
                  <a:pt x="22816" y="13271"/>
                </a:moveTo>
                <a:cubicBezTo>
                  <a:pt x="22788" y="13271"/>
                  <a:pt x="22765" y="13306"/>
                  <a:pt x="22790" y="13331"/>
                </a:cubicBezTo>
                <a:cubicBezTo>
                  <a:pt x="22810" y="13351"/>
                  <a:pt x="22829" y="13372"/>
                  <a:pt x="22850" y="13391"/>
                </a:cubicBezTo>
                <a:cubicBezTo>
                  <a:pt x="22858" y="13399"/>
                  <a:pt x="22866" y="13402"/>
                  <a:pt x="22874" y="13402"/>
                </a:cubicBezTo>
                <a:cubicBezTo>
                  <a:pt x="22901" y="13402"/>
                  <a:pt x="22925" y="13366"/>
                  <a:pt x="22900" y="13341"/>
                </a:cubicBezTo>
                <a:cubicBezTo>
                  <a:pt x="22879" y="13321"/>
                  <a:pt x="22859" y="13300"/>
                  <a:pt x="22840" y="13281"/>
                </a:cubicBezTo>
                <a:cubicBezTo>
                  <a:pt x="22832" y="13274"/>
                  <a:pt x="22824" y="13271"/>
                  <a:pt x="22816" y="13271"/>
                </a:cubicBezTo>
                <a:close/>
                <a:moveTo>
                  <a:pt x="4989" y="13318"/>
                </a:moveTo>
                <a:cubicBezTo>
                  <a:pt x="4963" y="13318"/>
                  <a:pt x="4939" y="13353"/>
                  <a:pt x="4964" y="13378"/>
                </a:cubicBezTo>
                <a:lnTo>
                  <a:pt x="4979" y="13394"/>
                </a:lnTo>
                <a:cubicBezTo>
                  <a:pt x="4987" y="13401"/>
                  <a:pt x="4995" y="13404"/>
                  <a:pt x="5003" y="13404"/>
                </a:cubicBezTo>
                <a:cubicBezTo>
                  <a:pt x="5031" y="13404"/>
                  <a:pt x="5055" y="13369"/>
                  <a:pt x="5029" y="13344"/>
                </a:cubicBezTo>
                <a:lnTo>
                  <a:pt x="5013" y="13329"/>
                </a:lnTo>
                <a:cubicBezTo>
                  <a:pt x="5006" y="13321"/>
                  <a:pt x="4997" y="13318"/>
                  <a:pt x="4989" y="13318"/>
                </a:cubicBezTo>
                <a:close/>
                <a:moveTo>
                  <a:pt x="17982" y="13312"/>
                </a:moveTo>
                <a:cubicBezTo>
                  <a:pt x="17958" y="13312"/>
                  <a:pt x="17938" y="13329"/>
                  <a:pt x="17930" y="13351"/>
                </a:cubicBezTo>
                <a:cubicBezTo>
                  <a:pt x="17925" y="13366"/>
                  <a:pt x="17919" y="13381"/>
                  <a:pt x="17914" y="13395"/>
                </a:cubicBezTo>
                <a:cubicBezTo>
                  <a:pt x="17906" y="13423"/>
                  <a:pt x="17925" y="13454"/>
                  <a:pt x="17951" y="13461"/>
                </a:cubicBezTo>
                <a:cubicBezTo>
                  <a:pt x="17955" y="13462"/>
                  <a:pt x="17960" y="13462"/>
                  <a:pt x="17964" y="13462"/>
                </a:cubicBezTo>
                <a:cubicBezTo>
                  <a:pt x="17988" y="13462"/>
                  <a:pt x="18009" y="13446"/>
                  <a:pt x="18017" y="13424"/>
                </a:cubicBezTo>
                <a:cubicBezTo>
                  <a:pt x="18022" y="13408"/>
                  <a:pt x="18027" y="13394"/>
                  <a:pt x="18033" y="13379"/>
                </a:cubicBezTo>
                <a:cubicBezTo>
                  <a:pt x="18042" y="13352"/>
                  <a:pt x="18022" y="13320"/>
                  <a:pt x="17996" y="13314"/>
                </a:cubicBezTo>
                <a:cubicBezTo>
                  <a:pt x="17991" y="13313"/>
                  <a:pt x="17986" y="13312"/>
                  <a:pt x="17982" y="13312"/>
                </a:cubicBezTo>
                <a:close/>
                <a:moveTo>
                  <a:pt x="22393" y="13422"/>
                </a:moveTo>
                <a:cubicBezTo>
                  <a:pt x="22380" y="13422"/>
                  <a:pt x="22368" y="13440"/>
                  <a:pt x="22380" y="13452"/>
                </a:cubicBezTo>
                <a:lnTo>
                  <a:pt x="22396" y="13468"/>
                </a:lnTo>
                <a:cubicBezTo>
                  <a:pt x="22399" y="13472"/>
                  <a:pt x="22403" y="13473"/>
                  <a:pt x="22407" y="13473"/>
                </a:cubicBezTo>
                <a:cubicBezTo>
                  <a:pt x="22421" y="13473"/>
                  <a:pt x="22432" y="13456"/>
                  <a:pt x="22421" y="13444"/>
                </a:cubicBezTo>
                <a:lnTo>
                  <a:pt x="22405" y="13428"/>
                </a:lnTo>
                <a:cubicBezTo>
                  <a:pt x="22401" y="13424"/>
                  <a:pt x="22397" y="13422"/>
                  <a:pt x="22393" y="13422"/>
                </a:cubicBezTo>
                <a:close/>
                <a:moveTo>
                  <a:pt x="20520" y="13441"/>
                </a:moveTo>
                <a:cubicBezTo>
                  <a:pt x="20473" y="13441"/>
                  <a:pt x="20473" y="13512"/>
                  <a:pt x="20520" y="13512"/>
                </a:cubicBezTo>
                <a:cubicBezTo>
                  <a:pt x="20565" y="13512"/>
                  <a:pt x="20565" y="13441"/>
                  <a:pt x="20520" y="13441"/>
                </a:cubicBezTo>
                <a:close/>
                <a:moveTo>
                  <a:pt x="19018" y="13422"/>
                </a:moveTo>
                <a:cubicBezTo>
                  <a:pt x="18991" y="13422"/>
                  <a:pt x="18967" y="13458"/>
                  <a:pt x="18992" y="13483"/>
                </a:cubicBezTo>
                <a:lnTo>
                  <a:pt x="19023" y="13513"/>
                </a:lnTo>
                <a:cubicBezTo>
                  <a:pt x="19030" y="13520"/>
                  <a:pt x="19038" y="13524"/>
                  <a:pt x="19046" y="13524"/>
                </a:cubicBezTo>
                <a:cubicBezTo>
                  <a:pt x="19072" y="13524"/>
                  <a:pt x="19096" y="13488"/>
                  <a:pt x="19072" y="13463"/>
                </a:cubicBezTo>
                <a:lnTo>
                  <a:pt x="19042" y="13433"/>
                </a:lnTo>
                <a:cubicBezTo>
                  <a:pt x="19035" y="13426"/>
                  <a:pt x="19026" y="13422"/>
                  <a:pt x="19018" y="13422"/>
                </a:cubicBezTo>
                <a:close/>
                <a:moveTo>
                  <a:pt x="17305" y="13403"/>
                </a:moveTo>
                <a:cubicBezTo>
                  <a:pt x="17278" y="13403"/>
                  <a:pt x="17254" y="13438"/>
                  <a:pt x="17279" y="13463"/>
                </a:cubicBezTo>
                <a:cubicBezTo>
                  <a:pt x="17299" y="13483"/>
                  <a:pt x="17319" y="13504"/>
                  <a:pt x="17340" y="13523"/>
                </a:cubicBezTo>
                <a:cubicBezTo>
                  <a:pt x="17347" y="13531"/>
                  <a:pt x="17355" y="13534"/>
                  <a:pt x="17363" y="13534"/>
                </a:cubicBezTo>
                <a:cubicBezTo>
                  <a:pt x="17390" y="13534"/>
                  <a:pt x="17414" y="13498"/>
                  <a:pt x="17389" y="13473"/>
                </a:cubicBezTo>
                <a:cubicBezTo>
                  <a:pt x="17369" y="13454"/>
                  <a:pt x="17351" y="13433"/>
                  <a:pt x="17330" y="13413"/>
                </a:cubicBezTo>
                <a:cubicBezTo>
                  <a:pt x="17322" y="13406"/>
                  <a:pt x="17313" y="13403"/>
                  <a:pt x="17305" y="13403"/>
                </a:cubicBezTo>
                <a:close/>
                <a:moveTo>
                  <a:pt x="19709" y="13436"/>
                </a:moveTo>
                <a:cubicBezTo>
                  <a:pt x="19639" y="13436"/>
                  <a:pt x="19639" y="13544"/>
                  <a:pt x="19709" y="13544"/>
                </a:cubicBezTo>
                <a:cubicBezTo>
                  <a:pt x="19777" y="13543"/>
                  <a:pt x="19777" y="13436"/>
                  <a:pt x="19709" y="13436"/>
                </a:cubicBezTo>
                <a:close/>
                <a:moveTo>
                  <a:pt x="1430" y="13425"/>
                </a:moveTo>
                <a:cubicBezTo>
                  <a:pt x="1389" y="13425"/>
                  <a:pt x="1352" y="13478"/>
                  <a:pt x="1390" y="13515"/>
                </a:cubicBezTo>
                <a:lnTo>
                  <a:pt x="1406" y="13531"/>
                </a:lnTo>
                <a:cubicBezTo>
                  <a:pt x="1417" y="13542"/>
                  <a:pt x="1430" y="13547"/>
                  <a:pt x="1442" y="13547"/>
                </a:cubicBezTo>
                <a:cubicBezTo>
                  <a:pt x="1482" y="13547"/>
                  <a:pt x="1519" y="13494"/>
                  <a:pt x="1482" y="13456"/>
                </a:cubicBezTo>
                <a:cubicBezTo>
                  <a:pt x="1476" y="13450"/>
                  <a:pt x="1471" y="13446"/>
                  <a:pt x="1466" y="13441"/>
                </a:cubicBezTo>
                <a:cubicBezTo>
                  <a:pt x="1455" y="13430"/>
                  <a:pt x="1442" y="13425"/>
                  <a:pt x="1430" y="13425"/>
                </a:cubicBezTo>
                <a:close/>
                <a:moveTo>
                  <a:pt x="9715" y="13345"/>
                </a:moveTo>
                <a:cubicBezTo>
                  <a:pt x="9701" y="13345"/>
                  <a:pt x="9688" y="13353"/>
                  <a:pt x="9683" y="13370"/>
                </a:cubicBezTo>
                <a:cubicBezTo>
                  <a:pt x="9670" y="13418"/>
                  <a:pt x="9663" y="13466"/>
                  <a:pt x="9663" y="13514"/>
                </a:cubicBezTo>
                <a:cubicBezTo>
                  <a:pt x="9663" y="13537"/>
                  <a:pt x="9681" y="13549"/>
                  <a:pt x="9699" y="13549"/>
                </a:cubicBezTo>
                <a:cubicBezTo>
                  <a:pt x="9716" y="13549"/>
                  <a:pt x="9735" y="13537"/>
                  <a:pt x="9735" y="13514"/>
                </a:cubicBezTo>
                <a:cubicBezTo>
                  <a:pt x="9736" y="13472"/>
                  <a:pt x="9741" y="13430"/>
                  <a:pt x="9751" y="13389"/>
                </a:cubicBezTo>
                <a:cubicBezTo>
                  <a:pt x="9759" y="13363"/>
                  <a:pt x="9737" y="13345"/>
                  <a:pt x="9715" y="13345"/>
                </a:cubicBezTo>
                <a:close/>
                <a:moveTo>
                  <a:pt x="6430" y="13487"/>
                </a:moveTo>
                <a:cubicBezTo>
                  <a:pt x="6422" y="13487"/>
                  <a:pt x="6414" y="13490"/>
                  <a:pt x="6406" y="13497"/>
                </a:cubicBezTo>
                <a:lnTo>
                  <a:pt x="6391" y="13513"/>
                </a:lnTo>
                <a:cubicBezTo>
                  <a:pt x="6366" y="13538"/>
                  <a:pt x="6390" y="13573"/>
                  <a:pt x="6417" y="13573"/>
                </a:cubicBezTo>
                <a:cubicBezTo>
                  <a:pt x="6425" y="13573"/>
                  <a:pt x="6434" y="13570"/>
                  <a:pt x="6441" y="13562"/>
                </a:cubicBezTo>
                <a:lnTo>
                  <a:pt x="6457" y="13546"/>
                </a:lnTo>
                <a:cubicBezTo>
                  <a:pt x="6482" y="13522"/>
                  <a:pt x="6457" y="13487"/>
                  <a:pt x="6430" y="13487"/>
                </a:cubicBezTo>
                <a:close/>
                <a:moveTo>
                  <a:pt x="24706" y="13515"/>
                </a:moveTo>
                <a:cubicBezTo>
                  <a:pt x="24660" y="13515"/>
                  <a:pt x="24660" y="13586"/>
                  <a:pt x="24706" y="13586"/>
                </a:cubicBezTo>
                <a:cubicBezTo>
                  <a:pt x="24706" y="13586"/>
                  <a:pt x="24706" y="13586"/>
                  <a:pt x="24707" y="13586"/>
                </a:cubicBezTo>
                <a:cubicBezTo>
                  <a:pt x="24752" y="13586"/>
                  <a:pt x="24751" y="13517"/>
                  <a:pt x="24706" y="13515"/>
                </a:cubicBezTo>
                <a:close/>
                <a:moveTo>
                  <a:pt x="15309" y="13474"/>
                </a:moveTo>
                <a:cubicBezTo>
                  <a:pt x="15295" y="13474"/>
                  <a:pt x="15281" y="13482"/>
                  <a:pt x="15275" y="13498"/>
                </a:cubicBezTo>
                <a:cubicBezTo>
                  <a:pt x="15270" y="13514"/>
                  <a:pt x="15265" y="13529"/>
                  <a:pt x="15261" y="13543"/>
                </a:cubicBezTo>
                <a:cubicBezTo>
                  <a:pt x="15252" y="13569"/>
                  <a:pt x="15273" y="13587"/>
                  <a:pt x="15295" y="13587"/>
                </a:cubicBezTo>
                <a:cubicBezTo>
                  <a:pt x="15308" y="13587"/>
                  <a:pt x="15322" y="13580"/>
                  <a:pt x="15328" y="13562"/>
                </a:cubicBezTo>
                <a:cubicBezTo>
                  <a:pt x="15334" y="13546"/>
                  <a:pt x="15339" y="13532"/>
                  <a:pt x="15343" y="13518"/>
                </a:cubicBezTo>
                <a:cubicBezTo>
                  <a:pt x="15352" y="13492"/>
                  <a:pt x="15330" y="13474"/>
                  <a:pt x="15309" y="13474"/>
                </a:cubicBezTo>
                <a:close/>
                <a:moveTo>
                  <a:pt x="7580" y="13533"/>
                </a:moveTo>
                <a:cubicBezTo>
                  <a:pt x="7535" y="13533"/>
                  <a:pt x="7535" y="13603"/>
                  <a:pt x="7580" y="13603"/>
                </a:cubicBezTo>
                <a:lnTo>
                  <a:pt x="7595" y="13603"/>
                </a:lnTo>
                <a:cubicBezTo>
                  <a:pt x="7641" y="13603"/>
                  <a:pt x="7641" y="13533"/>
                  <a:pt x="7595" y="13533"/>
                </a:cubicBezTo>
                <a:close/>
                <a:moveTo>
                  <a:pt x="16704" y="13475"/>
                </a:moveTo>
                <a:cubicBezTo>
                  <a:pt x="16664" y="13475"/>
                  <a:pt x="16628" y="13528"/>
                  <a:pt x="16664" y="13565"/>
                </a:cubicBezTo>
                <a:cubicBezTo>
                  <a:pt x="16675" y="13576"/>
                  <a:pt x="16683" y="13586"/>
                  <a:pt x="16693" y="13596"/>
                </a:cubicBezTo>
                <a:cubicBezTo>
                  <a:pt x="16703" y="13607"/>
                  <a:pt x="16716" y="13612"/>
                  <a:pt x="16728" y="13612"/>
                </a:cubicBezTo>
                <a:cubicBezTo>
                  <a:pt x="16768" y="13612"/>
                  <a:pt x="16805" y="13558"/>
                  <a:pt x="16769" y="13520"/>
                </a:cubicBezTo>
                <a:cubicBezTo>
                  <a:pt x="16760" y="13510"/>
                  <a:pt x="16749" y="13499"/>
                  <a:pt x="16740" y="13491"/>
                </a:cubicBezTo>
                <a:cubicBezTo>
                  <a:pt x="16729" y="13479"/>
                  <a:pt x="16717" y="13475"/>
                  <a:pt x="16704" y="13475"/>
                </a:cubicBezTo>
                <a:close/>
                <a:moveTo>
                  <a:pt x="8978" y="13475"/>
                </a:moveTo>
                <a:cubicBezTo>
                  <a:pt x="8951" y="13475"/>
                  <a:pt x="8924" y="13493"/>
                  <a:pt x="8924" y="13528"/>
                </a:cubicBezTo>
                <a:lnTo>
                  <a:pt x="8924" y="13572"/>
                </a:lnTo>
                <a:cubicBezTo>
                  <a:pt x="8924" y="13606"/>
                  <a:pt x="8950" y="13623"/>
                  <a:pt x="8977" y="13623"/>
                </a:cubicBezTo>
                <a:cubicBezTo>
                  <a:pt x="9004" y="13623"/>
                  <a:pt x="9031" y="13606"/>
                  <a:pt x="9031" y="13572"/>
                </a:cubicBezTo>
                <a:lnTo>
                  <a:pt x="9031" y="13528"/>
                </a:lnTo>
                <a:cubicBezTo>
                  <a:pt x="9032" y="13493"/>
                  <a:pt x="9005" y="13475"/>
                  <a:pt x="8978" y="13475"/>
                </a:cubicBezTo>
                <a:close/>
                <a:moveTo>
                  <a:pt x="11324" y="13510"/>
                </a:moveTo>
                <a:cubicBezTo>
                  <a:pt x="11283" y="13510"/>
                  <a:pt x="11246" y="13563"/>
                  <a:pt x="11283" y="13601"/>
                </a:cubicBezTo>
                <a:lnTo>
                  <a:pt x="11299" y="13617"/>
                </a:lnTo>
                <a:cubicBezTo>
                  <a:pt x="11310" y="13628"/>
                  <a:pt x="11322" y="13632"/>
                  <a:pt x="11334" y="13632"/>
                </a:cubicBezTo>
                <a:cubicBezTo>
                  <a:pt x="11375" y="13632"/>
                  <a:pt x="11412" y="13579"/>
                  <a:pt x="11375" y="13541"/>
                </a:cubicBezTo>
                <a:lnTo>
                  <a:pt x="11359" y="13526"/>
                </a:lnTo>
                <a:cubicBezTo>
                  <a:pt x="11348" y="13515"/>
                  <a:pt x="11336" y="13510"/>
                  <a:pt x="11324" y="13510"/>
                </a:cubicBezTo>
                <a:close/>
                <a:moveTo>
                  <a:pt x="20072" y="13484"/>
                </a:moveTo>
                <a:cubicBezTo>
                  <a:pt x="20048" y="13484"/>
                  <a:pt x="20028" y="13500"/>
                  <a:pt x="20020" y="13522"/>
                </a:cubicBezTo>
                <a:cubicBezTo>
                  <a:pt x="20015" y="13536"/>
                  <a:pt x="20009" y="13552"/>
                  <a:pt x="20004" y="13566"/>
                </a:cubicBezTo>
                <a:cubicBezTo>
                  <a:pt x="19994" y="13594"/>
                  <a:pt x="20015" y="13625"/>
                  <a:pt x="20041" y="13632"/>
                </a:cubicBezTo>
                <a:cubicBezTo>
                  <a:pt x="20045" y="13634"/>
                  <a:pt x="20050" y="13634"/>
                  <a:pt x="20054" y="13634"/>
                </a:cubicBezTo>
                <a:cubicBezTo>
                  <a:pt x="20078" y="13634"/>
                  <a:pt x="20099" y="13618"/>
                  <a:pt x="20107" y="13596"/>
                </a:cubicBezTo>
                <a:cubicBezTo>
                  <a:pt x="20112" y="13581"/>
                  <a:pt x="20117" y="13565"/>
                  <a:pt x="20123" y="13551"/>
                </a:cubicBezTo>
                <a:cubicBezTo>
                  <a:pt x="20133" y="13524"/>
                  <a:pt x="20112" y="13492"/>
                  <a:pt x="20086" y="13486"/>
                </a:cubicBezTo>
                <a:cubicBezTo>
                  <a:pt x="20081" y="13484"/>
                  <a:pt x="20076" y="13484"/>
                  <a:pt x="20072" y="13484"/>
                </a:cubicBezTo>
                <a:close/>
                <a:moveTo>
                  <a:pt x="9341" y="13536"/>
                </a:moveTo>
                <a:cubicBezTo>
                  <a:pt x="9313" y="13536"/>
                  <a:pt x="9288" y="13572"/>
                  <a:pt x="9313" y="13597"/>
                </a:cubicBezTo>
                <a:cubicBezTo>
                  <a:pt x="9324" y="13607"/>
                  <a:pt x="9334" y="13617"/>
                  <a:pt x="9344" y="13627"/>
                </a:cubicBezTo>
                <a:cubicBezTo>
                  <a:pt x="9351" y="13634"/>
                  <a:pt x="9359" y="13637"/>
                  <a:pt x="9367" y="13637"/>
                </a:cubicBezTo>
                <a:cubicBezTo>
                  <a:pt x="9395" y="13637"/>
                  <a:pt x="9420" y="13601"/>
                  <a:pt x="9394" y="13577"/>
                </a:cubicBezTo>
                <a:cubicBezTo>
                  <a:pt x="9383" y="13566"/>
                  <a:pt x="9373" y="13557"/>
                  <a:pt x="9364" y="13546"/>
                </a:cubicBezTo>
                <a:cubicBezTo>
                  <a:pt x="9357" y="13539"/>
                  <a:pt x="9349" y="13536"/>
                  <a:pt x="9341" y="13536"/>
                </a:cubicBezTo>
                <a:close/>
                <a:moveTo>
                  <a:pt x="4712" y="13497"/>
                </a:moveTo>
                <a:cubicBezTo>
                  <a:pt x="4691" y="13497"/>
                  <a:pt x="4669" y="13514"/>
                  <a:pt x="4675" y="13540"/>
                </a:cubicBezTo>
                <a:lnTo>
                  <a:pt x="4690" y="13615"/>
                </a:lnTo>
                <a:cubicBezTo>
                  <a:pt x="4694" y="13633"/>
                  <a:pt x="4707" y="13640"/>
                  <a:pt x="4720" y="13640"/>
                </a:cubicBezTo>
                <a:cubicBezTo>
                  <a:pt x="4741" y="13640"/>
                  <a:pt x="4763" y="13623"/>
                  <a:pt x="4758" y="13597"/>
                </a:cubicBezTo>
                <a:lnTo>
                  <a:pt x="4743" y="13522"/>
                </a:lnTo>
                <a:cubicBezTo>
                  <a:pt x="4739" y="13504"/>
                  <a:pt x="4726" y="13497"/>
                  <a:pt x="4712" y="13497"/>
                </a:cubicBezTo>
                <a:close/>
                <a:moveTo>
                  <a:pt x="4464" y="13542"/>
                </a:moveTo>
                <a:cubicBezTo>
                  <a:pt x="4446" y="13542"/>
                  <a:pt x="4428" y="13554"/>
                  <a:pt x="4428" y="13577"/>
                </a:cubicBezTo>
                <a:lnTo>
                  <a:pt x="4428" y="13607"/>
                </a:lnTo>
                <a:cubicBezTo>
                  <a:pt x="4428" y="13630"/>
                  <a:pt x="4446" y="13642"/>
                  <a:pt x="4464" y="13642"/>
                </a:cubicBezTo>
                <a:cubicBezTo>
                  <a:pt x="4481" y="13642"/>
                  <a:pt x="4499" y="13630"/>
                  <a:pt x="4499" y="13607"/>
                </a:cubicBezTo>
                <a:lnTo>
                  <a:pt x="4499" y="13577"/>
                </a:lnTo>
                <a:cubicBezTo>
                  <a:pt x="4499" y="13554"/>
                  <a:pt x="4481" y="13542"/>
                  <a:pt x="4464" y="13542"/>
                </a:cubicBezTo>
                <a:close/>
                <a:moveTo>
                  <a:pt x="3261" y="13537"/>
                </a:moveTo>
                <a:cubicBezTo>
                  <a:pt x="3234" y="13537"/>
                  <a:pt x="3208" y="13554"/>
                  <a:pt x="3208" y="13588"/>
                </a:cubicBezTo>
                <a:lnTo>
                  <a:pt x="3208" y="13604"/>
                </a:lnTo>
                <a:cubicBezTo>
                  <a:pt x="3208" y="13639"/>
                  <a:pt x="3235" y="13657"/>
                  <a:pt x="3261" y="13657"/>
                </a:cubicBezTo>
                <a:cubicBezTo>
                  <a:pt x="3288" y="13657"/>
                  <a:pt x="3315" y="13639"/>
                  <a:pt x="3315" y="13604"/>
                </a:cubicBezTo>
                <a:lnTo>
                  <a:pt x="3315" y="13588"/>
                </a:lnTo>
                <a:cubicBezTo>
                  <a:pt x="3314" y="13554"/>
                  <a:pt x="3287" y="13537"/>
                  <a:pt x="3261" y="13537"/>
                </a:cubicBezTo>
                <a:close/>
                <a:moveTo>
                  <a:pt x="24450" y="13590"/>
                </a:moveTo>
                <a:cubicBezTo>
                  <a:pt x="24404" y="13590"/>
                  <a:pt x="24404" y="13661"/>
                  <a:pt x="24450" y="13661"/>
                </a:cubicBezTo>
                <a:lnTo>
                  <a:pt x="24466" y="13661"/>
                </a:lnTo>
                <a:cubicBezTo>
                  <a:pt x="24466" y="13661"/>
                  <a:pt x="24466" y="13661"/>
                  <a:pt x="24467" y="13661"/>
                </a:cubicBezTo>
                <a:cubicBezTo>
                  <a:pt x="24511" y="13661"/>
                  <a:pt x="24512" y="13590"/>
                  <a:pt x="24466" y="13590"/>
                </a:cubicBezTo>
                <a:close/>
                <a:moveTo>
                  <a:pt x="6393" y="13620"/>
                </a:moveTo>
                <a:cubicBezTo>
                  <a:pt x="6348" y="13620"/>
                  <a:pt x="6348" y="13691"/>
                  <a:pt x="6394" y="13691"/>
                </a:cubicBezTo>
                <a:cubicBezTo>
                  <a:pt x="6440" y="13691"/>
                  <a:pt x="6440" y="13620"/>
                  <a:pt x="6394" y="13620"/>
                </a:cubicBezTo>
                <a:cubicBezTo>
                  <a:pt x="6393" y="13620"/>
                  <a:pt x="6393" y="13620"/>
                  <a:pt x="6393" y="13620"/>
                </a:cubicBezTo>
                <a:close/>
                <a:moveTo>
                  <a:pt x="16132" y="13546"/>
                </a:moveTo>
                <a:cubicBezTo>
                  <a:pt x="16113" y="13546"/>
                  <a:pt x="16096" y="13556"/>
                  <a:pt x="16085" y="13573"/>
                </a:cubicBezTo>
                <a:cubicBezTo>
                  <a:pt x="16075" y="13588"/>
                  <a:pt x="16065" y="13603"/>
                  <a:pt x="16055" y="13618"/>
                </a:cubicBezTo>
                <a:cubicBezTo>
                  <a:pt x="16039" y="13641"/>
                  <a:pt x="16049" y="13676"/>
                  <a:pt x="16075" y="13691"/>
                </a:cubicBezTo>
                <a:cubicBezTo>
                  <a:pt x="16083" y="13696"/>
                  <a:pt x="16092" y="13698"/>
                  <a:pt x="16101" y="13698"/>
                </a:cubicBezTo>
                <a:cubicBezTo>
                  <a:pt x="16119" y="13698"/>
                  <a:pt x="16137" y="13688"/>
                  <a:pt x="16148" y="13671"/>
                </a:cubicBezTo>
                <a:cubicBezTo>
                  <a:pt x="16158" y="13655"/>
                  <a:pt x="16168" y="13641"/>
                  <a:pt x="16178" y="13627"/>
                </a:cubicBezTo>
                <a:cubicBezTo>
                  <a:pt x="16194" y="13603"/>
                  <a:pt x="16184" y="13567"/>
                  <a:pt x="16158" y="13554"/>
                </a:cubicBezTo>
                <a:cubicBezTo>
                  <a:pt x="16150" y="13549"/>
                  <a:pt x="16141" y="13546"/>
                  <a:pt x="16132" y="13546"/>
                </a:cubicBezTo>
                <a:close/>
                <a:moveTo>
                  <a:pt x="23862" y="13618"/>
                </a:moveTo>
                <a:cubicBezTo>
                  <a:pt x="23856" y="13618"/>
                  <a:pt x="23851" y="13619"/>
                  <a:pt x="23846" y="13622"/>
                </a:cubicBezTo>
                <a:cubicBezTo>
                  <a:pt x="23835" y="13627"/>
                  <a:pt x="23826" y="13632"/>
                  <a:pt x="23815" y="13638"/>
                </a:cubicBezTo>
                <a:cubicBezTo>
                  <a:pt x="23780" y="13656"/>
                  <a:pt x="23801" y="13703"/>
                  <a:pt x="23833" y="13703"/>
                </a:cubicBezTo>
                <a:cubicBezTo>
                  <a:pt x="23839" y="13703"/>
                  <a:pt x="23844" y="13701"/>
                  <a:pt x="23850" y="13698"/>
                </a:cubicBezTo>
                <a:cubicBezTo>
                  <a:pt x="23861" y="13693"/>
                  <a:pt x="23870" y="13688"/>
                  <a:pt x="23880" y="13683"/>
                </a:cubicBezTo>
                <a:cubicBezTo>
                  <a:pt x="23916" y="13666"/>
                  <a:pt x="23894" y="13618"/>
                  <a:pt x="23862" y="13618"/>
                </a:cubicBezTo>
                <a:close/>
                <a:moveTo>
                  <a:pt x="5252" y="13572"/>
                </a:moveTo>
                <a:cubicBezTo>
                  <a:pt x="5215" y="13572"/>
                  <a:pt x="5207" y="13618"/>
                  <a:pt x="5231" y="13636"/>
                </a:cubicBezTo>
                <a:cubicBezTo>
                  <a:pt x="5199" y="13649"/>
                  <a:pt x="5204" y="13704"/>
                  <a:pt x="5243" y="13706"/>
                </a:cubicBezTo>
                <a:cubicBezTo>
                  <a:pt x="5280" y="13706"/>
                  <a:pt x="5289" y="13660"/>
                  <a:pt x="5264" y="13641"/>
                </a:cubicBezTo>
                <a:cubicBezTo>
                  <a:pt x="5296" y="13628"/>
                  <a:pt x="5293" y="13572"/>
                  <a:pt x="5252" y="13572"/>
                </a:cubicBezTo>
                <a:close/>
                <a:moveTo>
                  <a:pt x="3893" y="13541"/>
                </a:moveTo>
                <a:cubicBezTo>
                  <a:pt x="3875" y="13541"/>
                  <a:pt x="3858" y="13553"/>
                  <a:pt x="3858" y="13576"/>
                </a:cubicBezTo>
                <a:lnTo>
                  <a:pt x="3858" y="13682"/>
                </a:lnTo>
                <a:cubicBezTo>
                  <a:pt x="3858" y="13705"/>
                  <a:pt x="3875" y="13716"/>
                  <a:pt x="3893" y="13716"/>
                </a:cubicBezTo>
                <a:cubicBezTo>
                  <a:pt x="3910" y="13716"/>
                  <a:pt x="3928" y="13705"/>
                  <a:pt x="3928" y="13682"/>
                </a:cubicBezTo>
                <a:lnTo>
                  <a:pt x="3928" y="13576"/>
                </a:lnTo>
                <a:cubicBezTo>
                  <a:pt x="3928" y="13553"/>
                  <a:pt x="3910" y="13541"/>
                  <a:pt x="3893" y="13541"/>
                </a:cubicBezTo>
                <a:close/>
                <a:moveTo>
                  <a:pt x="14513" y="13620"/>
                </a:moveTo>
                <a:cubicBezTo>
                  <a:pt x="14489" y="13620"/>
                  <a:pt x="14465" y="13646"/>
                  <a:pt x="14480" y="13674"/>
                </a:cubicBezTo>
                <a:cubicBezTo>
                  <a:pt x="14485" y="13685"/>
                  <a:pt x="14491" y="13693"/>
                  <a:pt x="14496" y="13704"/>
                </a:cubicBezTo>
                <a:cubicBezTo>
                  <a:pt x="14502" y="13716"/>
                  <a:pt x="14512" y="13722"/>
                  <a:pt x="14523" y="13722"/>
                </a:cubicBezTo>
                <a:cubicBezTo>
                  <a:pt x="14546" y="13722"/>
                  <a:pt x="14570" y="13696"/>
                  <a:pt x="14557" y="13669"/>
                </a:cubicBezTo>
                <a:cubicBezTo>
                  <a:pt x="14551" y="13659"/>
                  <a:pt x="14546" y="13649"/>
                  <a:pt x="14541" y="13639"/>
                </a:cubicBezTo>
                <a:cubicBezTo>
                  <a:pt x="14534" y="13626"/>
                  <a:pt x="14524" y="13620"/>
                  <a:pt x="14513" y="13620"/>
                </a:cubicBezTo>
                <a:close/>
                <a:moveTo>
                  <a:pt x="21030" y="13654"/>
                </a:moveTo>
                <a:cubicBezTo>
                  <a:pt x="21012" y="13654"/>
                  <a:pt x="20994" y="13665"/>
                  <a:pt x="20994" y="13688"/>
                </a:cubicBezTo>
                <a:lnTo>
                  <a:pt x="20994" y="13704"/>
                </a:lnTo>
                <a:cubicBezTo>
                  <a:pt x="20994" y="13727"/>
                  <a:pt x="21012" y="13738"/>
                  <a:pt x="21030" y="13738"/>
                </a:cubicBezTo>
                <a:cubicBezTo>
                  <a:pt x="21048" y="13738"/>
                  <a:pt x="21065" y="13727"/>
                  <a:pt x="21065" y="13704"/>
                </a:cubicBezTo>
                <a:lnTo>
                  <a:pt x="21065" y="13688"/>
                </a:lnTo>
                <a:cubicBezTo>
                  <a:pt x="21065" y="13665"/>
                  <a:pt x="21048" y="13654"/>
                  <a:pt x="21030" y="13654"/>
                </a:cubicBezTo>
                <a:close/>
                <a:moveTo>
                  <a:pt x="12328" y="13633"/>
                </a:moveTo>
                <a:cubicBezTo>
                  <a:pt x="12258" y="13633"/>
                  <a:pt x="12258" y="13740"/>
                  <a:pt x="12328" y="13740"/>
                </a:cubicBezTo>
                <a:cubicBezTo>
                  <a:pt x="12396" y="13740"/>
                  <a:pt x="12396" y="13633"/>
                  <a:pt x="12328" y="13633"/>
                </a:cubicBezTo>
                <a:close/>
                <a:moveTo>
                  <a:pt x="5655" y="13649"/>
                </a:moveTo>
                <a:cubicBezTo>
                  <a:pt x="5641" y="13649"/>
                  <a:pt x="5629" y="13656"/>
                  <a:pt x="5625" y="13674"/>
                </a:cubicBezTo>
                <a:lnTo>
                  <a:pt x="5609" y="13749"/>
                </a:lnTo>
                <a:cubicBezTo>
                  <a:pt x="5603" y="13775"/>
                  <a:pt x="5626" y="13793"/>
                  <a:pt x="5647" y="13793"/>
                </a:cubicBezTo>
                <a:cubicBezTo>
                  <a:pt x="5661" y="13793"/>
                  <a:pt x="5673" y="13786"/>
                  <a:pt x="5677" y="13769"/>
                </a:cubicBezTo>
                <a:lnTo>
                  <a:pt x="5693" y="13693"/>
                </a:lnTo>
                <a:cubicBezTo>
                  <a:pt x="5699" y="13667"/>
                  <a:pt x="5676" y="13649"/>
                  <a:pt x="5655" y="13649"/>
                </a:cubicBezTo>
                <a:close/>
                <a:moveTo>
                  <a:pt x="5755" y="13710"/>
                </a:moveTo>
                <a:cubicBezTo>
                  <a:pt x="5744" y="13710"/>
                  <a:pt x="5736" y="13714"/>
                  <a:pt x="5729" y="13722"/>
                </a:cubicBezTo>
                <a:cubicBezTo>
                  <a:pt x="5727" y="13722"/>
                  <a:pt x="5726" y="13722"/>
                  <a:pt x="5724" y="13722"/>
                </a:cubicBezTo>
                <a:cubicBezTo>
                  <a:pt x="5690" y="13722"/>
                  <a:pt x="5677" y="13781"/>
                  <a:pt x="5717" y="13793"/>
                </a:cubicBezTo>
                <a:cubicBezTo>
                  <a:pt x="5723" y="13795"/>
                  <a:pt x="5729" y="13796"/>
                  <a:pt x="5735" y="13796"/>
                </a:cubicBezTo>
                <a:cubicBezTo>
                  <a:pt x="5759" y="13796"/>
                  <a:pt x="5779" y="13778"/>
                  <a:pt x="5790" y="13755"/>
                </a:cubicBezTo>
                <a:cubicBezTo>
                  <a:pt x="5797" y="13737"/>
                  <a:pt x="5781" y="13716"/>
                  <a:pt x="5765" y="13711"/>
                </a:cubicBezTo>
                <a:cubicBezTo>
                  <a:pt x="5762" y="13710"/>
                  <a:pt x="5758" y="13710"/>
                  <a:pt x="5755" y="13710"/>
                </a:cubicBezTo>
                <a:close/>
                <a:moveTo>
                  <a:pt x="392" y="13695"/>
                </a:moveTo>
                <a:cubicBezTo>
                  <a:pt x="368" y="13695"/>
                  <a:pt x="344" y="13721"/>
                  <a:pt x="359" y="13749"/>
                </a:cubicBezTo>
                <a:cubicBezTo>
                  <a:pt x="364" y="13759"/>
                  <a:pt x="369" y="13769"/>
                  <a:pt x="374" y="13779"/>
                </a:cubicBezTo>
                <a:cubicBezTo>
                  <a:pt x="381" y="13791"/>
                  <a:pt x="391" y="13797"/>
                  <a:pt x="402" y="13797"/>
                </a:cubicBezTo>
                <a:cubicBezTo>
                  <a:pt x="425" y="13797"/>
                  <a:pt x="449" y="13772"/>
                  <a:pt x="435" y="13743"/>
                </a:cubicBezTo>
                <a:cubicBezTo>
                  <a:pt x="430" y="13734"/>
                  <a:pt x="425" y="13724"/>
                  <a:pt x="419" y="13713"/>
                </a:cubicBezTo>
                <a:cubicBezTo>
                  <a:pt x="413" y="13700"/>
                  <a:pt x="402" y="13695"/>
                  <a:pt x="392" y="13695"/>
                </a:cubicBezTo>
                <a:close/>
                <a:moveTo>
                  <a:pt x="18956" y="13724"/>
                </a:moveTo>
                <a:cubicBezTo>
                  <a:pt x="18938" y="13724"/>
                  <a:pt x="18920" y="13735"/>
                  <a:pt x="18920" y="13758"/>
                </a:cubicBezTo>
                <a:lnTo>
                  <a:pt x="18920" y="13774"/>
                </a:lnTo>
                <a:cubicBezTo>
                  <a:pt x="18920" y="13796"/>
                  <a:pt x="18938" y="13808"/>
                  <a:pt x="18955" y="13808"/>
                </a:cubicBezTo>
                <a:cubicBezTo>
                  <a:pt x="18973" y="13808"/>
                  <a:pt x="18991" y="13796"/>
                  <a:pt x="18991" y="13774"/>
                </a:cubicBezTo>
                <a:lnTo>
                  <a:pt x="18991" y="13758"/>
                </a:lnTo>
                <a:cubicBezTo>
                  <a:pt x="18992" y="13735"/>
                  <a:pt x="18974" y="13724"/>
                  <a:pt x="18956" y="13724"/>
                </a:cubicBezTo>
                <a:close/>
                <a:moveTo>
                  <a:pt x="2719" y="13729"/>
                </a:moveTo>
                <a:cubicBezTo>
                  <a:pt x="2651" y="13729"/>
                  <a:pt x="2650" y="13837"/>
                  <a:pt x="2719" y="13837"/>
                </a:cubicBezTo>
                <a:cubicBezTo>
                  <a:pt x="2789" y="13837"/>
                  <a:pt x="2789" y="13729"/>
                  <a:pt x="2719" y="13729"/>
                </a:cubicBezTo>
                <a:close/>
                <a:moveTo>
                  <a:pt x="4792" y="13783"/>
                </a:moveTo>
                <a:cubicBezTo>
                  <a:pt x="4774" y="13783"/>
                  <a:pt x="4756" y="13795"/>
                  <a:pt x="4756" y="13818"/>
                </a:cubicBezTo>
                <a:lnTo>
                  <a:pt x="4756" y="13834"/>
                </a:lnTo>
                <a:cubicBezTo>
                  <a:pt x="4756" y="13857"/>
                  <a:pt x="4774" y="13868"/>
                  <a:pt x="4792" y="13868"/>
                </a:cubicBezTo>
                <a:cubicBezTo>
                  <a:pt x="4810" y="13868"/>
                  <a:pt x="4828" y="13857"/>
                  <a:pt x="4828" y="13834"/>
                </a:cubicBezTo>
                <a:lnTo>
                  <a:pt x="4828" y="13818"/>
                </a:lnTo>
                <a:cubicBezTo>
                  <a:pt x="4828" y="13795"/>
                  <a:pt x="4810" y="13783"/>
                  <a:pt x="4792" y="13783"/>
                </a:cubicBezTo>
                <a:close/>
                <a:moveTo>
                  <a:pt x="23186" y="13825"/>
                </a:moveTo>
                <a:cubicBezTo>
                  <a:pt x="23183" y="13825"/>
                  <a:pt x="23180" y="13826"/>
                  <a:pt x="23177" y="13826"/>
                </a:cubicBezTo>
                <a:cubicBezTo>
                  <a:pt x="23152" y="13831"/>
                  <a:pt x="23128" y="13838"/>
                  <a:pt x="23103" y="13843"/>
                </a:cubicBezTo>
                <a:cubicBezTo>
                  <a:pt x="23061" y="13853"/>
                  <a:pt x="23074" y="13912"/>
                  <a:pt x="23112" y="13912"/>
                </a:cubicBezTo>
                <a:cubicBezTo>
                  <a:pt x="23115" y="13912"/>
                  <a:pt x="23118" y="13912"/>
                  <a:pt x="23121" y="13911"/>
                </a:cubicBezTo>
                <a:cubicBezTo>
                  <a:pt x="23146" y="13906"/>
                  <a:pt x="23171" y="13900"/>
                  <a:pt x="23196" y="13894"/>
                </a:cubicBezTo>
                <a:cubicBezTo>
                  <a:pt x="23237" y="13885"/>
                  <a:pt x="23224" y="13825"/>
                  <a:pt x="23186" y="13825"/>
                </a:cubicBezTo>
                <a:close/>
                <a:moveTo>
                  <a:pt x="14815" y="13831"/>
                </a:moveTo>
                <a:cubicBezTo>
                  <a:pt x="14810" y="13831"/>
                  <a:pt x="14805" y="13832"/>
                  <a:pt x="14801" y="13832"/>
                </a:cubicBezTo>
                <a:cubicBezTo>
                  <a:pt x="14760" y="13842"/>
                  <a:pt x="14771" y="13901"/>
                  <a:pt x="14810" y="13902"/>
                </a:cubicBezTo>
                <a:cubicBezTo>
                  <a:pt x="14815" y="13912"/>
                  <a:pt x="14827" y="13917"/>
                  <a:pt x="14839" y="13917"/>
                </a:cubicBezTo>
                <a:cubicBezTo>
                  <a:pt x="14845" y="13917"/>
                  <a:pt x="14851" y="13915"/>
                  <a:pt x="14856" y="13912"/>
                </a:cubicBezTo>
                <a:cubicBezTo>
                  <a:pt x="14875" y="13902"/>
                  <a:pt x="14877" y="13881"/>
                  <a:pt x="14870" y="13864"/>
                </a:cubicBezTo>
                <a:cubicBezTo>
                  <a:pt x="14860" y="13841"/>
                  <a:pt x="14838" y="13831"/>
                  <a:pt x="14815" y="13831"/>
                </a:cubicBezTo>
                <a:close/>
                <a:moveTo>
                  <a:pt x="15135" y="13831"/>
                </a:moveTo>
                <a:cubicBezTo>
                  <a:pt x="15125" y="13831"/>
                  <a:pt x="15115" y="13836"/>
                  <a:pt x="15109" y="13849"/>
                </a:cubicBezTo>
                <a:cubicBezTo>
                  <a:pt x="15103" y="13860"/>
                  <a:pt x="15098" y="13869"/>
                  <a:pt x="15093" y="13880"/>
                </a:cubicBezTo>
                <a:cubicBezTo>
                  <a:pt x="15079" y="13908"/>
                  <a:pt x="15103" y="13934"/>
                  <a:pt x="15126" y="13934"/>
                </a:cubicBezTo>
                <a:cubicBezTo>
                  <a:pt x="15137" y="13934"/>
                  <a:pt x="15147" y="13928"/>
                  <a:pt x="15154" y="13915"/>
                </a:cubicBezTo>
                <a:cubicBezTo>
                  <a:pt x="15159" y="13905"/>
                  <a:pt x="15164" y="13895"/>
                  <a:pt x="15169" y="13885"/>
                </a:cubicBezTo>
                <a:cubicBezTo>
                  <a:pt x="15183" y="13857"/>
                  <a:pt x="15158" y="13831"/>
                  <a:pt x="15135" y="13831"/>
                </a:cubicBezTo>
                <a:close/>
                <a:moveTo>
                  <a:pt x="4447" y="13872"/>
                </a:moveTo>
                <a:cubicBezTo>
                  <a:pt x="4429" y="13872"/>
                  <a:pt x="4411" y="13884"/>
                  <a:pt x="4411" y="13907"/>
                </a:cubicBezTo>
                <a:lnTo>
                  <a:pt x="4411" y="13923"/>
                </a:lnTo>
                <a:cubicBezTo>
                  <a:pt x="4411" y="13946"/>
                  <a:pt x="4428" y="13957"/>
                  <a:pt x="4446" y="13957"/>
                </a:cubicBezTo>
                <a:cubicBezTo>
                  <a:pt x="4464" y="13957"/>
                  <a:pt x="4482" y="13946"/>
                  <a:pt x="4482" y="13923"/>
                </a:cubicBezTo>
                <a:lnTo>
                  <a:pt x="4482" y="13907"/>
                </a:lnTo>
                <a:cubicBezTo>
                  <a:pt x="4482" y="13884"/>
                  <a:pt x="4465" y="13872"/>
                  <a:pt x="4447" y="13872"/>
                </a:cubicBezTo>
                <a:close/>
                <a:moveTo>
                  <a:pt x="2192" y="13860"/>
                </a:moveTo>
                <a:cubicBezTo>
                  <a:pt x="2188" y="13860"/>
                  <a:pt x="2183" y="13861"/>
                  <a:pt x="2178" y="13863"/>
                </a:cubicBezTo>
                <a:cubicBezTo>
                  <a:pt x="2163" y="13868"/>
                  <a:pt x="2148" y="13873"/>
                  <a:pt x="2134" y="13879"/>
                </a:cubicBezTo>
                <a:cubicBezTo>
                  <a:pt x="2106" y="13887"/>
                  <a:pt x="2089" y="13915"/>
                  <a:pt x="2098" y="13944"/>
                </a:cubicBezTo>
                <a:cubicBezTo>
                  <a:pt x="2104" y="13965"/>
                  <a:pt x="2125" y="13983"/>
                  <a:pt x="2148" y="13983"/>
                </a:cubicBezTo>
                <a:cubicBezTo>
                  <a:pt x="2153" y="13983"/>
                  <a:pt x="2158" y="13982"/>
                  <a:pt x="2163" y="13980"/>
                </a:cubicBezTo>
                <a:cubicBezTo>
                  <a:pt x="2178" y="13975"/>
                  <a:pt x="2193" y="13970"/>
                  <a:pt x="2208" y="13964"/>
                </a:cubicBezTo>
                <a:cubicBezTo>
                  <a:pt x="2234" y="13955"/>
                  <a:pt x="2252" y="13927"/>
                  <a:pt x="2244" y="13900"/>
                </a:cubicBezTo>
                <a:cubicBezTo>
                  <a:pt x="2237" y="13878"/>
                  <a:pt x="2215" y="13860"/>
                  <a:pt x="2192" y="13860"/>
                </a:cubicBezTo>
                <a:close/>
                <a:moveTo>
                  <a:pt x="17208" y="13851"/>
                </a:moveTo>
                <a:cubicBezTo>
                  <a:pt x="17197" y="13851"/>
                  <a:pt x="17187" y="13857"/>
                  <a:pt x="17181" y="13869"/>
                </a:cubicBezTo>
                <a:cubicBezTo>
                  <a:pt x="17170" y="13889"/>
                  <a:pt x="17162" y="13910"/>
                  <a:pt x="17150" y="13929"/>
                </a:cubicBezTo>
                <a:cubicBezTo>
                  <a:pt x="17137" y="13957"/>
                  <a:pt x="17161" y="13983"/>
                  <a:pt x="17185" y="13983"/>
                </a:cubicBezTo>
                <a:cubicBezTo>
                  <a:pt x="17195" y="13983"/>
                  <a:pt x="17206" y="13978"/>
                  <a:pt x="17212" y="13964"/>
                </a:cubicBezTo>
                <a:cubicBezTo>
                  <a:pt x="17223" y="13945"/>
                  <a:pt x="17232" y="13924"/>
                  <a:pt x="17243" y="13905"/>
                </a:cubicBezTo>
                <a:cubicBezTo>
                  <a:pt x="17256" y="13877"/>
                  <a:pt x="17231" y="13851"/>
                  <a:pt x="17208" y="13851"/>
                </a:cubicBezTo>
                <a:close/>
                <a:moveTo>
                  <a:pt x="8978" y="13849"/>
                </a:moveTo>
                <a:cubicBezTo>
                  <a:pt x="8955" y="13849"/>
                  <a:pt x="8934" y="13865"/>
                  <a:pt x="8926" y="13887"/>
                </a:cubicBezTo>
                <a:cubicBezTo>
                  <a:pt x="8921" y="13903"/>
                  <a:pt x="8915" y="13917"/>
                  <a:pt x="8910" y="13932"/>
                </a:cubicBezTo>
                <a:cubicBezTo>
                  <a:pt x="8902" y="13959"/>
                  <a:pt x="8921" y="13991"/>
                  <a:pt x="8947" y="13997"/>
                </a:cubicBezTo>
                <a:cubicBezTo>
                  <a:pt x="8952" y="13998"/>
                  <a:pt x="8956" y="13999"/>
                  <a:pt x="8961" y="13999"/>
                </a:cubicBezTo>
                <a:cubicBezTo>
                  <a:pt x="8985" y="13999"/>
                  <a:pt x="9005" y="13982"/>
                  <a:pt x="9013" y="13960"/>
                </a:cubicBezTo>
                <a:cubicBezTo>
                  <a:pt x="9018" y="13945"/>
                  <a:pt x="9023" y="13931"/>
                  <a:pt x="9028" y="13916"/>
                </a:cubicBezTo>
                <a:cubicBezTo>
                  <a:pt x="9038" y="13890"/>
                  <a:pt x="9018" y="13859"/>
                  <a:pt x="8992" y="13850"/>
                </a:cubicBezTo>
                <a:cubicBezTo>
                  <a:pt x="8987" y="13849"/>
                  <a:pt x="8983" y="13849"/>
                  <a:pt x="8978" y="13849"/>
                </a:cubicBezTo>
                <a:close/>
                <a:moveTo>
                  <a:pt x="11515" y="13979"/>
                </a:moveTo>
                <a:cubicBezTo>
                  <a:pt x="11469" y="13979"/>
                  <a:pt x="11469" y="14049"/>
                  <a:pt x="11515" y="14049"/>
                </a:cubicBezTo>
                <a:cubicBezTo>
                  <a:pt x="11516" y="14049"/>
                  <a:pt x="11517" y="14049"/>
                  <a:pt x="11517" y="14049"/>
                </a:cubicBezTo>
                <a:cubicBezTo>
                  <a:pt x="11560" y="14049"/>
                  <a:pt x="11560" y="13979"/>
                  <a:pt x="11515" y="13979"/>
                </a:cubicBezTo>
                <a:close/>
                <a:moveTo>
                  <a:pt x="889" y="13908"/>
                </a:moveTo>
                <a:cubicBezTo>
                  <a:pt x="868" y="13908"/>
                  <a:pt x="846" y="13925"/>
                  <a:pt x="852" y="13951"/>
                </a:cubicBezTo>
                <a:cubicBezTo>
                  <a:pt x="857" y="13976"/>
                  <a:pt x="862" y="14001"/>
                  <a:pt x="867" y="14026"/>
                </a:cubicBezTo>
                <a:cubicBezTo>
                  <a:pt x="870" y="14044"/>
                  <a:pt x="883" y="14052"/>
                  <a:pt x="897" y="14052"/>
                </a:cubicBezTo>
                <a:cubicBezTo>
                  <a:pt x="917" y="14052"/>
                  <a:pt x="940" y="14034"/>
                  <a:pt x="935" y="14007"/>
                </a:cubicBezTo>
                <a:cubicBezTo>
                  <a:pt x="931" y="13984"/>
                  <a:pt x="925" y="13958"/>
                  <a:pt x="920" y="13933"/>
                </a:cubicBezTo>
                <a:cubicBezTo>
                  <a:pt x="916" y="13915"/>
                  <a:pt x="903" y="13908"/>
                  <a:pt x="889" y="13908"/>
                </a:cubicBezTo>
                <a:close/>
                <a:moveTo>
                  <a:pt x="21300" y="13984"/>
                </a:moveTo>
                <a:cubicBezTo>
                  <a:pt x="21254" y="13984"/>
                  <a:pt x="21254" y="14055"/>
                  <a:pt x="21300" y="14055"/>
                </a:cubicBezTo>
                <a:cubicBezTo>
                  <a:pt x="21345" y="14055"/>
                  <a:pt x="21345" y="13984"/>
                  <a:pt x="21300" y="13984"/>
                </a:cubicBezTo>
                <a:close/>
                <a:moveTo>
                  <a:pt x="10014" y="13960"/>
                </a:moveTo>
                <a:cubicBezTo>
                  <a:pt x="9987" y="13960"/>
                  <a:pt x="9963" y="13997"/>
                  <a:pt x="9988" y="14021"/>
                </a:cubicBezTo>
                <a:lnTo>
                  <a:pt x="10018" y="14051"/>
                </a:lnTo>
                <a:cubicBezTo>
                  <a:pt x="10026" y="14059"/>
                  <a:pt x="10034" y="14062"/>
                  <a:pt x="10042" y="14062"/>
                </a:cubicBezTo>
                <a:cubicBezTo>
                  <a:pt x="10068" y="14062"/>
                  <a:pt x="10092" y="14026"/>
                  <a:pt x="10068" y="14001"/>
                </a:cubicBezTo>
                <a:lnTo>
                  <a:pt x="10037" y="13971"/>
                </a:lnTo>
                <a:cubicBezTo>
                  <a:pt x="10030" y="13963"/>
                  <a:pt x="10022" y="13960"/>
                  <a:pt x="10014" y="13960"/>
                </a:cubicBezTo>
                <a:close/>
                <a:moveTo>
                  <a:pt x="14028" y="13995"/>
                </a:moveTo>
                <a:cubicBezTo>
                  <a:pt x="13983" y="13995"/>
                  <a:pt x="13983" y="14065"/>
                  <a:pt x="14028" y="14065"/>
                </a:cubicBezTo>
                <a:cubicBezTo>
                  <a:pt x="14074" y="14065"/>
                  <a:pt x="14074" y="13995"/>
                  <a:pt x="14028" y="13995"/>
                </a:cubicBezTo>
                <a:close/>
                <a:moveTo>
                  <a:pt x="8302" y="13939"/>
                </a:moveTo>
                <a:cubicBezTo>
                  <a:pt x="8274" y="13939"/>
                  <a:pt x="8250" y="13976"/>
                  <a:pt x="8275" y="14000"/>
                </a:cubicBezTo>
                <a:cubicBezTo>
                  <a:pt x="8295" y="14020"/>
                  <a:pt x="8315" y="14041"/>
                  <a:pt x="8336" y="14060"/>
                </a:cubicBezTo>
                <a:cubicBezTo>
                  <a:pt x="8344" y="14068"/>
                  <a:pt x="8352" y="14071"/>
                  <a:pt x="8360" y="14071"/>
                </a:cubicBezTo>
                <a:cubicBezTo>
                  <a:pt x="8387" y="14071"/>
                  <a:pt x="8410" y="14035"/>
                  <a:pt x="8385" y="14011"/>
                </a:cubicBezTo>
                <a:cubicBezTo>
                  <a:pt x="8365" y="13991"/>
                  <a:pt x="8346" y="13970"/>
                  <a:pt x="8326" y="13950"/>
                </a:cubicBezTo>
                <a:cubicBezTo>
                  <a:pt x="8318" y="13943"/>
                  <a:pt x="8310" y="13939"/>
                  <a:pt x="8302" y="13939"/>
                </a:cubicBezTo>
                <a:close/>
                <a:moveTo>
                  <a:pt x="10705" y="13974"/>
                </a:moveTo>
                <a:cubicBezTo>
                  <a:pt x="10634" y="13974"/>
                  <a:pt x="10634" y="14081"/>
                  <a:pt x="10705" y="14081"/>
                </a:cubicBezTo>
                <a:cubicBezTo>
                  <a:pt x="10773" y="14081"/>
                  <a:pt x="10773" y="13974"/>
                  <a:pt x="10705" y="13974"/>
                </a:cubicBezTo>
                <a:close/>
                <a:moveTo>
                  <a:pt x="18384" y="13972"/>
                </a:moveTo>
                <a:cubicBezTo>
                  <a:pt x="18375" y="13972"/>
                  <a:pt x="18366" y="13975"/>
                  <a:pt x="18357" y="13979"/>
                </a:cubicBezTo>
                <a:cubicBezTo>
                  <a:pt x="18347" y="13984"/>
                  <a:pt x="18337" y="13990"/>
                  <a:pt x="18327" y="13995"/>
                </a:cubicBezTo>
                <a:cubicBezTo>
                  <a:pt x="18301" y="14007"/>
                  <a:pt x="18294" y="14043"/>
                  <a:pt x="18307" y="14068"/>
                </a:cubicBezTo>
                <a:cubicBezTo>
                  <a:pt x="18318" y="14086"/>
                  <a:pt x="18335" y="14094"/>
                  <a:pt x="18353" y="14094"/>
                </a:cubicBezTo>
                <a:cubicBezTo>
                  <a:pt x="18362" y="14094"/>
                  <a:pt x="18372" y="14092"/>
                  <a:pt x="18380" y="14088"/>
                </a:cubicBezTo>
                <a:cubicBezTo>
                  <a:pt x="18391" y="14083"/>
                  <a:pt x="18400" y="14078"/>
                  <a:pt x="18411" y="14072"/>
                </a:cubicBezTo>
                <a:cubicBezTo>
                  <a:pt x="18437" y="14059"/>
                  <a:pt x="18443" y="14023"/>
                  <a:pt x="18431" y="13999"/>
                </a:cubicBezTo>
                <a:cubicBezTo>
                  <a:pt x="18420" y="13982"/>
                  <a:pt x="18403" y="13972"/>
                  <a:pt x="18384" y="13972"/>
                </a:cubicBezTo>
                <a:close/>
                <a:moveTo>
                  <a:pt x="20638" y="14060"/>
                </a:moveTo>
                <a:cubicBezTo>
                  <a:pt x="20615" y="14060"/>
                  <a:pt x="20615" y="14095"/>
                  <a:pt x="20638" y="14095"/>
                </a:cubicBezTo>
                <a:cubicBezTo>
                  <a:pt x="20661" y="14095"/>
                  <a:pt x="20661" y="14060"/>
                  <a:pt x="20638" y="14060"/>
                </a:cubicBezTo>
                <a:close/>
                <a:moveTo>
                  <a:pt x="19377" y="13996"/>
                </a:moveTo>
                <a:cubicBezTo>
                  <a:pt x="19350" y="13996"/>
                  <a:pt x="19325" y="14031"/>
                  <a:pt x="19350" y="14057"/>
                </a:cubicBezTo>
                <a:cubicBezTo>
                  <a:pt x="19362" y="14067"/>
                  <a:pt x="19370" y="14078"/>
                  <a:pt x="19380" y="14086"/>
                </a:cubicBezTo>
                <a:cubicBezTo>
                  <a:pt x="19387" y="14094"/>
                  <a:pt x="19395" y="14097"/>
                  <a:pt x="19403" y="14097"/>
                </a:cubicBezTo>
                <a:cubicBezTo>
                  <a:pt x="19430" y="14097"/>
                  <a:pt x="19453" y="14062"/>
                  <a:pt x="19429" y="14037"/>
                </a:cubicBezTo>
                <a:cubicBezTo>
                  <a:pt x="19420" y="14026"/>
                  <a:pt x="19410" y="14016"/>
                  <a:pt x="19401" y="14006"/>
                </a:cubicBezTo>
                <a:cubicBezTo>
                  <a:pt x="19393" y="13999"/>
                  <a:pt x="19385" y="13996"/>
                  <a:pt x="19377" y="13996"/>
                </a:cubicBezTo>
                <a:close/>
                <a:moveTo>
                  <a:pt x="6305" y="14013"/>
                </a:moveTo>
                <a:cubicBezTo>
                  <a:pt x="6291" y="14013"/>
                  <a:pt x="6276" y="14021"/>
                  <a:pt x="6270" y="14038"/>
                </a:cubicBezTo>
                <a:cubicBezTo>
                  <a:pt x="6265" y="14054"/>
                  <a:pt x="6260" y="14068"/>
                  <a:pt x="6254" y="14082"/>
                </a:cubicBezTo>
                <a:cubicBezTo>
                  <a:pt x="6246" y="14109"/>
                  <a:pt x="6268" y="14126"/>
                  <a:pt x="6290" y="14126"/>
                </a:cubicBezTo>
                <a:cubicBezTo>
                  <a:pt x="6303" y="14126"/>
                  <a:pt x="6317" y="14119"/>
                  <a:pt x="6323" y="14102"/>
                </a:cubicBezTo>
                <a:cubicBezTo>
                  <a:pt x="6328" y="14086"/>
                  <a:pt x="6333" y="14071"/>
                  <a:pt x="6338" y="14058"/>
                </a:cubicBezTo>
                <a:cubicBezTo>
                  <a:pt x="6348" y="14031"/>
                  <a:pt x="6327" y="14013"/>
                  <a:pt x="6305" y="14013"/>
                </a:cubicBezTo>
                <a:close/>
                <a:moveTo>
                  <a:pt x="4956" y="14053"/>
                </a:moveTo>
                <a:cubicBezTo>
                  <a:pt x="4948" y="14053"/>
                  <a:pt x="4940" y="14057"/>
                  <a:pt x="4932" y="14064"/>
                </a:cubicBezTo>
                <a:lnTo>
                  <a:pt x="4917" y="14080"/>
                </a:lnTo>
                <a:cubicBezTo>
                  <a:pt x="4892" y="14105"/>
                  <a:pt x="4916" y="14141"/>
                  <a:pt x="4943" y="14141"/>
                </a:cubicBezTo>
                <a:cubicBezTo>
                  <a:pt x="4951" y="14141"/>
                  <a:pt x="4959" y="14137"/>
                  <a:pt x="4966" y="14130"/>
                </a:cubicBezTo>
                <a:lnTo>
                  <a:pt x="4982" y="14114"/>
                </a:lnTo>
                <a:cubicBezTo>
                  <a:pt x="5007" y="14088"/>
                  <a:pt x="4984" y="14053"/>
                  <a:pt x="4956" y="14053"/>
                </a:cubicBezTo>
                <a:close/>
                <a:moveTo>
                  <a:pt x="7701" y="14011"/>
                </a:moveTo>
                <a:cubicBezTo>
                  <a:pt x="7660" y="14011"/>
                  <a:pt x="7624" y="14065"/>
                  <a:pt x="7660" y="14102"/>
                </a:cubicBezTo>
                <a:cubicBezTo>
                  <a:pt x="7671" y="14112"/>
                  <a:pt x="7679" y="14123"/>
                  <a:pt x="7689" y="14132"/>
                </a:cubicBezTo>
                <a:cubicBezTo>
                  <a:pt x="7699" y="14144"/>
                  <a:pt x="7712" y="14149"/>
                  <a:pt x="7724" y="14149"/>
                </a:cubicBezTo>
                <a:cubicBezTo>
                  <a:pt x="7764" y="14149"/>
                  <a:pt x="7801" y="14095"/>
                  <a:pt x="7765" y="14058"/>
                </a:cubicBezTo>
                <a:cubicBezTo>
                  <a:pt x="7756" y="14048"/>
                  <a:pt x="7746" y="14038"/>
                  <a:pt x="7736" y="14027"/>
                </a:cubicBezTo>
                <a:cubicBezTo>
                  <a:pt x="7725" y="14016"/>
                  <a:pt x="7713" y="14011"/>
                  <a:pt x="7701" y="14011"/>
                </a:cubicBezTo>
                <a:close/>
                <a:moveTo>
                  <a:pt x="270" y="14224"/>
                </a:moveTo>
                <a:cubicBezTo>
                  <a:pt x="257" y="14224"/>
                  <a:pt x="245" y="14242"/>
                  <a:pt x="257" y="14254"/>
                </a:cubicBezTo>
                <a:lnTo>
                  <a:pt x="302" y="14299"/>
                </a:lnTo>
                <a:cubicBezTo>
                  <a:pt x="306" y="14302"/>
                  <a:pt x="310" y="14304"/>
                  <a:pt x="314" y="14304"/>
                </a:cubicBezTo>
                <a:cubicBezTo>
                  <a:pt x="327" y="14304"/>
                  <a:pt x="340" y="14286"/>
                  <a:pt x="327" y="14274"/>
                </a:cubicBezTo>
                <a:lnTo>
                  <a:pt x="282" y="14230"/>
                </a:lnTo>
                <a:cubicBezTo>
                  <a:pt x="278" y="14226"/>
                  <a:pt x="274" y="14224"/>
                  <a:pt x="270" y="14224"/>
                </a:cubicBezTo>
                <a:close/>
              </a:path>
            </a:pathLst>
          </a:custGeom>
          <a:solidFill>
            <a:srgbClr val="FFFFFF">
              <a:alpha val="195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9" name="Google Shape;169;p14"/>
          <p:cNvSpPr/>
          <p:nvPr/>
        </p:nvSpPr>
        <p:spPr>
          <a:xfrm rot="10237427">
            <a:off x="243170" y="3941213"/>
            <a:ext cx="2491677" cy="3189499"/>
          </a:xfrm>
          <a:custGeom>
            <a:avLst/>
            <a:gdLst/>
            <a:ahLst/>
            <a:cxnLst/>
            <a:rect l="l" t="t" r="r" b="b"/>
            <a:pathLst>
              <a:path w="13040" h="16692" extrusionOk="0">
                <a:moveTo>
                  <a:pt x="7" y="0"/>
                </a:moveTo>
                <a:lnTo>
                  <a:pt x="0" y="5"/>
                </a:lnTo>
                <a:cubicBezTo>
                  <a:pt x="5" y="11"/>
                  <a:pt x="463" y="666"/>
                  <a:pt x="1444" y="1238"/>
                </a:cubicBezTo>
                <a:cubicBezTo>
                  <a:pt x="2020" y="1573"/>
                  <a:pt x="2661" y="1817"/>
                  <a:pt x="3351" y="1958"/>
                </a:cubicBezTo>
                <a:cubicBezTo>
                  <a:pt x="3835" y="2059"/>
                  <a:pt x="4344" y="2109"/>
                  <a:pt x="4873" y="2109"/>
                </a:cubicBezTo>
                <a:cubicBezTo>
                  <a:pt x="5283" y="2109"/>
                  <a:pt x="5706" y="2079"/>
                  <a:pt x="6138" y="2018"/>
                </a:cubicBezTo>
                <a:cubicBezTo>
                  <a:pt x="6663" y="1945"/>
                  <a:pt x="7150" y="1909"/>
                  <a:pt x="7597" y="1909"/>
                </a:cubicBezTo>
                <a:cubicBezTo>
                  <a:pt x="9040" y="1909"/>
                  <a:pt x="10080" y="2286"/>
                  <a:pt x="10701" y="3036"/>
                </a:cubicBezTo>
                <a:cubicBezTo>
                  <a:pt x="11113" y="3536"/>
                  <a:pt x="11334" y="4202"/>
                  <a:pt x="11356" y="5019"/>
                </a:cubicBezTo>
                <a:cubicBezTo>
                  <a:pt x="11380" y="5861"/>
                  <a:pt x="11193" y="6872"/>
                  <a:pt x="10801" y="8026"/>
                </a:cubicBezTo>
                <a:cubicBezTo>
                  <a:pt x="10380" y="9270"/>
                  <a:pt x="10107" y="10305"/>
                  <a:pt x="9963" y="11194"/>
                </a:cubicBezTo>
                <a:cubicBezTo>
                  <a:pt x="9809" y="12158"/>
                  <a:pt x="9806" y="12963"/>
                  <a:pt x="9955" y="13655"/>
                </a:cubicBezTo>
                <a:cubicBezTo>
                  <a:pt x="10109" y="14378"/>
                  <a:pt x="10427" y="14971"/>
                  <a:pt x="10927" y="15468"/>
                </a:cubicBezTo>
                <a:cubicBezTo>
                  <a:pt x="11436" y="15976"/>
                  <a:pt x="12126" y="16375"/>
                  <a:pt x="13037" y="16692"/>
                </a:cubicBezTo>
                <a:lnTo>
                  <a:pt x="13040" y="16682"/>
                </a:lnTo>
                <a:cubicBezTo>
                  <a:pt x="11249" y="16061"/>
                  <a:pt x="10272" y="15097"/>
                  <a:pt x="9962" y="13652"/>
                </a:cubicBezTo>
                <a:cubicBezTo>
                  <a:pt x="9678" y="12326"/>
                  <a:pt x="9940" y="10593"/>
                  <a:pt x="10809" y="8028"/>
                </a:cubicBezTo>
                <a:cubicBezTo>
                  <a:pt x="11201" y="6873"/>
                  <a:pt x="11388" y="5861"/>
                  <a:pt x="11365" y="5018"/>
                </a:cubicBezTo>
                <a:cubicBezTo>
                  <a:pt x="11343" y="4200"/>
                  <a:pt x="11121" y="3531"/>
                  <a:pt x="10707" y="3031"/>
                </a:cubicBezTo>
                <a:cubicBezTo>
                  <a:pt x="10299" y="2539"/>
                  <a:pt x="9701" y="2201"/>
                  <a:pt x="8928" y="2033"/>
                </a:cubicBezTo>
                <a:cubicBezTo>
                  <a:pt x="8530" y="1946"/>
                  <a:pt x="8083" y="1902"/>
                  <a:pt x="7591" y="1902"/>
                </a:cubicBezTo>
                <a:cubicBezTo>
                  <a:pt x="7143" y="1902"/>
                  <a:pt x="6657" y="1938"/>
                  <a:pt x="6137" y="2011"/>
                </a:cubicBezTo>
                <a:cubicBezTo>
                  <a:pt x="5693" y="2073"/>
                  <a:pt x="5276" y="2100"/>
                  <a:pt x="4886" y="2100"/>
                </a:cubicBezTo>
                <a:cubicBezTo>
                  <a:pt x="3311" y="2100"/>
                  <a:pt x="2173" y="1655"/>
                  <a:pt x="1447" y="1231"/>
                </a:cubicBezTo>
                <a:cubicBezTo>
                  <a:pt x="469" y="660"/>
                  <a:pt x="11" y="7"/>
                  <a:pt x="7" y="0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170" name="Google Shape;170;p14"/>
          <p:cNvGrpSpPr/>
          <p:nvPr/>
        </p:nvGrpSpPr>
        <p:grpSpPr>
          <a:xfrm>
            <a:off x="7270219" y="-802898"/>
            <a:ext cx="7194883" cy="2159873"/>
            <a:chOff x="1125839" y="0"/>
            <a:chExt cx="4806843" cy="1443123"/>
          </a:xfrm>
        </p:grpSpPr>
        <p:sp>
          <p:nvSpPr>
            <p:cNvPr id="171" name="Google Shape;171;p14"/>
            <p:cNvSpPr/>
            <p:nvPr/>
          </p:nvSpPr>
          <p:spPr>
            <a:xfrm>
              <a:off x="1148502" y="422"/>
              <a:ext cx="4779253" cy="1363168"/>
            </a:xfrm>
            <a:custGeom>
              <a:avLst/>
              <a:gdLst/>
              <a:ahLst/>
              <a:cxnLst/>
              <a:rect l="l" t="t" r="r" b="b"/>
              <a:pathLst>
                <a:path w="33952" h="9684" extrusionOk="0">
                  <a:moveTo>
                    <a:pt x="803" y="1"/>
                  </a:moveTo>
                  <a:cubicBezTo>
                    <a:pt x="803" y="1"/>
                    <a:pt x="1" y="4988"/>
                    <a:pt x="6476" y="4988"/>
                  </a:cubicBezTo>
                  <a:cubicBezTo>
                    <a:pt x="7032" y="4988"/>
                    <a:pt x="7641" y="4952"/>
                    <a:pt x="8308" y="4872"/>
                  </a:cubicBezTo>
                  <a:cubicBezTo>
                    <a:pt x="9875" y="4685"/>
                    <a:pt x="11247" y="4597"/>
                    <a:pt x="12461" y="4597"/>
                  </a:cubicBezTo>
                  <a:cubicBezTo>
                    <a:pt x="17795" y="4597"/>
                    <a:pt x="20063" y="6301"/>
                    <a:pt x="22242" y="8829"/>
                  </a:cubicBezTo>
                  <a:cubicBezTo>
                    <a:pt x="22751" y="9419"/>
                    <a:pt x="23491" y="9684"/>
                    <a:pt x="24354" y="9684"/>
                  </a:cubicBezTo>
                  <a:cubicBezTo>
                    <a:pt x="28028" y="9684"/>
                    <a:pt x="33951" y="4890"/>
                    <a:pt x="33951" y="1"/>
                  </a:cubicBez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2" name="Google Shape;172;p14"/>
            <p:cNvSpPr/>
            <p:nvPr/>
          </p:nvSpPr>
          <p:spPr>
            <a:xfrm>
              <a:off x="1125839" y="0"/>
              <a:ext cx="4806843" cy="1443123"/>
            </a:xfrm>
            <a:custGeom>
              <a:avLst/>
              <a:gdLst/>
              <a:ahLst/>
              <a:cxnLst/>
              <a:rect l="l" t="t" r="r" b="b"/>
              <a:pathLst>
                <a:path w="34148" h="10252" extrusionOk="0">
                  <a:moveTo>
                    <a:pt x="322" y="1"/>
                  </a:moveTo>
                  <a:lnTo>
                    <a:pt x="322" y="1"/>
                  </a:lnTo>
                  <a:cubicBezTo>
                    <a:pt x="319" y="23"/>
                    <a:pt x="0" y="2203"/>
                    <a:pt x="1500" y="3749"/>
                  </a:cubicBezTo>
                  <a:cubicBezTo>
                    <a:pt x="2500" y="4781"/>
                    <a:pt x="4053" y="5299"/>
                    <a:pt x="6129" y="5299"/>
                  </a:cubicBezTo>
                  <a:cubicBezTo>
                    <a:pt x="6713" y="5299"/>
                    <a:pt x="7338" y="5258"/>
                    <a:pt x="8004" y="5176"/>
                  </a:cubicBezTo>
                  <a:cubicBezTo>
                    <a:pt x="9625" y="4975"/>
                    <a:pt x="11043" y="4878"/>
                    <a:pt x="12297" y="4878"/>
                  </a:cubicBezTo>
                  <a:cubicBezTo>
                    <a:pt x="17387" y="4878"/>
                    <a:pt x="19788" y="6484"/>
                    <a:pt x="22162" y="9335"/>
                  </a:cubicBezTo>
                  <a:cubicBezTo>
                    <a:pt x="22669" y="9943"/>
                    <a:pt x="23414" y="10251"/>
                    <a:pt x="24337" y="10251"/>
                  </a:cubicBezTo>
                  <a:cubicBezTo>
                    <a:pt x="24945" y="10251"/>
                    <a:pt x="25630" y="10117"/>
                    <a:pt x="26374" y="9850"/>
                  </a:cubicBezTo>
                  <a:cubicBezTo>
                    <a:pt x="28186" y="9194"/>
                    <a:pt x="30140" y="7777"/>
                    <a:pt x="31600" y="6062"/>
                  </a:cubicBezTo>
                  <a:cubicBezTo>
                    <a:pt x="33243" y="4130"/>
                    <a:pt x="34148" y="1981"/>
                    <a:pt x="34148" y="7"/>
                  </a:cubicBezTo>
                  <a:lnTo>
                    <a:pt x="34079" y="7"/>
                  </a:lnTo>
                  <a:cubicBezTo>
                    <a:pt x="34079" y="4183"/>
                    <a:pt x="30082" y="8435"/>
                    <a:pt x="26350" y="9785"/>
                  </a:cubicBezTo>
                  <a:cubicBezTo>
                    <a:pt x="25613" y="10051"/>
                    <a:pt x="24937" y="10183"/>
                    <a:pt x="24339" y="10183"/>
                  </a:cubicBezTo>
                  <a:cubicBezTo>
                    <a:pt x="23436" y="10183"/>
                    <a:pt x="22709" y="9883"/>
                    <a:pt x="22215" y="9291"/>
                  </a:cubicBezTo>
                  <a:cubicBezTo>
                    <a:pt x="21006" y="7840"/>
                    <a:pt x="19576" y="6384"/>
                    <a:pt x="17311" y="5570"/>
                  </a:cubicBezTo>
                  <a:cubicBezTo>
                    <a:pt x="15910" y="5065"/>
                    <a:pt x="14250" y="4815"/>
                    <a:pt x="12230" y="4815"/>
                  </a:cubicBezTo>
                  <a:cubicBezTo>
                    <a:pt x="10967" y="4815"/>
                    <a:pt x="9564" y="4913"/>
                    <a:pt x="7995" y="5107"/>
                  </a:cubicBezTo>
                  <a:cubicBezTo>
                    <a:pt x="7330" y="5189"/>
                    <a:pt x="6706" y="5230"/>
                    <a:pt x="6124" y="5230"/>
                  </a:cubicBezTo>
                  <a:cubicBezTo>
                    <a:pt x="4069" y="5230"/>
                    <a:pt x="2535" y="4718"/>
                    <a:pt x="1550" y="3702"/>
                  </a:cubicBezTo>
                  <a:cubicBezTo>
                    <a:pt x="75" y="2181"/>
                    <a:pt x="387" y="32"/>
                    <a:pt x="390" y="11"/>
                  </a:cubicBezTo>
                  <a:lnTo>
                    <a:pt x="3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173" name="Google Shape;173;p1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grpSp>
        <p:nvGrpSpPr>
          <p:cNvPr id="174" name="Google Shape;174;p14"/>
          <p:cNvGrpSpPr/>
          <p:nvPr/>
        </p:nvGrpSpPr>
        <p:grpSpPr>
          <a:xfrm>
            <a:off x="1613450" y="257686"/>
            <a:ext cx="411004" cy="411004"/>
            <a:chOff x="1305050" y="4077300"/>
            <a:chExt cx="148900" cy="148900"/>
          </a:xfrm>
        </p:grpSpPr>
        <p:sp>
          <p:nvSpPr>
            <p:cNvPr id="175" name="Google Shape;175;p14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6" name="Google Shape;176;p14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177" name="Google Shape;177;p14"/>
          <p:cNvGrpSpPr/>
          <p:nvPr/>
        </p:nvGrpSpPr>
        <p:grpSpPr>
          <a:xfrm>
            <a:off x="430341" y="333001"/>
            <a:ext cx="260396" cy="260376"/>
            <a:chOff x="1305050" y="4077300"/>
            <a:chExt cx="148900" cy="148900"/>
          </a:xfrm>
        </p:grpSpPr>
        <p:sp>
          <p:nvSpPr>
            <p:cNvPr id="178" name="Google Shape;178;p14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9" name="Google Shape;179;p14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180" name="Google Shape;180;p14"/>
          <p:cNvGrpSpPr/>
          <p:nvPr/>
        </p:nvGrpSpPr>
        <p:grpSpPr>
          <a:xfrm>
            <a:off x="430341" y="1773617"/>
            <a:ext cx="260396" cy="260376"/>
            <a:chOff x="1305050" y="4077300"/>
            <a:chExt cx="148900" cy="148900"/>
          </a:xfrm>
        </p:grpSpPr>
        <p:sp>
          <p:nvSpPr>
            <p:cNvPr id="181" name="Google Shape;181;p14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2" name="Google Shape;182;p14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  <p:extLst>
      <p:ext uri="{BB962C8B-B14F-4D97-AF65-F5344CB8AC3E}">
        <p14:creationId xmlns:p14="http://schemas.microsoft.com/office/powerpoint/2010/main" val="2405885687"/>
      </p:ext>
    </p:extLst>
  </p:cSld>
  <p:clrMapOvr>
    <a:masterClrMapping/>
  </p:clrMapOvr>
  <p:hf hdr="0" ftr="0" dt="0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1" name="Google Shape;1341;p6"/>
          <p:cNvGrpSpPr/>
          <p:nvPr/>
        </p:nvGrpSpPr>
        <p:grpSpPr>
          <a:xfrm>
            <a:off x="17451" y="-215"/>
            <a:ext cx="12157100" cy="6858033"/>
            <a:chOff x="13088" y="-162"/>
            <a:chExt cx="9117825" cy="5143525"/>
          </a:xfrm>
        </p:grpSpPr>
        <p:sp>
          <p:nvSpPr>
            <p:cNvPr id="1342" name="Google Shape;1342;p6"/>
            <p:cNvSpPr/>
            <p:nvPr/>
          </p:nvSpPr>
          <p:spPr>
            <a:xfrm>
              <a:off x="903176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43" name="Google Shape;1343;p6"/>
            <p:cNvSpPr/>
            <p:nvPr/>
          </p:nvSpPr>
          <p:spPr>
            <a:xfrm>
              <a:off x="851353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13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44" name="Google Shape;1344;p6"/>
            <p:cNvSpPr/>
            <p:nvPr/>
          </p:nvSpPr>
          <p:spPr>
            <a:xfrm>
              <a:off x="886953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45" name="Google Shape;1345;p6"/>
            <p:cNvSpPr/>
            <p:nvPr/>
          </p:nvSpPr>
          <p:spPr>
            <a:xfrm>
              <a:off x="885883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46" name="Google Shape;1346;p6"/>
            <p:cNvSpPr/>
            <p:nvPr/>
          </p:nvSpPr>
          <p:spPr>
            <a:xfrm>
              <a:off x="8679638" y="102538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989" y="96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1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47" name="Google Shape;1347;p6"/>
            <p:cNvSpPr/>
            <p:nvPr/>
          </p:nvSpPr>
          <p:spPr>
            <a:xfrm>
              <a:off x="8266188" y="-162"/>
              <a:ext cx="106900" cy="151250"/>
            </a:xfrm>
            <a:custGeom>
              <a:avLst/>
              <a:gdLst/>
              <a:ahLst/>
              <a:cxnLst/>
              <a:rect l="l" t="t" r="r" b="b"/>
              <a:pathLst>
                <a:path w="4276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2" y="2001"/>
                  </a:lnTo>
                  <a:lnTo>
                    <a:pt x="1989" y="3894"/>
                  </a:lnTo>
                  <a:lnTo>
                    <a:pt x="120" y="4073"/>
                  </a:lnTo>
                  <a:lnTo>
                    <a:pt x="1" y="6037"/>
                  </a:lnTo>
                  <a:lnTo>
                    <a:pt x="144" y="6049"/>
                  </a:lnTo>
                  <a:lnTo>
                    <a:pt x="263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48" name="Google Shape;1348;p6"/>
            <p:cNvSpPr/>
            <p:nvPr/>
          </p:nvSpPr>
          <p:spPr>
            <a:xfrm>
              <a:off x="9031763" y="8752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5"/>
                  </a:moveTo>
                  <a:cubicBezTo>
                    <a:pt x="1382" y="95"/>
                    <a:pt x="1763" y="464"/>
                    <a:pt x="1763" y="941"/>
                  </a:cubicBezTo>
                  <a:cubicBezTo>
                    <a:pt x="1763" y="1417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4"/>
                    <a:pt x="465" y="95"/>
                    <a:pt x="929" y="95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49" name="Google Shape;1349;p6"/>
            <p:cNvSpPr/>
            <p:nvPr/>
          </p:nvSpPr>
          <p:spPr>
            <a:xfrm>
              <a:off x="867041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703"/>
                    <a:pt x="203" y="893"/>
                    <a:pt x="441" y="893"/>
                  </a:cubicBezTo>
                  <a:cubicBezTo>
                    <a:pt x="679" y="893"/>
                    <a:pt x="870" y="703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50" name="Google Shape;1350;p6"/>
            <p:cNvSpPr/>
            <p:nvPr/>
          </p:nvSpPr>
          <p:spPr>
            <a:xfrm>
              <a:off x="8513538" y="98181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0"/>
                  </a:moveTo>
                  <a:cubicBezTo>
                    <a:pt x="227" y="0"/>
                    <a:pt x="1" y="227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87" y="1036"/>
                    <a:pt x="1013" y="798"/>
                    <a:pt x="1013" y="512"/>
                  </a:cubicBezTo>
                  <a:cubicBezTo>
                    <a:pt x="1013" y="227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51" name="Google Shape;1351;p6"/>
            <p:cNvSpPr/>
            <p:nvPr/>
          </p:nvSpPr>
          <p:spPr>
            <a:xfrm>
              <a:off x="8869538" y="9812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52" name="Google Shape;1352;p6"/>
            <p:cNvSpPr/>
            <p:nvPr/>
          </p:nvSpPr>
          <p:spPr>
            <a:xfrm>
              <a:off x="8858838" y="788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53" name="Google Shape;1353;p6"/>
            <p:cNvSpPr/>
            <p:nvPr/>
          </p:nvSpPr>
          <p:spPr>
            <a:xfrm>
              <a:off x="8457588" y="6305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1" y="191"/>
                    <a:pt x="1" y="441"/>
                  </a:cubicBezTo>
                  <a:cubicBezTo>
                    <a:pt x="1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191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54" name="Google Shape;1354;p6"/>
            <p:cNvSpPr/>
            <p:nvPr/>
          </p:nvSpPr>
          <p:spPr>
            <a:xfrm>
              <a:off x="8910913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53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55" name="Google Shape;1355;p6"/>
            <p:cNvSpPr/>
            <p:nvPr/>
          </p:nvSpPr>
          <p:spPr>
            <a:xfrm>
              <a:off x="8679638" y="871388"/>
              <a:ext cx="49725" cy="50025"/>
            </a:xfrm>
            <a:custGeom>
              <a:avLst/>
              <a:gdLst/>
              <a:ahLst/>
              <a:cxnLst/>
              <a:rect l="l" t="t" r="r" b="b"/>
              <a:pathLst>
                <a:path w="1989" h="2001" extrusionOk="0">
                  <a:moveTo>
                    <a:pt x="989" y="107"/>
                  </a:moveTo>
                  <a:cubicBezTo>
                    <a:pt x="1489" y="107"/>
                    <a:pt x="1870" y="512"/>
                    <a:pt x="1870" y="1000"/>
                  </a:cubicBezTo>
                  <a:cubicBezTo>
                    <a:pt x="1870" y="1500"/>
                    <a:pt x="1465" y="1893"/>
                    <a:pt x="989" y="1893"/>
                  </a:cubicBezTo>
                  <a:cubicBezTo>
                    <a:pt x="513" y="1893"/>
                    <a:pt x="120" y="1500"/>
                    <a:pt x="120" y="1000"/>
                  </a:cubicBezTo>
                  <a:cubicBezTo>
                    <a:pt x="120" y="512"/>
                    <a:pt x="501" y="107"/>
                    <a:pt x="989" y="107"/>
                  </a:cubicBezTo>
                  <a:close/>
                  <a:moveTo>
                    <a:pt x="989" y="0"/>
                  </a:moveTo>
                  <a:cubicBezTo>
                    <a:pt x="441" y="0"/>
                    <a:pt x="1" y="453"/>
                    <a:pt x="1" y="1000"/>
                  </a:cubicBezTo>
                  <a:cubicBezTo>
                    <a:pt x="1" y="1548"/>
                    <a:pt x="441" y="2001"/>
                    <a:pt x="989" y="2001"/>
                  </a:cubicBezTo>
                  <a:cubicBezTo>
                    <a:pt x="1548" y="2001"/>
                    <a:pt x="1989" y="1548"/>
                    <a:pt x="1989" y="1000"/>
                  </a:cubicBezTo>
                  <a:cubicBezTo>
                    <a:pt x="1989" y="453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56" name="Google Shape;1356;p6"/>
            <p:cNvSpPr/>
            <p:nvPr/>
          </p:nvSpPr>
          <p:spPr>
            <a:xfrm flipH="1">
              <a:off x="8594813" y="569125"/>
              <a:ext cx="108950" cy="150025"/>
            </a:xfrm>
            <a:custGeom>
              <a:avLst/>
              <a:gdLst/>
              <a:ahLst/>
              <a:cxnLst/>
              <a:rect l="l" t="t" r="r" b="b"/>
              <a:pathLst>
                <a:path w="4358" h="6001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1"/>
                  </a:lnTo>
                  <a:lnTo>
                    <a:pt x="2179" y="4013"/>
                  </a:lnTo>
                  <a:lnTo>
                    <a:pt x="4060" y="4167"/>
                  </a:lnTo>
                  <a:lnTo>
                    <a:pt x="4203" y="6001"/>
                  </a:lnTo>
                  <a:lnTo>
                    <a:pt x="4358" y="5977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57" name="Google Shape;1357;p6"/>
            <p:cNvSpPr/>
            <p:nvPr/>
          </p:nvSpPr>
          <p:spPr>
            <a:xfrm flipH="1">
              <a:off x="8807038" y="292000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4013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58" name="Google Shape;1358;p6"/>
            <p:cNvSpPr/>
            <p:nvPr/>
          </p:nvSpPr>
          <p:spPr>
            <a:xfrm>
              <a:off x="8979088" y="539650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94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59" name="Google Shape;1359;p6"/>
            <p:cNvSpPr/>
            <p:nvPr/>
          </p:nvSpPr>
          <p:spPr>
            <a:xfrm>
              <a:off x="8243563" y="294238"/>
              <a:ext cx="152125" cy="208675"/>
            </a:xfrm>
            <a:custGeom>
              <a:avLst/>
              <a:gdLst/>
              <a:ahLst/>
              <a:cxnLst/>
              <a:rect l="l" t="t" r="r" b="b"/>
              <a:pathLst>
                <a:path w="6085" h="8347" extrusionOk="0">
                  <a:moveTo>
                    <a:pt x="5859" y="0"/>
                  </a:moveTo>
                  <a:lnTo>
                    <a:pt x="5668" y="2536"/>
                  </a:lnTo>
                  <a:lnTo>
                    <a:pt x="3049" y="2750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8" y="5798"/>
                  </a:lnTo>
                  <a:lnTo>
                    <a:pt x="3037" y="5596"/>
                  </a:lnTo>
                  <a:lnTo>
                    <a:pt x="3239" y="2953"/>
                  </a:lnTo>
                  <a:lnTo>
                    <a:pt x="5859" y="2750"/>
                  </a:lnTo>
                  <a:lnTo>
                    <a:pt x="6085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60" name="Google Shape;1360;p6"/>
            <p:cNvSpPr/>
            <p:nvPr/>
          </p:nvSpPr>
          <p:spPr>
            <a:xfrm>
              <a:off x="8818338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30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65" y="1787"/>
                    <a:pt x="84" y="1406"/>
                    <a:pt x="84" y="930"/>
                  </a:cubicBezTo>
                  <a:cubicBezTo>
                    <a:pt x="84" y="453"/>
                    <a:pt x="465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8"/>
                    <a:pt x="1" y="918"/>
                  </a:cubicBezTo>
                  <a:cubicBezTo>
                    <a:pt x="1" y="1430"/>
                    <a:pt x="418" y="1846"/>
                    <a:pt x="918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34" y="418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61" name="Google Shape;1361;p6"/>
            <p:cNvSpPr/>
            <p:nvPr/>
          </p:nvSpPr>
          <p:spPr>
            <a:xfrm>
              <a:off x="9031763" y="164438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7"/>
                    <a:pt x="929" y="1787"/>
                  </a:cubicBezTo>
                  <a:cubicBezTo>
                    <a:pt x="465" y="1787"/>
                    <a:pt x="96" y="1418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8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8"/>
                  </a:cubicBezTo>
                  <a:cubicBezTo>
                    <a:pt x="1846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62" name="Google Shape;1362;p6"/>
            <p:cNvSpPr/>
            <p:nvPr/>
          </p:nvSpPr>
          <p:spPr>
            <a:xfrm>
              <a:off x="8670413" y="12178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63" name="Google Shape;1363;p6"/>
            <p:cNvSpPr/>
            <p:nvPr/>
          </p:nvSpPr>
          <p:spPr>
            <a:xfrm>
              <a:off x="8513538" y="1750663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64" name="Google Shape;1364;p6"/>
            <p:cNvSpPr/>
            <p:nvPr/>
          </p:nvSpPr>
          <p:spPr>
            <a:xfrm>
              <a:off x="8869538" y="17503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65" name="Google Shape;1365;p6"/>
            <p:cNvSpPr/>
            <p:nvPr/>
          </p:nvSpPr>
          <p:spPr>
            <a:xfrm>
              <a:off x="8858838" y="1557788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66" name="Google Shape;1366;p6"/>
            <p:cNvSpPr/>
            <p:nvPr/>
          </p:nvSpPr>
          <p:spPr>
            <a:xfrm>
              <a:off x="8457588" y="13994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67" name="Google Shape;1367;p6"/>
            <p:cNvSpPr/>
            <p:nvPr/>
          </p:nvSpPr>
          <p:spPr>
            <a:xfrm>
              <a:off x="8910913" y="12755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68" name="Google Shape;1368;p6"/>
            <p:cNvSpPr/>
            <p:nvPr/>
          </p:nvSpPr>
          <p:spPr>
            <a:xfrm>
              <a:off x="8679638" y="1640513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69" name="Google Shape;1369;p6"/>
            <p:cNvSpPr/>
            <p:nvPr/>
          </p:nvSpPr>
          <p:spPr>
            <a:xfrm>
              <a:off x="8594813" y="1338250"/>
              <a:ext cx="108950" cy="149750"/>
            </a:xfrm>
            <a:custGeom>
              <a:avLst/>
              <a:gdLst/>
              <a:ahLst/>
              <a:cxnLst/>
              <a:rect l="l" t="t" r="r" b="b"/>
              <a:pathLst>
                <a:path w="4358" h="5990" extrusionOk="0">
                  <a:moveTo>
                    <a:pt x="143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36" y="2120"/>
                  </a:lnTo>
                  <a:lnTo>
                    <a:pt x="2179" y="4013"/>
                  </a:lnTo>
                  <a:lnTo>
                    <a:pt x="4060" y="4168"/>
                  </a:lnTo>
                  <a:lnTo>
                    <a:pt x="4203" y="5990"/>
                  </a:lnTo>
                  <a:lnTo>
                    <a:pt x="4358" y="5978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23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70" name="Google Shape;1370;p6"/>
            <p:cNvSpPr/>
            <p:nvPr/>
          </p:nvSpPr>
          <p:spPr>
            <a:xfrm>
              <a:off x="8807038" y="1060850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51"/>
                  </a:lnTo>
                  <a:lnTo>
                    <a:pt x="24" y="4406"/>
                  </a:lnTo>
                  <a:lnTo>
                    <a:pt x="1965" y="4251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22"/>
                  </a:lnTo>
                  <a:lnTo>
                    <a:pt x="5954" y="167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71" name="Google Shape;1371;p6"/>
            <p:cNvSpPr/>
            <p:nvPr/>
          </p:nvSpPr>
          <p:spPr>
            <a:xfrm flipH="1">
              <a:off x="397063" y="130656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82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72" name="Google Shape;1372;p6"/>
            <p:cNvSpPr/>
            <p:nvPr/>
          </p:nvSpPr>
          <p:spPr>
            <a:xfrm>
              <a:off x="8818338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65" y="1787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73" name="Google Shape;1373;p6"/>
            <p:cNvSpPr/>
            <p:nvPr/>
          </p:nvSpPr>
          <p:spPr>
            <a:xfrm>
              <a:off x="9031763" y="241353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84"/>
                  </a:moveTo>
                  <a:cubicBezTo>
                    <a:pt x="1382" y="84"/>
                    <a:pt x="1763" y="453"/>
                    <a:pt x="1763" y="929"/>
                  </a:cubicBezTo>
                  <a:cubicBezTo>
                    <a:pt x="1763" y="1393"/>
                    <a:pt x="1382" y="1786"/>
                    <a:pt x="929" y="1786"/>
                  </a:cubicBezTo>
                  <a:cubicBezTo>
                    <a:pt x="465" y="1786"/>
                    <a:pt x="96" y="1405"/>
                    <a:pt x="96" y="929"/>
                  </a:cubicBezTo>
                  <a:cubicBezTo>
                    <a:pt x="96" y="453"/>
                    <a:pt x="465" y="84"/>
                    <a:pt x="929" y="84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74" name="Google Shape;1374;p6"/>
            <p:cNvSpPr/>
            <p:nvPr/>
          </p:nvSpPr>
          <p:spPr>
            <a:xfrm>
              <a:off x="8670413" y="19869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75" name="Google Shape;1375;p6"/>
            <p:cNvSpPr/>
            <p:nvPr/>
          </p:nvSpPr>
          <p:spPr>
            <a:xfrm>
              <a:off x="8513538" y="2519788"/>
              <a:ext cx="25325" cy="26225"/>
            </a:xfrm>
            <a:custGeom>
              <a:avLst/>
              <a:gdLst/>
              <a:ahLst/>
              <a:cxnLst/>
              <a:rect l="l" t="t" r="r" b="b"/>
              <a:pathLst>
                <a:path w="1013" h="1049" extrusionOk="0">
                  <a:moveTo>
                    <a:pt x="513" y="1"/>
                  </a:moveTo>
                  <a:cubicBezTo>
                    <a:pt x="227" y="1"/>
                    <a:pt x="1" y="239"/>
                    <a:pt x="1" y="525"/>
                  </a:cubicBezTo>
                  <a:cubicBezTo>
                    <a:pt x="1" y="811"/>
                    <a:pt x="227" y="1049"/>
                    <a:pt x="513" y="1049"/>
                  </a:cubicBezTo>
                  <a:cubicBezTo>
                    <a:pt x="787" y="1049"/>
                    <a:pt x="1013" y="811"/>
                    <a:pt x="1013" y="525"/>
                  </a:cubicBezTo>
                  <a:cubicBezTo>
                    <a:pt x="1013" y="239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76" name="Google Shape;1376;p6"/>
            <p:cNvSpPr/>
            <p:nvPr/>
          </p:nvSpPr>
          <p:spPr>
            <a:xfrm>
              <a:off x="8869538" y="2519513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29" y="0"/>
                  </a:moveTo>
                  <a:cubicBezTo>
                    <a:pt x="191" y="0"/>
                    <a:pt x="1" y="202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2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77" name="Google Shape;1377;p6"/>
            <p:cNvSpPr/>
            <p:nvPr/>
          </p:nvSpPr>
          <p:spPr>
            <a:xfrm>
              <a:off x="8858838" y="23266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78" name="Google Shape;1378;p6"/>
            <p:cNvSpPr/>
            <p:nvPr/>
          </p:nvSpPr>
          <p:spPr>
            <a:xfrm>
              <a:off x="8457588" y="21685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79" name="Google Shape;1379;p6"/>
            <p:cNvSpPr/>
            <p:nvPr/>
          </p:nvSpPr>
          <p:spPr>
            <a:xfrm>
              <a:off x="8910913" y="20447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80" name="Google Shape;1380;p6"/>
            <p:cNvSpPr/>
            <p:nvPr/>
          </p:nvSpPr>
          <p:spPr>
            <a:xfrm>
              <a:off x="8679638" y="2409663"/>
              <a:ext cx="49725" cy="50025"/>
            </a:xfrm>
            <a:custGeom>
              <a:avLst/>
              <a:gdLst/>
              <a:ahLst/>
              <a:cxnLst/>
              <a:rect l="l" t="t" r="r" b="b"/>
              <a:pathLst>
                <a:path w="1989" h="2001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8"/>
                    <a:pt x="441" y="2001"/>
                    <a:pt x="989" y="2001"/>
                  </a:cubicBezTo>
                  <a:cubicBezTo>
                    <a:pt x="1548" y="2001"/>
                    <a:pt x="1989" y="1548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81" name="Google Shape;1381;p6"/>
            <p:cNvSpPr/>
            <p:nvPr/>
          </p:nvSpPr>
          <p:spPr>
            <a:xfrm flipH="1">
              <a:off x="8594813" y="2107100"/>
              <a:ext cx="108950" cy="150050"/>
            </a:xfrm>
            <a:custGeom>
              <a:avLst/>
              <a:gdLst/>
              <a:ahLst/>
              <a:cxnLst/>
              <a:rect l="l" t="t" r="r" b="b"/>
              <a:pathLst>
                <a:path w="4358" h="6002" extrusionOk="0">
                  <a:moveTo>
                    <a:pt x="143" y="1"/>
                  </a:moveTo>
                  <a:lnTo>
                    <a:pt x="0" y="24"/>
                  </a:lnTo>
                  <a:lnTo>
                    <a:pt x="155" y="1965"/>
                  </a:lnTo>
                  <a:lnTo>
                    <a:pt x="2036" y="2132"/>
                  </a:lnTo>
                  <a:lnTo>
                    <a:pt x="2179" y="4025"/>
                  </a:lnTo>
                  <a:lnTo>
                    <a:pt x="4060" y="4168"/>
                  </a:lnTo>
                  <a:lnTo>
                    <a:pt x="4203" y="6001"/>
                  </a:lnTo>
                  <a:lnTo>
                    <a:pt x="4358" y="5989"/>
                  </a:lnTo>
                  <a:lnTo>
                    <a:pt x="4203" y="4025"/>
                  </a:lnTo>
                  <a:lnTo>
                    <a:pt x="2334" y="3870"/>
                  </a:lnTo>
                  <a:lnTo>
                    <a:pt x="2167" y="1989"/>
                  </a:lnTo>
                  <a:lnTo>
                    <a:pt x="298" y="1834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82" name="Google Shape;1382;p6"/>
            <p:cNvSpPr/>
            <p:nvPr/>
          </p:nvSpPr>
          <p:spPr>
            <a:xfrm flipH="1">
              <a:off x="8807038" y="1829975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4013" y="168"/>
                  </a:lnTo>
                  <a:lnTo>
                    <a:pt x="3846" y="2061"/>
                  </a:lnTo>
                  <a:lnTo>
                    <a:pt x="1965" y="2204"/>
                  </a:lnTo>
                  <a:lnTo>
                    <a:pt x="1822" y="4097"/>
                  </a:lnTo>
                  <a:lnTo>
                    <a:pt x="0" y="4240"/>
                  </a:lnTo>
                  <a:lnTo>
                    <a:pt x="24" y="4406"/>
                  </a:lnTo>
                  <a:lnTo>
                    <a:pt x="1965" y="4240"/>
                  </a:lnTo>
                  <a:lnTo>
                    <a:pt x="2120" y="2358"/>
                  </a:lnTo>
                  <a:lnTo>
                    <a:pt x="3989" y="2204"/>
                  </a:lnTo>
                  <a:lnTo>
                    <a:pt x="4144" y="311"/>
                  </a:lnTo>
                  <a:lnTo>
                    <a:pt x="5954" y="168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83" name="Google Shape;1383;p6"/>
            <p:cNvSpPr/>
            <p:nvPr/>
          </p:nvSpPr>
          <p:spPr>
            <a:xfrm>
              <a:off x="8979088" y="2077925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58" y="1"/>
                  </a:moveTo>
                  <a:lnTo>
                    <a:pt x="5656" y="2537"/>
                  </a:lnTo>
                  <a:lnTo>
                    <a:pt x="3036" y="2751"/>
                  </a:lnTo>
                  <a:lnTo>
                    <a:pt x="2822" y="5382"/>
                  </a:lnTo>
                  <a:lnTo>
                    <a:pt x="203" y="5597"/>
                  </a:lnTo>
                  <a:lnTo>
                    <a:pt x="0" y="8323"/>
                  </a:lnTo>
                  <a:lnTo>
                    <a:pt x="203" y="8347"/>
                  </a:lnTo>
                  <a:lnTo>
                    <a:pt x="417" y="5799"/>
                  </a:lnTo>
                  <a:lnTo>
                    <a:pt x="3024" y="5597"/>
                  </a:lnTo>
                  <a:lnTo>
                    <a:pt x="3227" y="2954"/>
                  </a:lnTo>
                  <a:lnTo>
                    <a:pt x="5846" y="2739"/>
                  </a:lnTo>
                  <a:lnTo>
                    <a:pt x="6072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84" name="Google Shape;1384;p6"/>
            <p:cNvSpPr/>
            <p:nvPr/>
          </p:nvSpPr>
          <p:spPr>
            <a:xfrm>
              <a:off x="8818338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85" name="Google Shape;1385;p6"/>
            <p:cNvSpPr/>
            <p:nvPr/>
          </p:nvSpPr>
          <p:spPr>
            <a:xfrm>
              <a:off x="9031763" y="31823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5"/>
                  </a:moveTo>
                  <a:cubicBezTo>
                    <a:pt x="1382" y="95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5"/>
                    <a:pt x="929" y="95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86" name="Google Shape;1386;p6"/>
            <p:cNvSpPr/>
            <p:nvPr/>
          </p:nvSpPr>
          <p:spPr>
            <a:xfrm>
              <a:off x="8670413" y="27561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87" name="Google Shape;1387;p6"/>
            <p:cNvSpPr/>
            <p:nvPr/>
          </p:nvSpPr>
          <p:spPr>
            <a:xfrm>
              <a:off x="8513538" y="3288938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4"/>
                  </a:cubicBezTo>
                  <a:cubicBezTo>
                    <a:pt x="1" y="810"/>
                    <a:pt x="227" y="1036"/>
                    <a:pt x="513" y="1036"/>
                  </a:cubicBezTo>
                  <a:cubicBezTo>
                    <a:pt x="787" y="1036"/>
                    <a:pt x="1013" y="810"/>
                    <a:pt x="1013" y="524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88" name="Google Shape;1388;p6"/>
            <p:cNvSpPr/>
            <p:nvPr/>
          </p:nvSpPr>
          <p:spPr>
            <a:xfrm>
              <a:off x="8869538" y="32883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89" name="Google Shape;1389;p6"/>
            <p:cNvSpPr/>
            <p:nvPr/>
          </p:nvSpPr>
          <p:spPr>
            <a:xfrm>
              <a:off x="8858838" y="30957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53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90" name="Google Shape;1390;p6"/>
            <p:cNvSpPr/>
            <p:nvPr/>
          </p:nvSpPr>
          <p:spPr>
            <a:xfrm>
              <a:off x="8457588" y="2937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1" y="203"/>
                    <a:pt x="1" y="441"/>
                  </a:cubicBezTo>
                  <a:cubicBezTo>
                    <a:pt x="1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91" name="Google Shape;1391;p6"/>
            <p:cNvSpPr/>
            <p:nvPr/>
          </p:nvSpPr>
          <p:spPr>
            <a:xfrm>
              <a:off x="8910913" y="28138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191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41"/>
                  </a:cubicBezTo>
                  <a:cubicBezTo>
                    <a:pt x="870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92" name="Google Shape;1392;p6"/>
            <p:cNvSpPr/>
            <p:nvPr/>
          </p:nvSpPr>
          <p:spPr>
            <a:xfrm>
              <a:off x="8679638" y="3178813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107"/>
                  </a:moveTo>
                  <a:cubicBezTo>
                    <a:pt x="1489" y="107"/>
                    <a:pt x="1870" y="500"/>
                    <a:pt x="1870" y="1000"/>
                  </a:cubicBezTo>
                  <a:cubicBezTo>
                    <a:pt x="1870" y="1489"/>
                    <a:pt x="1465" y="1893"/>
                    <a:pt x="989" y="1893"/>
                  </a:cubicBezTo>
                  <a:cubicBezTo>
                    <a:pt x="513" y="1893"/>
                    <a:pt x="120" y="1489"/>
                    <a:pt x="120" y="1000"/>
                  </a:cubicBezTo>
                  <a:cubicBezTo>
                    <a:pt x="120" y="500"/>
                    <a:pt x="501" y="107"/>
                    <a:pt x="989" y="107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0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0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93" name="Google Shape;1393;p6"/>
            <p:cNvSpPr/>
            <p:nvPr/>
          </p:nvSpPr>
          <p:spPr>
            <a:xfrm>
              <a:off x="8594813" y="2876250"/>
              <a:ext cx="108950" cy="150050"/>
            </a:xfrm>
            <a:custGeom>
              <a:avLst/>
              <a:gdLst/>
              <a:ahLst/>
              <a:cxnLst/>
              <a:rect l="l" t="t" r="r" b="b"/>
              <a:pathLst>
                <a:path w="4358" h="6002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2"/>
                  </a:lnTo>
                  <a:lnTo>
                    <a:pt x="2179" y="4025"/>
                  </a:lnTo>
                  <a:lnTo>
                    <a:pt x="4060" y="4168"/>
                  </a:lnTo>
                  <a:lnTo>
                    <a:pt x="4203" y="6001"/>
                  </a:lnTo>
                  <a:lnTo>
                    <a:pt x="4358" y="5989"/>
                  </a:lnTo>
                  <a:lnTo>
                    <a:pt x="4203" y="4025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94" name="Google Shape;1394;p6"/>
            <p:cNvSpPr/>
            <p:nvPr/>
          </p:nvSpPr>
          <p:spPr>
            <a:xfrm>
              <a:off x="8807038" y="259912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4013" y="167"/>
                  </a:lnTo>
                  <a:lnTo>
                    <a:pt x="3846" y="2049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95" name="Google Shape;1395;p6"/>
            <p:cNvSpPr/>
            <p:nvPr/>
          </p:nvSpPr>
          <p:spPr>
            <a:xfrm flipH="1">
              <a:off x="397063" y="2844538"/>
              <a:ext cx="151825" cy="208975"/>
            </a:xfrm>
            <a:custGeom>
              <a:avLst/>
              <a:gdLst/>
              <a:ahLst/>
              <a:cxnLst/>
              <a:rect l="l" t="t" r="r" b="b"/>
              <a:pathLst>
                <a:path w="6073" h="8359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6" y="2763"/>
                  </a:lnTo>
                  <a:lnTo>
                    <a:pt x="2822" y="5394"/>
                  </a:lnTo>
                  <a:lnTo>
                    <a:pt x="203" y="5597"/>
                  </a:lnTo>
                  <a:lnTo>
                    <a:pt x="0" y="8335"/>
                  </a:lnTo>
                  <a:lnTo>
                    <a:pt x="203" y="8359"/>
                  </a:lnTo>
                  <a:lnTo>
                    <a:pt x="417" y="5811"/>
                  </a:lnTo>
                  <a:lnTo>
                    <a:pt x="3024" y="5597"/>
                  </a:lnTo>
                  <a:lnTo>
                    <a:pt x="3227" y="2953"/>
                  </a:lnTo>
                  <a:lnTo>
                    <a:pt x="5846" y="2739"/>
                  </a:lnTo>
                  <a:lnTo>
                    <a:pt x="6072" y="24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96" name="Google Shape;1396;p6"/>
            <p:cNvSpPr/>
            <p:nvPr/>
          </p:nvSpPr>
          <p:spPr>
            <a:xfrm>
              <a:off x="8818338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83"/>
                  </a:moveTo>
                  <a:cubicBezTo>
                    <a:pt x="1382" y="83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4"/>
                    <a:pt x="465" y="83"/>
                    <a:pt x="918" y="83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17"/>
                  </a:cubicBezTo>
                  <a:cubicBezTo>
                    <a:pt x="1" y="1429"/>
                    <a:pt x="418" y="1845"/>
                    <a:pt x="918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97" name="Google Shape;1397;p6"/>
            <p:cNvSpPr/>
            <p:nvPr/>
          </p:nvSpPr>
          <p:spPr>
            <a:xfrm>
              <a:off x="9031763" y="3951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18"/>
                    <a:pt x="1382" y="1787"/>
                    <a:pt x="929" y="1787"/>
                  </a:cubicBezTo>
                  <a:cubicBezTo>
                    <a:pt x="465" y="1787"/>
                    <a:pt x="96" y="1418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8"/>
                    <a:pt x="1" y="930"/>
                  </a:cubicBezTo>
                  <a:cubicBezTo>
                    <a:pt x="1" y="1430"/>
                    <a:pt x="417" y="1846"/>
                    <a:pt x="929" y="1846"/>
                  </a:cubicBezTo>
                  <a:cubicBezTo>
                    <a:pt x="1429" y="1846"/>
                    <a:pt x="1846" y="1430"/>
                    <a:pt x="1846" y="930"/>
                  </a:cubicBezTo>
                  <a:cubicBezTo>
                    <a:pt x="1834" y="418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98" name="Google Shape;1398;p6"/>
            <p:cNvSpPr/>
            <p:nvPr/>
          </p:nvSpPr>
          <p:spPr>
            <a:xfrm>
              <a:off x="8670413" y="35252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191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191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99" name="Google Shape;1399;p6"/>
            <p:cNvSpPr/>
            <p:nvPr/>
          </p:nvSpPr>
          <p:spPr>
            <a:xfrm>
              <a:off x="8513538" y="4057788"/>
              <a:ext cx="25325" cy="26225"/>
            </a:xfrm>
            <a:custGeom>
              <a:avLst/>
              <a:gdLst/>
              <a:ahLst/>
              <a:cxnLst/>
              <a:rect l="l" t="t" r="r" b="b"/>
              <a:pathLst>
                <a:path w="1013" h="1049" extrusionOk="0">
                  <a:moveTo>
                    <a:pt x="513" y="0"/>
                  </a:moveTo>
                  <a:cubicBezTo>
                    <a:pt x="227" y="0"/>
                    <a:pt x="1" y="239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9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00" name="Google Shape;1400;p6"/>
            <p:cNvSpPr/>
            <p:nvPr/>
          </p:nvSpPr>
          <p:spPr>
            <a:xfrm>
              <a:off x="8869538" y="4057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01" name="Google Shape;1401;p6"/>
            <p:cNvSpPr/>
            <p:nvPr/>
          </p:nvSpPr>
          <p:spPr>
            <a:xfrm>
              <a:off x="8858838" y="38649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02" name="Google Shape;1402;p6"/>
            <p:cNvSpPr/>
            <p:nvPr/>
          </p:nvSpPr>
          <p:spPr>
            <a:xfrm>
              <a:off x="8457588" y="37068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191"/>
                    <a:pt x="1" y="441"/>
                  </a:cubicBezTo>
                  <a:cubicBezTo>
                    <a:pt x="1" y="692"/>
                    <a:pt x="203" y="894"/>
                    <a:pt x="441" y="894"/>
                  </a:cubicBezTo>
                  <a:cubicBezTo>
                    <a:pt x="679" y="894"/>
                    <a:pt x="870" y="692"/>
                    <a:pt x="870" y="441"/>
                  </a:cubicBezTo>
                  <a:cubicBezTo>
                    <a:pt x="870" y="191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03" name="Google Shape;1403;p6"/>
            <p:cNvSpPr/>
            <p:nvPr/>
          </p:nvSpPr>
          <p:spPr>
            <a:xfrm>
              <a:off x="8910913" y="35827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2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53"/>
                  </a:cubicBezTo>
                  <a:cubicBezTo>
                    <a:pt x="870" y="202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04" name="Google Shape;1404;p6"/>
            <p:cNvSpPr/>
            <p:nvPr/>
          </p:nvSpPr>
          <p:spPr>
            <a:xfrm>
              <a:off x="8679638" y="3947963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5"/>
                  </a:moveTo>
                  <a:cubicBezTo>
                    <a:pt x="1489" y="95"/>
                    <a:pt x="1870" y="500"/>
                    <a:pt x="1870" y="988"/>
                  </a:cubicBezTo>
                  <a:cubicBezTo>
                    <a:pt x="1870" y="1488"/>
                    <a:pt x="1465" y="1881"/>
                    <a:pt x="989" y="1881"/>
                  </a:cubicBezTo>
                  <a:cubicBezTo>
                    <a:pt x="513" y="1881"/>
                    <a:pt x="120" y="1488"/>
                    <a:pt x="120" y="988"/>
                  </a:cubicBezTo>
                  <a:cubicBezTo>
                    <a:pt x="120" y="500"/>
                    <a:pt x="501" y="95"/>
                    <a:pt x="989" y="95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988"/>
                  </a:cubicBezTo>
                  <a:cubicBezTo>
                    <a:pt x="1" y="1548"/>
                    <a:pt x="441" y="1988"/>
                    <a:pt x="989" y="1988"/>
                  </a:cubicBezTo>
                  <a:cubicBezTo>
                    <a:pt x="1548" y="1988"/>
                    <a:pt x="1989" y="1548"/>
                    <a:pt x="1989" y="988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05" name="Google Shape;1405;p6"/>
            <p:cNvSpPr/>
            <p:nvPr/>
          </p:nvSpPr>
          <p:spPr>
            <a:xfrm flipH="1">
              <a:off x="8594813" y="3645400"/>
              <a:ext cx="108950" cy="150025"/>
            </a:xfrm>
            <a:custGeom>
              <a:avLst/>
              <a:gdLst/>
              <a:ahLst/>
              <a:cxnLst/>
              <a:rect l="l" t="t" r="r" b="b"/>
              <a:pathLst>
                <a:path w="4358" h="6001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1"/>
                  </a:lnTo>
                  <a:lnTo>
                    <a:pt x="2179" y="4012"/>
                  </a:lnTo>
                  <a:lnTo>
                    <a:pt x="4060" y="4167"/>
                  </a:lnTo>
                  <a:lnTo>
                    <a:pt x="4203" y="6001"/>
                  </a:lnTo>
                  <a:lnTo>
                    <a:pt x="4358" y="5977"/>
                  </a:lnTo>
                  <a:lnTo>
                    <a:pt x="4203" y="4012"/>
                  </a:lnTo>
                  <a:lnTo>
                    <a:pt x="2334" y="3870"/>
                  </a:lnTo>
                  <a:lnTo>
                    <a:pt x="2167" y="1976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06" name="Google Shape;1406;p6"/>
            <p:cNvSpPr/>
            <p:nvPr/>
          </p:nvSpPr>
          <p:spPr>
            <a:xfrm flipH="1">
              <a:off x="8807038" y="336827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084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07" name="Google Shape;1407;p6"/>
            <p:cNvSpPr/>
            <p:nvPr/>
          </p:nvSpPr>
          <p:spPr>
            <a:xfrm>
              <a:off x="8979088" y="361592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94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08" name="Google Shape;1408;p6"/>
            <p:cNvSpPr/>
            <p:nvPr/>
          </p:nvSpPr>
          <p:spPr>
            <a:xfrm>
              <a:off x="8818338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4"/>
                    <a:pt x="1382" y="1787"/>
                    <a:pt x="918" y="1787"/>
                  </a:cubicBezTo>
                  <a:cubicBezTo>
                    <a:pt x="465" y="1787"/>
                    <a:pt x="84" y="1406"/>
                    <a:pt x="84" y="929"/>
                  </a:cubicBezTo>
                  <a:cubicBezTo>
                    <a:pt x="84" y="453"/>
                    <a:pt x="465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09" name="Google Shape;1409;p6"/>
            <p:cNvSpPr/>
            <p:nvPr/>
          </p:nvSpPr>
          <p:spPr>
            <a:xfrm>
              <a:off x="903176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10" name="Google Shape;1410;p6"/>
            <p:cNvSpPr/>
            <p:nvPr/>
          </p:nvSpPr>
          <p:spPr>
            <a:xfrm>
              <a:off x="8670413" y="42941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2"/>
                    <a:pt x="203" y="894"/>
                    <a:pt x="441" y="894"/>
                  </a:cubicBezTo>
                  <a:cubicBezTo>
                    <a:pt x="679" y="894"/>
                    <a:pt x="870" y="692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11" name="Google Shape;1411;p6"/>
            <p:cNvSpPr/>
            <p:nvPr/>
          </p:nvSpPr>
          <p:spPr>
            <a:xfrm>
              <a:off x="851353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12" name="Google Shape;1412;p6"/>
            <p:cNvSpPr/>
            <p:nvPr/>
          </p:nvSpPr>
          <p:spPr>
            <a:xfrm>
              <a:off x="886953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13" name="Google Shape;1413;p6"/>
            <p:cNvSpPr/>
            <p:nvPr/>
          </p:nvSpPr>
          <p:spPr>
            <a:xfrm>
              <a:off x="885883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14" name="Google Shape;1414;p6"/>
            <p:cNvSpPr/>
            <p:nvPr/>
          </p:nvSpPr>
          <p:spPr>
            <a:xfrm>
              <a:off x="8457588" y="44756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15" name="Google Shape;1415;p6"/>
            <p:cNvSpPr/>
            <p:nvPr/>
          </p:nvSpPr>
          <p:spPr>
            <a:xfrm>
              <a:off x="8910913" y="43518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16" name="Google Shape;1416;p6"/>
            <p:cNvSpPr/>
            <p:nvPr/>
          </p:nvSpPr>
          <p:spPr>
            <a:xfrm>
              <a:off x="8679638" y="4716788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17" name="Google Shape;1417;p6"/>
            <p:cNvSpPr/>
            <p:nvPr/>
          </p:nvSpPr>
          <p:spPr>
            <a:xfrm>
              <a:off x="8594813" y="4414525"/>
              <a:ext cx="108950" cy="149750"/>
            </a:xfrm>
            <a:custGeom>
              <a:avLst/>
              <a:gdLst/>
              <a:ahLst/>
              <a:cxnLst/>
              <a:rect l="l" t="t" r="r" b="b"/>
              <a:pathLst>
                <a:path w="4358" h="5990" extrusionOk="0">
                  <a:moveTo>
                    <a:pt x="143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36" y="2120"/>
                  </a:lnTo>
                  <a:lnTo>
                    <a:pt x="2179" y="4013"/>
                  </a:lnTo>
                  <a:lnTo>
                    <a:pt x="4060" y="4168"/>
                  </a:lnTo>
                  <a:lnTo>
                    <a:pt x="4203" y="5990"/>
                  </a:lnTo>
                  <a:lnTo>
                    <a:pt x="4358" y="5978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22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18" name="Google Shape;1418;p6"/>
            <p:cNvSpPr/>
            <p:nvPr/>
          </p:nvSpPr>
          <p:spPr>
            <a:xfrm>
              <a:off x="8807038" y="413712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51"/>
                  </a:lnTo>
                  <a:lnTo>
                    <a:pt x="24" y="4405"/>
                  </a:lnTo>
                  <a:lnTo>
                    <a:pt x="1965" y="4251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22"/>
                  </a:lnTo>
                  <a:lnTo>
                    <a:pt x="5954" y="167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19" name="Google Shape;1419;p6"/>
            <p:cNvSpPr/>
            <p:nvPr/>
          </p:nvSpPr>
          <p:spPr>
            <a:xfrm>
              <a:off x="8266188" y="4616350"/>
              <a:ext cx="106900" cy="151525"/>
            </a:xfrm>
            <a:custGeom>
              <a:avLst/>
              <a:gdLst/>
              <a:ahLst/>
              <a:cxnLst/>
              <a:rect l="l" t="t" r="r" b="b"/>
              <a:pathLst>
                <a:path w="4276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2" y="2012"/>
                  </a:lnTo>
                  <a:lnTo>
                    <a:pt x="1989" y="3905"/>
                  </a:lnTo>
                  <a:lnTo>
                    <a:pt x="120" y="4084"/>
                  </a:lnTo>
                  <a:lnTo>
                    <a:pt x="1" y="6048"/>
                  </a:lnTo>
                  <a:lnTo>
                    <a:pt x="144" y="6060"/>
                  </a:lnTo>
                  <a:lnTo>
                    <a:pt x="263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88"/>
                  </a:lnTo>
                  <a:lnTo>
                    <a:pt x="4275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20" name="Google Shape;1420;p6"/>
            <p:cNvSpPr/>
            <p:nvPr/>
          </p:nvSpPr>
          <p:spPr>
            <a:xfrm flipH="1">
              <a:off x="397063" y="43828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0"/>
                  </a:lnTo>
                  <a:lnTo>
                    <a:pt x="2822" y="5382"/>
                  </a:lnTo>
                  <a:lnTo>
                    <a:pt x="203" y="5596"/>
                  </a:lnTo>
                  <a:lnTo>
                    <a:pt x="0" y="8334"/>
                  </a:lnTo>
                  <a:lnTo>
                    <a:pt x="203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41"/>
                  </a:lnTo>
                  <a:lnTo>
                    <a:pt x="5846" y="2738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21" name="Google Shape;1421;p6"/>
            <p:cNvSpPr/>
            <p:nvPr/>
          </p:nvSpPr>
          <p:spPr>
            <a:xfrm>
              <a:off x="8818338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22" name="Google Shape;1422;p6"/>
            <p:cNvSpPr/>
            <p:nvPr/>
          </p:nvSpPr>
          <p:spPr>
            <a:xfrm>
              <a:off x="867041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23" name="Google Shape;1423;p6"/>
            <p:cNvSpPr/>
            <p:nvPr/>
          </p:nvSpPr>
          <p:spPr>
            <a:xfrm>
              <a:off x="8910913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41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24" name="Google Shape;1424;p6"/>
            <p:cNvSpPr/>
            <p:nvPr/>
          </p:nvSpPr>
          <p:spPr>
            <a:xfrm flipH="1">
              <a:off x="8807038" y="4906250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4013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25" name="Google Shape;1425;p6"/>
            <p:cNvSpPr/>
            <p:nvPr/>
          </p:nvSpPr>
          <p:spPr>
            <a:xfrm>
              <a:off x="8243563" y="4910725"/>
              <a:ext cx="152125" cy="208675"/>
            </a:xfrm>
            <a:custGeom>
              <a:avLst/>
              <a:gdLst/>
              <a:ahLst/>
              <a:cxnLst/>
              <a:rect l="l" t="t" r="r" b="b"/>
              <a:pathLst>
                <a:path w="6085" h="8347" extrusionOk="0">
                  <a:moveTo>
                    <a:pt x="5859" y="0"/>
                  </a:moveTo>
                  <a:lnTo>
                    <a:pt x="5668" y="2548"/>
                  </a:lnTo>
                  <a:lnTo>
                    <a:pt x="3049" y="2751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8" y="5811"/>
                  </a:lnTo>
                  <a:lnTo>
                    <a:pt x="3037" y="5596"/>
                  </a:lnTo>
                  <a:lnTo>
                    <a:pt x="3239" y="2965"/>
                  </a:lnTo>
                  <a:lnTo>
                    <a:pt x="5859" y="2739"/>
                  </a:lnTo>
                  <a:lnTo>
                    <a:pt x="6085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26" name="Google Shape;1426;p6"/>
            <p:cNvSpPr/>
            <p:nvPr/>
          </p:nvSpPr>
          <p:spPr>
            <a:xfrm>
              <a:off x="807836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27" name="Google Shape;1427;p6"/>
            <p:cNvSpPr/>
            <p:nvPr/>
          </p:nvSpPr>
          <p:spPr>
            <a:xfrm>
              <a:off x="75604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0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00" y="1037"/>
                  </a:cubicBezTo>
                  <a:cubicBezTo>
                    <a:pt x="774" y="1037"/>
                    <a:pt x="1012" y="810"/>
                    <a:pt x="1012" y="525"/>
                  </a:cubicBezTo>
                  <a:cubicBezTo>
                    <a:pt x="1012" y="227"/>
                    <a:pt x="774" y="1"/>
                    <a:pt x="5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28" name="Google Shape;1428;p6"/>
            <p:cNvSpPr/>
            <p:nvPr/>
          </p:nvSpPr>
          <p:spPr>
            <a:xfrm>
              <a:off x="7916438" y="212063"/>
              <a:ext cx="21475" cy="22350"/>
            </a:xfrm>
            <a:custGeom>
              <a:avLst/>
              <a:gdLst/>
              <a:ahLst/>
              <a:cxnLst/>
              <a:rect l="l" t="t" r="r" b="b"/>
              <a:pathLst>
                <a:path w="859" h="894" extrusionOk="0">
                  <a:moveTo>
                    <a:pt x="430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30" y="894"/>
                  </a:cubicBezTo>
                  <a:cubicBezTo>
                    <a:pt x="668" y="894"/>
                    <a:pt x="858" y="703"/>
                    <a:pt x="858" y="453"/>
                  </a:cubicBezTo>
                  <a:cubicBezTo>
                    <a:pt x="858" y="203"/>
                    <a:pt x="668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29" name="Google Shape;1429;p6"/>
            <p:cNvSpPr/>
            <p:nvPr/>
          </p:nvSpPr>
          <p:spPr>
            <a:xfrm>
              <a:off x="790513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30" name="Google Shape;1430;p6"/>
            <p:cNvSpPr/>
            <p:nvPr/>
          </p:nvSpPr>
          <p:spPr>
            <a:xfrm>
              <a:off x="7725938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31" name="Google Shape;1431;p6"/>
            <p:cNvSpPr/>
            <p:nvPr/>
          </p:nvSpPr>
          <p:spPr>
            <a:xfrm flipH="1">
              <a:off x="159126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1" y="2001"/>
                  </a:lnTo>
                  <a:lnTo>
                    <a:pt x="2012" y="3894"/>
                  </a:lnTo>
                  <a:lnTo>
                    <a:pt x="131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3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86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32" name="Google Shape;1432;p6"/>
            <p:cNvSpPr/>
            <p:nvPr/>
          </p:nvSpPr>
          <p:spPr>
            <a:xfrm>
              <a:off x="771731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70" y="703"/>
                    <a:pt x="870" y="453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33" name="Google Shape;1433;p6"/>
            <p:cNvSpPr/>
            <p:nvPr/>
          </p:nvSpPr>
          <p:spPr>
            <a:xfrm>
              <a:off x="7957238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41" y="893"/>
                  </a:cubicBezTo>
                  <a:cubicBezTo>
                    <a:pt x="679" y="893"/>
                    <a:pt x="869" y="691"/>
                    <a:pt x="869" y="453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34" name="Google Shape;1434;p6"/>
            <p:cNvSpPr/>
            <p:nvPr/>
          </p:nvSpPr>
          <p:spPr>
            <a:xfrm flipH="1">
              <a:off x="1179288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18" y="1"/>
                  </a:moveTo>
                  <a:lnTo>
                    <a:pt x="3989" y="155"/>
                  </a:lnTo>
                  <a:lnTo>
                    <a:pt x="3834" y="2048"/>
                  </a:lnTo>
                  <a:lnTo>
                    <a:pt x="1965" y="2203"/>
                  </a:lnTo>
                  <a:lnTo>
                    <a:pt x="1798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2" y="155"/>
                  </a:lnTo>
                  <a:lnTo>
                    <a:pt x="591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35" name="Google Shape;1435;p6"/>
            <p:cNvSpPr/>
            <p:nvPr/>
          </p:nvSpPr>
          <p:spPr>
            <a:xfrm>
              <a:off x="729018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6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50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36" name="Google Shape;1436;p6"/>
            <p:cNvSpPr/>
            <p:nvPr/>
          </p:nvSpPr>
          <p:spPr>
            <a:xfrm>
              <a:off x="807836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46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37" name="Google Shape;1437;p6"/>
            <p:cNvSpPr/>
            <p:nvPr/>
          </p:nvSpPr>
          <p:spPr>
            <a:xfrm>
              <a:off x="75604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0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00" y="1048"/>
                  </a:cubicBezTo>
                  <a:cubicBezTo>
                    <a:pt x="774" y="1048"/>
                    <a:pt x="1012" y="810"/>
                    <a:pt x="1012" y="524"/>
                  </a:cubicBezTo>
                  <a:cubicBezTo>
                    <a:pt x="1012" y="238"/>
                    <a:pt x="774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38" name="Google Shape;1438;p6"/>
            <p:cNvSpPr/>
            <p:nvPr/>
          </p:nvSpPr>
          <p:spPr>
            <a:xfrm>
              <a:off x="7916438" y="4826638"/>
              <a:ext cx="21475" cy="22350"/>
            </a:xfrm>
            <a:custGeom>
              <a:avLst/>
              <a:gdLst/>
              <a:ahLst/>
              <a:cxnLst/>
              <a:rect l="l" t="t" r="r" b="b"/>
              <a:pathLst>
                <a:path w="859" h="894" extrusionOk="0">
                  <a:moveTo>
                    <a:pt x="430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30" y="893"/>
                  </a:cubicBezTo>
                  <a:cubicBezTo>
                    <a:pt x="668" y="893"/>
                    <a:pt x="858" y="691"/>
                    <a:pt x="858" y="441"/>
                  </a:cubicBezTo>
                  <a:cubicBezTo>
                    <a:pt x="858" y="203"/>
                    <a:pt x="668" y="0"/>
                    <a:pt x="4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39" name="Google Shape;1439;p6"/>
            <p:cNvSpPr/>
            <p:nvPr/>
          </p:nvSpPr>
          <p:spPr>
            <a:xfrm>
              <a:off x="790513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40" name="Google Shape;1440;p6"/>
            <p:cNvSpPr/>
            <p:nvPr/>
          </p:nvSpPr>
          <p:spPr>
            <a:xfrm>
              <a:off x="7725938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41" name="Google Shape;1441;p6"/>
            <p:cNvSpPr/>
            <p:nvPr/>
          </p:nvSpPr>
          <p:spPr>
            <a:xfrm flipH="1">
              <a:off x="1591263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1" y="2012"/>
                  </a:lnTo>
                  <a:lnTo>
                    <a:pt x="2012" y="3905"/>
                  </a:lnTo>
                  <a:lnTo>
                    <a:pt x="131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3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86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42" name="Google Shape;1442;p6"/>
            <p:cNvSpPr/>
            <p:nvPr/>
          </p:nvSpPr>
          <p:spPr>
            <a:xfrm>
              <a:off x="771731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53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43" name="Google Shape;1443;p6"/>
            <p:cNvSpPr/>
            <p:nvPr/>
          </p:nvSpPr>
          <p:spPr>
            <a:xfrm>
              <a:off x="7957238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44" name="Google Shape;1444;p6"/>
            <p:cNvSpPr/>
            <p:nvPr/>
          </p:nvSpPr>
          <p:spPr>
            <a:xfrm flipH="1">
              <a:off x="225613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18" y="1"/>
                  </a:moveTo>
                  <a:lnTo>
                    <a:pt x="3989" y="167"/>
                  </a:lnTo>
                  <a:lnTo>
                    <a:pt x="3834" y="2061"/>
                  </a:lnTo>
                  <a:lnTo>
                    <a:pt x="1965" y="2203"/>
                  </a:lnTo>
                  <a:lnTo>
                    <a:pt x="1798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2" y="167"/>
                  </a:lnTo>
                  <a:lnTo>
                    <a:pt x="591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45" name="Google Shape;1445;p6"/>
            <p:cNvSpPr/>
            <p:nvPr/>
          </p:nvSpPr>
          <p:spPr>
            <a:xfrm>
              <a:off x="7290188" y="491072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46" name="Google Shape;1446;p6"/>
            <p:cNvSpPr/>
            <p:nvPr/>
          </p:nvSpPr>
          <p:spPr>
            <a:xfrm>
              <a:off x="7124688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1" y="465"/>
                    <a:pt x="1751" y="941"/>
                  </a:cubicBezTo>
                  <a:cubicBezTo>
                    <a:pt x="1751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47" name="Google Shape;1447;p6"/>
            <p:cNvSpPr/>
            <p:nvPr/>
          </p:nvSpPr>
          <p:spPr>
            <a:xfrm>
              <a:off x="66067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1" y="1"/>
                  </a:moveTo>
                  <a:cubicBezTo>
                    <a:pt x="227" y="1"/>
                    <a:pt x="0" y="227"/>
                    <a:pt x="0" y="525"/>
                  </a:cubicBezTo>
                  <a:cubicBezTo>
                    <a:pt x="0" y="810"/>
                    <a:pt x="227" y="1037"/>
                    <a:pt x="501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48" name="Google Shape;1448;p6"/>
            <p:cNvSpPr/>
            <p:nvPr/>
          </p:nvSpPr>
          <p:spPr>
            <a:xfrm>
              <a:off x="6962763" y="2120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58" y="703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49" name="Google Shape;1449;p6"/>
            <p:cNvSpPr/>
            <p:nvPr/>
          </p:nvSpPr>
          <p:spPr>
            <a:xfrm>
              <a:off x="6951438" y="19488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80" y="894"/>
                    <a:pt x="870" y="691"/>
                    <a:pt x="870" y="441"/>
                  </a:cubicBezTo>
                  <a:cubicBezTo>
                    <a:pt x="870" y="203"/>
                    <a:pt x="680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50" name="Google Shape;1450;p6"/>
            <p:cNvSpPr/>
            <p:nvPr/>
          </p:nvSpPr>
          <p:spPr>
            <a:xfrm>
              <a:off x="677226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0" y="1894"/>
                  </a:cubicBezTo>
                  <a:cubicBezTo>
                    <a:pt x="524" y="1894"/>
                    <a:pt x="119" y="1489"/>
                    <a:pt x="119" y="1001"/>
                  </a:cubicBezTo>
                  <a:cubicBezTo>
                    <a:pt x="119" y="501"/>
                    <a:pt x="524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51" name="Google Shape;1451;p6"/>
            <p:cNvSpPr/>
            <p:nvPr/>
          </p:nvSpPr>
          <p:spPr>
            <a:xfrm>
              <a:off x="635881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44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13" y="3894"/>
                  </a:lnTo>
                  <a:lnTo>
                    <a:pt x="143" y="4073"/>
                  </a:lnTo>
                  <a:lnTo>
                    <a:pt x="1" y="6037"/>
                  </a:lnTo>
                  <a:lnTo>
                    <a:pt x="155" y="6049"/>
                  </a:lnTo>
                  <a:lnTo>
                    <a:pt x="286" y="4228"/>
                  </a:lnTo>
                  <a:lnTo>
                    <a:pt x="2167" y="4049"/>
                  </a:lnTo>
                  <a:lnTo>
                    <a:pt x="2287" y="2156"/>
                  </a:lnTo>
                  <a:lnTo>
                    <a:pt x="4156" y="1977"/>
                  </a:lnTo>
                  <a:lnTo>
                    <a:pt x="4287" y="13"/>
                  </a:lnTo>
                  <a:lnTo>
                    <a:pt x="4144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52" name="Google Shape;1452;p6"/>
            <p:cNvSpPr/>
            <p:nvPr/>
          </p:nvSpPr>
          <p:spPr>
            <a:xfrm>
              <a:off x="6763638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79" y="893"/>
                    <a:pt x="869" y="703"/>
                    <a:pt x="869" y="453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53" name="Google Shape;1453;p6"/>
            <p:cNvSpPr/>
            <p:nvPr/>
          </p:nvSpPr>
          <p:spPr>
            <a:xfrm>
              <a:off x="7003538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54" name="Google Shape;1454;p6"/>
            <p:cNvSpPr/>
            <p:nvPr/>
          </p:nvSpPr>
          <p:spPr>
            <a:xfrm flipH="1">
              <a:off x="2132963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41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89" y="2203"/>
                  </a:lnTo>
                  <a:lnTo>
                    <a:pt x="4143" y="310"/>
                  </a:lnTo>
                  <a:lnTo>
                    <a:pt x="5941" y="155"/>
                  </a:lnTo>
                  <a:lnTo>
                    <a:pt x="5941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55" name="Google Shape;1455;p6"/>
            <p:cNvSpPr/>
            <p:nvPr/>
          </p:nvSpPr>
          <p:spPr>
            <a:xfrm>
              <a:off x="633648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27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7" y="5596"/>
                  </a:lnTo>
                  <a:lnTo>
                    <a:pt x="3251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56" name="Google Shape;1456;p6"/>
            <p:cNvSpPr/>
            <p:nvPr/>
          </p:nvSpPr>
          <p:spPr>
            <a:xfrm>
              <a:off x="7124688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1" y="465"/>
                    <a:pt x="1751" y="941"/>
                  </a:cubicBezTo>
                  <a:cubicBezTo>
                    <a:pt x="1751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57" name="Google Shape;1457;p6"/>
            <p:cNvSpPr/>
            <p:nvPr/>
          </p:nvSpPr>
          <p:spPr>
            <a:xfrm>
              <a:off x="66067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1" y="0"/>
                  </a:moveTo>
                  <a:cubicBezTo>
                    <a:pt x="227" y="0"/>
                    <a:pt x="0" y="238"/>
                    <a:pt x="0" y="524"/>
                  </a:cubicBezTo>
                  <a:cubicBezTo>
                    <a:pt x="0" y="810"/>
                    <a:pt x="227" y="1048"/>
                    <a:pt x="501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58" name="Google Shape;1458;p6"/>
            <p:cNvSpPr/>
            <p:nvPr/>
          </p:nvSpPr>
          <p:spPr>
            <a:xfrm>
              <a:off x="6962763" y="48266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59" name="Google Shape;1459;p6"/>
            <p:cNvSpPr/>
            <p:nvPr/>
          </p:nvSpPr>
          <p:spPr>
            <a:xfrm>
              <a:off x="6951438" y="4634038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1" y="1"/>
                  </a:moveTo>
                  <a:cubicBezTo>
                    <a:pt x="203" y="1"/>
                    <a:pt x="1" y="191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80" y="894"/>
                    <a:pt x="870" y="691"/>
                    <a:pt x="870" y="441"/>
                  </a:cubicBezTo>
                  <a:cubicBezTo>
                    <a:pt x="870" y="191"/>
                    <a:pt x="680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60" name="Google Shape;1460;p6"/>
            <p:cNvSpPr/>
            <p:nvPr/>
          </p:nvSpPr>
          <p:spPr>
            <a:xfrm>
              <a:off x="677226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0" y="1894"/>
                  </a:cubicBezTo>
                  <a:cubicBezTo>
                    <a:pt x="524" y="1894"/>
                    <a:pt x="119" y="1489"/>
                    <a:pt x="119" y="1001"/>
                  </a:cubicBezTo>
                  <a:cubicBezTo>
                    <a:pt x="119" y="513"/>
                    <a:pt x="524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61" name="Google Shape;1461;p6"/>
            <p:cNvSpPr/>
            <p:nvPr/>
          </p:nvSpPr>
          <p:spPr>
            <a:xfrm>
              <a:off x="6358813" y="4616350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44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13" y="3905"/>
                  </a:lnTo>
                  <a:lnTo>
                    <a:pt x="143" y="4084"/>
                  </a:lnTo>
                  <a:lnTo>
                    <a:pt x="1" y="6048"/>
                  </a:lnTo>
                  <a:lnTo>
                    <a:pt x="155" y="6060"/>
                  </a:lnTo>
                  <a:lnTo>
                    <a:pt x="286" y="4227"/>
                  </a:lnTo>
                  <a:lnTo>
                    <a:pt x="2167" y="4048"/>
                  </a:lnTo>
                  <a:lnTo>
                    <a:pt x="2287" y="2155"/>
                  </a:lnTo>
                  <a:lnTo>
                    <a:pt x="4156" y="1988"/>
                  </a:lnTo>
                  <a:lnTo>
                    <a:pt x="4287" y="24"/>
                  </a:lnTo>
                  <a:lnTo>
                    <a:pt x="4144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62" name="Google Shape;1462;p6"/>
            <p:cNvSpPr/>
            <p:nvPr/>
          </p:nvSpPr>
          <p:spPr>
            <a:xfrm>
              <a:off x="6763638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69" y="691"/>
                    <a:pt x="869" y="453"/>
                  </a:cubicBezTo>
                  <a:cubicBezTo>
                    <a:pt x="869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63" name="Google Shape;1463;p6"/>
            <p:cNvSpPr/>
            <p:nvPr/>
          </p:nvSpPr>
          <p:spPr>
            <a:xfrm>
              <a:off x="7003538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64" name="Google Shape;1464;p6"/>
            <p:cNvSpPr/>
            <p:nvPr/>
          </p:nvSpPr>
          <p:spPr>
            <a:xfrm flipH="1">
              <a:off x="1179288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41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89" y="2203"/>
                  </a:lnTo>
                  <a:lnTo>
                    <a:pt x="4143" y="310"/>
                  </a:lnTo>
                  <a:lnTo>
                    <a:pt x="5941" y="167"/>
                  </a:lnTo>
                  <a:lnTo>
                    <a:pt x="5941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65" name="Google Shape;1465;p6"/>
            <p:cNvSpPr/>
            <p:nvPr/>
          </p:nvSpPr>
          <p:spPr>
            <a:xfrm>
              <a:off x="633648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27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7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66" name="Google Shape;1466;p6"/>
            <p:cNvSpPr/>
            <p:nvPr/>
          </p:nvSpPr>
          <p:spPr>
            <a:xfrm>
              <a:off x="617128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84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67" name="Google Shape;1467;p6"/>
            <p:cNvSpPr/>
            <p:nvPr/>
          </p:nvSpPr>
          <p:spPr>
            <a:xfrm>
              <a:off x="56530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1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01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68" name="Google Shape;1468;p6"/>
            <p:cNvSpPr/>
            <p:nvPr/>
          </p:nvSpPr>
          <p:spPr>
            <a:xfrm>
              <a:off x="600906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69" name="Google Shape;1469;p6"/>
            <p:cNvSpPr/>
            <p:nvPr/>
          </p:nvSpPr>
          <p:spPr>
            <a:xfrm>
              <a:off x="5998363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70" name="Google Shape;1470;p6"/>
            <p:cNvSpPr/>
            <p:nvPr/>
          </p:nvSpPr>
          <p:spPr>
            <a:xfrm>
              <a:off x="5819163" y="102538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01" y="1894"/>
                    <a:pt x="108" y="1489"/>
                    <a:pt x="108" y="1001"/>
                  </a:cubicBezTo>
                  <a:cubicBezTo>
                    <a:pt x="108" y="501"/>
                    <a:pt x="501" y="96"/>
                    <a:pt x="989" y="96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1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71" name="Google Shape;1471;p6"/>
            <p:cNvSpPr/>
            <p:nvPr/>
          </p:nvSpPr>
          <p:spPr>
            <a:xfrm flipH="1">
              <a:off x="3498338" y="-162"/>
              <a:ext cx="107200" cy="151250"/>
            </a:xfrm>
            <a:custGeom>
              <a:avLst/>
              <a:gdLst/>
              <a:ahLst/>
              <a:cxnLst/>
              <a:rect l="l" t="t" r="r" b="b"/>
              <a:pathLst>
                <a:path w="4288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32" y="4073"/>
                  </a:lnTo>
                  <a:lnTo>
                    <a:pt x="1" y="6037"/>
                  </a:lnTo>
                  <a:lnTo>
                    <a:pt x="156" y="6049"/>
                  </a:lnTo>
                  <a:lnTo>
                    <a:pt x="275" y="4228"/>
                  </a:lnTo>
                  <a:lnTo>
                    <a:pt x="2156" y="4049"/>
                  </a:lnTo>
                  <a:lnTo>
                    <a:pt x="2275" y="2156"/>
                  </a:lnTo>
                  <a:lnTo>
                    <a:pt x="4144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72" name="Google Shape;1472;p6"/>
            <p:cNvSpPr/>
            <p:nvPr/>
          </p:nvSpPr>
          <p:spPr>
            <a:xfrm>
              <a:off x="581023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73" name="Google Shape;1473;p6"/>
            <p:cNvSpPr/>
            <p:nvPr/>
          </p:nvSpPr>
          <p:spPr>
            <a:xfrm>
              <a:off x="605013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8" y="893"/>
                    <a:pt x="858" y="691"/>
                    <a:pt x="858" y="453"/>
                  </a:cubicBezTo>
                  <a:cubicBezTo>
                    <a:pt x="858" y="203"/>
                    <a:pt x="668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74" name="Google Shape;1474;p6"/>
            <p:cNvSpPr/>
            <p:nvPr/>
          </p:nvSpPr>
          <p:spPr>
            <a:xfrm flipH="1">
              <a:off x="3086363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75" name="Google Shape;1475;p6"/>
            <p:cNvSpPr/>
            <p:nvPr/>
          </p:nvSpPr>
          <p:spPr>
            <a:xfrm>
              <a:off x="5383088" y="294238"/>
              <a:ext cx="151850" cy="208675"/>
            </a:xfrm>
            <a:custGeom>
              <a:avLst/>
              <a:gdLst/>
              <a:ahLst/>
              <a:cxnLst/>
              <a:rect l="l" t="t" r="r" b="b"/>
              <a:pathLst>
                <a:path w="6074" h="8347" extrusionOk="0">
                  <a:moveTo>
                    <a:pt x="5859" y="0"/>
                  </a:moveTo>
                  <a:lnTo>
                    <a:pt x="5656" y="2536"/>
                  </a:lnTo>
                  <a:lnTo>
                    <a:pt x="3049" y="2750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8" y="5798"/>
                  </a:lnTo>
                  <a:lnTo>
                    <a:pt x="3025" y="5596"/>
                  </a:lnTo>
                  <a:lnTo>
                    <a:pt x="3239" y="2953"/>
                  </a:lnTo>
                  <a:lnTo>
                    <a:pt x="5859" y="2750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76" name="Google Shape;1476;p6"/>
            <p:cNvSpPr/>
            <p:nvPr/>
          </p:nvSpPr>
          <p:spPr>
            <a:xfrm>
              <a:off x="617128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94" y="84"/>
                    <a:pt x="1763" y="465"/>
                    <a:pt x="1763" y="941"/>
                  </a:cubicBezTo>
                  <a:cubicBezTo>
                    <a:pt x="1763" y="1394"/>
                    <a:pt x="1394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84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77" name="Google Shape;1477;p6"/>
            <p:cNvSpPr/>
            <p:nvPr/>
          </p:nvSpPr>
          <p:spPr>
            <a:xfrm>
              <a:off x="56530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1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01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78" name="Google Shape;1478;p6"/>
            <p:cNvSpPr/>
            <p:nvPr/>
          </p:nvSpPr>
          <p:spPr>
            <a:xfrm>
              <a:off x="600906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79" name="Google Shape;1479;p6"/>
            <p:cNvSpPr/>
            <p:nvPr/>
          </p:nvSpPr>
          <p:spPr>
            <a:xfrm>
              <a:off x="5998363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80" name="Google Shape;1480;p6"/>
            <p:cNvSpPr/>
            <p:nvPr/>
          </p:nvSpPr>
          <p:spPr>
            <a:xfrm>
              <a:off x="5819163" y="4716788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01" y="1894"/>
                    <a:pt x="108" y="1489"/>
                    <a:pt x="108" y="1001"/>
                  </a:cubicBezTo>
                  <a:cubicBezTo>
                    <a:pt x="96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81" name="Google Shape;1481;p6"/>
            <p:cNvSpPr/>
            <p:nvPr/>
          </p:nvSpPr>
          <p:spPr>
            <a:xfrm flipH="1">
              <a:off x="3498338" y="4614113"/>
              <a:ext cx="107200" cy="151525"/>
            </a:xfrm>
            <a:custGeom>
              <a:avLst/>
              <a:gdLst/>
              <a:ahLst/>
              <a:cxnLst/>
              <a:rect l="l" t="t" r="r" b="b"/>
              <a:pathLst>
                <a:path w="4288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5"/>
                  </a:lnTo>
                  <a:lnTo>
                    <a:pt x="132" y="4084"/>
                  </a:lnTo>
                  <a:lnTo>
                    <a:pt x="1" y="6048"/>
                  </a:lnTo>
                  <a:lnTo>
                    <a:pt x="156" y="6060"/>
                  </a:lnTo>
                  <a:lnTo>
                    <a:pt x="275" y="4227"/>
                  </a:lnTo>
                  <a:lnTo>
                    <a:pt x="2156" y="4048"/>
                  </a:lnTo>
                  <a:lnTo>
                    <a:pt x="2275" y="2155"/>
                  </a:lnTo>
                  <a:lnTo>
                    <a:pt x="4144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82" name="Google Shape;1482;p6"/>
            <p:cNvSpPr/>
            <p:nvPr/>
          </p:nvSpPr>
          <p:spPr>
            <a:xfrm>
              <a:off x="581023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83" name="Google Shape;1483;p6"/>
            <p:cNvSpPr/>
            <p:nvPr/>
          </p:nvSpPr>
          <p:spPr>
            <a:xfrm>
              <a:off x="605013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8" y="893"/>
                    <a:pt x="858" y="691"/>
                    <a:pt x="858" y="441"/>
                  </a:cubicBezTo>
                  <a:cubicBezTo>
                    <a:pt x="858" y="203"/>
                    <a:pt x="668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84" name="Google Shape;1484;p6"/>
            <p:cNvSpPr/>
            <p:nvPr/>
          </p:nvSpPr>
          <p:spPr>
            <a:xfrm flipH="1">
              <a:off x="2132688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85" name="Google Shape;1485;p6"/>
            <p:cNvSpPr/>
            <p:nvPr/>
          </p:nvSpPr>
          <p:spPr>
            <a:xfrm>
              <a:off x="5383088" y="4908488"/>
              <a:ext cx="151850" cy="208675"/>
            </a:xfrm>
            <a:custGeom>
              <a:avLst/>
              <a:gdLst/>
              <a:ahLst/>
              <a:cxnLst/>
              <a:rect l="l" t="t" r="r" b="b"/>
              <a:pathLst>
                <a:path w="6074" h="8347" extrusionOk="0">
                  <a:moveTo>
                    <a:pt x="5859" y="0"/>
                  </a:moveTo>
                  <a:lnTo>
                    <a:pt x="5656" y="2548"/>
                  </a:lnTo>
                  <a:lnTo>
                    <a:pt x="3049" y="2751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8" y="5811"/>
                  </a:lnTo>
                  <a:lnTo>
                    <a:pt x="3025" y="5596"/>
                  </a:lnTo>
                  <a:lnTo>
                    <a:pt x="3239" y="2965"/>
                  </a:lnTo>
                  <a:lnTo>
                    <a:pt x="5859" y="2739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86" name="Google Shape;1486;p6"/>
            <p:cNvSpPr/>
            <p:nvPr/>
          </p:nvSpPr>
          <p:spPr>
            <a:xfrm>
              <a:off x="521788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06" y="0"/>
                    <a:pt x="1" y="417"/>
                    <a:pt x="1" y="929"/>
                  </a:cubicBezTo>
                  <a:cubicBezTo>
                    <a:pt x="1" y="1429"/>
                    <a:pt x="406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87" name="Google Shape;1487;p6"/>
            <p:cNvSpPr/>
            <p:nvPr/>
          </p:nvSpPr>
          <p:spPr>
            <a:xfrm>
              <a:off x="46993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12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88" name="Google Shape;1488;p6"/>
            <p:cNvSpPr/>
            <p:nvPr/>
          </p:nvSpPr>
          <p:spPr>
            <a:xfrm>
              <a:off x="50553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2" y="1"/>
                    <a:pt x="0" y="203"/>
                    <a:pt x="0" y="453"/>
                  </a:cubicBezTo>
                  <a:cubicBezTo>
                    <a:pt x="0" y="703"/>
                    <a:pt x="202" y="894"/>
                    <a:pt x="441" y="894"/>
                  </a:cubicBezTo>
                  <a:cubicBezTo>
                    <a:pt x="679" y="894"/>
                    <a:pt x="869" y="703"/>
                    <a:pt x="869" y="453"/>
                  </a:cubicBezTo>
                  <a:cubicBezTo>
                    <a:pt x="869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89" name="Google Shape;1489;p6"/>
            <p:cNvSpPr/>
            <p:nvPr/>
          </p:nvSpPr>
          <p:spPr>
            <a:xfrm>
              <a:off x="5044663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90" name="Google Shape;1490;p6"/>
            <p:cNvSpPr/>
            <p:nvPr/>
          </p:nvSpPr>
          <p:spPr>
            <a:xfrm>
              <a:off x="4865463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91" name="Google Shape;1491;p6"/>
            <p:cNvSpPr/>
            <p:nvPr/>
          </p:nvSpPr>
          <p:spPr>
            <a:xfrm>
              <a:off x="4452038" y="-162"/>
              <a:ext cx="106875" cy="151250"/>
            </a:xfrm>
            <a:custGeom>
              <a:avLst/>
              <a:gdLst/>
              <a:ahLst/>
              <a:cxnLst/>
              <a:rect l="l" t="t" r="r" b="b"/>
              <a:pathLst>
                <a:path w="4275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1" y="2001"/>
                  </a:lnTo>
                  <a:lnTo>
                    <a:pt x="2000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3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74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92" name="Google Shape;1492;p6"/>
            <p:cNvSpPr/>
            <p:nvPr/>
          </p:nvSpPr>
          <p:spPr>
            <a:xfrm>
              <a:off x="485653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93" name="Google Shape;1493;p6"/>
            <p:cNvSpPr/>
            <p:nvPr/>
          </p:nvSpPr>
          <p:spPr>
            <a:xfrm>
              <a:off x="5096763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79" y="893"/>
                    <a:pt x="869" y="691"/>
                    <a:pt x="869" y="453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94" name="Google Shape;1494;p6"/>
            <p:cNvSpPr/>
            <p:nvPr/>
          </p:nvSpPr>
          <p:spPr>
            <a:xfrm flipH="1">
              <a:off x="4039763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30" y="1"/>
                  </a:moveTo>
                  <a:lnTo>
                    <a:pt x="4001" y="155"/>
                  </a:lnTo>
                  <a:lnTo>
                    <a:pt x="3834" y="2048"/>
                  </a:lnTo>
                  <a:lnTo>
                    <a:pt x="1953" y="2203"/>
                  </a:lnTo>
                  <a:lnTo>
                    <a:pt x="1810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95" name="Google Shape;1495;p6"/>
            <p:cNvSpPr/>
            <p:nvPr/>
          </p:nvSpPr>
          <p:spPr>
            <a:xfrm>
              <a:off x="44297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46" y="0"/>
                  </a:moveTo>
                  <a:lnTo>
                    <a:pt x="5656" y="2536"/>
                  </a:lnTo>
                  <a:lnTo>
                    <a:pt x="3036" y="2750"/>
                  </a:lnTo>
                  <a:lnTo>
                    <a:pt x="2834" y="5394"/>
                  </a:lnTo>
                  <a:lnTo>
                    <a:pt x="214" y="5608"/>
                  </a:lnTo>
                  <a:lnTo>
                    <a:pt x="0" y="8334"/>
                  </a:lnTo>
                  <a:lnTo>
                    <a:pt x="214" y="8346"/>
                  </a:lnTo>
                  <a:lnTo>
                    <a:pt x="405" y="5798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50"/>
                  </a:lnTo>
                  <a:lnTo>
                    <a:pt x="6072" y="12"/>
                  </a:lnTo>
                  <a:lnTo>
                    <a:pt x="5846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96" name="Google Shape;1496;p6"/>
            <p:cNvSpPr/>
            <p:nvPr/>
          </p:nvSpPr>
          <p:spPr>
            <a:xfrm>
              <a:off x="521788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06" y="1"/>
                    <a:pt x="1" y="417"/>
                    <a:pt x="1" y="917"/>
                  </a:cubicBezTo>
                  <a:cubicBezTo>
                    <a:pt x="1" y="1429"/>
                    <a:pt x="406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23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97" name="Google Shape;1497;p6"/>
            <p:cNvSpPr/>
            <p:nvPr/>
          </p:nvSpPr>
          <p:spPr>
            <a:xfrm>
              <a:off x="46993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12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98" name="Google Shape;1498;p6"/>
            <p:cNvSpPr/>
            <p:nvPr/>
          </p:nvSpPr>
          <p:spPr>
            <a:xfrm>
              <a:off x="50553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2" y="0"/>
                    <a:pt x="0" y="203"/>
                    <a:pt x="0" y="441"/>
                  </a:cubicBezTo>
                  <a:cubicBezTo>
                    <a:pt x="0" y="691"/>
                    <a:pt x="202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99" name="Google Shape;1499;p6"/>
            <p:cNvSpPr/>
            <p:nvPr/>
          </p:nvSpPr>
          <p:spPr>
            <a:xfrm>
              <a:off x="5044663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00" name="Google Shape;1500;p6"/>
            <p:cNvSpPr/>
            <p:nvPr/>
          </p:nvSpPr>
          <p:spPr>
            <a:xfrm>
              <a:off x="4865463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01" name="Google Shape;1501;p6"/>
            <p:cNvSpPr/>
            <p:nvPr/>
          </p:nvSpPr>
          <p:spPr>
            <a:xfrm>
              <a:off x="4452038" y="4614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1" y="2012"/>
                  </a:lnTo>
                  <a:lnTo>
                    <a:pt x="2000" y="3905"/>
                  </a:lnTo>
                  <a:lnTo>
                    <a:pt x="119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3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74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02" name="Google Shape;1502;p6"/>
            <p:cNvSpPr/>
            <p:nvPr/>
          </p:nvSpPr>
          <p:spPr>
            <a:xfrm>
              <a:off x="485653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03" name="Google Shape;1503;p6"/>
            <p:cNvSpPr/>
            <p:nvPr/>
          </p:nvSpPr>
          <p:spPr>
            <a:xfrm>
              <a:off x="5096763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04" name="Google Shape;1504;p6"/>
            <p:cNvSpPr/>
            <p:nvPr/>
          </p:nvSpPr>
          <p:spPr>
            <a:xfrm flipH="1">
              <a:off x="3086088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30" y="1"/>
                  </a:moveTo>
                  <a:lnTo>
                    <a:pt x="4001" y="167"/>
                  </a:lnTo>
                  <a:lnTo>
                    <a:pt x="3834" y="2061"/>
                  </a:lnTo>
                  <a:lnTo>
                    <a:pt x="1953" y="2203"/>
                  </a:lnTo>
                  <a:lnTo>
                    <a:pt x="1810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05" name="Google Shape;1505;p6"/>
            <p:cNvSpPr/>
            <p:nvPr/>
          </p:nvSpPr>
          <p:spPr>
            <a:xfrm>
              <a:off x="44297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46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14" y="5608"/>
                  </a:lnTo>
                  <a:lnTo>
                    <a:pt x="0" y="8335"/>
                  </a:lnTo>
                  <a:lnTo>
                    <a:pt x="214" y="8347"/>
                  </a:lnTo>
                  <a:lnTo>
                    <a:pt x="405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46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06" name="Google Shape;1506;p6"/>
            <p:cNvSpPr/>
            <p:nvPr/>
          </p:nvSpPr>
          <p:spPr>
            <a:xfrm>
              <a:off x="4264213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0" y="465"/>
                    <a:pt x="1750" y="941"/>
                  </a:cubicBezTo>
                  <a:cubicBezTo>
                    <a:pt x="1750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07" name="Google Shape;1507;p6"/>
            <p:cNvSpPr/>
            <p:nvPr/>
          </p:nvSpPr>
          <p:spPr>
            <a:xfrm>
              <a:off x="37462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0" y="1"/>
                  </a:moveTo>
                  <a:cubicBezTo>
                    <a:pt x="227" y="1"/>
                    <a:pt x="0" y="227"/>
                    <a:pt x="0" y="525"/>
                  </a:cubicBezTo>
                  <a:cubicBezTo>
                    <a:pt x="0" y="810"/>
                    <a:pt x="227" y="1037"/>
                    <a:pt x="500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08" name="Google Shape;1508;p6"/>
            <p:cNvSpPr/>
            <p:nvPr/>
          </p:nvSpPr>
          <p:spPr>
            <a:xfrm>
              <a:off x="41022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69" y="703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09" name="Google Shape;1509;p6"/>
            <p:cNvSpPr/>
            <p:nvPr/>
          </p:nvSpPr>
          <p:spPr>
            <a:xfrm>
              <a:off x="4091263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10" name="Google Shape;1510;p6"/>
            <p:cNvSpPr/>
            <p:nvPr/>
          </p:nvSpPr>
          <p:spPr>
            <a:xfrm>
              <a:off x="3911788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9" y="96"/>
                    <a:pt x="1881" y="501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01"/>
                    <a:pt x="524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11" name="Google Shape;1511;p6"/>
            <p:cNvSpPr/>
            <p:nvPr/>
          </p:nvSpPr>
          <p:spPr>
            <a:xfrm flipH="1">
              <a:off x="5405438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13" y="3894"/>
                  </a:lnTo>
                  <a:lnTo>
                    <a:pt x="143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86" y="2156"/>
                  </a:lnTo>
                  <a:lnTo>
                    <a:pt x="4156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12" name="Google Shape;1512;p6"/>
            <p:cNvSpPr/>
            <p:nvPr/>
          </p:nvSpPr>
          <p:spPr>
            <a:xfrm>
              <a:off x="3903138" y="448713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2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42" y="893"/>
                  </a:cubicBezTo>
                  <a:cubicBezTo>
                    <a:pt x="680" y="893"/>
                    <a:pt x="870" y="703"/>
                    <a:pt x="870" y="453"/>
                  </a:cubicBezTo>
                  <a:cubicBezTo>
                    <a:pt x="870" y="203"/>
                    <a:pt x="680" y="0"/>
                    <a:pt x="4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13" name="Google Shape;1513;p6"/>
            <p:cNvSpPr/>
            <p:nvPr/>
          </p:nvSpPr>
          <p:spPr>
            <a:xfrm>
              <a:off x="4143363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14" name="Google Shape;1514;p6"/>
            <p:cNvSpPr/>
            <p:nvPr/>
          </p:nvSpPr>
          <p:spPr>
            <a:xfrm flipH="1">
              <a:off x="4993438" y="289763"/>
              <a:ext cx="148575" cy="110150"/>
            </a:xfrm>
            <a:custGeom>
              <a:avLst/>
              <a:gdLst/>
              <a:ahLst/>
              <a:cxnLst/>
              <a:rect l="l" t="t" r="r" b="b"/>
              <a:pathLst>
                <a:path w="5943" h="4406" extrusionOk="0">
                  <a:moveTo>
                    <a:pt x="5930" y="1"/>
                  </a:moveTo>
                  <a:lnTo>
                    <a:pt x="3990" y="155"/>
                  </a:lnTo>
                  <a:lnTo>
                    <a:pt x="3847" y="2048"/>
                  </a:lnTo>
                  <a:lnTo>
                    <a:pt x="1965" y="2203"/>
                  </a:lnTo>
                  <a:lnTo>
                    <a:pt x="1799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4" y="4239"/>
                  </a:lnTo>
                  <a:lnTo>
                    <a:pt x="2096" y="2346"/>
                  </a:lnTo>
                  <a:lnTo>
                    <a:pt x="3978" y="2203"/>
                  </a:lnTo>
                  <a:lnTo>
                    <a:pt x="4121" y="310"/>
                  </a:lnTo>
                  <a:lnTo>
                    <a:pt x="5942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15" name="Google Shape;1515;p6"/>
            <p:cNvSpPr/>
            <p:nvPr/>
          </p:nvSpPr>
          <p:spPr>
            <a:xfrm>
              <a:off x="34760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25" y="5596"/>
                  </a:lnTo>
                  <a:lnTo>
                    <a:pt x="3251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16" name="Google Shape;1516;p6"/>
            <p:cNvSpPr/>
            <p:nvPr/>
          </p:nvSpPr>
          <p:spPr>
            <a:xfrm>
              <a:off x="4264213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0" y="465"/>
                    <a:pt x="1750" y="941"/>
                  </a:cubicBezTo>
                  <a:cubicBezTo>
                    <a:pt x="1750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17" name="Google Shape;1517;p6"/>
            <p:cNvSpPr/>
            <p:nvPr/>
          </p:nvSpPr>
          <p:spPr>
            <a:xfrm>
              <a:off x="37462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0" y="0"/>
                  </a:moveTo>
                  <a:cubicBezTo>
                    <a:pt x="227" y="0"/>
                    <a:pt x="0" y="238"/>
                    <a:pt x="0" y="524"/>
                  </a:cubicBezTo>
                  <a:cubicBezTo>
                    <a:pt x="0" y="810"/>
                    <a:pt x="227" y="1048"/>
                    <a:pt x="500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18" name="Google Shape;1518;p6"/>
            <p:cNvSpPr/>
            <p:nvPr/>
          </p:nvSpPr>
          <p:spPr>
            <a:xfrm>
              <a:off x="41022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19" name="Google Shape;1519;p6"/>
            <p:cNvSpPr/>
            <p:nvPr/>
          </p:nvSpPr>
          <p:spPr>
            <a:xfrm>
              <a:off x="4091263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20" name="Google Shape;1520;p6"/>
            <p:cNvSpPr/>
            <p:nvPr/>
          </p:nvSpPr>
          <p:spPr>
            <a:xfrm>
              <a:off x="3911788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9" y="108"/>
                    <a:pt x="1881" y="513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13"/>
                    <a:pt x="524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21" name="Google Shape;1521;p6"/>
            <p:cNvSpPr/>
            <p:nvPr/>
          </p:nvSpPr>
          <p:spPr>
            <a:xfrm flipH="1">
              <a:off x="5405438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13" y="3905"/>
                  </a:lnTo>
                  <a:lnTo>
                    <a:pt x="143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86" y="2155"/>
                  </a:lnTo>
                  <a:lnTo>
                    <a:pt x="4156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22" name="Google Shape;1522;p6"/>
            <p:cNvSpPr/>
            <p:nvPr/>
          </p:nvSpPr>
          <p:spPr>
            <a:xfrm>
              <a:off x="3903138" y="5063263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2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42" y="894"/>
                  </a:cubicBezTo>
                  <a:cubicBezTo>
                    <a:pt x="680" y="894"/>
                    <a:pt x="870" y="691"/>
                    <a:pt x="870" y="453"/>
                  </a:cubicBezTo>
                  <a:cubicBezTo>
                    <a:pt x="870" y="203"/>
                    <a:pt x="680" y="1"/>
                    <a:pt x="4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23" name="Google Shape;1523;p6"/>
            <p:cNvSpPr/>
            <p:nvPr/>
          </p:nvSpPr>
          <p:spPr>
            <a:xfrm>
              <a:off x="4143363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24" name="Google Shape;1524;p6"/>
            <p:cNvSpPr/>
            <p:nvPr/>
          </p:nvSpPr>
          <p:spPr>
            <a:xfrm>
              <a:off x="4039763" y="4904013"/>
              <a:ext cx="148575" cy="110175"/>
            </a:xfrm>
            <a:custGeom>
              <a:avLst/>
              <a:gdLst/>
              <a:ahLst/>
              <a:cxnLst/>
              <a:rect l="l" t="t" r="r" b="b"/>
              <a:pathLst>
                <a:path w="5943" h="4407" extrusionOk="0">
                  <a:moveTo>
                    <a:pt x="5930" y="1"/>
                  </a:moveTo>
                  <a:lnTo>
                    <a:pt x="3990" y="167"/>
                  </a:lnTo>
                  <a:lnTo>
                    <a:pt x="3847" y="2061"/>
                  </a:lnTo>
                  <a:lnTo>
                    <a:pt x="1965" y="2203"/>
                  </a:lnTo>
                  <a:lnTo>
                    <a:pt x="1799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4" y="4239"/>
                  </a:lnTo>
                  <a:lnTo>
                    <a:pt x="2096" y="2358"/>
                  </a:lnTo>
                  <a:lnTo>
                    <a:pt x="3978" y="2203"/>
                  </a:lnTo>
                  <a:lnTo>
                    <a:pt x="4121" y="310"/>
                  </a:lnTo>
                  <a:lnTo>
                    <a:pt x="5942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25" name="Google Shape;1525;p6"/>
            <p:cNvSpPr/>
            <p:nvPr/>
          </p:nvSpPr>
          <p:spPr>
            <a:xfrm>
              <a:off x="34760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25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26" name="Google Shape;1526;p6"/>
            <p:cNvSpPr/>
            <p:nvPr/>
          </p:nvSpPr>
          <p:spPr>
            <a:xfrm>
              <a:off x="331051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27" name="Google Shape;1527;p6"/>
            <p:cNvSpPr/>
            <p:nvPr/>
          </p:nvSpPr>
          <p:spPr>
            <a:xfrm>
              <a:off x="27925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13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28" name="Google Shape;1528;p6"/>
            <p:cNvSpPr/>
            <p:nvPr/>
          </p:nvSpPr>
          <p:spPr>
            <a:xfrm>
              <a:off x="31485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29" name="Google Shape;1529;p6"/>
            <p:cNvSpPr/>
            <p:nvPr/>
          </p:nvSpPr>
          <p:spPr>
            <a:xfrm>
              <a:off x="3137588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30" name="Google Shape;1530;p6"/>
            <p:cNvSpPr/>
            <p:nvPr/>
          </p:nvSpPr>
          <p:spPr>
            <a:xfrm>
              <a:off x="2958388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13" y="1894"/>
                    <a:pt x="132" y="1489"/>
                    <a:pt x="132" y="1001"/>
                  </a:cubicBezTo>
                  <a:cubicBezTo>
                    <a:pt x="132" y="501"/>
                    <a:pt x="513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1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60" y="1989"/>
                    <a:pt x="2001" y="1548"/>
                    <a:pt x="2001" y="1001"/>
                  </a:cubicBezTo>
                  <a:cubicBezTo>
                    <a:pt x="2001" y="441"/>
                    <a:pt x="1536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31" name="Google Shape;1531;p6"/>
            <p:cNvSpPr/>
            <p:nvPr/>
          </p:nvSpPr>
          <p:spPr>
            <a:xfrm>
              <a:off x="2544938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01" y="1822"/>
                  </a:lnTo>
                  <a:lnTo>
                    <a:pt x="2120" y="2001"/>
                  </a:lnTo>
                  <a:lnTo>
                    <a:pt x="2001" y="3894"/>
                  </a:lnTo>
                  <a:lnTo>
                    <a:pt x="132" y="4073"/>
                  </a:lnTo>
                  <a:lnTo>
                    <a:pt x="1" y="6037"/>
                  </a:lnTo>
                  <a:lnTo>
                    <a:pt x="144" y="6049"/>
                  </a:lnTo>
                  <a:lnTo>
                    <a:pt x="275" y="4228"/>
                  </a:lnTo>
                  <a:lnTo>
                    <a:pt x="2156" y="4049"/>
                  </a:lnTo>
                  <a:lnTo>
                    <a:pt x="2275" y="2156"/>
                  </a:lnTo>
                  <a:lnTo>
                    <a:pt x="4144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32" name="Google Shape;1532;p6"/>
            <p:cNvSpPr/>
            <p:nvPr/>
          </p:nvSpPr>
          <p:spPr>
            <a:xfrm>
              <a:off x="294946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703"/>
                    <a:pt x="203" y="893"/>
                    <a:pt x="441" y="893"/>
                  </a:cubicBezTo>
                  <a:cubicBezTo>
                    <a:pt x="679" y="893"/>
                    <a:pt x="870" y="703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33" name="Google Shape;1533;p6"/>
            <p:cNvSpPr/>
            <p:nvPr/>
          </p:nvSpPr>
          <p:spPr>
            <a:xfrm>
              <a:off x="3189663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34" name="Google Shape;1534;p6"/>
            <p:cNvSpPr/>
            <p:nvPr/>
          </p:nvSpPr>
          <p:spPr>
            <a:xfrm flipH="1">
              <a:off x="5947138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42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53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42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35" name="Google Shape;1535;p6"/>
            <p:cNvSpPr/>
            <p:nvPr/>
          </p:nvSpPr>
          <p:spPr>
            <a:xfrm>
              <a:off x="25226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9" y="0"/>
                  </a:moveTo>
                  <a:lnTo>
                    <a:pt x="5656" y="2536"/>
                  </a:lnTo>
                  <a:lnTo>
                    <a:pt x="3049" y="2750"/>
                  </a:lnTo>
                  <a:lnTo>
                    <a:pt x="2823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03" y="8346"/>
                  </a:lnTo>
                  <a:lnTo>
                    <a:pt x="418" y="5798"/>
                  </a:lnTo>
                  <a:lnTo>
                    <a:pt x="3037" y="5596"/>
                  </a:lnTo>
                  <a:lnTo>
                    <a:pt x="3239" y="2953"/>
                  </a:lnTo>
                  <a:lnTo>
                    <a:pt x="5847" y="2750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36" name="Google Shape;1536;p6"/>
            <p:cNvSpPr/>
            <p:nvPr/>
          </p:nvSpPr>
          <p:spPr>
            <a:xfrm>
              <a:off x="331051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37" name="Google Shape;1537;p6"/>
            <p:cNvSpPr/>
            <p:nvPr/>
          </p:nvSpPr>
          <p:spPr>
            <a:xfrm>
              <a:off x="27925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38" name="Google Shape;1538;p6"/>
            <p:cNvSpPr/>
            <p:nvPr/>
          </p:nvSpPr>
          <p:spPr>
            <a:xfrm>
              <a:off x="31485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39" name="Google Shape;1539;p6"/>
            <p:cNvSpPr/>
            <p:nvPr/>
          </p:nvSpPr>
          <p:spPr>
            <a:xfrm>
              <a:off x="3137588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40" name="Google Shape;1540;p6"/>
            <p:cNvSpPr/>
            <p:nvPr/>
          </p:nvSpPr>
          <p:spPr>
            <a:xfrm>
              <a:off x="2958388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13" y="1894"/>
                    <a:pt x="132" y="1489"/>
                    <a:pt x="132" y="1001"/>
                  </a:cubicBezTo>
                  <a:cubicBezTo>
                    <a:pt x="108" y="513"/>
                    <a:pt x="513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60" y="2001"/>
                    <a:pt x="2001" y="1549"/>
                    <a:pt x="2001" y="1001"/>
                  </a:cubicBezTo>
                  <a:cubicBezTo>
                    <a:pt x="2001" y="453"/>
                    <a:pt x="1536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41" name="Google Shape;1541;p6"/>
            <p:cNvSpPr/>
            <p:nvPr/>
          </p:nvSpPr>
          <p:spPr>
            <a:xfrm>
              <a:off x="2544938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01" y="1834"/>
                  </a:lnTo>
                  <a:lnTo>
                    <a:pt x="2120" y="2012"/>
                  </a:lnTo>
                  <a:lnTo>
                    <a:pt x="2001" y="3905"/>
                  </a:lnTo>
                  <a:lnTo>
                    <a:pt x="132" y="4084"/>
                  </a:lnTo>
                  <a:lnTo>
                    <a:pt x="1" y="6048"/>
                  </a:lnTo>
                  <a:lnTo>
                    <a:pt x="144" y="6060"/>
                  </a:lnTo>
                  <a:lnTo>
                    <a:pt x="275" y="4227"/>
                  </a:lnTo>
                  <a:lnTo>
                    <a:pt x="2156" y="4048"/>
                  </a:lnTo>
                  <a:lnTo>
                    <a:pt x="2275" y="2155"/>
                  </a:lnTo>
                  <a:lnTo>
                    <a:pt x="4144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42" name="Google Shape;1542;p6"/>
            <p:cNvSpPr/>
            <p:nvPr/>
          </p:nvSpPr>
          <p:spPr>
            <a:xfrm>
              <a:off x="294946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43" name="Google Shape;1543;p6"/>
            <p:cNvSpPr/>
            <p:nvPr/>
          </p:nvSpPr>
          <p:spPr>
            <a:xfrm>
              <a:off x="3189663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44" name="Google Shape;1544;p6"/>
            <p:cNvSpPr/>
            <p:nvPr/>
          </p:nvSpPr>
          <p:spPr>
            <a:xfrm flipH="1">
              <a:off x="4993463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42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53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42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45" name="Google Shape;1545;p6"/>
            <p:cNvSpPr/>
            <p:nvPr/>
          </p:nvSpPr>
          <p:spPr>
            <a:xfrm>
              <a:off x="25226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9" y="0"/>
                  </a:moveTo>
                  <a:lnTo>
                    <a:pt x="5656" y="2548"/>
                  </a:lnTo>
                  <a:lnTo>
                    <a:pt x="3049" y="2751"/>
                  </a:lnTo>
                  <a:lnTo>
                    <a:pt x="2823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03" y="8347"/>
                  </a:lnTo>
                  <a:lnTo>
                    <a:pt x="418" y="5811"/>
                  </a:lnTo>
                  <a:lnTo>
                    <a:pt x="3037" y="5596"/>
                  </a:lnTo>
                  <a:lnTo>
                    <a:pt x="3239" y="2965"/>
                  </a:lnTo>
                  <a:lnTo>
                    <a:pt x="5847" y="2739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46" name="Google Shape;1546;p6"/>
            <p:cNvSpPr/>
            <p:nvPr/>
          </p:nvSpPr>
          <p:spPr>
            <a:xfrm>
              <a:off x="235741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47" name="Google Shape;1547;p6"/>
            <p:cNvSpPr/>
            <p:nvPr/>
          </p:nvSpPr>
          <p:spPr>
            <a:xfrm>
              <a:off x="183891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12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48" name="Google Shape;1548;p6"/>
            <p:cNvSpPr/>
            <p:nvPr/>
          </p:nvSpPr>
          <p:spPr>
            <a:xfrm>
              <a:off x="21949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2" y="1"/>
                    <a:pt x="0" y="203"/>
                    <a:pt x="0" y="453"/>
                  </a:cubicBezTo>
                  <a:cubicBezTo>
                    <a:pt x="0" y="703"/>
                    <a:pt x="202" y="894"/>
                    <a:pt x="441" y="894"/>
                  </a:cubicBezTo>
                  <a:cubicBezTo>
                    <a:pt x="679" y="894"/>
                    <a:pt x="869" y="703"/>
                    <a:pt x="869" y="453"/>
                  </a:cubicBezTo>
                  <a:cubicBezTo>
                    <a:pt x="869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49" name="Google Shape;1549;p6"/>
            <p:cNvSpPr/>
            <p:nvPr/>
          </p:nvSpPr>
          <p:spPr>
            <a:xfrm>
              <a:off x="218418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50" name="Google Shape;1550;p6"/>
            <p:cNvSpPr/>
            <p:nvPr/>
          </p:nvSpPr>
          <p:spPr>
            <a:xfrm>
              <a:off x="2004988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25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51" name="Google Shape;1551;p6"/>
            <p:cNvSpPr/>
            <p:nvPr/>
          </p:nvSpPr>
          <p:spPr>
            <a:xfrm flipH="1">
              <a:off x="731251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43" y="2001"/>
                  </a:lnTo>
                  <a:lnTo>
                    <a:pt x="2012" y="3894"/>
                  </a:lnTo>
                  <a:lnTo>
                    <a:pt x="131" y="4073"/>
                  </a:lnTo>
                  <a:lnTo>
                    <a:pt x="0" y="6037"/>
                  </a:lnTo>
                  <a:lnTo>
                    <a:pt x="167" y="6049"/>
                  </a:lnTo>
                  <a:lnTo>
                    <a:pt x="286" y="4228"/>
                  </a:lnTo>
                  <a:lnTo>
                    <a:pt x="2155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86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52" name="Google Shape;1552;p6"/>
            <p:cNvSpPr/>
            <p:nvPr/>
          </p:nvSpPr>
          <p:spPr>
            <a:xfrm>
              <a:off x="1996063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53" name="Google Shape;1553;p6"/>
            <p:cNvSpPr/>
            <p:nvPr/>
          </p:nvSpPr>
          <p:spPr>
            <a:xfrm>
              <a:off x="22359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54" name="Google Shape;1554;p6"/>
            <p:cNvSpPr/>
            <p:nvPr/>
          </p:nvSpPr>
          <p:spPr>
            <a:xfrm flipH="1">
              <a:off x="6900238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34" y="2048"/>
                  </a:lnTo>
                  <a:lnTo>
                    <a:pt x="1965" y="2203"/>
                  </a:lnTo>
                  <a:lnTo>
                    <a:pt x="1810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65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55" name="Google Shape;1555;p6"/>
            <p:cNvSpPr/>
            <p:nvPr/>
          </p:nvSpPr>
          <p:spPr>
            <a:xfrm>
              <a:off x="156893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36"/>
                  </a:lnTo>
                  <a:lnTo>
                    <a:pt x="3048" y="2750"/>
                  </a:lnTo>
                  <a:lnTo>
                    <a:pt x="2846" y="5394"/>
                  </a:lnTo>
                  <a:lnTo>
                    <a:pt x="226" y="5608"/>
                  </a:lnTo>
                  <a:lnTo>
                    <a:pt x="0" y="8334"/>
                  </a:lnTo>
                  <a:lnTo>
                    <a:pt x="226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39" y="2953"/>
                  </a:lnTo>
                  <a:lnTo>
                    <a:pt x="5858" y="2750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56" name="Google Shape;1556;p6"/>
            <p:cNvSpPr/>
            <p:nvPr/>
          </p:nvSpPr>
          <p:spPr>
            <a:xfrm>
              <a:off x="235741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22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57" name="Google Shape;1557;p6"/>
            <p:cNvSpPr/>
            <p:nvPr/>
          </p:nvSpPr>
          <p:spPr>
            <a:xfrm>
              <a:off x="183891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12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58" name="Google Shape;1558;p6"/>
            <p:cNvSpPr/>
            <p:nvPr/>
          </p:nvSpPr>
          <p:spPr>
            <a:xfrm>
              <a:off x="21949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2" y="0"/>
                    <a:pt x="0" y="203"/>
                    <a:pt x="0" y="441"/>
                  </a:cubicBezTo>
                  <a:cubicBezTo>
                    <a:pt x="0" y="691"/>
                    <a:pt x="202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59" name="Google Shape;1559;p6"/>
            <p:cNvSpPr/>
            <p:nvPr/>
          </p:nvSpPr>
          <p:spPr>
            <a:xfrm>
              <a:off x="218418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60" name="Google Shape;1560;p6"/>
            <p:cNvSpPr/>
            <p:nvPr/>
          </p:nvSpPr>
          <p:spPr>
            <a:xfrm>
              <a:off x="2004988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25" y="1894"/>
                    <a:pt x="120" y="1489"/>
                    <a:pt x="120" y="1001"/>
                  </a:cubicBezTo>
                  <a:cubicBezTo>
                    <a:pt x="108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61" name="Google Shape;1561;p6"/>
            <p:cNvSpPr/>
            <p:nvPr/>
          </p:nvSpPr>
          <p:spPr>
            <a:xfrm flipH="1">
              <a:off x="7312513" y="4616350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43" y="2012"/>
                  </a:lnTo>
                  <a:lnTo>
                    <a:pt x="2012" y="3905"/>
                  </a:lnTo>
                  <a:lnTo>
                    <a:pt x="131" y="4084"/>
                  </a:lnTo>
                  <a:lnTo>
                    <a:pt x="0" y="6048"/>
                  </a:lnTo>
                  <a:lnTo>
                    <a:pt x="167" y="6060"/>
                  </a:lnTo>
                  <a:lnTo>
                    <a:pt x="286" y="4227"/>
                  </a:lnTo>
                  <a:lnTo>
                    <a:pt x="2155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86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62" name="Google Shape;1562;p6"/>
            <p:cNvSpPr/>
            <p:nvPr/>
          </p:nvSpPr>
          <p:spPr>
            <a:xfrm>
              <a:off x="1996063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63" name="Google Shape;1563;p6"/>
            <p:cNvSpPr/>
            <p:nvPr/>
          </p:nvSpPr>
          <p:spPr>
            <a:xfrm>
              <a:off x="22359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64" name="Google Shape;1564;p6"/>
            <p:cNvSpPr/>
            <p:nvPr/>
          </p:nvSpPr>
          <p:spPr>
            <a:xfrm flipH="1">
              <a:off x="5946563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34" y="2061"/>
                  </a:lnTo>
                  <a:lnTo>
                    <a:pt x="1965" y="2203"/>
                  </a:lnTo>
                  <a:lnTo>
                    <a:pt x="1810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65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65" name="Google Shape;1565;p6"/>
            <p:cNvSpPr/>
            <p:nvPr/>
          </p:nvSpPr>
          <p:spPr>
            <a:xfrm>
              <a:off x="156893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48" y="2751"/>
                  </a:lnTo>
                  <a:lnTo>
                    <a:pt x="2846" y="5394"/>
                  </a:lnTo>
                  <a:lnTo>
                    <a:pt x="226" y="5608"/>
                  </a:lnTo>
                  <a:lnTo>
                    <a:pt x="0" y="8335"/>
                  </a:lnTo>
                  <a:lnTo>
                    <a:pt x="226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39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66" name="Google Shape;1566;p6"/>
            <p:cNvSpPr/>
            <p:nvPr/>
          </p:nvSpPr>
          <p:spPr>
            <a:xfrm>
              <a:off x="1403738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0" y="465"/>
                    <a:pt x="1750" y="941"/>
                  </a:cubicBezTo>
                  <a:cubicBezTo>
                    <a:pt x="1750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67" name="Google Shape;1567;p6"/>
            <p:cNvSpPr/>
            <p:nvPr/>
          </p:nvSpPr>
          <p:spPr>
            <a:xfrm>
              <a:off x="88521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39" y="1"/>
                    <a:pt x="1" y="227"/>
                    <a:pt x="1" y="525"/>
                  </a:cubicBezTo>
                  <a:cubicBezTo>
                    <a:pt x="1" y="810"/>
                    <a:pt x="239" y="1037"/>
                    <a:pt x="512" y="1037"/>
                  </a:cubicBezTo>
                  <a:cubicBezTo>
                    <a:pt x="786" y="1037"/>
                    <a:pt x="1013" y="810"/>
                    <a:pt x="1013" y="525"/>
                  </a:cubicBezTo>
                  <a:cubicBezTo>
                    <a:pt x="1013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68" name="Google Shape;1568;p6"/>
            <p:cNvSpPr/>
            <p:nvPr/>
          </p:nvSpPr>
          <p:spPr>
            <a:xfrm>
              <a:off x="12418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69" y="703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69" name="Google Shape;1569;p6"/>
            <p:cNvSpPr/>
            <p:nvPr/>
          </p:nvSpPr>
          <p:spPr>
            <a:xfrm>
              <a:off x="1230788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70" name="Google Shape;1570;p6"/>
            <p:cNvSpPr/>
            <p:nvPr/>
          </p:nvSpPr>
          <p:spPr>
            <a:xfrm>
              <a:off x="105131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8" y="96"/>
                    <a:pt x="1881" y="501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01"/>
                    <a:pt x="512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0" y="1548"/>
                    <a:pt x="2000" y="1001"/>
                  </a:cubicBezTo>
                  <a:cubicBezTo>
                    <a:pt x="2000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71" name="Google Shape;1571;p6"/>
            <p:cNvSpPr/>
            <p:nvPr/>
          </p:nvSpPr>
          <p:spPr>
            <a:xfrm>
              <a:off x="637863" y="-162"/>
              <a:ext cx="106875" cy="151250"/>
            </a:xfrm>
            <a:custGeom>
              <a:avLst/>
              <a:gdLst/>
              <a:ahLst/>
              <a:cxnLst/>
              <a:rect l="l" t="t" r="r" b="b"/>
              <a:pathLst>
                <a:path w="4275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72" name="Google Shape;1572;p6"/>
            <p:cNvSpPr/>
            <p:nvPr/>
          </p:nvSpPr>
          <p:spPr>
            <a:xfrm>
              <a:off x="1042388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69" y="703"/>
                    <a:pt x="869" y="453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73" name="Google Shape;1573;p6"/>
            <p:cNvSpPr/>
            <p:nvPr/>
          </p:nvSpPr>
          <p:spPr>
            <a:xfrm>
              <a:off x="12828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74" name="Google Shape;1574;p6"/>
            <p:cNvSpPr/>
            <p:nvPr/>
          </p:nvSpPr>
          <p:spPr>
            <a:xfrm flipH="1">
              <a:off x="7853913" y="289763"/>
              <a:ext cx="148575" cy="110150"/>
            </a:xfrm>
            <a:custGeom>
              <a:avLst/>
              <a:gdLst/>
              <a:ahLst/>
              <a:cxnLst/>
              <a:rect l="l" t="t" r="r" b="b"/>
              <a:pathLst>
                <a:path w="5943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35" y="2048"/>
                  </a:lnTo>
                  <a:lnTo>
                    <a:pt x="1954" y="2203"/>
                  </a:lnTo>
                  <a:lnTo>
                    <a:pt x="1799" y="4108"/>
                  </a:lnTo>
                  <a:lnTo>
                    <a:pt x="1" y="4239"/>
                  </a:lnTo>
                  <a:lnTo>
                    <a:pt x="1" y="4406"/>
                  </a:lnTo>
                  <a:lnTo>
                    <a:pt x="1954" y="4239"/>
                  </a:lnTo>
                  <a:lnTo>
                    <a:pt x="2096" y="2346"/>
                  </a:lnTo>
                  <a:lnTo>
                    <a:pt x="3978" y="2203"/>
                  </a:lnTo>
                  <a:lnTo>
                    <a:pt x="4120" y="310"/>
                  </a:lnTo>
                  <a:lnTo>
                    <a:pt x="5942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75" name="Google Shape;1575;p6"/>
            <p:cNvSpPr/>
            <p:nvPr/>
          </p:nvSpPr>
          <p:spPr>
            <a:xfrm>
              <a:off x="637863" y="768988"/>
              <a:ext cx="106875" cy="151225"/>
            </a:xfrm>
            <a:custGeom>
              <a:avLst/>
              <a:gdLst/>
              <a:ahLst/>
              <a:cxnLst/>
              <a:rect l="l" t="t" r="r" b="b"/>
              <a:pathLst>
                <a:path w="4275" h="6049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2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7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2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76" name="Google Shape;1576;p6"/>
            <p:cNvSpPr/>
            <p:nvPr/>
          </p:nvSpPr>
          <p:spPr>
            <a:xfrm flipH="1">
              <a:off x="61553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05" y="5798"/>
                  </a:lnTo>
                  <a:lnTo>
                    <a:pt x="3025" y="5596"/>
                  </a:lnTo>
                  <a:lnTo>
                    <a:pt x="3227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77" name="Google Shape;1577;p6"/>
            <p:cNvSpPr/>
            <p:nvPr/>
          </p:nvSpPr>
          <p:spPr>
            <a:xfrm>
              <a:off x="668513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30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53" y="1787"/>
                    <a:pt x="84" y="1406"/>
                    <a:pt x="84" y="930"/>
                  </a:cubicBezTo>
                  <a:cubicBezTo>
                    <a:pt x="84" y="453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8"/>
                    <a:pt x="1" y="918"/>
                  </a:cubicBezTo>
                  <a:cubicBezTo>
                    <a:pt x="1" y="1430"/>
                    <a:pt x="417" y="1846"/>
                    <a:pt x="918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34" y="418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78" name="Google Shape;1578;p6"/>
            <p:cNvSpPr/>
            <p:nvPr/>
          </p:nvSpPr>
          <p:spPr>
            <a:xfrm>
              <a:off x="637863" y="1537838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6"/>
                  </a:lnTo>
                  <a:lnTo>
                    <a:pt x="119" y="4084"/>
                  </a:lnTo>
                  <a:lnTo>
                    <a:pt x="0" y="6049"/>
                  </a:lnTo>
                  <a:lnTo>
                    <a:pt x="155" y="6061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67"/>
                  </a:lnTo>
                  <a:lnTo>
                    <a:pt x="4156" y="1989"/>
                  </a:lnTo>
                  <a:lnTo>
                    <a:pt x="4275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79" name="Google Shape;1579;p6"/>
            <p:cNvSpPr/>
            <p:nvPr/>
          </p:nvSpPr>
          <p:spPr>
            <a:xfrm flipH="1">
              <a:off x="615538" y="1063063"/>
              <a:ext cx="151825" cy="209000"/>
            </a:xfrm>
            <a:custGeom>
              <a:avLst/>
              <a:gdLst/>
              <a:ahLst/>
              <a:cxnLst/>
              <a:rect l="l" t="t" r="r" b="b"/>
              <a:pathLst>
                <a:path w="6073" h="8360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7" y="2763"/>
                  </a:lnTo>
                  <a:lnTo>
                    <a:pt x="2834" y="5406"/>
                  </a:lnTo>
                  <a:lnTo>
                    <a:pt x="215" y="5621"/>
                  </a:lnTo>
                  <a:lnTo>
                    <a:pt x="0" y="8335"/>
                  </a:lnTo>
                  <a:lnTo>
                    <a:pt x="215" y="8359"/>
                  </a:lnTo>
                  <a:lnTo>
                    <a:pt x="405" y="5811"/>
                  </a:lnTo>
                  <a:lnTo>
                    <a:pt x="3025" y="5597"/>
                  </a:lnTo>
                  <a:lnTo>
                    <a:pt x="3227" y="2966"/>
                  </a:lnTo>
                  <a:lnTo>
                    <a:pt x="5858" y="2763"/>
                  </a:lnTo>
                  <a:lnTo>
                    <a:pt x="6073" y="25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80" name="Google Shape;1580;p6"/>
            <p:cNvSpPr/>
            <p:nvPr/>
          </p:nvSpPr>
          <p:spPr>
            <a:xfrm>
              <a:off x="668513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53" y="1787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81" name="Google Shape;1581;p6"/>
            <p:cNvSpPr/>
            <p:nvPr/>
          </p:nvSpPr>
          <p:spPr>
            <a:xfrm>
              <a:off x="637863" y="2306963"/>
              <a:ext cx="106875" cy="151550"/>
            </a:xfrm>
            <a:custGeom>
              <a:avLst/>
              <a:gdLst/>
              <a:ahLst/>
              <a:cxnLst/>
              <a:rect l="l" t="t" r="r" b="b"/>
              <a:pathLst>
                <a:path w="4275" h="6062" extrusionOk="0">
                  <a:moveTo>
                    <a:pt x="4132" y="1"/>
                  </a:moveTo>
                  <a:lnTo>
                    <a:pt x="4013" y="1835"/>
                  </a:lnTo>
                  <a:lnTo>
                    <a:pt x="2132" y="2013"/>
                  </a:lnTo>
                  <a:lnTo>
                    <a:pt x="2001" y="3906"/>
                  </a:lnTo>
                  <a:lnTo>
                    <a:pt x="119" y="4085"/>
                  </a:lnTo>
                  <a:lnTo>
                    <a:pt x="0" y="6049"/>
                  </a:lnTo>
                  <a:lnTo>
                    <a:pt x="155" y="6061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82" name="Google Shape;1582;p6"/>
            <p:cNvSpPr/>
            <p:nvPr/>
          </p:nvSpPr>
          <p:spPr>
            <a:xfrm flipH="1">
              <a:off x="615538" y="183221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1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51"/>
                  </a:lnTo>
                  <a:lnTo>
                    <a:pt x="6073" y="12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83" name="Google Shape;1583;p6"/>
            <p:cNvSpPr/>
            <p:nvPr/>
          </p:nvSpPr>
          <p:spPr>
            <a:xfrm>
              <a:off x="668513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84" name="Google Shape;1584;p6"/>
            <p:cNvSpPr/>
            <p:nvPr/>
          </p:nvSpPr>
          <p:spPr>
            <a:xfrm>
              <a:off x="637863" y="3076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1"/>
                  </a:moveTo>
                  <a:lnTo>
                    <a:pt x="4013" y="1834"/>
                  </a:lnTo>
                  <a:lnTo>
                    <a:pt x="2132" y="2013"/>
                  </a:lnTo>
                  <a:lnTo>
                    <a:pt x="2001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61"/>
                  </a:lnTo>
                  <a:lnTo>
                    <a:pt x="274" y="4227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85" name="Google Shape;1585;p6"/>
            <p:cNvSpPr/>
            <p:nvPr/>
          </p:nvSpPr>
          <p:spPr>
            <a:xfrm flipH="1">
              <a:off x="615538" y="260136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82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799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51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86" name="Google Shape;1586;p6"/>
            <p:cNvSpPr/>
            <p:nvPr/>
          </p:nvSpPr>
          <p:spPr>
            <a:xfrm>
              <a:off x="668513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83"/>
                  </a:moveTo>
                  <a:cubicBezTo>
                    <a:pt x="1382" y="83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4"/>
                    <a:pt x="453" y="83"/>
                    <a:pt x="918" y="83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5"/>
                    <a:pt x="918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87" name="Google Shape;1587;p6"/>
            <p:cNvSpPr/>
            <p:nvPr/>
          </p:nvSpPr>
          <p:spPr>
            <a:xfrm>
              <a:off x="637863" y="3845263"/>
              <a:ext cx="106875" cy="151225"/>
            </a:xfrm>
            <a:custGeom>
              <a:avLst/>
              <a:gdLst/>
              <a:ahLst/>
              <a:cxnLst/>
              <a:rect l="l" t="t" r="r" b="b"/>
              <a:pathLst>
                <a:path w="4275" h="6049" extrusionOk="0">
                  <a:moveTo>
                    <a:pt x="4132" y="0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2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77"/>
                  </a:lnTo>
                  <a:lnTo>
                    <a:pt x="4275" y="12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88" name="Google Shape;1588;p6"/>
            <p:cNvSpPr/>
            <p:nvPr/>
          </p:nvSpPr>
          <p:spPr>
            <a:xfrm flipH="1">
              <a:off x="615538" y="3370488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58" y="1"/>
                  </a:moveTo>
                  <a:lnTo>
                    <a:pt x="5656" y="2537"/>
                  </a:lnTo>
                  <a:lnTo>
                    <a:pt x="3037" y="2751"/>
                  </a:lnTo>
                  <a:lnTo>
                    <a:pt x="2834" y="5383"/>
                  </a:lnTo>
                  <a:lnTo>
                    <a:pt x="215" y="5609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799"/>
                  </a:lnTo>
                  <a:lnTo>
                    <a:pt x="3025" y="5597"/>
                  </a:lnTo>
                  <a:lnTo>
                    <a:pt x="3227" y="2954"/>
                  </a:lnTo>
                  <a:lnTo>
                    <a:pt x="5858" y="2751"/>
                  </a:lnTo>
                  <a:lnTo>
                    <a:pt x="6073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89" name="Google Shape;1589;p6"/>
            <p:cNvSpPr/>
            <p:nvPr/>
          </p:nvSpPr>
          <p:spPr>
            <a:xfrm>
              <a:off x="668513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4"/>
                    <a:pt x="1382" y="1787"/>
                    <a:pt x="918" y="1787"/>
                  </a:cubicBezTo>
                  <a:cubicBezTo>
                    <a:pt x="453" y="1787"/>
                    <a:pt x="84" y="1406"/>
                    <a:pt x="84" y="929"/>
                  </a:cubicBezTo>
                  <a:cubicBezTo>
                    <a:pt x="72" y="453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90" name="Google Shape;1590;p6"/>
            <p:cNvSpPr/>
            <p:nvPr/>
          </p:nvSpPr>
          <p:spPr>
            <a:xfrm>
              <a:off x="1403738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0" y="465"/>
                    <a:pt x="1750" y="941"/>
                  </a:cubicBezTo>
                  <a:cubicBezTo>
                    <a:pt x="1750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91" name="Google Shape;1591;p6"/>
            <p:cNvSpPr/>
            <p:nvPr/>
          </p:nvSpPr>
          <p:spPr>
            <a:xfrm>
              <a:off x="88521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12" y="1048"/>
                  </a:cubicBezTo>
                  <a:cubicBezTo>
                    <a:pt x="786" y="1048"/>
                    <a:pt x="1013" y="810"/>
                    <a:pt x="1013" y="524"/>
                  </a:cubicBezTo>
                  <a:cubicBezTo>
                    <a:pt x="1013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92" name="Google Shape;1592;p6"/>
            <p:cNvSpPr/>
            <p:nvPr/>
          </p:nvSpPr>
          <p:spPr>
            <a:xfrm>
              <a:off x="12418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93" name="Google Shape;1593;p6"/>
            <p:cNvSpPr/>
            <p:nvPr/>
          </p:nvSpPr>
          <p:spPr>
            <a:xfrm>
              <a:off x="1230788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94" name="Google Shape;1594;p6"/>
            <p:cNvSpPr/>
            <p:nvPr/>
          </p:nvSpPr>
          <p:spPr>
            <a:xfrm>
              <a:off x="105131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8" y="108"/>
                    <a:pt x="1881" y="513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13"/>
                    <a:pt x="512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0" y="1549"/>
                    <a:pt x="2000" y="1001"/>
                  </a:cubicBezTo>
                  <a:cubicBezTo>
                    <a:pt x="2000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95" name="Google Shape;1595;p6"/>
            <p:cNvSpPr/>
            <p:nvPr/>
          </p:nvSpPr>
          <p:spPr>
            <a:xfrm>
              <a:off x="637863" y="4614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5"/>
                  </a:lnTo>
                  <a:lnTo>
                    <a:pt x="119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88"/>
                  </a:lnTo>
                  <a:lnTo>
                    <a:pt x="4275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96" name="Google Shape;1596;p6"/>
            <p:cNvSpPr/>
            <p:nvPr/>
          </p:nvSpPr>
          <p:spPr>
            <a:xfrm flipH="1">
              <a:off x="615538" y="41393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7" y="2763"/>
                  </a:lnTo>
                  <a:lnTo>
                    <a:pt x="2834" y="5394"/>
                  </a:lnTo>
                  <a:lnTo>
                    <a:pt x="215" y="5620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7"/>
                  </a:lnTo>
                  <a:lnTo>
                    <a:pt x="3227" y="2965"/>
                  </a:lnTo>
                  <a:lnTo>
                    <a:pt x="5858" y="2763"/>
                  </a:lnTo>
                  <a:lnTo>
                    <a:pt x="6073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97" name="Google Shape;1597;p6"/>
            <p:cNvSpPr/>
            <p:nvPr/>
          </p:nvSpPr>
          <p:spPr>
            <a:xfrm>
              <a:off x="668513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98" name="Google Shape;1598;p6"/>
            <p:cNvSpPr/>
            <p:nvPr/>
          </p:nvSpPr>
          <p:spPr>
            <a:xfrm>
              <a:off x="1042388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99" name="Google Shape;1599;p6"/>
            <p:cNvSpPr/>
            <p:nvPr/>
          </p:nvSpPr>
          <p:spPr>
            <a:xfrm>
              <a:off x="12828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00" name="Google Shape;1600;p6"/>
            <p:cNvSpPr/>
            <p:nvPr/>
          </p:nvSpPr>
          <p:spPr>
            <a:xfrm flipH="1">
              <a:off x="6900238" y="4906250"/>
              <a:ext cx="148575" cy="110175"/>
            </a:xfrm>
            <a:custGeom>
              <a:avLst/>
              <a:gdLst/>
              <a:ahLst/>
              <a:cxnLst/>
              <a:rect l="l" t="t" r="r" b="b"/>
              <a:pathLst>
                <a:path w="5943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35" y="2061"/>
                  </a:lnTo>
                  <a:lnTo>
                    <a:pt x="1954" y="2203"/>
                  </a:lnTo>
                  <a:lnTo>
                    <a:pt x="1799" y="4097"/>
                  </a:lnTo>
                  <a:lnTo>
                    <a:pt x="1" y="4239"/>
                  </a:lnTo>
                  <a:lnTo>
                    <a:pt x="1" y="4406"/>
                  </a:lnTo>
                  <a:lnTo>
                    <a:pt x="1954" y="4239"/>
                  </a:lnTo>
                  <a:lnTo>
                    <a:pt x="2096" y="2358"/>
                  </a:lnTo>
                  <a:lnTo>
                    <a:pt x="3978" y="2203"/>
                  </a:lnTo>
                  <a:lnTo>
                    <a:pt x="4120" y="310"/>
                  </a:lnTo>
                  <a:lnTo>
                    <a:pt x="5942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01" name="Google Shape;1601;p6"/>
            <p:cNvSpPr/>
            <p:nvPr/>
          </p:nvSpPr>
          <p:spPr>
            <a:xfrm flipH="1">
              <a:off x="61553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02" name="Google Shape;1602;p6"/>
            <p:cNvSpPr/>
            <p:nvPr/>
          </p:nvSpPr>
          <p:spPr>
            <a:xfrm>
              <a:off x="45003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03" name="Google Shape;1603;p6"/>
            <p:cNvSpPr/>
            <p:nvPr/>
          </p:nvSpPr>
          <p:spPr>
            <a:xfrm>
              <a:off x="2881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04" name="Google Shape;1604;p6"/>
            <p:cNvSpPr/>
            <p:nvPr/>
          </p:nvSpPr>
          <p:spPr>
            <a:xfrm>
              <a:off x="277113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05" name="Google Shape;1605;p6"/>
            <p:cNvSpPr/>
            <p:nvPr/>
          </p:nvSpPr>
          <p:spPr>
            <a:xfrm>
              <a:off x="9761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01"/>
                    <a:pt x="524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1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06" name="Google Shape;1606;p6"/>
            <p:cNvSpPr/>
            <p:nvPr/>
          </p:nvSpPr>
          <p:spPr>
            <a:xfrm>
              <a:off x="450038" y="8752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5"/>
                  </a:moveTo>
                  <a:cubicBezTo>
                    <a:pt x="1382" y="95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4"/>
                    <a:pt x="465" y="95"/>
                    <a:pt x="917" y="95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07" name="Google Shape;1607;p6"/>
            <p:cNvSpPr/>
            <p:nvPr/>
          </p:nvSpPr>
          <p:spPr>
            <a:xfrm>
              <a:off x="8928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57" y="703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08" name="Google Shape;1608;p6"/>
            <p:cNvSpPr/>
            <p:nvPr/>
          </p:nvSpPr>
          <p:spPr>
            <a:xfrm>
              <a:off x="288113" y="9812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09" name="Google Shape;1609;p6"/>
            <p:cNvSpPr/>
            <p:nvPr/>
          </p:nvSpPr>
          <p:spPr>
            <a:xfrm>
              <a:off x="277113" y="7886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10" name="Google Shape;1610;p6"/>
            <p:cNvSpPr/>
            <p:nvPr/>
          </p:nvSpPr>
          <p:spPr>
            <a:xfrm>
              <a:off x="3291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11" name="Google Shape;1611;p6"/>
            <p:cNvSpPr/>
            <p:nvPr/>
          </p:nvSpPr>
          <p:spPr>
            <a:xfrm>
              <a:off x="97613" y="871388"/>
              <a:ext cx="50025" cy="50025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001" y="107"/>
                  </a:moveTo>
                  <a:cubicBezTo>
                    <a:pt x="1489" y="107"/>
                    <a:pt x="1882" y="512"/>
                    <a:pt x="1882" y="1000"/>
                  </a:cubicBezTo>
                  <a:cubicBezTo>
                    <a:pt x="1882" y="1500"/>
                    <a:pt x="1477" y="1893"/>
                    <a:pt x="1001" y="1893"/>
                  </a:cubicBezTo>
                  <a:cubicBezTo>
                    <a:pt x="524" y="1893"/>
                    <a:pt x="120" y="1500"/>
                    <a:pt x="120" y="1000"/>
                  </a:cubicBezTo>
                  <a:cubicBezTo>
                    <a:pt x="120" y="512"/>
                    <a:pt x="524" y="107"/>
                    <a:pt x="1001" y="107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53"/>
                    <a:pt x="1" y="1000"/>
                  </a:cubicBezTo>
                  <a:cubicBezTo>
                    <a:pt x="1" y="1548"/>
                    <a:pt x="453" y="2001"/>
                    <a:pt x="1001" y="2001"/>
                  </a:cubicBezTo>
                  <a:cubicBezTo>
                    <a:pt x="1548" y="2001"/>
                    <a:pt x="2001" y="1548"/>
                    <a:pt x="2001" y="1000"/>
                  </a:cubicBezTo>
                  <a:cubicBezTo>
                    <a:pt x="2001" y="453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12" name="Google Shape;1612;p6"/>
            <p:cNvSpPr/>
            <p:nvPr/>
          </p:nvSpPr>
          <p:spPr>
            <a:xfrm flipH="1">
              <a:off x="13088" y="566888"/>
              <a:ext cx="108650" cy="150025"/>
            </a:xfrm>
            <a:custGeom>
              <a:avLst/>
              <a:gdLst/>
              <a:ahLst/>
              <a:cxnLst/>
              <a:rect l="l" t="t" r="r" b="b"/>
              <a:pathLst>
                <a:path w="4346" h="6001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1"/>
                  </a:lnTo>
                  <a:lnTo>
                    <a:pt x="2179" y="4013"/>
                  </a:lnTo>
                  <a:lnTo>
                    <a:pt x="4048" y="4167"/>
                  </a:lnTo>
                  <a:lnTo>
                    <a:pt x="4203" y="6001"/>
                  </a:lnTo>
                  <a:lnTo>
                    <a:pt x="4346" y="5977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13" name="Google Shape;1613;p6"/>
            <p:cNvSpPr/>
            <p:nvPr/>
          </p:nvSpPr>
          <p:spPr>
            <a:xfrm flipH="1">
              <a:off x="225613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14" name="Google Shape;1614;p6"/>
            <p:cNvSpPr/>
            <p:nvPr/>
          </p:nvSpPr>
          <p:spPr>
            <a:xfrm>
              <a:off x="397063" y="53741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15" name="Google Shape;1615;p6"/>
            <p:cNvSpPr/>
            <p:nvPr/>
          </p:nvSpPr>
          <p:spPr>
            <a:xfrm>
              <a:off x="236313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84"/>
                  </a:moveTo>
                  <a:cubicBezTo>
                    <a:pt x="1394" y="84"/>
                    <a:pt x="1763" y="453"/>
                    <a:pt x="1763" y="930"/>
                  </a:cubicBezTo>
                  <a:cubicBezTo>
                    <a:pt x="1763" y="1406"/>
                    <a:pt x="1394" y="1787"/>
                    <a:pt x="930" y="1787"/>
                  </a:cubicBezTo>
                  <a:cubicBezTo>
                    <a:pt x="465" y="1787"/>
                    <a:pt x="96" y="1406"/>
                    <a:pt x="96" y="930"/>
                  </a:cubicBezTo>
                  <a:cubicBezTo>
                    <a:pt x="96" y="453"/>
                    <a:pt x="465" y="84"/>
                    <a:pt x="930" y="84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8"/>
                    <a:pt x="1" y="918"/>
                  </a:cubicBezTo>
                  <a:cubicBezTo>
                    <a:pt x="1" y="1430"/>
                    <a:pt x="418" y="1846"/>
                    <a:pt x="930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46" y="418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16" name="Google Shape;1616;p6"/>
            <p:cNvSpPr/>
            <p:nvPr/>
          </p:nvSpPr>
          <p:spPr>
            <a:xfrm>
              <a:off x="450038" y="164438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7"/>
                    <a:pt x="917" y="1787"/>
                  </a:cubicBezTo>
                  <a:cubicBezTo>
                    <a:pt x="465" y="1787"/>
                    <a:pt x="84" y="1418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7"/>
                    <a:pt x="1" y="918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8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17" name="Google Shape;1617;p6"/>
            <p:cNvSpPr/>
            <p:nvPr/>
          </p:nvSpPr>
          <p:spPr>
            <a:xfrm>
              <a:off x="89288" y="12178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18" name="Google Shape;1618;p6"/>
            <p:cNvSpPr/>
            <p:nvPr/>
          </p:nvSpPr>
          <p:spPr>
            <a:xfrm>
              <a:off x="288113" y="17503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19" name="Google Shape;1619;p6"/>
            <p:cNvSpPr/>
            <p:nvPr/>
          </p:nvSpPr>
          <p:spPr>
            <a:xfrm>
              <a:off x="277113" y="1557788"/>
              <a:ext cx="21450" cy="22325"/>
            </a:xfrm>
            <a:custGeom>
              <a:avLst/>
              <a:gdLst/>
              <a:ahLst/>
              <a:cxnLst/>
              <a:rect l="l" t="t" r="r" b="b"/>
              <a:pathLst>
                <a:path w="858" h="893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20" name="Google Shape;1620;p6"/>
            <p:cNvSpPr/>
            <p:nvPr/>
          </p:nvSpPr>
          <p:spPr>
            <a:xfrm>
              <a:off x="329188" y="12755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21" name="Google Shape;1621;p6"/>
            <p:cNvSpPr/>
            <p:nvPr/>
          </p:nvSpPr>
          <p:spPr>
            <a:xfrm>
              <a:off x="97613" y="1640513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22" name="Google Shape;1622;p6"/>
            <p:cNvSpPr/>
            <p:nvPr/>
          </p:nvSpPr>
          <p:spPr>
            <a:xfrm>
              <a:off x="13088" y="1336013"/>
              <a:ext cx="108650" cy="149750"/>
            </a:xfrm>
            <a:custGeom>
              <a:avLst/>
              <a:gdLst/>
              <a:ahLst/>
              <a:cxnLst/>
              <a:rect l="l" t="t" r="r" b="b"/>
              <a:pathLst>
                <a:path w="4346" h="5990" extrusionOk="0">
                  <a:moveTo>
                    <a:pt x="155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24" y="2120"/>
                  </a:lnTo>
                  <a:lnTo>
                    <a:pt x="2179" y="4013"/>
                  </a:lnTo>
                  <a:lnTo>
                    <a:pt x="4048" y="4168"/>
                  </a:lnTo>
                  <a:lnTo>
                    <a:pt x="4203" y="5990"/>
                  </a:lnTo>
                  <a:lnTo>
                    <a:pt x="4346" y="5978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23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23" name="Google Shape;1623;p6"/>
            <p:cNvSpPr/>
            <p:nvPr/>
          </p:nvSpPr>
          <p:spPr>
            <a:xfrm>
              <a:off x="225613" y="105861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51"/>
                  </a:lnTo>
                  <a:lnTo>
                    <a:pt x="12" y="4406"/>
                  </a:lnTo>
                  <a:lnTo>
                    <a:pt x="1953" y="4251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22"/>
                  </a:lnTo>
                  <a:lnTo>
                    <a:pt x="5941" y="167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24" name="Google Shape;1624;p6"/>
            <p:cNvSpPr/>
            <p:nvPr/>
          </p:nvSpPr>
          <p:spPr>
            <a:xfrm flipH="1">
              <a:off x="8979088" y="1308800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82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25" name="Google Shape;1625;p6"/>
            <p:cNvSpPr/>
            <p:nvPr/>
          </p:nvSpPr>
          <p:spPr>
            <a:xfrm>
              <a:off x="236313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6"/>
                    <a:pt x="1394" y="1787"/>
                    <a:pt x="930" y="1787"/>
                  </a:cubicBezTo>
                  <a:cubicBezTo>
                    <a:pt x="465" y="1787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26" name="Google Shape;1626;p6"/>
            <p:cNvSpPr/>
            <p:nvPr/>
          </p:nvSpPr>
          <p:spPr>
            <a:xfrm>
              <a:off x="450038" y="241353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3"/>
                    <a:pt x="1382" y="1786"/>
                    <a:pt x="917" y="1786"/>
                  </a:cubicBezTo>
                  <a:cubicBezTo>
                    <a:pt x="465" y="1786"/>
                    <a:pt x="84" y="1405"/>
                    <a:pt x="84" y="929"/>
                  </a:cubicBezTo>
                  <a:cubicBezTo>
                    <a:pt x="84" y="453"/>
                    <a:pt x="465" y="84"/>
                    <a:pt x="917" y="84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27" name="Google Shape;1627;p6"/>
            <p:cNvSpPr/>
            <p:nvPr/>
          </p:nvSpPr>
          <p:spPr>
            <a:xfrm>
              <a:off x="89288" y="19869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28" name="Google Shape;1628;p6"/>
            <p:cNvSpPr/>
            <p:nvPr/>
          </p:nvSpPr>
          <p:spPr>
            <a:xfrm>
              <a:off x="288113" y="2519513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41" y="0"/>
                  </a:moveTo>
                  <a:cubicBezTo>
                    <a:pt x="191" y="0"/>
                    <a:pt x="1" y="202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2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29" name="Google Shape;1629;p6"/>
            <p:cNvSpPr/>
            <p:nvPr/>
          </p:nvSpPr>
          <p:spPr>
            <a:xfrm>
              <a:off x="277113" y="23266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30" name="Google Shape;1630;p6"/>
            <p:cNvSpPr/>
            <p:nvPr/>
          </p:nvSpPr>
          <p:spPr>
            <a:xfrm>
              <a:off x="329188" y="20447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31" name="Google Shape;1631;p6"/>
            <p:cNvSpPr/>
            <p:nvPr/>
          </p:nvSpPr>
          <p:spPr>
            <a:xfrm>
              <a:off x="97613" y="2409663"/>
              <a:ext cx="50025" cy="50025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8"/>
                    <a:pt x="453" y="2001"/>
                    <a:pt x="1001" y="2001"/>
                  </a:cubicBezTo>
                  <a:cubicBezTo>
                    <a:pt x="1548" y="2001"/>
                    <a:pt x="2001" y="1548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32" name="Google Shape;1632;p6"/>
            <p:cNvSpPr/>
            <p:nvPr/>
          </p:nvSpPr>
          <p:spPr>
            <a:xfrm flipH="1">
              <a:off x="13088" y="2104863"/>
              <a:ext cx="108650" cy="150050"/>
            </a:xfrm>
            <a:custGeom>
              <a:avLst/>
              <a:gdLst/>
              <a:ahLst/>
              <a:cxnLst/>
              <a:rect l="l" t="t" r="r" b="b"/>
              <a:pathLst>
                <a:path w="4346" h="6002" extrusionOk="0">
                  <a:moveTo>
                    <a:pt x="155" y="1"/>
                  </a:moveTo>
                  <a:lnTo>
                    <a:pt x="0" y="24"/>
                  </a:lnTo>
                  <a:lnTo>
                    <a:pt x="155" y="1965"/>
                  </a:lnTo>
                  <a:lnTo>
                    <a:pt x="2024" y="2132"/>
                  </a:lnTo>
                  <a:lnTo>
                    <a:pt x="2179" y="4025"/>
                  </a:lnTo>
                  <a:lnTo>
                    <a:pt x="4048" y="4168"/>
                  </a:lnTo>
                  <a:lnTo>
                    <a:pt x="4203" y="6001"/>
                  </a:lnTo>
                  <a:lnTo>
                    <a:pt x="4346" y="5989"/>
                  </a:lnTo>
                  <a:lnTo>
                    <a:pt x="4203" y="4025"/>
                  </a:lnTo>
                  <a:lnTo>
                    <a:pt x="2322" y="3870"/>
                  </a:lnTo>
                  <a:lnTo>
                    <a:pt x="2179" y="1989"/>
                  </a:lnTo>
                  <a:lnTo>
                    <a:pt x="298" y="1834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33" name="Google Shape;1633;p6"/>
            <p:cNvSpPr/>
            <p:nvPr/>
          </p:nvSpPr>
          <p:spPr>
            <a:xfrm flipH="1">
              <a:off x="225613" y="1827738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30" y="1"/>
                  </a:moveTo>
                  <a:lnTo>
                    <a:pt x="3989" y="168"/>
                  </a:lnTo>
                  <a:lnTo>
                    <a:pt x="3846" y="2061"/>
                  </a:lnTo>
                  <a:lnTo>
                    <a:pt x="1965" y="2204"/>
                  </a:lnTo>
                  <a:lnTo>
                    <a:pt x="1822" y="4097"/>
                  </a:lnTo>
                  <a:lnTo>
                    <a:pt x="0" y="4240"/>
                  </a:lnTo>
                  <a:lnTo>
                    <a:pt x="12" y="4406"/>
                  </a:lnTo>
                  <a:lnTo>
                    <a:pt x="1953" y="4240"/>
                  </a:lnTo>
                  <a:lnTo>
                    <a:pt x="2096" y="2358"/>
                  </a:lnTo>
                  <a:lnTo>
                    <a:pt x="3977" y="2204"/>
                  </a:lnTo>
                  <a:lnTo>
                    <a:pt x="4120" y="311"/>
                  </a:lnTo>
                  <a:lnTo>
                    <a:pt x="5941" y="168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34" name="Google Shape;1634;p6"/>
            <p:cNvSpPr/>
            <p:nvPr/>
          </p:nvSpPr>
          <p:spPr>
            <a:xfrm>
              <a:off x="397063" y="2075688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70" y="1"/>
                  </a:moveTo>
                  <a:lnTo>
                    <a:pt x="5656" y="2537"/>
                  </a:lnTo>
                  <a:lnTo>
                    <a:pt x="3036" y="2751"/>
                  </a:lnTo>
                  <a:lnTo>
                    <a:pt x="2834" y="5382"/>
                  </a:lnTo>
                  <a:lnTo>
                    <a:pt x="226" y="5597"/>
                  </a:lnTo>
                  <a:lnTo>
                    <a:pt x="0" y="8323"/>
                  </a:lnTo>
                  <a:lnTo>
                    <a:pt x="215" y="8347"/>
                  </a:lnTo>
                  <a:lnTo>
                    <a:pt x="417" y="5799"/>
                  </a:lnTo>
                  <a:lnTo>
                    <a:pt x="3036" y="5597"/>
                  </a:lnTo>
                  <a:lnTo>
                    <a:pt x="3251" y="2954"/>
                  </a:lnTo>
                  <a:lnTo>
                    <a:pt x="5858" y="2739"/>
                  </a:lnTo>
                  <a:lnTo>
                    <a:pt x="6072" y="13"/>
                  </a:lnTo>
                  <a:lnTo>
                    <a:pt x="587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35" name="Google Shape;1635;p6"/>
            <p:cNvSpPr/>
            <p:nvPr/>
          </p:nvSpPr>
          <p:spPr>
            <a:xfrm>
              <a:off x="236313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36" name="Google Shape;1636;p6"/>
            <p:cNvSpPr/>
            <p:nvPr/>
          </p:nvSpPr>
          <p:spPr>
            <a:xfrm>
              <a:off x="450038" y="31823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5"/>
                  </a:moveTo>
                  <a:cubicBezTo>
                    <a:pt x="1382" y="95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5"/>
                    <a:pt x="917" y="95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37" name="Google Shape;1637;p6"/>
            <p:cNvSpPr/>
            <p:nvPr/>
          </p:nvSpPr>
          <p:spPr>
            <a:xfrm>
              <a:off x="89288" y="27561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38" name="Google Shape;1638;p6"/>
            <p:cNvSpPr/>
            <p:nvPr/>
          </p:nvSpPr>
          <p:spPr>
            <a:xfrm>
              <a:off x="288113" y="32883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39" name="Google Shape;1639;p6"/>
            <p:cNvSpPr/>
            <p:nvPr/>
          </p:nvSpPr>
          <p:spPr>
            <a:xfrm>
              <a:off x="277113" y="30957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40" name="Google Shape;1640;p6"/>
            <p:cNvSpPr/>
            <p:nvPr/>
          </p:nvSpPr>
          <p:spPr>
            <a:xfrm>
              <a:off x="329188" y="28138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191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41" name="Google Shape;1641;p6"/>
            <p:cNvSpPr/>
            <p:nvPr/>
          </p:nvSpPr>
          <p:spPr>
            <a:xfrm>
              <a:off x="97613" y="3178813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107"/>
                  </a:moveTo>
                  <a:cubicBezTo>
                    <a:pt x="1489" y="107"/>
                    <a:pt x="1882" y="500"/>
                    <a:pt x="1882" y="1000"/>
                  </a:cubicBezTo>
                  <a:cubicBezTo>
                    <a:pt x="1882" y="1489"/>
                    <a:pt x="1477" y="1893"/>
                    <a:pt x="1001" y="1893"/>
                  </a:cubicBezTo>
                  <a:cubicBezTo>
                    <a:pt x="524" y="1893"/>
                    <a:pt x="120" y="1489"/>
                    <a:pt x="120" y="1000"/>
                  </a:cubicBezTo>
                  <a:cubicBezTo>
                    <a:pt x="120" y="500"/>
                    <a:pt x="524" y="107"/>
                    <a:pt x="1001" y="107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0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48" y="1989"/>
                    <a:pt x="2001" y="1548"/>
                    <a:pt x="2001" y="1000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42" name="Google Shape;1642;p6"/>
            <p:cNvSpPr/>
            <p:nvPr/>
          </p:nvSpPr>
          <p:spPr>
            <a:xfrm>
              <a:off x="13088" y="2874013"/>
              <a:ext cx="108650" cy="150050"/>
            </a:xfrm>
            <a:custGeom>
              <a:avLst/>
              <a:gdLst/>
              <a:ahLst/>
              <a:cxnLst/>
              <a:rect l="l" t="t" r="r" b="b"/>
              <a:pathLst>
                <a:path w="4346" h="6002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2"/>
                  </a:lnTo>
                  <a:lnTo>
                    <a:pt x="2179" y="4025"/>
                  </a:lnTo>
                  <a:lnTo>
                    <a:pt x="4048" y="4168"/>
                  </a:lnTo>
                  <a:lnTo>
                    <a:pt x="4203" y="6001"/>
                  </a:lnTo>
                  <a:lnTo>
                    <a:pt x="4346" y="5989"/>
                  </a:lnTo>
                  <a:lnTo>
                    <a:pt x="4203" y="4025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43" name="Google Shape;1643;p6"/>
            <p:cNvSpPr/>
            <p:nvPr/>
          </p:nvSpPr>
          <p:spPr>
            <a:xfrm>
              <a:off x="225613" y="259688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1"/>
                  </a:moveTo>
                  <a:lnTo>
                    <a:pt x="3989" y="167"/>
                  </a:lnTo>
                  <a:lnTo>
                    <a:pt x="3846" y="2049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44" name="Google Shape;1644;p6"/>
            <p:cNvSpPr/>
            <p:nvPr/>
          </p:nvSpPr>
          <p:spPr>
            <a:xfrm flipH="1">
              <a:off x="8979088" y="2846775"/>
              <a:ext cx="151825" cy="208975"/>
            </a:xfrm>
            <a:custGeom>
              <a:avLst/>
              <a:gdLst/>
              <a:ahLst/>
              <a:cxnLst/>
              <a:rect l="l" t="t" r="r" b="b"/>
              <a:pathLst>
                <a:path w="6073" h="8359" extrusionOk="0">
                  <a:moveTo>
                    <a:pt x="5870" y="1"/>
                  </a:moveTo>
                  <a:lnTo>
                    <a:pt x="5656" y="2549"/>
                  </a:lnTo>
                  <a:lnTo>
                    <a:pt x="3036" y="2763"/>
                  </a:lnTo>
                  <a:lnTo>
                    <a:pt x="2834" y="5394"/>
                  </a:lnTo>
                  <a:lnTo>
                    <a:pt x="226" y="5597"/>
                  </a:lnTo>
                  <a:lnTo>
                    <a:pt x="0" y="8335"/>
                  </a:lnTo>
                  <a:lnTo>
                    <a:pt x="215" y="8359"/>
                  </a:lnTo>
                  <a:lnTo>
                    <a:pt x="417" y="5811"/>
                  </a:lnTo>
                  <a:lnTo>
                    <a:pt x="3036" y="5597"/>
                  </a:lnTo>
                  <a:lnTo>
                    <a:pt x="3251" y="2953"/>
                  </a:lnTo>
                  <a:lnTo>
                    <a:pt x="5858" y="2739"/>
                  </a:lnTo>
                  <a:lnTo>
                    <a:pt x="6072" y="24"/>
                  </a:lnTo>
                  <a:lnTo>
                    <a:pt x="587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45" name="Google Shape;1645;p6"/>
            <p:cNvSpPr/>
            <p:nvPr/>
          </p:nvSpPr>
          <p:spPr>
            <a:xfrm>
              <a:off x="236313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83"/>
                  </a:moveTo>
                  <a:cubicBezTo>
                    <a:pt x="1394" y="83"/>
                    <a:pt x="1763" y="464"/>
                    <a:pt x="1763" y="941"/>
                  </a:cubicBezTo>
                  <a:cubicBezTo>
                    <a:pt x="1763" y="1417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4"/>
                    <a:pt x="465" y="83"/>
                    <a:pt x="930" y="83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17"/>
                  </a:cubicBezTo>
                  <a:cubicBezTo>
                    <a:pt x="1" y="1429"/>
                    <a:pt x="418" y="1845"/>
                    <a:pt x="930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46" name="Google Shape;1646;p6"/>
            <p:cNvSpPr/>
            <p:nvPr/>
          </p:nvSpPr>
          <p:spPr>
            <a:xfrm>
              <a:off x="450038" y="3951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18"/>
                    <a:pt x="1382" y="1787"/>
                    <a:pt x="917" y="1787"/>
                  </a:cubicBezTo>
                  <a:cubicBezTo>
                    <a:pt x="465" y="1787"/>
                    <a:pt x="84" y="1418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8"/>
                    <a:pt x="1" y="930"/>
                  </a:cubicBezTo>
                  <a:cubicBezTo>
                    <a:pt x="1" y="1430"/>
                    <a:pt x="417" y="1846"/>
                    <a:pt x="929" y="1846"/>
                  </a:cubicBezTo>
                  <a:cubicBezTo>
                    <a:pt x="1429" y="1846"/>
                    <a:pt x="1846" y="1430"/>
                    <a:pt x="1846" y="930"/>
                  </a:cubicBezTo>
                  <a:cubicBezTo>
                    <a:pt x="1846" y="418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47" name="Google Shape;1647;p6"/>
            <p:cNvSpPr/>
            <p:nvPr/>
          </p:nvSpPr>
          <p:spPr>
            <a:xfrm>
              <a:off x="89288" y="35252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48" name="Google Shape;1648;p6"/>
            <p:cNvSpPr/>
            <p:nvPr/>
          </p:nvSpPr>
          <p:spPr>
            <a:xfrm>
              <a:off x="288113" y="4057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49" name="Google Shape;1649;p6"/>
            <p:cNvSpPr/>
            <p:nvPr/>
          </p:nvSpPr>
          <p:spPr>
            <a:xfrm>
              <a:off x="277113" y="38649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50" name="Google Shape;1650;p6"/>
            <p:cNvSpPr/>
            <p:nvPr/>
          </p:nvSpPr>
          <p:spPr>
            <a:xfrm>
              <a:off x="329188" y="35827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2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2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51" name="Google Shape;1651;p6"/>
            <p:cNvSpPr/>
            <p:nvPr/>
          </p:nvSpPr>
          <p:spPr>
            <a:xfrm>
              <a:off x="97613" y="3947963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5"/>
                  </a:moveTo>
                  <a:cubicBezTo>
                    <a:pt x="1489" y="95"/>
                    <a:pt x="1882" y="500"/>
                    <a:pt x="1882" y="988"/>
                  </a:cubicBezTo>
                  <a:cubicBezTo>
                    <a:pt x="1882" y="1488"/>
                    <a:pt x="1477" y="1881"/>
                    <a:pt x="1001" y="1881"/>
                  </a:cubicBezTo>
                  <a:cubicBezTo>
                    <a:pt x="524" y="1881"/>
                    <a:pt x="120" y="1488"/>
                    <a:pt x="120" y="988"/>
                  </a:cubicBezTo>
                  <a:cubicBezTo>
                    <a:pt x="120" y="500"/>
                    <a:pt x="524" y="95"/>
                    <a:pt x="1001" y="95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988"/>
                  </a:cubicBezTo>
                  <a:cubicBezTo>
                    <a:pt x="1" y="1548"/>
                    <a:pt x="453" y="1988"/>
                    <a:pt x="1001" y="1988"/>
                  </a:cubicBezTo>
                  <a:cubicBezTo>
                    <a:pt x="1548" y="1988"/>
                    <a:pt x="2001" y="1548"/>
                    <a:pt x="2001" y="988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52" name="Google Shape;1652;p6"/>
            <p:cNvSpPr/>
            <p:nvPr/>
          </p:nvSpPr>
          <p:spPr>
            <a:xfrm flipH="1">
              <a:off x="13088" y="3643163"/>
              <a:ext cx="108650" cy="150025"/>
            </a:xfrm>
            <a:custGeom>
              <a:avLst/>
              <a:gdLst/>
              <a:ahLst/>
              <a:cxnLst/>
              <a:rect l="l" t="t" r="r" b="b"/>
              <a:pathLst>
                <a:path w="4346" h="6001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1"/>
                  </a:lnTo>
                  <a:lnTo>
                    <a:pt x="2179" y="4012"/>
                  </a:lnTo>
                  <a:lnTo>
                    <a:pt x="4048" y="4167"/>
                  </a:lnTo>
                  <a:lnTo>
                    <a:pt x="4203" y="6001"/>
                  </a:lnTo>
                  <a:lnTo>
                    <a:pt x="4346" y="5977"/>
                  </a:lnTo>
                  <a:lnTo>
                    <a:pt x="4203" y="4012"/>
                  </a:lnTo>
                  <a:lnTo>
                    <a:pt x="2322" y="3870"/>
                  </a:lnTo>
                  <a:lnTo>
                    <a:pt x="2179" y="1976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53" name="Google Shape;1653;p6"/>
            <p:cNvSpPr/>
            <p:nvPr/>
          </p:nvSpPr>
          <p:spPr>
            <a:xfrm flipH="1">
              <a:off x="225613" y="336603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084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55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54" name="Google Shape;1654;p6"/>
            <p:cNvSpPr/>
            <p:nvPr/>
          </p:nvSpPr>
          <p:spPr>
            <a:xfrm>
              <a:off x="397063" y="36136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51" y="2953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55" name="Google Shape;1655;p6"/>
            <p:cNvSpPr/>
            <p:nvPr/>
          </p:nvSpPr>
          <p:spPr>
            <a:xfrm>
              <a:off x="236313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84"/>
                  </a:moveTo>
                  <a:cubicBezTo>
                    <a:pt x="1394" y="84"/>
                    <a:pt x="1763" y="453"/>
                    <a:pt x="1763" y="929"/>
                  </a:cubicBezTo>
                  <a:cubicBezTo>
                    <a:pt x="1763" y="1394"/>
                    <a:pt x="1394" y="1787"/>
                    <a:pt x="930" y="1787"/>
                  </a:cubicBezTo>
                  <a:cubicBezTo>
                    <a:pt x="465" y="1787"/>
                    <a:pt x="96" y="1406"/>
                    <a:pt x="96" y="929"/>
                  </a:cubicBezTo>
                  <a:cubicBezTo>
                    <a:pt x="96" y="453"/>
                    <a:pt x="465" y="84"/>
                    <a:pt x="930" y="84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46" y="417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56" name="Google Shape;1656;p6"/>
            <p:cNvSpPr/>
            <p:nvPr/>
          </p:nvSpPr>
          <p:spPr>
            <a:xfrm>
              <a:off x="45003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57" name="Google Shape;1657;p6"/>
            <p:cNvSpPr/>
            <p:nvPr/>
          </p:nvSpPr>
          <p:spPr>
            <a:xfrm>
              <a:off x="89288" y="42941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2"/>
                    <a:pt x="191" y="894"/>
                    <a:pt x="429" y="894"/>
                  </a:cubicBezTo>
                  <a:cubicBezTo>
                    <a:pt x="667" y="894"/>
                    <a:pt x="857" y="692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58" name="Google Shape;1658;p6"/>
            <p:cNvSpPr/>
            <p:nvPr/>
          </p:nvSpPr>
          <p:spPr>
            <a:xfrm>
              <a:off x="2881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59" name="Google Shape;1659;p6"/>
            <p:cNvSpPr/>
            <p:nvPr/>
          </p:nvSpPr>
          <p:spPr>
            <a:xfrm>
              <a:off x="277113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60" name="Google Shape;1660;p6"/>
            <p:cNvSpPr/>
            <p:nvPr/>
          </p:nvSpPr>
          <p:spPr>
            <a:xfrm>
              <a:off x="329188" y="43518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61" name="Google Shape;1661;p6"/>
            <p:cNvSpPr/>
            <p:nvPr/>
          </p:nvSpPr>
          <p:spPr>
            <a:xfrm>
              <a:off x="9761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62" name="Google Shape;1662;p6"/>
            <p:cNvSpPr/>
            <p:nvPr/>
          </p:nvSpPr>
          <p:spPr>
            <a:xfrm>
              <a:off x="13088" y="4412288"/>
              <a:ext cx="108650" cy="149750"/>
            </a:xfrm>
            <a:custGeom>
              <a:avLst/>
              <a:gdLst/>
              <a:ahLst/>
              <a:cxnLst/>
              <a:rect l="l" t="t" r="r" b="b"/>
              <a:pathLst>
                <a:path w="4346" h="5990" extrusionOk="0">
                  <a:moveTo>
                    <a:pt x="155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24" y="2120"/>
                  </a:lnTo>
                  <a:lnTo>
                    <a:pt x="2179" y="4013"/>
                  </a:lnTo>
                  <a:lnTo>
                    <a:pt x="4048" y="4168"/>
                  </a:lnTo>
                  <a:lnTo>
                    <a:pt x="4203" y="5990"/>
                  </a:lnTo>
                  <a:lnTo>
                    <a:pt x="4346" y="5978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22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63" name="Google Shape;1663;p6"/>
            <p:cNvSpPr/>
            <p:nvPr/>
          </p:nvSpPr>
          <p:spPr>
            <a:xfrm>
              <a:off x="225613" y="413488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51"/>
                  </a:lnTo>
                  <a:lnTo>
                    <a:pt x="12" y="4405"/>
                  </a:lnTo>
                  <a:lnTo>
                    <a:pt x="1953" y="4251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22"/>
                  </a:lnTo>
                  <a:lnTo>
                    <a:pt x="5941" y="167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64" name="Google Shape;1664;p6"/>
            <p:cNvSpPr/>
            <p:nvPr/>
          </p:nvSpPr>
          <p:spPr>
            <a:xfrm flipH="1">
              <a:off x="8979088" y="438507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0"/>
                  </a:lnTo>
                  <a:lnTo>
                    <a:pt x="2834" y="5382"/>
                  </a:lnTo>
                  <a:lnTo>
                    <a:pt x="226" y="5596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51" y="2941"/>
                  </a:lnTo>
                  <a:lnTo>
                    <a:pt x="5858" y="2738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65" name="Google Shape;1665;p6"/>
            <p:cNvSpPr/>
            <p:nvPr/>
          </p:nvSpPr>
          <p:spPr>
            <a:xfrm>
              <a:off x="236313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66" name="Google Shape;1666;p6"/>
            <p:cNvSpPr/>
            <p:nvPr/>
          </p:nvSpPr>
          <p:spPr>
            <a:xfrm>
              <a:off x="8928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67" name="Google Shape;1667;p6"/>
            <p:cNvSpPr/>
            <p:nvPr/>
          </p:nvSpPr>
          <p:spPr>
            <a:xfrm>
              <a:off x="3291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68" name="Google Shape;1668;p6"/>
            <p:cNvSpPr/>
            <p:nvPr/>
          </p:nvSpPr>
          <p:spPr>
            <a:xfrm flipH="1">
              <a:off x="7853938" y="4906250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1669" name="Google Shape;1669;p6"/>
          <p:cNvSpPr/>
          <p:nvPr/>
        </p:nvSpPr>
        <p:spPr>
          <a:xfrm>
            <a:off x="474200" y="432200"/>
            <a:ext cx="11243600" cy="59936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670" name="Google Shape;1670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01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9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643011553"/>
      </p:ext>
    </p:extLst>
  </p:cSld>
  <p:clrMapOvr>
    <a:masterClrMapping/>
  </p:clrMapOvr>
  <p:hf hdr="0" ftr="0" dt="0"/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Google Shape;184;p15"/>
          <p:cNvSpPr/>
          <p:nvPr/>
        </p:nvSpPr>
        <p:spPr>
          <a:xfrm>
            <a:off x="99510" y="0"/>
            <a:ext cx="11993004" cy="6858008"/>
          </a:xfrm>
          <a:custGeom>
            <a:avLst/>
            <a:gdLst/>
            <a:ahLst/>
            <a:cxnLst/>
            <a:rect l="l" t="t" r="r" b="b"/>
            <a:pathLst>
              <a:path w="25016" h="14305" extrusionOk="0">
                <a:moveTo>
                  <a:pt x="9513" y="0"/>
                </a:moveTo>
                <a:cubicBezTo>
                  <a:pt x="9468" y="0"/>
                  <a:pt x="9468" y="71"/>
                  <a:pt x="9513" y="71"/>
                </a:cubicBezTo>
                <a:lnTo>
                  <a:pt x="9529" y="71"/>
                </a:lnTo>
                <a:cubicBezTo>
                  <a:pt x="9575" y="71"/>
                  <a:pt x="9575" y="0"/>
                  <a:pt x="9529" y="0"/>
                </a:cubicBezTo>
                <a:close/>
                <a:moveTo>
                  <a:pt x="16079" y="1"/>
                </a:moveTo>
                <a:cubicBezTo>
                  <a:pt x="16033" y="1"/>
                  <a:pt x="16033" y="72"/>
                  <a:pt x="16079" y="72"/>
                </a:cubicBezTo>
                <a:cubicBezTo>
                  <a:pt x="16125" y="72"/>
                  <a:pt x="16125" y="1"/>
                  <a:pt x="16079" y="1"/>
                </a:cubicBezTo>
                <a:close/>
                <a:moveTo>
                  <a:pt x="11106" y="7"/>
                </a:moveTo>
                <a:cubicBezTo>
                  <a:pt x="11094" y="7"/>
                  <a:pt x="11082" y="20"/>
                  <a:pt x="11089" y="35"/>
                </a:cubicBezTo>
                <a:cubicBezTo>
                  <a:pt x="11094" y="45"/>
                  <a:pt x="11100" y="56"/>
                  <a:pt x="11105" y="64"/>
                </a:cubicBezTo>
                <a:cubicBezTo>
                  <a:pt x="11108" y="71"/>
                  <a:pt x="11113" y="73"/>
                  <a:pt x="11119" y="73"/>
                </a:cubicBezTo>
                <a:cubicBezTo>
                  <a:pt x="11130" y="73"/>
                  <a:pt x="11142" y="60"/>
                  <a:pt x="11135" y="46"/>
                </a:cubicBezTo>
                <a:cubicBezTo>
                  <a:pt x="11130" y="36"/>
                  <a:pt x="11125" y="26"/>
                  <a:pt x="11119" y="16"/>
                </a:cubicBezTo>
                <a:cubicBezTo>
                  <a:pt x="11116" y="9"/>
                  <a:pt x="11111" y="7"/>
                  <a:pt x="11106" y="7"/>
                </a:cubicBezTo>
                <a:close/>
                <a:moveTo>
                  <a:pt x="15523" y="15"/>
                </a:moveTo>
                <a:cubicBezTo>
                  <a:pt x="15476" y="15"/>
                  <a:pt x="15476" y="85"/>
                  <a:pt x="15523" y="85"/>
                </a:cubicBezTo>
                <a:cubicBezTo>
                  <a:pt x="15523" y="85"/>
                  <a:pt x="15524" y="85"/>
                  <a:pt x="15524" y="85"/>
                </a:cubicBezTo>
                <a:cubicBezTo>
                  <a:pt x="15568" y="85"/>
                  <a:pt x="15567" y="16"/>
                  <a:pt x="15523" y="15"/>
                </a:cubicBezTo>
                <a:close/>
                <a:moveTo>
                  <a:pt x="17236" y="21"/>
                </a:moveTo>
                <a:cubicBezTo>
                  <a:pt x="17228" y="21"/>
                  <a:pt x="17220" y="24"/>
                  <a:pt x="17212" y="31"/>
                </a:cubicBezTo>
                <a:lnTo>
                  <a:pt x="17197" y="47"/>
                </a:lnTo>
                <a:cubicBezTo>
                  <a:pt x="17171" y="72"/>
                  <a:pt x="17196" y="107"/>
                  <a:pt x="17224" y="107"/>
                </a:cubicBezTo>
                <a:cubicBezTo>
                  <a:pt x="17231" y="107"/>
                  <a:pt x="17240" y="104"/>
                  <a:pt x="17247" y="97"/>
                </a:cubicBezTo>
                <a:lnTo>
                  <a:pt x="17263" y="82"/>
                </a:lnTo>
                <a:cubicBezTo>
                  <a:pt x="17288" y="56"/>
                  <a:pt x="17263" y="21"/>
                  <a:pt x="17236" y="21"/>
                </a:cubicBezTo>
                <a:close/>
                <a:moveTo>
                  <a:pt x="2352" y="74"/>
                </a:moveTo>
                <a:cubicBezTo>
                  <a:pt x="2343" y="74"/>
                  <a:pt x="2334" y="79"/>
                  <a:pt x="2334" y="90"/>
                </a:cubicBezTo>
                <a:lnTo>
                  <a:pt x="2334" y="106"/>
                </a:lnTo>
                <a:cubicBezTo>
                  <a:pt x="2334" y="118"/>
                  <a:pt x="2343" y="124"/>
                  <a:pt x="2352" y="124"/>
                </a:cubicBezTo>
                <a:cubicBezTo>
                  <a:pt x="2361" y="124"/>
                  <a:pt x="2370" y="118"/>
                  <a:pt x="2370" y="106"/>
                </a:cubicBezTo>
                <a:lnTo>
                  <a:pt x="2370" y="90"/>
                </a:lnTo>
                <a:cubicBezTo>
                  <a:pt x="2370" y="79"/>
                  <a:pt x="2361" y="74"/>
                  <a:pt x="2352" y="74"/>
                </a:cubicBezTo>
                <a:close/>
                <a:moveTo>
                  <a:pt x="20450" y="44"/>
                </a:moveTo>
                <a:cubicBezTo>
                  <a:pt x="20433" y="44"/>
                  <a:pt x="20415" y="56"/>
                  <a:pt x="20415" y="79"/>
                </a:cubicBezTo>
                <a:lnTo>
                  <a:pt x="20415" y="94"/>
                </a:lnTo>
                <a:cubicBezTo>
                  <a:pt x="20415" y="117"/>
                  <a:pt x="20432" y="129"/>
                  <a:pt x="20450" y="129"/>
                </a:cubicBezTo>
                <a:cubicBezTo>
                  <a:pt x="20467" y="129"/>
                  <a:pt x="20485" y="117"/>
                  <a:pt x="20485" y="94"/>
                </a:cubicBezTo>
                <a:lnTo>
                  <a:pt x="20485" y="79"/>
                </a:lnTo>
                <a:cubicBezTo>
                  <a:pt x="20485" y="56"/>
                  <a:pt x="20468" y="44"/>
                  <a:pt x="20450" y="44"/>
                </a:cubicBezTo>
                <a:close/>
                <a:moveTo>
                  <a:pt x="17100" y="68"/>
                </a:moveTo>
                <a:cubicBezTo>
                  <a:pt x="17087" y="68"/>
                  <a:pt x="17075" y="86"/>
                  <a:pt x="17087" y="98"/>
                </a:cubicBezTo>
                <a:lnTo>
                  <a:pt x="17117" y="129"/>
                </a:lnTo>
                <a:cubicBezTo>
                  <a:pt x="17120" y="132"/>
                  <a:pt x="17124" y="134"/>
                  <a:pt x="17128" y="134"/>
                </a:cubicBezTo>
                <a:cubicBezTo>
                  <a:pt x="17142" y="134"/>
                  <a:pt x="17154" y="116"/>
                  <a:pt x="17142" y="104"/>
                </a:cubicBezTo>
                <a:lnTo>
                  <a:pt x="17112" y="73"/>
                </a:lnTo>
                <a:cubicBezTo>
                  <a:pt x="17108" y="69"/>
                  <a:pt x="17104" y="68"/>
                  <a:pt x="17100" y="68"/>
                </a:cubicBezTo>
                <a:close/>
                <a:moveTo>
                  <a:pt x="9753" y="76"/>
                </a:moveTo>
                <a:cubicBezTo>
                  <a:pt x="9708" y="76"/>
                  <a:pt x="9708" y="147"/>
                  <a:pt x="9753" y="147"/>
                </a:cubicBezTo>
                <a:lnTo>
                  <a:pt x="9769" y="147"/>
                </a:lnTo>
                <a:cubicBezTo>
                  <a:pt x="9815" y="147"/>
                  <a:pt x="9815" y="76"/>
                  <a:pt x="9769" y="76"/>
                </a:cubicBezTo>
                <a:close/>
                <a:moveTo>
                  <a:pt x="8154" y="60"/>
                </a:moveTo>
                <a:cubicBezTo>
                  <a:pt x="8150" y="60"/>
                  <a:pt x="8146" y="60"/>
                  <a:pt x="8142" y="62"/>
                </a:cubicBezTo>
                <a:cubicBezTo>
                  <a:pt x="8126" y="67"/>
                  <a:pt x="8112" y="72"/>
                  <a:pt x="8097" y="78"/>
                </a:cubicBezTo>
                <a:cubicBezTo>
                  <a:pt x="8058" y="91"/>
                  <a:pt x="8069" y="148"/>
                  <a:pt x="8104" y="148"/>
                </a:cubicBezTo>
                <a:cubicBezTo>
                  <a:pt x="8108" y="148"/>
                  <a:pt x="8112" y="147"/>
                  <a:pt x="8116" y="146"/>
                </a:cubicBezTo>
                <a:cubicBezTo>
                  <a:pt x="8132" y="140"/>
                  <a:pt x="8145" y="135"/>
                  <a:pt x="8160" y="130"/>
                </a:cubicBezTo>
                <a:cubicBezTo>
                  <a:pt x="8201" y="117"/>
                  <a:pt x="8189" y="60"/>
                  <a:pt x="8154" y="60"/>
                </a:cubicBezTo>
                <a:close/>
                <a:moveTo>
                  <a:pt x="17384" y="110"/>
                </a:moveTo>
                <a:cubicBezTo>
                  <a:pt x="17376" y="110"/>
                  <a:pt x="17367" y="113"/>
                  <a:pt x="17360" y="120"/>
                </a:cubicBezTo>
                <a:lnTo>
                  <a:pt x="17345" y="136"/>
                </a:lnTo>
                <a:cubicBezTo>
                  <a:pt x="17319" y="161"/>
                  <a:pt x="17344" y="197"/>
                  <a:pt x="17371" y="197"/>
                </a:cubicBezTo>
                <a:cubicBezTo>
                  <a:pt x="17379" y="197"/>
                  <a:pt x="17387" y="194"/>
                  <a:pt x="17395" y="186"/>
                </a:cubicBezTo>
                <a:lnTo>
                  <a:pt x="17410" y="171"/>
                </a:lnTo>
                <a:cubicBezTo>
                  <a:pt x="17435" y="145"/>
                  <a:pt x="17411" y="110"/>
                  <a:pt x="17384" y="110"/>
                </a:cubicBezTo>
                <a:close/>
                <a:moveTo>
                  <a:pt x="5268" y="93"/>
                </a:moveTo>
                <a:cubicBezTo>
                  <a:pt x="5255" y="93"/>
                  <a:pt x="5243" y="100"/>
                  <a:pt x="5236" y="111"/>
                </a:cubicBezTo>
                <a:cubicBezTo>
                  <a:pt x="5226" y="129"/>
                  <a:pt x="5233" y="148"/>
                  <a:pt x="5249" y="160"/>
                </a:cubicBezTo>
                <a:cubicBezTo>
                  <a:pt x="5269" y="176"/>
                  <a:pt x="5289" y="190"/>
                  <a:pt x="5309" y="204"/>
                </a:cubicBezTo>
                <a:cubicBezTo>
                  <a:pt x="5315" y="208"/>
                  <a:pt x="5320" y="210"/>
                  <a:pt x="5326" y="210"/>
                </a:cubicBezTo>
                <a:cubicBezTo>
                  <a:pt x="5339" y="210"/>
                  <a:pt x="5351" y="202"/>
                  <a:pt x="5358" y="192"/>
                </a:cubicBezTo>
                <a:cubicBezTo>
                  <a:pt x="5368" y="173"/>
                  <a:pt x="5361" y="155"/>
                  <a:pt x="5345" y="142"/>
                </a:cubicBezTo>
                <a:cubicBezTo>
                  <a:pt x="5325" y="127"/>
                  <a:pt x="5305" y="113"/>
                  <a:pt x="5284" y="98"/>
                </a:cubicBezTo>
                <a:cubicBezTo>
                  <a:pt x="5279" y="95"/>
                  <a:pt x="5273" y="93"/>
                  <a:pt x="5268" y="93"/>
                </a:cubicBezTo>
                <a:close/>
                <a:moveTo>
                  <a:pt x="6843" y="158"/>
                </a:moveTo>
                <a:cubicBezTo>
                  <a:pt x="6797" y="158"/>
                  <a:pt x="6797" y="229"/>
                  <a:pt x="6843" y="229"/>
                </a:cubicBezTo>
                <a:lnTo>
                  <a:pt x="6873" y="229"/>
                </a:lnTo>
                <a:cubicBezTo>
                  <a:pt x="6919" y="229"/>
                  <a:pt x="6919" y="158"/>
                  <a:pt x="6873" y="158"/>
                </a:cubicBezTo>
                <a:close/>
                <a:moveTo>
                  <a:pt x="18947" y="153"/>
                </a:moveTo>
                <a:cubicBezTo>
                  <a:pt x="18942" y="153"/>
                  <a:pt x="18937" y="154"/>
                  <a:pt x="18932" y="156"/>
                </a:cubicBezTo>
                <a:cubicBezTo>
                  <a:pt x="18918" y="161"/>
                  <a:pt x="18902" y="167"/>
                  <a:pt x="18887" y="172"/>
                </a:cubicBezTo>
                <a:cubicBezTo>
                  <a:pt x="18860" y="181"/>
                  <a:pt x="18843" y="208"/>
                  <a:pt x="18851" y="237"/>
                </a:cubicBezTo>
                <a:cubicBezTo>
                  <a:pt x="18858" y="258"/>
                  <a:pt x="18879" y="276"/>
                  <a:pt x="18901" y="276"/>
                </a:cubicBezTo>
                <a:cubicBezTo>
                  <a:pt x="18906" y="276"/>
                  <a:pt x="18912" y="275"/>
                  <a:pt x="18917" y="273"/>
                </a:cubicBezTo>
                <a:cubicBezTo>
                  <a:pt x="18931" y="268"/>
                  <a:pt x="18946" y="263"/>
                  <a:pt x="18961" y="258"/>
                </a:cubicBezTo>
                <a:cubicBezTo>
                  <a:pt x="18988" y="249"/>
                  <a:pt x="19006" y="221"/>
                  <a:pt x="18997" y="193"/>
                </a:cubicBezTo>
                <a:cubicBezTo>
                  <a:pt x="18991" y="171"/>
                  <a:pt x="18970" y="153"/>
                  <a:pt x="18947" y="153"/>
                </a:cubicBezTo>
                <a:close/>
                <a:moveTo>
                  <a:pt x="22974" y="81"/>
                </a:moveTo>
                <a:cubicBezTo>
                  <a:pt x="22966" y="81"/>
                  <a:pt x="22957" y="84"/>
                  <a:pt x="22950" y="92"/>
                </a:cubicBezTo>
                <a:cubicBezTo>
                  <a:pt x="22909" y="135"/>
                  <a:pt x="22867" y="179"/>
                  <a:pt x="22826" y="224"/>
                </a:cubicBezTo>
                <a:cubicBezTo>
                  <a:pt x="22802" y="249"/>
                  <a:pt x="22826" y="285"/>
                  <a:pt x="22853" y="285"/>
                </a:cubicBezTo>
                <a:cubicBezTo>
                  <a:pt x="22861" y="285"/>
                  <a:pt x="22869" y="282"/>
                  <a:pt x="22877" y="273"/>
                </a:cubicBezTo>
                <a:cubicBezTo>
                  <a:pt x="22916" y="230"/>
                  <a:pt x="22958" y="186"/>
                  <a:pt x="22999" y="141"/>
                </a:cubicBezTo>
                <a:cubicBezTo>
                  <a:pt x="23023" y="117"/>
                  <a:pt x="23000" y="81"/>
                  <a:pt x="22974" y="81"/>
                </a:cubicBezTo>
                <a:close/>
                <a:moveTo>
                  <a:pt x="22206" y="229"/>
                </a:moveTo>
                <a:cubicBezTo>
                  <a:pt x="22161" y="229"/>
                  <a:pt x="22161" y="300"/>
                  <a:pt x="22207" y="300"/>
                </a:cubicBezTo>
                <a:cubicBezTo>
                  <a:pt x="22253" y="300"/>
                  <a:pt x="22253" y="229"/>
                  <a:pt x="22207" y="229"/>
                </a:cubicBezTo>
                <a:cubicBezTo>
                  <a:pt x="22207" y="229"/>
                  <a:pt x="22207" y="229"/>
                  <a:pt x="22206" y="229"/>
                </a:cubicBezTo>
                <a:close/>
                <a:moveTo>
                  <a:pt x="24701" y="189"/>
                </a:moveTo>
                <a:cubicBezTo>
                  <a:pt x="24675" y="189"/>
                  <a:pt x="24648" y="207"/>
                  <a:pt x="24648" y="241"/>
                </a:cubicBezTo>
                <a:lnTo>
                  <a:pt x="24648" y="257"/>
                </a:lnTo>
                <a:cubicBezTo>
                  <a:pt x="24648" y="291"/>
                  <a:pt x="24675" y="309"/>
                  <a:pt x="24702" y="309"/>
                </a:cubicBezTo>
                <a:cubicBezTo>
                  <a:pt x="24728" y="309"/>
                  <a:pt x="24755" y="291"/>
                  <a:pt x="24755" y="257"/>
                </a:cubicBezTo>
                <a:lnTo>
                  <a:pt x="24755" y="241"/>
                </a:lnTo>
                <a:cubicBezTo>
                  <a:pt x="24755" y="207"/>
                  <a:pt x="24728" y="189"/>
                  <a:pt x="24701" y="189"/>
                </a:cubicBezTo>
                <a:close/>
                <a:moveTo>
                  <a:pt x="12428" y="156"/>
                </a:moveTo>
                <a:cubicBezTo>
                  <a:pt x="12409" y="156"/>
                  <a:pt x="12390" y="166"/>
                  <a:pt x="12381" y="183"/>
                </a:cubicBezTo>
                <a:cubicBezTo>
                  <a:pt x="12365" y="210"/>
                  <a:pt x="12376" y="241"/>
                  <a:pt x="12401" y="257"/>
                </a:cubicBezTo>
                <a:cubicBezTo>
                  <a:pt x="12425" y="272"/>
                  <a:pt x="12449" y="288"/>
                  <a:pt x="12473" y="304"/>
                </a:cubicBezTo>
                <a:cubicBezTo>
                  <a:pt x="12481" y="308"/>
                  <a:pt x="12490" y="311"/>
                  <a:pt x="12499" y="311"/>
                </a:cubicBezTo>
                <a:cubicBezTo>
                  <a:pt x="12518" y="311"/>
                  <a:pt x="12538" y="300"/>
                  <a:pt x="12546" y="284"/>
                </a:cubicBezTo>
                <a:cubicBezTo>
                  <a:pt x="12562" y="258"/>
                  <a:pt x="12552" y="226"/>
                  <a:pt x="12527" y="211"/>
                </a:cubicBezTo>
                <a:cubicBezTo>
                  <a:pt x="12502" y="195"/>
                  <a:pt x="12479" y="179"/>
                  <a:pt x="12454" y="163"/>
                </a:cubicBezTo>
                <a:cubicBezTo>
                  <a:pt x="12446" y="158"/>
                  <a:pt x="12437" y="156"/>
                  <a:pt x="12428" y="156"/>
                </a:cubicBezTo>
                <a:close/>
                <a:moveTo>
                  <a:pt x="18467" y="202"/>
                </a:moveTo>
                <a:cubicBezTo>
                  <a:pt x="18440" y="202"/>
                  <a:pt x="18414" y="219"/>
                  <a:pt x="18414" y="255"/>
                </a:cubicBezTo>
                <a:lnTo>
                  <a:pt x="18414" y="270"/>
                </a:lnTo>
                <a:cubicBezTo>
                  <a:pt x="18414" y="305"/>
                  <a:pt x="18441" y="322"/>
                  <a:pt x="18467" y="322"/>
                </a:cubicBezTo>
                <a:cubicBezTo>
                  <a:pt x="18494" y="322"/>
                  <a:pt x="18521" y="305"/>
                  <a:pt x="18521" y="270"/>
                </a:cubicBezTo>
                <a:lnTo>
                  <a:pt x="18521" y="255"/>
                </a:lnTo>
                <a:cubicBezTo>
                  <a:pt x="18520" y="219"/>
                  <a:pt x="18493" y="202"/>
                  <a:pt x="18467" y="202"/>
                </a:cubicBezTo>
                <a:close/>
                <a:moveTo>
                  <a:pt x="622" y="200"/>
                </a:moveTo>
                <a:cubicBezTo>
                  <a:pt x="604" y="200"/>
                  <a:pt x="587" y="209"/>
                  <a:pt x="576" y="226"/>
                </a:cubicBezTo>
                <a:cubicBezTo>
                  <a:pt x="563" y="250"/>
                  <a:pt x="570" y="287"/>
                  <a:pt x="596" y="300"/>
                </a:cubicBezTo>
                <a:cubicBezTo>
                  <a:pt x="607" y="305"/>
                  <a:pt x="616" y="310"/>
                  <a:pt x="627" y="315"/>
                </a:cubicBezTo>
                <a:cubicBezTo>
                  <a:pt x="636" y="320"/>
                  <a:pt x="645" y="322"/>
                  <a:pt x="655" y="322"/>
                </a:cubicBezTo>
                <a:cubicBezTo>
                  <a:pt x="673" y="322"/>
                  <a:pt x="690" y="314"/>
                  <a:pt x="700" y="296"/>
                </a:cubicBezTo>
                <a:cubicBezTo>
                  <a:pt x="714" y="272"/>
                  <a:pt x="706" y="236"/>
                  <a:pt x="680" y="223"/>
                </a:cubicBezTo>
                <a:cubicBezTo>
                  <a:pt x="670" y="218"/>
                  <a:pt x="660" y="213"/>
                  <a:pt x="650" y="207"/>
                </a:cubicBezTo>
                <a:cubicBezTo>
                  <a:pt x="641" y="203"/>
                  <a:pt x="631" y="200"/>
                  <a:pt x="622" y="200"/>
                </a:cubicBezTo>
                <a:close/>
                <a:moveTo>
                  <a:pt x="16246" y="184"/>
                </a:moveTo>
                <a:cubicBezTo>
                  <a:pt x="16225" y="184"/>
                  <a:pt x="16204" y="201"/>
                  <a:pt x="16211" y="227"/>
                </a:cubicBezTo>
                <a:cubicBezTo>
                  <a:pt x="16221" y="270"/>
                  <a:pt x="16248" y="305"/>
                  <a:pt x="16288" y="324"/>
                </a:cubicBezTo>
                <a:cubicBezTo>
                  <a:pt x="16294" y="327"/>
                  <a:pt x="16300" y="328"/>
                  <a:pt x="16305" y="328"/>
                </a:cubicBezTo>
                <a:cubicBezTo>
                  <a:pt x="16336" y="328"/>
                  <a:pt x="16357" y="281"/>
                  <a:pt x="16322" y="263"/>
                </a:cubicBezTo>
                <a:cubicBezTo>
                  <a:pt x="16300" y="251"/>
                  <a:pt x="16284" y="235"/>
                  <a:pt x="16279" y="210"/>
                </a:cubicBezTo>
                <a:cubicBezTo>
                  <a:pt x="16274" y="192"/>
                  <a:pt x="16260" y="184"/>
                  <a:pt x="16246" y="184"/>
                </a:cubicBezTo>
                <a:close/>
                <a:moveTo>
                  <a:pt x="23951" y="247"/>
                </a:moveTo>
                <a:cubicBezTo>
                  <a:pt x="23924" y="247"/>
                  <a:pt x="23900" y="284"/>
                  <a:pt x="23925" y="308"/>
                </a:cubicBezTo>
                <a:lnTo>
                  <a:pt x="23941" y="324"/>
                </a:lnTo>
                <a:cubicBezTo>
                  <a:pt x="23948" y="331"/>
                  <a:pt x="23956" y="334"/>
                  <a:pt x="23964" y="334"/>
                </a:cubicBezTo>
                <a:cubicBezTo>
                  <a:pt x="23991" y="334"/>
                  <a:pt x="24014" y="299"/>
                  <a:pt x="23990" y="273"/>
                </a:cubicBezTo>
                <a:lnTo>
                  <a:pt x="23975" y="258"/>
                </a:lnTo>
                <a:cubicBezTo>
                  <a:pt x="23967" y="250"/>
                  <a:pt x="23959" y="247"/>
                  <a:pt x="23951" y="247"/>
                </a:cubicBezTo>
                <a:close/>
                <a:moveTo>
                  <a:pt x="3403" y="302"/>
                </a:moveTo>
                <a:cubicBezTo>
                  <a:pt x="3379" y="302"/>
                  <a:pt x="3379" y="336"/>
                  <a:pt x="3403" y="336"/>
                </a:cubicBezTo>
                <a:cubicBezTo>
                  <a:pt x="3426" y="336"/>
                  <a:pt x="3426" y="302"/>
                  <a:pt x="3403" y="302"/>
                </a:cubicBezTo>
                <a:close/>
                <a:moveTo>
                  <a:pt x="13286" y="191"/>
                </a:moveTo>
                <a:cubicBezTo>
                  <a:pt x="13283" y="191"/>
                  <a:pt x="13280" y="192"/>
                  <a:pt x="13276" y="193"/>
                </a:cubicBezTo>
                <a:cubicBezTo>
                  <a:pt x="13259" y="198"/>
                  <a:pt x="13245" y="219"/>
                  <a:pt x="13251" y="236"/>
                </a:cubicBezTo>
                <a:cubicBezTo>
                  <a:pt x="13262" y="261"/>
                  <a:pt x="13271" y="286"/>
                  <a:pt x="13282" y="310"/>
                </a:cubicBezTo>
                <a:cubicBezTo>
                  <a:pt x="13288" y="326"/>
                  <a:pt x="13300" y="336"/>
                  <a:pt x="13315" y="336"/>
                </a:cubicBezTo>
                <a:cubicBezTo>
                  <a:pt x="13318" y="336"/>
                  <a:pt x="13321" y="336"/>
                  <a:pt x="13325" y="335"/>
                </a:cubicBezTo>
                <a:cubicBezTo>
                  <a:pt x="13340" y="331"/>
                  <a:pt x="13356" y="310"/>
                  <a:pt x="13350" y="292"/>
                </a:cubicBezTo>
                <a:cubicBezTo>
                  <a:pt x="13339" y="267"/>
                  <a:pt x="13330" y="242"/>
                  <a:pt x="13319" y="218"/>
                </a:cubicBezTo>
                <a:cubicBezTo>
                  <a:pt x="13313" y="202"/>
                  <a:pt x="13301" y="191"/>
                  <a:pt x="13286" y="191"/>
                </a:cubicBezTo>
                <a:close/>
                <a:moveTo>
                  <a:pt x="11903" y="294"/>
                </a:moveTo>
                <a:cubicBezTo>
                  <a:pt x="11890" y="294"/>
                  <a:pt x="11877" y="313"/>
                  <a:pt x="11889" y="325"/>
                </a:cubicBezTo>
                <a:lnTo>
                  <a:pt x="11905" y="340"/>
                </a:lnTo>
                <a:cubicBezTo>
                  <a:pt x="11909" y="344"/>
                  <a:pt x="11913" y="346"/>
                  <a:pt x="11917" y="346"/>
                </a:cubicBezTo>
                <a:cubicBezTo>
                  <a:pt x="11930" y="346"/>
                  <a:pt x="11942" y="327"/>
                  <a:pt x="11930" y="315"/>
                </a:cubicBezTo>
                <a:lnTo>
                  <a:pt x="11915" y="300"/>
                </a:lnTo>
                <a:cubicBezTo>
                  <a:pt x="11911" y="296"/>
                  <a:pt x="11907" y="294"/>
                  <a:pt x="11903" y="294"/>
                </a:cubicBezTo>
                <a:close/>
                <a:moveTo>
                  <a:pt x="10249" y="288"/>
                </a:moveTo>
                <a:cubicBezTo>
                  <a:pt x="10204" y="288"/>
                  <a:pt x="10204" y="359"/>
                  <a:pt x="10250" y="359"/>
                </a:cubicBezTo>
                <a:lnTo>
                  <a:pt x="10280" y="359"/>
                </a:lnTo>
                <a:cubicBezTo>
                  <a:pt x="10326" y="359"/>
                  <a:pt x="10326" y="288"/>
                  <a:pt x="10280" y="288"/>
                </a:cubicBezTo>
                <a:lnTo>
                  <a:pt x="10250" y="288"/>
                </a:lnTo>
                <a:cubicBezTo>
                  <a:pt x="10250" y="288"/>
                  <a:pt x="10249" y="288"/>
                  <a:pt x="10249" y="288"/>
                </a:cubicBezTo>
                <a:close/>
                <a:moveTo>
                  <a:pt x="16106" y="287"/>
                </a:moveTo>
                <a:cubicBezTo>
                  <a:pt x="16098" y="287"/>
                  <a:pt x="16090" y="290"/>
                  <a:pt x="16083" y="298"/>
                </a:cubicBezTo>
                <a:lnTo>
                  <a:pt x="16067" y="313"/>
                </a:lnTo>
                <a:cubicBezTo>
                  <a:pt x="16043" y="337"/>
                  <a:pt x="16067" y="373"/>
                  <a:pt x="16093" y="373"/>
                </a:cubicBezTo>
                <a:cubicBezTo>
                  <a:pt x="16101" y="373"/>
                  <a:pt x="16109" y="370"/>
                  <a:pt x="16116" y="362"/>
                </a:cubicBezTo>
                <a:lnTo>
                  <a:pt x="16132" y="347"/>
                </a:lnTo>
                <a:cubicBezTo>
                  <a:pt x="16157" y="322"/>
                  <a:pt x="16133" y="287"/>
                  <a:pt x="16106" y="287"/>
                </a:cubicBezTo>
                <a:close/>
                <a:moveTo>
                  <a:pt x="21726" y="299"/>
                </a:moveTo>
                <a:cubicBezTo>
                  <a:pt x="21657" y="299"/>
                  <a:pt x="21657" y="406"/>
                  <a:pt x="21726" y="406"/>
                </a:cubicBezTo>
                <a:cubicBezTo>
                  <a:pt x="21796" y="406"/>
                  <a:pt x="21796" y="299"/>
                  <a:pt x="21726" y="299"/>
                </a:cubicBezTo>
                <a:close/>
                <a:moveTo>
                  <a:pt x="19592" y="342"/>
                </a:moveTo>
                <a:cubicBezTo>
                  <a:pt x="19546" y="342"/>
                  <a:pt x="19546" y="413"/>
                  <a:pt x="19592" y="413"/>
                </a:cubicBezTo>
                <a:lnTo>
                  <a:pt x="19622" y="413"/>
                </a:lnTo>
                <a:cubicBezTo>
                  <a:pt x="19668" y="413"/>
                  <a:pt x="19668" y="342"/>
                  <a:pt x="19622" y="342"/>
                </a:cubicBezTo>
                <a:close/>
                <a:moveTo>
                  <a:pt x="16495" y="332"/>
                </a:moveTo>
                <a:cubicBezTo>
                  <a:pt x="16485" y="332"/>
                  <a:pt x="16474" y="338"/>
                  <a:pt x="16467" y="351"/>
                </a:cubicBezTo>
                <a:cubicBezTo>
                  <a:pt x="16462" y="361"/>
                  <a:pt x="16457" y="371"/>
                  <a:pt x="16452" y="381"/>
                </a:cubicBezTo>
                <a:cubicBezTo>
                  <a:pt x="16437" y="409"/>
                  <a:pt x="16462" y="435"/>
                  <a:pt x="16486" y="435"/>
                </a:cubicBezTo>
                <a:cubicBezTo>
                  <a:pt x="16497" y="435"/>
                  <a:pt x="16507" y="430"/>
                  <a:pt x="16514" y="417"/>
                </a:cubicBezTo>
                <a:cubicBezTo>
                  <a:pt x="16519" y="406"/>
                  <a:pt x="16524" y="397"/>
                  <a:pt x="16529" y="387"/>
                </a:cubicBezTo>
                <a:cubicBezTo>
                  <a:pt x="16544" y="358"/>
                  <a:pt x="16519" y="332"/>
                  <a:pt x="16495" y="332"/>
                </a:cubicBezTo>
                <a:close/>
                <a:moveTo>
                  <a:pt x="15463" y="362"/>
                </a:moveTo>
                <a:cubicBezTo>
                  <a:pt x="15445" y="362"/>
                  <a:pt x="15427" y="374"/>
                  <a:pt x="15427" y="397"/>
                </a:cubicBezTo>
                <a:lnTo>
                  <a:pt x="15427" y="413"/>
                </a:lnTo>
                <a:cubicBezTo>
                  <a:pt x="15427" y="436"/>
                  <a:pt x="15444" y="447"/>
                  <a:pt x="15462" y="447"/>
                </a:cubicBezTo>
                <a:cubicBezTo>
                  <a:pt x="15480" y="447"/>
                  <a:pt x="15498" y="436"/>
                  <a:pt x="15498" y="413"/>
                </a:cubicBezTo>
                <a:lnTo>
                  <a:pt x="15498" y="397"/>
                </a:lnTo>
                <a:cubicBezTo>
                  <a:pt x="15498" y="374"/>
                  <a:pt x="15481" y="362"/>
                  <a:pt x="15463" y="362"/>
                </a:cubicBezTo>
                <a:close/>
                <a:moveTo>
                  <a:pt x="10775" y="350"/>
                </a:moveTo>
                <a:cubicBezTo>
                  <a:pt x="10757" y="350"/>
                  <a:pt x="10739" y="361"/>
                  <a:pt x="10739" y="383"/>
                </a:cubicBezTo>
                <a:lnTo>
                  <a:pt x="10739" y="414"/>
                </a:lnTo>
                <a:cubicBezTo>
                  <a:pt x="10740" y="437"/>
                  <a:pt x="10758" y="448"/>
                  <a:pt x="10775" y="448"/>
                </a:cubicBezTo>
                <a:cubicBezTo>
                  <a:pt x="10793" y="448"/>
                  <a:pt x="10810" y="437"/>
                  <a:pt x="10810" y="414"/>
                </a:cubicBezTo>
                <a:lnTo>
                  <a:pt x="10810" y="383"/>
                </a:lnTo>
                <a:cubicBezTo>
                  <a:pt x="10810" y="361"/>
                  <a:pt x="10793" y="350"/>
                  <a:pt x="10775" y="350"/>
                </a:cubicBezTo>
                <a:close/>
                <a:moveTo>
                  <a:pt x="8912" y="340"/>
                </a:moveTo>
                <a:cubicBezTo>
                  <a:pt x="8900" y="340"/>
                  <a:pt x="8887" y="344"/>
                  <a:pt x="8877" y="355"/>
                </a:cubicBezTo>
                <a:lnTo>
                  <a:pt x="8861" y="371"/>
                </a:lnTo>
                <a:cubicBezTo>
                  <a:pt x="8822" y="409"/>
                  <a:pt x="8859" y="462"/>
                  <a:pt x="8899" y="462"/>
                </a:cubicBezTo>
                <a:cubicBezTo>
                  <a:pt x="8912" y="462"/>
                  <a:pt x="8924" y="458"/>
                  <a:pt x="8935" y="446"/>
                </a:cubicBezTo>
                <a:lnTo>
                  <a:pt x="8951" y="431"/>
                </a:lnTo>
                <a:cubicBezTo>
                  <a:pt x="8988" y="393"/>
                  <a:pt x="8952" y="340"/>
                  <a:pt x="8912" y="340"/>
                </a:cubicBezTo>
                <a:close/>
                <a:moveTo>
                  <a:pt x="19232" y="401"/>
                </a:moveTo>
                <a:cubicBezTo>
                  <a:pt x="19186" y="401"/>
                  <a:pt x="19186" y="471"/>
                  <a:pt x="19232" y="471"/>
                </a:cubicBezTo>
                <a:cubicBezTo>
                  <a:pt x="19232" y="471"/>
                  <a:pt x="19233" y="471"/>
                  <a:pt x="19233" y="471"/>
                </a:cubicBezTo>
                <a:cubicBezTo>
                  <a:pt x="19278" y="471"/>
                  <a:pt x="19278" y="401"/>
                  <a:pt x="19232" y="401"/>
                </a:cubicBezTo>
                <a:close/>
                <a:moveTo>
                  <a:pt x="7519" y="327"/>
                </a:moveTo>
                <a:cubicBezTo>
                  <a:pt x="7499" y="327"/>
                  <a:pt x="7477" y="344"/>
                  <a:pt x="7482" y="371"/>
                </a:cubicBezTo>
                <a:lnTo>
                  <a:pt x="7498" y="445"/>
                </a:lnTo>
                <a:cubicBezTo>
                  <a:pt x="7501" y="464"/>
                  <a:pt x="7514" y="472"/>
                  <a:pt x="7528" y="472"/>
                </a:cubicBezTo>
                <a:cubicBezTo>
                  <a:pt x="7549" y="472"/>
                  <a:pt x="7571" y="454"/>
                  <a:pt x="7566" y="427"/>
                </a:cubicBezTo>
                <a:lnTo>
                  <a:pt x="7550" y="352"/>
                </a:lnTo>
                <a:cubicBezTo>
                  <a:pt x="7547" y="334"/>
                  <a:pt x="7533" y="327"/>
                  <a:pt x="7519" y="327"/>
                </a:cubicBezTo>
                <a:close/>
                <a:moveTo>
                  <a:pt x="8431" y="370"/>
                </a:moveTo>
                <a:cubicBezTo>
                  <a:pt x="8363" y="370"/>
                  <a:pt x="8361" y="477"/>
                  <a:pt x="8431" y="477"/>
                </a:cubicBezTo>
                <a:cubicBezTo>
                  <a:pt x="8500" y="477"/>
                  <a:pt x="8500" y="370"/>
                  <a:pt x="8431" y="370"/>
                </a:cubicBezTo>
                <a:close/>
                <a:moveTo>
                  <a:pt x="23349" y="398"/>
                </a:moveTo>
                <a:cubicBezTo>
                  <a:pt x="23344" y="398"/>
                  <a:pt x="23338" y="399"/>
                  <a:pt x="23332" y="402"/>
                </a:cubicBezTo>
                <a:cubicBezTo>
                  <a:pt x="23322" y="409"/>
                  <a:pt x="23311" y="414"/>
                  <a:pt x="23302" y="418"/>
                </a:cubicBezTo>
                <a:cubicBezTo>
                  <a:pt x="23267" y="436"/>
                  <a:pt x="23288" y="484"/>
                  <a:pt x="23321" y="484"/>
                </a:cubicBezTo>
                <a:cubicBezTo>
                  <a:pt x="23326" y="484"/>
                  <a:pt x="23332" y="483"/>
                  <a:pt x="23338" y="480"/>
                </a:cubicBezTo>
                <a:cubicBezTo>
                  <a:pt x="23348" y="475"/>
                  <a:pt x="23356" y="469"/>
                  <a:pt x="23367" y="464"/>
                </a:cubicBezTo>
                <a:cubicBezTo>
                  <a:pt x="23402" y="446"/>
                  <a:pt x="23381" y="398"/>
                  <a:pt x="23349" y="398"/>
                </a:cubicBezTo>
                <a:close/>
                <a:moveTo>
                  <a:pt x="1120" y="394"/>
                </a:moveTo>
                <a:cubicBezTo>
                  <a:pt x="1079" y="394"/>
                  <a:pt x="1042" y="447"/>
                  <a:pt x="1079" y="485"/>
                </a:cubicBezTo>
                <a:cubicBezTo>
                  <a:pt x="1087" y="491"/>
                  <a:pt x="1090" y="497"/>
                  <a:pt x="1095" y="501"/>
                </a:cubicBezTo>
                <a:cubicBezTo>
                  <a:pt x="1106" y="512"/>
                  <a:pt x="1119" y="516"/>
                  <a:pt x="1131" y="516"/>
                </a:cubicBezTo>
                <a:cubicBezTo>
                  <a:pt x="1172" y="516"/>
                  <a:pt x="1209" y="463"/>
                  <a:pt x="1171" y="425"/>
                </a:cubicBezTo>
                <a:lnTo>
                  <a:pt x="1156" y="410"/>
                </a:lnTo>
                <a:cubicBezTo>
                  <a:pt x="1145" y="399"/>
                  <a:pt x="1132" y="394"/>
                  <a:pt x="1120" y="394"/>
                </a:cubicBezTo>
                <a:close/>
                <a:moveTo>
                  <a:pt x="3538" y="451"/>
                </a:moveTo>
                <a:cubicBezTo>
                  <a:pt x="3527" y="451"/>
                  <a:pt x="3515" y="463"/>
                  <a:pt x="3522" y="478"/>
                </a:cubicBezTo>
                <a:cubicBezTo>
                  <a:pt x="3528" y="488"/>
                  <a:pt x="3533" y="499"/>
                  <a:pt x="3538" y="508"/>
                </a:cubicBezTo>
                <a:cubicBezTo>
                  <a:pt x="3541" y="515"/>
                  <a:pt x="3547" y="517"/>
                  <a:pt x="3552" y="517"/>
                </a:cubicBezTo>
                <a:cubicBezTo>
                  <a:pt x="3563" y="517"/>
                  <a:pt x="3574" y="505"/>
                  <a:pt x="3567" y="490"/>
                </a:cubicBezTo>
                <a:cubicBezTo>
                  <a:pt x="3562" y="480"/>
                  <a:pt x="3557" y="470"/>
                  <a:pt x="3552" y="460"/>
                </a:cubicBezTo>
                <a:cubicBezTo>
                  <a:pt x="3548" y="453"/>
                  <a:pt x="3543" y="451"/>
                  <a:pt x="3538" y="451"/>
                </a:cubicBezTo>
                <a:close/>
                <a:moveTo>
                  <a:pt x="3028" y="401"/>
                </a:moveTo>
                <a:cubicBezTo>
                  <a:pt x="3018" y="401"/>
                  <a:pt x="3009" y="403"/>
                  <a:pt x="3001" y="408"/>
                </a:cubicBezTo>
                <a:cubicBezTo>
                  <a:pt x="2990" y="413"/>
                  <a:pt x="2981" y="418"/>
                  <a:pt x="2970" y="423"/>
                </a:cubicBezTo>
                <a:cubicBezTo>
                  <a:pt x="2944" y="436"/>
                  <a:pt x="2938" y="472"/>
                  <a:pt x="2951" y="497"/>
                </a:cubicBezTo>
                <a:cubicBezTo>
                  <a:pt x="2962" y="514"/>
                  <a:pt x="2979" y="523"/>
                  <a:pt x="2998" y="523"/>
                </a:cubicBezTo>
                <a:cubicBezTo>
                  <a:pt x="3007" y="523"/>
                  <a:pt x="3016" y="521"/>
                  <a:pt x="3025" y="516"/>
                </a:cubicBezTo>
                <a:cubicBezTo>
                  <a:pt x="3035" y="511"/>
                  <a:pt x="3044" y="506"/>
                  <a:pt x="3054" y="501"/>
                </a:cubicBezTo>
                <a:cubicBezTo>
                  <a:pt x="3080" y="487"/>
                  <a:pt x="3088" y="452"/>
                  <a:pt x="3074" y="427"/>
                </a:cubicBezTo>
                <a:cubicBezTo>
                  <a:pt x="3063" y="410"/>
                  <a:pt x="3046" y="401"/>
                  <a:pt x="3028" y="401"/>
                </a:cubicBezTo>
                <a:close/>
                <a:moveTo>
                  <a:pt x="11165" y="473"/>
                </a:moveTo>
                <a:cubicBezTo>
                  <a:pt x="11156" y="473"/>
                  <a:pt x="11147" y="479"/>
                  <a:pt x="11147" y="490"/>
                </a:cubicBezTo>
                <a:lnTo>
                  <a:pt x="11147" y="506"/>
                </a:lnTo>
                <a:cubicBezTo>
                  <a:pt x="11147" y="517"/>
                  <a:pt x="11156" y="523"/>
                  <a:pt x="11165" y="523"/>
                </a:cubicBezTo>
                <a:cubicBezTo>
                  <a:pt x="11174" y="523"/>
                  <a:pt x="11182" y="517"/>
                  <a:pt x="11182" y="506"/>
                </a:cubicBezTo>
                <a:lnTo>
                  <a:pt x="11182" y="490"/>
                </a:lnTo>
                <a:cubicBezTo>
                  <a:pt x="11183" y="479"/>
                  <a:pt x="11174" y="473"/>
                  <a:pt x="11165" y="473"/>
                </a:cubicBezTo>
                <a:close/>
                <a:moveTo>
                  <a:pt x="4064" y="418"/>
                </a:moveTo>
                <a:cubicBezTo>
                  <a:pt x="3995" y="418"/>
                  <a:pt x="3995" y="525"/>
                  <a:pt x="4064" y="525"/>
                </a:cubicBezTo>
                <a:lnTo>
                  <a:pt x="4094" y="525"/>
                </a:lnTo>
                <a:cubicBezTo>
                  <a:pt x="4163" y="525"/>
                  <a:pt x="4163" y="418"/>
                  <a:pt x="4094" y="418"/>
                </a:cubicBezTo>
                <a:close/>
                <a:moveTo>
                  <a:pt x="6077" y="428"/>
                </a:moveTo>
                <a:cubicBezTo>
                  <a:pt x="6059" y="428"/>
                  <a:pt x="6042" y="439"/>
                  <a:pt x="6042" y="462"/>
                </a:cubicBezTo>
                <a:lnTo>
                  <a:pt x="6042" y="492"/>
                </a:lnTo>
                <a:cubicBezTo>
                  <a:pt x="6042" y="515"/>
                  <a:pt x="6059" y="527"/>
                  <a:pt x="6077" y="527"/>
                </a:cubicBezTo>
                <a:cubicBezTo>
                  <a:pt x="6094" y="527"/>
                  <a:pt x="6112" y="515"/>
                  <a:pt x="6112" y="492"/>
                </a:cubicBezTo>
                <a:lnTo>
                  <a:pt x="6112" y="462"/>
                </a:lnTo>
                <a:cubicBezTo>
                  <a:pt x="6112" y="439"/>
                  <a:pt x="6094" y="428"/>
                  <a:pt x="6077" y="428"/>
                </a:cubicBezTo>
                <a:close/>
                <a:moveTo>
                  <a:pt x="16968" y="459"/>
                </a:moveTo>
                <a:cubicBezTo>
                  <a:pt x="16964" y="459"/>
                  <a:pt x="16960" y="459"/>
                  <a:pt x="16956" y="461"/>
                </a:cubicBezTo>
                <a:cubicBezTo>
                  <a:pt x="16940" y="466"/>
                  <a:pt x="16926" y="471"/>
                  <a:pt x="16912" y="477"/>
                </a:cubicBezTo>
                <a:cubicBezTo>
                  <a:pt x="16873" y="490"/>
                  <a:pt x="16884" y="547"/>
                  <a:pt x="16918" y="547"/>
                </a:cubicBezTo>
                <a:cubicBezTo>
                  <a:pt x="16921" y="547"/>
                  <a:pt x="16925" y="546"/>
                  <a:pt x="16929" y="545"/>
                </a:cubicBezTo>
                <a:cubicBezTo>
                  <a:pt x="16945" y="540"/>
                  <a:pt x="16960" y="534"/>
                  <a:pt x="16974" y="529"/>
                </a:cubicBezTo>
                <a:cubicBezTo>
                  <a:pt x="17014" y="516"/>
                  <a:pt x="17004" y="459"/>
                  <a:pt x="16968" y="459"/>
                </a:cubicBezTo>
                <a:close/>
                <a:moveTo>
                  <a:pt x="5926" y="487"/>
                </a:moveTo>
                <a:cubicBezTo>
                  <a:pt x="5908" y="487"/>
                  <a:pt x="5891" y="499"/>
                  <a:pt x="5891" y="522"/>
                </a:cubicBezTo>
                <a:lnTo>
                  <a:pt x="5891" y="537"/>
                </a:lnTo>
                <a:cubicBezTo>
                  <a:pt x="5891" y="560"/>
                  <a:pt x="5908" y="571"/>
                  <a:pt x="5926" y="571"/>
                </a:cubicBezTo>
                <a:cubicBezTo>
                  <a:pt x="5944" y="571"/>
                  <a:pt x="5961" y="560"/>
                  <a:pt x="5961" y="537"/>
                </a:cubicBezTo>
                <a:lnTo>
                  <a:pt x="5961" y="522"/>
                </a:lnTo>
                <a:cubicBezTo>
                  <a:pt x="5961" y="499"/>
                  <a:pt x="5944" y="487"/>
                  <a:pt x="5926" y="487"/>
                </a:cubicBezTo>
                <a:close/>
                <a:moveTo>
                  <a:pt x="5090" y="451"/>
                </a:moveTo>
                <a:cubicBezTo>
                  <a:pt x="5054" y="451"/>
                  <a:pt x="5016" y="490"/>
                  <a:pt x="5039" y="531"/>
                </a:cubicBezTo>
                <a:cubicBezTo>
                  <a:pt x="5059" y="567"/>
                  <a:pt x="5092" y="585"/>
                  <a:pt x="5130" y="588"/>
                </a:cubicBezTo>
                <a:cubicBezTo>
                  <a:pt x="5132" y="588"/>
                  <a:pt x="5134" y="588"/>
                  <a:pt x="5136" y="588"/>
                </a:cubicBezTo>
                <a:cubicBezTo>
                  <a:pt x="5162" y="588"/>
                  <a:pt x="5184" y="560"/>
                  <a:pt x="5184" y="534"/>
                </a:cubicBezTo>
                <a:cubicBezTo>
                  <a:pt x="5184" y="504"/>
                  <a:pt x="5162" y="486"/>
                  <a:pt x="5133" y="481"/>
                </a:cubicBezTo>
                <a:cubicBezTo>
                  <a:pt x="5132" y="479"/>
                  <a:pt x="5132" y="478"/>
                  <a:pt x="5131" y="477"/>
                </a:cubicBezTo>
                <a:cubicBezTo>
                  <a:pt x="5121" y="459"/>
                  <a:pt x="5106" y="451"/>
                  <a:pt x="5090" y="451"/>
                </a:cubicBezTo>
                <a:close/>
                <a:moveTo>
                  <a:pt x="4694" y="528"/>
                </a:moveTo>
                <a:cubicBezTo>
                  <a:pt x="4648" y="528"/>
                  <a:pt x="4648" y="598"/>
                  <a:pt x="4694" y="598"/>
                </a:cubicBezTo>
                <a:cubicBezTo>
                  <a:pt x="4740" y="598"/>
                  <a:pt x="4740" y="528"/>
                  <a:pt x="4694" y="528"/>
                </a:cubicBezTo>
                <a:close/>
                <a:moveTo>
                  <a:pt x="17939" y="566"/>
                </a:moveTo>
                <a:cubicBezTo>
                  <a:pt x="17917" y="566"/>
                  <a:pt x="17917" y="601"/>
                  <a:pt x="17939" y="601"/>
                </a:cubicBezTo>
                <a:lnTo>
                  <a:pt x="17955" y="601"/>
                </a:lnTo>
                <a:cubicBezTo>
                  <a:pt x="17979" y="601"/>
                  <a:pt x="17979" y="566"/>
                  <a:pt x="17955" y="566"/>
                </a:cubicBezTo>
                <a:close/>
                <a:moveTo>
                  <a:pt x="14082" y="491"/>
                </a:moveTo>
                <a:cubicBezTo>
                  <a:pt x="14069" y="491"/>
                  <a:pt x="14056" y="498"/>
                  <a:pt x="14051" y="509"/>
                </a:cubicBezTo>
                <a:cubicBezTo>
                  <a:pt x="14040" y="528"/>
                  <a:pt x="14047" y="546"/>
                  <a:pt x="14063" y="558"/>
                </a:cubicBezTo>
                <a:cubicBezTo>
                  <a:pt x="14083" y="574"/>
                  <a:pt x="14103" y="588"/>
                  <a:pt x="14123" y="602"/>
                </a:cubicBezTo>
                <a:cubicBezTo>
                  <a:pt x="14128" y="606"/>
                  <a:pt x="14134" y="608"/>
                  <a:pt x="14140" y="608"/>
                </a:cubicBezTo>
                <a:cubicBezTo>
                  <a:pt x="14153" y="608"/>
                  <a:pt x="14166" y="600"/>
                  <a:pt x="14172" y="590"/>
                </a:cubicBezTo>
                <a:cubicBezTo>
                  <a:pt x="14183" y="571"/>
                  <a:pt x="14174" y="553"/>
                  <a:pt x="14159" y="541"/>
                </a:cubicBezTo>
                <a:cubicBezTo>
                  <a:pt x="14139" y="525"/>
                  <a:pt x="14120" y="511"/>
                  <a:pt x="14099" y="497"/>
                </a:cubicBezTo>
                <a:cubicBezTo>
                  <a:pt x="14094" y="493"/>
                  <a:pt x="14088" y="491"/>
                  <a:pt x="14082" y="491"/>
                </a:cubicBezTo>
                <a:close/>
                <a:moveTo>
                  <a:pt x="17492" y="577"/>
                </a:moveTo>
                <a:cubicBezTo>
                  <a:pt x="17479" y="577"/>
                  <a:pt x="17467" y="595"/>
                  <a:pt x="17478" y="608"/>
                </a:cubicBezTo>
                <a:cubicBezTo>
                  <a:pt x="17487" y="619"/>
                  <a:pt x="17500" y="624"/>
                  <a:pt x="17512" y="624"/>
                </a:cubicBezTo>
                <a:cubicBezTo>
                  <a:pt x="17525" y="624"/>
                  <a:pt x="17538" y="619"/>
                  <a:pt x="17546" y="609"/>
                </a:cubicBezTo>
                <a:cubicBezTo>
                  <a:pt x="17558" y="596"/>
                  <a:pt x="17546" y="578"/>
                  <a:pt x="17533" y="578"/>
                </a:cubicBezTo>
                <a:cubicBezTo>
                  <a:pt x="17529" y="578"/>
                  <a:pt x="17525" y="580"/>
                  <a:pt x="17521" y="585"/>
                </a:cubicBezTo>
                <a:cubicBezTo>
                  <a:pt x="17519" y="587"/>
                  <a:pt x="17516" y="589"/>
                  <a:pt x="17513" y="589"/>
                </a:cubicBezTo>
                <a:cubicBezTo>
                  <a:pt x="17510" y="589"/>
                  <a:pt x="17506" y="587"/>
                  <a:pt x="17504" y="582"/>
                </a:cubicBezTo>
                <a:cubicBezTo>
                  <a:pt x="17500" y="578"/>
                  <a:pt x="17496" y="577"/>
                  <a:pt x="17492" y="577"/>
                </a:cubicBezTo>
                <a:close/>
                <a:moveTo>
                  <a:pt x="15655" y="558"/>
                </a:moveTo>
                <a:cubicBezTo>
                  <a:pt x="15613" y="558"/>
                  <a:pt x="15613" y="629"/>
                  <a:pt x="15657" y="629"/>
                </a:cubicBezTo>
                <a:lnTo>
                  <a:pt x="15687" y="629"/>
                </a:lnTo>
                <a:cubicBezTo>
                  <a:pt x="15733" y="629"/>
                  <a:pt x="15733" y="558"/>
                  <a:pt x="15687" y="558"/>
                </a:cubicBezTo>
                <a:lnTo>
                  <a:pt x="15657" y="558"/>
                </a:lnTo>
                <a:cubicBezTo>
                  <a:pt x="15656" y="558"/>
                  <a:pt x="15655" y="558"/>
                  <a:pt x="15655" y="558"/>
                </a:cubicBezTo>
                <a:close/>
                <a:moveTo>
                  <a:pt x="2229" y="554"/>
                </a:moveTo>
                <a:cubicBezTo>
                  <a:pt x="2224" y="554"/>
                  <a:pt x="2219" y="556"/>
                  <a:pt x="2215" y="562"/>
                </a:cubicBezTo>
                <a:cubicBezTo>
                  <a:pt x="2202" y="579"/>
                  <a:pt x="2187" y="592"/>
                  <a:pt x="2167" y="598"/>
                </a:cubicBezTo>
                <a:cubicBezTo>
                  <a:pt x="2147" y="607"/>
                  <a:pt x="2152" y="635"/>
                  <a:pt x="2168" y="635"/>
                </a:cubicBezTo>
                <a:cubicBezTo>
                  <a:pt x="2170" y="635"/>
                  <a:pt x="2172" y="635"/>
                  <a:pt x="2174" y="634"/>
                </a:cubicBezTo>
                <a:cubicBezTo>
                  <a:pt x="2203" y="622"/>
                  <a:pt x="2225" y="606"/>
                  <a:pt x="2245" y="580"/>
                </a:cubicBezTo>
                <a:cubicBezTo>
                  <a:pt x="2254" y="567"/>
                  <a:pt x="2242" y="554"/>
                  <a:pt x="2229" y="554"/>
                </a:cubicBezTo>
                <a:close/>
                <a:moveTo>
                  <a:pt x="20405" y="568"/>
                </a:moveTo>
                <a:cubicBezTo>
                  <a:pt x="20372" y="568"/>
                  <a:pt x="20351" y="616"/>
                  <a:pt x="20386" y="634"/>
                </a:cubicBezTo>
                <a:cubicBezTo>
                  <a:pt x="20397" y="639"/>
                  <a:pt x="20406" y="644"/>
                  <a:pt x="20417" y="650"/>
                </a:cubicBezTo>
                <a:cubicBezTo>
                  <a:pt x="20422" y="652"/>
                  <a:pt x="20428" y="654"/>
                  <a:pt x="20433" y="654"/>
                </a:cubicBezTo>
                <a:cubicBezTo>
                  <a:pt x="20465" y="654"/>
                  <a:pt x="20488" y="605"/>
                  <a:pt x="20452" y="588"/>
                </a:cubicBezTo>
                <a:cubicBezTo>
                  <a:pt x="20442" y="582"/>
                  <a:pt x="20433" y="577"/>
                  <a:pt x="20422" y="572"/>
                </a:cubicBezTo>
                <a:cubicBezTo>
                  <a:pt x="20416" y="569"/>
                  <a:pt x="20411" y="568"/>
                  <a:pt x="20405" y="568"/>
                </a:cubicBezTo>
                <a:close/>
                <a:moveTo>
                  <a:pt x="15310" y="597"/>
                </a:moveTo>
                <a:cubicBezTo>
                  <a:pt x="15242" y="597"/>
                  <a:pt x="15241" y="703"/>
                  <a:pt x="15310" y="705"/>
                </a:cubicBezTo>
                <a:lnTo>
                  <a:pt x="15326" y="705"/>
                </a:lnTo>
                <a:cubicBezTo>
                  <a:pt x="15395" y="705"/>
                  <a:pt x="15395" y="597"/>
                  <a:pt x="15326" y="597"/>
                </a:cubicBezTo>
                <a:close/>
                <a:moveTo>
                  <a:pt x="21196" y="555"/>
                </a:moveTo>
                <a:cubicBezTo>
                  <a:pt x="21192" y="555"/>
                  <a:pt x="21187" y="555"/>
                  <a:pt x="21183" y="556"/>
                </a:cubicBezTo>
                <a:cubicBezTo>
                  <a:pt x="21156" y="565"/>
                  <a:pt x="21136" y="595"/>
                  <a:pt x="21146" y="622"/>
                </a:cubicBezTo>
                <a:cubicBezTo>
                  <a:pt x="21150" y="637"/>
                  <a:pt x="21156" y="653"/>
                  <a:pt x="21162" y="666"/>
                </a:cubicBezTo>
                <a:cubicBezTo>
                  <a:pt x="21169" y="690"/>
                  <a:pt x="21189" y="705"/>
                  <a:pt x="21213" y="705"/>
                </a:cubicBezTo>
                <a:cubicBezTo>
                  <a:pt x="21218" y="705"/>
                  <a:pt x="21223" y="704"/>
                  <a:pt x="21228" y="703"/>
                </a:cubicBezTo>
                <a:cubicBezTo>
                  <a:pt x="21254" y="696"/>
                  <a:pt x="21275" y="665"/>
                  <a:pt x="21264" y="638"/>
                </a:cubicBezTo>
                <a:cubicBezTo>
                  <a:pt x="21259" y="622"/>
                  <a:pt x="21254" y="608"/>
                  <a:pt x="21249" y="593"/>
                </a:cubicBezTo>
                <a:cubicBezTo>
                  <a:pt x="21241" y="570"/>
                  <a:pt x="21220" y="555"/>
                  <a:pt x="21196" y="555"/>
                </a:cubicBezTo>
                <a:close/>
                <a:moveTo>
                  <a:pt x="8011" y="581"/>
                </a:moveTo>
                <a:cubicBezTo>
                  <a:pt x="8007" y="581"/>
                  <a:pt x="8005" y="582"/>
                  <a:pt x="8002" y="582"/>
                </a:cubicBezTo>
                <a:cubicBezTo>
                  <a:pt x="7992" y="586"/>
                  <a:pt x="7986" y="591"/>
                  <a:pt x="7982" y="597"/>
                </a:cubicBezTo>
                <a:cubicBezTo>
                  <a:pt x="7975" y="588"/>
                  <a:pt x="7965" y="581"/>
                  <a:pt x="7950" y="581"/>
                </a:cubicBezTo>
                <a:cubicBezTo>
                  <a:pt x="7904" y="581"/>
                  <a:pt x="7904" y="653"/>
                  <a:pt x="7950" y="653"/>
                </a:cubicBezTo>
                <a:cubicBezTo>
                  <a:pt x="7962" y="653"/>
                  <a:pt x="7971" y="647"/>
                  <a:pt x="7978" y="639"/>
                </a:cubicBezTo>
                <a:cubicBezTo>
                  <a:pt x="7987" y="672"/>
                  <a:pt x="8014" y="698"/>
                  <a:pt x="8047" y="708"/>
                </a:cubicBezTo>
                <a:cubicBezTo>
                  <a:pt x="8051" y="710"/>
                  <a:pt x="8055" y="710"/>
                  <a:pt x="8059" y="710"/>
                </a:cubicBezTo>
                <a:cubicBezTo>
                  <a:pt x="8094" y="710"/>
                  <a:pt x="8105" y="653"/>
                  <a:pt x="8067" y="640"/>
                </a:cubicBezTo>
                <a:cubicBezTo>
                  <a:pt x="8051" y="635"/>
                  <a:pt x="8046" y="622"/>
                  <a:pt x="8045" y="608"/>
                </a:cubicBezTo>
                <a:cubicBezTo>
                  <a:pt x="8042" y="591"/>
                  <a:pt x="8025" y="581"/>
                  <a:pt x="8011" y="581"/>
                </a:cubicBezTo>
                <a:close/>
                <a:moveTo>
                  <a:pt x="3302" y="535"/>
                </a:moveTo>
                <a:cubicBezTo>
                  <a:pt x="3262" y="535"/>
                  <a:pt x="3225" y="588"/>
                  <a:pt x="3261" y="626"/>
                </a:cubicBezTo>
                <a:cubicBezTo>
                  <a:pt x="3284" y="651"/>
                  <a:pt x="3310" y="677"/>
                  <a:pt x="3335" y="702"/>
                </a:cubicBezTo>
                <a:cubicBezTo>
                  <a:pt x="3346" y="713"/>
                  <a:pt x="3358" y="718"/>
                  <a:pt x="3370" y="718"/>
                </a:cubicBezTo>
                <a:cubicBezTo>
                  <a:pt x="3410" y="718"/>
                  <a:pt x="3447" y="665"/>
                  <a:pt x="3410" y="628"/>
                </a:cubicBezTo>
                <a:cubicBezTo>
                  <a:pt x="3385" y="602"/>
                  <a:pt x="3362" y="576"/>
                  <a:pt x="3337" y="551"/>
                </a:cubicBezTo>
                <a:cubicBezTo>
                  <a:pt x="3326" y="540"/>
                  <a:pt x="3314" y="535"/>
                  <a:pt x="3302" y="535"/>
                </a:cubicBezTo>
                <a:close/>
                <a:moveTo>
                  <a:pt x="9437" y="600"/>
                </a:moveTo>
                <a:cubicBezTo>
                  <a:pt x="9419" y="600"/>
                  <a:pt x="9401" y="609"/>
                  <a:pt x="9391" y="626"/>
                </a:cubicBezTo>
                <a:cubicBezTo>
                  <a:pt x="9376" y="650"/>
                  <a:pt x="9385" y="686"/>
                  <a:pt x="9411" y="700"/>
                </a:cubicBezTo>
                <a:cubicBezTo>
                  <a:pt x="9421" y="705"/>
                  <a:pt x="9431" y="710"/>
                  <a:pt x="9441" y="716"/>
                </a:cubicBezTo>
                <a:cubicBezTo>
                  <a:pt x="9450" y="720"/>
                  <a:pt x="9459" y="722"/>
                  <a:pt x="9468" y="722"/>
                </a:cubicBezTo>
                <a:cubicBezTo>
                  <a:pt x="9486" y="722"/>
                  <a:pt x="9504" y="713"/>
                  <a:pt x="9515" y="696"/>
                </a:cubicBezTo>
                <a:cubicBezTo>
                  <a:pt x="9528" y="672"/>
                  <a:pt x="9521" y="635"/>
                  <a:pt x="9495" y="622"/>
                </a:cubicBezTo>
                <a:cubicBezTo>
                  <a:pt x="9484" y="617"/>
                  <a:pt x="9475" y="612"/>
                  <a:pt x="9464" y="607"/>
                </a:cubicBezTo>
                <a:cubicBezTo>
                  <a:pt x="9456" y="602"/>
                  <a:pt x="9446" y="600"/>
                  <a:pt x="9437" y="600"/>
                </a:cubicBezTo>
                <a:close/>
                <a:moveTo>
                  <a:pt x="23841" y="623"/>
                </a:moveTo>
                <a:cubicBezTo>
                  <a:pt x="23831" y="623"/>
                  <a:pt x="23820" y="629"/>
                  <a:pt x="23814" y="642"/>
                </a:cubicBezTo>
                <a:cubicBezTo>
                  <a:pt x="23809" y="653"/>
                  <a:pt x="23803" y="661"/>
                  <a:pt x="23799" y="672"/>
                </a:cubicBezTo>
                <a:cubicBezTo>
                  <a:pt x="23784" y="700"/>
                  <a:pt x="23808" y="726"/>
                  <a:pt x="23832" y="726"/>
                </a:cubicBezTo>
                <a:cubicBezTo>
                  <a:pt x="23842" y="726"/>
                  <a:pt x="23853" y="720"/>
                  <a:pt x="23859" y="707"/>
                </a:cubicBezTo>
                <a:cubicBezTo>
                  <a:pt x="23865" y="697"/>
                  <a:pt x="23870" y="687"/>
                  <a:pt x="23875" y="677"/>
                </a:cubicBezTo>
                <a:cubicBezTo>
                  <a:pt x="23889" y="649"/>
                  <a:pt x="23864" y="623"/>
                  <a:pt x="23841" y="623"/>
                </a:cubicBezTo>
                <a:close/>
                <a:moveTo>
                  <a:pt x="12217" y="701"/>
                </a:moveTo>
                <a:cubicBezTo>
                  <a:pt x="12194" y="701"/>
                  <a:pt x="12194" y="736"/>
                  <a:pt x="12217" y="736"/>
                </a:cubicBezTo>
                <a:cubicBezTo>
                  <a:pt x="12240" y="736"/>
                  <a:pt x="12240" y="701"/>
                  <a:pt x="12217" y="701"/>
                </a:cubicBezTo>
                <a:close/>
                <a:moveTo>
                  <a:pt x="7054" y="625"/>
                </a:moveTo>
                <a:cubicBezTo>
                  <a:pt x="7033" y="625"/>
                  <a:pt x="7011" y="642"/>
                  <a:pt x="7018" y="669"/>
                </a:cubicBezTo>
                <a:cubicBezTo>
                  <a:pt x="7023" y="689"/>
                  <a:pt x="7029" y="708"/>
                  <a:pt x="7034" y="729"/>
                </a:cubicBezTo>
                <a:cubicBezTo>
                  <a:pt x="7038" y="747"/>
                  <a:pt x="7052" y="755"/>
                  <a:pt x="7066" y="755"/>
                </a:cubicBezTo>
                <a:cubicBezTo>
                  <a:pt x="7087" y="755"/>
                  <a:pt x="7109" y="738"/>
                  <a:pt x="7102" y="711"/>
                </a:cubicBezTo>
                <a:cubicBezTo>
                  <a:pt x="7097" y="691"/>
                  <a:pt x="7091" y="670"/>
                  <a:pt x="7086" y="651"/>
                </a:cubicBezTo>
                <a:cubicBezTo>
                  <a:pt x="7082" y="633"/>
                  <a:pt x="7068" y="625"/>
                  <a:pt x="7054" y="625"/>
                </a:cubicBezTo>
                <a:close/>
                <a:moveTo>
                  <a:pt x="8566" y="673"/>
                </a:moveTo>
                <a:cubicBezTo>
                  <a:pt x="8540" y="673"/>
                  <a:pt x="8516" y="708"/>
                  <a:pt x="8541" y="733"/>
                </a:cubicBezTo>
                <a:lnTo>
                  <a:pt x="8557" y="749"/>
                </a:lnTo>
                <a:cubicBezTo>
                  <a:pt x="8564" y="756"/>
                  <a:pt x="8573" y="760"/>
                  <a:pt x="8581" y="760"/>
                </a:cubicBezTo>
                <a:cubicBezTo>
                  <a:pt x="8608" y="760"/>
                  <a:pt x="8632" y="724"/>
                  <a:pt x="8606" y="700"/>
                </a:cubicBezTo>
                <a:lnTo>
                  <a:pt x="8591" y="684"/>
                </a:lnTo>
                <a:cubicBezTo>
                  <a:pt x="8583" y="676"/>
                  <a:pt x="8575" y="673"/>
                  <a:pt x="8566" y="673"/>
                </a:cubicBezTo>
                <a:close/>
                <a:moveTo>
                  <a:pt x="127" y="713"/>
                </a:moveTo>
                <a:cubicBezTo>
                  <a:pt x="110" y="713"/>
                  <a:pt x="100" y="738"/>
                  <a:pt x="118" y="745"/>
                </a:cubicBezTo>
                <a:cubicBezTo>
                  <a:pt x="128" y="750"/>
                  <a:pt x="136" y="755"/>
                  <a:pt x="147" y="761"/>
                </a:cubicBezTo>
                <a:cubicBezTo>
                  <a:pt x="150" y="763"/>
                  <a:pt x="154" y="763"/>
                  <a:pt x="157" y="763"/>
                </a:cubicBezTo>
                <a:cubicBezTo>
                  <a:pt x="173" y="763"/>
                  <a:pt x="183" y="740"/>
                  <a:pt x="166" y="731"/>
                </a:cubicBezTo>
                <a:cubicBezTo>
                  <a:pt x="155" y="726"/>
                  <a:pt x="146" y="721"/>
                  <a:pt x="135" y="716"/>
                </a:cubicBezTo>
                <a:cubicBezTo>
                  <a:pt x="132" y="714"/>
                  <a:pt x="130" y="713"/>
                  <a:pt x="127" y="713"/>
                </a:cubicBezTo>
                <a:close/>
                <a:moveTo>
                  <a:pt x="19606" y="734"/>
                </a:moveTo>
                <a:cubicBezTo>
                  <a:pt x="19583" y="734"/>
                  <a:pt x="19583" y="770"/>
                  <a:pt x="19606" y="770"/>
                </a:cubicBezTo>
                <a:cubicBezTo>
                  <a:pt x="19630" y="770"/>
                  <a:pt x="19630" y="734"/>
                  <a:pt x="19606" y="734"/>
                </a:cubicBezTo>
                <a:close/>
                <a:moveTo>
                  <a:pt x="5477" y="738"/>
                </a:moveTo>
                <a:cubicBezTo>
                  <a:pt x="5436" y="738"/>
                  <a:pt x="5399" y="790"/>
                  <a:pt x="5436" y="828"/>
                </a:cubicBezTo>
                <a:cubicBezTo>
                  <a:pt x="5441" y="834"/>
                  <a:pt x="5447" y="838"/>
                  <a:pt x="5452" y="843"/>
                </a:cubicBezTo>
                <a:cubicBezTo>
                  <a:pt x="5463" y="854"/>
                  <a:pt x="5475" y="859"/>
                  <a:pt x="5488" y="859"/>
                </a:cubicBezTo>
                <a:cubicBezTo>
                  <a:pt x="5529" y="859"/>
                  <a:pt x="5566" y="806"/>
                  <a:pt x="5528" y="769"/>
                </a:cubicBezTo>
                <a:lnTo>
                  <a:pt x="5513" y="753"/>
                </a:lnTo>
                <a:cubicBezTo>
                  <a:pt x="5501" y="742"/>
                  <a:pt x="5489" y="738"/>
                  <a:pt x="5477" y="738"/>
                </a:cubicBezTo>
                <a:close/>
                <a:moveTo>
                  <a:pt x="16152" y="755"/>
                </a:moveTo>
                <a:cubicBezTo>
                  <a:pt x="16134" y="755"/>
                  <a:pt x="16116" y="767"/>
                  <a:pt x="16116" y="790"/>
                </a:cubicBezTo>
                <a:lnTo>
                  <a:pt x="16116" y="834"/>
                </a:lnTo>
                <a:cubicBezTo>
                  <a:pt x="16116" y="857"/>
                  <a:pt x="16134" y="868"/>
                  <a:pt x="16152" y="868"/>
                </a:cubicBezTo>
                <a:cubicBezTo>
                  <a:pt x="16170" y="868"/>
                  <a:pt x="16188" y="857"/>
                  <a:pt x="16188" y="834"/>
                </a:cubicBezTo>
                <a:lnTo>
                  <a:pt x="16188" y="790"/>
                </a:lnTo>
                <a:cubicBezTo>
                  <a:pt x="16188" y="767"/>
                  <a:pt x="16170" y="755"/>
                  <a:pt x="16152" y="755"/>
                </a:cubicBezTo>
                <a:close/>
                <a:moveTo>
                  <a:pt x="16334" y="726"/>
                </a:moveTo>
                <a:cubicBezTo>
                  <a:pt x="16313" y="726"/>
                  <a:pt x="16291" y="744"/>
                  <a:pt x="16296" y="770"/>
                </a:cubicBezTo>
                <a:lnTo>
                  <a:pt x="16311" y="844"/>
                </a:lnTo>
                <a:cubicBezTo>
                  <a:pt x="16315" y="863"/>
                  <a:pt x="16328" y="871"/>
                  <a:pt x="16342" y="871"/>
                </a:cubicBezTo>
                <a:cubicBezTo>
                  <a:pt x="16363" y="871"/>
                  <a:pt x="16385" y="853"/>
                  <a:pt x="16379" y="827"/>
                </a:cubicBezTo>
                <a:lnTo>
                  <a:pt x="16364" y="752"/>
                </a:lnTo>
                <a:cubicBezTo>
                  <a:pt x="16360" y="734"/>
                  <a:pt x="16347" y="726"/>
                  <a:pt x="16334" y="726"/>
                </a:cubicBezTo>
                <a:close/>
                <a:moveTo>
                  <a:pt x="20761" y="768"/>
                </a:moveTo>
                <a:cubicBezTo>
                  <a:pt x="20751" y="768"/>
                  <a:pt x="20742" y="772"/>
                  <a:pt x="20735" y="779"/>
                </a:cubicBezTo>
                <a:cubicBezTo>
                  <a:pt x="20721" y="794"/>
                  <a:pt x="20722" y="815"/>
                  <a:pt x="20735" y="829"/>
                </a:cubicBezTo>
                <a:cubicBezTo>
                  <a:pt x="20756" y="854"/>
                  <a:pt x="20776" y="879"/>
                  <a:pt x="20797" y="904"/>
                </a:cubicBezTo>
                <a:cubicBezTo>
                  <a:pt x="20803" y="911"/>
                  <a:pt x="20812" y="914"/>
                  <a:pt x="20821" y="914"/>
                </a:cubicBezTo>
                <a:cubicBezTo>
                  <a:pt x="20831" y="914"/>
                  <a:pt x="20841" y="910"/>
                  <a:pt x="20846" y="904"/>
                </a:cubicBezTo>
                <a:cubicBezTo>
                  <a:pt x="20861" y="889"/>
                  <a:pt x="20860" y="868"/>
                  <a:pt x="20846" y="854"/>
                </a:cubicBezTo>
                <a:cubicBezTo>
                  <a:pt x="20825" y="829"/>
                  <a:pt x="20806" y="804"/>
                  <a:pt x="20785" y="779"/>
                </a:cubicBezTo>
                <a:cubicBezTo>
                  <a:pt x="20779" y="772"/>
                  <a:pt x="20770" y="768"/>
                  <a:pt x="20761" y="768"/>
                </a:cubicBezTo>
                <a:close/>
                <a:moveTo>
                  <a:pt x="9934" y="794"/>
                </a:moveTo>
                <a:cubicBezTo>
                  <a:pt x="9893" y="794"/>
                  <a:pt x="9857" y="847"/>
                  <a:pt x="9894" y="884"/>
                </a:cubicBezTo>
                <a:lnTo>
                  <a:pt x="9909" y="900"/>
                </a:lnTo>
                <a:cubicBezTo>
                  <a:pt x="9921" y="911"/>
                  <a:pt x="9933" y="916"/>
                  <a:pt x="9946" y="916"/>
                </a:cubicBezTo>
                <a:cubicBezTo>
                  <a:pt x="9986" y="916"/>
                  <a:pt x="10023" y="863"/>
                  <a:pt x="9985" y="826"/>
                </a:cubicBezTo>
                <a:lnTo>
                  <a:pt x="9970" y="810"/>
                </a:lnTo>
                <a:cubicBezTo>
                  <a:pt x="9959" y="798"/>
                  <a:pt x="9946" y="794"/>
                  <a:pt x="9934" y="794"/>
                </a:cubicBezTo>
                <a:close/>
                <a:moveTo>
                  <a:pt x="12354" y="851"/>
                </a:moveTo>
                <a:cubicBezTo>
                  <a:pt x="12342" y="851"/>
                  <a:pt x="12330" y="864"/>
                  <a:pt x="12337" y="879"/>
                </a:cubicBezTo>
                <a:cubicBezTo>
                  <a:pt x="12342" y="889"/>
                  <a:pt x="12348" y="899"/>
                  <a:pt x="12352" y="909"/>
                </a:cubicBezTo>
                <a:cubicBezTo>
                  <a:pt x="12356" y="916"/>
                  <a:pt x="12361" y="918"/>
                  <a:pt x="12366" y="918"/>
                </a:cubicBezTo>
                <a:cubicBezTo>
                  <a:pt x="12378" y="918"/>
                  <a:pt x="12390" y="905"/>
                  <a:pt x="12383" y="890"/>
                </a:cubicBezTo>
                <a:cubicBezTo>
                  <a:pt x="12377" y="880"/>
                  <a:pt x="12371" y="870"/>
                  <a:pt x="12367" y="860"/>
                </a:cubicBezTo>
                <a:cubicBezTo>
                  <a:pt x="12364" y="854"/>
                  <a:pt x="12359" y="851"/>
                  <a:pt x="12354" y="851"/>
                </a:cubicBezTo>
                <a:close/>
                <a:moveTo>
                  <a:pt x="11842" y="801"/>
                </a:moveTo>
                <a:cubicBezTo>
                  <a:pt x="11833" y="801"/>
                  <a:pt x="11824" y="804"/>
                  <a:pt x="11815" y="808"/>
                </a:cubicBezTo>
                <a:cubicBezTo>
                  <a:pt x="11805" y="813"/>
                  <a:pt x="11795" y="818"/>
                  <a:pt x="11785" y="823"/>
                </a:cubicBezTo>
                <a:cubicBezTo>
                  <a:pt x="11758" y="837"/>
                  <a:pt x="11752" y="872"/>
                  <a:pt x="11765" y="897"/>
                </a:cubicBezTo>
                <a:cubicBezTo>
                  <a:pt x="11775" y="914"/>
                  <a:pt x="11793" y="923"/>
                  <a:pt x="11811" y="923"/>
                </a:cubicBezTo>
                <a:cubicBezTo>
                  <a:pt x="11820" y="923"/>
                  <a:pt x="11829" y="921"/>
                  <a:pt x="11838" y="917"/>
                </a:cubicBezTo>
                <a:cubicBezTo>
                  <a:pt x="11848" y="910"/>
                  <a:pt x="11858" y="905"/>
                  <a:pt x="11868" y="901"/>
                </a:cubicBezTo>
                <a:cubicBezTo>
                  <a:pt x="11895" y="888"/>
                  <a:pt x="11901" y="853"/>
                  <a:pt x="11888" y="828"/>
                </a:cubicBezTo>
                <a:cubicBezTo>
                  <a:pt x="11878" y="810"/>
                  <a:pt x="11860" y="801"/>
                  <a:pt x="11842" y="801"/>
                </a:cubicBezTo>
                <a:close/>
                <a:moveTo>
                  <a:pt x="2859" y="854"/>
                </a:moveTo>
                <a:cubicBezTo>
                  <a:pt x="2813" y="854"/>
                  <a:pt x="2813" y="925"/>
                  <a:pt x="2859" y="925"/>
                </a:cubicBezTo>
                <a:lnTo>
                  <a:pt x="2875" y="925"/>
                </a:lnTo>
                <a:cubicBezTo>
                  <a:pt x="2921" y="925"/>
                  <a:pt x="2921" y="854"/>
                  <a:pt x="2875" y="854"/>
                </a:cubicBezTo>
                <a:close/>
                <a:moveTo>
                  <a:pt x="12877" y="817"/>
                </a:moveTo>
                <a:cubicBezTo>
                  <a:pt x="12809" y="817"/>
                  <a:pt x="12809" y="925"/>
                  <a:pt x="12877" y="925"/>
                </a:cubicBezTo>
                <a:lnTo>
                  <a:pt x="12907" y="925"/>
                </a:lnTo>
                <a:cubicBezTo>
                  <a:pt x="12975" y="925"/>
                  <a:pt x="12977" y="817"/>
                  <a:pt x="12907" y="817"/>
                </a:cubicBezTo>
                <a:close/>
                <a:moveTo>
                  <a:pt x="14891" y="828"/>
                </a:moveTo>
                <a:cubicBezTo>
                  <a:pt x="14873" y="828"/>
                  <a:pt x="14855" y="839"/>
                  <a:pt x="14855" y="862"/>
                </a:cubicBezTo>
                <a:lnTo>
                  <a:pt x="14855" y="892"/>
                </a:lnTo>
                <a:cubicBezTo>
                  <a:pt x="14855" y="915"/>
                  <a:pt x="14872" y="926"/>
                  <a:pt x="14890" y="926"/>
                </a:cubicBezTo>
                <a:cubicBezTo>
                  <a:pt x="14908" y="926"/>
                  <a:pt x="14926" y="915"/>
                  <a:pt x="14926" y="892"/>
                </a:cubicBezTo>
                <a:lnTo>
                  <a:pt x="14926" y="862"/>
                </a:lnTo>
                <a:cubicBezTo>
                  <a:pt x="14926" y="839"/>
                  <a:pt x="14909" y="828"/>
                  <a:pt x="14891" y="828"/>
                </a:cubicBezTo>
                <a:close/>
                <a:moveTo>
                  <a:pt x="18870" y="899"/>
                </a:moveTo>
                <a:cubicBezTo>
                  <a:pt x="18845" y="899"/>
                  <a:pt x="18845" y="933"/>
                  <a:pt x="18870" y="933"/>
                </a:cubicBezTo>
                <a:lnTo>
                  <a:pt x="18885" y="933"/>
                </a:lnTo>
                <a:cubicBezTo>
                  <a:pt x="18908" y="933"/>
                  <a:pt x="18908" y="899"/>
                  <a:pt x="18885" y="899"/>
                </a:cubicBezTo>
                <a:close/>
                <a:moveTo>
                  <a:pt x="22310" y="861"/>
                </a:moveTo>
                <a:cubicBezTo>
                  <a:pt x="22293" y="861"/>
                  <a:pt x="22275" y="873"/>
                  <a:pt x="22275" y="896"/>
                </a:cubicBezTo>
                <a:lnTo>
                  <a:pt x="22275" y="926"/>
                </a:lnTo>
                <a:cubicBezTo>
                  <a:pt x="22275" y="949"/>
                  <a:pt x="22293" y="961"/>
                  <a:pt x="22310" y="961"/>
                </a:cubicBezTo>
                <a:cubicBezTo>
                  <a:pt x="22328" y="961"/>
                  <a:pt x="22346" y="949"/>
                  <a:pt x="22346" y="926"/>
                </a:cubicBezTo>
                <a:lnTo>
                  <a:pt x="22346" y="896"/>
                </a:lnTo>
                <a:cubicBezTo>
                  <a:pt x="22346" y="873"/>
                  <a:pt x="22328" y="861"/>
                  <a:pt x="22310" y="861"/>
                </a:cubicBezTo>
                <a:close/>
                <a:moveTo>
                  <a:pt x="6632" y="880"/>
                </a:moveTo>
                <a:cubicBezTo>
                  <a:pt x="6615" y="880"/>
                  <a:pt x="6597" y="892"/>
                  <a:pt x="6597" y="915"/>
                </a:cubicBezTo>
                <a:lnTo>
                  <a:pt x="6597" y="930"/>
                </a:lnTo>
                <a:cubicBezTo>
                  <a:pt x="6596" y="952"/>
                  <a:pt x="6613" y="963"/>
                  <a:pt x="6631" y="963"/>
                </a:cubicBezTo>
                <a:cubicBezTo>
                  <a:pt x="6649" y="963"/>
                  <a:pt x="6667" y="952"/>
                  <a:pt x="6667" y="930"/>
                </a:cubicBezTo>
                <a:lnTo>
                  <a:pt x="6667" y="915"/>
                </a:lnTo>
                <a:cubicBezTo>
                  <a:pt x="6667" y="892"/>
                  <a:pt x="6650" y="880"/>
                  <a:pt x="6632" y="880"/>
                </a:cubicBezTo>
                <a:close/>
                <a:moveTo>
                  <a:pt x="14740" y="886"/>
                </a:moveTo>
                <a:cubicBezTo>
                  <a:pt x="14723" y="886"/>
                  <a:pt x="14705" y="898"/>
                  <a:pt x="14705" y="921"/>
                </a:cubicBezTo>
                <a:lnTo>
                  <a:pt x="14705" y="937"/>
                </a:lnTo>
                <a:cubicBezTo>
                  <a:pt x="14705" y="960"/>
                  <a:pt x="14723" y="971"/>
                  <a:pt x="14740" y="971"/>
                </a:cubicBezTo>
                <a:cubicBezTo>
                  <a:pt x="14758" y="971"/>
                  <a:pt x="14776" y="960"/>
                  <a:pt x="14776" y="937"/>
                </a:cubicBezTo>
                <a:lnTo>
                  <a:pt x="14776" y="921"/>
                </a:lnTo>
                <a:cubicBezTo>
                  <a:pt x="14776" y="898"/>
                  <a:pt x="14758" y="886"/>
                  <a:pt x="14740" y="886"/>
                </a:cubicBezTo>
                <a:close/>
                <a:moveTo>
                  <a:pt x="7699" y="897"/>
                </a:moveTo>
                <a:cubicBezTo>
                  <a:pt x="7672" y="897"/>
                  <a:pt x="7648" y="932"/>
                  <a:pt x="7673" y="958"/>
                </a:cubicBezTo>
                <a:lnTo>
                  <a:pt x="7689" y="973"/>
                </a:lnTo>
                <a:cubicBezTo>
                  <a:pt x="7696" y="981"/>
                  <a:pt x="7704" y="984"/>
                  <a:pt x="7712" y="984"/>
                </a:cubicBezTo>
                <a:cubicBezTo>
                  <a:pt x="7740" y="984"/>
                  <a:pt x="7764" y="947"/>
                  <a:pt x="7739" y="923"/>
                </a:cubicBezTo>
                <a:lnTo>
                  <a:pt x="7723" y="907"/>
                </a:lnTo>
                <a:cubicBezTo>
                  <a:pt x="7716" y="900"/>
                  <a:pt x="7707" y="897"/>
                  <a:pt x="7699" y="897"/>
                </a:cubicBezTo>
                <a:close/>
                <a:moveTo>
                  <a:pt x="13904" y="850"/>
                </a:moveTo>
                <a:cubicBezTo>
                  <a:pt x="13868" y="850"/>
                  <a:pt x="13830" y="889"/>
                  <a:pt x="13854" y="931"/>
                </a:cubicBezTo>
                <a:cubicBezTo>
                  <a:pt x="13874" y="967"/>
                  <a:pt x="13905" y="984"/>
                  <a:pt x="13944" y="988"/>
                </a:cubicBezTo>
                <a:cubicBezTo>
                  <a:pt x="13945" y="988"/>
                  <a:pt x="13947" y="988"/>
                  <a:pt x="13948" y="988"/>
                </a:cubicBezTo>
                <a:cubicBezTo>
                  <a:pt x="13976" y="988"/>
                  <a:pt x="13998" y="960"/>
                  <a:pt x="13998" y="933"/>
                </a:cubicBezTo>
                <a:cubicBezTo>
                  <a:pt x="13998" y="904"/>
                  <a:pt x="13975" y="885"/>
                  <a:pt x="13948" y="880"/>
                </a:cubicBezTo>
                <a:cubicBezTo>
                  <a:pt x="13947" y="879"/>
                  <a:pt x="13947" y="878"/>
                  <a:pt x="13946" y="876"/>
                </a:cubicBezTo>
                <a:cubicBezTo>
                  <a:pt x="13936" y="857"/>
                  <a:pt x="13920" y="850"/>
                  <a:pt x="13904" y="850"/>
                </a:cubicBezTo>
                <a:close/>
                <a:moveTo>
                  <a:pt x="16602" y="920"/>
                </a:moveTo>
                <a:cubicBezTo>
                  <a:pt x="16555" y="920"/>
                  <a:pt x="16555" y="990"/>
                  <a:pt x="16602" y="990"/>
                </a:cubicBezTo>
                <a:lnTo>
                  <a:pt x="16617" y="990"/>
                </a:lnTo>
                <a:cubicBezTo>
                  <a:pt x="16618" y="990"/>
                  <a:pt x="16618" y="990"/>
                  <a:pt x="16618" y="990"/>
                </a:cubicBezTo>
                <a:cubicBezTo>
                  <a:pt x="16662" y="990"/>
                  <a:pt x="16662" y="920"/>
                  <a:pt x="16617" y="920"/>
                </a:cubicBezTo>
                <a:close/>
                <a:moveTo>
                  <a:pt x="18192" y="927"/>
                </a:moveTo>
                <a:cubicBezTo>
                  <a:pt x="18181" y="927"/>
                  <a:pt x="18169" y="940"/>
                  <a:pt x="18176" y="954"/>
                </a:cubicBezTo>
                <a:cubicBezTo>
                  <a:pt x="18181" y="965"/>
                  <a:pt x="18187" y="974"/>
                  <a:pt x="18192" y="985"/>
                </a:cubicBezTo>
                <a:cubicBezTo>
                  <a:pt x="18195" y="991"/>
                  <a:pt x="18200" y="994"/>
                  <a:pt x="18206" y="994"/>
                </a:cubicBezTo>
                <a:cubicBezTo>
                  <a:pt x="18217" y="994"/>
                  <a:pt x="18229" y="981"/>
                  <a:pt x="18222" y="967"/>
                </a:cubicBezTo>
                <a:cubicBezTo>
                  <a:pt x="18217" y="956"/>
                  <a:pt x="18212" y="947"/>
                  <a:pt x="18206" y="937"/>
                </a:cubicBezTo>
                <a:cubicBezTo>
                  <a:pt x="18203" y="930"/>
                  <a:pt x="18198" y="927"/>
                  <a:pt x="18192" y="927"/>
                </a:cubicBezTo>
                <a:close/>
                <a:moveTo>
                  <a:pt x="13508" y="927"/>
                </a:moveTo>
                <a:cubicBezTo>
                  <a:pt x="13462" y="927"/>
                  <a:pt x="13462" y="998"/>
                  <a:pt x="13508" y="998"/>
                </a:cubicBezTo>
                <a:cubicBezTo>
                  <a:pt x="13554" y="998"/>
                  <a:pt x="13554" y="927"/>
                  <a:pt x="13508" y="927"/>
                </a:cubicBezTo>
                <a:close/>
                <a:moveTo>
                  <a:pt x="15552" y="884"/>
                </a:moveTo>
                <a:cubicBezTo>
                  <a:pt x="15511" y="884"/>
                  <a:pt x="15474" y="937"/>
                  <a:pt x="15511" y="974"/>
                </a:cubicBezTo>
                <a:lnTo>
                  <a:pt x="15527" y="990"/>
                </a:lnTo>
                <a:cubicBezTo>
                  <a:pt x="15538" y="1001"/>
                  <a:pt x="15551" y="1006"/>
                  <a:pt x="15563" y="1006"/>
                </a:cubicBezTo>
                <a:cubicBezTo>
                  <a:pt x="15604" y="1006"/>
                  <a:pt x="15640" y="953"/>
                  <a:pt x="15603" y="916"/>
                </a:cubicBezTo>
                <a:lnTo>
                  <a:pt x="15587" y="900"/>
                </a:lnTo>
                <a:cubicBezTo>
                  <a:pt x="15576" y="889"/>
                  <a:pt x="15564" y="884"/>
                  <a:pt x="15552" y="884"/>
                </a:cubicBezTo>
                <a:close/>
                <a:moveTo>
                  <a:pt x="21737" y="870"/>
                </a:moveTo>
                <a:cubicBezTo>
                  <a:pt x="21719" y="870"/>
                  <a:pt x="21700" y="880"/>
                  <a:pt x="21691" y="897"/>
                </a:cubicBezTo>
                <a:cubicBezTo>
                  <a:pt x="21686" y="907"/>
                  <a:pt x="21680" y="917"/>
                  <a:pt x="21675" y="927"/>
                </a:cubicBezTo>
                <a:cubicBezTo>
                  <a:pt x="21662" y="953"/>
                  <a:pt x="21668" y="985"/>
                  <a:pt x="21695" y="1000"/>
                </a:cubicBezTo>
                <a:cubicBezTo>
                  <a:pt x="21703" y="1005"/>
                  <a:pt x="21712" y="1008"/>
                  <a:pt x="21722" y="1008"/>
                </a:cubicBezTo>
                <a:cubicBezTo>
                  <a:pt x="21741" y="1008"/>
                  <a:pt x="21760" y="998"/>
                  <a:pt x="21768" y="981"/>
                </a:cubicBezTo>
                <a:cubicBezTo>
                  <a:pt x="21774" y="970"/>
                  <a:pt x="21779" y="962"/>
                  <a:pt x="21784" y="951"/>
                </a:cubicBezTo>
                <a:cubicBezTo>
                  <a:pt x="21798" y="925"/>
                  <a:pt x="21792" y="894"/>
                  <a:pt x="21764" y="878"/>
                </a:cubicBezTo>
                <a:cubicBezTo>
                  <a:pt x="21756" y="873"/>
                  <a:pt x="21747" y="870"/>
                  <a:pt x="21737" y="870"/>
                </a:cubicBezTo>
                <a:close/>
                <a:moveTo>
                  <a:pt x="24322" y="940"/>
                </a:moveTo>
                <a:cubicBezTo>
                  <a:pt x="24314" y="940"/>
                  <a:pt x="24306" y="944"/>
                  <a:pt x="24298" y="951"/>
                </a:cubicBezTo>
                <a:lnTo>
                  <a:pt x="24283" y="967"/>
                </a:lnTo>
                <a:cubicBezTo>
                  <a:pt x="24258" y="992"/>
                  <a:pt x="24282" y="1027"/>
                  <a:pt x="24309" y="1027"/>
                </a:cubicBezTo>
                <a:cubicBezTo>
                  <a:pt x="24317" y="1027"/>
                  <a:pt x="24326" y="1024"/>
                  <a:pt x="24333" y="1016"/>
                </a:cubicBezTo>
                <a:lnTo>
                  <a:pt x="24349" y="1000"/>
                </a:lnTo>
                <a:cubicBezTo>
                  <a:pt x="24374" y="976"/>
                  <a:pt x="24349" y="940"/>
                  <a:pt x="24322" y="940"/>
                </a:cubicBezTo>
                <a:close/>
                <a:moveTo>
                  <a:pt x="11044" y="954"/>
                </a:moveTo>
                <a:cubicBezTo>
                  <a:pt x="11038" y="954"/>
                  <a:pt x="11033" y="956"/>
                  <a:pt x="11029" y="962"/>
                </a:cubicBezTo>
                <a:cubicBezTo>
                  <a:pt x="11016" y="978"/>
                  <a:pt x="11000" y="991"/>
                  <a:pt x="10981" y="998"/>
                </a:cubicBezTo>
                <a:cubicBezTo>
                  <a:pt x="10961" y="1006"/>
                  <a:pt x="10966" y="1034"/>
                  <a:pt x="10982" y="1034"/>
                </a:cubicBezTo>
                <a:cubicBezTo>
                  <a:pt x="10984" y="1034"/>
                  <a:pt x="10986" y="1034"/>
                  <a:pt x="10989" y="1033"/>
                </a:cubicBezTo>
                <a:cubicBezTo>
                  <a:pt x="11018" y="1021"/>
                  <a:pt x="11041" y="1005"/>
                  <a:pt x="11060" y="980"/>
                </a:cubicBezTo>
                <a:cubicBezTo>
                  <a:pt x="11069" y="967"/>
                  <a:pt x="11056" y="954"/>
                  <a:pt x="11044" y="954"/>
                </a:cubicBezTo>
                <a:close/>
                <a:moveTo>
                  <a:pt x="16840" y="995"/>
                </a:moveTo>
                <a:cubicBezTo>
                  <a:pt x="16795" y="995"/>
                  <a:pt x="16795" y="1066"/>
                  <a:pt x="16840" y="1066"/>
                </a:cubicBezTo>
                <a:lnTo>
                  <a:pt x="16856" y="1066"/>
                </a:lnTo>
                <a:cubicBezTo>
                  <a:pt x="16902" y="1066"/>
                  <a:pt x="16902" y="995"/>
                  <a:pt x="16856" y="995"/>
                </a:cubicBezTo>
                <a:close/>
                <a:moveTo>
                  <a:pt x="666" y="967"/>
                </a:moveTo>
                <a:cubicBezTo>
                  <a:pt x="661" y="967"/>
                  <a:pt x="655" y="969"/>
                  <a:pt x="649" y="972"/>
                </a:cubicBezTo>
                <a:cubicBezTo>
                  <a:pt x="633" y="981"/>
                  <a:pt x="624" y="1005"/>
                  <a:pt x="636" y="1020"/>
                </a:cubicBezTo>
                <a:cubicBezTo>
                  <a:pt x="652" y="1040"/>
                  <a:pt x="665" y="1061"/>
                  <a:pt x="680" y="1080"/>
                </a:cubicBezTo>
                <a:cubicBezTo>
                  <a:pt x="688" y="1091"/>
                  <a:pt x="700" y="1098"/>
                  <a:pt x="712" y="1098"/>
                </a:cubicBezTo>
                <a:cubicBezTo>
                  <a:pt x="717" y="1098"/>
                  <a:pt x="723" y="1097"/>
                  <a:pt x="728" y="1094"/>
                </a:cubicBezTo>
                <a:cubicBezTo>
                  <a:pt x="744" y="1085"/>
                  <a:pt x="753" y="1061"/>
                  <a:pt x="742" y="1046"/>
                </a:cubicBezTo>
                <a:cubicBezTo>
                  <a:pt x="726" y="1026"/>
                  <a:pt x="712" y="1005"/>
                  <a:pt x="697" y="985"/>
                </a:cubicBezTo>
                <a:cubicBezTo>
                  <a:pt x="689" y="974"/>
                  <a:pt x="678" y="967"/>
                  <a:pt x="666" y="967"/>
                </a:cubicBezTo>
                <a:close/>
                <a:moveTo>
                  <a:pt x="12116" y="935"/>
                </a:moveTo>
                <a:cubicBezTo>
                  <a:pt x="12076" y="935"/>
                  <a:pt x="12040" y="988"/>
                  <a:pt x="12076" y="1026"/>
                </a:cubicBezTo>
                <a:cubicBezTo>
                  <a:pt x="12099" y="1051"/>
                  <a:pt x="12124" y="1075"/>
                  <a:pt x="12149" y="1101"/>
                </a:cubicBezTo>
                <a:cubicBezTo>
                  <a:pt x="12160" y="1112"/>
                  <a:pt x="12172" y="1117"/>
                  <a:pt x="12184" y="1117"/>
                </a:cubicBezTo>
                <a:cubicBezTo>
                  <a:pt x="12225" y="1117"/>
                  <a:pt x="12261" y="1064"/>
                  <a:pt x="12225" y="1027"/>
                </a:cubicBezTo>
                <a:cubicBezTo>
                  <a:pt x="12200" y="1002"/>
                  <a:pt x="12176" y="975"/>
                  <a:pt x="12151" y="951"/>
                </a:cubicBezTo>
                <a:cubicBezTo>
                  <a:pt x="12141" y="940"/>
                  <a:pt x="12128" y="935"/>
                  <a:pt x="12116" y="935"/>
                </a:cubicBezTo>
                <a:close/>
                <a:moveTo>
                  <a:pt x="2013" y="968"/>
                </a:moveTo>
                <a:cubicBezTo>
                  <a:pt x="1997" y="968"/>
                  <a:pt x="1981" y="975"/>
                  <a:pt x="1970" y="993"/>
                </a:cubicBezTo>
                <a:cubicBezTo>
                  <a:pt x="1961" y="1009"/>
                  <a:pt x="1952" y="1025"/>
                  <a:pt x="1943" y="1038"/>
                </a:cubicBezTo>
                <a:cubicBezTo>
                  <a:pt x="1917" y="1080"/>
                  <a:pt x="1954" y="1119"/>
                  <a:pt x="1991" y="1119"/>
                </a:cubicBezTo>
                <a:cubicBezTo>
                  <a:pt x="2007" y="1119"/>
                  <a:pt x="2024" y="1112"/>
                  <a:pt x="2035" y="1094"/>
                </a:cubicBezTo>
                <a:cubicBezTo>
                  <a:pt x="2043" y="1078"/>
                  <a:pt x="2053" y="1062"/>
                  <a:pt x="2062" y="1048"/>
                </a:cubicBezTo>
                <a:cubicBezTo>
                  <a:pt x="2087" y="1007"/>
                  <a:pt x="2050" y="968"/>
                  <a:pt x="2013" y="968"/>
                </a:cubicBezTo>
                <a:close/>
                <a:moveTo>
                  <a:pt x="3596" y="1039"/>
                </a:moveTo>
                <a:cubicBezTo>
                  <a:pt x="3587" y="1039"/>
                  <a:pt x="3578" y="1045"/>
                  <a:pt x="3578" y="1057"/>
                </a:cubicBezTo>
                <a:lnTo>
                  <a:pt x="3578" y="1131"/>
                </a:lnTo>
                <a:cubicBezTo>
                  <a:pt x="3578" y="1142"/>
                  <a:pt x="3587" y="1148"/>
                  <a:pt x="3596" y="1148"/>
                </a:cubicBezTo>
                <a:cubicBezTo>
                  <a:pt x="3605" y="1148"/>
                  <a:pt x="3613" y="1142"/>
                  <a:pt x="3613" y="1131"/>
                </a:cubicBezTo>
                <a:lnTo>
                  <a:pt x="3613" y="1057"/>
                </a:lnTo>
                <a:cubicBezTo>
                  <a:pt x="3613" y="1045"/>
                  <a:pt x="3605" y="1039"/>
                  <a:pt x="3596" y="1039"/>
                </a:cubicBezTo>
                <a:close/>
                <a:moveTo>
                  <a:pt x="15868" y="1025"/>
                </a:moveTo>
                <a:cubicBezTo>
                  <a:pt x="15847" y="1025"/>
                  <a:pt x="15826" y="1042"/>
                  <a:pt x="15833" y="1069"/>
                </a:cubicBezTo>
                <a:cubicBezTo>
                  <a:pt x="15838" y="1088"/>
                  <a:pt x="15843" y="1108"/>
                  <a:pt x="15848" y="1129"/>
                </a:cubicBezTo>
                <a:cubicBezTo>
                  <a:pt x="15853" y="1147"/>
                  <a:pt x="15867" y="1155"/>
                  <a:pt x="15881" y="1155"/>
                </a:cubicBezTo>
                <a:cubicBezTo>
                  <a:pt x="15902" y="1155"/>
                  <a:pt x="15923" y="1137"/>
                  <a:pt x="15916" y="1110"/>
                </a:cubicBezTo>
                <a:cubicBezTo>
                  <a:pt x="15910" y="1091"/>
                  <a:pt x="15906" y="1070"/>
                  <a:pt x="15901" y="1051"/>
                </a:cubicBezTo>
                <a:cubicBezTo>
                  <a:pt x="15896" y="1033"/>
                  <a:pt x="15882" y="1025"/>
                  <a:pt x="15868" y="1025"/>
                </a:cubicBezTo>
                <a:close/>
                <a:moveTo>
                  <a:pt x="8941" y="1113"/>
                </a:moveTo>
                <a:cubicBezTo>
                  <a:pt x="8925" y="1113"/>
                  <a:pt x="8914" y="1137"/>
                  <a:pt x="8931" y="1145"/>
                </a:cubicBezTo>
                <a:cubicBezTo>
                  <a:pt x="8942" y="1150"/>
                  <a:pt x="8951" y="1156"/>
                  <a:pt x="8961" y="1161"/>
                </a:cubicBezTo>
                <a:cubicBezTo>
                  <a:pt x="8964" y="1162"/>
                  <a:pt x="8967" y="1163"/>
                  <a:pt x="8970" y="1163"/>
                </a:cubicBezTo>
                <a:cubicBezTo>
                  <a:pt x="8986" y="1163"/>
                  <a:pt x="8996" y="1139"/>
                  <a:pt x="8980" y="1130"/>
                </a:cubicBezTo>
                <a:cubicBezTo>
                  <a:pt x="8970" y="1125"/>
                  <a:pt x="8960" y="1120"/>
                  <a:pt x="8950" y="1115"/>
                </a:cubicBezTo>
                <a:cubicBezTo>
                  <a:pt x="8947" y="1113"/>
                  <a:pt x="8944" y="1113"/>
                  <a:pt x="8941" y="1113"/>
                </a:cubicBezTo>
                <a:close/>
                <a:moveTo>
                  <a:pt x="8342" y="1091"/>
                </a:moveTo>
                <a:cubicBezTo>
                  <a:pt x="8329" y="1091"/>
                  <a:pt x="8315" y="1099"/>
                  <a:pt x="8309" y="1109"/>
                </a:cubicBezTo>
                <a:cubicBezTo>
                  <a:pt x="8299" y="1127"/>
                  <a:pt x="8307" y="1146"/>
                  <a:pt x="8322" y="1158"/>
                </a:cubicBezTo>
                <a:cubicBezTo>
                  <a:pt x="8342" y="1173"/>
                  <a:pt x="8361" y="1188"/>
                  <a:pt x="8382" y="1203"/>
                </a:cubicBezTo>
                <a:cubicBezTo>
                  <a:pt x="8387" y="1206"/>
                  <a:pt x="8393" y="1208"/>
                  <a:pt x="8398" y="1208"/>
                </a:cubicBezTo>
                <a:cubicBezTo>
                  <a:pt x="8411" y="1208"/>
                  <a:pt x="8425" y="1200"/>
                  <a:pt x="8431" y="1189"/>
                </a:cubicBezTo>
                <a:cubicBezTo>
                  <a:pt x="8442" y="1171"/>
                  <a:pt x="8433" y="1152"/>
                  <a:pt x="8418" y="1141"/>
                </a:cubicBezTo>
                <a:cubicBezTo>
                  <a:pt x="8398" y="1125"/>
                  <a:pt x="8379" y="1110"/>
                  <a:pt x="8358" y="1096"/>
                </a:cubicBezTo>
                <a:cubicBezTo>
                  <a:pt x="8353" y="1093"/>
                  <a:pt x="8348" y="1091"/>
                  <a:pt x="8342" y="1091"/>
                </a:cubicBezTo>
                <a:close/>
                <a:moveTo>
                  <a:pt x="3160" y="1141"/>
                </a:moveTo>
                <a:cubicBezTo>
                  <a:pt x="3143" y="1141"/>
                  <a:pt x="3125" y="1152"/>
                  <a:pt x="3125" y="1174"/>
                </a:cubicBezTo>
                <a:lnTo>
                  <a:pt x="3125" y="1190"/>
                </a:lnTo>
                <a:cubicBezTo>
                  <a:pt x="3125" y="1213"/>
                  <a:pt x="3143" y="1225"/>
                  <a:pt x="3160" y="1225"/>
                </a:cubicBezTo>
                <a:cubicBezTo>
                  <a:pt x="3178" y="1225"/>
                  <a:pt x="3195" y="1213"/>
                  <a:pt x="3195" y="1190"/>
                </a:cubicBezTo>
                <a:lnTo>
                  <a:pt x="3195" y="1174"/>
                </a:lnTo>
                <a:cubicBezTo>
                  <a:pt x="3195" y="1152"/>
                  <a:pt x="3178" y="1141"/>
                  <a:pt x="3160" y="1141"/>
                </a:cubicBezTo>
                <a:close/>
                <a:moveTo>
                  <a:pt x="19516" y="1076"/>
                </a:moveTo>
                <a:cubicBezTo>
                  <a:pt x="19497" y="1076"/>
                  <a:pt x="19479" y="1086"/>
                  <a:pt x="19469" y="1103"/>
                </a:cubicBezTo>
                <a:cubicBezTo>
                  <a:pt x="19453" y="1129"/>
                  <a:pt x="19464" y="1161"/>
                  <a:pt x="19489" y="1176"/>
                </a:cubicBezTo>
                <a:cubicBezTo>
                  <a:pt x="19514" y="1192"/>
                  <a:pt x="19537" y="1208"/>
                  <a:pt x="19562" y="1224"/>
                </a:cubicBezTo>
                <a:cubicBezTo>
                  <a:pt x="19569" y="1228"/>
                  <a:pt x="19577" y="1230"/>
                  <a:pt x="19586" y="1230"/>
                </a:cubicBezTo>
                <a:cubicBezTo>
                  <a:pt x="19605" y="1230"/>
                  <a:pt x="19625" y="1220"/>
                  <a:pt x="19635" y="1204"/>
                </a:cubicBezTo>
                <a:cubicBezTo>
                  <a:pt x="19651" y="1178"/>
                  <a:pt x="19641" y="1146"/>
                  <a:pt x="19615" y="1130"/>
                </a:cubicBezTo>
                <a:cubicBezTo>
                  <a:pt x="19590" y="1115"/>
                  <a:pt x="19567" y="1099"/>
                  <a:pt x="19542" y="1083"/>
                </a:cubicBezTo>
                <a:cubicBezTo>
                  <a:pt x="19534" y="1078"/>
                  <a:pt x="19525" y="1076"/>
                  <a:pt x="19516" y="1076"/>
                </a:cubicBezTo>
                <a:close/>
                <a:moveTo>
                  <a:pt x="23334" y="1104"/>
                </a:moveTo>
                <a:cubicBezTo>
                  <a:pt x="23313" y="1104"/>
                  <a:pt x="23290" y="1122"/>
                  <a:pt x="23297" y="1148"/>
                </a:cubicBezTo>
                <a:cubicBezTo>
                  <a:pt x="23307" y="1190"/>
                  <a:pt x="23334" y="1226"/>
                  <a:pt x="23374" y="1245"/>
                </a:cubicBezTo>
                <a:cubicBezTo>
                  <a:pt x="23380" y="1248"/>
                  <a:pt x="23385" y="1249"/>
                  <a:pt x="23391" y="1249"/>
                </a:cubicBezTo>
                <a:cubicBezTo>
                  <a:pt x="23423" y="1249"/>
                  <a:pt x="23445" y="1201"/>
                  <a:pt x="23409" y="1183"/>
                </a:cubicBezTo>
                <a:cubicBezTo>
                  <a:pt x="23387" y="1171"/>
                  <a:pt x="23371" y="1153"/>
                  <a:pt x="23366" y="1129"/>
                </a:cubicBezTo>
                <a:cubicBezTo>
                  <a:pt x="23361" y="1112"/>
                  <a:pt x="23348" y="1104"/>
                  <a:pt x="23334" y="1104"/>
                </a:cubicBezTo>
                <a:close/>
                <a:moveTo>
                  <a:pt x="7978" y="1168"/>
                </a:moveTo>
                <a:cubicBezTo>
                  <a:pt x="7970" y="1168"/>
                  <a:pt x="7962" y="1171"/>
                  <a:pt x="7955" y="1179"/>
                </a:cubicBezTo>
                <a:lnTo>
                  <a:pt x="7939" y="1194"/>
                </a:lnTo>
                <a:cubicBezTo>
                  <a:pt x="7914" y="1219"/>
                  <a:pt x="7938" y="1255"/>
                  <a:pt x="7965" y="1255"/>
                </a:cubicBezTo>
                <a:cubicBezTo>
                  <a:pt x="7973" y="1255"/>
                  <a:pt x="7981" y="1252"/>
                  <a:pt x="7988" y="1245"/>
                </a:cubicBezTo>
                <a:cubicBezTo>
                  <a:pt x="7993" y="1239"/>
                  <a:pt x="7999" y="1232"/>
                  <a:pt x="8004" y="1229"/>
                </a:cubicBezTo>
                <a:cubicBezTo>
                  <a:pt x="8030" y="1203"/>
                  <a:pt x="8005" y="1168"/>
                  <a:pt x="7978" y="1168"/>
                </a:cubicBezTo>
                <a:close/>
                <a:moveTo>
                  <a:pt x="20371" y="1110"/>
                </a:moveTo>
                <a:cubicBezTo>
                  <a:pt x="20368" y="1110"/>
                  <a:pt x="20365" y="1111"/>
                  <a:pt x="20362" y="1112"/>
                </a:cubicBezTo>
                <a:cubicBezTo>
                  <a:pt x="20347" y="1116"/>
                  <a:pt x="20331" y="1137"/>
                  <a:pt x="20337" y="1156"/>
                </a:cubicBezTo>
                <a:cubicBezTo>
                  <a:pt x="20348" y="1180"/>
                  <a:pt x="20357" y="1205"/>
                  <a:pt x="20368" y="1230"/>
                </a:cubicBezTo>
                <a:cubicBezTo>
                  <a:pt x="20374" y="1245"/>
                  <a:pt x="20386" y="1256"/>
                  <a:pt x="20402" y="1256"/>
                </a:cubicBezTo>
                <a:cubicBezTo>
                  <a:pt x="20404" y="1256"/>
                  <a:pt x="20407" y="1256"/>
                  <a:pt x="20411" y="1255"/>
                </a:cubicBezTo>
                <a:cubicBezTo>
                  <a:pt x="20427" y="1250"/>
                  <a:pt x="20442" y="1229"/>
                  <a:pt x="20436" y="1211"/>
                </a:cubicBezTo>
                <a:cubicBezTo>
                  <a:pt x="20425" y="1187"/>
                  <a:pt x="20416" y="1162"/>
                  <a:pt x="20405" y="1137"/>
                </a:cubicBezTo>
                <a:cubicBezTo>
                  <a:pt x="20398" y="1122"/>
                  <a:pt x="20386" y="1110"/>
                  <a:pt x="20371" y="1110"/>
                </a:cubicBezTo>
                <a:close/>
                <a:moveTo>
                  <a:pt x="14291" y="1137"/>
                </a:moveTo>
                <a:cubicBezTo>
                  <a:pt x="14250" y="1137"/>
                  <a:pt x="14214" y="1190"/>
                  <a:pt x="14251" y="1227"/>
                </a:cubicBezTo>
                <a:lnTo>
                  <a:pt x="14266" y="1242"/>
                </a:lnTo>
                <a:cubicBezTo>
                  <a:pt x="14278" y="1254"/>
                  <a:pt x="14290" y="1258"/>
                  <a:pt x="14302" y="1258"/>
                </a:cubicBezTo>
                <a:cubicBezTo>
                  <a:pt x="14343" y="1258"/>
                  <a:pt x="14380" y="1205"/>
                  <a:pt x="14342" y="1168"/>
                </a:cubicBezTo>
                <a:lnTo>
                  <a:pt x="14326" y="1152"/>
                </a:lnTo>
                <a:cubicBezTo>
                  <a:pt x="14315" y="1141"/>
                  <a:pt x="14303" y="1137"/>
                  <a:pt x="14291" y="1137"/>
                </a:cubicBezTo>
                <a:close/>
                <a:moveTo>
                  <a:pt x="18990" y="1214"/>
                </a:moveTo>
                <a:cubicBezTo>
                  <a:pt x="18977" y="1214"/>
                  <a:pt x="18964" y="1232"/>
                  <a:pt x="18976" y="1245"/>
                </a:cubicBezTo>
                <a:lnTo>
                  <a:pt x="18992" y="1260"/>
                </a:lnTo>
                <a:cubicBezTo>
                  <a:pt x="18996" y="1263"/>
                  <a:pt x="18999" y="1265"/>
                  <a:pt x="19003" y="1265"/>
                </a:cubicBezTo>
                <a:cubicBezTo>
                  <a:pt x="19017" y="1265"/>
                  <a:pt x="19030" y="1247"/>
                  <a:pt x="19017" y="1235"/>
                </a:cubicBezTo>
                <a:lnTo>
                  <a:pt x="19002" y="1219"/>
                </a:lnTo>
                <a:cubicBezTo>
                  <a:pt x="18998" y="1216"/>
                  <a:pt x="18994" y="1214"/>
                  <a:pt x="18990" y="1214"/>
                </a:cubicBezTo>
                <a:close/>
                <a:moveTo>
                  <a:pt x="17335" y="1208"/>
                </a:moveTo>
                <a:cubicBezTo>
                  <a:pt x="17291" y="1208"/>
                  <a:pt x="17292" y="1278"/>
                  <a:pt x="17337" y="1278"/>
                </a:cubicBezTo>
                <a:lnTo>
                  <a:pt x="17367" y="1278"/>
                </a:lnTo>
                <a:cubicBezTo>
                  <a:pt x="17413" y="1278"/>
                  <a:pt x="17413" y="1208"/>
                  <a:pt x="17367" y="1208"/>
                </a:cubicBezTo>
                <a:lnTo>
                  <a:pt x="17337" y="1208"/>
                </a:lnTo>
                <a:cubicBezTo>
                  <a:pt x="17336" y="1208"/>
                  <a:pt x="17336" y="1208"/>
                  <a:pt x="17335" y="1208"/>
                </a:cubicBezTo>
                <a:close/>
                <a:moveTo>
                  <a:pt x="4945" y="1146"/>
                </a:moveTo>
                <a:cubicBezTo>
                  <a:pt x="4939" y="1146"/>
                  <a:pt x="4932" y="1147"/>
                  <a:pt x="4927" y="1150"/>
                </a:cubicBezTo>
                <a:cubicBezTo>
                  <a:pt x="4908" y="1161"/>
                  <a:pt x="4906" y="1182"/>
                  <a:pt x="4913" y="1198"/>
                </a:cubicBezTo>
                <a:cubicBezTo>
                  <a:pt x="4924" y="1224"/>
                  <a:pt x="4934" y="1248"/>
                  <a:pt x="4947" y="1273"/>
                </a:cubicBezTo>
                <a:cubicBezTo>
                  <a:pt x="4952" y="1285"/>
                  <a:pt x="4964" y="1291"/>
                  <a:pt x="4977" y="1291"/>
                </a:cubicBezTo>
                <a:cubicBezTo>
                  <a:pt x="4983" y="1291"/>
                  <a:pt x="4990" y="1289"/>
                  <a:pt x="4995" y="1286"/>
                </a:cubicBezTo>
                <a:cubicBezTo>
                  <a:pt x="5013" y="1276"/>
                  <a:pt x="5016" y="1255"/>
                  <a:pt x="5008" y="1237"/>
                </a:cubicBezTo>
                <a:cubicBezTo>
                  <a:pt x="4997" y="1213"/>
                  <a:pt x="4987" y="1188"/>
                  <a:pt x="4975" y="1163"/>
                </a:cubicBezTo>
                <a:cubicBezTo>
                  <a:pt x="4970" y="1152"/>
                  <a:pt x="4958" y="1146"/>
                  <a:pt x="4945" y="1146"/>
                </a:cubicBezTo>
                <a:close/>
                <a:moveTo>
                  <a:pt x="1492" y="1163"/>
                </a:moveTo>
                <a:cubicBezTo>
                  <a:pt x="1483" y="1163"/>
                  <a:pt x="1474" y="1165"/>
                  <a:pt x="1466" y="1169"/>
                </a:cubicBezTo>
                <a:cubicBezTo>
                  <a:pt x="1440" y="1185"/>
                  <a:pt x="1433" y="1216"/>
                  <a:pt x="1446" y="1242"/>
                </a:cubicBezTo>
                <a:cubicBezTo>
                  <a:pt x="1451" y="1253"/>
                  <a:pt x="1456" y="1262"/>
                  <a:pt x="1462" y="1273"/>
                </a:cubicBezTo>
                <a:cubicBezTo>
                  <a:pt x="1471" y="1290"/>
                  <a:pt x="1490" y="1299"/>
                  <a:pt x="1509" y="1299"/>
                </a:cubicBezTo>
                <a:cubicBezTo>
                  <a:pt x="1518" y="1299"/>
                  <a:pt x="1527" y="1297"/>
                  <a:pt x="1535" y="1293"/>
                </a:cubicBezTo>
                <a:cubicBezTo>
                  <a:pt x="1561" y="1277"/>
                  <a:pt x="1569" y="1246"/>
                  <a:pt x="1555" y="1219"/>
                </a:cubicBezTo>
                <a:cubicBezTo>
                  <a:pt x="1550" y="1209"/>
                  <a:pt x="1544" y="1200"/>
                  <a:pt x="1539" y="1189"/>
                </a:cubicBezTo>
                <a:cubicBezTo>
                  <a:pt x="1530" y="1171"/>
                  <a:pt x="1511" y="1163"/>
                  <a:pt x="1492" y="1163"/>
                </a:cubicBezTo>
                <a:close/>
                <a:moveTo>
                  <a:pt x="11674" y="1253"/>
                </a:moveTo>
                <a:cubicBezTo>
                  <a:pt x="11628" y="1253"/>
                  <a:pt x="11628" y="1324"/>
                  <a:pt x="11674" y="1324"/>
                </a:cubicBezTo>
                <a:lnTo>
                  <a:pt x="11689" y="1324"/>
                </a:lnTo>
                <a:cubicBezTo>
                  <a:pt x="11734" y="1324"/>
                  <a:pt x="11734" y="1253"/>
                  <a:pt x="11689" y="1253"/>
                </a:cubicBezTo>
                <a:close/>
                <a:moveTo>
                  <a:pt x="22550" y="1282"/>
                </a:moveTo>
                <a:cubicBezTo>
                  <a:pt x="22533" y="1282"/>
                  <a:pt x="22515" y="1293"/>
                  <a:pt x="22515" y="1316"/>
                </a:cubicBezTo>
                <a:lnTo>
                  <a:pt x="22515" y="1331"/>
                </a:lnTo>
                <a:cubicBezTo>
                  <a:pt x="22515" y="1355"/>
                  <a:pt x="22533" y="1366"/>
                  <a:pt x="22550" y="1366"/>
                </a:cubicBezTo>
                <a:cubicBezTo>
                  <a:pt x="22568" y="1366"/>
                  <a:pt x="22585" y="1355"/>
                  <a:pt x="22585" y="1331"/>
                </a:cubicBezTo>
                <a:lnTo>
                  <a:pt x="22585" y="1316"/>
                </a:lnTo>
                <a:cubicBezTo>
                  <a:pt x="22585" y="1293"/>
                  <a:pt x="22568" y="1282"/>
                  <a:pt x="22550" y="1282"/>
                </a:cubicBezTo>
                <a:close/>
                <a:moveTo>
                  <a:pt x="17863" y="1270"/>
                </a:moveTo>
                <a:cubicBezTo>
                  <a:pt x="17845" y="1270"/>
                  <a:pt x="17827" y="1281"/>
                  <a:pt x="17827" y="1304"/>
                </a:cubicBezTo>
                <a:lnTo>
                  <a:pt x="17827" y="1335"/>
                </a:lnTo>
                <a:cubicBezTo>
                  <a:pt x="17827" y="1358"/>
                  <a:pt x="17845" y="1369"/>
                  <a:pt x="17862" y="1369"/>
                </a:cubicBezTo>
                <a:cubicBezTo>
                  <a:pt x="17880" y="1369"/>
                  <a:pt x="17897" y="1358"/>
                  <a:pt x="17897" y="1335"/>
                </a:cubicBezTo>
                <a:lnTo>
                  <a:pt x="17897" y="1304"/>
                </a:lnTo>
                <a:cubicBezTo>
                  <a:pt x="17898" y="1281"/>
                  <a:pt x="17880" y="1270"/>
                  <a:pt x="17863" y="1270"/>
                </a:cubicBezTo>
                <a:close/>
                <a:moveTo>
                  <a:pt x="16512" y="1295"/>
                </a:moveTo>
                <a:cubicBezTo>
                  <a:pt x="16485" y="1295"/>
                  <a:pt x="16460" y="1331"/>
                  <a:pt x="16486" y="1356"/>
                </a:cubicBezTo>
                <a:cubicBezTo>
                  <a:pt x="16493" y="1362"/>
                  <a:pt x="16497" y="1367"/>
                  <a:pt x="16502" y="1371"/>
                </a:cubicBezTo>
                <a:cubicBezTo>
                  <a:pt x="16509" y="1379"/>
                  <a:pt x="16517" y="1382"/>
                  <a:pt x="16525" y="1382"/>
                </a:cubicBezTo>
                <a:cubicBezTo>
                  <a:pt x="16553" y="1382"/>
                  <a:pt x="16576" y="1345"/>
                  <a:pt x="16551" y="1321"/>
                </a:cubicBezTo>
                <a:lnTo>
                  <a:pt x="16536" y="1305"/>
                </a:lnTo>
                <a:cubicBezTo>
                  <a:pt x="16528" y="1298"/>
                  <a:pt x="16520" y="1295"/>
                  <a:pt x="16512" y="1295"/>
                </a:cubicBezTo>
                <a:close/>
                <a:moveTo>
                  <a:pt x="15998" y="1260"/>
                </a:moveTo>
                <a:cubicBezTo>
                  <a:pt x="15986" y="1260"/>
                  <a:pt x="15973" y="1265"/>
                  <a:pt x="15962" y="1276"/>
                </a:cubicBezTo>
                <a:lnTo>
                  <a:pt x="15947" y="1292"/>
                </a:lnTo>
                <a:cubicBezTo>
                  <a:pt x="15909" y="1329"/>
                  <a:pt x="15945" y="1383"/>
                  <a:pt x="15986" y="1383"/>
                </a:cubicBezTo>
                <a:cubicBezTo>
                  <a:pt x="15998" y="1383"/>
                  <a:pt x="16010" y="1378"/>
                  <a:pt x="16021" y="1367"/>
                </a:cubicBezTo>
                <a:lnTo>
                  <a:pt x="16037" y="1351"/>
                </a:lnTo>
                <a:cubicBezTo>
                  <a:pt x="16075" y="1314"/>
                  <a:pt x="16039" y="1260"/>
                  <a:pt x="15998" y="1260"/>
                </a:cubicBezTo>
                <a:close/>
                <a:moveTo>
                  <a:pt x="15445" y="1279"/>
                </a:moveTo>
                <a:cubicBezTo>
                  <a:pt x="15427" y="1279"/>
                  <a:pt x="15409" y="1291"/>
                  <a:pt x="15409" y="1314"/>
                </a:cubicBezTo>
                <a:lnTo>
                  <a:pt x="15409" y="1329"/>
                </a:lnTo>
                <a:cubicBezTo>
                  <a:pt x="15409" y="1352"/>
                  <a:pt x="15427" y="1363"/>
                  <a:pt x="15445" y="1363"/>
                </a:cubicBezTo>
                <a:cubicBezTo>
                  <a:pt x="15453" y="1363"/>
                  <a:pt x="15461" y="1361"/>
                  <a:pt x="15468" y="1356"/>
                </a:cubicBezTo>
                <a:cubicBezTo>
                  <a:pt x="15473" y="1378"/>
                  <a:pt x="15489" y="1396"/>
                  <a:pt x="15518" y="1396"/>
                </a:cubicBezTo>
                <a:cubicBezTo>
                  <a:pt x="15587" y="1396"/>
                  <a:pt x="15587" y="1289"/>
                  <a:pt x="15518" y="1289"/>
                </a:cubicBezTo>
                <a:cubicBezTo>
                  <a:pt x="15502" y="1289"/>
                  <a:pt x="15488" y="1295"/>
                  <a:pt x="15481" y="1305"/>
                </a:cubicBezTo>
                <a:cubicBezTo>
                  <a:pt x="15477" y="1288"/>
                  <a:pt x="15461" y="1279"/>
                  <a:pt x="15445" y="1279"/>
                </a:cubicBezTo>
                <a:close/>
                <a:moveTo>
                  <a:pt x="8699" y="1308"/>
                </a:moveTo>
                <a:cubicBezTo>
                  <a:pt x="8672" y="1308"/>
                  <a:pt x="8647" y="1343"/>
                  <a:pt x="8673" y="1367"/>
                </a:cubicBezTo>
                <a:cubicBezTo>
                  <a:pt x="8684" y="1375"/>
                  <a:pt x="8694" y="1386"/>
                  <a:pt x="8705" y="1396"/>
                </a:cubicBezTo>
                <a:cubicBezTo>
                  <a:pt x="8712" y="1403"/>
                  <a:pt x="8720" y="1406"/>
                  <a:pt x="8728" y="1406"/>
                </a:cubicBezTo>
                <a:cubicBezTo>
                  <a:pt x="8756" y="1406"/>
                  <a:pt x="8781" y="1371"/>
                  <a:pt x="8755" y="1346"/>
                </a:cubicBezTo>
                <a:cubicBezTo>
                  <a:pt x="8745" y="1336"/>
                  <a:pt x="8734" y="1326"/>
                  <a:pt x="8724" y="1318"/>
                </a:cubicBezTo>
                <a:cubicBezTo>
                  <a:pt x="8716" y="1311"/>
                  <a:pt x="8708" y="1308"/>
                  <a:pt x="8699" y="1308"/>
                </a:cubicBezTo>
                <a:close/>
                <a:moveTo>
                  <a:pt x="4227" y="1274"/>
                </a:moveTo>
                <a:cubicBezTo>
                  <a:pt x="4208" y="1274"/>
                  <a:pt x="4189" y="1284"/>
                  <a:pt x="4179" y="1300"/>
                </a:cubicBezTo>
                <a:cubicBezTo>
                  <a:pt x="4164" y="1326"/>
                  <a:pt x="4175" y="1358"/>
                  <a:pt x="4199" y="1373"/>
                </a:cubicBezTo>
                <a:cubicBezTo>
                  <a:pt x="4215" y="1384"/>
                  <a:pt x="4229" y="1393"/>
                  <a:pt x="4243" y="1404"/>
                </a:cubicBezTo>
                <a:cubicBezTo>
                  <a:pt x="4251" y="1409"/>
                  <a:pt x="4260" y="1411"/>
                  <a:pt x="4269" y="1411"/>
                </a:cubicBezTo>
                <a:cubicBezTo>
                  <a:pt x="4288" y="1411"/>
                  <a:pt x="4307" y="1401"/>
                  <a:pt x="4316" y="1384"/>
                </a:cubicBezTo>
                <a:cubicBezTo>
                  <a:pt x="4332" y="1358"/>
                  <a:pt x="4322" y="1326"/>
                  <a:pt x="4298" y="1311"/>
                </a:cubicBezTo>
                <a:cubicBezTo>
                  <a:pt x="4282" y="1300"/>
                  <a:pt x="4267" y="1292"/>
                  <a:pt x="4252" y="1281"/>
                </a:cubicBezTo>
                <a:cubicBezTo>
                  <a:pt x="4245" y="1276"/>
                  <a:pt x="4236" y="1274"/>
                  <a:pt x="4227" y="1274"/>
                </a:cubicBezTo>
                <a:close/>
                <a:moveTo>
                  <a:pt x="18253" y="1393"/>
                </a:moveTo>
                <a:cubicBezTo>
                  <a:pt x="18244" y="1393"/>
                  <a:pt x="18236" y="1399"/>
                  <a:pt x="18236" y="1410"/>
                </a:cubicBezTo>
                <a:lnTo>
                  <a:pt x="18236" y="1426"/>
                </a:lnTo>
                <a:cubicBezTo>
                  <a:pt x="18236" y="1438"/>
                  <a:pt x="18244" y="1444"/>
                  <a:pt x="18253" y="1444"/>
                </a:cubicBezTo>
                <a:cubicBezTo>
                  <a:pt x="18262" y="1444"/>
                  <a:pt x="18270" y="1438"/>
                  <a:pt x="18270" y="1426"/>
                </a:cubicBezTo>
                <a:lnTo>
                  <a:pt x="18270" y="1410"/>
                </a:lnTo>
                <a:cubicBezTo>
                  <a:pt x="18270" y="1399"/>
                  <a:pt x="18262" y="1393"/>
                  <a:pt x="18253" y="1393"/>
                </a:cubicBezTo>
                <a:close/>
                <a:moveTo>
                  <a:pt x="5879" y="1311"/>
                </a:moveTo>
                <a:cubicBezTo>
                  <a:pt x="5856" y="1311"/>
                  <a:pt x="5836" y="1327"/>
                  <a:pt x="5828" y="1349"/>
                </a:cubicBezTo>
                <a:cubicBezTo>
                  <a:pt x="5823" y="1365"/>
                  <a:pt x="5818" y="1379"/>
                  <a:pt x="5812" y="1393"/>
                </a:cubicBezTo>
                <a:cubicBezTo>
                  <a:pt x="5803" y="1421"/>
                  <a:pt x="5823" y="1452"/>
                  <a:pt x="5849" y="1459"/>
                </a:cubicBezTo>
                <a:cubicBezTo>
                  <a:pt x="5854" y="1461"/>
                  <a:pt x="5859" y="1461"/>
                  <a:pt x="5864" y="1461"/>
                </a:cubicBezTo>
                <a:cubicBezTo>
                  <a:pt x="5888" y="1461"/>
                  <a:pt x="5907" y="1445"/>
                  <a:pt x="5914" y="1423"/>
                </a:cubicBezTo>
                <a:cubicBezTo>
                  <a:pt x="5919" y="1407"/>
                  <a:pt x="5924" y="1392"/>
                  <a:pt x="5930" y="1378"/>
                </a:cubicBezTo>
                <a:cubicBezTo>
                  <a:pt x="5939" y="1350"/>
                  <a:pt x="5919" y="1319"/>
                  <a:pt x="5893" y="1313"/>
                </a:cubicBezTo>
                <a:cubicBezTo>
                  <a:pt x="5888" y="1311"/>
                  <a:pt x="5884" y="1311"/>
                  <a:pt x="5879" y="1311"/>
                </a:cubicBezTo>
                <a:close/>
                <a:moveTo>
                  <a:pt x="2364" y="1379"/>
                </a:moveTo>
                <a:cubicBezTo>
                  <a:pt x="2346" y="1379"/>
                  <a:pt x="2328" y="1390"/>
                  <a:pt x="2328" y="1413"/>
                </a:cubicBezTo>
                <a:lnTo>
                  <a:pt x="2328" y="1429"/>
                </a:lnTo>
                <a:cubicBezTo>
                  <a:pt x="2328" y="1452"/>
                  <a:pt x="2346" y="1463"/>
                  <a:pt x="2363" y="1463"/>
                </a:cubicBezTo>
                <a:cubicBezTo>
                  <a:pt x="2381" y="1463"/>
                  <a:pt x="2398" y="1452"/>
                  <a:pt x="2398" y="1429"/>
                </a:cubicBezTo>
                <a:lnTo>
                  <a:pt x="2398" y="1413"/>
                </a:lnTo>
                <a:cubicBezTo>
                  <a:pt x="2399" y="1390"/>
                  <a:pt x="2381" y="1379"/>
                  <a:pt x="2364" y="1379"/>
                </a:cubicBezTo>
                <a:close/>
                <a:moveTo>
                  <a:pt x="7843" y="1377"/>
                </a:moveTo>
                <a:cubicBezTo>
                  <a:pt x="7816" y="1377"/>
                  <a:pt x="7792" y="1413"/>
                  <a:pt x="7817" y="1438"/>
                </a:cubicBezTo>
                <a:lnTo>
                  <a:pt x="7833" y="1454"/>
                </a:lnTo>
                <a:cubicBezTo>
                  <a:pt x="7840" y="1461"/>
                  <a:pt x="7849" y="1464"/>
                  <a:pt x="7857" y="1464"/>
                </a:cubicBezTo>
                <a:cubicBezTo>
                  <a:pt x="7884" y="1464"/>
                  <a:pt x="7908" y="1428"/>
                  <a:pt x="7882" y="1404"/>
                </a:cubicBezTo>
                <a:lnTo>
                  <a:pt x="7867" y="1388"/>
                </a:lnTo>
                <a:cubicBezTo>
                  <a:pt x="7859" y="1381"/>
                  <a:pt x="7851" y="1377"/>
                  <a:pt x="7843" y="1377"/>
                </a:cubicBezTo>
                <a:close/>
                <a:moveTo>
                  <a:pt x="7681" y="1393"/>
                </a:moveTo>
                <a:cubicBezTo>
                  <a:pt x="7636" y="1393"/>
                  <a:pt x="7637" y="1465"/>
                  <a:pt x="7682" y="1465"/>
                </a:cubicBezTo>
                <a:lnTo>
                  <a:pt x="7713" y="1465"/>
                </a:lnTo>
                <a:cubicBezTo>
                  <a:pt x="7758" y="1465"/>
                  <a:pt x="7758" y="1393"/>
                  <a:pt x="7713" y="1393"/>
                </a:cubicBezTo>
                <a:lnTo>
                  <a:pt x="7682" y="1393"/>
                </a:lnTo>
                <a:cubicBezTo>
                  <a:pt x="7682" y="1393"/>
                  <a:pt x="7682" y="1393"/>
                  <a:pt x="7681" y="1393"/>
                </a:cubicBezTo>
                <a:close/>
                <a:moveTo>
                  <a:pt x="24056" y="1379"/>
                </a:moveTo>
                <a:cubicBezTo>
                  <a:pt x="24053" y="1379"/>
                  <a:pt x="24049" y="1379"/>
                  <a:pt x="24045" y="1381"/>
                </a:cubicBezTo>
                <a:cubicBezTo>
                  <a:pt x="24029" y="1386"/>
                  <a:pt x="24014" y="1391"/>
                  <a:pt x="24000" y="1396"/>
                </a:cubicBezTo>
                <a:cubicBezTo>
                  <a:pt x="23960" y="1408"/>
                  <a:pt x="23971" y="1466"/>
                  <a:pt x="24007" y="1466"/>
                </a:cubicBezTo>
                <a:cubicBezTo>
                  <a:pt x="24011" y="1466"/>
                  <a:pt x="24015" y="1466"/>
                  <a:pt x="24019" y="1465"/>
                </a:cubicBezTo>
                <a:cubicBezTo>
                  <a:pt x="24034" y="1459"/>
                  <a:pt x="24048" y="1454"/>
                  <a:pt x="24063" y="1449"/>
                </a:cubicBezTo>
                <a:cubicBezTo>
                  <a:pt x="24101" y="1436"/>
                  <a:pt x="24091" y="1379"/>
                  <a:pt x="24056" y="1379"/>
                </a:cubicBezTo>
                <a:close/>
                <a:moveTo>
                  <a:pt x="3103" y="1386"/>
                </a:moveTo>
                <a:cubicBezTo>
                  <a:pt x="3081" y="1386"/>
                  <a:pt x="3058" y="1392"/>
                  <a:pt x="3037" y="1403"/>
                </a:cubicBezTo>
                <a:cubicBezTo>
                  <a:pt x="3002" y="1420"/>
                  <a:pt x="3024" y="1468"/>
                  <a:pt x="3057" y="1468"/>
                </a:cubicBezTo>
                <a:cubicBezTo>
                  <a:pt x="3062" y="1468"/>
                  <a:pt x="3067" y="1467"/>
                  <a:pt x="3073" y="1465"/>
                </a:cubicBezTo>
                <a:cubicBezTo>
                  <a:pt x="3083" y="1460"/>
                  <a:pt x="3092" y="1458"/>
                  <a:pt x="3101" y="1458"/>
                </a:cubicBezTo>
                <a:cubicBezTo>
                  <a:pt x="3112" y="1458"/>
                  <a:pt x="3123" y="1461"/>
                  <a:pt x="3135" y="1466"/>
                </a:cubicBezTo>
                <a:cubicBezTo>
                  <a:pt x="3138" y="1467"/>
                  <a:pt x="3141" y="1467"/>
                  <a:pt x="3144" y="1467"/>
                </a:cubicBezTo>
                <a:cubicBezTo>
                  <a:pt x="3159" y="1467"/>
                  <a:pt x="3175" y="1454"/>
                  <a:pt x="3179" y="1439"/>
                </a:cubicBezTo>
                <a:cubicBezTo>
                  <a:pt x="3185" y="1418"/>
                  <a:pt x="3172" y="1403"/>
                  <a:pt x="3154" y="1396"/>
                </a:cubicBezTo>
                <a:cubicBezTo>
                  <a:pt x="3137" y="1390"/>
                  <a:pt x="3120" y="1386"/>
                  <a:pt x="3103" y="1386"/>
                </a:cubicBezTo>
                <a:close/>
                <a:moveTo>
                  <a:pt x="9480" y="1366"/>
                </a:moveTo>
                <a:cubicBezTo>
                  <a:pt x="9475" y="1366"/>
                  <a:pt x="9469" y="1368"/>
                  <a:pt x="9463" y="1371"/>
                </a:cubicBezTo>
                <a:cubicBezTo>
                  <a:pt x="9447" y="1380"/>
                  <a:pt x="9438" y="1404"/>
                  <a:pt x="9450" y="1419"/>
                </a:cubicBezTo>
                <a:cubicBezTo>
                  <a:pt x="9465" y="1439"/>
                  <a:pt x="9480" y="1460"/>
                  <a:pt x="9495" y="1480"/>
                </a:cubicBezTo>
                <a:cubicBezTo>
                  <a:pt x="9502" y="1491"/>
                  <a:pt x="9514" y="1498"/>
                  <a:pt x="9526" y="1498"/>
                </a:cubicBezTo>
                <a:cubicBezTo>
                  <a:pt x="9531" y="1498"/>
                  <a:pt x="9537" y="1496"/>
                  <a:pt x="9543" y="1493"/>
                </a:cubicBezTo>
                <a:cubicBezTo>
                  <a:pt x="9559" y="1483"/>
                  <a:pt x="9568" y="1460"/>
                  <a:pt x="9556" y="1445"/>
                </a:cubicBezTo>
                <a:cubicBezTo>
                  <a:pt x="9541" y="1425"/>
                  <a:pt x="9526" y="1405"/>
                  <a:pt x="9511" y="1384"/>
                </a:cubicBezTo>
                <a:cubicBezTo>
                  <a:pt x="9504" y="1373"/>
                  <a:pt x="9492" y="1366"/>
                  <a:pt x="9480" y="1366"/>
                </a:cubicBezTo>
                <a:close/>
                <a:moveTo>
                  <a:pt x="10826" y="1366"/>
                </a:moveTo>
                <a:cubicBezTo>
                  <a:pt x="10810" y="1366"/>
                  <a:pt x="10794" y="1374"/>
                  <a:pt x="10783" y="1391"/>
                </a:cubicBezTo>
                <a:cubicBezTo>
                  <a:pt x="10774" y="1407"/>
                  <a:pt x="10764" y="1423"/>
                  <a:pt x="10756" y="1436"/>
                </a:cubicBezTo>
                <a:cubicBezTo>
                  <a:pt x="10731" y="1479"/>
                  <a:pt x="10767" y="1518"/>
                  <a:pt x="10804" y="1518"/>
                </a:cubicBezTo>
                <a:cubicBezTo>
                  <a:pt x="10820" y="1518"/>
                  <a:pt x="10836" y="1510"/>
                  <a:pt x="10847" y="1492"/>
                </a:cubicBezTo>
                <a:cubicBezTo>
                  <a:pt x="10857" y="1476"/>
                  <a:pt x="10866" y="1460"/>
                  <a:pt x="10874" y="1446"/>
                </a:cubicBezTo>
                <a:cubicBezTo>
                  <a:pt x="10899" y="1405"/>
                  <a:pt x="10862" y="1366"/>
                  <a:pt x="10826" y="1366"/>
                </a:cubicBezTo>
                <a:close/>
                <a:moveTo>
                  <a:pt x="21167" y="1412"/>
                </a:moveTo>
                <a:cubicBezTo>
                  <a:pt x="21155" y="1412"/>
                  <a:pt x="21142" y="1419"/>
                  <a:pt x="21136" y="1430"/>
                </a:cubicBezTo>
                <a:cubicBezTo>
                  <a:pt x="21127" y="1449"/>
                  <a:pt x="21134" y="1467"/>
                  <a:pt x="21149" y="1478"/>
                </a:cubicBezTo>
                <a:cubicBezTo>
                  <a:pt x="21169" y="1494"/>
                  <a:pt x="21188" y="1509"/>
                  <a:pt x="21209" y="1523"/>
                </a:cubicBezTo>
                <a:cubicBezTo>
                  <a:pt x="21214" y="1527"/>
                  <a:pt x="21219" y="1528"/>
                  <a:pt x="21225" y="1528"/>
                </a:cubicBezTo>
                <a:cubicBezTo>
                  <a:pt x="21238" y="1528"/>
                  <a:pt x="21251" y="1520"/>
                  <a:pt x="21257" y="1510"/>
                </a:cubicBezTo>
                <a:cubicBezTo>
                  <a:pt x="21269" y="1492"/>
                  <a:pt x="21260" y="1473"/>
                  <a:pt x="21244" y="1461"/>
                </a:cubicBezTo>
                <a:cubicBezTo>
                  <a:pt x="21225" y="1446"/>
                  <a:pt x="21205" y="1431"/>
                  <a:pt x="21184" y="1417"/>
                </a:cubicBezTo>
                <a:cubicBezTo>
                  <a:pt x="21179" y="1413"/>
                  <a:pt x="21173" y="1412"/>
                  <a:pt x="21167" y="1412"/>
                </a:cubicBezTo>
                <a:close/>
                <a:moveTo>
                  <a:pt x="877" y="1421"/>
                </a:moveTo>
                <a:cubicBezTo>
                  <a:pt x="859" y="1421"/>
                  <a:pt x="840" y="1432"/>
                  <a:pt x="839" y="1455"/>
                </a:cubicBezTo>
                <a:cubicBezTo>
                  <a:pt x="837" y="1491"/>
                  <a:pt x="862" y="1522"/>
                  <a:pt x="896" y="1533"/>
                </a:cubicBezTo>
                <a:cubicBezTo>
                  <a:pt x="900" y="1534"/>
                  <a:pt x="904" y="1534"/>
                  <a:pt x="907" y="1534"/>
                </a:cubicBezTo>
                <a:cubicBezTo>
                  <a:pt x="943" y="1534"/>
                  <a:pt x="955" y="1476"/>
                  <a:pt x="916" y="1465"/>
                </a:cubicBezTo>
                <a:cubicBezTo>
                  <a:pt x="910" y="1461"/>
                  <a:pt x="911" y="1459"/>
                  <a:pt x="911" y="1455"/>
                </a:cubicBezTo>
                <a:cubicBezTo>
                  <a:pt x="912" y="1432"/>
                  <a:pt x="895" y="1421"/>
                  <a:pt x="877" y="1421"/>
                </a:cubicBezTo>
                <a:close/>
                <a:moveTo>
                  <a:pt x="12410" y="1439"/>
                </a:moveTo>
                <a:cubicBezTo>
                  <a:pt x="12401" y="1439"/>
                  <a:pt x="12392" y="1444"/>
                  <a:pt x="12392" y="1455"/>
                </a:cubicBezTo>
                <a:lnTo>
                  <a:pt x="12392" y="1529"/>
                </a:lnTo>
                <a:cubicBezTo>
                  <a:pt x="12392" y="1541"/>
                  <a:pt x="12402" y="1547"/>
                  <a:pt x="12411" y="1547"/>
                </a:cubicBezTo>
                <a:cubicBezTo>
                  <a:pt x="12419" y="1547"/>
                  <a:pt x="12428" y="1541"/>
                  <a:pt x="12428" y="1529"/>
                </a:cubicBezTo>
                <a:lnTo>
                  <a:pt x="12428" y="1455"/>
                </a:lnTo>
                <a:cubicBezTo>
                  <a:pt x="12428" y="1444"/>
                  <a:pt x="12419" y="1439"/>
                  <a:pt x="12410" y="1439"/>
                </a:cubicBezTo>
                <a:close/>
                <a:moveTo>
                  <a:pt x="22746" y="1477"/>
                </a:moveTo>
                <a:cubicBezTo>
                  <a:pt x="22700" y="1477"/>
                  <a:pt x="22700" y="1548"/>
                  <a:pt x="22746" y="1548"/>
                </a:cubicBezTo>
                <a:lnTo>
                  <a:pt x="22775" y="1548"/>
                </a:lnTo>
                <a:cubicBezTo>
                  <a:pt x="22775" y="1548"/>
                  <a:pt x="22776" y="1548"/>
                  <a:pt x="22776" y="1548"/>
                </a:cubicBezTo>
                <a:cubicBezTo>
                  <a:pt x="22821" y="1548"/>
                  <a:pt x="22821" y="1477"/>
                  <a:pt x="22775" y="1477"/>
                </a:cubicBezTo>
                <a:close/>
                <a:moveTo>
                  <a:pt x="7080" y="1497"/>
                </a:moveTo>
                <a:cubicBezTo>
                  <a:pt x="7062" y="1497"/>
                  <a:pt x="7044" y="1508"/>
                  <a:pt x="7044" y="1531"/>
                </a:cubicBezTo>
                <a:lnTo>
                  <a:pt x="7044" y="1546"/>
                </a:lnTo>
                <a:cubicBezTo>
                  <a:pt x="7044" y="1569"/>
                  <a:pt x="7062" y="1581"/>
                  <a:pt x="7080" y="1581"/>
                </a:cubicBezTo>
                <a:cubicBezTo>
                  <a:pt x="7098" y="1581"/>
                  <a:pt x="7116" y="1569"/>
                  <a:pt x="7116" y="1546"/>
                </a:cubicBezTo>
                <a:lnTo>
                  <a:pt x="7116" y="1531"/>
                </a:lnTo>
                <a:cubicBezTo>
                  <a:pt x="7116" y="1508"/>
                  <a:pt x="7098" y="1497"/>
                  <a:pt x="7080" y="1497"/>
                </a:cubicBezTo>
                <a:close/>
                <a:moveTo>
                  <a:pt x="11975" y="1540"/>
                </a:moveTo>
                <a:cubicBezTo>
                  <a:pt x="11957" y="1540"/>
                  <a:pt x="11940" y="1551"/>
                  <a:pt x="11940" y="1575"/>
                </a:cubicBezTo>
                <a:lnTo>
                  <a:pt x="11940" y="1590"/>
                </a:lnTo>
                <a:cubicBezTo>
                  <a:pt x="11939" y="1613"/>
                  <a:pt x="11956" y="1624"/>
                  <a:pt x="11974" y="1624"/>
                </a:cubicBezTo>
                <a:cubicBezTo>
                  <a:pt x="11992" y="1624"/>
                  <a:pt x="12010" y="1613"/>
                  <a:pt x="12010" y="1590"/>
                </a:cubicBezTo>
                <a:lnTo>
                  <a:pt x="12010" y="1575"/>
                </a:lnTo>
                <a:cubicBezTo>
                  <a:pt x="12010" y="1551"/>
                  <a:pt x="11992" y="1540"/>
                  <a:pt x="11975" y="1540"/>
                </a:cubicBezTo>
                <a:close/>
                <a:moveTo>
                  <a:pt x="15098" y="1502"/>
                </a:moveTo>
                <a:cubicBezTo>
                  <a:pt x="15095" y="1502"/>
                  <a:pt x="15092" y="1502"/>
                  <a:pt x="15089" y="1503"/>
                </a:cubicBezTo>
                <a:cubicBezTo>
                  <a:pt x="15079" y="1506"/>
                  <a:pt x="15073" y="1512"/>
                  <a:pt x="15069" y="1518"/>
                </a:cubicBezTo>
                <a:cubicBezTo>
                  <a:pt x="15064" y="1509"/>
                  <a:pt x="15053" y="1502"/>
                  <a:pt x="15041" y="1502"/>
                </a:cubicBezTo>
                <a:cubicBezTo>
                  <a:pt x="15040" y="1502"/>
                  <a:pt x="15040" y="1502"/>
                  <a:pt x="15040" y="1502"/>
                </a:cubicBezTo>
                <a:cubicBezTo>
                  <a:pt x="14991" y="1502"/>
                  <a:pt x="14992" y="1571"/>
                  <a:pt x="15037" y="1572"/>
                </a:cubicBezTo>
                <a:cubicBezTo>
                  <a:pt x="15049" y="1572"/>
                  <a:pt x="15058" y="1567"/>
                  <a:pt x="15065" y="1560"/>
                </a:cubicBezTo>
                <a:cubicBezTo>
                  <a:pt x="15074" y="1592"/>
                  <a:pt x="15101" y="1619"/>
                  <a:pt x="15135" y="1629"/>
                </a:cubicBezTo>
                <a:cubicBezTo>
                  <a:pt x="15139" y="1631"/>
                  <a:pt x="15143" y="1631"/>
                  <a:pt x="15147" y="1631"/>
                </a:cubicBezTo>
                <a:cubicBezTo>
                  <a:pt x="15181" y="1631"/>
                  <a:pt x="15193" y="1574"/>
                  <a:pt x="15154" y="1561"/>
                </a:cubicBezTo>
                <a:cubicBezTo>
                  <a:pt x="15138" y="1556"/>
                  <a:pt x="15133" y="1543"/>
                  <a:pt x="15132" y="1528"/>
                </a:cubicBezTo>
                <a:cubicBezTo>
                  <a:pt x="15130" y="1512"/>
                  <a:pt x="15113" y="1502"/>
                  <a:pt x="15098" y="1502"/>
                </a:cubicBezTo>
                <a:close/>
                <a:moveTo>
                  <a:pt x="16524" y="1519"/>
                </a:moveTo>
                <a:cubicBezTo>
                  <a:pt x="16506" y="1519"/>
                  <a:pt x="16488" y="1528"/>
                  <a:pt x="16478" y="1545"/>
                </a:cubicBezTo>
                <a:cubicBezTo>
                  <a:pt x="16463" y="1569"/>
                  <a:pt x="16472" y="1606"/>
                  <a:pt x="16498" y="1619"/>
                </a:cubicBezTo>
                <a:cubicBezTo>
                  <a:pt x="16508" y="1624"/>
                  <a:pt x="16518" y="1629"/>
                  <a:pt x="16528" y="1634"/>
                </a:cubicBezTo>
                <a:cubicBezTo>
                  <a:pt x="16537" y="1639"/>
                  <a:pt x="16546" y="1641"/>
                  <a:pt x="16555" y="1641"/>
                </a:cubicBezTo>
                <a:cubicBezTo>
                  <a:pt x="16573" y="1641"/>
                  <a:pt x="16591" y="1632"/>
                  <a:pt x="16602" y="1614"/>
                </a:cubicBezTo>
                <a:cubicBezTo>
                  <a:pt x="16615" y="1591"/>
                  <a:pt x="16608" y="1555"/>
                  <a:pt x="16582" y="1541"/>
                </a:cubicBezTo>
                <a:cubicBezTo>
                  <a:pt x="16571" y="1536"/>
                  <a:pt x="16562" y="1531"/>
                  <a:pt x="16551" y="1525"/>
                </a:cubicBezTo>
                <a:cubicBezTo>
                  <a:pt x="16543" y="1521"/>
                  <a:pt x="16533" y="1519"/>
                  <a:pt x="16524" y="1519"/>
                </a:cubicBezTo>
                <a:close/>
                <a:moveTo>
                  <a:pt x="19304" y="1622"/>
                </a:moveTo>
                <a:cubicBezTo>
                  <a:pt x="19280" y="1622"/>
                  <a:pt x="19280" y="1656"/>
                  <a:pt x="19304" y="1656"/>
                </a:cubicBezTo>
                <a:cubicBezTo>
                  <a:pt x="19327" y="1656"/>
                  <a:pt x="19327" y="1622"/>
                  <a:pt x="19304" y="1622"/>
                </a:cubicBezTo>
                <a:close/>
                <a:moveTo>
                  <a:pt x="3535" y="1596"/>
                </a:moveTo>
                <a:cubicBezTo>
                  <a:pt x="3521" y="1596"/>
                  <a:pt x="3508" y="1614"/>
                  <a:pt x="3522" y="1625"/>
                </a:cubicBezTo>
                <a:cubicBezTo>
                  <a:pt x="3529" y="1632"/>
                  <a:pt x="3529" y="1637"/>
                  <a:pt x="3520" y="1644"/>
                </a:cubicBezTo>
                <a:cubicBezTo>
                  <a:pt x="3506" y="1655"/>
                  <a:pt x="3519" y="1672"/>
                  <a:pt x="3534" y="1672"/>
                </a:cubicBezTo>
                <a:cubicBezTo>
                  <a:pt x="3538" y="1672"/>
                  <a:pt x="3542" y="1671"/>
                  <a:pt x="3545" y="1669"/>
                </a:cubicBezTo>
                <a:cubicBezTo>
                  <a:pt x="3566" y="1651"/>
                  <a:pt x="3566" y="1619"/>
                  <a:pt x="3546" y="1601"/>
                </a:cubicBezTo>
                <a:cubicBezTo>
                  <a:pt x="3543" y="1597"/>
                  <a:pt x="3539" y="1596"/>
                  <a:pt x="3535" y="1596"/>
                </a:cubicBezTo>
                <a:close/>
                <a:moveTo>
                  <a:pt x="15654" y="1592"/>
                </a:moveTo>
                <a:cubicBezTo>
                  <a:pt x="15627" y="1592"/>
                  <a:pt x="15603" y="1629"/>
                  <a:pt x="15628" y="1653"/>
                </a:cubicBezTo>
                <a:lnTo>
                  <a:pt x="15644" y="1669"/>
                </a:lnTo>
                <a:cubicBezTo>
                  <a:pt x="15651" y="1676"/>
                  <a:pt x="15659" y="1679"/>
                  <a:pt x="15667" y="1679"/>
                </a:cubicBezTo>
                <a:cubicBezTo>
                  <a:pt x="15694" y="1679"/>
                  <a:pt x="15719" y="1644"/>
                  <a:pt x="15693" y="1619"/>
                </a:cubicBezTo>
                <a:lnTo>
                  <a:pt x="15678" y="1603"/>
                </a:lnTo>
                <a:cubicBezTo>
                  <a:pt x="15670" y="1596"/>
                  <a:pt x="15662" y="1592"/>
                  <a:pt x="15654" y="1592"/>
                </a:cubicBezTo>
                <a:close/>
                <a:moveTo>
                  <a:pt x="6059" y="1613"/>
                </a:moveTo>
                <a:cubicBezTo>
                  <a:pt x="6012" y="1613"/>
                  <a:pt x="6012" y="1685"/>
                  <a:pt x="6059" y="1685"/>
                </a:cubicBezTo>
                <a:cubicBezTo>
                  <a:pt x="6105" y="1685"/>
                  <a:pt x="6105" y="1613"/>
                  <a:pt x="6059" y="1613"/>
                </a:cubicBezTo>
                <a:close/>
                <a:moveTo>
                  <a:pt x="13759" y="1545"/>
                </a:moveTo>
                <a:cubicBezTo>
                  <a:pt x="13753" y="1545"/>
                  <a:pt x="13747" y="1546"/>
                  <a:pt x="13742" y="1549"/>
                </a:cubicBezTo>
                <a:cubicBezTo>
                  <a:pt x="13723" y="1560"/>
                  <a:pt x="13721" y="1581"/>
                  <a:pt x="13728" y="1598"/>
                </a:cubicBezTo>
                <a:cubicBezTo>
                  <a:pt x="13738" y="1623"/>
                  <a:pt x="13749" y="1648"/>
                  <a:pt x="13760" y="1672"/>
                </a:cubicBezTo>
                <a:cubicBezTo>
                  <a:pt x="13766" y="1684"/>
                  <a:pt x="13779" y="1689"/>
                  <a:pt x="13792" y="1689"/>
                </a:cubicBezTo>
                <a:cubicBezTo>
                  <a:pt x="13798" y="1689"/>
                  <a:pt x="13804" y="1688"/>
                  <a:pt x="13809" y="1686"/>
                </a:cubicBezTo>
                <a:cubicBezTo>
                  <a:pt x="13827" y="1675"/>
                  <a:pt x="13831" y="1654"/>
                  <a:pt x="13822" y="1637"/>
                </a:cubicBezTo>
                <a:cubicBezTo>
                  <a:pt x="13812" y="1612"/>
                  <a:pt x="13801" y="1587"/>
                  <a:pt x="13790" y="1562"/>
                </a:cubicBezTo>
                <a:cubicBezTo>
                  <a:pt x="13784" y="1550"/>
                  <a:pt x="13772" y="1545"/>
                  <a:pt x="13759" y="1545"/>
                </a:cubicBezTo>
                <a:close/>
                <a:moveTo>
                  <a:pt x="10307" y="1562"/>
                </a:moveTo>
                <a:cubicBezTo>
                  <a:pt x="10298" y="1562"/>
                  <a:pt x="10288" y="1565"/>
                  <a:pt x="10280" y="1569"/>
                </a:cubicBezTo>
                <a:cubicBezTo>
                  <a:pt x="10254" y="1585"/>
                  <a:pt x="10247" y="1616"/>
                  <a:pt x="10260" y="1643"/>
                </a:cubicBezTo>
                <a:cubicBezTo>
                  <a:pt x="10266" y="1653"/>
                  <a:pt x="10271" y="1661"/>
                  <a:pt x="10276" y="1672"/>
                </a:cubicBezTo>
                <a:cubicBezTo>
                  <a:pt x="10285" y="1690"/>
                  <a:pt x="10303" y="1699"/>
                  <a:pt x="10322" y="1699"/>
                </a:cubicBezTo>
                <a:cubicBezTo>
                  <a:pt x="10332" y="1699"/>
                  <a:pt x="10341" y="1696"/>
                  <a:pt x="10349" y="1692"/>
                </a:cubicBezTo>
                <a:cubicBezTo>
                  <a:pt x="10376" y="1676"/>
                  <a:pt x="10382" y="1645"/>
                  <a:pt x="10369" y="1619"/>
                </a:cubicBezTo>
                <a:cubicBezTo>
                  <a:pt x="10364" y="1608"/>
                  <a:pt x="10359" y="1599"/>
                  <a:pt x="10354" y="1588"/>
                </a:cubicBezTo>
                <a:cubicBezTo>
                  <a:pt x="10344" y="1571"/>
                  <a:pt x="10325" y="1562"/>
                  <a:pt x="10307" y="1562"/>
                </a:cubicBezTo>
                <a:close/>
                <a:moveTo>
                  <a:pt x="1804" y="1675"/>
                </a:moveTo>
                <a:cubicBezTo>
                  <a:pt x="1770" y="1675"/>
                  <a:pt x="1758" y="1733"/>
                  <a:pt x="1797" y="1745"/>
                </a:cubicBezTo>
                <a:cubicBezTo>
                  <a:pt x="1813" y="1751"/>
                  <a:pt x="1827" y="1756"/>
                  <a:pt x="1842" y="1761"/>
                </a:cubicBezTo>
                <a:cubicBezTo>
                  <a:pt x="1846" y="1762"/>
                  <a:pt x="1850" y="1763"/>
                  <a:pt x="1854" y="1763"/>
                </a:cubicBezTo>
                <a:cubicBezTo>
                  <a:pt x="1888" y="1763"/>
                  <a:pt x="1901" y="1706"/>
                  <a:pt x="1862" y="1693"/>
                </a:cubicBezTo>
                <a:cubicBezTo>
                  <a:pt x="1846" y="1688"/>
                  <a:pt x="1831" y="1682"/>
                  <a:pt x="1817" y="1677"/>
                </a:cubicBezTo>
                <a:cubicBezTo>
                  <a:pt x="1812" y="1676"/>
                  <a:pt x="1808" y="1675"/>
                  <a:pt x="1804" y="1675"/>
                </a:cubicBezTo>
                <a:close/>
                <a:moveTo>
                  <a:pt x="4497" y="1714"/>
                </a:moveTo>
                <a:cubicBezTo>
                  <a:pt x="4450" y="1714"/>
                  <a:pt x="4450" y="1785"/>
                  <a:pt x="4497" y="1785"/>
                </a:cubicBezTo>
                <a:cubicBezTo>
                  <a:pt x="4541" y="1785"/>
                  <a:pt x="4542" y="1714"/>
                  <a:pt x="4497" y="1714"/>
                </a:cubicBezTo>
                <a:close/>
                <a:moveTo>
                  <a:pt x="23422" y="1646"/>
                </a:moveTo>
                <a:cubicBezTo>
                  <a:pt x="23401" y="1646"/>
                  <a:pt x="23379" y="1663"/>
                  <a:pt x="23385" y="1690"/>
                </a:cubicBezTo>
                <a:lnTo>
                  <a:pt x="23400" y="1764"/>
                </a:lnTo>
                <a:cubicBezTo>
                  <a:pt x="23404" y="1782"/>
                  <a:pt x="23417" y="1789"/>
                  <a:pt x="23431" y="1789"/>
                </a:cubicBezTo>
                <a:cubicBezTo>
                  <a:pt x="23451" y="1789"/>
                  <a:pt x="23474" y="1772"/>
                  <a:pt x="23469" y="1745"/>
                </a:cubicBezTo>
                <a:cubicBezTo>
                  <a:pt x="23461" y="1721"/>
                  <a:pt x="23457" y="1696"/>
                  <a:pt x="23453" y="1671"/>
                </a:cubicBezTo>
                <a:cubicBezTo>
                  <a:pt x="23449" y="1653"/>
                  <a:pt x="23436" y="1646"/>
                  <a:pt x="23422" y="1646"/>
                </a:cubicBezTo>
                <a:close/>
                <a:moveTo>
                  <a:pt x="2436" y="1723"/>
                </a:moveTo>
                <a:cubicBezTo>
                  <a:pt x="2392" y="1723"/>
                  <a:pt x="2391" y="1795"/>
                  <a:pt x="2436" y="1795"/>
                </a:cubicBezTo>
                <a:cubicBezTo>
                  <a:pt x="2482" y="1795"/>
                  <a:pt x="2482" y="1723"/>
                  <a:pt x="2436" y="1723"/>
                </a:cubicBezTo>
                <a:close/>
                <a:moveTo>
                  <a:pt x="2722" y="1712"/>
                </a:moveTo>
                <a:cubicBezTo>
                  <a:pt x="2691" y="1712"/>
                  <a:pt x="2669" y="1759"/>
                  <a:pt x="2703" y="1777"/>
                </a:cubicBezTo>
                <a:cubicBezTo>
                  <a:pt x="2714" y="1782"/>
                  <a:pt x="2723" y="1787"/>
                  <a:pt x="2733" y="1792"/>
                </a:cubicBezTo>
                <a:cubicBezTo>
                  <a:pt x="2739" y="1795"/>
                  <a:pt x="2745" y="1797"/>
                  <a:pt x="2751" y="1797"/>
                </a:cubicBezTo>
                <a:cubicBezTo>
                  <a:pt x="2783" y="1797"/>
                  <a:pt x="2805" y="1750"/>
                  <a:pt x="2769" y="1732"/>
                </a:cubicBezTo>
                <a:cubicBezTo>
                  <a:pt x="2759" y="1726"/>
                  <a:pt x="2749" y="1721"/>
                  <a:pt x="2739" y="1716"/>
                </a:cubicBezTo>
                <a:cubicBezTo>
                  <a:pt x="2733" y="1713"/>
                  <a:pt x="2728" y="1712"/>
                  <a:pt x="2722" y="1712"/>
                </a:cubicBezTo>
                <a:close/>
                <a:moveTo>
                  <a:pt x="3870" y="1712"/>
                </a:moveTo>
                <a:cubicBezTo>
                  <a:pt x="3865" y="1712"/>
                  <a:pt x="3860" y="1713"/>
                  <a:pt x="3855" y="1714"/>
                </a:cubicBezTo>
                <a:cubicBezTo>
                  <a:pt x="3816" y="1723"/>
                  <a:pt x="3827" y="1782"/>
                  <a:pt x="3865" y="1784"/>
                </a:cubicBezTo>
                <a:cubicBezTo>
                  <a:pt x="3871" y="1794"/>
                  <a:pt x="3883" y="1799"/>
                  <a:pt x="3894" y="1799"/>
                </a:cubicBezTo>
                <a:cubicBezTo>
                  <a:pt x="3900" y="1799"/>
                  <a:pt x="3907" y="1798"/>
                  <a:pt x="3912" y="1795"/>
                </a:cubicBezTo>
                <a:cubicBezTo>
                  <a:pt x="3931" y="1784"/>
                  <a:pt x="3933" y="1763"/>
                  <a:pt x="3926" y="1745"/>
                </a:cubicBezTo>
                <a:cubicBezTo>
                  <a:pt x="3915" y="1723"/>
                  <a:pt x="3892" y="1712"/>
                  <a:pt x="3870" y="1712"/>
                </a:cubicBezTo>
                <a:close/>
                <a:moveTo>
                  <a:pt x="13042" y="1674"/>
                </a:moveTo>
                <a:cubicBezTo>
                  <a:pt x="13024" y="1674"/>
                  <a:pt x="13005" y="1684"/>
                  <a:pt x="12995" y="1701"/>
                </a:cubicBezTo>
                <a:cubicBezTo>
                  <a:pt x="12979" y="1727"/>
                  <a:pt x="12989" y="1759"/>
                  <a:pt x="13015" y="1775"/>
                </a:cubicBezTo>
                <a:cubicBezTo>
                  <a:pt x="13030" y="1785"/>
                  <a:pt x="13045" y="1795"/>
                  <a:pt x="13059" y="1805"/>
                </a:cubicBezTo>
                <a:cubicBezTo>
                  <a:pt x="13066" y="1810"/>
                  <a:pt x="13075" y="1812"/>
                  <a:pt x="13084" y="1812"/>
                </a:cubicBezTo>
                <a:cubicBezTo>
                  <a:pt x="13103" y="1812"/>
                  <a:pt x="13123" y="1802"/>
                  <a:pt x="13132" y="1785"/>
                </a:cubicBezTo>
                <a:cubicBezTo>
                  <a:pt x="13147" y="1759"/>
                  <a:pt x="13136" y="1727"/>
                  <a:pt x="13113" y="1712"/>
                </a:cubicBezTo>
                <a:cubicBezTo>
                  <a:pt x="13097" y="1701"/>
                  <a:pt x="13083" y="1692"/>
                  <a:pt x="13068" y="1681"/>
                </a:cubicBezTo>
                <a:cubicBezTo>
                  <a:pt x="13060" y="1676"/>
                  <a:pt x="13051" y="1674"/>
                  <a:pt x="13042" y="1674"/>
                </a:cubicBezTo>
                <a:close/>
                <a:moveTo>
                  <a:pt x="6525" y="1720"/>
                </a:moveTo>
                <a:cubicBezTo>
                  <a:pt x="6507" y="1720"/>
                  <a:pt x="6489" y="1732"/>
                  <a:pt x="6489" y="1755"/>
                </a:cubicBezTo>
                <a:lnTo>
                  <a:pt x="6489" y="1785"/>
                </a:lnTo>
                <a:cubicBezTo>
                  <a:pt x="6489" y="1808"/>
                  <a:pt x="6506" y="1820"/>
                  <a:pt x="6524" y="1820"/>
                </a:cubicBezTo>
                <a:cubicBezTo>
                  <a:pt x="6541" y="1820"/>
                  <a:pt x="6559" y="1808"/>
                  <a:pt x="6560" y="1785"/>
                </a:cubicBezTo>
                <a:lnTo>
                  <a:pt x="6560" y="1755"/>
                </a:lnTo>
                <a:cubicBezTo>
                  <a:pt x="6560" y="1732"/>
                  <a:pt x="6543" y="1720"/>
                  <a:pt x="6525" y="1720"/>
                </a:cubicBezTo>
                <a:close/>
                <a:moveTo>
                  <a:pt x="17021" y="1714"/>
                </a:moveTo>
                <a:cubicBezTo>
                  <a:pt x="16980" y="1714"/>
                  <a:pt x="16944" y="1767"/>
                  <a:pt x="16981" y="1805"/>
                </a:cubicBezTo>
                <a:cubicBezTo>
                  <a:pt x="16987" y="1810"/>
                  <a:pt x="16991" y="1815"/>
                  <a:pt x="16996" y="1821"/>
                </a:cubicBezTo>
                <a:cubicBezTo>
                  <a:pt x="17007" y="1832"/>
                  <a:pt x="17020" y="1836"/>
                  <a:pt x="17032" y="1836"/>
                </a:cubicBezTo>
                <a:cubicBezTo>
                  <a:pt x="17073" y="1836"/>
                  <a:pt x="17110" y="1783"/>
                  <a:pt x="17073" y="1745"/>
                </a:cubicBezTo>
                <a:lnTo>
                  <a:pt x="17057" y="1730"/>
                </a:lnTo>
                <a:cubicBezTo>
                  <a:pt x="17046" y="1719"/>
                  <a:pt x="17033" y="1714"/>
                  <a:pt x="17021" y="1714"/>
                </a:cubicBezTo>
                <a:close/>
                <a:moveTo>
                  <a:pt x="19438" y="1770"/>
                </a:moveTo>
                <a:cubicBezTo>
                  <a:pt x="19426" y="1770"/>
                  <a:pt x="19414" y="1783"/>
                  <a:pt x="19422" y="1798"/>
                </a:cubicBezTo>
                <a:cubicBezTo>
                  <a:pt x="19428" y="1808"/>
                  <a:pt x="19433" y="1818"/>
                  <a:pt x="19437" y="1828"/>
                </a:cubicBezTo>
                <a:cubicBezTo>
                  <a:pt x="19441" y="1835"/>
                  <a:pt x="19446" y="1837"/>
                  <a:pt x="19451" y="1837"/>
                </a:cubicBezTo>
                <a:cubicBezTo>
                  <a:pt x="19463" y="1837"/>
                  <a:pt x="19475" y="1825"/>
                  <a:pt x="19468" y="1810"/>
                </a:cubicBezTo>
                <a:cubicBezTo>
                  <a:pt x="19463" y="1800"/>
                  <a:pt x="19457" y="1790"/>
                  <a:pt x="19452" y="1780"/>
                </a:cubicBezTo>
                <a:cubicBezTo>
                  <a:pt x="19449" y="1773"/>
                  <a:pt x="19443" y="1770"/>
                  <a:pt x="19438" y="1770"/>
                </a:cubicBezTo>
                <a:close/>
                <a:moveTo>
                  <a:pt x="18929" y="1721"/>
                </a:moveTo>
                <a:cubicBezTo>
                  <a:pt x="18920" y="1721"/>
                  <a:pt x="18911" y="1723"/>
                  <a:pt x="18902" y="1727"/>
                </a:cubicBezTo>
                <a:cubicBezTo>
                  <a:pt x="18892" y="1733"/>
                  <a:pt x="18882" y="1738"/>
                  <a:pt x="18872" y="1743"/>
                </a:cubicBezTo>
                <a:cubicBezTo>
                  <a:pt x="18845" y="1756"/>
                  <a:pt x="18839" y="1791"/>
                  <a:pt x="18852" y="1817"/>
                </a:cubicBezTo>
                <a:cubicBezTo>
                  <a:pt x="18862" y="1834"/>
                  <a:pt x="18880" y="1843"/>
                  <a:pt x="18898" y="1843"/>
                </a:cubicBezTo>
                <a:cubicBezTo>
                  <a:pt x="18907" y="1843"/>
                  <a:pt x="18916" y="1841"/>
                  <a:pt x="18925" y="1836"/>
                </a:cubicBezTo>
                <a:cubicBezTo>
                  <a:pt x="18936" y="1831"/>
                  <a:pt x="18945" y="1826"/>
                  <a:pt x="18955" y="1821"/>
                </a:cubicBezTo>
                <a:cubicBezTo>
                  <a:pt x="18982" y="1807"/>
                  <a:pt x="18988" y="1771"/>
                  <a:pt x="18975" y="1747"/>
                </a:cubicBezTo>
                <a:cubicBezTo>
                  <a:pt x="18965" y="1730"/>
                  <a:pt x="18947" y="1721"/>
                  <a:pt x="18929" y="1721"/>
                </a:cubicBezTo>
                <a:close/>
                <a:moveTo>
                  <a:pt x="19965" y="1737"/>
                </a:moveTo>
                <a:cubicBezTo>
                  <a:pt x="19896" y="1737"/>
                  <a:pt x="19896" y="1844"/>
                  <a:pt x="19965" y="1844"/>
                </a:cubicBezTo>
                <a:lnTo>
                  <a:pt x="19996" y="1844"/>
                </a:lnTo>
                <a:cubicBezTo>
                  <a:pt x="20065" y="1844"/>
                  <a:pt x="20065" y="1737"/>
                  <a:pt x="19996" y="1737"/>
                </a:cubicBezTo>
                <a:close/>
                <a:moveTo>
                  <a:pt x="21978" y="1746"/>
                </a:moveTo>
                <a:cubicBezTo>
                  <a:pt x="21960" y="1746"/>
                  <a:pt x="21942" y="1758"/>
                  <a:pt x="21942" y="1781"/>
                </a:cubicBezTo>
                <a:lnTo>
                  <a:pt x="21942" y="1811"/>
                </a:lnTo>
                <a:cubicBezTo>
                  <a:pt x="21942" y="1834"/>
                  <a:pt x="21960" y="1846"/>
                  <a:pt x="21978" y="1846"/>
                </a:cubicBezTo>
                <a:cubicBezTo>
                  <a:pt x="21996" y="1846"/>
                  <a:pt x="22013" y="1834"/>
                  <a:pt x="22013" y="1811"/>
                </a:cubicBezTo>
                <a:lnTo>
                  <a:pt x="22013" y="1781"/>
                </a:lnTo>
                <a:cubicBezTo>
                  <a:pt x="22013" y="1758"/>
                  <a:pt x="21996" y="1746"/>
                  <a:pt x="21978" y="1746"/>
                </a:cubicBezTo>
                <a:close/>
                <a:moveTo>
                  <a:pt x="333" y="1779"/>
                </a:moveTo>
                <a:cubicBezTo>
                  <a:pt x="288" y="1779"/>
                  <a:pt x="287" y="1849"/>
                  <a:pt x="333" y="1849"/>
                </a:cubicBezTo>
                <a:cubicBezTo>
                  <a:pt x="380" y="1849"/>
                  <a:pt x="380" y="1779"/>
                  <a:pt x="333" y="1779"/>
                </a:cubicBezTo>
                <a:close/>
                <a:moveTo>
                  <a:pt x="14694" y="1710"/>
                </a:moveTo>
                <a:cubicBezTo>
                  <a:pt x="14670" y="1710"/>
                  <a:pt x="14649" y="1727"/>
                  <a:pt x="14641" y="1748"/>
                </a:cubicBezTo>
                <a:cubicBezTo>
                  <a:pt x="14636" y="1764"/>
                  <a:pt x="14631" y="1779"/>
                  <a:pt x="14627" y="1792"/>
                </a:cubicBezTo>
                <a:cubicBezTo>
                  <a:pt x="14617" y="1821"/>
                  <a:pt x="14637" y="1852"/>
                  <a:pt x="14663" y="1858"/>
                </a:cubicBezTo>
                <a:cubicBezTo>
                  <a:pt x="14668" y="1860"/>
                  <a:pt x="14672" y="1860"/>
                  <a:pt x="14676" y="1860"/>
                </a:cubicBezTo>
                <a:cubicBezTo>
                  <a:pt x="14700" y="1860"/>
                  <a:pt x="14720" y="1844"/>
                  <a:pt x="14728" y="1822"/>
                </a:cubicBezTo>
                <a:cubicBezTo>
                  <a:pt x="14734" y="1806"/>
                  <a:pt x="14739" y="1791"/>
                  <a:pt x="14744" y="1777"/>
                </a:cubicBezTo>
                <a:cubicBezTo>
                  <a:pt x="14754" y="1749"/>
                  <a:pt x="14734" y="1718"/>
                  <a:pt x="14707" y="1712"/>
                </a:cubicBezTo>
                <a:cubicBezTo>
                  <a:pt x="14703" y="1710"/>
                  <a:pt x="14698" y="1710"/>
                  <a:pt x="14694" y="1710"/>
                </a:cubicBezTo>
                <a:close/>
                <a:moveTo>
                  <a:pt x="11177" y="1778"/>
                </a:moveTo>
                <a:cubicBezTo>
                  <a:pt x="11159" y="1778"/>
                  <a:pt x="11141" y="1789"/>
                  <a:pt x="11141" y="1812"/>
                </a:cubicBezTo>
                <a:lnTo>
                  <a:pt x="11141" y="1828"/>
                </a:lnTo>
                <a:cubicBezTo>
                  <a:pt x="11141" y="1851"/>
                  <a:pt x="11159" y="1863"/>
                  <a:pt x="11177" y="1863"/>
                </a:cubicBezTo>
                <a:cubicBezTo>
                  <a:pt x="11195" y="1863"/>
                  <a:pt x="11213" y="1851"/>
                  <a:pt x="11213" y="1828"/>
                </a:cubicBezTo>
                <a:lnTo>
                  <a:pt x="11213" y="1812"/>
                </a:lnTo>
                <a:cubicBezTo>
                  <a:pt x="11213" y="1789"/>
                  <a:pt x="11195" y="1778"/>
                  <a:pt x="11177" y="1778"/>
                </a:cubicBezTo>
                <a:close/>
                <a:moveTo>
                  <a:pt x="16494" y="1792"/>
                </a:moveTo>
                <a:cubicBezTo>
                  <a:pt x="16451" y="1792"/>
                  <a:pt x="16450" y="1864"/>
                  <a:pt x="16495" y="1864"/>
                </a:cubicBezTo>
                <a:lnTo>
                  <a:pt x="16525" y="1864"/>
                </a:lnTo>
                <a:cubicBezTo>
                  <a:pt x="16571" y="1864"/>
                  <a:pt x="16571" y="1792"/>
                  <a:pt x="16525" y="1792"/>
                </a:cubicBezTo>
                <a:lnTo>
                  <a:pt x="16495" y="1792"/>
                </a:lnTo>
                <a:cubicBezTo>
                  <a:pt x="16494" y="1792"/>
                  <a:pt x="16494" y="1792"/>
                  <a:pt x="16494" y="1792"/>
                </a:cubicBezTo>
                <a:close/>
                <a:moveTo>
                  <a:pt x="11919" y="1786"/>
                </a:moveTo>
                <a:cubicBezTo>
                  <a:pt x="11896" y="1786"/>
                  <a:pt x="11873" y="1792"/>
                  <a:pt x="11852" y="1802"/>
                </a:cubicBezTo>
                <a:cubicBezTo>
                  <a:pt x="11816" y="1819"/>
                  <a:pt x="11838" y="1868"/>
                  <a:pt x="11871" y="1868"/>
                </a:cubicBezTo>
                <a:cubicBezTo>
                  <a:pt x="11876" y="1868"/>
                  <a:pt x="11881" y="1866"/>
                  <a:pt x="11886" y="1864"/>
                </a:cubicBezTo>
                <a:cubicBezTo>
                  <a:pt x="11896" y="1859"/>
                  <a:pt x="11905" y="1857"/>
                  <a:pt x="11915" y="1857"/>
                </a:cubicBezTo>
                <a:cubicBezTo>
                  <a:pt x="11926" y="1857"/>
                  <a:pt x="11937" y="1860"/>
                  <a:pt x="11948" y="1865"/>
                </a:cubicBezTo>
                <a:cubicBezTo>
                  <a:pt x="11951" y="1866"/>
                  <a:pt x="11954" y="1866"/>
                  <a:pt x="11957" y="1866"/>
                </a:cubicBezTo>
                <a:cubicBezTo>
                  <a:pt x="11973" y="1866"/>
                  <a:pt x="11989" y="1853"/>
                  <a:pt x="11993" y="1840"/>
                </a:cubicBezTo>
                <a:cubicBezTo>
                  <a:pt x="11999" y="1819"/>
                  <a:pt x="11987" y="1803"/>
                  <a:pt x="11968" y="1796"/>
                </a:cubicBezTo>
                <a:cubicBezTo>
                  <a:pt x="11952" y="1789"/>
                  <a:pt x="11935" y="1786"/>
                  <a:pt x="11919" y="1786"/>
                </a:cubicBezTo>
                <a:close/>
                <a:moveTo>
                  <a:pt x="21827" y="1806"/>
                </a:moveTo>
                <a:cubicBezTo>
                  <a:pt x="21810" y="1806"/>
                  <a:pt x="21792" y="1817"/>
                  <a:pt x="21792" y="1840"/>
                </a:cubicBezTo>
                <a:lnTo>
                  <a:pt x="21792" y="1855"/>
                </a:lnTo>
                <a:cubicBezTo>
                  <a:pt x="21792" y="1878"/>
                  <a:pt x="21810" y="1890"/>
                  <a:pt x="21827" y="1890"/>
                </a:cubicBezTo>
                <a:cubicBezTo>
                  <a:pt x="21845" y="1890"/>
                  <a:pt x="21863" y="1878"/>
                  <a:pt x="21863" y="1855"/>
                </a:cubicBezTo>
                <a:lnTo>
                  <a:pt x="21863" y="1840"/>
                </a:lnTo>
                <a:cubicBezTo>
                  <a:pt x="21863" y="1817"/>
                  <a:pt x="21845" y="1806"/>
                  <a:pt x="21827" y="1806"/>
                </a:cubicBezTo>
                <a:close/>
                <a:moveTo>
                  <a:pt x="24624" y="1829"/>
                </a:moveTo>
                <a:cubicBezTo>
                  <a:pt x="24579" y="1829"/>
                  <a:pt x="24579" y="1900"/>
                  <a:pt x="24624" y="1900"/>
                </a:cubicBezTo>
                <a:lnTo>
                  <a:pt x="24640" y="1900"/>
                </a:lnTo>
                <a:cubicBezTo>
                  <a:pt x="24686" y="1900"/>
                  <a:pt x="24686" y="1829"/>
                  <a:pt x="24640" y="1829"/>
                </a:cubicBezTo>
                <a:close/>
                <a:moveTo>
                  <a:pt x="20990" y="1770"/>
                </a:moveTo>
                <a:cubicBezTo>
                  <a:pt x="20954" y="1770"/>
                  <a:pt x="20917" y="1809"/>
                  <a:pt x="20940" y="1850"/>
                </a:cubicBezTo>
                <a:cubicBezTo>
                  <a:pt x="20960" y="1886"/>
                  <a:pt x="20991" y="1902"/>
                  <a:pt x="21030" y="1907"/>
                </a:cubicBezTo>
                <a:cubicBezTo>
                  <a:pt x="21032" y="1907"/>
                  <a:pt x="21033" y="1907"/>
                  <a:pt x="21035" y="1907"/>
                </a:cubicBezTo>
                <a:cubicBezTo>
                  <a:pt x="21062" y="1907"/>
                  <a:pt x="21083" y="1879"/>
                  <a:pt x="21083" y="1853"/>
                </a:cubicBezTo>
                <a:cubicBezTo>
                  <a:pt x="21083" y="1823"/>
                  <a:pt x="21061" y="1805"/>
                  <a:pt x="21034" y="1799"/>
                </a:cubicBezTo>
                <a:cubicBezTo>
                  <a:pt x="21033" y="1798"/>
                  <a:pt x="21033" y="1797"/>
                  <a:pt x="21031" y="1796"/>
                </a:cubicBezTo>
                <a:cubicBezTo>
                  <a:pt x="21021" y="1777"/>
                  <a:pt x="21005" y="1770"/>
                  <a:pt x="20990" y="1770"/>
                </a:cubicBezTo>
                <a:close/>
                <a:moveTo>
                  <a:pt x="20595" y="1847"/>
                </a:moveTo>
                <a:cubicBezTo>
                  <a:pt x="20549" y="1847"/>
                  <a:pt x="20549" y="1917"/>
                  <a:pt x="20595" y="1917"/>
                </a:cubicBezTo>
                <a:cubicBezTo>
                  <a:pt x="20595" y="1917"/>
                  <a:pt x="20596" y="1917"/>
                  <a:pt x="20596" y="1917"/>
                </a:cubicBezTo>
                <a:cubicBezTo>
                  <a:pt x="20641" y="1917"/>
                  <a:pt x="20641" y="1847"/>
                  <a:pt x="20595" y="1847"/>
                </a:cubicBezTo>
                <a:close/>
                <a:moveTo>
                  <a:pt x="9691" y="1820"/>
                </a:moveTo>
                <a:cubicBezTo>
                  <a:pt x="9673" y="1820"/>
                  <a:pt x="9654" y="1831"/>
                  <a:pt x="9654" y="1854"/>
                </a:cubicBezTo>
                <a:cubicBezTo>
                  <a:pt x="9652" y="1890"/>
                  <a:pt x="9675" y="1921"/>
                  <a:pt x="9710" y="1932"/>
                </a:cubicBezTo>
                <a:cubicBezTo>
                  <a:pt x="9714" y="1933"/>
                  <a:pt x="9718" y="1934"/>
                  <a:pt x="9722" y="1934"/>
                </a:cubicBezTo>
                <a:cubicBezTo>
                  <a:pt x="9757" y="1934"/>
                  <a:pt x="9769" y="1875"/>
                  <a:pt x="9730" y="1864"/>
                </a:cubicBezTo>
                <a:cubicBezTo>
                  <a:pt x="9723" y="1861"/>
                  <a:pt x="9725" y="1858"/>
                  <a:pt x="9725" y="1854"/>
                </a:cubicBezTo>
                <a:cubicBezTo>
                  <a:pt x="9726" y="1831"/>
                  <a:pt x="9709" y="1820"/>
                  <a:pt x="9691" y="1820"/>
                </a:cubicBezTo>
                <a:close/>
                <a:moveTo>
                  <a:pt x="18130" y="1873"/>
                </a:moveTo>
                <a:cubicBezTo>
                  <a:pt x="18125" y="1873"/>
                  <a:pt x="18120" y="1875"/>
                  <a:pt x="18116" y="1880"/>
                </a:cubicBezTo>
                <a:cubicBezTo>
                  <a:pt x="18103" y="1899"/>
                  <a:pt x="18086" y="1912"/>
                  <a:pt x="18066" y="1918"/>
                </a:cubicBezTo>
                <a:cubicBezTo>
                  <a:pt x="18047" y="1926"/>
                  <a:pt x="18053" y="1954"/>
                  <a:pt x="18070" y="1954"/>
                </a:cubicBezTo>
                <a:cubicBezTo>
                  <a:pt x="18072" y="1954"/>
                  <a:pt x="18073" y="1953"/>
                  <a:pt x="18075" y="1953"/>
                </a:cubicBezTo>
                <a:cubicBezTo>
                  <a:pt x="18105" y="1941"/>
                  <a:pt x="18127" y="1923"/>
                  <a:pt x="18147" y="1899"/>
                </a:cubicBezTo>
                <a:cubicBezTo>
                  <a:pt x="18156" y="1886"/>
                  <a:pt x="18143" y="1873"/>
                  <a:pt x="18130" y="1873"/>
                </a:cubicBezTo>
                <a:close/>
                <a:moveTo>
                  <a:pt x="8337" y="1890"/>
                </a:moveTo>
                <a:cubicBezTo>
                  <a:pt x="8291" y="1890"/>
                  <a:pt x="8291" y="1960"/>
                  <a:pt x="8337" y="1960"/>
                </a:cubicBezTo>
                <a:lnTo>
                  <a:pt x="8367" y="1960"/>
                </a:lnTo>
                <a:cubicBezTo>
                  <a:pt x="8368" y="1960"/>
                  <a:pt x="8369" y="1960"/>
                  <a:pt x="8369" y="1960"/>
                </a:cubicBezTo>
                <a:cubicBezTo>
                  <a:pt x="8413" y="1960"/>
                  <a:pt x="8414" y="1890"/>
                  <a:pt x="8367" y="1890"/>
                </a:cubicBezTo>
                <a:close/>
                <a:moveTo>
                  <a:pt x="2676" y="1906"/>
                </a:moveTo>
                <a:cubicBezTo>
                  <a:pt x="2632" y="1906"/>
                  <a:pt x="2632" y="1976"/>
                  <a:pt x="2677" y="1976"/>
                </a:cubicBezTo>
                <a:cubicBezTo>
                  <a:pt x="2723" y="1976"/>
                  <a:pt x="2723" y="1906"/>
                  <a:pt x="2677" y="1906"/>
                </a:cubicBezTo>
                <a:cubicBezTo>
                  <a:pt x="2677" y="1906"/>
                  <a:pt x="2676" y="1906"/>
                  <a:pt x="2676" y="1906"/>
                </a:cubicBezTo>
                <a:close/>
                <a:moveTo>
                  <a:pt x="15895" y="1896"/>
                </a:moveTo>
                <a:cubicBezTo>
                  <a:pt x="15877" y="1896"/>
                  <a:pt x="15859" y="1908"/>
                  <a:pt x="15859" y="1931"/>
                </a:cubicBezTo>
                <a:lnTo>
                  <a:pt x="15859" y="1946"/>
                </a:lnTo>
                <a:cubicBezTo>
                  <a:pt x="15859" y="1969"/>
                  <a:pt x="15876" y="1980"/>
                  <a:pt x="15894" y="1980"/>
                </a:cubicBezTo>
                <a:cubicBezTo>
                  <a:pt x="15911" y="1980"/>
                  <a:pt x="15929" y="1969"/>
                  <a:pt x="15929" y="1946"/>
                </a:cubicBezTo>
                <a:lnTo>
                  <a:pt x="15929" y="1931"/>
                </a:lnTo>
                <a:cubicBezTo>
                  <a:pt x="15930" y="1908"/>
                  <a:pt x="15912" y="1896"/>
                  <a:pt x="15895" y="1896"/>
                </a:cubicBezTo>
                <a:close/>
                <a:moveTo>
                  <a:pt x="5231" y="1912"/>
                </a:moveTo>
                <a:cubicBezTo>
                  <a:pt x="5185" y="1912"/>
                  <a:pt x="5185" y="1983"/>
                  <a:pt x="5231" y="1983"/>
                </a:cubicBezTo>
                <a:lnTo>
                  <a:pt x="5247" y="1983"/>
                </a:lnTo>
                <a:cubicBezTo>
                  <a:pt x="5293" y="1983"/>
                  <a:pt x="5293" y="1912"/>
                  <a:pt x="5247" y="1912"/>
                </a:cubicBezTo>
                <a:close/>
                <a:moveTo>
                  <a:pt x="8668" y="1921"/>
                </a:moveTo>
                <a:cubicBezTo>
                  <a:pt x="8622" y="1921"/>
                  <a:pt x="8622" y="1991"/>
                  <a:pt x="8668" y="1991"/>
                </a:cubicBezTo>
                <a:lnTo>
                  <a:pt x="8698" y="1991"/>
                </a:lnTo>
                <a:cubicBezTo>
                  <a:pt x="8745" y="1991"/>
                  <a:pt x="8745" y="1921"/>
                  <a:pt x="8698" y="1921"/>
                </a:cubicBezTo>
                <a:close/>
                <a:moveTo>
                  <a:pt x="5441" y="1928"/>
                </a:moveTo>
                <a:cubicBezTo>
                  <a:pt x="5395" y="1928"/>
                  <a:pt x="5395" y="1999"/>
                  <a:pt x="5441" y="1999"/>
                </a:cubicBezTo>
                <a:cubicBezTo>
                  <a:pt x="5488" y="1999"/>
                  <a:pt x="5488" y="1928"/>
                  <a:pt x="5441" y="1928"/>
                </a:cubicBezTo>
                <a:close/>
                <a:moveTo>
                  <a:pt x="7766" y="1933"/>
                </a:moveTo>
                <a:cubicBezTo>
                  <a:pt x="7720" y="1933"/>
                  <a:pt x="7720" y="2004"/>
                  <a:pt x="7766" y="2004"/>
                </a:cubicBezTo>
                <a:cubicBezTo>
                  <a:pt x="7812" y="2004"/>
                  <a:pt x="7812" y="1933"/>
                  <a:pt x="7766" y="1933"/>
                </a:cubicBezTo>
                <a:close/>
                <a:moveTo>
                  <a:pt x="2256" y="1855"/>
                </a:moveTo>
                <a:cubicBezTo>
                  <a:pt x="2210" y="1855"/>
                  <a:pt x="2180" y="1926"/>
                  <a:pt x="2230" y="1955"/>
                </a:cubicBezTo>
                <a:cubicBezTo>
                  <a:pt x="2255" y="1971"/>
                  <a:pt x="2279" y="1985"/>
                  <a:pt x="2304" y="2000"/>
                </a:cubicBezTo>
                <a:cubicBezTo>
                  <a:pt x="2313" y="2005"/>
                  <a:pt x="2322" y="2008"/>
                  <a:pt x="2330" y="2008"/>
                </a:cubicBezTo>
                <a:cubicBezTo>
                  <a:pt x="2377" y="2008"/>
                  <a:pt x="2408" y="1938"/>
                  <a:pt x="2359" y="1908"/>
                </a:cubicBezTo>
                <a:cubicBezTo>
                  <a:pt x="2334" y="1892"/>
                  <a:pt x="2309" y="1877"/>
                  <a:pt x="2284" y="1864"/>
                </a:cubicBezTo>
                <a:cubicBezTo>
                  <a:pt x="2274" y="1858"/>
                  <a:pt x="2265" y="1855"/>
                  <a:pt x="2256" y="1855"/>
                </a:cubicBezTo>
                <a:close/>
                <a:moveTo>
                  <a:pt x="7902" y="1964"/>
                </a:moveTo>
                <a:cubicBezTo>
                  <a:pt x="7856" y="1964"/>
                  <a:pt x="7856" y="2035"/>
                  <a:pt x="7902" y="2035"/>
                </a:cubicBezTo>
                <a:cubicBezTo>
                  <a:pt x="7946" y="2035"/>
                  <a:pt x="7948" y="1964"/>
                  <a:pt x="7902" y="1964"/>
                </a:cubicBezTo>
                <a:close/>
                <a:moveTo>
                  <a:pt x="19202" y="1855"/>
                </a:moveTo>
                <a:cubicBezTo>
                  <a:pt x="19162" y="1855"/>
                  <a:pt x="19124" y="1908"/>
                  <a:pt x="19161" y="1946"/>
                </a:cubicBezTo>
                <a:cubicBezTo>
                  <a:pt x="19186" y="1971"/>
                  <a:pt x="19211" y="1996"/>
                  <a:pt x="19234" y="2022"/>
                </a:cubicBezTo>
                <a:cubicBezTo>
                  <a:pt x="19245" y="2033"/>
                  <a:pt x="19257" y="2037"/>
                  <a:pt x="19269" y="2037"/>
                </a:cubicBezTo>
                <a:cubicBezTo>
                  <a:pt x="19310" y="2037"/>
                  <a:pt x="19347" y="1985"/>
                  <a:pt x="19311" y="1947"/>
                </a:cubicBezTo>
                <a:cubicBezTo>
                  <a:pt x="19285" y="1922"/>
                  <a:pt x="19262" y="1896"/>
                  <a:pt x="19237" y="1871"/>
                </a:cubicBezTo>
                <a:cubicBezTo>
                  <a:pt x="19227" y="1860"/>
                  <a:pt x="19214" y="1855"/>
                  <a:pt x="19202" y="1855"/>
                </a:cubicBezTo>
                <a:close/>
                <a:moveTo>
                  <a:pt x="4844" y="1955"/>
                </a:moveTo>
                <a:cubicBezTo>
                  <a:pt x="4821" y="1955"/>
                  <a:pt x="4797" y="1980"/>
                  <a:pt x="4811" y="2007"/>
                </a:cubicBezTo>
                <a:cubicBezTo>
                  <a:pt x="4816" y="2018"/>
                  <a:pt x="4821" y="2027"/>
                  <a:pt x="4827" y="2038"/>
                </a:cubicBezTo>
                <a:cubicBezTo>
                  <a:pt x="4833" y="2051"/>
                  <a:pt x="4844" y="2056"/>
                  <a:pt x="4854" y="2056"/>
                </a:cubicBezTo>
                <a:cubicBezTo>
                  <a:pt x="4878" y="2056"/>
                  <a:pt x="4902" y="2030"/>
                  <a:pt x="4887" y="2002"/>
                </a:cubicBezTo>
                <a:cubicBezTo>
                  <a:pt x="4882" y="1991"/>
                  <a:pt x="4877" y="1983"/>
                  <a:pt x="4872" y="1973"/>
                </a:cubicBezTo>
                <a:cubicBezTo>
                  <a:pt x="4865" y="1960"/>
                  <a:pt x="4855" y="1955"/>
                  <a:pt x="4844" y="1955"/>
                </a:cubicBezTo>
                <a:close/>
                <a:moveTo>
                  <a:pt x="12349" y="1995"/>
                </a:moveTo>
                <a:cubicBezTo>
                  <a:pt x="12335" y="1995"/>
                  <a:pt x="12323" y="2014"/>
                  <a:pt x="12336" y="2025"/>
                </a:cubicBezTo>
                <a:cubicBezTo>
                  <a:pt x="12342" y="2031"/>
                  <a:pt x="12341" y="2037"/>
                  <a:pt x="12335" y="2043"/>
                </a:cubicBezTo>
                <a:cubicBezTo>
                  <a:pt x="12320" y="2054"/>
                  <a:pt x="12333" y="2071"/>
                  <a:pt x="12348" y="2071"/>
                </a:cubicBezTo>
                <a:cubicBezTo>
                  <a:pt x="12352" y="2071"/>
                  <a:pt x="12356" y="2070"/>
                  <a:pt x="12360" y="2068"/>
                </a:cubicBezTo>
                <a:cubicBezTo>
                  <a:pt x="12381" y="2051"/>
                  <a:pt x="12381" y="2018"/>
                  <a:pt x="12361" y="2000"/>
                </a:cubicBezTo>
                <a:cubicBezTo>
                  <a:pt x="12357" y="1996"/>
                  <a:pt x="12353" y="1995"/>
                  <a:pt x="12349" y="1995"/>
                </a:cubicBezTo>
                <a:close/>
                <a:moveTo>
                  <a:pt x="22953" y="1944"/>
                </a:moveTo>
                <a:cubicBezTo>
                  <a:pt x="22932" y="1944"/>
                  <a:pt x="22911" y="1961"/>
                  <a:pt x="22919" y="1987"/>
                </a:cubicBezTo>
                <a:cubicBezTo>
                  <a:pt x="22924" y="2007"/>
                  <a:pt x="22929" y="2027"/>
                  <a:pt x="22934" y="2048"/>
                </a:cubicBezTo>
                <a:cubicBezTo>
                  <a:pt x="22938" y="2066"/>
                  <a:pt x="22952" y="2074"/>
                  <a:pt x="22966" y="2074"/>
                </a:cubicBezTo>
                <a:cubicBezTo>
                  <a:pt x="22987" y="2074"/>
                  <a:pt x="23009" y="2057"/>
                  <a:pt x="23002" y="2030"/>
                </a:cubicBezTo>
                <a:cubicBezTo>
                  <a:pt x="22997" y="2010"/>
                  <a:pt x="22991" y="1990"/>
                  <a:pt x="22987" y="1969"/>
                </a:cubicBezTo>
                <a:cubicBezTo>
                  <a:pt x="22982" y="1952"/>
                  <a:pt x="22968" y="1944"/>
                  <a:pt x="22953" y="1944"/>
                </a:cubicBezTo>
                <a:close/>
                <a:moveTo>
                  <a:pt x="16028" y="2033"/>
                </a:moveTo>
                <a:cubicBezTo>
                  <a:pt x="16011" y="2033"/>
                  <a:pt x="16000" y="2056"/>
                  <a:pt x="16018" y="2065"/>
                </a:cubicBezTo>
                <a:cubicBezTo>
                  <a:pt x="16028" y="2070"/>
                  <a:pt x="16038" y="2075"/>
                  <a:pt x="16048" y="2081"/>
                </a:cubicBezTo>
                <a:cubicBezTo>
                  <a:pt x="16051" y="2082"/>
                  <a:pt x="16054" y="2083"/>
                  <a:pt x="16057" y="2083"/>
                </a:cubicBezTo>
                <a:cubicBezTo>
                  <a:pt x="16073" y="2083"/>
                  <a:pt x="16083" y="2058"/>
                  <a:pt x="16067" y="2051"/>
                </a:cubicBezTo>
                <a:cubicBezTo>
                  <a:pt x="16057" y="2046"/>
                  <a:pt x="16047" y="2041"/>
                  <a:pt x="16037" y="2035"/>
                </a:cubicBezTo>
                <a:cubicBezTo>
                  <a:pt x="16034" y="2034"/>
                  <a:pt x="16031" y="2033"/>
                  <a:pt x="16028" y="2033"/>
                </a:cubicBezTo>
                <a:close/>
                <a:moveTo>
                  <a:pt x="14873" y="2012"/>
                </a:moveTo>
                <a:cubicBezTo>
                  <a:pt x="14827" y="2012"/>
                  <a:pt x="14827" y="2084"/>
                  <a:pt x="14873" y="2084"/>
                </a:cubicBezTo>
                <a:cubicBezTo>
                  <a:pt x="14918" y="2084"/>
                  <a:pt x="14918" y="2012"/>
                  <a:pt x="14873" y="2012"/>
                </a:cubicBezTo>
                <a:close/>
                <a:moveTo>
                  <a:pt x="4196" y="1936"/>
                </a:moveTo>
                <a:cubicBezTo>
                  <a:pt x="4155" y="1936"/>
                  <a:pt x="4120" y="1990"/>
                  <a:pt x="4156" y="2027"/>
                </a:cubicBezTo>
                <a:cubicBezTo>
                  <a:pt x="4180" y="2052"/>
                  <a:pt x="4205" y="2077"/>
                  <a:pt x="4230" y="2104"/>
                </a:cubicBezTo>
                <a:cubicBezTo>
                  <a:pt x="4241" y="2115"/>
                  <a:pt x="4254" y="2119"/>
                  <a:pt x="4266" y="2119"/>
                </a:cubicBezTo>
                <a:cubicBezTo>
                  <a:pt x="4307" y="2119"/>
                  <a:pt x="4344" y="2066"/>
                  <a:pt x="4306" y="2028"/>
                </a:cubicBezTo>
                <a:cubicBezTo>
                  <a:pt x="4282" y="2004"/>
                  <a:pt x="4257" y="1979"/>
                  <a:pt x="4232" y="1953"/>
                </a:cubicBezTo>
                <a:cubicBezTo>
                  <a:pt x="4220" y="1941"/>
                  <a:pt x="4208" y="1936"/>
                  <a:pt x="4196" y="1936"/>
                </a:cubicBezTo>
                <a:close/>
                <a:moveTo>
                  <a:pt x="15429" y="2012"/>
                </a:moveTo>
                <a:cubicBezTo>
                  <a:pt x="15416" y="2012"/>
                  <a:pt x="15403" y="2019"/>
                  <a:pt x="15397" y="2030"/>
                </a:cubicBezTo>
                <a:cubicBezTo>
                  <a:pt x="15386" y="2048"/>
                  <a:pt x="15394" y="2067"/>
                  <a:pt x="15409" y="2078"/>
                </a:cubicBezTo>
                <a:cubicBezTo>
                  <a:pt x="15429" y="2094"/>
                  <a:pt x="15449" y="2109"/>
                  <a:pt x="15470" y="2122"/>
                </a:cubicBezTo>
                <a:cubicBezTo>
                  <a:pt x="15475" y="2126"/>
                  <a:pt x="15481" y="2128"/>
                  <a:pt x="15486" y="2128"/>
                </a:cubicBezTo>
                <a:cubicBezTo>
                  <a:pt x="15499" y="2128"/>
                  <a:pt x="15512" y="2121"/>
                  <a:pt x="15518" y="2110"/>
                </a:cubicBezTo>
                <a:cubicBezTo>
                  <a:pt x="15529" y="2091"/>
                  <a:pt x="15520" y="2073"/>
                  <a:pt x="15505" y="2062"/>
                </a:cubicBezTo>
                <a:cubicBezTo>
                  <a:pt x="15485" y="2046"/>
                  <a:pt x="15466" y="2031"/>
                  <a:pt x="15445" y="2017"/>
                </a:cubicBezTo>
                <a:cubicBezTo>
                  <a:pt x="15440" y="2013"/>
                  <a:pt x="15435" y="2012"/>
                  <a:pt x="15429" y="2012"/>
                </a:cubicBezTo>
                <a:close/>
                <a:moveTo>
                  <a:pt x="1282" y="1989"/>
                </a:moveTo>
                <a:cubicBezTo>
                  <a:pt x="1241" y="1989"/>
                  <a:pt x="1205" y="2042"/>
                  <a:pt x="1242" y="2079"/>
                </a:cubicBezTo>
                <a:lnTo>
                  <a:pt x="1287" y="2125"/>
                </a:lnTo>
                <a:cubicBezTo>
                  <a:pt x="1298" y="2136"/>
                  <a:pt x="1310" y="2140"/>
                  <a:pt x="1322" y="2140"/>
                </a:cubicBezTo>
                <a:cubicBezTo>
                  <a:pt x="1363" y="2140"/>
                  <a:pt x="1400" y="2087"/>
                  <a:pt x="1362" y="2049"/>
                </a:cubicBezTo>
                <a:lnTo>
                  <a:pt x="1318" y="2005"/>
                </a:lnTo>
                <a:cubicBezTo>
                  <a:pt x="1307" y="1993"/>
                  <a:pt x="1294" y="1989"/>
                  <a:pt x="1282" y="1989"/>
                </a:cubicBezTo>
                <a:close/>
                <a:moveTo>
                  <a:pt x="10619" y="2075"/>
                </a:moveTo>
                <a:cubicBezTo>
                  <a:pt x="10583" y="2075"/>
                  <a:pt x="10573" y="2132"/>
                  <a:pt x="10611" y="2145"/>
                </a:cubicBezTo>
                <a:cubicBezTo>
                  <a:pt x="10627" y="2151"/>
                  <a:pt x="10642" y="2156"/>
                  <a:pt x="10656" y="2161"/>
                </a:cubicBezTo>
                <a:cubicBezTo>
                  <a:pt x="10660" y="2162"/>
                  <a:pt x="10664" y="2163"/>
                  <a:pt x="10667" y="2163"/>
                </a:cubicBezTo>
                <a:cubicBezTo>
                  <a:pt x="10702" y="2163"/>
                  <a:pt x="10715" y="2105"/>
                  <a:pt x="10675" y="2093"/>
                </a:cubicBezTo>
                <a:cubicBezTo>
                  <a:pt x="10660" y="2088"/>
                  <a:pt x="10646" y="2083"/>
                  <a:pt x="10631" y="2077"/>
                </a:cubicBezTo>
                <a:cubicBezTo>
                  <a:pt x="10627" y="2076"/>
                  <a:pt x="10622" y="2075"/>
                  <a:pt x="10619" y="2075"/>
                </a:cubicBezTo>
                <a:close/>
                <a:moveTo>
                  <a:pt x="15065" y="2086"/>
                </a:moveTo>
                <a:cubicBezTo>
                  <a:pt x="15057" y="2086"/>
                  <a:pt x="15049" y="2089"/>
                  <a:pt x="15042" y="2096"/>
                </a:cubicBezTo>
                <a:lnTo>
                  <a:pt x="15026" y="2112"/>
                </a:lnTo>
                <a:cubicBezTo>
                  <a:pt x="15001" y="2138"/>
                  <a:pt x="15025" y="2173"/>
                  <a:pt x="15052" y="2173"/>
                </a:cubicBezTo>
                <a:cubicBezTo>
                  <a:pt x="15060" y="2173"/>
                  <a:pt x="15068" y="2170"/>
                  <a:pt x="15075" y="2162"/>
                </a:cubicBezTo>
                <a:lnTo>
                  <a:pt x="15091" y="2147"/>
                </a:lnTo>
                <a:cubicBezTo>
                  <a:pt x="15117" y="2121"/>
                  <a:pt x="15092" y="2086"/>
                  <a:pt x="15065" y="2086"/>
                </a:cubicBezTo>
                <a:close/>
                <a:moveTo>
                  <a:pt x="21377" y="2056"/>
                </a:moveTo>
                <a:cubicBezTo>
                  <a:pt x="21337" y="2056"/>
                  <a:pt x="21301" y="2109"/>
                  <a:pt x="21338" y="2147"/>
                </a:cubicBezTo>
                <a:cubicBezTo>
                  <a:pt x="21343" y="2153"/>
                  <a:pt x="21348" y="2157"/>
                  <a:pt x="21353" y="2162"/>
                </a:cubicBezTo>
                <a:cubicBezTo>
                  <a:pt x="21364" y="2173"/>
                  <a:pt x="21377" y="2178"/>
                  <a:pt x="21389" y="2178"/>
                </a:cubicBezTo>
                <a:cubicBezTo>
                  <a:pt x="21430" y="2178"/>
                  <a:pt x="21467" y="2125"/>
                  <a:pt x="21429" y="2088"/>
                </a:cubicBezTo>
                <a:lnTo>
                  <a:pt x="21413" y="2072"/>
                </a:lnTo>
                <a:cubicBezTo>
                  <a:pt x="21402" y="2061"/>
                  <a:pt x="21390" y="2056"/>
                  <a:pt x="21377" y="2056"/>
                </a:cubicBezTo>
                <a:close/>
                <a:moveTo>
                  <a:pt x="13309" y="2114"/>
                </a:moveTo>
                <a:cubicBezTo>
                  <a:pt x="13263" y="2114"/>
                  <a:pt x="13263" y="2184"/>
                  <a:pt x="13309" y="2184"/>
                </a:cubicBezTo>
                <a:cubicBezTo>
                  <a:pt x="13355" y="2184"/>
                  <a:pt x="13355" y="2114"/>
                  <a:pt x="13309" y="2114"/>
                </a:cubicBezTo>
                <a:close/>
                <a:moveTo>
                  <a:pt x="23949" y="2084"/>
                </a:moveTo>
                <a:cubicBezTo>
                  <a:pt x="23943" y="2084"/>
                  <a:pt x="23937" y="2086"/>
                  <a:pt x="23931" y="2090"/>
                </a:cubicBezTo>
                <a:cubicBezTo>
                  <a:pt x="23916" y="2100"/>
                  <a:pt x="23900" y="2111"/>
                  <a:pt x="23885" y="2120"/>
                </a:cubicBezTo>
                <a:cubicBezTo>
                  <a:pt x="23855" y="2142"/>
                  <a:pt x="23874" y="2188"/>
                  <a:pt x="23903" y="2188"/>
                </a:cubicBezTo>
                <a:cubicBezTo>
                  <a:pt x="23909" y="2188"/>
                  <a:pt x="23915" y="2187"/>
                  <a:pt x="23921" y="2182"/>
                </a:cubicBezTo>
                <a:cubicBezTo>
                  <a:pt x="23936" y="2172"/>
                  <a:pt x="23951" y="2161"/>
                  <a:pt x="23966" y="2152"/>
                </a:cubicBezTo>
                <a:cubicBezTo>
                  <a:pt x="23997" y="2130"/>
                  <a:pt x="23978" y="2084"/>
                  <a:pt x="23949" y="2084"/>
                </a:cubicBezTo>
                <a:close/>
                <a:moveTo>
                  <a:pt x="11250" y="2122"/>
                </a:moveTo>
                <a:cubicBezTo>
                  <a:pt x="11206" y="2122"/>
                  <a:pt x="11206" y="2194"/>
                  <a:pt x="11250" y="2194"/>
                </a:cubicBezTo>
                <a:cubicBezTo>
                  <a:pt x="11297" y="2194"/>
                  <a:pt x="11297" y="2122"/>
                  <a:pt x="11250" y="2122"/>
                </a:cubicBezTo>
                <a:close/>
                <a:moveTo>
                  <a:pt x="11537" y="2111"/>
                </a:moveTo>
                <a:cubicBezTo>
                  <a:pt x="11505" y="2111"/>
                  <a:pt x="11483" y="2159"/>
                  <a:pt x="11519" y="2177"/>
                </a:cubicBezTo>
                <a:cubicBezTo>
                  <a:pt x="11529" y="2182"/>
                  <a:pt x="11538" y="2187"/>
                  <a:pt x="11549" y="2193"/>
                </a:cubicBezTo>
                <a:cubicBezTo>
                  <a:pt x="11554" y="2195"/>
                  <a:pt x="11559" y="2196"/>
                  <a:pt x="11564" y="2196"/>
                </a:cubicBezTo>
                <a:cubicBezTo>
                  <a:pt x="11597" y="2196"/>
                  <a:pt x="11620" y="2148"/>
                  <a:pt x="11585" y="2131"/>
                </a:cubicBezTo>
                <a:cubicBezTo>
                  <a:pt x="11574" y="2126"/>
                  <a:pt x="11565" y="2120"/>
                  <a:pt x="11554" y="2115"/>
                </a:cubicBezTo>
                <a:cubicBezTo>
                  <a:pt x="11548" y="2112"/>
                  <a:pt x="11543" y="2111"/>
                  <a:pt x="11537" y="2111"/>
                </a:cubicBezTo>
                <a:close/>
                <a:moveTo>
                  <a:pt x="12684" y="2113"/>
                </a:moveTo>
                <a:cubicBezTo>
                  <a:pt x="12679" y="2113"/>
                  <a:pt x="12674" y="2113"/>
                  <a:pt x="12669" y="2114"/>
                </a:cubicBezTo>
                <a:cubicBezTo>
                  <a:pt x="12628" y="2122"/>
                  <a:pt x="12640" y="2182"/>
                  <a:pt x="12678" y="2183"/>
                </a:cubicBezTo>
                <a:cubicBezTo>
                  <a:pt x="12684" y="2193"/>
                  <a:pt x="12696" y="2198"/>
                  <a:pt x="12708" y="2198"/>
                </a:cubicBezTo>
                <a:cubicBezTo>
                  <a:pt x="12714" y="2198"/>
                  <a:pt x="12721" y="2196"/>
                  <a:pt x="12725" y="2194"/>
                </a:cubicBezTo>
                <a:cubicBezTo>
                  <a:pt x="12743" y="2183"/>
                  <a:pt x="12746" y="2162"/>
                  <a:pt x="12738" y="2145"/>
                </a:cubicBezTo>
                <a:cubicBezTo>
                  <a:pt x="12729" y="2122"/>
                  <a:pt x="12707" y="2113"/>
                  <a:pt x="12684" y="2113"/>
                </a:cubicBezTo>
                <a:close/>
                <a:moveTo>
                  <a:pt x="1791" y="2113"/>
                </a:moveTo>
                <a:cubicBezTo>
                  <a:pt x="1773" y="2113"/>
                  <a:pt x="1755" y="2125"/>
                  <a:pt x="1755" y="2148"/>
                </a:cubicBezTo>
                <a:lnTo>
                  <a:pt x="1755" y="2178"/>
                </a:lnTo>
                <a:cubicBezTo>
                  <a:pt x="1754" y="2201"/>
                  <a:pt x="1772" y="2213"/>
                  <a:pt x="1790" y="2213"/>
                </a:cubicBezTo>
                <a:cubicBezTo>
                  <a:pt x="1808" y="2213"/>
                  <a:pt x="1826" y="2201"/>
                  <a:pt x="1826" y="2178"/>
                </a:cubicBezTo>
                <a:lnTo>
                  <a:pt x="1826" y="2148"/>
                </a:lnTo>
                <a:cubicBezTo>
                  <a:pt x="1826" y="2125"/>
                  <a:pt x="1808" y="2113"/>
                  <a:pt x="1791" y="2113"/>
                </a:cubicBezTo>
                <a:close/>
                <a:moveTo>
                  <a:pt x="15337" y="2120"/>
                </a:moveTo>
                <a:cubicBezTo>
                  <a:pt x="15320" y="2120"/>
                  <a:pt x="15301" y="2131"/>
                  <a:pt x="15301" y="2154"/>
                </a:cubicBezTo>
                <a:lnTo>
                  <a:pt x="15301" y="2184"/>
                </a:lnTo>
                <a:cubicBezTo>
                  <a:pt x="15301" y="2207"/>
                  <a:pt x="15319" y="2219"/>
                  <a:pt x="15337" y="2219"/>
                </a:cubicBezTo>
                <a:cubicBezTo>
                  <a:pt x="15355" y="2219"/>
                  <a:pt x="15373" y="2207"/>
                  <a:pt x="15373" y="2184"/>
                </a:cubicBezTo>
                <a:lnTo>
                  <a:pt x="15373" y="2154"/>
                </a:lnTo>
                <a:cubicBezTo>
                  <a:pt x="15373" y="2131"/>
                  <a:pt x="15355" y="2120"/>
                  <a:pt x="15337" y="2120"/>
                </a:cubicBezTo>
                <a:close/>
                <a:moveTo>
                  <a:pt x="18761" y="2173"/>
                </a:moveTo>
                <a:cubicBezTo>
                  <a:pt x="18715" y="2173"/>
                  <a:pt x="18715" y="2243"/>
                  <a:pt x="18761" y="2243"/>
                </a:cubicBezTo>
                <a:lnTo>
                  <a:pt x="18776" y="2243"/>
                </a:lnTo>
                <a:cubicBezTo>
                  <a:pt x="18822" y="2243"/>
                  <a:pt x="18822" y="2173"/>
                  <a:pt x="18776" y="2173"/>
                </a:cubicBezTo>
                <a:close/>
                <a:moveTo>
                  <a:pt x="8156" y="2175"/>
                </a:moveTo>
                <a:cubicBezTo>
                  <a:pt x="8111" y="2175"/>
                  <a:pt x="8111" y="2246"/>
                  <a:pt x="8156" y="2246"/>
                </a:cubicBezTo>
                <a:cubicBezTo>
                  <a:pt x="8202" y="2246"/>
                  <a:pt x="8202" y="2175"/>
                  <a:pt x="8156" y="2175"/>
                </a:cubicBezTo>
                <a:close/>
                <a:moveTo>
                  <a:pt x="9147" y="2178"/>
                </a:moveTo>
                <a:cubicBezTo>
                  <a:pt x="9102" y="2178"/>
                  <a:pt x="9102" y="2248"/>
                  <a:pt x="9147" y="2248"/>
                </a:cubicBezTo>
                <a:cubicBezTo>
                  <a:pt x="9193" y="2248"/>
                  <a:pt x="9193" y="2178"/>
                  <a:pt x="9147" y="2178"/>
                </a:cubicBezTo>
                <a:close/>
                <a:moveTo>
                  <a:pt x="6403" y="2185"/>
                </a:moveTo>
                <a:cubicBezTo>
                  <a:pt x="6357" y="2185"/>
                  <a:pt x="6357" y="2257"/>
                  <a:pt x="6403" y="2257"/>
                </a:cubicBezTo>
                <a:cubicBezTo>
                  <a:pt x="6448" y="2257"/>
                  <a:pt x="6448" y="2185"/>
                  <a:pt x="6403" y="2185"/>
                </a:cubicBezTo>
                <a:close/>
                <a:moveTo>
                  <a:pt x="22533" y="2199"/>
                </a:moveTo>
                <a:cubicBezTo>
                  <a:pt x="22515" y="2199"/>
                  <a:pt x="22497" y="2210"/>
                  <a:pt x="22497" y="2232"/>
                </a:cubicBezTo>
                <a:lnTo>
                  <a:pt x="22497" y="2248"/>
                </a:lnTo>
                <a:cubicBezTo>
                  <a:pt x="22497" y="2271"/>
                  <a:pt x="22515" y="2283"/>
                  <a:pt x="22533" y="2283"/>
                </a:cubicBezTo>
                <a:cubicBezTo>
                  <a:pt x="22551" y="2283"/>
                  <a:pt x="22569" y="2271"/>
                  <a:pt x="22569" y="2248"/>
                </a:cubicBezTo>
                <a:lnTo>
                  <a:pt x="22569" y="2232"/>
                </a:lnTo>
                <a:cubicBezTo>
                  <a:pt x="22569" y="2210"/>
                  <a:pt x="22551" y="2199"/>
                  <a:pt x="22533" y="2199"/>
                </a:cubicBezTo>
                <a:close/>
                <a:moveTo>
                  <a:pt x="360" y="2193"/>
                </a:moveTo>
                <a:cubicBezTo>
                  <a:pt x="326" y="2193"/>
                  <a:pt x="316" y="2252"/>
                  <a:pt x="353" y="2264"/>
                </a:cubicBezTo>
                <a:cubicBezTo>
                  <a:pt x="369" y="2271"/>
                  <a:pt x="383" y="2276"/>
                  <a:pt x="397" y="2282"/>
                </a:cubicBezTo>
                <a:cubicBezTo>
                  <a:pt x="402" y="2283"/>
                  <a:pt x="407" y="2284"/>
                  <a:pt x="411" y="2284"/>
                </a:cubicBezTo>
                <a:cubicBezTo>
                  <a:pt x="445" y="2284"/>
                  <a:pt x="456" y="2228"/>
                  <a:pt x="417" y="2214"/>
                </a:cubicBezTo>
                <a:cubicBezTo>
                  <a:pt x="403" y="2208"/>
                  <a:pt x="387" y="2203"/>
                  <a:pt x="372" y="2196"/>
                </a:cubicBezTo>
                <a:cubicBezTo>
                  <a:pt x="368" y="2194"/>
                  <a:pt x="364" y="2193"/>
                  <a:pt x="360" y="2193"/>
                </a:cubicBezTo>
                <a:close/>
                <a:moveTo>
                  <a:pt x="23600" y="2216"/>
                </a:moveTo>
                <a:cubicBezTo>
                  <a:pt x="23573" y="2216"/>
                  <a:pt x="23549" y="2251"/>
                  <a:pt x="23574" y="2276"/>
                </a:cubicBezTo>
                <a:lnTo>
                  <a:pt x="23590" y="2292"/>
                </a:lnTo>
                <a:cubicBezTo>
                  <a:pt x="23597" y="2299"/>
                  <a:pt x="23606" y="2303"/>
                  <a:pt x="23614" y="2303"/>
                </a:cubicBezTo>
                <a:cubicBezTo>
                  <a:pt x="23641" y="2303"/>
                  <a:pt x="23665" y="2266"/>
                  <a:pt x="23639" y="2242"/>
                </a:cubicBezTo>
                <a:lnTo>
                  <a:pt x="23624" y="2226"/>
                </a:lnTo>
                <a:cubicBezTo>
                  <a:pt x="23616" y="2219"/>
                  <a:pt x="23608" y="2216"/>
                  <a:pt x="23600" y="2216"/>
                </a:cubicBezTo>
                <a:close/>
                <a:moveTo>
                  <a:pt x="8367" y="2236"/>
                </a:moveTo>
                <a:cubicBezTo>
                  <a:pt x="8321" y="2236"/>
                  <a:pt x="8321" y="2306"/>
                  <a:pt x="8367" y="2306"/>
                </a:cubicBezTo>
                <a:cubicBezTo>
                  <a:pt x="8412" y="2306"/>
                  <a:pt x="8412" y="2236"/>
                  <a:pt x="8367" y="2236"/>
                </a:cubicBezTo>
                <a:close/>
                <a:moveTo>
                  <a:pt x="46" y="2243"/>
                </a:moveTo>
                <a:cubicBezTo>
                  <a:pt x="0" y="2243"/>
                  <a:pt x="0" y="2314"/>
                  <a:pt x="46" y="2314"/>
                </a:cubicBezTo>
                <a:lnTo>
                  <a:pt x="62" y="2314"/>
                </a:lnTo>
                <a:cubicBezTo>
                  <a:pt x="108" y="2314"/>
                  <a:pt x="108" y="2243"/>
                  <a:pt x="62" y="2243"/>
                </a:cubicBezTo>
                <a:close/>
                <a:moveTo>
                  <a:pt x="15786" y="2226"/>
                </a:moveTo>
                <a:cubicBezTo>
                  <a:pt x="15759" y="2226"/>
                  <a:pt x="15735" y="2261"/>
                  <a:pt x="15760" y="2287"/>
                </a:cubicBezTo>
                <a:cubicBezTo>
                  <a:pt x="15771" y="2297"/>
                  <a:pt x="15781" y="2306"/>
                  <a:pt x="15792" y="2315"/>
                </a:cubicBezTo>
                <a:cubicBezTo>
                  <a:pt x="15799" y="2322"/>
                  <a:pt x="15807" y="2325"/>
                  <a:pt x="15815" y="2325"/>
                </a:cubicBezTo>
                <a:cubicBezTo>
                  <a:pt x="15843" y="2325"/>
                  <a:pt x="15868" y="2290"/>
                  <a:pt x="15842" y="2266"/>
                </a:cubicBezTo>
                <a:cubicBezTo>
                  <a:pt x="15832" y="2255"/>
                  <a:pt x="15821" y="2246"/>
                  <a:pt x="15811" y="2237"/>
                </a:cubicBezTo>
                <a:cubicBezTo>
                  <a:pt x="15803" y="2229"/>
                  <a:pt x="15794" y="2226"/>
                  <a:pt x="15786" y="2226"/>
                </a:cubicBezTo>
                <a:close/>
                <a:moveTo>
                  <a:pt x="3757" y="2284"/>
                </a:moveTo>
                <a:cubicBezTo>
                  <a:pt x="3712" y="2284"/>
                  <a:pt x="3712" y="2355"/>
                  <a:pt x="3758" y="2355"/>
                </a:cubicBezTo>
                <a:cubicBezTo>
                  <a:pt x="3803" y="2355"/>
                  <a:pt x="3803" y="2284"/>
                  <a:pt x="3758" y="2284"/>
                </a:cubicBezTo>
                <a:cubicBezTo>
                  <a:pt x="3758" y="2284"/>
                  <a:pt x="3757" y="2284"/>
                  <a:pt x="3757" y="2284"/>
                </a:cubicBezTo>
                <a:close/>
                <a:moveTo>
                  <a:pt x="5833" y="2275"/>
                </a:moveTo>
                <a:cubicBezTo>
                  <a:pt x="5823" y="2275"/>
                  <a:pt x="5814" y="2278"/>
                  <a:pt x="5807" y="2285"/>
                </a:cubicBezTo>
                <a:cubicBezTo>
                  <a:pt x="5802" y="2290"/>
                  <a:pt x="5796" y="2291"/>
                  <a:pt x="5790" y="2291"/>
                </a:cubicBezTo>
                <a:cubicBezTo>
                  <a:pt x="5787" y="2291"/>
                  <a:pt x="5784" y="2291"/>
                  <a:pt x="5781" y="2290"/>
                </a:cubicBezTo>
                <a:cubicBezTo>
                  <a:pt x="5778" y="2289"/>
                  <a:pt x="5775" y="2289"/>
                  <a:pt x="5772" y="2289"/>
                </a:cubicBezTo>
                <a:cubicBezTo>
                  <a:pt x="5734" y="2289"/>
                  <a:pt x="5720" y="2350"/>
                  <a:pt x="5761" y="2358"/>
                </a:cubicBezTo>
                <a:cubicBezTo>
                  <a:pt x="5770" y="2360"/>
                  <a:pt x="5778" y="2361"/>
                  <a:pt x="5786" y="2361"/>
                </a:cubicBezTo>
                <a:cubicBezTo>
                  <a:pt x="5812" y="2361"/>
                  <a:pt x="5836" y="2352"/>
                  <a:pt x="5856" y="2335"/>
                </a:cubicBezTo>
                <a:cubicBezTo>
                  <a:pt x="5871" y="2324"/>
                  <a:pt x="5870" y="2297"/>
                  <a:pt x="5856" y="2285"/>
                </a:cubicBezTo>
                <a:cubicBezTo>
                  <a:pt x="5850" y="2278"/>
                  <a:pt x="5841" y="2275"/>
                  <a:pt x="5833" y="2275"/>
                </a:cubicBezTo>
                <a:close/>
                <a:moveTo>
                  <a:pt x="7092" y="2248"/>
                </a:moveTo>
                <a:cubicBezTo>
                  <a:pt x="7084" y="2248"/>
                  <a:pt x="7076" y="2251"/>
                  <a:pt x="7068" y="2259"/>
                </a:cubicBezTo>
                <a:lnTo>
                  <a:pt x="7023" y="2304"/>
                </a:lnTo>
                <a:cubicBezTo>
                  <a:pt x="6998" y="2328"/>
                  <a:pt x="7022" y="2364"/>
                  <a:pt x="7049" y="2364"/>
                </a:cubicBezTo>
                <a:cubicBezTo>
                  <a:pt x="7057" y="2364"/>
                  <a:pt x="7066" y="2361"/>
                  <a:pt x="7074" y="2353"/>
                </a:cubicBezTo>
                <a:lnTo>
                  <a:pt x="7118" y="2309"/>
                </a:lnTo>
                <a:cubicBezTo>
                  <a:pt x="7143" y="2284"/>
                  <a:pt x="7118" y="2248"/>
                  <a:pt x="7092" y="2248"/>
                </a:cubicBezTo>
                <a:close/>
                <a:moveTo>
                  <a:pt x="11490" y="2305"/>
                </a:moveTo>
                <a:cubicBezTo>
                  <a:pt x="11445" y="2305"/>
                  <a:pt x="11446" y="2375"/>
                  <a:pt x="11491" y="2375"/>
                </a:cubicBezTo>
                <a:cubicBezTo>
                  <a:pt x="11537" y="2375"/>
                  <a:pt x="11537" y="2305"/>
                  <a:pt x="11491" y="2305"/>
                </a:cubicBezTo>
                <a:cubicBezTo>
                  <a:pt x="11491" y="2305"/>
                  <a:pt x="11491" y="2305"/>
                  <a:pt x="11490" y="2305"/>
                </a:cubicBezTo>
                <a:close/>
                <a:moveTo>
                  <a:pt x="14043" y="2311"/>
                </a:moveTo>
                <a:cubicBezTo>
                  <a:pt x="13999" y="2311"/>
                  <a:pt x="14000" y="2382"/>
                  <a:pt x="14044" y="2382"/>
                </a:cubicBezTo>
                <a:lnTo>
                  <a:pt x="14060" y="2382"/>
                </a:lnTo>
                <a:cubicBezTo>
                  <a:pt x="14106" y="2382"/>
                  <a:pt x="14106" y="2311"/>
                  <a:pt x="14060" y="2311"/>
                </a:cubicBezTo>
                <a:lnTo>
                  <a:pt x="14044" y="2311"/>
                </a:lnTo>
                <a:cubicBezTo>
                  <a:pt x="14044" y="2311"/>
                  <a:pt x="14044" y="2311"/>
                  <a:pt x="14043" y="2311"/>
                </a:cubicBezTo>
                <a:close/>
                <a:moveTo>
                  <a:pt x="14931" y="2297"/>
                </a:moveTo>
                <a:cubicBezTo>
                  <a:pt x="14904" y="2297"/>
                  <a:pt x="14880" y="2333"/>
                  <a:pt x="14905" y="2357"/>
                </a:cubicBezTo>
                <a:lnTo>
                  <a:pt x="14921" y="2373"/>
                </a:lnTo>
                <a:cubicBezTo>
                  <a:pt x="14929" y="2380"/>
                  <a:pt x="14937" y="2383"/>
                  <a:pt x="14945" y="2383"/>
                </a:cubicBezTo>
                <a:cubicBezTo>
                  <a:pt x="14972" y="2383"/>
                  <a:pt x="14996" y="2348"/>
                  <a:pt x="14970" y="2323"/>
                </a:cubicBezTo>
                <a:lnTo>
                  <a:pt x="14955" y="2308"/>
                </a:lnTo>
                <a:cubicBezTo>
                  <a:pt x="14947" y="2300"/>
                  <a:pt x="14939" y="2297"/>
                  <a:pt x="14931" y="2297"/>
                </a:cubicBezTo>
                <a:close/>
                <a:moveTo>
                  <a:pt x="14254" y="2327"/>
                </a:moveTo>
                <a:cubicBezTo>
                  <a:pt x="14210" y="2327"/>
                  <a:pt x="14209" y="2398"/>
                  <a:pt x="14254" y="2398"/>
                </a:cubicBezTo>
                <a:cubicBezTo>
                  <a:pt x="14300" y="2398"/>
                  <a:pt x="14300" y="2327"/>
                  <a:pt x="14254" y="2327"/>
                </a:cubicBezTo>
                <a:close/>
                <a:moveTo>
                  <a:pt x="11071" y="2254"/>
                </a:moveTo>
                <a:cubicBezTo>
                  <a:pt x="11024" y="2254"/>
                  <a:pt x="10994" y="2324"/>
                  <a:pt x="11044" y="2355"/>
                </a:cubicBezTo>
                <a:cubicBezTo>
                  <a:pt x="11068" y="2371"/>
                  <a:pt x="11093" y="2384"/>
                  <a:pt x="11118" y="2399"/>
                </a:cubicBezTo>
                <a:cubicBezTo>
                  <a:pt x="11128" y="2405"/>
                  <a:pt x="11137" y="2407"/>
                  <a:pt x="11145" y="2407"/>
                </a:cubicBezTo>
                <a:cubicBezTo>
                  <a:pt x="11191" y="2407"/>
                  <a:pt x="11221" y="2337"/>
                  <a:pt x="11173" y="2308"/>
                </a:cubicBezTo>
                <a:cubicBezTo>
                  <a:pt x="11148" y="2292"/>
                  <a:pt x="11124" y="2277"/>
                  <a:pt x="11099" y="2263"/>
                </a:cubicBezTo>
                <a:cubicBezTo>
                  <a:pt x="11089" y="2257"/>
                  <a:pt x="11079" y="2254"/>
                  <a:pt x="11071" y="2254"/>
                </a:cubicBezTo>
                <a:close/>
                <a:moveTo>
                  <a:pt x="16567" y="2285"/>
                </a:moveTo>
                <a:cubicBezTo>
                  <a:pt x="16561" y="2285"/>
                  <a:pt x="16556" y="2287"/>
                  <a:pt x="16550" y="2290"/>
                </a:cubicBezTo>
                <a:cubicBezTo>
                  <a:pt x="16534" y="2299"/>
                  <a:pt x="16525" y="2324"/>
                  <a:pt x="16537" y="2339"/>
                </a:cubicBezTo>
                <a:cubicBezTo>
                  <a:pt x="16552" y="2358"/>
                  <a:pt x="16567" y="2379"/>
                  <a:pt x="16582" y="2399"/>
                </a:cubicBezTo>
                <a:cubicBezTo>
                  <a:pt x="16590" y="2410"/>
                  <a:pt x="16601" y="2417"/>
                  <a:pt x="16613" y="2417"/>
                </a:cubicBezTo>
                <a:cubicBezTo>
                  <a:pt x="16619" y="2417"/>
                  <a:pt x="16624" y="2416"/>
                  <a:pt x="16630" y="2413"/>
                </a:cubicBezTo>
                <a:cubicBezTo>
                  <a:pt x="16646" y="2404"/>
                  <a:pt x="16655" y="2381"/>
                  <a:pt x="16643" y="2363"/>
                </a:cubicBezTo>
                <a:cubicBezTo>
                  <a:pt x="16628" y="2345"/>
                  <a:pt x="16613" y="2324"/>
                  <a:pt x="16598" y="2304"/>
                </a:cubicBezTo>
                <a:cubicBezTo>
                  <a:pt x="16590" y="2293"/>
                  <a:pt x="16579" y="2285"/>
                  <a:pt x="16567" y="2285"/>
                </a:cubicBezTo>
                <a:close/>
                <a:moveTo>
                  <a:pt x="17913" y="2286"/>
                </a:moveTo>
                <a:cubicBezTo>
                  <a:pt x="17897" y="2286"/>
                  <a:pt x="17881" y="2293"/>
                  <a:pt x="17870" y="2311"/>
                </a:cubicBezTo>
                <a:cubicBezTo>
                  <a:pt x="17861" y="2327"/>
                  <a:pt x="17851" y="2342"/>
                  <a:pt x="17843" y="2357"/>
                </a:cubicBezTo>
                <a:cubicBezTo>
                  <a:pt x="17818" y="2398"/>
                  <a:pt x="17855" y="2437"/>
                  <a:pt x="17892" y="2437"/>
                </a:cubicBezTo>
                <a:cubicBezTo>
                  <a:pt x="17908" y="2437"/>
                  <a:pt x="17923" y="2430"/>
                  <a:pt x="17934" y="2413"/>
                </a:cubicBezTo>
                <a:cubicBezTo>
                  <a:pt x="17944" y="2397"/>
                  <a:pt x="17953" y="2381"/>
                  <a:pt x="17961" y="2367"/>
                </a:cubicBezTo>
                <a:cubicBezTo>
                  <a:pt x="17987" y="2324"/>
                  <a:pt x="17950" y="2286"/>
                  <a:pt x="17913" y="2286"/>
                </a:cubicBezTo>
                <a:close/>
                <a:moveTo>
                  <a:pt x="2948" y="2308"/>
                </a:moveTo>
                <a:cubicBezTo>
                  <a:pt x="2930" y="2308"/>
                  <a:pt x="2910" y="2318"/>
                  <a:pt x="2901" y="2335"/>
                </a:cubicBezTo>
                <a:cubicBezTo>
                  <a:pt x="2896" y="2346"/>
                  <a:pt x="2891" y="2355"/>
                  <a:pt x="2885" y="2365"/>
                </a:cubicBezTo>
                <a:cubicBezTo>
                  <a:pt x="2874" y="2392"/>
                  <a:pt x="2880" y="2423"/>
                  <a:pt x="2905" y="2439"/>
                </a:cubicBezTo>
                <a:cubicBezTo>
                  <a:pt x="2913" y="2443"/>
                  <a:pt x="2922" y="2446"/>
                  <a:pt x="2931" y="2446"/>
                </a:cubicBezTo>
                <a:cubicBezTo>
                  <a:pt x="2950" y="2446"/>
                  <a:pt x="2969" y="2436"/>
                  <a:pt x="2979" y="2419"/>
                </a:cubicBezTo>
                <a:cubicBezTo>
                  <a:pt x="2984" y="2408"/>
                  <a:pt x="2989" y="2399"/>
                  <a:pt x="2994" y="2389"/>
                </a:cubicBezTo>
                <a:cubicBezTo>
                  <a:pt x="3007" y="2362"/>
                  <a:pt x="3001" y="2331"/>
                  <a:pt x="2974" y="2315"/>
                </a:cubicBezTo>
                <a:cubicBezTo>
                  <a:pt x="2967" y="2310"/>
                  <a:pt x="2958" y="2308"/>
                  <a:pt x="2948" y="2308"/>
                </a:cubicBezTo>
                <a:close/>
                <a:moveTo>
                  <a:pt x="13658" y="2354"/>
                </a:moveTo>
                <a:cubicBezTo>
                  <a:pt x="13635" y="2354"/>
                  <a:pt x="13610" y="2379"/>
                  <a:pt x="13624" y="2407"/>
                </a:cubicBezTo>
                <a:cubicBezTo>
                  <a:pt x="13629" y="2418"/>
                  <a:pt x="13635" y="2426"/>
                  <a:pt x="13640" y="2437"/>
                </a:cubicBezTo>
                <a:cubicBezTo>
                  <a:pt x="13646" y="2450"/>
                  <a:pt x="13657" y="2455"/>
                  <a:pt x="13667" y="2455"/>
                </a:cubicBezTo>
                <a:cubicBezTo>
                  <a:pt x="13691" y="2455"/>
                  <a:pt x="13715" y="2429"/>
                  <a:pt x="13702" y="2402"/>
                </a:cubicBezTo>
                <a:cubicBezTo>
                  <a:pt x="13697" y="2392"/>
                  <a:pt x="13691" y="2382"/>
                  <a:pt x="13686" y="2372"/>
                </a:cubicBezTo>
                <a:cubicBezTo>
                  <a:pt x="13680" y="2359"/>
                  <a:pt x="13669" y="2354"/>
                  <a:pt x="13658" y="2354"/>
                </a:cubicBezTo>
                <a:close/>
                <a:moveTo>
                  <a:pt x="19497" y="2358"/>
                </a:moveTo>
                <a:cubicBezTo>
                  <a:pt x="19488" y="2358"/>
                  <a:pt x="19479" y="2364"/>
                  <a:pt x="19479" y="2376"/>
                </a:cubicBezTo>
                <a:lnTo>
                  <a:pt x="19479" y="2450"/>
                </a:lnTo>
                <a:cubicBezTo>
                  <a:pt x="19479" y="2461"/>
                  <a:pt x="19488" y="2467"/>
                  <a:pt x="19497" y="2467"/>
                </a:cubicBezTo>
                <a:cubicBezTo>
                  <a:pt x="19506" y="2467"/>
                  <a:pt x="19515" y="2461"/>
                  <a:pt x="19515" y="2450"/>
                </a:cubicBezTo>
                <a:lnTo>
                  <a:pt x="19515" y="2376"/>
                </a:lnTo>
                <a:cubicBezTo>
                  <a:pt x="19515" y="2364"/>
                  <a:pt x="19506" y="2358"/>
                  <a:pt x="19497" y="2358"/>
                </a:cubicBezTo>
                <a:close/>
                <a:moveTo>
                  <a:pt x="4463" y="2436"/>
                </a:moveTo>
                <a:cubicBezTo>
                  <a:pt x="4418" y="2436"/>
                  <a:pt x="4418" y="2507"/>
                  <a:pt x="4463" y="2507"/>
                </a:cubicBezTo>
                <a:lnTo>
                  <a:pt x="4479" y="2507"/>
                </a:lnTo>
                <a:cubicBezTo>
                  <a:pt x="4525" y="2507"/>
                  <a:pt x="4525" y="2436"/>
                  <a:pt x="4479" y="2436"/>
                </a:cubicBezTo>
                <a:close/>
                <a:moveTo>
                  <a:pt x="13010" y="2335"/>
                </a:moveTo>
                <a:cubicBezTo>
                  <a:pt x="12969" y="2335"/>
                  <a:pt x="12932" y="2388"/>
                  <a:pt x="12970" y="2425"/>
                </a:cubicBezTo>
                <a:cubicBezTo>
                  <a:pt x="12995" y="2450"/>
                  <a:pt x="13020" y="2475"/>
                  <a:pt x="13044" y="2502"/>
                </a:cubicBezTo>
                <a:cubicBezTo>
                  <a:pt x="13055" y="2513"/>
                  <a:pt x="13068" y="2517"/>
                  <a:pt x="13080" y="2517"/>
                </a:cubicBezTo>
                <a:cubicBezTo>
                  <a:pt x="13121" y="2517"/>
                  <a:pt x="13158" y="2464"/>
                  <a:pt x="13120" y="2426"/>
                </a:cubicBezTo>
                <a:cubicBezTo>
                  <a:pt x="13095" y="2402"/>
                  <a:pt x="13072" y="2377"/>
                  <a:pt x="13046" y="2351"/>
                </a:cubicBezTo>
                <a:cubicBezTo>
                  <a:pt x="13035" y="2340"/>
                  <a:pt x="13022" y="2335"/>
                  <a:pt x="13010" y="2335"/>
                </a:cubicBezTo>
                <a:close/>
                <a:moveTo>
                  <a:pt x="10096" y="2388"/>
                </a:moveTo>
                <a:cubicBezTo>
                  <a:pt x="10055" y="2388"/>
                  <a:pt x="10018" y="2440"/>
                  <a:pt x="10056" y="2478"/>
                </a:cubicBezTo>
                <a:lnTo>
                  <a:pt x="10101" y="2523"/>
                </a:lnTo>
                <a:cubicBezTo>
                  <a:pt x="10112" y="2534"/>
                  <a:pt x="10125" y="2538"/>
                  <a:pt x="10137" y="2538"/>
                </a:cubicBezTo>
                <a:cubicBezTo>
                  <a:pt x="10177" y="2538"/>
                  <a:pt x="10214" y="2485"/>
                  <a:pt x="10177" y="2447"/>
                </a:cubicBezTo>
                <a:lnTo>
                  <a:pt x="10133" y="2403"/>
                </a:lnTo>
                <a:cubicBezTo>
                  <a:pt x="10121" y="2392"/>
                  <a:pt x="10109" y="2388"/>
                  <a:pt x="10096" y="2388"/>
                </a:cubicBezTo>
                <a:close/>
                <a:moveTo>
                  <a:pt x="19062" y="2459"/>
                </a:moveTo>
                <a:cubicBezTo>
                  <a:pt x="19044" y="2459"/>
                  <a:pt x="19027" y="2470"/>
                  <a:pt x="19027" y="2493"/>
                </a:cubicBezTo>
                <a:lnTo>
                  <a:pt x="19027" y="2509"/>
                </a:lnTo>
                <a:cubicBezTo>
                  <a:pt x="19026" y="2532"/>
                  <a:pt x="19043" y="2544"/>
                  <a:pt x="19061" y="2544"/>
                </a:cubicBezTo>
                <a:cubicBezTo>
                  <a:pt x="19079" y="2544"/>
                  <a:pt x="19097" y="2532"/>
                  <a:pt x="19097" y="2509"/>
                </a:cubicBezTo>
                <a:lnTo>
                  <a:pt x="19097" y="2493"/>
                </a:lnTo>
                <a:cubicBezTo>
                  <a:pt x="19097" y="2470"/>
                  <a:pt x="19079" y="2459"/>
                  <a:pt x="19062" y="2459"/>
                </a:cubicBezTo>
                <a:close/>
                <a:moveTo>
                  <a:pt x="831" y="2470"/>
                </a:moveTo>
                <a:cubicBezTo>
                  <a:pt x="806" y="2470"/>
                  <a:pt x="781" y="2496"/>
                  <a:pt x="796" y="2524"/>
                </a:cubicBezTo>
                <a:cubicBezTo>
                  <a:pt x="805" y="2539"/>
                  <a:pt x="816" y="2550"/>
                  <a:pt x="830" y="2557"/>
                </a:cubicBezTo>
                <a:cubicBezTo>
                  <a:pt x="835" y="2566"/>
                  <a:pt x="844" y="2572"/>
                  <a:pt x="857" y="2572"/>
                </a:cubicBezTo>
                <a:lnTo>
                  <a:pt x="878" y="2572"/>
                </a:lnTo>
                <a:cubicBezTo>
                  <a:pt x="880" y="2572"/>
                  <a:pt x="883" y="2571"/>
                  <a:pt x="885" y="2571"/>
                </a:cubicBezTo>
                <a:lnTo>
                  <a:pt x="887" y="2571"/>
                </a:lnTo>
                <a:cubicBezTo>
                  <a:pt x="889" y="2571"/>
                  <a:pt x="889" y="2570"/>
                  <a:pt x="889" y="2570"/>
                </a:cubicBezTo>
                <a:cubicBezTo>
                  <a:pt x="896" y="2567"/>
                  <a:pt x="901" y="2561"/>
                  <a:pt x="904" y="2555"/>
                </a:cubicBezTo>
                <a:cubicBezTo>
                  <a:pt x="907" y="2548"/>
                  <a:pt x="911" y="2541"/>
                  <a:pt x="911" y="2535"/>
                </a:cubicBezTo>
                <a:cubicBezTo>
                  <a:pt x="911" y="2525"/>
                  <a:pt x="906" y="2517"/>
                  <a:pt x="901" y="2511"/>
                </a:cubicBezTo>
                <a:cubicBezTo>
                  <a:pt x="896" y="2505"/>
                  <a:pt x="889" y="2501"/>
                  <a:pt x="879" y="2500"/>
                </a:cubicBezTo>
                <a:cubicBezTo>
                  <a:pt x="878" y="2500"/>
                  <a:pt x="876" y="2499"/>
                  <a:pt x="875" y="2499"/>
                </a:cubicBezTo>
                <a:cubicBezTo>
                  <a:pt x="868" y="2497"/>
                  <a:pt x="863" y="2492"/>
                  <a:pt x="860" y="2487"/>
                </a:cubicBezTo>
                <a:cubicBezTo>
                  <a:pt x="853" y="2475"/>
                  <a:pt x="842" y="2470"/>
                  <a:pt x="831" y="2470"/>
                </a:cubicBezTo>
                <a:close/>
                <a:moveTo>
                  <a:pt x="2317" y="2426"/>
                </a:moveTo>
                <a:cubicBezTo>
                  <a:pt x="2298" y="2426"/>
                  <a:pt x="2278" y="2437"/>
                  <a:pt x="2268" y="2452"/>
                </a:cubicBezTo>
                <a:cubicBezTo>
                  <a:pt x="2253" y="2481"/>
                  <a:pt x="2265" y="2509"/>
                  <a:pt x="2288" y="2526"/>
                </a:cubicBezTo>
                <a:cubicBezTo>
                  <a:pt x="2308" y="2541"/>
                  <a:pt x="2328" y="2556"/>
                  <a:pt x="2349" y="2571"/>
                </a:cubicBezTo>
                <a:cubicBezTo>
                  <a:pt x="2356" y="2576"/>
                  <a:pt x="2365" y="2578"/>
                  <a:pt x="2374" y="2578"/>
                </a:cubicBezTo>
                <a:cubicBezTo>
                  <a:pt x="2393" y="2578"/>
                  <a:pt x="2413" y="2567"/>
                  <a:pt x="2422" y="2551"/>
                </a:cubicBezTo>
                <a:cubicBezTo>
                  <a:pt x="2438" y="2524"/>
                  <a:pt x="2425" y="2494"/>
                  <a:pt x="2402" y="2478"/>
                </a:cubicBezTo>
                <a:cubicBezTo>
                  <a:pt x="2383" y="2462"/>
                  <a:pt x="2363" y="2447"/>
                  <a:pt x="2342" y="2434"/>
                </a:cubicBezTo>
                <a:cubicBezTo>
                  <a:pt x="2334" y="2428"/>
                  <a:pt x="2326" y="2426"/>
                  <a:pt x="2317" y="2426"/>
                </a:cubicBezTo>
                <a:close/>
                <a:moveTo>
                  <a:pt x="1503" y="2518"/>
                </a:moveTo>
                <a:cubicBezTo>
                  <a:pt x="1456" y="2518"/>
                  <a:pt x="1456" y="2589"/>
                  <a:pt x="1503" y="2589"/>
                </a:cubicBezTo>
                <a:lnTo>
                  <a:pt x="1518" y="2589"/>
                </a:lnTo>
                <a:cubicBezTo>
                  <a:pt x="1564" y="2589"/>
                  <a:pt x="1564" y="2518"/>
                  <a:pt x="1518" y="2518"/>
                </a:cubicBezTo>
                <a:close/>
                <a:moveTo>
                  <a:pt x="20847" y="2464"/>
                </a:moveTo>
                <a:cubicBezTo>
                  <a:pt x="20840" y="2464"/>
                  <a:pt x="20834" y="2465"/>
                  <a:pt x="20829" y="2468"/>
                </a:cubicBezTo>
                <a:cubicBezTo>
                  <a:pt x="20810" y="2479"/>
                  <a:pt x="20808" y="2500"/>
                  <a:pt x="20815" y="2517"/>
                </a:cubicBezTo>
                <a:cubicBezTo>
                  <a:pt x="20825" y="2541"/>
                  <a:pt x="20836" y="2567"/>
                  <a:pt x="20847" y="2592"/>
                </a:cubicBezTo>
                <a:cubicBezTo>
                  <a:pt x="20853" y="2603"/>
                  <a:pt x="20866" y="2609"/>
                  <a:pt x="20878" y="2609"/>
                </a:cubicBezTo>
                <a:cubicBezTo>
                  <a:pt x="20885" y="2609"/>
                  <a:pt x="20891" y="2608"/>
                  <a:pt x="20897" y="2604"/>
                </a:cubicBezTo>
                <a:cubicBezTo>
                  <a:pt x="20914" y="2594"/>
                  <a:pt x="20918" y="2573"/>
                  <a:pt x="20909" y="2556"/>
                </a:cubicBezTo>
                <a:cubicBezTo>
                  <a:pt x="20899" y="2531"/>
                  <a:pt x="20888" y="2507"/>
                  <a:pt x="20877" y="2482"/>
                </a:cubicBezTo>
                <a:cubicBezTo>
                  <a:pt x="20871" y="2469"/>
                  <a:pt x="20859" y="2464"/>
                  <a:pt x="20847" y="2464"/>
                </a:cubicBezTo>
                <a:close/>
                <a:moveTo>
                  <a:pt x="10605" y="2513"/>
                </a:moveTo>
                <a:cubicBezTo>
                  <a:pt x="10587" y="2513"/>
                  <a:pt x="10569" y="2524"/>
                  <a:pt x="10569" y="2547"/>
                </a:cubicBezTo>
                <a:lnTo>
                  <a:pt x="10569" y="2577"/>
                </a:lnTo>
                <a:cubicBezTo>
                  <a:pt x="10569" y="2600"/>
                  <a:pt x="10586" y="2612"/>
                  <a:pt x="10604" y="2612"/>
                </a:cubicBezTo>
                <a:cubicBezTo>
                  <a:pt x="10622" y="2612"/>
                  <a:pt x="10640" y="2600"/>
                  <a:pt x="10640" y="2577"/>
                </a:cubicBezTo>
                <a:lnTo>
                  <a:pt x="10640" y="2547"/>
                </a:lnTo>
                <a:cubicBezTo>
                  <a:pt x="10640" y="2524"/>
                  <a:pt x="10622" y="2513"/>
                  <a:pt x="10605" y="2513"/>
                </a:cubicBezTo>
                <a:close/>
                <a:moveTo>
                  <a:pt x="17392" y="2482"/>
                </a:moveTo>
                <a:cubicBezTo>
                  <a:pt x="17383" y="2482"/>
                  <a:pt x="17374" y="2484"/>
                  <a:pt x="17366" y="2488"/>
                </a:cubicBezTo>
                <a:cubicBezTo>
                  <a:pt x="17340" y="2504"/>
                  <a:pt x="17333" y="2535"/>
                  <a:pt x="17346" y="2561"/>
                </a:cubicBezTo>
                <a:cubicBezTo>
                  <a:pt x="17352" y="2572"/>
                  <a:pt x="17357" y="2581"/>
                  <a:pt x="17362" y="2592"/>
                </a:cubicBezTo>
                <a:cubicBezTo>
                  <a:pt x="17371" y="2609"/>
                  <a:pt x="17389" y="2618"/>
                  <a:pt x="17408" y="2618"/>
                </a:cubicBezTo>
                <a:cubicBezTo>
                  <a:pt x="17418" y="2618"/>
                  <a:pt x="17427" y="2616"/>
                  <a:pt x="17435" y="2612"/>
                </a:cubicBezTo>
                <a:cubicBezTo>
                  <a:pt x="17462" y="2596"/>
                  <a:pt x="17468" y="2565"/>
                  <a:pt x="17455" y="2538"/>
                </a:cubicBezTo>
                <a:cubicBezTo>
                  <a:pt x="17450" y="2528"/>
                  <a:pt x="17445" y="2518"/>
                  <a:pt x="17440" y="2508"/>
                </a:cubicBezTo>
                <a:cubicBezTo>
                  <a:pt x="17431" y="2491"/>
                  <a:pt x="17411" y="2482"/>
                  <a:pt x="17392" y="2482"/>
                </a:cubicBezTo>
                <a:close/>
                <a:moveTo>
                  <a:pt x="15217" y="2585"/>
                </a:moveTo>
                <a:cubicBezTo>
                  <a:pt x="15171" y="2585"/>
                  <a:pt x="15171" y="2656"/>
                  <a:pt x="15217" y="2656"/>
                </a:cubicBezTo>
                <a:cubicBezTo>
                  <a:pt x="15262" y="2656"/>
                  <a:pt x="15263" y="2585"/>
                  <a:pt x="15217" y="2585"/>
                </a:cubicBezTo>
                <a:close/>
                <a:moveTo>
                  <a:pt x="4748" y="2536"/>
                </a:moveTo>
                <a:cubicBezTo>
                  <a:pt x="4730" y="2536"/>
                  <a:pt x="4713" y="2545"/>
                  <a:pt x="4703" y="2562"/>
                </a:cubicBezTo>
                <a:cubicBezTo>
                  <a:pt x="4688" y="2587"/>
                  <a:pt x="4697" y="2623"/>
                  <a:pt x="4723" y="2636"/>
                </a:cubicBezTo>
                <a:cubicBezTo>
                  <a:pt x="4733" y="2641"/>
                  <a:pt x="4743" y="2646"/>
                  <a:pt x="4753" y="2651"/>
                </a:cubicBezTo>
                <a:cubicBezTo>
                  <a:pt x="4762" y="2656"/>
                  <a:pt x="4772" y="2659"/>
                  <a:pt x="4782" y="2659"/>
                </a:cubicBezTo>
                <a:cubicBezTo>
                  <a:pt x="4799" y="2659"/>
                  <a:pt x="4816" y="2650"/>
                  <a:pt x="4825" y="2633"/>
                </a:cubicBezTo>
                <a:cubicBezTo>
                  <a:pt x="4840" y="2609"/>
                  <a:pt x="4833" y="2572"/>
                  <a:pt x="4807" y="2559"/>
                </a:cubicBezTo>
                <a:cubicBezTo>
                  <a:pt x="4796" y="2554"/>
                  <a:pt x="4787" y="2549"/>
                  <a:pt x="4776" y="2544"/>
                </a:cubicBezTo>
                <a:cubicBezTo>
                  <a:pt x="4767" y="2539"/>
                  <a:pt x="4757" y="2536"/>
                  <a:pt x="4748" y="2536"/>
                </a:cubicBezTo>
                <a:close/>
                <a:moveTo>
                  <a:pt x="9175" y="2595"/>
                </a:moveTo>
                <a:cubicBezTo>
                  <a:pt x="9141" y="2595"/>
                  <a:pt x="9129" y="2651"/>
                  <a:pt x="9169" y="2665"/>
                </a:cubicBezTo>
                <a:cubicBezTo>
                  <a:pt x="9182" y="2670"/>
                  <a:pt x="9198" y="2676"/>
                  <a:pt x="9213" y="2682"/>
                </a:cubicBezTo>
                <a:cubicBezTo>
                  <a:pt x="9217" y="2683"/>
                  <a:pt x="9221" y="2684"/>
                  <a:pt x="9225" y="2684"/>
                </a:cubicBezTo>
                <a:cubicBezTo>
                  <a:pt x="9259" y="2684"/>
                  <a:pt x="9270" y="2627"/>
                  <a:pt x="9233" y="2614"/>
                </a:cubicBezTo>
                <a:cubicBezTo>
                  <a:pt x="9218" y="2609"/>
                  <a:pt x="9202" y="2603"/>
                  <a:pt x="9188" y="2597"/>
                </a:cubicBezTo>
                <a:cubicBezTo>
                  <a:pt x="9183" y="2595"/>
                  <a:pt x="9179" y="2595"/>
                  <a:pt x="9175" y="2595"/>
                </a:cubicBezTo>
                <a:close/>
                <a:moveTo>
                  <a:pt x="24410" y="2547"/>
                </a:moveTo>
                <a:cubicBezTo>
                  <a:pt x="24399" y="2547"/>
                  <a:pt x="24387" y="2552"/>
                  <a:pt x="24376" y="2562"/>
                </a:cubicBezTo>
                <a:lnTo>
                  <a:pt x="24345" y="2593"/>
                </a:lnTo>
                <a:cubicBezTo>
                  <a:pt x="24307" y="2630"/>
                  <a:pt x="24344" y="2685"/>
                  <a:pt x="24385" y="2685"/>
                </a:cubicBezTo>
                <a:cubicBezTo>
                  <a:pt x="24397" y="2685"/>
                  <a:pt x="24409" y="2680"/>
                  <a:pt x="24420" y="2669"/>
                </a:cubicBezTo>
                <a:lnTo>
                  <a:pt x="24450" y="2639"/>
                </a:lnTo>
                <a:cubicBezTo>
                  <a:pt x="24488" y="2602"/>
                  <a:pt x="24451" y="2547"/>
                  <a:pt x="24410" y="2547"/>
                </a:cubicBezTo>
                <a:close/>
                <a:moveTo>
                  <a:pt x="8861" y="2643"/>
                </a:moveTo>
                <a:cubicBezTo>
                  <a:pt x="8815" y="2643"/>
                  <a:pt x="8815" y="2713"/>
                  <a:pt x="8861" y="2713"/>
                </a:cubicBezTo>
                <a:lnTo>
                  <a:pt x="8877" y="2713"/>
                </a:lnTo>
                <a:cubicBezTo>
                  <a:pt x="8923" y="2713"/>
                  <a:pt x="8923" y="2643"/>
                  <a:pt x="8877" y="2643"/>
                </a:cubicBezTo>
                <a:close/>
                <a:moveTo>
                  <a:pt x="8063" y="2580"/>
                </a:moveTo>
                <a:cubicBezTo>
                  <a:pt x="8054" y="2580"/>
                  <a:pt x="8045" y="2583"/>
                  <a:pt x="8040" y="2591"/>
                </a:cubicBezTo>
                <a:cubicBezTo>
                  <a:pt x="8020" y="2615"/>
                  <a:pt x="7999" y="2640"/>
                  <a:pt x="7980" y="2665"/>
                </a:cubicBezTo>
                <a:cubicBezTo>
                  <a:pt x="7967" y="2681"/>
                  <a:pt x="7965" y="2701"/>
                  <a:pt x="7980" y="2714"/>
                </a:cubicBezTo>
                <a:cubicBezTo>
                  <a:pt x="7986" y="2721"/>
                  <a:pt x="7996" y="2725"/>
                  <a:pt x="8006" y="2725"/>
                </a:cubicBezTo>
                <a:cubicBezTo>
                  <a:pt x="8015" y="2725"/>
                  <a:pt x="8023" y="2722"/>
                  <a:pt x="8029" y="2714"/>
                </a:cubicBezTo>
                <a:cubicBezTo>
                  <a:pt x="8049" y="2690"/>
                  <a:pt x="8070" y="2665"/>
                  <a:pt x="8090" y="2640"/>
                </a:cubicBezTo>
                <a:cubicBezTo>
                  <a:pt x="8101" y="2625"/>
                  <a:pt x="8106" y="2604"/>
                  <a:pt x="8090" y="2591"/>
                </a:cubicBezTo>
                <a:cubicBezTo>
                  <a:pt x="8083" y="2584"/>
                  <a:pt x="8073" y="2580"/>
                  <a:pt x="8063" y="2580"/>
                </a:cubicBezTo>
                <a:close/>
                <a:moveTo>
                  <a:pt x="20128" y="2594"/>
                </a:moveTo>
                <a:cubicBezTo>
                  <a:pt x="20109" y="2594"/>
                  <a:pt x="20090" y="2604"/>
                  <a:pt x="20081" y="2620"/>
                </a:cubicBezTo>
                <a:cubicBezTo>
                  <a:pt x="20066" y="2646"/>
                  <a:pt x="20076" y="2677"/>
                  <a:pt x="20101" y="2693"/>
                </a:cubicBezTo>
                <a:cubicBezTo>
                  <a:pt x="20116" y="2704"/>
                  <a:pt x="20130" y="2713"/>
                  <a:pt x="20145" y="2724"/>
                </a:cubicBezTo>
                <a:cubicBezTo>
                  <a:pt x="20152" y="2729"/>
                  <a:pt x="20161" y="2731"/>
                  <a:pt x="20170" y="2731"/>
                </a:cubicBezTo>
                <a:cubicBezTo>
                  <a:pt x="20189" y="2731"/>
                  <a:pt x="20208" y="2721"/>
                  <a:pt x="20218" y="2704"/>
                </a:cubicBezTo>
                <a:cubicBezTo>
                  <a:pt x="20234" y="2678"/>
                  <a:pt x="20223" y="2646"/>
                  <a:pt x="20198" y="2631"/>
                </a:cubicBezTo>
                <a:cubicBezTo>
                  <a:pt x="20182" y="2620"/>
                  <a:pt x="20169" y="2612"/>
                  <a:pt x="20154" y="2601"/>
                </a:cubicBezTo>
                <a:cubicBezTo>
                  <a:pt x="20146" y="2596"/>
                  <a:pt x="20137" y="2594"/>
                  <a:pt x="20128" y="2594"/>
                </a:cubicBezTo>
                <a:close/>
                <a:moveTo>
                  <a:pt x="12570" y="2683"/>
                </a:moveTo>
                <a:cubicBezTo>
                  <a:pt x="12525" y="2683"/>
                  <a:pt x="12526" y="2754"/>
                  <a:pt x="12571" y="2754"/>
                </a:cubicBezTo>
                <a:cubicBezTo>
                  <a:pt x="12618" y="2754"/>
                  <a:pt x="12618" y="2683"/>
                  <a:pt x="12571" y="2683"/>
                </a:cubicBezTo>
                <a:cubicBezTo>
                  <a:pt x="12571" y="2683"/>
                  <a:pt x="12571" y="2683"/>
                  <a:pt x="12570" y="2683"/>
                </a:cubicBezTo>
                <a:close/>
                <a:moveTo>
                  <a:pt x="14646" y="2673"/>
                </a:moveTo>
                <a:cubicBezTo>
                  <a:pt x="14636" y="2673"/>
                  <a:pt x="14627" y="2676"/>
                  <a:pt x="14619" y="2683"/>
                </a:cubicBezTo>
                <a:cubicBezTo>
                  <a:pt x="14615" y="2687"/>
                  <a:pt x="14609" y="2690"/>
                  <a:pt x="14603" y="2690"/>
                </a:cubicBezTo>
                <a:cubicBezTo>
                  <a:pt x="14600" y="2690"/>
                  <a:pt x="14597" y="2689"/>
                  <a:pt x="14594" y="2688"/>
                </a:cubicBezTo>
                <a:cubicBezTo>
                  <a:pt x="14591" y="2687"/>
                  <a:pt x="14588" y="2687"/>
                  <a:pt x="14586" y="2687"/>
                </a:cubicBezTo>
                <a:cubicBezTo>
                  <a:pt x="14548" y="2687"/>
                  <a:pt x="14534" y="2748"/>
                  <a:pt x="14575" y="2756"/>
                </a:cubicBezTo>
                <a:cubicBezTo>
                  <a:pt x="14584" y="2759"/>
                  <a:pt x="14593" y="2760"/>
                  <a:pt x="14602" y="2760"/>
                </a:cubicBezTo>
                <a:cubicBezTo>
                  <a:pt x="14626" y="2760"/>
                  <a:pt x="14649" y="2750"/>
                  <a:pt x="14670" y="2733"/>
                </a:cubicBezTo>
                <a:cubicBezTo>
                  <a:pt x="14683" y="2722"/>
                  <a:pt x="14682" y="2695"/>
                  <a:pt x="14670" y="2683"/>
                </a:cubicBezTo>
                <a:cubicBezTo>
                  <a:pt x="14663" y="2676"/>
                  <a:pt x="14654" y="2673"/>
                  <a:pt x="14646" y="2673"/>
                </a:cubicBezTo>
                <a:close/>
                <a:moveTo>
                  <a:pt x="15906" y="2646"/>
                </a:moveTo>
                <a:cubicBezTo>
                  <a:pt x="15898" y="2646"/>
                  <a:pt x="15889" y="2649"/>
                  <a:pt x="15882" y="2657"/>
                </a:cubicBezTo>
                <a:lnTo>
                  <a:pt x="15838" y="2702"/>
                </a:lnTo>
                <a:cubicBezTo>
                  <a:pt x="15813" y="2727"/>
                  <a:pt x="15837" y="2762"/>
                  <a:pt x="15863" y="2762"/>
                </a:cubicBezTo>
                <a:cubicBezTo>
                  <a:pt x="15871" y="2762"/>
                  <a:pt x="15880" y="2759"/>
                  <a:pt x="15887" y="2751"/>
                </a:cubicBezTo>
                <a:lnTo>
                  <a:pt x="15932" y="2707"/>
                </a:lnTo>
                <a:cubicBezTo>
                  <a:pt x="15957" y="2682"/>
                  <a:pt x="15934" y="2646"/>
                  <a:pt x="15906" y="2646"/>
                </a:cubicBezTo>
                <a:close/>
                <a:moveTo>
                  <a:pt x="21781" y="2628"/>
                </a:moveTo>
                <a:cubicBezTo>
                  <a:pt x="21758" y="2628"/>
                  <a:pt x="21737" y="2644"/>
                  <a:pt x="21730" y="2666"/>
                </a:cubicBezTo>
                <a:cubicBezTo>
                  <a:pt x="21724" y="2682"/>
                  <a:pt x="21719" y="2697"/>
                  <a:pt x="21714" y="2711"/>
                </a:cubicBezTo>
                <a:cubicBezTo>
                  <a:pt x="21704" y="2738"/>
                  <a:pt x="21724" y="2770"/>
                  <a:pt x="21750" y="2776"/>
                </a:cubicBezTo>
                <a:cubicBezTo>
                  <a:pt x="21755" y="2778"/>
                  <a:pt x="21760" y="2778"/>
                  <a:pt x="21764" y="2778"/>
                </a:cubicBezTo>
                <a:cubicBezTo>
                  <a:pt x="21787" y="2778"/>
                  <a:pt x="21808" y="2761"/>
                  <a:pt x="21815" y="2739"/>
                </a:cubicBezTo>
                <a:cubicBezTo>
                  <a:pt x="21821" y="2724"/>
                  <a:pt x="21826" y="2709"/>
                  <a:pt x="21831" y="2695"/>
                </a:cubicBezTo>
                <a:cubicBezTo>
                  <a:pt x="21841" y="2669"/>
                  <a:pt x="21821" y="2639"/>
                  <a:pt x="21794" y="2629"/>
                </a:cubicBezTo>
                <a:cubicBezTo>
                  <a:pt x="21790" y="2628"/>
                  <a:pt x="21786" y="2628"/>
                  <a:pt x="21781" y="2628"/>
                </a:cubicBezTo>
                <a:close/>
                <a:moveTo>
                  <a:pt x="18264" y="2698"/>
                </a:moveTo>
                <a:cubicBezTo>
                  <a:pt x="18246" y="2698"/>
                  <a:pt x="18228" y="2710"/>
                  <a:pt x="18228" y="2732"/>
                </a:cubicBezTo>
                <a:lnTo>
                  <a:pt x="18228" y="2748"/>
                </a:lnTo>
                <a:cubicBezTo>
                  <a:pt x="18228" y="2770"/>
                  <a:pt x="18246" y="2782"/>
                  <a:pt x="18264" y="2782"/>
                </a:cubicBezTo>
                <a:cubicBezTo>
                  <a:pt x="18282" y="2782"/>
                  <a:pt x="18300" y="2770"/>
                  <a:pt x="18300" y="2748"/>
                </a:cubicBezTo>
                <a:lnTo>
                  <a:pt x="18300" y="2732"/>
                </a:lnTo>
                <a:cubicBezTo>
                  <a:pt x="18300" y="2710"/>
                  <a:pt x="18282" y="2698"/>
                  <a:pt x="18264" y="2698"/>
                </a:cubicBezTo>
                <a:close/>
                <a:moveTo>
                  <a:pt x="23582" y="2712"/>
                </a:moveTo>
                <a:cubicBezTo>
                  <a:pt x="23537" y="2712"/>
                  <a:pt x="23537" y="2782"/>
                  <a:pt x="23582" y="2782"/>
                </a:cubicBezTo>
                <a:lnTo>
                  <a:pt x="23612" y="2782"/>
                </a:lnTo>
                <a:cubicBezTo>
                  <a:pt x="23658" y="2782"/>
                  <a:pt x="23659" y="2712"/>
                  <a:pt x="23612" y="2712"/>
                </a:cubicBezTo>
                <a:close/>
                <a:moveTo>
                  <a:pt x="19005" y="2706"/>
                </a:moveTo>
                <a:cubicBezTo>
                  <a:pt x="18982" y="2706"/>
                  <a:pt x="18960" y="2712"/>
                  <a:pt x="18939" y="2723"/>
                </a:cubicBezTo>
                <a:cubicBezTo>
                  <a:pt x="18903" y="2740"/>
                  <a:pt x="18925" y="2788"/>
                  <a:pt x="18958" y="2788"/>
                </a:cubicBezTo>
                <a:cubicBezTo>
                  <a:pt x="18963" y="2788"/>
                  <a:pt x="18968" y="2787"/>
                  <a:pt x="18973" y="2785"/>
                </a:cubicBezTo>
                <a:cubicBezTo>
                  <a:pt x="18983" y="2780"/>
                  <a:pt x="18992" y="2778"/>
                  <a:pt x="19002" y="2778"/>
                </a:cubicBezTo>
                <a:cubicBezTo>
                  <a:pt x="19013" y="2778"/>
                  <a:pt x="19024" y="2780"/>
                  <a:pt x="19035" y="2786"/>
                </a:cubicBezTo>
                <a:cubicBezTo>
                  <a:pt x="19038" y="2786"/>
                  <a:pt x="19040" y="2787"/>
                  <a:pt x="19043" y="2787"/>
                </a:cubicBezTo>
                <a:cubicBezTo>
                  <a:pt x="19060" y="2787"/>
                  <a:pt x="19076" y="2774"/>
                  <a:pt x="19080" y="2759"/>
                </a:cubicBezTo>
                <a:cubicBezTo>
                  <a:pt x="19086" y="2738"/>
                  <a:pt x="19074" y="2723"/>
                  <a:pt x="19055" y="2716"/>
                </a:cubicBezTo>
                <a:cubicBezTo>
                  <a:pt x="19039" y="2710"/>
                  <a:pt x="19022" y="2706"/>
                  <a:pt x="19005" y="2706"/>
                </a:cubicBezTo>
                <a:close/>
                <a:moveTo>
                  <a:pt x="11762" y="2708"/>
                </a:moveTo>
                <a:cubicBezTo>
                  <a:pt x="11743" y="2708"/>
                  <a:pt x="11724" y="2717"/>
                  <a:pt x="11716" y="2734"/>
                </a:cubicBezTo>
                <a:cubicBezTo>
                  <a:pt x="11710" y="2745"/>
                  <a:pt x="11705" y="2754"/>
                  <a:pt x="11700" y="2765"/>
                </a:cubicBezTo>
                <a:cubicBezTo>
                  <a:pt x="11686" y="2791"/>
                  <a:pt x="11694" y="2822"/>
                  <a:pt x="11720" y="2838"/>
                </a:cubicBezTo>
                <a:cubicBezTo>
                  <a:pt x="11727" y="2843"/>
                  <a:pt x="11736" y="2845"/>
                  <a:pt x="11746" y="2845"/>
                </a:cubicBezTo>
                <a:cubicBezTo>
                  <a:pt x="11765" y="2845"/>
                  <a:pt x="11784" y="2836"/>
                  <a:pt x="11793" y="2818"/>
                </a:cubicBezTo>
                <a:cubicBezTo>
                  <a:pt x="11798" y="2809"/>
                  <a:pt x="11804" y="2798"/>
                  <a:pt x="11809" y="2788"/>
                </a:cubicBezTo>
                <a:cubicBezTo>
                  <a:pt x="11821" y="2761"/>
                  <a:pt x="11815" y="2730"/>
                  <a:pt x="11789" y="2714"/>
                </a:cubicBezTo>
                <a:cubicBezTo>
                  <a:pt x="11781" y="2710"/>
                  <a:pt x="11772" y="2708"/>
                  <a:pt x="11762" y="2708"/>
                </a:cubicBezTo>
                <a:close/>
                <a:moveTo>
                  <a:pt x="16778" y="2739"/>
                </a:moveTo>
                <a:cubicBezTo>
                  <a:pt x="16760" y="2739"/>
                  <a:pt x="16742" y="2751"/>
                  <a:pt x="16741" y="2774"/>
                </a:cubicBezTo>
                <a:cubicBezTo>
                  <a:pt x="16739" y="2811"/>
                  <a:pt x="16764" y="2842"/>
                  <a:pt x="16798" y="2853"/>
                </a:cubicBezTo>
                <a:cubicBezTo>
                  <a:pt x="16802" y="2854"/>
                  <a:pt x="16805" y="2854"/>
                  <a:pt x="16809" y="2854"/>
                </a:cubicBezTo>
                <a:cubicBezTo>
                  <a:pt x="16843" y="2854"/>
                  <a:pt x="16857" y="2796"/>
                  <a:pt x="16817" y="2782"/>
                </a:cubicBezTo>
                <a:cubicBezTo>
                  <a:pt x="16811" y="2780"/>
                  <a:pt x="16812" y="2777"/>
                  <a:pt x="16812" y="2774"/>
                </a:cubicBezTo>
                <a:cubicBezTo>
                  <a:pt x="16813" y="2751"/>
                  <a:pt x="16796" y="2739"/>
                  <a:pt x="16778" y="2739"/>
                </a:cubicBezTo>
                <a:close/>
                <a:moveTo>
                  <a:pt x="24652" y="2791"/>
                </a:moveTo>
                <a:cubicBezTo>
                  <a:pt x="24606" y="2791"/>
                  <a:pt x="24605" y="2861"/>
                  <a:pt x="24652" y="2861"/>
                </a:cubicBezTo>
                <a:cubicBezTo>
                  <a:pt x="24697" y="2861"/>
                  <a:pt x="24697" y="2791"/>
                  <a:pt x="24652" y="2791"/>
                </a:cubicBezTo>
                <a:close/>
                <a:moveTo>
                  <a:pt x="3817" y="2676"/>
                </a:moveTo>
                <a:cubicBezTo>
                  <a:pt x="3803" y="2676"/>
                  <a:pt x="3790" y="2683"/>
                  <a:pt x="3785" y="2701"/>
                </a:cubicBezTo>
                <a:cubicBezTo>
                  <a:pt x="3772" y="2748"/>
                  <a:pt x="3765" y="2796"/>
                  <a:pt x="3765" y="2844"/>
                </a:cubicBezTo>
                <a:cubicBezTo>
                  <a:pt x="3765" y="2867"/>
                  <a:pt x="3783" y="2879"/>
                  <a:pt x="3801" y="2879"/>
                </a:cubicBezTo>
                <a:cubicBezTo>
                  <a:pt x="3818" y="2879"/>
                  <a:pt x="3837" y="2867"/>
                  <a:pt x="3837" y="2844"/>
                </a:cubicBezTo>
                <a:cubicBezTo>
                  <a:pt x="3838" y="2802"/>
                  <a:pt x="3843" y="2760"/>
                  <a:pt x="3853" y="2720"/>
                </a:cubicBezTo>
                <a:cubicBezTo>
                  <a:pt x="3860" y="2693"/>
                  <a:pt x="3838" y="2676"/>
                  <a:pt x="3817" y="2676"/>
                </a:cubicBezTo>
                <a:close/>
                <a:moveTo>
                  <a:pt x="15424" y="2809"/>
                </a:moveTo>
                <a:cubicBezTo>
                  <a:pt x="15379" y="2809"/>
                  <a:pt x="15378" y="2880"/>
                  <a:pt x="15424" y="2880"/>
                </a:cubicBezTo>
                <a:lnTo>
                  <a:pt x="15454" y="2880"/>
                </a:lnTo>
                <a:cubicBezTo>
                  <a:pt x="15499" y="2880"/>
                  <a:pt x="15499" y="2809"/>
                  <a:pt x="15454" y="2809"/>
                </a:cubicBezTo>
                <a:close/>
                <a:moveTo>
                  <a:pt x="22981" y="2815"/>
                </a:moveTo>
                <a:cubicBezTo>
                  <a:pt x="22963" y="2815"/>
                  <a:pt x="22946" y="2826"/>
                  <a:pt x="22946" y="2849"/>
                </a:cubicBezTo>
                <a:lnTo>
                  <a:pt x="22946" y="2865"/>
                </a:lnTo>
                <a:cubicBezTo>
                  <a:pt x="22946" y="2888"/>
                  <a:pt x="22963" y="2900"/>
                  <a:pt x="22981" y="2900"/>
                </a:cubicBezTo>
                <a:cubicBezTo>
                  <a:pt x="22998" y="2900"/>
                  <a:pt x="23016" y="2888"/>
                  <a:pt x="23016" y="2865"/>
                </a:cubicBezTo>
                <a:lnTo>
                  <a:pt x="23016" y="2849"/>
                </a:lnTo>
                <a:cubicBezTo>
                  <a:pt x="23016" y="2826"/>
                  <a:pt x="22998" y="2815"/>
                  <a:pt x="22981" y="2815"/>
                </a:cubicBezTo>
                <a:close/>
                <a:moveTo>
                  <a:pt x="13278" y="2835"/>
                </a:moveTo>
                <a:cubicBezTo>
                  <a:pt x="13231" y="2835"/>
                  <a:pt x="13231" y="2906"/>
                  <a:pt x="13278" y="2906"/>
                </a:cubicBezTo>
                <a:lnTo>
                  <a:pt x="13293" y="2906"/>
                </a:lnTo>
                <a:cubicBezTo>
                  <a:pt x="13339" y="2906"/>
                  <a:pt x="13339" y="2835"/>
                  <a:pt x="13293" y="2835"/>
                </a:cubicBezTo>
                <a:close/>
                <a:moveTo>
                  <a:pt x="15755" y="2840"/>
                </a:moveTo>
                <a:cubicBezTo>
                  <a:pt x="15709" y="2840"/>
                  <a:pt x="15709" y="2911"/>
                  <a:pt x="15755" y="2911"/>
                </a:cubicBezTo>
                <a:lnTo>
                  <a:pt x="15785" y="2911"/>
                </a:lnTo>
                <a:cubicBezTo>
                  <a:pt x="15832" y="2911"/>
                  <a:pt x="15832" y="2840"/>
                  <a:pt x="15785" y="2840"/>
                </a:cubicBezTo>
                <a:close/>
                <a:moveTo>
                  <a:pt x="14852" y="2854"/>
                </a:moveTo>
                <a:cubicBezTo>
                  <a:pt x="14807" y="2854"/>
                  <a:pt x="14807" y="2924"/>
                  <a:pt x="14853" y="2924"/>
                </a:cubicBezTo>
                <a:cubicBezTo>
                  <a:pt x="14899" y="2924"/>
                  <a:pt x="14899" y="2854"/>
                  <a:pt x="14853" y="2854"/>
                </a:cubicBezTo>
                <a:cubicBezTo>
                  <a:pt x="14853" y="2854"/>
                  <a:pt x="14852" y="2854"/>
                  <a:pt x="14852" y="2854"/>
                </a:cubicBezTo>
                <a:close/>
                <a:moveTo>
                  <a:pt x="1683" y="2864"/>
                </a:moveTo>
                <a:cubicBezTo>
                  <a:pt x="1638" y="2864"/>
                  <a:pt x="1638" y="2934"/>
                  <a:pt x="1684" y="2934"/>
                </a:cubicBezTo>
                <a:lnTo>
                  <a:pt x="1699" y="2934"/>
                </a:lnTo>
                <a:cubicBezTo>
                  <a:pt x="1745" y="2934"/>
                  <a:pt x="1745" y="2864"/>
                  <a:pt x="1699" y="2864"/>
                </a:cubicBezTo>
                <a:lnTo>
                  <a:pt x="1684" y="2864"/>
                </a:lnTo>
                <a:cubicBezTo>
                  <a:pt x="1683" y="2864"/>
                  <a:pt x="1683" y="2864"/>
                  <a:pt x="1683" y="2864"/>
                </a:cubicBezTo>
                <a:close/>
                <a:moveTo>
                  <a:pt x="3081" y="2805"/>
                </a:moveTo>
                <a:cubicBezTo>
                  <a:pt x="3054" y="2805"/>
                  <a:pt x="3027" y="2823"/>
                  <a:pt x="3027" y="2858"/>
                </a:cubicBezTo>
                <a:lnTo>
                  <a:pt x="3027" y="2902"/>
                </a:lnTo>
                <a:cubicBezTo>
                  <a:pt x="3027" y="2936"/>
                  <a:pt x="3054" y="2954"/>
                  <a:pt x="3081" y="2954"/>
                </a:cubicBezTo>
                <a:cubicBezTo>
                  <a:pt x="3108" y="2954"/>
                  <a:pt x="3135" y="2936"/>
                  <a:pt x="3135" y="2902"/>
                </a:cubicBezTo>
                <a:lnTo>
                  <a:pt x="3135" y="2858"/>
                </a:lnTo>
                <a:cubicBezTo>
                  <a:pt x="3135" y="2823"/>
                  <a:pt x="3108" y="2805"/>
                  <a:pt x="3081" y="2805"/>
                </a:cubicBezTo>
                <a:close/>
                <a:moveTo>
                  <a:pt x="14987" y="2884"/>
                </a:moveTo>
                <a:cubicBezTo>
                  <a:pt x="14943" y="2884"/>
                  <a:pt x="14944" y="2954"/>
                  <a:pt x="14989" y="2954"/>
                </a:cubicBezTo>
                <a:cubicBezTo>
                  <a:pt x="15035" y="2954"/>
                  <a:pt x="15035" y="2884"/>
                  <a:pt x="14989" y="2884"/>
                </a:cubicBezTo>
                <a:cubicBezTo>
                  <a:pt x="14989" y="2884"/>
                  <a:pt x="14988" y="2884"/>
                  <a:pt x="14987" y="2884"/>
                </a:cubicBezTo>
                <a:close/>
                <a:moveTo>
                  <a:pt x="5425" y="2840"/>
                </a:moveTo>
                <a:cubicBezTo>
                  <a:pt x="5384" y="2840"/>
                  <a:pt x="5348" y="2893"/>
                  <a:pt x="5385" y="2931"/>
                </a:cubicBezTo>
                <a:lnTo>
                  <a:pt x="5401" y="2947"/>
                </a:lnTo>
                <a:cubicBezTo>
                  <a:pt x="5412" y="2958"/>
                  <a:pt x="5424" y="2962"/>
                  <a:pt x="5437" y="2962"/>
                </a:cubicBezTo>
                <a:cubicBezTo>
                  <a:pt x="5478" y="2962"/>
                  <a:pt x="5514" y="2909"/>
                  <a:pt x="5477" y="2871"/>
                </a:cubicBezTo>
                <a:lnTo>
                  <a:pt x="5461" y="2856"/>
                </a:lnTo>
                <a:cubicBezTo>
                  <a:pt x="5450" y="2845"/>
                  <a:pt x="5438" y="2840"/>
                  <a:pt x="5425" y="2840"/>
                </a:cubicBezTo>
                <a:close/>
                <a:moveTo>
                  <a:pt x="3442" y="2868"/>
                </a:moveTo>
                <a:cubicBezTo>
                  <a:pt x="3415" y="2868"/>
                  <a:pt x="3392" y="2903"/>
                  <a:pt x="3418" y="2928"/>
                </a:cubicBezTo>
                <a:cubicBezTo>
                  <a:pt x="3428" y="2939"/>
                  <a:pt x="3437" y="2948"/>
                  <a:pt x="3447" y="2958"/>
                </a:cubicBezTo>
                <a:cubicBezTo>
                  <a:pt x="3454" y="2965"/>
                  <a:pt x="3463" y="2968"/>
                  <a:pt x="3471" y="2968"/>
                </a:cubicBezTo>
                <a:cubicBezTo>
                  <a:pt x="3499" y="2968"/>
                  <a:pt x="3523" y="2933"/>
                  <a:pt x="3497" y="2908"/>
                </a:cubicBezTo>
                <a:cubicBezTo>
                  <a:pt x="3487" y="2898"/>
                  <a:pt x="3476" y="2889"/>
                  <a:pt x="3467" y="2879"/>
                </a:cubicBezTo>
                <a:cubicBezTo>
                  <a:pt x="3459" y="2871"/>
                  <a:pt x="3451" y="2868"/>
                  <a:pt x="3442" y="2868"/>
                </a:cubicBezTo>
                <a:close/>
                <a:moveTo>
                  <a:pt x="9645" y="2869"/>
                </a:moveTo>
                <a:cubicBezTo>
                  <a:pt x="9620" y="2869"/>
                  <a:pt x="9596" y="2895"/>
                  <a:pt x="9611" y="2923"/>
                </a:cubicBezTo>
                <a:cubicBezTo>
                  <a:pt x="9618" y="2939"/>
                  <a:pt x="9631" y="2949"/>
                  <a:pt x="9643" y="2957"/>
                </a:cubicBezTo>
                <a:cubicBezTo>
                  <a:pt x="9649" y="2965"/>
                  <a:pt x="9658" y="2971"/>
                  <a:pt x="9671" y="2971"/>
                </a:cubicBezTo>
                <a:lnTo>
                  <a:pt x="9692" y="2971"/>
                </a:lnTo>
                <a:cubicBezTo>
                  <a:pt x="9695" y="2971"/>
                  <a:pt x="9697" y="2970"/>
                  <a:pt x="9700" y="2970"/>
                </a:cubicBezTo>
                <a:lnTo>
                  <a:pt x="9701" y="2970"/>
                </a:lnTo>
                <a:cubicBezTo>
                  <a:pt x="9702" y="2970"/>
                  <a:pt x="9702" y="2969"/>
                  <a:pt x="9704" y="2969"/>
                </a:cubicBezTo>
                <a:cubicBezTo>
                  <a:pt x="9711" y="2966"/>
                  <a:pt x="9717" y="2961"/>
                  <a:pt x="9720" y="2954"/>
                </a:cubicBezTo>
                <a:cubicBezTo>
                  <a:pt x="9723" y="2948"/>
                  <a:pt x="9726" y="2941"/>
                  <a:pt x="9726" y="2934"/>
                </a:cubicBezTo>
                <a:cubicBezTo>
                  <a:pt x="9726" y="2924"/>
                  <a:pt x="9722" y="2917"/>
                  <a:pt x="9717" y="2911"/>
                </a:cubicBezTo>
                <a:cubicBezTo>
                  <a:pt x="9711" y="2904"/>
                  <a:pt x="9704" y="2901"/>
                  <a:pt x="9695" y="2899"/>
                </a:cubicBezTo>
                <a:cubicBezTo>
                  <a:pt x="9694" y="2899"/>
                  <a:pt x="9692" y="2898"/>
                  <a:pt x="9691" y="2898"/>
                </a:cubicBezTo>
                <a:cubicBezTo>
                  <a:pt x="9683" y="2897"/>
                  <a:pt x="9679" y="2891"/>
                  <a:pt x="9676" y="2886"/>
                </a:cubicBezTo>
                <a:cubicBezTo>
                  <a:pt x="9668" y="2874"/>
                  <a:pt x="9656" y="2869"/>
                  <a:pt x="9645" y="2869"/>
                </a:cubicBezTo>
                <a:close/>
                <a:moveTo>
                  <a:pt x="11131" y="2825"/>
                </a:moveTo>
                <a:cubicBezTo>
                  <a:pt x="11112" y="2825"/>
                  <a:pt x="11092" y="2836"/>
                  <a:pt x="11083" y="2853"/>
                </a:cubicBezTo>
                <a:cubicBezTo>
                  <a:pt x="11067" y="2880"/>
                  <a:pt x="11079" y="2908"/>
                  <a:pt x="11103" y="2926"/>
                </a:cubicBezTo>
                <a:cubicBezTo>
                  <a:pt x="11123" y="2942"/>
                  <a:pt x="11141" y="2955"/>
                  <a:pt x="11162" y="2970"/>
                </a:cubicBezTo>
                <a:cubicBezTo>
                  <a:pt x="11170" y="2975"/>
                  <a:pt x="11179" y="2978"/>
                  <a:pt x="11188" y="2978"/>
                </a:cubicBezTo>
                <a:cubicBezTo>
                  <a:pt x="11207" y="2978"/>
                  <a:pt x="11227" y="2967"/>
                  <a:pt x="11236" y="2950"/>
                </a:cubicBezTo>
                <a:cubicBezTo>
                  <a:pt x="11251" y="2923"/>
                  <a:pt x="11240" y="2895"/>
                  <a:pt x="11216" y="2877"/>
                </a:cubicBezTo>
                <a:cubicBezTo>
                  <a:pt x="11197" y="2861"/>
                  <a:pt x="11177" y="2846"/>
                  <a:pt x="11156" y="2833"/>
                </a:cubicBezTo>
                <a:cubicBezTo>
                  <a:pt x="11149" y="2827"/>
                  <a:pt x="11140" y="2825"/>
                  <a:pt x="11131" y="2825"/>
                </a:cubicBezTo>
                <a:close/>
                <a:moveTo>
                  <a:pt x="10317" y="2917"/>
                </a:moveTo>
                <a:cubicBezTo>
                  <a:pt x="10271" y="2917"/>
                  <a:pt x="10271" y="2987"/>
                  <a:pt x="10317" y="2987"/>
                </a:cubicBezTo>
                <a:lnTo>
                  <a:pt x="10333" y="2987"/>
                </a:lnTo>
                <a:cubicBezTo>
                  <a:pt x="10378" y="2987"/>
                  <a:pt x="10378" y="2917"/>
                  <a:pt x="10333" y="2917"/>
                </a:cubicBezTo>
                <a:close/>
                <a:moveTo>
                  <a:pt x="19436" y="2914"/>
                </a:moveTo>
                <a:cubicBezTo>
                  <a:pt x="19422" y="2914"/>
                  <a:pt x="19410" y="2932"/>
                  <a:pt x="19423" y="2944"/>
                </a:cubicBezTo>
                <a:cubicBezTo>
                  <a:pt x="19429" y="2950"/>
                  <a:pt x="19428" y="2955"/>
                  <a:pt x="19422" y="2963"/>
                </a:cubicBezTo>
                <a:cubicBezTo>
                  <a:pt x="19408" y="2973"/>
                  <a:pt x="19421" y="2991"/>
                  <a:pt x="19435" y="2991"/>
                </a:cubicBezTo>
                <a:cubicBezTo>
                  <a:pt x="19439" y="2991"/>
                  <a:pt x="19443" y="2990"/>
                  <a:pt x="19447" y="2987"/>
                </a:cubicBezTo>
                <a:cubicBezTo>
                  <a:pt x="19468" y="2970"/>
                  <a:pt x="19468" y="2937"/>
                  <a:pt x="19448" y="2919"/>
                </a:cubicBezTo>
                <a:cubicBezTo>
                  <a:pt x="19444" y="2915"/>
                  <a:pt x="19440" y="2914"/>
                  <a:pt x="19436" y="2914"/>
                </a:cubicBezTo>
                <a:close/>
                <a:moveTo>
                  <a:pt x="21959" y="2933"/>
                </a:moveTo>
                <a:cubicBezTo>
                  <a:pt x="21914" y="2933"/>
                  <a:pt x="21914" y="3005"/>
                  <a:pt x="21960" y="3005"/>
                </a:cubicBezTo>
                <a:cubicBezTo>
                  <a:pt x="22005" y="3005"/>
                  <a:pt x="22005" y="2933"/>
                  <a:pt x="21960" y="2933"/>
                </a:cubicBezTo>
                <a:cubicBezTo>
                  <a:pt x="21960" y="2933"/>
                  <a:pt x="21959" y="2933"/>
                  <a:pt x="21959" y="2933"/>
                </a:cubicBezTo>
                <a:close/>
                <a:moveTo>
                  <a:pt x="496" y="2950"/>
                </a:moveTo>
                <a:cubicBezTo>
                  <a:pt x="450" y="2950"/>
                  <a:pt x="450" y="3021"/>
                  <a:pt x="496" y="3021"/>
                </a:cubicBezTo>
                <a:cubicBezTo>
                  <a:pt x="542" y="3021"/>
                  <a:pt x="542" y="2950"/>
                  <a:pt x="496" y="2950"/>
                </a:cubicBezTo>
                <a:close/>
                <a:moveTo>
                  <a:pt x="13561" y="2936"/>
                </a:moveTo>
                <a:cubicBezTo>
                  <a:pt x="13544" y="2936"/>
                  <a:pt x="13527" y="2944"/>
                  <a:pt x="13516" y="2963"/>
                </a:cubicBezTo>
                <a:cubicBezTo>
                  <a:pt x="13504" y="2986"/>
                  <a:pt x="13511" y="3022"/>
                  <a:pt x="13535" y="3036"/>
                </a:cubicBezTo>
                <a:cubicBezTo>
                  <a:pt x="13546" y="3041"/>
                  <a:pt x="13555" y="3046"/>
                  <a:pt x="13566" y="3052"/>
                </a:cubicBezTo>
                <a:cubicBezTo>
                  <a:pt x="13574" y="3056"/>
                  <a:pt x="13584" y="3058"/>
                  <a:pt x="13593" y="3058"/>
                </a:cubicBezTo>
                <a:cubicBezTo>
                  <a:pt x="13611" y="3058"/>
                  <a:pt x="13629" y="3050"/>
                  <a:pt x="13639" y="3032"/>
                </a:cubicBezTo>
                <a:cubicBezTo>
                  <a:pt x="13654" y="3008"/>
                  <a:pt x="13645" y="2971"/>
                  <a:pt x="13619" y="2958"/>
                </a:cubicBezTo>
                <a:cubicBezTo>
                  <a:pt x="13609" y="2953"/>
                  <a:pt x="13600" y="2948"/>
                  <a:pt x="13590" y="2943"/>
                </a:cubicBezTo>
                <a:cubicBezTo>
                  <a:pt x="13581" y="2938"/>
                  <a:pt x="13571" y="2936"/>
                  <a:pt x="13561" y="2936"/>
                </a:cubicBezTo>
                <a:close/>
                <a:moveTo>
                  <a:pt x="6430" y="2964"/>
                </a:moveTo>
                <a:cubicBezTo>
                  <a:pt x="6362" y="2964"/>
                  <a:pt x="6361" y="3071"/>
                  <a:pt x="6430" y="3071"/>
                </a:cubicBezTo>
                <a:cubicBezTo>
                  <a:pt x="6500" y="3071"/>
                  <a:pt x="6500" y="2964"/>
                  <a:pt x="6430" y="2964"/>
                </a:cubicBezTo>
                <a:close/>
                <a:moveTo>
                  <a:pt x="8586" y="2988"/>
                </a:moveTo>
                <a:cubicBezTo>
                  <a:pt x="8552" y="2988"/>
                  <a:pt x="8541" y="3045"/>
                  <a:pt x="8579" y="3058"/>
                </a:cubicBezTo>
                <a:cubicBezTo>
                  <a:pt x="8594" y="3063"/>
                  <a:pt x="8609" y="3068"/>
                  <a:pt x="8623" y="3074"/>
                </a:cubicBezTo>
                <a:cubicBezTo>
                  <a:pt x="8628" y="3075"/>
                  <a:pt x="8632" y="3076"/>
                  <a:pt x="8636" y="3076"/>
                </a:cubicBezTo>
                <a:cubicBezTo>
                  <a:pt x="8671" y="3076"/>
                  <a:pt x="8682" y="3020"/>
                  <a:pt x="8643" y="3006"/>
                </a:cubicBezTo>
                <a:cubicBezTo>
                  <a:pt x="8629" y="3000"/>
                  <a:pt x="8613" y="2995"/>
                  <a:pt x="8599" y="2990"/>
                </a:cubicBezTo>
                <a:cubicBezTo>
                  <a:pt x="8594" y="2988"/>
                  <a:pt x="8590" y="2988"/>
                  <a:pt x="8586" y="2988"/>
                </a:cubicBezTo>
                <a:close/>
                <a:moveTo>
                  <a:pt x="17705" y="2994"/>
                </a:moveTo>
                <a:cubicBezTo>
                  <a:pt x="17670" y="2994"/>
                  <a:pt x="17660" y="3051"/>
                  <a:pt x="17698" y="3064"/>
                </a:cubicBezTo>
                <a:cubicBezTo>
                  <a:pt x="17714" y="3069"/>
                  <a:pt x="17729" y="3075"/>
                  <a:pt x="17743" y="3080"/>
                </a:cubicBezTo>
                <a:cubicBezTo>
                  <a:pt x="17748" y="3081"/>
                  <a:pt x="17751" y="3082"/>
                  <a:pt x="17755" y="3082"/>
                </a:cubicBezTo>
                <a:cubicBezTo>
                  <a:pt x="17790" y="3082"/>
                  <a:pt x="17802" y="3025"/>
                  <a:pt x="17762" y="3012"/>
                </a:cubicBezTo>
                <a:cubicBezTo>
                  <a:pt x="17747" y="3007"/>
                  <a:pt x="17733" y="3001"/>
                  <a:pt x="17718" y="2996"/>
                </a:cubicBezTo>
                <a:cubicBezTo>
                  <a:pt x="17714" y="2995"/>
                  <a:pt x="17709" y="2994"/>
                  <a:pt x="17705" y="2994"/>
                </a:cubicBezTo>
                <a:close/>
                <a:moveTo>
                  <a:pt x="24276" y="3000"/>
                </a:moveTo>
                <a:cubicBezTo>
                  <a:pt x="24270" y="3000"/>
                  <a:pt x="24264" y="3001"/>
                  <a:pt x="24257" y="3006"/>
                </a:cubicBezTo>
                <a:cubicBezTo>
                  <a:pt x="24242" y="3016"/>
                  <a:pt x="24228" y="3025"/>
                  <a:pt x="24213" y="3036"/>
                </a:cubicBezTo>
                <a:cubicBezTo>
                  <a:pt x="24180" y="3056"/>
                  <a:pt x="24200" y="3103"/>
                  <a:pt x="24230" y="3103"/>
                </a:cubicBezTo>
                <a:cubicBezTo>
                  <a:pt x="24236" y="3103"/>
                  <a:pt x="24243" y="3101"/>
                  <a:pt x="24249" y="3097"/>
                </a:cubicBezTo>
                <a:cubicBezTo>
                  <a:pt x="24265" y="3086"/>
                  <a:pt x="24278" y="3078"/>
                  <a:pt x="24293" y="3067"/>
                </a:cubicBezTo>
                <a:cubicBezTo>
                  <a:pt x="24325" y="3046"/>
                  <a:pt x="24306" y="3000"/>
                  <a:pt x="24276" y="3000"/>
                </a:cubicBezTo>
                <a:close/>
                <a:moveTo>
                  <a:pt x="20397" y="3033"/>
                </a:moveTo>
                <a:cubicBezTo>
                  <a:pt x="20352" y="3033"/>
                  <a:pt x="20352" y="3104"/>
                  <a:pt x="20397" y="3104"/>
                </a:cubicBezTo>
                <a:cubicBezTo>
                  <a:pt x="20397" y="3104"/>
                  <a:pt x="20398" y="3104"/>
                  <a:pt x="20398" y="3104"/>
                </a:cubicBezTo>
                <a:cubicBezTo>
                  <a:pt x="20442" y="3104"/>
                  <a:pt x="20443" y="3033"/>
                  <a:pt x="20397" y="3033"/>
                </a:cubicBezTo>
                <a:close/>
                <a:moveTo>
                  <a:pt x="18337" y="3043"/>
                </a:moveTo>
                <a:cubicBezTo>
                  <a:pt x="18293" y="3043"/>
                  <a:pt x="18292" y="3115"/>
                  <a:pt x="18338" y="3115"/>
                </a:cubicBezTo>
                <a:cubicBezTo>
                  <a:pt x="18385" y="3115"/>
                  <a:pt x="18385" y="3043"/>
                  <a:pt x="18338" y="3043"/>
                </a:cubicBezTo>
                <a:cubicBezTo>
                  <a:pt x="18338" y="3043"/>
                  <a:pt x="18338" y="3043"/>
                  <a:pt x="18337" y="3043"/>
                </a:cubicBezTo>
                <a:close/>
                <a:moveTo>
                  <a:pt x="18624" y="3030"/>
                </a:moveTo>
                <a:cubicBezTo>
                  <a:pt x="18592" y="3030"/>
                  <a:pt x="18570" y="3078"/>
                  <a:pt x="18606" y="3096"/>
                </a:cubicBezTo>
                <a:cubicBezTo>
                  <a:pt x="18616" y="3101"/>
                  <a:pt x="18625" y="3106"/>
                  <a:pt x="18636" y="3111"/>
                </a:cubicBezTo>
                <a:cubicBezTo>
                  <a:pt x="18642" y="3114"/>
                  <a:pt x="18647" y="3115"/>
                  <a:pt x="18652" y="3115"/>
                </a:cubicBezTo>
                <a:cubicBezTo>
                  <a:pt x="18685" y="3115"/>
                  <a:pt x="18707" y="3068"/>
                  <a:pt x="18672" y="3050"/>
                </a:cubicBezTo>
                <a:cubicBezTo>
                  <a:pt x="18661" y="3044"/>
                  <a:pt x="18652" y="3039"/>
                  <a:pt x="18641" y="3034"/>
                </a:cubicBezTo>
                <a:cubicBezTo>
                  <a:pt x="18635" y="3031"/>
                  <a:pt x="18630" y="3030"/>
                  <a:pt x="18624" y="3030"/>
                </a:cubicBezTo>
                <a:close/>
                <a:moveTo>
                  <a:pt x="19771" y="3031"/>
                </a:moveTo>
                <a:cubicBezTo>
                  <a:pt x="19767" y="3031"/>
                  <a:pt x="19762" y="3032"/>
                  <a:pt x="19757" y="3033"/>
                </a:cubicBezTo>
                <a:cubicBezTo>
                  <a:pt x="19716" y="3042"/>
                  <a:pt x="19729" y="3101"/>
                  <a:pt x="19766" y="3102"/>
                </a:cubicBezTo>
                <a:cubicBezTo>
                  <a:pt x="19771" y="3112"/>
                  <a:pt x="19783" y="3117"/>
                  <a:pt x="19795" y="3117"/>
                </a:cubicBezTo>
                <a:cubicBezTo>
                  <a:pt x="19801" y="3117"/>
                  <a:pt x="19808" y="3116"/>
                  <a:pt x="19813" y="3112"/>
                </a:cubicBezTo>
                <a:cubicBezTo>
                  <a:pt x="19831" y="3102"/>
                  <a:pt x="19834" y="3081"/>
                  <a:pt x="19826" y="3064"/>
                </a:cubicBezTo>
                <a:cubicBezTo>
                  <a:pt x="19817" y="3042"/>
                  <a:pt x="19794" y="3031"/>
                  <a:pt x="19771" y="3031"/>
                </a:cubicBezTo>
                <a:close/>
                <a:moveTo>
                  <a:pt x="22426" y="3040"/>
                </a:moveTo>
                <a:cubicBezTo>
                  <a:pt x="22408" y="3040"/>
                  <a:pt x="22391" y="3052"/>
                  <a:pt x="22391" y="3075"/>
                </a:cubicBezTo>
                <a:lnTo>
                  <a:pt x="22391" y="3105"/>
                </a:lnTo>
                <a:cubicBezTo>
                  <a:pt x="22390" y="3127"/>
                  <a:pt x="22407" y="3138"/>
                  <a:pt x="22425" y="3138"/>
                </a:cubicBezTo>
                <a:cubicBezTo>
                  <a:pt x="22442" y="3138"/>
                  <a:pt x="22460" y="3127"/>
                  <a:pt x="22461" y="3105"/>
                </a:cubicBezTo>
                <a:lnTo>
                  <a:pt x="22461" y="3075"/>
                </a:lnTo>
                <a:cubicBezTo>
                  <a:pt x="22461" y="3052"/>
                  <a:pt x="22443" y="3040"/>
                  <a:pt x="22426" y="3040"/>
                </a:cubicBezTo>
                <a:close/>
                <a:moveTo>
                  <a:pt x="15243" y="3095"/>
                </a:moveTo>
                <a:cubicBezTo>
                  <a:pt x="15197" y="3095"/>
                  <a:pt x="15197" y="3165"/>
                  <a:pt x="15243" y="3165"/>
                </a:cubicBezTo>
                <a:cubicBezTo>
                  <a:pt x="15289" y="3165"/>
                  <a:pt x="15289" y="3095"/>
                  <a:pt x="15243" y="3095"/>
                </a:cubicBezTo>
                <a:close/>
                <a:moveTo>
                  <a:pt x="16235" y="3097"/>
                </a:moveTo>
                <a:cubicBezTo>
                  <a:pt x="16190" y="3097"/>
                  <a:pt x="16189" y="3168"/>
                  <a:pt x="16235" y="3168"/>
                </a:cubicBezTo>
                <a:cubicBezTo>
                  <a:pt x="16280" y="3168"/>
                  <a:pt x="16280" y="3097"/>
                  <a:pt x="16235" y="3097"/>
                </a:cubicBezTo>
                <a:close/>
                <a:moveTo>
                  <a:pt x="15452" y="3154"/>
                </a:moveTo>
                <a:cubicBezTo>
                  <a:pt x="15406" y="3154"/>
                  <a:pt x="15406" y="3226"/>
                  <a:pt x="15452" y="3226"/>
                </a:cubicBezTo>
                <a:cubicBezTo>
                  <a:pt x="15453" y="3226"/>
                  <a:pt x="15453" y="3226"/>
                  <a:pt x="15453" y="3226"/>
                </a:cubicBezTo>
                <a:cubicBezTo>
                  <a:pt x="15498" y="3226"/>
                  <a:pt x="15499" y="3154"/>
                  <a:pt x="15452" y="3154"/>
                </a:cubicBezTo>
                <a:close/>
                <a:moveTo>
                  <a:pt x="12632" y="3075"/>
                </a:moveTo>
                <a:cubicBezTo>
                  <a:pt x="12618" y="3075"/>
                  <a:pt x="12604" y="3083"/>
                  <a:pt x="12600" y="3100"/>
                </a:cubicBezTo>
                <a:cubicBezTo>
                  <a:pt x="12586" y="3147"/>
                  <a:pt x="12580" y="3195"/>
                  <a:pt x="12580" y="3243"/>
                </a:cubicBezTo>
                <a:cubicBezTo>
                  <a:pt x="12579" y="3266"/>
                  <a:pt x="12597" y="3278"/>
                  <a:pt x="12615" y="3278"/>
                </a:cubicBezTo>
                <a:cubicBezTo>
                  <a:pt x="12632" y="3278"/>
                  <a:pt x="12650" y="3266"/>
                  <a:pt x="12650" y="3243"/>
                </a:cubicBezTo>
                <a:cubicBezTo>
                  <a:pt x="12652" y="3201"/>
                  <a:pt x="12657" y="3160"/>
                  <a:pt x="12668" y="3120"/>
                </a:cubicBezTo>
                <a:cubicBezTo>
                  <a:pt x="12675" y="3093"/>
                  <a:pt x="12653" y="3075"/>
                  <a:pt x="12632" y="3075"/>
                </a:cubicBezTo>
                <a:close/>
                <a:moveTo>
                  <a:pt x="18578" y="3225"/>
                </a:moveTo>
                <a:cubicBezTo>
                  <a:pt x="18532" y="3225"/>
                  <a:pt x="18532" y="3295"/>
                  <a:pt x="18578" y="3295"/>
                </a:cubicBezTo>
                <a:cubicBezTo>
                  <a:pt x="18624" y="3295"/>
                  <a:pt x="18624" y="3225"/>
                  <a:pt x="18578" y="3225"/>
                </a:cubicBezTo>
                <a:close/>
                <a:moveTo>
                  <a:pt x="21132" y="3231"/>
                </a:moveTo>
                <a:cubicBezTo>
                  <a:pt x="21086" y="3231"/>
                  <a:pt x="21086" y="3301"/>
                  <a:pt x="21132" y="3301"/>
                </a:cubicBezTo>
                <a:lnTo>
                  <a:pt x="21148" y="3301"/>
                </a:lnTo>
                <a:cubicBezTo>
                  <a:pt x="21193" y="3301"/>
                  <a:pt x="21193" y="3231"/>
                  <a:pt x="21148" y="3231"/>
                </a:cubicBezTo>
                <a:close/>
                <a:moveTo>
                  <a:pt x="21343" y="3247"/>
                </a:moveTo>
                <a:cubicBezTo>
                  <a:pt x="21297" y="3247"/>
                  <a:pt x="21297" y="3317"/>
                  <a:pt x="21343" y="3317"/>
                </a:cubicBezTo>
                <a:cubicBezTo>
                  <a:pt x="21389" y="3317"/>
                  <a:pt x="21389" y="3247"/>
                  <a:pt x="21343" y="3247"/>
                </a:cubicBezTo>
                <a:close/>
                <a:moveTo>
                  <a:pt x="18158" y="3174"/>
                </a:moveTo>
                <a:cubicBezTo>
                  <a:pt x="18111" y="3174"/>
                  <a:pt x="18081" y="3244"/>
                  <a:pt x="18131" y="3274"/>
                </a:cubicBezTo>
                <a:cubicBezTo>
                  <a:pt x="18155" y="3289"/>
                  <a:pt x="18180" y="3304"/>
                  <a:pt x="18205" y="3319"/>
                </a:cubicBezTo>
                <a:cubicBezTo>
                  <a:pt x="18214" y="3324"/>
                  <a:pt x="18223" y="3326"/>
                  <a:pt x="18232" y="3326"/>
                </a:cubicBezTo>
                <a:cubicBezTo>
                  <a:pt x="18278" y="3326"/>
                  <a:pt x="18309" y="3257"/>
                  <a:pt x="18260" y="3227"/>
                </a:cubicBezTo>
                <a:cubicBezTo>
                  <a:pt x="18236" y="3211"/>
                  <a:pt x="18211" y="3196"/>
                  <a:pt x="18185" y="3183"/>
                </a:cubicBezTo>
                <a:cubicBezTo>
                  <a:pt x="18176" y="3177"/>
                  <a:pt x="18166" y="3174"/>
                  <a:pt x="18158" y="3174"/>
                </a:cubicBezTo>
                <a:close/>
                <a:moveTo>
                  <a:pt x="3080" y="3181"/>
                </a:moveTo>
                <a:cubicBezTo>
                  <a:pt x="3056" y="3181"/>
                  <a:pt x="3036" y="3197"/>
                  <a:pt x="3028" y="3219"/>
                </a:cubicBezTo>
                <a:cubicBezTo>
                  <a:pt x="3023" y="3235"/>
                  <a:pt x="3017" y="3249"/>
                  <a:pt x="3012" y="3263"/>
                </a:cubicBezTo>
                <a:cubicBezTo>
                  <a:pt x="3004" y="3291"/>
                  <a:pt x="3023" y="3322"/>
                  <a:pt x="3049" y="3329"/>
                </a:cubicBezTo>
                <a:cubicBezTo>
                  <a:pt x="3053" y="3330"/>
                  <a:pt x="3057" y="3331"/>
                  <a:pt x="3062" y="3331"/>
                </a:cubicBezTo>
                <a:cubicBezTo>
                  <a:pt x="3086" y="3331"/>
                  <a:pt x="3107" y="3314"/>
                  <a:pt x="3115" y="3292"/>
                </a:cubicBezTo>
                <a:cubicBezTo>
                  <a:pt x="3120" y="3277"/>
                  <a:pt x="3125" y="3262"/>
                  <a:pt x="3130" y="3248"/>
                </a:cubicBezTo>
                <a:cubicBezTo>
                  <a:pt x="3140" y="3220"/>
                  <a:pt x="3120" y="3189"/>
                  <a:pt x="3094" y="3183"/>
                </a:cubicBezTo>
                <a:cubicBezTo>
                  <a:pt x="3089" y="3181"/>
                  <a:pt x="3084" y="3181"/>
                  <a:pt x="3080" y="3181"/>
                </a:cubicBezTo>
                <a:close/>
                <a:moveTo>
                  <a:pt x="10497" y="3263"/>
                </a:moveTo>
                <a:cubicBezTo>
                  <a:pt x="10452" y="3263"/>
                  <a:pt x="10450" y="3335"/>
                  <a:pt x="10497" y="3335"/>
                </a:cubicBezTo>
                <a:lnTo>
                  <a:pt x="10513" y="3335"/>
                </a:lnTo>
                <a:cubicBezTo>
                  <a:pt x="10559" y="3335"/>
                  <a:pt x="10559" y="3263"/>
                  <a:pt x="10513" y="3263"/>
                </a:cubicBezTo>
                <a:close/>
                <a:moveTo>
                  <a:pt x="11894" y="3205"/>
                </a:moveTo>
                <a:cubicBezTo>
                  <a:pt x="11868" y="3205"/>
                  <a:pt x="11841" y="3222"/>
                  <a:pt x="11841" y="3257"/>
                </a:cubicBezTo>
                <a:lnTo>
                  <a:pt x="11841" y="3301"/>
                </a:lnTo>
                <a:cubicBezTo>
                  <a:pt x="11841" y="3335"/>
                  <a:pt x="11868" y="3353"/>
                  <a:pt x="11895" y="3353"/>
                </a:cubicBezTo>
                <a:cubicBezTo>
                  <a:pt x="11922" y="3353"/>
                  <a:pt x="11948" y="3336"/>
                  <a:pt x="11948" y="3301"/>
                </a:cubicBezTo>
                <a:lnTo>
                  <a:pt x="11948" y="3257"/>
                </a:lnTo>
                <a:cubicBezTo>
                  <a:pt x="11948" y="3222"/>
                  <a:pt x="11921" y="3205"/>
                  <a:pt x="11894" y="3205"/>
                </a:cubicBezTo>
                <a:close/>
                <a:moveTo>
                  <a:pt x="14240" y="3240"/>
                </a:moveTo>
                <a:cubicBezTo>
                  <a:pt x="14199" y="3240"/>
                  <a:pt x="14162" y="3293"/>
                  <a:pt x="14199" y="3330"/>
                </a:cubicBezTo>
                <a:lnTo>
                  <a:pt x="14215" y="3346"/>
                </a:lnTo>
                <a:cubicBezTo>
                  <a:pt x="14226" y="3357"/>
                  <a:pt x="14239" y="3362"/>
                  <a:pt x="14251" y="3362"/>
                </a:cubicBezTo>
                <a:cubicBezTo>
                  <a:pt x="14292" y="3362"/>
                  <a:pt x="14329" y="3309"/>
                  <a:pt x="14292" y="3272"/>
                </a:cubicBezTo>
                <a:lnTo>
                  <a:pt x="14276" y="3256"/>
                </a:lnTo>
                <a:cubicBezTo>
                  <a:pt x="14265" y="3245"/>
                  <a:pt x="14252" y="3240"/>
                  <a:pt x="14240" y="3240"/>
                </a:cubicBezTo>
                <a:close/>
                <a:moveTo>
                  <a:pt x="12257" y="3267"/>
                </a:moveTo>
                <a:cubicBezTo>
                  <a:pt x="12230" y="3267"/>
                  <a:pt x="12206" y="3302"/>
                  <a:pt x="12230" y="3327"/>
                </a:cubicBezTo>
                <a:cubicBezTo>
                  <a:pt x="12240" y="3338"/>
                  <a:pt x="12251" y="3347"/>
                  <a:pt x="12260" y="3358"/>
                </a:cubicBezTo>
                <a:cubicBezTo>
                  <a:pt x="12268" y="3365"/>
                  <a:pt x="12276" y="3368"/>
                  <a:pt x="12284" y="3368"/>
                </a:cubicBezTo>
                <a:cubicBezTo>
                  <a:pt x="12312" y="3368"/>
                  <a:pt x="12336" y="3333"/>
                  <a:pt x="12310" y="3308"/>
                </a:cubicBezTo>
                <a:cubicBezTo>
                  <a:pt x="12299" y="3298"/>
                  <a:pt x="12289" y="3288"/>
                  <a:pt x="12280" y="3278"/>
                </a:cubicBezTo>
                <a:cubicBezTo>
                  <a:pt x="12273" y="3270"/>
                  <a:pt x="12265" y="3267"/>
                  <a:pt x="12257" y="3267"/>
                </a:cubicBezTo>
                <a:close/>
                <a:moveTo>
                  <a:pt x="7628" y="3226"/>
                </a:moveTo>
                <a:cubicBezTo>
                  <a:pt x="7607" y="3226"/>
                  <a:pt x="7585" y="3243"/>
                  <a:pt x="7590" y="3270"/>
                </a:cubicBezTo>
                <a:lnTo>
                  <a:pt x="7606" y="3345"/>
                </a:lnTo>
                <a:cubicBezTo>
                  <a:pt x="7610" y="3363"/>
                  <a:pt x="7623" y="3370"/>
                  <a:pt x="7637" y="3370"/>
                </a:cubicBezTo>
                <a:cubicBezTo>
                  <a:pt x="7657" y="3370"/>
                  <a:pt x="7680" y="3353"/>
                  <a:pt x="7674" y="3326"/>
                </a:cubicBezTo>
                <a:lnTo>
                  <a:pt x="7658" y="3252"/>
                </a:lnTo>
                <a:cubicBezTo>
                  <a:pt x="7655" y="3234"/>
                  <a:pt x="7642" y="3226"/>
                  <a:pt x="7628" y="3226"/>
                </a:cubicBezTo>
                <a:close/>
                <a:moveTo>
                  <a:pt x="8168" y="3301"/>
                </a:moveTo>
                <a:cubicBezTo>
                  <a:pt x="8122" y="3301"/>
                  <a:pt x="8122" y="3372"/>
                  <a:pt x="8168" y="3372"/>
                </a:cubicBezTo>
                <a:cubicBezTo>
                  <a:pt x="8213" y="3372"/>
                  <a:pt x="8213" y="3301"/>
                  <a:pt x="8168" y="3301"/>
                </a:cubicBezTo>
                <a:close/>
                <a:moveTo>
                  <a:pt x="20746" y="3274"/>
                </a:moveTo>
                <a:cubicBezTo>
                  <a:pt x="20722" y="3274"/>
                  <a:pt x="20698" y="3300"/>
                  <a:pt x="20711" y="3327"/>
                </a:cubicBezTo>
                <a:cubicBezTo>
                  <a:pt x="20716" y="3338"/>
                  <a:pt x="20722" y="3347"/>
                  <a:pt x="20727" y="3358"/>
                </a:cubicBezTo>
                <a:cubicBezTo>
                  <a:pt x="20734" y="3370"/>
                  <a:pt x="20744" y="3376"/>
                  <a:pt x="20755" y="3376"/>
                </a:cubicBezTo>
                <a:cubicBezTo>
                  <a:pt x="20778" y="3376"/>
                  <a:pt x="20803" y="3350"/>
                  <a:pt x="20789" y="3322"/>
                </a:cubicBezTo>
                <a:cubicBezTo>
                  <a:pt x="20784" y="3311"/>
                  <a:pt x="20778" y="3303"/>
                  <a:pt x="20773" y="3293"/>
                </a:cubicBezTo>
                <a:cubicBezTo>
                  <a:pt x="20766" y="3280"/>
                  <a:pt x="20756" y="3274"/>
                  <a:pt x="20746" y="3274"/>
                </a:cubicBezTo>
                <a:close/>
                <a:moveTo>
                  <a:pt x="5619" y="3310"/>
                </a:moveTo>
                <a:cubicBezTo>
                  <a:pt x="5572" y="3310"/>
                  <a:pt x="5572" y="3382"/>
                  <a:pt x="5619" y="3382"/>
                </a:cubicBezTo>
                <a:cubicBezTo>
                  <a:pt x="5665" y="3382"/>
                  <a:pt x="5665" y="3310"/>
                  <a:pt x="5619" y="3310"/>
                </a:cubicBezTo>
                <a:close/>
                <a:moveTo>
                  <a:pt x="4116" y="3291"/>
                </a:moveTo>
                <a:cubicBezTo>
                  <a:pt x="4089" y="3291"/>
                  <a:pt x="4065" y="3327"/>
                  <a:pt x="4090" y="3351"/>
                </a:cubicBezTo>
                <a:lnTo>
                  <a:pt x="4120" y="3382"/>
                </a:lnTo>
                <a:cubicBezTo>
                  <a:pt x="4128" y="3389"/>
                  <a:pt x="4136" y="3393"/>
                  <a:pt x="4144" y="3393"/>
                </a:cubicBezTo>
                <a:cubicBezTo>
                  <a:pt x="4171" y="3393"/>
                  <a:pt x="4196" y="3356"/>
                  <a:pt x="4170" y="3331"/>
                </a:cubicBezTo>
                <a:lnTo>
                  <a:pt x="4140" y="3301"/>
                </a:lnTo>
                <a:cubicBezTo>
                  <a:pt x="4133" y="3294"/>
                  <a:pt x="4124" y="3291"/>
                  <a:pt x="4116" y="3291"/>
                </a:cubicBezTo>
                <a:close/>
                <a:moveTo>
                  <a:pt x="2405" y="3271"/>
                </a:moveTo>
                <a:cubicBezTo>
                  <a:pt x="2377" y="3271"/>
                  <a:pt x="2353" y="3307"/>
                  <a:pt x="2378" y="3331"/>
                </a:cubicBezTo>
                <a:cubicBezTo>
                  <a:pt x="2398" y="3351"/>
                  <a:pt x="2418" y="3372"/>
                  <a:pt x="2439" y="3392"/>
                </a:cubicBezTo>
                <a:cubicBezTo>
                  <a:pt x="2446" y="3399"/>
                  <a:pt x="2455" y="3402"/>
                  <a:pt x="2462" y="3402"/>
                </a:cubicBezTo>
                <a:cubicBezTo>
                  <a:pt x="2490" y="3402"/>
                  <a:pt x="2513" y="3366"/>
                  <a:pt x="2488" y="3342"/>
                </a:cubicBezTo>
                <a:cubicBezTo>
                  <a:pt x="2467" y="3322"/>
                  <a:pt x="2449" y="3301"/>
                  <a:pt x="2429" y="3282"/>
                </a:cubicBezTo>
                <a:cubicBezTo>
                  <a:pt x="2421" y="3274"/>
                  <a:pt x="2413" y="3271"/>
                  <a:pt x="2405" y="3271"/>
                </a:cubicBezTo>
                <a:close/>
                <a:moveTo>
                  <a:pt x="4807" y="3304"/>
                </a:moveTo>
                <a:cubicBezTo>
                  <a:pt x="4738" y="3304"/>
                  <a:pt x="4738" y="3411"/>
                  <a:pt x="4807" y="3411"/>
                </a:cubicBezTo>
                <a:cubicBezTo>
                  <a:pt x="4807" y="3411"/>
                  <a:pt x="4808" y="3411"/>
                  <a:pt x="4809" y="3411"/>
                </a:cubicBezTo>
                <a:cubicBezTo>
                  <a:pt x="4875" y="3411"/>
                  <a:pt x="4875" y="3305"/>
                  <a:pt x="4807" y="3304"/>
                </a:cubicBezTo>
                <a:close/>
                <a:moveTo>
                  <a:pt x="9310" y="3350"/>
                </a:moveTo>
                <a:cubicBezTo>
                  <a:pt x="9264" y="3350"/>
                  <a:pt x="9264" y="3420"/>
                  <a:pt x="9310" y="3420"/>
                </a:cubicBezTo>
                <a:cubicBezTo>
                  <a:pt x="9355" y="3420"/>
                  <a:pt x="9355" y="3350"/>
                  <a:pt x="9310" y="3350"/>
                </a:cubicBezTo>
                <a:close/>
                <a:moveTo>
                  <a:pt x="20097" y="3255"/>
                </a:moveTo>
                <a:cubicBezTo>
                  <a:pt x="20056" y="3255"/>
                  <a:pt x="20019" y="3309"/>
                  <a:pt x="20057" y="3346"/>
                </a:cubicBezTo>
                <a:cubicBezTo>
                  <a:pt x="20082" y="3370"/>
                  <a:pt x="20107" y="3395"/>
                  <a:pt x="20132" y="3421"/>
                </a:cubicBezTo>
                <a:cubicBezTo>
                  <a:pt x="20143" y="3433"/>
                  <a:pt x="20155" y="3437"/>
                  <a:pt x="20168" y="3437"/>
                </a:cubicBezTo>
                <a:cubicBezTo>
                  <a:pt x="20208" y="3437"/>
                  <a:pt x="20244" y="3384"/>
                  <a:pt x="20207" y="3347"/>
                </a:cubicBezTo>
                <a:cubicBezTo>
                  <a:pt x="20182" y="3322"/>
                  <a:pt x="20158" y="3298"/>
                  <a:pt x="20133" y="3272"/>
                </a:cubicBezTo>
                <a:cubicBezTo>
                  <a:pt x="20122" y="3260"/>
                  <a:pt x="20109" y="3255"/>
                  <a:pt x="20097" y="3255"/>
                </a:cubicBezTo>
                <a:close/>
                <a:moveTo>
                  <a:pt x="408" y="3344"/>
                </a:moveTo>
                <a:cubicBezTo>
                  <a:pt x="394" y="3344"/>
                  <a:pt x="380" y="3351"/>
                  <a:pt x="374" y="3368"/>
                </a:cubicBezTo>
                <a:cubicBezTo>
                  <a:pt x="369" y="3384"/>
                  <a:pt x="364" y="3398"/>
                  <a:pt x="359" y="3413"/>
                </a:cubicBezTo>
                <a:cubicBezTo>
                  <a:pt x="350" y="3439"/>
                  <a:pt x="371" y="3457"/>
                  <a:pt x="393" y="3457"/>
                </a:cubicBezTo>
                <a:cubicBezTo>
                  <a:pt x="407" y="3457"/>
                  <a:pt x="421" y="3449"/>
                  <a:pt x="427" y="3432"/>
                </a:cubicBezTo>
                <a:cubicBezTo>
                  <a:pt x="432" y="3416"/>
                  <a:pt x="437" y="3403"/>
                  <a:pt x="442" y="3388"/>
                </a:cubicBezTo>
                <a:cubicBezTo>
                  <a:pt x="451" y="3361"/>
                  <a:pt x="429" y="3344"/>
                  <a:pt x="408" y="3344"/>
                </a:cubicBezTo>
                <a:close/>
                <a:moveTo>
                  <a:pt x="17183" y="3307"/>
                </a:moveTo>
                <a:cubicBezTo>
                  <a:pt x="17142" y="3307"/>
                  <a:pt x="17106" y="3360"/>
                  <a:pt x="17143" y="3398"/>
                </a:cubicBezTo>
                <a:lnTo>
                  <a:pt x="17188" y="3442"/>
                </a:lnTo>
                <a:cubicBezTo>
                  <a:pt x="17199" y="3453"/>
                  <a:pt x="17212" y="3458"/>
                  <a:pt x="17224" y="3458"/>
                </a:cubicBezTo>
                <a:cubicBezTo>
                  <a:pt x="17264" y="3458"/>
                  <a:pt x="17301" y="3405"/>
                  <a:pt x="17264" y="3368"/>
                </a:cubicBezTo>
                <a:lnTo>
                  <a:pt x="17220" y="3324"/>
                </a:lnTo>
                <a:cubicBezTo>
                  <a:pt x="17208" y="3312"/>
                  <a:pt x="17195" y="3307"/>
                  <a:pt x="17183" y="3307"/>
                </a:cubicBezTo>
                <a:close/>
                <a:moveTo>
                  <a:pt x="15245" y="3363"/>
                </a:moveTo>
                <a:cubicBezTo>
                  <a:pt x="15175" y="3363"/>
                  <a:pt x="15175" y="3471"/>
                  <a:pt x="15245" y="3471"/>
                </a:cubicBezTo>
                <a:cubicBezTo>
                  <a:pt x="15313" y="3471"/>
                  <a:pt x="15313" y="3363"/>
                  <a:pt x="15245" y="3363"/>
                </a:cubicBezTo>
                <a:close/>
                <a:moveTo>
                  <a:pt x="1803" y="3344"/>
                </a:moveTo>
                <a:cubicBezTo>
                  <a:pt x="1763" y="3344"/>
                  <a:pt x="1727" y="3398"/>
                  <a:pt x="1763" y="3435"/>
                </a:cubicBezTo>
                <a:cubicBezTo>
                  <a:pt x="1773" y="3445"/>
                  <a:pt x="1783" y="3455"/>
                  <a:pt x="1792" y="3465"/>
                </a:cubicBezTo>
                <a:cubicBezTo>
                  <a:pt x="1802" y="3477"/>
                  <a:pt x="1815" y="3481"/>
                  <a:pt x="1827" y="3481"/>
                </a:cubicBezTo>
                <a:cubicBezTo>
                  <a:pt x="1867" y="3481"/>
                  <a:pt x="1904" y="3428"/>
                  <a:pt x="1868" y="3390"/>
                </a:cubicBezTo>
                <a:cubicBezTo>
                  <a:pt x="1858" y="3380"/>
                  <a:pt x="1848" y="3369"/>
                  <a:pt x="1839" y="3361"/>
                </a:cubicBezTo>
                <a:cubicBezTo>
                  <a:pt x="1828" y="3349"/>
                  <a:pt x="1816" y="3344"/>
                  <a:pt x="1803" y="3344"/>
                </a:cubicBezTo>
                <a:close/>
                <a:moveTo>
                  <a:pt x="5170" y="3352"/>
                </a:moveTo>
                <a:cubicBezTo>
                  <a:pt x="5146" y="3352"/>
                  <a:pt x="5126" y="3368"/>
                  <a:pt x="5118" y="3390"/>
                </a:cubicBezTo>
                <a:cubicBezTo>
                  <a:pt x="5113" y="3405"/>
                  <a:pt x="5107" y="3420"/>
                  <a:pt x="5102" y="3435"/>
                </a:cubicBezTo>
                <a:cubicBezTo>
                  <a:pt x="5092" y="3462"/>
                  <a:pt x="5113" y="3494"/>
                  <a:pt x="5139" y="3500"/>
                </a:cubicBezTo>
                <a:cubicBezTo>
                  <a:pt x="5144" y="3501"/>
                  <a:pt x="5148" y="3502"/>
                  <a:pt x="5153" y="3502"/>
                </a:cubicBezTo>
                <a:cubicBezTo>
                  <a:pt x="5177" y="3502"/>
                  <a:pt x="5197" y="3485"/>
                  <a:pt x="5205" y="3463"/>
                </a:cubicBezTo>
                <a:cubicBezTo>
                  <a:pt x="5210" y="3449"/>
                  <a:pt x="5215" y="3434"/>
                  <a:pt x="5220" y="3419"/>
                </a:cubicBezTo>
                <a:cubicBezTo>
                  <a:pt x="5231" y="3392"/>
                  <a:pt x="5210" y="3361"/>
                  <a:pt x="5184" y="3353"/>
                </a:cubicBezTo>
                <a:cubicBezTo>
                  <a:pt x="5179" y="3352"/>
                  <a:pt x="5175" y="3352"/>
                  <a:pt x="5170" y="3352"/>
                </a:cubicBezTo>
                <a:close/>
                <a:moveTo>
                  <a:pt x="8571" y="3378"/>
                </a:moveTo>
                <a:cubicBezTo>
                  <a:pt x="8558" y="3378"/>
                  <a:pt x="8545" y="3386"/>
                  <a:pt x="8541" y="3404"/>
                </a:cubicBezTo>
                <a:lnTo>
                  <a:pt x="8526" y="3478"/>
                </a:lnTo>
                <a:cubicBezTo>
                  <a:pt x="8520" y="3506"/>
                  <a:pt x="8542" y="3523"/>
                  <a:pt x="8563" y="3523"/>
                </a:cubicBezTo>
                <a:cubicBezTo>
                  <a:pt x="8577" y="3523"/>
                  <a:pt x="8590" y="3515"/>
                  <a:pt x="8594" y="3498"/>
                </a:cubicBezTo>
                <a:lnTo>
                  <a:pt x="8609" y="3424"/>
                </a:lnTo>
                <a:cubicBezTo>
                  <a:pt x="8614" y="3396"/>
                  <a:pt x="8592" y="3378"/>
                  <a:pt x="8571" y="3378"/>
                </a:cubicBezTo>
                <a:close/>
                <a:moveTo>
                  <a:pt x="17691" y="3432"/>
                </a:moveTo>
                <a:cubicBezTo>
                  <a:pt x="17673" y="3432"/>
                  <a:pt x="17655" y="3443"/>
                  <a:pt x="17655" y="3467"/>
                </a:cubicBezTo>
                <a:lnTo>
                  <a:pt x="17655" y="3497"/>
                </a:lnTo>
                <a:cubicBezTo>
                  <a:pt x="17655" y="3519"/>
                  <a:pt x="17673" y="3531"/>
                  <a:pt x="17691" y="3531"/>
                </a:cubicBezTo>
                <a:cubicBezTo>
                  <a:pt x="17708" y="3531"/>
                  <a:pt x="17726" y="3519"/>
                  <a:pt x="17726" y="3497"/>
                </a:cubicBezTo>
                <a:lnTo>
                  <a:pt x="17726" y="3467"/>
                </a:lnTo>
                <a:cubicBezTo>
                  <a:pt x="17726" y="3443"/>
                  <a:pt x="17708" y="3432"/>
                  <a:pt x="17691" y="3432"/>
                </a:cubicBezTo>
                <a:close/>
                <a:moveTo>
                  <a:pt x="1233" y="3415"/>
                </a:moveTo>
                <a:cubicBezTo>
                  <a:pt x="1213" y="3415"/>
                  <a:pt x="1195" y="3425"/>
                  <a:pt x="1184" y="3441"/>
                </a:cubicBezTo>
                <a:cubicBezTo>
                  <a:pt x="1174" y="3457"/>
                  <a:pt x="1165" y="3472"/>
                  <a:pt x="1155" y="3486"/>
                </a:cubicBezTo>
                <a:cubicBezTo>
                  <a:pt x="1139" y="3509"/>
                  <a:pt x="1149" y="3545"/>
                  <a:pt x="1174" y="3560"/>
                </a:cubicBezTo>
                <a:cubicBezTo>
                  <a:pt x="1182" y="3565"/>
                  <a:pt x="1191" y="3567"/>
                  <a:pt x="1200" y="3567"/>
                </a:cubicBezTo>
                <a:cubicBezTo>
                  <a:pt x="1218" y="3567"/>
                  <a:pt x="1236" y="3557"/>
                  <a:pt x="1247" y="3540"/>
                </a:cubicBezTo>
                <a:cubicBezTo>
                  <a:pt x="1257" y="3524"/>
                  <a:pt x="1267" y="3509"/>
                  <a:pt x="1277" y="3495"/>
                </a:cubicBezTo>
                <a:cubicBezTo>
                  <a:pt x="1293" y="3472"/>
                  <a:pt x="1283" y="3436"/>
                  <a:pt x="1257" y="3421"/>
                </a:cubicBezTo>
                <a:cubicBezTo>
                  <a:pt x="1249" y="3417"/>
                  <a:pt x="1241" y="3415"/>
                  <a:pt x="1233" y="3415"/>
                </a:cubicBezTo>
                <a:close/>
                <a:moveTo>
                  <a:pt x="24726" y="3463"/>
                </a:moveTo>
                <a:cubicBezTo>
                  <a:pt x="24655" y="3463"/>
                  <a:pt x="24655" y="3571"/>
                  <a:pt x="24726" y="3571"/>
                </a:cubicBezTo>
                <a:cubicBezTo>
                  <a:pt x="24795" y="3571"/>
                  <a:pt x="24795" y="3463"/>
                  <a:pt x="24726" y="3463"/>
                </a:cubicBezTo>
                <a:close/>
                <a:moveTo>
                  <a:pt x="22304" y="3504"/>
                </a:moveTo>
                <a:cubicBezTo>
                  <a:pt x="22259" y="3504"/>
                  <a:pt x="22259" y="3575"/>
                  <a:pt x="22304" y="3575"/>
                </a:cubicBezTo>
                <a:cubicBezTo>
                  <a:pt x="22350" y="3575"/>
                  <a:pt x="22350" y="3504"/>
                  <a:pt x="22304" y="3504"/>
                </a:cubicBezTo>
                <a:close/>
                <a:moveTo>
                  <a:pt x="16262" y="3513"/>
                </a:moveTo>
                <a:cubicBezTo>
                  <a:pt x="16228" y="3513"/>
                  <a:pt x="16216" y="3572"/>
                  <a:pt x="16254" y="3584"/>
                </a:cubicBezTo>
                <a:cubicBezTo>
                  <a:pt x="16268" y="3589"/>
                  <a:pt x="16284" y="3594"/>
                  <a:pt x="16299" y="3602"/>
                </a:cubicBezTo>
                <a:cubicBezTo>
                  <a:pt x="16303" y="3603"/>
                  <a:pt x="16307" y="3604"/>
                  <a:pt x="16311" y="3604"/>
                </a:cubicBezTo>
                <a:cubicBezTo>
                  <a:pt x="16346" y="3604"/>
                  <a:pt x="16357" y="3546"/>
                  <a:pt x="16319" y="3534"/>
                </a:cubicBezTo>
                <a:cubicBezTo>
                  <a:pt x="16304" y="3528"/>
                  <a:pt x="16288" y="3523"/>
                  <a:pt x="16274" y="3516"/>
                </a:cubicBezTo>
                <a:cubicBezTo>
                  <a:pt x="16269" y="3514"/>
                  <a:pt x="16265" y="3513"/>
                  <a:pt x="16262" y="3513"/>
                </a:cubicBezTo>
                <a:close/>
                <a:moveTo>
                  <a:pt x="6128" y="3522"/>
                </a:moveTo>
                <a:cubicBezTo>
                  <a:pt x="6110" y="3522"/>
                  <a:pt x="6092" y="3534"/>
                  <a:pt x="6092" y="3557"/>
                </a:cubicBezTo>
                <a:lnTo>
                  <a:pt x="6092" y="3572"/>
                </a:lnTo>
                <a:cubicBezTo>
                  <a:pt x="6092" y="3595"/>
                  <a:pt x="6110" y="3607"/>
                  <a:pt x="6128" y="3607"/>
                </a:cubicBezTo>
                <a:cubicBezTo>
                  <a:pt x="6145" y="3607"/>
                  <a:pt x="6163" y="3595"/>
                  <a:pt x="6163" y="3572"/>
                </a:cubicBezTo>
                <a:lnTo>
                  <a:pt x="6163" y="3557"/>
                </a:lnTo>
                <a:cubicBezTo>
                  <a:pt x="6163" y="3534"/>
                  <a:pt x="6145" y="3522"/>
                  <a:pt x="6128" y="3522"/>
                </a:cubicBezTo>
                <a:close/>
                <a:moveTo>
                  <a:pt x="15948" y="3562"/>
                </a:moveTo>
                <a:cubicBezTo>
                  <a:pt x="15902" y="3562"/>
                  <a:pt x="15902" y="3632"/>
                  <a:pt x="15948" y="3632"/>
                </a:cubicBezTo>
                <a:lnTo>
                  <a:pt x="15964" y="3632"/>
                </a:lnTo>
                <a:cubicBezTo>
                  <a:pt x="15964" y="3632"/>
                  <a:pt x="15964" y="3632"/>
                  <a:pt x="15965" y="3632"/>
                </a:cubicBezTo>
                <a:cubicBezTo>
                  <a:pt x="16010" y="3632"/>
                  <a:pt x="16009" y="3562"/>
                  <a:pt x="15964" y="3562"/>
                </a:cubicBezTo>
                <a:close/>
                <a:moveTo>
                  <a:pt x="15149" y="3500"/>
                </a:moveTo>
                <a:cubicBezTo>
                  <a:pt x="15140" y="3500"/>
                  <a:pt x="15132" y="3503"/>
                  <a:pt x="15127" y="3511"/>
                </a:cubicBezTo>
                <a:cubicBezTo>
                  <a:pt x="15107" y="3536"/>
                  <a:pt x="15086" y="3561"/>
                  <a:pt x="15066" y="3586"/>
                </a:cubicBezTo>
                <a:cubicBezTo>
                  <a:pt x="15054" y="3602"/>
                  <a:pt x="15052" y="3620"/>
                  <a:pt x="15066" y="3635"/>
                </a:cubicBezTo>
                <a:cubicBezTo>
                  <a:pt x="15072" y="3641"/>
                  <a:pt x="15083" y="3645"/>
                  <a:pt x="15093" y="3645"/>
                </a:cubicBezTo>
                <a:cubicBezTo>
                  <a:pt x="15102" y="3645"/>
                  <a:pt x="15111" y="3642"/>
                  <a:pt x="15116" y="3635"/>
                </a:cubicBezTo>
                <a:cubicBezTo>
                  <a:pt x="15136" y="3610"/>
                  <a:pt x="15157" y="3586"/>
                  <a:pt x="15177" y="3561"/>
                </a:cubicBezTo>
                <a:cubicBezTo>
                  <a:pt x="15188" y="3545"/>
                  <a:pt x="15190" y="3525"/>
                  <a:pt x="15177" y="3511"/>
                </a:cubicBezTo>
                <a:cubicBezTo>
                  <a:pt x="15170" y="3504"/>
                  <a:pt x="15159" y="3500"/>
                  <a:pt x="15149" y="3500"/>
                </a:cubicBezTo>
                <a:close/>
                <a:moveTo>
                  <a:pt x="19657" y="3603"/>
                </a:moveTo>
                <a:cubicBezTo>
                  <a:pt x="19613" y="3603"/>
                  <a:pt x="19614" y="3673"/>
                  <a:pt x="19658" y="3673"/>
                </a:cubicBezTo>
                <a:cubicBezTo>
                  <a:pt x="19705" y="3673"/>
                  <a:pt x="19705" y="3603"/>
                  <a:pt x="19658" y="3603"/>
                </a:cubicBezTo>
                <a:cubicBezTo>
                  <a:pt x="19658" y="3603"/>
                  <a:pt x="19658" y="3603"/>
                  <a:pt x="19657" y="3603"/>
                </a:cubicBezTo>
                <a:close/>
                <a:moveTo>
                  <a:pt x="4055" y="3592"/>
                </a:moveTo>
                <a:cubicBezTo>
                  <a:pt x="4037" y="3592"/>
                  <a:pt x="4020" y="3603"/>
                  <a:pt x="4020" y="3626"/>
                </a:cubicBezTo>
                <a:lnTo>
                  <a:pt x="4020" y="3641"/>
                </a:lnTo>
                <a:cubicBezTo>
                  <a:pt x="4020" y="3664"/>
                  <a:pt x="4037" y="3676"/>
                  <a:pt x="4055" y="3676"/>
                </a:cubicBezTo>
                <a:cubicBezTo>
                  <a:pt x="4073" y="3676"/>
                  <a:pt x="4090" y="3664"/>
                  <a:pt x="4090" y="3641"/>
                </a:cubicBezTo>
                <a:lnTo>
                  <a:pt x="4090" y="3626"/>
                </a:lnTo>
                <a:cubicBezTo>
                  <a:pt x="4090" y="3603"/>
                  <a:pt x="4073" y="3592"/>
                  <a:pt x="4055" y="3592"/>
                </a:cubicBezTo>
                <a:close/>
                <a:moveTo>
                  <a:pt x="21734" y="3594"/>
                </a:moveTo>
                <a:cubicBezTo>
                  <a:pt x="21724" y="3594"/>
                  <a:pt x="21715" y="3597"/>
                  <a:pt x="21708" y="3604"/>
                </a:cubicBezTo>
                <a:cubicBezTo>
                  <a:pt x="21702" y="3608"/>
                  <a:pt x="21696" y="3609"/>
                  <a:pt x="21689" y="3609"/>
                </a:cubicBezTo>
                <a:cubicBezTo>
                  <a:pt x="21687" y="3609"/>
                  <a:pt x="21684" y="3609"/>
                  <a:pt x="21681" y="3609"/>
                </a:cubicBezTo>
                <a:cubicBezTo>
                  <a:pt x="21678" y="3608"/>
                  <a:pt x="21675" y="3608"/>
                  <a:pt x="21672" y="3608"/>
                </a:cubicBezTo>
                <a:cubicBezTo>
                  <a:pt x="21635" y="3608"/>
                  <a:pt x="21621" y="3668"/>
                  <a:pt x="21662" y="3677"/>
                </a:cubicBezTo>
                <a:cubicBezTo>
                  <a:pt x="21672" y="3680"/>
                  <a:pt x="21681" y="3681"/>
                  <a:pt x="21689" y="3681"/>
                </a:cubicBezTo>
                <a:cubicBezTo>
                  <a:pt x="21714" y="3681"/>
                  <a:pt x="21737" y="3671"/>
                  <a:pt x="21757" y="3654"/>
                </a:cubicBezTo>
                <a:cubicBezTo>
                  <a:pt x="21772" y="3641"/>
                  <a:pt x="21769" y="3615"/>
                  <a:pt x="21758" y="3604"/>
                </a:cubicBezTo>
                <a:cubicBezTo>
                  <a:pt x="21751" y="3597"/>
                  <a:pt x="21742" y="3594"/>
                  <a:pt x="21734" y="3594"/>
                </a:cubicBezTo>
                <a:close/>
                <a:moveTo>
                  <a:pt x="22992" y="3567"/>
                </a:moveTo>
                <a:cubicBezTo>
                  <a:pt x="22984" y="3567"/>
                  <a:pt x="22976" y="3570"/>
                  <a:pt x="22969" y="3578"/>
                </a:cubicBezTo>
                <a:lnTo>
                  <a:pt x="22925" y="3623"/>
                </a:lnTo>
                <a:cubicBezTo>
                  <a:pt x="22900" y="3647"/>
                  <a:pt x="22923" y="3682"/>
                  <a:pt x="22950" y="3682"/>
                </a:cubicBezTo>
                <a:cubicBezTo>
                  <a:pt x="22958" y="3682"/>
                  <a:pt x="22967" y="3679"/>
                  <a:pt x="22974" y="3672"/>
                </a:cubicBezTo>
                <a:lnTo>
                  <a:pt x="23019" y="3628"/>
                </a:lnTo>
                <a:cubicBezTo>
                  <a:pt x="23044" y="3602"/>
                  <a:pt x="23019" y="3567"/>
                  <a:pt x="22992" y="3567"/>
                </a:cubicBezTo>
                <a:close/>
                <a:moveTo>
                  <a:pt x="23623" y="3597"/>
                </a:moveTo>
                <a:cubicBezTo>
                  <a:pt x="23553" y="3597"/>
                  <a:pt x="23553" y="3704"/>
                  <a:pt x="23623" y="3704"/>
                </a:cubicBezTo>
                <a:cubicBezTo>
                  <a:pt x="23692" y="3703"/>
                  <a:pt x="23692" y="3597"/>
                  <a:pt x="23623" y="3597"/>
                </a:cubicBezTo>
                <a:close/>
                <a:moveTo>
                  <a:pt x="6457" y="3586"/>
                </a:moveTo>
                <a:cubicBezTo>
                  <a:pt x="6447" y="3586"/>
                  <a:pt x="6437" y="3592"/>
                  <a:pt x="6430" y="3605"/>
                </a:cubicBezTo>
                <a:cubicBezTo>
                  <a:pt x="6420" y="3625"/>
                  <a:pt x="6411" y="3646"/>
                  <a:pt x="6400" y="3666"/>
                </a:cubicBezTo>
                <a:cubicBezTo>
                  <a:pt x="6386" y="3694"/>
                  <a:pt x="6410" y="3720"/>
                  <a:pt x="6434" y="3720"/>
                </a:cubicBezTo>
                <a:cubicBezTo>
                  <a:pt x="6445" y="3720"/>
                  <a:pt x="6455" y="3714"/>
                  <a:pt x="6462" y="3701"/>
                </a:cubicBezTo>
                <a:cubicBezTo>
                  <a:pt x="6472" y="3681"/>
                  <a:pt x="6482" y="3660"/>
                  <a:pt x="6492" y="3640"/>
                </a:cubicBezTo>
                <a:cubicBezTo>
                  <a:pt x="6505" y="3612"/>
                  <a:pt x="6481" y="3586"/>
                  <a:pt x="6457" y="3586"/>
                </a:cubicBezTo>
                <a:close/>
                <a:moveTo>
                  <a:pt x="11894" y="3581"/>
                </a:moveTo>
                <a:cubicBezTo>
                  <a:pt x="11871" y="3581"/>
                  <a:pt x="11850" y="3597"/>
                  <a:pt x="11842" y="3619"/>
                </a:cubicBezTo>
                <a:cubicBezTo>
                  <a:pt x="11837" y="3635"/>
                  <a:pt x="11832" y="3650"/>
                  <a:pt x="11827" y="3664"/>
                </a:cubicBezTo>
                <a:cubicBezTo>
                  <a:pt x="11817" y="3691"/>
                  <a:pt x="11837" y="3722"/>
                  <a:pt x="11863" y="3729"/>
                </a:cubicBezTo>
                <a:cubicBezTo>
                  <a:pt x="11868" y="3731"/>
                  <a:pt x="11873" y="3731"/>
                  <a:pt x="11877" y="3731"/>
                </a:cubicBezTo>
                <a:cubicBezTo>
                  <a:pt x="11900" y="3731"/>
                  <a:pt x="11921" y="3715"/>
                  <a:pt x="11929" y="3693"/>
                </a:cubicBezTo>
                <a:cubicBezTo>
                  <a:pt x="11934" y="3677"/>
                  <a:pt x="11940" y="3662"/>
                  <a:pt x="11944" y="3649"/>
                </a:cubicBezTo>
                <a:cubicBezTo>
                  <a:pt x="11953" y="3620"/>
                  <a:pt x="11933" y="3589"/>
                  <a:pt x="11907" y="3583"/>
                </a:cubicBezTo>
                <a:cubicBezTo>
                  <a:pt x="11903" y="3582"/>
                  <a:pt x="11899" y="3581"/>
                  <a:pt x="11894" y="3581"/>
                </a:cubicBezTo>
                <a:close/>
                <a:moveTo>
                  <a:pt x="23940" y="3629"/>
                </a:moveTo>
                <a:cubicBezTo>
                  <a:pt x="23870" y="3629"/>
                  <a:pt x="23870" y="3736"/>
                  <a:pt x="23940" y="3736"/>
                </a:cubicBezTo>
                <a:lnTo>
                  <a:pt x="23984" y="3736"/>
                </a:lnTo>
                <a:cubicBezTo>
                  <a:pt x="24052" y="3735"/>
                  <a:pt x="24053" y="3629"/>
                  <a:pt x="23984" y="3629"/>
                </a:cubicBezTo>
                <a:close/>
                <a:moveTo>
                  <a:pt x="18850" y="3628"/>
                </a:moveTo>
                <a:cubicBezTo>
                  <a:pt x="18832" y="3628"/>
                  <a:pt x="18813" y="3638"/>
                  <a:pt x="18804" y="3655"/>
                </a:cubicBezTo>
                <a:cubicBezTo>
                  <a:pt x="18798" y="3666"/>
                  <a:pt x="18793" y="3675"/>
                  <a:pt x="18788" y="3685"/>
                </a:cubicBezTo>
                <a:cubicBezTo>
                  <a:pt x="18775" y="3712"/>
                  <a:pt x="18782" y="3743"/>
                  <a:pt x="18808" y="3759"/>
                </a:cubicBezTo>
                <a:cubicBezTo>
                  <a:pt x="18815" y="3763"/>
                  <a:pt x="18824" y="3765"/>
                  <a:pt x="18834" y="3765"/>
                </a:cubicBezTo>
                <a:cubicBezTo>
                  <a:pt x="18853" y="3765"/>
                  <a:pt x="18872" y="3756"/>
                  <a:pt x="18881" y="3739"/>
                </a:cubicBezTo>
                <a:cubicBezTo>
                  <a:pt x="18886" y="3728"/>
                  <a:pt x="18892" y="3719"/>
                  <a:pt x="18897" y="3708"/>
                </a:cubicBezTo>
                <a:cubicBezTo>
                  <a:pt x="18908" y="3682"/>
                  <a:pt x="18902" y="3651"/>
                  <a:pt x="18877" y="3635"/>
                </a:cubicBezTo>
                <a:cubicBezTo>
                  <a:pt x="18869" y="3630"/>
                  <a:pt x="18860" y="3628"/>
                  <a:pt x="18850" y="3628"/>
                </a:cubicBezTo>
                <a:close/>
                <a:moveTo>
                  <a:pt x="14433" y="3710"/>
                </a:moveTo>
                <a:cubicBezTo>
                  <a:pt x="14387" y="3710"/>
                  <a:pt x="14387" y="3781"/>
                  <a:pt x="14433" y="3781"/>
                </a:cubicBezTo>
                <a:cubicBezTo>
                  <a:pt x="14478" y="3781"/>
                  <a:pt x="14478" y="3710"/>
                  <a:pt x="14433" y="3710"/>
                </a:cubicBezTo>
                <a:close/>
                <a:moveTo>
                  <a:pt x="12930" y="3690"/>
                </a:moveTo>
                <a:cubicBezTo>
                  <a:pt x="12903" y="3690"/>
                  <a:pt x="12880" y="3726"/>
                  <a:pt x="12905" y="3750"/>
                </a:cubicBezTo>
                <a:lnTo>
                  <a:pt x="12935" y="3781"/>
                </a:lnTo>
                <a:cubicBezTo>
                  <a:pt x="12942" y="3788"/>
                  <a:pt x="12950" y="3791"/>
                  <a:pt x="12958" y="3791"/>
                </a:cubicBezTo>
                <a:cubicBezTo>
                  <a:pt x="12985" y="3791"/>
                  <a:pt x="13009" y="3755"/>
                  <a:pt x="12984" y="3730"/>
                </a:cubicBezTo>
                <a:cubicBezTo>
                  <a:pt x="12974" y="3720"/>
                  <a:pt x="12963" y="3712"/>
                  <a:pt x="12954" y="3701"/>
                </a:cubicBezTo>
                <a:cubicBezTo>
                  <a:pt x="12946" y="3693"/>
                  <a:pt x="12938" y="3690"/>
                  <a:pt x="12930" y="3690"/>
                </a:cubicBezTo>
                <a:close/>
                <a:moveTo>
                  <a:pt x="234" y="3699"/>
                </a:moveTo>
                <a:cubicBezTo>
                  <a:pt x="224" y="3699"/>
                  <a:pt x="213" y="3705"/>
                  <a:pt x="207" y="3718"/>
                </a:cubicBezTo>
                <a:cubicBezTo>
                  <a:pt x="201" y="3728"/>
                  <a:pt x="196" y="3738"/>
                  <a:pt x="191" y="3748"/>
                </a:cubicBezTo>
                <a:cubicBezTo>
                  <a:pt x="177" y="3776"/>
                  <a:pt x="202" y="3801"/>
                  <a:pt x="225" y="3801"/>
                </a:cubicBezTo>
                <a:cubicBezTo>
                  <a:pt x="236" y="3801"/>
                  <a:pt x="246" y="3796"/>
                  <a:pt x="252" y="3783"/>
                </a:cubicBezTo>
                <a:cubicBezTo>
                  <a:pt x="257" y="3772"/>
                  <a:pt x="262" y="3764"/>
                  <a:pt x="267" y="3754"/>
                </a:cubicBezTo>
                <a:cubicBezTo>
                  <a:pt x="282" y="3725"/>
                  <a:pt x="258" y="3699"/>
                  <a:pt x="234" y="3699"/>
                </a:cubicBezTo>
                <a:close/>
                <a:moveTo>
                  <a:pt x="11219" y="3671"/>
                </a:moveTo>
                <a:cubicBezTo>
                  <a:pt x="11191" y="3671"/>
                  <a:pt x="11168" y="3706"/>
                  <a:pt x="11193" y="3730"/>
                </a:cubicBezTo>
                <a:cubicBezTo>
                  <a:pt x="11213" y="3750"/>
                  <a:pt x="11233" y="3771"/>
                  <a:pt x="11254" y="3791"/>
                </a:cubicBezTo>
                <a:cubicBezTo>
                  <a:pt x="11261" y="3799"/>
                  <a:pt x="11269" y="3802"/>
                  <a:pt x="11277" y="3802"/>
                </a:cubicBezTo>
                <a:cubicBezTo>
                  <a:pt x="11304" y="3802"/>
                  <a:pt x="11328" y="3765"/>
                  <a:pt x="11303" y="3741"/>
                </a:cubicBezTo>
                <a:lnTo>
                  <a:pt x="11243" y="3681"/>
                </a:lnTo>
                <a:cubicBezTo>
                  <a:pt x="11235" y="3674"/>
                  <a:pt x="11227" y="3671"/>
                  <a:pt x="11219" y="3671"/>
                </a:cubicBezTo>
                <a:close/>
                <a:moveTo>
                  <a:pt x="13621" y="3703"/>
                </a:moveTo>
                <a:cubicBezTo>
                  <a:pt x="13553" y="3703"/>
                  <a:pt x="13551" y="3811"/>
                  <a:pt x="13621" y="3811"/>
                </a:cubicBezTo>
                <a:cubicBezTo>
                  <a:pt x="13690" y="3811"/>
                  <a:pt x="13690" y="3703"/>
                  <a:pt x="13621" y="3703"/>
                </a:cubicBezTo>
                <a:close/>
                <a:moveTo>
                  <a:pt x="24419" y="3725"/>
                </a:moveTo>
                <a:cubicBezTo>
                  <a:pt x="24412" y="3725"/>
                  <a:pt x="24405" y="3726"/>
                  <a:pt x="24397" y="3728"/>
                </a:cubicBezTo>
                <a:cubicBezTo>
                  <a:pt x="24375" y="3738"/>
                  <a:pt x="24359" y="3757"/>
                  <a:pt x="24366" y="3782"/>
                </a:cubicBezTo>
                <a:cubicBezTo>
                  <a:pt x="24371" y="3799"/>
                  <a:pt x="24389" y="3814"/>
                  <a:pt x="24408" y="3814"/>
                </a:cubicBezTo>
                <a:cubicBezTo>
                  <a:pt x="24411" y="3814"/>
                  <a:pt x="24414" y="3814"/>
                  <a:pt x="24417" y="3813"/>
                </a:cubicBezTo>
                <a:cubicBezTo>
                  <a:pt x="24425" y="3820"/>
                  <a:pt x="24436" y="3825"/>
                  <a:pt x="24446" y="3825"/>
                </a:cubicBezTo>
                <a:cubicBezTo>
                  <a:pt x="24453" y="3825"/>
                  <a:pt x="24459" y="3823"/>
                  <a:pt x="24466" y="3820"/>
                </a:cubicBezTo>
                <a:cubicBezTo>
                  <a:pt x="24486" y="3809"/>
                  <a:pt x="24496" y="3781"/>
                  <a:pt x="24482" y="3760"/>
                </a:cubicBezTo>
                <a:cubicBezTo>
                  <a:pt x="24468" y="3739"/>
                  <a:pt x="24445" y="3725"/>
                  <a:pt x="24419" y="3725"/>
                </a:cubicBezTo>
                <a:close/>
                <a:moveTo>
                  <a:pt x="20364" y="3755"/>
                </a:moveTo>
                <a:cubicBezTo>
                  <a:pt x="20318" y="3755"/>
                  <a:pt x="20318" y="3825"/>
                  <a:pt x="20364" y="3825"/>
                </a:cubicBezTo>
                <a:lnTo>
                  <a:pt x="20380" y="3825"/>
                </a:lnTo>
                <a:cubicBezTo>
                  <a:pt x="20426" y="3825"/>
                  <a:pt x="20426" y="3755"/>
                  <a:pt x="20380" y="3755"/>
                </a:cubicBezTo>
                <a:close/>
                <a:moveTo>
                  <a:pt x="7632" y="3707"/>
                </a:moveTo>
                <a:cubicBezTo>
                  <a:pt x="7623" y="3707"/>
                  <a:pt x="7614" y="3710"/>
                  <a:pt x="7606" y="3714"/>
                </a:cubicBezTo>
                <a:cubicBezTo>
                  <a:pt x="7595" y="3719"/>
                  <a:pt x="7587" y="3724"/>
                  <a:pt x="7576" y="3729"/>
                </a:cubicBezTo>
                <a:cubicBezTo>
                  <a:pt x="7550" y="3743"/>
                  <a:pt x="7543" y="3778"/>
                  <a:pt x="7557" y="3803"/>
                </a:cubicBezTo>
                <a:cubicBezTo>
                  <a:pt x="7567" y="3820"/>
                  <a:pt x="7585" y="3829"/>
                  <a:pt x="7603" y="3829"/>
                </a:cubicBezTo>
                <a:cubicBezTo>
                  <a:pt x="7612" y="3829"/>
                  <a:pt x="7621" y="3827"/>
                  <a:pt x="7630" y="3823"/>
                </a:cubicBezTo>
                <a:cubicBezTo>
                  <a:pt x="7640" y="3817"/>
                  <a:pt x="7650" y="3812"/>
                  <a:pt x="7660" y="3807"/>
                </a:cubicBezTo>
                <a:cubicBezTo>
                  <a:pt x="7686" y="3793"/>
                  <a:pt x="7693" y="3759"/>
                  <a:pt x="7679" y="3734"/>
                </a:cubicBezTo>
                <a:cubicBezTo>
                  <a:pt x="7669" y="3716"/>
                  <a:pt x="7651" y="3707"/>
                  <a:pt x="7632" y="3707"/>
                </a:cubicBezTo>
                <a:close/>
                <a:moveTo>
                  <a:pt x="2307" y="3720"/>
                </a:moveTo>
                <a:cubicBezTo>
                  <a:pt x="2296" y="3720"/>
                  <a:pt x="2285" y="3726"/>
                  <a:pt x="2279" y="3739"/>
                </a:cubicBezTo>
                <a:cubicBezTo>
                  <a:pt x="2268" y="3759"/>
                  <a:pt x="2259" y="3780"/>
                  <a:pt x="2249" y="3799"/>
                </a:cubicBezTo>
                <a:cubicBezTo>
                  <a:pt x="2236" y="3827"/>
                  <a:pt x="2261" y="3852"/>
                  <a:pt x="2284" y="3852"/>
                </a:cubicBezTo>
                <a:cubicBezTo>
                  <a:pt x="2294" y="3852"/>
                  <a:pt x="2304" y="3847"/>
                  <a:pt x="2310" y="3834"/>
                </a:cubicBezTo>
                <a:cubicBezTo>
                  <a:pt x="2321" y="3814"/>
                  <a:pt x="2330" y="3793"/>
                  <a:pt x="2341" y="3774"/>
                </a:cubicBezTo>
                <a:cubicBezTo>
                  <a:pt x="2355" y="3746"/>
                  <a:pt x="2330" y="3720"/>
                  <a:pt x="2307" y="3720"/>
                </a:cubicBezTo>
                <a:close/>
                <a:moveTo>
                  <a:pt x="9222" y="3743"/>
                </a:moveTo>
                <a:cubicBezTo>
                  <a:pt x="9209" y="3743"/>
                  <a:pt x="9195" y="3750"/>
                  <a:pt x="9190" y="3767"/>
                </a:cubicBezTo>
                <a:cubicBezTo>
                  <a:pt x="9185" y="3783"/>
                  <a:pt x="9179" y="3798"/>
                  <a:pt x="9174" y="3812"/>
                </a:cubicBezTo>
                <a:cubicBezTo>
                  <a:pt x="9165" y="3838"/>
                  <a:pt x="9186" y="3856"/>
                  <a:pt x="9208" y="3856"/>
                </a:cubicBezTo>
                <a:cubicBezTo>
                  <a:pt x="9222" y="3856"/>
                  <a:pt x="9236" y="3848"/>
                  <a:pt x="9242" y="3832"/>
                </a:cubicBezTo>
                <a:cubicBezTo>
                  <a:pt x="9247" y="3816"/>
                  <a:pt x="9253" y="3802"/>
                  <a:pt x="9258" y="3787"/>
                </a:cubicBezTo>
                <a:cubicBezTo>
                  <a:pt x="9266" y="3761"/>
                  <a:pt x="9244" y="3743"/>
                  <a:pt x="9222" y="3743"/>
                </a:cubicBezTo>
                <a:close/>
                <a:moveTo>
                  <a:pt x="10618" y="3742"/>
                </a:moveTo>
                <a:cubicBezTo>
                  <a:pt x="10578" y="3742"/>
                  <a:pt x="10542" y="3796"/>
                  <a:pt x="10578" y="3833"/>
                </a:cubicBezTo>
                <a:cubicBezTo>
                  <a:pt x="10586" y="3844"/>
                  <a:pt x="10597" y="3854"/>
                  <a:pt x="10606" y="3864"/>
                </a:cubicBezTo>
                <a:cubicBezTo>
                  <a:pt x="10617" y="3875"/>
                  <a:pt x="10629" y="3880"/>
                  <a:pt x="10641" y="3880"/>
                </a:cubicBezTo>
                <a:cubicBezTo>
                  <a:pt x="10682" y="3880"/>
                  <a:pt x="10719" y="3826"/>
                  <a:pt x="10683" y="3788"/>
                </a:cubicBezTo>
                <a:cubicBezTo>
                  <a:pt x="10672" y="3778"/>
                  <a:pt x="10663" y="3767"/>
                  <a:pt x="10653" y="3759"/>
                </a:cubicBezTo>
                <a:cubicBezTo>
                  <a:pt x="10642" y="3747"/>
                  <a:pt x="10630" y="3742"/>
                  <a:pt x="10618" y="3742"/>
                </a:cubicBezTo>
                <a:close/>
                <a:moveTo>
                  <a:pt x="16729" y="3789"/>
                </a:moveTo>
                <a:cubicBezTo>
                  <a:pt x="16705" y="3789"/>
                  <a:pt x="16681" y="3814"/>
                  <a:pt x="16697" y="3842"/>
                </a:cubicBezTo>
                <a:cubicBezTo>
                  <a:pt x="16704" y="3858"/>
                  <a:pt x="16717" y="3869"/>
                  <a:pt x="16729" y="3876"/>
                </a:cubicBezTo>
                <a:cubicBezTo>
                  <a:pt x="16735" y="3884"/>
                  <a:pt x="16744" y="3891"/>
                  <a:pt x="16757" y="3891"/>
                </a:cubicBezTo>
                <a:lnTo>
                  <a:pt x="16778" y="3891"/>
                </a:lnTo>
                <a:cubicBezTo>
                  <a:pt x="16781" y="3891"/>
                  <a:pt x="16783" y="3890"/>
                  <a:pt x="16786" y="3890"/>
                </a:cubicBezTo>
                <a:lnTo>
                  <a:pt x="16787" y="3890"/>
                </a:lnTo>
                <a:cubicBezTo>
                  <a:pt x="16788" y="3890"/>
                  <a:pt x="16788" y="3888"/>
                  <a:pt x="16789" y="3888"/>
                </a:cubicBezTo>
                <a:cubicBezTo>
                  <a:pt x="16797" y="3886"/>
                  <a:pt x="16803" y="3880"/>
                  <a:pt x="16805" y="3873"/>
                </a:cubicBezTo>
                <a:cubicBezTo>
                  <a:pt x="16809" y="3867"/>
                  <a:pt x="16812" y="3860"/>
                  <a:pt x="16812" y="3854"/>
                </a:cubicBezTo>
                <a:cubicBezTo>
                  <a:pt x="16812" y="3844"/>
                  <a:pt x="16808" y="3835"/>
                  <a:pt x="16803" y="3830"/>
                </a:cubicBezTo>
                <a:cubicBezTo>
                  <a:pt x="16794" y="3825"/>
                  <a:pt x="16787" y="3820"/>
                  <a:pt x="16776" y="3820"/>
                </a:cubicBezTo>
                <a:cubicBezTo>
                  <a:pt x="16775" y="3820"/>
                  <a:pt x="16773" y="3818"/>
                  <a:pt x="16772" y="3818"/>
                </a:cubicBezTo>
                <a:cubicBezTo>
                  <a:pt x="16765" y="3817"/>
                  <a:pt x="16761" y="3812"/>
                  <a:pt x="16758" y="3807"/>
                </a:cubicBezTo>
                <a:cubicBezTo>
                  <a:pt x="16751" y="3795"/>
                  <a:pt x="16740" y="3789"/>
                  <a:pt x="16729" y="3789"/>
                </a:cubicBezTo>
                <a:close/>
                <a:moveTo>
                  <a:pt x="18220" y="3745"/>
                </a:moveTo>
                <a:cubicBezTo>
                  <a:pt x="18201" y="3745"/>
                  <a:pt x="18179" y="3756"/>
                  <a:pt x="18170" y="3771"/>
                </a:cubicBezTo>
                <a:cubicBezTo>
                  <a:pt x="18154" y="3799"/>
                  <a:pt x="18166" y="3828"/>
                  <a:pt x="18190" y="3845"/>
                </a:cubicBezTo>
                <a:cubicBezTo>
                  <a:pt x="18210" y="3860"/>
                  <a:pt x="18228" y="3875"/>
                  <a:pt x="18249" y="3890"/>
                </a:cubicBezTo>
                <a:cubicBezTo>
                  <a:pt x="18257" y="3895"/>
                  <a:pt x="18265" y="3897"/>
                  <a:pt x="18274" y="3897"/>
                </a:cubicBezTo>
                <a:cubicBezTo>
                  <a:pt x="18294" y="3897"/>
                  <a:pt x="18314" y="3886"/>
                  <a:pt x="18323" y="3870"/>
                </a:cubicBezTo>
                <a:cubicBezTo>
                  <a:pt x="18338" y="3842"/>
                  <a:pt x="18327" y="3813"/>
                  <a:pt x="18303" y="3796"/>
                </a:cubicBezTo>
                <a:cubicBezTo>
                  <a:pt x="18284" y="3781"/>
                  <a:pt x="18264" y="3766"/>
                  <a:pt x="18243" y="3751"/>
                </a:cubicBezTo>
                <a:cubicBezTo>
                  <a:pt x="18237" y="3747"/>
                  <a:pt x="18229" y="3745"/>
                  <a:pt x="18220" y="3745"/>
                </a:cubicBezTo>
                <a:close/>
                <a:moveTo>
                  <a:pt x="13983" y="3752"/>
                </a:moveTo>
                <a:cubicBezTo>
                  <a:pt x="13960" y="3752"/>
                  <a:pt x="13940" y="3768"/>
                  <a:pt x="13932" y="3790"/>
                </a:cubicBezTo>
                <a:cubicBezTo>
                  <a:pt x="13927" y="3804"/>
                  <a:pt x="13922" y="3820"/>
                  <a:pt x="13917" y="3834"/>
                </a:cubicBezTo>
                <a:cubicBezTo>
                  <a:pt x="13906" y="3861"/>
                  <a:pt x="13927" y="3893"/>
                  <a:pt x="13953" y="3900"/>
                </a:cubicBezTo>
                <a:cubicBezTo>
                  <a:pt x="13958" y="3901"/>
                  <a:pt x="13962" y="3902"/>
                  <a:pt x="13966" y="3902"/>
                </a:cubicBezTo>
                <a:cubicBezTo>
                  <a:pt x="13990" y="3902"/>
                  <a:pt x="14011" y="3886"/>
                  <a:pt x="14018" y="3864"/>
                </a:cubicBezTo>
                <a:cubicBezTo>
                  <a:pt x="14024" y="3849"/>
                  <a:pt x="14030" y="3833"/>
                  <a:pt x="14034" y="3818"/>
                </a:cubicBezTo>
                <a:cubicBezTo>
                  <a:pt x="14044" y="3791"/>
                  <a:pt x="14023" y="3760"/>
                  <a:pt x="13997" y="3754"/>
                </a:cubicBezTo>
                <a:cubicBezTo>
                  <a:pt x="13993" y="3752"/>
                  <a:pt x="13988" y="3752"/>
                  <a:pt x="13983" y="3752"/>
                </a:cubicBezTo>
                <a:close/>
                <a:moveTo>
                  <a:pt x="17404" y="3837"/>
                </a:moveTo>
                <a:cubicBezTo>
                  <a:pt x="17358" y="3837"/>
                  <a:pt x="17358" y="3908"/>
                  <a:pt x="17404" y="3908"/>
                </a:cubicBezTo>
                <a:lnTo>
                  <a:pt x="17420" y="3908"/>
                </a:lnTo>
                <a:cubicBezTo>
                  <a:pt x="17465" y="3908"/>
                  <a:pt x="17465" y="3837"/>
                  <a:pt x="17420" y="3837"/>
                </a:cubicBezTo>
                <a:close/>
                <a:moveTo>
                  <a:pt x="6398" y="3853"/>
                </a:moveTo>
                <a:cubicBezTo>
                  <a:pt x="6352" y="3853"/>
                  <a:pt x="6352" y="3923"/>
                  <a:pt x="6398" y="3923"/>
                </a:cubicBezTo>
                <a:cubicBezTo>
                  <a:pt x="6443" y="3923"/>
                  <a:pt x="6443" y="3853"/>
                  <a:pt x="6398" y="3853"/>
                </a:cubicBezTo>
                <a:close/>
                <a:moveTo>
                  <a:pt x="6957" y="3813"/>
                </a:moveTo>
                <a:cubicBezTo>
                  <a:pt x="6930" y="3813"/>
                  <a:pt x="6904" y="3830"/>
                  <a:pt x="6904" y="3865"/>
                </a:cubicBezTo>
                <a:lnTo>
                  <a:pt x="6904" y="3895"/>
                </a:lnTo>
                <a:cubicBezTo>
                  <a:pt x="6904" y="3930"/>
                  <a:pt x="6931" y="3947"/>
                  <a:pt x="6958" y="3947"/>
                </a:cubicBezTo>
                <a:cubicBezTo>
                  <a:pt x="6985" y="3947"/>
                  <a:pt x="7012" y="3930"/>
                  <a:pt x="7012" y="3895"/>
                </a:cubicBezTo>
                <a:lnTo>
                  <a:pt x="7012" y="3865"/>
                </a:lnTo>
                <a:cubicBezTo>
                  <a:pt x="7011" y="3830"/>
                  <a:pt x="6984" y="3813"/>
                  <a:pt x="6957" y="3813"/>
                </a:cubicBezTo>
                <a:close/>
                <a:moveTo>
                  <a:pt x="7903" y="3862"/>
                </a:moveTo>
                <a:cubicBezTo>
                  <a:pt x="7886" y="3862"/>
                  <a:pt x="7868" y="3874"/>
                  <a:pt x="7868" y="3897"/>
                </a:cubicBezTo>
                <a:lnTo>
                  <a:pt x="7868" y="3913"/>
                </a:lnTo>
                <a:cubicBezTo>
                  <a:pt x="7868" y="3936"/>
                  <a:pt x="7886" y="3947"/>
                  <a:pt x="7903" y="3947"/>
                </a:cubicBezTo>
                <a:cubicBezTo>
                  <a:pt x="7921" y="3947"/>
                  <a:pt x="7939" y="3936"/>
                  <a:pt x="7939" y="3913"/>
                </a:cubicBezTo>
                <a:lnTo>
                  <a:pt x="7939" y="3897"/>
                </a:lnTo>
                <a:cubicBezTo>
                  <a:pt x="7939" y="3874"/>
                  <a:pt x="7921" y="3862"/>
                  <a:pt x="7903" y="3862"/>
                </a:cubicBezTo>
                <a:close/>
                <a:moveTo>
                  <a:pt x="3482" y="3839"/>
                </a:moveTo>
                <a:cubicBezTo>
                  <a:pt x="3473" y="3839"/>
                  <a:pt x="3464" y="3842"/>
                  <a:pt x="3455" y="3846"/>
                </a:cubicBezTo>
                <a:cubicBezTo>
                  <a:pt x="3445" y="3851"/>
                  <a:pt x="3435" y="3856"/>
                  <a:pt x="3425" y="3861"/>
                </a:cubicBezTo>
                <a:cubicBezTo>
                  <a:pt x="3399" y="3875"/>
                  <a:pt x="3392" y="3910"/>
                  <a:pt x="3405" y="3935"/>
                </a:cubicBezTo>
                <a:cubicBezTo>
                  <a:pt x="3415" y="3952"/>
                  <a:pt x="3434" y="3961"/>
                  <a:pt x="3452" y="3961"/>
                </a:cubicBezTo>
                <a:cubicBezTo>
                  <a:pt x="3461" y="3961"/>
                  <a:pt x="3470" y="3959"/>
                  <a:pt x="3478" y="3955"/>
                </a:cubicBezTo>
                <a:cubicBezTo>
                  <a:pt x="3489" y="3949"/>
                  <a:pt x="3498" y="3944"/>
                  <a:pt x="3509" y="3939"/>
                </a:cubicBezTo>
                <a:cubicBezTo>
                  <a:pt x="3535" y="3926"/>
                  <a:pt x="3541" y="3891"/>
                  <a:pt x="3529" y="3866"/>
                </a:cubicBezTo>
                <a:cubicBezTo>
                  <a:pt x="3518" y="3848"/>
                  <a:pt x="3500" y="3839"/>
                  <a:pt x="3482" y="3839"/>
                </a:cubicBezTo>
                <a:close/>
                <a:moveTo>
                  <a:pt x="5736" y="3928"/>
                </a:moveTo>
                <a:cubicBezTo>
                  <a:pt x="5713" y="3928"/>
                  <a:pt x="5714" y="3964"/>
                  <a:pt x="5736" y="3964"/>
                </a:cubicBezTo>
                <a:cubicBezTo>
                  <a:pt x="5760" y="3964"/>
                  <a:pt x="5760" y="3928"/>
                  <a:pt x="5736" y="3928"/>
                </a:cubicBezTo>
                <a:close/>
                <a:moveTo>
                  <a:pt x="4475" y="3864"/>
                </a:moveTo>
                <a:cubicBezTo>
                  <a:pt x="4448" y="3864"/>
                  <a:pt x="4424" y="3899"/>
                  <a:pt x="4449" y="3924"/>
                </a:cubicBezTo>
                <a:cubicBezTo>
                  <a:pt x="4458" y="3935"/>
                  <a:pt x="4467" y="3945"/>
                  <a:pt x="4478" y="3955"/>
                </a:cubicBezTo>
                <a:cubicBezTo>
                  <a:pt x="4485" y="3962"/>
                  <a:pt x="4493" y="3965"/>
                  <a:pt x="4501" y="3965"/>
                </a:cubicBezTo>
                <a:cubicBezTo>
                  <a:pt x="4528" y="3965"/>
                  <a:pt x="4553" y="3930"/>
                  <a:pt x="4528" y="3905"/>
                </a:cubicBezTo>
                <a:cubicBezTo>
                  <a:pt x="4518" y="3895"/>
                  <a:pt x="4508" y="3884"/>
                  <a:pt x="4499" y="3875"/>
                </a:cubicBezTo>
                <a:cubicBezTo>
                  <a:pt x="4491" y="3868"/>
                  <a:pt x="4483" y="3864"/>
                  <a:pt x="4475" y="3864"/>
                </a:cubicBezTo>
                <a:close/>
                <a:moveTo>
                  <a:pt x="10044" y="3814"/>
                </a:moveTo>
                <a:cubicBezTo>
                  <a:pt x="10026" y="3814"/>
                  <a:pt x="10008" y="3824"/>
                  <a:pt x="9997" y="3840"/>
                </a:cubicBezTo>
                <a:cubicBezTo>
                  <a:pt x="9987" y="3856"/>
                  <a:pt x="9978" y="3871"/>
                  <a:pt x="9967" y="3886"/>
                </a:cubicBezTo>
                <a:cubicBezTo>
                  <a:pt x="9952" y="3911"/>
                  <a:pt x="9965" y="3944"/>
                  <a:pt x="9987" y="3959"/>
                </a:cubicBezTo>
                <a:cubicBezTo>
                  <a:pt x="9995" y="3964"/>
                  <a:pt x="10004" y="3966"/>
                  <a:pt x="10013" y="3966"/>
                </a:cubicBezTo>
                <a:cubicBezTo>
                  <a:pt x="10032" y="3966"/>
                  <a:pt x="10050" y="3956"/>
                  <a:pt x="10060" y="3939"/>
                </a:cubicBezTo>
                <a:cubicBezTo>
                  <a:pt x="10071" y="3923"/>
                  <a:pt x="10080" y="3909"/>
                  <a:pt x="10091" y="3895"/>
                </a:cubicBezTo>
                <a:cubicBezTo>
                  <a:pt x="10106" y="3871"/>
                  <a:pt x="10096" y="3835"/>
                  <a:pt x="10071" y="3822"/>
                </a:cubicBezTo>
                <a:cubicBezTo>
                  <a:pt x="10062" y="3817"/>
                  <a:pt x="10053" y="3814"/>
                  <a:pt x="10044" y="3814"/>
                </a:cubicBezTo>
                <a:close/>
                <a:moveTo>
                  <a:pt x="20649" y="3856"/>
                </a:moveTo>
                <a:cubicBezTo>
                  <a:pt x="20631" y="3856"/>
                  <a:pt x="20615" y="3865"/>
                  <a:pt x="20604" y="3882"/>
                </a:cubicBezTo>
                <a:cubicBezTo>
                  <a:pt x="20590" y="3906"/>
                  <a:pt x="20598" y="3943"/>
                  <a:pt x="20624" y="3956"/>
                </a:cubicBezTo>
                <a:cubicBezTo>
                  <a:pt x="20635" y="3961"/>
                  <a:pt x="20643" y="3966"/>
                  <a:pt x="20654" y="3971"/>
                </a:cubicBezTo>
                <a:cubicBezTo>
                  <a:pt x="20663" y="3976"/>
                  <a:pt x="20673" y="3979"/>
                  <a:pt x="20682" y="3979"/>
                </a:cubicBezTo>
                <a:cubicBezTo>
                  <a:pt x="20700" y="3979"/>
                  <a:pt x="20717" y="3970"/>
                  <a:pt x="20727" y="3953"/>
                </a:cubicBezTo>
                <a:cubicBezTo>
                  <a:pt x="20742" y="3928"/>
                  <a:pt x="20734" y="3892"/>
                  <a:pt x="20708" y="3879"/>
                </a:cubicBezTo>
                <a:cubicBezTo>
                  <a:pt x="20698" y="3874"/>
                  <a:pt x="20687" y="3868"/>
                  <a:pt x="20678" y="3864"/>
                </a:cubicBezTo>
                <a:cubicBezTo>
                  <a:pt x="20669" y="3859"/>
                  <a:pt x="20659" y="3856"/>
                  <a:pt x="20649" y="3856"/>
                </a:cubicBezTo>
                <a:close/>
                <a:moveTo>
                  <a:pt x="8425" y="3887"/>
                </a:moveTo>
                <a:cubicBezTo>
                  <a:pt x="8401" y="3887"/>
                  <a:pt x="8377" y="3913"/>
                  <a:pt x="8390" y="3940"/>
                </a:cubicBezTo>
                <a:cubicBezTo>
                  <a:pt x="8396" y="3950"/>
                  <a:pt x="8401" y="3960"/>
                  <a:pt x="8406" y="3970"/>
                </a:cubicBezTo>
                <a:cubicBezTo>
                  <a:pt x="8413" y="3984"/>
                  <a:pt x="8423" y="3989"/>
                  <a:pt x="8434" y="3989"/>
                </a:cubicBezTo>
                <a:cubicBezTo>
                  <a:pt x="8457" y="3989"/>
                  <a:pt x="8482" y="3963"/>
                  <a:pt x="8468" y="3935"/>
                </a:cubicBezTo>
                <a:cubicBezTo>
                  <a:pt x="8463" y="3924"/>
                  <a:pt x="8458" y="3916"/>
                  <a:pt x="8452" y="3905"/>
                </a:cubicBezTo>
                <a:cubicBezTo>
                  <a:pt x="8446" y="3893"/>
                  <a:pt x="8435" y="3887"/>
                  <a:pt x="8425" y="3887"/>
                </a:cubicBezTo>
                <a:close/>
                <a:moveTo>
                  <a:pt x="15674" y="3906"/>
                </a:moveTo>
                <a:cubicBezTo>
                  <a:pt x="15639" y="3906"/>
                  <a:pt x="15628" y="3964"/>
                  <a:pt x="15666" y="3977"/>
                </a:cubicBezTo>
                <a:cubicBezTo>
                  <a:pt x="15681" y="3982"/>
                  <a:pt x="15696" y="3987"/>
                  <a:pt x="15711" y="3992"/>
                </a:cubicBezTo>
                <a:cubicBezTo>
                  <a:pt x="15715" y="3994"/>
                  <a:pt x="15720" y="3995"/>
                  <a:pt x="15723" y="3995"/>
                </a:cubicBezTo>
                <a:cubicBezTo>
                  <a:pt x="15757" y="3995"/>
                  <a:pt x="15768" y="3938"/>
                  <a:pt x="15730" y="3924"/>
                </a:cubicBezTo>
                <a:cubicBezTo>
                  <a:pt x="15716" y="3919"/>
                  <a:pt x="15701" y="3914"/>
                  <a:pt x="15686" y="3909"/>
                </a:cubicBezTo>
                <a:cubicBezTo>
                  <a:pt x="15682" y="3907"/>
                  <a:pt x="15677" y="3906"/>
                  <a:pt x="15674" y="3906"/>
                </a:cubicBezTo>
                <a:close/>
                <a:moveTo>
                  <a:pt x="14942" y="3922"/>
                </a:moveTo>
                <a:cubicBezTo>
                  <a:pt x="14924" y="3922"/>
                  <a:pt x="14907" y="3933"/>
                  <a:pt x="14907" y="3956"/>
                </a:cubicBezTo>
                <a:lnTo>
                  <a:pt x="14907" y="3971"/>
                </a:lnTo>
                <a:cubicBezTo>
                  <a:pt x="14907" y="3994"/>
                  <a:pt x="14925" y="4006"/>
                  <a:pt x="14942" y="4006"/>
                </a:cubicBezTo>
                <a:cubicBezTo>
                  <a:pt x="14960" y="4006"/>
                  <a:pt x="14978" y="3994"/>
                  <a:pt x="14978" y="3971"/>
                </a:cubicBezTo>
                <a:lnTo>
                  <a:pt x="14978" y="3956"/>
                </a:lnTo>
                <a:cubicBezTo>
                  <a:pt x="14978" y="3933"/>
                  <a:pt x="14960" y="3922"/>
                  <a:pt x="14942" y="3922"/>
                </a:cubicBezTo>
                <a:close/>
                <a:moveTo>
                  <a:pt x="12869" y="3991"/>
                </a:moveTo>
                <a:cubicBezTo>
                  <a:pt x="12851" y="3991"/>
                  <a:pt x="12833" y="4003"/>
                  <a:pt x="12833" y="4026"/>
                </a:cubicBezTo>
                <a:lnTo>
                  <a:pt x="12833" y="4042"/>
                </a:lnTo>
                <a:cubicBezTo>
                  <a:pt x="12833" y="4064"/>
                  <a:pt x="12851" y="4075"/>
                  <a:pt x="12869" y="4075"/>
                </a:cubicBezTo>
                <a:cubicBezTo>
                  <a:pt x="12887" y="4075"/>
                  <a:pt x="12905" y="4064"/>
                  <a:pt x="12905" y="4042"/>
                </a:cubicBezTo>
                <a:lnTo>
                  <a:pt x="12905" y="4026"/>
                </a:lnTo>
                <a:cubicBezTo>
                  <a:pt x="12905" y="4003"/>
                  <a:pt x="12887" y="3991"/>
                  <a:pt x="12869" y="3991"/>
                </a:cubicBezTo>
                <a:close/>
                <a:moveTo>
                  <a:pt x="2806" y="3946"/>
                </a:moveTo>
                <a:cubicBezTo>
                  <a:pt x="2779" y="3946"/>
                  <a:pt x="2752" y="3963"/>
                  <a:pt x="2752" y="3998"/>
                </a:cubicBezTo>
                <a:lnTo>
                  <a:pt x="2752" y="4028"/>
                </a:lnTo>
                <a:cubicBezTo>
                  <a:pt x="2753" y="4063"/>
                  <a:pt x="2780" y="4080"/>
                  <a:pt x="2806" y="4080"/>
                </a:cubicBezTo>
                <a:cubicBezTo>
                  <a:pt x="2833" y="4080"/>
                  <a:pt x="2859" y="4063"/>
                  <a:pt x="2859" y="4028"/>
                </a:cubicBezTo>
                <a:lnTo>
                  <a:pt x="2859" y="3998"/>
                </a:lnTo>
                <a:cubicBezTo>
                  <a:pt x="2859" y="3963"/>
                  <a:pt x="2832" y="3946"/>
                  <a:pt x="2806" y="3946"/>
                </a:cubicBezTo>
                <a:close/>
                <a:moveTo>
                  <a:pt x="3754" y="3997"/>
                </a:moveTo>
                <a:cubicBezTo>
                  <a:pt x="3736" y="3997"/>
                  <a:pt x="3718" y="4009"/>
                  <a:pt x="3718" y="4031"/>
                </a:cubicBezTo>
                <a:lnTo>
                  <a:pt x="3718" y="4047"/>
                </a:lnTo>
                <a:cubicBezTo>
                  <a:pt x="3718" y="4069"/>
                  <a:pt x="3735" y="4081"/>
                  <a:pt x="3753" y="4081"/>
                </a:cubicBezTo>
                <a:cubicBezTo>
                  <a:pt x="3771" y="4081"/>
                  <a:pt x="3789" y="4069"/>
                  <a:pt x="3789" y="4047"/>
                </a:cubicBezTo>
                <a:lnTo>
                  <a:pt x="3789" y="4031"/>
                </a:lnTo>
                <a:cubicBezTo>
                  <a:pt x="3789" y="4009"/>
                  <a:pt x="3772" y="3997"/>
                  <a:pt x="3754" y="3997"/>
                </a:cubicBezTo>
                <a:close/>
                <a:moveTo>
                  <a:pt x="5450" y="4091"/>
                </a:moveTo>
                <a:cubicBezTo>
                  <a:pt x="5442" y="4091"/>
                  <a:pt x="5433" y="4094"/>
                  <a:pt x="5426" y="4101"/>
                </a:cubicBezTo>
                <a:lnTo>
                  <a:pt x="5410" y="4117"/>
                </a:lnTo>
                <a:cubicBezTo>
                  <a:pt x="5385" y="4142"/>
                  <a:pt x="5410" y="4178"/>
                  <a:pt x="5437" y="4178"/>
                </a:cubicBezTo>
                <a:cubicBezTo>
                  <a:pt x="5445" y="4178"/>
                  <a:pt x="5453" y="4175"/>
                  <a:pt x="5460" y="4167"/>
                </a:cubicBezTo>
                <a:lnTo>
                  <a:pt x="5476" y="4152"/>
                </a:lnTo>
                <a:cubicBezTo>
                  <a:pt x="5501" y="4126"/>
                  <a:pt x="5477" y="4091"/>
                  <a:pt x="5450" y="4091"/>
                </a:cubicBezTo>
                <a:close/>
                <a:moveTo>
                  <a:pt x="8728" y="4099"/>
                </a:moveTo>
                <a:cubicBezTo>
                  <a:pt x="8723" y="4099"/>
                  <a:pt x="8718" y="4099"/>
                  <a:pt x="8713" y="4100"/>
                </a:cubicBezTo>
                <a:cubicBezTo>
                  <a:pt x="8672" y="4110"/>
                  <a:pt x="8684" y="4168"/>
                  <a:pt x="8722" y="4169"/>
                </a:cubicBezTo>
                <a:cubicBezTo>
                  <a:pt x="8727" y="4180"/>
                  <a:pt x="8739" y="4185"/>
                  <a:pt x="8751" y="4185"/>
                </a:cubicBezTo>
                <a:cubicBezTo>
                  <a:pt x="8757" y="4185"/>
                  <a:pt x="8763" y="4183"/>
                  <a:pt x="8769" y="4180"/>
                </a:cubicBezTo>
                <a:cubicBezTo>
                  <a:pt x="8788" y="4169"/>
                  <a:pt x="8790" y="4148"/>
                  <a:pt x="8782" y="4132"/>
                </a:cubicBezTo>
                <a:cubicBezTo>
                  <a:pt x="8773" y="4109"/>
                  <a:pt x="8750" y="4099"/>
                  <a:pt x="8728" y="4099"/>
                </a:cubicBezTo>
                <a:close/>
                <a:moveTo>
                  <a:pt x="508" y="4079"/>
                </a:moveTo>
                <a:cubicBezTo>
                  <a:pt x="483" y="4079"/>
                  <a:pt x="459" y="4104"/>
                  <a:pt x="477" y="4131"/>
                </a:cubicBezTo>
                <a:cubicBezTo>
                  <a:pt x="487" y="4146"/>
                  <a:pt x="497" y="4160"/>
                  <a:pt x="507" y="4175"/>
                </a:cubicBezTo>
                <a:cubicBezTo>
                  <a:pt x="515" y="4186"/>
                  <a:pt x="526" y="4191"/>
                  <a:pt x="537" y="4191"/>
                </a:cubicBezTo>
                <a:cubicBezTo>
                  <a:pt x="562" y="4191"/>
                  <a:pt x="586" y="4166"/>
                  <a:pt x="569" y="4139"/>
                </a:cubicBezTo>
                <a:cubicBezTo>
                  <a:pt x="559" y="4123"/>
                  <a:pt x="549" y="4110"/>
                  <a:pt x="539" y="4095"/>
                </a:cubicBezTo>
                <a:cubicBezTo>
                  <a:pt x="531" y="4084"/>
                  <a:pt x="519" y="4079"/>
                  <a:pt x="508" y="4079"/>
                </a:cubicBezTo>
                <a:close/>
                <a:moveTo>
                  <a:pt x="19718" y="3994"/>
                </a:moveTo>
                <a:cubicBezTo>
                  <a:pt x="19705" y="3994"/>
                  <a:pt x="19691" y="4002"/>
                  <a:pt x="19687" y="4019"/>
                </a:cubicBezTo>
                <a:cubicBezTo>
                  <a:pt x="19673" y="4066"/>
                  <a:pt x="19667" y="4115"/>
                  <a:pt x="19667" y="4163"/>
                </a:cubicBezTo>
                <a:cubicBezTo>
                  <a:pt x="19666" y="4186"/>
                  <a:pt x="19684" y="4198"/>
                  <a:pt x="19701" y="4198"/>
                </a:cubicBezTo>
                <a:cubicBezTo>
                  <a:pt x="19719" y="4198"/>
                  <a:pt x="19737" y="4186"/>
                  <a:pt x="19737" y="4163"/>
                </a:cubicBezTo>
                <a:cubicBezTo>
                  <a:pt x="19739" y="4121"/>
                  <a:pt x="19744" y="4079"/>
                  <a:pt x="19755" y="4038"/>
                </a:cubicBezTo>
                <a:cubicBezTo>
                  <a:pt x="19762" y="4012"/>
                  <a:pt x="19739" y="3994"/>
                  <a:pt x="19718" y="3994"/>
                </a:cubicBezTo>
                <a:close/>
                <a:moveTo>
                  <a:pt x="9048" y="4099"/>
                </a:moveTo>
                <a:cubicBezTo>
                  <a:pt x="9037" y="4099"/>
                  <a:pt x="9027" y="4104"/>
                  <a:pt x="9020" y="4117"/>
                </a:cubicBezTo>
                <a:cubicBezTo>
                  <a:pt x="9015" y="4128"/>
                  <a:pt x="9010" y="4137"/>
                  <a:pt x="9004" y="4147"/>
                </a:cubicBezTo>
                <a:cubicBezTo>
                  <a:pt x="8991" y="4174"/>
                  <a:pt x="9016" y="4200"/>
                  <a:pt x="9039" y="4200"/>
                </a:cubicBezTo>
                <a:cubicBezTo>
                  <a:pt x="9050" y="4200"/>
                  <a:pt x="9060" y="4195"/>
                  <a:pt x="9066" y="4183"/>
                </a:cubicBezTo>
                <a:cubicBezTo>
                  <a:pt x="9071" y="4173"/>
                  <a:pt x="9077" y="4163"/>
                  <a:pt x="9082" y="4153"/>
                </a:cubicBezTo>
                <a:cubicBezTo>
                  <a:pt x="9096" y="4125"/>
                  <a:pt x="9072" y="4099"/>
                  <a:pt x="9048" y="4099"/>
                </a:cubicBezTo>
                <a:close/>
                <a:moveTo>
                  <a:pt x="4789" y="4163"/>
                </a:moveTo>
                <a:cubicBezTo>
                  <a:pt x="4762" y="4163"/>
                  <a:pt x="4738" y="4199"/>
                  <a:pt x="4764" y="4223"/>
                </a:cubicBezTo>
                <a:lnTo>
                  <a:pt x="4779" y="4239"/>
                </a:lnTo>
                <a:cubicBezTo>
                  <a:pt x="4787" y="4246"/>
                  <a:pt x="4795" y="4250"/>
                  <a:pt x="4804" y="4250"/>
                </a:cubicBezTo>
                <a:cubicBezTo>
                  <a:pt x="4830" y="4250"/>
                  <a:pt x="4854" y="4214"/>
                  <a:pt x="4829" y="4189"/>
                </a:cubicBezTo>
                <a:lnTo>
                  <a:pt x="4813" y="4174"/>
                </a:lnTo>
                <a:cubicBezTo>
                  <a:pt x="4806" y="4166"/>
                  <a:pt x="4797" y="4163"/>
                  <a:pt x="4789" y="4163"/>
                </a:cubicBezTo>
                <a:close/>
                <a:moveTo>
                  <a:pt x="11121" y="4119"/>
                </a:moveTo>
                <a:cubicBezTo>
                  <a:pt x="11110" y="4119"/>
                  <a:pt x="11100" y="4125"/>
                  <a:pt x="11093" y="4138"/>
                </a:cubicBezTo>
                <a:cubicBezTo>
                  <a:pt x="11083" y="4158"/>
                  <a:pt x="11073" y="4179"/>
                  <a:pt x="11063" y="4199"/>
                </a:cubicBezTo>
                <a:cubicBezTo>
                  <a:pt x="11050" y="4226"/>
                  <a:pt x="11075" y="4251"/>
                  <a:pt x="11098" y="4251"/>
                </a:cubicBezTo>
                <a:cubicBezTo>
                  <a:pt x="11108" y="4251"/>
                  <a:pt x="11118" y="4246"/>
                  <a:pt x="11125" y="4233"/>
                </a:cubicBezTo>
                <a:cubicBezTo>
                  <a:pt x="11135" y="4214"/>
                  <a:pt x="11145" y="4194"/>
                  <a:pt x="11155" y="4174"/>
                </a:cubicBezTo>
                <a:cubicBezTo>
                  <a:pt x="11169" y="4146"/>
                  <a:pt x="11145" y="4119"/>
                  <a:pt x="11121" y="4119"/>
                </a:cubicBezTo>
                <a:close/>
                <a:moveTo>
                  <a:pt x="17583" y="4183"/>
                </a:moveTo>
                <a:cubicBezTo>
                  <a:pt x="17537" y="4183"/>
                  <a:pt x="17537" y="4253"/>
                  <a:pt x="17583" y="4253"/>
                </a:cubicBezTo>
                <a:lnTo>
                  <a:pt x="17599" y="4253"/>
                </a:lnTo>
                <a:cubicBezTo>
                  <a:pt x="17645" y="4253"/>
                  <a:pt x="17645" y="4183"/>
                  <a:pt x="17599" y="4183"/>
                </a:cubicBezTo>
                <a:close/>
                <a:moveTo>
                  <a:pt x="18982" y="4124"/>
                </a:moveTo>
                <a:cubicBezTo>
                  <a:pt x="18955" y="4124"/>
                  <a:pt x="18928" y="4141"/>
                  <a:pt x="18928" y="4176"/>
                </a:cubicBezTo>
                <a:lnTo>
                  <a:pt x="18928" y="4221"/>
                </a:lnTo>
                <a:cubicBezTo>
                  <a:pt x="18928" y="4255"/>
                  <a:pt x="18955" y="4273"/>
                  <a:pt x="18982" y="4273"/>
                </a:cubicBezTo>
                <a:cubicBezTo>
                  <a:pt x="19008" y="4273"/>
                  <a:pt x="19035" y="4255"/>
                  <a:pt x="19035" y="4221"/>
                </a:cubicBezTo>
                <a:lnTo>
                  <a:pt x="19035" y="4176"/>
                </a:lnTo>
                <a:cubicBezTo>
                  <a:pt x="19035" y="4141"/>
                  <a:pt x="19008" y="4124"/>
                  <a:pt x="18982" y="4124"/>
                </a:cubicBezTo>
                <a:close/>
                <a:moveTo>
                  <a:pt x="21327" y="4159"/>
                </a:moveTo>
                <a:cubicBezTo>
                  <a:pt x="21286" y="4159"/>
                  <a:pt x="21249" y="4212"/>
                  <a:pt x="21286" y="4249"/>
                </a:cubicBezTo>
                <a:lnTo>
                  <a:pt x="21302" y="4265"/>
                </a:lnTo>
                <a:cubicBezTo>
                  <a:pt x="21313" y="4276"/>
                  <a:pt x="21326" y="4281"/>
                  <a:pt x="21338" y="4281"/>
                </a:cubicBezTo>
                <a:cubicBezTo>
                  <a:pt x="21379" y="4281"/>
                  <a:pt x="21416" y="4227"/>
                  <a:pt x="21379" y="4190"/>
                </a:cubicBezTo>
                <a:lnTo>
                  <a:pt x="21363" y="4175"/>
                </a:lnTo>
                <a:cubicBezTo>
                  <a:pt x="21352" y="4164"/>
                  <a:pt x="21339" y="4159"/>
                  <a:pt x="21327" y="4159"/>
                </a:cubicBezTo>
                <a:close/>
                <a:moveTo>
                  <a:pt x="19344" y="4186"/>
                </a:moveTo>
                <a:cubicBezTo>
                  <a:pt x="19317" y="4186"/>
                  <a:pt x="19292" y="4222"/>
                  <a:pt x="19318" y="4247"/>
                </a:cubicBezTo>
                <a:cubicBezTo>
                  <a:pt x="19328" y="4257"/>
                  <a:pt x="19339" y="4267"/>
                  <a:pt x="19348" y="4277"/>
                </a:cubicBezTo>
                <a:cubicBezTo>
                  <a:pt x="19356" y="4284"/>
                  <a:pt x="19364" y="4287"/>
                  <a:pt x="19372" y="4287"/>
                </a:cubicBezTo>
                <a:cubicBezTo>
                  <a:pt x="19399" y="4287"/>
                  <a:pt x="19425" y="4251"/>
                  <a:pt x="19399" y="4227"/>
                </a:cubicBezTo>
                <a:cubicBezTo>
                  <a:pt x="19388" y="4217"/>
                  <a:pt x="19378" y="4207"/>
                  <a:pt x="19368" y="4197"/>
                </a:cubicBezTo>
                <a:cubicBezTo>
                  <a:pt x="19361" y="4189"/>
                  <a:pt x="19352" y="4186"/>
                  <a:pt x="19344" y="4186"/>
                </a:cubicBezTo>
                <a:close/>
                <a:moveTo>
                  <a:pt x="14715" y="4147"/>
                </a:moveTo>
                <a:cubicBezTo>
                  <a:pt x="14694" y="4147"/>
                  <a:pt x="14672" y="4164"/>
                  <a:pt x="14677" y="4190"/>
                </a:cubicBezTo>
                <a:lnTo>
                  <a:pt x="14693" y="4265"/>
                </a:lnTo>
                <a:cubicBezTo>
                  <a:pt x="14697" y="4283"/>
                  <a:pt x="14710" y="4290"/>
                  <a:pt x="14723" y="4290"/>
                </a:cubicBezTo>
                <a:cubicBezTo>
                  <a:pt x="14744" y="4290"/>
                  <a:pt x="14767" y="4273"/>
                  <a:pt x="14761" y="4247"/>
                </a:cubicBezTo>
                <a:lnTo>
                  <a:pt x="14745" y="4173"/>
                </a:lnTo>
                <a:cubicBezTo>
                  <a:pt x="14742" y="4155"/>
                  <a:pt x="14729" y="4147"/>
                  <a:pt x="14715" y="4147"/>
                </a:cubicBezTo>
                <a:close/>
                <a:moveTo>
                  <a:pt x="15255" y="4221"/>
                </a:moveTo>
                <a:cubicBezTo>
                  <a:pt x="15234" y="4221"/>
                  <a:pt x="15222" y="4236"/>
                  <a:pt x="15221" y="4253"/>
                </a:cubicBezTo>
                <a:cubicBezTo>
                  <a:pt x="15219" y="4252"/>
                  <a:pt x="15215" y="4252"/>
                  <a:pt x="15211" y="4252"/>
                </a:cubicBezTo>
                <a:cubicBezTo>
                  <a:pt x="15166" y="4252"/>
                  <a:pt x="15166" y="4322"/>
                  <a:pt x="15211" y="4322"/>
                </a:cubicBezTo>
                <a:cubicBezTo>
                  <a:pt x="15232" y="4322"/>
                  <a:pt x="15245" y="4307"/>
                  <a:pt x="15246" y="4290"/>
                </a:cubicBezTo>
                <a:cubicBezTo>
                  <a:pt x="15248" y="4291"/>
                  <a:pt x="15252" y="4291"/>
                  <a:pt x="15255" y="4291"/>
                </a:cubicBezTo>
                <a:cubicBezTo>
                  <a:pt x="15300" y="4291"/>
                  <a:pt x="15301" y="4221"/>
                  <a:pt x="15255" y="4221"/>
                </a:cubicBezTo>
                <a:close/>
                <a:moveTo>
                  <a:pt x="7940" y="4263"/>
                </a:moveTo>
                <a:cubicBezTo>
                  <a:pt x="7894" y="4263"/>
                  <a:pt x="7894" y="4333"/>
                  <a:pt x="7940" y="4333"/>
                </a:cubicBezTo>
                <a:cubicBezTo>
                  <a:pt x="7986" y="4333"/>
                  <a:pt x="7986" y="4263"/>
                  <a:pt x="7940" y="4263"/>
                </a:cubicBezTo>
                <a:close/>
                <a:moveTo>
                  <a:pt x="16397" y="4269"/>
                </a:moveTo>
                <a:cubicBezTo>
                  <a:pt x="16351" y="4269"/>
                  <a:pt x="16351" y="4340"/>
                  <a:pt x="16397" y="4340"/>
                </a:cubicBezTo>
                <a:cubicBezTo>
                  <a:pt x="16442" y="4340"/>
                  <a:pt x="16442" y="4269"/>
                  <a:pt x="16397" y="4269"/>
                </a:cubicBezTo>
                <a:close/>
                <a:moveTo>
                  <a:pt x="12297" y="4240"/>
                </a:moveTo>
                <a:cubicBezTo>
                  <a:pt x="12288" y="4240"/>
                  <a:pt x="12278" y="4242"/>
                  <a:pt x="12270" y="4247"/>
                </a:cubicBezTo>
                <a:cubicBezTo>
                  <a:pt x="12258" y="4252"/>
                  <a:pt x="12250" y="4257"/>
                  <a:pt x="12239" y="4263"/>
                </a:cubicBezTo>
                <a:cubicBezTo>
                  <a:pt x="12213" y="4275"/>
                  <a:pt x="12206" y="4311"/>
                  <a:pt x="12219" y="4336"/>
                </a:cubicBezTo>
                <a:cubicBezTo>
                  <a:pt x="12230" y="4354"/>
                  <a:pt x="12248" y="4362"/>
                  <a:pt x="12266" y="4362"/>
                </a:cubicBezTo>
                <a:cubicBezTo>
                  <a:pt x="12275" y="4362"/>
                  <a:pt x="12284" y="4360"/>
                  <a:pt x="12293" y="4356"/>
                </a:cubicBezTo>
                <a:cubicBezTo>
                  <a:pt x="12303" y="4351"/>
                  <a:pt x="12313" y="4345"/>
                  <a:pt x="12323" y="4340"/>
                </a:cubicBezTo>
                <a:cubicBezTo>
                  <a:pt x="12349" y="4327"/>
                  <a:pt x="12357" y="4290"/>
                  <a:pt x="12342" y="4267"/>
                </a:cubicBezTo>
                <a:cubicBezTo>
                  <a:pt x="12332" y="4249"/>
                  <a:pt x="12315" y="4240"/>
                  <a:pt x="12297" y="4240"/>
                </a:cubicBezTo>
                <a:close/>
                <a:moveTo>
                  <a:pt x="14550" y="4328"/>
                </a:moveTo>
                <a:cubicBezTo>
                  <a:pt x="14528" y="4328"/>
                  <a:pt x="14528" y="4363"/>
                  <a:pt x="14550" y="4363"/>
                </a:cubicBezTo>
                <a:cubicBezTo>
                  <a:pt x="14574" y="4363"/>
                  <a:pt x="14574" y="4328"/>
                  <a:pt x="14550" y="4328"/>
                </a:cubicBezTo>
                <a:close/>
                <a:moveTo>
                  <a:pt x="13290" y="4264"/>
                </a:moveTo>
                <a:cubicBezTo>
                  <a:pt x="13262" y="4264"/>
                  <a:pt x="13238" y="4299"/>
                  <a:pt x="13263" y="4324"/>
                </a:cubicBezTo>
                <a:cubicBezTo>
                  <a:pt x="13271" y="4333"/>
                  <a:pt x="13282" y="4345"/>
                  <a:pt x="13292" y="4354"/>
                </a:cubicBezTo>
                <a:cubicBezTo>
                  <a:pt x="13299" y="4362"/>
                  <a:pt x="13308" y="4365"/>
                  <a:pt x="13316" y="4365"/>
                </a:cubicBezTo>
                <a:cubicBezTo>
                  <a:pt x="13343" y="4365"/>
                  <a:pt x="13367" y="4329"/>
                  <a:pt x="13341" y="4305"/>
                </a:cubicBezTo>
                <a:cubicBezTo>
                  <a:pt x="13331" y="4294"/>
                  <a:pt x="13323" y="4284"/>
                  <a:pt x="13313" y="4274"/>
                </a:cubicBezTo>
                <a:cubicBezTo>
                  <a:pt x="13306" y="4267"/>
                  <a:pt x="13298" y="4264"/>
                  <a:pt x="13290" y="4264"/>
                </a:cubicBezTo>
                <a:close/>
                <a:moveTo>
                  <a:pt x="7212" y="4249"/>
                </a:moveTo>
                <a:cubicBezTo>
                  <a:pt x="7185" y="4249"/>
                  <a:pt x="7158" y="4266"/>
                  <a:pt x="7158" y="4300"/>
                </a:cubicBezTo>
                <a:lnTo>
                  <a:pt x="7158" y="4316"/>
                </a:lnTo>
                <a:cubicBezTo>
                  <a:pt x="7158" y="4351"/>
                  <a:pt x="7185" y="4368"/>
                  <a:pt x="7212" y="4368"/>
                </a:cubicBezTo>
                <a:cubicBezTo>
                  <a:pt x="7239" y="4368"/>
                  <a:pt x="7265" y="4351"/>
                  <a:pt x="7265" y="4316"/>
                </a:cubicBezTo>
                <a:lnTo>
                  <a:pt x="7265" y="4300"/>
                </a:lnTo>
                <a:cubicBezTo>
                  <a:pt x="7265" y="4266"/>
                  <a:pt x="7238" y="4249"/>
                  <a:pt x="7212" y="4249"/>
                </a:cubicBezTo>
                <a:close/>
                <a:moveTo>
                  <a:pt x="22332" y="4283"/>
                </a:moveTo>
                <a:cubicBezTo>
                  <a:pt x="22264" y="4283"/>
                  <a:pt x="22262" y="4389"/>
                  <a:pt x="22332" y="4389"/>
                </a:cubicBezTo>
                <a:cubicBezTo>
                  <a:pt x="22400" y="4389"/>
                  <a:pt x="22401" y="4283"/>
                  <a:pt x="22332" y="4283"/>
                </a:cubicBezTo>
                <a:close/>
                <a:moveTo>
                  <a:pt x="1230" y="4272"/>
                </a:moveTo>
                <a:cubicBezTo>
                  <a:pt x="1189" y="4272"/>
                  <a:pt x="1152" y="4325"/>
                  <a:pt x="1189" y="4362"/>
                </a:cubicBezTo>
                <a:lnTo>
                  <a:pt x="1205" y="4378"/>
                </a:lnTo>
                <a:cubicBezTo>
                  <a:pt x="1216" y="4389"/>
                  <a:pt x="1229" y="4394"/>
                  <a:pt x="1241" y="4394"/>
                </a:cubicBezTo>
                <a:cubicBezTo>
                  <a:pt x="1282" y="4394"/>
                  <a:pt x="1319" y="4341"/>
                  <a:pt x="1281" y="4304"/>
                </a:cubicBezTo>
                <a:lnTo>
                  <a:pt x="1266" y="4288"/>
                </a:lnTo>
                <a:cubicBezTo>
                  <a:pt x="1255" y="4277"/>
                  <a:pt x="1242" y="4272"/>
                  <a:pt x="1230" y="4272"/>
                </a:cubicBezTo>
                <a:close/>
                <a:moveTo>
                  <a:pt x="6231" y="4333"/>
                </a:moveTo>
                <a:cubicBezTo>
                  <a:pt x="6223" y="4333"/>
                  <a:pt x="6214" y="4336"/>
                  <a:pt x="6207" y="4343"/>
                </a:cubicBezTo>
                <a:lnTo>
                  <a:pt x="6192" y="4359"/>
                </a:lnTo>
                <a:cubicBezTo>
                  <a:pt x="6166" y="4383"/>
                  <a:pt x="6191" y="4419"/>
                  <a:pt x="6218" y="4419"/>
                </a:cubicBezTo>
                <a:cubicBezTo>
                  <a:pt x="6226" y="4419"/>
                  <a:pt x="6235" y="4416"/>
                  <a:pt x="6242" y="4409"/>
                </a:cubicBezTo>
                <a:lnTo>
                  <a:pt x="6258" y="4394"/>
                </a:lnTo>
                <a:cubicBezTo>
                  <a:pt x="6283" y="4369"/>
                  <a:pt x="6258" y="4333"/>
                  <a:pt x="6231" y="4333"/>
                </a:cubicBezTo>
                <a:close/>
                <a:moveTo>
                  <a:pt x="7843" y="4253"/>
                </a:moveTo>
                <a:cubicBezTo>
                  <a:pt x="7826" y="4253"/>
                  <a:pt x="7808" y="4265"/>
                  <a:pt x="7808" y="4288"/>
                </a:cubicBezTo>
                <a:lnTo>
                  <a:pt x="7808" y="4394"/>
                </a:lnTo>
                <a:cubicBezTo>
                  <a:pt x="7808" y="4417"/>
                  <a:pt x="7826" y="4428"/>
                  <a:pt x="7843" y="4428"/>
                </a:cubicBezTo>
                <a:cubicBezTo>
                  <a:pt x="7861" y="4428"/>
                  <a:pt x="7878" y="4417"/>
                  <a:pt x="7878" y="4394"/>
                </a:cubicBezTo>
                <a:lnTo>
                  <a:pt x="7878" y="4288"/>
                </a:lnTo>
                <a:cubicBezTo>
                  <a:pt x="7878" y="4265"/>
                  <a:pt x="7861" y="4253"/>
                  <a:pt x="7843" y="4253"/>
                </a:cubicBezTo>
                <a:close/>
                <a:moveTo>
                  <a:pt x="15658" y="4298"/>
                </a:moveTo>
                <a:cubicBezTo>
                  <a:pt x="15644" y="4298"/>
                  <a:pt x="15632" y="4305"/>
                  <a:pt x="15628" y="4322"/>
                </a:cubicBezTo>
                <a:lnTo>
                  <a:pt x="15613" y="4398"/>
                </a:lnTo>
                <a:cubicBezTo>
                  <a:pt x="15606" y="4425"/>
                  <a:pt x="15629" y="4443"/>
                  <a:pt x="15650" y="4443"/>
                </a:cubicBezTo>
                <a:cubicBezTo>
                  <a:pt x="15664" y="4443"/>
                  <a:pt x="15677" y="4435"/>
                  <a:pt x="15681" y="4417"/>
                </a:cubicBezTo>
                <a:lnTo>
                  <a:pt x="15696" y="4342"/>
                </a:lnTo>
                <a:cubicBezTo>
                  <a:pt x="15702" y="4316"/>
                  <a:pt x="15678" y="4298"/>
                  <a:pt x="15658" y="4298"/>
                </a:cubicBezTo>
                <a:close/>
                <a:moveTo>
                  <a:pt x="11621" y="4345"/>
                </a:moveTo>
                <a:cubicBezTo>
                  <a:pt x="11595" y="4345"/>
                  <a:pt x="11568" y="4363"/>
                  <a:pt x="11568" y="4398"/>
                </a:cubicBezTo>
                <a:lnTo>
                  <a:pt x="11568" y="4427"/>
                </a:lnTo>
                <a:cubicBezTo>
                  <a:pt x="11568" y="4461"/>
                  <a:pt x="11595" y="4479"/>
                  <a:pt x="11621" y="4479"/>
                </a:cubicBezTo>
                <a:cubicBezTo>
                  <a:pt x="11648" y="4479"/>
                  <a:pt x="11674" y="4462"/>
                  <a:pt x="11675" y="4427"/>
                </a:cubicBezTo>
                <a:lnTo>
                  <a:pt x="11675" y="4398"/>
                </a:lnTo>
                <a:cubicBezTo>
                  <a:pt x="11675" y="4363"/>
                  <a:pt x="11648" y="4345"/>
                  <a:pt x="11621" y="4345"/>
                </a:cubicBezTo>
                <a:close/>
                <a:moveTo>
                  <a:pt x="12567" y="4396"/>
                </a:moveTo>
                <a:cubicBezTo>
                  <a:pt x="12549" y="4396"/>
                  <a:pt x="12532" y="4407"/>
                  <a:pt x="12532" y="4430"/>
                </a:cubicBezTo>
                <a:lnTo>
                  <a:pt x="12532" y="4446"/>
                </a:lnTo>
                <a:cubicBezTo>
                  <a:pt x="12532" y="4469"/>
                  <a:pt x="12549" y="4481"/>
                  <a:pt x="12567" y="4481"/>
                </a:cubicBezTo>
                <a:cubicBezTo>
                  <a:pt x="12584" y="4481"/>
                  <a:pt x="12602" y="4469"/>
                  <a:pt x="12602" y="4446"/>
                </a:cubicBezTo>
                <a:lnTo>
                  <a:pt x="12602" y="4430"/>
                </a:lnTo>
                <a:cubicBezTo>
                  <a:pt x="12602" y="4407"/>
                  <a:pt x="12584" y="4396"/>
                  <a:pt x="12567" y="4396"/>
                </a:cubicBezTo>
                <a:close/>
                <a:moveTo>
                  <a:pt x="4263" y="4389"/>
                </a:moveTo>
                <a:cubicBezTo>
                  <a:pt x="4245" y="4389"/>
                  <a:pt x="4227" y="4401"/>
                  <a:pt x="4227" y="4424"/>
                </a:cubicBezTo>
                <a:lnTo>
                  <a:pt x="4227" y="4453"/>
                </a:lnTo>
                <a:cubicBezTo>
                  <a:pt x="4227" y="4476"/>
                  <a:pt x="4245" y="4488"/>
                  <a:pt x="4263" y="4488"/>
                </a:cubicBezTo>
                <a:cubicBezTo>
                  <a:pt x="4281" y="4488"/>
                  <a:pt x="4299" y="4476"/>
                  <a:pt x="4299" y="4453"/>
                </a:cubicBezTo>
                <a:lnTo>
                  <a:pt x="4299" y="4424"/>
                </a:lnTo>
                <a:cubicBezTo>
                  <a:pt x="4299" y="4401"/>
                  <a:pt x="4281" y="4389"/>
                  <a:pt x="4263" y="4389"/>
                </a:cubicBezTo>
                <a:close/>
                <a:moveTo>
                  <a:pt x="3060" y="4384"/>
                </a:moveTo>
                <a:cubicBezTo>
                  <a:pt x="3033" y="4384"/>
                  <a:pt x="3006" y="4401"/>
                  <a:pt x="3006" y="4436"/>
                </a:cubicBezTo>
                <a:lnTo>
                  <a:pt x="3006" y="4451"/>
                </a:lnTo>
                <a:cubicBezTo>
                  <a:pt x="3006" y="4485"/>
                  <a:pt x="3033" y="4502"/>
                  <a:pt x="3060" y="4502"/>
                </a:cubicBezTo>
                <a:cubicBezTo>
                  <a:pt x="3087" y="4502"/>
                  <a:pt x="3114" y="4485"/>
                  <a:pt x="3114" y="4451"/>
                </a:cubicBezTo>
                <a:lnTo>
                  <a:pt x="3114" y="4436"/>
                </a:lnTo>
                <a:cubicBezTo>
                  <a:pt x="3114" y="4401"/>
                  <a:pt x="3087" y="4384"/>
                  <a:pt x="3060" y="4384"/>
                </a:cubicBezTo>
                <a:close/>
                <a:moveTo>
                  <a:pt x="6670" y="4441"/>
                </a:moveTo>
                <a:cubicBezTo>
                  <a:pt x="6602" y="4442"/>
                  <a:pt x="6600" y="4548"/>
                  <a:pt x="6670" y="4548"/>
                </a:cubicBezTo>
                <a:cubicBezTo>
                  <a:pt x="6739" y="4548"/>
                  <a:pt x="6739" y="4441"/>
                  <a:pt x="6670" y="4441"/>
                </a:cubicBezTo>
                <a:close/>
                <a:moveTo>
                  <a:pt x="5043" y="4480"/>
                </a:moveTo>
                <a:cubicBezTo>
                  <a:pt x="4997" y="4480"/>
                  <a:pt x="4997" y="4551"/>
                  <a:pt x="5043" y="4551"/>
                </a:cubicBezTo>
                <a:cubicBezTo>
                  <a:pt x="5089" y="4551"/>
                  <a:pt x="5089" y="4480"/>
                  <a:pt x="5043" y="4480"/>
                </a:cubicBezTo>
                <a:close/>
                <a:moveTo>
                  <a:pt x="3692" y="4388"/>
                </a:moveTo>
                <a:cubicBezTo>
                  <a:pt x="3674" y="4388"/>
                  <a:pt x="3656" y="4399"/>
                  <a:pt x="3656" y="4422"/>
                </a:cubicBezTo>
                <a:lnTo>
                  <a:pt x="3656" y="4529"/>
                </a:lnTo>
                <a:cubicBezTo>
                  <a:pt x="3656" y="4551"/>
                  <a:pt x="3674" y="4563"/>
                  <a:pt x="3692" y="4563"/>
                </a:cubicBezTo>
                <a:cubicBezTo>
                  <a:pt x="3710" y="4563"/>
                  <a:pt x="3728" y="4551"/>
                  <a:pt x="3728" y="4529"/>
                </a:cubicBezTo>
                <a:lnTo>
                  <a:pt x="3728" y="4422"/>
                </a:lnTo>
                <a:cubicBezTo>
                  <a:pt x="3728" y="4399"/>
                  <a:pt x="3710" y="4388"/>
                  <a:pt x="3692" y="4388"/>
                </a:cubicBezTo>
                <a:close/>
                <a:moveTo>
                  <a:pt x="14264" y="4490"/>
                </a:moveTo>
                <a:cubicBezTo>
                  <a:pt x="14256" y="4490"/>
                  <a:pt x="14247" y="4493"/>
                  <a:pt x="14240" y="4500"/>
                </a:cubicBezTo>
                <a:lnTo>
                  <a:pt x="14225" y="4516"/>
                </a:lnTo>
                <a:cubicBezTo>
                  <a:pt x="14199" y="4540"/>
                  <a:pt x="14224" y="4576"/>
                  <a:pt x="14251" y="4576"/>
                </a:cubicBezTo>
                <a:cubicBezTo>
                  <a:pt x="14259" y="4576"/>
                  <a:pt x="14267" y="4573"/>
                  <a:pt x="14274" y="4566"/>
                </a:cubicBezTo>
                <a:lnTo>
                  <a:pt x="14289" y="4551"/>
                </a:lnTo>
                <a:cubicBezTo>
                  <a:pt x="14315" y="4526"/>
                  <a:pt x="14291" y="4490"/>
                  <a:pt x="14264" y="4490"/>
                </a:cubicBezTo>
                <a:close/>
                <a:moveTo>
                  <a:pt x="9324" y="4478"/>
                </a:moveTo>
                <a:cubicBezTo>
                  <a:pt x="9299" y="4478"/>
                  <a:pt x="9274" y="4503"/>
                  <a:pt x="9291" y="4530"/>
                </a:cubicBezTo>
                <a:cubicBezTo>
                  <a:pt x="9302" y="4546"/>
                  <a:pt x="9311" y="4560"/>
                  <a:pt x="9322" y="4574"/>
                </a:cubicBezTo>
                <a:cubicBezTo>
                  <a:pt x="9329" y="4586"/>
                  <a:pt x="9341" y="4591"/>
                  <a:pt x="9351" y="4591"/>
                </a:cubicBezTo>
                <a:cubicBezTo>
                  <a:pt x="9376" y="4591"/>
                  <a:pt x="9400" y="4565"/>
                  <a:pt x="9383" y="4539"/>
                </a:cubicBezTo>
                <a:cubicBezTo>
                  <a:pt x="9372" y="4525"/>
                  <a:pt x="9363" y="4509"/>
                  <a:pt x="9353" y="4494"/>
                </a:cubicBezTo>
                <a:cubicBezTo>
                  <a:pt x="9346" y="4483"/>
                  <a:pt x="9335" y="4478"/>
                  <a:pt x="9324" y="4478"/>
                </a:cubicBezTo>
                <a:close/>
                <a:moveTo>
                  <a:pt x="8361" y="4491"/>
                </a:moveTo>
                <a:cubicBezTo>
                  <a:pt x="8348" y="4491"/>
                  <a:pt x="8337" y="4509"/>
                  <a:pt x="8349" y="4521"/>
                </a:cubicBezTo>
                <a:cubicBezTo>
                  <a:pt x="8380" y="4556"/>
                  <a:pt x="8410" y="4592"/>
                  <a:pt x="8440" y="4625"/>
                </a:cubicBezTo>
                <a:cubicBezTo>
                  <a:pt x="8443" y="4629"/>
                  <a:pt x="8447" y="4631"/>
                  <a:pt x="8451" y="4631"/>
                </a:cubicBezTo>
                <a:cubicBezTo>
                  <a:pt x="8464" y="4631"/>
                  <a:pt x="8476" y="4613"/>
                  <a:pt x="8465" y="4600"/>
                </a:cubicBezTo>
                <a:cubicBezTo>
                  <a:pt x="8434" y="4566"/>
                  <a:pt x="8404" y="4531"/>
                  <a:pt x="8374" y="4497"/>
                </a:cubicBezTo>
                <a:cubicBezTo>
                  <a:pt x="8370" y="4493"/>
                  <a:pt x="8366" y="4491"/>
                  <a:pt x="8361" y="4491"/>
                </a:cubicBezTo>
                <a:close/>
                <a:moveTo>
                  <a:pt x="8777" y="4504"/>
                </a:moveTo>
                <a:cubicBezTo>
                  <a:pt x="8763" y="4504"/>
                  <a:pt x="8750" y="4512"/>
                  <a:pt x="8747" y="4530"/>
                </a:cubicBezTo>
                <a:cubicBezTo>
                  <a:pt x="8739" y="4565"/>
                  <a:pt x="8747" y="4597"/>
                  <a:pt x="8769" y="4624"/>
                </a:cubicBezTo>
                <a:cubicBezTo>
                  <a:pt x="8774" y="4632"/>
                  <a:pt x="8783" y="4635"/>
                  <a:pt x="8792" y="4635"/>
                </a:cubicBezTo>
                <a:cubicBezTo>
                  <a:pt x="8802" y="4635"/>
                  <a:pt x="8812" y="4631"/>
                  <a:pt x="8819" y="4624"/>
                </a:cubicBezTo>
                <a:cubicBezTo>
                  <a:pt x="8836" y="4613"/>
                  <a:pt x="8833" y="4592"/>
                  <a:pt x="8820" y="4576"/>
                </a:cubicBezTo>
                <a:cubicBezTo>
                  <a:pt x="8814" y="4568"/>
                  <a:pt x="8814" y="4558"/>
                  <a:pt x="8815" y="4550"/>
                </a:cubicBezTo>
                <a:cubicBezTo>
                  <a:pt x="8821" y="4522"/>
                  <a:pt x="8798" y="4504"/>
                  <a:pt x="8777" y="4504"/>
                </a:cubicBezTo>
                <a:close/>
                <a:moveTo>
                  <a:pt x="5553" y="4558"/>
                </a:moveTo>
                <a:cubicBezTo>
                  <a:pt x="5543" y="4558"/>
                  <a:pt x="5534" y="4563"/>
                  <a:pt x="5528" y="4571"/>
                </a:cubicBezTo>
                <a:cubicBezTo>
                  <a:pt x="5527" y="4570"/>
                  <a:pt x="5525" y="4570"/>
                  <a:pt x="5524" y="4570"/>
                </a:cubicBezTo>
                <a:cubicBezTo>
                  <a:pt x="5488" y="4570"/>
                  <a:pt x="5476" y="4628"/>
                  <a:pt x="5516" y="4641"/>
                </a:cubicBezTo>
                <a:cubicBezTo>
                  <a:pt x="5522" y="4643"/>
                  <a:pt x="5528" y="4644"/>
                  <a:pt x="5534" y="4644"/>
                </a:cubicBezTo>
                <a:cubicBezTo>
                  <a:pt x="5559" y="4644"/>
                  <a:pt x="5580" y="4626"/>
                  <a:pt x="5589" y="4603"/>
                </a:cubicBezTo>
                <a:cubicBezTo>
                  <a:pt x="5598" y="4584"/>
                  <a:pt x="5582" y="4563"/>
                  <a:pt x="5564" y="4560"/>
                </a:cubicBezTo>
                <a:cubicBezTo>
                  <a:pt x="5560" y="4559"/>
                  <a:pt x="5556" y="4558"/>
                  <a:pt x="5553" y="4558"/>
                </a:cubicBezTo>
                <a:close/>
                <a:moveTo>
                  <a:pt x="191" y="4542"/>
                </a:moveTo>
                <a:cubicBezTo>
                  <a:pt x="168" y="4542"/>
                  <a:pt x="143" y="4567"/>
                  <a:pt x="157" y="4595"/>
                </a:cubicBezTo>
                <a:cubicBezTo>
                  <a:pt x="163" y="4605"/>
                  <a:pt x="168" y="4615"/>
                  <a:pt x="173" y="4625"/>
                </a:cubicBezTo>
                <a:cubicBezTo>
                  <a:pt x="180" y="4638"/>
                  <a:pt x="190" y="4644"/>
                  <a:pt x="201" y="4644"/>
                </a:cubicBezTo>
                <a:cubicBezTo>
                  <a:pt x="225" y="4644"/>
                  <a:pt x="249" y="4618"/>
                  <a:pt x="235" y="4590"/>
                </a:cubicBezTo>
                <a:cubicBezTo>
                  <a:pt x="230" y="4579"/>
                  <a:pt x="224" y="4571"/>
                  <a:pt x="219" y="4560"/>
                </a:cubicBezTo>
                <a:cubicBezTo>
                  <a:pt x="213" y="4547"/>
                  <a:pt x="202" y="4542"/>
                  <a:pt x="191" y="4542"/>
                </a:cubicBezTo>
                <a:close/>
                <a:moveTo>
                  <a:pt x="18982" y="4499"/>
                </a:moveTo>
                <a:cubicBezTo>
                  <a:pt x="18958" y="4499"/>
                  <a:pt x="18937" y="4515"/>
                  <a:pt x="18929" y="4537"/>
                </a:cubicBezTo>
                <a:cubicBezTo>
                  <a:pt x="18924" y="4553"/>
                  <a:pt x="18919" y="4568"/>
                  <a:pt x="18914" y="4582"/>
                </a:cubicBezTo>
                <a:cubicBezTo>
                  <a:pt x="18904" y="4609"/>
                  <a:pt x="18924" y="4641"/>
                  <a:pt x="18950" y="4647"/>
                </a:cubicBezTo>
                <a:cubicBezTo>
                  <a:pt x="18955" y="4649"/>
                  <a:pt x="18960" y="4649"/>
                  <a:pt x="18964" y="4649"/>
                </a:cubicBezTo>
                <a:cubicBezTo>
                  <a:pt x="18988" y="4649"/>
                  <a:pt x="19008" y="4632"/>
                  <a:pt x="19016" y="4610"/>
                </a:cubicBezTo>
                <a:cubicBezTo>
                  <a:pt x="19021" y="4597"/>
                  <a:pt x="19027" y="4582"/>
                  <a:pt x="19032" y="4566"/>
                </a:cubicBezTo>
                <a:cubicBezTo>
                  <a:pt x="19040" y="4539"/>
                  <a:pt x="19021" y="4508"/>
                  <a:pt x="18995" y="4500"/>
                </a:cubicBezTo>
                <a:cubicBezTo>
                  <a:pt x="18991" y="4499"/>
                  <a:pt x="18986" y="4499"/>
                  <a:pt x="18982" y="4499"/>
                </a:cubicBezTo>
                <a:close/>
                <a:moveTo>
                  <a:pt x="13604" y="4563"/>
                </a:moveTo>
                <a:cubicBezTo>
                  <a:pt x="13577" y="4563"/>
                  <a:pt x="13553" y="4599"/>
                  <a:pt x="13577" y="4624"/>
                </a:cubicBezTo>
                <a:lnTo>
                  <a:pt x="13593" y="4640"/>
                </a:lnTo>
                <a:cubicBezTo>
                  <a:pt x="13600" y="4647"/>
                  <a:pt x="13608" y="4650"/>
                  <a:pt x="13616" y="4650"/>
                </a:cubicBezTo>
                <a:cubicBezTo>
                  <a:pt x="13644" y="4650"/>
                  <a:pt x="13668" y="4614"/>
                  <a:pt x="13643" y="4590"/>
                </a:cubicBezTo>
                <a:lnTo>
                  <a:pt x="13627" y="4574"/>
                </a:lnTo>
                <a:cubicBezTo>
                  <a:pt x="13620" y="4566"/>
                  <a:pt x="13612" y="4563"/>
                  <a:pt x="13604" y="4563"/>
                </a:cubicBezTo>
                <a:close/>
                <a:moveTo>
                  <a:pt x="2519" y="4576"/>
                </a:moveTo>
                <a:cubicBezTo>
                  <a:pt x="2451" y="4576"/>
                  <a:pt x="2451" y="4682"/>
                  <a:pt x="2519" y="4683"/>
                </a:cubicBezTo>
                <a:cubicBezTo>
                  <a:pt x="2588" y="4683"/>
                  <a:pt x="2588" y="4576"/>
                  <a:pt x="2519" y="4576"/>
                </a:cubicBezTo>
                <a:close/>
                <a:moveTo>
                  <a:pt x="21520" y="4629"/>
                </a:moveTo>
                <a:cubicBezTo>
                  <a:pt x="21474" y="4629"/>
                  <a:pt x="21474" y="4700"/>
                  <a:pt x="21520" y="4700"/>
                </a:cubicBezTo>
                <a:cubicBezTo>
                  <a:pt x="21565" y="4700"/>
                  <a:pt x="21564" y="4629"/>
                  <a:pt x="21520" y="4629"/>
                </a:cubicBezTo>
                <a:close/>
                <a:moveTo>
                  <a:pt x="20017" y="4611"/>
                </a:moveTo>
                <a:cubicBezTo>
                  <a:pt x="19990" y="4611"/>
                  <a:pt x="19966" y="4647"/>
                  <a:pt x="19992" y="4671"/>
                </a:cubicBezTo>
                <a:cubicBezTo>
                  <a:pt x="20001" y="4682"/>
                  <a:pt x="20011" y="4691"/>
                  <a:pt x="20022" y="4702"/>
                </a:cubicBezTo>
                <a:cubicBezTo>
                  <a:pt x="20029" y="4709"/>
                  <a:pt x="20037" y="4712"/>
                  <a:pt x="20045" y="4712"/>
                </a:cubicBezTo>
                <a:cubicBezTo>
                  <a:pt x="20072" y="4712"/>
                  <a:pt x="20096" y="4676"/>
                  <a:pt x="20071" y="4651"/>
                </a:cubicBezTo>
                <a:lnTo>
                  <a:pt x="20041" y="4621"/>
                </a:lnTo>
                <a:cubicBezTo>
                  <a:pt x="20033" y="4614"/>
                  <a:pt x="20025" y="4611"/>
                  <a:pt x="20017" y="4611"/>
                </a:cubicBezTo>
                <a:close/>
                <a:moveTo>
                  <a:pt x="4593" y="4630"/>
                </a:moveTo>
                <a:cubicBezTo>
                  <a:pt x="4575" y="4630"/>
                  <a:pt x="4557" y="4642"/>
                  <a:pt x="4556" y="4665"/>
                </a:cubicBezTo>
                <a:lnTo>
                  <a:pt x="4556" y="4681"/>
                </a:lnTo>
                <a:cubicBezTo>
                  <a:pt x="4556" y="4703"/>
                  <a:pt x="4574" y="4714"/>
                  <a:pt x="4592" y="4714"/>
                </a:cubicBezTo>
                <a:cubicBezTo>
                  <a:pt x="4610" y="4714"/>
                  <a:pt x="4628" y="4703"/>
                  <a:pt x="4628" y="4681"/>
                </a:cubicBezTo>
                <a:lnTo>
                  <a:pt x="4628" y="4665"/>
                </a:lnTo>
                <a:cubicBezTo>
                  <a:pt x="4628" y="4642"/>
                  <a:pt x="4610" y="4630"/>
                  <a:pt x="4593" y="4630"/>
                </a:cubicBezTo>
                <a:close/>
                <a:moveTo>
                  <a:pt x="18304" y="4591"/>
                </a:moveTo>
                <a:cubicBezTo>
                  <a:pt x="18277" y="4591"/>
                  <a:pt x="18254" y="4627"/>
                  <a:pt x="18279" y="4651"/>
                </a:cubicBezTo>
                <a:cubicBezTo>
                  <a:pt x="18299" y="4671"/>
                  <a:pt x="18320" y="4691"/>
                  <a:pt x="18338" y="4712"/>
                </a:cubicBezTo>
                <a:cubicBezTo>
                  <a:pt x="18346" y="4719"/>
                  <a:pt x="18354" y="4722"/>
                  <a:pt x="18362" y="4722"/>
                </a:cubicBezTo>
                <a:cubicBezTo>
                  <a:pt x="18390" y="4722"/>
                  <a:pt x="18414" y="4686"/>
                  <a:pt x="18389" y="4662"/>
                </a:cubicBezTo>
                <a:cubicBezTo>
                  <a:pt x="18369" y="4642"/>
                  <a:pt x="18349" y="4621"/>
                  <a:pt x="18328" y="4602"/>
                </a:cubicBezTo>
                <a:cubicBezTo>
                  <a:pt x="18320" y="4594"/>
                  <a:pt x="18312" y="4591"/>
                  <a:pt x="18304" y="4591"/>
                </a:cubicBezTo>
                <a:close/>
                <a:moveTo>
                  <a:pt x="20708" y="4624"/>
                </a:moveTo>
                <a:cubicBezTo>
                  <a:pt x="20638" y="4624"/>
                  <a:pt x="20638" y="4731"/>
                  <a:pt x="20708" y="4731"/>
                </a:cubicBezTo>
                <a:cubicBezTo>
                  <a:pt x="20776" y="4731"/>
                  <a:pt x="20777" y="4624"/>
                  <a:pt x="20708" y="4624"/>
                </a:cubicBezTo>
                <a:close/>
                <a:moveTo>
                  <a:pt x="5279" y="4626"/>
                </a:moveTo>
                <a:cubicBezTo>
                  <a:pt x="5211" y="4628"/>
                  <a:pt x="5210" y="4734"/>
                  <a:pt x="5279" y="4734"/>
                </a:cubicBezTo>
                <a:lnTo>
                  <a:pt x="5295" y="4734"/>
                </a:lnTo>
                <a:cubicBezTo>
                  <a:pt x="5364" y="4734"/>
                  <a:pt x="5364" y="4626"/>
                  <a:pt x="5295" y="4626"/>
                </a:cubicBezTo>
                <a:close/>
                <a:moveTo>
                  <a:pt x="16308" y="4663"/>
                </a:moveTo>
                <a:cubicBezTo>
                  <a:pt x="16294" y="4663"/>
                  <a:pt x="16280" y="4670"/>
                  <a:pt x="16275" y="4687"/>
                </a:cubicBezTo>
                <a:cubicBezTo>
                  <a:pt x="16269" y="4703"/>
                  <a:pt x="16264" y="4717"/>
                  <a:pt x="16259" y="4731"/>
                </a:cubicBezTo>
                <a:cubicBezTo>
                  <a:pt x="16251" y="4758"/>
                  <a:pt x="16272" y="4775"/>
                  <a:pt x="16294" y="4775"/>
                </a:cubicBezTo>
                <a:cubicBezTo>
                  <a:pt x="16308" y="4775"/>
                  <a:pt x="16322" y="4768"/>
                  <a:pt x="16327" y="4751"/>
                </a:cubicBezTo>
                <a:cubicBezTo>
                  <a:pt x="16332" y="4735"/>
                  <a:pt x="16338" y="4720"/>
                  <a:pt x="16343" y="4707"/>
                </a:cubicBezTo>
                <a:cubicBezTo>
                  <a:pt x="16352" y="4680"/>
                  <a:pt x="16330" y="4663"/>
                  <a:pt x="16308" y="4663"/>
                </a:cubicBezTo>
                <a:close/>
                <a:moveTo>
                  <a:pt x="10044" y="4670"/>
                </a:moveTo>
                <a:cubicBezTo>
                  <a:pt x="10003" y="4670"/>
                  <a:pt x="9967" y="4723"/>
                  <a:pt x="10004" y="4760"/>
                </a:cubicBezTo>
                <a:lnTo>
                  <a:pt x="10019" y="4776"/>
                </a:lnTo>
                <a:cubicBezTo>
                  <a:pt x="10031" y="4787"/>
                  <a:pt x="10043" y="4792"/>
                  <a:pt x="10055" y="4792"/>
                </a:cubicBezTo>
                <a:cubicBezTo>
                  <a:pt x="10096" y="4792"/>
                  <a:pt x="10133" y="4739"/>
                  <a:pt x="10096" y="4702"/>
                </a:cubicBezTo>
                <a:lnTo>
                  <a:pt x="10080" y="4686"/>
                </a:lnTo>
                <a:cubicBezTo>
                  <a:pt x="10069" y="4675"/>
                  <a:pt x="10056" y="4670"/>
                  <a:pt x="10044" y="4670"/>
                </a:cubicBezTo>
                <a:close/>
                <a:moveTo>
                  <a:pt x="17704" y="4661"/>
                </a:moveTo>
                <a:cubicBezTo>
                  <a:pt x="17663" y="4661"/>
                  <a:pt x="17627" y="4714"/>
                  <a:pt x="17665" y="4752"/>
                </a:cubicBezTo>
                <a:cubicBezTo>
                  <a:pt x="17675" y="4762"/>
                  <a:pt x="17684" y="4773"/>
                  <a:pt x="17693" y="4782"/>
                </a:cubicBezTo>
                <a:cubicBezTo>
                  <a:pt x="17704" y="4794"/>
                  <a:pt x="17716" y="4799"/>
                  <a:pt x="17729" y="4799"/>
                </a:cubicBezTo>
                <a:cubicBezTo>
                  <a:pt x="17769" y="4799"/>
                  <a:pt x="17806" y="4745"/>
                  <a:pt x="17770" y="4708"/>
                </a:cubicBezTo>
                <a:cubicBezTo>
                  <a:pt x="17759" y="4697"/>
                  <a:pt x="17750" y="4687"/>
                  <a:pt x="17740" y="4678"/>
                </a:cubicBezTo>
                <a:cubicBezTo>
                  <a:pt x="17729" y="4666"/>
                  <a:pt x="17716" y="4661"/>
                  <a:pt x="17704" y="4661"/>
                </a:cubicBezTo>
                <a:close/>
                <a:moveTo>
                  <a:pt x="4247" y="4719"/>
                </a:moveTo>
                <a:cubicBezTo>
                  <a:pt x="4229" y="4719"/>
                  <a:pt x="4212" y="4731"/>
                  <a:pt x="4212" y="4754"/>
                </a:cubicBezTo>
                <a:lnTo>
                  <a:pt x="4212" y="4770"/>
                </a:lnTo>
                <a:cubicBezTo>
                  <a:pt x="4212" y="4792"/>
                  <a:pt x="4229" y="4803"/>
                  <a:pt x="4247" y="4803"/>
                </a:cubicBezTo>
                <a:cubicBezTo>
                  <a:pt x="4265" y="4803"/>
                  <a:pt x="4283" y="4792"/>
                  <a:pt x="4283" y="4770"/>
                </a:cubicBezTo>
                <a:lnTo>
                  <a:pt x="4283" y="4754"/>
                </a:lnTo>
                <a:cubicBezTo>
                  <a:pt x="4283" y="4731"/>
                  <a:pt x="4265" y="4719"/>
                  <a:pt x="4247" y="4719"/>
                </a:cubicBezTo>
                <a:close/>
                <a:moveTo>
                  <a:pt x="15045" y="4733"/>
                </a:moveTo>
                <a:cubicBezTo>
                  <a:pt x="15037" y="4733"/>
                  <a:pt x="15028" y="4736"/>
                  <a:pt x="15021" y="4744"/>
                </a:cubicBezTo>
                <a:lnTo>
                  <a:pt x="15005" y="4759"/>
                </a:lnTo>
                <a:cubicBezTo>
                  <a:pt x="14980" y="4784"/>
                  <a:pt x="15004" y="4819"/>
                  <a:pt x="15031" y="4819"/>
                </a:cubicBezTo>
                <a:cubicBezTo>
                  <a:pt x="15039" y="4819"/>
                  <a:pt x="15047" y="4816"/>
                  <a:pt x="15054" y="4808"/>
                </a:cubicBezTo>
                <a:lnTo>
                  <a:pt x="15070" y="4793"/>
                </a:lnTo>
                <a:cubicBezTo>
                  <a:pt x="15096" y="4769"/>
                  <a:pt x="15072" y="4733"/>
                  <a:pt x="15045" y="4733"/>
                </a:cubicBezTo>
                <a:close/>
                <a:moveTo>
                  <a:pt x="21071" y="4671"/>
                </a:moveTo>
                <a:cubicBezTo>
                  <a:pt x="21047" y="4671"/>
                  <a:pt x="21027" y="4687"/>
                  <a:pt x="21019" y="4710"/>
                </a:cubicBezTo>
                <a:cubicBezTo>
                  <a:pt x="21014" y="4725"/>
                  <a:pt x="21009" y="4740"/>
                  <a:pt x="21004" y="4755"/>
                </a:cubicBezTo>
                <a:cubicBezTo>
                  <a:pt x="20993" y="4782"/>
                  <a:pt x="21014" y="4814"/>
                  <a:pt x="21040" y="4820"/>
                </a:cubicBezTo>
                <a:cubicBezTo>
                  <a:pt x="21045" y="4821"/>
                  <a:pt x="21050" y="4822"/>
                  <a:pt x="21054" y="4822"/>
                </a:cubicBezTo>
                <a:cubicBezTo>
                  <a:pt x="21078" y="4822"/>
                  <a:pt x="21098" y="4805"/>
                  <a:pt x="21106" y="4783"/>
                </a:cubicBezTo>
                <a:cubicBezTo>
                  <a:pt x="21111" y="4770"/>
                  <a:pt x="21117" y="4754"/>
                  <a:pt x="21122" y="4739"/>
                </a:cubicBezTo>
                <a:cubicBezTo>
                  <a:pt x="21132" y="4712"/>
                  <a:pt x="21111" y="4681"/>
                  <a:pt x="21085" y="4673"/>
                </a:cubicBezTo>
                <a:cubicBezTo>
                  <a:pt x="21080" y="4672"/>
                  <a:pt x="21075" y="4671"/>
                  <a:pt x="21071" y="4671"/>
                </a:cubicBezTo>
                <a:close/>
                <a:moveTo>
                  <a:pt x="1992" y="4707"/>
                </a:moveTo>
                <a:cubicBezTo>
                  <a:pt x="1988" y="4707"/>
                  <a:pt x="1983" y="4707"/>
                  <a:pt x="1978" y="4709"/>
                </a:cubicBezTo>
                <a:cubicBezTo>
                  <a:pt x="1962" y="4714"/>
                  <a:pt x="1948" y="4719"/>
                  <a:pt x="1933" y="4725"/>
                </a:cubicBezTo>
                <a:cubicBezTo>
                  <a:pt x="1906" y="4734"/>
                  <a:pt x="1889" y="4761"/>
                  <a:pt x="1896" y="4791"/>
                </a:cubicBezTo>
                <a:cubicBezTo>
                  <a:pt x="1903" y="4813"/>
                  <a:pt x="1926" y="4829"/>
                  <a:pt x="1949" y="4829"/>
                </a:cubicBezTo>
                <a:cubicBezTo>
                  <a:pt x="1953" y="4829"/>
                  <a:pt x="1958" y="4829"/>
                  <a:pt x="1962" y="4827"/>
                </a:cubicBezTo>
                <a:cubicBezTo>
                  <a:pt x="1978" y="4822"/>
                  <a:pt x="1993" y="4817"/>
                  <a:pt x="2006" y="4812"/>
                </a:cubicBezTo>
                <a:cubicBezTo>
                  <a:pt x="2035" y="4802"/>
                  <a:pt x="2051" y="4775"/>
                  <a:pt x="2043" y="4746"/>
                </a:cubicBezTo>
                <a:cubicBezTo>
                  <a:pt x="2037" y="4724"/>
                  <a:pt x="2015" y="4707"/>
                  <a:pt x="1992" y="4707"/>
                </a:cubicBezTo>
                <a:close/>
                <a:moveTo>
                  <a:pt x="17133" y="4733"/>
                </a:moveTo>
                <a:cubicBezTo>
                  <a:pt x="17114" y="4733"/>
                  <a:pt x="17096" y="4743"/>
                  <a:pt x="17086" y="4760"/>
                </a:cubicBezTo>
                <a:cubicBezTo>
                  <a:pt x="17075" y="4776"/>
                  <a:pt x="17066" y="4791"/>
                  <a:pt x="17055" y="4804"/>
                </a:cubicBezTo>
                <a:cubicBezTo>
                  <a:pt x="17039" y="4829"/>
                  <a:pt x="17050" y="4865"/>
                  <a:pt x="17075" y="4878"/>
                </a:cubicBezTo>
                <a:cubicBezTo>
                  <a:pt x="17084" y="4883"/>
                  <a:pt x="17093" y="4885"/>
                  <a:pt x="17102" y="4885"/>
                </a:cubicBezTo>
                <a:cubicBezTo>
                  <a:pt x="17120" y="4885"/>
                  <a:pt x="17138" y="4875"/>
                  <a:pt x="17148" y="4859"/>
                </a:cubicBezTo>
                <a:cubicBezTo>
                  <a:pt x="17159" y="4843"/>
                  <a:pt x="17168" y="4828"/>
                  <a:pt x="17179" y="4814"/>
                </a:cubicBezTo>
                <a:cubicBezTo>
                  <a:pt x="17194" y="4791"/>
                  <a:pt x="17184" y="4755"/>
                  <a:pt x="17159" y="4740"/>
                </a:cubicBezTo>
                <a:cubicBezTo>
                  <a:pt x="17150" y="4735"/>
                  <a:pt x="17141" y="4733"/>
                  <a:pt x="17133" y="4733"/>
                </a:cubicBezTo>
                <a:close/>
                <a:moveTo>
                  <a:pt x="13077" y="4789"/>
                </a:moveTo>
                <a:cubicBezTo>
                  <a:pt x="13060" y="4789"/>
                  <a:pt x="13042" y="4800"/>
                  <a:pt x="13042" y="4823"/>
                </a:cubicBezTo>
                <a:lnTo>
                  <a:pt x="13042" y="4854"/>
                </a:lnTo>
                <a:cubicBezTo>
                  <a:pt x="13042" y="4876"/>
                  <a:pt x="13060" y="4887"/>
                  <a:pt x="13077" y="4887"/>
                </a:cubicBezTo>
                <a:cubicBezTo>
                  <a:pt x="13095" y="4887"/>
                  <a:pt x="13113" y="4876"/>
                  <a:pt x="13113" y="4854"/>
                </a:cubicBezTo>
                <a:lnTo>
                  <a:pt x="13113" y="4823"/>
                </a:lnTo>
                <a:cubicBezTo>
                  <a:pt x="13113" y="4800"/>
                  <a:pt x="13095" y="4789"/>
                  <a:pt x="13077" y="4789"/>
                </a:cubicBezTo>
                <a:close/>
                <a:moveTo>
                  <a:pt x="7626" y="4791"/>
                </a:moveTo>
                <a:cubicBezTo>
                  <a:pt x="7616" y="4791"/>
                  <a:pt x="7605" y="4796"/>
                  <a:pt x="7598" y="4810"/>
                </a:cubicBezTo>
                <a:cubicBezTo>
                  <a:pt x="7593" y="4820"/>
                  <a:pt x="7588" y="4829"/>
                  <a:pt x="7583" y="4840"/>
                </a:cubicBezTo>
                <a:cubicBezTo>
                  <a:pt x="7568" y="4868"/>
                  <a:pt x="7593" y="4894"/>
                  <a:pt x="7617" y="4894"/>
                </a:cubicBezTo>
                <a:cubicBezTo>
                  <a:pt x="7627" y="4894"/>
                  <a:pt x="7638" y="4889"/>
                  <a:pt x="7645" y="4876"/>
                </a:cubicBezTo>
                <a:cubicBezTo>
                  <a:pt x="7650" y="4865"/>
                  <a:pt x="7655" y="4856"/>
                  <a:pt x="7660" y="4845"/>
                </a:cubicBezTo>
                <a:cubicBezTo>
                  <a:pt x="7675" y="4817"/>
                  <a:pt x="7650" y="4791"/>
                  <a:pt x="7626" y="4791"/>
                </a:cubicBezTo>
                <a:close/>
                <a:moveTo>
                  <a:pt x="689" y="4754"/>
                </a:moveTo>
                <a:cubicBezTo>
                  <a:pt x="668" y="4754"/>
                  <a:pt x="646" y="4772"/>
                  <a:pt x="652" y="4798"/>
                </a:cubicBezTo>
                <a:cubicBezTo>
                  <a:pt x="657" y="4823"/>
                  <a:pt x="661" y="4848"/>
                  <a:pt x="665" y="4872"/>
                </a:cubicBezTo>
                <a:cubicBezTo>
                  <a:pt x="669" y="4891"/>
                  <a:pt x="683" y="4899"/>
                  <a:pt x="697" y="4899"/>
                </a:cubicBezTo>
                <a:cubicBezTo>
                  <a:pt x="718" y="4899"/>
                  <a:pt x="740" y="4882"/>
                  <a:pt x="734" y="4855"/>
                </a:cubicBezTo>
                <a:cubicBezTo>
                  <a:pt x="728" y="4829"/>
                  <a:pt x="723" y="4804"/>
                  <a:pt x="720" y="4780"/>
                </a:cubicBezTo>
                <a:cubicBezTo>
                  <a:pt x="716" y="4762"/>
                  <a:pt x="703" y="4754"/>
                  <a:pt x="689" y="4754"/>
                </a:cubicBezTo>
                <a:close/>
                <a:moveTo>
                  <a:pt x="11874" y="4783"/>
                </a:moveTo>
                <a:cubicBezTo>
                  <a:pt x="11847" y="4783"/>
                  <a:pt x="11820" y="4800"/>
                  <a:pt x="11820" y="4835"/>
                </a:cubicBezTo>
                <a:lnTo>
                  <a:pt x="11820" y="4850"/>
                </a:lnTo>
                <a:cubicBezTo>
                  <a:pt x="11820" y="4885"/>
                  <a:pt x="11847" y="4902"/>
                  <a:pt x="11874" y="4902"/>
                </a:cubicBezTo>
                <a:cubicBezTo>
                  <a:pt x="11900" y="4902"/>
                  <a:pt x="11927" y="4885"/>
                  <a:pt x="11927" y="4850"/>
                </a:cubicBezTo>
                <a:lnTo>
                  <a:pt x="11927" y="4835"/>
                </a:lnTo>
                <a:cubicBezTo>
                  <a:pt x="11927" y="4800"/>
                  <a:pt x="11900" y="4783"/>
                  <a:pt x="11874" y="4783"/>
                </a:cubicBezTo>
                <a:close/>
                <a:moveTo>
                  <a:pt x="15512" y="4807"/>
                </a:moveTo>
                <a:cubicBezTo>
                  <a:pt x="15489" y="4807"/>
                  <a:pt x="15464" y="4833"/>
                  <a:pt x="15479" y="4861"/>
                </a:cubicBezTo>
                <a:cubicBezTo>
                  <a:pt x="15484" y="4871"/>
                  <a:pt x="15489" y="4881"/>
                  <a:pt x="15494" y="4891"/>
                </a:cubicBezTo>
                <a:cubicBezTo>
                  <a:pt x="15501" y="4904"/>
                  <a:pt x="15511" y="4909"/>
                  <a:pt x="15522" y="4909"/>
                </a:cubicBezTo>
                <a:cubicBezTo>
                  <a:pt x="15545" y="4909"/>
                  <a:pt x="15570" y="4884"/>
                  <a:pt x="15556" y="4856"/>
                </a:cubicBezTo>
                <a:cubicBezTo>
                  <a:pt x="15551" y="4845"/>
                  <a:pt x="15546" y="4836"/>
                  <a:pt x="15540" y="4825"/>
                </a:cubicBezTo>
                <a:cubicBezTo>
                  <a:pt x="15534" y="4812"/>
                  <a:pt x="15523" y="4807"/>
                  <a:pt x="15512" y="4807"/>
                </a:cubicBezTo>
                <a:close/>
                <a:moveTo>
                  <a:pt x="22029" y="4842"/>
                </a:moveTo>
                <a:cubicBezTo>
                  <a:pt x="22011" y="4842"/>
                  <a:pt x="21994" y="4854"/>
                  <a:pt x="21994" y="4877"/>
                </a:cubicBezTo>
                <a:lnTo>
                  <a:pt x="21994" y="4892"/>
                </a:lnTo>
                <a:cubicBezTo>
                  <a:pt x="21994" y="4915"/>
                  <a:pt x="22011" y="4927"/>
                  <a:pt x="22029" y="4927"/>
                </a:cubicBezTo>
                <a:cubicBezTo>
                  <a:pt x="22047" y="4927"/>
                  <a:pt x="22065" y="4915"/>
                  <a:pt x="22065" y="4892"/>
                </a:cubicBezTo>
                <a:lnTo>
                  <a:pt x="22065" y="4877"/>
                </a:lnTo>
                <a:cubicBezTo>
                  <a:pt x="22065" y="4854"/>
                  <a:pt x="22047" y="4842"/>
                  <a:pt x="22029" y="4842"/>
                </a:cubicBezTo>
                <a:close/>
                <a:moveTo>
                  <a:pt x="13858" y="4880"/>
                </a:moveTo>
                <a:cubicBezTo>
                  <a:pt x="13812" y="4880"/>
                  <a:pt x="13812" y="4950"/>
                  <a:pt x="13858" y="4950"/>
                </a:cubicBezTo>
                <a:cubicBezTo>
                  <a:pt x="13904" y="4950"/>
                  <a:pt x="13904" y="4880"/>
                  <a:pt x="13858" y="4880"/>
                </a:cubicBezTo>
                <a:close/>
                <a:moveTo>
                  <a:pt x="12506" y="4786"/>
                </a:moveTo>
                <a:cubicBezTo>
                  <a:pt x="12489" y="4786"/>
                  <a:pt x="12471" y="4797"/>
                  <a:pt x="12471" y="4820"/>
                </a:cubicBezTo>
                <a:lnTo>
                  <a:pt x="12471" y="4927"/>
                </a:lnTo>
                <a:cubicBezTo>
                  <a:pt x="12470" y="4949"/>
                  <a:pt x="12488" y="4961"/>
                  <a:pt x="12505" y="4961"/>
                </a:cubicBezTo>
                <a:cubicBezTo>
                  <a:pt x="12523" y="4961"/>
                  <a:pt x="12541" y="4949"/>
                  <a:pt x="12542" y="4927"/>
                </a:cubicBezTo>
                <a:lnTo>
                  <a:pt x="12542" y="4820"/>
                </a:lnTo>
                <a:cubicBezTo>
                  <a:pt x="12542" y="4797"/>
                  <a:pt x="12524" y="4786"/>
                  <a:pt x="12506" y="4786"/>
                </a:cubicBezTo>
                <a:close/>
                <a:moveTo>
                  <a:pt x="24391" y="4833"/>
                </a:moveTo>
                <a:cubicBezTo>
                  <a:pt x="24368" y="4833"/>
                  <a:pt x="24346" y="4849"/>
                  <a:pt x="24339" y="4871"/>
                </a:cubicBezTo>
                <a:cubicBezTo>
                  <a:pt x="24334" y="4886"/>
                  <a:pt x="24329" y="4902"/>
                  <a:pt x="24323" y="4916"/>
                </a:cubicBezTo>
                <a:cubicBezTo>
                  <a:pt x="24313" y="4944"/>
                  <a:pt x="24334" y="4975"/>
                  <a:pt x="24360" y="4981"/>
                </a:cubicBezTo>
                <a:cubicBezTo>
                  <a:pt x="24365" y="4983"/>
                  <a:pt x="24369" y="4983"/>
                  <a:pt x="24374" y="4983"/>
                </a:cubicBezTo>
                <a:cubicBezTo>
                  <a:pt x="24397" y="4983"/>
                  <a:pt x="24418" y="4967"/>
                  <a:pt x="24425" y="4945"/>
                </a:cubicBezTo>
                <a:cubicBezTo>
                  <a:pt x="24430" y="4930"/>
                  <a:pt x="24435" y="4914"/>
                  <a:pt x="24441" y="4901"/>
                </a:cubicBezTo>
                <a:cubicBezTo>
                  <a:pt x="24451" y="4872"/>
                  <a:pt x="24430" y="4841"/>
                  <a:pt x="24404" y="4835"/>
                </a:cubicBezTo>
                <a:cubicBezTo>
                  <a:pt x="24400" y="4834"/>
                  <a:pt x="24395" y="4833"/>
                  <a:pt x="24391" y="4833"/>
                </a:cubicBezTo>
                <a:close/>
                <a:moveTo>
                  <a:pt x="4756" y="4900"/>
                </a:moveTo>
                <a:cubicBezTo>
                  <a:pt x="4748" y="4900"/>
                  <a:pt x="4740" y="4903"/>
                  <a:pt x="4732" y="4911"/>
                </a:cubicBezTo>
                <a:lnTo>
                  <a:pt x="4717" y="4927"/>
                </a:lnTo>
                <a:cubicBezTo>
                  <a:pt x="4691" y="4952"/>
                  <a:pt x="4715" y="4987"/>
                  <a:pt x="4742" y="4987"/>
                </a:cubicBezTo>
                <a:cubicBezTo>
                  <a:pt x="4750" y="4987"/>
                  <a:pt x="4759" y="4984"/>
                  <a:pt x="4766" y="4976"/>
                </a:cubicBezTo>
                <a:lnTo>
                  <a:pt x="4782" y="4960"/>
                </a:lnTo>
                <a:cubicBezTo>
                  <a:pt x="4806" y="4936"/>
                  <a:pt x="4783" y="4900"/>
                  <a:pt x="4756" y="4900"/>
                </a:cubicBezTo>
                <a:close/>
                <a:moveTo>
                  <a:pt x="6210" y="4918"/>
                </a:moveTo>
                <a:cubicBezTo>
                  <a:pt x="6164" y="4918"/>
                  <a:pt x="6164" y="4990"/>
                  <a:pt x="6210" y="4990"/>
                </a:cubicBezTo>
                <a:lnTo>
                  <a:pt x="6226" y="4990"/>
                </a:lnTo>
                <a:cubicBezTo>
                  <a:pt x="6272" y="4990"/>
                  <a:pt x="6272" y="4918"/>
                  <a:pt x="6226" y="4918"/>
                </a:cubicBezTo>
                <a:close/>
                <a:moveTo>
                  <a:pt x="19955" y="4911"/>
                </a:moveTo>
                <a:cubicBezTo>
                  <a:pt x="19938" y="4911"/>
                  <a:pt x="19920" y="4922"/>
                  <a:pt x="19920" y="4945"/>
                </a:cubicBezTo>
                <a:lnTo>
                  <a:pt x="19920" y="4960"/>
                </a:lnTo>
                <a:cubicBezTo>
                  <a:pt x="19920" y="4983"/>
                  <a:pt x="19938" y="4995"/>
                  <a:pt x="19956" y="4995"/>
                </a:cubicBezTo>
                <a:cubicBezTo>
                  <a:pt x="19974" y="4995"/>
                  <a:pt x="19992" y="4983"/>
                  <a:pt x="19992" y="4960"/>
                </a:cubicBezTo>
                <a:lnTo>
                  <a:pt x="19992" y="4945"/>
                </a:lnTo>
                <a:cubicBezTo>
                  <a:pt x="19992" y="4922"/>
                  <a:pt x="19973" y="4911"/>
                  <a:pt x="19955" y="4911"/>
                </a:cubicBezTo>
                <a:close/>
                <a:moveTo>
                  <a:pt x="6826" y="4876"/>
                </a:moveTo>
                <a:cubicBezTo>
                  <a:pt x="6803" y="4876"/>
                  <a:pt x="6780" y="4892"/>
                  <a:pt x="6775" y="4914"/>
                </a:cubicBezTo>
                <a:cubicBezTo>
                  <a:pt x="6766" y="4944"/>
                  <a:pt x="6783" y="4971"/>
                  <a:pt x="6812" y="4980"/>
                </a:cubicBezTo>
                <a:cubicBezTo>
                  <a:pt x="6827" y="4986"/>
                  <a:pt x="6841" y="4991"/>
                  <a:pt x="6856" y="4995"/>
                </a:cubicBezTo>
                <a:cubicBezTo>
                  <a:pt x="6860" y="4996"/>
                  <a:pt x="6865" y="4997"/>
                  <a:pt x="6869" y="4997"/>
                </a:cubicBezTo>
                <a:cubicBezTo>
                  <a:pt x="6893" y="4997"/>
                  <a:pt x="6916" y="4980"/>
                  <a:pt x="6922" y="4958"/>
                </a:cubicBezTo>
                <a:cubicBezTo>
                  <a:pt x="6929" y="4929"/>
                  <a:pt x="6912" y="4901"/>
                  <a:pt x="6885" y="4892"/>
                </a:cubicBezTo>
                <a:cubicBezTo>
                  <a:pt x="6869" y="4887"/>
                  <a:pt x="6855" y="4882"/>
                  <a:pt x="6840" y="4878"/>
                </a:cubicBezTo>
                <a:cubicBezTo>
                  <a:pt x="6836" y="4876"/>
                  <a:pt x="6831" y="4876"/>
                  <a:pt x="6826" y="4876"/>
                </a:cubicBezTo>
                <a:close/>
                <a:moveTo>
                  <a:pt x="3477" y="4925"/>
                </a:moveTo>
                <a:cubicBezTo>
                  <a:pt x="3466" y="4925"/>
                  <a:pt x="3456" y="4930"/>
                  <a:pt x="3449" y="4944"/>
                </a:cubicBezTo>
                <a:cubicBezTo>
                  <a:pt x="3444" y="4954"/>
                  <a:pt x="3438" y="4964"/>
                  <a:pt x="3433" y="4974"/>
                </a:cubicBezTo>
                <a:cubicBezTo>
                  <a:pt x="3419" y="5001"/>
                  <a:pt x="3443" y="5027"/>
                  <a:pt x="3466" y="5027"/>
                </a:cubicBezTo>
                <a:cubicBezTo>
                  <a:pt x="3477" y="5027"/>
                  <a:pt x="3487" y="5021"/>
                  <a:pt x="3494" y="5009"/>
                </a:cubicBezTo>
                <a:cubicBezTo>
                  <a:pt x="3499" y="4998"/>
                  <a:pt x="3504" y="4990"/>
                  <a:pt x="3510" y="4979"/>
                </a:cubicBezTo>
                <a:cubicBezTo>
                  <a:pt x="3524" y="4951"/>
                  <a:pt x="3500" y="4925"/>
                  <a:pt x="3477" y="4925"/>
                </a:cubicBezTo>
                <a:close/>
                <a:moveTo>
                  <a:pt x="14366" y="4957"/>
                </a:moveTo>
                <a:cubicBezTo>
                  <a:pt x="14356" y="4957"/>
                  <a:pt x="14348" y="4962"/>
                  <a:pt x="14342" y="4970"/>
                </a:cubicBezTo>
                <a:cubicBezTo>
                  <a:pt x="14340" y="4970"/>
                  <a:pt x="14339" y="4969"/>
                  <a:pt x="14337" y="4969"/>
                </a:cubicBezTo>
                <a:cubicBezTo>
                  <a:pt x="14303" y="4969"/>
                  <a:pt x="14290" y="5028"/>
                  <a:pt x="14330" y="5040"/>
                </a:cubicBezTo>
                <a:cubicBezTo>
                  <a:pt x="14337" y="5042"/>
                  <a:pt x="14343" y="5043"/>
                  <a:pt x="14348" y="5043"/>
                </a:cubicBezTo>
                <a:cubicBezTo>
                  <a:pt x="14373" y="5043"/>
                  <a:pt x="14394" y="5026"/>
                  <a:pt x="14404" y="5002"/>
                </a:cubicBezTo>
                <a:cubicBezTo>
                  <a:pt x="14411" y="4984"/>
                  <a:pt x="14396" y="4964"/>
                  <a:pt x="14379" y="4959"/>
                </a:cubicBezTo>
                <a:cubicBezTo>
                  <a:pt x="14374" y="4958"/>
                  <a:pt x="14370" y="4957"/>
                  <a:pt x="14366" y="4957"/>
                </a:cubicBezTo>
                <a:close/>
                <a:moveTo>
                  <a:pt x="9006" y="4942"/>
                </a:moveTo>
                <a:cubicBezTo>
                  <a:pt x="8983" y="4942"/>
                  <a:pt x="8958" y="4967"/>
                  <a:pt x="8972" y="4996"/>
                </a:cubicBezTo>
                <a:cubicBezTo>
                  <a:pt x="8977" y="5006"/>
                  <a:pt x="8982" y="5016"/>
                  <a:pt x="8988" y="5026"/>
                </a:cubicBezTo>
                <a:cubicBezTo>
                  <a:pt x="8994" y="5039"/>
                  <a:pt x="9005" y="5044"/>
                  <a:pt x="9015" y="5044"/>
                </a:cubicBezTo>
                <a:cubicBezTo>
                  <a:pt x="9039" y="5044"/>
                  <a:pt x="9064" y="5019"/>
                  <a:pt x="9049" y="4991"/>
                </a:cubicBezTo>
                <a:cubicBezTo>
                  <a:pt x="9044" y="4980"/>
                  <a:pt x="9039" y="4971"/>
                  <a:pt x="9034" y="4960"/>
                </a:cubicBezTo>
                <a:cubicBezTo>
                  <a:pt x="9027" y="4947"/>
                  <a:pt x="9017" y="4942"/>
                  <a:pt x="9006" y="4942"/>
                </a:cubicBezTo>
                <a:close/>
                <a:moveTo>
                  <a:pt x="11334" y="4975"/>
                </a:moveTo>
                <a:cubicBezTo>
                  <a:pt x="11265" y="4975"/>
                  <a:pt x="11265" y="5082"/>
                  <a:pt x="11334" y="5082"/>
                </a:cubicBezTo>
                <a:cubicBezTo>
                  <a:pt x="11402" y="5082"/>
                  <a:pt x="11402" y="4975"/>
                  <a:pt x="11334" y="4975"/>
                </a:cubicBezTo>
                <a:close/>
                <a:moveTo>
                  <a:pt x="15817" y="5019"/>
                </a:moveTo>
                <a:cubicBezTo>
                  <a:pt x="15811" y="5019"/>
                  <a:pt x="15806" y="5020"/>
                  <a:pt x="15800" y="5021"/>
                </a:cubicBezTo>
                <a:cubicBezTo>
                  <a:pt x="15759" y="5030"/>
                  <a:pt x="15771" y="5089"/>
                  <a:pt x="15809" y="5090"/>
                </a:cubicBezTo>
                <a:cubicBezTo>
                  <a:pt x="15815" y="5100"/>
                  <a:pt x="15827" y="5106"/>
                  <a:pt x="15838" y="5106"/>
                </a:cubicBezTo>
                <a:cubicBezTo>
                  <a:pt x="15845" y="5106"/>
                  <a:pt x="15851" y="5104"/>
                  <a:pt x="15856" y="5101"/>
                </a:cubicBezTo>
                <a:cubicBezTo>
                  <a:pt x="15874" y="5090"/>
                  <a:pt x="15877" y="5069"/>
                  <a:pt x="15869" y="5053"/>
                </a:cubicBezTo>
                <a:cubicBezTo>
                  <a:pt x="15858" y="5030"/>
                  <a:pt x="15838" y="5019"/>
                  <a:pt x="15817" y="5019"/>
                </a:cubicBezTo>
                <a:close/>
                <a:moveTo>
                  <a:pt x="13406" y="5030"/>
                </a:moveTo>
                <a:cubicBezTo>
                  <a:pt x="13389" y="5030"/>
                  <a:pt x="13371" y="5041"/>
                  <a:pt x="13371" y="5064"/>
                </a:cubicBezTo>
                <a:lnTo>
                  <a:pt x="13371" y="5080"/>
                </a:lnTo>
                <a:cubicBezTo>
                  <a:pt x="13371" y="5103"/>
                  <a:pt x="13388" y="5114"/>
                  <a:pt x="13406" y="5114"/>
                </a:cubicBezTo>
                <a:cubicBezTo>
                  <a:pt x="13423" y="5114"/>
                  <a:pt x="13441" y="5103"/>
                  <a:pt x="13441" y="5080"/>
                </a:cubicBezTo>
                <a:lnTo>
                  <a:pt x="13441" y="5064"/>
                </a:lnTo>
                <a:cubicBezTo>
                  <a:pt x="13441" y="5041"/>
                  <a:pt x="13424" y="5030"/>
                  <a:pt x="13406" y="5030"/>
                </a:cubicBezTo>
                <a:close/>
                <a:moveTo>
                  <a:pt x="16135" y="5019"/>
                </a:moveTo>
                <a:cubicBezTo>
                  <a:pt x="16124" y="5019"/>
                  <a:pt x="16114" y="5025"/>
                  <a:pt x="16107" y="5038"/>
                </a:cubicBezTo>
                <a:cubicBezTo>
                  <a:pt x="16102" y="5048"/>
                  <a:pt x="16097" y="5058"/>
                  <a:pt x="16091" y="5068"/>
                </a:cubicBezTo>
                <a:cubicBezTo>
                  <a:pt x="16077" y="5096"/>
                  <a:pt x="16102" y="5121"/>
                  <a:pt x="16125" y="5121"/>
                </a:cubicBezTo>
                <a:cubicBezTo>
                  <a:pt x="16136" y="5121"/>
                  <a:pt x="16147" y="5116"/>
                  <a:pt x="16153" y="5103"/>
                </a:cubicBezTo>
                <a:cubicBezTo>
                  <a:pt x="16158" y="5092"/>
                  <a:pt x="16164" y="5082"/>
                  <a:pt x="16169" y="5074"/>
                </a:cubicBezTo>
                <a:cubicBezTo>
                  <a:pt x="16183" y="5045"/>
                  <a:pt x="16159" y="5019"/>
                  <a:pt x="16135" y="5019"/>
                </a:cubicBezTo>
                <a:close/>
                <a:moveTo>
                  <a:pt x="491" y="5024"/>
                </a:moveTo>
                <a:cubicBezTo>
                  <a:pt x="468" y="5024"/>
                  <a:pt x="444" y="5049"/>
                  <a:pt x="458" y="5077"/>
                </a:cubicBezTo>
                <a:cubicBezTo>
                  <a:pt x="463" y="5087"/>
                  <a:pt x="469" y="5097"/>
                  <a:pt x="474" y="5107"/>
                </a:cubicBezTo>
                <a:cubicBezTo>
                  <a:pt x="480" y="5120"/>
                  <a:pt x="491" y="5125"/>
                  <a:pt x="501" y="5125"/>
                </a:cubicBezTo>
                <a:cubicBezTo>
                  <a:pt x="525" y="5125"/>
                  <a:pt x="549" y="5100"/>
                  <a:pt x="535" y="5071"/>
                </a:cubicBezTo>
                <a:cubicBezTo>
                  <a:pt x="528" y="5061"/>
                  <a:pt x="524" y="5053"/>
                  <a:pt x="519" y="5042"/>
                </a:cubicBezTo>
                <a:cubicBezTo>
                  <a:pt x="512" y="5029"/>
                  <a:pt x="502" y="5024"/>
                  <a:pt x="491" y="5024"/>
                </a:cubicBezTo>
                <a:close/>
                <a:moveTo>
                  <a:pt x="70" y="5070"/>
                </a:moveTo>
                <a:cubicBezTo>
                  <a:pt x="57" y="5070"/>
                  <a:pt x="44" y="5089"/>
                  <a:pt x="57" y="5101"/>
                </a:cubicBezTo>
                <a:lnTo>
                  <a:pt x="102" y="5145"/>
                </a:lnTo>
                <a:cubicBezTo>
                  <a:pt x="105" y="5148"/>
                  <a:pt x="110" y="5150"/>
                  <a:pt x="113" y="5150"/>
                </a:cubicBezTo>
                <a:cubicBezTo>
                  <a:pt x="127" y="5150"/>
                  <a:pt x="138" y="5133"/>
                  <a:pt x="126" y="5121"/>
                </a:cubicBezTo>
                <a:lnTo>
                  <a:pt x="82" y="5076"/>
                </a:lnTo>
                <a:cubicBezTo>
                  <a:pt x="78" y="5072"/>
                  <a:pt x="74" y="5070"/>
                  <a:pt x="70" y="5070"/>
                </a:cubicBezTo>
                <a:close/>
                <a:moveTo>
                  <a:pt x="23276" y="5072"/>
                </a:moveTo>
                <a:cubicBezTo>
                  <a:pt x="23258" y="5072"/>
                  <a:pt x="23240" y="5084"/>
                  <a:pt x="23240" y="5107"/>
                </a:cubicBezTo>
                <a:lnTo>
                  <a:pt x="23240" y="5123"/>
                </a:lnTo>
                <a:cubicBezTo>
                  <a:pt x="23240" y="5146"/>
                  <a:pt x="23258" y="5157"/>
                  <a:pt x="23276" y="5157"/>
                </a:cubicBezTo>
                <a:cubicBezTo>
                  <a:pt x="23294" y="5157"/>
                  <a:pt x="23311" y="5146"/>
                  <a:pt x="23311" y="5123"/>
                </a:cubicBezTo>
                <a:lnTo>
                  <a:pt x="23311" y="5107"/>
                </a:lnTo>
                <a:cubicBezTo>
                  <a:pt x="23311" y="5084"/>
                  <a:pt x="23294" y="5072"/>
                  <a:pt x="23276" y="5072"/>
                </a:cubicBezTo>
                <a:close/>
                <a:moveTo>
                  <a:pt x="6729" y="5059"/>
                </a:moveTo>
                <a:cubicBezTo>
                  <a:pt x="6723" y="5059"/>
                  <a:pt x="6717" y="5061"/>
                  <a:pt x="6710" y="5065"/>
                </a:cubicBezTo>
                <a:cubicBezTo>
                  <a:pt x="6694" y="5076"/>
                  <a:pt x="6681" y="5085"/>
                  <a:pt x="6666" y="5096"/>
                </a:cubicBezTo>
                <a:cubicBezTo>
                  <a:pt x="6634" y="5117"/>
                  <a:pt x="6654" y="5163"/>
                  <a:pt x="6684" y="5163"/>
                </a:cubicBezTo>
                <a:cubicBezTo>
                  <a:pt x="6689" y="5163"/>
                  <a:pt x="6696" y="5161"/>
                  <a:pt x="6702" y="5157"/>
                </a:cubicBezTo>
                <a:cubicBezTo>
                  <a:pt x="6717" y="5147"/>
                  <a:pt x="6731" y="5137"/>
                  <a:pt x="6746" y="5127"/>
                </a:cubicBezTo>
                <a:cubicBezTo>
                  <a:pt x="6779" y="5106"/>
                  <a:pt x="6759" y="5059"/>
                  <a:pt x="6729" y="5059"/>
                </a:cubicBezTo>
                <a:close/>
                <a:moveTo>
                  <a:pt x="18209" y="5039"/>
                </a:moveTo>
                <a:cubicBezTo>
                  <a:pt x="18198" y="5039"/>
                  <a:pt x="18187" y="5045"/>
                  <a:pt x="18180" y="5058"/>
                </a:cubicBezTo>
                <a:cubicBezTo>
                  <a:pt x="18170" y="5077"/>
                  <a:pt x="18160" y="5098"/>
                  <a:pt x="18150" y="5118"/>
                </a:cubicBezTo>
                <a:cubicBezTo>
                  <a:pt x="18137" y="5146"/>
                  <a:pt x="18162" y="5172"/>
                  <a:pt x="18185" y="5172"/>
                </a:cubicBezTo>
                <a:cubicBezTo>
                  <a:pt x="18195" y="5172"/>
                  <a:pt x="18205" y="5166"/>
                  <a:pt x="18212" y="5153"/>
                </a:cubicBezTo>
                <a:cubicBezTo>
                  <a:pt x="18222" y="5133"/>
                  <a:pt x="18232" y="5112"/>
                  <a:pt x="18242" y="5092"/>
                </a:cubicBezTo>
                <a:cubicBezTo>
                  <a:pt x="18256" y="5064"/>
                  <a:pt x="18232" y="5039"/>
                  <a:pt x="18209" y="5039"/>
                </a:cubicBezTo>
                <a:close/>
                <a:moveTo>
                  <a:pt x="13062" y="5118"/>
                </a:moveTo>
                <a:cubicBezTo>
                  <a:pt x="13044" y="5118"/>
                  <a:pt x="13026" y="5129"/>
                  <a:pt x="13026" y="5152"/>
                </a:cubicBezTo>
                <a:lnTo>
                  <a:pt x="13026" y="5168"/>
                </a:lnTo>
                <a:cubicBezTo>
                  <a:pt x="13026" y="5191"/>
                  <a:pt x="13044" y="5202"/>
                  <a:pt x="13062" y="5202"/>
                </a:cubicBezTo>
                <a:cubicBezTo>
                  <a:pt x="13080" y="5202"/>
                  <a:pt x="13097" y="5191"/>
                  <a:pt x="13097" y="5168"/>
                </a:cubicBezTo>
                <a:lnTo>
                  <a:pt x="13097" y="5152"/>
                </a:lnTo>
                <a:cubicBezTo>
                  <a:pt x="13097" y="5129"/>
                  <a:pt x="13080" y="5118"/>
                  <a:pt x="13062" y="5118"/>
                </a:cubicBezTo>
                <a:close/>
                <a:moveTo>
                  <a:pt x="10805" y="5104"/>
                </a:moveTo>
                <a:cubicBezTo>
                  <a:pt x="10800" y="5104"/>
                  <a:pt x="10795" y="5104"/>
                  <a:pt x="10791" y="5106"/>
                </a:cubicBezTo>
                <a:cubicBezTo>
                  <a:pt x="10775" y="5111"/>
                  <a:pt x="10761" y="5116"/>
                  <a:pt x="10747" y="5122"/>
                </a:cubicBezTo>
                <a:cubicBezTo>
                  <a:pt x="10720" y="5131"/>
                  <a:pt x="10701" y="5158"/>
                  <a:pt x="10710" y="5187"/>
                </a:cubicBezTo>
                <a:cubicBezTo>
                  <a:pt x="10716" y="5208"/>
                  <a:pt x="10738" y="5226"/>
                  <a:pt x="10761" y="5226"/>
                </a:cubicBezTo>
                <a:cubicBezTo>
                  <a:pt x="10765" y="5226"/>
                  <a:pt x="10770" y="5225"/>
                  <a:pt x="10775" y="5223"/>
                </a:cubicBezTo>
                <a:cubicBezTo>
                  <a:pt x="10791" y="5218"/>
                  <a:pt x="10805" y="5213"/>
                  <a:pt x="10820" y="5208"/>
                </a:cubicBezTo>
                <a:cubicBezTo>
                  <a:pt x="10847" y="5199"/>
                  <a:pt x="10864" y="5171"/>
                  <a:pt x="10857" y="5143"/>
                </a:cubicBezTo>
                <a:cubicBezTo>
                  <a:pt x="10850" y="5121"/>
                  <a:pt x="10828" y="5104"/>
                  <a:pt x="10805" y="5104"/>
                </a:cubicBezTo>
                <a:close/>
                <a:moveTo>
                  <a:pt x="22296" y="5173"/>
                </a:moveTo>
                <a:cubicBezTo>
                  <a:pt x="22253" y="5173"/>
                  <a:pt x="22254" y="5243"/>
                  <a:pt x="22298" y="5243"/>
                </a:cubicBezTo>
                <a:cubicBezTo>
                  <a:pt x="22344" y="5243"/>
                  <a:pt x="22344" y="5173"/>
                  <a:pt x="22298" y="5173"/>
                </a:cubicBezTo>
                <a:cubicBezTo>
                  <a:pt x="22298" y="5173"/>
                  <a:pt x="22297" y="5173"/>
                  <a:pt x="22296" y="5173"/>
                </a:cubicBezTo>
                <a:close/>
                <a:moveTo>
                  <a:pt x="15027" y="5181"/>
                </a:moveTo>
                <a:cubicBezTo>
                  <a:pt x="14981" y="5181"/>
                  <a:pt x="14981" y="5253"/>
                  <a:pt x="15027" y="5253"/>
                </a:cubicBezTo>
                <a:cubicBezTo>
                  <a:pt x="15073" y="5253"/>
                  <a:pt x="15073" y="5181"/>
                  <a:pt x="15027" y="5181"/>
                </a:cubicBezTo>
                <a:close/>
                <a:moveTo>
                  <a:pt x="7360" y="5197"/>
                </a:moveTo>
                <a:cubicBezTo>
                  <a:pt x="7315" y="5197"/>
                  <a:pt x="7315" y="5268"/>
                  <a:pt x="7360" y="5268"/>
                </a:cubicBezTo>
                <a:lnTo>
                  <a:pt x="7390" y="5268"/>
                </a:lnTo>
                <a:cubicBezTo>
                  <a:pt x="7390" y="5268"/>
                  <a:pt x="7391" y="5268"/>
                  <a:pt x="7391" y="5268"/>
                </a:cubicBezTo>
                <a:cubicBezTo>
                  <a:pt x="7435" y="5268"/>
                  <a:pt x="7435" y="5197"/>
                  <a:pt x="7390" y="5197"/>
                </a:cubicBezTo>
                <a:close/>
                <a:moveTo>
                  <a:pt x="4246" y="5186"/>
                </a:moveTo>
                <a:cubicBezTo>
                  <a:pt x="4228" y="5186"/>
                  <a:pt x="4211" y="5197"/>
                  <a:pt x="4211" y="5220"/>
                </a:cubicBezTo>
                <a:lnTo>
                  <a:pt x="4211" y="5236"/>
                </a:lnTo>
                <a:cubicBezTo>
                  <a:pt x="4211" y="5258"/>
                  <a:pt x="4228" y="5270"/>
                  <a:pt x="4246" y="5270"/>
                </a:cubicBezTo>
                <a:cubicBezTo>
                  <a:pt x="4264" y="5270"/>
                  <a:pt x="4282" y="5258"/>
                  <a:pt x="4282" y="5236"/>
                </a:cubicBezTo>
                <a:lnTo>
                  <a:pt x="4282" y="5220"/>
                </a:lnTo>
                <a:cubicBezTo>
                  <a:pt x="4282" y="5197"/>
                  <a:pt x="4264" y="5186"/>
                  <a:pt x="4246" y="5186"/>
                </a:cubicBezTo>
                <a:close/>
                <a:moveTo>
                  <a:pt x="4907" y="5172"/>
                </a:moveTo>
                <a:cubicBezTo>
                  <a:pt x="4889" y="5172"/>
                  <a:pt x="4872" y="5184"/>
                  <a:pt x="4872" y="5207"/>
                </a:cubicBezTo>
                <a:lnTo>
                  <a:pt x="4872" y="5237"/>
                </a:lnTo>
                <a:cubicBezTo>
                  <a:pt x="4871" y="5260"/>
                  <a:pt x="4889" y="5272"/>
                  <a:pt x="4907" y="5272"/>
                </a:cubicBezTo>
                <a:cubicBezTo>
                  <a:pt x="4925" y="5272"/>
                  <a:pt x="4943" y="5260"/>
                  <a:pt x="4943" y="5237"/>
                </a:cubicBezTo>
                <a:lnTo>
                  <a:pt x="4943" y="5207"/>
                </a:lnTo>
                <a:cubicBezTo>
                  <a:pt x="4943" y="5184"/>
                  <a:pt x="4925" y="5172"/>
                  <a:pt x="4907" y="5172"/>
                </a:cubicBezTo>
                <a:close/>
                <a:moveTo>
                  <a:pt x="3930" y="5186"/>
                </a:moveTo>
                <a:cubicBezTo>
                  <a:pt x="3925" y="5186"/>
                  <a:pt x="3919" y="5187"/>
                  <a:pt x="3913" y="5190"/>
                </a:cubicBezTo>
                <a:cubicBezTo>
                  <a:pt x="3903" y="5195"/>
                  <a:pt x="3894" y="5200"/>
                  <a:pt x="3884" y="5206"/>
                </a:cubicBezTo>
                <a:cubicBezTo>
                  <a:pt x="3849" y="5224"/>
                  <a:pt x="3870" y="5272"/>
                  <a:pt x="3902" y="5272"/>
                </a:cubicBezTo>
                <a:cubicBezTo>
                  <a:pt x="3907" y="5272"/>
                  <a:pt x="3913" y="5270"/>
                  <a:pt x="3918" y="5267"/>
                </a:cubicBezTo>
                <a:cubicBezTo>
                  <a:pt x="3929" y="5262"/>
                  <a:pt x="3938" y="5256"/>
                  <a:pt x="3949" y="5252"/>
                </a:cubicBezTo>
                <a:cubicBezTo>
                  <a:pt x="3984" y="5234"/>
                  <a:pt x="3962" y="5186"/>
                  <a:pt x="3930" y="5186"/>
                </a:cubicBezTo>
                <a:close/>
                <a:moveTo>
                  <a:pt x="5537" y="5173"/>
                </a:moveTo>
                <a:cubicBezTo>
                  <a:pt x="5531" y="5173"/>
                  <a:pt x="5524" y="5175"/>
                  <a:pt x="5518" y="5179"/>
                </a:cubicBezTo>
                <a:cubicBezTo>
                  <a:pt x="5503" y="5190"/>
                  <a:pt x="5488" y="5200"/>
                  <a:pt x="5473" y="5210"/>
                </a:cubicBezTo>
                <a:cubicBezTo>
                  <a:pt x="5442" y="5231"/>
                  <a:pt x="5461" y="5277"/>
                  <a:pt x="5490" y="5277"/>
                </a:cubicBezTo>
                <a:cubicBezTo>
                  <a:pt x="5496" y="5277"/>
                  <a:pt x="5502" y="5275"/>
                  <a:pt x="5509" y="5270"/>
                </a:cubicBezTo>
                <a:cubicBezTo>
                  <a:pt x="5523" y="5260"/>
                  <a:pt x="5539" y="5250"/>
                  <a:pt x="5553" y="5241"/>
                </a:cubicBezTo>
                <a:cubicBezTo>
                  <a:pt x="5585" y="5219"/>
                  <a:pt x="5566" y="5173"/>
                  <a:pt x="5537" y="5173"/>
                </a:cubicBezTo>
                <a:close/>
                <a:moveTo>
                  <a:pt x="19384" y="5159"/>
                </a:moveTo>
                <a:cubicBezTo>
                  <a:pt x="19375" y="5159"/>
                  <a:pt x="19365" y="5162"/>
                  <a:pt x="19357" y="5166"/>
                </a:cubicBezTo>
                <a:cubicBezTo>
                  <a:pt x="19346" y="5171"/>
                  <a:pt x="19337" y="5176"/>
                  <a:pt x="19326" y="5181"/>
                </a:cubicBezTo>
                <a:cubicBezTo>
                  <a:pt x="19300" y="5195"/>
                  <a:pt x="19294" y="5230"/>
                  <a:pt x="19306" y="5255"/>
                </a:cubicBezTo>
                <a:cubicBezTo>
                  <a:pt x="19317" y="5272"/>
                  <a:pt x="19335" y="5281"/>
                  <a:pt x="19353" y="5281"/>
                </a:cubicBezTo>
                <a:cubicBezTo>
                  <a:pt x="19362" y="5281"/>
                  <a:pt x="19371" y="5279"/>
                  <a:pt x="19380" y="5275"/>
                </a:cubicBezTo>
                <a:cubicBezTo>
                  <a:pt x="19390" y="5269"/>
                  <a:pt x="19400" y="5264"/>
                  <a:pt x="19410" y="5259"/>
                </a:cubicBezTo>
                <a:cubicBezTo>
                  <a:pt x="19436" y="5246"/>
                  <a:pt x="19443" y="5210"/>
                  <a:pt x="19430" y="5186"/>
                </a:cubicBezTo>
                <a:cubicBezTo>
                  <a:pt x="19420" y="5168"/>
                  <a:pt x="19402" y="5159"/>
                  <a:pt x="19384" y="5159"/>
                </a:cubicBezTo>
                <a:close/>
                <a:moveTo>
                  <a:pt x="21637" y="5247"/>
                </a:moveTo>
                <a:cubicBezTo>
                  <a:pt x="21614" y="5247"/>
                  <a:pt x="21614" y="5283"/>
                  <a:pt x="21637" y="5283"/>
                </a:cubicBezTo>
                <a:cubicBezTo>
                  <a:pt x="21638" y="5283"/>
                  <a:pt x="21638" y="5283"/>
                  <a:pt x="21638" y="5283"/>
                </a:cubicBezTo>
                <a:cubicBezTo>
                  <a:pt x="21659" y="5283"/>
                  <a:pt x="21661" y="5248"/>
                  <a:pt x="21637" y="5247"/>
                </a:cubicBezTo>
                <a:close/>
                <a:moveTo>
                  <a:pt x="20375" y="5182"/>
                </a:moveTo>
                <a:cubicBezTo>
                  <a:pt x="20349" y="5182"/>
                  <a:pt x="20325" y="5218"/>
                  <a:pt x="20349" y="5243"/>
                </a:cubicBezTo>
                <a:cubicBezTo>
                  <a:pt x="20359" y="5254"/>
                  <a:pt x="20369" y="5264"/>
                  <a:pt x="20378" y="5274"/>
                </a:cubicBezTo>
                <a:cubicBezTo>
                  <a:pt x="20385" y="5281"/>
                  <a:pt x="20394" y="5284"/>
                  <a:pt x="20402" y="5284"/>
                </a:cubicBezTo>
                <a:cubicBezTo>
                  <a:pt x="20428" y="5284"/>
                  <a:pt x="20452" y="5249"/>
                  <a:pt x="20427" y="5223"/>
                </a:cubicBezTo>
                <a:cubicBezTo>
                  <a:pt x="20417" y="5213"/>
                  <a:pt x="20407" y="5202"/>
                  <a:pt x="20399" y="5194"/>
                </a:cubicBezTo>
                <a:cubicBezTo>
                  <a:pt x="20392" y="5186"/>
                  <a:pt x="20383" y="5182"/>
                  <a:pt x="20375" y="5182"/>
                </a:cubicBezTo>
                <a:close/>
                <a:moveTo>
                  <a:pt x="2579" y="5193"/>
                </a:moveTo>
                <a:cubicBezTo>
                  <a:pt x="2573" y="5193"/>
                  <a:pt x="2567" y="5195"/>
                  <a:pt x="2561" y="5199"/>
                </a:cubicBezTo>
                <a:cubicBezTo>
                  <a:pt x="2545" y="5210"/>
                  <a:pt x="2530" y="5218"/>
                  <a:pt x="2517" y="5229"/>
                </a:cubicBezTo>
                <a:cubicBezTo>
                  <a:pt x="2484" y="5250"/>
                  <a:pt x="2504" y="5296"/>
                  <a:pt x="2533" y="5296"/>
                </a:cubicBezTo>
                <a:cubicBezTo>
                  <a:pt x="2539" y="5296"/>
                  <a:pt x="2545" y="5294"/>
                  <a:pt x="2551" y="5290"/>
                </a:cubicBezTo>
                <a:cubicBezTo>
                  <a:pt x="2567" y="5280"/>
                  <a:pt x="2582" y="5270"/>
                  <a:pt x="2596" y="5260"/>
                </a:cubicBezTo>
                <a:cubicBezTo>
                  <a:pt x="2628" y="5240"/>
                  <a:pt x="2608" y="5193"/>
                  <a:pt x="2579" y="5193"/>
                </a:cubicBezTo>
                <a:close/>
                <a:moveTo>
                  <a:pt x="9505" y="5153"/>
                </a:moveTo>
                <a:cubicBezTo>
                  <a:pt x="9484" y="5153"/>
                  <a:pt x="9462" y="5171"/>
                  <a:pt x="9467" y="5197"/>
                </a:cubicBezTo>
                <a:cubicBezTo>
                  <a:pt x="9473" y="5222"/>
                  <a:pt x="9478" y="5247"/>
                  <a:pt x="9481" y="5273"/>
                </a:cubicBezTo>
                <a:cubicBezTo>
                  <a:pt x="9484" y="5291"/>
                  <a:pt x="9498" y="5299"/>
                  <a:pt x="9512" y="5299"/>
                </a:cubicBezTo>
                <a:cubicBezTo>
                  <a:pt x="9532" y="5299"/>
                  <a:pt x="9555" y="5281"/>
                  <a:pt x="9549" y="5254"/>
                </a:cubicBezTo>
                <a:cubicBezTo>
                  <a:pt x="9544" y="5229"/>
                  <a:pt x="9539" y="5204"/>
                  <a:pt x="9535" y="5179"/>
                </a:cubicBezTo>
                <a:cubicBezTo>
                  <a:pt x="9532" y="5161"/>
                  <a:pt x="9518" y="5153"/>
                  <a:pt x="9505" y="5153"/>
                </a:cubicBezTo>
                <a:close/>
                <a:moveTo>
                  <a:pt x="13571" y="5298"/>
                </a:moveTo>
                <a:cubicBezTo>
                  <a:pt x="13563" y="5298"/>
                  <a:pt x="13554" y="5301"/>
                  <a:pt x="13547" y="5309"/>
                </a:cubicBezTo>
                <a:lnTo>
                  <a:pt x="13532" y="5325"/>
                </a:lnTo>
                <a:cubicBezTo>
                  <a:pt x="13506" y="5350"/>
                  <a:pt x="13530" y="5385"/>
                  <a:pt x="13557" y="5385"/>
                </a:cubicBezTo>
                <a:cubicBezTo>
                  <a:pt x="13565" y="5385"/>
                  <a:pt x="13574" y="5382"/>
                  <a:pt x="13581" y="5374"/>
                </a:cubicBezTo>
                <a:lnTo>
                  <a:pt x="13597" y="5358"/>
                </a:lnTo>
                <a:cubicBezTo>
                  <a:pt x="13622" y="5334"/>
                  <a:pt x="13598" y="5298"/>
                  <a:pt x="13571" y="5298"/>
                </a:cubicBezTo>
                <a:close/>
                <a:moveTo>
                  <a:pt x="18707" y="5266"/>
                </a:moveTo>
                <a:cubicBezTo>
                  <a:pt x="18680" y="5266"/>
                  <a:pt x="18653" y="5283"/>
                  <a:pt x="18653" y="5318"/>
                </a:cubicBezTo>
                <a:lnTo>
                  <a:pt x="18653" y="5348"/>
                </a:lnTo>
                <a:cubicBezTo>
                  <a:pt x="18654" y="5382"/>
                  <a:pt x="18681" y="5399"/>
                  <a:pt x="18707" y="5399"/>
                </a:cubicBezTo>
                <a:cubicBezTo>
                  <a:pt x="18734" y="5399"/>
                  <a:pt x="18761" y="5382"/>
                  <a:pt x="18761" y="5348"/>
                </a:cubicBezTo>
                <a:lnTo>
                  <a:pt x="18761" y="5318"/>
                </a:lnTo>
                <a:cubicBezTo>
                  <a:pt x="18761" y="5283"/>
                  <a:pt x="18734" y="5266"/>
                  <a:pt x="18707" y="5266"/>
                </a:cubicBezTo>
                <a:close/>
                <a:moveTo>
                  <a:pt x="19655" y="5317"/>
                </a:moveTo>
                <a:cubicBezTo>
                  <a:pt x="19637" y="5317"/>
                  <a:pt x="19620" y="5328"/>
                  <a:pt x="19620" y="5351"/>
                </a:cubicBezTo>
                <a:lnTo>
                  <a:pt x="19620" y="5367"/>
                </a:lnTo>
                <a:cubicBezTo>
                  <a:pt x="19619" y="5389"/>
                  <a:pt x="19637" y="5400"/>
                  <a:pt x="19655" y="5400"/>
                </a:cubicBezTo>
                <a:cubicBezTo>
                  <a:pt x="19672" y="5400"/>
                  <a:pt x="19690" y="5389"/>
                  <a:pt x="19690" y="5367"/>
                </a:cubicBezTo>
                <a:lnTo>
                  <a:pt x="19690" y="5351"/>
                </a:lnTo>
                <a:cubicBezTo>
                  <a:pt x="19690" y="5328"/>
                  <a:pt x="19672" y="5317"/>
                  <a:pt x="19655" y="5317"/>
                </a:cubicBezTo>
                <a:close/>
                <a:moveTo>
                  <a:pt x="3208" y="5332"/>
                </a:moveTo>
                <a:cubicBezTo>
                  <a:pt x="3163" y="5332"/>
                  <a:pt x="3163" y="5404"/>
                  <a:pt x="3209" y="5404"/>
                </a:cubicBezTo>
                <a:lnTo>
                  <a:pt x="3239" y="5404"/>
                </a:lnTo>
                <a:cubicBezTo>
                  <a:pt x="3284" y="5404"/>
                  <a:pt x="3284" y="5332"/>
                  <a:pt x="3239" y="5332"/>
                </a:cubicBezTo>
                <a:lnTo>
                  <a:pt x="3209" y="5332"/>
                </a:lnTo>
                <a:cubicBezTo>
                  <a:pt x="3209" y="5332"/>
                  <a:pt x="3208" y="5332"/>
                  <a:pt x="3208" y="5332"/>
                </a:cubicBezTo>
                <a:close/>
                <a:moveTo>
                  <a:pt x="12290" y="5324"/>
                </a:moveTo>
                <a:cubicBezTo>
                  <a:pt x="12280" y="5324"/>
                  <a:pt x="12269" y="5330"/>
                  <a:pt x="12262" y="5343"/>
                </a:cubicBezTo>
                <a:cubicBezTo>
                  <a:pt x="12257" y="5353"/>
                  <a:pt x="12252" y="5363"/>
                  <a:pt x="12247" y="5373"/>
                </a:cubicBezTo>
                <a:cubicBezTo>
                  <a:pt x="12232" y="5401"/>
                  <a:pt x="12257" y="5426"/>
                  <a:pt x="12280" y="5426"/>
                </a:cubicBezTo>
                <a:cubicBezTo>
                  <a:pt x="12291" y="5426"/>
                  <a:pt x="12302" y="5421"/>
                  <a:pt x="12308" y="5409"/>
                </a:cubicBezTo>
                <a:cubicBezTo>
                  <a:pt x="12314" y="5398"/>
                  <a:pt x="12319" y="5389"/>
                  <a:pt x="12324" y="5378"/>
                </a:cubicBezTo>
                <a:cubicBezTo>
                  <a:pt x="12339" y="5350"/>
                  <a:pt x="12314" y="5324"/>
                  <a:pt x="12290" y="5324"/>
                </a:cubicBezTo>
                <a:close/>
                <a:moveTo>
                  <a:pt x="24957" y="5410"/>
                </a:moveTo>
                <a:cubicBezTo>
                  <a:pt x="24935" y="5410"/>
                  <a:pt x="24935" y="5445"/>
                  <a:pt x="24957" y="5445"/>
                </a:cubicBezTo>
                <a:cubicBezTo>
                  <a:pt x="24979" y="5445"/>
                  <a:pt x="24979" y="5410"/>
                  <a:pt x="24957" y="5410"/>
                </a:cubicBezTo>
                <a:close/>
                <a:moveTo>
                  <a:pt x="23696" y="5345"/>
                </a:moveTo>
                <a:cubicBezTo>
                  <a:pt x="23669" y="5345"/>
                  <a:pt x="23645" y="5381"/>
                  <a:pt x="23670" y="5406"/>
                </a:cubicBezTo>
                <a:cubicBezTo>
                  <a:pt x="23680" y="5416"/>
                  <a:pt x="23690" y="5427"/>
                  <a:pt x="23698" y="5436"/>
                </a:cubicBezTo>
                <a:cubicBezTo>
                  <a:pt x="23705" y="5444"/>
                  <a:pt x="23713" y="5447"/>
                  <a:pt x="23721" y="5447"/>
                </a:cubicBezTo>
                <a:cubicBezTo>
                  <a:pt x="23748" y="5447"/>
                  <a:pt x="23772" y="5411"/>
                  <a:pt x="23748" y="5386"/>
                </a:cubicBezTo>
                <a:cubicBezTo>
                  <a:pt x="23738" y="5375"/>
                  <a:pt x="23728" y="5365"/>
                  <a:pt x="23720" y="5356"/>
                </a:cubicBezTo>
                <a:cubicBezTo>
                  <a:pt x="23713" y="5349"/>
                  <a:pt x="23704" y="5345"/>
                  <a:pt x="23696" y="5345"/>
                </a:cubicBezTo>
                <a:close/>
                <a:moveTo>
                  <a:pt x="21351" y="5410"/>
                </a:moveTo>
                <a:cubicBezTo>
                  <a:pt x="21343" y="5410"/>
                  <a:pt x="21334" y="5413"/>
                  <a:pt x="21327" y="5420"/>
                </a:cubicBezTo>
                <a:lnTo>
                  <a:pt x="21312" y="5436"/>
                </a:lnTo>
                <a:cubicBezTo>
                  <a:pt x="21287" y="5461"/>
                  <a:pt x="21310" y="5496"/>
                  <a:pt x="21337" y="5496"/>
                </a:cubicBezTo>
                <a:cubicBezTo>
                  <a:pt x="21345" y="5496"/>
                  <a:pt x="21353" y="5493"/>
                  <a:pt x="21361" y="5485"/>
                </a:cubicBezTo>
                <a:lnTo>
                  <a:pt x="21376" y="5470"/>
                </a:lnTo>
                <a:cubicBezTo>
                  <a:pt x="21402" y="5445"/>
                  <a:pt x="21378" y="5410"/>
                  <a:pt x="21351" y="5410"/>
                </a:cubicBezTo>
                <a:close/>
                <a:moveTo>
                  <a:pt x="4199" y="5440"/>
                </a:moveTo>
                <a:cubicBezTo>
                  <a:pt x="4153" y="5440"/>
                  <a:pt x="4153" y="5510"/>
                  <a:pt x="4199" y="5510"/>
                </a:cubicBezTo>
                <a:lnTo>
                  <a:pt x="4215" y="5510"/>
                </a:lnTo>
                <a:cubicBezTo>
                  <a:pt x="4261" y="5510"/>
                  <a:pt x="4262" y="5440"/>
                  <a:pt x="4215" y="5440"/>
                </a:cubicBezTo>
                <a:close/>
                <a:moveTo>
                  <a:pt x="7869" y="5424"/>
                </a:moveTo>
                <a:cubicBezTo>
                  <a:pt x="7861" y="5424"/>
                  <a:pt x="7852" y="5427"/>
                  <a:pt x="7845" y="5435"/>
                </a:cubicBezTo>
                <a:lnTo>
                  <a:pt x="7829" y="5451"/>
                </a:lnTo>
                <a:cubicBezTo>
                  <a:pt x="7804" y="5476"/>
                  <a:pt x="7828" y="5511"/>
                  <a:pt x="7855" y="5511"/>
                </a:cubicBezTo>
                <a:cubicBezTo>
                  <a:pt x="7863" y="5511"/>
                  <a:pt x="7871" y="5507"/>
                  <a:pt x="7878" y="5500"/>
                </a:cubicBezTo>
                <a:lnTo>
                  <a:pt x="7894" y="5484"/>
                </a:lnTo>
                <a:cubicBezTo>
                  <a:pt x="7920" y="5460"/>
                  <a:pt x="7896" y="5424"/>
                  <a:pt x="7869" y="5424"/>
                </a:cubicBezTo>
                <a:close/>
                <a:moveTo>
                  <a:pt x="16409" y="5399"/>
                </a:moveTo>
                <a:cubicBezTo>
                  <a:pt x="16384" y="5399"/>
                  <a:pt x="16360" y="5424"/>
                  <a:pt x="16377" y="5451"/>
                </a:cubicBezTo>
                <a:cubicBezTo>
                  <a:pt x="16388" y="5466"/>
                  <a:pt x="16397" y="5480"/>
                  <a:pt x="16408" y="5495"/>
                </a:cubicBezTo>
                <a:cubicBezTo>
                  <a:pt x="16416" y="5506"/>
                  <a:pt x="16427" y="5511"/>
                  <a:pt x="16438" y="5511"/>
                </a:cubicBezTo>
                <a:cubicBezTo>
                  <a:pt x="16463" y="5511"/>
                  <a:pt x="16487" y="5486"/>
                  <a:pt x="16468" y="5459"/>
                </a:cubicBezTo>
                <a:cubicBezTo>
                  <a:pt x="16458" y="5443"/>
                  <a:pt x="16450" y="5430"/>
                  <a:pt x="16439" y="5415"/>
                </a:cubicBezTo>
                <a:cubicBezTo>
                  <a:pt x="16431" y="5404"/>
                  <a:pt x="16420" y="5399"/>
                  <a:pt x="16409" y="5399"/>
                </a:cubicBezTo>
                <a:close/>
                <a:moveTo>
                  <a:pt x="9306" y="5423"/>
                </a:moveTo>
                <a:cubicBezTo>
                  <a:pt x="9282" y="5423"/>
                  <a:pt x="9257" y="5449"/>
                  <a:pt x="9271" y="5477"/>
                </a:cubicBezTo>
                <a:cubicBezTo>
                  <a:pt x="9277" y="5487"/>
                  <a:pt x="9282" y="5496"/>
                  <a:pt x="9287" y="5506"/>
                </a:cubicBezTo>
                <a:cubicBezTo>
                  <a:pt x="9294" y="5519"/>
                  <a:pt x="9304" y="5524"/>
                  <a:pt x="9315" y="5524"/>
                </a:cubicBezTo>
                <a:cubicBezTo>
                  <a:pt x="9339" y="5524"/>
                  <a:pt x="9363" y="5499"/>
                  <a:pt x="9349" y="5472"/>
                </a:cubicBezTo>
                <a:cubicBezTo>
                  <a:pt x="9344" y="5461"/>
                  <a:pt x="9339" y="5452"/>
                  <a:pt x="9333" y="5441"/>
                </a:cubicBezTo>
                <a:cubicBezTo>
                  <a:pt x="9327" y="5429"/>
                  <a:pt x="9316" y="5423"/>
                  <a:pt x="9306" y="5423"/>
                </a:cubicBezTo>
                <a:close/>
                <a:moveTo>
                  <a:pt x="8884" y="5469"/>
                </a:moveTo>
                <a:cubicBezTo>
                  <a:pt x="8871" y="5469"/>
                  <a:pt x="8858" y="5487"/>
                  <a:pt x="8870" y="5500"/>
                </a:cubicBezTo>
                <a:lnTo>
                  <a:pt x="8914" y="5544"/>
                </a:lnTo>
                <a:cubicBezTo>
                  <a:pt x="8918" y="5547"/>
                  <a:pt x="8922" y="5549"/>
                  <a:pt x="8926" y="5549"/>
                </a:cubicBezTo>
                <a:cubicBezTo>
                  <a:pt x="8939" y="5549"/>
                  <a:pt x="8952" y="5532"/>
                  <a:pt x="8939" y="5520"/>
                </a:cubicBezTo>
                <a:lnTo>
                  <a:pt x="8894" y="5475"/>
                </a:lnTo>
                <a:cubicBezTo>
                  <a:pt x="8891" y="5471"/>
                  <a:pt x="8887" y="5469"/>
                  <a:pt x="8884" y="5469"/>
                </a:cubicBezTo>
                <a:close/>
                <a:moveTo>
                  <a:pt x="15449" y="5412"/>
                </a:moveTo>
                <a:cubicBezTo>
                  <a:pt x="15436" y="5412"/>
                  <a:pt x="15423" y="5429"/>
                  <a:pt x="15436" y="5442"/>
                </a:cubicBezTo>
                <a:cubicBezTo>
                  <a:pt x="15466" y="5475"/>
                  <a:pt x="15496" y="5510"/>
                  <a:pt x="15528" y="5546"/>
                </a:cubicBezTo>
                <a:cubicBezTo>
                  <a:pt x="15531" y="5550"/>
                  <a:pt x="15536" y="5552"/>
                  <a:pt x="15539" y="5552"/>
                </a:cubicBezTo>
                <a:cubicBezTo>
                  <a:pt x="15553" y="5552"/>
                  <a:pt x="15564" y="5534"/>
                  <a:pt x="15552" y="5521"/>
                </a:cubicBezTo>
                <a:cubicBezTo>
                  <a:pt x="15523" y="5487"/>
                  <a:pt x="15491" y="5452"/>
                  <a:pt x="15461" y="5417"/>
                </a:cubicBezTo>
                <a:cubicBezTo>
                  <a:pt x="15457" y="5413"/>
                  <a:pt x="15453" y="5412"/>
                  <a:pt x="15449" y="5412"/>
                </a:cubicBezTo>
                <a:close/>
                <a:moveTo>
                  <a:pt x="15864" y="5425"/>
                </a:moveTo>
                <a:cubicBezTo>
                  <a:pt x="15850" y="5425"/>
                  <a:pt x="15837" y="5433"/>
                  <a:pt x="15834" y="5451"/>
                </a:cubicBezTo>
                <a:cubicBezTo>
                  <a:pt x="15824" y="5485"/>
                  <a:pt x="15834" y="5517"/>
                  <a:pt x="15856" y="5545"/>
                </a:cubicBezTo>
                <a:cubicBezTo>
                  <a:pt x="15862" y="5553"/>
                  <a:pt x="15872" y="5556"/>
                  <a:pt x="15882" y="5556"/>
                </a:cubicBezTo>
                <a:cubicBezTo>
                  <a:pt x="15891" y="5556"/>
                  <a:pt x="15901" y="5552"/>
                  <a:pt x="15907" y="5546"/>
                </a:cubicBezTo>
                <a:cubicBezTo>
                  <a:pt x="15922" y="5531"/>
                  <a:pt x="15918" y="5510"/>
                  <a:pt x="15907" y="5496"/>
                </a:cubicBezTo>
                <a:cubicBezTo>
                  <a:pt x="15901" y="5488"/>
                  <a:pt x="15901" y="5479"/>
                  <a:pt x="15902" y="5470"/>
                </a:cubicBezTo>
                <a:cubicBezTo>
                  <a:pt x="15908" y="5443"/>
                  <a:pt x="15885" y="5425"/>
                  <a:pt x="15864" y="5425"/>
                </a:cubicBezTo>
                <a:close/>
                <a:moveTo>
                  <a:pt x="20691" y="5483"/>
                </a:moveTo>
                <a:cubicBezTo>
                  <a:pt x="20664" y="5483"/>
                  <a:pt x="20640" y="5518"/>
                  <a:pt x="20666" y="5543"/>
                </a:cubicBezTo>
                <a:lnTo>
                  <a:pt x="20682" y="5559"/>
                </a:lnTo>
                <a:cubicBezTo>
                  <a:pt x="20689" y="5566"/>
                  <a:pt x="20698" y="5569"/>
                  <a:pt x="20706" y="5569"/>
                </a:cubicBezTo>
                <a:cubicBezTo>
                  <a:pt x="20733" y="5569"/>
                  <a:pt x="20756" y="5534"/>
                  <a:pt x="20731" y="5509"/>
                </a:cubicBezTo>
                <a:lnTo>
                  <a:pt x="20715" y="5494"/>
                </a:lnTo>
                <a:cubicBezTo>
                  <a:pt x="20708" y="5486"/>
                  <a:pt x="20700" y="5483"/>
                  <a:pt x="20691" y="5483"/>
                </a:cubicBezTo>
                <a:close/>
                <a:moveTo>
                  <a:pt x="4515" y="5515"/>
                </a:moveTo>
                <a:cubicBezTo>
                  <a:pt x="4507" y="5515"/>
                  <a:pt x="4499" y="5519"/>
                  <a:pt x="4491" y="5526"/>
                </a:cubicBezTo>
                <a:lnTo>
                  <a:pt x="4476" y="5542"/>
                </a:lnTo>
                <a:cubicBezTo>
                  <a:pt x="4449" y="5566"/>
                  <a:pt x="4474" y="5602"/>
                  <a:pt x="4502" y="5602"/>
                </a:cubicBezTo>
                <a:cubicBezTo>
                  <a:pt x="4510" y="5602"/>
                  <a:pt x="4518" y="5599"/>
                  <a:pt x="4525" y="5592"/>
                </a:cubicBezTo>
                <a:lnTo>
                  <a:pt x="4541" y="5576"/>
                </a:lnTo>
                <a:cubicBezTo>
                  <a:pt x="4566" y="5551"/>
                  <a:pt x="4542" y="5515"/>
                  <a:pt x="4515" y="5515"/>
                </a:cubicBezTo>
                <a:close/>
                <a:moveTo>
                  <a:pt x="2066" y="5540"/>
                </a:moveTo>
                <a:cubicBezTo>
                  <a:pt x="2020" y="5540"/>
                  <a:pt x="2020" y="5610"/>
                  <a:pt x="2066" y="5610"/>
                </a:cubicBezTo>
                <a:cubicBezTo>
                  <a:pt x="2111" y="5610"/>
                  <a:pt x="2111" y="5540"/>
                  <a:pt x="2066" y="5540"/>
                </a:cubicBezTo>
                <a:close/>
                <a:moveTo>
                  <a:pt x="7793" y="5545"/>
                </a:moveTo>
                <a:cubicBezTo>
                  <a:pt x="7747" y="5545"/>
                  <a:pt x="7747" y="5615"/>
                  <a:pt x="7793" y="5615"/>
                </a:cubicBezTo>
                <a:cubicBezTo>
                  <a:pt x="7839" y="5615"/>
                  <a:pt x="7839" y="5545"/>
                  <a:pt x="7793" y="5545"/>
                </a:cubicBezTo>
                <a:close/>
                <a:moveTo>
                  <a:pt x="3718" y="5559"/>
                </a:moveTo>
                <a:cubicBezTo>
                  <a:pt x="3710" y="5559"/>
                  <a:pt x="3702" y="5562"/>
                  <a:pt x="3695" y="5569"/>
                </a:cubicBezTo>
                <a:lnTo>
                  <a:pt x="3679" y="5585"/>
                </a:lnTo>
                <a:cubicBezTo>
                  <a:pt x="3654" y="5611"/>
                  <a:pt x="3678" y="5646"/>
                  <a:pt x="3705" y="5646"/>
                </a:cubicBezTo>
                <a:cubicBezTo>
                  <a:pt x="3713" y="5646"/>
                  <a:pt x="3721" y="5643"/>
                  <a:pt x="3729" y="5635"/>
                </a:cubicBezTo>
                <a:cubicBezTo>
                  <a:pt x="3734" y="5629"/>
                  <a:pt x="3738" y="5625"/>
                  <a:pt x="3744" y="5619"/>
                </a:cubicBezTo>
                <a:cubicBezTo>
                  <a:pt x="3769" y="5594"/>
                  <a:pt x="3745" y="5559"/>
                  <a:pt x="3718" y="5559"/>
                </a:cubicBezTo>
                <a:close/>
                <a:moveTo>
                  <a:pt x="24669" y="5572"/>
                </a:moveTo>
                <a:cubicBezTo>
                  <a:pt x="24661" y="5572"/>
                  <a:pt x="24653" y="5575"/>
                  <a:pt x="24645" y="5582"/>
                </a:cubicBezTo>
                <a:lnTo>
                  <a:pt x="24629" y="5597"/>
                </a:lnTo>
                <a:cubicBezTo>
                  <a:pt x="24604" y="5622"/>
                  <a:pt x="24629" y="5657"/>
                  <a:pt x="24656" y="5657"/>
                </a:cubicBezTo>
                <a:cubicBezTo>
                  <a:pt x="24664" y="5657"/>
                  <a:pt x="24672" y="5654"/>
                  <a:pt x="24680" y="5647"/>
                </a:cubicBezTo>
                <a:lnTo>
                  <a:pt x="24695" y="5631"/>
                </a:lnTo>
                <a:cubicBezTo>
                  <a:pt x="24720" y="5607"/>
                  <a:pt x="24697" y="5572"/>
                  <a:pt x="24669" y="5572"/>
                </a:cubicBezTo>
                <a:close/>
                <a:moveTo>
                  <a:pt x="13060" y="5584"/>
                </a:moveTo>
                <a:cubicBezTo>
                  <a:pt x="13043" y="5584"/>
                  <a:pt x="13025" y="5595"/>
                  <a:pt x="13025" y="5618"/>
                </a:cubicBezTo>
                <a:lnTo>
                  <a:pt x="13025" y="5634"/>
                </a:lnTo>
                <a:cubicBezTo>
                  <a:pt x="13025" y="5657"/>
                  <a:pt x="13043" y="5668"/>
                  <a:pt x="13060" y="5668"/>
                </a:cubicBezTo>
                <a:cubicBezTo>
                  <a:pt x="13078" y="5668"/>
                  <a:pt x="13095" y="5657"/>
                  <a:pt x="13095" y="5634"/>
                </a:cubicBezTo>
                <a:lnTo>
                  <a:pt x="13095" y="5618"/>
                </a:lnTo>
                <a:cubicBezTo>
                  <a:pt x="13095" y="5595"/>
                  <a:pt x="13078" y="5584"/>
                  <a:pt x="13060" y="5584"/>
                </a:cubicBezTo>
                <a:close/>
                <a:moveTo>
                  <a:pt x="12744" y="5584"/>
                </a:moveTo>
                <a:cubicBezTo>
                  <a:pt x="12739" y="5584"/>
                  <a:pt x="12733" y="5585"/>
                  <a:pt x="12728" y="5588"/>
                </a:cubicBezTo>
                <a:cubicBezTo>
                  <a:pt x="12717" y="5593"/>
                  <a:pt x="12708" y="5598"/>
                  <a:pt x="12697" y="5604"/>
                </a:cubicBezTo>
                <a:cubicBezTo>
                  <a:pt x="12663" y="5622"/>
                  <a:pt x="12684" y="5670"/>
                  <a:pt x="12716" y="5670"/>
                </a:cubicBezTo>
                <a:cubicBezTo>
                  <a:pt x="12721" y="5670"/>
                  <a:pt x="12727" y="5668"/>
                  <a:pt x="12733" y="5665"/>
                </a:cubicBezTo>
                <a:cubicBezTo>
                  <a:pt x="12743" y="5660"/>
                  <a:pt x="12753" y="5655"/>
                  <a:pt x="12763" y="5650"/>
                </a:cubicBezTo>
                <a:cubicBezTo>
                  <a:pt x="12798" y="5632"/>
                  <a:pt x="12777" y="5584"/>
                  <a:pt x="12744" y="5584"/>
                </a:cubicBezTo>
                <a:close/>
                <a:moveTo>
                  <a:pt x="13721" y="5570"/>
                </a:moveTo>
                <a:cubicBezTo>
                  <a:pt x="13704" y="5570"/>
                  <a:pt x="13686" y="5582"/>
                  <a:pt x="13686" y="5605"/>
                </a:cubicBezTo>
                <a:lnTo>
                  <a:pt x="13686" y="5635"/>
                </a:lnTo>
                <a:cubicBezTo>
                  <a:pt x="13686" y="5658"/>
                  <a:pt x="13703" y="5670"/>
                  <a:pt x="13721" y="5670"/>
                </a:cubicBezTo>
                <a:cubicBezTo>
                  <a:pt x="13739" y="5670"/>
                  <a:pt x="13756" y="5658"/>
                  <a:pt x="13756" y="5635"/>
                </a:cubicBezTo>
                <a:lnTo>
                  <a:pt x="13756" y="5605"/>
                </a:lnTo>
                <a:cubicBezTo>
                  <a:pt x="13756" y="5582"/>
                  <a:pt x="13739" y="5570"/>
                  <a:pt x="13721" y="5570"/>
                </a:cubicBezTo>
                <a:close/>
                <a:moveTo>
                  <a:pt x="6780" y="5563"/>
                </a:moveTo>
                <a:cubicBezTo>
                  <a:pt x="6710" y="5563"/>
                  <a:pt x="6710" y="5671"/>
                  <a:pt x="6780" y="5671"/>
                </a:cubicBezTo>
                <a:cubicBezTo>
                  <a:pt x="6849" y="5671"/>
                  <a:pt x="6849" y="5563"/>
                  <a:pt x="6780" y="5563"/>
                </a:cubicBezTo>
                <a:close/>
                <a:moveTo>
                  <a:pt x="595" y="5627"/>
                </a:moveTo>
                <a:cubicBezTo>
                  <a:pt x="582" y="5627"/>
                  <a:pt x="569" y="5645"/>
                  <a:pt x="582" y="5657"/>
                </a:cubicBezTo>
                <a:lnTo>
                  <a:pt x="597" y="5673"/>
                </a:lnTo>
                <a:cubicBezTo>
                  <a:pt x="601" y="5677"/>
                  <a:pt x="605" y="5678"/>
                  <a:pt x="609" y="5678"/>
                </a:cubicBezTo>
                <a:cubicBezTo>
                  <a:pt x="622" y="5678"/>
                  <a:pt x="635" y="5660"/>
                  <a:pt x="623" y="5648"/>
                </a:cubicBezTo>
                <a:cubicBezTo>
                  <a:pt x="616" y="5642"/>
                  <a:pt x="611" y="5637"/>
                  <a:pt x="607" y="5632"/>
                </a:cubicBezTo>
                <a:cubicBezTo>
                  <a:pt x="603" y="5628"/>
                  <a:pt x="599" y="5627"/>
                  <a:pt x="595" y="5627"/>
                </a:cubicBezTo>
                <a:close/>
                <a:moveTo>
                  <a:pt x="11392" y="5592"/>
                </a:moveTo>
                <a:cubicBezTo>
                  <a:pt x="11386" y="5592"/>
                  <a:pt x="11380" y="5594"/>
                  <a:pt x="11374" y="5598"/>
                </a:cubicBezTo>
                <a:cubicBezTo>
                  <a:pt x="11358" y="5609"/>
                  <a:pt x="11344" y="5618"/>
                  <a:pt x="11329" y="5629"/>
                </a:cubicBezTo>
                <a:cubicBezTo>
                  <a:pt x="11297" y="5649"/>
                  <a:pt x="11317" y="5695"/>
                  <a:pt x="11347" y="5695"/>
                </a:cubicBezTo>
                <a:cubicBezTo>
                  <a:pt x="11352" y="5695"/>
                  <a:pt x="11358" y="5694"/>
                  <a:pt x="11365" y="5690"/>
                </a:cubicBezTo>
                <a:cubicBezTo>
                  <a:pt x="11380" y="5679"/>
                  <a:pt x="11395" y="5671"/>
                  <a:pt x="11409" y="5660"/>
                </a:cubicBezTo>
                <a:cubicBezTo>
                  <a:pt x="11441" y="5639"/>
                  <a:pt x="11421" y="5592"/>
                  <a:pt x="11392" y="5592"/>
                </a:cubicBezTo>
                <a:close/>
                <a:moveTo>
                  <a:pt x="17131" y="5590"/>
                </a:moveTo>
                <a:cubicBezTo>
                  <a:pt x="17090" y="5590"/>
                  <a:pt x="17054" y="5643"/>
                  <a:pt x="17091" y="5681"/>
                </a:cubicBezTo>
                <a:cubicBezTo>
                  <a:pt x="17096" y="5686"/>
                  <a:pt x="17101" y="5693"/>
                  <a:pt x="17106" y="5697"/>
                </a:cubicBezTo>
                <a:cubicBezTo>
                  <a:pt x="17117" y="5708"/>
                  <a:pt x="17130" y="5712"/>
                  <a:pt x="17142" y="5712"/>
                </a:cubicBezTo>
                <a:cubicBezTo>
                  <a:pt x="17183" y="5712"/>
                  <a:pt x="17220" y="5659"/>
                  <a:pt x="17183" y="5621"/>
                </a:cubicBezTo>
                <a:lnTo>
                  <a:pt x="17167" y="5606"/>
                </a:lnTo>
                <a:cubicBezTo>
                  <a:pt x="17156" y="5595"/>
                  <a:pt x="17143" y="5590"/>
                  <a:pt x="17131" y="5590"/>
                </a:cubicBezTo>
                <a:close/>
                <a:moveTo>
                  <a:pt x="142" y="5655"/>
                </a:moveTo>
                <a:cubicBezTo>
                  <a:pt x="98" y="5655"/>
                  <a:pt x="97" y="5724"/>
                  <a:pt x="144" y="5725"/>
                </a:cubicBezTo>
                <a:cubicBezTo>
                  <a:pt x="189" y="5725"/>
                  <a:pt x="189" y="5655"/>
                  <a:pt x="144" y="5655"/>
                </a:cubicBezTo>
                <a:cubicBezTo>
                  <a:pt x="143" y="5655"/>
                  <a:pt x="142" y="5655"/>
                  <a:pt x="142" y="5655"/>
                </a:cubicBezTo>
                <a:close/>
                <a:moveTo>
                  <a:pt x="1405" y="5597"/>
                </a:moveTo>
                <a:cubicBezTo>
                  <a:pt x="1378" y="5597"/>
                  <a:pt x="1354" y="5633"/>
                  <a:pt x="1380" y="5657"/>
                </a:cubicBezTo>
                <a:cubicBezTo>
                  <a:pt x="1399" y="5677"/>
                  <a:pt x="1419" y="5698"/>
                  <a:pt x="1440" y="5718"/>
                </a:cubicBezTo>
                <a:cubicBezTo>
                  <a:pt x="1447" y="5725"/>
                  <a:pt x="1455" y="5728"/>
                  <a:pt x="1463" y="5728"/>
                </a:cubicBezTo>
                <a:cubicBezTo>
                  <a:pt x="1491" y="5728"/>
                  <a:pt x="1515" y="5693"/>
                  <a:pt x="1490" y="5668"/>
                </a:cubicBezTo>
                <a:cubicBezTo>
                  <a:pt x="1470" y="5648"/>
                  <a:pt x="1450" y="5627"/>
                  <a:pt x="1429" y="5608"/>
                </a:cubicBezTo>
                <a:cubicBezTo>
                  <a:pt x="1422" y="5600"/>
                  <a:pt x="1413" y="5597"/>
                  <a:pt x="1405" y="5597"/>
                </a:cubicBezTo>
                <a:close/>
                <a:moveTo>
                  <a:pt x="24011" y="5644"/>
                </a:moveTo>
                <a:cubicBezTo>
                  <a:pt x="23984" y="5644"/>
                  <a:pt x="23960" y="5680"/>
                  <a:pt x="23985" y="5704"/>
                </a:cubicBezTo>
                <a:lnTo>
                  <a:pt x="24001" y="5720"/>
                </a:lnTo>
                <a:cubicBezTo>
                  <a:pt x="24008" y="5727"/>
                  <a:pt x="24017" y="5730"/>
                  <a:pt x="24025" y="5730"/>
                </a:cubicBezTo>
                <a:cubicBezTo>
                  <a:pt x="24052" y="5730"/>
                  <a:pt x="24076" y="5695"/>
                  <a:pt x="24051" y="5671"/>
                </a:cubicBezTo>
                <a:cubicBezTo>
                  <a:pt x="24045" y="5665"/>
                  <a:pt x="24041" y="5660"/>
                  <a:pt x="24035" y="5655"/>
                </a:cubicBezTo>
                <a:cubicBezTo>
                  <a:pt x="24028" y="5647"/>
                  <a:pt x="24019" y="5644"/>
                  <a:pt x="24011" y="5644"/>
                </a:cubicBezTo>
                <a:close/>
                <a:moveTo>
                  <a:pt x="22131" y="5652"/>
                </a:moveTo>
                <a:cubicBezTo>
                  <a:pt x="22123" y="5652"/>
                  <a:pt x="22115" y="5655"/>
                  <a:pt x="22108" y="5662"/>
                </a:cubicBezTo>
                <a:lnTo>
                  <a:pt x="22092" y="5678"/>
                </a:lnTo>
                <a:cubicBezTo>
                  <a:pt x="22067" y="5703"/>
                  <a:pt x="22091" y="5739"/>
                  <a:pt x="22118" y="5739"/>
                </a:cubicBezTo>
                <a:cubicBezTo>
                  <a:pt x="22126" y="5739"/>
                  <a:pt x="22134" y="5736"/>
                  <a:pt x="22141" y="5728"/>
                </a:cubicBezTo>
                <a:lnTo>
                  <a:pt x="22157" y="5713"/>
                </a:lnTo>
                <a:cubicBezTo>
                  <a:pt x="22183" y="5688"/>
                  <a:pt x="22158" y="5652"/>
                  <a:pt x="22131" y="5652"/>
                </a:cubicBezTo>
                <a:close/>
                <a:moveTo>
                  <a:pt x="3644" y="5678"/>
                </a:moveTo>
                <a:cubicBezTo>
                  <a:pt x="3598" y="5678"/>
                  <a:pt x="3598" y="5749"/>
                  <a:pt x="3644" y="5749"/>
                </a:cubicBezTo>
                <a:cubicBezTo>
                  <a:pt x="3644" y="5749"/>
                  <a:pt x="3644" y="5749"/>
                  <a:pt x="3645" y="5749"/>
                </a:cubicBezTo>
                <a:cubicBezTo>
                  <a:pt x="3688" y="5749"/>
                  <a:pt x="3690" y="5678"/>
                  <a:pt x="3644" y="5678"/>
                </a:cubicBezTo>
                <a:close/>
                <a:moveTo>
                  <a:pt x="5997" y="5636"/>
                </a:moveTo>
                <a:cubicBezTo>
                  <a:pt x="5985" y="5636"/>
                  <a:pt x="5972" y="5641"/>
                  <a:pt x="5961" y="5652"/>
                </a:cubicBezTo>
                <a:lnTo>
                  <a:pt x="5932" y="5682"/>
                </a:lnTo>
                <a:cubicBezTo>
                  <a:pt x="5893" y="5719"/>
                  <a:pt x="5930" y="5773"/>
                  <a:pt x="5971" y="5773"/>
                </a:cubicBezTo>
                <a:cubicBezTo>
                  <a:pt x="5983" y="5773"/>
                  <a:pt x="5995" y="5769"/>
                  <a:pt x="6006" y="5758"/>
                </a:cubicBezTo>
                <a:lnTo>
                  <a:pt x="6037" y="5728"/>
                </a:lnTo>
                <a:cubicBezTo>
                  <a:pt x="6074" y="5690"/>
                  <a:pt x="6038" y="5636"/>
                  <a:pt x="5997" y="5636"/>
                </a:cubicBezTo>
                <a:close/>
                <a:moveTo>
                  <a:pt x="7448" y="5708"/>
                </a:moveTo>
                <a:cubicBezTo>
                  <a:pt x="7402" y="5708"/>
                  <a:pt x="7402" y="5779"/>
                  <a:pt x="7448" y="5779"/>
                </a:cubicBezTo>
                <a:cubicBezTo>
                  <a:pt x="7494" y="5779"/>
                  <a:pt x="7494" y="5708"/>
                  <a:pt x="7448" y="5708"/>
                </a:cubicBezTo>
                <a:close/>
                <a:moveTo>
                  <a:pt x="984" y="5748"/>
                </a:moveTo>
                <a:cubicBezTo>
                  <a:pt x="971" y="5748"/>
                  <a:pt x="959" y="5767"/>
                  <a:pt x="971" y="5779"/>
                </a:cubicBezTo>
                <a:lnTo>
                  <a:pt x="987" y="5794"/>
                </a:lnTo>
                <a:cubicBezTo>
                  <a:pt x="991" y="5798"/>
                  <a:pt x="995" y="5799"/>
                  <a:pt x="999" y="5799"/>
                </a:cubicBezTo>
                <a:cubicBezTo>
                  <a:pt x="1012" y="5799"/>
                  <a:pt x="1023" y="5782"/>
                  <a:pt x="1011" y="5770"/>
                </a:cubicBezTo>
                <a:lnTo>
                  <a:pt x="995" y="5754"/>
                </a:lnTo>
                <a:cubicBezTo>
                  <a:pt x="992" y="5750"/>
                  <a:pt x="988" y="5748"/>
                  <a:pt x="984" y="5748"/>
                </a:cubicBezTo>
                <a:close/>
                <a:moveTo>
                  <a:pt x="12022" y="5731"/>
                </a:moveTo>
                <a:cubicBezTo>
                  <a:pt x="11977" y="5731"/>
                  <a:pt x="11978" y="5803"/>
                  <a:pt x="12022" y="5803"/>
                </a:cubicBezTo>
                <a:lnTo>
                  <a:pt x="12053" y="5803"/>
                </a:lnTo>
                <a:cubicBezTo>
                  <a:pt x="12099" y="5803"/>
                  <a:pt x="12099" y="5731"/>
                  <a:pt x="12053" y="5731"/>
                </a:cubicBezTo>
                <a:lnTo>
                  <a:pt x="12022" y="5731"/>
                </a:lnTo>
                <a:cubicBezTo>
                  <a:pt x="12022" y="5731"/>
                  <a:pt x="12022" y="5731"/>
                  <a:pt x="12022" y="5731"/>
                </a:cubicBezTo>
                <a:close/>
                <a:moveTo>
                  <a:pt x="8491" y="5736"/>
                </a:moveTo>
                <a:cubicBezTo>
                  <a:pt x="8446" y="5736"/>
                  <a:pt x="8446" y="5807"/>
                  <a:pt x="8491" y="5807"/>
                </a:cubicBezTo>
                <a:cubicBezTo>
                  <a:pt x="8537" y="5807"/>
                  <a:pt x="8538" y="5736"/>
                  <a:pt x="8491" y="5736"/>
                </a:cubicBezTo>
                <a:close/>
                <a:moveTo>
                  <a:pt x="20164" y="5708"/>
                </a:moveTo>
                <a:cubicBezTo>
                  <a:pt x="20147" y="5708"/>
                  <a:pt x="20129" y="5719"/>
                  <a:pt x="20129" y="5742"/>
                </a:cubicBezTo>
                <a:lnTo>
                  <a:pt x="20129" y="5772"/>
                </a:lnTo>
                <a:cubicBezTo>
                  <a:pt x="20129" y="5795"/>
                  <a:pt x="20147" y="5807"/>
                  <a:pt x="20164" y="5807"/>
                </a:cubicBezTo>
                <a:cubicBezTo>
                  <a:pt x="20182" y="5807"/>
                  <a:pt x="20200" y="5795"/>
                  <a:pt x="20200" y="5772"/>
                </a:cubicBezTo>
                <a:lnTo>
                  <a:pt x="20200" y="5742"/>
                </a:lnTo>
                <a:cubicBezTo>
                  <a:pt x="20200" y="5719"/>
                  <a:pt x="20182" y="5708"/>
                  <a:pt x="20164" y="5708"/>
                </a:cubicBezTo>
                <a:close/>
                <a:moveTo>
                  <a:pt x="18962" y="5702"/>
                </a:moveTo>
                <a:cubicBezTo>
                  <a:pt x="18935" y="5702"/>
                  <a:pt x="18908" y="5719"/>
                  <a:pt x="18908" y="5754"/>
                </a:cubicBezTo>
                <a:lnTo>
                  <a:pt x="18908" y="5770"/>
                </a:lnTo>
                <a:cubicBezTo>
                  <a:pt x="18908" y="5804"/>
                  <a:pt x="18935" y="5821"/>
                  <a:pt x="18962" y="5821"/>
                </a:cubicBezTo>
                <a:cubicBezTo>
                  <a:pt x="18988" y="5821"/>
                  <a:pt x="19015" y="5804"/>
                  <a:pt x="19016" y="5770"/>
                </a:cubicBezTo>
                <a:lnTo>
                  <a:pt x="19016" y="5754"/>
                </a:lnTo>
                <a:cubicBezTo>
                  <a:pt x="19016" y="5719"/>
                  <a:pt x="18989" y="5702"/>
                  <a:pt x="18962" y="5702"/>
                </a:cubicBezTo>
                <a:close/>
                <a:moveTo>
                  <a:pt x="22597" y="5767"/>
                </a:moveTo>
                <a:cubicBezTo>
                  <a:pt x="22588" y="5767"/>
                  <a:pt x="22580" y="5772"/>
                  <a:pt x="22579" y="5783"/>
                </a:cubicBezTo>
                <a:lnTo>
                  <a:pt x="22579" y="5805"/>
                </a:lnTo>
                <a:cubicBezTo>
                  <a:pt x="22579" y="5816"/>
                  <a:pt x="22588" y="5822"/>
                  <a:pt x="22597" y="5822"/>
                </a:cubicBezTo>
                <a:cubicBezTo>
                  <a:pt x="22606" y="5822"/>
                  <a:pt x="22615" y="5816"/>
                  <a:pt x="22615" y="5805"/>
                </a:cubicBezTo>
                <a:lnTo>
                  <a:pt x="22615" y="5783"/>
                </a:lnTo>
                <a:cubicBezTo>
                  <a:pt x="22615" y="5772"/>
                  <a:pt x="22606" y="5767"/>
                  <a:pt x="22597" y="5767"/>
                </a:cubicBezTo>
                <a:close/>
                <a:moveTo>
                  <a:pt x="7192" y="5783"/>
                </a:moveTo>
                <a:cubicBezTo>
                  <a:pt x="7147" y="5783"/>
                  <a:pt x="7147" y="5854"/>
                  <a:pt x="7192" y="5854"/>
                </a:cubicBezTo>
                <a:lnTo>
                  <a:pt x="7208" y="5854"/>
                </a:lnTo>
                <a:cubicBezTo>
                  <a:pt x="7253" y="5854"/>
                  <a:pt x="7254" y="5783"/>
                  <a:pt x="7208" y="5783"/>
                </a:cubicBezTo>
                <a:close/>
                <a:moveTo>
                  <a:pt x="20945" y="5800"/>
                </a:moveTo>
                <a:cubicBezTo>
                  <a:pt x="20899" y="5800"/>
                  <a:pt x="20899" y="5871"/>
                  <a:pt x="20945" y="5871"/>
                </a:cubicBezTo>
                <a:cubicBezTo>
                  <a:pt x="20991" y="5871"/>
                  <a:pt x="20991" y="5800"/>
                  <a:pt x="20945" y="5800"/>
                </a:cubicBezTo>
                <a:close/>
                <a:moveTo>
                  <a:pt x="19593" y="5705"/>
                </a:moveTo>
                <a:cubicBezTo>
                  <a:pt x="19576" y="5705"/>
                  <a:pt x="19558" y="5717"/>
                  <a:pt x="19558" y="5740"/>
                </a:cubicBezTo>
                <a:lnTo>
                  <a:pt x="19558" y="5846"/>
                </a:lnTo>
                <a:cubicBezTo>
                  <a:pt x="19558" y="5869"/>
                  <a:pt x="19576" y="5880"/>
                  <a:pt x="19593" y="5880"/>
                </a:cubicBezTo>
                <a:cubicBezTo>
                  <a:pt x="19611" y="5880"/>
                  <a:pt x="19629" y="5869"/>
                  <a:pt x="19629" y="5846"/>
                </a:cubicBezTo>
                <a:lnTo>
                  <a:pt x="19629" y="5740"/>
                </a:lnTo>
                <a:cubicBezTo>
                  <a:pt x="19629" y="5717"/>
                  <a:pt x="19611" y="5705"/>
                  <a:pt x="19593" y="5705"/>
                </a:cubicBezTo>
                <a:close/>
                <a:moveTo>
                  <a:pt x="6604" y="5810"/>
                </a:moveTo>
                <a:cubicBezTo>
                  <a:pt x="6599" y="5810"/>
                  <a:pt x="6593" y="5811"/>
                  <a:pt x="6588" y="5814"/>
                </a:cubicBezTo>
                <a:cubicBezTo>
                  <a:pt x="6577" y="5819"/>
                  <a:pt x="6568" y="5825"/>
                  <a:pt x="6557" y="5830"/>
                </a:cubicBezTo>
                <a:cubicBezTo>
                  <a:pt x="6522" y="5848"/>
                  <a:pt x="6543" y="5896"/>
                  <a:pt x="6576" y="5896"/>
                </a:cubicBezTo>
                <a:cubicBezTo>
                  <a:pt x="6581" y="5896"/>
                  <a:pt x="6587" y="5895"/>
                  <a:pt x="6593" y="5892"/>
                </a:cubicBezTo>
                <a:cubicBezTo>
                  <a:pt x="6603" y="5886"/>
                  <a:pt x="6613" y="5881"/>
                  <a:pt x="6623" y="5876"/>
                </a:cubicBezTo>
                <a:cubicBezTo>
                  <a:pt x="6659" y="5858"/>
                  <a:pt x="6637" y="5810"/>
                  <a:pt x="6604" y="5810"/>
                </a:cubicBezTo>
                <a:close/>
                <a:moveTo>
                  <a:pt x="13013" y="5839"/>
                </a:moveTo>
                <a:cubicBezTo>
                  <a:pt x="12968" y="5839"/>
                  <a:pt x="12969" y="5910"/>
                  <a:pt x="13014" y="5910"/>
                </a:cubicBezTo>
                <a:lnTo>
                  <a:pt x="13029" y="5910"/>
                </a:lnTo>
                <a:cubicBezTo>
                  <a:pt x="13074" y="5910"/>
                  <a:pt x="13074" y="5839"/>
                  <a:pt x="13029" y="5839"/>
                </a:cubicBezTo>
                <a:lnTo>
                  <a:pt x="13014" y="5839"/>
                </a:lnTo>
                <a:cubicBezTo>
                  <a:pt x="13013" y="5839"/>
                  <a:pt x="13013" y="5839"/>
                  <a:pt x="13013" y="5839"/>
                </a:cubicBezTo>
                <a:close/>
                <a:moveTo>
                  <a:pt x="3298" y="5841"/>
                </a:moveTo>
                <a:cubicBezTo>
                  <a:pt x="3252" y="5841"/>
                  <a:pt x="3252" y="5913"/>
                  <a:pt x="3298" y="5913"/>
                </a:cubicBezTo>
                <a:cubicBezTo>
                  <a:pt x="3298" y="5913"/>
                  <a:pt x="3299" y="5913"/>
                  <a:pt x="3299" y="5913"/>
                </a:cubicBezTo>
                <a:cubicBezTo>
                  <a:pt x="3342" y="5913"/>
                  <a:pt x="3344" y="5841"/>
                  <a:pt x="3298" y="5841"/>
                </a:cubicBezTo>
                <a:close/>
                <a:moveTo>
                  <a:pt x="6238" y="5880"/>
                </a:moveTo>
                <a:cubicBezTo>
                  <a:pt x="6192" y="5880"/>
                  <a:pt x="6192" y="5950"/>
                  <a:pt x="6238" y="5950"/>
                </a:cubicBezTo>
                <a:cubicBezTo>
                  <a:pt x="6284" y="5950"/>
                  <a:pt x="6284" y="5880"/>
                  <a:pt x="6238" y="5880"/>
                </a:cubicBezTo>
                <a:close/>
                <a:moveTo>
                  <a:pt x="21454" y="5876"/>
                </a:moveTo>
                <a:cubicBezTo>
                  <a:pt x="21443" y="5876"/>
                  <a:pt x="21435" y="5881"/>
                  <a:pt x="21428" y="5889"/>
                </a:cubicBezTo>
                <a:cubicBezTo>
                  <a:pt x="21426" y="5888"/>
                  <a:pt x="21425" y="5888"/>
                  <a:pt x="21423" y="5888"/>
                </a:cubicBezTo>
                <a:cubicBezTo>
                  <a:pt x="21389" y="5888"/>
                  <a:pt x="21376" y="5947"/>
                  <a:pt x="21416" y="5960"/>
                </a:cubicBezTo>
                <a:cubicBezTo>
                  <a:pt x="21422" y="5962"/>
                  <a:pt x="21428" y="5963"/>
                  <a:pt x="21434" y="5963"/>
                </a:cubicBezTo>
                <a:cubicBezTo>
                  <a:pt x="21459" y="5963"/>
                  <a:pt x="21480" y="5945"/>
                  <a:pt x="21490" y="5922"/>
                </a:cubicBezTo>
                <a:cubicBezTo>
                  <a:pt x="21497" y="5903"/>
                  <a:pt x="21483" y="5881"/>
                  <a:pt x="21464" y="5877"/>
                </a:cubicBezTo>
                <a:cubicBezTo>
                  <a:pt x="21461" y="5876"/>
                  <a:pt x="21457" y="5876"/>
                  <a:pt x="21454" y="5876"/>
                </a:cubicBezTo>
                <a:close/>
                <a:moveTo>
                  <a:pt x="16093" y="5862"/>
                </a:moveTo>
                <a:cubicBezTo>
                  <a:pt x="16069" y="5862"/>
                  <a:pt x="16044" y="5887"/>
                  <a:pt x="16059" y="5915"/>
                </a:cubicBezTo>
                <a:cubicBezTo>
                  <a:pt x="16064" y="5925"/>
                  <a:pt x="16069" y="5935"/>
                  <a:pt x="16075" y="5945"/>
                </a:cubicBezTo>
                <a:cubicBezTo>
                  <a:pt x="16081" y="5958"/>
                  <a:pt x="16092" y="5963"/>
                  <a:pt x="16102" y="5963"/>
                </a:cubicBezTo>
                <a:cubicBezTo>
                  <a:pt x="16126" y="5963"/>
                  <a:pt x="16151" y="5938"/>
                  <a:pt x="16136" y="5910"/>
                </a:cubicBezTo>
                <a:cubicBezTo>
                  <a:pt x="16131" y="5899"/>
                  <a:pt x="16126" y="5891"/>
                  <a:pt x="16121" y="5880"/>
                </a:cubicBezTo>
                <a:cubicBezTo>
                  <a:pt x="16114" y="5867"/>
                  <a:pt x="16104" y="5862"/>
                  <a:pt x="16093" y="5862"/>
                </a:cubicBezTo>
                <a:close/>
                <a:moveTo>
                  <a:pt x="23483" y="5869"/>
                </a:moveTo>
                <a:cubicBezTo>
                  <a:pt x="23466" y="5869"/>
                  <a:pt x="23449" y="5880"/>
                  <a:pt x="23449" y="5903"/>
                </a:cubicBezTo>
                <a:lnTo>
                  <a:pt x="23449" y="5934"/>
                </a:lnTo>
                <a:cubicBezTo>
                  <a:pt x="23449" y="5957"/>
                  <a:pt x="23466" y="5968"/>
                  <a:pt x="23484" y="5968"/>
                </a:cubicBezTo>
                <a:cubicBezTo>
                  <a:pt x="23501" y="5968"/>
                  <a:pt x="23519" y="5957"/>
                  <a:pt x="23519" y="5934"/>
                </a:cubicBezTo>
                <a:lnTo>
                  <a:pt x="23519" y="5903"/>
                </a:lnTo>
                <a:cubicBezTo>
                  <a:pt x="23519" y="5881"/>
                  <a:pt x="23501" y="5869"/>
                  <a:pt x="23483" y="5869"/>
                </a:cubicBezTo>
                <a:close/>
                <a:moveTo>
                  <a:pt x="23231" y="5948"/>
                </a:moveTo>
                <a:cubicBezTo>
                  <a:pt x="23209" y="5948"/>
                  <a:pt x="23208" y="5983"/>
                  <a:pt x="23231" y="5983"/>
                </a:cubicBezTo>
                <a:lnTo>
                  <a:pt x="23254" y="5983"/>
                </a:lnTo>
                <a:cubicBezTo>
                  <a:pt x="23276" y="5983"/>
                  <a:pt x="23276" y="5948"/>
                  <a:pt x="23254" y="5948"/>
                </a:cubicBezTo>
                <a:close/>
                <a:moveTo>
                  <a:pt x="3041" y="5917"/>
                </a:moveTo>
                <a:cubicBezTo>
                  <a:pt x="2995" y="5917"/>
                  <a:pt x="2995" y="5987"/>
                  <a:pt x="3041" y="5987"/>
                </a:cubicBezTo>
                <a:lnTo>
                  <a:pt x="3057" y="5987"/>
                </a:lnTo>
                <a:cubicBezTo>
                  <a:pt x="3103" y="5987"/>
                  <a:pt x="3103" y="5917"/>
                  <a:pt x="3057" y="5917"/>
                </a:cubicBezTo>
                <a:close/>
                <a:moveTo>
                  <a:pt x="13327" y="5914"/>
                </a:moveTo>
                <a:cubicBezTo>
                  <a:pt x="13319" y="5914"/>
                  <a:pt x="13311" y="5917"/>
                  <a:pt x="13304" y="5924"/>
                </a:cubicBezTo>
                <a:lnTo>
                  <a:pt x="13288" y="5940"/>
                </a:lnTo>
                <a:cubicBezTo>
                  <a:pt x="13263" y="5965"/>
                  <a:pt x="13288" y="6001"/>
                  <a:pt x="13315" y="6001"/>
                </a:cubicBezTo>
                <a:cubicBezTo>
                  <a:pt x="13323" y="6001"/>
                  <a:pt x="13331" y="5998"/>
                  <a:pt x="13338" y="5990"/>
                </a:cubicBezTo>
                <a:lnTo>
                  <a:pt x="13354" y="5974"/>
                </a:lnTo>
                <a:cubicBezTo>
                  <a:pt x="13380" y="5950"/>
                  <a:pt x="13355" y="5914"/>
                  <a:pt x="13327" y="5914"/>
                </a:cubicBezTo>
                <a:close/>
                <a:moveTo>
                  <a:pt x="18421" y="5894"/>
                </a:moveTo>
                <a:cubicBezTo>
                  <a:pt x="18352" y="5894"/>
                  <a:pt x="18352" y="6001"/>
                  <a:pt x="18421" y="6002"/>
                </a:cubicBezTo>
                <a:cubicBezTo>
                  <a:pt x="18490" y="6002"/>
                  <a:pt x="18490" y="5894"/>
                  <a:pt x="18421" y="5894"/>
                </a:cubicBezTo>
                <a:close/>
                <a:moveTo>
                  <a:pt x="10880" y="5939"/>
                </a:moveTo>
                <a:cubicBezTo>
                  <a:pt x="10835" y="5939"/>
                  <a:pt x="10835" y="6009"/>
                  <a:pt x="10880" y="6009"/>
                </a:cubicBezTo>
                <a:cubicBezTo>
                  <a:pt x="10926" y="6009"/>
                  <a:pt x="10926" y="5939"/>
                  <a:pt x="10880" y="5939"/>
                </a:cubicBezTo>
                <a:close/>
                <a:moveTo>
                  <a:pt x="2455" y="5944"/>
                </a:moveTo>
                <a:cubicBezTo>
                  <a:pt x="2449" y="5944"/>
                  <a:pt x="2444" y="5945"/>
                  <a:pt x="2438" y="5948"/>
                </a:cubicBezTo>
                <a:cubicBezTo>
                  <a:pt x="2428" y="5954"/>
                  <a:pt x="2418" y="5959"/>
                  <a:pt x="2408" y="5964"/>
                </a:cubicBezTo>
                <a:cubicBezTo>
                  <a:pt x="2372" y="5982"/>
                  <a:pt x="2394" y="6029"/>
                  <a:pt x="2426" y="6029"/>
                </a:cubicBezTo>
                <a:cubicBezTo>
                  <a:pt x="2432" y="6029"/>
                  <a:pt x="2437" y="6028"/>
                  <a:pt x="2443" y="6025"/>
                </a:cubicBezTo>
                <a:cubicBezTo>
                  <a:pt x="2454" y="6019"/>
                  <a:pt x="2462" y="6014"/>
                  <a:pt x="2473" y="6009"/>
                </a:cubicBezTo>
                <a:cubicBezTo>
                  <a:pt x="2508" y="5991"/>
                  <a:pt x="2486" y="5944"/>
                  <a:pt x="2455" y="5944"/>
                </a:cubicBezTo>
                <a:close/>
                <a:moveTo>
                  <a:pt x="24265" y="5961"/>
                </a:moveTo>
                <a:cubicBezTo>
                  <a:pt x="24219" y="5961"/>
                  <a:pt x="24219" y="6032"/>
                  <a:pt x="24265" y="6032"/>
                </a:cubicBezTo>
                <a:cubicBezTo>
                  <a:pt x="24310" y="6032"/>
                  <a:pt x="24310" y="5961"/>
                  <a:pt x="24265" y="5961"/>
                </a:cubicBezTo>
                <a:close/>
                <a:moveTo>
                  <a:pt x="20494" y="5949"/>
                </a:moveTo>
                <a:cubicBezTo>
                  <a:pt x="20477" y="5949"/>
                  <a:pt x="20459" y="5960"/>
                  <a:pt x="20459" y="5983"/>
                </a:cubicBezTo>
                <a:lnTo>
                  <a:pt x="20459" y="5999"/>
                </a:lnTo>
                <a:cubicBezTo>
                  <a:pt x="20459" y="6022"/>
                  <a:pt x="20477" y="6033"/>
                  <a:pt x="20494" y="6033"/>
                </a:cubicBezTo>
                <a:cubicBezTo>
                  <a:pt x="20512" y="6033"/>
                  <a:pt x="20530" y="6022"/>
                  <a:pt x="20530" y="5999"/>
                </a:cubicBezTo>
                <a:lnTo>
                  <a:pt x="20530" y="5983"/>
                </a:lnTo>
                <a:cubicBezTo>
                  <a:pt x="20530" y="5960"/>
                  <a:pt x="20512" y="5949"/>
                  <a:pt x="20494" y="5949"/>
                </a:cubicBezTo>
                <a:close/>
                <a:moveTo>
                  <a:pt x="12532" y="5957"/>
                </a:moveTo>
                <a:cubicBezTo>
                  <a:pt x="12524" y="5957"/>
                  <a:pt x="12516" y="5960"/>
                  <a:pt x="12509" y="5967"/>
                </a:cubicBezTo>
                <a:lnTo>
                  <a:pt x="12493" y="5983"/>
                </a:lnTo>
                <a:cubicBezTo>
                  <a:pt x="12468" y="6007"/>
                  <a:pt x="12492" y="6043"/>
                  <a:pt x="12520" y="6043"/>
                </a:cubicBezTo>
                <a:cubicBezTo>
                  <a:pt x="12528" y="6043"/>
                  <a:pt x="12536" y="6040"/>
                  <a:pt x="12543" y="6033"/>
                </a:cubicBezTo>
                <a:lnTo>
                  <a:pt x="12559" y="6017"/>
                </a:lnTo>
                <a:cubicBezTo>
                  <a:pt x="12584" y="5992"/>
                  <a:pt x="12559" y="5957"/>
                  <a:pt x="12532" y="5957"/>
                </a:cubicBezTo>
                <a:close/>
                <a:moveTo>
                  <a:pt x="9408" y="6026"/>
                </a:moveTo>
                <a:cubicBezTo>
                  <a:pt x="9395" y="6026"/>
                  <a:pt x="9383" y="6044"/>
                  <a:pt x="9395" y="6056"/>
                </a:cubicBezTo>
                <a:lnTo>
                  <a:pt x="9411" y="6072"/>
                </a:lnTo>
                <a:cubicBezTo>
                  <a:pt x="9414" y="6075"/>
                  <a:pt x="9419" y="6077"/>
                  <a:pt x="9422" y="6077"/>
                </a:cubicBezTo>
                <a:cubicBezTo>
                  <a:pt x="9436" y="6077"/>
                  <a:pt x="9448" y="6060"/>
                  <a:pt x="9435" y="6048"/>
                </a:cubicBezTo>
                <a:lnTo>
                  <a:pt x="9420" y="6032"/>
                </a:lnTo>
                <a:cubicBezTo>
                  <a:pt x="9417" y="6028"/>
                  <a:pt x="9412" y="6026"/>
                  <a:pt x="9408" y="6026"/>
                </a:cubicBezTo>
                <a:close/>
                <a:moveTo>
                  <a:pt x="8956" y="6053"/>
                </a:moveTo>
                <a:cubicBezTo>
                  <a:pt x="8910" y="6053"/>
                  <a:pt x="8910" y="6123"/>
                  <a:pt x="8956" y="6123"/>
                </a:cubicBezTo>
                <a:cubicBezTo>
                  <a:pt x="8957" y="6123"/>
                  <a:pt x="8957" y="6123"/>
                  <a:pt x="8957" y="6123"/>
                </a:cubicBezTo>
                <a:cubicBezTo>
                  <a:pt x="9002" y="6123"/>
                  <a:pt x="9003" y="6053"/>
                  <a:pt x="8956" y="6053"/>
                </a:cubicBezTo>
                <a:close/>
                <a:moveTo>
                  <a:pt x="20149" y="6039"/>
                </a:moveTo>
                <a:cubicBezTo>
                  <a:pt x="20131" y="6039"/>
                  <a:pt x="20113" y="6051"/>
                  <a:pt x="20113" y="6074"/>
                </a:cubicBezTo>
                <a:lnTo>
                  <a:pt x="20113" y="6090"/>
                </a:lnTo>
                <a:cubicBezTo>
                  <a:pt x="20113" y="6112"/>
                  <a:pt x="20131" y="6123"/>
                  <a:pt x="20149" y="6123"/>
                </a:cubicBezTo>
                <a:cubicBezTo>
                  <a:pt x="20167" y="6123"/>
                  <a:pt x="20184" y="6112"/>
                  <a:pt x="20184" y="6090"/>
                </a:cubicBezTo>
                <a:lnTo>
                  <a:pt x="20184" y="6074"/>
                </a:lnTo>
                <a:cubicBezTo>
                  <a:pt x="20184" y="6051"/>
                  <a:pt x="20167" y="6039"/>
                  <a:pt x="20149" y="6039"/>
                </a:cubicBezTo>
                <a:close/>
                <a:moveTo>
                  <a:pt x="24774" y="6038"/>
                </a:moveTo>
                <a:cubicBezTo>
                  <a:pt x="24763" y="6038"/>
                  <a:pt x="24755" y="6043"/>
                  <a:pt x="24748" y="6051"/>
                </a:cubicBezTo>
                <a:cubicBezTo>
                  <a:pt x="24746" y="6051"/>
                  <a:pt x="24745" y="6051"/>
                  <a:pt x="24743" y="6051"/>
                </a:cubicBezTo>
                <a:cubicBezTo>
                  <a:pt x="24708" y="6051"/>
                  <a:pt x="24695" y="6109"/>
                  <a:pt x="24735" y="6122"/>
                </a:cubicBezTo>
                <a:cubicBezTo>
                  <a:pt x="24741" y="6124"/>
                  <a:pt x="24747" y="6125"/>
                  <a:pt x="24753" y="6125"/>
                </a:cubicBezTo>
                <a:cubicBezTo>
                  <a:pt x="24779" y="6125"/>
                  <a:pt x="24801" y="6108"/>
                  <a:pt x="24809" y="6084"/>
                </a:cubicBezTo>
                <a:cubicBezTo>
                  <a:pt x="24817" y="6065"/>
                  <a:pt x="24801" y="6044"/>
                  <a:pt x="24784" y="6039"/>
                </a:cubicBezTo>
                <a:cubicBezTo>
                  <a:pt x="24781" y="6038"/>
                  <a:pt x="24777" y="6038"/>
                  <a:pt x="24774" y="6038"/>
                </a:cubicBezTo>
                <a:close/>
                <a:moveTo>
                  <a:pt x="10220" y="5996"/>
                </a:moveTo>
                <a:cubicBezTo>
                  <a:pt x="10193" y="5996"/>
                  <a:pt x="10168" y="6031"/>
                  <a:pt x="10193" y="6056"/>
                </a:cubicBezTo>
                <a:cubicBezTo>
                  <a:pt x="10213" y="6076"/>
                  <a:pt x="10233" y="6097"/>
                  <a:pt x="10254" y="6117"/>
                </a:cubicBezTo>
                <a:cubicBezTo>
                  <a:pt x="10261" y="6124"/>
                  <a:pt x="10270" y="6127"/>
                  <a:pt x="10278" y="6127"/>
                </a:cubicBezTo>
                <a:cubicBezTo>
                  <a:pt x="10305" y="6127"/>
                  <a:pt x="10329" y="6091"/>
                  <a:pt x="10303" y="6067"/>
                </a:cubicBezTo>
                <a:cubicBezTo>
                  <a:pt x="10285" y="6048"/>
                  <a:pt x="10265" y="6027"/>
                  <a:pt x="10244" y="6007"/>
                </a:cubicBezTo>
                <a:cubicBezTo>
                  <a:pt x="10236" y="5999"/>
                  <a:pt x="10228" y="5996"/>
                  <a:pt x="10220" y="5996"/>
                </a:cubicBezTo>
                <a:close/>
                <a:moveTo>
                  <a:pt x="17892" y="6024"/>
                </a:moveTo>
                <a:cubicBezTo>
                  <a:pt x="17887" y="6024"/>
                  <a:pt x="17882" y="6025"/>
                  <a:pt x="17878" y="6027"/>
                </a:cubicBezTo>
                <a:cubicBezTo>
                  <a:pt x="17862" y="6032"/>
                  <a:pt x="17848" y="6037"/>
                  <a:pt x="17834" y="6043"/>
                </a:cubicBezTo>
                <a:cubicBezTo>
                  <a:pt x="17806" y="6051"/>
                  <a:pt x="17788" y="6079"/>
                  <a:pt x="17797" y="6107"/>
                </a:cubicBezTo>
                <a:cubicBezTo>
                  <a:pt x="17803" y="6129"/>
                  <a:pt x="17825" y="6147"/>
                  <a:pt x="17848" y="6147"/>
                </a:cubicBezTo>
                <a:cubicBezTo>
                  <a:pt x="17852" y="6147"/>
                  <a:pt x="17857" y="6146"/>
                  <a:pt x="17862" y="6144"/>
                </a:cubicBezTo>
                <a:cubicBezTo>
                  <a:pt x="17878" y="6139"/>
                  <a:pt x="17892" y="6134"/>
                  <a:pt x="17907" y="6128"/>
                </a:cubicBezTo>
                <a:cubicBezTo>
                  <a:pt x="17934" y="6119"/>
                  <a:pt x="17951" y="6092"/>
                  <a:pt x="17944" y="6063"/>
                </a:cubicBezTo>
                <a:cubicBezTo>
                  <a:pt x="17937" y="6042"/>
                  <a:pt x="17915" y="6024"/>
                  <a:pt x="17892" y="6024"/>
                </a:cubicBezTo>
                <a:close/>
                <a:moveTo>
                  <a:pt x="12458" y="6077"/>
                </a:moveTo>
                <a:cubicBezTo>
                  <a:pt x="12412" y="6077"/>
                  <a:pt x="12412" y="6148"/>
                  <a:pt x="12458" y="6148"/>
                </a:cubicBezTo>
                <a:cubicBezTo>
                  <a:pt x="12503" y="6148"/>
                  <a:pt x="12503" y="6077"/>
                  <a:pt x="12458" y="6077"/>
                </a:cubicBezTo>
                <a:close/>
                <a:moveTo>
                  <a:pt x="22634" y="6085"/>
                </a:moveTo>
                <a:cubicBezTo>
                  <a:pt x="22624" y="6085"/>
                  <a:pt x="22614" y="6093"/>
                  <a:pt x="22618" y="6106"/>
                </a:cubicBezTo>
                <a:cubicBezTo>
                  <a:pt x="22622" y="6118"/>
                  <a:pt x="22625" y="6128"/>
                  <a:pt x="22627" y="6139"/>
                </a:cubicBezTo>
                <a:cubicBezTo>
                  <a:pt x="22630" y="6148"/>
                  <a:pt x="22637" y="6152"/>
                  <a:pt x="22645" y="6152"/>
                </a:cubicBezTo>
                <a:cubicBezTo>
                  <a:pt x="22655" y="6152"/>
                  <a:pt x="22666" y="6144"/>
                  <a:pt x="22662" y="6132"/>
                </a:cubicBezTo>
                <a:cubicBezTo>
                  <a:pt x="22658" y="6119"/>
                  <a:pt x="22655" y="6110"/>
                  <a:pt x="22652" y="6098"/>
                </a:cubicBezTo>
                <a:cubicBezTo>
                  <a:pt x="22650" y="6089"/>
                  <a:pt x="22642" y="6085"/>
                  <a:pt x="22634" y="6085"/>
                </a:cubicBezTo>
                <a:close/>
                <a:moveTo>
                  <a:pt x="22251" y="6143"/>
                </a:moveTo>
                <a:cubicBezTo>
                  <a:pt x="22229" y="6143"/>
                  <a:pt x="22229" y="6179"/>
                  <a:pt x="22251" y="6179"/>
                </a:cubicBezTo>
                <a:lnTo>
                  <a:pt x="22274" y="6179"/>
                </a:lnTo>
                <a:cubicBezTo>
                  <a:pt x="22295" y="6179"/>
                  <a:pt x="22295" y="6143"/>
                  <a:pt x="22274" y="6143"/>
                </a:cubicBezTo>
                <a:cubicBezTo>
                  <a:pt x="22270" y="6144"/>
                  <a:pt x="22266" y="6144"/>
                  <a:pt x="22262" y="6144"/>
                </a:cubicBezTo>
                <a:cubicBezTo>
                  <a:pt x="22259" y="6144"/>
                  <a:pt x="22255" y="6144"/>
                  <a:pt x="22251" y="6143"/>
                </a:cubicBezTo>
                <a:close/>
                <a:moveTo>
                  <a:pt x="7169" y="6075"/>
                </a:moveTo>
                <a:cubicBezTo>
                  <a:pt x="7101" y="6075"/>
                  <a:pt x="7100" y="6182"/>
                  <a:pt x="7169" y="6182"/>
                </a:cubicBezTo>
                <a:cubicBezTo>
                  <a:pt x="7237" y="6182"/>
                  <a:pt x="7238" y="6075"/>
                  <a:pt x="7169" y="6075"/>
                </a:cubicBezTo>
                <a:close/>
                <a:moveTo>
                  <a:pt x="5862" y="6089"/>
                </a:moveTo>
                <a:cubicBezTo>
                  <a:pt x="5856" y="6089"/>
                  <a:pt x="5850" y="6091"/>
                  <a:pt x="5844" y="6095"/>
                </a:cubicBezTo>
                <a:cubicBezTo>
                  <a:pt x="5828" y="6105"/>
                  <a:pt x="5813" y="6114"/>
                  <a:pt x="5799" y="6124"/>
                </a:cubicBezTo>
                <a:cubicBezTo>
                  <a:pt x="5766" y="6145"/>
                  <a:pt x="5787" y="6192"/>
                  <a:pt x="5816" y="6192"/>
                </a:cubicBezTo>
                <a:cubicBezTo>
                  <a:pt x="5822" y="6192"/>
                  <a:pt x="5828" y="6190"/>
                  <a:pt x="5834" y="6186"/>
                </a:cubicBezTo>
                <a:cubicBezTo>
                  <a:pt x="5850" y="6176"/>
                  <a:pt x="5865" y="6166"/>
                  <a:pt x="5879" y="6156"/>
                </a:cubicBezTo>
                <a:cubicBezTo>
                  <a:pt x="5911" y="6136"/>
                  <a:pt x="5891" y="6089"/>
                  <a:pt x="5862" y="6089"/>
                </a:cubicBezTo>
                <a:close/>
                <a:moveTo>
                  <a:pt x="23813" y="6111"/>
                </a:moveTo>
                <a:cubicBezTo>
                  <a:pt x="23795" y="6111"/>
                  <a:pt x="23778" y="6123"/>
                  <a:pt x="23778" y="6145"/>
                </a:cubicBezTo>
                <a:lnTo>
                  <a:pt x="23778" y="6161"/>
                </a:lnTo>
                <a:cubicBezTo>
                  <a:pt x="23778" y="6184"/>
                  <a:pt x="23795" y="6195"/>
                  <a:pt x="23813" y="6195"/>
                </a:cubicBezTo>
                <a:cubicBezTo>
                  <a:pt x="23830" y="6195"/>
                  <a:pt x="23848" y="6184"/>
                  <a:pt x="23848" y="6161"/>
                </a:cubicBezTo>
                <a:lnTo>
                  <a:pt x="23848" y="6145"/>
                </a:lnTo>
                <a:cubicBezTo>
                  <a:pt x="23848" y="6123"/>
                  <a:pt x="23830" y="6111"/>
                  <a:pt x="23813" y="6111"/>
                </a:cubicBezTo>
                <a:close/>
                <a:moveTo>
                  <a:pt x="9799" y="6149"/>
                </a:moveTo>
                <a:cubicBezTo>
                  <a:pt x="9785" y="6149"/>
                  <a:pt x="9773" y="6167"/>
                  <a:pt x="9785" y="6179"/>
                </a:cubicBezTo>
                <a:lnTo>
                  <a:pt x="9801" y="6194"/>
                </a:lnTo>
                <a:cubicBezTo>
                  <a:pt x="9804" y="6198"/>
                  <a:pt x="9808" y="6199"/>
                  <a:pt x="9812" y="6199"/>
                </a:cubicBezTo>
                <a:cubicBezTo>
                  <a:pt x="9825" y="6199"/>
                  <a:pt x="9838" y="6182"/>
                  <a:pt x="9826" y="6169"/>
                </a:cubicBezTo>
                <a:lnTo>
                  <a:pt x="9810" y="6154"/>
                </a:lnTo>
                <a:cubicBezTo>
                  <a:pt x="9806" y="6150"/>
                  <a:pt x="9802" y="6149"/>
                  <a:pt x="9799" y="6149"/>
                </a:cubicBezTo>
                <a:close/>
                <a:moveTo>
                  <a:pt x="5290" y="6055"/>
                </a:moveTo>
                <a:cubicBezTo>
                  <a:pt x="5286" y="6055"/>
                  <a:pt x="5281" y="6055"/>
                  <a:pt x="5277" y="6056"/>
                </a:cubicBezTo>
                <a:cubicBezTo>
                  <a:pt x="5251" y="6065"/>
                  <a:pt x="5231" y="6094"/>
                  <a:pt x="5240" y="6122"/>
                </a:cubicBezTo>
                <a:cubicBezTo>
                  <a:pt x="5246" y="6138"/>
                  <a:pt x="5251" y="6153"/>
                  <a:pt x="5254" y="6166"/>
                </a:cubicBezTo>
                <a:cubicBezTo>
                  <a:pt x="5262" y="6189"/>
                  <a:pt x="5282" y="6205"/>
                  <a:pt x="5305" y="6205"/>
                </a:cubicBezTo>
                <a:cubicBezTo>
                  <a:pt x="5310" y="6205"/>
                  <a:pt x="5315" y="6204"/>
                  <a:pt x="5320" y="6203"/>
                </a:cubicBezTo>
                <a:cubicBezTo>
                  <a:pt x="5346" y="6195"/>
                  <a:pt x="5366" y="6165"/>
                  <a:pt x="5357" y="6138"/>
                </a:cubicBezTo>
                <a:cubicBezTo>
                  <a:pt x="5351" y="6122"/>
                  <a:pt x="5346" y="6107"/>
                  <a:pt x="5342" y="6093"/>
                </a:cubicBezTo>
                <a:cubicBezTo>
                  <a:pt x="5334" y="6071"/>
                  <a:pt x="5313" y="6055"/>
                  <a:pt x="5290" y="6055"/>
                </a:cubicBezTo>
                <a:close/>
                <a:moveTo>
                  <a:pt x="16592" y="6074"/>
                </a:moveTo>
                <a:cubicBezTo>
                  <a:pt x="16571" y="6074"/>
                  <a:pt x="16549" y="6092"/>
                  <a:pt x="16554" y="6118"/>
                </a:cubicBezTo>
                <a:cubicBezTo>
                  <a:pt x="16560" y="6143"/>
                  <a:pt x="16565" y="6168"/>
                  <a:pt x="16568" y="6192"/>
                </a:cubicBezTo>
                <a:cubicBezTo>
                  <a:pt x="16571" y="6210"/>
                  <a:pt x="16584" y="6218"/>
                  <a:pt x="16598" y="6218"/>
                </a:cubicBezTo>
                <a:cubicBezTo>
                  <a:pt x="16619" y="6218"/>
                  <a:pt x="16641" y="6201"/>
                  <a:pt x="16636" y="6175"/>
                </a:cubicBezTo>
                <a:cubicBezTo>
                  <a:pt x="16631" y="6149"/>
                  <a:pt x="16626" y="6124"/>
                  <a:pt x="16622" y="6100"/>
                </a:cubicBezTo>
                <a:cubicBezTo>
                  <a:pt x="16619" y="6082"/>
                  <a:pt x="16605" y="6074"/>
                  <a:pt x="16592" y="6074"/>
                </a:cubicBezTo>
                <a:close/>
                <a:moveTo>
                  <a:pt x="1777" y="6152"/>
                </a:moveTo>
                <a:cubicBezTo>
                  <a:pt x="1774" y="6152"/>
                  <a:pt x="1771" y="6152"/>
                  <a:pt x="1769" y="6153"/>
                </a:cubicBezTo>
                <a:cubicBezTo>
                  <a:pt x="1743" y="6158"/>
                  <a:pt x="1718" y="6164"/>
                  <a:pt x="1694" y="6169"/>
                </a:cubicBezTo>
                <a:cubicBezTo>
                  <a:pt x="1652" y="6179"/>
                  <a:pt x="1666" y="6238"/>
                  <a:pt x="1703" y="6238"/>
                </a:cubicBezTo>
                <a:cubicBezTo>
                  <a:pt x="1706" y="6238"/>
                  <a:pt x="1709" y="6238"/>
                  <a:pt x="1712" y="6237"/>
                </a:cubicBezTo>
                <a:cubicBezTo>
                  <a:pt x="1737" y="6232"/>
                  <a:pt x="1762" y="6226"/>
                  <a:pt x="1786" y="6221"/>
                </a:cubicBezTo>
                <a:cubicBezTo>
                  <a:pt x="1830" y="6212"/>
                  <a:pt x="1815" y="6152"/>
                  <a:pt x="1777" y="6152"/>
                </a:cubicBezTo>
                <a:close/>
                <a:moveTo>
                  <a:pt x="4092" y="6196"/>
                </a:moveTo>
                <a:cubicBezTo>
                  <a:pt x="4088" y="6196"/>
                  <a:pt x="4084" y="6197"/>
                  <a:pt x="4081" y="6201"/>
                </a:cubicBezTo>
                <a:lnTo>
                  <a:pt x="4065" y="6216"/>
                </a:lnTo>
                <a:cubicBezTo>
                  <a:pt x="4052" y="6229"/>
                  <a:pt x="4064" y="6247"/>
                  <a:pt x="4078" y="6247"/>
                </a:cubicBezTo>
                <a:cubicBezTo>
                  <a:pt x="4082" y="6247"/>
                  <a:pt x="4086" y="6245"/>
                  <a:pt x="4090" y="6242"/>
                </a:cubicBezTo>
                <a:lnTo>
                  <a:pt x="4106" y="6226"/>
                </a:lnTo>
                <a:cubicBezTo>
                  <a:pt x="4119" y="6214"/>
                  <a:pt x="4106" y="6196"/>
                  <a:pt x="4092" y="6196"/>
                </a:cubicBezTo>
                <a:close/>
                <a:moveTo>
                  <a:pt x="6606" y="6176"/>
                </a:moveTo>
                <a:cubicBezTo>
                  <a:pt x="6589" y="6176"/>
                  <a:pt x="6571" y="6187"/>
                  <a:pt x="6571" y="6210"/>
                </a:cubicBezTo>
                <a:lnTo>
                  <a:pt x="6571" y="6239"/>
                </a:lnTo>
                <a:cubicBezTo>
                  <a:pt x="6571" y="6263"/>
                  <a:pt x="6588" y="6274"/>
                  <a:pt x="6606" y="6274"/>
                </a:cubicBezTo>
                <a:cubicBezTo>
                  <a:pt x="6623" y="6274"/>
                  <a:pt x="6641" y="6263"/>
                  <a:pt x="6641" y="6239"/>
                </a:cubicBezTo>
                <a:lnTo>
                  <a:pt x="6641" y="6210"/>
                </a:lnTo>
                <a:cubicBezTo>
                  <a:pt x="6642" y="6187"/>
                  <a:pt x="6624" y="6176"/>
                  <a:pt x="6606" y="6176"/>
                </a:cubicBezTo>
                <a:close/>
                <a:moveTo>
                  <a:pt x="23467" y="6200"/>
                </a:moveTo>
                <a:cubicBezTo>
                  <a:pt x="23450" y="6200"/>
                  <a:pt x="23432" y="6212"/>
                  <a:pt x="23432" y="6234"/>
                </a:cubicBezTo>
                <a:lnTo>
                  <a:pt x="23432" y="6250"/>
                </a:lnTo>
                <a:cubicBezTo>
                  <a:pt x="23432" y="6273"/>
                  <a:pt x="23449" y="6285"/>
                  <a:pt x="23467" y="6285"/>
                </a:cubicBezTo>
                <a:cubicBezTo>
                  <a:pt x="23485" y="6285"/>
                  <a:pt x="23502" y="6273"/>
                  <a:pt x="23502" y="6250"/>
                </a:cubicBezTo>
                <a:lnTo>
                  <a:pt x="23502" y="6234"/>
                </a:lnTo>
                <a:cubicBezTo>
                  <a:pt x="23503" y="6212"/>
                  <a:pt x="23485" y="6200"/>
                  <a:pt x="23467" y="6200"/>
                </a:cubicBezTo>
                <a:close/>
                <a:moveTo>
                  <a:pt x="20657" y="6219"/>
                </a:moveTo>
                <a:cubicBezTo>
                  <a:pt x="20649" y="6219"/>
                  <a:pt x="20641" y="6222"/>
                  <a:pt x="20634" y="6229"/>
                </a:cubicBezTo>
                <a:lnTo>
                  <a:pt x="20619" y="6245"/>
                </a:lnTo>
                <a:cubicBezTo>
                  <a:pt x="20593" y="6269"/>
                  <a:pt x="20617" y="6305"/>
                  <a:pt x="20645" y="6305"/>
                </a:cubicBezTo>
                <a:cubicBezTo>
                  <a:pt x="20653" y="6305"/>
                  <a:pt x="20661" y="6302"/>
                  <a:pt x="20668" y="6295"/>
                </a:cubicBezTo>
                <a:lnTo>
                  <a:pt x="20684" y="6279"/>
                </a:lnTo>
                <a:cubicBezTo>
                  <a:pt x="20709" y="6254"/>
                  <a:pt x="20685" y="6219"/>
                  <a:pt x="20657" y="6219"/>
                </a:cubicBezTo>
                <a:close/>
                <a:moveTo>
                  <a:pt x="12109" y="6243"/>
                </a:moveTo>
                <a:cubicBezTo>
                  <a:pt x="12065" y="6243"/>
                  <a:pt x="12066" y="6312"/>
                  <a:pt x="12110" y="6313"/>
                </a:cubicBezTo>
                <a:cubicBezTo>
                  <a:pt x="12157" y="6313"/>
                  <a:pt x="12157" y="6243"/>
                  <a:pt x="12110" y="6243"/>
                </a:cubicBezTo>
                <a:cubicBezTo>
                  <a:pt x="12110" y="6243"/>
                  <a:pt x="12110" y="6243"/>
                  <a:pt x="12109" y="6243"/>
                </a:cubicBezTo>
                <a:close/>
                <a:moveTo>
                  <a:pt x="4993" y="6208"/>
                </a:moveTo>
                <a:cubicBezTo>
                  <a:pt x="4924" y="6208"/>
                  <a:pt x="4924" y="6315"/>
                  <a:pt x="4994" y="6316"/>
                </a:cubicBezTo>
                <a:lnTo>
                  <a:pt x="5010" y="6316"/>
                </a:lnTo>
                <a:cubicBezTo>
                  <a:pt x="5079" y="6316"/>
                  <a:pt x="5079" y="6208"/>
                  <a:pt x="5010" y="6208"/>
                </a:cubicBezTo>
                <a:lnTo>
                  <a:pt x="4994" y="6208"/>
                </a:lnTo>
                <a:cubicBezTo>
                  <a:pt x="4994" y="6208"/>
                  <a:pt x="4993" y="6208"/>
                  <a:pt x="4993" y="6208"/>
                </a:cubicBezTo>
                <a:close/>
                <a:moveTo>
                  <a:pt x="22917" y="6194"/>
                </a:moveTo>
                <a:cubicBezTo>
                  <a:pt x="22900" y="6194"/>
                  <a:pt x="22883" y="6202"/>
                  <a:pt x="22873" y="6221"/>
                </a:cubicBezTo>
                <a:cubicBezTo>
                  <a:pt x="22861" y="6243"/>
                  <a:pt x="22866" y="6281"/>
                  <a:pt x="22893" y="6292"/>
                </a:cubicBezTo>
                <a:cubicBezTo>
                  <a:pt x="22919" y="6302"/>
                  <a:pt x="22942" y="6315"/>
                  <a:pt x="22967" y="6325"/>
                </a:cubicBezTo>
                <a:cubicBezTo>
                  <a:pt x="22976" y="6329"/>
                  <a:pt x="22985" y="6331"/>
                  <a:pt x="22994" y="6331"/>
                </a:cubicBezTo>
                <a:cubicBezTo>
                  <a:pt x="23012" y="6331"/>
                  <a:pt x="23029" y="6323"/>
                  <a:pt x="23039" y="6305"/>
                </a:cubicBezTo>
                <a:cubicBezTo>
                  <a:pt x="23051" y="6283"/>
                  <a:pt x="23046" y="6245"/>
                  <a:pt x="23019" y="6233"/>
                </a:cubicBezTo>
                <a:cubicBezTo>
                  <a:pt x="22994" y="6223"/>
                  <a:pt x="22971" y="6211"/>
                  <a:pt x="22946" y="6201"/>
                </a:cubicBezTo>
                <a:cubicBezTo>
                  <a:pt x="22937" y="6197"/>
                  <a:pt x="22927" y="6194"/>
                  <a:pt x="22917" y="6194"/>
                </a:cubicBezTo>
                <a:close/>
                <a:moveTo>
                  <a:pt x="19377" y="6244"/>
                </a:moveTo>
                <a:cubicBezTo>
                  <a:pt x="19366" y="6244"/>
                  <a:pt x="19356" y="6250"/>
                  <a:pt x="19349" y="6263"/>
                </a:cubicBezTo>
                <a:cubicBezTo>
                  <a:pt x="19344" y="6273"/>
                  <a:pt x="19339" y="6281"/>
                  <a:pt x="19334" y="6292"/>
                </a:cubicBezTo>
                <a:cubicBezTo>
                  <a:pt x="19319" y="6320"/>
                  <a:pt x="19344" y="6346"/>
                  <a:pt x="19368" y="6346"/>
                </a:cubicBezTo>
                <a:cubicBezTo>
                  <a:pt x="19378" y="6346"/>
                  <a:pt x="19389" y="6341"/>
                  <a:pt x="19395" y="6327"/>
                </a:cubicBezTo>
                <a:cubicBezTo>
                  <a:pt x="19401" y="6317"/>
                  <a:pt x="19406" y="6308"/>
                  <a:pt x="19411" y="6297"/>
                </a:cubicBezTo>
                <a:cubicBezTo>
                  <a:pt x="19425" y="6270"/>
                  <a:pt x="19401" y="6244"/>
                  <a:pt x="19377" y="6244"/>
                </a:cubicBezTo>
                <a:close/>
                <a:moveTo>
                  <a:pt x="1072" y="6323"/>
                </a:moveTo>
                <a:cubicBezTo>
                  <a:pt x="1050" y="6323"/>
                  <a:pt x="1050" y="6359"/>
                  <a:pt x="1072" y="6359"/>
                </a:cubicBezTo>
                <a:lnTo>
                  <a:pt x="1116" y="6359"/>
                </a:lnTo>
                <a:cubicBezTo>
                  <a:pt x="1140" y="6359"/>
                  <a:pt x="1140" y="6323"/>
                  <a:pt x="1116" y="6323"/>
                </a:cubicBezTo>
                <a:close/>
                <a:moveTo>
                  <a:pt x="11856" y="6317"/>
                </a:moveTo>
                <a:cubicBezTo>
                  <a:pt x="11810" y="6317"/>
                  <a:pt x="11810" y="6388"/>
                  <a:pt x="11856" y="6388"/>
                </a:cubicBezTo>
                <a:lnTo>
                  <a:pt x="11871" y="6388"/>
                </a:lnTo>
                <a:cubicBezTo>
                  <a:pt x="11916" y="6388"/>
                  <a:pt x="11917" y="6317"/>
                  <a:pt x="11871" y="6317"/>
                </a:cubicBezTo>
                <a:close/>
                <a:moveTo>
                  <a:pt x="11267" y="6343"/>
                </a:moveTo>
                <a:cubicBezTo>
                  <a:pt x="11261" y="6343"/>
                  <a:pt x="11256" y="6345"/>
                  <a:pt x="11250" y="6347"/>
                </a:cubicBezTo>
                <a:cubicBezTo>
                  <a:pt x="11240" y="6353"/>
                  <a:pt x="11231" y="6358"/>
                  <a:pt x="11220" y="6363"/>
                </a:cubicBezTo>
                <a:cubicBezTo>
                  <a:pt x="11186" y="6381"/>
                  <a:pt x="11206" y="6429"/>
                  <a:pt x="11239" y="6429"/>
                </a:cubicBezTo>
                <a:cubicBezTo>
                  <a:pt x="11244" y="6429"/>
                  <a:pt x="11250" y="6428"/>
                  <a:pt x="11256" y="6425"/>
                </a:cubicBezTo>
                <a:cubicBezTo>
                  <a:pt x="11266" y="6420"/>
                  <a:pt x="11276" y="6414"/>
                  <a:pt x="11286" y="6409"/>
                </a:cubicBezTo>
                <a:cubicBezTo>
                  <a:pt x="11322" y="6392"/>
                  <a:pt x="11300" y="6343"/>
                  <a:pt x="11267" y="6343"/>
                </a:cubicBezTo>
                <a:close/>
                <a:moveTo>
                  <a:pt x="16391" y="6342"/>
                </a:moveTo>
                <a:cubicBezTo>
                  <a:pt x="16368" y="6342"/>
                  <a:pt x="16343" y="6368"/>
                  <a:pt x="16357" y="6396"/>
                </a:cubicBezTo>
                <a:cubicBezTo>
                  <a:pt x="16363" y="6406"/>
                  <a:pt x="16368" y="6415"/>
                  <a:pt x="16373" y="6426"/>
                </a:cubicBezTo>
                <a:cubicBezTo>
                  <a:pt x="16380" y="6439"/>
                  <a:pt x="16391" y="6445"/>
                  <a:pt x="16402" y="6445"/>
                </a:cubicBezTo>
                <a:cubicBezTo>
                  <a:pt x="16425" y="6445"/>
                  <a:pt x="16449" y="6419"/>
                  <a:pt x="16435" y="6390"/>
                </a:cubicBezTo>
                <a:cubicBezTo>
                  <a:pt x="16430" y="6380"/>
                  <a:pt x="16424" y="6370"/>
                  <a:pt x="16419" y="6360"/>
                </a:cubicBezTo>
                <a:cubicBezTo>
                  <a:pt x="16413" y="6347"/>
                  <a:pt x="16402" y="6342"/>
                  <a:pt x="16391" y="6342"/>
                </a:cubicBezTo>
                <a:close/>
                <a:moveTo>
                  <a:pt x="6524" y="6381"/>
                </a:moveTo>
                <a:cubicBezTo>
                  <a:pt x="6478" y="6381"/>
                  <a:pt x="6478" y="6452"/>
                  <a:pt x="6524" y="6452"/>
                </a:cubicBezTo>
                <a:cubicBezTo>
                  <a:pt x="6524" y="6452"/>
                  <a:pt x="6524" y="6452"/>
                  <a:pt x="6525" y="6452"/>
                </a:cubicBezTo>
                <a:cubicBezTo>
                  <a:pt x="6569" y="6452"/>
                  <a:pt x="6568" y="6383"/>
                  <a:pt x="6524" y="6381"/>
                </a:cubicBezTo>
                <a:close/>
                <a:moveTo>
                  <a:pt x="23976" y="6380"/>
                </a:moveTo>
                <a:cubicBezTo>
                  <a:pt x="23968" y="6380"/>
                  <a:pt x="23960" y="6383"/>
                  <a:pt x="23953" y="6390"/>
                </a:cubicBezTo>
                <a:lnTo>
                  <a:pt x="23937" y="6406"/>
                </a:lnTo>
                <a:cubicBezTo>
                  <a:pt x="23912" y="6431"/>
                  <a:pt x="23937" y="6467"/>
                  <a:pt x="23964" y="6467"/>
                </a:cubicBezTo>
                <a:cubicBezTo>
                  <a:pt x="23972" y="6467"/>
                  <a:pt x="23980" y="6464"/>
                  <a:pt x="23987" y="6456"/>
                </a:cubicBezTo>
                <a:lnTo>
                  <a:pt x="24003" y="6441"/>
                </a:lnTo>
                <a:cubicBezTo>
                  <a:pt x="24028" y="6416"/>
                  <a:pt x="24003" y="6380"/>
                  <a:pt x="23976" y="6380"/>
                </a:cubicBezTo>
                <a:close/>
                <a:moveTo>
                  <a:pt x="15973" y="6391"/>
                </a:moveTo>
                <a:cubicBezTo>
                  <a:pt x="15960" y="6391"/>
                  <a:pt x="15947" y="6409"/>
                  <a:pt x="15959" y="6421"/>
                </a:cubicBezTo>
                <a:lnTo>
                  <a:pt x="16004" y="6465"/>
                </a:lnTo>
                <a:cubicBezTo>
                  <a:pt x="16008" y="6468"/>
                  <a:pt x="16011" y="6470"/>
                  <a:pt x="16015" y="6470"/>
                </a:cubicBezTo>
                <a:cubicBezTo>
                  <a:pt x="16028" y="6470"/>
                  <a:pt x="16041" y="6453"/>
                  <a:pt x="16028" y="6441"/>
                </a:cubicBezTo>
                <a:lnTo>
                  <a:pt x="15984" y="6396"/>
                </a:lnTo>
                <a:cubicBezTo>
                  <a:pt x="15981" y="6392"/>
                  <a:pt x="15977" y="6391"/>
                  <a:pt x="15973" y="6391"/>
                </a:cubicBezTo>
                <a:close/>
                <a:moveTo>
                  <a:pt x="3100" y="6448"/>
                </a:moveTo>
                <a:cubicBezTo>
                  <a:pt x="3096" y="6448"/>
                  <a:pt x="3092" y="6450"/>
                  <a:pt x="3089" y="6453"/>
                </a:cubicBezTo>
                <a:lnTo>
                  <a:pt x="3073" y="6469"/>
                </a:lnTo>
                <a:cubicBezTo>
                  <a:pt x="3060" y="6481"/>
                  <a:pt x="3073" y="6499"/>
                  <a:pt x="3087" y="6499"/>
                </a:cubicBezTo>
                <a:cubicBezTo>
                  <a:pt x="3090" y="6499"/>
                  <a:pt x="3095" y="6498"/>
                  <a:pt x="3098" y="6494"/>
                </a:cubicBezTo>
                <a:lnTo>
                  <a:pt x="3114" y="6478"/>
                </a:lnTo>
                <a:cubicBezTo>
                  <a:pt x="3126" y="6466"/>
                  <a:pt x="3113" y="6448"/>
                  <a:pt x="3100" y="6448"/>
                </a:cubicBezTo>
                <a:close/>
                <a:moveTo>
                  <a:pt x="14757" y="6456"/>
                </a:moveTo>
                <a:cubicBezTo>
                  <a:pt x="14740" y="6456"/>
                  <a:pt x="14722" y="6467"/>
                  <a:pt x="14722" y="6490"/>
                </a:cubicBezTo>
                <a:lnTo>
                  <a:pt x="14722" y="6506"/>
                </a:lnTo>
                <a:cubicBezTo>
                  <a:pt x="14722" y="6529"/>
                  <a:pt x="14740" y="6540"/>
                  <a:pt x="14757" y="6540"/>
                </a:cubicBezTo>
                <a:cubicBezTo>
                  <a:pt x="14775" y="6540"/>
                  <a:pt x="14792" y="6529"/>
                  <a:pt x="14792" y="6506"/>
                </a:cubicBezTo>
                <a:lnTo>
                  <a:pt x="14792" y="6490"/>
                </a:lnTo>
                <a:cubicBezTo>
                  <a:pt x="14793" y="6468"/>
                  <a:pt x="14775" y="6456"/>
                  <a:pt x="14757" y="6456"/>
                </a:cubicBezTo>
                <a:close/>
                <a:moveTo>
                  <a:pt x="6791" y="6484"/>
                </a:moveTo>
                <a:cubicBezTo>
                  <a:pt x="6746" y="6484"/>
                  <a:pt x="6746" y="6554"/>
                  <a:pt x="6792" y="6554"/>
                </a:cubicBezTo>
                <a:cubicBezTo>
                  <a:pt x="6838" y="6554"/>
                  <a:pt x="6838" y="6484"/>
                  <a:pt x="6792" y="6484"/>
                </a:cubicBezTo>
                <a:cubicBezTo>
                  <a:pt x="6792" y="6484"/>
                  <a:pt x="6791" y="6484"/>
                  <a:pt x="6791" y="6484"/>
                </a:cubicBezTo>
                <a:close/>
                <a:moveTo>
                  <a:pt x="5924" y="6499"/>
                </a:moveTo>
                <a:cubicBezTo>
                  <a:pt x="5879" y="6499"/>
                  <a:pt x="5879" y="6569"/>
                  <a:pt x="5924" y="6569"/>
                </a:cubicBezTo>
                <a:lnTo>
                  <a:pt x="5940" y="6569"/>
                </a:lnTo>
                <a:cubicBezTo>
                  <a:pt x="5986" y="6569"/>
                  <a:pt x="5986" y="6499"/>
                  <a:pt x="5940" y="6499"/>
                </a:cubicBezTo>
                <a:close/>
                <a:moveTo>
                  <a:pt x="6539" y="6455"/>
                </a:moveTo>
                <a:cubicBezTo>
                  <a:pt x="6516" y="6455"/>
                  <a:pt x="6493" y="6472"/>
                  <a:pt x="6488" y="6494"/>
                </a:cubicBezTo>
                <a:cubicBezTo>
                  <a:pt x="6480" y="6524"/>
                  <a:pt x="6499" y="6552"/>
                  <a:pt x="6525" y="6559"/>
                </a:cubicBezTo>
                <a:cubicBezTo>
                  <a:pt x="6540" y="6564"/>
                  <a:pt x="6554" y="6569"/>
                  <a:pt x="6569" y="6574"/>
                </a:cubicBezTo>
                <a:cubicBezTo>
                  <a:pt x="6574" y="6575"/>
                  <a:pt x="6579" y="6576"/>
                  <a:pt x="6583" y="6576"/>
                </a:cubicBezTo>
                <a:cubicBezTo>
                  <a:pt x="6607" y="6576"/>
                  <a:pt x="6629" y="6559"/>
                  <a:pt x="6635" y="6537"/>
                </a:cubicBezTo>
                <a:cubicBezTo>
                  <a:pt x="6642" y="6509"/>
                  <a:pt x="6625" y="6479"/>
                  <a:pt x="6598" y="6472"/>
                </a:cubicBezTo>
                <a:cubicBezTo>
                  <a:pt x="6582" y="6467"/>
                  <a:pt x="6568" y="6462"/>
                  <a:pt x="6553" y="6457"/>
                </a:cubicBezTo>
                <a:cubicBezTo>
                  <a:pt x="6548" y="6456"/>
                  <a:pt x="6543" y="6455"/>
                  <a:pt x="6539" y="6455"/>
                </a:cubicBezTo>
                <a:close/>
                <a:moveTo>
                  <a:pt x="20147" y="6504"/>
                </a:moveTo>
                <a:cubicBezTo>
                  <a:pt x="20130" y="6504"/>
                  <a:pt x="20112" y="6516"/>
                  <a:pt x="20112" y="6538"/>
                </a:cubicBezTo>
                <a:lnTo>
                  <a:pt x="20112" y="6554"/>
                </a:lnTo>
                <a:cubicBezTo>
                  <a:pt x="20111" y="6576"/>
                  <a:pt x="20129" y="6588"/>
                  <a:pt x="20147" y="6588"/>
                </a:cubicBezTo>
                <a:cubicBezTo>
                  <a:pt x="20165" y="6588"/>
                  <a:pt x="20182" y="6577"/>
                  <a:pt x="20182" y="6554"/>
                </a:cubicBezTo>
                <a:lnTo>
                  <a:pt x="20182" y="6538"/>
                </a:lnTo>
                <a:cubicBezTo>
                  <a:pt x="20182" y="6516"/>
                  <a:pt x="20165" y="6504"/>
                  <a:pt x="20147" y="6504"/>
                </a:cubicBezTo>
                <a:close/>
                <a:moveTo>
                  <a:pt x="19831" y="6505"/>
                </a:moveTo>
                <a:cubicBezTo>
                  <a:pt x="19826" y="6505"/>
                  <a:pt x="19820" y="6506"/>
                  <a:pt x="19815" y="6509"/>
                </a:cubicBezTo>
                <a:cubicBezTo>
                  <a:pt x="19804" y="6513"/>
                  <a:pt x="19795" y="6519"/>
                  <a:pt x="19784" y="6524"/>
                </a:cubicBezTo>
                <a:cubicBezTo>
                  <a:pt x="19750" y="6542"/>
                  <a:pt x="19770" y="6590"/>
                  <a:pt x="19803" y="6590"/>
                </a:cubicBezTo>
                <a:cubicBezTo>
                  <a:pt x="19808" y="6590"/>
                  <a:pt x="19814" y="6588"/>
                  <a:pt x="19820" y="6585"/>
                </a:cubicBezTo>
                <a:cubicBezTo>
                  <a:pt x="19830" y="6580"/>
                  <a:pt x="19840" y="6575"/>
                  <a:pt x="19850" y="6569"/>
                </a:cubicBezTo>
                <a:cubicBezTo>
                  <a:pt x="19885" y="6551"/>
                  <a:pt x="19864" y="6505"/>
                  <a:pt x="19831" y="6505"/>
                </a:cubicBezTo>
                <a:close/>
                <a:moveTo>
                  <a:pt x="20807" y="6491"/>
                </a:moveTo>
                <a:cubicBezTo>
                  <a:pt x="20790" y="6491"/>
                  <a:pt x="20772" y="6502"/>
                  <a:pt x="20772" y="6525"/>
                </a:cubicBezTo>
                <a:lnTo>
                  <a:pt x="20772" y="6556"/>
                </a:lnTo>
                <a:cubicBezTo>
                  <a:pt x="20772" y="6578"/>
                  <a:pt x="20790" y="6590"/>
                  <a:pt x="20807" y="6590"/>
                </a:cubicBezTo>
                <a:cubicBezTo>
                  <a:pt x="20825" y="6590"/>
                  <a:pt x="20842" y="6578"/>
                  <a:pt x="20842" y="6556"/>
                </a:cubicBezTo>
                <a:lnTo>
                  <a:pt x="20842" y="6525"/>
                </a:lnTo>
                <a:cubicBezTo>
                  <a:pt x="20842" y="6502"/>
                  <a:pt x="20825" y="6491"/>
                  <a:pt x="20807" y="6491"/>
                </a:cubicBezTo>
                <a:close/>
                <a:moveTo>
                  <a:pt x="3505" y="6540"/>
                </a:moveTo>
                <a:cubicBezTo>
                  <a:pt x="3492" y="6540"/>
                  <a:pt x="3480" y="6557"/>
                  <a:pt x="3492" y="6569"/>
                </a:cubicBezTo>
                <a:cubicBezTo>
                  <a:pt x="3498" y="6577"/>
                  <a:pt x="3503" y="6580"/>
                  <a:pt x="3508" y="6585"/>
                </a:cubicBezTo>
                <a:cubicBezTo>
                  <a:pt x="3511" y="6589"/>
                  <a:pt x="3515" y="6590"/>
                  <a:pt x="3519" y="6590"/>
                </a:cubicBezTo>
                <a:cubicBezTo>
                  <a:pt x="3533" y="6590"/>
                  <a:pt x="3545" y="6573"/>
                  <a:pt x="3533" y="6561"/>
                </a:cubicBezTo>
                <a:lnTo>
                  <a:pt x="3517" y="6545"/>
                </a:lnTo>
                <a:cubicBezTo>
                  <a:pt x="3513" y="6542"/>
                  <a:pt x="3509" y="6540"/>
                  <a:pt x="3505" y="6540"/>
                </a:cubicBezTo>
                <a:close/>
                <a:moveTo>
                  <a:pt x="18479" y="6512"/>
                </a:moveTo>
                <a:cubicBezTo>
                  <a:pt x="18473" y="6512"/>
                  <a:pt x="18467" y="6513"/>
                  <a:pt x="18461" y="6517"/>
                </a:cubicBezTo>
                <a:cubicBezTo>
                  <a:pt x="18445" y="6528"/>
                  <a:pt x="18431" y="6537"/>
                  <a:pt x="18416" y="6547"/>
                </a:cubicBezTo>
                <a:cubicBezTo>
                  <a:pt x="18385" y="6569"/>
                  <a:pt x="18404" y="6616"/>
                  <a:pt x="18433" y="6616"/>
                </a:cubicBezTo>
                <a:cubicBezTo>
                  <a:pt x="18439" y="6616"/>
                  <a:pt x="18445" y="6614"/>
                  <a:pt x="18452" y="6609"/>
                </a:cubicBezTo>
                <a:cubicBezTo>
                  <a:pt x="18467" y="6599"/>
                  <a:pt x="18482" y="6589"/>
                  <a:pt x="18496" y="6579"/>
                </a:cubicBezTo>
                <a:cubicBezTo>
                  <a:pt x="18528" y="6558"/>
                  <a:pt x="18508" y="6512"/>
                  <a:pt x="18479" y="6512"/>
                </a:cubicBezTo>
                <a:close/>
                <a:moveTo>
                  <a:pt x="10590" y="6551"/>
                </a:moveTo>
                <a:cubicBezTo>
                  <a:pt x="10588" y="6551"/>
                  <a:pt x="10585" y="6551"/>
                  <a:pt x="10582" y="6552"/>
                </a:cubicBezTo>
                <a:cubicBezTo>
                  <a:pt x="10558" y="6557"/>
                  <a:pt x="10533" y="6563"/>
                  <a:pt x="10508" y="6568"/>
                </a:cubicBezTo>
                <a:cubicBezTo>
                  <a:pt x="10467" y="6578"/>
                  <a:pt x="10479" y="6638"/>
                  <a:pt x="10517" y="6638"/>
                </a:cubicBezTo>
                <a:cubicBezTo>
                  <a:pt x="10520" y="6638"/>
                  <a:pt x="10523" y="6637"/>
                  <a:pt x="10527" y="6637"/>
                </a:cubicBezTo>
                <a:cubicBezTo>
                  <a:pt x="10552" y="6631"/>
                  <a:pt x="10576" y="6625"/>
                  <a:pt x="10601" y="6620"/>
                </a:cubicBezTo>
                <a:cubicBezTo>
                  <a:pt x="10644" y="6611"/>
                  <a:pt x="10629" y="6551"/>
                  <a:pt x="10590" y="6551"/>
                </a:cubicBezTo>
                <a:close/>
                <a:moveTo>
                  <a:pt x="6311" y="6553"/>
                </a:moveTo>
                <a:cubicBezTo>
                  <a:pt x="6242" y="6553"/>
                  <a:pt x="6242" y="6661"/>
                  <a:pt x="6311" y="6661"/>
                </a:cubicBezTo>
                <a:cubicBezTo>
                  <a:pt x="6380" y="6661"/>
                  <a:pt x="6380" y="6553"/>
                  <a:pt x="6311" y="6553"/>
                </a:cubicBezTo>
                <a:close/>
                <a:moveTo>
                  <a:pt x="12161" y="6612"/>
                </a:moveTo>
                <a:cubicBezTo>
                  <a:pt x="12157" y="6612"/>
                  <a:pt x="12153" y="6613"/>
                  <a:pt x="12149" y="6617"/>
                </a:cubicBezTo>
                <a:lnTo>
                  <a:pt x="12134" y="6632"/>
                </a:lnTo>
                <a:cubicBezTo>
                  <a:pt x="12121" y="6644"/>
                  <a:pt x="12132" y="6663"/>
                  <a:pt x="12146" y="6663"/>
                </a:cubicBezTo>
                <a:cubicBezTo>
                  <a:pt x="12150" y="6663"/>
                  <a:pt x="12154" y="6661"/>
                  <a:pt x="12158" y="6657"/>
                </a:cubicBezTo>
                <a:lnTo>
                  <a:pt x="12173" y="6642"/>
                </a:lnTo>
                <a:cubicBezTo>
                  <a:pt x="12187" y="6630"/>
                  <a:pt x="12174" y="6612"/>
                  <a:pt x="12161" y="6612"/>
                </a:cubicBezTo>
                <a:close/>
                <a:moveTo>
                  <a:pt x="7982" y="6547"/>
                </a:moveTo>
                <a:cubicBezTo>
                  <a:pt x="7970" y="6547"/>
                  <a:pt x="7957" y="6551"/>
                  <a:pt x="7946" y="6562"/>
                </a:cubicBezTo>
                <a:lnTo>
                  <a:pt x="7931" y="6578"/>
                </a:lnTo>
                <a:cubicBezTo>
                  <a:pt x="7893" y="6615"/>
                  <a:pt x="7928" y="6669"/>
                  <a:pt x="7970" y="6669"/>
                </a:cubicBezTo>
                <a:cubicBezTo>
                  <a:pt x="7982" y="6669"/>
                  <a:pt x="7995" y="6664"/>
                  <a:pt x="8006" y="6653"/>
                </a:cubicBezTo>
                <a:lnTo>
                  <a:pt x="8022" y="6638"/>
                </a:lnTo>
                <a:cubicBezTo>
                  <a:pt x="8059" y="6600"/>
                  <a:pt x="8023" y="6547"/>
                  <a:pt x="7982" y="6547"/>
                </a:cubicBezTo>
                <a:close/>
                <a:moveTo>
                  <a:pt x="7246" y="6608"/>
                </a:moveTo>
                <a:cubicBezTo>
                  <a:pt x="7238" y="6608"/>
                  <a:pt x="7230" y="6611"/>
                  <a:pt x="7222" y="6619"/>
                </a:cubicBezTo>
                <a:lnTo>
                  <a:pt x="7207" y="6634"/>
                </a:lnTo>
                <a:cubicBezTo>
                  <a:pt x="7182" y="6659"/>
                  <a:pt x="7205" y="6694"/>
                  <a:pt x="7233" y="6694"/>
                </a:cubicBezTo>
                <a:cubicBezTo>
                  <a:pt x="7241" y="6694"/>
                  <a:pt x="7249" y="6691"/>
                  <a:pt x="7257" y="6684"/>
                </a:cubicBezTo>
                <a:lnTo>
                  <a:pt x="7273" y="6668"/>
                </a:lnTo>
                <a:cubicBezTo>
                  <a:pt x="7298" y="6643"/>
                  <a:pt x="7273" y="6608"/>
                  <a:pt x="7246" y="6608"/>
                </a:cubicBezTo>
                <a:close/>
                <a:moveTo>
                  <a:pt x="4137" y="6566"/>
                </a:moveTo>
                <a:cubicBezTo>
                  <a:pt x="4132" y="6566"/>
                  <a:pt x="4127" y="6567"/>
                  <a:pt x="4123" y="6568"/>
                </a:cubicBezTo>
                <a:cubicBezTo>
                  <a:pt x="4098" y="6579"/>
                  <a:pt x="4073" y="6588"/>
                  <a:pt x="4048" y="6599"/>
                </a:cubicBezTo>
                <a:cubicBezTo>
                  <a:pt x="4022" y="6609"/>
                  <a:pt x="4002" y="6634"/>
                  <a:pt x="4012" y="6664"/>
                </a:cubicBezTo>
                <a:cubicBezTo>
                  <a:pt x="4017" y="6684"/>
                  <a:pt x="4038" y="6704"/>
                  <a:pt x="4061" y="6704"/>
                </a:cubicBezTo>
                <a:cubicBezTo>
                  <a:pt x="4067" y="6704"/>
                  <a:pt x="4072" y="6703"/>
                  <a:pt x="4078" y="6700"/>
                </a:cubicBezTo>
                <a:cubicBezTo>
                  <a:pt x="4102" y="6690"/>
                  <a:pt x="4127" y="6682"/>
                  <a:pt x="4152" y="6671"/>
                </a:cubicBezTo>
                <a:cubicBezTo>
                  <a:pt x="4178" y="6661"/>
                  <a:pt x="4198" y="6635"/>
                  <a:pt x="4189" y="6605"/>
                </a:cubicBezTo>
                <a:cubicBezTo>
                  <a:pt x="4182" y="6584"/>
                  <a:pt x="4159" y="6566"/>
                  <a:pt x="4137" y="6566"/>
                </a:cubicBezTo>
                <a:close/>
                <a:moveTo>
                  <a:pt x="19110" y="6651"/>
                </a:moveTo>
                <a:cubicBezTo>
                  <a:pt x="19064" y="6651"/>
                  <a:pt x="19065" y="6721"/>
                  <a:pt x="19111" y="6721"/>
                </a:cubicBezTo>
                <a:lnTo>
                  <a:pt x="19140" y="6721"/>
                </a:lnTo>
                <a:cubicBezTo>
                  <a:pt x="19186" y="6721"/>
                  <a:pt x="19186" y="6651"/>
                  <a:pt x="19140" y="6651"/>
                </a:cubicBezTo>
                <a:lnTo>
                  <a:pt x="19111" y="6651"/>
                </a:lnTo>
                <a:cubicBezTo>
                  <a:pt x="19110" y="6651"/>
                  <a:pt x="19110" y="6651"/>
                  <a:pt x="19110" y="6651"/>
                </a:cubicBezTo>
                <a:close/>
                <a:moveTo>
                  <a:pt x="2333" y="6655"/>
                </a:moveTo>
                <a:cubicBezTo>
                  <a:pt x="2287" y="6655"/>
                  <a:pt x="2287" y="6726"/>
                  <a:pt x="2333" y="6726"/>
                </a:cubicBezTo>
                <a:lnTo>
                  <a:pt x="2349" y="6726"/>
                </a:lnTo>
                <a:cubicBezTo>
                  <a:pt x="2393" y="6726"/>
                  <a:pt x="2394" y="6655"/>
                  <a:pt x="2349" y="6655"/>
                </a:cubicBezTo>
                <a:close/>
                <a:moveTo>
                  <a:pt x="15580" y="6656"/>
                </a:moveTo>
                <a:cubicBezTo>
                  <a:pt x="15534" y="6656"/>
                  <a:pt x="15534" y="6727"/>
                  <a:pt x="15580" y="6727"/>
                </a:cubicBezTo>
                <a:cubicBezTo>
                  <a:pt x="15625" y="6727"/>
                  <a:pt x="15625" y="6656"/>
                  <a:pt x="15580" y="6656"/>
                </a:cubicBezTo>
                <a:close/>
                <a:moveTo>
                  <a:pt x="8629" y="6624"/>
                </a:moveTo>
                <a:cubicBezTo>
                  <a:pt x="8559" y="6624"/>
                  <a:pt x="8559" y="6731"/>
                  <a:pt x="8629" y="6731"/>
                </a:cubicBezTo>
                <a:cubicBezTo>
                  <a:pt x="8696" y="6731"/>
                  <a:pt x="8696" y="6625"/>
                  <a:pt x="8629" y="6624"/>
                </a:cubicBezTo>
                <a:close/>
                <a:moveTo>
                  <a:pt x="23466" y="6665"/>
                </a:moveTo>
                <a:cubicBezTo>
                  <a:pt x="23448" y="6665"/>
                  <a:pt x="23430" y="6676"/>
                  <a:pt x="23430" y="6699"/>
                </a:cubicBezTo>
                <a:lnTo>
                  <a:pt x="23430" y="6715"/>
                </a:lnTo>
                <a:cubicBezTo>
                  <a:pt x="23430" y="6738"/>
                  <a:pt x="23448" y="6750"/>
                  <a:pt x="23465" y="6750"/>
                </a:cubicBezTo>
                <a:cubicBezTo>
                  <a:pt x="23483" y="6750"/>
                  <a:pt x="23501" y="6738"/>
                  <a:pt x="23501" y="6715"/>
                </a:cubicBezTo>
                <a:lnTo>
                  <a:pt x="23501" y="6699"/>
                </a:lnTo>
                <a:cubicBezTo>
                  <a:pt x="23502" y="6676"/>
                  <a:pt x="23484" y="6665"/>
                  <a:pt x="23466" y="6665"/>
                </a:cubicBezTo>
                <a:close/>
                <a:moveTo>
                  <a:pt x="24127" y="6653"/>
                </a:moveTo>
                <a:cubicBezTo>
                  <a:pt x="24109" y="6653"/>
                  <a:pt x="24092" y="6664"/>
                  <a:pt x="24092" y="6687"/>
                </a:cubicBezTo>
                <a:lnTo>
                  <a:pt x="24092" y="6716"/>
                </a:lnTo>
                <a:cubicBezTo>
                  <a:pt x="24092" y="6739"/>
                  <a:pt x="24109" y="6751"/>
                  <a:pt x="24127" y="6751"/>
                </a:cubicBezTo>
                <a:cubicBezTo>
                  <a:pt x="24144" y="6751"/>
                  <a:pt x="24162" y="6739"/>
                  <a:pt x="24162" y="6716"/>
                </a:cubicBezTo>
                <a:lnTo>
                  <a:pt x="24162" y="6687"/>
                </a:lnTo>
                <a:cubicBezTo>
                  <a:pt x="24162" y="6664"/>
                  <a:pt x="24144" y="6653"/>
                  <a:pt x="24127" y="6653"/>
                </a:cubicBezTo>
                <a:close/>
                <a:moveTo>
                  <a:pt x="23152" y="6667"/>
                </a:moveTo>
                <a:cubicBezTo>
                  <a:pt x="23147" y="6667"/>
                  <a:pt x="23141" y="6668"/>
                  <a:pt x="23135" y="6671"/>
                </a:cubicBezTo>
                <a:cubicBezTo>
                  <a:pt x="23125" y="6676"/>
                  <a:pt x="23115" y="6682"/>
                  <a:pt x="23105" y="6687"/>
                </a:cubicBezTo>
                <a:cubicBezTo>
                  <a:pt x="23069" y="6705"/>
                  <a:pt x="23090" y="6752"/>
                  <a:pt x="23123" y="6752"/>
                </a:cubicBezTo>
                <a:cubicBezTo>
                  <a:pt x="23129" y="6752"/>
                  <a:pt x="23135" y="6751"/>
                  <a:pt x="23141" y="6748"/>
                </a:cubicBezTo>
                <a:cubicBezTo>
                  <a:pt x="23151" y="6742"/>
                  <a:pt x="23161" y="6737"/>
                  <a:pt x="23171" y="6732"/>
                </a:cubicBezTo>
                <a:cubicBezTo>
                  <a:pt x="23206" y="6714"/>
                  <a:pt x="23184" y="6667"/>
                  <a:pt x="23152" y="6667"/>
                </a:cubicBezTo>
                <a:close/>
                <a:moveTo>
                  <a:pt x="1822" y="6684"/>
                </a:moveTo>
                <a:cubicBezTo>
                  <a:pt x="1778" y="6684"/>
                  <a:pt x="1776" y="6755"/>
                  <a:pt x="1822" y="6755"/>
                </a:cubicBezTo>
                <a:cubicBezTo>
                  <a:pt x="1868" y="6755"/>
                  <a:pt x="1868" y="6684"/>
                  <a:pt x="1822" y="6684"/>
                </a:cubicBezTo>
                <a:close/>
                <a:moveTo>
                  <a:pt x="14228" y="6648"/>
                </a:moveTo>
                <a:cubicBezTo>
                  <a:pt x="14159" y="6650"/>
                  <a:pt x="14159" y="6756"/>
                  <a:pt x="14228" y="6756"/>
                </a:cubicBezTo>
                <a:cubicBezTo>
                  <a:pt x="14298" y="6756"/>
                  <a:pt x="14298" y="6648"/>
                  <a:pt x="14228" y="6648"/>
                </a:cubicBezTo>
                <a:close/>
                <a:moveTo>
                  <a:pt x="8945" y="6655"/>
                </a:moveTo>
                <a:cubicBezTo>
                  <a:pt x="8874" y="6655"/>
                  <a:pt x="8874" y="6762"/>
                  <a:pt x="8945" y="6762"/>
                </a:cubicBezTo>
                <a:lnTo>
                  <a:pt x="8989" y="6762"/>
                </a:lnTo>
                <a:cubicBezTo>
                  <a:pt x="9057" y="6761"/>
                  <a:pt x="9057" y="6655"/>
                  <a:pt x="8989" y="6655"/>
                </a:cubicBezTo>
                <a:close/>
                <a:moveTo>
                  <a:pt x="22177" y="6656"/>
                </a:moveTo>
                <a:cubicBezTo>
                  <a:pt x="22173" y="6656"/>
                  <a:pt x="22168" y="6656"/>
                  <a:pt x="22164" y="6657"/>
                </a:cubicBezTo>
                <a:cubicBezTo>
                  <a:pt x="22152" y="6662"/>
                  <a:pt x="22143" y="6664"/>
                  <a:pt x="22131" y="6667"/>
                </a:cubicBezTo>
                <a:cubicBezTo>
                  <a:pt x="22104" y="6676"/>
                  <a:pt x="22087" y="6704"/>
                  <a:pt x="22092" y="6732"/>
                </a:cubicBezTo>
                <a:cubicBezTo>
                  <a:pt x="22097" y="6756"/>
                  <a:pt x="22120" y="6773"/>
                  <a:pt x="22144" y="6773"/>
                </a:cubicBezTo>
                <a:cubicBezTo>
                  <a:pt x="22149" y="6773"/>
                  <a:pt x="22153" y="6773"/>
                  <a:pt x="22157" y="6772"/>
                </a:cubicBezTo>
                <a:cubicBezTo>
                  <a:pt x="22170" y="6767"/>
                  <a:pt x="22178" y="6765"/>
                  <a:pt x="22190" y="6762"/>
                </a:cubicBezTo>
                <a:cubicBezTo>
                  <a:pt x="22218" y="6753"/>
                  <a:pt x="22238" y="6729"/>
                  <a:pt x="22229" y="6697"/>
                </a:cubicBezTo>
                <a:cubicBezTo>
                  <a:pt x="22224" y="6673"/>
                  <a:pt x="22201" y="6656"/>
                  <a:pt x="22177" y="6656"/>
                </a:cubicBezTo>
                <a:close/>
                <a:moveTo>
                  <a:pt x="3761" y="6735"/>
                </a:moveTo>
                <a:cubicBezTo>
                  <a:pt x="3745" y="6735"/>
                  <a:pt x="3735" y="6759"/>
                  <a:pt x="3753" y="6767"/>
                </a:cubicBezTo>
                <a:cubicBezTo>
                  <a:pt x="3763" y="6773"/>
                  <a:pt x="3772" y="6778"/>
                  <a:pt x="3782" y="6783"/>
                </a:cubicBezTo>
                <a:cubicBezTo>
                  <a:pt x="3785" y="6785"/>
                  <a:pt x="3788" y="6785"/>
                  <a:pt x="3791" y="6785"/>
                </a:cubicBezTo>
                <a:cubicBezTo>
                  <a:pt x="3807" y="6785"/>
                  <a:pt x="3818" y="6762"/>
                  <a:pt x="3801" y="6753"/>
                </a:cubicBezTo>
                <a:cubicBezTo>
                  <a:pt x="3790" y="6748"/>
                  <a:pt x="3781" y="6742"/>
                  <a:pt x="3771" y="6737"/>
                </a:cubicBezTo>
                <a:cubicBezTo>
                  <a:pt x="3767" y="6735"/>
                  <a:pt x="3764" y="6735"/>
                  <a:pt x="3761" y="6735"/>
                </a:cubicBezTo>
                <a:close/>
                <a:moveTo>
                  <a:pt x="7892" y="6731"/>
                </a:moveTo>
                <a:cubicBezTo>
                  <a:pt x="7874" y="6731"/>
                  <a:pt x="7856" y="6742"/>
                  <a:pt x="7856" y="6765"/>
                </a:cubicBezTo>
                <a:lnTo>
                  <a:pt x="7856" y="6795"/>
                </a:lnTo>
                <a:cubicBezTo>
                  <a:pt x="7856" y="6818"/>
                  <a:pt x="7874" y="6829"/>
                  <a:pt x="7892" y="6829"/>
                </a:cubicBezTo>
                <a:cubicBezTo>
                  <a:pt x="7910" y="6829"/>
                  <a:pt x="7927" y="6818"/>
                  <a:pt x="7927" y="6795"/>
                </a:cubicBezTo>
                <a:lnTo>
                  <a:pt x="7927" y="6765"/>
                </a:lnTo>
                <a:cubicBezTo>
                  <a:pt x="7927" y="6742"/>
                  <a:pt x="7910" y="6731"/>
                  <a:pt x="7892" y="6731"/>
                </a:cubicBezTo>
                <a:close/>
                <a:moveTo>
                  <a:pt x="20101" y="6758"/>
                </a:moveTo>
                <a:cubicBezTo>
                  <a:pt x="20054" y="6758"/>
                  <a:pt x="20054" y="6829"/>
                  <a:pt x="20101" y="6829"/>
                </a:cubicBezTo>
                <a:lnTo>
                  <a:pt x="20116" y="6829"/>
                </a:lnTo>
                <a:cubicBezTo>
                  <a:pt x="20161" y="6829"/>
                  <a:pt x="20161" y="6758"/>
                  <a:pt x="20116" y="6758"/>
                </a:cubicBezTo>
                <a:close/>
                <a:moveTo>
                  <a:pt x="9410" y="6730"/>
                </a:moveTo>
                <a:cubicBezTo>
                  <a:pt x="9401" y="6730"/>
                  <a:pt x="9391" y="6731"/>
                  <a:pt x="9381" y="6735"/>
                </a:cubicBezTo>
                <a:cubicBezTo>
                  <a:pt x="9354" y="6744"/>
                  <a:pt x="9334" y="6771"/>
                  <a:pt x="9344" y="6800"/>
                </a:cubicBezTo>
                <a:cubicBezTo>
                  <a:pt x="9349" y="6822"/>
                  <a:pt x="9372" y="6840"/>
                  <a:pt x="9396" y="6840"/>
                </a:cubicBezTo>
                <a:cubicBezTo>
                  <a:pt x="9399" y="6840"/>
                  <a:pt x="9402" y="6840"/>
                  <a:pt x="9406" y="6839"/>
                </a:cubicBezTo>
                <a:cubicBezTo>
                  <a:pt x="9416" y="6847"/>
                  <a:pt x="9429" y="6852"/>
                  <a:pt x="9442" y="6852"/>
                </a:cubicBezTo>
                <a:cubicBezTo>
                  <a:pt x="9450" y="6852"/>
                  <a:pt x="9458" y="6850"/>
                  <a:pt x="9466" y="6846"/>
                </a:cubicBezTo>
                <a:cubicBezTo>
                  <a:pt x="9490" y="6833"/>
                  <a:pt x="9503" y="6798"/>
                  <a:pt x="9486" y="6773"/>
                </a:cubicBezTo>
                <a:cubicBezTo>
                  <a:pt x="9469" y="6748"/>
                  <a:pt x="9440" y="6730"/>
                  <a:pt x="9410" y="6730"/>
                </a:cubicBezTo>
                <a:close/>
                <a:moveTo>
                  <a:pt x="1553" y="6745"/>
                </a:moveTo>
                <a:cubicBezTo>
                  <a:pt x="1528" y="6745"/>
                  <a:pt x="1504" y="6770"/>
                  <a:pt x="1521" y="6797"/>
                </a:cubicBezTo>
                <a:cubicBezTo>
                  <a:pt x="1532" y="6810"/>
                  <a:pt x="1540" y="6825"/>
                  <a:pt x="1551" y="6841"/>
                </a:cubicBezTo>
                <a:cubicBezTo>
                  <a:pt x="1558" y="6852"/>
                  <a:pt x="1569" y="6857"/>
                  <a:pt x="1580" y="6857"/>
                </a:cubicBezTo>
                <a:cubicBezTo>
                  <a:pt x="1605" y="6857"/>
                  <a:pt x="1630" y="6832"/>
                  <a:pt x="1613" y="6805"/>
                </a:cubicBezTo>
                <a:cubicBezTo>
                  <a:pt x="1602" y="6789"/>
                  <a:pt x="1593" y="6775"/>
                  <a:pt x="1582" y="6761"/>
                </a:cubicBezTo>
                <a:cubicBezTo>
                  <a:pt x="1575" y="6750"/>
                  <a:pt x="1564" y="6745"/>
                  <a:pt x="1553" y="6745"/>
                </a:cubicBezTo>
                <a:close/>
                <a:moveTo>
                  <a:pt x="5250" y="6754"/>
                </a:moveTo>
                <a:cubicBezTo>
                  <a:pt x="5244" y="6754"/>
                  <a:pt x="5237" y="6756"/>
                  <a:pt x="5231" y="6760"/>
                </a:cubicBezTo>
                <a:cubicBezTo>
                  <a:pt x="5216" y="6771"/>
                  <a:pt x="5201" y="6781"/>
                  <a:pt x="5186" y="6789"/>
                </a:cubicBezTo>
                <a:cubicBezTo>
                  <a:pt x="5155" y="6811"/>
                  <a:pt x="5174" y="6858"/>
                  <a:pt x="5203" y="6858"/>
                </a:cubicBezTo>
                <a:cubicBezTo>
                  <a:pt x="5209" y="6858"/>
                  <a:pt x="5215" y="6856"/>
                  <a:pt x="5221" y="6851"/>
                </a:cubicBezTo>
                <a:cubicBezTo>
                  <a:pt x="5236" y="6841"/>
                  <a:pt x="5252" y="6830"/>
                  <a:pt x="5267" y="6821"/>
                </a:cubicBezTo>
                <a:cubicBezTo>
                  <a:pt x="5298" y="6799"/>
                  <a:pt x="5279" y="6754"/>
                  <a:pt x="5250" y="6754"/>
                </a:cubicBezTo>
                <a:close/>
                <a:moveTo>
                  <a:pt x="14544" y="6758"/>
                </a:moveTo>
                <a:cubicBezTo>
                  <a:pt x="14475" y="6758"/>
                  <a:pt x="14475" y="6866"/>
                  <a:pt x="14544" y="6866"/>
                </a:cubicBezTo>
                <a:lnTo>
                  <a:pt x="14588" y="6866"/>
                </a:lnTo>
                <a:cubicBezTo>
                  <a:pt x="14656" y="6866"/>
                  <a:pt x="14656" y="6760"/>
                  <a:pt x="14588" y="6758"/>
                </a:cubicBezTo>
                <a:close/>
                <a:moveTo>
                  <a:pt x="14757" y="6788"/>
                </a:moveTo>
                <a:cubicBezTo>
                  <a:pt x="14743" y="6788"/>
                  <a:pt x="14729" y="6795"/>
                  <a:pt x="14723" y="6813"/>
                </a:cubicBezTo>
                <a:cubicBezTo>
                  <a:pt x="14718" y="6828"/>
                  <a:pt x="14713" y="6842"/>
                  <a:pt x="14707" y="6857"/>
                </a:cubicBezTo>
                <a:cubicBezTo>
                  <a:pt x="14699" y="6883"/>
                  <a:pt x="14720" y="6900"/>
                  <a:pt x="14742" y="6900"/>
                </a:cubicBezTo>
                <a:cubicBezTo>
                  <a:pt x="14756" y="6900"/>
                  <a:pt x="14770" y="6893"/>
                  <a:pt x="14776" y="6876"/>
                </a:cubicBezTo>
                <a:cubicBezTo>
                  <a:pt x="14781" y="6861"/>
                  <a:pt x="14786" y="6846"/>
                  <a:pt x="14791" y="6831"/>
                </a:cubicBezTo>
                <a:cubicBezTo>
                  <a:pt x="14800" y="6805"/>
                  <a:pt x="14779" y="6788"/>
                  <a:pt x="14757" y="6788"/>
                </a:cubicBezTo>
                <a:close/>
                <a:moveTo>
                  <a:pt x="7591" y="6819"/>
                </a:moveTo>
                <a:cubicBezTo>
                  <a:pt x="7564" y="6819"/>
                  <a:pt x="7540" y="6854"/>
                  <a:pt x="7566" y="6879"/>
                </a:cubicBezTo>
                <a:cubicBezTo>
                  <a:pt x="7571" y="6886"/>
                  <a:pt x="7576" y="6889"/>
                  <a:pt x="7582" y="6894"/>
                </a:cubicBezTo>
                <a:cubicBezTo>
                  <a:pt x="7589" y="6902"/>
                  <a:pt x="7598" y="6905"/>
                  <a:pt x="7606" y="6905"/>
                </a:cubicBezTo>
                <a:cubicBezTo>
                  <a:pt x="7633" y="6905"/>
                  <a:pt x="7656" y="6869"/>
                  <a:pt x="7631" y="6845"/>
                </a:cubicBezTo>
                <a:lnTo>
                  <a:pt x="7615" y="6829"/>
                </a:lnTo>
                <a:cubicBezTo>
                  <a:pt x="7608" y="6822"/>
                  <a:pt x="7600" y="6819"/>
                  <a:pt x="7591" y="6819"/>
                </a:cubicBezTo>
                <a:close/>
                <a:moveTo>
                  <a:pt x="20415" y="6834"/>
                </a:moveTo>
                <a:cubicBezTo>
                  <a:pt x="20407" y="6834"/>
                  <a:pt x="20399" y="6838"/>
                  <a:pt x="20392" y="6845"/>
                </a:cubicBezTo>
                <a:lnTo>
                  <a:pt x="20376" y="6861"/>
                </a:lnTo>
                <a:cubicBezTo>
                  <a:pt x="20351" y="6885"/>
                  <a:pt x="20375" y="6921"/>
                  <a:pt x="20402" y="6921"/>
                </a:cubicBezTo>
                <a:cubicBezTo>
                  <a:pt x="20410" y="6921"/>
                  <a:pt x="20419" y="6918"/>
                  <a:pt x="20426" y="6910"/>
                </a:cubicBezTo>
                <a:lnTo>
                  <a:pt x="20442" y="6894"/>
                </a:lnTo>
                <a:cubicBezTo>
                  <a:pt x="20467" y="6869"/>
                  <a:pt x="20442" y="6834"/>
                  <a:pt x="20415" y="6834"/>
                </a:cubicBezTo>
                <a:close/>
                <a:moveTo>
                  <a:pt x="3011" y="6804"/>
                </a:moveTo>
                <a:cubicBezTo>
                  <a:pt x="2970" y="6804"/>
                  <a:pt x="2933" y="6857"/>
                  <a:pt x="2970" y="6894"/>
                </a:cubicBezTo>
                <a:lnTo>
                  <a:pt x="2986" y="6910"/>
                </a:lnTo>
                <a:cubicBezTo>
                  <a:pt x="2997" y="6921"/>
                  <a:pt x="3010" y="6926"/>
                  <a:pt x="3022" y="6926"/>
                </a:cubicBezTo>
                <a:cubicBezTo>
                  <a:pt x="3063" y="6926"/>
                  <a:pt x="3100" y="6873"/>
                  <a:pt x="3062" y="6836"/>
                </a:cubicBezTo>
                <a:lnTo>
                  <a:pt x="3047" y="6820"/>
                </a:lnTo>
                <a:cubicBezTo>
                  <a:pt x="3036" y="6809"/>
                  <a:pt x="3023" y="6804"/>
                  <a:pt x="3011" y="6804"/>
                </a:cubicBezTo>
                <a:close/>
                <a:moveTo>
                  <a:pt x="17967" y="6858"/>
                </a:moveTo>
                <a:cubicBezTo>
                  <a:pt x="17922" y="6858"/>
                  <a:pt x="17922" y="6929"/>
                  <a:pt x="17967" y="6929"/>
                </a:cubicBezTo>
                <a:cubicBezTo>
                  <a:pt x="18013" y="6929"/>
                  <a:pt x="18013" y="6858"/>
                  <a:pt x="17967" y="6858"/>
                </a:cubicBezTo>
                <a:close/>
                <a:moveTo>
                  <a:pt x="2513" y="6865"/>
                </a:moveTo>
                <a:cubicBezTo>
                  <a:pt x="2467" y="6865"/>
                  <a:pt x="2467" y="6935"/>
                  <a:pt x="2513" y="6935"/>
                </a:cubicBezTo>
                <a:cubicBezTo>
                  <a:pt x="2514" y="6935"/>
                  <a:pt x="2514" y="6935"/>
                  <a:pt x="2514" y="6935"/>
                </a:cubicBezTo>
                <a:cubicBezTo>
                  <a:pt x="2560" y="6935"/>
                  <a:pt x="2559" y="6866"/>
                  <a:pt x="2513" y="6865"/>
                </a:cubicBezTo>
                <a:close/>
                <a:moveTo>
                  <a:pt x="21948" y="6812"/>
                </a:moveTo>
                <a:cubicBezTo>
                  <a:pt x="21936" y="6812"/>
                  <a:pt x="21924" y="6817"/>
                  <a:pt x="21913" y="6828"/>
                </a:cubicBezTo>
                <a:cubicBezTo>
                  <a:pt x="21904" y="6836"/>
                  <a:pt x="21898" y="6841"/>
                  <a:pt x="21892" y="6849"/>
                </a:cubicBezTo>
                <a:cubicBezTo>
                  <a:pt x="21855" y="6887"/>
                  <a:pt x="21890" y="6942"/>
                  <a:pt x="21930" y="6942"/>
                </a:cubicBezTo>
                <a:cubicBezTo>
                  <a:pt x="21942" y="6942"/>
                  <a:pt x="21955" y="6937"/>
                  <a:pt x="21966" y="6926"/>
                </a:cubicBezTo>
                <a:cubicBezTo>
                  <a:pt x="21974" y="6918"/>
                  <a:pt x="21981" y="6913"/>
                  <a:pt x="21987" y="6905"/>
                </a:cubicBezTo>
                <a:cubicBezTo>
                  <a:pt x="22025" y="6867"/>
                  <a:pt x="21989" y="6812"/>
                  <a:pt x="21948" y="6812"/>
                </a:cubicBezTo>
                <a:close/>
                <a:moveTo>
                  <a:pt x="4708" y="6858"/>
                </a:moveTo>
                <a:cubicBezTo>
                  <a:pt x="4705" y="6858"/>
                  <a:pt x="4701" y="6859"/>
                  <a:pt x="4698" y="6860"/>
                </a:cubicBezTo>
                <a:cubicBezTo>
                  <a:pt x="4678" y="6865"/>
                  <a:pt x="4659" y="6870"/>
                  <a:pt x="4638" y="6873"/>
                </a:cubicBezTo>
                <a:cubicBezTo>
                  <a:pt x="4596" y="6883"/>
                  <a:pt x="4609" y="6942"/>
                  <a:pt x="4647" y="6942"/>
                </a:cubicBezTo>
                <a:cubicBezTo>
                  <a:pt x="4650" y="6942"/>
                  <a:pt x="4653" y="6942"/>
                  <a:pt x="4656" y="6941"/>
                </a:cubicBezTo>
                <a:cubicBezTo>
                  <a:pt x="4676" y="6936"/>
                  <a:pt x="4696" y="6931"/>
                  <a:pt x="4717" y="6928"/>
                </a:cubicBezTo>
                <a:cubicBezTo>
                  <a:pt x="4757" y="6916"/>
                  <a:pt x="4745" y="6858"/>
                  <a:pt x="4708" y="6858"/>
                </a:cubicBezTo>
                <a:close/>
                <a:moveTo>
                  <a:pt x="2707" y="6847"/>
                </a:moveTo>
                <a:cubicBezTo>
                  <a:pt x="2639" y="6847"/>
                  <a:pt x="2638" y="6955"/>
                  <a:pt x="2707" y="6955"/>
                </a:cubicBezTo>
                <a:lnTo>
                  <a:pt x="2723" y="6955"/>
                </a:lnTo>
                <a:cubicBezTo>
                  <a:pt x="2792" y="6955"/>
                  <a:pt x="2792" y="6847"/>
                  <a:pt x="2723" y="6847"/>
                </a:cubicBezTo>
                <a:close/>
                <a:moveTo>
                  <a:pt x="5781" y="6809"/>
                </a:moveTo>
                <a:cubicBezTo>
                  <a:pt x="5777" y="6809"/>
                  <a:pt x="5772" y="6809"/>
                  <a:pt x="5767" y="6810"/>
                </a:cubicBezTo>
                <a:cubicBezTo>
                  <a:pt x="5741" y="6819"/>
                  <a:pt x="5720" y="6849"/>
                  <a:pt x="5731" y="6876"/>
                </a:cubicBezTo>
                <a:cubicBezTo>
                  <a:pt x="5736" y="6891"/>
                  <a:pt x="5741" y="6907"/>
                  <a:pt x="5746" y="6920"/>
                </a:cubicBezTo>
                <a:cubicBezTo>
                  <a:pt x="5754" y="6944"/>
                  <a:pt x="5774" y="6959"/>
                  <a:pt x="5797" y="6959"/>
                </a:cubicBezTo>
                <a:cubicBezTo>
                  <a:pt x="5802" y="6959"/>
                  <a:pt x="5807" y="6959"/>
                  <a:pt x="5812" y="6957"/>
                </a:cubicBezTo>
                <a:cubicBezTo>
                  <a:pt x="5839" y="6950"/>
                  <a:pt x="5859" y="6919"/>
                  <a:pt x="5849" y="6892"/>
                </a:cubicBezTo>
                <a:cubicBezTo>
                  <a:pt x="5844" y="6876"/>
                  <a:pt x="5839" y="6862"/>
                  <a:pt x="5833" y="6847"/>
                </a:cubicBezTo>
                <a:cubicBezTo>
                  <a:pt x="5825" y="6824"/>
                  <a:pt x="5805" y="6809"/>
                  <a:pt x="5781" y="6809"/>
                </a:cubicBezTo>
                <a:close/>
                <a:moveTo>
                  <a:pt x="19619" y="6877"/>
                </a:moveTo>
                <a:cubicBezTo>
                  <a:pt x="19611" y="6877"/>
                  <a:pt x="19603" y="6880"/>
                  <a:pt x="19596" y="6888"/>
                </a:cubicBezTo>
                <a:lnTo>
                  <a:pt x="19580" y="6904"/>
                </a:lnTo>
                <a:cubicBezTo>
                  <a:pt x="19555" y="6927"/>
                  <a:pt x="19580" y="6964"/>
                  <a:pt x="19607" y="6964"/>
                </a:cubicBezTo>
                <a:cubicBezTo>
                  <a:pt x="19615" y="6964"/>
                  <a:pt x="19623" y="6961"/>
                  <a:pt x="19630" y="6954"/>
                </a:cubicBezTo>
                <a:lnTo>
                  <a:pt x="19646" y="6938"/>
                </a:lnTo>
                <a:cubicBezTo>
                  <a:pt x="19671" y="6912"/>
                  <a:pt x="19646" y="6877"/>
                  <a:pt x="19619" y="6877"/>
                </a:cubicBezTo>
                <a:close/>
                <a:moveTo>
                  <a:pt x="154" y="6890"/>
                </a:moveTo>
                <a:cubicBezTo>
                  <a:pt x="136" y="6890"/>
                  <a:pt x="119" y="6902"/>
                  <a:pt x="119" y="6925"/>
                </a:cubicBezTo>
                <a:lnTo>
                  <a:pt x="119" y="6940"/>
                </a:lnTo>
                <a:cubicBezTo>
                  <a:pt x="119" y="6963"/>
                  <a:pt x="136" y="6975"/>
                  <a:pt x="154" y="6975"/>
                </a:cubicBezTo>
                <a:cubicBezTo>
                  <a:pt x="171" y="6975"/>
                  <a:pt x="189" y="6963"/>
                  <a:pt x="189" y="6940"/>
                </a:cubicBezTo>
                <a:lnTo>
                  <a:pt x="189" y="6925"/>
                </a:lnTo>
                <a:cubicBezTo>
                  <a:pt x="189" y="6902"/>
                  <a:pt x="171" y="6890"/>
                  <a:pt x="154" y="6890"/>
                </a:cubicBezTo>
                <a:close/>
                <a:moveTo>
                  <a:pt x="23419" y="6920"/>
                </a:moveTo>
                <a:cubicBezTo>
                  <a:pt x="23374" y="6920"/>
                  <a:pt x="23374" y="6992"/>
                  <a:pt x="23419" y="6992"/>
                </a:cubicBezTo>
                <a:lnTo>
                  <a:pt x="23435" y="6992"/>
                </a:lnTo>
                <a:cubicBezTo>
                  <a:pt x="23481" y="6992"/>
                  <a:pt x="23481" y="6920"/>
                  <a:pt x="23435" y="6920"/>
                </a:cubicBezTo>
                <a:close/>
                <a:moveTo>
                  <a:pt x="16496" y="6946"/>
                </a:moveTo>
                <a:cubicBezTo>
                  <a:pt x="16482" y="6946"/>
                  <a:pt x="16470" y="6964"/>
                  <a:pt x="16482" y="6976"/>
                </a:cubicBezTo>
                <a:lnTo>
                  <a:pt x="16498" y="6992"/>
                </a:lnTo>
                <a:cubicBezTo>
                  <a:pt x="16501" y="6995"/>
                  <a:pt x="16505" y="6997"/>
                  <a:pt x="16509" y="6997"/>
                </a:cubicBezTo>
                <a:cubicBezTo>
                  <a:pt x="16522" y="6997"/>
                  <a:pt x="16534" y="6979"/>
                  <a:pt x="16522" y="6967"/>
                </a:cubicBezTo>
                <a:lnTo>
                  <a:pt x="16507" y="6951"/>
                </a:lnTo>
                <a:cubicBezTo>
                  <a:pt x="16504" y="6947"/>
                  <a:pt x="16500" y="6946"/>
                  <a:pt x="16496" y="6946"/>
                </a:cubicBezTo>
                <a:close/>
                <a:moveTo>
                  <a:pt x="9289" y="6929"/>
                </a:moveTo>
                <a:cubicBezTo>
                  <a:pt x="9243" y="6929"/>
                  <a:pt x="9243" y="6999"/>
                  <a:pt x="9289" y="6999"/>
                </a:cubicBezTo>
                <a:lnTo>
                  <a:pt x="9409" y="6999"/>
                </a:lnTo>
                <a:cubicBezTo>
                  <a:pt x="9409" y="6999"/>
                  <a:pt x="9410" y="6999"/>
                  <a:pt x="9411" y="6999"/>
                </a:cubicBezTo>
                <a:cubicBezTo>
                  <a:pt x="9455" y="6999"/>
                  <a:pt x="9454" y="6929"/>
                  <a:pt x="9409" y="6929"/>
                </a:cubicBezTo>
                <a:close/>
                <a:moveTo>
                  <a:pt x="11573" y="6956"/>
                </a:moveTo>
                <a:cubicBezTo>
                  <a:pt x="11560" y="6956"/>
                  <a:pt x="11547" y="6974"/>
                  <a:pt x="11559" y="6986"/>
                </a:cubicBezTo>
                <a:cubicBezTo>
                  <a:pt x="11566" y="6992"/>
                  <a:pt x="11571" y="6997"/>
                  <a:pt x="11575" y="7002"/>
                </a:cubicBezTo>
                <a:cubicBezTo>
                  <a:pt x="11579" y="7006"/>
                  <a:pt x="11583" y="7007"/>
                  <a:pt x="11587" y="7007"/>
                </a:cubicBezTo>
                <a:cubicBezTo>
                  <a:pt x="11600" y="7007"/>
                  <a:pt x="11613" y="6989"/>
                  <a:pt x="11600" y="6977"/>
                </a:cubicBezTo>
                <a:lnTo>
                  <a:pt x="11585" y="6961"/>
                </a:lnTo>
                <a:cubicBezTo>
                  <a:pt x="11581" y="6958"/>
                  <a:pt x="11577" y="6956"/>
                  <a:pt x="11573" y="6956"/>
                </a:cubicBezTo>
                <a:close/>
                <a:moveTo>
                  <a:pt x="2225" y="6973"/>
                </a:moveTo>
                <a:cubicBezTo>
                  <a:pt x="2204" y="6973"/>
                  <a:pt x="2205" y="7008"/>
                  <a:pt x="2226" y="7008"/>
                </a:cubicBezTo>
                <a:cubicBezTo>
                  <a:pt x="2251" y="7008"/>
                  <a:pt x="2251" y="6973"/>
                  <a:pt x="2226" y="6973"/>
                </a:cubicBezTo>
                <a:cubicBezTo>
                  <a:pt x="2226" y="6973"/>
                  <a:pt x="2226" y="6973"/>
                  <a:pt x="2225" y="6973"/>
                </a:cubicBezTo>
                <a:close/>
                <a:moveTo>
                  <a:pt x="8476" y="6928"/>
                </a:moveTo>
                <a:cubicBezTo>
                  <a:pt x="8471" y="6928"/>
                  <a:pt x="8465" y="6929"/>
                  <a:pt x="8460" y="6932"/>
                </a:cubicBezTo>
                <a:cubicBezTo>
                  <a:pt x="8427" y="6949"/>
                  <a:pt x="8393" y="6956"/>
                  <a:pt x="8356" y="6956"/>
                </a:cubicBezTo>
                <a:cubicBezTo>
                  <a:pt x="8351" y="6956"/>
                  <a:pt x="8347" y="6956"/>
                  <a:pt x="8342" y="6956"/>
                </a:cubicBezTo>
                <a:cubicBezTo>
                  <a:pt x="8342" y="6956"/>
                  <a:pt x="8341" y="6956"/>
                  <a:pt x="8340" y="6956"/>
                </a:cubicBezTo>
                <a:cubicBezTo>
                  <a:pt x="8296" y="6956"/>
                  <a:pt x="8297" y="7025"/>
                  <a:pt x="8342" y="7026"/>
                </a:cubicBezTo>
                <a:cubicBezTo>
                  <a:pt x="8348" y="7027"/>
                  <a:pt x="8353" y="7027"/>
                  <a:pt x="8358" y="7027"/>
                </a:cubicBezTo>
                <a:cubicBezTo>
                  <a:pt x="8406" y="7027"/>
                  <a:pt x="8453" y="7014"/>
                  <a:pt x="8495" y="6993"/>
                </a:cubicBezTo>
                <a:cubicBezTo>
                  <a:pt x="8531" y="6976"/>
                  <a:pt x="8509" y="6928"/>
                  <a:pt x="8476" y="6928"/>
                </a:cubicBezTo>
                <a:close/>
                <a:moveTo>
                  <a:pt x="21387" y="6961"/>
                </a:moveTo>
                <a:cubicBezTo>
                  <a:pt x="21360" y="6961"/>
                  <a:pt x="21336" y="6996"/>
                  <a:pt x="21360" y="7022"/>
                </a:cubicBezTo>
                <a:cubicBezTo>
                  <a:pt x="21367" y="7029"/>
                  <a:pt x="21375" y="7032"/>
                  <a:pt x="21383" y="7032"/>
                </a:cubicBezTo>
                <a:cubicBezTo>
                  <a:pt x="21411" y="7032"/>
                  <a:pt x="21436" y="6997"/>
                  <a:pt x="21411" y="6972"/>
                </a:cubicBezTo>
                <a:cubicBezTo>
                  <a:pt x="21404" y="6964"/>
                  <a:pt x="21396" y="6961"/>
                  <a:pt x="21387" y="6961"/>
                </a:cubicBezTo>
                <a:close/>
                <a:moveTo>
                  <a:pt x="16043" y="6973"/>
                </a:moveTo>
                <a:cubicBezTo>
                  <a:pt x="15999" y="6973"/>
                  <a:pt x="15997" y="7044"/>
                  <a:pt x="16044" y="7044"/>
                </a:cubicBezTo>
                <a:cubicBezTo>
                  <a:pt x="16090" y="7044"/>
                  <a:pt x="16090" y="6973"/>
                  <a:pt x="16044" y="6973"/>
                </a:cubicBezTo>
                <a:cubicBezTo>
                  <a:pt x="16044" y="6973"/>
                  <a:pt x="16044" y="6973"/>
                  <a:pt x="16043" y="6973"/>
                </a:cubicBezTo>
                <a:close/>
                <a:moveTo>
                  <a:pt x="17307" y="6915"/>
                </a:moveTo>
                <a:cubicBezTo>
                  <a:pt x="17280" y="6915"/>
                  <a:pt x="17255" y="6952"/>
                  <a:pt x="17280" y="6976"/>
                </a:cubicBezTo>
                <a:cubicBezTo>
                  <a:pt x="17300" y="6996"/>
                  <a:pt x="17320" y="7017"/>
                  <a:pt x="17341" y="7036"/>
                </a:cubicBezTo>
                <a:cubicBezTo>
                  <a:pt x="17349" y="7043"/>
                  <a:pt x="17357" y="7047"/>
                  <a:pt x="17365" y="7047"/>
                </a:cubicBezTo>
                <a:cubicBezTo>
                  <a:pt x="17392" y="7047"/>
                  <a:pt x="17416" y="7011"/>
                  <a:pt x="17390" y="6986"/>
                </a:cubicBezTo>
                <a:cubicBezTo>
                  <a:pt x="17372" y="6967"/>
                  <a:pt x="17352" y="6946"/>
                  <a:pt x="17331" y="6926"/>
                </a:cubicBezTo>
                <a:cubicBezTo>
                  <a:pt x="17323" y="6918"/>
                  <a:pt x="17315" y="6915"/>
                  <a:pt x="17307" y="6915"/>
                </a:cubicBezTo>
                <a:close/>
                <a:moveTo>
                  <a:pt x="19545" y="6997"/>
                </a:moveTo>
                <a:cubicBezTo>
                  <a:pt x="19499" y="6997"/>
                  <a:pt x="19499" y="7067"/>
                  <a:pt x="19545" y="7067"/>
                </a:cubicBezTo>
                <a:cubicBezTo>
                  <a:pt x="19546" y="7067"/>
                  <a:pt x="19547" y="7067"/>
                  <a:pt x="19547" y="7067"/>
                </a:cubicBezTo>
                <a:cubicBezTo>
                  <a:pt x="19589" y="7067"/>
                  <a:pt x="19590" y="6998"/>
                  <a:pt x="19545" y="6997"/>
                </a:cubicBezTo>
                <a:close/>
                <a:moveTo>
                  <a:pt x="23734" y="6996"/>
                </a:moveTo>
                <a:cubicBezTo>
                  <a:pt x="23726" y="6996"/>
                  <a:pt x="23718" y="6999"/>
                  <a:pt x="23711" y="7006"/>
                </a:cubicBezTo>
                <a:lnTo>
                  <a:pt x="23695" y="7022"/>
                </a:lnTo>
                <a:cubicBezTo>
                  <a:pt x="23670" y="7047"/>
                  <a:pt x="23694" y="7082"/>
                  <a:pt x="23721" y="7082"/>
                </a:cubicBezTo>
                <a:cubicBezTo>
                  <a:pt x="23729" y="7082"/>
                  <a:pt x="23737" y="7079"/>
                  <a:pt x="23744" y="7071"/>
                </a:cubicBezTo>
                <a:lnTo>
                  <a:pt x="23760" y="7056"/>
                </a:lnTo>
                <a:cubicBezTo>
                  <a:pt x="23786" y="7031"/>
                  <a:pt x="23761" y="6996"/>
                  <a:pt x="23734" y="6996"/>
                </a:cubicBezTo>
                <a:close/>
                <a:moveTo>
                  <a:pt x="3549" y="7036"/>
                </a:moveTo>
                <a:cubicBezTo>
                  <a:pt x="3545" y="7036"/>
                  <a:pt x="3542" y="7037"/>
                  <a:pt x="3538" y="7041"/>
                </a:cubicBezTo>
                <a:lnTo>
                  <a:pt x="3522" y="7057"/>
                </a:lnTo>
                <a:cubicBezTo>
                  <a:pt x="3510" y="7069"/>
                  <a:pt x="3522" y="7087"/>
                  <a:pt x="3535" y="7087"/>
                </a:cubicBezTo>
                <a:cubicBezTo>
                  <a:pt x="3539" y="7087"/>
                  <a:pt x="3543" y="7085"/>
                  <a:pt x="3546" y="7082"/>
                </a:cubicBezTo>
                <a:lnTo>
                  <a:pt x="3562" y="7066"/>
                </a:lnTo>
                <a:cubicBezTo>
                  <a:pt x="3574" y="7054"/>
                  <a:pt x="3562" y="7036"/>
                  <a:pt x="3549" y="7036"/>
                </a:cubicBezTo>
                <a:close/>
                <a:moveTo>
                  <a:pt x="14889" y="7034"/>
                </a:moveTo>
                <a:cubicBezTo>
                  <a:pt x="14843" y="7034"/>
                  <a:pt x="14843" y="7104"/>
                  <a:pt x="14889" y="7104"/>
                </a:cubicBezTo>
                <a:lnTo>
                  <a:pt x="15009" y="7104"/>
                </a:lnTo>
                <a:cubicBezTo>
                  <a:pt x="15010" y="7104"/>
                  <a:pt x="15010" y="7104"/>
                  <a:pt x="15011" y="7104"/>
                </a:cubicBezTo>
                <a:cubicBezTo>
                  <a:pt x="15054" y="7104"/>
                  <a:pt x="15054" y="7034"/>
                  <a:pt x="15009" y="7034"/>
                </a:cubicBezTo>
                <a:close/>
                <a:moveTo>
                  <a:pt x="16886" y="7066"/>
                </a:moveTo>
                <a:cubicBezTo>
                  <a:pt x="16872" y="7066"/>
                  <a:pt x="16860" y="7084"/>
                  <a:pt x="16872" y="7096"/>
                </a:cubicBezTo>
                <a:lnTo>
                  <a:pt x="16888" y="7112"/>
                </a:lnTo>
                <a:cubicBezTo>
                  <a:pt x="16891" y="7116"/>
                  <a:pt x="16895" y="7118"/>
                  <a:pt x="16899" y="7118"/>
                </a:cubicBezTo>
                <a:cubicBezTo>
                  <a:pt x="16913" y="7118"/>
                  <a:pt x="16925" y="7100"/>
                  <a:pt x="16913" y="7087"/>
                </a:cubicBezTo>
                <a:lnTo>
                  <a:pt x="16897" y="7071"/>
                </a:lnTo>
                <a:cubicBezTo>
                  <a:pt x="16893" y="7068"/>
                  <a:pt x="16889" y="7066"/>
                  <a:pt x="16886" y="7066"/>
                </a:cubicBezTo>
                <a:close/>
                <a:moveTo>
                  <a:pt x="12205" y="6982"/>
                </a:moveTo>
                <a:cubicBezTo>
                  <a:pt x="12200" y="6982"/>
                  <a:pt x="12194" y="6983"/>
                  <a:pt x="12189" y="6985"/>
                </a:cubicBezTo>
                <a:cubicBezTo>
                  <a:pt x="12165" y="6996"/>
                  <a:pt x="12140" y="7004"/>
                  <a:pt x="12115" y="7015"/>
                </a:cubicBezTo>
                <a:cubicBezTo>
                  <a:pt x="12088" y="7025"/>
                  <a:pt x="12069" y="7050"/>
                  <a:pt x="12078" y="7081"/>
                </a:cubicBezTo>
                <a:cubicBezTo>
                  <a:pt x="12083" y="7101"/>
                  <a:pt x="12105" y="7120"/>
                  <a:pt x="12129" y="7120"/>
                </a:cubicBezTo>
                <a:cubicBezTo>
                  <a:pt x="12134" y="7120"/>
                  <a:pt x="12139" y="7119"/>
                  <a:pt x="12144" y="7117"/>
                </a:cubicBezTo>
                <a:cubicBezTo>
                  <a:pt x="12168" y="7107"/>
                  <a:pt x="12193" y="7097"/>
                  <a:pt x="12218" y="7087"/>
                </a:cubicBezTo>
                <a:cubicBezTo>
                  <a:pt x="12245" y="7077"/>
                  <a:pt x="12263" y="7051"/>
                  <a:pt x="12255" y="7022"/>
                </a:cubicBezTo>
                <a:cubicBezTo>
                  <a:pt x="12250" y="7002"/>
                  <a:pt x="12228" y="6982"/>
                  <a:pt x="12205" y="6982"/>
                </a:cubicBezTo>
                <a:close/>
                <a:moveTo>
                  <a:pt x="7771" y="7060"/>
                </a:moveTo>
                <a:cubicBezTo>
                  <a:pt x="7725" y="7060"/>
                  <a:pt x="7724" y="7130"/>
                  <a:pt x="7771" y="7130"/>
                </a:cubicBezTo>
                <a:cubicBezTo>
                  <a:pt x="7817" y="7130"/>
                  <a:pt x="7817" y="7060"/>
                  <a:pt x="7771" y="7060"/>
                </a:cubicBezTo>
                <a:close/>
                <a:moveTo>
                  <a:pt x="7322" y="6997"/>
                </a:moveTo>
                <a:cubicBezTo>
                  <a:pt x="7281" y="6997"/>
                  <a:pt x="7244" y="7050"/>
                  <a:pt x="7281" y="7087"/>
                </a:cubicBezTo>
                <a:lnTo>
                  <a:pt x="7311" y="7117"/>
                </a:lnTo>
                <a:cubicBezTo>
                  <a:pt x="7322" y="7128"/>
                  <a:pt x="7335" y="7133"/>
                  <a:pt x="7347" y="7133"/>
                </a:cubicBezTo>
                <a:cubicBezTo>
                  <a:pt x="7388" y="7133"/>
                  <a:pt x="7426" y="7079"/>
                  <a:pt x="7388" y="7043"/>
                </a:cubicBezTo>
                <a:lnTo>
                  <a:pt x="7358" y="7013"/>
                </a:lnTo>
                <a:cubicBezTo>
                  <a:pt x="7347" y="7002"/>
                  <a:pt x="7334" y="6997"/>
                  <a:pt x="7322" y="6997"/>
                </a:cubicBezTo>
                <a:close/>
                <a:moveTo>
                  <a:pt x="9993" y="7079"/>
                </a:moveTo>
                <a:cubicBezTo>
                  <a:pt x="9988" y="7079"/>
                  <a:pt x="9982" y="7080"/>
                  <a:pt x="9977" y="7083"/>
                </a:cubicBezTo>
                <a:cubicBezTo>
                  <a:pt x="9966" y="7088"/>
                  <a:pt x="9957" y="7093"/>
                  <a:pt x="9946" y="7099"/>
                </a:cubicBezTo>
                <a:cubicBezTo>
                  <a:pt x="9910" y="7117"/>
                  <a:pt x="9932" y="7165"/>
                  <a:pt x="9965" y="7165"/>
                </a:cubicBezTo>
                <a:cubicBezTo>
                  <a:pt x="9970" y="7165"/>
                  <a:pt x="9976" y="7163"/>
                  <a:pt x="9982" y="7160"/>
                </a:cubicBezTo>
                <a:cubicBezTo>
                  <a:pt x="9992" y="7155"/>
                  <a:pt x="10001" y="7150"/>
                  <a:pt x="10011" y="7145"/>
                </a:cubicBezTo>
                <a:cubicBezTo>
                  <a:pt x="10046" y="7127"/>
                  <a:pt x="10026" y="7079"/>
                  <a:pt x="9993" y="7079"/>
                </a:cubicBezTo>
                <a:close/>
                <a:moveTo>
                  <a:pt x="10559" y="7109"/>
                </a:moveTo>
                <a:cubicBezTo>
                  <a:pt x="10541" y="7109"/>
                  <a:pt x="10523" y="7121"/>
                  <a:pt x="10523" y="7144"/>
                </a:cubicBezTo>
                <a:lnTo>
                  <a:pt x="10523" y="7159"/>
                </a:lnTo>
                <a:cubicBezTo>
                  <a:pt x="10523" y="7182"/>
                  <a:pt x="10541" y="7194"/>
                  <a:pt x="10559" y="7194"/>
                </a:cubicBezTo>
                <a:cubicBezTo>
                  <a:pt x="10577" y="7194"/>
                  <a:pt x="10595" y="7182"/>
                  <a:pt x="10595" y="7159"/>
                </a:cubicBezTo>
                <a:lnTo>
                  <a:pt x="10595" y="7144"/>
                </a:lnTo>
                <a:cubicBezTo>
                  <a:pt x="10595" y="7121"/>
                  <a:pt x="10577" y="7109"/>
                  <a:pt x="10559" y="7109"/>
                </a:cubicBezTo>
                <a:close/>
                <a:moveTo>
                  <a:pt x="11829" y="7152"/>
                </a:moveTo>
                <a:cubicBezTo>
                  <a:pt x="11813" y="7152"/>
                  <a:pt x="11803" y="7175"/>
                  <a:pt x="11820" y="7184"/>
                </a:cubicBezTo>
                <a:cubicBezTo>
                  <a:pt x="11831" y="7190"/>
                  <a:pt x="11840" y="7195"/>
                  <a:pt x="11851" y="7200"/>
                </a:cubicBezTo>
                <a:cubicBezTo>
                  <a:pt x="11854" y="7202"/>
                  <a:pt x="11857" y="7202"/>
                  <a:pt x="11859" y="7202"/>
                </a:cubicBezTo>
                <a:cubicBezTo>
                  <a:pt x="11876" y="7202"/>
                  <a:pt x="11886" y="7179"/>
                  <a:pt x="11868" y="7170"/>
                </a:cubicBezTo>
                <a:cubicBezTo>
                  <a:pt x="11858" y="7165"/>
                  <a:pt x="11849" y="7159"/>
                  <a:pt x="11838" y="7154"/>
                </a:cubicBezTo>
                <a:cubicBezTo>
                  <a:pt x="11835" y="7153"/>
                  <a:pt x="11832" y="7152"/>
                  <a:pt x="11829" y="7152"/>
                </a:cubicBezTo>
                <a:close/>
                <a:moveTo>
                  <a:pt x="18794" y="7174"/>
                </a:moveTo>
                <a:cubicBezTo>
                  <a:pt x="18790" y="7174"/>
                  <a:pt x="18786" y="7176"/>
                  <a:pt x="18783" y="7179"/>
                </a:cubicBezTo>
                <a:lnTo>
                  <a:pt x="18767" y="7195"/>
                </a:lnTo>
                <a:cubicBezTo>
                  <a:pt x="18754" y="7207"/>
                  <a:pt x="18767" y="7224"/>
                  <a:pt x="18780" y="7224"/>
                </a:cubicBezTo>
                <a:cubicBezTo>
                  <a:pt x="18784" y="7224"/>
                  <a:pt x="18788" y="7223"/>
                  <a:pt x="18792" y="7219"/>
                </a:cubicBezTo>
                <a:lnTo>
                  <a:pt x="18808" y="7203"/>
                </a:lnTo>
                <a:cubicBezTo>
                  <a:pt x="18820" y="7191"/>
                  <a:pt x="18808" y="7174"/>
                  <a:pt x="18794" y="7174"/>
                </a:cubicBezTo>
                <a:close/>
                <a:moveTo>
                  <a:pt x="19200" y="7161"/>
                </a:moveTo>
                <a:cubicBezTo>
                  <a:pt x="19153" y="7161"/>
                  <a:pt x="19152" y="7233"/>
                  <a:pt x="19200" y="7233"/>
                </a:cubicBezTo>
                <a:cubicBezTo>
                  <a:pt x="19245" y="7233"/>
                  <a:pt x="19245" y="7161"/>
                  <a:pt x="19200" y="7161"/>
                </a:cubicBezTo>
                <a:close/>
                <a:moveTo>
                  <a:pt x="14076" y="7035"/>
                </a:moveTo>
                <a:cubicBezTo>
                  <a:pt x="14071" y="7035"/>
                  <a:pt x="14065" y="7036"/>
                  <a:pt x="14059" y="7039"/>
                </a:cubicBezTo>
                <a:cubicBezTo>
                  <a:pt x="14027" y="7054"/>
                  <a:pt x="13994" y="7063"/>
                  <a:pt x="13959" y="7063"/>
                </a:cubicBezTo>
                <a:cubicBezTo>
                  <a:pt x="13953" y="7063"/>
                  <a:pt x="13947" y="7062"/>
                  <a:pt x="13942" y="7062"/>
                </a:cubicBezTo>
                <a:cubicBezTo>
                  <a:pt x="13941" y="7062"/>
                  <a:pt x="13940" y="7062"/>
                  <a:pt x="13940" y="7062"/>
                </a:cubicBezTo>
                <a:cubicBezTo>
                  <a:pt x="13901" y="7062"/>
                  <a:pt x="13896" y="7118"/>
                  <a:pt x="13929" y="7130"/>
                </a:cubicBezTo>
                <a:cubicBezTo>
                  <a:pt x="13911" y="7137"/>
                  <a:pt x="13899" y="7156"/>
                  <a:pt x="13911" y="7179"/>
                </a:cubicBezTo>
                <a:cubicBezTo>
                  <a:pt x="13922" y="7195"/>
                  <a:pt x="13931" y="7209"/>
                  <a:pt x="13942" y="7223"/>
                </a:cubicBezTo>
                <a:cubicBezTo>
                  <a:pt x="13949" y="7235"/>
                  <a:pt x="13960" y="7239"/>
                  <a:pt x="13971" y="7239"/>
                </a:cubicBezTo>
                <a:cubicBezTo>
                  <a:pt x="13996" y="7239"/>
                  <a:pt x="14020" y="7215"/>
                  <a:pt x="14003" y="7188"/>
                </a:cubicBezTo>
                <a:cubicBezTo>
                  <a:pt x="13994" y="7174"/>
                  <a:pt x="13984" y="7158"/>
                  <a:pt x="13973" y="7144"/>
                </a:cubicBezTo>
                <a:cubicBezTo>
                  <a:pt x="13970" y="7139"/>
                  <a:pt x="13966" y="7135"/>
                  <a:pt x="13963" y="7133"/>
                </a:cubicBezTo>
                <a:cubicBezTo>
                  <a:pt x="14008" y="7132"/>
                  <a:pt x="14054" y="7118"/>
                  <a:pt x="14095" y="7099"/>
                </a:cubicBezTo>
                <a:cubicBezTo>
                  <a:pt x="14131" y="7082"/>
                  <a:pt x="14109" y="7035"/>
                  <a:pt x="14076" y="7035"/>
                </a:cubicBezTo>
                <a:close/>
                <a:moveTo>
                  <a:pt x="6494" y="7145"/>
                </a:moveTo>
                <a:cubicBezTo>
                  <a:pt x="6426" y="7145"/>
                  <a:pt x="6425" y="7253"/>
                  <a:pt x="6494" y="7253"/>
                </a:cubicBezTo>
                <a:cubicBezTo>
                  <a:pt x="6562" y="7250"/>
                  <a:pt x="6562" y="7145"/>
                  <a:pt x="6494" y="7145"/>
                </a:cubicBezTo>
                <a:close/>
                <a:moveTo>
                  <a:pt x="21682" y="7180"/>
                </a:moveTo>
                <a:cubicBezTo>
                  <a:pt x="21655" y="7180"/>
                  <a:pt x="21630" y="7215"/>
                  <a:pt x="21654" y="7240"/>
                </a:cubicBezTo>
                <a:cubicBezTo>
                  <a:pt x="21662" y="7248"/>
                  <a:pt x="21668" y="7255"/>
                  <a:pt x="21675" y="7261"/>
                </a:cubicBezTo>
                <a:cubicBezTo>
                  <a:pt x="21683" y="7268"/>
                  <a:pt x="21691" y="7271"/>
                  <a:pt x="21699" y="7271"/>
                </a:cubicBezTo>
                <a:cubicBezTo>
                  <a:pt x="21727" y="7271"/>
                  <a:pt x="21751" y="7237"/>
                  <a:pt x="21726" y="7212"/>
                </a:cubicBezTo>
                <a:lnTo>
                  <a:pt x="21705" y="7191"/>
                </a:lnTo>
                <a:cubicBezTo>
                  <a:pt x="21698" y="7183"/>
                  <a:pt x="21690" y="7180"/>
                  <a:pt x="21682" y="7180"/>
                </a:cubicBezTo>
                <a:close/>
                <a:moveTo>
                  <a:pt x="12983" y="7140"/>
                </a:moveTo>
                <a:cubicBezTo>
                  <a:pt x="12969" y="7140"/>
                  <a:pt x="12957" y="7158"/>
                  <a:pt x="12970" y="7171"/>
                </a:cubicBezTo>
                <a:cubicBezTo>
                  <a:pt x="13000" y="7205"/>
                  <a:pt x="13031" y="7240"/>
                  <a:pt x="13062" y="7275"/>
                </a:cubicBezTo>
                <a:cubicBezTo>
                  <a:pt x="13065" y="7278"/>
                  <a:pt x="13069" y="7280"/>
                  <a:pt x="13072" y="7280"/>
                </a:cubicBezTo>
                <a:cubicBezTo>
                  <a:pt x="13085" y="7280"/>
                  <a:pt x="13097" y="7262"/>
                  <a:pt x="13087" y="7249"/>
                </a:cubicBezTo>
                <a:cubicBezTo>
                  <a:pt x="13056" y="7216"/>
                  <a:pt x="13025" y="7180"/>
                  <a:pt x="12995" y="7146"/>
                </a:cubicBezTo>
                <a:cubicBezTo>
                  <a:pt x="12991" y="7142"/>
                  <a:pt x="12987" y="7140"/>
                  <a:pt x="12983" y="7140"/>
                </a:cubicBezTo>
                <a:close/>
                <a:moveTo>
                  <a:pt x="13400" y="7154"/>
                </a:moveTo>
                <a:cubicBezTo>
                  <a:pt x="13386" y="7154"/>
                  <a:pt x="13373" y="7161"/>
                  <a:pt x="13370" y="7179"/>
                </a:cubicBezTo>
                <a:cubicBezTo>
                  <a:pt x="13361" y="7214"/>
                  <a:pt x="13370" y="7245"/>
                  <a:pt x="13392" y="7273"/>
                </a:cubicBezTo>
                <a:cubicBezTo>
                  <a:pt x="13397" y="7281"/>
                  <a:pt x="13406" y="7284"/>
                  <a:pt x="13415" y="7284"/>
                </a:cubicBezTo>
                <a:cubicBezTo>
                  <a:pt x="13425" y="7284"/>
                  <a:pt x="13435" y="7280"/>
                  <a:pt x="13441" y="7273"/>
                </a:cubicBezTo>
                <a:cubicBezTo>
                  <a:pt x="13456" y="7259"/>
                  <a:pt x="13454" y="7238"/>
                  <a:pt x="13441" y="7223"/>
                </a:cubicBezTo>
                <a:cubicBezTo>
                  <a:pt x="13436" y="7218"/>
                  <a:pt x="13435" y="7207"/>
                  <a:pt x="13437" y="7198"/>
                </a:cubicBezTo>
                <a:cubicBezTo>
                  <a:pt x="13444" y="7171"/>
                  <a:pt x="13421" y="7154"/>
                  <a:pt x="13400" y="7154"/>
                </a:cubicBezTo>
                <a:close/>
                <a:moveTo>
                  <a:pt x="4559" y="7139"/>
                </a:moveTo>
                <a:cubicBezTo>
                  <a:pt x="4518" y="7139"/>
                  <a:pt x="4481" y="7192"/>
                  <a:pt x="4519" y="7229"/>
                </a:cubicBezTo>
                <a:lnTo>
                  <a:pt x="4563" y="7275"/>
                </a:lnTo>
                <a:cubicBezTo>
                  <a:pt x="4574" y="7286"/>
                  <a:pt x="4586" y="7290"/>
                  <a:pt x="4599" y="7290"/>
                </a:cubicBezTo>
                <a:cubicBezTo>
                  <a:pt x="4640" y="7290"/>
                  <a:pt x="4676" y="7237"/>
                  <a:pt x="4639" y="7200"/>
                </a:cubicBezTo>
                <a:lnTo>
                  <a:pt x="4594" y="7155"/>
                </a:lnTo>
                <a:cubicBezTo>
                  <a:pt x="4583" y="7144"/>
                  <a:pt x="4571" y="7139"/>
                  <a:pt x="4559" y="7139"/>
                </a:cubicBezTo>
                <a:close/>
                <a:moveTo>
                  <a:pt x="19695" y="7185"/>
                </a:moveTo>
                <a:cubicBezTo>
                  <a:pt x="19627" y="7185"/>
                  <a:pt x="19626" y="7292"/>
                  <a:pt x="19695" y="7292"/>
                </a:cubicBezTo>
                <a:lnTo>
                  <a:pt x="19711" y="7292"/>
                </a:lnTo>
                <a:cubicBezTo>
                  <a:pt x="19779" y="7292"/>
                  <a:pt x="19781" y="7185"/>
                  <a:pt x="19711" y="7185"/>
                </a:cubicBezTo>
                <a:close/>
                <a:moveTo>
                  <a:pt x="18941" y="7237"/>
                </a:moveTo>
                <a:cubicBezTo>
                  <a:pt x="18897" y="7237"/>
                  <a:pt x="18897" y="7307"/>
                  <a:pt x="18943" y="7307"/>
                </a:cubicBezTo>
                <a:lnTo>
                  <a:pt x="18958" y="7307"/>
                </a:lnTo>
                <a:cubicBezTo>
                  <a:pt x="19004" y="7307"/>
                  <a:pt x="19004" y="7237"/>
                  <a:pt x="18958" y="7237"/>
                </a:cubicBezTo>
                <a:lnTo>
                  <a:pt x="18943" y="7237"/>
                </a:lnTo>
                <a:cubicBezTo>
                  <a:pt x="18942" y="7237"/>
                  <a:pt x="18942" y="7237"/>
                  <a:pt x="18941" y="7237"/>
                </a:cubicBezTo>
                <a:close/>
                <a:moveTo>
                  <a:pt x="1611" y="7224"/>
                </a:moveTo>
                <a:cubicBezTo>
                  <a:pt x="1594" y="7224"/>
                  <a:pt x="1576" y="7236"/>
                  <a:pt x="1576" y="7259"/>
                </a:cubicBezTo>
                <a:lnTo>
                  <a:pt x="1576" y="7275"/>
                </a:lnTo>
                <a:cubicBezTo>
                  <a:pt x="1575" y="7298"/>
                  <a:pt x="1593" y="7309"/>
                  <a:pt x="1610" y="7309"/>
                </a:cubicBezTo>
                <a:cubicBezTo>
                  <a:pt x="1628" y="7309"/>
                  <a:pt x="1646" y="7298"/>
                  <a:pt x="1647" y="7275"/>
                </a:cubicBezTo>
                <a:lnTo>
                  <a:pt x="1647" y="7259"/>
                </a:lnTo>
                <a:cubicBezTo>
                  <a:pt x="1647" y="7236"/>
                  <a:pt x="1629" y="7224"/>
                  <a:pt x="1611" y="7224"/>
                </a:cubicBezTo>
                <a:close/>
                <a:moveTo>
                  <a:pt x="153" y="7221"/>
                </a:moveTo>
                <a:cubicBezTo>
                  <a:pt x="139" y="7221"/>
                  <a:pt x="125" y="7228"/>
                  <a:pt x="120" y="7245"/>
                </a:cubicBezTo>
                <a:cubicBezTo>
                  <a:pt x="114" y="7261"/>
                  <a:pt x="109" y="7276"/>
                  <a:pt x="104" y="7290"/>
                </a:cubicBezTo>
                <a:cubicBezTo>
                  <a:pt x="95" y="7316"/>
                  <a:pt x="117" y="7334"/>
                  <a:pt x="139" y="7334"/>
                </a:cubicBezTo>
                <a:cubicBezTo>
                  <a:pt x="153" y="7334"/>
                  <a:pt x="166" y="7327"/>
                  <a:pt x="172" y="7310"/>
                </a:cubicBezTo>
                <a:cubicBezTo>
                  <a:pt x="177" y="7294"/>
                  <a:pt x="183" y="7280"/>
                  <a:pt x="188" y="7265"/>
                </a:cubicBezTo>
                <a:cubicBezTo>
                  <a:pt x="197" y="7239"/>
                  <a:pt x="175" y="7221"/>
                  <a:pt x="153" y="7221"/>
                </a:cubicBezTo>
                <a:close/>
                <a:moveTo>
                  <a:pt x="15773" y="7302"/>
                </a:moveTo>
                <a:cubicBezTo>
                  <a:pt x="15751" y="7302"/>
                  <a:pt x="15751" y="7336"/>
                  <a:pt x="15773" y="7337"/>
                </a:cubicBezTo>
                <a:lnTo>
                  <a:pt x="15818" y="7337"/>
                </a:lnTo>
                <a:cubicBezTo>
                  <a:pt x="15842" y="7337"/>
                  <a:pt x="15842" y="7302"/>
                  <a:pt x="15818" y="7302"/>
                </a:cubicBezTo>
                <a:close/>
                <a:moveTo>
                  <a:pt x="18355" y="7262"/>
                </a:moveTo>
                <a:cubicBezTo>
                  <a:pt x="18350" y="7262"/>
                  <a:pt x="18344" y="7263"/>
                  <a:pt x="18338" y="7266"/>
                </a:cubicBezTo>
                <a:cubicBezTo>
                  <a:pt x="18328" y="7271"/>
                  <a:pt x="18320" y="7277"/>
                  <a:pt x="18309" y="7282"/>
                </a:cubicBezTo>
                <a:cubicBezTo>
                  <a:pt x="18274" y="7300"/>
                  <a:pt x="18295" y="7348"/>
                  <a:pt x="18327" y="7348"/>
                </a:cubicBezTo>
                <a:cubicBezTo>
                  <a:pt x="18332" y="7348"/>
                  <a:pt x="18338" y="7347"/>
                  <a:pt x="18344" y="7344"/>
                </a:cubicBezTo>
                <a:cubicBezTo>
                  <a:pt x="18354" y="7338"/>
                  <a:pt x="18364" y="7333"/>
                  <a:pt x="18374" y="7328"/>
                </a:cubicBezTo>
                <a:cubicBezTo>
                  <a:pt x="18409" y="7310"/>
                  <a:pt x="18388" y="7262"/>
                  <a:pt x="18355" y="7262"/>
                </a:cubicBezTo>
                <a:close/>
                <a:moveTo>
                  <a:pt x="5711" y="7217"/>
                </a:moveTo>
                <a:cubicBezTo>
                  <a:pt x="5699" y="7217"/>
                  <a:pt x="5687" y="7222"/>
                  <a:pt x="5676" y="7233"/>
                </a:cubicBezTo>
                <a:lnTo>
                  <a:pt x="5646" y="7263"/>
                </a:lnTo>
                <a:cubicBezTo>
                  <a:pt x="5608" y="7300"/>
                  <a:pt x="5644" y="7354"/>
                  <a:pt x="5685" y="7354"/>
                </a:cubicBezTo>
                <a:cubicBezTo>
                  <a:pt x="5697" y="7354"/>
                  <a:pt x="5709" y="7349"/>
                  <a:pt x="5720" y="7338"/>
                </a:cubicBezTo>
                <a:lnTo>
                  <a:pt x="5751" y="7308"/>
                </a:lnTo>
                <a:cubicBezTo>
                  <a:pt x="5788" y="7271"/>
                  <a:pt x="5752" y="7217"/>
                  <a:pt x="5711" y="7217"/>
                </a:cubicBezTo>
                <a:close/>
                <a:moveTo>
                  <a:pt x="12775" y="7274"/>
                </a:moveTo>
                <a:cubicBezTo>
                  <a:pt x="12772" y="7274"/>
                  <a:pt x="12769" y="7275"/>
                  <a:pt x="12765" y="7276"/>
                </a:cubicBezTo>
                <a:cubicBezTo>
                  <a:pt x="12746" y="7281"/>
                  <a:pt x="12726" y="7286"/>
                  <a:pt x="12706" y="7290"/>
                </a:cubicBezTo>
                <a:cubicBezTo>
                  <a:pt x="12664" y="7300"/>
                  <a:pt x="12677" y="7359"/>
                  <a:pt x="12714" y="7359"/>
                </a:cubicBezTo>
                <a:cubicBezTo>
                  <a:pt x="12717" y="7359"/>
                  <a:pt x="12720" y="7359"/>
                  <a:pt x="12723" y="7358"/>
                </a:cubicBezTo>
                <a:cubicBezTo>
                  <a:pt x="12743" y="7353"/>
                  <a:pt x="12763" y="7348"/>
                  <a:pt x="12784" y="7344"/>
                </a:cubicBezTo>
                <a:cubicBezTo>
                  <a:pt x="12825" y="7333"/>
                  <a:pt x="12813" y="7274"/>
                  <a:pt x="12775" y="7274"/>
                </a:cubicBezTo>
                <a:close/>
                <a:moveTo>
                  <a:pt x="975" y="7281"/>
                </a:moveTo>
                <a:cubicBezTo>
                  <a:pt x="964" y="7281"/>
                  <a:pt x="954" y="7287"/>
                  <a:pt x="947" y="7300"/>
                </a:cubicBezTo>
                <a:cubicBezTo>
                  <a:pt x="942" y="7310"/>
                  <a:pt x="937" y="7319"/>
                  <a:pt x="932" y="7329"/>
                </a:cubicBezTo>
                <a:cubicBezTo>
                  <a:pt x="917" y="7357"/>
                  <a:pt x="942" y="7383"/>
                  <a:pt x="965" y="7383"/>
                </a:cubicBezTo>
                <a:cubicBezTo>
                  <a:pt x="976" y="7383"/>
                  <a:pt x="987" y="7378"/>
                  <a:pt x="993" y="7365"/>
                </a:cubicBezTo>
                <a:cubicBezTo>
                  <a:pt x="999" y="7354"/>
                  <a:pt x="1004" y="7344"/>
                  <a:pt x="1009" y="7334"/>
                </a:cubicBezTo>
                <a:cubicBezTo>
                  <a:pt x="1023" y="7307"/>
                  <a:pt x="999" y="7281"/>
                  <a:pt x="975" y="7281"/>
                </a:cubicBezTo>
                <a:close/>
                <a:moveTo>
                  <a:pt x="2842" y="7395"/>
                </a:moveTo>
                <a:cubicBezTo>
                  <a:pt x="2818" y="7395"/>
                  <a:pt x="2818" y="7431"/>
                  <a:pt x="2842" y="7431"/>
                </a:cubicBezTo>
                <a:cubicBezTo>
                  <a:pt x="2865" y="7431"/>
                  <a:pt x="2865" y="7395"/>
                  <a:pt x="2842" y="7395"/>
                </a:cubicBezTo>
                <a:close/>
                <a:moveTo>
                  <a:pt x="14665" y="7320"/>
                </a:moveTo>
                <a:cubicBezTo>
                  <a:pt x="14624" y="7320"/>
                  <a:pt x="14588" y="7374"/>
                  <a:pt x="14625" y="7411"/>
                </a:cubicBezTo>
                <a:lnTo>
                  <a:pt x="14640" y="7426"/>
                </a:lnTo>
                <a:cubicBezTo>
                  <a:pt x="14651" y="7437"/>
                  <a:pt x="14664" y="7442"/>
                  <a:pt x="14676" y="7442"/>
                </a:cubicBezTo>
                <a:cubicBezTo>
                  <a:pt x="14717" y="7442"/>
                  <a:pt x="14754" y="7389"/>
                  <a:pt x="14717" y="7352"/>
                </a:cubicBezTo>
                <a:cubicBezTo>
                  <a:pt x="14712" y="7345"/>
                  <a:pt x="14706" y="7342"/>
                  <a:pt x="14701" y="7336"/>
                </a:cubicBezTo>
                <a:cubicBezTo>
                  <a:pt x="14690" y="7325"/>
                  <a:pt x="14678" y="7320"/>
                  <a:pt x="14665" y="7320"/>
                </a:cubicBezTo>
                <a:close/>
                <a:moveTo>
                  <a:pt x="17802" y="7427"/>
                </a:moveTo>
                <a:cubicBezTo>
                  <a:pt x="17798" y="7427"/>
                  <a:pt x="17794" y="7428"/>
                  <a:pt x="17791" y="7432"/>
                </a:cubicBezTo>
                <a:lnTo>
                  <a:pt x="17775" y="7447"/>
                </a:lnTo>
                <a:cubicBezTo>
                  <a:pt x="17761" y="7460"/>
                  <a:pt x="17773" y="7477"/>
                  <a:pt x="17787" y="7477"/>
                </a:cubicBezTo>
                <a:cubicBezTo>
                  <a:pt x="17791" y="7477"/>
                  <a:pt x="17795" y="7476"/>
                  <a:pt x="17799" y="7473"/>
                </a:cubicBezTo>
                <a:lnTo>
                  <a:pt x="17815" y="7457"/>
                </a:lnTo>
                <a:cubicBezTo>
                  <a:pt x="17828" y="7445"/>
                  <a:pt x="17816" y="7427"/>
                  <a:pt x="17802" y="7427"/>
                </a:cubicBezTo>
                <a:close/>
                <a:moveTo>
                  <a:pt x="11617" y="7452"/>
                </a:moveTo>
                <a:cubicBezTo>
                  <a:pt x="11613" y="7452"/>
                  <a:pt x="11609" y="7453"/>
                  <a:pt x="11606" y="7457"/>
                </a:cubicBezTo>
                <a:cubicBezTo>
                  <a:pt x="11600" y="7463"/>
                  <a:pt x="11595" y="7468"/>
                  <a:pt x="11590" y="7473"/>
                </a:cubicBezTo>
                <a:cubicBezTo>
                  <a:pt x="11577" y="7485"/>
                  <a:pt x="11590" y="7502"/>
                  <a:pt x="11603" y="7502"/>
                </a:cubicBezTo>
                <a:cubicBezTo>
                  <a:pt x="11607" y="7502"/>
                  <a:pt x="11611" y="7500"/>
                  <a:pt x="11615" y="7497"/>
                </a:cubicBezTo>
                <a:lnTo>
                  <a:pt x="11630" y="7481"/>
                </a:lnTo>
                <a:cubicBezTo>
                  <a:pt x="11642" y="7469"/>
                  <a:pt x="11630" y="7452"/>
                  <a:pt x="11617" y="7452"/>
                </a:cubicBezTo>
                <a:close/>
                <a:moveTo>
                  <a:pt x="2048" y="7372"/>
                </a:moveTo>
                <a:cubicBezTo>
                  <a:pt x="2030" y="7372"/>
                  <a:pt x="2010" y="7382"/>
                  <a:pt x="2000" y="7399"/>
                </a:cubicBezTo>
                <a:cubicBezTo>
                  <a:pt x="1984" y="7425"/>
                  <a:pt x="1995" y="7456"/>
                  <a:pt x="2020" y="7473"/>
                </a:cubicBezTo>
                <a:cubicBezTo>
                  <a:pt x="2036" y="7483"/>
                  <a:pt x="2050" y="7491"/>
                  <a:pt x="2064" y="7502"/>
                </a:cubicBezTo>
                <a:cubicBezTo>
                  <a:pt x="2072" y="7507"/>
                  <a:pt x="2080" y="7509"/>
                  <a:pt x="2089" y="7509"/>
                </a:cubicBezTo>
                <a:cubicBezTo>
                  <a:pt x="2108" y="7509"/>
                  <a:pt x="2127" y="7499"/>
                  <a:pt x="2137" y="7483"/>
                </a:cubicBezTo>
                <a:cubicBezTo>
                  <a:pt x="2153" y="7457"/>
                  <a:pt x="2143" y="7425"/>
                  <a:pt x="2119" y="7410"/>
                </a:cubicBezTo>
                <a:cubicBezTo>
                  <a:pt x="2103" y="7399"/>
                  <a:pt x="2088" y="7390"/>
                  <a:pt x="2073" y="7379"/>
                </a:cubicBezTo>
                <a:cubicBezTo>
                  <a:pt x="2066" y="7374"/>
                  <a:pt x="2057" y="7372"/>
                  <a:pt x="2048" y="7372"/>
                </a:cubicBezTo>
                <a:close/>
                <a:moveTo>
                  <a:pt x="10829" y="7439"/>
                </a:moveTo>
                <a:cubicBezTo>
                  <a:pt x="10783" y="7439"/>
                  <a:pt x="10783" y="7510"/>
                  <a:pt x="10829" y="7510"/>
                </a:cubicBezTo>
                <a:cubicBezTo>
                  <a:pt x="10873" y="7510"/>
                  <a:pt x="10874" y="7439"/>
                  <a:pt x="10829" y="7439"/>
                </a:cubicBezTo>
                <a:close/>
                <a:moveTo>
                  <a:pt x="9576" y="7409"/>
                </a:moveTo>
                <a:cubicBezTo>
                  <a:pt x="9553" y="7409"/>
                  <a:pt x="9528" y="7435"/>
                  <a:pt x="9542" y="7463"/>
                </a:cubicBezTo>
                <a:cubicBezTo>
                  <a:pt x="9547" y="7474"/>
                  <a:pt x="9552" y="7483"/>
                  <a:pt x="9557" y="7493"/>
                </a:cubicBezTo>
                <a:cubicBezTo>
                  <a:pt x="9564" y="7506"/>
                  <a:pt x="9574" y="7511"/>
                  <a:pt x="9585" y="7511"/>
                </a:cubicBezTo>
                <a:cubicBezTo>
                  <a:pt x="9608" y="7511"/>
                  <a:pt x="9632" y="7486"/>
                  <a:pt x="9618" y="7458"/>
                </a:cubicBezTo>
                <a:cubicBezTo>
                  <a:pt x="9613" y="7448"/>
                  <a:pt x="9608" y="7438"/>
                  <a:pt x="9604" y="7427"/>
                </a:cubicBezTo>
                <a:cubicBezTo>
                  <a:pt x="9597" y="7415"/>
                  <a:pt x="9587" y="7409"/>
                  <a:pt x="9576" y="7409"/>
                </a:cubicBezTo>
                <a:close/>
                <a:moveTo>
                  <a:pt x="5951" y="7460"/>
                </a:moveTo>
                <a:cubicBezTo>
                  <a:pt x="5907" y="7460"/>
                  <a:pt x="5906" y="7531"/>
                  <a:pt x="5951" y="7531"/>
                </a:cubicBezTo>
                <a:cubicBezTo>
                  <a:pt x="5997" y="7531"/>
                  <a:pt x="5997" y="7460"/>
                  <a:pt x="5951" y="7460"/>
                </a:cubicBezTo>
                <a:close/>
                <a:moveTo>
                  <a:pt x="20625" y="7478"/>
                </a:moveTo>
                <a:cubicBezTo>
                  <a:pt x="20579" y="7478"/>
                  <a:pt x="20579" y="7548"/>
                  <a:pt x="20625" y="7548"/>
                </a:cubicBezTo>
                <a:lnTo>
                  <a:pt x="20641" y="7548"/>
                </a:lnTo>
                <a:cubicBezTo>
                  <a:pt x="20687" y="7548"/>
                  <a:pt x="20687" y="7478"/>
                  <a:pt x="20641" y="7478"/>
                </a:cubicBezTo>
                <a:close/>
                <a:moveTo>
                  <a:pt x="21242" y="7433"/>
                </a:moveTo>
                <a:cubicBezTo>
                  <a:pt x="21219" y="7433"/>
                  <a:pt x="21196" y="7451"/>
                  <a:pt x="21191" y="7473"/>
                </a:cubicBezTo>
                <a:cubicBezTo>
                  <a:pt x="21183" y="7501"/>
                  <a:pt x="21199" y="7530"/>
                  <a:pt x="21228" y="7537"/>
                </a:cubicBezTo>
                <a:cubicBezTo>
                  <a:pt x="21243" y="7543"/>
                  <a:pt x="21258" y="7548"/>
                  <a:pt x="21272" y="7552"/>
                </a:cubicBezTo>
                <a:cubicBezTo>
                  <a:pt x="21277" y="7554"/>
                  <a:pt x="21282" y="7555"/>
                  <a:pt x="21286" y="7555"/>
                </a:cubicBezTo>
                <a:cubicBezTo>
                  <a:pt x="21310" y="7555"/>
                  <a:pt x="21333" y="7537"/>
                  <a:pt x="21338" y="7515"/>
                </a:cubicBezTo>
                <a:cubicBezTo>
                  <a:pt x="21345" y="7486"/>
                  <a:pt x="21328" y="7459"/>
                  <a:pt x="21301" y="7449"/>
                </a:cubicBezTo>
                <a:cubicBezTo>
                  <a:pt x="21285" y="7444"/>
                  <a:pt x="21271" y="7439"/>
                  <a:pt x="21256" y="7436"/>
                </a:cubicBezTo>
                <a:cubicBezTo>
                  <a:pt x="21251" y="7434"/>
                  <a:pt x="21246" y="7433"/>
                  <a:pt x="21242" y="7433"/>
                </a:cubicBezTo>
                <a:close/>
                <a:moveTo>
                  <a:pt x="17680" y="7471"/>
                </a:moveTo>
                <a:cubicBezTo>
                  <a:pt x="17677" y="7471"/>
                  <a:pt x="17674" y="7472"/>
                  <a:pt x="17671" y="7473"/>
                </a:cubicBezTo>
                <a:cubicBezTo>
                  <a:pt x="17646" y="7478"/>
                  <a:pt x="17621" y="7484"/>
                  <a:pt x="17597" y="7489"/>
                </a:cubicBezTo>
                <a:cubicBezTo>
                  <a:pt x="17554" y="7498"/>
                  <a:pt x="17566" y="7558"/>
                  <a:pt x="17605" y="7558"/>
                </a:cubicBezTo>
                <a:cubicBezTo>
                  <a:pt x="17608" y="7558"/>
                  <a:pt x="17611" y="7558"/>
                  <a:pt x="17615" y="7557"/>
                </a:cubicBezTo>
                <a:cubicBezTo>
                  <a:pt x="17640" y="7552"/>
                  <a:pt x="17665" y="7546"/>
                  <a:pt x="17689" y="7541"/>
                </a:cubicBezTo>
                <a:cubicBezTo>
                  <a:pt x="17731" y="7531"/>
                  <a:pt x="17717" y="7471"/>
                  <a:pt x="17680" y="7471"/>
                </a:cubicBezTo>
                <a:close/>
                <a:moveTo>
                  <a:pt x="18207" y="7518"/>
                </a:moveTo>
                <a:cubicBezTo>
                  <a:pt x="18193" y="7518"/>
                  <a:pt x="18182" y="7536"/>
                  <a:pt x="18194" y="7548"/>
                </a:cubicBezTo>
                <a:cubicBezTo>
                  <a:pt x="18199" y="7553"/>
                  <a:pt x="18205" y="7558"/>
                  <a:pt x="18210" y="7564"/>
                </a:cubicBezTo>
                <a:cubicBezTo>
                  <a:pt x="18213" y="7567"/>
                  <a:pt x="18217" y="7569"/>
                  <a:pt x="18221" y="7569"/>
                </a:cubicBezTo>
                <a:cubicBezTo>
                  <a:pt x="18234" y="7569"/>
                  <a:pt x="18246" y="7551"/>
                  <a:pt x="18234" y="7539"/>
                </a:cubicBezTo>
                <a:lnTo>
                  <a:pt x="18218" y="7523"/>
                </a:lnTo>
                <a:cubicBezTo>
                  <a:pt x="18214" y="7519"/>
                  <a:pt x="18211" y="7518"/>
                  <a:pt x="18207" y="7518"/>
                </a:cubicBezTo>
                <a:close/>
                <a:moveTo>
                  <a:pt x="3878" y="7451"/>
                </a:moveTo>
                <a:cubicBezTo>
                  <a:pt x="3859" y="7451"/>
                  <a:pt x="3840" y="7460"/>
                  <a:pt x="3831" y="7478"/>
                </a:cubicBezTo>
                <a:cubicBezTo>
                  <a:pt x="3826" y="7488"/>
                  <a:pt x="3821" y="7497"/>
                  <a:pt x="3816" y="7507"/>
                </a:cubicBezTo>
                <a:cubicBezTo>
                  <a:pt x="3802" y="7533"/>
                  <a:pt x="3807" y="7565"/>
                  <a:pt x="3834" y="7580"/>
                </a:cubicBezTo>
                <a:cubicBezTo>
                  <a:pt x="3843" y="7585"/>
                  <a:pt x="3853" y="7587"/>
                  <a:pt x="3863" y="7587"/>
                </a:cubicBezTo>
                <a:cubicBezTo>
                  <a:pt x="3881" y="7587"/>
                  <a:pt x="3900" y="7579"/>
                  <a:pt x="3908" y="7562"/>
                </a:cubicBezTo>
                <a:cubicBezTo>
                  <a:pt x="3913" y="7551"/>
                  <a:pt x="3918" y="7542"/>
                  <a:pt x="3924" y="7531"/>
                </a:cubicBezTo>
                <a:cubicBezTo>
                  <a:pt x="3937" y="7505"/>
                  <a:pt x="3932" y="7474"/>
                  <a:pt x="3905" y="7458"/>
                </a:cubicBezTo>
                <a:cubicBezTo>
                  <a:pt x="3897" y="7453"/>
                  <a:pt x="3887" y="7451"/>
                  <a:pt x="3878" y="7451"/>
                </a:cubicBezTo>
                <a:close/>
                <a:moveTo>
                  <a:pt x="3174" y="7512"/>
                </a:moveTo>
                <a:cubicBezTo>
                  <a:pt x="3146" y="7512"/>
                  <a:pt x="3122" y="7549"/>
                  <a:pt x="3147" y="7573"/>
                </a:cubicBezTo>
                <a:cubicBezTo>
                  <a:pt x="3157" y="7584"/>
                  <a:pt x="3167" y="7594"/>
                  <a:pt x="3178" y="7603"/>
                </a:cubicBezTo>
                <a:cubicBezTo>
                  <a:pt x="3185" y="7611"/>
                  <a:pt x="3193" y="7614"/>
                  <a:pt x="3201" y="7614"/>
                </a:cubicBezTo>
                <a:cubicBezTo>
                  <a:pt x="3228" y="7614"/>
                  <a:pt x="3253" y="7578"/>
                  <a:pt x="3227" y="7553"/>
                </a:cubicBezTo>
                <a:lnTo>
                  <a:pt x="3198" y="7523"/>
                </a:lnTo>
                <a:cubicBezTo>
                  <a:pt x="3190" y="7515"/>
                  <a:pt x="3182" y="7512"/>
                  <a:pt x="3174" y="7512"/>
                </a:cubicBezTo>
                <a:close/>
                <a:moveTo>
                  <a:pt x="22682" y="7523"/>
                </a:moveTo>
                <a:cubicBezTo>
                  <a:pt x="22670" y="7523"/>
                  <a:pt x="22658" y="7528"/>
                  <a:pt x="22647" y="7539"/>
                </a:cubicBezTo>
                <a:lnTo>
                  <a:pt x="22631" y="7554"/>
                </a:lnTo>
                <a:cubicBezTo>
                  <a:pt x="22594" y="7592"/>
                  <a:pt x="22630" y="7647"/>
                  <a:pt x="22671" y="7647"/>
                </a:cubicBezTo>
                <a:cubicBezTo>
                  <a:pt x="22683" y="7647"/>
                  <a:pt x="22695" y="7642"/>
                  <a:pt x="22706" y="7631"/>
                </a:cubicBezTo>
                <a:lnTo>
                  <a:pt x="22722" y="7615"/>
                </a:lnTo>
                <a:cubicBezTo>
                  <a:pt x="22759" y="7578"/>
                  <a:pt x="22723" y="7523"/>
                  <a:pt x="22682" y="7523"/>
                </a:cubicBezTo>
                <a:close/>
                <a:moveTo>
                  <a:pt x="21948" y="7586"/>
                </a:moveTo>
                <a:cubicBezTo>
                  <a:pt x="21940" y="7586"/>
                  <a:pt x="21932" y="7589"/>
                  <a:pt x="21924" y="7596"/>
                </a:cubicBezTo>
                <a:lnTo>
                  <a:pt x="21909" y="7612"/>
                </a:lnTo>
                <a:cubicBezTo>
                  <a:pt x="21882" y="7636"/>
                  <a:pt x="21907" y="7672"/>
                  <a:pt x="21935" y="7672"/>
                </a:cubicBezTo>
                <a:cubicBezTo>
                  <a:pt x="21942" y="7672"/>
                  <a:pt x="21951" y="7669"/>
                  <a:pt x="21958" y="7662"/>
                </a:cubicBezTo>
                <a:lnTo>
                  <a:pt x="21974" y="7646"/>
                </a:lnTo>
                <a:cubicBezTo>
                  <a:pt x="21999" y="7621"/>
                  <a:pt x="21975" y="7586"/>
                  <a:pt x="21948" y="7586"/>
                </a:cubicBezTo>
                <a:close/>
                <a:moveTo>
                  <a:pt x="18839" y="7544"/>
                </a:moveTo>
                <a:cubicBezTo>
                  <a:pt x="18834" y="7544"/>
                  <a:pt x="18829" y="7545"/>
                  <a:pt x="18825" y="7547"/>
                </a:cubicBezTo>
                <a:cubicBezTo>
                  <a:pt x="18799" y="7557"/>
                  <a:pt x="18774" y="7567"/>
                  <a:pt x="18750" y="7577"/>
                </a:cubicBezTo>
                <a:cubicBezTo>
                  <a:pt x="18724" y="7588"/>
                  <a:pt x="18704" y="7612"/>
                  <a:pt x="18713" y="7642"/>
                </a:cubicBezTo>
                <a:cubicBezTo>
                  <a:pt x="18719" y="7663"/>
                  <a:pt x="18741" y="7682"/>
                  <a:pt x="18763" y="7682"/>
                </a:cubicBezTo>
                <a:cubicBezTo>
                  <a:pt x="18768" y="7682"/>
                  <a:pt x="18773" y="7681"/>
                  <a:pt x="18778" y="7679"/>
                </a:cubicBezTo>
                <a:cubicBezTo>
                  <a:pt x="18804" y="7668"/>
                  <a:pt x="18829" y="7659"/>
                  <a:pt x="18853" y="7649"/>
                </a:cubicBezTo>
                <a:cubicBezTo>
                  <a:pt x="18879" y="7638"/>
                  <a:pt x="18899" y="7614"/>
                  <a:pt x="18891" y="7584"/>
                </a:cubicBezTo>
                <a:cubicBezTo>
                  <a:pt x="18884" y="7563"/>
                  <a:pt x="18861" y="7544"/>
                  <a:pt x="18839" y="7544"/>
                </a:cubicBezTo>
                <a:close/>
                <a:moveTo>
                  <a:pt x="13627" y="7591"/>
                </a:moveTo>
                <a:cubicBezTo>
                  <a:pt x="13603" y="7591"/>
                  <a:pt x="13578" y="7616"/>
                  <a:pt x="13593" y="7643"/>
                </a:cubicBezTo>
                <a:cubicBezTo>
                  <a:pt x="13598" y="7654"/>
                  <a:pt x="13603" y="7663"/>
                  <a:pt x="13609" y="7674"/>
                </a:cubicBezTo>
                <a:cubicBezTo>
                  <a:pt x="13615" y="7686"/>
                  <a:pt x="13626" y="7692"/>
                  <a:pt x="13636" y="7692"/>
                </a:cubicBezTo>
                <a:cubicBezTo>
                  <a:pt x="13660" y="7692"/>
                  <a:pt x="13685" y="7666"/>
                  <a:pt x="13670" y="7638"/>
                </a:cubicBezTo>
                <a:cubicBezTo>
                  <a:pt x="13665" y="7630"/>
                  <a:pt x="13660" y="7619"/>
                  <a:pt x="13655" y="7609"/>
                </a:cubicBezTo>
                <a:cubicBezTo>
                  <a:pt x="13648" y="7596"/>
                  <a:pt x="13637" y="7591"/>
                  <a:pt x="13627" y="7591"/>
                </a:cubicBezTo>
                <a:close/>
                <a:moveTo>
                  <a:pt x="17034" y="7632"/>
                </a:moveTo>
                <a:cubicBezTo>
                  <a:pt x="16989" y="7632"/>
                  <a:pt x="16989" y="7703"/>
                  <a:pt x="17034" y="7703"/>
                </a:cubicBezTo>
                <a:lnTo>
                  <a:pt x="17050" y="7703"/>
                </a:lnTo>
                <a:cubicBezTo>
                  <a:pt x="17050" y="7703"/>
                  <a:pt x="17051" y="7703"/>
                  <a:pt x="17051" y="7703"/>
                </a:cubicBezTo>
                <a:cubicBezTo>
                  <a:pt x="17096" y="7703"/>
                  <a:pt x="17096" y="7633"/>
                  <a:pt x="17050" y="7632"/>
                </a:cubicBezTo>
                <a:close/>
                <a:moveTo>
                  <a:pt x="12626" y="7556"/>
                </a:moveTo>
                <a:cubicBezTo>
                  <a:pt x="12585" y="7556"/>
                  <a:pt x="12549" y="7609"/>
                  <a:pt x="12586" y="7646"/>
                </a:cubicBezTo>
                <a:lnTo>
                  <a:pt x="12630" y="7690"/>
                </a:lnTo>
                <a:cubicBezTo>
                  <a:pt x="12641" y="7702"/>
                  <a:pt x="12654" y="7706"/>
                  <a:pt x="12666" y="7706"/>
                </a:cubicBezTo>
                <a:cubicBezTo>
                  <a:pt x="12707" y="7706"/>
                  <a:pt x="12744" y="7653"/>
                  <a:pt x="12707" y="7616"/>
                </a:cubicBezTo>
                <a:lnTo>
                  <a:pt x="12663" y="7572"/>
                </a:lnTo>
                <a:cubicBezTo>
                  <a:pt x="12651" y="7561"/>
                  <a:pt x="12639" y="7556"/>
                  <a:pt x="12626" y="7556"/>
                </a:cubicBezTo>
                <a:close/>
                <a:moveTo>
                  <a:pt x="7514" y="7645"/>
                </a:moveTo>
                <a:cubicBezTo>
                  <a:pt x="7468" y="7645"/>
                  <a:pt x="7468" y="7716"/>
                  <a:pt x="7514" y="7716"/>
                </a:cubicBezTo>
                <a:cubicBezTo>
                  <a:pt x="7559" y="7716"/>
                  <a:pt x="7559" y="7645"/>
                  <a:pt x="7514" y="7645"/>
                </a:cubicBezTo>
                <a:close/>
                <a:moveTo>
                  <a:pt x="16523" y="7662"/>
                </a:moveTo>
                <a:cubicBezTo>
                  <a:pt x="16478" y="7662"/>
                  <a:pt x="16478" y="7732"/>
                  <a:pt x="16524" y="7732"/>
                </a:cubicBezTo>
                <a:cubicBezTo>
                  <a:pt x="16570" y="7732"/>
                  <a:pt x="16570" y="7662"/>
                  <a:pt x="16524" y="7662"/>
                </a:cubicBezTo>
                <a:cubicBezTo>
                  <a:pt x="16524" y="7662"/>
                  <a:pt x="16523" y="7662"/>
                  <a:pt x="16523" y="7662"/>
                </a:cubicBezTo>
                <a:close/>
                <a:moveTo>
                  <a:pt x="8009" y="7628"/>
                </a:moveTo>
                <a:cubicBezTo>
                  <a:pt x="7940" y="7630"/>
                  <a:pt x="7940" y="7735"/>
                  <a:pt x="8009" y="7735"/>
                </a:cubicBezTo>
                <a:cubicBezTo>
                  <a:pt x="8079" y="7735"/>
                  <a:pt x="8079" y="7628"/>
                  <a:pt x="8009" y="7628"/>
                </a:cubicBezTo>
                <a:close/>
                <a:moveTo>
                  <a:pt x="6883" y="7656"/>
                </a:moveTo>
                <a:cubicBezTo>
                  <a:pt x="6814" y="7656"/>
                  <a:pt x="6814" y="7763"/>
                  <a:pt x="6883" y="7763"/>
                </a:cubicBezTo>
                <a:cubicBezTo>
                  <a:pt x="6951" y="7763"/>
                  <a:pt x="6951" y="7656"/>
                  <a:pt x="6883" y="7656"/>
                </a:cubicBezTo>
                <a:close/>
                <a:moveTo>
                  <a:pt x="9790" y="7712"/>
                </a:moveTo>
                <a:cubicBezTo>
                  <a:pt x="9786" y="7712"/>
                  <a:pt x="9782" y="7713"/>
                  <a:pt x="9779" y="7717"/>
                </a:cubicBezTo>
                <a:lnTo>
                  <a:pt x="9763" y="7732"/>
                </a:lnTo>
                <a:cubicBezTo>
                  <a:pt x="9750" y="7744"/>
                  <a:pt x="9762" y="7763"/>
                  <a:pt x="9776" y="7763"/>
                </a:cubicBezTo>
                <a:cubicBezTo>
                  <a:pt x="9780" y="7763"/>
                  <a:pt x="9784" y="7761"/>
                  <a:pt x="9788" y="7757"/>
                </a:cubicBezTo>
                <a:lnTo>
                  <a:pt x="9804" y="7742"/>
                </a:lnTo>
                <a:cubicBezTo>
                  <a:pt x="9816" y="7730"/>
                  <a:pt x="9803" y="7712"/>
                  <a:pt x="9790" y="7712"/>
                </a:cubicBezTo>
                <a:close/>
                <a:moveTo>
                  <a:pt x="18463" y="7713"/>
                </a:moveTo>
                <a:cubicBezTo>
                  <a:pt x="18447" y="7713"/>
                  <a:pt x="18436" y="7737"/>
                  <a:pt x="18454" y="7746"/>
                </a:cubicBezTo>
                <a:cubicBezTo>
                  <a:pt x="18464" y="7751"/>
                  <a:pt x="18474" y="7756"/>
                  <a:pt x="18484" y="7762"/>
                </a:cubicBezTo>
                <a:cubicBezTo>
                  <a:pt x="18487" y="7763"/>
                  <a:pt x="18490" y="7764"/>
                  <a:pt x="18493" y="7764"/>
                </a:cubicBezTo>
                <a:cubicBezTo>
                  <a:pt x="18509" y="7764"/>
                  <a:pt x="18519" y="7740"/>
                  <a:pt x="18503" y="7731"/>
                </a:cubicBezTo>
                <a:cubicBezTo>
                  <a:pt x="18492" y="7726"/>
                  <a:pt x="18483" y="7721"/>
                  <a:pt x="18473" y="7716"/>
                </a:cubicBezTo>
                <a:cubicBezTo>
                  <a:pt x="18469" y="7714"/>
                  <a:pt x="18466" y="7713"/>
                  <a:pt x="18463" y="7713"/>
                </a:cubicBezTo>
                <a:close/>
                <a:moveTo>
                  <a:pt x="5574" y="7669"/>
                </a:moveTo>
                <a:cubicBezTo>
                  <a:pt x="5569" y="7669"/>
                  <a:pt x="5563" y="7671"/>
                  <a:pt x="5557" y="7675"/>
                </a:cubicBezTo>
                <a:cubicBezTo>
                  <a:pt x="5541" y="7685"/>
                  <a:pt x="5526" y="7695"/>
                  <a:pt x="5513" y="7705"/>
                </a:cubicBezTo>
                <a:cubicBezTo>
                  <a:pt x="5480" y="7726"/>
                  <a:pt x="5500" y="7773"/>
                  <a:pt x="5529" y="7773"/>
                </a:cubicBezTo>
                <a:cubicBezTo>
                  <a:pt x="5535" y="7773"/>
                  <a:pt x="5541" y="7771"/>
                  <a:pt x="5547" y="7767"/>
                </a:cubicBezTo>
                <a:cubicBezTo>
                  <a:pt x="5563" y="7756"/>
                  <a:pt x="5578" y="7747"/>
                  <a:pt x="5592" y="7737"/>
                </a:cubicBezTo>
                <a:cubicBezTo>
                  <a:pt x="5624" y="7715"/>
                  <a:pt x="5604" y="7669"/>
                  <a:pt x="5574" y="7669"/>
                </a:cubicBezTo>
                <a:close/>
                <a:moveTo>
                  <a:pt x="5003" y="7636"/>
                </a:moveTo>
                <a:cubicBezTo>
                  <a:pt x="4999" y="7636"/>
                  <a:pt x="4994" y="7637"/>
                  <a:pt x="4990" y="7638"/>
                </a:cubicBezTo>
                <a:cubicBezTo>
                  <a:pt x="4964" y="7646"/>
                  <a:pt x="4944" y="7677"/>
                  <a:pt x="4953" y="7704"/>
                </a:cubicBezTo>
                <a:cubicBezTo>
                  <a:pt x="4959" y="7719"/>
                  <a:pt x="4964" y="7732"/>
                  <a:pt x="4968" y="7748"/>
                </a:cubicBezTo>
                <a:cubicBezTo>
                  <a:pt x="4975" y="7771"/>
                  <a:pt x="4995" y="7787"/>
                  <a:pt x="5018" y="7787"/>
                </a:cubicBezTo>
                <a:cubicBezTo>
                  <a:pt x="5023" y="7787"/>
                  <a:pt x="5028" y="7786"/>
                  <a:pt x="5033" y="7785"/>
                </a:cubicBezTo>
                <a:cubicBezTo>
                  <a:pt x="5059" y="7777"/>
                  <a:pt x="5079" y="7747"/>
                  <a:pt x="5070" y="7720"/>
                </a:cubicBezTo>
                <a:cubicBezTo>
                  <a:pt x="5064" y="7704"/>
                  <a:pt x="5059" y="7689"/>
                  <a:pt x="5055" y="7675"/>
                </a:cubicBezTo>
                <a:cubicBezTo>
                  <a:pt x="5048" y="7652"/>
                  <a:pt x="5027" y="7636"/>
                  <a:pt x="5003" y="7636"/>
                </a:cubicBezTo>
                <a:close/>
                <a:moveTo>
                  <a:pt x="22593" y="7709"/>
                </a:moveTo>
                <a:cubicBezTo>
                  <a:pt x="22576" y="7709"/>
                  <a:pt x="22558" y="7720"/>
                  <a:pt x="22558" y="7743"/>
                </a:cubicBezTo>
                <a:lnTo>
                  <a:pt x="22558" y="7773"/>
                </a:lnTo>
                <a:cubicBezTo>
                  <a:pt x="22558" y="7796"/>
                  <a:pt x="22576" y="7808"/>
                  <a:pt x="22593" y="7808"/>
                </a:cubicBezTo>
                <a:cubicBezTo>
                  <a:pt x="22611" y="7808"/>
                  <a:pt x="22628" y="7796"/>
                  <a:pt x="22628" y="7773"/>
                </a:cubicBezTo>
                <a:lnTo>
                  <a:pt x="22628" y="7743"/>
                </a:lnTo>
                <a:cubicBezTo>
                  <a:pt x="22628" y="7720"/>
                  <a:pt x="22611" y="7709"/>
                  <a:pt x="22593" y="7709"/>
                </a:cubicBezTo>
                <a:close/>
                <a:moveTo>
                  <a:pt x="8672" y="7690"/>
                </a:moveTo>
                <a:cubicBezTo>
                  <a:pt x="8631" y="7690"/>
                  <a:pt x="8595" y="7744"/>
                  <a:pt x="8632" y="7782"/>
                </a:cubicBezTo>
                <a:lnTo>
                  <a:pt x="8648" y="7797"/>
                </a:lnTo>
                <a:cubicBezTo>
                  <a:pt x="8659" y="7808"/>
                  <a:pt x="8672" y="7813"/>
                  <a:pt x="8684" y="7813"/>
                </a:cubicBezTo>
                <a:cubicBezTo>
                  <a:pt x="8725" y="7813"/>
                  <a:pt x="8762" y="7760"/>
                  <a:pt x="8725" y="7722"/>
                </a:cubicBezTo>
                <a:lnTo>
                  <a:pt x="8709" y="7706"/>
                </a:lnTo>
                <a:cubicBezTo>
                  <a:pt x="8697" y="7695"/>
                  <a:pt x="8685" y="7690"/>
                  <a:pt x="8672" y="7690"/>
                </a:cubicBezTo>
                <a:close/>
                <a:moveTo>
                  <a:pt x="600" y="7657"/>
                </a:moveTo>
                <a:cubicBezTo>
                  <a:pt x="582" y="7657"/>
                  <a:pt x="565" y="7668"/>
                  <a:pt x="566" y="7690"/>
                </a:cubicBezTo>
                <a:cubicBezTo>
                  <a:pt x="569" y="7735"/>
                  <a:pt x="587" y="7777"/>
                  <a:pt x="623" y="7806"/>
                </a:cubicBezTo>
                <a:cubicBezTo>
                  <a:pt x="630" y="7812"/>
                  <a:pt x="639" y="7816"/>
                  <a:pt x="649" y="7816"/>
                </a:cubicBezTo>
                <a:cubicBezTo>
                  <a:pt x="657" y="7816"/>
                  <a:pt x="665" y="7813"/>
                  <a:pt x="672" y="7806"/>
                </a:cubicBezTo>
                <a:cubicBezTo>
                  <a:pt x="685" y="7794"/>
                  <a:pt x="689" y="7769"/>
                  <a:pt x="673" y="7756"/>
                </a:cubicBezTo>
                <a:cubicBezTo>
                  <a:pt x="652" y="7740"/>
                  <a:pt x="638" y="7719"/>
                  <a:pt x="637" y="7690"/>
                </a:cubicBezTo>
                <a:cubicBezTo>
                  <a:pt x="636" y="7668"/>
                  <a:pt x="617" y="7657"/>
                  <a:pt x="600" y="7657"/>
                </a:cubicBezTo>
                <a:close/>
                <a:moveTo>
                  <a:pt x="10691" y="7725"/>
                </a:moveTo>
                <a:cubicBezTo>
                  <a:pt x="10622" y="7725"/>
                  <a:pt x="10622" y="7832"/>
                  <a:pt x="10691" y="7832"/>
                </a:cubicBezTo>
                <a:lnTo>
                  <a:pt x="10707" y="7832"/>
                </a:lnTo>
                <a:cubicBezTo>
                  <a:pt x="10777" y="7832"/>
                  <a:pt x="10777" y="7725"/>
                  <a:pt x="10707" y="7725"/>
                </a:cubicBezTo>
                <a:close/>
                <a:moveTo>
                  <a:pt x="16254" y="7723"/>
                </a:moveTo>
                <a:cubicBezTo>
                  <a:pt x="16230" y="7723"/>
                  <a:pt x="16206" y="7748"/>
                  <a:pt x="16222" y="7774"/>
                </a:cubicBezTo>
                <a:cubicBezTo>
                  <a:pt x="16233" y="7789"/>
                  <a:pt x="16242" y="7804"/>
                  <a:pt x="16253" y="7819"/>
                </a:cubicBezTo>
                <a:cubicBezTo>
                  <a:pt x="16260" y="7831"/>
                  <a:pt x="16271" y="7835"/>
                  <a:pt x="16282" y="7835"/>
                </a:cubicBezTo>
                <a:cubicBezTo>
                  <a:pt x="16307" y="7835"/>
                  <a:pt x="16332" y="7810"/>
                  <a:pt x="16314" y="7784"/>
                </a:cubicBezTo>
                <a:cubicBezTo>
                  <a:pt x="16304" y="7768"/>
                  <a:pt x="16295" y="7753"/>
                  <a:pt x="16284" y="7740"/>
                </a:cubicBezTo>
                <a:cubicBezTo>
                  <a:pt x="16276" y="7728"/>
                  <a:pt x="16265" y="7723"/>
                  <a:pt x="16254" y="7723"/>
                </a:cubicBezTo>
                <a:close/>
                <a:moveTo>
                  <a:pt x="19953" y="7731"/>
                </a:moveTo>
                <a:cubicBezTo>
                  <a:pt x="19947" y="7731"/>
                  <a:pt x="19940" y="7733"/>
                  <a:pt x="19934" y="7738"/>
                </a:cubicBezTo>
                <a:cubicBezTo>
                  <a:pt x="19919" y="7748"/>
                  <a:pt x="19904" y="7759"/>
                  <a:pt x="19889" y="7768"/>
                </a:cubicBezTo>
                <a:cubicBezTo>
                  <a:pt x="19857" y="7790"/>
                  <a:pt x="19877" y="7836"/>
                  <a:pt x="19906" y="7836"/>
                </a:cubicBezTo>
                <a:cubicBezTo>
                  <a:pt x="19912" y="7836"/>
                  <a:pt x="19918" y="7834"/>
                  <a:pt x="19925" y="7830"/>
                </a:cubicBezTo>
                <a:cubicBezTo>
                  <a:pt x="19939" y="7819"/>
                  <a:pt x="19955" y="7809"/>
                  <a:pt x="19970" y="7799"/>
                </a:cubicBezTo>
                <a:cubicBezTo>
                  <a:pt x="20001" y="7778"/>
                  <a:pt x="19982" y="7731"/>
                  <a:pt x="19953" y="7731"/>
                </a:cubicBezTo>
                <a:close/>
                <a:moveTo>
                  <a:pt x="3833" y="7724"/>
                </a:moveTo>
                <a:cubicBezTo>
                  <a:pt x="3806" y="7724"/>
                  <a:pt x="3780" y="7741"/>
                  <a:pt x="3780" y="7776"/>
                </a:cubicBezTo>
                <a:lnTo>
                  <a:pt x="3780" y="7806"/>
                </a:lnTo>
                <a:cubicBezTo>
                  <a:pt x="3780" y="7841"/>
                  <a:pt x="3807" y="7858"/>
                  <a:pt x="3833" y="7858"/>
                </a:cubicBezTo>
                <a:cubicBezTo>
                  <a:pt x="3860" y="7858"/>
                  <a:pt x="3887" y="7841"/>
                  <a:pt x="3887" y="7806"/>
                </a:cubicBezTo>
                <a:lnTo>
                  <a:pt x="3887" y="7776"/>
                </a:lnTo>
                <a:cubicBezTo>
                  <a:pt x="3886" y="7741"/>
                  <a:pt x="3860" y="7724"/>
                  <a:pt x="3833" y="7724"/>
                </a:cubicBezTo>
                <a:close/>
                <a:moveTo>
                  <a:pt x="6769" y="7840"/>
                </a:moveTo>
                <a:cubicBezTo>
                  <a:pt x="6747" y="7840"/>
                  <a:pt x="6747" y="7876"/>
                  <a:pt x="6770" y="7876"/>
                </a:cubicBezTo>
                <a:lnTo>
                  <a:pt x="6814" y="7876"/>
                </a:lnTo>
                <a:cubicBezTo>
                  <a:pt x="6838" y="7876"/>
                  <a:pt x="6838" y="7840"/>
                  <a:pt x="6814" y="7840"/>
                </a:cubicBezTo>
                <a:lnTo>
                  <a:pt x="6770" y="7840"/>
                </a:lnTo>
                <a:cubicBezTo>
                  <a:pt x="6770" y="7840"/>
                  <a:pt x="6769" y="7840"/>
                  <a:pt x="6769" y="7840"/>
                </a:cubicBezTo>
                <a:close/>
                <a:moveTo>
                  <a:pt x="22293" y="7797"/>
                </a:moveTo>
                <a:cubicBezTo>
                  <a:pt x="22266" y="7797"/>
                  <a:pt x="22242" y="7833"/>
                  <a:pt x="22267" y="7857"/>
                </a:cubicBezTo>
                <a:lnTo>
                  <a:pt x="22283" y="7873"/>
                </a:lnTo>
                <a:cubicBezTo>
                  <a:pt x="22290" y="7880"/>
                  <a:pt x="22298" y="7883"/>
                  <a:pt x="22306" y="7883"/>
                </a:cubicBezTo>
                <a:cubicBezTo>
                  <a:pt x="22333" y="7883"/>
                  <a:pt x="22358" y="7848"/>
                  <a:pt x="22333" y="7823"/>
                </a:cubicBezTo>
                <a:lnTo>
                  <a:pt x="22317" y="7808"/>
                </a:lnTo>
                <a:cubicBezTo>
                  <a:pt x="22310" y="7800"/>
                  <a:pt x="22301" y="7797"/>
                  <a:pt x="22293" y="7797"/>
                </a:cubicBezTo>
                <a:close/>
                <a:moveTo>
                  <a:pt x="17712" y="7781"/>
                </a:moveTo>
                <a:cubicBezTo>
                  <a:pt x="17671" y="7781"/>
                  <a:pt x="17635" y="7835"/>
                  <a:pt x="17672" y="7872"/>
                </a:cubicBezTo>
                <a:cubicBezTo>
                  <a:pt x="17677" y="7878"/>
                  <a:pt x="17683" y="7883"/>
                  <a:pt x="17688" y="7887"/>
                </a:cubicBezTo>
                <a:cubicBezTo>
                  <a:pt x="17699" y="7898"/>
                  <a:pt x="17711" y="7903"/>
                  <a:pt x="17723" y="7903"/>
                </a:cubicBezTo>
                <a:cubicBezTo>
                  <a:pt x="17764" y="7903"/>
                  <a:pt x="17802" y="7850"/>
                  <a:pt x="17764" y="7813"/>
                </a:cubicBezTo>
                <a:lnTo>
                  <a:pt x="17749" y="7797"/>
                </a:lnTo>
                <a:cubicBezTo>
                  <a:pt x="17737" y="7786"/>
                  <a:pt x="17725" y="7781"/>
                  <a:pt x="17712" y="7781"/>
                </a:cubicBezTo>
                <a:close/>
                <a:moveTo>
                  <a:pt x="377" y="7836"/>
                </a:moveTo>
                <a:cubicBezTo>
                  <a:pt x="332" y="7836"/>
                  <a:pt x="330" y="7907"/>
                  <a:pt x="377" y="7907"/>
                </a:cubicBezTo>
                <a:cubicBezTo>
                  <a:pt x="423" y="7907"/>
                  <a:pt x="423" y="7836"/>
                  <a:pt x="377" y="7836"/>
                </a:cubicBezTo>
                <a:close/>
                <a:moveTo>
                  <a:pt x="17214" y="7842"/>
                </a:moveTo>
                <a:cubicBezTo>
                  <a:pt x="17168" y="7842"/>
                  <a:pt x="17168" y="7914"/>
                  <a:pt x="17214" y="7914"/>
                </a:cubicBezTo>
                <a:cubicBezTo>
                  <a:pt x="17215" y="7914"/>
                  <a:pt x="17215" y="7914"/>
                  <a:pt x="17215" y="7914"/>
                </a:cubicBezTo>
                <a:cubicBezTo>
                  <a:pt x="17259" y="7914"/>
                  <a:pt x="17259" y="7844"/>
                  <a:pt x="17214" y="7842"/>
                </a:cubicBezTo>
                <a:close/>
                <a:moveTo>
                  <a:pt x="19409" y="7836"/>
                </a:moveTo>
                <a:cubicBezTo>
                  <a:pt x="19406" y="7836"/>
                  <a:pt x="19403" y="7836"/>
                  <a:pt x="19400" y="7837"/>
                </a:cubicBezTo>
                <a:cubicBezTo>
                  <a:pt x="19380" y="7842"/>
                  <a:pt x="19360" y="7848"/>
                  <a:pt x="19339" y="7852"/>
                </a:cubicBezTo>
                <a:cubicBezTo>
                  <a:pt x="19298" y="7861"/>
                  <a:pt x="19310" y="7921"/>
                  <a:pt x="19349" y="7921"/>
                </a:cubicBezTo>
                <a:cubicBezTo>
                  <a:pt x="19351" y="7921"/>
                  <a:pt x="19355" y="7921"/>
                  <a:pt x="19358" y="7920"/>
                </a:cubicBezTo>
                <a:cubicBezTo>
                  <a:pt x="19378" y="7915"/>
                  <a:pt x="19397" y="7909"/>
                  <a:pt x="19417" y="7905"/>
                </a:cubicBezTo>
                <a:cubicBezTo>
                  <a:pt x="19459" y="7895"/>
                  <a:pt x="19446" y="7836"/>
                  <a:pt x="19409" y="7836"/>
                </a:cubicBezTo>
                <a:close/>
                <a:moveTo>
                  <a:pt x="17409" y="7826"/>
                </a:moveTo>
                <a:cubicBezTo>
                  <a:pt x="17341" y="7826"/>
                  <a:pt x="17341" y="7933"/>
                  <a:pt x="17409" y="7933"/>
                </a:cubicBezTo>
                <a:lnTo>
                  <a:pt x="17425" y="7933"/>
                </a:lnTo>
                <a:cubicBezTo>
                  <a:pt x="17493" y="7933"/>
                  <a:pt x="17494" y="7826"/>
                  <a:pt x="17425" y="7826"/>
                </a:cubicBezTo>
                <a:close/>
                <a:moveTo>
                  <a:pt x="14125" y="7803"/>
                </a:moveTo>
                <a:cubicBezTo>
                  <a:pt x="14104" y="7803"/>
                  <a:pt x="14082" y="7820"/>
                  <a:pt x="14087" y="7847"/>
                </a:cubicBezTo>
                <a:cubicBezTo>
                  <a:pt x="14093" y="7872"/>
                  <a:pt x="14098" y="7897"/>
                  <a:pt x="14101" y="7921"/>
                </a:cubicBezTo>
                <a:cubicBezTo>
                  <a:pt x="14105" y="7939"/>
                  <a:pt x="14118" y="7947"/>
                  <a:pt x="14132" y="7947"/>
                </a:cubicBezTo>
                <a:cubicBezTo>
                  <a:pt x="14153" y="7947"/>
                  <a:pt x="14175" y="7929"/>
                  <a:pt x="14169" y="7903"/>
                </a:cubicBezTo>
                <a:cubicBezTo>
                  <a:pt x="14165" y="7878"/>
                  <a:pt x="14161" y="7853"/>
                  <a:pt x="14155" y="7829"/>
                </a:cubicBezTo>
                <a:cubicBezTo>
                  <a:pt x="14152" y="7811"/>
                  <a:pt x="14138" y="7803"/>
                  <a:pt x="14125" y="7803"/>
                </a:cubicBezTo>
                <a:close/>
                <a:moveTo>
                  <a:pt x="4749" y="7879"/>
                </a:moveTo>
                <a:cubicBezTo>
                  <a:pt x="4731" y="7879"/>
                  <a:pt x="4713" y="7891"/>
                  <a:pt x="4713" y="7914"/>
                </a:cubicBezTo>
                <a:lnTo>
                  <a:pt x="4713" y="7929"/>
                </a:lnTo>
                <a:cubicBezTo>
                  <a:pt x="4713" y="7952"/>
                  <a:pt x="4731" y="7964"/>
                  <a:pt x="4749" y="7964"/>
                </a:cubicBezTo>
                <a:cubicBezTo>
                  <a:pt x="4767" y="7964"/>
                  <a:pt x="4785" y="7952"/>
                  <a:pt x="4785" y="7929"/>
                </a:cubicBezTo>
                <a:lnTo>
                  <a:pt x="4785" y="7914"/>
                </a:lnTo>
                <a:cubicBezTo>
                  <a:pt x="4785" y="7891"/>
                  <a:pt x="4767" y="7879"/>
                  <a:pt x="4749" y="7879"/>
                </a:cubicBezTo>
                <a:close/>
                <a:moveTo>
                  <a:pt x="1399" y="7902"/>
                </a:moveTo>
                <a:cubicBezTo>
                  <a:pt x="1386" y="7902"/>
                  <a:pt x="1374" y="7919"/>
                  <a:pt x="1386" y="7931"/>
                </a:cubicBezTo>
                <a:lnTo>
                  <a:pt x="1417" y="7962"/>
                </a:lnTo>
                <a:cubicBezTo>
                  <a:pt x="1420" y="7965"/>
                  <a:pt x="1424" y="7967"/>
                  <a:pt x="1428" y="7967"/>
                </a:cubicBezTo>
                <a:cubicBezTo>
                  <a:pt x="1441" y="7967"/>
                  <a:pt x="1453" y="7949"/>
                  <a:pt x="1441" y="7937"/>
                </a:cubicBezTo>
                <a:lnTo>
                  <a:pt x="1411" y="7907"/>
                </a:lnTo>
                <a:cubicBezTo>
                  <a:pt x="1408" y="7904"/>
                  <a:pt x="1403" y="7902"/>
                  <a:pt x="1399" y="7902"/>
                </a:cubicBezTo>
                <a:close/>
                <a:moveTo>
                  <a:pt x="23990" y="7907"/>
                </a:moveTo>
                <a:cubicBezTo>
                  <a:pt x="23945" y="7907"/>
                  <a:pt x="23945" y="7977"/>
                  <a:pt x="23990" y="7977"/>
                </a:cubicBezTo>
                <a:lnTo>
                  <a:pt x="24111" y="7977"/>
                </a:lnTo>
                <a:cubicBezTo>
                  <a:pt x="24111" y="7977"/>
                  <a:pt x="24111" y="7977"/>
                  <a:pt x="24112" y="7977"/>
                </a:cubicBezTo>
                <a:cubicBezTo>
                  <a:pt x="24156" y="7977"/>
                  <a:pt x="24155" y="7907"/>
                  <a:pt x="24111" y="7907"/>
                </a:cubicBezTo>
                <a:close/>
                <a:moveTo>
                  <a:pt x="16927" y="7951"/>
                </a:moveTo>
                <a:cubicBezTo>
                  <a:pt x="16906" y="7951"/>
                  <a:pt x="16907" y="7986"/>
                  <a:pt x="16928" y="7987"/>
                </a:cubicBezTo>
                <a:cubicBezTo>
                  <a:pt x="16952" y="7987"/>
                  <a:pt x="16952" y="7951"/>
                  <a:pt x="16928" y="7951"/>
                </a:cubicBezTo>
                <a:cubicBezTo>
                  <a:pt x="16928" y="7951"/>
                  <a:pt x="16928" y="7951"/>
                  <a:pt x="16927" y="7951"/>
                </a:cubicBezTo>
                <a:close/>
                <a:moveTo>
                  <a:pt x="11946" y="7867"/>
                </a:moveTo>
                <a:cubicBezTo>
                  <a:pt x="11927" y="7867"/>
                  <a:pt x="11907" y="7876"/>
                  <a:pt x="11899" y="7894"/>
                </a:cubicBezTo>
                <a:cubicBezTo>
                  <a:pt x="11894" y="7904"/>
                  <a:pt x="11888" y="7914"/>
                  <a:pt x="11883" y="7924"/>
                </a:cubicBezTo>
                <a:cubicBezTo>
                  <a:pt x="11871" y="7950"/>
                  <a:pt x="11877" y="7982"/>
                  <a:pt x="11903" y="7997"/>
                </a:cubicBezTo>
                <a:cubicBezTo>
                  <a:pt x="11911" y="8002"/>
                  <a:pt x="11920" y="8005"/>
                  <a:pt x="11929" y="8005"/>
                </a:cubicBezTo>
                <a:cubicBezTo>
                  <a:pt x="11948" y="8005"/>
                  <a:pt x="11967" y="7995"/>
                  <a:pt x="11975" y="7977"/>
                </a:cubicBezTo>
                <a:cubicBezTo>
                  <a:pt x="11982" y="7967"/>
                  <a:pt x="11987" y="7958"/>
                  <a:pt x="11991" y="7947"/>
                </a:cubicBezTo>
                <a:cubicBezTo>
                  <a:pt x="12005" y="7921"/>
                  <a:pt x="11999" y="7889"/>
                  <a:pt x="11972" y="7874"/>
                </a:cubicBezTo>
                <a:cubicBezTo>
                  <a:pt x="11964" y="7869"/>
                  <a:pt x="11955" y="7867"/>
                  <a:pt x="11946" y="7867"/>
                </a:cubicBezTo>
                <a:close/>
                <a:moveTo>
                  <a:pt x="23178" y="7906"/>
                </a:moveTo>
                <a:cubicBezTo>
                  <a:pt x="23173" y="7906"/>
                  <a:pt x="23167" y="7907"/>
                  <a:pt x="23162" y="7910"/>
                </a:cubicBezTo>
                <a:cubicBezTo>
                  <a:pt x="23129" y="7927"/>
                  <a:pt x="23095" y="7935"/>
                  <a:pt x="23058" y="7935"/>
                </a:cubicBezTo>
                <a:cubicBezTo>
                  <a:pt x="23053" y="7935"/>
                  <a:pt x="23049" y="7935"/>
                  <a:pt x="23044" y="7935"/>
                </a:cubicBezTo>
                <a:cubicBezTo>
                  <a:pt x="23043" y="7934"/>
                  <a:pt x="23042" y="7934"/>
                  <a:pt x="23041" y="7934"/>
                </a:cubicBezTo>
                <a:cubicBezTo>
                  <a:pt x="22998" y="7934"/>
                  <a:pt x="22999" y="8004"/>
                  <a:pt x="23044" y="8005"/>
                </a:cubicBezTo>
                <a:cubicBezTo>
                  <a:pt x="23049" y="8005"/>
                  <a:pt x="23054" y="8005"/>
                  <a:pt x="23060" y="8005"/>
                </a:cubicBezTo>
                <a:cubicBezTo>
                  <a:pt x="23108" y="8005"/>
                  <a:pt x="23155" y="7992"/>
                  <a:pt x="23197" y="7971"/>
                </a:cubicBezTo>
                <a:cubicBezTo>
                  <a:pt x="23233" y="7954"/>
                  <a:pt x="23211" y="7906"/>
                  <a:pt x="23178" y="7906"/>
                </a:cubicBezTo>
                <a:close/>
                <a:moveTo>
                  <a:pt x="10661" y="7919"/>
                </a:moveTo>
                <a:cubicBezTo>
                  <a:pt x="10653" y="7919"/>
                  <a:pt x="10645" y="7922"/>
                  <a:pt x="10638" y="7929"/>
                </a:cubicBezTo>
                <a:lnTo>
                  <a:pt x="10622" y="7945"/>
                </a:lnTo>
                <a:cubicBezTo>
                  <a:pt x="10597" y="7970"/>
                  <a:pt x="10621" y="8005"/>
                  <a:pt x="10648" y="8005"/>
                </a:cubicBezTo>
                <a:cubicBezTo>
                  <a:pt x="10656" y="8005"/>
                  <a:pt x="10665" y="8002"/>
                  <a:pt x="10672" y="7994"/>
                </a:cubicBezTo>
                <a:lnTo>
                  <a:pt x="10688" y="7979"/>
                </a:lnTo>
                <a:cubicBezTo>
                  <a:pt x="10712" y="7954"/>
                  <a:pt x="10688" y="7919"/>
                  <a:pt x="10661" y="7919"/>
                </a:cubicBezTo>
                <a:close/>
                <a:moveTo>
                  <a:pt x="8798" y="7965"/>
                </a:moveTo>
                <a:cubicBezTo>
                  <a:pt x="8794" y="7965"/>
                  <a:pt x="8790" y="7967"/>
                  <a:pt x="8786" y="7970"/>
                </a:cubicBezTo>
                <a:lnTo>
                  <a:pt x="8771" y="7986"/>
                </a:lnTo>
                <a:cubicBezTo>
                  <a:pt x="8757" y="7998"/>
                  <a:pt x="8769" y="8016"/>
                  <a:pt x="8783" y="8016"/>
                </a:cubicBezTo>
                <a:cubicBezTo>
                  <a:pt x="8787" y="8016"/>
                  <a:pt x="8791" y="8014"/>
                  <a:pt x="8795" y="8010"/>
                </a:cubicBezTo>
                <a:lnTo>
                  <a:pt x="8811" y="7994"/>
                </a:lnTo>
                <a:cubicBezTo>
                  <a:pt x="8824" y="7982"/>
                  <a:pt x="8812" y="7965"/>
                  <a:pt x="8798" y="7965"/>
                </a:cubicBezTo>
                <a:close/>
                <a:moveTo>
                  <a:pt x="1682" y="7945"/>
                </a:moveTo>
                <a:cubicBezTo>
                  <a:pt x="1674" y="7945"/>
                  <a:pt x="1666" y="7948"/>
                  <a:pt x="1659" y="7955"/>
                </a:cubicBezTo>
                <a:lnTo>
                  <a:pt x="1643" y="7971"/>
                </a:lnTo>
                <a:cubicBezTo>
                  <a:pt x="1618" y="7996"/>
                  <a:pt x="1642" y="8031"/>
                  <a:pt x="1668" y="8031"/>
                </a:cubicBezTo>
                <a:cubicBezTo>
                  <a:pt x="1676" y="8031"/>
                  <a:pt x="1685" y="8028"/>
                  <a:pt x="1692" y="8020"/>
                </a:cubicBezTo>
                <a:lnTo>
                  <a:pt x="1708" y="8005"/>
                </a:lnTo>
                <a:cubicBezTo>
                  <a:pt x="1734" y="7980"/>
                  <a:pt x="1710" y="7945"/>
                  <a:pt x="1682" y="7945"/>
                </a:cubicBezTo>
                <a:close/>
                <a:moveTo>
                  <a:pt x="18250" y="8014"/>
                </a:moveTo>
                <a:cubicBezTo>
                  <a:pt x="18246" y="8014"/>
                  <a:pt x="18242" y="8016"/>
                  <a:pt x="18238" y="8019"/>
                </a:cubicBezTo>
                <a:lnTo>
                  <a:pt x="18222" y="8035"/>
                </a:lnTo>
                <a:cubicBezTo>
                  <a:pt x="18209" y="8047"/>
                  <a:pt x="18222" y="8065"/>
                  <a:pt x="18236" y="8065"/>
                </a:cubicBezTo>
                <a:cubicBezTo>
                  <a:pt x="18240" y="8065"/>
                  <a:pt x="18244" y="8064"/>
                  <a:pt x="18247" y="8060"/>
                </a:cubicBezTo>
                <a:lnTo>
                  <a:pt x="18263" y="8045"/>
                </a:lnTo>
                <a:cubicBezTo>
                  <a:pt x="18276" y="8032"/>
                  <a:pt x="18264" y="8014"/>
                  <a:pt x="18250" y="8014"/>
                </a:cubicBezTo>
                <a:close/>
                <a:moveTo>
                  <a:pt x="11621" y="8015"/>
                </a:moveTo>
                <a:cubicBezTo>
                  <a:pt x="11575" y="8015"/>
                  <a:pt x="11575" y="8086"/>
                  <a:pt x="11621" y="8086"/>
                </a:cubicBezTo>
                <a:lnTo>
                  <a:pt x="11637" y="8086"/>
                </a:lnTo>
                <a:cubicBezTo>
                  <a:pt x="11683" y="8086"/>
                  <a:pt x="11683" y="8015"/>
                  <a:pt x="11637" y="8015"/>
                </a:cubicBezTo>
                <a:close/>
                <a:moveTo>
                  <a:pt x="12237" y="7971"/>
                </a:moveTo>
                <a:cubicBezTo>
                  <a:pt x="12214" y="7971"/>
                  <a:pt x="12192" y="7988"/>
                  <a:pt x="12185" y="8010"/>
                </a:cubicBezTo>
                <a:cubicBezTo>
                  <a:pt x="12178" y="8039"/>
                  <a:pt x="12194" y="8068"/>
                  <a:pt x="12223" y="8076"/>
                </a:cubicBezTo>
                <a:cubicBezTo>
                  <a:pt x="12237" y="8081"/>
                  <a:pt x="12252" y="8086"/>
                  <a:pt x="12267" y="8091"/>
                </a:cubicBezTo>
                <a:cubicBezTo>
                  <a:pt x="12271" y="8092"/>
                  <a:pt x="12276" y="8093"/>
                  <a:pt x="12280" y="8093"/>
                </a:cubicBezTo>
                <a:cubicBezTo>
                  <a:pt x="12303" y="8093"/>
                  <a:pt x="12326" y="8076"/>
                  <a:pt x="12333" y="8054"/>
                </a:cubicBezTo>
                <a:cubicBezTo>
                  <a:pt x="12340" y="8025"/>
                  <a:pt x="12323" y="7996"/>
                  <a:pt x="12296" y="7988"/>
                </a:cubicBezTo>
                <a:cubicBezTo>
                  <a:pt x="12280" y="7983"/>
                  <a:pt x="12266" y="7977"/>
                  <a:pt x="12251" y="7973"/>
                </a:cubicBezTo>
                <a:cubicBezTo>
                  <a:pt x="12246" y="7972"/>
                  <a:pt x="12242" y="7971"/>
                  <a:pt x="12237" y="7971"/>
                </a:cubicBezTo>
                <a:close/>
                <a:moveTo>
                  <a:pt x="9203" y="8056"/>
                </a:moveTo>
                <a:cubicBezTo>
                  <a:pt x="9189" y="8056"/>
                  <a:pt x="9178" y="8074"/>
                  <a:pt x="9190" y="8086"/>
                </a:cubicBezTo>
                <a:cubicBezTo>
                  <a:pt x="9196" y="8092"/>
                  <a:pt x="9201" y="8097"/>
                  <a:pt x="9206" y="8102"/>
                </a:cubicBezTo>
                <a:cubicBezTo>
                  <a:pt x="9209" y="8106"/>
                  <a:pt x="9213" y="8107"/>
                  <a:pt x="9217" y="8107"/>
                </a:cubicBezTo>
                <a:cubicBezTo>
                  <a:pt x="9230" y="8107"/>
                  <a:pt x="9242" y="8089"/>
                  <a:pt x="9230" y="8077"/>
                </a:cubicBezTo>
                <a:lnTo>
                  <a:pt x="9214" y="8061"/>
                </a:lnTo>
                <a:cubicBezTo>
                  <a:pt x="9210" y="8058"/>
                  <a:pt x="9206" y="8056"/>
                  <a:pt x="9203" y="8056"/>
                </a:cubicBezTo>
                <a:close/>
                <a:moveTo>
                  <a:pt x="22473" y="8038"/>
                </a:moveTo>
                <a:cubicBezTo>
                  <a:pt x="22427" y="8038"/>
                  <a:pt x="22427" y="8108"/>
                  <a:pt x="22473" y="8108"/>
                </a:cubicBezTo>
                <a:cubicBezTo>
                  <a:pt x="22518" y="8108"/>
                  <a:pt x="22518" y="8038"/>
                  <a:pt x="22473" y="8038"/>
                </a:cubicBezTo>
                <a:close/>
                <a:moveTo>
                  <a:pt x="22025" y="7973"/>
                </a:moveTo>
                <a:cubicBezTo>
                  <a:pt x="21984" y="7973"/>
                  <a:pt x="21947" y="8026"/>
                  <a:pt x="21984" y="8064"/>
                </a:cubicBezTo>
                <a:lnTo>
                  <a:pt x="22014" y="8094"/>
                </a:lnTo>
                <a:cubicBezTo>
                  <a:pt x="22026" y="8105"/>
                  <a:pt x="22038" y="8110"/>
                  <a:pt x="22050" y="8110"/>
                </a:cubicBezTo>
                <a:cubicBezTo>
                  <a:pt x="22091" y="8110"/>
                  <a:pt x="22128" y="8056"/>
                  <a:pt x="22091" y="8019"/>
                </a:cubicBezTo>
                <a:cubicBezTo>
                  <a:pt x="22080" y="8009"/>
                  <a:pt x="22070" y="7999"/>
                  <a:pt x="22061" y="7989"/>
                </a:cubicBezTo>
                <a:cubicBezTo>
                  <a:pt x="22050" y="7978"/>
                  <a:pt x="22037" y="7973"/>
                  <a:pt x="22025" y="7973"/>
                </a:cubicBezTo>
                <a:close/>
                <a:moveTo>
                  <a:pt x="3245" y="7989"/>
                </a:moveTo>
                <a:cubicBezTo>
                  <a:pt x="3240" y="7989"/>
                  <a:pt x="3235" y="7990"/>
                  <a:pt x="3230" y="7992"/>
                </a:cubicBezTo>
                <a:cubicBezTo>
                  <a:pt x="3214" y="7997"/>
                  <a:pt x="3200" y="8003"/>
                  <a:pt x="3185" y="8008"/>
                </a:cubicBezTo>
                <a:cubicBezTo>
                  <a:pt x="3158" y="8017"/>
                  <a:pt x="3141" y="8045"/>
                  <a:pt x="3148" y="8073"/>
                </a:cubicBezTo>
                <a:cubicBezTo>
                  <a:pt x="3154" y="8094"/>
                  <a:pt x="3177" y="8112"/>
                  <a:pt x="3200" y="8112"/>
                </a:cubicBezTo>
                <a:cubicBezTo>
                  <a:pt x="3205" y="8112"/>
                  <a:pt x="3210" y="8111"/>
                  <a:pt x="3214" y="8109"/>
                </a:cubicBezTo>
                <a:cubicBezTo>
                  <a:pt x="3230" y="8104"/>
                  <a:pt x="3245" y="8099"/>
                  <a:pt x="3258" y="8094"/>
                </a:cubicBezTo>
                <a:cubicBezTo>
                  <a:pt x="3287" y="8085"/>
                  <a:pt x="3303" y="8057"/>
                  <a:pt x="3295" y="8029"/>
                </a:cubicBezTo>
                <a:cubicBezTo>
                  <a:pt x="3289" y="8007"/>
                  <a:pt x="3267" y="7989"/>
                  <a:pt x="3245" y="7989"/>
                </a:cubicBezTo>
                <a:close/>
                <a:moveTo>
                  <a:pt x="7272" y="7915"/>
                </a:moveTo>
                <a:cubicBezTo>
                  <a:pt x="7264" y="7915"/>
                  <a:pt x="7256" y="7918"/>
                  <a:pt x="7249" y="7926"/>
                </a:cubicBezTo>
                <a:cubicBezTo>
                  <a:pt x="7208" y="7970"/>
                  <a:pt x="7166" y="8014"/>
                  <a:pt x="7126" y="8059"/>
                </a:cubicBezTo>
                <a:cubicBezTo>
                  <a:pt x="7102" y="8084"/>
                  <a:pt x="7125" y="8120"/>
                  <a:pt x="7151" y="8120"/>
                </a:cubicBezTo>
                <a:cubicBezTo>
                  <a:pt x="7160" y="8120"/>
                  <a:pt x="7168" y="8117"/>
                  <a:pt x="7175" y="8108"/>
                </a:cubicBezTo>
                <a:cubicBezTo>
                  <a:pt x="7216" y="8065"/>
                  <a:pt x="7258" y="8020"/>
                  <a:pt x="7299" y="7976"/>
                </a:cubicBezTo>
                <a:cubicBezTo>
                  <a:pt x="7323" y="7951"/>
                  <a:pt x="7299" y="7915"/>
                  <a:pt x="7272" y="7915"/>
                </a:cubicBezTo>
                <a:close/>
                <a:moveTo>
                  <a:pt x="6506" y="8062"/>
                </a:moveTo>
                <a:cubicBezTo>
                  <a:pt x="6462" y="8062"/>
                  <a:pt x="6461" y="8134"/>
                  <a:pt x="6506" y="8134"/>
                </a:cubicBezTo>
                <a:cubicBezTo>
                  <a:pt x="6506" y="8134"/>
                  <a:pt x="6507" y="8134"/>
                  <a:pt x="6507" y="8134"/>
                </a:cubicBezTo>
                <a:cubicBezTo>
                  <a:pt x="6552" y="8134"/>
                  <a:pt x="6552" y="8062"/>
                  <a:pt x="6506" y="8062"/>
                </a:cubicBezTo>
                <a:close/>
                <a:moveTo>
                  <a:pt x="9000" y="8022"/>
                </a:moveTo>
                <a:cubicBezTo>
                  <a:pt x="8973" y="8022"/>
                  <a:pt x="8946" y="8040"/>
                  <a:pt x="8946" y="8075"/>
                </a:cubicBezTo>
                <a:lnTo>
                  <a:pt x="8946" y="8091"/>
                </a:lnTo>
                <a:cubicBezTo>
                  <a:pt x="8946" y="8125"/>
                  <a:pt x="8973" y="8142"/>
                  <a:pt x="9000" y="8142"/>
                </a:cubicBezTo>
                <a:cubicBezTo>
                  <a:pt x="9027" y="8142"/>
                  <a:pt x="9054" y="8125"/>
                  <a:pt x="9054" y="8091"/>
                </a:cubicBezTo>
                <a:lnTo>
                  <a:pt x="9054" y="8075"/>
                </a:lnTo>
                <a:cubicBezTo>
                  <a:pt x="9054" y="8040"/>
                  <a:pt x="9027" y="8022"/>
                  <a:pt x="9000" y="8022"/>
                </a:cubicBezTo>
                <a:close/>
                <a:moveTo>
                  <a:pt x="24694" y="8058"/>
                </a:moveTo>
                <a:cubicBezTo>
                  <a:pt x="24688" y="8058"/>
                  <a:pt x="24682" y="8059"/>
                  <a:pt x="24676" y="8062"/>
                </a:cubicBezTo>
                <a:cubicBezTo>
                  <a:pt x="24666" y="8068"/>
                  <a:pt x="24658" y="8073"/>
                  <a:pt x="24647" y="8078"/>
                </a:cubicBezTo>
                <a:cubicBezTo>
                  <a:pt x="24612" y="8096"/>
                  <a:pt x="24633" y="8144"/>
                  <a:pt x="24665" y="8144"/>
                </a:cubicBezTo>
                <a:cubicBezTo>
                  <a:pt x="24670" y="8144"/>
                  <a:pt x="24676" y="8143"/>
                  <a:pt x="24682" y="8140"/>
                </a:cubicBezTo>
                <a:cubicBezTo>
                  <a:pt x="24692" y="8135"/>
                  <a:pt x="24702" y="8129"/>
                  <a:pt x="24712" y="8124"/>
                </a:cubicBezTo>
                <a:cubicBezTo>
                  <a:pt x="24748" y="8106"/>
                  <a:pt x="24727" y="8058"/>
                  <a:pt x="24694" y="8058"/>
                </a:cubicBezTo>
                <a:close/>
                <a:moveTo>
                  <a:pt x="2766" y="8037"/>
                </a:moveTo>
                <a:cubicBezTo>
                  <a:pt x="2739" y="8037"/>
                  <a:pt x="2712" y="8054"/>
                  <a:pt x="2712" y="8089"/>
                </a:cubicBezTo>
                <a:lnTo>
                  <a:pt x="2712" y="8104"/>
                </a:lnTo>
                <a:cubicBezTo>
                  <a:pt x="2712" y="8139"/>
                  <a:pt x="2739" y="8157"/>
                  <a:pt x="2766" y="8157"/>
                </a:cubicBezTo>
                <a:cubicBezTo>
                  <a:pt x="2793" y="8157"/>
                  <a:pt x="2820" y="8139"/>
                  <a:pt x="2820" y="8104"/>
                </a:cubicBezTo>
                <a:lnTo>
                  <a:pt x="2820" y="8089"/>
                </a:lnTo>
                <a:cubicBezTo>
                  <a:pt x="2819" y="8054"/>
                  <a:pt x="2792" y="8037"/>
                  <a:pt x="2766" y="8037"/>
                </a:cubicBezTo>
                <a:close/>
                <a:moveTo>
                  <a:pt x="8249" y="8082"/>
                </a:moveTo>
                <a:cubicBezTo>
                  <a:pt x="8221" y="8082"/>
                  <a:pt x="8198" y="8118"/>
                  <a:pt x="8223" y="8143"/>
                </a:cubicBezTo>
                <a:lnTo>
                  <a:pt x="8239" y="8159"/>
                </a:lnTo>
                <a:cubicBezTo>
                  <a:pt x="8246" y="8166"/>
                  <a:pt x="8254" y="8169"/>
                  <a:pt x="8262" y="8169"/>
                </a:cubicBezTo>
                <a:cubicBezTo>
                  <a:pt x="8290" y="8169"/>
                  <a:pt x="8314" y="8133"/>
                  <a:pt x="8289" y="8108"/>
                </a:cubicBezTo>
                <a:lnTo>
                  <a:pt x="8273" y="8093"/>
                </a:lnTo>
                <a:cubicBezTo>
                  <a:pt x="8266" y="8085"/>
                  <a:pt x="8257" y="8082"/>
                  <a:pt x="8249" y="8082"/>
                </a:cubicBezTo>
                <a:close/>
                <a:moveTo>
                  <a:pt x="13927" y="8072"/>
                </a:moveTo>
                <a:cubicBezTo>
                  <a:pt x="13903" y="8072"/>
                  <a:pt x="13879" y="8098"/>
                  <a:pt x="13893" y="8125"/>
                </a:cubicBezTo>
                <a:cubicBezTo>
                  <a:pt x="13899" y="8136"/>
                  <a:pt x="13904" y="8145"/>
                  <a:pt x="13909" y="8156"/>
                </a:cubicBezTo>
                <a:cubicBezTo>
                  <a:pt x="13916" y="8168"/>
                  <a:pt x="13926" y="8174"/>
                  <a:pt x="13937" y="8174"/>
                </a:cubicBezTo>
                <a:cubicBezTo>
                  <a:pt x="13960" y="8174"/>
                  <a:pt x="13984" y="8148"/>
                  <a:pt x="13970" y="8120"/>
                </a:cubicBezTo>
                <a:cubicBezTo>
                  <a:pt x="13964" y="8109"/>
                  <a:pt x="13959" y="8101"/>
                  <a:pt x="13954" y="8091"/>
                </a:cubicBezTo>
                <a:cubicBezTo>
                  <a:pt x="13948" y="8078"/>
                  <a:pt x="13937" y="8072"/>
                  <a:pt x="13927" y="8072"/>
                </a:cubicBezTo>
                <a:close/>
                <a:moveTo>
                  <a:pt x="13679" y="8062"/>
                </a:moveTo>
                <a:cubicBezTo>
                  <a:pt x="13667" y="8062"/>
                  <a:pt x="13655" y="8066"/>
                  <a:pt x="13644" y="8077"/>
                </a:cubicBezTo>
                <a:lnTo>
                  <a:pt x="13628" y="8093"/>
                </a:lnTo>
                <a:cubicBezTo>
                  <a:pt x="13590" y="8132"/>
                  <a:pt x="13626" y="8185"/>
                  <a:pt x="13667" y="8185"/>
                </a:cubicBezTo>
                <a:cubicBezTo>
                  <a:pt x="13679" y="8185"/>
                  <a:pt x="13692" y="8180"/>
                  <a:pt x="13703" y="8169"/>
                </a:cubicBezTo>
                <a:lnTo>
                  <a:pt x="13719" y="8153"/>
                </a:lnTo>
                <a:cubicBezTo>
                  <a:pt x="13756" y="8115"/>
                  <a:pt x="13720" y="8062"/>
                  <a:pt x="13679" y="8062"/>
                </a:cubicBezTo>
                <a:close/>
                <a:moveTo>
                  <a:pt x="13506" y="8119"/>
                </a:moveTo>
                <a:cubicBezTo>
                  <a:pt x="13493" y="8119"/>
                  <a:pt x="13480" y="8137"/>
                  <a:pt x="13492" y="8149"/>
                </a:cubicBezTo>
                <a:lnTo>
                  <a:pt x="13537" y="8193"/>
                </a:lnTo>
                <a:cubicBezTo>
                  <a:pt x="13541" y="8197"/>
                  <a:pt x="13545" y="8199"/>
                  <a:pt x="13550" y="8199"/>
                </a:cubicBezTo>
                <a:cubicBezTo>
                  <a:pt x="13563" y="8199"/>
                  <a:pt x="13575" y="8181"/>
                  <a:pt x="13561" y="8169"/>
                </a:cubicBezTo>
                <a:lnTo>
                  <a:pt x="13517" y="8124"/>
                </a:lnTo>
                <a:cubicBezTo>
                  <a:pt x="13514" y="8121"/>
                  <a:pt x="13510" y="8119"/>
                  <a:pt x="13506" y="8119"/>
                </a:cubicBezTo>
                <a:close/>
                <a:moveTo>
                  <a:pt x="405" y="8121"/>
                </a:moveTo>
                <a:cubicBezTo>
                  <a:pt x="397" y="8121"/>
                  <a:pt x="389" y="8125"/>
                  <a:pt x="382" y="8133"/>
                </a:cubicBezTo>
                <a:lnTo>
                  <a:pt x="366" y="8148"/>
                </a:lnTo>
                <a:cubicBezTo>
                  <a:pt x="341" y="8173"/>
                  <a:pt x="366" y="8208"/>
                  <a:pt x="393" y="8208"/>
                </a:cubicBezTo>
                <a:cubicBezTo>
                  <a:pt x="401" y="8208"/>
                  <a:pt x="409" y="8205"/>
                  <a:pt x="416" y="8197"/>
                </a:cubicBezTo>
                <a:lnTo>
                  <a:pt x="432" y="8182"/>
                </a:lnTo>
                <a:cubicBezTo>
                  <a:pt x="457" y="8157"/>
                  <a:pt x="432" y="8121"/>
                  <a:pt x="405" y="8121"/>
                </a:cubicBezTo>
                <a:close/>
                <a:moveTo>
                  <a:pt x="12944" y="8124"/>
                </a:moveTo>
                <a:cubicBezTo>
                  <a:pt x="12936" y="8124"/>
                  <a:pt x="12928" y="8127"/>
                  <a:pt x="12920" y="8135"/>
                </a:cubicBezTo>
                <a:lnTo>
                  <a:pt x="12905" y="8150"/>
                </a:lnTo>
                <a:cubicBezTo>
                  <a:pt x="12879" y="8175"/>
                  <a:pt x="12903" y="8211"/>
                  <a:pt x="12931" y="8211"/>
                </a:cubicBezTo>
                <a:cubicBezTo>
                  <a:pt x="12938" y="8211"/>
                  <a:pt x="12947" y="8208"/>
                  <a:pt x="12954" y="8201"/>
                </a:cubicBezTo>
                <a:lnTo>
                  <a:pt x="12970" y="8185"/>
                </a:lnTo>
                <a:cubicBezTo>
                  <a:pt x="12995" y="8159"/>
                  <a:pt x="12971" y="8124"/>
                  <a:pt x="12944" y="8124"/>
                </a:cubicBezTo>
                <a:close/>
                <a:moveTo>
                  <a:pt x="9836" y="8082"/>
                </a:moveTo>
                <a:cubicBezTo>
                  <a:pt x="9831" y="8082"/>
                  <a:pt x="9825" y="8083"/>
                  <a:pt x="9820" y="8085"/>
                </a:cubicBezTo>
                <a:cubicBezTo>
                  <a:pt x="9795" y="8096"/>
                  <a:pt x="9770" y="8104"/>
                  <a:pt x="9746" y="8115"/>
                </a:cubicBezTo>
                <a:cubicBezTo>
                  <a:pt x="9720" y="8125"/>
                  <a:pt x="9700" y="8150"/>
                  <a:pt x="9709" y="8181"/>
                </a:cubicBezTo>
                <a:cubicBezTo>
                  <a:pt x="9715" y="8201"/>
                  <a:pt x="9736" y="8220"/>
                  <a:pt x="9759" y="8220"/>
                </a:cubicBezTo>
                <a:cubicBezTo>
                  <a:pt x="9764" y="8220"/>
                  <a:pt x="9769" y="8219"/>
                  <a:pt x="9774" y="8217"/>
                </a:cubicBezTo>
                <a:cubicBezTo>
                  <a:pt x="9799" y="8207"/>
                  <a:pt x="9825" y="8197"/>
                  <a:pt x="9849" y="8187"/>
                </a:cubicBezTo>
                <a:cubicBezTo>
                  <a:pt x="9875" y="8177"/>
                  <a:pt x="9895" y="8151"/>
                  <a:pt x="9886" y="8122"/>
                </a:cubicBezTo>
                <a:cubicBezTo>
                  <a:pt x="9880" y="8102"/>
                  <a:pt x="9858" y="8082"/>
                  <a:pt x="9836" y="8082"/>
                </a:cubicBezTo>
                <a:close/>
                <a:moveTo>
                  <a:pt x="21195" y="8122"/>
                </a:moveTo>
                <a:cubicBezTo>
                  <a:pt x="21125" y="8122"/>
                  <a:pt x="21125" y="8229"/>
                  <a:pt x="21195" y="8229"/>
                </a:cubicBezTo>
                <a:cubicBezTo>
                  <a:pt x="21264" y="8229"/>
                  <a:pt x="21264" y="8122"/>
                  <a:pt x="21195" y="8122"/>
                </a:cubicBezTo>
                <a:close/>
                <a:moveTo>
                  <a:pt x="6026" y="8134"/>
                </a:moveTo>
                <a:cubicBezTo>
                  <a:pt x="5956" y="8135"/>
                  <a:pt x="5956" y="8240"/>
                  <a:pt x="6026" y="8240"/>
                </a:cubicBezTo>
                <a:cubicBezTo>
                  <a:pt x="6095" y="8240"/>
                  <a:pt x="6095" y="8134"/>
                  <a:pt x="6026" y="8134"/>
                </a:cubicBezTo>
                <a:close/>
                <a:moveTo>
                  <a:pt x="8030" y="8170"/>
                </a:moveTo>
                <a:cubicBezTo>
                  <a:pt x="7985" y="8170"/>
                  <a:pt x="7985" y="8240"/>
                  <a:pt x="8030" y="8240"/>
                </a:cubicBezTo>
                <a:lnTo>
                  <a:pt x="8046" y="8240"/>
                </a:lnTo>
                <a:cubicBezTo>
                  <a:pt x="8046" y="8240"/>
                  <a:pt x="8047" y="8240"/>
                  <a:pt x="8048" y="8240"/>
                </a:cubicBezTo>
                <a:cubicBezTo>
                  <a:pt x="8091" y="8240"/>
                  <a:pt x="8091" y="8170"/>
                  <a:pt x="8046" y="8170"/>
                </a:cubicBezTo>
                <a:close/>
                <a:moveTo>
                  <a:pt x="3891" y="8175"/>
                </a:moveTo>
                <a:cubicBezTo>
                  <a:pt x="3845" y="8175"/>
                  <a:pt x="3845" y="8246"/>
                  <a:pt x="3891" y="8246"/>
                </a:cubicBezTo>
                <a:lnTo>
                  <a:pt x="3921" y="8246"/>
                </a:lnTo>
                <a:cubicBezTo>
                  <a:pt x="3922" y="8246"/>
                  <a:pt x="3923" y="8246"/>
                  <a:pt x="3923" y="8246"/>
                </a:cubicBezTo>
                <a:cubicBezTo>
                  <a:pt x="3968" y="8246"/>
                  <a:pt x="3967" y="8176"/>
                  <a:pt x="3921" y="8175"/>
                </a:cubicBezTo>
                <a:close/>
                <a:moveTo>
                  <a:pt x="19259" y="8116"/>
                </a:moveTo>
                <a:cubicBezTo>
                  <a:pt x="19218" y="8116"/>
                  <a:pt x="19181" y="8170"/>
                  <a:pt x="19218" y="8207"/>
                </a:cubicBezTo>
                <a:lnTo>
                  <a:pt x="19263" y="8251"/>
                </a:lnTo>
                <a:cubicBezTo>
                  <a:pt x="19275" y="8263"/>
                  <a:pt x="19288" y="8268"/>
                  <a:pt x="19300" y="8268"/>
                </a:cubicBezTo>
                <a:cubicBezTo>
                  <a:pt x="19341" y="8268"/>
                  <a:pt x="19377" y="8215"/>
                  <a:pt x="19339" y="8177"/>
                </a:cubicBezTo>
                <a:lnTo>
                  <a:pt x="19295" y="8133"/>
                </a:lnTo>
                <a:cubicBezTo>
                  <a:pt x="19284" y="8121"/>
                  <a:pt x="19271" y="8116"/>
                  <a:pt x="19259" y="8116"/>
                </a:cubicBezTo>
                <a:close/>
                <a:moveTo>
                  <a:pt x="795" y="8167"/>
                </a:moveTo>
                <a:cubicBezTo>
                  <a:pt x="784" y="8167"/>
                  <a:pt x="774" y="8173"/>
                  <a:pt x="767" y="8186"/>
                </a:cubicBezTo>
                <a:cubicBezTo>
                  <a:pt x="762" y="8196"/>
                  <a:pt x="757" y="8206"/>
                  <a:pt x="751" y="8216"/>
                </a:cubicBezTo>
                <a:cubicBezTo>
                  <a:pt x="737" y="8244"/>
                  <a:pt x="761" y="8269"/>
                  <a:pt x="784" y="8269"/>
                </a:cubicBezTo>
                <a:cubicBezTo>
                  <a:pt x="795" y="8269"/>
                  <a:pt x="806" y="8264"/>
                  <a:pt x="812" y="8251"/>
                </a:cubicBezTo>
                <a:cubicBezTo>
                  <a:pt x="817" y="8240"/>
                  <a:pt x="823" y="8232"/>
                  <a:pt x="828" y="8222"/>
                </a:cubicBezTo>
                <a:cubicBezTo>
                  <a:pt x="842" y="8193"/>
                  <a:pt x="818" y="8167"/>
                  <a:pt x="795" y="8167"/>
                </a:cubicBezTo>
                <a:close/>
                <a:moveTo>
                  <a:pt x="7520" y="8199"/>
                </a:moveTo>
                <a:cubicBezTo>
                  <a:pt x="7475" y="8199"/>
                  <a:pt x="7474" y="8270"/>
                  <a:pt x="7520" y="8270"/>
                </a:cubicBezTo>
                <a:cubicBezTo>
                  <a:pt x="7566" y="8270"/>
                  <a:pt x="7566" y="8199"/>
                  <a:pt x="7520" y="8199"/>
                </a:cubicBezTo>
                <a:close/>
                <a:moveTo>
                  <a:pt x="11900" y="8140"/>
                </a:moveTo>
                <a:cubicBezTo>
                  <a:pt x="11873" y="8140"/>
                  <a:pt x="11846" y="8158"/>
                  <a:pt x="11846" y="8192"/>
                </a:cubicBezTo>
                <a:lnTo>
                  <a:pt x="11846" y="8223"/>
                </a:lnTo>
                <a:cubicBezTo>
                  <a:pt x="11846" y="8257"/>
                  <a:pt x="11873" y="8274"/>
                  <a:pt x="11900" y="8274"/>
                </a:cubicBezTo>
                <a:cubicBezTo>
                  <a:pt x="11927" y="8274"/>
                  <a:pt x="11953" y="8257"/>
                  <a:pt x="11953" y="8223"/>
                </a:cubicBezTo>
                <a:lnTo>
                  <a:pt x="11953" y="8192"/>
                </a:lnTo>
                <a:cubicBezTo>
                  <a:pt x="11953" y="8158"/>
                  <a:pt x="11927" y="8140"/>
                  <a:pt x="11900" y="8140"/>
                </a:cubicBezTo>
                <a:close/>
                <a:moveTo>
                  <a:pt x="16313" y="8203"/>
                </a:moveTo>
                <a:cubicBezTo>
                  <a:pt x="16295" y="8203"/>
                  <a:pt x="16278" y="8214"/>
                  <a:pt x="16278" y="8237"/>
                </a:cubicBezTo>
                <a:lnTo>
                  <a:pt x="16278" y="8253"/>
                </a:lnTo>
                <a:cubicBezTo>
                  <a:pt x="16277" y="8276"/>
                  <a:pt x="16295" y="8287"/>
                  <a:pt x="16313" y="8287"/>
                </a:cubicBezTo>
                <a:cubicBezTo>
                  <a:pt x="16330" y="8287"/>
                  <a:pt x="16348" y="8276"/>
                  <a:pt x="16348" y="8253"/>
                </a:cubicBezTo>
                <a:lnTo>
                  <a:pt x="16348" y="8237"/>
                </a:lnTo>
                <a:cubicBezTo>
                  <a:pt x="16348" y="8214"/>
                  <a:pt x="16330" y="8203"/>
                  <a:pt x="16313" y="8203"/>
                </a:cubicBezTo>
                <a:close/>
                <a:moveTo>
                  <a:pt x="9460" y="8252"/>
                </a:moveTo>
                <a:cubicBezTo>
                  <a:pt x="9443" y="8252"/>
                  <a:pt x="9432" y="8275"/>
                  <a:pt x="9450" y="8284"/>
                </a:cubicBezTo>
                <a:cubicBezTo>
                  <a:pt x="9460" y="8290"/>
                  <a:pt x="9469" y="8295"/>
                  <a:pt x="9480" y="8300"/>
                </a:cubicBezTo>
                <a:cubicBezTo>
                  <a:pt x="9483" y="8302"/>
                  <a:pt x="9486" y="8302"/>
                  <a:pt x="9489" y="8302"/>
                </a:cubicBezTo>
                <a:cubicBezTo>
                  <a:pt x="9505" y="8302"/>
                  <a:pt x="9515" y="8279"/>
                  <a:pt x="9499" y="8270"/>
                </a:cubicBezTo>
                <a:cubicBezTo>
                  <a:pt x="9488" y="8265"/>
                  <a:pt x="9479" y="8259"/>
                  <a:pt x="9468" y="8254"/>
                </a:cubicBezTo>
                <a:cubicBezTo>
                  <a:pt x="9465" y="8253"/>
                  <a:pt x="9462" y="8252"/>
                  <a:pt x="9460" y="8252"/>
                </a:cubicBezTo>
                <a:close/>
                <a:moveTo>
                  <a:pt x="3531" y="8235"/>
                </a:moveTo>
                <a:cubicBezTo>
                  <a:pt x="3486" y="8235"/>
                  <a:pt x="3486" y="8306"/>
                  <a:pt x="3531" y="8306"/>
                </a:cubicBezTo>
                <a:cubicBezTo>
                  <a:pt x="3577" y="8306"/>
                  <a:pt x="3577" y="8235"/>
                  <a:pt x="3531" y="8235"/>
                </a:cubicBezTo>
                <a:close/>
                <a:moveTo>
                  <a:pt x="7648" y="8233"/>
                </a:moveTo>
                <a:cubicBezTo>
                  <a:pt x="7643" y="8233"/>
                  <a:pt x="7637" y="8234"/>
                  <a:pt x="7631" y="8237"/>
                </a:cubicBezTo>
                <a:cubicBezTo>
                  <a:pt x="7620" y="8243"/>
                  <a:pt x="7611" y="8248"/>
                  <a:pt x="7601" y="8253"/>
                </a:cubicBezTo>
                <a:cubicBezTo>
                  <a:pt x="7565" y="8271"/>
                  <a:pt x="7587" y="8318"/>
                  <a:pt x="7620" y="8318"/>
                </a:cubicBezTo>
                <a:cubicBezTo>
                  <a:pt x="7625" y="8318"/>
                  <a:pt x="7631" y="8317"/>
                  <a:pt x="7636" y="8314"/>
                </a:cubicBezTo>
                <a:cubicBezTo>
                  <a:pt x="7647" y="8309"/>
                  <a:pt x="7656" y="8303"/>
                  <a:pt x="7667" y="8298"/>
                </a:cubicBezTo>
                <a:cubicBezTo>
                  <a:pt x="7701" y="8280"/>
                  <a:pt x="7680" y="8233"/>
                  <a:pt x="7648" y="8233"/>
                </a:cubicBezTo>
                <a:close/>
                <a:moveTo>
                  <a:pt x="20412" y="8195"/>
                </a:moveTo>
                <a:cubicBezTo>
                  <a:pt x="20400" y="8195"/>
                  <a:pt x="20387" y="8200"/>
                  <a:pt x="20376" y="8211"/>
                </a:cubicBezTo>
                <a:lnTo>
                  <a:pt x="20346" y="8240"/>
                </a:lnTo>
                <a:cubicBezTo>
                  <a:pt x="20308" y="8279"/>
                  <a:pt x="20344" y="8332"/>
                  <a:pt x="20386" y="8332"/>
                </a:cubicBezTo>
                <a:cubicBezTo>
                  <a:pt x="20398" y="8332"/>
                  <a:pt x="20410" y="8328"/>
                  <a:pt x="20421" y="8317"/>
                </a:cubicBezTo>
                <a:lnTo>
                  <a:pt x="20450" y="8287"/>
                </a:lnTo>
                <a:cubicBezTo>
                  <a:pt x="20489" y="8249"/>
                  <a:pt x="20454" y="8195"/>
                  <a:pt x="20412" y="8195"/>
                </a:cubicBezTo>
                <a:close/>
                <a:moveTo>
                  <a:pt x="13589" y="8247"/>
                </a:moveTo>
                <a:cubicBezTo>
                  <a:pt x="13572" y="8247"/>
                  <a:pt x="13554" y="8258"/>
                  <a:pt x="13554" y="8281"/>
                </a:cubicBezTo>
                <a:lnTo>
                  <a:pt x="13554" y="8312"/>
                </a:lnTo>
                <a:cubicBezTo>
                  <a:pt x="13554" y="8335"/>
                  <a:pt x="13572" y="8346"/>
                  <a:pt x="13589" y="8346"/>
                </a:cubicBezTo>
                <a:cubicBezTo>
                  <a:pt x="13607" y="8346"/>
                  <a:pt x="13624" y="8335"/>
                  <a:pt x="13624" y="8312"/>
                </a:cubicBezTo>
                <a:lnTo>
                  <a:pt x="13624" y="8281"/>
                </a:lnTo>
                <a:cubicBezTo>
                  <a:pt x="13624" y="8258"/>
                  <a:pt x="13607" y="8247"/>
                  <a:pt x="13589" y="8247"/>
                </a:cubicBezTo>
                <a:close/>
                <a:moveTo>
                  <a:pt x="15677" y="8259"/>
                </a:moveTo>
                <a:cubicBezTo>
                  <a:pt x="15666" y="8259"/>
                  <a:pt x="15656" y="8264"/>
                  <a:pt x="15649" y="8277"/>
                </a:cubicBezTo>
                <a:cubicBezTo>
                  <a:pt x="15644" y="8288"/>
                  <a:pt x="15639" y="8297"/>
                  <a:pt x="15634" y="8307"/>
                </a:cubicBezTo>
                <a:cubicBezTo>
                  <a:pt x="15620" y="8335"/>
                  <a:pt x="15645" y="8361"/>
                  <a:pt x="15668" y="8361"/>
                </a:cubicBezTo>
                <a:cubicBezTo>
                  <a:pt x="15678" y="8361"/>
                  <a:pt x="15688" y="8356"/>
                  <a:pt x="15694" y="8343"/>
                </a:cubicBezTo>
                <a:cubicBezTo>
                  <a:pt x="15701" y="8333"/>
                  <a:pt x="15706" y="8323"/>
                  <a:pt x="15710" y="8313"/>
                </a:cubicBezTo>
                <a:cubicBezTo>
                  <a:pt x="15724" y="8285"/>
                  <a:pt x="15700" y="8259"/>
                  <a:pt x="15677" y="8259"/>
                </a:cubicBezTo>
                <a:close/>
                <a:moveTo>
                  <a:pt x="15106" y="8245"/>
                </a:moveTo>
                <a:cubicBezTo>
                  <a:pt x="15097" y="8245"/>
                  <a:pt x="15087" y="8246"/>
                  <a:pt x="15078" y="8250"/>
                </a:cubicBezTo>
                <a:cubicBezTo>
                  <a:pt x="15051" y="8260"/>
                  <a:pt x="15032" y="8285"/>
                  <a:pt x="15042" y="8316"/>
                </a:cubicBezTo>
                <a:cubicBezTo>
                  <a:pt x="15047" y="8337"/>
                  <a:pt x="15069" y="8355"/>
                  <a:pt x="15092" y="8355"/>
                </a:cubicBezTo>
                <a:cubicBezTo>
                  <a:pt x="15096" y="8355"/>
                  <a:pt x="15099" y="8354"/>
                  <a:pt x="15102" y="8354"/>
                </a:cubicBezTo>
                <a:cubicBezTo>
                  <a:pt x="15113" y="8362"/>
                  <a:pt x="15126" y="8368"/>
                  <a:pt x="15139" y="8368"/>
                </a:cubicBezTo>
                <a:cubicBezTo>
                  <a:pt x="15147" y="8368"/>
                  <a:pt x="15156" y="8365"/>
                  <a:pt x="15164" y="8361"/>
                </a:cubicBezTo>
                <a:cubicBezTo>
                  <a:pt x="15188" y="8348"/>
                  <a:pt x="15201" y="8313"/>
                  <a:pt x="15184" y="8288"/>
                </a:cubicBezTo>
                <a:cubicBezTo>
                  <a:pt x="15165" y="8263"/>
                  <a:pt x="15136" y="8245"/>
                  <a:pt x="15106" y="8245"/>
                </a:cubicBezTo>
                <a:close/>
                <a:moveTo>
                  <a:pt x="10946" y="8269"/>
                </a:moveTo>
                <a:cubicBezTo>
                  <a:pt x="10940" y="8269"/>
                  <a:pt x="10934" y="8271"/>
                  <a:pt x="10928" y="8275"/>
                </a:cubicBezTo>
                <a:cubicBezTo>
                  <a:pt x="10914" y="8285"/>
                  <a:pt x="10898" y="8296"/>
                  <a:pt x="10884" y="8305"/>
                </a:cubicBezTo>
                <a:cubicBezTo>
                  <a:pt x="10852" y="8327"/>
                  <a:pt x="10872" y="8373"/>
                  <a:pt x="10901" y="8373"/>
                </a:cubicBezTo>
                <a:cubicBezTo>
                  <a:pt x="10907" y="8373"/>
                  <a:pt x="10913" y="8371"/>
                  <a:pt x="10919" y="8366"/>
                </a:cubicBezTo>
                <a:cubicBezTo>
                  <a:pt x="10933" y="8356"/>
                  <a:pt x="10949" y="8345"/>
                  <a:pt x="10963" y="8337"/>
                </a:cubicBezTo>
                <a:cubicBezTo>
                  <a:pt x="10996" y="8316"/>
                  <a:pt x="10976" y="8269"/>
                  <a:pt x="10946" y="8269"/>
                </a:cubicBezTo>
                <a:close/>
                <a:moveTo>
                  <a:pt x="7251" y="8260"/>
                </a:moveTo>
                <a:cubicBezTo>
                  <a:pt x="7226" y="8260"/>
                  <a:pt x="7201" y="8285"/>
                  <a:pt x="7218" y="8312"/>
                </a:cubicBezTo>
                <a:cubicBezTo>
                  <a:pt x="7229" y="8327"/>
                  <a:pt x="7238" y="8342"/>
                  <a:pt x="7249" y="8356"/>
                </a:cubicBezTo>
                <a:cubicBezTo>
                  <a:pt x="7256" y="8368"/>
                  <a:pt x="7268" y="8373"/>
                  <a:pt x="7279" y="8373"/>
                </a:cubicBezTo>
                <a:cubicBezTo>
                  <a:pt x="7304" y="8373"/>
                  <a:pt x="7328" y="8348"/>
                  <a:pt x="7310" y="8321"/>
                </a:cubicBezTo>
                <a:cubicBezTo>
                  <a:pt x="7300" y="8305"/>
                  <a:pt x="7290" y="8291"/>
                  <a:pt x="7280" y="8276"/>
                </a:cubicBezTo>
                <a:cubicBezTo>
                  <a:pt x="7272" y="8265"/>
                  <a:pt x="7262" y="8260"/>
                  <a:pt x="7251" y="8260"/>
                </a:cubicBezTo>
                <a:close/>
                <a:moveTo>
                  <a:pt x="12817" y="8296"/>
                </a:moveTo>
                <a:cubicBezTo>
                  <a:pt x="12799" y="8296"/>
                  <a:pt x="12781" y="8307"/>
                  <a:pt x="12781" y="8329"/>
                </a:cubicBezTo>
                <a:lnTo>
                  <a:pt x="12781" y="8345"/>
                </a:lnTo>
                <a:cubicBezTo>
                  <a:pt x="12781" y="8368"/>
                  <a:pt x="12799" y="8380"/>
                  <a:pt x="12817" y="8380"/>
                </a:cubicBezTo>
                <a:cubicBezTo>
                  <a:pt x="12834" y="8380"/>
                  <a:pt x="12852" y="8368"/>
                  <a:pt x="12852" y="8345"/>
                </a:cubicBezTo>
                <a:lnTo>
                  <a:pt x="12852" y="8329"/>
                </a:lnTo>
                <a:cubicBezTo>
                  <a:pt x="12852" y="8307"/>
                  <a:pt x="12834" y="8296"/>
                  <a:pt x="12817" y="8296"/>
                </a:cubicBezTo>
                <a:close/>
                <a:moveTo>
                  <a:pt x="17544" y="8373"/>
                </a:moveTo>
                <a:cubicBezTo>
                  <a:pt x="17520" y="8373"/>
                  <a:pt x="17520" y="8408"/>
                  <a:pt x="17544" y="8408"/>
                </a:cubicBezTo>
                <a:cubicBezTo>
                  <a:pt x="17566" y="8408"/>
                  <a:pt x="17566" y="8373"/>
                  <a:pt x="17544" y="8373"/>
                </a:cubicBezTo>
                <a:close/>
                <a:moveTo>
                  <a:pt x="13290" y="8335"/>
                </a:moveTo>
                <a:cubicBezTo>
                  <a:pt x="13262" y="8335"/>
                  <a:pt x="13238" y="8371"/>
                  <a:pt x="13263" y="8395"/>
                </a:cubicBezTo>
                <a:lnTo>
                  <a:pt x="13279" y="8411"/>
                </a:lnTo>
                <a:cubicBezTo>
                  <a:pt x="13286" y="8419"/>
                  <a:pt x="13294" y="8422"/>
                  <a:pt x="13302" y="8422"/>
                </a:cubicBezTo>
                <a:cubicBezTo>
                  <a:pt x="13329" y="8422"/>
                  <a:pt x="13354" y="8387"/>
                  <a:pt x="13329" y="8361"/>
                </a:cubicBezTo>
                <a:lnTo>
                  <a:pt x="13313" y="8345"/>
                </a:lnTo>
                <a:cubicBezTo>
                  <a:pt x="13306" y="8338"/>
                  <a:pt x="13298" y="8335"/>
                  <a:pt x="13290" y="8335"/>
                </a:cubicBezTo>
                <a:close/>
                <a:moveTo>
                  <a:pt x="2239" y="8400"/>
                </a:moveTo>
                <a:cubicBezTo>
                  <a:pt x="2215" y="8400"/>
                  <a:pt x="2215" y="8434"/>
                  <a:pt x="2239" y="8434"/>
                </a:cubicBezTo>
                <a:lnTo>
                  <a:pt x="2255" y="8434"/>
                </a:lnTo>
                <a:cubicBezTo>
                  <a:pt x="2277" y="8434"/>
                  <a:pt x="2277" y="8401"/>
                  <a:pt x="2255" y="8400"/>
                </a:cubicBezTo>
                <a:close/>
                <a:moveTo>
                  <a:pt x="8709" y="8319"/>
                </a:moveTo>
                <a:cubicBezTo>
                  <a:pt x="8667" y="8319"/>
                  <a:pt x="8631" y="8372"/>
                  <a:pt x="8668" y="8410"/>
                </a:cubicBezTo>
                <a:cubicBezTo>
                  <a:pt x="8673" y="8416"/>
                  <a:pt x="8679" y="8421"/>
                  <a:pt x="8684" y="8426"/>
                </a:cubicBezTo>
                <a:cubicBezTo>
                  <a:pt x="8695" y="8437"/>
                  <a:pt x="8707" y="8441"/>
                  <a:pt x="8719" y="8441"/>
                </a:cubicBezTo>
                <a:cubicBezTo>
                  <a:pt x="8760" y="8441"/>
                  <a:pt x="8797" y="8388"/>
                  <a:pt x="8760" y="8350"/>
                </a:cubicBezTo>
                <a:lnTo>
                  <a:pt x="8745" y="8335"/>
                </a:lnTo>
                <a:cubicBezTo>
                  <a:pt x="8733" y="8324"/>
                  <a:pt x="8721" y="8319"/>
                  <a:pt x="8709" y="8319"/>
                </a:cubicBezTo>
                <a:close/>
                <a:moveTo>
                  <a:pt x="8211" y="8381"/>
                </a:moveTo>
                <a:cubicBezTo>
                  <a:pt x="8165" y="8381"/>
                  <a:pt x="8165" y="8452"/>
                  <a:pt x="8211" y="8452"/>
                </a:cubicBezTo>
                <a:cubicBezTo>
                  <a:pt x="8212" y="8452"/>
                  <a:pt x="8212" y="8452"/>
                  <a:pt x="8212" y="8452"/>
                </a:cubicBezTo>
                <a:cubicBezTo>
                  <a:pt x="8257" y="8452"/>
                  <a:pt x="8257" y="8381"/>
                  <a:pt x="8211" y="8381"/>
                </a:cubicBezTo>
                <a:close/>
                <a:moveTo>
                  <a:pt x="13114" y="8385"/>
                </a:moveTo>
                <a:cubicBezTo>
                  <a:pt x="13068" y="8385"/>
                  <a:pt x="13068" y="8455"/>
                  <a:pt x="13114" y="8455"/>
                </a:cubicBezTo>
                <a:cubicBezTo>
                  <a:pt x="13115" y="8455"/>
                  <a:pt x="13115" y="8455"/>
                  <a:pt x="13116" y="8455"/>
                </a:cubicBezTo>
                <a:cubicBezTo>
                  <a:pt x="13158" y="8455"/>
                  <a:pt x="13160" y="8385"/>
                  <a:pt x="13114" y="8385"/>
                </a:cubicBezTo>
                <a:close/>
                <a:moveTo>
                  <a:pt x="1790" y="8411"/>
                </a:moveTo>
                <a:cubicBezTo>
                  <a:pt x="1777" y="8411"/>
                  <a:pt x="1765" y="8430"/>
                  <a:pt x="1776" y="8443"/>
                </a:cubicBezTo>
                <a:cubicBezTo>
                  <a:pt x="1784" y="8453"/>
                  <a:pt x="1797" y="8458"/>
                  <a:pt x="1810" y="8458"/>
                </a:cubicBezTo>
                <a:cubicBezTo>
                  <a:pt x="1823" y="8458"/>
                  <a:pt x="1835" y="8453"/>
                  <a:pt x="1844" y="8444"/>
                </a:cubicBezTo>
                <a:cubicBezTo>
                  <a:pt x="1856" y="8431"/>
                  <a:pt x="1845" y="8413"/>
                  <a:pt x="1832" y="8413"/>
                </a:cubicBezTo>
                <a:cubicBezTo>
                  <a:pt x="1828" y="8413"/>
                  <a:pt x="1824" y="8415"/>
                  <a:pt x="1820" y="8418"/>
                </a:cubicBezTo>
                <a:cubicBezTo>
                  <a:pt x="1817" y="8422"/>
                  <a:pt x="1814" y="8423"/>
                  <a:pt x="1811" y="8423"/>
                </a:cubicBezTo>
                <a:cubicBezTo>
                  <a:pt x="1807" y="8423"/>
                  <a:pt x="1804" y="8421"/>
                  <a:pt x="1801" y="8417"/>
                </a:cubicBezTo>
                <a:cubicBezTo>
                  <a:pt x="1798" y="8413"/>
                  <a:pt x="1794" y="8411"/>
                  <a:pt x="1790" y="8411"/>
                </a:cubicBezTo>
                <a:close/>
                <a:moveTo>
                  <a:pt x="10405" y="8373"/>
                </a:moveTo>
                <a:cubicBezTo>
                  <a:pt x="10402" y="8373"/>
                  <a:pt x="10399" y="8374"/>
                  <a:pt x="10396" y="8374"/>
                </a:cubicBezTo>
                <a:cubicBezTo>
                  <a:pt x="10376" y="8380"/>
                  <a:pt x="10356" y="8385"/>
                  <a:pt x="10335" y="8389"/>
                </a:cubicBezTo>
                <a:cubicBezTo>
                  <a:pt x="10294" y="8399"/>
                  <a:pt x="10306" y="8459"/>
                  <a:pt x="10344" y="8459"/>
                </a:cubicBezTo>
                <a:cubicBezTo>
                  <a:pt x="10347" y="8459"/>
                  <a:pt x="10350" y="8458"/>
                  <a:pt x="10354" y="8457"/>
                </a:cubicBezTo>
                <a:cubicBezTo>
                  <a:pt x="10374" y="8452"/>
                  <a:pt x="10392" y="8447"/>
                  <a:pt x="10413" y="8443"/>
                </a:cubicBezTo>
                <a:cubicBezTo>
                  <a:pt x="10455" y="8433"/>
                  <a:pt x="10442" y="8373"/>
                  <a:pt x="10405" y="8373"/>
                </a:cubicBezTo>
                <a:close/>
                <a:moveTo>
                  <a:pt x="8405" y="8364"/>
                </a:moveTo>
                <a:cubicBezTo>
                  <a:pt x="8335" y="8364"/>
                  <a:pt x="8335" y="8471"/>
                  <a:pt x="8405" y="8471"/>
                </a:cubicBezTo>
                <a:lnTo>
                  <a:pt x="8421" y="8471"/>
                </a:lnTo>
                <a:cubicBezTo>
                  <a:pt x="8490" y="8471"/>
                  <a:pt x="8490" y="8364"/>
                  <a:pt x="8421" y="8364"/>
                </a:cubicBezTo>
                <a:close/>
                <a:moveTo>
                  <a:pt x="16748" y="8350"/>
                </a:moveTo>
                <a:cubicBezTo>
                  <a:pt x="16729" y="8350"/>
                  <a:pt x="16710" y="8360"/>
                  <a:pt x="16701" y="8377"/>
                </a:cubicBezTo>
                <a:cubicBezTo>
                  <a:pt x="16685" y="8403"/>
                  <a:pt x="16696" y="8434"/>
                  <a:pt x="16720" y="8450"/>
                </a:cubicBezTo>
                <a:cubicBezTo>
                  <a:pt x="16736" y="8460"/>
                  <a:pt x="16750" y="8470"/>
                  <a:pt x="16765" y="8480"/>
                </a:cubicBezTo>
                <a:cubicBezTo>
                  <a:pt x="16773" y="8485"/>
                  <a:pt x="16782" y="8488"/>
                  <a:pt x="16791" y="8488"/>
                </a:cubicBezTo>
                <a:cubicBezTo>
                  <a:pt x="16810" y="8488"/>
                  <a:pt x="16829" y="8477"/>
                  <a:pt x="16838" y="8460"/>
                </a:cubicBezTo>
                <a:cubicBezTo>
                  <a:pt x="16854" y="8434"/>
                  <a:pt x="16844" y="8403"/>
                  <a:pt x="16818" y="8387"/>
                </a:cubicBezTo>
                <a:cubicBezTo>
                  <a:pt x="16803" y="8377"/>
                  <a:pt x="16788" y="8368"/>
                  <a:pt x="16774" y="8358"/>
                </a:cubicBezTo>
                <a:cubicBezTo>
                  <a:pt x="16767" y="8353"/>
                  <a:pt x="16757" y="8350"/>
                  <a:pt x="16748" y="8350"/>
                </a:cubicBezTo>
                <a:close/>
                <a:moveTo>
                  <a:pt x="4705" y="8402"/>
                </a:moveTo>
                <a:cubicBezTo>
                  <a:pt x="4672" y="8402"/>
                  <a:pt x="4650" y="8450"/>
                  <a:pt x="4686" y="8468"/>
                </a:cubicBezTo>
                <a:cubicBezTo>
                  <a:pt x="4697" y="8473"/>
                  <a:pt x="4706" y="8478"/>
                  <a:pt x="4717" y="8483"/>
                </a:cubicBezTo>
                <a:cubicBezTo>
                  <a:pt x="4722" y="8486"/>
                  <a:pt x="4728" y="8488"/>
                  <a:pt x="4733" y="8488"/>
                </a:cubicBezTo>
                <a:cubicBezTo>
                  <a:pt x="4764" y="8488"/>
                  <a:pt x="4786" y="8440"/>
                  <a:pt x="4751" y="8422"/>
                </a:cubicBezTo>
                <a:cubicBezTo>
                  <a:pt x="4741" y="8416"/>
                  <a:pt x="4732" y="8411"/>
                  <a:pt x="4722" y="8406"/>
                </a:cubicBezTo>
                <a:cubicBezTo>
                  <a:pt x="4716" y="8403"/>
                  <a:pt x="4710" y="8402"/>
                  <a:pt x="4705" y="8402"/>
                </a:cubicBezTo>
                <a:close/>
                <a:moveTo>
                  <a:pt x="24277" y="8388"/>
                </a:moveTo>
                <a:cubicBezTo>
                  <a:pt x="24254" y="8388"/>
                  <a:pt x="24230" y="8413"/>
                  <a:pt x="24244" y="8442"/>
                </a:cubicBezTo>
                <a:cubicBezTo>
                  <a:pt x="24249" y="8452"/>
                  <a:pt x="24254" y="8460"/>
                  <a:pt x="24259" y="8471"/>
                </a:cubicBezTo>
                <a:cubicBezTo>
                  <a:pt x="24266" y="8484"/>
                  <a:pt x="24276" y="8489"/>
                  <a:pt x="24287" y="8489"/>
                </a:cubicBezTo>
                <a:cubicBezTo>
                  <a:pt x="24310" y="8489"/>
                  <a:pt x="24334" y="8464"/>
                  <a:pt x="24320" y="8436"/>
                </a:cubicBezTo>
                <a:cubicBezTo>
                  <a:pt x="24315" y="8426"/>
                  <a:pt x="24310" y="8416"/>
                  <a:pt x="24305" y="8406"/>
                </a:cubicBezTo>
                <a:cubicBezTo>
                  <a:pt x="24298" y="8393"/>
                  <a:pt x="24288" y="8388"/>
                  <a:pt x="24277" y="8388"/>
                </a:cubicBezTo>
                <a:close/>
                <a:moveTo>
                  <a:pt x="5852" y="8407"/>
                </a:moveTo>
                <a:cubicBezTo>
                  <a:pt x="5834" y="8407"/>
                  <a:pt x="5817" y="8418"/>
                  <a:pt x="5817" y="8442"/>
                </a:cubicBezTo>
                <a:lnTo>
                  <a:pt x="5817" y="8457"/>
                </a:lnTo>
                <a:cubicBezTo>
                  <a:pt x="5817" y="8480"/>
                  <a:pt x="5834" y="8491"/>
                  <a:pt x="5852" y="8491"/>
                </a:cubicBezTo>
                <a:cubicBezTo>
                  <a:pt x="5869" y="8491"/>
                  <a:pt x="5887" y="8480"/>
                  <a:pt x="5887" y="8457"/>
                </a:cubicBezTo>
                <a:lnTo>
                  <a:pt x="5887" y="8442"/>
                </a:lnTo>
                <a:cubicBezTo>
                  <a:pt x="5887" y="8418"/>
                  <a:pt x="5869" y="8407"/>
                  <a:pt x="5852" y="8407"/>
                </a:cubicBezTo>
                <a:close/>
                <a:moveTo>
                  <a:pt x="20654" y="8438"/>
                </a:moveTo>
                <a:cubicBezTo>
                  <a:pt x="20609" y="8438"/>
                  <a:pt x="20609" y="8510"/>
                  <a:pt x="20654" y="8510"/>
                </a:cubicBezTo>
                <a:cubicBezTo>
                  <a:pt x="20700" y="8510"/>
                  <a:pt x="20700" y="8438"/>
                  <a:pt x="20654" y="8438"/>
                </a:cubicBezTo>
                <a:close/>
                <a:moveTo>
                  <a:pt x="7924" y="8489"/>
                </a:moveTo>
                <a:cubicBezTo>
                  <a:pt x="7901" y="8489"/>
                  <a:pt x="7901" y="8523"/>
                  <a:pt x="7924" y="8523"/>
                </a:cubicBezTo>
                <a:cubicBezTo>
                  <a:pt x="7948" y="8523"/>
                  <a:pt x="7948" y="8489"/>
                  <a:pt x="7924" y="8489"/>
                </a:cubicBezTo>
                <a:close/>
                <a:moveTo>
                  <a:pt x="5497" y="8389"/>
                </a:moveTo>
                <a:cubicBezTo>
                  <a:pt x="5492" y="8389"/>
                  <a:pt x="5487" y="8390"/>
                  <a:pt x="5482" y="8391"/>
                </a:cubicBezTo>
                <a:cubicBezTo>
                  <a:pt x="5456" y="8400"/>
                  <a:pt x="5435" y="8429"/>
                  <a:pt x="5446" y="8457"/>
                </a:cubicBezTo>
                <a:cubicBezTo>
                  <a:pt x="5451" y="8473"/>
                  <a:pt x="5456" y="8487"/>
                  <a:pt x="5461" y="8501"/>
                </a:cubicBezTo>
                <a:cubicBezTo>
                  <a:pt x="5469" y="8524"/>
                  <a:pt x="5490" y="8540"/>
                  <a:pt x="5513" y="8540"/>
                </a:cubicBezTo>
                <a:cubicBezTo>
                  <a:pt x="5517" y="8540"/>
                  <a:pt x="5522" y="8539"/>
                  <a:pt x="5526" y="8538"/>
                </a:cubicBezTo>
                <a:cubicBezTo>
                  <a:pt x="5553" y="8530"/>
                  <a:pt x="5573" y="8500"/>
                  <a:pt x="5563" y="8473"/>
                </a:cubicBezTo>
                <a:cubicBezTo>
                  <a:pt x="5558" y="8457"/>
                  <a:pt x="5553" y="8443"/>
                  <a:pt x="5547" y="8428"/>
                </a:cubicBezTo>
                <a:cubicBezTo>
                  <a:pt x="5540" y="8406"/>
                  <a:pt x="5520" y="8389"/>
                  <a:pt x="5497" y="8389"/>
                </a:cubicBezTo>
                <a:close/>
                <a:moveTo>
                  <a:pt x="8141" y="8458"/>
                </a:moveTo>
                <a:cubicBezTo>
                  <a:pt x="8130" y="8458"/>
                  <a:pt x="8119" y="8463"/>
                  <a:pt x="8113" y="8476"/>
                </a:cubicBezTo>
                <a:cubicBezTo>
                  <a:pt x="8108" y="8487"/>
                  <a:pt x="8102" y="8496"/>
                  <a:pt x="8097" y="8506"/>
                </a:cubicBezTo>
                <a:cubicBezTo>
                  <a:pt x="8083" y="8535"/>
                  <a:pt x="8107" y="8560"/>
                  <a:pt x="8131" y="8560"/>
                </a:cubicBezTo>
                <a:cubicBezTo>
                  <a:pt x="8142" y="8560"/>
                  <a:pt x="8152" y="8555"/>
                  <a:pt x="8159" y="8542"/>
                </a:cubicBezTo>
                <a:cubicBezTo>
                  <a:pt x="8164" y="8532"/>
                  <a:pt x="8169" y="8522"/>
                  <a:pt x="8175" y="8512"/>
                </a:cubicBezTo>
                <a:cubicBezTo>
                  <a:pt x="8189" y="8484"/>
                  <a:pt x="8164" y="8458"/>
                  <a:pt x="8141" y="8458"/>
                </a:cubicBezTo>
                <a:close/>
                <a:moveTo>
                  <a:pt x="18579" y="8429"/>
                </a:moveTo>
                <a:cubicBezTo>
                  <a:pt x="18560" y="8429"/>
                  <a:pt x="18541" y="8438"/>
                  <a:pt x="18532" y="8455"/>
                </a:cubicBezTo>
                <a:cubicBezTo>
                  <a:pt x="18527" y="8466"/>
                  <a:pt x="18522" y="8475"/>
                  <a:pt x="18517" y="8486"/>
                </a:cubicBezTo>
                <a:cubicBezTo>
                  <a:pt x="18504" y="8512"/>
                  <a:pt x="18509" y="8543"/>
                  <a:pt x="18536" y="8559"/>
                </a:cubicBezTo>
                <a:cubicBezTo>
                  <a:pt x="18544" y="8564"/>
                  <a:pt x="18554" y="8566"/>
                  <a:pt x="18563" y="8566"/>
                </a:cubicBezTo>
                <a:cubicBezTo>
                  <a:pt x="18582" y="8566"/>
                  <a:pt x="18601" y="8557"/>
                  <a:pt x="18610" y="8539"/>
                </a:cubicBezTo>
                <a:cubicBezTo>
                  <a:pt x="18615" y="8528"/>
                  <a:pt x="18620" y="8520"/>
                  <a:pt x="18625" y="8510"/>
                </a:cubicBezTo>
                <a:cubicBezTo>
                  <a:pt x="18638" y="8483"/>
                  <a:pt x="18633" y="8452"/>
                  <a:pt x="18606" y="8436"/>
                </a:cubicBezTo>
                <a:cubicBezTo>
                  <a:pt x="18598" y="8432"/>
                  <a:pt x="18588" y="8429"/>
                  <a:pt x="18579" y="8429"/>
                </a:cubicBezTo>
                <a:close/>
                <a:moveTo>
                  <a:pt x="24444" y="8484"/>
                </a:moveTo>
                <a:cubicBezTo>
                  <a:pt x="24436" y="8484"/>
                  <a:pt x="24428" y="8487"/>
                  <a:pt x="24421" y="8495"/>
                </a:cubicBezTo>
                <a:lnTo>
                  <a:pt x="24405" y="8511"/>
                </a:lnTo>
                <a:cubicBezTo>
                  <a:pt x="24380" y="8535"/>
                  <a:pt x="24404" y="8570"/>
                  <a:pt x="24432" y="8570"/>
                </a:cubicBezTo>
                <a:cubicBezTo>
                  <a:pt x="24440" y="8570"/>
                  <a:pt x="24448" y="8567"/>
                  <a:pt x="24455" y="8560"/>
                </a:cubicBezTo>
                <a:lnTo>
                  <a:pt x="24471" y="8544"/>
                </a:lnTo>
                <a:cubicBezTo>
                  <a:pt x="24496" y="8519"/>
                  <a:pt x="24471" y="8484"/>
                  <a:pt x="24444" y="8484"/>
                </a:cubicBezTo>
                <a:close/>
                <a:moveTo>
                  <a:pt x="17875" y="8491"/>
                </a:moveTo>
                <a:cubicBezTo>
                  <a:pt x="17848" y="8491"/>
                  <a:pt x="17824" y="8527"/>
                  <a:pt x="17849" y="8552"/>
                </a:cubicBezTo>
                <a:cubicBezTo>
                  <a:pt x="17858" y="8562"/>
                  <a:pt x="17869" y="8572"/>
                  <a:pt x="17880" y="8581"/>
                </a:cubicBezTo>
                <a:cubicBezTo>
                  <a:pt x="17887" y="8589"/>
                  <a:pt x="17895" y="8592"/>
                  <a:pt x="17903" y="8592"/>
                </a:cubicBezTo>
                <a:cubicBezTo>
                  <a:pt x="17930" y="8592"/>
                  <a:pt x="17954" y="8556"/>
                  <a:pt x="17929" y="8532"/>
                </a:cubicBezTo>
                <a:lnTo>
                  <a:pt x="17898" y="8501"/>
                </a:lnTo>
                <a:cubicBezTo>
                  <a:pt x="17891" y="8494"/>
                  <a:pt x="17883" y="8491"/>
                  <a:pt x="17875" y="8491"/>
                </a:cubicBezTo>
                <a:close/>
                <a:moveTo>
                  <a:pt x="9246" y="8552"/>
                </a:moveTo>
                <a:cubicBezTo>
                  <a:pt x="9242" y="8552"/>
                  <a:pt x="9238" y="8554"/>
                  <a:pt x="9234" y="8558"/>
                </a:cubicBezTo>
                <a:lnTo>
                  <a:pt x="9218" y="8574"/>
                </a:lnTo>
                <a:cubicBezTo>
                  <a:pt x="9206" y="8586"/>
                  <a:pt x="9218" y="8603"/>
                  <a:pt x="9231" y="8603"/>
                </a:cubicBezTo>
                <a:cubicBezTo>
                  <a:pt x="9235" y="8603"/>
                  <a:pt x="9240" y="8602"/>
                  <a:pt x="9243" y="8598"/>
                </a:cubicBezTo>
                <a:lnTo>
                  <a:pt x="9259" y="8582"/>
                </a:lnTo>
                <a:cubicBezTo>
                  <a:pt x="9272" y="8571"/>
                  <a:pt x="9260" y="8552"/>
                  <a:pt x="9246" y="8552"/>
                </a:cubicBezTo>
                <a:close/>
                <a:moveTo>
                  <a:pt x="3906" y="8569"/>
                </a:moveTo>
                <a:cubicBezTo>
                  <a:pt x="3882" y="8569"/>
                  <a:pt x="3882" y="8605"/>
                  <a:pt x="3906" y="8605"/>
                </a:cubicBezTo>
                <a:cubicBezTo>
                  <a:pt x="3928" y="8605"/>
                  <a:pt x="3929" y="8569"/>
                  <a:pt x="3906" y="8569"/>
                </a:cubicBezTo>
                <a:close/>
                <a:moveTo>
                  <a:pt x="13468" y="8576"/>
                </a:moveTo>
                <a:cubicBezTo>
                  <a:pt x="13423" y="8576"/>
                  <a:pt x="13423" y="8647"/>
                  <a:pt x="13468" y="8647"/>
                </a:cubicBezTo>
                <a:cubicBezTo>
                  <a:pt x="13468" y="8647"/>
                  <a:pt x="13469" y="8647"/>
                  <a:pt x="13469" y="8647"/>
                </a:cubicBezTo>
                <a:cubicBezTo>
                  <a:pt x="13513" y="8647"/>
                  <a:pt x="13514" y="8576"/>
                  <a:pt x="13468" y="8576"/>
                </a:cubicBezTo>
                <a:close/>
                <a:moveTo>
                  <a:pt x="13019" y="8512"/>
                </a:moveTo>
                <a:cubicBezTo>
                  <a:pt x="12978" y="8512"/>
                  <a:pt x="12942" y="8565"/>
                  <a:pt x="12979" y="8602"/>
                </a:cubicBezTo>
                <a:lnTo>
                  <a:pt x="13009" y="8632"/>
                </a:lnTo>
                <a:cubicBezTo>
                  <a:pt x="13020" y="8643"/>
                  <a:pt x="13033" y="8648"/>
                  <a:pt x="13045" y="8648"/>
                </a:cubicBezTo>
                <a:cubicBezTo>
                  <a:pt x="13086" y="8648"/>
                  <a:pt x="13123" y="8595"/>
                  <a:pt x="13085" y="8558"/>
                </a:cubicBezTo>
                <a:cubicBezTo>
                  <a:pt x="13075" y="8548"/>
                  <a:pt x="13066" y="8537"/>
                  <a:pt x="13055" y="8527"/>
                </a:cubicBezTo>
                <a:cubicBezTo>
                  <a:pt x="13044" y="8516"/>
                  <a:pt x="13032" y="8512"/>
                  <a:pt x="13019" y="8512"/>
                </a:cubicBezTo>
                <a:close/>
                <a:moveTo>
                  <a:pt x="15691" y="8597"/>
                </a:moveTo>
                <a:cubicBezTo>
                  <a:pt x="15685" y="8597"/>
                  <a:pt x="15680" y="8598"/>
                  <a:pt x="15674" y="8601"/>
                </a:cubicBezTo>
                <a:cubicBezTo>
                  <a:pt x="15663" y="8606"/>
                  <a:pt x="15655" y="8611"/>
                  <a:pt x="15644" y="8616"/>
                </a:cubicBezTo>
                <a:cubicBezTo>
                  <a:pt x="15609" y="8634"/>
                  <a:pt x="15630" y="8683"/>
                  <a:pt x="15662" y="8683"/>
                </a:cubicBezTo>
                <a:cubicBezTo>
                  <a:pt x="15667" y="8683"/>
                  <a:pt x="15673" y="8681"/>
                  <a:pt x="15679" y="8678"/>
                </a:cubicBezTo>
                <a:cubicBezTo>
                  <a:pt x="15689" y="8673"/>
                  <a:pt x="15699" y="8668"/>
                  <a:pt x="15709" y="8663"/>
                </a:cubicBezTo>
                <a:cubicBezTo>
                  <a:pt x="15744" y="8645"/>
                  <a:pt x="15722" y="8597"/>
                  <a:pt x="15691" y="8597"/>
                </a:cubicBezTo>
                <a:close/>
                <a:moveTo>
                  <a:pt x="22217" y="8623"/>
                </a:moveTo>
                <a:cubicBezTo>
                  <a:pt x="22171" y="8623"/>
                  <a:pt x="22171" y="8694"/>
                  <a:pt x="22217" y="8694"/>
                </a:cubicBezTo>
                <a:cubicBezTo>
                  <a:pt x="22261" y="8694"/>
                  <a:pt x="22262" y="8623"/>
                  <a:pt x="22217" y="8623"/>
                </a:cubicBezTo>
                <a:close/>
                <a:moveTo>
                  <a:pt x="450" y="8589"/>
                </a:moveTo>
                <a:cubicBezTo>
                  <a:pt x="432" y="8589"/>
                  <a:pt x="414" y="8600"/>
                  <a:pt x="414" y="8623"/>
                </a:cubicBezTo>
                <a:lnTo>
                  <a:pt x="414" y="8668"/>
                </a:lnTo>
                <a:cubicBezTo>
                  <a:pt x="414" y="8690"/>
                  <a:pt x="432" y="8702"/>
                  <a:pt x="450" y="8702"/>
                </a:cubicBezTo>
                <a:cubicBezTo>
                  <a:pt x="467" y="8702"/>
                  <a:pt x="485" y="8690"/>
                  <a:pt x="485" y="8668"/>
                </a:cubicBezTo>
                <a:lnTo>
                  <a:pt x="485" y="8623"/>
                </a:lnTo>
                <a:cubicBezTo>
                  <a:pt x="486" y="8600"/>
                  <a:pt x="468" y="8589"/>
                  <a:pt x="450" y="8589"/>
                </a:cubicBezTo>
                <a:close/>
                <a:moveTo>
                  <a:pt x="22711" y="8607"/>
                </a:moveTo>
                <a:cubicBezTo>
                  <a:pt x="22643" y="8607"/>
                  <a:pt x="22642" y="8715"/>
                  <a:pt x="22711" y="8715"/>
                </a:cubicBezTo>
                <a:cubicBezTo>
                  <a:pt x="22779" y="8714"/>
                  <a:pt x="22780" y="8607"/>
                  <a:pt x="22711" y="8607"/>
                </a:cubicBezTo>
                <a:close/>
                <a:moveTo>
                  <a:pt x="14030" y="8675"/>
                </a:moveTo>
                <a:cubicBezTo>
                  <a:pt x="14016" y="8675"/>
                  <a:pt x="14004" y="8693"/>
                  <a:pt x="14016" y="8706"/>
                </a:cubicBezTo>
                <a:lnTo>
                  <a:pt x="14032" y="8721"/>
                </a:lnTo>
                <a:cubicBezTo>
                  <a:pt x="14035" y="8725"/>
                  <a:pt x="14039" y="8726"/>
                  <a:pt x="14043" y="8726"/>
                </a:cubicBezTo>
                <a:cubicBezTo>
                  <a:pt x="14057" y="8726"/>
                  <a:pt x="14069" y="8708"/>
                  <a:pt x="14057" y="8696"/>
                </a:cubicBezTo>
                <a:lnTo>
                  <a:pt x="14041" y="8680"/>
                </a:lnTo>
                <a:cubicBezTo>
                  <a:pt x="14038" y="8677"/>
                  <a:pt x="14034" y="8675"/>
                  <a:pt x="14030" y="8675"/>
                </a:cubicBezTo>
                <a:close/>
                <a:moveTo>
                  <a:pt x="21585" y="8633"/>
                </a:moveTo>
                <a:cubicBezTo>
                  <a:pt x="21516" y="8633"/>
                  <a:pt x="21516" y="8741"/>
                  <a:pt x="21585" y="8741"/>
                </a:cubicBezTo>
                <a:cubicBezTo>
                  <a:pt x="21653" y="8741"/>
                  <a:pt x="21653" y="8633"/>
                  <a:pt x="21585" y="8633"/>
                </a:cubicBezTo>
                <a:close/>
                <a:moveTo>
                  <a:pt x="5059" y="8602"/>
                </a:moveTo>
                <a:cubicBezTo>
                  <a:pt x="5050" y="8602"/>
                  <a:pt x="5040" y="8606"/>
                  <a:pt x="5034" y="8612"/>
                </a:cubicBezTo>
                <a:cubicBezTo>
                  <a:pt x="5020" y="8627"/>
                  <a:pt x="5021" y="8648"/>
                  <a:pt x="5034" y="8663"/>
                </a:cubicBezTo>
                <a:cubicBezTo>
                  <a:pt x="5055" y="8688"/>
                  <a:pt x="5075" y="8712"/>
                  <a:pt x="5096" y="8737"/>
                </a:cubicBezTo>
                <a:cubicBezTo>
                  <a:pt x="5101" y="8745"/>
                  <a:pt x="5110" y="8748"/>
                  <a:pt x="5119" y="8748"/>
                </a:cubicBezTo>
                <a:cubicBezTo>
                  <a:pt x="5129" y="8748"/>
                  <a:pt x="5139" y="8744"/>
                  <a:pt x="5146" y="8737"/>
                </a:cubicBezTo>
                <a:cubicBezTo>
                  <a:pt x="5160" y="8722"/>
                  <a:pt x="5159" y="8701"/>
                  <a:pt x="5146" y="8688"/>
                </a:cubicBezTo>
                <a:cubicBezTo>
                  <a:pt x="5125" y="8663"/>
                  <a:pt x="5105" y="8637"/>
                  <a:pt x="5084" y="8612"/>
                </a:cubicBezTo>
                <a:cubicBezTo>
                  <a:pt x="5078" y="8606"/>
                  <a:pt x="5069" y="8602"/>
                  <a:pt x="5059" y="8602"/>
                </a:cubicBezTo>
                <a:close/>
                <a:moveTo>
                  <a:pt x="20278" y="8646"/>
                </a:moveTo>
                <a:cubicBezTo>
                  <a:pt x="20272" y="8646"/>
                  <a:pt x="20266" y="8648"/>
                  <a:pt x="20260" y="8652"/>
                </a:cubicBezTo>
                <a:cubicBezTo>
                  <a:pt x="20244" y="8663"/>
                  <a:pt x="20229" y="8672"/>
                  <a:pt x="20216" y="8682"/>
                </a:cubicBezTo>
                <a:cubicBezTo>
                  <a:pt x="20183" y="8704"/>
                  <a:pt x="20202" y="8750"/>
                  <a:pt x="20231" y="8750"/>
                </a:cubicBezTo>
                <a:cubicBezTo>
                  <a:pt x="20237" y="8750"/>
                  <a:pt x="20244" y="8748"/>
                  <a:pt x="20250" y="8743"/>
                </a:cubicBezTo>
                <a:cubicBezTo>
                  <a:pt x="20266" y="8733"/>
                  <a:pt x="20281" y="8724"/>
                  <a:pt x="20295" y="8714"/>
                </a:cubicBezTo>
                <a:cubicBezTo>
                  <a:pt x="20327" y="8693"/>
                  <a:pt x="20307" y="8646"/>
                  <a:pt x="20278" y="8646"/>
                </a:cubicBezTo>
                <a:close/>
                <a:moveTo>
                  <a:pt x="19706" y="8615"/>
                </a:moveTo>
                <a:cubicBezTo>
                  <a:pt x="19702" y="8615"/>
                  <a:pt x="19697" y="8615"/>
                  <a:pt x="19693" y="8616"/>
                </a:cubicBezTo>
                <a:cubicBezTo>
                  <a:pt x="19667" y="8625"/>
                  <a:pt x="19647" y="8654"/>
                  <a:pt x="19656" y="8682"/>
                </a:cubicBezTo>
                <a:cubicBezTo>
                  <a:pt x="19661" y="8695"/>
                  <a:pt x="19666" y="8711"/>
                  <a:pt x="19671" y="8726"/>
                </a:cubicBezTo>
                <a:cubicBezTo>
                  <a:pt x="19678" y="8749"/>
                  <a:pt x="19699" y="8765"/>
                  <a:pt x="19722" y="8765"/>
                </a:cubicBezTo>
                <a:cubicBezTo>
                  <a:pt x="19726" y="8765"/>
                  <a:pt x="19731" y="8765"/>
                  <a:pt x="19736" y="8763"/>
                </a:cubicBezTo>
                <a:cubicBezTo>
                  <a:pt x="19762" y="8756"/>
                  <a:pt x="19782" y="8725"/>
                  <a:pt x="19773" y="8698"/>
                </a:cubicBezTo>
                <a:cubicBezTo>
                  <a:pt x="19767" y="8682"/>
                  <a:pt x="19762" y="8668"/>
                  <a:pt x="19758" y="8653"/>
                </a:cubicBezTo>
                <a:cubicBezTo>
                  <a:pt x="19751" y="8630"/>
                  <a:pt x="19730" y="8615"/>
                  <a:pt x="19706" y="8615"/>
                </a:cubicBezTo>
                <a:close/>
                <a:moveTo>
                  <a:pt x="12192" y="8659"/>
                </a:moveTo>
                <a:cubicBezTo>
                  <a:pt x="12122" y="8659"/>
                  <a:pt x="12122" y="8767"/>
                  <a:pt x="12192" y="8767"/>
                </a:cubicBezTo>
                <a:cubicBezTo>
                  <a:pt x="12260" y="8767"/>
                  <a:pt x="12260" y="8659"/>
                  <a:pt x="12192" y="8659"/>
                </a:cubicBezTo>
                <a:close/>
                <a:moveTo>
                  <a:pt x="3168" y="8733"/>
                </a:moveTo>
                <a:cubicBezTo>
                  <a:pt x="3145" y="8733"/>
                  <a:pt x="3145" y="8768"/>
                  <a:pt x="3168" y="8768"/>
                </a:cubicBezTo>
                <a:lnTo>
                  <a:pt x="3184" y="8768"/>
                </a:lnTo>
                <a:cubicBezTo>
                  <a:pt x="3206" y="8767"/>
                  <a:pt x="3206" y="8733"/>
                  <a:pt x="3184" y="8733"/>
                </a:cubicBezTo>
                <a:close/>
                <a:moveTo>
                  <a:pt x="13579" y="8701"/>
                </a:moveTo>
                <a:cubicBezTo>
                  <a:pt x="13533" y="8701"/>
                  <a:pt x="13533" y="8773"/>
                  <a:pt x="13579" y="8773"/>
                </a:cubicBezTo>
                <a:cubicBezTo>
                  <a:pt x="13580" y="8773"/>
                  <a:pt x="13580" y="8773"/>
                  <a:pt x="13580" y="8773"/>
                </a:cubicBezTo>
                <a:cubicBezTo>
                  <a:pt x="13623" y="8773"/>
                  <a:pt x="13623" y="8701"/>
                  <a:pt x="13579" y="8701"/>
                </a:cubicBezTo>
                <a:close/>
                <a:moveTo>
                  <a:pt x="14841" y="8645"/>
                </a:moveTo>
                <a:cubicBezTo>
                  <a:pt x="14813" y="8645"/>
                  <a:pt x="14790" y="8681"/>
                  <a:pt x="14815" y="8706"/>
                </a:cubicBezTo>
                <a:cubicBezTo>
                  <a:pt x="14834" y="8725"/>
                  <a:pt x="14854" y="8746"/>
                  <a:pt x="14875" y="8766"/>
                </a:cubicBezTo>
                <a:cubicBezTo>
                  <a:pt x="14882" y="8774"/>
                  <a:pt x="14891" y="8777"/>
                  <a:pt x="14899" y="8777"/>
                </a:cubicBezTo>
                <a:cubicBezTo>
                  <a:pt x="14926" y="8777"/>
                  <a:pt x="14951" y="8740"/>
                  <a:pt x="14925" y="8716"/>
                </a:cubicBezTo>
                <a:cubicBezTo>
                  <a:pt x="14905" y="8695"/>
                  <a:pt x="14886" y="8675"/>
                  <a:pt x="14865" y="8656"/>
                </a:cubicBezTo>
                <a:cubicBezTo>
                  <a:pt x="14857" y="8649"/>
                  <a:pt x="14849" y="8645"/>
                  <a:pt x="14841" y="8645"/>
                </a:cubicBezTo>
                <a:close/>
                <a:moveTo>
                  <a:pt x="24791" y="8695"/>
                </a:moveTo>
                <a:cubicBezTo>
                  <a:pt x="24763" y="8695"/>
                  <a:pt x="24739" y="8731"/>
                  <a:pt x="24764" y="8756"/>
                </a:cubicBezTo>
                <a:cubicBezTo>
                  <a:pt x="24770" y="8762"/>
                  <a:pt x="24775" y="8766"/>
                  <a:pt x="24780" y="8772"/>
                </a:cubicBezTo>
                <a:cubicBezTo>
                  <a:pt x="24787" y="8779"/>
                  <a:pt x="24796" y="8782"/>
                  <a:pt x="24804" y="8782"/>
                </a:cubicBezTo>
                <a:cubicBezTo>
                  <a:pt x="24831" y="8782"/>
                  <a:pt x="24856" y="8746"/>
                  <a:pt x="24830" y="8721"/>
                </a:cubicBezTo>
                <a:lnTo>
                  <a:pt x="24815" y="8706"/>
                </a:lnTo>
                <a:cubicBezTo>
                  <a:pt x="24807" y="8698"/>
                  <a:pt x="24799" y="8695"/>
                  <a:pt x="24791" y="8695"/>
                </a:cubicBezTo>
                <a:close/>
                <a:moveTo>
                  <a:pt x="23375" y="8669"/>
                </a:moveTo>
                <a:cubicBezTo>
                  <a:pt x="23334" y="8669"/>
                  <a:pt x="23297" y="8722"/>
                  <a:pt x="23334" y="8759"/>
                </a:cubicBezTo>
                <a:lnTo>
                  <a:pt x="23350" y="8775"/>
                </a:lnTo>
                <a:cubicBezTo>
                  <a:pt x="23361" y="8786"/>
                  <a:pt x="23374" y="8791"/>
                  <a:pt x="23386" y="8791"/>
                </a:cubicBezTo>
                <a:cubicBezTo>
                  <a:pt x="23427" y="8791"/>
                  <a:pt x="23464" y="8737"/>
                  <a:pt x="23427" y="8700"/>
                </a:cubicBezTo>
                <a:lnTo>
                  <a:pt x="23411" y="8685"/>
                </a:lnTo>
                <a:cubicBezTo>
                  <a:pt x="23400" y="8674"/>
                  <a:pt x="23387" y="8669"/>
                  <a:pt x="23375" y="8669"/>
                </a:cubicBezTo>
                <a:close/>
                <a:moveTo>
                  <a:pt x="15302" y="8634"/>
                </a:moveTo>
                <a:cubicBezTo>
                  <a:pt x="15284" y="8634"/>
                  <a:pt x="15267" y="8646"/>
                  <a:pt x="15268" y="8669"/>
                </a:cubicBezTo>
                <a:cubicBezTo>
                  <a:pt x="15270" y="8713"/>
                  <a:pt x="15289" y="8756"/>
                  <a:pt x="15325" y="8784"/>
                </a:cubicBezTo>
                <a:cubicBezTo>
                  <a:pt x="15332" y="8790"/>
                  <a:pt x="15342" y="8794"/>
                  <a:pt x="15351" y="8794"/>
                </a:cubicBezTo>
                <a:cubicBezTo>
                  <a:pt x="15359" y="8794"/>
                  <a:pt x="15367" y="8791"/>
                  <a:pt x="15374" y="8784"/>
                </a:cubicBezTo>
                <a:cubicBezTo>
                  <a:pt x="15387" y="8773"/>
                  <a:pt x="15389" y="8746"/>
                  <a:pt x="15374" y="8735"/>
                </a:cubicBezTo>
                <a:cubicBezTo>
                  <a:pt x="15353" y="8717"/>
                  <a:pt x="15340" y="8696"/>
                  <a:pt x="15339" y="8669"/>
                </a:cubicBezTo>
                <a:cubicBezTo>
                  <a:pt x="15338" y="8646"/>
                  <a:pt x="15319" y="8634"/>
                  <a:pt x="15302" y="8634"/>
                </a:cubicBezTo>
                <a:close/>
                <a:moveTo>
                  <a:pt x="6610" y="8696"/>
                </a:moveTo>
                <a:cubicBezTo>
                  <a:pt x="6592" y="8696"/>
                  <a:pt x="6574" y="8708"/>
                  <a:pt x="6574" y="8731"/>
                </a:cubicBezTo>
                <a:lnTo>
                  <a:pt x="6574" y="8761"/>
                </a:lnTo>
                <a:cubicBezTo>
                  <a:pt x="6573" y="8784"/>
                  <a:pt x="6591" y="8795"/>
                  <a:pt x="6609" y="8795"/>
                </a:cubicBezTo>
                <a:cubicBezTo>
                  <a:pt x="6627" y="8795"/>
                  <a:pt x="6645" y="8784"/>
                  <a:pt x="6645" y="8761"/>
                </a:cubicBezTo>
                <a:lnTo>
                  <a:pt x="6645" y="8731"/>
                </a:lnTo>
                <a:cubicBezTo>
                  <a:pt x="6645" y="8708"/>
                  <a:pt x="6627" y="8696"/>
                  <a:pt x="6610" y="8696"/>
                </a:cubicBezTo>
                <a:close/>
                <a:moveTo>
                  <a:pt x="10256" y="8656"/>
                </a:moveTo>
                <a:cubicBezTo>
                  <a:pt x="10215" y="8656"/>
                  <a:pt x="10178" y="8709"/>
                  <a:pt x="10215" y="8746"/>
                </a:cubicBezTo>
                <a:lnTo>
                  <a:pt x="10260" y="8790"/>
                </a:lnTo>
                <a:cubicBezTo>
                  <a:pt x="10271" y="8802"/>
                  <a:pt x="10284" y="8806"/>
                  <a:pt x="10296" y="8806"/>
                </a:cubicBezTo>
                <a:cubicBezTo>
                  <a:pt x="10337" y="8806"/>
                  <a:pt x="10374" y="8753"/>
                  <a:pt x="10337" y="8716"/>
                </a:cubicBezTo>
                <a:lnTo>
                  <a:pt x="10292" y="8672"/>
                </a:lnTo>
                <a:cubicBezTo>
                  <a:pt x="10281" y="8661"/>
                  <a:pt x="10268" y="8656"/>
                  <a:pt x="10256" y="8656"/>
                </a:cubicBezTo>
                <a:close/>
                <a:moveTo>
                  <a:pt x="7309" y="8739"/>
                </a:moveTo>
                <a:cubicBezTo>
                  <a:pt x="7291" y="8739"/>
                  <a:pt x="7274" y="8751"/>
                  <a:pt x="7274" y="8774"/>
                </a:cubicBezTo>
                <a:lnTo>
                  <a:pt x="7274" y="8789"/>
                </a:lnTo>
                <a:cubicBezTo>
                  <a:pt x="7273" y="8812"/>
                  <a:pt x="7290" y="8824"/>
                  <a:pt x="7308" y="8824"/>
                </a:cubicBezTo>
                <a:cubicBezTo>
                  <a:pt x="7326" y="8824"/>
                  <a:pt x="7343" y="8812"/>
                  <a:pt x="7344" y="8789"/>
                </a:cubicBezTo>
                <a:lnTo>
                  <a:pt x="7344" y="8774"/>
                </a:lnTo>
                <a:cubicBezTo>
                  <a:pt x="7344" y="8751"/>
                  <a:pt x="7326" y="8739"/>
                  <a:pt x="7309" y="8739"/>
                </a:cubicBezTo>
                <a:close/>
                <a:moveTo>
                  <a:pt x="900" y="8754"/>
                </a:moveTo>
                <a:cubicBezTo>
                  <a:pt x="854" y="8754"/>
                  <a:pt x="854" y="8825"/>
                  <a:pt x="900" y="8825"/>
                </a:cubicBezTo>
                <a:lnTo>
                  <a:pt x="916" y="8825"/>
                </a:lnTo>
                <a:cubicBezTo>
                  <a:pt x="961" y="8825"/>
                  <a:pt x="962" y="8754"/>
                  <a:pt x="916" y="8754"/>
                </a:cubicBezTo>
                <a:close/>
                <a:moveTo>
                  <a:pt x="2493" y="8760"/>
                </a:moveTo>
                <a:cubicBezTo>
                  <a:pt x="2481" y="8760"/>
                  <a:pt x="2468" y="8774"/>
                  <a:pt x="2476" y="8788"/>
                </a:cubicBezTo>
                <a:cubicBezTo>
                  <a:pt x="2481" y="8799"/>
                  <a:pt x="2486" y="8809"/>
                  <a:pt x="2491" y="8819"/>
                </a:cubicBezTo>
                <a:cubicBezTo>
                  <a:pt x="2495" y="8825"/>
                  <a:pt x="2500" y="8828"/>
                  <a:pt x="2505" y="8828"/>
                </a:cubicBezTo>
                <a:cubicBezTo>
                  <a:pt x="2517" y="8828"/>
                  <a:pt x="2529" y="8814"/>
                  <a:pt x="2522" y="8800"/>
                </a:cubicBezTo>
                <a:cubicBezTo>
                  <a:pt x="2517" y="8789"/>
                  <a:pt x="2511" y="8780"/>
                  <a:pt x="2506" y="8769"/>
                </a:cubicBezTo>
                <a:cubicBezTo>
                  <a:pt x="2503" y="8763"/>
                  <a:pt x="2498" y="8760"/>
                  <a:pt x="2493" y="8760"/>
                </a:cubicBezTo>
                <a:close/>
                <a:moveTo>
                  <a:pt x="18534" y="8702"/>
                </a:moveTo>
                <a:cubicBezTo>
                  <a:pt x="18507" y="8702"/>
                  <a:pt x="18480" y="8719"/>
                  <a:pt x="18480" y="8754"/>
                </a:cubicBezTo>
                <a:lnTo>
                  <a:pt x="18480" y="8784"/>
                </a:lnTo>
                <a:cubicBezTo>
                  <a:pt x="18480" y="8818"/>
                  <a:pt x="18507" y="8836"/>
                  <a:pt x="18534" y="8836"/>
                </a:cubicBezTo>
                <a:cubicBezTo>
                  <a:pt x="18561" y="8836"/>
                  <a:pt x="18588" y="8819"/>
                  <a:pt x="18588" y="8784"/>
                </a:cubicBezTo>
                <a:lnTo>
                  <a:pt x="18588" y="8754"/>
                </a:lnTo>
                <a:cubicBezTo>
                  <a:pt x="18588" y="8719"/>
                  <a:pt x="18561" y="8702"/>
                  <a:pt x="18534" y="8702"/>
                </a:cubicBezTo>
                <a:close/>
                <a:moveTo>
                  <a:pt x="6037" y="8705"/>
                </a:moveTo>
                <a:cubicBezTo>
                  <a:pt x="6018" y="8705"/>
                  <a:pt x="5999" y="8714"/>
                  <a:pt x="5990" y="8732"/>
                </a:cubicBezTo>
                <a:cubicBezTo>
                  <a:pt x="5985" y="8742"/>
                  <a:pt x="5980" y="8752"/>
                  <a:pt x="5975" y="8762"/>
                </a:cubicBezTo>
                <a:cubicBezTo>
                  <a:pt x="5961" y="8788"/>
                  <a:pt x="5966" y="8820"/>
                  <a:pt x="5995" y="8835"/>
                </a:cubicBezTo>
                <a:cubicBezTo>
                  <a:pt x="6002" y="8840"/>
                  <a:pt x="6011" y="8843"/>
                  <a:pt x="6021" y="8843"/>
                </a:cubicBezTo>
                <a:cubicBezTo>
                  <a:pt x="6039" y="8843"/>
                  <a:pt x="6059" y="8833"/>
                  <a:pt x="6068" y="8816"/>
                </a:cubicBezTo>
                <a:cubicBezTo>
                  <a:pt x="6073" y="8805"/>
                  <a:pt x="6078" y="8796"/>
                  <a:pt x="6084" y="8785"/>
                </a:cubicBezTo>
                <a:cubicBezTo>
                  <a:pt x="6096" y="8759"/>
                  <a:pt x="6090" y="8726"/>
                  <a:pt x="6064" y="8712"/>
                </a:cubicBezTo>
                <a:cubicBezTo>
                  <a:pt x="6056" y="8707"/>
                  <a:pt x="6046" y="8705"/>
                  <a:pt x="6037" y="8705"/>
                </a:cubicBezTo>
                <a:close/>
                <a:moveTo>
                  <a:pt x="14419" y="8798"/>
                </a:moveTo>
                <a:cubicBezTo>
                  <a:pt x="14406" y="8798"/>
                  <a:pt x="14395" y="8815"/>
                  <a:pt x="14407" y="8827"/>
                </a:cubicBezTo>
                <a:lnTo>
                  <a:pt x="14423" y="8843"/>
                </a:lnTo>
                <a:cubicBezTo>
                  <a:pt x="14426" y="8847"/>
                  <a:pt x="14430" y="8849"/>
                  <a:pt x="14434" y="8849"/>
                </a:cubicBezTo>
                <a:cubicBezTo>
                  <a:pt x="14447" y="8849"/>
                  <a:pt x="14459" y="8831"/>
                  <a:pt x="14447" y="8819"/>
                </a:cubicBezTo>
                <a:cubicBezTo>
                  <a:pt x="14441" y="8811"/>
                  <a:pt x="14436" y="8806"/>
                  <a:pt x="14431" y="8803"/>
                </a:cubicBezTo>
                <a:cubicBezTo>
                  <a:pt x="14427" y="8799"/>
                  <a:pt x="14423" y="8798"/>
                  <a:pt x="14419" y="8798"/>
                </a:cubicBezTo>
                <a:close/>
                <a:moveTo>
                  <a:pt x="5851" y="8738"/>
                </a:moveTo>
                <a:cubicBezTo>
                  <a:pt x="5837" y="8738"/>
                  <a:pt x="5823" y="8745"/>
                  <a:pt x="5818" y="8762"/>
                </a:cubicBezTo>
                <a:cubicBezTo>
                  <a:pt x="5812" y="8778"/>
                  <a:pt x="5807" y="8792"/>
                  <a:pt x="5802" y="8806"/>
                </a:cubicBezTo>
                <a:cubicBezTo>
                  <a:pt x="5793" y="8833"/>
                  <a:pt x="5815" y="8850"/>
                  <a:pt x="5836" y="8850"/>
                </a:cubicBezTo>
                <a:cubicBezTo>
                  <a:pt x="5850" y="8850"/>
                  <a:pt x="5864" y="8843"/>
                  <a:pt x="5870" y="8826"/>
                </a:cubicBezTo>
                <a:cubicBezTo>
                  <a:pt x="5875" y="8810"/>
                  <a:pt x="5880" y="8796"/>
                  <a:pt x="5886" y="8782"/>
                </a:cubicBezTo>
                <a:cubicBezTo>
                  <a:pt x="5895" y="8755"/>
                  <a:pt x="5873" y="8738"/>
                  <a:pt x="5851" y="8738"/>
                </a:cubicBezTo>
                <a:close/>
                <a:moveTo>
                  <a:pt x="8622" y="8775"/>
                </a:moveTo>
                <a:cubicBezTo>
                  <a:pt x="8614" y="8775"/>
                  <a:pt x="8606" y="8778"/>
                  <a:pt x="8599" y="8785"/>
                </a:cubicBezTo>
                <a:lnTo>
                  <a:pt x="8583" y="8801"/>
                </a:lnTo>
                <a:cubicBezTo>
                  <a:pt x="8556" y="8825"/>
                  <a:pt x="8581" y="8861"/>
                  <a:pt x="8609" y="8861"/>
                </a:cubicBezTo>
                <a:cubicBezTo>
                  <a:pt x="8617" y="8861"/>
                  <a:pt x="8625" y="8858"/>
                  <a:pt x="8632" y="8851"/>
                </a:cubicBezTo>
                <a:lnTo>
                  <a:pt x="8648" y="8835"/>
                </a:lnTo>
                <a:cubicBezTo>
                  <a:pt x="8674" y="8810"/>
                  <a:pt x="8649" y="8775"/>
                  <a:pt x="8622" y="8775"/>
                </a:cubicBezTo>
                <a:close/>
                <a:moveTo>
                  <a:pt x="11409" y="8735"/>
                </a:moveTo>
                <a:cubicBezTo>
                  <a:pt x="11397" y="8735"/>
                  <a:pt x="11384" y="8739"/>
                  <a:pt x="11373" y="8751"/>
                </a:cubicBezTo>
                <a:lnTo>
                  <a:pt x="11344" y="8780"/>
                </a:lnTo>
                <a:cubicBezTo>
                  <a:pt x="11306" y="8818"/>
                  <a:pt x="11342" y="8872"/>
                  <a:pt x="11383" y="8872"/>
                </a:cubicBezTo>
                <a:cubicBezTo>
                  <a:pt x="11395" y="8872"/>
                  <a:pt x="11407" y="8867"/>
                  <a:pt x="11418" y="8856"/>
                </a:cubicBezTo>
                <a:lnTo>
                  <a:pt x="11448" y="8826"/>
                </a:lnTo>
                <a:cubicBezTo>
                  <a:pt x="11486" y="8788"/>
                  <a:pt x="11450" y="8735"/>
                  <a:pt x="11409" y="8735"/>
                </a:cubicBezTo>
                <a:close/>
                <a:moveTo>
                  <a:pt x="15078" y="8814"/>
                </a:moveTo>
                <a:cubicBezTo>
                  <a:pt x="15032" y="8814"/>
                  <a:pt x="15032" y="8885"/>
                  <a:pt x="15078" y="8885"/>
                </a:cubicBezTo>
                <a:cubicBezTo>
                  <a:pt x="15124" y="8885"/>
                  <a:pt x="15124" y="8814"/>
                  <a:pt x="15078" y="8814"/>
                </a:cubicBezTo>
                <a:close/>
                <a:moveTo>
                  <a:pt x="6673" y="8796"/>
                </a:moveTo>
                <a:cubicBezTo>
                  <a:pt x="6662" y="8796"/>
                  <a:pt x="6652" y="8801"/>
                  <a:pt x="6645" y="8814"/>
                </a:cubicBezTo>
                <a:cubicBezTo>
                  <a:pt x="6640" y="8825"/>
                  <a:pt x="6635" y="8834"/>
                  <a:pt x="6629" y="8845"/>
                </a:cubicBezTo>
                <a:cubicBezTo>
                  <a:pt x="6616" y="8872"/>
                  <a:pt x="6640" y="8898"/>
                  <a:pt x="6663" y="8898"/>
                </a:cubicBezTo>
                <a:cubicBezTo>
                  <a:pt x="6674" y="8898"/>
                  <a:pt x="6685" y="8893"/>
                  <a:pt x="6691" y="8879"/>
                </a:cubicBezTo>
                <a:cubicBezTo>
                  <a:pt x="6697" y="8869"/>
                  <a:pt x="6702" y="8861"/>
                  <a:pt x="6707" y="8850"/>
                </a:cubicBezTo>
                <a:cubicBezTo>
                  <a:pt x="6721" y="8822"/>
                  <a:pt x="6697" y="8796"/>
                  <a:pt x="6673" y="8796"/>
                </a:cubicBezTo>
                <a:close/>
                <a:moveTo>
                  <a:pt x="14523" y="8827"/>
                </a:moveTo>
                <a:cubicBezTo>
                  <a:pt x="14477" y="8827"/>
                  <a:pt x="14477" y="8898"/>
                  <a:pt x="14523" y="8898"/>
                </a:cubicBezTo>
                <a:cubicBezTo>
                  <a:pt x="14568" y="8898"/>
                  <a:pt x="14568" y="8827"/>
                  <a:pt x="14523" y="8827"/>
                </a:cubicBezTo>
                <a:close/>
                <a:moveTo>
                  <a:pt x="1140" y="8830"/>
                </a:moveTo>
                <a:cubicBezTo>
                  <a:pt x="1094" y="8830"/>
                  <a:pt x="1094" y="8900"/>
                  <a:pt x="1140" y="8900"/>
                </a:cubicBezTo>
                <a:lnTo>
                  <a:pt x="1156" y="8900"/>
                </a:lnTo>
                <a:cubicBezTo>
                  <a:pt x="1202" y="8900"/>
                  <a:pt x="1202" y="8830"/>
                  <a:pt x="1156" y="8830"/>
                </a:cubicBezTo>
                <a:close/>
                <a:moveTo>
                  <a:pt x="19450" y="8857"/>
                </a:moveTo>
                <a:cubicBezTo>
                  <a:pt x="19433" y="8857"/>
                  <a:pt x="19415" y="8869"/>
                  <a:pt x="19415" y="8892"/>
                </a:cubicBezTo>
                <a:lnTo>
                  <a:pt x="19415" y="8908"/>
                </a:lnTo>
                <a:cubicBezTo>
                  <a:pt x="19415" y="8930"/>
                  <a:pt x="19433" y="8941"/>
                  <a:pt x="19450" y="8941"/>
                </a:cubicBezTo>
                <a:cubicBezTo>
                  <a:pt x="19468" y="8941"/>
                  <a:pt x="19486" y="8930"/>
                  <a:pt x="19486" y="8908"/>
                </a:cubicBezTo>
                <a:lnTo>
                  <a:pt x="19486" y="8892"/>
                </a:lnTo>
                <a:cubicBezTo>
                  <a:pt x="19486" y="8869"/>
                  <a:pt x="19468" y="8857"/>
                  <a:pt x="19450" y="8857"/>
                </a:cubicBezTo>
                <a:close/>
                <a:moveTo>
                  <a:pt x="16101" y="8879"/>
                </a:moveTo>
                <a:cubicBezTo>
                  <a:pt x="16088" y="8879"/>
                  <a:pt x="16076" y="8898"/>
                  <a:pt x="16088" y="8910"/>
                </a:cubicBezTo>
                <a:cubicBezTo>
                  <a:pt x="16097" y="8920"/>
                  <a:pt x="16107" y="8930"/>
                  <a:pt x="16118" y="8940"/>
                </a:cubicBezTo>
                <a:cubicBezTo>
                  <a:pt x="16121" y="8944"/>
                  <a:pt x="16125" y="8945"/>
                  <a:pt x="16129" y="8945"/>
                </a:cubicBezTo>
                <a:cubicBezTo>
                  <a:pt x="16142" y="8945"/>
                  <a:pt x="16155" y="8927"/>
                  <a:pt x="16143" y="8915"/>
                </a:cubicBezTo>
                <a:lnTo>
                  <a:pt x="16112" y="8885"/>
                </a:lnTo>
                <a:cubicBezTo>
                  <a:pt x="16109" y="8881"/>
                  <a:pt x="16105" y="8879"/>
                  <a:pt x="16101" y="8879"/>
                </a:cubicBezTo>
                <a:close/>
                <a:moveTo>
                  <a:pt x="8540" y="8911"/>
                </a:moveTo>
                <a:cubicBezTo>
                  <a:pt x="8516" y="8911"/>
                  <a:pt x="8516" y="8946"/>
                  <a:pt x="8540" y="8946"/>
                </a:cubicBezTo>
                <a:cubicBezTo>
                  <a:pt x="8563" y="8946"/>
                  <a:pt x="8563" y="8911"/>
                  <a:pt x="8540" y="8911"/>
                </a:cubicBezTo>
                <a:close/>
                <a:moveTo>
                  <a:pt x="24970" y="8936"/>
                </a:moveTo>
                <a:cubicBezTo>
                  <a:pt x="24925" y="8936"/>
                  <a:pt x="24925" y="9007"/>
                  <a:pt x="24970" y="9007"/>
                </a:cubicBezTo>
                <a:cubicBezTo>
                  <a:pt x="25016" y="9007"/>
                  <a:pt x="25016" y="8936"/>
                  <a:pt x="24970" y="8936"/>
                </a:cubicBezTo>
                <a:close/>
                <a:moveTo>
                  <a:pt x="24522" y="8873"/>
                </a:moveTo>
                <a:cubicBezTo>
                  <a:pt x="24481" y="8873"/>
                  <a:pt x="24444" y="8926"/>
                  <a:pt x="24482" y="8963"/>
                </a:cubicBezTo>
                <a:lnTo>
                  <a:pt x="24512" y="8994"/>
                </a:lnTo>
                <a:cubicBezTo>
                  <a:pt x="24523" y="9005"/>
                  <a:pt x="24535" y="9009"/>
                  <a:pt x="24548" y="9009"/>
                </a:cubicBezTo>
                <a:cubicBezTo>
                  <a:pt x="24588" y="9009"/>
                  <a:pt x="24625" y="8956"/>
                  <a:pt x="24587" y="8919"/>
                </a:cubicBezTo>
                <a:lnTo>
                  <a:pt x="24558" y="8889"/>
                </a:lnTo>
                <a:cubicBezTo>
                  <a:pt x="24547" y="8878"/>
                  <a:pt x="24534" y="8873"/>
                  <a:pt x="24522" y="8873"/>
                </a:cubicBezTo>
                <a:close/>
                <a:moveTo>
                  <a:pt x="16385" y="8923"/>
                </a:moveTo>
                <a:cubicBezTo>
                  <a:pt x="16377" y="8923"/>
                  <a:pt x="16368" y="8926"/>
                  <a:pt x="16361" y="8934"/>
                </a:cubicBezTo>
                <a:lnTo>
                  <a:pt x="16345" y="8950"/>
                </a:lnTo>
                <a:cubicBezTo>
                  <a:pt x="16319" y="8975"/>
                  <a:pt x="16344" y="9010"/>
                  <a:pt x="16370" y="9010"/>
                </a:cubicBezTo>
                <a:cubicBezTo>
                  <a:pt x="16379" y="9010"/>
                  <a:pt x="16387" y="9006"/>
                  <a:pt x="16394" y="8999"/>
                </a:cubicBezTo>
                <a:lnTo>
                  <a:pt x="16410" y="8983"/>
                </a:lnTo>
                <a:cubicBezTo>
                  <a:pt x="16435" y="8958"/>
                  <a:pt x="16412" y="8923"/>
                  <a:pt x="16385" y="8923"/>
                </a:cubicBezTo>
                <a:close/>
                <a:moveTo>
                  <a:pt x="7744" y="8888"/>
                </a:moveTo>
                <a:cubicBezTo>
                  <a:pt x="7725" y="8888"/>
                  <a:pt x="7706" y="8898"/>
                  <a:pt x="7697" y="8915"/>
                </a:cubicBezTo>
                <a:cubicBezTo>
                  <a:pt x="7681" y="8941"/>
                  <a:pt x="7692" y="8973"/>
                  <a:pt x="7716" y="8988"/>
                </a:cubicBezTo>
                <a:cubicBezTo>
                  <a:pt x="7732" y="8999"/>
                  <a:pt x="7746" y="9008"/>
                  <a:pt x="7761" y="9019"/>
                </a:cubicBezTo>
                <a:cubicBezTo>
                  <a:pt x="7768" y="9023"/>
                  <a:pt x="7777" y="9026"/>
                  <a:pt x="7785" y="9026"/>
                </a:cubicBezTo>
                <a:cubicBezTo>
                  <a:pt x="7804" y="9026"/>
                  <a:pt x="7824" y="9015"/>
                  <a:pt x="7834" y="8999"/>
                </a:cubicBezTo>
                <a:cubicBezTo>
                  <a:pt x="7850" y="8973"/>
                  <a:pt x="7839" y="8941"/>
                  <a:pt x="7814" y="8926"/>
                </a:cubicBezTo>
                <a:cubicBezTo>
                  <a:pt x="7799" y="8915"/>
                  <a:pt x="7784" y="8906"/>
                  <a:pt x="7770" y="8895"/>
                </a:cubicBezTo>
                <a:cubicBezTo>
                  <a:pt x="7763" y="8890"/>
                  <a:pt x="7754" y="8888"/>
                  <a:pt x="7744" y="8888"/>
                </a:cubicBezTo>
                <a:close/>
                <a:moveTo>
                  <a:pt x="15274" y="8926"/>
                </a:moveTo>
                <a:cubicBezTo>
                  <a:pt x="15251" y="8926"/>
                  <a:pt x="15226" y="8952"/>
                  <a:pt x="15240" y="8979"/>
                </a:cubicBezTo>
                <a:cubicBezTo>
                  <a:pt x="15245" y="8989"/>
                  <a:pt x="15250" y="8999"/>
                  <a:pt x="15255" y="9009"/>
                </a:cubicBezTo>
                <a:cubicBezTo>
                  <a:pt x="15262" y="9022"/>
                  <a:pt x="15272" y="9027"/>
                  <a:pt x="15282" y="9027"/>
                </a:cubicBezTo>
                <a:cubicBezTo>
                  <a:pt x="15305" y="9027"/>
                  <a:pt x="15330" y="9002"/>
                  <a:pt x="15316" y="8974"/>
                </a:cubicBezTo>
                <a:cubicBezTo>
                  <a:pt x="15311" y="8963"/>
                  <a:pt x="15306" y="8955"/>
                  <a:pt x="15300" y="8944"/>
                </a:cubicBezTo>
                <a:cubicBezTo>
                  <a:pt x="15295" y="8932"/>
                  <a:pt x="15284" y="8926"/>
                  <a:pt x="15274" y="8926"/>
                </a:cubicBezTo>
                <a:close/>
                <a:moveTo>
                  <a:pt x="11648" y="8977"/>
                </a:moveTo>
                <a:cubicBezTo>
                  <a:pt x="11603" y="8977"/>
                  <a:pt x="11602" y="9047"/>
                  <a:pt x="11648" y="9047"/>
                </a:cubicBezTo>
                <a:cubicBezTo>
                  <a:pt x="11695" y="9047"/>
                  <a:pt x="11695" y="8977"/>
                  <a:pt x="11648" y="8977"/>
                </a:cubicBezTo>
                <a:close/>
                <a:moveTo>
                  <a:pt x="3814" y="8911"/>
                </a:moveTo>
                <a:cubicBezTo>
                  <a:pt x="3795" y="8911"/>
                  <a:pt x="3776" y="8921"/>
                  <a:pt x="3766" y="8937"/>
                </a:cubicBezTo>
                <a:cubicBezTo>
                  <a:pt x="3751" y="8963"/>
                  <a:pt x="3761" y="8995"/>
                  <a:pt x="3786" y="9010"/>
                </a:cubicBezTo>
                <a:cubicBezTo>
                  <a:pt x="3811" y="9026"/>
                  <a:pt x="3834" y="9042"/>
                  <a:pt x="3860" y="9058"/>
                </a:cubicBezTo>
                <a:cubicBezTo>
                  <a:pt x="3868" y="9062"/>
                  <a:pt x="3877" y="9064"/>
                  <a:pt x="3886" y="9064"/>
                </a:cubicBezTo>
                <a:cubicBezTo>
                  <a:pt x="3905" y="9064"/>
                  <a:pt x="3924" y="9054"/>
                  <a:pt x="3933" y="9039"/>
                </a:cubicBezTo>
                <a:cubicBezTo>
                  <a:pt x="3949" y="9012"/>
                  <a:pt x="3938" y="8981"/>
                  <a:pt x="3913" y="8965"/>
                </a:cubicBezTo>
                <a:cubicBezTo>
                  <a:pt x="3889" y="8950"/>
                  <a:pt x="3865" y="8934"/>
                  <a:pt x="3840" y="8918"/>
                </a:cubicBezTo>
                <a:cubicBezTo>
                  <a:pt x="3832" y="8913"/>
                  <a:pt x="3823" y="8911"/>
                  <a:pt x="3814" y="8911"/>
                </a:cubicBezTo>
                <a:close/>
                <a:moveTo>
                  <a:pt x="7632" y="8938"/>
                </a:moveTo>
                <a:cubicBezTo>
                  <a:pt x="7611" y="8938"/>
                  <a:pt x="7590" y="8955"/>
                  <a:pt x="7597" y="8982"/>
                </a:cubicBezTo>
                <a:cubicBezTo>
                  <a:pt x="7608" y="9024"/>
                  <a:pt x="7635" y="9059"/>
                  <a:pt x="7674" y="9077"/>
                </a:cubicBezTo>
                <a:cubicBezTo>
                  <a:pt x="7680" y="9081"/>
                  <a:pt x="7686" y="9082"/>
                  <a:pt x="7691" y="9082"/>
                </a:cubicBezTo>
                <a:cubicBezTo>
                  <a:pt x="7723" y="9082"/>
                  <a:pt x="7743" y="9036"/>
                  <a:pt x="7708" y="9018"/>
                </a:cubicBezTo>
                <a:cubicBezTo>
                  <a:pt x="7686" y="9005"/>
                  <a:pt x="7671" y="8988"/>
                  <a:pt x="7666" y="8963"/>
                </a:cubicBezTo>
                <a:cubicBezTo>
                  <a:pt x="7660" y="8946"/>
                  <a:pt x="7647" y="8938"/>
                  <a:pt x="7632" y="8938"/>
                </a:cubicBezTo>
                <a:close/>
                <a:moveTo>
                  <a:pt x="4670" y="8945"/>
                </a:moveTo>
                <a:cubicBezTo>
                  <a:pt x="4667" y="8945"/>
                  <a:pt x="4664" y="8946"/>
                  <a:pt x="4661" y="8946"/>
                </a:cubicBezTo>
                <a:cubicBezTo>
                  <a:pt x="4644" y="8952"/>
                  <a:pt x="4630" y="8973"/>
                  <a:pt x="4636" y="8989"/>
                </a:cubicBezTo>
                <a:cubicBezTo>
                  <a:pt x="4646" y="9015"/>
                  <a:pt x="4656" y="9040"/>
                  <a:pt x="4666" y="9065"/>
                </a:cubicBezTo>
                <a:cubicBezTo>
                  <a:pt x="4673" y="9080"/>
                  <a:pt x="4685" y="9090"/>
                  <a:pt x="4700" y="9090"/>
                </a:cubicBezTo>
                <a:cubicBezTo>
                  <a:pt x="4703" y="9090"/>
                  <a:pt x="4706" y="9090"/>
                  <a:pt x="4709" y="9089"/>
                </a:cubicBezTo>
                <a:cubicBezTo>
                  <a:pt x="4727" y="9086"/>
                  <a:pt x="4743" y="9065"/>
                  <a:pt x="4734" y="9046"/>
                </a:cubicBezTo>
                <a:cubicBezTo>
                  <a:pt x="4724" y="9021"/>
                  <a:pt x="4714" y="8997"/>
                  <a:pt x="4704" y="8972"/>
                </a:cubicBezTo>
                <a:cubicBezTo>
                  <a:pt x="4698" y="8956"/>
                  <a:pt x="4686" y="8945"/>
                  <a:pt x="4670" y="8945"/>
                </a:cubicBezTo>
                <a:close/>
                <a:moveTo>
                  <a:pt x="17947" y="8968"/>
                </a:moveTo>
                <a:cubicBezTo>
                  <a:pt x="17942" y="8968"/>
                  <a:pt x="17937" y="8969"/>
                  <a:pt x="17932" y="8971"/>
                </a:cubicBezTo>
                <a:cubicBezTo>
                  <a:pt x="17916" y="8975"/>
                  <a:pt x="17902" y="8981"/>
                  <a:pt x="17887" y="8986"/>
                </a:cubicBezTo>
                <a:cubicBezTo>
                  <a:pt x="17860" y="8995"/>
                  <a:pt x="17843" y="9023"/>
                  <a:pt x="17850" y="9051"/>
                </a:cubicBezTo>
                <a:cubicBezTo>
                  <a:pt x="17855" y="9073"/>
                  <a:pt x="17878" y="9090"/>
                  <a:pt x="17902" y="9090"/>
                </a:cubicBezTo>
                <a:cubicBezTo>
                  <a:pt x="17906" y="9090"/>
                  <a:pt x="17911" y="9090"/>
                  <a:pt x="17916" y="9088"/>
                </a:cubicBezTo>
                <a:cubicBezTo>
                  <a:pt x="17932" y="9082"/>
                  <a:pt x="17946" y="9077"/>
                  <a:pt x="17960" y="9072"/>
                </a:cubicBezTo>
                <a:cubicBezTo>
                  <a:pt x="17988" y="9063"/>
                  <a:pt x="18005" y="9036"/>
                  <a:pt x="17997" y="9007"/>
                </a:cubicBezTo>
                <a:cubicBezTo>
                  <a:pt x="17991" y="8986"/>
                  <a:pt x="17969" y="8968"/>
                  <a:pt x="17947" y="8968"/>
                </a:cubicBezTo>
                <a:close/>
                <a:moveTo>
                  <a:pt x="21973" y="8893"/>
                </a:moveTo>
                <a:cubicBezTo>
                  <a:pt x="21965" y="8893"/>
                  <a:pt x="21957" y="8896"/>
                  <a:pt x="21951" y="8904"/>
                </a:cubicBezTo>
                <a:cubicBezTo>
                  <a:pt x="21910" y="8946"/>
                  <a:pt x="21868" y="8992"/>
                  <a:pt x="21827" y="9036"/>
                </a:cubicBezTo>
                <a:cubicBezTo>
                  <a:pt x="21803" y="9061"/>
                  <a:pt x="21827" y="9097"/>
                  <a:pt x="21854" y="9097"/>
                </a:cubicBezTo>
                <a:cubicBezTo>
                  <a:pt x="21862" y="9097"/>
                  <a:pt x="21870" y="9094"/>
                  <a:pt x="21877" y="9086"/>
                </a:cubicBezTo>
                <a:cubicBezTo>
                  <a:pt x="21918" y="9042"/>
                  <a:pt x="21960" y="8998"/>
                  <a:pt x="22000" y="8953"/>
                </a:cubicBezTo>
                <a:cubicBezTo>
                  <a:pt x="22024" y="8929"/>
                  <a:pt x="22000" y="8893"/>
                  <a:pt x="21973" y="8893"/>
                </a:cubicBezTo>
                <a:close/>
                <a:moveTo>
                  <a:pt x="3289" y="9049"/>
                </a:moveTo>
                <a:cubicBezTo>
                  <a:pt x="3276" y="9049"/>
                  <a:pt x="3264" y="9066"/>
                  <a:pt x="3276" y="9078"/>
                </a:cubicBezTo>
                <a:lnTo>
                  <a:pt x="3292" y="9094"/>
                </a:lnTo>
                <a:cubicBezTo>
                  <a:pt x="3295" y="9098"/>
                  <a:pt x="3299" y="9099"/>
                  <a:pt x="3303" y="9099"/>
                </a:cubicBezTo>
                <a:cubicBezTo>
                  <a:pt x="3316" y="9099"/>
                  <a:pt x="3328" y="9082"/>
                  <a:pt x="3316" y="9070"/>
                </a:cubicBezTo>
                <a:lnTo>
                  <a:pt x="3300" y="9054"/>
                </a:lnTo>
                <a:cubicBezTo>
                  <a:pt x="3297" y="9051"/>
                  <a:pt x="3293" y="9049"/>
                  <a:pt x="3289" y="9049"/>
                </a:cubicBezTo>
                <a:close/>
                <a:moveTo>
                  <a:pt x="9576" y="8968"/>
                </a:moveTo>
                <a:cubicBezTo>
                  <a:pt x="9557" y="8968"/>
                  <a:pt x="9537" y="8977"/>
                  <a:pt x="9528" y="8995"/>
                </a:cubicBezTo>
                <a:cubicBezTo>
                  <a:pt x="9523" y="9005"/>
                  <a:pt x="9518" y="9015"/>
                  <a:pt x="9512" y="9025"/>
                </a:cubicBezTo>
                <a:cubicBezTo>
                  <a:pt x="9500" y="9051"/>
                  <a:pt x="9505" y="9083"/>
                  <a:pt x="9532" y="9098"/>
                </a:cubicBezTo>
                <a:cubicBezTo>
                  <a:pt x="9540" y="9103"/>
                  <a:pt x="9550" y="9106"/>
                  <a:pt x="9559" y="9106"/>
                </a:cubicBezTo>
                <a:cubicBezTo>
                  <a:pt x="9578" y="9106"/>
                  <a:pt x="9597" y="9096"/>
                  <a:pt x="9606" y="9078"/>
                </a:cubicBezTo>
                <a:cubicBezTo>
                  <a:pt x="9611" y="9068"/>
                  <a:pt x="9616" y="9060"/>
                  <a:pt x="9621" y="9049"/>
                </a:cubicBezTo>
                <a:cubicBezTo>
                  <a:pt x="9633" y="9023"/>
                  <a:pt x="9628" y="8989"/>
                  <a:pt x="9601" y="8975"/>
                </a:cubicBezTo>
                <a:cubicBezTo>
                  <a:pt x="9594" y="8970"/>
                  <a:pt x="9585" y="8968"/>
                  <a:pt x="9576" y="8968"/>
                </a:cubicBezTo>
                <a:close/>
                <a:moveTo>
                  <a:pt x="21208" y="9041"/>
                </a:moveTo>
                <a:cubicBezTo>
                  <a:pt x="21162" y="9041"/>
                  <a:pt x="21162" y="9112"/>
                  <a:pt x="21208" y="9112"/>
                </a:cubicBezTo>
                <a:cubicBezTo>
                  <a:pt x="21208" y="9112"/>
                  <a:pt x="21208" y="9112"/>
                  <a:pt x="21209" y="9112"/>
                </a:cubicBezTo>
                <a:cubicBezTo>
                  <a:pt x="21254" y="9112"/>
                  <a:pt x="21254" y="9041"/>
                  <a:pt x="21208" y="9041"/>
                </a:cubicBezTo>
                <a:close/>
                <a:moveTo>
                  <a:pt x="1636" y="9042"/>
                </a:moveTo>
                <a:cubicBezTo>
                  <a:pt x="1591" y="9042"/>
                  <a:pt x="1591" y="9113"/>
                  <a:pt x="1637" y="9113"/>
                </a:cubicBezTo>
                <a:lnTo>
                  <a:pt x="1666" y="9113"/>
                </a:lnTo>
                <a:cubicBezTo>
                  <a:pt x="1712" y="9113"/>
                  <a:pt x="1712" y="9042"/>
                  <a:pt x="1666" y="9042"/>
                </a:cubicBezTo>
                <a:lnTo>
                  <a:pt x="1637" y="9042"/>
                </a:lnTo>
                <a:cubicBezTo>
                  <a:pt x="1636" y="9042"/>
                  <a:pt x="1636" y="9042"/>
                  <a:pt x="1636" y="9042"/>
                </a:cubicBezTo>
                <a:close/>
                <a:moveTo>
                  <a:pt x="23702" y="9001"/>
                </a:moveTo>
                <a:cubicBezTo>
                  <a:pt x="23675" y="9001"/>
                  <a:pt x="23649" y="9018"/>
                  <a:pt x="23649" y="9052"/>
                </a:cubicBezTo>
                <a:lnTo>
                  <a:pt x="23649" y="9068"/>
                </a:lnTo>
                <a:cubicBezTo>
                  <a:pt x="23649" y="9103"/>
                  <a:pt x="23676" y="9121"/>
                  <a:pt x="23703" y="9121"/>
                </a:cubicBezTo>
                <a:cubicBezTo>
                  <a:pt x="23730" y="9121"/>
                  <a:pt x="23757" y="9103"/>
                  <a:pt x="23757" y="9068"/>
                </a:cubicBezTo>
                <a:lnTo>
                  <a:pt x="23757" y="9052"/>
                </a:lnTo>
                <a:cubicBezTo>
                  <a:pt x="23756" y="9018"/>
                  <a:pt x="23729" y="9001"/>
                  <a:pt x="23702" y="9001"/>
                </a:cubicBezTo>
                <a:close/>
                <a:moveTo>
                  <a:pt x="8871" y="9029"/>
                </a:moveTo>
                <a:cubicBezTo>
                  <a:pt x="8844" y="9029"/>
                  <a:pt x="8820" y="9065"/>
                  <a:pt x="8845" y="9089"/>
                </a:cubicBezTo>
                <a:cubicBezTo>
                  <a:pt x="8854" y="9099"/>
                  <a:pt x="8865" y="9109"/>
                  <a:pt x="8876" y="9119"/>
                </a:cubicBezTo>
                <a:cubicBezTo>
                  <a:pt x="8883" y="9127"/>
                  <a:pt x="8891" y="9130"/>
                  <a:pt x="8899" y="9130"/>
                </a:cubicBezTo>
                <a:cubicBezTo>
                  <a:pt x="8926" y="9130"/>
                  <a:pt x="8950" y="9094"/>
                  <a:pt x="8925" y="9070"/>
                </a:cubicBezTo>
                <a:lnTo>
                  <a:pt x="8894" y="9040"/>
                </a:lnTo>
                <a:cubicBezTo>
                  <a:pt x="8887" y="9032"/>
                  <a:pt x="8879" y="9029"/>
                  <a:pt x="8871" y="9029"/>
                </a:cubicBezTo>
                <a:close/>
                <a:moveTo>
                  <a:pt x="17467" y="9015"/>
                </a:moveTo>
                <a:cubicBezTo>
                  <a:pt x="17440" y="9015"/>
                  <a:pt x="17413" y="9032"/>
                  <a:pt x="17413" y="9067"/>
                </a:cubicBezTo>
                <a:lnTo>
                  <a:pt x="17413" y="9083"/>
                </a:lnTo>
                <a:cubicBezTo>
                  <a:pt x="17413" y="9117"/>
                  <a:pt x="17440" y="9135"/>
                  <a:pt x="17467" y="9135"/>
                </a:cubicBezTo>
                <a:cubicBezTo>
                  <a:pt x="17494" y="9135"/>
                  <a:pt x="17520" y="9117"/>
                  <a:pt x="17520" y="9083"/>
                </a:cubicBezTo>
                <a:lnTo>
                  <a:pt x="17520" y="9067"/>
                </a:lnTo>
                <a:cubicBezTo>
                  <a:pt x="17520" y="9032"/>
                  <a:pt x="17494" y="9015"/>
                  <a:pt x="17467" y="9015"/>
                </a:cubicBezTo>
                <a:close/>
                <a:moveTo>
                  <a:pt x="22950" y="9061"/>
                </a:moveTo>
                <a:cubicBezTo>
                  <a:pt x="22923" y="9061"/>
                  <a:pt x="22900" y="9096"/>
                  <a:pt x="22925" y="9120"/>
                </a:cubicBezTo>
                <a:lnTo>
                  <a:pt x="22941" y="9136"/>
                </a:lnTo>
                <a:cubicBezTo>
                  <a:pt x="22948" y="9144"/>
                  <a:pt x="22957" y="9147"/>
                  <a:pt x="22965" y="9147"/>
                </a:cubicBezTo>
                <a:cubicBezTo>
                  <a:pt x="22992" y="9147"/>
                  <a:pt x="23015" y="9112"/>
                  <a:pt x="22990" y="9087"/>
                </a:cubicBezTo>
                <a:lnTo>
                  <a:pt x="22974" y="9071"/>
                </a:lnTo>
                <a:cubicBezTo>
                  <a:pt x="22967" y="9064"/>
                  <a:pt x="22958" y="9061"/>
                  <a:pt x="22950" y="9061"/>
                </a:cubicBezTo>
                <a:close/>
                <a:moveTo>
                  <a:pt x="15107" y="9099"/>
                </a:moveTo>
                <a:cubicBezTo>
                  <a:pt x="15099" y="9099"/>
                  <a:pt x="15091" y="9103"/>
                  <a:pt x="15084" y="9110"/>
                </a:cubicBezTo>
                <a:lnTo>
                  <a:pt x="15068" y="9126"/>
                </a:lnTo>
                <a:cubicBezTo>
                  <a:pt x="15043" y="9151"/>
                  <a:pt x="15067" y="9187"/>
                  <a:pt x="15094" y="9187"/>
                </a:cubicBezTo>
                <a:cubicBezTo>
                  <a:pt x="15102" y="9187"/>
                  <a:pt x="15110" y="9183"/>
                  <a:pt x="15117" y="9176"/>
                </a:cubicBezTo>
                <a:lnTo>
                  <a:pt x="15133" y="9160"/>
                </a:lnTo>
                <a:cubicBezTo>
                  <a:pt x="15159" y="9135"/>
                  <a:pt x="15134" y="9099"/>
                  <a:pt x="15107" y="9099"/>
                </a:cubicBezTo>
                <a:close/>
                <a:moveTo>
                  <a:pt x="6849" y="9116"/>
                </a:moveTo>
                <a:cubicBezTo>
                  <a:pt x="6832" y="9116"/>
                  <a:pt x="6814" y="9128"/>
                  <a:pt x="6814" y="9151"/>
                </a:cubicBezTo>
                <a:lnTo>
                  <a:pt x="6814" y="9166"/>
                </a:lnTo>
                <a:cubicBezTo>
                  <a:pt x="6813" y="9189"/>
                  <a:pt x="6831" y="9201"/>
                  <a:pt x="6849" y="9201"/>
                </a:cubicBezTo>
                <a:cubicBezTo>
                  <a:pt x="6867" y="9201"/>
                  <a:pt x="6885" y="9189"/>
                  <a:pt x="6885" y="9166"/>
                </a:cubicBezTo>
                <a:lnTo>
                  <a:pt x="6885" y="9151"/>
                </a:lnTo>
                <a:cubicBezTo>
                  <a:pt x="6885" y="9128"/>
                  <a:pt x="6867" y="9116"/>
                  <a:pt x="6849" y="9116"/>
                </a:cubicBezTo>
                <a:close/>
                <a:moveTo>
                  <a:pt x="2161" y="9105"/>
                </a:moveTo>
                <a:cubicBezTo>
                  <a:pt x="2144" y="9105"/>
                  <a:pt x="2126" y="9116"/>
                  <a:pt x="2126" y="9139"/>
                </a:cubicBezTo>
                <a:lnTo>
                  <a:pt x="2126" y="9170"/>
                </a:lnTo>
                <a:cubicBezTo>
                  <a:pt x="2126" y="9192"/>
                  <a:pt x="2144" y="9203"/>
                  <a:pt x="2161" y="9203"/>
                </a:cubicBezTo>
                <a:cubicBezTo>
                  <a:pt x="2179" y="9203"/>
                  <a:pt x="2197" y="9192"/>
                  <a:pt x="2197" y="9170"/>
                </a:cubicBezTo>
                <a:lnTo>
                  <a:pt x="2197" y="9139"/>
                </a:lnTo>
                <a:cubicBezTo>
                  <a:pt x="2197" y="9116"/>
                  <a:pt x="2179" y="9105"/>
                  <a:pt x="2161" y="9105"/>
                </a:cubicBezTo>
                <a:close/>
                <a:moveTo>
                  <a:pt x="296" y="9093"/>
                </a:moveTo>
                <a:cubicBezTo>
                  <a:pt x="284" y="9093"/>
                  <a:pt x="272" y="9098"/>
                  <a:pt x="261" y="9109"/>
                </a:cubicBezTo>
                <a:lnTo>
                  <a:pt x="245" y="9125"/>
                </a:lnTo>
                <a:cubicBezTo>
                  <a:pt x="208" y="9163"/>
                  <a:pt x="245" y="9217"/>
                  <a:pt x="285" y="9217"/>
                </a:cubicBezTo>
                <a:cubicBezTo>
                  <a:pt x="297" y="9217"/>
                  <a:pt x="309" y="9212"/>
                  <a:pt x="320" y="9201"/>
                </a:cubicBezTo>
                <a:lnTo>
                  <a:pt x="336" y="9185"/>
                </a:lnTo>
                <a:cubicBezTo>
                  <a:pt x="374" y="9147"/>
                  <a:pt x="337" y="9093"/>
                  <a:pt x="296" y="9093"/>
                </a:cubicBezTo>
                <a:close/>
                <a:moveTo>
                  <a:pt x="20726" y="9112"/>
                </a:moveTo>
                <a:cubicBezTo>
                  <a:pt x="20658" y="9113"/>
                  <a:pt x="20658" y="9219"/>
                  <a:pt x="20726" y="9219"/>
                </a:cubicBezTo>
                <a:cubicBezTo>
                  <a:pt x="20795" y="9219"/>
                  <a:pt x="20795" y="9112"/>
                  <a:pt x="20726" y="9112"/>
                </a:cubicBezTo>
                <a:close/>
                <a:moveTo>
                  <a:pt x="18594" y="9154"/>
                </a:moveTo>
                <a:cubicBezTo>
                  <a:pt x="18548" y="9154"/>
                  <a:pt x="18548" y="9224"/>
                  <a:pt x="18594" y="9224"/>
                </a:cubicBezTo>
                <a:lnTo>
                  <a:pt x="18624" y="9224"/>
                </a:lnTo>
                <a:cubicBezTo>
                  <a:pt x="18625" y="9224"/>
                  <a:pt x="18625" y="9224"/>
                  <a:pt x="18625" y="9224"/>
                </a:cubicBezTo>
                <a:cubicBezTo>
                  <a:pt x="18668" y="9224"/>
                  <a:pt x="18670" y="9154"/>
                  <a:pt x="18624" y="9154"/>
                </a:cubicBezTo>
                <a:close/>
                <a:moveTo>
                  <a:pt x="13210" y="9161"/>
                </a:moveTo>
                <a:cubicBezTo>
                  <a:pt x="13165" y="9161"/>
                  <a:pt x="13165" y="9232"/>
                  <a:pt x="13210" y="9232"/>
                </a:cubicBezTo>
                <a:cubicBezTo>
                  <a:pt x="13257" y="9232"/>
                  <a:pt x="13257" y="9161"/>
                  <a:pt x="13210" y="9161"/>
                </a:cubicBezTo>
                <a:close/>
                <a:moveTo>
                  <a:pt x="15496" y="9146"/>
                </a:moveTo>
                <a:cubicBezTo>
                  <a:pt x="15485" y="9146"/>
                  <a:pt x="15475" y="9151"/>
                  <a:pt x="15468" y="9164"/>
                </a:cubicBezTo>
                <a:cubicBezTo>
                  <a:pt x="15463" y="9175"/>
                  <a:pt x="15458" y="9183"/>
                  <a:pt x="15452" y="9194"/>
                </a:cubicBezTo>
                <a:cubicBezTo>
                  <a:pt x="15438" y="9221"/>
                  <a:pt x="15463" y="9247"/>
                  <a:pt x="15487" y="9247"/>
                </a:cubicBezTo>
                <a:cubicBezTo>
                  <a:pt x="15497" y="9247"/>
                  <a:pt x="15508" y="9242"/>
                  <a:pt x="15514" y="9229"/>
                </a:cubicBezTo>
                <a:cubicBezTo>
                  <a:pt x="15519" y="9219"/>
                  <a:pt x="15525" y="9209"/>
                  <a:pt x="15530" y="9199"/>
                </a:cubicBezTo>
                <a:cubicBezTo>
                  <a:pt x="15544" y="9171"/>
                  <a:pt x="15520" y="9146"/>
                  <a:pt x="15496" y="9146"/>
                </a:cubicBezTo>
                <a:close/>
                <a:moveTo>
                  <a:pt x="13707" y="9144"/>
                </a:moveTo>
                <a:cubicBezTo>
                  <a:pt x="13638" y="9144"/>
                  <a:pt x="13638" y="9251"/>
                  <a:pt x="13707" y="9251"/>
                </a:cubicBezTo>
                <a:cubicBezTo>
                  <a:pt x="13775" y="9251"/>
                  <a:pt x="13776" y="9144"/>
                  <a:pt x="13707" y="9144"/>
                </a:cubicBezTo>
                <a:close/>
                <a:moveTo>
                  <a:pt x="2551" y="9226"/>
                </a:moveTo>
                <a:cubicBezTo>
                  <a:pt x="2542" y="9226"/>
                  <a:pt x="2533" y="9232"/>
                  <a:pt x="2533" y="9244"/>
                </a:cubicBezTo>
                <a:lnTo>
                  <a:pt x="2533" y="9260"/>
                </a:lnTo>
                <a:cubicBezTo>
                  <a:pt x="2533" y="9271"/>
                  <a:pt x="2542" y="9277"/>
                  <a:pt x="2551" y="9277"/>
                </a:cubicBezTo>
                <a:cubicBezTo>
                  <a:pt x="2560" y="9277"/>
                  <a:pt x="2569" y="9271"/>
                  <a:pt x="2569" y="9260"/>
                </a:cubicBezTo>
                <a:lnTo>
                  <a:pt x="2569" y="9244"/>
                </a:lnTo>
                <a:cubicBezTo>
                  <a:pt x="2569" y="9232"/>
                  <a:pt x="2560" y="9226"/>
                  <a:pt x="2551" y="9226"/>
                </a:cubicBezTo>
                <a:close/>
                <a:moveTo>
                  <a:pt x="12581" y="9172"/>
                </a:moveTo>
                <a:cubicBezTo>
                  <a:pt x="12512" y="9172"/>
                  <a:pt x="12512" y="9280"/>
                  <a:pt x="12581" y="9280"/>
                </a:cubicBezTo>
                <a:cubicBezTo>
                  <a:pt x="12649" y="9280"/>
                  <a:pt x="12649" y="9172"/>
                  <a:pt x="12581" y="9172"/>
                </a:cubicBezTo>
                <a:close/>
                <a:moveTo>
                  <a:pt x="18232" y="9214"/>
                </a:moveTo>
                <a:cubicBezTo>
                  <a:pt x="18187" y="9214"/>
                  <a:pt x="18187" y="9285"/>
                  <a:pt x="18233" y="9285"/>
                </a:cubicBezTo>
                <a:cubicBezTo>
                  <a:pt x="18279" y="9285"/>
                  <a:pt x="18279" y="9214"/>
                  <a:pt x="18233" y="9214"/>
                </a:cubicBezTo>
                <a:cubicBezTo>
                  <a:pt x="18232" y="9214"/>
                  <a:pt x="18232" y="9214"/>
                  <a:pt x="18232" y="9214"/>
                </a:cubicBezTo>
                <a:close/>
                <a:moveTo>
                  <a:pt x="11273" y="9185"/>
                </a:moveTo>
                <a:cubicBezTo>
                  <a:pt x="11267" y="9185"/>
                  <a:pt x="11261" y="9186"/>
                  <a:pt x="11255" y="9191"/>
                </a:cubicBezTo>
                <a:cubicBezTo>
                  <a:pt x="11239" y="9201"/>
                  <a:pt x="11224" y="9209"/>
                  <a:pt x="11210" y="9220"/>
                </a:cubicBezTo>
                <a:cubicBezTo>
                  <a:pt x="11178" y="9241"/>
                  <a:pt x="11198" y="9288"/>
                  <a:pt x="11227" y="9288"/>
                </a:cubicBezTo>
                <a:cubicBezTo>
                  <a:pt x="11233" y="9288"/>
                  <a:pt x="11239" y="9286"/>
                  <a:pt x="11245" y="9282"/>
                </a:cubicBezTo>
                <a:cubicBezTo>
                  <a:pt x="11261" y="9271"/>
                  <a:pt x="11276" y="9262"/>
                  <a:pt x="11290" y="9251"/>
                </a:cubicBezTo>
                <a:cubicBezTo>
                  <a:pt x="11322" y="9231"/>
                  <a:pt x="11302" y="9185"/>
                  <a:pt x="11273" y="9185"/>
                </a:cubicBezTo>
                <a:close/>
                <a:moveTo>
                  <a:pt x="22350" y="9210"/>
                </a:moveTo>
                <a:cubicBezTo>
                  <a:pt x="22344" y="9210"/>
                  <a:pt x="22339" y="9212"/>
                  <a:pt x="22333" y="9215"/>
                </a:cubicBezTo>
                <a:cubicBezTo>
                  <a:pt x="22322" y="9220"/>
                  <a:pt x="22313" y="9225"/>
                  <a:pt x="22303" y="9230"/>
                </a:cubicBezTo>
                <a:cubicBezTo>
                  <a:pt x="22266" y="9248"/>
                  <a:pt x="22289" y="9296"/>
                  <a:pt x="22322" y="9296"/>
                </a:cubicBezTo>
                <a:cubicBezTo>
                  <a:pt x="22327" y="9296"/>
                  <a:pt x="22333" y="9295"/>
                  <a:pt x="22338" y="9292"/>
                </a:cubicBezTo>
                <a:cubicBezTo>
                  <a:pt x="22349" y="9287"/>
                  <a:pt x="22358" y="9282"/>
                  <a:pt x="22369" y="9276"/>
                </a:cubicBezTo>
                <a:cubicBezTo>
                  <a:pt x="22403" y="9258"/>
                  <a:pt x="22382" y="9210"/>
                  <a:pt x="22350" y="9210"/>
                </a:cubicBezTo>
                <a:close/>
                <a:moveTo>
                  <a:pt x="8354" y="9212"/>
                </a:moveTo>
                <a:cubicBezTo>
                  <a:pt x="8350" y="9212"/>
                  <a:pt x="8346" y="9212"/>
                  <a:pt x="8342" y="9214"/>
                </a:cubicBezTo>
                <a:cubicBezTo>
                  <a:pt x="8327" y="9219"/>
                  <a:pt x="8312" y="9224"/>
                  <a:pt x="8297" y="9229"/>
                </a:cubicBezTo>
                <a:cubicBezTo>
                  <a:pt x="8258" y="9243"/>
                  <a:pt x="8269" y="9299"/>
                  <a:pt x="8304" y="9299"/>
                </a:cubicBezTo>
                <a:cubicBezTo>
                  <a:pt x="8308" y="9299"/>
                  <a:pt x="8312" y="9299"/>
                  <a:pt x="8316" y="9297"/>
                </a:cubicBezTo>
                <a:cubicBezTo>
                  <a:pt x="8332" y="9292"/>
                  <a:pt x="8346" y="9287"/>
                  <a:pt x="8360" y="9282"/>
                </a:cubicBezTo>
                <a:cubicBezTo>
                  <a:pt x="8400" y="9270"/>
                  <a:pt x="8389" y="9212"/>
                  <a:pt x="8354" y="9212"/>
                </a:cubicBezTo>
                <a:close/>
                <a:moveTo>
                  <a:pt x="10703" y="9152"/>
                </a:moveTo>
                <a:cubicBezTo>
                  <a:pt x="10698" y="9152"/>
                  <a:pt x="10693" y="9152"/>
                  <a:pt x="10688" y="9154"/>
                </a:cubicBezTo>
                <a:cubicBezTo>
                  <a:pt x="10662" y="9161"/>
                  <a:pt x="10642" y="9192"/>
                  <a:pt x="10651" y="9219"/>
                </a:cubicBezTo>
                <a:cubicBezTo>
                  <a:pt x="10656" y="9235"/>
                  <a:pt x="10662" y="9249"/>
                  <a:pt x="10665" y="9264"/>
                </a:cubicBezTo>
                <a:cubicBezTo>
                  <a:pt x="10673" y="9287"/>
                  <a:pt x="10693" y="9302"/>
                  <a:pt x="10717" y="9302"/>
                </a:cubicBezTo>
                <a:cubicBezTo>
                  <a:pt x="10722" y="9302"/>
                  <a:pt x="10726" y="9302"/>
                  <a:pt x="10731" y="9301"/>
                </a:cubicBezTo>
                <a:cubicBezTo>
                  <a:pt x="10757" y="9292"/>
                  <a:pt x="10777" y="9262"/>
                  <a:pt x="10767" y="9235"/>
                </a:cubicBezTo>
                <a:cubicBezTo>
                  <a:pt x="10762" y="9219"/>
                  <a:pt x="10757" y="9204"/>
                  <a:pt x="10753" y="9191"/>
                </a:cubicBezTo>
                <a:cubicBezTo>
                  <a:pt x="10745" y="9167"/>
                  <a:pt x="10725" y="9152"/>
                  <a:pt x="10703" y="9152"/>
                </a:cubicBezTo>
                <a:close/>
                <a:moveTo>
                  <a:pt x="14369" y="9206"/>
                </a:moveTo>
                <a:cubicBezTo>
                  <a:pt x="14328" y="9206"/>
                  <a:pt x="14292" y="9259"/>
                  <a:pt x="14329" y="9296"/>
                </a:cubicBezTo>
                <a:lnTo>
                  <a:pt x="14345" y="9312"/>
                </a:lnTo>
                <a:cubicBezTo>
                  <a:pt x="14356" y="9323"/>
                  <a:pt x="14369" y="9328"/>
                  <a:pt x="14381" y="9328"/>
                </a:cubicBezTo>
                <a:cubicBezTo>
                  <a:pt x="14422" y="9328"/>
                  <a:pt x="14458" y="9275"/>
                  <a:pt x="14420" y="9238"/>
                </a:cubicBezTo>
                <a:lnTo>
                  <a:pt x="14405" y="9222"/>
                </a:lnTo>
                <a:cubicBezTo>
                  <a:pt x="14394" y="9211"/>
                  <a:pt x="14381" y="9206"/>
                  <a:pt x="14369" y="9206"/>
                </a:cubicBezTo>
                <a:close/>
                <a:moveTo>
                  <a:pt x="6297" y="9175"/>
                </a:moveTo>
                <a:cubicBezTo>
                  <a:pt x="6279" y="9175"/>
                  <a:pt x="6263" y="9186"/>
                  <a:pt x="6264" y="9208"/>
                </a:cubicBezTo>
                <a:cubicBezTo>
                  <a:pt x="6266" y="9251"/>
                  <a:pt x="6286" y="9293"/>
                  <a:pt x="6320" y="9324"/>
                </a:cubicBezTo>
                <a:cubicBezTo>
                  <a:pt x="6328" y="9330"/>
                  <a:pt x="6338" y="9333"/>
                  <a:pt x="6347" y="9333"/>
                </a:cubicBezTo>
                <a:cubicBezTo>
                  <a:pt x="6355" y="9333"/>
                  <a:pt x="6363" y="9331"/>
                  <a:pt x="6370" y="9324"/>
                </a:cubicBezTo>
                <a:cubicBezTo>
                  <a:pt x="6383" y="9311"/>
                  <a:pt x="6385" y="9286"/>
                  <a:pt x="6370" y="9274"/>
                </a:cubicBezTo>
                <a:cubicBezTo>
                  <a:pt x="6349" y="9257"/>
                  <a:pt x="6336" y="9236"/>
                  <a:pt x="6335" y="9208"/>
                </a:cubicBezTo>
                <a:cubicBezTo>
                  <a:pt x="6333" y="9186"/>
                  <a:pt x="6315" y="9175"/>
                  <a:pt x="6297" y="9175"/>
                </a:cubicBezTo>
                <a:close/>
                <a:moveTo>
                  <a:pt x="5468" y="9246"/>
                </a:moveTo>
                <a:cubicBezTo>
                  <a:pt x="5456" y="9246"/>
                  <a:pt x="5443" y="9254"/>
                  <a:pt x="5436" y="9265"/>
                </a:cubicBezTo>
                <a:cubicBezTo>
                  <a:pt x="5426" y="9283"/>
                  <a:pt x="5434" y="9302"/>
                  <a:pt x="5450" y="9313"/>
                </a:cubicBezTo>
                <a:cubicBezTo>
                  <a:pt x="5469" y="9329"/>
                  <a:pt x="5489" y="9344"/>
                  <a:pt x="5510" y="9358"/>
                </a:cubicBezTo>
                <a:cubicBezTo>
                  <a:pt x="5514" y="9361"/>
                  <a:pt x="5519" y="9363"/>
                  <a:pt x="5525" y="9363"/>
                </a:cubicBezTo>
                <a:cubicBezTo>
                  <a:pt x="5537" y="9363"/>
                  <a:pt x="5551" y="9355"/>
                  <a:pt x="5558" y="9345"/>
                </a:cubicBezTo>
                <a:cubicBezTo>
                  <a:pt x="5568" y="9327"/>
                  <a:pt x="5561" y="9308"/>
                  <a:pt x="5545" y="9296"/>
                </a:cubicBezTo>
                <a:cubicBezTo>
                  <a:pt x="5525" y="9281"/>
                  <a:pt x="5505" y="9266"/>
                  <a:pt x="5484" y="9251"/>
                </a:cubicBezTo>
                <a:cubicBezTo>
                  <a:pt x="5480" y="9248"/>
                  <a:pt x="5474" y="9246"/>
                  <a:pt x="5468" y="9246"/>
                </a:cubicBezTo>
                <a:close/>
                <a:moveTo>
                  <a:pt x="9530" y="9240"/>
                </a:moveTo>
                <a:cubicBezTo>
                  <a:pt x="9503" y="9240"/>
                  <a:pt x="9476" y="9258"/>
                  <a:pt x="9476" y="9292"/>
                </a:cubicBezTo>
                <a:lnTo>
                  <a:pt x="9476" y="9323"/>
                </a:lnTo>
                <a:cubicBezTo>
                  <a:pt x="9476" y="9357"/>
                  <a:pt x="9503" y="9374"/>
                  <a:pt x="9530" y="9374"/>
                </a:cubicBezTo>
                <a:cubicBezTo>
                  <a:pt x="9557" y="9374"/>
                  <a:pt x="9584" y="9357"/>
                  <a:pt x="9584" y="9323"/>
                </a:cubicBezTo>
                <a:lnTo>
                  <a:pt x="9584" y="9292"/>
                </a:lnTo>
                <a:cubicBezTo>
                  <a:pt x="9584" y="9258"/>
                  <a:pt x="9557" y="9240"/>
                  <a:pt x="9530" y="9240"/>
                </a:cubicBezTo>
                <a:close/>
                <a:moveTo>
                  <a:pt x="7042" y="9312"/>
                </a:moveTo>
                <a:cubicBezTo>
                  <a:pt x="6997" y="9312"/>
                  <a:pt x="6998" y="9382"/>
                  <a:pt x="7043" y="9382"/>
                </a:cubicBezTo>
                <a:lnTo>
                  <a:pt x="7074" y="9382"/>
                </a:lnTo>
                <a:cubicBezTo>
                  <a:pt x="7119" y="9382"/>
                  <a:pt x="7119" y="9312"/>
                  <a:pt x="7074" y="9312"/>
                </a:cubicBezTo>
                <a:lnTo>
                  <a:pt x="7043" y="9312"/>
                </a:lnTo>
                <a:cubicBezTo>
                  <a:pt x="7043" y="9312"/>
                  <a:pt x="7043" y="9312"/>
                  <a:pt x="7042" y="9312"/>
                </a:cubicBezTo>
                <a:close/>
                <a:moveTo>
                  <a:pt x="16939" y="9377"/>
                </a:moveTo>
                <a:cubicBezTo>
                  <a:pt x="16916" y="9377"/>
                  <a:pt x="16916" y="9413"/>
                  <a:pt x="16939" y="9413"/>
                </a:cubicBezTo>
                <a:lnTo>
                  <a:pt x="16955" y="9413"/>
                </a:lnTo>
                <a:cubicBezTo>
                  <a:pt x="16979" y="9413"/>
                  <a:pt x="16979" y="9377"/>
                  <a:pt x="16955" y="9377"/>
                </a:cubicBezTo>
                <a:close/>
                <a:moveTo>
                  <a:pt x="6072" y="9353"/>
                </a:moveTo>
                <a:cubicBezTo>
                  <a:pt x="6029" y="9353"/>
                  <a:pt x="6029" y="9423"/>
                  <a:pt x="6074" y="9423"/>
                </a:cubicBezTo>
                <a:cubicBezTo>
                  <a:pt x="6120" y="9423"/>
                  <a:pt x="6120" y="9353"/>
                  <a:pt x="6074" y="9353"/>
                </a:cubicBezTo>
                <a:cubicBezTo>
                  <a:pt x="6074" y="9353"/>
                  <a:pt x="6073" y="9353"/>
                  <a:pt x="6072" y="9353"/>
                </a:cubicBezTo>
                <a:close/>
                <a:moveTo>
                  <a:pt x="5519" y="9366"/>
                </a:moveTo>
                <a:cubicBezTo>
                  <a:pt x="5473" y="9366"/>
                  <a:pt x="5473" y="9437"/>
                  <a:pt x="5519" y="9437"/>
                </a:cubicBezTo>
                <a:cubicBezTo>
                  <a:pt x="5565" y="9437"/>
                  <a:pt x="5565" y="9366"/>
                  <a:pt x="5519" y="9366"/>
                </a:cubicBezTo>
                <a:close/>
                <a:moveTo>
                  <a:pt x="16491" y="9389"/>
                </a:moveTo>
                <a:cubicBezTo>
                  <a:pt x="16478" y="9389"/>
                  <a:pt x="16467" y="9407"/>
                  <a:pt x="16478" y="9420"/>
                </a:cubicBezTo>
                <a:cubicBezTo>
                  <a:pt x="16487" y="9431"/>
                  <a:pt x="16499" y="9437"/>
                  <a:pt x="16513" y="9437"/>
                </a:cubicBezTo>
                <a:cubicBezTo>
                  <a:pt x="16525" y="9437"/>
                  <a:pt x="16537" y="9432"/>
                  <a:pt x="16546" y="9422"/>
                </a:cubicBezTo>
                <a:cubicBezTo>
                  <a:pt x="16558" y="9409"/>
                  <a:pt x="16546" y="9391"/>
                  <a:pt x="16533" y="9391"/>
                </a:cubicBezTo>
                <a:cubicBezTo>
                  <a:pt x="16529" y="9391"/>
                  <a:pt x="16525" y="9393"/>
                  <a:pt x="16521" y="9397"/>
                </a:cubicBezTo>
                <a:cubicBezTo>
                  <a:pt x="16518" y="9400"/>
                  <a:pt x="16515" y="9401"/>
                  <a:pt x="16512" y="9401"/>
                </a:cubicBezTo>
                <a:cubicBezTo>
                  <a:pt x="16509" y="9401"/>
                  <a:pt x="16506" y="9399"/>
                  <a:pt x="16503" y="9396"/>
                </a:cubicBezTo>
                <a:cubicBezTo>
                  <a:pt x="16499" y="9391"/>
                  <a:pt x="16495" y="9389"/>
                  <a:pt x="16491" y="9389"/>
                </a:cubicBezTo>
                <a:close/>
                <a:moveTo>
                  <a:pt x="19406" y="9380"/>
                </a:moveTo>
                <a:cubicBezTo>
                  <a:pt x="19374" y="9380"/>
                  <a:pt x="19351" y="9427"/>
                  <a:pt x="19388" y="9445"/>
                </a:cubicBezTo>
                <a:cubicBezTo>
                  <a:pt x="19399" y="9450"/>
                  <a:pt x="19407" y="9456"/>
                  <a:pt x="19417" y="9461"/>
                </a:cubicBezTo>
                <a:cubicBezTo>
                  <a:pt x="19423" y="9464"/>
                  <a:pt x="19429" y="9465"/>
                  <a:pt x="19434" y="9465"/>
                </a:cubicBezTo>
                <a:cubicBezTo>
                  <a:pt x="19466" y="9465"/>
                  <a:pt x="19488" y="9418"/>
                  <a:pt x="19453" y="9400"/>
                </a:cubicBezTo>
                <a:cubicBezTo>
                  <a:pt x="19443" y="9395"/>
                  <a:pt x="19433" y="9390"/>
                  <a:pt x="19423" y="9384"/>
                </a:cubicBezTo>
                <a:cubicBezTo>
                  <a:pt x="19417" y="9381"/>
                  <a:pt x="19411" y="9380"/>
                  <a:pt x="19406" y="9380"/>
                </a:cubicBezTo>
                <a:close/>
                <a:moveTo>
                  <a:pt x="822" y="9353"/>
                </a:moveTo>
                <a:cubicBezTo>
                  <a:pt x="804" y="9353"/>
                  <a:pt x="786" y="9362"/>
                  <a:pt x="775" y="9379"/>
                </a:cubicBezTo>
                <a:cubicBezTo>
                  <a:pt x="763" y="9403"/>
                  <a:pt x="769" y="9439"/>
                  <a:pt x="795" y="9452"/>
                </a:cubicBezTo>
                <a:cubicBezTo>
                  <a:pt x="806" y="9458"/>
                  <a:pt x="815" y="9463"/>
                  <a:pt x="826" y="9468"/>
                </a:cubicBezTo>
                <a:cubicBezTo>
                  <a:pt x="834" y="9472"/>
                  <a:pt x="844" y="9474"/>
                  <a:pt x="853" y="9474"/>
                </a:cubicBezTo>
                <a:cubicBezTo>
                  <a:pt x="871" y="9474"/>
                  <a:pt x="889" y="9466"/>
                  <a:pt x="899" y="9448"/>
                </a:cubicBezTo>
                <a:cubicBezTo>
                  <a:pt x="914" y="9424"/>
                  <a:pt x="905" y="9388"/>
                  <a:pt x="879" y="9375"/>
                </a:cubicBezTo>
                <a:cubicBezTo>
                  <a:pt x="869" y="9370"/>
                  <a:pt x="859" y="9364"/>
                  <a:pt x="849" y="9359"/>
                </a:cubicBezTo>
                <a:cubicBezTo>
                  <a:pt x="840" y="9355"/>
                  <a:pt x="831" y="9353"/>
                  <a:pt x="822" y="9353"/>
                </a:cubicBezTo>
                <a:close/>
                <a:moveTo>
                  <a:pt x="10446" y="9394"/>
                </a:moveTo>
                <a:cubicBezTo>
                  <a:pt x="10429" y="9394"/>
                  <a:pt x="10411" y="9405"/>
                  <a:pt x="10411" y="9428"/>
                </a:cubicBezTo>
                <a:lnTo>
                  <a:pt x="10411" y="9444"/>
                </a:lnTo>
                <a:cubicBezTo>
                  <a:pt x="10411" y="9467"/>
                  <a:pt x="10429" y="9479"/>
                  <a:pt x="10446" y="9479"/>
                </a:cubicBezTo>
                <a:cubicBezTo>
                  <a:pt x="10464" y="9479"/>
                  <a:pt x="10481" y="9467"/>
                  <a:pt x="10481" y="9444"/>
                </a:cubicBezTo>
                <a:lnTo>
                  <a:pt x="10481" y="9428"/>
                </a:lnTo>
                <a:cubicBezTo>
                  <a:pt x="10481" y="9405"/>
                  <a:pt x="10464" y="9394"/>
                  <a:pt x="10446" y="9394"/>
                </a:cubicBezTo>
                <a:close/>
                <a:moveTo>
                  <a:pt x="7097" y="9418"/>
                </a:moveTo>
                <a:cubicBezTo>
                  <a:pt x="7084" y="9418"/>
                  <a:pt x="7072" y="9436"/>
                  <a:pt x="7084" y="9448"/>
                </a:cubicBezTo>
                <a:lnTo>
                  <a:pt x="7113" y="9479"/>
                </a:lnTo>
                <a:cubicBezTo>
                  <a:pt x="7117" y="9482"/>
                  <a:pt x="7121" y="9484"/>
                  <a:pt x="7125" y="9484"/>
                </a:cubicBezTo>
                <a:cubicBezTo>
                  <a:pt x="7138" y="9484"/>
                  <a:pt x="7151" y="9466"/>
                  <a:pt x="7139" y="9454"/>
                </a:cubicBezTo>
                <a:lnTo>
                  <a:pt x="7108" y="9423"/>
                </a:lnTo>
                <a:cubicBezTo>
                  <a:pt x="7105" y="9420"/>
                  <a:pt x="7101" y="9418"/>
                  <a:pt x="7097" y="9418"/>
                </a:cubicBezTo>
                <a:close/>
                <a:moveTo>
                  <a:pt x="3602" y="9456"/>
                </a:moveTo>
                <a:cubicBezTo>
                  <a:pt x="3580" y="9456"/>
                  <a:pt x="3580" y="9490"/>
                  <a:pt x="3603" y="9491"/>
                </a:cubicBezTo>
                <a:cubicBezTo>
                  <a:pt x="3627" y="9491"/>
                  <a:pt x="3627" y="9456"/>
                  <a:pt x="3603" y="9456"/>
                </a:cubicBezTo>
                <a:cubicBezTo>
                  <a:pt x="3603" y="9456"/>
                  <a:pt x="3602" y="9456"/>
                  <a:pt x="3602" y="9456"/>
                </a:cubicBezTo>
                <a:close/>
                <a:moveTo>
                  <a:pt x="14310" y="9411"/>
                </a:moveTo>
                <a:cubicBezTo>
                  <a:pt x="14241" y="9411"/>
                  <a:pt x="14241" y="9517"/>
                  <a:pt x="14310" y="9517"/>
                </a:cubicBezTo>
                <a:lnTo>
                  <a:pt x="14326" y="9517"/>
                </a:lnTo>
                <a:cubicBezTo>
                  <a:pt x="14394" y="9516"/>
                  <a:pt x="14394" y="9411"/>
                  <a:pt x="14326" y="9411"/>
                </a:cubicBezTo>
                <a:close/>
                <a:moveTo>
                  <a:pt x="20198" y="9368"/>
                </a:moveTo>
                <a:cubicBezTo>
                  <a:pt x="20194" y="9368"/>
                  <a:pt x="20189" y="9368"/>
                  <a:pt x="20184" y="9370"/>
                </a:cubicBezTo>
                <a:cubicBezTo>
                  <a:pt x="20158" y="9377"/>
                  <a:pt x="20137" y="9407"/>
                  <a:pt x="20148" y="9435"/>
                </a:cubicBezTo>
                <a:cubicBezTo>
                  <a:pt x="20153" y="9450"/>
                  <a:pt x="20158" y="9465"/>
                  <a:pt x="20162" y="9480"/>
                </a:cubicBezTo>
                <a:cubicBezTo>
                  <a:pt x="20170" y="9503"/>
                  <a:pt x="20191" y="9518"/>
                  <a:pt x="20215" y="9518"/>
                </a:cubicBezTo>
                <a:cubicBezTo>
                  <a:pt x="20219" y="9518"/>
                  <a:pt x="20224" y="9518"/>
                  <a:pt x="20228" y="9516"/>
                </a:cubicBezTo>
                <a:cubicBezTo>
                  <a:pt x="20254" y="9508"/>
                  <a:pt x="20275" y="9479"/>
                  <a:pt x="20265" y="9450"/>
                </a:cubicBezTo>
                <a:cubicBezTo>
                  <a:pt x="20260" y="9437"/>
                  <a:pt x="20254" y="9421"/>
                  <a:pt x="20249" y="9406"/>
                </a:cubicBezTo>
                <a:cubicBezTo>
                  <a:pt x="20241" y="9384"/>
                  <a:pt x="20221" y="9368"/>
                  <a:pt x="20198" y="9368"/>
                </a:cubicBezTo>
                <a:close/>
                <a:moveTo>
                  <a:pt x="22841" y="9436"/>
                </a:moveTo>
                <a:cubicBezTo>
                  <a:pt x="22831" y="9436"/>
                  <a:pt x="22820" y="9441"/>
                  <a:pt x="22814" y="9454"/>
                </a:cubicBezTo>
                <a:cubicBezTo>
                  <a:pt x="22809" y="9464"/>
                  <a:pt x="22803" y="9473"/>
                  <a:pt x="22798" y="9484"/>
                </a:cubicBezTo>
                <a:cubicBezTo>
                  <a:pt x="22784" y="9511"/>
                  <a:pt x="22808" y="9537"/>
                  <a:pt x="22831" y="9537"/>
                </a:cubicBezTo>
                <a:cubicBezTo>
                  <a:pt x="22842" y="9537"/>
                  <a:pt x="22852" y="9532"/>
                  <a:pt x="22859" y="9518"/>
                </a:cubicBezTo>
                <a:cubicBezTo>
                  <a:pt x="22864" y="9508"/>
                  <a:pt x="22869" y="9500"/>
                  <a:pt x="22875" y="9489"/>
                </a:cubicBezTo>
                <a:cubicBezTo>
                  <a:pt x="22889" y="9462"/>
                  <a:pt x="22865" y="9436"/>
                  <a:pt x="22841" y="9436"/>
                </a:cubicBezTo>
                <a:close/>
                <a:moveTo>
                  <a:pt x="7380" y="9460"/>
                </a:moveTo>
                <a:cubicBezTo>
                  <a:pt x="7372" y="9460"/>
                  <a:pt x="7364" y="9463"/>
                  <a:pt x="7356" y="9470"/>
                </a:cubicBezTo>
                <a:lnTo>
                  <a:pt x="7341" y="9486"/>
                </a:lnTo>
                <a:cubicBezTo>
                  <a:pt x="7315" y="9511"/>
                  <a:pt x="7340" y="9547"/>
                  <a:pt x="7367" y="9547"/>
                </a:cubicBezTo>
                <a:cubicBezTo>
                  <a:pt x="7375" y="9547"/>
                  <a:pt x="7383" y="9544"/>
                  <a:pt x="7390" y="9536"/>
                </a:cubicBezTo>
                <a:lnTo>
                  <a:pt x="7406" y="9521"/>
                </a:lnTo>
                <a:cubicBezTo>
                  <a:pt x="7431" y="9496"/>
                  <a:pt x="7407" y="9460"/>
                  <a:pt x="7380" y="9460"/>
                </a:cubicBezTo>
                <a:close/>
                <a:moveTo>
                  <a:pt x="18608" y="9548"/>
                </a:moveTo>
                <a:cubicBezTo>
                  <a:pt x="18584" y="9548"/>
                  <a:pt x="18584" y="9583"/>
                  <a:pt x="18608" y="9583"/>
                </a:cubicBezTo>
                <a:cubicBezTo>
                  <a:pt x="18631" y="9583"/>
                  <a:pt x="18631" y="9548"/>
                  <a:pt x="18608" y="9548"/>
                </a:cubicBezTo>
                <a:close/>
                <a:moveTo>
                  <a:pt x="24711" y="9523"/>
                </a:moveTo>
                <a:cubicBezTo>
                  <a:pt x="24668" y="9523"/>
                  <a:pt x="24668" y="9592"/>
                  <a:pt x="24712" y="9594"/>
                </a:cubicBezTo>
                <a:cubicBezTo>
                  <a:pt x="24758" y="9594"/>
                  <a:pt x="24758" y="9523"/>
                  <a:pt x="24712" y="9523"/>
                </a:cubicBezTo>
                <a:cubicBezTo>
                  <a:pt x="24712" y="9523"/>
                  <a:pt x="24711" y="9523"/>
                  <a:pt x="24711" y="9523"/>
                </a:cubicBezTo>
                <a:close/>
                <a:moveTo>
                  <a:pt x="7720" y="9480"/>
                </a:moveTo>
                <a:cubicBezTo>
                  <a:pt x="7699" y="9480"/>
                  <a:pt x="7677" y="9497"/>
                  <a:pt x="7682" y="9524"/>
                </a:cubicBezTo>
                <a:lnTo>
                  <a:pt x="7698" y="9599"/>
                </a:lnTo>
                <a:cubicBezTo>
                  <a:pt x="7702" y="9617"/>
                  <a:pt x="7715" y="9624"/>
                  <a:pt x="7729" y="9624"/>
                </a:cubicBezTo>
                <a:cubicBezTo>
                  <a:pt x="7750" y="9624"/>
                  <a:pt x="7772" y="9607"/>
                  <a:pt x="7766" y="9580"/>
                </a:cubicBezTo>
                <a:lnTo>
                  <a:pt x="7750" y="9506"/>
                </a:lnTo>
                <a:cubicBezTo>
                  <a:pt x="7747" y="9487"/>
                  <a:pt x="7734" y="9480"/>
                  <a:pt x="7720" y="9480"/>
                </a:cubicBezTo>
                <a:close/>
                <a:moveTo>
                  <a:pt x="8943" y="9504"/>
                </a:moveTo>
                <a:cubicBezTo>
                  <a:pt x="8938" y="9504"/>
                  <a:pt x="8933" y="9505"/>
                  <a:pt x="8928" y="9507"/>
                </a:cubicBezTo>
                <a:cubicBezTo>
                  <a:pt x="8912" y="9512"/>
                  <a:pt x="8898" y="9517"/>
                  <a:pt x="8883" y="9523"/>
                </a:cubicBezTo>
                <a:cubicBezTo>
                  <a:pt x="8856" y="9532"/>
                  <a:pt x="8839" y="9559"/>
                  <a:pt x="8846" y="9589"/>
                </a:cubicBezTo>
                <a:cubicBezTo>
                  <a:pt x="8851" y="9610"/>
                  <a:pt x="8873" y="9628"/>
                  <a:pt x="8896" y="9628"/>
                </a:cubicBezTo>
                <a:cubicBezTo>
                  <a:pt x="8901" y="9628"/>
                  <a:pt x="8906" y="9627"/>
                  <a:pt x="8911" y="9625"/>
                </a:cubicBezTo>
                <a:cubicBezTo>
                  <a:pt x="8927" y="9620"/>
                  <a:pt x="8942" y="9615"/>
                  <a:pt x="8956" y="9610"/>
                </a:cubicBezTo>
                <a:cubicBezTo>
                  <a:pt x="8983" y="9600"/>
                  <a:pt x="9001" y="9573"/>
                  <a:pt x="8993" y="9544"/>
                </a:cubicBezTo>
                <a:cubicBezTo>
                  <a:pt x="8987" y="9522"/>
                  <a:pt x="8965" y="9504"/>
                  <a:pt x="8943" y="9504"/>
                </a:cubicBezTo>
                <a:close/>
                <a:moveTo>
                  <a:pt x="12970" y="9431"/>
                </a:moveTo>
                <a:cubicBezTo>
                  <a:pt x="12962" y="9431"/>
                  <a:pt x="12954" y="9434"/>
                  <a:pt x="12946" y="9442"/>
                </a:cubicBezTo>
                <a:cubicBezTo>
                  <a:pt x="12906" y="9485"/>
                  <a:pt x="12864" y="9529"/>
                  <a:pt x="12823" y="9574"/>
                </a:cubicBezTo>
                <a:cubicBezTo>
                  <a:pt x="12799" y="9599"/>
                  <a:pt x="12823" y="9635"/>
                  <a:pt x="12849" y="9635"/>
                </a:cubicBezTo>
                <a:cubicBezTo>
                  <a:pt x="12857" y="9635"/>
                  <a:pt x="12866" y="9631"/>
                  <a:pt x="12873" y="9623"/>
                </a:cubicBezTo>
                <a:cubicBezTo>
                  <a:pt x="12914" y="9580"/>
                  <a:pt x="12956" y="9536"/>
                  <a:pt x="12996" y="9491"/>
                </a:cubicBezTo>
                <a:cubicBezTo>
                  <a:pt x="13020" y="9466"/>
                  <a:pt x="12996" y="9431"/>
                  <a:pt x="12970" y="9431"/>
                </a:cubicBezTo>
                <a:close/>
                <a:moveTo>
                  <a:pt x="24081" y="9532"/>
                </a:moveTo>
                <a:cubicBezTo>
                  <a:pt x="24013" y="9532"/>
                  <a:pt x="24013" y="9639"/>
                  <a:pt x="24081" y="9639"/>
                </a:cubicBezTo>
                <a:cubicBezTo>
                  <a:pt x="24151" y="9639"/>
                  <a:pt x="24151" y="9532"/>
                  <a:pt x="24081" y="9532"/>
                </a:cubicBezTo>
                <a:close/>
                <a:moveTo>
                  <a:pt x="12204" y="9579"/>
                </a:moveTo>
                <a:cubicBezTo>
                  <a:pt x="12158" y="9579"/>
                  <a:pt x="12158" y="9649"/>
                  <a:pt x="12204" y="9649"/>
                </a:cubicBezTo>
                <a:cubicBezTo>
                  <a:pt x="12250" y="9649"/>
                  <a:pt x="12250" y="9579"/>
                  <a:pt x="12204" y="9579"/>
                </a:cubicBezTo>
                <a:close/>
                <a:moveTo>
                  <a:pt x="14697" y="9540"/>
                </a:moveTo>
                <a:cubicBezTo>
                  <a:pt x="14670" y="9540"/>
                  <a:pt x="14644" y="9557"/>
                  <a:pt x="14644" y="9592"/>
                </a:cubicBezTo>
                <a:lnTo>
                  <a:pt x="14644" y="9608"/>
                </a:lnTo>
                <a:cubicBezTo>
                  <a:pt x="14644" y="9643"/>
                  <a:pt x="14670" y="9660"/>
                  <a:pt x="14697" y="9660"/>
                </a:cubicBezTo>
                <a:cubicBezTo>
                  <a:pt x="14724" y="9660"/>
                  <a:pt x="14750" y="9643"/>
                  <a:pt x="14750" y="9608"/>
                </a:cubicBezTo>
                <a:lnTo>
                  <a:pt x="14750" y="9592"/>
                </a:lnTo>
                <a:cubicBezTo>
                  <a:pt x="14750" y="9557"/>
                  <a:pt x="14724" y="9540"/>
                  <a:pt x="14697" y="9540"/>
                </a:cubicBezTo>
                <a:close/>
                <a:moveTo>
                  <a:pt x="1320" y="9548"/>
                </a:moveTo>
                <a:cubicBezTo>
                  <a:pt x="1279" y="9548"/>
                  <a:pt x="1242" y="9601"/>
                  <a:pt x="1280" y="9638"/>
                </a:cubicBezTo>
                <a:lnTo>
                  <a:pt x="1296" y="9654"/>
                </a:lnTo>
                <a:cubicBezTo>
                  <a:pt x="1307" y="9665"/>
                  <a:pt x="1320" y="9670"/>
                  <a:pt x="1332" y="9670"/>
                </a:cubicBezTo>
                <a:cubicBezTo>
                  <a:pt x="1373" y="9670"/>
                  <a:pt x="1409" y="9616"/>
                  <a:pt x="1372" y="9579"/>
                </a:cubicBezTo>
                <a:lnTo>
                  <a:pt x="1356" y="9564"/>
                </a:lnTo>
                <a:cubicBezTo>
                  <a:pt x="1345" y="9553"/>
                  <a:pt x="1332" y="9548"/>
                  <a:pt x="1320" y="9548"/>
                </a:cubicBezTo>
                <a:close/>
                <a:moveTo>
                  <a:pt x="8463" y="9553"/>
                </a:moveTo>
                <a:cubicBezTo>
                  <a:pt x="8437" y="9553"/>
                  <a:pt x="8410" y="9570"/>
                  <a:pt x="8410" y="9604"/>
                </a:cubicBezTo>
                <a:lnTo>
                  <a:pt x="8410" y="9620"/>
                </a:lnTo>
                <a:cubicBezTo>
                  <a:pt x="8410" y="9655"/>
                  <a:pt x="8437" y="9672"/>
                  <a:pt x="8464" y="9672"/>
                </a:cubicBezTo>
                <a:cubicBezTo>
                  <a:pt x="8491" y="9672"/>
                  <a:pt x="8517" y="9655"/>
                  <a:pt x="8517" y="9620"/>
                </a:cubicBezTo>
                <a:lnTo>
                  <a:pt x="8517" y="9604"/>
                </a:lnTo>
                <a:cubicBezTo>
                  <a:pt x="8517" y="9570"/>
                  <a:pt x="8490" y="9553"/>
                  <a:pt x="8463" y="9553"/>
                </a:cubicBezTo>
                <a:close/>
                <a:moveTo>
                  <a:pt x="3740" y="9605"/>
                </a:moveTo>
                <a:cubicBezTo>
                  <a:pt x="3728" y="9605"/>
                  <a:pt x="3716" y="9618"/>
                  <a:pt x="3723" y="9633"/>
                </a:cubicBezTo>
                <a:cubicBezTo>
                  <a:pt x="3729" y="9643"/>
                  <a:pt x="3734" y="9653"/>
                  <a:pt x="3739" y="9663"/>
                </a:cubicBezTo>
                <a:cubicBezTo>
                  <a:pt x="3742" y="9670"/>
                  <a:pt x="3747" y="9672"/>
                  <a:pt x="3753" y="9672"/>
                </a:cubicBezTo>
                <a:cubicBezTo>
                  <a:pt x="3764" y="9672"/>
                  <a:pt x="3777" y="9659"/>
                  <a:pt x="3770" y="9644"/>
                </a:cubicBezTo>
                <a:cubicBezTo>
                  <a:pt x="3763" y="9636"/>
                  <a:pt x="3758" y="9625"/>
                  <a:pt x="3754" y="9615"/>
                </a:cubicBezTo>
                <a:cubicBezTo>
                  <a:pt x="3750" y="9608"/>
                  <a:pt x="3745" y="9605"/>
                  <a:pt x="3740" y="9605"/>
                </a:cubicBezTo>
                <a:close/>
                <a:moveTo>
                  <a:pt x="3227" y="9554"/>
                </a:moveTo>
                <a:cubicBezTo>
                  <a:pt x="3218" y="9554"/>
                  <a:pt x="3208" y="9556"/>
                  <a:pt x="3200" y="9560"/>
                </a:cubicBezTo>
                <a:cubicBezTo>
                  <a:pt x="3189" y="9566"/>
                  <a:pt x="3180" y="9571"/>
                  <a:pt x="3169" y="9576"/>
                </a:cubicBezTo>
                <a:cubicBezTo>
                  <a:pt x="3143" y="9590"/>
                  <a:pt x="3137" y="9625"/>
                  <a:pt x="3150" y="9649"/>
                </a:cubicBezTo>
                <a:cubicBezTo>
                  <a:pt x="3161" y="9667"/>
                  <a:pt x="3179" y="9676"/>
                  <a:pt x="3197" y="9676"/>
                </a:cubicBezTo>
                <a:cubicBezTo>
                  <a:pt x="3206" y="9676"/>
                  <a:pt x="3215" y="9674"/>
                  <a:pt x="3224" y="9669"/>
                </a:cubicBezTo>
                <a:cubicBezTo>
                  <a:pt x="3234" y="9664"/>
                  <a:pt x="3243" y="9659"/>
                  <a:pt x="3253" y="9654"/>
                </a:cubicBezTo>
                <a:cubicBezTo>
                  <a:pt x="3279" y="9641"/>
                  <a:pt x="3287" y="9605"/>
                  <a:pt x="3273" y="9580"/>
                </a:cubicBezTo>
                <a:cubicBezTo>
                  <a:pt x="3262" y="9563"/>
                  <a:pt x="3245" y="9554"/>
                  <a:pt x="3227" y="9554"/>
                </a:cubicBezTo>
                <a:close/>
                <a:moveTo>
                  <a:pt x="4263" y="9570"/>
                </a:moveTo>
                <a:cubicBezTo>
                  <a:pt x="4195" y="9571"/>
                  <a:pt x="4194" y="9678"/>
                  <a:pt x="4263" y="9678"/>
                </a:cubicBezTo>
                <a:lnTo>
                  <a:pt x="4293" y="9678"/>
                </a:lnTo>
                <a:cubicBezTo>
                  <a:pt x="4361" y="9678"/>
                  <a:pt x="4362" y="9570"/>
                  <a:pt x="4293" y="9570"/>
                </a:cubicBezTo>
                <a:close/>
                <a:moveTo>
                  <a:pt x="6277" y="9581"/>
                </a:moveTo>
                <a:cubicBezTo>
                  <a:pt x="6259" y="9581"/>
                  <a:pt x="6242" y="9593"/>
                  <a:pt x="6242" y="9616"/>
                </a:cubicBezTo>
                <a:lnTo>
                  <a:pt x="6242" y="9646"/>
                </a:lnTo>
                <a:cubicBezTo>
                  <a:pt x="6242" y="9669"/>
                  <a:pt x="6259" y="9680"/>
                  <a:pt x="6277" y="9680"/>
                </a:cubicBezTo>
                <a:cubicBezTo>
                  <a:pt x="6294" y="9680"/>
                  <a:pt x="6312" y="9669"/>
                  <a:pt x="6312" y="9646"/>
                </a:cubicBezTo>
                <a:lnTo>
                  <a:pt x="6312" y="9616"/>
                </a:lnTo>
                <a:cubicBezTo>
                  <a:pt x="6312" y="9593"/>
                  <a:pt x="6294" y="9581"/>
                  <a:pt x="6277" y="9581"/>
                </a:cubicBezTo>
                <a:close/>
                <a:moveTo>
                  <a:pt x="15152" y="9567"/>
                </a:moveTo>
                <a:cubicBezTo>
                  <a:pt x="15134" y="9567"/>
                  <a:pt x="15116" y="9578"/>
                  <a:pt x="15116" y="9601"/>
                </a:cubicBezTo>
                <a:lnTo>
                  <a:pt x="15116" y="9646"/>
                </a:lnTo>
                <a:cubicBezTo>
                  <a:pt x="15116" y="9669"/>
                  <a:pt x="15134" y="9680"/>
                  <a:pt x="15152" y="9680"/>
                </a:cubicBezTo>
                <a:cubicBezTo>
                  <a:pt x="15169" y="9680"/>
                  <a:pt x="15187" y="9669"/>
                  <a:pt x="15187" y="9646"/>
                </a:cubicBezTo>
                <a:lnTo>
                  <a:pt x="15187" y="9601"/>
                </a:lnTo>
                <a:cubicBezTo>
                  <a:pt x="15187" y="9578"/>
                  <a:pt x="15169" y="9567"/>
                  <a:pt x="15152" y="9567"/>
                </a:cubicBezTo>
                <a:close/>
                <a:moveTo>
                  <a:pt x="13946" y="9597"/>
                </a:moveTo>
                <a:cubicBezTo>
                  <a:pt x="13919" y="9597"/>
                  <a:pt x="13895" y="9633"/>
                  <a:pt x="13921" y="9658"/>
                </a:cubicBezTo>
                <a:lnTo>
                  <a:pt x="13936" y="9674"/>
                </a:lnTo>
                <a:cubicBezTo>
                  <a:pt x="13944" y="9681"/>
                  <a:pt x="13952" y="9684"/>
                  <a:pt x="13960" y="9684"/>
                </a:cubicBezTo>
                <a:cubicBezTo>
                  <a:pt x="13987" y="9684"/>
                  <a:pt x="14011" y="9648"/>
                  <a:pt x="13986" y="9623"/>
                </a:cubicBezTo>
                <a:lnTo>
                  <a:pt x="13970" y="9608"/>
                </a:lnTo>
                <a:cubicBezTo>
                  <a:pt x="13963" y="9600"/>
                  <a:pt x="13954" y="9597"/>
                  <a:pt x="13946" y="9597"/>
                </a:cubicBezTo>
                <a:close/>
                <a:moveTo>
                  <a:pt x="6102" y="9636"/>
                </a:moveTo>
                <a:cubicBezTo>
                  <a:pt x="6094" y="9636"/>
                  <a:pt x="6086" y="9639"/>
                  <a:pt x="6079" y="9647"/>
                </a:cubicBezTo>
                <a:lnTo>
                  <a:pt x="6064" y="9663"/>
                </a:lnTo>
                <a:cubicBezTo>
                  <a:pt x="6038" y="9688"/>
                  <a:pt x="6063" y="9724"/>
                  <a:pt x="6090" y="9724"/>
                </a:cubicBezTo>
                <a:cubicBezTo>
                  <a:pt x="6095" y="9724"/>
                  <a:pt x="6101" y="9723"/>
                  <a:pt x="6106" y="9720"/>
                </a:cubicBezTo>
                <a:cubicBezTo>
                  <a:pt x="6112" y="9723"/>
                  <a:pt x="6119" y="9724"/>
                  <a:pt x="6126" y="9724"/>
                </a:cubicBezTo>
                <a:cubicBezTo>
                  <a:pt x="6144" y="9724"/>
                  <a:pt x="6162" y="9713"/>
                  <a:pt x="6162" y="9690"/>
                </a:cubicBezTo>
                <a:lnTo>
                  <a:pt x="6162" y="9675"/>
                </a:lnTo>
                <a:cubicBezTo>
                  <a:pt x="6162" y="9652"/>
                  <a:pt x="6144" y="9640"/>
                  <a:pt x="6126" y="9640"/>
                </a:cubicBezTo>
                <a:cubicBezTo>
                  <a:pt x="6124" y="9640"/>
                  <a:pt x="6121" y="9640"/>
                  <a:pt x="6118" y="9641"/>
                </a:cubicBezTo>
                <a:cubicBezTo>
                  <a:pt x="6113" y="9638"/>
                  <a:pt x="6108" y="9636"/>
                  <a:pt x="6102" y="9636"/>
                </a:cubicBezTo>
                <a:close/>
                <a:moveTo>
                  <a:pt x="19762" y="9581"/>
                </a:moveTo>
                <a:cubicBezTo>
                  <a:pt x="19752" y="9581"/>
                  <a:pt x="19742" y="9584"/>
                  <a:pt x="19736" y="9591"/>
                </a:cubicBezTo>
                <a:cubicBezTo>
                  <a:pt x="19721" y="9605"/>
                  <a:pt x="19723" y="9626"/>
                  <a:pt x="19736" y="9641"/>
                </a:cubicBezTo>
                <a:cubicBezTo>
                  <a:pt x="19757" y="9665"/>
                  <a:pt x="19777" y="9690"/>
                  <a:pt x="19798" y="9715"/>
                </a:cubicBezTo>
                <a:cubicBezTo>
                  <a:pt x="19803" y="9722"/>
                  <a:pt x="19812" y="9726"/>
                  <a:pt x="19821" y="9726"/>
                </a:cubicBezTo>
                <a:cubicBezTo>
                  <a:pt x="19831" y="9726"/>
                  <a:pt x="19840" y="9722"/>
                  <a:pt x="19847" y="9715"/>
                </a:cubicBezTo>
                <a:cubicBezTo>
                  <a:pt x="19862" y="9701"/>
                  <a:pt x="19861" y="9680"/>
                  <a:pt x="19847" y="9665"/>
                </a:cubicBezTo>
                <a:cubicBezTo>
                  <a:pt x="19826" y="9641"/>
                  <a:pt x="19807" y="9616"/>
                  <a:pt x="19786" y="9591"/>
                </a:cubicBezTo>
                <a:cubicBezTo>
                  <a:pt x="19780" y="9584"/>
                  <a:pt x="19771" y="9581"/>
                  <a:pt x="19762" y="9581"/>
                </a:cubicBezTo>
                <a:close/>
                <a:moveTo>
                  <a:pt x="5288" y="9605"/>
                </a:moveTo>
                <a:cubicBezTo>
                  <a:pt x="5252" y="9605"/>
                  <a:pt x="5215" y="9644"/>
                  <a:pt x="5238" y="9685"/>
                </a:cubicBezTo>
                <a:cubicBezTo>
                  <a:pt x="5258" y="9721"/>
                  <a:pt x="5290" y="9737"/>
                  <a:pt x="5329" y="9742"/>
                </a:cubicBezTo>
                <a:cubicBezTo>
                  <a:pt x="5331" y="9742"/>
                  <a:pt x="5333" y="9742"/>
                  <a:pt x="5335" y="9742"/>
                </a:cubicBezTo>
                <a:cubicBezTo>
                  <a:pt x="5361" y="9742"/>
                  <a:pt x="5383" y="9714"/>
                  <a:pt x="5383" y="9688"/>
                </a:cubicBezTo>
                <a:cubicBezTo>
                  <a:pt x="5383" y="9658"/>
                  <a:pt x="5361" y="9639"/>
                  <a:pt x="5333" y="9636"/>
                </a:cubicBezTo>
                <a:cubicBezTo>
                  <a:pt x="5331" y="9634"/>
                  <a:pt x="5331" y="9633"/>
                  <a:pt x="5330" y="9632"/>
                </a:cubicBezTo>
                <a:cubicBezTo>
                  <a:pt x="5320" y="9613"/>
                  <a:pt x="5305" y="9605"/>
                  <a:pt x="5288" y="9605"/>
                </a:cubicBezTo>
                <a:close/>
                <a:moveTo>
                  <a:pt x="17870" y="9711"/>
                </a:moveTo>
                <a:cubicBezTo>
                  <a:pt x="17848" y="9711"/>
                  <a:pt x="17846" y="9747"/>
                  <a:pt x="17870" y="9747"/>
                </a:cubicBezTo>
                <a:lnTo>
                  <a:pt x="17886" y="9747"/>
                </a:lnTo>
                <a:cubicBezTo>
                  <a:pt x="17908" y="9746"/>
                  <a:pt x="17909" y="9711"/>
                  <a:pt x="17886" y="9711"/>
                </a:cubicBezTo>
                <a:close/>
                <a:moveTo>
                  <a:pt x="4895" y="9681"/>
                </a:moveTo>
                <a:cubicBezTo>
                  <a:pt x="4849" y="9681"/>
                  <a:pt x="4849" y="9752"/>
                  <a:pt x="4895" y="9752"/>
                </a:cubicBezTo>
                <a:cubicBezTo>
                  <a:pt x="4940" y="9752"/>
                  <a:pt x="4940" y="9681"/>
                  <a:pt x="4895" y="9681"/>
                </a:cubicBezTo>
                <a:close/>
                <a:moveTo>
                  <a:pt x="11722" y="9649"/>
                </a:moveTo>
                <a:cubicBezTo>
                  <a:pt x="11654" y="9649"/>
                  <a:pt x="11654" y="9757"/>
                  <a:pt x="11722" y="9757"/>
                </a:cubicBezTo>
                <a:cubicBezTo>
                  <a:pt x="11791" y="9757"/>
                  <a:pt x="11791" y="9649"/>
                  <a:pt x="11722" y="9649"/>
                </a:cubicBezTo>
                <a:close/>
                <a:moveTo>
                  <a:pt x="9589" y="9693"/>
                </a:moveTo>
                <a:cubicBezTo>
                  <a:pt x="9543" y="9693"/>
                  <a:pt x="9543" y="9764"/>
                  <a:pt x="9589" y="9764"/>
                </a:cubicBezTo>
                <a:lnTo>
                  <a:pt x="9618" y="9764"/>
                </a:lnTo>
                <a:cubicBezTo>
                  <a:pt x="9664" y="9764"/>
                  <a:pt x="9664" y="9693"/>
                  <a:pt x="9618" y="9693"/>
                </a:cubicBezTo>
                <a:close/>
                <a:moveTo>
                  <a:pt x="24441" y="9686"/>
                </a:moveTo>
                <a:cubicBezTo>
                  <a:pt x="24424" y="9686"/>
                  <a:pt x="24406" y="9698"/>
                  <a:pt x="24406" y="9721"/>
                </a:cubicBezTo>
                <a:lnTo>
                  <a:pt x="24406" y="9736"/>
                </a:lnTo>
                <a:cubicBezTo>
                  <a:pt x="24406" y="9759"/>
                  <a:pt x="24424" y="9771"/>
                  <a:pt x="24441" y="9771"/>
                </a:cubicBezTo>
                <a:cubicBezTo>
                  <a:pt x="24459" y="9771"/>
                  <a:pt x="24476" y="9759"/>
                  <a:pt x="24476" y="9736"/>
                </a:cubicBezTo>
                <a:lnTo>
                  <a:pt x="24476" y="9721"/>
                </a:lnTo>
                <a:cubicBezTo>
                  <a:pt x="24476" y="9698"/>
                  <a:pt x="24459" y="9686"/>
                  <a:pt x="24441" y="9686"/>
                </a:cubicBezTo>
                <a:close/>
                <a:moveTo>
                  <a:pt x="21312" y="9673"/>
                </a:moveTo>
                <a:cubicBezTo>
                  <a:pt x="21294" y="9673"/>
                  <a:pt x="21276" y="9685"/>
                  <a:pt x="21276" y="9707"/>
                </a:cubicBezTo>
                <a:lnTo>
                  <a:pt x="21276" y="9737"/>
                </a:lnTo>
                <a:cubicBezTo>
                  <a:pt x="21276" y="9760"/>
                  <a:pt x="21294" y="9772"/>
                  <a:pt x="21312" y="9772"/>
                </a:cubicBezTo>
                <a:cubicBezTo>
                  <a:pt x="21329" y="9772"/>
                  <a:pt x="21347" y="9760"/>
                  <a:pt x="21347" y="9737"/>
                </a:cubicBezTo>
                <a:lnTo>
                  <a:pt x="21347" y="9707"/>
                </a:lnTo>
                <a:cubicBezTo>
                  <a:pt x="21347" y="9685"/>
                  <a:pt x="21329" y="9673"/>
                  <a:pt x="21312" y="9673"/>
                </a:cubicBezTo>
                <a:close/>
                <a:moveTo>
                  <a:pt x="6492" y="9683"/>
                </a:moveTo>
                <a:cubicBezTo>
                  <a:pt x="6481" y="9683"/>
                  <a:pt x="6470" y="9689"/>
                  <a:pt x="6464" y="9702"/>
                </a:cubicBezTo>
                <a:cubicBezTo>
                  <a:pt x="6459" y="9712"/>
                  <a:pt x="6453" y="9722"/>
                  <a:pt x="6448" y="9732"/>
                </a:cubicBezTo>
                <a:cubicBezTo>
                  <a:pt x="6434" y="9760"/>
                  <a:pt x="6459" y="9786"/>
                  <a:pt x="6483" y="9786"/>
                </a:cubicBezTo>
                <a:cubicBezTo>
                  <a:pt x="6493" y="9786"/>
                  <a:pt x="6504" y="9780"/>
                  <a:pt x="6510" y="9768"/>
                </a:cubicBezTo>
                <a:cubicBezTo>
                  <a:pt x="6515" y="9757"/>
                  <a:pt x="6521" y="9748"/>
                  <a:pt x="6526" y="9737"/>
                </a:cubicBezTo>
                <a:cubicBezTo>
                  <a:pt x="6540" y="9709"/>
                  <a:pt x="6515" y="9683"/>
                  <a:pt x="6492" y="9683"/>
                </a:cubicBezTo>
                <a:close/>
                <a:moveTo>
                  <a:pt x="2429" y="9708"/>
                </a:moveTo>
                <a:cubicBezTo>
                  <a:pt x="2423" y="9708"/>
                  <a:pt x="2418" y="9710"/>
                  <a:pt x="2414" y="9715"/>
                </a:cubicBezTo>
                <a:cubicBezTo>
                  <a:pt x="2401" y="9732"/>
                  <a:pt x="2386" y="9746"/>
                  <a:pt x="2366" y="9752"/>
                </a:cubicBezTo>
                <a:cubicBezTo>
                  <a:pt x="2347" y="9759"/>
                  <a:pt x="2353" y="9787"/>
                  <a:pt x="2369" y="9787"/>
                </a:cubicBezTo>
                <a:cubicBezTo>
                  <a:pt x="2371" y="9787"/>
                  <a:pt x="2373" y="9787"/>
                  <a:pt x="2375" y="9786"/>
                </a:cubicBezTo>
                <a:cubicBezTo>
                  <a:pt x="2403" y="9777"/>
                  <a:pt x="2428" y="9758"/>
                  <a:pt x="2444" y="9733"/>
                </a:cubicBezTo>
                <a:cubicBezTo>
                  <a:pt x="2453" y="9721"/>
                  <a:pt x="2441" y="9708"/>
                  <a:pt x="2429" y="9708"/>
                </a:cubicBezTo>
                <a:close/>
                <a:moveTo>
                  <a:pt x="15602" y="9731"/>
                </a:moveTo>
                <a:cubicBezTo>
                  <a:pt x="15556" y="9731"/>
                  <a:pt x="15556" y="9801"/>
                  <a:pt x="15602" y="9801"/>
                </a:cubicBezTo>
                <a:lnTo>
                  <a:pt x="15618" y="9801"/>
                </a:lnTo>
                <a:cubicBezTo>
                  <a:pt x="15619" y="9801"/>
                  <a:pt x="15619" y="9801"/>
                  <a:pt x="15620" y="9801"/>
                </a:cubicBezTo>
                <a:cubicBezTo>
                  <a:pt x="15664" y="9801"/>
                  <a:pt x="15663" y="9732"/>
                  <a:pt x="15618" y="9731"/>
                </a:cubicBezTo>
                <a:close/>
                <a:moveTo>
                  <a:pt x="17194" y="9739"/>
                </a:moveTo>
                <a:cubicBezTo>
                  <a:pt x="17182" y="9739"/>
                  <a:pt x="17170" y="9752"/>
                  <a:pt x="17178" y="9767"/>
                </a:cubicBezTo>
                <a:cubicBezTo>
                  <a:pt x="17183" y="9777"/>
                  <a:pt x="17188" y="9788"/>
                  <a:pt x="17193" y="9796"/>
                </a:cubicBezTo>
                <a:cubicBezTo>
                  <a:pt x="17197" y="9803"/>
                  <a:pt x="17202" y="9805"/>
                  <a:pt x="17207" y="9805"/>
                </a:cubicBezTo>
                <a:cubicBezTo>
                  <a:pt x="17218" y="9805"/>
                  <a:pt x="17230" y="9793"/>
                  <a:pt x="17223" y="9778"/>
                </a:cubicBezTo>
                <a:cubicBezTo>
                  <a:pt x="17218" y="9768"/>
                  <a:pt x="17212" y="9758"/>
                  <a:pt x="17207" y="9748"/>
                </a:cubicBezTo>
                <a:cubicBezTo>
                  <a:pt x="17204" y="9741"/>
                  <a:pt x="17199" y="9739"/>
                  <a:pt x="17194" y="9739"/>
                </a:cubicBezTo>
                <a:close/>
                <a:moveTo>
                  <a:pt x="14552" y="9696"/>
                </a:moveTo>
                <a:cubicBezTo>
                  <a:pt x="14512" y="9696"/>
                  <a:pt x="14475" y="9750"/>
                  <a:pt x="14513" y="9788"/>
                </a:cubicBezTo>
                <a:lnTo>
                  <a:pt x="14528" y="9803"/>
                </a:lnTo>
                <a:cubicBezTo>
                  <a:pt x="14539" y="9814"/>
                  <a:pt x="14552" y="9819"/>
                  <a:pt x="14564" y="9819"/>
                </a:cubicBezTo>
                <a:cubicBezTo>
                  <a:pt x="14605" y="9819"/>
                  <a:pt x="14642" y="9766"/>
                  <a:pt x="14604" y="9728"/>
                </a:cubicBezTo>
                <a:lnTo>
                  <a:pt x="14588" y="9712"/>
                </a:lnTo>
                <a:cubicBezTo>
                  <a:pt x="14577" y="9701"/>
                  <a:pt x="14565" y="9696"/>
                  <a:pt x="14552" y="9696"/>
                </a:cubicBezTo>
                <a:close/>
                <a:moveTo>
                  <a:pt x="20739" y="9682"/>
                </a:moveTo>
                <a:cubicBezTo>
                  <a:pt x="20720" y="9682"/>
                  <a:pt x="20702" y="9691"/>
                  <a:pt x="20693" y="9708"/>
                </a:cubicBezTo>
                <a:cubicBezTo>
                  <a:pt x="20688" y="9720"/>
                  <a:pt x="20683" y="9728"/>
                  <a:pt x="20678" y="9738"/>
                </a:cubicBezTo>
                <a:cubicBezTo>
                  <a:pt x="20664" y="9764"/>
                  <a:pt x="20671" y="9796"/>
                  <a:pt x="20698" y="9812"/>
                </a:cubicBezTo>
                <a:cubicBezTo>
                  <a:pt x="20706" y="9817"/>
                  <a:pt x="20715" y="9819"/>
                  <a:pt x="20725" y="9819"/>
                </a:cubicBezTo>
                <a:cubicBezTo>
                  <a:pt x="20743" y="9819"/>
                  <a:pt x="20762" y="9810"/>
                  <a:pt x="20771" y="9793"/>
                </a:cubicBezTo>
                <a:cubicBezTo>
                  <a:pt x="20776" y="9782"/>
                  <a:pt x="20781" y="9773"/>
                  <a:pt x="20786" y="9763"/>
                </a:cubicBezTo>
                <a:cubicBezTo>
                  <a:pt x="20799" y="9736"/>
                  <a:pt x="20794" y="9705"/>
                  <a:pt x="20767" y="9689"/>
                </a:cubicBezTo>
                <a:cubicBezTo>
                  <a:pt x="20759" y="9684"/>
                  <a:pt x="20749" y="9682"/>
                  <a:pt x="20739" y="9682"/>
                </a:cubicBezTo>
                <a:close/>
                <a:moveTo>
                  <a:pt x="9228" y="9752"/>
                </a:moveTo>
                <a:cubicBezTo>
                  <a:pt x="9182" y="9752"/>
                  <a:pt x="9183" y="9822"/>
                  <a:pt x="9229" y="9822"/>
                </a:cubicBezTo>
                <a:cubicBezTo>
                  <a:pt x="9275" y="9822"/>
                  <a:pt x="9275" y="9752"/>
                  <a:pt x="9229" y="9752"/>
                </a:cubicBezTo>
                <a:cubicBezTo>
                  <a:pt x="9228" y="9752"/>
                  <a:pt x="9228" y="9752"/>
                  <a:pt x="9228" y="9752"/>
                </a:cubicBezTo>
                <a:close/>
                <a:moveTo>
                  <a:pt x="13346" y="9749"/>
                </a:moveTo>
                <a:cubicBezTo>
                  <a:pt x="13340" y="9749"/>
                  <a:pt x="13335" y="9750"/>
                  <a:pt x="13329" y="9753"/>
                </a:cubicBezTo>
                <a:cubicBezTo>
                  <a:pt x="13318" y="9758"/>
                  <a:pt x="13309" y="9764"/>
                  <a:pt x="13298" y="9769"/>
                </a:cubicBezTo>
                <a:cubicBezTo>
                  <a:pt x="13262" y="9787"/>
                  <a:pt x="13285" y="9835"/>
                  <a:pt x="13318" y="9835"/>
                </a:cubicBezTo>
                <a:cubicBezTo>
                  <a:pt x="13323" y="9835"/>
                  <a:pt x="13328" y="9833"/>
                  <a:pt x="13334" y="9831"/>
                </a:cubicBezTo>
                <a:cubicBezTo>
                  <a:pt x="13345" y="9825"/>
                  <a:pt x="13354" y="9820"/>
                  <a:pt x="13364" y="9815"/>
                </a:cubicBezTo>
                <a:cubicBezTo>
                  <a:pt x="13399" y="9797"/>
                  <a:pt x="13378" y="9749"/>
                  <a:pt x="13346" y="9749"/>
                </a:cubicBezTo>
                <a:close/>
                <a:moveTo>
                  <a:pt x="23323" y="9753"/>
                </a:moveTo>
                <a:cubicBezTo>
                  <a:pt x="23315" y="9753"/>
                  <a:pt x="23307" y="9756"/>
                  <a:pt x="23299" y="9764"/>
                </a:cubicBezTo>
                <a:lnTo>
                  <a:pt x="23283" y="9779"/>
                </a:lnTo>
                <a:cubicBezTo>
                  <a:pt x="23258" y="9804"/>
                  <a:pt x="23283" y="9840"/>
                  <a:pt x="23310" y="9840"/>
                </a:cubicBezTo>
                <a:cubicBezTo>
                  <a:pt x="23318" y="9840"/>
                  <a:pt x="23326" y="9837"/>
                  <a:pt x="23333" y="9830"/>
                </a:cubicBezTo>
                <a:lnTo>
                  <a:pt x="23349" y="9814"/>
                </a:lnTo>
                <a:cubicBezTo>
                  <a:pt x="23374" y="9788"/>
                  <a:pt x="23351" y="9753"/>
                  <a:pt x="23323" y="9753"/>
                </a:cubicBezTo>
                <a:close/>
                <a:moveTo>
                  <a:pt x="3501" y="9689"/>
                </a:moveTo>
                <a:cubicBezTo>
                  <a:pt x="3461" y="9689"/>
                  <a:pt x="3424" y="9742"/>
                  <a:pt x="3460" y="9779"/>
                </a:cubicBezTo>
                <a:cubicBezTo>
                  <a:pt x="3486" y="9804"/>
                  <a:pt x="3509" y="9831"/>
                  <a:pt x="3534" y="9856"/>
                </a:cubicBezTo>
                <a:cubicBezTo>
                  <a:pt x="3545" y="9867"/>
                  <a:pt x="3557" y="9872"/>
                  <a:pt x="3570" y="9872"/>
                </a:cubicBezTo>
                <a:cubicBezTo>
                  <a:pt x="3610" y="9872"/>
                  <a:pt x="3647" y="9818"/>
                  <a:pt x="3609" y="9780"/>
                </a:cubicBezTo>
                <a:cubicBezTo>
                  <a:pt x="3585" y="9756"/>
                  <a:pt x="3561" y="9730"/>
                  <a:pt x="3536" y="9705"/>
                </a:cubicBezTo>
                <a:cubicBezTo>
                  <a:pt x="3525" y="9694"/>
                  <a:pt x="3513" y="9689"/>
                  <a:pt x="3501" y="9689"/>
                </a:cubicBezTo>
                <a:close/>
                <a:moveTo>
                  <a:pt x="15842" y="9809"/>
                </a:moveTo>
                <a:cubicBezTo>
                  <a:pt x="15796" y="9809"/>
                  <a:pt x="15796" y="9879"/>
                  <a:pt x="15842" y="9879"/>
                </a:cubicBezTo>
                <a:lnTo>
                  <a:pt x="15858" y="9879"/>
                </a:lnTo>
                <a:cubicBezTo>
                  <a:pt x="15903" y="9879"/>
                  <a:pt x="15903" y="9809"/>
                  <a:pt x="15858" y="9809"/>
                </a:cubicBezTo>
                <a:close/>
                <a:moveTo>
                  <a:pt x="7253" y="9779"/>
                </a:moveTo>
                <a:cubicBezTo>
                  <a:pt x="7232" y="9779"/>
                  <a:pt x="7210" y="9796"/>
                  <a:pt x="7217" y="9822"/>
                </a:cubicBezTo>
                <a:cubicBezTo>
                  <a:pt x="7222" y="9842"/>
                  <a:pt x="7228" y="9862"/>
                  <a:pt x="7233" y="9883"/>
                </a:cubicBezTo>
                <a:cubicBezTo>
                  <a:pt x="7237" y="9901"/>
                  <a:pt x="7251" y="9908"/>
                  <a:pt x="7264" y="9908"/>
                </a:cubicBezTo>
                <a:cubicBezTo>
                  <a:pt x="7285" y="9908"/>
                  <a:pt x="7307" y="9891"/>
                  <a:pt x="7301" y="9864"/>
                </a:cubicBezTo>
                <a:cubicBezTo>
                  <a:pt x="7296" y="9845"/>
                  <a:pt x="7290" y="9825"/>
                  <a:pt x="7285" y="9804"/>
                </a:cubicBezTo>
                <a:cubicBezTo>
                  <a:pt x="7281" y="9786"/>
                  <a:pt x="7267" y="9779"/>
                  <a:pt x="7253" y="9779"/>
                </a:cubicBezTo>
                <a:close/>
                <a:moveTo>
                  <a:pt x="327" y="9867"/>
                </a:moveTo>
                <a:cubicBezTo>
                  <a:pt x="310" y="9867"/>
                  <a:pt x="300" y="9891"/>
                  <a:pt x="318" y="9900"/>
                </a:cubicBezTo>
                <a:cubicBezTo>
                  <a:pt x="328" y="9905"/>
                  <a:pt x="338" y="9910"/>
                  <a:pt x="347" y="9916"/>
                </a:cubicBezTo>
                <a:cubicBezTo>
                  <a:pt x="350" y="9917"/>
                  <a:pt x="353" y="9918"/>
                  <a:pt x="356" y="9918"/>
                </a:cubicBezTo>
                <a:cubicBezTo>
                  <a:pt x="373" y="9918"/>
                  <a:pt x="383" y="9893"/>
                  <a:pt x="366" y="9885"/>
                </a:cubicBezTo>
                <a:cubicBezTo>
                  <a:pt x="355" y="9880"/>
                  <a:pt x="346" y="9875"/>
                  <a:pt x="336" y="9869"/>
                </a:cubicBezTo>
                <a:cubicBezTo>
                  <a:pt x="332" y="9868"/>
                  <a:pt x="330" y="9867"/>
                  <a:pt x="327" y="9867"/>
                </a:cubicBezTo>
                <a:close/>
                <a:moveTo>
                  <a:pt x="7935" y="9916"/>
                </a:moveTo>
                <a:cubicBezTo>
                  <a:pt x="7912" y="9916"/>
                  <a:pt x="7912" y="9951"/>
                  <a:pt x="7935" y="9951"/>
                </a:cubicBezTo>
                <a:lnTo>
                  <a:pt x="7950" y="9951"/>
                </a:lnTo>
                <a:cubicBezTo>
                  <a:pt x="7975" y="9951"/>
                  <a:pt x="7975" y="9916"/>
                  <a:pt x="7950" y="9916"/>
                </a:cubicBezTo>
                <a:close/>
                <a:moveTo>
                  <a:pt x="7487" y="9926"/>
                </a:moveTo>
                <a:cubicBezTo>
                  <a:pt x="7475" y="9926"/>
                  <a:pt x="7463" y="9945"/>
                  <a:pt x="7474" y="9957"/>
                </a:cubicBezTo>
                <a:cubicBezTo>
                  <a:pt x="7482" y="9968"/>
                  <a:pt x="7495" y="9973"/>
                  <a:pt x="7508" y="9973"/>
                </a:cubicBezTo>
                <a:cubicBezTo>
                  <a:pt x="7520" y="9973"/>
                  <a:pt x="7533" y="9968"/>
                  <a:pt x="7542" y="9958"/>
                </a:cubicBezTo>
                <a:cubicBezTo>
                  <a:pt x="7554" y="9946"/>
                  <a:pt x="7542" y="9929"/>
                  <a:pt x="7528" y="9929"/>
                </a:cubicBezTo>
                <a:cubicBezTo>
                  <a:pt x="7524" y="9929"/>
                  <a:pt x="7520" y="9931"/>
                  <a:pt x="7517" y="9934"/>
                </a:cubicBezTo>
                <a:cubicBezTo>
                  <a:pt x="7514" y="9937"/>
                  <a:pt x="7511" y="9939"/>
                  <a:pt x="7509" y="9939"/>
                </a:cubicBezTo>
                <a:cubicBezTo>
                  <a:pt x="7505" y="9939"/>
                  <a:pt x="7502" y="9936"/>
                  <a:pt x="7499" y="9932"/>
                </a:cubicBezTo>
                <a:cubicBezTo>
                  <a:pt x="7496" y="9928"/>
                  <a:pt x="7491" y="9926"/>
                  <a:pt x="7487" y="9926"/>
                </a:cubicBezTo>
                <a:close/>
                <a:moveTo>
                  <a:pt x="24472" y="9792"/>
                </a:moveTo>
                <a:cubicBezTo>
                  <a:pt x="24464" y="9792"/>
                  <a:pt x="24455" y="9795"/>
                  <a:pt x="24448" y="9803"/>
                </a:cubicBezTo>
                <a:cubicBezTo>
                  <a:pt x="24407" y="9846"/>
                  <a:pt x="24365" y="9890"/>
                  <a:pt x="24324" y="9935"/>
                </a:cubicBezTo>
                <a:cubicBezTo>
                  <a:pt x="24300" y="9960"/>
                  <a:pt x="24324" y="9996"/>
                  <a:pt x="24351" y="9996"/>
                </a:cubicBezTo>
                <a:cubicBezTo>
                  <a:pt x="24359" y="9996"/>
                  <a:pt x="24367" y="9993"/>
                  <a:pt x="24375" y="9985"/>
                </a:cubicBezTo>
                <a:cubicBezTo>
                  <a:pt x="24415" y="9942"/>
                  <a:pt x="24456" y="9898"/>
                  <a:pt x="24497" y="9853"/>
                </a:cubicBezTo>
                <a:cubicBezTo>
                  <a:pt x="24521" y="9828"/>
                  <a:pt x="24498" y="9792"/>
                  <a:pt x="24472" y="9792"/>
                </a:cubicBezTo>
                <a:close/>
                <a:moveTo>
                  <a:pt x="10402" y="9918"/>
                </a:moveTo>
                <a:cubicBezTo>
                  <a:pt x="10369" y="9918"/>
                  <a:pt x="10347" y="9966"/>
                  <a:pt x="10384" y="9984"/>
                </a:cubicBezTo>
                <a:cubicBezTo>
                  <a:pt x="10395" y="9989"/>
                  <a:pt x="10403" y="9994"/>
                  <a:pt x="10413" y="9999"/>
                </a:cubicBezTo>
                <a:cubicBezTo>
                  <a:pt x="10419" y="10002"/>
                  <a:pt x="10425" y="10004"/>
                  <a:pt x="10430" y="10004"/>
                </a:cubicBezTo>
                <a:cubicBezTo>
                  <a:pt x="10462" y="10004"/>
                  <a:pt x="10484" y="9956"/>
                  <a:pt x="10449" y="9938"/>
                </a:cubicBezTo>
                <a:cubicBezTo>
                  <a:pt x="10439" y="9932"/>
                  <a:pt x="10429" y="9927"/>
                  <a:pt x="10419" y="9922"/>
                </a:cubicBezTo>
                <a:cubicBezTo>
                  <a:pt x="10413" y="9919"/>
                  <a:pt x="10407" y="9918"/>
                  <a:pt x="10402" y="9918"/>
                </a:cubicBezTo>
                <a:close/>
                <a:moveTo>
                  <a:pt x="5676" y="9890"/>
                </a:moveTo>
                <a:cubicBezTo>
                  <a:pt x="5635" y="9890"/>
                  <a:pt x="5598" y="9943"/>
                  <a:pt x="5635" y="9982"/>
                </a:cubicBezTo>
                <a:cubicBezTo>
                  <a:pt x="5642" y="9987"/>
                  <a:pt x="5647" y="9992"/>
                  <a:pt x="5651" y="9997"/>
                </a:cubicBezTo>
                <a:cubicBezTo>
                  <a:pt x="5662" y="10008"/>
                  <a:pt x="5674" y="10013"/>
                  <a:pt x="5687" y="10013"/>
                </a:cubicBezTo>
                <a:cubicBezTo>
                  <a:pt x="5728" y="10013"/>
                  <a:pt x="5765" y="9960"/>
                  <a:pt x="5727" y="9922"/>
                </a:cubicBezTo>
                <a:lnTo>
                  <a:pt x="5712" y="9906"/>
                </a:lnTo>
                <a:cubicBezTo>
                  <a:pt x="5701" y="9895"/>
                  <a:pt x="5688" y="9890"/>
                  <a:pt x="5676" y="9890"/>
                </a:cubicBezTo>
                <a:close/>
                <a:moveTo>
                  <a:pt x="18516" y="9888"/>
                </a:moveTo>
                <a:cubicBezTo>
                  <a:pt x="18497" y="9888"/>
                  <a:pt x="18478" y="9898"/>
                  <a:pt x="18468" y="9916"/>
                </a:cubicBezTo>
                <a:cubicBezTo>
                  <a:pt x="18453" y="9942"/>
                  <a:pt x="18463" y="9973"/>
                  <a:pt x="18488" y="9989"/>
                </a:cubicBezTo>
                <a:cubicBezTo>
                  <a:pt x="18513" y="10005"/>
                  <a:pt x="18536" y="10020"/>
                  <a:pt x="18562" y="10036"/>
                </a:cubicBezTo>
                <a:cubicBezTo>
                  <a:pt x="18569" y="10041"/>
                  <a:pt x="18578" y="10043"/>
                  <a:pt x="18587" y="10043"/>
                </a:cubicBezTo>
                <a:cubicBezTo>
                  <a:pt x="18606" y="10043"/>
                  <a:pt x="18626" y="10033"/>
                  <a:pt x="18635" y="10016"/>
                </a:cubicBezTo>
                <a:cubicBezTo>
                  <a:pt x="18651" y="9990"/>
                  <a:pt x="18640" y="9958"/>
                  <a:pt x="18615" y="9943"/>
                </a:cubicBezTo>
                <a:cubicBezTo>
                  <a:pt x="18590" y="9927"/>
                  <a:pt x="18567" y="9911"/>
                  <a:pt x="18542" y="9896"/>
                </a:cubicBezTo>
                <a:cubicBezTo>
                  <a:pt x="18534" y="9891"/>
                  <a:pt x="18525" y="9888"/>
                  <a:pt x="18516" y="9888"/>
                </a:cubicBezTo>
                <a:close/>
                <a:moveTo>
                  <a:pt x="5306" y="9948"/>
                </a:moveTo>
                <a:cubicBezTo>
                  <a:pt x="5238" y="9948"/>
                  <a:pt x="5237" y="10056"/>
                  <a:pt x="5306" y="10056"/>
                </a:cubicBezTo>
                <a:lnTo>
                  <a:pt x="5322" y="10056"/>
                </a:lnTo>
                <a:cubicBezTo>
                  <a:pt x="5390" y="10056"/>
                  <a:pt x="5390" y="9948"/>
                  <a:pt x="5322" y="9948"/>
                </a:cubicBezTo>
                <a:close/>
                <a:moveTo>
                  <a:pt x="11195" y="9906"/>
                </a:moveTo>
                <a:cubicBezTo>
                  <a:pt x="11190" y="9906"/>
                  <a:pt x="11185" y="9907"/>
                  <a:pt x="11180" y="9908"/>
                </a:cubicBezTo>
                <a:cubicBezTo>
                  <a:pt x="11154" y="9916"/>
                  <a:pt x="11133" y="9946"/>
                  <a:pt x="11144" y="9973"/>
                </a:cubicBezTo>
                <a:cubicBezTo>
                  <a:pt x="11149" y="9989"/>
                  <a:pt x="11154" y="10004"/>
                  <a:pt x="11158" y="10018"/>
                </a:cubicBezTo>
                <a:cubicBezTo>
                  <a:pt x="11166" y="10041"/>
                  <a:pt x="11187" y="10057"/>
                  <a:pt x="11211" y="10057"/>
                </a:cubicBezTo>
                <a:cubicBezTo>
                  <a:pt x="11215" y="10057"/>
                  <a:pt x="11220" y="10056"/>
                  <a:pt x="11224" y="10055"/>
                </a:cubicBezTo>
                <a:cubicBezTo>
                  <a:pt x="11250" y="10046"/>
                  <a:pt x="11271" y="10016"/>
                  <a:pt x="11261" y="9989"/>
                </a:cubicBezTo>
                <a:cubicBezTo>
                  <a:pt x="11256" y="9974"/>
                  <a:pt x="11250" y="9958"/>
                  <a:pt x="11245" y="9945"/>
                </a:cubicBezTo>
                <a:cubicBezTo>
                  <a:pt x="11237" y="9922"/>
                  <a:pt x="11217" y="9906"/>
                  <a:pt x="11195" y="9906"/>
                </a:cubicBezTo>
                <a:close/>
                <a:moveTo>
                  <a:pt x="22334" y="9916"/>
                </a:moveTo>
                <a:cubicBezTo>
                  <a:pt x="22313" y="9916"/>
                  <a:pt x="22291" y="9933"/>
                  <a:pt x="22298" y="9960"/>
                </a:cubicBezTo>
                <a:cubicBezTo>
                  <a:pt x="22309" y="10001"/>
                  <a:pt x="22337" y="10037"/>
                  <a:pt x="22376" y="10056"/>
                </a:cubicBezTo>
                <a:cubicBezTo>
                  <a:pt x="22382" y="10059"/>
                  <a:pt x="22388" y="10061"/>
                  <a:pt x="22393" y="10061"/>
                </a:cubicBezTo>
                <a:cubicBezTo>
                  <a:pt x="22424" y="10061"/>
                  <a:pt x="22444" y="10013"/>
                  <a:pt x="22410" y="9995"/>
                </a:cubicBezTo>
                <a:cubicBezTo>
                  <a:pt x="22387" y="9984"/>
                  <a:pt x="22372" y="9967"/>
                  <a:pt x="22366" y="9942"/>
                </a:cubicBezTo>
                <a:cubicBezTo>
                  <a:pt x="22362" y="9924"/>
                  <a:pt x="22348" y="9916"/>
                  <a:pt x="22334" y="9916"/>
                </a:cubicBezTo>
                <a:close/>
                <a:moveTo>
                  <a:pt x="19372" y="9924"/>
                </a:moveTo>
                <a:cubicBezTo>
                  <a:pt x="19369" y="9924"/>
                  <a:pt x="19366" y="9924"/>
                  <a:pt x="19363" y="9925"/>
                </a:cubicBezTo>
                <a:cubicBezTo>
                  <a:pt x="19345" y="9930"/>
                  <a:pt x="19332" y="9951"/>
                  <a:pt x="19338" y="9968"/>
                </a:cubicBezTo>
                <a:cubicBezTo>
                  <a:pt x="19348" y="9993"/>
                  <a:pt x="19358" y="10018"/>
                  <a:pt x="19368" y="10042"/>
                </a:cubicBezTo>
                <a:cubicBezTo>
                  <a:pt x="19374" y="10058"/>
                  <a:pt x="19386" y="10069"/>
                  <a:pt x="19402" y="10069"/>
                </a:cubicBezTo>
                <a:cubicBezTo>
                  <a:pt x="19405" y="10069"/>
                  <a:pt x="19408" y="10068"/>
                  <a:pt x="19411" y="10067"/>
                </a:cubicBezTo>
                <a:cubicBezTo>
                  <a:pt x="19428" y="10063"/>
                  <a:pt x="19444" y="10041"/>
                  <a:pt x="19436" y="10024"/>
                </a:cubicBezTo>
                <a:cubicBezTo>
                  <a:pt x="19426" y="9999"/>
                  <a:pt x="19416" y="9974"/>
                  <a:pt x="19406" y="9950"/>
                </a:cubicBezTo>
                <a:cubicBezTo>
                  <a:pt x="19400" y="9934"/>
                  <a:pt x="19388" y="9924"/>
                  <a:pt x="19372" y="9924"/>
                </a:cubicBezTo>
                <a:close/>
                <a:moveTo>
                  <a:pt x="13839" y="9975"/>
                </a:moveTo>
                <a:cubicBezTo>
                  <a:pt x="13828" y="9975"/>
                  <a:pt x="13817" y="9980"/>
                  <a:pt x="13811" y="9993"/>
                </a:cubicBezTo>
                <a:cubicBezTo>
                  <a:pt x="13805" y="10004"/>
                  <a:pt x="13800" y="10013"/>
                  <a:pt x="13795" y="10023"/>
                </a:cubicBezTo>
                <a:cubicBezTo>
                  <a:pt x="13781" y="10050"/>
                  <a:pt x="13805" y="10076"/>
                  <a:pt x="13829" y="10076"/>
                </a:cubicBezTo>
                <a:cubicBezTo>
                  <a:pt x="13839" y="10076"/>
                  <a:pt x="13850" y="10071"/>
                  <a:pt x="13857" y="10058"/>
                </a:cubicBezTo>
                <a:cubicBezTo>
                  <a:pt x="13862" y="10048"/>
                  <a:pt x="13867" y="10039"/>
                  <a:pt x="13873" y="10029"/>
                </a:cubicBezTo>
                <a:cubicBezTo>
                  <a:pt x="13887" y="10001"/>
                  <a:pt x="13862" y="9975"/>
                  <a:pt x="13839" y="9975"/>
                </a:cubicBezTo>
                <a:close/>
                <a:moveTo>
                  <a:pt x="17991" y="10026"/>
                </a:moveTo>
                <a:cubicBezTo>
                  <a:pt x="17977" y="10026"/>
                  <a:pt x="17965" y="10044"/>
                  <a:pt x="17977" y="10056"/>
                </a:cubicBezTo>
                <a:lnTo>
                  <a:pt x="17993" y="10072"/>
                </a:lnTo>
                <a:cubicBezTo>
                  <a:pt x="17996" y="10076"/>
                  <a:pt x="18001" y="10077"/>
                  <a:pt x="18005" y="10077"/>
                </a:cubicBezTo>
                <a:cubicBezTo>
                  <a:pt x="18018" y="10077"/>
                  <a:pt x="18030" y="10059"/>
                  <a:pt x="18018" y="10046"/>
                </a:cubicBezTo>
                <a:lnTo>
                  <a:pt x="18002" y="10031"/>
                </a:lnTo>
                <a:cubicBezTo>
                  <a:pt x="17999" y="10027"/>
                  <a:pt x="17995" y="10026"/>
                  <a:pt x="17991" y="10026"/>
                </a:cubicBezTo>
                <a:close/>
                <a:moveTo>
                  <a:pt x="3059" y="10008"/>
                </a:moveTo>
                <a:cubicBezTo>
                  <a:pt x="3014" y="10008"/>
                  <a:pt x="3014" y="10078"/>
                  <a:pt x="3059" y="10078"/>
                </a:cubicBezTo>
                <a:lnTo>
                  <a:pt x="3075" y="10078"/>
                </a:lnTo>
                <a:cubicBezTo>
                  <a:pt x="3121" y="10078"/>
                  <a:pt x="3121" y="10008"/>
                  <a:pt x="3075" y="10008"/>
                </a:cubicBezTo>
                <a:close/>
                <a:moveTo>
                  <a:pt x="16338" y="10019"/>
                </a:moveTo>
                <a:cubicBezTo>
                  <a:pt x="16292" y="10019"/>
                  <a:pt x="16292" y="10089"/>
                  <a:pt x="16338" y="10089"/>
                </a:cubicBezTo>
                <a:lnTo>
                  <a:pt x="16368" y="10089"/>
                </a:lnTo>
                <a:cubicBezTo>
                  <a:pt x="16414" y="10089"/>
                  <a:pt x="16414" y="10019"/>
                  <a:pt x="16368" y="10019"/>
                </a:cubicBezTo>
                <a:close/>
                <a:moveTo>
                  <a:pt x="6832" y="10033"/>
                </a:moveTo>
                <a:cubicBezTo>
                  <a:pt x="6814" y="10033"/>
                  <a:pt x="6796" y="10044"/>
                  <a:pt x="6796" y="10067"/>
                </a:cubicBezTo>
                <a:lnTo>
                  <a:pt x="6796" y="10083"/>
                </a:lnTo>
                <a:cubicBezTo>
                  <a:pt x="6796" y="10106"/>
                  <a:pt x="6814" y="10118"/>
                  <a:pt x="6831" y="10118"/>
                </a:cubicBezTo>
                <a:cubicBezTo>
                  <a:pt x="6849" y="10118"/>
                  <a:pt x="6866" y="10106"/>
                  <a:pt x="6866" y="10083"/>
                </a:cubicBezTo>
                <a:lnTo>
                  <a:pt x="6866" y="10067"/>
                </a:lnTo>
                <a:cubicBezTo>
                  <a:pt x="6867" y="10044"/>
                  <a:pt x="6849" y="10033"/>
                  <a:pt x="6832" y="10033"/>
                </a:cubicBezTo>
                <a:close/>
                <a:moveTo>
                  <a:pt x="9604" y="10086"/>
                </a:moveTo>
                <a:cubicBezTo>
                  <a:pt x="9579" y="10086"/>
                  <a:pt x="9579" y="10121"/>
                  <a:pt x="9604" y="10121"/>
                </a:cubicBezTo>
                <a:cubicBezTo>
                  <a:pt x="9626" y="10121"/>
                  <a:pt x="9626" y="10086"/>
                  <a:pt x="9604" y="10086"/>
                </a:cubicBezTo>
                <a:close/>
                <a:moveTo>
                  <a:pt x="23471" y="10024"/>
                </a:moveTo>
                <a:cubicBezTo>
                  <a:pt x="23448" y="10024"/>
                  <a:pt x="23423" y="10049"/>
                  <a:pt x="23437" y="10078"/>
                </a:cubicBezTo>
                <a:cubicBezTo>
                  <a:pt x="23442" y="10088"/>
                  <a:pt x="23448" y="10098"/>
                  <a:pt x="23453" y="10108"/>
                </a:cubicBezTo>
                <a:cubicBezTo>
                  <a:pt x="23459" y="10121"/>
                  <a:pt x="23470" y="10126"/>
                  <a:pt x="23480" y="10126"/>
                </a:cubicBezTo>
                <a:cubicBezTo>
                  <a:pt x="23503" y="10126"/>
                  <a:pt x="23527" y="10101"/>
                  <a:pt x="23514" y="10073"/>
                </a:cubicBezTo>
                <a:cubicBezTo>
                  <a:pt x="23508" y="10062"/>
                  <a:pt x="23503" y="10053"/>
                  <a:pt x="23498" y="10042"/>
                </a:cubicBezTo>
                <a:cubicBezTo>
                  <a:pt x="23492" y="10029"/>
                  <a:pt x="23482" y="10024"/>
                  <a:pt x="23471" y="10024"/>
                </a:cubicBezTo>
                <a:close/>
                <a:moveTo>
                  <a:pt x="24439" y="10017"/>
                </a:moveTo>
                <a:cubicBezTo>
                  <a:pt x="24425" y="10017"/>
                  <a:pt x="24411" y="10024"/>
                  <a:pt x="24406" y="10041"/>
                </a:cubicBezTo>
                <a:cubicBezTo>
                  <a:pt x="24401" y="10057"/>
                  <a:pt x="24396" y="10072"/>
                  <a:pt x="24390" y="10086"/>
                </a:cubicBezTo>
                <a:cubicBezTo>
                  <a:pt x="24382" y="10112"/>
                  <a:pt x="24403" y="10130"/>
                  <a:pt x="24425" y="10130"/>
                </a:cubicBezTo>
                <a:cubicBezTo>
                  <a:pt x="24439" y="10130"/>
                  <a:pt x="24453" y="10122"/>
                  <a:pt x="24459" y="10105"/>
                </a:cubicBezTo>
                <a:cubicBezTo>
                  <a:pt x="24464" y="10089"/>
                  <a:pt x="24469" y="10075"/>
                  <a:pt x="24474" y="10061"/>
                </a:cubicBezTo>
                <a:cubicBezTo>
                  <a:pt x="24483" y="10035"/>
                  <a:pt x="24460" y="10017"/>
                  <a:pt x="24439" y="10017"/>
                </a:cubicBezTo>
                <a:close/>
                <a:moveTo>
                  <a:pt x="7899" y="10050"/>
                </a:moveTo>
                <a:cubicBezTo>
                  <a:pt x="7873" y="10050"/>
                  <a:pt x="7848" y="10085"/>
                  <a:pt x="7872" y="10110"/>
                </a:cubicBezTo>
                <a:lnTo>
                  <a:pt x="7888" y="10126"/>
                </a:lnTo>
                <a:cubicBezTo>
                  <a:pt x="7895" y="10134"/>
                  <a:pt x="7904" y="10137"/>
                  <a:pt x="7912" y="10137"/>
                </a:cubicBezTo>
                <a:cubicBezTo>
                  <a:pt x="7939" y="10137"/>
                  <a:pt x="7963" y="10101"/>
                  <a:pt x="7938" y="10077"/>
                </a:cubicBezTo>
                <a:lnTo>
                  <a:pt x="7922" y="10061"/>
                </a:lnTo>
                <a:cubicBezTo>
                  <a:pt x="7915" y="10054"/>
                  <a:pt x="7907" y="10050"/>
                  <a:pt x="7899" y="10050"/>
                </a:cubicBezTo>
                <a:close/>
                <a:moveTo>
                  <a:pt x="86" y="10060"/>
                </a:moveTo>
                <a:cubicBezTo>
                  <a:pt x="58" y="10060"/>
                  <a:pt x="33" y="10095"/>
                  <a:pt x="60" y="10120"/>
                </a:cubicBezTo>
                <a:cubicBezTo>
                  <a:pt x="70" y="10130"/>
                  <a:pt x="81" y="10140"/>
                  <a:pt x="91" y="10149"/>
                </a:cubicBezTo>
                <a:cubicBezTo>
                  <a:pt x="98" y="10156"/>
                  <a:pt x="106" y="10159"/>
                  <a:pt x="114" y="10159"/>
                </a:cubicBezTo>
                <a:cubicBezTo>
                  <a:pt x="142" y="10159"/>
                  <a:pt x="168" y="10123"/>
                  <a:pt x="141" y="10099"/>
                </a:cubicBezTo>
                <a:cubicBezTo>
                  <a:pt x="130" y="10088"/>
                  <a:pt x="120" y="10079"/>
                  <a:pt x="109" y="10071"/>
                </a:cubicBezTo>
                <a:cubicBezTo>
                  <a:pt x="102" y="10063"/>
                  <a:pt x="94" y="10060"/>
                  <a:pt x="86" y="10060"/>
                </a:cubicBezTo>
                <a:close/>
                <a:moveTo>
                  <a:pt x="21550" y="10095"/>
                </a:moveTo>
                <a:cubicBezTo>
                  <a:pt x="21533" y="10095"/>
                  <a:pt x="21515" y="10106"/>
                  <a:pt x="21515" y="10129"/>
                </a:cubicBezTo>
                <a:lnTo>
                  <a:pt x="21515" y="10145"/>
                </a:lnTo>
                <a:cubicBezTo>
                  <a:pt x="21515" y="10168"/>
                  <a:pt x="21532" y="10180"/>
                  <a:pt x="21550" y="10180"/>
                </a:cubicBezTo>
                <a:cubicBezTo>
                  <a:pt x="21567" y="10180"/>
                  <a:pt x="21585" y="10168"/>
                  <a:pt x="21585" y="10145"/>
                </a:cubicBezTo>
                <a:lnTo>
                  <a:pt x="21585" y="10129"/>
                </a:lnTo>
                <a:cubicBezTo>
                  <a:pt x="21585" y="10106"/>
                  <a:pt x="21568" y="10095"/>
                  <a:pt x="21550" y="10095"/>
                </a:cubicBezTo>
                <a:close/>
                <a:moveTo>
                  <a:pt x="16863" y="10082"/>
                </a:moveTo>
                <a:cubicBezTo>
                  <a:pt x="16845" y="10082"/>
                  <a:pt x="16828" y="10093"/>
                  <a:pt x="16828" y="10116"/>
                </a:cubicBezTo>
                <a:lnTo>
                  <a:pt x="16828" y="10146"/>
                </a:lnTo>
                <a:cubicBezTo>
                  <a:pt x="16828" y="10169"/>
                  <a:pt x="16845" y="10181"/>
                  <a:pt x="16863" y="10181"/>
                </a:cubicBezTo>
                <a:cubicBezTo>
                  <a:pt x="16880" y="10181"/>
                  <a:pt x="16898" y="10169"/>
                  <a:pt x="16898" y="10146"/>
                </a:cubicBezTo>
                <a:lnTo>
                  <a:pt x="16898" y="10116"/>
                </a:lnTo>
                <a:cubicBezTo>
                  <a:pt x="16898" y="10093"/>
                  <a:pt x="16880" y="10082"/>
                  <a:pt x="16863" y="10082"/>
                </a:cubicBezTo>
                <a:close/>
                <a:moveTo>
                  <a:pt x="24845" y="10109"/>
                </a:moveTo>
                <a:cubicBezTo>
                  <a:pt x="24840" y="10109"/>
                  <a:pt x="24834" y="10111"/>
                  <a:pt x="24828" y="10114"/>
                </a:cubicBezTo>
                <a:cubicBezTo>
                  <a:pt x="24820" y="10119"/>
                  <a:pt x="24809" y="10124"/>
                  <a:pt x="24799" y="10129"/>
                </a:cubicBezTo>
                <a:cubicBezTo>
                  <a:pt x="24764" y="10147"/>
                  <a:pt x="24785" y="10195"/>
                  <a:pt x="24817" y="10195"/>
                </a:cubicBezTo>
                <a:cubicBezTo>
                  <a:pt x="24822" y="10195"/>
                  <a:pt x="24828" y="10194"/>
                  <a:pt x="24834" y="10191"/>
                </a:cubicBezTo>
                <a:cubicBezTo>
                  <a:pt x="24844" y="10186"/>
                  <a:pt x="24853" y="10181"/>
                  <a:pt x="24864" y="10175"/>
                </a:cubicBezTo>
                <a:cubicBezTo>
                  <a:pt x="24899" y="10156"/>
                  <a:pt x="24878" y="10109"/>
                  <a:pt x="24845" y="10109"/>
                </a:cubicBezTo>
                <a:close/>
                <a:moveTo>
                  <a:pt x="14998" y="10073"/>
                </a:moveTo>
                <a:cubicBezTo>
                  <a:pt x="14986" y="10073"/>
                  <a:pt x="14974" y="10077"/>
                  <a:pt x="14963" y="10088"/>
                </a:cubicBezTo>
                <a:lnTo>
                  <a:pt x="14947" y="10104"/>
                </a:lnTo>
                <a:cubicBezTo>
                  <a:pt x="14910" y="10141"/>
                  <a:pt x="14946" y="10196"/>
                  <a:pt x="14987" y="10196"/>
                </a:cubicBezTo>
                <a:cubicBezTo>
                  <a:pt x="14999" y="10196"/>
                  <a:pt x="15011" y="10191"/>
                  <a:pt x="15022" y="10181"/>
                </a:cubicBezTo>
                <a:lnTo>
                  <a:pt x="15037" y="10165"/>
                </a:lnTo>
                <a:cubicBezTo>
                  <a:pt x="15075" y="10127"/>
                  <a:pt x="15039" y="10073"/>
                  <a:pt x="14998" y="10073"/>
                </a:cubicBezTo>
                <a:close/>
                <a:moveTo>
                  <a:pt x="14519" y="10102"/>
                </a:moveTo>
                <a:cubicBezTo>
                  <a:pt x="14451" y="10102"/>
                  <a:pt x="14450" y="10209"/>
                  <a:pt x="14519" y="10209"/>
                </a:cubicBezTo>
                <a:cubicBezTo>
                  <a:pt x="14588" y="10209"/>
                  <a:pt x="14588" y="10102"/>
                  <a:pt x="14519" y="10102"/>
                </a:cubicBezTo>
                <a:close/>
                <a:moveTo>
                  <a:pt x="6148" y="10104"/>
                </a:moveTo>
                <a:cubicBezTo>
                  <a:pt x="6130" y="10104"/>
                  <a:pt x="6112" y="10116"/>
                  <a:pt x="6112" y="10139"/>
                </a:cubicBezTo>
                <a:lnTo>
                  <a:pt x="6112" y="10183"/>
                </a:lnTo>
                <a:cubicBezTo>
                  <a:pt x="6112" y="10206"/>
                  <a:pt x="6130" y="10217"/>
                  <a:pt x="6148" y="10217"/>
                </a:cubicBezTo>
                <a:cubicBezTo>
                  <a:pt x="6165" y="10217"/>
                  <a:pt x="6183" y="10206"/>
                  <a:pt x="6183" y="10183"/>
                </a:cubicBezTo>
                <a:lnTo>
                  <a:pt x="6183" y="10139"/>
                </a:lnTo>
                <a:cubicBezTo>
                  <a:pt x="6184" y="10116"/>
                  <a:pt x="6166" y="10104"/>
                  <a:pt x="6148" y="10104"/>
                </a:cubicBezTo>
                <a:close/>
                <a:moveTo>
                  <a:pt x="866" y="10120"/>
                </a:moveTo>
                <a:cubicBezTo>
                  <a:pt x="860" y="10120"/>
                  <a:pt x="855" y="10122"/>
                  <a:pt x="849" y="10125"/>
                </a:cubicBezTo>
                <a:cubicBezTo>
                  <a:pt x="833" y="10134"/>
                  <a:pt x="825" y="10158"/>
                  <a:pt x="836" y="10173"/>
                </a:cubicBezTo>
                <a:cubicBezTo>
                  <a:pt x="852" y="10193"/>
                  <a:pt x="867" y="10214"/>
                  <a:pt x="880" y="10234"/>
                </a:cubicBezTo>
                <a:cubicBezTo>
                  <a:pt x="889" y="10245"/>
                  <a:pt x="900" y="10251"/>
                  <a:pt x="912" y="10251"/>
                </a:cubicBezTo>
                <a:cubicBezTo>
                  <a:pt x="917" y="10251"/>
                  <a:pt x="923" y="10250"/>
                  <a:pt x="929" y="10247"/>
                </a:cubicBezTo>
                <a:cubicBezTo>
                  <a:pt x="945" y="10238"/>
                  <a:pt x="954" y="10214"/>
                  <a:pt x="942" y="10198"/>
                </a:cubicBezTo>
                <a:cubicBezTo>
                  <a:pt x="926" y="10178"/>
                  <a:pt x="912" y="10160"/>
                  <a:pt x="898" y="10139"/>
                </a:cubicBezTo>
                <a:cubicBezTo>
                  <a:pt x="889" y="10128"/>
                  <a:pt x="878" y="10120"/>
                  <a:pt x="866" y="10120"/>
                </a:cubicBezTo>
                <a:close/>
                <a:moveTo>
                  <a:pt x="17254" y="10205"/>
                </a:moveTo>
                <a:cubicBezTo>
                  <a:pt x="17245" y="10205"/>
                  <a:pt x="17236" y="10211"/>
                  <a:pt x="17236" y="10222"/>
                </a:cubicBezTo>
                <a:lnTo>
                  <a:pt x="17236" y="10238"/>
                </a:lnTo>
                <a:cubicBezTo>
                  <a:pt x="17236" y="10250"/>
                  <a:pt x="17245" y="10255"/>
                  <a:pt x="17254" y="10255"/>
                </a:cubicBezTo>
                <a:cubicBezTo>
                  <a:pt x="17263" y="10255"/>
                  <a:pt x="17272" y="10250"/>
                  <a:pt x="17272" y="10238"/>
                </a:cubicBezTo>
                <a:lnTo>
                  <a:pt x="17272" y="10222"/>
                </a:lnTo>
                <a:cubicBezTo>
                  <a:pt x="17272" y="10211"/>
                  <a:pt x="17263" y="10205"/>
                  <a:pt x="17254" y="10205"/>
                </a:cubicBezTo>
                <a:close/>
                <a:moveTo>
                  <a:pt x="10757" y="10119"/>
                </a:moveTo>
                <a:cubicBezTo>
                  <a:pt x="10747" y="10119"/>
                  <a:pt x="10738" y="10122"/>
                  <a:pt x="10732" y="10129"/>
                </a:cubicBezTo>
                <a:cubicBezTo>
                  <a:pt x="10717" y="10144"/>
                  <a:pt x="10718" y="10165"/>
                  <a:pt x="10732" y="10178"/>
                </a:cubicBezTo>
                <a:cubicBezTo>
                  <a:pt x="10753" y="10204"/>
                  <a:pt x="10773" y="10229"/>
                  <a:pt x="10794" y="10254"/>
                </a:cubicBezTo>
                <a:cubicBezTo>
                  <a:pt x="10799" y="10261"/>
                  <a:pt x="10808" y="10264"/>
                  <a:pt x="10817" y="10264"/>
                </a:cubicBezTo>
                <a:cubicBezTo>
                  <a:pt x="10827" y="10264"/>
                  <a:pt x="10836" y="10260"/>
                  <a:pt x="10843" y="10254"/>
                </a:cubicBezTo>
                <a:cubicBezTo>
                  <a:pt x="10858" y="10239"/>
                  <a:pt x="10857" y="10218"/>
                  <a:pt x="10843" y="10204"/>
                </a:cubicBezTo>
                <a:cubicBezTo>
                  <a:pt x="10822" y="10178"/>
                  <a:pt x="10803" y="10153"/>
                  <a:pt x="10782" y="10129"/>
                </a:cubicBezTo>
                <a:cubicBezTo>
                  <a:pt x="10776" y="10122"/>
                  <a:pt x="10767" y="10119"/>
                  <a:pt x="10757" y="10119"/>
                </a:cubicBezTo>
                <a:close/>
                <a:moveTo>
                  <a:pt x="2212" y="10121"/>
                </a:moveTo>
                <a:cubicBezTo>
                  <a:pt x="2196" y="10121"/>
                  <a:pt x="2180" y="10129"/>
                  <a:pt x="2169" y="10146"/>
                </a:cubicBezTo>
                <a:cubicBezTo>
                  <a:pt x="2160" y="10162"/>
                  <a:pt x="2151" y="10177"/>
                  <a:pt x="2142" y="10192"/>
                </a:cubicBezTo>
                <a:cubicBezTo>
                  <a:pt x="2117" y="10233"/>
                  <a:pt x="2154" y="10272"/>
                  <a:pt x="2191" y="10272"/>
                </a:cubicBezTo>
                <a:cubicBezTo>
                  <a:pt x="2207" y="10272"/>
                  <a:pt x="2223" y="10265"/>
                  <a:pt x="2234" y="10247"/>
                </a:cubicBezTo>
                <a:cubicBezTo>
                  <a:pt x="2242" y="10231"/>
                  <a:pt x="2252" y="10215"/>
                  <a:pt x="2261" y="10202"/>
                </a:cubicBezTo>
                <a:cubicBezTo>
                  <a:pt x="2286" y="10160"/>
                  <a:pt x="2249" y="10121"/>
                  <a:pt x="2212" y="10121"/>
                </a:cubicBezTo>
                <a:close/>
                <a:moveTo>
                  <a:pt x="23056" y="10190"/>
                </a:moveTo>
                <a:cubicBezTo>
                  <a:pt x="23052" y="10190"/>
                  <a:pt x="23048" y="10191"/>
                  <a:pt x="23044" y="10192"/>
                </a:cubicBezTo>
                <a:cubicBezTo>
                  <a:pt x="23029" y="10197"/>
                  <a:pt x="23014" y="10203"/>
                  <a:pt x="22999" y="10208"/>
                </a:cubicBezTo>
                <a:cubicBezTo>
                  <a:pt x="22960" y="10221"/>
                  <a:pt x="22971" y="10278"/>
                  <a:pt x="23006" y="10278"/>
                </a:cubicBezTo>
                <a:cubicBezTo>
                  <a:pt x="23010" y="10278"/>
                  <a:pt x="23014" y="10277"/>
                  <a:pt x="23018" y="10276"/>
                </a:cubicBezTo>
                <a:cubicBezTo>
                  <a:pt x="23034" y="10271"/>
                  <a:pt x="23047" y="10265"/>
                  <a:pt x="23062" y="10260"/>
                </a:cubicBezTo>
                <a:cubicBezTo>
                  <a:pt x="23103" y="10248"/>
                  <a:pt x="23091" y="10190"/>
                  <a:pt x="23056" y="10190"/>
                </a:cubicBezTo>
                <a:close/>
                <a:moveTo>
                  <a:pt x="8866" y="10249"/>
                </a:moveTo>
                <a:cubicBezTo>
                  <a:pt x="8842" y="10249"/>
                  <a:pt x="8842" y="10283"/>
                  <a:pt x="8866" y="10283"/>
                </a:cubicBezTo>
                <a:lnTo>
                  <a:pt x="8882" y="10283"/>
                </a:lnTo>
                <a:cubicBezTo>
                  <a:pt x="8904" y="10283"/>
                  <a:pt x="8904" y="10249"/>
                  <a:pt x="8882" y="10249"/>
                </a:cubicBezTo>
                <a:close/>
                <a:moveTo>
                  <a:pt x="3796" y="10193"/>
                </a:moveTo>
                <a:cubicBezTo>
                  <a:pt x="3787" y="10193"/>
                  <a:pt x="3779" y="10199"/>
                  <a:pt x="3779" y="10210"/>
                </a:cubicBezTo>
                <a:lnTo>
                  <a:pt x="3779" y="10285"/>
                </a:lnTo>
                <a:cubicBezTo>
                  <a:pt x="3779" y="10297"/>
                  <a:pt x="3788" y="10303"/>
                  <a:pt x="3796" y="10303"/>
                </a:cubicBezTo>
                <a:cubicBezTo>
                  <a:pt x="3805" y="10303"/>
                  <a:pt x="3814" y="10297"/>
                  <a:pt x="3814" y="10285"/>
                </a:cubicBezTo>
                <a:lnTo>
                  <a:pt x="3814" y="10210"/>
                </a:lnTo>
                <a:cubicBezTo>
                  <a:pt x="3814" y="10199"/>
                  <a:pt x="3805" y="10193"/>
                  <a:pt x="3796" y="10193"/>
                </a:cubicBezTo>
                <a:close/>
                <a:moveTo>
                  <a:pt x="12307" y="10211"/>
                </a:moveTo>
                <a:cubicBezTo>
                  <a:pt x="12289" y="10211"/>
                  <a:pt x="12272" y="10222"/>
                  <a:pt x="12272" y="10246"/>
                </a:cubicBezTo>
                <a:lnTo>
                  <a:pt x="12272" y="10276"/>
                </a:lnTo>
                <a:cubicBezTo>
                  <a:pt x="12272" y="10299"/>
                  <a:pt x="12289" y="10310"/>
                  <a:pt x="12307" y="10310"/>
                </a:cubicBezTo>
                <a:cubicBezTo>
                  <a:pt x="12324" y="10310"/>
                  <a:pt x="12342" y="10299"/>
                  <a:pt x="12342" y="10276"/>
                </a:cubicBezTo>
                <a:lnTo>
                  <a:pt x="12342" y="10246"/>
                </a:lnTo>
                <a:cubicBezTo>
                  <a:pt x="12342" y="10222"/>
                  <a:pt x="12324" y="10211"/>
                  <a:pt x="12307" y="10211"/>
                </a:cubicBezTo>
                <a:close/>
                <a:moveTo>
                  <a:pt x="23774" y="10237"/>
                </a:moveTo>
                <a:cubicBezTo>
                  <a:pt x="23769" y="10237"/>
                  <a:pt x="23764" y="10237"/>
                  <a:pt x="23759" y="10238"/>
                </a:cubicBezTo>
                <a:cubicBezTo>
                  <a:pt x="23718" y="10247"/>
                  <a:pt x="23730" y="10306"/>
                  <a:pt x="23768" y="10307"/>
                </a:cubicBezTo>
                <a:cubicBezTo>
                  <a:pt x="23773" y="10317"/>
                  <a:pt x="23785" y="10322"/>
                  <a:pt x="23798" y="10322"/>
                </a:cubicBezTo>
                <a:cubicBezTo>
                  <a:pt x="23804" y="10322"/>
                  <a:pt x="23810" y="10320"/>
                  <a:pt x="23815" y="10318"/>
                </a:cubicBezTo>
                <a:cubicBezTo>
                  <a:pt x="23833" y="10307"/>
                  <a:pt x="23836" y="10286"/>
                  <a:pt x="23828" y="10270"/>
                </a:cubicBezTo>
                <a:cubicBezTo>
                  <a:pt x="23818" y="10247"/>
                  <a:pt x="23797" y="10237"/>
                  <a:pt x="23774" y="10237"/>
                </a:cubicBezTo>
                <a:close/>
                <a:moveTo>
                  <a:pt x="24093" y="10235"/>
                </a:moveTo>
                <a:cubicBezTo>
                  <a:pt x="24083" y="10235"/>
                  <a:pt x="24073" y="10240"/>
                  <a:pt x="24067" y="10252"/>
                </a:cubicBezTo>
                <a:cubicBezTo>
                  <a:pt x="24061" y="10262"/>
                  <a:pt x="24056" y="10272"/>
                  <a:pt x="24051" y="10282"/>
                </a:cubicBezTo>
                <a:cubicBezTo>
                  <a:pt x="24037" y="10310"/>
                  <a:pt x="24061" y="10336"/>
                  <a:pt x="24085" y="10336"/>
                </a:cubicBezTo>
                <a:cubicBezTo>
                  <a:pt x="24096" y="10336"/>
                  <a:pt x="24106" y="10331"/>
                  <a:pt x="24113" y="10318"/>
                </a:cubicBezTo>
                <a:cubicBezTo>
                  <a:pt x="24118" y="10307"/>
                  <a:pt x="24123" y="10298"/>
                  <a:pt x="24129" y="10287"/>
                </a:cubicBezTo>
                <a:cubicBezTo>
                  <a:pt x="24142" y="10260"/>
                  <a:pt x="24116" y="10235"/>
                  <a:pt x="24093" y="10235"/>
                </a:cubicBezTo>
                <a:close/>
                <a:moveTo>
                  <a:pt x="6598" y="10271"/>
                </a:moveTo>
                <a:cubicBezTo>
                  <a:pt x="6552" y="10271"/>
                  <a:pt x="6552" y="10341"/>
                  <a:pt x="6598" y="10341"/>
                </a:cubicBezTo>
                <a:lnTo>
                  <a:pt x="6614" y="10341"/>
                </a:lnTo>
                <a:cubicBezTo>
                  <a:pt x="6658" y="10341"/>
                  <a:pt x="6660" y="10271"/>
                  <a:pt x="6614" y="10271"/>
                </a:cubicBezTo>
                <a:close/>
                <a:moveTo>
                  <a:pt x="20170" y="10225"/>
                </a:moveTo>
                <a:cubicBezTo>
                  <a:pt x="20158" y="10225"/>
                  <a:pt x="20145" y="10233"/>
                  <a:pt x="20138" y="10243"/>
                </a:cubicBezTo>
                <a:cubicBezTo>
                  <a:pt x="20128" y="10261"/>
                  <a:pt x="20135" y="10280"/>
                  <a:pt x="20151" y="10292"/>
                </a:cubicBezTo>
                <a:cubicBezTo>
                  <a:pt x="20171" y="10307"/>
                  <a:pt x="20191" y="10322"/>
                  <a:pt x="20212" y="10336"/>
                </a:cubicBezTo>
                <a:cubicBezTo>
                  <a:pt x="20217" y="10340"/>
                  <a:pt x="20222" y="10341"/>
                  <a:pt x="20228" y="10341"/>
                </a:cubicBezTo>
                <a:cubicBezTo>
                  <a:pt x="20241" y="10341"/>
                  <a:pt x="20253" y="10334"/>
                  <a:pt x="20260" y="10323"/>
                </a:cubicBezTo>
                <a:cubicBezTo>
                  <a:pt x="20269" y="10304"/>
                  <a:pt x="20263" y="10286"/>
                  <a:pt x="20247" y="10275"/>
                </a:cubicBezTo>
                <a:cubicBezTo>
                  <a:pt x="20227" y="10259"/>
                  <a:pt x="20207" y="10244"/>
                  <a:pt x="20186" y="10230"/>
                </a:cubicBezTo>
                <a:cubicBezTo>
                  <a:pt x="20182" y="10226"/>
                  <a:pt x="20176" y="10225"/>
                  <a:pt x="20170" y="10225"/>
                </a:cubicBezTo>
                <a:close/>
                <a:moveTo>
                  <a:pt x="8189" y="10277"/>
                </a:moveTo>
                <a:cubicBezTo>
                  <a:pt x="8178" y="10277"/>
                  <a:pt x="8166" y="10290"/>
                  <a:pt x="8174" y="10304"/>
                </a:cubicBezTo>
                <a:cubicBezTo>
                  <a:pt x="8179" y="10315"/>
                  <a:pt x="8184" y="10324"/>
                  <a:pt x="8189" y="10335"/>
                </a:cubicBezTo>
                <a:cubicBezTo>
                  <a:pt x="8193" y="10341"/>
                  <a:pt x="8198" y="10344"/>
                  <a:pt x="8203" y="10344"/>
                </a:cubicBezTo>
                <a:cubicBezTo>
                  <a:pt x="8214" y="10344"/>
                  <a:pt x="8226" y="10331"/>
                  <a:pt x="8219" y="10317"/>
                </a:cubicBezTo>
                <a:cubicBezTo>
                  <a:pt x="8213" y="10306"/>
                  <a:pt x="8208" y="10297"/>
                  <a:pt x="8203" y="10286"/>
                </a:cubicBezTo>
                <a:cubicBezTo>
                  <a:pt x="8200" y="10280"/>
                  <a:pt x="8194" y="10277"/>
                  <a:pt x="8189" y="10277"/>
                </a:cubicBezTo>
                <a:close/>
                <a:moveTo>
                  <a:pt x="5547" y="10234"/>
                </a:moveTo>
                <a:cubicBezTo>
                  <a:pt x="5506" y="10234"/>
                  <a:pt x="5469" y="10287"/>
                  <a:pt x="5507" y="10324"/>
                </a:cubicBezTo>
                <a:lnTo>
                  <a:pt x="5523" y="10340"/>
                </a:lnTo>
                <a:cubicBezTo>
                  <a:pt x="5534" y="10351"/>
                  <a:pt x="5547" y="10355"/>
                  <a:pt x="5559" y="10355"/>
                </a:cubicBezTo>
                <a:cubicBezTo>
                  <a:pt x="5600" y="10355"/>
                  <a:pt x="5636" y="10303"/>
                  <a:pt x="5599" y="10265"/>
                </a:cubicBezTo>
                <a:lnTo>
                  <a:pt x="5583" y="10250"/>
                </a:lnTo>
                <a:cubicBezTo>
                  <a:pt x="5572" y="10239"/>
                  <a:pt x="5559" y="10234"/>
                  <a:pt x="5547" y="10234"/>
                </a:cubicBezTo>
                <a:close/>
                <a:moveTo>
                  <a:pt x="11736" y="10218"/>
                </a:moveTo>
                <a:cubicBezTo>
                  <a:pt x="11717" y="10218"/>
                  <a:pt x="11698" y="10228"/>
                  <a:pt x="11689" y="10246"/>
                </a:cubicBezTo>
                <a:cubicBezTo>
                  <a:pt x="11684" y="10256"/>
                  <a:pt x="11679" y="10265"/>
                  <a:pt x="11674" y="10276"/>
                </a:cubicBezTo>
                <a:cubicBezTo>
                  <a:pt x="11660" y="10302"/>
                  <a:pt x="11665" y="10335"/>
                  <a:pt x="11694" y="10349"/>
                </a:cubicBezTo>
                <a:cubicBezTo>
                  <a:pt x="11701" y="10354"/>
                  <a:pt x="11710" y="10356"/>
                  <a:pt x="11720" y="10356"/>
                </a:cubicBezTo>
                <a:cubicBezTo>
                  <a:pt x="11738" y="10356"/>
                  <a:pt x="11757" y="10347"/>
                  <a:pt x="11766" y="10329"/>
                </a:cubicBezTo>
                <a:cubicBezTo>
                  <a:pt x="11772" y="10319"/>
                  <a:pt x="11777" y="10309"/>
                  <a:pt x="11782" y="10299"/>
                </a:cubicBezTo>
                <a:cubicBezTo>
                  <a:pt x="11795" y="10273"/>
                  <a:pt x="11790" y="10241"/>
                  <a:pt x="11763" y="10226"/>
                </a:cubicBezTo>
                <a:cubicBezTo>
                  <a:pt x="11755" y="10221"/>
                  <a:pt x="11745" y="10218"/>
                  <a:pt x="11736" y="10218"/>
                </a:cubicBezTo>
                <a:close/>
                <a:moveTo>
                  <a:pt x="21745" y="10288"/>
                </a:moveTo>
                <a:cubicBezTo>
                  <a:pt x="21699" y="10288"/>
                  <a:pt x="21699" y="10360"/>
                  <a:pt x="21745" y="10360"/>
                </a:cubicBezTo>
                <a:lnTo>
                  <a:pt x="21775" y="10360"/>
                </a:lnTo>
                <a:cubicBezTo>
                  <a:pt x="21775" y="10360"/>
                  <a:pt x="21775" y="10360"/>
                  <a:pt x="21776" y="10360"/>
                </a:cubicBezTo>
                <a:cubicBezTo>
                  <a:pt x="21821" y="10360"/>
                  <a:pt x="21820" y="10291"/>
                  <a:pt x="21775" y="10288"/>
                </a:cubicBezTo>
                <a:close/>
                <a:moveTo>
                  <a:pt x="14319" y="10291"/>
                </a:moveTo>
                <a:cubicBezTo>
                  <a:pt x="14311" y="10291"/>
                  <a:pt x="14302" y="10294"/>
                  <a:pt x="14295" y="10301"/>
                </a:cubicBezTo>
                <a:lnTo>
                  <a:pt x="14279" y="10317"/>
                </a:lnTo>
                <a:cubicBezTo>
                  <a:pt x="14254" y="10342"/>
                  <a:pt x="14279" y="10377"/>
                  <a:pt x="14306" y="10377"/>
                </a:cubicBezTo>
                <a:cubicBezTo>
                  <a:pt x="14314" y="10377"/>
                  <a:pt x="14322" y="10373"/>
                  <a:pt x="14329" y="10366"/>
                </a:cubicBezTo>
                <a:lnTo>
                  <a:pt x="14345" y="10350"/>
                </a:lnTo>
                <a:cubicBezTo>
                  <a:pt x="14370" y="10326"/>
                  <a:pt x="14346" y="10291"/>
                  <a:pt x="14319" y="10291"/>
                </a:cubicBezTo>
                <a:close/>
                <a:moveTo>
                  <a:pt x="3361" y="10294"/>
                </a:moveTo>
                <a:cubicBezTo>
                  <a:pt x="3343" y="10294"/>
                  <a:pt x="3325" y="10305"/>
                  <a:pt x="3325" y="10328"/>
                </a:cubicBezTo>
                <a:lnTo>
                  <a:pt x="3325" y="10344"/>
                </a:lnTo>
                <a:cubicBezTo>
                  <a:pt x="3325" y="10367"/>
                  <a:pt x="3342" y="10379"/>
                  <a:pt x="3360" y="10379"/>
                </a:cubicBezTo>
                <a:cubicBezTo>
                  <a:pt x="3377" y="10379"/>
                  <a:pt x="3396" y="10367"/>
                  <a:pt x="3397" y="10344"/>
                </a:cubicBezTo>
                <a:lnTo>
                  <a:pt x="3397" y="10328"/>
                </a:lnTo>
                <a:cubicBezTo>
                  <a:pt x="3397" y="10305"/>
                  <a:pt x="3379" y="10294"/>
                  <a:pt x="3361" y="10294"/>
                </a:cubicBezTo>
                <a:close/>
                <a:moveTo>
                  <a:pt x="6838" y="10345"/>
                </a:moveTo>
                <a:cubicBezTo>
                  <a:pt x="6792" y="10345"/>
                  <a:pt x="6792" y="10415"/>
                  <a:pt x="6838" y="10415"/>
                </a:cubicBezTo>
                <a:lnTo>
                  <a:pt x="6854" y="10415"/>
                </a:lnTo>
                <a:cubicBezTo>
                  <a:pt x="6854" y="10415"/>
                  <a:pt x="6855" y="10415"/>
                  <a:pt x="6856" y="10415"/>
                </a:cubicBezTo>
                <a:cubicBezTo>
                  <a:pt x="6899" y="10415"/>
                  <a:pt x="6898" y="10345"/>
                  <a:pt x="6854" y="10345"/>
                </a:cubicBezTo>
                <a:close/>
                <a:moveTo>
                  <a:pt x="5146" y="10298"/>
                </a:moveTo>
                <a:cubicBezTo>
                  <a:pt x="5139" y="10298"/>
                  <a:pt x="5133" y="10300"/>
                  <a:pt x="5127" y="10303"/>
                </a:cubicBezTo>
                <a:cubicBezTo>
                  <a:pt x="5109" y="10314"/>
                  <a:pt x="5106" y="10335"/>
                  <a:pt x="5115" y="10351"/>
                </a:cubicBezTo>
                <a:cubicBezTo>
                  <a:pt x="5125" y="10376"/>
                  <a:pt x="5136" y="10402"/>
                  <a:pt x="5147" y="10427"/>
                </a:cubicBezTo>
                <a:cubicBezTo>
                  <a:pt x="5152" y="10438"/>
                  <a:pt x="5164" y="10444"/>
                  <a:pt x="5177" y="10444"/>
                </a:cubicBezTo>
                <a:cubicBezTo>
                  <a:pt x="5183" y="10444"/>
                  <a:pt x="5190" y="10443"/>
                  <a:pt x="5195" y="10439"/>
                </a:cubicBezTo>
                <a:cubicBezTo>
                  <a:pt x="5214" y="10429"/>
                  <a:pt x="5216" y="10408"/>
                  <a:pt x="5209" y="10391"/>
                </a:cubicBezTo>
                <a:cubicBezTo>
                  <a:pt x="5198" y="10366"/>
                  <a:pt x="5188" y="10341"/>
                  <a:pt x="5175" y="10317"/>
                </a:cubicBezTo>
                <a:cubicBezTo>
                  <a:pt x="5171" y="10304"/>
                  <a:pt x="5158" y="10298"/>
                  <a:pt x="5146" y="10298"/>
                </a:cubicBezTo>
                <a:close/>
                <a:moveTo>
                  <a:pt x="14038" y="10315"/>
                </a:moveTo>
                <a:cubicBezTo>
                  <a:pt x="13993" y="10315"/>
                  <a:pt x="13993" y="10386"/>
                  <a:pt x="14038" y="10386"/>
                </a:cubicBezTo>
                <a:cubicBezTo>
                  <a:pt x="14051" y="10386"/>
                  <a:pt x="14059" y="10381"/>
                  <a:pt x="14066" y="10372"/>
                </a:cubicBezTo>
                <a:cubicBezTo>
                  <a:pt x="14075" y="10406"/>
                  <a:pt x="14103" y="10432"/>
                  <a:pt x="14135" y="10442"/>
                </a:cubicBezTo>
                <a:cubicBezTo>
                  <a:pt x="14139" y="10444"/>
                  <a:pt x="14143" y="10444"/>
                  <a:pt x="14146" y="10444"/>
                </a:cubicBezTo>
                <a:cubicBezTo>
                  <a:pt x="14180" y="10444"/>
                  <a:pt x="14191" y="10387"/>
                  <a:pt x="14152" y="10374"/>
                </a:cubicBezTo>
                <a:cubicBezTo>
                  <a:pt x="14137" y="10369"/>
                  <a:pt x="14131" y="10356"/>
                  <a:pt x="14130" y="10341"/>
                </a:cubicBezTo>
                <a:cubicBezTo>
                  <a:pt x="14128" y="10325"/>
                  <a:pt x="14111" y="10315"/>
                  <a:pt x="14096" y="10315"/>
                </a:cubicBezTo>
                <a:cubicBezTo>
                  <a:pt x="14093" y="10315"/>
                  <a:pt x="14090" y="10316"/>
                  <a:pt x="14087" y="10317"/>
                </a:cubicBezTo>
                <a:cubicBezTo>
                  <a:pt x="14078" y="10319"/>
                  <a:pt x="14072" y="10324"/>
                  <a:pt x="14067" y="10330"/>
                </a:cubicBezTo>
                <a:cubicBezTo>
                  <a:pt x="14062" y="10322"/>
                  <a:pt x="14052" y="10315"/>
                  <a:pt x="14038" y="10315"/>
                </a:cubicBezTo>
                <a:close/>
                <a:moveTo>
                  <a:pt x="1692" y="10316"/>
                </a:moveTo>
                <a:cubicBezTo>
                  <a:pt x="1683" y="10316"/>
                  <a:pt x="1673" y="10319"/>
                  <a:pt x="1665" y="10323"/>
                </a:cubicBezTo>
                <a:cubicBezTo>
                  <a:pt x="1639" y="10339"/>
                  <a:pt x="1632" y="10370"/>
                  <a:pt x="1645" y="10396"/>
                </a:cubicBezTo>
                <a:cubicBezTo>
                  <a:pt x="1650" y="10407"/>
                  <a:pt x="1655" y="10416"/>
                  <a:pt x="1661" y="10427"/>
                </a:cubicBezTo>
                <a:cubicBezTo>
                  <a:pt x="1670" y="10444"/>
                  <a:pt x="1688" y="10453"/>
                  <a:pt x="1707" y="10453"/>
                </a:cubicBezTo>
                <a:cubicBezTo>
                  <a:pt x="1716" y="10453"/>
                  <a:pt x="1726" y="10450"/>
                  <a:pt x="1734" y="10446"/>
                </a:cubicBezTo>
                <a:cubicBezTo>
                  <a:pt x="1760" y="10430"/>
                  <a:pt x="1768" y="10398"/>
                  <a:pt x="1754" y="10372"/>
                </a:cubicBezTo>
                <a:cubicBezTo>
                  <a:pt x="1749" y="10362"/>
                  <a:pt x="1743" y="10351"/>
                  <a:pt x="1738" y="10343"/>
                </a:cubicBezTo>
                <a:cubicBezTo>
                  <a:pt x="1730" y="10325"/>
                  <a:pt x="1711" y="10316"/>
                  <a:pt x="1692" y="10316"/>
                </a:cubicBezTo>
                <a:close/>
                <a:moveTo>
                  <a:pt x="15523" y="10331"/>
                </a:moveTo>
                <a:cubicBezTo>
                  <a:pt x="15505" y="10331"/>
                  <a:pt x="15488" y="10339"/>
                  <a:pt x="15477" y="10357"/>
                </a:cubicBezTo>
                <a:cubicBezTo>
                  <a:pt x="15465" y="10382"/>
                  <a:pt x="15472" y="10417"/>
                  <a:pt x="15497" y="10430"/>
                </a:cubicBezTo>
                <a:cubicBezTo>
                  <a:pt x="15508" y="10435"/>
                  <a:pt x="15517" y="10440"/>
                  <a:pt x="15528" y="10446"/>
                </a:cubicBezTo>
                <a:cubicBezTo>
                  <a:pt x="15537" y="10450"/>
                  <a:pt x="15546" y="10453"/>
                  <a:pt x="15556" y="10453"/>
                </a:cubicBezTo>
                <a:cubicBezTo>
                  <a:pt x="15574" y="10453"/>
                  <a:pt x="15591" y="10444"/>
                  <a:pt x="15601" y="10427"/>
                </a:cubicBezTo>
                <a:cubicBezTo>
                  <a:pt x="15615" y="10403"/>
                  <a:pt x="15607" y="10366"/>
                  <a:pt x="15581" y="10353"/>
                </a:cubicBezTo>
                <a:cubicBezTo>
                  <a:pt x="15571" y="10348"/>
                  <a:pt x="15561" y="10343"/>
                  <a:pt x="15551" y="10338"/>
                </a:cubicBezTo>
                <a:cubicBezTo>
                  <a:pt x="15542" y="10333"/>
                  <a:pt x="15532" y="10331"/>
                  <a:pt x="15523" y="10331"/>
                </a:cubicBezTo>
                <a:close/>
                <a:moveTo>
                  <a:pt x="18304" y="10433"/>
                </a:moveTo>
                <a:cubicBezTo>
                  <a:pt x="18281" y="10433"/>
                  <a:pt x="18281" y="10469"/>
                  <a:pt x="18304" y="10469"/>
                </a:cubicBezTo>
                <a:cubicBezTo>
                  <a:pt x="18326" y="10469"/>
                  <a:pt x="18327" y="10433"/>
                  <a:pt x="18304" y="10433"/>
                </a:cubicBezTo>
                <a:close/>
                <a:moveTo>
                  <a:pt x="14654" y="10405"/>
                </a:moveTo>
                <a:cubicBezTo>
                  <a:pt x="14627" y="10405"/>
                  <a:pt x="14604" y="10441"/>
                  <a:pt x="14629" y="10466"/>
                </a:cubicBezTo>
                <a:lnTo>
                  <a:pt x="14645" y="10481"/>
                </a:lnTo>
                <a:cubicBezTo>
                  <a:pt x="14652" y="10489"/>
                  <a:pt x="14660" y="10492"/>
                  <a:pt x="14668" y="10492"/>
                </a:cubicBezTo>
                <a:cubicBezTo>
                  <a:pt x="14696" y="10492"/>
                  <a:pt x="14720" y="10456"/>
                  <a:pt x="14695" y="10432"/>
                </a:cubicBezTo>
                <a:lnTo>
                  <a:pt x="14679" y="10416"/>
                </a:lnTo>
                <a:cubicBezTo>
                  <a:pt x="14671" y="10408"/>
                  <a:pt x="14663" y="10405"/>
                  <a:pt x="14654" y="10405"/>
                </a:cubicBezTo>
                <a:close/>
                <a:moveTo>
                  <a:pt x="4429" y="10428"/>
                </a:moveTo>
                <a:cubicBezTo>
                  <a:pt x="4410" y="10428"/>
                  <a:pt x="4391" y="10438"/>
                  <a:pt x="4381" y="10455"/>
                </a:cubicBezTo>
                <a:cubicBezTo>
                  <a:pt x="4366" y="10481"/>
                  <a:pt x="4376" y="10513"/>
                  <a:pt x="4400" y="10528"/>
                </a:cubicBezTo>
                <a:cubicBezTo>
                  <a:pt x="4416" y="10539"/>
                  <a:pt x="4431" y="10548"/>
                  <a:pt x="4445" y="10559"/>
                </a:cubicBezTo>
                <a:cubicBezTo>
                  <a:pt x="4453" y="10564"/>
                  <a:pt x="4461" y="10566"/>
                  <a:pt x="4470" y="10566"/>
                </a:cubicBezTo>
                <a:cubicBezTo>
                  <a:pt x="4489" y="10566"/>
                  <a:pt x="4509" y="10556"/>
                  <a:pt x="4519" y="10539"/>
                </a:cubicBezTo>
                <a:cubicBezTo>
                  <a:pt x="4533" y="10513"/>
                  <a:pt x="4523" y="10482"/>
                  <a:pt x="4499" y="10466"/>
                </a:cubicBezTo>
                <a:cubicBezTo>
                  <a:pt x="4483" y="10455"/>
                  <a:pt x="4468" y="10446"/>
                  <a:pt x="4455" y="10435"/>
                </a:cubicBezTo>
                <a:cubicBezTo>
                  <a:pt x="4447" y="10430"/>
                  <a:pt x="4438" y="10428"/>
                  <a:pt x="4429" y="10428"/>
                </a:cubicBezTo>
                <a:close/>
                <a:moveTo>
                  <a:pt x="9512" y="10426"/>
                </a:moveTo>
                <a:cubicBezTo>
                  <a:pt x="9493" y="10426"/>
                  <a:pt x="9474" y="10436"/>
                  <a:pt x="9464" y="10453"/>
                </a:cubicBezTo>
                <a:cubicBezTo>
                  <a:pt x="9449" y="10479"/>
                  <a:pt x="9459" y="10510"/>
                  <a:pt x="9484" y="10526"/>
                </a:cubicBezTo>
                <a:cubicBezTo>
                  <a:pt x="9509" y="10542"/>
                  <a:pt x="9532" y="10558"/>
                  <a:pt x="9557" y="10573"/>
                </a:cubicBezTo>
                <a:cubicBezTo>
                  <a:pt x="9566" y="10578"/>
                  <a:pt x="9575" y="10581"/>
                  <a:pt x="9584" y="10581"/>
                </a:cubicBezTo>
                <a:cubicBezTo>
                  <a:pt x="9603" y="10581"/>
                  <a:pt x="9622" y="10571"/>
                  <a:pt x="9631" y="10554"/>
                </a:cubicBezTo>
                <a:cubicBezTo>
                  <a:pt x="9647" y="10527"/>
                  <a:pt x="9636" y="10496"/>
                  <a:pt x="9611" y="10480"/>
                </a:cubicBezTo>
                <a:cubicBezTo>
                  <a:pt x="9586" y="10464"/>
                  <a:pt x="9563" y="10449"/>
                  <a:pt x="9538" y="10433"/>
                </a:cubicBezTo>
                <a:cubicBezTo>
                  <a:pt x="9529" y="10428"/>
                  <a:pt x="9520" y="10426"/>
                  <a:pt x="9512" y="10426"/>
                </a:cubicBezTo>
                <a:close/>
                <a:moveTo>
                  <a:pt x="13330" y="10454"/>
                </a:moveTo>
                <a:cubicBezTo>
                  <a:pt x="13309" y="10454"/>
                  <a:pt x="13287" y="10472"/>
                  <a:pt x="13294" y="10498"/>
                </a:cubicBezTo>
                <a:cubicBezTo>
                  <a:pt x="13305" y="10540"/>
                  <a:pt x="13333" y="10576"/>
                  <a:pt x="13372" y="10594"/>
                </a:cubicBezTo>
                <a:cubicBezTo>
                  <a:pt x="13378" y="10598"/>
                  <a:pt x="13383" y="10599"/>
                  <a:pt x="13389" y="10599"/>
                </a:cubicBezTo>
                <a:cubicBezTo>
                  <a:pt x="13420" y="10599"/>
                  <a:pt x="13440" y="10551"/>
                  <a:pt x="13406" y="10534"/>
                </a:cubicBezTo>
                <a:cubicBezTo>
                  <a:pt x="13383" y="10522"/>
                  <a:pt x="13368" y="10505"/>
                  <a:pt x="13362" y="10480"/>
                </a:cubicBezTo>
                <a:cubicBezTo>
                  <a:pt x="13358" y="10462"/>
                  <a:pt x="13344" y="10454"/>
                  <a:pt x="13330" y="10454"/>
                </a:cubicBezTo>
                <a:close/>
                <a:moveTo>
                  <a:pt x="22423" y="10458"/>
                </a:moveTo>
                <a:cubicBezTo>
                  <a:pt x="22402" y="10458"/>
                  <a:pt x="22380" y="10476"/>
                  <a:pt x="22385" y="10502"/>
                </a:cubicBezTo>
                <a:lnTo>
                  <a:pt x="22401" y="10577"/>
                </a:lnTo>
                <a:cubicBezTo>
                  <a:pt x="22405" y="10595"/>
                  <a:pt x="22418" y="10602"/>
                  <a:pt x="22432" y="10602"/>
                </a:cubicBezTo>
                <a:cubicBezTo>
                  <a:pt x="22453" y="10602"/>
                  <a:pt x="22475" y="10585"/>
                  <a:pt x="22469" y="10559"/>
                </a:cubicBezTo>
                <a:cubicBezTo>
                  <a:pt x="22463" y="10534"/>
                  <a:pt x="22458" y="10507"/>
                  <a:pt x="22453" y="10484"/>
                </a:cubicBezTo>
                <a:cubicBezTo>
                  <a:pt x="22450" y="10466"/>
                  <a:pt x="22436" y="10458"/>
                  <a:pt x="22423" y="10458"/>
                </a:cubicBezTo>
                <a:close/>
                <a:moveTo>
                  <a:pt x="10368" y="10460"/>
                </a:moveTo>
                <a:cubicBezTo>
                  <a:pt x="10365" y="10460"/>
                  <a:pt x="10362" y="10460"/>
                  <a:pt x="10359" y="10461"/>
                </a:cubicBezTo>
                <a:cubicBezTo>
                  <a:pt x="10341" y="10467"/>
                  <a:pt x="10327" y="10488"/>
                  <a:pt x="10334" y="10505"/>
                </a:cubicBezTo>
                <a:cubicBezTo>
                  <a:pt x="10344" y="10529"/>
                  <a:pt x="10354" y="10555"/>
                  <a:pt x="10364" y="10580"/>
                </a:cubicBezTo>
                <a:cubicBezTo>
                  <a:pt x="10370" y="10595"/>
                  <a:pt x="10383" y="10606"/>
                  <a:pt x="10398" y="10606"/>
                </a:cubicBezTo>
                <a:cubicBezTo>
                  <a:pt x="10401" y="10606"/>
                  <a:pt x="10404" y="10606"/>
                  <a:pt x="10407" y="10605"/>
                </a:cubicBezTo>
                <a:cubicBezTo>
                  <a:pt x="10424" y="10601"/>
                  <a:pt x="10440" y="10580"/>
                  <a:pt x="10432" y="10561"/>
                </a:cubicBezTo>
                <a:cubicBezTo>
                  <a:pt x="10422" y="10537"/>
                  <a:pt x="10412" y="10512"/>
                  <a:pt x="10402" y="10486"/>
                </a:cubicBezTo>
                <a:cubicBezTo>
                  <a:pt x="10396" y="10471"/>
                  <a:pt x="10383" y="10460"/>
                  <a:pt x="10368" y="10460"/>
                </a:cubicBezTo>
                <a:close/>
                <a:moveTo>
                  <a:pt x="6081" y="10464"/>
                </a:moveTo>
                <a:cubicBezTo>
                  <a:pt x="6057" y="10464"/>
                  <a:pt x="6036" y="10480"/>
                  <a:pt x="6028" y="10502"/>
                </a:cubicBezTo>
                <a:cubicBezTo>
                  <a:pt x="6023" y="10518"/>
                  <a:pt x="6018" y="10533"/>
                  <a:pt x="6012" y="10547"/>
                </a:cubicBezTo>
                <a:cubicBezTo>
                  <a:pt x="6003" y="10574"/>
                  <a:pt x="6023" y="10606"/>
                  <a:pt x="6049" y="10612"/>
                </a:cubicBezTo>
                <a:cubicBezTo>
                  <a:pt x="6054" y="10614"/>
                  <a:pt x="6059" y="10615"/>
                  <a:pt x="6064" y="10615"/>
                </a:cubicBezTo>
                <a:cubicBezTo>
                  <a:pt x="6088" y="10615"/>
                  <a:pt x="6107" y="10598"/>
                  <a:pt x="6115" y="10576"/>
                </a:cubicBezTo>
                <a:cubicBezTo>
                  <a:pt x="6120" y="10560"/>
                  <a:pt x="6126" y="10545"/>
                  <a:pt x="6131" y="10532"/>
                </a:cubicBezTo>
                <a:cubicBezTo>
                  <a:pt x="6139" y="10503"/>
                  <a:pt x="6120" y="10472"/>
                  <a:pt x="6094" y="10466"/>
                </a:cubicBezTo>
                <a:cubicBezTo>
                  <a:pt x="6090" y="10464"/>
                  <a:pt x="6085" y="10464"/>
                  <a:pt x="6081" y="10464"/>
                </a:cubicBezTo>
                <a:close/>
                <a:moveTo>
                  <a:pt x="8987" y="10564"/>
                </a:moveTo>
                <a:cubicBezTo>
                  <a:pt x="8973" y="10564"/>
                  <a:pt x="8961" y="10582"/>
                  <a:pt x="8973" y="10594"/>
                </a:cubicBezTo>
                <a:cubicBezTo>
                  <a:pt x="8978" y="10601"/>
                  <a:pt x="8983" y="10605"/>
                  <a:pt x="8989" y="10610"/>
                </a:cubicBezTo>
                <a:cubicBezTo>
                  <a:pt x="8992" y="10614"/>
                  <a:pt x="8996" y="10615"/>
                  <a:pt x="9000" y="10615"/>
                </a:cubicBezTo>
                <a:cubicBezTo>
                  <a:pt x="9014" y="10615"/>
                  <a:pt x="9026" y="10597"/>
                  <a:pt x="9014" y="10585"/>
                </a:cubicBezTo>
                <a:lnTo>
                  <a:pt x="8998" y="10569"/>
                </a:lnTo>
                <a:cubicBezTo>
                  <a:pt x="8995" y="10566"/>
                  <a:pt x="8991" y="10564"/>
                  <a:pt x="8987" y="10564"/>
                </a:cubicBezTo>
                <a:close/>
                <a:moveTo>
                  <a:pt x="2563" y="10532"/>
                </a:moveTo>
                <a:cubicBezTo>
                  <a:pt x="2546" y="10532"/>
                  <a:pt x="2528" y="10544"/>
                  <a:pt x="2528" y="10566"/>
                </a:cubicBezTo>
                <a:lnTo>
                  <a:pt x="2528" y="10582"/>
                </a:lnTo>
                <a:cubicBezTo>
                  <a:pt x="2528" y="10605"/>
                  <a:pt x="2545" y="10616"/>
                  <a:pt x="2563" y="10616"/>
                </a:cubicBezTo>
                <a:cubicBezTo>
                  <a:pt x="2581" y="10616"/>
                  <a:pt x="2598" y="10605"/>
                  <a:pt x="2598" y="10582"/>
                </a:cubicBezTo>
                <a:lnTo>
                  <a:pt x="2598" y="10566"/>
                </a:lnTo>
                <a:cubicBezTo>
                  <a:pt x="2598" y="10544"/>
                  <a:pt x="2581" y="10532"/>
                  <a:pt x="2563" y="10532"/>
                </a:cubicBezTo>
                <a:close/>
                <a:moveTo>
                  <a:pt x="7879" y="10547"/>
                </a:moveTo>
                <a:cubicBezTo>
                  <a:pt x="7835" y="10547"/>
                  <a:pt x="7836" y="10617"/>
                  <a:pt x="7881" y="10617"/>
                </a:cubicBezTo>
                <a:lnTo>
                  <a:pt x="7912" y="10617"/>
                </a:lnTo>
                <a:cubicBezTo>
                  <a:pt x="7957" y="10617"/>
                  <a:pt x="7957" y="10547"/>
                  <a:pt x="7912" y="10547"/>
                </a:cubicBezTo>
                <a:lnTo>
                  <a:pt x="7881" y="10547"/>
                </a:lnTo>
                <a:cubicBezTo>
                  <a:pt x="7881" y="10547"/>
                  <a:pt x="7880" y="10547"/>
                  <a:pt x="7879" y="10547"/>
                </a:cubicBezTo>
                <a:close/>
                <a:moveTo>
                  <a:pt x="3304" y="10540"/>
                </a:moveTo>
                <a:cubicBezTo>
                  <a:pt x="3281" y="10540"/>
                  <a:pt x="3259" y="10545"/>
                  <a:pt x="3237" y="10556"/>
                </a:cubicBezTo>
                <a:cubicBezTo>
                  <a:pt x="3203" y="10573"/>
                  <a:pt x="3224" y="10621"/>
                  <a:pt x="3257" y="10621"/>
                </a:cubicBezTo>
                <a:cubicBezTo>
                  <a:pt x="3262" y="10621"/>
                  <a:pt x="3267" y="10620"/>
                  <a:pt x="3273" y="10617"/>
                </a:cubicBezTo>
                <a:cubicBezTo>
                  <a:pt x="3282" y="10613"/>
                  <a:pt x="3291" y="10611"/>
                  <a:pt x="3301" y="10611"/>
                </a:cubicBezTo>
                <a:cubicBezTo>
                  <a:pt x="3312" y="10611"/>
                  <a:pt x="3323" y="10614"/>
                  <a:pt x="3335" y="10618"/>
                </a:cubicBezTo>
                <a:cubicBezTo>
                  <a:pt x="3338" y="10620"/>
                  <a:pt x="3342" y="10621"/>
                  <a:pt x="3345" y="10621"/>
                </a:cubicBezTo>
                <a:cubicBezTo>
                  <a:pt x="3360" y="10621"/>
                  <a:pt x="3374" y="10608"/>
                  <a:pt x="3378" y="10594"/>
                </a:cubicBezTo>
                <a:cubicBezTo>
                  <a:pt x="3384" y="10573"/>
                  <a:pt x="3371" y="10556"/>
                  <a:pt x="3355" y="10549"/>
                </a:cubicBezTo>
                <a:cubicBezTo>
                  <a:pt x="3338" y="10543"/>
                  <a:pt x="3321" y="10540"/>
                  <a:pt x="3304" y="10540"/>
                </a:cubicBezTo>
                <a:close/>
                <a:moveTo>
                  <a:pt x="7332" y="10559"/>
                </a:moveTo>
                <a:cubicBezTo>
                  <a:pt x="7286" y="10559"/>
                  <a:pt x="7286" y="10629"/>
                  <a:pt x="7332" y="10629"/>
                </a:cubicBezTo>
                <a:cubicBezTo>
                  <a:pt x="7336" y="10629"/>
                  <a:pt x="7339" y="10628"/>
                  <a:pt x="7343" y="10628"/>
                </a:cubicBezTo>
                <a:cubicBezTo>
                  <a:pt x="7350" y="10628"/>
                  <a:pt x="7356" y="10629"/>
                  <a:pt x="7363" y="10629"/>
                </a:cubicBezTo>
                <a:cubicBezTo>
                  <a:pt x="7409" y="10629"/>
                  <a:pt x="7409" y="10559"/>
                  <a:pt x="7363" y="10559"/>
                </a:cubicBezTo>
                <a:close/>
                <a:moveTo>
                  <a:pt x="16022" y="10526"/>
                </a:moveTo>
                <a:cubicBezTo>
                  <a:pt x="15981" y="10526"/>
                  <a:pt x="15944" y="10579"/>
                  <a:pt x="15981" y="10616"/>
                </a:cubicBezTo>
                <a:lnTo>
                  <a:pt x="15997" y="10632"/>
                </a:lnTo>
                <a:cubicBezTo>
                  <a:pt x="16008" y="10643"/>
                  <a:pt x="16021" y="10648"/>
                  <a:pt x="16033" y="10648"/>
                </a:cubicBezTo>
                <a:cubicBezTo>
                  <a:pt x="16074" y="10648"/>
                  <a:pt x="16111" y="10595"/>
                  <a:pt x="16074" y="10558"/>
                </a:cubicBezTo>
                <a:lnTo>
                  <a:pt x="16058" y="10542"/>
                </a:lnTo>
                <a:cubicBezTo>
                  <a:pt x="16047" y="10531"/>
                  <a:pt x="16034" y="10526"/>
                  <a:pt x="16022" y="10526"/>
                </a:cubicBezTo>
                <a:close/>
                <a:moveTo>
                  <a:pt x="18440" y="10583"/>
                </a:moveTo>
                <a:cubicBezTo>
                  <a:pt x="18429" y="10583"/>
                  <a:pt x="18417" y="10597"/>
                  <a:pt x="18424" y="10611"/>
                </a:cubicBezTo>
                <a:cubicBezTo>
                  <a:pt x="18430" y="10622"/>
                  <a:pt x="18435" y="10631"/>
                  <a:pt x="18440" y="10642"/>
                </a:cubicBezTo>
                <a:cubicBezTo>
                  <a:pt x="18443" y="10648"/>
                  <a:pt x="18448" y="10651"/>
                  <a:pt x="18453" y="10651"/>
                </a:cubicBezTo>
                <a:cubicBezTo>
                  <a:pt x="18465" y="10651"/>
                  <a:pt x="18477" y="10637"/>
                  <a:pt x="18469" y="10623"/>
                </a:cubicBezTo>
                <a:cubicBezTo>
                  <a:pt x="18464" y="10612"/>
                  <a:pt x="18459" y="10602"/>
                  <a:pt x="18454" y="10592"/>
                </a:cubicBezTo>
                <a:cubicBezTo>
                  <a:pt x="18450" y="10586"/>
                  <a:pt x="18445" y="10583"/>
                  <a:pt x="18440" y="10583"/>
                </a:cubicBezTo>
                <a:close/>
                <a:moveTo>
                  <a:pt x="17930" y="10533"/>
                </a:moveTo>
                <a:cubicBezTo>
                  <a:pt x="17921" y="10533"/>
                  <a:pt x="17911" y="10535"/>
                  <a:pt x="17903" y="10539"/>
                </a:cubicBezTo>
                <a:cubicBezTo>
                  <a:pt x="17892" y="10544"/>
                  <a:pt x="17883" y="10549"/>
                  <a:pt x="17872" y="10555"/>
                </a:cubicBezTo>
                <a:cubicBezTo>
                  <a:pt x="17846" y="10568"/>
                  <a:pt x="17840" y="10603"/>
                  <a:pt x="17853" y="10628"/>
                </a:cubicBezTo>
                <a:cubicBezTo>
                  <a:pt x="17864" y="10645"/>
                  <a:pt x="17882" y="10654"/>
                  <a:pt x="17900" y="10654"/>
                </a:cubicBezTo>
                <a:cubicBezTo>
                  <a:pt x="17909" y="10654"/>
                  <a:pt x="17918" y="10652"/>
                  <a:pt x="17927" y="10648"/>
                </a:cubicBezTo>
                <a:cubicBezTo>
                  <a:pt x="17937" y="10643"/>
                  <a:pt x="17946" y="10637"/>
                  <a:pt x="17956" y="10632"/>
                </a:cubicBezTo>
                <a:cubicBezTo>
                  <a:pt x="17982" y="10618"/>
                  <a:pt x="17990" y="10584"/>
                  <a:pt x="17976" y="10559"/>
                </a:cubicBezTo>
                <a:cubicBezTo>
                  <a:pt x="17965" y="10541"/>
                  <a:pt x="17948" y="10533"/>
                  <a:pt x="17930" y="10533"/>
                </a:cubicBezTo>
                <a:close/>
                <a:moveTo>
                  <a:pt x="18965" y="10548"/>
                </a:moveTo>
                <a:cubicBezTo>
                  <a:pt x="18897" y="10549"/>
                  <a:pt x="18897" y="10655"/>
                  <a:pt x="18965" y="10655"/>
                </a:cubicBezTo>
                <a:lnTo>
                  <a:pt x="18995" y="10655"/>
                </a:lnTo>
                <a:cubicBezTo>
                  <a:pt x="19064" y="10655"/>
                  <a:pt x="19064" y="10548"/>
                  <a:pt x="18995" y="10548"/>
                </a:cubicBezTo>
                <a:close/>
                <a:moveTo>
                  <a:pt x="20977" y="10559"/>
                </a:moveTo>
                <a:cubicBezTo>
                  <a:pt x="20960" y="10559"/>
                  <a:pt x="20942" y="10570"/>
                  <a:pt x="20942" y="10592"/>
                </a:cubicBezTo>
                <a:lnTo>
                  <a:pt x="20942" y="10623"/>
                </a:lnTo>
                <a:cubicBezTo>
                  <a:pt x="20942" y="10646"/>
                  <a:pt x="20960" y="10657"/>
                  <a:pt x="20977" y="10657"/>
                </a:cubicBezTo>
                <a:cubicBezTo>
                  <a:pt x="20995" y="10657"/>
                  <a:pt x="21013" y="10646"/>
                  <a:pt x="21013" y="10623"/>
                </a:cubicBezTo>
                <a:lnTo>
                  <a:pt x="21013" y="10592"/>
                </a:lnTo>
                <a:cubicBezTo>
                  <a:pt x="21013" y="10570"/>
                  <a:pt x="20995" y="10559"/>
                  <a:pt x="20977" y="10559"/>
                </a:cubicBezTo>
                <a:close/>
                <a:moveTo>
                  <a:pt x="1076" y="10574"/>
                </a:moveTo>
                <a:cubicBezTo>
                  <a:pt x="1058" y="10574"/>
                  <a:pt x="1039" y="10585"/>
                  <a:pt x="1038" y="10608"/>
                </a:cubicBezTo>
                <a:cubicBezTo>
                  <a:pt x="1036" y="10645"/>
                  <a:pt x="1061" y="10676"/>
                  <a:pt x="1097" y="10687"/>
                </a:cubicBezTo>
                <a:cubicBezTo>
                  <a:pt x="1101" y="10688"/>
                  <a:pt x="1105" y="10688"/>
                  <a:pt x="1108" y="10688"/>
                </a:cubicBezTo>
                <a:cubicBezTo>
                  <a:pt x="1143" y="10688"/>
                  <a:pt x="1156" y="10630"/>
                  <a:pt x="1115" y="10617"/>
                </a:cubicBezTo>
                <a:cubicBezTo>
                  <a:pt x="1109" y="10615"/>
                  <a:pt x="1110" y="10612"/>
                  <a:pt x="1110" y="10608"/>
                </a:cubicBezTo>
                <a:cubicBezTo>
                  <a:pt x="1111" y="10585"/>
                  <a:pt x="1094" y="10574"/>
                  <a:pt x="1076" y="10574"/>
                </a:cubicBezTo>
                <a:close/>
                <a:moveTo>
                  <a:pt x="20827" y="10618"/>
                </a:moveTo>
                <a:cubicBezTo>
                  <a:pt x="20810" y="10618"/>
                  <a:pt x="20792" y="10630"/>
                  <a:pt x="20792" y="10653"/>
                </a:cubicBezTo>
                <a:lnTo>
                  <a:pt x="20792" y="10669"/>
                </a:lnTo>
                <a:cubicBezTo>
                  <a:pt x="20792" y="10692"/>
                  <a:pt x="20809" y="10703"/>
                  <a:pt x="20827" y="10703"/>
                </a:cubicBezTo>
                <a:cubicBezTo>
                  <a:pt x="20845" y="10703"/>
                  <a:pt x="20862" y="10692"/>
                  <a:pt x="20862" y="10669"/>
                </a:cubicBezTo>
                <a:lnTo>
                  <a:pt x="20862" y="10653"/>
                </a:lnTo>
                <a:cubicBezTo>
                  <a:pt x="20863" y="10630"/>
                  <a:pt x="20845" y="10618"/>
                  <a:pt x="20827" y="10618"/>
                </a:cubicBezTo>
                <a:close/>
                <a:moveTo>
                  <a:pt x="12547" y="10633"/>
                </a:moveTo>
                <a:cubicBezTo>
                  <a:pt x="12529" y="10633"/>
                  <a:pt x="12511" y="10645"/>
                  <a:pt x="12511" y="10668"/>
                </a:cubicBezTo>
                <a:lnTo>
                  <a:pt x="12511" y="10683"/>
                </a:lnTo>
                <a:cubicBezTo>
                  <a:pt x="12511" y="10706"/>
                  <a:pt x="12528" y="10717"/>
                  <a:pt x="12546" y="10717"/>
                </a:cubicBezTo>
                <a:cubicBezTo>
                  <a:pt x="12563" y="10717"/>
                  <a:pt x="12581" y="10706"/>
                  <a:pt x="12581" y="10683"/>
                </a:cubicBezTo>
                <a:lnTo>
                  <a:pt x="12581" y="10668"/>
                </a:lnTo>
                <a:cubicBezTo>
                  <a:pt x="12581" y="10645"/>
                  <a:pt x="12564" y="10633"/>
                  <a:pt x="12547" y="10633"/>
                </a:cubicBezTo>
                <a:close/>
                <a:moveTo>
                  <a:pt x="7859" y="10620"/>
                </a:moveTo>
                <a:cubicBezTo>
                  <a:pt x="7841" y="10620"/>
                  <a:pt x="7824" y="10631"/>
                  <a:pt x="7824" y="10654"/>
                </a:cubicBezTo>
                <a:lnTo>
                  <a:pt x="7824" y="10684"/>
                </a:lnTo>
                <a:cubicBezTo>
                  <a:pt x="7824" y="10708"/>
                  <a:pt x="7841" y="10719"/>
                  <a:pt x="7859" y="10719"/>
                </a:cubicBezTo>
                <a:cubicBezTo>
                  <a:pt x="7876" y="10719"/>
                  <a:pt x="7894" y="10708"/>
                  <a:pt x="7894" y="10684"/>
                </a:cubicBezTo>
                <a:lnTo>
                  <a:pt x="7894" y="10654"/>
                </a:lnTo>
                <a:cubicBezTo>
                  <a:pt x="7894" y="10631"/>
                  <a:pt x="7876" y="10620"/>
                  <a:pt x="7859" y="10620"/>
                </a:cubicBezTo>
                <a:close/>
                <a:moveTo>
                  <a:pt x="19992" y="10582"/>
                </a:moveTo>
                <a:cubicBezTo>
                  <a:pt x="19956" y="10582"/>
                  <a:pt x="19918" y="10620"/>
                  <a:pt x="19941" y="10662"/>
                </a:cubicBezTo>
                <a:cubicBezTo>
                  <a:pt x="19960" y="10697"/>
                  <a:pt x="19993" y="10715"/>
                  <a:pt x="20032" y="10719"/>
                </a:cubicBezTo>
                <a:cubicBezTo>
                  <a:pt x="20034" y="10719"/>
                  <a:pt x="20036" y="10719"/>
                  <a:pt x="20038" y="10719"/>
                </a:cubicBezTo>
                <a:cubicBezTo>
                  <a:pt x="20064" y="10719"/>
                  <a:pt x="20086" y="10692"/>
                  <a:pt x="20086" y="10666"/>
                </a:cubicBezTo>
                <a:cubicBezTo>
                  <a:pt x="20086" y="10636"/>
                  <a:pt x="20064" y="10617"/>
                  <a:pt x="20036" y="10612"/>
                </a:cubicBezTo>
                <a:cubicBezTo>
                  <a:pt x="20035" y="10611"/>
                  <a:pt x="20035" y="10610"/>
                  <a:pt x="20033" y="10608"/>
                </a:cubicBezTo>
                <a:cubicBezTo>
                  <a:pt x="20023" y="10590"/>
                  <a:pt x="20008" y="10582"/>
                  <a:pt x="19992" y="10582"/>
                </a:cubicBezTo>
                <a:close/>
                <a:moveTo>
                  <a:pt x="24368" y="10614"/>
                </a:moveTo>
                <a:cubicBezTo>
                  <a:pt x="24343" y="10614"/>
                  <a:pt x="24319" y="10639"/>
                  <a:pt x="24336" y="10666"/>
                </a:cubicBezTo>
                <a:cubicBezTo>
                  <a:pt x="24346" y="10681"/>
                  <a:pt x="24356" y="10696"/>
                  <a:pt x="24366" y="10711"/>
                </a:cubicBezTo>
                <a:cubicBezTo>
                  <a:pt x="24374" y="10722"/>
                  <a:pt x="24385" y="10727"/>
                  <a:pt x="24396" y="10727"/>
                </a:cubicBezTo>
                <a:cubicBezTo>
                  <a:pt x="24421" y="10727"/>
                  <a:pt x="24446" y="10701"/>
                  <a:pt x="24428" y="10675"/>
                </a:cubicBezTo>
                <a:cubicBezTo>
                  <a:pt x="24419" y="10659"/>
                  <a:pt x="24408" y="10645"/>
                  <a:pt x="24398" y="10631"/>
                </a:cubicBezTo>
                <a:cubicBezTo>
                  <a:pt x="24390" y="10619"/>
                  <a:pt x="24379" y="10614"/>
                  <a:pt x="24368" y="10614"/>
                </a:cubicBezTo>
                <a:close/>
                <a:moveTo>
                  <a:pt x="19596" y="10659"/>
                </a:moveTo>
                <a:cubicBezTo>
                  <a:pt x="19551" y="10659"/>
                  <a:pt x="19551" y="10730"/>
                  <a:pt x="19596" y="10730"/>
                </a:cubicBezTo>
                <a:cubicBezTo>
                  <a:pt x="19642" y="10730"/>
                  <a:pt x="19642" y="10659"/>
                  <a:pt x="19596" y="10659"/>
                </a:cubicBezTo>
                <a:close/>
                <a:moveTo>
                  <a:pt x="5994" y="10610"/>
                </a:moveTo>
                <a:cubicBezTo>
                  <a:pt x="5982" y="10610"/>
                  <a:pt x="5970" y="10615"/>
                  <a:pt x="5959" y="10626"/>
                </a:cubicBezTo>
                <a:cubicBezTo>
                  <a:pt x="5954" y="10632"/>
                  <a:pt x="5949" y="10637"/>
                  <a:pt x="5943" y="10642"/>
                </a:cubicBezTo>
                <a:cubicBezTo>
                  <a:pt x="5906" y="10679"/>
                  <a:pt x="5942" y="10732"/>
                  <a:pt x="5983" y="10732"/>
                </a:cubicBezTo>
                <a:cubicBezTo>
                  <a:pt x="5995" y="10732"/>
                  <a:pt x="6007" y="10728"/>
                  <a:pt x="6018" y="10717"/>
                </a:cubicBezTo>
                <a:lnTo>
                  <a:pt x="6033" y="10701"/>
                </a:lnTo>
                <a:cubicBezTo>
                  <a:pt x="6071" y="10664"/>
                  <a:pt x="6035" y="10610"/>
                  <a:pt x="5994" y="10610"/>
                </a:cubicBezTo>
                <a:close/>
                <a:moveTo>
                  <a:pt x="7280" y="10650"/>
                </a:moveTo>
                <a:cubicBezTo>
                  <a:pt x="7262" y="10650"/>
                  <a:pt x="7244" y="10662"/>
                  <a:pt x="7244" y="10684"/>
                </a:cubicBezTo>
                <a:lnTo>
                  <a:pt x="7244" y="10700"/>
                </a:lnTo>
                <a:cubicBezTo>
                  <a:pt x="7244" y="10723"/>
                  <a:pt x="7262" y="10735"/>
                  <a:pt x="7280" y="10735"/>
                </a:cubicBezTo>
                <a:cubicBezTo>
                  <a:pt x="7298" y="10735"/>
                  <a:pt x="7316" y="10723"/>
                  <a:pt x="7316" y="10700"/>
                </a:cubicBezTo>
                <a:lnTo>
                  <a:pt x="7316" y="10684"/>
                </a:lnTo>
                <a:cubicBezTo>
                  <a:pt x="7316" y="10662"/>
                  <a:pt x="7298" y="10650"/>
                  <a:pt x="7280" y="10650"/>
                </a:cubicBezTo>
                <a:close/>
                <a:moveTo>
                  <a:pt x="55" y="10675"/>
                </a:moveTo>
                <a:cubicBezTo>
                  <a:pt x="9" y="10675"/>
                  <a:pt x="9" y="10746"/>
                  <a:pt x="55" y="10746"/>
                </a:cubicBezTo>
                <a:lnTo>
                  <a:pt x="84" y="10746"/>
                </a:lnTo>
                <a:cubicBezTo>
                  <a:pt x="129" y="10746"/>
                  <a:pt x="130" y="10675"/>
                  <a:pt x="84" y="10675"/>
                </a:cubicBezTo>
                <a:close/>
                <a:moveTo>
                  <a:pt x="5515" y="10639"/>
                </a:moveTo>
                <a:cubicBezTo>
                  <a:pt x="5447" y="10639"/>
                  <a:pt x="5446" y="10747"/>
                  <a:pt x="5515" y="10747"/>
                </a:cubicBezTo>
                <a:cubicBezTo>
                  <a:pt x="5583" y="10747"/>
                  <a:pt x="5584" y="10639"/>
                  <a:pt x="5515" y="10639"/>
                </a:cubicBezTo>
                <a:close/>
                <a:moveTo>
                  <a:pt x="17132" y="10686"/>
                </a:moveTo>
                <a:cubicBezTo>
                  <a:pt x="17126" y="10686"/>
                  <a:pt x="17121" y="10688"/>
                  <a:pt x="17117" y="10694"/>
                </a:cubicBezTo>
                <a:cubicBezTo>
                  <a:pt x="17104" y="10711"/>
                  <a:pt x="17089" y="10723"/>
                  <a:pt x="17069" y="10731"/>
                </a:cubicBezTo>
                <a:cubicBezTo>
                  <a:pt x="17050" y="10737"/>
                  <a:pt x="17056" y="10765"/>
                  <a:pt x="17072" y="10765"/>
                </a:cubicBezTo>
                <a:cubicBezTo>
                  <a:pt x="17074" y="10765"/>
                  <a:pt x="17076" y="10765"/>
                  <a:pt x="17078" y="10764"/>
                </a:cubicBezTo>
                <a:cubicBezTo>
                  <a:pt x="17105" y="10754"/>
                  <a:pt x="17128" y="10737"/>
                  <a:pt x="17147" y="10712"/>
                </a:cubicBezTo>
                <a:cubicBezTo>
                  <a:pt x="17156" y="10699"/>
                  <a:pt x="17144" y="10686"/>
                  <a:pt x="17132" y="10686"/>
                </a:cubicBezTo>
                <a:close/>
                <a:moveTo>
                  <a:pt x="23406" y="10628"/>
                </a:moveTo>
                <a:cubicBezTo>
                  <a:pt x="23393" y="10628"/>
                  <a:pt x="23381" y="10645"/>
                  <a:pt x="23393" y="10658"/>
                </a:cubicBezTo>
                <a:cubicBezTo>
                  <a:pt x="23423" y="10692"/>
                  <a:pt x="23455" y="10727"/>
                  <a:pt x="23485" y="10762"/>
                </a:cubicBezTo>
                <a:cubicBezTo>
                  <a:pt x="23489" y="10766"/>
                  <a:pt x="23493" y="10768"/>
                  <a:pt x="23497" y="10768"/>
                </a:cubicBezTo>
                <a:cubicBezTo>
                  <a:pt x="23510" y="10768"/>
                  <a:pt x="23522" y="10750"/>
                  <a:pt x="23510" y="10737"/>
                </a:cubicBezTo>
                <a:cubicBezTo>
                  <a:pt x="23480" y="10702"/>
                  <a:pt x="23449" y="10668"/>
                  <a:pt x="23418" y="10633"/>
                </a:cubicBezTo>
                <a:cubicBezTo>
                  <a:pt x="23415" y="10629"/>
                  <a:pt x="23410" y="10628"/>
                  <a:pt x="23406" y="10628"/>
                </a:cubicBezTo>
                <a:close/>
                <a:moveTo>
                  <a:pt x="23825" y="10642"/>
                </a:moveTo>
                <a:cubicBezTo>
                  <a:pt x="23811" y="10642"/>
                  <a:pt x="23798" y="10650"/>
                  <a:pt x="23794" y="10668"/>
                </a:cubicBezTo>
                <a:cubicBezTo>
                  <a:pt x="23786" y="10702"/>
                  <a:pt x="23794" y="10734"/>
                  <a:pt x="23816" y="10762"/>
                </a:cubicBezTo>
                <a:cubicBezTo>
                  <a:pt x="23822" y="10769"/>
                  <a:pt x="23830" y="10773"/>
                  <a:pt x="23840" y="10773"/>
                </a:cubicBezTo>
                <a:cubicBezTo>
                  <a:pt x="23850" y="10773"/>
                  <a:pt x="23860" y="10769"/>
                  <a:pt x="23867" y="10762"/>
                </a:cubicBezTo>
                <a:cubicBezTo>
                  <a:pt x="23880" y="10747"/>
                  <a:pt x="23878" y="10726"/>
                  <a:pt x="23867" y="10712"/>
                </a:cubicBezTo>
                <a:cubicBezTo>
                  <a:pt x="23861" y="10705"/>
                  <a:pt x="23859" y="10695"/>
                  <a:pt x="23862" y="10687"/>
                </a:cubicBezTo>
                <a:cubicBezTo>
                  <a:pt x="23869" y="10660"/>
                  <a:pt x="23846" y="10642"/>
                  <a:pt x="23825" y="10642"/>
                </a:cubicBezTo>
                <a:close/>
                <a:moveTo>
                  <a:pt x="8249" y="10743"/>
                </a:moveTo>
                <a:cubicBezTo>
                  <a:pt x="8240" y="10743"/>
                  <a:pt x="8231" y="10749"/>
                  <a:pt x="8231" y="10760"/>
                </a:cubicBezTo>
                <a:lnTo>
                  <a:pt x="8231" y="10776"/>
                </a:lnTo>
                <a:cubicBezTo>
                  <a:pt x="8231" y="10788"/>
                  <a:pt x="8240" y="10794"/>
                  <a:pt x="8249" y="10794"/>
                </a:cubicBezTo>
                <a:cubicBezTo>
                  <a:pt x="8257" y="10794"/>
                  <a:pt x="8266" y="10788"/>
                  <a:pt x="8266" y="10776"/>
                </a:cubicBezTo>
                <a:lnTo>
                  <a:pt x="8266" y="10760"/>
                </a:lnTo>
                <a:cubicBezTo>
                  <a:pt x="8267" y="10749"/>
                  <a:pt x="8258" y="10743"/>
                  <a:pt x="8249" y="10743"/>
                </a:cubicBezTo>
                <a:close/>
                <a:moveTo>
                  <a:pt x="14052" y="10728"/>
                </a:moveTo>
                <a:cubicBezTo>
                  <a:pt x="14048" y="10728"/>
                  <a:pt x="14044" y="10729"/>
                  <a:pt x="14040" y="10731"/>
                </a:cubicBezTo>
                <a:cubicBezTo>
                  <a:pt x="14024" y="10736"/>
                  <a:pt x="14010" y="10741"/>
                  <a:pt x="13995" y="10746"/>
                </a:cubicBezTo>
                <a:cubicBezTo>
                  <a:pt x="13956" y="10759"/>
                  <a:pt x="13967" y="10816"/>
                  <a:pt x="14003" y="10816"/>
                </a:cubicBezTo>
                <a:cubicBezTo>
                  <a:pt x="14006" y="10816"/>
                  <a:pt x="14010" y="10816"/>
                  <a:pt x="14014" y="10814"/>
                </a:cubicBezTo>
                <a:cubicBezTo>
                  <a:pt x="14030" y="10809"/>
                  <a:pt x="14043" y="10804"/>
                  <a:pt x="14058" y="10799"/>
                </a:cubicBezTo>
                <a:cubicBezTo>
                  <a:pt x="14097" y="10785"/>
                  <a:pt x="14086" y="10728"/>
                  <a:pt x="14052" y="10728"/>
                </a:cubicBezTo>
                <a:close/>
                <a:moveTo>
                  <a:pt x="3735" y="10748"/>
                </a:moveTo>
                <a:cubicBezTo>
                  <a:pt x="3721" y="10748"/>
                  <a:pt x="3709" y="10766"/>
                  <a:pt x="3722" y="10779"/>
                </a:cubicBezTo>
                <a:cubicBezTo>
                  <a:pt x="3729" y="10785"/>
                  <a:pt x="3728" y="10791"/>
                  <a:pt x="3721" y="10797"/>
                </a:cubicBezTo>
                <a:cubicBezTo>
                  <a:pt x="3706" y="10808"/>
                  <a:pt x="3720" y="10826"/>
                  <a:pt x="3734" y="10826"/>
                </a:cubicBezTo>
                <a:cubicBezTo>
                  <a:pt x="3738" y="10826"/>
                  <a:pt x="3742" y="10825"/>
                  <a:pt x="3745" y="10822"/>
                </a:cubicBezTo>
                <a:cubicBezTo>
                  <a:pt x="3766" y="10805"/>
                  <a:pt x="3766" y="10771"/>
                  <a:pt x="3748" y="10754"/>
                </a:cubicBezTo>
                <a:cubicBezTo>
                  <a:pt x="3743" y="10750"/>
                  <a:pt x="3739" y="10748"/>
                  <a:pt x="3735" y="10748"/>
                </a:cubicBezTo>
                <a:close/>
                <a:moveTo>
                  <a:pt x="6259" y="10767"/>
                </a:moveTo>
                <a:cubicBezTo>
                  <a:pt x="6213" y="10767"/>
                  <a:pt x="6211" y="10837"/>
                  <a:pt x="6259" y="10837"/>
                </a:cubicBezTo>
                <a:cubicBezTo>
                  <a:pt x="6305" y="10837"/>
                  <a:pt x="6305" y="10767"/>
                  <a:pt x="6259" y="10767"/>
                </a:cubicBezTo>
                <a:close/>
                <a:moveTo>
                  <a:pt x="18203" y="10666"/>
                </a:moveTo>
                <a:cubicBezTo>
                  <a:pt x="18163" y="10666"/>
                  <a:pt x="18126" y="10718"/>
                  <a:pt x="18162" y="10756"/>
                </a:cubicBezTo>
                <a:cubicBezTo>
                  <a:pt x="18187" y="10781"/>
                  <a:pt x="18211" y="10807"/>
                  <a:pt x="18236" y="10832"/>
                </a:cubicBezTo>
                <a:cubicBezTo>
                  <a:pt x="18247" y="10844"/>
                  <a:pt x="18260" y="10849"/>
                  <a:pt x="18272" y="10849"/>
                </a:cubicBezTo>
                <a:cubicBezTo>
                  <a:pt x="18313" y="10849"/>
                  <a:pt x="18348" y="10795"/>
                  <a:pt x="18311" y="10758"/>
                </a:cubicBezTo>
                <a:cubicBezTo>
                  <a:pt x="18286" y="10733"/>
                  <a:pt x="18263" y="10706"/>
                  <a:pt x="18238" y="10681"/>
                </a:cubicBezTo>
                <a:cubicBezTo>
                  <a:pt x="18227" y="10670"/>
                  <a:pt x="18215" y="10666"/>
                  <a:pt x="18203" y="10666"/>
                </a:cubicBezTo>
                <a:close/>
                <a:moveTo>
                  <a:pt x="11166" y="10763"/>
                </a:moveTo>
                <a:cubicBezTo>
                  <a:pt x="11153" y="10763"/>
                  <a:pt x="11141" y="10770"/>
                  <a:pt x="11134" y="10781"/>
                </a:cubicBezTo>
                <a:cubicBezTo>
                  <a:pt x="11124" y="10800"/>
                  <a:pt x="11131" y="10817"/>
                  <a:pt x="11147" y="10830"/>
                </a:cubicBezTo>
                <a:cubicBezTo>
                  <a:pt x="11167" y="10846"/>
                  <a:pt x="11187" y="10859"/>
                  <a:pt x="11207" y="10874"/>
                </a:cubicBezTo>
                <a:cubicBezTo>
                  <a:pt x="11213" y="10878"/>
                  <a:pt x="11218" y="10879"/>
                  <a:pt x="11224" y="10879"/>
                </a:cubicBezTo>
                <a:cubicBezTo>
                  <a:pt x="11237" y="10879"/>
                  <a:pt x="11249" y="10872"/>
                  <a:pt x="11256" y="10861"/>
                </a:cubicBezTo>
                <a:cubicBezTo>
                  <a:pt x="11266" y="10843"/>
                  <a:pt x="11259" y="10825"/>
                  <a:pt x="11242" y="10812"/>
                </a:cubicBezTo>
                <a:cubicBezTo>
                  <a:pt x="11223" y="10797"/>
                  <a:pt x="11203" y="10783"/>
                  <a:pt x="11182" y="10768"/>
                </a:cubicBezTo>
                <a:cubicBezTo>
                  <a:pt x="11177" y="10765"/>
                  <a:pt x="11171" y="10763"/>
                  <a:pt x="11166" y="10763"/>
                </a:cubicBezTo>
                <a:close/>
                <a:moveTo>
                  <a:pt x="21955" y="10757"/>
                </a:moveTo>
                <a:cubicBezTo>
                  <a:pt x="21934" y="10757"/>
                  <a:pt x="21912" y="10774"/>
                  <a:pt x="21919" y="10801"/>
                </a:cubicBezTo>
                <a:cubicBezTo>
                  <a:pt x="21924" y="10821"/>
                  <a:pt x="21930" y="10839"/>
                  <a:pt x="21935" y="10860"/>
                </a:cubicBezTo>
                <a:cubicBezTo>
                  <a:pt x="21939" y="10879"/>
                  <a:pt x="21953" y="10887"/>
                  <a:pt x="21967" y="10887"/>
                </a:cubicBezTo>
                <a:cubicBezTo>
                  <a:pt x="21988" y="10887"/>
                  <a:pt x="22010" y="10869"/>
                  <a:pt x="22003" y="10843"/>
                </a:cubicBezTo>
                <a:cubicBezTo>
                  <a:pt x="21998" y="10823"/>
                  <a:pt x="21992" y="10804"/>
                  <a:pt x="21987" y="10782"/>
                </a:cubicBezTo>
                <a:cubicBezTo>
                  <a:pt x="21983" y="10764"/>
                  <a:pt x="21969" y="10757"/>
                  <a:pt x="21955" y="10757"/>
                </a:cubicBezTo>
                <a:close/>
                <a:moveTo>
                  <a:pt x="15029" y="10846"/>
                </a:moveTo>
                <a:cubicBezTo>
                  <a:pt x="15012" y="10846"/>
                  <a:pt x="15002" y="10869"/>
                  <a:pt x="15020" y="10878"/>
                </a:cubicBezTo>
                <a:cubicBezTo>
                  <a:pt x="15030" y="10883"/>
                  <a:pt x="15039" y="10889"/>
                  <a:pt x="15049" y="10894"/>
                </a:cubicBezTo>
                <a:cubicBezTo>
                  <a:pt x="15052" y="10895"/>
                  <a:pt x="15055" y="10896"/>
                  <a:pt x="15058" y="10896"/>
                </a:cubicBezTo>
                <a:cubicBezTo>
                  <a:pt x="15074" y="10896"/>
                  <a:pt x="15085" y="10872"/>
                  <a:pt x="15068" y="10864"/>
                </a:cubicBezTo>
                <a:cubicBezTo>
                  <a:pt x="15057" y="10858"/>
                  <a:pt x="15048" y="10853"/>
                  <a:pt x="15037" y="10848"/>
                </a:cubicBezTo>
                <a:cubicBezTo>
                  <a:pt x="15034" y="10846"/>
                  <a:pt x="15032" y="10846"/>
                  <a:pt x="15029" y="10846"/>
                </a:cubicBezTo>
                <a:close/>
                <a:moveTo>
                  <a:pt x="12741" y="10828"/>
                </a:moveTo>
                <a:cubicBezTo>
                  <a:pt x="12695" y="10828"/>
                  <a:pt x="12695" y="10899"/>
                  <a:pt x="12741" y="10899"/>
                </a:cubicBezTo>
                <a:lnTo>
                  <a:pt x="12770" y="10899"/>
                </a:lnTo>
                <a:cubicBezTo>
                  <a:pt x="12817" y="10899"/>
                  <a:pt x="12817" y="10828"/>
                  <a:pt x="12770" y="10828"/>
                </a:cubicBezTo>
                <a:close/>
                <a:moveTo>
                  <a:pt x="2005" y="10828"/>
                </a:moveTo>
                <a:cubicBezTo>
                  <a:pt x="1971" y="10828"/>
                  <a:pt x="1958" y="10885"/>
                  <a:pt x="1997" y="10898"/>
                </a:cubicBezTo>
                <a:cubicBezTo>
                  <a:pt x="2014" y="10903"/>
                  <a:pt x="2027" y="10909"/>
                  <a:pt x="2042" y="10914"/>
                </a:cubicBezTo>
                <a:cubicBezTo>
                  <a:pt x="2046" y="10915"/>
                  <a:pt x="2050" y="10916"/>
                  <a:pt x="2054" y="10916"/>
                </a:cubicBezTo>
                <a:cubicBezTo>
                  <a:pt x="2088" y="10916"/>
                  <a:pt x="2101" y="10858"/>
                  <a:pt x="2062" y="10846"/>
                </a:cubicBezTo>
                <a:cubicBezTo>
                  <a:pt x="2046" y="10841"/>
                  <a:pt x="2032" y="10835"/>
                  <a:pt x="2017" y="10830"/>
                </a:cubicBezTo>
                <a:cubicBezTo>
                  <a:pt x="2013" y="10829"/>
                  <a:pt x="2009" y="10828"/>
                  <a:pt x="2005" y="10828"/>
                </a:cubicBezTo>
                <a:close/>
                <a:moveTo>
                  <a:pt x="4696" y="10868"/>
                </a:moveTo>
                <a:cubicBezTo>
                  <a:pt x="4650" y="10868"/>
                  <a:pt x="4650" y="10938"/>
                  <a:pt x="4696" y="10938"/>
                </a:cubicBezTo>
                <a:cubicBezTo>
                  <a:pt x="4741" y="10938"/>
                  <a:pt x="4741" y="10868"/>
                  <a:pt x="4696" y="10868"/>
                </a:cubicBezTo>
                <a:close/>
                <a:moveTo>
                  <a:pt x="14427" y="10824"/>
                </a:moveTo>
                <a:cubicBezTo>
                  <a:pt x="14415" y="10824"/>
                  <a:pt x="14402" y="10832"/>
                  <a:pt x="14396" y="10843"/>
                </a:cubicBezTo>
                <a:cubicBezTo>
                  <a:pt x="14385" y="10860"/>
                  <a:pt x="14393" y="10879"/>
                  <a:pt x="14409" y="10891"/>
                </a:cubicBezTo>
                <a:cubicBezTo>
                  <a:pt x="14429" y="10907"/>
                  <a:pt x="14449" y="10921"/>
                  <a:pt x="14470" y="10936"/>
                </a:cubicBezTo>
                <a:cubicBezTo>
                  <a:pt x="14474" y="10939"/>
                  <a:pt x="14480" y="10941"/>
                  <a:pt x="14485" y="10941"/>
                </a:cubicBezTo>
                <a:cubicBezTo>
                  <a:pt x="14498" y="10941"/>
                  <a:pt x="14512" y="10933"/>
                  <a:pt x="14518" y="10922"/>
                </a:cubicBezTo>
                <a:cubicBezTo>
                  <a:pt x="14528" y="10904"/>
                  <a:pt x="14520" y="10886"/>
                  <a:pt x="14504" y="10874"/>
                </a:cubicBezTo>
                <a:cubicBezTo>
                  <a:pt x="14484" y="10858"/>
                  <a:pt x="14465" y="10844"/>
                  <a:pt x="14445" y="10830"/>
                </a:cubicBezTo>
                <a:cubicBezTo>
                  <a:pt x="14439" y="10826"/>
                  <a:pt x="14434" y="10824"/>
                  <a:pt x="14427" y="10824"/>
                </a:cubicBezTo>
                <a:close/>
                <a:moveTo>
                  <a:pt x="2637" y="10877"/>
                </a:moveTo>
                <a:cubicBezTo>
                  <a:pt x="2591" y="10877"/>
                  <a:pt x="2591" y="10947"/>
                  <a:pt x="2637" y="10947"/>
                </a:cubicBezTo>
                <a:cubicBezTo>
                  <a:pt x="2682" y="10947"/>
                  <a:pt x="2682" y="10877"/>
                  <a:pt x="2637" y="10877"/>
                </a:cubicBezTo>
                <a:close/>
                <a:moveTo>
                  <a:pt x="2924" y="10865"/>
                </a:moveTo>
                <a:cubicBezTo>
                  <a:pt x="2891" y="10865"/>
                  <a:pt x="2869" y="10913"/>
                  <a:pt x="2905" y="10931"/>
                </a:cubicBezTo>
                <a:cubicBezTo>
                  <a:pt x="2916" y="10936"/>
                  <a:pt x="2925" y="10941"/>
                  <a:pt x="2936" y="10946"/>
                </a:cubicBezTo>
                <a:cubicBezTo>
                  <a:pt x="2941" y="10949"/>
                  <a:pt x="2946" y="10950"/>
                  <a:pt x="2951" y="10950"/>
                </a:cubicBezTo>
                <a:cubicBezTo>
                  <a:pt x="2983" y="10950"/>
                  <a:pt x="3006" y="10902"/>
                  <a:pt x="2970" y="10885"/>
                </a:cubicBezTo>
                <a:cubicBezTo>
                  <a:pt x="2960" y="10879"/>
                  <a:pt x="2951" y="10874"/>
                  <a:pt x="2941" y="10869"/>
                </a:cubicBezTo>
                <a:cubicBezTo>
                  <a:pt x="2935" y="10866"/>
                  <a:pt x="2929" y="10865"/>
                  <a:pt x="2924" y="10865"/>
                </a:cubicBezTo>
                <a:close/>
                <a:moveTo>
                  <a:pt x="4069" y="10866"/>
                </a:moveTo>
                <a:cubicBezTo>
                  <a:pt x="4064" y="10866"/>
                  <a:pt x="4059" y="10867"/>
                  <a:pt x="4054" y="10868"/>
                </a:cubicBezTo>
                <a:cubicBezTo>
                  <a:pt x="4015" y="10877"/>
                  <a:pt x="4026" y="10936"/>
                  <a:pt x="4064" y="10937"/>
                </a:cubicBezTo>
                <a:cubicBezTo>
                  <a:pt x="4070" y="10947"/>
                  <a:pt x="4082" y="10952"/>
                  <a:pt x="4093" y="10952"/>
                </a:cubicBezTo>
                <a:cubicBezTo>
                  <a:pt x="4099" y="10952"/>
                  <a:pt x="4106" y="10950"/>
                  <a:pt x="4111" y="10947"/>
                </a:cubicBezTo>
                <a:cubicBezTo>
                  <a:pt x="4130" y="10937"/>
                  <a:pt x="4132" y="10916"/>
                  <a:pt x="4125" y="10899"/>
                </a:cubicBezTo>
                <a:cubicBezTo>
                  <a:pt x="4114" y="10877"/>
                  <a:pt x="4093" y="10866"/>
                  <a:pt x="4069" y="10866"/>
                </a:cubicBezTo>
                <a:close/>
                <a:moveTo>
                  <a:pt x="6724" y="10874"/>
                </a:moveTo>
                <a:cubicBezTo>
                  <a:pt x="6706" y="10874"/>
                  <a:pt x="6688" y="10886"/>
                  <a:pt x="6688" y="10909"/>
                </a:cubicBezTo>
                <a:lnTo>
                  <a:pt x="6688" y="10938"/>
                </a:lnTo>
                <a:cubicBezTo>
                  <a:pt x="6688" y="10961"/>
                  <a:pt x="6706" y="10973"/>
                  <a:pt x="6724" y="10973"/>
                </a:cubicBezTo>
                <a:cubicBezTo>
                  <a:pt x="6742" y="10973"/>
                  <a:pt x="6759" y="10961"/>
                  <a:pt x="6759" y="10938"/>
                </a:cubicBezTo>
                <a:lnTo>
                  <a:pt x="6759" y="10909"/>
                </a:lnTo>
                <a:cubicBezTo>
                  <a:pt x="6759" y="10886"/>
                  <a:pt x="6742" y="10874"/>
                  <a:pt x="6724" y="10874"/>
                </a:cubicBezTo>
                <a:close/>
                <a:moveTo>
                  <a:pt x="5093" y="10852"/>
                </a:moveTo>
                <a:cubicBezTo>
                  <a:pt x="5090" y="10852"/>
                  <a:pt x="5087" y="10852"/>
                  <a:pt x="5084" y="10853"/>
                </a:cubicBezTo>
                <a:cubicBezTo>
                  <a:pt x="5075" y="10856"/>
                  <a:pt x="5069" y="10861"/>
                  <a:pt x="5064" y="10868"/>
                </a:cubicBezTo>
                <a:cubicBezTo>
                  <a:pt x="5059" y="10858"/>
                  <a:pt x="5049" y="10852"/>
                  <a:pt x="5036" y="10852"/>
                </a:cubicBezTo>
                <a:cubicBezTo>
                  <a:pt x="4990" y="10852"/>
                  <a:pt x="4990" y="10922"/>
                  <a:pt x="5036" y="10922"/>
                </a:cubicBezTo>
                <a:cubicBezTo>
                  <a:pt x="5048" y="10922"/>
                  <a:pt x="5057" y="10917"/>
                  <a:pt x="5063" y="10910"/>
                </a:cubicBezTo>
                <a:cubicBezTo>
                  <a:pt x="5073" y="10942"/>
                  <a:pt x="5100" y="10968"/>
                  <a:pt x="5132" y="10979"/>
                </a:cubicBezTo>
                <a:cubicBezTo>
                  <a:pt x="5137" y="10980"/>
                  <a:pt x="5141" y="10981"/>
                  <a:pt x="5144" y="10981"/>
                </a:cubicBezTo>
                <a:cubicBezTo>
                  <a:pt x="5176" y="10981"/>
                  <a:pt x="5187" y="10925"/>
                  <a:pt x="5149" y="10911"/>
                </a:cubicBezTo>
                <a:cubicBezTo>
                  <a:pt x="5133" y="10905"/>
                  <a:pt x="5128" y="10893"/>
                  <a:pt x="5127" y="10878"/>
                </a:cubicBezTo>
                <a:cubicBezTo>
                  <a:pt x="5125" y="10862"/>
                  <a:pt x="5108" y="10852"/>
                  <a:pt x="5093" y="10852"/>
                </a:cubicBezTo>
                <a:close/>
                <a:moveTo>
                  <a:pt x="14066" y="10899"/>
                </a:moveTo>
                <a:cubicBezTo>
                  <a:pt x="14058" y="10899"/>
                  <a:pt x="14050" y="10902"/>
                  <a:pt x="14042" y="10910"/>
                </a:cubicBezTo>
                <a:lnTo>
                  <a:pt x="14027" y="10925"/>
                </a:lnTo>
                <a:cubicBezTo>
                  <a:pt x="14002" y="10950"/>
                  <a:pt x="14025" y="10986"/>
                  <a:pt x="14052" y="10986"/>
                </a:cubicBezTo>
                <a:cubicBezTo>
                  <a:pt x="14061" y="10986"/>
                  <a:pt x="14069" y="10982"/>
                  <a:pt x="14077" y="10975"/>
                </a:cubicBezTo>
                <a:lnTo>
                  <a:pt x="14091" y="10959"/>
                </a:lnTo>
                <a:cubicBezTo>
                  <a:pt x="14117" y="10934"/>
                  <a:pt x="14093" y="10899"/>
                  <a:pt x="14066" y="10899"/>
                </a:cubicBezTo>
                <a:close/>
                <a:moveTo>
                  <a:pt x="20377" y="10869"/>
                </a:moveTo>
                <a:cubicBezTo>
                  <a:pt x="20337" y="10869"/>
                  <a:pt x="20300" y="10922"/>
                  <a:pt x="20337" y="10959"/>
                </a:cubicBezTo>
                <a:lnTo>
                  <a:pt x="20353" y="10975"/>
                </a:lnTo>
                <a:cubicBezTo>
                  <a:pt x="20364" y="10986"/>
                  <a:pt x="20377" y="10991"/>
                  <a:pt x="20389" y="10991"/>
                </a:cubicBezTo>
                <a:cubicBezTo>
                  <a:pt x="20430" y="10991"/>
                  <a:pt x="20466" y="10937"/>
                  <a:pt x="20428" y="10900"/>
                </a:cubicBezTo>
                <a:lnTo>
                  <a:pt x="20413" y="10885"/>
                </a:lnTo>
                <a:cubicBezTo>
                  <a:pt x="20402" y="10874"/>
                  <a:pt x="20389" y="10869"/>
                  <a:pt x="20377" y="10869"/>
                </a:cubicBezTo>
                <a:close/>
                <a:moveTo>
                  <a:pt x="6520" y="10869"/>
                </a:moveTo>
                <a:cubicBezTo>
                  <a:pt x="6501" y="10869"/>
                  <a:pt x="6484" y="10877"/>
                  <a:pt x="6473" y="10895"/>
                </a:cubicBezTo>
                <a:cubicBezTo>
                  <a:pt x="6461" y="10919"/>
                  <a:pt x="6467" y="10956"/>
                  <a:pt x="6493" y="10968"/>
                </a:cubicBezTo>
                <a:cubicBezTo>
                  <a:pt x="6504" y="10974"/>
                  <a:pt x="6513" y="10979"/>
                  <a:pt x="6524" y="10984"/>
                </a:cubicBezTo>
                <a:cubicBezTo>
                  <a:pt x="6532" y="10989"/>
                  <a:pt x="6542" y="10991"/>
                  <a:pt x="6551" y="10991"/>
                </a:cubicBezTo>
                <a:cubicBezTo>
                  <a:pt x="6569" y="10991"/>
                  <a:pt x="6586" y="10982"/>
                  <a:pt x="6597" y="10964"/>
                </a:cubicBezTo>
                <a:cubicBezTo>
                  <a:pt x="6611" y="10941"/>
                  <a:pt x="6603" y="10904"/>
                  <a:pt x="6577" y="10891"/>
                </a:cubicBezTo>
                <a:cubicBezTo>
                  <a:pt x="6567" y="10886"/>
                  <a:pt x="6557" y="10880"/>
                  <a:pt x="6547" y="10875"/>
                </a:cubicBezTo>
                <a:cubicBezTo>
                  <a:pt x="6538" y="10871"/>
                  <a:pt x="6529" y="10869"/>
                  <a:pt x="6520" y="10869"/>
                </a:cubicBezTo>
                <a:close/>
                <a:moveTo>
                  <a:pt x="533" y="10932"/>
                </a:moveTo>
                <a:cubicBezTo>
                  <a:pt x="487" y="10932"/>
                  <a:pt x="487" y="11003"/>
                  <a:pt x="533" y="11003"/>
                </a:cubicBezTo>
                <a:cubicBezTo>
                  <a:pt x="580" y="11003"/>
                  <a:pt x="580" y="10932"/>
                  <a:pt x="533" y="10932"/>
                </a:cubicBezTo>
                <a:close/>
                <a:moveTo>
                  <a:pt x="9301" y="10971"/>
                </a:moveTo>
                <a:cubicBezTo>
                  <a:pt x="9277" y="10971"/>
                  <a:pt x="9277" y="11006"/>
                  <a:pt x="9301" y="11006"/>
                </a:cubicBezTo>
                <a:cubicBezTo>
                  <a:pt x="9324" y="11006"/>
                  <a:pt x="9324" y="10971"/>
                  <a:pt x="9301" y="10971"/>
                </a:cubicBezTo>
                <a:close/>
                <a:moveTo>
                  <a:pt x="5651" y="10943"/>
                </a:moveTo>
                <a:cubicBezTo>
                  <a:pt x="5623" y="10943"/>
                  <a:pt x="5600" y="10979"/>
                  <a:pt x="5625" y="11004"/>
                </a:cubicBezTo>
                <a:lnTo>
                  <a:pt x="5641" y="11020"/>
                </a:lnTo>
                <a:cubicBezTo>
                  <a:pt x="5648" y="11027"/>
                  <a:pt x="5656" y="11030"/>
                  <a:pt x="5664" y="11030"/>
                </a:cubicBezTo>
                <a:cubicBezTo>
                  <a:pt x="5691" y="11030"/>
                  <a:pt x="5716" y="10994"/>
                  <a:pt x="5691" y="10969"/>
                </a:cubicBezTo>
                <a:lnTo>
                  <a:pt x="5675" y="10954"/>
                </a:lnTo>
                <a:cubicBezTo>
                  <a:pt x="5667" y="10946"/>
                  <a:pt x="5659" y="10943"/>
                  <a:pt x="5651" y="10943"/>
                </a:cubicBezTo>
                <a:close/>
                <a:moveTo>
                  <a:pt x="17761" y="10985"/>
                </a:moveTo>
                <a:cubicBezTo>
                  <a:pt x="17715" y="10985"/>
                  <a:pt x="17715" y="11056"/>
                  <a:pt x="17761" y="11056"/>
                </a:cubicBezTo>
                <a:lnTo>
                  <a:pt x="17777" y="11056"/>
                </a:lnTo>
                <a:cubicBezTo>
                  <a:pt x="17823" y="11056"/>
                  <a:pt x="17823" y="10985"/>
                  <a:pt x="17777" y="10985"/>
                </a:cubicBezTo>
                <a:close/>
                <a:moveTo>
                  <a:pt x="21533" y="11011"/>
                </a:moveTo>
                <a:cubicBezTo>
                  <a:pt x="21515" y="11011"/>
                  <a:pt x="21497" y="11023"/>
                  <a:pt x="21497" y="11046"/>
                </a:cubicBezTo>
                <a:lnTo>
                  <a:pt x="21497" y="11062"/>
                </a:lnTo>
                <a:cubicBezTo>
                  <a:pt x="21497" y="11085"/>
                  <a:pt x="21515" y="11096"/>
                  <a:pt x="21533" y="11096"/>
                </a:cubicBezTo>
                <a:cubicBezTo>
                  <a:pt x="21550" y="11096"/>
                  <a:pt x="21568" y="11085"/>
                  <a:pt x="21568" y="11062"/>
                </a:cubicBezTo>
                <a:lnTo>
                  <a:pt x="21568" y="11046"/>
                </a:lnTo>
                <a:cubicBezTo>
                  <a:pt x="21568" y="11023"/>
                  <a:pt x="21550" y="11011"/>
                  <a:pt x="21533" y="11011"/>
                </a:cubicBezTo>
                <a:close/>
                <a:moveTo>
                  <a:pt x="22601" y="11029"/>
                </a:moveTo>
                <a:cubicBezTo>
                  <a:pt x="22573" y="11029"/>
                  <a:pt x="22550" y="11065"/>
                  <a:pt x="22575" y="11089"/>
                </a:cubicBezTo>
                <a:lnTo>
                  <a:pt x="22591" y="11105"/>
                </a:lnTo>
                <a:cubicBezTo>
                  <a:pt x="22598" y="11112"/>
                  <a:pt x="22606" y="11115"/>
                  <a:pt x="22614" y="11115"/>
                </a:cubicBezTo>
                <a:cubicBezTo>
                  <a:pt x="22642" y="11115"/>
                  <a:pt x="22666" y="11080"/>
                  <a:pt x="22641" y="11055"/>
                </a:cubicBezTo>
                <a:cubicBezTo>
                  <a:pt x="22636" y="11048"/>
                  <a:pt x="22630" y="11043"/>
                  <a:pt x="22625" y="11040"/>
                </a:cubicBezTo>
                <a:cubicBezTo>
                  <a:pt x="22617" y="11032"/>
                  <a:pt x="22609" y="11029"/>
                  <a:pt x="22601" y="11029"/>
                </a:cubicBezTo>
                <a:close/>
                <a:moveTo>
                  <a:pt x="2878" y="11057"/>
                </a:moveTo>
                <a:cubicBezTo>
                  <a:pt x="2832" y="11057"/>
                  <a:pt x="2832" y="11129"/>
                  <a:pt x="2878" y="11129"/>
                </a:cubicBezTo>
                <a:cubicBezTo>
                  <a:pt x="2923" y="11129"/>
                  <a:pt x="2923" y="11057"/>
                  <a:pt x="2878" y="11057"/>
                </a:cubicBezTo>
                <a:close/>
                <a:moveTo>
                  <a:pt x="5430" y="11066"/>
                </a:moveTo>
                <a:cubicBezTo>
                  <a:pt x="5384" y="11066"/>
                  <a:pt x="5384" y="11136"/>
                  <a:pt x="5430" y="11136"/>
                </a:cubicBezTo>
                <a:lnTo>
                  <a:pt x="5446" y="11136"/>
                </a:lnTo>
                <a:cubicBezTo>
                  <a:pt x="5492" y="11136"/>
                  <a:pt x="5492" y="11066"/>
                  <a:pt x="5446" y="11066"/>
                </a:cubicBezTo>
                <a:close/>
                <a:moveTo>
                  <a:pt x="14787" y="11038"/>
                </a:moveTo>
                <a:cubicBezTo>
                  <a:pt x="14759" y="11038"/>
                  <a:pt x="14735" y="11074"/>
                  <a:pt x="14761" y="11098"/>
                </a:cubicBezTo>
                <a:cubicBezTo>
                  <a:pt x="14771" y="11109"/>
                  <a:pt x="14782" y="11118"/>
                  <a:pt x="14792" y="11127"/>
                </a:cubicBezTo>
                <a:cubicBezTo>
                  <a:pt x="14800" y="11134"/>
                  <a:pt x="14808" y="11137"/>
                  <a:pt x="14816" y="11137"/>
                </a:cubicBezTo>
                <a:cubicBezTo>
                  <a:pt x="14844" y="11137"/>
                  <a:pt x="14869" y="11102"/>
                  <a:pt x="14843" y="11077"/>
                </a:cubicBezTo>
                <a:cubicBezTo>
                  <a:pt x="14832" y="11067"/>
                  <a:pt x="14822" y="11057"/>
                  <a:pt x="14811" y="11048"/>
                </a:cubicBezTo>
                <a:cubicBezTo>
                  <a:pt x="14804" y="11041"/>
                  <a:pt x="14795" y="11038"/>
                  <a:pt x="14787" y="11038"/>
                </a:cubicBezTo>
                <a:close/>
                <a:moveTo>
                  <a:pt x="13417" y="10995"/>
                </a:moveTo>
                <a:cubicBezTo>
                  <a:pt x="13397" y="10995"/>
                  <a:pt x="13375" y="11013"/>
                  <a:pt x="13380" y="11040"/>
                </a:cubicBezTo>
                <a:lnTo>
                  <a:pt x="13396" y="11114"/>
                </a:lnTo>
                <a:cubicBezTo>
                  <a:pt x="13399" y="11132"/>
                  <a:pt x="13412" y="11139"/>
                  <a:pt x="13426" y="11139"/>
                </a:cubicBezTo>
                <a:cubicBezTo>
                  <a:pt x="13446" y="11139"/>
                  <a:pt x="13469" y="11122"/>
                  <a:pt x="13463" y="11095"/>
                </a:cubicBezTo>
                <a:cubicBezTo>
                  <a:pt x="13459" y="11071"/>
                  <a:pt x="13454" y="11047"/>
                  <a:pt x="13448" y="11021"/>
                </a:cubicBezTo>
                <a:cubicBezTo>
                  <a:pt x="13444" y="11003"/>
                  <a:pt x="13431" y="10995"/>
                  <a:pt x="13417" y="10995"/>
                </a:cubicBezTo>
                <a:close/>
                <a:moveTo>
                  <a:pt x="5639" y="11081"/>
                </a:moveTo>
                <a:cubicBezTo>
                  <a:pt x="5596" y="11081"/>
                  <a:pt x="5595" y="11152"/>
                  <a:pt x="5641" y="11152"/>
                </a:cubicBezTo>
                <a:cubicBezTo>
                  <a:pt x="5687" y="11152"/>
                  <a:pt x="5687" y="11081"/>
                  <a:pt x="5641" y="11081"/>
                </a:cubicBezTo>
                <a:cubicBezTo>
                  <a:pt x="5640" y="11081"/>
                  <a:pt x="5639" y="11081"/>
                  <a:pt x="5639" y="11081"/>
                </a:cubicBezTo>
                <a:close/>
                <a:moveTo>
                  <a:pt x="2458" y="11009"/>
                </a:moveTo>
                <a:cubicBezTo>
                  <a:pt x="2412" y="11009"/>
                  <a:pt x="2381" y="11079"/>
                  <a:pt x="2430" y="11109"/>
                </a:cubicBezTo>
                <a:cubicBezTo>
                  <a:pt x="2455" y="11124"/>
                  <a:pt x="2479" y="11139"/>
                  <a:pt x="2504" y="11153"/>
                </a:cubicBezTo>
                <a:cubicBezTo>
                  <a:pt x="2514" y="11159"/>
                  <a:pt x="2523" y="11161"/>
                  <a:pt x="2532" y="11161"/>
                </a:cubicBezTo>
                <a:cubicBezTo>
                  <a:pt x="2578" y="11161"/>
                  <a:pt x="2608" y="11091"/>
                  <a:pt x="2560" y="11062"/>
                </a:cubicBezTo>
                <a:cubicBezTo>
                  <a:pt x="2534" y="11046"/>
                  <a:pt x="2509" y="11031"/>
                  <a:pt x="2485" y="11017"/>
                </a:cubicBezTo>
                <a:cubicBezTo>
                  <a:pt x="2476" y="11011"/>
                  <a:pt x="2467" y="11009"/>
                  <a:pt x="2458" y="11009"/>
                </a:cubicBezTo>
                <a:close/>
                <a:moveTo>
                  <a:pt x="24052" y="11078"/>
                </a:moveTo>
                <a:cubicBezTo>
                  <a:pt x="24028" y="11078"/>
                  <a:pt x="24004" y="11103"/>
                  <a:pt x="24019" y="11131"/>
                </a:cubicBezTo>
                <a:cubicBezTo>
                  <a:pt x="24024" y="11141"/>
                  <a:pt x="24029" y="11151"/>
                  <a:pt x="24034" y="11161"/>
                </a:cubicBezTo>
                <a:cubicBezTo>
                  <a:pt x="24041" y="11174"/>
                  <a:pt x="24051" y="11179"/>
                  <a:pt x="24062" y="11179"/>
                </a:cubicBezTo>
                <a:cubicBezTo>
                  <a:pt x="24085" y="11179"/>
                  <a:pt x="24109" y="11154"/>
                  <a:pt x="24095" y="11125"/>
                </a:cubicBezTo>
                <a:cubicBezTo>
                  <a:pt x="24090" y="11115"/>
                  <a:pt x="24085" y="11106"/>
                  <a:pt x="24079" y="11095"/>
                </a:cubicBezTo>
                <a:cubicBezTo>
                  <a:pt x="24073" y="11083"/>
                  <a:pt x="24062" y="11078"/>
                  <a:pt x="24052" y="11078"/>
                </a:cubicBezTo>
                <a:close/>
                <a:moveTo>
                  <a:pt x="7018" y="11064"/>
                </a:moveTo>
                <a:cubicBezTo>
                  <a:pt x="6977" y="11064"/>
                  <a:pt x="6940" y="11117"/>
                  <a:pt x="6977" y="11155"/>
                </a:cubicBezTo>
                <a:lnTo>
                  <a:pt x="6993" y="11171"/>
                </a:lnTo>
                <a:cubicBezTo>
                  <a:pt x="7004" y="11182"/>
                  <a:pt x="7017" y="11186"/>
                  <a:pt x="7029" y="11186"/>
                </a:cubicBezTo>
                <a:cubicBezTo>
                  <a:pt x="7070" y="11186"/>
                  <a:pt x="7107" y="11133"/>
                  <a:pt x="7069" y="11095"/>
                </a:cubicBezTo>
                <a:lnTo>
                  <a:pt x="7054" y="11079"/>
                </a:lnTo>
                <a:cubicBezTo>
                  <a:pt x="7043" y="11068"/>
                  <a:pt x="7030" y="11064"/>
                  <a:pt x="7018" y="11064"/>
                </a:cubicBezTo>
                <a:close/>
                <a:moveTo>
                  <a:pt x="9438" y="11122"/>
                </a:moveTo>
                <a:cubicBezTo>
                  <a:pt x="9426" y="11122"/>
                  <a:pt x="9414" y="11135"/>
                  <a:pt x="9421" y="11149"/>
                </a:cubicBezTo>
                <a:cubicBezTo>
                  <a:pt x="9427" y="11160"/>
                  <a:pt x="9432" y="11168"/>
                  <a:pt x="9437" y="11179"/>
                </a:cubicBezTo>
                <a:cubicBezTo>
                  <a:pt x="9440" y="11186"/>
                  <a:pt x="9446" y="11188"/>
                  <a:pt x="9451" y="11188"/>
                </a:cubicBezTo>
                <a:cubicBezTo>
                  <a:pt x="9462" y="11188"/>
                  <a:pt x="9474" y="11175"/>
                  <a:pt x="9467" y="11161"/>
                </a:cubicBezTo>
                <a:cubicBezTo>
                  <a:pt x="9460" y="11151"/>
                  <a:pt x="9455" y="11141"/>
                  <a:pt x="9452" y="11131"/>
                </a:cubicBezTo>
                <a:cubicBezTo>
                  <a:pt x="9448" y="11124"/>
                  <a:pt x="9443" y="11122"/>
                  <a:pt x="9438" y="11122"/>
                </a:cubicBezTo>
                <a:close/>
                <a:moveTo>
                  <a:pt x="8924" y="11071"/>
                </a:moveTo>
                <a:cubicBezTo>
                  <a:pt x="8915" y="11071"/>
                  <a:pt x="8906" y="11073"/>
                  <a:pt x="8898" y="11077"/>
                </a:cubicBezTo>
                <a:cubicBezTo>
                  <a:pt x="8887" y="11083"/>
                  <a:pt x="8878" y="11088"/>
                  <a:pt x="8867" y="11093"/>
                </a:cubicBezTo>
                <a:cubicBezTo>
                  <a:pt x="8841" y="11106"/>
                  <a:pt x="8835" y="11141"/>
                  <a:pt x="8847" y="11166"/>
                </a:cubicBezTo>
                <a:cubicBezTo>
                  <a:pt x="8858" y="11184"/>
                  <a:pt x="8876" y="11193"/>
                  <a:pt x="8895" y="11193"/>
                </a:cubicBezTo>
                <a:cubicBezTo>
                  <a:pt x="8904" y="11193"/>
                  <a:pt x="8913" y="11190"/>
                  <a:pt x="8921" y="11186"/>
                </a:cubicBezTo>
                <a:cubicBezTo>
                  <a:pt x="8931" y="11181"/>
                  <a:pt x="8940" y="11176"/>
                  <a:pt x="8951" y="11171"/>
                </a:cubicBezTo>
                <a:cubicBezTo>
                  <a:pt x="8977" y="11157"/>
                  <a:pt x="8983" y="11121"/>
                  <a:pt x="8971" y="11097"/>
                </a:cubicBezTo>
                <a:cubicBezTo>
                  <a:pt x="8960" y="11080"/>
                  <a:pt x="8943" y="11071"/>
                  <a:pt x="8924" y="11071"/>
                </a:cubicBezTo>
                <a:close/>
                <a:moveTo>
                  <a:pt x="9961" y="11088"/>
                </a:moveTo>
                <a:cubicBezTo>
                  <a:pt x="9893" y="11088"/>
                  <a:pt x="9891" y="11194"/>
                  <a:pt x="9961" y="11195"/>
                </a:cubicBezTo>
                <a:lnTo>
                  <a:pt x="9991" y="11195"/>
                </a:lnTo>
                <a:cubicBezTo>
                  <a:pt x="10059" y="11195"/>
                  <a:pt x="10060" y="11088"/>
                  <a:pt x="9991" y="11088"/>
                </a:cubicBezTo>
                <a:close/>
                <a:moveTo>
                  <a:pt x="13931" y="11109"/>
                </a:moveTo>
                <a:cubicBezTo>
                  <a:pt x="13904" y="11109"/>
                  <a:pt x="13880" y="11144"/>
                  <a:pt x="13905" y="11168"/>
                </a:cubicBezTo>
                <a:lnTo>
                  <a:pt x="13921" y="11184"/>
                </a:lnTo>
                <a:cubicBezTo>
                  <a:pt x="13928" y="11192"/>
                  <a:pt x="13937" y="11195"/>
                  <a:pt x="13945" y="11195"/>
                </a:cubicBezTo>
                <a:cubicBezTo>
                  <a:pt x="13972" y="11195"/>
                  <a:pt x="13996" y="11160"/>
                  <a:pt x="13970" y="11135"/>
                </a:cubicBezTo>
                <a:lnTo>
                  <a:pt x="13954" y="11119"/>
                </a:lnTo>
                <a:cubicBezTo>
                  <a:pt x="13947" y="11112"/>
                  <a:pt x="13939" y="11109"/>
                  <a:pt x="13931" y="11109"/>
                </a:cubicBezTo>
                <a:close/>
                <a:moveTo>
                  <a:pt x="11975" y="11096"/>
                </a:moveTo>
                <a:cubicBezTo>
                  <a:pt x="11957" y="11096"/>
                  <a:pt x="11940" y="11108"/>
                  <a:pt x="11940" y="11131"/>
                </a:cubicBezTo>
                <a:lnTo>
                  <a:pt x="11940" y="11161"/>
                </a:lnTo>
                <a:cubicBezTo>
                  <a:pt x="11939" y="11184"/>
                  <a:pt x="11956" y="11196"/>
                  <a:pt x="11974" y="11196"/>
                </a:cubicBezTo>
                <a:cubicBezTo>
                  <a:pt x="11992" y="11196"/>
                  <a:pt x="12010" y="11185"/>
                  <a:pt x="12010" y="11161"/>
                </a:cubicBezTo>
                <a:lnTo>
                  <a:pt x="12010" y="11131"/>
                </a:lnTo>
                <a:cubicBezTo>
                  <a:pt x="12010" y="11108"/>
                  <a:pt x="11992" y="11096"/>
                  <a:pt x="11975" y="11096"/>
                </a:cubicBezTo>
                <a:close/>
                <a:moveTo>
                  <a:pt x="5043" y="11107"/>
                </a:moveTo>
                <a:cubicBezTo>
                  <a:pt x="5020" y="11107"/>
                  <a:pt x="4995" y="11133"/>
                  <a:pt x="5009" y="11161"/>
                </a:cubicBezTo>
                <a:cubicBezTo>
                  <a:pt x="5015" y="11172"/>
                  <a:pt x="5019" y="11181"/>
                  <a:pt x="5026" y="11191"/>
                </a:cubicBezTo>
                <a:cubicBezTo>
                  <a:pt x="5032" y="11204"/>
                  <a:pt x="5043" y="11209"/>
                  <a:pt x="5053" y="11209"/>
                </a:cubicBezTo>
                <a:cubicBezTo>
                  <a:pt x="5077" y="11209"/>
                  <a:pt x="5101" y="11184"/>
                  <a:pt x="5086" y="11156"/>
                </a:cubicBezTo>
                <a:cubicBezTo>
                  <a:pt x="5081" y="11145"/>
                  <a:pt x="5076" y="11136"/>
                  <a:pt x="5071" y="11125"/>
                </a:cubicBezTo>
                <a:cubicBezTo>
                  <a:pt x="5064" y="11113"/>
                  <a:pt x="5054" y="11107"/>
                  <a:pt x="5043" y="11107"/>
                </a:cubicBezTo>
                <a:close/>
                <a:moveTo>
                  <a:pt x="15568" y="11099"/>
                </a:moveTo>
                <a:cubicBezTo>
                  <a:pt x="15563" y="11099"/>
                  <a:pt x="15557" y="11100"/>
                  <a:pt x="15551" y="11103"/>
                </a:cubicBezTo>
                <a:cubicBezTo>
                  <a:pt x="15535" y="11113"/>
                  <a:pt x="15526" y="11136"/>
                  <a:pt x="15538" y="11152"/>
                </a:cubicBezTo>
                <a:cubicBezTo>
                  <a:pt x="15554" y="11172"/>
                  <a:pt x="15568" y="11193"/>
                  <a:pt x="15582" y="11212"/>
                </a:cubicBezTo>
                <a:cubicBezTo>
                  <a:pt x="15590" y="11223"/>
                  <a:pt x="15601" y="11230"/>
                  <a:pt x="15613" y="11230"/>
                </a:cubicBezTo>
                <a:cubicBezTo>
                  <a:pt x="15619" y="11230"/>
                  <a:pt x="15625" y="11228"/>
                  <a:pt x="15630" y="11225"/>
                </a:cubicBezTo>
                <a:cubicBezTo>
                  <a:pt x="15646" y="11216"/>
                  <a:pt x="15656" y="11193"/>
                  <a:pt x="15644" y="11177"/>
                </a:cubicBezTo>
                <a:cubicBezTo>
                  <a:pt x="15629" y="11157"/>
                  <a:pt x="15614" y="11137"/>
                  <a:pt x="15599" y="11116"/>
                </a:cubicBezTo>
                <a:cubicBezTo>
                  <a:pt x="15591" y="11105"/>
                  <a:pt x="15580" y="11099"/>
                  <a:pt x="15568" y="11099"/>
                </a:cubicBezTo>
                <a:close/>
                <a:moveTo>
                  <a:pt x="11824" y="11157"/>
                </a:moveTo>
                <a:cubicBezTo>
                  <a:pt x="11806" y="11157"/>
                  <a:pt x="11789" y="11168"/>
                  <a:pt x="11789" y="11191"/>
                </a:cubicBezTo>
                <a:lnTo>
                  <a:pt x="11789" y="11207"/>
                </a:lnTo>
                <a:cubicBezTo>
                  <a:pt x="11789" y="11230"/>
                  <a:pt x="11806" y="11241"/>
                  <a:pt x="11824" y="11241"/>
                </a:cubicBezTo>
                <a:cubicBezTo>
                  <a:pt x="11842" y="11241"/>
                  <a:pt x="11859" y="11230"/>
                  <a:pt x="11859" y="11207"/>
                </a:cubicBezTo>
                <a:lnTo>
                  <a:pt x="11859" y="11191"/>
                </a:lnTo>
                <a:cubicBezTo>
                  <a:pt x="11859" y="11168"/>
                  <a:pt x="11842" y="11157"/>
                  <a:pt x="11824" y="11157"/>
                </a:cubicBezTo>
                <a:close/>
                <a:moveTo>
                  <a:pt x="16913" y="11099"/>
                </a:moveTo>
                <a:cubicBezTo>
                  <a:pt x="16897" y="11099"/>
                  <a:pt x="16882" y="11106"/>
                  <a:pt x="16871" y="11123"/>
                </a:cubicBezTo>
                <a:cubicBezTo>
                  <a:pt x="16861" y="11139"/>
                  <a:pt x="16853" y="11155"/>
                  <a:pt x="16844" y="11168"/>
                </a:cubicBezTo>
                <a:cubicBezTo>
                  <a:pt x="16819" y="11211"/>
                  <a:pt x="16856" y="11249"/>
                  <a:pt x="16892" y="11249"/>
                </a:cubicBezTo>
                <a:cubicBezTo>
                  <a:pt x="16908" y="11249"/>
                  <a:pt x="16924" y="11242"/>
                  <a:pt x="16935" y="11224"/>
                </a:cubicBezTo>
                <a:cubicBezTo>
                  <a:pt x="16944" y="11208"/>
                  <a:pt x="16954" y="11193"/>
                  <a:pt x="16963" y="11178"/>
                </a:cubicBezTo>
                <a:cubicBezTo>
                  <a:pt x="16987" y="11137"/>
                  <a:pt x="16950" y="11099"/>
                  <a:pt x="16913" y="11099"/>
                </a:cubicBezTo>
                <a:close/>
                <a:moveTo>
                  <a:pt x="10986" y="11119"/>
                </a:moveTo>
                <a:cubicBezTo>
                  <a:pt x="10950" y="11119"/>
                  <a:pt x="10913" y="11158"/>
                  <a:pt x="10936" y="11199"/>
                </a:cubicBezTo>
                <a:cubicBezTo>
                  <a:pt x="10956" y="11235"/>
                  <a:pt x="10989" y="11252"/>
                  <a:pt x="11026" y="11256"/>
                </a:cubicBezTo>
                <a:cubicBezTo>
                  <a:pt x="11028" y="11257"/>
                  <a:pt x="11030" y="11257"/>
                  <a:pt x="11032" y="11257"/>
                </a:cubicBezTo>
                <a:cubicBezTo>
                  <a:pt x="11059" y="11257"/>
                  <a:pt x="11081" y="11229"/>
                  <a:pt x="11081" y="11203"/>
                </a:cubicBezTo>
                <a:cubicBezTo>
                  <a:pt x="11081" y="11173"/>
                  <a:pt x="11058" y="11155"/>
                  <a:pt x="11030" y="11150"/>
                </a:cubicBezTo>
                <a:cubicBezTo>
                  <a:pt x="11029" y="11147"/>
                  <a:pt x="11029" y="11146"/>
                  <a:pt x="11028" y="11145"/>
                </a:cubicBezTo>
                <a:cubicBezTo>
                  <a:pt x="11018" y="11127"/>
                  <a:pt x="11002" y="11119"/>
                  <a:pt x="10986" y="11119"/>
                </a:cubicBezTo>
                <a:close/>
                <a:moveTo>
                  <a:pt x="10591" y="11198"/>
                </a:moveTo>
                <a:cubicBezTo>
                  <a:pt x="10546" y="11198"/>
                  <a:pt x="10546" y="11268"/>
                  <a:pt x="10591" y="11268"/>
                </a:cubicBezTo>
                <a:cubicBezTo>
                  <a:pt x="10638" y="11268"/>
                  <a:pt x="10638" y="11198"/>
                  <a:pt x="10591" y="11198"/>
                </a:cubicBezTo>
                <a:close/>
                <a:moveTo>
                  <a:pt x="4396" y="11089"/>
                </a:moveTo>
                <a:cubicBezTo>
                  <a:pt x="4355" y="11089"/>
                  <a:pt x="4319" y="11142"/>
                  <a:pt x="4356" y="11179"/>
                </a:cubicBezTo>
                <a:cubicBezTo>
                  <a:pt x="4381" y="11204"/>
                  <a:pt x="4405" y="11229"/>
                  <a:pt x="4431" y="11255"/>
                </a:cubicBezTo>
                <a:cubicBezTo>
                  <a:pt x="4442" y="11266"/>
                  <a:pt x="4454" y="11271"/>
                  <a:pt x="4466" y="11271"/>
                </a:cubicBezTo>
                <a:cubicBezTo>
                  <a:pt x="4507" y="11271"/>
                  <a:pt x="4544" y="11218"/>
                  <a:pt x="4507" y="11181"/>
                </a:cubicBezTo>
                <a:cubicBezTo>
                  <a:pt x="4482" y="11156"/>
                  <a:pt x="4457" y="11130"/>
                  <a:pt x="4432" y="11105"/>
                </a:cubicBezTo>
                <a:cubicBezTo>
                  <a:pt x="4421" y="11094"/>
                  <a:pt x="4408" y="11089"/>
                  <a:pt x="4396" y="11089"/>
                </a:cubicBezTo>
                <a:close/>
                <a:moveTo>
                  <a:pt x="18498" y="11171"/>
                </a:moveTo>
                <a:cubicBezTo>
                  <a:pt x="18489" y="11171"/>
                  <a:pt x="18480" y="11177"/>
                  <a:pt x="18480" y="11188"/>
                </a:cubicBezTo>
                <a:lnTo>
                  <a:pt x="18480" y="11263"/>
                </a:lnTo>
                <a:cubicBezTo>
                  <a:pt x="18480" y="11274"/>
                  <a:pt x="18489" y="11280"/>
                  <a:pt x="18498" y="11280"/>
                </a:cubicBezTo>
                <a:cubicBezTo>
                  <a:pt x="18507" y="11280"/>
                  <a:pt x="18515" y="11275"/>
                  <a:pt x="18515" y="11263"/>
                </a:cubicBezTo>
                <a:lnTo>
                  <a:pt x="18515" y="11188"/>
                </a:lnTo>
                <a:cubicBezTo>
                  <a:pt x="18515" y="11177"/>
                  <a:pt x="18507" y="11171"/>
                  <a:pt x="18498" y="11171"/>
                </a:cubicBezTo>
                <a:close/>
                <a:moveTo>
                  <a:pt x="1482" y="11142"/>
                </a:moveTo>
                <a:cubicBezTo>
                  <a:pt x="1441" y="11142"/>
                  <a:pt x="1404" y="11195"/>
                  <a:pt x="1441" y="11233"/>
                </a:cubicBezTo>
                <a:lnTo>
                  <a:pt x="1486" y="11277"/>
                </a:lnTo>
                <a:cubicBezTo>
                  <a:pt x="1497" y="11288"/>
                  <a:pt x="1510" y="11293"/>
                  <a:pt x="1522" y="11293"/>
                </a:cubicBezTo>
                <a:cubicBezTo>
                  <a:pt x="1563" y="11293"/>
                  <a:pt x="1599" y="11240"/>
                  <a:pt x="1561" y="11203"/>
                </a:cubicBezTo>
                <a:lnTo>
                  <a:pt x="1517" y="11158"/>
                </a:lnTo>
                <a:cubicBezTo>
                  <a:pt x="1506" y="11147"/>
                  <a:pt x="1494" y="11142"/>
                  <a:pt x="1482" y="11142"/>
                </a:cubicBezTo>
                <a:close/>
                <a:moveTo>
                  <a:pt x="8126" y="11224"/>
                </a:moveTo>
                <a:cubicBezTo>
                  <a:pt x="8121" y="11224"/>
                  <a:pt x="8115" y="11226"/>
                  <a:pt x="8112" y="11231"/>
                </a:cubicBezTo>
                <a:cubicBezTo>
                  <a:pt x="8098" y="11249"/>
                  <a:pt x="8082" y="11262"/>
                  <a:pt x="8064" y="11268"/>
                </a:cubicBezTo>
                <a:cubicBezTo>
                  <a:pt x="8045" y="11276"/>
                  <a:pt x="8050" y="11304"/>
                  <a:pt x="8066" y="11304"/>
                </a:cubicBezTo>
                <a:cubicBezTo>
                  <a:pt x="8068" y="11304"/>
                  <a:pt x="8070" y="11303"/>
                  <a:pt x="8072" y="11303"/>
                </a:cubicBezTo>
                <a:cubicBezTo>
                  <a:pt x="8101" y="11293"/>
                  <a:pt x="8124" y="11275"/>
                  <a:pt x="8142" y="11250"/>
                </a:cubicBezTo>
                <a:cubicBezTo>
                  <a:pt x="8151" y="11237"/>
                  <a:pt x="8138" y="11224"/>
                  <a:pt x="8126" y="11224"/>
                </a:cubicBezTo>
                <a:close/>
                <a:moveTo>
                  <a:pt x="18061" y="11272"/>
                </a:moveTo>
                <a:cubicBezTo>
                  <a:pt x="18044" y="11272"/>
                  <a:pt x="18026" y="11284"/>
                  <a:pt x="18026" y="11307"/>
                </a:cubicBezTo>
                <a:lnTo>
                  <a:pt x="18026" y="11322"/>
                </a:lnTo>
                <a:cubicBezTo>
                  <a:pt x="18026" y="11345"/>
                  <a:pt x="18044" y="11356"/>
                  <a:pt x="18061" y="11356"/>
                </a:cubicBezTo>
                <a:cubicBezTo>
                  <a:pt x="18079" y="11356"/>
                  <a:pt x="18096" y="11345"/>
                  <a:pt x="18096" y="11322"/>
                </a:cubicBezTo>
                <a:lnTo>
                  <a:pt x="18096" y="11307"/>
                </a:lnTo>
                <a:cubicBezTo>
                  <a:pt x="18096" y="11284"/>
                  <a:pt x="18079" y="11272"/>
                  <a:pt x="18061" y="11272"/>
                </a:cubicBezTo>
                <a:close/>
                <a:moveTo>
                  <a:pt x="1990" y="11267"/>
                </a:moveTo>
                <a:cubicBezTo>
                  <a:pt x="1972" y="11267"/>
                  <a:pt x="1954" y="11278"/>
                  <a:pt x="1954" y="11301"/>
                </a:cubicBezTo>
                <a:lnTo>
                  <a:pt x="1954" y="11331"/>
                </a:lnTo>
                <a:cubicBezTo>
                  <a:pt x="1954" y="11354"/>
                  <a:pt x="1972" y="11365"/>
                  <a:pt x="1990" y="11365"/>
                </a:cubicBezTo>
                <a:cubicBezTo>
                  <a:pt x="2007" y="11365"/>
                  <a:pt x="2025" y="11354"/>
                  <a:pt x="2025" y="11331"/>
                </a:cubicBezTo>
                <a:lnTo>
                  <a:pt x="2025" y="11301"/>
                </a:lnTo>
                <a:cubicBezTo>
                  <a:pt x="2025" y="11278"/>
                  <a:pt x="2007" y="11267"/>
                  <a:pt x="1990" y="11267"/>
                </a:cubicBezTo>
                <a:close/>
                <a:moveTo>
                  <a:pt x="9199" y="11205"/>
                </a:moveTo>
                <a:cubicBezTo>
                  <a:pt x="9159" y="11205"/>
                  <a:pt x="9122" y="11258"/>
                  <a:pt x="9158" y="11296"/>
                </a:cubicBezTo>
                <a:cubicBezTo>
                  <a:pt x="9182" y="11320"/>
                  <a:pt x="9207" y="11347"/>
                  <a:pt x="9232" y="11372"/>
                </a:cubicBezTo>
                <a:cubicBezTo>
                  <a:pt x="9243" y="11383"/>
                  <a:pt x="9255" y="11388"/>
                  <a:pt x="9268" y="11388"/>
                </a:cubicBezTo>
                <a:cubicBezTo>
                  <a:pt x="9308" y="11388"/>
                  <a:pt x="9344" y="11334"/>
                  <a:pt x="9307" y="11297"/>
                </a:cubicBezTo>
                <a:cubicBezTo>
                  <a:pt x="9282" y="11272"/>
                  <a:pt x="9259" y="11246"/>
                  <a:pt x="9234" y="11221"/>
                </a:cubicBezTo>
                <a:cubicBezTo>
                  <a:pt x="9223" y="11210"/>
                  <a:pt x="9211" y="11205"/>
                  <a:pt x="9199" y="11205"/>
                </a:cubicBezTo>
                <a:close/>
                <a:moveTo>
                  <a:pt x="6601" y="11339"/>
                </a:moveTo>
                <a:cubicBezTo>
                  <a:pt x="6557" y="11339"/>
                  <a:pt x="6556" y="11409"/>
                  <a:pt x="6602" y="11409"/>
                </a:cubicBezTo>
                <a:cubicBezTo>
                  <a:pt x="6647" y="11409"/>
                  <a:pt x="6647" y="11339"/>
                  <a:pt x="6602" y="11339"/>
                </a:cubicBezTo>
                <a:cubicBezTo>
                  <a:pt x="6602" y="11339"/>
                  <a:pt x="6602" y="11339"/>
                  <a:pt x="6601" y="11339"/>
                </a:cubicBezTo>
                <a:close/>
                <a:moveTo>
                  <a:pt x="19848" y="11277"/>
                </a:moveTo>
                <a:cubicBezTo>
                  <a:pt x="19841" y="11277"/>
                  <a:pt x="19835" y="11278"/>
                  <a:pt x="19829" y="11282"/>
                </a:cubicBezTo>
                <a:cubicBezTo>
                  <a:pt x="19810" y="11292"/>
                  <a:pt x="19808" y="11313"/>
                  <a:pt x="19816" y="11330"/>
                </a:cubicBezTo>
                <a:cubicBezTo>
                  <a:pt x="19826" y="11355"/>
                  <a:pt x="19837" y="11380"/>
                  <a:pt x="19849" y="11404"/>
                </a:cubicBezTo>
                <a:cubicBezTo>
                  <a:pt x="19854" y="11417"/>
                  <a:pt x="19866" y="11422"/>
                  <a:pt x="19879" y="11422"/>
                </a:cubicBezTo>
                <a:cubicBezTo>
                  <a:pt x="19885" y="11422"/>
                  <a:pt x="19892" y="11421"/>
                  <a:pt x="19897" y="11418"/>
                </a:cubicBezTo>
                <a:cubicBezTo>
                  <a:pt x="19915" y="11407"/>
                  <a:pt x="19918" y="11386"/>
                  <a:pt x="19910" y="11370"/>
                </a:cubicBezTo>
                <a:cubicBezTo>
                  <a:pt x="19899" y="11344"/>
                  <a:pt x="19889" y="11319"/>
                  <a:pt x="19877" y="11294"/>
                </a:cubicBezTo>
                <a:cubicBezTo>
                  <a:pt x="19873" y="11283"/>
                  <a:pt x="19860" y="11277"/>
                  <a:pt x="19848" y="11277"/>
                </a:cubicBezTo>
                <a:close/>
                <a:moveTo>
                  <a:pt x="12951" y="11294"/>
                </a:moveTo>
                <a:cubicBezTo>
                  <a:pt x="12930" y="11294"/>
                  <a:pt x="12908" y="11311"/>
                  <a:pt x="12915" y="11337"/>
                </a:cubicBezTo>
                <a:cubicBezTo>
                  <a:pt x="12920" y="11357"/>
                  <a:pt x="12926" y="11377"/>
                  <a:pt x="12931" y="11398"/>
                </a:cubicBezTo>
                <a:cubicBezTo>
                  <a:pt x="12935" y="11416"/>
                  <a:pt x="12948" y="11424"/>
                  <a:pt x="12962" y="11424"/>
                </a:cubicBezTo>
                <a:cubicBezTo>
                  <a:pt x="12983" y="11424"/>
                  <a:pt x="13005" y="11406"/>
                  <a:pt x="12999" y="11380"/>
                </a:cubicBezTo>
                <a:cubicBezTo>
                  <a:pt x="12994" y="11360"/>
                  <a:pt x="12988" y="11340"/>
                  <a:pt x="12983" y="11319"/>
                </a:cubicBezTo>
                <a:cubicBezTo>
                  <a:pt x="12978" y="11302"/>
                  <a:pt x="12965" y="11294"/>
                  <a:pt x="12951" y="11294"/>
                </a:cubicBezTo>
                <a:close/>
                <a:moveTo>
                  <a:pt x="16395" y="11294"/>
                </a:moveTo>
                <a:cubicBezTo>
                  <a:pt x="16385" y="11294"/>
                  <a:pt x="16375" y="11297"/>
                  <a:pt x="16367" y="11301"/>
                </a:cubicBezTo>
                <a:cubicBezTo>
                  <a:pt x="16341" y="11317"/>
                  <a:pt x="16334" y="11349"/>
                  <a:pt x="16347" y="11375"/>
                </a:cubicBezTo>
                <a:cubicBezTo>
                  <a:pt x="16352" y="11385"/>
                  <a:pt x="16357" y="11394"/>
                  <a:pt x="16363" y="11404"/>
                </a:cubicBezTo>
                <a:cubicBezTo>
                  <a:pt x="16372" y="11422"/>
                  <a:pt x="16390" y="11431"/>
                  <a:pt x="16409" y="11431"/>
                </a:cubicBezTo>
                <a:cubicBezTo>
                  <a:pt x="16418" y="11431"/>
                  <a:pt x="16428" y="11429"/>
                  <a:pt x="16436" y="11424"/>
                </a:cubicBezTo>
                <a:cubicBezTo>
                  <a:pt x="16462" y="11408"/>
                  <a:pt x="16468" y="11377"/>
                  <a:pt x="16456" y="11351"/>
                </a:cubicBezTo>
                <a:cubicBezTo>
                  <a:pt x="16451" y="11340"/>
                  <a:pt x="16445" y="11330"/>
                  <a:pt x="16440" y="11320"/>
                </a:cubicBezTo>
                <a:cubicBezTo>
                  <a:pt x="16431" y="11303"/>
                  <a:pt x="16413" y="11294"/>
                  <a:pt x="16395" y="11294"/>
                </a:cubicBezTo>
                <a:close/>
                <a:moveTo>
                  <a:pt x="24549" y="11290"/>
                </a:moveTo>
                <a:cubicBezTo>
                  <a:pt x="24528" y="11290"/>
                  <a:pt x="24506" y="11307"/>
                  <a:pt x="24512" y="11334"/>
                </a:cubicBezTo>
                <a:cubicBezTo>
                  <a:pt x="24517" y="11358"/>
                  <a:pt x="24522" y="11383"/>
                  <a:pt x="24527" y="11408"/>
                </a:cubicBezTo>
                <a:cubicBezTo>
                  <a:pt x="24530" y="11426"/>
                  <a:pt x="24543" y="11434"/>
                  <a:pt x="24557" y="11434"/>
                </a:cubicBezTo>
                <a:cubicBezTo>
                  <a:pt x="24577" y="11434"/>
                  <a:pt x="24600" y="11417"/>
                  <a:pt x="24595" y="11391"/>
                </a:cubicBezTo>
                <a:cubicBezTo>
                  <a:pt x="24591" y="11365"/>
                  <a:pt x="24585" y="11340"/>
                  <a:pt x="24580" y="11315"/>
                </a:cubicBezTo>
                <a:cubicBezTo>
                  <a:pt x="24576" y="11297"/>
                  <a:pt x="24563" y="11290"/>
                  <a:pt x="24549" y="11290"/>
                </a:cubicBezTo>
                <a:close/>
                <a:moveTo>
                  <a:pt x="561" y="11347"/>
                </a:moveTo>
                <a:cubicBezTo>
                  <a:pt x="526" y="11347"/>
                  <a:pt x="516" y="11405"/>
                  <a:pt x="553" y="11418"/>
                </a:cubicBezTo>
                <a:cubicBezTo>
                  <a:pt x="567" y="11423"/>
                  <a:pt x="583" y="11428"/>
                  <a:pt x="597" y="11435"/>
                </a:cubicBezTo>
                <a:cubicBezTo>
                  <a:pt x="602" y="11436"/>
                  <a:pt x="607" y="11437"/>
                  <a:pt x="611" y="11437"/>
                </a:cubicBezTo>
                <a:cubicBezTo>
                  <a:pt x="646" y="11437"/>
                  <a:pt x="656" y="11380"/>
                  <a:pt x="617" y="11366"/>
                </a:cubicBezTo>
                <a:cubicBezTo>
                  <a:pt x="603" y="11361"/>
                  <a:pt x="587" y="11356"/>
                  <a:pt x="573" y="11350"/>
                </a:cubicBezTo>
                <a:cubicBezTo>
                  <a:pt x="569" y="11348"/>
                  <a:pt x="565" y="11347"/>
                  <a:pt x="561" y="11347"/>
                </a:cubicBezTo>
                <a:close/>
                <a:moveTo>
                  <a:pt x="246" y="11397"/>
                </a:moveTo>
                <a:cubicBezTo>
                  <a:pt x="201" y="11397"/>
                  <a:pt x="201" y="11467"/>
                  <a:pt x="246" y="11467"/>
                </a:cubicBezTo>
                <a:lnTo>
                  <a:pt x="262" y="11467"/>
                </a:lnTo>
                <a:cubicBezTo>
                  <a:pt x="307" y="11467"/>
                  <a:pt x="308" y="11397"/>
                  <a:pt x="262" y="11397"/>
                </a:cubicBezTo>
                <a:close/>
                <a:moveTo>
                  <a:pt x="5426" y="11362"/>
                </a:moveTo>
                <a:cubicBezTo>
                  <a:pt x="5413" y="11362"/>
                  <a:pt x="5400" y="11370"/>
                  <a:pt x="5393" y="11380"/>
                </a:cubicBezTo>
                <a:cubicBezTo>
                  <a:pt x="5383" y="11398"/>
                  <a:pt x="5390" y="11417"/>
                  <a:pt x="5406" y="11428"/>
                </a:cubicBezTo>
                <a:cubicBezTo>
                  <a:pt x="5426" y="11444"/>
                  <a:pt x="5446" y="11459"/>
                  <a:pt x="5467" y="11472"/>
                </a:cubicBezTo>
                <a:cubicBezTo>
                  <a:pt x="5472" y="11476"/>
                  <a:pt x="5478" y="11478"/>
                  <a:pt x="5483" y="11478"/>
                </a:cubicBezTo>
                <a:cubicBezTo>
                  <a:pt x="5496" y="11478"/>
                  <a:pt x="5508" y="11470"/>
                  <a:pt x="5515" y="11460"/>
                </a:cubicBezTo>
                <a:cubicBezTo>
                  <a:pt x="5525" y="11441"/>
                  <a:pt x="5518" y="11423"/>
                  <a:pt x="5502" y="11411"/>
                </a:cubicBezTo>
                <a:cubicBezTo>
                  <a:pt x="5482" y="11396"/>
                  <a:pt x="5462" y="11381"/>
                  <a:pt x="5441" y="11366"/>
                </a:cubicBezTo>
                <a:cubicBezTo>
                  <a:pt x="5437" y="11363"/>
                  <a:pt x="5432" y="11362"/>
                  <a:pt x="5426" y="11362"/>
                </a:cubicBezTo>
                <a:close/>
                <a:moveTo>
                  <a:pt x="3956" y="11438"/>
                </a:moveTo>
                <a:cubicBezTo>
                  <a:pt x="3912" y="11438"/>
                  <a:pt x="3913" y="11508"/>
                  <a:pt x="3958" y="11508"/>
                </a:cubicBezTo>
                <a:cubicBezTo>
                  <a:pt x="4004" y="11508"/>
                  <a:pt x="4004" y="11438"/>
                  <a:pt x="3958" y="11438"/>
                </a:cubicBezTo>
                <a:cubicBezTo>
                  <a:pt x="3957" y="11438"/>
                  <a:pt x="3957" y="11438"/>
                  <a:pt x="3956" y="11438"/>
                </a:cubicBezTo>
                <a:close/>
                <a:moveTo>
                  <a:pt x="6024" y="11383"/>
                </a:moveTo>
                <a:cubicBezTo>
                  <a:pt x="6007" y="11383"/>
                  <a:pt x="5997" y="11407"/>
                  <a:pt x="6013" y="11415"/>
                </a:cubicBezTo>
                <a:cubicBezTo>
                  <a:pt x="6023" y="11419"/>
                  <a:pt x="6030" y="11424"/>
                  <a:pt x="6039" y="11428"/>
                </a:cubicBezTo>
                <a:cubicBezTo>
                  <a:pt x="6036" y="11428"/>
                  <a:pt x="6033" y="11427"/>
                  <a:pt x="6031" y="11427"/>
                </a:cubicBezTo>
                <a:cubicBezTo>
                  <a:pt x="6022" y="11427"/>
                  <a:pt x="6013" y="11431"/>
                  <a:pt x="6005" y="11438"/>
                </a:cubicBezTo>
                <a:cubicBezTo>
                  <a:pt x="5999" y="11442"/>
                  <a:pt x="5993" y="11443"/>
                  <a:pt x="5986" y="11443"/>
                </a:cubicBezTo>
                <a:cubicBezTo>
                  <a:pt x="5984" y="11443"/>
                  <a:pt x="5981" y="11443"/>
                  <a:pt x="5979" y="11443"/>
                </a:cubicBezTo>
                <a:cubicBezTo>
                  <a:pt x="5976" y="11442"/>
                  <a:pt x="5973" y="11442"/>
                  <a:pt x="5970" y="11442"/>
                </a:cubicBezTo>
                <a:cubicBezTo>
                  <a:pt x="5931" y="11442"/>
                  <a:pt x="5917" y="11502"/>
                  <a:pt x="5959" y="11511"/>
                </a:cubicBezTo>
                <a:cubicBezTo>
                  <a:pt x="5968" y="11513"/>
                  <a:pt x="5977" y="11514"/>
                  <a:pt x="5985" y="11514"/>
                </a:cubicBezTo>
                <a:cubicBezTo>
                  <a:pt x="6010" y="11514"/>
                  <a:pt x="6033" y="11505"/>
                  <a:pt x="6053" y="11487"/>
                </a:cubicBezTo>
                <a:cubicBezTo>
                  <a:pt x="6068" y="11475"/>
                  <a:pt x="6066" y="11449"/>
                  <a:pt x="6053" y="11437"/>
                </a:cubicBezTo>
                <a:cubicBezTo>
                  <a:pt x="6050" y="11435"/>
                  <a:pt x="6049" y="11433"/>
                  <a:pt x="6047" y="11432"/>
                </a:cubicBezTo>
                <a:lnTo>
                  <a:pt x="6047" y="11432"/>
                </a:lnTo>
                <a:cubicBezTo>
                  <a:pt x="6048" y="11433"/>
                  <a:pt x="6049" y="11433"/>
                  <a:pt x="6050" y="11433"/>
                </a:cubicBezTo>
                <a:cubicBezTo>
                  <a:pt x="6069" y="11433"/>
                  <a:pt x="6081" y="11409"/>
                  <a:pt x="6063" y="11401"/>
                </a:cubicBezTo>
                <a:cubicBezTo>
                  <a:pt x="6052" y="11396"/>
                  <a:pt x="6043" y="11391"/>
                  <a:pt x="6032" y="11385"/>
                </a:cubicBezTo>
                <a:cubicBezTo>
                  <a:pt x="6029" y="11384"/>
                  <a:pt x="6027" y="11383"/>
                  <a:pt x="6024" y="11383"/>
                </a:cubicBezTo>
                <a:close/>
                <a:moveTo>
                  <a:pt x="7292" y="11402"/>
                </a:moveTo>
                <a:cubicBezTo>
                  <a:pt x="7284" y="11402"/>
                  <a:pt x="7276" y="11405"/>
                  <a:pt x="7268" y="11413"/>
                </a:cubicBezTo>
                <a:lnTo>
                  <a:pt x="7223" y="11457"/>
                </a:lnTo>
                <a:cubicBezTo>
                  <a:pt x="7197" y="11481"/>
                  <a:pt x="7223" y="11517"/>
                  <a:pt x="7250" y="11517"/>
                </a:cubicBezTo>
                <a:cubicBezTo>
                  <a:pt x="7258" y="11517"/>
                  <a:pt x="7266" y="11514"/>
                  <a:pt x="7274" y="11507"/>
                </a:cubicBezTo>
                <a:lnTo>
                  <a:pt x="7318" y="11462"/>
                </a:lnTo>
                <a:cubicBezTo>
                  <a:pt x="7344" y="11437"/>
                  <a:pt x="7319" y="11402"/>
                  <a:pt x="7292" y="11402"/>
                </a:cubicBezTo>
                <a:close/>
                <a:moveTo>
                  <a:pt x="5061" y="11439"/>
                </a:moveTo>
                <a:cubicBezTo>
                  <a:pt x="5053" y="11439"/>
                  <a:pt x="5044" y="11442"/>
                  <a:pt x="5037" y="11449"/>
                </a:cubicBezTo>
                <a:lnTo>
                  <a:pt x="5021" y="11465"/>
                </a:lnTo>
                <a:cubicBezTo>
                  <a:pt x="4996" y="11490"/>
                  <a:pt x="5020" y="11525"/>
                  <a:pt x="5047" y="11525"/>
                </a:cubicBezTo>
                <a:cubicBezTo>
                  <a:pt x="5055" y="11525"/>
                  <a:pt x="5063" y="11522"/>
                  <a:pt x="5071" y="11514"/>
                </a:cubicBezTo>
                <a:lnTo>
                  <a:pt x="5086" y="11498"/>
                </a:lnTo>
                <a:cubicBezTo>
                  <a:pt x="5112" y="11473"/>
                  <a:pt x="5088" y="11439"/>
                  <a:pt x="5061" y="11439"/>
                </a:cubicBezTo>
                <a:close/>
                <a:moveTo>
                  <a:pt x="11373" y="11406"/>
                </a:moveTo>
                <a:cubicBezTo>
                  <a:pt x="11332" y="11406"/>
                  <a:pt x="11296" y="11459"/>
                  <a:pt x="11333" y="11496"/>
                </a:cubicBezTo>
                <a:lnTo>
                  <a:pt x="11349" y="11512"/>
                </a:lnTo>
                <a:cubicBezTo>
                  <a:pt x="11360" y="11523"/>
                  <a:pt x="11372" y="11528"/>
                  <a:pt x="11385" y="11528"/>
                </a:cubicBezTo>
                <a:cubicBezTo>
                  <a:pt x="11425" y="11528"/>
                  <a:pt x="11461" y="11475"/>
                  <a:pt x="11424" y="11438"/>
                </a:cubicBezTo>
                <a:lnTo>
                  <a:pt x="11409" y="11422"/>
                </a:lnTo>
                <a:cubicBezTo>
                  <a:pt x="11398" y="11411"/>
                  <a:pt x="11385" y="11406"/>
                  <a:pt x="11373" y="11406"/>
                </a:cubicBezTo>
                <a:close/>
                <a:moveTo>
                  <a:pt x="19130" y="11406"/>
                </a:moveTo>
                <a:cubicBezTo>
                  <a:pt x="19112" y="11406"/>
                  <a:pt x="19092" y="11416"/>
                  <a:pt x="19082" y="11433"/>
                </a:cubicBezTo>
                <a:cubicBezTo>
                  <a:pt x="19067" y="11460"/>
                  <a:pt x="19077" y="11491"/>
                  <a:pt x="19102" y="11507"/>
                </a:cubicBezTo>
                <a:cubicBezTo>
                  <a:pt x="19118" y="11517"/>
                  <a:pt x="19133" y="11527"/>
                  <a:pt x="19147" y="11537"/>
                </a:cubicBezTo>
                <a:cubicBezTo>
                  <a:pt x="19155" y="11542"/>
                  <a:pt x="19163" y="11545"/>
                  <a:pt x="19172" y="11545"/>
                </a:cubicBezTo>
                <a:cubicBezTo>
                  <a:pt x="19191" y="11545"/>
                  <a:pt x="19211" y="11534"/>
                  <a:pt x="19221" y="11517"/>
                </a:cubicBezTo>
                <a:cubicBezTo>
                  <a:pt x="19234" y="11491"/>
                  <a:pt x="19224" y="11460"/>
                  <a:pt x="19201" y="11444"/>
                </a:cubicBezTo>
                <a:cubicBezTo>
                  <a:pt x="19185" y="11433"/>
                  <a:pt x="19170" y="11424"/>
                  <a:pt x="19156" y="11414"/>
                </a:cubicBezTo>
                <a:cubicBezTo>
                  <a:pt x="19148" y="11409"/>
                  <a:pt x="19139" y="11406"/>
                  <a:pt x="19130" y="11406"/>
                </a:cubicBezTo>
                <a:close/>
                <a:moveTo>
                  <a:pt x="20781" y="11441"/>
                </a:moveTo>
                <a:cubicBezTo>
                  <a:pt x="20758" y="11441"/>
                  <a:pt x="20737" y="11458"/>
                  <a:pt x="20730" y="11480"/>
                </a:cubicBezTo>
                <a:cubicBezTo>
                  <a:pt x="20725" y="11495"/>
                  <a:pt x="20720" y="11509"/>
                  <a:pt x="20714" y="11524"/>
                </a:cubicBezTo>
                <a:cubicBezTo>
                  <a:pt x="20705" y="11551"/>
                  <a:pt x="20725" y="11582"/>
                  <a:pt x="20751" y="11590"/>
                </a:cubicBezTo>
                <a:cubicBezTo>
                  <a:pt x="20755" y="11591"/>
                  <a:pt x="20760" y="11591"/>
                  <a:pt x="20764" y="11591"/>
                </a:cubicBezTo>
                <a:cubicBezTo>
                  <a:pt x="20788" y="11591"/>
                  <a:pt x="20809" y="11575"/>
                  <a:pt x="20816" y="11553"/>
                </a:cubicBezTo>
                <a:cubicBezTo>
                  <a:pt x="20821" y="11537"/>
                  <a:pt x="20826" y="11523"/>
                  <a:pt x="20832" y="11508"/>
                </a:cubicBezTo>
                <a:cubicBezTo>
                  <a:pt x="20841" y="11482"/>
                  <a:pt x="20821" y="11450"/>
                  <a:pt x="20795" y="11443"/>
                </a:cubicBezTo>
                <a:cubicBezTo>
                  <a:pt x="20790" y="11442"/>
                  <a:pt x="20786" y="11441"/>
                  <a:pt x="20781" y="11441"/>
                </a:cubicBezTo>
                <a:close/>
                <a:moveTo>
                  <a:pt x="8757" y="11523"/>
                </a:moveTo>
                <a:cubicBezTo>
                  <a:pt x="8711" y="11523"/>
                  <a:pt x="8711" y="11593"/>
                  <a:pt x="8757" y="11593"/>
                </a:cubicBezTo>
                <a:lnTo>
                  <a:pt x="8773" y="11593"/>
                </a:lnTo>
                <a:cubicBezTo>
                  <a:pt x="8774" y="11593"/>
                  <a:pt x="8774" y="11593"/>
                  <a:pt x="8775" y="11593"/>
                </a:cubicBezTo>
                <a:cubicBezTo>
                  <a:pt x="8819" y="11593"/>
                  <a:pt x="8818" y="11523"/>
                  <a:pt x="8773" y="11523"/>
                </a:cubicBezTo>
                <a:close/>
                <a:moveTo>
                  <a:pt x="22583" y="11524"/>
                </a:moveTo>
                <a:cubicBezTo>
                  <a:pt x="22537" y="11524"/>
                  <a:pt x="22537" y="11594"/>
                  <a:pt x="22583" y="11594"/>
                </a:cubicBezTo>
                <a:lnTo>
                  <a:pt x="22613" y="11594"/>
                </a:lnTo>
                <a:cubicBezTo>
                  <a:pt x="22613" y="11594"/>
                  <a:pt x="22613" y="11594"/>
                  <a:pt x="22614" y="11594"/>
                </a:cubicBezTo>
                <a:cubicBezTo>
                  <a:pt x="22659" y="11594"/>
                  <a:pt x="22658" y="11524"/>
                  <a:pt x="22613" y="11524"/>
                </a:cubicBezTo>
                <a:close/>
                <a:moveTo>
                  <a:pt x="17265" y="11510"/>
                </a:moveTo>
                <a:cubicBezTo>
                  <a:pt x="17248" y="11510"/>
                  <a:pt x="17230" y="11521"/>
                  <a:pt x="17230" y="11545"/>
                </a:cubicBezTo>
                <a:lnTo>
                  <a:pt x="17230" y="11560"/>
                </a:lnTo>
                <a:cubicBezTo>
                  <a:pt x="17230" y="11583"/>
                  <a:pt x="17248" y="11595"/>
                  <a:pt x="17265" y="11595"/>
                </a:cubicBezTo>
                <a:cubicBezTo>
                  <a:pt x="17283" y="11595"/>
                  <a:pt x="17300" y="11583"/>
                  <a:pt x="17300" y="11560"/>
                </a:cubicBezTo>
                <a:lnTo>
                  <a:pt x="17300" y="11545"/>
                </a:lnTo>
                <a:cubicBezTo>
                  <a:pt x="17300" y="11521"/>
                  <a:pt x="17283" y="11510"/>
                  <a:pt x="17265" y="11510"/>
                </a:cubicBezTo>
                <a:close/>
                <a:moveTo>
                  <a:pt x="18006" y="11518"/>
                </a:moveTo>
                <a:cubicBezTo>
                  <a:pt x="17983" y="11518"/>
                  <a:pt x="17960" y="11524"/>
                  <a:pt x="17939" y="11534"/>
                </a:cubicBezTo>
                <a:cubicBezTo>
                  <a:pt x="17904" y="11551"/>
                  <a:pt x="17926" y="11600"/>
                  <a:pt x="17959" y="11600"/>
                </a:cubicBezTo>
                <a:cubicBezTo>
                  <a:pt x="17964" y="11600"/>
                  <a:pt x="17969" y="11599"/>
                  <a:pt x="17975" y="11596"/>
                </a:cubicBezTo>
                <a:cubicBezTo>
                  <a:pt x="17985" y="11591"/>
                  <a:pt x="17994" y="11589"/>
                  <a:pt x="18003" y="11589"/>
                </a:cubicBezTo>
                <a:cubicBezTo>
                  <a:pt x="18014" y="11589"/>
                  <a:pt x="18024" y="11592"/>
                  <a:pt x="18036" y="11597"/>
                </a:cubicBezTo>
                <a:cubicBezTo>
                  <a:pt x="18039" y="11599"/>
                  <a:pt x="18043" y="11599"/>
                  <a:pt x="18047" y="11599"/>
                </a:cubicBezTo>
                <a:cubicBezTo>
                  <a:pt x="18062" y="11599"/>
                  <a:pt x="18076" y="11586"/>
                  <a:pt x="18080" y="11572"/>
                </a:cubicBezTo>
                <a:cubicBezTo>
                  <a:pt x="18086" y="11551"/>
                  <a:pt x="18073" y="11534"/>
                  <a:pt x="18056" y="11528"/>
                </a:cubicBezTo>
                <a:cubicBezTo>
                  <a:pt x="18040" y="11521"/>
                  <a:pt x="18023" y="11518"/>
                  <a:pt x="18006" y="11518"/>
                </a:cubicBezTo>
                <a:close/>
                <a:moveTo>
                  <a:pt x="3148" y="11463"/>
                </a:moveTo>
                <a:cubicBezTo>
                  <a:pt x="3130" y="11463"/>
                  <a:pt x="3110" y="11473"/>
                  <a:pt x="3101" y="11490"/>
                </a:cubicBezTo>
                <a:cubicBezTo>
                  <a:pt x="3096" y="11501"/>
                  <a:pt x="3091" y="11509"/>
                  <a:pt x="3085" y="11519"/>
                </a:cubicBezTo>
                <a:cubicBezTo>
                  <a:pt x="3073" y="11546"/>
                  <a:pt x="3079" y="11577"/>
                  <a:pt x="3105" y="11593"/>
                </a:cubicBezTo>
                <a:cubicBezTo>
                  <a:pt x="3114" y="11598"/>
                  <a:pt x="3123" y="11600"/>
                  <a:pt x="3133" y="11600"/>
                </a:cubicBezTo>
                <a:cubicBezTo>
                  <a:pt x="3152" y="11600"/>
                  <a:pt x="3170" y="11591"/>
                  <a:pt x="3179" y="11574"/>
                </a:cubicBezTo>
                <a:cubicBezTo>
                  <a:pt x="3184" y="11563"/>
                  <a:pt x="3189" y="11554"/>
                  <a:pt x="3194" y="11543"/>
                </a:cubicBezTo>
                <a:cubicBezTo>
                  <a:pt x="3208" y="11517"/>
                  <a:pt x="3201" y="11485"/>
                  <a:pt x="3174" y="11470"/>
                </a:cubicBezTo>
                <a:cubicBezTo>
                  <a:pt x="3167" y="11465"/>
                  <a:pt x="3158" y="11463"/>
                  <a:pt x="3148" y="11463"/>
                </a:cubicBezTo>
                <a:close/>
                <a:moveTo>
                  <a:pt x="12528" y="11550"/>
                </a:moveTo>
                <a:cubicBezTo>
                  <a:pt x="12511" y="11550"/>
                  <a:pt x="12493" y="11561"/>
                  <a:pt x="12493" y="11584"/>
                </a:cubicBezTo>
                <a:lnTo>
                  <a:pt x="12493" y="11600"/>
                </a:lnTo>
                <a:cubicBezTo>
                  <a:pt x="12493" y="11623"/>
                  <a:pt x="12511" y="11634"/>
                  <a:pt x="12528" y="11634"/>
                </a:cubicBezTo>
                <a:cubicBezTo>
                  <a:pt x="12546" y="11634"/>
                  <a:pt x="12564" y="11623"/>
                  <a:pt x="12564" y="11600"/>
                </a:cubicBezTo>
                <a:lnTo>
                  <a:pt x="12564" y="11584"/>
                </a:lnTo>
                <a:cubicBezTo>
                  <a:pt x="12564" y="11561"/>
                  <a:pt x="12546" y="11550"/>
                  <a:pt x="12528" y="11550"/>
                </a:cubicBezTo>
                <a:close/>
                <a:moveTo>
                  <a:pt x="13597" y="11565"/>
                </a:moveTo>
                <a:cubicBezTo>
                  <a:pt x="13569" y="11565"/>
                  <a:pt x="13546" y="11601"/>
                  <a:pt x="13571" y="11626"/>
                </a:cubicBezTo>
                <a:lnTo>
                  <a:pt x="13587" y="11642"/>
                </a:lnTo>
                <a:cubicBezTo>
                  <a:pt x="13594" y="11649"/>
                  <a:pt x="13602" y="11652"/>
                  <a:pt x="13610" y="11652"/>
                </a:cubicBezTo>
                <a:cubicBezTo>
                  <a:pt x="13637" y="11652"/>
                  <a:pt x="13662" y="11616"/>
                  <a:pt x="13637" y="11592"/>
                </a:cubicBezTo>
                <a:cubicBezTo>
                  <a:pt x="13629" y="11586"/>
                  <a:pt x="13625" y="11581"/>
                  <a:pt x="13621" y="11576"/>
                </a:cubicBezTo>
                <a:cubicBezTo>
                  <a:pt x="13613" y="11569"/>
                  <a:pt x="13605" y="11565"/>
                  <a:pt x="13597" y="11565"/>
                </a:cubicBezTo>
                <a:close/>
                <a:moveTo>
                  <a:pt x="4662" y="11590"/>
                </a:moveTo>
                <a:cubicBezTo>
                  <a:pt x="4618" y="11590"/>
                  <a:pt x="4619" y="11660"/>
                  <a:pt x="4664" y="11660"/>
                </a:cubicBezTo>
                <a:lnTo>
                  <a:pt x="4680" y="11660"/>
                </a:lnTo>
                <a:cubicBezTo>
                  <a:pt x="4725" y="11660"/>
                  <a:pt x="4725" y="11590"/>
                  <a:pt x="4680" y="11590"/>
                </a:cubicBezTo>
                <a:lnTo>
                  <a:pt x="4664" y="11590"/>
                </a:lnTo>
                <a:cubicBezTo>
                  <a:pt x="4664" y="11590"/>
                  <a:pt x="4663" y="11590"/>
                  <a:pt x="4662" y="11590"/>
                </a:cubicBezTo>
                <a:close/>
                <a:moveTo>
                  <a:pt x="24352" y="11559"/>
                </a:moveTo>
                <a:cubicBezTo>
                  <a:pt x="24328" y="11559"/>
                  <a:pt x="24304" y="11585"/>
                  <a:pt x="24318" y="11613"/>
                </a:cubicBezTo>
                <a:cubicBezTo>
                  <a:pt x="24323" y="11623"/>
                  <a:pt x="24329" y="11633"/>
                  <a:pt x="24334" y="11643"/>
                </a:cubicBezTo>
                <a:cubicBezTo>
                  <a:pt x="24340" y="11656"/>
                  <a:pt x="24351" y="11661"/>
                  <a:pt x="24362" y="11661"/>
                </a:cubicBezTo>
                <a:cubicBezTo>
                  <a:pt x="24385" y="11661"/>
                  <a:pt x="24410" y="11635"/>
                  <a:pt x="24396" y="11607"/>
                </a:cubicBezTo>
                <a:cubicBezTo>
                  <a:pt x="24388" y="11597"/>
                  <a:pt x="24383" y="11587"/>
                  <a:pt x="24380" y="11577"/>
                </a:cubicBezTo>
                <a:cubicBezTo>
                  <a:pt x="24373" y="11565"/>
                  <a:pt x="24363" y="11559"/>
                  <a:pt x="24352" y="11559"/>
                </a:cubicBezTo>
                <a:close/>
                <a:moveTo>
                  <a:pt x="15777" y="11552"/>
                </a:moveTo>
                <a:cubicBezTo>
                  <a:pt x="15759" y="11552"/>
                  <a:pt x="15741" y="11563"/>
                  <a:pt x="15740" y="11586"/>
                </a:cubicBezTo>
                <a:cubicBezTo>
                  <a:pt x="15738" y="11623"/>
                  <a:pt x="15762" y="11655"/>
                  <a:pt x="15798" y="11665"/>
                </a:cubicBezTo>
                <a:cubicBezTo>
                  <a:pt x="15802" y="11666"/>
                  <a:pt x="15806" y="11667"/>
                  <a:pt x="15809" y="11667"/>
                </a:cubicBezTo>
                <a:cubicBezTo>
                  <a:pt x="15845" y="11667"/>
                  <a:pt x="15856" y="11607"/>
                  <a:pt x="15817" y="11596"/>
                </a:cubicBezTo>
                <a:cubicBezTo>
                  <a:pt x="15811" y="11593"/>
                  <a:pt x="15812" y="11591"/>
                  <a:pt x="15812" y="11586"/>
                </a:cubicBezTo>
                <a:cubicBezTo>
                  <a:pt x="15813" y="11563"/>
                  <a:pt x="15795" y="11552"/>
                  <a:pt x="15777" y="11552"/>
                </a:cubicBezTo>
                <a:close/>
                <a:moveTo>
                  <a:pt x="5784" y="11576"/>
                </a:moveTo>
                <a:cubicBezTo>
                  <a:pt x="5756" y="11576"/>
                  <a:pt x="5731" y="11612"/>
                  <a:pt x="5757" y="11637"/>
                </a:cubicBezTo>
                <a:cubicBezTo>
                  <a:pt x="5767" y="11647"/>
                  <a:pt x="5778" y="11656"/>
                  <a:pt x="5788" y="11665"/>
                </a:cubicBezTo>
                <a:cubicBezTo>
                  <a:pt x="5796" y="11672"/>
                  <a:pt x="5804" y="11675"/>
                  <a:pt x="5812" y="11675"/>
                </a:cubicBezTo>
                <a:cubicBezTo>
                  <a:pt x="5840" y="11675"/>
                  <a:pt x="5864" y="11640"/>
                  <a:pt x="5839" y="11616"/>
                </a:cubicBezTo>
                <a:cubicBezTo>
                  <a:pt x="5828" y="11605"/>
                  <a:pt x="5818" y="11596"/>
                  <a:pt x="5807" y="11586"/>
                </a:cubicBezTo>
                <a:cubicBezTo>
                  <a:pt x="5800" y="11579"/>
                  <a:pt x="5792" y="11576"/>
                  <a:pt x="5784" y="11576"/>
                </a:cubicBezTo>
                <a:close/>
                <a:moveTo>
                  <a:pt x="23931" y="11607"/>
                </a:moveTo>
                <a:cubicBezTo>
                  <a:pt x="23917" y="11607"/>
                  <a:pt x="23905" y="11625"/>
                  <a:pt x="23917" y="11637"/>
                </a:cubicBezTo>
                <a:lnTo>
                  <a:pt x="23962" y="11681"/>
                </a:lnTo>
                <a:cubicBezTo>
                  <a:pt x="23966" y="11684"/>
                  <a:pt x="23970" y="11686"/>
                  <a:pt x="23974" y="11686"/>
                </a:cubicBezTo>
                <a:cubicBezTo>
                  <a:pt x="23987" y="11686"/>
                  <a:pt x="24000" y="11669"/>
                  <a:pt x="23987" y="11656"/>
                </a:cubicBezTo>
                <a:lnTo>
                  <a:pt x="23942" y="11612"/>
                </a:lnTo>
                <a:cubicBezTo>
                  <a:pt x="23939" y="11608"/>
                  <a:pt x="23935" y="11607"/>
                  <a:pt x="23931" y="11607"/>
                </a:cubicBezTo>
                <a:close/>
                <a:moveTo>
                  <a:pt x="14425" y="11622"/>
                </a:moveTo>
                <a:cubicBezTo>
                  <a:pt x="14379" y="11622"/>
                  <a:pt x="14379" y="11692"/>
                  <a:pt x="14425" y="11692"/>
                </a:cubicBezTo>
                <a:lnTo>
                  <a:pt x="14455" y="11692"/>
                </a:lnTo>
                <a:cubicBezTo>
                  <a:pt x="14501" y="11692"/>
                  <a:pt x="14501" y="11622"/>
                  <a:pt x="14455" y="11622"/>
                </a:cubicBezTo>
                <a:close/>
                <a:moveTo>
                  <a:pt x="21982" y="11628"/>
                </a:moveTo>
                <a:cubicBezTo>
                  <a:pt x="21964" y="11628"/>
                  <a:pt x="21946" y="11640"/>
                  <a:pt x="21946" y="11663"/>
                </a:cubicBezTo>
                <a:lnTo>
                  <a:pt x="21946" y="11679"/>
                </a:lnTo>
                <a:cubicBezTo>
                  <a:pt x="21946" y="11701"/>
                  <a:pt x="21964" y="11712"/>
                  <a:pt x="21982" y="11712"/>
                </a:cubicBezTo>
                <a:cubicBezTo>
                  <a:pt x="22000" y="11712"/>
                  <a:pt x="22018" y="11701"/>
                  <a:pt x="22018" y="11679"/>
                </a:cubicBezTo>
                <a:lnTo>
                  <a:pt x="22018" y="11663"/>
                </a:lnTo>
                <a:cubicBezTo>
                  <a:pt x="22018" y="11640"/>
                  <a:pt x="22000" y="11628"/>
                  <a:pt x="21982" y="11628"/>
                </a:cubicBezTo>
                <a:close/>
                <a:moveTo>
                  <a:pt x="1029" y="11624"/>
                </a:moveTo>
                <a:cubicBezTo>
                  <a:pt x="1005" y="11624"/>
                  <a:pt x="980" y="11649"/>
                  <a:pt x="995" y="11677"/>
                </a:cubicBezTo>
                <a:cubicBezTo>
                  <a:pt x="1004" y="11692"/>
                  <a:pt x="1015" y="11703"/>
                  <a:pt x="1029" y="11711"/>
                </a:cubicBezTo>
                <a:cubicBezTo>
                  <a:pt x="1034" y="11718"/>
                  <a:pt x="1043" y="11726"/>
                  <a:pt x="1056" y="11726"/>
                </a:cubicBezTo>
                <a:lnTo>
                  <a:pt x="1077" y="11726"/>
                </a:lnTo>
                <a:cubicBezTo>
                  <a:pt x="1079" y="11726"/>
                  <a:pt x="1082" y="11724"/>
                  <a:pt x="1085" y="11724"/>
                </a:cubicBezTo>
                <a:lnTo>
                  <a:pt x="1086" y="11724"/>
                </a:lnTo>
                <a:cubicBezTo>
                  <a:pt x="1088" y="11724"/>
                  <a:pt x="1088" y="11723"/>
                  <a:pt x="1089" y="11723"/>
                </a:cubicBezTo>
                <a:cubicBezTo>
                  <a:pt x="1096" y="11721"/>
                  <a:pt x="1101" y="11714"/>
                  <a:pt x="1104" y="11708"/>
                </a:cubicBezTo>
                <a:cubicBezTo>
                  <a:pt x="1109" y="11702"/>
                  <a:pt x="1111" y="11695"/>
                  <a:pt x="1111" y="11688"/>
                </a:cubicBezTo>
                <a:cubicBezTo>
                  <a:pt x="1111" y="11678"/>
                  <a:pt x="1107" y="11670"/>
                  <a:pt x="1101" y="11665"/>
                </a:cubicBezTo>
                <a:cubicBezTo>
                  <a:pt x="1093" y="11660"/>
                  <a:pt x="1087" y="11655"/>
                  <a:pt x="1076" y="11655"/>
                </a:cubicBezTo>
                <a:cubicBezTo>
                  <a:pt x="1074" y="11655"/>
                  <a:pt x="1073" y="11653"/>
                  <a:pt x="1072" y="11653"/>
                </a:cubicBezTo>
                <a:cubicBezTo>
                  <a:pt x="1064" y="11651"/>
                  <a:pt x="1060" y="11646"/>
                  <a:pt x="1057" y="11642"/>
                </a:cubicBezTo>
                <a:cubicBezTo>
                  <a:pt x="1050" y="11629"/>
                  <a:pt x="1040" y="11624"/>
                  <a:pt x="1029" y="11624"/>
                </a:cubicBezTo>
                <a:close/>
                <a:moveTo>
                  <a:pt x="2517" y="11580"/>
                </a:moveTo>
                <a:cubicBezTo>
                  <a:pt x="2497" y="11580"/>
                  <a:pt x="2477" y="11591"/>
                  <a:pt x="2467" y="11607"/>
                </a:cubicBezTo>
                <a:cubicBezTo>
                  <a:pt x="2452" y="11635"/>
                  <a:pt x="2464" y="11664"/>
                  <a:pt x="2487" y="11681"/>
                </a:cubicBezTo>
                <a:cubicBezTo>
                  <a:pt x="2507" y="11696"/>
                  <a:pt x="2527" y="11711"/>
                  <a:pt x="2548" y="11726"/>
                </a:cubicBezTo>
                <a:cubicBezTo>
                  <a:pt x="2555" y="11730"/>
                  <a:pt x="2563" y="11733"/>
                  <a:pt x="2571" y="11733"/>
                </a:cubicBezTo>
                <a:cubicBezTo>
                  <a:pt x="2591" y="11733"/>
                  <a:pt x="2612" y="11721"/>
                  <a:pt x="2621" y="11706"/>
                </a:cubicBezTo>
                <a:cubicBezTo>
                  <a:pt x="2637" y="11679"/>
                  <a:pt x="2624" y="11649"/>
                  <a:pt x="2601" y="11633"/>
                </a:cubicBezTo>
                <a:cubicBezTo>
                  <a:pt x="2582" y="11617"/>
                  <a:pt x="2562" y="11602"/>
                  <a:pt x="2541" y="11587"/>
                </a:cubicBezTo>
                <a:cubicBezTo>
                  <a:pt x="2534" y="11582"/>
                  <a:pt x="2525" y="11580"/>
                  <a:pt x="2517" y="11580"/>
                </a:cubicBezTo>
                <a:close/>
                <a:moveTo>
                  <a:pt x="13854" y="11665"/>
                </a:moveTo>
                <a:cubicBezTo>
                  <a:pt x="13808" y="11665"/>
                  <a:pt x="13808" y="11736"/>
                  <a:pt x="13854" y="11736"/>
                </a:cubicBezTo>
                <a:cubicBezTo>
                  <a:pt x="13900" y="11736"/>
                  <a:pt x="13900" y="11665"/>
                  <a:pt x="13854" y="11665"/>
                </a:cubicBezTo>
                <a:close/>
                <a:moveTo>
                  <a:pt x="1703" y="11670"/>
                </a:moveTo>
                <a:cubicBezTo>
                  <a:pt x="1658" y="11670"/>
                  <a:pt x="1658" y="11741"/>
                  <a:pt x="1703" y="11741"/>
                </a:cubicBezTo>
                <a:lnTo>
                  <a:pt x="1718" y="11741"/>
                </a:lnTo>
                <a:cubicBezTo>
                  <a:pt x="1719" y="11741"/>
                  <a:pt x="1719" y="11741"/>
                  <a:pt x="1719" y="11741"/>
                </a:cubicBezTo>
                <a:cubicBezTo>
                  <a:pt x="1764" y="11741"/>
                  <a:pt x="1764" y="11670"/>
                  <a:pt x="1718" y="11670"/>
                </a:cubicBezTo>
                <a:close/>
                <a:moveTo>
                  <a:pt x="13989" y="11695"/>
                </a:moveTo>
                <a:cubicBezTo>
                  <a:pt x="13943" y="11695"/>
                  <a:pt x="13943" y="11766"/>
                  <a:pt x="13989" y="11766"/>
                </a:cubicBezTo>
                <a:cubicBezTo>
                  <a:pt x="13989" y="11766"/>
                  <a:pt x="13990" y="11766"/>
                  <a:pt x="13991" y="11766"/>
                </a:cubicBezTo>
                <a:cubicBezTo>
                  <a:pt x="14035" y="11766"/>
                  <a:pt x="14034" y="11695"/>
                  <a:pt x="13989" y="11695"/>
                </a:cubicBezTo>
                <a:close/>
                <a:moveTo>
                  <a:pt x="6564" y="11637"/>
                </a:moveTo>
                <a:cubicBezTo>
                  <a:pt x="6559" y="11637"/>
                  <a:pt x="6553" y="11639"/>
                  <a:pt x="6547" y="11642"/>
                </a:cubicBezTo>
                <a:cubicBezTo>
                  <a:pt x="6531" y="11650"/>
                  <a:pt x="6522" y="11674"/>
                  <a:pt x="6534" y="11690"/>
                </a:cubicBezTo>
                <a:cubicBezTo>
                  <a:pt x="6550" y="11710"/>
                  <a:pt x="6563" y="11731"/>
                  <a:pt x="6578" y="11750"/>
                </a:cubicBezTo>
                <a:cubicBezTo>
                  <a:pt x="6585" y="11761"/>
                  <a:pt x="6597" y="11768"/>
                  <a:pt x="6610" y="11768"/>
                </a:cubicBezTo>
                <a:cubicBezTo>
                  <a:pt x="6615" y="11768"/>
                  <a:pt x="6621" y="11767"/>
                  <a:pt x="6626" y="11763"/>
                </a:cubicBezTo>
                <a:cubicBezTo>
                  <a:pt x="6642" y="11754"/>
                  <a:pt x="6651" y="11731"/>
                  <a:pt x="6640" y="11715"/>
                </a:cubicBezTo>
                <a:cubicBezTo>
                  <a:pt x="6624" y="11695"/>
                  <a:pt x="6610" y="11674"/>
                  <a:pt x="6595" y="11655"/>
                </a:cubicBezTo>
                <a:cubicBezTo>
                  <a:pt x="6587" y="11644"/>
                  <a:pt x="6576" y="11637"/>
                  <a:pt x="6564" y="11637"/>
                </a:cubicBezTo>
                <a:close/>
                <a:moveTo>
                  <a:pt x="7909" y="11638"/>
                </a:moveTo>
                <a:cubicBezTo>
                  <a:pt x="7893" y="11638"/>
                  <a:pt x="7877" y="11645"/>
                  <a:pt x="7867" y="11663"/>
                </a:cubicBezTo>
                <a:cubicBezTo>
                  <a:pt x="7857" y="11679"/>
                  <a:pt x="7849" y="11694"/>
                  <a:pt x="7839" y="11708"/>
                </a:cubicBezTo>
                <a:cubicBezTo>
                  <a:pt x="7815" y="11750"/>
                  <a:pt x="7852" y="11789"/>
                  <a:pt x="7888" y="11789"/>
                </a:cubicBezTo>
                <a:cubicBezTo>
                  <a:pt x="7904" y="11789"/>
                  <a:pt x="7920" y="11781"/>
                  <a:pt x="7931" y="11763"/>
                </a:cubicBezTo>
                <a:cubicBezTo>
                  <a:pt x="7940" y="11748"/>
                  <a:pt x="7949" y="11732"/>
                  <a:pt x="7959" y="11717"/>
                </a:cubicBezTo>
                <a:cubicBezTo>
                  <a:pt x="7983" y="11677"/>
                  <a:pt x="7946" y="11638"/>
                  <a:pt x="7909" y="11638"/>
                </a:cubicBezTo>
                <a:close/>
                <a:moveTo>
                  <a:pt x="18436" y="11726"/>
                </a:moveTo>
                <a:cubicBezTo>
                  <a:pt x="18422" y="11726"/>
                  <a:pt x="18410" y="11743"/>
                  <a:pt x="18424" y="11755"/>
                </a:cubicBezTo>
                <a:cubicBezTo>
                  <a:pt x="18431" y="11762"/>
                  <a:pt x="18430" y="11769"/>
                  <a:pt x="18422" y="11774"/>
                </a:cubicBezTo>
                <a:cubicBezTo>
                  <a:pt x="18408" y="11786"/>
                  <a:pt x="18422" y="11803"/>
                  <a:pt x="18436" y="11803"/>
                </a:cubicBezTo>
                <a:cubicBezTo>
                  <a:pt x="18440" y="11803"/>
                  <a:pt x="18444" y="11802"/>
                  <a:pt x="18447" y="11799"/>
                </a:cubicBezTo>
                <a:cubicBezTo>
                  <a:pt x="18468" y="11781"/>
                  <a:pt x="18468" y="11749"/>
                  <a:pt x="18448" y="11731"/>
                </a:cubicBezTo>
                <a:cubicBezTo>
                  <a:pt x="18445" y="11728"/>
                  <a:pt x="18440" y="11726"/>
                  <a:pt x="18436" y="11726"/>
                </a:cubicBezTo>
                <a:close/>
                <a:moveTo>
                  <a:pt x="4926" y="11647"/>
                </a:moveTo>
                <a:cubicBezTo>
                  <a:pt x="4899" y="11647"/>
                  <a:pt x="4876" y="11683"/>
                  <a:pt x="4901" y="11707"/>
                </a:cubicBezTo>
                <a:lnTo>
                  <a:pt x="4906" y="11712"/>
                </a:lnTo>
                <a:cubicBezTo>
                  <a:pt x="4905" y="11713"/>
                  <a:pt x="4903" y="11714"/>
                  <a:pt x="4903" y="11716"/>
                </a:cubicBezTo>
                <a:cubicBezTo>
                  <a:pt x="4890" y="11739"/>
                  <a:pt x="4897" y="11776"/>
                  <a:pt x="4922" y="11790"/>
                </a:cubicBezTo>
                <a:cubicBezTo>
                  <a:pt x="4932" y="11795"/>
                  <a:pt x="4942" y="11800"/>
                  <a:pt x="4952" y="11805"/>
                </a:cubicBezTo>
                <a:cubicBezTo>
                  <a:pt x="4961" y="11810"/>
                  <a:pt x="4971" y="11812"/>
                  <a:pt x="4980" y="11812"/>
                </a:cubicBezTo>
                <a:cubicBezTo>
                  <a:pt x="4998" y="11812"/>
                  <a:pt x="5015" y="11803"/>
                  <a:pt x="5026" y="11785"/>
                </a:cubicBezTo>
                <a:cubicBezTo>
                  <a:pt x="5039" y="11762"/>
                  <a:pt x="5032" y="11725"/>
                  <a:pt x="5006" y="11712"/>
                </a:cubicBezTo>
                <a:cubicBezTo>
                  <a:pt x="4995" y="11707"/>
                  <a:pt x="4986" y="11702"/>
                  <a:pt x="4976" y="11697"/>
                </a:cubicBezTo>
                <a:cubicBezTo>
                  <a:pt x="4977" y="11688"/>
                  <a:pt x="4974" y="11681"/>
                  <a:pt x="4966" y="11672"/>
                </a:cubicBezTo>
                <a:lnTo>
                  <a:pt x="4950" y="11658"/>
                </a:lnTo>
                <a:cubicBezTo>
                  <a:pt x="4943" y="11650"/>
                  <a:pt x="4934" y="11647"/>
                  <a:pt x="4926" y="11647"/>
                </a:cubicBezTo>
                <a:close/>
                <a:moveTo>
                  <a:pt x="20961" y="11745"/>
                </a:moveTo>
                <a:cubicBezTo>
                  <a:pt x="20914" y="11745"/>
                  <a:pt x="20914" y="11816"/>
                  <a:pt x="20961" y="11816"/>
                </a:cubicBezTo>
                <a:cubicBezTo>
                  <a:pt x="21007" y="11816"/>
                  <a:pt x="21007" y="11745"/>
                  <a:pt x="20961" y="11745"/>
                </a:cubicBezTo>
                <a:close/>
                <a:moveTo>
                  <a:pt x="9494" y="11708"/>
                </a:moveTo>
                <a:cubicBezTo>
                  <a:pt x="9485" y="11708"/>
                  <a:pt x="9476" y="11714"/>
                  <a:pt x="9476" y="11726"/>
                </a:cubicBezTo>
                <a:lnTo>
                  <a:pt x="9476" y="11800"/>
                </a:lnTo>
                <a:cubicBezTo>
                  <a:pt x="9476" y="11812"/>
                  <a:pt x="9485" y="11817"/>
                  <a:pt x="9494" y="11817"/>
                </a:cubicBezTo>
                <a:cubicBezTo>
                  <a:pt x="9502" y="11817"/>
                  <a:pt x="9511" y="11812"/>
                  <a:pt x="9511" y="11800"/>
                </a:cubicBezTo>
                <a:lnTo>
                  <a:pt x="9511" y="11726"/>
                </a:lnTo>
                <a:cubicBezTo>
                  <a:pt x="9511" y="11714"/>
                  <a:pt x="9502" y="11708"/>
                  <a:pt x="9494" y="11708"/>
                </a:cubicBezTo>
                <a:close/>
                <a:moveTo>
                  <a:pt x="16708" y="11806"/>
                </a:moveTo>
                <a:cubicBezTo>
                  <a:pt x="16673" y="11806"/>
                  <a:pt x="16660" y="11863"/>
                  <a:pt x="16699" y="11876"/>
                </a:cubicBezTo>
                <a:cubicBezTo>
                  <a:pt x="16715" y="11881"/>
                  <a:pt x="16729" y="11886"/>
                  <a:pt x="16744" y="11891"/>
                </a:cubicBezTo>
                <a:cubicBezTo>
                  <a:pt x="16748" y="11893"/>
                  <a:pt x="16752" y="11894"/>
                  <a:pt x="16756" y="11894"/>
                </a:cubicBezTo>
                <a:cubicBezTo>
                  <a:pt x="16790" y="11894"/>
                  <a:pt x="16803" y="11836"/>
                  <a:pt x="16764" y="11823"/>
                </a:cubicBezTo>
                <a:cubicBezTo>
                  <a:pt x="16748" y="11818"/>
                  <a:pt x="16734" y="11813"/>
                  <a:pt x="16719" y="11807"/>
                </a:cubicBezTo>
                <a:cubicBezTo>
                  <a:pt x="16715" y="11806"/>
                  <a:pt x="16711" y="11806"/>
                  <a:pt x="16708" y="11806"/>
                </a:cubicBezTo>
                <a:close/>
                <a:moveTo>
                  <a:pt x="9058" y="11810"/>
                </a:moveTo>
                <a:cubicBezTo>
                  <a:pt x="9041" y="11810"/>
                  <a:pt x="9023" y="11822"/>
                  <a:pt x="9023" y="11844"/>
                </a:cubicBezTo>
                <a:lnTo>
                  <a:pt x="9023" y="11860"/>
                </a:lnTo>
                <a:cubicBezTo>
                  <a:pt x="9023" y="11882"/>
                  <a:pt x="9040" y="11894"/>
                  <a:pt x="9058" y="11894"/>
                </a:cubicBezTo>
                <a:cubicBezTo>
                  <a:pt x="9075" y="11894"/>
                  <a:pt x="9093" y="11882"/>
                  <a:pt x="9093" y="11860"/>
                </a:cubicBezTo>
                <a:lnTo>
                  <a:pt x="9093" y="11844"/>
                </a:lnTo>
                <a:cubicBezTo>
                  <a:pt x="9093" y="11822"/>
                  <a:pt x="9076" y="11810"/>
                  <a:pt x="9058" y="11810"/>
                </a:cubicBezTo>
                <a:close/>
                <a:moveTo>
                  <a:pt x="19399" y="11846"/>
                </a:moveTo>
                <a:cubicBezTo>
                  <a:pt x="19353" y="11846"/>
                  <a:pt x="19353" y="11916"/>
                  <a:pt x="19399" y="11916"/>
                </a:cubicBezTo>
                <a:cubicBezTo>
                  <a:pt x="19443" y="11916"/>
                  <a:pt x="19443" y="11846"/>
                  <a:pt x="19399" y="11846"/>
                </a:cubicBezTo>
                <a:close/>
                <a:moveTo>
                  <a:pt x="17338" y="11855"/>
                </a:moveTo>
                <a:cubicBezTo>
                  <a:pt x="17294" y="11855"/>
                  <a:pt x="17293" y="11926"/>
                  <a:pt x="17338" y="11926"/>
                </a:cubicBezTo>
                <a:cubicBezTo>
                  <a:pt x="17384" y="11926"/>
                  <a:pt x="17384" y="11855"/>
                  <a:pt x="17338" y="11855"/>
                </a:cubicBezTo>
                <a:close/>
                <a:moveTo>
                  <a:pt x="17624" y="11843"/>
                </a:moveTo>
                <a:cubicBezTo>
                  <a:pt x="17591" y="11843"/>
                  <a:pt x="17569" y="11891"/>
                  <a:pt x="17605" y="11909"/>
                </a:cubicBezTo>
                <a:cubicBezTo>
                  <a:pt x="17616" y="11914"/>
                  <a:pt x="17625" y="11920"/>
                  <a:pt x="17636" y="11925"/>
                </a:cubicBezTo>
                <a:cubicBezTo>
                  <a:pt x="17641" y="11927"/>
                  <a:pt x="17646" y="11928"/>
                  <a:pt x="17651" y="11928"/>
                </a:cubicBezTo>
                <a:cubicBezTo>
                  <a:pt x="17685" y="11928"/>
                  <a:pt x="17708" y="11880"/>
                  <a:pt x="17671" y="11863"/>
                </a:cubicBezTo>
                <a:cubicBezTo>
                  <a:pt x="17661" y="11858"/>
                  <a:pt x="17651" y="11853"/>
                  <a:pt x="17641" y="11847"/>
                </a:cubicBezTo>
                <a:cubicBezTo>
                  <a:pt x="17635" y="11844"/>
                  <a:pt x="17629" y="11843"/>
                  <a:pt x="17624" y="11843"/>
                </a:cubicBezTo>
                <a:close/>
                <a:moveTo>
                  <a:pt x="18772" y="11845"/>
                </a:moveTo>
                <a:cubicBezTo>
                  <a:pt x="18767" y="11845"/>
                  <a:pt x="18761" y="11845"/>
                  <a:pt x="18756" y="11846"/>
                </a:cubicBezTo>
                <a:cubicBezTo>
                  <a:pt x="18716" y="11855"/>
                  <a:pt x="18728" y="11914"/>
                  <a:pt x="18766" y="11915"/>
                </a:cubicBezTo>
                <a:cubicBezTo>
                  <a:pt x="18771" y="11925"/>
                  <a:pt x="18783" y="11930"/>
                  <a:pt x="18795" y="11930"/>
                </a:cubicBezTo>
                <a:cubicBezTo>
                  <a:pt x="18801" y="11930"/>
                  <a:pt x="18808" y="11928"/>
                  <a:pt x="18813" y="11926"/>
                </a:cubicBezTo>
                <a:cubicBezTo>
                  <a:pt x="18831" y="11915"/>
                  <a:pt x="18834" y="11894"/>
                  <a:pt x="18826" y="11878"/>
                </a:cubicBezTo>
                <a:cubicBezTo>
                  <a:pt x="18816" y="11855"/>
                  <a:pt x="18794" y="11845"/>
                  <a:pt x="18772" y="11845"/>
                </a:cubicBezTo>
                <a:close/>
                <a:moveTo>
                  <a:pt x="23538" y="11872"/>
                </a:moveTo>
                <a:cubicBezTo>
                  <a:pt x="23492" y="11872"/>
                  <a:pt x="23492" y="11943"/>
                  <a:pt x="23538" y="11943"/>
                </a:cubicBezTo>
                <a:cubicBezTo>
                  <a:pt x="23584" y="11943"/>
                  <a:pt x="23584" y="11872"/>
                  <a:pt x="23538" y="11872"/>
                </a:cubicBezTo>
                <a:close/>
                <a:moveTo>
                  <a:pt x="21425" y="11852"/>
                </a:moveTo>
                <a:cubicBezTo>
                  <a:pt x="21408" y="11852"/>
                  <a:pt x="21390" y="11864"/>
                  <a:pt x="21390" y="11886"/>
                </a:cubicBezTo>
                <a:lnTo>
                  <a:pt x="21390" y="11916"/>
                </a:lnTo>
                <a:cubicBezTo>
                  <a:pt x="21390" y="11939"/>
                  <a:pt x="21408" y="11951"/>
                  <a:pt x="21425" y="11951"/>
                </a:cubicBezTo>
                <a:cubicBezTo>
                  <a:pt x="21443" y="11951"/>
                  <a:pt x="21460" y="11939"/>
                  <a:pt x="21460" y="11916"/>
                </a:cubicBezTo>
                <a:lnTo>
                  <a:pt x="21460" y="11886"/>
                </a:lnTo>
                <a:cubicBezTo>
                  <a:pt x="21460" y="11864"/>
                  <a:pt x="21443" y="11852"/>
                  <a:pt x="21425" y="11852"/>
                </a:cubicBezTo>
                <a:close/>
                <a:moveTo>
                  <a:pt x="10843" y="11814"/>
                </a:moveTo>
                <a:cubicBezTo>
                  <a:pt x="10837" y="11814"/>
                  <a:pt x="10830" y="11815"/>
                  <a:pt x="10825" y="11818"/>
                </a:cubicBezTo>
                <a:cubicBezTo>
                  <a:pt x="10806" y="11828"/>
                  <a:pt x="10804" y="11849"/>
                  <a:pt x="10811" y="11867"/>
                </a:cubicBezTo>
                <a:cubicBezTo>
                  <a:pt x="10822" y="11891"/>
                  <a:pt x="10832" y="11916"/>
                  <a:pt x="10845" y="11942"/>
                </a:cubicBezTo>
                <a:cubicBezTo>
                  <a:pt x="10850" y="11953"/>
                  <a:pt x="10862" y="11959"/>
                  <a:pt x="10875" y="11959"/>
                </a:cubicBezTo>
                <a:cubicBezTo>
                  <a:pt x="10881" y="11959"/>
                  <a:pt x="10888" y="11957"/>
                  <a:pt x="10893" y="11954"/>
                </a:cubicBezTo>
                <a:cubicBezTo>
                  <a:pt x="10911" y="11944"/>
                  <a:pt x="10914" y="11924"/>
                  <a:pt x="10906" y="11906"/>
                </a:cubicBezTo>
                <a:cubicBezTo>
                  <a:pt x="10895" y="11881"/>
                  <a:pt x="10885" y="11857"/>
                  <a:pt x="10873" y="11832"/>
                </a:cubicBezTo>
                <a:cubicBezTo>
                  <a:pt x="10868" y="11819"/>
                  <a:pt x="10856" y="11814"/>
                  <a:pt x="10843" y="11814"/>
                </a:cubicBezTo>
                <a:close/>
                <a:moveTo>
                  <a:pt x="7390" y="11832"/>
                </a:moveTo>
                <a:cubicBezTo>
                  <a:pt x="7380" y="11832"/>
                  <a:pt x="7371" y="11834"/>
                  <a:pt x="7363" y="11838"/>
                </a:cubicBezTo>
                <a:cubicBezTo>
                  <a:pt x="7337" y="11854"/>
                  <a:pt x="7330" y="11885"/>
                  <a:pt x="7343" y="11911"/>
                </a:cubicBezTo>
                <a:cubicBezTo>
                  <a:pt x="7348" y="11922"/>
                  <a:pt x="7353" y="11931"/>
                  <a:pt x="7359" y="11942"/>
                </a:cubicBezTo>
                <a:cubicBezTo>
                  <a:pt x="7368" y="11959"/>
                  <a:pt x="7386" y="11968"/>
                  <a:pt x="7405" y="11968"/>
                </a:cubicBezTo>
                <a:cubicBezTo>
                  <a:pt x="7414" y="11968"/>
                  <a:pt x="7424" y="11966"/>
                  <a:pt x="7432" y="11961"/>
                </a:cubicBezTo>
                <a:cubicBezTo>
                  <a:pt x="7458" y="11946"/>
                  <a:pt x="7464" y="11914"/>
                  <a:pt x="7452" y="11888"/>
                </a:cubicBezTo>
                <a:cubicBezTo>
                  <a:pt x="7447" y="11879"/>
                  <a:pt x="7441" y="11868"/>
                  <a:pt x="7436" y="11858"/>
                </a:cubicBezTo>
                <a:cubicBezTo>
                  <a:pt x="7427" y="11840"/>
                  <a:pt x="7408" y="11832"/>
                  <a:pt x="7390" y="11832"/>
                </a:cubicBezTo>
                <a:close/>
                <a:moveTo>
                  <a:pt x="14244" y="11906"/>
                </a:moveTo>
                <a:cubicBezTo>
                  <a:pt x="14198" y="11906"/>
                  <a:pt x="14198" y="11977"/>
                  <a:pt x="14244" y="11977"/>
                </a:cubicBezTo>
                <a:cubicBezTo>
                  <a:pt x="14245" y="11977"/>
                  <a:pt x="14245" y="11977"/>
                  <a:pt x="14245" y="11977"/>
                </a:cubicBezTo>
                <a:cubicBezTo>
                  <a:pt x="14289" y="11977"/>
                  <a:pt x="14289" y="11906"/>
                  <a:pt x="14244" y="11906"/>
                </a:cubicBezTo>
                <a:close/>
                <a:moveTo>
                  <a:pt x="15235" y="11909"/>
                </a:moveTo>
                <a:cubicBezTo>
                  <a:pt x="15189" y="11909"/>
                  <a:pt x="15189" y="11979"/>
                  <a:pt x="15235" y="11979"/>
                </a:cubicBezTo>
                <a:cubicBezTo>
                  <a:pt x="15236" y="11979"/>
                  <a:pt x="15236" y="11979"/>
                  <a:pt x="15236" y="11979"/>
                </a:cubicBezTo>
                <a:cubicBezTo>
                  <a:pt x="15282" y="11979"/>
                  <a:pt x="15281" y="11909"/>
                  <a:pt x="15235" y="11909"/>
                </a:cubicBezTo>
                <a:close/>
                <a:moveTo>
                  <a:pt x="4018" y="11829"/>
                </a:moveTo>
                <a:cubicBezTo>
                  <a:pt x="4004" y="11829"/>
                  <a:pt x="3990" y="11837"/>
                  <a:pt x="3985" y="11854"/>
                </a:cubicBezTo>
                <a:cubicBezTo>
                  <a:pt x="3973" y="11901"/>
                  <a:pt x="3965" y="11949"/>
                  <a:pt x="3965" y="11998"/>
                </a:cubicBezTo>
                <a:cubicBezTo>
                  <a:pt x="3965" y="12021"/>
                  <a:pt x="3983" y="12032"/>
                  <a:pt x="4001" y="12032"/>
                </a:cubicBezTo>
                <a:cubicBezTo>
                  <a:pt x="4019" y="12032"/>
                  <a:pt x="4037" y="12021"/>
                  <a:pt x="4037" y="11998"/>
                </a:cubicBezTo>
                <a:cubicBezTo>
                  <a:pt x="4038" y="11956"/>
                  <a:pt x="4043" y="11914"/>
                  <a:pt x="4053" y="11873"/>
                </a:cubicBezTo>
                <a:cubicBezTo>
                  <a:pt x="4062" y="11846"/>
                  <a:pt x="4039" y="11829"/>
                  <a:pt x="4018" y="11829"/>
                </a:cubicBezTo>
                <a:close/>
                <a:moveTo>
                  <a:pt x="14454" y="11968"/>
                </a:moveTo>
                <a:cubicBezTo>
                  <a:pt x="14408" y="11968"/>
                  <a:pt x="14408" y="12038"/>
                  <a:pt x="14454" y="12038"/>
                </a:cubicBezTo>
                <a:cubicBezTo>
                  <a:pt x="14499" y="12038"/>
                  <a:pt x="14499" y="11968"/>
                  <a:pt x="14454" y="11968"/>
                </a:cubicBezTo>
                <a:close/>
                <a:moveTo>
                  <a:pt x="10126" y="11945"/>
                </a:moveTo>
                <a:cubicBezTo>
                  <a:pt x="10108" y="11945"/>
                  <a:pt x="10088" y="11955"/>
                  <a:pt x="10078" y="11972"/>
                </a:cubicBezTo>
                <a:cubicBezTo>
                  <a:pt x="10062" y="11998"/>
                  <a:pt x="10073" y="12029"/>
                  <a:pt x="10098" y="12045"/>
                </a:cubicBezTo>
                <a:cubicBezTo>
                  <a:pt x="10114" y="12056"/>
                  <a:pt x="10128" y="12064"/>
                  <a:pt x="10143" y="12075"/>
                </a:cubicBezTo>
                <a:cubicBezTo>
                  <a:pt x="10151" y="12080"/>
                  <a:pt x="10159" y="12082"/>
                  <a:pt x="10168" y="12082"/>
                </a:cubicBezTo>
                <a:cubicBezTo>
                  <a:pt x="10187" y="12082"/>
                  <a:pt x="10207" y="12072"/>
                  <a:pt x="10216" y="12056"/>
                </a:cubicBezTo>
                <a:cubicBezTo>
                  <a:pt x="10230" y="12030"/>
                  <a:pt x="10220" y="11998"/>
                  <a:pt x="10197" y="11982"/>
                </a:cubicBezTo>
                <a:cubicBezTo>
                  <a:pt x="10181" y="11972"/>
                  <a:pt x="10166" y="11963"/>
                  <a:pt x="10151" y="11952"/>
                </a:cubicBezTo>
                <a:cubicBezTo>
                  <a:pt x="10144" y="11947"/>
                  <a:pt x="10135" y="11945"/>
                  <a:pt x="10126" y="11945"/>
                </a:cubicBezTo>
                <a:close/>
                <a:moveTo>
                  <a:pt x="1883" y="12017"/>
                </a:moveTo>
                <a:cubicBezTo>
                  <a:pt x="1837" y="12017"/>
                  <a:pt x="1837" y="12088"/>
                  <a:pt x="1883" y="12088"/>
                </a:cubicBezTo>
                <a:lnTo>
                  <a:pt x="1899" y="12088"/>
                </a:lnTo>
                <a:cubicBezTo>
                  <a:pt x="1944" y="12088"/>
                  <a:pt x="1944" y="12017"/>
                  <a:pt x="1899" y="12017"/>
                </a:cubicBezTo>
                <a:close/>
                <a:moveTo>
                  <a:pt x="17578" y="12036"/>
                </a:moveTo>
                <a:cubicBezTo>
                  <a:pt x="17532" y="12036"/>
                  <a:pt x="17532" y="12106"/>
                  <a:pt x="17578" y="12106"/>
                </a:cubicBezTo>
                <a:cubicBezTo>
                  <a:pt x="17624" y="12106"/>
                  <a:pt x="17625" y="12036"/>
                  <a:pt x="17578" y="12036"/>
                </a:cubicBezTo>
                <a:close/>
                <a:moveTo>
                  <a:pt x="3281" y="11959"/>
                </a:moveTo>
                <a:cubicBezTo>
                  <a:pt x="3254" y="11959"/>
                  <a:pt x="3227" y="11976"/>
                  <a:pt x="3227" y="12011"/>
                </a:cubicBezTo>
                <a:lnTo>
                  <a:pt x="3227" y="12056"/>
                </a:lnTo>
                <a:cubicBezTo>
                  <a:pt x="3227" y="12090"/>
                  <a:pt x="3254" y="12108"/>
                  <a:pt x="3281" y="12108"/>
                </a:cubicBezTo>
                <a:cubicBezTo>
                  <a:pt x="3308" y="12108"/>
                  <a:pt x="3335" y="12090"/>
                  <a:pt x="3335" y="12056"/>
                </a:cubicBezTo>
                <a:lnTo>
                  <a:pt x="3335" y="12011"/>
                </a:lnTo>
                <a:cubicBezTo>
                  <a:pt x="3335" y="11977"/>
                  <a:pt x="3308" y="11959"/>
                  <a:pt x="3281" y="11959"/>
                </a:cubicBezTo>
                <a:close/>
                <a:moveTo>
                  <a:pt x="20133" y="12043"/>
                </a:moveTo>
                <a:cubicBezTo>
                  <a:pt x="20087" y="12043"/>
                  <a:pt x="20087" y="12114"/>
                  <a:pt x="20133" y="12114"/>
                </a:cubicBezTo>
                <a:lnTo>
                  <a:pt x="20149" y="12114"/>
                </a:lnTo>
                <a:cubicBezTo>
                  <a:pt x="20193" y="12114"/>
                  <a:pt x="20195" y="12043"/>
                  <a:pt x="20149" y="12043"/>
                </a:cubicBezTo>
                <a:close/>
                <a:moveTo>
                  <a:pt x="5626" y="11994"/>
                </a:moveTo>
                <a:cubicBezTo>
                  <a:pt x="5585" y="11994"/>
                  <a:pt x="5548" y="12047"/>
                  <a:pt x="5586" y="12084"/>
                </a:cubicBezTo>
                <a:cubicBezTo>
                  <a:pt x="5591" y="12090"/>
                  <a:pt x="5597" y="12095"/>
                  <a:pt x="5602" y="12100"/>
                </a:cubicBezTo>
                <a:cubicBezTo>
                  <a:pt x="5613" y="12111"/>
                  <a:pt x="5625" y="12115"/>
                  <a:pt x="5637" y="12115"/>
                </a:cubicBezTo>
                <a:cubicBezTo>
                  <a:pt x="5678" y="12115"/>
                  <a:pt x="5714" y="12063"/>
                  <a:pt x="5677" y="12025"/>
                </a:cubicBezTo>
                <a:lnTo>
                  <a:pt x="5661" y="12010"/>
                </a:lnTo>
                <a:cubicBezTo>
                  <a:pt x="5650" y="11999"/>
                  <a:pt x="5638" y="11994"/>
                  <a:pt x="5626" y="11994"/>
                </a:cubicBezTo>
                <a:close/>
                <a:moveTo>
                  <a:pt x="3642" y="12021"/>
                </a:moveTo>
                <a:cubicBezTo>
                  <a:pt x="3615" y="12021"/>
                  <a:pt x="3591" y="12056"/>
                  <a:pt x="3617" y="12082"/>
                </a:cubicBezTo>
                <a:cubicBezTo>
                  <a:pt x="3627" y="12092"/>
                  <a:pt x="3638" y="12101"/>
                  <a:pt x="3646" y="12111"/>
                </a:cubicBezTo>
                <a:cubicBezTo>
                  <a:pt x="3653" y="12118"/>
                  <a:pt x="3662" y="12121"/>
                  <a:pt x="3670" y="12121"/>
                </a:cubicBezTo>
                <a:cubicBezTo>
                  <a:pt x="3698" y="12121"/>
                  <a:pt x="3722" y="12086"/>
                  <a:pt x="3696" y="12062"/>
                </a:cubicBezTo>
                <a:cubicBezTo>
                  <a:pt x="3686" y="12052"/>
                  <a:pt x="3675" y="12042"/>
                  <a:pt x="3666" y="12032"/>
                </a:cubicBezTo>
                <a:cubicBezTo>
                  <a:pt x="3659" y="12024"/>
                  <a:pt x="3650" y="12021"/>
                  <a:pt x="3642" y="12021"/>
                </a:cubicBezTo>
                <a:close/>
                <a:moveTo>
                  <a:pt x="11778" y="11979"/>
                </a:moveTo>
                <a:cubicBezTo>
                  <a:pt x="11754" y="11979"/>
                  <a:pt x="11733" y="11995"/>
                  <a:pt x="11726" y="12017"/>
                </a:cubicBezTo>
                <a:cubicBezTo>
                  <a:pt x="11721" y="12033"/>
                  <a:pt x="11716" y="12047"/>
                  <a:pt x="11710" y="12062"/>
                </a:cubicBezTo>
                <a:cubicBezTo>
                  <a:pt x="11701" y="12089"/>
                  <a:pt x="11721" y="12121"/>
                  <a:pt x="11747" y="12127"/>
                </a:cubicBezTo>
                <a:cubicBezTo>
                  <a:pt x="11752" y="12128"/>
                  <a:pt x="11756" y="12129"/>
                  <a:pt x="11761" y="12129"/>
                </a:cubicBezTo>
                <a:cubicBezTo>
                  <a:pt x="11784" y="12129"/>
                  <a:pt x="11805" y="12112"/>
                  <a:pt x="11812" y="12090"/>
                </a:cubicBezTo>
                <a:cubicBezTo>
                  <a:pt x="11817" y="12075"/>
                  <a:pt x="11822" y="12061"/>
                  <a:pt x="11828" y="12046"/>
                </a:cubicBezTo>
                <a:cubicBezTo>
                  <a:pt x="11837" y="12020"/>
                  <a:pt x="11817" y="11989"/>
                  <a:pt x="11791" y="11980"/>
                </a:cubicBezTo>
                <a:cubicBezTo>
                  <a:pt x="11787" y="11979"/>
                  <a:pt x="11782" y="11979"/>
                  <a:pt x="11778" y="11979"/>
                </a:cubicBezTo>
                <a:close/>
                <a:moveTo>
                  <a:pt x="20343" y="12059"/>
                </a:moveTo>
                <a:cubicBezTo>
                  <a:pt x="20297" y="12059"/>
                  <a:pt x="20298" y="12130"/>
                  <a:pt x="20344" y="12130"/>
                </a:cubicBezTo>
                <a:cubicBezTo>
                  <a:pt x="20390" y="12130"/>
                  <a:pt x="20390" y="12059"/>
                  <a:pt x="20344" y="12059"/>
                </a:cubicBezTo>
                <a:cubicBezTo>
                  <a:pt x="20343" y="12059"/>
                  <a:pt x="20343" y="12059"/>
                  <a:pt x="20343" y="12059"/>
                </a:cubicBezTo>
                <a:close/>
                <a:moveTo>
                  <a:pt x="8261" y="12047"/>
                </a:moveTo>
                <a:cubicBezTo>
                  <a:pt x="8243" y="12047"/>
                  <a:pt x="8225" y="12059"/>
                  <a:pt x="8225" y="12082"/>
                </a:cubicBezTo>
                <a:lnTo>
                  <a:pt x="8226" y="12098"/>
                </a:lnTo>
                <a:cubicBezTo>
                  <a:pt x="8225" y="12120"/>
                  <a:pt x="8242" y="12131"/>
                  <a:pt x="8260" y="12131"/>
                </a:cubicBezTo>
                <a:cubicBezTo>
                  <a:pt x="8278" y="12131"/>
                  <a:pt x="8296" y="12120"/>
                  <a:pt x="8296" y="12098"/>
                </a:cubicBezTo>
                <a:lnTo>
                  <a:pt x="8296" y="12082"/>
                </a:lnTo>
                <a:cubicBezTo>
                  <a:pt x="8296" y="12059"/>
                  <a:pt x="8278" y="12047"/>
                  <a:pt x="8261" y="12047"/>
                </a:cubicBezTo>
                <a:close/>
                <a:moveTo>
                  <a:pt x="13579" y="12062"/>
                </a:moveTo>
                <a:cubicBezTo>
                  <a:pt x="13533" y="12062"/>
                  <a:pt x="13533" y="12132"/>
                  <a:pt x="13579" y="12132"/>
                </a:cubicBezTo>
                <a:lnTo>
                  <a:pt x="13609" y="12132"/>
                </a:lnTo>
                <a:cubicBezTo>
                  <a:pt x="13655" y="12132"/>
                  <a:pt x="13655" y="12062"/>
                  <a:pt x="13609" y="12062"/>
                </a:cubicBezTo>
                <a:close/>
                <a:moveTo>
                  <a:pt x="9001" y="12056"/>
                </a:moveTo>
                <a:cubicBezTo>
                  <a:pt x="8979" y="12056"/>
                  <a:pt x="8956" y="12062"/>
                  <a:pt x="8935" y="12073"/>
                </a:cubicBezTo>
                <a:cubicBezTo>
                  <a:pt x="8900" y="12090"/>
                  <a:pt x="8922" y="12138"/>
                  <a:pt x="8955" y="12138"/>
                </a:cubicBezTo>
                <a:cubicBezTo>
                  <a:pt x="8960" y="12138"/>
                  <a:pt x="8965" y="12137"/>
                  <a:pt x="8971" y="12134"/>
                </a:cubicBezTo>
                <a:cubicBezTo>
                  <a:pt x="8980" y="12130"/>
                  <a:pt x="8990" y="12127"/>
                  <a:pt x="8999" y="12127"/>
                </a:cubicBezTo>
                <a:cubicBezTo>
                  <a:pt x="9010" y="12127"/>
                  <a:pt x="9020" y="12130"/>
                  <a:pt x="9032" y="12135"/>
                </a:cubicBezTo>
                <a:cubicBezTo>
                  <a:pt x="9035" y="12137"/>
                  <a:pt x="9038" y="12137"/>
                  <a:pt x="9042" y="12137"/>
                </a:cubicBezTo>
                <a:cubicBezTo>
                  <a:pt x="9057" y="12137"/>
                  <a:pt x="9072" y="12124"/>
                  <a:pt x="9076" y="12110"/>
                </a:cubicBezTo>
                <a:cubicBezTo>
                  <a:pt x="9082" y="12089"/>
                  <a:pt x="9068" y="12074"/>
                  <a:pt x="9052" y="12066"/>
                </a:cubicBezTo>
                <a:cubicBezTo>
                  <a:pt x="9035" y="12059"/>
                  <a:pt x="9018" y="12056"/>
                  <a:pt x="9001" y="12056"/>
                </a:cubicBezTo>
                <a:close/>
                <a:moveTo>
                  <a:pt x="17158" y="11987"/>
                </a:moveTo>
                <a:cubicBezTo>
                  <a:pt x="17112" y="11987"/>
                  <a:pt x="17082" y="12057"/>
                  <a:pt x="17131" y="12087"/>
                </a:cubicBezTo>
                <a:cubicBezTo>
                  <a:pt x="17155" y="12103"/>
                  <a:pt x="17180" y="12117"/>
                  <a:pt x="17205" y="12131"/>
                </a:cubicBezTo>
                <a:cubicBezTo>
                  <a:pt x="17214" y="12137"/>
                  <a:pt x="17224" y="12139"/>
                  <a:pt x="17232" y="12139"/>
                </a:cubicBezTo>
                <a:cubicBezTo>
                  <a:pt x="17279" y="12139"/>
                  <a:pt x="17310" y="12069"/>
                  <a:pt x="17259" y="12040"/>
                </a:cubicBezTo>
                <a:cubicBezTo>
                  <a:pt x="17235" y="12024"/>
                  <a:pt x="17210" y="12010"/>
                  <a:pt x="17185" y="11995"/>
                </a:cubicBezTo>
                <a:cubicBezTo>
                  <a:pt x="17176" y="11989"/>
                  <a:pt x="17167" y="11987"/>
                  <a:pt x="17158" y="11987"/>
                </a:cubicBezTo>
                <a:close/>
                <a:moveTo>
                  <a:pt x="696" y="12104"/>
                </a:moveTo>
                <a:cubicBezTo>
                  <a:pt x="650" y="12104"/>
                  <a:pt x="650" y="12174"/>
                  <a:pt x="696" y="12174"/>
                </a:cubicBezTo>
                <a:cubicBezTo>
                  <a:pt x="742" y="12174"/>
                  <a:pt x="742" y="12104"/>
                  <a:pt x="696" y="12104"/>
                </a:cubicBezTo>
                <a:close/>
                <a:moveTo>
                  <a:pt x="19746" y="12087"/>
                </a:moveTo>
                <a:cubicBezTo>
                  <a:pt x="19722" y="12087"/>
                  <a:pt x="19698" y="12113"/>
                  <a:pt x="19713" y="12141"/>
                </a:cubicBezTo>
                <a:cubicBezTo>
                  <a:pt x="19718" y="12150"/>
                  <a:pt x="19723" y="12158"/>
                  <a:pt x="19729" y="12171"/>
                </a:cubicBezTo>
                <a:cubicBezTo>
                  <a:pt x="19735" y="12183"/>
                  <a:pt x="19746" y="12189"/>
                  <a:pt x="19756" y="12189"/>
                </a:cubicBezTo>
                <a:cubicBezTo>
                  <a:pt x="19780" y="12189"/>
                  <a:pt x="19804" y="12163"/>
                  <a:pt x="19789" y="12135"/>
                </a:cubicBezTo>
                <a:cubicBezTo>
                  <a:pt x="19784" y="12125"/>
                  <a:pt x="19779" y="12115"/>
                  <a:pt x="19774" y="12105"/>
                </a:cubicBezTo>
                <a:cubicBezTo>
                  <a:pt x="19767" y="12092"/>
                  <a:pt x="19757" y="12087"/>
                  <a:pt x="19746" y="12087"/>
                </a:cubicBezTo>
                <a:close/>
                <a:moveTo>
                  <a:pt x="6774" y="12090"/>
                </a:moveTo>
                <a:cubicBezTo>
                  <a:pt x="6756" y="12090"/>
                  <a:pt x="6737" y="12102"/>
                  <a:pt x="6736" y="12125"/>
                </a:cubicBezTo>
                <a:cubicBezTo>
                  <a:pt x="6734" y="12162"/>
                  <a:pt x="6759" y="12193"/>
                  <a:pt x="6794" y="12203"/>
                </a:cubicBezTo>
                <a:cubicBezTo>
                  <a:pt x="6797" y="12204"/>
                  <a:pt x="6801" y="12205"/>
                  <a:pt x="6804" y="12205"/>
                </a:cubicBezTo>
                <a:cubicBezTo>
                  <a:pt x="6840" y="12205"/>
                  <a:pt x="6853" y="12146"/>
                  <a:pt x="6813" y="12134"/>
                </a:cubicBezTo>
                <a:cubicBezTo>
                  <a:pt x="6807" y="12131"/>
                  <a:pt x="6808" y="12129"/>
                  <a:pt x="6808" y="12125"/>
                </a:cubicBezTo>
                <a:cubicBezTo>
                  <a:pt x="6809" y="12102"/>
                  <a:pt x="6791" y="12090"/>
                  <a:pt x="6774" y="12090"/>
                </a:cubicBezTo>
                <a:close/>
                <a:moveTo>
                  <a:pt x="24454" y="12163"/>
                </a:moveTo>
                <a:cubicBezTo>
                  <a:pt x="24441" y="12163"/>
                  <a:pt x="24428" y="12181"/>
                  <a:pt x="24441" y="12193"/>
                </a:cubicBezTo>
                <a:lnTo>
                  <a:pt x="24456" y="12209"/>
                </a:lnTo>
                <a:cubicBezTo>
                  <a:pt x="24460" y="12212"/>
                  <a:pt x="24464" y="12214"/>
                  <a:pt x="24468" y="12214"/>
                </a:cubicBezTo>
                <a:cubicBezTo>
                  <a:pt x="24481" y="12214"/>
                  <a:pt x="24494" y="12196"/>
                  <a:pt x="24482" y="12184"/>
                </a:cubicBezTo>
                <a:lnTo>
                  <a:pt x="24466" y="12168"/>
                </a:lnTo>
                <a:cubicBezTo>
                  <a:pt x="24462" y="12164"/>
                  <a:pt x="24458" y="12163"/>
                  <a:pt x="24454" y="12163"/>
                </a:cubicBezTo>
                <a:close/>
                <a:moveTo>
                  <a:pt x="6631" y="12117"/>
                </a:moveTo>
                <a:cubicBezTo>
                  <a:pt x="6561" y="12117"/>
                  <a:pt x="6561" y="12224"/>
                  <a:pt x="6631" y="12224"/>
                </a:cubicBezTo>
                <a:cubicBezTo>
                  <a:pt x="6699" y="12224"/>
                  <a:pt x="6699" y="12119"/>
                  <a:pt x="6631" y="12117"/>
                </a:cubicBezTo>
                <a:close/>
                <a:moveTo>
                  <a:pt x="5419" y="12160"/>
                </a:moveTo>
                <a:cubicBezTo>
                  <a:pt x="5374" y="12160"/>
                  <a:pt x="5375" y="12231"/>
                  <a:pt x="5421" y="12231"/>
                </a:cubicBezTo>
                <a:lnTo>
                  <a:pt x="5451" y="12231"/>
                </a:lnTo>
                <a:cubicBezTo>
                  <a:pt x="5497" y="12231"/>
                  <a:pt x="5497" y="12161"/>
                  <a:pt x="5451" y="12161"/>
                </a:cubicBezTo>
                <a:lnTo>
                  <a:pt x="5421" y="12161"/>
                </a:lnTo>
                <a:cubicBezTo>
                  <a:pt x="5420" y="12160"/>
                  <a:pt x="5419" y="12160"/>
                  <a:pt x="5419" y="12160"/>
                </a:cubicBezTo>
                <a:close/>
                <a:moveTo>
                  <a:pt x="19098" y="12067"/>
                </a:moveTo>
                <a:cubicBezTo>
                  <a:pt x="19057" y="12067"/>
                  <a:pt x="19020" y="12120"/>
                  <a:pt x="19058" y="12157"/>
                </a:cubicBezTo>
                <a:cubicBezTo>
                  <a:pt x="19082" y="12183"/>
                  <a:pt x="19107" y="12208"/>
                  <a:pt x="19133" y="12234"/>
                </a:cubicBezTo>
                <a:cubicBezTo>
                  <a:pt x="19144" y="12245"/>
                  <a:pt x="19156" y="12249"/>
                  <a:pt x="19168" y="12249"/>
                </a:cubicBezTo>
                <a:cubicBezTo>
                  <a:pt x="19209" y="12249"/>
                  <a:pt x="19246" y="12196"/>
                  <a:pt x="19208" y="12158"/>
                </a:cubicBezTo>
                <a:cubicBezTo>
                  <a:pt x="19184" y="12134"/>
                  <a:pt x="19159" y="12108"/>
                  <a:pt x="19134" y="12083"/>
                </a:cubicBezTo>
                <a:cubicBezTo>
                  <a:pt x="19123" y="12072"/>
                  <a:pt x="19110" y="12067"/>
                  <a:pt x="19098" y="12067"/>
                </a:cubicBezTo>
                <a:close/>
                <a:moveTo>
                  <a:pt x="12978" y="12165"/>
                </a:moveTo>
                <a:cubicBezTo>
                  <a:pt x="12960" y="12165"/>
                  <a:pt x="12942" y="12176"/>
                  <a:pt x="12942" y="12199"/>
                </a:cubicBezTo>
                <a:lnTo>
                  <a:pt x="12942" y="12215"/>
                </a:lnTo>
                <a:cubicBezTo>
                  <a:pt x="12942" y="12238"/>
                  <a:pt x="12960" y="12250"/>
                  <a:pt x="12978" y="12250"/>
                </a:cubicBezTo>
                <a:cubicBezTo>
                  <a:pt x="12996" y="12250"/>
                  <a:pt x="13014" y="12238"/>
                  <a:pt x="13014" y="12215"/>
                </a:cubicBezTo>
                <a:lnTo>
                  <a:pt x="13014" y="12199"/>
                </a:lnTo>
                <a:cubicBezTo>
                  <a:pt x="13014" y="12176"/>
                  <a:pt x="12996" y="12165"/>
                  <a:pt x="12978" y="12165"/>
                </a:cubicBezTo>
                <a:close/>
                <a:moveTo>
                  <a:pt x="24003" y="12189"/>
                </a:moveTo>
                <a:cubicBezTo>
                  <a:pt x="23957" y="12189"/>
                  <a:pt x="23957" y="12260"/>
                  <a:pt x="24003" y="12260"/>
                </a:cubicBezTo>
                <a:cubicBezTo>
                  <a:pt x="24048" y="12260"/>
                  <a:pt x="24048" y="12189"/>
                  <a:pt x="24003" y="12189"/>
                </a:cubicBezTo>
                <a:close/>
                <a:moveTo>
                  <a:pt x="5752" y="12190"/>
                </a:moveTo>
                <a:cubicBezTo>
                  <a:pt x="5707" y="12190"/>
                  <a:pt x="5707" y="12261"/>
                  <a:pt x="5752" y="12261"/>
                </a:cubicBezTo>
                <a:lnTo>
                  <a:pt x="5782" y="12261"/>
                </a:lnTo>
                <a:cubicBezTo>
                  <a:pt x="5782" y="12261"/>
                  <a:pt x="5783" y="12261"/>
                  <a:pt x="5783" y="12261"/>
                </a:cubicBezTo>
                <a:cubicBezTo>
                  <a:pt x="5827" y="12261"/>
                  <a:pt x="5828" y="12190"/>
                  <a:pt x="5782" y="12190"/>
                </a:cubicBezTo>
                <a:close/>
                <a:moveTo>
                  <a:pt x="16185" y="12121"/>
                </a:moveTo>
                <a:cubicBezTo>
                  <a:pt x="16144" y="12121"/>
                  <a:pt x="16107" y="12174"/>
                  <a:pt x="16144" y="12211"/>
                </a:cubicBezTo>
                <a:lnTo>
                  <a:pt x="16189" y="12256"/>
                </a:lnTo>
                <a:cubicBezTo>
                  <a:pt x="16200" y="12267"/>
                  <a:pt x="16212" y="12271"/>
                  <a:pt x="16224" y="12271"/>
                </a:cubicBezTo>
                <a:cubicBezTo>
                  <a:pt x="16265" y="12271"/>
                  <a:pt x="16302" y="12219"/>
                  <a:pt x="16264" y="12181"/>
                </a:cubicBezTo>
                <a:lnTo>
                  <a:pt x="16220" y="12136"/>
                </a:lnTo>
                <a:cubicBezTo>
                  <a:pt x="16209" y="12125"/>
                  <a:pt x="16197" y="12121"/>
                  <a:pt x="16185" y="12121"/>
                </a:cubicBezTo>
                <a:close/>
                <a:moveTo>
                  <a:pt x="4850" y="12203"/>
                </a:moveTo>
                <a:cubicBezTo>
                  <a:pt x="4804" y="12203"/>
                  <a:pt x="4804" y="12274"/>
                  <a:pt x="4850" y="12274"/>
                </a:cubicBezTo>
                <a:cubicBezTo>
                  <a:pt x="4850" y="12274"/>
                  <a:pt x="4851" y="12274"/>
                  <a:pt x="4852" y="12274"/>
                </a:cubicBezTo>
                <a:cubicBezTo>
                  <a:pt x="4896" y="12274"/>
                  <a:pt x="4895" y="12203"/>
                  <a:pt x="4850" y="12203"/>
                </a:cubicBezTo>
                <a:close/>
                <a:moveTo>
                  <a:pt x="4985" y="12234"/>
                </a:moveTo>
                <a:cubicBezTo>
                  <a:pt x="4940" y="12234"/>
                  <a:pt x="4939" y="12304"/>
                  <a:pt x="4985" y="12304"/>
                </a:cubicBezTo>
                <a:cubicBezTo>
                  <a:pt x="5031" y="12304"/>
                  <a:pt x="5031" y="12234"/>
                  <a:pt x="4985" y="12234"/>
                </a:cubicBezTo>
                <a:close/>
                <a:moveTo>
                  <a:pt x="24845" y="12284"/>
                </a:moveTo>
                <a:cubicBezTo>
                  <a:pt x="24832" y="12284"/>
                  <a:pt x="24819" y="12302"/>
                  <a:pt x="24831" y="12315"/>
                </a:cubicBezTo>
                <a:lnTo>
                  <a:pt x="24847" y="12330"/>
                </a:lnTo>
                <a:cubicBezTo>
                  <a:pt x="24851" y="12334"/>
                  <a:pt x="24855" y="12335"/>
                  <a:pt x="24859" y="12335"/>
                </a:cubicBezTo>
                <a:cubicBezTo>
                  <a:pt x="24872" y="12335"/>
                  <a:pt x="24885" y="12317"/>
                  <a:pt x="24872" y="12305"/>
                </a:cubicBezTo>
                <a:cubicBezTo>
                  <a:pt x="24867" y="12299"/>
                  <a:pt x="24862" y="12295"/>
                  <a:pt x="24857" y="12289"/>
                </a:cubicBezTo>
                <a:cubicBezTo>
                  <a:pt x="24853" y="12286"/>
                  <a:pt x="24849" y="12284"/>
                  <a:pt x="24845" y="12284"/>
                </a:cubicBezTo>
                <a:close/>
                <a:moveTo>
                  <a:pt x="9433" y="12264"/>
                </a:moveTo>
                <a:cubicBezTo>
                  <a:pt x="9419" y="12264"/>
                  <a:pt x="9406" y="12282"/>
                  <a:pt x="9420" y="12294"/>
                </a:cubicBezTo>
                <a:cubicBezTo>
                  <a:pt x="9427" y="12300"/>
                  <a:pt x="9425" y="12307"/>
                  <a:pt x="9418" y="12312"/>
                </a:cubicBezTo>
                <a:cubicBezTo>
                  <a:pt x="9404" y="12323"/>
                  <a:pt x="9417" y="12341"/>
                  <a:pt x="9432" y="12341"/>
                </a:cubicBezTo>
                <a:cubicBezTo>
                  <a:pt x="9436" y="12341"/>
                  <a:pt x="9440" y="12340"/>
                  <a:pt x="9443" y="12337"/>
                </a:cubicBezTo>
                <a:cubicBezTo>
                  <a:pt x="9464" y="12320"/>
                  <a:pt x="9464" y="12287"/>
                  <a:pt x="9444" y="12268"/>
                </a:cubicBezTo>
                <a:cubicBezTo>
                  <a:pt x="9441" y="12265"/>
                  <a:pt x="9437" y="12264"/>
                  <a:pt x="9433" y="12264"/>
                </a:cubicBezTo>
                <a:close/>
                <a:moveTo>
                  <a:pt x="16692" y="12245"/>
                </a:moveTo>
                <a:cubicBezTo>
                  <a:pt x="16674" y="12245"/>
                  <a:pt x="16656" y="12256"/>
                  <a:pt x="16656" y="12279"/>
                </a:cubicBezTo>
                <a:lnTo>
                  <a:pt x="16656" y="12309"/>
                </a:lnTo>
                <a:cubicBezTo>
                  <a:pt x="16656" y="12332"/>
                  <a:pt x="16674" y="12344"/>
                  <a:pt x="16692" y="12344"/>
                </a:cubicBezTo>
                <a:cubicBezTo>
                  <a:pt x="16709" y="12344"/>
                  <a:pt x="16727" y="12332"/>
                  <a:pt x="16727" y="12309"/>
                </a:cubicBezTo>
                <a:lnTo>
                  <a:pt x="16727" y="12279"/>
                </a:lnTo>
                <a:cubicBezTo>
                  <a:pt x="16727" y="12256"/>
                  <a:pt x="16709" y="12245"/>
                  <a:pt x="16692" y="12245"/>
                </a:cubicBezTo>
                <a:close/>
                <a:moveTo>
                  <a:pt x="11956" y="12283"/>
                </a:moveTo>
                <a:cubicBezTo>
                  <a:pt x="11910" y="12283"/>
                  <a:pt x="11910" y="12353"/>
                  <a:pt x="11956" y="12353"/>
                </a:cubicBezTo>
                <a:cubicBezTo>
                  <a:pt x="12002" y="12353"/>
                  <a:pt x="12002" y="12283"/>
                  <a:pt x="11956" y="12283"/>
                </a:cubicBezTo>
                <a:close/>
                <a:moveTo>
                  <a:pt x="21303" y="12316"/>
                </a:moveTo>
                <a:cubicBezTo>
                  <a:pt x="21258" y="12316"/>
                  <a:pt x="21258" y="12387"/>
                  <a:pt x="21303" y="12387"/>
                </a:cubicBezTo>
                <a:cubicBezTo>
                  <a:pt x="21303" y="12387"/>
                  <a:pt x="21304" y="12387"/>
                  <a:pt x="21304" y="12387"/>
                </a:cubicBezTo>
                <a:cubicBezTo>
                  <a:pt x="21349" y="12387"/>
                  <a:pt x="21349" y="12316"/>
                  <a:pt x="21303" y="12316"/>
                </a:cubicBezTo>
                <a:close/>
                <a:moveTo>
                  <a:pt x="15262" y="12326"/>
                </a:moveTo>
                <a:cubicBezTo>
                  <a:pt x="15228" y="12326"/>
                  <a:pt x="15218" y="12383"/>
                  <a:pt x="15255" y="12396"/>
                </a:cubicBezTo>
                <a:cubicBezTo>
                  <a:pt x="15269" y="12401"/>
                  <a:pt x="15285" y="12407"/>
                  <a:pt x="15299" y="12413"/>
                </a:cubicBezTo>
                <a:cubicBezTo>
                  <a:pt x="15304" y="12415"/>
                  <a:pt x="15308" y="12416"/>
                  <a:pt x="15312" y="12416"/>
                </a:cubicBezTo>
                <a:cubicBezTo>
                  <a:pt x="15346" y="12416"/>
                  <a:pt x="15358" y="12359"/>
                  <a:pt x="15319" y="12345"/>
                </a:cubicBezTo>
                <a:cubicBezTo>
                  <a:pt x="15305" y="12340"/>
                  <a:pt x="15289" y="12334"/>
                  <a:pt x="15274" y="12328"/>
                </a:cubicBezTo>
                <a:cubicBezTo>
                  <a:pt x="15270" y="12327"/>
                  <a:pt x="15266" y="12326"/>
                  <a:pt x="15262" y="12326"/>
                </a:cubicBezTo>
                <a:close/>
                <a:moveTo>
                  <a:pt x="7703" y="12344"/>
                </a:moveTo>
                <a:cubicBezTo>
                  <a:pt x="7669" y="12344"/>
                  <a:pt x="7656" y="12401"/>
                  <a:pt x="7695" y="12414"/>
                </a:cubicBezTo>
                <a:cubicBezTo>
                  <a:pt x="7711" y="12419"/>
                  <a:pt x="7725" y="12425"/>
                  <a:pt x="7740" y="12430"/>
                </a:cubicBezTo>
                <a:cubicBezTo>
                  <a:pt x="7744" y="12431"/>
                  <a:pt x="7748" y="12432"/>
                  <a:pt x="7752" y="12432"/>
                </a:cubicBezTo>
                <a:cubicBezTo>
                  <a:pt x="7786" y="12432"/>
                  <a:pt x="7798" y="12375"/>
                  <a:pt x="7760" y="12362"/>
                </a:cubicBezTo>
                <a:cubicBezTo>
                  <a:pt x="7744" y="12356"/>
                  <a:pt x="7729" y="12351"/>
                  <a:pt x="7715" y="12346"/>
                </a:cubicBezTo>
                <a:cubicBezTo>
                  <a:pt x="7711" y="12345"/>
                  <a:pt x="7707" y="12344"/>
                  <a:pt x="7703" y="12344"/>
                </a:cubicBezTo>
                <a:close/>
                <a:moveTo>
                  <a:pt x="14948" y="12373"/>
                </a:moveTo>
                <a:cubicBezTo>
                  <a:pt x="14902" y="12373"/>
                  <a:pt x="14902" y="12444"/>
                  <a:pt x="14948" y="12444"/>
                </a:cubicBezTo>
                <a:lnTo>
                  <a:pt x="14964" y="12444"/>
                </a:lnTo>
                <a:cubicBezTo>
                  <a:pt x="14964" y="12444"/>
                  <a:pt x="14965" y="12444"/>
                  <a:pt x="14965" y="12444"/>
                </a:cubicBezTo>
                <a:cubicBezTo>
                  <a:pt x="15010" y="12444"/>
                  <a:pt x="15010" y="12373"/>
                  <a:pt x="14964" y="12373"/>
                </a:cubicBezTo>
                <a:close/>
                <a:moveTo>
                  <a:pt x="10392" y="12384"/>
                </a:moveTo>
                <a:cubicBezTo>
                  <a:pt x="10347" y="12384"/>
                  <a:pt x="10347" y="12455"/>
                  <a:pt x="10392" y="12455"/>
                </a:cubicBezTo>
                <a:cubicBezTo>
                  <a:pt x="10439" y="12455"/>
                  <a:pt x="10439" y="12384"/>
                  <a:pt x="10392" y="12384"/>
                </a:cubicBezTo>
                <a:close/>
                <a:moveTo>
                  <a:pt x="14151" y="12311"/>
                </a:moveTo>
                <a:cubicBezTo>
                  <a:pt x="14142" y="12311"/>
                  <a:pt x="14133" y="12314"/>
                  <a:pt x="14127" y="12321"/>
                </a:cubicBezTo>
                <a:cubicBezTo>
                  <a:pt x="14108" y="12346"/>
                  <a:pt x="14087" y="12371"/>
                  <a:pt x="14067" y="12396"/>
                </a:cubicBezTo>
                <a:cubicBezTo>
                  <a:pt x="14056" y="12412"/>
                  <a:pt x="14053" y="12431"/>
                  <a:pt x="14067" y="12445"/>
                </a:cubicBezTo>
                <a:cubicBezTo>
                  <a:pt x="14074" y="12453"/>
                  <a:pt x="14084" y="12456"/>
                  <a:pt x="14093" y="12456"/>
                </a:cubicBezTo>
                <a:cubicBezTo>
                  <a:pt x="14102" y="12456"/>
                  <a:pt x="14111" y="12453"/>
                  <a:pt x="14117" y="12445"/>
                </a:cubicBezTo>
                <a:cubicBezTo>
                  <a:pt x="14137" y="12420"/>
                  <a:pt x="14157" y="12396"/>
                  <a:pt x="14177" y="12371"/>
                </a:cubicBezTo>
                <a:cubicBezTo>
                  <a:pt x="14189" y="12355"/>
                  <a:pt x="14192" y="12335"/>
                  <a:pt x="14177" y="12321"/>
                </a:cubicBezTo>
                <a:cubicBezTo>
                  <a:pt x="14171" y="12315"/>
                  <a:pt x="14161" y="12311"/>
                  <a:pt x="14151" y="12311"/>
                </a:cubicBezTo>
                <a:close/>
                <a:moveTo>
                  <a:pt x="8334" y="12393"/>
                </a:moveTo>
                <a:cubicBezTo>
                  <a:pt x="8289" y="12393"/>
                  <a:pt x="8289" y="12464"/>
                  <a:pt x="8334" y="12464"/>
                </a:cubicBezTo>
                <a:cubicBezTo>
                  <a:pt x="8380" y="12464"/>
                  <a:pt x="8380" y="12393"/>
                  <a:pt x="8334" y="12393"/>
                </a:cubicBezTo>
                <a:close/>
                <a:moveTo>
                  <a:pt x="8621" y="12379"/>
                </a:moveTo>
                <a:cubicBezTo>
                  <a:pt x="8588" y="12379"/>
                  <a:pt x="8566" y="12427"/>
                  <a:pt x="8603" y="12445"/>
                </a:cubicBezTo>
                <a:cubicBezTo>
                  <a:pt x="8614" y="12451"/>
                  <a:pt x="8622" y="12456"/>
                  <a:pt x="8632" y="12461"/>
                </a:cubicBezTo>
                <a:cubicBezTo>
                  <a:pt x="8638" y="12464"/>
                  <a:pt x="8644" y="12465"/>
                  <a:pt x="8649" y="12465"/>
                </a:cubicBezTo>
                <a:cubicBezTo>
                  <a:pt x="8681" y="12465"/>
                  <a:pt x="8703" y="12417"/>
                  <a:pt x="8668" y="12399"/>
                </a:cubicBezTo>
                <a:cubicBezTo>
                  <a:pt x="8658" y="12394"/>
                  <a:pt x="8648" y="12389"/>
                  <a:pt x="8638" y="12384"/>
                </a:cubicBezTo>
                <a:cubicBezTo>
                  <a:pt x="8632" y="12381"/>
                  <a:pt x="8626" y="12379"/>
                  <a:pt x="8621" y="12379"/>
                </a:cubicBezTo>
                <a:close/>
                <a:moveTo>
                  <a:pt x="9767" y="12382"/>
                </a:moveTo>
                <a:cubicBezTo>
                  <a:pt x="9762" y="12382"/>
                  <a:pt x="9757" y="12383"/>
                  <a:pt x="9752" y="12384"/>
                </a:cubicBezTo>
                <a:cubicBezTo>
                  <a:pt x="9711" y="12393"/>
                  <a:pt x="9724" y="12452"/>
                  <a:pt x="9762" y="12454"/>
                </a:cubicBezTo>
                <a:cubicBezTo>
                  <a:pt x="9767" y="12463"/>
                  <a:pt x="9780" y="12468"/>
                  <a:pt x="9792" y="12468"/>
                </a:cubicBezTo>
                <a:cubicBezTo>
                  <a:pt x="9798" y="12468"/>
                  <a:pt x="9804" y="12467"/>
                  <a:pt x="9809" y="12464"/>
                </a:cubicBezTo>
                <a:cubicBezTo>
                  <a:pt x="9827" y="12454"/>
                  <a:pt x="9830" y="12433"/>
                  <a:pt x="9821" y="12415"/>
                </a:cubicBezTo>
                <a:cubicBezTo>
                  <a:pt x="9812" y="12393"/>
                  <a:pt x="9790" y="12382"/>
                  <a:pt x="9767" y="12382"/>
                </a:cubicBezTo>
                <a:close/>
                <a:moveTo>
                  <a:pt x="3280" y="12333"/>
                </a:moveTo>
                <a:cubicBezTo>
                  <a:pt x="3257" y="12333"/>
                  <a:pt x="3236" y="12350"/>
                  <a:pt x="3229" y="12372"/>
                </a:cubicBezTo>
                <a:cubicBezTo>
                  <a:pt x="3224" y="12388"/>
                  <a:pt x="3218" y="12403"/>
                  <a:pt x="3213" y="12417"/>
                </a:cubicBezTo>
                <a:cubicBezTo>
                  <a:pt x="3204" y="12444"/>
                  <a:pt x="3224" y="12476"/>
                  <a:pt x="3250" y="12482"/>
                </a:cubicBezTo>
                <a:cubicBezTo>
                  <a:pt x="3255" y="12484"/>
                  <a:pt x="3259" y="12484"/>
                  <a:pt x="3264" y="12484"/>
                </a:cubicBezTo>
                <a:cubicBezTo>
                  <a:pt x="3287" y="12484"/>
                  <a:pt x="3307" y="12467"/>
                  <a:pt x="3315" y="12445"/>
                </a:cubicBezTo>
                <a:cubicBezTo>
                  <a:pt x="3320" y="12430"/>
                  <a:pt x="3325" y="12415"/>
                  <a:pt x="3331" y="12401"/>
                </a:cubicBezTo>
                <a:cubicBezTo>
                  <a:pt x="3340" y="12373"/>
                  <a:pt x="3320" y="12342"/>
                  <a:pt x="3294" y="12335"/>
                </a:cubicBezTo>
                <a:cubicBezTo>
                  <a:pt x="3289" y="12334"/>
                  <a:pt x="3285" y="12333"/>
                  <a:pt x="3280" y="12333"/>
                </a:cubicBezTo>
                <a:close/>
                <a:moveTo>
                  <a:pt x="18659" y="12415"/>
                </a:moveTo>
                <a:cubicBezTo>
                  <a:pt x="18614" y="12415"/>
                  <a:pt x="18614" y="12486"/>
                  <a:pt x="18660" y="12486"/>
                </a:cubicBezTo>
                <a:cubicBezTo>
                  <a:pt x="18705" y="12486"/>
                  <a:pt x="18705" y="12415"/>
                  <a:pt x="18660" y="12415"/>
                </a:cubicBezTo>
                <a:cubicBezTo>
                  <a:pt x="18660" y="12415"/>
                  <a:pt x="18659" y="12415"/>
                  <a:pt x="18659" y="12415"/>
                </a:cubicBezTo>
                <a:close/>
                <a:moveTo>
                  <a:pt x="12421" y="12390"/>
                </a:moveTo>
                <a:cubicBezTo>
                  <a:pt x="12404" y="12390"/>
                  <a:pt x="12386" y="12401"/>
                  <a:pt x="12386" y="12425"/>
                </a:cubicBezTo>
                <a:lnTo>
                  <a:pt x="12386" y="12455"/>
                </a:lnTo>
                <a:cubicBezTo>
                  <a:pt x="12386" y="12478"/>
                  <a:pt x="12404" y="12489"/>
                  <a:pt x="12421" y="12489"/>
                </a:cubicBezTo>
                <a:cubicBezTo>
                  <a:pt x="12439" y="12489"/>
                  <a:pt x="12456" y="12478"/>
                  <a:pt x="12456" y="12455"/>
                </a:cubicBezTo>
                <a:lnTo>
                  <a:pt x="12456" y="12425"/>
                </a:lnTo>
                <a:cubicBezTo>
                  <a:pt x="12456" y="12401"/>
                  <a:pt x="12439" y="12390"/>
                  <a:pt x="12421" y="12390"/>
                </a:cubicBezTo>
                <a:close/>
                <a:moveTo>
                  <a:pt x="20735" y="12406"/>
                </a:moveTo>
                <a:cubicBezTo>
                  <a:pt x="20726" y="12406"/>
                  <a:pt x="20716" y="12409"/>
                  <a:pt x="20708" y="12415"/>
                </a:cubicBezTo>
                <a:cubicBezTo>
                  <a:pt x="20703" y="12420"/>
                  <a:pt x="20697" y="12422"/>
                  <a:pt x="20691" y="12422"/>
                </a:cubicBezTo>
                <a:cubicBezTo>
                  <a:pt x="20688" y="12422"/>
                  <a:pt x="20685" y="12421"/>
                  <a:pt x="20682" y="12420"/>
                </a:cubicBezTo>
                <a:cubicBezTo>
                  <a:pt x="20679" y="12420"/>
                  <a:pt x="20676" y="12419"/>
                  <a:pt x="20673" y="12419"/>
                </a:cubicBezTo>
                <a:cubicBezTo>
                  <a:pt x="20634" y="12419"/>
                  <a:pt x="20620" y="12481"/>
                  <a:pt x="20662" y="12488"/>
                </a:cubicBezTo>
                <a:cubicBezTo>
                  <a:pt x="20671" y="12491"/>
                  <a:pt x="20680" y="12492"/>
                  <a:pt x="20689" y="12492"/>
                </a:cubicBezTo>
                <a:cubicBezTo>
                  <a:pt x="20714" y="12492"/>
                  <a:pt x="20736" y="12482"/>
                  <a:pt x="20756" y="12465"/>
                </a:cubicBezTo>
                <a:cubicBezTo>
                  <a:pt x="20771" y="12454"/>
                  <a:pt x="20769" y="12428"/>
                  <a:pt x="20756" y="12415"/>
                </a:cubicBezTo>
                <a:cubicBezTo>
                  <a:pt x="20751" y="12409"/>
                  <a:pt x="20743" y="12406"/>
                  <a:pt x="20735" y="12406"/>
                </a:cubicBezTo>
                <a:close/>
                <a:moveTo>
                  <a:pt x="21994" y="12378"/>
                </a:moveTo>
                <a:cubicBezTo>
                  <a:pt x="21986" y="12378"/>
                  <a:pt x="21978" y="12382"/>
                  <a:pt x="21970" y="12389"/>
                </a:cubicBezTo>
                <a:lnTo>
                  <a:pt x="21925" y="12434"/>
                </a:lnTo>
                <a:cubicBezTo>
                  <a:pt x="21901" y="12459"/>
                  <a:pt x="21925" y="12494"/>
                  <a:pt x="21952" y="12494"/>
                </a:cubicBezTo>
                <a:cubicBezTo>
                  <a:pt x="21960" y="12494"/>
                  <a:pt x="21968" y="12491"/>
                  <a:pt x="21976" y="12483"/>
                </a:cubicBezTo>
                <a:lnTo>
                  <a:pt x="22020" y="12439"/>
                </a:lnTo>
                <a:cubicBezTo>
                  <a:pt x="22045" y="12414"/>
                  <a:pt x="22021" y="12378"/>
                  <a:pt x="21994" y="12378"/>
                </a:cubicBezTo>
                <a:close/>
                <a:moveTo>
                  <a:pt x="5240" y="12444"/>
                </a:moveTo>
                <a:cubicBezTo>
                  <a:pt x="5194" y="12444"/>
                  <a:pt x="5194" y="12515"/>
                  <a:pt x="5240" y="12515"/>
                </a:cubicBezTo>
                <a:cubicBezTo>
                  <a:pt x="5285" y="12515"/>
                  <a:pt x="5285" y="12444"/>
                  <a:pt x="5240" y="12444"/>
                </a:cubicBezTo>
                <a:close/>
                <a:moveTo>
                  <a:pt x="6231" y="12447"/>
                </a:moveTo>
                <a:cubicBezTo>
                  <a:pt x="6185" y="12447"/>
                  <a:pt x="6185" y="12518"/>
                  <a:pt x="6231" y="12518"/>
                </a:cubicBezTo>
                <a:cubicBezTo>
                  <a:pt x="6232" y="12518"/>
                  <a:pt x="6232" y="12518"/>
                  <a:pt x="6232" y="12518"/>
                </a:cubicBezTo>
                <a:cubicBezTo>
                  <a:pt x="6277" y="12518"/>
                  <a:pt x="6277" y="12447"/>
                  <a:pt x="6231" y="12447"/>
                </a:cubicBezTo>
                <a:close/>
                <a:moveTo>
                  <a:pt x="5817" y="12464"/>
                </a:moveTo>
                <a:cubicBezTo>
                  <a:pt x="5773" y="12464"/>
                  <a:pt x="5772" y="12535"/>
                  <a:pt x="5819" y="12535"/>
                </a:cubicBezTo>
                <a:cubicBezTo>
                  <a:pt x="5865" y="12535"/>
                  <a:pt x="5865" y="12464"/>
                  <a:pt x="5819" y="12464"/>
                </a:cubicBezTo>
                <a:cubicBezTo>
                  <a:pt x="5818" y="12464"/>
                  <a:pt x="5817" y="12464"/>
                  <a:pt x="5817" y="12464"/>
                </a:cubicBezTo>
                <a:close/>
                <a:moveTo>
                  <a:pt x="4317" y="12446"/>
                </a:moveTo>
                <a:cubicBezTo>
                  <a:pt x="4290" y="12446"/>
                  <a:pt x="4265" y="12482"/>
                  <a:pt x="4290" y="12506"/>
                </a:cubicBezTo>
                <a:lnTo>
                  <a:pt x="4321" y="12536"/>
                </a:lnTo>
                <a:cubicBezTo>
                  <a:pt x="4328" y="12543"/>
                  <a:pt x="4336" y="12546"/>
                  <a:pt x="4344" y="12546"/>
                </a:cubicBezTo>
                <a:cubicBezTo>
                  <a:pt x="4371" y="12546"/>
                  <a:pt x="4395" y="12511"/>
                  <a:pt x="4371" y="12486"/>
                </a:cubicBezTo>
                <a:lnTo>
                  <a:pt x="4340" y="12456"/>
                </a:lnTo>
                <a:cubicBezTo>
                  <a:pt x="4333" y="12449"/>
                  <a:pt x="4325" y="12446"/>
                  <a:pt x="4317" y="12446"/>
                </a:cubicBezTo>
                <a:close/>
                <a:moveTo>
                  <a:pt x="2604" y="12425"/>
                </a:moveTo>
                <a:cubicBezTo>
                  <a:pt x="2577" y="12425"/>
                  <a:pt x="2552" y="12461"/>
                  <a:pt x="2577" y="12485"/>
                </a:cubicBezTo>
                <a:cubicBezTo>
                  <a:pt x="2597" y="12504"/>
                  <a:pt x="2617" y="12525"/>
                  <a:pt x="2638" y="12545"/>
                </a:cubicBezTo>
                <a:cubicBezTo>
                  <a:pt x="2646" y="12552"/>
                  <a:pt x="2654" y="12555"/>
                  <a:pt x="2662" y="12555"/>
                </a:cubicBezTo>
                <a:cubicBezTo>
                  <a:pt x="2689" y="12555"/>
                  <a:pt x="2713" y="12520"/>
                  <a:pt x="2687" y="12496"/>
                </a:cubicBezTo>
                <a:cubicBezTo>
                  <a:pt x="2668" y="12476"/>
                  <a:pt x="2649" y="12455"/>
                  <a:pt x="2628" y="12435"/>
                </a:cubicBezTo>
                <a:cubicBezTo>
                  <a:pt x="2620" y="12428"/>
                  <a:pt x="2612" y="12425"/>
                  <a:pt x="2604" y="12425"/>
                </a:cubicBezTo>
                <a:close/>
                <a:moveTo>
                  <a:pt x="5007" y="12459"/>
                </a:moveTo>
                <a:cubicBezTo>
                  <a:pt x="4938" y="12459"/>
                  <a:pt x="4938" y="12566"/>
                  <a:pt x="5007" y="12566"/>
                </a:cubicBezTo>
                <a:cubicBezTo>
                  <a:pt x="5075" y="12565"/>
                  <a:pt x="5075" y="12459"/>
                  <a:pt x="5007" y="12459"/>
                </a:cubicBezTo>
                <a:close/>
                <a:moveTo>
                  <a:pt x="17850" y="12441"/>
                </a:moveTo>
                <a:cubicBezTo>
                  <a:pt x="17831" y="12441"/>
                  <a:pt x="17812" y="12450"/>
                  <a:pt x="17803" y="12467"/>
                </a:cubicBezTo>
                <a:cubicBezTo>
                  <a:pt x="17798" y="12478"/>
                  <a:pt x="17793" y="12487"/>
                  <a:pt x="17787" y="12498"/>
                </a:cubicBezTo>
                <a:cubicBezTo>
                  <a:pt x="17775" y="12524"/>
                  <a:pt x="17781" y="12555"/>
                  <a:pt x="17807" y="12571"/>
                </a:cubicBezTo>
                <a:cubicBezTo>
                  <a:pt x="17815" y="12576"/>
                  <a:pt x="17824" y="12578"/>
                  <a:pt x="17833" y="12578"/>
                </a:cubicBezTo>
                <a:cubicBezTo>
                  <a:pt x="17852" y="12578"/>
                  <a:pt x="17872" y="12569"/>
                  <a:pt x="17881" y="12551"/>
                </a:cubicBezTo>
                <a:cubicBezTo>
                  <a:pt x="17886" y="12541"/>
                  <a:pt x="17891" y="12532"/>
                  <a:pt x="17896" y="12522"/>
                </a:cubicBezTo>
                <a:cubicBezTo>
                  <a:pt x="17909" y="12496"/>
                  <a:pt x="17903" y="12462"/>
                  <a:pt x="17876" y="12449"/>
                </a:cubicBezTo>
                <a:cubicBezTo>
                  <a:pt x="17869" y="12444"/>
                  <a:pt x="17859" y="12441"/>
                  <a:pt x="17850" y="12441"/>
                </a:cubicBezTo>
                <a:close/>
                <a:moveTo>
                  <a:pt x="608" y="12496"/>
                </a:moveTo>
                <a:cubicBezTo>
                  <a:pt x="594" y="12496"/>
                  <a:pt x="580" y="12504"/>
                  <a:pt x="573" y="12522"/>
                </a:cubicBezTo>
                <a:cubicBezTo>
                  <a:pt x="568" y="12538"/>
                  <a:pt x="563" y="12551"/>
                  <a:pt x="558" y="12566"/>
                </a:cubicBezTo>
                <a:cubicBezTo>
                  <a:pt x="549" y="12592"/>
                  <a:pt x="571" y="12610"/>
                  <a:pt x="592" y="12610"/>
                </a:cubicBezTo>
                <a:cubicBezTo>
                  <a:pt x="606" y="12610"/>
                  <a:pt x="620" y="12603"/>
                  <a:pt x="626" y="12586"/>
                </a:cubicBezTo>
                <a:cubicBezTo>
                  <a:pt x="631" y="12570"/>
                  <a:pt x="636" y="12555"/>
                  <a:pt x="641" y="12541"/>
                </a:cubicBezTo>
                <a:cubicBezTo>
                  <a:pt x="651" y="12514"/>
                  <a:pt x="630" y="12496"/>
                  <a:pt x="608" y="12496"/>
                </a:cubicBezTo>
                <a:close/>
                <a:moveTo>
                  <a:pt x="2003" y="12496"/>
                </a:moveTo>
                <a:cubicBezTo>
                  <a:pt x="1962" y="12496"/>
                  <a:pt x="1926" y="12550"/>
                  <a:pt x="1962" y="12587"/>
                </a:cubicBezTo>
                <a:cubicBezTo>
                  <a:pt x="1973" y="12597"/>
                  <a:pt x="1982" y="12608"/>
                  <a:pt x="1991" y="12617"/>
                </a:cubicBezTo>
                <a:cubicBezTo>
                  <a:pt x="2002" y="12629"/>
                  <a:pt x="2014" y="12633"/>
                  <a:pt x="2026" y="12633"/>
                </a:cubicBezTo>
                <a:cubicBezTo>
                  <a:pt x="2066" y="12633"/>
                  <a:pt x="2103" y="12580"/>
                  <a:pt x="2067" y="12543"/>
                </a:cubicBezTo>
                <a:cubicBezTo>
                  <a:pt x="2058" y="12532"/>
                  <a:pt x="2048" y="12522"/>
                  <a:pt x="2038" y="12513"/>
                </a:cubicBezTo>
                <a:cubicBezTo>
                  <a:pt x="2027" y="12501"/>
                  <a:pt x="2015" y="12496"/>
                  <a:pt x="2003" y="12496"/>
                </a:cubicBezTo>
                <a:close/>
                <a:moveTo>
                  <a:pt x="19364" y="12567"/>
                </a:moveTo>
                <a:cubicBezTo>
                  <a:pt x="19318" y="12567"/>
                  <a:pt x="19318" y="12638"/>
                  <a:pt x="19364" y="12638"/>
                </a:cubicBezTo>
                <a:lnTo>
                  <a:pt x="19380" y="12638"/>
                </a:lnTo>
                <a:cubicBezTo>
                  <a:pt x="19426" y="12638"/>
                  <a:pt x="19426" y="12567"/>
                  <a:pt x="19380" y="12567"/>
                </a:cubicBezTo>
                <a:close/>
                <a:moveTo>
                  <a:pt x="8575" y="12574"/>
                </a:moveTo>
                <a:cubicBezTo>
                  <a:pt x="8530" y="12574"/>
                  <a:pt x="8530" y="12645"/>
                  <a:pt x="8575" y="12645"/>
                </a:cubicBezTo>
                <a:cubicBezTo>
                  <a:pt x="8575" y="12645"/>
                  <a:pt x="8576" y="12645"/>
                  <a:pt x="8576" y="12645"/>
                </a:cubicBezTo>
                <a:cubicBezTo>
                  <a:pt x="8621" y="12645"/>
                  <a:pt x="8621" y="12574"/>
                  <a:pt x="8575" y="12574"/>
                </a:cubicBezTo>
                <a:close/>
                <a:moveTo>
                  <a:pt x="11128" y="12581"/>
                </a:moveTo>
                <a:cubicBezTo>
                  <a:pt x="11082" y="12581"/>
                  <a:pt x="11082" y="12651"/>
                  <a:pt x="11128" y="12651"/>
                </a:cubicBezTo>
                <a:lnTo>
                  <a:pt x="11144" y="12651"/>
                </a:lnTo>
                <a:cubicBezTo>
                  <a:pt x="11144" y="12651"/>
                  <a:pt x="11145" y="12651"/>
                  <a:pt x="11145" y="12651"/>
                </a:cubicBezTo>
                <a:cubicBezTo>
                  <a:pt x="11189" y="12651"/>
                  <a:pt x="11188" y="12581"/>
                  <a:pt x="11144" y="12581"/>
                </a:cubicBezTo>
                <a:close/>
                <a:moveTo>
                  <a:pt x="5451" y="12504"/>
                </a:moveTo>
                <a:cubicBezTo>
                  <a:pt x="5431" y="12504"/>
                  <a:pt x="5421" y="12518"/>
                  <a:pt x="5416" y="12532"/>
                </a:cubicBezTo>
                <a:cubicBezTo>
                  <a:pt x="5409" y="12519"/>
                  <a:pt x="5397" y="12509"/>
                  <a:pt x="5384" y="12506"/>
                </a:cubicBezTo>
                <a:cubicBezTo>
                  <a:pt x="5379" y="12505"/>
                  <a:pt x="5375" y="12504"/>
                  <a:pt x="5370" y="12504"/>
                </a:cubicBezTo>
                <a:cubicBezTo>
                  <a:pt x="5347" y="12504"/>
                  <a:pt x="5326" y="12521"/>
                  <a:pt x="5319" y="12543"/>
                </a:cubicBezTo>
                <a:cubicBezTo>
                  <a:pt x="5314" y="12557"/>
                  <a:pt x="5308" y="12572"/>
                  <a:pt x="5303" y="12587"/>
                </a:cubicBezTo>
                <a:cubicBezTo>
                  <a:pt x="5293" y="12614"/>
                  <a:pt x="5314" y="12646"/>
                  <a:pt x="5340" y="12653"/>
                </a:cubicBezTo>
                <a:cubicBezTo>
                  <a:pt x="5344" y="12654"/>
                  <a:pt x="5349" y="12655"/>
                  <a:pt x="5353" y="12655"/>
                </a:cubicBezTo>
                <a:cubicBezTo>
                  <a:pt x="5376" y="12655"/>
                  <a:pt x="5397" y="12638"/>
                  <a:pt x="5405" y="12616"/>
                </a:cubicBezTo>
                <a:cubicBezTo>
                  <a:pt x="5410" y="12602"/>
                  <a:pt x="5415" y="12586"/>
                  <a:pt x="5421" y="12571"/>
                </a:cubicBezTo>
                <a:cubicBezTo>
                  <a:pt x="5422" y="12569"/>
                  <a:pt x="5424" y="12565"/>
                  <a:pt x="5424" y="12562"/>
                </a:cubicBezTo>
                <a:cubicBezTo>
                  <a:pt x="5429" y="12571"/>
                  <a:pt x="5437" y="12576"/>
                  <a:pt x="5450" y="12576"/>
                </a:cubicBezTo>
                <a:cubicBezTo>
                  <a:pt x="5495" y="12575"/>
                  <a:pt x="5495" y="12504"/>
                  <a:pt x="5451" y="12504"/>
                </a:cubicBezTo>
                <a:close/>
                <a:moveTo>
                  <a:pt x="11337" y="12597"/>
                </a:moveTo>
                <a:cubicBezTo>
                  <a:pt x="11293" y="12597"/>
                  <a:pt x="11293" y="12667"/>
                  <a:pt x="11338" y="12669"/>
                </a:cubicBezTo>
                <a:cubicBezTo>
                  <a:pt x="11385" y="12669"/>
                  <a:pt x="11385" y="12597"/>
                  <a:pt x="11338" y="12597"/>
                </a:cubicBezTo>
                <a:cubicBezTo>
                  <a:pt x="11338" y="12597"/>
                  <a:pt x="11338" y="12597"/>
                  <a:pt x="11337" y="12597"/>
                </a:cubicBezTo>
                <a:close/>
                <a:moveTo>
                  <a:pt x="8155" y="12525"/>
                </a:moveTo>
                <a:cubicBezTo>
                  <a:pt x="8109" y="12525"/>
                  <a:pt x="8079" y="12595"/>
                  <a:pt x="8128" y="12625"/>
                </a:cubicBezTo>
                <a:cubicBezTo>
                  <a:pt x="8153" y="12640"/>
                  <a:pt x="8177" y="12655"/>
                  <a:pt x="8202" y="12670"/>
                </a:cubicBezTo>
                <a:cubicBezTo>
                  <a:pt x="8211" y="12675"/>
                  <a:pt x="8220" y="12678"/>
                  <a:pt x="8229" y="12678"/>
                </a:cubicBezTo>
                <a:cubicBezTo>
                  <a:pt x="8275" y="12678"/>
                  <a:pt x="8306" y="12607"/>
                  <a:pt x="8257" y="12577"/>
                </a:cubicBezTo>
                <a:cubicBezTo>
                  <a:pt x="8232" y="12562"/>
                  <a:pt x="8207" y="12548"/>
                  <a:pt x="8182" y="12533"/>
                </a:cubicBezTo>
                <a:cubicBezTo>
                  <a:pt x="8173" y="12528"/>
                  <a:pt x="8164" y="12525"/>
                  <a:pt x="8155" y="12525"/>
                </a:cubicBezTo>
                <a:close/>
                <a:moveTo>
                  <a:pt x="24884" y="12599"/>
                </a:moveTo>
                <a:cubicBezTo>
                  <a:pt x="24874" y="12599"/>
                  <a:pt x="24864" y="12605"/>
                  <a:pt x="24858" y="12617"/>
                </a:cubicBezTo>
                <a:cubicBezTo>
                  <a:pt x="24852" y="12628"/>
                  <a:pt x="24847" y="12637"/>
                  <a:pt x="24842" y="12648"/>
                </a:cubicBezTo>
                <a:cubicBezTo>
                  <a:pt x="24828" y="12675"/>
                  <a:pt x="24852" y="12701"/>
                  <a:pt x="24876" y="12701"/>
                </a:cubicBezTo>
                <a:cubicBezTo>
                  <a:pt x="24887" y="12701"/>
                  <a:pt x="24897" y="12695"/>
                  <a:pt x="24904" y="12682"/>
                </a:cubicBezTo>
                <a:cubicBezTo>
                  <a:pt x="24909" y="12672"/>
                  <a:pt x="24914" y="12663"/>
                  <a:pt x="24919" y="12653"/>
                </a:cubicBezTo>
                <a:cubicBezTo>
                  <a:pt x="24932" y="12625"/>
                  <a:pt x="24908" y="12599"/>
                  <a:pt x="24884" y="12599"/>
                </a:cubicBezTo>
                <a:close/>
                <a:moveTo>
                  <a:pt x="15731" y="12601"/>
                </a:moveTo>
                <a:cubicBezTo>
                  <a:pt x="15707" y="12601"/>
                  <a:pt x="15682" y="12626"/>
                  <a:pt x="15697" y="12654"/>
                </a:cubicBezTo>
                <a:cubicBezTo>
                  <a:pt x="15706" y="12670"/>
                  <a:pt x="15717" y="12680"/>
                  <a:pt x="15730" y="12687"/>
                </a:cubicBezTo>
                <a:cubicBezTo>
                  <a:pt x="15735" y="12696"/>
                  <a:pt x="15745" y="12702"/>
                  <a:pt x="15758" y="12702"/>
                </a:cubicBezTo>
                <a:lnTo>
                  <a:pt x="15779" y="12702"/>
                </a:lnTo>
                <a:cubicBezTo>
                  <a:pt x="15781" y="12702"/>
                  <a:pt x="15784" y="12701"/>
                  <a:pt x="15787" y="12701"/>
                </a:cubicBezTo>
                <a:lnTo>
                  <a:pt x="15788" y="12701"/>
                </a:lnTo>
                <a:cubicBezTo>
                  <a:pt x="15789" y="12701"/>
                  <a:pt x="15789" y="12700"/>
                  <a:pt x="15791" y="12700"/>
                </a:cubicBezTo>
                <a:cubicBezTo>
                  <a:pt x="15798" y="12697"/>
                  <a:pt x="15803" y="12692"/>
                  <a:pt x="15806" y="12685"/>
                </a:cubicBezTo>
                <a:cubicBezTo>
                  <a:pt x="15810" y="12679"/>
                  <a:pt x="15813" y="12672"/>
                  <a:pt x="15813" y="12665"/>
                </a:cubicBezTo>
                <a:cubicBezTo>
                  <a:pt x="15813" y="12655"/>
                  <a:pt x="15809" y="12648"/>
                  <a:pt x="15803" y="12641"/>
                </a:cubicBezTo>
                <a:cubicBezTo>
                  <a:pt x="15796" y="12638"/>
                  <a:pt x="15788" y="12633"/>
                  <a:pt x="15777" y="12632"/>
                </a:cubicBezTo>
                <a:cubicBezTo>
                  <a:pt x="15776" y="12632"/>
                  <a:pt x="15775" y="12630"/>
                  <a:pt x="15773" y="12630"/>
                </a:cubicBezTo>
                <a:cubicBezTo>
                  <a:pt x="15766" y="12629"/>
                  <a:pt x="15761" y="12624"/>
                  <a:pt x="15759" y="12618"/>
                </a:cubicBezTo>
                <a:cubicBezTo>
                  <a:pt x="15752" y="12606"/>
                  <a:pt x="15742" y="12601"/>
                  <a:pt x="15731" y="12601"/>
                </a:cubicBezTo>
                <a:close/>
                <a:moveTo>
                  <a:pt x="17218" y="12558"/>
                </a:moveTo>
                <a:cubicBezTo>
                  <a:pt x="17199" y="12558"/>
                  <a:pt x="17179" y="12569"/>
                  <a:pt x="17169" y="12586"/>
                </a:cubicBezTo>
                <a:cubicBezTo>
                  <a:pt x="17154" y="12613"/>
                  <a:pt x="17165" y="12642"/>
                  <a:pt x="17189" y="12659"/>
                </a:cubicBezTo>
                <a:cubicBezTo>
                  <a:pt x="17209" y="12675"/>
                  <a:pt x="17228" y="12690"/>
                  <a:pt x="17249" y="12703"/>
                </a:cubicBezTo>
                <a:cubicBezTo>
                  <a:pt x="17256" y="12708"/>
                  <a:pt x="17265" y="12710"/>
                  <a:pt x="17274" y="12710"/>
                </a:cubicBezTo>
                <a:cubicBezTo>
                  <a:pt x="17293" y="12710"/>
                  <a:pt x="17314" y="12700"/>
                  <a:pt x="17322" y="12684"/>
                </a:cubicBezTo>
                <a:cubicBezTo>
                  <a:pt x="17338" y="12656"/>
                  <a:pt x="17326" y="12628"/>
                  <a:pt x="17303" y="12611"/>
                </a:cubicBezTo>
                <a:cubicBezTo>
                  <a:pt x="17284" y="12595"/>
                  <a:pt x="17264" y="12581"/>
                  <a:pt x="17243" y="12566"/>
                </a:cubicBezTo>
                <a:cubicBezTo>
                  <a:pt x="17235" y="12561"/>
                  <a:pt x="17227" y="12558"/>
                  <a:pt x="17218" y="12558"/>
                </a:cubicBezTo>
                <a:close/>
                <a:moveTo>
                  <a:pt x="16405" y="12649"/>
                </a:moveTo>
                <a:cubicBezTo>
                  <a:pt x="16358" y="12649"/>
                  <a:pt x="16358" y="12719"/>
                  <a:pt x="16405" y="12719"/>
                </a:cubicBezTo>
                <a:lnTo>
                  <a:pt x="16420" y="12719"/>
                </a:lnTo>
                <a:cubicBezTo>
                  <a:pt x="16466" y="12719"/>
                  <a:pt x="16466" y="12649"/>
                  <a:pt x="16420" y="12649"/>
                </a:cubicBezTo>
                <a:close/>
                <a:moveTo>
                  <a:pt x="1430" y="12569"/>
                </a:moveTo>
                <a:cubicBezTo>
                  <a:pt x="1412" y="12569"/>
                  <a:pt x="1394" y="12579"/>
                  <a:pt x="1383" y="12596"/>
                </a:cubicBezTo>
                <a:cubicBezTo>
                  <a:pt x="1373" y="12612"/>
                  <a:pt x="1364" y="12627"/>
                  <a:pt x="1354" y="12640"/>
                </a:cubicBezTo>
                <a:cubicBezTo>
                  <a:pt x="1338" y="12664"/>
                  <a:pt x="1349" y="12700"/>
                  <a:pt x="1373" y="12714"/>
                </a:cubicBezTo>
                <a:cubicBezTo>
                  <a:pt x="1381" y="12718"/>
                  <a:pt x="1390" y="12720"/>
                  <a:pt x="1398" y="12720"/>
                </a:cubicBezTo>
                <a:cubicBezTo>
                  <a:pt x="1417" y="12720"/>
                  <a:pt x="1435" y="12711"/>
                  <a:pt x="1446" y="12695"/>
                </a:cubicBezTo>
                <a:cubicBezTo>
                  <a:pt x="1456" y="12679"/>
                  <a:pt x="1466" y="12664"/>
                  <a:pt x="1476" y="12650"/>
                </a:cubicBezTo>
                <a:cubicBezTo>
                  <a:pt x="1492" y="12627"/>
                  <a:pt x="1482" y="12591"/>
                  <a:pt x="1456" y="12576"/>
                </a:cubicBezTo>
                <a:cubicBezTo>
                  <a:pt x="1448" y="12571"/>
                  <a:pt x="1439" y="12569"/>
                  <a:pt x="1430" y="12569"/>
                </a:cubicBezTo>
                <a:close/>
                <a:moveTo>
                  <a:pt x="10742" y="12624"/>
                </a:moveTo>
                <a:cubicBezTo>
                  <a:pt x="10718" y="12624"/>
                  <a:pt x="10694" y="12650"/>
                  <a:pt x="10709" y="12677"/>
                </a:cubicBezTo>
                <a:cubicBezTo>
                  <a:pt x="10714" y="12687"/>
                  <a:pt x="10719" y="12698"/>
                  <a:pt x="10725" y="12707"/>
                </a:cubicBezTo>
                <a:cubicBezTo>
                  <a:pt x="10731" y="12720"/>
                  <a:pt x="10741" y="12725"/>
                  <a:pt x="10752" y="12725"/>
                </a:cubicBezTo>
                <a:cubicBezTo>
                  <a:pt x="10775" y="12725"/>
                  <a:pt x="10800" y="12700"/>
                  <a:pt x="10785" y="12672"/>
                </a:cubicBezTo>
                <a:cubicBezTo>
                  <a:pt x="10780" y="12661"/>
                  <a:pt x="10775" y="12653"/>
                  <a:pt x="10770" y="12642"/>
                </a:cubicBezTo>
                <a:cubicBezTo>
                  <a:pt x="10763" y="12630"/>
                  <a:pt x="10752" y="12624"/>
                  <a:pt x="10742" y="12624"/>
                </a:cubicBezTo>
                <a:close/>
                <a:moveTo>
                  <a:pt x="6328" y="12676"/>
                </a:moveTo>
                <a:cubicBezTo>
                  <a:pt x="6310" y="12676"/>
                  <a:pt x="6292" y="12687"/>
                  <a:pt x="6292" y="12711"/>
                </a:cubicBezTo>
                <a:lnTo>
                  <a:pt x="6292" y="12726"/>
                </a:lnTo>
                <a:cubicBezTo>
                  <a:pt x="6292" y="12749"/>
                  <a:pt x="6310" y="12760"/>
                  <a:pt x="6328" y="12760"/>
                </a:cubicBezTo>
                <a:cubicBezTo>
                  <a:pt x="6346" y="12760"/>
                  <a:pt x="6363" y="12749"/>
                  <a:pt x="6363" y="12726"/>
                </a:cubicBezTo>
                <a:lnTo>
                  <a:pt x="6363" y="12711"/>
                </a:lnTo>
                <a:cubicBezTo>
                  <a:pt x="6363" y="12687"/>
                  <a:pt x="6346" y="12676"/>
                  <a:pt x="6328" y="12676"/>
                </a:cubicBezTo>
                <a:close/>
                <a:moveTo>
                  <a:pt x="10094" y="12605"/>
                </a:moveTo>
                <a:cubicBezTo>
                  <a:pt x="10053" y="12605"/>
                  <a:pt x="10016" y="12659"/>
                  <a:pt x="10053" y="12696"/>
                </a:cubicBezTo>
                <a:cubicBezTo>
                  <a:pt x="10078" y="12720"/>
                  <a:pt x="10103" y="12745"/>
                  <a:pt x="10128" y="12771"/>
                </a:cubicBezTo>
                <a:cubicBezTo>
                  <a:pt x="10139" y="12783"/>
                  <a:pt x="10152" y="12787"/>
                  <a:pt x="10164" y="12787"/>
                </a:cubicBezTo>
                <a:cubicBezTo>
                  <a:pt x="10205" y="12787"/>
                  <a:pt x="10241" y="12734"/>
                  <a:pt x="10204" y="12697"/>
                </a:cubicBezTo>
                <a:cubicBezTo>
                  <a:pt x="10180" y="12671"/>
                  <a:pt x="10155" y="12646"/>
                  <a:pt x="10129" y="12621"/>
                </a:cubicBezTo>
                <a:cubicBezTo>
                  <a:pt x="10118" y="12610"/>
                  <a:pt x="10106" y="12605"/>
                  <a:pt x="10094" y="12605"/>
                </a:cubicBezTo>
                <a:close/>
                <a:moveTo>
                  <a:pt x="19649" y="12668"/>
                </a:moveTo>
                <a:cubicBezTo>
                  <a:pt x="19631" y="12668"/>
                  <a:pt x="19614" y="12676"/>
                  <a:pt x="19604" y="12695"/>
                </a:cubicBezTo>
                <a:cubicBezTo>
                  <a:pt x="19590" y="12718"/>
                  <a:pt x="19599" y="12755"/>
                  <a:pt x="19624" y="12768"/>
                </a:cubicBezTo>
                <a:cubicBezTo>
                  <a:pt x="19634" y="12773"/>
                  <a:pt x="19643" y="12779"/>
                  <a:pt x="19653" y="12784"/>
                </a:cubicBezTo>
                <a:cubicBezTo>
                  <a:pt x="19662" y="12788"/>
                  <a:pt x="19672" y="12790"/>
                  <a:pt x="19681" y="12790"/>
                </a:cubicBezTo>
                <a:cubicBezTo>
                  <a:pt x="19699" y="12790"/>
                  <a:pt x="19716" y="12782"/>
                  <a:pt x="19727" y="12764"/>
                </a:cubicBezTo>
                <a:cubicBezTo>
                  <a:pt x="19741" y="12740"/>
                  <a:pt x="19734" y="12703"/>
                  <a:pt x="19708" y="12691"/>
                </a:cubicBezTo>
                <a:cubicBezTo>
                  <a:pt x="19697" y="12685"/>
                  <a:pt x="19688" y="12680"/>
                  <a:pt x="19677" y="12675"/>
                </a:cubicBezTo>
                <a:cubicBezTo>
                  <a:pt x="19668" y="12670"/>
                  <a:pt x="19658" y="12668"/>
                  <a:pt x="19649" y="12668"/>
                </a:cubicBezTo>
                <a:close/>
                <a:moveTo>
                  <a:pt x="21901" y="12698"/>
                </a:moveTo>
                <a:cubicBezTo>
                  <a:pt x="21877" y="12698"/>
                  <a:pt x="21852" y="12723"/>
                  <a:pt x="21867" y="12750"/>
                </a:cubicBezTo>
                <a:cubicBezTo>
                  <a:pt x="21872" y="12761"/>
                  <a:pt x="21877" y="12770"/>
                  <a:pt x="21882" y="12781"/>
                </a:cubicBezTo>
                <a:cubicBezTo>
                  <a:pt x="21889" y="12793"/>
                  <a:pt x="21900" y="12799"/>
                  <a:pt x="21910" y="12799"/>
                </a:cubicBezTo>
                <a:cubicBezTo>
                  <a:pt x="21934" y="12799"/>
                  <a:pt x="21958" y="12773"/>
                  <a:pt x="21943" y="12745"/>
                </a:cubicBezTo>
                <a:cubicBezTo>
                  <a:pt x="21937" y="12735"/>
                  <a:pt x="21932" y="12726"/>
                  <a:pt x="21929" y="12716"/>
                </a:cubicBezTo>
                <a:cubicBezTo>
                  <a:pt x="21922" y="12703"/>
                  <a:pt x="21911" y="12698"/>
                  <a:pt x="21901" y="12698"/>
                </a:cubicBezTo>
                <a:close/>
                <a:moveTo>
                  <a:pt x="14674" y="12720"/>
                </a:moveTo>
                <a:cubicBezTo>
                  <a:pt x="14640" y="12720"/>
                  <a:pt x="14629" y="12777"/>
                  <a:pt x="14667" y="12790"/>
                </a:cubicBezTo>
                <a:cubicBezTo>
                  <a:pt x="14681" y="12795"/>
                  <a:pt x="14697" y="12801"/>
                  <a:pt x="14712" y="12806"/>
                </a:cubicBezTo>
                <a:cubicBezTo>
                  <a:pt x="14716" y="12807"/>
                  <a:pt x="14720" y="12808"/>
                  <a:pt x="14724" y="12808"/>
                </a:cubicBezTo>
                <a:cubicBezTo>
                  <a:pt x="14758" y="12808"/>
                  <a:pt x="14770" y="12752"/>
                  <a:pt x="14732" y="12738"/>
                </a:cubicBezTo>
                <a:cubicBezTo>
                  <a:pt x="14717" y="12733"/>
                  <a:pt x="14701" y="12727"/>
                  <a:pt x="14687" y="12722"/>
                </a:cubicBezTo>
                <a:cubicBezTo>
                  <a:pt x="14682" y="12720"/>
                  <a:pt x="14678" y="12720"/>
                  <a:pt x="14674" y="12720"/>
                </a:cubicBezTo>
                <a:close/>
                <a:moveTo>
                  <a:pt x="7179" y="12658"/>
                </a:moveTo>
                <a:cubicBezTo>
                  <a:pt x="7138" y="12658"/>
                  <a:pt x="7101" y="12711"/>
                  <a:pt x="7139" y="12748"/>
                </a:cubicBezTo>
                <a:lnTo>
                  <a:pt x="7184" y="12792"/>
                </a:lnTo>
                <a:cubicBezTo>
                  <a:pt x="7195" y="12804"/>
                  <a:pt x="7208" y="12809"/>
                  <a:pt x="7221" y="12809"/>
                </a:cubicBezTo>
                <a:cubicBezTo>
                  <a:pt x="7261" y="12809"/>
                  <a:pt x="7296" y="12756"/>
                  <a:pt x="7259" y="12718"/>
                </a:cubicBezTo>
                <a:lnTo>
                  <a:pt x="7215" y="12674"/>
                </a:lnTo>
                <a:cubicBezTo>
                  <a:pt x="7204" y="12663"/>
                  <a:pt x="7191" y="12658"/>
                  <a:pt x="7179" y="12658"/>
                </a:cubicBezTo>
                <a:close/>
                <a:moveTo>
                  <a:pt x="4255" y="12745"/>
                </a:moveTo>
                <a:cubicBezTo>
                  <a:pt x="4238" y="12745"/>
                  <a:pt x="4220" y="12757"/>
                  <a:pt x="4220" y="12780"/>
                </a:cubicBezTo>
                <a:lnTo>
                  <a:pt x="4220" y="12795"/>
                </a:lnTo>
                <a:cubicBezTo>
                  <a:pt x="4220" y="12818"/>
                  <a:pt x="4238" y="12830"/>
                  <a:pt x="4255" y="12830"/>
                </a:cubicBezTo>
                <a:cubicBezTo>
                  <a:pt x="4273" y="12830"/>
                  <a:pt x="4290" y="12818"/>
                  <a:pt x="4290" y="12795"/>
                </a:cubicBezTo>
                <a:lnTo>
                  <a:pt x="4290" y="12780"/>
                </a:lnTo>
                <a:cubicBezTo>
                  <a:pt x="4290" y="12757"/>
                  <a:pt x="4273" y="12745"/>
                  <a:pt x="4255" y="12745"/>
                </a:cubicBezTo>
                <a:close/>
                <a:moveTo>
                  <a:pt x="7688" y="12783"/>
                </a:moveTo>
                <a:cubicBezTo>
                  <a:pt x="7670" y="12783"/>
                  <a:pt x="7652" y="12794"/>
                  <a:pt x="7652" y="12817"/>
                </a:cubicBezTo>
                <a:lnTo>
                  <a:pt x="7652" y="12848"/>
                </a:lnTo>
                <a:cubicBezTo>
                  <a:pt x="7652" y="12871"/>
                  <a:pt x="7670" y="12882"/>
                  <a:pt x="7688" y="12882"/>
                </a:cubicBezTo>
                <a:cubicBezTo>
                  <a:pt x="7705" y="12882"/>
                  <a:pt x="7723" y="12871"/>
                  <a:pt x="7723" y="12848"/>
                </a:cubicBezTo>
                <a:lnTo>
                  <a:pt x="7723" y="12817"/>
                </a:lnTo>
                <a:cubicBezTo>
                  <a:pt x="7723" y="12794"/>
                  <a:pt x="7705" y="12783"/>
                  <a:pt x="7688" y="12783"/>
                </a:cubicBezTo>
                <a:close/>
                <a:moveTo>
                  <a:pt x="12298" y="12855"/>
                </a:moveTo>
                <a:cubicBezTo>
                  <a:pt x="12255" y="12855"/>
                  <a:pt x="12254" y="12925"/>
                  <a:pt x="12299" y="12926"/>
                </a:cubicBezTo>
                <a:cubicBezTo>
                  <a:pt x="12345" y="12926"/>
                  <a:pt x="12345" y="12855"/>
                  <a:pt x="12299" y="12855"/>
                </a:cubicBezTo>
                <a:cubicBezTo>
                  <a:pt x="12299" y="12855"/>
                  <a:pt x="12298" y="12855"/>
                  <a:pt x="12298" y="12855"/>
                </a:cubicBezTo>
                <a:close/>
                <a:moveTo>
                  <a:pt x="113" y="12853"/>
                </a:moveTo>
                <a:cubicBezTo>
                  <a:pt x="108" y="12853"/>
                  <a:pt x="104" y="12853"/>
                  <a:pt x="99" y="12854"/>
                </a:cubicBezTo>
                <a:cubicBezTo>
                  <a:pt x="58" y="12863"/>
                  <a:pt x="70" y="12922"/>
                  <a:pt x="108" y="12923"/>
                </a:cubicBezTo>
                <a:cubicBezTo>
                  <a:pt x="113" y="12933"/>
                  <a:pt x="125" y="12939"/>
                  <a:pt x="137" y="12939"/>
                </a:cubicBezTo>
                <a:cubicBezTo>
                  <a:pt x="144" y="12939"/>
                  <a:pt x="150" y="12937"/>
                  <a:pt x="155" y="12934"/>
                </a:cubicBezTo>
                <a:cubicBezTo>
                  <a:pt x="173" y="12923"/>
                  <a:pt x="176" y="12902"/>
                  <a:pt x="168" y="12885"/>
                </a:cubicBezTo>
                <a:cubicBezTo>
                  <a:pt x="158" y="12863"/>
                  <a:pt x="136" y="12853"/>
                  <a:pt x="113" y="12853"/>
                </a:cubicBezTo>
                <a:close/>
                <a:moveTo>
                  <a:pt x="6258" y="12863"/>
                </a:moveTo>
                <a:cubicBezTo>
                  <a:pt x="6224" y="12863"/>
                  <a:pt x="6214" y="12921"/>
                  <a:pt x="6251" y="12934"/>
                </a:cubicBezTo>
                <a:cubicBezTo>
                  <a:pt x="6265" y="12939"/>
                  <a:pt x="6281" y="12944"/>
                  <a:pt x="6295" y="12951"/>
                </a:cubicBezTo>
                <a:cubicBezTo>
                  <a:pt x="6300" y="12953"/>
                  <a:pt x="6304" y="12954"/>
                  <a:pt x="6308" y="12954"/>
                </a:cubicBezTo>
                <a:cubicBezTo>
                  <a:pt x="6343" y="12954"/>
                  <a:pt x="6354" y="12897"/>
                  <a:pt x="6315" y="12883"/>
                </a:cubicBezTo>
                <a:cubicBezTo>
                  <a:pt x="6301" y="12878"/>
                  <a:pt x="6285" y="12873"/>
                  <a:pt x="6270" y="12866"/>
                </a:cubicBezTo>
                <a:cubicBezTo>
                  <a:pt x="6266" y="12864"/>
                  <a:pt x="6262" y="12863"/>
                  <a:pt x="6258" y="12863"/>
                </a:cubicBezTo>
                <a:close/>
                <a:moveTo>
                  <a:pt x="434" y="12852"/>
                </a:moveTo>
                <a:cubicBezTo>
                  <a:pt x="424" y="12852"/>
                  <a:pt x="413" y="12858"/>
                  <a:pt x="407" y="12871"/>
                </a:cubicBezTo>
                <a:cubicBezTo>
                  <a:pt x="401" y="12881"/>
                  <a:pt x="396" y="12891"/>
                  <a:pt x="391" y="12901"/>
                </a:cubicBezTo>
                <a:cubicBezTo>
                  <a:pt x="377" y="12929"/>
                  <a:pt x="401" y="12955"/>
                  <a:pt x="425" y="12955"/>
                </a:cubicBezTo>
                <a:cubicBezTo>
                  <a:pt x="436" y="12955"/>
                  <a:pt x="446" y="12950"/>
                  <a:pt x="453" y="12937"/>
                </a:cubicBezTo>
                <a:cubicBezTo>
                  <a:pt x="458" y="12926"/>
                  <a:pt x="463" y="12917"/>
                  <a:pt x="469" y="12906"/>
                </a:cubicBezTo>
                <a:cubicBezTo>
                  <a:pt x="481" y="12878"/>
                  <a:pt x="457" y="12852"/>
                  <a:pt x="434" y="12852"/>
                </a:cubicBezTo>
                <a:close/>
                <a:moveTo>
                  <a:pt x="23987" y="12868"/>
                </a:moveTo>
                <a:cubicBezTo>
                  <a:pt x="23981" y="12868"/>
                  <a:pt x="23975" y="12870"/>
                  <a:pt x="23968" y="12874"/>
                </a:cubicBezTo>
                <a:cubicBezTo>
                  <a:pt x="23953" y="12884"/>
                  <a:pt x="23938" y="12894"/>
                  <a:pt x="23924" y="12904"/>
                </a:cubicBezTo>
                <a:cubicBezTo>
                  <a:pt x="23892" y="12924"/>
                  <a:pt x="23911" y="12971"/>
                  <a:pt x="23941" y="12971"/>
                </a:cubicBezTo>
                <a:cubicBezTo>
                  <a:pt x="23947" y="12971"/>
                  <a:pt x="23953" y="12969"/>
                  <a:pt x="23959" y="12965"/>
                </a:cubicBezTo>
                <a:cubicBezTo>
                  <a:pt x="23975" y="12955"/>
                  <a:pt x="23989" y="12946"/>
                  <a:pt x="24004" y="12936"/>
                </a:cubicBezTo>
                <a:cubicBezTo>
                  <a:pt x="24036" y="12914"/>
                  <a:pt x="24016" y="12868"/>
                  <a:pt x="23987" y="12868"/>
                </a:cubicBezTo>
                <a:close/>
                <a:moveTo>
                  <a:pt x="5944" y="12913"/>
                </a:moveTo>
                <a:cubicBezTo>
                  <a:pt x="5898" y="12913"/>
                  <a:pt x="5898" y="12984"/>
                  <a:pt x="5944" y="12984"/>
                </a:cubicBezTo>
                <a:lnTo>
                  <a:pt x="5960" y="12984"/>
                </a:lnTo>
                <a:cubicBezTo>
                  <a:pt x="6005" y="12984"/>
                  <a:pt x="6006" y="12913"/>
                  <a:pt x="5960" y="12913"/>
                </a:cubicBezTo>
                <a:close/>
                <a:moveTo>
                  <a:pt x="5147" y="12850"/>
                </a:moveTo>
                <a:cubicBezTo>
                  <a:pt x="5138" y="12850"/>
                  <a:pt x="5129" y="12853"/>
                  <a:pt x="5123" y="12860"/>
                </a:cubicBezTo>
                <a:cubicBezTo>
                  <a:pt x="5104" y="12885"/>
                  <a:pt x="5083" y="12911"/>
                  <a:pt x="5063" y="12936"/>
                </a:cubicBezTo>
                <a:cubicBezTo>
                  <a:pt x="5052" y="12951"/>
                  <a:pt x="5049" y="12970"/>
                  <a:pt x="5063" y="12985"/>
                </a:cubicBezTo>
                <a:cubicBezTo>
                  <a:pt x="5070" y="12992"/>
                  <a:pt x="5080" y="12996"/>
                  <a:pt x="5089" y="12996"/>
                </a:cubicBezTo>
                <a:cubicBezTo>
                  <a:pt x="5098" y="12996"/>
                  <a:pt x="5107" y="12993"/>
                  <a:pt x="5113" y="12985"/>
                </a:cubicBezTo>
                <a:cubicBezTo>
                  <a:pt x="5132" y="12960"/>
                  <a:pt x="5153" y="12936"/>
                  <a:pt x="5173" y="12911"/>
                </a:cubicBezTo>
                <a:cubicBezTo>
                  <a:pt x="5185" y="12895"/>
                  <a:pt x="5188" y="12875"/>
                  <a:pt x="5173" y="12860"/>
                </a:cubicBezTo>
                <a:cubicBezTo>
                  <a:pt x="5167" y="12854"/>
                  <a:pt x="5157" y="12850"/>
                  <a:pt x="5147" y="12850"/>
                </a:cubicBezTo>
                <a:close/>
                <a:moveTo>
                  <a:pt x="2507" y="12873"/>
                </a:moveTo>
                <a:cubicBezTo>
                  <a:pt x="2497" y="12873"/>
                  <a:pt x="2486" y="12878"/>
                  <a:pt x="2480" y="12891"/>
                </a:cubicBezTo>
                <a:cubicBezTo>
                  <a:pt x="2469" y="12911"/>
                  <a:pt x="2460" y="12932"/>
                  <a:pt x="2450" y="12951"/>
                </a:cubicBezTo>
                <a:cubicBezTo>
                  <a:pt x="2435" y="12979"/>
                  <a:pt x="2460" y="13005"/>
                  <a:pt x="2483" y="13005"/>
                </a:cubicBezTo>
                <a:cubicBezTo>
                  <a:pt x="2494" y="13005"/>
                  <a:pt x="2505" y="12999"/>
                  <a:pt x="2511" y="12986"/>
                </a:cubicBezTo>
                <a:cubicBezTo>
                  <a:pt x="2522" y="12967"/>
                  <a:pt x="2530" y="12946"/>
                  <a:pt x="2541" y="12926"/>
                </a:cubicBezTo>
                <a:cubicBezTo>
                  <a:pt x="2554" y="12899"/>
                  <a:pt x="2530" y="12873"/>
                  <a:pt x="2507" y="12873"/>
                </a:cubicBezTo>
                <a:close/>
                <a:moveTo>
                  <a:pt x="18719" y="12807"/>
                </a:moveTo>
                <a:cubicBezTo>
                  <a:pt x="18705" y="12807"/>
                  <a:pt x="18692" y="12814"/>
                  <a:pt x="18687" y="12832"/>
                </a:cubicBezTo>
                <a:cubicBezTo>
                  <a:pt x="18674" y="12879"/>
                  <a:pt x="18667" y="12927"/>
                  <a:pt x="18667" y="12976"/>
                </a:cubicBezTo>
                <a:cubicBezTo>
                  <a:pt x="18667" y="12999"/>
                  <a:pt x="18685" y="13010"/>
                  <a:pt x="18703" y="13010"/>
                </a:cubicBezTo>
                <a:cubicBezTo>
                  <a:pt x="18721" y="13010"/>
                  <a:pt x="18739" y="12999"/>
                  <a:pt x="18739" y="12976"/>
                </a:cubicBezTo>
                <a:cubicBezTo>
                  <a:pt x="18740" y="12934"/>
                  <a:pt x="18745" y="12892"/>
                  <a:pt x="18755" y="12852"/>
                </a:cubicBezTo>
                <a:cubicBezTo>
                  <a:pt x="18762" y="12825"/>
                  <a:pt x="18740" y="12807"/>
                  <a:pt x="18719" y="12807"/>
                </a:cubicBezTo>
                <a:close/>
                <a:moveTo>
                  <a:pt x="9656" y="12953"/>
                </a:moveTo>
                <a:cubicBezTo>
                  <a:pt x="9610" y="12953"/>
                  <a:pt x="9610" y="13023"/>
                  <a:pt x="9656" y="13023"/>
                </a:cubicBezTo>
                <a:cubicBezTo>
                  <a:pt x="9701" y="13023"/>
                  <a:pt x="9701" y="12953"/>
                  <a:pt x="9656" y="12953"/>
                </a:cubicBezTo>
                <a:close/>
                <a:moveTo>
                  <a:pt x="11730" y="12944"/>
                </a:moveTo>
                <a:cubicBezTo>
                  <a:pt x="11721" y="12944"/>
                  <a:pt x="11711" y="12947"/>
                  <a:pt x="11704" y="12954"/>
                </a:cubicBezTo>
                <a:cubicBezTo>
                  <a:pt x="11698" y="12958"/>
                  <a:pt x="11692" y="12959"/>
                  <a:pt x="11685" y="12959"/>
                </a:cubicBezTo>
                <a:cubicBezTo>
                  <a:pt x="11683" y="12959"/>
                  <a:pt x="11680" y="12959"/>
                  <a:pt x="11678" y="12959"/>
                </a:cubicBezTo>
                <a:cubicBezTo>
                  <a:pt x="11675" y="12958"/>
                  <a:pt x="11672" y="12958"/>
                  <a:pt x="11669" y="12958"/>
                </a:cubicBezTo>
                <a:cubicBezTo>
                  <a:pt x="11630" y="12958"/>
                  <a:pt x="11616" y="13018"/>
                  <a:pt x="11658" y="13027"/>
                </a:cubicBezTo>
                <a:cubicBezTo>
                  <a:pt x="11667" y="13029"/>
                  <a:pt x="11676" y="13031"/>
                  <a:pt x="11685" y="13031"/>
                </a:cubicBezTo>
                <a:cubicBezTo>
                  <a:pt x="11710" y="13031"/>
                  <a:pt x="11732" y="13021"/>
                  <a:pt x="11752" y="13004"/>
                </a:cubicBezTo>
                <a:cubicBezTo>
                  <a:pt x="11766" y="12991"/>
                  <a:pt x="11765" y="12965"/>
                  <a:pt x="11752" y="12954"/>
                </a:cubicBezTo>
                <a:cubicBezTo>
                  <a:pt x="11746" y="12947"/>
                  <a:pt x="11738" y="12944"/>
                  <a:pt x="11730" y="12944"/>
                </a:cubicBezTo>
                <a:close/>
                <a:moveTo>
                  <a:pt x="12990" y="12916"/>
                </a:moveTo>
                <a:cubicBezTo>
                  <a:pt x="12982" y="12916"/>
                  <a:pt x="12974" y="12919"/>
                  <a:pt x="12966" y="12926"/>
                </a:cubicBezTo>
                <a:lnTo>
                  <a:pt x="12921" y="12970"/>
                </a:lnTo>
                <a:cubicBezTo>
                  <a:pt x="12896" y="12996"/>
                  <a:pt x="12921" y="13031"/>
                  <a:pt x="12948" y="13031"/>
                </a:cubicBezTo>
                <a:cubicBezTo>
                  <a:pt x="12956" y="13031"/>
                  <a:pt x="12964" y="13028"/>
                  <a:pt x="12972" y="13021"/>
                </a:cubicBezTo>
                <a:lnTo>
                  <a:pt x="13016" y="12976"/>
                </a:lnTo>
                <a:cubicBezTo>
                  <a:pt x="13041" y="12951"/>
                  <a:pt x="13017" y="12916"/>
                  <a:pt x="12990" y="12916"/>
                </a:cubicBezTo>
                <a:close/>
                <a:moveTo>
                  <a:pt x="16584" y="12995"/>
                </a:moveTo>
                <a:cubicBezTo>
                  <a:pt x="16539" y="12995"/>
                  <a:pt x="16539" y="13067"/>
                  <a:pt x="16584" y="13067"/>
                </a:cubicBezTo>
                <a:lnTo>
                  <a:pt x="16599" y="13067"/>
                </a:lnTo>
                <a:cubicBezTo>
                  <a:pt x="16646" y="13067"/>
                  <a:pt x="16646" y="12995"/>
                  <a:pt x="16599" y="12995"/>
                </a:cubicBezTo>
                <a:close/>
                <a:moveTo>
                  <a:pt x="24618" y="13005"/>
                </a:moveTo>
                <a:cubicBezTo>
                  <a:pt x="24572" y="13005"/>
                  <a:pt x="24572" y="13075"/>
                  <a:pt x="24618" y="13075"/>
                </a:cubicBezTo>
                <a:lnTo>
                  <a:pt x="24648" y="13075"/>
                </a:lnTo>
                <a:cubicBezTo>
                  <a:pt x="24649" y="13075"/>
                  <a:pt x="24649" y="13075"/>
                  <a:pt x="24650" y="13075"/>
                </a:cubicBezTo>
                <a:cubicBezTo>
                  <a:pt x="24694" y="13075"/>
                  <a:pt x="24694" y="13005"/>
                  <a:pt x="24648" y="13005"/>
                </a:cubicBezTo>
                <a:close/>
                <a:moveTo>
                  <a:pt x="6598" y="13006"/>
                </a:moveTo>
                <a:cubicBezTo>
                  <a:pt x="6552" y="13006"/>
                  <a:pt x="6552" y="13077"/>
                  <a:pt x="6598" y="13077"/>
                </a:cubicBezTo>
                <a:cubicBezTo>
                  <a:pt x="6644" y="13077"/>
                  <a:pt x="6644" y="13006"/>
                  <a:pt x="6598" y="13006"/>
                </a:cubicBezTo>
                <a:close/>
                <a:moveTo>
                  <a:pt x="17982" y="12938"/>
                </a:moveTo>
                <a:cubicBezTo>
                  <a:pt x="17955" y="12938"/>
                  <a:pt x="17929" y="12955"/>
                  <a:pt x="17929" y="12989"/>
                </a:cubicBezTo>
                <a:lnTo>
                  <a:pt x="17929" y="13033"/>
                </a:lnTo>
                <a:cubicBezTo>
                  <a:pt x="17929" y="13068"/>
                  <a:pt x="17956" y="13086"/>
                  <a:pt x="17983" y="13086"/>
                </a:cubicBezTo>
                <a:cubicBezTo>
                  <a:pt x="18010" y="13086"/>
                  <a:pt x="18037" y="13068"/>
                  <a:pt x="18037" y="13033"/>
                </a:cubicBezTo>
                <a:lnTo>
                  <a:pt x="18037" y="12989"/>
                </a:lnTo>
                <a:cubicBezTo>
                  <a:pt x="18036" y="12955"/>
                  <a:pt x="18009" y="12938"/>
                  <a:pt x="17982" y="12938"/>
                </a:cubicBezTo>
                <a:close/>
                <a:moveTo>
                  <a:pt x="20328" y="12972"/>
                </a:moveTo>
                <a:cubicBezTo>
                  <a:pt x="20287" y="12972"/>
                  <a:pt x="20250" y="13025"/>
                  <a:pt x="20287" y="13063"/>
                </a:cubicBezTo>
                <a:lnTo>
                  <a:pt x="20303" y="13078"/>
                </a:lnTo>
                <a:cubicBezTo>
                  <a:pt x="20314" y="13089"/>
                  <a:pt x="20326" y="13094"/>
                  <a:pt x="20338" y="13094"/>
                </a:cubicBezTo>
                <a:cubicBezTo>
                  <a:pt x="20379" y="13094"/>
                  <a:pt x="20416" y="13041"/>
                  <a:pt x="20379" y="13004"/>
                </a:cubicBezTo>
                <a:lnTo>
                  <a:pt x="20363" y="12988"/>
                </a:lnTo>
                <a:cubicBezTo>
                  <a:pt x="20352" y="12977"/>
                  <a:pt x="20340" y="12972"/>
                  <a:pt x="20328" y="12972"/>
                </a:cubicBezTo>
                <a:close/>
                <a:moveTo>
                  <a:pt x="18344" y="12999"/>
                </a:moveTo>
                <a:cubicBezTo>
                  <a:pt x="18317" y="12999"/>
                  <a:pt x="18293" y="13034"/>
                  <a:pt x="18317" y="13059"/>
                </a:cubicBezTo>
                <a:cubicBezTo>
                  <a:pt x="18328" y="13070"/>
                  <a:pt x="18338" y="13079"/>
                  <a:pt x="18348" y="13090"/>
                </a:cubicBezTo>
                <a:cubicBezTo>
                  <a:pt x="18355" y="13097"/>
                  <a:pt x="18364" y="13100"/>
                  <a:pt x="18372" y="13100"/>
                </a:cubicBezTo>
                <a:cubicBezTo>
                  <a:pt x="18399" y="13100"/>
                  <a:pt x="18424" y="13065"/>
                  <a:pt x="18398" y="13041"/>
                </a:cubicBezTo>
                <a:cubicBezTo>
                  <a:pt x="18388" y="13030"/>
                  <a:pt x="18377" y="13021"/>
                  <a:pt x="18368" y="13010"/>
                </a:cubicBezTo>
                <a:cubicBezTo>
                  <a:pt x="18361" y="13003"/>
                  <a:pt x="18352" y="12999"/>
                  <a:pt x="18344" y="12999"/>
                </a:cubicBezTo>
                <a:close/>
                <a:moveTo>
                  <a:pt x="13717" y="12958"/>
                </a:moveTo>
                <a:cubicBezTo>
                  <a:pt x="13696" y="12958"/>
                  <a:pt x="13674" y="12975"/>
                  <a:pt x="13680" y="13002"/>
                </a:cubicBezTo>
                <a:lnTo>
                  <a:pt x="13695" y="13076"/>
                </a:lnTo>
                <a:cubicBezTo>
                  <a:pt x="13699" y="13094"/>
                  <a:pt x="13712" y="13102"/>
                  <a:pt x="13726" y="13102"/>
                </a:cubicBezTo>
                <a:cubicBezTo>
                  <a:pt x="13747" y="13102"/>
                  <a:pt x="13769" y="13085"/>
                  <a:pt x="13764" y="13058"/>
                </a:cubicBezTo>
                <a:cubicBezTo>
                  <a:pt x="13756" y="13033"/>
                  <a:pt x="13752" y="13009"/>
                  <a:pt x="13748" y="12984"/>
                </a:cubicBezTo>
                <a:cubicBezTo>
                  <a:pt x="13744" y="12966"/>
                  <a:pt x="13731" y="12958"/>
                  <a:pt x="13717" y="12958"/>
                </a:cubicBezTo>
                <a:close/>
                <a:moveTo>
                  <a:pt x="14256" y="13033"/>
                </a:moveTo>
                <a:cubicBezTo>
                  <a:pt x="14210" y="13033"/>
                  <a:pt x="14210" y="13104"/>
                  <a:pt x="14256" y="13104"/>
                </a:cubicBezTo>
                <a:cubicBezTo>
                  <a:pt x="14256" y="13104"/>
                  <a:pt x="14257" y="13104"/>
                  <a:pt x="14257" y="13104"/>
                </a:cubicBezTo>
                <a:cubicBezTo>
                  <a:pt x="14302" y="13104"/>
                  <a:pt x="14302" y="13033"/>
                  <a:pt x="14256" y="13033"/>
                </a:cubicBezTo>
                <a:close/>
                <a:moveTo>
                  <a:pt x="8846" y="12978"/>
                </a:moveTo>
                <a:cubicBezTo>
                  <a:pt x="8827" y="12978"/>
                  <a:pt x="8808" y="12987"/>
                  <a:pt x="8799" y="13005"/>
                </a:cubicBezTo>
                <a:cubicBezTo>
                  <a:pt x="8794" y="13015"/>
                  <a:pt x="8789" y="13025"/>
                  <a:pt x="8783" y="13035"/>
                </a:cubicBezTo>
                <a:cubicBezTo>
                  <a:pt x="8771" y="13061"/>
                  <a:pt x="8777" y="13093"/>
                  <a:pt x="8803" y="13109"/>
                </a:cubicBezTo>
                <a:cubicBezTo>
                  <a:pt x="8811" y="13113"/>
                  <a:pt x="8820" y="13115"/>
                  <a:pt x="8829" y="13115"/>
                </a:cubicBezTo>
                <a:cubicBezTo>
                  <a:pt x="8848" y="13115"/>
                  <a:pt x="8867" y="13106"/>
                  <a:pt x="8877" y="13089"/>
                </a:cubicBezTo>
                <a:cubicBezTo>
                  <a:pt x="8882" y="13078"/>
                  <a:pt x="8887" y="13069"/>
                  <a:pt x="8892" y="13058"/>
                </a:cubicBezTo>
                <a:cubicBezTo>
                  <a:pt x="8905" y="13033"/>
                  <a:pt x="8899" y="13001"/>
                  <a:pt x="8872" y="12985"/>
                </a:cubicBezTo>
                <a:cubicBezTo>
                  <a:pt x="8864" y="12980"/>
                  <a:pt x="8855" y="12978"/>
                  <a:pt x="8846" y="12978"/>
                </a:cubicBezTo>
                <a:close/>
                <a:moveTo>
                  <a:pt x="3682" y="12994"/>
                </a:moveTo>
                <a:cubicBezTo>
                  <a:pt x="3673" y="12994"/>
                  <a:pt x="3664" y="12997"/>
                  <a:pt x="3655" y="13001"/>
                </a:cubicBezTo>
                <a:cubicBezTo>
                  <a:pt x="3645" y="13006"/>
                  <a:pt x="3635" y="13011"/>
                  <a:pt x="3625" y="13016"/>
                </a:cubicBezTo>
                <a:cubicBezTo>
                  <a:pt x="3599" y="13030"/>
                  <a:pt x="3592" y="13065"/>
                  <a:pt x="3606" y="13090"/>
                </a:cubicBezTo>
                <a:cubicBezTo>
                  <a:pt x="3617" y="13107"/>
                  <a:pt x="3634" y="13116"/>
                  <a:pt x="3653" y="13116"/>
                </a:cubicBezTo>
                <a:cubicBezTo>
                  <a:pt x="3662" y="13116"/>
                  <a:pt x="3671" y="13114"/>
                  <a:pt x="3679" y="13110"/>
                </a:cubicBezTo>
                <a:cubicBezTo>
                  <a:pt x="3690" y="13104"/>
                  <a:pt x="3698" y="13099"/>
                  <a:pt x="3709" y="13094"/>
                </a:cubicBezTo>
                <a:cubicBezTo>
                  <a:pt x="3735" y="13080"/>
                  <a:pt x="3742" y="13046"/>
                  <a:pt x="3729" y="13021"/>
                </a:cubicBezTo>
                <a:cubicBezTo>
                  <a:pt x="3718" y="13003"/>
                  <a:pt x="3701" y="12994"/>
                  <a:pt x="3682" y="12994"/>
                </a:cubicBezTo>
                <a:close/>
                <a:moveTo>
                  <a:pt x="5937" y="13082"/>
                </a:moveTo>
                <a:cubicBezTo>
                  <a:pt x="5913" y="13082"/>
                  <a:pt x="5913" y="13117"/>
                  <a:pt x="5937" y="13117"/>
                </a:cubicBezTo>
                <a:cubicBezTo>
                  <a:pt x="5959" y="13117"/>
                  <a:pt x="5959" y="13082"/>
                  <a:pt x="5937" y="13082"/>
                </a:cubicBezTo>
                <a:close/>
                <a:moveTo>
                  <a:pt x="4676" y="13017"/>
                </a:moveTo>
                <a:cubicBezTo>
                  <a:pt x="4649" y="13017"/>
                  <a:pt x="4624" y="13053"/>
                  <a:pt x="4650" y="13078"/>
                </a:cubicBezTo>
                <a:cubicBezTo>
                  <a:pt x="4660" y="13089"/>
                  <a:pt x="4669" y="13099"/>
                  <a:pt x="4678" y="13109"/>
                </a:cubicBezTo>
                <a:cubicBezTo>
                  <a:pt x="4685" y="13116"/>
                  <a:pt x="4693" y="13120"/>
                  <a:pt x="4701" y="13120"/>
                </a:cubicBezTo>
                <a:cubicBezTo>
                  <a:pt x="4727" y="13120"/>
                  <a:pt x="4752" y="13083"/>
                  <a:pt x="4728" y="13058"/>
                </a:cubicBezTo>
                <a:cubicBezTo>
                  <a:pt x="4718" y="13048"/>
                  <a:pt x="4708" y="13037"/>
                  <a:pt x="4699" y="13028"/>
                </a:cubicBezTo>
                <a:cubicBezTo>
                  <a:pt x="4692" y="13021"/>
                  <a:pt x="4683" y="13017"/>
                  <a:pt x="4676" y="13017"/>
                </a:cubicBezTo>
                <a:close/>
                <a:moveTo>
                  <a:pt x="15398" y="13082"/>
                </a:moveTo>
                <a:cubicBezTo>
                  <a:pt x="15352" y="13082"/>
                  <a:pt x="15352" y="13153"/>
                  <a:pt x="15398" y="13153"/>
                </a:cubicBezTo>
                <a:cubicBezTo>
                  <a:pt x="15444" y="13153"/>
                  <a:pt x="15444" y="13082"/>
                  <a:pt x="15398" y="13082"/>
                </a:cubicBezTo>
                <a:close/>
                <a:moveTo>
                  <a:pt x="10359" y="13105"/>
                </a:moveTo>
                <a:cubicBezTo>
                  <a:pt x="10314" y="13105"/>
                  <a:pt x="10314" y="13177"/>
                  <a:pt x="10360" y="13177"/>
                </a:cubicBezTo>
                <a:lnTo>
                  <a:pt x="10376" y="13177"/>
                </a:lnTo>
                <a:cubicBezTo>
                  <a:pt x="10422" y="13177"/>
                  <a:pt x="10422" y="13105"/>
                  <a:pt x="10376" y="13105"/>
                </a:cubicBezTo>
                <a:lnTo>
                  <a:pt x="10360" y="13105"/>
                </a:lnTo>
                <a:cubicBezTo>
                  <a:pt x="10360" y="13105"/>
                  <a:pt x="10359" y="13105"/>
                  <a:pt x="10359" y="13105"/>
                </a:cubicBezTo>
                <a:close/>
                <a:moveTo>
                  <a:pt x="21332" y="13095"/>
                </a:moveTo>
                <a:cubicBezTo>
                  <a:pt x="21264" y="13095"/>
                  <a:pt x="21262" y="13203"/>
                  <a:pt x="21332" y="13203"/>
                </a:cubicBezTo>
                <a:cubicBezTo>
                  <a:pt x="21401" y="13201"/>
                  <a:pt x="21401" y="13095"/>
                  <a:pt x="21332" y="13095"/>
                </a:cubicBezTo>
                <a:close/>
                <a:moveTo>
                  <a:pt x="3007" y="13100"/>
                </a:moveTo>
                <a:cubicBezTo>
                  <a:pt x="2980" y="13100"/>
                  <a:pt x="2953" y="13117"/>
                  <a:pt x="2953" y="13152"/>
                </a:cubicBezTo>
                <a:lnTo>
                  <a:pt x="2953" y="13182"/>
                </a:lnTo>
                <a:cubicBezTo>
                  <a:pt x="2953" y="13216"/>
                  <a:pt x="2980" y="13234"/>
                  <a:pt x="3007" y="13234"/>
                </a:cubicBezTo>
                <a:cubicBezTo>
                  <a:pt x="3034" y="13234"/>
                  <a:pt x="3061" y="13216"/>
                  <a:pt x="3061" y="13182"/>
                </a:cubicBezTo>
                <a:lnTo>
                  <a:pt x="3061" y="13152"/>
                </a:lnTo>
                <a:cubicBezTo>
                  <a:pt x="3060" y="13117"/>
                  <a:pt x="3033" y="13100"/>
                  <a:pt x="3007" y="13100"/>
                </a:cubicBezTo>
                <a:close/>
                <a:moveTo>
                  <a:pt x="3953" y="13149"/>
                </a:moveTo>
                <a:cubicBezTo>
                  <a:pt x="3935" y="13149"/>
                  <a:pt x="3917" y="13161"/>
                  <a:pt x="3917" y="13184"/>
                </a:cubicBezTo>
                <a:lnTo>
                  <a:pt x="3917" y="13200"/>
                </a:lnTo>
                <a:cubicBezTo>
                  <a:pt x="3917" y="13223"/>
                  <a:pt x="3935" y="13234"/>
                  <a:pt x="3953" y="13234"/>
                </a:cubicBezTo>
                <a:cubicBezTo>
                  <a:pt x="3971" y="13234"/>
                  <a:pt x="3988" y="13223"/>
                  <a:pt x="3988" y="13200"/>
                </a:cubicBezTo>
                <a:lnTo>
                  <a:pt x="3988" y="13184"/>
                </a:lnTo>
                <a:cubicBezTo>
                  <a:pt x="3988" y="13161"/>
                  <a:pt x="3971" y="13149"/>
                  <a:pt x="3953" y="13149"/>
                </a:cubicBezTo>
                <a:close/>
                <a:moveTo>
                  <a:pt x="6727" y="13139"/>
                </a:moveTo>
                <a:cubicBezTo>
                  <a:pt x="6703" y="13139"/>
                  <a:pt x="6678" y="13164"/>
                  <a:pt x="6693" y="13192"/>
                </a:cubicBezTo>
                <a:cubicBezTo>
                  <a:pt x="6702" y="13208"/>
                  <a:pt x="6713" y="13219"/>
                  <a:pt x="6726" y="13226"/>
                </a:cubicBezTo>
                <a:cubicBezTo>
                  <a:pt x="6731" y="13234"/>
                  <a:pt x="6741" y="13241"/>
                  <a:pt x="6754" y="13241"/>
                </a:cubicBezTo>
                <a:lnTo>
                  <a:pt x="6775" y="13241"/>
                </a:lnTo>
                <a:cubicBezTo>
                  <a:pt x="6777" y="13241"/>
                  <a:pt x="6780" y="13240"/>
                  <a:pt x="6782" y="13240"/>
                </a:cubicBezTo>
                <a:lnTo>
                  <a:pt x="6783" y="13240"/>
                </a:lnTo>
                <a:cubicBezTo>
                  <a:pt x="6785" y="13240"/>
                  <a:pt x="6785" y="13237"/>
                  <a:pt x="6787" y="13237"/>
                </a:cubicBezTo>
                <a:cubicBezTo>
                  <a:pt x="6794" y="13235"/>
                  <a:pt x="6799" y="13230"/>
                  <a:pt x="6802" y="13224"/>
                </a:cubicBezTo>
                <a:cubicBezTo>
                  <a:pt x="6807" y="13216"/>
                  <a:pt x="6809" y="13210"/>
                  <a:pt x="6809" y="13204"/>
                </a:cubicBezTo>
                <a:cubicBezTo>
                  <a:pt x="6809" y="13193"/>
                  <a:pt x="6804" y="13185"/>
                  <a:pt x="6799" y="13180"/>
                </a:cubicBezTo>
                <a:cubicBezTo>
                  <a:pt x="6791" y="13175"/>
                  <a:pt x="6783" y="13171"/>
                  <a:pt x="6773" y="13169"/>
                </a:cubicBezTo>
                <a:cubicBezTo>
                  <a:pt x="6772" y="13169"/>
                  <a:pt x="6771" y="13168"/>
                  <a:pt x="6770" y="13168"/>
                </a:cubicBezTo>
                <a:cubicBezTo>
                  <a:pt x="6761" y="13167"/>
                  <a:pt x="6757" y="13162"/>
                  <a:pt x="6755" y="13157"/>
                </a:cubicBezTo>
                <a:cubicBezTo>
                  <a:pt x="6748" y="13144"/>
                  <a:pt x="6738" y="13139"/>
                  <a:pt x="6727" y="13139"/>
                </a:cubicBezTo>
                <a:close/>
                <a:moveTo>
                  <a:pt x="8214" y="13097"/>
                </a:moveTo>
                <a:cubicBezTo>
                  <a:pt x="8195" y="13097"/>
                  <a:pt x="8175" y="13108"/>
                  <a:pt x="8165" y="13124"/>
                </a:cubicBezTo>
                <a:cubicBezTo>
                  <a:pt x="8150" y="13152"/>
                  <a:pt x="8161" y="13180"/>
                  <a:pt x="8185" y="13198"/>
                </a:cubicBezTo>
                <a:cubicBezTo>
                  <a:pt x="8205" y="13213"/>
                  <a:pt x="8224" y="13227"/>
                  <a:pt x="8245" y="13242"/>
                </a:cubicBezTo>
                <a:cubicBezTo>
                  <a:pt x="8252" y="13247"/>
                  <a:pt x="8261" y="13249"/>
                  <a:pt x="8270" y="13249"/>
                </a:cubicBezTo>
                <a:cubicBezTo>
                  <a:pt x="8289" y="13249"/>
                  <a:pt x="8309" y="13238"/>
                  <a:pt x="8318" y="13222"/>
                </a:cubicBezTo>
                <a:cubicBezTo>
                  <a:pt x="8334" y="13194"/>
                  <a:pt x="8322" y="13166"/>
                  <a:pt x="8299" y="13148"/>
                </a:cubicBezTo>
                <a:cubicBezTo>
                  <a:pt x="8279" y="13133"/>
                  <a:pt x="8260" y="13119"/>
                  <a:pt x="8239" y="13104"/>
                </a:cubicBezTo>
                <a:cubicBezTo>
                  <a:pt x="8231" y="13099"/>
                  <a:pt x="8223" y="13097"/>
                  <a:pt x="8214" y="13097"/>
                </a:cubicBezTo>
                <a:close/>
                <a:moveTo>
                  <a:pt x="14659" y="13110"/>
                </a:moveTo>
                <a:cubicBezTo>
                  <a:pt x="14645" y="13110"/>
                  <a:pt x="14633" y="13118"/>
                  <a:pt x="14629" y="13136"/>
                </a:cubicBezTo>
                <a:lnTo>
                  <a:pt x="14613" y="13210"/>
                </a:lnTo>
                <a:cubicBezTo>
                  <a:pt x="14607" y="13237"/>
                  <a:pt x="14630" y="13255"/>
                  <a:pt x="14651" y="13255"/>
                </a:cubicBezTo>
                <a:cubicBezTo>
                  <a:pt x="14665" y="13255"/>
                  <a:pt x="14678" y="13248"/>
                  <a:pt x="14681" y="13230"/>
                </a:cubicBezTo>
                <a:lnTo>
                  <a:pt x="14697" y="13156"/>
                </a:lnTo>
                <a:cubicBezTo>
                  <a:pt x="14703" y="13128"/>
                  <a:pt x="14680" y="13110"/>
                  <a:pt x="14659" y="13110"/>
                </a:cubicBezTo>
                <a:close/>
                <a:moveTo>
                  <a:pt x="7400" y="13187"/>
                </a:moveTo>
                <a:cubicBezTo>
                  <a:pt x="7354" y="13187"/>
                  <a:pt x="7354" y="13257"/>
                  <a:pt x="7400" y="13257"/>
                </a:cubicBezTo>
                <a:lnTo>
                  <a:pt x="7416" y="13257"/>
                </a:lnTo>
                <a:cubicBezTo>
                  <a:pt x="7417" y="13257"/>
                  <a:pt x="7417" y="13257"/>
                  <a:pt x="7417" y="13257"/>
                </a:cubicBezTo>
                <a:cubicBezTo>
                  <a:pt x="7462" y="13257"/>
                  <a:pt x="7462" y="13187"/>
                  <a:pt x="7416" y="13187"/>
                </a:cubicBezTo>
                <a:close/>
                <a:moveTo>
                  <a:pt x="23475" y="13211"/>
                </a:moveTo>
                <a:cubicBezTo>
                  <a:pt x="23429" y="13211"/>
                  <a:pt x="23429" y="13282"/>
                  <a:pt x="23475" y="13282"/>
                </a:cubicBezTo>
                <a:cubicBezTo>
                  <a:pt x="23475" y="13283"/>
                  <a:pt x="23475" y="13283"/>
                  <a:pt x="23476" y="13283"/>
                </a:cubicBezTo>
                <a:cubicBezTo>
                  <a:pt x="23521" y="13283"/>
                  <a:pt x="23521" y="13211"/>
                  <a:pt x="23475" y="13211"/>
                </a:cubicBezTo>
                <a:close/>
                <a:moveTo>
                  <a:pt x="10645" y="13206"/>
                </a:moveTo>
                <a:cubicBezTo>
                  <a:pt x="10627" y="13206"/>
                  <a:pt x="10610" y="13215"/>
                  <a:pt x="10600" y="13232"/>
                </a:cubicBezTo>
                <a:cubicBezTo>
                  <a:pt x="10587" y="13256"/>
                  <a:pt x="10595" y="13293"/>
                  <a:pt x="10620" y="13306"/>
                </a:cubicBezTo>
                <a:cubicBezTo>
                  <a:pt x="10630" y="13311"/>
                  <a:pt x="10639" y="13316"/>
                  <a:pt x="10649" y="13321"/>
                </a:cubicBezTo>
                <a:cubicBezTo>
                  <a:pt x="10658" y="13326"/>
                  <a:pt x="10668" y="13328"/>
                  <a:pt x="10678" y="13328"/>
                </a:cubicBezTo>
                <a:cubicBezTo>
                  <a:pt x="10695" y="13328"/>
                  <a:pt x="10712" y="13320"/>
                  <a:pt x="10722" y="13302"/>
                </a:cubicBezTo>
                <a:cubicBezTo>
                  <a:pt x="10737" y="13278"/>
                  <a:pt x="10730" y="13242"/>
                  <a:pt x="10704" y="13229"/>
                </a:cubicBezTo>
                <a:cubicBezTo>
                  <a:pt x="10692" y="13224"/>
                  <a:pt x="10684" y="13218"/>
                  <a:pt x="10673" y="13213"/>
                </a:cubicBezTo>
                <a:cubicBezTo>
                  <a:pt x="10664" y="13209"/>
                  <a:pt x="10654" y="13206"/>
                  <a:pt x="10645" y="13206"/>
                </a:cubicBezTo>
                <a:close/>
                <a:moveTo>
                  <a:pt x="710" y="13232"/>
                </a:moveTo>
                <a:cubicBezTo>
                  <a:pt x="685" y="13232"/>
                  <a:pt x="660" y="13257"/>
                  <a:pt x="678" y="13284"/>
                </a:cubicBezTo>
                <a:cubicBezTo>
                  <a:pt x="687" y="13299"/>
                  <a:pt x="697" y="13314"/>
                  <a:pt x="707" y="13329"/>
                </a:cubicBezTo>
                <a:cubicBezTo>
                  <a:pt x="715" y="13340"/>
                  <a:pt x="726" y="13345"/>
                  <a:pt x="737" y="13345"/>
                </a:cubicBezTo>
                <a:cubicBezTo>
                  <a:pt x="762" y="13345"/>
                  <a:pt x="787" y="13319"/>
                  <a:pt x="769" y="13293"/>
                </a:cubicBezTo>
                <a:cubicBezTo>
                  <a:pt x="759" y="13278"/>
                  <a:pt x="748" y="13264"/>
                  <a:pt x="739" y="13248"/>
                </a:cubicBezTo>
                <a:cubicBezTo>
                  <a:pt x="731" y="13237"/>
                  <a:pt x="720" y="13232"/>
                  <a:pt x="710" y="13232"/>
                </a:cubicBezTo>
                <a:close/>
                <a:moveTo>
                  <a:pt x="5650" y="13244"/>
                </a:moveTo>
                <a:cubicBezTo>
                  <a:pt x="5642" y="13244"/>
                  <a:pt x="5633" y="13247"/>
                  <a:pt x="5625" y="13255"/>
                </a:cubicBezTo>
                <a:lnTo>
                  <a:pt x="5609" y="13270"/>
                </a:lnTo>
                <a:cubicBezTo>
                  <a:pt x="5584" y="13294"/>
                  <a:pt x="5609" y="13330"/>
                  <a:pt x="5637" y="13330"/>
                </a:cubicBezTo>
                <a:cubicBezTo>
                  <a:pt x="5643" y="13330"/>
                  <a:pt x="5649" y="13328"/>
                  <a:pt x="5655" y="13324"/>
                </a:cubicBezTo>
                <a:lnTo>
                  <a:pt x="5663" y="13329"/>
                </a:lnTo>
                <a:cubicBezTo>
                  <a:pt x="5677" y="13334"/>
                  <a:pt x="5693" y="13339"/>
                  <a:pt x="5708" y="13344"/>
                </a:cubicBezTo>
                <a:cubicBezTo>
                  <a:pt x="5712" y="13346"/>
                  <a:pt x="5716" y="13347"/>
                  <a:pt x="5720" y="13347"/>
                </a:cubicBezTo>
                <a:cubicBezTo>
                  <a:pt x="5754" y="13347"/>
                  <a:pt x="5765" y="13288"/>
                  <a:pt x="5727" y="13276"/>
                </a:cubicBezTo>
                <a:cubicBezTo>
                  <a:pt x="5713" y="13271"/>
                  <a:pt x="5697" y="13266"/>
                  <a:pt x="5682" y="13260"/>
                </a:cubicBezTo>
                <a:cubicBezTo>
                  <a:pt x="5681" y="13258"/>
                  <a:pt x="5678" y="13258"/>
                  <a:pt x="5677" y="13258"/>
                </a:cubicBezTo>
                <a:cubicBezTo>
                  <a:pt x="5671" y="13250"/>
                  <a:pt x="5661" y="13244"/>
                  <a:pt x="5650" y="13244"/>
                </a:cubicBezTo>
                <a:close/>
                <a:moveTo>
                  <a:pt x="22003" y="13301"/>
                </a:moveTo>
                <a:cubicBezTo>
                  <a:pt x="21990" y="13301"/>
                  <a:pt x="21977" y="13318"/>
                  <a:pt x="21989" y="13331"/>
                </a:cubicBezTo>
                <a:lnTo>
                  <a:pt x="22005" y="13346"/>
                </a:lnTo>
                <a:cubicBezTo>
                  <a:pt x="22009" y="13350"/>
                  <a:pt x="22013" y="13352"/>
                  <a:pt x="22017" y="13352"/>
                </a:cubicBezTo>
                <a:cubicBezTo>
                  <a:pt x="22030" y="13352"/>
                  <a:pt x="22042" y="13333"/>
                  <a:pt x="22030" y="13321"/>
                </a:cubicBezTo>
                <a:lnTo>
                  <a:pt x="22014" y="13306"/>
                </a:lnTo>
                <a:cubicBezTo>
                  <a:pt x="22011" y="13302"/>
                  <a:pt x="22007" y="13301"/>
                  <a:pt x="22003" y="13301"/>
                </a:cubicBezTo>
                <a:close/>
                <a:moveTo>
                  <a:pt x="165" y="13260"/>
                </a:moveTo>
                <a:cubicBezTo>
                  <a:pt x="151" y="13260"/>
                  <a:pt x="138" y="13267"/>
                  <a:pt x="134" y="13285"/>
                </a:cubicBezTo>
                <a:cubicBezTo>
                  <a:pt x="126" y="13320"/>
                  <a:pt x="134" y="13352"/>
                  <a:pt x="156" y="13379"/>
                </a:cubicBezTo>
                <a:cubicBezTo>
                  <a:pt x="162" y="13386"/>
                  <a:pt x="171" y="13390"/>
                  <a:pt x="180" y="13390"/>
                </a:cubicBezTo>
                <a:cubicBezTo>
                  <a:pt x="190" y="13390"/>
                  <a:pt x="200" y="13386"/>
                  <a:pt x="207" y="13379"/>
                </a:cubicBezTo>
                <a:cubicBezTo>
                  <a:pt x="220" y="13364"/>
                  <a:pt x="218" y="13344"/>
                  <a:pt x="207" y="13330"/>
                </a:cubicBezTo>
                <a:cubicBezTo>
                  <a:pt x="201" y="13323"/>
                  <a:pt x="199" y="13314"/>
                  <a:pt x="202" y="13304"/>
                </a:cubicBezTo>
                <a:cubicBezTo>
                  <a:pt x="209" y="13278"/>
                  <a:pt x="186" y="13260"/>
                  <a:pt x="165" y="13260"/>
                </a:cubicBezTo>
                <a:close/>
                <a:moveTo>
                  <a:pt x="22816" y="13271"/>
                </a:moveTo>
                <a:cubicBezTo>
                  <a:pt x="22788" y="13271"/>
                  <a:pt x="22765" y="13306"/>
                  <a:pt x="22790" y="13331"/>
                </a:cubicBezTo>
                <a:cubicBezTo>
                  <a:pt x="22810" y="13351"/>
                  <a:pt x="22829" y="13372"/>
                  <a:pt x="22850" y="13391"/>
                </a:cubicBezTo>
                <a:cubicBezTo>
                  <a:pt x="22858" y="13399"/>
                  <a:pt x="22866" y="13402"/>
                  <a:pt x="22874" y="13402"/>
                </a:cubicBezTo>
                <a:cubicBezTo>
                  <a:pt x="22901" y="13402"/>
                  <a:pt x="22925" y="13366"/>
                  <a:pt x="22900" y="13341"/>
                </a:cubicBezTo>
                <a:cubicBezTo>
                  <a:pt x="22879" y="13321"/>
                  <a:pt x="22859" y="13300"/>
                  <a:pt x="22840" y="13281"/>
                </a:cubicBezTo>
                <a:cubicBezTo>
                  <a:pt x="22832" y="13274"/>
                  <a:pt x="22824" y="13271"/>
                  <a:pt x="22816" y="13271"/>
                </a:cubicBezTo>
                <a:close/>
                <a:moveTo>
                  <a:pt x="4989" y="13318"/>
                </a:moveTo>
                <a:cubicBezTo>
                  <a:pt x="4963" y="13318"/>
                  <a:pt x="4939" y="13353"/>
                  <a:pt x="4964" y="13378"/>
                </a:cubicBezTo>
                <a:lnTo>
                  <a:pt x="4979" y="13394"/>
                </a:lnTo>
                <a:cubicBezTo>
                  <a:pt x="4987" y="13401"/>
                  <a:pt x="4995" y="13404"/>
                  <a:pt x="5003" y="13404"/>
                </a:cubicBezTo>
                <a:cubicBezTo>
                  <a:pt x="5031" y="13404"/>
                  <a:pt x="5055" y="13369"/>
                  <a:pt x="5029" y="13344"/>
                </a:cubicBezTo>
                <a:lnTo>
                  <a:pt x="5013" y="13329"/>
                </a:lnTo>
                <a:cubicBezTo>
                  <a:pt x="5006" y="13321"/>
                  <a:pt x="4997" y="13318"/>
                  <a:pt x="4989" y="13318"/>
                </a:cubicBezTo>
                <a:close/>
                <a:moveTo>
                  <a:pt x="17982" y="13312"/>
                </a:moveTo>
                <a:cubicBezTo>
                  <a:pt x="17958" y="13312"/>
                  <a:pt x="17938" y="13329"/>
                  <a:pt x="17930" y="13351"/>
                </a:cubicBezTo>
                <a:cubicBezTo>
                  <a:pt x="17925" y="13366"/>
                  <a:pt x="17919" y="13381"/>
                  <a:pt x="17914" y="13395"/>
                </a:cubicBezTo>
                <a:cubicBezTo>
                  <a:pt x="17906" y="13423"/>
                  <a:pt x="17925" y="13454"/>
                  <a:pt x="17951" y="13461"/>
                </a:cubicBezTo>
                <a:cubicBezTo>
                  <a:pt x="17955" y="13462"/>
                  <a:pt x="17960" y="13462"/>
                  <a:pt x="17964" y="13462"/>
                </a:cubicBezTo>
                <a:cubicBezTo>
                  <a:pt x="17988" y="13462"/>
                  <a:pt x="18009" y="13446"/>
                  <a:pt x="18017" y="13424"/>
                </a:cubicBezTo>
                <a:cubicBezTo>
                  <a:pt x="18022" y="13408"/>
                  <a:pt x="18027" y="13394"/>
                  <a:pt x="18033" y="13379"/>
                </a:cubicBezTo>
                <a:cubicBezTo>
                  <a:pt x="18042" y="13352"/>
                  <a:pt x="18022" y="13320"/>
                  <a:pt x="17996" y="13314"/>
                </a:cubicBezTo>
                <a:cubicBezTo>
                  <a:pt x="17991" y="13313"/>
                  <a:pt x="17986" y="13312"/>
                  <a:pt x="17982" y="13312"/>
                </a:cubicBezTo>
                <a:close/>
                <a:moveTo>
                  <a:pt x="22393" y="13422"/>
                </a:moveTo>
                <a:cubicBezTo>
                  <a:pt x="22380" y="13422"/>
                  <a:pt x="22368" y="13440"/>
                  <a:pt x="22380" y="13452"/>
                </a:cubicBezTo>
                <a:lnTo>
                  <a:pt x="22396" y="13468"/>
                </a:lnTo>
                <a:cubicBezTo>
                  <a:pt x="22399" y="13472"/>
                  <a:pt x="22403" y="13473"/>
                  <a:pt x="22407" y="13473"/>
                </a:cubicBezTo>
                <a:cubicBezTo>
                  <a:pt x="22421" y="13473"/>
                  <a:pt x="22432" y="13456"/>
                  <a:pt x="22421" y="13444"/>
                </a:cubicBezTo>
                <a:lnTo>
                  <a:pt x="22405" y="13428"/>
                </a:lnTo>
                <a:cubicBezTo>
                  <a:pt x="22401" y="13424"/>
                  <a:pt x="22397" y="13422"/>
                  <a:pt x="22393" y="13422"/>
                </a:cubicBezTo>
                <a:close/>
                <a:moveTo>
                  <a:pt x="20520" y="13441"/>
                </a:moveTo>
                <a:cubicBezTo>
                  <a:pt x="20473" y="13441"/>
                  <a:pt x="20473" y="13512"/>
                  <a:pt x="20520" y="13512"/>
                </a:cubicBezTo>
                <a:cubicBezTo>
                  <a:pt x="20565" y="13512"/>
                  <a:pt x="20565" y="13441"/>
                  <a:pt x="20520" y="13441"/>
                </a:cubicBezTo>
                <a:close/>
                <a:moveTo>
                  <a:pt x="19018" y="13422"/>
                </a:moveTo>
                <a:cubicBezTo>
                  <a:pt x="18991" y="13422"/>
                  <a:pt x="18967" y="13458"/>
                  <a:pt x="18992" y="13483"/>
                </a:cubicBezTo>
                <a:lnTo>
                  <a:pt x="19023" y="13513"/>
                </a:lnTo>
                <a:cubicBezTo>
                  <a:pt x="19030" y="13520"/>
                  <a:pt x="19038" y="13524"/>
                  <a:pt x="19046" y="13524"/>
                </a:cubicBezTo>
                <a:cubicBezTo>
                  <a:pt x="19072" y="13524"/>
                  <a:pt x="19096" y="13488"/>
                  <a:pt x="19072" y="13463"/>
                </a:cubicBezTo>
                <a:lnTo>
                  <a:pt x="19042" y="13433"/>
                </a:lnTo>
                <a:cubicBezTo>
                  <a:pt x="19035" y="13426"/>
                  <a:pt x="19026" y="13422"/>
                  <a:pt x="19018" y="13422"/>
                </a:cubicBezTo>
                <a:close/>
                <a:moveTo>
                  <a:pt x="17305" y="13403"/>
                </a:moveTo>
                <a:cubicBezTo>
                  <a:pt x="17278" y="13403"/>
                  <a:pt x="17254" y="13438"/>
                  <a:pt x="17279" y="13463"/>
                </a:cubicBezTo>
                <a:cubicBezTo>
                  <a:pt x="17299" y="13483"/>
                  <a:pt x="17319" y="13504"/>
                  <a:pt x="17340" y="13523"/>
                </a:cubicBezTo>
                <a:cubicBezTo>
                  <a:pt x="17347" y="13531"/>
                  <a:pt x="17355" y="13534"/>
                  <a:pt x="17363" y="13534"/>
                </a:cubicBezTo>
                <a:cubicBezTo>
                  <a:pt x="17390" y="13534"/>
                  <a:pt x="17414" y="13498"/>
                  <a:pt x="17389" y="13473"/>
                </a:cubicBezTo>
                <a:cubicBezTo>
                  <a:pt x="17369" y="13454"/>
                  <a:pt x="17351" y="13433"/>
                  <a:pt x="17330" y="13413"/>
                </a:cubicBezTo>
                <a:cubicBezTo>
                  <a:pt x="17322" y="13406"/>
                  <a:pt x="17313" y="13403"/>
                  <a:pt x="17305" y="13403"/>
                </a:cubicBezTo>
                <a:close/>
                <a:moveTo>
                  <a:pt x="19709" y="13436"/>
                </a:moveTo>
                <a:cubicBezTo>
                  <a:pt x="19639" y="13436"/>
                  <a:pt x="19639" y="13544"/>
                  <a:pt x="19709" y="13544"/>
                </a:cubicBezTo>
                <a:cubicBezTo>
                  <a:pt x="19777" y="13543"/>
                  <a:pt x="19777" y="13436"/>
                  <a:pt x="19709" y="13436"/>
                </a:cubicBezTo>
                <a:close/>
                <a:moveTo>
                  <a:pt x="1430" y="13425"/>
                </a:moveTo>
                <a:cubicBezTo>
                  <a:pt x="1389" y="13425"/>
                  <a:pt x="1352" y="13478"/>
                  <a:pt x="1390" y="13515"/>
                </a:cubicBezTo>
                <a:lnTo>
                  <a:pt x="1406" y="13531"/>
                </a:lnTo>
                <a:cubicBezTo>
                  <a:pt x="1417" y="13542"/>
                  <a:pt x="1430" y="13547"/>
                  <a:pt x="1442" y="13547"/>
                </a:cubicBezTo>
                <a:cubicBezTo>
                  <a:pt x="1482" y="13547"/>
                  <a:pt x="1519" y="13494"/>
                  <a:pt x="1482" y="13456"/>
                </a:cubicBezTo>
                <a:cubicBezTo>
                  <a:pt x="1476" y="13450"/>
                  <a:pt x="1471" y="13446"/>
                  <a:pt x="1466" y="13441"/>
                </a:cubicBezTo>
                <a:cubicBezTo>
                  <a:pt x="1455" y="13430"/>
                  <a:pt x="1442" y="13425"/>
                  <a:pt x="1430" y="13425"/>
                </a:cubicBezTo>
                <a:close/>
                <a:moveTo>
                  <a:pt x="9715" y="13345"/>
                </a:moveTo>
                <a:cubicBezTo>
                  <a:pt x="9701" y="13345"/>
                  <a:pt x="9688" y="13353"/>
                  <a:pt x="9683" y="13370"/>
                </a:cubicBezTo>
                <a:cubicBezTo>
                  <a:pt x="9670" y="13418"/>
                  <a:pt x="9663" y="13466"/>
                  <a:pt x="9663" y="13514"/>
                </a:cubicBezTo>
                <a:cubicBezTo>
                  <a:pt x="9663" y="13537"/>
                  <a:pt x="9681" y="13549"/>
                  <a:pt x="9699" y="13549"/>
                </a:cubicBezTo>
                <a:cubicBezTo>
                  <a:pt x="9716" y="13549"/>
                  <a:pt x="9735" y="13537"/>
                  <a:pt x="9735" y="13514"/>
                </a:cubicBezTo>
                <a:cubicBezTo>
                  <a:pt x="9736" y="13472"/>
                  <a:pt x="9741" y="13430"/>
                  <a:pt x="9751" y="13389"/>
                </a:cubicBezTo>
                <a:cubicBezTo>
                  <a:pt x="9759" y="13363"/>
                  <a:pt x="9737" y="13345"/>
                  <a:pt x="9715" y="13345"/>
                </a:cubicBezTo>
                <a:close/>
                <a:moveTo>
                  <a:pt x="6430" y="13487"/>
                </a:moveTo>
                <a:cubicBezTo>
                  <a:pt x="6422" y="13487"/>
                  <a:pt x="6414" y="13490"/>
                  <a:pt x="6406" y="13497"/>
                </a:cubicBezTo>
                <a:lnTo>
                  <a:pt x="6391" y="13513"/>
                </a:lnTo>
                <a:cubicBezTo>
                  <a:pt x="6366" y="13538"/>
                  <a:pt x="6390" y="13573"/>
                  <a:pt x="6417" y="13573"/>
                </a:cubicBezTo>
                <a:cubicBezTo>
                  <a:pt x="6425" y="13573"/>
                  <a:pt x="6434" y="13570"/>
                  <a:pt x="6441" y="13562"/>
                </a:cubicBezTo>
                <a:lnTo>
                  <a:pt x="6457" y="13546"/>
                </a:lnTo>
                <a:cubicBezTo>
                  <a:pt x="6482" y="13522"/>
                  <a:pt x="6457" y="13487"/>
                  <a:pt x="6430" y="13487"/>
                </a:cubicBezTo>
                <a:close/>
                <a:moveTo>
                  <a:pt x="24706" y="13515"/>
                </a:moveTo>
                <a:cubicBezTo>
                  <a:pt x="24660" y="13515"/>
                  <a:pt x="24660" y="13586"/>
                  <a:pt x="24706" y="13586"/>
                </a:cubicBezTo>
                <a:cubicBezTo>
                  <a:pt x="24706" y="13586"/>
                  <a:pt x="24706" y="13586"/>
                  <a:pt x="24707" y="13586"/>
                </a:cubicBezTo>
                <a:cubicBezTo>
                  <a:pt x="24752" y="13586"/>
                  <a:pt x="24751" y="13517"/>
                  <a:pt x="24706" y="13515"/>
                </a:cubicBezTo>
                <a:close/>
                <a:moveTo>
                  <a:pt x="15309" y="13474"/>
                </a:moveTo>
                <a:cubicBezTo>
                  <a:pt x="15295" y="13474"/>
                  <a:pt x="15281" y="13482"/>
                  <a:pt x="15275" y="13498"/>
                </a:cubicBezTo>
                <a:cubicBezTo>
                  <a:pt x="15270" y="13514"/>
                  <a:pt x="15265" y="13529"/>
                  <a:pt x="15261" y="13543"/>
                </a:cubicBezTo>
                <a:cubicBezTo>
                  <a:pt x="15252" y="13569"/>
                  <a:pt x="15273" y="13587"/>
                  <a:pt x="15295" y="13587"/>
                </a:cubicBezTo>
                <a:cubicBezTo>
                  <a:pt x="15308" y="13587"/>
                  <a:pt x="15322" y="13580"/>
                  <a:pt x="15328" y="13562"/>
                </a:cubicBezTo>
                <a:cubicBezTo>
                  <a:pt x="15334" y="13546"/>
                  <a:pt x="15339" y="13532"/>
                  <a:pt x="15343" y="13518"/>
                </a:cubicBezTo>
                <a:cubicBezTo>
                  <a:pt x="15352" y="13492"/>
                  <a:pt x="15330" y="13474"/>
                  <a:pt x="15309" y="13474"/>
                </a:cubicBezTo>
                <a:close/>
                <a:moveTo>
                  <a:pt x="7580" y="13533"/>
                </a:moveTo>
                <a:cubicBezTo>
                  <a:pt x="7535" y="13533"/>
                  <a:pt x="7535" y="13603"/>
                  <a:pt x="7580" y="13603"/>
                </a:cubicBezTo>
                <a:lnTo>
                  <a:pt x="7595" y="13603"/>
                </a:lnTo>
                <a:cubicBezTo>
                  <a:pt x="7641" y="13603"/>
                  <a:pt x="7641" y="13533"/>
                  <a:pt x="7595" y="13533"/>
                </a:cubicBezTo>
                <a:close/>
                <a:moveTo>
                  <a:pt x="16704" y="13475"/>
                </a:moveTo>
                <a:cubicBezTo>
                  <a:pt x="16664" y="13475"/>
                  <a:pt x="16628" y="13528"/>
                  <a:pt x="16664" y="13565"/>
                </a:cubicBezTo>
                <a:cubicBezTo>
                  <a:pt x="16675" y="13576"/>
                  <a:pt x="16683" y="13586"/>
                  <a:pt x="16693" y="13596"/>
                </a:cubicBezTo>
                <a:cubicBezTo>
                  <a:pt x="16703" y="13607"/>
                  <a:pt x="16716" y="13612"/>
                  <a:pt x="16728" y="13612"/>
                </a:cubicBezTo>
                <a:cubicBezTo>
                  <a:pt x="16768" y="13612"/>
                  <a:pt x="16805" y="13558"/>
                  <a:pt x="16769" y="13520"/>
                </a:cubicBezTo>
                <a:cubicBezTo>
                  <a:pt x="16760" y="13510"/>
                  <a:pt x="16749" y="13499"/>
                  <a:pt x="16740" y="13491"/>
                </a:cubicBezTo>
                <a:cubicBezTo>
                  <a:pt x="16729" y="13479"/>
                  <a:pt x="16717" y="13475"/>
                  <a:pt x="16704" y="13475"/>
                </a:cubicBezTo>
                <a:close/>
                <a:moveTo>
                  <a:pt x="8978" y="13475"/>
                </a:moveTo>
                <a:cubicBezTo>
                  <a:pt x="8951" y="13475"/>
                  <a:pt x="8924" y="13493"/>
                  <a:pt x="8924" y="13528"/>
                </a:cubicBezTo>
                <a:lnTo>
                  <a:pt x="8924" y="13572"/>
                </a:lnTo>
                <a:cubicBezTo>
                  <a:pt x="8924" y="13606"/>
                  <a:pt x="8950" y="13623"/>
                  <a:pt x="8977" y="13623"/>
                </a:cubicBezTo>
                <a:cubicBezTo>
                  <a:pt x="9004" y="13623"/>
                  <a:pt x="9031" y="13606"/>
                  <a:pt x="9031" y="13572"/>
                </a:cubicBezTo>
                <a:lnTo>
                  <a:pt x="9031" y="13528"/>
                </a:lnTo>
                <a:cubicBezTo>
                  <a:pt x="9032" y="13493"/>
                  <a:pt x="9005" y="13475"/>
                  <a:pt x="8978" y="13475"/>
                </a:cubicBezTo>
                <a:close/>
                <a:moveTo>
                  <a:pt x="11324" y="13510"/>
                </a:moveTo>
                <a:cubicBezTo>
                  <a:pt x="11283" y="13510"/>
                  <a:pt x="11246" y="13563"/>
                  <a:pt x="11283" y="13601"/>
                </a:cubicBezTo>
                <a:lnTo>
                  <a:pt x="11299" y="13617"/>
                </a:lnTo>
                <a:cubicBezTo>
                  <a:pt x="11310" y="13628"/>
                  <a:pt x="11322" y="13632"/>
                  <a:pt x="11334" y="13632"/>
                </a:cubicBezTo>
                <a:cubicBezTo>
                  <a:pt x="11375" y="13632"/>
                  <a:pt x="11412" y="13579"/>
                  <a:pt x="11375" y="13541"/>
                </a:cubicBezTo>
                <a:lnTo>
                  <a:pt x="11359" y="13526"/>
                </a:lnTo>
                <a:cubicBezTo>
                  <a:pt x="11348" y="13515"/>
                  <a:pt x="11336" y="13510"/>
                  <a:pt x="11324" y="13510"/>
                </a:cubicBezTo>
                <a:close/>
                <a:moveTo>
                  <a:pt x="20072" y="13484"/>
                </a:moveTo>
                <a:cubicBezTo>
                  <a:pt x="20048" y="13484"/>
                  <a:pt x="20028" y="13500"/>
                  <a:pt x="20020" y="13522"/>
                </a:cubicBezTo>
                <a:cubicBezTo>
                  <a:pt x="20015" y="13536"/>
                  <a:pt x="20009" y="13552"/>
                  <a:pt x="20004" y="13566"/>
                </a:cubicBezTo>
                <a:cubicBezTo>
                  <a:pt x="19994" y="13594"/>
                  <a:pt x="20015" y="13625"/>
                  <a:pt x="20041" y="13632"/>
                </a:cubicBezTo>
                <a:cubicBezTo>
                  <a:pt x="20045" y="13634"/>
                  <a:pt x="20050" y="13634"/>
                  <a:pt x="20054" y="13634"/>
                </a:cubicBezTo>
                <a:cubicBezTo>
                  <a:pt x="20078" y="13634"/>
                  <a:pt x="20099" y="13618"/>
                  <a:pt x="20107" y="13596"/>
                </a:cubicBezTo>
                <a:cubicBezTo>
                  <a:pt x="20112" y="13581"/>
                  <a:pt x="20117" y="13565"/>
                  <a:pt x="20123" y="13551"/>
                </a:cubicBezTo>
                <a:cubicBezTo>
                  <a:pt x="20133" y="13524"/>
                  <a:pt x="20112" y="13492"/>
                  <a:pt x="20086" y="13486"/>
                </a:cubicBezTo>
                <a:cubicBezTo>
                  <a:pt x="20081" y="13484"/>
                  <a:pt x="20076" y="13484"/>
                  <a:pt x="20072" y="13484"/>
                </a:cubicBezTo>
                <a:close/>
                <a:moveTo>
                  <a:pt x="9341" y="13536"/>
                </a:moveTo>
                <a:cubicBezTo>
                  <a:pt x="9313" y="13536"/>
                  <a:pt x="9288" y="13572"/>
                  <a:pt x="9313" y="13597"/>
                </a:cubicBezTo>
                <a:cubicBezTo>
                  <a:pt x="9324" y="13607"/>
                  <a:pt x="9334" y="13617"/>
                  <a:pt x="9344" y="13627"/>
                </a:cubicBezTo>
                <a:cubicBezTo>
                  <a:pt x="9351" y="13634"/>
                  <a:pt x="9359" y="13637"/>
                  <a:pt x="9367" y="13637"/>
                </a:cubicBezTo>
                <a:cubicBezTo>
                  <a:pt x="9395" y="13637"/>
                  <a:pt x="9420" y="13601"/>
                  <a:pt x="9394" y="13577"/>
                </a:cubicBezTo>
                <a:cubicBezTo>
                  <a:pt x="9383" y="13566"/>
                  <a:pt x="9373" y="13557"/>
                  <a:pt x="9364" y="13546"/>
                </a:cubicBezTo>
                <a:cubicBezTo>
                  <a:pt x="9357" y="13539"/>
                  <a:pt x="9349" y="13536"/>
                  <a:pt x="9341" y="13536"/>
                </a:cubicBezTo>
                <a:close/>
                <a:moveTo>
                  <a:pt x="4712" y="13497"/>
                </a:moveTo>
                <a:cubicBezTo>
                  <a:pt x="4691" y="13497"/>
                  <a:pt x="4669" y="13514"/>
                  <a:pt x="4675" y="13540"/>
                </a:cubicBezTo>
                <a:lnTo>
                  <a:pt x="4690" y="13615"/>
                </a:lnTo>
                <a:cubicBezTo>
                  <a:pt x="4694" y="13633"/>
                  <a:pt x="4707" y="13640"/>
                  <a:pt x="4720" y="13640"/>
                </a:cubicBezTo>
                <a:cubicBezTo>
                  <a:pt x="4741" y="13640"/>
                  <a:pt x="4763" y="13623"/>
                  <a:pt x="4758" y="13597"/>
                </a:cubicBezTo>
                <a:lnTo>
                  <a:pt x="4743" y="13522"/>
                </a:lnTo>
                <a:cubicBezTo>
                  <a:pt x="4739" y="13504"/>
                  <a:pt x="4726" y="13497"/>
                  <a:pt x="4712" y="13497"/>
                </a:cubicBezTo>
                <a:close/>
                <a:moveTo>
                  <a:pt x="4464" y="13542"/>
                </a:moveTo>
                <a:cubicBezTo>
                  <a:pt x="4446" y="13542"/>
                  <a:pt x="4428" y="13554"/>
                  <a:pt x="4428" y="13577"/>
                </a:cubicBezTo>
                <a:lnTo>
                  <a:pt x="4428" y="13607"/>
                </a:lnTo>
                <a:cubicBezTo>
                  <a:pt x="4428" y="13630"/>
                  <a:pt x="4446" y="13642"/>
                  <a:pt x="4464" y="13642"/>
                </a:cubicBezTo>
                <a:cubicBezTo>
                  <a:pt x="4481" y="13642"/>
                  <a:pt x="4499" y="13630"/>
                  <a:pt x="4499" y="13607"/>
                </a:cubicBezTo>
                <a:lnTo>
                  <a:pt x="4499" y="13577"/>
                </a:lnTo>
                <a:cubicBezTo>
                  <a:pt x="4499" y="13554"/>
                  <a:pt x="4481" y="13542"/>
                  <a:pt x="4464" y="13542"/>
                </a:cubicBezTo>
                <a:close/>
                <a:moveTo>
                  <a:pt x="3261" y="13537"/>
                </a:moveTo>
                <a:cubicBezTo>
                  <a:pt x="3234" y="13537"/>
                  <a:pt x="3208" y="13554"/>
                  <a:pt x="3208" y="13588"/>
                </a:cubicBezTo>
                <a:lnTo>
                  <a:pt x="3208" y="13604"/>
                </a:lnTo>
                <a:cubicBezTo>
                  <a:pt x="3208" y="13639"/>
                  <a:pt x="3235" y="13657"/>
                  <a:pt x="3261" y="13657"/>
                </a:cubicBezTo>
                <a:cubicBezTo>
                  <a:pt x="3288" y="13657"/>
                  <a:pt x="3315" y="13639"/>
                  <a:pt x="3315" y="13604"/>
                </a:cubicBezTo>
                <a:lnTo>
                  <a:pt x="3315" y="13588"/>
                </a:lnTo>
                <a:cubicBezTo>
                  <a:pt x="3314" y="13554"/>
                  <a:pt x="3287" y="13537"/>
                  <a:pt x="3261" y="13537"/>
                </a:cubicBezTo>
                <a:close/>
                <a:moveTo>
                  <a:pt x="24450" y="13590"/>
                </a:moveTo>
                <a:cubicBezTo>
                  <a:pt x="24404" y="13590"/>
                  <a:pt x="24404" y="13661"/>
                  <a:pt x="24450" y="13661"/>
                </a:cubicBezTo>
                <a:lnTo>
                  <a:pt x="24466" y="13661"/>
                </a:lnTo>
                <a:cubicBezTo>
                  <a:pt x="24466" y="13661"/>
                  <a:pt x="24466" y="13661"/>
                  <a:pt x="24467" y="13661"/>
                </a:cubicBezTo>
                <a:cubicBezTo>
                  <a:pt x="24511" y="13661"/>
                  <a:pt x="24512" y="13590"/>
                  <a:pt x="24466" y="13590"/>
                </a:cubicBezTo>
                <a:close/>
                <a:moveTo>
                  <a:pt x="6393" y="13620"/>
                </a:moveTo>
                <a:cubicBezTo>
                  <a:pt x="6348" y="13620"/>
                  <a:pt x="6348" y="13691"/>
                  <a:pt x="6394" y="13691"/>
                </a:cubicBezTo>
                <a:cubicBezTo>
                  <a:pt x="6440" y="13691"/>
                  <a:pt x="6440" y="13620"/>
                  <a:pt x="6394" y="13620"/>
                </a:cubicBezTo>
                <a:cubicBezTo>
                  <a:pt x="6393" y="13620"/>
                  <a:pt x="6393" y="13620"/>
                  <a:pt x="6393" y="13620"/>
                </a:cubicBezTo>
                <a:close/>
                <a:moveTo>
                  <a:pt x="16132" y="13546"/>
                </a:moveTo>
                <a:cubicBezTo>
                  <a:pt x="16113" y="13546"/>
                  <a:pt x="16096" y="13556"/>
                  <a:pt x="16085" y="13573"/>
                </a:cubicBezTo>
                <a:cubicBezTo>
                  <a:pt x="16075" y="13588"/>
                  <a:pt x="16065" y="13603"/>
                  <a:pt x="16055" y="13618"/>
                </a:cubicBezTo>
                <a:cubicBezTo>
                  <a:pt x="16039" y="13641"/>
                  <a:pt x="16049" y="13676"/>
                  <a:pt x="16075" y="13691"/>
                </a:cubicBezTo>
                <a:cubicBezTo>
                  <a:pt x="16083" y="13696"/>
                  <a:pt x="16092" y="13698"/>
                  <a:pt x="16101" y="13698"/>
                </a:cubicBezTo>
                <a:cubicBezTo>
                  <a:pt x="16119" y="13698"/>
                  <a:pt x="16137" y="13688"/>
                  <a:pt x="16148" y="13671"/>
                </a:cubicBezTo>
                <a:cubicBezTo>
                  <a:pt x="16158" y="13655"/>
                  <a:pt x="16168" y="13641"/>
                  <a:pt x="16178" y="13627"/>
                </a:cubicBezTo>
                <a:cubicBezTo>
                  <a:pt x="16194" y="13603"/>
                  <a:pt x="16184" y="13567"/>
                  <a:pt x="16158" y="13554"/>
                </a:cubicBezTo>
                <a:cubicBezTo>
                  <a:pt x="16150" y="13549"/>
                  <a:pt x="16141" y="13546"/>
                  <a:pt x="16132" y="13546"/>
                </a:cubicBezTo>
                <a:close/>
                <a:moveTo>
                  <a:pt x="23862" y="13618"/>
                </a:moveTo>
                <a:cubicBezTo>
                  <a:pt x="23856" y="13618"/>
                  <a:pt x="23851" y="13619"/>
                  <a:pt x="23846" y="13622"/>
                </a:cubicBezTo>
                <a:cubicBezTo>
                  <a:pt x="23835" y="13627"/>
                  <a:pt x="23826" y="13632"/>
                  <a:pt x="23815" y="13638"/>
                </a:cubicBezTo>
                <a:cubicBezTo>
                  <a:pt x="23780" y="13656"/>
                  <a:pt x="23801" y="13703"/>
                  <a:pt x="23833" y="13703"/>
                </a:cubicBezTo>
                <a:cubicBezTo>
                  <a:pt x="23839" y="13703"/>
                  <a:pt x="23844" y="13701"/>
                  <a:pt x="23850" y="13698"/>
                </a:cubicBezTo>
                <a:cubicBezTo>
                  <a:pt x="23861" y="13693"/>
                  <a:pt x="23870" y="13688"/>
                  <a:pt x="23880" y="13683"/>
                </a:cubicBezTo>
                <a:cubicBezTo>
                  <a:pt x="23916" y="13666"/>
                  <a:pt x="23894" y="13618"/>
                  <a:pt x="23862" y="13618"/>
                </a:cubicBezTo>
                <a:close/>
                <a:moveTo>
                  <a:pt x="5252" y="13572"/>
                </a:moveTo>
                <a:cubicBezTo>
                  <a:pt x="5215" y="13572"/>
                  <a:pt x="5207" y="13618"/>
                  <a:pt x="5231" y="13636"/>
                </a:cubicBezTo>
                <a:cubicBezTo>
                  <a:pt x="5199" y="13649"/>
                  <a:pt x="5204" y="13704"/>
                  <a:pt x="5243" y="13706"/>
                </a:cubicBezTo>
                <a:cubicBezTo>
                  <a:pt x="5280" y="13706"/>
                  <a:pt x="5289" y="13660"/>
                  <a:pt x="5264" y="13641"/>
                </a:cubicBezTo>
                <a:cubicBezTo>
                  <a:pt x="5296" y="13628"/>
                  <a:pt x="5293" y="13572"/>
                  <a:pt x="5252" y="13572"/>
                </a:cubicBezTo>
                <a:close/>
                <a:moveTo>
                  <a:pt x="3893" y="13541"/>
                </a:moveTo>
                <a:cubicBezTo>
                  <a:pt x="3875" y="13541"/>
                  <a:pt x="3858" y="13553"/>
                  <a:pt x="3858" y="13576"/>
                </a:cubicBezTo>
                <a:lnTo>
                  <a:pt x="3858" y="13682"/>
                </a:lnTo>
                <a:cubicBezTo>
                  <a:pt x="3858" y="13705"/>
                  <a:pt x="3875" y="13716"/>
                  <a:pt x="3893" y="13716"/>
                </a:cubicBezTo>
                <a:cubicBezTo>
                  <a:pt x="3910" y="13716"/>
                  <a:pt x="3928" y="13705"/>
                  <a:pt x="3928" y="13682"/>
                </a:cubicBezTo>
                <a:lnTo>
                  <a:pt x="3928" y="13576"/>
                </a:lnTo>
                <a:cubicBezTo>
                  <a:pt x="3928" y="13553"/>
                  <a:pt x="3910" y="13541"/>
                  <a:pt x="3893" y="13541"/>
                </a:cubicBezTo>
                <a:close/>
                <a:moveTo>
                  <a:pt x="14513" y="13620"/>
                </a:moveTo>
                <a:cubicBezTo>
                  <a:pt x="14489" y="13620"/>
                  <a:pt x="14465" y="13646"/>
                  <a:pt x="14480" y="13674"/>
                </a:cubicBezTo>
                <a:cubicBezTo>
                  <a:pt x="14485" y="13685"/>
                  <a:pt x="14491" y="13693"/>
                  <a:pt x="14496" y="13704"/>
                </a:cubicBezTo>
                <a:cubicBezTo>
                  <a:pt x="14502" y="13716"/>
                  <a:pt x="14512" y="13722"/>
                  <a:pt x="14523" y="13722"/>
                </a:cubicBezTo>
                <a:cubicBezTo>
                  <a:pt x="14546" y="13722"/>
                  <a:pt x="14570" y="13696"/>
                  <a:pt x="14557" y="13669"/>
                </a:cubicBezTo>
                <a:cubicBezTo>
                  <a:pt x="14551" y="13659"/>
                  <a:pt x="14546" y="13649"/>
                  <a:pt x="14541" y="13639"/>
                </a:cubicBezTo>
                <a:cubicBezTo>
                  <a:pt x="14534" y="13626"/>
                  <a:pt x="14524" y="13620"/>
                  <a:pt x="14513" y="13620"/>
                </a:cubicBezTo>
                <a:close/>
                <a:moveTo>
                  <a:pt x="21030" y="13654"/>
                </a:moveTo>
                <a:cubicBezTo>
                  <a:pt x="21012" y="13654"/>
                  <a:pt x="20994" y="13665"/>
                  <a:pt x="20994" y="13688"/>
                </a:cubicBezTo>
                <a:lnTo>
                  <a:pt x="20994" y="13704"/>
                </a:lnTo>
                <a:cubicBezTo>
                  <a:pt x="20994" y="13727"/>
                  <a:pt x="21012" y="13738"/>
                  <a:pt x="21030" y="13738"/>
                </a:cubicBezTo>
                <a:cubicBezTo>
                  <a:pt x="21048" y="13738"/>
                  <a:pt x="21065" y="13727"/>
                  <a:pt x="21065" y="13704"/>
                </a:cubicBezTo>
                <a:lnTo>
                  <a:pt x="21065" y="13688"/>
                </a:lnTo>
                <a:cubicBezTo>
                  <a:pt x="21065" y="13665"/>
                  <a:pt x="21048" y="13654"/>
                  <a:pt x="21030" y="13654"/>
                </a:cubicBezTo>
                <a:close/>
                <a:moveTo>
                  <a:pt x="12328" y="13633"/>
                </a:moveTo>
                <a:cubicBezTo>
                  <a:pt x="12258" y="13633"/>
                  <a:pt x="12258" y="13740"/>
                  <a:pt x="12328" y="13740"/>
                </a:cubicBezTo>
                <a:cubicBezTo>
                  <a:pt x="12396" y="13740"/>
                  <a:pt x="12396" y="13633"/>
                  <a:pt x="12328" y="13633"/>
                </a:cubicBezTo>
                <a:close/>
                <a:moveTo>
                  <a:pt x="5655" y="13649"/>
                </a:moveTo>
                <a:cubicBezTo>
                  <a:pt x="5641" y="13649"/>
                  <a:pt x="5629" y="13656"/>
                  <a:pt x="5625" y="13674"/>
                </a:cubicBezTo>
                <a:lnTo>
                  <a:pt x="5609" y="13749"/>
                </a:lnTo>
                <a:cubicBezTo>
                  <a:pt x="5603" y="13775"/>
                  <a:pt x="5626" y="13793"/>
                  <a:pt x="5647" y="13793"/>
                </a:cubicBezTo>
                <a:cubicBezTo>
                  <a:pt x="5661" y="13793"/>
                  <a:pt x="5673" y="13786"/>
                  <a:pt x="5677" y="13769"/>
                </a:cubicBezTo>
                <a:lnTo>
                  <a:pt x="5693" y="13693"/>
                </a:lnTo>
                <a:cubicBezTo>
                  <a:pt x="5699" y="13667"/>
                  <a:pt x="5676" y="13649"/>
                  <a:pt x="5655" y="13649"/>
                </a:cubicBezTo>
                <a:close/>
                <a:moveTo>
                  <a:pt x="5755" y="13710"/>
                </a:moveTo>
                <a:cubicBezTo>
                  <a:pt x="5744" y="13710"/>
                  <a:pt x="5736" y="13714"/>
                  <a:pt x="5729" y="13722"/>
                </a:cubicBezTo>
                <a:cubicBezTo>
                  <a:pt x="5727" y="13722"/>
                  <a:pt x="5726" y="13722"/>
                  <a:pt x="5724" y="13722"/>
                </a:cubicBezTo>
                <a:cubicBezTo>
                  <a:pt x="5690" y="13722"/>
                  <a:pt x="5677" y="13781"/>
                  <a:pt x="5717" y="13793"/>
                </a:cubicBezTo>
                <a:cubicBezTo>
                  <a:pt x="5723" y="13795"/>
                  <a:pt x="5729" y="13796"/>
                  <a:pt x="5735" y="13796"/>
                </a:cubicBezTo>
                <a:cubicBezTo>
                  <a:pt x="5759" y="13796"/>
                  <a:pt x="5779" y="13778"/>
                  <a:pt x="5790" y="13755"/>
                </a:cubicBezTo>
                <a:cubicBezTo>
                  <a:pt x="5797" y="13737"/>
                  <a:pt x="5781" y="13716"/>
                  <a:pt x="5765" y="13711"/>
                </a:cubicBezTo>
                <a:cubicBezTo>
                  <a:pt x="5762" y="13710"/>
                  <a:pt x="5758" y="13710"/>
                  <a:pt x="5755" y="13710"/>
                </a:cubicBezTo>
                <a:close/>
                <a:moveTo>
                  <a:pt x="392" y="13695"/>
                </a:moveTo>
                <a:cubicBezTo>
                  <a:pt x="368" y="13695"/>
                  <a:pt x="344" y="13721"/>
                  <a:pt x="359" y="13749"/>
                </a:cubicBezTo>
                <a:cubicBezTo>
                  <a:pt x="364" y="13759"/>
                  <a:pt x="369" y="13769"/>
                  <a:pt x="374" y="13779"/>
                </a:cubicBezTo>
                <a:cubicBezTo>
                  <a:pt x="381" y="13791"/>
                  <a:pt x="391" y="13797"/>
                  <a:pt x="402" y="13797"/>
                </a:cubicBezTo>
                <a:cubicBezTo>
                  <a:pt x="425" y="13797"/>
                  <a:pt x="449" y="13772"/>
                  <a:pt x="435" y="13743"/>
                </a:cubicBezTo>
                <a:cubicBezTo>
                  <a:pt x="430" y="13734"/>
                  <a:pt x="425" y="13724"/>
                  <a:pt x="419" y="13713"/>
                </a:cubicBezTo>
                <a:cubicBezTo>
                  <a:pt x="413" y="13700"/>
                  <a:pt x="402" y="13695"/>
                  <a:pt x="392" y="13695"/>
                </a:cubicBezTo>
                <a:close/>
                <a:moveTo>
                  <a:pt x="18956" y="13724"/>
                </a:moveTo>
                <a:cubicBezTo>
                  <a:pt x="18938" y="13724"/>
                  <a:pt x="18920" y="13735"/>
                  <a:pt x="18920" y="13758"/>
                </a:cubicBezTo>
                <a:lnTo>
                  <a:pt x="18920" y="13774"/>
                </a:lnTo>
                <a:cubicBezTo>
                  <a:pt x="18920" y="13796"/>
                  <a:pt x="18938" y="13808"/>
                  <a:pt x="18955" y="13808"/>
                </a:cubicBezTo>
                <a:cubicBezTo>
                  <a:pt x="18973" y="13808"/>
                  <a:pt x="18991" y="13796"/>
                  <a:pt x="18991" y="13774"/>
                </a:cubicBezTo>
                <a:lnTo>
                  <a:pt x="18991" y="13758"/>
                </a:lnTo>
                <a:cubicBezTo>
                  <a:pt x="18992" y="13735"/>
                  <a:pt x="18974" y="13724"/>
                  <a:pt x="18956" y="13724"/>
                </a:cubicBezTo>
                <a:close/>
                <a:moveTo>
                  <a:pt x="2719" y="13729"/>
                </a:moveTo>
                <a:cubicBezTo>
                  <a:pt x="2651" y="13729"/>
                  <a:pt x="2650" y="13837"/>
                  <a:pt x="2719" y="13837"/>
                </a:cubicBezTo>
                <a:cubicBezTo>
                  <a:pt x="2789" y="13837"/>
                  <a:pt x="2789" y="13729"/>
                  <a:pt x="2719" y="13729"/>
                </a:cubicBezTo>
                <a:close/>
                <a:moveTo>
                  <a:pt x="4792" y="13783"/>
                </a:moveTo>
                <a:cubicBezTo>
                  <a:pt x="4774" y="13783"/>
                  <a:pt x="4756" y="13795"/>
                  <a:pt x="4756" y="13818"/>
                </a:cubicBezTo>
                <a:lnTo>
                  <a:pt x="4756" y="13834"/>
                </a:lnTo>
                <a:cubicBezTo>
                  <a:pt x="4756" y="13857"/>
                  <a:pt x="4774" y="13868"/>
                  <a:pt x="4792" y="13868"/>
                </a:cubicBezTo>
                <a:cubicBezTo>
                  <a:pt x="4810" y="13868"/>
                  <a:pt x="4828" y="13857"/>
                  <a:pt x="4828" y="13834"/>
                </a:cubicBezTo>
                <a:lnTo>
                  <a:pt x="4828" y="13818"/>
                </a:lnTo>
                <a:cubicBezTo>
                  <a:pt x="4828" y="13795"/>
                  <a:pt x="4810" y="13783"/>
                  <a:pt x="4792" y="13783"/>
                </a:cubicBezTo>
                <a:close/>
                <a:moveTo>
                  <a:pt x="23186" y="13825"/>
                </a:moveTo>
                <a:cubicBezTo>
                  <a:pt x="23183" y="13825"/>
                  <a:pt x="23180" y="13826"/>
                  <a:pt x="23177" y="13826"/>
                </a:cubicBezTo>
                <a:cubicBezTo>
                  <a:pt x="23152" y="13831"/>
                  <a:pt x="23128" y="13838"/>
                  <a:pt x="23103" y="13843"/>
                </a:cubicBezTo>
                <a:cubicBezTo>
                  <a:pt x="23061" y="13853"/>
                  <a:pt x="23074" y="13912"/>
                  <a:pt x="23112" y="13912"/>
                </a:cubicBezTo>
                <a:cubicBezTo>
                  <a:pt x="23115" y="13912"/>
                  <a:pt x="23118" y="13912"/>
                  <a:pt x="23121" y="13911"/>
                </a:cubicBezTo>
                <a:cubicBezTo>
                  <a:pt x="23146" y="13906"/>
                  <a:pt x="23171" y="13900"/>
                  <a:pt x="23196" y="13894"/>
                </a:cubicBezTo>
                <a:cubicBezTo>
                  <a:pt x="23237" y="13885"/>
                  <a:pt x="23224" y="13825"/>
                  <a:pt x="23186" y="13825"/>
                </a:cubicBezTo>
                <a:close/>
                <a:moveTo>
                  <a:pt x="14815" y="13831"/>
                </a:moveTo>
                <a:cubicBezTo>
                  <a:pt x="14810" y="13831"/>
                  <a:pt x="14805" y="13832"/>
                  <a:pt x="14801" y="13832"/>
                </a:cubicBezTo>
                <a:cubicBezTo>
                  <a:pt x="14760" y="13842"/>
                  <a:pt x="14771" y="13901"/>
                  <a:pt x="14810" y="13902"/>
                </a:cubicBezTo>
                <a:cubicBezTo>
                  <a:pt x="14815" y="13912"/>
                  <a:pt x="14827" y="13917"/>
                  <a:pt x="14839" y="13917"/>
                </a:cubicBezTo>
                <a:cubicBezTo>
                  <a:pt x="14845" y="13917"/>
                  <a:pt x="14851" y="13915"/>
                  <a:pt x="14856" y="13912"/>
                </a:cubicBezTo>
                <a:cubicBezTo>
                  <a:pt x="14875" y="13902"/>
                  <a:pt x="14877" y="13881"/>
                  <a:pt x="14870" y="13864"/>
                </a:cubicBezTo>
                <a:cubicBezTo>
                  <a:pt x="14860" y="13841"/>
                  <a:pt x="14838" y="13831"/>
                  <a:pt x="14815" y="13831"/>
                </a:cubicBezTo>
                <a:close/>
                <a:moveTo>
                  <a:pt x="15135" y="13831"/>
                </a:moveTo>
                <a:cubicBezTo>
                  <a:pt x="15125" y="13831"/>
                  <a:pt x="15115" y="13836"/>
                  <a:pt x="15109" y="13849"/>
                </a:cubicBezTo>
                <a:cubicBezTo>
                  <a:pt x="15103" y="13860"/>
                  <a:pt x="15098" y="13869"/>
                  <a:pt x="15093" y="13880"/>
                </a:cubicBezTo>
                <a:cubicBezTo>
                  <a:pt x="15079" y="13908"/>
                  <a:pt x="15103" y="13934"/>
                  <a:pt x="15126" y="13934"/>
                </a:cubicBezTo>
                <a:cubicBezTo>
                  <a:pt x="15137" y="13934"/>
                  <a:pt x="15147" y="13928"/>
                  <a:pt x="15154" y="13915"/>
                </a:cubicBezTo>
                <a:cubicBezTo>
                  <a:pt x="15159" y="13905"/>
                  <a:pt x="15164" y="13895"/>
                  <a:pt x="15169" y="13885"/>
                </a:cubicBezTo>
                <a:cubicBezTo>
                  <a:pt x="15183" y="13857"/>
                  <a:pt x="15158" y="13831"/>
                  <a:pt x="15135" y="13831"/>
                </a:cubicBezTo>
                <a:close/>
                <a:moveTo>
                  <a:pt x="4447" y="13872"/>
                </a:moveTo>
                <a:cubicBezTo>
                  <a:pt x="4429" y="13872"/>
                  <a:pt x="4411" y="13884"/>
                  <a:pt x="4411" y="13907"/>
                </a:cubicBezTo>
                <a:lnTo>
                  <a:pt x="4411" y="13923"/>
                </a:lnTo>
                <a:cubicBezTo>
                  <a:pt x="4411" y="13946"/>
                  <a:pt x="4428" y="13957"/>
                  <a:pt x="4446" y="13957"/>
                </a:cubicBezTo>
                <a:cubicBezTo>
                  <a:pt x="4464" y="13957"/>
                  <a:pt x="4482" y="13946"/>
                  <a:pt x="4482" y="13923"/>
                </a:cubicBezTo>
                <a:lnTo>
                  <a:pt x="4482" y="13907"/>
                </a:lnTo>
                <a:cubicBezTo>
                  <a:pt x="4482" y="13884"/>
                  <a:pt x="4465" y="13872"/>
                  <a:pt x="4447" y="13872"/>
                </a:cubicBezTo>
                <a:close/>
                <a:moveTo>
                  <a:pt x="2192" y="13860"/>
                </a:moveTo>
                <a:cubicBezTo>
                  <a:pt x="2188" y="13860"/>
                  <a:pt x="2183" y="13861"/>
                  <a:pt x="2178" y="13863"/>
                </a:cubicBezTo>
                <a:cubicBezTo>
                  <a:pt x="2163" y="13868"/>
                  <a:pt x="2148" y="13873"/>
                  <a:pt x="2134" y="13879"/>
                </a:cubicBezTo>
                <a:cubicBezTo>
                  <a:pt x="2106" y="13887"/>
                  <a:pt x="2089" y="13915"/>
                  <a:pt x="2098" y="13944"/>
                </a:cubicBezTo>
                <a:cubicBezTo>
                  <a:pt x="2104" y="13965"/>
                  <a:pt x="2125" y="13983"/>
                  <a:pt x="2148" y="13983"/>
                </a:cubicBezTo>
                <a:cubicBezTo>
                  <a:pt x="2153" y="13983"/>
                  <a:pt x="2158" y="13982"/>
                  <a:pt x="2163" y="13980"/>
                </a:cubicBezTo>
                <a:cubicBezTo>
                  <a:pt x="2178" y="13975"/>
                  <a:pt x="2193" y="13970"/>
                  <a:pt x="2208" y="13964"/>
                </a:cubicBezTo>
                <a:cubicBezTo>
                  <a:pt x="2234" y="13955"/>
                  <a:pt x="2252" y="13927"/>
                  <a:pt x="2244" y="13900"/>
                </a:cubicBezTo>
                <a:cubicBezTo>
                  <a:pt x="2237" y="13878"/>
                  <a:pt x="2215" y="13860"/>
                  <a:pt x="2192" y="13860"/>
                </a:cubicBezTo>
                <a:close/>
                <a:moveTo>
                  <a:pt x="17208" y="13851"/>
                </a:moveTo>
                <a:cubicBezTo>
                  <a:pt x="17197" y="13851"/>
                  <a:pt x="17187" y="13857"/>
                  <a:pt x="17181" y="13869"/>
                </a:cubicBezTo>
                <a:cubicBezTo>
                  <a:pt x="17170" y="13889"/>
                  <a:pt x="17162" y="13910"/>
                  <a:pt x="17150" y="13929"/>
                </a:cubicBezTo>
                <a:cubicBezTo>
                  <a:pt x="17137" y="13957"/>
                  <a:pt x="17161" y="13983"/>
                  <a:pt x="17185" y="13983"/>
                </a:cubicBezTo>
                <a:cubicBezTo>
                  <a:pt x="17195" y="13983"/>
                  <a:pt x="17206" y="13978"/>
                  <a:pt x="17212" y="13964"/>
                </a:cubicBezTo>
                <a:cubicBezTo>
                  <a:pt x="17223" y="13945"/>
                  <a:pt x="17232" y="13924"/>
                  <a:pt x="17243" y="13905"/>
                </a:cubicBezTo>
                <a:cubicBezTo>
                  <a:pt x="17256" y="13877"/>
                  <a:pt x="17231" y="13851"/>
                  <a:pt x="17208" y="13851"/>
                </a:cubicBezTo>
                <a:close/>
                <a:moveTo>
                  <a:pt x="8978" y="13849"/>
                </a:moveTo>
                <a:cubicBezTo>
                  <a:pt x="8955" y="13849"/>
                  <a:pt x="8934" y="13865"/>
                  <a:pt x="8926" y="13887"/>
                </a:cubicBezTo>
                <a:cubicBezTo>
                  <a:pt x="8921" y="13903"/>
                  <a:pt x="8915" y="13917"/>
                  <a:pt x="8910" y="13932"/>
                </a:cubicBezTo>
                <a:cubicBezTo>
                  <a:pt x="8902" y="13959"/>
                  <a:pt x="8921" y="13991"/>
                  <a:pt x="8947" y="13997"/>
                </a:cubicBezTo>
                <a:cubicBezTo>
                  <a:pt x="8952" y="13998"/>
                  <a:pt x="8956" y="13999"/>
                  <a:pt x="8961" y="13999"/>
                </a:cubicBezTo>
                <a:cubicBezTo>
                  <a:pt x="8985" y="13999"/>
                  <a:pt x="9005" y="13982"/>
                  <a:pt x="9013" y="13960"/>
                </a:cubicBezTo>
                <a:cubicBezTo>
                  <a:pt x="9018" y="13945"/>
                  <a:pt x="9023" y="13931"/>
                  <a:pt x="9028" y="13916"/>
                </a:cubicBezTo>
                <a:cubicBezTo>
                  <a:pt x="9038" y="13890"/>
                  <a:pt x="9018" y="13859"/>
                  <a:pt x="8992" y="13850"/>
                </a:cubicBezTo>
                <a:cubicBezTo>
                  <a:pt x="8987" y="13849"/>
                  <a:pt x="8983" y="13849"/>
                  <a:pt x="8978" y="13849"/>
                </a:cubicBezTo>
                <a:close/>
                <a:moveTo>
                  <a:pt x="11515" y="13979"/>
                </a:moveTo>
                <a:cubicBezTo>
                  <a:pt x="11469" y="13979"/>
                  <a:pt x="11469" y="14049"/>
                  <a:pt x="11515" y="14049"/>
                </a:cubicBezTo>
                <a:cubicBezTo>
                  <a:pt x="11516" y="14049"/>
                  <a:pt x="11517" y="14049"/>
                  <a:pt x="11517" y="14049"/>
                </a:cubicBezTo>
                <a:cubicBezTo>
                  <a:pt x="11560" y="14049"/>
                  <a:pt x="11560" y="13979"/>
                  <a:pt x="11515" y="13979"/>
                </a:cubicBezTo>
                <a:close/>
                <a:moveTo>
                  <a:pt x="889" y="13908"/>
                </a:moveTo>
                <a:cubicBezTo>
                  <a:pt x="868" y="13908"/>
                  <a:pt x="846" y="13925"/>
                  <a:pt x="852" y="13951"/>
                </a:cubicBezTo>
                <a:cubicBezTo>
                  <a:pt x="857" y="13976"/>
                  <a:pt x="862" y="14001"/>
                  <a:pt x="867" y="14026"/>
                </a:cubicBezTo>
                <a:cubicBezTo>
                  <a:pt x="870" y="14044"/>
                  <a:pt x="883" y="14052"/>
                  <a:pt x="897" y="14052"/>
                </a:cubicBezTo>
                <a:cubicBezTo>
                  <a:pt x="917" y="14052"/>
                  <a:pt x="940" y="14034"/>
                  <a:pt x="935" y="14007"/>
                </a:cubicBezTo>
                <a:cubicBezTo>
                  <a:pt x="931" y="13984"/>
                  <a:pt x="925" y="13958"/>
                  <a:pt x="920" y="13933"/>
                </a:cubicBezTo>
                <a:cubicBezTo>
                  <a:pt x="916" y="13915"/>
                  <a:pt x="903" y="13908"/>
                  <a:pt x="889" y="13908"/>
                </a:cubicBezTo>
                <a:close/>
                <a:moveTo>
                  <a:pt x="21300" y="13984"/>
                </a:moveTo>
                <a:cubicBezTo>
                  <a:pt x="21254" y="13984"/>
                  <a:pt x="21254" y="14055"/>
                  <a:pt x="21300" y="14055"/>
                </a:cubicBezTo>
                <a:cubicBezTo>
                  <a:pt x="21345" y="14055"/>
                  <a:pt x="21345" y="13984"/>
                  <a:pt x="21300" y="13984"/>
                </a:cubicBezTo>
                <a:close/>
                <a:moveTo>
                  <a:pt x="10014" y="13960"/>
                </a:moveTo>
                <a:cubicBezTo>
                  <a:pt x="9987" y="13960"/>
                  <a:pt x="9963" y="13997"/>
                  <a:pt x="9988" y="14021"/>
                </a:cubicBezTo>
                <a:lnTo>
                  <a:pt x="10018" y="14051"/>
                </a:lnTo>
                <a:cubicBezTo>
                  <a:pt x="10026" y="14059"/>
                  <a:pt x="10034" y="14062"/>
                  <a:pt x="10042" y="14062"/>
                </a:cubicBezTo>
                <a:cubicBezTo>
                  <a:pt x="10068" y="14062"/>
                  <a:pt x="10092" y="14026"/>
                  <a:pt x="10068" y="14001"/>
                </a:cubicBezTo>
                <a:lnTo>
                  <a:pt x="10037" y="13971"/>
                </a:lnTo>
                <a:cubicBezTo>
                  <a:pt x="10030" y="13963"/>
                  <a:pt x="10022" y="13960"/>
                  <a:pt x="10014" y="13960"/>
                </a:cubicBezTo>
                <a:close/>
                <a:moveTo>
                  <a:pt x="14028" y="13995"/>
                </a:moveTo>
                <a:cubicBezTo>
                  <a:pt x="13983" y="13995"/>
                  <a:pt x="13983" y="14065"/>
                  <a:pt x="14028" y="14065"/>
                </a:cubicBezTo>
                <a:cubicBezTo>
                  <a:pt x="14074" y="14065"/>
                  <a:pt x="14074" y="13995"/>
                  <a:pt x="14028" y="13995"/>
                </a:cubicBezTo>
                <a:close/>
                <a:moveTo>
                  <a:pt x="8302" y="13939"/>
                </a:moveTo>
                <a:cubicBezTo>
                  <a:pt x="8274" y="13939"/>
                  <a:pt x="8250" y="13976"/>
                  <a:pt x="8275" y="14000"/>
                </a:cubicBezTo>
                <a:cubicBezTo>
                  <a:pt x="8295" y="14020"/>
                  <a:pt x="8315" y="14041"/>
                  <a:pt x="8336" y="14060"/>
                </a:cubicBezTo>
                <a:cubicBezTo>
                  <a:pt x="8344" y="14068"/>
                  <a:pt x="8352" y="14071"/>
                  <a:pt x="8360" y="14071"/>
                </a:cubicBezTo>
                <a:cubicBezTo>
                  <a:pt x="8387" y="14071"/>
                  <a:pt x="8410" y="14035"/>
                  <a:pt x="8385" y="14011"/>
                </a:cubicBezTo>
                <a:cubicBezTo>
                  <a:pt x="8365" y="13991"/>
                  <a:pt x="8346" y="13970"/>
                  <a:pt x="8326" y="13950"/>
                </a:cubicBezTo>
                <a:cubicBezTo>
                  <a:pt x="8318" y="13943"/>
                  <a:pt x="8310" y="13939"/>
                  <a:pt x="8302" y="13939"/>
                </a:cubicBezTo>
                <a:close/>
                <a:moveTo>
                  <a:pt x="10705" y="13974"/>
                </a:moveTo>
                <a:cubicBezTo>
                  <a:pt x="10634" y="13974"/>
                  <a:pt x="10634" y="14081"/>
                  <a:pt x="10705" y="14081"/>
                </a:cubicBezTo>
                <a:cubicBezTo>
                  <a:pt x="10773" y="14081"/>
                  <a:pt x="10773" y="13974"/>
                  <a:pt x="10705" y="13974"/>
                </a:cubicBezTo>
                <a:close/>
                <a:moveTo>
                  <a:pt x="18384" y="13972"/>
                </a:moveTo>
                <a:cubicBezTo>
                  <a:pt x="18375" y="13972"/>
                  <a:pt x="18366" y="13975"/>
                  <a:pt x="18357" y="13979"/>
                </a:cubicBezTo>
                <a:cubicBezTo>
                  <a:pt x="18347" y="13984"/>
                  <a:pt x="18337" y="13990"/>
                  <a:pt x="18327" y="13995"/>
                </a:cubicBezTo>
                <a:cubicBezTo>
                  <a:pt x="18301" y="14007"/>
                  <a:pt x="18294" y="14043"/>
                  <a:pt x="18307" y="14068"/>
                </a:cubicBezTo>
                <a:cubicBezTo>
                  <a:pt x="18318" y="14086"/>
                  <a:pt x="18335" y="14094"/>
                  <a:pt x="18353" y="14094"/>
                </a:cubicBezTo>
                <a:cubicBezTo>
                  <a:pt x="18362" y="14094"/>
                  <a:pt x="18372" y="14092"/>
                  <a:pt x="18380" y="14088"/>
                </a:cubicBezTo>
                <a:cubicBezTo>
                  <a:pt x="18391" y="14083"/>
                  <a:pt x="18400" y="14078"/>
                  <a:pt x="18411" y="14072"/>
                </a:cubicBezTo>
                <a:cubicBezTo>
                  <a:pt x="18437" y="14059"/>
                  <a:pt x="18443" y="14023"/>
                  <a:pt x="18431" y="13999"/>
                </a:cubicBezTo>
                <a:cubicBezTo>
                  <a:pt x="18420" y="13982"/>
                  <a:pt x="18403" y="13972"/>
                  <a:pt x="18384" y="13972"/>
                </a:cubicBezTo>
                <a:close/>
                <a:moveTo>
                  <a:pt x="20638" y="14060"/>
                </a:moveTo>
                <a:cubicBezTo>
                  <a:pt x="20615" y="14060"/>
                  <a:pt x="20615" y="14095"/>
                  <a:pt x="20638" y="14095"/>
                </a:cubicBezTo>
                <a:cubicBezTo>
                  <a:pt x="20661" y="14095"/>
                  <a:pt x="20661" y="14060"/>
                  <a:pt x="20638" y="14060"/>
                </a:cubicBezTo>
                <a:close/>
                <a:moveTo>
                  <a:pt x="19377" y="13996"/>
                </a:moveTo>
                <a:cubicBezTo>
                  <a:pt x="19350" y="13996"/>
                  <a:pt x="19325" y="14031"/>
                  <a:pt x="19350" y="14057"/>
                </a:cubicBezTo>
                <a:cubicBezTo>
                  <a:pt x="19362" y="14067"/>
                  <a:pt x="19370" y="14078"/>
                  <a:pt x="19380" y="14086"/>
                </a:cubicBezTo>
                <a:cubicBezTo>
                  <a:pt x="19387" y="14094"/>
                  <a:pt x="19395" y="14097"/>
                  <a:pt x="19403" y="14097"/>
                </a:cubicBezTo>
                <a:cubicBezTo>
                  <a:pt x="19430" y="14097"/>
                  <a:pt x="19453" y="14062"/>
                  <a:pt x="19429" y="14037"/>
                </a:cubicBezTo>
                <a:cubicBezTo>
                  <a:pt x="19420" y="14026"/>
                  <a:pt x="19410" y="14016"/>
                  <a:pt x="19401" y="14006"/>
                </a:cubicBezTo>
                <a:cubicBezTo>
                  <a:pt x="19393" y="13999"/>
                  <a:pt x="19385" y="13996"/>
                  <a:pt x="19377" y="13996"/>
                </a:cubicBezTo>
                <a:close/>
                <a:moveTo>
                  <a:pt x="6305" y="14013"/>
                </a:moveTo>
                <a:cubicBezTo>
                  <a:pt x="6291" y="14013"/>
                  <a:pt x="6276" y="14021"/>
                  <a:pt x="6270" y="14038"/>
                </a:cubicBezTo>
                <a:cubicBezTo>
                  <a:pt x="6265" y="14054"/>
                  <a:pt x="6260" y="14068"/>
                  <a:pt x="6254" y="14082"/>
                </a:cubicBezTo>
                <a:cubicBezTo>
                  <a:pt x="6246" y="14109"/>
                  <a:pt x="6268" y="14126"/>
                  <a:pt x="6290" y="14126"/>
                </a:cubicBezTo>
                <a:cubicBezTo>
                  <a:pt x="6303" y="14126"/>
                  <a:pt x="6317" y="14119"/>
                  <a:pt x="6323" y="14102"/>
                </a:cubicBezTo>
                <a:cubicBezTo>
                  <a:pt x="6328" y="14086"/>
                  <a:pt x="6333" y="14071"/>
                  <a:pt x="6338" y="14058"/>
                </a:cubicBezTo>
                <a:cubicBezTo>
                  <a:pt x="6348" y="14031"/>
                  <a:pt x="6327" y="14013"/>
                  <a:pt x="6305" y="14013"/>
                </a:cubicBezTo>
                <a:close/>
                <a:moveTo>
                  <a:pt x="4956" y="14053"/>
                </a:moveTo>
                <a:cubicBezTo>
                  <a:pt x="4948" y="14053"/>
                  <a:pt x="4940" y="14057"/>
                  <a:pt x="4932" y="14064"/>
                </a:cubicBezTo>
                <a:lnTo>
                  <a:pt x="4917" y="14080"/>
                </a:lnTo>
                <a:cubicBezTo>
                  <a:pt x="4892" y="14105"/>
                  <a:pt x="4916" y="14141"/>
                  <a:pt x="4943" y="14141"/>
                </a:cubicBezTo>
                <a:cubicBezTo>
                  <a:pt x="4951" y="14141"/>
                  <a:pt x="4959" y="14137"/>
                  <a:pt x="4966" y="14130"/>
                </a:cubicBezTo>
                <a:lnTo>
                  <a:pt x="4982" y="14114"/>
                </a:lnTo>
                <a:cubicBezTo>
                  <a:pt x="5007" y="14088"/>
                  <a:pt x="4984" y="14053"/>
                  <a:pt x="4956" y="14053"/>
                </a:cubicBezTo>
                <a:close/>
                <a:moveTo>
                  <a:pt x="7701" y="14011"/>
                </a:moveTo>
                <a:cubicBezTo>
                  <a:pt x="7660" y="14011"/>
                  <a:pt x="7624" y="14065"/>
                  <a:pt x="7660" y="14102"/>
                </a:cubicBezTo>
                <a:cubicBezTo>
                  <a:pt x="7671" y="14112"/>
                  <a:pt x="7679" y="14123"/>
                  <a:pt x="7689" y="14132"/>
                </a:cubicBezTo>
                <a:cubicBezTo>
                  <a:pt x="7699" y="14144"/>
                  <a:pt x="7712" y="14149"/>
                  <a:pt x="7724" y="14149"/>
                </a:cubicBezTo>
                <a:cubicBezTo>
                  <a:pt x="7764" y="14149"/>
                  <a:pt x="7801" y="14095"/>
                  <a:pt x="7765" y="14058"/>
                </a:cubicBezTo>
                <a:cubicBezTo>
                  <a:pt x="7756" y="14048"/>
                  <a:pt x="7746" y="14038"/>
                  <a:pt x="7736" y="14027"/>
                </a:cubicBezTo>
                <a:cubicBezTo>
                  <a:pt x="7725" y="14016"/>
                  <a:pt x="7713" y="14011"/>
                  <a:pt x="7701" y="14011"/>
                </a:cubicBezTo>
                <a:close/>
                <a:moveTo>
                  <a:pt x="270" y="14224"/>
                </a:moveTo>
                <a:cubicBezTo>
                  <a:pt x="257" y="14224"/>
                  <a:pt x="245" y="14242"/>
                  <a:pt x="257" y="14254"/>
                </a:cubicBezTo>
                <a:lnTo>
                  <a:pt x="302" y="14299"/>
                </a:lnTo>
                <a:cubicBezTo>
                  <a:pt x="306" y="14302"/>
                  <a:pt x="310" y="14304"/>
                  <a:pt x="314" y="14304"/>
                </a:cubicBezTo>
                <a:cubicBezTo>
                  <a:pt x="327" y="14304"/>
                  <a:pt x="340" y="14286"/>
                  <a:pt x="327" y="14274"/>
                </a:cubicBezTo>
                <a:lnTo>
                  <a:pt x="282" y="14230"/>
                </a:lnTo>
                <a:cubicBezTo>
                  <a:pt x="278" y="14226"/>
                  <a:pt x="274" y="14224"/>
                  <a:pt x="270" y="14224"/>
                </a:cubicBezTo>
                <a:close/>
              </a:path>
            </a:pathLst>
          </a:custGeom>
          <a:solidFill>
            <a:srgbClr val="FFFFFF">
              <a:alpha val="195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5" name="Google Shape;185;p15"/>
          <p:cNvSpPr/>
          <p:nvPr/>
        </p:nvSpPr>
        <p:spPr>
          <a:xfrm rot="10237427">
            <a:off x="243170" y="3941213"/>
            <a:ext cx="2491677" cy="3189499"/>
          </a:xfrm>
          <a:custGeom>
            <a:avLst/>
            <a:gdLst/>
            <a:ahLst/>
            <a:cxnLst/>
            <a:rect l="l" t="t" r="r" b="b"/>
            <a:pathLst>
              <a:path w="13040" h="16692" extrusionOk="0">
                <a:moveTo>
                  <a:pt x="7" y="0"/>
                </a:moveTo>
                <a:lnTo>
                  <a:pt x="0" y="5"/>
                </a:lnTo>
                <a:cubicBezTo>
                  <a:pt x="5" y="11"/>
                  <a:pt x="463" y="666"/>
                  <a:pt x="1444" y="1238"/>
                </a:cubicBezTo>
                <a:cubicBezTo>
                  <a:pt x="2020" y="1573"/>
                  <a:pt x="2661" y="1817"/>
                  <a:pt x="3351" y="1958"/>
                </a:cubicBezTo>
                <a:cubicBezTo>
                  <a:pt x="3835" y="2059"/>
                  <a:pt x="4344" y="2109"/>
                  <a:pt x="4873" y="2109"/>
                </a:cubicBezTo>
                <a:cubicBezTo>
                  <a:pt x="5283" y="2109"/>
                  <a:pt x="5706" y="2079"/>
                  <a:pt x="6138" y="2018"/>
                </a:cubicBezTo>
                <a:cubicBezTo>
                  <a:pt x="6663" y="1945"/>
                  <a:pt x="7150" y="1909"/>
                  <a:pt x="7597" y="1909"/>
                </a:cubicBezTo>
                <a:cubicBezTo>
                  <a:pt x="9040" y="1909"/>
                  <a:pt x="10080" y="2286"/>
                  <a:pt x="10701" y="3036"/>
                </a:cubicBezTo>
                <a:cubicBezTo>
                  <a:pt x="11113" y="3536"/>
                  <a:pt x="11334" y="4202"/>
                  <a:pt x="11356" y="5019"/>
                </a:cubicBezTo>
                <a:cubicBezTo>
                  <a:pt x="11380" y="5861"/>
                  <a:pt x="11193" y="6872"/>
                  <a:pt x="10801" y="8026"/>
                </a:cubicBezTo>
                <a:cubicBezTo>
                  <a:pt x="10380" y="9270"/>
                  <a:pt x="10107" y="10305"/>
                  <a:pt x="9963" y="11194"/>
                </a:cubicBezTo>
                <a:cubicBezTo>
                  <a:pt x="9809" y="12158"/>
                  <a:pt x="9806" y="12963"/>
                  <a:pt x="9955" y="13655"/>
                </a:cubicBezTo>
                <a:cubicBezTo>
                  <a:pt x="10109" y="14378"/>
                  <a:pt x="10427" y="14971"/>
                  <a:pt x="10927" y="15468"/>
                </a:cubicBezTo>
                <a:cubicBezTo>
                  <a:pt x="11436" y="15976"/>
                  <a:pt x="12126" y="16375"/>
                  <a:pt x="13037" y="16692"/>
                </a:cubicBezTo>
                <a:lnTo>
                  <a:pt x="13040" y="16682"/>
                </a:lnTo>
                <a:cubicBezTo>
                  <a:pt x="11249" y="16061"/>
                  <a:pt x="10272" y="15097"/>
                  <a:pt x="9962" y="13652"/>
                </a:cubicBezTo>
                <a:cubicBezTo>
                  <a:pt x="9678" y="12326"/>
                  <a:pt x="9940" y="10593"/>
                  <a:pt x="10809" y="8028"/>
                </a:cubicBezTo>
                <a:cubicBezTo>
                  <a:pt x="11201" y="6873"/>
                  <a:pt x="11388" y="5861"/>
                  <a:pt x="11365" y="5018"/>
                </a:cubicBezTo>
                <a:cubicBezTo>
                  <a:pt x="11343" y="4200"/>
                  <a:pt x="11121" y="3531"/>
                  <a:pt x="10707" y="3031"/>
                </a:cubicBezTo>
                <a:cubicBezTo>
                  <a:pt x="10299" y="2539"/>
                  <a:pt x="9701" y="2201"/>
                  <a:pt x="8928" y="2033"/>
                </a:cubicBezTo>
                <a:cubicBezTo>
                  <a:pt x="8530" y="1946"/>
                  <a:pt x="8083" y="1902"/>
                  <a:pt x="7591" y="1902"/>
                </a:cubicBezTo>
                <a:cubicBezTo>
                  <a:pt x="7143" y="1902"/>
                  <a:pt x="6657" y="1938"/>
                  <a:pt x="6137" y="2011"/>
                </a:cubicBezTo>
                <a:cubicBezTo>
                  <a:pt x="5693" y="2073"/>
                  <a:pt x="5276" y="2100"/>
                  <a:pt x="4886" y="2100"/>
                </a:cubicBezTo>
                <a:cubicBezTo>
                  <a:pt x="3311" y="2100"/>
                  <a:pt x="2173" y="1655"/>
                  <a:pt x="1447" y="1231"/>
                </a:cubicBezTo>
                <a:cubicBezTo>
                  <a:pt x="469" y="660"/>
                  <a:pt x="11" y="7"/>
                  <a:pt x="7" y="0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186" name="Google Shape;186;p15"/>
          <p:cNvSpPr txBox="1">
            <a:spLocks noGrp="1"/>
          </p:cNvSpPr>
          <p:nvPr>
            <p:ph type="title"/>
          </p:nvPr>
        </p:nvSpPr>
        <p:spPr>
          <a:xfrm>
            <a:off x="7357333" y="713333"/>
            <a:ext cx="3881200" cy="76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87" name="Google Shape;187;p15"/>
          <p:cNvSpPr txBox="1">
            <a:spLocks noGrp="1"/>
          </p:cNvSpPr>
          <p:nvPr>
            <p:ph type="subTitle" idx="1"/>
          </p:nvPr>
        </p:nvSpPr>
        <p:spPr>
          <a:xfrm>
            <a:off x="7357333" y="1449533"/>
            <a:ext cx="3881200" cy="123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188" name="Google Shape;188;p15"/>
          <p:cNvSpPr/>
          <p:nvPr/>
        </p:nvSpPr>
        <p:spPr>
          <a:xfrm rot="-900022">
            <a:off x="9793582" y="-499633"/>
            <a:ext cx="2491700" cy="3189528"/>
          </a:xfrm>
          <a:custGeom>
            <a:avLst/>
            <a:gdLst/>
            <a:ahLst/>
            <a:cxnLst/>
            <a:rect l="l" t="t" r="r" b="b"/>
            <a:pathLst>
              <a:path w="13040" h="16692" extrusionOk="0">
                <a:moveTo>
                  <a:pt x="7" y="0"/>
                </a:moveTo>
                <a:lnTo>
                  <a:pt x="0" y="5"/>
                </a:lnTo>
                <a:cubicBezTo>
                  <a:pt x="5" y="11"/>
                  <a:pt x="463" y="666"/>
                  <a:pt x="1444" y="1238"/>
                </a:cubicBezTo>
                <a:cubicBezTo>
                  <a:pt x="2020" y="1573"/>
                  <a:pt x="2661" y="1817"/>
                  <a:pt x="3351" y="1958"/>
                </a:cubicBezTo>
                <a:cubicBezTo>
                  <a:pt x="3835" y="2059"/>
                  <a:pt x="4344" y="2109"/>
                  <a:pt x="4873" y="2109"/>
                </a:cubicBezTo>
                <a:cubicBezTo>
                  <a:pt x="5283" y="2109"/>
                  <a:pt x="5706" y="2079"/>
                  <a:pt x="6138" y="2018"/>
                </a:cubicBezTo>
                <a:cubicBezTo>
                  <a:pt x="6663" y="1945"/>
                  <a:pt x="7150" y="1909"/>
                  <a:pt x="7597" y="1909"/>
                </a:cubicBezTo>
                <a:cubicBezTo>
                  <a:pt x="9040" y="1909"/>
                  <a:pt x="10080" y="2286"/>
                  <a:pt x="10701" y="3036"/>
                </a:cubicBezTo>
                <a:cubicBezTo>
                  <a:pt x="11113" y="3536"/>
                  <a:pt x="11334" y="4202"/>
                  <a:pt x="11356" y="5019"/>
                </a:cubicBezTo>
                <a:cubicBezTo>
                  <a:pt x="11380" y="5861"/>
                  <a:pt x="11193" y="6872"/>
                  <a:pt x="10801" y="8026"/>
                </a:cubicBezTo>
                <a:cubicBezTo>
                  <a:pt x="10380" y="9270"/>
                  <a:pt x="10107" y="10305"/>
                  <a:pt x="9963" y="11194"/>
                </a:cubicBezTo>
                <a:cubicBezTo>
                  <a:pt x="9809" y="12158"/>
                  <a:pt x="9806" y="12963"/>
                  <a:pt x="9955" y="13655"/>
                </a:cubicBezTo>
                <a:cubicBezTo>
                  <a:pt x="10109" y="14378"/>
                  <a:pt x="10427" y="14971"/>
                  <a:pt x="10927" y="15468"/>
                </a:cubicBezTo>
                <a:cubicBezTo>
                  <a:pt x="11436" y="15976"/>
                  <a:pt x="12126" y="16375"/>
                  <a:pt x="13037" y="16692"/>
                </a:cubicBezTo>
                <a:lnTo>
                  <a:pt x="13040" y="16682"/>
                </a:lnTo>
                <a:cubicBezTo>
                  <a:pt x="11249" y="16061"/>
                  <a:pt x="10272" y="15097"/>
                  <a:pt x="9962" y="13652"/>
                </a:cubicBezTo>
                <a:cubicBezTo>
                  <a:pt x="9678" y="12326"/>
                  <a:pt x="9940" y="10593"/>
                  <a:pt x="10809" y="8028"/>
                </a:cubicBezTo>
                <a:cubicBezTo>
                  <a:pt x="11201" y="6873"/>
                  <a:pt x="11388" y="5861"/>
                  <a:pt x="11365" y="5018"/>
                </a:cubicBezTo>
                <a:cubicBezTo>
                  <a:pt x="11343" y="4200"/>
                  <a:pt x="11121" y="3531"/>
                  <a:pt x="10707" y="3031"/>
                </a:cubicBezTo>
                <a:cubicBezTo>
                  <a:pt x="10299" y="2539"/>
                  <a:pt x="9701" y="2201"/>
                  <a:pt x="8928" y="2033"/>
                </a:cubicBezTo>
                <a:cubicBezTo>
                  <a:pt x="8530" y="1946"/>
                  <a:pt x="8083" y="1902"/>
                  <a:pt x="7591" y="1902"/>
                </a:cubicBezTo>
                <a:cubicBezTo>
                  <a:pt x="7143" y="1902"/>
                  <a:pt x="6657" y="1938"/>
                  <a:pt x="6137" y="2011"/>
                </a:cubicBezTo>
                <a:cubicBezTo>
                  <a:pt x="5693" y="2073"/>
                  <a:pt x="5276" y="2100"/>
                  <a:pt x="4886" y="2100"/>
                </a:cubicBezTo>
                <a:cubicBezTo>
                  <a:pt x="3311" y="2100"/>
                  <a:pt x="2173" y="1655"/>
                  <a:pt x="1447" y="1231"/>
                </a:cubicBezTo>
                <a:cubicBezTo>
                  <a:pt x="469" y="660"/>
                  <a:pt x="11" y="7"/>
                  <a:pt x="7" y="0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189" name="Google Shape;189;p15"/>
          <p:cNvGrpSpPr/>
          <p:nvPr/>
        </p:nvGrpSpPr>
        <p:grpSpPr>
          <a:xfrm>
            <a:off x="1207050" y="162602"/>
            <a:ext cx="411004" cy="411004"/>
            <a:chOff x="1305050" y="4077300"/>
            <a:chExt cx="148900" cy="148900"/>
          </a:xfrm>
        </p:grpSpPr>
        <p:sp>
          <p:nvSpPr>
            <p:cNvPr id="190" name="Google Shape;190;p15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1" name="Google Shape;191;p15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192" name="Google Shape;192;p15"/>
          <p:cNvGrpSpPr/>
          <p:nvPr/>
        </p:nvGrpSpPr>
        <p:grpSpPr>
          <a:xfrm>
            <a:off x="279907" y="991868"/>
            <a:ext cx="260396" cy="260376"/>
            <a:chOff x="1305050" y="4077300"/>
            <a:chExt cx="148900" cy="148900"/>
          </a:xfrm>
        </p:grpSpPr>
        <p:sp>
          <p:nvSpPr>
            <p:cNvPr id="193" name="Google Shape;193;p15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4" name="Google Shape;194;p15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195" name="Google Shape;195;p15"/>
          <p:cNvGrpSpPr/>
          <p:nvPr/>
        </p:nvGrpSpPr>
        <p:grpSpPr>
          <a:xfrm>
            <a:off x="279907" y="2428351"/>
            <a:ext cx="260396" cy="260376"/>
            <a:chOff x="1305050" y="4077300"/>
            <a:chExt cx="148900" cy="148900"/>
          </a:xfrm>
        </p:grpSpPr>
        <p:sp>
          <p:nvSpPr>
            <p:cNvPr id="196" name="Google Shape;196;p15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7" name="Google Shape;197;p15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198" name="Google Shape;198;p15"/>
          <p:cNvGrpSpPr/>
          <p:nvPr/>
        </p:nvGrpSpPr>
        <p:grpSpPr>
          <a:xfrm rot="-5400000">
            <a:off x="1241041" y="-1240184"/>
            <a:ext cx="1910376" cy="4392459"/>
            <a:chOff x="7227671" y="11"/>
            <a:chExt cx="1915484" cy="4404203"/>
          </a:xfrm>
        </p:grpSpPr>
        <p:sp>
          <p:nvSpPr>
            <p:cNvPr id="199" name="Google Shape;199;p15"/>
            <p:cNvSpPr/>
            <p:nvPr/>
          </p:nvSpPr>
          <p:spPr>
            <a:xfrm>
              <a:off x="7471853" y="422"/>
              <a:ext cx="1671303" cy="4112309"/>
            </a:xfrm>
            <a:custGeom>
              <a:avLst/>
              <a:gdLst/>
              <a:ahLst/>
              <a:cxnLst/>
              <a:rect l="l" t="t" r="r" b="b"/>
              <a:pathLst>
                <a:path w="11873" h="29214" extrusionOk="0">
                  <a:moveTo>
                    <a:pt x="274" y="1"/>
                  </a:moveTo>
                  <a:cubicBezTo>
                    <a:pt x="274" y="1"/>
                    <a:pt x="0" y="2214"/>
                    <a:pt x="4493" y="2489"/>
                  </a:cubicBezTo>
                  <a:cubicBezTo>
                    <a:pt x="8986" y="2764"/>
                    <a:pt x="11277" y="8349"/>
                    <a:pt x="9170" y="14175"/>
                  </a:cubicBezTo>
                  <a:cubicBezTo>
                    <a:pt x="7061" y="20000"/>
                    <a:pt x="7882" y="28800"/>
                    <a:pt x="11872" y="29213"/>
                  </a:cubicBezTo>
                  <a:lnTo>
                    <a:pt x="11872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0" name="Google Shape;200;p15"/>
            <p:cNvSpPr/>
            <p:nvPr/>
          </p:nvSpPr>
          <p:spPr>
            <a:xfrm>
              <a:off x="7227671" y="11"/>
              <a:ext cx="1909654" cy="4404203"/>
            </a:xfrm>
            <a:custGeom>
              <a:avLst/>
              <a:gdLst/>
              <a:ahLst/>
              <a:cxnLst/>
              <a:rect l="l" t="t" r="r" b="b"/>
              <a:pathLst>
                <a:path w="12890" h="29728" extrusionOk="0">
                  <a:moveTo>
                    <a:pt x="66" y="1"/>
                  </a:moveTo>
                  <a:lnTo>
                    <a:pt x="66" y="1"/>
                  </a:lnTo>
                  <a:cubicBezTo>
                    <a:pt x="63" y="22"/>
                    <a:pt x="0" y="535"/>
                    <a:pt x="472" y="1107"/>
                  </a:cubicBezTo>
                  <a:cubicBezTo>
                    <a:pt x="953" y="1690"/>
                    <a:pt x="2086" y="2417"/>
                    <a:pt x="4747" y="2568"/>
                  </a:cubicBezTo>
                  <a:cubicBezTo>
                    <a:pt x="6719" y="2679"/>
                    <a:pt x="8402" y="3670"/>
                    <a:pt x="9486" y="5361"/>
                  </a:cubicBezTo>
                  <a:cubicBezTo>
                    <a:pt x="11012" y="7744"/>
                    <a:pt x="11157" y="11122"/>
                    <a:pt x="9871" y="14397"/>
                  </a:cubicBezTo>
                  <a:cubicBezTo>
                    <a:pt x="9040" y="16514"/>
                    <a:pt x="8598" y="19060"/>
                    <a:pt x="8627" y="21565"/>
                  </a:cubicBezTo>
                  <a:cubicBezTo>
                    <a:pt x="8656" y="24097"/>
                    <a:pt x="9168" y="26301"/>
                    <a:pt x="10069" y="27767"/>
                  </a:cubicBezTo>
                  <a:cubicBezTo>
                    <a:pt x="10801" y="28959"/>
                    <a:pt x="11747" y="29618"/>
                    <a:pt x="12879" y="29727"/>
                  </a:cubicBezTo>
                  <a:lnTo>
                    <a:pt x="12890" y="29659"/>
                  </a:lnTo>
                  <a:cubicBezTo>
                    <a:pt x="11780" y="29553"/>
                    <a:pt x="10852" y="28905"/>
                    <a:pt x="10131" y="27732"/>
                  </a:cubicBezTo>
                  <a:cubicBezTo>
                    <a:pt x="9238" y="26275"/>
                    <a:pt x="8730" y="24086"/>
                    <a:pt x="8699" y="21565"/>
                  </a:cubicBezTo>
                  <a:cubicBezTo>
                    <a:pt x="8669" y="19069"/>
                    <a:pt x="9109" y="16533"/>
                    <a:pt x="9938" y="14423"/>
                  </a:cubicBezTo>
                  <a:cubicBezTo>
                    <a:pt x="11231" y="11127"/>
                    <a:pt x="11087" y="7727"/>
                    <a:pt x="9547" y="5324"/>
                  </a:cubicBezTo>
                  <a:cubicBezTo>
                    <a:pt x="8450" y="3615"/>
                    <a:pt x="6748" y="2611"/>
                    <a:pt x="4752" y="2499"/>
                  </a:cubicBezTo>
                  <a:cubicBezTo>
                    <a:pt x="2119" y="2349"/>
                    <a:pt x="1002" y="1637"/>
                    <a:pt x="528" y="1065"/>
                  </a:cubicBezTo>
                  <a:cubicBezTo>
                    <a:pt x="74" y="517"/>
                    <a:pt x="133" y="14"/>
                    <a:pt x="135" y="9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  <p:extLst>
      <p:ext uri="{BB962C8B-B14F-4D97-AF65-F5344CB8AC3E}">
        <p14:creationId xmlns:p14="http://schemas.microsoft.com/office/powerpoint/2010/main" val="752044014"/>
      </p:ext>
    </p:extLst>
  </p:cSld>
  <p:clrMapOvr>
    <a:masterClrMapping/>
  </p:clrMapOvr>
  <p:hf hdr="0" ftr="0" dt="0"/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" name="Google Shape;202;p16"/>
          <p:cNvSpPr/>
          <p:nvPr/>
        </p:nvSpPr>
        <p:spPr>
          <a:xfrm>
            <a:off x="99510" y="0"/>
            <a:ext cx="11993004" cy="6858008"/>
          </a:xfrm>
          <a:custGeom>
            <a:avLst/>
            <a:gdLst/>
            <a:ahLst/>
            <a:cxnLst/>
            <a:rect l="l" t="t" r="r" b="b"/>
            <a:pathLst>
              <a:path w="25016" h="14305" extrusionOk="0">
                <a:moveTo>
                  <a:pt x="9513" y="0"/>
                </a:moveTo>
                <a:cubicBezTo>
                  <a:pt x="9468" y="0"/>
                  <a:pt x="9468" y="71"/>
                  <a:pt x="9513" y="71"/>
                </a:cubicBezTo>
                <a:lnTo>
                  <a:pt x="9529" y="71"/>
                </a:lnTo>
                <a:cubicBezTo>
                  <a:pt x="9575" y="71"/>
                  <a:pt x="9575" y="0"/>
                  <a:pt x="9529" y="0"/>
                </a:cubicBezTo>
                <a:close/>
                <a:moveTo>
                  <a:pt x="16079" y="1"/>
                </a:moveTo>
                <a:cubicBezTo>
                  <a:pt x="16033" y="1"/>
                  <a:pt x="16033" y="72"/>
                  <a:pt x="16079" y="72"/>
                </a:cubicBezTo>
                <a:cubicBezTo>
                  <a:pt x="16125" y="72"/>
                  <a:pt x="16125" y="1"/>
                  <a:pt x="16079" y="1"/>
                </a:cubicBezTo>
                <a:close/>
                <a:moveTo>
                  <a:pt x="11106" y="7"/>
                </a:moveTo>
                <a:cubicBezTo>
                  <a:pt x="11094" y="7"/>
                  <a:pt x="11082" y="20"/>
                  <a:pt x="11089" y="35"/>
                </a:cubicBezTo>
                <a:cubicBezTo>
                  <a:pt x="11094" y="45"/>
                  <a:pt x="11100" y="56"/>
                  <a:pt x="11105" y="64"/>
                </a:cubicBezTo>
                <a:cubicBezTo>
                  <a:pt x="11108" y="71"/>
                  <a:pt x="11113" y="73"/>
                  <a:pt x="11119" y="73"/>
                </a:cubicBezTo>
                <a:cubicBezTo>
                  <a:pt x="11130" y="73"/>
                  <a:pt x="11142" y="60"/>
                  <a:pt x="11135" y="46"/>
                </a:cubicBezTo>
                <a:cubicBezTo>
                  <a:pt x="11130" y="36"/>
                  <a:pt x="11125" y="26"/>
                  <a:pt x="11119" y="16"/>
                </a:cubicBezTo>
                <a:cubicBezTo>
                  <a:pt x="11116" y="9"/>
                  <a:pt x="11111" y="7"/>
                  <a:pt x="11106" y="7"/>
                </a:cubicBezTo>
                <a:close/>
                <a:moveTo>
                  <a:pt x="15523" y="15"/>
                </a:moveTo>
                <a:cubicBezTo>
                  <a:pt x="15476" y="15"/>
                  <a:pt x="15476" y="85"/>
                  <a:pt x="15523" y="85"/>
                </a:cubicBezTo>
                <a:cubicBezTo>
                  <a:pt x="15523" y="85"/>
                  <a:pt x="15524" y="85"/>
                  <a:pt x="15524" y="85"/>
                </a:cubicBezTo>
                <a:cubicBezTo>
                  <a:pt x="15568" y="85"/>
                  <a:pt x="15567" y="16"/>
                  <a:pt x="15523" y="15"/>
                </a:cubicBezTo>
                <a:close/>
                <a:moveTo>
                  <a:pt x="17236" y="21"/>
                </a:moveTo>
                <a:cubicBezTo>
                  <a:pt x="17228" y="21"/>
                  <a:pt x="17220" y="24"/>
                  <a:pt x="17212" y="31"/>
                </a:cubicBezTo>
                <a:lnTo>
                  <a:pt x="17197" y="47"/>
                </a:lnTo>
                <a:cubicBezTo>
                  <a:pt x="17171" y="72"/>
                  <a:pt x="17196" y="107"/>
                  <a:pt x="17224" y="107"/>
                </a:cubicBezTo>
                <a:cubicBezTo>
                  <a:pt x="17231" y="107"/>
                  <a:pt x="17240" y="104"/>
                  <a:pt x="17247" y="97"/>
                </a:cubicBezTo>
                <a:lnTo>
                  <a:pt x="17263" y="82"/>
                </a:lnTo>
                <a:cubicBezTo>
                  <a:pt x="17288" y="56"/>
                  <a:pt x="17263" y="21"/>
                  <a:pt x="17236" y="21"/>
                </a:cubicBezTo>
                <a:close/>
                <a:moveTo>
                  <a:pt x="2352" y="74"/>
                </a:moveTo>
                <a:cubicBezTo>
                  <a:pt x="2343" y="74"/>
                  <a:pt x="2334" y="79"/>
                  <a:pt x="2334" y="90"/>
                </a:cubicBezTo>
                <a:lnTo>
                  <a:pt x="2334" y="106"/>
                </a:lnTo>
                <a:cubicBezTo>
                  <a:pt x="2334" y="118"/>
                  <a:pt x="2343" y="124"/>
                  <a:pt x="2352" y="124"/>
                </a:cubicBezTo>
                <a:cubicBezTo>
                  <a:pt x="2361" y="124"/>
                  <a:pt x="2370" y="118"/>
                  <a:pt x="2370" y="106"/>
                </a:cubicBezTo>
                <a:lnTo>
                  <a:pt x="2370" y="90"/>
                </a:lnTo>
                <a:cubicBezTo>
                  <a:pt x="2370" y="79"/>
                  <a:pt x="2361" y="74"/>
                  <a:pt x="2352" y="74"/>
                </a:cubicBezTo>
                <a:close/>
                <a:moveTo>
                  <a:pt x="20450" y="44"/>
                </a:moveTo>
                <a:cubicBezTo>
                  <a:pt x="20433" y="44"/>
                  <a:pt x="20415" y="56"/>
                  <a:pt x="20415" y="79"/>
                </a:cubicBezTo>
                <a:lnTo>
                  <a:pt x="20415" y="94"/>
                </a:lnTo>
                <a:cubicBezTo>
                  <a:pt x="20415" y="117"/>
                  <a:pt x="20432" y="129"/>
                  <a:pt x="20450" y="129"/>
                </a:cubicBezTo>
                <a:cubicBezTo>
                  <a:pt x="20467" y="129"/>
                  <a:pt x="20485" y="117"/>
                  <a:pt x="20485" y="94"/>
                </a:cubicBezTo>
                <a:lnTo>
                  <a:pt x="20485" y="79"/>
                </a:lnTo>
                <a:cubicBezTo>
                  <a:pt x="20485" y="56"/>
                  <a:pt x="20468" y="44"/>
                  <a:pt x="20450" y="44"/>
                </a:cubicBezTo>
                <a:close/>
                <a:moveTo>
                  <a:pt x="17100" y="68"/>
                </a:moveTo>
                <a:cubicBezTo>
                  <a:pt x="17087" y="68"/>
                  <a:pt x="17075" y="86"/>
                  <a:pt x="17087" y="98"/>
                </a:cubicBezTo>
                <a:lnTo>
                  <a:pt x="17117" y="129"/>
                </a:lnTo>
                <a:cubicBezTo>
                  <a:pt x="17120" y="132"/>
                  <a:pt x="17124" y="134"/>
                  <a:pt x="17128" y="134"/>
                </a:cubicBezTo>
                <a:cubicBezTo>
                  <a:pt x="17142" y="134"/>
                  <a:pt x="17154" y="116"/>
                  <a:pt x="17142" y="104"/>
                </a:cubicBezTo>
                <a:lnTo>
                  <a:pt x="17112" y="73"/>
                </a:lnTo>
                <a:cubicBezTo>
                  <a:pt x="17108" y="69"/>
                  <a:pt x="17104" y="68"/>
                  <a:pt x="17100" y="68"/>
                </a:cubicBezTo>
                <a:close/>
                <a:moveTo>
                  <a:pt x="9753" y="76"/>
                </a:moveTo>
                <a:cubicBezTo>
                  <a:pt x="9708" y="76"/>
                  <a:pt x="9708" y="147"/>
                  <a:pt x="9753" y="147"/>
                </a:cubicBezTo>
                <a:lnTo>
                  <a:pt x="9769" y="147"/>
                </a:lnTo>
                <a:cubicBezTo>
                  <a:pt x="9815" y="147"/>
                  <a:pt x="9815" y="76"/>
                  <a:pt x="9769" y="76"/>
                </a:cubicBezTo>
                <a:close/>
                <a:moveTo>
                  <a:pt x="8154" y="60"/>
                </a:moveTo>
                <a:cubicBezTo>
                  <a:pt x="8150" y="60"/>
                  <a:pt x="8146" y="60"/>
                  <a:pt x="8142" y="62"/>
                </a:cubicBezTo>
                <a:cubicBezTo>
                  <a:pt x="8126" y="67"/>
                  <a:pt x="8112" y="72"/>
                  <a:pt x="8097" y="78"/>
                </a:cubicBezTo>
                <a:cubicBezTo>
                  <a:pt x="8058" y="91"/>
                  <a:pt x="8069" y="148"/>
                  <a:pt x="8104" y="148"/>
                </a:cubicBezTo>
                <a:cubicBezTo>
                  <a:pt x="8108" y="148"/>
                  <a:pt x="8112" y="147"/>
                  <a:pt x="8116" y="146"/>
                </a:cubicBezTo>
                <a:cubicBezTo>
                  <a:pt x="8132" y="140"/>
                  <a:pt x="8145" y="135"/>
                  <a:pt x="8160" y="130"/>
                </a:cubicBezTo>
                <a:cubicBezTo>
                  <a:pt x="8201" y="117"/>
                  <a:pt x="8189" y="60"/>
                  <a:pt x="8154" y="60"/>
                </a:cubicBezTo>
                <a:close/>
                <a:moveTo>
                  <a:pt x="17384" y="110"/>
                </a:moveTo>
                <a:cubicBezTo>
                  <a:pt x="17376" y="110"/>
                  <a:pt x="17367" y="113"/>
                  <a:pt x="17360" y="120"/>
                </a:cubicBezTo>
                <a:lnTo>
                  <a:pt x="17345" y="136"/>
                </a:lnTo>
                <a:cubicBezTo>
                  <a:pt x="17319" y="161"/>
                  <a:pt x="17344" y="197"/>
                  <a:pt x="17371" y="197"/>
                </a:cubicBezTo>
                <a:cubicBezTo>
                  <a:pt x="17379" y="197"/>
                  <a:pt x="17387" y="194"/>
                  <a:pt x="17395" y="186"/>
                </a:cubicBezTo>
                <a:lnTo>
                  <a:pt x="17410" y="171"/>
                </a:lnTo>
                <a:cubicBezTo>
                  <a:pt x="17435" y="145"/>
                  <a:pt x="17411" y="110"/>
                  <a:pt x="17384" y="110"/>
                </a:cubicBezTo>
                <a:close/>
                <a:moveTo>
                  <a:pt x="5268" y="93"/>
                </a:moveTo>
                <a:cubicBezTo>
                  <a:pt x="5255" y="93"/>
                  <a:pt x="5243" y="100"/>
                  <a:pt x="5236" y="111"/>
                </a:cubicBezTo>
                <a:cubicBezTo>
                  <a:pt x="5226" y="129"/>
                  <a:pt x="5233" y="148"/>
                  <a:pt x="5249" y="160"/>
                </a:cubicBezTo>
                <a:cubicBezTo>
                  <a:pt x="5269" y="176"/>
                  <a:pt x="5289" y="190"/>
                  <a:pt x="5309" y="204"/>
                </a:cubicBezTo>
                <a:cubicBezTo>
                  <a:pt x="5315" y="208"/>
                  <a:pt x="5320" y="210"/>
                  <a:pt x="5326" y="210"/>
                </a:cubicBezTo>
                <a:cubicBezTo>
                  <a:pt x="5339" y="210"/>
                  <a:pt x="5351" y="202"/>
                  <a:pt x="5358" y="192"/>
                </a:cubicBezTo>
                <a:cubicBezTo>
                  <a:pt x="5368" y="173"/>
                  <a:pt x="5361" y="155"/>
                  <a:pt x="5345" y="142"/>
                </a:cubicBezTo>
                <a:cubicBezTo>
                  <a:pt x="5325" y="127"/>
                  <a:pt x="5305" y="113"/>
                  <a:pt x="5284" y="98"/>
                </a:cubicBezTo>
                <a:cubicBezTo>
                  <a:pt x="5279" y="95"/>
                  <a:pt x="5273" y="93"/>
                  <a:pt x="5268" y="93"/>
                </a:cubicBezTo>
                <a:close/>
                <a:moveTo>
                  <a:pt x="6843" y="158"/>
                </a:moveTo>
                <a:cubicBezTo>
                  <a:pt x="6797" y="158"/>
                  <a:pt x="6797" y="229"/>
                  <a:pt x="6843" y="229"/>
                </a:cubicBezTo>
                <a:lnTo>
                  <a:pt x="6873" y="229"/>
                </a:lnTo>
                <a:cubicBezTo>
                  <a:pt x="6919" y="229"/>
                  <a:pt x="6919" y="158"/>
                  <a:pt x="6873" y="158"/>
                </a:cubicBezTo>
                <a:close/>
                <a:moveTo>
                  <a:pt x="18947" y="153"/>
                </a:moveTo>
                <a:cubicBezTo>
                  <a:pt x="18942" y="153"/>
                  <a:pt x="18937" y="154"/>
                  <a:pt x="18932" y="156"/>
                </a:cubicBezTo>
                <a:cubicBezTo>
                  <a:pt x="18918" y="161"/>
                  <a:pt x="18902" y="167"/>
                  <a:pt x="18887" y="172"/>
                </a:cubicBezTo>
                <a:cubicBezTo>
                  <a:pt x="18860" y="181"/>
                  <a:pt x="18843" y="208"/>
                  <a:pt x="18851" y="237"/>
                </a:cubicBezTo>
                <a:cubicBezTo>
                  <a:pt x="18858" y="258"/>
                  <a:pt x="18879" y="276"/>
                  <a:pt x="18901" y="276"/>
                </a:cubicBezTo>
                <a:cubicBezTo>
                  <a:pt x="18906" y="276"/>
                  <a:pt x="18912" y="275"/>
                  <a:pt x="18917" y="273"/>
                </a:cubicBezTo>
                <a:cubicBezTo>
                  <a:pt x="18931" y="268"/>
                  <a:pt x="18946" y="263"/>
                  <a:pt x="18961" y="258"/>
                </a:cubicBezTo>
                <a:cubicBezTo>
                  <a:pt x="18988" y="249"/>
                  <a:pt x="19006" y="221"/>
                  <a:pt x="18997" y="193"/>
                </a:cubicBezTo>
                <a:cubicBezTo>
                  <a:pt x="18991" y="171"/>
                  <a:pt x="18970" y="153"/>
                  <a:pt x="18947" y="153"/>
                </a:cubicBezTo>
                <a:close/>
                <a:moveTo>
                  <a:pt x="22974" y="81"/>
                </a:moveTo>
                <a:cubicBezTo>
                  <a:pt x="22966" y="81"/>
                  <a:pt x="22957" y="84"/>
                  <a:pt x="22950" y="92"/>
                </a:cubicBezTo>
                <a:cubicBezTo>
                  <a:pt x="22909" y="135"/>
                  <a:pt x="22867" y="179"/>
                  <a:pt x="22826" y="224"/>
                </a:cubicBezTo>
                <a:cubicBezTo>
                  <a:pt x="22802" y="249"/>
                  <a:pt x="22826" y="285"/>
                  <a:pt x="22853" y="285"/>
                </a:cubicBezTo>
                <a:cubicBezTo>
                  <a:pt x="22861" y="285"/>
                  <a:pt x="22869" y="282"/>
                  <a:pt x="22877" y="273"/>
                </a:cubicBezTo>
                <a:cubicBezTo>
                  <a:pt x="22916" y="230"/>
                  <a:pt x="22958" y="186"/>
                  <a:pt x="22999" y="141"/>
                </a:cubicBezTo>
                <a:cubicBezTo>
                  <a:pt x="23023" y="117"/>
                  <a:pt x="23000" y="81"/>
                  <a:pt x="22974" y="81"/>
                </a:cubicBezTo>
                <a:close/>
                <a:moveTo>
                  <a:pt x="22206" y="229"/>
                </a:moveTo>
                <a:cubicBezTo>
                  <a:pt x="22161" y="229"/>
                  <a:pt x="22161" y="300"/>
                  <a:pt x="22207" y="300"/>
                </a:cubicBezTo>
                <a:cubicBezTo>
                  <a:pt x="22253" y="300"/>
                  <a:pt x="22253" y="229"/>
                  <a:pt x="22207" y="229"/>
                </a:cubicBezTo>
                <a:cubicBezTo>
                  <a:pt x="22207" y="229"/>
                  <a:pt x="22207" y="229"/>
                  <a:pt x="22206" y="229"/>
                </a:cubicBezTo>
                <a:close/>
                <a:moveTo>
                  <a:pt x="24701" y="189"/>
                </a:moveTo>
                <a:cubicBezTo>
                  <a:pt x="24675" y="189"/>
                  <a:pt x="24648" y="207"/>
                  <a:pt x="24648" y="241"/>
                </a:cubicBezTo>
                <a:lnTo>
                  <a:pt x="24648" y="257"/>
                </a:lnTo>
                <a:cubicBezTo>
                  <a:pt x="24648" y="291"/>
                  <a:pt x="24675" y="309"/>
                  <a:pt x="24702" y="309"/>
                </a:cubicBezTo>
                <a:cubicBezTo>
                  <a:pt x="24728" y="309"/>
                  <a:pt x="24755" y="291"/>
                  <a:pt x="24755" y="257"/>
                </a:cubicBezTo>
                <a:lnTo>
                  <a:pt x="24755" y="241"/>
                </a:lnTo>
                <a:cubicBezTo>
                  <a:pt x="24755" y="207"/>
                  <a:pt x="24728" y="189"/>
                  <a:pt x="24701" y="189"/>
                </a:cubicBezTo>
                <a:close/>
                <a:moveTo>
                  <a:pt x="12428" y="156"/>
                </a:moveTo>
                <a:cubicBezTo>
                  <a:pt x="12409" y="156"/>
                  <a:pt x="12390" y="166"/>
                  <a:pt x="12381" y="183"/>
                </a:cubicBezTo>
                <a:cubicBezTo>
                  <a:pt x="12365" y="210"/>
                  <a:pt x="12376" y="241"/>
                  <a:pt x="12401" y="257"/>
                </a:cubicBezTo>
                <a:cubicBezTo>
                  <a:pt x="12425" y="272"/>
                  <a:pt x="12449" y="288"/>
                  <a:pt x="12473" y="304"/>
                </a:cubicBezTo>
                <a:cubicBezTo>
                  <a:pt x="12481" y="308"/>
                  <a:pt x="12490" y="311"/>
                  <a:pt x="12499" y="311"/>
                </a:cubicBezTo>
                <a:cubicBezTo>
                  <a:pt x="12518" y="311"/>
                  <a:pt x="12538" y="300"/>
                  <a:pt x="12546" y="284"/>
                </a:cubicBezTo>
                <a:cubicBezTo>
                  <a:pt x="12562" y="258"/>
                  <a:pt x="12552" y="226"/>
                  <a:pt x="12527" y="211"/>
                </a:cubicBezTo>
                <a:cubicBezTo>
                  <a:pt x="12502" y="195"/>
                  <a:pt x="12479" y="179"/>
                  <a:pt x="12454" y="163"/>
                </a:cubicBezTo>
                <a:cubicBezTo>
                  <a:pt x="12446" y="158"/>
                  <a:pt x="12437" y="156"/>
                  <a:pt x="12428" y="156"/>
                </a:cubicBezTo>
                <a:close/>
                <a:moveTo>
                  <a:pt x="18467" y="202"/>
                </a:moveTo>
                <a:cubicBezTo>
                  <a:pt x="18440" y="202"/>
                  <a:pt x="18414" y="219"/>
                  <a:pt x="18414" y="255"/>
                </a:cubicBezTo>
                <a:lnTo>
                  <a:pt x="18414" y="270"/>
                </a:lnTo>
                <a:cubicBezTo>
                  <a:pt x="18414" y="305"/>
                  <a:pt x="18441" y="322"/>
                  <a:pt x="18467" y="322"/>
                </a:cubicBezTo>
                <a:cubicBezTo>
                  <a:pt x="18494" y="322"/>
                  <a:pt x="18521" y="305"/>
                  <a:pt x="18521" y="270"/>
                </a:cubicBezTo>
                <a:lnTo>
                  <a:pt x="18521" y="255"/>
                </a:lnTo>
                <a:cubicBezTo>
                  <a:pt x="18520" y="219"/>
                  <a:pt x="18493" y="202"/>
                  <a:pt x="18467" y="202"/>
                </a:cubicBezTo>
                <a:close/>
                <a:moveTo>
                  <a:pt x="622" y="200"/>
                </a:moveTo>
                <a:cubicBezTo>
                  <a:pt x="604" y="200"/>
                  <a:pt x="587" y="209"/>
                  <a:pt x="576" y="226"/>
                </a:cubicBezTo>
                <a:cubicBezTo>
                  <a:pt x="563" y="250"/>
                  <a:pt x="570" y="287"/>
                  <a:pt x="596" y="300"/>
                </a:cubicBezTo>
                <a:cubicBezTo>
                  <a:pt x="607" y="305"/>
                  <a:pt x="616" y="310"/>
                  <a:pt x="627" y="315"/>
                </a:cubicBezTo>
                <a:cubicBezTo>
                  <a:pt x="636" y="320"/>
                  <a:pt x="645" y="322"/>
                  <a:pt x="655" y="322"/>
                </a:cubicBezTo>
                <a:cubicBezTo>
                  <a:pt x="673" y="322"/>
                  <a:pt x="690" y="314"/>
                  <a:pt x="700" y="296"/>
                </a:cubicBezTo>
                <a:cubicBezTo>
                  <a:pt x="714" y="272"/>
                  <a:pt x="706" y="236"/>
                  <a:pt x="680" y="223"/>
                </a:cubicBezTo>
                <a:cubicBezTo>
                  <a:pt x="670" y="218"/>
                  <a:pt x="660" y="213"/>
                  <a:pt x="650" y="207"/>
                </a:cubicBezTo>
                <a:cubicBezTo>
                  <a:pt x="641" y="203"/>
                  <a:pt x="631" y="200"/>
                  <a:pt x="622" y="200"/>
                </a:cubicBezTo>
                <a:close/>
                <a:moveTo>
                  <a:pt x="16246" y="184"/>
                </a:moveTo>
                <a:cubicBezTo>
                  <a:pt x="16225" y="184"/>
                  <a:pt x="16204" y="201"/>
                  <a:pt x="16211" y="227"/>
                </a:cubicBezTo>
                <a:cubicBezTo>
                  <a:pt x="16221" y="270"/>
                  <a:pt x="16248" y="305"/>
                  <a:pt x="16288" y="324"/>
                </a:cubicBezTo>
                <a:cubicBezTo>
                  <a:pt x="16294" y="327"/>
                  <a:pt x="16300" y="328"/>
                  <a:pt x="16305" y="328"/>
                </a:cubicBezTo>
                <a:cubicBezTo>
                  <a:pt x="16336" y="328"/>
                  <a:pt x="16357" y="281"/>
                  <a:pt x="16322" y="263"/>
                </a:cubicBezTo>
                <a:cubicBezTo>
                  <a:pt x="16300" y="251"/>
                  <a:pt x="16284" y="235"/>
                  <a:pt x="16279" y="210"/>
                </a:cubicBezTo>
                <a:cubicBezTo>
                  <a:pt x="16274" y="192"/>
                  <a:pt x="16260" y="184"/>
                  <a:pt x="16246" y="184"/>
                </a:cubicBezTo>
                <a:close/>
                <a:moveTo>
                  <a:pt x="23951" y="247"/>
                </a:moveTo>
                <a:cubicBezTo>
                  <a:pt x="23924" y="247"/>
                  <a:pt x="23900" y="284"/>
                  <a:pt x="23925" y="308"/>
                </a:cubicBezTo>
                <a:lnTo>
                  <a:pt x="23941" y="324"/>
                </a:lnTo>
                <a:cubicBezTo>
                  <a:pt x="23948" y="331"/>
                  <a:pt x="23956" y="334"/>
                  <a:pt x="23964" y="334"/>
                </a:cubicBezTo>
                <a:cubicBezTo>
                  <a:pt x="23991" y="334"/>
                  <a:pt x="24014" y="299"/>
                  <a:pt x="23990" y="273"/>
                </a:cubicBezTo>
                <a:lnTo>
                  <a:pt x="23975" y="258"/>
                </a:lnTo>
                <a:cubicBezTo>
                  <a:pt x="23967" y="250"/>
                  <a:pt x="23959" y="247"/>
                  <a:pt x="23951" y="247"/>
                </a:cubicBezTo>
                <a:close/>
                <a:moveTo>
                  <a:pt x="3403" y="302"/>
                </a:moveTo>
                <a:cubicBezTo>
                  <a:pt x="3379" y="302"/>
                  <a:pt x="3379" y="336"/>
                  <a:pt x="3403" y="336"/>
                </a:cubicBezTo>
                <a:cubicBezTo>
                  <a:pt x="3426" y="336"/>
                  <a:pt x="3426" y="302"/>
                  <a:pt x="3403" y="302"/>
                </a:cubicBezTo>
                <a:close/>
                <a:moveTo>
                  <a:pt x="13286" y="191"/>
                </a:moveTo>
                <a:cubicBezTo>
                  <a:pt x="13283" y="191"/>
                  <a:pt x="13280" y="192"/>
                  <a:pt x="13276" y="193"/>
                </a:cubicBezTo>
                <a:cubicBezTo>
                  <a:pt x="13259" y="198"/>
                  <a:pt x="13245" y="219"/>
                  <a:pt x="13251" y="236"/>
                </a:cubicBezTo>
                <a:cubicBezTo>
                  <a:pt x="13262" y="261"/>
                  <a:pt x="13271" y="286"/>
                  <a:pt x="13282" y="310"/>
                </a:cubicBezTo>
                <a:cubicBezTo>
                  <a:pt x="13288" y="326"/>
                  <a:pt x="13300" y="336"/>
                  <a:pt x="13315" y="336"/>
                </a:cubicBezTo>
                <a:cubicBezTo>
                  <a:pt x="13318" y="336"/>
                  <a:pt x="13321" y="336"/>
                  <a:pt x="13325" y="335"/>
                </a:cubicBezTo>
                <a:cubicBezTo>
                  <a:pt x="13340" y="331"/>
                  <a:pt x="13356" y="310"/>
                  <a:pt x="13350" y="292"/>
                </a:cubicBezTo>
                <a:cubicBezTo>
                  <a:pt x="13339" y="267"/>
                  <a:pt x="13330" y="242"/>
                  <a:pt x="13319" y="218"/>
                </a:cubicBezTo>
                <a:cubicBezTo>
                  <a:pt x="13313" y="202"/>
                  <a:pt x="13301" y="191"/>
                  <a:pt x="13286" y="191"/>
                </a:cubicBezTo>
                <a:close/>
                <a:moveTo>
                  <a:pt x="11903" y="294"/>
                </a:moveTo>
                <a:cubicBezTo>
                  <a:pt x="11890" y="294"/>
                  <a:pt x="11877" y="313"/>
                  <a:pt x="11889" y="325"/>
                </a:cubicBezTo>
                <a:lnTo>
                  <a:pt x="11905" y="340"/>
                </a:lnTo>
                <a:cubicBezTo>
                  <a:pt x="11909" y="344"/>
                  <a:pt x="11913" y="346"/>
                  <a:pt x="11917" y="346"/>
                </a:cubicBezTo>
                <a:cubicBezTo>
                  <a:pt x="11930" y="346"/>
                  <a:pt x="11942" y="327"/>
                  <a:pt x="11930" y="315"/>
                </a:cubicBezTo>
                <a:lnTo>
                  <a:pt x="11915" y="300"/>
                </a:lnTo>
                <a:cubicBezTo>
                  <a:pt x="11911" y="296"/>
                  <a:pt x="11907" y="294"/>
                  <a:pt x="11903" y="294"/>
                </a:cubicBezTo>
                <a:close/>
                <a:moveTo>
                  <a:pt x="10249" y="288"/>
                </a:moveTo>
                <a:cubicBezTo>
                  <a:pt x="10204" y="288"/>
                  <a:pt x="10204" y="359"/>
                  <a:pt x="10250" y="359"/>
                </a:cubicBezTo>
                <a:lnTo>
                  <a:pt x="10280" y="359"/>
                </a:lnTo>
                <a:cubicBezTo>
                  <a:pt x="10326" y="359"/>
                  <a:pt x="10326" y="288"/>
                  <a:pt x="10280" y="288"/>
                </a:cubicBezTo>
                <a:lnTo>
                  <a:pt x="10250" y="288"/>
                </a:lnTo>
                <a:cubicBezTo>
                  <a:pt x="10250" y="288"/>
                  <a:pt x="10249" y="288"/>
                  <a:pt x="10249" y="288"/>
                </a:cubicBezTo>
                <a:close/>
                <a:moveTo>
                  <a:pt x="16106" y="287"/>
                </a:moveTo>
                <a:cubicBezTo>
                  <a:pt x="16098" y="287"/>
                  <a:pt x="16090" y="290"/>
                  <a:pt x="16083" y="298"/>
                </a:cubicBezTo>
                <a:lnTo>
                  <a:pt x="16067" y="313"/>
                </a:lnTo>
                <a:cubicBezTo>
                  <a:pt x="16043" y="337"/>
                  <a:pt x="16067" y="373"/>
                  <a:pt x="16093" y="373"/>
                </a:cubicBezTo>
                <a:cubicBezTo>
                  <a:pt x="16101" y="373"/>
                  <a:pt x="16109" y="370"/>
                  <a:pt x="16116" y="362"/>
                </a:cubicBezTo>
                <a:lnTo>
                  <a:pt x="16132" y="347"/>
                </a:lnTo>
                <a:cubicBezTo>
                  <a:pt x="16157" y="322"/>
                  <a:pt x="16133" y="287"/>
                  <a:pt x="16106" y="287"/>
                </a:cubicBezTo>
                <a:close/>
                <a:moveTo>
                  <a:pt x="21726" y="299"/>
                </a:moveTo>
                <a:cubicBezTo>
                  <a:pt x="21657" y="299"/>
                  <a:pt x="21657" y="406"/>
                  <a:pt x="21726" y="406"/>
                </a:cubicBezTo>
                <a:cubicBezTo>
                  <a:pt x="21796" y="406"/>
                  <a:pt x="21796" y="299"/>
                  <a:pt x="21726" y="299"/>
                </a:cubicBezTo>
                <a:close/>
                <a:moveTo>
                  <a:pt x="19592" y="342"/>
                </a:moveTo>
                <a:cubicBezTo>
                  <a:pt x="19546" y="342"/>
                  <a:pt x="19546" y="413"/>
                  <a:pt x="19592" y="413"/>
                </a:cubicBezTo>
                <a:lnTo>
                  <a:pt x="19622" y="413"/>
                </a:lnTo>
                <a:cubicBezTo>
                  <a:pt x="19668" y="413"/>
                  <a:pt x="19668" y="342"/>
                  <a:pt x="19622" y="342"/>
                </a:cubicBezTo>
                <a:close/>
                <a:moveTo>
                  <a:pt x="16495" y="332"/>
                </a:moveTo>
                <a:cubicBezTo>
                  <a:pt x="16485" y="332"/>
                  <a:pt x="16474" y="338"/>
                  <a:pt x="16467" y="351"/>
                </a:cubicBezTo>
                <a:cubicBezTo>
                  <a:pt x="16462" y="361"/>
                  <a:pt x="16457" y="371"/>
                  <a:pt x="16452" y="381"/>
                </a:cubicBezTo>
                <a:cubicBezTo>
                  <a:pt x="16437" y="409"/>
                  <a:pt x="16462" y="435"/>
                  <a:pt x="16486" y="435"/>
                </a:cubicBezTo>
                <a:cubicBezTo>
                  <a:pt x="16497" y="435"/>
                  <a:pt x="16507" y="430"/>
                  <a:pt x="16514" y="417"/>
                </a:cubicBezTo>
                <a:cubicBezTo>
                  <a:pt x="16519" y="406"/>
                  <a:pt x="16524" y="397"/>
                  <a:pt x="16529" y="387"/>
                </a:cubicBezTo>
                <a:cubicBezTo>
                  <a:pt x="16544" y="358"/>
                  <a:pt x="16519" y="332"/>
                  <a:pt x="16495" y="332"/>
                </a:cubicBezTo>
                <a:close/>
                <a:moveTo>
                  <a:pt x="15463" y="362"/>
                </a:moveTo>
                <a:cubicBezTo>
                  <a:pt x="15445" y="362"/>
                  <a:pt x="15427" y="374"/>
                  <a:pt x="15427" y="397"/>
                </a:cubicBezTo>
                <a:lnTo>
                  <a:pt x="15427" y="413"/>
                </a:lnTo>
                <a:cubicBezTo>
                  <a:pt x="15427" y="436"/>
                  <a:pt x="15444" y="447"/>
                  <a:pt x="15462" y="447"/>
                </a:cubicBezTo>
                <a:cubicBezTo>
                  <a:pt x="15480" y="447"/>
                  <a:pt x="15498" y="436"/>
                  <a:pt x="15498" y="413"/>
                </a:cubicBezTo>
                <a:lnTo>
                  <a:pt x="15498" y="397"/>
                </a:lnTo>
                <a:cubicBezTo>
                  <a:pt x="15498" y="374"/>
                  <a:pt x="15481" y="362"/>
                  <a:pt x="15463" y="362"/>
                </a:cubicBezTo>
                <a:close/>
                <a:moveTo>
                  <a:pt x="10775" y="350"/>
                </a:moveTo>
                <a:cubicBezTo>
                  <a:pt x="10757" y="350"/>
                  <a:pt x="10739" y="361"/>
                  <a:pt x="10739" y="383"/>
                </a:cubicBezTo>
                <a:lnTo>
                  <a:pt x="10739" y="414"/>
                </a:lnTo>
                <a:cubicBezTo>
                  <a:pt x="10740" y="437"/>
                  <a:pt x="10758" y="448"/>
                  <a:pt x="10775" y="448"/>
                </a:cubicBezTo>
                <a:cubicBezTo>
                  <a:pt x="10793" y="448"/>
                  <a:pt x="10810" y="437"/>
                  <a:pt x="10810" y="414"/>
                </a:cubicBezTo>
                <a:lnTo>
                  <a:pt x="10810" y="383"/>
                </a:lnTo>
                <a:cubicBezTo>
                  <a:pt x="10810" y="361"/>
                  <a:pt x="10793" y="350"/>
                  <a:pt x="10775" y="350"/>
                </a:cubicBezTo>
                <a:close/>
                <a:moveTo>
                  <a:pt x="8912" y="340"/>
                </a:moveTo>
                <a:cubicBezTo>
                  <a:pt x="8900" y="340"/>
                  <a:pt x="8887" y="344"/>
                  <a:pt x="8877" y="355"/>
                </a:cubicBezTo>
                <a:lnTo>
                  <a:pt x="8861" y="371"/>
                </a:lnTo>
                <a:cubicBezTo>
                  <a:pt x="8822" y="409"/>
                  <a:pt x="8859" y="462"/>
                  <a:pt x="8899" y="462"/>
                </a:cubicBezTo>
                <a:cubicBezTo>
                  <a:pt x="8912" y="462"/>
                  <a:pt x="8924" y="458"/>
                  <a:pt x="8935" y="446"/>
                </a:cubicBezTo>
                <a:lnTo>
                  <a:pt x="8951" y="431"/>
                </a:lnTo>
                <a:cubicBezTo>
                  <a:pt x="8988" y="393"/>
                  <a:pt x="8952" y="340"/>
                  <a:pt x="8912" y="340"/>
                </a:cubicBezTo>
                <a:close/>
                <a:moveTo>
                  <a:pt x="19232" y="401"/>
                </a:moveTo>
                <a:cubicBezTo>
                  <a:pt x="19186" y="401"/>
                  <a:pt x="19186" y="471"/>
                  <a:pt x="19232" y="471"/>
                </a:cubicBezTo>
                <a:cubicBezTo>
                  <a:pt x="19232" y="471"/>
                  <a:pt x="19233" y="471"/>
                  <a:pt x="19233" y="471"/>
                </a:cubicBezTo>
                <a:cubicBezTo>
                  <a:pt x="19278" y="471"/>
                  <a:pt x="19278" y="401"/>
                  <a:pt x="19232" y="401"/>
                </a:cubicBezTo>
                <a:close/>
                <a:moveTo>
                  <a:pt x="7519" y="327"/>
                </a:moveTo>
                <a:cubicBezTo>
                  <a:pt x="7499" y="327"/>
                  <a:pt x="7477" y="344"/>
                  <a:pt x="7482" y="371"/>
                </a:cubicBezTo>
                <a:lnTo>
                  <a:pt x="7498" y="445"/>
                </a:lnTo>
                <a:cubicBezTo>
                  <a:pt x="7501" y="464"/>
                  <a:pt x="7514" y="472"/>
                  <a:pt x="7528" y="472"/>
                </a:cubicBezTo>
                <a:cubicBezTo>
                  <a:pt x="7549" y="472"/>
                  <a:pt x="7571" y="454"/>
                  <a:pt x="7566" y="427"/>
                </a:cubicBezTo>
                <a:lnTo>
                  <a:pt x="7550" y="352"/>
                </a:lnTo>
                <a:cubicBezTo>
                  <a:pt x="7547" y="334"/>
                  <a:pt x="7533" y="327"/>
                  <a:pt x="7519" y="327"/>
                </a:cubicBezTo>
                <a:close/>
                <a:moveTo>
                  <a:pt x="8431" y="370"/>
                </a:moveTo>
                <a:cubicBezTo>
                  <a:pt x="8363" y="370"/>
                  <a:pt x="8361" y="477"/>
                  <a:pt x="8431" y="477"/>
                </a:cubicBezTo>
                <a:cubicBezTo>
                  <a:pt x="8500" y="477"/>
                  <a:pt x="8500" y="370"/>
                  <a:pt x="8431" y="370"/>
                </a:cubicBezTo>
                <a:close/>
                <a:moveTo>
                  <a:pt x="23349" y="398"/>
                </a:moveTo>
                <a:cubicBezTo>
                  <a:pt x="23344" y="398"/>
                  <a:pt x="23338" y="399"/>
                  <a:pt x="23332" y="402"/>
                </a:cubicBezTo>
                <a:cubicBezTo>
                  <a:pt x="23322" y="409"/>
                  <a:pt x="23311" y="414"/>
                  <a:pt x="23302" y="418"/>
                </a:cubicBezTo>
                <a:cubicBezTo>
                  <a:pt x="23267" y="436"/>
                  <a:pt x="23288" y="484"/>
                  <a:pt x="23321" y="484"/>
                </a:cubicBezTo>
                <a:cubicBezTo>
                  <a:pt x="23326" y="484"/>
                  <a:pt x="23332" y="483"/>
                  <a:pt x="23338" y="480"/>
                </a:cubicBezTo>
                <a:cubicBezTo>
                  <a:pt x="23348" y="475"/>
                  <a:pt x="23356" y="469"/>
                  <a:pt x="23367" y="464"/>
                </a:cubicBezTo>
                <a:cubicBezTo>
                  <a:pt x="23402" y="446"/>
                  <a:pt x="23381" y="398"/>
                  <a:pt x="23349" y="398"/>
                </a:cubicBezTo>
                <a:close/>
                <a:moveTo>
                  <a:pt x="1120" y="394"/>
                </a:moveTo>
                <a:cubicBezTo>
                  <a:pt x="1079" y="394"/>
                  <a:pt x="1042" y="447"/>
                  <a:pt x="1079" y="485"/>
                </a:cubicBezTo>
                <a:cubicBezTo>
                  <a:pt x="1087" y="491"/>
                  <a:pt x="1090" y="497"/>
                  <a:pt x="1095" y="501"/>
                </a:cubicBezTo>
                <a:cubicBezTo>
                  <a:pt x="1106" y="512"/>
                  <a:pt x="1119" y="516"/>
                  <a:pt x="1131" y="516"/>
                </a:cubicBezTo>
                <a:cubicBezTo>
                  <a:pt x="1172" y="516"/>
                  <a:pt x="1209" y="463"/>
                  <a:pt x="1171" y="425"/>
                </a:cubicBezTo>
                <a:lnTo>
                  <a:pt x="1156" y="410"/>
                </a:lnTo>
                <a:cubicBezTo>
                  <a:pt x="1145" y="399"/>
                  <a:pt x="1132" y="394"/>
                  <a:pt x="1120" y="394"/>
                </a:cubicBezTo>
                <a:close/>
                <a:moveTo>
                  <a:pt x="3538" y="451"/>
                </a:moveTo>
                <a:cubicBezTo>
                  <a:pt x="3527" y="451"/>
                  <a:pt x="3515" y="463"/>
                  <a:pt x="3522" y="478"/>
                </a:cubicBezTo>
                <a:cubicBezTo>
                  <a:pt x="3528" y="488"/>
                  <a:pt x="3533" y="499"/>
                  <a:pt x="3538" y="508"/>
                </a:cubicBezTo>
                <a:cubicBezTo>
                  <a:pt x="3541" y="515"/>
                  <a:pt x="3547" y="517"/>
                  <a:pt x="3552" y="517"/>
                </a:cubicBezTo>
                <a:cubicBezTo>
                  <a:pt x="3563" y="517"/>
                  <a:pt x="3574" y="505"/>
                  <a:pt x="3567" y="490"/>
                </a:cubicBezTo>
                <a:cubicBezTo>
                  <a:pt x="3562" y="480"/>
                  <a:pt x="3557" y="470"/>
                  <a:pt x="3552" y="460"/>
                </a:cubicBezTo>
                <a:cubicBezTo>
                  <a:pt x="3548" y="453"/>
                  <a:pt x="3543" y="451"/>
                  <a:pt x="3538" y="451"/>
                </a:cubicBezTo>
                <a:close/>
                <a:moveTo>
                  <a:pt x="3028" y="401"/>
                </a:moveTo>
                <a:cubicBezTo>
                  <a:pt x="3018" y="401"/>
                  <a:pt x="3009" y="403"/>
                  <a:pt x="3001" y="408"/>
                </a:cubicBezTo>
                <a:cubicBezTo>
                  <a:pt x="2990" y="413"/>
                  <a:pt x="2981" y="418"/>
                  <a:pt x="2970" y="423"/>
                </a:cubicBezTo>
                <a:cubicBezTo>
                  <a:pt x="2944" y="436"/>
                  <a:pt x="2938" y="472"/>
                  <a:pt x="2951" y="497"/>
                </a:cubicBezTo>
                <a:cubicBezTo>
                  <a:pt x="2962" y="514"/>
                  <a:pt x="2979" y="523"/>
                  <a:pt x="2998" y="523"/>
                </a:cubicBezTo>
                <a:cubicBezTo>
                  <a:pt x="3007" y="523"/>
                  <a:pt x="3016" y="521"/>
                  <a:pt x="3025" y="516"/>
                </a:cubicBezTo>
                <a:cubicBezTo>
                  <a:pt x="3035" y="511"/>
                  <a:pt x="3044" y="506"/>
                  <a:pt x="3054" y="501"/>
                </a:cubicBezTo>
                <a:cubicBezTo>
                  <a:pt x="3080" y="487"/>
                  <a:pt x="3088" y="452"/>
                  <a:pt x="3074" y="427"/>
                </a:cubicBezTo>
                <a:cubicBezTo>
                  <a:pt x="3063" y="410"/>
                  <a:pt x="3046" y="401"/>
                  <a:pt x="3028" y="401"/>
                </a:cubicBezTo>
                <a:close/>
                <a:moveTo>
                  <a:pt x="11165" y="473"/>
                </a:moveTo>
                <a:cubicBezTo>
                  <a:pt x="11156" y="473"/>
                  <a:pt x="11147" y="479"/>
                  <a:pt x="11147" y="490"/>
                </a:cubicBezTo>
                <a:lnTo>
                  <a:pt x="11147" y="506"/>
                </a:lnTo>
                <a:cubicBezTo>
                  <a:pt x="11147" y="517"/>
                  <a:pt x="11156" y="523"/>
                  <a:pt x="11165" y="523"/>
                </a:cubicBezTo>
                <a:cubicBezTo>
                  <a:pt x="11174" y="523"/>
                  <a:pt x="11182" y="517"/>
                  <a:pt x="11182" y="506"/>
                </a:cubicBezTo>
                <a:lnTo>
                  <a:pt x="11182" y="490"/>
                </a:lnTo>
                <a:cubicBezTo>
                  <a:pt x="11183" y="479"/>
                  <a:pt x="11174" y="473"/>
                  <a:pt x="11165" y="473"/>
                </a:cubicBezTo>
                <a:close/>
                <a:moveTo>
                  <a:pt x="4064" y="418"/>
                </a:moveTo>
                <a:cubicBezTo>
                  <a:pt x="3995" y="418"/>
                  <a:pt x="3995" y="525"/>
                  <a:pt x="4064" y="525"/>
                </a:cubicBezTo>
                <a:lnTo>
                  <a:pt x="4094" y="525"/>
                </a:lnTo>
                <a:cubicBezTo>
                  <a:pt x="4163" y="525"/>
                  <a:pt x="4163" y="418"/>
                  <a:pt x="4094" y="418"/>
                </a:cubicBezTo>
                <a:close/>
                <a:moveTo>
                  <a:pt x="6077" y="428"/>
                </a:moveTo>
                <a:cubicBezTo>
                  <a:pt x="6059" y="428"/>
                  <a:pt x="6042" y="439"/>
                  <a:pt x="6042" y="462"/>
                </a:cubicBezTo>
                <a:lnTo>
                  <a:pt x="6042" y="492"/>
                </a:lnTo>
                <a:cubicBezTo>
                  <a:pt x="6042" y="515"/>
                  <a:pt x="6059" y="527"/>
                  <a:pt x="6077" y="527"/>
                </a:cubicBezTo>
                <a:cubicBezTo>
                  <a:pt x="6094" y="527"/>
                  <a:pt x="6112" y="515"/>
                  <a:pt x="6112" y="492"/>
                </a:cubicBezTo>
                <a:lnTo>
                  <a:pt x="6112" y="462"/>
                </a:lnTo>
                <a:cubicBezTo>
                  <a:pt x="6112" y="439"/>
                  <a:pt x="6094" y="428"/>
                  <a:pt x="6077" y="428"/>
                </a:cubicBezTo>
                <a:close/>
                <a:moveTo>
                  <a:pt x="16968" y="459"/>
                </a:moveTo>
                <a:cubicBezTo>
                  <a:pt x="16964" y="459"/>
                  <a:pt x="16960" y="459"/>
                  <a:pt x="16956" y="461"/>
                </a:cubicBezTo>
                <a:cubicBezTo>
                  <a:pt x="16940" y="466"/>
                  <a:pt x="16926" y="471"/>
                  <a:pt x="16912" y="477"/>
                </a:cubicBezTo>
                <a:cubicBezTo>
                  <a:pt x="16873" y="490"/>
                  <a:pt x="16884" y="547"/>
                  <a:pt x="16918" y="547"/>
                </a:cubicBezTo>
                <a:cubicBezTo>
                  <a:pt x="16921" y="547"/>
                  <a:pt x="16925" y="546"/>
                  <a:pt x="16929" y="545"/>
                </a:cubicBezTo>
                <a:cubicBezTo>
                  <a:pt x="16945" y="540"/>
                  <a:pt x="16960" y="534"/>
                  <a:pt x="16974" y="529"/>
                </a:cubicBezTo>
                <a:cubicBezTo>
                  <a:pt x="17014" y="516"/>
                  <a:pt x="17004" y="459"/>
                  <a:pt x="16968" y="459"/>
                </a:cubicBezTo>
                <a:close/>
                <a:moveTo>
                  <a:pt x="5926" y="487"/>
                </a:moveTo>
                <a:cubicBezTo>
                  <a:pt x="5908" y="487"/>
                  <a:pt x="5891" y="499"/>
                  <a:pt x="5891" y="522"/>
                </a:cubicBezTo>
                <a:lnTo>
                  <a:pt x="5891" y="537"/>
                </a:lnTo>
                <a:cubicBezTo>
                  <a:pt x="5891" y="560"/>
                  <a:pt x="5908" y="571"/>
                  <a:pt x="5926" y="571"/>
                </a:cubicBezTo>
                <a:cubicBezTo>
                  <a:pt x="5944" y="571"/>
                  <a:pt x="5961" y="560"/>
                  <a:pt x="5961" y="537"/>
                </a:cubicBezTo>
                <a:lnTo>
                  <a:pt x="5961" y="522"/>
                </a:lnTo>
                <a:cubicBezTo>
                  <a:pt x="5961" y="499"/>
                  <a:pt x="5944" y="487"/>
                  <a:pt x="5926" y="487"/>
                </a:cubicBezTo>
                <a:close/>
                <a:moveTo>
                  <a:pt x="5090" y="451"/>
                </a:moveTo>
                <a:cubicBezTo>
                  <a:pt x="5054" y="451"/>
                  <a:pt x="5016" y="490"/>
                  <a:pt x="5039" y="531"/>
                </a:cubicBezTo>
                <a:cubicBezTo>
                  <a:pt x="5059" y="567"/>
                  <a:pt x="5092" y="585"/>
                  <a:pt x="5130" y="588"/>
                </a:cubicBezTo>
                <a:cubicBezTo>
                  <a:pt x="5132" y="588"/>
                  <a:pt x="5134" y="588"/>
                  <a:pt x="5136" y="588"/>
                </a:cubicBezTo>
                <a:cubicBezTo>
                  <a:pt x="5162" y="588"/>
                  <a:pt x="5184" y="560"/>
                  <a:pt x="5184" y="534"/>
                </a:cubicBezTo>
                <a:cubicBezTo>
                  <a:pt x="5184" y="504"/>
                  <a:pt x="5162" y="486"/>
                  <a:pt x="5133" y="481"/>
                </a:cubicBezTo>
                <a:cubicBezTo>
                  <a:pt x="5132" y="479"/>
                  <a:pt x="5132" y="478"/>
                  <a:pt x="5131" y="477"/>
                </a:cubicBezTo>
                <a:cubicBezTo>
                  <a:pt x="5121" y="459"/>
                  <a:pt x="5106" y="451"/>
                  <a:pt x="5090" y="451"/>
                </a:cubicBezTo>
                <a:close/>
                <a:moveTo>
                  <a:pt x="4694" y="528"/>
                </a:moveTo>
                <a:cubicBezTo>
                  <a:pt x="4648" y="528"/>
                  <a:pt x="4648" y="598"/>
                  <a:pt x="4694" y="598"/>
                </a:cubicBezTo>
                <a:cubicBezTo>
                  <a:pt x="4740" y="598"/>
                  <a:pt x="4740" y="528"/>
                  <a:pt x="4694" y="528"/>
                </a:cubicBezTo>
                <a:close/>
                <a:moveTo>
                  <a:pt x="17939" y="566"/>
                </a:moveTo>
                <a:cubicBezTo>
                  <a:pt x="17917" y="566"/>
                  <a:pt x="17917" y="601"/>
                  <a:pt x="17939" y="601"/>
                </a:cubicBezTo>
                <a:lnTo>
                  <a:pt x="17955" y="601"/>
                </a:lnTo>
                <a:cubicBezTo>
                  <a:pt x="17979" y="601"/>
                  <a:pt x="17979" y="566"/>
                  <a:pt x="17955" y="566"/>
                </a:cubicBezTo>
                <a:close/>
                <a:moveTo>
                  <a:pt x="14082" y="491"/>
                </a:moveTo>
                <a:cubicBezTo>
                  <a:pt x="14069" y="491"/>
                  <a:pt x="14056" y="498"/>
                  <a:pt x="14051" y="509"/>
                </a:cubicBezTo>
                <a:cubicBezTo>
                  <a:pt x="14040" y="528"/>
                  <a:pt x="14047" y="546"/>
                  <a:pt x="14063" y="558"/>
                </a:cubicBezTo>
                <a:cubicBezTo>
                  <a:pt x="14083" y="574"/>
                  <a:pt x="14103" y="588"/>
                  <a:pt x="14123" y="602"/>
                </a:cubicBezTo>
                <a:cubicBezTo>
                  <a:pt x="14128" y="606"/>
                  <a:pt x="14134" y="608"/>
                  <a:pt x="14140" y="608"/>
                </a:cubicBezTo>
                <a:cubicBezTo>
                  <a:pt x="14153" y="608"/>
                  <a:pt x="14166" y="600"/>
                  <a:pt x="14172" y="590"/>
                </a:cubicBezTo>
                <a:cubicBezTo>
                  <a:pt x="14183" y="571"/>
                  <a:pt x="14174" y="553"/>
                  <a:pt x="14159" y="541"/>
                </a:cubicBezTo>
                <a:cubicBezTo>
                  <a:pt x="14139" y="525"/>
                  <a:pt x="14120" y="511"/>
                  <a:pt x="14099" y="497"/>
                </a:cubicBezTo>
                <a:cubicBezTo>
                  <a:pt x="14094" y="493"/>
                  <a:pt x="14088" y="491"/>
                  <a:pt x="14082" y="491"/>
                </a:cubicBezTo>
                <a:close/>
                <a:moveTo>
                  <a:pt x="17492" y="577"/>
                </a:moveTo>
                <a:cubicBezTo>
                  <a:pt x="17479" y="577"/>
                  <a:pt x="17467" y="595"/>
                  <a:pt x="17478" y="608"/>
                </a:cubicBezTo>
                <a:cubicBezTo>
                  <a:pt x="17487" y="619"/>
                  <a:pt x="17500" y="624"/>
                  <a:pt x="17512" y="624"/>
                </a:cubicBezTo>
                <a:cubicBezTo>
                  <a:pt x="17525" y="624"/>
                  <a:pt x="17538" y="619"/>
                  <a:pt x="17546" y="609"/>
                </a:cubicBezTo>
                <a:cubicBezTo>
                  <a:pt x="17558" y="596"/>
                  <a:pt x="17546" y="578"/>
                  <a:pt x="17533" y="578"/>
                </a:cubicBezTo>
                <a:cubicBezTo>
                  <a:pt x="17529" y="578"/>
                  <a:pt x="17525" y="580"/>
                  <a:pt x="17521" y="585"/>
                </a:cubicBezTo>
                <a:cubicBezTo>
                  <a:pt x="17519" y="587"/>
                  <a:pt x="17516" y="589"/>
                  <a:pt x="17513" y="589"/>
                </a:cubicBezTo>
                <a:cubicBezTo>
                  <a:pt x="17510" y="589"/>
                  <a:pt x="17506" y="587"/>
                  <a:pt x="17504" y="582"/>
                </a:cubicBezTo>
                <a:cubicBezTo>
                  <a:pt x="17500" y="578"/>
                  <a:pt x="17496" y="577"/>
                  <a:pt x="17492" y="577"/>
                </a:cubicBezTo>
                <a:close/>
                <a:moveTo>
                  <a:pt x="15655" y="558"/>
                </a:moveTo>
                <a:cubicBezTo>
                  <a:pt x="15613" y="558"/>
                  <a:pt x="15613" y="629"/>
                  <a:pt x="15657" y="629"/>
                </a:cubicBezTo>
                <a:lnTo>
                  <a:pt x="15687" y="629"/>
                </a:lnTo>
                <a:cubicBezTo>
                  <a:pt x="15733" y="629"/>
                  <a:pt x="15733" y="558"/>
                  <a:pt x="15687" y="558"/>
                </a:cubicBezTo>
                <a:lnTo>
                  <a:pt x="15657" y="558"/>
                </a:lnTo>
                <a:cubicBezTo>
                  <a:pt x="15656" y="558"/>
                  <a:pt x="15655" y="558"/>
                  <a:pt x="15655" y="558"/>
                </a:cubicBezTo>
                <a:close/>
                <a:moveTo>
                  <a:pt x="2229" y="554"/>
                </a:moveTo>
                <a:cubicBezTo>
                  <a:pt x="2224" y="554"/>
                  <a:pt x="2219" y="556"/>
                  <a:pt x="2215" y="562"/>
                </a:cubicBezTo>
                <a:cubicBezTo>
                  <a:pt x="2202" y="579"/>
                  <a:pt x="2187" y="592"/>
                  <a:pt x="2167" y="598"/>
                </a:cubicBezTo>
                <a:cubicBezTo>
                  <a:pt x="2147" y="607"/>
                  <a:pt x="2152" y="635"/>
                  <a:pt x="2168" y="635"/>
                </a:cubicBezTo>
                <a:cubicBezTo>
                  <a:pt x="2170" y="635"/>
                  <a:pt x="2172" y="635"/>
                  <a:pt x="2174" y="634"/>
                </a:cubicBezTo>
                <a:cubicBezTo>
                  <a:pt x="2203" y="622"/>
                  <a:pt x="2225" y="606"/>
                  <a:pt x="2245" y="580"/>
                </a:cubicBezTo>
                <a:cubicBezTo>
                  <a:pt x="2254" y="567"/>
                  <a:pt x="2242" y="554"/>
                  <a:pt x="2229" y="554"/>
                </a:cubicBezTo>
                <a:close/>
                <a:moveTo>
                  <a:pt x="20405" y="568"/>
                </a:moveTo>
                <a:cubicBezTo>
                  <a:pt x="20372" y="568"/>
                  <a:pt x="20351" y="616"/>
                  <a:pt x="20386" y="634"/>
                </a:cubicBezTo>
                <a:cubicBezTo>
                  <a:pt x="20397" y="639"/>
                  <a:pt x="20406" y="644"/>
                  <a:pt x="20417" y="650"/>
                </a:cubicBezTo>
                <a:cubicBezTo>
                  <a:pt x="20422" y="652"/>
                  <a:pt x="20428" y="654"/>
                  <a:pt x="20433" y="654"/>
                </a:cubicBezTo>
                <a:cubicBezTo>
                  <a:pt x="20465" y="654"/>
                  <a:pt x="20488" y="605"/>
                  <a:pt x="20452" y="588"/>
                </a:cubicBezTo>
                <a:cubicBezTo>
                  <a:pt x="20442" y="582"/>
                  <a:pt x="20433" y="577"/>
                  <a:pt x="20422" y="572"/>
                </a:cubicBezTo>
                <a:cubicBezTo>
                  <a:pt x="20416" y="569"/>
                  <a:pt x="20411" y="568"/>
                  <a:pt x="20405" y="568"/>
                </a:cubicBezTo>
                <a:close/>
                <a:moveTo>
                  <a:pt x="15310" y="597"/>
                </a:moveTo>
                <a:cubicBezTo>
                  <a:pt x="15242" y="597"/>
                  <a:pt x="15241" y="703"/>
                  <a:pt x="15310" y="705"/>
                </a:cubicBezTo>
                <a:lnTo>
                  <a:pt x="15326" y="705"/>
                </a:lnTo>
                <a:cubicBezTo>
                  <a:pt x="15395" y="705"/>
                  <a:pt x="15395" y="597"/>
                  <a:pt x="15326" y="597"/>
                </a:cubicBezTo>
                <a:close/>
                <a:moveTo>
                  <a:pt x="21196" y="555"/>
                </a:moveTo>
                <a:cubicBezTo>
                  <a:pt x="21192" y="555"/>
                  <a:pt x="21187" y="555"/>
                  <a:pt x="21183" y="556"/>
                </a:cubicBezTo>
                <a:cubicBezTo>
                  <a:pt x="21156" y="565"/>
                  <a:pt x="21136" y="595"/>
                  <a:pt x="21146" y="622"/>
                </a:cubicBezTo>
                <a:cubicBezTo>
                  <a:pt x="21150" y="637"/>
                  <a:pt x="21156" y="653"/>
                  <a:pt x="21162" y="666"/>
                </a:cubicBezTo>
                <a:cubicBezTo>
                  <a:pt x="21169" y="690"/>
                  <a:pt x="21189" y="705"/>
                  <a:pt x="21213" y="705"/>
                </a:cubicBezTo>
                <a:cubicBezTo>
                  <a:pt x="21218" y="705"/>
                  <a:pt x="21223" y="704"/>
                  <a:pt x="21228" y="703"/>
                </a:cubicBezTo>
                <a:cubicBezTo>
                  <a:pt x="21254" y="696"/>
                  <a:pt x="21275" y="665"/>
                  <a:pt x="21264" y="638"/>
                </a:cubicBezTo>
                <a:cubicBezTo>
                  <a:pt x="21259" y="622"/>
                  <a:pt x="21254" y="608"/>
                  <a:pt x="21249" y="593"/>
                </a:cubicBezTo>
                <a:cubicBezTo>
                  <a:pt x="21241" y="570"/>
                  <a:pt x="21220" y="555"/>
                  <a:pt x="21196" y="555"/>
                </a:cubicBezTo>
                <a:close/>
                <a:moveTo>
                  <a:pt x="8011" y="581"/>
                </a:moveTo>
                <a:cubicBezTo>
                  <a:pt x="8007" y="581"/>
                  <a:pt x="8005" y="582"/>
                  <a:pt x="8002" y="582"/>
                </a:cubicBezTo>
                <a:cubicBezTo>
                  <a:pt x="7992" y="586"/>
                  <a:pt x="7986" y="591"/>
                  <a:pt x="7982" y="597"/>
                </a:cubicBezTo>
                <a:cubicBezTo>
                  <a:pt x="7975" y="588"/>
                  <a:pt x="7965" y="581"/>
                  <a:pt x="7950" y="581"/>
                </a:cubicBezTo>
                <a:cubicBezTo>
                  <a:pt x="7904" y="581"/>
                  <a:pt x="7904" y="653"/>
                  <a:pt x="7950" y="653"/>
                </a:cubicBezTo>
                <a:cubicBezTo>
                  <a:pt x="7962" y="653"/>
                  <a:pt x="7971" y="647"/>
                  <a:pt x="7978" y="639"/>
                </a:cubicBezTo>
                <a:cubicBezTo>
                  <a:pt x="7987" y="672"/>
                  <a:pt x="8014" y="698"/>
                  <a:pt x="8047" y="708"/>
                </a:cubicBezTo>
                <a:cubicBezTo>
                  <a:pt x="8051" y="710"/>
                  <a:pt x="8055" y="710"/>
                  <a:pt x="8059" y="710"/>
                </a:cubicBezTo>
                <a:cubicBezTo>
                  <a:pt x="8094" y="710"/>
                  <a:pt x="8105" y="653"/>
                  <a:pt x="8067" y="640"/>
                </a:cubicBezTo>
                <a:cubicBezTo>
                  <a:pt x="8051" y="635"/>
                  <a:pt x="8046" y="622"/>
                  <a:pt x="8045" y="608"/>
                </a:cubicBezTo>
                <a:cubicBezTo>
                  <a:pt x="8042" y="591"/>
                  <a:pt x="8025" y="581"/>
                  <a:pt x="8011" y="581"/>
                </a:cubicBezTo>
                <a:close/>
                <a:moveTo>
                  <a:pt x="3302" y="535"/>
                </a:moveTo>
                <a:cubicBezTo>
                  <a:pt x="3262" y="535"/>
                  <a:pt x="3225" y="588"/>
                  <a:pt x="3261" y="626"/>
                </a:cubicBezTo>
                <a:cubicBezTo>
                  <a:pt x="3284" y="651"/>
                  <a:pt x="3310" y="677"/>
                  <a:pt x="3335" y="702"/>
                </a:cubicBezTo>
                <a:cubicBezTo>
                  <a:pt x="3346" y="713"/>
                  <a:pt x="3358" y="718"/>
                  <a:pt x="3370" y="718"/>
                </a:cubicBezTo>
                <a:cubicBezTo>
                  <a:pt x="3410" y="718"/>
                  <a:pt x="3447" y="665"/>
                  <a:pt x="3410" y="628"/>
                </a:cubicBezTo>
                <a:cubicBezTo>
                  <a:pt x="3385" y="602"/>
                  <a:pt x="3362" y="576"/>
                  <a:pt x="3337" y="551"/>
                </a:cubicBezTo>
                <a:cubicBezTo>
                  <a:pt x="3326" y="540"/>
                  <a:pt x="3314" y="535"/>
                  <a:pt x="3302" y="535"/>
                </a:cubicBezTo>
                <a:close/>
                <a:moveTo>
                  <a:pt x="9437" y="600"/>
                </a:moveTo>
                <a:cubicBezTo>
                  <a:pt x="9419" y="600"/>
                  <a:pt x="9401" y="609"/>
                  <a:pt x="9391" y="626"/>
                </a:cubicBezTo>
                <a:cubicBezTo>
                  <a:pt x="9376" y="650"/>
                  <a:pt x="9385" y="686"/>
                  <a:pt x="9411" y="700"/>
                </a:cubicBezTo>
                <a:cubicBezTo>
                  <a:pt x="9421" y="705"/>
                  <a:pt x="9431" y="710"/>
                  <a:pt x="9441" y="716"/>
                </a:cubicBezTo>
                <a:cubicBezTo>
                  <a:pt x="9450" y="720"/>
                  <a:pt x="9459" y="722"/>
                  <a:pt x="9468" y="722"/>
                </a:cubicBezTo>
                <a:cubicBezTo>
                  <a:pt x="9486" y="722"/>
                  <a:pt x="9504" y="713"/>
                  <a:pt x="9515" y="696"/>
                </a:cubicBezTo>
                <a:cubicBezTo>
                  <a:pt x="9528" y="672"/>
                  <a:pt x="9521" y="635"/>
                  <a:pt x="9495" y="622"/>
                </a:cubicBezTo>
                <a:cubicBezTo>
                  <a:pt x="9484" y="617"/>
                  <a:pt x="9475" y="612"/>
                  <a:pt x="9464" y="607"/>
                </a:cubicBezTo>
                <a:cubicBezTo>
                  <a:pt x="9456" y="602"/>
                  <a:pt x="9446" y="600"/>
                  <a:pt x="9437" y="600"/>
                </a:cubicBezTo>
                <a:close/>
                <a:moveTo>
                  <a:pt x="23841" y="623"/>
                </a:moveTo>
                <a:cubicBezTo>
                  <a:pt x="23831" y="623"/>
                  <a:pt x="23820" y="629"/>
                  <a:pt x="23814" y="642"/>
                </a:cubicBezTo>
                <a:cubicBezTo>
                  <a:pt x="23809" y="653"/>
                  <a:pt x="23803" y="661"/>
                  <a:pt x="23799" y="672"/>
                </a:cubicBezTo>
                <a:cubicBezTo>
                  <a:pt x="23784" y="700"/>
                  <a:pt x="23808" y="726"/>
                  <a:pt x="23832" y="726"/>
                </a:cubicBezTo>
                <a:cubicBezTo>
                  <a:pt x="23842" y="726"/>
                  <a:pt x="23853" y="720"/>
                  <a:pt x="23859" y="707"/>
                </a:cubicBezTo>
                <a:cubicBezTo>
                  <a:pt x="23865" y="697"/>
                  <a:pt x="23870" y="687"/>
                  <a:pt x="23875" y="677"/>
                </a:cubicBezTo>
                <a:cubicBezTo>
                  <a:pt x="23889" y="649"/>
                  <a:pt x="23864" y="623"/>
                  <a:pt x="23841" y="623"/>
                </a:cubicBezTo>
                <a:close/>
                <a:moveTo>
                  <a:pt x="12217" y="701"/>
                </a:moveTo>
                <a:cubicBezTo>
                  <a:pt x="12194" y="701"/>
                  <a:pt x="12194" y="736"/>
                  <a:pt x="12217" y="736"/>
                </a:cubicBezTo>
                <a:cubicBezTo>
                  <a:pt x="12240" y="736"/>
                  <a:pt x="12240" y="701"/>
                  <a:pt x="12217" y="701"/>
                </a:cubicBezTo>
                <a:close/>
                <a:moveTo>
                  <a:pt x="7054" y="625"/>
                </a:moveTo>
                <a:cubicBezTo>
                  <a:pt x="7033" y="625"/>
                  <a:pt x="7011" y="642"/>
                  <a:pt x="7018" y="669"/>
                </a:cubicBezTo>
                <a:cubicBezTo>
                  <a:pt x="7023" y="689"/>
                  <a:pt x="7029" y="708"/>
                  <a:pt x="7034" y="729"/>
                </a:cubicBezTo>
                <a:cubicBezTo>
                  <a:pt x="7038" y="747"/>
                  <a:pt x="7052" y="755"/>
                  <a:pt x="7066" y="755"/>
                </a:cubicBezTo>
                <a:cubicBezTo>
                  <a:pt x="7087" y="755"/>
                  <a:pt x="7109" y="738"/>
                  <a:pt x="7102" y="711"/>
                </a:cubicBezTo>
                <a:cubicBezTo>
                  <a:pt x="7097" y="691"/>
                  <a:pt x="7091" y="670"/>
                  <a:pt x="7086" y="651"/>
                </a:cubicBezTo>
                <a:cubicBezTo>
                  <a:pt x="7082" y="633"/>
                  <a:pt x="7068" y="625"/>
                  <a:pt x="7054" y="625"/>
                </a:cubicBezTo>
                <a:close/>
                <a:moveTo>
                  <a:pt x="8566" y="673"/>
                </a:moveTo>
                <a:cubicBezTo>
                  <a:pt x="8540" y="673"/>
                  <a:pt x="8516" y="708"/>
                  <a:pt x="8541" y="733"/>
                </a:cubicBezTo>
                <a:lnTo>
                  <a:pt x="8557" y="749"/>
                </a:lnTo>
                <a:cubicBezTo>
                  <a:pt x="8564" y="756"/>
                  <a:pt x="8573" y="760"/>
                  <a:pt x="8581" y="760"/>
                </a:cubicBezTo>
                <a:cubicBezTo>
                  <a:pt x="8608" y="760"/>
                  <a:pt x="8632" y="724"/>
                  <a:pt x="8606" y="700"/>
                </a:cubicBezTo>
                <a:lnTo>
                  <a:pt x="8591" y="684"/>
                </a:lnTo>
                <a:cubicBezTo>
                  <a:pt x="8583" y="676"/>
                  <a:pt x="8575" y="673"/>
                  <a:pt x="8566" y="673"/>
                </a:cubicBezTo>
                <a:close/>
                <a:moveTo>
                  <a:pt x="127" y="713"/>
                </a:moveTo>
                <a:cubicBezTo>
                  <a:pt x="110" y="713"/>
                  <a:pt x="100" y="738"/>
                  <a:pt x="118" y="745"/>
                </a:cubicBezTo>
                <a:cubicBezTo>
                  <a:pt x="128" y="750"/>
                  <a:pt x="136" y="755"/>
                  <a:pt x="147" y="761"/>
                </a:cubicBezTo>
                <a:cubicBezTo>
                  <a:pt x="150" y="763"/>
                  <a:pt x="154" y="763"/>
                  <a:pt x="157" y="763"/>
                </a:cubicBezTo>
                <a:cubicBezTo>
                  <a:pt x="173" y="763"/>
                  <a:pt x="183" y="740"/>
                  <a:pt x="166" y="731"/>
                </a:cubicBezTo>
                <a:cubicBezTo>
                  <a:pt x="155" y="726"/>
                  <a:pt x="146" y="721"/>
                  <a:pt x="135" y="716"/>
                </a:cubicBezTo>
                <a:cubicBezTo>
                  <a:pt x="132" y="714"/>
                  <a:pt x="130" y="713"/>
                  <a:pt x="127" y="713"/>
                </a:cubicBezTo>
                <a:close/>
                <a:moveTo>
                  <a:pt x="19606" y="734"/>
                </a:moveTo>
                <a:cubicBezTo>
                  <a:pt x="19583" y="734"/>
                  <a:pt x="19583" y="770"/>
                  <a:pt x="19606" y="770"/>
                </a:cubicBezTo>
                <a:cubicBezTo>
                  <a:pt x="19630" y="770"/>
                  <a:pt x="19630" y="734"/>
                  <a:pt x="19606" y="734"/>
                </a:cubicBezTo>
                <a:close/>
                <a:moveTo>
                  <a:pt x="5477" y="738"/>
                </a:moveTo>
                <a:cubicBezTo>
                  <a:pt x="5436" y="738"/>
                  <a:pt x="5399" y="790"/>
                  <a:pt x="5436" y="828"/>
                </a:cubicBezTo>
                <a:cubicBezTo>
                  <a:pt x="5441" y="834"/>
                  <a:pt x="5447" y="838"/>
                  <a:pt x="5452" y="843"/>
                </a:cubicBezTo>
                <a:cubicBezTo>
                  <a:pt x="5463" y="854"/>
                  <a:pt x="5475" y="859"/>
                  <a:pt x="5488" y="859"/>
                </a:cubicBezTo>
                <a:cubicBezTo>
                  <a:pt x="5529" y="859"/>
                  <a:pt x="5566" y="806"/>
                  <a:pt x="5528" y="769"/>
                </a:cubicBezTo>
                <a:lnTo>
                  <a:pt x="5513" y="753"/>
                </a:lnTo>
                <a:cubicBezTo>
                  <a:pt x="5501" y="742"/>
                  <a:pt x="5489" y="738"/>
                  <a:pt x="5477" y="738"/>
                </a:cubicBezTo>
                <a:close/>
                <a:moveTo>
                  <a:pt x="16152" y="755"/>
                </a:moveTo>
                <a:cubicBezTo>
                  <a:pt x="16134" y="755"/>
                  <a:pt x="16116" y="767"/>
                  <a:pt x="16116" y="790"/>
                </a:cubicBezTo>
                <a:lnTo>
                  <a:pt x="16116" y="834"/>
                </a:lnTo>
                <a:cubicBezTo>
                  <a:pt x="16116" y="857"/>
                  <a:pt x="16134" y="868"/>
                  <a:pt x="16152" y="868"/>
                </a:cubicBezTo>
                <a:cubicBezTo>
                  <a:pt x="16170" y="868"/>
                  <a:pt x="16188" y="857"/>
                  <a:pt x="16188" y="834"/>
                </a:cubicBezTo>
                <a:lnTo>
                  <a:pt x="16188" y="790"/>
                </a:lnTo>
                <a:cubicBezTo>
                  <a:pt x="16188" y="767"/>
                  <a:pt x="16170" y="755"/>
                  <a:pt x="16152" y="755"/>
                </a:cubicBezTo>
                <a:close/>
                <a:moveTo>
                  <a:pt x="16334" y="726"/>
                </a:moveTo>
                <a:cubicBezTo>
                  <a:pt x="16313" y="726"/>
                  <a:pt x="16291" y="744"/>
                  <a:pt x="16296" y="770"/>
                </a:cubicBezTo>
                <a:lnTo>
                  <a:pt x="16311" y="844"/>
                </a:lnTo>
                <a:cubicBezTo>
                  <a:pt x="16315" y="863"/>
                  <a:pt x="16328" y="871"/>
                  <a:pt x="16342" y="871"/>
                </a:cubicBezTo>
                <a:cubicBezTo>
                  <a:pt x="16363" y="871"/>
                  <a:pt x="16385" y="853"/>
                  <a:pt x="16379" y="827"/>
                </a:cubicBezTo>
                <a:lnTo>
                  <a:pt x="16364" y="752"/>
                </a:lnTo>
                <a:cubicBezTo>
                  <a:pt x="16360" y="734"/>
                  <a:pt x="16347" y="726"/>
                  <a:pt x="16334" y="726"/>
                </a:cubicBezTo>
                <a:close/>
                <a:moveTo>
                  <a:pt x="20761" y="768"/>
                </a:moveTo>
                <a:cubicBezTo>
                  <a:pt x="20751" y="768"/>
                  <a:pt x="20742" y="772"/>
                  <a:pt x="20735" y="779"/>
                </a:cubicBezTo>
                <a:cubicBezTo>
                  <a:pt x="20721" y="794"/>
                  <a:pt x="20722" y="815"/>
                  <a:pt x="20735" y="829"/>
                </a:cubicBezTo>
                <a:cubicBezTo>
                  <a:pt x="20756" y="854"/>
                  <a:pt x="20776" y="879"/>
                  <a:pt x="20797" y="904"/>
                </a:cubicBezTo>
                <a:cubicBezTo>
                  <a:pt x="20803" y="911"/>
                  <a:pt x="20812" y="914"/>
                  <a:pt x="20821" y="914"/>
                </a:cubicBezTo>
                <a:cubicBezTo>
                  <a:pt x="20831" y="914"/>
                  <a:pt x="20841" y="910"/>
                  <a:pt x="20846" y="904"/>
                </a:cubicBezTo>
                <a:cubicBezTo>
                  <a:pt x="20861" y="889"/>
                  <a:pt x="20860" y="868"/>
                  <a:pt x="20846" y="854"/>
                </a:cubicBezTo>
                <a:cubicBezTo>
                  <a:pt x="20825" y="829"/>
                  <a:pt x="20806" y="804"/>
                  <a:pt x="20785" y="779"/>
                </a:cubicBezTo>
                <a:cubicBezTo>
                  <a:pt x="20779" y="772"/>
                  <a:pt x="20770" y="768"/>
                  <a:pt x="20761" y="768"/>
                </a:cubicBezTo>
                <a:close/>
                <a:moveTo>
                  <a:pt x="9934" y="794"/>
                </a:moveTo>
                <a:cubicBezTo>
                  <a:pt x="9893" y="794"/>
                  <a:pt x="9857" y="847"/>
                  <a:pt x="9894" y="884"/>
                </a:cubicBezTo>
                <a:lnTo>
                  <a:pt x="9909" y="900"/>
                </a:lnTo>
                <a:cubicBezTo>
                  <a:pt x="9921" y="911"/>
                  <a:pt x="9933" y="916"/>
                  <a:pt x="9946" y="916"/>
                </a:cubicBezTo>
                <a:cubicBezTo>
                  <a:pt x="9986" y="916"/>
                  <a:pt x="10023" y="863"/>
                  <a:pt x="9985" y="826"/>
                </a:cubicBezTo>
                <a:lnTo>
                  <a:pt x="9970" y="810"/>
                </a:lnTo>
                <a:cubicBezTo>
                  <a:pt x="9959" y="798"/>
                  <a:pt x="9946" y="794"/>
                  <a:pt x="9934" y="794"/>
                </a:cubicBezTo>
                <a:close/>
                <a:moveTo>
                  <a:pt x="12354" y="851"/>
                </a:moveTo>
                <a:cubicBezTo>
                  <a:pt x="12342" y="851"/>
                  <a:pt x="12330" y="864"/>
                  <a:pt x="12337" y="879"/>
                </a:cubicBezTo>
                <a:cubicBezTo>
                  <a:pt x="12342" y="889"/>
                  <a:pt x="12348" y="899"/>
                  <a:pt x="12352" y="909"/>
                </a:cubicBezTo>
                <a:cubicBezTo>
                  <a:pt x="12356" y="916"/>
                  <a:pt x="12361" y="918"/>
                  <a:pt x="12366" y="918"/>
                </a:cubicBezTo>
                <a:cubicBezTo>
                  <a:pt x="12378" y="918"/>
                  <a:pt x="12390" y="905"/>
                  <a:pt x="12383" y="890"/>
                </a:cubicBezTo>
                <a:cubicBezTo>
                  <a:pt x="12377" y="880"/>
                  <a:pt x="12371" y="870"/>
                  <a:pt x="12367" y="860"/>
                </a:cubicBezTo>
                <a:cubicBezTo>
                  <a:pt x="12364" y="854"/>
                  <a:pt x="12359" y="851"/>
                  <a:pt x="12354" y="851"/>
                </a:cubicBezTo>
                <a:close/>
                <a:moveTo>
                  <a:pt x="11842" y="801"/>
                </a:moveTo>
                <a:cubicBezTo>
                  <a:pt x="11833" y="801"/>
                  <a:pt x="11824" y="804"/>
                  <a:pt x="11815" y="808"/>
                </a:cubicBezTo>
                <a:cubicBezTo>
                  <a:pt x="11805" y="813"/>
                  <a:pt x="11795" y="818"/>
                  <a:pt x="11785" y="823"/>
                </a:cubicBezTo>
                <a:cubicBezTo>
                  <a:pt x="11758" y="837"/>
                  <a:pt x="11752" y="872"/>
                  <a:pt x="11765" y="897"/>
                </a:cubicBezTo>
                <a:cubicBezTo>
                  <a:pt x="11775" y="914"/>
                  <a:pt x="11793" y="923"/>
                  <a:pt x="11811" y="923"/>
                </a:cubicBezTo>
                <a:cubicBezTo>
                  <a:pt x="11820" y="923"/>
                  <a:pt x="11829" y="921"/>
                  <a:pt x="11838" y="917"/>
                </a:cubicBezTo>
                <a:cubicBezTo>
                  <a:pt x="11848" y="910"/>
                  <a:pt x="11858" y="905"/>
                  <a:pt x="11868" y="901"/>
                </a:cubicBezTo>
                <a:cubicBezTo>
                  <a:pt x="11895" y="888"/>
                  <a:pt x="11901" y="853"/>
                  <a:pt x="11888" y="828"/>
                </a:cubicBezTo>
                <a:cubicBezTo>
                  <a:pt x="11878" y="810"/>
                  <a:pt x="11860" y="801"/>
                  <a:pt x="11842" y="801"/>
                </a:cubicBezTo>
                <a:close/>
                <a:moveTo>
                  <a:pt x="2859" y="854"/>
                </a:moveTo>
                <a:cubicBezTo>
                  <a:pt x="2813" y="854"/>
                  <a:pt x="2813" y="925"/>
                  <a:pt x="2859" y="925"/>
                </a:cubicBezTo>
                <a:lnTo>
                  <a:pt x="2875" y="925"/>
                </a:lnTo>
                <a:cubicBezTo>
                  <a:pt x="2921" y="925"/>
                  <a:pt x="2921" y="854"/>
                  <a:pt x="2875" y="854"/>
                </a:cubicBezTo>
                <a:close/>
                <a:moveTo>
                  <a:pt x="12877" y="817"/>
                </a:moveTo>
                <a:cubicBezTo>
                  <a:pt x="12809" y="817"/>
                  <a:pt x="12809" y="925"/>
                  <a:pt x="12877" y="925"/>
                </a:cubicBezTo>
                <a:lnTo>
                  <a:pt x="12907" y="925"/>
                </a:lnTo>
                <a:cubicBezTo>
                  <a:pt x="12975" y="925"/>
                  <a:pt x="12977" y="817"/>
                  <a:pt x="12907" y="817"/>
                </a:cubicBezTo>
                <a:close/>
                <a:moveTo>
                  <a:pt x="14891" y="828"/>
                </a:moveTo>
                <a:cubicBezTo>
                  <a:pt x="14873" y="828"/>
                  <a:pt x="14855" y="839"/>
                  <a:pt x="14855" y="862"/>
                </a:cubicBezTo>
                <a:lnTo>
                  <a:pt x="14855" y="892"/>
                </a:lnTo>
                <a:cubicBezTo>
                  <a:pt x="14855" y="915"/>
                  <a:pt x="14872" y="926"/>
                  <a:pt x="14890" y="926"/>
                </a:cubicBezTo>
                <a:cubicBezTo>
                  <a:pt x="14908" y="926"/>
                  <a:pt x="14926" y="915"/>
                  <a:pt x="14926" y="892"/>
                </a:cubicBezTo>
                <a:lnTo>
                  <a:pt x="14926" y="862"/>
                </a:lnTo>
                <a:cubicBezTo>
                  <a:pt x="14926" y="839"/>
                  <a:pt x="14909" y="828"/>
                  <a:pt x="14891" y="828"/>
                </a:cubicBezTo>
                <a:close/>
                <a:moveTo>
                  <a:pt x="18870" y="899"/>
                </a:moveTo>
                <a:cubicBezTo>
                  <a:pt x="18845" y="899"/>
                  <a:pt x="18845" y="933"/>
                  <a:pt x="18870" y="933"/>
                </a:cubicBezTo>
                <a:lnTo>
                  <a:pt x="18885" y="933"/>
                </a:lnTo>
                <a:cubicBezTo>
                  <a:pt x="18908" y="933"/>
                  <a:pt x="18908" y="899"/>
                  <a:pt x="18885" y="899"/>
                </a:cubicBezTo>
                <a:close/>
                <a:moveTo>
                  <a:pt x="22310" y="861"/>
                </a:moveTo>
                <a:cubicBezTo>
                  <a:pt x="22293" y="861"/>
                  <a:pt x="22275" y="873"/>
                  <a:pt x="22275" y="896"/>
                </a:cubicBezTo>
                <a:lnTo>
                  <a:pt x="22275" y="926"/>
                </a:lnTo>
                <a:cubicBezTo>
                  <a:pt x="22275" y="949"/>
                  <a:pt x="22293" y="961"/>
                  <a:pt x="22310" y="961"/>
                </a:cubicBezTo>
                <a:cubicBezTo>
                  <a:pt x="22328" y="961"/>
                  <a:pt x="22346" y="949"/>
                  <a:pt x="22346" y="926"/>
                </a:cubicBezTo>
                <a:lnTo>
                  <a:pt x="22346" y="896"/>
                </a:lnTo>
                <a:cubicBezTo>
                  <a:pt x="22346" y="873"/>
                  <a:pt x="22328" y="861"/>
                  <a:pt x="22310" y="861"/>
                </a:cubicBezTo>
                <a:close/>
                <a:moveTo>
                  <a:pt x="6632" y="880"/>
                </a:moveTo>
                <a:cubicBezTo>
                  <a:pt x="6615" y="880"/>
                  <a:pt x="6597" y="892"/>
                  <a:pt x="6597" y="915"/>
                </a:cubicBezTo>
                <a:lnTo>
                  <a:pt x="6597" y="930"/>
                </a:lnTo>
                <a:cubicBezTo>
                  <a:pt x="6596" y="952"/>
                  <a:pt x="6613" y="963"/>
                  <a:pt x="6631" y="963"/>
                </a:cubicBezTo>
                <a:cubicBezTo>
                  <a:pt x="6649" y="963"/>
                  <a:pt x="6667" y="952"/>
                  <a:pt x="6667" y="930"/>
                </a:cubicBezTo>
                <a:lnTo>
                  <a:pt x="6667" y="915"/>
                </a:lnTo>
                <a:cubicBezTo>
                  <a:pt x="6667" y="892"/>
                  <a:pt x="6650" y="880"/>
                  <a:pt x="6632" y="880"/>
                </a:cubicBezTo>
                <a:close/>
                <a:moveTo>
                  <a:pt x="14740" y="886"/>
                </a:moveTo>
                <a:cubicBezTo>
                  <a:pt x="14723" y="886"/>
                  <a:pt x="14705" y="898"/>
                  <a:pt x="14705" y="921"/>
                </a:cubicBezTo>
                <a:lnTo>
                  <a:pt x="14705" y="937"/>
                </a:lnTo>
                <a:cubicBezTo>
                  <a:pt x="14705" y="960"/>
                  <a:pt x="14723" y="971"/>
                  <a:pt x="14740" y="971"/>
                </a:cubicBezTo>
                <a:cubicBezTo>
                  <a:pt x="14758" y="971"/>
                  <a:pt x="14776" y="960"/>
                  <a:pt x="14776" y="937"/>
                </a:cubicBezTo>
                <a:lnTo>
                  <a:pt x="14776" y="921"/>
                </a:lnTo>
                <a:cubicBezTo>
                  <a:pt x="14776" y="898"/>
                  <a:pt x="14758" y="886"/>
                  <a:pt x="14740" y="886"/>
                </a:cubicBezTo>
                <a:close/>
                <a:moveTo>
                  <a:pt x="7699" y="897"/>
                </a:moveTo>
                <a:cubicBezTo>
                  <a:pt x="7672" y="897"/>
                  <a:pt x="7648" y="932"/>
                  <a:pt x="7673" y="958"/>
                </a:cubicBezTo>
                <a:lnTo>
                  <a:pt x="7689" y="973"/>
                </a:lnTo>
                <a:cubicBezTo>
                  <a:pt x="7696" y="981"/>
                  <a:pt x="7704" y="984"/>
                  <a:pt x="7712" y="984"/>
                </a:cubicBezTo>
                <a:cubicBezTo>
                  <a:pt x="7740" y="984"/>
                  <a:pt x="7764" y="947"/>
                  <a:pt x="7739" y="923"/>
                </a:cubicBezTo>
                <a:lnTo>
                  <a:pt x="7723" y="907"/>
                </a:lnTo>
                <a:cubicBezTo>
                  <a:pt x="7716" y="900"/>
                  <a:pt x="7707" y="897"/>
                  <a:pt x="7699" y="897"/>
                </a:cubicBezTo>
                <a:close/>
                <a:moveTo>
                  <a:pt x="13904" y="850"/>
                </a:moveTo>
                <a:cubicBezTo>
                  <a:pt x="13868" y="850"/>
                  <a:pt x="13830" y="889"/>
                  <a:pt x="13854" y="931"/>
                </a:cubicBezTo>
                <a:cubicBezTo>
                  <a:pt x="13874" y="967"/>
                  <a:pt x="13905" y="984"/>
                  <a:pt x="13944" y="988"/>
                </a:cubicBezTo>
                <a:cubicBezTo>
                  <a:pt x="13945" y="988"/>
                  <a:pt x="13947" y="988"/>
                  <a:pt x="13948" y="988"/>
                </a:cubicBezTo>
                <a:cubicBezTo>
                  <a:pt x="13976" y="988"/>
                  <a:pt x="13998" y="960"/>
                  <a:pt x="13998" y="933"/>
                </a:cubicBezTo>
                <a:cubicBezTo>
                  <a:pt x="13998" y="904"/>
                  <a:pt x="13975" y="885"/>
                  <a:pt x="13948" y="880"/>
                </a:cubicBezTo>
                <a:cubicBezTo>
                  <a:pt x="13947" y="879"/>
                  <a:pt x="13947" y="878"/>
                  <a:pt x="13946" y="876"/>
                </a:cubicBezTo>
                <a:cubicBezTo>
                  <a:pt x="13936" y="857"/>
                  <a:pt x="13920" y="850"/>
                  <a:pt x="13904" y="850"/>
                </a:cubicBezTo>
                <a:close/>
                <a:moveTo>
                  <a:pt x="16602" y="920"/>
                </a:moveTo>
                <a:cubicBezTo>
                  <a:pt x="16555" y="920"/>
                  <a:pt x="16555" y="990"/>
                  <a:pt x="16602" y="990"/>
                </a:cubicBezTo>
                <a:lnTo>
                  <a:pt x="16617" y="990"/>
                </a:lnTo>
                <a:cubicBezTo>
                  <a:pt x="16618" y="990"/>
                  <a:pt x="16618" y="990"/>
                  <a:pt x="16618" y="990"/>
                </a:cubicBezTo>
                <a:cubicBezTo>
                  <a:pt x="16662" y="990"/>
                  <a:pt x="16662" y="920"/>
                  <a:pt x="16617" y="920"/>
                </a:cubicBezTo>
                <a:close/>
                <a:moveTo>
                  <a:pt x="18192" y="927"/>
                </a:moveTo>
                <a:cubicBezTo>
                  <a:pt x="18181" y="927"/>
                  <a:pt x="18169" y="940"/>
                  <a:pt x="18176" y="954"/>
                </a:cubicBezTo>
                <a:cubicBezTo>
                  <a:pt x="18181" y="965"/>
                  <a:pt x="18187" y="974"/>
                  <a:pt x="18192" y="985"/>
                </a:cubicBezTo>
                <a:cubicBezTo>
                  <a:pt x="18195" y="991"/>
                  <a:pt x="18200" y="994"/>
                  <a:pt x="18206" y="994"/>
                </a:cubicBezTo>
                <a:cubicBezTo>
                  <a:pt x="18217" y="994"/>
                  <a:pt x="18229" y="981"/>
                  <a:pt x="18222" y="967"/>
                </a:cubicBezTo>
                <a:cubicBezTo>
                  <a:pt x="18217" y="956"/>
                  <a:pt x="18212" y="947"/>
                  <a:pt x="18206" y="937"/>
                </a:cubicBezTo>
                <a:cubicBezTo>
                  <a:pt x="18203" y="930"/>
                  <a:pt x="18198" y="927"/>
                  <a:pt x="18192" y="927"/>
                </a:cubicBezTo>
                <a:close/>
                <a:moveTo>
                  <a:pt x="13508" y="927"/>
                </a:moveTo>
                <a:cubicBezTo>
                  <a:pt x="13462" y="927"/>
                  <a:pt x="13462" y="998"/>
                  <a:pt x="13508" y="998"/>
                </a:cubicBezTo>
                <a:cubicBezTo>
                  <a:pt x="13554" y="998"/>
                  <a:pt x="13554" y="927"/>
                  <a:pt x="13508" y="927"/>
                </a:cubicBezTo>
                <a:close/>
                <a:moveTo>
                  <a:pt x="15552" y="884"/>
                </a:moveTo>
                <a:cubicBezTo>
                  <a:pt x="15511" y="884"/>
                  <a:pt x="15474" y="937"/>
                  <a:pt x="15511" y="974"/>
                </a:cubicBezTo>
                <a:lnTo>
                  <a:pt x="15527" y="990"/>
                </a:lnTo>
                <a:cubicBezTo>
                  <a:pt x="15538" y="1001"/>
                  <a:pt x="15551" y="1006"/>
                  <a:pt x="15563" y="1006"/>
                </a:cubicBezTo>
                <a:cubicBezTo>
                  <a:pt x="15604" y="1006"/>
                  <a:pt x="15640" y="953"/>
                  <a:pt x="15603" y="916"/>
                </a:cubicBezTo>
                <a:lnTo>
                  <a:pt x="15587" y="900"/>
                </a:lnTo>
                <a:cubicBezTo>
                  <a:pt x="15576" y="889"/>
                  <a:pt x="15564" y="884"/>
                  <a:pt x="15552" y="884"/>
                </a:cubicBezTo>
                <a:close/>
                <a:moveTo>
                  <a:pt x="21737" y="870"/>
                </a:moveTo>
                <a:cubicBezTo>
                  <a:pt x="21719" y="870"/>
                  <a:pt x="21700" y="880"/>
                  <a:pt x="21691" y="897"/>
                </a:cubicBezTo>
                <a:cubicBezTo>
                  <a:pt x="21686" y="907"/>
                  <a:pt x="21680" y="917"/>
                  <a:pt x="21675" y="927"/>
                </a:cubicBezTo>
                <a:cubicBezTo>
                  <a:pt x="21662" y="953"/>
                  <a:pt x="21668" y="985"/>
                  <a:pt x="21695" y="1000"/>
                </a:cubicBezTo>
                <a:cubicBezTo>
                  <a:pt x="21703" y="1005"/>
                  <a:pt x="21712" y="1008"/>
                  <a:pt x="21722" y="1008"/>
                </a:cubicBezTo>
                <a:cubicBezTo>
                  <a:pt x="21741" y="1008"/>
                  <a:pt x="21760" y="998"/>
                  <a:pt x="21768" y="981"/>
                </a:cubicBezTo>
                <a:cubicBezTo>
                  <a:pt x="21774" y="970"/>
                  <a:pt x="21779" y="962"/>
                  <a:pt x="21784" y="951"/>
                </a:cubicBezTo>
                <a:cubicBezTo>
                  <a:pt x="21798" y="925"/>
                  <a:pt x="21792" y="894"/>
                  <a:pt x="21764" y="878"/>
                </a:cubicBezTo>
                <a:cubicBezTo>
                  <a:pt x="21756" y="873"/>
                  <a:pt x="21747" y="870"/>
                  <a:pt x="21737" y="870"/>
                </a:cubicBezTo>
                <a:close/>
                <a:moveTo>
                  <a:pt x="24322" y="940"/>
                </a:moveTo>
                <a:cubicBezTo>
                  <a:pt x="24314" y="940"/>
                  <a:pt x="24306" y="944"/>
                  <a:pt x="24298" y="951"/>
                </a:cubicBezTo>
                <a:lnTo>
                  <a:pt x="24283" y="967"/>
                </a:lnTo>
                <a:cubicBezTo>
                  <a:pt x="24258" y="992"/>
                  <a:pt x="24282" y="1027"/>
                  <a:pt x="24309" y="1027"/>
                </a:cubicBezTo>
                <a:cubicBezTo>
                  <a:pt x="24317" y="1027"/>
                  <a:pt x="24326" y="1024"/>
                  <a:pt x="24333" y="1016"/>
                </a:cubicBezTo>
                <a:lnTo>
                  <a:pt x="24349" y="1000"/>
                </a:lnTo>
                <a:cubicBezTo>
                  <a:pt x="24374" y="976"/>
                  <a:pt x="24349" y="940"/>
                  <a:pt x="24322" y="940"/>
                </a:cubicBezTo>
                <a:close/>
                <a:moveTo>
                  <a:pt x="11044" y="954"/>
                </a:moveTo>
                <a:cubicBezTo>
                  <a:pt x="11038" y="954"/>
                  <a:pt x="11033" y="956"/>
                  <a:pt x="11029" y="962"/>
                </a:cubicBezTo>
                <a:cubicBezTo>
                  <a:pt x="11016" y="978"/>
                  <a:pt x="11000" y="991"/>
                  <a:pt x="10981" y="998"/>
                </a:cubicBezTo>
                <a:cubicBezTo>
                  <a:pt x="10961" y="1006"/>
                  <a:pt x="10966" y="1034"/>
                  <a:pt x="10982" y="1034"/>
                </a:cubicBezTo>
                <a:cubicBezTo>
                  <a:pt x="10984" y="1034"/>
                  <a:pt x="10986" y="1034"/>
                  <a:pt x="10989" y="1033"/>
                </a:cubicBezTo>
                <a:cubicBezTo>
                  <a:pt x="11018" y="1021"/>
                  <a:pt x="11041" y="1005"/>
                  <a:pt x="11060" y="980"/>
                </a:cubicBezTo>
                <a:cubicBezTo>
                  <a:pt x="11069" y="967"/>
                  <a:pt x="11056" y="954"/>
                  <a:pt x="11044" y="954"/>
                </a:cubicBezTo>
                <a:close/>
                <a:moveTo>
                  <a:pt x="16840" y="995"/>
                </a:moveTo>
                <a:cubicBezTo>
                  <a:pt x="16795" y="995"/>
                  <a:pt x="16795" y="1066"/>
                  <a:pt x="16840" y="1066"/>
                </a:cubicBezTo>
                <a:lnTo>
                  <a:pt x="16856" y="1066"/>
                </a:lnTo>
                <a:cubicBezTo>
                  <a:pt x="16902" y="1066"/>
                  <a:pt x="16902" y="995"/>
                  <a:pt x="16856" y="995"/>
                </a:cubicBezTo>
                <a:close/>
                <a:moveTo>
                  <a:pt x="666" y="967"/>
                </a:moveTo>
                <a:cubicBezTo>
                  <a:pt x="661" y="967"/>
                  <a:pt x="655" y="969"/>
                  <a:pt x="649" y="972"/>
                </a:cubicBezTo>
                <a:cubicBezTo>
                  <a:pt x="633" y="981"/>
                  <a:pt x="624" y="1005"/>
                  <a:pt x="636" y="1020"/>
                </a:cubicBezTo>
                <a:cubicBezTo>
                  <a:pt x="652" y="1040"/>
                  <a:pt x="665" y="1061"/>
                  <a:pt x="680" y="1080"/>
                </a:cubicBezTo>
                <a:cubicBezTo>
                  <a:pt x="688" y="1091"/>
                  <a:pt x="700" y="1098"/>
                  <a:pt x="712" y="1098"/>
                </a:cubicBezTo>
                <a:cubicBezTo>
                  <a:pt x="717" y="1098"/>
                  <a:pt x="723" y="1097"/>
                  <a:pt x="728" y="1094"/>
                </a:cubicBezTo>
                <a:cubicBezTo>
                  <a:pt x="744" y="1085"/>
                  <a:pt x="753" y="1061"/>
                  <a:pt x="742" y="1046"/>
                </a:cubicBezTo>
                <a:cubicBezTo>
                  <a:pt x="726" y="1026"/>
                  <a:pt x="712" y="1005"/>
                  <a:pt x="697" y="985"/>
                </a:cubicBezTo>
                <a:cubicBezTo>
                  <a:pt x="689" y="974"/>
                  <a:pt x="678" y="967"/>
                  <a:pt x="666" y="967"/>
                </a:cubicBezTo>
                <a:close/>
                <a:moveTo>
                  <a:pt x="12116" y="935"/>
                </a:moveTo>
                <a:cubicBezTo>
                  <a:pt x="12076" y="935"/>
                  <a:pt x="12040" y="988"/>
                  <a:pt x="12076" y="1026"/>
                </a:cubicBezTo>
                <a:cubicBezTo>
                  <a:pt x="12099" y="1051"/>
                  <a:pt x="12124" y="1075"/>
                  <a:pt x="12149" y="1101"/>
                </a:cubicBezTo>
                <a:cubicBezTo>
                  <a:pt x="12160" y="1112"/>
                  <a:pt x="12172" y="1117"/>
                  <a:pt x="12184" y="1117"/>
                </a:cubicBezTo>
                <a:cubicBezTo>
                  <a:pt x="12225" y="1117"/>
                  <a:pt x="12261" y="1064"/>
                  <a:pt x="12225" y="1027"/>
                </a:cubicBezTo>
                <a:cubicBezTo>
                  <a:pt x="12200" y="1002"/>
                  <a:pt x="12176" y="975"/>
                  <a:pt x="12151" y="951"/>
                </a:cubicBezTo>
                <a:cubicBezTo>
                  <a:pt x="12141" y="940"/>
                  <a:pt x="12128" y="935"/>
                  <a:pt x="12116" y="935"/>
                </a:cubicBezTo>
                <a:close/>
                <a:moveTo>
                  <a:pt x="2013" y="968"/>
                </a:moveTo>
                <a:cubicBezTo>
                  <a:pt x="1997" y="968"/>
                  <a:pt x="1981" y="975"/>
                  <a:pt x="1970" y="993"/>
                </a:cubicBezTo>
                <a:cubicBezTo>
                  <a:pt x="1961" y="1009"/>
                  <a:pt x="1952" y="1025"/>
                  <a:pt x="1943" y="1038"/>
                </a:cubicBezTo>
                <a:cubicBezTo>
                  <a:pt x="1917" y="1080"/>
                  <a:pt x="1954" y="1119"/>
                  <a:pt x="1991" y="1119"/>
                </a:cubicBezTo>
                <a:cubicBezTo>
                  <a:pt x="2007" y="1119"/>
                  <a:pt x="2024" y="1112"/>
                  <a:pt x="2035" y="1094"/>
                </a:cubicBezTo>
                <a:cubicBezTo>
                  <a:pt x="2043" y="1078"/>
                  <a:pt x="2053" y="1062"/>
                  <a:pt x="2062" y="1048"/>
                </a:cubicBezTo>
                <a:cubicBezTo>
                  <a:pt x="2087" y="1007"/>
                  <a:pt x="2050" y="968"/>
                  <a:pt x="2013" y="968"/>
                </a:cubicBezTo>
                <a:close/>
                <a:moveTo>
                  <a:pt x="3596" y="1039"/>
                </a:moveTo>
                <a:cubicBezTo>
                  <a:pt x="3587" y="1039"/>
                  <a:pt x="3578" y="1045"/>
                  <a:pt x="3578" y="1057"/>
                </a:cubicBezTo>
                <a:lnTo>
                  <a:pt x="3578" y="1131"/>
                </a:lnTo>
                <a:cubicBezTo>
                  <a:pt x="3578" y="1142"/>
                  <a:pt x="3587" y="1148"/>
                  <a:pt x="3596" y="1148"/>
                </a:cubicBezTo>
                <a:cubicBezTo>
                  <a:pt x="3605" y="1148"/>
                  <a:pt x="3613" y="1142"/>
                  <a:pt x="3613" y="1131"/>
                </a:cubicBezTo>
                <a:lnTo>
                  <a:pt x="3613" y="1057"/>
                </a:lnTo>
                <a:cubicBezTo>
                  <a:pt x="3613" y="1045"/>
                  <a:pt x="3605" y="1039"/>
                  <a:pt x="3596" y="1039"/>
                </a:cubicBezTo>
                <a:close/>
                <a:moveTo>
                  <a:pt x="15868" y="1025"/>
                </a:moveTo>
                <a:cubicBezTo>
                  <a:pt x="15847" y="1025"/>
                  <a:pt x="15826" y="1042"/>
                  <a:pt x="15833" y="1069"/>
                </a:cubicBezTo>
                <a:cubicBezTo>
                  <a:pt x="15838" y="1088"/>
                  <a:pt x="15843" y="1108"/>
                  <a:pt x="15848" y="1129"/>
                </a:cubicBezTo>
                <a:cubicBezTo>
                  <a:pt x="15853" y="1147"/>
                  <a:pt x="15867" y="1155"/>
                  <a:pt x="15881" y="1155"/>
                </a:cubicBezTo>
                <a:cubicBezTo>
                  <a:pt x="15902" y="1155"/>
                  <a:pt x="15923" y="1137"/>
                  <a:pt x="15916" y="1110"/>
                </a:cubicBezTo>
                <a:cubicBezTo>
                  <a:pt x="15910" y="1091"/>
                  <a:pt x="15906" y="1070"/>
                  <a:pt x="15901" y="1051"/>
                </a:cubicBezTo>
                <a:cubicBezTo>
                  <a:pt x="15896" y="1033"/>
                  <a:pt x="15882" y="1025"/>
                  <a:pt x="15868" y="1025"/>
                </a:cubicBezTo>
                <a:close/>
                <a:moveTo>
                  <a:pt x="8941" y="1113"/>
                </a:moveTo>
                <a:cubicBezTo>
                  <a:pt x="8925" y="1113"/>
                  <a:pt x="8914" y="1137"/>
                  <a:pt x="8931" y="1145"/>
                </a:cubicBezTo>
                <a:cubicBezTo>
                  <a:pt x="8942" y="1150"/>
                  <a:pt x="8951" y="1156"/>
                  <a:pt x="8961" y="1161"/>
                </a:cubicBezTo>
                <a:cubicBezTo>
                  <a:pt x="8964" y="1162"/>
                  <a:pt x="8967" y="1163"/>
                  <a:pt x="8970" y="1163"/>
                </a:cubicBezTo>
                <a:cubicBezTo>
                  <a:pt x="8986" y="1163"/>
                  <a:pt x="8996" y="1139"/>
                  <a:pt x="8980" y="1130"/>
                </a:cubicBezTo>
                <a:cubicBezTo>
                  <a:pt x="8970" y="1125"/>
                  <a:pt x="8960" y="1120"/>
                  <a:pt x="8950" y="1115"/>
                </a:cubicBezTo>
                <a:cubicBezTo>
                  <a:pt x="8947" y="1113"/>
                  <a:pt x="8944" y="1113"/>
                  <a:pt x="8941" y="1113"/>
                </a:cubicBezTo>
                <a:close/>
                <a:moveTo>
                  <a:pt x="8342" y="1091"/>
                </a:moveTo>
                <a:cubicBezTo>
                  <a:pt x="8329" y="1091"/>
                  <a:pt x="8315" y="1099"/>
                  <a:pt x="8309" y="1109"/>
                </a:cubicBezTo>
                <a:cubicBezTo>
                  <a:pt x="8299" y="1127"/>
                  <a:pt x="8307" y="1146"/>
                  <a:pt x="8322" y="1158"/>
                </a:cubicBezTo>
                <a:cubicBezTo>
                  <a:pt x="8342" y="1173"/>
                  <a:pt x="8361" y="1188"/>
                  <a:pt x="8382" y="1203"/>
                </a:cubicBezTo>
                <a:cubicBezTo>
                  <a:pt x="8387" y="1206"/>
                  <a:pt x="8393" y="1208"/>
                  <a:pt x="8398" y="1208"/>
                </a:cubicBezTo>
                <a:cubicBezTo>
                  <a:pt x="8411" y="1208"/>
                  <a:pt x="8425" y="1200"/>
                  <a:pt x="8431" y="1189"/>
                </a:cubicBezTo>
                <a:cubicBezTo>
                  <a:pt x="8442" y="1171"/>
                  <a:pt x="8433" y="1152"/>
                  <a:pt x="8418" y="1141"/>
                </a:cubicBezTo>
                <a:cubicBezTo>
                  <a:pt x="8398" y="1125"/>
                  <a:pt x="8379" y="1110"/>
                  <a:pt x="8358" y="1096"/>
                </a:cubicBezTo>
                <a:cubicBezTo>
                  <a:pt x="8353" y="1093"/>
                  <a:pt x="8348" y="1091"/>
                  <a:pt x="8342" y="1091"/>
                </a:cubicBezTo>
                <a:close/>
                <a:moveTo>
                  <a:pt x="3160" y="1141"/>
                </a:moveTo>
                <a:cubicBezTo>
                  <a:pt x="3143" y="1141"/>
                  <a:pt x="3125" y="1152"/>
                  <a:pt x="3125" y="1174"/>
                </a:cubicBezTo>
                <a:lnTo>
                  <a:pt x="3125" y="1190"/>
                </a:lnTo>
                <a:cubicBezTo>
                  <a:pt x="3125" y="1213"/>
                  <a:pt x="3143" y="1225"/>
                  <a:pt x="3160" y="1225"/>
                </a:cubicBezTo>
                <a:cubicBezTo>
                  <a:pt x="3178" y="1225"/>
                  <a:pt x="3195" y="1213"/>
                  <a:pt x="3195" y="1190"/>
                </a:cubicBezTo>
                <a:lnTo>
                  <a:pt x="3195" y="1174"/>
                </a:lnTo>
                <a:cubicBezTo>
                  <a:pt x="3195" y="1152"/>
                  <a:pt x="3178" y="1141"/>
                  <a:pt x="3160" y="1141"/>
                </a:cubicBezTo>
                <a:close/>
                <a:moveTo>
                  <a:pt x="19516" y="1076"/>
                </a:moveTo>
                <a:cubicBezTo>
                  <a:pt x="19497" y="1076"/>
                  <a:pt x="19479" y="1086"/>
                  <a:pt x="19469" y="1103"/>
                </a:cubicBezTo>
                <a:cubicBezTo>
                  <a:pt x="19453" y="1129"/>
                  <a:pt x="19464" y="1161"/>
                  <a:pt x="19489" y="1176"/>
                </a:cubicBezTo>
                <a:cubicBezTo>
                  <a:pt x="19514" y="1192"/>
                  <a:pt x="19537" y="1208"/>
                  <a:pt x="19562" y="1224"/>
                </a:cubicBezTo>
                <a:cubicBezTo>
                  <a:pt x="19569" y="1228"/>
                  <a:pt x="19577" y="1230"/>
                  <a:pt x="19586" y="1230"/>
                </a:cubicBezTo>
                <a:cubicBezTo>
                  <a:pt x="19605" y="1230"/>
                  <a:pt x="19625" y="1220"/>
                  <a:pt x="19635" y="1204"/>
                </a:cubicBezTo>
                <a:cubicBezTo>
                  <a:pt x="19651" y="1178"/>
                  <a:pt x="19641" y="1146"/>
                  <a:pt x="19615" y="1130"/>
                </a:cubicBezTo>
                <a:cubicBezTo>
                  <a:pt x="19590" y="1115"/>
                  <a:pt x="19567" y="1099"/>
                  <a:pt x="19542" y="1083"/>
                </a:cubicBezTo>
                <a:cubicBezTo>
                  <a:pt x="19534" y="1078"/>
                  <a:pt x="19525" y="1076"/>
                  <a:pt x="19516" y="1076"/>
                </a:cubicBezTo>
                <a:close/>
                <a:moveTo>
                  <a:pt x="23334" y="1104"/>
                </a:moveTo>
                <a:cubicBezTo>
                  <a:pt x="23313" y="1104"/>
                  <a:pt x="23290" y="1122"/>
                  <a:pt x="23297" y="1148"/>
                </a:cubicBezTo>
                <a:cubicBezTo>
                  <a:pt x="23307" y="1190"/>
                  <a:pt x="23334" y="1226"/>
                  <a:pt x="23374" y="1245"/>
                </a:cubicBezTo>
                <a:cubicBezTo>
                  <a:pt x="23380" y="1248"/>
                  <a:pt x="23385" y="1249"/>
                  <a:pt x="23391" y="1249"/>
                </a:cubicBezTo>
                <a:cubicBezTo>
                  <a:pt x="23423" y="1249"/>
                  <a:pt x="23445" y="1201"/>
                  <a:pt x="23409" y="1183"/>
                </a:cubicBezTo>
                <a:cubicBezTo>
                  <a:pt x="23387" y="1171"/>
                  <a:pt x="23371" y="1153"/>
                  <a:pt x="23366" y="1129"/>
                </a:cubicBezTo>
                <a:cubicBezTo>
                  <a:pt x="23361" y="1112"/>
                  <a:pt x="23348" y="1104"/>
                  <a:pt x="23334" y="1104"/>
                </a:cubicBezTo>
                <a:close/>
                <a:moveTo>
                  <a:pt x="7978" y="1168"/>
                </a:moveTo>
                <a:cubicBezTo>
                  <a:pt x="7970" y="1168"/>
                  <a:pt x="7962" y="1171"/>
                  <a:pt x="7955" y="1179"/>
                </a:cubicBezTo>
                <a:lnTo>
                  <a:pt x="7939" y="1194"/>
                </a:lnTo>
                <a:cubicBezTo>
                  <a:pt x="7914" y="1219"/>
                  <a:pt x="7938" y="1255"/>
                  <a:pt x="7965" y="1255"/>
                </a:cubicBezTo>
                <a:cubicBezTo>
                  <a:pt x="7973" y="1255"/>
                  <a:pt x="7981" y="1252"/>
                  <a:pt x="7988" y="1245"/>
                </a:cubicBezTo>
                <a:cubicBezTo>
                  <a:pt x="7993" y="1239"/>
                  <a:pt x="7999" y="1232"/>
                  <a:pt x="8004" y="1229"/>
                </a:cubicBezTo>
                <a:cubicBezTo>
                  <a:pt x="8030" y="1203"/>
                  <a:pt x="8005" y="1168"/>
                  <a:pt x="7978" y="1168"/>
                </a:cubicBezTo>
                <a:close/>
                <a:moveTo>
                  <a:pt x="20371" y="1110"/>
                </a:moveTo>
                <a:cubicBezTo>
                  <a:pt x="20368" y="1110"/>
                  <a:pt x="20365" y="1111"/>
                  <a:pt x="20362" y="1112"/>
                </a:cubicBezTo>
                <a:cubicBezTo>
                  <a:pt x="20347" y="1116"/>
                  <a:pt x="20331" y="1137"/>
                  <a:pt x="20337" y="1156"/>
                </a:cubicBezTo>
                <a:cubicBezTo>
                  <a:pt x="20348" y="1180"/>
                  <a:pt x="20357" y="1205"/>
                  <a:pt x="20368" y="1230"/>
                </a:cubicBezTo>
                <a:cubicBezTo>
                  <a:pt x="20374" y="1245"/>
                  <a:pt x="20386" y="1256"/>
                  <a:pt x="20402" y="1256"/>
                </a:cubicBezTo>
                <a:cubicBezTo>
                  <a:pt x="20404" y="1256"/>
                  <a:pt x="20407" y="1256"/>
                  <a:pt x="20411" y="1255"/>
                </a:cubicBezTo>
                <a:cubicBezTo>
                  <a:pt x="20427" y="1250"/>
                  <a:pt x="20442" y="1229"/>
                  <a:pt x="20436" y="1211"/>
                </a:cubicBezTo>
                <a:cubicBezTo>
                  <a:pt x="20425" y="1187"/>
                  <a:pt x="20416" y="1162"/>
                  <a:pt x="20405" y="1137"/>
                </a:cubicBezTo>
                <a:cubicBezTo>
                  <a:pt x="20398" y="1122"/>
                  <a:pt x="20386" y="1110"/>
                  <a:pt x="20371" y="1110"/>
                </a:cubicBezTo>
                <a:close/>
                <a:moveTo>
                  <a:pt x="14291" y="1137"/>
                </a:moveTo>
                <a:cubicBezTo>
                  <a:pt x="14250" y="1137"/>
                  <a:pt x="14214" y="1190"/>
                  <a:pt x="14251" y="1227"/>
                </a:cubicBezTo>
                <a:lnTo>
                  <a:pt x="14266" y="1242"/>
                </a:lnTo>
                <a:cubicBezTo>
                  <a:pt x="14278" y="1254"/>
                  <a:pt x="14290" y="1258"/>
                  <a:pt x="14302" y="1258"/>
                </a:cubicBezTo>
                <a:cubicBezTo>
                  <a:pt x="14343" y="1258"/>
                  <a:pt x="14380" y="1205"/>
                  <a:pt x="14342" y="1168"/>
                </a:cubicBezTo>
                <a:lnTo>
                  <a:pt x="14326" y="1152"/>
                </a:lnTo>
                <a:cubicBezTo>
                  <a:pt x="14315" y="1141"/>
                  <a:pt x="14303" y="1137"/>
                  <a:pt x="14291" y="1137"/>
                </a:cubicBezTo>
                <a:close/>
                <a:moveTo>
                  <a:pt x="18990" y="1214"/>
                </a:moveTo>
                <a:cubicBezTo>
                  <a:pt x="18977" y="1214"/>
                  <a:pt x="18964" y="1232"/>
                  <a:pt x="18976" y="1245"/>
                </a:cubicBezTo>
                <a:lnTo>
                  <a:pt x="18992" y="1260"/>
                </a:lnTo>
                <a:cubicBezTo>
                  <a:pt x="18996" y="1263"/>
                  <a:pt x="18999" y="1265"/>
                  <a:pt x="19003" y="1265"/>
                </a:cubicBezTo>
                <a:cubicBezTo>
                  <a:pt x="19017" y="1265"/>
                  <a:pt x="19030" y="1247"/>
                  <a:pt x="19017" y="1235"/>
                </a:cubicBezTo>
                <a:lnTo>
                  <a:pt x="19002" y="1219"/>
                </a:lnTo>
                <a:cubicBezTo>
                  <a:pt x="18998" y="1216"/>
                  <a:pt x="18994" y="1214"/>
                  <a:pt x="18990" y="1214"/>
                </a:cubicBezTo>
                <a:close/>
                <a:moveTo>
                  <a:pt x="17335" y="1208"/>
                </a:moveTo>
                <a:cubicBezTo>
                  <a:pt x="17291" y="1208"/>
                  <a:pt x="17292" y="1278"/>
                  <a:pt x="17337" y="1278"/>
                </a:cubicBezTo>
                <a:lnTo>
                  <a:pt x="17367" y="1278"/>
                </a:lnTo>
                <a:cubicBezTo>
                  <a:pt x="17413" y="1278"/>
                  <a:pt x="17413" y="1208"/>
                  <a:pt x="17367" y="1208"/>
                </a:cubicBezTo>
                <a:lnTo>
                  <a:pt x="17337" y="1208"/>
                </a:lnTo>
                <a:cubicBezTo>
                  <a:pt x="17336" y="1208"/>
                  <a:pt x="17336" y="1208"/>
                  <a:pt x="17335" y="1208"/>
                </a:cubicBezTo>
                <a:close/>
                <a:moveTo>
                  <a:pt x="4945" y="1146"/>
                </a:moveTo>
                <a:cubicBezTo>
                  <a:pt x="4939" y="1146"/>
                  <a:pt x="4932" y="1147"/>
                  <a:pt x="4927" y="1150"/>
                </a:cubicBezTo>
                <a:cubicBezTo>
                  <a:pt x="4908" y="1161"/>
                  <a:pt x="4906" y="1182"/>
                  <a:pt x="4913" y="1198"/>
                </a:cubicBezTo>
                <a:cubicBezTo>
                  <a:pt x="4924" y="1224"/>
                  <a:pt x="4934" y="1248"/>
                  <a:pt x="4947" y="1273"/>
                </a:cubicBezTo>
                <a:cubicBezTo>
                  <a:pt x="4952" y="1285"/>
                  <a:pt x="4964" y="1291"/>
                  <a:pt x="4977" y="1291"/>
                </a:cubicBezTo>
                <a:cubicBezTo>
                  <a:pt x="4983" y="1291"/>
                  <a:pt x="4990" y="1289"/>
                  <a:pt x="4995" y="1286"/>
                </a:cubicBezTo>
                <a:cubicBezTo>
                  <a:pt x="5013" y="1276"/>
                  <a:pt x="5016" y="1255"/>
                  <a:pt x="5008" y="1237"/>
                </a:cubicBezTo>
                <a:cubicBezTo>
                  <a:pt x="4997" y="1213"/>
                  <a:pt x="4987" y="1188"/>
                  <a:pt x="4975" y="1163"/>
                </a:cubicBezTo>
                <a:cubicBezTo>
                  <a:pt x="4970" y="1152"/>
                  <a:pt x="4958" y="1146"/>
                  <a:pt x="4945" y="1146"/>
                </a:cubicBezTo>
                <a:close/>
                <a:moveTo>
                  <a:pt x="1492" y="1163"/>
                </a:moveTo>
                <a:cubicBezTo>
                  <a:pt x="1483" y="1163"/>
                  <a:pt x="1474" y="1165"/>
                  <a:pt x="1466" y="1169"/>
                </a:cubicBezTo>
                <a:cubicBezTo>
                  <a:pt x="1440" y="1185"/>
                  <a:pt x="1433" y="1216"/>
                  <a:pt x="1446" y="1242"/>
                </a:cubicBezTo>
                <a:cubicBezTo>
                  <a:pt x="1451" y="1253"/>
                  <a:pt x="1456" y="1262"/>
                  <a:pt x="1462" y="1273"/>
                </a:cubicBezTo>
                <a:cubicBezTo>
                  <a:pt x="1471" y="1290"/>
                  <a:pt x="1490" y="1299"/>
                  <a:pt x="1509" y="1299"/>
                </a:cubicBezTo>
                <a:cubicBezTo>
                  <a:pt x="1518" y="1299"/>
                  <a:pt x="1527" y="1297"/>
                  <a:pt x="1535" y="1293"/>
                </a:cubicBezTo>
                <a:cubicBezTo>
                  <a:pt x="1561" y="1277"/>
                  <a:pt x="1569" y="1246"/>
                  <a:pt x="1555" y="1219"/>
                </a:cubicBezTo>
                <a:cubicBezTo>
                  <a:pt x="1550" y="1209"/>
                  <a:pt x="1544" y="1200"/>
                  <a:pt x="1539" y="1189"/>
                </a:cubicBezTo>
                <a:cubicBezTo>
                  <a:pt x="1530" y="1171"/>
                  <a:pt x="1511" y="1163"/>
                  <a:pt x="1492" y="1163"/>
                </a:cubicBezTo>
                <a:close/>
                <a:moveTo>
                  <a:pt x="11674" y="1253"/>
                </a:moveTo>
                <a:cubicBezTo>
                  <a:pt x="11628" y="1253"/>
                  <a:pt x="11628" y="1324"/>
                  <a:pt x="11674" y="1324"/>
                </a:cubicBezTo>
                <a:lnTo>
                  <a:pt x="11689" y="1324"/>
                </a:lnTo>
                <a:cubicBezTo>
                  <a:pt x="11734" y="1324"/>
                  <a:pt x="11734" y="1253"/>
                  <a:pt x="11689" y="1253"/>
                </a:cubicBezTo>
                <a:close/>
                <a:moveTo>
                  <a:pt x="22550" y="1282"/>
                </a:moveTo>
                <a:cubicBezTo>
                  <a:pt x="22533" y="1282"/>
                  <a:pt x="22515" y="1293"/>
                  <a:pt x="22515" y="1316"/>
                </a:cubicBezTo>
                <a:lnTo>
                  <a:pt x="22515" y="1331"/>
                </a:lnTo>
                <a:cubicBezTo>
                  <a:pt x="22515" y="1355"/>
                  <a:pt x="22533" y="1366"/>
                  <a:pt x="22550" y="1366"/>
                </a:cubicBezTo>
                <a:cubicBezTo>
                  <a:pt x="22568" y="1366"/>
                  <a:pt x="22585" y="1355"/>
                  <a:pt x="22585" y="1331"/>
                </a:cubicBezTo>
                <a:lnTo>
                  <a:pt x="22585" y="1316"/>
                </a:lnTo>
                <a:cubicBezTo>
                  <a:pt x="22585" y="1293"/>
                  <a:pt x="22568" y="1282"/>
                  <a:pt x="22550" y="1282"/>
                </a:cubicBezTo>
                <a:close/>
                <a:moveTo>
                  <a:pt x="17863" y="1270"/>
                </a:moveTo>
                <a:cubicBezTo>
                  <a:pt x="17845" y="1270"/>
                  <a:pt x="17827" y="1281"/>
                  <a:pt x="17827" y="1304"/>
                </a:cubicBezTo>
                <a:lnTo>
                  <a:pt x="17827" y="1335"/>
                </a:lnTo>
                <a:cubicBezTo>
                  <a:pt x="17827" y="1358"/>
                  <a:pt x="17845" y="1369"/>
                  <a:pt x="17862" y="1369"/>
                </a:cubicBezTo>
                <a:cubicBezTo>
                  <a:pt x="17880" y="1369"/>
                  <a:pt x="17897" y="1358"/>
                  <a:pt x="17897" y="1335"/>
                </a:cubicBezTo>
                <a:lnTo>
                  <a:pt x="17897" y="1304"/>
                </a:lnTo>
                <a:cubicBezTo>
                  <a:pt x="17898" y="1281"/>
                  <a:pt x="17880" y="1270"/>
                  <a:pt x="17863" y="1270"/>
                </a:cubicBezTo>
                <a:close/>
                <a:moveTo>
                  <a:pt x="16512" y="1295"/>
                </a:moveTo>
                <a:cubicBezTo>
                  <a:pt x="16485" y="1295"/>
                  <a:pt x="16460" y="1331"/>
                  <a:pt x="16486" y="1356"/>
                </a:cubicBezTo>
                <a:cubicBezTo>
                  <a:pt x="16493" y="1362"/>
                  <a:pt x="16497" y="1367"/>
                  <a:pt x="16502" y="1371"/>
                </a:cubicBezTo>
                <a:cubicBezTo>
                  <a:pt x="16509" y="1379"/>
                  <a:pt x="16517" y="1382"/>
                  <a:pt x="16525" y="1382"/>
                </a:cubicBezTo>
                <a:cubicBezTo>
                  <a:pt x="16553" y="1382"/>
                  <a:pt x="16576" y="1345"/>
                  <a:pt x="16551" y="1321"/>
                </a:cubicBezTo>
                <a:lnTo>
                  <a:pt x="16536" y="1305"/>
                </a:lnTo>
                <a:cubicBezTo>
                  <a:pt x="16528" y="1298"/>
                  <a:pt x="16520" y="1295"/>
                  <a:pt x="16512" y="1295"/>
                </a:cubicBezTo>
                <a:close/>
                <a:moveTo>
                  <a:pt x="15998" y="1260"/>
                </a:moveTo>
                <a:cubicBezTo>
                  <a:pt x="15986" y="1260"/>
                  <a:pt x="15973" y="1265"/>
                  <a:pt x="15962" y="1276"/>
                </a:cubicBezTo>
                <a:lnTo>
                  <a:pt x="15947" y="1292"/>
                </a:lnTo>
                <a:cubicBezTo>
                  <a:pt x="15909" y="1329"/>
                  <a:pt x="15945" y="1383"/>
                  <a:pt x="15986" y="1383"/>
                </a:cubicBezTo>
                <a:cubicBezTo>
                  <a:pt x="15998" y="1383"/>
                  <a:pt x="16010" y="1378"/>
                  <a:pt x="16021" y="1367"/>
                </a:cubicBezTo>
                <a:lnTo>
                  <a:pt x="16037" y="1351"/>
                </a:lnTo>
                <a:cubicBezTo>
                  <a:pt x="16075" y="1314"/>
                  <a:pt x="16039" y="1260"/>
                  <a:pt x="15998" y="1260"/>
                </a:cubicBezTo>
                <a:close/>
                <a:moveTo>
                  <a:pt x="15445" y="1279"/>
                </a:moveTo>
                <a:cubicBezTo>
                  <a:pt x="15427" y="1279"/>
                  <a:pt x="15409" y="1291"/>
                  <a:pt x="15409" y="1314"/>
                </a:cubicBezTo>
                <a:lnTo>
                  <a:pt x="15409" y="1329"/>
                </a:lnTo>
                <a:cubicBezTo>
                  <a:pt x="15409" y="1352"/>
                  <a:pt x="15427" y="1363"/>
                  <a:pt x="15445" y="1363"/>
                </a:cubicBezTo>
                <a:cubicBezTo>
                  <a:pt x="15453" y="1363"/>
                  <a:pt x="15461" y="1361"/>
                  <a:pt x="15468" y="1356"/>
                </a:cubicBezTo>
                <a:cubicBezTo>
                  <a:pt x="15473" y="1378"/>
                  <a:pt x="15489" y="1396"/>
                  <a:pt x="15518" y="1396"/>
                </a:cubicBezTo>
                <a:cubicBezTo>
                  <a:pt x="15587" y="1396"/>
                  <a:pt x="15587" y="1289"/>
                  <a:pt x="15518" y="1289"/>
                </a:cubicBezTo>
                <a:cubicBezTo>
                  <a:pt x="15502" y="1289"/>
                  <a:pt x="15488" y="1295"/>
                  <a:pt x="15481" y="1305"/>
                </a:cubicBezTo>
                <a:cubicBezTo>
                  <a:pt x="15477" y="1288"/>
                  <a:pt x="15461" y="1279"/>
                  <a:pt x="15445" y="1279"/>
                </a:cubicBezTo>
                <a:close/>
                <a:moveTo>
                  <a:pt x="8699" y="1308"/>
                </a:moveTo>
                <a:cubicBezTo>
                  <a:pt x="8672" y="1308"/>
                  <a:pt x="8647" y="1343"/>
                  <a:pt x="8673" y="1367"/>
                </a:cubicBezTo>
                <a:cubicBezTo>
                  <a:pt x="8684" y="1375"/>
                  <a:pt x="8694" y="1386"/>
                  <a:pt x="8705" y="1396"/>
                </a:cubicBezTo>
                <a:cubicBezTo>
                  <a:pt x="8712" y="1403"/>
                  <a:pt x="8720" y="1406"/>
                  <a:pt x="8728" y="1406"/>
                </a:cubicBezTo>
                <a:cubicBezTo>
                  <a:pt x="8756" y="1406"/>
                  <a:pt x="8781" y="1371"/>
                  <a:pt x="8755" y="1346"/>
                </a:cubicBezTo>
                <a:cubicBezTo>
                  <a:pt x="8745" y="1336"/>
                  <a:pt x="8734" y="1326"/>
                  <a:pt x="8724" y="1318"/>
                </a:cubicBezTo>
                <a:cubicBezTo>
                  <a:pt x="8716" y="1311"/>
                  <a:pt x="8708" y="1308"/>
                  <a:pt x="8699" y="1308"/>
                </a:cubicBezTo>
                <a:close/>
                <a:moveTo>
                  <a:pt x="4227" y="1274"/>
                </a:moveTo>
                <a:cubicBezTo>
                  <a:pt x="4208" y="1274"/>
                  <a:pt x="4189" y="1284"/>
                  <a:pt x="4179" y="1300"/>
                </a:cubicBezTo>
                <a:cubicBezTo>
                  <a:pt x="4164" y="1326"/>
                  <a:pt x="4175" y="1358"/>
                  <a:pt x="4199" y="1373"/>
                </a:cubicBezTo>
                <a:cubicBezTo>
                  <a:pt x="4215" y="1384"/>
                  <a:pt x="4229" y="1393"/>
                  <a:pt x="4243" y="1404"/>
                </a:cubicBezTo>
                <a:cubicBezTo>
                  <a:pt x="4251" y="1409"/>
                  <a:pt x="4260" y="1411"/>
                  <a:pt x="4269" y="1411"/>
                </a:cubicBezTo>
                <a:cubicBezTo>
                  <a:pt x="4288" y="1411"/>
                  <a:pt x="4307" y="1401"/>
                  <a:pt x="4316" y="1384"/>
                </a:cubicBezTo>
                <a:cubicBezTo>
                  <a:pt x="4332" y="1358"/>
                  <a:pt x="4322" y="1326"/>
                  <a:pt x="4298" y="1311"/>
                </a:cubicBezTo>
                <a:cubicBezTo>
                  <a:pt x="4282" y="1300"/>
                  <a:pt x="4267" y="1292"/>
                  <a:pt x="4252" y="1281"/>
                </a:cubicBezTo>
                <a:cubicBezTo>
                  <a:pt x="4245" y="1276"/>
                  <a:pt x="4236" y="1274"/>
                  <a:pt x="4227" y="1274"/>
                </a:cubicBezTo>
                <a:close/>
                <a:moveTo>
                  <a:pt x="18253" y="1393"/>
                </a:moveTo>
                <a:cubicBezTo>
                  <a:pt x="18244" y="1393"/>
                  <a:pt x="18236" y="1399"/>
                  <a:pt x="18236" y="1410"/>
                </a:cubicBezTo>
                <a:lnTo>
                  <a:pt x="18236" y="1426"/>
                </a:lnTo>
                <a:cubicBezTo>
                  <a:pt x="18236" y="1438"/>
                  <a:pt x="18244" y="1444"/>
                  <a:pt x="18253" y="1444"/>
                </a:cubicBezTo>
                <a:cubicBezTo>
                  <a:pt x="18262" y="1444"/>
                  <a:pt x="18270" y="1438"/>
                  <a:pt x="18270" y="1426"/>
                </a:cubicBezTo>
                <a:lnTo>
                  <a:pt x="18270" y="1410"/>
                </a:lnTo>
                <a:cubicBezTo>
                  <a:pt x="18270" y="1399"/>
                  <a:pt x="18262" y="1393"/>
                  <a:pt x="18253" y="1393"/>
                </a:cubicBezTo>
                <a:close/>
                <a:moveTo>
                  <a:pt x="5879" y="1311"/>
                </a:moveTo>
                <a:cubicBezTo>
                  <a:pt x="5856" y="1311"/>
                  <a:pt x="5836" y="1327"/>
                  <a:pt x="5828" y="1349"/>
                </a:cubicBezTo>
                <a:cubicBezTo>
                  <a:pt x="5823" y="1365"/>
                  <a:pt x="5818" y="1379"/>
                  <a:pt x="5812" y="1393"/>
                </a:cubicBezTo>
                <a:cubicBezTo>
                  <a:pt x="5803" y="1421"/>
                  <a:pt x="5823" y="1452"/>
                  <a:pt x="5849" y="1459"/>
                </a:cubicBezTo>
                <a:cubicBezTo>
                  <a:pt x="5854" y="1461"/>
                  <a:pt x="5859" y="1461"/>
                  <a:pt x="5864" y="1461"/>
                </a:cubicBezTo>
                <a:cubicBezTo>
                  <a:pt x="5888" y="1461"/>
                  <a:pt x="5907" y="1445"/>
                  <a:pt x="5914" y="1423"/>
                </a:cubicBezTo>
                <a:cubicBezTo>
                  <a:pt x="5919" y="1407"/>
                  <a:pt x="5924" y="1392"/>
                  <a:pt x="5930" y="1378"/>
                </a:cubicBezTo>
                <a:cubicBezTo>
                  <a:pt x="5939" y="1350"/>
                  <a:pt x="5919" y="1319"/>
                  <a:pt x="5893" y="1313"/>
                </a:cubicBezTo>
                <a:cubicBezTo>
                  <a:pt x="5888" y="1311"/>
                  <a:pt x="5884" y="1311"/>
                  <a:pt x="5879" y="1311"/>
                </a:cubicBezTo>
                <a:close/>
                <a:moveTo>
                  <a:pt x="2364" y="1379"/>
                </a:moveTo>
                <a:cubicBezTo>
                  <a:pt x="2346" y="1379"/>
                  <a:pt x="2328" y="1390"/>
                  <a:pt x="2328" y="1413"/>
                </a:cubicBezTo>
                <a:lnTo>
                  <a:pt x="2328" y="1429"/>
                </a:lnTo>
                <a:cubicBezTo>
                  <a:pt x="2328" y="1452"/>
                  <a:pt x="2346" y="1463"/>
                  <a:pt x="2363" y="1463"/>
                </a:cubicBezTo>
                <a:cubicBezTo>
                  <a:pt x="2381" y="1463"/>
                  <a:pt x="2398" y="1452"/>
                  <a:pt x="2398" y="1429"/>
                </a:cubicBezTo>
                <a:lnTo>
                  <a:pt x="2398" y="1413"/>
                </a:lnTo>
                <a:cubicBezTo>
                  <a:pt x="2399" y="1390"/>
                  <a:pt x="2381" y="1379"/>
                  <a:pt x="2364" y="1379"/>
                </a:cubicBezTo>
                <a:close/>
                <a:moveTo>
                  <a:pt x="7843" y="1377"/>
                </a:moveTo>
                <a:cubicBezTo>
                  <a:pt x="7816" y="1377"/>
                  <a:pt x="7792" y="1413"/>
                  <a:pt x="7817" y="1438"/>
                </a:cubicBezTo>
                <a:lnTo>
                  <a:pt x="7833" y="1454"/>
                </a:lnTo>
                <a:cubicBezTo>
                  <a:pt x="7840" y="1461"/>
                  <a:pt x="7849" y="1464"/>
                  <a:pt x="7857" y="1464"/>
                </a:cubicBezTo>
                <a:cubicBezTo>
                  <a:pt x="7884" y="1464"/>
                  <a:pt x="7908" y="1428"/>
                  <a:pt x="7882" y="1404"/>
                </a:cubicBezTo>
                <a:lnTo>
                  <a:pt x="7867" y="1388"/>
                </a:lnTo>
                <a:cubicBezTo>
                  <a:pt x="7859" y="1381"/>
                  <a:pt x="7851" y="1377"/>
                  <a:pt x="7843" y="1377"/>
                </a:cubicBezTo>
                <a:close/>
                <a:moveTo>
                  <a:pt x="7681" y="1393"/>
                </a:moveTo>
                <a:cubicBezTo>
                  <a:pt x="7636" y="1393"/>
                  <a:pt x="7637" y="1465"/>
                  <a:pt x="7682" y="1465"/>
                </a:cubicBezTo>
                <a:lnTo>
                  <a:pt x="7713" y="1465"/>
                </a:lnTo>
                <a:cubicBezTo>
                  <a:pt x="7758" y="1465"/>
                  <a:pt x="7758" y="1393"/>
                  <a:pt x="7713" y="1393"/>
                </a:cubicBezTo>
                <a:lnTo>
                  <a:pt x="7682" y="1393"/>
                </a:lnTo>
                <a:cubicBezTo>
                  <a:pt x="7682" y="1393"/>
                  <a:pt x="7682" y="1393"/>
                  <a:pt x="7681" y="1393"/>
                </a:cubicBezTo>
                <a:close/>
                <a:moveTo>
                  <a:pt x="24056" y="1379"/>
                </a:moveTo>
                <a:cubicBezTo>
                  <a:pt x="24053" y="1379"/>
                  <a:pt x="24049" y="1379"/>
                  <a:pt x="24045" y="1381"/>
                </a:cubicBezTo>
                <a:cubicBezTo>
                  <a:pt x="24029" y="1386"/>
                  <a:pt x="24014" y="1391"/>
                  <a:pt x="24000" y="1396"/>
                </a:cubicBezTo>
                <a:cubicBezTo>
                  <a:pt x="23960" y="1408"/>
                  <a:pt x="23971" y="1466"/>
                  <a:pt x="24007" y="1466"/>
                </a:cubicBezTo>
                <a:cubicBezTo>
                  <a:pt x="24011" y="1466"/>
                  <a:pt x="24015" y="1466"/>
                  <a:pt x="24019" y="1465"/>
                </a:cubicBezTo>
                <a:cubicBezTo>
                  <a:pt x="24034" y="1459"/>
                  <a:pt x="24048" y="1454"/>
                  <a:pt x="24063" y="1449"/>
                </a:cubicBezTo>
                <a:cubicBezTo>
                  <a:pt x="24101" y="1436"/>
                  <a:pt x="24091" y="1379"/>
                  <a:pt x="24056" y="1379"/>
                </a:cubicBezTo>
                <a:close/>
                <a:moveTo>
                  <a:pt x="3103" y="1386"/>
                </a:moveTo>
                <a:cubicBezTo>
                  <a:pt x="3081" y="1386"/>
                  <a:pt x="3058" y="1392"/>
                  <a:pt x="3037" y="1403"/>
                </a:cubicBezTo>
                <a:cubicBezTo>
                  <a:pt x="3002" y="1420"/>
                  <a:pt x="3024" y="1468"/>
                  <a:pt x="3057" y="1468"/>
                </a:cubicBezTo>
                <a:cubicBezTo>
                  <a:pt x="3062" y="1468"/>
                  <a:pt x="3067" y="1467"/>
                  <a:pt x="3073" y="1465"/>
                </a:cubicBezTo>
                <a:cubicBezTo>
                  <a:pt x="3083" y="1460"/>
                  <a:pt x="3092" y="1458"/>
                  <a:pt x="3101" y="1458"/>
                </a:cubicBezTo>
                <a:cubicBezTo>
                  <a:pt x="3112" y="1458"/>
                  <a:pt x="3123" y="1461"/>
                  <a:pt x="3135" y="1466"/>
                </a:cubicBezTo>
                <a:cubicBezTo>
                  <a:pt x="3138" y="1467"/>
                  <a:pt x="3141" y="1467"/>
                  <a:pt x="3144" y="1467"/>
                </a:cubicBezTo>
                <a:cubicBezTo>
                  <a:pt x="3159" y="1467"/>
                  <a:pt x="3175" y="1454"/>
                  <a:pt x="3179" y="1439"/>
                </a:cubicBezTo>
                <a:cubicBezTo>
                  <a:pt x="3185" y="1418"/>
                  <a:pt x="3172" y="1403"/>
                  <a:pt x="3154" y="1396"/>
                </a:cubicBezTo>
                <a:cubicBezTo>
                  <a:pt x="3137" y="1390"/>
                  <a:pt x="3120" y="1386"/>
                  <a:pt x="3103" y="1386"/>
                </a:cubicBezTo>
                <a:close/>
                <a:moveTo>
                  <a:pt x="9480" y="1366"/>
                </a:moveTo>
                <a:cubicBezTo>
                  <a:pt x="9475" y="1366"/>
                  <a:pt x="9469" y="1368"/>
                  <a:pt x="9463" y="1371"/>
                </a:cubicBezTo>
                <a:cubicBezTo>
                  <a:pt x="9447" y="1380"/>
                  <a:pt x="9438" y="1404"/>
                  <a:pt x="9450" y="1419"/>
                </a:cubicBezTo>
                <a:cubicBezTo>
                  <a:pt x="9465" y="1439"/>
                  <a:pt x="9480" y="1460"/>
                  <a:pt x="9495" y="1480"/>
                </a:cubicBezTo>
                <a:cubicBezTo>
                  <a:pt x="9502" y="1491"/>
                  <a:pt x="9514" y="1498"/>
                  <a:pt x="9526" y="1498"/>
                </a:cubicBezTo>
                <a:cubicBezTo>
                  <a:pt x="9531" y="1498"/>
                  <a:pt x="9537" y="1496"/>
                  <a:pt x="9543" y="1493"/>
                </a:cubicBezTo>
                <a:cubicBezTo>
                  <a:pt x="9559" y="1483"/>
                  <a:pt x="9568" y="1460"/>
                  <a:pt x="9556" y="1445"/>
                </a:cubicBezTo>
                <a:cubicBezTo>
                  <a:pt x="9541" y="1425"/>
                  <a:pt x="9526" y="1405"/>
                  <a:pt x="9511" y="1384"/>
                </a:cubicBezTo>
                <a:cubicBezTo>
                  <a:pt x="9504" y="1373"/>
                  <a:pt x="9492" y="1366"/>
                  <a:pt x="9480" y="1366"/>
                </a:cubicBezTo>
                <a:close/>
                <a:moveTo>
                  <a:pt x="10826" y="1366"/>
                </a:moveTo>
                <a:cubicBezTo>
                  <a:pt x="10810" y="1366"/>
                  <a:pt x="10794" y="1374"/>
                  <a:pt x="10783" y="1391"/>
                </a:cubicBezTo>
                <a:cubicBezTo>
                  <a:pt x="10774" y="1407"/>
                  <a:pt x="10764" y="1423"/>
                  <a:pt x="10756" y="1436"/>
                </a:cubicBezTo>
                <a:cubicBezTo>
                  <a:pt x="10731" y="1479"/>
                  <a:pt x="10767" y="1518"/>
                  <a:pt x="10804" y="1518"/>
                </a:cubicBezTo>
                <a:cubicBezTo>
                  <a:pt x="10820" y="1518"/>
                  <a:pt x="10836" y="1510"/>
                  <a:pt x="10847" y="1492"/>
                </a:cubicBezTo>
                <a:cubicBezTo>
                  <a:pt x="10857" y="1476"/>
                  <a:pt x="10866" y="1460"/>
                  <a:pt x="10874" y="1446"/>
                </a:cubicBezTo>
                <a:cubicBezTo>
                  <a:pt x="10899" y="1405"/>
                  <a:pt x="10862" y="1366"/>
                  <a:pt x="10826" y="1366"/>
                </a:cubicBezTo>
                <a:close/>
                <a:moveTo>
                  <a:pt x="21167" y="1412"/>
                </a:moveTo>
                <a:cubicBezTo>
                  <a:pt x="21155" y="1412"/>
                  <a:pt x="21142" y="1419"/>
                  <a:pt x="21136" y="1430"/>
                </a:cubicBezTo>
                <a:cubicBezTo>
                  <a:pt x="21127" y="1449"/>
                  <a:pt x="21134" y="1467"/>
                  <a:pt x="21149" y="1478"/>
                </a:cubicBezTo>
                <a:cubicBezTo>
                  <a:pt x="21169" y="1494"/>
                  <a:pt x="21188" y="1509"/>
                  <a:pt x="21209" y="1523"/>
                </a:cubicBezTo>
                <a:cubicBezTo>
                  <a:pt x="21214" y="1527"/>
                  <a:pt x="21219" y="1528"/>
                  <a:pt x="21225" y="1528"/>
                </a:cubicBezTo>
                <a:cubicBezTo>
                  <a:pt x="21238" y="1528"/>
                  <a:pt x="21251" y="1520"/>
                  <a:pt x="21257" y="1510"/>
                </a:cubicBezTo>
                <a:cubicBezTo>
                  <a:pt x="21269" y="1492"/>
                  <a:pt x="21260" y="1473"/>
                  <a:pt x="21244" y="1461"/>
                </a:cubicBezTo>
                <a:cubicBezTo>
                  <a:pt x="21225" y="1446"/>
                  <a:pt x="21205" y="1431"/>
                  <a:pt x="21184" y="1417"/>
                </a:cubicBezTo>
                <a:cubicBezTo>
                  <a:pt x="21179" y="1413"/>
                  <a:pt x="21173" y="1412"/>
                  <a:pt x="21167" y="1412"/>
                </a:cubicBezTo>
                <a:close/>
                <a:moveTo>
                  <a:pt x="877" y="1421"/>
                </a:moveTo>
                <a:cubicBezTo>
                  <a:pt x="859" y="1421"/>
                  <a:pt x="840" y="1432"/>
                  <a:pt x="839" y="1455"/>
                </a:cubicBezTo>
                <a:cubicBezTo>
                  <a:pt x="837" y="1491"/>
                  <a:pt x="862" y="1522"/>
                  <a:pt x="896" y="1533"/>
                </a:cubicBezTo>
                <a:cubicBezTo>
                  <a:pt x="900" y="1534"/>
                  <a:pt x="904" y="1534"/>
                  <a:pt x="907" y="1534"/>
                </a:cubicBezTo>
                <a:cubicBezTo>
                  <a:pt x="943" y="1534"/>
                  <a:pt x="955" y="1476"/>
                  <a:pt x="916" y="1465"/>
                </a:cubicBezTo>
                <a:cubicBezTo>
                  <a:pt x="910" y="1461"/>
                  <a:pt x="911" y="1459"/>
                  <a:pt x="911" y="1455"/>
                </a:cubicBezTo>
                <a:cubicBezTo>
                  <a:pt x="912" y="1432"/>
                  <a:pt x="895" y="1421"/>
                  <a:pt x="877" y="1421"/>
                </a:cubicBezTo>
                <a:close/>
                <a:moveTo>
                  <a:pt x="12410" y="1439"/>
                </a:moveTo>
                <a:cubicBezTo>
                  <a:pt x="12401" y="1439"/>
                  <a:pt x="12392" y="1444"/>
                  <a:pt x="12392" y="1455"/>
                </a:cubicBezTo>
                <a:lnTo>
                  <a:pt x="12392" y="1529"/>
                </a:lnTo>
                <a:cubicBezTo>
                  <a:pt x="12392" y="1541"/>
                  <a:pt x="12402" y="1547"/>
                  <a:pt x="12411" y="1547"/>
                </a:cubicBezTo>
                <a:cubicBezTo>
                  <a:pt x="12419" y="1547"/>
                  <a:pt x="12428" y="1541"/>
                  <a:pt x="12428" y="1529"/>
                </a:cubicBezTo>
                <a:lnTo>
                  <a:pt x="12428" y="1455"/>
                </a:lnTo>
                <a:cubicBezTo>
                  <a:pt x="12428" y="1444"/>
                  <a:pt x="12419" y="1439"/>
                  <a:pt x="12410" y="1439"/>
                </a:cubicBezTo>
                <a:close/>
                <a:moveTo>
                  <a:pt x="22746" y="1477"/>
                </a:moveTo>
                <a:cubicBezTo>
                  <a:pt x="22700" y="1477"/>
                  <a:pt x="22700" y="1548"/>
                  <a:pt x="22746" y="1548"/>
                </a:cubicBezTo>
                <a:lnTo>
                  <a:pt x="22775" y="1548"/>
                </a:lnTo>
                <a:cubicBezTo>
                  <a:pt x="22775" y="1548"/>
                  <a:pt x="22776" y="1548"/>
                  <a:pt x="22776" y="1548"/>
                </a:cubicBezTo>
                <a:cubicBezTo>
                  <a:pt x="22821" y="1548"/>
                  <a:pt x="22821" y="1477"/>
                  <a:pt x="22775" y="1477"/>
                </a:cubicBezTo>
                <a:close/>
                <a:moveTo>
                  <a:pt x="7080" y="1497"/>
                </a:moveTo>
                <a:cubicBezTo>
                  <a:pt x="7062" y="1497"/>
                  <a:pt x="7044" y="1508"/>
                  <a:pt x="7044" y="1531"/>
                </a:cubicBezTo>
                <a:lnTo>
                  <a:pt x="7044" y="1546"/>
                </a:lnTo>
                <a:cubicBezTo>
                  <a:pt x="7044" y="1569"/>
                  <a:pt x="7062" y="1581"/>
                  <a:pt x="7080" y="1581"/>
                </a:cubicBezTo>
                <a:cubicBezTo>
                  <a:pt x="7098" y="1581"/>
                  <a:pt x="7116" y="1569"/>
                  <a:pt x="7116" y="1546"/>
                </a:cubicBezTo>
                <a:lnTo>
                  <a:pt x="7116" y="1531"/>
                </a:lnTo>
                <a:cubicBezTo>
                  <a:pt x="7116" y="1508"/>
                  <a:pt x="7098" y="1497"/>
                  <a:pt x="7080" y="1497"/>
                </a:cubicBezTo>
                <a:close/>
                <a:moveTo>
                  <a:pt x="11975" y="1540"/>
                </a:moveTo>
                <a:cubicBezTo>
                  <a:pt x="11957" y="1540"/>
                  <a:pt x="11940" y="1551"/>
                  <a:pt x="11940" y="1575"/>
                </a:cubicBezTo>
                <a:lnTo>
                  <a:pt x="11940" y="1590"/>
                </a:lnTo>
                <a:cubicBezTo>
                  <a:pt x="11939" y="1613"/>
                  <a:pt x="11956" y="1624"/>
                  <a:pt x="11974" y="1624"/>
                </a:cubicBezTo>
                <a:cubicBezTo>
                  <a:pt x="11992" y="1624"/>
                  <a:pt x="12010" y="1613"/>
                  <a:pt x="12010" y="1590"/>
                </a:cubicBezTo>
                <a:lnTo>
                  <a:pt x="12010" y="1575"/>
                </a:lnTo>
                <a:cubicBezTo>
                  <a:pt x="12010" y="1551"/>
                  <a:pt x="11992" y="1540"/>
                  <a:pt x="11975" y="1540"/>
                </a:cubicBezTo>
                <a:close/>
                <a:moveTo>
                  <a:pt x="15098" y="1502"/>
                </a:moveTo>
                <a:cubicBezTo>
                  <a:pt x="15095" y="1502"/>
                  <a:pt x="15092" y="1502"/>
                  <a:pt x="15089" y="1503"/>
                </a:cubicBezTo>
                <a:cubicBezTo>
                  <a:pt x="15079" y="1506"/>
                  <a:pt x="15073" y="1512"/>
                  <a:pt x="15069" y="1518"/>
                </a:cubicBezTo>
                <a:cubicBezTo>
                  <a:pt x="15064" y="1509"/>
                  <a:pt x="15053" y="1502"/>
                  <a:pt x="15041" y="1502"/>
                </a:cubicBezTo>
                <a:cubicBezTo>
                  <a:pt x="15040" y="1502"/>
                  <a:pt x="15040" y="1502"/>
                  <a:pt x="15040" y="1502"/>
                </a:cubicBezTo>
                <a:cubicBezTo>
                  <a:pt x="14991" y="1502"/>
                  <a:pt x="14992" y="1571"/>
                  <a:pt x="15037" y="1572"/>
                </a:cubicBezTo>
                <a:cubicBezTo>
                  <a:pt x="15049" y="1572"/>
                  <a:pt x="15058" y="1567"/>
                  <a:pt x="15065" y="1560"/>
                </a:cubicBezTo>
                <a:cubicBezTo>
                  <a:pt x="15074" y="1592"/>
                  <a:pt x="15101" y="1619"/>
                  <a:pt x="15135" y="1629"/>
                </a:cubicBezTo>
                <a:cubicBezTo>
                  <a:pt x="15139" y="1631"/>
                  <a:pt x="15143" y="1631"/>
                  <a:pt x="15147" y="1631"/>
                </a:cubicBezTo>
                <a:cubicBezTo>
                  <a:pt x="15181" y="1631"/>
                  <a:pt x="15193" y="1574"/>
                  <a:pt x="15154" y="1561"/>
                </a:cubicBezTo>
                <a:cubicBezTo>
                  <a:pt x="15138" y="1556"/>
                  <a:pt x="15133" y="1543"/>
                  <a:pt x="15132" y="1528"/>
                </a:cubicBezTo>
                <a:cubicBezTo>
                  <a:pt x="15130" y="1512"/>
                  <a:pt x="15113" y="1502"/>
                  <a:pt x="15098" y="1502"/>
                </a:cubicBezTo>
                <a:close/>
                <a:moveTo>
                  <a:pt x="16524" y="1519"/>
                </a:moveTo>
                <a:cubicBezTo>
                  <a:pt x="16506" y="1519"/>
                  <a:pt x="16488" y="1528"/>
                  <a:pt x="16478" y="1545"/>
                </a:cubicBezTo>
                <a:cubicBezTo>
                  <a:pt x="16463" y="1569"/>
                  <a:pt x="16472" y="1606"/>
                  <a:pt x="16498" y="1619"/>
                </a:cubicBezTo>
                <a:cubicBezTo>
                  <a:pt x="16508" y="1624"/>
                  <a:pt x="16518" y="1629"/>
                  <a:pt x="16528" y="1634"/>
                </a:cubicBezTo>
                <a:cubicBezTo>
                  <a:pt x="16537" y="1639"/>
                  <a:pt x="16546" y="1641"/>
                  <a:pt x="16555" y="1641"/>
                </a:cubicBezTo>
                <a:cubicBezTo>
                  <a:pt x="16573" y="1641"/>
                  <a:pt x="16591" y="1632"/>
                  <a:pt x="16602" y="1614"/>
                </a:cubicBezTo>
                <a:cubicBezTo>
                  <a:pt x="16615" y="1591"/>
                  <a:pt x="16608" y="1555"/>
                  <a:pt x="16582" y="1541"/>
                </a:cubicBezTo>
                <a:cubicBezTo>
                  <a:pt x="16571" y="1536"/>
                  <a:pt x="16562" y="1531"/>
                  <a:pt x="16551" y="1525"/>
                </a:cubicBezTo>
                <a:cubicBezTo>
                  <a:pt x="16543" y="1521"/>
                  <a:pt x="16533" y="1519"/>
                  <a:pt x="16524" y="1519"/>
                </a:cubicBezTo>
                <a:close/>
                <a:moveTo>
                  <a:pt x="19304" y="1622"/>
                </a:moveTo>
                <a:cubicBezTo>
                  <a:pt x="19280" y="1622"/>
                  <a:pt x="19280" y="1656"/>
                  <a:pt x="19304" y="1656"/>
                </a:cubicBezTo>
                <a:cubicBezTo>
                  <a:pt x="19327" y="1656"/>
                  <a:pt x="19327" y="1622"/>
                  <a:pt x="19304" y="1622"/>
                </a:cubicBezTo>
                <a:close/>
                <a:moveTo>
                  <a:pt x="3535" y="1596"/>
                </a:moveTo>
                <a:cubicBezTo>
                  <a:pt x="3521" y="1596"/>
                  <a:pt x="3508" y="1614"/>
                  <a:pt x="3522" y="1625"/>
                </a:cubicBezTo>
                <a:cubicBezTo>
                  <a:pt x="3529" y="1632"/>
                  <a:pt x="3529" y="1637"/>
                  <a:pt x="3520" y="1644"/>
                </a:cubicBezTo>
                <a:cubicBezTo>
                  <a:pt x="3506" y="1655"/>
                  <a:pt x="3519" y="1672"/>
                  <a:pt x="3534" y="1672"/>
                </a:cubicBezTo>
                <a:cubicBezTo>
                  <a:pt x="3538" y="1672"/>
                  <a:pt x="3542" y="1671"/>
                  <a:pt x="3545" y="1669"/>
                </a:cubicBezTo>
                <a:cubicBezTo>
                  <a:pt x="3566" y="1651"/>
                  <a:pt x="3566" y="1619"/>
                  <a:pt x="3546" y="1601"/>
                </a:cubicBezTo>
                <a:cubicBezTo>
                  <a:pt x="3543" y="1597"/>
                  <a:pt x="3539" y="1596"/>
                  <a:pt x="3535" y="1596"/>
                </a:cubicBezTo>
                <a:close/>
                <a:moveTo>
                  <a:pt x="15654" y="1592"/>
                </a:moveTo>
                <a:cubicBezTo>
                  <a:pt x="15627" y="1592"/>
                  <a:pt x="15603" y="1629"/>
                  <a:pt x="15628" y="1653"/>
                </a:cubicBezTo>
                <a:lnTo>
                  <a:pt x="15644" y="1669"/>
                </a:lnTo>
                <a:cubicBezTo>
                  <a:pt x="15651" y="1676"/>
                  <a:pt x="15659" y="1679"/>
                  <a:pt x="15667" y="1679"/>
                </a:cubicBezTo>
                <a:cubicBezTo>
                  <a:pt x="15694" y="1679"/>
                  <a:pt x="15719" y="1644"/>
                  <a:pt x="15693" y="1619"/>
                </a:cubicBezTo>
                <a:lnTo>
                  <a:pt x="15678" y="1603"/>
                </a:lnTo>
                <a:cubicBezTo>
                  <a:pt x="15670" y="1596"/>
                  <a:pt x="15662" y="1592"/>
                  <a:pt x="15654" y="1592"/>
                </a:cubicBezTo>
                <a:close/>
                <a:moveTo>
                  <a:pt x="6059" y="1613"/>
                </a:moveTo>
                <a:cubicBezTo>
                  <a:pt x="6012" y="1613"/>
                  <a:pt x="6012" y="1685"/>
                  <a:pt x="6059" y="1685"/>
                </a:cubicBezTo>
                <a:cubicBezTo>
                  <a:pt x="6105" y="1685"/>
                  <a:pt x="6105" y="1613"/>
                  <a:pt x="6059" y="1613"/>
                </a:cubicBezTo>
                <a:close/>
                <a:moveTo>
                  <a:pt x="13759" y="1545"/>
                </a:moveTo>
                <a:cubicBezTo>
                  <a:pt x="13753" y="1545"/>
                  <a:pt x="13747" y="1546"/>
                  <a:pt x="13742" y="1549"/>
                </a:cubicBezTo>
                <a:cubicBezTo>
                  <a:pt x="13723" y="1560"/>
                  <a:pt x="13721" y="1581"/>
                  <a:pt x="13728" y="1598"/>
                </a:cubicBezTo>
                <a:cubicBezTo>
                  <a:pt x="13738" y="1623"/>
                  <a:pt x="13749" y="1648"/>
                  <a:pt x="13760" y="1672"/>
                </a:cubicBezTo>
                <a:cubicBezTo>
                  <a:pt x="13766" y="1684"/>
                  <a:pt x="13779" y="1689"/>
                  <a:pt x="13792" y="1689"/>
                </a:cubicBezTo>
                <a:cubicBezTo>
                  <a:pt x="13798" y="1689"/>
                  <a:pt x="13804" y="1688"/>
                  <a:pt x="13809" y="1686"/>
                </a:cubicBezTo>
                <a:cubicBezTo>
                  <a:pt x="13827" y="1675"/>
                  <a:pt x="13831" y="1654"/>
                  <a:pt x="13822" y="1637"/>
                </a:cubicBezTo>
                <a:cubicBezTo>
                  <a:pt x="13812" y="1612"/>
                  <a:pt x="13801" y="1587"/>
                  <a:pt x="13790" y="1562"/>
                </a:cubicBezTo>
                <a:cubicBezTo>
                  <a:pt x="13784" y="1550"/>
                  <a:pt x="13772" y="1545"/>
                  <a:pt x="13759" y="1545"/>
                </a:cubicBezTo>
                <a:close/>
                <a:moveTo>
                  <a:pt x="10307" y="1562"/>
                </a:moveTo>
                <a:cubicBezTo>
                  <a:pt x="10298" y="1562"/>
                  <a:pt x="10288" y="1565"/>
                  <a:pt x="10280" y="1569"/>
                </a:cubicBezTo>
                <a:cubicBezTo>
                  <a:pt x="10254" y="1585"/>
                  <a:pt x="10247" y="1616"/>
                  <a:pt x="10260" y="1643"/>
                </a:cubicBezTo>
                <a:cubicBezTo>
                  <a:pt x="10266" y="1653"/>
                  <a:pt x="10271" y="1661"/>
                  <a:pt x="10276" y="1672"/>
                </a:cubicBezTo>
                <a:cubicBezTo>
                  <a:pt x="10285" y="1690"/>
                  <a:pt x="10303" y="1699"/>
                  <a:pt x="10322" y="1699"/>
                </a:cubicBezTo>
                <a:cubicBezTo>
                  <a:pt x="10332" y="1699"/>
                  <a:pt x="10341" y="1696"/>
                  <a:pt x="10349" y="1692"/>
                </a:cubicBezTo>
                <a:cubicBezTo>
                  <a:pt x="10376" y="1676"/>
                  <a:pt x="10382" y="1645"/>
                  <a:pt x="10369" y="1619"/>
                </a:cubicBezTo>
                <a:cubicBezTo>
                  <a:pt x="10364" y="1608"/>
                  <a:pt x="10359" y="1599"/>
                  <a:pt x="10354" y="1588"/>
                </a:cubicBezTo>
                <a:cubicBezTo>
                  <a:pt x="10344" y="1571"/>
                  <a:pt x="10325" y="1562"/>
                  <a:pt x="10307" y="1562"/>
                </a:cubicBezTo>
                <a:close/>
                <a:moveTo>
                  <a:pt x="1804" y="1675"/>
                </a:moveTo>
                <a:cubicBezTo>
                  <a:pt x="1770" y="1675"/>
                  <a:pt x="1758" y="1733"/>
                  <a:pt x="1797" y="1745"/>
                </a:cubicBezTo>
                <a:cubicBezTo>
                  <a:pt x="1813" y="1751"/>
                  <a:pt x="1827" y="1756"/>
                  <a:pt x="1842" y="1761"/>
                </a:cubicBezTo>
                <a:cubicBezTo>
                  <a:pt x="1846" y="1762"/>
                  <a:pt x="1850" y="1763"/>
                  <a:pt x="1854" y="1763"/>
                </a:cubicBezTo>
                <a:cubicBezTo>
                  <a:pt x="1888" y="1763"/>
                  <a:pt x="1901" y="1706"/>
                  <a:pt x="1862" y="1693"/>
                </a:cubicBezTo>
                <a:cubicBezTo>
                  <a:pt x="1846" y="1688"/>
                  <a:pt x="1831" y="1682"/>
                  <a:pt x="1817" y="1677"/>
                </a:cubicBezTo>
                <a:cubicBezTo>
                  <a:pt x="1812" y="1676"/>
                  <a:pt x="1808" y="1675"/>
                  <a:pt x="1804" y="1675"/>
                </a:cubicBezTo>
                <a:close/>
                <a:moveTo>
                  <a:pt x="4497" y="1714"/>
                </a:moveTo>
                <a:cubicBezTo>
                  <a:pt x="4450" y="1714"/>
                  <a:pt x="4450" y="1785"/>
                  <a:pt x="4497" y="1785"/>
                </a:cubicBezTo>
                <a:cubicBezTo>
                  <a:pt x="4541" y="1785"/>
                  <a:pt x="4542" y="1714"/>
                  <a:pt x="4497" y="1714"/>
                </a:cubicBezTo>
                <a:close/>
                <a:moveTo>
                  <a:pt x="23422" y="1646"/>
                </a:moveTo>
                <a:cubicBezTo>
                  <a:pt x="23401" y="1646"/>
                  <a:pt x="23379" y="1663"/>
                  <a:pt x="23385" y="1690"/>
                </a:cubicBezTo>
                <a:lnTo>
                  <a:pt x="23400" y="1764"/>
                </a:lnTo>
                <a:cubicBezTo>
                  <a:pt x="23404" y="1782"/>
                  <a:pt x="23417" y="1789"/>
                  <a:pt x="23431" y="1789"/>
                </a:cubicBezTo>
                <a:cubicBezTo>
                  <a:pt x="23451" y="1789"/>
                  <a:pt x="23474" y="1772"/>
                  <a:pt x="23469" y="1745"/>
                </a:cubicBezTo>
                <a:cubicBezTo>
                  <a:pt x="23461" y="1721"/>
                  <a:pt x="23457" y="1696"/>
                  <a:pt x="23453" y="1671"/>
                </a:cubicBezTo>
                <a:cubicBezTo>
                  <a:pt x="23449" y="1653"/>
                  <a:pt x="23436" y="1646"/>
                  <a:pt x="23422" y="1646"/>
                </a:cubicBezTo>
                <a:close/>
                <a:moveTo>
                  <a:pt x="2436" y="1723"/>
                </a:moveTo>
                <a:cubicBezTo>
                  <a:pt x="2392" y="1723"/>
                  <a:pt x="2391" y="1795"/>
                  <a:pt x="2436" y="1795"/>
                </a:cubicBezTo>
                <a:cubicBezTo>
                  <a:pt x="2482" y="1795"/>
                  <a:pt x="2482" y="1723"/>
                  <a:pt x="2436" y="1723"/>
                </a:cubicBezTo>
                <a:close/>
                <a:moveTo>
                  <a:pt x="2722" y="1712"/>
                </a:moveTo>
                <a:cubicBezTo>
                  <a:pt x="2691" y="1712"/>
                  <a:pt x="2669" y="1759"/>
                  <a:pt x="2703" y="1777"/>
                </a:cubicBezTo>
                <a:cubicBezTo>
                  <a:pt x="2714" y="1782"/>
                  <a:pt x="2723" y="1787"/>
                  <a:pt x="2733" y="1792"/>
                </a:cubicBezTo>
                <a:cubicBezTo>
                  <a:pt x="2739" y="1795"/>
                  <a:pt x="2745" y="1797"/>
                  <a:pt x="2751" y="1797"/>
                </a:cubicBezTo>
                <a:cubicBezTo>
                  <a:pt x="2783" y="1797"/>
                  <a:pt x="2805" y="1750"/>
                  <a:pt x="2769" y="1732"/>
                </a:cubicBezTo>
                <a:cubicBezTo>
                  <a:pt x="2759" y="1726"/>
                  <a:pt x="2749" y="1721"/>
                  <a:pt x="2739" y="1716"/>
                </a:cubicBezTo>
                <a:cubicBezTo>
                  <a:pt x="2733" y="1713"/>
                  <a:pt x="2728" y="1712"/>
                  <a:pt x="2722" y="1712"/>
                </a:cubicBezTo>
                <a:close/>
                <a:moveTo>
                  <a:pt x="3870" y="1712"/>
                </a:moveTo>
                <a:cubicBezTo>
                  <a:pt x="3865" y="1712"/>
                  <a:pt x="3860" y="1713"/>
                  <a:pt x="3855" y="1714"/>
                </a:cubicBezTo>
                <a:cubicBezTo>
                  <a:pt x="3816" y="1723"/>
                  <a:pt x="3827" y="1782"/>
                  <a:pt x="3865" y="1784"/>
                </a:cubicBezTo>
                <a:cubicBezTo>
                  <a:pt x="3871" y="1794"/>
                  <a:pt x="3883" y="1799"/>
                  <a:pt x="3894" y="1799"/>
                </a:cubicBezTo>
                <a:cubicBezTo>
                  <a:pt x="3900" y="1799"/>
                  <a:pt x="3907" y="1798"/>
                  <a:pt x="3912" y="1795"/>
                </a:cubicBezTo>
                <a:cubicBezTo>
                  <a:pt x="3931" y="1784"/>
                  <a:pt x="3933" y="1763"/>
                  <a:pt x="3926" y="1745"/>
                </a:cubicBezTo>
                <a:cubicBezTo>
                  <a:pt x="3915" y="1723"/>
                  <a:pt x="3892" y="1712"/>
                  <a:pt x="3870" y="1712"/>
                </a:cubicBezTo>
                <a:close/>
                <a:moveTo>
                  <a:pt x="13042" y="1674"/>
                </a:moveTo>
                <a:cubicBezTo>
                  <a:pt x="13024" y="1674"/>
                  <a:pt x="13005" y="1684"/>
                  <a:pt x="12995" y="1701"/>
                </a:cubicBezTo>
                <a:cubicBezTo>
                  <a:pt x="12979" y="1727"/>
                  <a:pt x="12989" y="1759"/>
                  <a:pt x="13015" y="1775"/>
                </a:cubicBezTo>
                <a:cubicBezTo>
                  <a:pt x="13030" y="1785"/>
                  <a:pt x="13045" y="1795"/>
                  <a:pt x="13059" y="1805"/>
                </a:cubicBezTo>
                <a:cubicBezTo>
                  <a:pt x="13066" y="1810"/>
                  <a:pt x="13075" y="1812"/>
                  <a:pt x="13084" y="1812"/>
                </a:cubicBezTo>
                <a:cubicBezTo>
                  <a:pt x="13103" y="1812"/>
                  <a:pt x="13123" y="1802"/>
                  <a:pt x="13132" y="1785"/>
                </a:cubicBezTo>
                <a:cubicBezTo>
                  <a:pt x="13147" y="1759"/>
                  <a:pt x="13136" y="1727"/>
                  <a:pt x="13113" y="1712"/>
                </a:cubicBezTo>
                <a:cubicBezTo>
                  <a:pt x="13097" y="1701"/>
                  <a:pt x="13083" y="1692"/>
                  <a:pt x="13068" y="1681"/>
                </a:cubicBezTo>
                <a:cubicBezTo>
                  <a:pt x="13060" y="1676"/>
                  <a:pt x="13051" y="1674"/>
                  <a:pt x="13042" y="1674"/>
                </a:cubicBezTo>
                <a:close/>
                <a:moveTo>
                  <a:pt x="6525" y="1720"/>
                </a:moveTo>
                <a:cubicBezTo>
                  <a:pt x="6507" y="1720"/>
                  <a:pt x="6489" y="1732"/>
                  <a:pt x="6489" y="1755"/>
                </a:cubicBezTo>
                <a:lnTo>
                  <a:pt x="6489" y="1785"/>
                </a:lnTo>
                <a:cubicBezTo>
                  <a:pt x="6489" y="1808"/>
                  <a:pt x="6506" y="1820"/>
                  <a:pt x="6524" y="1820"/>
                </a:cubicBezTo>
                <a:cubicBezTo>
                  <a:pt x="6541" y="1820"/>
                  <a:pt x="6559" y="1808"/>
                  <a:pt x="6560" y="1785"/>
                </a:cubicBezTo>
                <a:lnTo>
                  <a:pt x="6560" y="1755"/>
                </a:lnTo>
                <a:cubicBezTo>
                  <a:pt x="6560" y="1732"/>
                  <a:pt x="6543" y="1720"/>
                  <a:pt x="6525" y="1720"/>
                </a:cubicBezTo>
                <a:close/>
                <a:moveTo>
                  <a:pt x="17021" y="1714"/>
                </a:moveTo>
                <a:cubicBezTo>
                  <a:pt x="16980" y="1714"/>
                  <a:pt x="16944" y="1767"/>
                  <a:pt x="16981" y="1805"/>
                </a:cubicBezTo>
                <a:cubicBezTo>
                  <a:pt x="16987" y="1810"/>
                  <a:pt x="16991" y="1815"/>
                  <a:pt x="16996" y="1821"/>
                </a:cubicBezTo>
                <a:cubicBezTo>
                  <a:pt x="17007" y="1832"/>
                  <a:pt x="17020" y="1836"/>
                  <a:pt x="17032" y="1836"/>
                </a:cubicBezTo>
                <a:cubicBezTo>
                  <a:pt x="17073" y="1836"/>
                  <a:pt x="17110" y="1783"/>
                  <a:pt x="17073" y="1745"/>
                </a:cubicBezTo>
                <a:lnTo>
                  <a:pt x="17057" y="1730"/>
                </a:lnTo>
                <a:cubicBezTo>
                  <a:pt x="17046" y="1719"/>
                  <a:pt x="17033" y="1714"/>
                  <a:pt x="17021" y="1714"/>
                </a:cubicBezTo>
                <a:close/>
                <a:moveTo>
                  <a:pt x="19438" y="1770"/>
                </a:moveTo>
                <a:cubicBezTo>
                  <a:pt x="19426" y="1770"/>
                  <a:pt x="19414" y="1783"/>
                  <a:pt x="19422" y="1798"/>
                </a:cubicBezTo>
                <a:cubicBezTo>
                  <a:pt x="19428" y="1808"/>
                  <a:pt x="19433" y="1818"/>
                  <a:pt x="19437" y="1828"/>
                </a:cubicBezTo>
                <a:cubicBezTo>
                  <a:pt x="19441" y="1835"/>
                  <a:pt x="19446" y="1837"/>
                  <a:pt x="19451" y="1837"/>
                </a:cubicBezTo>
                <a:cubicBezTo>
                  <a:pt x="19463" y="1837"/>
                  <a:pt x="19475" y="1825"/>
                  <a:pt x="19468" y="1810"/>
                </a:cubicBezTo>
                <a:cubicBezTo>
                  <a:pt x="19463" y="1800"/>
                  <a:pt x="19457" y="1790"/>
                  <a:pt x="19452" y="1780"/>
                </a:cubicBezTo>
                <a:cubicBezTo>
                  <a:pt x="19449" y="1773"/>
                  <a:pt x="19443" y="1770"/>
                  <a:pt x="19438" y="1770"/>
                </a:cubicBezTo>
                <a:close/>
                <a:moveTo>
                  <a:pt x="18929" y="1721"/>
                </a:moveTo>
                <a:cubicBezTo>
                  <a:pt x="18920" y="1721"/>
                  <a:pt x="18911" y="1723"/>
                  <a:pt x="18902" y="1727"/>
                </a:cubicBezTo>
                <a:cubicBezTo>
                  <a:pt x="18892" y="1733"/>
                  <a:pt x="18882" y="1738"/>
                  <a:pt x="18872" y="1743"/>
                </a:cubicBezTo>
                <a:cubicBezTo>
                  <a:pt x="18845" y="1756"/>
                  <a:pt x="18839" y="1791"/>
                  <a:pt x="18852" y="1817"/>
                </a:cubicBezTo>
                <a:cubicBezTo>
                  <a:pt x="18862" y="1834"/>
                  <a:pt x="18880" y="1843"/>
                  <a:pt x="18898" y="1843"/>
                </a:cubicBezTo>
                <a:cubicBezTo>
                  <a:pt x="18907" y="1843"/>
                  <a:pt x="18916" y="1841"/>
                  <a:pt x="18925" y="1836"/>
                </a:cubicBezTo>
                <a:cubicBezTo>
                  <a:pt x="18936" y="1831"/>
                  <a:pt x="18945" y="1826"/>
                  <a:pt x="18955" y="1821"/>
                </a:cubicBezTo>
                <a:cubicBezTo>
                  <a:pt x="18982" y="1807"/>
                  <a:pt x="18988" y="1771"/>
                  <a:pt x="18975" y="1747"/>
                </a:cubicBezTo>
                <a:cubicBezTo>
                  <a:pt x="18965" y="1730"/>
                  <a:pt x="18947" y="1721"/>
                  <a:pt x="18929" y="1721"/>
                </a:cubicBezTo>
                <a:close/>
                <a:moveTo>
                  <a:pt x="19965" y="1737"/>
                </a:moveTo>
                <a:cubicBezTo>
                  <a:pt x="19896" y="1737"/>
                  <a:pt x="19896" y="1844"/>
                  <a:pt x="19965" y="1844"/>
                </a:cubicBezTo>
                <a:lnTo>
                  <a:pt x="19996" y="1844"/>
                </a:lnTo>
                <a:cubicBezTo>
                  <a:pt x="20065" y="1844"/>
                  <a:pt x="20065" y="1737"/>
                  <a:pt x="19996" y="1737"/>
                </a:cubicBezTo>
                <a:close/>
                <a:moveTo>
                  <a:pt x="21978" y="1746"/>
                </a:moveTo>
                <a:cubicBezTo>
                  <a:pt x="21960" y="1746"/>
                  <a:pt x="21942" y="1758"/>
                  <a:pt x="21942" y="1781"/>
                </a:cubicBezTo>
                <a:lnTo>
                  <a:pt x="21942" y="1811"/>
                </a:lnTo>
                <a:cubicBezTo>
                  <a:pt x="21942" y="1834"/>
                  <a:pt x="21960" y="1846"/>
                  <a:pt x="21978" y="1846"/>
                </a:cubicBezTo>
                <a:cubicBezTo>
                  <a:pt x="21996" y="1846"/>
                  <a:pt x="22013" y="1834"/>
                  <a:pt x="22013" y="1811"/>
                </a:cubicBezTo>
                <a:lnTo>
                  <a:pt x="22013" y="1781"/>
                </a:lnTo>
                <a:cubicBezTo>
                  <a:pt x="22013" y="1758"/>
                  <a:pt x="21996" y="1746"/>
                  <a:pt x="21978" y="1746"/>
                </a:cubicBezTo>
                <a:close/>
                <a:moveTo>
                  <a:pt x="333" y="1779"/>
                </a:moveTo>
                <a:cubicBezTo>
                  <a:pt x="288" y="1779"/>
                  <a:pt x="287" y="1849"/>
                  <a:pt x="333" y="1849"/>
                </a:cubicBezTo>
                <a:cubicBezTo>
                  <a:pt x="380" y="1849"/>
                  <a:pt x="380" y="1779"/>
                  <a:pt x="333" y="1779"/>
                </a:cubicBezTo>
                <a:close/>
                <a:moveTo>
                  <a:pt x="14694" y="1710"/>
                </a:moveTo>
                <a:cubicBezTo>
                  <a:pt x="14670" y="1710"/>
                  <a:pt x="14649" y="1727"/>
                  <a:pt x="14641" y="1748"/>
                </a:cubicBezTo>
                <a:cubicBezTo>
                  <a:pt x="14636" y="1764"/>
                  <a:pt x="14631" y="1779"/>
                  <a:pt x="14627" y="1792"/>
                </a:cubicBezTo>
                <a:cubicBezTo>
                  <a:pt x="14617" y="1821"/>
                  <a:pt x="14637" y="1852"/>
                  <a:pt x="14663" y="1858"/>
                </a:cubicBezTo>
                <a:cubicBezTo>
                  <a:pt x="14668" y="1860"/>
                  <a:pt x="14672" y="1860"/>
                  <a:pt x="14676" y="1860"/>
                </a:cubicBezTo>
                <a:cubicBezTo>
                  <a:pt x="14700" y="1860"/>
                  <a:pt x="14720" y="1844"/>
                  <a:pt x="14728" y="1822"/>
                </a:cubicBezTo>
                <a:cubicBezTo>
                  <a:pt x="14734" y="1806"/>
                  <a:pt x="14739" y="1791"/>
                  <a:pt x="14744" y="1777"/>
                </a:cubicBezTo>
                <a:cubicBezTo>
                  <a:pt x="14754" y="1749"/>
                  <a:pt x="14734" y="1718"/>
                  <a:pt x="14707" y="1712"/>
                </a:cubicBezTo>
                <a:cubicBezTo>
                  <a:pt x="14703" y="1710"/>
                  <a:pt x="14698" y="1710"/>
                  <a:pt x="14694" y="1710"/>
                </a:cubicBezTo>
                <a:close/>
                <a:moveTo>
                  <a:pt x="11177" y="1778"/>
                </a:moveTo>
                <a:cubicBezTo>
                  <a:pt x="11159" y="1778"/>
                  <a:pt x="11141" y="1789"/>
                  <a:pt x="11141" y="1812"/>
                </a:cubicBezTo>
                <a:lnTo>
                  <a:pt x="11141" y="1828"/>
                </a:lnTo>
                <a:cubicBezTo>
                  <a:pt x="11141" y="1851"/>
                  <a:pt x="11159" y="1863"/>
                  <a:pt x="11177" y="1863"/>
                </a:cubicBezTo>
                <a:cubicBezTo>
                  <a:pt x="11195" y="1863"/>
                  <a:pt x="11213" y="1851"/>
                  <a:pt x="11213" y="1828"/>
                </a:cubicBezTo>
                <a:lnTo>
                  <a:pt x="11213" y="1812"/>
                </a:lnTo>
                <a:cubicBezTo>
                  <a:pt x="11213" y="1789"/>
                  <a:pt x="11195" y="1778"/>
                  <a:pt x="11177" y="1778"/>
                </a:cubicBezTo>
                <a:close/>
                <a:moveTo>
                  <a:pt x="16494" y="1792"/>
                </a:moveTo>
                <a:cubicBezTo>
                  <a:pt x="16451" y="1792"/>
                  <a:pt x="16450" y="1864"/>
                  <a:pt x="16495" y="1864"/>
                </a:cubicBezTo>
                <a:lnTo>
                  <a:pt x="16525" y="1864"/>
                </a:lnTo>
                <a:cubicBezTo>
                  <a:pt x="16571" y="1864"/>
                  <a:pt x="16571" y="1792"/>
                  <a:pt x="16525" y="1792"/>
                </a:cubicBezTo>
                <a:lnTo>
                  <a:pt x="16495" y="1792"/>
                </a:lnTo>
                <a:cubicBezTo>
                  <a:pt x="16494" y="1792"/>
                  <a:pt x="16494" y="1792"/>
                  <a:pt x="16494" y="1792"/>
                </a:cubicBezTo>
                <a:close/>
                <a:moveTo>
                  <a:pt x="11919" y="1786"/>
                </a:moveTo>
                <a:cubicBezTo>
                  <a:pt x="11896" y="1786"/>
                  <a:pt x="11873" y="1792"/>
                  <a:pt x="11852" y="1802"/>
                </a:cubicBezTo>
                <a:cubicBezTo>
                  <a:pt x="11816" y="1819"/>
                  <a:pt x="11838" y="1868"/>
                  <a:pt x="11871" y="1868"/>
                </a:cubicBezTo>
                <a:cubicBezTo>
                  <a:pt x="11876" y="1868"/>
                  <a:pt x="11881" y="1866"/>
                  <a:pt x="11886" y="1864"/>
                </a:cubicBezTo>
                <a:cubicBezTo>
                  <a:pt x="11896" y="1859"/>
                  <a:pt x="11905" y="1857"/>
                  <a:pt x="11915" y="1857"/>
                </a:cubicBezTo>
                <a:cubicBezTo>
                  <a:pt x="11926" y="1857"/>
                  <a:pt x="11937" y="1860"/>
                  <a:pt x="11948" y="1865"/>
                </a:cubicBezTo>
                <a:cubicBezTo>
                  <a:pt x="11951" y="1866"/>
                  <a:pt x="11954" y="1866"/>
                  <a:pt x="11957" y="1866"/>
                </a:cubicBezTo>
                <a:cubicBezTo>
                  <a:pt x="11973" y="1866"/>
                  <a:pt x="11989" y="1853"/>
                  <a:pt x="11993" y="1840"/>
                </a:cubicBezTo>
                <a:cubicBezTo>
                  <a:pt x="11999" y="1819"/>
                  <a:pt x="11987" y="1803"/>
                  <a:pt x="11968" y="1796"/>
                </a:cubicBezTo>
                <a:cubicBezTo>
                  <a:pt x="11952" y="1789"/>
                  <a:pt x="11935" y="1786"/>
                  <a:pt x="11919" y="1786"/>
                </a:cubicBezTo>
                <a:close/>
                <a:moveTo>
                  <a:pt x="21827" y="1806"/>
                </a:moveTo>
                <a:cubicBezTo>
                  <a:pt x="21810" y="1806"/>
                  <a:pt x="21792" y="1817"/>
                  <a:pt x="21792" y="1840"/>
                </a:cubicBezTo>
                <a:lnTo>
                  <a:pt x="21792" y="1855"/>
                </a:lnTo>
                <a:cubicBezTo>
                  <a:pt x="21792" y="1878"/>
                  <a:pt x="21810" y="1890"/>
                  <a:pt x="21827" y="1890"/>
                </a:cubicBezTo>
                <a:cubicBezTo>
                  <a:pt x="21845" y="1890"/>
                  <a:pt x="21863" y="1878"/>
                  <a:pt x="21863" y="1855"/>
                </a:cubicBezTo>
                <a:lnTo>
                  <a:pt x="21863" y="1840"/>
                </a:lnTo>
                <a:cubicBezTo>
                  <a:pt x="21863" y="1817"/>
                  <a:pt x="21845" y="1806"/>
                  <a:pt x="21827" y="1806"/>
                </a:cubicBezTo>
                <a:close/>
                <a:moveTo>
                  <a:pt x="24624" y="1829"/>
                </a:moveTo>
                <a:cubicBezTo>
                  <a:pt x="24579" y="1829"/>
                  <a:pt x="24579" y="1900"/>
                  <a:pt x="24624" y="1900"/>
                </a:cubicBezTo>
                <a:lnTo>
                  <a:pt x="24640" y="1900"/>
                </a:lnTo>
                <a:cubicBezTo>
                  <a:pt x="24686" y="1900"/>
                  <a:pt x="24686" y="1829"/>
                  <a:pt x="24640" y="1829"/>
                </a:cubicBezTo>
                <a:close/>
                <a:moveTo>
                  <a:pt x="20990" y="1770"/>
                </a:moveTo>
                <a:cubicBezTo>
                  <a:pt x="20954" y="1770"/>
                  <a:pt x="20917" y="1809"/>
                  <a:pt x="20940" y="1850"/>
                </a:cubicBezTo>
                <a:cubicBezTo>
                  <a:pt x="20960" y="1886"/>
                  <a:pt x="20991" y="1902"/>
                  <a:pt x="21030" y="1907"/>
                </a:cubicBezTo>
                <a:cubicBezTo>
                  <a:pt x="21032" y="1907"/>
                  <a:pt x="21033" y="1907"/>
                  <a:pt x="21035" y="1907"/>
                </a:cubicBezTo>
                <a:cubicBezTo>
                  <a:pt x="21062" y="1907"/>
                  <a:pt x="21083" y="1879"/>
                  <a:pt x="21083" y="1853"/>
                </a:cubicBezTo>
                <a:cubicBezTo>
                  <a:pt x="21083" y="1823"/>
                  <a:pt x="21061" y="1805"/>
                  <a:pt x="21034" y="1799"/>
                </a:cubicBezTo>
                <a:cubicBezTo>
                  <a:pt x="21033" y="1798"/>
                  <a:pt x="21033" y="1797"/>
                  <a:pt x="21031" y="1796"/>
                </a:cubicBezTo>
                <a:cubicBezTo>
                  <a:pt x="21021" y="1777"/>
                  <a:pt x="21005" y="1770"/>
                  <a:pt x="20990" y="1770"/>
                </a:cubicBezTo>
                <a:close/>
                <a:moveTo>
                  <a:pt x="20595" y="1847"/>
                </a:moveTo>
                <a:cubicBezTo>
                  <a:pt x="20549" y="1847"/>
                  <a:pt x="20549" y="1917"/>
                  <a:pt x="20595" y="1917"/>
                </a:cubicBezTo>
                <a:cubicBezTo>
                  <a:pt x="20595" y="1917"/>
                  <a:pt x="20596" y="1917"/>
                  <a:pt x="20596" y="1917"/>
                </a:cubicBezTo>
                <a:cubicBezTo>
                  <a:pt x="20641" y="1917"/>
                  <a:pt x="20641" y="1847"/>
                  <a:pt x="20595" y="1847"/>
                </a:cubicBezTo>
                <a:close/>
                <a:moveTo>
                  <a:pt x="9691" y="1820"/>
                </a:moveTo>
                <a:cubicBezTo>
                  <a:pt x="9673" y="1820"/>
                  <a:pt x="9654" y="1831"/>
                  <a:pt x="9654" y="1854"/>
                </a:cubicBezTo>
                <a:cubicBezTo>
                  <a:pt x="9652" y="1890"/>
                  <a:pt x="9675" y="1921"/>
                  <a:pt x="9710" y="1932"/>
                </a:cubicBezTo>
                <a:cubicBezTo>
                  <a:pt x="9714" y="1933"/>
                  <a:pt x="9718" y="1934"/>
                  <a:pt x="9722" y="1934"/>
                </a:cubicBezTo>
                <a:cubicBezTo>
                  <a:pt x="9757" y="1934"/>
                  <a:pt x="9769" y="1875"/>
                  <a:pt x="9730" y="1864"/>
                </a:cubicBezTo>
                <a:cubicBezTo>
                  <a:pt x="9723" y="1861"/>
                  <a:pt x="9725" y="1858"/>
                  <a:pt x="9725" y="1854"/>
                </a:cubicBezTo>
                <a:cubicBezTo>
                  <a:pt x="9726" y="1831"/>
                  <a:pt x="9709" y="1820"/>
                  <a:pt x="9691" y="1820"/>
                </a:cubicBezTo>
                <a:close/>
                <a:moveTo>
                  <a:pt x="18130" y="1873"/>
                </a:moveTo>
                <a:cubicBezTo>
                  <a:pt x="18125" y="1873"/>
                  <a:pt x="18120" y="1875"/>
                  <a:pt x="18116" y="1880"/>
                </a:cubicBezTo>
                <a:cubicBezTo>
                  <a:pt x="18103" y="1899"/>
                  <a:pt x="18086" y="1912"/>
                  <a:pt x="18066" y="1918"/>
                </a:cubicBezTo>
                <a:cubicBezTo>
                  <a:pt x="18047" y="1926"/>
                  <a:pt x="18053" y="1954"/>
                  <a:pt x="18070" y="1954"/>
                </a:cubicBezTo>
                <a:cubicBezTo>
                  <a:pt x="18072" y="1954"/>
                  <a:pt x="18073" y="1953"/>
                  <a:pt x="18075" y="1953"/>
                </a:cubicBezTo>
                <a:cubicBezTo>
                  <a:pt x="18105" y="1941"/>
                  <a:pt x="18127" y="1923"/>
                  <a:pt x="18147" y="1899"/>
                </a:cubicBezTo>
                <a:cubicBezTo>
                  <a:pt x="18156" y="1886"/>
                  <a:pt x="18143" y="1873"/>
                  <a:pt x="18130" y="1873"/>
                </a:cubicBezTo>
                <a:close/>
                <a:moveTo>
                  <a:pt x="8337" y="1890"/>
                </a:moveTo>
                <a:cubicBezTo>
                  <a:pt x="8291" y="1890"/>
                  <a:pt x="8291" y="1960"/>
                  <a:pt x="8337" y="1960"/>
                </a:cubicBezTo>
                <a:lnTo>
                  <a:pt x="8367" y="1960"/>
                </a:lnTo>
                <a:cubicBezTo>
                  <a:pt x="8368" y="1960"/>
                  <a:pt x="8369" y="1960"/>
                  <a:pt x="8369" y="1960"/>
                </a:cubicBezTo>
                <a:cubicBezTo>
                  <a:pt x="8413" y="1960"/>
                  <a:pt x="8414" y="1890"/>
                  <a:pt x="8367" y="1890"/>
                </a:cubicBezTo>
                <a:close/>
                <a:moveTo>
                  <a:pt x="2676" y="1906"/>
                </a:moveTo>
                <a:cubicBezTo>
                  <a:pt x="2632" y="1906"/>
                  <a:pt x="2632" y="1976"/>
                  <a:pt x="2677" y="1976"/>
                </a:cubicBezTo>
                <a:cubicBezTo>
                  <a:pt x="2723" y="1976"/>
                  <a:pt x="2723" y="1906"/>
                  <a:pt x="2677" y="1906"/>
                </a:cubicBezTo>
                <a:cubicBezTo>
                  <a:pt x="2677" y="1906"/>
                  <a:pt x="2676" y="1906"/>
                  <a:pt x="2676" y="1906"/>
                </a:cubicBezTo>
                <a:close/>
                <a:moveTo>
                  <a:pt x="15895" y="1896"/>
                </a:moveTo>
                <a:cubicBezTo>
                  <a:pt x="15877" y="1896"/>
                  <a:pt x="15859" y="1908"/>
                  <a:pt x="15859" y="1931"/>
                </a:cubicBezTo>
                <a:lnTo>
                  <a:pt x="15859" y="1946"/>
                </a:lnTo>
                <a:cubicBezTo>
                  <a:pt x="15859" y="1969"/>
                  <a:pt x="15876" y="1980"/>
                  <a:pt x="15894" y="1980"/>
                </a:cubicBezTo>
                <a:cubicBezTo>
                  <a:pt x="15911" y="1980"/>
                  <a:pt x="15929" y="1969"/>
                  <a:pt x="15929" y="1946"/>
                </a:cubicBezTo>
                <a:lnTo>
                  <a:pt x="15929" y="1931"/>
                </a:lnTo>
                <a:cubicBezTo>
                  <a:pt x="15930" y="1908"/>
                  <a:pt x="15912" y="1896"/>
                  <a:pt x="15895" y="1896"/>
                </a:cubicBezTo>
                <a:close/>
                <a:moveTo>
                  <a:pt x="5231" y="1912"/>
                </a:moveTo>
                <a:cubicBezTo>
                  <a:pt x="5185" y="1912"/>
                  <a:pt x="5185" y="1983"/>
                  <a:pt x="5231" y="1983"/>
                </a:cubicBezTo>
                <a:lnTo>
                  <a:pt x="5247" y="1983"/>
                </a:lnTo>
                <a:cubicBezTo>
                  <a:pt x="5293" y="1983"/>
                  <a:pt x="5293" y="1912"/>
                  <a:pt x="5247" y="1912"/>
                </a:cubicBezTo>
                <a:close/>
                <a:moveTo>
                  <a:pt x="8668" y="1921"/>
                </a:moveTo>
                <a:cubicBezTo>
                  <a:pt x="8622" y="1921"/>
                  <a:pt x="8622" y="1991"/>
                  <a:pt x="8668" y="1991"/>
                </a:cubicBezTo>
                <a:lnTo>
                  <a:pt x="8698" y="1991"/>
                </a:lnTo>
                <a:cubicBezTo>
                  <a:pt x="8745" y="1991"/>
                  <a:pt x="8745" y="1921"/>
                  <a:pt x="8698" y="1921"/>
                </a:cubicBezTo>
                <a:close/>
                <a:moveTo>
                  <a:pt x="5441" y="1928"/>
                </a:moveTo>
                <a:cubicBezTo>
                  <a:pt x="5395" y="1928"/>
                  <a:pt x="5395" y="1999"/>
                  <a:pt x="5441" y="1999"/>
                </a:cubicBezTo>
                <a:cubicBezTo>
                  <a:pt x="5488" y="1999"/>
                  <a:pt x="5488" y="1928"/>
                  <a:pt x="5441" y="1928"/>
                </a:cubicBezTo>
                <a:close/>
                <a:moveTo>
                  <a:pt x="7766" y="1933"/>
                </a:moveTo>
                <a:cubicBezTo>
                  <a:pt x="7720" y="1933"/>
                  <a:pt x="7720" y="2004"/>
                  <a:pt x="7766" y="2004"/>
                </a:cubicBezTo>
                <a:cubicBezTo>
                  <a:pt x="7812" y="2004"/>
                  <a:pt x="7812" y="1933"/>
                  <a:pt x="7766" y="1933"/>
                </a:cubicBezTo>
                <a:close/>
                <a:moveTo>
                  <a:pt x="2256" y="1855"/>
                </a:moveTo>
                <a:cubicBezTo>
                  <a:pt x="2210" y="1855"/>
                  <a:pt x="2180" y="1926"/>
                  <a:pt x="2230" y="1955"/>
                </a:cubicBezTo>
                <a:cubicBezTo>
                  <a:pt x="2255" y="1971"/>
                  <a:pt x="2279" y="1985"/>
                  <a:pt x="2304" y="2000"/>
                </a:cubicBezTo>
                <a:cubicBezTo>
                  <a:pt x="2313" y="2005"/>
                  <a:pt x="2322" y="2008"/>
                  <a:pt x="2330" y="2008"/>
                </a:cubicBezTo>
                <a:cubicBezTo>
                  <a:pt x="2377" y="2008"/>
                  <a:pt x="2408" y="1938"/>
                  <a:pt x="2359" y="1908"/>
                </a:cubicBezTo>
                <a:cubicBezTo>
                  <a:pt x="2334" y="1892"/>
                  <a:pt x="2309" y="1877"/>
                  <a:pt x="2284" y="1864"/>
                </a:cubicBezTo>
                <a:cubicBezTo>
                  <a:pt x="2274" y="1858"/>
                  <a:pt x="2265" y="1855"/>
                  <a:pt x="2256" y="1855"/>
                </a:cubicBezTo>
                <a:close/>
                <a:moveTo>
                  <a:pt x="7902" y="1964"/>
                </a:moveTo>
                <a:cubicBezTo>
                  <a:pt x="7856" y="1964"/>
                  <a:pt x="7856" y="2035"/>
                  <a:pt x="7902" y="2035"/>
                </a:cubicBezTo>
                <a:cubicBezTo>
                  <a:pt x="7946" y="2035"/>
                  <a:pt x="7948" y="1964"/>
                  <a:pt x="7902" y="1964"/>
                </a:cubicBezTo>
                <a:close/>
                <a:moveTo>
                  <a:pt x="19202" y="1855"/>
                </a:moveTo>
                <a:cubicBezTo>
                  <a:pt x="19162" y="1855"/>
                  <a:pt x="19124" y="1908"/>
                  <a:pt x="19161" y="1946"/>
                </a:cubicBezTo>
                <a:cubicBezTo>
                  <a:pt x="19186" y="1971"/>
                  <a:pt x="19211" y="1996"/>
                  <a:pt x="19234" y="2022"/>
                </a:cubicBezTo>
                <a:cubicBezTo>
                  <a:pt x="19245" y="2033"/>
                  <a:pt x="19257" y="2037"/>
                  <a:pt x="19269" y="2037"/>
                </a:cubicBezTo>
                <a:cubicBezTo>
                  <a:pt x="19310" y="2037"/>
                  <a:pt x="19347" y="1985"/>
                  <a:pt x="19311" y="1947"/>
                </a:cubicBezTo>
                <a:cubicBezTo>
                  <a:pt x="19285" y="1922"/>
                  <a:pt x="19262" y="1896"/>
                  <a:pt x="19237" y="1871"/>
                </a:cubicBezTo>
                <a:cubicBezTo>
                  <a:pt x="19227" y="1860"/>
                  <a:pt x="19214" y="1855"/>
                  <a:pt x="19202" y="1855"/>
                </a:cubicBezTo>
                <a:close/>
                <a:moveTo>
                  <a:pt x="4844" y="1955"/>
                </a:moveTo>
                <a:cubicBezTo>
                  <a:pt x="4821" y="1955"/>
                  <a:pt x="4797" y="1980"/>
                  <a:pt x="4811" y="2007"/>
                </a:cubicBezTo>
                <a:cubicBezTo>
                  <a:pt x="4816" y="2018"/>
                  <a:pt x="4821" y="2027"/>
                  <a:pt x="4827" y="2038"/>
                </a:cubicBezTo>
                <a:cubicBezTo>
                  <a:pt x="4833" y="2051"/>
                  <a:pt x="4844" y="2056"/>
                  <a:pt x="4854" y="2056"/>
                </a:cubicBezTo>
                <a:cubicBezTo>
                  <a:pt x="4878" y="2056"/>
                  <a:pt x="4902" y="2030"/>
                  <a:pt x="4887" y="2002"/>
                </a:cubicBezTo>
                <a:cubicBezTo>
                  <a:pt x="4882" y="1991"/>
                  <a:pt x="4877" y="1983"/>
                  <a:pt x="4872" y="1973"/>
                </a:cubicBezTo>
                <a:cubicBezTo>
                  <a:pt x="4865" y="1960"/>
                  <a:pt x="4855" y="1955"/>
                  <a:pt x="4844" y="1955"/>
                </a:cubicBezTo>
                <a:close/>
                <a:moveTo>
                  <a:pt x="12349" y="1995"/>
                </a:moveTo>
                <a:cubicBezTo>
                  <a:pt x="12335" y="1995"/>
                  <a:pt x="12323" y="2014"/>
                  <a:pt x="12336" y="2025"/>
                </a:cubicBezTo>
                <a:cubicBezTo>
                  <a:pt x="12342" y="2031"/>
                  <a:pt x="12341" y="2037"/>
                  <a:pt x="12335" y="2043"/>
                </a:cubicBezTo>
                <a:cubicBezTo>
                  <a:pt x="12320" y="2054"/>
                  <a:pt x="12333" y="2071"/>
                  <a:pt x="12348" y="2071"/>
                </a:cubicBezTo>
                <a:cubicBezTo>
                  <a:pt x="12352" y="2071"/>
                  <a:pt x="12356" y="2070"/>
                  <a:pt x="12360" y="2068"/>
                </a:cubicBezTo>
                <a:cubicBezTo>
                  <a:pt x="12381" y="2051"/>
                  <a:pt x="12381" y="2018"/>
                  <a:pt x="12361" y="2000"/>
                </a:cubicBezTo>
                <a:cubicBezTo>
                  <a:pt x="12357" y="1996"/>
                  <a:pt x="12353" y="1995"/>
                  <a:pt x="12349" y="1995"/>
                </a:cubicBezTo>
                <a:close/>
                <a:moveTo>
                  <a:pt x="22953" y="1944"/>
                </a:moveTo>
                <a:cubicBezTo>
                  <a:pt x="22932" y="1944"/>
                  <a:pt x="22911" y="1961"/>
                  <a:pt x="22919" y="1987"/>
                </a:cubicBezTo>
                <a:cubicBezTo>
                  <a:pt x="22924" y="2007"/>
                  <a:pt x="22929" y="2027"/>
                  <a:pt x="22934" y="2048"/>
                </a:cubicBezTo>
                <a:cubicBezTo>
                  <a:pt x="22938" y="2066"/>
                  <a:pt x="22952" y="2074"/>
                  <a:pt x="22966" y="2074"/>
                </a:cubicBezTo>
                <a:cubicBezTo>
                  <a:pt x="22987" y="2074"/>
                  <a:pt x="23009" y="2057"/>
                  <a:pt x="23002" y="2030"/>
                </a:cubicBezTo>
                <a:cubicBezTo>
                  <a:pt x="22997" y="2010"/>
                  <a:pt x="22991" y="1990"/>
                  <a:pt x="22987" y="1969"/>
                </a:cubicBezTo>
                <a:cubicBezTo>
                  <a:pt x="22982" y="1952"/>
                  <a:pt x="22968" y="1944"/>
                  <a:pt x="22953" y="1944"/>
                </a:cubicBezTo>
                <a:close/>
                <a:moveTo>
                  <a:pt x="16028" y="2033"/>
                </a:moveTo>
                <a:cubicBezTo>
                  <a:pt x="16011" y="2033"/>
                  <a:pt x="16000" y="2056"/>
                  <a:pt x="16018" y="2065"/>
                </a:cubicBezTo>
                <a:cubicBezTo>
                  <a:pt x="16028" y="2070"/>
                  <a:pt x="16038" y="2075"/>
                  <a:pt x="16048" y="2081"/>
                </a:cubicBezTo>
                <a:cubicBezTo>
                  <a:pt x="16051" y="2082"/>
                  <a:pt x="16054" y="2083"/>
                  <a:pt x="16057" y="2083"/>
                </a:cubicBezTo>
                <a:cubicBezTo>
                  <a:pt x="16073" y="2083"/>
                  <a:pt x="16083" y="2058"/>
                  <a:pt x="16067" y="2051"/>
                </a:cubicBezTo>
                <a:cubicBezTo>
                  <a:pt x="16057" y="2046"/>
                  <a:pt x="16047" y="2041"/>
                  <a:pt x="16037" y="2035"/>
                </a:cubicBezTo>
                <a:cubicBezTo>
                  <a:pt x="16034" y="2034"/>
                  <a:pt x="16031" y="2033"/>
                  <a:pt x="16028" y="2033"/>
                </a:cubicBezTo>
                <a:close/>
                <a:moveTo>
                  <a:pt x="14873" y="2012"/>
                </a:moveTo>
                <a:cubicBezTo>
                  <a:pt x="14827" y="2012"/>
                  <a:pt x="14827" y="2084"/>
                  <a:pt x="14873" y="2084"/>
                </a:cubicBezTo>
                <a:cubicBezTo>
                  <a:pt x="14918" y="2084"/>
                  <a:pt x="14918" y="2012"/>
                  <a:pt x="14873" y="2012"/>
                </a:cubicBezTo>
                <a:close/>
                <a:moveTo>
                  <a:pt x="4196" y="1936"/>
                </a:moveTo>
                <a:cubicBezTo>
                  <a:pt x="4155" y="1936"/>
                  <a:pt x="4120" y="1990"/>
                  <a:pt x="4156" y="2027"/>
                </a:cubicBezTo>
                <a:cubicBezTo>
                  <a:pt x="4180" y="2052"/>
                  <a:pt x="4205" y="2077"/>
                  <a:pt x="4230" y="2104"/>
                </a:cubicBezTo>
                <a:cubicBezTo>
                  <a:pt x="4241" y="2115"/>
                  <a:pt x="4254" y="2119"/>
                  <a:pt x="4266" y="2119"/>
                </a:cubicBezTo>
                <a:cubicBezTo>
                  <a:pt x="4307" y="2119"/>
                  <a:pt x="4344" y="2066"/>
                  <a:pt x="4306" y="2028"/>
                </a:cubicBezTo>
                <a:cubicBezTo>
                  <a:pt x="4282" y="2004"/>
                  <a:pt x="4257" y="1979"/>
                  <a:pt x="4232" y="1953"/>
                </a:cubicBezTo>
                <a:cubicBezTo>
                  <a:pt x="4220" y="1941"/>
                  <a:pt x="4208" y="1936"/>
                  <a:pt x="4196" y="1936"/>
                </a:cubicBezTo>
                <a:close/>
                <a:moveTo>
                  <a:pt x="15429" y="2012"/>
                </a:moveTo>
                <a:cubicBezTo>
                  <a:pt x="15416" y="2012"/>
                  <a:pt x="15403" y="2019"/>
                  <a:pt x="15397" y="2030"/>
                </a:cubicBezTo>
                <a:cubicBezTo>
                  <a:pt x="15386" y="2048"/>
                  <a:pt x="15394" y="2067"/>
                  <a:pt x="15409" y="2078"/>
                </a:cubicBezTo>
                <a:cubicBezTo>
                  <a:pt x="15429" y="2094"/>
                  <a:pt x="15449" y="2109"/>
                  <a:pt x="15470" y="2122"/>
                </a:cubicBezTo>
                <a:cubicBezTo>
                  <a:pt x="15475" y="2126"/>
                  <a:pt x="15481" y="2128"/>
                  <a:pt x="15486" y="2128"/>
                </a:cubicBezTo>
                <a:cubicBezTo>
                  <a:pt x="15499" y="2128"/>
                  <a:pt x="15512" y="2121"/>
                  <a:pt x="15518" y="2110"/>
                </a:cubicBezTo>
                <a:cubicBezTo>
                  <a:pt x="15529" y="2091"/>
                  <a:pt x="15520" y="2073"/>
                  <a:pt x="15505" y="2062"/>
                </a:cubicBezTo>
                <a:cubicBezTo>
                  <a:pt x="15485" y="2046"/>
                  <a:pt x="15466" y="2031"/>
                  <a:pt x="15445" y="2017"/>
                </a:cubicBezTo>
                <a:cubicBezTo>
                  <a:pt x="15440" y="2013"/>
                  <a:pt x="15435" y="2012"/>
                  <a:pt x="15429" y="2012"/>
                </a:cubicBezTo>
                <a:close/>
                <a:moveTo>
                  <a:pt x="1282" y="1989"/>
                </a:moveTo>
                <a:cubicBezTo>
                  <a:pt x="1241" y="1989"/>
                  <a:pt x="1205" y="2042"/>
                  <a:pt x="1242" y="2079"/>
                </a:cubicBezTo>
                <a:lnTo>
                  <a:pt x="1287" y="2125"/>
                </a:lnTo>
                <a:cubicBezTo>
                  <a:pt x="1298" y="2136"/>
                  <a:pt x="1310" y="2140"/>
                  <a:pt x="1322" y="2140"/>
                </a:cubicBezTo>
                <a:cubicBezTo>
                  <a:pt x="1363" y="2140"/>
                  <a:pt x="1400" y="2087"/>
                  <a:pt x="1362" y="2049"/>
                </a:cubicBezTo>
                <a:lnTo>
                  <a:pt x="1318" y="2005"/>
                </a:lnTo>
                <a:cubicBezTo>
                  <a:pt x="1307" y="1993"/>
                  <a:pt x="1294" y="1989"/>
                  <a:pt x="1282" y="1989"/>
                </a:cubicBezTo>
                <a:close/>
                <a:moveTo>
                  <a:pt x="10619" y="2075"/>
                </a:moveTo>
                <a:cubicBezTo>
                  <a:pt x="10583" y="2075"/>
                  <a:pt x="10573" y="2132"/>
                  <a:pt x="10611" y="2145"/>
                </a:cubicBezTo>
                <a:cubicBezTo>
                  <a:pt x="10627" y="2151"/>
                  <a:pt x="10642" y="2156"/>
                  <a:pt x="10656" y="2161"/>
                </a:cubicBezTo>
                <a:cubicBezTo>
                  <a:pt x="10660" y="2162"/>
                  <a:pt x="10664" y="2163"/>
                  <a:pt x="10667" y="2163"/>
                </a:cubicBezTo>
                <a:cubicBezTo>
                  <a:pt x="10702" y="2163"/>
                  <a:pt x="10715" y="2105"/>
                  <a:pt x="10675" y="2093"/>
                </a:cubicBezTo>
                <a:cubicBezTo>
                  <a:pt x="10660" y="2088"/>
                  <a:pt x="10646" y="2083"/>
                  <a:pt x="10631" y="2077"/>
                </a:cubicBezTo>
                <a:cubicBezTo>
                  <a:pt x="10627" y="2076"/>
                  <a:pt x="10622" y="2075"/>
                  <a:pt x="10619" y="2075"/>
                </a:cubicBezTo>
                <a:close/>
                <a:moveTo>
                  <a:pt x="15065" y="2086"/>
                </a:moveTo>
                <a:cubicBezTo>
                  <a:pt x="15057" y="2086"/>
                  <a:pt x="15049" y="2089"/>
                  <a:pt x="15042" y="2096"/>
                </a:cubicBezTo>
                <a:lnTo>
                  <a:pt x="15026" y="2112"/>
                </a:lnTo>
                <a:cubicBezTo>
                  <a:pt x="15001" y="2138"/>
                  <a:pt x="15025" y="2173"/>
                  <a:pt x="15052" y="2173"/>
                </a:cubicBezTo>
                <a:cubicBezTo>
                  <a:pt x="15060" y="2173"/>
                  <a:pt x="15068" y="2170"/>
                  <a:pt x="15075" y="2162"/>
                </a:cubicBezTo>
                <a:lnTo>
                  <a:pt x="15091" y="2147"/>
                </a:lnTo>
                <a:cubicBezTo>
                  <a:pt x="15117" y="2121"/>
                  <a:pt x="15092" y="2086"/>
                  <a:pt x="15065" y="2086"/>
                </a:cubicBezTo>
                <a:close/>
                <a:moveTo>
                  <a:pt x="21377" y="2056"/>
                </a:moveTo>
                <a:cubicBezTo>
                  <a:pt x="21337" y="2056"/>
                  <a:pt x="21301" y="2109"/>
                  <a:pt x="21338" y="2147"/>
                </a:cubicBezTo>
                <a:cubicBezTo>
                  <a:pt x="21343" y="2153"/>
                  <a:pt x="21348" y="2157"/>
                  <a:pt x="21353" y="2162"/>
                </a:cubicBezTo>
                <a:cubicBezTo>
                  <a:pt x="21364" y="2173"/>
                  <a:pt x="21377" y="2178"/>
                  <a:pt x="21389" y="2178"/>
                </a:cubicBezTo>
                <a:cubicBezTo>
                  <a:pt x="21430" y="2178"/>
                  <a:pt x="21467" y="2125"/>
                  <a:pt x="21429" y="2088"/>
                </a:cubicBezTo>
                <a:lnTo>
                  <a:pt x="21413" y="2072"/>
                </a:lnTo>
                <a:cubicBezTo>
                  <a:pt x="21402" y="2061"/>
                  <a:pt x="21390" y="2056"/>
                  <a:pt x="21377" y="2056"/>
                </a:cubicBezTo>
                <a:close/>
                <a:moveTo>
                  <a:pt x="13309" y="2114"/>
                </a:moveTo>
                <a:cubicBezTo>
                  <a:pt x="13263" y="2114"/>
                  <a:pt x="13263" y="2184"/>
                  <a:pt x="13309" y="2184"/>
                </a:cubicBezTo>
                <a:cubicBezTo>
                  <a:pt x="13355" y="2184"/>
                  <a:pt x="13355" y="2114"/>
                  <a:pt x="13309" y="2114"/>
                </a:cubicBezTo>
                <a:close/>
                <a:moveTo>
                  <a:pt x="23949" y="2084"/>
                </a:moveTo>
                <a:cubicBezTo>
                  <a:pt x="23943" y="2084"/>
                  <a:pt x="23937" y="2086"/>
                  <a:pt x="23931" y="2090"/>
                </a:cubicBezTo>
                <a:cubicBezTo>
                  <a:pt x="23916" y="2100"/>
                  <a:pt x="23900" y="2111"/>
                  <a:pt x="23885" y="2120"/>
                </a:cubicBezTo>
                <a:cubicBezTo>
                  <a:pt x="23855" y="2142"/>
                  <a:pt x="23874" y="2188"/>
                  <a:pt x="23903" y="2188"/>
                </a:cubicBezTo>
                <a:cubicBezTo>
                  <a:pt x="23909" y="2188"/>
                  <a:pt x="23915" y="2187"/>
                  <a:pt x="23921" y="2182"/>
                </a:cubicBezTo>
                <a:cubicBezTo>
                  <a:pt x="23936" y="2172"/>
                  <a:pt x="23951" y="2161"/>
                  <a:pt x="23966" y="2152"/>
                </a:cubicBezTo>
                <a:cubicBezTo>
                  <a:pt x="23997" y="2130"/>
                  <a:pt x="23978" y="2084"/>
                  <a:pt x="23949" y="2084"/>
                </a:cubicBezTo>
                <a:close/>
                <a:moveTo>
                  <a:pt x="11250" y="2122"/>
                </a:moveTo>
                <a:cubicBezTo>
                  <a:pt x="11206" y="2122"/>
                  <a:pt x="11206" y="2194"/>
                  <a:pt x="11250" y="2194"/>
                </a:cubicBezTo>
                <a:cubicBezTo>
                  <a:pt x="11297" y="2194"/>
                  <a:pt x="11297" y="2122"/>
                  <a:pt x="11250" y="2122"/>
                </a:cubicBezTo>
                <a:close/>
                <a:moveTo>
                  <a:pt x="11537" y="2111"/>
                </a:moveTo>
                <a:cubicBezTo>
                  <a:pt x="11505" y="2111"/>
                  <a:pt x="11483" y="2159"/>
                  <a:pt x="11519" y="2177"/>
                </a:cubicBezTo>
                <a:cubicBezTo>
                  <a:pt x="11529" y="2182"/>
                  <a:pt x="11538" y="2187"/>
                  <a:pt x="11549" y="2193"/>
                </a:cubicBezTo>
                <a:cubicBezTo>
                  <a:pt x="11554" y="2195"/>
                  <a:pt x="11559" y="2196"/>
                  <a:pt x="11564" y="2196"/>
                </a:cubicBezTo>
                <a:cubicBezTo>
                  <a:pt x="11597" y="2196"/>
                  <a:pt x="11620" y="2148"/>
                  <a:pt x="11585" y="2131"/>
                </a:cubicBezTo>
                <a:cubicBezTo>
                  <a:pt x="11574" y="2126"/>
                  <a:pt x="11565" y="2120"/>
                  <a:pt x="11554" y="2115"/>
                </a:cubicBezTo>
                <a:cubicBezTo>
                  <a:pt x="11548" y="2112"/>
                  <a:pt x="11543" y="2111"/>
                  <a:pt x="11537" y="2111"/>
                </a:cubicBezTo>
                <a:close/>
                <a:moveTo>
                  <a:pt x="12684" y="2113"/>
                </a:moveTo>
                <a:cubicBezTo>
                  <a:pt x="12679" y="2113"/>
                  <a:pt x="12674" y="2113"/>
                  <a:pt x="12669" y="2114"/>
                </a:cubicBezTo>
                <a:cubicBezTo>
                  <a:pt x="12628" y="2122"/>
                  <a:pt x="12640" y="2182"/>
                  <a:pt x="12678" y="2183"/>
                </a:cubicBezTo>
                <a:cubicBezTo>
                  <a:pt x="12684" y="2193"/>
                  <a:pt x="12696" y="2198"/>
                  <a:pt x="12708" y="2198"/>
                </a:cubicBezTo>
                <a:cubicBezTo>
                  <a:pt x="12714" y="2198"/>
                  <a:pt x="12721" y="2196"/>
                  <a:pt x="12725" y="2194"/>
                </a:cubicBezTo>
                <a:cubicBezTo>
                  <a:pt x="12743" y="2183"/>
                  <a:pt x="12746" y="2162"/>
                  <a:pt x="12738" y="2145"/>
                </a:cubicBezTo>
                <a:cubicBezTo>
                  <a:pt x="12729" y="2122"/>
                  <a:pt x="12707" y="2113"/>
                  <a:pt x="12684" y="2113"/>
                </a:cubicBezTo>
                <a:close/>
                <a:moveTo>
                  <a:pt x="1791" y="2113"/>
                </a:moveTo>
                <a:cubicBezTo>
                  <a:pt x="1773" y="2113"/>
                  <a:pt x="1755" y="2125"/>
                  <a:pt x="1755" y="2148"/>
                </a:cubicBezTo>
                <a:lnTo>
                  <a:pt x="1755" y="2178"/>
                </a:lnTo>
                <a:cubicBezTo>
                  <a:pt x="1754" y="2201"/>
                  <a:pt x="1772" y="2213"/>
                  <a:pt x="1790" y="2213"/>
                </a:cubicBezTo>
                <a:cubicBezTo>
                  <a:pt x="1808" y="2213"/>
                  <a:pt x="1826" y="2201"/>
                  <a:pt x="1826" y="2178"/>
                </a:cubicBezTo>
                <a:lnTo>
                  <a:pt x="1826" y="2148"/>
                </a:lnTo>
                <a:cubicBezTo>
                  <a:pt x="1826" y="2125"/>
                  <a:pt x="1808" y="2113"/>
                  <a:pt x="1791" y="2113"/>
                </a:cubicBezTo>
                <a:close/>
                <a:moveTo>
                  <a:pt x="15337" y="2120"/>
                </a:moveTo>
                <a:cubicBezTo>
                  <a:pt x="15320" y="2120"/>
                  <a:pt x="15301" y="2131"/>
                  <a:pt x="15301" y="2154"/>
                </a:cubicBezTo>
                <a:lnTo>
                  <a:pt x="15301" y="2184"/>
                </a:lnTo>
                <a:cubicBezTo>
                  <a:pt x="15301" y="2207"/>
                  <a:pt x="15319" y="2219"/>
                  <a:pt x="15337" y="2219"/>
                </a:cubicBezTo>
                <a:cubicBezTo>
                  <a:pt x="15355" y="2219"/>
                  <a:pt x="15373" y="2207"/>
                  <a:pt x="15373" y="2184"/>
                </a:cubicBezTo>
                <a:lnTo>
                  <a:pt x="15373" y="2154"/>
                </a:lnTo>
                <a:cubicBezTo>
                  <a:pt x="15373" y="2131"/>
                  <a:pt x="15355" y="2120"/>
                  <a:pt x="15337" y="2120"/>
                </a:cubicBezTo>
                <a:close/>
                <a:moveTo>
                  <a:pt x="18761" y="2173"/>
                </a:moveTo>
                <a:cubicBezTo>
                  <a:pt x="18715" y="2173"/>
                  <a:pt x="18715" y="2243"/>
                  <a:pt x="18761" y="2243"/>
                </a:cubicBezTo>
                <a:lnTo>
                  <a:pt x="18776" y="2243"/>
                </a:lnTo>
                <a:cubicBezTo>
                  <a:pt x="18822" y="2243"/>
                  <a:pt x="18822" y="2173"/>
                  <a:pt x="18776" y="2173"/>
                </a:cubicBezTo>
                <a:close/>
                <a:moveTo>
                  <a:pt x="8156" y="2175"/>
                </a:moveTo>
                <a:cubicBezTo>
                  <a:pt x="8111" y="2175"/>
                  <a:pt x="8111" y="2246"/>
                  <a:pt x="8156" y="2246"/>
                </a:cubicBezTo>
                <a:cubicBezTo>
                  <a:pt x="8202" y="2246"/>
                  <a:pt x="8202" y="2175"/>
                  <a:pt x="8156" y="2175"/>
                </a:cubicBezTo>
                <a:close/>
                <a:moveTo>
                  <a:pt x="9147" y="2178"/>
                </a:moveTo>
                <a:cubicBezTo>
                  <a:pt x="9102" y="2178"/>
                  <a:pt x="9102" y="2248"/>
                  <a:pt x="9147" y="2248"/>
                </a:cubicBezTo>
                <a:cubicBezTo>
                  <a:pt x="9193" y="2248"/>
                  <a:pt x="9193" y="2178"/>
                  <a:pt x="9147" y="2178"/>
                </a:cubicBezTo>
                <a:close/>
                <a:moveTo>
                  <a:pt x="6403" y="2185"/>
                </a:moveTo>
                <a:cubicBezTo>
                  <a:pt x="6357" y="2185"/>
                  <a:pt x="6357" y="2257"/>
                  <a:pt x="6403" y="2257"/>
                </a:cubicBezTo>
                <a:cubicBezTo>
                  <a:pt x="6448" y="2257"/>
                  <a:pt x="6448" y="2185"/>
                  <a:pt x="6403" y="2185"/>
                </a:cubicBezTo>
                <a:close/>
                <a:moveTo>
                  <a:pt x="22533" y="2199"/>
                </a:moveTo>
                <a:cubicBezTo>
                  <a:pt x="22515" y="2199"/>
                  <a:pt x="22497" y="2210"/>
                  <a:pt x="22497" y="2232"/>
                </a:cubicBezTo>
                <a:lnTo>
                  <a:pt x="22497" y="2248"/>
                </a:lnTo>
                <a:cubicBezTo>
                  <a:pt x="22497" y="2271"/>
                  <a:pt x="22515" y="2283"/>
                  <a:pt x="22533" y="2283"/>
                </a:cubicBezTo>
                <a:cubicBezTo>
                  <a:pt x="22551" y="2283"/>
                  <a:pt x="22569" y="2271"/>
                  <a:pt x="22569" y="2248"/>
                </a:cubicBezTo>
                <a:lnTo>
                  <a:pt x="22569" y="2232"/>
                </a:lnTo>
                <a:cubicBezTo>
                  <a:pt x="22569" y="2210"/>
                  <a:pt x="22551" y="2199"/>
                  <a:pt x="22533" y="2199"/>
                </a:cubicBezTo>
                <a:close/>
                <a:moveTo>
                  <a:pt x="360" y="2193"/>
                </a:moveTo>
                <a:cubicBezTo>
                  <a:pt x="326" y="2193"/>
                  <a:pt x="316" y="2252"/>
                  <a:pt x="353" y="2264"/>
                </a:cubicBezTo>
                <a:cubicBezTo>
                  <a:pt x="369" y="2271"/>
                  <a:pt x="383" y="2276"/>
                  <a:pt x="397" y="2282"/>
                </a:cubicBezTo>
                <a:cubicBezTo>
                  <a:pt x="402" y="2283"/>
                  <a:pt x="407" y="2284"/>
                  <a:pt x="411" y="2284"/>
                </a:cubicBezTo>
                <a:cubicBezTo>
                  <a:pt x="445" y="2284"/>
                  <a:pt x="456" y="2228"/>
                  <a:pt x="417" y="2214"/>
                </a:cubicBezTo>
                <a:cubicBezTo>
                  <a:pt x="403" y="2208"/>
                  <a:pt x="387" y="2203"/>
                  <a:pt x="372" y="2196"/>
                </a:cubicBezTo>
                <a:cubicBezTo>
                  <a:pt x="368" y="2194"/>
                  <a:pt x="364" y="2193"/>
                  <a:pt x="360" y="2193"/>
                </a:cubicBezTo>
                <a:close/>
                <a:moveTo>
                  <a:pt x="23600" y="2216"/>
                </a:moveTo>
                <a:cubicBezTo>
                  <a:pt x="23573" y="2216"/>
                  <a:pt x="23549" y="2251"/>
                  <a:pt x="23574" y="2276"/>
                </a:cubicBezTo>
                <a:lnTo>
                  <a:pt x="23590" y="2292"/>
                </a:lnTo>
                <a:cubicBezTo>
                  <a:pt x="23597" y="2299"/>
                  <a:pt x="23606" y="2303"/>
                  <a:pt x="23614" y="2303"/>
                </a:cubicBezTo>
                <a:cubicBezTo>
                  <a:pt x="23641" y="2303"/>
                  <a:pt x="23665" y="2266"/>
                  <a:pt x="23639" y="2242"/>
                </a:cubicBezTo>
                <a:lnTo>
                  <a:pt x="23624" y="2226"/>
                </a:lnTo>
                <a:cubicBezTo>
                  <a:pt x="23616" y="2219"/>
                  <a:pt x="23608" y="2216"/>
                  <a:pt x="23600" y="2216"/>
                </a:cubicBezTo>
                <a:close/>
                <a:moveTo>
                  <a:pt x="8367" y="2236"/>
                </a:moveTo>
                <a:cubicBezTo>
                  <a:pt x="8321" y="2236"/>
                  <a:pt x="8321" y="2306"/>
                  <a:pt x="8367" y="2306"/>
                </a:cubicBezTo>
                <a:cubicBezTo>
                  <a:pt x="8412" y="2306"/>
                  <a:pt x="8412" y="2236"/>
                  <a:pt x="8367" y="2236"/>
                </a:cubicBezTo>
                <a:close/>
                <a:moveTo>
                  <a:pt x="46" y="2243"/>
                </a:moveTo>
                <a:cubicBezTo>
                  <a:pt x="0" y="2243"/>
                  <a:pt x="0" y="2314"/>
                  <a:pt x="46" y="2314"/>
                </a:cubicBezTo>
                <a:lnTo>
                  <a:pt x="62" y="2314"/>
                </a:lnTo>
                <a:cubicBezTo>
                  <a:pt x="108" y="2314"/>
                  <a:pt x="108" y="2243"/>
                  <a:pt x="62" y="2243"/>
                </a:cubicBezTo>
                <a:close/>
                <a:moveTo>
                  <a:pt x="15786" y="2226"/>
                </a:moveTo>
                <a:cubicBezTo>
                  <a:pt x="15759" y="2226"/>
                  <a:pt x="15735" y="2261"/>
                  <a:pt x="15760" y="2287"/>
                </a:cubicBezTo>
                <a:cubicBezTo>
                  <a:pt x="15771" y="2297"/>
                  <a:pt x="15781" y="2306"/>
                  <a:pt x="15792" y="2315"/>
                </a:cubicBezTo>
                <a:cubicBezTo>
                  <a:pt x="15799" y="2322"/>
                  <a:pt x="15807" y="2325"/>
                  <a:pt x="15815" y="2325"/>
                </a:cubicBezTo>
                <a:cubicBezTo>
                  <a:pt x="15843" y="2325"/>
                  <a:pt x="15868" y="2290"/>
                  <a:pt x="15842" y="2266"/>
                </a:cubicBezTo>
                <a:cubicBezTo>
                  <a:pt x="15832" y="2255"/>
                  <a:pt x="15821" y="2246"/>
                  <a:pt x="15811" y="2237"/>
                </a:cubicBezTo>
                <a:cubicBezTo>
                  <a:pt x="15803" y="2229"/>
                  <a:pt x="15794" y="2226"/>
                  <a:pt x="15786" y="2226"/>
                </a:cubicBezTo>
                <a:close/>
                <a:moveTo>
                  <a:pt x="3757" y="2284"/>
                </a:moveTo>
                <a:cubicBezTo>
                  <a:pt x="3712" y="2284"/>
                  <a:pt x="3712" y="2355"/>
                  <a:pt x="3758" y="2355"/>
                </a:cubicBezTo>
                <a:cubicBezTo>
                  <a:pt x="3803" y="2355"/>
                  <a:pt x="3803" y="2284"/>
                  <a:pt x="3758" y="2284"/>
                </a:cubicBezTo>
                <a:cubicBezTo>
                  <a:pt x="3758" y="2284"/>
                  <a:pt x="3757" y="2284"/>
                  <a:pt x="3757" y="2284"/>
                </a:cubicBezTo>
                <a:close/>
                <a:moveTo>
                  <a:pt x="5833" y="2275"/>
                </a:moveTo>
                <a:cubicBezTo>
                  <a:pt x="5823" y="2275"/>
                  <a:pt x="5814" y="2278"/>
                  <a:pt x="5807" y="2285"/>
                </a:cubicBezTo>
                <a:cubicBezTo>
                  <a:pt x="5802" y="2290"/>
                  <a:pt x="5796" y="2291"/>
                  <a:pt x="5790" y="2291"/>
                </a:cubicBezTo>
                <a:cubicBezTo>
                  <a:pt x="5787" y="2291"/>
                  <a:pt x="5784" y="2291"/>
                  <a:pt x="5781" y="2290"/>
                </a:cubicBezTo>
                <a:cubicBezTo>
                  <a:pt x="5778" y="2289"/>
                  <a:pt x="5775" y="2289"/>
                  <a:pt x="5772" y="2289"/>
                </a:cubicBezTo>
                <a:cubicBezTo>
                  <a:pt x="5734" y="2289"/>
                  <a:pt x="5720" y="2350"/>
                  <a:pt x="5761" y="2358"/>
                </a:cubicBezTo>
                <a:cubicBezTo>
                  <a:pt x="5770" y="2360"/>
                  <a:pt x="5778" y="2361"/>
                  <a:pt x="5786" y="2361"/>
                </a:cubicBezTo>
                <a:cubicBezTo>
                  <a:pt x="5812" y="2361"/>
                  <a:pt x="5836" y="2352"/>
                  <a:pt x="5856" y="2335"/>
                </a:cubicBezTo>
                <a:cubicBezTo>
                  <a:pt x="5871" y="2324"/>
                  <a:pt x="5870" y="2297"/>
                  <a:pt x="5856" y="2285"/>
                </a:cubicBezTo>
                <a:cubicBezTo>
                  <a:pt x="5850" y="2278"/>
                  <a:pt x="5841" y="2275"/>
                  <a:pt x="5833" y="2275"/>
                </a:cubicBezTo>
                <a:close/>
                <a:moveTo>
                  <a:pt x="7092" y="2248"/>
                </a:moveTo>
                <a:cubicBezTo>
                  <a:pt x="7084" y="2248"/>
                  <a:pt x="7076" y="2251"/>
                  <a:pt x="7068" y="2259"/>
                </a:cubicBezTo>
                <a:lnTo>
                  <a:pt x="7023" y="2304"/>
                </a:lnTo>
                <a:cubicBezTo>
                  <a:pt x="6998" y="2328"/>
                  <a:pt x="7022" y="2364"/>
                  <a:pt x="7049" y="2364"/>
                </a:cubicBezTo>
                <a:cubicBezTo>
                  <a:pt x="7057" y="2364"/>
                  <a:pt x="7066" y="2361"/>
                  <a:pt x="7074" y="2353"/>
                </a:cubicBezTo>
                <a:lnTo>
                  <a:pt x="7118" y="2309"/>
                </a:lnTo>
                <a:cubicBezTo>
                  <a:pt x="7143" y="2284"/>
                  <a:pt x="7118" y="2248"/>
                  <a:pt x="7092" y="2248"/>
                </a:cubicBezTo>
                <a:close/>
                <a:moveTo>
                  <a:pt x="11490" y="2305"/>
                </a:moveTo>
                <a:cubicBezTo>
                  <a:pt x="11445" y="2305"/>
                  <a:pt x="11446" y="2375"/>
                  <a:pt x="11491" y="2375"/>
                </a:cubicBezTo>
                <a:cubicBezTo>
                  <a:pt x="11537" y="2375"/>
                  <a:pt x="11537" y="2305"/>
                  <a:pt x="11491" y="2305"/>
                </a:cubicBezTo>
                <a:cubicBezTo>
                  <a:pt x="11491" y="2305"/>
                  <a:pt x="11491" y="2305"/>
                  <a:pt x="11490" y="2305"/>
                </a:cubicBezTo>
                <a:close/>
                <a:moveTo>
                  <a:pt x="14043" y="2311"/>
                </a:moveTo>
                <a:cubicBezTo>
                  <a:pt x="13999" y="2311"/>
                  <a:pt x="14000" y="2382"/>
                  <a:pt x="14044" y="2382"/>
                </a:cubicBezTo>
                <a:lnTo>
                  <a:pt x="14060" y="2382"/>
                </a:lnTo>
                <a:cubicBezTo>
                  <a:pt x="14106" y="2382"/>
                  <a:pt x="14106" y="2311"/>
                  <a:pt x="14060" y="2311"/>
                </a:cubicBezTo>
                <a:lnTo>
                  <a:pt x="14044" y="2311"/>
                </a:lnTo>
                <a:cubicBezTo>
                  <a:pt x="14044" y="2311"/>
                  <a:pt x="14044" y="2311"/>
                  <a:pt x="14043" y="2311"/>
                </a:cubicBezTo>
                <a:close/>
                <a:moveTo>
                  <a:pt x="14931" y="2297"/>
                </a:moveTo>
                <a:cubicBezTo>
                  <a:pt x="14904" y="2297"/>
                  <a:pt x="14880" y="2333"/>
                  <a:pt x="14905" y="2357"/>
                </a:cubicBezTo>
                <a:lnTo>
                  <a:pt x="14921" y="2373"/>
                </a:lnTo>
                <a:cubicBezTo>
                  <a:pt x="14929" y="2380"/>
                  <a:pt x="14937" y="2383"/>
                  <a:pt x="14945" y="2383"/>
                </a:cubicBezTo>
                <a:cubicBezTo>
                  <a:pt x="14972" y="2383"/>
                  <a:pt x="14996" y="2348"/>
                  <a:pt x="14970" y="2323"/>
                </a:cubicBezTo>
                <a:lnTo>
                  <a:pt x="14955" y="2308"/>
                </a:lnTo>
                <a:cubicBezTo>
                  <a:pt x="14947" y="2300"/>
                  <a:pt x="14939" y="2297"/>
                  <a:pt x="14931" y="2297"/>
                </a:cubicBezTo>
                <a:close/>
                <a:moveTo>
                  <a:pt x="14254" y="2327"/>
                </a:moveTo>
                <a:cubicBezTo>
                  <a:pt x="14210" y="2327"/>
                  <a:pt x="14209" y="2398"/>
                  <a:pt x="14254" y="2398"/>
                </a:cubicBezTo>
                <a:cubicBezTo>
                  <a:pt x="14300" y="2398"/>
                  <a:pt x="14300" y="2327"/>
                  <a:pt x="14254" y="2327"/>
                </a:cubicBezTo>
                <a:close/>
                <a:moveTo>
                  <a:pt x="11071" y="2254"/>
                </a:moveTo>
                <a:cubicBezTo>
                  <a:pt x="11024" y="2254"/>
                  <a:pt x="10994" y="2324"/>
                  <a:pt x="11044" y="2355"/>
                </a:cubicBezTo>
                <a:cubicBezTo>
                  <a:pt x="11068" y="2371"/>
                  <a:pt x="11093" y="2384"/>
                  <a:pt x="11118" y="2399"/>
                </a:cubicBezTo>
                <a:cubicBezTo>
                  <a:pt x="11128" y="2405"/>
                  <a:pt x="11137" y="2407"/>
                  <a:pt x="11145" y="2407"/>
                </a:cubicBezTo>
                <a:cubicBezTo>
                  <a:pt x="11191" y="2407"/>
                  <a:pt x="11221" y="2337"/>
                  <a:pt x="11173" y="2308"/>
                </a:cubicBezTo>
                <a:cubicBezTo>
                  <a:pt x="11148" y="2292"/>
                  <a:pt x="11124" y="2277"/>
                  <a:pt x="11099" y="2263"/>
                </a:cubicBezTo>
                <a:cubicBezTo>
                  <a:pt x="11089" y="2257"/>
                  <a:pt x="11079" y="2254"/>
                  <a:pt x="11071" y="2254"/>
                </a:cubicBezTo>
                <a:close/>
                <a:moveTo>
                  <a:pt x="16567" y="2285"/>
                </a:moveTo>
                <a:cubicBezTo>
                  <a:pt x="16561" y="2285"/>
                  <a:pt x="16556" y="2287"/>
                  <a:pt x="16550" y="2290"/>
                </a:cubicBezTo>
                <a:cubicBezTo>
                  <a:pt x="16534" y="2299"/>
                  <a:pt x="16525" y="2324"/>
                  <a:pt x="16537" y="2339"/>
                </a:cubicBezTo>
                <a:cubicBezTo>
                  <a:pt x="16552" y="2358"/>
                  <a:pt x="16567" y="2379"/>
                  <a:pt x="16582" y="2399"/>
                </a:cubicBezTo>
                <a:cubicBezTo>
                  <a:pt x="16590" y="2410"/>
                  <a:pt x="16601" y="2417"/>
                  <a:pt x="16613" y="2417"/>
                </a:cubicBezTo>
                <a:cubicBezTo>
                  <a:pt x="16619" y="2417"/>
                  <a:pt x="16624" y="2416"/>
                  <a:pt x="16630" y="2413"/>
                </a:cubicBezTo>
                <a:cubicBezTo>
                  <a:pt x="16646" y="2404"/>
                  <a:pt x="16655" y="2381"/>
                  <a:pt x="16643" y="2363"/>
                </a:cubicBezTo>
                <a:cubicBezTo>
                  <a:pt x="16628" y="2345"/>
                  <a:pt x="16613" y="2324"/>
                  <a:pt x="16598" y="2304"/>
                </a:cubicBezTo>
                <a:cubicBezTo>
                  <a:pt x="16590" y="2293"/>
                  <a:pt x="16579" y="2285"/>
                  <a:pt x="16567" y="2285"/>
                </a:cubicBezTo>
                <a:close/>
                <a:moveTo>
                  <a:pt x="17913" y="2286"/>
                </a:moveTo>
                <a:cubicBezTo>
                  <a:pt x="17897" y="2286"/>
                  <a:pt x="17881" y="2293"/>
                  <a:pt x="17870" y="2311"/>
                </a:cubicBezTo>
                <a:cubicBezTo>
                  <a:pt x="17861" y="2327"/>
                  <a:pt x="17851" y="2342"/>
                  <a:pt x="17843" y="2357"/>
                </a:cubicBezTo>
                <a:cubicBezTo>
                  <a:pt x="17818" y="2398"/>
                  <a:pt x="17855" y="2437"/>
                  <a:pt x="17892" y="2437"/>
                </a:cubicBezTo>
                <a:cubicBezTo>
                  <a:pt x="17908" y="2437"/>
                  <a:pt x="17923" y="2430"/>
                  <a:pt x="17934" y="2413"/>
                </a:cubicBezTo>
                <a:cubicBezTo>
                  <a:pt x="17944" y="2397"/>
                  <a:pt x="17953" y="2381"/>
                  <a:pt x="17961" y="2367"/>
                </a:cubicBezTo>
                <a:cubicBezTo>
                  <a:pt x="17987" y="2324"/>
                  <a:pt x="17950" y="2286"/>
                  <a:pt x="17913" y="2286"/>
                </a:cubicBezTo>
                <a:close/>
                <a:moveTo>
                  <a:pt x="2948" y="2308"/>
                </a:moveTo>
                <a:cubicBezTo>
                  <a:pt x="2930" y="2308"/>
                  <a:pt x="2910" y="2318"/>
                  <a:pt x="2901" y="2335"/>
                </a:cubicBezTo>
                <a:cubicBezTo>
                  <a:pt x="2896" y="2346"/>
                  <a:pt x="2891" y="2355"/>
                  <a:pt x="2885" y="2365"/>
                </a:cubicBezTo>
                <a:cubicBezTo>
                  <a:pt x="2874" y="2392"/>
                  <a:pt x="2880" y="2423"/>
                  <a:pt x="2905" y="2439"/>
                </a:cubicBezTo>
                <a:cubicBezTo>
                  <a:pt x="2913" y="2443"/>
                  <a:pt x="2922" y="2446"/>
                  <a:pt x="2931" y="2446"/>
                </a:cubicBezTo>
                <a:cubicBezTo>
                  <a:pt x="2950" y="2446"/>
                  <a:pt x="2969" y="2436"/>
                  <a:pt x="2979" y="2419"/>
                </a:cubicBezTo>
                <a:cubicBezTo>
                  <a:pt x="2984" y="2408"/>
                  <a:pt x="2989" y="2399"/>
                  <a:pt x="2994" y="2389"/>
                </a:cubicBezTo>
                <a:cubicBezTo>
                  <a:pt x="3007" y="2362"/>
                  <a:pt x="3001" y="2331"/>
                  <a:pt x="2974" y="2315"/>
                </a:cubicBezTo>
                <a:cubicBezTo>
                  <a:pt x="2967" y="2310"/>
                  <a:pt x="2958" y="2308"/>
                  <a:pt x="2948" y="2308"/>
                </a:cubicBezTo>
                <a:close/>
                <a:moveTo>
                  <a:pt x="13658" y="2354"/>
                </a:moveTo>
                <a:cubicBezTo>
                  <a:pt x="13635" y="2354"/>
                  <a:pt x="13610" y="2379"/>
                  <a:pt x="13624" y="2407"/>
                </a:cubicBezTo>
                <a:cubicBezTo>
                  <a:pt x="13629" y="2418"/>
                  <a:pt x="13635" y="2426"/>
                  <a:pt x="13640" y="2437"/>
                </a:cubicBezTo>
                <a:cubicBezTo>
                  <a:pt x="13646" y="2450"/>
                  <a:pt x="13657" y="2455"/>
                  <a:pt x="13667" y="2455"/>
                </a:cubicBezTo>
                <a:cubicBezTo>
                  <a:pt x="13691" y="2455"/>
                  <a:pt x="13715" y="2429"/>
                  <a:pt x="13702" y="2402"/>
                </a:cubicBezTo>
                <a:cubicBezTo>
                  <a:pt x="13697" y="2392"/>
                  <a:pt x="13691" y="2382"/>
                  <a:pt x="13686" y="2372"/>
                </a:cubicBezTo>
                <a:cubicBezTo>
                  <a:pt x="13680" y="2359"/>
                  <a:pt x="13669" y="2354"/>
                  <a:pt x="13658" y="2354"/>
                </a:cubicBezTo>
                <a:close/>
                <a:moveTo>
                  <a:pt x="19497" y="2358"/>
                </a:moveTo>
                <a:cubicBezTo>
                  <a:pt x="19488" y="2358"/>
                  <a:pt x="19479" y="2364"/>
                  <a:pt x="19479" y="2376"/>
                </a:cubicBezTo>
                <a:lnTo>
                  <a:pt x="19479" y="2450"/>
                </a:lnTo>
                <a:cubicBezTo>
                  <a:pt x="19479" y="2461"/>
                  <a:pt x="19488" y="2467"/>
                  <a:pt x="19497" y="2467"/>
                </a:cubicBezTo>
                <a:cubicBezTo>
                  <a:pt x="19506" y="2467"/>
                  <a:pt x="19515" y="2461"/>
                  <a:pt x="19515" y="2450"/>
                </a:cubicBezTo>
                <a:lnTo>
                  <a:pt x="19515" y="2376"/>
                </a:lnTo>
                <a:cubicBezTo>
                  <a:pt x="19515" y="2364"/>
                  <a:pt x="19506" y="2358"/>
                  <a:pt x="19497" y="2358"/>
                </a:cubicBezTo>
                <a:close/>
                <a:moveTo>
                  <a:pt x="4463" y="2436"/>
                </a:moveTo>
                <a:cubicBezTo>
                  <a:pt x="4418" y="2436"/>
                  <a:pt x="4418" y="2507"/>
                  <a:pt x="4463" y="2507"/>
                </a:cubicBezTo>
                <a:lnTo>
                  <a:pt x="4479" y="2507"/>
                </a:lnTo>
                <a:cubicBezTo>
                  <a:pt x="4525" y="2507"/>
                  <a:pt x="4525" y="2436"/>
                  <a:pt x="4479" y="2436"/>
                </a:cubicBezTo>
                <a:close/>
                <a:moveTo>
                  <a:pt x="13010" y="2335"/>
                </a:moveTo>
                <a:cubicBezTo>
                  <a:pt x="12969" y="2335"/>
                  <a:pt x="12932" y="2388"/>
                  <a:pt x="12970" y="2425"/>
                </a:cubicBezTo>
                <a:cubicBezTo>
                  <a:pt x="12995" y="2450"/>
                  <a:pt x="13020" y="2475"/>
                  <a:pt x="13044" y="2502"/>
                </a:cubicBezTo>
                <a:cubicBezTo>
                  <a:pt x="13055" y="2513"/>
                  <a:pt x="13068" y="2517"/>
                  <a:pt x="13080" y="2517"/>
                </a:cubicBezTo>
                <a:cubicBezTo>
                  <a:pt x="13121" y="2517"/>
                  <a:pt x="13158" y="2464"/>
                  <a:pt x="13120" y="2426"/>
                </a:cubicBezTo>
                <a:cubicBezTo>
                  <a:pt x="13095" y="2402"/>
                  <a:pt x="13072" y="2377"/>
                  <a:pt x="13046" y="2351"/>
                </a:cubicBezTo>
                <a:cubicBezTo>
                  <a:pt x="13035" y="2340"/>
                  <a:pt x="13022" y="2335"/>
                  <a:pt x="13010" y="2335"/>
                </a:cubicBezTo>
                <a:close/>
                <a:moveTo>
                  <a:pt x="10096" y="2388"/>
                </a:moveTo>
                <a:cubicBezTo>
                  <a:pt x="10055" y="2388"/>
                  <a:pt x="10018" y="2440"/>
                  <a:pt x="10056" y="2478"/>
                </a:cubicBezTo>
                <a:lnTo>
                  <a:pt x="10101" y="2523"/>
                </a:lnTo>
                <a:cubicBezTo>
                  <a:pt x="10112" y="2534"/>
                  <a:pt x="10125" y="2538"/>
                  <a:pt x="10137" y="2538"/>
                </a:cubicBezTo>
                <a:cubicBezTo>
                  <a:pt x="10177" y="2538"/>
                  <a:pt x="10214" y="2485"/>
                  <a:pt x="10177" y="2447"/>
                </a:cubicBezTo>
                <a:lnTo>
                  <a:pt x="10133" y="2403"/>
                </a:lnTo>
                <a:cubicBezTo>
                  <a:pt x="10121" y="2392"/>
                  <a:pt x="10109" y="2388"/>
                  <a:pt x="10096" y="2388"/>
                </a:cubicBezTo>
                <a:close/>
                <a:moveTo>
                  <a:pt x="19062" y="2459"/>
                </a:moveTo>
                <a:cubicBezTo>
                  <a:pt x="19044" y="2459"/>
                  <a:pt x="19027" y="2470"/>
                  <a:pt x="19027" y="2493"/>
                </a:cubicBezTo>
                <a:lnTo>
                  <a:pt x="19027" y="2509"/>
                </a:lnTo>
                <a:cubicBezTo>
                  <a:pt x="19026" y="2532"/>
                  <a:pt x="19043" y="2544"/>
                  <a:pt x="19061" y="2544"/>
                </a:cubicBezTo>
                <a:cubicBezTo>
                  <a:pt x="19079" y="2544"/>
                  <a:pt x="19097" y="2532"/>
                  <a:pt x="19097" y="2509"/>
                </a:cubicBezTo>
                <a:lnTo>
                  <a:pt x="19097" y="2493"/>
                </a:lnTo>
                <a:cubicBezTo>
                  <a:pt x="19097" y="2470"/>
                  <a:pt x="19079" y="2459"/>
                  <a:pt x="19062" y="2459"/>
                </a:cubicBezTo>
                <a:close/>
                <a:moveTo>
                  <a:pt x="831" y="2470"/>
                </a:moveTo>
                <a:cubicBezTo>
                  <a:pt x="806" y="2470"/>
                  <a:pt x="781" y="2496"/>
                  <a:pt x="796" y="2524"/>
                </a:cubicBezTo>
                <a:cubicBezTo>
                  <a:pt x="805" y="2539"/>
                  <a:pt x="816" y="2550"/>
                  <a:pt x="830" y="2557"/>
                </a:cubicBezTo>
                <a:cubicBezTo>
                  <a:pt x="835" y="2566"/>
                  <a:pt x="844" y="2572"/>
                  <a:pt x="857" y="2572"/>
                </a:cubicBezTo>
                <a:lnTo>
                  <a:pt x="878" y="2572"/>
                </a:lnTo>
                <a:cubicBezTo>
                  <a:pt x="880" y="2572"/>
                  <a:pt x="883" y="2571"/>
                  <a:pt x="885" y="2571"/>
                </a:cubicBezTo>
                <a:lnTo>
                  <a:pt x="887" y="2571"/>
                </a:lnTo>
                <a:cubicBezTo>
                  <a:pt x="889" y="2571"/>
                  <a:pt x="889" y="2570"/>
                  <a:pt x="889" y="2570"/>
                </a:cubicBezTo>
                <a:cubicBezTo>
                  <a:pt x="896" y="2567"/>
                  <a:pt x="901" y="2561"/>
                  <a:pt x="904" y="2555"/>
                </a:cubicBezTo>
                <a:cubicBezTo>
                  <a:pt x="907" y="2548"/>
                  <a:pt x="911" y="2541"/>
                  <a:pt x="911" y="2535"/>
                </a:cubicBezTo>
                <a:cubicBezTo>
                  <a:pt x="911" y="2525"/>
                  <a:pt x="906" y="2517"/>
                  <a:pt x="901" y="2511"/>
                </a:cubicBezTo>
                <a:cubicBezTo>
                  <a:pt x="896" y="2505"/>
                  <a:pt x="889" y="2501"/>
                  <a:pt x="879" y="2500"/>
                </a:cubicBezTo>
                <a:cubicBezTo>
                  <a:pt x="878" y="2500"/>
                  <a:pt x="876" y="2499"/>
                  <a:pt x="875" y="2499"/>
                </a:cubicBezTo>
                <a:cubicBezTo>
                  <a:pt x="868" y="2497"/>
                  <a:pt x="863" y="2492"/>
                  <a:pt x="860" y="2487"/>
                </a:cubicBezTo>
                <a:cubicBezTo>
                  <a:pt x="853" y="2475"/>
                  <a:pt x="842" y="2470"/>
                  <a:pt x="831" y="2470"/>
                </a:cubicBezTo>
                <a:close/>
                <a:moveTo>
                  <a:pt x="2317" y="2426"/>
                </a:moveTo>
                <a:cubicBezTo>
                  <a:pt x="2298" y="2426"/>
                  <a:pt x="2278" y="2437"/>
                  <a:pt x="2268" y="2452"/>
                </a:cubicBezTo>
                <a:cubicBezTo>
                  <a:pt x="2253" y="2481"/>
                  <a:pt x="2265" y="2509"/>
                  <a:pt x="2288" y="2526"/>
                </a:cubicBezTo>
                <a:cubicBezTo>
                  <a:pt x="2308" y="2541"/>
                  <a:pt x="2328" y="2556"/>
                  <a:pt x="2349" y="2571"/>
                </a:cubicBezTo>
                <a:cubicBezTo>
                  <a:pt x="2356" y="2576"/>
                  <a:pt x="2365" y="2578"/>
                  <a:pt x="2374" y="2578"/>
                </a:cubicBezTo>
                <a:cubicBezTo>
                  <a:pt x="2393" y="2578"/>
                  <a:pt x="2413" y="2567"/>
                  <a:pt x="2422" y="2551"/>
                </a:cubicBezTo>
                <a:cubicBezTo>
                  <a:pt x="2438" y="2524"/>
                  <a:pt x="2425" y="2494"/>
                  <a:pt x="2402" y="2478"/>
                </a:cubicBezTo>
                <a:cubicBezTo>
                  <a:pt x="2383" y="2462"/>
                  <a:pt x="2363" y="2447"/>
                  <a:pt x="2342" y="2434"/>
                </a:cubicBezTo>
                <a:cubicBezTo>
                  <a:pt x="2334" y="2428"/>
                  <a:pt x="2326" y="2426"/>
                  <a:pt x="2317" y="2426"/>
                </a:cubicBezTo>
                <a:close/>
                <a:moveTo>
                  <a:pt x="1503" y="2518"/>
                </a:moveTo>
                <a:cubicBezTo>
                  <a:pt x="1456" y="2518"/>
                  <a:pt x="1456" y="2589"/>
                  <a:pt x="1503" y="2589"/>
                </a:cubicBezTo>
                <a:lnTo>
                  <a:pt x="1518" y="2589"/>
                </a:lnTo>
                <a:cubicBezTo>
                  <a:pt x="1564" y="2589"/>
                  <a:pt x="1564" y="2518"/>
                  <a:pt x="1518" y="2518"/>
                </a:cubicBezTo>
                <a:close/>
                <a:moveTo>
                  <a:pt x="20847" y="2464"/>
                </a:moveTo>
                <a:cubicBezTo>
                  <a:pt x="20840" y="2464"/>
                  <a:pt x="20834" y="2465"/>
                  <a:pt x="20829" y="2468"/>
                </a:cubicBezTo>
                <a:cubicBezTo>
                  <a:pt x="20810" y="2479"/>
                  <a:pt x="20808" y="2500"/>
                  <a:pt x="20815" y="2517"/>
                </a:cubicBezTo>
                <a:cubicBezTo>
                  <a:pt x="20825" y="2541"/>
                  <a:pt x="20836" y="2567"/>
                  <a:pt x="20847" y="2592"/>
                </a:cubicBezTo>
                <a:cubicBezTo>
                  <a:pt x="20853" y="2603"/>
                  <a:pt x="20866" y="2609"/>
                  <a:pt x="20878" y="2609"/>
                </a:cubicBezTo>
                <a:cubicBezTo>
                  <a:pt x="20885" y="2609"/>
                  <a:pt x="20891" y="2608"/>
                  <a:pt x="20897" y="2604"/>
                </a:cubicBezTo>
                <a:cubicBezTo>
                  <a:pt x="20914" y="2594"/>
                  <a:pt x="20918" y="2573"/>
                  <a:pt x="20909" y="2556"/>
                </a:cubicBezTo>
                <a:cubicBezTo>
                  <a:pt x="20899" y="2531"/>
                  <a:pt x="20888" y="2507"/>
                  <a:pt x="20877" y="2482"/>
                </a:cubicBezTo>
                <a:cubicBezTo>
                  <a:pt x="20871" y="2469"/>
                  <a:pt x="20859" y="2464"/>
                  <a:pt x="20847" y="2464"/>
                </a:cubicBezTo>
                <a:close/>
                <a:moveTo>
                  <a:pt x="10605" y="2513"/>
                </a:moveTo>
                <a:cubicBezTo>
                  <a:pt x="10587" y="2513"/>
                  <a:pt x="10569" y="2524"/>
                  <a:pt x="10569" y="2547"/>
                </a:cubicBezTo>
                <a:lnTo>
                  <a:pt x="10569" y="2577"/>
                </a:lnTo>
                <a:cubicBezTo>
                  <a:pt x="10569" y="2600"/>
                  <a:pt x="10586" y="2612"/>
                  <a:pt x="10604" y="2612"/>
                </a:cubicBezTo>
                <a:cubicBezTo>
                  <a:pt x="10622" y="2612"/>
                  <a:pt x="10640" y="2600"/>
                  <a:pt x="10640" y="2577"/>
                </a:cubicBezTo>
                <a:lnTo>
                  <a:pt x="10640" y="2547"/>
                </a:lnTo>
                <a:cubicBezTo>
                  <a:pt x="10640" y="2524"/>
                  <a:pt x="10622" y="2513"/>
                  <a:pt x="10605" y="2513"/>
                </a:cubicBezTo>
                <a:close/>
                <a:moveTo>
                  <a:pt x="17392" y="2482"/>
                </a:moveTo>
                <a:cubicBezTo>
                  <a:pt x="17383" y="2482"/>
                  <a:pt x="17374" y="2484"/>
                  <a:pt x="17366" y="2488"/>
                </a:cubicBezTo>
                <a:cubicBezTo>
                  <a:pt x="17340" y="2504"/>
                  <a:pt x="17333" y="2535"/>
                  <a:pt x="17346" y="2561"/>
                </a:cubicBezTo>
                <a:cubicBezTo>
                  <a:pt x="17352" y="2572"/>
                  <a:pt x="17357" y="2581"/>
                  <a:pt x="17362" y="2592"/>
                </a:cubicBezTo>
                <a:cubicBezTo>
                  <a:pt x="17371" y="2609"/>
                  <a:pt x="17389" y="2618"/>
                  <a:pt x="17408" y="2618"/>
                </a:cubicBezTo>
                <a:cubicBezTo>
                  <a:pt x="17418" y="2618"/>
                  <a:pt x="17427" y="2616"/>
                  <a:pt x="17435" y="2612"/>
                </a:cubicBezTo>
                <a:cubicBezTo>
                  <a:pt x="17462" y="2596"/>
                  <a:pt x="17468" y="2565"/>
                  <a:pt x="17455" y="2538"/>
                </a:cubicBezTo>
                <a:cubicBezTo>
                  <a:pt x="17450" y="2528"/>
                  <a:pt x="17445" y="2518"/>
                  <a:pt x="17440" y="2508"/>
                </a:cubicBezTo>
                <a:cubicBezTo>
                  <a:pt x="17431" y="2491"/>
                  <a:pt x="17411" y="2482"/>
                  <a:pt x="17392" y="2482"/>
                </a:cubicBezTo>
                <a:close/>
                <a:moveTo>
                  <a:pt x="15217" y="2585"/>
                </a:moveTo>
                <a:cubicBezTo>
                  <a:pt x="15171" y="2585"/>
                  <a:pt x="15171" y="2656"/>
                  <a:pt x="15217" y="2656"/>
                </a:cubicBezTo>
                <a:cubicBezTo>
                  <a:pt x="15262" y="2656"/>
                  <a:pt x="15263" y="2585"/>
                  <a:pt x="15217" y="2585"/>
                </a:cubicBezTo>
                <a:close/>
                <a:moveTo>
                  <a:pt x="4748" y="2536"/>
                </a:moveTo>
                <a:cubicBezTo>
                  <a:pt x="4730" y="2536"/>
                  <a:pt x="4713" y="2545"/>
                  <a:pt x="4703" y="2562"/>
                </a:cubicBezTo>
                <a:cubicBezTo>
                  <a:pt x="4688" y="2587"/>
                  <a:pt x="4697" y="2623"/>
                  <a:pt x="4723" y="2636"/>
                </a:cubicBezTo>
                <a:cubicBezTo>
                  <a:pt x="4733" y="2641"/>
                  <a:pt x="4743" y="2646"/>
                  <a:pt x="4753" y="2651"/>
                </a:cubicBezTo>
                <a:cubicBezTo>
                  <a:pt x="4762" y="2656"/>
                  <a:pt x="4772" y="2659"/>
                  <a:pt x="4782" y="2659"/>
                </a:cubicBezTo>
                <a:cubicBezTo>
                  <a:pt x="4799" y="2659"/>
                  <a:pt x="4816" y="2650"/>
                  <a:pt x="4825" y="2633"/>
                </a:cubicBezTo>
                <a:cubicBezTo>
                  <a:pt x="4840" y="2609"/>
                  <a:pt x="4833" y="2572"/>
                  <a:pt x="4807" y="2559"/>
                </a:cubicBezTo>
                <a:cubicBezTo>
                  <a:pt x="4796" y="2554"/>
                  <a:pt x="4787" y="2549"/>
                  <a:pt x="4776" y="2544"/>
                </a:cubicBezTo>
                <a:cubicBezTo>
                  <a:pt x="4767" y="2539"/>
                  <a:pt x="4757" y="2536"/>
                  <a:pt x="4748" y="2536"/>
                </a:cubicBezTo>
                <a:close/>
                <a:moveTo>
                  <a:pt x="9175" y="2595"/>
                </a:moveTo>
                <a:cubicBezTo>
                  <a:pt x="9141" y="2595"/>
                  <a:pt x="9129" y="2651"/>
                  <a:pt x="9169" y="2665"/>
                </a:cubicBezTo>
                <a:cubicBezTo>
                  <a:pt x="9182" y="2670"/>
                  <a:pt x="9198" y="2676"/>
                  <a:pt x="9213" y="2682"/>
                </a:cubicBezTo>
                <a:cubicBezTo>
                  <a:pt x="9217" y="2683"/>
                  <a:pt x="9221" y="2684"/>
                  <a:pt x="9225" y="2684"/>
                </a:cubicBezTo>
                <a:cubicBezTo>
                  <a:pt x="9259" y="2684"/>
                  <a:pt x="9270" y="2627"/>
                  <a:pt x="9233" y="2614"/>
                </a:cubicBezTo>
                <a:cubicBezTo>
                  <a:pt x="9218" y="2609"/>
                  <a:pt x="9202" y="2603"/>
                  <a:pt x="9188" y="2597"/>
                </a:cubicBezTo>
                <a:cubicBezTo>
                  <a:pt x="9183" y="2595"/>
                  <a:pt x="9179" y="2595"/>
                  <a:pt x="9175" y="2595"/>
                </a:cubicBezTo>
                <a:close/>
                <a:moveTo>
                  <a:pt x="24410" y="2547"/>
                </a:moveTo>
                <a:cubicBezTo>
                  <a:pt x="24399" y="2547"/>
                  <a:pt x="24387" y="2552"/>
                  <a:pt x="24376" y="2562"/>
                </a:cubicBezTo>
                <a:lnTo>
                  <a:pt x="24345" y="2593"/>
                </a:lnTo>
                <a:cubicBezTo>
                  <a:pt x="24307" y="2630"/>
                  <a:pt x="24344" y="2685"/>
                  <a:pt x="24385" y="2685"/>
                </a:cubicBezTo>
                <a:cubicBezTo>
                  <a:pt x="24397" y="2685"/>
                  <a:pt x="24409" y="2680"/>
                  <a:pt x="24420" y="2669"/>
                </a:cubicBezTo>
                <a:lnTo>
                  <a:pt x="24450" y="2639"/>
                </a:lnTo>
                <a:cubicBezTo>
                  <a:pt x="24488" y="2602"/>
                  <a:pt x="24451" y="2547"/>
                  <a:pt x="24410" y="2547"/>
                </a:cubicBezTo>
                <a:close/>
                <a:moveTo>
                  <a:pt x="8861" y="2643"/>
                </a:moveTo>
                <a:cubicBezTo>
                  <a:pt x="8815" y="2643"/>
                  <a:pt x="8815" y="2713"/>
                  <a:pt x="8861" y="2713"/>
                </a:cubicBezTo>
                <a:lnTo>
                  <a:pt x="8877" y="2713"/>
                </a:lnTo>
                <a:cubicBezTo>
                  <a:pt x="8923" y="2713"/>
                  <a:pt x="8923" y="2643"/>
                  <a:pt x="8877" y="2643"/>
                </a:cubicBezTo>
                <a:close/>
                <a:moveTo>
                  <a:pt x="8063" y="2580"/>
                </a:moveTo>
                <a:cubicBezTo>
                  <a:pt x="8054" y="2580"/>
                  <a:pt x="8045" y="2583"/>
                  <a:pt x="8040" y="2591"/>
                </a:cubicBezTo>
                <a:cubicBezTo>
                  <a:pt x="8020" y="2615"/>
                  <a:pt x="7999" y="2640"/>
                  <a:pt x="7980" y="2665"/>
                </a:cubicBezTo>
                <a:cubicBezTo>
                  <a:pt x="7967" y="2681"/>
                  <a:pt x="7965" y="2701"/>
                  <a:pt x="7980" y="2714"/>
                </a:cubicBezTo>
                <a:cubicBezTo>
                  <a:pt x="7986" y="2721"/>
                  <a:pt x="7996" y="2725"/>
                  <a:pt x="8006" y="2725"/>
                </a:cubicBezTo>
                <a:cubicBezTo>
                  <a:pt x="8015" y="2725"/>
                  <a:pt x="8023" y="2722"/>
                  <a:pt x="8029" y="2714"/>
                </a:cubicBezTo>
                <a:cubicBezTo>
                  <a:pt x="8049" y="2690"/>
                  <a:pt x="8070" y="2665"/>
                  <a:pt x="8090" y="2640"/>
                </a:cubicBezTo>
                <a:cubicBezTo>
                  <a:pt x="8101" y="2625"/>
                  <a:pt x="8106" y="2604"/>
                  <a:pt x="8090" y="2591"/>
                </a:cubicBezTo>
                <a:cubicBezTo>
                  <a:pt x="8083" y="2584"/>
                  <a:pt x="8073" y="2580"/>
                  <a:pt x="8063" y="2580"/>
                </a:cubicBezTo>
                <a:close/>
                <a:moveTo>
                  <a:pt x="20128" y="2594"/>
                </a:moveTo>
                <a:cubicBezTo>
                  <a:pt x="20109" y="2594"/>
                  <a:pt x="20090" y="2604"/>
                  <a:pt x="20081" y="2620"/>
                </a:cubicBezTo>
                <a:cubicBezTo>
                  <a:pt x="20066" y="2646"/>
                  <a:pt x="20076" y="2677"/>
                  <a:pt x="20101" y="2693"/>
                </a:cubicBezTo>
                <a:cubicBezTo>
                  <a:pt x="20116" y="2704"/>
                  <a:pt x="20130" y="2713"/>
                  <a:pt x="20145" y="2724"/>
                </a:cubicBezTo>
                <a:cubicBezTo>
                  <a:pt x="20152" y="2729"/>
                  <a:pt x="20161" y="2731"/>
                  <a:pt x="20170" y="2731"/>
                </a:cubicBezTo>
                <a:cubicBezTo>
                  <a:pt x="20189" y="2731"/>
                  <a:pt x="20208" y="2721"/>
                  <a:pt x="20218" y="2704"/>
                </a:cubicBezTo>
                <a:cubicBezTo>
                  <a:pt x="20234" y="2678"/>
                  <a:pt x="20223" y="2646"/>
                  <a:pt x="20198" y="2631"/>
                </a:cubicBezTo>
                <a:cubicBezTo>
                  <a:pt x="20182" y="2620"/>
                  <a:pt x="20169" y="2612"/>
                  <a:pt x="20154" y="2601"/>
                </a:cubicBezTo>
                <a:cubicBezTo>
                  <a:pt x="20146" y="2596"/>
                  <a:pt x="20137" y="2594"/>
                  <a:pt x="20128" y="2594"/>
                </a:cubicBezTo>
                <a:close/>
                <a:moveTo>
                  <a:pt x="12570" y="2683"/>
                </a:moveTo>
                <a:cubicBezTo>
                  <a:pt x="12525" y="2683"/>
                  <a:pt x="12526" y="2754"/>
                  <a:pt x="12571" y="2754"/>
                </a:cubicBezTo>
                <a:cubicBezTo>
                  <a:pt x="12618" y="2754"/>
                  <a:pt x="12618" y="2683"/>
                  <a:pt x="12571" y="2683"/>
                </a:cubicBezTo>
                <a:cubicBezTo>
                  <a:pt x="12571" y="2683"/>
                  <a:pt x="12571" y="2683"/>
                  <a:pt x="12570" y="2683"/>
                </a:cubicBezTo>
                <a:close/>
                <a:moveTo>
                  <a:pt x="14646" y="2673"/>
                </a:moveTo>
                <a:cubicBezTo>
                  <a:pt x="14636" y="2673"/>
                  <a:pt x="14627" y="2676"/>
                  <a:pt x="14619" y="2683"/>
                </a:cubicBezTo>
                <a:cubicBezTo>
                  <a:pt x="14615" y="2687"/>
                  <a:pt x="14609" y="2690"/>
                  <a:pt x="14603" y="2690"/>
                </a:cubicBezTo>
                <a:cubicBezTo>
                  <a:pt x="14600" y="2690"/>
                  <a:pt x="14597" y="2689"/>
                  <a:pt x="14594" y="2688"/>
                </a:cubicBezTo>
                <a:cubicBezTo>
                  <a:pt x="14591" y="2687"/>
                  <a:pt x="14588" y="2687"/>
                  <a:pt x="14586" y="2687"/>
                </a:cubicBezTo>
                <a:cubicBezTo>
                  <a:pt x="14548" y="2687"/>
                  <a:pt x="14534" y="2748"/>
                  <a:pt x="14575" y="2756"/>
                </a:cubicBezTo>
                <a:cubicBezTo>
                  <a:pt x="14584" y="2759"/>
                  <a:pt x="14593" y="2760"/>
                  <a:pt x="14602" y="2760"/>
                </a:cubicBezTo>
                <a:cubicBezTo>
                  <a:pt x="14626" y="2760"/>
                  <a:pt x="14649" y="2750"/>
                  <a:pt x="14670" y="2733"/>
                </a:cubicBezTo>
                <a:cubicBezTo>
                  <a:pt x="14683" y="2722"/>
                  <a:pt x="14682" y="2695"/>
                  <a:pt x="14670" y="2683"/>
                </a:cubicBezTo>
                <a:cubicBezTo>
                  <a:pt x="14663" y="2676"/>
                  <a:pt x="14654" y="2673"/>
                  <a:pt x="14646" y="2673"/>
                </a:cubicBezTo>
                <a:close/>
                <a:moveTo>
                  <a:pt x="15906" y="2646"/>
                </a:moveTo>
                <a:cubicBezTo>
                  <a:pt x="15898" y="2646"/>
                  <a:pt x="15889" y="2649"/>
                  <a:pt x="15882" y="2657"/>
                </a:cubicBezTo>
                <a:lnTo>
                  <a:pt x="15838" y="2702"/>
                </a:lnTo>
                <a:cubicBezTo>
                  <a:pt x="15813" y="2727"/>
                  <a:pt x="15837" y="2762"/>
                  <a:pt x="15863" y="2762"/>
                </a:cubicBezTo>
                <a:cubicBezTo>
                  <a:pt x="15871" y="2762"/>
                  <a:pt x="15880" y="2759"/>
                  <a:pt x="15887" y="2751"/>
                </a:cubicBezTo>
                <a:lnTo>
                  <a:pt x="15932" y="2707"/>
                </a:lnTo>
                <a:cubicBezTo>
                  <a:pt x="15957" y="2682"/>
                  <a:pt x="15934" y="2646"/>
                  <a:pt x="15906" y="2646"/>
                </a:cubicBezTo>
                <a:close/>
                <a:moveTo>
                  <a:pt x="21781" y="2628"/>
                </a:moveTo>
                <a:cubicBezTo>
                  <a:pt x="21758" y="2628"/>
                  <a:pt x="21737" y="2644"/>
                  <a:pt x="21730" y="2666"/>
                </a:cubicBezTo>
                <a:cubicBezTo>
                  <a:pt x="21724" y="2682"/>
                  <a:pt x="21719" y="2697"/>
                  <a:pt x="21714" y="2711"/>
                </a:cubicBezTo>
                <a:cubicBezTo>
                  <a:pt x="21704" y="2738"/>
                  <a:pt x="21724" y="2770"/>
                  <a:pt x="21750" y="2776"/>
                </a:cubicBezTo>
                <a:cubicBezTo>
                  <a:pt x="21755" y="2778"/>
                  <a:pt x="21760" y="2778"/>
                  <a:pt x="21764" y="2778"/>
                </a:cubicBezTo>
                <a:cubicBezTo>
                  <a:pt x="21787" y="2778"/>
                  <a:pt x="21808" y="2761"/>
                  <a:pt x="21815" y="2739"/>
                </a:cubicBezTo>
                <a:cubicBezTo>
                  <a:pt x="21821" y="2724"/>
                  <a:pt x="21826" y="2709"/>
                  <a:pt x="21831" y="2695"/>
                </a:cubicBezTo>
                <a:cubicBezTo>
                  <a:pt x="21841" y="2669"/>
                  <a:pt x="21821" y="2639"/>
                  <a:pt x="21794" y="2629"/>
                </a:cubicBezTo>
                <a:cubicBezTo>
                  <a:pt x="21790" y="2628"/>
                  <a:pt x="21786" y="2628"/>
                  <a:pt x="21781" y="2628"/>
                </a:cubicBezTo>
                <a:close/>
                <a:moveTo>
                  <a:pt x="18264" y="2698"/>
                </a:moveTo>
                <a:cubicBezTo>
                  <a:pt x="18246" y="2698"/>
                  <a:pt x="18228" y="2710"/>
                  <a:pt x="18228" y="2732"/>
                </a:cubicBezTo>
                <a:lnTo>
                  <a:pt x="18228" y="2748"/>
                </a:lnTo>
                <a:cubicBezTo>
                  <a:pt x="18228" y="2770"/>
                  <a:pt x="18246" y="2782"/>
                  <a:pt x="18264" y="2782"/>
                </a:cubicBezTo>
                <a:cubicBezTo>
                  <a:pt x="18282" y="2782"/>
                  <a:pt x="18300" y="2770"/>
                  <a:pt x="18300" y="2748"/>
                </a:cubicBezTo>
                <a:lnTo>
                  <a:pt x="18300" y="2732"/>
                </a:lnTo>
                <a:cubicBezTo>
                  <a:pt x="18300" y="2710"/>
                  <a:pt x="18282" y="2698"/>
                  <a:pt x="18264" y="2698"/>
                </a:cubicBezTo>
                <a:close/>
                <a:moveTo>
                  <a:pt x="23582" y="2712"/>
                </a:moveTo>
                <a:cubicBezTo>
                  <a:pt x="23537" y="2712"/>
                  <a:pt x="23537" y="2782"/>
                  <a:pt x="23582" y="2782"/>
                </a:cubicBezTo>
                <a:lnTo>
                  <a:pt x="23612" y="2782"/>
                </a:lnTo>
                <a:cubicBezTo>
                  <a:pt x="23658" y="2782"/>
                  <a:pt x="23659" y="2712"/>
                  <a:pt x="23612" y="2712"/>
                </a:cubicBezTo>
                <a:close/>
                <a:moveTo>
                  <a:pt x="19005" y="2706"/>
                </a:moveTo>
                <a:cubicBezTo>
                  <a:pt x="18982" y="2706"/>
                  <a:pt x="18960" y="2712"/>
                  <a:pt x="18939" y="2723"/>
                </a:cubicBezTo>
                <a:cubicBezTo>
                  <a:pt x="18903" y="2740"/>
                  <a:pt x="18925" y="2788"/>
                  <a:pt x="18958" y="2788"/>
                </a:cubicBezTo>
                <a:cubicBezTo>
                  <a:pt x="18963" y="2788"/>
                  <a:pt x="18968" y="2787"/>
                  <a:pt x="18973" y="2785"/>
                </a:cubicBezTo>
                <a:cubicBezTo>
                  <a:pt x="18983" y="2780"/>
                  <a:pt x="18992" y="2778"/>
                  <a:pt x="19002" y="2778"/>
                </a:cubicBezTo>
                <a:cubicBezTo>
                  <a:pt x="19013" y="2778"/>
                  <a:pt x="19024" y="2780"/>
                  <a:pt x="19035" y="2786"/>
                </a:cubicBezTo>
                <a:cubicBezTo>
                  <a:pt x="19038" y="2786"/>
                  <a:pt x="19040" y="2787"/>
                  <a:pt x="19043" y="2787"/>
                </a:cubicBezTo>
                <a:cubicBezTo>
                  <a:pt x="19060" y="2787"/>
                  <a:pt x="19076" y="2774"/>
                  <a:pt x="19080" y="2759"/>
                </a:cubicBezTo>
                <a:cubicBezTo>
                  <a:pt x="19086" y="2738"/>
                  <a:pt x="19074" y="2723"/>
                  <a:pt x="19055" y="2716"/>
                </a:cubicBezTo>
                <a:cubicBezTo>
                  <a:pt x="19039" y="2710"/>
                  <a:pt x="19022" y="2706"/>
                  <a:pt x="19005" y="2706"/>
                </a:cubicBezTo>
                <a:close/>
                <a:moveTo>
                  <a:pt x="11762" y="2708"/>
                </a:moveTo>
                <a:cubicBezTo>
                  <a:pt x="11743" y="2708"/>
                  <a:pt x="11724" y="2717"/>
                  <a:pt x="11716" y="2734"/>
                </a:cubicBezTo>
                <a:cubicBezTo>
                  <a:pt x="11710" y="2745"/>
                  <a:pt x="11705" y="2754"/>
                  <a:pt x="11700" y="2765"/>
                </a:cubicBezTo>
                <a:cubicBezTo>
                  <a:pt x="11686" y="2791"/>
                  <a:pt x="11694" y="2822"/>
                  <a:pt x="11720" y="2838"/>
                </a:cubicBezTo>
                <a:cubicBezTo>
                  <a:pt x="11727" y="2843"/>
                  <a:pt x="11736" y="2845"/>
                  <a:pt x="11746" y="2845"/>
                </a:cubicBezTo>
                <a:cubicBezTo>
                  <a:pt x="11765" y="2845"/>
                  <a:pt x="11784" y="2836"/>
                  <a:pt x="11793" y="2818"/>
                </a:cubicBezTo>
                <a:cubicBezTo>
                  <a:pt x="11798" y="2809"/>
                  <a:pt x="11804" y="2798"/>
                  <a:pt x="11809" y="2788"/>
                </a:cubicBezTo>
                <a:cubicBezTo>
                  <a:pt x="11821" y="2761"/>
                  <a:pt x="11815" y="2730"/>
                  <a:pt x="11789" y="2714"/>
                </a:cubicBezTo>
                <a:cubicBezTo>
                  <a:pt x="11781" y="2710"/>
                  <a:pt x="11772" y="2708"/>
                  <a:pt x="11762" y="2708"/>
                </a:cubicBezTo>
                <a:close/>
                <a:moveTo>
                  <a:pt x="16778" y="2739"/>
                </a:moveTo>
                <a:cubicBezTo>
                  <a:pt x="16760" y="2739"/>
                  <a:pt x="16742" y="2751"/>
                  <a:pt x="16741" y="2774"/>
                </a:cubicBezTo>
                <a:cubicBezTo>
                  <a:pt x="16739" y="2811"/>
                  <a:pt x="16764" y="2842"/>
                  <a:pt x="16798" y="2853"/>
                </a:cubicBezTo>
                <a:cubicBezTo>
                  <a:pt x="16802" y="2854"/>
                  <a:pt x="16805" y="2854"/>
                  <a:pt x="16809" y="2854"/>
                </a:cubicBezTo>
                <a:cubicBezTo>
                  <a:pt x="16843" y="2854"/>
                  <a:pt x="16857" y="2796"/>
                  <a:pt x="16817" y="2782"/>
                </a:cubicBezTo>
                <a:cubicBezTo>
                  <a:pt x="16811" y="2780"/>
                  <a:pt x="16812" y="2777"/>
                  <a:pt x="16812" y="2774"/>
                </a:cubicBezTo>
                <a:cubicBezTo>
                  <a:pt x="16813" y="2751"/>
                  <a:pt x="16796" y="2739"/>
                  <a:pt x="16778" y="2739"/>
                </a:cubicBezTo>
                <a:close/>
                <a:moveTo>
                  <a:pt x="24652" y="2791"/>
                </a:moveTo>
                <a:cubicBezTo>
                  <a:pt x="24606" y="2791"/>
                  <a:pt x="24605" y="2861"/>
                  <a:pt x="24652" y="2861"/>
                </a:cubicBezTo>
                <a:cubicBezTo>
                  <a:pt x="24697" y="2861"/>
                  <a:pt x="24697" y="2791"/>
                  <a:pt x="24652" y="2791"/>
                </a:cubicBezTo>
                <a:close/>
                <a:moveTo>
                  <a:pt x="3817" y="2676"/>
                </a:moveTo>
                <a:cubicBezTo>
                  <a:pt x="3803" y="2676"/>
                  <a:pt x="3790" y="2683"/>
                  <a:pt x="3785" y="2701"/>
                </a:cubicBezTo>
                <a:cubicBezTo>
                  <a:pt x="3772" y="2748"/>
                  <a:pt x="3765" y="2796"/>
                  <a:pt x="3765" y="2844"/>
                </a:cubicBezTo>
                <a:cubicBezTo>
                  <a:pt x="3765" y="2867"/>
                  <a:pt x="3783" y="2879"/>
                  <a:pt x="3801" y="2879"/>
                </a:cubicBezTo>
                <a:cubicBezTo>
                  <a:pt x="3818" y="2879"/>
                  <a:pt x="3837" y="2867"/>
                  <a:pt x="3837" y="2844"/>
                </a:cubicBezTo>
                <a:cubicBezTo>
                  <a:pt x="3838" y="2802"/>
                  <a:pt x="3843" y="2760"/>
                  <a:pt x="3853" y="2720"/>
                </a:cubicBezTo>
                <a:cubicBezTo>
                  <a:pt x="3860" y="2693"/>
                  <a:pt x="3838" y="2676"/>
                  <a:pt x="3817" y="2676"/>
                </a:cubicBezTo>
                <a:close/>
                <a:moveTo>
                  <a:pt x="15424" y="2809"/>
                </a:moveTo>
                <a:cubicBezTo>
                  <a:pt x="15379" y="2809"/>
                  <a:pt x="15378" y="2880"/>
                  <a:pt x="15424" y="2880"/>
                </a:cubicBezTo>
                <a:lnTo>
                  <a:pt x="15454" y="2880"/>
                </a:lnTo>
                <a:cubicBezTo>
                  <a:pt x="15499" y="2880"/>
                  <a:pt x="15499" y="2809"/>
                  <a:pt x="15454" y="2809"/>
                </a:cubicBezTo>
                <a:close/>
                <a:moveTo>
                  <a:pt x="22981" y="2815"/>
                </a:moveTo>
                <a:cubicBezTo>
                  <a:pt x="22963" y="2815"/>
                  <a:pt x="22946" y="2826"/>
                  <a:pt x="22946" y="2849"/>
                </a:cubicBezTo>
                <a:lnTo>
                  <a:pt x="22946" y="2865"/>
                </a:lnTo>
                <a:cubicBezTo>
                  <a:pt x="22946" y="2888"/>
                  <a:pt x="22963" y="2900"/>
                  <a:pt x="22981" y="2900"/>
                </a:cubicBezTo>
                <a:cubicBezTo>
                  <a:pt x="22998" y="2900"/>
                  <a:pt x="23016" y="2888"/>
                  <a:pt x="23016" y="2865"/>
                </a:cubicBezTo>
                <a:lnTo>
                  <a:pt x="23016" y="2849"/>
                </a:lnTo>
                <a:cubicBezTo>
                  <a:pt x="23016" y="2826"/>
                  <a:pt x="22998" y="2815"/>
                  <a:pt x="22981" y="2815"/>
                </a:cubicBezTo>
                <a:close/>
                <a:moveTo>
                  <a:pt x="13278" y="2835"/>
                </a:moveTo>
                <a:cubicBezTo>
                  <a:pt x="13231" y="2835"/>
                  <a:pt x="13231" y="2906"/>
                  <a:pt x="13278" y="2906"/>
                </a:cubicBezTo>
                <a:lnTo>
                  <a:pt x="13293" y="2906"/>
                </a:lnTo>
                <a:cubicBezTo>
                  <a:pt x="13339" y="2906"/>
                  <a:pt x="13339" y="2835"/>
                  <a:pt x="13293" y="2835"/>
                </a:cubicBezTo>
                <a:close/>
                <a:moveTo>
                  <a:pt x="15755" y="2840"/>
                </a:moveTo>
                <a:cubicBezTo>
                  <a:pt x="15709" y="2840"/>
                  <a:pt x="15709" y="2911"/>
                  <a:pt x="15755" y="2911"/>
                </a:cubicBezTo>
                <a:lnTo>
                  <a:pt x="15785" y="2911"/>
                </a:lnTo>
                <a:cubicBezTo>
                  <a:pt x="15832" y="2911"/>
                  <a:pt x="15832" y="2840"/>
                  <a:pt x="15785" y="2840"/>
                </a:cubicBezTo>
                <a:close/>
                <a:moveTo>
                  <a:pt x="14852" y="2854"/>
                </a:moveTo>
                <a:cubicBezTo>
                  <a:pt x="14807" y="2854"/>
                  <a:pt x="14807" y="2924"/>
                  <a:pt x="14853" y="2924"/>
                </a:cubicBezTo>
                <a:cubicBezTo>
                  <a:pt x="14899" y="2924"/>
                  <a:pt x="14899" y="2854"/>
                  <a:pt x="14853" y="2854"/>
                </a:cubicBezTo>
                <a:cubicBezTo>
                  <a:pt x="14853" y="2854"/>
                  <a:pt x="14852" y="2854"/>
                  <a:pt x="14852" y="2854"/>
                </a:cubicBezTo>
                <a:close/>
                <a:moveTo>
                  <a:pt x="1683" y="2864"/>
                </a:moveTo>
                <a:cubicBezTo>
                  <a:pt x="1638" y="2864"/>
                  <a:pt x="1638" y="2934"/>
                  <a:pt x="1684" y="2934"/>
                </a:cubicBezTo>
                <a:lnTo>
                  <a:pt x="1699" y="2934"/>
                </a:lnTo>
                <a:cubicBezTo>
                  <a:pt x="1745" y="2934"/>
                  <a:pt x="1745" y="2864"/>
                  <a:pt x="1699" y="2864"/>
                </a:cubicBezTo>
                <a:lnTo>
                  <a:pt x="1684" y="2864"/>
                </a:lnTo>
                <a:cubicBezTo>
                  <a:pt x="1683" y="2864"/>
                  <a:pt x="1683" y="2864"/>
                  <a:pt x="1683" y="2864"/>
                </a:cubicBezTo>
                <a:close/>
                <a:moveTo>
                  <a:pt x="3081" y="2805"/>
                </a:moveTo>
                <a:cubicBezTo>
                  <a:pt x="3054" y="2805"/>
                  <a:pt x="3027" y="2823"/>
                  <a:pt x="3027" y="2858"/>
                </a:cubicBezTo>
                <a:lnTo>
                  <a:pt x="3027" y="2902"/>
                </a:lnTo>
                <a:cubicBezTo>
                  <a:pt x="3027" y="2936"/>
                  <a:pt x="3054" y="2954"/>
                  <a:pt x="3081" y="2954"/>
                </a:cubicBezTo>
                <a:cubicBezTo>
                  <a:pt x="3108" y="2954"/>
                  <a:pt x="3135" y="2936"/>
                  <a:pt x="3135" y="2902"/>
                </a:cubicBezTo>
                <a:lnTo>
                  <a:pt x="3135" y="2858"/>
                </a:lnTo>
                <a:cubicBezTo>
                  <a:pt x="3135" y="2823"/>
                  <a:pt x="3108" y="2805"/>
                  <a:pt x="3081" y="2805"/>
                </a:cubicBezTo>
                <a:close/>
                <a:moveTo>
                  <a:pt x="14987" y="2884"/>
                </a:moveTo>
                <a:cubicBezTo>
                  <a:pt x="14943" y="2884"/>
                  <a:pt x="14944" y="2954"/>
                  <a:pt x="14989" y="2954"/>
                </a:cubicBezTo>
                <a:cubicBezTo>
                  <a:pt x="15035" y="2954"/>
                  <a:pt x="15035" y="2884"/>
                  <a:pt x="14989" y="2884"/>
                </a:cubicBezTo>
                <a:cubicBezTo>
                  <a:pt x="14989" y="2884"/>
                  <a:pt x="14988" y="2884"/>
                  <a:pt x="14987" y="2884"/>
                </a:cubicBezTo>
                <a:close/>
                <a:moveTo>
                  <a:pt x="5425" y="2840"/>
                </a:moveTo>
                <a:cubicBezTo>
                  <a:pt x="5384" y="2840"/>
                  <a:pt x="5348" y="2893"/>
                  <a:pt x="5385" y="2931"/>
                </a:cubicBezTo>
                <a:lnTo>
                  <a:pt x="5401" y="2947"/>
                </a:lnTo>
                <a:cubicBezTo>
                  <a:pt x="5412" y="2958"/>
                  <a:pt x="5424" y="2962"/>
                  <a:pt x="5437" y="2962"/>
                </a:cubicBezTo>
                <a:cubicBezTo>
                  <a:pt x="5478" y="2962"/>
                  <a:pt x="5514" y="2909"/>
                  <a:pt x="5477" y="2871"/>
                </a:cubicBezTo>
                <a:lnTo>
                  <a:pt x="5461" y="2856"/>
                </a:lnTo>
                <a:cubicBezTo>
                  <a:pt x="5450" y="2845"/>
                  <a:pt x="5438" y="2840"/>
                  <a:pt x="5425" y="2840"/>
                </a:cubicBezTo>
                <a:close/>
                <a:moveTo>
                  <a:pt x="3442" y="2868"/>
                </a:moveTo>
                <a:cubicBezTo>
                  <a:pt x="3415" y="2868"/>
                  <a:pt x="3392" y="2903"/>
                  <a:pt x="3418" y="2928"/>
                </a:cubicBezTo>
                <a:cubicBezTo>
                  <a:pt x="3428" y="2939"/>
                  <a:pt x="3437" y="2948"/>
                  <a:pt x="3447" y="2958"/>
                </a:cubicBezTo>
                <a:cubicBezTo>
                  <a:pt x="3454" y="2965"/>
                  <a:pt x="3463" y="2968"/>
                  <a:pt x="3471" y="2968"/>
                </a:cubicBezTo>
                <a:cubicBezTo>
                  <a:pt x="3499" y="2968"/>
                  <a:pt x="3523" y="2933"/>
                  <a:pt x="3497" y="2908"/>
                </a:cubicBezTo>
                <a:cubicBezTo>
                  <a:pt x="3487" y="2898"/>
                  <a:pt x="3476" y="2889"/>
                  <a:pt x="3467" y="2879"/>
                </a:cubicBezTo>
                <a:cubicBezTo>
                  <a:pt x="3459" y="2871"/>
                  <a:pt x="3451" y="2868"/>
                  <a:pt x="3442" y="2868"/>
                </a:cubicBezTo>
                <a:close/>
                <a:moveTo>
                  <a:pt x="9645" y="2869"/>
                </a:moveTo>
                <a:cubicBezTo>
                  <a:pt x="9620" y="2869"/>
                  <a:pt x="9596" y="2895"/>
                  <a:pt x="9611" y="2923"/>
                </a:cubicBezTo>
                <a:cubicBezTo>
                  <a:pt x="9618" y="2939"/>
                  <a:pt x="9631" y="2949"/>
                  <a:pt x="9643" y="2957"/>
                </a:cubicBezTo>
                <a:cubicBezTo>
                  <a:pt x="9649" y="2965"/>
                  <a:pt x="9658" y="2971"/>
                  <a:pt x="9671" y="2971"/>
                </a:cubicBezTo>
                <a:lnTo>
                  <a:pt x="9692" y="2971"/>
                </a:lnTo>
                <a:cubicBezTo>
                  <a:pt x="9695" y="2971"/>
                  <a:pt x="9697" y="2970"/>
                  <a:pt x="9700" y="2970"/>
                </a:cubicBezTo>
                <a:lnTo>
                  <a:pt x="9701" y="2970"/>
                </a:lnTo>
                <a:cubicBezTo>
                  <a:pt x="9702" y="2970"/>
                  <a:pt x="9702" y="2969"/>
                  <a:pt x="9704" y="2969"/>
                </a:cubicBezTo>
                <a:cubicBezTo>
                  <a:pt x="9711" y="2966"/>
                  <a:pt x="9717" y="2961"/>
                  <a:pt x="9720" y="2954"/>
                </a:cubicBezTo>
                <a:cubicBezTo>
                  <a:pt x="9723" y="2948"/>
                  <a:pt x="9726" y="2941"/>
                  <a:pt x="9726" y="2934"/>
                </a:cubicBezTo>
                <a:cubicBezTo>
                  <a:pt x="9726" y="2924"/>
                  <a:pt x="9722" y="2917"/>
                  <a:pt x="9717" y="2911"/>
                </a:cubicBezTo>
                <a:cubicBezTo>
                  <a:pt x="9711" y="2904"/>
                  <a:pt x="9704" y="2901"/>
                  <a:pt x="9695" y="2899"/>
                </a:cubicBezTo>
                <a:cubicBezTo>
                  <a:pt x="9694" y="2899"/>
                  <a:pt x="9692" y="2898"/>
                  <a:pt x="9691" y="2898"/>
                </a:cubicBezTo>
                <a:cubicBezTo>
                  <a:pt x="9683" y="2897"/>
                  <a:pt x="9679" y="2891"/>
                  <a:pt x="9676" y="2886"/>
                </a:cubicBezTo>
                <a:cubicBezTo>
                  <a:pt x="9668" y="2874"/>
                  <a:pt x="9656" y="2869"/>
                  <a:pt x="9645" y="2869"/>
                </a:cubicBezTo>
                <a:close/>
                <a:moveTo>
                  <a:pt x="11131" y="2825"/>
                </a:moveTo>
                <a:cubicBezTo>
                  <a:pt x="11112" y="2825"/>
                  <a:pt x="11092" y="2836"/>
                  <a:pt x="11083" y="2853"/>
                </a:cubicBezTo>
                <a:cubicBezTo>
                  <a:pt x="11067" y="2880"/>
                  <a:pt x="11079" y="2908"/>
                  <a:pt x="11103" y="2926"/>
                </a:cubicBezTo>
                <a:cubicBezTo>
                  <a:pt x="11123" y="2942"/>
                  <a:pt x="11141" y="2955"/>
                  <a:pt x="11162" y="2970"/>
                </a:cubicBezTo>
                <a:cubicBezTo>
                  <a:pt x="11170" y="2975"/>
                  <a:pt x="11179" y="2978"/>
                  <a:pt x="11188" y="2978"/>
                </a:cubicBezTo>
                <a:cubicBezTo>
                  <a:pt x="11207" y="2978"/>
                  <a:pt x="11227" y="2967"/>
                  <a:pt x="11236" y="2950"/>
                </a:cubicBezTo>
                <a:cubicBezTo>
                  <a:pt x="11251" y="2923"/>
                  <a:pt x="11240" y="2895"/>
                  <a:pt x="11216" y="2877"/>
                </a:cubicBezTo>
                <a:cubicBezTo>
                  <a:pt x="11197" y="2861"/>
                  <a:pt x="11177" y="2846"/>
                  <a:pt x="11156" y="2833"/>
                </a:cubicBezTo>
                <a:cubicBezTo>
                  <a:pt x="11149" y="2827"/>
                  <a:pt x="11140" y="2825"/>
                  <a:pt x="11131" y="2825"/>
                </a:cubicBezTo>
                <a:close/>
                <a:moveTo>
                  <a:pt x="10317" y="2917"/>
                </a:moveTo>
                <a:cubicBezTo>
                  <a:pt x="10271" y="2917"/>
                  <a:pt x="10271" y="2987"/>
                  <a:pt x="10317" y="2987"/>
                </a:cubicBezTo>
                <a:lnTo>
                  <a:pt x="10333" y="2987"/>
                </a:lnTo>
                <a:cubicBezTo>
                  <a:pt x="10378" y="2987"/>
                  <a:pt x="10378" y="2917"/>
                  <a:pt x="10333" y="2917"/>
                </a:cubicBezTo>
                <a:close/>
                <a:moveTo>
                  <a:pt x="19436" y="2914"/>
                </a:moveTo>
                <a:cubicBezTo>
                  <a:pt x="19422" y="2914"/>
                  <a:pt x="19410" y="2932"/>
                  <a:pt x="19423" y="2944"/>
                </a:cubicBezTo>
                <a:cubicBezTo>
                  <a:pt x="19429" y="2950"/>
                  <a:pt x="19428" y="2955"/>
                  <a:pt x="19422" y="2963"/>
                </a:cubicBezTo>
                <a:cubicBezTo>
                  <a:pt x="19408" y="2973"/>
                  <a:pt x="19421" y="2991"/>
                  <a:pt x="19435" y="2991"/>
                </a:cubicBezTo>
                <a:cubicBezTo>
                  <a:pt x="19439" y="2991"/>
                  <a:pt x="19443" y="2990"/>
                  <a:pt x="19447" y="2987"/>
                </a:cubicBezTo>
                <a:cubicBezTo>
                  <a:pt x="19468" y="2970"/>
                  <a:pt x="19468" y="2937"/>
                  <a:pt x="19448" y="2919"/>
                </a:cubicBezTo>
                <a:cubicBezTo>
                  <a:pt x="19444" y="2915"/>
                  <a:pt x="19440" y="2914"/>
                  <a:pt x="19436" y="2914"/>
                </a:cubicBezTo>
                <a:close/>
                <a:moveTo>
                  <a:pt x="21959" y="2933"/>
                </a:moveTo>
                <a:cubicBezTo>
                  <a:pt x="21914" y="2933"/>
                  <a:pt x="21914" y="3005"/>
                  <a:pt x="21960" y="3005"/>
                </a:cubicBezTo>
                <a:cubicBezTo>
                  <a:pt x="22005" y="3005"/>
                  <a:pt x="22005" y="2933"/>
                  <a:pt x="21960" y="2933"/>
                </a:cubicBezTo>
                <a:cubicBezTo>
                  <a:pt x="21960" y="2933"/>
                  <a:pt x="21959" y="2933"/>
                  <a:pt x="21959" y="2933"/>
                </a:cubicBezTo>
                <a:close/>
                <a:moveTo>
                  <a:pt x="496" y="2950"/>
                </a:moveTo>
                <a:cubicBezTo>
                  <a:pt x="450" y="2950"/>
                  <a:pt x="450" y="3021"/>
                  <a:pt x="496" y="3021"/>
                </a:cubicBezTo>
                <a:cubicBezTo>
                  <a:pt x="542" y="3021"/>
                  <a:pt x="542" y="2950"/>
                  <a:pt x="496" y="2950"/>
                </a:cubicBezTo>
                <a:close/>
                <a:moveTo>
                  <a:pt x="13561" y="2936"/>
                </a:moveTo>
                <a:cubicBezTo>
                  <a:pt x="13544" y="2936"/>
                  <a:pt x="13527" y="2944"/>
                  <a:pt x="13516" y="2963"/>
                </a:cubicBezTo>
                <a:cubicBezTo>
                  <a:pt x="13504" y="2986"/>
                  <a:pt x="13511" y="3022"/>
                  <a:pt x="13535" y="3036"/>
                </a:cubicBezTo>
                <a:cubicBezTo>
                  <a:pt x="13546" y="3041"/>
                  <a:pt x="13555" y="3046"/>
                  <a:pt x="13566" y="3052"/>
                </a:cubicBezTo>
                <a:cubicBezTo>
                  <a:pt x="13574" y="3056"/>
                  <a:pt x="13584" y="3058"/>
                  <a:pt x="13593" y="3058"/>
                </a:cubicBezTo>
                <a:cubicBezTo>
                  <a:pt x="13611" y="3058"/>
                  <a:pt x="13629" y="3050"/>
                  <a:pt x="13639" y="3032"/>
                </a:cubicBezTo>
                <a:cubicBezTo>
                  <a:pt x="13654" y="3008"/>
                  <a:pt x="13645" y="2971"/>
                  <a:pt x="13619" y="2958"/>
                </a:cubicBezTo>
                <a:cubicBezTo>
                  <a:pt x="13609" y="2953"/>
                  <a:pt x="13600" y="2948"/>
                  <a:pt x="13590" y="2943"/>
                </a:cubicBezTo>
                <a:cubicBezTo>
                  <a:pt x="13581" y="2938"/>
                  <a:pt x="13571" y="2936"/>
                  <a:pt x="13561" y="2936"/>
                </a:cubicBezTo>
                <a:close/>
                <a:moveTo>
                  <a:pt x="6430" y="2964"/>
                </a:moveTo>
                <a:cubicBezTo>
                  <a:pt x="6362" y="2964"/>
                  <a:pt x="6361" y="3071"/>
                  <a:pt x="6430" y="3071"/>
                </a:cubicBezTo>
                <a:cubicBezTo>
                  <a:pt x="6500" y="3071"/>
                  <a:pt x="6500" y="2964"/>
                  <a:pt x="6430" y="2964"/>
                </a:cubicBezTo>
                <a:close/>
                <a:moveTo>
                  <a:pt x="8586" y="2988"/>
                </a:moveTo>
                <a:cubicBezTo>
                  <a:pt x="8552" y="2988"/>
                  <a:pt x="8541" y="3045"/>
                  <a:pt x="8579" y="3058"/>
                </a:cubicBezTo>
                <a:cubicBezTo>
                  <a:pt x="8594" y="3063"/>
                  <a:pt x="8609" y="3068"/>
                  <a:pt x="8623" y="3074"/>
                </a:cubicBezTo>
                <a:cubicBezTo>
                  <a:pt x="8628" y="3075"/>
                  <a:pt x="8632" y="3076"/>
                  <a:pt x="8636" y="3076"/>
                </a:cubicBezTo>
                <a:cubicBezTo>
                  <a:pt x="8671" y="3076"/>
                  <a:pt x="8682" y="3020"/>
                  <a:pt x="8643" y="3006"/>
                </a:cubicBezTo>
                <a:cubicBezTo>
                  <a:pt x="8629" y="3000"/>
                  <a:pt x="8613" y="2995"/>
                  <a:pt x="8599" y="2990"/>
                </a:cubicBezTo>
                <a:cubicBezTo>
                  <a:pt x="8594" y="2988"/>
                  <a:pt x="8590" y="2988"/>
                  <a:pt x="8586" y="2988"/>
                </a:cubicBezTo>
                <a:close/>
                <a:moveTo>
                  <a:pt x="17705" y="2994"/>
                </a:moveTo>
                <a:cubicBezTo>
                  <a:pt x="17670" y="2994"/>
                  <a:pt x="17660" y="3051"/>
                  <a:pt x="17698" y="3064"/>
                </a:cubicBezTo>
                <a:cubicBezTo>
                  <a:pt x="17714" y="3069"/>
                  <a:pt x="17729" y="3075"/>
                  <a:pt x="17743" y="3080"/>
                </a:cubicBezTo>
                <a:cubicBezTo>
                  <a:pt x="17748" y="3081"/>
                  <a:pt x="17751" y="3082"/>
                  <a:pt x="17755" y="3082"/>
                </a:cubicBezTo>
                <a:cubicBezTo>
                  <a:pt x="17790" y="3082"/>
                  <a:pt x="17802" y="3025"/>
                  <a:pt x="17762" y="3012"/>
                </a:cubicBezTo>
                <a:cubicBezTo>
                  <a:pt x="17747" y="3007"/>
                  <a:pt x="17733" y="3001"/>
                  <a:pt x="17718" y="2996"/>
                </a:cubicBezTo>
                <a:cubicBezTo>
                  <a:pt x="17714" y="2995"/>
                  <a:pt x="17709" y="2994"/>
                  <a:pt x="17705" y="2994"/>
                </a:cubicBezTo>
                <a:close/>
                <a:moveTo>
                  <a:pt x="24276" y="3000"/>
                </a:moveTo>
                <a:cubicBezTo>
                  <a:pt x="24270" y="3000"/>
                  <a:pt x="24264" y="3001"/>
                  <a:pt x="24257" y="3006"/>
                </a:cubicBezTo>
                <a:cubicBezTo>
                  <a:pt x="24242" y="3016"/>
                  <a:pt x="24228" y="3025"/>
                  <a:pt x="24213" y="3036"/>
                </a:cubicBezTo>
                <a:cubicBezTo>
                  <a:pt x="24180" y="3056"/>
                  <a:pt x="24200" y="3103"/>
                  <a:pt x="24230" y="3103"/>
                </a:cubicBezTo>
                <a:cubicBezTo>
                  <a:pt x="24236" y="3103"/>
                  <a:pt x="24243" y="3101"/>
                  <a:pt x="24249" y="3097"/>
                </a:cubicBezTo>
                <a:cubicBezTo>
                  <a:pt x="24265" y="3086"/>
                  <a:pt x="24278" y="3078"/>
                  <a:pt x="24293" y="3067"/>
                </a:cubicBezTo>
                <a:cubicBezTo>
                  <a:pt x="24325" y="3046"/>
                  <a:pt x="24306" y="3000"/>
                  <a:pt x="24276" y="3000"/>
                </a:cubicBezTo>
                <a:close/>
                <a:moveTo>
                  <a:pt x="20397" y="3033"/>
                </a:moveTo>
                <a:cubicBezTo>
                  <a:pt x="20352" y="3033"/>
                  <a:pt x="20352" y="3104"/>
                  <a:pt x="20397" y="3104"/>
                </a:cubicBezTo>
                <a:cubicBezTo>
                  <a:pt x="20397" y="3104"/>
                  <a:pt x="20398" y="3104"/>
                  <a:pt x="20398" y="3104"/>
                </a:cubicBezTo>
                <a:cubicBezTo>
                  <a:pt x="20442" y="3104"/>
                  <a:pt x="20443" y="3033"/>
                  <a:pt x="20397" y="3033"/>
                </a:cubicBezTo>
                <a:close/>
                <a:moveTo>
                  <a:pt x="18337" y="3043"/>
                </a:moveTo>
                <a:cubicBezTo>
                  <a:pt x="18293" y="3043"/>
                  <a:pt x="18292" y="3115"/>
                  <a:pt x="18338" y="3115"/>
                </a:cubicBezTo>
                <a:cubicBezTo>
                  <a:pt x="18385" y="3115"/>
                  <a:pt x="18385" y="3043"/>
                  <a:pt x="18338" y="3043"/>
                </a:cubicBezTo>
                <a:cubicBezTo>
                  <a:pt x="18338" y="3043"/>
                  <a:pt x="18338" y="3043"/>
                  <a:pt x="18337" y="3043"/>
                </a:cubicBezTo>
                <a:close/>
                <a:moveTo>
                  <a:pt x="18624" y="3030"/>
                </a:moveTo>
                <a:cubicBezTo>
                  <a:pt x="18592" y="3030"/>
                  <a:pt x="18570" y="3078"/>
                  <a:pt x="18606" y="3096"/>
                </a:cubicBezTo>
                <a:cubicBezTo>
                  <a:pt x="18616" y="3101"/>
                  <a:pt x="18625" y="3106"/>
                  <a:pt x="18636" y="3111"/>
                </a:cubicBezTo>
                <a:cubicBezTo>
                  <a:pt x="18642" y="3114"/>
                  <a:pt x="18647" y="3115"/>
                  <a:pt x="18652" y="3115"/>
                </a:cubicBezTo>
                <a:cubicBezTo>
                  <a:pt x="18685" y="3115"/>
                  <a:pt x="18707" y="3068"/>
                  <a:pt x="18672" y="3050"/>
                </a:cubicBezTo>
                <a:cubicBezTo>
                  <a:pt x="18661" y="3044"/>
                  <a:pt x="18652" y="3039"/>
                  <a:pt x="18641" y="3034"/>
                </a:cubicBezTo>
                <a:cubicBezTo>
                  <a:pt x="18635" y="3031"/>
                  <a:pt x="18630" y="3030"/>
                  <a:pt x="18624" y="3030"/>
                </a:cubicBezTo>
                <a:close/>
                <a:moveTo>
                  <a:pt x="19771" y="3031"/>
                </a:moveTo>
                <a:cubicBezTo>
                  <a:pt x="19767" y="3031"/>
                  <a:pt x="19762" y="3032"/>
                  <a:pt x="19757" y="3033"/>
                </a:cubicBezTo>
                <a:cubicBezTo>
                  <a:pt x="19716" y="3042"/>
                  <a:pt x="19729" y="3101"/>
                  <a:pt x="19766" y="3102"/>
                </a:cubicBezTo>
                <a:cubicBezTo>
                  <a:pt x="19771" y="3112"/>
                  <a:pt x="19783" y="3117"/>
                  <a:pt x="19795" y="3117"/>
                </a:cubicBezTo>
                <a:cubicBezTo>
                  <a:pt x="19801" y="3117"/>
                  <a:pt x="19808" y="3116"/>
                  <a:pt x="19813" y="3112"/>
                </a:cubicBezTo>
                <a:cubicBezTo>
                  <a:pt x="19831" y="3102"/>
                  <a:pt x="19834" y="3081"/>
                  <a:pt x="19826" y="3064"/>
                </a:cubicBezTo>
                <a:cubicBezTo>
                  <a:pt x="19817" y="3042"/>
                  <a:pt x="19794" y="3031"/>
                  <a:pt x="19771" y="3031"/>
                </a:cubicBezTo>
                <a:close/>
                <a:moveTo>
                  <a:pt x="22426" y="3040"/>
                </a:moveTo>
                <a:cubicBezTo>
                  <a:pt x="22408" y="3040"/>
                  <a:pt x="22391" y="3052"/>
                  <a:pt x="22391" y="3075"/>
                </a:cubicBezTo>
                <a:lnTo>
                  <a:pt x="22391" y="3105"/>
                </a:lnTo>
                <a:cubicBezTo>
                  <a:pt x="22390" y="3127"/>
                  <a:pt x="22407" y="3138"/>
                  <a:pt x="22425" y="3138"/>
                </a:cubicBezTo>
                <a:cubicBezTo>
                  <a:pt x="22442" y="3138"/>
                  <a:pt x="22460" y="3127"/>
                  <a:pt x="22461" y="3105"/>
                </a:cubicBezTo>
                <a:lnTo>
                  <a:pt x="22461" y="3075"/>
                </a:lnTo>
                <a:cubicBezTo>
                  <a:pt x="22461" y="3052"/>
                  <a:pt x="22443" y="3040"/>
                  <a:pt x="22426" y="3040"/>
                </a:cubicBezTo>
                <a:close/>
                <a:moveTo>
                  <a:pt x="15243" y="3095"/>
                </a:moveTo>
                <a:cubicBezTo>
                  <a:pt x="15197" y="3095"/>
                  <a:pt x="15197" y="3165"/>
                  <a:pt x="15243" y="3165"/>
                </a:cubicBezTo>
                <a:cubicBezTo>
                  <a:pt x="15289" y="3165"/>
                  <a:pt x="15289" y="3095"/>
                  <a:pt x="15243" y="3095"/>
                </a:cubicBezTo>
                <a:close/>
                <a:moveTo>
                  <a:pt x="16235" y="3097"/>
                </a:moveTo>
                <a:cubicBezTo>
                  <a:pt x="16190" y="3097"/>
                  <a:pt x="16189" y="3168"/>
                  <a:pt x="16235" y="3168"/>
                </a:cubicBezTo>
                <a:cubicBezTo>
                  <a:pt x="16280" y="3168"/>
                  <a:pt x="16280" y="3097"/>
                  <a:pt x="16235" y="3097"/>
                </a:cubicBezTo>
                <a:close/>
                <a:moveTo>
                  <a:pt x="15452" y="3154"/>
                </a:moveTo>
                <a:cubicBezTo>
                  <a:pt x="15406" y="3154"/>
                  <a:pt x="15406" y="3226"/>
                  <a:pt x="15452" y="3226"/>
                </a:cubicBezTo>
                <a:cubicBezTo>
                  <a:pt x="15453" y="3226"/>
                  <a:pt x="15453" y="3226"/>
                  <a:pt x="15453" y="3226"/>
                </a:cubicBezTo>
                <a:cubicBezTo>
                  <a:pt x="15498" y="3226"/>
                  <a:pt x="15499" y="3154"/>
                  <a:pt x="15452" y="3154"/>
                </a:cubicBezTo>
                <a:close/>
                <a:moveTo>
                  <a:pt x="12632" y="3075"/>
                </a:moveTo>
                <a:cubicBezTo>
                  <a:pt x="12618" y="3075"/>
                  <a:pt x="12604" y="3083"/>
                  <a:pt x="12600" y="3100"/>
                </a:cubicBezTo>
                <a:cubicBezTo>
                  <a:pt x="12586" y="3147"/>
                  <a:pt x="12580" y="3195"/>
                  <a:pt x="12580" y="3243"/>
                </a:cubicBezTo>
                <a:cubicBezTo>
                  <a:pt x="12579" y="3266"/>
                  <a:pt x="12597" y="3278"/>
                  <a:pt x="12615" y="3278"/>
                </a:cubicBezTo>
                <a:cubicBezTo>
                  <a:pt x="12632" y="3278"/>
                  <a:pt x="12650" y="3266"/>
                  <a:pt x="12650" y="3243"/>
                </a:cubicBezTo>
                <a:cubicBezTo>
                  <a:pt x="12652" y="3201"/>
                  <a:pt x="12657" y="3160"/>
                  <a:pt x="12668" y="3120"/>
                </a:cubicBezTo>
                <a:cubicBezTo>
                  <a:pt x="12675" y="3093"/>
                  <a:pt x="12653" y="3075"/>
                  <a:pt x="12632" y="3075"/>
                </a:cubicBezTo>
                <a:close/>
                <a:moveTo>
                  <a:pt x="18578" y="3225"/>
                </a:moveTo>
                <a:cubicBezTo>
                  <a:pt x="18532" y="3225"/>
                  <a:pt x="18532" y="3295"/>
                  <a:pt x="18578" y="3295"/>
                </a:cubicBezTo>
                <a:cubicBezTo>
                  <a:pt x="18624" y="3295"/>
                  <a:pt x="18624" y="3225"/>
                  <a:pt x="18578" y="3225"/>
                </a:cubicBezTo>
                <a:close/>
                <a:moveTo>
                  <a:pt x="21132" y="3231"/>
                </a:moveTo>
                <a:cubicBezTo>
                  <a:pt x="21086" y="3231"/>
                  <a:pt x="21086" y="3301"/>
                  <a:pt x="21132" y="3301"/>
                </a:cubicBezTo>
                <a:lnTo>
                  <a:pt x="21148" y="3301"/>
                </a:lnTo>
                <a:cubicBezTo>
                  <a:pt x="21193" y="3301"/>
                  <a:pt x="21193" y="3231"/>
                  <a:pt x="21148" y="3231"/>
                </a:cubicBezTo>
                <a:close/>
                <a:moveTo>
                  <a:pt x="21343" y="3247"/>
                </a:moveTo>
                <a:cubicBezTo>
                  <a:pt x="21297" y="3247"/>
                  <a:pt x="21297" y="3317"/>
                  <a:pt x="21343" y="3317"/>
                </a:cubicBezTo>
                <a:cubicBezTo>
                  <a:pt x="21389" y="3317"/>
                  <a:pt x="21389" y="3247"/>
                  <a:pt x="21343" y="3247"/>
                </a:cubicBezTo>
                <a:close/>
                <a:moveTo>
                  <a:pt x="18158" y="3174"/>
                </a:moveTo>
                <a:cubicBezTo>
                  <a:pt x="18111" y="3174"/>
                  <a:pt x="18081" y="3244"/>
                  <a:pt x="18131" y="3274"/>
                </a:cubicBezTo>
                <a:cubicBezTo>
                  <a:pt x="18155" y="3289"/>
                  <a:pt x="18180" y="3304"/>
                  <a:pt x="18205" y="3319"/>
                </a:cubicBezTo>
                <a:cubicBezTo>
                  <a:pt x="18214" y="3324"/>
                  <a:pt x="18223" y="3326"/>
                  <a:pt x="18232" y="3326"/>
                </a:cubicBezTo>
                <a:cubicBezTo>
                  <a:pt x="18278" y="3326"/>
                  <a:pt x="18309" y="3257"/>
                  <a:pt x="18260" y="3227"/>
                </a:cubicBezTo>
                <a:cubicBezTo>
                  <a:pt x="18236" y="3211"/>
                  <a:pt x="18211" y="3196"/>
                  <a:pt x="18185" y="3183"/>
                </a:cubicBezTo>
                <a:cubicBezTo>
                  <a:pt x="18176" y="3177"/>
                  <a:pt x="18166" y="3174"/>
                  <a:pt x="18158" y="3174"/>
                </a:cubicBezTo>
                <a:close/>
                <a:moveTo>
                  <a:pt x="3080" y="3181"/>
                </a:moveTo>
                <a:cubicBezTo>
                  <a:pt x="3056" y="3181"/>
                  <a:pt x="3036" y="3197"/>
                  <a:pt x="3028" y="3219"/>
                </a:cubicBezTo>
                <a:cubicBezTo>
                  <a:pt x="3023" y="3235"/>
                  <a:pt x="3017" y="3249"/>
                  <a:pt x="3012" y="3263"/>
                </a:cubicBezTo>
                <a:cubicBezTo>
                  <a:pt x="3004" y="3291"/>
                  <a:pt x="3023" y="3322"/>
                  <a:pt x="3049" y="3329"/>
                </a:cubicBezTo>
                <a:cubicBezTo>
                  <a:pt x="3053" y="3330"/>
                  <a:pt x="3057" y="3331"/>
                  <a:pt x="3062" y="3331"/>
                </a:cubicBezTo>
                <a:cubicBezTo>
                  <a:pt x="3086" y="3331"/>
                  <a:pt x="3107" y="3314"/>
                  <a:pt x="3115" y="3292"/>
                </a:cubicBezTo>
                <a:cubicBezTo>
                  <a:pt x="3120" y="3277"/>
                  <a:pt x="3125" y="3262"/>
                  <a:pt x="3130" y="3248"/>
                </a:cubicBezTo>
                <a:cubicBezTo>
                  <a:pt x="3140" y="3220"/>
                  <a:pt x="3120" y="3189"/>
                  <a:pt x="3094" y="3183"/>
                </a:cubicBezTo>
                <a:cubicBezTo>
                  <a:pt x="3089" y="3181"/>
                  <a:pt x="3084" y="3181"/>
                  <a:pt x="3080" y="3181"/>
                </a:cubicBezTo>
                <a:close/>
                <a:moveTo>
                  <a:pt x="10497" y="3263"/>
                </a:moveTo>
                <a:cubicBezTo>
                  <a:pt x="10452" y="3263"/>
                  <a:pt x="10450" y="3335"/>
                  <a:pt x="10497" y="3335"/>
                </a:cubicBezTo>
                <a:lnTo>
                  <a:pt x="10513" y="3335"/>
                </a:lnTo>
                <a:cubicBezTo>
                  <a:pt x="10559" y="3335"/>
                  <a:pt x="10559" y="3263"/>
                  <a:pt x="10513" y="3263"/>
                </a:cubicBezTo>
                <a:close/>
                <a:moveTo>
                  <a:pt x="11894" y="3205"/>
                </a:moveTo>
                <a:cubicBezTo>
                  <a:pt x="11868" y="3205"/>
                  <a:pt x="11841" y="3222"/>
                  <a:pt x="11841" y="3257"/>
                </a:cubicBezTo>
                <a:lnTo>
                  <a:pt x="11841" y="3301"/>
                </a:lnTo>
                <a:cubicBezTo>
                  <a:pt x="11841" y="3335"/>
                  <a:pt x="11868" y="3353"/>
                  <a:pt x="11895" y="3353"/>
                </a:cubicBezTo>
                <a:cubicBezTo>
                  <a:pt x="11922" y="3353"/>
                  <a:pt x="11948" y="3336"/>
                  <a:pt x="11948" y="3301"/>
                </a:cubicBezTo>
                <a:lnTo>
                  <a:pt x="11948" y="3257"/>
                </a:lnTo>
                <a:cubicBezTo>
                  <a:pt x="11948" y="3222"/>
                  <a:pt x="11921" y="3205"/>
                  <a:pt x="11894" y="3205"/>
                </a:cubicBezTo>
                <a:close/>
                <a:moveTo>
                  <a:pt x="14240" y="3240"/>
                </a:moveTo>
                <a:cubicBezTo>
                  <a:pt x="14199" y="3240"/>
                  <a:pt x="14162" y="3293"/>
                  <a:pt x="14199" y="3330"/>
                </a:cubicBezTo>
                <a:lnTo>
                  <a:pt x="14215" y="3346"/>
                </a:lnTo>
                <a:cubicBezTo>
                  <a:pt x="14226" y="3357"/>
                  <a:pt x="14239" y="3362"/>
                  <a:pt x="14251" y="3362"/>
                </a:cubicBezTo>
                <a:cubicBezTo>
                  <a:pt x="14292" y="3362"/>
                  <a:pt x="14329" y="3309"/>
                  <a:pt x="14292" y="3272"/>
                </a:cubicBezTo>
                <a:lnTo>
                  <a:pt x="14276" y="3256"/>
                </a:lnTo>
                <a:cubicBezTo>
                  <a:pt x="14265" y="3245"/>
                  <a:pt x="14252" y="3240"/>
                  <a:pt x="14240" y="3240"/>
                </a:cubicBezTo>
                <a:close/>
                <a:moveTo>
                  <a:pt x="12257" y="3267"/>
                </a:moveTo>
                <a:cubicBezTo>
                  <a:pt x="12230" y="3267"/>
                  <a:pt x="12206" y="3302"/>
                  <a:pt x="12230" y="3327"/>
                </a:cubicBezTo>
                <a:cubicBezTo>
                  <a:pt x="12240" y="3338"/>
                  <a:pt x="12251" y="3347"/>
                  <a:pt x="12260" y="3358"/>
                </a:cubicBezTo>
                <a:cubicBezTo>
                  <a:pt x="12268" y="3365"/>
                  <a:pt x="12276" y="3368"/>
                  <a:pt x="12284" y="3368"/>
                </a:cubicBezTo>
                <a:cubicBezTo>
                  <a:pt x="12312" y="3368"/>
                  <a:pt x="12336" y="3333"/>
                  <a:pt x="12310" y="3308"/>
                </a:cubicBezTo>
                <a:cubicBezTo>
                  <a:pt x="12299" y="3298"/>
                  <a:pt x="12289" y="3288"/>
                  <a:pt x="12280" y="3278"/>
                </a:cubicBezTo>
                <a:cubicBezTo>
                  <a:pt x="12273" y="3270"/>
                  <a:pt x="12265" y="3267"/>
                  <a:pt x="12257" y="3267"/>
                </a:cubicBezTo>
                <a:close/>
                <a:moveTo>
                  <a:pt x="7628" y="3226"/>
                </a:moveTo>
                <a:cubicBezTo>
                  <a:pt x="7607" y="3226"/>
                  <a:pt x="7585" y="3243"/>
                  <a:pt x="7590" y="3270"/>
                </a:cubicBezTo>
                <a:lnTo>
                  <a:pt x="7606" y="3345"/>
                </a:lnTo>
                <a:cubicBezTo>
                  <a:pt x="7610" y="3363"/>
                  <a:pt x="7623" y="3370"/>
                  <a:pt x="7637" y="3370"/>
                </a:cubicBezTo>
                <a:cubicBezTo>
                  <a:pt x="7657" y="3370"/>
                  <a:pt x="7680" y="3353"/>
                  <a:pt x="7674" y="3326"/>
                </a:cubicBezTo>
                <a:lnTo>
                  <a:pt x="7658" y="3252"/>
                </a:lnTo>
                <a:cubicBezTo>
                  <a:pt x="7655" y="3234"/>
                  <a:pt x="7642" y="3226"/>
                  <a:pt x="7628" y="3226"/>
                </a:cubicBezTo>
                <a:close/>
                <a:moveTo>
                  <a:pt x="8168" y="3301"/>
                </a:moveTo>
                <a:cubicBezTo>
                  <a:pt x="8122" y="3301"/>
                  <a:pt x="8122" y="3372"/>
                  <a:pt x="8168" y="3372"/>
                </a:cubicBezTo>
                <a:cubicBezTo>
                  <a:pt x="8213" y="3372"/>
                  <a:pt x="8213" y="3301"/>
                  <a:pt x="8168" y="3301"/>
                </a:cubicBezTo>
                <a:close/>
                <a:moveTo>
                  <a:pt x="20746" y="3274"/>
                </a:moveTo>
                <a:cubicBezTo>
                  <a:pt x="20722" y="3274"/>
                  <a:pt x="20698" y="3300"/>
                  <a:pt x="20711" y="3327"/>
                </a:cubicBezTo>
                <a:cubicBezTo>
                  <a:pt x="20716" y="3338"/>
                  <a:pt x="20722" y="3347"/>
                  <a:pt x="20727" y="3358"/>
                </a:cubicBezTo>
                <a:cubicBezTo>
                  <a:pt x="20734" y="3370"/>
                  <a:pt x="20744" y="3376"/>
                  <a:pt x="20755" y="3376"/>
                </a:cubicBezTo>
                <a:cubicBezTo>
                  <a:pt x="20778" y="3376"/>
                  <a:pt x="20803" y="3350"/>
                  <a:pt x="20789" y="3322"/>
                </a:cubicBezTo>
                <a:cubicBezTo>
                  <a:pt x="20784" y="3311"/>
                  <a:pt x="20778" y="3303"/>
                  <a:pt x="20773" y="3293"/>
                </a:cubicBezTo>
                <a:cubicBezTo>
                  <a:pt x="20766" y="3280"/>
                  <a:pt x="20756" y="3274"/>
                  <a:pt x="20746" y="3274"/>
                </a:cubicBezTo>
                <a:close/>
                <a:moveTo>
                  <a:pt x="5619" y="3310"/>
                </a:moveTo>
                <a:cubicBezTo>
                  <a:pt x="5572" y="3310"/>
                  <a:pt x="5572" y="3382"/>
                  <a:pt x="5619" y="3382"/>
                </a:cubicBezTo>
                <a:cubicBezTo>
                  <a:pt x="5665" y="3382"/>
                  <a:pt x="5665" y="3310"/>
                  <a:pt x="5619" y="3310"/>
                </a:cubicBezTo>
                <a:close/>
                <a:moveTo>
                  <a:pt x="4116" y="3291"/>
                </a:moveTo>
                <a:cubicBezTo>
                  <a:pt x="4089" y="3291"/>
                  <a:pt x="4065" y="3327"/>
                  <a:pt x="4090" y="3351"/>
                </a:cubicBezTo>
                <a:lnTo>
                  <a:pt x="4120" y="3382"/>
                </a:lnTo>
                <a:cubicBezTo>
                  <a:pt x="4128" y="3389"/>
                  <a:pt x="4136" y="3393"/>
                  <a:pt x="4144" y="3393"/>
                </a:cubicBezTo>
                <a:cubicBezTo>
                  <a:pt x="4171" y="3393"/>
                  <a:pt x="4196" y="3356"/>
                  <a:pt x="4170" y="3331"/>
                </a:cubicBezTo>
                <a:lnTo>
                  <a:pt x="4140" y="3301"/>
                </a:lnTo>
                <a:cubicBezTo>
                  <a:pt x="4133" y="3294"/>
                  <a:pt x="4124" y="3291"/>
                  <a:pt x="4116" y="3291"/>
                </a:cubicBezTo>
                <a:close/>
                <a:moveTo>
                  <a:pt x="2405" y="3271"/>
                </a:moveTo>
                <a:cubicBezTo>
                  <a:pt x="2377" y="3271"/>
                  <a:pt x="2353" y="3307"/>
                  <a:pt x="2378" y="3331"/>
                </a:cubicBezTo>
                <a:cubicBezTo>
                  <a:pt x="2398" y="3351"/>
                  <a:pt x="2418" y="3372"/>
                  <a:pt x="2439" y="3392"/>
                </a:cubicBezTo>
                <a:cubicBezTo>
                  <a:pt x="2446" y="3399"/>
                  <a:pt x="2455" y="3402"/>
                  <a:pt x="2462" y="3402"/>
                </a:cubicBezTo>
                <a:cubicBezTo>
                  <a:pt x="2490" y="3402"/>
                  <a:pt x="2513" y="3366"/>
                  <a:pt x="2488" y="3342"/>
                </a:cubicBezTo>
                <a:cubicBezTo>
                  <a:pt x="2467" y="3322"/>
                  <a:pt x="2449" y="3301"/>
                  <a:pt x="2429" y="3282"/>
                </a:cubicBezTo>
                <a:cubicBezTo>
                  <a:pt x="2421" y="3274"/>
                  <a:pt x="2413" y="3271"/>
                  <a:pt x="2405" y="3271"/>
                </a:cubicBezTo>
                <a:close/>
                <a:moveTo>
                  <a:pt x="4807" y="3304"/>
                </a:moveTo>
                <a:cubicBezTo>
                  <a:pt x="4738" y="3304"/>
                  <a:pt x="4738" y="3411"/>
                  <a:pt x="4807" y="3411"/>
                </a:cubicBezTo>
                <a:cubicBezTo>
                  <a:pt x="4807" y="3411"/>
                  <a:pt x="4808" y="3411"/>
                  <a:pt x="4809" y="3411"/>
                </a:cubicBezTo>
                <a:cubicBezTo>
                  <a:pt x="4875" y="3411"/>
                  <a:pt x="4875" y="3305"/>
                  <a:pt x="4807" y="3304"/>
                </a:cubicBezTo>
                <a:close/>
                <a:moveTo>
                  <a:pt x="9310" y="3350"/>
                </a:moveTo>
                <a:cubicBezTo>
                  <a:pt x="9264" y="3350"/>
                  <a:pt x="9264" y="3420"/>
                  <a:pt x="9310" y="3420"/>
                </a:cubicBezTo>
                <a:cubicBezTo>
                  <a:pt x="9355" y="3420"/>
                  <a:pt x="9355" y="3350"/>
                  <a:pt x="9310" y="3350"/>
                </a:cubicBezTo>
                <a:close/>
                <a:moveTo>
                  <a:pt x="20097" y="3255"/>
                </a:moveTo>
                <a:cubicBezTo>
                  <a:pt x="20056" y="3255"/>
                  <a:pt x="20019" y="3309"/>
                  <a:pt x="20057" y="3346"/>
                </a:cubicBezTo>
                <a:cubicBezTo>
                  <a:pt x="20082" y="3370"/>
                  <a:pt x="20107" y="3395"/>
                  <a:pt x="20132" y="3421"/>
                </a:cubicBezTo>
                <a:cubicBezTo>
                  <a:pt x="20143" y="3433"/>
                  <a:pt x="20155" y="3437"/>
                  <a:pt x="20168" y="3437"/>
                </a:cubicBezTo>
                <a:cubicBezTo>
                  <a:pt x="20208" y="3437"/>
                  <a:pt x="20244" y="3384"/>
                  <a:pt x="20207" y="3347"/>
                </a:cubicBezTo>
                <a:cubicBezTo>
                  <a:pt x="20182" y="3322"/>
                  <a:pt x="20158" y="3298"/>
                  <a:pt x="20133" y="3272"/>
                </a:cubicBezTo>
                <a:cubicBezTo>
                  <a:pt x="20122" y="3260"/>
                  <a:pt x="20109" y="3255"/>
                  <a:pt x="20097" y="3255"/>
                </a:cubicBezTo>
                <a:close/>
                <a:moveTo>
                  <a:pt x="408" y="3344"/>
                </a:moveTo>
                <a:cubicBezTo>
                  <a:pt x="394" y="3344"/>
                  <a:pt x="380" y="3351"/>
                  <a:pt x="374" y="3368"/>
                </a:cubicBezTo>
                <a:cubicBezTo>
                  <a:pt x="369" y="3384"/>
                  <a:pt x="364" y="3398"/>
                  <a:pt x="359" y="3413"/>
                </a:cubicBezTo>
                <a:cubicBezTo>
                  <a:pt x="350" y="3439"/>
                  <a:pt x="371" y="3457"/>
                  <a:pt x="393" y="3457"/>
                </a:cubicBezTo>
                <a:cubicBezTo>
                  <a:pt x="407" y="3457"/>
                  <a:pt x="421" y="3449"/>
                  <a:pt x="427" y="3432"/>
                </a:cubicBezTo>
                <a:cubicBezTo>
                  <a:pt x="432" y="3416"/>
                  <a:pt x="437" y="3403"/>
                  <a:pt x="442" y="3388"/>
                </a:cubicBezTo>
                <a:cubicBezTo>
                  <a:pt x="451" y="3361"/>
                  <a:pt x="429" y="3344"/>
                  <a:pt x="408" y="3344"/>
                </a:cubicBezTo>
                <a:close/>
                <a:moveTo>
                  <a:pt x="17183" y="3307"/>
                </a:moveTo>
                <a:cubicBezTo>
                  <a:pt x="17142" y="3307"/>
                  <a:pt x="17106" y="3360"/>
                  <a:pt x="17143" y="3398"/>
                </a:cubicBezTo>
                <a:lnTo>
                  <a:pt x="17188" y="3442"/>
                </a:lnTo>
                <a:cubicBezTo>
                  <a:pt x="17199" y="3453"/>
                  <a:pt x="17212" y="3458"/>
                  <a:pt x="17224" y="3458"/>
                </a:cubicBezTo>
                <a:cubicBezTo>
                  <a:pt x="17264" y="3458"/>
                  <a:pt x="17301" y="3405"/>
                  <a:pt x="17264" y="3368"/>
                </a:cubicBezTo>
                <a:lnTo>
                  <a:pt x="17220" y="3324"/>
                </a:lnTo>
                <a:cubicBezTo>
                  <a:pt x="17208" y="3312"/>
                  <a:pt x="17195" y="3307"/>
                  <a:pt x="17183" y="3307"/>
                </a:cubicBezTo>
                <a:close/>
                <a:moveTo>
                  <a:pt x="15245" y="3363"/>
                </a:moveTo>
                <a:cubicBezTo>
                  <a:pt x="15175" y="3363"/>
                  <a:pt x="15175" y="3471"/>
                  <a:pt x="15245" y="3471"/>
                </a:cubicBezTo>
                <a:cubicBezTo>
                  <a:pt x="15313" y="3471"/>
                  <a:pt x="15313" y="3363"/>
                  <a:pt x="15245" y="3363"/>
                </a:cubicBezTo>
                <a:close/>
                <a:moveTo>
                  <a:pt x="1803" y="3344"/>
                </a:moveTo>
                <a:cubicBezTo>
                  <a:pt x="1763" y="3344"/>
                  <a:pt x="1727" y="3398"/>
                  <a:pt x="1763" y="3435"/>
                </a:cubicBezTo>
                <a:cubicBezTo>
                  <a:pt x="1773" y="3445"/>
                  <a:pt x="1783" y="3455"/>
                  <a:pt x="1792" y="3465"/>
                </a:cubicBezTo>
                <a:cubicBezTo>
                  <a:pt x="1802" y="3477"/>
                  <a:pt x="1815" y="3481"/>
                  <a:pt x="1827" y="3481"/>
                </a:cubicBezTo>
                <a:cubicBezTo>
                  <a:pt x="1867" y="3481"/>
                  <a:pt x="1904" y="3428"/>
                  <a:pt x="1868" y="3390"/>
                </a:cubicBezTo>
                <a:cubicBezTo>
                  <a:pt x="1858" y="3380"/>
                  <a:pt x="1848" y="3369"/>
                  <a:pt x="1839" y="3361"/>
                </a:cubicBezTo>
                <a:cubicBezTo>
                  <a:pt x="1828" y="3349"/>
                  <a:pt x="1816" y="3344"/>
                  <a:pt x="1803" y="3344"/>
                </a:cubicBezTo>
                <a:close/>
                <a:moveTo>
                  <a:pt x="5170" y="3352"/>
                </a:moveTo>
                <a:cubicBezTo>
                  <a:pt x="5146" y="3352"/>
                  <a:pt x="5126" y="3368"/>
                  <a:pt x="5118" y="3390"/>
                </a:cubicBezTo>
                <a:cubicBezTo>
                  <a:pt x="5113" y="3405"/>
                  <a:pt x="5107" y="3420"/>
                  <a:pt x="5102" y="3435"/>
                </a:cubicBezTo>
                <a:cubicBezTo>
                  <a:pt x="5092" y="3462"/>
                  <a:pt x="5113" y="3494"/>
                  <a:pt x="5139" y="3500"/>
                </a:cubicBezTo>
                <a:cubicBezTo>
                  <a:pt x="5144" y="3501"/>
                  <a:pt x="5148" y="3502"/>
                  <a:pt x="5153" y="3502"/>
                </a:cubicBezTo>
                <a:cubicBezTo>
                  <a:pt x="5177" y="3502"/>
                  <a:pt x="5197" y="3485"/>
                  <a:pt x="5205" y="3463"/>
                </a:cubicBezTo>
                <a:cubicBezTo>
                  <a:pt x="5210" y="3449"/>
                  <a:pt x="5215" y="3434"/>
                  <a:pt x="5220" y="3419"/>
                </a:cubicBezTo>
                <a:cubicBezTo>
                  <a:pt x="5231" y="3392"/>
                  <a:pt x="5210" y="3361"/>
                  <a:pt x="5184" y="3353"/>
                </a:cubicBezTo>
                <a:cubicBezTo>
                  <a:pt x="5179" y="3352"/>
                  <a:pt x="5175" y="3352"/>
                  <a:pt x="5170" y="3352"/>
                </a:cubicBezTo>
                <a:close/>
                <a:moveTo>
                  <a:pt x="8571" y="3378"/>
                </a:moveTo>
                <a:cubicBezTo>
                  <a:pt x="8558" y="3378"/>
                  <a:pt x="8545" y="3386"/>
                  <a:pt x="8541" y="3404"/>
                </a:cubicBezTo>
                <a:lnTo>
                  <a:pt x="8526" y="3478"/>
                </a:lnTo>
                <a:cubicBezTo>
                  <a:pt x="8520" y="3506"/>
                  <a:pt x="8542" y="3523"/>
                  <a:pt x="8563" y="3523"/>
                </a:cubicBezTo>
                <a:cubicBezTo>
                  <a:pt x="8577" y="3523"/>
                  <a:pt x="8590" y="3515"/>
                  <a:pt x="8594" y="3498"/>
                </a:cubicBezTo>
                <a:lnTo>
                  <a:pt x="8609" y="3424"/>
                </a:lnTo>
                <a:cubicBezTo>
                  <a:pt x="8614" y="3396"/>
                  <a:pt x="8592" y="3378"/>
                  <a:pt x="8571" y="3378"/>
                </a:cubicBezTo>
                <a:close/>
                <a:moveTo>
                  <a:pt x="17691" y="3432"/>
                </a:moveTo>
                <a:cubicBezTo>
                  <a:pt x="17673" y="3432"/>
                  <a:pt x="17655" y="3443"/>
                  <a:pt x="17655" y="3467"/>
                </a:cubicBezTo>
                <a:lnTo>
                  <a:pt x="17655" y="3497"/>
                </a:lnTo>
                <a:cubicBezTo>
                  <a:pt x="17655" y="3519"/>
                  <a:pt x="17673" y="3531"/>
                  <a:pt x="17691" y="3531"/>
                </a:cubicBezTo>
                <a:cubicBezTo>
                  <a:pt x="17708" y="3531"/>
                  <a:pt x="17726" y="3519"/>
                  <a:pt x="17726" y="3497"/>
                </a:cubicBezTo>
                <a:lnTo>
                  <a:pt x="17726" y="3467"/>
                </a:lnTo>
                <a:cubicBezTo>
                  <a:pt x="17726" y="3443"/>
                  <a:pt x="17708" y="3432"/>
                  <a:pt x="17691" y="3432"/>
                </a:cubicBezTo>
                <a:close/>
                <a:moveTo>
                  <a:pt x="1233" y="3415"/>
                </a:moveTo>
                <a:cubicBezTo>
                  <a:pt x="1213" y="3415"/>
                  <a:pt x="1195" y="3425"/>
                  <a:pt x="1184" y="3441"/>
                </a:cubicBezTo>
                <a:cubicBezTo>
                  <a:pt x="1174" y="3457"/>
                  <a:pt x="1165" y="3472"/>
                  <a:pt x="1155" y="3486"/>
                </a:cubicBezTo>
                <a:cubicBezTo>
                  <a:pt x="1139" y="3509"/>
                  <a:pt x="1149" y="3545"/>
                  <a:pt x="1174" y="3560"/>
                </a:cubicBezTo>
                <a:cubicBezTo>
                  <a:pt x="1182" y="3565"/>
                  <a:pt x="1191" y="3567"/>
                  <a:pt x="1200" y="3567"/>
                </a:cubicBezTo>
                <a:cubicBezTo>
                  <a:pt x="1218" y="3567"/>
                  <a:pt x="1236" y="3557"/>
                  <a:pt x="1247" y="3540"/>
                </a:cubicBezTo>
                <a:cubicBezTo>
                  <a:pt x="1257" y="3524"/>
                  <a:pt x="1267" y="3509"/>
                  <a:pt x="1277" y="3495"/>
                </a:cubicBezTo>
                <a:cubicBezTo>
                  <a:pt x="1293" y="3472"/>
                  <a:pt x="1283" y="3436"/>
                  <a:pt x="1257" y="3421"/>
                </a:cubicBezTo>
                <a:cubicBezTo>
                  <a:pt x="1249" y="3417"/>
                  <a:pt x="1241" y="3415"/>
                  <a:pt x="1233" y="3415"/>
                </a:cubicBezTo>
                <a:close/>
                <a:moveTo>
                  <a:pt x="24726" y="3463"/>
                </a:moveTo>
                <a:cubicBezTo>
                  <a:pt x="24655" y="3463"/>
                  <a:pt x="24655" y="3571"/>
                  <a:pt x="24726" y="3571"/>
                </a:cubicBezTo>
                <a:cubicBezTo>
                  <a:pt x="24795" y="3571"/>
                  <a:pt x="24795" y="3463"/>
                  <a:pt x="24726" y="3463"/>
                </a:cubicBezTo>
                <a:close/>
                <a:moveTo>
                  <a:pt x="22304" y="3504"/>
                </a:moveTo>
                <a:cubicBezTo>
                  <a:pt x="22259" y="3504"/>
                  <a:pt x="22259" y="3575"/>
                  <a:pt x="22304" y="3575"/>
                </a:cubicBezTo>
                <a:cubicBezTo>
                  <a:pt x="22350" y="3575"/>
                  <a:pt x="22350" y="3504"/>
                  <a:pt x="22304" y="3504"/>
                </a:cubicBezTo>
                <a:close/>
                <a:moveTo>
                  <a:pt x="16262" y="3513"/>
                </a:moveTo>
                <a:cubicBezTo>
                  <a:pt x="16228" y="3513"/>
                  <a:pt x="16216" y="3572"/>
                  <a:pt x="16254" y="3584"/>
                </a:cubicBezTo>
                <a:cubicBezTo>
                  <a:pt x="16268" y="3589"/>
                  <a:pt x="16284" y="3594"/>
                  <a:pt x="16299" y="3602"/>
                </a:cubicBezTo>
                <a:cubicBezTo>
                  <a:pt x="16303" y="3603"/>
                  <a:pt x="16307" y="3604"/>
                  <a:pt x="16311" y="3604"/>
                </a:cubicBezTo>
                <a:cubicBezTo>
                  <a:pt x="16346" y="3604"/>
                  <a:pt x="16357" y="3546"/>
                  <a:pt x="16319" y="3534"/>
                </a:cubicBezTo>
                <a:cubicBezTo>
                  <a:pt x="16304" y="3528"/>
                  <a:pt x="16288" y="3523"/>
                  <a:pt x="16274" y="3516"/>
                </a:cubicBezTo>
                <a:cubicBezTo>
                  <a:pt x="16269" y="3514"/>
                  <a:pt x="16265" y="3513"/>
                  <a:pt x="16262" y="3513"/>
                </a:cubicBezTo>
                <a:close/>
                <a:moveTo>
                  <a:pt x="6128" y="3522"/>
                </a:moveTo>
                <a:cubicBezTo>
                  <a:pt x="6110" y="3522"/>
                  <a:pt x="6092" y="3534"/>
                  <a:pt x="6092" y="3557"/>
                </a:cubicBezTo>
                <a:lnTo>
                  <a:pt x="6092" y="3572"/>
                </a:lnTo>
                <a:cubicBezTo>
                  <a:pt x="6092" y="3595"/>
                  <a:pt x="6110" y="3607"/>
                  <a:pt x="6128" y="3607"/>
                </a:cubicBezTo>
                <a:cubicBezTo>
                  <a:pt x="6145" y="3607"/>
                  <a:pt x="6163" y="3595"/>
                  <a:pt x="6163" y="3572"/>
                </a:cubicBezTo>
                <a:lnTo>
                  <a:pt x="6163" y="3557"/>
                </a:lnTo>
                <a:cubicBezTo>
                  <a:pt x="6163" y="3534"/>
                  <a:pt x="6145" y="3522"/>
                  <a:pt x="6128" y="3522"/>
                </a:cubicBezTo>
                <a:close/>
                <a:moveTo>
                  <a:pt x="15948" y="3562"/>
                </a:moveTo>
                <a:cubicBezTo>
                  <a:pt x="15902" y="3562"/>
                  <a:pt x="15902" y="3632"/>
                  <a:pt x="15948" y="3632"/>
                </a:cubicBezTo>
                <a:lnTo>
                  <a:pt x="15964" y="3632"/>
                </a:lnTo>
                <a:cubicBezTo>
                  <a:pt x="15964" y="3632"/>
                  <a:pt x="15964" y="3632"/>
                  <a:pt x="15965" y="3632"/>
                </a:cubicBezTo>
                <a:cubicBezTo>
                  <a:pt x="16010" y="3632"/>
                  <a:pt x="16009" y="3562"/>
                  <a:pt x="15964" y="3562"/>
                </a:cubicBezTo>
                <a:close/>
                <a:moveTo>
                  <a:pt x="15149" y="3500"/>
                </a:moveTo>
                <a:cubicBezTo>
                  <a:pt x="15140" y="3500"/>
                  <a:pt x="15132" y="3503"/>
                  <a:pt x="15127" y="3511"/>
                </a:cubicBezTo>
                <a:cubicBezTo>
                  <a:pt x="15107" y="3536"/>
                  <a:pt x="15086" y="3561"/>
                  <a:pt x="15066" y="3586"/>
                </a:cubicBezTo>
                <a:cubicBezTo>
                  <a:pt x="15054" y="3602"/>
                  <a:pt x="15052" y="3620"/>
                  <a:pt x="15066" y="3635"/>
                </a:cubicBezTo>
                <a:cubicBezTo>
                  <a:pt x="15072" y="3641"/>
                  <a:pt x="15083" y="3645"/>
                  <a:pt x="15093" y="3645"/>
                </a:cubicBezTo>
                <a:cubicBezTo>
                  <a:pt x="15102" y="3645"/>
                  <a:pt x="15111" y="3642"/>
                  <a:pt x="15116" y="3635"/>
                </a:cubicBezTo>
                <a:cubicBezTo>
                  <a:pt x="15136" y="3610"/>
                  <a:pt x="15157" y="3586"/>
                  <a:pt x="15177" y="3561"/>
                </a:cubicBezTo>
                <a:cubicBezTo>
                  <a:pt x="15188" y="3545"/>
                  <a:pt x="15190" y="3525"/>
                  <a:pt x="15177" y="3511"/>
                </a:cubicBezTo>
                <a:cubicBezTo>
                  <a:pt x="15170" y="3504"/>
                  <a:pt x="15159" y="3500"/>
                  <a:pt x="15149" y="3500"/>
                </a:cubicBezTo>
                <a:close/>
                <a:moveTo>
                  <a:pt x="19657" y="3603"/>
                </a:moveTo>
                <a:cubicBezTo>
                  <a:pt x="19613" y="3603"/>
                  <a:pt x="19614" y="3673"/>
                  <a:pt x="19658" y="3673"/>
                </a:cubicBezTo>
                <a:cubicBezTo>
                  <a:pt x="19705" y="3673"/>
                  <a:pt x="19705" y="3603"/>
                  <a:pt x="19658" y="3603"/>
                </a:cubicBezTo>
                <a:cubicBezTo>
                  <a:pt x="19658" y="3603"/>
                  <a:pt x="19658" y="3603"/>
                  <a:pt x="19657" y="3603"/>
                </a:cubicBezTo>
                <a:close/>
                <a:moveTo>
                  <a:pt x="4055" y="3592"/>
                </a:moveTo>
                <a:cubicBezTo>
                  <a:pt x="4037" y="3592"/>
                  <a:pt x="4020" y="3603"/>
                  <a:pt x="4020" y="3626"/>
                </a:cubicBezTo>
                <a:lnTo>
                  <a:pt x="4020" y="3641"/>
                </a:lnTo>
                <a:cubicBezTo>
                  <a:pt x="4020" y="3664"/>
                  <a:pt x="4037" y="3676"/>
                  <a:pt x="4055" y="3676"/>
                </a:cubicBezTo>
                <a:cubicBezTo>
                  <a:pt x="4073" y="3676"/>
                  <a:pt x="4090" y="3664"/>
                  <a:pt x="4090" y="3641"/>
                </a:cubicBezTo>
                <a:lnTo>
                  <a:pt x="4090" y="3626"/>
                </a:lnTo>
                <a:cubicBezTo>
                  <a:pt x="4090" y="3603"/>
                  <a:pt x="4073" y="3592"/>
                  <a:pt x="4055" y="3592"/>
                </a:cubicBezTo>
                <a:close/>
                <a:moveTo>
                  <a:pt x="21734" y="3594"/>
                </a:moveTo>
                <a:cubicBezTo>
                  <a:pt x="21724" y="3594"/>
                  <a:pt x="21715" y="3597"/>
                  <a:pt x="21708" y="3604"/>
                </a:cubicBezTo>
                <a:cubicBezTo>
                  <a:pt x="21702" y="3608"/>
                  <a:pt x="21696" y="3609"/>
                  <a:pt x="21689" y="3609"/>
                </a:cubicBezTo>
                <a:cubicBezTo>
                  <a:pt x="21687" y="3609"/>
                  <a:pt x="21684" y="3609"/>
                  <a:pt x="21681" y="3609"/>
                </a:cubicBezTo>
                <a:cubicBezTo>
                  <a:pt x="21678" y="3608"/>
                  <a:pt x="21675" y="3608"/>
                  <a:pt x="21672" y="3608"/>
                </a:cubicBezTo>
                <a:cubicBezTo>
                  <a:pt x="21635" y="3608"/>
                  <a:pt x="21621" y="3668"/>
                  <a:pt x="21662" y="3677"/>
                </a:cubicBezTo>
                <a:cubicBezTo>
                  <a:pt x="21672" y="3680"/>
                  <a:pt x="21681" y="3681"/>
                  <a:pt x="21689" y="3681"/>
                </a:cubicBezTo>
                <a:cubicBezTo>
                  <a:pt x="21714" y="3681"/>
                  <a:pt x="21737" y="3671"/>
                  <a:pt x="21757" y="3654"/>
                </a:cubicBezTo>
                <a:cubicBezTo>
                  <a:pt x="21772" y="3641"/>
                  <a:pt x="21769" y="3615"/>
                  <a:pt x="21758" y="3604"/>
                </a:cubicBezTo>
                <a:cubicBezTo>
                  <a:pt x="21751" y="3597"/>
                  <a:pt x="21742" y="3594"/>
                  <a:pt x="21734" y="3594"/>
                </a:cubicBezTo>
                <a:close/>
                <a:moveTo>
                  <a:pt x="22992" y="3567"/>
                </a:moveTo>
                <a:cubicBezTo>
                  <a:pt x="22984" y="3567"/>
                  <a:pt x="22976" y="3570"/>
                  <a:pt x="22969" y="3578"/>
                </a:cubicBezTo>
                <a:lnTo>
                  <a:pt x="22925" y="3623"/>
                </a:lnTo>
                <a:cubicBezTo>
                  <a:pt x="22900" y="3647"/>
                  <a:pt x="22923" y="3682"/>
                  <a:pt x="22950" y="3682"/>
                </a:cubicBezTo>
                <a:cubicBezTo>
                  <a:pt x="22958" y="3682"/>
                  <a:pt x="22967" y="3679"/>
                  <a:pt x="22974" y="3672"/>
                </a:cubicBezTo>
                <a:lnTo>
                  <a:pt x="23019" y="3628"/>
                </a:lnTo>
                <a:cubicBezTo>
                  <a:pt x="23044" y="3602"/>
                  <a:pt x="23019" y="3567"/>
                  <a:pt x="22992" y="3567"/>
                </a:cubicBezTo>
                <a:close/>
                <a:moveTo>
                  <a:pt x="23623" y="3597"/>
                </a:moveTo>
                <a:cubicBezTo>
                  <a:pt x="23553" y="3597"/>
                  <a:pt x="23553" y="3704"/>
                  <a:pt x="23623" y="3704"/>
                </a:cubicBezTo>
                <a:cubicBezTo>
                  <a:pt x="23692" y="3703"/>
                  <a:pt x="23692" y="3597"/>
                  <a:pt x="23623" y="3597"/>
                </a:cubicBezTo>
                <a:close/>
                <a:moveTo>
                  <a:pt x="6457" y="3586"/>
                </a:moveTo>
                <a:cubicBezTo>
                  <a:pt x="6447" y="3586"/>
                  <a:pt x="6437" y="3592"/>
                  <a:pt x="6430" y="3605"/>
                </a:cubicBezTo>
                <a:cubicBezTo>
                  <a:pt x="6420" y="3625"/>
                  <a:pt x="6411" y="3646"/>
                  <a:pt x="6400" y="3666"/>
                </a:cubicBezTo>
                <a:cubicBezTo>
                  <a:pt x="6386" y="3694"/>
                  <a:pt x="6410" y="3720"/>
                  <a:pt x="6434" y="3720"/>
                </a:cubicBezTo>
                <a:cubicBezTo>
                  <a:pt x="6445" y="3720"/>
                  <a:pt x="6455" y="3714"/>
                  <a:pt x="6462" y="3701"/>
                </a:cubicBezTo>
                <a:cubicBezTo>
                  <a:pt x="6472" y="3681"/>
                  <a:pt x="6482" y="3660"/>
                  <a:pt x="6492" y="3640"/>
                </a:cubicBezTo>
                <a:cubicBezTo>
                  <a:pt x="6505" y="3612"/>
                  <a:pt x="6481" y="3586"/>
                  <a:pt x="6457" y="3586"/>
                </a:cubicBezTo>
                <a:close/>
                <a:moveTo>
                  <a:pt x="11894" y="3581"/>
                </a:moveTo>
                <a:cubicBezTo>
                  <a:pt x="11871" y="3581"/>
                  <a:pt x="11850" y="3597"/>
                  <a:pt x="11842" y="3619"/>
                </a:cubicBezTo>
                <a:cubicBezTo>
                  <a:pt x="11837" y="3635"/>
                  <a:pt x="11832" y="3650"/>
                  <a:pt x="11827" y="3664"/>
                </a:cubicBezTo>
                <a:cubicBezTo>
                  <a:pt x="11817" y="3691"/>
                  <a:pt x="11837" y="3722"/>
                  <a:pt x="11863" y="3729"/>
                </a:cubicBezTo>
                <a:cubicBezTo>
                  <a:pt x="11868" y="3731"/>
                  <a:pt x="11873" y="3731"/>
                  <a:pt x="11877" y="3731"/>
                </a:cubicBezTo>
                <a:cubicBezTo>
                  <a:pt x="11900" y="3731"/>
                  <a:pt x="11921" y="3715"/>
                  <a:pt x="11929" y="3693"/>
                </a:cubicBezTo>
                <a:cubicBezTo>
                  <a:pt x="11934" y="3677"/>
                  <a:pt x="11940" y="3662"/>
                  <a:pt x="11944" y="3649"/>
                </a:cubicBezTo>
                <a:cubicBezTo>
                  <a:pt x="11953" y="3620"/>
                  <a:pt x="11933" y="3589"/>
                  <a:pt x="11907" y="3583"/>
                </a:cubicBezTo>
                <a:cubicBezTo>
                  <a:pt x="11903" y="3582"/>
                  <a:pt x="11899" y="3581"/>
                  <a:pt x="11894" y="3581"/>
                </a:cubicBezTo>
                <a:close/>
                <a:moveTo>
                  <a:pt x="23940" y="3629"/>
                </a:moveTo>
                <a:cubicBezTo>
                  <a:pt x="23870" y="3629"/>
                  <a:pt x="23870" y="3736"/>
                  <a:pt x="23940" y="3736"/>
                </a:cubicBezTo>
                <a:lnTo>
                  <a:pt x="23984" y="3736"/>
                </a:lnTo>
                <a:cubicBezTo>
                  <a:pt x="24052" y="3735"/>
                  <a:pt x="24053" y="3629"/>
                  <a:pt x="23984" y="3629"/>
                </a:cubicBezTo>
                <a:close/>
                <a:moveTo>
                  <a:pt x="18850" y="3628"/>
                </a:moveTo>
                <a:cubicBezTo>
                  <a:pt x="18832" y="3628"/>
                  <a:pt x="18813" y="3638"/>
                  <a:pt x="18804" y="3655"/>
                </a:cubicBezTo>
                <a:cubicBezTo>
                  <a:pt x="18798" y="3666"/>
                  <a:pt x="18793" y="3675"/>
                  <a:pt x="18788" y="3685"/>
                </a:cubicBezTo>
                <a:cubicBezTo>
                  <a:pt x="18775" y="3712"/>
                  <a:pt x="18782" y="3743"/>
                  <a:pt x="18808" y="3759"/>
                </a:cubicBezTo>
                <a:cubicBezTo>
                  <a:pt x="18815" y="3763"/>
                  <a:pt x="18824" y="3765"/>
                  <a:pt x="18834" y="3765"/>
                </a:cubicBezTo>
                <a:cubicBezTo>
                  <a:pt x="18853" y="3765"/>
                  <a:pt x="18872" y="3756"/>
                  <a:pt x="18881" y="3739"/>
                </a:cubicBezTo>
                <a:cubicBezTo>
                  <a:pt x="18886" y="3728"/>
                  <a:pt x="18892" y="3719"/>
                  <a:pt x="18897" y="3708"/>
                </a:cubicBezTo>
                <a:cubicBezTo>
                  <a:pt x="18908" y="3682"/>
                  <a:pt x="18902" y="3651"/>
                  <a:pt x="18877" y="3635"/>
                </a:cubicBezTo>
                <a:cubicBezTo>
                  <a:pt x="18869" y="3630"/>
                  <a:pt x="18860" y="3628"/>
                  <a:pt x="18850" y="3628"/>
                </a:cubicBezTo>
                <a:close/>
                <a:moveTo>
                  <a:pt x="14433" y="3710"/>
                </a:moveTo>
                <a:cubicBezTo>
                  <a:pt x="14387" y="3710"/>
                  <a:pt x="14387" y="3781"/>
                  <a:pt x="14433" y="3781"/>
                </a:cubicBezTo>
                <a:cubicBezTo>
                  <a:pt x="14478" y="3781"/>
                  <a:pt x="14478" y="3710"/>
                  <a:pt x="14433" y="3710"/>
                </a:cubicBezTo>
                <a:close/>
                <a:moveTo>
                  <a:pt x="12930" y="3690"/>
                </a:moveTo>
                <a:cubicBezTo>
                  <a:pt x="12903" y="3690"/>
                  <a:pt x="12880" y="3726"/>
                  <a:pt x="12905" y="3750"/>
                </a:cubicBezTo>
                <a:lnTo>
                  <a:pt x="12935" y="3781"/>
                </a:lnTo>
                <a:cubicBezTo>
                  <a:pt x="12942" y="3788"/>
                  <a:pt x="12950" y="3791"/>
                  <a:pt x="12958" y="3791"/>
                </a:cubicBezTo>
                <a:cubicBezTo>
                  <a:pt x="12985" y="3791"/>
                  <a:pt x="13009" y="3755"/>
                  <a:pt x="12984" y="3730"/>
                </a:cubicBezTo>
                <a:cubicBezTo>
                  <a:pt x="12974" y="3720"/>
                  <a:pt x="12963" y="3712"/>
                  <a:pt x="12954" y="3701"/>
                </a:cubicBezTo>
                <a:cubicBezTo>
                  <a:pt x="12946" y="3693"/>
                  <a:pt x="12938" y="3690"/>
                  <a:pt x="12930" y="3690"/>
                </a:cubicBezTo>
                <a:close/>
                <a:moveTo>
                  <a:pt x="234" y="3699"/>
                </a:moveTo>
                <a:cubicBezTo>
                  <a:pt x="224" y="3699"/>
                  <a:pt x="213" y="3705"/>
                  <a:pt x="207" y="3718"/>
                </a:cubicBezTo>
                <a:cubicBezTo>
                  <a:pt x="201" y="3728"/>
                  <a:pt x="196" y="3738"/>
                  <a:pt x="191" y="3748"/>
                </a:cubicBezTo>
                <a:cubicBezTo>
                  <a:pt x="177" y="3776"/>
                  <a:pt x="202" y="3801"/>
                  <a:pt x="225" y="3801"/>
                </a:cubicBezTo>
                <a:cubicBezTo>
                  <a:pt x="236" y="3801"/>
                  <a:pt x="246" y="3796"/>
                  <a:pt x="252" y="3783"/>
                </a:cubicBezTo>
                <a:cubicBezTo>
                  <a:pt x="257" y="3772"/>
                  <a:pt x="262" y="3764"/>
                  <a:pt x="267" y="3754"/>
                </a:cubicBezTo>
                <a:cubicBezTo>
                  <a:pt x="282" y="3725"/>
                  <a:pt x="258" y="3699"/>
                  <a:pt x="234" y="3699"/>
                </a:cubicBezTo>
                <a:close/>
                <a:moveTo>
                  <a:pt x="11219" y="3671"/>
                </a:moveTo>
                <a:cubicBezTo>
                  <a:pt x="11191" y="3671"/>
                  <a:pt x="11168" y="3706"/>
                  <a:pt x="11193" y="3730"/>
                </a:cubicBezTo>
                <a:cubicBezTo>
                  <a:pt x="11213" y="3750"/>
                  <a:pt x="11233" y="3771"/>
                  <a:pt x="11254" y="3791"/>
                </a:cubicBezTo>
                <a:cubicBezTo>
                  <a:pt x="11261" y="3799"/>
                  <a:pt x="11269" y="3802"/>
                  <a:pt x="11277" y="3802"/>
                </a:cubicBezTo>
                <a:cubicBezTo>
                  <a:pt x="11304" y="3802"/>
                  <a:pt x="11328" y="3765"/>
                  <a:pt x="11303" y="3741"/>
                </a:cubicBezTo>
                <a:lnTo>
                  <a:pt x="11243" y="3681"/>
                </a:lnTo>
                <a:cubicBezTo>
                  <a:pt x="11235" y="3674"/>
                  <a:pt x="11227" y="3671"/>
                  <a:pt x="11219" y="3671"/>
                </a:cubicBezTo>
                <a:close/>
                <a:moveTo>
                  <a:pt x="13621" y="3703"/>
                </a:moveTo>
                <a:cubicBezTo>
                  <a:pt x="13553" y="3703"/>
                  <a:pt x="13551" y="3811"/>
                  <a:pt x="13621" y="3811"/>
                </a:cubicBezTo>
                <a:cubicBezTo>
                  <a:pt x="13690" y="3811"/>
                  <a:pt x="13690" y="3703"/>
                  <a:pt x="13621" y="3703"/>
                </a:cubicBezTo>
                <a:close/>
                <a:moveTo>
                  <a:pt x="24419" y="3725"/>
                </a:moveTo>
                <a:cubicBezTo>
                  <a:pt x="24412" y="3725"/>
                  <a:pt x="24405" y="3726"/>
                  <a:pt x="24397" y="3728"/>
                </a:cubicBezTo>
                <a:cubicBezTo>
                  <a:pt x="24375" y="3738"/>
                  <a:pt x="24359" y="3757"/>
                  <a:pt x="24366" y="3782"/>
                </a:cubicBezTo>
                <a:cubicBezTo>
                  <a:pt x="24371" y="3799"/>
                  <a:pt x="24389" y="3814"/>
                  <a:pt x="24408" y="3814"/>
                </a:cubicBezTo>
                <a:cubicBezTo>
                  <a:pt x="24411" y="3814"/>
                  <a:pt x="24414" y="3814"/>
                  <a:pt x="24417" y="3813"/>
                </a:cubicBezTo>
                <a:cubicBezTo>
                  <a:pt x="24425" y="3820"/>
                  <a:pt x="24436" y="3825"/>
                  <a:pt x="24446" y="3825"/>
                </a:cubicBezTo>
                <a:cubicBezTo>
                  <a:pt x="24453" y="3825"/>
                  <a:pt x="24459" y="3823"/>
                  <a:pt x="24466" y="3820"/>
                </a:cubicBezTo>
                <a:cubicBezTo>
                  <a:pt x="24486" y="3809"/>
                  <a:pt x="24496" y="3781"/>
                  <a:pt x="24482" y="3760"/>
                </a:cubicBezTo>
                <a:cubicBezTo>
                  <a:pt x="24468" y="3739"/>
                  <a:pt x="24445" y="3725"/>
                  <a:pt x="24419" y="3725"/>
                </a:cubicBezTo>
                <a:close/>
                <a:moveTo>
                  <a:pt x="20364" y="3755"/>
                </a:moveTo>
                <a:cubicBezTo>
                  <a:pt x="20318" y="3755"/>
                  <a:pt x="20318" y="3825"/>
                  <a:pt x="20364" y="3825"/>
                </a:cubicBezTo>
                <a:lnTo>
                  <a:pt x="20380" y="3825"/>
                </a:lnTo>
                <a:cubicBezTo>
                  <a:pt x="20426" y="3825"/>
                  <a:pt x="20426" y="3755"/>
                  <a:pt x="20380" y="3755"/>
                </a:cubicBezTo>
                <a:close/>
                <a:moveTo>
                  <a:pt x="7632" y="3707"/>
                </a:moveTo>
                <a:cubicBezTo>
                  <a:pt x="7623" y="3707"/>
                  <a:pt x="7614" y="3710"/>
                  <a:pt x="7606" y="3714"/>
                </a:cubicBezTo>
                <a:cubicBezTo>
                  <a:pt x="7595" y="3719"/>
                  <a:pt x="7587" y="3724"/>
                  <a:pt x="7576" y="3729"/>
                </a:cubicBezTo>
                <a:cubicBezTo>
                  <a:pt x="7550" y="3743"/>
                  <a:pt x="7543" y="3778"/>
                  <a:pt x="7557" y="3803"/>
                </a:cubicBezTo>
                <a:cubicBezTo>
                  <a:pt x="7567" y="3820"/>
                  <a:pt x="7585" y="3829"/>
                  <a:pt x="7603" y="3829"/>
                </a:cubicBezTo>
                <a:cubicBezTo>
                  <a:pt x="7612" y="3829"/>
                  <a:pt x="7621" y="3827"/>
                  <a:pt x="7630" y="3823"/>
                </a:cubicBezTo>
                <a:cubicBezTo>
                  <a:pt x="7640" y="3817"/>
                  <a:pt x="7650" y="3812"/>
                  <a:pt x="7660" y="3807"/>
                </a:cubicBezTo>
                <a:cubicBezTo>
                  <a:pt x="7686" y="3793"/>
                  <a:pt x="7693" y="3759"/>
                  <a:pt x="7679" y="3734"/>
                </a:cubicBezTo>
                <a:cubicBezTo>
                  <a:pt x="7669" y="3716"/>
                  <a:pt x="7651" y="3707"/>
                  <a:pt x="7632" y="3707"/>
                </a:cubicBezTo>
                <a:close/>
                <a:moveTo>
                  <a:pt x="2307" y="3720"/>
                </a:moveTo>
                <a:cubicBezTo>
                  <a:pt x="2296" y="3720"/>
                  <a:pt x="2285" y="3726"/>
                  <a:pt x="2279" y="3739"/>
                </a:cubicBezTo>
                <a:cubicBezTo>
                  <a:pt x="2268" y="3759"/>
                  <a:pt x="2259" y="3780"/>
                  <a:pt x="2249" y="3799"/>
                </a:cubicBezTo>
                <a:cubicBezTo>
                  <a:pt x="2236" y="3827"/>
                  <a:pt x="2261" y="3852"/>
                  <a:pt x="2284" y="3852"/>
                </a:cubicBezTo>
                <a:cubicBezTo>
                  <a:pt x="2294" y="3852"/>
                  <a:pt x="2304" y="3847"/>
                  <a:pt x="2310" y="3834"/>
                </a:cubicBezTo>
                <a:cubicBezTo>
                  <a:pt x="2321" y="3814"/>
                  <a:pt x="2330" y="3793"/>
                  <a:pt x="2341" y="3774"/>
                </a:cubicBezTo>
                <a:cubicBezTo>
                  <a:pt x="2355" y="3746"/>
                  <a:pt x="2330" y="3720"/>
                  <a:pt x="2307" y="3720"/>
                </a:cubicBezTo>
                <a:close/>
                <a:moveTo>
                  <a:pt x="9222" y="3743"/>
                </a:moveTo>
                <a:cubicBezTo>
                  <a:pt x="9209" y="3743"/>
                  <a:pt x="9195" y="3750"/>
                  <a:pt x="9190" y="3767"/>
                </a:cubicBezTo>
                <a:cubicBezTo>
                  <a:pt x="9185" y="3783"/>
                  <a:pt x="9179" y="3798"/>
                  <a:pt x="9174" y="3812"/>
                </a:cubicBezTo>
                <a:cubicBezTo>
                  <a:pt x="9165" y="3838"/>
                  <a:pt x="9186" y="3856"/>
                  <a:pt x="9208" y="3856"/>
                </a:cubicBezTo>
                <a:cubicBezTo>
                  <a:pt x="9222" y="3856"/>
                  <a:pt x="9236" y="3848"/>
                  <a:pt x="9242" y="3832"/>
                </a:cubicBezTo>
                <a:cubicBezTo>
                  <a:pt x="9247" y="3816"/>
                  <a:pt x="9253" y="3802"/>
                  <a:pt x="9258" y="3787"/>
                </a:cubicBezTo>
                <a:cubicBezTo>
                  <a:pt x="9266" y="3761"/>
                  <a:pt x="9244" y="3743"/>
                  <a:pt x="9222" y="3743"/>
                </a:cubicBezTo>
                <a:close/>
                <a:moveTo>
                  <a:pt x="10618" y="3742"/>
                </a:moveTo>
                <a:cubicBezTo>
                  <a:pt x="10578" y="3742"/>
                  <a:pt x="10542" y="3796"/>
                  <a:pt x="10578" y="3833"/>
                </a:cubicBezTo>
                <a:cubicBezTo>
                  <a:pt x="10586" y="3844"/>
                  <a:pt x="10597" y="3854"/>
                  <a:pt x="10606" y="3864"/>
                </a:cubicBezTo>
                <a:cubicBezTo>
                  <a:pt x="10617" y="3875"/>
                  <a:pt x="10629" y="3880"/>
                  <a:pt x="10641" y="3880"/>
                </a:cubicBezTo>
                <a:cubicBezTo>
                  <a:pt x="10682" y="3880"/>
                  <a:pt x="10719" y="3826"/>
                  <a:pt x="10683" y="3788"/>
                </a:cubicBezTo>
                <a:cubicBezTo>
                  <a:pt x="10672" y="3778"/>
                  <a:pt x="10663" y="3767"/>
                  <a:pt x="10653" y="3759"/>
                </a:cubicBezTo>
                <a:cubicBezTo>
                  <a:pt x="10642" y="3747"/>
                  <a:pt x="10630" y="3742"/>
                  <a:pt x="10618" y="3742"/>
                </a:cubicBezTo>
                <a:close/>
                <a:moveTo>
                  <a:pt x="16729" y="3789"/>
                </a:moveTo>
                <a:cubicBezTo>
                  <a:pt x="16705" y="3789"/>
                  <a:pt x="16681" y="3814"/>
                  <a:pt x="16697" y="3842"/>
                </a:cubicBezTo>
                <a:cubicBezTo>
                  <a:pt x="16704" y="3858"/>
                  <a:pt x="16717" y="3869"/>
                  <a:pt x="16729" y="3876"/>
                </a:cubicBezTo>
                <a:cubicBezTo>
                  <a:pt x="16735" y="3884"/>
                  <a:pt x="16744" y="3891"/>
                  <a:pt x="16757" y="3891"/>
                </a:cubicBezTo>
                <a:lnTo>
                  <a:pt x="16778" y="3891"/>
                </a:lnTo>
                <a:cubicBezTo>
                  <a:pt x="16781" y="3891"/>
                  <a:pt x="16783" y="3890"/>
                  <a:pt x="16786" y="3890"/>
                </a:cubicBezTo>
                <a:lnTo>
                  <a:pt x="16787" y="3890"/>
                </a:lnTo>
                <a:cubicBezTo>
                  <a:pt x="16788" y="3890"/>
                  <a:pt x="16788" y="3888"/>
                  <a:pt x="16789" y="3888"/>
                </a:cubicBezTo>
                <a:cubicBezTo>
                  <a:pt x="16797" y="3886"/>
                  <a:pt x="16803" y="3880"/>
                  <a:pt x="16805" y="3873"/>
                </a:cubicBezTo>
                <a:cubicBezTo>
                  <a:pt x="16809" y="3867"/>
                  <a:pt x="16812" y="3860"/>
                  <a:pt x="16812" y="3854"/>
                </a:cubicBezTo>
                <a:cubicBezTo>
                  <a:pt x="16812" y="3844"/>
                  <a:pt x="16808" y="3835"/>
                  <a:pt x="16803" y="3830"/>
                </a:cubicBezTo>
                <a:cubicBezTo>
                  <a:pt x="16794" y="3825"/>
                  <a:pt x="16787" y="3820"/>
                  <a:pt x="16776" y="3820"/>
                </a:cubicBezTo>
                <a:cubicBezTo>
                  <a:pt x="16775" y="3820"/>
                  <a:pt x="16773" y="3818"/>
                  <a:pt x="16772" y="3818"/>
                </a:cubicBezTo>
                <a:cubicBezTo>
                  <a:pt x="16765" y="3817"/>
                  <a:pt x="16761" y="3812"/>
                  <a:pt x="16758" y="3807"/>
                </a:cubicBezTo>
                <a:cubicBezTo>
                  <a:pt x="16751" y="3795"/>
                  <a:pt x="16740" y="3789"/>
                  <a:pt x="16729" y="3789"/>
                </a:cubicBezTo>
                <a:close/>
                <a:moveTo>
                  <a:pt x="18220" y="3745"/>
                </a:moveTo>
                <a:cubicBezTo>
                  <a:pt x="18201" y="3745"/>
                  <a:pt x="18179" y="3756"/>
                  <a:pt x="18170" y="3771"/>
                </a:cubicBezTo>
                <a:cubicBezTo>
                  <a:pt x="18154" y="3799"/>
                  <a:pt x="18166" y="3828"/>
                  <a:pt x="18190" y="3845"/>
                </a:cubicBezTo>
                <a:cubicBezTo>
                  <a:pt x="18210" y="3860"/>
                  <a:pt x="18228" y="3875"/>
                  <a:pt x="18249" y="3890"/>
                </a:cubicBezTo>
                <a:cubicBezTo>
                  <a:pt x="18257" y="3895"/>
                  <a:pt x="18265" y="3897"/>
                  <a:pt x="18274" y="3897"/>
                </a:cubicBezTo>
                <a:cubicBezTo>
                  <a:pt x="18294" y="3897"/>
                  <a:pt x="18314" y="3886"/>
                  <a:pt x="18323" y="3870"/>
                </a:cubicBezTo>
                <a:cubicBezTo>
                  <a:pt x="18338" y="3842"/>
                  <a:pt x="18327" y="3813"/>
                  <a:pt x="18303" y="3796"/>
                </a:cubicBezTo>
                <a:cubicBezTo>
                  <a:pt x="18284" y="3781"/>
                  <a:pt x="18264" y="3766"/>
                  <a:pt x="18243" y="3751"/>
                </a:cubicBezTo>
                <a:cubicBezTo>
                  <a:pt x="18237" y="3747"/>
                  <a:pt x="18229" y="3745"/>
                  <a:pt x="18220" y="3745"/>
                </a:cubicBezTo>
                <a:close/>
                <a:moveTo>
                  <a:pt x="13983" y="3752"/>
                </a:moveTo>
                <a:cubicBezTo>
                  <a:pt x="13960" y="3752"/>
                  <a:pt x="13940" y="3768"/>
                  <a:pt x="13932" y="3790"/>
                </a:cubicBezTo>
                <a:cubicBezTo>
                  <a:pt x="13927" y="3804"/>
                  <a:pt x="13922" y="3820"/>
                  <a:pt x="13917" y="3834"/>
                </a:cubicBezTo>
                <a:cubicBezTo>
                  <a:pt x="13906" y="3861"/>
                  <a:pt x="13927" y="3893"/>
                  <a:pt x="13953" y="3900"/>
                </a:cubicBezTo>
                <a:cubicBezTo>
                  <a:pt x="13958" y="3901"/>
                  <a:pt x="13962" y="3902"/>
                  <a:pt x="13966" y="3902"/>
                </a:cubicBezTo>
                <a:cubicBezTo>
                  <a:pt x="13990" y="3902"/>
                  <a:pt x="14011" y="3886"/>
                  <a:pt x="14018" y="3864"/>
                </a:cubicBezTo>
                <a:cubicBezTo>
                  <a:pt x="14024" y="3849"/>
                  <a:pt x="14030" y="3833"/>
                  <a:pt x="14034" y="3818"/>
                </a:cubicBezTo>
                <a:cubicBezTo>
                  <a:pt x="14044" y="3791"/>
                  <a:pt x="14023" y="3760"/>
                  <a:pt x="13997" y="3754"/>
                </a:cubicBezTo>
                <a:cubicBezTo>
                  <a:pt x="13993" y="3752"/>
                  <a:pt x="13988" y="3752"/>
                  <a:pt x="13983" y="3752"/>
                </a:cubicBezTo>
                <a:close/>
                <a:moveTo>
                  <a:pt x="17404" y="3837"/>
                </a:moveTo>
                <a:cubicBezTo>
                  <a:pt x="17358" y="3837"/>
                  <a:pt x="17358" y="3908"/>
                  <a:pt x="17404" y="3908"/>
                </a:cubicBezTo>
                <a:lnTo>
                  <a:pt x="17420" y="3908"/>
                </a:lnTo>
                <a:cubicBezTo>
                  <a:pt x="17465" y="3908"/>
                  <a:pt x="17465" y="3837"/>
                  <a:pt x="17420" y="3837"/>
                </a:cubicBezTo>
                <a:close/>
                <a:moveTo>
                  <a:pt x="6398" y="3853"/>
                </a:moveTo>
                <a:cubicBezTo>
                  <a:pt x="6352" y="3853"/>
                  <a:pt x="6352" y="3923"/>
                  <a:pt x="6398" y="3923"/>
                </a:cubicBezTo>
                <a:cubicBezTo>
                  <a:pt x="6443" y="3923"/>
                  <a:pt x="6443" y="3853"/>
                  <a:pt x="6398" y="3853"/>
                </a:cubicBezTo>
                <a:close/>
                <a:moveTo>
                  <a:pt x="6957" y="3813"/>
                </a:moveTo>
                <a:cubicBezTo>
                  <a:pt x="6930" y="3813"/>
                  <a:pt x="6904" y="3830"/>
                  <a:pt x="6904" y="3865"/>
                </a:cubicBezTo>
                <a:lnTo>
                  <a:pt x="6904" y="3895"/>
                </a:lnTo>
                <a:cubicBezTo>
                  <a:pt x="6904" y="3930"/>
                  <a:pt x="6931" y="3947"/>
                  <a:pt x="6958" y="3947"/>
                </a:cubicBezTo>
                <a:cubicBezTo>
                  <a:pt x="6985" y="3947"/>
                  <a:pt x="7012" y="3930"/>
                  <a:pt x="7012" y="3895"/>
                </a:cubicBezTo>
                <a:lnTo>
                  <a:pt x="7012" y="3865"/>
                </a:lnTo>
                <a:cubicBezTo>
                  <a:pt x="7011" y="3830"/>
                  <a:pt x="6984" y="3813"/>
                  <a:pt x="6957" y="3813"/>
                </a:cubicBezTo>
                <a:close/>
                <a:moveTo>
                  <a:pt x="7903" y="3862"/>
                </a:moveTo>
                <a:cubicBezTo>
                  <a:pt x="7886" y="3862"/>
                  <a:pt x="7868" y="3874"/>
                  <a:pt x="7868" y="3897"/>
                </a:cubicBezTo>
                <a:lnTo>
                  <a:pt x="7868" y="3913"/>
                </a:lnTo>
                <a:cubicBezTo>
                  <a:pt x="7868" y="3936"/>
                  <a:pt x="7886" y="3947"/>
                  <a:pt x="7903" y="3947"/>
                </a:cubicBezTo>
                <a:cubicBezTo>
                  <a:pt x="7921" y="3947"/>
                  <a:pt x="7939" y="3936"/>
                  <a:pt x="7939" y="3913"/>
                </a:cubicBezTo>
                <a:lnTo>
                  <a:pt x="7939" y="3897"/>
                </a:lnTo>
                <a:cubicBezTo>
                  <a:pt x="7939" y="3874"/>
                  <a:pt x="7921" y="3862"/>
                  <a:pt x="7903" y="3862"/>
                </a:cubicBezTo>
                <a:close/>
                <a:moveTo>
                  <a:pt x="3482" y="3839"/>
                </a:moveTo>
                <a:cubicBezTo>
                  <a:pt x="3473" y="3839"/>
                  <a:pt x="3464" y="3842"/>
                  <a:pt x="3455" y="3846"/>
                </a:cubicBezTo>
                <a:cubicBezTo>
                  <a:pt x="3445" y="3851"/>
                  <a:pt x="3435" y="3856"/>
                  <a:pt x="3425" y="3861"/>
                </a:cubicBezTo>
                <a:cubicBezTo>
                  <a:pt x="3399" y="3875"/>
                  <a:pt x="3392" y="3910"/>
                  <a:pt x="3405" y="3935"/>
                </a:cubicBezTo>
                <a:cubicBezTo>
                  <a:pt x="3415" y="3952"/>
                  <a:pt x="3434" y="3961"/>
                  <a:pt x="3452" y="3961"/>
                </a:cubicBezTo>
                <a:cubicBezTo>
                  <a:pt x="3461" y="3961"/>
                  <a:pt x="3470" y="3959"/>
                  <a:pt x="3478" y="3955"/>
                </a:cubicBezTo>
                <a:cubicBezTo>
                  <a:pt x="3489" y="3949"/>
                  <a:pt x="3498" y="3944"/>
                  <a:pt x="3509" y="3939"/>
                </a:cubicBezTo>
                <a:cubicBezTo>
                  <a:pt x="3535" y="3926"/>
                  <a:pt x="3541" y="3891"/>
                  <a:pt x="3529" y="3866"/>
                </a:cubicBezTo>
                <a:cubicBezTo>
                  <a:pt x="3518" y="3848"/>
                  <a:pt x="3500" y="3839"/>
                  <a:pt x="3482" y="3839"/>
                </a:cubicBezTo>
                <a:close/>
                <a:moveTo>
                  <a:pt x="5736" y="3928"/>
                </a:moveTo>
                <a:cubicBezTo>
                  <a:pt x="5713" y="3928"/>
                  <a:pt x="5714" y="3964"/>
                  <a:pt x="5736" y="3964"/>
                </a:cubicBezTo>
                <a:cubicBezTo>
                  <a:pt x="5760" y="3964"/>
                  <a:pt x="5760" y="3928"/>
                  <a:pt x="5736" y="3928"/>
                </a:cubicBezTo>
                <a:close/>
                <a:moveTo>
                  <a:pt x="4475" y="3864"/>
                </a:moveTo>
                <a:cubicBezTo>
                  <a:pt x="4448" y="3864"/>
                  <a:pt x="4424" y="3899"/>
                  <a:pt x="4449" y="3924"/>
                </a:cubicBezTo>
                <a:cubicBezTo>
                  <a:pt x="4458" y="3935"/>
                  <a:pt x="4467" y="3945"/>
                  <a:pt x="4478" y="3955"/>
                </a:cubicBezTo>
                <a:cubicBezTo>
                  <a:pt x="4485" y="3962"/>
                  <a:pt x="4493" y="3965"/>
                  <a:pt x="4501" y="3965"/>
                </a:cubicBezTo>
                <a:cubicBezTo>
                  <a:pt x="4528" y="3965"/>
                  <a:pt x="4553" y="3930"/>
                  <a:pt x="4528" y="3905"/>
                </a:cubicBezTo>
                <a:cubicBezTo>
                  <a:pt x="4518" y="3895"/>
                  <a:pt x="4508" y="3884"/>
                  <a:pt x="4499" y="3875"/>
                </a:cubicBezTo>
                <a:cubicBezTo>
                  <a:pt x="4491" y="3868"/>
                  <a:pt x="4483" y="3864"/>
                  <a:pt x="4475" y="3864"/>
                </a:cubicBezTo>
                <a:close/>
                <a:moveTo>
                  <a:pt x="10044" y="3814"/>
                </a:moveTo>
                <a:cubicBezTo>
                  <a:pt x="10026" y="3814"/>
                  <a:pt x="10008" y="3824"/>
                  <a:pt x="9997" y="3840"/>
                </a:cubicBezTo>
                <a:cubicBezTo>
                  <a:pt x="9987" y="3856"/>
                  <a:pt x="9978" y="3871"/>
                  <a:pt x="9967" y="3886"/>
                </a:cubicBezTo>
                <a:cubicBezTo>
                  <a:pt x="9952" y="3911"/>
                  <a:pt x="9965" y="3944"/>
                  <a:pt x="9987" y="3959"/>
                </a:cubicBezTo>
                <a:cubicBezTo>
                  <a:pt x="9995" y="3964"/>
                  <a:pt x="10004" y="3966"/>
                  <a:pt x="10013" y="3966"/>
                </a:cubicBezTo>
                <a:cubicBezTo>
                  <a:pt x="10032" y="3966"/>
                  <a:pt x="10050" y="3956"/>
                  <a:pt x="10060" y="3939"/>
                </a:cubicBezTo>
                <a:cubicBezTo>
                  <a:pt x="10071" y="3923"/>
                  <a:pt x="10080" y="3909"/>
                  <a:pt x="10091" y="3895"/>
                </a:cubicBezTo>
                <a:cubicBezTo>
                  <a:pt x="10106" y="3871"/>
                  <a:pt x="10096" y="3835"/>
                  <a:pt x="10071" y="3822"/>
                </a:cubicBezTo>
                <a:cubicBezTo>
                  <a:pt x="10062" y="3817"/>
                  <a:pt x="10053" y="3814"/>
                  <a:pt x="10044" y="3814"/>
                </a:cubicBezTo>
                <a:close/>
                <a:moveTo>
                  <a:pt x="20649" y="3856"/>
                </a:moveTo>
                <a:cubicBezTo>
                  <a:pt x="20631" y="3856"/>
                  <a:pt x="20615" y="3865"/>
                  <a:pt x="20604" y="3882"/>
                </a:cubicBezTo>
                <a:cubicBezTo>
                  <a:pt x="20590" y="3906"/>
                  <a:pt x="20598" y="3943"/>
                  <a:pt x="20624" y="3956"/>
                </a:cubicBezTo>
                <a:cubicBezTo>
                  <a:pt x="20635" y="3961"/>
                  <a:pt x="20643" y="3966"/>
                  <a:pt x="20654" y="3971"/>
                </a:cubicBezTo>
                <a:cubicBezTo>
                  <a:pt x="20663" y="3976"/>
                  <a:pt x="20673" y="3979"/>
                  <a:pt x="20682" y="3979"/>
                </a:cubicBezTo>
                <a:cubicBezTo>
                  <a:pt x="20700" y="3979"/>
                  <a:pt x="20717" y="3970"/>
                  <a:pt x="20727" y="3953"/>
                </a:cubicBezTo>
                <a:cubicBezTo>
                  <a:pt x="20742" y="3928"/>
                  <a:pt x="20734" y="3892"/>
                  <a:pt x="20708" y="3879"/>
                </a:cubicBezTo>
                <a:cubicBezTo>
                  <a:pt x="20698" y="3874"/>
                  <a:pt x="20687" y="3868"/>
                  <a:pt x="20678" y="3864"/>
                </a:cubicBezTo>
                <a:cubicBezTo>
                  <a:pt x="20669" y="3859"/>
                  <a:pt x="20659" y="3856"/>
                  <a:pt x="20649" y="3856"/>
                </a:cubicBezTo>
                <a:close/>
                <a:moveTo>
                  <a:pt x="8425" y="3887"/>
                </a:moveTo>
                <a:cubicBezTo>
                  <a:pt x="8401" y="3887"/>
                  <a:pt x="8377" y="3913"/>
                  <a:pt x="8390" y="3940"/>
                </a:cubicBezTo>
                <a:cubicBezTo>
                  <a:pt x="8396" y="3950"/>
                  <a:pt x="8401" y="3960"/>
                  <a:pt x="8406" y="3970"/>
                </a:cubicBezTo>
                <a:cubicBezTo>
                  <a:pt x="8413" y="3984"/>
                  <a:pt x="8423" y="3989"/>
                  <a:pt x="8434" y="3989"/>
                </a:cubicBezTo>
                <a:cubicBezTo>
                  <a:pt x="8457" y="3989"/>
                  <a:pt x="8482" y="3963"/>
                  <a:pt x="8468" y="3935"/>
                </a:cubicBezTo>
                <a:cubicBezTo>
                  <a:pt x="8463" y="3924"/>
                  <a:pt x="8458" y="3916"/>
                  <a:pt x="8452" y="3905"/>
                </a:cubicBezTo>
                <a:cubicBezTo>
                  <a:pt x="8446" y="3893"/>
                  <a:pt x="8435" y="3887"/>
                  <a:pt x="8425" y="3887"/>
                </a:cubicBezTo>
                <a:close/>
                <a:moveTo>
                  <a:pt x="15674" y="3906"/>
                </a:moveTo>
                <a:cubicBezTo>
                  <a:pt x="15639" y="3906"/>
                  <a:pt x="15628" y="3964"/>
                  <a:pt x="15666" y="3977"/>
                </a:cubicBezTo>
                <a:cubicBezTo>
                  <a:pt x="15681" y="3982"/>
                  <a:pt x="15696" y="3987"/>
                  <a:pt x="15711" y="3992"/>
                </a:cubicBezTo>
                <a:cubicBezTo>
                  <a:pt x="15715" y="3994"/>
                  <a:pt x="15720" y="3995"/>
                  <a:pt x="15723" y="3995"/>
                </a:cubicBezTo>
                <a:cubicBezTo>
                  <a:pt x="15757" y="3995"/>
                  <a:pt x="15768" y="3938"/>
                  <a:pt x="15730" y="3924"/>
                </a:cubicBezTo>
                <a:cubicBezTo>
                  <a:pt x="15716" y="3919"/>
                  <a:pt x="15701" y="3914"/>
                  <a:pt x="15686" y="3909"/>
                </a:cubicBezTo>
                <a:cubicBezTo>
                  <a:pt x="15682" y="3907"/>
                  <a:pt x="15677" y="3906"/>
                  <a:pt x="15674" y="3906"/>
                </a:cubicBezTo>
                <a:close/>
                <a:moveTo>
                  <a:pt x="14942" y="3922"/>
                </a:moveTo>
                <a:cubicBezTo>
                  <a:pt x="14924" y="3922"/>
                  <a:pt x="14907" y="3933"/>
                  <a:pt x="14907" y="3956"/>
                </a:cubicBezTo>
                <a:lnTo>
                  <a:pt x="14907" y="3971"/>
                </a:lnTo>
                <a:cubicBezTo>
                  <a:pt x="14907" y="3994"/>
                  <a:pt x="14925" y="4006"/>
                  <a:pt x="14942" y="4006"/>
                </a:cubicBezTo>
                <a:cubicBezTo>
                  <a:pt x="14960" y="4006"/>
                  <a:pt x="14978" y="3994"/>
                  <a:pt x="14978" y="3971"/>
                </a:cubicBezTo>
                <a:lnTo>
                  <a:pt x="14978" y="3956"/>
                </a:lnTo>
                <a:cubicBezTo>
                  <a:pt x="14978" y="3933"/>
                  <a:pt x="14960" y="3922"/>
                  <a:pt x="14942" y="3922"/>
                </a:cubicBezTo>
                <a:close/>
                <a:moveTo>
                  <a:pt x="12869" y="3991"/>
                </a:moveTo>
                <a:cubicBezTo>
                  <a:pt x="12851" y="3991"/>
                  <a:pt x="12833" y="4003"/>
                  <a:pt x="12833" y="4026"/>
                </a:cubicBezTo>
                <a:lnTo>
                  <a:pt x="12833" y="4042"/>
                </a:lnTo>
                <a:cubicBezTo>
                  <a:pt x="12833" y="4064"/>
                  <a:pt x="12851" y="4075"/>
                  <a:pt x="12869" y="4075"/>
                </a:cubicBezTo>
                <a:cubicBezTo>
                  <a:pt x="12887" y="4075"/>
                  <a:pt x="12905" y="4064"/>
                  <a:pt x="12905" y="4042"/>
                </a:cubicBezTo>
                <a:lnTo>
                  <a:pt x="12905" y="4026"/>
                </a:lnTo>
                <a:cubicBezTo>
                  <a:pt x="12905" y="4003"/>
                  <a:pt x="12887" y="3991"/>
                  <a:pt x="12869" y="3991"/>
                </a:cubicBezTo>
                <a:close/>
                <a:moveTo>
                  <a:pt x="2806" y="3946"/>
                </a:moveTo>
                <a:cubicBezTo>
                  <a:pt x="2779" y="3946"/>
                  <a:pt x="2752" y="3963"/>
                  <a:pt x="2752" y="3998"/>
                </a:cubicBezTo>
                <a:lnTo>
                  <a:pt x="2752" y="4028"/>
                </a:lnTo>
                <a:cubicBezTo>
                  <a:pt x="2753" y="4063"/>
                  <a:pt x="2780" y="4080"/>
                  <a:pt x="2806" y="4080"/>
                </a:cubicBezTo>
                <a:cubicBezTo>
                  <a:pt x="2833" y="4080"/>
                  <a:pt x="2859" y="4063"/>
                  <a:pt x="2859" y="4028"/>
                </a:cubicBezTo>
                <a:lnTo>
                  <a:pt x="2859" y="3998"/>
                </a:lnTo>
                <a:cubicBezTo>
                  <a:pt x="2859" y="3963"/>
                  <a:pt x="2832" y="3946"/>
                  <a:pt x="2806" y="3946"/>
                </a:cubicBezTo>
                <a:close/>
                <a:moveTo>
                  <a:pt x="3754" y="3997"/>
                </a:moveTo>
                <a:cubicBezTo>
                  <a:pt x="3736" y="3997"/>
                  <a:pt x="3718" y="4009"/>
                  <a:pt x="3718" y="4031"/>
                </a:cubicBezTo>
                <a:lnTo>
                  <a:pt x="3718" y="4047"/>
                </a:lnTo>
                <a:cubicBezTo>
                  <a:pt x="3718" y="4069"/>
                  <a:pt x="3735" y="4081"/>
                  <a:pt x="3753" y="4081"/>
                </a:cubicBezTo>
                <a:cubicBezTo>
                  <a:pt x="3771" y="4081"/>
                  <a:pt x="3789" y="4069"/>
                  <a:pt x="3789" y="4047"/>
                </a:cubicBezTo>
                <a:lnTo>
                  <a:pt x="3789" y="4031"/>
                </a:lnTo>
                <a:cubicBezTo>
                  <a:pt x="3789" y="4009"/>
                  <a:pt x="3772" y="3997"/>
                  <a:pt x="3754" y="3997"/>
                </a:cubicBezTo>
                <a:close/>
                <a:moveTo>
                  <a:pt x="5450" y="4091"/>
                </a:moveTo>
                <a:cubicBezTo>
                  <a:pt x="5442" y="4091"/>
                  <a:pt x="5433" y="4094"/>
                  <a:pt x="5426" y="4101"/>
                </a:cubicBezTo>
                <a:lnTo>
                  <a:pt x="5410" y="4117"/>
                </a:lnTo>
                <a:cubicBezTo>
                  <a:pt x="5385" y="4142"/>
                  <a:pt x="5410" y="4178"/>
                  <a:pt x="5437" y="4178"/>
                </a:cubicBezTo>
                <a:cubicBezTo>
                  <a:pt x="5445" y="4178"/>
                  <a:pt x="5453" y="4175"/>
                  <a:pt x="5460" y="4167"/>
                </a:cubicBezTo>
                <a:lnTo>
                  <a:pt x="5476" y="4152"/>
                </a:lnTo>
                <a:cubicBezTo>
                  <a:pt x="5501" y="4126"/>
                  <a:pt x="5477" y="4091"/>
                  <a:pt x="5450" y="4091"/>
                </a:cubicBezTo>
                <a:close/>
                <a:moveTo>
                  <a:pt x="8728" y="4099"/>
                </a:moveTo>
                <a:cubicBezTo>
                  <a:pt x="8723" y="4099"/>
                  <a:pt x="8718" y="4099"/>
                  <a:pt x="8713" y="4100"/>
                </a:cubicBezTo>
                <a:cubicBezTo>
                  <a:pt x="8672" y="4110"/>
                  <a:pt x="8684" y="4168"/>
                  <a:pt x="8722" y="4169"/>
                </a:cubicBezTo>
                <a:cubicBezTo>
                  <a:pt x="8727" y="4180"/>
                  <a:pt x="8739" y="4185"/>
                  <a:pt x="8751" y="4185"/>
                </a:cubicBezTo>
                <a:cubicBezTo>
                  <a:pt x="8757" y="4185"/>
                  <a:pt x="8763" y="4183"/>
                  <a:pt x="8769" y="4180"/>
                </a:cubicBezTo>
                <a:cubicBezTo>
                  <a:pt x="8788" y="4169"/>
                  <a:pt x="8790" y="4148"/>
                  <a:pt x="8782" y="4132"/>
                </a:cubicBezTo>
                <a:cubicBezTo>
                  <a:pt x="8773" y="4109"/>
                  <a:pt x="8750" y="4099"/>
                  <a:pt x="8728" y="4099"/>
                </a:cubicBezTo>
                <a:close/>
                <a:moveTo>
                  <a:pt x="508" y="4079"/>
                </a:moveTo>
                <a:cubicBezTo>
                  <a:pt x="483" y="4079"/>
                  <a:pt x="459" y="4104"/>
                  <a:pt x="477" y="4131"/>
                </a:cubicBezTo>
                <a:cubicBezTo>
                  <a:pt x="487" y="4146"/>
                  <a:pt x="497" y="4160"/>
                  <a:pt x="507" y="4175"/>
                </a:cubicBezTo>
                <a:cubicBezTo>
                  <a:pt x="515" y="4186"/>
                  <a:pt x="526" y="4191"/>
                  <a:pt x="537" y="4191"/>
                </a:cubicBezTo>
                <a:cubicBezTo>
                  <a:pt x="562" y="4191"/>
                  <a:pt x="586" y="4166"/>
                  <a:pt x="569" y="4139"/>
                </a:cubicBezTo>
                <a:cubicBezTo>
                  <a:pt x="559" y="4123"/>
                  <a:pt x="549" y="4110"/>
                  <a:pt x="539" y="4095"/>
                </a:cubicBezTo>
                <a:cubicBezTo>
                  <a:pt x="531" y="4084"/>
                  <a:pt x="519" y="4079"/>
                  <a:pt x="508" y="4079"/>
                </a:cubicBezTo>
                <a:close/>
                <a:moveTo>
                  <a:pt x="19718" y="3994"/>
                </a:moveTo>
                <a:cubicBezTo>
                  <a:pt x="19705" y="3994"/>
                  <a:pt x="19691" y="4002"/>
                  <a:pt x="19687" y="4019"/>
                </a:cubicBezTo>
                <a:cubicBezTo>
                  <a:pt x="19673" y="4066"/>
                  <a:pt x="19667" y="4115"/>
                  <a:pt x="19667" y="4163"/>
                </a:cubicBezTo>
                <a:cubicBezTo>
                  <a:pt x="19666" y="4186"/>
                  <a:pt x="19684" y="4198"/>
                  <a:pt x="19701" y="4198"/>
                </a:cubicBezTo>
                <a:cubicBezTo>
                  <a:pt x="19719" y="4198"/>
                  <a:pt x="19737" y="4186"/>
                  <a:pt x="19737" y="4163"/>
                </a:cubicBezTo>
                <a:cubicBezTo>
                  <a:pt x="19739" y="4121"/>
                  <a:pt x="19744" y="4079"/>
                  <a:pt x="19755" y="4038"/>
                </a:cubicBezTo>
                <a:cubicBezTo>
                  <a:pt x="19762" y="4012"/>
                  <a:pt x="19739" y="3994"/>
                  <a:pt x="19718" y="3994"/>
                </a:cubicBezTo>
                <a:close/>
                <a:moveTo>
                  <a:pt x="9048" y="4099"/>
                </a:moveTo>
                <a:cubicBezTo>
                  <a:pt x="9037" y="4099"/>
                  <a:pt x="9027" y="4104"/>
                  <a:pt x="9020" y="4117"/>
                </a:cubicBezTo>
                <a:cubicBezTo>
                  <a:pt x="9015" y="4128"/>
                  <a:pt x="9010" y="4137"/>
                  <a:pt x="9004" y="4147"/>
                </a:cubicBezTo>
                <a:cubicBezTo>
                  <a:pt x="8991" y="4174"/>
                  <a:pt x="9016" y="4200"/>
                  <a:pt x="9039" y="4200"/>
                </a:cubicBezTo>
                <a:cubicBezTo>
                  <a:pt x="9050" y="4200"/>
                  <a:pt x="9060" y="4195"/>
                  <a:pt x="9066" y="4183"/>
                </a:cubicBezTo>
                <a:cubicBezTo>
                  <a:pt x="9071" y="4173"/>
                  <a:pt x="9077" y="4163"/>
                  <a:pt x="9082" y="4153"/>
                </a:cubicBezTo>
                <a:cubicBezTo>
                  <a:pt x="9096" y="4125"/>
                  <a:pt x="9072" y="4099"/>
                  <a:pt x="9048" y="4099"/>
                </a:cubicBezTo>
                <a:close/>
                <a:moveTo>
                  <a:pt x="4789" y="4163"/>
                </a:moveTo>
                <a:cubicBezTo>
                  <a:pt x="4762" y="4163"/>
                  <a:pt x="4738" y="4199"/>
                  <a:pt x="4764" y="4223"/>
                </a:cubicBezTo>
                <a:lnTo>
                  <a:pt x="4779" y="4239"/>
                </a:lnTo>
                <a:cubicBezTo>
                  <a:pt x="4787" y="4246"/>
                  <a:pt x="4795" y="4250"/>
                  <a:pt x="4804" y="4250"/>
                </a:cubicBezTo>
                <a:cubicBezTo>
                  <a:pt x="4830" y="4250"/>
                  <a:pt x="4854" y="4214"/>
                  <a:pt x="4829" y="4189"/>
                </a:cubicBezTo>
                <a:lnTo>
                  <a:pt x="4813" y="4174"/>
                </a:lnTo>
                <a:cubicBezTo>
                  <a:pt x="4806" y="4166"/>
                  <a:pt x="4797" y="4163"/>
                  <a:pt x="4789" y="4163"/>
                </a:cubicBezTo>
                <a:close/>
                <a:moveTo>
                  <a:pt x="11121" y="4119"/>
                </a:moveTo>
                <a:cubicBezTo>
                  <a:pt x="11110" y="4119"/>
                  <a:pt x="11100" y="4125"/>
                  <a:pt x="11093" y="4138"/>
                </a:cubicBezTo>
                <a:cubicBezTo>
                  <a:pt x="11083" y="4158"/>
                  <a:pt x="11073" y="4179"/>
                  <a:pt x="11063" y="4199"/>
                </a:cubicBezTo>
                <a:cubicBezTo>
                  <a:pt x="11050" y="4226"/>
                  <a:pt x="11075" y="4251"/>
                  <a:pt x="11098" y="4251"/>
                </a:cubicBezTo>
                <a:cubicBezTo>
                  <a:pt x="11108" y="4251"/>
                  <a:pt x="11118" y="4246"/>
                  <a:pt x="11125" y="4233"/>
                </a:cubicBezTo>
                <a:cubicBezTo>
                  <a:pt x="11135" y="4214"/>
                  <a:pt x="11145" y="4194"/>
                  <a:pt x="11155" y="4174"/>
                </a:cubicBezTo>
                <a:cubicBezTo>
                  <a:pt x="11169" y="4146"/>
                  <a:pt x="11145" y="4119"/>
                  <a:pt x="11121" y="4119"/>
                </a:cubicBezTo>
                <a:close/>
                <a:moveTo>
                  <a:pt x="17583" y="4183"/>
                </a:moveTo>
                <a:cubicBezTo>
                  <a:pt x="17537" y="4183"/>
                  <a:pt x="17537" y="4253"/>
                  <a:pt x="17583" y="4253"/>
                </a:cubicBezTo>
                <a:lnTo>
                  <a:pt x="17599" y="4253"/>
                </a:lnTo>
                <a:cubicBezTo>
                  <a:pt x="17645" y="4253"/>
                  <a:pt x="17645" y="4183"/>
                  <a:pt x="17599" y="4183"/>
                </a:cubicBezTo>
                <a:close/>
                <a:moveTo>
                  <a:pt x="18982" y="4124"/>
                </a:moveTo>
                <a:cubicBezTo>
                  <a:pt x="18955" y="4124"/>
                  <a:pt x="18928" y="4141"/>
                  <a:pt x="18928" y="4176"/>
                </a:cubicBezTo>
                <a:lnTo>
                  <a:pt x="18928" y="4221"/>
                </a:lnTo>
                <a:cubicBezTo>
                  <a:pt x="18928" y="4255"/>
                  <a:pt x="18955" y="4273"/>
                  <a:pt x="18982" y="4273"/>
                </a:cubicBezTo>
                <a:cubicBezTo>
                  <a:pt x="19008" y="4273"/>
                  <a:pt x="19035" y="4255"/>
                  <a:pt x="19035" y="4221"/>
                </a:cubicBezTo>
                <a:lnTo>
                  <a:pt x="19035" y="4176"/>
                </a:lnTo>
                <a:cubicBezTo>
                  <a:pt x="19035" y="4141"/>
                  <a:pt x="19008" y="4124"/>
                  <a:pt x="18982" y="4124"/>
                </a:cubicBezTo>
                <a:close/>
                <a:moveTo>
                  <a:pt x="21327" y="4159"/>
                </a:moveTo>
                <a:cubicBezTo>
                  <a:pt x="21286" y="4159"/>
                  <a:pt x="21249" y="4212"/>
                  <a:pt x="21286" y="4249"/>
                </a:cubicBezTo>
                <a:lnTo>
                  <a:pt x="21302" y="4265"/>
                </a:lnTo>
                <a:cubicBezTo>
                  <a:pt x="21313" y="4276"/>
                  <a:pt x="21326" y="4281"/>
                  <a:pt x="21338" y="4281"/>
                </a:cubicBezTo>
                <a:cubicBezTo>
                  <a:pt x="21379" y="4281"/>
                  <a:pt x="21416" y="4227"/>
                  <a:pt x="21379" y="4190"/>
                </a:cubicBezTo>
                <a:lnTo>
                  <a:pt x="21363" y="4175"/>
                </a:lnTo>
                <a:cubicBezTo>
                  <a:pt x="21352" y="4164"/>
                  <a:pt x="21339" y="4159"/>
                  <a:pt x="21327" y="4159"/>
                </a:cubicBezTo>
                <a:close/>
                <a:moveTo>
                  <a:pt x="19344" y="4186"/>
                </a:moveTo>
                <a:cubicBezTo>
                  <a:pt x="19317" y="4186"/>
                  <a:pt x="19292" y="4222"/>
                  <a:pt x="19318" y="4247"/>
                </a:cubicBezTo>
                <a:cubicBezTo>
                  <a:pt x="19328" y="4257"/>
                  <a:pt x="19339" y="4267"/>
                  <a:pt x="19348" y="4277"/>
                </a:cubicBezTo>
                <a:cubicBezTo>
                  <a:pt x="19356" y="4284"/>
                  <a:pt x="19364" y="4287"/>
                  <a:pt x="19372" y="4287"/>
                </a:cubicBezTo>
                <a:cubicBezTo>
                  <a:pt x="19399" y="4287"/>
                  <a:pt x="19425" y="4251"/>
                  <a:pt x="19399" y="4227"/>
                </a:cubicBezTo>
                <a:cubicBezTo>
                  <a:pt x="19388" y="4217"/>
                  <a:pt x="19378" y="4207"/>
                  <a:pt x="19368" y="4197"/>
                </a:cubicBezTo>
                <a:cubicBezTo>
                  <a:pt x="19361" y="4189"/>
                  <a:pt x="19352" y="4186"/>
                  <a:pt x="19344" y="4186"/>
                </a:cubicBezTo>
                <a:close/>
                <a:moveTo>
                  <a:pt x="14715" y="4147"/>
                </a:moveTo>
                <a:cubicBezTo>
                  <a:pt x="14694" y="4147"/>
                  <a:pt x="14672" y="4164"/>
                  <a:pt x="14677" y="4190"/>
                </a:cubicBezTo>
                <a:lnTo>
                  <a:pt x="14693" y="4265"/>
                </a:lnTo>
                <a:cubicBezTo>
                  <a:pt x="14697" y="4283"/>
                  <a:pt x="14710" y="4290"/>
                  <a:pt x="14723" y="4290"/>
                </a:cubicBezTo>
                <a:cubicBezTo>
                  <a:pt x="14744" y="4290"/>
                  <a:pt x="14767" y="4273"/>
                  <a:pt x="14761" y="4247"/>
                </a:cubicBezTo>
                <a:lnTo>
                  <a:pt x="14745" y="4173"/>
                </a:lnTo>
                <a:cubicBezTo>
                  <a:pt x="14742" y="4155"/>
                  <a:pt x="14729" y="4147"/>
                  <a:pt x="14715" y="4147"/>
                </a:cubicBezTo>
                <a:close/>
                <a:moveTo>
                  <a:pt x="15255" y="4221"/>
                </a:moveTo>
                <a:cubicBezTo>
                  <a:pt x="15234" y="4221"/>
                  <a:pt x="15222" y="4236"/>
                  <a:pt x="15221" y="4253"/>
                </a:cubicBezTo>
                <a:cubicBezTo>
                  <a:pt x="15219" y="4252"/>
                  <a:pt x="15215" y="4252"/>
                  <a:pt x="15211" y="4252"/>
                </a:cubicBezTo>
                <a:cubicBezTo>
                  <a:pt x="15166" y="4252"/>
                  <a:pt x="15166" y="4322"/>
                  <a:pt x="15211" y="4322"/>
                </a:cubicBezTo>
                <a:cubicBezTo>
                  <a:pt x="15232" y="4322"/>
                  <a:pt x="15245" y="4307"/>
                  <a:pt x="15246" y="4290"/>
                </a:cubicBezTo>
                <a:cubicBezTo>
                  <a:pt x="15248" y="4291"/>
                  <a:pt x="15252" y="4291"/>
                  <a:pt x="15255" y="4291"/>
                </a:cubicBezTo>
                <a:cubicBezTo>
                  <a:pt x="15300" y="4291"/>
                  <a:pt x="15301" y="4221"/>
                  <a:pt x="15255" y="4221"/>
                </a:cubicBezTo>
                <a:close/>
                <a:moveTo>
                  <a:pt x="7940" y="4263"/>
                </a:moveTo>
                <a:cubicBezTo>
                  <a:pt x="7894" y="4263"/>
                  <a:pt x="7894" y="4333"/>
                  <a:pt x="7940" y="4333"/>
                </a:cubicBezTo>
                <a:cubicBezTo>
                  <a:pt x="7986" y="4333"/>
                  <a:pt x="7986" y="4263"/>
                  <a:pt x="7940" y="4263"/>
                </a:cubicBezTo>
                <a:close/>
                <a:moveTo>
                  <a:pt x="16397" y="4269"/>
                </a:moveTo>
                <a:cubicBezTo>
                  <a:pt x="16351" y="4269"/>
                  <a:pt x="16351" y="4340"/>
                  <a:pt x="16397" y="4340"/>
                </a:cubicBezTo>
                <a:cubicBezTo>
                  <a:pt x="16442" y="4340"/>
                  <a:pt x="16442" y="4269"/>
                  <a:pt x="16397" y="4269"/>
                </a:cubicBezTo>
                <a:close/>
                <a:moveTo>
                  <a:pt x="12297" y="4240"/>
                </a:moveTo>
                <a:cubicBezTo>
                  <a:pt x="12288" y="4240"/>
                  <a:pt x="12278" y="4242"/>
                  <a:pt x="12270" y="4247"/>
                </a:cubicBezTo>
                <a:cubicBezTo>
                  <a:pt x="12258" y="4252"/>
                  <a:pt x="12250" y="4257"/>
                  <a:pt x="12239" y="4263"/>
                </a:cubicBezTo>
                <a:cubicBezTo>
                  <a:pt x="12213" y="4275"/>
                  <a:pt x="12206" y="4311"/>
                  <a:pt x="12219" y="4336"/>
                </a:cubicBezTo>
                <a:cubicBezTo>
                  <a:pt x="12230" y="4354"/>
                  <a:pt x="12248" y="4362"/>
                  <a:pt x="12266" y="4362"/>
                </a:cubicBezTo>
                <a:cubicBezTo>
                  <a:pt x="12275" y="4362"/>
                  <a:pt x="12284" y="4360"/>
                  <a:pt x="12293" y="4356"/>
                </a:cubicBezTo>
                <a:cubicBezTo>
                  <a:pt x="12303" y="4351"/>
                  <a:pt x="12313" y="4345"/>
                  <a:pt x="12323" y="4340"/>
                </a:cubicBezTo>
                <a:cubicBezTo>
                  <a:pt x="12349" y="4327"/>
                  <a:pt x="12357" y="4290"/>
                  <a:pt x="12342" y="4267"/>
                </a:cubicBezTo>
                <a:cubicBezTo>
                  <a:pt x="12332" y="4249"/>
                  <a:pt x="12315" y="4240"/>
                  <a:pt x="12297" y="4240"/>
                </a:cubicBezTo>
                <a:close/>
                <a:moveTo>
                  <a:pt x="14550" y="4328"/>
                </a:moveTo>
                <a:cubicBezTo>
                  <a:pt x="14528" y="4328"/>
                  <a:pt x="14528" y="4363"/>
                  <a:pt x="14550" y="4363"/>
                </a:cubicBezTo>
                <a:cubicBezTo>
                  <a:pt x="14574" y="4363"/>
                  <a:pt x="14574" y="4328"/>
                  <a:pt x="14550" y="4328"/>
                </a:cubicBezTo>
                <a:close/>
                <a:moveTo>
                  <a:pt x="13290" y="4264"/>
                </a:moveTo>
                <a:cubicBezTo>
                  <a:pt x="13262" y="4264"/>
                  <a:pt x="13238" y="4299"/>
                  <a:pt x="13263" y="4324"/>
                </a:cubicBezTo>
                <a:cubicBezTo>
                  <a:pt x="13271" y="4333"/>
                  <a:pt x="13282" y="4345"/>
                  <a:pt x="13292" y="4354"/>
                </a:cubicBezTo>
                <a:cubicBezTo>
                  <a:pt x="13299" y="4362"/>
                  <a:pt x="13308" y="4365"/>
                  <a:pt x="13316" y="4365"/>
                </a:cubicBezTo>
                <a:cubicBezTo>
                  <a:pt x="13343" y="4365"/>
                  <a:pt x="13367" y="4329"/>
                  <a:pt x="13341" y="4305"/>
                </a:cubicBezTo>
                <a:cubicBezTo>
                  <a:pt x="13331" y="4294"/>
                  <a:pt x="13323" y="4284"/>
                  <a:pt x="13313" y="4274"/>
                </a:cubicBezTo>
                <a:cubicBezTo>
                  <a:pt x="13306" y="4267"/>
                  <a:pt x="13298" y="4264"/>
                  <a:pt x="13290" y="4264"/>
                </a:cubicBezTo>
                <a:close/>
                <a:moveTo>
                  <a:pt x="7212" y="4249"/>
                </a:moveTo>
                <a:cubicBezTo>
                  <a:pt x="7185" y="4249"/>
                  <a:pt x="7158" y="4266"/>
                  <a:pt x="7158" y="4300"/>
                </a:cubicBezTo>
                <a:lnTo>
                  <a:pt x="7158" y="4316"/>
                </a:lnTo>
                <a:cubicBezTo>
                  <a:pt x="7158" y="4351"/>
                  <a:pt x="7185" y="4368"/>
                  <a:pt x="7212" y="4368"/>
                </a:cubicBezTo>
                <a:cubicBezTo>
                  <a:pt x="7239" y="4368"/>
                  <a:pt x="7265" y="4351"/>
                  <a:pt x="7265" y="4316"/>
                </a:cubicBezTo>
                <a:lnTo>
                  <a:pt x="7265" y="4300"/>
                </a:lnTo>
                <a:cubicBezTo>
                  <a:pt x="7265" y="4266"/>
                  <a:pt x="7238" y="4249"/>
                  <a:pt x="7212" y="4249"/>
                </a:cubicBezTo>
                <a:close/>
                <a:moveTo>
                  <a:pt x="22332" y="4283"/>
                </a:moveTo>
                <a:cubicBezTo>
                  <a:pt x="22264" y="4283"/>
                  <a:pt x="22262" y="4389"/>
                  <a:pt x="22332" y="4389"/>
                </a:cubicBezTo>
                <a:cubicBezTo>
                  <a:pt x="22400" y="4389"/>
                  <a:pt x="22401" y="4283"/>
                  <a:pt x="22332" y="4283"/>
                </a:cubicBezTo>
                <a:close/>
                <a:moveTo>
                  <a:pt x="1230" y="4272"/>
                </a:moveTo>
                <a:cubicBezTo>
                  <a:pt x="1189" y="4272"/>
                  <a:pt x="1152" y="4325"/>
                  <a:pt x="1189" y="4362"/>
                </a:cubicBezTo>
                <a:lnTo>
                  <a:pt x="1205" y="4378"/>
                </a:lnTo>
                <a:cubicBezTo>
                  <a:pt x="1216" y="4389"/>
                  <a:pt x="1229" y="4394"/>
                  <a:pt x="1241" y="4394"/>
                </a:cubicBezTo>
                <a:cubicBezTo>
                  <a:pt x="1282" y="4394"/>
                  <a:pt x="1319" y="4341"/>
                  <a:pt x="1281" y="4304"/>
                </a:cubicBezTo>
                <a:lnTo>
                  <a:pt x="1266" y="4288"/>
                </a:lnTo>
                <a:cubicBezTo>
                  <a:pt x="1255" y="4277"/>
                  <a:pt x="1242" y="4272"/>
                  <a:pt x="1230" y="4272"/>
                </a:cubicBezTo>
                <a:close/>
                <a:moveTo>
                  <a:pt x="6231" y="4333"/>
                </a:moveTo>
                <a:cubicBezTo>
                  <a:pt x="6223" y="4333"/>
                  <a:pt x="6214" y="4336"/>
                  <a:pt x="6207" y="4343"/>
                </a:cubicBezTo>
                <a:lnTo>
                  <a:pt x="6192" y="4359"/>
                </a:lnTo>
                <a:cubicBezTo>
                  <a:pt x="6166" y="4383"/>
                  <a:pt x="6191" y="4419"/>
                  <a:pt x="6218" y="4419"/>
                </a:cubicBezTo>
                <a:cubicBezTo>
                  <a:pt x="6226" y="4419"/>
                  <a:pt x="6235" y="4416"/>
                  <a:pt x="6242" y="4409"/>
                </a:cubicBezTo>
                <a:lnTo>
                  <a:pt x="6258" y="4394"/>
                </a:lnTo>
                <a:cubicBezTo>
                  <a:pt x="6283" y="4369"/>
                  <a:pt x="6258" y="4333"/>
                  <a:pt x="6231" y="4333"/>
                </a:cubicBezTo>
                <a:close/>
                <a:moveTo>
                  <a:pt x="7843" y="4253"/>
                </a:moveTo>
                <a:cubicBezTo>
                  <a:pt x="7826" y="4253"/>
                  <a:pt x="7808" y="4265"/>
                  <a:pt x="7808" y="4288"/>
                </a:cubicBezTo>
                <a:lnTo>
                  <a:pt x="7808" y="4394"/>
                </a:lnTo>
                <a:cubicBezTo>
                  <a:pt x="7808" y="4417"/>
                  <a:pt x="7826" y="4428"/>
                  <a:pt x="7843" y="4428"/>
                </a:cubicBezTo>
                <a:cubicBezTo>
                  <a:pt x="7861" y="4428"/>
                  <a:pt x="7878" y="4417"/>
                  <a:pt x="7878" y="4394"/>
                </a:cubicBezTo>
                <a:lnTo>
                  <a:pt x="7878" y="4288"/>
                </a:lnTo>
                <a:cubicBezTo>
                  <a:pt x="7878" y="4265"/>
                  <a:pt x="7861" y="4253"/>
                  <a:pt x="7843" y="4253"/>
                </a:cubicBezTo>
                <a:close/>
                <a:moveTo>
                  <a:pt x="15658" y="4298"/>
                </a:moveTo>
                <a:cubicBezTo>
                  <a:pt x="15644" y="4298"/>
                  <a:pt x="15632" y="4305"/>
                  <a:pt x="15628" y="4322"/>
                </a:cubicBezTo>
                <a:lnTo>
                  <a:pt x="15613" y="4398"/>
                </a:lnTo>
                <a:cubicBezTo>
                  <a:pt x="15606" y="4425"/>
                  <a:pt x="15629" y="4443"/>
                  <a:pt x="15650" y="4443"/>
                </a:cubicBezTo>
                <a:cubicBezTo>
                  <a:pt x="15664" y="4443"/>
                  <a:pt x="15677" y="4435"/>
                  <a:pt x="15681" y="4417"/>
                </a:cubicBezTo>
                <a:lnTo>
                  <a:pt x="15696" y="4342"/>
                </a:lnTo>
                <a:cubicBezTo>
                  <a:pt x="15702" y="4316"/>
                  <a:pt x="15678" y="4298"/>
                  <a:pt x="15658" y="4298"/>
                </a:cubicBezTo>
                <a:close/>
                <a:moveTo>
                  <a:pt x="11621" y="4345"/>
                </a:moveTo>
                <a:cubicBezTo>
                  <a:pt x="11595" y="4345"/>
                  <a:pt x="11568" y="4363"/>
                  <a:pt x="11568" y="4398"/>
                </a:cubicBezTo>
                <a:lnTo>
                  <a:pt x="11568" y="4427"/>
                </a:lnTo>
                <a:cubicBezTo>
                  <a:pt x="11568" y="4461"/>
                  <a:pt x="11595" y="4479"/>
                  <a:pt x="11621" y="4479"/>
                </a:cubicBezTo>
                <a:cubicBezTo>
                  <a:pt x="11648" y="4479"/>
                  <a:pt x="11674" y="4462"/>
                  <a:pt x="11675" y="4427"/>
                </a:cubicBezTo>
                <a:lnTo>
                  <a:pt x="11675" y="4398"/>
                </a:lnTo>
                <a:cubicBezTo>
                  <a:pt x="11675" y="4363"/>
                  <a:pt x="11648" y="4345"/>
                  <a:pt x="11621" y="4345"/>
                </a:cubicBezTo>
                <a:close/>
                <a:moveTo>
                  <a:pt x="12567" y="4396"/>
                </a:moveTo>
                <a:cubicBezTo>
                  <a:pt x="12549" y="4396"/>
                  <a:pt x="12532" y="4407"/>
                  <a:pt x="12532" y="4430"/>
                </a:cubicBezTo>
                <a:lnTo>
                  <a:pt x="12532" y="4446"/>
                </a:lnTo>
                <a:cubicBezTo>
                  <a:pt x="12532" y="4469"/>
                  <a:pt x="12549" y="4481"/>
                  <a:pt x="12567" y="4481"/>
                </a:cubicBezTo>
                <a:cubicBezTo>
                  <a:pt x="12584" y="4481"/>
                  <a:pt x="12602" y="4469"/>
                  <a:pt x="12602" y="4446"/>
                </a:cubicBezTo>
                <a:lnTo>
                  <a:pt x="12602" y="4430"/>
                </a:lnTo>
                <a:cubicBezTo>
                  <a:pt x="12602" y="4407"/>
                  <a:pt x="12584" y="4396"/>
                  <a:pt x="12567" y="4396"/>
                </a:cubicBezTo>
                <a:close/>
                <a:moveTo>
                  <a:pt x="4263" y="4389"/>
                </a:moveTo>
                <a:cubicBezTo>
                  <a:pt x="4245" y="4389"/>
                  <a:pt x="4227" y="4401"/>
                  <a:pt x="4227" y="4424"/>
                </a:cubicBezTo>
                <a:lnTo>
                  <a:pt x="4227" y="4453"/>
                </a:lnTo>
                <a:cubicBezTo>
                  <a:pt x="4227" y="4476"/>
                  <a:pt x="4245" y="4488"/>
                  <a:pt x="4263" y="4488"/>
                </a:cubicBezTo>
                <a:cubicBezTo>
                  <a:pt x="4281" y="4488"/>
                  <a:pt x="4299" y="4476"/>
                  <a:pt x="4299" y="4453"/>
                </a:cubicBezTo>
                <a:lnTo>
                  <a:pt x="4299" y="4424"/>
                </a:lnTo>
                <a:cubicBezTo>
                  <a:pt x="4299" y="4401"/>
                  <a:pt x="4281" y="4389"/>
                  <a:pt x="4263" y="4389"/>
                </a:cubicBezTo>
                <a:close/>
                <a:moveTo>
                  <a:pt x="3060" y="4384"/>
                </a:moveTo>
                <a:cubicBezTo>
                  <a:pt x="3033" y="4384"/>
                  <a:pt x="3006" y="4401"/>
                  <a:pt x="3006" y="4436"/>
                </a:cubicBezTo>
                <a:lnTo>
                  <a:pt x="3006" y="4451"/>
                </a:lnTo>
                <a:cubicBezTo>
                  <a:pt x="3006" y="4485"/>
                  <a:pt x="3033" y="4502"/>
                  <a:pt x="3060" y="4502"/>
                </a:cubicBezTo>
                <a:cubicBezTo>
                  <a:pt x="3087" y="4502"/>
                  <a:pt x="3114" y="4485"/>
                  <a:pt x="3114" y="4451"/>
                </a:cubicBezTo>
                <a:lnTo>
                  <a:pt x="3114" y="4436"/>
                </a:lnTo>
                <a:cubicBezTo>
                  <a:pt x="3114" y="4401"/>
                  <a:pt x="3087" y="4384"/>
                  <a:pt x="3060" y="4384"/>
                </a:cubicBezTo>
                <a:close/>
                <a:moveTo>
                  <a:pt x="6670" y="4441"/>
                </a:moveTo>
                <a:cubicBezTo>
                  <a:pt x="6602" y="4442"/>
                  <a:pt x="6600" y="4548"/>
                  <a:pt x="6670" y="4548"/>
                </a:cubicBezTo>
                <a:cubicBezTo>
                  <a:pt x="6739" y="4548"/>
                  <a:pt x="6739" y="4441"/>
                  <a:pt x="6670" y="4441"/>
                </a:cubicBezTo>
                <a:close/>
                <a:moveTo>
                  <a:pt x="5043" y="4480"/>
                </a:moveTo>
                <a:cubicBezTo>
                  <a:pt x="4997" y="4480"/>
                  <a:pt x="4997" y="4551"/>
                  <a:pt x="5043" y="4551"/>
                </a:cubicBezTo>
                <a:cubicBezTo>
                  <a:pt x="5089" y="4551"/>
                  <a:pt x="5089" y="4480"/>
                  <a:pt x="5043" y="4480"/>
                </a:cubicBezTo>
                <a:close/>
                <a:moveTo>
                  <a:pt x="3692" y="4388"/>
                </a:moveTo>
                <a:cubicBezTo>
                  <a:pt x="3674" y="4388"/>
                  <a:pt x="3656" y="4399"/>
                  <a:pt x="3656" y="4422"/>
                </a:cubicBezTo>
                <a:lnTo>
                  <a:pt x="3656" y="4529"/>
                </a:lnTo>
                <a:cubicBezTo>
                  <a:pt x="3656" y="4551"/>
                  <a:pt x="3674" y="4563"/>
                  <a:pt x="3692" y="4563"/>
                </a:cubicBezTo>
                <a:cubicBezTo>
                  <a:pt x="3710" y="4563"/>
                  <a:pt x="3728" y="4551"/>
                  <a:pt x="3728" y="4529"/>
                </a:cubicBezTo>
                <a:lnTo>
                  <a:pt x="3728" y="4422"/>
                </a:lnTo>
                <a:cubicBezTo>
                  <a:pt x="3728" y="4399"/>
                  <a:pt x="3710" y="4388"/>
                  <a:pt x="3692" y="4388"/>
                </a:cubicBezTo>
                <a:close/>
                <a:moveTo>
                  <a:pt x="14264" y="4490"/>
                </a:moveTo>
                <a:cubicBezTo>
                  <a:pt x="14256" y="4490"/>
                  <a:pt x="14247" y="4493"/>
                  <a:pt x="14240" y="4500"/>
                </a:cubicBezTo>
                <a:lnTo>
                  <a:pt x="14225" y="4516"/>
                </a:lnTo>
                <a:cubicBezTo>
                  <a:pt x="14199" y="4540"/>
                  <a:pt x="14224" y="4576"/>
                  <a:pt x="14251" y="4576"/>
                </a:cubicBezTo>
                <a:cubicBezTo>
                  <a:pt x="14259" y="4576"/>
                  <a:pt x="14267" y="4573"/>
                  <a:pt x="14274" y="4566"/>
                </a:cubicBezTo>
                <a:lnTo>
                  <a:pt x="14289" y="4551"/>
                </a:lnTo>
                <a:cubicBezTo>
                  <a:pt x="14315" y="4526"/>
                  <a:pt x="14291" y="4490"/>
                  <a:pt x="14264" y="4490"/>
                </a:cubicBezTo>
                <a:close/>
                <a:moveTo>
                  <a:pt x="9324" y="4478"/>
                </a:moveTo>
                <a:cubicBezTo>
                  <a:pt x="9299" y="4478"/>
                  <a:pt x="9274" y="4503"/>
                  <a:pt x="9291" y="4530"/>
                </a:cubicBezTo>
                <a:cubicBezTo>
                  <a:pt x="9302" y="4546"/>
                  <a:pt x="9311" y="4560"/>
                  <a:pt x="9322" y="4574"/>
                </a:cubicBezTo>
                <a:cubicBezTo>
                  <a:pt x="9329" y="4586"/>
                  <a:pt x="9341" y="4591"/>
                  <a:pt x="9351" y="4591"/>
                </a:cubicBezTo>
                <a:cubicBezTo>
                  <a:pt x="9376" y="4591"/>
                  <a:pt x="9400" y="4565"/>
                  <a:pt x="9383" y="4539"/>
                </a:cubicBezTo>
                <a:cubicBezTo>
                  <a:pt x="9372" y="4525"/>
                  <a:pt x="9363" y="4509"/>
                  <a:pt x="9353" y="4494"/>
                </a:cubicBezTo>
                <a:cubicBezTo>
                  <a:pt x="9346" y="4483"/>
                  <a:pt x="9335" y="4478"/>
                  <a:pt x="9324" y="4478"/>
                </a:cubicBezTo>
                <a:close/>
                <a:moveTo>
                  <a:pt x="8361" y="4491"/>
                </a:moveTo>
                <a:cubicBezTo>
                  <a:pt x="8348" y="4491"/>
                  <a:pt x="8337" y="4509"/>
                  <a:pt x="8349" y="4521"/>
                </a:cubicBezTo>
                <a:cubicBezTo>
                  <a:pt x="8380" y="4556"/>
                  <a:pt x="8410" y="4592"/>
                  <a:pt x="8440" y="4625"/>
                </a:cubicBezTo>
                <a:cubicBezTo>
                  <a:pt x="8443" y="4629"/>
                  <a:pt x="8447" y="4631"/>
                  <a:pt x="8451" y="4631"/>
                </a:cubicBezTo>
                <a:cubicBezTo>
                  <a:pt x="8464" y="4631"/>
                  <a:pt x="8476" y="4613"/>
                  <a:pt x="8465" y="4600"/>
                </a:cubicBezTo>
                <a:cubicBezTo>
                  <a:pt x="8434" y="4566"/>
                  <a:pt x="8404" y="4531"/>
                  <a:pt x="8374" y="4497"/>
                </a:cubicBezTo>
                <a:cubicBezTo>
                  <a:pt x="8370" y="4493"/>
                  <a:pt x="8366" y="4491"/>
                  <a:pt x="8361" y="4491"/>
                </a:cubicBezTo>
                <a:close/>
                <a:moveTo>
                  <a:pt x="8777" y="4504"/>
                </a:moveTo>
                <a:cubicBezTo>
                  <a:pt x="8763" y="4504"/>
                  <a:pt x="8750" y="4512"/>
                  <a:pt x="8747" y="4530"/>
                </a:cubicBezTo>
                <a:cubicBezTo>
                  <a:pt x="8739" y="4565"/>
                  <a:pt x="8747" y="4597"/>
                  <a:pt x="8769" y="4624"/>
                </a:cubicBezTo>
                <a:cubicBezTo>
                  <a:pt x="8774" y="4632"/>
                  <a:pt x="8783" y="4635"/>
                  <a:pt x="8792" y="4635"/>
                </a:cubicBezTo>
                <a:cubicBezTo>
                  <a:pt x="8802" y="4635"/>
                  <a:pt x="8812" y="4631"/>
                  <a:pt x="8819" y="4624"/>
                </a:cubicBezTo>
                <a:cubicBezTo>
                  <a:pt x="8836" y="4613"/>
                  <a:pt x="8833" y="4592"/>
                  <a:pt x="8820" y="4576"/>
                </a:cubicBezTo>
                <a:cubicBezTo>
                  <a:pt x="8814" y="4568"/>
                  <a:pt x="8814" y="4558"/>
                  <a:pt x="8815" y="4550"/>
                </a:cubicBezTo>
                <a:cubicBezTo>
                  <a:pt x="8821" y="4522"/>
                  <a:pt x="8798" y="4504"/>
                  <a:pt x="8777" y="4504"/>
                </a:cubicBezTo>
                <a:close/>
                <a:moveTo>
                  <a:pt x="5553" y="4558"/>
                </a:moveTo>
                <a:cubicBezTo>
                  <a:pt x="5543" y="4558"/>
                  <a:pt x="5534" y="4563"/>
                  <a:pt x="5528" y="4571"/>
                </a:cubicBezTo>
                <a:cubicBezTo>
                  <a:pt x="5527" y="4570"/>
                  <a:pt x="5525" y="4570"/>
                  <a:pt x="5524" y="4570"/>
                </a:cubicBezTo>
                <a:cubicBezTo>
                  <a:pt x="5488" y="4570"/>
                  <a:pt x="5476" y="4628"/>
                  <a:pt x="5516" y="4641"/>
                </a:cubicBezTo>
                <a:cubicBezTo>
                  <a:pt x="5522" y="4643"/>
                  <a:pt x="5528" y="4644"/>
                  <a:pt x="5534" y="4644"/>
                </a:cubicBezTo>
                <a:cubicBezTo>
                  <a:pt x="5559" y="4644"/>
                  <a:pt x="5580" y="4626"/>
                  <a:pt x="5589" y="4603"/>
                </a:cubicBezTo>
                <a:cubicBezTo>
                  <a:pt x="5598" y="4584"/>
                  <a:pt x="5582" y="4563"/>
                  <a:pt x="5564" y="4560"/>
                </a:cubicBezTo>
                <a:cubicBezTo>
                  <a:pt x="5560" y="4559"/>
                  <a:pt x="5556" y="4558"/>
                  <a:pt x="5553" y="4558"/>
                </a:cubicBezTo>
                <a:close/>
                <a:moveTo>
                  <a:pt x="191" y="4542"/>
                </a:moveTo>
                <a:cubicBezTo>
                  <a:pt x="168" y="4542"/>
                  <a:pt x="143" y="4567"/>
                  <a:pt x="157" y="4595"/>
                </a:cubicBezTo>
                <a:cubicBezTo>
                  <a:pt x="163" y="4605"/>
                  <a:pt x="168" y="4615"/>
                  <a:pt x="173" y="4625"/>
                </a:cubicBezTo>
                <a:cubicBezTo>
                  <a:pt x="180" y="4638"/>
                  <a:pt x="190" y="4644"/>
                  <a:pt x="201" y="4644"/>
                </a:cubicBezTo>
                <a:cubicBezTo>
                  <a:pt x="225" y="4644"/>
                  <a:pt x="249" y="4618"/>
                  <a:pt x="235" y="4590"/>
                </a:cubicBezTo>
                <a:cubicBezTo>
                  <a:pt x="230" y="4579"/>
                  <a:pt x="224" y="4571"/>
                  <a:pt x="219" y="4560"/>
                </a:cubicBezTo>
                <a:cubicBezTo>
                  <a:pt x="213" y="4547"/>
                  <a:pt x="202" y="4542"/>
                  <a:pt x="191" y="4542"/>
                </a:cubicBezTo>
                <a:close/>
                <a:moveTo>
                  <a:pt x="18982" y="4499"/>
                </a:moveTo>
                <a:cubicBezTo>
                  <a:pt x="18958" y="4499"/>
                  <a:pt x="18937" y="4515"/>
                  <a:pt x="18929" y="4537"/>
                </a:cubicBezTo>
                <a:cubicBezTo>
                  <a:pt x="18924" y="4553"/>
                  <a:pt x="18919" y="4568"/>
                  <a:pt x="18914" y="4582"/>
                </a:cubicBezTo>
                <a:cubicBezTo>
                  <a:pt x="18904" y="4609"/>
                  <a:pt x="18924" y="4641"/>
                  <a:pt x="18950" y="4647"/>
                </a:cubicBezTo>
                <a:cubicBezTo>
                  <a:pt x="18955" y="4649"/>
                  <a:pt x="18960" y="4649"/>
                  <a:pt x="18964" y="4649"/>
                </a:cubicBezTo>
                <a:cubicBezTo>
                  <a:pt x="18988" y="4649"/>
                  <a:pt x="19008" y="4632"/>
                  <a:pt x="19016" y="4610"/>
                </a:cubicBezTo>
                <a:cubicBezTo>
                  <a:pt x="19021" y="4597"/>
                  <a:pt x="19027" y="4582"/>
                  <a:pt x="19032" y="4566"/>
                </a:cubicBezTo>
                <a:cubicBezTo>
                  <a:pt x="19040" y="4539"/>
                  <a:pt x="19021" y="4508"/>
                  <a:pt x="18995" y="4500"/>
                </a:cubicBezTo>
                <a:cubicBezTo>
                  <a:pt x="18991" y="4499"/>
                  <a:pt x="18986" y="4499"/>
                  <a:pt x="18982" y="4499"/>
                </a:cubicBezTo>
                <a:close/>
                <a:moveTo>
                  <a:pt x="13604" y="4563"/>
                </a:moveTo>
                <a:cubicBezTo>
                  <a:pt x="13577" y="4563"/>
                  <a:pt x="13553" y="4599"/>
                  <a:pt x="13577" y="4624"/>
                </a:cubicBezTo>
                <a:lnTo>
                  <a:pt x="13593" y="4640"/>
                </a:lnTo>
                <a:cubicBezTo>
                  <a:pt x="13600" y="4647"/>
                  <a:pt x="13608" y="4650"/>
                  <a:pt x="13616" y="4650"/>
                </a:cubicBezTo>
                <a:cubicBezTo>
                  <a:pt x="13644" y="4650"/>
                  <a:pt x="13668" y="4614"/>
                  <a:pt x="13643" y="4590"/>
                </a:cubicBezTo>
                <a:lnTo>
                  <a:pt x="13627" y="4574"/>
                </a:lnTo>
                <a:cubicBezTo>
                  <a:pt x="13620" y="4566"/>
                  <a:pt x="13612" y="4563"/>
                  <a:pt x="13604" y="4563"/>
                </a:cubicBezTo>
                <a:close/>
                <a:moveTo>
                  <a:pt x="2519" y="4576"/>
                </a:moveTo>
                <a:cubicBezTo>
                  <a:pt x="2451" y="4576"/>
                  <a:pt x="2451" y="4682"/>
                  <a:pt x="2519" y="4683"/>
                </a:cubicBezTo>
                <a:cubicBezTo>
                  <a:pt x="2588" y="4683"/>
                  <a:pt x="2588" y="4576"/>
                  <a:pt x="2519" y="4576"/>
                </a:cubicBezTo>
                <a:close/>
                <a:moveTo>
                  <a:pt x="21520" y="4629"/>
                </a:moveTo>
                <a:cubicBezTo>
                  <a:pt x="21474" y="4629"/>
                  <a:pt x="21474" y="4700"/>
                  <a:pt x="21520" y="4700"/>
                </a:cubicBezTo>
                <a:cubicBezTo>
                  <a:pt x="21565" y="4700"/>
                  <a:pt x="21564" y="4629"/>
                  <a:pt x="21520" y="4629"/>
                </a:cubicBezTo>
                <a:close/>
                <a:moveTo>
                  <a:pt x="20017" y="4611"/>
                </a:moveTo>
                <a:cubicBezTo>
                  <a:pt x="19990" y="4611"/>
                  <a:pt x="19966" y="4647"/>
                  <a:pt x="19992" y="4671"/>
                </a:cubicBezTo>
                <a:cubicBezTo>
                  <a:pt x="20001" y="4682"/>
                  <a:pt x="20011" y="4691"/>
                  <a:pt x="20022" y="4702"/>
                </a:cubicBezTo>
                <a:cubicBezTo>
                  <a:pt x="20029" y="4709"/>
                  <a:pt x="20037" y="4712"/>
                  <a:pt x="20045" y="4712"/>
                </a:cubicBezTo>
                <a:cubicBezTo>
                  <a:pt x="20072" y="4712"/>
                  <a:pt x="20096" y="4676"/>
                  <a:pt x="20071" y="4651"/>
                </a:cubicBezTo>
                <a:lnTo>
                  <a:pt x="20041" y="4621"/>
                </a:lnTo>
                <a:cubicBezTo>
                  <a:pt x="20033" y="4614"/>
                  <a:pt x="20025" y="4611"/>
                  <a:pt x="20017" y="4611"/>
                </a:cubicBezTo>
                <a:close/>
                <a:moveTo>
                  <a:pt x="4593" y="4630"/>
                </a:moveTo>
                <a:cubicBezTo>
                  <a:pt x="4575" y="4630"/>
                  <a:pt x="4557" y="4642"/>
                  <a:pt x="4556" y="4665"/>
                </a:cubicBezTo>
                <a:lnTo>
                  <a:pt x="4556" y="4681"/>
                </a:lnTo>
                <a:cubicBezTo>
                  <a:pt x="4556" y="4703"/>
                  <a:pt x="4574" y="4714"/>
                  <a:pt x="4592" y="4714"/>
                </a:cubicBezTo>
                <a:cubicBezTo>
                  <a:pt x="4610" y="4714"/>
                  <a:pt x="4628" y="4703"/>
                  <a:pt x="4628" y="4681"/>
                </a:cubicBezTo>
                <a:lnTo>
                  <a:pt x="4628" y="4665"/>
                </a:lnTo>
                <a:cubicBezTo>
                  <a:pt x="4628" y="4642"/>
                  <a:pt x="4610" y="4630"/>
                  <a:pt x="4593" y="4630"/>
                </a:cubicBezTo>
                <a:close/>
                <a:moveTo>
                  <a:pt x="18304" y="4591"/>
                </a:moveTo>
                <a:cubicBezTo>
                  <a:pt x="18277" y="4591"/>
                  <a:pt x="18254" y="4627"/>
                  <a:pt x="18279" y="4651"/>
                </a:cubicBezTo>
                <a:cubicBezTo>
                  <a:pt x="18299" y="4671"/>
                  <a:pt x="18320" y="4691"/>
                  <a:pt x="18338" y="4712"/>
                </a:cubicBezTo>
                <a:cubicBezTo>
                  <a:pt x="18346" y="4719"/>
                  <a:pt x="18354" y="4722"/>
                  <a:pt x="18362" y="4722"/>
                </a:cubicBezTo>
                <a:cubicBezTo>
                  <a:pt x="18390" y="4722"/>
                  <a:pt x="18414" y="4686"/>
                  <a:pt x="18389" y="4662"/>
                </a:cubicBezTo>
                <a:cubicBezTo>
                  <a:pt x="18369" y="4642"/>
                  <a:pt x="18349" y="4621"/>
                  <a:pt x="18328" y="4602"/>
                </a:cubicBezTo>
                <a:cubicBezTo>
                  <a:pt x="18320" y="4594"/>
                  <a:pt x="18312" y="4591"/>
                  <a:pt x="18304" y="4591"/>
                </a:cubicBezTo>
                <a:close/>
                <a:moveTo>
                  <a:pt x="20708" y="4624"/>
                </a:moveTo>
                <a:cubicBezTo>
                  <a:pt x="20638" y="4624"/>
                  <a:pt x="20638" y="4731"/>
                  <a:pt x="20708" y="4731"/>
                </a:cubicBezTo>
                <a:cubicBezTo>
                  <a:pt x="20776" y="4731"/>
                  <a:pt x="20777" y="4624"/>
                  <a:pt x="20708" y="4624"/>
                </a:cubicBezTo>
                <a:close/>
                <a:moveTo>
                  <a:pt x="5279" y="4626"/>
                </a:moveTo>
                <a:cubicBezTo>
                  <a:pt x="5211" y="4628"/>
                  <a:pt x="5210" y="4734"/>
                  <a:pt x="5279" y="4734"/>
                </a:cubicBezTo>
                <a:lnTo>
                  <a:pt x="5295" y="4734"/>
                </a:lnTo>
                <a:cubicBezTo>
                  <a:pt x="5364" y="4734"/>
                  <a:pt x="5364" y="4626"/>
                  <a:pt x="5295" y="4626"/>
                </a:cubicBezTo>
                <a:close/>
                <a:moveTo>
                  <a:pt x="16308" y="4663"/>
                </a:moveTo>
                <a:cubicBezTo>
                  <a:pt x="16294" y="4663"/>
                  <a:pt x="16280" y="4670"/>
                  <a:pt x="16275" y="4687"/>
                </a:cubicBezTo>
                <a:cubicBezTo>
                  <a:pt x="16269" y="4703"/>
                  <a:pt x="16264" y="4717"/>
                  <a:pt x="16259" y="4731"/>
                </a:cubicBezTo>
                <a:cubicBezTo>
                  <a:pt x="16251" y="4758"/>
                  <a:pt x="16272" y="4775"/>
                  <a:pt x="16294" y="4775"/>
                </a:cubicBezTo>
                <a:cubicBezTo>
                  <a:pt x="16308" y="4775"/>
                  <a:pt x="16322" y="4768"/>
                  <a:pt x="16327" y="4751"/>
                </a:cubicBezTo>
                <a:cubicBezTo>
                  <a:pt x="16332" y="4735"/>
                  <a:pt x="16338" y="4720"/>
                  <a:pt x="16343" y="4707"/>
                </a:cubicBezTo>
                <a:cubicBezTo>
                  <a:pt x="16352" y="4680"/>
                  <a:pt x="16330" y="4663"/>
                  <a:pt x="16308" y="4663"/>
                </a:cubicBezTo>
                <a:close/>
                <a:moveTo>
                  <a:pt x="10044" y="4670"/>
                </a:moveTo>
                <a:cubicBezTo>
                  <a:pt x="10003" y="4670"/>
                  <a:pt x="9967" y="4723"/>
                  <a:pt x="10004" y="4760"/>
                </a:cubicBezTo>
                <a:lnTo>
                  <a:pt x="10019" y="4776"/>
                </a:lnTo>
                <a:cubicBezTo>
                  <a:pt x="10031" y="4787"/>
                  <a:pt x="10043" y="4792"/>
                  <a:pt x="10055" y="4792"/>
                </a:cubicBezTo>
                <a:cubicBezTo>
                  <a:pt x="10096" y="4792"/>
                  <a:pt x="10133" y="4739"/>
                  <a:pt x="10096" y="4702"/>
                </a:cubicBezTo>
                <a:lnTo>
                  <a:pt x="10080" y="4686"/>
                </a:lnTo>
                <a:cubicBezTo>
                  <a:pt x="10069" y="4675"/>
                  <a:pt x="10056" y="4670"/>
                  <a:pt x="10044" y="4670"/>
                </a:cubicBezTo>
                <a:close/>
                <a:moveTo>
                  <a:pt x="17704" y="4661"/>
                </a:moveTo>
                <a:cubicBezTo>
                  <a:pt x="17663" y="4661"/>
                  <a:pt x="17627" y="4714"/>
                  <a:pt x="17665" y="4752"/>
                </a:cubicBezTo>
                <a:cubicBezTo>
                  <a:pt x="17675" y="4762"/>
                  <a:pt x="17684" y="4773"/>
                  <a:pt x="17693" y="4782"/>
                </a:cubicBezTo>
                <a:cubicBezTo>
                  <a:pt x="17704" y="4794"/>
                  <a:pt x="17716" y="4799"/>
                  <a:pt x="17729" y="4799"/>
                </a:cubicBezTo>
                <a:cubicBezTo>
                  <a:pt x="17769" y="4799"/>
                  <a:pt x="17806" y="4745"/>
                  <a:pt x="17770" y="4708"/>
                </a:cubicBezTo>
                <a:cubicBezTo>
                  <a:pt x="17759" y="4697"/>
                  <a:pt x="17750" y="4687"/>
                  <a:pt x="17740" y="4678"/>
                </a:cubicBezTo>
                <a:cubicBezTo>
                  <a:pt x="17729" y="4666"/>
                  <a:pt x="17716" y="4661"/>
                  <a:pt x="17704" y="4661"/>
                </a:cubicBezTo>
                <a:close/>
                <a:moveTo>
                  <a:pt x="4247" y="4719"/>
                </a:moveTo>
                <a:cubicBezTo>
                  <a:pt x="4229" y="4719"/>
                  <a:pt x="4212" y="4731"/>
                  <a:pt x="4212" y="4754"/>
                </a:cubicBezTo>
                <a:lnTo>
                  <a:pt x="4212" y="4770"/>
                </a:lnTo>
                <a:cubicBezTo>
                  <a:pt x="4212" y="4792"/>
                  <a:pt x="4229" y="4803"/>
                  <a:pt x="4247" y="4803"/>
                </a:cubicBezTo>
                <a:cubicBezTo>
                  <a:pt x="4265" y="4803"/>
                  <a:pt x="4283" y="4792"/>
                  <a:pt x="4283" y="4770"/>
                </a:cubicBezTo>
                <a:lnTo>
                  <a:pt x="4283" y="4754"/>
                </a:lnTo>
                <a:cubicBezTo>
                  <a:pt x="4283" y="4731"/>
                  <a:pt x="4265" y="4719"/>
                  <a:pt x="4247" y="4719"/>
                </a:cubicBezTo>
                <a:close/>
                <a:moveTo>
                  <a:pt x="15045" y="4733"/>
                </a:moveTo>
                <a:cubicBezTo>
                  <a:pt x="15037" y="4733"/>
                  <a:pt x="15028" y="4736"/>
                  <a:pt x="15021" y="4744"/>
                </a:cubicBezTo>
                <a:lnTo>
                  <a:pt x="15005" y="4759"/>
                </a:lnTo>
                <a:cubicBezTo>
                  <a:pt x="14980" y="4784"/>
                  <a:pt x="15004" y="4819"/>
                  <a:pt x="15031" y="4819"/>
                </a:cubicBezTo>
                <a:cubicBezTo>
                  <a:pt x="15039" y="4819"/>
                  <a:pt x="15047" y="4816"/>
                  <a:pt x="15054" y="4808"/>
                </a:cubicBezTo>
                <a:lnTo>
                  <a:pt x="15070" y="4793"/>
                </a:lnTo>
                <a:cubicBezTo>
                  <a:pt x="15096" y="4769"/>
                  <a:pt x="15072" y="4733"/>
                  <a:pt x="15045" y="4733"/>
                </a:cubicBezTo>
                <a:close/>
                <a:moveTo>
                  <a:pt x="21071" y="4671"/>
                </a:moveTo>
                <a:cubicBezTo>
                  <a:pt x="21047" y="4671"/>
                  <a:pt x="21027" y="4687"/>
                  <a:pt x="21019" y="4710"/>
                </a:cubicBezTo>
                <a:cubicBezTo>
                  <a:pt x="21014" y="4725"/>
                  <a:pt x="21009" y="4740"/>
                  <a:pt x="21004" y="4755"/>
                </a:cubicBezTo>
                <a:cubicBezTo>
                  <a:pt x="20993" y="4782"/>
                  <a:pt x="21014" y="4814"/>
                  <a:pt x="21040" y="4820"/>
                </a:cubicBezTo>
                <a:cubicBezTo>
                  <a:pt x="21045" y="4821"/>
                  <a:pt x="21050" y="4822"/>
                  <a:pt x="21054" y="4822"/>
                </a:cubicBezTo>
                <a:cubicBezTo>
                  <a:pt x="21078" y="4822"/>
                  <a:pt x="21098" y="4805"/>
                  <a:pt x="21106" y="4783"/>
                </a:cubicBezTo>
                <a:cubicBezTo>
                  <a:pt x="21111" y="4770"/>
                  <a:pt x="21117" y="4754"/>
                  <a:pt x="21122" y="4739"/>
                </a:cubicBezTo>
                <a:cubicBezTo>
                  <a:pt x="21132" y="4712"/>
                  <a:pt x="21111" y="4681"/>
                  <a:pt x="21085" y="4673"/>
                </a:cubicBezTo>
                <a:cubicBezTo>
                  <a:pt x="21080" y="4672"/>
                  <a:pt x="21075" y="4671"/>
                  <a:pt x="21071" y="4671"/>
                </a:cubicBezTo>
                <a:close/>
                <a:moveTo>
                  <a:pt x="1992" y="4707"/>
                </a:moveTo>
                <a:cubicBezTo>
                  <a:pt x="1988" y="4707"/>
                  <a:pt x="1983" y="4707"/>
                  <a:pt x="1978" y="4709"/>
                </a:cubicBezTo>
                <a:cubicBezTo>
                  <a:pt x="1962" y="4714"/>
                  <a:pt x="1948" y="4719"/>
                  <a:pt x="1933" y="4725"/>
                </a:cubicBezTo>
                <a:cubicBezTo>
                  <a:pt x="1906" y="4734"/>
                  <a:pt x="1889" y="4761"/>
                  <a:pt x="1896" y="4791"/>
                </a:cubicBezTo>
                <a:cubicBezTo>
                  <a:pt x="1903" y="4813"/>
                  <a:pt x="1926" y="4829"/>
                  <a:pt x="1949" y="4829"/>
                </a:cubicBezTo>
                <a:cubicBezTo>
                  <a:pt x="1953" y="4829"/>
                  <a:pt x="1958" y="4829"/>
                  <a:pt x="1962" y="4827"/>
                </a:cubicBezTo>
                <a:cubicBezTo>
                  <a:pt x="1978" y="4822"/>
                  <a:pt x="1993" y="4817"/>
                  <a:pt x="2006" y="4812"/>
                </a:cubicBezTo>
                <a:cubicBezTo>
                  <a:pt x="2035" y="4802"/>
                  <a:pt x="2051" y="4775"/>
                  <a:pt x="2043" y="4746"/>
                </a:cubicBezTo>
                <a:cubicBezTo>
                  <a:pt x="2037" y="4724"/>
                  <a:pt x="2015" y="4707"/>
                  <a:pt x="1992" y="4707"/>
                </a:cubicBezTo>
                <a:close/>
                <a:moveTo>
                  <a:pt x="17133" y="4733"/>
                </a:moveTo>
                <a:cubicBezTo>
                  <a:pt x="17114" y="4733"/>
                  <a:pt x="17096" y="4743"/>
                  <a:pt x="17086" y="4760"/>
                </a:cubicBezTo>
                <a:cubicBezTo>
                  <a:pt x="17075" y="4776"/>
                  <a:pt x="17066" y="4791"/>
                  <a:pt x="17055" y="4804"/>
                </a:cubicBezTo>
                <a:cubicBezTo>
                  <a:pt x="17039" y="4829"/>
                  <a:pt x="17050" y="4865"/>
                  <a:pt x="17075" y="4878"/>
                </a:cubicBezTo>
                <a:cubicBezTo>
                  <a:pt x="17084" y="4883"/>
                  <a:pt x="17093" y="4885"/>
                  <a:pt x="17102" y="4885"/>
                </a:cubicBezTo>
                <a:cubicBezTo>
                  <a:pt x="17120" y="4885"/>
                  <a:pt x="17138" y="4875"/>
                  <a:pt x="17148" y="4859"/>
                </a:cubicBezTo>
                <a:cubicBezTo>
                  <a:pt x="17159" y="4843"/>
                  <a:pt x="17168" y="4828"/>
                  <a:pt x="17179" y="4814"/>
                </a:cubicBezTo>
                <a:cubicBezTo>
                  <a:pt x="17194" y="4791"/>
                  <a:pt x="17184" y="4755"/>
                  <a:pt x="17159" y="4740"/>
                </a:cubicBezTo>
                <a:cubicBezTo>
                  <a:pt x="17150" y="4735"/>
                  <a:pt x="17141" y="4733"/>
                  <a:pt x="17133" y="4733"/>
                </a:cubicBezTo>
                <a:close/>
                <a:moveTo>
                  <a:pt x="13077" y="4789"/>
                </a:moveTo>
                <a:cubicBezTo>
                  <a:pt x="13060" y="4789"/>
                  <a:pt x="13042" y="4800"/>
                  <a:pt x="13042" y="4823"/>
                </a:cubicBezTo>
                <a:lnTo>
                  <a:pt x="13042" y="4854"/>
                </a:lnTo>
                <a:cubicBezTo>
                  <a:pt x="13042" y="4876"/>
                  <a:pt x="13060" y="4887"/>
                  <a:pt x="13077" y="4887"/>
                </a:cubicBezTo>
                <a:cubicBezTo>
                  <a:pt x="13095" y="4887"/>
                  <a:pt x="13113" y="4876"/>
                  <a:pt x="13113" y="4854"/>
                </a:cubicBezTo>
                <a:lnTo>
                  <a:pt x="13113" y="4823"/>
                </a:lnTo>
                <a:cubicBezTo>
                  <a:pt x="13113" y="4800"/>
                  <a:pt x="13095" y="4789"/>
                  <a:pt x="13077" y="4789"/>
                </a:cubicBezTo>
                <a:close/>
                <a:moveTo>
                  <a:pt x="7626" y="4791"/>
                </a:moveTo>
                <a:cubicBezTo>
                  <a:pt x="7616" y="4791"/>
                  <a:pt x="7605" y="4796"/>
                  <a:pt x="7598" y="4810"/>
                </a:cubicBezTo>
                <a:cubicBezTo>
                  <a:pt x="7593" y="4820"/>
                  <a:pt x="7588" y="4829"/>
                  <a:pt x="7583" y="4840"/>
                </a:cubicBezTo>
                <a:cubicBezTo>
                  <a:pt x="7568" y="4868"/>
                  <a:pt x="7593" y="4894"/>
                  <a:pt x="7617" y="4894"/>
                </a:cubicBezTo>
                <a:cubicBezTo>
                  <a:pt x="7627" y="4894"/>
                  <a:pt x="7638" y="4889"/>
                  <a:pt x="7645" y="4876"/>
                </a:cubicBezTo>
                <a:cubicBezTo>
                  <a:pt x="7650" y="4865"/>
                  <a:pt x="7655" y="4856"/>
                  <a:pt x="7660" y="4845"/>
                </a:cubicBezTo>
                <a:cubicBezTo>
                  <a:pt x="7675" y="4817"/>
                  <a:pt x="7650" y="4791"/>
                  <a:pt x="7626" y="4791"/>
                </a:cubicBezTo>
                <a:close/>
                <a:moveTo>
                  <a:pt x="689" y="4754"/>
                </a:moveTo>
                <a:cubicBezTo>
                  <a:pt x="668" y="4754"/>
                  <a:pt x="646" y="4772"/>
                  <a:pt x="652" y="4798"/>
                </a:cubicBezTo>
                <a:cubicBezTo>
                  <a:pt x="657" y="4823"/>
                  <a:pt x="661" y="4848"/>
                  <a:pt x="665" y="4872"/>
                </a:cubicBezTo>
                <a:cubicBezTo>
                  <a:pt x="669" y="4891"/>
                  <a:pt x="683" y="4899"/>
                  <a:pt x="697" y="4899"/>
                </a:cubicBezTo>
                <a:cubicBezTo>
                  <a:pt x="718" y="4899"/>
                  <a:pt x="740" y="4882"/>
                  <a:pt x="734" y="4855"/>
                </a:cubicBezTo>
                <a:cubicBezTo>
                  <a:pt x="728" y="4829"/>
                  <a:pt x="723" y="4804"/>
                  <a:pt x="720" y="4780"/>
                </a:cubicBezTo>
                <a:cubicBezTo>
                  <a:pt x="716" y="4762"/>
                  <a:pt x="703" y="4754"/>
                  <a:pt x="689" y="4754"/>
                </a:cubicBezTo>
                <a:close/>
                <a:moveTo>
                  <a:pt x="11874" y="4783"/>
                </a:moveTo>
                <a:cubicBezTo>
                  <a:pt x="11847" y="4783"/>
                  <a:pt x="11820" y="4800"/>
                  <a:pt x="11820" y="4835"/>
                </a:cubicBezTo>
                <a:lnTo>
                  <a:pt x="11820" y="4850"/>
                </a:lnTo>
                <a:cubicBezTo>
                  <a:pt x="11820" y="4885"/>
                  <a:pt x="11847" y="4902"/>
                  <a:pt x="11874" y="4902"/>
                </a:cubicBezTo>
                <a:cubicBezTo>
                  <a:pt x="11900" y="4902"/>
                  <a:pt x="11927" y="4885"/>
                  <a:pt x="11927" y="4850"/>
                </a:cubicBezTo>
                <a:lnTo>
                  <a:pt x="11927" y="4835"/>
                </a:lnTo>
                <a:cubicBezTo>
                  <a:pt x="11927" y="4800"/>
                  <a:pt x="11900" y="4783"/>
                  <a:pt x="11874" y="4783"/>
                </a:cubicBezTo>
                <a:close/>
                <a:moveTo>
                  <a:pt x="15512" y="4807"/>
                </a:moveTo>
                <a:cubicBezTo>
                  <a:pt x="15489" y="4807"/>
                  <a:pt x="15464" y="4833"/>
                  <a:pt x="15479" y="4861"/>
                </a:cubicBezTo>
                <a:cubicBezTo>
                  <a:pt x="15484" y="4871"/>
                  <a:pt x="15489" y="4881"/>
                  <a:pt x="15494" y="4891"/>
                </a:cubicBezTo>
                <a:cubicBezTo>
                  <a:pt x="15501" y="4904"/>
                  <a:pt x="15511" y="4909"/>
                  <a:pt x="15522" y="4909"/>
                </a:cubicBezTo>
                <a:cubicBezTo>
                  <a:pt x="15545" y="4909"/>
                  <a:pt x="15570" y="4884"/>
                  <a:pt x="15556" y="4856"/>
                </a:cubicBezTo>
                <a:cubicBezTo>
                  <a:pt x="15551" y="4845"/>
                  <a:pt x="15546" y="4836"/>
                  <a:pt x="15540" y="4825"/>
                </a:cubicBezTo>
                <a:cubicBezTo>
                  <a:pt x="15534" y="4812"/>
                  <a:pt x="15523" y="4807"/>
                  <a:pt x="15512" y="4807"/>
                </a:cubicBezTo>
                <a:close/>
                <a:moveTo>
                  <a:pt x="22029" y="4842"/>
                </a:moveTo>
                <a:cubicBezTo>
                  <a:pt x="22011" y="4842"/>
                  <a:pt x="21994" y="4854"/>
                  <a:pt x="21994" y="4877"/>
                </a:cubicBezTo>
                <a:lnTo>
                  <a:pt x="21994" y="4892"/>
                </a:lnTo>
                <a:cubicBezTo>
                  <a:pt x="21994" y="4915"/>
                  <a:pt x="22011" y="4927"/>
                  <a:pt x="22029" y="4927"/>
                </a:cubicBezTo>
                <a:cubicBezTo>
                  <a:pt x="22047" y="4927"/>
                  <a:pt x="22065" y="4915"/>
                  <a:pt x="22065" y="4892"/>
                </a:cubicBezTo>
                <a:lnTo>
                  <a:pt x="22065" y="4877"/>
                </a:lnTo>
                <a:cubicBezTo>
                  <a:pt x="22065" y="4854"/>
                  <a:pt x="22047" y="4842"/>
                  <a:pt x="22029" y="4842"/>
                </a:cubicBezTo>
                <a:close/>
                <a:moveTo>
                  <a:pt x="13858" y="4880"/>
                </a:moveTo>
                <a:cubicBezTo>
                  <a:pt x="13812" y="4880"/>
                  <a:pt x="13812" y="4950"/>
                  <a:pt x="13858" y="4950"/>
                </a:cubicBezTo>
                <a:cubicBezTo>
                  <a:pt x="13904" y="4950"/>
                  <a:pt x="13904" y="4880"/>
                  <a:pt x="13858" y="4880"/>
                </a:cubicBezTo>
                <a:close/>
                <a:moveTo>
                  <a:pt x="12506" y="4786"/>
                </a:moveTo>
                <a:cubicBezTo>
                  <a:pt x="12489" y="4786"/>
                  <a:pt x="12471" y="4797"/>
                  <a:pt x="12471" y="4820"/>
                </a:cubicBezTo>
                <a:lnTo>
                  <a:pt x="12471" y="4927"/>
                </a:lnTo>
                <a:cubicBezTo>
                  <a:pt x="12470" y="4949"/>
                  <a:pt x="12488" y="4961"/>
                  <a:pt x="12505" y="4961"/>
                </a:cubicBezTo>
                <a:cubicBezTo>
                  <a:pt x="12523" y="4961"/>
                  <a:pt x="12541" y="4949"/>
                  <a:pt x="12542" y="4927"/>
                </a:cubicBezTo>
                <a:lnTo>
                  <a:pt x="12542" y="4820"/>
                </a:lnTo>
                <a:cubicBezTo>
                  <a:pt x="12542" y="4797"/>
                  <a:pt x="12524" y="4786"/>
                  <a:pt x="12506" y="4786"/>
                </a:cubicBezTo>
                <a:close/>
                <a:moveTo>
                  <a:pt x="24391" y="4833"/>
                </a:moveTo>
                <a:cubicBezTo>
                  <a:pt x="24368" y="4833"/>
                  <a:pt x="24346" y="4849"/>
                  <a:pt x="24339" y="4871"/>
                </a:cubicBezTo>
                <a:cubicBezTo>
                  <a:pt x="24334" y="4886"/>
                  <a:pt x="24329" y="4902"/>
                  <a:pt x="24323" y="4916"/>
                </a:cubicBezTo>
                <a:cubicBezTo>
                  <a:pt x="24313" y="4944"/>
                  <a:pt x="24334" y="4975"/>
                  <a:pt x="24360" y="4981"/>
                </a:cubicBezTo>
                <a:cubicBezTo>
                  <a:pt x="24365" y="4983"/>
                  <a:pt x="24369" y="4983"/>
                  <a:pt x="24374" y="4983"/>
                </a:cubicBezTo>
                <a:cubicBezTo>
                  <a:pt x="24397" y="4983"/>
                  <a:pt x="24418" y="4967"/>
                  <a:pt x="24425" y="4945"/>
                </a:cubicBezTo>
                <a:cubicBezTo>
                  <a:pt x="24430" y="4930"/>
                  <a:pt x="24435" y="4914"/>
                  <a:pt x="24441" y="4901"/>
                </a:cubicBezTo>
                <a:cubicBezTo>
                  <a:pt x="24451" y="4872"/>
                  <a:pt x="24430" y="4841"/>
                  <a:pt x="24404" y="4835"/>
                </a:cubicBezTo>
                <a:cubicBezTo>
                  <a:pt x="24400" y="4834"/>
                  <a:pt x="24395" y="4833"/>
                  <a:pt x="24391" y="4833"/>
                </a:cubicBezTo>
                <a:close/>
                <a:moveTo>
                  <a:pt x="4756" y="4900"/>
                </a:moveTo>
                <a:cubicBezTo>
                  <a:pt x="4748" y="4900"/>
                  <a:pt x="4740" y="4903"/>
                  <a:pt x="4732" y="4911"/>
                </a:cubicBezTo>
                <a:lnTo>
                  <a:pt x="4717" y="4927"/>
                </a:lnTo>
                <a:cubicBezTo>
                  <a:pt x="4691" y="4952"/>
                  <a:pt x="4715" y="4987"/>
                  <a:pt x="4742" y="4987"/>
                </a:cubicBezTo>
                <a:cubicBezTo>
                  <a:pt x="4750" y="4987"/>
                  <a:pt x="4759" y="4984"/>
                  <a:pt x="4766" y="4976"/>
                </a:cubicBezTo>
                <a:lnTo>
                  <a:pt x="4782" y="4960"/>
                </a:lnTo>
                <a:cubicBezTo>
                  <a:pt x="4806" y="4936"/>
                  <a:pt x="4783" y="4900"/>
                  <a:pt x="4756" y="4900"/>
                </a:cubicBezTo>
                <a:close/>
                <a:moveTo>
                  <a:pt x="6210" y="4918"/>
                </a:moveTo>
                <a:cubicBezTo>
                  <a:pt x="6164" y="4918"/>
                  <a:pt x="6164" y="4990"/>
                  <a:pt x="6210" y="4990"/>
                </a:cubicBezTo>
                <a:lnTo>
                  <a:pt x="6226" y="4990"/>
                </a:lnTo>
                <a:cubicBezTo>
                  <a:pt x="6272" y="4990"/>
                  <a:pt x="6272" y="4918"/>
                  <a:pt x="6226" y="4918"/>
                </a:cubicBezTo>
                <a:close/>
                <a:moveTo>
                  <a:pt x="19955" y="4911"/>
                </a:moveTo>
                <a:cubicBezTo>
                  <a:pt x="19938" y="4911"/>
                  <a:pt x="19920" y="4922"/>
                  <a:pt x="19920" y="4945"/>
                </a:cubicBezTo>
                <a:lnTo>
                  <a:pt x="19920" y="4960"/>
                </a:lnTo>
                <a:cubicBezTo>
                  <a:pt x="19920" y="4983"/>
                  <a:pt x="19938" y="4995"/>
                  <a:pt x="19956" y="4995"/>
                </a:cubicBezTo>
                <a:cubicBezTo>
                  <a:pt x="19974" y="4995"/>
                  <a:pt x="19992" y="4983"/>
                  <a:pt x="19992" y="4960"/>
                </a:cubicBezTo>
                <a:lnTo>
                  <a:pt x="19992" y="4945"/>
                </a:lnTo>
                <a:cubicBezTo>
                  <a:pt x="19992" y="4922"/>
                  <a:pt x="19973" y="4911"/>
                  <a:pt x="19955" y="4911"/>
                </a:cubicBezTo>
                <a:close/>
                <a:moveTo>
                  <a:pt x="6826" y="4876"/>
                </a:moveTo>
                <a:cubicBezTo>
                  <a:pt x="6803" y="4876"/>
                  <a:pt x="6780" y="4892"/>
                  <a:pt x="6775" y="4914"/>
                </a:cubicBezTo>
                <a:cubicBezTo>
                  <a:pt x="6766" y="4944"/>
                  <a:pt x="6783" y="4971"/>
                  <a:pt x="6812" y="4980"/>
                </a:cubicBezTo>
                <a:cubicBezTo>
                  <a:pt x="6827" y="4986"/>
                  <a:pt x="6841" y="4991"/>
                  <a:pt x="6856" y="4995"/>
                </a:cubicBezTo>
                <a:cubicBezTo>
                  <a:pt x="6860" y="4996"/>
                  <a:pt x="6865" y="4997"/>
                  <a:pt x="6869" y="4997"/>
                </a:cubicBezTo>
                <a:cubicBezTo>
                  <a:pt x="6893" y="4997"/>
                  <a:pt x="6916" y="4980"/>
                  <a:pt x="6922" y="4958"/>
                </a:cubicBezTo>
                <a:cubicBezTo>
                  <a:pt x="6929" y="4929"/>
                  <a:pt x="6912" y="4901"/>
                  <a:pt x="6885" y="4892"/>
                </a:cubicBezTo>
                <a:cubicBezTo>
                  <a:pt x="6869" y="4887"/>
                  <a:pt x="6855" y="4882"/>
                  <a:pt x="6840" y="4878"/>
                </a:cubicBezTo>
                <a:cubicBezTo>
                  <a:pt x="6836" y="4876"/>
                  <a:pt x="6831" y="4876"/>
                  <a:pt x="6826" y="4876"/>
                </a:cubicBezTo>
                <a:close/>
                <a:moveTo>
                  <a:pt x="3477" y="4925"/>
                </a:moveTo>
                <a:cubicBezTo>
                  <a:pt x="3466" y="4925"/>
                  <a:pt x="3456" y="4930"/>
                  <a:pt x="3449" y="4944"/>
                </a:cubicBezTo>
                <a:cubicBezTo>
                  <a:pt x="3444" y="4954"/>
                  <a:pt x="3438" y="4964"/>
                  <a:pt x="3433" y="4974"/>
                </a:cubicBezTo>
                <a:cubicBezTo>
                  <a:pt x="3419" y="5001"/>
                  <a:pt x="3443" y="5027"/>
                  <a:pt x="3466" y="5027"/>
                </a:cubicBezTo>
                <a:cubicBezTo>
                  <a:pt x="3477" y="5027"/>
                  <a:pt x="3487" y="5021"/>
                  <a:pt x="3494" y="5009"/>
                </a:cubicBezTo>
                <a:cubicBezTo>
                  <a:pt x="3499" y="4998"/>
                  <a:pt x="3504" y="4990"/>
                  <a:pt x="3510" y="4979"/>
                </a:cubicBezTo>
                <a:cubicBezTo>
                  <a:pt x="3524" y="4951"/>
                  <a:pt x="3500" y="4925"/>
                  <a:pt x="3477" y="4925"/>
                </a:cubicBezTo>
                <a:close/>
                <a:moveTo>
                  <a:pt x="14366" y="4957"/>
                </a:moveTo>
                <a:cubicBezTo>
                  <a:pt x="14356" y="4957"/>
                  <a:pt x="14348" y="4962"/>
                  <a:pt x="14342" y="4970"/>
                </a:cubicBezTo>
                <a:cubicBezTo>
                  <a:pt x="14340" y="4970"/>
                  <a:pt x="14339" y="4969"/>
                  <a:pt x="14337" y="4969"/>
                </a:cubicBezTo>
                <a:cubicBezTo>
                  <a:pt x="14303" y="4969"/>
                  <a:pt x="14290" y="5028"/>
                  <a:pt x="14330" y="5040"/>
                </a:cubicBezTo>
                <a:cubicBezTo>
                  <a:pt x="14337" y="5042"/>
                  <a:pt x="14343" y="5043"/>
                  <a:pt x="14348" y="5043"/>
                </a:cubicBezTo>
                <a:cubicBezTo>
                  <a:pt x="14373" y="5043"/>
                  <a:pt x="14394" y="5026"/>
                  <a:pt x="14404" y="5002"/>
                </a:cubicBezTo>
                <a:cubicBezTo>
                  <a:pt x="14411" y="4984"/>
                  <a:pt x="14396" y="4964"/>
                  <a:pt x="14379" y="4959"/>
                </a:cubicBezTo>
                <a:cubicBezTo>
                  <a:pt x="14374" y="4958"/>
                  <a:pt x="14370" y="4957"/>
                  <a:pt x="14366" y="4957"/>
                </a:cubicBezTo>
                <a:close/>
                <a:moveTo>
                  <a:pt x="9006" y="4942"/>
                </a:moveTo>
                <a:cubicBezTo>
                  <a:pt x="8983" y="4942"/>
                  <a:pt x="8958" y="4967"/>
                  <a:pt x="8972" y="4996"/>
                </a:cubicBezTo>
                <a:cubicBezTo>
                  <a:pt x="8977" y="5006"/>
                  <a:pt x="8982" y="5016"/>
                  <a:pt x="8988" y="5026"/>
                </a:cubicBezTo>
                <a:cubicBezTo>
                  <a:pt x="8994" y="5039"/>
                  <a:pt x="9005" y="5044"/>
                  <a:pt x="9015" y="5044"/>
                </a:cubicBezTo>
                <a:cubicBezTo>
                  <a:pt x="9039" y="5044"/>
                  <a:pt x="9064" y="5019"/>
                  <a:pt x="9049" y="4991"/>
                </a:cubicBezTo>
                <a:cubicBezTo>
                  <a:pt x="9044" y="4980"/>
                  <a:pt x="9039" y="4971"/>
                  <a:pt x="9034" y="4960"/>
                </a:cubicBezTo>
                <a:cubicBezTo>
                  <a:pt x="9027" y="4947"/>
                  <a:pt x="9017" y="4942"/>
                  <a:pt x="9006" y="4942"/>
                </a:cubicBezTo>
                <a:close/>
                <a:moveTo>
                  <a:pt x="11334" y="4975"/>
                </a:moveTo>
                <a:cubicBezTo>
                  <a:pt x="11265" y="4975"/>
                  <a:pt x="11265" y="5082"/>
                  <a:pt x="11334" y="5082"/>
                </a:cubicBezTo>
                <a:cubicBezTo>
                  <a:pt x="11402" y="5082"/>
                  <a:pt x="11402" y="4975"/>
                  <a:pt x="11334" y="4975"/>
                </a:cubicBezTo>
                <a:close/>
                <a:moveTo>
                  <a:pt x="15817" y="5019"/>
                </a:moveTo>
                <a:cubicBezTo>
                  <a:pt x="15811" y="5019"/>
                  <a:pt x="15806" y="5020"/>
                  <a:pt x="15800" y="5021"/>
                </a:cubicBezTo>
                <a:cubicBezTo>
                  <a:pt x="15759" y="5030"/>
                  <a:pt x="15771" y="5089"/>
                  <a:pt x="15809" y="5090"/>
                </a:cubicBezTo>
                <a:cubicBezTo>
                  <a:pt x="15815" y="5100"/>
                  <a:pt x="15827" y="5106"/>
                  <a:pt x="15838" y="5106"/>
                </a:cubicBezTo>
                <a:cubicBezTo>
                  <a:pt x="15845" y="5106"/>
                  <a:pt x="15851" y="5104"/>
                  <a:pt x="15856" y="5101"/>
                </a:cubicBezTo>
                <a:cubicBezTo>
                  <a:pt x="15874" y="5090"/>
                  <a:pt x="15877" y="5069"/>
                  <a:pt x="15869" y="5053"/>
                </a:cubicBezTo>
                <a:cubicBezTo>
                  <a:pt x="15858" y="5030"/>
                  <a:pt x="15838" y="5019"/>
                  <a:pt x="15817" y="5019"/>
                </a:cubicBezTo>
                <a:close/>
                <a:moveTo>
                  <a:pt x="13406" y="5030"/>
                </a:moveTo>
                <a:cubicBezTo>
                  <a:pt x="13389" y="5030"/>
                  <a:pt x="13371" y="5041"/>
                  <a:pt x="13371" y="5064"/>
                </a:cubicBezTo>
                <a:lnTo>
                  <a:pt x="13371" y="5080"/>
                </a:lnTo>
                <a:cubicBezTo>
                  <a:pt x="13371" y="5103"/>
                  <a:pt x="13388" y="5114"/>
                  <a:pt x="13406" y="5114"/>
                </a:cubicBezTo>
                <a:cubicBezTo>
                  <a:pt x="13423" y="5114"/>
                  <a:pt x="13441" y="5103"/>
                  <a:pt x="13441" y="5080"/>
                </a:cubicBezTo>
                <a:lnTo>
                  <a:pt x="13441" y="5064"/>
                </a:lnTo>
                <a:cubicBezTo>
                  <a:pt x="13441" y="5041"/>
                  <a:pt x="13424" y="5030"/>
                  <a:pt x="13406" y="5030"/>
                </a:cubicBezTo>
                <a:close/>
                <a:moveTo>
                  <a:pt x="16135" y="5019"/>
                </a:moveTo>
                <a:cubicBezTo>
                  <a:pt x="16124" y="5019"/>
                  <a:pt x="16114" y="5025"/>
                  <a:pt x="16107" y="5038"/>
                </a:cubicBezTo>
                <a:cubicBezTo>
                  <a:pt x="16102" y="5048"/>
                  <a:pt x="16097" y="5058"/>
                  <a:pt x="16091" y="5068"/>
                </a:cubicBezTo>
                <a:cubicBezTo>
                  <a:pt x="16077" y="5096"/>
                  <a:pt x="16102" y="5121"/>
                  <a:pt x="16125" y="5121"/>
                </a:cubicBezTo>
                <a:cubicBezTo>
                  <a:pt x="16136" y="5121"/>
                  <a:pt x="16147" y="5116"/>
                  <a:pt x="16153" y="5103"/>
                </a:cubicBezTo>
                <a:cubicBezTo>
                  <a:pt x="16158" y="5092"/>
                  <a:pt x="16164" y="5082"/>
                  <a:pt x="16169" y="5074"/>
                </a:cubicBezTo>
                <a:cubicBezTo>
                  <a:pt x="16183" y="5045"/>
                  <a:pt x="16159" y="5019"/>
                  <a:pt x="16135" y="5019"/>
                </a:cubicBezTo>
                <a:close/>
                <a:moveTo>
                  <a:pt x="491" y="5024"/>
                </a:moveTo>
                <a:cubicBezTo>
                  <a:pt x="468" y="5024"/>
                  <a:pt x="444" y="5049"/>
                  <a:pt x="458" y="5077"/>
                </a:cubicBezTo>
                <a:cubicBezTo>
                  <a:pt x="463" y="5087"/>
                  <a:pt x="469" y="5097"/>
                  <a:pt x="474" y="5107"/>
                </a:cubicBezTo>
                <a:cubicBezTo>
                  <a:pt x="480" y="5120"/>
                  <a:pt x="491" y="5125"/>
                  <a:pt x="501" y="5125"/>
                </a:cubicBezTo>
                <a:cubicBezTo>
                  <a:pt x="525" y="5125"/>
                  <a:pt x="549" y="5100"/>
                  <a:pt x="535" y="5071"/>
                </a:cubicBezTo>
                <a:cubicBezTo>
                  <a:pt x="528" y="5061"/>
                  <a:pt x="524" y="5053"/>
                  <a:pt x="519" y="5042"/>
                </a:cubicBezTo>
                <a:cubicBezTo>
                  <a:pt x="512" y="5029"/>
                  <a:pt x="502" y="5024"/>
                  <a:pt x="491" y="5024"/>
                </a:cubicBezTo>
                <a:close/>
                <a:moveTo>
                  <a:pt x="70" y="5070"/>
                </a:moveTo>
                <a:cubicBezTo>
                  <a:pt x="57" y="5070"/>
                  <a:pt x="44" y="5089"/>
                  <a:pt x="57" y="5101"/>
                </a:cubicBezTo>
                <a:lnTo>
                  <a:pt x="102" y="5145"/>
                </a:lnTo>
                <a:cubicBezTo>
                  <a:pt x="105" y="5148"/>
                  <a:pt x="110" y="5150"/>
                  <a:pt x="113" y="5150"/>
                </a:cubicBezTo>
                <a:cubicBezTo>
                  <a:pt x="127" y="5150"/>
                  <a:pt x="138" y="5133"/>
                  <a:pt x="126" y="5121"/>
                </a:cubicBezTo>
                <a:lnTo>
                  <a:pt x="82" y="5076"/>
                </a:lnTo>
                <a:cubicBezTo>
                  <a:pt x="78" y="5072"/>
                  <a:pt x="74" y="5070"/>
                  <a:pt x="70" y="5070"/>
                </a:cubicBezTo>
                <a:close/>
                <a:moveTo>
                  <a:pt x="23276" y="5072"/>
                </a:moveTo>
                <a:cubicBezTo>
                  <a:pt x="23258" y="5072"/>
                  <a:pt x="23240" y="5084"/>
                  <a:pt x="23240" y="5107"/>
                </a:cubicBezTo>
                <a:lnTo>
                  <a:pt x="23240" y="5123"/>
                </a:lnTo>
                <a:cubicBezTo>
                  <a:pt x="23240" y="5146"/>
                  <a:pt x="23258" y="5157"/>
                  <a:pt x="23276" y="5157"/>
                </a:cubicBezTo>
                <a:cubicBezTo>
                  <a:pt x="23294" y="5157"/>
                  <a:pt x="23311" y="5146"/>
                  <a:pt x="23311" y="5123"/>
                </a:cubicBezTo>
                <a:lnTo>
                  <a:pt x="23311" y="5107"/>
                </a:lnTo>
                <a:cubicBezTo>
                  <a:pt x="23311" y="5084"/>
                  <a:pt x="23294" y="5072"/>
                  <a:pt x="23276" y="5072"/>
                </a:cubicBezTo>
                <a:close/>
                <a:moveTo>
                  <a:pt x="6729" y="5059"/>
                </a:moveTo>
                <a:cubicBezTo>
                  <a:pt x="6723" y="5059"/>
                  <a:pt x="6717" y="5061"/>
                  <a:pt x="6710" y="5065"/>
                </a:cubicBezTo>
                <a:cubicBezTo>
                  <a:pt x="6694" y="5076"/>
                  <a:pt x="6681" y="5085"/>
                  <a:pt x="6666" y="5096"/>
                </a:cubicBezTo>
                <a:cubicBezTo>
                  <a:pt x="6634" y="5117"/>
                  <a:pt x="6654" y="5163"/>
                  <a:pt x="6684" y="5163"/>
                </a:cubicBezTo>
                <a:cubicBezTo>
                  <a:pt x="6689" y="5163"/>
                  <a:pt x="6696" y="5161"/>
                  <a:pt x="6702" y="5157"/>
                </a:cubicBezTo>
                <a:cubicBezTo>
                  <a:pt x="6717" y="5147"/>
                  <a:pt x="6731" y="5137"/>
                  <a:pt x="6746" y="5127"/>
                </a:cubicBezTo>
                <a:cubicBezTo>
                  <a:pt x="6779" y="5106"/>
                  <a:pt x="6759" y="5059"/>
                  <a:pt x="6729" y="5059"/>
                </a:cubicBezTo>
                <a:close/>
                <a:moveTo>
                  <a:pt x="18209" y="5039"/>
                </a:moveTo>
                <a:cubicBezTo>
                  <a:pt x="18198" y="5039"/>
                  <a:pt x="18187" y="5045"/>
                  <a:pt x="18180" y="5058"/>
                </a:cubicBezTo>
                <a:cubicBezTo>
                  <a:pt x="18170" y="5077"/>
                  <a:pt x="18160" y="5098"/>
                  <a:pt x="18150" y="5118"/>
                </a:cubicBezTo>
                <a:cubicBezTo>
                  <a:pt x="18137" y="5146"/>
                  <a:pt x="18162" y="5172"/>
                  <a:pt x="18185" y="5172"/>
                </a:cubicBezTo>
                <a:cubicBezTo>
                  <a:pt x="18195" y="5172"/>
                  <a:pt x="18205" y="5166"/>
                  <a:pt x="18212" y="5153"/>
                </a:cubicBezTo>
                <a:cubicBezTo>
                  <a:pt x="18222" y="5133"/>
                  <a:pt x="18232" y="5112"/>
                  <a:pt x="18242" y="5092"/>
                </a:cubicBezTo>
                <a:cubicBezTo>
                  <a:pt x="18256" y="5064"/>
                  <a:pt x="18232" y="5039"/>
                  <a:pt x="18209" y="5039"/>
                </a:cubicBezTo>
                <a:close/>
                <a:moveTo>
                  <a:pt x="13062" y="5118"/>
                </a:moveTo>
                <a:cubicBezTo>
                  <a:pt x="13044" y="5118"/>
                  <a:pt x="13026" y="5129"/>
                  <a:pt x="13026" y="5152"/>
                </a:cubicBezTo>
                <a:lnTo>
                  <a:pt x="13026" y="5168"/>
                </a:lnTo>
                <a:cubicBezTo>
                  <a:pt x="13026" y="5191"/>
                  <a:pt x="13044" y="5202"/>
                  <a:pt x="13062" y="5202"/>
                </a:cubicBezTo>
                <a:cubicBezTo>
                  <a:pt x="13080" y="5202"/>
                  <a:pt x="13097" y="5191"/>
                  <a:pt x="13097" y="5168"/>
                </a:cubicBezTo>
                <a:lnTo>
                  <a:pt x="13097" y="5152"/>
                </a:lnTo>
                <a:cubicBezTo>
                  <a:pt x="13097" y="5129"/>
                  <a:pt x="13080" y="5118"/>
                  <a:pt x="13062" y="5118"/>
                </a:cubicBezTo>
                <a:close/>
                <a:moveTo>
                  <a:pt x="10805" y="5104"/>
                </a:moveTo>
                <a:cubicBezTo>
                  <a:pt x="10800" y="5104"/>
                  <a:pt x="10795" y="5104"/>
                  <a:pt x="10791" y="5106"/>
                </a:cubicBezTo>
                <a:cubicBezTo>
                  <a:pt x="10775" y="5111"/>
                  <a:pt x="10761" y="5116"/>
                  <a:pt x="10747" y="5122"/>
                </a:cubicBezTo>
                <a:cubicBezTo>
                  <a:pt x="10720" y="5131"/>
                  <a:pt x="10701" y="5158"/>
                  <a:pt x="10710" y="5187"/>
                </a:cubicBezTo>
                <a:cubicBezTo>
                  <a:pt x="10716" y="5208"/>
                  <a:pt x="10738" y="5226"/>
                  <a:pt x="10761" y="5226"/>
                </a:cubicBezTo>
                <a:cubicBezTo>
                  <a:pt x="10765" y="5226"/>
                  <a:pt x="10770" y="5225"/>
                  <a:pt x="10775" y="5223"/>
                </a:cubicBezTo>
                <a:cubicBezTo>
                  <a:pt x="10791" y="5218"/>
                  <a:pt x="10805" y="5213"/>
                  <a:pt x="10820" y="5208"/>
                </a:cubicBezTo>
                <a:cubicBezTo>
                  <a:pt x="10847" y="5199"/>
                  <a:pt x="10864" y="5171"/>
                  <a:pt x="10857" y="5143"/>
                </a:cubicBezTo>
                <a:cubicBezTo>
                  <a:pt x="10850" y="5121"/>
                  <a:pt x="10828" y="5104"/>
                  <a:pt x="10805" y="5104"/>
                </a:cubicBezTo>
                <a:close/>
                <a:moveTo>
                  <a:pt x="22296" y="5173"/>
                </a:moveTo>
                <a:cubicBezTo>
                  <a:pt x="22253" y="5173"/>
                  <a:pt x="22254" y="5243"/>
                  <a:pt x="22298" y="5243"/>
                </a:cubicBezTo>
                <a:cubicBezTo>
                  <a:pt x="22344" y="5243"/>
                  <a:pt x="22344" y="5173"/>
                  <a:pt x="22298" y="5173"/>
                </a:cubicBezTo>
                <a:cubicBezTo>
                  <a:pt x="22298" y="5173"/>
                  <a:pt x="22297" y="5173"/>
                  <a:pt x="22296" y="5173"/>
                </a:cubicBezTo>
                <a:close/>
                <a:moveTo>
                  <a:pt x="15027" y="5181"/>
                </a:moveTo>
                <a:cubicBezTo>
                  <a:pt x="14981" y="5181"/>
                  <a:pt x="14981" y="5253"/>
                  <a:pt x="15027" y="5253"/>
                </a:cubicBezTo>
                <a:cubicBezTo>
                  <a:pt x="15073" y="5253"/>
                  <a:pt x="15073" y="5181"/>
                  <a:pt x="15027" y="5181"/>
                </a:cubicBezTo>
                <a:close/>
                <a:moveTo>
                  <a:pt x="7360" y="5197"/>
                </a:moveTo>
                <a:cubicBezTo>
                  <a:pt x="7315" y="5197"/>
                  <a:pt x="7315" y="5268"/>
                  <a:pt x="7360" y="5268"/>
                </a:cubicBezTo>
                <a:lnTo>
                  <a:pt x="7390" y="5268"/>
                </a:lnTo>
                <a:cubicBezTo>
                  <a:pt x="7390" y="5268"/>
                  <a:pt x="7391" y="5268"/>
                  <a:pt x="7391" y="5268"/>
                </a:cubicBezTo>
                <a:cubicBezTo>
                  <a:pt x="7435" y="5268"/>
                  <a:pt x="7435" y="5197"/>
                  <a:pt x="7390" y="5197"/>
                </a:cubicBezTo>
                <a:close/>
                <a:moveTo>
                  <a:pt x="4246" y="5186"/>
                </a:moveTo>
                <a:cubicBezTo>
                  <a:pt x="4228" y="5186"/>
                  <a:pt x="4211" y="5197"/>
                  <a:pt x="4211" y="5220"/>
                </a:cubicBezTo>
                <a:lnTo>
                  <a:pt x="4211" y="5236"/>
                </a:lnTo>
                <a:cubicBezTo>
                  <a:pt x="4211" y="5258"/>
                  <a:pt x="4228" y="5270"/>
                  <a:pt x="4246" y="5270"/>
                </a:cubicBezTo>
                <a:cubicBezTo>
                  <a:pt x="4264" y="5270"/>
                  <a:pt x="4282" y="5258"/>
                  <a:pt x="4282" y="5236"/>
                </a:cubicBezTo>
                <a:lnTo>
                  <a:pt x="4282" y="5220"/>
                </a:lnTo>
                <a:cubicBezTo>
                  <a:pt x="4282" y="5197"/>
                  <a:pt x="4264" y="5186"/>
                  <a:pt x="4246" y="5186"/>
                </a:cubicBezTo>
                <a:close/>
                <a:moveTo>
                  <a:pt x="4907" y="5172"/>
                </a:moveTo>
                <a:cubicBezTo>
                  <a:pt x="4889" y="5172"/>
                  <a:pt x="4872" y="5184"/>
                  <a:pt x="4872" y="5207"/>
                </a:cubicBezTo>
                <a:lnTo>
                  <a:pt x="4872" y="5237"/>
                </a:lnTo>
                <a:cubicBezTo>
                  <a:pt x="4871" y="5260"/>
                  <a:pt x="4889" y="5272"/>
                  <a:pt x="4907" y="5272"/>
                </a:cubicBezTo>
                <a:cubicBezTo>
                  <a:pt x="4925" y="5272"/>
                  <a:pt x="4943" y="5260"/>
                  <a:pt x="4943" y="5237"/>
                </a:cubicBezTo>
                <a:lnTo>
                  <a:pt x="4943" y="5207"/>
                </a:lnTo>
                <a:cubicBezTo>
                  <a:pt x="4943" y="5184"/>
                  <a:pt x="4925" y="5172"/>
                  <a:pt x="4907" y="5172"/>
                </a:cubicBezTo>
                <a:close/>
                <a:moveTo>
                  <a:pt x="3930" y="5186"/>
                </a:moveTo>
                <a:cubicBezTo>
                  <a:pt x="3925" y="5186"/>
                  <a:pt x="3919" y="5187"/>
                  <a:pt x="3913" y="5190"/>
                </a:cubicBezTo>
                <a:cubicBezTo>
                  <a:pt x="3903" y="5195"/>
                  <a:pt x="3894" y="5200"/>
                  <a:pt x="3884" y="5206"/>
                </a:cubicBezTo>
                <a:cubicBezTo>
                  <a:pt x="3849" y="5224"/>
                  <a:pt x="3870" y="5272"/>
                  <a:pt x="3902" y="5272"/>
                </a:cubicBezTo>
                <a:cubicBezTo>
                  <a:pt x="3907" y="5272"/>
                  <a:pt x="3913" y="5270"/>
                  <a:pt x="3918" y="5267"/>
                </a:cubicBezTo>
                <a:cubicBezTo>
                  <a:pt x="3929" y="5262"/>
                  <a:pt x="3938" y="5256"/>
                  <a:pt x="3949" y="5252"/>
                </a:cubicBezTo>
                <a:cubicBezTo>
                  <a:pt x="3984" y="5234"/>
                  <a:pt x="3962" y="5186"/>
                  <a:pt x="3930" y="5186"/>
                </a:cubicBezTo>
                <a:close/>
                <a:moveTo>
                  <a:pt x="5537" y="5173"/>
                </a:moveTo>
                <a:cubicBezTo>
                  <a:pt x="5531" y="5173"/>
                  <a:pt x="5524" y="5175"/>
                  <a:pt x="5518" y="5179"/>
                </a:cubicBezTo>
                <a:cubicBezTo>
                  <a:pt x="5503" y="5190"/>
                  <a:pt x="5488" y="5200"/>
                  <a:pt x="5473" y="5210"/>
                </a:cubicBezTo>
                <a:cubicBezTo>
                  <a:pt x="5442" y="5231"/>
                  <a:pt x="5461" y="5277"/>
                  <a:pt x="5490" y="5277"/>
                </a:cubicBezTo>
                <a:cubicBezTo>
                  <a:pt x="5496" y="5277"/>
                  <a:pt x="5502" y="5275"/>
                  <a:pt x="5509" y="5270"/>
                </a:cubicBezTo>
                <a:cubicBezTo>
                  <a:pt x="5523" y="5260"/>
                  <a:pt x="5539" y="5250"/>
                  <a:pt x="5553" y="5241"/>
                </a:cubicBezTo>
                <a:cubicBezTo>
                  <a:pt x="5585" y="5219"/>
                  <a:pt x="5566" y="5173"/>
                  <a:pt x="5537" y="5173"/>
                </a:cubicBezTo>
                <a:close/>
                <a:moveTo>
                  <a:pt x="19384" y="5159"/>
                </a:moveTo>
                <a:cubicBezTo>
                  <a:pt x="19375" y="5159"/>
                  <a:pt x="19365" y="5162"/>
                  <a:pt x="19357" y="5166"/>
                </a:cubicBezTo>
                <a:cubicBezTo>
                  <a:pt x="19346" y="5171"/>
                  <a:pt x="19337" y="5176"/>
                  <a:pt x="19326" y="5181"/>
                </a:cubicBezTo>
                <a:cubicBezTo>
                  <a:pt x="19300" y="5195"/>
                  <a:pt x="19294" y="5230"/>
                  <a:pt x="19306" y="5255"/>
                </a:cubicBezTo>
                <a:cubicBezTo>
                  <a:pt x="19317" y="5272"/>
                  <a:pt x="19335" y="5281"/>
                  <a:pt x="19353" y="5281"/>
                </a:cubicBezTo>
                <a:cubicBezTo>
                  <a:pt x="19362" y="5281"/>
                  <a:pt x="19371" y="5279"/>
                  <a:pt x="19380" y="5275"/>
                </a:cubicBezTo>
                <a:cubicBezTo>
                  <a:pt x="19390" y="5269"/>
                  <a:pt x="19400" y="5264"/>
                  <a:pt x="19410" y="5259"/>
                </a:cubicBezTo>
                <a:cubicBezTo>
                  <a:pt x="19436" y="5246"/>
                  <a:pt x="19443" y="5210"/>
                  <a:pt x="19430" y="5186"/>
                </a:cubicBezTo>
                <a:cubicBezTo>
                  <a:pt x="19420" y="5168"/>
                  <a:pt x="19402" y="5159"/>
                  <a:pt x="19384" y="5159"/>
                </a:cubicBezTo>
                <a:close/>
                <a:moveTo>
                  <a:pt x="21637" y="5247"/>
                </a:moveTo>
                <a:cubicBezTo>
                  <a:pt x="21614" y="5247"/>
                  <a:pt x="21614" y="5283"/>
                  <a:pt x="21637" y="5283"/>
                </a:cubicBezTo>
                <a:cubicBezTo>
                  <a:pt x="21638" y="5283"/>
                  <a:pt x="21638" y="5283"/>
                  <a:pt x="21638" y="5283"/>
                </a:cubicBezTo>
                <a:cubicBezTo>
                  <a:pt x="21659" y="5283"/>
                  <a:pt x="21661" y="5248"/>
                  <a:pt x="21637" y="5247"/>
                </a:cubicBezTo>
                <a:close/>
                <a:moveTo>
                  <a:pt x="20375" y="5182"/>
                </a:moveTo>
                <a:cubicBezTo>
                  <a:pt x="20349" y="5182"/>
                  <a:pt x="20325" y="5218"/>
                  <a:pt x="20349" y="5243"/>
                </a:cubicBezTo>
                <a:cubicBezTo>
                  <a:pt x="20359" y="5254"/>
                  <a:pt x="20369" y="5264"/>
                  <a:pt x="20378" y="5274"/>
                </a:cubicBezTo>
                <a:cubicBezTo>
                  <a:pt x="20385" y="5281"/>
                  <a:pt x="20394" y="5284"/>
                  <a:pt x="20402" y="5284"/>
                </a:cubicBezTo>
                <a:cubicBezTo>
                  <a:pt x="20428" y="5284"/>
                  <a:pt x="20452" y="5249"/>
                  <a:pt x="20427" y="5223"/>
                </a:cubicBezTo>
                <a:cubicBezTo>
                  <a:pt x="20417" y="5213"/>
                  <a:pt x="20407" y="5202"/>
                  <a:pt x="20399" y="5194"/>
                </a:cubicBezTo>
                <a:cubicBezTo>
                  <a:pt x="20392" y="5186"/>
                  <a:pt x="20383" y="5182"/>
                  <a:pt x="20375" y="5182"/>
                </a:cubicBezTo>
                <a:close/>
                <a:moveTo>
                  <a:pt x="2579" y="5193"/>
                </a:moveTo>
                <a:cubicBezTo>
                  <a:pt x="2573" y="5193"/>
                  <a:pt x="2567" y="5195"/>
                  <a:pt x="2561" y="5199"/>
                </a:cubicBezTo>
                <a:cubicBezTo>
                  <a:pt x="2545" y="5210"/>
                  <a:pt x="2530" y="5218"/>
                  <a:pt x="2517" y="5229"/>
                </a:cubicBezTo>
                <a:cubicBezTo>
                  <a:pt x="2484" y="5250"/>
                  <a:pt x="2504" y="5296"/>
                  <a:pt x="2533" y="5296"/>
                </a:cubicBezTo>
                <a:cubicBezTo>
                  <a:pt x="2539" y="5296"/>
                  <a:pt x="2545" y="5294"/>
                  <a:pt x="2551" y="5290"/>
                </a:cubicBezTo>
                <a:cubicBezTo>
                  <a:pt x="2567" y="5280"/>
                  <a:pt x="2582" y="5270"/>
                  <a:pt x="2596" y="5260"/>
                </a:cubicBezTo>
                <a:cubicBezTo>
                  <a:pt x="2628" y="5240"/>
                  <a:pt x="2608" y="5193"/>
                  <a:pt x="2579" y="5193"/>
                </a:cubicBezTo>
                <a:close/>
                <a:moveTo>
                  <a:pt x="9505" y="5153"/>
                </a:moveTo>
                <a:cubicBezTo>
                  <a:pt x="9484" y="5153"/>
                  <a:pt x="9462" y="5171"/>
                  <a:pt x="9467" y="5197"/>
                </a:cubicBezTo>
                <a:cubicBezTo>
                  <a:pt x="9473" y="5222"/>
                  <a:pt x="9478" y="5247"/>
                  <a:pt x="9481" y="5273"/>
                </a:cubicBezTo>
                <a:cubicBezTo>
                  <a:pt x="9484" y="5291"/>
                  <a:pt x="9498" y="5299"/>
                  <a:pt x="9512" y="5299"/>
                </a:cubicBezTo>
                <a:cubicBezTo>
                  <a:pt x="9532" y="5299"/>
                  <a:pt x="9555" y="5281"/>
                  <a:pt x="9549" y="5254"/>
                </a:cubicBezTo>
                <a:cubicBezTo>
                  <a:pt x="9544" y="5229"/>
                  <a:pt x="9539" y="5204"/>
                  <a:pt x="9535" y="5179"/>
                </a:cubicBezTo>
                <a:cubicBezTo>
                  <a:pt x="9532" y="5161"/>
                  <a:pt x="9518" y="5153"/>
                  <a:pt x="9505" y="5153"/>
                </a:cubicBezTo>
                <a:close/>
                <a:moveTo>
                  <a:pt x="13571" y="5298"/>
                </a:moveTo>
                <a:cubicBezTo>
                  <a:pt x="13563" y="5298"/>
                  <a:pt x="13554" y="5301"/>
                  <a:pt x="13547" y="5309"/>
                </a:cubicBezTo>
                <a:lnTo>
                  <a:pt x="13532" y="5325"/>
                </a:lnTo>
                <a:cubicBezTo>
                  <a:pt x="13506" y="5350"/>
                  <a:pt x="13530" y="5385"/>
                  <a:pt x="13557" y="5385"/>
                </a:cubicBezTo>
                <a:cubicBezTo>
                  <a:pt x="13565" y="5385"/>
                  <a:pt x="13574" y="5382"/>
                  <a:pt x="13581" y="5374"/>
                </a:cubicBezTo>
                <a:lnTo>
                  <a:pt x="13597" y="5358"/>
                </a:lnTo>
                <a:cubicBezTo>
                  <a:pt x="13622" y="5334"/>
                  <a:pt x="13598" y="5298"/>
                  <a:pt x="13571" y="5298"/>
                </a:cubicBezTo>
                <a:close/>
                <a:moveTo>
                  <a:pt x="18707" y="5266"/>
                </a:moveTo>
                <a:cubicBezTo>
                  <a:pt x="18680" y="5266"/>
                  <a:pt x="18653" y="5283"/>
                  <a:pt x="18653" y="5318"/>
                </a:cubicBezTo>
                <a:lnTo>
                  <a:pt x="18653" y="5348"/>
                </a:lnTo>
                <a:cubicBezTo>
                  <a:pt x="18654" y="5382"/>
                  <a:pt x="18681" y="5399"/>
                  <a:pt x="18707" y="5399"/>
                </a:cubicBezTo>
                <a:cubicBezTo>
                  <a:pt x="18734" y="5399"/>
                  <a:pt x="18761" y="5382"/>
                  <a:pt x="18761" y="5348"/>
                </a:cubicBezTo>
                <a:lnTo>
                  <a:pt x="18761" y="5318"/>
                </a:lnTo>
                <a:cubicBezTo>
                  <a:pt x="18761" y="5283"/>
                  <a:pt x="18734" y="5266"/>
                  <a:pt x="18707" y="5266"/>
                </a:cubicBezTo>
                <a:close/>
                <a:moveTo>
                  <a:pt x="19655" y="5317"/>
                </a:moveTo>
                <a:cubicBezTo>
                  <a:pt x="19637" y="5317"/>
                  <a:pt x="19620" y="5328"/>
                  <a:pt x="19620" y="5351"/>
                </a:cubicBezTo>
                <a:lnTo>
                  <a:pt x="19620" y="5367"/>
                </a:lnTo>
                <a:cubicBezTo>
                  <a:pt x="19619" y="5389"/>
                  <a:pt x="19637" y="5400"/>
                  <a:pt x="19655" y="5400"/>
                </a:cubicBezTo>
                <a:cubicBezTo>
                  <a:pt x="19672" y="5400"/>
                  <a:pt x="19690" y="5389"/>
                  <a:pt x="19690" y="5367"/>
                </a:cubicBezTo>
                <a:lnTo>
                  <a:pt x="19690" y="5351"/>
                </a:lnTo>
                <a:cubicBezTo>
                  <a:pt x="19690" y="5328"/>
                  <a:pt x="19672" y="5317"/>
                  <a:pt x="19655" y="5317"/>
                </a:cubicBezTo>
                <a:close/>
                <a:moveTo>
                  <a:pt x="3208" y="5332"/>
                </a:moveTo>
                <a:cubicBezTo>
                  <a:pt x="3163" y="5332"/>
                  <a:pt x="3163" y="5404"/>
                  <a:pt x="3209" y="5404"/>
                </a:cubicBezTo>
                <a:lnTo>
                  <a:pt x="3239" y="5404"/>
                </a:lnTo>
                <a:cubicBezTo>
                  <a:pt x="3284" y="5404"/>
                  <a:pt x="3284" y="5332"/>
                  <a:pt x="3239" y="5332"/>
                </a:cubicBezTo>
                <a:lnTo>
                  <a:pt x="3209" y="5332"/>
                </a:lnTo>
                <a:cubicBezTo>
                  <a:pt x="3209" y="5332"/>
                  <a:pt x="3208" y="5332"/>
                  <a:pt x="3208" y="5332"/>
                </a:cubicBezTo>
                <a:close/>
                <a:moveTo>
                  <a:pt x="12290" y="5324"/>
                </a:moveTo>
                <a:cubicBezTo>
                  <a:pt x="12280" y="5324"/>
                  <a:pt x="12269" y="5330"/>
                  <a:pt x="12262" y="5343"/>
                </a:cubicBezTo>
                <a:cubicBezTo>
                  <a:pt x="12257" y="5353"/>
                  <a:pt x="12252" y="5363"/>
                  <a:pt x="12247" y="5373"/>
                </a:cubicBezTo>
                <a:cubicBezTo>
                  <a:pt x="12232" y="5401"/>
                  <a:pt x="12257" y="5426"/>
                  <a:pt x="12280" y="5426"/>
                </a:cubicBezTo>
                <a:cubicBezTo>
                  <a:pt x="12291" y="5426"/>
                  <a:pt x="12302" y="5421"/>
                  <a:pt x="12308" y="5409"/>
                </a:cubicBezTo>
                <a:cubicBezTo>
                  <a:pt x="12314" y="5398"/>
                  <a:pt x="12319" y="5389"/>
                  <a:pt x="12324" y="5378"/>
                </a:cubicBezTo>
                <a:cubicBezTo>
                  <a:pt x="12339" y="5350"/>
                  <a:pt x="12314" y="5324"/>
                  <a:pt x="12290" y="5324"/>
                </a:cubicBezTo>
                <a:close/>
                <a:moveTo>
                  <a:pt x="24957" y="5410"/>
                </a:moveTo>
                <a:cubicBezTo>
                  <a:pt x="24935" y="5410"/>
                  <a:pt x="24935" y="5445"/>
                  <a:pt x="24957" y="5445"/>
                </a:cubicBezTo>
                <a:cubicBezTo>
                  <a:pt x="24979" y="5445"/>
                  <a:pt x="24979" y="5410"/>
                  <a:pt x="24957" y="5410"/>
                </a:cubicBezTo>
                <a:close/>
                <a:moveTo>
                  <a:pt x="23696" y="5345"/>
                </a:moveTo>
                <a:cubicBezTo>
                  <a:pt x="23669" y="5345"/>
                  <a:pt x="23645" y="5381"/>
                  <a:pt x="23670" y="5406"/>
                </a:cubicBezTo>
                <a:cubicBezTo>
                  <a:pt x="23680" y="5416"/>
                  <a:pt x="23690" y="5427"/>
                  <a:pt x="23698" y="5436"/>
                </a:cubicBezTo>
                <a:cubicBezTo>
                  <a:pt x="23705" y="5444"/>
                  <a:pt x="23713" y="5447"/>
                  <a:pt x="23721" y="5447"/>
                </a:cubicBezTo>
                <a:cubicBezTo>
                  <a:pt x="23748" y="5447"/>
                  <a:pt x="23772" y="5411"/>
                  <a:pt x="23748" y="5386"/>
                </a:cubicBezTo>
                <a:cubicBezTo>
                  <a:pt x="23738" y="5375"/>
                  <a:pt x="23728" y="5365"/>
                  <a:pt x="23720" y="5356"/>
                </a:cubicBezTo>
                <a:cubicBezTo>
                  <a:pt x="23713" y="5349"/>
                  <a:pt x="23704" y="5345"/>
                  <a:pt x="23696" y="5345"/>
                </a:cubicBezTo>
                <a:close/>
                <a:moveTo>
                  <a:pt x="21351" y="5410"/>
                </a:moveTo>
                <a:cubicBezTo>
                  <a:pt x="21343" y="5410"/>
                  <a:pt x="21334" y="5413"/>
                  <a:pt x="21327" y="5420"/>
                </a:cubicBezTo>
                <a:lnTo>
                  <a:pt x="21312" y="5436"/>
                </a:lnTo>
                <a:cubicBezTo>
                  <a:pt x="21287" y="5461"/>
                  <a:pt x="21310" y="5496"/>
                  <a:pt x="21337" y="5496"/>
                </a:cubicBezTo>
                <a:cubicBezTo>
                  <a:pt x="21345" y="5496"/>
                  <a:pt x="21353" y="5493"/>
                  <a:pt x="21361" y="5485"/>
                </a:cubicBezTo>
                <a:lnTo>
                  <a:pt x="21376" y="5470"/>
                </a:lnTo>
                <a:cubicBezTo>
                  <a:pt x="21402" y="5445"/>
                  <a:pt x="21378" y="5410"/>
                  <a:pt x="21351" y="5410"/>
                </a:cubicBezTo>
                <a:close/>
                <a:moveTo>
                  <a:pt x="4199" y="5440"/>
                </a:moveTo>
                <a:cubicBezTo>
                  <a:pt x="4153" y="5440"/>
                  <a:pt x="4153" y="5510"/>
                  <a:pt x="4199" y="5510"/>
                </a:cubicBezTo>
                <a:lnTo>
                  <a:pt x="4215" y="5510"/>
                </a:lnTo>
                <a:cubicBezTo>
                  <a:pt x="4261" y="5510"/>
                  <a:pt x="4262" y="5440"/>
                  <a:pt x="4215" y="5440"/>
                </a:cubicBezTo>
                <a:close/>
                <a:moveTo>
                  <a:pt x="7869" y="5424"/>
                </a:moveTo>
                <a:cubicBezTo>
                  <a:pt x="7861" y="5424"/>
                  <a:pt x="7852" y="5427"/>
                  <a:pt x="7845" y="5435"/>
                </a:cubicBezTo>
                <a:lnTo>
                  <a:pt x="7829" y="5451"/>
                </a:lnTo>
                <a:cubicBezTo>
                  <a:pt x="7804" y="5476"/>
                  <a:pt x="7828" y="5511"/>
                  <a:pt x="7855" y="5511"/>
                </a:cubicBezTo>
                <a:cubicBezTo>
                  <a:pt x="7863" y="5511"/>
                  <a:pt x="7871" y="5507"/>
                  <a:pt x="7878" y="5500"/>
                </a:cubicBezTo>
                <a:lnTo>
                  <a:pt x="7894" y="5484"/>
                </a:lnTo>
                <a:cubicBezTo>
                  <a:pt x="7920" y="5460"/>
                  <a:pt x="7896" y="5424"/>
                  <a:pt x="7869" y="5424"/>
                </a:cubicBezTo>
                <a:close/>
                <a:moveTo>
                  <a:pt x="16409" y="5399"/>
                </a:moveTo>
                <a:cubicBezTo>
                  <a:pt x="16384" y="5399"/>
                  <a:pt x="16360" y="5424"/>
                  <a:pt x="16377" y="5451"/>
                </a:cubicBezTo>
                <a:cubicBezTo>
                  <a:pt x="16388" y="5466"/>
                  <a:pt x="16397" y="5480"/>
                  <a:pt x="16408" y="5495"/>
                </a:cubicBezTo>
                <a:cubicBezTo>
                  <a:pt x="16416" y="5506"/>
                  <a:pt x="16427" y="5511"/>
                  <a:pt x="16438" y="5511"/>
                </a:cubicBezTo>
                <a:cubicBezTo>
                  <a:pt x="16463" y="5511"/>
                  <a:pt x="16487" y="5486"/>
                  <a:pt x="16468" y="5459"/>
                </a:cubicBezTo>
                <a:cubicBezTo>
                  <a:pt x="16458" y="5443"/>
                  <a:pt x="16450" y="5430"/>
                  <a:pt x="16439" y="5415"/>
                </a:cubicBezTo>
                <a:cubicBezTo>
                  <a:pt x="16431" y="5404"/>
                  <a:pt x="16420" y="5399"/>
                  <a:pt x="16409" y="5399"/>
                </a:cubicBezTo>
                <a:close/>
                <a:moveTo>
                  <a:pt x="9306" y="5423"/>
                </a:moveTo>
                <a:cubicBezTo>
                  <a:pt x="9282" y="5423"/>
                  <a:pt x="9257" y="5449"/>
                  <a:pt x="9271" y="5477"/>
                </a:cubicBezTo>
                <a:cubicBezTo>
                  <a:pt x="9277" y="5487"/>
                  <a:pt x="9282" y="5496"/>
                  <a:pt x="9287" y="5506"/>
                </a:cubicBezTo>
                <a:cubicBezTo>
                  <a:pt x="9294" y="5519"/>
                  <a:pt x="9304" y="5524"/>
                  <a:pt x="9315" y="5524"/>
                </a:cubicBezTo>
                <a:cubicBezTo>
                  <a:pt x="9339" y="5524"/>
                  <a:pt x="9363" y="5499"/>
                  <a:pt x="9349" y="5472"/>
                </a:cubicBezTo>
                <a:cubicBezTo>
                  <a:pt x="9344" y="5461"/>
                  <a:pt x="9339" y="5452"/>
                  <a:pt x="9333" y="5441"/>
                </a:cubicBezTo>
                <a:cubicBezTo>
                  <a:pt x="9327" y="5429"/>
                  <a:pt x="9316" y="5423"/>
                  <a:pt x="9306" y="5423"/>
                </a:cubicBezTo>
                <a:close/>
                <a:moveTo>
                  <a:pt x="8884" y="5469"/>
                </a:moveTo>
                <a:cubicBezTo>
                  <a:pt x="8871" y="5469"/>
                  <a:pt x="8858" y="5487"/>
                  <a:pt x="8870" y="5500"/>
                </a:cubicBezTo>
                <a:lnTo>
                  <a:pt x="8914" y="5544"/>
                </a:lnTo>
                <a:cubicBezTo>
                  <a:pt x="8918" y="5547"/>
                  <a:pt x="8922" y="5549"/>
                  <a:pt x="8926" y="5549"/>
                </a:cubicBezTo>
                <a:cubicBezTo>
                  <a:pt x="8939" y="5549"/>
                  <a:pt x="8952" y="5532"/>
                  <a:pt x="8939" y="5520"/>
                </a:cubicBezTo>
                <a:lnTo>
                  <a:pt x="8894" y="5475"/>
                </a:lnTo>
                <a:cubicBezTo>
                  <a:pt x="8891" y="5471"/>
                  <a:pt x="8887" y="5469"/>
                  <a:pt x="8884" y="5469"/>
                </a:cubicBezTo>
                <a:close/>
                <a:moveTo>
                  <a:pt x="15449" y="5412"/>
                </a:moveTo>
                <a:cubicBezTo>
                  <a:pt x="15436" y="5412"/>
                  <a:pt x="15423" y="5429"/>
                  <a:pt x="15436" y="5442"/>
                </a:cubicBezTo>
                <a:cubicBezTo>
                  <a:pt x="15466" y="5475"/>
                  <a:pt x="15496" y="5510"/>
                  <a:pt x="15528" y="5546"/>
                </a:cubicBezTo>
                <a:cubicBezTo>
                  <a:pt x="15531" y="5550"/>
                  <a:pt x="15536" y="5552"/>
                  <a:pt x="15539" y="5552"/>
                </a:cubicBezTo>
                <a:cubicBezTo>
                  <a:pt x="15553" y="5552"/>
                  <a:pt x="15564" y="5534"/>
                  <a:pt x="15552" y="5521"/>
                </a:cubicBezTo>
                <a:cubicBezTo>
                  <a:pt x="15523" y="5487"/>
                  <a:pt x="15491" y="5452"/>
                  <a:pt x="15461" y="5417"/>
                </a:cubicBezTo>
                <a:cubicBezTo>
                  <a:pt x="15457" y="5413"/>
                  <a:pt x="15453" y="5412"/>
                  <a:pt x="15449" y="5412"/>
                </a:cubicBezTo>
                <a:close/>
                <a:moveTo>
                  <a:pt x="15864" y="5425"/>
                </a:moveTo>
                <a:cubicBezTo>
                  <a:pt x="15850" y="5425"/>
                  <a:pt x="15837" y="5433"/>
                  <a:pt x="15834" y="5451"/>
                </a:cubicBezTo>
                <a:cubicBezTo>
                  <a:pt x="15824" y="5485"/>
                  <a:pt x="15834" y="5517"/>
                  <a:pt x="15856" y="5545"/>
                </a:cubicBezTo>
                <a:cubicBezTo>
                  <a:pt x="15862" y="5553"/>
                  <a:pt x="15872" y="5556"/>
                  <a:pt x="15882" y="5556"/>
                </a:cubicBezTo>
                <a:cubicBezTo>
                  <a:pt x="15891" y="5556"/>
                  <a:pt x="15901" y="5552"/>
                  <a:pt x="15907" y="5546"/>
                </a:cubicBezTo>
                <a:cubicBezTo>
                  <a:pt x="15922" y="5531"/>
                  <a:pt x="15918" y="5510"/>
                  <a:pt x="15907" y="5496"/>
                </a:cubicBezTo>
                <a:cubicBezTo>
                  <a:pt x="15901" y="5488"/>
                  <a:pt x="15901" y="5479"/>
                  <a:pt x="15902" y="5470"/>
                </a:cubicBezTo>
                <a:cubicBezTo>
                  <a:pt x="15908" y="5443"/>
                  <a:pt x="15885" y="5425"/>
                  <a:pt x="15864" y="5425"/>
                </a:cubicBezTo>
                <a:close/>
                <a:moveTo>
                  <a:pt x="20691" y="5483"/>
                </a:moveTo>
                <a:cubicBezTo>
                  <a:pt x="20664" y="5483"/>
                  <a:pt x="20640" y="5518"/>
                  <a:pt x="20666" y="5543"/>
                </a:cubicBezTo>
                <a:lnTo>
                  <a:pt x="20682" y="5559"/>
                </a:lnTo>
                <a:cubicBezTo>
                  <a:pt x="20689" y="5566"/>
                  <a:pt x="20698" y="5569"/>
                  <a:pt x="20706" y="5569"/>
                </a:cubicBezTo>
                <a:cubicBezTo>
                  <a:pt x="20733" y="5569"/>
                  <a:pt x="20756" y="5534"/>
                  <a:pt x="20731" y="5509"/>
                </a:cubicBezTo>
                <a:lnTo>
                  <a:pt x="20715" y="5494"/>
                </a:lnTo>
                <a:cubicBezTo>
                  <a:pt x="20708" y="5486"/>
                  <a:pt x="20700" y="5483"/>
                  <a:pt x="20691" y="5483"/>
                </a:cubicBezTo>
                <a:close/>
                <a:moveTo>
                  <a:pt x="4515" y="5515"/>
                </a:moveTo>
                <a:cubicBezTo>
                  <a:pt x="4507" y="5515"/>
                  <a:pt x="4499" y="5519"/>
                  <a:pt x="4491" y="5526"/>
                </a:cubicBezTo>
                <a:lnTo>
                  <a:pt x="4476" y="5542"/>
                </a:lnTo>
                <a:cubicBezTo>
                  <a:pt x="4449" y="5566"/>
                  <a:pt x="4474" y="5602"/>
                  <a:pt x="4502" y="5602"/>
                </a:cubicBezTo>
                <a:cubicBezTo>
                  <a:pt x="4510" y="5602"/>
                  <a:pt x="4518" y="5599"/>
                  <a:pt x="4525" y="5592"/>
                </a:cubicBezTo>
                <a:lnTo>
                  <a:pt x="4541" y="5576"/>
                </a:lnTo>
                <a:cubicBezTo>
                  <a:pt x="4566" y="5551"/>
                  <a:pt x="4542" y="5515"/>
                  <a:pt x="4515" y="5515"/>
                </a:cubicBezTo>
                <a:close/>
                <a:moveTo>
                  <a:pt x="2066" y="5540"/>
                </a:moveTo>
                <a:cubicBezTo>
                  <a:pt x="2020" y="5540"/>
                  <a:pt x="2020" y="5610"/>
                  <a:pt x="2066" y="5610"/>
                </a:cubicBezTo>
                <a:cubicBezTo>
                  <a:pt x="2111" y="5610"/>
                  <a:pt x="2111" y="5540"/>
                  <a:pt x="2066" y="5540"/>
                </a:cubicBezTo>
                <a:close/>
                <a:moveTo>
                  <a:pt x="7793" y="5545"/>
                </a:moveTo>
                <a:cubicBezTo>
                  <a:pt x="7747" y="5545"/>
                  <a:pt x="7747" y="5615"/>
                  <a:pt x="7793" y="5615"/>
                </a:cubicBezTo>
                <a:cubicBezTo>
                  <a:pt x="7839" y="5615"/>
                  <a:pt x="7839" y="5545"/>
                  <a:pt x="7793" y="5545"/>
                </a:cubicBezTo>
                <a:close/>
                <a:moveTo>
                  <a:pt x="3718" y="5559"/>
                </a:moveTo>
                <a:cubicBezTo>
                  <a:pt x="3710" y="5559"/>
                  <a:pt x="3702" y="5562"/>
                  <a:pt x="3695" y="5569"/>
                </a:cubicBezTo>
                <a:lnTo>
                  <a:pt x="3679" y="5585"/>
                </a:lnTo>
                <a:cubicBezTo>
                  <a:pt x="3654" y="5611"/>
                  <a:pt x="3678" y="5646"/>
                  <a:pt x="3705" y="5646"/>
                </a:cubicBezTo>
                <a:cubicBezTo>
                  <a:pt x="3713" y="5646"/>
                  <a:pt x="3721" y="5643"/>
                  <a:pt x="3729" y="5635"/>
                </a:cubicBezTo>
                <a:cubicBezTo>
                  <a:pt x="3734" y="5629"/>
                  <a:pt x="3738" y="5625"/>
                  <a:pt x="3744" y="5619"/>
                </a:cubicBezTo>
                <a:cubicBezTo>
                  <a:pt x="3769" y="5594"/>
                  <a:pt x="3745" y="5559"/>
                  <a:pt x="3718" y="5559"/>
                </a:cubicBezTo>
                <a:close/>
                <a:moveTo>
                  <a:pt x="24669" y="5572"/>
                </a:moveTo>
                <a:cubicBezTo>
                  <a:pt x="24661" y="5572"/>
                  <a:pt x="24653" y="5575"/>
                  <a:pt x="24645" y="5582"/>
                </a:cubicBezTo>
                <a:lnTo>
                  <a:pt x="24629" y="5597"/>
                </a:lnTo>
                <a:cubicBezTo>
                  <a:pt x="24604" y="5622"/>
                  <a:pt x="24629" y="5657"/>
                  <a:pt x="24656" y="5657"/>
                </a:cubicBezTo>
                <a:cubicBezTo>
                  <a:pt x="24664" y="5657"/>
                  <a:pt x="24672" y="5654"/>
                  <a:pt x="24680" y="5647"/>
                </a:cubicBezTo>
                <a:lnTo>
                  <a:pt x="24695" y="5631"/>
                </a:lnTo>
                <a:cubicBezTo>
                  <a:pt x="24720" y="5607"/>
                  <a:pt x="24697" y="5572"/>
                  <a:pt x="24669" y="5572"/>
                </a:cubicBezTo>
                <a:close/>
                <a:moveTo>
                  <a:pt x="13060" y="5584"/>
                </a:moveTo>
                <a:cubicBezTo>
                  <a:pt x="13043" y="5584"/>
                  <a:pt x="13025" y="5595"/>
                  <a:pt x="13025" y="5618"/>
                </a:cubicBezTo>
                <a:lnTo>
                  <a:pt x="13025" y="5634"/>
                </a:lnTo>
                <a:cubicBezTo>
                  <a:pt x="13025" y="5657"/>
                  <a:pt x="13043" y="5668"/>
                  <a:pt x="13060" y="5668"/>
                </a:cubicBezTo>
                <a:cubicBezTo>
                  <a:pt x="13078" y="5668"/>
                  <a:pt x="13095" y="5657"/>
                  <a:pt x="13095" y="5634"/>
                </a:cubicBezTo>
                <a:lnTo>
                  <a:pt x="13095" y="5618"/>
                </a:lnTo>
                <a:cubicBezTo>
                  <a:pt x="13095" y="5595"/>
                  <a:pt x="13078" y="5584"/>
                  <a:pt x="13060" y="5584"/>
                </a:cubicBezTo>
                <a:close/>
                <a:moveTo>
                  <a:pt x="12744" y="5584"/>
                </a:moveTo>
                <a:cubicBezTo>
                  <a:pt x="12739" y="5584"/>
                  <a:pt x="12733" y="5585"/>
                  <a:pt x="12728" y="5588"/>
                </a:cubicBezTo>
                <a:cubicBezTo>
                  <a:pt x="12717" y="5593"/>
                  <a:pt x="12708" y="5598"/>
                  <a:pt x="12697" y="5604"/>
                </a:cubicBezTo>
                <a:cubicBezTo>
                  <a:pt x="12663" y="5622"/>
                  <a:pt x="12684" y="5670"/>
                  <a:pt x="12716" y="5670"/>
                </a:cubicBezTo>
                <a:cubicBezTo>
                  <a:pt x="12721" y="5670"/>
                  <a:pt x="12727" y="5668"/>
                  <a:pt x="12733" y="5665"/>
                </a:cubicBezTo>
                <a:cubicBezTo>
                  <a:pt x="12743" y="5660"/>
                  <a:pt x="12753" y="5655"/>
                  <a:pt x="12763" y="5650"/>
                </a:cubicBezTo>
                <a:cubicBezTo>
                  <a:pt x="12798" y="5632"/>
                  <a:pt x="12777" y="5584"/>
                  <a:pt x="12744" y="5584"/>
                </a:cubicBezTo>
                <a:close/>
                <a:moveTo>
                  <a:pt x="13721" y="5570"/>
                </a:moveTo>
                <a:cubicBezTo>
                  <a:pt x="13704" y="5570"/>
                  <a:pt x="13686" y="5582"/>
                  <a:pt x="13686" y="5605"/>
                </a:cubicBezTo>
                <a:lnTo>
                  <a:pt x="13686" y="5635"/>
                </a:lnTo>
                <a:cubicBezTo>
                  <a:pt x="13686" y="5658"/>
                  <a:pt x="13703" y="5670"/>
                  <a:pt x="13721" y="5670"/>
                </a:cubicBezTo>
                <a:cubicBezTo>
                  <a:pt x="13739" y="5670"/>
                  <a:pt x="13756" y="5658"/>
                  <a:pt x="13756" y="5635"/>
                </a:cubicBezTo>
                <a:lnTo>
                  <a:pt x="13756" y="5605"/>
                </a:lnTo>
                <a:cubicBezTo>
                  <a:pt x="13756" y="5582"/>
                  <a:pt x="13739" y="5570"/>
                  <a:pt x="13721" y="5570"/>
                </a:cubicBezTo>
                <a:close/>
                <a:moveTo>
                  <a:pt x="6780" y="5563"/>
                </a:moveTo>
                <a:cubicBezTo>
                  <a:pt x="6710" y="5563"/>
                  <a:pt x="6710" y="5671"/>
                  <a:pt x="6780" y="5671"/>
                </a:cubicBezTo>
                <a:cubicBezTo>
                  <a:pt x="6849" y="5671"/>
                  <a:pt x="6849" y="5563"/>
                  <a:pt x="6780" y="5563"/>
                </a:cubicBezTo>
                <a:close/>
                <a:moveTo>
                  <a:pt x="595" y="5627"/>
                </a:moveTo>
                <a:cubicBezTo>
                  <a:pt x="582" y="5627"/>
                  <a:pt x="569" y="5645"/>
                  <a:pt x="582" y="5657"/>
                </a:cubicBezTo>
                <a:lnTo>
                  <a:pt x="597" y="5673"/>
                </a:lnTo>
                <a:cubicBezTo>
                  <a:pt x="601" y="5677"/>
                  <a:pt x="605" y="5678"/>
                  <a:pt x="609" y="5678"/>
                </a:cubicBezTo>
                <a:cubicBezTo>
                  <a:pt x="622" y="5678"/>
                  <a:pt x="635" y="5660"/>
                  <a:pt x="623" y="5648"/>
                </a:cubicBezTo>
                <a:cubicBezTo>
                  <a:pt x="616" y="5642"/>
                  <a:pt x="611" y="5637"/>
                  <a:pt x="607" y="5632"/>
                </a:cubicBezTo>
                <a:cubicBezTo>
                  <a:pt x="603" y="5628"/>
                  <a:pt x="599" y="5627"/>
                  <a:pt x="595" y="5627"/>
                </a:cubicBezTo>
                <a:close/>
                <a:moveTo>
                  <a:pt x="11392" y="5592"/>
                </a:moveTo>
                <a:cubicBezTo>
                  <a:pt x="11386" y="5592"/>
                  <a:pt x="11380" y="5594"/>
                  <a:pt x="11374" y="5598"/>
                </a:cubicBezTo>
                <a:cubicBezTo>
                  <a:pt x="11358" y="5609"/>
                  <a:pt x="11344" y="5618"/>
                  <a:pt x="11329" y="5629"/>
                </a:cubicBezTo>
                <a:cubicBezTo>
                  <a:pt x="11297" y="5649"/>
                  <a:pt x="11317" y="5695"/>
                  <a:pt x="11347" y="5695"/>
                </a:cubicBezTo>
                <a:cubicBezTo>
                  <a:pt x="11352" y="5695"/>
                  <a:pt x="11358" y="5694"/>
                  <a:pt x="11365" y="5690"/>
                </a:cubicBezTo>
                <a:cubicBezTo>
                  <a:pt x="11380" y="5679"/>
                  <a:pt x="11395" y="5671"/>
                  <a:pt x="11409" y="5660"/>
                </a:cubicBezTo>
                <a:cubicBezTo>
                  <a:pt x="11441" y="5639"/>
                  <a:pt x="11421" y="5592"/>
                  <a:pt x="11392" y="5592"/>
                </a:cubicBezTo>
                <a:close/>
                <a:moveTo>
                  <a:pt x="17131" y="5590"/>
                </a:moveTo>
                <a:cubicBezTo>
                  <a:pt x="17090" y="5590"/>
                  <a:pt x="17054" y="5643"/>
                  <a:pt x="17091" y="5681"/>
                </a:cubicBezTo>
                <a:cubicBezTo>
                  <a:pt x="17096" y="5686"/>
                  <a:pt x="17101" y="5693"/>
                  <a:pt x="17106" y="5697"/>
                </a:cubicBezTo>
                <a:cubicBezTo>
                  <a:pt x="17117" y="5708"/>
                  <a:pt x="17130" y="5712"/>
                  <a:pt x="17142" y="5712"/>
                </a:cubicBezTo>
                <a:cubicBezTo>
                  <a:pt x="17183" y="5712"/>
                  <a:pt x="17220" y="5659"/>
                  <a:pt x="17183" y="5621"/>
                </a:cubicBezTo>
                <a:lnTo>
                  <a:pt x="17167" y="5606"/>
                </a:lnTo>
                <a:cubicBezTo>
                  <a:pt x="17156" y="5595"/>
                  <a:pt x="17143" y="5590"/>
                  <a:pt x="17131" y="5590"/>
                </a:cubicBezTo>
                <a:close/>
                <a:moveTo>
                  <a:pt x="142" y="5655"/>
                </a:moveTo>
                <a:cubicBezTo>
                  <a:pt x="98" y="5655"/>
                  <a:pt x="97" y="5724"/>
                  <a:pt x="144" y="5725"/>
                </a:cubicBezTo>
                <a:cubicBezTo>
                  <a:pt x="189" y="5725"/>
                  <a:pt x="189" y="5655"/>
                  <a:pt x="144" y="5655"/>
                </a:cubicBezTo>
                <a:cubicBezTo>
                  <a:pt x="143" y="5655"/>
                  <a:pt x="142" y="5655"/>
                  <a:pt x="142" y="5655"/>
                </a:cubicBezTo>
                <a:close/>
                <a:moveTo>
                  <a:pt x="1405" y="5597"/>
                </a:moveTo>
                <a:cubicBezTo>
                  <a:pt x="1378" y="5597"/>
                  <a:pt x="1354" y="5633"/>
                  <a:pt x="1380" y="5657"/>
                </a:cubicBezTo>
                <a:cubicBezTo>
                  <a:pt x="1399" y="5677"/>
                  <a:pt x="1419" y="5698"/>
                  <a:pt x="1440" y="5718"/>
                </a:cubicBezTo>
                <a:cubicBezTo>
                  <a:pt x="1447" y="5725"/>
                  <a:pt x="1455" y="5728"/>
                  <a:pt x="1463" y="5728"/>
                </a:cubicBezTo>
                <a:cubicBezTo>
                  <a:pt x="1491" y="5728"/>
                  <a:pt x="1515" y="5693"/>
                  <a:pt x="1490" y="5668"/>
                </a:cubicBezTo>
                <a:cubicBezTo>
                  <a:pt x="1470" y="5648"/>
                  <a:pt x="1450" y="5627"/>
                  <a:pt x="1429" y="5608"/>
                </a:cubicBezTo>
                <a:cubicBezTo>
                  <a:pt x="1422" y="5600"/>
                  <a:pt x="1413" y="5597"/>
                  <a:pt x="1405" y="5597"/>
                </a:cubicBezTo>
                <a:close/>
                <a:moveTo>
                  <a:pt x="24011" y="5644"/>
                </a:moveTo>
                <a:cubicBezTo>
                  <a:pt x="23984" y="5644"/>
                  <a:pt x="23960" y="5680"/>
                  <a:pt x="23985" y="5704"/>
                </a:cubicBezTo>
                <a:lnTo>
                  <a:pt x="24001" y="5720"/>
                </a:lnTo>
                <a:cubicBezTo>
                  <a:pt x="24008" y="5727"/>
                  <a:pt x="24017" y="5730"/>
                  <a:pt x="24025" y="5730"/>
                </a:cubicBezTo>
                <a:cubicBezTo>
                  <a:pt x="24052" y="5730"/>
                  <a:pt x="24076" y="5695"/>
                  <a:pt x="24051" y="5671"/>
                </a:cubicBezTo>
                <a:cubicBezTo>
                  <a:pt x="24045" y="5665"/>
                  <a:pt x="24041" y="5660"/>
                  <a:pt x="24035" y="5655"/>
                </a:cubicBezTo>
                <a:cubicBezTo>
                  <a:pt x="24028" y="5647"/>
                  <a:pt x="24019" y="5644"/>
                  <a:pt x="24011" y="5644"/>
                </a:cubicBezTo>
                <a:close/>
                <a:moveTo>
                  <a:pt x="22131" y="5652"/>
                </a:moveTo>
                <a:cubicBezTo>
                  <a:pt x="22123" y="5652"/>
                  <a:pt x="22115" y="5655"/>
                  <a:pt x="22108" y="5662"/>
                </a:cubicBezTo>
                <a:lnTo>
                  <a:pt x="22092" y="5678"/>
                </a:lnTo>
                <a:cubicBezTo>
                  <a:pt x="22067" y="5703"/>
                  <a:pt x="22091" y="5739"/>
                  <a:pt x="22118" y="5739"/>
                </a:cubicBezTo>
                <a:cubicBezTo>
                  <a:pt x="22126" y="5739"/>
                  <a:pt x="22134" y="5736"/>
                  <a:pt x="22141" y="5728"/>
                </a:cubicBezTo>
                <a:lnTo>
                  <a:pt x="22157" y="5713"/>
                </a:lnTo>
                <a:cubicBezTo>
                  <a:pt x="22183" y="5688"/>
                  <a:pt x="22158" y="5652"/>
                  <a:pt x="22131" y="5652"/>
                </a:cubicBezTo>
                <a:close/>
                <a:moveTo>
                  <a:pt x="3644" y="5678"/>
                </a:moveTo>
                <a:cubicBezTo>
                  <a:pt x="3598" y="5678"/>
                  <a:pt x="3598" y="5749"/>
                  <a:pt x="3644" y="5749"/>
                </a:cubicBezTo>
                <a:cubicBezTo>
                  <a:pt x="3644" y="5749"/>
                  <a:pt x="3644" y="5749"/>
                  <a:pt x="3645" y="5749"/>
                </a:cubicBezTo>
                <a:cubicBezTo>
                  <a:pt x="3688" y="5749"/>
                  <a:pt x="3690" y="5678"/>
                  <a:pt x="3644" y="5678"/>
                </a:cubicBezTo>
                <a:close/>
                <a:moveTo>
                  <a:pt x="5997" y="5636"/>
                </a:moveTo>
                <a:cubicBezTo>
                  <a:pt x="5985" y="5636"/>
                  <a:pt x="5972" y="5641"/>
                  <a:pt x="5961" y="5652"/>
                </a:cubicBezTo>
                <a:lnTo>
                  <a:pt x="5932" y="5682"/>
                </a:lnTo>
                <a:cubicBezTo>
                  <a:pt x="5893" y="5719"/>
                  <a:pt x="5930" y="5773"/>
                  <a:pt x="5971" y="5773"/>
                </a:cubicBezTo>
                <a:cubicBezTo>
                  <a:pt x="5983" y="5773"/>
                  <a:pt x="5995" y="5769"/>
                  <a:pt x="6006" y="5758"/>
                </a:cubicBezTo>
                <a:lnTo>
                  <a:pt x="6037" y="5728"/>
                </a:lnTo>
                <a:cubicBezTo>
                  <a:pt x="6074" y="5690"/>
                  <a:pt x="6038" y="5636"/>
                  <a:pt x="5997" y="5636"/>
                </a:cubicBezTo>
                <a:close/>
                <a:moveTo>
                  <a:pt x="7448" y="5708"/>
                </a:moveTo>
                <a:cubicBezTo>
                  <a:pt x="7402" y="5708"/>
                  <a:pt x="7402" y="5779"/>
                  <a:pt x="7448" y="5779"/>
                </a:cubicBezTo>
                <a:cubicBezTo>
                  <a:pt x="7494" y="5779"/>
                  <a:pt x="7494" y="5708"/>
                  <a:pt x="7448" y="5708"/>
                </a:cubicBezTo>
                <a:close/>
                <a:moveTo>
                  <a:pt x="984" y="5748"/>
                </a:moveTo>
                <a:cubicBezTo>
                  <a:pt x="971" y="5748"/>
                  <a:pt x="959" y="5767"/>
                  <a:pt x="971" y="5779"/>
                </a:cubicBezTo>
                <a:lnTo>
                  <a:pt x="987" y="5794"/>
                </a:lnTo>
                <a:cubicBezTo>
                  <a:pt x="991" y="5798"/>
                  <a:pt x="995" y="5799"/>
                  <a:pt x="999" y="5799"/>
                </a:cubicBezTo>
                <a:cubicBezTo>
                  <a:pt x="1012" y="5799"/>
                  <a:pt x="1023" y="5782"/>
                  <a:pt x="1011" y="5770"/>
                </a:cubicBezTo>
                <a:lnTo>
                  <a:pt x="995" y="5754"/>
                </a:lnTo>
                <a:cubicBezTo>
                  <a:pt x="992" y="5750"/>
                  <a:pt x="988" y="5748"/>
                  <a:pt x="984" y="5748"/>
                </a:cubicBezTo>
                <a:close/>
                <a:moveTo>
                  <a:pt x="12022" y="5731"/>
                </a:moveTo>
                <a:cubicBezTo>
                  <a:pt x="11977" y="5731"/>
                  <a:pt x="11978" y="5803"/>
                  <a:pt x="12022" y="5803"/>
                </a:cubicBezTo>
                <a:lnTo>
                  <a:pt x="12053" y="5803"/>
                </a:lnTo>
                <a:cubicBezTo>
                  <a:pt x="12099" y="5803"/>
                  <a:pt x="12099" y="5731"/>
                  <a:pt x="12053" y="5731"/>
                </a:cubicBezTo>
                <a:lnTo>
                  <a:pt x="12022" y="5731"/>
                </a:lnTo>
                <a:cubicBezTo>
                  <a:pt x="12022" y="5731"/>
                  <a:pt x="12022" y="5731"/>
                  <a:pt x="12022" y="5731"/>
                </a:cubicBezTo>
                <a:close/>
                <a:moveTo>
                  <a:pt x="8491" y="5736"/>
                </a:moveTo>
                <a:cubicBezTo>
                  <a:pt x="8446" y="5736"/>
                  <a:pt x="8446" y="5807"/>
                  <a:pt x="8491" y="5807"/>
                </a:cubicBezTo>
                <a:cubicBezTo>
                  <a:pt x="8537" y="5807"/>
                  <a:pt x="8538" y="5736"/>
                  <a:pt x="8491" y="5736"/>
                </a:cubicBezTo>
                <a:close/>
                <a:moveTo>
                  <a:pt x="20164" y="5708"/>
                </a:moveTo>
                <a:cubicBezTo>
                  <a:pt x="20147" y="5708"/>
                  <a:pt x="20129" y="5719"/>
                  <a:pt x="20129" y="5742"/>
                </a:cubicBezTo>
                <a:lnTo>
                  <a:pt x="20129" y="5772"/>
                </a:lnTo>
                <a:cubicBezTo>
                  <a:pt x="20129" y="5795"/>
                  <a:pt x="20147" y="5807"/>
                  <a:pt x="20164" y="5807"/>
                </a:cubicBezTo>
                <a:cubicBezTo>
                  <a:pt x="20182" y="5807"/>
                  <a:pt x="20200" y="5795"/>
                  <a:pt x="20200" y="5772"/>
                </a:cubicBezTo>
                <a:lnTo>
                  <a:pt x="20200" y="5742"/>
                </a:lnTo>
                <a:cubicBezTo>
                  <a:pt x="20200" y="5719"/>
                  <a:pt x="20182" y="5708"/>
                  <a:pt x="20164" y="5708"/>
                </a:cubicBezTo>
                <a:close/>
                <a:moveTo>
                  <a:pt x="18962" y="5702"/>
                </a:moveTo>
                <a:cubicBezTo>
                  <a:pt x="18935" y="5702"/>
                  <a:pt x="18908" y="5719"/>
                  <a:pt x="18908" y="5754"/>
                </a:cubicBezTo>
                <a:lnTo>
                  <a:pt x="18908" y="5770"/>
                </a:lnTo>
                <a:cubicBezTo>
                  <a:pt x="18908" y="5804"/>
                  <a:pt x="18935" y="5821"/>
                  <a:pt x="18962" y="5821"/>
                </a:cubicBezTo>
                <a:cubicBezTo>
                  <a:pt x="18988" y="5821"/>
                  <a:pt x="19015" y="5804"/>
                  <a:pt x="19016" y="5770"/>
                </a:cubicBezTo>
                <a:lnTo>
                  <a:pt x="19016" y="5754"/>
                </a:lnTo>
                <a:cubicBezTo>
                  <a:pt x="19016" y="5719"/>
                  <a:pt x="18989" y="5702"/>
                  <a:pt x="18962" y="5702"/>
                </a:cubicBezTo>
                <a:close/>
                <a:moveTo>
                  <a:pt x="22597" y="5767"/>
                </a:moveTo>
                <a:cubicBezTo>
                  <a:pt x="22588" y="5767"/>
                  <a:pt x="22580" y="5772"/>
                  <a:pt x="22579" y="5783"/>
                </a:cubicBezTo>
                <a:lnTo>
                  <a:pt x="22579" y="5805"/>
                </a:lnTo>
                <a:cubicBezTo>
                  <a:pt x="22579" y="5816"/>
                  <a:pt x="22588" y="5822"/>
                  <a:pt x="22597" y="5822"/>
                </a:cubicBezTo>
                <a:cubicBezTo>
                  <a:pt x="22606" y="5822"/>
                  <a:pt x="22615" y="5816"/>
                  <a:pt x="22615" y="5805"/>
                </a:cubicBezTo>
                <a:lnTo>
                  <a:pt x="22615" y="5783"/>
                </a:lnTo>
                <a:cubicBezTo>
                  <a:pt x="22615" y="5772"/>
                  <a:pt x="22606" y="5767"/>
                  <a:pt x="22597" y="5767"/>
                </a:cubicBezTo>
                <a:close/>
                <a:moveTo>
                  <a:pt x="7192" y="5783"/>
                </a:moveTo>
                <a:cubicBezTo>
                  <a:pt x="7147" y="5783"/>
                  <a:pt x="7147" y="5854"/>
                  <a:pt x="7192" y="5854"/>
                </a:cubicBezTo>
                <a:lnTo>
                  <a:pt x="7208" y="5854"/>
                </a:lnTo>
                <a:cubicBezTo>
                  <a:pt x="7253" y="5854"/>
                  <a:pt x="7254" y="5783"/>
                  <a:pt x="7208" y="5783"/>
                </a:cubicBezTo>
                <a:close/>
                <a:moveTo>
                  <a:pt x="20945" y="5800"/>
                </a:moveTo>
                <a:cubicBezTo>
                  <a:pt x="20899" y="5800"/>
                  <a:pt x="20899" y="5871"/>
                  <a:pt x="20945" y="5871"/>
                </a:cubicBezTo>
                <a:cubicBezTo>
                  <a:pt x="20991" y="5871"/>
                  <a:pt x="20991" y="5800"/>
                  <a:pt x="20945" y="5800"/>
                </a:cubicBezTo>
                <a:close/>
                <a:moveTo>
                  <a:pt x="19593" y="5705"/>
                </a:moveTo>
                <a:cubicBezTo>
                  <a:pt x="19576" y="5705"/>
                  <a:pt x="19558" y="5717"/>
                  <a:pt x="19558" y="5740"/>
                </a:cubicBezTo>
                <a:lnTo>
                  <a:pt x="19558" y="5846"/>
                </a:lnTo>
                <a:cubicBezTo>
                  <a:pt x="19558" y="5869"/>
                  <a:pt x="19576" y="5880"/>
                  <a:pt x="19593" y="5880"/>
                </a:cubicBezTo>
                <a:cubicBezTo>
                  <a:pt x="19611" y="5880"/>
                  <a:pt x="19629" y="5869"/>
                  <a:pt x="19629" y="5846"/>
                </a:cubicBezTo>
                <a:lnTo>
                  <a:pt x="19629" y="5740"/>
                </a:lnTo>
                <a:cubicBezTo>
                  <a:pt x="19629" y="5717"/>
                  <a:pt x="19611" y="5705"/>
                  <a:pt x="19593" y="5705"/>
                </a:cubicBezTo>
                <a:close/>
                <a:moveTo>
                  <a:pt x="6604" y="5810"/>
                </a:moveTo>
                <a:cubicBezTo>
                  <a:pt x="6599" y="5810"/>
                  <a:pt x="6593" y="5811"/>
                  <a:pt x="6588" y="5814"/>
                </a:cubicBezTo>
                <a:cubicBezTo>
                  <a:pt x="6577" y="5819"/>
                  <a:pt x="6568" y="5825"/>
                  <a:pt x="6557" y="5830"/>
                </a:cubicBezTo>
                <a:cubicBezTo>
                  <a:pt x="6522" y="5848"/>
                  <a:pt x="6543" y="5896"/>
                  <a:pt x="6576" y="5896"/>
                </a:cubicBezTo>
                <a:cubicBezTo>
                  <a:pt x="6581" y="5896"/>
                  <a:pt x="6587" y="5895"/>
                  <a:pt x="6593" y="5892"/>
                </a:cubicBezTo>
                <a:cubicBezTo>
                  <a:pt x="6603" y="5886"/>
                  <a:pt x="6613" y="5881"/>
                  <a:pt x="6623" y="5876"/>
                </a:cubicBezTo>
                <a:cubicBezTo>
                  <a:pt x="6659" y="5858"/>
                  <a:pt x="6637" y="5810"/>
                  <a:pt x="6604" y="5810"/>
                </a:cubicBezTo>
                <a:close/>
                <a:moveTo>
                  <a:pt x="13013" y="5839"/>
                </a:moveTo>
                <a:cubicBezTo>
                  <a:pt x="12968" y="5839"/>
                  <a:pt x="12969" y="5910"/>
                  <a:pt x="13014" y="5910"/>
                </a:cubicBezTo>
                <a:lnTo>
                  <a:pt x="13029" y="5910"/>
                </a:lnTo>
                <a:cubicBezTo>
                  <a:pt x="13074" y="5910"/>
                  <a:pt x="13074" y="5839"/>
                  <a:pt x="13029" y="5839"/>
                </a:cubicBezTo>
                <a:lnTo>
                  <a:pt x="13014" y="5839"/>
                </a:lnTo>
                <a:cubicBezTo>
                  <a:pt x="13013" y="5839"/>
                  <a:pt x="13013" y="5839"/>
                  <a:pt x="13013" y="5839"/>
                </a:cubicBezTo>
                <a:close/>
                <a:moveTo>
                  <a:pt x="3298" y="5841"/>
                </a:moveTo>
                <a:cubicBezTo>
                  <a:pt x="3252" y="5841"/>
                  <a:pt x="3252" y="5913"/>
                  <a:pt x="3298" y="5913"/>
                </a:cubicBezTo>
                <a:cubicBezTo>
                  <a:pt x="3298" y="5913"/>
                  <a:pt x="3299" y="5913"/>
                  <a:pt x="3299" y="5913"/>
                </a:cubicBezTo>
                <a:cubicBezTo>
                  <a:pt x="3342" y="5913"/>
                  <a:pt x="3344" y="5841"/>
                  <a:pt x="3298" y="5841"/>
                </a:cubicBezTo>
                <a:close/>
                <a:moveTo>
                  <a:pt x="6238" y="5880"/>
                </a:moveTo>
                <a:cubicBezTo>
                  <a:pt x="6192" y="5880"/>
                  <a:pt x="6192" y="5950"/>
                  <a:pt x="6238" y="5950"/>
                </a:cubicBezTo>
                <a:cubicBezTo>
                  <a:pt x="6284" y="5950"/>
                  <a:pt x="6284" y="5880"/>
                  <a:pt x="6238" y="5880"/>
                </a:cubicBezTo>
                <a:close/>
                <a:moveTo>
                  <a:pt x="21454" y="5876"/>
                </a:moveTo>
                <a:cubicBezTo>
                  <a:pt x="21443" y="5876"/>
                  <a:pt x="21435" y="5881"/>
                  <a:pt x="21428" y="5889"/>
                </a:cubicBezTo>
                <a:cubicBezTo>
                  <a:pt x="21426" y="5888"/>
                  <a:pt x="21425" y="5888"/>
                  <a:pt x="21423" y="5888"/>
                </a:cubicBezTo>
                <a:cubicBezTo>
                  <a:pt x="21389" y="5888"/>
                  <a:pt x="21376" y="5947"/>
                  <a:pt x="21416" y="5960"/>
                </a:cubicBezTo>
                <a:cubicBezTo>
                  <a:pt x="21422" y="5962"/>
                  <a:pt x="21428" y="5963"/>
                  <a:pt x="21434" y="5963"/>
                </a:cubicBezTo>
                <a:cubicBezTo>
                  <a:pt x="21459" y="5963"/>
                  <a:pt x="21480" y="5945"/>
                  <a:pt x="21490" y="5922"/>
                </a:cubicBezTo>
                <a:cubicBezTo>
                  <a:pt x="21497" y="5903"/>
                  <a:pt x="21483" y="5881"/>
                  <a:pt x="21464" y="5877"/>
                </a:cubicBezTo>
                <a:cubicBezTo>
                  <a:pt x="21461" y="5876"/>
                  <a:pt x="21457" y="5876"/>
                  <a:pt x="21454" y="5876"/>
                </a:cubicBezTo>
                <a:close/>
                <a:moveTo>
                  <a:pt x="16093" y="5862"/>
                </a:moveTo>
                <a:cubicBezTo>
                  <a:pt x="16069" y="5862"/>
                  <a:pt x="16044" y="5887"/>
                  <a:pt x="16059" y="5915"/>
                </a:cubicBezTo>
                <a:cubicBezTo>
                  <a:pt x="16064" y="5925"/>
                  <a:pt x="16069" y="5935"/>
                  <a:pt x="16075" y="5945"/>
                </a:cubicBezTo>
                <a:cubicBezTo>
                  <a:pt x="16081" y="5958"/>
                  <a:pt x="16092" y="5963"/>
                  <a:pt x="16102" y="5963"/>
                </a:cubicBezTo>
                <a:cubicBezTo>
                  <a:pt x="16126" y="5963"/>
                  <a:pt x="16151" y="5938"/>
                  <a:pt x="16136" y="5910"/>
                </a:cubicBezTo>
                <a:cubicBezTo>
                  <a:pt x="16131" y="5899"/>
                  <a:pt x="16126" y="5891"/>
                  <a:pt x="16121" y="5880"/>
                </a:cubicBezTo>
                <a:cubicBezTo>
                  <a:pt x="16114" y="5867"/>
                  <a:pt x="16104" y="5862"/>
                  <a:pt x="16093" y="5862"/>
                </a:cubicBezTo>
                <a:close/>
                <a:moveTo>
                  <a:pt x="23483" y="5869"/>
                </a:moveTo>
                <a:cubicBezTo>
                  <a:pt x="23466" y="5869"/>
                  <a:pt x="23449" y="5880"/>
                  <a:pt x="23449" y="5903"/>
                </a:cubicBezTo>
                <a:lnTo>
                  <a:pt x="23449" y="5934"/>
                </a:lnTo>
                <a:cubicBezTo>
                  <a:pt x="23449" y="5957"/>
                  <a:pt x="23466" y="5968"/>
                  <a:pt x="23484" y="5968"/>
                </a:cubicBezTo>
                <a:cubicBezTo>
                  <a:pt x="23501" y="5968"/>
                  <a:pt x="23519" y="5957"/>
                  <a:pt x="23519" y="5934"/>
                </a:cubicBezTo>
                <a:lnTo>
                  <a:pt x="23519" y="5903"/>
                </a:lnTo>
                <a:cubicBezTo>
                  <a:pt x="23519" y="5881"/>
                  <a:pt x="23501" y="5869"/>
                  <a:pt x="23483" y="5869"/>
                </a:cubicBezTo>
                <a:close/>
                <a:moveTo>
                  <a:pt x="23231" y="5948"/>
                </a:moveTo>
                <a:cubicBezTo>
                  <a:pt x="23209" y="5948"/>
                  <a:pt x="23208" y="5983"/>
                  <a:pt x="23231" y="5983"/>
                </a:cubicBezTo>
                <a:lnTo>
                  <a:pt x="23254" y="5983"/>
                </a:lnTo>
                <a:cubicBezTo>
                  <a:pt x="23276" y="5983"/>
                  <a:pt x="23276" y="5948"/>
                  <a:pt x="23254" y="5948"/>
                </a:cubicBezTo>
                <a:close/>
                <a:moveTo>
                  <a:pt x="3041" y="5917"/>
                </a:moveTo>
                <a:cubicBezTo>
                  <a:pt x="2995" y="5917"/>
                  <a:pt x="2995" y="5987"/>
                  <a:pt x="3041" y="5987"/>
                </a:cubicBezTo>
                <a:lnTo>
                  <a:pt x="3057" y="5987"/>
                </a:lnTo>
                <a:cubicBezTo>
                  <a:pt x="3103" y="5987"/>
                  <a:pt x="3103" y="5917"/>
                  <a:pt x="3057" y="5917"/>
                </a:cubicBezTo>
                <a:close/>
                <a:moveTo>
                  <a:pt x="13327" y="5914"/>
                </a:moveTo>
                <a:cubicBezTo>
                  <a:pt x="13319" y="5914"/>
                  <a:pt x="13311" y="5917"/>
                  <a:pt x="13304" y="5924"/>
                </a:cubicBezTo>
                <a:lnTo>
                  <a:pt x="13288" y="5940"/>
                </a:lnTo>
                <a:cubicBezTo>
                  <a:pt x="13263" y="5965"/>
                  <a:pt x="13288" y="6001"/>
                  <a:pt x="13315" y="6001"/>
                </a:cubicBezTo>
                <a:cubicBezTo>
                  <a:pt x="13323" y="6001"/>
                  <a:pt x="13331" y="5998"/>
                  <a:pt x="13338" y="5990"/>
                </a:cubicBezTo>
                <a:lnTo>
                  <a:pt x="13354" y="5974"/>
                </a:lnTo>
                <a:cubicBezTo>
                  <a:pt x="13380" y="5950"/>
                  <a:pt x="13355" y="5914"/>
                  <a:pt x="13327" y="5914"/>
                </a:cubicBezTo>
                <a:close/>
                <a:moveTo>
                  <a:pt x="18421" y="5894"/>
                </a:moveTo>
                <a:cubicBezTo>
                  <a:pt x="18352" y="5894"/>
                  <a:pt x="18352" y="6001"/>
                  <a:pt x="18421" y="6002"/>
                </a:cubicBezTo>
                <a:cubicBezTo>
                  <a:pt x="18490" y="6002"/>
                  <a:pt x="18490" y="5894"/>
                  <a:pt x="18421" y="5894"/>
                </a:cubicBezTo>
                <a:close/>
                <a:moveTo>
                  <a:pt x="10880" y="5939"/>
                </a:moveTo>
                <a:cubicBezTo>
                  <a:pt x="10835" y="5939"/>
                  <a:pt x="10835" y="6009"/>
                  <a:pt x="10880" y="6009"/>
                </a:cubicBezTo>
                <a:cubicBezTo>
                  <a:pt x="10926" y="6009"/>
                  <a:pt x="10926" y="5939"/>
                  <a:pt x="10880" y="5939"/>
                </a:cubicBezTo>
                <a:close/>
                <a:moveTo>
                  <a:pt x="2455" y="5944"/>
                </a:moveTo>
                <a:cubicBezTo>
                  <a:pt x="2449" y="5944"/>
                  <a:pt x="2444" y="5945"/>
                  <a:pt x="2438" y="5948"/>
                </a:cubicBezTo>
                <a:cubicBezTo>
                  <a:pt x="2428" y="5954"/>
                  <a:pt x="2418" y="5959"/>
                  <a:pt x="2408" y="5964"/>
                </a:cubicBezTo>
                <a:cubicBezTo>
                  <a:pt x="2372" y="5982"/>
                  <a:pt x="2394" y="6029"/>
                  <a:pt x="2426" y="6029"/>
                </a:cubicBezTo>
                <a:cubicBezTo>
                  <a:pt x="2432" y="6029"/>
                  <a:pt x="2437" y="6028"/>
                  <a:pt x="2443" y="6025"/>
                </a:cubicBezTo>
                <a:cubicBezTo>
                  <a:pt x="2454" y="6019"/>
                  <a:pt x="2462" y="6014"/>
                  <a:pt x="2473" y="6009"/>
                </a:cubicBezTo>
                <a:cubicBezTo>
                  <a:pt x="2508" y="5991"/>
                  <a:pt x="2486" y="5944"/>
                  <a:pt x="2455" y="5944"/>
                </a:cubicBezTo>
                <a:close/>
                <a:moveTo>
                  <a:pt x="24265" y="5961"/>
                </a:moveTo>
                <a:cubicBezTo>
                  <a:pt x="24219" y="5961"/>
                  <a:pt x="24219" y="6032"/>
                  <a:pt x="24265" y="6032"/>
                </a:cubicBezTo>
                <a:cubicBezTo>
                  <a:pt x="24310" y="6032"/>
                  <a:pt x="24310" y="5961"/>
                  <a:pt x="24265" y="5961"/>
                </a:cubicBezTo>
                <a:close/>
                <a:moveTo>
                  <a:pt x="20494" y="5949"/>
                </a:moveTo>
                <a:cubicBezTo>
                  <a:pt x="20477" y="5949"/>
                  <a:pt x="20459" y="5960"/>
                  <a:pt x="20459" y="5983"/>
                </a:cubicBezTo>
                <a:lnTo>
                  <a:pt x="20459" y="5999"/>
                </a:lnTo>
                <a:cubicBezTo>
                  <a:pt x="20459" y="6022"/>
                  <a:pt x="20477" y="6033"/>
                  <a:pt x="20494" y="6033"/>
                </a:cubicBezTo>
                <a:cubicBezTo>
                  <a:pt x="20512" y="6033"/>
                  <a:pt x="20530" y="6022"/>
                  <a:pt x="20530" y="5999"/>
                </a:cubicBezTo>
                <a:lnTo>
                  <a:pt x="20530" y="5983"/>
                </a:lnTo>
                <a:cubicBezTo>
                  <a:pt x="20530" y="5960"/>
                  <a:pt x="20512" y="5949"/>
                  <a:pt x="20494" y="5949"/>
                </a:cubicBezTo>
                <a:close/>
                <a:moveTo>
                  <a:pt x="12532" y="5957"/>
                </a:moveTo>
                <a:cubicBezTo>
                  <a:pt x="12524" y="5957"/>
                  <a:pt x="12516" y="5960"/>
                  <a:pt x="12509" y="5967"/>
                </a:cubicBezTo>
                <a:lnTo>
                  <a:pt x="12493" y="5983"/>
                </a:lnTo>
                <a:cubicBezTo>
                  <a:pt x="12468" y="6007"/>
                  <a:pt x="12492" y="6043"/>
                  <a:pt x="12520" y="6043"/>
                </a:cubicBezTo>
                <a:cubicBezTo>
                  <a:pt x="12528" y="6043"/>
                  <a:pt x="12536" y="6040"/>
                  <a:pt x="12543" y="6033"/>
                </a:cubicBezTo>
                <a:lnTo>
                  <a:pt x="12559" y="6017"/>
                </a:lnTo>
                <a:cubicBezTo>
                  <a:pt x="12584" y="5992"/>
                  <a:pt x="12559" y="5957"/>
                  <a:pt x="12532" y="5957"/>
                </a:cubicBezTo>
                <a:close/>
                <a:moveTo>
                  <a:pt x="9408" y="6026"/>
                </a:moveTo>
                <a:cubicBezTo>
                  <a:pt x="9395" y="6026"/>
                  <a:pt x="9383" y="6044"/>
                  <a:pt x="9395" y="6056"/>
                </a:cubicBezTo>
                <a:lnTo>
                  <a:pt x="9411" y="6072"/>
                </a:lnTo>
                <a:cubicBezTo>
                  <a:pt x="9414" y="6075"/>
                  <a:pt x="9419" y="6077"/>
                  <a:pt x="9422" y="6077"/>
                </a:cubicBezTo>
                <a:cubicBezTo>
                  <a:pt x="9436" y="6077"/>
                  <a:pt x="9448" y="6060"/>
                  <a:pt x="9435" y="6048"/>
                </a:cubicBezTo>
                <a:lnTo>
                  <a:pt x="9420" y="6032"/>
                </a:lnTo>
                <a:cubicBezTo>
                  <a:pt x="9417" y="6028"/>
                  <a:pt x="9412" y="6026"/>
                  <a:pt x="9408" y="6026"/>
                </a:cubicBezTo>
                <a:close/>
                <a:moveTo>
                  <a:pt x="8956" y="6053"/>
                </a:moveTo>
                <a:cubicBezTo>
                  <a:pt x="8910" y="6053"/>
                  <a:pt x="8910" y="6123"/>
                  <a:pt x="8956" y="6123"/>
                </a:cubicBezTo>
                <a:cubicBezTo>
                  <a:pt x="8957" y="6123"/>
                  <a:pt x="8957" y="6123"/>
                  <a:pt x="8957" y="6123"/>
                </a:cubicBezTo>
                <a:cubicBezTo>
                  <a:pt x="9002" y="6123"/>
                  <a:pt x="9003" y="6053"/>
                  <a:pt x="8956" y="6053"/>
                </a:cubicBezTo>
                <a:close/>
                <a:moveTo>
                  <a:pt x="20149" y="6039"/>
                </a:moveTo>
                <a:cubicBezTo>
                  <a:pt x="20131" y="6039"/>
                  <a:pt x="20113" y="6051"/>
                  <a:pt x="20113" y="6074"/>
                </a:cubicBezTo>
                <a:lnTo>
                  <a:pt x="20113" y="6090"/>
                </a:lnTo>
                <a:cubicBezTo>
                  <a:pt x="20113" y="6112"/>
                  <a:pt x="20131" y="6123"/>
                  <a:pt x="20149" y="6123"/>
                </a:cubicBezTo>
                <a:cubicBezTo>
                  <a:pt x="20167" y="6123"/>
                  <a:pt x="20184" y="6112"/>
                  <a:pt x="20184" y="6090"/>
                </a:cubicBezTo>
                <a:lnTo>
                  <a:pt x="20184" y="6074"/>
                </a:lnTo>
                <a:cubicBezTo>
                  <a:pt x="20184" y="6051"/>
                  <a:pt x="20167" y="6039"/>
                  <a:pt x="20149" y="6039"/>
                </a:cubicBezTo>
                <a:close/>
                <a:moveTo>
                  <a:pt x="24774" y="6038"/>
                </a:moveTo>
                <a:cubicBezTo>
                  <a:pt x="24763" y="6038"/>
                  <a:pt x="24755" y="6043"/>
                  <a:pt x="24748" y="6051"/>
                </a:cubicBezTo>
                <a:cubicBezTo>
                  <a:pt x="24746" y="6051"/>
                  <a:pt x="24745" y="6051"/>
                  <a:pt x="24743" y="6051"/>
                </a:cubicBezTo>
                <a:cubicBezTo>
                  <a:pt x="24708" y="6051"/>
                  <a:pt x="24695" y="6109"/>
                  <a:pt x="24735" y="6122"/>
                </a:cubicBezTo>
                <a:cubicBezTo>
                  <a:pt x="24741" y="6124"/>
                  <a:pt x="24747" y="6125"/>
                  <a:pt x="24753" y="6125"/>
                </a:cubicBezTo>
                <a:cubicBezTo>
                  <a:pt x="24779" y="6125"/>
                  <a:pt x="24801" y="6108"/>
                  <a:pt x="24809" y="6084"/>
                </a:cubicBezTo>
                <a:cubicBezTo>
                  <a:pt x="24817" y="6065"/>
                  <a:pt x="24801" y="6044"/>
                  <a:pt x="24784" y="6039"/>
                </a:cubicBezTo>
                <a:cubicBezTo>
                  <a:pt x="24781" y="6038"/>
                  <a:pt x="24777" y="6038"/>
                  <a:pt x="24774" y="6038"/>
                </a:cubicBezTo>
                <a:close/>
                <a:moveTo>
                  <a:pt x="10220" y="5996"/>
                </a:moveTo>
                <a:cubicBezTo>
                  <a:pt x="10193" y="5996"/>
                  <a:pt x="10168" y="6031"/>
                  <a:pt x="10193" y="6056"/>
                </a:cubicBezTo>
                <a:cubicBezTo>
                  <a:pt x="10213" y="6076"/>
                  <a:pt x="10233" y="6097"/>
                  <a:pt x="10254" y="6117"/>
                </a:cubicBezTo>
                <a:cubicBezTo>
                  <a:pt x="10261" y="6124"/>
                  <a:pt x="10270" y="6127"/>
                  <a:pt x="10278" y="6127"/>
                </a:cubicBezTo>
                <a:cubicBezTo>
                  <a:pt x="10305" y="6127"/>
                  <a:pt x="10329" y="6091"/>
                  <a:pt x="10303" y="6067"/>
                </a:cubicBezTo>
                <a:cubicBezTo>
                  <a:pt x="10285" y="6048"/>
                  <a:pt x="10265" y="6027"/>
                  <a:pt x="10244" y="6007"/>
                </a:cubicBezTo>
                <a:cubicBezTo>
                  <a:pt x="10236" y="5999"/>
                  <a:pt x="10228" y="5996"/>
                  <a:pt x="10220" y="5996"/>
                </a:cubicBezTo>
                <a:close/>
                <a:moveTo>
                  <a:pt x="17892" y="6024"/>
                </a:moveTo>
                <a:cubicBezTo>
                  <a:pt x="17887" y="6024"/>
                  <a:pt x="17882" y="6025"/>
                  <a:pt x="17878" y="6027"/>
                </a:cubicBezTo>
                <a:cubicBezTo>
                  <a:pt x="17862" y="6032"/>
                  <a:pt x="17848" y="6037"/>
                  <a:pt x="17834" y="6043"/>
                </a:cubicBezTo>
                <a:cubicBezTo>
                  <a:pt x="17806" y="6051"/>
                  <a:pt x="17788" y="6079"/>
                  <a:pt x="17797" y="6107"/>
                </a:cubicBezTo>
                <a:cubicBezTo>
                  <a:pt x="17803" y="6129"/>
                  <a:pt x="17825" y="6147"/>
                  <a:pt x="17848" y="6147"/>
                </a:cubicBezTo>
                <a:cubicBezTo>
                  <a:pt x="17852" y="6147"/>
                  <a:pt x="17857" y="6146"/>
                  <a:pt x="17862" y="6144"/>
                </a:cubicBezTo>
                <a:cubicBezTo>
                  <a:pt x="17878" y="6139"/>
                  <a:pt x="17892" y="6134"/>
                  <a:pt x="17907" y="6128"/>
                </a:cubicBezTo>
                <a:cubicBezTo>
                  <a:pt x="17934" y="6119"/>
                  <a:pt x="17951" y="6092"/>
                  <a:pt x="17944" y="6063"/>
                </a:cubicBezTo>
                <a:cubicBezTo>
                  <a:pt x="17937" y="6042"/>
                  <a:pt x="17915" y="6024"/>
                  <a:pt x="17892" y="6024"/>
                </a:cubicBezTo>
                <a:close/>
                <a:moveTo>
                  <a:pt x="12458" y="6077"/>
                </a:moveTo>
                <a:cubicBezTo>
                  <a:pt x="12412" y="6077"/>
                  <a:pt x="12412" y="6148"/>
                  <a:pt x="12458" y="6148"/>
                </a:cubicBezTo>
                <a:cubicBezTo>
                  <a:pt x="12503" y="6148"/>
                  <a:pt x="12503" y="6077"/>
                  <a:pt x="12458" y="6077"/>
                </a:cubicBezTo>
                <a:close/>
                <a:moveTo>
                  <a:pt x="22634" y="6085"/>
                </a:moveTo>
                <a:cubicBezTo>
                  <a:pt x="22624" y="6085"/>
                  <a:pt x="22614" y="6093"/>
                  <a:pt x="22618" y="6106"/>
                </a:cubicBezTo>
                <a:cubicBezTo>
                  <a:pt x="22622" y="6118"/>
                  <a:pt x="22625" y="6128"/>
                  <a:pt x="22627" y="6139"/>
                </a:cubicBezTo>
                <a:cubicBezTo>
                  <a:pt x="22630" y="6148"/>
                  <a:pt x="22637" y="6152"/>
                  <a:pt x="22645" y="6152"/>
                </a:cubicBezTo>
                <a:cubicBezTo>
                  <a:pt x="22655" y="6152"/>
                  <a:pt x="22666" y="6144"/>
                  <a:pt x="22662" y="6132"/>
                </a:cubicBezTo>
                <a:cubicBezTo>
                  <a:pt x="22658" y="6119"/>
                  <a:pt x="22655" y="6110"/>
                  <a:pt x="22652" y="6098"/>
                </a:cubicBezTo>
                <a:cubicBezTo>
                  <a:pt x="22650" y="6089"/>
                  <a:pt x="22642" y="6085"/>
                  <a:pt x="22634" y="6085"/>
                </a:cubicBezTo>
                <a:close/>
                <a:moveTo>
                  <a:pt x="22251" y="6143"/>
                </a:moveTo>
                <a:cubicBezTo>
                  <a:pt x="22229" y="6143"/>
                  <a:pt x="22229" y="6179"/>
                  <a:pt x="22251" y="6179"/>
                </a:cubicBezTo>
                <a:lnTo>
                  <a:pt x="22274" y="6179"/>
                </a:lnTo>
                <a:cubicBezTo>
                  <a:pt x="22295" y="6179"/>
                  <a:pt x="22295" y="6143"/>
                  <a:pt x="22274" y="6143"/>
                </a:cubicBezTo>
                <a:cubicBezTo>
                  <a:pt x="22270" y="6144"/>
                  <a:pt x="22266" y="6144"/>
                  <a:pt x="22262" y="6144"/>
                </a:cubicBezTo>
                <a:cubicBezTo>
                  <a:pt x="22259" y="6144"/>
                  <a:pt x="22255" y="6144"/>
                  <a:pt x="22251" y="6143"/>
                </a:cubicBezTo>
                <a:close/>
                <a:moveTo>
                  <a:pt x="7169" y="6075"/>
                </a:moveTo>
                <a:cubicBezTo>
                  <a:pt x="7101" y="6075"/>
                  <a:pt x="7100" y="6182"/>
                  <a:pt x="7169" y="6182"/>
                </a:cubicBezTo>
                <a:cubicBezTo>
                  <a:pt x="7237" y="6182"/>
                  <a:pt x="7238" y="6075"/>
                  <a:pt x="7169" y="6075"/>
                </a:cubicBezTo>
                <a:close/>
                <a:moveTo>
                  <a:pt x="5862" y="6089"/>
                </a:moveTo>
                <a:cubicBezTo>
                  <a:pt x="5856" y="6089"/>
                  <a:pt x="5850" y="6091"/>
                  <a:pt x="5844" y="6095"/>
                </a:cubicBezTo>
                <a:cubicBezTo>
                  <a:pt x="5828" y="6105"/>
                  <a:pt x="5813" y="6114"/>
                  <a:pt x="5799" y="6124"/>
                </a:cubicBezTo>
                <a:cubicBezTo>
                  <a:pt x="5766" y="6145"/>
                  <a:pt x="5787" y="6192"/>
                  <a:pt x="5816" y="6192"/>
                </a:cubicBezTo>
                <a:cubicBezTo>
                  <a:pt x="5822" y="6192"/>
                  <a:pt x="5828" y="6190"/>
                  <a:pt x="5834" y="6186"/>
                </a:cubicBezTo>
                <a:cubicBezTo>
                  <a:pt x="5850" y="6176"/>
                  <a:pt x="5865" y="6166"/>
                  <a:pt x="5879" y="6156"/>
                </a:cubicBezTo>
                <a:cubicBezTo>
                  <a:pt x="5911" y="6136"/>
                  <a:pt x="5891" y="6089"/>
                  <a:pt x="5862" y="6089"/>
                </a:cubicBezTo>
                <a:close/>
                <a:moveTo>
                  <a:pt x="23813" y="6111"/>
                </a:moveTo>
                <a:cubicBezTo>
                  <a:pt x="23795" y="6111"/>
                  <a:pt x="23778" y="6123"/>
                  <a:pt x="23778" y="6145"/>
                </a:cubicBezTo>
                <a:lnTo>
                  <a:pt x="23778" y="6161"/>
                </a:lnTo>
                <a:cubicBezTo>
                  <a:pt x="23778" y="6184"/>
                  <a:pt x="23795" y="6195"/>
                  <a:pt x="23813" y="6195"/>
                </a:cubicBezTo>
                <a:cubicBezTo>
                  <a:pt x="23830" y="6195"/>
                  <a:pt x="23848" y="6184"/>
                  <a:pt x="23848" y="6161"/>
                </a:cubicBezTo>
                <a:lnTo>
                  <a:pt x="23848" y="6145"/>
                </a:lnTo>
                <a:cubicBezTo>
                  <a:pt x="23848" y="6123"/>
                  <a:pt x="23830" y="6111"/>
                  <a:pt x="23813" y="6111"/>
                </a:cubicBezTo>
                <a:close/>
                <a:moveTo>
                  <a:pt x="9799" y="6149"/>
                </a:moveTo>
                <a:cubicBezTo>
                  <a:pt x="9785" y="6149"/>
                  <a:pt x="9773" y="6167"/>
                  <a:pt x="9785" y="6179"/>
                </a:cubicBezTo>
                <a:lnTo>
                  <a:pt x="9801" y="6194"/>
                </a:lnTo>
                <a:cubicBezTo>
                  <a:pt x="9804" y="6198"/>
                  <a:pt x="9808" y="6199"/>
                  <a:pt x="9812" y="6199"/>
                </a:cubicBezTo>
                <a:cubicBezTo>
                  <a:pt x="9825" y="6199"/>
                  <a:pt x="9838" y="6182"/>
                  <a:pt x="9826" y="6169"/>
                </a:cubicBezTo>
                <a:lnTo>
                  <a:pt x="9810" y="6154"/>
                </a:lnTo>
                <a:cubicBezTo>
                  <a:pt x="9806" y="6150"/>
                  <a:pt x="9802" y="6149"/>
                  <a:pt x="9799" y="6149"/>
                </a:cubicBezTo>
                <a:close/>
                <a:moveTo>
                  <a:pt x="5290" y="6055"/>
                </a:moveTo>
                <a:cubicBezTo>
                  <a:pt x="5286" y="6055"/>
                  <a:pt x="5281" y="6055"/>
                  <a:pt x="5277" y="6056"/>
                </a:cubicBezTo>
                <a:cubicBezTo>
                  <a:pt x="5251" y="6065"/>
                  <a:pt x="5231" y="6094"/>
                  <a:pt x="5240" y="6122"/>
                </a:cubicBezTo>
                <a:cubicBezTo>
                  <a:pt x="5246" y="6138"/>
                  <a:pt x="5251" y="6153"/>
                  <a:pt x="5254" y="6166"/>
                </a:cubicBezTo>
                <a:cubicBezTo>
                  <a:pt x="5262" y="6189"/>
                  <a:pt x="5282" y="6205"/>
                  <a:pt x="5305" y="6205"/>
                </a:cubicBezTo>
                <a:cubicBezTo>
                  <a:pt x="5310" y="6205"/>
                  <a:pt x="5315" y="6204"/>
                  <a:pt x="5320" y="6203"/>
                </a:cubicBezTo>
                <a:cubicBezTo>
                  <a:pt x="5346" y="6195"/>
                  <a:pt x="5366" y="6165"/>
                  <a:pt x="5357" y="6138"/>
                </a:cubicBezTo>
                <a:cubicBezTo>
                  <a:pt x="5351" y="6122"/>
                  <a:pt x="5346" y="6107"/>
                  <a:pt x="5342" y="6093"/>
                </a:cubicBezTo>
                <a:cubicBezTo>
                  <a:pt x="5334" y="6071"/>
                  <a:pt x="5313" y="6055"/>
                  <a:pt x="5290" y="6055"/>
                </a:cubicBezTo>
                <a:close/>
                <a:moveTo>
                  <a:pt x="16592" y="6074"/>
                </a:moveTo>
                <a:cubicBezTo>
                  <a:pt x="16571" y="6074"/>
                  <a:pt x="16549" y="6092"/>
                  <a:pt x="16554" y="6118"/>
                </a:cubicBezTo>
                <a:cubicBezTo>
                  <a:pt x="16560" y="6143"/>
                  <a:pt x="16565" y="6168"/>
                  <a:pt x="16568" y="6192"/>
                </a:cubicBezTo>
                <a:cubicBezTo>
                  <a:pt x="16571" y="6210"/>
                  <a:pt x="16584" y="6218"/>
                  <a:pt x="16598" y="6218"/>
                </a:cubicBezTo>
                <a:cubicBezTo>
                  <a:pt x="16619" y="6218"/>
                  <a:pt x="16641" y="6201"/>
                  <a:pt x="16636" y="6175"/>
                </a:cubicBezTo>
                <a:cubicBezTo>
                  <a:pt x="16631" y="6149"/>
                  <a:pt x="16626" y="6124"/>
                  <a:pt x="16622" y="6100"/>
                </a:cubicBezTo>
                <a:cubicBezTo>
                  <a:pt x="16619" y="6082"/>
                  <a:pt x="16605" y="6074"/>
                  <a:pt x="16592" y="6074"/>
                </a:cubicBezTo>
                <a:close/>
                <a:moveTo>
                  <a:pt x="1777" y="6152"/>
                </a:moveTo>
                <a:cubicBezTo>
                  <a:pt x="1774" y="6152"/>
                  <a:pt x="1771" y="6152"/>
                  <a:pt x="1769" y="6153"/>
                </a:cubicBezTo>
                <a:cubicBezTo>
                  <a:pt x="1743" y="6158"/>
                  <a:pt x="1718" y="6164"/>
                  <a:pt x="1694" y="6169"/>
                </a:cubicBezTo>
                <a:cubicBezTo>
                  <a:pt x="1652" y="6179"/>
                  <a:pt x="1666" y="6238"/>
                  <a:pt x="1703" y="6238"/>
                </a:cubicBezTo>
                <a:cubicBezTo>
                  <a:pt x="1706" y="6238"/>
                  <a:pt x="1709" y="6238"/>
                  <a:pt x="1712" y="6237"/>
                </a:cubicBezTo>
                <a:cubicBezTo>
                  <a:pt x="1737" y="6232"/>
                  <a:pt x="1762" y="6226"/>
                  <a:pt x="1786" y="6221"/>
                </a:cubicBezTo>
                <a:cubicBezTo>
                  <a:pt x="1830" y="6212"/>
                  <a:pt x="1815" y="6152"/>
                  <a:pt x="1777" y="6152"/>
                </a:cubicBezTo>
                <a:close/>
                <a:moveTo>
                  <a:pt x="4092" y="6196"/>
                </a:moveTo>
                <a:cubicBezTo>
                  <a:pt x="4088" y="6196"/>
                  <a:pt x="4084" y="6197"/>
                  <a:pt x="4081" y="6201"/>
                </a:cubicBezTo>
                <a:lnTo>
                  <a:pt x="4065" y="6216"/>
                </a:lnTo>
                <a:cubicBezTo>
                  <a:pt x="4052" y="6229"/>
                  <a:pt x="4064" y="6247"/>
                  <a:pt x="4078" y="6247"/>
                </a:cubicBezTo>
                <a:cubicBezTo>
                  <a:pt x="4082" y="6247"/>
                  <a:pt x="4086" y="6245"/>
                  <a:pt x="4090" y="6242"/>
                </a:cubicBezTo>
                <a:lnTo>
                  <a:pt x="4106" y="6226"/>
                </a:lnTo>
                <a:cubicBezTo>
                  <a:pt x="4119" y="6214"/>
                  <a:pt x="4106" y="6196"/>
                  <a:pt x="4092" y="6196"/>
                </a:cubicBezTo>
                <a:close/>
                <a:moveTo>
                  <a:pt x="6606" y="6176"/>
                </a:moveTo>
                <a:cubicBezTo>
                  <a:pt x="6589" y="6176"/>
                  <a:pt x="6571" y="6187"/>
                  <a:pt x="6571" y="6210"/>
                </a:cubicBezTo>
                <a:lnTo>
                  <a:pt x="6571" y="6239"/>
                </a:lnTo>
                <a:cubicBezTo>
                  <a:pt x="6571" y="6263"/>
                  <a:pt x="6588" y="6274"/>
                  <a:pt x="6606" y="6274"/>
                </a:cubicBezTo>
                <a:cubicBezTo>
                  <a:pt x="6623" y="6274"/>
                  <a:pt x="6641" y="6263"/>
                  <a:pt x="6641" y="6239"/>
                </a:cubicBezTo>
                <a:lnTo>
                  <a:pt x="6641" y="6210"/>
                </a:lnTo>
                <a:cubicBezTo>
                  <a:pt x="6642" y="6187"/>
                  <a:pt x="6624" y="6176"/>
                  <a:pt x="6606" y="6176"/>
                </a:cubicBezTo>
                <a:close/>
                <a:moveTo>
                  <a:pt x="23467" y="6200"/>
                </a:moveTo>
                <a:cubicBezTo>
                  <a:pt x="23450" y="6200"/>
                  <a:pt x="23432" y="6212"/>
                  <a:pt x="23432" y="6234"/>
                </a:cubicBezTo>
                <a:lnTo>
                  <a:pt x="23432" y="6250"/>
                </a:lnTo>
                <a:cubicBezTo>
                  <a:pt x="23432" y="6273"/>
                  <a:pt x="23449" y="6285"/>
                  <a:pt x="23467" y="6285"/>
                </a:cubicBezTo>
                <a:cubicBezTo>
                  <a:pt x="23485" y="6285"/>
                  <a:pt x="23502" y="6273"/>
                  <a:pt x="23502" y="6250"/>
                </a:cubicBezTo>
                <a:lnTo>
                  <a:pt x="23502" y="6234"/>
                </a:lnTo>
                <a:cubicBezTo>
                  <a:pt x="23503" y="6212"/>
                  <a:pt x="23485" y="6200"/>
                  <a:pt x="23467" y="6200"/>
                </a:cubicBezTo>
                <a:close/>
                <a:moveTo>
                  <a:pt x="20657" y="6219"/>
                </a:moveTo>
                <a:cubicBezTo>
                  <a:pt x="20649" y="6219"/>
                  <a:pt x="20641" y="6222"/>
                  <a:pt x="20634" y="6229"/>
                </a:cubicBezTo>
                <a:lnTo>
                  <a:pt x="20619" y="6245"/>
                </a:lnTo>
                <a:cubicBezTo>
                  <a:pt x="20593" y="6269"/>
                  <a:pt x="20617" y="6305"/>
                  <a:pt x="20645" y="6305"/>
                </a:cubicBezTo>
                <a:cubicBezTo>
                  <a:pt x="20653" y="6305"/>
                  <a:pt x="20661" y="6302"/>
                  <a:pt x="20668" y="6295"/>
                </a:cubicBezTo>
                <a:lnTo>
                  <a:pt x="20684" y="6279"/>
                </a:lnTo>
                <a:cubicBezTo>
                  <a:pt x="20709" y="6254"/>
                  <a:pt x="20685" y="6219"/>
                  <a:pt x="20657" y="6219"/>
                </a:cubicBezTo>
                <a:close/>
                <a:moveTo>
                  <a:pt x="12109" y="6243"/>
                </a:moveTo>
                <a:cubicBezTo>
                  <a:pt x="12065" y="6243"/>
                  <a:pt x="12066" y="6312"/>
                  <a:pt x="12110" y="6313"/>
                </a:cubicBezTo>
                <a:cubicBezTo>
                  <a:pt x="12157" y="6313"/>
                  <a:pt x="12157" y="6243"/>
                  <a:pt x="12110" y="6243"/>
                </a:cubicBezTo>
                <a:cubicBezTo>
                  <a:pt x="12110" y="6243"/>
                  <a:pt x="12110" y="6243"/>
                  <a:pt x="12109" y="6243"/>
                </a:cubicBezTo>
                <a:close/>
                <a:moveTo>
                  <a:pt x="4993" y="6208"/>
                </a:moveTo>
                <a:cubicBezTo>
                  <a:pt x="4924" y="6208"/>
                  <a:pt x="4924" y="6315"/>
                  <a:pt x="4994" y="6316"/>
                </a:cubicBezTo>
                <a:lnTo>
                  <a:pt x="5010" y="6316"/>
                </a:lnTo>
                <a:cubicBezTo>
                  <a:pt x="5079" y="6316"/>
                  <a:pt x="5079" y="6208"/>
                  <a:pt x="5010" y="6208"/>
                </a:cubicBezTo>
                <a:lnTo>
                  <a:pt x="4994" y="6208"/>
                </a:lnTo>
                <a:cubicBezTo>
                  <a:pt x="4994" y="6208"/>
                  <a:pt x="4993" y="6208"/>
                  <a:pt x="4993" y="6208"/>
                </a:cubicBezTo>
                <a:close/>
                <a:moveTo>
                  <a:pt x="22917" y="6194"/>
                </a:moveTo>
                <a:cubicBezTo>
                  <a:pt x="22900" y="6194"/>
                  <a:pt x="22883" y="6202"/>
                  <a:pt x="22873" y="6221"/>
                </a:cubicBezTo>
                <a:cubicBezTo>
                  <a:pt x="22861" y="6243"/>
                  <a:pt x="22866" y="6281"/>
                  <a:pt x="22893" y="6292"/>
                </a:cubicBezTo>
                <a:cubicBezTo>
                  <a:pt x="22919" y="6302"/>
                  <a:pt x="22942" y="6315"/>
                  <a:pt x="22967" y="6325"/>
                </a:cubicBezTo>
                <a:cubicBezTo>
                  <a:pt x="22976" y="6329"/>
                  <a:pt x="22985" y="6331"/>
                  <a:pt x="22994" y="6331"/>
                </a:cubicBezTo>
                <a:cubicBezTo>
                  <a:pt x="23012" y="6331"/>
                  <a:pt x="23029" y="6323"/>
                  <a:pt x="23039" y="6305"/>
                </a:cubicBezTo>
                <a:cubicBezTo>
                  <a:pt x="23051" y="6283"/>
                  <a:pt x="23046" y="6245"/>
                  <a:pt x="23019" y="6233"/>
                </a:cubicBezTo>
                <a:cubicBezTo>
                  <a:pt x="22994" y="6223"/>
                  <a:pt x="22971" y="6211"/>
                  <a:pt x="22946" y="6201"/>
                </a:cubicBezTo>
                <a:cubicBezTo>
                  <a:pt x="22937" y="6197"/>
                  <a:pt x="22927" y="6194"/>
                  <a:pt x="22917" y="6194"/>
                </a:cubicBezTo>
                <a:close/>
                <a:moveTo>
                  <a:pt x="19377" y="6244"/>
                </a:moveTo>
                <a:cubicBezTo>
                  <a:pt x="19366" y="6244"/>
                  <a:pt x="19356" y="6250"/>
                  <a:pt x="19349" y="6263"/>
                </a:cubicBezTo>
                <a:cubicBezTo>
                  <a:pt x="19344" y="6273"/>
                  <a:pt x="19339" y="6281"/>
                  <a:pt x="19334" y="6292"/>
                </a:cubicBezTo>
                <a:cubicBezTo>
                  <a:pt x="19319" y="6320"/>
                  <a:pt x="19344" y="6346"/>
                  <a:pt x="19368" y="6346"/>
                </a:cubicBezTo>
                <a:cubicBezTo>
                  <a:pt x="19378" y="6346"/>
                  <a:pt x="19389" y="6341"/>
                  <a:pt x="19395" y="6327"/>
                </a:cubicBezTo>
                <a:cubicBezTo>
                  <a:pt x="19401" y="6317"/>
                  <a:pt x="19406" y="6308"/>
                  <a:pt x="19411" y="6297"/>
                </a:cubicBezTo>
                <a:cubicBezTo>
                  <a:pt x="19425" y="6270"/>
                  <a:pt x="19401" y="6244"/>
                  <a:pt x="19377" y="6244"/>
                </a:cubicBezTo>
                <a:close/>
                <a:moveTo>
                  <a:pt x="1072" y="6323"/>
                </a:moveTo>
                <a:cubicBezTo>
                  <a:pt x="1050" y="6323"/>
                  <a:pt x="1050" y="6359"/>
                  <a:pt x="1072" y="6359"/>
                </a:cubicBezTo>
                <a:lnTo>
                  <a:pt x="1116" y="6359"/>
                </a:lnTo>
                <a:cubicBezTo>
                  <a:pt x="1140" y="6359"/>
                  <a:pt x="1140" y="6323"/>
                  <a:pt x="1116" y="6323"/>
                </a:cubicBezTo>
                <a:close/>
                <a:moveTo>
                  <a:pt x="11856" y="6317"/>
                </a:moveTo>
                <a:cubicBezTo>
                  <a:pt x="11810" y="6317"/>
                  <a:pt x="11810" y="6388"/>
                  <a:pt x="11856" y="6388"/>
                </a:cubicBezTo>
                <a:lnTo>
                  <a:pt x="11871" y="6388"/>
                </a:lnTo>
                <a:cubicBezTo>
                  <a:pt x="11916" y="6388"/>
                  <a:pt x="11917" y="6317"/>
                  <a:pt x="11871" y="6317"/>
                </a:cubicBezTo>
                <a:close/>
                <a:moveTo>
                  <a:pt x="11267" y="6343"/>
                </a:moveTo>
                <a:cubicBezTo>
                  <a:pt x="11261" y="6343"/>
                  <a:pt x="11256" y="6345"/>
                  <a:pt x="11250" y="6347"/>
                </a:cubicBezTo>
                <a:cubicBezTo>
                  <a:pt x="11240" y="6353"/>
                  <a:pt x="11231" y="6358"/>
                  <a:pt x="11220" y="6363"/>
                </a:cubicBezTo>
                <a:cubicBezTo>
                  <a:pt x="11186" y="6381"/>
                  <a:pt x="11206" y="6429"/>
                  <a:pt x="11239" y="6429"/>
                </a:cubicBezTo>
                <a:cubicBezTo>
                  <a:pt x="11244" y="6429"/>
                  <a:pt x="11250" y="6428"/>
                  <a:pt x="11256" y="6425"/>
                </a:cubicBezTo>
                <a:cubicBezTo>
                  <a:pt x="11266" y="6420"/>
                  <a:pt x="11276" y="6414"/>
                  <a:pt x="11286" y="6409"/>
                </a:cubicBezTo>
                <a:cubicBezTo>
                  <a:pt x="11322" y="6392"/>
                  <a:pt x="11300" y="6343"/>
                  <a:pt x="11267" y="6343"/>
                </a:cubicBezTo>
                <a:close/>
                <a:moveTo>
                  <a:pt x="16391" y="6342"/>
                </a:moveTo>
                <a:cubicBezTo>
                  <a:pt x="16368" y="6342"/>
                  <a:pt x="16343" y="6368"/>
                  <a:pt x="16357" y="6396"/>
                </a:cubicBezTo>
                <a:cubicBezTo>
                  <a:pt x="16363" y="6406"/>
                  <a:pt x="16368" y="6415"/>
                  <a:pt x="16373" y="6426"/>
                </a:cubicBezTo>
                <a:cubicBezTo>
                  <a:pt x="16380" y="6439"/>
                  <a:pt x="16391" y="6445"/>
                  <a:pt x="16402" y="6445"/>
                </a:cubicBezTo>
                <a:cubicBezTo>
                  <a:pt x="16425" y="6445"/>
                  <a:pt x="16449" y="6419"/>
                  <a:pt x="16435" y="6390"/>
                </a:cubicBezTo>
                <a:cubicBezTo>
                  <a:pt x="16430" y="6380"/>
                  <a:pt x="16424" y="6370"/>
                  <a:pt x="16419" y="6360"/>
                </a:cubicBezTo>
                <a:cubicBezTo>
                  <a:pt x="16413" y="6347"/>
                  <a:pt x="16402" y="6342"/>
                  <a:pt x="16391" y="6342"/>
                </a:cubicBezTo>
                <a:close/>
                <a:moveTo>
                  <a:pt x="6524" y="6381"/>
                </a:moveTo>
                <a:cubicBezTo>
                  <a:pt x="6478" y="6381"/>
                  <a:pt x="6478" y="6452"/>
                  <a:pt x="6524" y="6452"/>
                </a:cubicBezTo>
                <a:cubicBezTo>
                  <a:pt x="6524" y="6452"/>
                  <a:pt x="6524" y="6452"/>
                  <a:pt x="6525" y="6452"/>
                </a:cubicBezTo>
                <a:cubicBezTo>
                  <a:pt x="6569" y="6452"/>
                  <a:pt x="6568" y="6383"/>
                  <a:pt x="6524" y="6381"/>
                </a:cubicBezTo>
                <a:close/>
                <a:moveTo>
                  <a:pt x="23976" y="6380"/>
                </a:moveTo>
                <a:cubicBezTo>
                  <a:pt x="23968" y="6380"/>
                  <a:pt x="23960" y="6383"/>
                  <a:pt x="23953" y="6390"/>
                </a:cubicBezTo>
                <a:lnTo>
                  <a:pt x="23937" y="6406"/>
                </a:lnTo>
                <a:cubicBezTo>
                  <a:pt x="23912" y="6431"/>
                  <a:pt x="23937" y="6467"/>
                  <a:pt x="23964" y="6467"/>
                </a:cubicBezTo>
                <a:cubicBezTo>
                  <a:pt x="23972" y="6467"/>
                  <a:pt x="23980" y="6464"/>
                  <a:pt x="23987" y="6456"/>
                </a:cubicBezTo>
                <a:lnTo>
                  <a:pt x="24003" y="6441"/>
                </a:lnTo>
                <a:cubicBezTo>
                  <a:pt x="24028" y="6416"/>
                  <a:pt x="24003" y="6380"/>
                  <a:pt x="23976" y="6380"/>
                </a:cubicBezTo>
                <a:close/>
                <a:moveTo>
                  <a:pt x="15973" y="6391"/>
                </a:moveTo>
                <a:cubicBezTo>
                  <a:pt x="15960" y="6391"/>
                  <a:pt x="15947" y="6409"/>
                  <a:pt x="15959" y="6421"/>
                </a:cubicBezTo>
                <a:lnTo>
                  <a:pt x="16004" y="6465"/>
                </a:lnTo>
                <a:cubicBezTo>
                  <a:pt x="16008" y="6468"/>
                  <a:pt x="16011" y="6470"/>
                  <a:pt x="16015" y="6470"/>
                </a:cubicBezTo>
                <a:cubicBezTo>
                  <a:pt x="16028" y="6470"/>
                  <a:pt x="16041" y="6453"/>
                  <a:pt x="16028" y="6441"/>
                </a:cubicBezTo>
                <a:lnTo>
                  <a:pt x="15984" y="6396"/>
                </a:lnTo>
                <a:cubicBezTo>
                  <a:pt x="15981" y="6392"/>
                  <a:pt x="15977" y="6391"/>
                  <a:pt x="15973" y="6391"/>
                </a:cubicBezTo>
                <a:close/>
                <a:moveTo>
                  <a:pt x="3100" y="6448"/>
                </a:moveTo>
                <a:cubicBezTo>
                  <a:pt x="3096" y="6448"/>
                  <a:pt x="3092" y="6450"/>
                  <a:pt x="3089" y="6453"/>
                </a:cubicBezTo>
                <a:lnTo>
                  <a:pt x="3073" y="6469"/>
                </a:lnTo>
                <a:cubicBezTo>
                  <a:pt x="3060" y="6481"/>
                  <a:pt x="3073" y="6499"/>
                  <a:pt x="3087" y="6499"/>
                </a:cubicBezTo>
                <a:cubicBezTo>
                  <a:pt x="3090" y="6499"/>
                  <a:pt x="3095" y="6498"/>
                  <a:pt x="3098" y="6494"/>
                </a:cubicBezTo>
                <a:lnTo>
                  <a:pt x="3114" y="6478"/>
                </a:lnTo>
                <a:cubicBezTo>
                  <a:pt x="3126" y="6466"/>
                  <a:pt x="3113" y="6448"/>
                  <a:pt x="3100" y="6448"/>
                </a:cubicBezTo>
                <a:close/>
                <a:moveTo>
                  <a:pt x="14757" y="6456"/>
                </a:moveTo>
                <a:cubicBezTo>
                  <a:pt x="14740" y="6456"/>
                  <a:pt x="14722" y="6467"/>
                  <a:pt x="14722" y="6490"/>
                </a:cubicBezTo>
                <a:lnTo>
                  <a:pt x="14722" y="6506"/>
                </a:lnTo>
                <a:cubicBezTo>
                  <a:pt x="14722" y="6529"/>
                  <a:pt x="14740" y="6540"/>
                  <a:pt x="14757" y="6540"/>
                </a:cubicBezTo>
                <a:cubicBezTo>
                  <a:pt x="14775" y="6540"/>
                  <a:pt x="14792" y="6529"/>
                  <a:pt x="14792" y="6506"/>
                </a:cubicBezTo>
                <a:lnTo>
                  <a:pt x="14792" y="6490"/>
                </a:lnTo>
                <a:cubicBezTo>
                  <a:pt x="14793" y="6468"/>
                  <a:pt x="14775" y="6456"/>
                  <a:pt x="14757" y="6456"/>
                </a:cubicBezTo>
                <a:close/>
                <a:moveTo>
                  <a:pt x="6791" y="6484"/>
                </a:moveTo>
                <a:cubicBezTo>
                  <a:pt x="6746" y="6484"/>
                  <a:pt x="6746" y="6554"/>
                  <a:pt x="6792" y="6554"/>
                </a:cubicBezTo>
                <a:cubicBezTo>
                  <a:pt x="6838" y="6554"/>
                  <a:pt x="6838" y="6484"/>
                  <a:pt x="6792" y="6484"/>
                </a:cubicBezTo>
                <a:cubicBezTo>
                  <a:pt x="6792" y="6484"/>
                  <a:pt x="6791" y="6484"/>
                  <a:pt x="6791" y="6484"/>
                </a:cubicBezTo>
                <a:close/>
                <a:moveTo>
                  <a:pt x="5924" y="6499"/>
                </a:moveTo>
                <a:cubicBezTo>
                  <a:pt x="5879" y="6499"/>
                  <a:pt x="5879" y="6569"/>
                  <a:pt x="5924" y="6569"/>
                </a:cubicBezTo>
                <a:lnTo>
                  <a:pt x="5940" y="6569"/>
                </a:lnTo>
                <a:cubicBezTo>
                  <a:pt x="5986" y="6569"/>
                  <a:pt x="5986" y="6499"/>
                  <a:pt x="5940" y="6499"/>
                </a:cubicBezTo>
                <a:close/>
                <a:moveTo>
                  <a:pt x="6539" y="6455"/>
                </a:moveTo>
                <a:cubicBezTo>
                  <a:pt x="6516" y="6455"/>
                  <a:pt x="6493" y="6472"/>
                  <a:pt x="6488" y="6494"/>
                </a:cubicBezTo>
                <a:cubicBezTo>
                  <a:pt x="6480" y="6524"/>
                  <a:pt x="6499" y="6552"/>
                  <a:pt x="6525" y="6559"/>
                </a:cubicBezTo>
                <a:cubicBezTo>
                  <a:pt x="6540" y="6564"/>
                  <a:pt x="6554" y="6569"/>
                  <a:pt x="6569" y="6574"/>
                </a:cubicBezTo>
                <a:cubicBezTo>
                  <a:pt x="6574" y="6575"/>
                  <a:pt x="6579" y="6576"/>
                  <a:pt x="6583" y="6576"/>
                </a:cubicBezTo>
                <a:cubicBezTo>
                  <a:pt x="6607" y="6576"/>
                  <a:pt x="6629" y="6559"/>
                  <a:pt x="6635" y="6537"/>
                </a:cubicBezTo>
                <a:cubicBezTo>
                  <a:pt x="6642" y="6509"/>
                  <a:pt x="6625" y="6479"/>
                  <a:pt x="6598" y="6472"/>
                </a:cubicBezTo>
                <a:cubicBezTo>
                  <a:pt x="6582" y="6467"/>
                  <a:pt x="6568" y="6462"/>
                  <a:pt x="6553" y="6457"/>
                </a:cubicBezTo>
                <a:cubicBezTo>
                  <a:pt x="6548" y="6456"/>
                  <a:pt x="6543" y="6455"/>
                  <a:pt x="6539" y="6455"/>
                </a:cubicBezTo>
                <a:close/>
                <a:moveTo>
                  <a:pt x="20147" y="6504"/>
                </a:moveTo>
                <a:cubicBezTo>
                  <a:pt x="20130" y="6504"/>
                  <a:pt x="20112" y="6516"/>
                  <a:pt x="20112" y="6538"/>
                </a:cubicBezTo>
                <a:lnTo>
                  <a:pt x="20112" y="6554"/>
                </a:lnTo>
                <a:cubicBezTo>
                  <a:pt x="20111" y="6576"/>
                  <a:pt x="20129" y="6588"/>
                  <a:pt x="20147" y="6588"/>
                </a:cubicBezTo>
                <a:cubicBezTo>
                  <a:pt x="20165" y="6588"/>
                  <a:pt x="20182" y="6577"/>
                  <a:pt x="20182" y="6554"/>
                </a:cubicBezTo>
                <a:lnTo>
                  <a:pt x="20182" y="6538"/>
                </a:lnTo>
                <a:cubicBezTo>
                  <a:pt x="20182" y="6516"/>
                  <a:pt x="20165" y="6504"/>
                  <a:pt x="20147" y="6504"/>
                </a:cubicBezTo>
                <a:close/>
                <a:moveTo>
                  <a:pt x="19831" y="6505"/>
                </a:moveTo>
                <a:cubicBezTo>
                  <a:pt x="19826" y="6505"/>
                  <a:pt x="19820" y="6506"/>
                  <a:pt x="19815" y="6509"/>
                </a:cubicBezTo>
                <a:cubicBezTo>
                  <a:pt x="19804" y="6513"/>
                  <a:pt x="19795" y="6519"/>
                  <a:pt x="19784" y="6524"/>
                </a:cubicBezTo>
                <a:cubicBezTo>
                  <a:pt x="19750" y="6542"/>
                  <a:pt x="19770" y="6590"/>
                  <a:pt x="19803" y="6590"/>
                </a:cubicBezTo>
                <a:cubicBezTo>
                  <a:pt x="19808" y="6590"/>
                  <a:pt x="19814" y="6588"/>
                  <a:pt x="19820" y="6585"/>
                </a:cubicBezTo>
                <a:cubicBezTo>
                  <a:pt x="19830" y="6580"/>
                  <a:pt x="19840" y="6575"/>
                  <a:pt x="19850" y="6569"/>
                </a:cubicBezTo>
                <a:cubicBezTo>
                  <a:pt x="19885" y="6551"/>
                  <a:pt x="19864" y="6505"/>
                  <a:pt x="19831" y="6505"/>
                </a:cubicBezTo>
                <a:close/>
                <a:moveTo>
                  <a:pt x="20807" y="6491"/>
                </a:moveTo>
                <a:cubicBezTo>
                  <a:pt x="20790" y="6491"/>
                  <a:pt x="20772" y="6502"/>
                  <a:pt x="20772" y="6525"/>
                </a:cubicBezTo>
                <a:lnTo>
                  <a:pt x="20772" y="6556"/>
                </a:lnTo>
                <a:cubicBezTo>
                  <a:pt x="20772" y="6578"/>
                  <a:pt x="20790" y="6590"/>
                  <a:pt x="20807" y="6590"/>
                </a:cubicBezTo>
                <a:cubicBezTo>
                  <a:pt x="20825" y="6590"/>
                  <a:pt x="20842" y="6578"/>
                  <a:pt x="20842" y="6556"/>
                </a:cubicBezTo>
                <a:lnTo>
                  <a:pt x="20842" y="6525"/>
                </a:lnTo>
                <a:cubicBezTo>
                  <a:pt x="20842" y="6502"/>
                  <a:pt x="20825" y="6491"/>
                  <a:pt x="20807" y="6491"/>
                </a:cubicBezTo>
                <a:close/>
                <a:moveTo>
                  <a:pt x="3505" y="6540"/>
                </a:moveTo>
                <a:cubicBezTo>
                  <a:pt x="3492" y="6540"/>
                  <a:pt x="3480" y="6557"/>
                  <a:pt x="3492" y="6569"/>
                </a:cubicBezTo>
                <a:cubicBezTo>
                  <a:pt x="3498" y="6577"/>
                  <a:pt x="3503" y="6580"/>
                  <a:pt x="3508" y="6585"/>
                </a:cubicBezTo>
                <a:cubicBezTo>
                  <a:pt x="3511" y="6589"/>
                  <a:pt x="3515" y="6590"/>
                  <a:pt x="3519" y="6590"/>
                </a:cubicBezTo>
                <a:cubicBezTo>
                  <a:pt x="3533" y="6590"/>
                  <a:pt x="3545" y="6573"/>
                  <a:pt x="3533" y="6561"/>
                </a:cubicBezTo>
                <a:lnTo>
                  <a:pt x="3517" y="6545"/>
                </a:lnTo>
                <a:cubicBezTo>
                  <a:pt x="3513" y="6542"/>
                  <a:pt x="3509" y="6540"/>
                  <a:pt x="3505" y="6540"/>
                </a:cubicBezTo>
                <a:close/>
                <a:moveTo>
                  <a:pt x="18479" y="6512"/>
                </a:moveTo>
                <a:cubicBezTo>
                  <a:pt x="18473" y="6512"/>
                  <a:pt x="18467" y="6513"/>
                  <a:pt x="18461" y="6517"/>
                </a:cubicBezTo>
                <a:cubicBezTo>
                  <a:pt x="18445" y="6528"/>
                  <a:pt x="18431" y="6537"/>
                  <a:pt x="18416" y="6547"/>
                </a:cubicBezTo>
                <a:cubicBezTo>
                  <a:pt x="18385" y="6569"/>
                  <a:pt x="18404" y="6616"/>
                  <a:pt x="18433" y="6616"/>
                </a:cubicBezTo>
                <a:cubicBezTo>
                  <a:pt x="18439" y="6616"/>
                  <a:pt x="18445" y="6614"/>
                  <a:pt x="18452" y="6609"/>
                </a:cubicBezTo>
                <a:cubicBezTo>
                  <a:pt x="18467" y="6599"/>
                  <a:pt x="18482" y="6589"/>
                  <a:pt x="18496" y="6579"/>
                </a:cubicBezTo>
                <a:cubicBezTo>
                  <a:pt x="18528" y="6558"/>
                  <a:pt x="18508" y="6512"/>
                  <a:pt x="18479" y="6512"/>
                </a:cubicBezTo>
                <a:close/>
                <a:moveTo>
                  <a:pt x="10590" y="6551"/>
                </a:moveTo>
                <a:cubicBezTo>
                  <a:pt x="10588" y="6551"/>
                  <a:pt x="10585" y="6551"/>
                  <a:pt x="10582" y="6552"/>
                </a:cubicBezTo>
                <a:cubicBezTo>
                  <a:pt x="10558" y="6557"/>
                  <a:pt x="10533" y="6563"/>
                  <a:pt x="10508" y="6568"/>
                </a:cubicBezTo>
                <a:cubicBezTo>
                  <a:pt x="10467" y="6578"/>
                  <a:pt x="10479" y="6638"/>
                  <a:pt x="10517" y="6638"/>
                </a:cubicBezTo>
                <a:cubicBezTo>
                  <a:pt x="10520" y="6638"/>
                  <a:pt x="10523" y="6637"/>
                  <a:pt x="10527" y="6637"/>
                </a:cubicBezTo>
                <a:cubicBezTo>
                  <a:pt x="10552" y="6631"/>
                  <a:pt x="10576" y="6625"/>
                  <a:pt x="10601" y="6620"/>
                </a:cubicBezTo>
                <a:cubicBezTo>
                  <a:pt x="10644" y="6611"/>
                  <a:pt x="10629" y="6551"/>
                  <a:pt x="10590" y="6551"/>
                </a:cubicBezTo>
                <a:close/>
                <a:moveTo>
                  <a:pt x="6311" y="6553"/>
                </a:moveTo>
                <a:cubicBezTo>
                  <a:pt x="6242" y="6553"/>
                  <a:pt x="6242" y="6661"/>
                  <a:pt x="6311" y="6661"/>
                </a:cubicBezTo>
                <a:cubicBezTo>
                  <a:pt x="6380" y="6661"/>
                  <a:pt x="6380" y="6553"/>
                  <a:pt x="6311" y="6553"/>
                </a:cubicBezTo>
                <a:close/>
                <a:moveTo>
                  <a:pt x="12161" y="6612"/>
                </a:moveTo>
                <a:cubicBezTo>
                  <a:pt x="12157" y="6612"/>
                  <a:pt x="12153" y="6613"/>
                  <a:pt x="12149" y="6617"/>
                </a:cubicBezTo>
                <a:lnTo>
                  <a:pt x="12134" y="6632"/>
                </a:lnTo>
                <a:cubicBezTo>
                  <a:pt x="12121" y="6644"/>
                  <a:pt x="12132" y="6663"/>
                  <a:pt x="12146" y="6663"/>
                </a:cubicBezTo>
                <a:cubicBezTo>
                  <a:pt x="12150" y="6663"/>
                  <a:pt x="12154" y="6661"/>
                  <a:pt x="12158" y="6657"/>
                </a:cubicBezTo>
                <a:lnTo>
                  <a:pt x="12173" y="6642"/>
                </a:lnTo>
                <a:cubicBezTo>
                  <a:pt x="12187" y="6630"/>
                  <a:pt x="12174" y="6612"/>
                  <a:pt x="12161" y="6612"/>
                </a:cubicBezTo>
                <a:close/>
                <a:moveTo>
                  <a:pt x="7982" y="6547"/>
                </a:moveTo>
                <a:cubicBezTo>
                  <a:pt x="7970" y="6547"/>
                  <a:pt x="7957" y="6551"/>
                  <a:pt x="7946" y="6562"/>
                </a:cubicBezTo>
                <a:lnTo>
                  <a:pt x="7931" y="6578"/>
                </a:lnTo>
                <a:cubicBezTo>
                  <a:pt x="7893" y="6615"/>
                  <a:pt x="7928" y="6669"/>
                  <a:pt x="7970" y="6669"/>
                </a:cubicBezTo>
                <a:cubicBezTo>
                  <a:pt x="7982" y="6669"/>
                  <a:pt x="7995" y="6664"/>
                  <a:pt x="8006" y="6653"/>
                </a:cubicBezTo>
                <a:lnTo>
                  <a:pt x="8022" y="6638"/>
                </a:lnTo>
                <a:cubicBezTo>
                  <a:pt x="8059" y="6600"/>
                  <a:pt x="8023" y="6547"/>
                  <a:pt x="7982" y="6547"/>
                </a:cubicBezTo>
                <a:close/>
                <a:moveTo>
                  <a:pt x="7246" y="6608"/>
                </a:moveTo>
                <a:cubicBezTo>
                  <a:pt x="7238" y="6608"/>
                  <a:pt x="7230" y="6611"/>
                  <a:pt x="7222" y="6619"/>
                </a:cubicBezTo>
                <a:lnTo>
                  <a:pt x="7207" y="6634"/>
                </a:lnTo>
                <a:cubicBezTo>
                  <a:pt x="7182" y="6659"/>
                  <a:pt x="7205" y="6694"/>
                  <a:pt x="7233" y="6694"/>
                </a:cubicBezTo>
                <a:cubicBezTo>
                  <a:pt x="7241" y="6694"/>
                  <a:pt x="7249" y="6691"/>
                  <a:pt x="7257" y="6684"/>
                </a:cubicBezTo>
                <a:lnTo>
                  <a:pt x="7273" y="6668"/>
                </a:lnTo>
                <a:cubicBezTo>
                  <a:pt x="7298" y="6643"/>
                  <a:pt x="7273" y="6608"/>
                  <a:pt x="7246" y="6608"/>
                </a:cubicBezTo>
                <a:close/>
                <a:moveTo>
                  <a:pt x="4137" y="6566"/>
                </a:moveTo>
                <a:cubicBezTo>
                  <a:pt x="4132" y="6566"/>
                  <a:pt x="4127" y="6567"/>
                  <a:pt x="4123" y="6568"/>
                </a:cubicBezTo>
                <a:cubicBezTo>
                  <a:pt x="4098" y="6579"/>
                  <a:pt x="4073" y="6588"/>
                  <a:pt x="4048" y="6599"/>
                </a:cubicBezTo>
                <a:cubicBezTo>
                  <a:pt x="4022" y="6609"/>
                  <a:pt x="4002" y="6634"/>
                  <a:pt x="4012" y="6664"/>
                </a:cubicBezTo>
                <a:cubicBezTo>
                  <a:pt x="4017" y="6684"/>
                  <a:pt x="4038" y="6704"/>
                  <a:pt x="4061" y="6704"/>
                </a:cubicBezTo>
                <a:cubicBezTo>
                  <a:pt x="4067" y="6704"/>
                  <a:pt x="4072" y="6703"/>
                  <a:pt x="4078" y="6700"/>
                </a:cubicBezTo>
                <a:cubicBezTo>
                  <a:pt x="4102" y="6690"/>
                  <a:pt x="4127" y="6682"/>
                  <a:pt x="4152" y="6671"/>
                </a:cubicBezTo>
                <a:cubicBezTo>
                  <a:pt x="4178" y="6661"/>
                  <a:pt x="4198" y="6635"/>
                  <a:pt x="4189" y="6605"/>
                </a:cubicBezTo>
                <a:cubicBezTo>
                  <a:pt x="4182" y="6584"/>
                  <a:pt x="4159" y="6566"/>
                  <a:pt x="4137" y="6566"/>
                </a:cubicBezTo>
                <a:close/>
                <a:moveTo>
                  <a:pt x="19110" y="6651"/>
                </a:moveTo>
                <a:cubicBezTo>
                  <a:pt x="19064" y="6651"/>
                  <a:pt x="19065" y="6721"/>
                  <a:pt x="19111" y="6721"/>
                </a:cubicBezTo>
                <a:lnTo>
                  <a:pt x="19140" y="6721"/>
                </a:lnTo>
                <a:cubicBezTo>
                  <a:pt x="19186" y="6721"/>
                  <a:pt x="19186" y="6651"/>
                  <a:pt x="19140" y="6651"/>
                </a:cubicBezTo>
                <a:lnTo>
                  <a:pt x="19111" y="6651"/>
                </a:lnTo>
                <a:cubicBezTo>
                  <a:pt x="19110" y="6651"/>
                  <a:pt x="19110" y="6651"/>
                  <a:pt x="19110" y="6651"/>
                </a:cubicBezTo>
                <a:close/>
                <a:moveTo>
                  <a:pt x="2333" y="6655"/>
                </a:moveTo>
                <a:cubicBezTo>
                  <a:pt x="2287" y="6655"/>
                  <a:pt x="2287" y="6726"/>
                  <a:pt x="2333" y="6726"/>
                </a:cubicBezTo>
                <a:lnTo>
                  <a:pt x="2349" y="6726"/>
                </a:lnTo>
                <a:cubicBezTo>
                  <a:pt x="2393" y="6726"/>
                  <a:pt x="2394" y="6655"/>
                  <a:pt x="2349" y="6655"/>
                </a:cubicBezTo>
                <a:close/>
                <a:moveTo>
                  <a:pt x="15580" y="6656"/>
                </a:moveTo>
                <a:cubicBezTo>
                  <a:pt x="15534" y="6656"/>
                  <a:pt x="15534" y="6727"/>
                  <a:pt x="15580" y="6727"/>
                </a:cubicBezTo>
                <a:cubicBezTo>
                  <a:pt x="15625" y="6727"/>
                  <a:pt x="15625" y="6656"/>
                  <a:pt x="15580" y="6656"/>
                </a:cubicBezTo>
                <a:close/>
                <a:moveTo>
                  <a:pt x="8629" y="6624"/>
                </a:moveTo>
                <a:cubicBezTo>
                  <a:pt x="8559" y="6624"/>
                  <a:pt x="8559" y="6731"/>
                  <a:pt x="8629" y="6731"/>
                </a:cubicBezTo>
                <a:cubicBezTo>
                  <a:pt x="8696" y="6731"/>
                  <a:pt x="8696" y="6625"/>
                  <a:pt x="8629" y="6624"/>
                </a:cubicBezTo>
                <a:close/>
                <a:moveTo>
                  <a:pt x="23466" y="6665"/>
                </a:moveTo>
                <a:cubicBezTo>
                  <a:pt x="23448" y="6665"/>
                  <a:pt x="23430" y="6676"/>
                  <a:pt x="23430" y="6699"/>
                </a:cubicBezTo>
                <a:lnTo>
                  <a:pt x="23430" y="6715"/>
                </a:lnTo>
                <a:cubicBezTo>
                  <a:pt x="23430" y="6738"/>
                  <a:pt x="23448" y="6750"/>
                  <a:pt x="23465" y="6750"/>
                </a:cubicBezTo>
                <a:cubicBezTo>
                  <a:pt x="23483" y="6750"/>
                  <a:pt x="23501" y="6738"/>
                  <a:pt x="23501" y="6715"/>
                </a:cubicBezTo>
                <a:lnTo>
                  <a:pt x="23501" y="6699"/>
                </a:lnTo>
                <a:cubicBezTo>
                  <a:pt x="23502" y="6676"/>
                  <a:pt x="23484" y="6665"/>
                  <a:pt x="23466" y="6665"/>
                </a:cubicBezTo>
                <a:close/>
                <a:moveTo>
                  <a:pt x="24127" y="6653"/>
                </a:moveTo>
                <a:cubicBezTo>
                  <a:pt x="24109" y="6653"/>
                  <a:pt x="24092" y="6664"/>
                  <a:pt x="24092" y="6687"/>
                </a:cubicBezTo>
                <a:lnTo>
                  <a:pt x="24092" y="6716"/>
                </a:lnTo>
                <a:cubicBezTo>
                  <a:pt x="24092" y="6739"/>
                  <a:pt x="24109" y="6751"/>
                  <a:pt x="24127" y="6751"/>
                </a:cubicBezTo>
                <a:cubicBezTo>
                  <a:pt x="24144" y="6751"/>
                  <a:pt x="24162" y="6739"/>
                  <a:pt x="24162" y="6716"/>
                </a:cubicBezTo>
                <a:lnTo>
                  <a:pt x="24162" y="6687"/>
                </a:lnTo>
                <a:cubicBezTo>
                  <a:pt x="24162" y="6664"/>
                  <a:pt x="24144" y="6653"/>
                  <a:pt x="24127" y="6653"/>
                </a:cubicBezTo>
                <a:close/>
                <a:moveTo>
                  <a:pt x="23152" y="6667"/>
                </a:moveTo>
                <a:cubicBezTo>
                  <a:pt x="23147" y="6667"/>
                  <a:pt x="23141" y="6668"/>
                  <a:pt x="23135" y="6671"/>
                </a:cubicBezTo>
                <a:cubicBezTo>
                  <a:pt x="23125" y="6676"/>
                  <a:pt x="23115" y="6682"/>
                  <a:pt x="23105" y="6687"/>
                </a:cubicBezTo>
                <a:cubicBezTo>
                  <a:pt x="23069" y="6705"/>
                  <a:pt x="23090" y="6752"/>
                  <a:pt x="23123" y="6752"/>
                </a:cubicBezTo>
                <a:cubicBezTo>
                  <a:pt x="23129" y="6752"/>
                  <a:pt x="23135" y="6751"/>
                  <a:pt x="23141" y="6748"/>
                </a:cubicBezTo>
                <a:cubicBezTo>
                  <a:pt x="23151" y="6742"/>
                  <a:pt x="23161" y="6737"/>
                  <a:pt x="23171" y="6732"/>
                </a:cubicBezTo>
                <a:cubicBezTo>
                  <a:pt x="23206" y="6714"/>
                  <a:pt x="23184" y="6667"/>
                  <a:pt x="23152" y="6667"/>
                </a:cubicBezTo>
                <a:close/>
                <a:moveTo>
                  <a:pt x="1822" y="6684"/>
                </a:moveTo>
                <a:cubicBezTo>
                  <a:pt x="1778" y="6684"/>
                  <a:pt x="1776" y="6755"/>
                  <a:pt x="1822" y="6755"/>
                </a:cubicBezTo>
                <a:cubicBezTo>
                  <a:pt x="1868" y="6755"/>
                  <a:pt x="1868" y="6684"/>
                  <a:pt x="1822" y="6684"/>
                </a:cubicBezTo>
                <a:close/>
                <a:moveTo>
                  <a:pt x="14228" y="6648"/>
                </a:moveTo>
                <a:cubicBezTo>
                  <a:pt x="14159" y="6650"/>
                  <a:pt x="14159" y="6756"/>
                  <a:pt x="14228" y="6756"/>
                </a:cubicBezTo>
                <a:cubicBezTo>
                  <a:pt x="14298" y="6756"/>
                  <a:pt x="14298" y="6648"/>
                  <a:pt x="14228" y="6648"/>
                </a:cubicBezTo>
                <a:close/>
                <a:moveTo>
                  <a:pt x="8945" y="6655"/>
                </a:moveTo>
                <a:cubicBezTo>
                  <a:pt x="8874" y="6655"/>
                  <a:pt x="8874" y="6762"/>
                  <a:pt x="8945" y="6762"/>
                </a:cubicBezTo>
                <a:lnTo>
                  <a:pt x="8989" y="6762"/>
                </a:lnTo>
                <a:cubicBezTo>
                  <a:pt x="9057" y="6761"/>
                  <a:pt x="9057" y="6655"/>
                  <a:pt x="8989" y="6655"/>
                </a:cubicBezTo>
                <a:close/>
                <a:moveTo>
                  <a:pt x="22177" y="6656"/>
                </a:moveTo>
                <a:cubicBezTo>
                  <a:pt x="22173" y="6656"/>
                  <a:pt x="22168" y="6656"/>
                  <a:pt x="22164" y="6657"/>
                </a:cubicBezTo>
                <a:cubicBezTo>
                  <a:pt x="22152" y="6662"/>
                  <a:pt x="22143" y="6664"/>
                  <a:pt x="22131" y="6667"/>
                </a:cubicBezTo>
                <a:cubicBezTo>
                  <a:pt x="22104" y="6676"/>
                  <a:pt x="22087" y="6704"/>
                  <a:pt x="22092" y="6732"/>
                </a:cubicBezTo>
                <a:cubicBezTo>
                  <a:pt x="22097" y="6756"/>
                  <a:pt x="22120" y="6773"/>
                  <a:pt x="22144" y="6773"/>
                </a:cubicBezTo>
                <a:cubicBezTo>
                  <a:pt x="22149" y="6773"/>
                  <a:pt x="22153" y="6773"/>
                  <a:pt x="22157" y="6772"/>
                </a:cubicBezTo>
                <a:cubicBezTo>
                  <a:pt x="22170" y="6767"/>
                  <a:pt x="22178" y="6765"/>
                  <a:pt x="22190" y="6762"/>
                </a:cubicBezTo>
                <a:cubicBezTo>
                  <a:pt x="22218" y="6753"/>
                  <a:pt x="22238" y="6729"/>
                  <a:pt x="22229" y="6697"/>
                </a:cubicBezTo>
                <a:cubicBezTo>
                  <a:pt x="22224" y="6673"/>
                  <a:pt x="22201" y="6656"/>
                  <a:pt x="22177" y="6656"/>
                </a:cubicBezTo>
                <a:close/>
                <a:moveTo>
                  <a:pt x="3761" y="6735"/>
                </a:moveTo>
                <a:cubicBezTo>
                  <a:pt x="3745" y="6735"/>
                  <a:pt x="3735" y="6759"/>
                  <a:pt x="3753" y="6767"/>
                </a:cubicBezTo>
                <a:cubicBezTo>
                  <a:pt x="3763" y="6773"/>
                  <a:pt x="3772" y="6778"/>
                  <a:pt x="3782" y="6783"/>
                </a:cubicBezTo>
                <a:cubicBezTo>
                  <a:pt x="3785" y="6785"/>
                  <a:pt x="3788" y="6785"/>
                  <a:pt x="3791" y="6785"/>
                </a:cubicBezTo>
                <a:cubicBezTo>
                  <a:pt x="3807" y="6785"/>
                  <a:pt x="3818" y="6762"/>
                  <a:pt x="3801" y="6753"/>
                </a:cubicBezTo>
                <a:cubicBezTo>
                  <a:pt x="3790" y="6748"/>
                  <a:pt x="3781" y="6742"/>
                  <a:pt x="3771" y="6737"/>
                </a:cubicBezTo>
                <a:cubicBezTo>
                  <a:pt x="3767" y="6735"/>
                  <a:pt x="3764" y="6735"/>
                  <a:pt x="3761" y="6735"/>
                </a:cubicBezTo>
                <a:close/>
                <a:moveTo>
                  <a:pt x="7892" y="6731"/>
                </a:moveTo>
                <a:cubicBezTo>
                  <a:pt x="7874" y="6731"/>
                  <a:pt x="7856" y="6742"/>
                  <a:pt x="7856" y="6765"/>
                </a:cubicBezTo>
                <a:lnTo>
                  <a:pt x="7856" y="6795"/>
                </a:lnTo>
                <a:cubicBezTo>
                  <a:pt x="7856" y="6818"/>
                  <a:pt x="7874" y="6829"/>
                  <a:pt x="7892" y="6829"/>
                </a:cubicBezTo>
                <a:cubicBezTo>
                  <a:pt x="7910" y="6829"/>
                  <a:pt x="7927" y="6818"/>
                  <a:pt x="7927" y="6795"/>
                </a:cubicBezTo>
                <a:lnTo>
                  <a:pt x="7927" y="6765"/>
                </a:lnTo>
                <a:cubicBezTo>
                  <a:pt x="7927" y="6742"/>
                  <a:pt x="7910" y="6731"/>
                  <a:pt x="7892" y="6731"/>
                </a:cubicBezTo>
                <a:close/>
                <a:moveTo>
                  <a:pt x="20101" y="6758"/>
                </a:moveTo>
                <a:cubicBezTo>
                  <a:pt x="20054" y="6758"/>
                  <a:pt x="20054" y="6829"/>
                  <a:pt x="20101" y="6829"/>
                </a:cubicBezTo>
                <a:lnTo>
                  <a:pt x="20116" y="6829"/>
                </a:lnTo>
                <a:cubicBezTo>
                  <a:pt x="20161" y="6829"/>
                  <a:pt x="20161" y="6758"/>
                  <a:pt x="20116" y="6758"/>
                </a:cubicBezTo>
                <a:close/>
                <a:moveTo>
                  <a:pt x="9410" y="6730"/>
                </a:moveTo>
                <a:cubicBezTo>
                  <a:pt x="9401" y="6730"/>
                  <a:pt x="9391" y="6731"/>
                  <a:pt x="9381" y="6735"/>
                </a:cubicBezTo>
                <a:cubicBezTo>
                  <a:pt x="9354" y="6744"/>
                  <a:pt x="9334" y="6771"/>
                  <a:pt x="9344" y="6800"/>
                </a:cubicBezTo>
                <a:cubicBezTo>
                  <a:pt x="9349" y="6822"/>
                  <a:pt x="9372" y="6840"/>
                  <a:pt x="9396" y="6840"/>
                </a:cubicBezTo>
                <a:cubicBezTo>
                  <a:pt x="9399" y="6840"/>
                  <a:pt x="9402" y="6840"/>
                  <a:pt x="9406" y="6839"/>
                </a:cubicBezTo>
                <a:cubicBezTo>
                  <a:pt x="9416" y="6847"/>
                  <a:pt x="9429" y="6852"/>
                  <a:pt x="9442" y="6852"/>
                </a:cubicBezTo>
                <a:cubicBezTo>
                  <a:pt x="9450" y="6852"/>
                  <a:pt x="9458" y="6850"/>
                  <a:pt x="9466" y="6846"/>
                </a:cubicBezTo>
                <a:cubicBezTo>
                  <a:pt x="9490" y="6833"/>
                  <a:pt x="9503" y="6798"/>
                  <a:pt x="9486" y="6773"/>
                </a:cubicBezTo>
                <a:cubicBezTo>
                  <a:pt x="9469" y="6748"/>
                  <a:pt x="9440" y="6730"/>
                  <a:pt x="9410" y="6730"/>
                </a:cubicBezTo>
                <a:close/>
                <a:moveTo>
                  <a:pt x="1553" y="6745"/>
                </a:moveTo>
                <a:cubicBezTo>
                  <a:pt x="1528" y="6745"/>
                  <a:pt x="1504" y="6770"/>
                  <a:pt x="1521" y="6797"/>
                </a:cubicBezTo>
                <a:cubicBezTo>
                  <a:pt x="1532" y="6810"/>
                  <a:pt x="1540" y="6825"/>
                  <a:pt x="1551" y="6841"/>
                </a:cubicBezTo>
                <a:cubicBezTo>
                  <a:pt x="1558" y="6852"/>
                  <a:pt x="1569" y="6857"/>
                  <a:pt x="1580" y="6857"/>
                </a:cubicBezTo>
                <a:cubicBezTo>
                  <a:pt x="1605" y="6857"/>
                  <a:pt x="1630" y="6832"/>
                  <a:pt x="1613" y="6805"/>
                </a:cubicBezTo>
                <a:cubicBezTo>
                  <a:pt x="1602" y="6789"/>
                  <a:pt x="1593" y="6775"/>
                  <a:pt x="1582" y="6761"/>
                </a:cubicBezTo>
                <a:cubicBezTo>
                  <a:pt x="1575" y="6750"/>
                  <a:pt x="1564" y="6745"/>
                  <a:pt x="1553" y="6745"/>
                </a:cubicBezTo>
                <a:close/>
                <a:moveTo>
                  <a:pt x="5250" y="6754"/>
                </a:moveTo>
                <a:cubicBezTo>
                  <a:pt x="5244" y="6754"/>
                  <a:pt x="5237" y="6756"/>
                  <a:pt x="5231" y="6760"/>
                </a:cubicBezTo>
                <a:cubicBezTo>
                  <a:pt x="5216" y="6771"/>
                  <a:pt x="5201" y="6781"/>
                  <a:pt x="5186" y="6789"/>
                </a:cubicBezTo>
                <a:cubicBezTo>
                  <a:pt x="5155" y="6811"/>
                  <a:pt x="5174" y="6858"/>
                  <a:pt x="5203" y="6858"/>
                </a:cubicBezTo>
                <a:cubicBezTo>
                  <a:pt x="5209" y="6858"/>
                  <a:pt x="5215" y="6856"/>
                  <a:pt x="5221" y="6851"/>
                </a:cubicBezTo>
                <a:cubicBezTo>
                  <a:pt x="5236" y="6841"/>
                  <a:pt x="5252" y="6830"/>
                  <a:pt x="5267" y="6821"/>
                </a:cubicBezTo>
                <a:cubicBezTo>
                  <a:pt x="5298" y="6799"/>
                  <a:pt x="5279" y="6754"/>
                  <a:pt x="5250" y="6754"/>
                </a:cubicBezTo>
                <a:close/>
                <a:moveTo>
                  <a:pt x="14544" y="6758"/>
                </a:moveTo>
                <a:cubicBezTo>
                  <a:pt x="14475" y="6758"/>
                  <a:pt x="14475" y="6866"/>
                  <a:pt x="14544" y="6866"/>
                </a:cubicBezTo>
                <a:lnTo>
                  <a:pt x="14588" y="6866"/>
                </a:lnTo>
                <a:cubicBezTo>
                  <a:pt x="14656" y="6866"/>
                  <a:pt x="14656" y="6760"/>
                  <a:pt x="14588" y="6758"/>
                </a:cubicBezTo>
                <a:close/>
                <a:moveTo>
                  <a:pt x="14757" y="6788"/>
                </a:moveTo>
                <a:cubicBezTo>
                  <a:pt x="14743" y="6788"/>
                  <a:pt x="14729" y="6795"/>
                  <a:pt x="14723" y="6813"/>
                </a:cubicBezTo>
                <a:cubicBezTo>
                  <a:pt x="14718" y="6828"/>
                  <a:pt x="14713" y="6842"/>
                  <a:pt x="14707" y="6857"/>
                </a:cubicBezTo>
                <a:cubicBezTo>
                  <a:pt x="14699" y="6883"/>
                  <a:pt x="14720" y="6900"/>
                  <a:pt x="14742" y="6900"/>
                </a:cubicBezTo>
                <a:cubicBezTo>
                  <a:pt x="14756" y="6900"/>
                  <a:pt x="14770" y="6893"/>
                  <a:pt x="14776" y="6876"/>
                </a:cubicBezTo>
                <a:cubicBezTo>
                  <a:pt x="14781" y="6861"/>
                  <a:pt x="14786" y="6846"/>
                  <a:pt x="14791" y="6831"/>
                </a:cubicBezTo>
                <a:cubicBezTo>
                  <a:pt x="14800" y="6805"/>
                  <a:pt x="14779" y="6788"/>
                  <a:pt x="14757" y="6788"/>
                </a:cubicBezTo>
                <a:close/>
                <a:moveTo>
                  <a:pt x="7591" y="6819"/>
                </a:moveTo>
                <a:cubicBezTo>
                  <a:pt x="7564" y="6819"/>
                  <a:pt x="7540" y="6854"/>
                  <a:pt x="7566" y="6879"/>
                </a:cubicBezTo>
                <a:cubicBezTo>
                  <a:pt x="7571" y="6886"/>
                  <a:pt x="7576" y="6889"/>
                  <a:pt x="7582" y="6894"/>
                </a:cubicBezTo>
                <a:cubicBezTo>
                  <a:pt x="7589" y="6902"/>
                  <a:pt x="7598" y="6905"/>
                  <a:pt x="7606" y="6905"/>
                </a:cubicBezTo>
                <a:cubicBezTo>
                  <a:pt x="7633" y="6905"/>
                  <a:pt x="7656" y="6869"/>
                  <a:pt x="7631" y="6845"/>
                </a:cubicBezTo>
                <a:lnTo>
                  <a:pt x="7615" y="6829"/>
                </a:lnTo>
                <a:cubicBezTo>
                  <a:pt x="7608" y="6822"/>
                  <a:pt x="7600" y="6819"/>
                  <a:pt x="7591" y="6819"/>
                </a:cubicBezTo>
                <a:close/>
                <a:moveTo>
                  <a:pt x="20415" y="6834"/>
                </a:moveTo>
                <a:cubicBezTo>
                  <a:pt x="20407" y="6834"/>
                  <a:pt x="20399" y="6838"/>
                  <a:pt x="20392" y="6845"/>
                </a:cubicBezTo>
                <a:lnTo>
                  <a:pt x="20376" y="6861"/>
                </a:lnTo>
                <a:cubicBezTo>
                  <a:pt x="20351" y="6885"/>
                  <a:pt x="20375" y="6921"/>
                  <a:pt x="20402" y="6921"/>
                </a:cubicBezTo>
                <a:cubicBezTo>
                  <a:pt x="20410" y="6921"/>
                  <a:pt x="20419" y="6918"/>
                  <a:pt x="20426" y="6910"/>
                </a:cubicBezTo>
                <a:lnTo>
                  <a:pt x="20442" y="6894"/>
                </a:lnTo>
                <a:cubicBezTo>
                  <a:pt x="20467" y="6869"/>
                  <a:pt x="20442" y="6834"/>
                  <a:pt x="20415" y="6834"/>
                </a:cubicBezTo>
                <a:close/>
                <a:moveTo>
                  <a:pt x="3011" y="6804"/>
                </a:moveTo>
                <a:cubicBezTo>
                  <a:pt x="2970" y="6804"/>
                  <a:pt x="2933" y="6857"/>
                  <a:pt x="2970" y="6894"/>
                </a:cubicBezTo>
                <a:lnTo>
                  <a:pt x="2986" y="6910"/>
                </a:lnTo>
                <a:cubicBezTo>
                  <a:pt x="2997" y="6921"/>
                  <a:pt x="3010" y="6926"/>
                  <a:pt x="3022" y="6926"/>
                </a:cubicBezTo>
                <a:cubicBezTo>
                  <a:pt x="3063" y="6926"/>
                  <a:pt x="3100" y="6873"/>
                  <a:pt x="3062" y="6836"/>
                </a:cubicBezTo>
                <a:lnTo>
                  <a:pt x="3047" y="6820"/>
                </a:lnTo>
                <a:cubicBezTo>
                  <a:pt x="3036" y="6809"/>
                  <a:pt x="3023" y="6804"/>
                  <a:pt x="3011" y="6804"/>
                </a:cubicBezTo>
                <a:close/>
                <a:moveTo>
                  <a:pt x="17967" y="6858"/>
                </a:moveTo>
                <a:cubicBezTo>
                  <a:pt x="17922" y="6858"/>
                  <a:pt x="17922" y="6929"/>
                  <a:pt x="17967" y="6929"/>
                </a:cubicBezTo>
                <a:cubicBezTo>
                  <a:pt x="18013" y="6929"/>
                  <a:pt x="18013" y="6858"/>
                  <a:pt x="17967" y="6858"/>
                </a:cubicBezTo>
                <a:close/>
                <a:moveTo>
                  <a:pt x="2513" y="6865"/>
                </a:moveTo>
                <a:cubicBezTo>
                  <a:pt x="2467" y="6865"/>
                  <a:pt x="2467" y="6935"/>
                  <a:pt x="2513" y="6935"/>
                </a:cubicBezTo>
                <a:cubicBezTo>
                  <a:pt x="2514" y="6935"/>
                  <a:pt x="2514" y="6935"/>
                  <a:pt x="2514" y="6935"/>
                </a:cubicBezTo>
                <a:cubicBezTo>
                  <a:pt x="2560" y="6935"/>
                  <a:pt x="2559" y="6866"/>
                  <a:pt x="2513" y="6865"/>
                </a:cubicBezTo>
                <a:close/>
                <a:moveTo>
                  <a:pt x="21948" y="6812"/>
                </a:moveTo>
                <a:cubicBezTo>
                  <a:pt x="21936" y="6812"/>
                  <a:pt x="21924" y="6817"/>
                  <a:pt x="21913" y="6828"/>
                </a:cubicBezTo>
                <a:cubicBezTo>
                  <a:pt x="21904" y="6836"/>
                  <a:pt x="21898" y="6841"/>
                  <a:pt x="21892" y="6849"/>
                </a:cubicBezTo>
                <a:cubicBezTo>
                  <a:pt x="21855" y="6887"/>
                  <a:pt x="21890" y="6942"/>
                  <a:pt x="21930" y="6942"/>
                </a:cubicBezTo>
                <a:cubicBezTo>
                  <a:pt x="21942" y="6942"/>
                  <a:pt x="21955" y="6937"/>
                  <a:pt x="21966" y="6926"/>
                </a:cubicBezTo>
                <a:cubicBezTo>
                  <a:pt x="21974" y="6918"/>
                  <a:pt x="21981" y="6913"/>
                  <a:pt x="21987" y="6905"/>
                </a:cubicBezTo>
                <a:cubicBezTo>
                  <a:pt x="22025" y="6867"/>
                  <a:pt x="21989" y="6812"/>
                  <a:pt x="21948" y="6812"/>
                </a:cubicBezTo>
                <a:close/>
                <a:moveTo>
                  <a:pt x="4708" y="6858"/>
                </a:moveTo>
                <a:cubicBezTo>
                  <a:pt x="4705" y="6858"/>
                  <a:pt x="4701" y="6859"/>
                  <a:pt x="4698" y="6860"/>
                </a:cubicBezTo>
                <a:cubicBezTo>
                  <a:pt x="4678" y="6865"/>
                  <a:pt x="4659" y="6870"/>
                  <a:pt x="4638" y="6873"/>
                </a:cubicBezTo>
                <a:cubicBezTo>
                  <a:pt x="4596" y="6883"/>
                  <a:pt x="4609" y="6942"/>
                  <a:pt x="4647" y="6942"/>
                </a:cubicBezTo>
                <a:cubicBezTo>
                  <a:pt x="4650" y="6942"/>
                  <a:pt x="4653" y="6942"/>
                  <a:pt x="4656" y="6941"/>
                </a:cubicBezTo>
                <a:cubicBezTo>
                  <a:pt x="4676" y="6936"/>
                  <a:pt x="4696" y="6931"/>
                  <a:pt x="4717" y="6928"/>
                </a:cubicBezTo>
                <a:cubicBezTo>
                  <a:pt x="4757" y="6916"/>
                  <a:pt x="4745" y="6858"/>
                  <a:pt x="4708" y="6858"/>
                </a:cubicBezTo>
                <a:close/>
                <a:moveTo>
                  <a:pt x="2707" y="6847"/>
                </a:moveTo>
                <a:cubicBezTo>
                  <a:pt x="2639" y="6847"/>
                  <a:pt x="2638" y="6955"/>
                  <a:pt x="2707" y="6955"/>
                </a:cubicBezTo>
                <a:lnTo>
                  <a:pt x="2723" y="6955"/>
                </a:lnTo>
                <a:cubicBezTo>
                  <a:pt x="2792" y="6955"/>
                  <a:pt x="2792" y="6847"/>
                  <a:pt x="2723" y="6847"/>
                </a:cubicBezTo>
                <a:close/>
                <a:moveTo>
                  <a:pt x="5781" y="6809"/>
                </a:moveTo>
                <a:cubicBezTo>
                  <a:pt x="5777" y="6809"/>
                  <a:pt x="5772" y="6809"/>
                  <a:pt x="5767" y="6810"/>
                </a:cubicBezTo>
                <a:cubicBezTo>
                  <a:pt x="5741" y="6819"/>
                  <a:pt x="5720" y="6849"/>
                  <a:pt x="5731" y="6876"/>
                </a:cubicBezTo>
                <a:cubicBezTo>
                  <a:pt x="5736" y="6891"/>
                  <a:pt x="5741" y="6907"/>
                  <a:pt x="5746" y="6920"/>
                </a:cubicBezTo>
                <a:cubicBezTo>
                  <a:pt x="5754" y="6944"/>
                  <a:pt x="5774" y="6959"/>
                  <a:pt x="5797" y="6959"/>
                </a:cubicBezTo>
                <a:cubicBezTo>
                  <a:pt x="5802" y="6959"/>
                  <a:pt x="5807" y="6959"/>
                  <a:pt x="5812" y="6957"/>
                </a:cubicBezTo>
                <a:cubicBezTo>
                  <a:pt x="5839" y="6950"/>
                  <a:pt x="5859" y="6919"/>
                  <a:pt x="5849" y="6892"/>
                </a:cubicBezTo>
                <a:cubicBezTo>
                  <a:pt x="5844" y="6876"/>
                  <a:pt x="5839" y="6862"/>
                  <a:pt x="5833" y="6847"/>
                </a:cubicBezTo>
                <a:cubicBezTo>
                  <a:pt x="5825" y="6824"/>
                  <a:pt x="5805" y="6809"/>
                  <a:pt x="5781" y="6809"/>
                </a:cubicBezTo>
                <a:close/>
                <a:moveTo>
                  <a:pt x="19619" y="6877"/>
                </a:moveTo>
                <a:cubicBezTo>
                  <a:pt x="19611" y="6877"/>
                  <a:pt x="19603" y="6880"/>
                  <a:pt x="19596" y="6888"/>
                </a:cubicBezTo>
                <a:lnTo>
                  <a:pt x="19580" y="6904"/>
                </a:lnTo>
                <a:cubicBezTo>
                  <a:pt x="19555" y="6927"/>
                  <a:pt x="19580" y="6964"/>
                  <a:pt x="19607" y="6964"/>
                </a:cubicBezTo>
                <a:cubicBezTo>
                  <a:pt x="19615" y="6964"/>
                  <a:pt x="19623" y="6961"/>
                  <a:pt x="19630" y="6954"/>
                </a:cubicBezTo>
                <a:lnTo>
                  <a:pt x="19646" y="6938"/>
                </a:lnTo>
                <a:cubicBezTo>
                  <a:pt x="19671" y="6912"/>
                  <a:pt x="19646" y="6877"/>
                  <a:pt x="19619" y="6877"/>
                </a:cubicBezTo>
                <a:close/>
                <a:moveTo>
                  <a:pt x="154" y="6890"/>
                </a:moveTo>
                <a:cubicBezTo>
                  <a:pt x="136" y="6890"/>
                  <a:pt x="119" y="6902"/>
                  <a:pt x="119" y="6925"/>
                </a:cubicBezTo>
                <a:lnTo>
                  <a:pt x="119" y="6940"/>
                </a:lnTo>
                <a:cubicBezTo>
                  <a:pt x="119" y="6963"/>
                  <a:pt x="136" y="6975"/>
                  <a:pt x="154" y="6975"/>
                </a:cubicBezTo>
                <a:cubicBezTo>
                  <a:pt x="171" y="6975"/>
                  <a:pt x="189" y="6963"/>
                  <a:pt x="189" y="6940"/>
                </a:cubicBezTo>
                <a:lnTo>
                  <a:pt x="189" y="6925"/>
                </a:lnTo>
                <a:cubicBezTo>
                  <a:pt x="189" y="6902"/>
                  <a:pt x="171" y="6890"/>
                  <a:pt x="154" y="6890"/>
                </a:cubicBezTo>
                <a:close/>
                <a:moveTo>
                  <a:pt x="23419" y="6920"/>
                </a:moveTo>
                <a:cubicBezTo>
                  <a:pt x="23374" y="6920"/>
                  <a:pt x="23374" y="6992"/>
                  <a:pt x="23419" y="6992"/>
                </a:cubicBezTo>
                <a:lnTo>
                  <a:pt x="23435" y="6992"/>
                </a:lnTo>
                <a:cubicBezTo>
                  <a:pt x="23481" y="6992"/>
                  <a:pt x="23481" y="6920"/>
                  <a:pt x="23435" y="6920"/>
                </a:cubicBezTo>
                <a:close/>
                <a:moveTo>
                  <a:pt x="16496" y="6946"/>
                </a:moveTo>
                <a:cubicBezTo>
                  <a:pt x="16482" y="6946"/>
                  <a:pt x="16470" y="6964"/>
                  <a:pt x="16482" y="6976"/>
                </a:cubicBezTo>
                <a:lnTo>
                  <a:pt x="16498" y="6992"/>
                </a:lnTo>
                <a:cubicBezTo>
                  <a:pt x="16501" y="6995"/>
                  <a:pt x="16505" y="6997"/>
                  <a:pt x="16509" y="6997"/>
                </a:cubicBezTo>
                <a:cubicBezTo>
                  <a:pt x="16522" y="6997"/>
                  <a:pt x="16534" y="6979"/>
                  <a:pt x="16522" y="6967"/>
                </a:cubicBezTo>
                <a:lnTo>
                  <a:pt x="16507" y="6951"/>
                </a:lnTo>
                <a:cubicBezTo>
                  <a:pt x="16504" y="6947"/>
                  <a:pt x="16500" y="6946"/>
                  <a:pt x="16496" y="6946"/>
                </a:cubicBezTo>
                <a:close/>
                <a:moveTo>
                  <a:pt x="9289" y="6929"/>
                </a:moveTo>
                <a:cubicBezTo>
                  <a:pt x="9243" y="6929"/>
                  <a:pt x="9243" y="6999"/>
                  <a:pt x="9289" y="6999"/>
                </a:cubicBezTo>
                <a:lnTo>
                  <a:pt x="9409" y="6999"/>
                </a:lnTo>
                <a:cubicBezTo>
                  <a:pt x="9409" y="6999"/>
                  <a:pt x="9410" y="6999"/>
                  <a:pt x="9411" y="6999"/>
                </a:cubicBezTo>
                <a:cubicBezTo>
                  <a:pt x="9455" y="6999"/>
                  <a:pt x="9454" y="6929"/>
                  <a:pt x="9409" y="6929"/>
                </a:cubicBezTo>
                <a:close/>
                <a:moveTo>
                  <a:pt x="11573" y="6956"/>
                </a:moveTo>
                <a:cubicBezTo>
                  <a:pt x="11560" y="6956"/>
                  <a:pt x="11547" y="6974"/>
                  <a:pt x="11559" y="6986"/>
                </a:cubicBezTo>
                <a:cubicBezTo>
                  <a:pt x="11566" y="6992"/>
                  <a:pt x="11571" y="6997"/>
                  <a:pt x="11575" y="7002"/>
                </a:cubicBezTo>
                <a:cubicBezTo>
                  <a:pt x="11579" y="7006"/>
                  <a:pt x="11583" y="7007"/>
                  <a:pt x="11587" y="7007"/>
                </a:cubicBezTo>
                <a:cubicBezTo>
                  <a:pt x="11600" y="7007"/>
                  <a:pt x="11613" y="6989"/>
                  <a:pt x="11600" y="6977"/>
                </a:cubicBezTo>
                <a:lnTo>
                  <a:pt x="11585" y="6961"/>
                </a:lnTo>
                <a:cubicBezTo>
                  <a:pt x="11581" y="6958"/>
                  <a:pt x="11577" y="6956"/>
                  <a:pt x="11573" y="6956"/>
                </a:cubicBezTo>
                <a:close/>
                <a:moveTo>
                  <a:pt x="2225" y="6973"/>
                </a:moveTo>
                <a:cubicBezTo>
                  <a:pt x="2204" y="6973"/>
                  <a:pt x="2205" y="7008"/>
                  <a:pt x="2226" y="7008"/>
                </a:cubicBezTo>
                <a:cubicBezTo>
                  <a:pt x="2251" y="7008"/>
                  <a:pt x="2251" y="6973"/>
                  <a:pt x="2226" y="6973"/>
                </a:cubicBezTo>
                <a:cubicBezTo>
                  <a:pt x="2226" y="6973"/>
                  <a:pt x="2226" y="6973"/>
                  <a:pt x="2225" y="6973"/>
                </a:cubicBezTo>
                <a:close/>
                <a:moveTo>
                  <a:pt x="8476" y="6928"/>
                </a:moveTo>
                <a:cubicBezTo>
                  <a:pt x="8471" y="6928"/>
                  <a:pt x="8465" y="6929"/>
                  <a:pt x="8460" y="6932"/>
                </a:cubicBezTo>
                <a:cubicBezTo>
                  <a:pt x="8427" y="6949"/>
                  <a:pt x="8393" y="6956"/>
                  <a:pt x="8356" y="6956"/>
                </a:cubicBezTo>
                <a:cubicBezTo>
                  <a:pt x="8351" y="6956"/>
                  <a:pt x="8347" y="6956"/>
                  <a:pt x="8342" y="6956"/>
                </a:cubicBezTo>
                <a:cubicBezTo>
                  <a:pt x="8342" y="6956"/>
                  <a:pt x="8341" y="6956"/>
                  <a:pt x="8340" y="6956"/>
                </a:cubicBezTo>
                <a:cubicBezTo>
                  <a:pt x="8296" y="6956"/>
                  <a:pt x="8297" y="7025"/>
                  <a:pt x="8342" y="7026"/>
                </a:cubicBezTo>
                <a:cubicBezTo>
                  <a:pt x="8348" y="7027"/>
                  <a:pt x="8353" y="7027"/>
                  <a:pt x="8358" y="7027"/>
                </a:cubicBezTo>
                <a:cubicBezTo>
                  <a:pt x="8406" y="7027"/>
                  <a:pt x="8453" y="7014"/>
                  <a:pt x="8495" y="6993"/>
                </a:cubicBezTo>
                <a:cubicBezTo>
                  <a:pt x="8531" y="6976"/>
                  <a:pt x="8509" y="6928"/>
                  <a:pt x="8476" y="6928"/>
                </a:cubicBezTo>
                <a:close/>
                <a:moveTo>
                  <a:pt x="21387" y="6961"/>
                </a:moveTo>
                <a:cubicBezTo>
                  <a:pt x="21360" y="6961"/>
                  <a:pt x="21336" y="6996"/>
                  <a:pt x="21360" y="7022"/>
                </a:cubicBezTo>
                <a:cubicBezTo>
                  <a:pt x="21367" y="7029"/>
                  <a:pt x="21375" y="7032"/>
                  <a:pt x="21383" y="7032"/>
                </a:cubicBezTo>
                <a:cubicBezTo>
                  <a:pt x="21411" y="7032"/>
                  <a:pt x="21436" y="6997"/>
                  <a:pt x="21411" y="6972"/>
                </a:cubicBezTo>
                <a:cubicBezTo>
                  <a:pt x="21404" y="6964"/>
                  <a:pt x="21396" y="6961"/>
                  <a:pt x="21387" y="6961"/>
                </a:cubicBezTo>
                <a:close/>
                <a:moveTo>
                  <a:pt x="16043" y="6973"/>
                </a:moveTo>
                <a:cubicBezTo>
                  <a:pt x="15999" y="6973"/>
                  <a:pt x="15997" y="7044"/>
                  <a:pt x="16044" y="7044"/>
                </a:cubicBezTo>
                <a:cubicBezTo>
                  <a:pt x="16090" y="7044"/>
                  <a:pt x="16090" y="6973"/>
                  <a:pt x="16044" y="6973"/>
                </a:cubicBezTo>
                <a:cubicBezTo>
                  <a:pt x="16044" y="6973"/>
                  <a:pt x="16044" y="6973"/>
                  <a:pt x="16043" y="6973"/>
                </a:cubicBezTo>
                <a:close/>
                <a:moveTo>
                  <a:pt x="17307" y="6915"/>
                </a:moveTo>
                <a:cubicBezTo>
                  <a:pt x="17280" y="6915"/>
                  <a:pt x="17255" y="6952"/>
                  <a:pt x="17280" y="6976"/>
                </a:cubicBezTo>
                <a:cubicBezTo>
                  <a:pt x="17300" y="6996"/>
                  <a:pt x="17320" y="7017"/>
                  <a:pt x="17341" y="7036"/>
                </a:cubicBezTo>
                <a:cubicBezTo>
                  <a:pt x="17349" y="7043"/>
                  <a:pt x="17357" y="7047"/>
                  <a:pt x="17365" y="7047"/>
                </a:cubicBezTo>
                <a:cubicBezTo>
                  <a:pt x="17392" y="7047"/>
                  <a:pt x="17416" y="7011"/>
                  <a:pt x="17390" y="6986"/>
                </a:cubicBezTo>
                <a:cubicBezTo>
                  <a:pt x="17372" y="6967"/>
                  <a:pt x="17352" y="6946"/>
                  <a:pt x="17331" y="6926"/>
                </a:cubicBezTo>
                <a:cubicBezTo>
                  <a:pt x="17323" y="6918"/>
                  <a:pt x="17315" y="6915"/>
                  <a:pt x="17307" y="6915"/>
                </a:cubicBezTo>
                <a:close/>
                <a:moveTo>
                  <a:pt x="19545" y="6997"/>
                </a:moveTo>
                <a:cubicBezTo>
                  <a:pt x="19499" y="6997"/>
                  <a:pt x="19499" y="7067"/>
                  <a:pt x="19545" y="7067"/>
                </a:cubicBezTo>
                <a:cubicBezTo>
                  <a:pt x="19546" y="7067"/>
                  <a:pt x="19547" y="7067"/>
                  <a:pt x="19547" y="7067"/>
                </a:cubicBezTo>
                <a:cubicBezTo>
                  <a:pt x="19589" y="7067"/>
                  <a:pt x="19590" y="6998"/>
                  <a:pt x="19545" y="6997"/>
                </a:cubicBezTo>
                <a:close/>
                <a:moveTo>
                  <a:pt x="23734" y="6996"/>
                </a:moveTo>
                <a:cubicBezTo>
                  <a:pt x="23726" y="6996"/>
                  <a:pt x="23718" y="6999"/>
                  <a:pt x="23711" y="7006"/>
                </a:cubicBezTo>
                <a:lnTo>
                  <a:pt x="23695" y="7022"/>
                </a:lnTo>
                <a:cubicBezTo>
                  <a:pt x="23670" y="7047"/>
                  <a:pt x="23694" y="7082"/>
                  <a:pt x="23721" y="7082"/>
                </a:cubicBezTo>
                <a:cubicBezTo>
                  <a:pt x="23729" y="7082"/>
                  <a:pt x="23737" y="7079"/>
                  <a:pt x="23744" y="7071"/>
                </a:cubicBezTo>
                <a:lnTo>
                  <a:pt x="23760" y="7056"/>
                </a:lnTo>
                <a:cubicBezTo>
                  <a:pt x="23786" y="7031"/>
                  <a:pt x="23761" y="6996"/>
                  <a:pt x="23734" y="6996"/>
                </a:cubicBezTo>
                <a:close/>
                <a:moveTo>
                  <a:pt x="3549" y="7036"/>
                </a:moveTo>
                <a:cubicBezTo>
                  <a:pt x="3545" y="7036"/>
                  <a:pt x="3542" y="7037"/>
                  <a:pt x="3538" y="7041"/>
                </a:cubicBezTo>
                <a:lnTo>
                  <a:pt x="3522" y="7057"/>
                </a:lnTo>
                <a:cubicBezTo>
                  <a:pt x="3510" y="7069"/>
                  <a:pt x="3522" y="7087"/>
                  <a:pt x="3535" y="7087"/>
                </a:cubicBezTo>
                <a:cubicBezTo>
                  <a:pt x="3539" y="7087"/>
                  <a:pt x="3543" y="7085"/>
                  <a:pt x="3546" y="7082"/>
                </a:cubicBezTo>
                <a:lnTo>
                  <a:pt x="3562" y="7066"/>
                </a:lnTo>
                <a:cubicBezTo>
                  <a:pt x="3574" y="7054"/>
                  <a:pt x="3562" y="7036"/>
                  <a:pt x="3549" y="7036"/>
                </a:cubicBezTo>
                <a:close/>
                <a:moveTo>
                  <a:pt x="14889" y="7034"/>
                </a:moveTo>
                <a:cubicBezTo>
                  <a:pt x="14843" y="7034"/>
                  <a:pt x="14843" y="7104"/>
                  <a:pt x="14889" y="7104"/>
                </a:cubicBezTo>
                <a:lnTo>
                  <a:pt x="15009" y="7104"/>
                </a:lnTo>
                <a:cubicBezTo>
                  <a:pt x="15010" y="7104"/>
                  <a:pt x="15010" y="7104"/>
                  <a:pt x="15011" y="7104"/>
                </a:cubicBezTo>
                <a:cubicBezTo>
                  <a:pt x="15054" y="7104"/>
                  <a:pt x="15054" y="7034"/>
                  <a:pt x="15009" y="7034"/>
                </a:cubicBezTo>
                <a:close/>
                <a:moveTo>
                  <a:pt x="16886" y="7066"/>
                </a:moveTo>
                <a:cubicBezTo>
                  <a:pt x="16872" y="7066"/>
                  <a:pt x="16860" y="7084"/>
                  <a:pt x="16872" y="7096"/>
                </a:cubicBezTo>
                <a:lnTo>
                  <a:pt x="16888" y="7112"/>
                </a:lnTo>
                <a:cubicBezTo>
                  <a:pt x="16891" y="7116"/>
                  <a:pt x="16895" y="7118"/>
                  <a:pt x="16899" y="7118"/>
                </a:cubicBezTo>
                <a:cubicBezTo>
                  <a:pt x="16913" y="7118"/>
                  <a:pt x="16925" y="7100"/>
                  <a:pt x="16913" y="7087"/>
                </a:cubicBezTo>
                <a:lnTo>
                  <a:pt x="16897" y="7071"/>
                </a:lnTo>
                <a:cubicBezTo>
                  <a:pt x="16893" y="7068"/>
                  <a:pt x="16889" y="7066"/>
                  <a:pt x="16886" y="7066"/>
                </a:cubicBezTo>
                <a:close/>
                <a:moveTo>
                  <a:pt x="12205" y="6982"/>
                </a:moveTo>
                <a:cubicBezTo>
                  <a:pt x="12200" y="6982"/>
                  <a:pt x="12194" y="6983"/>
                  <a:pt x="12189" y="6985"/>
                </a:cubicBezTo>
                <a:cubicBezTo>
                  <a:pt x="12165" y="6996"/>
                  <a:pt x="12140" y="7004"/>
                  <a:pt x="12115" y="7015"/>
                </a:cubicBezTo>
                <a:cubicBezTo>
                  <a:pt x="12088" y="7025"/>
                  <a:pt x="12069" y="7050"/>
                  <a:pt x="12078" y="7081"/>
                </a:cubicBezTo>
                <a:cubicBezTo>
                  <a:pt x="12083" y="7101"/>
                  <a:pt x="12105" y="7120"/>
                  <a:pt x="12129" y="7120"/>
                </a:cubicBezTo>
                <a:cubicBezTo>
                  <a:pt x="12134" y="7120"/>
                  <a:pt x="12139" y="7119"/>
                  <a:pt x="12144" y="7117"/>
                </a:cubicBezTo>
                <a:cubicBezTo>
                  <a:pt x="12168" y="7107"/>
                  <a:pt x="12193" y="7097"/>
                  <a:pt x="12218" y="7087"/>
                </a:cubicBezTo>
                <a:cubicBezTo>
                  <a:pt x="12245" y="7077"/>
                  <a:pt x="12263" y="7051"/>
                  <a:pt x="12255" y="7022"/>
                </a:cubicBezTo>
                <a:cubicBezTo>
                  <a:pt x="12250" y="7002"/>
                  <a:pt x="12228" y="6982"/>
                  <a:pt x="12205" y="6982"/>
                </a:cubicBezTo>
                <a:close/>
                <a:moveTo>
                  <a:pt x="7771" y="7060"/>
                </a:moveTo>
                <a:cubicBezTo>
                  <a:pt x="7725" y="7060"/>
                  <a:pt x="7724" y="7130"/>
                  <a:pt x="7771" y="7130"/>
                </a:cubicBezTo>
                <a:cubicBezTo>
                  <a:pt x="7817" y="7130"/>
                  <a:pt x="7817" y="7060"/>
                  <a:pt x="7771" y="7060"/>
                </a:cubicBezTo>
                <a:close/>
                <a:moveTo>
                  <a:pt x="7322" y="6997"/>
                </a:moveTo>
                <a:cubicBezTo>
                  <a:pt x="7281" y="6997"/>
                  <a:pt x="7244" y="7050"/>
                  <a:pt x="7281" y="7087"/>
                </a:cubicBezTo>
                <a:lnTo>
                  <a:pt x="7311" y="7117"/>
                </a:lnTo>
                <a:cubicBezTo>
                  <a:pt x="7322" y="7128"/>
                  <a:pt x="7335" y="7133"/>
                  <a:pt x="7347" y="7133"/>
                </a:cubicBezTo>
                <a:cubicBezTo>
                  <a:pt x="7388" y="7133"/>
                  <a:pt x="7426" y="7079"/>
                  <a:pt x="7388" y="7043"/>
                </a:cubicBezTo>
                <a:lnTo>
                  <a:pt x="7358" y="7013"/>
                </a:lnTo>
                <a:cubicBezTo>
                  <a:pt x="7347" y="7002"/>
                  <a:pt x="7334" y="6997"/>
                  <a:pt x="7322" y="6997"/>
                </a:cubicBezTo>
                <a:close/>
                <a:moveTo>
                  <a:pt x="9993" y="7079"/>
                </a:moveTo>
                <a:cubicBezTo>
                  <a:pt x="9988" y="7079"/>
                  <a:pt x="9982" y="7080"/>
                  <a:pt x="9977" y="7083"/>
                </a:cubicBezTo>
                <a:cubicBezTo>
                  <a:pt x="9966" y="7088"/>
                  <a:pt x="9957" y="7093"/>
                  <a:pt x="9946" y="7099"/>
                </a:cubicBezTo>
                <a:cubicBezTo>
                  <a:pt x="9910" y="7117"/>
                  <a:pt x="9932" y="7165"/>
                  <a:pt x="9965" y="7165"/>
                </a:cubicBezTo>
                <a:cubicBezTo>
                  <a:pt x="9970" y="7165"/>
                  <a:pt x="9976" y="7163"/>
                  <a:pt x="9982" y="7160"/>
                </a:cubicBezTo>
                <a:cubicBezTo>
                  <a:pt x="9992" y="7155"/>
                  <a:pt x="10001" y="7150"/>
                  <a:pt x="10011" y="7145"/>
                </a:cubicBezTo>
                <a:cubicBezTo>
                  <a:pt x="10046" y="7127"/>
                  <a:pt x="10026" y="7079"/>
                  <a:pt x="9993" y="7079"/>
                </a:cubicBezTo>
                <a:close/>
                <a:moveTo>
                  <a:pt x="10559" y="7109"/>
                </a:moveTo>
                <a:cubicBezTo>
                  <a:pt x="10541" y="7109"/>
                  <a:pt x="10523" y="7121"/>
                  <a:pt x="10523" y="7144"/>
                </a:cubicBezTo>
                <a:lnTo>
                  <a:pt x="10523" y="7159"/>
                </a:lnTo>
                <a:cubicBezTo>
                  <a:pt x="10523" y="7182"/>
                  <a:pt x="10541" y="7194"/>
                  <a:pt x="10559" y="7194"/>
                </a:cubicBezTo>
                <a:cubicBezTo>
                  <a:pt x="10577" y="7194"/>
                  <a:pt x="10595" y="7182"/>
                  <a:pt x="10595" y="7159"/>
                </a:cubicBezTo>
                <a:lnTo>
                  <a:pt x="10595" y="7144"/>
                </a:lnTo>
                <a:cubicBezTo>
                  <a:pt x="10595" y="7121"/>
                  <a:pt x="10577" y="7109"/>
                  <a:pt x="10559" y="7109"/>
                </a:cubicBezTo>
                <a:close/>
                <a:moveTo>
                  <a:pt x="11829" y="7152"/>
                </a:moveTo>
                <a:cubicBezTo>
                  <a:pt x="11813" y="7152"/>
                  <a:pt x="11803" y="7175"/>
                  <a:pt x="11820" y="7184"/>
                </a:cubicBezTo>
                <a:cubicBezTo>
                  <a:pt x="11831" y="7190"/>
                  <a:pt x="11840" y="7195"/>
                  <a:pt x="11851" y="7200"/>
                </a:cubicBezTo>
                <a:cubicBezTo>
                  <a:pt x="11854" y="7202"/>
                  <a:pt x="11857" y="7202"/>
                  <a:pt x="11859" y="7202"/>
                </a:cubicBezTo>
                <a:cubicBezTo>
                  <a:pt x="11876" y="7202"/>
                  <a:pt x="11886" y="7179"/>
                  <a:pt x="11868" y="7170"/>
                </a:cubicBezTo>
                <a:cubicBezTo>
                  <a:pt x="11858" y="7165"/>
                  <a:pt x="11849" y="7159"/>
                  <a:pt x="11838" y="7154"/>
                </a:cubicBezTo>
                <a:cubicBezTo>
                  <a:pt x="11835" y="7153"/>
                  <a:pt x="11832" y="7152"/>
                  <a:pt x="11829" y="7152"/>
                </a:cubicBezTo>
                <a:close/>
                <a:moveTo>
                  <a:pt x="18794" y="7174"/>
                </a:moveTo>
                <a:cubicBezTo>
                  <a:pt x="18790" y="7174"/>
                  <a:pt x="18786" y="7176"/>
                  <a:pt x="18783" y="7179"/>
                </a:cubicBezTo>
                <a:lnTo>
                  <a:pt x="18767" y="7195"/>
                </a:lnTo>
                <a:cubicBezTo>
                  <a:pt x="18754" y="7207"/>
                  <a:pt x="18767" y="7224"/>
                  <a:pt x="18780" y="7224"/>
                </a:cubicBezTo>
                <a:cubicBezTo>
                  <a:pt x="18784" y="7224"/>
                  <a:pt x="18788" y="7223"/>
                  <a:pt x="18792" y="7219"/>
                </a:cubicBezTo>
                <a:lnTo>
                  <a:pt x="18808" y="7203"/>
                </a:lnTo>
                <a:cubicBezTo>
                  <a:pt x="18820" y="7191"/>
                  <a:pt x="18808" y="7174"/>
                  <a:pt x="18794" y="7174"/>
                </a:cubicBezTo>
                <a:close/>
                <a:moveTo>
                  <a:pt x="19200" y="7161"/>
                </a:moveTo>
                <a:cubicBezTo>
                  <a:pt x="19153" y="7161"/>
                  <a:pt x="19152" y="7233"/>
                  <a:pt x="19200" y="7233"/>
                </a:cubicBezTo>
                <a:cubicBezTo>
                  <a:pt x="19245" y="7233"/>
                  <a:pt x="19245" y="7161"/>
                  <a:pt x="19200" y="7161"/>
                </a:cubicBezTo>
                <a:close/>
                <a:moveTo>
                  <a:pt x="14076" y="7035"/>
                </a:moveTo>
                <a:cubicBezTo>
                  <a:pt x="14071" y="7035"/>
                  <a:pt x="14065" y="7036"/>
                  <a:pt x="14059" y="7039"/>
                </a:cubicBezTo>
                <a:cubicBezTo>
                  <a:pt x="14027" y="7054"/>
                  <a:pt x="13994" y="7063"/>
                  <a:pt x="13959" y="7063"/>
                </a:cubicBezTo>
                <a:cubicBezTo>
                  <a:pt x="13953" y="7063"/>
                  <a:pt x="13947" y="7062"/>
                  <a:pt x="13942" y="7062"/>
                </a:cubicBezTo>
                <a:cubicBezTo>
                  <a:pt x="13941" y="7062"/>
                  <a:pt x="13940" y="7062"/>
                  <a:pt x="13940" y="7062"/>
                </a:cubicBezTo>
                <a:cubicBezTo>
                  <a:pt x="13901" y="7062"/>
                  <a:pt x="13896" y="7118"/>
                  <a:pt x="13929" y="7130"/>
                </a:cubicBezTo>
                <a:cubicBezTo>
                  <a:pt x="13911" y="7137"/>
                  <a:pt x="13899" y="7156"/>
                  <a:pt x="13911" y="7179"/>
                </a:cubicBezTo>
                <a:cubicBezTo>
                  <a:pt x="13922" y="7195"/>
                  <a:pt x="13931" y="7209"/>
                  <a:pt x="13942" y="7223"/>
                </a:cubicBezTo>
                <a:cubicBezTo>
                  <a:pt x="13949" y="7235"/>
                  <a:pt x="13960" y="7239"/>
                  <a:pt x="13971" y="7239"/>
                </a:cubicBezTo>
                <a:cubicBezTo>
                  <a:pt x="13996" y="7239"/>
                  <a:pt x="14020" y="7215"/>
                  <a:pt x="14003" y="7188"/>
                </a:cubicBezTo>
                <a:cubicBezTo>
                  <a:pt x="13994" y="7174"/>
                  <a:pt x="13984" y="7158"/>
                  <a:pt x="13973" y="7144"/>
                </a:cubicBezTo>
                <a:cubicBezTo>
                  <a:pt x="13970" y="7139"/>
                  <a:pt x="13966" y="7135"/>
                  <a:pt x="13963" y="7133"/>
                </a:cubicBezTo>
                <a:cubicBezTo>
                  <a:pt x="14008" y="7132"/>
                  <a:pt x="14054" y="7118"/>
                  <a:pt x="14095" y="7099"/>
                </a:cubicBezTo>
                <a:cubicBezTo>
                  <a:pt x="14131" y="7082"/>
                  <a:pt x="14109" y="7035"/>
                  <a:pt x="14076" y="7035"/>
                </a:cubicBezTo>
                <a:close/>
                <a:moveTo>
                  <a:pt x="6494" y="7145"/>
                </a:moveTo>
                <a:cubicBezTo>
                  <a:pt x="6426" y="7145"/>
                  <a:pt x="6425" y="7253"/>
                  <a:pt x="6494" y="7253"/>
                </a:cubicBezTo>
                <a:cubicBezTo>
                  <a:pt x="6562" y="7250"/>
                  <a:pt x="6562" y="7145"/>
                  <a:pt x="6494" y="7145"/>
                </a:cubicBezTo>
                <a:close/>
                <a:moveTo>
                  <a:pt x="21682" y="7180"/>
                </a:moveTo>
                <a:cubicBezTo>
                  <a:pt x="21655" y="7180"/>
                  <a:pt x="21630" y="7215"/>
                  <a:pt x="21654" y="7240"/>
                </a:cubicBezTo>
                <a:cubicBezTo>
                  <a:pt x="21662" y="7248"/>
                  <a:pt x="21668" y="7255"/>
                  <a:pt x="21675" y="7261"/>
                </a:cubicBezTo>
                <a:cubicBezTo>
                  <a:pt x="21683" y="7268"/>
                  <a:pt x="21691" y="7271"/>
                  <a:pt x="21699" y="7271"/>
                </a:cubicBezTo>
                <a:cubicBezTo>
                  <a:pt x="21727" y="7271"/>
                  <a:pt x="21751" y="7237"/>
                  <a:pt x="21726" y="7212"/>
                </a:cubicBezTo>
                <a:lnTo>
                  <a:pt x="21705" y="7191"/>
                </a:lnTo>
                <a:cubicBezTo>
                  <a:pt x="21698" y="7183"/>
                  <a:pt x="21690" y="7180"/>
                  <a:pt x="21682" y="7180"/>
                </a:cubicBezTo>
                <a:close/>
                <a:moveTo>
                  <a:pt x="12983" y="7140"/>
                </a:moveTo>
                <a:cubicBezTo>
                  <a:pt x="12969" y="7140"/>
                  <a:pt x="12957" y="7158"/>
                  <a:pt x="12970" y="7171"/>
                </a:cubicBezTo>
                <a:cubicBezTo>
                  <a:pt x="13000" y="7205"/>
                  <a:pt x="13031" y="7240"/>
                  <a:pt x="13062" y="7275"/>
                </a:cubicBezTo>
                <a:cubicBezTo>
                  <a:pt x="13065" y="7278"/>
                  <a:pt x="13069" y="7280"/>
                  <a:pt x="13072" y="7280"/>
                </a:cubicBezTo>
                <a:cubicBezTo>
                  <a:pt x="13085" y="7280"/>
                  <a:pt x="13097" y="7262"/>
                  <a:pt x="13087" y="7249"/>
                </a:cubicBezTo>
                <a:cubicBezTo>
                  <a:pt x="13056" y="7216"/>
                  <a:pt x="13025" y="7180"/>
                  <a:pt x="12995" y="7146"/>
                </a:cubicBezTo>
                <a:cubicBezTo>
                  <a:pt x="12991" y="7142"/>
                  <a:pt x="12987" y="7140"/>
                  <a:pt x="12983" y="7140"/>
                </a:cubicBezTo>
                <a:close/>
                <a:moveTo>
                  <a:pt x="13400" y="7154"/>
                </a:moveTo>
                <a:cubicBezTo>
                  <a:pt x="13386" y="7154"/>
                  <a:pt x="13373" y="7161"/>
                  <a:pt x="13370" y="7179"/>
                </a:cubicBezTo>
                <a:cubicBezTo>
                  <a:pt x="13361" y="7214"/>
                  <a:pt x="13370" y="7245"/>
                  <a:pt x="13392" y="7273"/>
                </a:cubicBezTo>
                <a:cubicBezTo>
                  <a:pt x="13397" y="7281"/>
                  <a:pt x="13406" y="7284"/>
                  <a:pt x="13415" y="7284"/>
                </a:cubicBezTo>
                <a:cubicBezTo>
                  <a:pt x="13425" y="7284"/>
                  <a:pt x="13435" y="7280"/>
                  <a:pt x="13441" y="7273"/>
                </a:cubicBezTo>
                <a:cubicBezTo>
                  <a:pt x="13456" y="7259"/>
                  <a:pt x="13454" y="7238"/>
                  <a:pt x="13441" y="7223"/>
                </a:cubicBezTo>
                <a:cubicBezTo>
                  <a:pt x="13436" y="7218"/>
                  <a:pt x="13435" y="7207"/>
                  <a:pt x="13437" y="7198"/>
                </a:cubicBezTo>
                <a:cubicBezTo>
                  <a:pt x="13444" y="7171"/>
                  <a:pt x="13421" y="7154"/>
                  <a:pt x="13400" y="7154"/>
                </a:cubicBezTo>
                <a:close/>
                <a:moveTo>
                  <a:pt x="4559" y="7139"/>
                </a:moveTo>
                <a:cubicBezTo>
                  <a:pt x="4518" y="7139"/>
                  <a:pt x="4481" y="7192"/>
                  <a:pt x="4519" y="7229"/>
                </a:cubicBezTo>
                <a:lnTo>
                  <a:pt x="4563" y="7275"/>
                </a:lnTo>
                <a:cubicBezTo>
                  <a:pt x="4574" y="7286"/>
                  <a:pt x="4586" y="7290"/>
                  <a:pt x="4599" y="7290"/>
                </a:cubicBezTo>
                <a:cubicBezTo>
                  <a:pt x="4640" y="7290"/>
                  <a:pt x="4676" y="7237"/>
                  <a:pt x="4639" y="7200"/>
                </a:cubicBezTo>
                <a:lnTo>
                  <a:pt x="4594" y="7155"/>
                </a:lnTo>
                <a:cubicBezTo>
                  <a:pt x="4583" y="7144"/>
                  <a:pt x="4571" y="7139"/>
                  <a:pt x="4559" y="7139"/>
                </a:cubicBezTo>
                <a:close/>
                <a:moveTo>
                  <a:pt x="19695" y="7185"/>
                </a:moveTo>
                <a:cubicBezTo>
                  <a:pt x="19627" y="7185"/>
                  <a:pt x="19626" y="7292"/>
                  <a:pt x="19695" y="7292"/>
                </a:cubicBezTo>
                <a:lnTo>
                  <a:pt x="19711" y="7292"/>
                </a:lnTo>
                <a:cubicBezTo>
                  <a:pt x="19779" y="7292"/>
                  <a:pt x="19781" y="7185"/>
                  <a:pt x="19711" y="7185"/>
                </a:cubicBezTo>
                <a:close/>
                <a:moveTo>
                  <a:pt x="18941" y="7237"/>
                </a:moveTo>
                <a:cubicBezTo>
                  <a:pt x="18897" y="7237"/>
                  <a:pt x="18897" y="7307"/>
                  <a:pt x="18943" y="7307"/>
                </a:cubicBezTo>
                <a:lnTo>
                  <a:pt x="18958" y="7307"/>
                </a:lnTo>
                <a:cubicBezTo>
                  <a:pt x="19004" y="7307"/>
                  <a:pt x="19004" y="7237"/>
                  <a:pt x="18958" y="7237"/>
                </a:cubicBezTo>
                <a:lnTo>
                  <a:pt x="18943" y="7237"/>
                </a:lnTo>
                <a:cubicBezTo>
                  <a:pt x="18942" y="7237"/>
                  <a:pt x="18942" y="7237"/>
                  <a:pt x="18941" y="7237"/>
                </a:cubicBezTo>
                <a:close/>
                <a:moveTo>
                  <a:pt x="1611" y="7224"/>
                </a:moveTo>
                <a:cubicBezTo>
                  <a:pt x="1594" y="7224"/>
                  <a:pt x="1576" y="7236"/>
                  <a:pt x="1576" y="7259"/>
                </a:cubicBezTo>
                <a:lnTo>
                  <a:pt x="1576" y="7275"/>
                </a:lnTo>
                <a:cubicBezTo>
                  <a:pt x="1575" y="7298"/>
                  <a:pt x="1593" y="7309"/>
                  <a:pt x="1610" y="7309"/>
                </a:cubicBezTo>
                <a:cubicBezTo>
                  <a:pt x="1628" y="7309"/>
                  <a:pt x="1646" y="7298"/>
                  <a:pt x="1647" y="7275"/>
                </a:cubicBezTo>
                <a:lnTo>
                  <a:pt x="1647" y="7259"/>
                </a:lnTo>
                <a:cubicBezTo>
                  <a:pt x="1647" y="7236"/>
                  <a:pt x="1629" y="7224"/>
                  <a:pt x="1611" y="7224"/>
                </a:cubicBezTo>
                <a:close/>
                <a:moveTo>
                  <a:pt x="153" y="7221"/>
                </a:moveTo>
                <a:cubicBezTo>
                  <a:pt x="139" y="7221"/>
                  <a:pt x="125" y="7228"/>
                  <a:pt x="120" y="7245"/>
                </a:cubicBezTo>
                <a:cubicBezTo>
                  <a:pt x="114" y="7261"/>
                  <a:pt x="109" y="7276"/>
                  <a:pt x="104" y="7290"/>
                </a:cubicBezTo>
                <a:cubicBezTo>
                  <a:pt x="95" y="7316"/>
                  <a:pt x="117" y="7334"/>
                  <a:pt x="139" y="7334"/>
                </a:cubicBezTo>
                <a:cubicBezTo>
                  <a:pt x="153" y="7334"/>
                  <a:pt x="166" y="7327"/>
                  <a:pt x="172" y="7310"/>
                </a:cubicBezTo>
                <a:cubicBezTo>
                  <a:pt x="177" y="7294"/>
                  <a:pt x="183" y="7280"/>
                  <a:pt x="188" y="7265"/>
                </a:cubicBezTo>
                <a:cubicBezTo>
                  <a:pt x="197" y="7239"/>
                  <a:pt x="175" y="7221"/>
                  <a:pt x="153" y="7221"/>
                </a:cubicBezTo>
                <a:close/>
                <a:moveTo>
                  <a:pt x="15773" y="7302"/>
                </a:moveTo>
                <a:cubicBezTo>
                  <a:pt x="15751" y="7302"/>
                  <a:pt x="15751" y="7336"/>
                  <a:pt x="15773" y="7337"/>
                </a:cubicBezTo>
                <a:lnTo>
                  <a:pt x="15818" y="7337"/>
                </a:lnTo>
                <a:cubicBezTo>
                  <a:pt x="15842" y="7337"/>
                  <a:pt x="15842" y="7302"/>
                  <a:pt x="15818" y="7302"/>
                </a:cubicBezTo>
                <a:close/>
                <a:moveTo>
                  <a:pt x="18355" y="7262"/>
                </a:moveTo>
                <a:cubicBezTo>
                  <a:pt x="18350" y="7262"/>
                  <a:pt x="18344" y="7263"/>
                  <a:pt x="18338" y="7266"/>
                </a:cubicBezTo>
                <a:cubicBezTo>
                  <a:pt x="18328" y="7271"/>
                  <a:pt x="18320" y="7277"/>
                  <a:pt x="18309" y="7282"/>
                </a:cubicBezTo>
                <a:cubicBezTo>
                  <a:pt x="18274" y="7300"/>
                  <a:pt x="18295" y="7348"/>
                  <a:pt x="18327" y="7348"/>
                </a:cubicBezTo>
                <a:cubicBezTo>
                  <a:pt x="18332" y="7348"/>
                  <a:pt x="18338" y="7347"/>
                  <a:pt x="18344" y="7344"/>
                </a:cubicBezTo>
                <a:cubicBezTo>
                  <a:pt x="18354" y="7338"/>
                  <a:pt x="18364" y="7333"/>
                  <a:pt x="18374" y="7328"/>
                </a:cubicBezTo>
                <a:cubicBezTo>
                  <a:pt x="18409" y="7310"/>
                  <a:pt x="18388" y="7262"/>
                  <a:pt x="18355" y="7262"/>
                </a:cubicBezTo>
                <a:close/>
                <a:moveTo>
                  <a:pt x="5711" y="7217"/>
                </a:moveTo>
                <a:cubicBezTo>
                  <a:pt x="5699" y="7217"/>
                  <a:pt x="5687" y="7222"/>
                  <a:pt x="5676" y="7233"/>
                </a:cubicBezTo>
                <a:lnTo>
                  <a:pt x="5646" y="7263"/>
                </a:lnTo>
                <a:cubicBezTo>
                  <a:pt x="5608" y="7300"/>
                  <a:pt x="5644" y="7354"/>
                  <a:pt x="5685" y="7354"/>
                </a:cubicBezTo>
                <a:cubicBezTo>
                  <a:pt x="5697" y="7354"/>
                  <a:pt x="5709" y="7349"/>
                  <a:pt x="5720" y="7338"/>
                </a:cubicBezTo>
                <a:lnTo>
                  <a:pt x="5751" y="7308"/>
                </a:lnTo>
                <a:cubicBezTo>
                  <a:pt x="5788" y="7271"/>
                  <a:pt x="5752" y="7217"/>
                  <a:pt x="5711" y="7217"/>
                </a:cubicBezTo>
                <a:close/>
                <a:moveTo>
                  <a:pt x="12775" y="7274"/>
                </a:moveTo>
                <a:cubicBezTo>
                  <a:pt x="12772" y="7274"/>
                  <a:pt x="12769" y="7275"/>
                  <a:pt x="12765" y="7276"/>
                </a:cubicBezTo>
                <a:cubicBezTo>
                  <a:pt x="12746" y="7281"/>
                  <a:pt x="12726" y="7286"/>
                  <a:pt x="12706" y="7290"/>
                </a:cubicBezTo>
                <a:cubicBezTo>
                  <a:pt x="12664" y="7300"/>
                  <a:pt x="12677" y="7359"/>
                  <a:pt x="12714" y="7359"/>
                </a:cubicBezTo>
                <a:cubicBezTo>
                  <a:pt x="12717" y="7359"/>
                  <a:pt x="12720" y="7359"/>
                  <a:pt x="12723" y="7358"/>
                </a:cubicBezTo>
                <a:cubicBezTo>
                  <a:pt x="12743" y="7353"/>
                  <a:pt x="12763" y="7348"/>
                  <a:pt x="12784" y="7344"/>
                </a:cubicBezTo>
                <a:cubicBezTo>
                  <a:pt x="12825" y="7333"/>
                  <a:pt x="12813" y="7274"/>
                  <a:pt x="12775" y="7274"/>
                </a:cubicBezTo>
                <a:close/>
                <a:moveTo>
                  <a:pt x="975" y="7281"/>
                </a:moveTo>
                <a:cubicBezTo>
                  <a:pt x="964" y="7281"/>
                  <a:pt x="954" y="7287"/>
                  <a:pt x="947" y="7300"/>
                </a:cubicBezTo>
                <a:cubicBezTo>
                  <a:pt x="942" y="7310"/>
                  <a:pt x="937" y="7319"/>
                  <a:pt x="932" y="7329"/>
                </a:cubicBezTo>
                <a:cubicBezTo>
                  <a:pt x="917" y="7357"/>
                  <a:pt x="942" y="7383"/>
                  <a:pt x="965" y="7383"/>
                </a:cubicBezTo>
                <a:cubicBezTo>
                  <a:pt x="976" y="7383"/>
                  <a:pt x="987" y="7378"/>
                  <a:pt x="993" y="7365"/>
                </a:cubicBezTo>
                <a:cubicBezTo>
                  <a:pt x="999" y="7354"/>
                  <a:pt x="1004" y="7344"/>
                  <a:pt x="1009" y="7334"/>
                </a:cubicBezTo>
                <a:cubicBezTo>
                  <a:pt x="1023" y="7307"/>
                  <a:pt x="999" y="7281"/>
                  <a:pt x="975" y="7281"/>
                </a:cubicBezTo>
                <a:close/>
                <a:moveTo>
                  <a:pt x="2842" y="7395"/>
                </a:moveTo>
                <a:cubicBezTo>
                  <a:pt x="2818" y="7395"/>
                  <a:pt x="2818" y="7431"/>
                  <a:pt x="2842" y="7431"/>
                </a:cubicBezTo>
                <a:cubicBezTo>
                  <a:pt x="2865" y="7431"/>
                  <a:pt x="2865" y="7395"/>
                  <a:pt x="2842" y="7395"/>
                </a:cubicBezTo>
                <a:close/>
                <a:moveTo>
                  <a:pt x="14665" y="7320"/>
                </a:moveTo>
                <a:cubicBezTo>
                  <a:pt x="14624" y="7320"/>
                  <a:pt x="14588" y="7374"/>
                  <a:pt x="14625" y="7411"/>
                </a:cubicBezTo>
                <a:lnTo>
                  <a:pt x="14640" y="7426"/>
                </a:lnTo>
                <a:cubicBezTo>
                  <a:pt x="14651" y="7437"/>
                  <a:pt x="14664" y="7442"/>
                  <a:pt x="14676" y="7442"/>
                </a:cubicBezTo>
                <a:cubicBezTo>
                  <a:pt x="14717" y="7442"/>
                  <a:pt x="14754" y="7389"/>
                  <a:pt x="14717" y="7352"/>
                </a:cubicBezTo>
                <a:cubicBezTo>
                  <a:pt x="14712" y="7345"/>
                  <a:pt x="14706" y="7342"/>
                  <a:pt x="14701" y="7336"/>
                </a:cubicBezTo>
                <a:cubicBezTo>
                  <a:pt x="14690" y="7325"/>
                  <a:pt x="14678" y="7320"/>
                  <a:pt x="14665" y="7320"/>
                </a:cubicBezTo>
                <a:close/>
                <a:moveTo>
                  <a:pt x="17802" y="7427"/>
                </a:moveTo>
                <a:cubicBezTo>
                  <a:pt x="17798" y="7427"/>
                  <a:pt x="17794" y="7428"/>
                  <a:pt x="17791" y="7432"/>
                </a:cubicBezTo>
                <a:lnTo>
                  <a:pt x="17775" y="7447"/>
                </a:lnTo>
                <a:cubicBezTo>
                  <a:pt x="17761" y="7460"/>
                  <a:pt x="17773" y="7477"/>
                  <a:pt x="17787" y="7477"/>
                </a:cubicBezTo>
                <a:cubicBezTo>
                  <a:pt x="17791" y="7477"/>
                  <a:pt x="17795" y="7476"/>
                  <a:pt x="17799" y="7473"/>
                </a:cubicBezTo>
                <a:lnTo>
                  <a:pt x="17815" y="7457"/>
                </a:lnTo>
                <a:cubicBezTo>
                  <a:pt x="17828" y="7445"/>
                  <a:pt x="17816" y="7427"/>
                  <a:pt x="17802" y="7427"/>
                </a:cubicBezTo>
                <a:close/>
                <a:moveTo>
                  <a:pt x="11617" y="7452"/>
                </a:moveTo>
                <a:cubicBezTo>
                  <a:pt x="11613" y="7452"/>
                  <a:pt x="11609" y="7453"/>
                  <a:pt x="11606" y="7457"/>
                </a:cubicBezTo>
                <a:cubicBezTo>
                  <a:pt x="11600" y="7463"/>
                  <a:pt x="11595" y="7468"/>
                  <a:pt x="11590" y="7473"/>
                </a:cubicBezTo>
                <a:cubicBezTo>
                  <a:pt x="11577" y="7485"/>
                  <a:pt x="11590" y="7502"/>
                  <a:pt x="11603" y="7502"/>
                </a:cubicBezTo>
                <a:cubicBezTo>
                  <a:pt x="11607" y="7502"/>
                  <a:pt x="11611" y="7500"/>
                  <a:pt x="11615" y="7497"/>
                </a:cubicBezTo>
                <a:lnTo>
                  <a:pt x="11630" y="7481"/>
                </a:lnTo>
                <a:cubicBezTo>
                  <a:pt x="11642" y="7469"/>
                  <a:pt x="11630" y="7452"/>
                  <a:pt x="11617" y="7452"/>
                </a:cubicBezTo>
                <a:close/>
                <a:moveTo>
                  <a:pt x="2048" y="7372"/>
                </a:moveTo>
                <a:cubicBezTo>
                  <a:pt x="2030" y="7372"/>
                  <a:pt x="2010" y="7382"/>
                  <a:pt x="2000" y="7399"/>
                </a:cubicBezTo>
                <a:cubicBezTo>
                  <a:pt x="1984" y="7425"/>
                  <a:pt x="1995" y="7456"/>
                  <a:pt x="2020" y="7473"/>
                </a:cubicBezTo>
                <a:cubicBezTo>
                  <a:pt x="2036" y="7483"/>
                  <a:pt x="2050" y="7491"/>
                  <a:pt x="2064" y="7502"/>
                </a:cubicBezTo>
                <a:cubicBezTo>
                  <a:pt x="2072" y="7507"/>
                  <a:pt x="2080" y="7509"/>
                  <a:pt x="2089" y="7509"/>
                </a:cubicBezTo>
                <a:cubicBezTo>
                  <a:pt x="2108" y="7509"/>
                  <a:pt x="2127" y="7499"/>
                  <a:pt x="2137" y="7483"/>
                </a:cubicBezTo>
                <a:cubicBezTo>
                  <a:pt x="2153" y="7457"/>
                  <a:pt x="2143" y="7425"/>
                  <a:pt x="2119" y="7410"/>
                </a:cubicBezTo>
                <a:cubicBezTo>
                  <a:pt x="2103" y="7399"/>
                  <a:pt x="2088" y="7390"/>
                  <a:pt x="2073" y="7379"/>
                </a:cubicBezTo>
                <a:cubicBezTo>
                  <a:pt x="2066" y="7374"/>
                  <a:pt x="2057" y="7372"/>
                  <a:pt x="2048" y="7372"/>
                </a:cubicBezTo>
                <a:close/>
                <a:moveTo>
                  <a:pt x="10829" y="7439"/>
                </a:moveTo>
                <a:cubicBezTo>
                  <a:pt x="10783" y="7439"/>
                  <a:pt x="10783" y="7510"/>
                  <a:pt x="10829" y="7510"/>
                </a:cubicBezTo>
                <a:cubicBezTo>
                  <a:pt x="10873" y="7510"/>
                  <a:pt x="10874" y="7439"/>
                  <a:pt x="10829" y="7439"/>
                </a:cubicBezTo>
                <a:close/>
                <a:moveTo>
                  <a:pt x="9576" y="7409"/>
                </a:moveTo>
                <a:cubicBezTo>
                  <a:pt x="9553" y="7409"/>
                  <a:pt x="9528" y="7435"/>
                  <a:pt x="9542" y="7463"/>
                </a:cubicBezTo>
                <a:cubicBezTo>
                  <a:pt x="9547" y="7474"/>
                  <a:pt x="9552" y="7483"/>
                  <a:pt x="9557" y="7493"/>
                </a:cubicBezTo>
                <a:cubicBezTo>
                  <a:pt x="9564" y="7506"/>
                  <a:pt x="9574" y="7511"/>
                  <a:pt x="9585" y="7511"/>
                </a:cubicBezTo>
                <a:cubicBezTo>
                  <a:pt x="9608" y="7511"/>
                  <a:pt x="9632" y="7486"/>
                  <a:pt x="9618" y="7458"/>
                </a:cubicBezTo>
                <a:cubicBezTo>
                  <a:pt x="9613" y="7448"/>
                  <a:pt x="9608" y="7438"/>
                  <a:pt x="9604" y="7427"/>
                </a:cubicBezTo>
                <a:cubicBezTo>
                  <a:pt x="9597" y="7415"/>
                  <a:pt x="9587" y="7409"/>
                  <a:pt x="9576" y="7409"/>
                </a:cubicBezTo>
                <a:close/>
                <a:moveTo>
                  <a:pt x="5951" y="7460"/>
                </a:moveTo>
                <a:cubicBezTo>
                  <a:pt x="5907" y="7460"/>
                  <a:pt x="5906" y="7531"/>
                  <a:pt x="5951" y="7531"/>
                </a:cubicBezTo>
                <a:cubicBezTo>
                  <a:pt x="5997" y="7531"/>
                  <a:pt x="5997" y="7460"/>
                  <a:pt x="5951" y="7460"/>
                </a:cubicBezTo>
                <a:close/>
                <a:moveTo>
                  <a:pt x="20625" y="7478"/>
                </a:moveTo>
                <a:cubicBezTo>
                  <a:pt x="20579" y="7478"/>
                  <a:pt x="20579" y="7548"/>
                  <a:pt x="20625" y="7548"/>
                </a:cubicBezTo>
                <a:lnTo>
                  <a:pt x="20641" y="7548"/>
                </a:lnTo>
                <a:cubicBezTo>
                  <a:pt x="20687" y="7548"/>
                  <a:pt x="20687" y="7478"/>
                  <a:pt x="20641" y="7478"/>
                </a:cubicBezTo>
                <a:close/>
                <a:moveTo>
                  <a:pt x="21242" y="7433"/>
                </a:moveTo>
                <a:cubicBezTo>
                  <a:pt x="21219" y="7433"/>
                  <a:pt x="21196" y="7451"/>
                  <a:pt x="21191" y="7473"/>
                </a:cubicBezTo>
                <a:cubicBezTo>
                  <a:pt x="21183" y="7501"/>
                  <a:pt x="21199" y="7530"/>
                  <a:pt x="21228" y="7537"/>
                </a:cubicBezTo>
                <a:cubicBezTo>
                  <a:pt x="21243" y="7543"/>
                  <a:pt x="21258" y="7548"/>
                  <a:pt x="21272" y="7552"/>
                </a:cubicBezTo>
                <a:cubicBezTo>
                  <a:pt x="21277" y="7554"/>
                  <a:pt x="21282" y="7555"/>
                  <a:pt x="21286" y="7555"/>
                </a:cubicBezTo>
                <a:cubicBezTo>
                  <a:pt x="21310" y="7555"/>
                  <a:pt x="21333" y="7537"/>
                  <a:pt x="21338" y="7515"/>
                </a:cubicBezTo>
                <a:cubicBezTo>
                  <a:pt x="21345" y="7486"/>
                  <a:pt x="21328" y="7459"/>
                  <a:pt x="21301" y="7449"/>
                </a:cubicBezTo>
                <a:cubicBezTo>
                  <a:pt x="21285" y="7444"/>
                  <a:pt x="21271" y="7439"/>
                  <a:pt x="21256" y="7436"/>
                </a:cubicBezTo>
                <a:cubicBezTo>
                  <a:pt x="21251" y="7434"/>
                  <a:pt x="21246" y="7433"/>
                  <a:pt x="21242" y="7433"/>
                </a:cubicBezTo>
                <a:close/>
                <a:moveTo>
                  <a:pt x="17680" y="7471"/>
                </a:moveTo>
                <a:cubicBezTo>
                  <a:pt x="17677" y="7471"/>
                  <a:pt x="17674" y="7472"/>
                  <a:pt x="17671" y="7473"/>
                </a:cubicBezTo>
                <a:cubicBezTo>
                  <a:pt x="17646" y="7478"/>
                  <a:pt x="17621" y="7484"/>
                  <a:pt x="17597" y="7489"/>
                </a:cubicBezTo>
                <a:cubicBezTo>
                  <a:pt x="17554" y="7498"/>
                  <a:pt x="17566" y="7558"/>
                  <a:pt x="17605" y="7558"/>
                </a:cubicBezTo>
                <a:cubicBezTo>
                  <a:pt x="17608" y="7558"/>
                  <a:pt x="17611" y="7558"/>
                  <a:pt x="17615" y="7557"/>
                </a:cubicBezTo>
                <a:cubicBezTo>
                  <a:pt x="17640" y="7552"/>
                  <a:pt x="17665" y="7546"/>
                  <a:pt x="17689" y="7541"/>
                </a:cubicBezTo>
                <a:cubicBezTo>
                  <a:pt x="17731" y="7531"/>
                  <a:pt x="17717" y="7471"/>
                  <a:pt x="17680" y="7471"/>
                </a:cubicBezTo>
                <a:close/>
                <a:moveTo>
                  <a:pt x="18207" y="7518"/>
                </a:moveTo>
                <a:cubicBezTo>
                  <a:pt x="18193" y="7518"/>
                  <a:pt x="18182" y="7536"/>
                  <a:pt x="18194" y="7548"/>
                </a:cubicBezTo>
                <a:cubicBezTo>
                  <a:pt x="18199" y="7553"/>
                  <a:pt x="18205" y="7558"/>
                  <a:pt x="18210" y="7564"/>
                </a:cubicBezTo>
                <a:cubicBezTo>
                  <a:pt x="18213" y="7567"/>
                  <a:pt x="18217" y="7569"/>
                  <a:pt x="18221" y="7569"/>
                </a:cubicBezTo>
                <a:cubicBezTo>
                  <a:pt x="18234" y="7569"/>
                  <a:pt x="18246" y="7551"/>
                  <a:pt x="18234" y="7539"/>
                </a:cubicBezTo>
                <a:lnTo>
                  <a:pt x="18218" y="7523"/>
                </a:lnTo>
                <a:cubicBezTo>
                  <a:pt x="18214" y="7519"/>
                  <a:pt x="18211" y="7518"/>
                  <a:pt x="18207" y="7518"/>
                </a:cubicBezTo>
                <a:close/>
                <a:moveTo>
                  <a:pt x="3878" y="7451"/>
                </a:moveTo>
                <a:cubicBezTo>
                  <a:pt x="3859" y="7451"/>
                  <a:pt x="3840" y="7460"/>
                  <a:pt x="3831" y="7478"/>
                </a:cubicBezTo>
                <a:cubicBezTo>
                  <a:pt x="3826" y="7488"/>
                  <a:pt x="3821" y="7497"/>
                  <a:pt x="3816" y="7507"/>
                </a:cubicBezTo>
                <a:cubicBezTo>
                  <a:pt x="3802" y="7533"/>
                  <a:pt x="3807" y="7565"/>
                  <a:pt x="3834" y="7580"/>
                </a:cubicBezTo>
                <a:cubicBezTo>
                  <a:pt x="3843" y="7585"/>
                  <a:pt x="3853" y="7587"/>
                  <a:pt x="3863" y="7587"/>
                </a:cubicBezTo>
                <a:cubicBezTo>
                  <a:pt x="3881" y="7587"/>
                  <a:pt x="3900" y="7579"/>
                  <a:pt x="3908" y="7562"/>
                </a:cubicBezTo>
                <a:cubicBezTo>
                  <a:pt x="3913" y="7551"/>
                  <a:pt x="3918" y="7542"/>
                  <a:pt x="3924" y="7531"/>
                </a:cubicBezTo>
                <a:cubicBezTo>
                  <a:pt x="3937" y="7505"/>
                  <a:pt x="3932" y="7474"/>
                  <a:pt x="3905" y="7458"/>
                </a:cubicBezTo>
                <a:cubicBezTo>
                  <a:pt x="3897" y="7453"/>
                  <a:pt x="3887" y="7451"/>
                  <a:pt x="3878" y="7451"/>
                </a:cubicBezTo>
                <a:close/>
                <a:moveTo>
                  <a:pt x="3174" y="7512"/>
                </a:moveTo>
                <a:cubicBezTo>
                  <a:pt x="3146" y="7512"/>
                  <a:pt x="3122" y="7549"/>
                  <a:pt x="3147" y="7573"/>
                </a:cubicBezTo>
                <a:cubicBezTo>
                  <a:pt x="3157" y="7584"/>
                  <a:pt x="3167" y="7594"/>
                  <a:pt x="3178" y="7603"/>
                </a:cubicBezTo>
                <a:cubicBezTo>
                  <a:pt x="3185" y="7611"/>
                  <a:pt x="3193" y="7614"/>
                  <a:pt x="3201" y="7614"/>
                </a:cubicBezTo>
                <a:cubicBezTo>
                  <a:pt x="3228" y="7614"/>
                  <a:pt x="3253" y="7578"/>
                  <a:pt x="3227" y="7553"/>
                </a:cubicBezTo>
                <a:lnTo>
                  <a:pt x="3198" y="7523"/>
                </a:lnTo>
                <a:cubicBezTo>
                  <a:pt x="3190" y="7515"/>
                  <a:pt x="3182" y="7512"/>
                  <a:pt x="3174" y="7512"/>
                </a:cubicBezTo>
                <a:close/>
                <a:moveTo>
                  <a:pt x="22682" y="7523"/>
                </a:moveTo>
                <a:cubicBezTo>
                  <a:pt x="22670" y="7523"/>
                  <a:pt x="22658" y="7528"/>
                  <a:pt x="22647" y="7539"/>
                </a:cubicBezTo>
                <a:lnTo>
                  <a:pt x="22631" y="7554"/>
                </a:lnTo>
                <a:cubicBezTo>
                  <a:pt x="22594" y="7592"/>
                  <a:pt x="22630" y="7647"/>
                  <a:pt x="22671" y="7647"/>
                </a:cubicBezTo>
                <a:cubicBezTo>
                  <a:pt x="22683" y="7647"/>
                  <a:pt x="22695" y="7642"/>
                  <a:pt x="22706" y="7631"/>
                </a:cubicBezTo>
                <a:lnTo>
                  <a:pt x="22722" y="7615"/>
                </a:lnTo>
                <a:cubicBezTo>
                  <a:pt x="22759" y="7578"/>
                  <a:pt x="22723" y="7523"/>
                  <a:pt x="22682" y="7523"/>
                </a:cubicBezTo>
                <a:close/>
                <a:moveTo>
                  <a:pt x="21948" y="7586"/>
                </a:moveTo>
                <a:cubicBezTo>
                  <a:pt x="21940" y="7586"/>
                  <a:pt x="21932" y="7589"/>
                  <a:pt x="21924" y="7596"/>
                </a:cubicBezTo>
                <a:lnTo>
                  <a:pt x="21909" y="7612"/>
                </a:lnTo>
                <a:cubicBezTo>
                  <a:pt x="21882" y="7636"/>
                  <a:pt x="21907" y="7672"/>
                  <a:pt x="21935" y="7672"/>
                </a:cubicBezTo>
                <a:cubicBezTo>
                  <a:pt x="21942" y="7672"/>
                  <a:pt x="21951" y="7669"/>
                  <a:pt x="21958" y="7662"/>
                </a:cubicBezTo>
                <a:lnTo>
                  <a:pt x="21974" y="7646"/>
                </a:lnTo>
                <a:cubicBezTo>
                  <a:pt x="21999" y="7621"/>
                  <a:pt x="21975" y="7586"/>
                  <a:pt x="21948" y="7586"/>
                </a:cubicBezTo>
                <a:close/>
                <a:moveTo>
                  <a:pt x="18839" y="7544"/>
                </a:moveTo>
                <a:cubicBezTo>
                  <a:pt x="18834" y="7544"/>
                  <a:pt x="18829" y="7545"/>
                  <a:pt x="18825" y="7547"/>
                </a:cubicBezTo>
                <a:cubicBezTo>
                  <a:pt x="18799" y="7557"/>
                  <a:pt x="18774" y="7567"/>
                  <a:pt x="18750" y="7577"/>
                </a:cubicBezTo>
                <a:cubicBezTo>
                  <a:pt x="18724" y="7588"/>
                  <a:pt x="18704" y="7612"/>
                  <a:pt x="18713" y="7642"/>
                </a:cubicBezTo>
                <a:cubicBezTo>
                  <a:pt x="18719" y="7663"/>
                  <a:pt x="18741" y="7682"/>
                  <a:pt x="18763" y="7682"/>
                </a:cubicBezTo>
                <a:cubicBezTo>
                  <a:pt x="18768" y="7682"/>
                  <a:pt x="18773" y="7681"/>
                  <a:pt x="18778" y="7679"/>
                </a:cubicBezTo>
                <a:cubicBezTo>
                  <a:pt x="18804" y="7668"/>
                  <a:pt x="18829" y="7659"/>
                  <a:pt x="18853" y="7649"/>
                </a:cubicBezTo>
                <a:cubicBezTo>
                  <a:pt x="18879" y="7638"/>
                  <a:pt x="18899" y="7614"/>
                  <a:pt x="18891" y="7584"/>
                </a:cubicBezTo>
                <a:cubicBezTo>
                  <a:pt x="18884" y="7563"/>
                  <a:pt x="18861" y="7544"/>
                  <a:pt x="18839" y="7544"/>
                </a:cubicBezTo>
                <a:close/>
                <a:moveTo>
                  <a:pt x="13627" y="7591"/>
                </a:moveTo>
                <a:cubicBezTo>
                  <a:pt x="13603" y="7591"/>
                  <a:pt x="13578" y="7616"/>
                  <a:pt x="13593" y="7643"/>
                </a:cubicBezTo>
                <a:cubicBezTo>
                  <a:pt x="13598" y="7654"/>
                  <a:pt x="13603" y="7663"/>
                  <a:pt x="13609" y="7674"/>
                </a:cubicBezTo>
                <a:cubicBezTo>
                  <a:pt x="13615" y="7686"/>
                  <a:pt x="13626" y="7692"/>
                  <a:pt x="13636" y="7692"/>
                </a:cubicBezTo>
                <a:cubicBezTo>
                  <a:pt x="13660" y="7692"/>
                  <a:pt x="13685" y="7666"/>
                  <a:pt x="13670" y="7638"/>
                </a:cubicBezTo>
                <a:cubicBezTo>
                  <a:pt x="13665" y="7630"/>
                  <a:pt x="13660" y="7619"/>
                  <a:pt x="13655" y="7609"/>
                </a:cubicBezTo>
                <a:cubicBezTo>
                  <a:pt x="13648" y="7596"/>
                  <a:pt x="13637" y="7591"/>
                  <a:pt x="13627" y="7591"/>
                </a:cubicBezTo>
                <a:close/>
                <a:moveTo>
                  <a:pt x="17034" y="7632"/>
                </a:moveTo>
                <a:cubicBezTo>
                  <a:pt x="16989" y="7632"/>
                  <a:pt x="16989" y="7703"/>
                  <a:pt x="17034" y="7703"/>
                </a:cubicBezTo>
                <a:lnTo>
                  <a:pt x="17050" y="7703"/>
                </a:lnTo>
                <a:cubicBezTo>
                  <a:pt x="17050" y="7703"/>
                  <a:pt x="17051" y="7703"/>
                  <a:pt x="17051" y="7703"/>
                </a:cubicBezTo>
                <a:cubicBezTo>
                  <a:pt x="17096" y="7703"/>
                  <a:pt x="17096" y="7633"/>
                  <a:pt x="17050" y="7632"/>
                </a:cubicBezTo>
                <a:close/>
                <a:moveTo>
                  <a:pt x="12626" y="7556"/>
                </a:moveTo>
                <a:cubicBezTo>
                  <a:pt x="12585" y="7556"/>
                  <a:pt x="12549" y="7609"/>
                  <a:pt x="12586" y="7646"/>
                </a:cubicBezTo>
                <a:lnTo>
                  <a:pt x="12630" y="7690"/>
                </a:lnTo>
                <a:cubicBezTo>
                  <a:pt x="12641" y="7702"/>
                  <a:pt x="12654" y="7706"/>
                  <a:pt x="12666" y="7706"/>
                </a:cubicBezTo>
                <a:cubicBezTo>
                  <a:pt x="12707" y="7706"/>
                  <a:pt x="12744" y="7653"/>
                  <a:pt x="12707" y="7616"/>
                </a:cubicBezTo>
                <a:lnTo>
                  <a:pt x="12663" y="7572"/>
                </a:lnTo>
                <a:cubicBezTo>
                  <a:pt x="12651" y="7561"/>
                  <a:pt x="12639" y="7556"/>
                  <a:pt x="12626" y="7556"/>
                </a:cubicBezTo>
                <a:close/>
                <a:moveTo>
                  <a:pt x="7514" y="7645"/>
                </a:moveTo>
                <a:cubicBezTo>
                  <a:pt x="7468" y="7645"/>
                  <a:pt x="7468" y="7716"/>
                  <a:pt x="7514" y="7716"/>
                </a:cubicBezTo>
                <a:cubicBezTo>
                  <a:pt x="7559" y="7716"/>
                  <a:pt x="7559" y="7645"/>
                  <a:pt x="7514" y="7645"/>
                </a:cubicBezTo>
                <a:close/>
                <a:moveTo>
                  <a:pt x="16523" y="7662"/>
                </a:moveTo>
                <a:cubicBezTo>
                  <a:pt x="16478" y="7662"/>
                  <a:pt x="16478" y="7732"/>
                  <a:pt x="16524" y="7732"/>
                </a:cubicBezTo>
                <a:cubicBezTo>
                  <a:pt x="16570" y="7732"/>
                  <a:pt x="16570" y="7662"/>
                  <a:pt x="16524" y="7662"/>
                </a:cubicBezTo>
                <a:cubicBezTo>
                  <a:pt x="16524" y="7662"/>
                  <a:pt x="16523" y="7662"/>
                  <a:pt x="16523" y="7662"/>
                </a:cubicBezTo>
                <a:close/>
                <a:moveTo>
                  <a:pt x="8009" y="7628"/>
                </a:moveTo>
                <a:cubicBezTo>
                  <a:pt x="7940" y="7630"/>
                  <a:pt x="7940" y="7735"/>
                  <a:pt x="8009" y="7735"/>
                </a:cubicBezTo>
                <a:cubicBezTo>
                  <a:pt x="8079" y="7735"/>
                  <a:pt x="8079" y="7628"/>
                  <a:pt x="8009" y="7628"/>
                </a:cubicBezTo>
                <a:close/>
                <a:moveTo>
                  <a:pt x="6883" y="7656"/>
                </a:moveTo>
                <a:cubicBezTo>
                  <a:pt x="6814" y="7656"/>
                  <a:pt x="6814" y="7763"/>
                  <a:pt x="6883" y="7763"/>
                </a:cubicBezTo>
                <a:cubicBezTo>
                  <a:pt x="6951" y="7763"/>
                  <a:pt x="6951" y="7656"/>
                  <a:pt x="6883" y="7656"/>
                </a:cubicBezTo>
                <a:close/>
                <a:moveTo>
                  <a:pt x="9790" y="7712"/>
                </a:moveTo>
                <a:cubicBezTo>
                  <a:pt x="9786" y="7712"/>
                  <a:pt x="9782" y="7713"/>
                  <a:pt x="9779" y="7717"/>
                </a:cubicBezTo>
                <a:lnTo>
                  <a:pt x="9763" y="7732"/>
                </a:lnTo>
                <a:cubicBezTo>
                  <a:pt x="9750" y="7744"/>
                  <a:pt x="9762" y="7763"/>
                  <a:pt x="9776" y="7763"/>
                </a:cubicBezTo>
                <a:cubicBezTo>
                  <a:pt x="9780" y="7763"/>
                  <a:pt x="9784" y="7761"/>
                  <a:pt x="9788" y="7757"/>
                </a:cubicBezTo>
                <a:lnTo>
                  <a:pt x="9804" y="7742"/>
                </a:lnTo>
                <a:cubicBezTo>
                  <a:pt x="9816" y="7730"/>
                  <a:pt x="9803" y="7712"/>
                  <a:pt x="9790" y="7712"/>
                </a:cubicBezTo>
                <a:close/>
                <a:moveTo>
                  <a:pt x="18463" y="7713"/>
                </a:moveTo>
                <a:cubicBezTo>
                  <a:pt x="18447" y="7713"/>
                  <a:pt x="18436" y="7737"/>
                  <a:pt x="18454" y="7746"/>
                </a:cubicBezTo>
                <a:cubicBezTo>
                  <a:pt x="18464" y="7751"/>
                  <a:pt x="18474" y="7756"/>
                  <a:pt x="18484" y="7762"/>
                </a:cubicBezTo>
                <a:cubicBezTo>
                  <a:pt x="18487" y="7763"/>
                  <a:pt x="18490" y="7764"/>
                  <a:pt x="18493" y="7764"/>
                </a:cubicBezTo>
                <a:cubicBezTo>
                  <a:pt x="18509" y="7764"/>
                  <a:pt x="18519" y="7740"/>
                  <a:pt x="18503" y="7731"/>
                </a:cubicBezTo>
                <a:cubicBezTo>
                  <a:pt x="18492" y="7726"/>
                  <a:pt x="18483" y="7721"/>
                  <a:pt x="18473" y="7716"/>
                </a:cubicBezTo>
                <a:cubicBezTo>
                  <a:pt x="18469" y="7714"/>
                  <a:pt x="18466" y="7713"/>
                  <a:pt x="18463" y="7713"/>
                </a:cubicBezTo>
                <a:close/>
                <a:moveTo>
                  <a:pt x="5574" y="7669"/>
                </a:moveTo>
                <a:cubicBezTo>
                  <a:pt x="5569" y="7669"/>
                  <a:pt x="5563" y="7671"/>
                  <a:pt x="5557" y="7675"/>
                </a:cubicBezTo>
                <a:cubicBezTo>
                  <a:pt x="5541" y="7685"/>
                  <a:pt x="5526" y="7695"/>
                  <a:pt x="5513" y="7705"/>
                </a:cubicBezTo>
                <a:cubicBezTo>
                  <a:pt x="5480" y="7726"/>
                  <a:pt x="5500" y="7773"/>
                  <a:pt x="5529" y="7773"/>
                </a:cubicBezTo>
                <a:cubicBezTo>
                  <a:pt x="5535" y="7773"/>
                  <a:pt x="5541" y="7771"/>
                  <a:pt x="5547" y="7767"/>
                </a:cubicBezTo>
                <a:cubicBezTo>
                  <a:pt x="5563" y="7756"/>
                  <a:pt x="5578" y="7747"/>
                  <a:pt x="5592" y="7737"/>
                </a:cubicBezTo>
                <a:cubicBezTo>
                  <a:pt x="5624" y="7715"/>
                  <a:pt x="5604" y="7669"/>
                  <a:pt x="5574" y="7669"/>
                </a:cubicBezTo>
                <a:close/>
                <a:moveTo>
                  <a:pt x="5003" y="7636"/>
                </a:moveTo>
                <a:cubicBezTo>
                  <a:pt x="4999" y="7636"/>
                  <a:pt x="4994" y="7637"/>
                  <a:pt x="4990" y="7638"/>
                </a:cubicBezTo>
                <a:cubicBezTo>
                  <a:pt x="4964" y="7646"/>
                  <a:pt x="4944" y="7677"/>
                  <a:pt x="4953" y="7704"/>
                </a:cubicBezTo>
                <a:cubicBezTo>
                  <a:pt x="4959" y="7719"/>
                  <a:pt x="4964" y="7732"/>
                  <a:pt x="4968" y="7748"/>
                </a:cubicBezTo>
                <a:cubicBezTo>
                  <a:pt x="4975" y="7771"/>
                  <a:pt x="4995" y="7787"/>
                  <a:pt x="5018" y="7787"/>
                </a:cubicBezTo>
                <a:cubicBezTo>
                  <a:pt x="5023" y="7787"/>
                  <a:pt x="5028" y="7786"/>
                  <a:pt x="5033" y="7785"/>
                </a:cubicBezTo>
                <a:cubicBezTo>
                  <a:pt x="5059" y="7777"/>
                  <a:pt x="5079" y="7747"/>
                  <a:pt x="5070" y="7720"/>
                </a:cubicBezTo>
                <a:cubicBezTo>
                  <a:pt x="5064" y="7704"/>
                  <a:pt x="5059" y="7689"/>
                  <a:pt x="5055" y="7675"/>
                </a:cubicBezTo>
                <a:cubicBezTo>
                  <a:pt x="5048" y="7652"/>
                  <a:pt x="5027" y="7636"/>
                  <a:pt x="5003" y="7636"/>
                </a:cubicBezTo>
                <a:close/>
                <a:moveTo>
                  <a:pt x="22593" y="7709"/>
                </a:moveTo>
                <a:cubicBezTo>
                  <a:pt x="22576" y="7709"/>
                  <a:pt x="22558" y="7720"/>
                  <a:pt x="22558" y="7743"/>
                </a:cubicBezTo>
                <a:lnTo>
                  <a:pt x="22558" y="7773"/>
                </a:lnTo>
                <a:cubicBezTo>
                  <a:pt x="22558" y="7796"/>
                  <a:pt x="22576" y="7808"/>
                  <a:pt x="22593" y="7808"/>
                </a:cubicBezTo>
                <a:cubicBezTo>
                  <a:pt x="22611" y="7808"/>
                  <a:pt x="22628" y="7796"/>
                  <a:pt x="22628" y="7773"/>
                </a:cubicBezTo>
                <a:lnTo>
                  <a:pt x="22628" y="7743"/>
                </a:lnTo>
                <a:cubicBezTo>
                  <a:pt x="22628" y="7720"/>
                  <a:pt x="22611" y="7709"/>
                  <a:pt x="22593" y="7709"/>
                </a:cubicBezTo>
                <a:close/>
                <a:moveTo>
                  <a:pt x="8672" y="7690"/>
                </a:moveTo>
                <a:cubicBezTo>
                  <a:pt x="8631" y="7690"/>
                  <a:pt x="8595" y="7744"/>
                  <a:pt x="8632" y="7782"/>
                </a:cubicBezTo>
                <a:lnTo>
                  <a:pt x="8648" y="7797"/>
                </a:lnTo>
                <a:cubicBezTo>
                  <a:pt x="8659" y="7808"/>
                  <a:pt x="8672" y="7813"/>
                  <a:pt x="8684" y="7813"/>
                </a:cubicBezTo>
                <a:cubicBezTo>
                  <a:pt x="8725" y="7813"/>
                  <a:pt x="8762" y="7760"/>
                  <a:pt x="8725" y="7722"/>
                </a:cubicBezTo>
                <a:lnTo>
                  <a:pt x="8709" y="7706"/>
                </a:lnTo>
                <a:cubicBezTo>
                  <a:pt x="8697" y="7695"/>
                  <a:pt x="8685" y="7690"/>
                  <a:pt x="8672" y="7690"/>
                </a:cubicBezTo>
                <a:close/>
                <a:moveTo>
                  <a:pt x="600" y="7657"/>
                </a:moveTo>
                <a:cubicBezTo>
                  <a:pt x="582" y="7657"/>
                  <a:pt x="565" y="7668"/>
                  <a:pt x="566" y="7690"/>
                </a:cubicBezTo>
                <a:cubicBezTo>
                  <a:pt x="569" y="7735"/>
                  <a:pt x="587" y="7777"/>
                  <a:pt x="623" y="7806"/>
                </a:cubicBezTo>
                <a:cubicBezTo>
                  <a:pt x="630" y="7812"/>
                  <a:pt x="639" y="7816"/>
                  <a:pt x="649" y="7816"/>
                </a:cubicBezTo>
                <a:cubicBezTo>
                  <a:pt x="657" y="7816"/>
                  <a:pt x="665" y="7813"/>
                  <a:pt x="672" y="7806"/>
                </a:cubicBezTo>
                <a:cubicBezTo>
                  <a:pt x="685" y="7794"/>
                  <a:pt x="689" y="7769"/>
                  <a:pt x="673" y="7756"/>
                </a:cubicBezTo>
                <a:cubicBezTo>
                  <a:pt x="652" y="7740"/>
                  <a:pt x="638" y="7719"/>
                  <a:pt x="637" y="7690"/>
                </a:cubicBezTo>
                <a:cubicBezTo>
                  <a:pt x="636" y="7668"/>
                  <a:pt x="617" y="7657"/>
                  <a:pt x="600" y="7657"/>
                </a:cubicBezTo>
                <a:close/>
                <a:moveTo>
                  <a:pt x="10691" y="7725"/>
                </a:moveTo>
                <a:cubicBezTo>
                  <a:pt x="10622" y="7725"/>
                  <a:pt x="10622" y="7832"/>
                  <a:pt x="10691" y="7832"/>
                </a:cubicBezTo>
                <a:lnTo>
                  <a:pt x="10707" y="7832"/>
                </a:lnTo>
                <a:cubicBezTo>
                  <a:pt x="10777" y="7832"/>
                  <a:pt x="10777" y="7725"/>
                  <a:pt x="10707" y="7725"/>
                </a:cubicBezTo>
                <a:close/>
                <a:moveTo>
                  <a:pt x="16254" y="7723"/>
                </a:moveTo>
                <a:cubicBezTo>
                  <a:pt x="16230" y="7723"/>
                  <a:pt x="16206" y="7748"/>
                  <a:pt x="16222" y="7774"/>
                </a:cubicBezTo>
                <a:cubicBezTo>
                  <a:pt x="16233" y="7789"/>
                  <a:pt x="16242" y="7804"/>
                  <a:pt x="16253" y="7819"/>
                </a:cubicBezTo>
                <a:cubicBezTo>
                  <a:pt x="16260" y="7831"/>
                  <a:pt x="16271" y="7835"/>
                  <a:pt x="16282" y="7835"/>
                </a:cubicBezTo>
                <a:cubicBezTo>
                  <a:pt x="16307" y="7835"/>
                  <a:pt x="16332" y="7810"/>
                  <a:pt x="16314" y="7784"/>
                </a:cubicBezTo>
                <a:cubicBezTo>
                  <a:pt x="16304" y="7768"/>
                  <a:pt x="16295" y="7753"/>
                  <a:pt x="16284" y="7740"/>
                </a:cubicBezTo>
                <a:cubicBezTo>
                  <a:pt x="16276" y="7728"/>
                  <a:pt x="16265" y="7723"/>
                  <a:pt x="16254" y="7723"/>
                </a:cubicBezTo>
                <a:close/>
                <a:moveTo>
                  <a:pt x="19953" y="7731"/>
                </a:moveTo>
                <a:cubicBezTo>
                  <a:pt x="19947" y="7731"/>
                  <a:pt x="19940" y="7733"/>
                  <a:pt x="19934" y="7738"/>
                </a:cubicBezTo>
                <a:cubicBezTo>
                  <a:pt x="19919" y="7748"/>
                  <a:pt x="19904" y="7759"/>
                  <a:pt x="19889" y="7768"/>
                </a:cubicBezTo>
                <a:cubicBezTo>
                  <a:pt x="19857" y="7790"/>
                  <a:pt x="19877" y="7836"/>
                  <a:pt x="19906" y="7836"/>
                </a:cubicBezTo>
                <a:cubicBezTo>
                  <a:pt x="19912" y="7836"/>
                  <a:pt x="19918" y="7834"/>
                  <a:pt x="19925" y="7830"/>
                </a:cubicBezTo>
                <a:cubicBezTo>
                  <a:pt x="19939" y="7819"/>
                  <a:pt x="19955" y="7809"/>
                  <a:pt x="19970" y="7799"/>
                </a:cubicBezTo>
                <a:cubicBezTo>
                  <a:pt x="20001" y="7778"/>
                  <a:pt x="19982" y="7731"/>
                  <a:pt x="19953" y="7731"/>
                </a:cubicBezTo>
                <a:close/>
                <a:moveTo>
                  <a:pt x="3833" y="7724"/>
                </a:moveTo>
                <a:cubicBezTo>
                  <a:pt x="3806" y="7724"/>
                  <a:pt x="3780" y="7741"/>
                  <a:pt x="3780" y="7776"/>
                </a:cubicBezTo>
                <a:lnTo>
                  <a:pt x="3780" y="7806"/>
                </a:lnTo>
                <a:cubicBezTo>
                  <a:pt x="3780" y="7841"/>
                  <a:pt x="3807" y="7858"/>
                  <a:pt x="3833" y="7858"/>
                </a:cubicBezTo>
                <a:cubicBezTo>
                  <a:pt x="3860" y="7858"/>
                  <a:pt x="3887" y="7841"/>
                  <a:pt x="3887" y="7806"/>
                </a:cubicBezTo>
                <a:lnTo>
                  <a:pt x="3887" y="7776"/>
                </a:lnTo>
                <a:cubicBezTo>
                  <a:pt x="3886" y="7741"/>
                  <a:pt x="3860" y="7724"/>
                  <a:pt x="3833" y="7724"/>
                </a:cubicBezTo>
                <a:close/>
                <a:moveTo>
                  <a:pt x="6769" y="7840"/>
                </a:moveTo>
                <a:cubicBezTo>
                  <a:pt x="6747" y="7840"/>
                  <a:pt x="6747" y="7876"/>
                  <a:pt x="6770" y="7876"/>
                </a:cubicBezTo>
                <a:lnTo>
                  <a:pt x="6814" y="7876"/>
                </a:lnTo>
                <a:cubicBezTo>
                  <a:pt x="6838" y="7876"/>
                  <a:pt x="6838" y="7840"/>
                  <a:pt x="6814" y="7840"/>
                </a:cubicBezTo>
                <a:lnTo>
                  <a:pt x="6770" y="7840"/>
                </a:lnTo>
                <a:cubicBezTo>
                  <a:pt x="6770" y="7840"/>
                  <a:pt x="6769" y="7840"/>
                  <a:pt x="6769" y="7840"/>
                </a:cubicBezTo>
                <a:close/>
                <a:moveTo>
                  <a:pt x="22293" y="7797"/>
                </a:moveTo>
                <a:cubicBezTo>
                  <a:pt x="22266" y="7797"/>
                  <a:pt x="22242" y="7833"/>
                  <a:pt x="22267" y="7857"/>
                </a:cubicBezTo>
                <a:lnTo>
                  <a:pt x="22283" y="7873"/>
                </a:lnTo>
                <a:cubicBezTo>
                  <a:pt x="22290" y="7880"/>
                  <a:pt x="22298" y="7883"/>
                  <a:pt x="22306" y="7883"/>
                </a:cubicBezTo>
                <a:cubicBezTo>
                  <a:pt x="22333" y="7883"/>
                  <a:pt x="22358" y="7848"/>
                  <a:pt x="22333" y="7823"/>
                </a:cubicBezTo>
                <a:lnTo>
                  <a:pt x="22317" y="7808"/>
                </a:lnTo>
                <a:cubicBezTo>
                  <a:pt x="22310" y="7800"/>
                  <a:pt x="22301" y="7797"/>
                  <a:pt x="22293" y="7797"/>
                </a:cubicBezTo>
                <a:close/>
                <a:moveTo>
                  <a:pt x="17712" y="7781"/>
                </a:moveTo>
                <a:cubicBezTo>
                  <a:pt x="17671" y="7781"/>
                  <a:pt x="17635" y="7835"/>
                  <a:pt x="17672" y="7872"/>
                </a:cubicBezTo>
                <a:cubicBezTo>
                  <a:pt x="17677" y="7878"/>
                  <a:pt x="17683" y="7883"/>
                  <a:pt x="17688" y="7887"/>
                </a:cubicBezTo>
                <a:cubicBezTo>
                  <a:pt x="17699" y="7898"/>
                  <a:pt x="17711" y="7903"/>
                  <a:pt x="17723" y="7903"/>
                </a:cubicBezTo>
                <a:cubicBezTo>
                  <a:pt x="17764" y="7903"/>
                  <a:pt x="17802" y="7850"/>
                  <a:pt x="17764" y="7813"/>
                </a:cubicBezTo>
                <a:lnTo>
                  <a:pt x="17749" y="7797"/>
                </a:lnTo>
                <a:cubicBezTo>
                  <a:pt x="17737" y="7786"/>
                  <a:pt x="17725" y="7781"/>
                  <a:pt x="17712" y="7781"/>
                </a:cubicBezTo>
                <a:close/>
                <a:moveTo>
                  <a:pt x="377" y="7836"/>
                </a:moveTo>
                <a:cubicBezTo>
                  <a:pt x="332" y="7836"/>
                  <a:pt x="330" y="7907"/>
                  <a:pt x="377" y="7907"/>
                </a:cubicBezTo>
                <a:cubicBezTo>
                  <a:pt x="423" y="7907"/>
                  <a:pt x="423" y="7836"/>
                  <a:pt x="377" y="7836"/>
                </a:cubicBezTo>
                <a:close/>
                <a:moveTo>
                  <a:pt x="17214" y="7842"/>
                </a:moveTo>
                <a:cubicBezTo>
                  <a:pt x="17168" y="7842"/>
                  <a:pt x="17168" y="7914"/>
                  <a:pt x="17214" y="7914"/>
                </a:cubicBezTo>
                <a:cubicBezTo>
                  <a:pt x="17215" y="7914"/>
                  <a:pt x="17215" y="7914"/>
                  <a:pt x="17215" y="7914"/>
                </a:cubicBezTo>
                <a:cubicBezTo>
                  <a:pt x="17259" y="7914"/>
                  <a:pt x="17259" y="7844"/>
                  <a:pt x="17214" y="7842"/>
                </a:cubicBezTo>
                <a:close/>
                <a:moveTo>
                  <a:pt x="19409" y="7836"/>
                </a:moveTo>
                <a:cubicBezTo>
                  <a:pt x="19406" y="7836"/>
                  <a:pt x="19403" y="7836"/>
                  <a:pt x="19400" y="7837"/>
                </a:cubicBezTo>
                <a:cubicBezTo>
                  <a:pt x="19380" y="7842"/>
                  <a:pt x="19360" y="7848"/>
                  <a:pt x="19339" y="7852"/>
                </a:cubicBezTo>
                <a:cubicBezTo>
                  <a:pt x="19298" y="7861"/>
                  <a:pt x="19310" y="7921"/>
                  <a:pt x="19349" y="7921"/>
                </a:cubicBezTo>
                <a:cubicBezTo>
                  <a:pt x="19351" y="7921"/>
                  <a:pt x="19355" y="7921"/>
                  <a:pt x="19358" y="7920"/>
                </a:cubicBezTo>
                <a:cubicBezTo>
                  <a:pt x="19378" y="7915"/>
                  <a:pt x="19397" y="7909"/>
                  <a:pt x="19417" y="7905"/>
                </a:cubicBezTo>
                <a:cubicBezTo>
                  <a:pt x="19459" y="7895"/>
                  <a:pt x="19446" y="7836"/>
                  <a:pt x="19409" y="7836"/>
                </a:cubicBezTo>
                <a:close/>
                <a:moveTo>
                  <a:pt x="17409" y="7826"/>
                </a:moveTo>
                <a:cubicBezTo>
                  <a:pt x="17341" y="7826"/>
                  <a:pt x="17341" y="7933"/>
                  <a:pt x="17409" y="7933"/>
                </a:cubicBezTo>
                <a:lnTo>
                  <a:pt x="17425" y="7933"/>
                </a:lnTo>
                <a:cubicBezTo>
                  <a:pt x="17493" y="7933"/>
                  <a:pt x="17494" y="7826"/>
                  <a:pt x="17425" y="7826"/>
                </a:cubicBezTo>
                <a:close/>
                <a:moveTo>
                  <a:pt x="14125" y="7803"/>
                </a:moveTo>
                <a:cubicBezTo>
                  <a:pt x="14104" y="7803"/>
                  <a:pt x="14082" y="7820"/>
                  <a:pt x="14087" y="7847"/>
                </a:cubicBezTo>
                <a:cubicBezTo>
                  <a:pt x="14093" y="7872"/>
                  <a:pt x="14098" y="7897"/>
                  <a:pt x="14101" y="7921"/>
                </a:cubicBezTo>
                <a:cubicBezTo>
                  <a:pt x="14105" y="7939"/>
                  <a:pt x="14118" y="7947"/>
                  <a:pt x="14132" y="7947"/>
                </a:cubicBezTo>
                <a:cubicBezTo>
                  <a:pt x="14153" y="7947"/>
                  <a:pt x="14175" y="7929"/>
                  <a:pt x="14169" y="7903"/>
                </a:cubicBezTo>
                <a:cubicBezTo>
                  <a:pt x="14165" y="7878"/>
                  <a:pt x="14161" y="7853"/>
                  <a:pt x="14155" y="7829"/>
                </a:cubicBezTo>
                <a:cubicBezTo>
                  <a:pt x="14152" y="7811"/>
                  <a:pt x="14138" y="7803"/>
                  <a:pt x="14125" y="7803"/>
                </a:cubicBezTo>
                <a:close/>
                <a:moveTo>
                  <a:pt x="4749" y="7879"/>
                </a:moveTo>
                <a:cubicBezTo>
                  <a:pt x="4731" y="7879"/>
                  <a:pt x="4713" y="7891"/>
                  <a:pt x="4713" y="7914"/>
                </a:cubicBezTo>
                <a:lnTo>
                  <a:pt x="4713" y="7929"/>
                </a:lnTo>
                <a:cubicBezTo>
                  <a:pt x="4713" y="7952"/>
                  <a:pt x="4731" y="7964"/>
                  <a:pt x="4749" y="7964"/>
                </a:cubicBezTo>
                <a:cubicBezTo>
                  <a:pt x="4767" y="7964"/>
                  <a:pt x="4785" y="7952"/>
                  <a:pt x="4785" y="7929"/>
                </a:cubicBezTo>
                <a:lnTo>
                  <a:pt x="4785" y="7914"/>
                </a:lnTo>
                <a:cubicBezTo>
                  <a:pt x="4785" y="7891"/>
                  <a:pt x="4767" y="7879"/>
                  <a:pt x="4749" y="7879"/>
                </a:cubicBezTo>
                <a:close/>
                <a:moveTo>
                  <a:pt x="1399" y="7902"/>
                </a:moveTo>
                <a:cubicBezTo>
                  <a:pt x="1386" y="7902"/>
                  <a:pt x="1374" y="7919"/>
                  <a:pt x="1386" y="7931"/>
                </a:cubicBezTo>
                <a:lnTo>
                  <a:pt x="1417" y="7962"/>
                </a:lnTo>
                <a:cubicBezTo>
                  <a:pt x="1420" y="7965"/>
                  <a:pt x="1424" y="7967"/>
                  <a:pt x="1428" y="7967"/>
                </a:cubicBezTo>
                <a:cubicBezTo>
                  <a:pt x="1441" y="7967"/>
                  <a:pt x="1453" y="7949"/>
                  <a:pt x="1441" y="7937"/>
                </a:cubicBezTo>
                <a:lnTo>
                  <a:pt x="1411" y="7907"/>
                </a:lnTo>
                <a:cubicBezTo>
                  <a:pt x="1408" y="7904"/>
                  <a:pt x="1403" y="7902"/>
                  <a:pt x="1399" y="7902"/>
                </a:cubicBezTo>
                <a:close/>
                <a:moveTo>
                  <a:pt x="23990" y="7907"/>
                </a:moveTo>
                <a:cubicBezTo>
                  <a:pt x="23945" y="7907"/>
                  <a:pt x="23945" y="7977"/>
                  <a:pt x="23990" y="7977"/>
                </a:cubicBezTo>
                <a:lnTo>
                  <a:pt x="24111" y="7977"/>
                </a:lnTo>
                <a:cubicBezTo>
                  <a:pt x="24111" y="7977"/>
                  <a:pt x="24111" y="7977"/>
                  <a:pt x="24112" y="7977"/>
                </a:cubicBezTo>
                <a:cubicBezTo>
                  <a:pt x="24156" y="7977"/>
                  <a:pt x="24155" y="7907"/>
                  <a:pt x="24111" y="7907"/>
                </a:cubicBezTo>
                <a:close/>
                <a:moveTo>
                  <a:pt x="16927" y="7951"/>
                </a:moveTo>
                <a:cubicBezTo>
                  <a:pt x="16906" y="7951"/>
                  <a:pt x="16907" y="7986"/>
                  <a:pt x="16928" y="7987"/>
                </a:cubicBezTo>
                <a:cubicBezTo>
                  <a:pt x="16952" y="7987"/>
                  <a:pt x="16952" y="7951"/>
                  <a:pt x="16928" y="7951"/>
                </a:cubicBezTo>
                <a:cubicBezTo>
                  <a:pt x="16928" y="7951"/>
                  <a:pt x="16928" y="7951"/>
                  <a:pt x="16927" y="7951"/>
                </a:cubicBezTo>
                <a:close/>
                <a:moveTo>
                  <a:pt x="11946" y="7867"/>
                </a:moveTo>
                <a:cubicBezTo>
                  <a:pt x="11927" y="7867"/>
                  <a:pt x="11907" y="7876"/>
                  <a:pt x="11899" y="7894"/>
                </a:cubicBezTo>
                <a:cubicBezTo>
                  <a:pt x="11894" y="7904"/>
                  <a:pt x="11888" y="7914"/>
                  <a:pt x="11883" y="7924"/>
                </a:cubicBezTo>
                <a:cubicBezTo>
                  <a:pt x="11871" y="7950"/>
                  <a:pt x="11877" y="7982"/>
                  <a:pt x="11903" y="7997"/>
                </a:cubicBezTo>
                <a:cubicBezTo>
                  <a:pt x="11911" y="8002"/>
                  <a:pt x="11920" y="8005"/>
                  <a:pt x="11929" y="8005"/>
                </a:cubicBezTo>
                <a:cubicBezTo>
                  <a:pt x="11948" y="8005"/>
                  <a:pt x="11967" y="7995"/>
                  <a:pt x="11975" y="7977"/>
                </a:cubicBezTo>
                <a:cubicBezTo>
                  <a:pt x="11982" y="7967"/>
                  <a:pt x="11987" y="7958"/>
                  <a:pt x="11991" y="7947"/>
                </a:cubicBezTo>
                <a:cubicBezTo>
                  <a:pt x="12005" y="7921"/>
                  <a:pt x="11999" y="7889"/>
                  <a:pt x="11972" y="7874"/>
                </a:cubicBezTo>
                <a:cubicBezTo>
                  <a:pt x="11964" y="7869"/>
                  <a:pt x="11955" y="7867"/>
                  <a:pt x="11946" y="7867"/>
                </a:cubicBezTo>
                <a:close/>
                <a:moveTo>
                  <a:pt x="23178" y="7906"/>
                </a:moveTo>
                <a:cubicBezTo>
                  <a:pt x="23173" y="7906"/>
                  <a:pt x="23167" y="7907"/>
                  <a:pt x="23162" y="7910"/>
                </a:cubicBezTo>
                <a:cubicBezTo>
                  <a:pt x="23129" y="7927"/>
                  <a:pt x="23095" y="7935"/>
                  <a:pt x="23058" y="7935"/>
                </a:cubicBezTo>
                <a:cubicBezTo>
                  <a:pt x="23053" y="7935"/>
                  <a:pt x="23049" y="7935"/>
                  <a:pt x="23044" y="7935"/>
                </a:cubicBezTo>
                <a:cubicBezTo>
                  <a:pt x="23043" y="7934"/>
                  <a:pt x="23042" y="7934"/>
                  <a:pt x="23041" y="7934"/>
                </a:cubicBezTo>
                <a:cubicBezTo>
                  <a:pt x="22998" y="7934"/>
                  <a:pt x="22999" y="8004"/>
                  <a:pt x="23044" y="8005"/>
                </a:cubicBezTo>
                <a:cubicBezTo>
                  <a:pt x="23049" y="8005"/>
                  <a:pt x="23054" y="8005"/>
                  <a:pt x="23060" y="8005"/>
                </a:cubicBezTo>
                <a:cubicBezTo>
                  <a:pt x="23108" y="8005"/>
                  <a:pt x="23155" y="7992"/>
                  <a:pt x="23197" y="7971"/>
                </a:cubicBezTo>
                <a:cubicBezTo>
                  <a:pt x="23233" y="7954"/>
                  <a:pt x="23211" y="7906"/>
                  <a:pt x="23178" y="7906"/>
                </a:cubicBezTo>
                <a:close/>
                <a:moveTo>
                  <a:pt x="10661" y="7919"/>
                </a:moveTo>
                <a:cubicBezTo>
                  <a:pt x="10653" y="7919"/>
                  <a:pt x="10645" y="7922"/>
                  <a:pt x="10638" y="7929"/>
                </a:cubicBezTo>
                <a:lnTo>
                  <a:pt x="10622" y="7945"/>
                </a:lnTo>
                <a:cubicBezTo>
                  <a:pt x="10597" y="7970"/>
                  <a:pt x="10621" y="8005"/>
                  <a:pt x="10648" y="8005"/>
                </a:cubicBezTo>
                <a:cubicBezTo>
                  <a:pt x="10656" y="8005"/>
                  <a:pt x="10665" y="8002"/>
                  <a:pt x="10672" y="7994"/>
                </a:cubicBezTo>
                <a:lnTo>
                  <a:pt x="10688" y="7979"/>
                </a:lnTo>
                <a:cubicBezTo>
                  <a:pt x="10712" y="7954"/>
                  <a:pt x="10688" y="7919"/>
                  <a:pt x="10661" y="7919"/>
                </a:cubicBezTo>
                <a:close/>
                <a:moveTo>
                  <a:pt x="8798" y="7965"/>
                </a:moveTo>
                <a:cubicBezTo>
                  <a:pt x="8794" y="7965"/>
                  <a:pt x="8790" y="7967"/>
                  <a:pt x="8786" y="7970"/>
                </a:cubicBezTo>
                <a:lnTo>
                  <a:pt x="8771" y="7986"/>
                </a:lnTo>
                <a:cubicBezTo>
                  <a:pt x="8757" y="7998"/>
                  <a:pt x="8769" y="8016"/>
                  <a:pt x="8783" y="8016"/>
                </a:cubicBezTo>
                <a:cubicBezTo>
                  <a:pt x="8787" y="8016"/>
                  <a:pt x="8791" y="8014"/>
                  <a:pt x="8795" y="8010"/>
                </a:cubicBezTo>
                <a:lnTo>
                  <a:pt x="8811" y="7994"/>
                </a:lnTo>
                <a:cubicBezTo>
                  <a:pt x="8824" y="7982"/>
                  <a:pt x="8812" y="7965"/>
                  <a:pt x="8798" y="7965"/>
                </a:cubicBezTo>
                <a:close/>
                <a:moveTo>
                  <a:pt x="1682" y="7945"/>
                </a:moveTo>
                <a:cubicBezTo>
                  <a:pt x="1674" y="7945"/>
                  <a:pt x="1666" y="7948"/>
                  <a:pt x="1659" y="7955"/>
                </a:cubicBezTo>
                <a:lnTo>
                  <a:pt x="1643" y="7971"/>
                </a:lnTo>
                <a:cubicBezTo>
                  <a:pt x="1618" y="7996"/>
                  <a:pt x="1642" y="8031"/>
                  <a:pt x="1668" y="8031"/>
                </a:cubicBezTo>
                <a:cubicBezTo>
                  <a:pt x="1676" y="8031"/>
                  <a:pt x="1685" y="8028"/>
                  <a:pt x="1692" y="8020"/>
                </a:cubicBezTo>
                <a:lnTo>
                  <a:pt x="1708" y="8005"/>
                </a:lnTo>
                <a:cubicBezTo>
                  <a:pt x="1734" y="7980"/>
                  <a:pt x="1710" y="7945"/>
                  <a:pt x="1682" y="7945"/>
                </a:cubicBezTo>
                <a:close/>
                <a:moveTo>
                  <a:pt x="18250" y="8014"/>
                </a:moveTo>
                <a:cubicBezTo>
                  <a:pt x="18246" y="8014"/>
                  <a:pt x="18242" y="8016"/>
                  <a:pt x="18238" y="8019"/>
                </a:cubicBezTo>
                <a:lnTo>
                  <a:pt x="18222" y="8035"/>
                </a:lnTo>
                <a:cubicBezTo>
                  <a:pt x="18209" y="8047"/>
                  <a:pt x="18222" y="8065"/>
                  <a:pt x="18236" y="8065"/>
                </a:cubicBezTo>
                <a:cubicBezTo>
                  <a:pt x="18240" y="8065"/>
                  <a:pt x="18244" y="8064"/>
                  <a:pt x="18247" y="8060"/>
                </a:cubicBezTo>
                <a:lnTo>
                  <a:pt x="18263" y="8045"/>
                </a:lnTo>
                <a:cubicBezTo>
                  <a:pt x="18276" y="8032"/>
                  <a:pt x="18264" y="8014"/>
                  <a:pt x="18250" y="8014"/>
                </a:cubicBezTo>
                <a:close/>
                <a:moveTo>
                  <a:pt x="11621" y="8015"/>
                </a:moveTo>
                <a:cubicBezTo>
                  <a:pt x="11575" y="8015"/>
                  <a:pt x="11575" y="8086"/>
                  <a:pt x="11621" y="8086"/>
                </a:cubicBezTo>
                <a:lnTo>
                  <a:pt x="11637" y="8086"/>
                </a:lnTo>
                <a:cubicBezTo>
                  <a:pt x="11683" y="8086"/>
                  <a:pt x="11683" y="8015"/>
                  <a:pt x="11637" y="8015"/>
                </a:cubicBezTo>
                <a:close/>
                <a:moveTo>
                  <a:pt x="12237" y="7971"/>
                </a:moveTo>
                <a:cubicBezTo>
                  <a:pt x="12214" y="7971"/>
                  <a:pt x="12192" y="7988"/>
                  <a:pt x="12185" y="8010"/>
                </a:cubicBezTo>
                <a:cubicBezTo>
                  <a:pt x="12178" y="8039"/>
                  <a:pt x="12194" y="8068"/>
                  <a:pt x="12223" y="8076"/>
                </a:cubicBezTo>
                <a:cubicBezTo>
                  <a:pt x="12237" y="8081"/>
                  <a:pt x="12252" y="8086"/>
                  <a:pt x="12267" y="8091"/>
                </a:cubicBezTo>
                <a:cubicBezTo>
                  <a:pt x="12271" y="8092"/>
                  <a:pt x="12276" y="8093"/>
                  <a:pt x="12280" y="8093"/>
                </a:cubicBezTo>
                <a:cubicBezTo>
                  <a:pt x="12303" y="8093"/>
                  <a:pt x="12326" y="8076"/>
                  <a:pt x="12333" y="8054"/>
                </a:cubicBezTo>
                <a:cubicBezTo>
                  <a:pt x="12340" y="8025"/>
                  <a:pt x="12323" y="7996"/>
                  <a:pt x="12296" y="7988"/>
                </a:cubicBezTo>
                <a:cubicBezTo>
                  <a:pt x="12280" y="7983"/>
                  <a:pt x="12266" y="7977"/>
                  <a:pt x="12251" y="7973"/>
                </a:cubicBezTo>
                <a:cubicBezTo>
                  <a:pt x="12246" y="7972"/>
                  <a:pt x="12242" y="7971"/>
                  <a:pt x="12237" y="7971"/>
                </a:cubicBezTo>
                <a:close/>
                <a:moveTo>
                  <a:pt x="9203" y="8056"/>
                </a:moveTo>
                <a:cubicBezTo>
                  <a:pt x="9189" y="8056"/>
                  <a:pt x="9178" y="8074"/>
                  <a:pt x="9190" y="8086"/>
                </a:cubicBezTo>
                <a:cubicBezTo>
                  <a:pt x="9196" y="8092"/>
                  <a:pt x="9201" y="8097"/>
                  <a:pt x="9206" y="8102"/>
                </a:cubicBezTo>
                <a:cubicBezTo>
                  <a:pt x="9209" y="8106"/>
                  <a:pt x="9213" y="8107"/>
                  <a:pt x="9217" y="8107"/>
                </a:cubicBezTo>
                <a:cubicBezTo>
                  <a:pt x="9230" y="8107"/>
                  <a:pt x="9242" y="8089"/>
                  <a:pt x="9230" y="8077"/>
                </a:cubicBezTo>
                <a:lnTo>
                  <a:pt x="9214" y="8061"/>
                </a:lnTo>
                <a:cubicBezTo>
                  <a:pt x="9210" y="8058"/>
                  <a:pt x="9206" y="8056"/>
                  <a:pt x="9203" y="8056"/>
                </a:cubicBezTo>
                <a:close/>
                <a:moveTo>
                  <a:pt x="22473" y="8038"/>
                </a:moveTo>
                <a:cubicBezTo>
                  <a:pt x="22427" y="8038"/>
                  <a:pt x="22427" y="8108"/>
                  <a:pt x="22473" y="8108"/>
                </a:cubicBezTo>
                <a:cubicBezTo>
                  <a:pt x="22518" y="8108"/>
                  <a:pt x="22518" y="8038"/>
                  <a:pt x="22473" y="8038"/>
                </a:cubicBezTo>
                <a:close/>
                <a:moveTo>
                  <a:pt x="22025" y="7973"/>
                </a:moveTo>
                <a:cubicBezTo>
                  <a:pt x="21984" y="7973"/>
                  <a:pt x="21947" y="8026"/>
                  <a:pt x="21984" y="8064"/>
                </a:cubicBezTo>
                <a:lnTo>
                  <a:pt x="22014" y="8094"/>
                </a:lnTo>
                <a:cubicBezTo>
                  <a:pt x="22026" y="8105"/>
                  <a:pt x="22038" y="8110"/>
                  <a:pt x="22050" y="8110"/>
                </a:cubicBezTo>
                <a:cubicBezTo>
                  <a:pt x="22091" y="8110"/>
                  <a:pt x="22128" y="8056"/>
                  <a:pt x="22091" y="8019"/>
                </a:cubicBezTo>
                <a:cubicBezTo>
                  <a:pt x="22080" y="8009"/>
                  <a:pt x="22070" y="7999"/>
                  <a:pt x="22061" y="7989"/>
                </a:cubicBezTo>
                <a:cubicBezTo>
                  <a:pt x="22050" y="7978"/>
                  <a:pt x="22037" y="7973"/>
                  <a:pt x="22025" y="7973"/>
                </a:cubicBezTo>
                <a:close/>
                <a:moveTo>
                  <a:pt x="3245" y="7989"/>
                </a:moveTo>
                <a:cubicBezTo>
                  <a:pt x="3240" y="7989"/>
                  <a:pt x="3235" y="7990"/>
                  <a:pt x="3230" y="7992"/>
                </a:cubicBezTo>
                <a:cubicBezTo>
                  <a:pt x="3214" y="7997"/>
                  <a:pt x="3200" y="8003"/>
                  <a:pt x="3185" y="8008"/>
                </a:cubicBezTo>
                <a:cubicBezTo>
                  <a:pt x="3158" y="8017"/>
                  <a:pt x="3141" y="8045"/>
                  <a:pt x="3148" y="8073"/>
                </a:cubicBezTo>
                <a:cubicBezTo>
                  <a:pt x="3154" y="8094"/>
                  <a:pt x="3177" y="8112"/>
                  <a:pt x="3200" y="8112"/>
                </a:cubicBezTo>
                <a:cubicBezTo>
                  <a:pt x="3205" y="8112"/>
                  <a:pt x="3210" y="8111"/>
                  <a:pt x="3214" y="8109"/>
                </a:cubicBezTo>
                <a:cubicBezTo>
                  <a:pt x="3230" y="8104"/>
                  <a:pt x="3245" y="8099"/>
                  <a:pt x="3258" y="8094"/>
                </a:cubicBezTo>
                <a:cubicBezTo>
                  <a:pt x="3287" y="8085"/>
                  <a:pt x="3303" y="8057"/>
                  <a:pt x="3295" y="8029"/>
                </a:cubicBezTo>
                <a:cubicBezTo>
                  <a:pt x="3289" y="8007"/>
                  <a:pt x="3267" y="7989"/>
                  <a:pt x="3245" y="7989"/>
                </a:cubicBezTo>
                <a:close/>
                <a:moveTo>
                  <a:pt x="7272" y="7915"/>
                </a:moveTo>
                <a:cubicBezTo>
                  <a:pt x="7264" y="7915"/>
                  <a:pt x="7256" y="7918"/>
                  <a:pt x="7249" y="7926"/>
                </a:cubicBezTo>
                <a:cubicBezTo>
                  <a:pt x="7208" y="7970"/>
                  <a:pt x="7166" y="8014"/>
                  <a:pt x="7126" y="8059"/>
                </a:cubicBezTo>
                <a:cubicBezTo>
                  <a:pt x="7102" y="8084"/>
                  <a:pt x="7125" y="8120"/>
                  <a:pt x="7151" y="8120"/>
                </a:cubicBezTo>
                <a:cubicBezTo>
                  <a:pt x="7160" y="8120"/>
                  <a:pt x="7168" y="8117"/>
                  <a:pt x="7175" y="8108"/>
                </a:cubicBezTo>
                <a:cubicBezTo>
                  <a:pt x="7216" y="8065"/>
                  <a:pt x="7258" y="8020"/>
                  <a:pt x="7299" y="7976"/>
                </a:cubicBezTo>
                <a:cubicBezTo>
                  <a:pt x="7323" y="7951"/>
                  <a:pt x="7299" y="7915"/>
                  <a:pt x="7272" y="7915"/>
                </a:cubicBezTo>
                <a:close/>
                <a:moveTo>
                  <a:pt x="6506" y="8062"/>
                </a:moveTo>
                <a:cubicBezTo>
                  <a:pt x="6462" y="8062"/>
                  <a:pt x="6461" y="8134"/>
                  <a:pt x="6506" y="8134"/>
                </a:cubicBezTo>
                <a:cubicBezTo>
                  <a:pt x="6506" y="8134"/>
                  <a:pt x="6507" y="8134"/>
                  <a:pt x="6507" y="8134"/>
                </a:cubicBezTo>
                <a:cubicBezTo>
                  <a:pt x="6552" y="8134"/>
                  <a:pt x="6552" y="8062"/>
                  <a:pt x="6506" y="8062"/>
                </a:cubicBezTo>
                <a:close/>
                <a:moveTo>
                  <a:pt x="9000" y="8022"/>
                </a:moveTo>
                <a:cubicBezTo>
                  <a:pt x="8973" y="8022"/>
                  <a:pt x="8946" y="8040"/>
                  <a:pt x="8946" y="8075"/>
                </a:cubicBezTo>
                <a:lnTo>
                  <a:pt x="8946" y="8091"/>
                </a:lnTo>
                <a:cubicBezTo>
                  <a:pt x="8946" y="8125"/>
                  <a:pt x="8973" y="8142"/>
                  <a:pt x="9000" y="8142"/>
                </a:cubicBezTo>
                <a:cubicBezTo>
                  <a:pt x="9027" y="8142"/>
                  <a:pt x="9054" y="8125"/>
                  <a:pt x="9054" y="8091"/>
                </a:cubicBezTo>
                <a:lnTo>
                  <a:pt x="9054" y="8075"/>
                </a:lnTo>
                <a:cubicBezTo>
                  <a:pt x="9054" y="8040"/>
                  <a:pt x="9027" y="8022"/>
                  <a:pt x="9000" y="8022"/>
                </a:cubicBezTo>
                <a:close/>
                <a:moveTo>
                  <a:pt x="24694" y="8058"/>
                </a:moveTo>
                <a:cubicBezTo>
                  <a:pt x="24688" y="8058"/>
                  <a:pt x="24682" y="8059"/>
                  <a:pt x="24676" y="8062"/>
                </a:cubicBezTo>
                <a:cubicBezTo>
                  <a:pt x="24666" y="8068"/>
                  <a:pt x="24658" y="8073"/>
                  <a:pt x="24647" y="8078"/>
                </a:cubicBezTo>
                <a:cubicBezTo>
                  <a:pt x="24612" y="8096"/>
                  <a:pt x="24633" y="8144"/>
                  <a:pt x="24665" y="8144"/>
                </a:cubicBezTo>
                <a:cubicBezTo>
                  <a:pt x="24670" y="8144"/>
                  <a:pt x="24676" y="8143"/>
                  <a:pt x="24682" y="8140"/>
                </a:cubicBezTo>
                <a:cubicBezTo>
                  <a:pt x="24692" y="8135"/>
                  <a:pt x="24702" y="8129"/>
                  <a:pt x="24712" y="8124"/>
                </a:cubicBezTo>
                <a:cubicBezTo>
                  <a:pt x="24748" y="8106"/>
                  <a:pt x="24727" y="8058"/>
                  <a:pt x="24694" y="8058"/>
                </a:cubicBezTo>
                <a:close/>
                <a:moveTo>
                  <a:pt x="2766" y="8037"/>
                </a:moveTo>
                <a:cubicBezTo>
                  <a:pt x="2739" y="8037"/>
                  <a:pt x="2712" y="8054"/>
                  <a:pt x="2712" y="8089"/>
                </a:cubicBezTo>
                <a:lnTo>
                  <a:pt x="2712" y="8104"/>
                </a:lnTo>
                <a:cubicBezTo>
                  <a:pt x="2712" y="8139"/>
                  <a:pt x="2739" y="8157"/>
                  <a:pt x="2766" y="8157"/>
                </a:cubicBezTo>
                <a:cubicBezTo>
                  <a:pt x="2793" y="8157"/>
                  <a:pt x="2820" y="8139"/>
                  <a:pt x="2820" y="8104"/>
                </a:cubicBezTo>
                <a:lnTo>
                  <a:pt x="2820" y="8089"/>
                </a:lnTo>
                <a:cubicBezTo>
                  <a:pt x="2819" y="8054"/>
                  <a:pt x="2792" y="8037"/>
                  <a:pt x="2766" y="8037"/>
                </a:cubicBezTo>
                <a:close/>
                <a:moveTo>
                  <a:pt x="8249" y="8082"/>
                </a:moveTo>
                <a:cubicBezTo>
                  <a:pt x="8221" y="8082"/>
                  <a:pt x="8198" y="8118"/>
                  <a:pt x="8223" y="8143"/>
                </a:cubicBezTo>
                <a:lnTo>
                  <a:pt x="8239" y="8159"/>
                </a:lnTo>
                <a:cubicBezTo>
                  <a:pt x="8246" y="8166"/>
                  <a:pt x="8254" y="8169"/>
                  <a:pt x="8262" y="8169"/>
                </a:cubicBezTo>
                <a:cubicBezTo>
                  <a:pt x="8290" y="8169"/>
                  <a:pt x="8314" y="8133"/>
                  <a:pt x="8289" y="8108"/>
                </a:cubicBezTo>
                <a:lnTo>
                  <a:pt x="8273" y="8093"/>
                </a:lnTo>
                <a:cubicBezTo>
                  <a:pt x="8266" y="8085"/>
                  <a:pt x="8257" y="8082"/>
                  <a:pt x="8249" y="8082"/>
                </a:cubicBezTo>
                <a:close/>
                <a:moveTo>
                  <a:pt x="13927" y="8072"/>
                </a:moveTo>
                <a:cubicBezTo>
                  <a:pt x="13903" y="8072"/>
                  <a:pt x="13879" y="8098"/>
                  <a:pt x="13893" y="8125"/>
                </a:cubicBezTo>
                <a:cubicBezTo>
                  <a:pt x="13899" y="8136"/>
                  <a:pt x="13904" y="8145"/>
                  <a:pt x="13909" y="8156"/>
                </a:cubicBezTo>
                <a:cubicBezTo>
                  <a:pt x="13916" y="8168"/>
                  <a:pt x="13926" y="8174"/>
                  <a:pt x="13937" y="8174"/>
                </a:cubicBezTo>
                <a:cubicBezTo>
                  <a:pt x="13960" y="8174"/>
                  <a:pt x="13984" y="8148"/>
                  <a:pt x="13970" y="8120"/>
                </a:cubicBezTo>
                <a:cubicBezTo>
                  <a:pt x="13964" y="8109"/>
                  <a:pt x="13959" y="8101"/>
                  <a:pt x="13954" y="8091"/>
                </a:cubicBezTo>
                <a:cubicBezTo>
                  <a:pt x="13948" y="8078"/>
                  <a:pt x="13937" y="8072"/>
                  <a:pt x="13927" y="8072"/>
                </a:cubicBezTo>
                <a:close/>
                <a:moveTo>
                  <a:pt x="13679" y="8062"/>
                </a:moveTo>
                <a:cubicBezTo>
                  <a:pt x="13667" y="8062"/>
                  <a:pt x="13655" y="8066"/>
                  <a:pt x="13644" y="8077"/>
                </a:cubicBezTo>
                <a:lnTo>
                  <a:pt x="13628" y="8093"/>
                </a:lnTo>
                <a:cubicBezTo>
                  <a:pt x="13590" y="8132"/>
                  <a:pt x="13626" y="8185"/>
                  <a:pt x="13667" y="8185"/>
                </a:cubicBezTo>
                <a:cubicBezTo>
                  <a:pt x="13679" y="8185"/>
                  <a:pt x="13692" y="8180"/>
                  <a:pt x="13703" y="8169"/>
                </a:cubicBezTo>
                <a:lnTo>
                  <a:pt x="13719" y="8153"/>
                </a:lnTo>
                <a:cubicBezTo>
                  <a:pt x="13756" y="8115"/>
                  <a:pt x="13720" y="8062"/>
                  <a:pt x="13679" y="8062"/>
                </a:cubicBezTo>
                <a:close/>
                <a:moveTo>
                  <a:pt x="13506" y="8119"/>
                </a:moveTo>
                <a:cubicBezTo>
                  <a:pt x="13493" y="8119"/>
                  <a:pt x="13480" y="8137"/>
                  <a:pt x="13492" y="8149"/>
                </a:cubicBezTo>
                <a:lnTo>
                  <a:pt x="13537" y="8193"/>
                </a:lnTo>
                <a:cubicBezTo>
                  <a:pt x="13541" y="8197"/>
                  <a:pt x="13545" y="8199"/>
                  <a:pt x="13550" y="8199"/>
                </a:cubicBezTo>
                <a:cubicBezTo>
                  <a:pt x="13563" y="8199"/>
                  <a:pt x="13575" y="8181"/>
                  <a:pt x="13561" y="8169"/>
                </a:cubicBezTo>
                <a:lnTo>
                  <a:pt x="13517" y="8124"/>
                </a:lnTo>
                <a:cubicBezTo>
                  <a:pt x="13514" y="8121"/>
                  <a:pt x="13510" y="8119"/>
                  <a:pt x="13506" y="8119"/>
                </a:cubicBezTo>
                <a:close/>
                <a:moveTo>
                  <a:pt x="405" y="8121"/>
                </a:moveTo>
                <a:cubicBezTo>
                  <a:pt x="397" y="8121"/>
                  <a:pt x="389" y="8125"/>
                  <a:pt x="382" y="8133"/>
                </a:cubicBezTo>
                <a:lnTo>
                  <a:pt x="366" y="8148"/>
                </a:lnTo>
                <a:cubicBezTo>
                  <a:pt x="341" y="8173"/>
                  <a:pt x="366" y="8208"/>
                  <a:pt x="393" y="8208"/>
                </a:cubicBezTo>
                <a:cubicBezTo>
                  <a:pt x="401" y="8208"/>
                  <a:pt x="409" y="8205"/>
                  <a:pt x="416" y="8197"/>
                </a:cubicBezTo>
                <a:lnTo>
                  <a:pt x="432" y="8182"/>
                </a:lnTo>
                <a:cubicBezTo>
                  <a:pt x="457" y="8157"/>
                  <a:pt x="432" y="8121"/>
                  <a:pt x="405" y="8121"/>
                </a:cubicBezTo>
                <a:close/>
                <a:moveTo>
                  <a:pt x="12944" y="8124"/>
                </a:moveTo>
                <a:cubicBezTo>
                  <a:pt x="12936" y="8124"/>
                  <a:pt x="12928" y="8127"/>
                  <a:pt x="12920" y="8135"/>
                </a:cubicBezTo>
                <a:lnTo>
                  <a:pt x="12905" y="8150"/>
                </a:lnTo>
                <a:cubicBezTo>
                  <a:pt x="12879" y="8175"/>
                  <a:pt x="12903" y="8211"/>
                  <a:pt x="12931" y="8211"/>
                </a:cubicBezTo>
                <a:cubicBezTo>
                  <a:pt x="12938" y="8211"/>
                  <a:pt x="12947" y="8208"/>
                  <a:pt x="12954" y="8201"/>
                </a:cubicBezTo>
                <a:lnTo>
                  <a:pt x="12970" y="8185"/>
                </a:lnTo>
                <a:cubicBezTo>
                  <a:pt x="12995" y="8159"/>
                  <a:pt x="12971" y="8124"/>
                  <a:pt x="12944" y="8124"/>
                </a:cubicBezTo>
                <a:close/>
                <a:moveTo>
                  <a:pt x="9836" y="8082"/>
                </a:moveTo>
                <a:cubicBezTo>
                  <a:pt x="9831" y="8082"/>
                  <a:pt x="9825" y="8083"/>
                  <a:pt x="9820" y="8085"/>
                </a:cubicBezTo>
                <a:cubicBezTo>
                  <a:pt x="9795" y="8096"/>
                  <a:pt x="9770" y="8104"/>
                  <a:pt x="9746" y="8115"/>
                </a:cubicBezTo>
                <a:cubicBezTo>
                  <a:pt x="9720" y="8125"/>
                  <a:pt x="9700" y="8150"/>
                  <a:pt x="9709" y="8181"/>
                </a:cubicBezTo>
                <a:cubicBezTo>
                  <a:pt x="9715" y="8201"/>
                  <a:pt x="9736" y="8220"/>
                  <a:pt x="9759" y="8220"/>
                </a:cubicBezTo>
                <a:cubicBezTo>
                  <a:pt x="9764" y="8220"/>
                  <a:pt x="9769" y="8219"/>
                  <a:pt x="9774" y="8217"/>
                </a:cubicBezTo>
                <a:cubicBezTo>
                  <a:pt x="9799" y="8207"/>
                  <a:pt x="9825" y="8197"/>
                  <a:pt x="9849" y="8187"/>
                </a:cubicBezTo>
                <a:cubicBezTo>
                  <a:pt x="9875" y="8177"/>
                  <a:pt x="9895" y="8151"/>
                  <a:pt x="9886" y="8122"/>
                </a:cubicBezTo>
                <a:cubicBezTo>
                  <a:pt x="9880" y="8102"/>
                  <a:pt x="9858" y="8082"/>
                  <a:pt x="9836" y="8082"/>
                </a:cubicBezTo>
                <a:close/>
                <a:moveTo>
                  <a:pt x="21195" y="8122"/>
                </a:moveTo>
                <a:cubicBezTo>
                  <a:pt x="21125" y="8122"/>
                  <a:pt x="21125" y="8229"/>
                  <a:pt x="21195" y="8229"/>
                </a:cubicBezTo>
                <a:cubicBezTo>
                  <a:pt x="21264" y="8229"/>
                  <a:pt x="21264" y="8122"/>
                  <a:pt x="21195" y="8122"/>
                </a:cubicBezTo>
                <a:close/>
                <a:moveTo>
                  <a:pt x="6026" y="8134"/>
                </a:moveTo>
                <a:cubicBezTo>
                  <a:pt x="5956" y="8135"/>
                  <a:pt x="5956" y="8240"/>
                  <a:pt x="6026" y="8240"/>
                </a:cubicBezTo>
                <a:cubicBezTo>
                  <a:pt x="6095" y="8240"/>
                  <a:pt x="6095" y="8134"/>
                  <a:pt x="6026" y="8134"/>
                </a:cubicBezTo>
                <a:close/>
                <a:moveTo>
                  <a:pt x="8030" y="8170"/>
                </a:moveTo>
                <a:cubicBezTo>
                  <a:pt x="7985" y="8170"/>
                  <a:pt x="7985" y="8240"/>
                  <a:pt x="8030" y="8240"/>
                </a:cubicBezTo>
                <a:lnTo>
                  <a:pt x="8046" y="8240"/>
                </a:lnTo>
                <a:cubicBezTo>
                  <a:pt x="8046" y="8240"/>
                  <a:pt x="8047" y="8240"/>
                  <a:pt x="8048" y="8240"/>
                </a:cubicBezTo>
                <a:cubicBezTo>
                  <a:pt x="8091" y="8240"/>
                  <a:pt x="8091" y="8170"/>
                  <a:pt x="8046" y="8170"/>
                </a:cubicBezTo>
                <a:close/>
                <a:moveTo>
                  <a:pt x="3891" y="8175"/>
                </a:moveTo>
                <a:cubicBezTo>
                  <a:pt x="3845" y="8175"/>
                  <a:pt x="3845" y="8246"/>
                  <a:pt x="3891" y="8246"/>
                </a:cubicBezTo>
                <a:lnTo>
                  <a:pt x="3921" y="8246"/>
                </a:lnTo>
                <a:cubicBezTo>
                  <a:pt x="3922" y="8246"/>
                  <a:pt x="3923" y="8246"/>
                  <a:pt x="3923" y="8246"/>
                </a:cubicBezTo>
                <a:cubicBezTo>
                  <a:pt x="3968" y="8246"/>
                  <a:pt x="3967" y="8176"/>
                  <a:pt x="3921" y="8175"/>
                </a:cubicBezTo>
                <a:close/>
                <a:moveTo>
                  <a:pt x="19259" y="8116"/>
                </a:moveTo>
                <a:cubicBezTo>
                  <a:pt x="19218" y="8116"/>
                  <a:pt x="19181" y="8170"/>
                  <a:pt x="19218" y="8207"/>
                </a:cubicBezTo>
                <a:lnTo>
                  <a:pt x="19263" y="8251"/>
                </a:lnTo>
                <a:cubicBezTo>
                  <a:pt x="19275" y="8263"/>
                  <a:pt x="19288" y="8268"/>
                  <a:pt x="19300" y="8268"/>
                </a:cubicBezTo>
                <a:cubicBezTo>
                  <a:pt x="19341" y="8268"/>
                  <a:pt x="19377" y="8215"/>
                  <a:pt x="19339" y="8177"/>
                </a:cubicBezTo>
                <a:lnTo>
                  <a:pt x="19295" y="8133"/>
                </a:lnTo>
                <a:cubicBezTo>
                  <a:pt x="19284" y="8121"/>
                  <a:pt x="19271" y="8116"/>
                  <a:pt x="19259" y="8116"/>
                </a:cubicBezTo>
                <a:close/>
                <a:moveTo>
                  <a:pt x="795" y="8167"/>
                </a:moveTo>
                <a:cubicBezTo>
                  <a:pt x="784" y="8167"/>
                  <a:pt x="774" y="8173"/>
                  <a:pt x="767" y="8186"/>
                </a:cubicBezTo>
                <a:cubicBezTo>
                  <a:pt x="762" y="8196"/>
                  <a:pt x="757" y="8206"/>
                  <a:pt x="751" y="8216"/>
                </a:cubicBezTo>
                <a:cubicBezTo>
                  <a:pt x="737" y="8244"/>
                  <a:pt x="761" y="8269"/>
                  <a:pt x="784" y="8269"/>
                </a:cubicBezTo>
                <a:cubicBezTo>
                  <a:pt x="795" y="8269"/>
                  <a:pt x="806" y="8264"/>
                  <a:pt x="812" y="8251"/>
                </a:cubicBezTo>
                <a:cubicBezTo>
                  <a:pt x="817" y="8240"/>
                  <a:pt x="823" y="8232"/>
                  <a:pt x="828" y="8222"/>
                </a:cubicBezTo>
                <a:cubicBezTo>
                  <a:pt x="842" y="8193"/>
                  <a:pt x="818" y="8167"/>
                  <a:pt x="795" y="8167"/>
                </a:cubicBezTo>
                <a:close/>
                <a:moveTo>
                  <a:pt x="7520" y="8199"/>
                </a:moveTo>
                <a:cubicBezTo>
                  <a:pt x="7475" y="8199"/>
                  <a:pt x="7474" y="8270"/>
                  <a:pt x="7520" y="8270"/>
                </a:cubicBezTo>
                <a:cubicBezTo>
                  <a:pt x="7566" y="8270"/>
                  <a:pt x="7566" y="8199"/>
                  <a:pt x="7520" y="8199"/>
                </a:cubicBezTo>
                <a:close/>
                <a:moveTo>
                  <a:pt x="11900" y="8140"/>
                </a:moveTo>
                <a:cubicBezTo>
                  <a:pt x="11873" y="8140"/>
                  <a:pt x="11846" y="8158"/>
                  <a:pt x="11846" y="8192"/>
                </a:cubicBezTo>
                <a:lnTo>
                  <a:pt x="11846" y="8223"/>
                </a:lnTo>
                <a:cubicBezTo>
                  <a:pt x="11846" y="8257"/>
                  <a:pt x="11873" y="8274"/>
                  <a:pt x="11900" y="8274"/>
                </a:cubicBezTo>
                <a:cubicBezTo>
                  <a:pt x="11927" y="8274"/>
                  <a:pt x="11953" y="8257"/>
                  <a:pt x="11953" y="8223"/>
                </a:cubicBezTo>
                <a:lnTo>
                  <a:pt x="11953" y="8192"/>
                </a:lnTo>
                <a:cubicBezTo>
                  <a:pt x="11953" y="8158"/>
                  <a:pt x="11927" y="8140"/>
                  <a:pt x="11900" y="8140"/>
                </a:cubicBezTo>
                <a:close/>
                <a:moveTo>
                  <a:pt x="16313" y="8203"/>
                </a:moveTo>
                <a:cubicBezTo>
                  <a:pt x="16295" y="8203"/>
                  <a:pt x="16278" y="8214"/>
                  <a:pt x="16278" y="8237"/>
                </a:cubicBezTo>
                <a:lnTo>
                  <a:pt x="16278" y="8253"/>
                </a:lnTo>
                <a:cubicBezTo>
                  <a:pt x="16277" y="8276"/>
                  <a:pt x="16295" y="8287"/>
                  <a:pt x="16313" y="8287"/>
                </a:cubicBezTo>
                <a:cubicBezTo>
                  <a:pt x="16330" y="8287"/>
                  <a:pt x="16348" y="8276"/>
                  <a:pt x="16348" y="8253"/>
                </a:cubicBezTo>
                <a:lnTo>
                  <a:pt x="16348" y="8237"/>
                </a:lnTo>
                <a:cubicBezTo>
                  <a:pt x="16348" y="8214"/>
                  <a:pt x="16330" y="8203"/>
                  <a:pt x="16313" y="8203"/>
                </a:cubicBezTo>
                <a:close/>
                <a:moveTo>
                  <a:pt x="9460" y="8252"/>
                </a:moveTo>
                <a:cubicBezTo>
                  <a:pt x="9443" y="8252"/>
                  <a:pt x="9432" y="8275"/>
                  <a:pt x="9450" y="8284"/>
                </a:cubicBezTo>
                <a:cubicBezTo>
                  <a:pt x="9460" y="8290"/>
                  <a:pt x="9469" y="8295"/>
                  <a:pt x="9480" y="8300"/>
                </a:cubicBezTo>
                <a:cubicBezTo>
                  <a:pt x="9483" y="8302"/>
                  <a:pt x="9486" y="8302"/>
                  <a:pt x="9489" y="8302"/>
                </a:cubicBezTo>
                <a:cubicBezTo>
                  <a:pt x="9505" y="8302"/>
                  <a:pt x="9515" y="8279"/>
                  <a:pt x="9499" y="8270"/>
                </a:cubicBezTo>
                <a:cubicBezTo>
                  <a:pt x="9488" y="8265"/>
                  <a:pt x="9479" y="8259"/>
                  <a:pt x="9468" y="8254"/>
                </a:cubicBezTo>
                <a:cubicBezTo>
                  <a:pt x="9465" y="8253"/>
                  <a:pt x="9462" y="8252"/>
                  <a:pt x="9460" y="8252"/>
                </a:cubicBezTo>
                <a:close/>
                <a:moveTo>
                  <a:pt x="3531" y="8235"/>
                </a:moveTo>
                <a:cubicBezTo>
                  <a:pt x="3486" y="8235"/>
                  <a:pt x="3486" y="8306"/>
                  <a:pt x="3531" y="8306"/>
                </a:cubicBezTo>
                <a:cubicBezTo>
                  <a:pt x="3577" y="8306"/>
                  <a:pt x="3577" y="8235"/>
                  <a:pt x="3531" y="8235"/>
                </a:cubicBezTo>
                <a:close/>
                <a:moveTo>
                  <a:pt x="7648" y="8233"/>
                </a:moveTo>
                <a:cubicBezTo>
                  <a:pt x="7643" y="8233"/>
                  <a:pt x="7637" y="8234"/>
                  <a:pt x="7631" y="8237"/>
                </a:cubicBezTo>
                <a:cubicBezTo>
                  <a:pt x="7620" y="8243"/>
                  <a:pt x="7611" y="8248"/>
                  <a:pt x="7601" y="8253"/>
                </a:cubicBezTo>
                <a:cubicBezTo>
                  <a:pt x="7565" y="8271"/>
                  <a:pt x="7587" y="8318"/>
                  <a:pt x="7620" y="8318"/>
                </a:cubicBezTo>
                <a:cubicBezTo>
                  <a:pt x="7625" y="8318"/>
                  <a:pt x="7631" y="8317"/>
                  <a:pt x="7636" y="8314"/>
                </a:cubicBezTo>
                <a:cubicBezTo>
                  <a:pt x="7647" y="8309"/>
                  <a:pt x="7656" y="8303"/>
                  <a:pt x="7667" y="8298"/>
                </a:cubicBezTo>
                <a:cubicBezTo>
                  <a:pt x="7701" y="8280"/>
                  <a:pt x="7680" y="8233"/>
                  <a:pt x="7648" y="8233"/>
                </a:cubicBezTo>
                <a:close/>
                <a:moveTo>
                  <a:pt x="20412" y="8195"/>
                </a:moveTo>
                <a:cubicBezTo>
                  <a:pt x="20400" y="8195"/>
                  <a:pt x="20387" y="8200"/>
                  <a:pt x="20376" y="8211"/>
                </a:cubicBezTo>
                <a:lnTo>
                  <a:pt x="20346" y="8240"/>
                </a:lnTo>
                <a:cubicBezTo>
                  <a:pt x="20308" y="8279"/>
                  <a:pt x="20344" y="8332"/>
                  <a:pt x="20386" y="8332"/>
                </a:cubicBezTo>
                <a:cubicBezTo>
                  <a:pt x="20398" y="8332"/>
                  <a:pt x="20410" y="8328"/>
                  <a:pt x="20421" y="8317"/>
                </a:cubicBezTo>
                <a:lnTo>
                  <a:pt x="20450" y="8287"/>
                </a:lnTo>
                <a:cubicBezTo>
                  <a:pt x="20489" y="8249"/>
                  <a:pt x="20454" y="8195"/>
                  <a:pt x="20412" y="8195"/>
                </a:cubicBezTo>
                <a:close/>
                <a:moveTo>
                  <a:pt x="13589" y="8247"/>
                </a:moveTo>
                <a:cubicBezTo>
                  <a:pt x="13572" y="8247"/>
                  <a:pt x="13554" y="8258"/>
                  <a:pt x="13554" y="8281"/>
                </a:cubicBezTo>
                <a:lnTo>
                  <a:pt x="13554" y="8312"/>
                </a:lnTo>
                <a:cubicBezTo>
                  <a:pt x="13554" y="8335"/>
                  <a:pt x="13572" y="8346"/>
                  <a:pt x="13589" y="8346"/>
                </a:cubicBezTo>
                <a:cubicBezTo>
                  <a:pt x="13607" y="8346"/>
                  <a:pt x="13624" y="8335"/>
                  <a:pt x="13624" y="8312"/>
                </a:cubicBezTo>
                <a:lnTo>
                  <a:pt x="13624" y="8281"/>
                </a:lnTo>
                <a:cubicBezTo>
                  <a:pt x="13624" y="8258"/>
                  <a:pt x="13607" y="8247"/>
                  <a:pt x="13589" y="8247"/>
                </a:cubicBezTo>
                <a:close/>
                <a:moveTo>
                  <a:pt x="15677" y="8259"/>
                </a:moveTo>
                <a:cubicBezTo>
                  <a:pt x="15666" y="8259"/>
                  <a:pt x="15656" y="8264"/>
                  <a:pt x="15649" y="8277"/>
                </a:cubicBezTo>
                <a:cubicBezTo>
                  <a:pt x="15644" y="8288"/>
                  <a:pt x="15639" y="8297"/>
                  <a:pt x="15634" y="8307"/>
                </a:cubicBezTo>
                <a:cubicBezTo>
                  <a:pt x="15620" y="8335"/>
                  <a:pt x="15645" y="8361"/>
                  <a:pt x="15668" y="8361"/>
                </a:cubicBezTo>
                <a:cubicBezTo>
                  <a:pt x="15678" y="8361"/>
                  <a:pt x="15688" y="8356"/>
                  <a:pt x="15694" y="8343"/>
                </a:cubicBezTo>
                <a:cubicBezTo>
                  <a:pt x="15701" y="8333"/>
                  <a:pt x="15706" y="8323"/>
                  <a:pt x="15710" y="8313"/>
                </a:cubicBezTo>
                <a:cubicBezTo>
                  <a:pt x="15724" y="8285"/>
                  <a:pt x="15700" y="8259"/>
                  <a:pt x="15677" y="8259"/>
                </a:cubicBezTo>
                <a:close/>
                <a:moveTo>
                  <a:pt x="15106" y="8245"/>
                </a:moveTo>
                <a:cubicBezTo>
                  <a:pt x="15097" y="8245"/>
                  <a:pt x="15087" y="8246"/>
                  <a:pt x="15078" y="8250"/>
                </a:cubicBezTo>
                <a:cubicBezTo>
                  <a:pt x="15051" y="8260"/>
                  <a:pt x="15032" y="8285"/>
                  <a:pt x="15042" y="8316"/>
                </a:cubicBezTo>
                <a:cubicBezTo>
                  <a:pt x="15047" y="8337"/>
                  <a:pt x="15069" y="8355"/>
                  <a:pt x="15092" y="8355"/>
                </a:cubicBezTo>
                <a:cubicBezTo>
                  <a:pt x="15096" y="8355"/>
                  <a:pt x="15099" y="8354"/>
                  <a:pt x="15102" y="8354"/>
                </a:cubicBezTo>
                <a:cubicBezTo>
                  <a:pt x="15113" y="8362"/>
                  <a:pt x="15126" y="8368"/>
                  <a:pt x="15139" y="8368"/>
                </a:cubicBezTo>
                <a:cubicBezTo>
                  <a:pt x="15147" y="8368"/>
                  <a:pt x="15156" y="8365"/>
                  <a:pt x="15164" y="8361"/>
                </a:cubicBezTo>
                <a:cubicBezTo>
                  <a:pt x="15188" y="8348"/>
                  <a:pt x="15201" y="8313"/>
                  <a:pt x="15184" y="8288"/>
                </a:cubicBezTo>
                <a:cubicBezTo>
                  <a:pt x="15165" y="8263"/>
                  <a:pt x="15136" y="8245"/>
                  <a:pt x="15106" y="8245"/>
                </a:cubicBezTo>
                <a:close/>
                <a:moveTo>
                  <a:pt x="10946" y="8269"/>
                </a:moveTo>
                <a:cubicBezTo>
                  <a:pt x="10940" y="8269"/>
                  <a:pt x="10934" y="8271"/>
                  <a:pt x="10928" y="8275"/>
                </a:cubicBezTo>
                <a:cubicBezTo>
                  <a:pt x="10914" y="8285"/>
                  <a:pt x="10898" y="8296"/>
                  <a:pt x="10884" y="8305"/>
                </a:cubicBezTo>
                <a:cubicBezTo>
                  <a:pt x="10852" y="8327"/>
                  <a:pt x="10872" y="8373"/>
                  <a:pt x="10901" y="8373"/>
                </a:cubicBezTo>
                <a:cubicBezTo>
                  <a:pt x="10907" y="8373"/>
                  <a:pt x="10913" y="8371"/>
                  <a:pt x="10919" y="8366"/>
                </a:cubicBezTo>
                <a:cubicBezTo>
                  <a:pt x="10933" y="8356"/>
                  <a:pt x="10949" y="8345"/>
                  <a:pt x="10963" y="8337"/>
                </a:cubicBezTo>
                <a:cubicBezTo>
                  <a:pt x="10996" y="8316"/>
                  <a:pt x="10976" y="8269"/>
                  <a:pt x="10946" y="8269"/>
                </a:cubicBezTo>
                <a:close/>
                <a:moveTo>
                  <a:pt x="7251" y="8260"/>
                </a:moveTo>
                <a:cubicBezTo>
                  <a:pt x="7226" y="8260"/>
                  <a:pt x="7201" y="8285"/>
                  <a:pt x="7218" y="8312"/>
                </a:cubicBezTo>
                <a:cubicBezTo>
                  <a:pt x="7229" y="8327"/>
                  <a:pt x="7238" y="8342"/>
                  <a:pt x="7249" y="8356"/>
                </a:cubicBezTo>
                <a:cubicBezTo>
                  <a:pt x="7256" y="8368"/>
                  <a:pt x="7268" y="8373"/>
                  <a:pt x="7279" y="8373"/>
                </a:cubicBezTo>
                <a:cubicBezTo>
                  <a:pt x="7304" y="8373"/>
                  <a:pt x="7328" y="8348"/>
                  <a:pt x="7310" y="8321"/>
                </a:cubicBezTo>
                <a:cubicBezTo>
                  <a:pt x="7300" y="8305"/>
                  <a:pt x="7290" y="8291"/>
                  <a:pt x="7280" y="8276"/>
                </a:cubicBezTo>
                <a:cubicBezTo>
                  <a:pt x="7272" y="8265"/>
                  <a:pt x="7262" y="8260"/>
                  <a:pt x="7251" y="8260"/>
                </a:cubicBezTo>
                <a:close/>
                <a:moveTo>
                  <a:pt x="12817" y="8296"/>
                </a:moveTo>
                <a:cubicBezTo>
                  <a:pt x="12799" y="8296"/>
                  <a:pt x="12781" y="8307"/>
                  <a:pt x="12781" y="8329"/>
                </a:cubicBezTo>
                <a:lnTo>
                  <a:pt x="12781" y="8345"/>
                </a:lnTo>
                <a:cubicBezTo>
                  <a:pt x="12781" y="8368"/>
                  <a:pt x="12799" y="8380"/>
                  <a:pt x="12817" y="8380"/>
                </a:cubicBezTo>
                <a:cubicBezTo>
                  <a:pt x="12834" y="8380"/>
                  <a:pt x="12852" y="8368"/>
                  <a:pt x="12852" y="8345"/>
                </a:cubicBezTo>
                <a:lnTo>
                  <a:pt x="12852" y="8329"/>
                </a:lnTo>
                <a:cubicBezTo>
                  <a:pt x="12852" y="8307"/>
                  <a:pt x="12834" y="8296"/>
                  <a:pt x="12817" y="8296"/>
                </a:cubicBezTo>
                <a:close/>
                <a:moveTo>
                  <a:pt x="17544" y="8373"/>
                </a:moveTo>
                <a:cubicBezTo>
                  <a:pt x="17520" y="8373"/>
                  <a:pt x="17520" y="8408"/>
                  <a:pt x="17544" y="8408"/>
                </a:cubicBezTo>
                <a:cubicBezTo>
                  <a:pt x="17566" y="8408"/>
                  <a:pt x="17566" y="8373"/>
                  <a:pt x="17544" y="8373"/>
                </a:cubicBezTo>
                <a:close/>
                <a:moveTo>
                  <a:pt x="13290" y="8335"/>
                </a:moveTo>
                <a:cubicBezTo>
                  <a:pt x="13262" y="8335"/>
                  <a:pt x="13238" y="8371"/>
                  <a:pt x="13263" y="8395"/>
                </a:cubicBezTo>
                <a:lnTo>
                  <a:pt x="13279" y="8411"/>
                </a:lnTo>
                <a:cubicBezTo>
                  <a:pt x="13286" y="8419"/>
                  <a:pt x="13294" y="8422"/>
                  <a:pt x="13302" y="8422"/>
                </a:cubicBezTo>
                <a:cubicBezTo>
                  <a:pt x="13329" y="8422"/>
                  <a:pt x="13354" y="8387"/>
                  <a:pt x="13329" y="8361"/>
                </a:cubicBezTo>
                <a:lnTo>
                  <a:pt x="13313" y="8345"/>
                </a:lnTo>
                <a:cubicBezTo>
                  <a:pt x="13306" y="8338"/>
                  <a:pt x="13298" y="8335"/>
                  <a:pt x="13290" y="8335"/>
                </a:cubicBezTo>
                <a:close/>
                <a:moveTo>
                  <a:pt x="2239" y="8400"/>
                </a:moveTo>
                <a:cubicBezTo>
                  <a:pt x="2215" y="8400"/>
                  <a:pt x="2215" y="8434"/>
                  <a:pt x="2239" y="8434"/>
                </a:cubicBezTo>
                <a:lnTo>
                  <a:pt x="2255" y="8434"/>
                </a:lnTo>
                <a:cubicBezTo>
                  <a:pt x="2277" y="8434"/>
                  <a:pt x="2277" y="8401"/>
                  <a:pt x="2255" y="8400"/>
                </a:cubicBezTo>
                <a:close/>
                <a:moveTo>
                  <a:pt x="8709" y="8319"/>
                </a:moveTo>
                <a:cubicBezTo>
                  <a:pt x="8667" y="8319"/>
                  <a:pt x="8631" y="8372"/>
                  <a:pt x="8668" y="8410"/>
                </a:cubicBezTo>
                <a:cubicBezTo>
                  <a:pt x="8673" y="8416"/>
                  <a:pt x="8679" y="8421"/>
                  <a:pt x="8684" y="8426"/>
                </a:cubicBezTo>
                <a:cubicBezTo>
                  <a:pt x="8695" y="8437"/>
                  <a:pt x="8707" y="8441"/>
                  <a:pt x="8719" y="8441"/>
                </a:cubicBezTo>
                <a:cubicBezTo>
                  <a:pt x="8760" y="8441"/>
                  <a:pt x="8797" y="8388"/>
                  <a:pt x="8760" y="8350"/>
                </a:cubicBezTo>
                <a:lnTo>
                  <a:pt x="8745" y="8335"/>
                </a:lnTo>
                <a:cubicBezTo>
                  <a:pt x="8733" y="8324"/>
                  <a:pt x="8721" y="8319"/>
                  <a:pt x="8709" y="8319"/>
                </a:cubicBezTo>
                <a:close/>
                <a:moveTo>
                  <a:pt x="8211" y="8381"/>
                </a:moveTo>
                <a:cubicBezTo>
                  <a:pt x="8165" y="8381"/>
                  <a:pt x="8165" y="8452"/>
                  <a:pt x="8211" y="8452"/>
                </a:cubicBezTo>
                <a:cubicBezTo>
                  <a:pt x="8212" y="8452"/>
                  <a:pt x="8212" y="8452"/>
                  <a:pt x="8212" y="8452"/>
                </a:cubicBezTo>
                <a:cubicBezTo>
                  <a:pt x="8257" y="8452"/>
                  <a:pt x="8257" y="8381"/>
                  <a:pt x="8211" y="8381"/>
                </a:cubicBezTo>
                <a:close/>
                <a:moveTo>
                  <a:pt x="13114" y="8385"/>
                </a:moveTo>
                <a:cubicBezTo>
                  <a:pt x="13068" y="8385"/>
                  <a:pt x="13068" y="8455"/>
                  <a:pt x="13114" y="8455"/>
                </a:cubicBezTo>
                <a:cubicBezTo>
                  <a:pt x="13115" y="8455"/>
                  <a:pt x="13115" y="8455"/>
                  <a:pt x="13116" y="8455"/>
                </a:cubicBezTo>
                <a:cubicBezTo>
                  <a:pt x="13158" y="8455"/>
                  <a:pt x="13160" y="8385"/>
                  <a:pt x="13114" y="8385"/>
                </a:cubicBezTo>
                <a:close/>
                <a:moveTo>
                  <a:pt x="1790" y="8411"/>
                </a:moveTo>
                <a:cubicBezTo>
                  <a:pt x="1777" y="8411"/>
                  <a:pt x="1765" y="8430"/>
                  <a:pt x="1776" y="8443"/>
                </a:cubicBezTo>
                <a:cubicBezTo>
                  <a:pt x="1784" y="8453"/>
                  <a:pt x="1797" y="8458"/>
                  <a:pt x="1810" y="8458"/>
                </a:cubicBezTo>
                <a:cubicBezTo>
                  <a:pt x="1823" y="8458"/>
                  <a:pt x="1835" y="8453"/>
                  <a:pt x="1844" y="8444"/>
                </a:cubicBezTo>
                <a:cubicBezTo>
                  <a:pt x="1856" y="8431"/>
                  <a:pt x="1845" y="8413"/>
                  <a:pt x="1832" y="8413"/>
                </a:cubicBezTo>
                <a:cubicBezTo>
                  <a:pt x="1828" y="8413"/>
                  <a:pt x="1824" y="8415"/>
                  <a:pt x="1820" y="8418"/>
                </a:cubicBezTo>
                <a:cubicBezTo>
                  <a:pt x="1817" y="8422"/>
                  <a:pt x="1814" y="8423"/>
                  <a:pt x="1811" y="8423"/>
                </a:cubicBezTo>
                <a:cubicBezTo>
                  <a:pt x="1807" y="8423"/>
                  <a:pt x="1804" y="8421"/>
                  <a:pt x="1801" y="8417"/>
                </a:cubicBezTo>
                <a:cubicBezTo>
                  <a:pt x="1798" y="8413"/>
                  <a:pt x="1794" y="8411"/>
                  <a:pt x="1790" y="8411"/>
                </a:cubicBezTo>
                <a:close/>
                <a:moveTo>
                  <a:pt x="10405" y="8373"/>
                </a:moveTo>
                <a:cubicBezTo>
                  <a:pt x="10402" y="8373"/>
                  <a:pt x="10399" y="8374"/>
                  <a:pt x="10396" y="8374"/>
                </a:cubicBezTo>
                <a:cubicBezTo>
                  <a:pt x="10376" y="8380"/>
                  <a:pt x="10356" y="8385"/>
                  <a:pt x="10335" y="8389"/>
                </a:cubicBezTo>
                <a:cubicBezTo>
                  <a:pt x="10294" y="8399"/>
                  <a:pt x="10306" y="8459"/>
                  <a:pt x="10344" y="8459"/>
                </a:cubicBezTo>
                <a:cubicBezTo>
                  <a:pt x="10347" y="8459"/>
                  <a:pt x="10350" y="8458"/>
                  <a:pt x="10354" y="8457"/>
                </a:cubicBezTo>
                <a:cubicBezTo>
                  <a:pt x="10374" y="8452"/>
                  <a:pt x="10392" y="8447"/>
                  <a:pt x="10413" y="8443"/>
                </a:cubicBezTo>
                <a:cubicBezTo>
                  <a:pt x="10455" y="8433"/>
                  <a:pt x="10442" y="8373"/>
                  <a:pt x="10405" y="8373"/>
                </a:cubicBezTo>
                <a:close/>
                <a:moveTo>
                  <a:pt x="8405" y="8364"/>
                </a:moveTo>
                <a:cubicBezTo>
                  <a:pt x="8335" y="8364"/>
                  <a:pt x="8335" y="8471"/>
                  <a:pt x="8405" y="8471"/>
                </a:cubicBezTo>
                <a:lnTo>
                  <a:pt x="8421" y="8471"/>
                </a:lnTo>
                <a:cubicBezTo>
                  <a:pt x="8490" y="8471"/>
                  <a:pt x="8490" y="8364"/>
                  <a:pt x="8421" y="8364"/>
                </a:cubicBezTo>
                <a:close/>
                <a:moveTo>
                  <a:pt x="16748" y="8350"/>
                </a:moveTo>
                <a:cubicBezTo>
                  <a:pt x="16729" y="8350"/>
                  <a:pt x="16710" y="8360"/>
                  <a:pt x="16701" y="8377"/>
                </a:cubicBezTo>
                <a:cubicBezTo>
                  <a:pt x="16685" y="8403"/>
                  <a:pt x="16696" y="8434"/>
                  <a:pt x="16720" y="8450"/>
                </a:cubicBezTo>
                <a:cubicBezTo>
                  <a:pt x="16736" y="8460"/>
                  <a:pt x="16750" y="8470"/>
                  <a:pt x="16765" y="8480"/>
                </a:cubicBezTo>
                <a:cubicBezTo>
                  <a:pt x="16773" y="8485"/>
                  <a:pt x="16782" y="8488"/>
                  <a:pt x="16791" y="8488"/>
                </a:cubicBezTo>
                <a:cubicBezTo>
                  <a:pt x="16810" y="8488"/>
                  <a:pt x="16829" y="8477"/>
                  <a:pt x="16838" y="8460"/>
                </a:cubicBezTo>
                <a:cubicBezTo>
                  <a:pt x="16854" y="8434"/>
                  <a:pt x="16844" y="8403"/>
                  <a:pt x="16818" y="8387"/>
                </a:cubicBezTo>
                <a:cubicBezTo>
                  <a:pt x="16803" y="8377"/>
                  <a:pt x="16788" y="8368"/>
                  <a:pt x="16774" y="8358"/>
                </a:cubicBezTo>
                <a:cubicBezTo>
                  <a:pt x="16767" y="8353"/>
                  <a:pt x="16757" y="8350"/>
                  <a:pt x="16748" y="8350"/>
                </a:cubicBezTo>
                <a:close/>
                <a:moveTo>
                  <a:pt x="4705" y="8402"/>
                </a:moveTo>
                <a:cubicBezTo>
                  <a:pt x="4672" y="8402"/>
                  <a:pt x="4650" y="8450"/>
                  <a:pt x="4686" y="8468"/>
                </a:cubicBezTo>
                <a:cubicBezTo>
                  <a:pt x="4697" y="8473"/>
                  <a:pt x="4706" y="8478"/>
                  <a:pt x="4717" y="8483"/>
                </a:cubicBezTo>
                <a:cubicBezTo>
                  <a:pt x="4722" y="8486"/>
                  <a:pt x="4728" y="8488"/>
                  <a:pt x="4733" y="8488"/>
                </a:cubicBezTo>
                <a:cubicBezTo>
                  <a:pt x="4764" y="8488"/>
                  <a:pt x="4786" y="8440"/>
                  <a:pt x="4751" y="8422"/>
                </a:cubicBezTo>
                <a:cubicBezTo>
                  <a:pt x="4741" y="8416"/>
                  <a:pt x="4732" y="8411"/>
                  <a:pt x="4722" y="8406"/>
                </a:cubicBezTo>
                <a:cubicBezTo>
                  <a:pt x="4716" y="8403"/>
                  <a:pt x="4710" y="8402"/>
                  <a:pt x="4705" y="8402"/>
                </a:cubicBezTo>
                <a:close/>
                <a:moveTo>
                  <a:pt x="24277" y="8388"/>
                </a:moveTo>
                <a:cubicBezTo>
                  <a:pt x="24254" y="8388"/>
                  <a:pt x="24230" y="8413"/>
                  <a:pt x="24244" y="8442"/>
                </a:cubicBezTo>
                <a:cubicBezTo>
                  <a:pt x="24249" y="8452"/>
                  <a:pt x="24254" y="8460"/>
                  <a:pt x="24259" y="8471"/>
                </a:cubicBezTo>
                <a:cubicBezTo>
                  <a:pt x="24266" y="8484"/>
                  <a:pt x="24276" y="8489"/>
                  <a:pt x="24287" y="8489"/>
                </a:cubicBezTo>
                <a:cubicBezTo>
                  <a:pt x="24310" y="8489"/>
                  <a:pt x="24334" y="8464"/>
                  <a:pt x="24320" y="8436"/>
                </a:cubicBezTo>
                <a:cubicBezTo>
                  <a:pt x="24315" y="8426"/>
                  <a:pt x="24310" y="8416"/>
                  <a:pt x="24305" y="8406"/>
                </a:cubicBezTo>
                <a:cubicBezTo>
                  <a:pt x="24298" y="8393"/>
                  <a:pt x="24288" y="8388"/>
                  <a:pt x="24277" y="8388"/>
                </a:cubicBezTo>
                <a:close/>
                <a:moveTo>
                  <a:pt x="5852" y="8407"/>
                </a:moveTo>
                <a:cubicBezTo>
                  <a:pt x="5834" y="8407"/>
                  <a:pt x="5817" y="8418"/>
                  <a:pt x="5817" y="8442"/>
                </a:cubicBezTo>
                <a:lnTo>
                  <a:pt x="5817" y="8457"/>
                </a:lnTo>
                <a:cubicBezTo>
                  <a:pt x="5817" y="8480"/>
                  <a:pt x="5834" y="8491"/>
                  <a:pt x="5852" y="8491"/>
                </a:cubicBezTo>
                <a:cubicBezTo>
                  <a:pt x="5869" y="8491"/>
                  <a:pt x="5887" y="8480"/>
                  <a:pt x="5887" y="8457"/>
                </a:cubicBezTo>
                <a:lnTo>
                  <a:pt x="5887" y="8442"/>
                </a:lnTo>
                <a:cubicBezTo>
                  <a:pt x="5887" y="8418"/>
                  <a:pt x="5869" y="8407"/>
                  <a:pt x="5852" y="8407"/>
                </a:cubicBezTo>
                <a:close/>
                <a:moveTo>
                  <a:pt x="20654" y="8438"/>
                </a:moveTo>
                <a:cubicBezTo>
                  <a:pt x="20609" y="8438"/>
                  <a:pt x="20609" y="8510"/>
                  <a:pt x="20654" y="8510"/>
                </a:cubicBezTo>
                <a:cubicBezTo>
                  <a:pt x="20700" y="8510"/>
                  <a:pt x="20700" y="8438"/>
                  <a:pt x="20654" y="8438"/>
                </a:cubicBezTo>
                <a:close/>
                <a:moveTo>
                  <a:pt x="7924" y="8489"/>
                </a:moveTo>
                <a:cubicBezTo>
                  <a:pt x="7901" y="8489"/>
                  <a:pt x="7901" y="8523"/>
                  <a:pt x="7924" y="8523"/>
                </a:cubicBezTo>
                <a:cubicBezTo>
                  <a:pt x="7948" y="8523"/>
                  <a:pt x="7948" y="8489"/>
                  <a:pt x="7924" y="8489"/>
                </a:cubicBezTo>
                <a:close/>
                <a:moveTo>
                  <a:pt x="5497" y="8389"/>
                </a:moveTo>
                <a:cubicBezTo>
                  <a:pt x="5492" y="8389"/>
                  <a:pt x="5487" y="8390"/>
                  <a:pt x="5482" y="8391"/>
                </a:cubicBezTo>
                <a:cubicBezTo>
                  <a:pt x="5456" y="8400"/>
                  <a:pt x="5435" y="8429"/>
                  <a:pt x="5446" y="8457"/>
                </a:cubicBezTo>
                <a:cubicBezTo>
                  <a:pt x="5451" y="8473"/>
                  <a:pt x="5456" y="8487"/>
                  <a:pt x="5461" y="8501"/>
                </a:cubicBezTo>
                <a:cubicBezTo>
                  <a:pt x="5469" y="8524"/>
                  <a:pt x="5490" y="8540"/>
                  <a:pt x="5513" y="8540"/>
                </a:cubicBezTo>
                <a:cubicBezTo>
                  <a:pt x="5517" y="8540"/>
                  <a:pt x="5522" y="8539"/>
                  <a:pt x="5526" y="8538"/>
                </a:cubicBezTo>
                <a:cubicBezTo>
                  <a:pt x="5553" y="8530"/>
                  <a:pt x="5573" y="8500"/>
                  <a:pt x="5563" y="8473"/>
                </a:cubicBezTo>
                <a:cubicBezTo>
                  <a:pt x="5558" y="8457"/>
                  <a:pt x="5553" y="8443"/>
                  <a:pt x="5547" y="8428"/>
                </a:cubicBezTo>
                <a:cubicBezTo>
                  <a:pt x="5540" y="8406"/>
                  <a:pt x="5520" y="8389"/>
                  <a:pt x="5497" y="8389"/>
                </a:cubicBezTo>
                <a:close/>
                <a:moveTo>
                  <a:pt x="8141" y="8458"/>
                </a:moveTo>
                <a:cubicBezTo>
                  <a:pt x="8130" y="8458"/>
                  <a:pt x="8119" y="8463"/>
                  <a:pt x="8113" y="8476"/>
                </a:cubicBezTo>
                <a:cubicBezTo>
                  <a:pt x="8108" y="8487"/>
                  <a:pt x="8102" y="8496"/>
                  <a:pt x="8097" y="8506"/>
                </a:cubicBezTo>
                <a:cubicBezTo>
                  <a:pt x="8083" y="8535"/>
                  <a:pt x="8107" y="8560"/>
                  <a:pt x="8131" y="8560"/>
                </a:cubicBezTo>
                <a:cubicBezTo>
                  <a:pt x="8142" y="8560"/>
                  <a:pt x="8152" y="8555"/>
                  <a:pt x="8159" y="8542"/>
                </a:cubicBezTo>
                <a:cubicBezTo>
                  <a:pt x="8164" y="8532"/>
                  <a:pt x="8169" y="8522"/>
                  <a:pt x="8175" y="8512"/>
                </a:cubicBezTo>
                <a:cubicBezTo>
                  <a:pt x="8189" y="8484"/>
                  <a:pt x="8164" y="8458"/>
                  <a:pt x="8141" y="8458"/>
                </a:cubicBezTo>
                <a:close/>
                <a:moveTo>
                  <a:pt x="18579" y="8429"/>
                </a:moveTo>
                <a:cubicBezTo>
                  <a:pt x="18560" y="8429"/>
                  <a:pt x="18541" y="8438"/>
                  <a:pt x="18532" y="8455"/>
                </a:cubicBezTo>
                <a:cubicBezTo>
                  <a:pt x="18527" y="8466"/>
                  <a:pt x="18522" y="8475"/>
                  <a:pt x="18517" y="8486"/>
                </a:cubicBezTo>
                <a:cubicBezTo>
                  <a:pt x="18504" y="8512"/>
                  <a:pt x="18509" y="8543"/>
                  <a:pt x="18536" y="8559"/>
                </a:cubicBezTo>
                <a:cubicBezTo>
                  <a:pt x="18544" y="8564"/>
                  <a:pt x="18554" y="8566"/>
                  <a:pt x="18563" y="8566"/>
                </a:cubicBezTo>
                <a:cubicBezTo>
                  <a:pt x="18582" y="8566"/>
                  <a:pt x="18601" y="8557"/>
                  <a:pt x="18610" y="8539"/>
                </a:cubicBezTo>
                <a:cubicBezTo>
                  <a:pt x="18615" y="8528"/>
                  <a:pt x="18620" y="8520"/>
                  <a:pt x="18625" y="8510"/>
                </a:cubicBezTo>
                <a:cubicBezTo>
                  <a:pt x="18638" y="8483"/>
                  <a:pt x="18633" y="8452"/>
                  <a:pt x="18606" y="8436"/>
                </a:cubicBezTo>
                <a:cubicBezTo>
                  <a:pt x="18598" y="8432"/>
                  <a:pt x="18588" y="8429"/>
                  <a:pt x="18579" y="8429"/>
                </a:cubicBezTo>
                <a:close/>
                <a:moveTo>
                  <a:pt x="24444" y="8484"/>
                </a:moveTo>
                <a:cubicBezTo>
                  <a:pt x="24436" y="8484"/>
                  <a:pt x="24428" y="8487"/>
                  <a:pt x="24421" y="8495"/>
                </a:cubicBezTo>
                <a:lnTo>
                  <a:pt x="24405" y="8511"/>
                </a:lnTo>
                <a:cubicBezTo>
                  <a:pt x="24380" y="8535"/>
                  <a:pt x="24404" y="8570"/>
                  <a:pt x="24432" y="8570"/>
                </a:cubicBezTo>
                <a:cubicBezTo>
                  <a:pt x="24440" y="8570"/>
                  <a:pt x="24448" y="8567"/>
                  <a:pt x="24455" y="8560"/>
                </a:cubicBezTo>
                <a:lnTo>
                  <a:pt x="24471" y="8544"/>
                </a:lnTo>
                <a:cubicBezTo>
                  <a:pt x="24496" y="8519"/>
                  <a:pt x="24471" y="8484"/>
                  <a:pt x="24444" y="8484"/>
                </a:cubicBezTo>
                <a:close/>
                <a:moveTo>
                  <a:pt x="17875" y="8491"/>
                </a:moveTo>
                <a:cubicBezTo>
                  <a:pt x="17848" y="8491"/>
                  <a:pt x="17824" y="8527"/>
                  <a:pt x="17849" y="8552"/>
                </a:cubicBezTo>
                <a:cubicBezTo>
                  <a:pt x="17858" y="8562"/>
                  <a:pt x="17869" y="8572"/>
                  <a:pt x="17880" y="8581"/>
                </a:cubicBezTo>
                <a:cubicBezTo>
                  <a:pt x="17887" y="8589"/>
                  <a:pt x="17895" y="8592"/>
                  <a:pt x="17903" y="8592"/>
                </a:cubicBezTo>
                <a:cubicBezTo>
                  <a:pt x="17930" y="8592"/>
                  <a:pt x="17954" y="8556"/>
                  <a:pt x="17929" y="8532"/>
                </a:cubicBezTo>
                <a:lnTo>
                  <a:pt x="17898" y="8501"/>
                </a:lnTo>
                <a:cubicBezTo>
                  <a:pt x="17891" y="8494"/>
                  <a:pt x="17883" y="8491"/>
                  <a:pt x="17875" y="8491"/>
                </a:cubicBezTo>
                <a:close/>
                <a:moveTo>
                  <a:pt x="9246" y="8552"/>
                </a:moveTo>
                <a:cubicBezTo>
                  <a:pt x="9242" y="8552"/>
                  <a:pt x="9238" y="8554"/>
                  <a:pt x="9234" y="8558"/>
                </a:cubicBezTo>
                <a:lnTo>
                  <a:pt x="9218" y="8574"/>
                </a:lnTo>
                <a:cubicBezTo>
                  <a:pt x="9206" y="8586"/>
                  <a:pt x="9218" y="8603"/>
                  <a:pt x="9231" y="8603"/>
                </a:cubicBezTo>
                <a:cubicBezTo>
                  <a:pt x="9235" y="8603"/>
                  <a:pt x="9240" y="8602"/>
                  <a:pt x="9243" y="8598"/>
                </a:cubicBezTo>
                <a:lnTo>
                  <a:pt x="9259" y="8582"/>
                </a:lnTo>
                <a:cubicBezTo>
                  <a:pt x="9272" y="8571"/>
                  <a:pt x="9260" y="8552"/>
                  <a:pt x="9246" y="8552"/>
                </a:cubicBezTo>
                <a:close/>
                <a:moveTo>
                  <a:pt x="3906" y="8569"/>
                </a:moveTo>
                <a:cubicBezTo>
                  <a:pt x="3882" y="8569"/>
                  <a:pt x="3882" y="8605"/>
                  <a:pt x="3906" y="8605"/>
                </a:cubicBezTo>
                <a:cubicBezTo>
                  <a:pt x="3928" y="8605"/>
                  <a:pt x="3929" y="8569"/>
                  <a:pt x="3906" y="8569"/>
                </a:cubicBezTo>
                <a:close/>
                <a:moveTo>
                  <a:pt x="13468" y="8576"/>
                </a:moveTo>
                <a:cubicBezTo>
                  <a:pt x="13423" y="8576"/>
                  <a:pt x="13423" y="8647"/>
                  <a:pt x="13468" y="8647"/>
                </a:cubicBezTo>
                <a:cubicBezTo>
                  <a:pt x="13468" y="8647"/>
                  <a:pt x="13469" y="8647"/>
                  <a:pt x="13469" y="8647"/>
                </a:cubicBezTo>
                <a:cubicBezTo>
                  <a:pt x="13513" y="8647"/>
                  <a:pt x="13514" y="8576"/>
                  <a:pt x="13468" y="8576"/>
                </a:cubicBezTo>
                <a:close/>
                <a:moveTo>
                  <a:pt x="13019" y="8512"/>
                </a:moveTo>
                <a:cubicBezTo>
                  <a:pt x="12978" y="8512"/>
                  <a:pt x="12942" y="8565"/>
                  <a:pt x="12979" y="8602"/>
                </a:cubicBezTo>
                <a:lnTo>
                  <a:pt x="13009" y="8632"/>
                </a:lnTo>
                <a:cubicBezTo>
                  <a:pt x="13020" y="8643"/>
                  <a:pt x="13033" y="8648"/>
                  <a:pt x="13045" y="8648"/>
                </a:cubicBezTo>
                <a:cubicBezTo>
                  <a:pt x="13086" y="8648"/>
                  <a:pt x="13123" y="8595"/>
                  <a:pt x="13085" y="8558"/>
                </a:cubicBezTo>
                <a:cubicBezTo>
                  <a:pt x="13075" y="8548"/>
                  <a:pt x="13066" y="8537"/>
                  <a:pt x="13055" y="8527"/>
                </a:cubicBezTo>
                <a:cubicBezTo>
                  <a:pt x="13044" y="8516"/>
                  <a:pt x="13032" y="8512"/>
                  <a:pt x="13019" y="8512"/>
                </a:cubicBezTo>
                <a:close/>
                <a:moveTo>
                  <a:pt x="15691" y="8597"/>
                </a:moveTo>
                <a:cubicBezTo>
                  <a:pt x="15685" y="8597"/>
                  <a:pt x="15680" y="8598"/>
                  <a:pt x="15674" y="8601"/>
                </a:cubicBezTo>
                <a:cubicBezTo>
                  <a:pt x="15663" y="8606"/>
                  <a:pt x="15655" y="8611"/>
                  <a:pt x="15644" y="8616"/>
                </a:cubicBezTo>
                <a:cubicBezTo>
                  <a:pt x="15609" y="8634"/>
                  <a:pt x="15630" y="8683"/>
                  <a:pt x="15662" y="8683"/>
                </a:cubicBezTo>
                <a:cubicBezTo>
                  <a:pt x="15667" y="8683"/>
                  <a:pt x="15673" y="8681"/>
                  <a:pt x="15679" y="8678"/>
                </a:cubicBezTo>
                <a:cubicBezTo>
                  <a:pt x="15689" y="8673"/>
                  <a:pt x="15699" y="8668"/>
                  <a:pt x="15709" y="8663"/>
                </a:cubicBezTo>
                <a:cubicBezTo>
                  <a:pt x="15744" y="8645"/>
                  <a:pt x="15722" y="8597"/>
                  <a:pt x="15691" y="8597"/>
                </a:cubicBezTo>
                <a:close/>
                <a:moveTo>
                  <a:pt x="22217" y="8623"/>
                </a:moveTo>
                <a:cubicBezTo>
                  <a:pt x="22171" y="8623"/>
                  <a:pt x="22171" y="8694"/>
                  <a:pt x="22217" y="8694"/>
                </a:cubicBezTo>
                <a:cubicBezTo>
                  <a:pt x="22261" y="8694"/>
                  <a:pt x="22262" y="8623"/>
                  <a:pt x="22217" y="8623"/>
                </a:cubicBezTo>
                <a:close/>
                <a:moveTo>
                  <a:pt x="450" y="8589"/>
                </a:moveTo>
                <a:cubicBezTo>
                  <a:pt x="432" y="8589"/>
                  <a:pt x="414" y="8600"/>
                  <a:pt x="414" y="8623"/>
                </a:cubicBezTo>
                <a:lnTo>
                  <a:pt x="414" y="8668"/>
                </a:lnTo>
                <a:cubicBezTo>
                  <a:pt x="414" y="8690"/>
                  <a:pt x="432" y="8702"/>
                  <a:pt x="450" y="8702"/>
                </a:cubicBezTo>
                <a:cubicBezTo>
                  <a:pt x="467" y="8702"/>
                  <a:pt x="485" y="8690"/>
                  <a:pt x="485" y="8668"/>
                </a:cubicBezTo>
                <a:lnTo>
                  <a:pt x="485" y="8623"/>
                </a:lnTo>
                <a:cubicBezTo>
                  <a:pt x="486" y="8600"/>
                  <a:pt x="468" y="8589"/>
                  <a:pt x="450" y="8589"/>
                </a:cubicBezTo>
                <a:close/>
                <a:moveTo>
                  <a:pt x="22711" y="8607"/>
                </a:moveTo>
                <a:cubicBezTo>
                  <a:pt x="22643" y="8607"/>
                  <a:pt x="22642" y="8715"/>
                  <a:pt x="22711" y="8715"/>
                </a:cubicBezTo>
                <a:cubicBezTo>
                  <a:pt x="22779" y="8714"/>
                  <a:pt x="22780" y="8607"/>
                  <a:pt x="22711" y="8607"/>
                </a:cubicBezTo>
                <a:close/>
                <a:moveTo>
                  <a:pt x="14030" y="8675"/>
                </a:moveTo>
                <a:cubicBezTo>
                  <a:pt x="14016" y="8675"/>
                  <a:pt x="14004" y="8693"/>
                  <a:pt x="14016" y="8706"/>
                </a:cubicBezTo>
                <a:lnTo>
                  <a:pt x="14032" y="8721"/>
                </a:lnTo>
                <a:cubicBezTo>
                  <a:pt x="14035" y="8725"/>
                  <a:pt x="14039" y="8726"/>
                  <a:pt x="14043" y="8726"/>
                </a:cubicBezTo>
                <a:cubicBezTo>
                  <a:pt x="14057" y="8726"/>
                  <a:pt x="14069" y="8708"/>
                  <a:pt x="14057" y="8696"/>
                </a:cubicBezTo>
                <a:lnTo>
                  <a:pt x="14041" y="8680"/>
                </a:lnTo>
                <a:cubicBezTo>
                  <a:pt x="14038" y="8677"/>
                  <a:pt x="14034" y="8675"/>
                  <a:pt x="14030" y="8675"/>
                </a:cubicBezTo>
                <a:close/>
                <a:moveTo>
                  <a:pt x="21585" y="8633"/>
                </a:moveTo>
                <a:cubicBezTo>
                  <a:pt x="21516" y="8633"/>
                  <a:pt x="21516" y="8741"/>
                  <a:pt x="21585" y="8741"/>
                </a:cubicBezTo>
                <a:cubicBezTo>
                  <a:pt x="21653" y="8741"/>
                  <a:pt x="21653" y="8633"/>
                  <a:pt x="21585" y="8633"/>
                </a:cubicBezTo>
                <a:close/>
                <a:moveTo>
                  <a:pt x="5059" y="8602"/>
                </a:moveTo>
                <a:cubicBezTo>
                  <a:pt x="5050" y="8602"/>
                  <a:pt x="5040" y="8606"/>
                  <a:pt x="5034" y="8612"/>
                </a:cubicBezTo>
                <a:cubicBezTo>
                  <a:pt x="5020" y="8627"/>
                  <a:pt x="5021" y="8648"/>
                  <a:pt x="5034" y="8663"/>
                </a:cubicBezTo>
                <a:cubicBezTo>
                  <a:pt x="5055" y="8688"/>
                  <a:pt x="5075" y="8712"/>
                  <a:pt x="5096" y="8737"/>
                </a:cubicBezTo>
                <a:cubicBezTo>
                  <a:pt x="5101" y="8745"/>
                  <a:pt x="5110" y="8748"/>
                  <a:pt x="5119" y="8748"/>
                </a:cubicBezTo>
                <a:cubicBezTo>
                  <a:pt x="5129" y="8748"/>
                  <a:pt x="5139" y="8744"/>
                  <a:pt x="5146" y="8737"/>
                </a:cubicBezTo>
                <a:cubicBezTo>
                  <a:pt x="5160" y="8722"/>
                  <a:pt x="5159" y="8701"/>
                  <a:pt x="5146" y="8688"/>
                </a:cubicBezTo>
                <a:cubicBezTo>
                  <a:pt x="5125" y="8663"/>
                  <a:pt x="5105" y="8637"/>
                  <a:pt x="5084" y="8612"/>
                </a:cubicBezTo>
                <a:cubicBezTo>
                  <a:pt x="5078" y="8606"/>
                  <a:pt x="5069" y="8602"/>
                  <a:pt x="5059" y="8602"/>
                </a:cubicBezTo>
                <a:close/>
                <a:moveTo>
                  <a:pt x="20278" y="8646"/>
                </a:moveTo>
                <a:cubicBezTo>
                  <a:pt x="20272" y="8646"/>
                  <a:pt x="20266" y="8648"/>
                  <a:pt x="20260" y="8652"/>
                </a:cubicBezTo>
                <a:cubicBezTo>
                  <a:pt x="20244" y="8663"/>
                  <a:pt x="20229" y="8672"/>
                  <a:pt x="20216" y="8682"/>
                </a:cubicBezTo>
                <a:cubicBezTo>
                  <a:pt x="20183" y="8704"/>
                  <a:pt x="20202" y="8750"/>
                  <a:pt x="20231" y="8750"/>
                </a:cubicBezTo>
                <a:cubicBezTo>
                  <a:pt x="20237" y="8750"/>
                  <a:pt x="20244" y="8748"/>
                  <a:pt x="20250" y="8743"/>
                </a:cubicBezTo>
                <a:cubicBezTo>
                  <a:pt x="20266" y="8733"/>
                  <a:pt x="20281" y="8724"/>
                  <a:pt x="20295" y="8714"/>
                </a:cubicBezTo>
                <a:cubicBezTo>
                  <a:pt x="20327" y="8693"/>
                  <a:pt x="20307" y="8646"/>
                  <a:pt x="20278" y="8646"/>
                </a:cubicBezTo>
                <a:close/>
                <a:moveTo>
                  <a:pt x="19706" y="8615"/>
                </a:moveTo>
                <a:cubicBezTo>
                  <a:pt x="19702" y="8615"/>
                  <a:pt x="19697" y="8615"/>
                  <a:pt x="19693" y="8616"/>
                </a:cubicBezTo>
                <a:cubicBezTo>
                  <a:pt x="19667" y="8625"/>
                  <a:pt x="19647" y="8654"/>
                  <a:pt x="19656" y="8682"/>
                </a:cubicBezTo>
                <a:cubicBezTo>
                  <a:pt x="19661" y="8695"/>
                  <a:pt x="19666" y="8711"/>
                  <a:pt x="19671" y="8726"/>
                </a:cubicBezTo>
                <a:cubicBezTo>
                  <a:pt x="19678" y="8749"/>
                  <a:pt x="19699" y="8765"/>
                  <a:pt x="19722" y="8765"/>
                </a:cubicBezTo>
                <a:cubicBezTo>
                  <a:pt x="19726" y="8765"/>
                  <a:pt x="19731" y="8765"/>
                  <a:pt x="19736" y="8763"/>
                </a:cubicBezTo>
                <a:cubicBezTo>
                  <a:pt x="19762" y="8756"/>
                  <a:pt x="19782" y="8725"/>
                  <a:pt x="19773" y="8698"/>
                </a:cubicBezTo>
                <a:cubicBezTo>
                  <a:pt x="19767" y="8682"/>
                  <a:pt x="19762" y="8668"/>
                  <a:pt x="19758" y="8653"/>
                </a:cubicBezTo>
                <a:cubicBezTo>
                  <a:pt x="19751" y="8630"/>
                  <a:pt x="19730" y="8615"/>
                  <a:pt x="19706" y="8615"/>
                </a:cubicBezTo>
                <a:close/>
                <a:moveTo>
                  <a:pt x="12192" y="8659"/>
                </a:moveTo>
                <a:cubicBezTo>
                  <a:pt x="12122" y="8659"/>
                  <a:pt x="12122" y="8767"/>
                  <a:pt x="12192" y="8767"/>
                </a:cubicBezTo>
                <a:cubicBezTo>
                  <a:pt x="12260" y="8767"/>
                  <a:pt x="12260" y="8659"/>
                  <a:pt x="12192" y="8659"/>
                </a:cubicBezTo>
                <a:close/>
                <a:moveTo>
                  <a:pt x="3168" y="8733"/>
                </a:moveTo>
                <a:cubicBezTo>
                  <a:pt x="3145" y="8733"/>
                  <a:pt x="3145" y="8768"/>
                  <a:pt x="3168" y="8768"/>
                </a:cubicBezTo>
                <a:lnTo>
                  <a:pt x="3184" y="8768"/>
                </a:lnTo>
                <a:cubicBezTo>
                  <a:pt x="3206" y="8767"/>
                  <a:pt x="3206" y="8733"/>
                  <a:pt x="3184" y="8733"/>
                </a:cubicBezTo>
                <a:close/>
                <a:moveTo>
                  <a:pt x="13579" y="8701"/>
                </a:moveTo>
                <a:cubicBezTo>
                  <a:pt x="13533" y="8701"/>
                  <a:pt x="13533" y="8773"/>
                  <a:pt x="13579" y="8773"/>
                </a:cubicBezTo>
                <a:cubicBezTo>
                  <a:pt x="13580" y="8773"/>
                  <a:pt x="13580" y="8773"/>
                  <a:pt x="13580" y="8773"/>
                </a:cubicBezTo>
                <a:cubicBezTo>
                  <a:pt x="13623" y="8773"/>
                  <a:pt x="13623" y="8701"/>
                  <a:pt x="13579" y="8701"/>
                </a:cubicBezTo>
                <a:close/>
                <a:moveTo>
                  <a:pt x="14841" y="8645"/>
                </a:moveTo>
                <a:cubicBezTo>
                  <a:pt x="14813" y="8645"/>
                  <a:pt x="14790" y="8681"/>
                  <a:pt x="14815" y="8706"/>
                </a:cubicBezTo>
                <a:cubicBezTo>
                  <a:pt x="14834" y="8725"/>
                  <a:pt x="14854" y="8746"/>
                  <a:pt x="14875" y="8766"/>
                </a:cubicBezTo>
                <a:cubicBezTo>
                  <a:pt x="14882" y="8774"/>
                  <a:pt x="14891" y="8777"/>
                  <a:pt x="14899" y="8777"/>
                </a:cubicBezTo>
                <a:cubicBezTo>
                  <a:pt x="14926" y="8777"/>
                  <a:pt x="14951" y="8740"/>
                  <a:pt x="14925" y="8716"/>
                </a:cubicBezTo>
                <a:cubicBezTo>
                  <a:pt x="14905" y="8695"/>
                  <a:pt x="14886" y="8675"/>
                  <a:pt x="14865" y="8656"/>
                </a:cubicBezTo>
                <a:cubicBezTo>
                  <a:pt x="14857" y="8649"/>
                  <a:pt x="14849" y="8645"/>
                  <a:pt x="14841" y="8645"/>
                </a:cubicBezTo>
                <a:close/>
                <a:moveTo>
                  <a:pt x="24791" y="8695"/>
                </a:moveTo>
                <a:cubicBezTo>
                  <a:pt x="24763" y="8695"/>
                  <a:pt x="24739" y="8731"/>
                  <a:pt x="24764" y="8756"/>
                </a:cubicBezTo>
                <a:cubicBezTo>
                  <a:pt x="24770" y="8762"/>
                  <a:pt x="24775" y="8766"/>
                  <a:pt x="24780" y="8772"/>
                </a:cubicBezTo>
                <a:cubicBezTo>
                  <a:pt x="24787" y="8779"/>
                  <a:pt x="24796" y="8782"/>
                  <a:pt x="24804" y="8782"/>
                </a:cubicBezTo>
                <a:cubicBezTo>
                  <a:pt x="24831" y="8782"/>
                  <a:pt x="24856" y="8746"/>
                  <a:pt x="24830" y="8721"/>
                </a:cubicBezTo>
                <a:lnTo>
                  <a:pt x="24815" y="8706"/>
                </a:lnTo>
                <a:cubicBezTo>
                  <a:pt x="24807" y="8698"/>
                  <a:pt x="24799" y="8695"/>
                  <a:pt x="24791" y="8695"/>
                </a:cubicBezTo>
                <a:close/>
                <a:moveTo>
                  <a:pt x="23375" y="8669"/>
                </a:moveTo>
                <a:cubicBezTo>
                  <a:pt x="23334" y="8669"/>
                  <a:pt x="23297" y="8722"/>
                  <a:pt x="23334" y="8759"/>
                </a:cubicBezTo>
                <a:lnTo>
                  <a:pt x="23350" y="8775"/>
                </a:lnTo>
                <a:cubicBezTo>
                  <a:pt x="23361" y="8786"/>
                  <a:pt x="23374" y="8791"/>
                  <a:pt x="23386" y="8791"/>
                </a:cubicBezTo>
                <a:cubicBezTo>
                  <a:pt x="23427" y="8791"/>
                  <a:pt x="23464" y="8737"/>
                  <a:pt x="23427" y="8700"/>
                </a:cubicBezTo>
                <a:lnTo>
                  <a:pt x="23411" y="8685"/>
                </a:lnTo>
                <a:cubicBezTo>
                  <a:pt x="23400" y="8674"/>
                  <a:pt x="23387" y="8669"/>
                  <a:pt x="23375" y="8669"/>
                </a:cubicBezTo>
                <a:close/>
                <a:moveTo>
                  <a:pt x="15302" y="8634"/>
                </a:moveTo>
                <a:cubicBezTo>
                  <a:pt x="15284" y="8634"/>
                  <a:pt x="15267" y="8646"/>
                  <a:pt x="15268" y="8669"/>
                </a:cubicBezTo>
                <a:cubicBezTo>
                  <a:pt x="15270" y="8713"/>
                  <a:pt x="15289" y="8756"/>
                  <a:pt x="15325" y="8784"/>
                </a:cubicBezTo>
                <a:cubicBezTo>
                  <a:pt x="15332" y="8790"/>
                  <a:pt x="15342" y="8794"/>
                  <a:pt x="15351" y="8794"/>
                </a:cubicBezTo>
                <a:cubicBezTo>
                  <a:pt x="15359" y="8794"/>
                  <a:pt x="15367" y="8791"/>
                  <a:pt x="15374" y="8784"/>
                </a:cubicBezTo>
                <a:cubicBezTo>
                  <a:pt x="15387" y="8773"/>
                  <a:pt x="15389" y="8746"/>
                  <a:pt x="15374" y="8735"/>
                </a:cubicBezTo>
                <a:cubicBezTo>
                  <a:pt x="15353" y="8717"/>
                  <a:pt x="15340" y="8696"/>
                  <a:pt x="15339" y="8669"/>
                </a:cubicBezTo>
                <a:cubicBezTo>
                  <a:pt x="15338" y="8646"/>
                  <a:pt x="15319" y="8634"/>
                  <a:pt x="15302" y="8634"/>
                </a:cubicBezTo>
                <a:close/>
                <a:moveTo>
                  <a:pt x="6610" y="8696"/>
                </a:moveTo>
                <a:cubicBezTo>
                  <a:pt x="6592" y="8696"/>
                  <a:pt x="6574" y="8708"/>
                  <a:pt x="6574" y="8731"/>
                </a:cubicBezTo>
                <a:lnTo>
                  <a:pt x="6574" y="8761"/>
                </a:lnTo>
                <a:cubicBezTo>
                  <a:pt x="6573" y="8784"/>
                  <a:pt x="6591" y="8795"/>
                  <a:pt x="6609" y="8795"/>
                </a:cubicBezTo>
                <a:cubicBezTo>
                  <a:pt x="6627" y="8795"/>
                  <a:pt x="6645" y="8784"/>
                  <a:pt x="6645" y="8761"/>
                </a:cubicBezTo>
                <a:lnTo>
                  <a:pt x="6645" y="8731"/>
                </a:lnTo>
                <a:cubicBezTo>
                  <a:pt x="6645" y="8708"/>
                  <a:pt x="6627" y="8696"/>
                  <a:pt x="6610" y="8696"/>
                </a:cubicBezTo>
                <a:close/>
                <a:moveTo>
                  <a:pt x="10256" y="8656"/>
                </a:moveTo>
                <a:cubicBezTo>
                  <a:pt x="10215" y="8656"/>
                  <a:pt x="10178" y="8709"/>
                  <a:pt x="10215" y="8746"/>
                </a:cubicBezTo>
                <a:lnTo>
                  <a:pt x="10260" y="8790"/>
                </a:lnTo>
                <a:cubicBezTo>
                  <a:pt x="10271" y="8802"/>
                  <a:pt x="10284" y="8806"/>
                  <a:pt x="10296" y="8806"/>
                </a:cubicBezTo>
                <a:cubicBezTo>
                  <a:pt x="10337" y="8806"/>
                  <a:pt x="10374" y="8753"/>
                  <a:pt x="10337" y="8716"/>
                </a:cubicBezTo>
                <a:lnTo>
                  <a:pt x="10292" y="8672"/>
                </a:lnTo>
                <a:cubicBezTo>
                  <a:pt x="10281" y="8661"/>
                  <a:pt x="10268" y="8656"/>
                  <a:pt x="10256" y="8656"/>
                </a:cubicBezTo>
                <a:close/>
                <a:moveTo>
                  <a:pt x="7309" y="8739"/>
                </a:moveTo>
                <a:cubicBezTo>
                  <a:pt x="7291" y="8739"/>
                  <a:pt x="7274" y="8751"/>
                  <a:pt x="7274" y="8774"/>
                </a:cubicBezTo>
                <a:lnTo>
                  <a:pt x="7274" y="8789"/>
                </a:lnTo>
                <a:cubicBezTo>
                  <a:pt x="7273" y="8812"/>
                  <a:pt x="7290" y="8824"/>
                  <a:pt x="7308" y="8824"/>
                </a:cubicBezTo>
                <a:cubicBezTo>
                  <a:pt x="7326" y="8824"/>
                  <a:pt x="7343" y="8812"/>
                  <a:pt x="7344" y="8789"/>
                </a:cubicBezTo>
                <a:lnTo>
                  <a:pt x="7344" y="8774"/>
                </a:lnTo>
                <a:cubicBezTo>
                  <a:pt x="7344" y="8751"/>
                  <a:pt x="7326" y="8739"/>
                  <a:pt x="7309" y="8739"/>
                </a:cubicBezTo>
                <a:close/>
                <a:moveTo>
                  <a:pt x="900" y="8754"/>
                </a:moveTo>
                <a:cubicBezTo>
                  <a:pt x="854" y="8754"/>
                  <a:pt x="854" y="8825"/>
                  <a:pt x="900" y="8825"/>
                </a:cubicBezTo>
                <a:lnTo>
                  <a:pt x="916" y="8825"/>
                </a:lnTo>
                <a:cubicBezTo>
                  <a:pt x="961" y="8825"/>
                  <a:pt x="962" y="8754"/>
                  <a:pt x="916" y="8754"/>
                </a:cubicBezTo>
                <a:close/>
                <a:moveTo>
                  <a:pt x="2493" y="8760"/>
                </a:moveTo>
                <a:cubicBezTo>
                  <a:pt x="2481" y="8760"/>
                  <a:pt x="2468" y="8774"/>
                  <a:pt x="2476" y="8788"/>
                </a:cubicBezTo>
                <a:cubicBezTo>
                  <a:pt x="2481" y="8799"/>
                  <a:pt x="2486" y="8809"/>
                  <a:pt x="2491" y="8819"/>
                </a:cubicBezTo>
                <a:cubicBezTo>
                  <a:pt x="2495" y="8825"/>
                  <a:pt x="2500" y="8828"/>
                  <a:pt x="2505" y="8828"/>
                </a:cubicBezTo>
                <a:cubicBezTo>
                  <a:pt x="2517" y="8828"/>
                  <a:pt x="2529" y="8814"/>
                  <a:pt x="2522" y="8800"/>
                </a:cubicBezTo>
                <a:cubicBezTo>
                  <a:pt x="2517" y="8789"/>
                  <a:pt x="2511" y="8780"/>
                  <a:pt x="2506" y="8769"/>
                </a:cubicBezTo>
                <a:cubicBezTo>
                  <a:pt x="2503" y="8763"/>
                  <a:pt x="2498" y="8760"/>
                  <a:pt x="2493" y="8760"/>
                </a:cubicBezTo>
                <a:close/>
                <a:moveTo>
                  <a:pt x="18534" y="8702"/>
                </a:moveTo>
                <a:cubicBezTo>
                  <a:pt x="18507" y="8702"/>
                  <a:pt x="18480" y="8719"/>
                  <a:pt x="18480" y="8754"/>
                </a:cubicBezTo>
                <a:lnTo>
                  <a:pt x="18480" y="8784"/>
                </a:lnTo>
                <a:cubicBezTo>
                  <a:pt x="18480" y="8818"/>
                  <a:pt x="18507" y="8836"/>
                  <a:pt x="18534" y="8836"/>
                </a:cubicBezTo>
                <a:cubicBezTo>
                  <a:pt x="18561" y="8836"/>
                  <a:pt x="18588" y="8819"/>
                  <a:pt x="18588" y="8784"/>
                </a:cubicBezTo>
                <a:lnTo>
                  <a:pt x="18588" y="8754"/>
                </a:lnTo>
                <a:cubicBezTo>
                  <a:pt x="18588" y="8719"/>
                  <a:pt x="18561" y="8702"/>
                  <a:pt x="18534" y="8702"/>
                </a:cubicBezTo>
                <a:close/>
                <a:moveTo>
                  <a:pt x="6037" y="8705"/>
                </a:moveTo>
                <a:cubicBezTo>
                  <a:pt x="6018" y="8705"/>
                  <a:pt x="5999" y="8714"/>
                  <a:pt x="5990" y="8732"/>
                </a:cubicBezTo>
                <a:cubicBezTo>
                  <a:pt x="5985" y="8742"/>
                  <a:pt x="5980" y="8752"/>
                  <a:pt x="5975" y="8762"/>
                </a:cubicBezTo>
                <a:cubicBezTo>
                  <a:pt x="5961" y="8788"/>
                  <a:pt x="5966" y="8820"/>
                  <a:pt x="5995" y="8835"/>
                </a:cubicBezTo>
                <a:cubicBezTo>
                  <a:pt x="6002" y="8840"/>
                  <a:pt x="6011" y="8843"/>
                  <a:pt x="6021" y="8843"/>
                </a:cubicBezTo>
                <a:cubicBezTo>
                  <a:pt x="6039" y="8843"/>
                  <a:pt x="6059" y="8833"/>
                  <a:pt x="6068" y="8816"/>
                </a:cubicBezTo>
                <a:cubicBezTo>
                  <a:pt x="6073" y="8805"/>
                  <a:pt x="6078" y="8796"/>
                  <a:pt x="6084" y="8785"/>
                </a:cubicBezTo>
                <a:cubicBezTo>
                  <a:pt x="6096" y="8759"/>
                  <a:pt x="6090" y="8726"/>
                  <a:pt x="6064" y="8712"/>
                </a:cubicBezTo>
                <a:cubicBezTo>
                  <a:pt x="6056" y="8707"/>
                  <a:pt x="6046" y="8705"/>
                  <a:pt x="6037" y="8705"/>
                </a:cubicBezTo>
                <a:close/>
                <a:moveTo>
                  <a:pt x="14419" y="8798"/>
                </a:moveTo>
                <a:cubicBezTo>
                  <a:pt x="14406" y="8798"/>
                  <a:pt x="14395" y="8815"/>
                  <a:pt x="14407" y="8827"/>
                </a:cubicBezTo>
                <a:lnTo>
                  <a:pt x="14423" y="8843"/>
                </a:lnTo>
                <a:cubicBezTo>
                  <a:pt x="14426" y="8847"/>
                  <a:pt x="14430" y="8849"/>
                  <a:pt x="14434" y="8849"/>
                </a:cubicBezTo>
                <a:cubicBezTo>
                  <a:pt x="14447" y="8849"/>
                  <a:pt x="14459" y="8831"/>
                  <a:pt x="14447" y="8819"/>
                </a:cubicBezTo>
                <a:cubicBezTo>
                  <a:pt x="14441" y="8811"/>
                  <a:pt x="14436" y="8806"/>
                  <a:pt x="14431" y="8803"/>
                </a:cubicBezTo>
                <a:cubicBezTo>
                  <a:pt x="14427" y="8799"/>
                  <a:pt x="14423" y="8798"/>
                  <a:pt x="14419" y="8798"/>
                </a:cubicBezTo>
                <a:close/>
                <a:moveTo>
                  <a:pt x="5851" y="8738"/>
                </a:moveTo>
                <a:cubicBezTo>
                  <a:pt x="5837" y="8738"/>
                  <a:pt x="5823" y="8745"/>
                  <a:pt x="5818" y="8762"/>
                </a:cubicBezTo>
                <a:cubicBezTo>
                  <a:pt x="5812" y="8778"/>
                  <a:pt x="5807" y="8792"/>
                  <a:pt x="5802" y="8806"/>
                </a:cubicBezTo>
                <a:cubicBezTo>
                  <a:pt x="5793" y="8833"/>
                  <a:pt x="5815" y="8850"/>
                  <a:pt x="5836" y="8850"/>
                </a:cubicBezTo>
                <a:cubicBezTo>
                  <a:pt x="5850" y="8850"/>
                  <a:pt x="5864" y="8843"/>
                  <a:pt x="5870" y="8826"/>
                </a:cubicBezTo>
                <a:cubicBezTo>
                  <a:pt x="5875" y="8810"/>
                  <a:pt x="5880" y="8796"/>
                  <a:pt x="5886" y="8782"/>
                </a:cubicBezTo>
                <a:cubicBezTo>
                  <a:pt x="5895" y="8755"/>
                  <a:pt x="5873" y="8738"/>
                  <a:pt x="5851" y="8738"/>
                </a:cubicBezTo>
                <a:close/>
                <a:moveTo>
                  <a:pt x="8622" y="8775"/>
                </a:moveTo>
                <a:cubicBezTo>
                  <a:pt x="8614" y="8775"/>
                  <a:pt x="8606" y="8778"/>
                  <a:pt x="8599" y="8785"/>
                </a:cubicBezTo>
                <a:lnTo>
                  <a:pt x="8583" y="8801"/>
                </a:lnTo>
                <a:cubicBezTo>
                  <a:pt x="8556" y="8825"/>
                  <a:pt x="8581" y="8861"/>
                  <a:pt x="8609" y="8861"/>
                </a:cubicBezTo>
                <a:cubicBezTo>
                  <a:pt x="8617" y="8861"/>
                  <a:pt x="8625" y="8858"/>
                  <a:pt x="8632" y="8851"/>
                </a:cubicBezTo>
                <a:lnTo>
                  <a:pt x="8648" y="8835"/>
                </a:lnTo>
                <a:cubicBezTo>
                  <a:pt x="8674" y="8810"/>
                  <a:pt x="8649" y="8775"/>
                  <a:pt x="8622" y="8775"/>
                </a:cubicBezTo>
                <a:close/>
                <a:moveTo>
                  <a:pt x="11409" y="8735"/>
                </a:moveTo>
                <a:cubicBezTo>
                  <a:pt x="11397" y="8735"/>
                  <a:pt x="11384" y="8739"/>
                  <a:pt x="11373" y="8751"/>
                </a:cubicBezTo>
                <a:lnTo>
                  <a:pt x="11344" y="8780"/>
                </a:lnTo>
                <a:cubicBezTo>
                  <a:pt x="11306" y="8818"/>
                  <a:pt x="11342" y="8872"/>
                  <a:pt x="11383" y="8872"/>
                </a:cubicBezTo>
                <a:cubicBezTo>
                  <a:pt x="11395" y="8872"/>
                  <a:pt x="11407" y="8867"/>
                  <a:pt x="11418" y="8856"/>
                </a:cubicBezTo>
                <a:lnTo>
                  <a:pt x="11448" y="8826"/>
                </a:lnTo>
                <a:cubicBezTo>
                  <a:pt x="11486" y="8788"/>
                  <a:pt x="11450" y="8735"/>
                  <a:pt x="11409" y="8735"/>
                </a:cubicBezTo>
                <a:close/>
                <a:moveTo>
                  <a:pt x="15078" y="8814"/>
                </a:moveTo>
                <a:cubicBezTo>
                  <a:pt x="15032" y="8814"/>
                  <a:pt x="15032" y="8885"/>
                  <a:pt x="15078" y="8885"/>
                </a:cubicBezTo>
                <a:cubicBezTo>
                  <a:pt x="15124" y="8885"/>
                  <a:pt x="15124" y="8814"/>
                  <a:pt x="15078" y="8814"/>
                </a:cubicBezTo>
                <a:close/>
                <a:moveTo>
                  <a:pt x="6673" y="8796"/>
                </a:moveTo>
                <a:cubicBezTo>
                  <a:pt x="6662" y="8796"/>
                  <a:pt x="6652" y="8801"/>
                  <a:pt x="6645" y="8814"/>
                </a:cubicBezTo>
                <a:cubicBezTo>
                  <a:pt x="6640" y="8825"/>
                  <a:pt x="6635" y="8834"/>
                  <a:pt x="6629" y="8845"/>
                </a:cubicBezTo>
                <a:cubicBezTo>
                  <a:pt x="6616" y="8872"/>
                  <a:pt x="6640" y="8898"/>
                  <a:pt x="6663" y="8898"/>
                </a:cubicBezTo>
                <a:cubicBezTo>
                  <a:pt x="6674" y="8898"/>
                  <a:pt x="6685" y="8893"/>
                  <a:pt x="6691" y="8879"/>
                </a:cubicBezTo>
                <a:cubicBezTo>
                  <a:pt x="6697" y="8869"/>
                  <a:pt x="6702" y="8861"/>
                  <a:pt x="6707" y="8850"/>
                </a:cubicBezTo>
                <a:cubicBezTo>
                  <a:pt x="6721" y="8822"/>
                  <a:pt x="6697" y="8796"/>
                  <a:pt x="6673" y="8796"/>
                </a:cubicBezTo>
                <a:close/>
                <a:moveTo>
                  <a:pt x="14523" y="8827"/>
                </a:moveTo>
                <a:cubicBezTo>
                  <a:pt x="14477" y="8827"/>
                  <a:pt x="14477" y="8898"/>
                  <a:pt x="14523" y="8898"/>
                </a:cubicBezTo>
                <a:cubicBezTo>
                  <a:pt x="14568" y="8898"/>
                  <a:pt x="14568" y="8827"/>
                  <a:pt x="14523" y="8827"/>
                </a:cubicBezTo>
                <a:close/>
                <a:moveTo>
                  <a:pt x="1140" y="8830"/>
                </a:moveTo>
                <a:cubicBezTo>
                  <a:pt x="1094" y="8830"/>
                  <a:pt x="1094" y="8900"/>
                  <a:pt x="1140" y="8900"/>
                </a:cubicBezTo>
                <a:lnTo>
                  <a:pt x="1156" y="8900"/>
                </a:lnTo>
                <a:cubicBezTo>
                  <a:pt x="1202" y="8900"/>
                  <a:pt x="1202" y="8830"/>
                  <a:pt x="1156" y="8830"/>
                </a:cubicBezTo>
                <a:close/>
                <a:moveTo>
                  <a:pt x="19450" y="8857"/>
                </a:moveTo>
                <a:cubicBezTo>
                  <a:pt x="19433" y="8857"/>
                  <a:pt x="19415" y="8869"/>
                  <a:pt x="19415" y="8892"/>
                </a:cubicBezTo>
                <a:lnTo>
                  <a:pt x="19415" y="8908"/>
                </a:lnTo>
                <a:cubicBezTo>
                  <a:pt x="19415" y="8930"/>
                  <a:pt x="19433" y="8941"/>
                  <a:pt x="19450" y="8941"/>
                </a:cubicBezTo>
                <a:cubicBezTo>
                  <a:pt x="19468" y="8941"/>
                  <a:pt x="19486" y="8930"/>
                  <a:pt x="19486" y="8908"/>
                </a:cubicBezTo>
                <a:lnTo>
                  <a:pt x="19486" y="8892"/>
                </a:lnTo>
                <a:cubicBezTo>
                  <a:pt x="19486" y="8869"/>
                  <a:pt x="19468" y="8857"/>
                  <a:pt x="19450" y="8857"/>
                </a:cubicBezTo>
                <a:close/>
                <a:moveTo>
                  <a:pt x="16101" y="8879"/>
                </a:moveTo>
                <a:cubicBezTo>
                  <a:pt x="16088" y="8879"/>
                  <a:pt x="16076" y="8898"/>
                  <a:pt x="16088" y="8910"/>
                </a:cubicBezTo>
                <a:cubicBezTo>
                  <a:pt x="16097" y="8920"/>
                  <a:pt x="16107" y="8930"/>
                  <a:pt x="16118" y="8940"/>
                </a:cubicBezTo>
                <a:cubicBezTo>
                  <a:pt x="16121" y="8944"/>
                  <a:pt x="16125" y="8945"/>
                  <a:pt x="16129" y="8945"/>
                </a:cubicBezTo>
                <a:cubicBezTo>
                  <a:pt x="16142" y="8945"/>
                  <a:pt x="16155" y="8927"/>
                  <a:pt x="16143" y="8915"/>
                </a:cubicBezTo>
                <a:lnTo>
                  <a:pt x="16112" y="8885"/>
                </a:lnTo>
                <a:cubicBezTo>
                  <a:pt x="16109" y="8881"/>
                  <a:pt x="16105" y="8879"/>
                  <a:pt x="16101" y="8879"/>
                </a:cubicBezTo>
                <a:close/>
                <a:moveTo>
                  <a:pt x="8540" y="8911"/>
                </a:moveTo>
                <a:cubicBezTo>
                  <a:pt x="8516" y="8911"/>
                  <a:pt x="8516" y="8946"/>
                  <a:pt x="8540" y="8946"/>
                </a:cubicBezTo>
                <a:cubicBezTo>
                  <a:pt x="8563" y="8946"/>
                  <a:pt x="8563" y="8911"/>
                  <a:pt x="8540" y="8911"/>
                </a:cubicBezTo>
                <a:close/>
                <a:moveTo>
                  <a:pt x="24970" y="8936"/>
                </a:moveTo>
                <a:cubicBezTo>
                  <a:pt x="24925" y="8936"/>
                  <a:pt x="24925" y="9007"/>
                  <a:pt x="24970" y="9007"/>
                </a:cubicBezTo>
                <a:cubicBezTo>
                  <a:pt x="25016" y="9007"/>
                  <a:pt x="25016" y="8936"/>
                  <a:pt x="24970" y="8936"/>
                </a:cubicBezTo>
                <a:close/>
                <a:moveTo>
                  <a:pt x="24522" y="8873"/>
                </a:moveTo>
                <a:cubicBezTo>
                  <a:pt x="24481" y="8873"/>
                  <a:pt x="24444" y="8926"/>
                  <a:pt x="24482" y="8963"/>
                </a:cubicBezTo>
                <a:lnTo>
                  <a:pt x="24512" y="8994"/>
                </a:lnTo>
                <a:cubicBezTo>
                  <a:pt x="24523" y="9005"/>
                  <a:pt x="24535" y="9009"/>
                  <a:pt x="24548" y="9009"/>
                </a:cubicBezTo>
                <a:cubicBezTo>
                  <a:pt x="24588" y="9009"/>
                  <a:pt x="24625" y="8956"/>
                  <a:pt x="24587" y="8919"/>
                </a:cubicBezTo>
                <a:lnTo>
                  <a:pt x="24558" y="8889"/>
                </a:lnTo>
                <a:cubicBezTo>
                  <a:pt x="24547" y="8878"/>
                  <a:pt x="24534" y="8873"/>
                  <a:pt x="24522" y="8873"/>
                </a:cubicBezTo>
                <a:close/>
                <a:moveTo>
                  <a:pt x="16385" y="8923"/>
                </a:moveTo>
                <a:cubicBezTo>
                  <a:pt x="16377" y="8923"/>
                  <a:pt x="16368" y="8926"/>
                  <a:pt x="16361" y="8934"/>
                </a:cubicBezTo>
                <a:lnTo>
                  <a:pt x="16345" y="8950"/>
                </a:lnTo>
                <a:cubicBezTo>
                  <a:pt x="16319" y="8975"/>
                  <a:pt x="16344" y="9010"/>
                  <a:pt x="16370" y="9010"/>
                </a:cubicBezTo>
                <a:cubicBezTo>
                  <a:pt x="16379" y="9010"/>
                  <a:pt x="16387" y="9006"/>
                  <a:pt x="16394" y="8999"/>
                </a:cubicBezTo>
                <a:lnTo>
                  <a:pt x="16410" y="8983"/>
                </a:lnTo>
                <a:cubicBezTo>
                  <a:pt x="16435" y="8958"/>
                  <a:pt x="16412" y="8923"/>
                  <a:pt x="16385" y="8923"/>
                </a:cubicBezTo>
                <a:close/>
                <a:moveTo>
                  <a:pt x="7744" y="8888"/>
                </a:moveTo>
                <a:cubicBezTo>
                  <a:pt x="7725" y="8888"/>
                  <a:pt x="7706" y="8898"/>
                  <a:pt x="7697" y="8915"/>
                </a:cubicBezTo>
                <a:cubicBezTo>
                  <a:pt x="7681" y="8941"/>
                  <a:pt x="7692" y="8973"/>
                  <a:pt x="7716" y="8988"/>
                </a:cubicBezTo>
                <a:cubicBezTo>
                  <a:pt x="7732" y="8999"/>
                  <a:pt x="7746" y="9008"/>
                  <a:pt x="7761" y="9019"/>
                </a:cubicBezTo>
                <a:cubicBezTo>
                  <a:pt x="7768" y="9023"/>
                  <a:pt x="7777" y="9026"/>
                  <a:pt x="7785" y="9026"/>
                </a:cubicBezTo>
                <a:cubicBezTo>
                  <a:pt x="7804" y="9026"/>
                  <a:pt x="7824" y="9015"/>
                  <a:pt x="7834" y="8999"/>
                </a:cubicBezTo>
                <a:cubicBezTo>
                  <a:pt x="7850" y="8973"/>
                  <a:pt x="7839" y="8941"/>
                  <a:pt x="7814" y="8926"/>
                </a:cubicBezTo>
                <a:cubicBezTo>
                  <a:pt x="7799" y="8915"/>
                  <a:pt x="7784" y="8906"/>
                  <a:pt x="7770" y="8895"/>
                </a:cubicBezTo>
                <a:cubicBezTo>
                  <a:pt x="7763" y="8890"/>
                  <a:pt x="7754" y="8888"/>
                  <a:pt x="7744" y="8888"/>
                </a:cubicBezTo>
                <a:close/>
                <a:moveTo>
                  <a:pt x="15274" y="8926"/>
                </a:moveTo>
                <a:cubicBezTo>
                  <a:pt x="15251" y="8926"/>
                  <a:pt x="15226" y="8952"/>
                  <a:pt x="15240" y="8979"/>
                </a:cubicBezTo>
                <a:cubicBezTo>
                  <a:pt x="15245" y="8989"/>
                  <a:pt x="15250" y="8999"/>
                  <a:pt x="15255" y="9009"/>
                </a:cubicBezTo>
                <a:cubicBezTo>
                  <a:pt x="15262" y="9022"/>
                  <a:pt x="15272" y="9027"/>
                  <a:pt x="15282" y="9027"/>
                </a:cubicBezTo>
                <a:cubicBezTo>
                  <a:pt x="15305" y="9027"/>
                  <a:pt x="15330" y="9002"/>
                  <a:pt x="15316" y="8974"/>
                </a:cubicBezTo>
                <a:cubicBezTo>
                  <a:pt x="15311" y="8963"/>
                  <a:pt x="15306" y="8955"/>
                  <a:pt x="15300" y="8944"/>
                </a:cubicBezTo>
                <a:cubicBezTo>
                  <a:pt x="15295" y="8932"/>
                  <a:pt x="15284" y="8926"/>
                  <a:pt x="15274" y="8926"/>
                </a:cubicBezTo>
                <a:close/>
                <a:moveTo>
                  <a:pt x="11648" y="8977"/>
                </a:moveTo>
                <a:cubicBezTo>
                  <a:pt x="11603" y="8977"/>
                  <a:pt x="11602" y="9047"/>
                  <a:pt x="11648" y="9047"/>
                </a:cubicBezTo>
                <a:cubicBezTo>
                  <a:pt x="11695" y="9047"/>
                  <a:pt x="11695" y="8977"/>
                  <a:pt x="11648" y="8977"/>
                </a:cubicBezTo>
                <a:close/>
                <a:moveTo>
                  <a:pt x="3814" y="8911"/>
                </a:moveTo>
                <a:cubicBezTo>
                  <a:pt x="3795" y="8911"/>
                  <a:pt x="3776" y="8921"/>
                  <a:pt x="3766" y="8937"/>
                </a:cubicBezTo>
                <a:cubicBezTo>
                  <a:pt x="3751" y="8963"/>
                  <a:pt x="3761" y="8995"/>
                  <a:pt x="3786" y="9010"/>
                </a:cubicBezTo>
                <a:cubicBezTo>
                  <a:pt x="3811" y="9026"/>
                  <a:pt x="3834" y="9042"/>
                  <a:pt x="3860" y="9058"/>
                </a:cubicBezTo>
                <a:cubicBezTo>
                  <a:pt x="3868" y="9062"/>
                  <a:pt x="3877" y="9064"/>
                  <a:pt x="3886" y="9064"/>
                </a:cubicBezTo>
                <a:cubicBezTo>
                  <a:pt x="3905" y="9064"/>
                  <a:pt x="3924" y="9054"/>
                  <a:pt x="3933" y="9039"/>
                </a:cubicBezTo>
                <a:cubicBezTo>
                  <a:pt x="3949" y="9012"/>
                  <a:pt x="3938" y="8981"/>
                  <a:pt x="3913" y="8965"/>
                </a:cubicBezTo>
                <a:cubicBezTo>
                  <a:pt x="3889" y="8950"/>
                  <a:pt x="3865" y="8934"/>
                  <a:pt x="3840" y="8918"/>
                </a:cubicBezTo>
                <a:cubicBezTo>
                  <a:pt x="3832" y="8913"/>
                  <a:pt x="3823" y="8911"/>
                  <a:pt x="3814" y="8911"/>
                </a:cubicBezTo>
                <a:close/>
                <a:moveTo>
                  <a:pt x="7632" y="8938"/>
                </a:moveTo>
                <a:cubicBezTo>
                  <a:pt x="7611" y="8938"/>
                  <a:pt x="7590" y="8955"/>
                  <a:pt x="7597" y="8982"/>
                </a:cubicBezTo>
                <a:cubicBezTo>
                  <a:pt x="7608" y="9024"/>
                  <a:pt x="7635" y="9059"/>
                  <a:pt x="7674" y="9077"/>
                </a:cubicBezTo>
                <a:cubicBezTo>
                  <a:pt x="7680" y="9081"/>
                  <a:pt x="7686" y="9082"/>
                  <a:pt x="7691" y="9082"/>
                </a:cubicBezTo>
                <a:cubicBezTo>
                  <a:pt x="7723" y="9082"/>
                  <a:pt x="7743" y="9036"/>
                  <a:pt x="7708" y="9018"/>
                </a:cubicBezTo>
                <a:cubicBezTo>
                  <a:pt x="7686" y="9005"/>
                  <a:pt x="7671" y="8988"/>
                  <a:pt x="7666" y="8963"/>
                </a:cubicBezTo>
                <a:cubicBezTo>
                  <a:pt x="7660" y="8946"/>
                  <a:pt x="7647" y="8938"/>
                  <a:pt x="7632" y="8938"/>
                </a:cubicBezTo>
                <a:close/>
                <a:moveTo>
                  <a:pt x="4670" y="8945"/>
                </a:moveTo>
                <a:cubicBezTo>
                  <a:pt x="4667" y="8945"/>
                  <a:pt x="4664" y="8946"/>
                  <a:pt x="4661" y="8946"/>
                </a:cubicBezTo>
                <a:cubicBezTo>
                  <a:pt x="4644" y="8952"/>
                  <a:pt x="4630" y="8973"/>
                  <a:pt x="4636" y="8989"/>
                </a:cubicBezTo>
                <a:cubicBezTo>
                  <a:pt x="4646" y="9015"/>
                  <a:pt x="4656" y="9040"/>
                  <a:pt x="4666" y="9065"/>
                </a:cubicBezTo>
                <a:cubicBezTo>
                  <a:pt x="4673" y="9080"/>
                  <a:pt x="4685" y="9090"/>
                  <a:pt x="4700" y="9090"/>
                </a:cubicBezTo>
                <a:cubicBezTo>
                  <a:pt x="4703" y="9090"/>
                  <a:pt x="4706" y="9090"/>
                  <a:pt x="4709" y="9089"/>
                </a:cubicBezTo>
                <a:cubicBezTo>
                  <a:pt x="4727" y="9086"/>
                  <a:pt x="4743" y="9065"/>
                  <a:pt x="4734" y="9046"/>
                </a:cubicBezTo>
                <a:cubicBezTo>
                  <a:pt x="4724" y="9021"/>
                  <a:pt x="4714" y="8997"/>
                  <a:pt x="4704" y="8972"/>
                </a:cubicBezTo>
                <a:cubicBezTo>
                  <a:pt x="4698" y="8956"/>
                  <a:pt x="4686" y="8945"/>
                  <a:pt x="4670" y="8945"/>
                </a:cubicBezTo>
                <a:close/>
                <a:moveTo>
                  <a:pt x="17947" y="8968"/>
                </a:moveTo>
                <a:cubicBezTo>
                  <a:pt x="17942" y="8968"/>
                  <a:pt x="17937" y="8969"/>
                  <a:pt x="17932" y="8971"/>
                </a:cubicBezTo>
                <a:cubicBezTo>
                  <a:pt x="17916" y="8975"/>
                  <a:pt x="17902" y="8981"/>
                  <a:pt x="17887" y="8986"/>
                </a:cubicBezTo>
                <a:cubicBezTo>
                  <a:pt x="17860" y="8995"/>
                  <a:pt x="17843" y="9023"/>
                  <a:pt x="17850" y="9051"/>
                </a:cubicBezTo>
                <a:cubicBezTo>
                  <a:pt x="17855" y="9073"/>
                  <a:pt x="17878" y="9090"/>
                  <a:pt x="17902" y="9090"/>
                </a:cubicBezTo>
                <a:cubicBezTo>
                  <a:pt x="17906" y="9090"/>
                  <a:pt x="17911" y="9090"/>
                  <a:pt x="17916" y="9088"/>
                </a:cubicBezTo>
                <a:cubicBezTo>
                  <a:pt x="17932" y="9082"/>
                  <a:pt x="17946" y="9077"/>
                  <a:pt x="17960" y="9072"/>
                </a:cubicBezTo>
                <a:cubicBezTo>
                  <a:pt x="17988" y="9063"/>
                  <a:pt x="18005" y="9036"/>
                  <a:pt x="17997" y="9007"/>
                </a:cubicBezTo>
                <a:cubicBezTo>
                  <a:pt x="17991" y="8986"/>
                  <a:pt x="17969" y="8968"/>
                  <a:pt x="17947" y="8968"/>
                </a:cubicBezTo>
                <a:close/>
                <a:moveTo>
                  <a:pt x="21973" y="8893"/>
                </a:moveTo>
                <a:cubicBezTo>
                  <a:pt x="21965" y="8893"/>
                  <a:pt x="21957" y="8896"/>
                  <a:pt x="21951" y="8904"/>
                </a:cubicBezTo>
                <a:cubicBezTo>
                  <a:pt x="21910" y="8946"/>
                  <a:pt x="21868" y="8992"/>
                  <a:pt x="21827" y="9036"/>
                </a:cubicBezTo>
                <a:cubicBezTo>
                  <a:pt x="21803" y="9061"/>
                  <a:pt x="21827" y="9097"/>
                  <a:pt x="21854" y="9097"/>
                </a:cubicBezTo>
                <a:cubicBezTo>
                  <a:pt x="21862" y="9097"/>
                  <a:pt x="21870" y="9094"/>
                  <a:pt x="21877" y="9086"/>
                </a:cubicBezTo>
                <a:cubicBezTo>
                  <a:pt x="21918" y="9042"/>
                  <a:pt x="21960" y="8998"/>
                  <a:pt x="22000" y="8953"/>
                </a:cubicBezTo>
                <a:cubicBezTo>
                  <a:pt x="22024" y="8929"/>
                  <a:pt x="22000" y="8893"/>
                  <a:pt x="21973" y="8893"/>
                </a:cubicBezTo>
                <a:close/>
                <a:moveTo>
                  <a:pt x="3289" y="9049"/>
                </a:moveTo>
                <a:cubicBezTo>
                  <a:pt x="3276" y="9049"/>
                  <a:pt x="3264" y="9066"/>
                  <a:pt x="3276" y="9078"/>
                </a:cubicBezTo>
                <a:lnTo>
                  <a:pt x="3292" y="9094"/>
                </a:lnTo>
                <a:cubicBezTo>
                  <a:pt x="3295" y="9098"/>
                  <a:pt x="3299" y="9099"/>
                  <a:pt x="3303" y="9099"/>
                </a:cubicBezTo>
                <a:cubicBezTo>
                  <a:pt x="3316" y="9099"/>
                  <a:pt x="3328" y="9082"/>
                  <a:pt x="3316" y="9070"/>
                </a:cubicBezTo>
                <a:lnTo>
                  <a:pt x="3300" y="9054"/>
                </a:lnTo>
                <a:cubicBezTo>
                  <a:pt x="3297" y="9051"/>
                  <a:pt x="3293" y="9049"/>
                  <a:pt x="3289" y="9049"/>
                </a:cubicBezTo>
                <a:close/>
                <a:moveTo>
                  <a:pt x="9576" y="8968"/>
                </a:moveTo>
                <a:cubicBezTo>
                  <a:pt x="9557" y="8968"/>
                  <a:pt x="9537" y="8977"/>
                  <a:pt x="9528" y="8995"/>
                </a:cubicBezTo>
                <a:cubicBezTo>
                  <a:pt x="9523" y="9005"/>
                  <a:pt x="9518" y="9015"/>
                  <a:pt x="9512" y="9025"/>
                </a:cubicBezTo>
                <a:cubicBezTo>
                  <a:pt x="9500" y="9051"/>
                  <a:pt x="9505" y="9083"/>
                  <a:pt x="9532" y="9098"/>
                </a:cubicBezTo>
                <a:cubicBezTo>
                  <a:pt x="9540" y="9103"/>
                  <a:pt x="9550" y="9106"/>
                  <a:pt x="9559" y="9106"/>
                </a:cubicBezTo>
                <a:cubicBezTo>
                  <a:pt x="9578" y="9106"/>
                  <a:pt x="9597" y="9096"/>
                  <a:pt x="9606" y="9078"/>
                </a:cubicBezTo>
                <a:cubicBezTo>
                  <a:pt x="9611" y="9068"/>
                  <a:pt x="9616" y="9060"/>
                  <a:pt x="9621" y="9049"/>
                </a:cubicBezTo>
                <a:cubicBezTo>
                  <a:pt x="9633" y="9023"/>
                  <a:pt x="9628" y="8989"/>
                  <a:pt x="9601" y="8975"/>
                </a:cubicBezTo>
                <a:cubicBezTo>
                  <a:pt x="9594" y="8970"/>
                  <a:pt x="9585" y="8968"/>
                  <a:pt x="9576" y="8968"/>
                </a:cubicBezTo>
                <a:close/>
                <a:moveTo>
                  <a:pt x="21208" y="9041"/>
                </a:moveTo>
                <a:cubicBezTo>
                  <a:pt x="21162" y="9041"/>
                  <a:pt x="21162" y="9112"/>
                  <a:pt x="21208" y="9112"/>
                </a:cubicBezTo>
                <a:cubicBezTo>
                  <a:pt x="21208" y="9112"/>
                  <a:pt x="21208" y="9112"/>
                  <a:pt x="21209" y="9112"/>
                </a:cubicBezTo>
                <a:cubicBezTo>
                  <a:pt x="21254" y="9112"/>
                  <a:pt x="21254" y="9041"/>
                  <a:pt x="21208" y="9041"/>
                </a:cubicBezTo>
                <a:close/>
                <a:moveTo>
                  <a:pt x="1636" y="9042"/>
                </a:moveTo>
                <a:cubicBezTo>
                  <a:pt x="1591" y="9042"/>
                  <a:pt x="1591" y="9113"/>
                  <a:pt x="1637" y="9113"/>
                </a:cubicBezTo>
                <a:lnTo>
                  <a:pt x="1666" y="9113"/>
                </a:lnTo>
                <a:cubicBezTo>
                  <a:pt x="1712" y="9113"/>
                  <a:pt x="1712" y="9042"/>
                  <a:pt x="1666" y="9042"/>
                </a:cubicBezTo>
                <a:lnTo>
                  <a:pt x="1637" y="9042"/>
                </a:lnTo>
                <a:cubicBezTo>
                  <a:pt x="1636" y="9042"/>
                  <a:pt x="1636" y="9042"/>
                  <a:pt x="1636" y="9042"/>
                </a:cubicBezTo>
                <a:close/>
                <a:moveTo>
                  <a:pt x="23702" y="9001"/>
                </a:moveTo>
                <a:cubicBezTo>
                  <a:pt x="23675" y="9001"/>
                  <a:pt x="23649" y="9018"/>
                  <a:pt x="23649" y="9052"/>
                </a:cubicBezTo>
                <a:lnTo>
                  <a:pt x="23649" y="9068"/>
                </a:lnTo>
                <a:cubicBezTo>
                  <a:pt x="23649" y="9103"/>
                  <a:pt x="23676" y="9121"/>
                  <a:pt x="23703" y="9121"/>
                </a:cubicBezTo>
                <a:cubicBezTo>
                  <a:pt x="23730" y="9121"/>
                  <a:pt x="23757" y="9103"/>
                  <a:pt x="23757" y="9068"/>
                </a:cubicBezTo>
                <a:lnTo>
                  <a:pt x="23757" y="9052"/>
                </a:lnTo>
                <a:cubicBezTo>
                  <a:pt x="23756" y="9018"/>
                  <a:pt x="23729" y="9001"/>
                  <a:pt x="23702" y="9001"/>
                </a:cubicBezTo>
                <a:close/>
                <a:moveTo>
                  <a:pt x="8871" y="9029"/>
                </a:moveTo>
                <a:cubicBezTo>
                  <a:pt x="8844" y="9029"/>
                  <a:pt x="8820" y="9065"/>
                  <a:pt x="8845" y="9089"/>
                </a:cubicBezTo>
                <a:cubicBezTo>
                  <a:pt x="8854" y="9099"/>
                  <a:pt x="8865" y="9109"/>
                  <a:pt x="8876" y="9119"/>
                </a:cubicBezTo>
                <a:cubicBezTo>
                  <a:pt x="8883" y="9127"/>
                  <a:pt x="8891" y="9130"/>
                  <a:pt x="8899" y="9130"/>
                </a:cubicBezTo>
                <a:cubicBezTo>
                  <a:pt x="8926" y="9130"/>
                  <a:pt x="8950" y="9094"/>
                  <a:pt x="8925" y="9070"/>
                </a:cubicBezTo>
                <a:lnTo>
                  <a:pt x="8894" y="9040"/>
                </a:lnTo>
                <a:cubicBezTo>
                  <a:pt x="8887" y="9032"/>
                  <a:pt x="8879" y="9029"/>
                  <a:pt x="8871" y="9029"/>
                </a:cubicBezTo>
                <a:close/>
                <a:moveTo>
                  <a:pt x="17467" y="9015"/>
                </a:moveTo>
                <a:cubicBezTo>
                  <a:pt x="17440" y="9015"/>
                  <a:pt x="17413" y="9032"/>
                  <a:pt x="17413" y="9067"/>
                </a:cubicBezTo>
                <a:lnTo>
                  <a:pt x="17413" y="9083"/>
                </a:lnTo>
                <a:cubicBezTo>
                  <a:pt x="17413" y="9117"/>
                  <a:pt x="17440" y="9135"/>
                  <a:pt x="17467" y="9135"/>
                </a:cubicBezTo>
                <a:cubicBezTo>
                  <a:pt x="17494" y="9135"/>
                  <a:pt x="17520" y="9117"/>
                  <a:pt x="17520" y="9083"/>
                </a:cubicBezTo>
                <a:lnTo>
                  <a:pt x="17520" y="9067"/>
                </a:lnTo>
                <a:cubicBezTo>
                  <a:pt x="17520" y="9032"/>
                  <a:pt x="17494" y="9015"/>
                  <a:pt x="17467" y="9015"/>
                </a:cubicBezTo>
                <a:close/>
                <a:moveTo>
                  <a:pt x="22950" y="9061"/>
                </a:moveTo>
                <a:cubicBezTo>
                  <a:pt x="22923" y="9061"/>
                  <a:pt x="22900" y="9096"/>
                  <a:pt x="22925" y="9120"/>
                </a:cubicBezTo>
                <a:lnTo>
                  <a:pt x="22941" y="9136"/>
                </a:lnTo>
                <a:cubicBezTo>
                  <a:pt x="22948" y="9144"/>
                  <a:pt x="22957" y="9147"/>
                  <a:pt x="22965" y="9147"/>
                </a:cubicBezTo>
                <a:cubicBezTo>
                  <a:pt x="22992" y="9147"/>
                  <a:pt x="23015" y="9112"/>
                  <a:pt x="22990" y="9087"/>
                </a:cubicBezTo>
                <a:lnTo>
                  <a:pt x="22974" y="9071"/>
                </a:lnTo>
                <a:cubicBezTo>
                  <a:pt x="22967" y="9064"/>
                  <a:pt x="22958" y="9061"/>
                  <a:pt x="22950" y="9061"/>
                </a:cubicBezTo>
                <a:close/>
                <a:moveTo>
                  <a:pt x="15107" y="9099"/>
                </a:moveTo>
                <a:cubicBezTo>
                  <a:pt x="15099" y="9099"/>
                  <a:pt x="15091" y="9103"/>
                  <a:pt x="15084" y="9110"/>
                </a:cubicBezTo>
                <a:lnTo>
                  <a:pt x="15068" y="9126"/>
                </a:lnTo>
                <a:cubicBezTo>
                  <a:pt x="15043" y="9151"/>
                  <a:pt x="15067" y="9187"/>
                  <a:pt x="15094" y="9187"/>
                </a:cubicBezTo>
                <a:cubicBezTo>
                  <a:pt x="15102" y="9187"/>
                  <a:pt x="15110" y="9183"/>
                  <a:pt x="15117" y="9176"/>
                </a:cubicBezTo>
                <a:lnTo>
                  <a:pt x="15133" y="9160"/>
                </a:lnTo>
                <a:cubicBezTo>
                  <a:pt x="15159" y="9135"/>
                  <a:pt x="15134" y="9099"/>
                  <a:pt x="15107" y="9099"/>
                </a:cubicBezTo>
                <a:close/>
                <a:moveTo>
                  <a:pt x="6849" y="9116"/>
                </a:moveTo>
                <a:cubicBezTo>
                  <a:pt x="6832" y="9116"/>
                  <a:pt x="6814" y="9128"/>
                  <a:pt x="6814" y="9151"/>
                </a:cubicBezTo>
                <a:lnTo>
                  <a:pt x="6814" y="9166"/>
                </a:lnTo>
                <a:cubicBezTo>
                  <a:pt x="6813" y="9189"/>
                  <a:pt x="6831" y="9201"/>
                  <a:pt x="6849" y="9201"/>
                </a:cubicBezTo>
                <a:cubicBezTo>
                  <a:pt x="6867" y="9201"/>
                  <a:pt x="6885" y="9189"/>
                  <a:pt x="6885" y="9166"/>
                </a:cubicBezTo>
                <a:lnTo>
                  <a:pt x="6885" y="9151"/>
                </a:lnTo>
                <a:cubicBezTo>
                  <a:pt x="6885" y="9128"/>
                  <a:pt x="6867" y="9116"/>
                  <a:pt x="6849" y="9116"/>
                </a:cubicBezTo>
                <a:close/>
                <a:moveTo>
                  <a:pt x="2161" y="9105"/>
                </a:moveTo>
                <a:cubicBezTo>
                  <a:pt x="2144" y="9105"/>
                  <a:pt x="2126" y="9116"/>
                  <a:pt x="2126" y="9139"/>
                </a:cubicBezTo>
                <a:lnTo>
                  <a:pt x="2126" y="9170"/>
                </a:lnTo>
                <a:cubicBezTo>
                  <a:pt x="2126" y="9192"/>
                  <a:pt x="2144" y="9203"/>
                  <a:pt x="2161" y="9203"/>
                </a:cubicBezTo>
                <a:cubicBezTo>
                  <a:pt x="2179" y="9203"/>
                  <a:pt x="2197" y="9192"/>
                  <a:pt x="2197" y="9170"/>
                </a:cubicBezTo>
                <a:lnTo>
                  <a:pt x="2197" y="9139"/>
                </a:lnTo>
                <a:cubicBezTo>
                  <a:pt x="2197" y="9116"/>
                  <a:pt x="2179" y="9105"/>
                  <a:pt x="2161" y="9105"/>
                </a:cubicBezTo>
                <a:close/>
                <a:moveTo>
                  <a:pt x="296" y="9093"/>
                </a:moveTo>
                <a:cubicBezTo>
                  <a:pt x="284" y="9093"/>
                  <a:pt x="272" y="9098"/>
                  <a:pt x="261" y="9109"/>
                </a:cubicBezTo>
                <a:lnTo>
                  <a:pt x="245" y="9125"/>
                </a:lnTo>
                <a:cubicBezTo>
                  <a:pt x="208" y="9163"/>
                  <a:pt x="245" y="9217"/>
                  <a:pt x="285" y="9217"/>
                </a:cubicBezTo>
                <a:cubicBezTo>
                  <a:pt x="297" y="9217"/>
                  <a:pt x="309" y="9212"/>
                  <a:pt x="320" y="9201"/>
                </a:cubicBezTo>
                <a:lnTo>
                  <a:pt x="336" y="9185"/>
                </a:lnTo>
                <a:cubicBezTo>
                  <a:pt x="374" y="9147"/>
                  <a:pt x="337" y="9093"/>
                  <a:pt x="296" y="9093"/>
                </a:cubicBezTo>
                <a:close/>
                <a:moveTo>
                  <a:pt x="20726" y="9112"/>
                </a:moveTo>
                <a:cubicBezTo>
                  <a:pt x="20658" y="9113"/>
                  <a:pt x="20658" y="9219"/>
                  <a:pt x="20726" y="9219"/>
                </a:cubicBezTo>
                <a:cubicBezTo>
                  <a:pt x="20795" y="9219"/>
                  <a:pt x="20795" y="9112"/>
                  <a:pt x="20726" y="9112"/>
                </a:cubicBezTo>
                <a:close/>
                <a:moveTo>
                  <a:pt x="18594" y="9154"/>
                </a:moveTo>
                <a:cubicBezTo>
                  <a:pt x="18548" y="9154"/>
                  <a:pt x="18548" y="9224"/>
                  <a:pt x="18594" y="9224"/>
                </a:cubicBezTo>
                <a:lnTo>
                  <a:pt x="18624" y="9224"/>
                </a:lnTo>
                <a:cubicBezTo>
                  <a:pt x="18625" y="9224"/>
                  <a:pt x="18625" y="9224"/>
                  <a:pt x="18625" y="9224"/>
                </a:cubicBezTo>
                <a:cubicBezTo>
                  <a:pt x="18668" y="9224"/>
                  <a:pt x="18670" y="9154"/>
                  <a:pt x="18624" y="9154"/>
                </a:cubicBezTo>
                <a:close/>
                <a:moveTo>
                  <a:pt x="13210" y="9161"/>
                </a:moveTo>
                <a:cubicBezTo>
                  <a:pt x="13165" y="9161"/>
                  <a:pt x="13165" y="9232"/>
                  <a:pt x="13210" y="9232"/>
                </a:cubicBezTo>
                <a:cubicBezTo>
                  <a:pt x="13257" y="9232"/>
                  <a:pt x="13257" y="9161"/>
                  <a:pt x="13210" y="9161"/>
                </a:cubicBezTo>
                <a:close/>
                <a:moveTo>
                  <a:pt x="15496" y="9146"/>
                </a:moveTo>
                <a:cubicBezTo>
                  <a:pt x="15485" y="9146"/>
                  <a:pt x="15475" y="9151"/>
                  <a:pt x="15468" y="9164"/>
                </a:cubicBezTo>
                <a:cubicBezTo>
                  <a:pt x="15463" y="9175"/>
                  <a:pt x="15458" y="9183"/>
                  <a:pt x="15452" y="9194"/>
                </a:cubicBezTo>
                <a:cubicBezTo>
                  <a:pt x="15438" y="9221"/>
                  <a:pt x="15463" y="9247"/>
                  <a:pt x="15487" y="9247"/>
                </a:cubicBezTo>
                <a:cubicBezTo>
                  <a:pt x="15497" y="9247"/>
                  <a:pt x="15508" y="9242"/>
                  <a:pt x="15514" y="9229"/>
                </a:cubicBezTo>
                <a:cubicBezTo>
                  <a:pt x="15519" y="9219"/>
                  <a:pt x="15525" y="9209"/>
                  <a:pt x="15530" y="9199"/>
                </a:cubicBezTo>
                <a:cubicBezTo>
                  <a:pt x="15544" y="9171"/>
                  <a:pt x="15520" y="9146"/>
                  <a:pt x="15496" y="9146"/>
                </a:cubicBezTo>
                <a:close/>
                <a:moveTo>
                  <a:pt x="13707" y="9144"/>
                </a:moveTo>
                <a:cubicBezTo>
                  <a:pt x="13638" y="9144"/>
                  <a:pt x="13638" y="9251"/>
                  <a:pt x="13707" y="9251"/>
                </a:cubicBezTo>
                <a:cubicBezTo>
                  <a:pt x="13775" y="9251"/>
                  <a:pt x="13776" y="9144"/>
                  <a:pt x="13707" y="9144"/>
                </a:cubicBezTo>
                <a:close/>
                <a:moveTo>
                  <a:pt x="2551" y="9226"/>
                </a:moveTo>
                <a:cubicBezTo>
                  <a:pt x="2542" y="9226"/>
                  <a:pt x="2533" y="9232"/>
                  <a:pt x="2533" y="9244"/>
                </a:cubicBezTo>
                <a:lnTo>
                  <a:pt x="2533" y="9260"/>
                </a:lnTo>
                <a:cubicBezTo>
                  <a:pt x="2533" y="9271"/>
                  <a:pt x="2542" y="9277"/>
                  <a:pt x="2551" y="9277"/>
                </a:cubicBezTo>
                <a:cubicBezTo>
                  <a:pt x="2560" y="9277"/>
                  <a:pt x="2569" y="9271"/>
                  <a:pt x="2569" y="9260"/>
                </a:cubicBezTo>
                <a:lnTo>
                  <a:pt x="2569" y="9244"/>
                </a:lnTo>
                <a:cubicBezTo>
                  <a:pt x="2569" y="9232"/>
                  <a:pt x="2560" y="9226"/>
                  <a:pt x="2551" y="9226"/>
                </a:cubicBezTo>
                <a:close/>
                <a:moveTo>
                  <a:pt x="12581" y="9172"/>
                </a:moveTo>
                <a:cubicBezTo>
                  <a:pt x="12512" y="9172"/>
                  <a:pt x="12512" y="9280"/>
                  <a:pt x="12581" y="9280"/>
                </a:cubicBezTo>
                <a:cubicBezTo>
                  <a:pt x="12649" y="9280"/>
                  <a:pt x="12649" y="9172"/>
                  <a:pt x="12581" y="9172"/>
                </a:cubicBezTo>
                <a:close/>
                <a:moveTo>
                  <a:pt x="18232" y="9214"/>
                </a:moveTo>
                <a:cubicBezTo>
                  <a:pt x="18187" y="9214"/>
                  <a:pt x="18187" y="9285"/>
                  <a:pt x="18233" y="9285"/>
                </a:cubicBezTo>
                <a:cubicBezTo>
                  <a:pt x="18279" y="9285"/>
                  <a:pt x="18279" y="9214"/>
                  <a:pt x="18233" y="9214"/>
                </a:cubicBezTo>
                <a:cubicBezTo>
                  <a:pt x="18232" y="9214"/>
                  <a:pt x="18232" y="9214"/>
                  <a:pt x="18232" y="9214"/>
                </a:cubicBezTo>
                <a:close/>
                <a:moveTo>
                  <a:pt x="11273" y="9185"/>
                </a:moveTo>
                <a:cubicBezTo>
                  <a:pt x="11267" y="9185"/>
                  <a:pt x="11261" y="9186"/>
                  <a:pt x="11255" y="9191"/>
                </a:cubicBezTo>
                <a:cubicBezTo>
                  <a:pt x="11239" y="9201"/>
                  <a:pt x="11224" y="9209"/>
                  <a:pt x="11210" y="9220"/>
                </a:cubicBezTo>
                <a:cubicBezTo>
                  <a:pt x="11178" y="9241"/>
                  <a:pt x="11198" y="9288"/>
                  <a:pt x="11227" y="9288"/>
                </a:cubicBezTo>
                <a:cubicBezTo>
                  <a:pt x="11233" y="9288"/>
                  <a:pt x="11239" y="9286"/>
                  <a:pt x="11245" y="9282"/>
                </a:cubicBezTo>
                <a:cubicBezTo>
                  <a:pt x="11261" y="9271"/>
                  <a:pt x="11276" y="9262"/>
                  <a:pt x="11290" y="9251"/>
                </a:cubicBezTo>
                <a:cubicBezTo>
                  <a:pt x="11322" y="9231"/>
                  <a:pt x="11302" y="9185"/>
                  <a:pt x="11273" y="9185"/>
                </a:cubicBezTo>
                <a:close/>
                <a:moveTo>
                  <a:pt x="22350" y="9210"/>
                </a:moveTo>
                <a:cubicBezTo>
                  <a:pt x="22344" y="9210"/>
                  <a:pt x="22339" y="9212"/>
                  <a:pt x="22333" y="9215"/>
                </a:cubicBezTo>
                <a:cubicBezTo>
                  <a:pt x="22322" y="9220"/>
                  <a:pt x="22313" y="9225"/>
                  <a:pt x="22303" y="9230"/>
                </a:cubicBezTo>
                <a:cubicBezTo>
                  <a:pt x="22266" y="9248"/>
                  <a:pt x="22289" y="9296"/>
                  <a:pt x="22322" y="9296"/>
                </a:cubicBezTo>
                <a:cubicBezTo>
                  <a:pt x="22327" y="9296"/>
                  <a:pt x="22333" y="9295"/>
                  <a:pt x="22338" y="9292"/>
                </a:cubicBezTo>
                <a:cubicBezTo>
                  <a:pt x="22349" y="9287"/>
                  <a:pt x="22358" y="9282"/>
                  <a:pt x="22369" y="9276"/>
                </a:cubicBezTo>
                <a:cubicBezTo>
                  <a:pt x="22403" y="9258"/>
                  <a:pt x="22382" y="9210"/>
                  <a:pt x="22350" y="9210"/>
                </a:cubicBezTo>
                <a:close/>
                <a:moveTo>
                  <a:pt x="8354" y="9212"/>
                </a:moveTo>
                <a:cubicBezTo>
                  <a:pt x="8350" y="9212"/>
                  <a:pt x="8346" y="9212"/>
                  <a:pt x="8342" y="9214"/>
                </a:cubicBezTo>
                <a:cubicBezTo>
                  <a:pt x="8327" y="9219"/>
                  <a:pt x="8312" y="9224"/>
                  <a:pt x="8297" y="9229"/>
                </a:cubicBezTo>
                <a:cubicBezTo>
                  <a:pt x="8258" y="9243"/>
                  <a:pt x="8269" y="9299"/>
                  <a:pt x="8304" y="9299"/>
                </a:cubicBezTo>
                <a:cubicBezTo>
                  <a:pt x="8308" y="9299"/>
                  <a:pt x="8312" y="9299"/>
                  <a:pt x="8316" y="9297"/>
                </a:cubicBezTo>
                <a:cubicBezTo>
                  <a:pt x="8332" y="9292"/>
                  <a:pt x="8346" y="9287"/>
                  <a:pt x="8360" y="9282"/>
                </a:cubicBezTo>
                <a:cubicBezTo>
                  <a:pt x="8400" y="9270"/>
                  <a:pt x="8389" y="9212"/>
                  <a:pt x="8354" y="9212"/>
                </a:cubicBezTo>
                <a:close/>
                <a:moveTo>
                  <a:pt x="10703" y="9152"/>
                </a:moveTo>
                <a:cubicBezTo>
                  <a:pt x="10698" y="9152"/>
                  <a:pt x="10693" y="9152"/>
                  <a:pt x="10688" y="9154"/>
                </a:cubicBezTo>
                <a:cubicBezTo>
                  <a:pt x="10662" y="9161"/>
                  <a:pt x="10642" y="9192"/>
                  <a:pt x="10651" y="9219"/>
                </a:cubicBezTo>
                <a:cubicBezTo>
                  <a:pt x="10656" y="9235"/>
                  <a:pt x="10662" y="9249"/>
                  <a:pt x="10665" y="9264"/>
                </a:cubicBezTo>
                <a:cubicBezTo>
                  <a:pt x="10673" y="9287"/>
                  <a:pt x="10693" y="9302"/>
                  <a:pt x="10717" y="9302"/>
                </a:cubicBezTo>
                <a:cubicBezTo>
                  <a:pt x="10722" y="9302"/>
                  <a:pt x="10726" y="9302"/>
                  <a:pt x="10731" y="9301"/>
                </a:cubicBezTo>
                <a:cubicBezTo>
                  <a:pt x="10757" y="9292"/>
                  <a:pt x="10777" y="9262"/>
                  <a:pt x="10767" y="9235"/>
                </a:cubicBezTo>
                <a:cubicBezTo>
                  <a:pt x="10762" y="9219"/>
                  <a:pt x="10757" y="9204"/>
                  <a:pt x="10753" y="9191"/>
                </a:cubicBezTo>
                <a:cubicBezTo>
                  <a:pt x="10745" y="9167"/>
                  <a:pt x="10725" y="9152"/>
                  <a:pt x="10703" y="9152"/>
                </a:cubicBezTo>
                <a:close/>
                <a:moveTo>
                  <a:pt x="14369" y="9206"/>
                </a:moveTo>
                <a:cubicBezTo>
                  <a:pt x="14328" y="9206"/>
                  <a:pt x="14292" y="9259"/>
                  <a:pt x="14329" y="9296"/>
                </a:cubicBezTo>
                <a:lnTo>
                  <a:pt x="14345" y="9312"/>
                </a:lnTo>
                <a:cubicBezTo>
                  <a:pt x="14356" y="9323"/>
                  <a:pt x="14369" y="9328"/>
                  <a:pt x="14381" y="9328"/>
                </a:cubicBezTo>
                <a:cubicBezTo>
                  <a:pt x="14422" y="9328"/>
                  <a:pt x="14458" y="9275"/>
                  <a:pt x="14420" y="9238"/>
                </a:cubicBezTo>
                <a:lnTo>
                  <a:pt x="14405" y="9222"/>
                </a:lnTo>
                <a:cubicBezTo>
                  <a:pt x="14394" y="9211"/>
                  <a:pt x="14381" y="9206"/>
                  <a:pt x="14369" y="9206"/>
                </a:cubicBezTo>
                <a:close/>
                <a:moveTo>
                  <a:pt x="6297" y="9175"/>
                </a:moveTo>
                <a:cubicBezTo>
                  <a:pt x="6279" y="9175"/>
                  <a:pt x="6263" y="9186"/>
                  <a:pt x="6264" y="9208"/>
                </a:cubicBezTo>
                <a:cubicBezTo>
                  <a:pt x="6266" y="9251"/>
                  <a:pt x="6286" y="9293"/>
                  <a:pt x="6320" y="9324"/>
                </a:cubicBezTo>
                <a:cubicBezTo>
                  <a:pt x="6328" y="9330"/>
                  <a:pt x="6338" y="9333"/>
                  <a:pt x="6347" y="9333"/>
                </a:cubicBezTo>
                <a:cubicBezTo>
                  <a:pt x="6355" y="9333"/>
                  <a:pt x="6363" y="9331"/>
                  <a:pt x="6370" y="9324"/>
                </a:cubicBezTo>
                <a:cubicBezTo>
                  <a:pt x="6383" y="9311"/>
                  <a:pt x="6385" y="9286"/>
                  <a:pt x="6370" y="9274"/>
                </a:cubicBezTo>
                <a:cubicBezTo>
                  <a:pt x="6349" y="9257"/>
                  <a:pt x="6336" y="9236"/>
                  <a:pt x="6335" y="9208"/>
                </a:cubicBezTo>
                <a:cubicBezTo>
                  <a:pt x="6333" y="9186"/>
                  <a:pt x="6315" y="9175"/>
                  <a:pt x="6297" y="9175"/>
                </a:cubicBezTo>
                <a:close/>
                <a:moveTo>
                  <a:pt x="5468" y="9246"/>
                </a:moveTo>
                <a:cubicBezTo>
                  <a:pt x="5456" y="9246"/>
                  <a:pt x="5443" y="9254"/>
                  <a:pt x="5436" y="9265"/>
                </a:cubicBezTo>
                <a:cubicBezTo>
                  <a:pt x="5426" y="9283"/>
                  <a:pt x="5434" y="9302"/>
                  <a:pt x="5450" y="9313"/>
                </a:cubicBezTo>
                <a:cubicBezTo>
                  <a:pt x="5469" y="9329"/>
                  <a:pt x="5489" y="9344"/>
                  <a:pt x="5510" y="9358"/>
                </a:cubicBezTo>
                <a:cubicBezTo>
                  <a:pt x="5514" y="9361"/>
                  <a:pt x="5519" y="9363"/>
                  <a:pt x="5525" y="9363"/>
                </a:cubicBezTo>
                <a:cubicBezTo>
                  <a:pt x="5537" y="9363"/>
                  <a:pt x="5551" y="9355"/>
                  <a:pt x="5558" y="9345"/>
                </a:cubicBezTo>
                <a:cubicBezTo>
                  <a:pt x="5568" y="9327"/>
                  <a:pt x="5561" y="9308"/>
                  <a:pt x="5545" y="9296"/>
                </a:cubicBezTo>
                <a:cubicBezTo>
                  <a:pt x="5525" y="9281"/>
                  <a:pt x="5505" y="9266"/>
                  <a:pt x="5484" y="9251"/>
                </a:cubicBezTo>
                <a:cubicBezTo>
                  <a:pt x="5480" y="9248"/>
                  <a:pt x="5474" y="9246"/>
                  <a:pt x="5468" y="9246"/>
                </a:cubicBezTo>
                <a:close/>
                <a:moveTo>
                  <a:pt x="9530" y="9240"/>
                </a:moveTo>
                <a:cubicBezTo>
                  <a:pt x="9503" y="9240"/>
                  <a:pt x="9476" y="9258"/>
                  <a:pt x="9476" y="9292"/>
                </a:cubicBezTo>
                <a:lnTo>
                  <a:pt x="9476" y="9323"/>
                </a:lnTo>
                <a:cubicBezTo>
                  <a:pt x="9476" y="9357"/>
                  <a:pt x="9503" y="9374"/>
                  <a:pt x="9530" y="9374"/>
                </a:cubicBezTo>
                <a:cubicBezTo>
                  <a:pt x="9557" y="9374"/>
                  <a:pt x="9584" y="9357"/>
                  <a:pt x="9584" y="9323"/>
                </a:cubicBezTo>
                <a:lnTo>
                  <a:pt x="9584" y="9292"/>
                </a:lnTo>
                <a:cubicBezTo>
                  <a:pt x="9584" y="9258"/>
                  <a:pt x="9557" y="9240"/>
                  <a:pt x="9530" y="9240"/>
                </a:cubicBezTo>
                <a:close/>
                <a:moveTo>
                  <a:pt x="7042" y="9312"/>
                </a:moveTo>
                <a:cubicBezTo>
                  <a:pt x="6997" y="9312"/>
                  <a:pt x="6998" y="9382"/>
                  <a:pt x="7043" y="9382"/>
                </a:cubicBezTo>
                <a:lnTo>
                  <a:pt x="7074" y="9382"/>
                </a:lnTo>
                <a:cubicBezTo>
                  <a:pt x="7119" y="9382"/>
                  <a:pt x="7119" y="9312"/>
                  <a:pt x="7074" y="9312"/>
                </a:cubicBezTo>
                <a:lnTo>
                  <a:pt x="7043" y="9312"/>
                </a:lnTo>
                <a:cubicBezTo>
                  <a:pt x="7043" y="9312"/>
                  <a:pt x="7043" y="9312"/>
                  <a:pt x="7042" y="9312"/>
                </a:cubicBezTo>
                <a:close/>
                <a:moveTo>
                  <a:pt x="16939" y="9377"/>
                </a:moveTo>
                <a:cubicBezTo>
                  <a:pt x="16916" y="9377"/>
                  <a:pt x="16916" y="9413"/>
                  <a:pt x="16939" y="9413"/>
                </a:cubicBezTo>
                <a:lnTo>
                  <a:pt x="16955" y="9413"/>
                </a:lnTo>
                <a:cubicBezTo>
                  <a:pt x="16979" y="9413"/>
                  <a:pt x="16979" y="9377"/>
                  <a:pt x="16955" y="9377"/>
                </a:cubicBezTo>
                <a:close/>
                <a:moveTo>
                  <a:pt x="6072" y="9353"/>
                </a:moveTo>
                <a:cubicBezTo>
                  <a:pt x="6029" y="9353"/>
                  <a:pt x="6029" y="9423"/>
                  <a:pt x="6074" y="9423"/>
                </a:cubicBezTo>
                <a:cubicBezTo>
                  <a:pt x="6120" y="9423"/>
                  <a:pt x="6120" y="9353"/>
                  <a:pt x="6074" y="9353"/>
                </a:cubicBezTo>
                <a:cubicBezTo>
                  <a:pt x="6074" y="9353"/>
                  <a:pt x="6073" y="9353"/>
                  <a:pt x="6072" y="9353"/>
                </a:cubicBezTo>
                <a:close/>
                <a:moveTo>
                  <a:pt x="5519" y="9366"/>
                </a:moveTo>
                <a:cubicBezTo>
                  <a:pt x="5473" y="9366"/>
                  <a:pt x="5473" y="9437"/>
                  <a:pt x="5519" y="9437"/>
                </a:cubicBezTo>
                <a:cubicBezTo>
                  <a:pt x="5565" y="9437"/>
                  <a:pt x="5565" y="9366"/>
                  <a:pt x="5519" y="9366"/>
                </a:cubicBezTo>
                <a:close/>
                <a:moveTo>
                  <a:pt x="16491" y="9389"/>
                </a:moveTo>
                <a:cubicBezTo>
                  <a:pt x="16478" y="9389"/>
                  <a:pt x="16467" y="9407"/>
                  <a:pt x="16478" y="9420"/>
                </a:cubicBezTo>
                <a:cubicBezTo>
                  <a:pt x="16487" y="9431"/>
                  <a:pt x="16499" y="9437"/>
                  <a:pt x="16513" y="9437"/>
                </a:cubicBezTo>
                <a:cubicBezTo>
                  <a:pt x="16525" y="9437"/>
                  <a:pt x="16537" y="9432"/>
                  <a:pt x="16546" y="9422"/>
                </a:cubicBezTo>
                <a:cubicBezTo>
                  <a:pt x="16558" y="9409"/>
                  <a:pt x="16546" y="9391"/>
                  <a:pt x="16533" y="9391"/>
                </a:cubicBezTo>
                <a:cubicBezTo>
                  <a:pt x="16529" y="9391"/>
                  <a:pt x="16525" y="9393"/>
                  <a:pt x="16521" y="9397"/>
                </a:cubicBezTo>
                <a:cubicBezTo>
                  <a:pt x="16518" y="9400"/>
                  <a:pt x="16515" y="9401"/>
                  <a:pt x="16512" y="9401"/>
                </a:cubicBezTo>
                <a:cubicBezTo>
                  <a:pt x="16509" y="9401"/>
                  <a:pt x="16506" y="9399"/>
                  <a:pt x="16503" y="9396"/>
                </a:cubicBezTo>
                <a:cubicBezTo>
                  <a:pt x="16499" y="9391"/>
                  <a:pt x="16495" y="9389"/>
                  <a:pt x="16491" y="9389"/>
                </a:cubicBezTo>
                <a:close/>
                <a:moveTo>
                  <a:pt x="19406" y="9380"/>
                </a:moveTo>
                <a:cubicBezTo>
                  <a:pt x="19374" y="9380"/>
                  <a:pt x="19351" y="9427"/>
                  <a:pt x="19388" y="9445"/>
                </a:cubicBezTo>
                <a:cubicBezTo>
                  <a:pt x="19399" y="9450"/>
                  <a:pt x="19407" y="9456"/>
                  <a:pt x="19417" y="9461"/>
                </a:cubicBezTo>
                <a:cubicBezTo>
                  <a:pt x="19423" y="9464"/>
                  <a:pt x="19429" y="9465"/>
                  <a:pt x="19434" y="9465"/>
                </a:cubicBezTo>
                <a:cubicBezTo>
                  <a:pt x="19466" y="9465"/>
                  <a:pt x="19488" y="9418"/>
                  <a:pt x="19453" y="9400"/>
                </a:cubicBezTo>
                <a:cubicBezTo>
                  <a:pt x="19443" y="9395"/>
                  <a:pt x="19433" y="9390"/>
                  <a:pt x="19423" y="9384"/>
                </a:cubicBezTo>
                <a:cubicBezTo>
                  <a:pt x="19417" y="9381"/>
                  <a:pt x="19411" y="9380"/>
                  <a:pt x="19406" y="9380"/>
                </a:cubicBezTo>
                <a:close/>
                <a:moveTo>
                  <a:pt x="822" y="9353"/>
                </a:moveTo>
                <a:cubicBezTo>
                  <a:pt x="804" y="9353"/>
                  <a:pt x="786" y="9362"/>
                  <a:pt x="775" y="9379"/>
                </a:cubicBezTo>
                <a:cubicBezTo>
                  <a:pt x="763" y="9403"/>
                  <a:pt x="769" y="9439"/>
                  <a:pt x="795" y="9452"/>
                </a:cubicBezTo>
                <a:cubicBezTo>
                  <a:pt x="806" y="9458"/>
                  <a:pt x="815" y="9463"/>
                  <a:pt x="826" y="9468"/>
                </a:cubicBezTo>
                <a:cubicBezTo>
                  <a:pt x="834" y="9472"/>
                  <a:pt x="844" y="9474"/>
                  <a:pt x="853" y="9474"/>
                </a:cubicBezTo>
                <a:cubicBezTo>
                  <a:pt x="871" y="9474"/>
                  <a:pt x="889" y="9466"/>
                  <a:pt x="899" y="9448"/>
                </a:cubicBezTo>
                <a:cubicBezTo>
                  <a:pt x="914" y="9424"/>
                  <a:pt x="905" y="9388"/>
                  <a:pt x="879" y="9375"/>
                </a:cubicBezTo>
                <a:cubicBezTo>
                  <a:pt x="869" y="9370"/>
                  <a:pt x="859" y="9364"/>
                  <a:pt x="849" y="9359"/>
                </a:cubicBezTo>
                <a:cubicBezTo>
                  <a:pt x="840" y="9355"/>
                  <a:pt x="831" y="9353"/>
                  <a:pt x="822" y="9353"/>
                </a:cubicBezTo>
                <a:close/>
                <a:moveTo>
                  <a:pt x="10446" y="9394"/>
                </a:moveTo>
                <a:cubicBezTo>
                  <a:pt x="10429" y="9394"/>
                  <a:pt x="10411" y="9405"/>
                  <a:pt x="10411" y="9428"/>
                </a:cubicBezTo>
                <a:lnTo>
                  <a:pt x="10411" y="9444"/>
                </a:lnTo>
                <a:cubicBezTo>
                  <a:pt x="10411" y="9467"/>
                  <a:pt x="10429" y="9479"/>
                  <a:pt x="10446" y="9479"/>
                </a:cubicBezTo>
                <a:cubicBezTo>
                  <a:pt x="10464" y="9479"/>
                  <a:pt x="10481" y="9467"/>
                  <a:pt x="10481" y="9444"/>
                </a:cubicBezTo>
                <a:lnTo>
                  <a:pt x="10481" y="9428"/>
                </a:lnTo>
                <a:cubicBezTo>
                  <a:pt x="10481" y="9405"/>
                  <a:pt x="10464" y="9394"/>
                  <a:pt x="10446" y="9394"/>
                </a:cubicBezTo>
                <a:close/>
                <a:moveTo>
                  <a:pt x="7097" y="9418"/>
                </a:moveTo>
                <a:cubicBezTo>
                  <a:pt x="7084" y="9418"/>
                  <a:pt x="7072" y="9436"/>
                  <a:pt x="7084" y="9448"/>
                </a:cubicBezTo>
                <a:lnTo>
                  <a:pt x="7113" y="9479"/>
                </a:lnTo>
                <a:cubicBezTo>
                  <a:pt x="7117" y="9482"/>
                  <a:pt x="7121" y="9484"/>
                  <a:pt x="7125" y="9484"/>
                </a:cubicBezTo>
                <a:cubicBezTo>
                  <a:pt x="7138" y="9484"/>
                  <a:pt x="7151" y="9466"/>
                  <a:pt x="7139" y="9454"/>
                </a:cubicBezTo>
                <a:lnTo>
                  <a:pt x="7108" y="9423"/>
                </a:lnTo>
                <a:cubicBezTo>
                  <a:pt x="7105" y="9420"/>
                  <a:pt x="7101" y="9418"/>
                  <a:pt x="7097" y="9418"/>
                </a:cubicBezTo>
                <a:close/>
                <a:moveTo>
                  <a:pt x="3602" y="9456"/>
                </a:moveTo>
                <a:cubicBezTo>
                  <a:pt x="3580" y="9456"/>
                  <a:pt x="3580" y="9490"/>
                  <a:pt x="3603" y="9491"/>
                </a:cubicBezTo>
                <a:cubicBezTo>
                  <a:pt x="3627" y="9491"/>
                  <a:pt x="3627" y="9456"/>
                  <a:pt x="3603" y="9456"/>
                </a:cubicBezTo>
                <a:cubicBezTo>
                  <a:pt x="3603" y="9456"/>
                  <a:pt x="3602" y="9456"/>
                  <a:pt x="3602" y="9456"/>
                </a:cubicBezTo>
                <a:close/>
                <a:moveTo>
                  <a:pt x="14310" y="9411"/>
                </a:moveTo>
                <a:cubicBezTo>
                  <a:pt x="14241" y="9411"/>
                  <a:pt x="14241" y="9517"/>
                  <a:pt x="14310" y="9517"/>
                </a:cubicBezTo>
                <a:lnTo>
                  <a:pt x="14326" y="9517"/>
                </a:lnTo>
                <a:cubicBezTo>
                  <a:pt x="14394" y="9516"/>
                  <a:pt x="14394" y="9411"/>
                  <a:pt x="14326" y="9411"/>
                </a:cubicBezTo>
                <a:close/>
                <a:moveTo>
                  <a:pt x="20198" y="9368"/>
                </a:moveTo>
                <a:cubicBezTo>
                  <a:pt x="20194" y="9368"/>
                  <a:pt x="20189" y="9368"/>
                  <a:pt x="20184" y="9370"/>
                </a:cubicBezTo>
                <a:cubicBezTo>
                  <a:pt x="20158" y="9377"/>
                  <a:pt x="20137" y="9407"/>
                  <a:pt x="20148" y="9435"/>
                </a:cubicBezTo>
                <a:cubicBezTo>
                  <a:pt x="20153" y="9450"/>
                  <a:pt x="20158" y="9465"/>
                  <a:pt x="20162" y="9480"/>
                </a:cubicBezTo>
                <a:cubicBezTo>
                  <a:pt x="20170" y="9503"/>
                  <a:pt x="20191" y="9518"/>
                  <a:pt x="20215" y="9518"/>
                </a:cubicBezTo>
                <a:cubicBezTo>
                  <a:pt x="20219" y="9518"/>
                  <a:pt x="20224" y="9518"/>
                  <a:pt x="20228" y="9516"/>
                </a:cubicBezTo>
                <a:cubicBezTo>
                  <a:pt x="20254" y="9508"/>
                  <a:pt x="20275" y="9479"/>
                  <a:pt x="20265" y="9450"/>
                </a:cubicBezTo>
                <a:cubicBezTo>
                  <a:pt x="20260" y="9437"/>
                  <a:pt x="20254" y="9421"/>
                  <a:pt x="20249" y="9406"/>
                </a:cubicBezTo>
                <a:cubicBezTo>
                  <a:pt x="20241" y="9384"/>
                  <a:pt x="20221" y="9368"/>
                  <a:pt x="20198" y="9368"/>
                </a:cubicBezTo>
                <a:close/>
                <a:moveTo>
                  <a:pt x="22841" y="9436"/>
                </a:moveTo>
                <a:cubicBezTo>
                  <a:pt x="22831" y="9436"/>
                  <a:pt x="22820" y="9441"/>
                  <a:pt x="22814" y="9454"/>
                </a:cubicBezTo>
                <a:cubicBezTo>
                  <a:pt x="22809" y="9464"/>
                  <a:pt x="22803" y="9473"/>
                  <a:pt x="22798" y="9484"/>
                </a:cubicBezTo>
                <a:cubicBezTo>
                  <a:pt x="22784" y="9511"/>
                  <a:pt x="22808" y="9537"/>
                  <a:pt x="22831" y="9537"/>
                </a:cubicBezTo>
                <a:cubicBezTo>
                  <a:pt x="22842" y="9537"/>
                  <a:pt x="22852" y="9532"/>
                  <a:pt x="22859" y="9518"/>
                </a:cubicBezTo>
                <a:cubicBezTo>
                  <a:pt x="22864" y="9508"/>
                  <a:pt x="22869" y="9500"/>
                  <a:pt x="22875" y="9489"/>
                </a:cubicBezTo>
                <a:cubicBezTo>
                  <a:pt x="22889" y="9462"/>
                  <a:pt x="22865" y="9436"/>
                  <a:pt x="22841" y="9436"/>
                </a:cubicBezTo>
                <a:close/>
                <a:moveTo>
                  <a:pt x="7380" y="9460"/>
                </a:moveTo>
                <a:cubicBezTo>
                  <a:pt x="7372" y="9460"/>
                  <a:pt x="7364" y="9463"/>
                  <a:pt x="7356" y="9470"/>
                </a:cubicBezTo>
                <a:lnTo>
                  <a:pt x="7341" y="9486"/>
                </a:lnTo>
                <a:cubicBezTo>
                  <a:pt x="7315" y="9511"/>
                  <a:pt x="7340" y="9547"/>
                  <a:pt x="7367" y="9547"/>
                </a:cubicBezTo>
                <a:cubicBezTo>
                  <a:pt x="7375" y="9547"/>
                  <a:pt x="7383" y="9544"/>
                  <a:pt x="7390" y="9536"/>
                </a:cubicBezTo>
                <a:lnTo>
                  <a:pt x="7406" y="9521"/>
                </a:lnTo>
                <a:cubicBezTo>
                  <a:pt x="7431" y="9496"/>
                  <a:pt x="7407" y="9460"/>
                  <a:pt x="7380" y="9460"/>
                </a:cubicBezTo>
                <a:close/>
                <a:moveTo>
                  <a:pt x="18608" y="9548"/>
                </a:moveTo>
                <a:cubicBezTo>
                  <a:pt x="18584" y="9548"/>
                  <a:pt x="18584" y="9583"/>
                  <a:pt x="18608" y="9583"/>
                </a:cubicBezTo>
                <a:cubicBezTo>
                  <a:pt x="18631" y="9583"/>
                  <a:pt x="18631" y="9548"/>
                  <a:pt x="18608" y="9548"/>
                </a:cubicBezTo>
                <a:close/>
                <a:moveTo>
                  <a:pt x="24711" y="9523"/>
                </a:moveTo>
                <a:cubicBezTo>
                  <a:pt x="24668" y="9523"/>
                  <a:pt x="24668" y="9592"/>
                  <a:pt x="24712" y="9594"/>
                </a:cubicBezTo>
                <a:cubicBezTo>
                  <a:pt x="24758" y="9594"/>
                  <a:pt x="24758" y="9523"/>
                  <a:pt x="24712" y="9523"/>
                </a:cubicBezTo>
                <a:cubicBezTo>
                  <a:pt x="24712" y="9523"/>
                  <a:pt x="24711" y="9523"/>
                  <a:pt x="24711" y="9523"/>
                </a:cubicBezTo>
                <a:close/>
                <a:moveTo>
                  <a:pt x="7720" y="9480"/>
                </a:moveTo>
                <a:cubicBezTo>
                  <a:pt x="7699" y="9480"/>
                  <a:pt x="7677" y="9497"/>
                  <a:pt x="7682" y="9524"/>
                </a:cubicBezTo>
                <a:lnTo>
                  <a:pt x="7698" y="9599"/>
                </a:lnTo>
                <a:cubicBezTo>
                  <a:pt x="7702" y="9617"/>
                  <a:pt x="7715" y="9624"/>
                  <a:pt x="7729" y="9624"/>
                </a:cubicBezTo>
                <a:cubicBezTo>
                  <a:pt x="7750" y="9624"/>
                  <a:pt x="7772" y="9607"/>
                  <a:pt x="7766" y="9580"/>
                </a:cubicBezTo>
                <a:lnTo>
                  <a:pt x="7750" y="9506"/>
                </a:lnTo>
                <a:cubicBezTo>
                  <a:pt x="7747" y="9487"/>
                  <a:pt x="7734" y="9480"/>
                  <a:pt x="7720" y="9480"/>
                </a:cubicBezTo>
                <a:close/>
                <a:moveTo>
                  <a:pt x="8943" y="9504"/>
                </a:moveTo>
                <a:cubicBezTo>
                  <a:pt x="8938" y="9504"/>
                  <a:pt x="8933" y="9505"/>
                  <a:pt x="8928" y="9507"/>
                </a:cubicBezTo>
                <a:cubicBezTo>
                  <a:pt x="8912" y="9512"/>
                  <a:pt x="8898" y="9517"/>
                  <a:pt x="8883" y="9523"/>
                </a:cubicBezTo>
                <a:cubicBezTo>
                  <a:pt x="8856" y="9532"/>
                  <a:pt x="8839" y="9559"/>
                  <a:pt x="8846" y="9589"/>
                </a:cubicBezTo>
                <a:cubicBezTo>
                  <a:pt x="8851" y="9610"/>
                  <a:pt x="8873" y="9628"/>
                  <a:pt x="8896" y="9628"/>
                </a:cubicBezTo>
                <a:cubicBezTo>
                  <a:pt x="8901" y="9628"/>
                  <a:pt x="8906" y="9627"/>
                  <a:pt x="8911" y="9625"/>
                </a:cubicBezTo>
                <a:cubicBezTo>
                  <a:pt x="8927" y="9620"/>
                  <a:pt x="8942" y="9615"/>
                  <a:pt x="8956" y="9610"/>
                </a:cubicBezTo>
                <a:cubicBezTo>
                  <a:pt x="8983" y="9600"/>
                  <a:pt x="9001" y="9573"/>
                  <a:pt x="8993" y="9544"/>
                </a:cubicBezTo>
                <a:cubicBezTo>
                  <a:pt x="8987" y="9522"/>
                  <a:pt x="8965" y="9504"/>
                  <a:pt x="8943" y="9504"/>
                </a:cubicBezTo>
                <a:close/>
                <a:moveTo>
                  <a:pt x="12970" y="9431"/>
                </a:moveTo>
                <a:cubicBezTo>
                  <a:pt x="12962" y="9431"/>
                  <a:pt x="12954" y="9434"/>
                  <a:pt x="12946" y="9442"/>
                </a:cubicBezTo>
                <a:cubicBezTo>
                  <a:pt x="12906" y="9485"/>
                  <a:pt x="12864" y="9529"/>
                  <a:pt x="12823" y="9574"/>
                </a:cubicBezTo>
                <a:cubicBezTo>
                  <a:pt x="12799" y="9599"/>
                  <a:pt x="12823" y="9635"/>
                  <a:pt x="12849" y="9635"/>
                </a:cubicBezTo>
                <a:cubicBezTo>
                  <a:pt x="12857" y="9635"/>
                  <a:pt x="12866" y="9631"/>
                  <a:pt x="12873" y="9623"/>
                </a:cubicBezTo>
                <a:cubicBezTo>
                  <a:pt x="12914" y="9580"/>
                  <a:pt x="12956" y="9536"/>
                  <a:pt x="12996" y="9491"/>
                </a:cubicBezTo>
                <a:cubicBezTo>
                  <a:pt x="13020" y="9466"/>
                  <a:pt x="12996" y="9431"/>
                  <a:pt x="12970" y="9431"/>
                </a:cubicBezTo>
                <a:close/>
                <a:moveTo>
                  <a:pt x="24081" y="9532"/>
                </a:moveTo>
                <a:cubicBezTo>
                  <a:pt x="24013" y="9532"/>
                  <a:pt x="24013" y="9639"/>
                  <a:pt x="24081" y="9639"/>
                </a:cubicBezTo>
                <a:cubicBezTo>
                  <a:pt x="24151" y="9639"/>
                  <a:pt x="24151" y="9532"/>
                  <a:pt x="24081" y="9532"/>
                </a:cubicBezTo>
                <a:close/>
                <a:moveTo>
                  <a:pt x="12204" y="9579"/>
                </a:moveTo>
                <a:cubicBezTo>
                  <a:pt x="12158" y="9579"/>
                  <a:pt x="12158" y="9649"/>
                  <a:pt x="12204" y="9649"/>
                </a:cubicBezTo>
                <a:cubicBezTo>
                  <a:pt x="12250" y="9649"/>
                  <a:pt x="12250" y="9579"/>
                  <a:pt x="12204" y="9579"/>
                </a:cubicBezTo>
                <a:close/>
                <a:moveTo>
                  <a:pt x="14697" y="9540"/>
                </a:moveTo>
                <a:cubicBezTo>
                  <a:pt x="14670" y="9540"/>
                  <a:pt x="14644" y="9557"/>
                  <a:pt x="14644" y="9592"/>
                </a:cubicBezTo>
                <a:lnTo>
                  <a:pt x="14644" y="9608"/>
                </a:lnTo>
                <a:cubicBezTo>
                  <a:pt x="14644" y="9643"/>
                  <a:pt x="14670" y="9660"/>
                  <a:pt x="14697" y="9660"/>
                </a:cubicBezTo>
                <a:cubicBezTo>
                  <a:pt x="14724" y="9660"/>
                  <a:pt x="14750" y="9643"/>
                  <a:pt x="14750" y="9608"/>
                </a:cubicBezTo>
                <a:lnTo>
                  <a:pt x="14750" y="9592"/>
                </a:lnTo>
                <a:cubicBezTo>
                  <a:pt x="14750" y="9557"/>
                  <a:pt x="14724" y="9540"/>
                  <a:pt x="14697" y="9540"/>
                </a:cubicBezTo>
                <a:close/>
                <a:moveTo>
                  <a:pt x="1320" y="9548"/>
                </a:moveTo>
                <a:cubicBezTo>
                  <a:pt x="1279" y="9548"/>
                  <a:pt x="1242" y="9601"/>
                  <a:pt x="1280" y="9638"/>
                </a:cubicBezTo>
                <a:lnTo>
                  <a:pt x="1296" y="9654"/>
                </a:lnTo>
                <a:cubicBezTo>
                  <a:pt x="1307" y="9665"/>
                  <a:pt x="1320" y="9670"/>
                  <a:pt x="1332" y="9670"/>
                </a:cubicBezTo>
                <a:cubicBezTo>
                  <a:pt x="1373" y="9670"/>
                  <a:pt x="1409" y="9616"/>
                  <a:pt x="1372" y="9579"/>
                </a:cubicBezTo>
                <a:lnTo>
                  <a:pt x="1356" y="9564"/>
                </a:lnTo>
                <a:cubicBezTo>
                  <a:pt x="1345" y="9553"/>
                  <a:pt x="1332" y="9548"/>
                  <a:pt x="1320" y="9548"/>
                </a:cubicBezTo>
                <a:close/>
                <a:moveTo>
                  <a:pt x="8463" y="9553"/>
                </a:moveTo>
                <a:cubicBezTo>
                  <a:pt x="8437" y="9553"/>
                  <a:pt x="8410" y="9570"/>
                  <a:pt x="8410" y="9604"/>
                </a:cubicBezTo>
                <a:lnTo>
                  <a:pt x="8410" y="9620"/>
                </a:lnTo>
                <a:cubicBezTo>
                  <a:pt x="8410" y="9655"/>
                  <a:pt x="8437" y="9672"/>
                  <a:pt x="8464" y="9672"/>
                </a:cubicBezTo>
                <a:cubicBezTo>
                  <a:pt x="8491" y="9672"/>
                  <a:pt x="8517" y="9655"/>
                  <a:pt x="8517" y="9620"/>
                </a:cubicBezTo>
                <a:lnTo>
                  <a:pt x="8517" y="9604"/>
                </a:lnTo>
                <a:cubicBezTo>
                  <a:pt x="8517" y="9570"/>
                  <a:pt x="8490" y="9553"/>
                  <a:pt x="8463" y="9553"/>
                </a:cubicBezTo>
                <a:close/>
                <a:moveTo>
                  <a:pt x="3740" y="9605"/>
                </a:moveTo>
                <a:cubicBezTo>
                  <a:pt x="3728" y="9605"/>
                  <a:pt x="3716" y="9618"/>
                  <a:pt x="3723" y="9633"/>
                </a:cubicBezTo>
                <a:cubicBezTo>
                  <a:pt x="3729" y="9643"/>
                  <a:pt x="3734" y="9653"/>
                  <a:pt x="3739" y="9663"/>
                </a:cubicBezTo>
                <a:cubicBezTo>
                  <a:pt x="3742" y="9670"/>
                  <a:pt x="3747" y="9672"/>
                  <a:pt x="3753" y="9672"/>
                </a:cubicBezTo>
                <a:cubicBezTo>
                  <a:pt x="3764" y="9672"/>
                  <a:pt x="3777" y="9659"/>
                  <a:pt x="3770" y="9644"/>
                </a:cubicBezTo>
                <a:cubicBezTo>
                  <a:pt x="3763" y="9636"/>
                  <a:pt x="3758" y="9625"/>
                  <a:pt x="3754" y="9615"/>
                </a:cubicBezTo>
                <a:cubicBezTo>
                  <a:pt x="3750" y="9608"/>
                  <a:pt x="3745" y="9605"/>
                  <a:pt x="3740" y="9605"/>
                </a:cubicBezTo>
                <a:close/>
                <a:moveTo>
                  <a:pt x="3227" y="9554"/>
                </a:moveTo>
                <a:cubicBezTo>
                  <a:pt x="3218" y="9554"/>
                  <a:pt x="3208" y="9556"/>
                  <a:pt x="3200" y="9560"/>
                </a:cubicBezTo>
                <a:cubicBezTo>
                  <a:pt x="3189" y="9566"/>
                  <a:pt x="3180" y="9571"/>
                  <a:pt x="3169" y="9576"/>
                </a:cubicBezTo>
                <a:cubicBezTo>
                  <a:pt x="3143" y="9590"/>
                  <a:pt x="3137" y="9625"/>
                  <a:pt x="3150" y="9649"/>
                </a:cubicBezTo>
                <a:cubicBezTo>
                  <a:pt x="3161" y="9667"/>
                  <a:pt x="3179" y="9676"/>
                  <a:pt x="3197" y="9676"/>
                </a:cubicBezTo>
                <a:cubicBezTo>
                  <a:pt x="3206" y="9676"/>
                  <a:pt x="3215" y="9674"/>
                  <a:pt x="3224" y="9669"/>
                </a:cubicBezTo>
                <a:cubicBezTo>
                  <a:pt x="3234" y="9664"/>
                  <a:pt x="3243" y="9659"/>
                  <a:pt x="3253" y="9654"/>
                </a:cubicBezTo>
                <a:cubicBezTo>
                  <a:pt x="3279" y="9641"/>
                  <a:pt x="3287" y="9605"/>
                  <a:pt x="3273" y="9580"/>
                </a:cubicBezTo>
                <a:cubicBezTo>
                  <a:pt x="3262" y="9563"/>
                  <a:pt x="3245" y="9554"/>
                  <a:pt x="3227" y="9554"/>
                </a:cubicBezTo>
                <a:close/>
                <a:moveTo>
                  <a:pt x="4263" y="9570"/>
                </a:moveTo>
                <a:cubicBezTo>
                  <a:pt x="4195" y="9571"/>
                  <a:pt x="4194" y="9678"/>
                  <a:pt x="4263" y="9678"/>
                </a:cubicBezTo>
                <a:lnTo>
                  <a:pt x="4293" y="9678"/>
                </a:lnTo>
                <a:cubicBezTo>
                  <a:pt x="4361" y="9678"/>
                  <a:pt x="4362" y="9570"/>
                  <a:pt x="4293" y="9570"/>
                </a:cubicBezTo>
                <a:close/>
                <a:moveTo>
                  <a:pt x="6277" y="9581"/>
                </a:moveTo>
                <a:cubicBezTo>
                  <a:pt x="6259" y="9581"/>
                  <a:pt x="6242" y="9593"/>
                  <a:pt x="6242" y="9616"/>
                </a:cubicBezTo>
                <a:lnTo>
                  <a:pt x="6242" y="9646"/>
                </a:lnTo>
                <a:cubicBezTo>
                  <a:pt x="6242" y="9669"/>
                  <a:pt x="6259" y="9680"/>
                  <a:pt x="6277" y="9680"/>
                </a:cubicBezTo>
                <a:cubicBezTo>
                  <a:pt x="6294" y="9680"/>
                  <a:pt x="6312" y="9669"/>
                  <a:pt x="6312" y="9646"/>
                </a:cubicBezTo>
                <a:lnTo>
                  <a:pt x="6312" y="9616"/>
                </a:lnTo>
                <a:cubicBezTo>
                  <a:pt x="6312" y="9593"/>
                  <a:pt x="6294" y="9581"/>
                  <a:pt x="6277" y="9581"/>
                </a:cubicBezTo>
                <a:close/>
                <a:moveTo>
                  <a:pt x="15152" y="9567"/>
                </a:moveTo>
                <a:cubicBezTo>
                  <a:pt x="15134" y="9567"/>
                  <a:pt x="15116" y="9578"/>
                  <a:pt x="15116" y="9601"/>
                </a:cubicBezTo>
                <a:lnTo>
                  <a:pt x="15116" y="9646"/>
                </a:lnTo>
                <a:cubicBezTo>
                  <a:pt x="15116" y="9669"/>
                  <a:pt x="15134" y="9680"/>
                  <a:pt x="15152" y="9680"/>
                </a:cubicBezTo>
                <a:cubicBezTo>
                  <a:pt x="15169" y="9680"/>
                  <a:pt x="15187" y="9669"/>
                  <a:pt x="15187" y="9646"/>
                </a:cubicBezTo>
                <a:lnTo>
                  <a:pt x="15187" y="9601"/>
                </a:lnTo>
                <a:cubicBezTo>
                  <a:pt x="15187" y="9578"/>
                  <a:pt x="15169" y="9567"/>
                  <a:pt x="15152" y="9567"/>
                </a:cubicBezTo>
                <a:close/>
                <a:moveTo>
                  <a:pt x="13946" y="9597"/>
                </a:moveTo>
                <a:cubicBezTo>
                  <a:pt x="13919" y="9597"/>
                  <a:pt x="13895" y="9633"/>
                  <a:pt x="13921" y="9658"/>
                </a:cubicBezTo>
                <a:lnTo>
                  <a:pt x="13936" y="9674"/>
                </a:lnTo>
                <a:cubicBezTo>
                  <a:pt x="13944" y="9681"/>
                  <a:pt x="13952" y="9684"/>
                  <a:pt x="13960" y="9684"/>
                </a:cubicBezTo>
                <a:cubicBezTo>
                  <a:pt x="13987" y="9684"/>
                  <a:pt x="14011" y="9648"/>
                  <a:pt x="13986" y="9623"/>
                </a:cubicBezTo>
                <a:lnTo>
                  <a:pt x="13970" y="9608"/>
                </a:lnTo>
                <a:cubicBezTo>
                  <a:pt x="13963" y="9600"/>
                  <a:pt x="13954" y="9597"/>
                  <a:pt x="13946" y="9597"/>
                </a:cubicBezTo>
                <a:close/>
                <a:moveTo>
                  <a:pt x="6102" y="9636"/>
                </a:moveTo>
                <a:cubicBezTo>
                  <a:pt x="6094" y="9636"/>
                  <a:pt x="6086" y="9639"/>
                  <a:pt x="6079" y="9647"/>
                </a:cubicBezTo>
                <a:lnTo>
                  <a:pt x="6064" y="9663"/>
                </a:lnTo>
                <a:cubicBezTo>
                  <a:pt x="6038" y="9688"/>
                  <a:pt x="6063" y="9724"/>
                  <a:pt x="6090" y="9724"/>
                </a:cubicBezTo>
                <a:cubicBezTo>
                  <a:pt x="6095" y="9724"/>
                  <a:pt x="6101" y="9723"/>
                  <a:pt x="6106" y="9720"/>
                </a:cubicBezTo>
                <a:cubicBezTo>
                  <a:pt x="6112" y="9723"/>
                  <a:pt x="6119" y="9724"/>
                  <a:pt x="6126" y="9724"/>
                </a:cubicBezTo>
                <a:cubicBezTo>
                  <a:pt x="6144" y="9724"/>
                  <a:pt x="6162" y="9713"/>
                  <a:pt x="6162" y="9690"/>
                </a:cubicBezTo>
                <a:lnTo>
                  <a:pt x="6162" y="9675"/>
                </a:lnTo>
                <a:cubicBezTo>
                  <a:pt x="6162" y="9652"/>
                  <a:pt x="6144" y="9640"/>
                  <a:pt x="6126" y="9640"/>
                </a:cubicBezTo>
                <a:cubicBezTo>
                  <a:pt x="6124" y="9640"/>
                  <a:pt x="6121" y="9640"/>
                  <a:pt x="6118" y="9641"/>
                </a:cubicBezTo>
                <a:cubicBezTo>
                  <a:pt x="6113" y="9638"/>
                  <a:pt x="6108" y="9636"/>
                  <a:pt x="6102" y="9636"/>
                </a:cubicBezTo>
                <a:close/>
                <a:moveTo>
                  <a:pt x="19762" y="9581"/>
                </a:moveTo>
                <a:cubicBezTo>
                  <a:pt x="19752" y="9581"/>
                  <a:pt x="19742" y="9584"/>
                  <a:pt x="19736" y="9591"/>
                </a:cubicBezTo>
                <a:cubicBezTo>
                  <a:pt x="19721" y="9605"/>
                  <a:pt x="19723" y="9626"/>
                  <a:pt x="19736" y="9641"/>
                </a:cubicBezTo>
                <a:cubicBezTo>
                  <a:pt x="19757" y="9665"/>
                  <a:pt x="19777" y="9690"/>
                  <a:pt x="19798" y="9715"/>
                </a:cubicBezTo>
                <a:cubicBezTo>
                  <a:pt x="19803" y="9722"/>
                  <a:pt x="19812" y="9726"/>
                  <a:pt x="19821" y="9726"/>
                </a:cubicBezTo>
                <a:cubicBezTo>
                  <a:pt x="19831" y="9726"/>
                  <a:pt x="19840" y="9722"/>
                  <a:pt x="19847" y="9715"/>
                </a:cubicBezTo>
                <a:cubicBezTo>
                  <a:pt x="19862" y="9701"/>
                  <a:pt x="19861" y="9680"/>
                  <a:pt x="19847" y="9665"/>
                </a:cubicBezTo>
                <a:cubicBezTo>
                  <a:pt x="19826" y="9641"/>
                  <a:pt x="19807" y="9616"/>
                  <a:pt x="19786" y="9591"/>
                </a:cubicBezTo>
                <a:cubicBezTo>
                  <a:pt x="19780" y="9584"/>
                  <a:pt x="19771" y="9581"/>
                  <a:pt x="19762" y="9581"/>
                </a:cubicBezTo>
                <a:close/>
                <a:moveTo>
                  <a:pt x="5288" y="9605"/>
                </a:moveTo>
                <a:cubicBezTo>
                  <a:pt x="5252" y="9605"/>
                  <a:pt x="5215" y="9644"/>
                  <a:pt x="5238" y="9685"/>
                </a:cubicBezTo>
                <a:cubicBezTo>
                  <a:pt x="5258" y="9721"/>
                  <a:pt x="5290" y="9737"/>
                  <a:pt x="5329" y="9742"/>
                </a:cubicBezTo>
                <a:cubicBezTo>
                  <a:pt x="5331" y="9742"/>
                  <a:pt x="5333" y="9742"/>
                  <a:pt x="5335" y="9742"/>
                </a:cubicBezTo>
                <a:cubicBezTo>
                  <a:pt x="5361" y="9742"/>
                  <a:pt x="5383" y="9714"/>
                  <a:pt x="5383" y="9688"/>
                </a:cubicBezTo>
                <a:cubicBezTo>
                  <a:pt x="5383" y="9658"/>
                  <a:pt x="5361" y="9639"/>
                  <a:pt x="5333" y="9636"/>
                </a:cubicBezTo>
                <a:cubicBezTo>
                  <a:pt x="5331" y="9634"/>
                  <a:pt x="5331" y="9633"/>
                  <a:pt x="5330" y="9632"/>
                </a:cubicBezTo>
                <a:cubicBezTo>
                  <a:pt x="5320" y="9613"/>
                  <a:pt x="5305" y="9605"/>
                  <a:pt x="5288" y="9605"/>
                </a:cubicBezTo>
                <a:close/>
                <a:moveTo>
                  <a:pt x="17870" y="9711"/>
                </a:moveTo>
                <a:cubicBezTo>
                  <a:pt x="17848" y="9711"/>
                  <a:pt x="17846" y="9747"/>
                  <a:pt x="17870" y="9747"/>
                </a:cubicBezTo>
                <a:lnTo>
                  <a:pt x="17886" y="9747"/>
                </a:lnTo>
                <a:cubicBezTo>
                  <a:pt x="17908" y="9746"/>
                  <a:pt x="17909" y="9711"/>
                  <a:pt x="17886" y="9711"/>
                </a:cubicBezTo>
                <a:close/>
                <a:moveTo>
                  <a:pt x="4895" y="9681"/>
                </a:moveTo>
                <a:cubicBezTo>
                  <a:pt x="4849" y="9681"/>
                  <a:pt x="4849" y="9752"/>
                  <a:pt x="4895" y="9752"/>
                </a:cubicBezTo>
                <a:cubicBezTo>
                  <a:pt x="4940" y="9752"/>
                  <a:pt x="4940" y="9681"/>
                  <a:pt x="4895" y="9681"/>
                </a:cubicBezTo>
                <a:close/>
                <a:moveTo>
                  <a:pt x="11722" y="9649"/>
                </a:moveTo>
                <a:cubicBezTo>
                  <a:pt x="11654" y="9649"/>
                  <a:pt x="11654" y="9757"/>
                  <a:pt x="11722" y="9757"/>
                </a:cubicBezTo>
                <a:cubicBezTo>
                  <a:pt x="11791" y="9757"/>
                  <a:pt x="11791" y="9649"/>
                  <a:pt x="11722" y="9649"/>
                </a:cubicBezTo>
                <a:close/>
                <a:moveTo>
                  <a:pt x="9589" y="9693"/>
                </a:moveTo>
                <a:cubicBezTo>
                  <a:pt x="9543" y="9693"/>
                  <a:pt x="9543" y="9764"/>
                  <a:pt x="9589" y="9764"/>
                </a:cubicBezTo>
                <a:lnTo>
                  <a:pt x="9618" y="9764"/>
                </a:lnTo>
                <a:cubicBezTo>
                  <a:pt x="9664" y="9764"/>
                  <a:pt x="9664" y="9693"/>
                  <a:pt x="9618" y="9693"/>
                </a:cubicBezTo>
                <a:close/>
                <a:moveTo>
                  <a:pt x="24441" y="9686"/>
                </a:moveTo>
                <a:cubicBezTo>
                  <a:pt x="24424" y="9686"/>
                  <a:pt x="24406" y="9698"/>
                  <a:pt x="24406" y="9721"/>
                </a:cubicBezTo>
                <a:lnTo>
                  <a:pt x="24406" y="9736"/>
                </a:lnTo>
                <a:cubicBezTo>
                  <a:pt x="24406" y="9759"/>
                  <a:pt x="24424" y="9771"/>
                  <a:pt x="24441" y="9771"/>
                </a:cubicBezTo>
                <a:cubicBezTo>
                  <a:pt x="24459" y="9771"/>
                  <a:pt x="24476" y="9759"/>
                  <a:pt x="24476" y="9736"/>
                </a:cubicBezTo>
                <a:lnTo>
                  <a:pt x="24476" y="9721"/>
                </a:lnTo>
                <a:cubicBezTo>
                  <a:pt x="24476" y="9698"/>
                  <a:pt x="24459" y="9686"/>
                  <a:pt x="24441" y="9686"/>
                </a:cubicBezTo>
                <a:close/>
                <a:moveTo>
                  <a:pt x="21312" y="9673"/>
                </a:moveTo>
                <a:cubicBezTo>
                  <a:pt x="21294" y="9673"/>
                  <a:pt x="21276" y="9685"/>
                  <a:pt x="21276" y="9707"/>
                </a:cubicBezTo>
                <a:lnTo>
                  <a:pt x="21276" y="9737"/>
                </a:lnTo>
                <a:cubicBezTo>
                  <a:pt x="21276" y="9760"/>
                  <a:pt x="21294" y="9772"/>
                  <a:pt x="21312" y="9772"/>
                </a:cubicBezTo>
                <a:cubicBezTo>
                  <a:pt x="21329" y="9772"/>
                  <a:pt x="21347" y="9760"/>
                  <a:pt x="21347" y="9737"/>
                </a:cubicBezTo>
                <a:lnTo>
                  <a:pt x="21347" y="9707"/>
                </a:lnTo>
                <a:cubicBezTo>
                  <a:pt x="21347" y="9685"/>
                  <a:pt x="21329" y="9673"/>
                  <a:pt x="21312" y="9673"/>
                </a:cubicBezTo>
                <a:close/>
                <a:moveTo>
                  <a:pt x="6492" y="9683"/>
                </a:moveTo>
                <a:cubicBezTo>
                  <a:pt x="6481" y="9683"/>
                  <a:pt x="6470" y="9689"/>
                  <a:pt x="6464" y="9702"/>
                </a:cubicBezTo>
                <a:cubicBezTo>
                  <a:pt x="6459" y="9712"/>
                  <a:pt x="6453" y="9722"/>
                  <a:pt x="6448" y="9732"/>
                </a:cubicBezTo>
                <a:cubicBezTo>
                  <a:pt x="6434" y="9760"/>
                  <a:pt x="6459" y="9786"/>
                  <a:pt x="6483" y="9786"/>
                </a:cubicBezTo>
                <a:cubicBezTo>
                  <a:pt x="6493" y="9786"/>
                  <a:pt x="6504" y="9780"/>
                  <a:pt x="6510" y="9768"/>
                </a:cubicBezTo>
                <a:cubicBezTo>
                  <a:pt x="6515" y="9757"/>
                  <a:pt x="6521" y="9748"/>
                  <a:pt x="6526" y="9737"/>
                </a:cubicBezTo>
                <a:cubicBezTo>
                  <a:pt x="6540" y="9709"/>
                  <a:pt x="6515" y="9683"/>
                  <a:pt x="6492" y="9683"/>
                </a:cubicBezTo>
                <a:close/>
                <a:moveTo>
                  <a:pt x="2429" y="9708"/>
                </a:moveTo>
                <a:cubicBezTo>
                  <a:pt x="2423" y="9708"/>
                  <a:pt x="2418" y="9710"/>
                  <a:pt x="2414" y="9715"/>
                </a:cubicBezTo>
                <a:cubicBezTo>
                  <a:pt x="2401" y="9732"/>
                  <a:pt x="2386" y="9746"/>
                  <a:pt x="2366" y="9752"/>
                </a:cubicBezTo>
                <a:cubicBezTo>
                  <a:pt x="2347" y="9759"/>
                  <a:pt x="2353" y="9787"/>
                  <a:pt x="2369" y="9787"/>
                </a:cubicBezTo>
                <a:cubicBezTo>
                  <a:pt x="2371" y="9787"/>
                  <a:pt x="2373" y="9787"/>
                  <a:pt x="2375" y="9786"/>
                </a:cubicBezTo>
                <a:cubicBezTo>
                  <a:pt x="2403" y="9777"/>
                  <a:pt x="2428" y="9758"/>
                  <a:pt x="2444" y="9733"/>
                </a:cubicBezTo>
                <a:cubicBezTo>
                  <a:pt x="2453" y="9721"/>
                  <a:pt x="2441" y="9708"/>
                  <a:pt x="2429" y="9708"/>
                </a:cubicBezTo>
                <a:close/>
                <a:moveTo>
                  <a:pt x="15602" y="9731"/>
                </a:moveTo>
                <a:cubicBezTo>
                  <a:pt x="15556" y="9731"/>
                  <a:pt x="15556" y="9801"/>
                  <a:pt x="15602" y="9801"/>
                </a:cubicBezTo>
                <a:lnTo>
                  <a:pt x="15618" y="9801"/>
                </a:lnTo>
                <a:cubicBezTo>
                  <a:pt x="15619" y="9801"/>
                  <a:pt x="15619" y="9801"/>
                  <a:pt x="15620" y="9801"/>
                </a:cubicBezTo>
                <a:cubicBezTo>
                  <a:pt x="15664" y="9801"/>
                  <a:pt x="15663" y="9732"/>
                  <a:pt x="15618" y="9731"/>
                </a:cubicBezTo>
                <a:close/>
                <a:moveTo>
                  <a:pt x="17194" y="9739"/>
                </a:moveTo>
                <a:cubicBezTo>
                  <a:pt x="17182" y="9739"/>
                  <a:pt x="17170" y="9752"/>
                  <a:pt x="17178" y="9767"/>
                </a:cubicBezTo>
                <a:cubicBezTo>
                  <a:pt x="17183" y="9777"/>
                  <a:pt x="17188" y="9788"/>
                  <a:pt x="17193" y="9796"/>
                </a:cubicBezTo>
                <a:cubicBezTo>
                  <a:pt x="17197" y="9803"/>
                  <a:pt x="17202" y="9805"/>
                  <a:pt x="17207" y="9805"/>
                </a:cubicBezTo>
                <a:cubicBezTo>
                  <a:pt x="17218" y="9805"/>
                  <a:pt x="17230" y="9793"/>
                  <a:pt x="17223" y="9778"/>
                </a:cubicBezTo>
                <a:cubicBezTo>
                  <a:pt x="17218" y="9768"/>
                  <a:pt x="17212" y="9758"/>
                  <a:pt x="17207" y="9748"/>
                </a:cubicBezTo>
                <a:cubicBezTo>
                  <a:pt x="17204" y="9741"/>
                  <a:pt x="17199" y="9739"/>
                  <a:pt x="17194" y="9739"/>
                </a:cubicBezTo>
                <a:close/>
                <a:moveTo>
                  <a:pt x="14552" y="9696"/>
                </a:moveTo>
                <a:cubicBezTo>
                  <a:pt x="14512" y="9696"/>
                  <a:pt x="14475" y="9750"/>
                  <a:pt x="14513" y="9788"/>
                </a:cubicBezTo>
                <a:lnTo>
                  <a:pt x="14528" y="9803"/>
                </a:lnTo>
                <a:cubicBezTo>
                  <a:pt x="14539" y="9814"/>
                  <a:pt x="14552" y="9819"/>
                  <a:pt x="14564" y="9819"/>
                </a:cubicBezTo>
                <a:cubicBezTo>
                  <a:pt x="14605" y="9819"/>
                  <a:pt x="14642" y="9766"/>
                  <a:pt x="14604" y="9728"/>
                </a:cubicBezTo>
                <a:lnTo>
                  <a:pt x="14588" y="9712"/>
                </a:lnTo>
                <a:cubicBezTo>
                  <a:pt x="14577" y="9701"/>
                  <a:pt x="14565" y="9696"/>
                  <a:pt x="14552" y="9696"/>
                </a:cubicBezTo>
                <a:close/>
                <a:moveTo>
                  <a:pt x="20739" y="9682"/>
                </a:moveTo>
                <a:cubicBezTo>
                  <a:pt x="20720" y="9682"/>
                  <a:pt x="20702" y="9691"/>
                  <a:pt x="20693" y="9708"/>
                </a:cubicBezTo>
                <a:cubicBezTo>
                  <a:pt x="20688" y="9720"/>
                  <a:pt x="20683" y="9728"/>
                  <a:pt x="20678" y="9738"/>
                </a:cubicBezTo>
                <a:cubicBezTo>
                  <a:pt x="20664" y="9764"/>
                  <a:pt x="20671" y="9796"/>
                  <a:pt x="20698" y="9812"/>
                </a:cubicBezTo>
                <a:cubicBezTo>
                  <a:pt x="20706" y="9817"/>
                  <a:pt x="20715" y="9819"/>
                  <a:pt x="20725" y="9819"/>
                </a:cubicBezTo>
                <a:cubicBezTo>
                  <a:pt x="20743" y="9819"/>
                  <a:pt x="20762" y="9810"/>
                  <a:pt x="20771" y="9793"/>
                </a:cubicBezTo>
                <a:cubicBezTo>
                  <a:pt x="20776" y="9782"/>
                  <a:pt x="20781" y="9773"/>
                  <a:pt x="20786" y="9763"/>
                </a:cubicBezTo>
                <a:cubicBezTo>
                  <a:pt x="20799" y="9736"/>
                  <a:pt x="20794" y="9705"/>
                  <a:pt x="20767" y="9689"/>
                </a:cubicBezTo>
                <a:cubicBezTo>
                  <a:pt x="20759" y="9684"/>
                  <a:pt x="20749" y="9682"/>
                  <a:pt x="20739" y="9682"/>
                </a:cubicBezTo>
                <a:close/>
                <a:moveTo>
                  <a:pt x="9228" y="9752"/>
                </a:moveTo>
                <a:cubicBezTo>
                  <a:pt x="9182" y="9752"/>
                  <a:pt x="9183" y="9822"/>
                  <a:pt x="9229" y="9822"/>
                </a:cubicBezTo>
                <a:cubicBezTo>
                  <a:pt x="9275" y="9822"/>
                  <a:pt x="9275" y="9752"/>
                  <a:pt x="9229" y="9752"/>
                </a:cubicBezTo>
                <a:cubicBezTo>
                  <a:pt x="9228" y="9752"/>
                  <a:pt x="9228" y="9752"/>
                  <a:pt x="9228" y="9752"/>
                </a:cubicBezTo>
                <a:close/>
                <a:moveTo>
                  <a:pt x="13346" y="9749"/>
                </a:moveTo>
                <a:cubicBezTo>
                  <a:pt x="13340" y="9749"/>
                  <a:pt x="13335" y="9750"/>
                  <a:pt x="13329" y="9753"/>
                </a:cubicBezTo>
                <a:cubicBezTo>
                  <a:pt x="13318" y="9758"/>
                  <a:pt x="13309" y="9764"/>
                  <a:pt x="13298" y="9769"/>
                </a:cubicBezTo>
                <a:cubicBezTo>
                  <a:pt x="13262" y="9787"/>
                  <a:pt x="13285" y="9835"/>
                  <a:pt x="13318" y="9835"/>
                </a:cubicBezTo>
                <a:cubicBezTo>
                  <a:pt x="13323" y="9835"/>
                  <a:pt x="13328" y="9833"/>
                  <a:pt x="13334" y="9831"/>
                </a:cubicBezTo>
                <a:cubicBezTo>
                  <a:pt x="13345" y="9825"/>
                  <a:pt x="13354" y="9820"/>
                  <a:pt x="13364" y="9815"/>
                </a:cubicBezTo>
                <a:cubicBezTo>
                  <a:pt x="13399" y="9797"/>
                  <a:pt x="13378" y="9749"/>
                  <a:pt x="13346" y="9749"/>
                </a:cubicBezTo>
                <a:close/>
                <a:moveTo>
                  <a:pt x="23323" y="9753"/>
                </a:moveTo>
                <a:cubicBezTo>
                  <a:pt x="23315" y="9753"/>
                  <a:pt x="23307" y="9756"/>
                  <a:pt x="23299" y="9764"/>
                </a:cubicBezTo>
                <a:lnTo>
                  <a:pt x="23283" y="9779"/>
                </a:lnTo>
                <a:cubicBezTo>
                  <a:pt x="23258" y="9804"/>
                  <a:pt x="23283" y="9840"/>
                  <a:pt x="23310" y="9840"/>
                </a:cubicBezTo>
                <a:cubicBezTo>
                  <a:pt x="23318" y="9840"/>
                  <a:pt x="23326" y="9837"/>
                  <a:pt x="23333" y="9830"/>
                </a:cubicBezTo>
                <a:lnTo>
                  <a:pt x="23349" y="9814"/>
                </a:lnTo>
                <a:cubicBezTo>
                  <a:pt x="23374" y="9788"/>
                  <a:pt x="23351" y="9753"/>
                  <a:pt x="23323" y="9753"/>
                </a:cubicBezTo>
                <a:close/>
                <a:moveTo>
                  <a:pt x="3501" y="9689"/>
                </a:moveTo>
                <a:cubicBezTo>
                  <a:pt x="3461" y="9689"/>
                  <a:pt x="3424" y="9742"/>
                  <a:pt x="3460" y="9779"/>
                </a:cubicBezTo>
                <a:cubicBezTo>
                  <a:pt x="3486" y="9804"/>
                  <a:pt x="3509" y="9831"/>
                  <a:pt x="3534" y="9856"/>
                </a:cubicBezTo>
                <a:cubicBezTo>
                  <a:pt x="3545" y="9867"/>
                  <a:pt x="3557" y="9872"/>
                  <a:pt x="3570" y="9872"/>
                </a:cubicBezTo>
                <a:cubicBezTo>
                  <a:pt x="3610" y="9872"/>
                  <a:pt x="3647" y="9818"/>
                  <a:pt x="3609" y="9780"/>
                </a:cubicBezTo>
                <a:cubicBezTo>
                  <a:pt x="3585" y="9756"/>
                  <a:pt x="3561" y="9730"/>
                  <a:pt x="3536" y="9705"/>
                </a:cubicBezTo>
                <a:cubicBezTo>
                  <a:pt x="3525" y="9694"/>
                  <a:pt x="3513" y="9689"/>
                  <a:pt x="3501" y="9689"/>
                </a:cubicBezTo>
                <a:close/>
                <a:moveTo>
                  <a:pt x="15842" y="9809"/>
                </a:moveTo>
                <a:cubicBezTo>
                  <a:pt x="15796" y="9809"/>
                  <a:pt x="15796" y="9879"/>
                  <a:pt x="15842" y="9879"/>
                </a:cubicBezTo>
                <a:lnTo>
                  <a:pt x="15858" y="9879"/>
                </a:lnTo>
                <a:cubicBezTo>
                  <a:pt x="15903" y="9879"/>
                  <a:pt x="15903" y="9809"/>
                  <a:pt x="15858" y="9809"/>
                </a:cubicBezTo>
                <a:close/>
                <a:moveTo>
                  <a:pt x="7253" y="9779"/>
                </a:moveTo>
                <a:cubicBezTo>
                  <a:pt x="7232" y="9779"/>
                  <a:pt x="7210" y="9796"/>
                  <a:pt x="7217" y="9822"/>
                </a:cubicBezTo>
                <a:cubicBezTo>
                  <a:pt x="7222" y="9842"/>
                  <a:pt x="7228" y="9862"/>
                  <a:pt x="7233" y="9883"/>
                </a:cubicBezTo>
                <a:cubicBezTo>
                  <a:pt x="7237" y="9901"/>
                  <a:pt x="7251" y="9908"/>
                  <a:pt x="7264" y="9908"/>
                </a:cubicBezTo>
                <a:cubicBezTo>
                  <a:pt x="7285" y="9908"/>
                  <a:pt x="7307" y="9891"/>
                  <a:pt x="7301" y="9864"/>
                </a:cubicBezTo>
                <a:cubicBezTo>
                  <a:pt x="7296" y="9845"/>
                  <a:pt x="7290" y="9825"/>
                  <a:pt x="7285" y="9804"/>
                </a:cubicBezTo>
                <a:cubicBezTo>
                  <a:pt x="7281" y="9786"/>
                  <a:pt x="7267" y="9779"/>
                  <a:pt x="7253" y="9779"/>
                </a:cubicBezTo>
                <a:close/>
                <a:moveTo>
                  <a:pt x="327" y="9867"/>
                </a:moveTo>
                <a:cubicBezTo>
                  <a:pt x="310" y="9867"/>
                  <a:pt x="300" y="9891"/>
                  <a:pt x="318" y="9900"/>
                </a:cubicBezTo>
                <a:cubicBezTo>
                  <a:pt x="328" y="9905"/>
                  <a:pt x="338" y="9910"/>
                  <a:pt x="347" y="9916"/>
                </a:cubicBezTo>
                <a:cubicBezTo>
                  <a:pt x="350" y="9917"/>
                  <a:pt x="353" y="9918"/>
                  <a:pt x="356" y="9918"/>
                </a:cubicBezTo>
                <a:cubicBezTo>
                  <a:pt x="373" y="9918"/>
                  <a:pt x="383" y="9893"/>
                  <a:pt x="366" y="9885"/>
                </a:cubicBezTo>
                <a:cubicBezTo>
                  <a:pt x="355" y="9880"/>
                  <a:pt x="346" y="9875"/>
                  <a:pt x="336" y="9869"/>
                </a:cubicBezTo>
                <a:cubicBezTo>
                  <a:pt x="332" y="9868"/>
                  <a:pt x="330" y="9867"/>
                  <a:pt x="327" y="9867"/>
                </a:cubicBezTo>
                <a:close/>
                <a:moveTo>
                  <a:pt x="7935" y="9916"/>
                </a:moveTo>
                <a:cubicBezTo>
                  <a:pt x="7912" y="9916"/>
                  <a:pt x="7912" y="9951"/>
                  <a:pt x="7935" y="9951"/>
                </a:cubicBezTo>
                <a:lnTo>
                  <a:pt x="7950" y="9951"/>
                </a:lnTo>
                <a:cubicBezTo>
                  <a:pt x="7975" y="9951"/>
                  <a:pt x="7975" y="9916"/>
                  <a:pt x="7950" y="9916"/>
                </a:cubicBezTo>
                <a:close/>
                <a:moveTo>
                  <a:pt x="7487" y="9926"/>
                </a:moveTo>
                <a:cubicBezTo>
                  <a:pt x="7475" y="9926"/>
                  <a:pt x="7463" y="9945"/>
                  <a:pt x="7474" y="9957"/>
                </a:cubicBezTo>
                <a:cubicBezTo>
                  <a:pt x="7482" y="9968"/>
                  <a:pt x="7495" y="9973"/>
                  <a:pt x="7508" y="9973"/>
                </a:cubicBezTo>
                <a:cubicBezTo>
                  <a:pt x="7520" y="9973"/>
                  <a:pt x="7533" y="9968"/>
                  <a:pt x="7542" y="9958"/>
                </a:cubicBezTo>
                <a:cubicBezTo>
                  <a:pt x="7554" y="9946"/>
                  <a:pt x="7542" y="9929"/>
                  <a:pt x="7528" y="9929"/>
                </a:cubicBezTo>
                <a:cubicBezTo>
                  <a:pt x="7524" y="9929"/>
                  <a:pt x="7520" y="9931"/>
                  <a:pt x="7517" y="9934"/>
                </a:cubicBezTo>
                <a:cubicBezTo>
                  <a:pt x="7514" y="9937"/>
                  <a:pt x="7511" y="9939"/>
                  <a:pt x="7509" y="9939"/>
                </a:cubicBezTo>
                <a:cubicBezTo>
                  <a:pt x="7505" y="9939"/>
                  <a:pt x="7502" y="9936"/>
                  <a:pt x="7499" y="9932"/>
                </a:cubicBezTo>
                <a:cubicBezTo>
                  <a:pt x="7496" y="9928"/>
                  <a:pt x="7491" y="9926"/>
                  <a:pt x="7487" y="9926"/>
                </a:cubicBezTo>
                <a:close/>
                <a:moveTo>
                  <a:pt x="24472" y="9792"/>
                </a:moveTo>
                <a:cubicBezTo>
                  <a:pt x="24464" y="9792"/>
                  <a:pt x="24455" y="9795"/>
                  <a:pt x="24448" y="9803"/>
                </a:cubicBezTo>
                <a:cubicBezTo>
                  <a:pt x="24407" y="9846"/>
                  <a:pt x="24365" y="9890"/>
                  <a:pt x="24324" y="9935"/>
                </a:cubicBezTo>
                <a:cubicBezTo>
                  <a:pt x="24300" y="9960"/>
                  <a:pt x="24324" y="9996"/>
                  <a:pt x="24351" y="9996"/>
                </a:cubicBezTo>
                <a:cubicBezTo>
                  <a:pt x="24359" y="9996"/>
                  <a:pt x="24367" y="9993"/>
                  <a:pt x="24375" y="9985"/>
                </a:cubicBezTo>
                <a:cubicBezTo>
                  <a:pt x="24415" y="9942"/>
                  <a:pt x="24456" y="9898"/>
                  <a:pt x="24497" y="9853"/>
                </a:cubicBezTo>
                <a:cubicBezTo>
                  <a:pt x="24521" y="9828"/>
                  <a:pt x="24498" y="9792"/>
                  <a:pt x="24472" y="9792"/>
                </a:cubicBezTo>
                <a:close/>
                <a:moveTo>
                  <a:pt x="10402" y="9918"/>
                </a:moveTo>
                <a:cubicBezTo>
                  <a:pt x="10369" y="9918"/>
                  <a:pt x="10347" y="9966"/>
                  <a:pt x="10384" y="9984"/>
                </a:cubicBezTo>
                <a:cubicBezTo>
                  <a:pt x="10395" y="9989"/>
                  <a:pt x="10403" y="9994"/>
                  <a:pt x="10413" y="9999"/>
                </a:cubicBezTo>
                <a:cubicBezTo>
                  <a:pt x="10419" y="10002"/>
                  <a:pt x="10425" y="10004"/>
                  <a:pt x="10430" y="10004"/>
                </a:cubicBezTo>
                <a:cubicBezTo>
                  <a:pt x="10462" y="10004"/>
                  <a:pt x="10484" y="9956"/>
                  <a:pt x="10449" y="9938"/>
                </a:cubicBezTo>
                <a:cubicBezTo>
                  <a:pt x="10439" y="9932"/>
                  <a:pt x="10429" y="9927"/>
                  <a:pt x="10419" y="9922"/>
                </a:cubicBezTo>
                <a:cubicBezTo>
                  <a:pt x="10413" y="9919"/>
                  <a:pt x="10407" y="9918"/>
                  <a:pt x="10402" y="9918"/>
                </a:cubicBezTo>
                <a:close/>
                <a:moveTo>
                  <a:pt x="5676" y="9890"/>
                </a:moveTo>
                <a:cubicBezTo>
                  <a:pt x="5635" y="9890"/>
                  <a:pt x="5598" y="9943"/>
                  <a:pt x="5635" y="9982"/>
                </a:cubicBezTo>
                <a:cubicBezTo>
                  <a:pt x="5642" y="9987"/>
                  <a:pt x="5647" y="9992"/>
                  <a:pt x="5651" y="9997"/>
                </a:cubicBezTo>
                <a:cubicBezTo>
                  <a:pt x="5662" y="10008"/>
                  <a:pt x="5674" y="10013"/>
                  <a:pt x="5687" y="10013"/>
                </a:cubicBezTo>
                <a:cubicBezTo>
                  <a:pt x="5728" y="10013"/>
                  <a:pt x="5765" y="9960"/>
                  <a:pt x="5727" y="9922"/>
                </a:cubicBezTo>
                <a:lnTo>
                  <a:pt x="5712" y="9906"/>
                </a:lnTo>
                <a:cubicBezTo>
                  <a:pt x="5701" y="9895"/>
                  <a:pt x="5688" y="9890"/>
                  <a:pt x="5676" y="9890"/>
                </a:cubicBezTo>
                <a:close/>
                <a:moveTo>
                  <a:pt x="18516" y="9888"/>
                </a:moveTo>
                <a:cubicBezTo>
                  <a:pt x="18497" y="9888"/>
                  <a:pt x="18478" y="9898"/>
                  <a:pt x="18468" y="9916"/>
                </a:cubicBezTo>
                <a:cubicBezTo>
                  <a:pt x="18453" y="9942"/>
                  <a:pt x="18463" y="9973"/>
                  <a:pt x="18488" y="9989"/>
                </a:cubicBezTo>
                <a:cubicBezTo>
                  <a:pt x="18513" y="10005"/>
                  <a:pt x="18536" y="10020"/>
                  <a:pt x="18562" y="10036"/>
                </a:cubicBezTo>
                <a:cubicBezTo>
                  <a:pt x="18569" y="10041"/>
                  <a:pt x="18578" y="10043"/>
                  <a:pt x="18587" y="10043"/>
                </a:cubicBezTo>
                <a:cubicBezTo>
                  <a:pt x="18606" y="10043"/>
                  <a:pt x="18626" y="10033"/>
                  <a:pt x="18635" y="10016"/>
                </a:cubicBezTo>
                <a:cubicBezTo>
                  <a:pt x="18651" y="9990"/>
                  <a:pt x="18640" y="9958"/>
                  <a:pt x="18615" y="9943"/>
                </a:cubicBezTo>
                <a:cubicBezTo>
                  <a:pt x="18590" y="9927"/>
                  <a:pt x="18567" y="9911"/>
                  <a:pt x="18542" y="9896"/>
                </a:cubicBezTo>
                <a:cubicBezTo>
                  <a:pt x="18534" y="9891"/>
                  <a:pt x="18525" y="9888"/>
                  <a:pt x="18516" y="9888"/>
                </a:cubicBezTo>
                <a:close/>
                <a:moveTo>
                  <a:pt x="5306" y="9948"/>
                </a:moveTo>
                <a:cubicBezTo>
                  <a:pt x="5238" y="9948"/>
                  <a:pt x="5237" y="10056"/>
                  <a:pt x="5306" y="10056"/>
                </a:cubicBezTo>
                <a:lnTo>
                  <a:pt x="5322" y="10056"/>
                </a:lnTo>
                <a:cubicBezTo>
                  <a:pt x="5390" y="10056"/>
                  <a:pt x="5390" y="9948"/>
                  <a:pt x="5322" y="9948"/>
                </a:cubicBezTo>
                <a:close/>
                <a:moveTo>
                  <a:pt x="11195" y="9906"/>
                </a:moveTo>
                <a:cubicBezTo>
                  <a:pt x="11190" y="9906"/>
                  <a:pt x="11185" y="9907"/>
                  <a:pt x="11180" y="9908"/>
                </a:cubicBezTo>
                <a:cubicBezTo>
                  <a:pt x="11154" y="9916"/>
                  <a:pt x="11133" y="9946"/>
                  <a:pt x="11144" y="9973"/>
                </a:cubicBezTo>
                <a:cubicBezTo>
                  <a:pt x="11149" y="9989"/>
                  <a:pt x="11154" y="10004"/>
                  <a:pt x="11158" y="10018"/>
                </a:cubicBezTo>
                <a:cubicBezTo>
                  <a:pt x="11166" y="10041"/>
                  <a:pt x="11187" y="10057"/>
                  <a:pt x="11211" y="10057"/>
                </a:cubicBezTo>
                <a:cubicBezTo>
                  <a:pt x="11215" y="10057"/>
                  <a:pt x="11220" y="10056"/>
                  <a:pt x="11224" y="10055"/>
                </a:cubicBezTo>
                <a:cubicBezTo>
                  <a:pt x="11250" y="10046"/>
                  <a:pt x="11271" y="10016"/>
                  <a:pt x="11261" y="9989"/>
                </a:cubicBezTo>
                <a:cubicBezTo>
                  <a:pt x="11256" y="9974"/>
                  <a:pt x="11250" y="9958"/>
                  <a:pt x="11245" y="9945"/>
                </a:cubicBezTo>
                <a:cubicBezTo>
                  <a:pt x="11237" y="9922"/>
                  <a:pt x="11217" y="9906"/>
                  <a:pt x="11195" y="9906"/>
                </a:cubicBezTo>
                <a:close/>
                <a:moveTo>
                  <a:pt x="22334" y="9916"/>
                </a:moveTo>
                <a:cubicBezTo>
                  <a:pt x="22313" y="9916"/>
                  <a:pt x="22291" y="9933"/>
                  <a:pt x="22298" y="9960"/>
                </a:cubicBezTo>
                <a:cubicBezTo>
                  <a:pt x="22309" y="10001"/>
                  <a:pt x="22337" y="10037"/>
                  <a:pt x="22376" y="10056"/>
                </a:cubicBezTo>
                <a:cubicBezTo>
                  <a:pt x="22382" y="10059"/>
                  <a:pt x="22388" y="10061"/>
                  <a:pt x="22393" y="10061"/>
                </a:cubicBezTo>
                <a:cubicBezTo>
                  <a:pt x="22424" y="10061"/>
                  <a:pt x="22444" y="10013"/>
                  <a:pt x="22410" y="9995"/>
                </a:cubicBezTo>
                <a:cubicBezTo>
                  <a:pt x="22387" y="9984"/>
                  <a:pt x="22372" y="9967"/>
                  <a:pt x="22366" y="9942"/>
                </a:cubicBezTo>
                <a:cubicBezTo>
                  <a:pt x="22362" y="9924"/>
                  <a:pt x="22348" y="9916"/>
                  <a:pt x="22334" y="9916"/>
                </a:cubicBezTo>
                <a:close/>
                <a:moveTo>
                  <a:pt x="19372" y="9924"/>
                </a:moveTo>
                <a:cubicBezTo>
                  <a:pt x="19369" y="9924"/>
                  <a:pt x="19366" y="9924"/>
                  <a:pt x="19363" y="9925"/>
                </a:cubicBezTo>
                <a:cubicBezTo>
                  <a:pt x="19345" y="9930"/>
                  <a:pt x="19332" y="9951"/>
                  <a:pt x="19338" y="9968"/>
                </a:cubicBezTo>
                <a:cubicBezTo>
                  <a:pt x="19348" y="9993"/>
                  <a:pt x="19358" y="10018"/>
                  <a:pt x="19368" y="10042"/>
                </a:cubicBezTo>
                <a:cubicBezTo>
                  <a:pt x="19374" y="10058"/>
                  <a:pt x="19386" y="10069"/>
                  <a:pt x="19402" y="10069"/>
                </a:cubicBezTo>
                <a:cubicBezTo>
                  <a:pt x="19405" y="10069"/>
                  <a:pt x="19408" y="10068"/>
                  <a:pt x="19411" y="10067"/>
                </a:cubicBezTo>
                <a:cubicBezTo>
                  <a:pt x="19428" y="10063"/>
                  <a:pt x="19444" y="10041"/>
                  <a:pt x="19436" y="10024"/>
                </a:cubicBezTo>
                <a:cubicBezTo>
                  <a:pt x="19426" y="9999"/>
                  <a:pt x="19416" y="9974"/>
                  <a:pt x="19406" y="9950"/>
                </a:cubicBezTo>
                <a:cubicBezTo>
                  <a:pt x="19400" y="9934"/>
                  <a:pt x="19388" y="9924"/>
                  <a:pt x="19372" y="9924"/>
                </a:cubicBezTo>
                <a:close/>
                <a:moveTo>
                  <a:pt x="13839" y="9975"/>
                </a:moveTo>
                <a:cubicBezTo>
                  <a:pt x="13828" y="9975"/>
                  <a:pt x="13817" y="9980"/>
                  <a:pt x="13811" y="9993"/>
                </a:cubicBezTo>
                <a:cubicBezTo>
                  <a:pt x="13805" y="10004"/>
                  <a:pt x="13800" y="10013"/>
                  <a:pt x="13795" y="10023"/>
                </a:cubicBezTo>
                <a:cubicBezTo>
                  <a:pt x="13781" y="10050"/>
                  <a:pt x="13805" y="10076"/>
                  <a:pt x="13829" y="10076"/>
                </a:cubicBezTo>
                <a:cubicBezTo>
                  <a:pt x="13839" y="10076"/>
                  <a:pt x="13850" y="10071"/>
                  <a:pt x="13857" y="10058"/>
                </a:cubicBezTo>
                <a:cubicBezTo>
                  <a:pt x="13862" y="10048"/>
                  <a:pt x="13867" y="10039"/>
                  <a:pt x="13873" y="10029"/>
                </a:cubicBezTo>
                <a:cubicBezTo>
                  <a:pt x="13887" y="10001"/>
                  <a:pt x="13862" y="9975"/>
                  <a:pt x="13839" y="9975"/>
                </a:cubicBezTo>
                <a:close/>
                <a:moveTo>
                  <a:pt x="17991" y="10026"/>
                </a:moveTo>
                <a:cubicBezTo>
                  <a:pt x="17977" y="10026"/>
                  <a:pt x="17965" y="10044"/>
                  <a:pt x="17977" y="10056"/>
                </a:cubicBezTo>
                <a:lnTo>
                  <a:pt x="17993" y="10072"/>
                </a:lnTo>
                <a:cubicBezTo>
                  <a:pt x="17996" y="10076"/>
                  <a:pt x="18001" y="10077"/>
                  <a:pt x="18005" y="10077"/>
                </a:cubicBezTo>
                <a:cubicBezTo>
                  <a:pt x="18018" y="10077"/>
                  <a:pt x="18030" y="10059"/>
                  <a:pt x="18018" y="10046"/>
                </a:cubicBezTo>
                <a:lnTo>
                  <a:pt x="18002" y="10031"/>
                </a:lnTo>
                <a:cubicBezTo>
                  <a:pt x="17999" y="10027"/>
                  <a:pt x="17995" y="10026"/>
                  <a:pt x="17991" y="10026"/>
                </a:cubicBezTo>
                <a:close/>
                <a:moveTo>
                  <a:pt x="3059" y="10008"/>
                </a:moveTo>
                <a:cubicBezTo>
                  <a:pt x="3014" y="10008"/>
                  <a:pt x="3014" y="10078"/>
                  <a:pt x="3059" y="10078"/>
                </a:cubicBezTo>
                <a:lnTo>
                  <a:pt x="3075" y="10078"/>
                </a:lnTo>
                <a:cubicBezTo>
                  <a:pt x="3121" y="10078"/>
                  <a:pt x="3121" y="10008"/>
                  <a:pt x="3075" y="10008"/>
                </a:cubicBezTo>
                <a:close/>
                <a:moveTo>
                  <a:pt x="16338" y="10019"/>
                </a:moveTo>
                <a:cubicBezTo>
                  <a:pt x="16292" y="10019"/>
                  <a:pt x="16292" y="10089"/>
                  <a:pt x="16338" y="10089"/>
                </a:cubicBezTo>
                <a:lnTo>
                  <a:pt x="16368" y="10089"/>
                </a:lnTo>
                <a:cubicBezTo>
                  <a:pt x="16414" y="10089"/>
                  <a:pt x="16414" y="10019"/>
                  <a:pt x="16368" y="10019"/>
                </a:cubicBezTo>
                <a:close/>
                <a:moveTo>
                  <a:pt x="6832" y="10033"/>
                </a:moveTo>
                <a:cubicBezTo>
                  <a:pt x="6814" y="10033"/>
                  <a:pt x="6796" y="10044"/>
                  <a:pt x="6796" y="10067"/>
                </a:cubicBezTo>
                <a:lnTo>
                  <a:pt x="6796" y="10083"/>
                </a:lnTo>
                <a:cubicBezTo>
                  <a:pt x="6796" y="10106"/>
                  <a:pt x="6814" y="10118"/>
                  <a:pt x="6831" y="10118"/>
                </a:cubicBezTo>
                <a:cubicBezTo>
                  <a:pt x="6849" y="10118"/>
                  <a:pt x="6866" y="10106"/>
                  <a:pt x="6866" y="10083"/>
                </a:cubicBezTo>
                <a:lnTo>
                  <a:pt x="6866" y="10067"/>
                </a:lnTo>
                <a:cubicBezTo>
                  <a:pt x="6867" y="10044"/>
                  <a:pt x="6849" y="10033"/>
                  <a:pt x="6832" y="10033"/>
                </a:cubicBezTo>
                <a:close/>
                <a:moveTo>
                  <a:pt x="9604" y="10086"/>
                </a:moveTo>
                <a:cubicBezTo>
                  <a:pt x="9579" y="10086"/>
                  <a:pt x="9579" y="10121"/>
                  <a:pt x="9604" y="10121"/>
                </a:cubicBezTo>
                <a:cubicBezTo>
                  <a:pt x="9626" y="10121"/>
                  <a:pt x="9626" y="10086"/>
                  <a:pt x="9604" y="10086"/>
                </a:cubicBezTo>
                <a:close/>
                <a:moveTo>
                  <a:pt x="23471" y="10024"/>
                </a:moveTo>
                <a:cubicBezTo>
                  <a:pt x="23448" y="10024"/>
                  <a:pt x="23423" y="10049"/>
                  <a:pt x="23437" y="10078"/>
                </a:cubicBezTo>
                <a:cubicBezTo>
                  <a:pt x="23442" y="10088"/>
                  <a:pt x="23448" y="10098"/>
                  <a:pt x="23453" y="10108"/>
                </a:cubicBezTo>
                <a:cubicBezTo>
                  <a:pt x="23459" y="10121"/>
                  <a:pt x="23470" y="10126"/>
                  <a:pt x="23480" y="10126"/>
                </a:cubicBezTo>
                <a:cubicBezTo>
                  <a:pt x="23503" y="10126"/>
                  <a:pt x="23527" y="10101"/>
                  <a:pt x="23514" y="10073"/>
                </a:cubicBezTo>
                <a:cubicBezTo>
                  <a:pt x="23508" y="10062"/>
                  <a:pt x="23503" y="10053"/>
                  <a:pt x="23498" y="10042"/>
                </a:cubicBezTo>
                <a:cubicBezTo>
                  <a:pt x="23492" y="10029"/>
                  <a:pt x="23482" y="10024"/>
                  <a:pt x="23471" y="10024"/>
                </a:cubicBezTo>
                <a:close/>
                <a:moveTo>
                  <a:pt x="24439" y="10017"/>
                </a:moveTo>
                <a:cubicBezTo>
                  <a:pt x="24425" y="10017"/>
                  <a:pt x="24411" y="10024"/>
                  <a:pt x="24406" y="10041"/>
                </a:cubicBezTo>
                <a:cubicBezTo>
                  <a:pt x="24401" y="10057"/>
                  <a:pt x="24396" y="10072"/>
                  <a:pt x="24390" y="10086"/>
                </a:cubicBezTo>
                <a:cubicBezTo>
                  <a:pt x="24382" y="10112"/>
                  <a:pt x="24403" y="10130"/>
                  <a:pt x="24425" y="10130"/>
                </a:cubicBezTo>
                <a:cubicBezTo>
                  <a:pt x="24439" y="10130"/>
                  <a:pt x="24453" y="10122"/>
                  <a:pt x="24459" y="10105"/>
                </a:cubicBezTo>
                <a:cubicBezTo>
                  <a:pt x="24464" y="10089"/>
                  <a:pt x="24469" y="10075"/>
                  <a:pt x="24474" y="10061"/>
                </a:cubicBezTo>
                <a:cubicBezTo>
                  <a:pt x="24483" y="10035"/>
                  <a:pt x="24460" y="10017"/>
                  <a:pt x="24439" y="10017"/>
                </a:cubicBezTo>
                <a:close/>
                <a:moveTo>
                  <a:pt x="7899" y="10050"/>
                </a:moveTo>
                <a:cubicBezTo>
                  <a:pt x="7873" y="10050"/>
                  <a:pt x="7848" y="10085"/>
                  <a:pt x="7872" y="10110"/>
                </a:cubicBezTo>
                <a:lnTo>
                  <a:pt x="7888" y="10126"/>
                </a:lnTo>
                <a:cubicBezTo>
                  <a:pt x="7895" y="10134"/>
                  <a:pt x="7904" y="10137"/>
                  <a:pt x="7912" y="10137"/>
                </a:cubicBezTo>
                <a:cubicBezTo>
                  <a:pt x="7939" y="10137"/>
                  <a:pt x="7963" y="10101"/>
                  <a:pt x="7938" y="10077"/>
                </a:cubicBezTo>
                <a:lnTo>
                  <a:pt x="7922" y="10061"/>
                </a:lnTo>
                <a:cubicBezTo>
                  <a:pt x="7915" y="10054"/>
                  <a:pt x="7907" y="10050"/>
                  <a:pt x="7899" y="10050"/>
                </a:cubicBezTo>
                <a:close/>
                <a:moveTo>
                  <a:pt x="86" y="10060"/>
                </a:moveTo>
                <a:cubicBezTo>
                  <a:pt x="58" y="10060"/>
                  <a:pt x="33" y="10095"/>
                  <a:pt x="60" y="10120"/>
                </a:cubicBezTo>
                <a:cubicBezTo>
                  <a:pt x="70" y="10130"/>
                  <a:pt x="81" y="10140"/>
                  <a:pt x="91" y="10149"/>
                </a:cubicBezTo>
                <a:cubicBezTo>
                  <a:pt x="98" y="10156"/>
                  <a:pt x="106" y="10159"/>
                  <a:pt x="114" y="10159"/>
                </a:cubicBezTo>
                <a:cubicBezTo>
                  <a:pt x="142" y="10159"/>
                  <a:pt x="168" y="10123"/>
                  <a:pt x="141" y="10099"/>
                </a:cubicBezTo>
                <a:cubicBezTo>
                  <a:pt x="130" y="10088"/>
                  <a:pt x="120" y="10079"/>
                  <a:pt x="109" y="10071"/>
                </a:cubicBezTo>
                <a:cubicBezTo>
                  <a:pt x="102" y="10063"/>
                  <a:pt x="94" y="10060"/>
                  <a:pt x="86" y="10060"/>
                </a:cubicBezTo>
                <a:close/>
                <a:moveTo>
                  <a:pt x="21550" y="10095"/>
                </a:moveTo>
                <a:cubicBezTo>
                  <a:pt x="21533" y="10095"/>
                  <a:pt x="21515" y="10106"/>
                  <a:pt x="21515" y="10129"/>
                </a:cubicBezTo>
                <a:lnTo>
                  <a:pt x="21515" y="10145"/>
                </a:lnTo>
                <a:cubicBezTo>
                  <a:pt x="21515" y="10168"/>
                  <a:pt x="21532" y="10180"/>
                  <a:pt x="21550" y="10180"/>
                </a:cubicBezTo>
                <a:cubicBezTo>
                  <a:pt x="21567" y="10180"/>
                  <a:pt x="21585" y="10168"/>
                  <a:pt x="21585" y="10145"/>
                </a:cubicBezTo>
                <a:lnTo>
                  <a:pt x="21585" y="10129"/>
                </a:lnTo>
                <a:cubicBezTo>
                  <a:pt x="21585" y="10106"/>
                  <a:pt x="21568" y="10095"/>
                  <a:pt x="21550" y="10095"/>
                </a:cubicBezTo>
                <a:close/>
                <a:moveTo>
                  <a:pt x="16863" y="10082"/>
                </a:moveTo>
                <a:cubicBezTo>
                  <a:pt x="16845" y="10082"/>
                  <a:pt x="16828" y="10093"/>
                  <a:pt x="16828" y="10116"/>
                </a:cubicBezTo>
                <a:lnTo>
                  <a:pt x="16828" y="10146"/>
                </a:lnTo>
                <a:cubicBezTo>
                  <a:pt x="16828" y="10169"/>
                  <a:pt x="16845" y="10181"/>
                  <a:pt x="16863" y="10181"/>
                </a:cubicBezTo>
                <a:cubicBezTo>
                  <a:pt x="16880" y="10181"/>
                  <a:pt x="16898" y="10169"/>
                  <a:pt x="16898" y="10146"/>
                </a:cubicBezTo>
                <a:lnTo>
                  <a:pt x="16898" y="10116"/>
                </a:lnTo>
                <a:cubicBezTo>
                  <a:pt x="16898" y="10093"/>
                  <a:pt x="16880" y="10082"/>
                  <a:pt x="16863" y="10082"/>
                </a:cubicBezTo>
                <a:close/>
                <a:moveTo>
                  <a:pt x="24845" y="10109"/>
                </a:moveTo>
                <a:cubicBezTo>
                  <a:pt x="24840" y="10109"/>
                  <a:pt x="24834" y="10111"/>
                  <a:pt x="24828" y="10114"/>
                </a:cubicBezTo>
                <a:cubicBezTo>
                  <a:pt x="24820" y="10119"/>
                  <a:pt x="24809" y="10124"/>
                  <a:pt x="24799" y="10129"/>
                </a:cubicBezTo>
                <a:cubicBezTo>
                  <a:pt x="24764" y="10147"/>
                  <a:pt x="24785" y="10195"/>
                  <a:pt x="24817" y="10195"/>
                </a:cubicBezTo>
                <a:cubicBezTo>
                  <a:pt x="24822" y="10195"/>
                  <a:pt x="24828" y="10194"/>
                  <a:pt x="24834" y="10191"/>
                </a:cubicBezTo>
                <a:cubicBezTo>
                  <a:pt x="24844" y="10186"/>
                  <a:pt x="24853" y="10181"/>
                  <a:pt x="24864" y="10175"/>
                </a:cubicBezTo>
                <a:cubicBezTo>
                  <a:pt x="24899" y="10156"/>
                  <a:pt x="24878" y="10109"/>
                  <a:pt x="24845" y="10109"/>
                </a:cubicBezTo>
                <a:close/>
                <a:moveTo>
                  <a:pt x="14998" y="10073"/>
                </a:moveTo>
                <a:cubicBezTo>
                  <a:pt x="14986" y="10073"/>
                  <a:pt x="14974" y="10077"/>
                  <a:pt x="14963" y="10088"/>
                </a:cubicBezTo>
                <a:lnTo>
                  <a:pt x="14947" y="10104"/>
                </a:lnTo>
                <a:cubicBezTo>
                  <a:pt x="14910" y="10141"/>
                  <a:pt x="14946" y="10196"/>
                  <a:pt x="14987" y="10196"/>
                </a:cubicBezTo>
                <a:cubicBezTo>
                  <a:pt x="14999" y="10196"/>
                  <a:pt x="15011" y="10191"/>
                  <a:pt x="15022" y="10181"/>
                </a:cubicBezTo>
                <a:lnTo>
                  <a:pt x="15037" y="10165"/>
                </a:lnTo>
                <a:cubicBezTo>
                  <a:pt x="15075" y="10127"/>
                  <a:pt x="15039" y="10073"/>
                  <a:pt x="14998" y="10073"/>
                </a:cubicBezTo>
                <a:close/>
                <a:moveTo>
                  <a:pt x="14519" y="10102"/>
                </a:moveTo>
                <a:cubicBezTo>
                  <a:pt x="14451" y="10102"/>
                  <a:pt x="14450" y="10209"/>
                  <a:pt x="14519" y="10209"/>
                </a:cubicBezTo>
                <a:cubicBezTo>
                  <a:pt x="14588" y="10209"/>
                  <a:pt x="14588" y="10102"/>
                  <a:pt x="14519" y="10102"/>
                </a:cubicBezTo>
                <a:close/>
                <a:moveTo>
                  <a:pt x="6148" y="10104"/>
                </a:moveTo>
                <a:cubicBezTo>
                  <a:pt x="6130" y="10104"/>
                  <a:pt x="6112" y="10116"/>
                  <a:pt x="6112" y="10139"/>
                </a:cubicBezTo>
                <a:lnTo>
                  <a:pt x="6112" y="10183"/>
                </a:lnTo>
                <a:cubicBezTo>
                  <a:pt x="6112" y="10206"/>
                  <a:pt x="6130" y="10217"/>
                  <a:pt x="6148" y="10217"/>
                </a:cubicBezTo>
                <a:cubicBezTo>
                  <a:pt x="6165" y="10217"/>
                  <a:pt x="6183" y="10206"/>
                  <a:pt x="6183" y="10183"/>
                </a:cubicBezTo>
                <a:lnTo>
                  <a:pt x="6183" y="10139"/>
                </a:lnTo>
                <a:cubicBezTo>
                  <a:pt x="6184" y="10116"/>
                  <a:pt x="6166" y="10104"/>
                  <a:pt x="6148" y="10104"/>
                </a:cubicBezTo>
                <a:close/>
                <a:moveTo>
                  <a:pt x="866" y="10120"/>
                </a:moveTo>
                <a:cubicBezTo>
                  <a:pt x="860" y="10120"/>
                  <a:pt x="855" y="10122"/>
                  <a:pt x="849" y="10125"/>
                </a:cubicBezTo>
                <a:cubicBezTo>
                  <a:pt x="833" y="10134"/>
                  <a:pt x="825" y="10158"/>
                  <a:pt x="836" y="10173"/>
                </a:cubicBezTo>
                <a:cubicBezTo>
                  <a:pt x="852" y="10193"/>
                  <a:pt x="867" y="10214"/>
                  <a:pt x="880" y="10234"/>
                </a:cubicBezTo>
                <a:cubicBezTo>
                  <a:pt x="889" y="10245"/>
                  <a:pt x="900" y="10251"/>
                  <a:pt x="912" y="10251"/>
                </a:cubicBezTo>
                <a:cubicBezTo>
                  <a:pt x="917" y="10251"/>
                  <a:pt x="923" y="10250"/>
                  <a:pt x="929" y="10247"/>
                </a:cubicBezTo>
                <a:cubicBezTo>
                  <a:pt x="945" y="10238"/>
                  <a:pt x="954" y="10214"/>
                  <a:pt x="942" y="10198"/>
                </a:cubicBezTo>
                <a:cubicBezTo>
                  <a:pt x="926" y="10178"/>
                  <a:pt x="912" y="10160"/>
                  <a:pt x="898" y="10139"/>
                </a:cubicBezTo>
                <a:cubicBezTo>
                  <a:pt x="889" y="10128"/>
                  <a:pt x="878" y="10120"/>
                  <a:pt x="866" y="10120"/>
                </a:cubicBezTo>
                <a:close/>
                <a:moveTo>
                  <a:pt x="17254" y="10205"/>
                </a:moveTo>
                <a:cubicBezTo>
                  <a:pt x="17245" y="10205"/>
                  <a:pt x="17236" y="10211"/>
                  <a:pt x="17236" y="10222"/>
                </a:cubicBezTo>
                <a:lnTo>
                  <a:pt x="17236" y="10238"/>
                </a:lnTo>
                <a:cubicBezTo>
                  <a:pt x="17236" y="10250"/>
                  <a:pt x="17245" y="10255"/>
                  <a:pt x="17254" y="10255"/>
                </a:cubicBezTo>
                <a:cubicBezTo>
                  <a:pt x="17263" y="10255"/>
                  <a:pt x="17272" y="10250"/>
                  <a:pt x="17272" y="10238"/>
                </a:cubicBezTo>
                <a:lnTo>
                  <a:pt x="17272" y="10222"/>
                </a:lnTo>
                <a:cubicBezTo>
                  <a:pt x="17272" y="10211"/>
                  <a:pt x="17263" y="10205"/>
                  <a:pt x="17254" y="10205"/>
                </a:cubicBezTo>
                <a:close/>
                <a:moveTo>
                  <a:pt x="10757" y="10119"/>
                </a:moveTo>
                <a:cubicBezTo>
                  <a:pt x="10747" y="10119"/>
                  <a:pt x="10738" y="10122"/>
                  <a:pt x="10732" y="10129"/>
                </a:cubicBezTo>
                <a:cubicBezTo>
                  <a:pt x="10717" y="10144"/>
                  <a:pt x="10718" y="10165"/>
                  <a:pt x="10732" y="10178"/>
                </a:cubicBezTo>
                <a:cubicBezTo>
                  <a:pt x="10753" y="10204"/>
                  <a:pt x="10773" y="10229"/>
                  <a:pt x="10794" y="10254"/>
                </a:cubicBezTo>
                <a:cubicBezTo>
                  <a:pt x="10799" y="10261"/>
                  <a:pt x="10808" y="10264"/>
                  <a:pt x="10817" y="10264"/>
                </a:cubicBezTo>
                <a:cubicBezTo>
                  <a:pt x="10827" y="10264"/>
                  <a:pt x="10836" y="10260"/>
                  <a:pt x="10843" y="10254"/>
                </a:cubicBezTo>
                <a:cubicBezTo>
                  <a:pt x="10858" y="10239"/>
                  <a:pt x="10857" y="10218"/>
                  <a:pt x="10843" y="10204"/>
                </a:cubicBezTo>
                <a:cubicBezTo>
                  <a:pt x="10822" y="10178"/>
                  <a:pt x="10803" y="10153"/>
                  <a:pt x="10782" y="10129"/>
                </a:cubicBezTo>
                <a:cubicBezTo>
                  <a:pt x="10776" y="10122"/>
                  <a:pt x="10767" y="10119"/>
                  <a:pt x="10757" y="10119"/>
                </a:cubicBezTo>
                <a:close/>
                <a:moveTo>
                  <a:pt x="2212" y="10121"/>
                </a:moveTo>
                <a:cubicBezTo>
                  <a:pt x="2196" y="10121"/>
                  <a:pt x="2180" y="10129"/>
                  <a:pt x="2169" y="10146"/>
                </a:cubicBezTo>
                <a:cubicBezTo>
                  <a:pt x="2160" y="10162"/>
                  <a:pt x="2151" y="10177"/>
                  <a:pt x="2142" y="10192"/>
                </a:cubicBezTo>
                <a:cubicBezTo>
                  <a:pt x="2117" y="10233"/>
                  <a:pt x="2154" y="10272"/>
                  <a:pt x="2191" y="10272"/>
                </a:cubicBezTo>
                <a:cubicBezTo>
                  <a:pt x="2207" y="10272"/>
                  <a:pt x="2223" y="10265"/>
                  <a:pt x="2234" y="10247"/>
                </a:cubicBezTo>
                <a:cubicBezTo>
                  <a:pt x="2242" y="10231"/>
                  <a:pt x="2252" y="10215"/>
                  <a:pt x="2261" y="10202"/>
                </a:cubicBezTo>
                <a:cubicBezTo>
                  <a:pt x="2286" y="10160"/>
                  <a:pt x="2249" y="10121"/>
                  <a:pt x="2212" y="10121"/>
                </a:cubicBezTo>
                <a:close/>
                <a:moveTo>
                  <a:pt x="23056" y="10190"/>
                </a:moveTo>
                <a:cubicBezTo>
                  <a:pt x="23052" y="10190"/>
                  <a:pt x="23048" y="10191"/>
                  <a:pt x="23044" y="10192"/>
                </a:cubicBezTo>
                <a:cubicBezTo>
                  <a:pt x="23029" y="10197"/>
                  <a:pt x="23014" y="10203"/>
                  <a:pt x="22999" y="10208"/>
                </a:cubicBezTo>
                <a:cubicBezTo>
                  <a:pt x="22960" y="10221"/>
                  <a:pt x="22971" y="10278"/>
                  <a:pt x="23006" y="10278"/>
                </a:cubicBezTo>
                <a:cubicBezTo>
                  <a:pt x="23010" y="10278"/>
                  <a:pt x="23014" y="10277"/>
                  <a:pt x="23018" y="10276"/>
                </a:cubicBezTo>
                <a:cubicBezTo>
                  <a:pt x="23034" y="10271"/>
                  <a:pt x="23047" y="10265"/>
                  <a:pt x="23062" y="10260"/>
                </a:cubicBezTo>
                <a:cubicBezTo>
                  <a:pt x="23103" y="10248"/>
                  <a:pt x="23091" y="10190"/>
                  <a:pt x="23056" y="10190"/>
                </a:cubicBezTo>
                <a:close/>
                <a:moveTo>
                  <a:pt x="8866" y="10249"/>
                </a:moveTo>
                <a:cubicBezTo>
                  <a:pt x="8842" y="10249"/>
                  <a:pt x="8842" y="10283"/>
                  <a:pt x="8866" y="10283"/>
                </a:cubicBezTo>
                <a:lnTo>
                  <a:pt x="8882" y="10283"/>
                </a:lnTo>
                <a:cubicBezTo>
                  <a:pt x="8904" y="10283"/>
                  <a:pt x="8904" y="10249"/>
                  <a:pt x="8882" y="10249"/>
                </a:cubicBezTo>
                <a:close/>
                <a:moveTo>
                  <a:pt x="3796" y="10193"/>
                </a:moveTo>
                <a:cubicBezTo>
                  <a:pt x="3787" y="10193"/>
                  <a:pt x="3779" y="10199"/>
                  <a:pt x="3779" y="10210"/>
                </a:cubicBezTo>
                <a:lnTo>
                  <a:pt x="3779" y="10285"/>
                </a:lnTo>
                <a:cubicBezTo>
                  <a:pt x="3779" y="10297"/>
                  <a:pt x="3788" y="10303"/>
                  <a:pt x="3796" y="10303"/>
                </a:cubicBezTo>
                <a:cubicBezTo>
                  <a:pt x="3805" y="10303"/>
                  <a:pt x="3814" y="10297"/>
                  <a:pt x="3814" y="10285"/>
                </a:cubicBezTo>
                <a:lnTo>
                  <a:pt x="3814" y="10210"/>
                </a:lnTo>
                <a:cubicBezTo>
                  <a:pt x="3814" y="10199"/>
                  <a:pt x="3805" y="10193"/>
                  <a:pt x="3796" y="10193"/>
                </a:cubicBezTo>
                <a:close/>
                <a:moveTo>
                  <a:pt x="12307" y="10211"/>
                </a:moveTo>
                <a:cubicBezTo>
                  <a:pt x="12289" y="10211"/>
                  <a:pt x="12272" y="10222"/>
                  <a:pt x="12272" y="10246"/>
                </a:cubicBezTo>
                <a:lnTo>
                  <a:pt x="12272" y="10276"/>
                </a:lnTo>
                <a:cubicBezTo>
                  <a:pt x="12272" y="10299"/>
                  <a:pt x="12289" y="10310"/>
                  <a:pt x="12307" y="10310"/>
                </a:cubicBezTo>
                <a:cubicBezTo>
                  <a:pt x="12324" y="10310"/>
                  <a:pt x="12342" y="10299"/>
                  <a:pt x="12342" y="10276"/>
                </a:cubicBezTo>
                <a:lnTo>
                  <a:pt x="12342" y="10246"/>
                </a:lnTo>
                <a:cubicBezTo>
                  <a:pt x="12342" y="10222"/>
                  <a:pt x="12324" y="10211"/>
                  <a:pt x="12307" y="10211"/>
                </a:cubicBezTo>
                <a:close/>
                <a:moveTo>
                  <a:pt x="23774" y="10237"/>
                </a:moveTo>
                <a:cubicBezTo>
                  <a:pt x="23769" y="10237"/>
                  <a:pt x="23764" y="10237"/>
                  <a:pt x="23759" y="10238"/>
                </a:cubicBezTo>
                <a:cubicBezTo>
                  <a:pt x="23718" y="10247"/>
                  <a:pt x="23730" y="10306"/>
                  <a:pt x="23768" y="10307"/>
                </a:cubicBezTo>
                <a:cubicBezTo>
                  <a:pt x="23773" y="10317"/>
                  <a:pt x="23785" y="10322"/>
                  <a:pt x="23798" y="10322"/>
                </a:cubicBezTo>
                <a:cubicBezTo>
                  <a:pt x="23804" y="10322"/>
                  <a:pt x="23810" y="10320"/>
                  <a:pt x="23815" y="10318"/>
                </a:cubicBezTo>
                <a:cubicBezTo>
                  <a:pt x="23833" y="10307"/>
                  <a:pt x="23836" y="10286"/>
                  <a:pt x="23828" y="10270"/>
                </a:cubicBezTo>
                <a:cubicBezTo>
                  <a:pt x="23818" y="10247"/>
                  <a:pt x="23797" y="10237"/>
                  <a:pt x="23774" y="10237"/>
                </a:cubicBezTo>
                <a:close/>
                <a:moveTo>
                  <a:pt x="24093" y="10235"/>
                </a:moveTo>
                <a:cubicBezTo>
                  <a:pt x="24083" y="10235"/>
                  <a:pt x="24073" y="10240"/>
                  <a:pt x="24067" y="10252"/>
                </a:cubicBezTo>
                <a:cubicBezTo>
                  <a:pt x="24061" y="10262"/>
                  <a:pt x="24056" y="10272"/>
                  <a:pt x="24051" y="10282"/>
                </a:cubicBezTo>
                <a:cubicBezTo>
                  <a:pt x="24037" y="10310"/>
                  <a:pt x="24061" y="10336"/>
                  <a:pt x="24085" y="10336"/>
                </a:cubicBezTo>
                <a:cubicBezTo>
                  <a:pt x="24096" y="10336"/>
                  <a:pt x="24106" y="10331"/>
                  <a:pt x="24113" y="10318"/>
                </a:cubicBezTo>
                <a:cubicBezTo>
                  <a:pt x="24118" y="10307"/>
                  <a:pt x="24123" y="10298"/>
                  <a:pt x="24129" y="10287"/>
                </a:cubicBezTo>
                <a:cubicBezTo>
                  <a:pt x="24142" y="10260"/>
                  <a:pt x="24116" y="10235"/>
                  <a:pt x="24093" y="10235"/>
                </a:cubicBezTo>
                <a:close/>
                <a:moveTo>
                  <a:pt x="6598" y="10271"/>
                </a:moveTo>
                <a:cubicBezTo>
                  <a:pt x="6552" y="10271"/>
                  <a:pt x="6552" y="10341"/>
                  <a:pt x="6598" y="10341"/>
                </a:cubicBezTo>
                <a:lnTo>
                  <a:pt x="6614" y="10341"/>
                </a:lnTo>
                <a:cubicBezTo>
                  <a:pt x="6658" y="10341"/>
                  <a:pt x="6660" y="10271"/>
                  <a:pt x="6614" y="10271"/>
                </a:cubicBezTo>
                <a:close/>
                <a:moveTo>
                  <a:pt x="20170" y="10225"/>
                </a:moveTo>
                <a:cubicBezTo>
                  <a:pt x="20158" y="10225"/>
                  <a:pt x="20145" y="10233"/>
                  <a:pt x="20138" y="10243"/>
                </a:cubicBezTo>
                <a:cubicBezTo>
                  <a:pt x="20128" y="10261"/>
                  <a:pt x="20135" y="10280"/>
                  <a:pt x="20151" y="10292"/>
                </a:cubicBezTo>
                <a:cubicBezTo>
                  <a:pt x="20171" y="10307"/>
                  <a:pt x="20191" y="10322"/>
                  <a:pt x="20212" y="10336"/>
                </a:cubicBezTo>
                <a:cubicBezTo>
                  <a:pt x="20217" y="10340"/>
                  <a:pt x="20222" y="10341"/>
                  <a:pt x="20228" y="10341"/>
                </a:cubicBezTo>
                <a:cubicBezTo>
                  <a:pt x="20241" y="10341"/>
                  <a:pt x="20253" y="10334"/>
                  <a:pt x="20260" y="10323"/>
                </a:cubicBezTo>
                <a:cubicBezTo>
                  <a:pt x="20269" y="10304"/>
                  <a:pt x="20263" y="10286"/>
                  <a:pt x="20247" y="10275"/>
                </a:cubicBezTo>
                <a:cubicBezTo>
                  <a:pt x="20227" y="10259"/>
                  <a:pt x="20207" y="10244"/>
                  <a:pt x="20186" y="10230"/>
                </a:cubicBezTo>
                <a:cubicBezTo>
                  <a:pt x="20182" y="10226"/>
                  <a:pt x="20176" y="10225"/>
                  <a:pt x="20170" y="10225"/>
                </a:cubicBezTo>
                <a:close/>
                <a:moveTo>
                  <a:pt x="8189" y="10277"/>
                </a:moveTo>
                <a:cubicBezTo>
                  <a:pt x="8178" y="10277"/>
                  <a:pt x="8166" y="10290"/>
                  <a:pt x="8174" y="10304"/>
                </a:cubicBezTo>
                <a:cubicBezTo>
                  <a:pt x="8179" y="10315"/>
                  <a:pt x="8184" y="10324"/>
                  <a:pt x="8189" y="10335"/>
                </a:cubicBezTo>
                <a:cubicBezTo>
                  <a:pt x="8193" y="10341"/>
                  <a:pt x="8198" y="10344"/>
                  <a:pt x="8203" y="10344"/>
                </a:cubicBezTo>
                <a:cubicBezTo>
                  <a:pt x="8214" y="10344"/>
                  <a:pt x="8226" y="10331"/>
                  <a:pt x="8219" y="10317"/>
                </a:cubicBezTo>
                <a:cubicBezTo>
                  <a:pt x="8213" y="10306"/>
                  <a:pt x="8208" y="10297"/>
                  <a:pt x="8203" y="10286"/>
                </a:cubicBezTo>
                <a:cubicBezTo>
                  <a:pt x="8200" y="10280"/>
                  <a:pt x="8194" y="10277"/>
                  <a:pt x="8189" y="10277"/>
                </a:cubicBezTo>
                <a:close/>
                <a:moveTo>
                  <a:pt x="5547" y="10234"/>
                </a:moveTo>
                <a:cubicBezTo>
                  <a:pt x="5506" y="10234"/>
                  <a:pt x="5469" y="10287"/>
                  <a:pt x="5507" y="10324"/>
                </a:cubicBezTo>
                <a:lnTo>
                  <a:pt x="5523" y="10340"/>
                </a:lnTo>
                <a:cubicBezTo>
                  <a:pt x="5534" y="10351"/>
                  <a:pt x="5547" y="10355"/>
                  <a:pt x="5559" y="10355"/>
                </a:cubicBezTo>
                <a:cubicBezTo>
                  <a:pt x="5600" y="10355"/>
                  <a:pt x="5636" y="10303"/>
                  <a:pt x="5599" y="10265"/>
                </a:cubicBezTo>
                <a:lnTo>
                  <a:pt x="5583" y="10250"/>
                </a:lnTo>
                <a:cubicBezTo>
                  <a:pt x="5572" y="10239"/>
                  <a:pt x="5559" y="10234"/>
                  <a:pt x="5547" y="10234"/>
                </a:cubicBezTo>
                <a:close/>
                <a:moveTo>
                  <a:pt x="11736" y="10218"/>
                </a:moveTo>
                <a:cubicBezTo>
                  <a:pt x="11717" y="10218"/>
                  <a:pt x="11698" y="10228"/>
                  <a:pt x="11689" y="10246"/>
                </a:cubicBezTo>
                <a:cubicBezTo>
                  <a:pt x="11684" y="10256"/>
                  <a:pt x="11679" y="10265"/>
                  <a:pt x="11674" y="10276"/>
                </a:cubicBezTo>
                <a:cubicBezTo>
                  <a:pt x="11660" y="10302"/>
                  <a:pt x="11665" y="10335"/>
                  <a:pt x="11694" y="10349"/>
                </a:cubicBezTo>
                <a:cubicBezTo>
                  <a:pt x="11701" y="10354"/>
                  <a:pt x="11710" y="10356"/>
                  <a:pt x="11720" y="10356"/>
                </a:cubicBezTo>
                <a:cubicBezTo>
                  <a:pt x="11738" y="10356"/>
                  <a:pt x="11757" y="10347"/>
                  <a:pt x="11766" y="10329"/>
                </a:cubicBezTo>
                <a:cubicBezTo>
                  <a:pt x="11772" y="10319"/>
                  <a:pt x="11777" y="10309"/>
                  <a:pt x="11782" y="10299"/>
                </a:cubicBezTo>
                <a:cubicBezTo>
                  <a:pt x="11795" y="10273"/>
                  <a:pt x="11790" y="10241"/>
                  <a:pt x="11763" y="10226"/>
                </a:cubicBezTo>
                <a:cubicBezTo>
                  <a:pt x="11755" y="10221"/>
                  <a:pt x="11745" y="10218"/>
                  <a:pt x="11736" y="10218"/>
                </a:cubicBezTo>
                <a:close/>
                <a:moveTo>
                  <a:pt x="21745" y="10288"/>
                </a:moveTo>
                <a:cubicBezTo>
                  <a:pt x="21699" y="10288"/>
                  <a:pt x="21699" y="10360"/>
                  <a:pt x="21745" y="10360"/>
                </a:cubicBezTo>
                <a:lnTo>
                  <a:pt x="21775" y="10360"/>
                </a:lnTo>
                <a:cubicBezTo>
                  <a:pt x="21775" y="10360"/>
                  <a:pt x="21775" y="10360"/>
                  <a:pt x="21776" y="10360"/>
                </a:cubicBezTo>
                <a:cubicBezTo>
                  <a:pt x="21821" y="10360"/>
                  <a:pt x="21820" y="10291"/>
                  <a:pt x="21775" y="10288"/>
                </a:cubicBezTo>
                <a:close/>
                <a:moveTo>
                  <a:pt x="14319" y="10291"/>
                </a:moveTo>
                <a:cubicBezTo>
                  <a:pt x="14311" y="10291"/>
                  <a:pt x="14302" y="10294"/>
                  <a:pt x="14295" y="10301"/>
                </a:cubicBezTo>
                <a:lnTo>
                  <a:pt x="14279" y="10317"/>
                </a:lnTo>
                <a:cubicBezTo>
                  <a:pt x="14254" y="10342"/>
                  <a:pt x="14279" y="10377"/>
                  <a:pt x="14306" y="10377"/>
                </a:cubicBezTo>
                <a:cubicBezTo>
                  <a:pt x="14314" y="10377"/>
                  <a:pt x="14322" y="10373"/>
                  <a:pt x="14329" y="10366"/>
                </a:cubicBezTo>
                <a:lnTo>
                  <a:pt x="14345" y="10350"/>
                </a:lnTo>
                <a:cubicBezTo>
                  <a:pt x="14370" y="10326"/>
                  <a:pt x="14346" y="10291"/>
                  <a:pt x="14319" y="10291"/>
                </a:cubicBezTo>
                <a:close/>
                <a:moveTo>
                  <a:pt x="3361" y="10294"/>
                </a:moveTo>
                <a:cubicBezTo>
                  <a:pt x="3343" y="10294"/>
                  <a:pt x="3325" y="10305"/>
                  <a:pt x="3325" y="10328"/>
                </a:cubicBezTo>
                <a:lnTo>
                  <a:pt x="3325" y="10344"/>
                </a:lnTo>
                <a:cubicBezTo>
                  <a:pt x="3325" y="10367"/>
                  <a:pt x="3342" y="10379"/>
                  <a:pt x="3360" y="10379"/>
                </a:cubicBezTo>
                <a:cubicBezTo>
                  <a:pt x="3377" y="10379"/>
                  <a:pt x="3396" y="10367"/>
                  <a:pt x="3397" y="10344"/>
                </a:cubicBezTo>
                <a:lnTo>
                  <a:pt x="3397" y="10328"/>
                </a:lnTo>
                <a:cubicBezTo>
                  <a:pt x="3397" y="10305"/>
                  <a:pt x="3379" y="10294"/>
                  <a:pt x="3361" y="10294"/>
                </a:cubicBezTo>
                <a:close/>
                <a:moveTo>
                  <a:pt x="6838" y="10345"/>
                </a:moveTo>
                <a:cubicBezTo>
                  <a:pt x="6792" y="10345"/>
                  <a:pt x="6792" y="10415"/>
                  <a:pt x="6838" y="10415"/>
                </a:cubicBezTo>
                <a:lnTo>
                  <a:pt x="6854" y="10415"/>
                </a:lnTo>
                <a:cubicBezTo>
                  <a:pt x="6854" y="10415"/>
                  <a:pt x="6855" y="10415"/>
                  <a:pt x="6856" y="10415"/>
                </a:cubicBezTo>
                <a:cubicBezTo>
                  <a:pt x="6899" y="10415"/>
                  <a:pt x="6898" y="10345"/>
                  <a:pt x="6854" y="10345"/>
                </a:cubicBezTo>
                <a:close/>
                <a:moveTo>
                  <a:pt x="5146" y="10298"/>
                </a:moveTo>
                <a:cubicBezTo>
                  <a:pt x="5139" y="10298"/>
                  <a:pt x="5133" y="10300"/>
                  <a:pt x="5127" y="10303"/>
                </a:cubicBezTo>
                <a:cubicBezTo>
                  <a:pt x="5109" y="10314"/>
                  <a:pt x="5106" y="10335"/>
                  <a:pt x="5115" y="10351"/>
                </a:cubicBezTo>
                <a:cubicBezTo>
                  <a:pt x="5125" y="10376"/>
                  <a:pt x="5136" y="10402"/>
                  <a:pt x="5147" y="10427"/>
                </a:cubicBezTo>
                <a:cubicBezTo>
                  <a:pt x="5152" y="10438"/>
                  <a:pt x="5164" y="10444"/>
                  <a:pt x="5177" y="10444"/>
                </a:cubicBezTo>
                <a:cubicBezTo>
                  <a:pt x="5183" y="10444"/>
                  <a:pt x="5190" y="10443"/>
                  <a:pt x="5195" y="10439"/>
                </a:cubicBezTo>
                <a:cubicBezTo>
                  <a:pt x="5214" y="10429"/>
                  <a:pt x="5216" y="10408"/>
                  <a:pt x="5209" y="10391"/>
                </a:cubicBezTo>
                <a:cubicBezTo>
                  <a:pt x="5198" y="10366"/>
                  <a:pt x="5188" y="10341"/>
                  <a:pt x="5175" y="10317"/>
                </a:cubicBezTo>
                <a:cubicBezTo>
                  <a:pt x="5171" y="10304"/>
                  <a:pt x="5158" y="10298"/>
                  <a:pt x="5146" y="10298"/>
                </a:cubicBezTo>
                <a:close/>
                <a:moveTo>
                  <a:pt x="14038" y="10315"/>
                </a:moveTo>
                <a:cubicBezTo>
                  <a:pt x="13993" y="10315"/>
                  <a:pt x="13993" y="10386"/>
                  <a:pt x="14038" y="10386"/>
                </a:cubicBezTo>
                <a:cubicBezTo>
                  <a:pt x="14051" y="10386"/>
                  <a:pt x="14059" y="10381"/>
                  <a:pt x="14066" y="10372"/>
                </a:cubicBezTo>
                <a:cubicBezTo>
                  <a:pt x="14075" y="10406"/>
                  <a:pt x="14103" y="10432"/>
                  <a:pt x="14135" y="10442"/>
                </a:cubicBezTo>
                <a:cubicBezTo>
                  <a:pt x="14139" y="10444"/>
                  <a:pt x="14143" y="10444"/>
                  <a:pt x="14146" y="10444"/>
                </a:cubicBezTo>
                <a:cubicBezTo>
                  <a:pt x="14180" y="10444"/>
                  <a:pt x="14191" y="10387"/>
                  <a:pt x="14152" y="10374"/>
                </a:cubicBezTo>
                <a:cubicBezTo>
                  <a:pt x="14137" y="10369"/>
                  <a:pt x="14131" y="10356"/>
                  <a:pt x="14130" y="10341"/>
                </a:cubicBezTo>
                <a:cubicBezTo>
                  <a:pt x="14128" y="10325"/>
                  <a:pt x="14111" y="10315"/>
                  <a:pt x="14096" y="10315"/>
                </a:cubicBezTo>
                <a:cubicBezTo>
                  <a:pt x="14093" y="10315"/>
                  <a:pt x="14090" y="10316"/>
                  <a:pt x="14087" y="10317"/>
                </a:cubicBezTo>
                <a:cubicBezTo>
                  <a:pt x="14078" y="10319"/>
                  <a:pt x="14072" y="10324"/>
                  <a:pt x="14067" y="10330"/>
                </a:cubicBezTo>
                <a:cubicBezTo>
                  <a:pt x="14062" y="10322"/>
                  <a:pt x="14052" y="10315"/>
                  <a:pt x="14038" y="10315"/>
                </a:cubicBezTo>
                <a:close/>
                <a:moveTo>
                  <a:pt x="1692" y="10316"/>
                </a:moveTo>
                <a:cubicBezTo>
                  <a:pt x="1683" y="10316"/>
                  <a:pt x="1673" y="10319"/>
                  <a:pt x="1665" y="10323"/>
                </a:cubicBezTo>
                <a:cubicBezTo>
                  <a:pt x="1639" y="10339"/>
                  <a:pt x="1632" y="10370"/>
                  <a:pt x="1645" y="10396"/>
                </a:cubicBezTo>
                <a:cubicBezTo>
                  <a:pt x="1650" y="10407"/>
                  <a:pt x="1655" y="10416"/>
                  <a:pt x="1661" y="10427"/>
                </a:cubicBezTo>
                <a:cubicBezTo>
                  <a:pt x="1670" y="10444"/>
                  <a:pt x="1688" y="10453"/>
                  <a:pt x="1707" y="10453"/>
                </a:cubicBezTo>
                <a:cubicBezTo>
                  <a:pt x="1716" y="10453"/>
                  <a:pt x="1726" y="10450"/>
                  <a:pt x="1734" y="10446"/>
                </a:cubicBezTo>
                <a:cubicBezTo>
                  <a:pt x="1760" y="10430"/>
                  <a:pt x="1768" y="10398"/>
                  <a:pt x="1754" y="10372"/>
                </a:cubicBezTo>
                <a:cubicBezTo>
                  <a:pt x="1749" y="10362"/>
                  <a:pt x="1743" y="10351"/>
                  <a:pt x="1738" y="10343"/>
                </a:cubicBezTo>
                <a:cubicBezTo>
                  <a:pt x="1730" y="10325"/>
                  <a:pt x="1711" y="10316"/>
                  <a:pt x="1692" y="10316"/>
                </a:cubicBezTo>
                <a:close/>
                <a:moveTo>
                  <a:pt x="15523" y="10331"/>
                </a:moveTo>
                <a:cubicBezTo>
                  <a:pt x="15505" y="10331"/>
                  <a:pt x="15488" y="10339"/>
                  <a:pt x="15477" y="10357"/>
                </a:cubicBezTo>
                <a:cubicBezTo>
                  <a:pt x="15465" y="10382"/>
                  <a:pt x="15472" y="10417"/>
                  <a:pt x="15497" y="10430"/>
                </a:cubicBezTo>
                <a:cubicBezTo>
                  <a:pt x="15508" y="10435"/>
                  <a:pt x="15517" y="10440"/>
                  <a:pt x="15528" y="10446"/>
                </a:cubicBezTo>
                <a:cubicBezTo>
                  <a:pt x="15537" y="10450"/>
                  <a:pt x="15546" y="10453"/>
                  <a:pt x="15556" y="10453"/>
                </a:cubicBezTo>
                <a:cubicBezTo>
                  <a:pt x="15574" y="10453"/>
                  <a:pt x="15591" y="10444"/>
                  <a:pt x="15601" y="10427"/>
                </a:cubicBezTo>
                <a:cubicBezTo>
                  <a:pt x="15615" y="10403"/>
                  <a:pt x="15607" y="10366"/>
                  <a:pt x="15581" y="10353"/>
                </a:cubicBezTo>
                <a:cubicBezTo>
                  <a:pt x="15571" y="10348"/>
                  <a:pt x="15561" y="10343"/>
                  <a:pt x="15551" y="10338"/>
                </a:cubicBezTo>
                <a:cubicBezTo>
                  <a:pt x="15542" y="10333"/>
                  <a:pt x="15532" y="10331"/>
                  <a:pt x="15523" y="10331"/>
                </a:cubicBezTo>
                <a:close/>
                <a:moveTo>
                  <a:pt x="18304" y="10433"/>
                </a:moveTo>
                <a:cubicBezTo>
                  <a:pt x="18281" y="10433"/>
                  <a:pt x="18281" y="10469"/>
                  <a:pt x="18304" y="10469"/>
                </a:cubicBezTo>
                <a:cubicBezTo>
                  <a:pt x="18326" y="10469"/>
                  <a:pt x="18327" y="10433"/>
                  <a:pt x="18304" y="10433"/>
                </a:cubicBezTo>
                <a:close/>
                <a:moveTo>
                  <a:pt x="14654" y="10405"/>
                </a:moveTo>
                <a:cubicBezTo>
                  <a:pt x="14627" y="10405"/>
                  <a:pt x="14604" y="10441"/>
                  <a:pt x="14629" y="10466"/>
                </a:cubicBezTo>
                <a:lnTo>
                  <a:pt x="14645" y="10481"/>
                </a:lnTo>
                <a:cubicBezTo>
                  <a:pt x="14652" y="10489"/>
                  <a:pt x="14660" y="10492"/>
                  <a:pt x="14668" y="10492"/>
                </a:cubicBezTo>
                <a:cubicBezTo>
                  <a:pt x="14696" y="10492"/>
                  <a:pt x="14720" y="10456"/>
                  <a:pt x="14695" y="10432"/>
                </a:cubicBezTo>
                <a:lnTo>
                  <a:pt x="14679" y="10416"/>
                </a:lnTo>
                <a:cubicBezTo>
                  <a:pt x="14671" y="10408"/>
                  <a:pt x="14663" y="10405"/>
                  <a:pt x="14654" y="10405"/>
                </a:cubicBezTo>
                <a:close/>
                <a:moveTo>
                  <a:pt x="4429" y="10428"/>
                </a:moveTo>
                <a:cubicBezTo>
                  <a:pt x="4410" y="10428"/>
                  <a:pt x="4391" y="10438"/>
                  <a:pt x="4381" y="10455"/>
                </a:cubicBezTo>
                <a:cubicBezTo>
                  <a:pt x="4366" y="10481"/>
                  <a:pt x="4376" y="10513"/>
                  <a:pt x="4400" y="10528"/>
                </a:cubicBezTo>
                <a:cubicBezTo>
                  <a:pt x="4416" y="10539"/>
                  <a:pt x="4431" y="10548"/>
                  <a:pt x="4445" y="10559"/>
                </a:cubicBezTo>
                <a:cubicBezTo>
                  <a:pt x="4453" y="10564"/>
                  <a:pt x="4461" y="10566"/>
                  <a:pt x="4470" y="10566"/>
                </a:cubicBezTo>
                <a:cubicBezTo>
                  <a:pt x="4489" y="10566"/>
                  <a:pt x="4509" y="10556"/>
                  <a:pt x="4519" y="10539"/>
                </a:cubicBezTo>
                <a:cubicBezTo>
                  <a:pt x="4533" y="10513"/>
                  <a:pt x="4523" y="10482"/>
                  <a:pt x="4499" y="10466"/>
                </a:cubicBezTo>
                <a:cubicBezTo>
                  <a:pt x="4483" y="10455"/>
                  <a:pt x="4468" y="10446"/>
                  <a:pt x="4455" y="10435"/>
                </a:cubicBezTo>
                <a:cubicBezTo>
                  <a:pt x="4447" y="10430"/>
                  <a:pt x="4438" y="10428"/>
                  <a:pt x="4429" y="10428"/>
                </a:cubicBezTo>
                <a:close/>
                <a:moveTo>
                  <a:pt x="9512" y="10426"/>
                </a:moveTo>
                <a:cubicBezTo>
                  <a:pt x="9493" y="10426"/>
                  <a:pt x="9474" y="10436"/>
                  <a:pt x="9464" y="10453"/>
                </a:cubicBezTo>
                <a:cubicBezTo>
                  <a:pt x="9449" y="10479"/>
                  <a:pt x="9459" y="10510"/>
                  <a:pt x="9484" y="10526"/>
                </a:cubicBezTo>
                <a:cubicBezTo>
                  <a:pt x="9509" y="10542"/>
                  <a:pt x="9532" y="10558"/>
                  <a:pt x="9557" y="10573"/>
                </a:cubicBezTo>
                <a:cubicBezTo>
                  <a:pt x="9566" y="10578"/>
                  <a:pt x="9575" y="10581"/>
                  <a:pt x="9584" y="10581"/>
                </a:cubicBezTo>
                <a:cubicBezTo>
                  <a:pt x="9603" y="10581"/>
                  <a:pt x="9622" y="10571"/>
                  <a:pt x="9631" y="10554"/>
                </a:cubicBezTo>
                <a:cubicBezTo>
                  <a:pt x="9647" y="10527"/>
                  <a:pt x="9636" y="10496"/>
                  <a:pt x="9611" y="10480"/>
                </a:cubicBezTo>
                <a:cubicBezTo>
                  <a:pt x="9586" y="10464"/>
                  <a:pt x="9563" y="10449"/>
                  <a:pt x="9538" y="10433"/>
                </a:cubicBezTo>
                <a:cubicBezTo>
                  <a:pt x="9529" y="10428"/>
                  <a:pt x="9520" y="10426"/>
                  <a:pt x="9512" y="10426"/>
                </a:cubicBezTo>
                <a:close/>
                <a:moveTo>
                  <a:pt x="13330" y="10454"/>
                </a:moveTo>
                <a:cubicBezTo>
                  <a:pt x="13309" y="10454"/>
                  <a:pt x="13287" y="10472"/>
                  <a:pt x="13294" y="10498"/>
                </a:cubicBezTo>
                <a:cubicBezTo>
                  <a:pt x="13305" y="10540"/>
                  <a:pt x="13333" y="10576"/>
                  <a:pt x="13372" y="10594"/>
                </a:cubicBezTo>
                <a:cubicBezTo>
                  <a:pt x="13378" y="10598"/>
                  <a:pt x="13383" y="10599"/>
                  <a:pt x="13389" y="10599"/>
                </a:cubicBezTo>
                <a:cubicBezTo>
                  <a:pt x="13420" y="10599"/>
                  <a:pt x="13440" y="10551"/>
                  <a:pt x="13406" y="10534"/>
                </a:cubicBezTo>
                <a:cubicBezTo>
                  <a:pt x="13383" y="10522"/>
                  <a:pt x="13368" y="10505"/>
                  <a:pt x="13362" y="10480"/>
                </a:cubicBezTo>
                <a:cubicBezTo>
                  <a:pt x="13358" y="10462"/>
                  <a:pt x="13344" y="10454"/>
                  <a:pt x="13330" y="10454"/>
                </a:cubicBezTo>
                <a:close/>
                <a:moveTo>
                  <a:pt x="22423" y="10458"/>
                </a:moveTo>
                <a:cubicBezTo>
                  <a:pt x="22402" y="10458"/>
                  <a:pt x="22380" y="10476"/>
                  <a:pt x="22385" y="10502"/>
                </a:cubicBezTo>
                <a:lnTo>
                  <a:pt x="22401" y="10577"/>
                </a:lnTo>
                <a:cubicBezTo>
                  <a:pt x="22405" y="10595"/>
                  <a:pt x="22418" y="10602"/>
                  <a:pt x="22432" y="10602"/>
                </a:cubicBezTo>
                <a:cubicBezTo>
                  <a:pt x="22453" y="10602"/>
                  <a:pt x="22475" y="10585"/>
                  <a:pt x="22469" y="10559"/>
                </a:cubicBezTo>
                <a:cubicBezTo>
                  <a:pt x="22463" y="10534"/>
                  <a:pt x="22458" y="10507"/>
                  <a:pt x="22453" y="10484"/>
                </a:cubicBezTo>
                <a:cubicBezTo>
                  <a:pt x="22450" y="10466"/>
                  <a:pt x="22436" y="10458"/>
                  <a:pt x="22423" y="10458"/>
                </a:cubicBezTo>
                <a:close/>
                <a:moveTo>
                  <a:pt x="10368" y="10460"/>
                </a:moveTo>
                <a:cubicBezTo>
                  <a:pt x="10365" y="10460"/>
                  <a:pt x="10362" y="10460"/>
                  <a:pt x="10359" y="10461"/>
                </a:cubicBezTo>
                <a:cubicBezTo>
                  <a:pt x="10341" y="10467"/>
                  <a:pt x="10327" y="10488"/>
                  <a:pt x="10334" y="10505"/>
                </a:cubicBezTo>
                <a:cubicBezTo>
                  <a:pt x="10344" y="10529"/>
                  <a:pt x="10354" y="10555"/>
                  <a:pt x="10364" y="10580"/>
                </a:cubicBezTo>
                <a:cubicBezTo>
                  <a:pt x="10370" y="10595"/>
                  <a:pt x="10383" y="10606"/>
                  <a:pt x="10398" y="10606"/>
                </a:cubicBezTo>
                <a:cubicBezTo>
                  <a:pt x="10401" y="10606"/>
                  <a:pt x="10404" y="10606"/>
                  <a:pt x="10407" y="10605"/>
                </a:cubicBezTo>
                <a:cubicBezTo>
                  <a:pt x="10424" y="10601"/>
                  <a:pt x="10440" y="10580"/>
                  <a:pt x="10432" y="10561"/>
                </a:cubicBezTo>
                <a:cubicBezTo>
                  <a:pt x="10422" y="10537"/>
                  <a:pt x="10412" y="10512"/>
                  <a:pt x="10402" y="10486"/>
                </a:cubicBezTo>
                <a:cubicBezTo>
                  <a:pt x="10396" y="10471"/>
                  <a:pt x="10383" y="10460"/>
                  <a:pt x="10368" y="10460"/>
                </a:cubicBezTo>
                <a:close/>
                <a:moveTo>
                  <a:pt x="6081" y="10464"/>
                </a:moveTo>
                <a:cubicBezTo>
                  <a:pt x="6057" y="10464"/>
                  <a:pt x="6036" y="10480"/>
                  <a:pt x="6028" y="10502"/>
                </a:cubicBezTo>
                <a:cubicBezTo>
                  <a:pt x="6023" y="10518"/>
                  <a:pt x="6018" y="10533"/>
                  <a:pt x="6012" y="10547"/>
                </a:cubicBezTo>
                <a:cubicBezTo>
                  <a:pt x="6003" y="10574"/>
                  <a:pt x="6023" y="10606"/>
                  <a:pt x="6049" y="10612"/>
                </a:cubicBezTo>
                <a:cubicBezTo>
                  <a:pt x="6054" y="10614"/>
                  <a:pt x="6059" y="10615"/>
                  <a:pt x="6064" y="10615"/>
                </a:cubicBezTo>
                <a:cubicBezTo>
                  <a:pt x="6088" y="10615"/>
                  <a:pt x="6107" y="10598"/>
                  <a:pt x="6115" y="10576"/>
                </a:cubicBezTo>
                <a:cubicBezTo>
                  <a:pt x="6120" y="10560"/>
                  <a:pt x="6126" y="10545"/>
                  <a:pt x="6131" y="10532"/>
                </a:cubicBezTo>
                <a:cubicBezTo>
                  <a:pt x="6139" y="10503"/>
                  <a:pt x="6120" y="10472"/>
                  <a:pt x="6094" y="10466"/>
                </a:cubicBezTo>
                <a:cubicBezTo>
                  <a:pt x="6090" y="10464"/>
                  <a:pt x="6085" y="10464"/>
                  <a:pt x="6081" y="10464"/>
                </a:cubicBezTo>
                <a:close/>
                <a:moveTo>
                  <a:pt x="8987" y="10564"/>
                </a:moveTo>
                <a:cubicBezTo>
                  <a:pt x="8973" y="10564"/>
                  <a:pt x="8961" y="10582"/>
                  <a:pt x="8973" y="10594"/>
                </a:cubicBezTo>
                <a:cubicBezTo>
                  <a:pt x="8978" y="10601"/>
                  <a:pt x="8983" y="10605"/>
                  <a:pt x="8989" y="10610"/>
                </a:cubicBezTo>
                <a:cubicBezTo>
                  <a:pt x="8992" y="10614"/>
                  <a:pt x="8996" y="10615"/>
                  <a:pt x="9000" y="10615"/>
                </a:cubicBezTo>
                <a:cubicBezTo>
                  <a:pt x="9014" y="10615"/>
                  <a:pt x="9026" y="10597"/>
                  <a:pt x="9014" y="10585"/>
                </a:cubicBezTo>
                <a:lnTo>
                  <a:pt x="8998" y="10569"/>
                </a:lnTo>
                <a:cubicBezTo>
                  <a:pt x="8995" y="10566"/>
                  <a:pt x="8991" y="10564"/>
                  <a:pt x="8987" y="10564"/>
                </a:cubicBezTo>
                <a:close/>
                <a:moveTo>
                  <a:pt x="2563" y="10532"/>
                </a:moveTo>
                <a:cubicBezTo>
                  <a:pt x="2546" y="10532"/>
                  <a:pt x="2528" y="10544"/>
                  <a:pt x="2528" y="10566"/>
                </a:cubicBezTo>
                <a:lnTo>
                  <a:pt x="2528" y="10582"/>
                </a:lnTo>
                <a:cubicBezTo>
                  <a:pt x="2528" y="10605"/>
                  <a:pt x="2545" y="10616"/>
                  <a:pt x="2563" y="10616"/>
                </a:cubicBezTo>
                <a:cubicBezTo>
                  <a:pt x="2581" y="10616"/>
                  <a:pt x="2598" y="10605"/>
                  <a:pt x="2598" y="10582"/>
                </a:cubicBezTo>
                <a:lnTo>
                  <a:pt x="2598" y="10566"/>
                </a:lnTo>
                <a:cubicBezTo>
                  <a:pt x="2598" y="10544"/>
                  <a:pt x="2581" y="10532"/>
                  <a:pt x="2563" y="10532"/>
                </a:cubicBezTo>
                <a:close/>
                <a:moveTo>
                  <a:pt x="7879" y="10547"/>
                </a:moveTo>
                <a:cubicBezTo>
                  <a:pt x="7835" y="10547"/>
                  <a:pt x="7836" y="10617"/>
                  <a:pt x="7881" y="10617"/>
                </a:cubicBezTo>
                <a:lnTo>
                  <a:pt x="7912" y="10617"/>
                </a:lnTo>
                <a:cubicBezTo>
                  <a:pt x="7957" y="10617"/>
                  <a:pt x="7957" y="10547"/>
                  <a:pt x="7912" y="10547"/>
                </a:cubicBezTo>
                <a:lnTo>
                  <a:pt x="7881" y="10547"/>
                </a:lnTo>
                <a:cubicBezTo>
                  <a:pt x="7881" y="10547"/>
                  <a:pt x="7880" y="10547"/>
                  <a:pt x="7879" y="10547"/>
                </a:cubicBezTo>
                <a:close/>
                <a:moveTo>
                  <a:pt x="3304" y="10540"/>
                </a:moveTo>
                <a:cubicBezTo>
                  <a:pt x="3281" y="10540"/>
                  <a:pt x="3259" y="10545"/>
                  <a:pt x="3237" y="10556"/>
                </a:cubicBezTo>
                <a:cubicBezTo>
                  <a:pt x="3203" y="10573"/>
                  <a:pt x="3224" y="10621"/>
                  <a:pt x="3257" y="10621"/>
                </a:cubicBezTo>
                <a:cubicBezTo>
                  <a:pt x="3262" y="10621"/>
                  <a:pt x="3267" y="10620"/>
                  <a:pt x="3273" y="10617"/>
                </a:cubicBezTo>
                <a:cubicBezTo>
                  <a:pt x="3282" y="10613"/>
                  <a:pt x="3291" y="10611"/>
                  <a:pt x="3301" y="10611"/>
                </a:cubicBezTo>
                <a:cubicBezTo>
                  <a:pt x="3312" y="10611"/>
                  <a:pt x="3323" y="10614"/>
                  <a:pt x="3335" y="10618"/>
                </a:cubicBezTo>
                <a:cubicBezTo>
                  <a:pt x="3338" y="10620"/>
                  <a:pt x="3342" y="10621"/>
                  <a:pt x="3345" y="10621"/>
                </a:cubicBezTo>
                <a:cubicBezTo>
                  <a:pt x="3360" y="10621"/>
                  <a:pt x="3374" y="10608"/>
                  <a:pt x="3378" y="10594"/>
                </a:cubicBezTo>
                <a:cubicBezTo>
                  <a:pt x="3384" y="10573"/>
                  <a:pt x="3371" y="10556"/>
                  <a:pt x="3355" y="10549"/>
                </a:cubicBezTo>
                <a:cubicBezTo>
                  <a:pt x="3338" y="10543"/>
                  <a:pt x="3321" y="10540"/>
                  <a:pt x="3304" y="10540"/>
                </a:cubicBezTo>
                <a:close/>
                <a:moveTo>
                  <a:pt x="7332" y="10559"/>
                </a:moveTo>
                <a:cubicBezTo>
                  <a:pt x="7286" y="10559"/>
                  <a:pt x="7286" y="10629"/>
                  <a:pt x="7332" y="10629"/>
                </a:cubicBezTo>
                <a:cubicBezTo>
                  <a:pt x="7336" y="10629"/>
                  <a:pt x="7339" y="10628"/>
                  <a:pt x="7343" y="10628"/>
                </a:cubicBezTo>
                <a:cubicBezTo>
                  <a:pt x="7350" y="10628"/>
                  <a:pt x="7356" y="10629"/>
                  <a:pt x="7363" y="10629"/>
                </a:cubicBezTo>
                <a:cubicBezTo>
                  <a:pt x="7409" y="10629"/>
                  <a:pt x="7409" y="10559"/>
                  <a:pt x="7363" y="10559"/>
                </a:cubicBezTo>
                <a:close/>
                <a:moveTo>
                  <a:pt x="16022" y="10526"/>
                </a:moveTo>
                <a:cubicBezTo>
                  <a:pt x="15981" y="10526"/>
                  <a:pt x="15944" y="10579"/>
                  <a:pt x="15981" y="10616"/>
                </a:cubicBezTo>
                <a:lnTo>
                  <a:pt x="15997" y="10632"/>
                </a:lnTo>
                <a:cubicBezTo>
                  <a:pt x="16008" y="10643"/>
                  <a:pt x="16021" y="10648"/>
                  <a:pt x="16033" y="10648"/>
                </a:cubicBezTo>
                <a:cubicBezTo>
                  <a:pt x="16074" y="10648"/>
                  <a:pt x="16111" y="10595"/>
                  <a:pt x="16074" y="10558"/>
                </a:cubicBezTo>
                <a:lnTo>
                  <a:pt x="16058" y="10542"/>
                </a:lnTo>
                <a:cubicBezTo>
                  <a:pt x="16047" y="10531"/>
                  <a:pt x="16034" y="10526"/>
                  <a:pt x="16022" y="10526"/>
                </a:cubicBezTo>
                <a:close/>
                <a:moveTo>
                  <a:pt x="18440" y="10583"/>
                </a:moveTo>
                <a:cubicBezTo>
                  <a:pt x="18429" y="10583"/>
                  <a:pt x="18417" y="10597"/>
                  <a:pt x="18424" y="10611"/>
                </a:cubicBezTo>
                <a:cubicBezTo>
                  <a:pt x="18430" y="10622"/>
                  <a:pt x="18435" y="10631"/>
                  <a:pt x="18440" y="10642"/>
                </a:cubicBezTo>
                <a:cubicBezTo>
                  <a:pt x="18443" y="10648"/>
                  <a:pt x="18448" y="10651"/>
                  <a:pt x="18453" y="10651"/>
                </a:cubicBezTo>
                <a:cubicBezTo>
                  <a:pt x="18465" y="10651"/>
                  <a:pt x="18477" y="10637"/>
                  <a:pt x="18469" y="10623"/>
                </a:cubicBezTo>
                <a:cubicBezTo>
                  <a:pt x="18464" y="10612"/>
                  <a:pt x="18459" y="10602"/>
                  <a:pt x="18454" y="10592"/>
                </a:cubicBezTo>
                <a:cubicBezTo>
                  <a:pt x="18450" y="10586"/>
                  <a:pt x="18445" y="10583"/>
                  <a:pt x="18440" y="10583"/>
                </a:cubicBezTo>
                <a:close/>
                <a:moveTo>
                  <a:pt x="17930" y="10533"/>
                </a:moveTo>
                <a:cubicBezTo>
                  <a:pt x="17921" y="10533"/>
                  <a:pt x="17911" y="10535"/>
                  <a:pt x="17903" y="10539"/>
                </a:cubicBezTo>
                <a:cubicBezTo>
                  <a:pt x="17892" y="10544"/>
                  <a:pt x="17883" y="10549"/>
                  <a:pt x="17872" y="10555"/>
                </a:cubicBezTo>
                <a:cubicBezTo>
                  <a:pt x="17846" y="10568"/>
                  <a:pt x="17840" y="10603"/>
                  <a:pt x="17853" y="10628"/>
                </a:cubicBezTo>
                <a:cubicBezTo>
                  <a:pt x="17864" y="10645"/>
                  <a:pt x="17882" y="10654"/>
                  <a:pt x="17900" y="10654"/>
                </a:cubicBezTo>
                <a:cubicBezTo>
                  <a:pt x="17909" y="10654"/>
                  <a:pt x="17918" y="10652"/>
                  <a:pt x="17927" y="10648"/>
                </a:cubicBezTo>
                <a:cubicBezTo>
                  <a:pt x="17937" y="10643"/>
                  <a:pt x="17946" y="10637"/>
                  <a:pt x="17956" y="10632"/>
                </a:cubicBezTo>
                <a:cubicBezTo>
                  <a:pt x="17982" y="10618"/>
                  <a:pt x="17990" y="10584"/>
                  <a:pt x="17976" y="10559"/>
                </a:cubicBezTo>
                <a:cubicBezTo>
                  <a:pt x="17965" y="10541"/>
                  <a:pt x="17948" y="10533"/>
                  <a:pt x="17930" y="10533"/>
                </a:cubicBezTo>
                <a:close/>
                <a:moveTo>
                  <a:pt x="18965" y="10548"/>
                </a:moveTo>
                <a:cubicBezTo>
                  <a:pt x="18897" y="10549"/>
                  <a:pt x="18897" y="10655"/>
                  <a:pt x="18965" y="10655"/>
                </a:cubicBezTo>
                <a:lnTo>
                  <a:pt x="18995" y="10655"/>
                </a:lnTo>
                <a:cubicBezTo>
                  <a:pt x="19064" y="10655"/>
                  <a:pt x="19064" y="10548"/>
                  <a:pt x="18995" y="10548"/>
                </a:cubicBezTo>
                <a:close/>
                <a:moveTo>
                  <a:pt x="20977" y="10559"/>
                </a:moveTo>
                <a:cubicBezTo>
                  <a:pt x="20960" y="10559"/>
                  <a:pt x="20942" y="10570"/>
                  <a:pt x="20942" y="10592"/>
                </a:cubicBezTo>
                <a:lnTo>
                  <a:pt x="20942" y="10623"/>
                </a:lnTo>
                <a:cubicBezTo>
                  <a:pt x="20942" y="10646"/>
                  <a:pt x="20960" y="10657"/>
                  <a:pt x="20977" y="10657"/>
                </a:cubicBezTo>
                <a:cubicBezTo>
                  <a:pt x="20995" y="10657"/>
                  <a:pt x="21013" y="10646"/>
                  <a:pt x="21013" y="10623"/>
                </a:cubicBezTo>
                <a:lnTo>
                  <a:pt x="21013" y="10592"/>
                </a:lnTo>
                <a:cubicBezTo>
                  <a:pt x="21013" y="10570"/>
                  <a:pt x="20995" y="10559"/>
                  <a:pt x="20977" y="10559"/>
                </a:cubicBezTo>
                <a:close/>
                <a:moveTo>
                  <a:pt x="1076" y="10574"/>
                </a:moveTo>
                <a:cubicBezTo>
                  <a:pt x="1058" y="10574"/>
                  <a:pt x="1039" y="10585"/>
                  <a:pt x="1038" y="10608"/>
                </a:cubicBezTo>
                <a:cubicBezTo>
                  <a:pt x="1036" y="10645"/>
                  <a:pt x="1061" y="10676"/>
                  <a:pt x="1097" y="10687"/>
                </a:cubicBezTo>
                <a:cubicBezTo>
                  <a:pt x="1101" y="10688"/>
                  <a:pt x="1105" y="10688"/>
                  <a:pt x="1108" y="10688"/>
                </a:cubicBezTo>
                <a:cubicBezTo>
                  <a:pt x="1143" y="10688"/>
                  <a:pt x="1156" y="10630"/>
                  <a:pt x="1115" y="10617"/>
                </a:cubicBezTo>
                <a:cubicBezTo>
                  <a:pt x="1109" y="10615"/>
                  <a:pt x="1110" y="10612"/>
                  <a:pt x="1110" y="10608"/>
                </a:cubicBezTo>
                <a:cubicBezTo>
                  <a:pt x="1111" y="10585"/>
                  <a:pt x="1094" y="10574"/>
                  <a:pt x="1076" y="10574"/>
                </a:cubicBezTo>
                <a:close/>
                <a:moveTo>
                  <a:pt x="20827" y="10618"/>
                </a:moveTo>
                <a:cubicBezTo>
                  <a:pt x="20810" y="10618"/>
                  <a:pt x="20792" y="10630"/>
                  <a:pt x="20792" y="10653"/>
                </a:cubicBezTo>
                <a:lnTo>
                  <a:pt x="20792" y="10669"/>
                </a:lnTo>
                <a:cubicBezTo>
                  <a:pt x="20792" y="10692"/>
                  <a:pt x="20809" y="10703"/>
                  <a:pt x="20827" y="10703"/>
                </a:cubicBezTo>
                <a:cubicBezTo>
                  <a:pt x="20845" y="10703"/>
                  <a:pt x="20862" y="10692"/>
                  <a:pt x="20862" y="10669"/>
                </a:cubicBezTo>
                <a:lnTo>
                  <a:pt x="20862" y="10653"/>
                </a:lnTo>
                <a:cubicBezTo>
                  <a:pt x="20863" y="10630"/>
                  <a:pt x="20845" y="10618"/>
                  <a:pt x="20827" y="10618"/>
                </a:cubicBezTo>
                <a:close/>
                <a:moveTo>
                  <a:pt x="12547" y="10633"/>
                </a:moveTo>
                <a:cubicBezTo>
                  <a:pt x="12529" y="10633"/>
                  <a:pt x="12511" y="10645"/>
                  <a:pt x="12511" y="10668"/>
                </a:cubicBezTo>
                <a:lnTo>
                  <a:pt x="12511" y="10683"/>
                </a:lnTo>
                <a:cubicBezTo>
                  <a:pt x="12511" y="10706"/>
                  <a:pt x="12528" y="10717"/>
                  <a:pt x="12546" y="10717"/>
                </a:cubicBezTo>
                <a:cubicBezTo>
                  <a:pt x="12563" y="10717"/>
                  <a:pt x="12581" y="10706"/>
                  <a:pt x="12581" y="10683"/>
                </a:cubicBezTo>
                <a:lnTo>
                  <a:pt x="12581" y="10668"/>
                </a:lnTo>
                <a:cubicBezTo>
                  <a:pt x="12581" y="10645"/>
                  <a:pt x="12564" y="10633"/>
                  <a:pt x="12547" y="10633"/>
                </a:cubicBezTo>
                <a:close/>
                <a:moveTo>
                  <a:pt x="7859" y="10620"/>
                </a:moveTo>
                <a:cubicBezTo>
                  <a:pt x="7841" y="10620"/>
                  <a:pt x="7824" y="10631"/>
                  <a:pt x="7824" y="10654"/>
                </a:cubicBezTo>
                <a:lnTo>
                  <a:pt x="7824" y="10684"/>
                </a:lnTo>
                <a:cubicBezTo>
                  <a:pt x="7824" y="10708"/>
                  <a:pt x="7841" y="10719"/>
                  <a:pt x="7859" y="10719"/>
                </a:cubicBezTo>
                <a:cubicBezTo>
                  <a:pt x="7876" y="10719"/>
                  <a:pt x="7894" y="10708"/>
                  <a:pt x="7894" y="10684"/>
                </a:cubicBezTo>
                <a:lnTo>
                  <a:pt x="7894" y="10654"/>
                </a:lnTo>
                <a:cubicBezTo>
                  <a:pt x="7894" y="10631"/>
                  <a:pt x="7876" y="10620"/>
                  <a:pt x="7859" y="10620"/>
                </a:cubicBezTo>
                <a:close/>
                <a:moveTo>
                  <a:pt x="19992" y="10582"/>
                </a:moveTo>
                <a:cubicBezTo>
                  <a:pt x="19956" y="10582"/>
                  <a:pt x="19918" y="10620"/>
                  <a:pt x="19941" y="10662"/>
                </a:cubicBezTo>
                <a:cubicBezTo>
                  <a:pt x="19960" y="10697"/>
                  <a:pt x="19993" y="10715"/>
                  <a:pt x="20032" y="10719"/>
                </a:cubicBezTo>
                <a:cubicBezTo>
                  <a:pt x="20034" y="10719"/>
                  <a:pt x="20036" y="10719"/>
                  <a:pt x="20038" y="10719"/>
                </a:cubicBezTo>
                <a:cubicBezTo>
                  <a:pt x="20064" y="10719"/>
                  <a:pt x="20086" y="10692"/>
                  <a:pt x="20086" y="10666"/>
                </a:cubicBezTo>
                <a:cubicBezTo>
                  <a:pt x="20086" y="10636"/>
                  <a:pt x="20064" y="10617"/>
                  <a:pt x="20036" y="10612"/>
                </a:cubicBezTo>
                <a:cubicBezTo>
                  <a:pt x="20035" y="10611"/>
                  <a:pt x="20035" y="10610"/>
                  <a:pt x="20033" y="10608"/>
                </a:cubicBezTo>
                <a:cubicBezTo>
                  <a:pt x="20023" y="10590"/>
                  <a:pt x="20008" y="10582"/>
                  <a:pt x="19992" y="10582"/>
                </a:cubicBezTo>
                <a:close/>
                <a:moveTo>
                  <a:pt x="24368" y="10614"/>
                </a:moveTo>
                <a:cubicBezTo>
                  <a:pt x="24343" y="10614"/>
                  <a:pt x="24319" y="10639"/>
                  <a:pt x="24336" y="10666"/>
                </a:cubicBezTo>
                <a:cubicBezTo>
                  <a:pt x="24346" y="10681"/>
                  <a:pt x="24356" y="10696"/>
                  <a:pt x="24366" y="10711"/>
                </a:cubicBezTo>
                <a:cubicBezTo>
                  <a:pt x="24374" y="10722"/>
                  <a:pt x="24385" y="10727"/>
                  <a:pt x="24396" y="10727"/>
                </a:cubicBezTo>
                <a:cubicBezTo>
                  <a:pt x="24421" y="10727"/>
                  <a:pt x="24446" y="10701"/>
                  <a:pt x="24428" y="10675"/>
                </a:cubicBezTo>
                <a:cubicBezTo>
                  <a:pt x="24419" y="10659"/>
                  <a:pt x="24408" y="10645"/>
                  <a:pt x="24398" y="10631"/>
                </a:cubicBezTo>
                <a:cubicBezTo>
                  <a:pt x="24390" y="10619"/>
                  <a:pt x="24379" y="10614"/>
                  <a:pt x="24368" y="10614"/>
                </a:cubicBezTo>
                <a:close/>
                <a:moveTo>
                  <a:pt x="19596" y="10659"/>
                </a:moveTo>
                <a:cubicBezTo>
                  <a:pt x="19551" y="10659"/>
                  <a:pt x="19551" y="10730"/>
                  <a:pt x="19596" y="10730"/>
                </a:cubicBezTo>
                <a:cubicBezTo>
                  <a:pt x="19642" y="10730"/>
                  <a:pt x="19642" y="10659"/>
                  <a:pt x="19596" y="10659"/>
                </a:cubicBezTo>
                <a:close/>
                <a:moveTo>
                  <a:pt x="5994" y="10610"/>
                </a:moveTo>
                <a:cubicBezTo>
                  <a:pt x="5982" y="10610"/>
                  <a:pt x="5970" y="10615"/>
                  <a:pt x="5959" y="10626"/>
                </a:cubicBezTo>
                <a:cubicBezTo>
                  <a:pt x="5954" y="10632"/>
                  <a:pt x="5949" y="10637"/>
                  <a:pt x="5943" y="10642"/>
                </a:cubicBezTo>
                <a:cubicBezTo>
                  <a:pt x="5906" y="10679"/>
                  <a:pt x="5942" y="10732"/>
                  <a:pt x="5983" y="10732"/>
                </a:cubicBezTo>
                <a:cubicBezTo>
                  <a:pt x="5995" y="10732"/>
                  <a:pt x="6007" y="10728"/>
                  <a:pt x="6018" y="10717"/>
                </a:cubicBezTo>
                <a:lnTo>
                  <a:pt x="6033" y="10701"/>
                </a:lnTo>
                <a:cubicBezTo>
                  <a:pt x="6071" y="10664"/>
                  <a:pt x="6035" y="10610"/>
                  <a:pt x="5994" y="10610"/>
                </a:cubicBezTo>
                <a:close/>
                <a:moveTo>
                  <a:pt x="7280" y="10650"/>
                </a:moveTo>
                <a:cubicBezTo>
                  <a:pt x="7262" y="10650"/>
                  <a:pt x="7244" y="10662"/>
                  <a:pt x="7244" y="10684"/>
                </a:cubicBezTo>
                <a:lnTo>
                  <a:pt x="7244" y="10700"/>
                </a:lnTo>
                <a:cubicBezTo>
                  <a:pt x="7244" y="10723"/>
                  <a:pt x="7262" y="10735"/>
                  <a:pt x="7280" y="10735"/>
                </a:cubicBezTo>
                <a:cubicBezTo>
                  <a:pt x="7298" y="10735"/>
                  <a:pt x="7316" y="10723"/>
                  <a:pt x="7316" y="10700"/>
                </a:cubicBezTo>
                <a:lnTo>
                  <a:pt x="7316" y="10684"/>
                </a:lnTo>
                <a:cubicBezTo>
                  <a:pt x="7316" y="10662"/>
                  <a:pt x="7298" y="10650"/>
                  <a:pt x="7280" y="10650"/>
                </a:cubicBezTo>
                <a:close/>
                <a:moveTo>
                  <a:pt x="55" y="10675"/>
                </a:moveTo>
                <a:cubicBezTo>
                  <a:pt x="9" y="10675"/>
                  <a:pt x="9" y="10746"/>
                  <a:pt x="55" y="10746"/>
                </a:cubicBezTo>
                <a:lnTo>
                  <a:pt x="84" y="10746"/>
                </a:lnTo>
                <a:cubicBezTo>
                  <a:pt x="129" y="10746"/>
                  <a:pt x="130" y="10675"/>
                  <a:pt x="84" y="10675"/>
                </a:cubicBezTo>
                <a:close/>
                <a:moveTo>
                  <a:pt x="5515" y="10639"/>
                </a:moveTo>
                <a:cubicBezTo>
                  <a:pt x="5447" y="10639"/>
                  <a:pt x="5446" y="10747"/>
                  <a:pt x="5515" y="10747"/>
                </a:cubicBezTo>
                <a:cubicBezTo>
                  <a:pt x="5583" y="10747"/>
                  <a:pt x="5584" y="10639"/>
                  <a:pt x="5515" y="10639"/>
                </a:cubicBezTo>
                <a:close/>
                <a:moveTo>
                  <a:pt x="17132" y="10686"/>
                </a:moveTo>
                <a:cubicBezTo>
                  <a:pt x="17126" y="10686"/>
                  <a:pt x="17121" y="10688"/>
                  <a:pt x="17117" y="10694"/>
                </a:cubicBezTo>
                <a:cubicBezTo>
                  <a:pt x="17104" y="10711"/>
                  <a:pt x="17089" y="10723"/>
                  <a:pt x="17069" y="10731"/>
                </a:cubicBezTo>
                <a:cubicBezTo>
                  <a:pt x="17050" y="10737"/>
                  <a:pt x="17056" y="10765"/>
                  <a:pt x="17072" y="10765"/>
                </a:cubicBezTo>
                <a:cubicBezTo>
                  <a:pt x="17074" y="10765"/>
                  <a:pt x="17076" y="10765"/>
                  <a:pt x="17078" y="10764"/>
                </a:cubicBezTo>
                <a:cubicBezTo>
                  <a:pt x="17105" y="10754"/>
                  <a:pt x="17128" y="10737"/>
                  <a:pt x="17147" y="10712"/>
                </a:cubicBezTo>
                <a:cubicBezTo>
                  <a:pt x="17156" y="10699"/>
                  <a:pt x="17144" y="10686"/>
                  <a:pt x="17132" y="10686"/>
                </a:cubicBezTo>
                <a:close/>
                <a:moveTo>
                  <a:pt x="23406" y="10628"/>
                </a:moveTo>
                <a:cubicBezTo>
                  <a:pt x="23393" y="10628"/>
                  <a:pt x="23381" y="10645"/>
                  <a:pt x="23393" y="10658"/>
                </a:cubicBezTo>
                <a:cubicBezTo>
                  <a:pt x="23423" y="10692"/>
                  <a:pt x="23455" y="10727"/>
                  <a:pt x="23485" y="10762"/>
                </a:cubicBezTo>
                <a:cubicBezTo>
                  <a:pt x="23489" y="10766"/>
                  <a:pt x="23493" y="10768"/>
                  <a:pt x="23497" y="10768"/>
                </a:cubicBezTo>
                <a:cubicBezTo>
                  <a:pt x="23510" y="10768"/>
                  <a:pt x="23522" y="10750"/>
                  <a:pt x="23510" y="10737"/>
                </a:cubicBezTo>
                <a:cubicBezTo>
                  <a:pt x="23480" y="10702"/>
                  <a:pt x="23449" y="10668"/>
                  <a:pt x="23418" y="10633"/>
                </a:cubicBezTo>
                <a:cubicBezTo>
                  <a:pt x="23415" y="10629"/>
                  <a:pt x="23410" y="10628"/>
                  <a:pt x="23406" y="10628"/>
                </a:cubicBezTo>
                <a:close/>
                <a:moveTo>
                  <a:pt x="23825" y="10642"/>
                </a:moveTo>
                <a:cubicBezTo>
                  <a:pt x="23811" y="10642"/>
                  <a:pt x="23798" y="10650"/>
                  <a:pt x="23794" y="10668"/>
                </a:cubicBezTo>
                <a:cubicBezTo>
                  <a:pt x="23786" y="10702"/>
                  <a:pt x="23794" y="10734"/>
                  <a:pt x="23816" y="10762"/>
                </a:cubicBezTo>
                <a:cubicBezTo>
                  <a:pt x="23822" y="10769"/>
                  <a:pt x="23830" y="10773"/>
                  <a:pt x="23840" y="10773"/>
                </a:cubicBezTo>
                <a:cubicBezTo>
                  <a:pt x="23850" y="10773"/>
                  <a:pt x="23860" y="10769"/>
                  <a:pt x="23867" y="10762"/>
                </a:cubicBezTo>
                <a:cubicBezTo>
                  <a:pt x="23880" y="10747"/>
                  <a:pt x="23878" y="10726"/>
                  <a:pt x="23867" y="10712"/>
                </a:cubicBezTo>
                <a:cubicBezTo>
                  <a:pt x="23861" y="10705"/>
                  <a:pt x="23859" y="10695"/>
                  <a:pt x="23862" y="10687"/>
                </a:cubicBezTo>
                <a:cubicBezTo>
                  <a:pt x="23869" y="10660"/>
                  <a:pt x="23846" y="10642"/>
                  <a:pt x="23825" y="10642"/>
                </a:cubicBezTo>
                <a:close/>
                <a:moveTo>
                  <a:pt x="8249" y="10743"/>
                </a:moveTo>
                <a:cubicBezTo>
                  <a:pt x="8240" y="10743"/>
                  <a:pt x="8231" y="10749"/>
                  <a:pt x="8231" y="10760"/>
                </a:cubicBezTo>
                <a:lnTo>
                  <a:pt x="8231" y="10776"/>
                </a:lnTo>
                <a:cubicBezTo>
                  <a:pt x="8231" y="10788"/>
                  <a:pt x="8240" y="10794"/>
                  <a:pt x="8249" y="10794"/>
                </a:cubicBezTo>
                <a:cubicBezTo>
                  <a:pt x="8257" y="10794"/>
                  <a:pt x="8266" y="10788"/>
                  <a:pt x="8266" y="10776"/>
                </a:cubicBezTo>
                <a:lnTo>
                  <a:pt x="8266" y="10760"/>
                </a:lnTo>
                <a:cubicBezTo>
                  <a:pt x="8267" y="10749"/>
                  <a:pt x="8258" y="10743"/>
                  <a:pt x="8249" y="10743"/>
                </a:cubicBezTo>
                <a:close/>
                <a:moveTo>
                  <a:pt x="14052" y="10728"/>
                </a:moveTo>
                <a:cubicBezTo>
                  <a:pt x="14048" y="10728"/>
                  <a:pt x="14044" y="10729"/>
                  <a:pt x="14040" y="10731"/>
                </a:cubicBezTo>
                <a:cubicBezTo>
                  <a:pt x="14024" y="10736"/>
                  <a:pt x="14010" y="10741"/>
                  <a:pt x="13995" y="10746"/>
                </a:cubicBezTo>
                <a:cubicBezTo>
                  <a:pt x="13956" y="10759"/>
                  <a:pt x="13967" y="10816"/>
                  <a:pt x="14003" y="10816"/>
                </a:cubicBezTo>
                <a:cubicBezTo>
                  <a:pt x="14006" y="10816"/>
                  <a:pt x="14010" y="10816"/>
                  <a:pt x="14014" y="10814"/>
                </a:cubicBezTo>
                <a:cubicBezTo>
                  <a:pt x="14030" y="10809"/>
                  <a:pt x="14043" y="10804"/>
                  <a:pt x="14058" y="10799"/>
                </a:cubicBezTo>
                <a:cubicBezTo>
                  <a:pt x="14097" y="10785"/>
                  <a:pt x="14086" y="10728"/>
                  <a:pt x="14052" y="10728"/>
                </a:cubicBezTo>
                <a:close/>
                <a:moveTo>
                  <a:pt x="3735" y="10748"/>
                </a:moveTo>
                <a:cubicBezTo>
                  <a:pt x="3721" y="10748"/>
                  <a:pt x="3709" y="10766"/>
                  <a:pt x="3722" y="10779"/>
                </a:cubicBezTo>
                <a:cubicBezTo>
                  <a:pt x="3729" y="10785"/>
                  <a:pt x="3728" y="10791"/>
                  <a:pt x="3721" y="10797"/>
                </a:cubicBezTo>
                <a:cubicBezTo>
                  <a:pt x="3706" y="10808"/>
                  <a:pt x="3720" y="10826"/>
                  <a:pt x="3734" y="10826"/>
                </a:cubicBezTo>
                <a:cubicBezTo>
                  <a:pt x="3738" y="10826"/>
                  <a:pt x="3742" y="10825"/>
                  <a:pt x="3745" y="10822"/>
                </a:cubicBezTo>
                <a:cubicBezTo>
                  <a:pt x="3766" y="10805"/>
                  <a:pt x="3766" y="10771"/>
                  <a:pt x="3748" y="10754"/>
                </a:cubicBezTo>
                <a:cubicBezTo>
                  <a:pt x="3743" y="10750"/>
                  <a:pt x="3739" y="10748"/>
                  <a:pt x="3735" y="10748"/>
                </a:cubicBezTo>
                <a:close/>
                <a:moveTo>
                  <a:pt x="6259" y="10767"/>
                </a:moveTo>
                <a:cubicBezTo>
                  <a:pt x="6213" y="10767"/>
                  <a:pt x="6211" y="10837"/>
                  <a:pt x="6259" y="10837"/>
                </a:cubicBezTo>
                <a:cubicBezTo>
                  <a:pt x="6305" y="10837"/>
                  <a:pt x="6305" y="10767"/>
                  <a:pt x="6259" y="10767"/>
                </a:cubicBezTo>
                <a:close/>
                <a:moveTo>
                  <a:pt x="18203" y="10666"/>
                </a:moveTo>
                <a:cubicBezTo>
                  <a:pt x="18163" y="10666"/>
                  <a:pt x="18126" y="10718"/>
                  <a:pt x="18162" y="10756"/>
                </a:cubicBezTo>
                <a:cubicBezTo>
                  <a:pt x="18187" y="10781"/>
                  <a:pt x="18211" y="10807"/>
                  <a:pt x="18236" y="10832"/>
                </a:cubicBezTo>
                <a:cubicBezTo>
                  <a:pt x="18247" y="10844"/>
                  <a:pt x="18260" y="10849"/>
                  <a:pt x="18272" y="10849"/>
                </a:cubicBezTo>
                <a:cubicBezTo>
                  <a:pt x="18313" y="10849"/>
                  <a:pt x="18348" y="10795"/>
                  <a:pt x="18311" y="10758"/>
                </a:cubicBezTo>
                <a:cubicBezTo>
                  <a:pt x="18286" y="10733"/>
                  <a:pt x="18263" y="10706"/>
                  <a:pt x="18238" y="10681"/>
                </a:cubicBezTo>
                <a:cubicBezTo>
                  <a:pt x="18227" y="10670"/>
                  <a:pt x="18215" y="10666"/>
                  <a:pt x="18203" y="10666"/>
                </a:cubicBezTo>
                <a:close/>
                <a:moveTo>
                  <a:pt x="11166" y="10763"/>
                </a:moveTo>
                <a:cubicBezTo>
                  <a:pt x="11153" y="10763"/>
                  <a:pt x="11141" y="10770"/>
                  <a:pt x="11134" y="10781"/>
                </a:cubicBezTo>
                <a:cubicBezTo>
                  <a:pt x="11124" y="10800"/>
                  <a:pt x="11131" y="10817"/>
                  <a:pt x="11147" y="10830"/>
                </a:cubicBezTo>
                <a:cubicBezTo>
                  <a:pt x="11167" y="10846"/>
                  <a:pt x="11187" y="10859"/>
                  <a:pt x="11207" y="10874"/>
                </a:cubicBezTo>
                <a:cubicBezTo>
                  <a:pt x="11213" y="10878"/>
                  <a:pt x="11218" y="10879"/>
                  <a:pt x="11224" y="10879"/>
                </a:cubicBezTo>
                <a:cubicBezTo>
                  <a:pt x="11237" y="10879"/>
                  <a:pt x="11249" y="10872"/>
                  <a:pt x="11256" y="10861"/>
                </a:cubicBezTo>
                <a:cubicBezTo>
                  <a:pt x="11266" y="10843"/>
                  <a:pt x="11259" y="10825"/>
                  <a:pt x="11242" y="10812"/>
                </a:cubicBezTo>
                <a:cubicBezTo>
                  <a:pt x="11223" y="10797"/>
                  <a:pt x="11203" y="10783"/>
                  <a:pt x="11182" y="10768"/>
                </a:cubicBezTo>
                <a:cubicBezTo>
                  <a:pt x="11177" y="10765"/>
                  <a:pt x="11171" y="10763"/>
                  <a:pt x="11166" y="10763"/>
                </a:cubicBezTo>
                <a:close/>
                <a:moveTo>
                  <a:pt x="21955" y="10757"/>
                </a:moveTo>
                <a:cubicBezTo>
                  <a:pt x="21934" y="10757"/>
                  <a:pt x="21912" y="10774"/>
                  <a:pt x="21919" y="10801"/>
                </a:cubicBezTo>
                <a:cubicBezTo>
                  <a:pt x="21924" y="10821"/>
                  <a:pt x="21930" y="10839"/>
                  <a:pt x="21935" y="10860"/>
                </a:cubicBezTo>
                <a:cubicBezTo>
                  <a:pt x="21939" y="10879"/>
                  <a:pt x="21953" y="10887"/>
                  <a:pt x="21967" y="10887"/>
                </a:cubicBezTo>
                <a:cubicBezTo>
                  <a:pt x="21988" y="10887"/>
                  <a:pt x="22010" y="10869"/>
                  <a:pt x="22003" y="10843"/>
                </a:cubicBezTo>
                <a:cubicBezTo>
                  <a:pt x="21998" y="10823"/>
                  <a:pt x="21992" y="10804"/>
                  <a:pt x="21987" y="10782"/>
                </a:cubicBezTo>
                <a:cubicBezTo>
                  <a:pt x="21983" y="10764"/>
                  <a:pt x="21969" y="10757"/>
                  <a:pt x="21955" y="10757"/>
                </a:cubicBezTo>
                <a:close/>
                <a:moveTo>
                  <a:pt x="15029" y="10846"/>
                </a:moveTo>
                <a:cubicBezTo>
                  <a:pt x="15012" y="10846"/>
                  <a:pt x="15002" y="10869"/>
                  <a:pt x="15020" y="10878"/>
                </a:cubicBezTo>
                <a:cubicBezTo>
                  <a:pt x="15030" y="10883"/>
                  <a:pt x="15039" y="10889"/>
                  <a:pt x="15049" y="10894"/>
                </a:cubicBezTo>
                <a:cubicBezTo>
                  <a:pt x="15052" y="10895"/>
                  <a:pt x="15055" y="10896"/>
                  <a:pt x="15058" y="10896"/>
                </a:cubicBezTo>
                <a:cubicBezTo>
                  <a:pt x="15074" y="10896"/>
                  <a:pt x="15085" y="10872"/>
                  <a:pt x="15068" y="10864"/>
                </a:cubicBezTo>
                <a:cubicBezTo>
                  <a:pt x="15057" y="10858"/>
                  <a:pt x="15048" y="10853"/>
                  <a:pt x="15037" y="10848"/>
                </a:cubicBezTo>
                <a:cubicBezTo>
                  <a:pt x="15034" y="10846"/>
                  <a:pt x="15032" y="10846"/>
                  <a:pt x="15029" y="10846"/>
                </a:cubicBezTo>
                <a:close/>
                <a:moveTo>
                  <a:pt x="12741" y="10828"/>
                </a:moveTo>
                <a:cubicBezTo>
                  <a:pt x="12695" y="10828"/>
                  <a:pt x="12695" y="10899"/>
                  <a:pt x="12741" y="10899"/>
                </a:cubicBezTo>
                <a:lnTo>
                  <a:pt x="12770" y="10899"/>
                </a:lnTo>
                <a:cubicBezTo>
                  <a:pt x="12817" y="10899"/>
                  <a:pt x="12817" y="10828"/>
                  <a:pt x="12770" y="10828"/>
                </a:cubicBezTo>
                <a:close/>
                <a:moveTo>
                  <a:pt x="2005" y="10828"/>
                </a:moveTo>
                <a:cubicBezTo>
                  <a:pt x="1971" y="10828"/>
                  <a:pt x="1958" y="10885"/>
                  <a:pt x="1997" y="10898"/>
                </a:cubicBezTo>
                <a:cubicBezTo>
                  <a:pt x="2014" y="10903"/>
                  <a:pt x="2027" y="10909"/>
                  <a:pt x="2042" y="10914"/>
                </a:cubicBezTo>
                <a:cubicBezTo>
                  <a:pt x="2046" y="10915"/>
                  <a:pt x="2050" y="10916"/>
                  <a:pt x="2054" y="10916"/>
                </a:cubicBezTo>
                <a:cubicBezTo>
                  <a:pt x="2088" y="10916"/>
                  <a:pt x="2101" y="10858"/>
                  <a:pt x="2062" y="10846"/>
                </a:cubicBezTo>
                <a:cubicBezTo>
                  <a:pt x="2046" y="10841"/>
                  <a:pt x="2032" y="10835"/>
                  <a:pt x="2017" y="10830"/>
                </a:cubicBezTo>
                <a:cubicBezTo>
                  <a:pt x="2013" y="10829"/>
                  <a:pt x="2009" y="10828"/>
                  <a:pt x="2005" y="10828"/>
                </a:cubicBezTo>
                <a:close/>
                <a:moveTo>
                  <a:pt x="4696" y="10868"/>
                </a:moveTo>
                <a:cubicBezTo>
                  <a:pt x="4650" y="10868"/>
                  <a:pt x="4650" y="10938"/>
                  <a:pt x="4696" y="10938"/>
                </a:cubicBezTo>
                <a:cubicBezTo>
                  <a:pt x="4741" y="10938"/>
                  <a:pt x="4741" y="10868"/>
                  <a:pt x="4696" y="10868"/>
                </a:cubicBezTo>
                <a:close/>
                <a:moveTo>
                  <a:pt x="14427" y="10824"/>
                </a:moveTo>
                <a:cubicBezTo>
                  <a:pt x="14415" y="10824"/>
                  <a:pt x="14402" y="10832"/>
                  <a:pt x="14396" y="10843"/>
                </a:cubicBezTo>
                <a:cubicBezTo>
                  <a:pt x="14385" y="10860"/>
                  <a:pt x="14393" y="10879"/>
                  <a:pt x="14409" y="10891"/>
                </a:cubicBezTo>
                <a:cubicBezTo>
                  <a:pt x="14429" y="10907"/>
                  <a:pt x="14449" y="10921"/>
                  <a:pt x="14470" y="10936"/>
                </a:cubicBezTo>
                <a:cubicBezTo>
                  <a:pt x="14474" y="10939"/>
                  <a:pt x="14480" y="10941"/>
                  <a:pt x="14485" y="10941"/>
                </a:cubicBezTo>
                <a:cubicBezTo>
                  <a:pt x="14498" y="10941"/>
                  <a:pt x="14512" y="10933"/>
                  <a:pt x="14518" y="10922"/>
                </a:cubicBezTo>
                <a:cubicBezTo>
                  <a:pt x="14528" y="10904"/>
                  <a:pt x="14520" y="10886"/>
                  <a:pt x="14504" y="10874"/>
                </a:cubicBezTo>
                <a:cubicBezTo>
                  <a:pt x="14484" y="10858"/>
                  <a:pt x="14465" y="10844"/>
                  <a:pt x="14445" y="10830"/>
                </a:cubicBezTo>
                <a:cubicBezTo>
                  <a:pt x="14439" y="10826"/>
                  <a:pt x="14434" y="10824"/>
                  <a:pt x="14427" y="10824"/>
                </a:cubicBezTo>
                <a:close/>
                <a:moveTo>
                  <a:pt x="2637" y="10877"/>
                </a:moveTo>
                <a:cubicBezTo>
                  <a:pt x="2591" y="10877"/>
                  <a:pt x="2591" y="10947"/>
                  <a:pt x="2637" y="10947"/>
                </a:cubicBezTo>
                <a:cubicBezTo>
                  <a:pt x="2682" y="10947"/>
                  <a:pt x="2682" y="10877"/>
                  <a:pt x="2637" y="10877"/>
                </a:cubicBezTo>
                <a:close/>
                <a:moveTo>
                  <a:pt x="2924" y="10865"/>
                </a:moveTo>
                <a:cubicBezTo>
                  <a:pt x="2891" y="10865"/>
                  <a:pt x="2869" y="10913"/>
                  <a:pt x="2905" y="10931"/>
                </a:cubicBezTo>
                <a:cubicBezTo>
                  <a:pt x="2916" y="10936"/>
                  <a:pt x="2925" y="10941"/>
                  <a:pt x="2936" y="10946"/>
                </a:cubicBezTo>
                <a:cubicBezTo>
                  <a:pt x="2941" y="10949"/>
                  <a:pt x="2946" y="10950"/>
                  <a:pt x="2951" y="10950"/>
                </a:cubicBezTo>
                <a:cubicBezTo>
                  <a:pt x="2983" y="10950"/>
                  <a:pt x="3006" y="10902"/>
                  <a:pt x="2970" y="10885"/>
                </a:cubicBezTo>
                <a:cubicBezTo>
                  <a:pt x="2960" y="10879"/>
                  <a:pt x="2951" y="10874"/>
                  <a:pt x="2941" y="10869"/>
                </a:cubicBezTo>
                <a:cubicBezTo>
                  <a:pt x="2935" y="10866"/>
                  <a:pt x="2929" y="10865"/>
                  <a:pt x="2924" y="10865"/>
                </a:cubicBezTo>
                <a:close/>
                <a:moveTo>
                  <a:pt x="4069" y="10866"/>
                </a:moveTo>
                <a:cubicBezTo>
                  <a:pt x="4064" y="10866"/>
                  <a:pt x="4059" y="10867"/>
                  <a:pt x="4054" y="10868"/>
                </a:cubicBezTo>
                <a:cubicBezTo>
                  <a:pt x="4015" y="10877"/>
                  <a:pt x="4026" y="10936"/>
                  <a:pt x="4064" y="10937"/>
                </a:cubicBezTo>
                <a:cubicBezTo>
                  <a:pt x="4070" y="10947"/>
                  <a:pt x="4082" y="10952"/>
                  <a:pt x="4093" y="10952"/>
                </a:cubicBezTo>
                <a:cubicBezTo>
                  <a:pt x="4099" y="10952"/>
                  <a:pt x="4106" y="10950"/>
                  <a:pt x="4111" y="10947"/>
                </a:cubicBezTo>
                <a:cubicBezTo>
                  <a:pt x="4130" y="10937"/>
                  <a:pt x="4132" y="10916"/>
                  <a:pt x="4125" y="10899"/>
                </a:cubicBezTo>
                <a:cubicBezTo>
                  <a:pt x="4114" y="10877"/>
                  <a:pt x="4093" y="10866"/>
                  <a:pt x="4069" y="10866"/>
                </a:cubicBezTo>
                <a:close/>
                <a:moveTo>
                  <a:pt x="6724" y="10874"/>
                </a:moveTo>
                <a:cubicBezTo>
                  <a:pt x="6706" y="10874"/>
                  <a:pt x="6688" y="10886"/>
                  <a:pt x="6688" y="10909"/>
                </a:cubicBezTo>
                <a:lnTo>
                  <a:pt x="6688" y="10938"/>
                </a:lnTo>
                <a:cubicBezTo>
                  <a:pt x="6688" y="10961"/>
                  <a:pt x="6706" y="10973"/>
                  <a:pt x="6724" y="10973"/>
                </a:cubicBezTo>
                <a:cubicBezTo>
                  <a:pt x="6742" y="10973"/>
                  <a:pt x="6759" y="10961"/>
                  <a:pt x="6759" y="10938"/>
                </a:cubicBezTo>
                <a:lnTo>
                  <a:pt x="6759" y="10909"/>
                </a:lnTo>
                <a:cubicBezTo>
                  <a:pt x="6759" y="10886"/>
                  <a:pt x="6742" y="10874"/>
                  <a:pt x="6724" y="10874"/>
                </a:cubicBezTo>
                <a:close/>
                <a:moveTo>
                  <a:pt x="5093" y="10852"/>
                </a:moveTo>
                <a:cubicBezTo>
                  <a:pt x="5090" y="10852"/>
                  <a:pt x="5087" y="10852"/>
                  <a:pt x="5084" y="10853"/>
                </a:cubicBezTo>
                <a:cubicBezTo>
                  <a:pt x="5075" y="10856"/>
                  <a:pt x="5069" y="10861"/>
                  <a:pt x="5064" y="10868"/>
                </a:cubicBezTo>
                <a:cubicBezTo>
                  <a:pt x="5059" y="10858"/>
                  <a:pt x="5049" y="10852"/>
                  <a:pt x="5036" y="10852"/>
                </a:cubicBezTo>
                <a:cubicBezTo>
                  <a:pt x="4990" y="10852"/>
                  <a:pt x="4990" y="10922"/>
                  <a:pt x="5036" y="10922"/>
                </a:cubicBezTo>
                <a:cubicBezTo>
                  <a:pt x="5048" y="10922"/>
                  <a:pt x="5057" y="10917"/>
                  <a:pt x="5063" y="10910"/>
                </a:cubicBezTo>
                <a:cubicBezTo>
                  <a:pt x="5073" y="10942"/>
                  <a:pt x="5100" y="10968"/>
                  <a:pt x="5132" y="10979"/>
                </a:cubicBezTo>
                <a:cubicBezTo>
                  <a:pt x="5137" y="10980"/>
                  <a:pt x="5141" y="10981"/>
                  <a:pt x="5144" y="10981"/>
                </a:cubicBezTo>
                <a:cubicBezTo>
                  <a:pt x="5176" y="10981"/>
                  <a:pt x="5187" y="10925"/>
                  <a:pt x="5149" y="10911"/>
                </a:cubicBezTo>
                <a:cubicBezTo>
                  <a:pt x="5133" y="10905"/>
                  <a:pt x="5128" y="10893"/>
                  <a:pt x="5127" y="10878"/>
                </a:cubicBezTo>
                <a:cubicBezTo>
                  <a:pt x="5125" y="10862"/>
                  <a:pt x="5108" y="10852"/>
                  <a:pt x="5093" y="10852"/>
                </a:cubicBezTo>
                <a:close/>
                <a:moveTo>
                  <a:pt x="14066" y="10899"/>
                </a:moveTo>
                <a:cubicBezTo>
                  <a:pt x="14058" y="10899"/>
                  <a:pt x="14050" y="10902"/>
                  <a:pt x="14042" y="10910"/>
                </a:cubicBezTo>
                <a:lnTo>
                  <a:pt x="14027" y="10925"/>
                </a:lnTo>
                <a:cubicBezTo>
                  <a:pt x="14002" y="10950"/>
                  <a:pt x="14025" y="10986"/>
                  <a:pt x="14052" y="10986"/>
                </a:cubicBezTo>
                <a:cubicBezTo>
                  <a:pt x="14061" y="10986"/>
                  <a:pt x="14069" y="10982"/>
                  <a:pt x="14077" y="10975"/>
                </a:cubicBezTo>
                <a:lnTo>
                  <a:pt x="14091" y="10959"/>
                </a:lnTo>
                <a:cubicBezTo>
                  <a:pt x="14117" y="10934"/>
                  <a:pt x="14093" y="10899"/>
                  <a:pt x="14066" y="10899"/>
                </a:cubicBezTo>
                <a:close/>
                <a:moveTo>
                  <a:pt x="20377" y="10869"/>
                </a:moveTo>
                <a:cubicBezTo>
                  <a:pt x="20337" y="10869"/>
                  <a:pt x="20300" y="10922"/>
                  <a:pt x="20337" y="10959"/>
                </a:cubicBezTo>
                <a:lnTo>
                  <a:pt x="20353" y="10975"/>
                </a:lnTo>
                <a:cubicBezTo>
                  <a:pt x="20364" y="10986"/>
                  <a:pt x="20377" y="10991"/>
                  <a:pt x="20389" y="10991"/>
                </a:cubicBezTo>
                <a:cubicBezTo>
                  <a:pt x="20430" y="10991"/>
                  <a:pt x="20466" y="10937"/>
                  <a:pt x="20428" y="10900"/>
                </a:cubicBezTo>
                <a:lnTo>
                  <a:pt x="20413" y="10885"/>
                </a:lnTo>
                <a:cubicBezTo>
                  <a:pt x="20402" y="10874"/>
                  <a:pt x="20389" y="10869"/>
                  <a:pt x="20377" y="10869"/>
                </a:cubicBezTo>
                <a:close/>
                <a:moveTo>
                  <a:pt x="6520" y="10869"/>
                </a:moveTo>
                <a:cubicBezTo>
                  <a:pt x="6501" y="10869"/>
                  <a:pt x="6484" y="10877"/>
                  <a:pt x="6473" y="10895"/>
                </a:cubicBezTo>
                <a:cubicBezTo>
                  <a:pt x="6461" y="10919"/>
                  <a:pt x="6467" y="10956"/>
                  <a:pt x="6493" y="10968"/>
                </a:cubicBezTo>
                <a:cubicBezTo>
                  <a:pt x="6504" y="10974"/>
                  <a:pt x="6513" y="10979"/>
                  <a:pt x="6524" y="10984"/>
                </a:cubicBezTo>
                <a:cubicBezTo>
                  <a:pt x="6532" y="10989"/>
                  <a:pt x="6542" y="10991"/>
                  <a:pt x="6551" y="10991"/>
                </a:cubicBezTo>
                <a:cubicBezTo>
                  <a:pt x="6569" y="10991"/>
                  <a:pt x="6586" y="10982"/>
                  <a:pt x="6597" y="10964"/>
                </a:cubicBezTo>
                <a:cubicBezTo>
                  <a:pt x="6611" y="10941"/>
                  <a:pt x="6603" y="10904"/>
                  <a:pt x="6577" y="10891"/>
                </a:cubicBezTo>
                <a:cubicBezTo>
                  <a:pt x="6567" y="10886"/>
                  <a:pt x="6557" y="10880"/>
                  <a:pt x="6547" y="10875"/>
                </a:cubicBezTo>
                <a:cubicBezTo>
                  <a:pt x="6538" y="10871"/>
                  <a:pt x="6529" y="10869"/>
                  <a:pt x="6520" y="10869"/>
                </a:cubicBezTo>
                <a:close/>
                <a:moveTo>
                  <a:pt x="533" y="10932"/>
                </a:moveTo>
                <a:cubicBezTo>
                  <a:pt x="487" y="10932"/>
                  <a:pt x="487" y="11003"/>
                  <a:pt x="533" y="11003"/>
                </a:cubicBezTo>
                <a:cubicBezTo>
                  <a:pt x="580" y="11003"/>
                  <a:pt x="580" y="10932"/>
                  <a:pt x="533" y="10932"/>
                </a:cubicBezTo>
                <a:close/>
                <a:moveTo>
                  <a:pt x="9301" y="10971"/>
                </a:moveTo>
                <a:cubicBezTo>
                  <a:pt x="9277" y="10971"/>
                  <a:pt x="9277" y="11006"/>
                  <a:pt x="9301" y="11006"/>
                </a:cubicBezTo>
                <a:cubicBezTo>
                  <a:pt x="9324" y="11006"/>
                  <a:pt x="9324" y="10971"/>
                  <a:pt x="9301" y="10971"/>
                </a:cubicBezTo>
                <a:close/>
                <a:moveTo>
                  <a:pt x="5651" y="10943"/>
                </a:moveTo>
                <a:cubicBezTo>
                  <a:pt x="5623" y="10943"/>
                  <a:pt x="5600" y="10979"/>
                  <a:pt x="5625" y="11004"/>
                </a:cubicBezTo>
                <a:lnTo>
                  <a:pt x="5641" y="11020"/>
                </a:lnTo>
                <a:cubicBezTo>
                  <a:pt x="5648" y="11027"/>
                  <a:pt x="5656" y="11030"/>
                  <a:pt x="5664" y="11030"/>
                </a:cubicBezTo>
                <a:cubicBezTo>
                  <a:pt x="5691" y="11030"/>
                  <a:pt x="5716" y="10994"/>
                  <a:pt x="5691" y="10969"/>
                </a:cubicBezTo>
                <a:lnTo>
                  <a:pt x="5675" y="10954"/>
                </a:lnTo>
                <a:cubicBezTo>
                  <a:pt x="5667" y="10946"/>
                  <a:pt x="5659" y="10943"/>
                  <a:pt x="5651" y="10943"/>
                </a:cubicBezTo>
                <a:close/>
                <a:moveTo>
                  <a:pt x="17761" y="10985"/>
                </a:moveTo>
                <a:cubicBezTo>
                  <a:pt x="17715" y="10985"/>
                  <a:pt x="17715" y="11056"/>
                  <a:pt x="17761" y="11056"/>
                </a:cubicBezTo>
                <a:lnTo>
                  <a:pt x="17777" y="11056"/>
                </a:lnTo>
                <a:cubicBezTo>
                  <a:pt x="17823" y="11056"/>
                  <a:pt x="17823" y="10985"/>
                  <a:pt x="17777" y="10985"/>
                </a:cubicBezTo>
                <a:close/>
                <a:moveTo>
                  <a:pt x="21533" y="11011"/>
                </a:moveTo>
                <a:cubicBezTo>
                  <a:pt x="21515" y="11011"/>
                  <a:pt x="21497" y="11023"/>
                  <a:pt x="21497" y="11046"/>
                </a:cubicBezTo>
                <a:lnTo>
                  <a:pt x="21497" y="11062"/>
                </a:lnTo>
                <a:cubicBezTo>
                  <a:pt x="21497" y="11085"/>
                  <a:pt x="21515" y="11096"/>
                  <a:pt x="21533" y="11096"/>
                </a:cubicBezTo>
                <a:cubicBezTo>
                  <a:pt x="21550" y="11096"/>
                  <a:pt x="21568" y="11085"/>
                  <a:pt x="21568" y="11062"/>
                </a:cubicBezTo>
                <a:lnTo>
                  <a:pt x="21568" y="11046"/>
                </a:lnTo>
                <a:cubicBezTo>
                  <a:pt x="21568" y="11023"/>
                  <a:pt x="21550" y="11011"/>
                  <a:pt x="21533" y="11011"/>
                </a:cubicBezTo>
                <a:close/>
                <a:moveTo>
                  <a:pt x="22601" y="11029"/>
                </a:moveTo>
                <a:cubicBezTo>
                  <a:pt x="22573" y="11029"/>
                  <a:pt x="22550" y="11065"/>
                  <a:pt x="22575" y="11089"/>
                </a:cubicBezTo>
                <a:lnTo>
                  <a:pt x="22591" y="11105"/>
                </a:lnTo>
                <a:cubicBezTo>
                  <a:pt x="22598" y="11112"/>
                  <a:pt x="22606" y="11115"/>
                  <a:pt x="22614" y="11115"/>
                </a:cubicBezTo>
                <a:cubicBezTo>
                  <a:pt x="22642" y="11115"/>
                  <a:pt x="22666" y="11080"/>
                  <a:pt x="22641" y="11055"/>
                </a:cubicBezTo>
                <a:cubicBezTo>
                  <a:pt x="22636" y="11048"/>
                  <a:pt x="22630" y="11043"/>
                  <a:pt x="22625" y="11040"/>
                </a:cubicBezTo>
                <a:cubicBezTo>
                  <a:pt x="22617" y="11032"/>
                  <a:pt x="22609" y="11029"/>
                  <a:pt x="22601" y="11029"/>
                </a:cubicBezTo>
                <a:close/>
                <a:moveTo>
                  <a:pt x="2878" y="11057"/>
                </a:moveTo>
                <a:cubicBezTo>
                  <a:pt x="2832" y="11057"/>
                  <a:pt x="2832" y="11129"/>
                  <a:pt x="2878" y="11129"/>
                </a:cubicBezTo>
                <a:cubicBezTo>
                  <a:pt x="2923" y="11129"/>
                  <a:pt x="2923" y="11057"/>
                  <a:pt x="2878" y="11057"/>
                </a:cubicBezTo>
                <a:close/>
                <a:moveTo>
                  <a:pt x="5430" y="11066"/>
                </a:moveTo>
                <a:cubicBezTo>
                  <a:pt x="5384" y="11066"/>
                  <a:pt x="5384" y="11136"/>
                  <a:pt x="5430" y="11136"/>
                </a:cubicBezTo>
                <a:lnTo>
                  <a:pt x="5446" y="11136"/>
                </a:lnTo>
                <a:cubicBezTo>
                  <a:pt x="5492" y="11136"/>
                  <a:pt x="5492" y="11066"/>
                  <a:pt x="5446" y="11066"/>
                </a:cubicBezTo>
                <a:close/>
                <a:moveTo>
                  <a:pt x="14787" y="11038"/>
                </a:moveTo>
                <a:cubicBezTo>
                  <a:pt x="14759" y="11038"/>
                  <a:pt x="14735" y="11074"/>
                  <a:pt x="14761" y="11098"/>
                </a:cubicBezTo>
                <a:cubicBezTo>
                  <a:pt x="14771" y="11109"/>
                  <a:pt x="14782" y="11118"/>
                  <a:pt x="14792" y="11127"/>
                </a:cubicBezTo>
                <a:cubicBezTo>
                  <a:pt x="14800" y="11134"/>
                  <a:pt x="14808" y="11137"/>
                  <a:pt x="14816" y="11137"/>
                </a:cubicBezTo>
                <a:cubicBezTo>
                  <a:pt x="14844" y="11137"/>
                  <a:pt x="14869" y="11102"/>
                  <a:pt x="14843" y="11077"/>
                </a:cubicBezTo>
                <a:cubicBezTo>
                  <a:pt x="14832" y="11067"/>
                  <a:pt x="14822" y="11057"/>
                  <a:pt x="14811" y="11048"/>
                </a:cubicBezTo>
                <a:cubicBezTo>
                  <a:pt x="14804" y="11041"/>
                  <a:pt x="14795" y="11038"/>
                  <a:pt x="14787" y="11038"/>
                </a:cubicBezTo>
                <a:close/>
                <a:moveTo>
                  <a:pt x="13417" y="10995"/>
                </a:moveTo>
                <a:cubicBezTo>
                  <a:pt x="13397" y="10995"/>
                  <a:pt x="13375" y="11013"/>
                  <a:pt x="13380" y="11040"/>
                </a:cubicBezTo>
                <a:lnTo>
                  <a:pt x="13396" y="11114"/>
                </a:lnTo>
                <a:cubicBezTo>
                  <a:pt x="13399" y="11132"/>
                  <a:pt x="13412" y="11139"/>
                  <a:pt x="13426" y="11139"/>
                </a:cubicBezTo>
                <a:cubicBezTo>
                  <a:pt x="13446" y="11139"/>
                  <a:pt x="13469" y="11122"/>
                  <a:pt x="13463" y="11095"/>
                </a:cubicBezTo>
                <a:cubicBezTo>
                  <a:pt x="13459" y="11071"/>
                  <a:pt x="13454" y="11047"/>
                  <a:pt x="13448" y="11021"/>
                </a:cubicBezTo>
                <a:cubicBezTo>
                  <a:pt x="13444" y="11003"/>
                  <a:pt x="13431" y="10995"/>
                  <a:pt x="13417" y="10995"/>
                </a:cubicBezTo>
                <a:close/>
                <a:moveTo>
                  <a:pt x="5639" y="11081"/>
                </a:moveTo>
                <a:cubicBezTo>
                  <a:pt x="5596" y="11081"/>
                  <a:pt x="5595" y="11152"/>
                  <a:pt x="5641" y="11152"/>
                </a:cubicBezTo>
                <a:cubicBezTo>
                  <a:pt x="5687" y="11152"/>
                  <a:pt x="5687" y="11081"/>
                  <a:pt x="5641" y="11081"/>
                </a:cubicBezTo>
                <a:cubicBezTo>
                  <a:pt x="5640" y="11081"/>
                  <a:pt x="5639" y="11081"/>
                  <a:pt x="5639" y="11081"/>
                </a:cubicBezTo>
                <a:close/>
                <a:moveTo>
                  <a:pt x="2458" y="11009"/>
                </a:moveTo>
                <a:cubicBezTo>
                  <a:pt x="2412" y="11009"/>
                  <a:pt x="2381" y="11079"/>
                  <a:pt x="2430" y="11109"/>
                </a:cubicBezTo>
                <a:cubicBezTo>
                  <a:pt x="2455" y="11124"/>
                  <a:pt x="2479" y="11139"/>
                  <a:pt x="2504" y="11153"/>
                </a:cubicBezTo>
                <a:cubicBezTo>
                  <a:pt x="2514" y="11159"/>
                  <a:pt x="2523" y="11161"/>
                  <a:pt x="2532" y="11161"/>
                </a:cubicBezTo>
                <a:cubicBezTo>
                  <a:pt x="2578" y="11161"/>
                  <a:pt x="2608" y="11091"/>
                  <a:pt x="2560" y="11062"/>
                </a:cubicBezTo>
                <a:cubicBezTo>
                  <a:pt x="2534" y="11046"/>
                  <a:pt x="2509" y="11031"/>
                  <a:pt x="2485" y="11017"/>
                </a:cubicBezTo>
                <a:cubicBezTo>
                  <a:pt x="2476" y="11011"/>
                  <a:pt x="2467" y="11009"/>
                  <a:pt x="2458" y="11009"/>
                </a:cubicBezTo>
                <a:close/>
                <a:moveTo>
                  <a:pt x="24052" y="11078"/>
                </a:moveTo>
                <a:cubicBezTo>
                  <a:pt x="24028" y="11078"/>
                  <a:pt x="24004" y="11103"/>
                  <a:pt x="24019" y="11131"/>
                </a:cubicBezTo>
                <a:cubicBezTo>
                  <a:pt x="24024" y="11141"/>
                  <a:pt x="24029" y="11151"/>
                  <a:pt x="24034" y="11161"/>
                </a:cubicBezTo>
                <a:cubicBezTo>
                  <a:pt x="24041" y="11174"/>
                  <a:pt x="24051" y="11179"/>
                  <a:pt x="24062" y="11179"/>
                </a:cubicBezTo>
                <a:cubicBezTo>
                  <a:pt x="24085" y="11179"/>
                  <a:pt x="24109" y="11154"/>
                  <a:pt x="24095" y="11125"/>
                </a:cubicBezTo>
                <a:cubicBezTo>
                  <a:pt x="24090" y="11115"/>
                  <a:pt x="24085" y="11106"/>
                  <a:pt x="24079" y="11095"/>
                </a:cubicBezTo>
                <a:cubicBezTo>
                  <a:pt x="24073" y="11083"/>
                  <a:pt x="24062" y="11078"/>
                  <a:pt x="24052" y="11078"/>
                </a:cubicBezTo>
                <a:close/>
                <a:moveTo>
                  <a:pt x="7018" y="11064"/>
                </a:moveTo>
                <a:cubicBezTo>
                  <a:pt x="6977" y="11064"/>
                  <a:pt x="6940" y="11117"/>
                  <a:pt x="6977" y="11155"/>
                </a:cubicBezTo>
                <a:lnTo>
                  <a:pt x="6993" y="11171"/>
                </a:lnTo>
                <a:cubicBezTo>
                  <a:pt x="7004" y="11182"/>
                  <a:pt x="7017" y="11186"/>
                  <a:pt x="7029" y="11186"/>
                </a:cubicBezTo>
                <a:cubicBezTo>
                  <a:pt x="7070" y="11186"/>
                  <a:pt x="7107" y="11133"/>
                  <a:pt x="7069" y="11095"/>
                </a:cubicBezTo>
                <a:lnTo>
                  <a:pt x="7054" y="11079"/>
                </a:lnTo>
                <a:cubicBezTo>
                  <a:pt x="7043" y="11068"/>
                  <a:pt x="7030" y="11064"/>
                  <a:pt x="7018" y="11064"/>
                </a:cubicBezTo>
                <a:close/>
                <a:moveTo>
                  <a:pt x="9438" y="11122"/>
                </a:moveTo>
                <a:cubicBezTo>
                  <a:pt x="9426" y="11122"/>
                  <a:pt x="9414" y="11135"/>
                  <a:pt x="9421" y="11149"/>
                </a:cubicBezTo>
                <a:cubicBezTo>
                  <a:pt x="9427" y="11160"/>
                  <a:pt x="9432" y="11168"/>
                  <a:pt x="9437" y="11179"/>
                </a:cubicBezTo>
                <a:cubicBezTo>
                  <a:pt x="9440" y="11186"/>
                  <a:pt x="9446" y="11188"/>
                  <a:pt x="9451" y="11188"/>
                </a:cubicBezTo>
                <a:cubicBezTo>
                  <a:pt x="9462" y="11188"/>
                  <a:pt x="9474" y="11175"/>
                  <a:pt x="9467" y="11161"/>
                </a:cubicBezTo>
                <a:cubicBezTo>
                  <a:pt x="9460" y="11151"/>
                  <a:pt x="9455" y="11141"/>
                  <a:pt x="9452" y="11131"/>
                </a:cubicBezTo>
                <a:cubicBezTo>
                  <a:pt x="9448" y="11124"/>
                  <a:pt x="9443" y="11122"/>
                  <a:pt x="9438" y="11122"/>
                </a:cubicBezTo>
                <a:close/>
                <a:moveTo>
                  <a:pt x="8924" y="11071"/>
                </a:moveTo>
                <a:cubicBezTo>
                  <a:pt x="8915" y="11071"/>
                  <a:pt x="8906" y="11073"/>
                  <a:pt x="8898" y="11077"/>
                </a:cubicBezTo>
                <a:cubicBezTo>
                  <a:pt x="8887" y="11083"/>
                  <a:pt x="8878" y="11088"/>
                  <a:pt x="8867" y="11093"/>
                </a:cubicBezTo>
                <a:cubicBezTo>
                  <a:pt x="8841" y="11106"/>
                  <a:pt x="8835" y="11141"/>
                  <a:pt x="8847" y="11166"/>
                </a:cubicBezTo>
                <a:cubicBezTo>
                  <a:pt x="8858" y="11184"/>
                  <a:pt x="8876" y="11193"/>
                  <a:pt x="8895" y="11193"/>
                </a:cubicBezTo>
                <a:cubicBezTo>
                  <a:pt x="8904" y="11193"/>
                  <a:pt x="8913" y="11190"/>
                  <a:pt x="8921" y="11186"/>
                </a:cubicBezTo>
                <a:cubicBezTo>
                  <a:pt x="8931" y="11181"/>
                  <a:pt x="8940" y="11176"/>
                  <a:pt x="8951" y="11171"/>
                </a:cubicBezTo>
                <a:cubicBezTo>
                  <a:pt x="8977" y="11157"/>
                  <a:pt x="8983" y="11121"/>
                  <a:pt x="8971" y="11097"/>
                </a:cubicBezTo>
                <a:cubicBezTo>
                  <a:pt x="8960" y="11080"/>
                  <a:pt x="8943" y="11071"/>
                  <a:pt x="8924" y="11071"/>
                </a:cubicBezTo>
                <a:close/>
                <a:moveTo>
                  <a:pt x="9961" y="11088"/>
                </a:moveTo>
                <a:cubicBezTo>
                  <a:pt x="9893" y="11088"/>
                  <a:pt x="9891" y="11194"/>
                  <a:pt x="9961" y="11195"/>
                </a:cubicBezTo>
                <a:lnTo>
                  <a:pt x="9991" y="11195"/>
                </a:lnTo>
                <a:cubicBezTo>
                  <a:pt x="10059" y="11195"/>
                  <a:pt x="10060" y="11088"/>
                  <a:pt x="9991" y="11088"/>
                </a:cubicBezTo>
                <a:close/>
                <a:moveTo>
                  <a:pt x="13931" y="11109"/>
                </a:moveTo>
                <a:cubicBezTo>
                  <a:pt x="13904" y="11109"/>
                  <a:pt x="13880" y="11144"/>
                  <a:pt x="13905" y="11168"/>
                </a:cubicBezTo>
                <a:lnTo>
                  <a:pt x="13921" y="11184"/>
                </a:lnTo>
                <a:cubicBezTo>
                  <a:pt x="13928" y="11192"/>
                  <a:pt x="13937" y="11195"/>
                  <a:pt x="13945" y="11195"/>
                </a:cubicBezTo>
                <a:cubicBezTo>
                  <a:pt x="13972" y="11195"/>
                  <a:pt x="13996" y="11160"/>
                  <a:pt x="13970" y="11135"/>
                </a:cubicBezTo>
                <a:lnTo>
                  <a:pt x="13954" y="11119"/>
                </a:lnTo>
                <a:cubicBezTo>
                  <a:pt x="13947" y="11112"/>
                  <a:pt x="13939" y="11109"/>
                  <a:pt x="13931" y="11109"/>
                </a:cubicBezTo>
                <a:close/>
                <a:moveTo>
                  <a:pt x="11975" y="11096"/>
                </a:moveTo>
                <a:cubicBezTo>
                  <a:pt x="11957" y="11096"/>
                  <a:pt x="11940" y="11108"/>
                  <a:pt x="11940" y="11131"/>
                </a:cubicBezTo>
                <a:lnTo>
                  <a:pt x="11940" y="11161"/>
                </a:lnTo>
                <a:cubicBezTo>
                  <a:pt x="11939" y="11184"/>
                  <a:pt x="11956" y="11196"/>
                  <a:pt x="11974" y="11196"/>
                </a:cubicBezTo>
                <a:cubicBezTo>
                  <a:pt x="11992" y="11196"/>
                  <a:pt x="12010" y="11185"/>
                  <a:pt x="12010" y="11161"/>
                </a:cubicBezTo>
                <a:lnTo>
                  <a:pt x="12010" y="11131"/>
                </a:lnTo>
                <a:cubicBezTo>
                  <a:pt x="12010" y="11108"/>
                  <a:pt x="11992" y="11096"/>
                  <a:pt x="11975" y="11096"/>
                </a:cubicBezTo>
                <a:close/>
                <a:moveTo>
                  <a:pt x="5043" y="11107"/>
                </a:moveTo>
                <a:cubicBezTo>
                  <a:pt x="5020" y="11107"/>
                  <a:pt x="4995" y="11133"/>
                  <a:pt x="5009" y="11161"/>
                </a:cubicBezTo>
                <a:cubicBezTo>
                  <a:pt x="5015" y="11172"/>
                  <a:pt x="5019" y="11181"/>
                  <a:pt x="5026" y="11191"/>
                </a:cubicBezTo>
                <a:cubicBezTo>
                  <a:pt x="5032" y="11204"/>
                  <a:pt x="5043" y="11209"/>
                  <a:pt x="5053" y="11209"/>
                </a:cubicBezTo>
                <a:cubicBezTo>
                  <a:pt x="5077" y="11209"/>
                  <a:pt x="5101" y="11184"/>
                  <a:pt x="5086" y="11156"/>
                </a:cubicBezTo>
                <a:cubicBezTo>
                  <a:pt x="5081" y="11145"/>
                  <a:pt x="5076" y="11136"/>
                  <a:pt x="5071" y="11125"/>
                </a:cubicBezTo>
                <a:cubicBezTo>
                  <a:pt x="5064" y="11113"/>
                  <a:pt x="5054" y="11107"/>
                  <a:pt x="5043" y="11107"/>
                </a:cubicBezTo>
                <a:close/>
                <a:moveTo>
                  <a:pt x="15568" y="11099"/>
                </a:moveTo>
                <a:cubicBezTo>
                  <a:pt x="15563" y="11099"/>
                  <a:pt x="15557" y="11100"/>
                  <a:pt x="15551" y="11103"/>
                </a:cubicBezTo>
                <a:cubicBezTo>
                  <a:pt x="15535" y="11113"/>
                  <a:pt x="15526" y="11136"/>
                  <a:pt x="15538" y="11152"/>
                </a:cubicBezTo>
                <a:cubicBezTo>
                  <a:pt x="15554" y="11172"/>
                  <a:pt x="15568" y="11193"/>
                  <a:pt x="15582" y="11212"/>
                </a:cubicBezTo>
                <a:cubicBezTo>
                  <a:pt x="15590" y="11223"/>
                  <a:pt x="15601" y="11230"/>
                  <a:pt x="15613" y="11230"/>
                </a:cubicBezTo>
                <a:cubicBezTo>
                  <a:pt x="15619" y="11230"/>
                  <a:pt x="15625" y="11228"/>
                  <a:pt x="15630" y="11225"/>
                </a:cubicBezTo>
                <a:cubicBezTo>
                  <a:pt x="15646" y="11216"/>
                  <a:pt x="15656" y="11193"/>
                  <a:pt x="15644" y="11177"/>
                </a:cubicBezTo>
                <a:cubicBezTo>
                  <a:pt x="15629" y="11157"/>
                  <a:pt x="15614" y="11137"/>
                  <a:pt x="15599" y="11116"/>
                </a:cubicBezTo>
                <a:cubicBezTo>
                  <a:pt x="15591" y="11105"/>
                  <a:pt x="15580" y="11099"/>
                  <a:pt x="15568" y="11099"/>
                </a:cubicBezTo>
                <a:close/>
                <a:moveTo>
                  <a:pt x="11824" y="11157"/>
                </a:moveTo>
                <a:cubicBezTo>
                  <a:pt x="11806" y="11157"/>
                  <a:pt x="11789" y="11168"/>
                  <a:pt x="11789" y="11191"/>
                </a:cubicBezTo>
                <a:lnTo>
                  <a:pt x="11789" y="11207"/>
                </a:lnTo>
                <a:cubicBezTo>
                  <a:pt x="11789" y="11230"/>
                  <a:pt x="11806" y="11241"/>
                  <a:pt x="11824" y="11241"/>
                </a:cubicBezTo>
                <a:cubicBezTo>
                  <a:pt x="11842" y="11241"/>
                  <a:pt x="11859" y="11230"/>
                  <a:pt x="11859" y="11207"/>
                </a:cubicBezTo>
                <a:lnTo>
                  <a:pt x="11859" y="11191"/>
                </a:lnTo>
                <a:cubicBezTo>
                  <a:pt x="11859" y="11168"/>
                  <a:pt x="11842" y="11157"/>
                  <a:pt x="11824" y="11157"/>
                </a:cubicBezTo>
                <a:close/>
                <a:moveTo>
                  <a:pt x="16913" y="11099"/>
                </a:moveTo>
                <a:cubicBezTo>
                  <a:pt x="16897" y="11099"/>
                  <a:pt x="16882" y="11106"/>
                  <a:pt x="16871" y="11123"/>
                </a:cubicBezTo>
                <a:cubicBezTo>
                  <a:pt x="16861" y="11139"/>
                  <a:pt x="16853" y="11155"/>
                  <a:pt x="16844" y="11168"/>
                </a:cubicBezTo>
                <a:cubicBezTo>
                  <a:pt x="16819" y="11211"/>
                  <a:pt x="16856" y="11249"/>
                  <a:pt x="16892" y="11249"/>
                </a:cubicBezTo>
                <a:cubicBezTo>
                  <a:pt x="16908" y="11249"/>
                  <a:pt x="16924" y="11242"/>
                  <a:pt x="16935" y="11224"/>
                </a:cubicBezTo>
                <a:cubicBezTo>
                  <a:pt x="16944" y="11208"/>
                  <a:pt x="16954" y="11193"/>
                  <a:pt x="16963" y="11178"/>
                </a:cubicBezTo>
                <a:cubicBezTo>
                  <a:pt x="16987" y="11137"/>
                  <a:pt x="16950" y="11099"/>
                  <a:pt x="16913" y="11099"/>
                </a:cubicBezTo>
                <a:close/>
                <a:moveTo>
                  <a:pt x="10986" y="11119"/>
                </a:moveTo>
                <a:cubicBezTo>
                  <a:pt x="10950" y="11119"/>
                  <a:pt x="10913" y="11158"/>
                  <a:pt x="10936" y="11199"/>
                </a:cubicBezTo>
                <a:cubicBezTo>
                  <a:pt x="10956" y="11235"/>
                  <a:pt x="10989" y="11252"/>
                  <a:pt x="11026" y="11256"/>
                </a:cubicBezTo>
                <a:cubicBezTo>
                  <a:pt x="11028" y="11257"/>
                  <a:pt x="11030" y="11257"/>
                  <a:pt x="11032" y="11257"/>
                </a:cubicBezTo>
                <a:cubicBezTo>
                  <a:pt x="11059" y="11257"/>
                  <a:pt x="11081" y="11229"/>
                  <a:pt x="11081" y="11203"/>
                </a:cubicBezTo>
                <a:cubicBezTo>
                  <a:pt x="11081" y="11173"/>
                  <a:pt x="11058" y="11155"/>
                  <a:pt x="11030" y="11150"/>
                </a:cubicBezTo>
                <a:cubicBezTo>
                  <a:pt x="11029" y="11147"/>
                  <a:pt x="11029" y="11146"/>
                  <a:pt x="11028" y="11145"/>
                </a:cubicBezTo>
                <a:cubicBezTo>
                  <a:pt x="11018" y="11127"/>
                  <a:pt x="11002" y="11119"/>
                  <a:pt x="10986" y="11119"/>
                </a:cubicBezTo>
                <a:close/>
                <a:moveTo>
                  <a:pt x="10591" y="11198"/>
                </a:moveTo>
                <a:cubicBezTo>
                  <a:pt x="10546" y="11198"/>
                  <a:pt x="10546" y="11268"/>
                  <a:pt x="10591" y="11268"/>
                </a:cubicBezTo>
                <a:cubicBezTo>
                  <a:pt x="10638" y="11268"/>
                  <a:pt x="10638" y="11198"/>
                  <a:pt x="10591" y="11198"/>
                </a:cubicBezTo>
                <a:close/>
                <a:moveTo>
                  <a:pt x="4396" y="11089"/>
                </a:moveTo>
                <a:cubicBezTo>
                  <a:pt x="4355" y="11089"/>
                  <a:pt x="4319" y="11142"/>
                  <a:pt x="4356" y="11179"/>
                </a:cubicBezTo>
                <a:cubicBezTo>
                  <a:pt x="4381" y="11204"/>
                  <a:pt x="4405" y="11229"/>
                  <a:pt x="4431" y="11255"/>
                </a:cubicBezTo>
                <a:cubicBezTo>
                  <a:pt x="4442" y="11266"/>
                  <a:pt x="4454" y="11271"/>
                  <a:pt x="4466" y="11271"/>
                </a:cubicBezTo>
                <a:cubicBezTo>
                  <a:pt x="4507" y="11271"/>
                  <a:pt x="4544" y="11218"/>
                  <a:pt x="4507" y="11181"/>
                </a:cubicBezTo>
                <a:cubicBezTo>
                  <a:pt x="4482" y="11156"/>
                  <a:pt x="4457" y="11130"/>
                  <a:pt x="4432" y="11105"/>
                </a:cubicBezTo>
                <a:cubicBezTo>
                  <a:pt x="4421" y="11094"/>
                  <a:pt x="4408" y="11089"/>
                  <a:pt x="4396" y="11089"/>
                </a:cubicBezTo>
                <a:close/>
                <a:moveTo>
                  <a:pt x="18498" y="11171"/>
                </a:moveTo>
                <a:cubicBezTo>
                  <a:pt x="18489" y="11171"/>
                  <a:pt x="18480" y="11177"/>
                  <a:pt x="18480" y="11188"/>
                </a:cubicBezTo>
                <a:lnTo>
                  <a:pt x="18480" y="11263"/>
                </a:lnTo>
                <a:cubicBezTo>
                  <a:pt x="18480" y="11274"/>
                  <a:pt x="18489" y="11280"/>
                  <a:pt x="18498" y="11280"/>
                </a:cubicBezTo>
                <a:cubicBezTo>
                  <a:pt x="18507" y="11280"/>
                  <a:pt x="18515" y="11275"/>
                  <a:pt x="18515" y="11263"/>
                </a:cubicBezTo>
                <a:lnTo>
                  <a:pt x="18515" y="11188"/>
                </a:lnTo>
                <a:cubicBezTo>
                  <a:pt x="18515" y="11177"/>
                  <a:pt x="18507" y="11171"/>
                  <a:pt x="18498" y="11171"/>
                </a:cubicBezTo>
                <a:close/>
                <a:moveTo>
                  <a:pt x="1482" y="11142"/>
                </a:moveTo>
                <a:cubicBezTo>
                  <a:pt x="1441" y="11142"/>
                  <a:pt x="1404" y="11195"/>
                  <a:pt x="1441" y="11233"/>
                </a:cubicBezTo>
                <a:lnTo>
                  <a:pt x="1486" y="11277"/>
                </a:lnTo>
                <a:cubicBezTo>
                  <a:pt x="1497" y="11288"/>
                  <a:pt x="1510" y="11293"/>
                  <a:pt x="1522" y="11293"/>
                </a:cubicBezTo>
                <a:cubicBezTo>
                  <a:pt x="1563" y="11293"/>
                  <a:pt x="1599" y="11240"/>
                  <a:pt x="1561" y="11203"/>
                </a:cubicBezTo>
                <a:lnTo>
                  <a:pt x="1517" y="11158"/>
                </a:lnTo>
                <a:cubicBezTo>
                  <a:pt x="1506" y="11147"/>
                  <a:pt x="1494" y="11142"/>
                  <a:pt x="1482" y="11142"/>
                </a:cubicBezTo>
                <a:close/>
                <a:moveTo>
                  <a:pt x="8126" y="11224"/>
                </a:moveTo>
                <a:cubicBezTo>
                  <a:pt x="8121" y="11224"/>
                  <a:pt x="8115" y="11226"/>
                  <a:pt x="8112" y="11231"/>
                </a:cubicBezTo>
                <a:cubicBezTo>
                  <a:pt x="8098" y="11249"/>
                  <a:pt x="8082" y="11262"/>
                  <a:pt x="8064" y="11268"/>
                </a:cubicBezTo>
                <a:cubicBezTo>
                  <a:pt x="8045" y="11276"/>
                  <a:pt x="8050" y="11304"/>
                  <a:pt x="8066" y="11304"/>
                </a:cubicBezTo>
                <a:cubicBezTo>
                  <a:pt x="8068" y="11304"/>
                  <a:pt x="8070" y="11303"/>
                  <a:pt x="8072" y="11303"/>
                </a:cubicBezTo>
                <a:cubicBezTo>
                  <a:pt x="8101" y="11293"/>
                  <a:pt x="8124" y="11275"/>
                  <a:pt x="8142" y="11250"/>
                </a:cubicBezTo>
                <a:cubicBezTo>
                  <a:pt x="8151" y="11237"/>
                  <a:pt x="8138" y="11224"/>
                  <a:pt x="8126" y="11224"/>
                </a:cubicBezTo>
                <a:close/>
                <a:moveTo>
                  <a:pt x="18061" y="11272"/>
                </a:moveTo>
                <a:cubicBezTo>
                  <a:pt x="18044" y="11272"/>
                  <a:pt x="18026" y="11284"/>
                  <a:pt x="18026" y="11307"/>
                </a:cubicBezTo>
                <a:lnTo>
                  <a:pt x="18026" y="11322"/>
                </a:lnTo>
                <a:cubicBezTo>
                  <a:pt x="18026" y="11345"/>
                  <a:pt x="18044" y="11356"/>
                  <a:pt x="18061" y="11356"/>
                </a:cubicBezTo>
                <a:cubicBezTo>
                  <a:pt x="18079" y="11356"/>
                  <a:pt x="18096" y="11345"/>
                  <a:pt x="18096" y="11322"/>
                </a:cubicBezTo>
                <a:lnTo>
                  <a:pt x="18096" y="11307"/>
                </a:lnTo>
                <a:cubicBezTo>
                  <a:pt x="18096" y="11284"/>
                  <a:pt x="18079" y="11272"/>
                  <a:pt x="18061" y="11272"/>
                </a:cubicBezTo>
                <a:close/>
                <a:moveTo>
                  <a:pt x="1990" y="11267"/>
                </a:moveTo>
                <a:cubicBezTo>
                  <a:pt x="1972" y="11267"/>
                  <a:pt x="1954" y="11278"/>
                  <a:pt x="1954" y="11301"/>
                </a:cubicBezTo>
                <a:lnTo>
                  <a:pt x="1954" y="11331"/>
                </a:lnTo>
                <a:cubicBezTo>
                  <a:pt x="1954" y="11354"/>
                  <a:pt x="1972" y="11365"/>
                  <a:pt x="1990" y="11365"/>
                </a:cubicBezTo>
                <a:cubicBezTo>
                  <a:pt x="2007" y="11365"/>
                  <a:pt x="2025" y="11354"/>
                  <a:pt x="2025" y="11331"/>
                </a:cubicBezTo>
                <a:lnTo>
                  <a:pt x="2025" y="11301"/>
                </a:lnTo>
                <a:cubicBezTo>
                  <a:pt x="2025" y="11278"/>
                  <a:pt x="2007" y="11267"/>
                  <a:pt x="1990" y="11267"/>
                </a:cubicBezTo>
                <a:close/>
                <a:moveTo>
                  <a:pt x="9199" y="11205"/>
                </a:moveTo>
                <a:cubicBezTo>
                  <a:pt x="9159" y="11205"/>
                  <a:pt x="9122" y="11258"/>
                  <a:pt x="9158" y="11296"/>
                </a:cubicBezTo>
                <a:cubicBezTo>
                  <a:pt x="9182" y="11320"/>
                  <a:pt x="9207" y="11347"/>
                  <a:pt x="9232" y="11372"/>
                </a:cubicBezTo>
                <a:cubicBezTo>
                  <a:pt x="9243" y="11383"/>
                  <a:pt x="9255" y="11388"/>
                  <a:pt x="9268" y="11388"/>
                </a:cubicBezTo>
                <a:cubicBezTo>
                  <a:pt x="9308" y="11388"/>
                  <a:pt x="9344" y="11334"/>
                  <a:pt x="9307" y="11297"/>
                </a:cubicBezTo>
                <a:cubicBezTo>
                  <a:pt x="9282" y="11272"/>
                  <a:pt x="9259" y="11246"/>
                  <a:pt x="9234" y="11221"/>
                </a:cubicBezTo>
                <a:cubicBezTo>
                  <a:pt x="9223" y="11210"/>
                  <a:pt x="9211" y="11205"/>
                  <a:pt x="9199" y="11205"/>
                </a:cubicBezTo>
                <a:close/>
                <a:moveTo>
                  <a:pt x="6601" y="11339"/>
                </a:moveTo>
                <a:cubicBezTo>
                  <a:pt x="6557" y="11339"/>
                  <a:pt x="6556" y="11409"/>
                  <a:pt x="6602" y="11409"/>
                </a:cubicBezTo>
                <a:cubicBezTo>
                  <a:pt x="6647" y="11409"/>
                  <a:pt x="6647" y="11339"/>
                  <a:pt x="6602" y="11339"/>
                </a:cubicBezTo>
                <a:cubicBezTo>
                  <a:pt x="6602" y="11339"/>
                  <a:pt x="6602" y="11339"/>
                  <a:pt x="6601" y="11339"/>
                </a:cubicBezTo>
                <a:close/>
                <a:moveTo>
                  <a:pt x="19848" y="11277"/>
                </a:moveTo>
                <a:cubicBezTo>
                  <a:pt x="19841" y="11277"/>
                  <a:pt x="19835" y="11278"/>
                  <a:pt x="19829" y="11282"/>
                </a:cubicBezTo>
                <a:cubicBezTo>
                  <a:pt x="19810" y="11292"/>
                  <a:pt x="19808" y="11313"/>
                  <a:pt x="19816" y="11330"/>
                </a:cubicBezTo>
                <a:cubicBezTo>
                  <a:pt x="19826" y="11355"/>
                  <a:pt x="19837" y="11380"/>
                  <a:pt x="19849" y="11404"/>
                </a:cubicBezTo>
                <a:cubicBezTo>
                  <a:pt x="19854" y="11417"/>
                  <a:pt x="19866" y="11422"/>
                  <a:pt x="19879" y="11422"/>
                </a:cubicBezTo>
                <a:cubicBezTo>
                  <a:pt x="19885" y="11422"/>
                  <a:pt x="19892" y="11421"/>
                  <a:pt x="19897" y="11418"/>
                </a:cubicBezTo>
                <a:cubicBezTo>
                  <a:pt x="19915" y="11407"/>
                  <a:pt x="19918" y="11386"/>
                  <a:pt x="19910" y="11370"/>
                </a:cubicBezTo>
                <a:cubicBezTo>
                  <a:pt x="19899" y="11344"/>
                  <a:pt x="19889" y="11319"/>
                  <a:pt x="19877" y="11294"/>
                </a:cubicBezTo>
                <a:cubicBezTo>
                  <a:pt x="19873" y="11283"/>
                  <a:pt x="19860" y="11277"/>
                  <a:pt x="19848" y="11277"/>
                </a:cubicBezTo>
                <a:close/>
                <a:moveTo>
                  <a:pt x="12951" y="11294"/>
                </a:moveTo>
                <a:cubicBezTo>
                  <a:pt x="12930" y="11294"/>
                  <a:pt x="12908" y="11311"/>
                  <a:pt x="12915" y="11337"/>
                </a:cubicBezTo>
                <a:cubicBezTo>
                  <a:pt x="12920" y="11357"/>
                  <a:pt x="12926" y="11377"/>
                  <a:pt x="12931" y="11398"/>
                </a:cubicBezTo>
                <a:cubicBezTo>
                  <a:pt x="12935" y="11416"/>
                  <a:pt x="12948" y="11424"/>
                  <a:pt x="12962" y="11424"/>
                </a:cubicBezTo>
                <a:cubicBezTo>
                  <a:pt x="12983" y="11424"/>
                  <a:pt x="13005" y="11406"/>
                  <a:pt x="12999" y="11380"/>
                </a:cubicBezTo>
                <a:cubicBezTo>
                  <a:pt x="12994" y="11360"/>
                  <a:pt x="12988" y="11340"/>
                  <a:pt x="12983" y="11319"/>
                </a:cubicBezTo>
                <a:cubicBezTo>
                  <a:pt x="12978" y="11302"/>
                  <a:pt x="12965" y="11294"/>
                  <a:pt x="12951" y="11294"/>
                </a:cubicBezTo>
                <a:close/>
                <a:moveTo>
                  <a:pt x="16395" y="11294"/>
                </a:moveTo>
                <a:cubicBezTo>
                  <a:pt x="16385" y="11294"/>
                  <a:pt x="16375" y="11297"/>
                  <a:pt x="16367" y="11301"/>
                </a:cubicBezTo>
                <a:cubicBezTo>
                  <a:pt x="16341" y="11317"/>
                  <a:pt x="16334" y="11349"/>
                  <a:pt x="16347" y="11375"/>
                </a:cubicBezTo>
                <a:cubicBezTo>
                  <a:pt x="16352" y="11385"/>
                  <a:pt x="16357" y="11394"/>
                  <a:pt x="16363" y="11404"/>
                </a:cubicBezTo>
                <a:cubicBezTo>
                  <a:pt x="16372" y="11422"/>
                  <a:pt x="16390" y="11431"/>
                  <a:pt x="16409" y="11431"/>
                </a:cubicBezTo>
                <a:cubicBezTo>
                  <a:pt x="16418" y="11431"/>
                  <a:pt x="16428" y="11429"/>
                  <a:pt x="16436" y="11424"/>
                </a:cubicBezTo>
                <a:cubicBezTo>
                  <a:pt x="16462" y="11408"/>
                  <a:pt x="16468" y="11377"/>
                  <a:pt x="16456" y="11351"/>
                </a:cubicBezTo>
                <a:cubicBezTo>
                  <a:pt x="16451" y="11340"/>
                  <a:pt x="16445" y="11330"/>
                  <a:pt x="16440" y="11320"/>
                </a:cubicBezTo>
                <a:cubicBezTo>
                  <a:pt x="16431" y="11303"/>
                  <a:pt x="16413" y="11294"/>
                  <a:pt x="16395" y="11294"/>
                </a:cubicBezTo>
                <a:close/>
                <a:moveTo>
                  <a:pt x="24549" y="11290"/>
                </a:moveTo>
                <a:cubicBezTo>
                  <a:pt x="24528" y="11290"/>
                  <a:pt x="24506" y="11307"/>
                  <a:pt x="24512" y="11334"/>
                </a:cubicBezTo>
                <a:cubicBezTo>
                  <a:pt x="24517" y="11358"/>
                  <a:pt x="24522" y="11383"/>
                  <a:pt x="24527" y="11408"/>
                </a:cubicBezTo>
                <a:cubicBezTo>
                  <a:pt x="24530" y="11426"/>
                  <a:pt x="24543" y="11434"/>
                  <a:pt x="24557" y="11434"/>
                </a:cubicBezTo>
                <a:cubicBezTo>
                  <a:pt x="24577" y="11434"/>
                  <a:pt x="24600" y="11417"/>
                  <a:pt x="24595" y="11391"/>
                </a:cubicBezTo>
                <a:cubicBezTo>
                  <a:pt x="24591" y="11365"/>
                  <a:pt x="24585" y="11340"/>
                  <a:pt x="24580" y="11315"/>
                </a:cubicBezTo>
                <a:cubicBezTo>
                  <a:pt x="24576" y="11297"/>
                  <a:pt x="24563" y="11290"/>
                  <a:pt x="24549" y="11290"/>
                </a:cubicBezTo>
                <a:close/>
                <a:moveTo>
                  <a:pt x="561" y="11347"/>
                </a:moveTo>
                <a:cubicBezTo>
                  <a:pt x="526" y="11347"/>
                  <a:pt x="516" y="11405"/>
                  <a:pt x="553" y="11418"/>
                </a:cubicBezTo>
                <a:cubicBezTo>
                  <a:pt x="567" y="11423"/>
                  <a:pt x="583" y="11428"/>
                  <a:pt x="597" y="11435"/>
                </a:cubicBezTo>
                <a:cubicBezTo>
                  <a:pt x="602" y="11436"/>
                  <a:pt x="607" y="11437"/>
                  <a:pt x="611" y="11437"/>
                </a:cubicBezTo>
                <a:cubicBezTo>
                  <a:pt x="646" y="11437"/>
                  <a:pt x="656" y="11380"/>
                  <a:pt x="617" y="11366"/>
                </a:cubicBezTo>
                <a:cubicBezTo>
                  <a:pt x="603" y="11361"/>
                  <a:pt x="587" y="11356"/>
                  <a:pt x="573" y="11350"/>
                </a:cubicBezTo>
                <a:cubicBezTo>
                  <a:pt x="569" y="11348"/>
                  <a:pt x="565" y="11347"/>
                  <a:pt x="561" y="11347"/>
                </a:cubicBezTo>
                <a:close/>
                <a:moveTo>
                  <a:pt x="246" y="11397"/>
                </a:moveTo>
                <a:cubicBezTo>
                  <a:pt x="201" y="11397"/>
                  <a:pt x="201" y="11467"/>
                  <a:pt x="246" y="11467"/>
                </a:cubicBezTo>
                <a:lnTo>
                  <a:pt x="262" y="11467"/>
                </a:lnTo>
                <a:cubicBezTo>
                  <a:pt x="307" y="11467"/>
                  <a:pt x="308" y="11397"/>
                  <a:pt x="262" y="11397"/>
                </a:cubicBezTo>
                <a:close/>
                <a:moveTo>
                  <a:pt x="5426" y="11362"/>
                </a:moveTo>
                <a:cubicBezTo>
                  <a:pt x="5413" y="11362"/>
                  <a:pt x="5400" y="11370"/>
                  <a:pt x="5393" y="11380"/>
                </a:cubicBezTo>
                <a:cubicBezTo>
                  <a:pt x="5383" y="11398"/>
                  <a:pt x="5390" y="11417"/>
                  <a:pt x="5406" y="11428"/>
                </a:cubicBezTo>
                <a:cubicBezTo>
                  <a:pt x="5426" y="11444"/>
                  <a:pt x="5446" y="11459"/>
                  <a:pt x="5467" y="11472"/>
                </a:cubicBezTo>
                <a:cubicBezTo>
                  <a:pt x="5472" y="11476"/>
                  <a:pt x="5478" y="11478"/>
                  <a:pt x="5483" y="11478"/>
                </a:cubicBezTo>
                <a:cubicBezTo>
                  <a:pt x="5496" y="11478"/>
                  <a:pt x="5508" y="11470"/>
                  <a:pt x="5515" y="11460"/>
                </a:cubicBezTo>
                <a:cubicBezTo>
                  <a:pt x="5525" y="11441"/>
                  <a:pt x="5518" y="11423"/>
                  <a:pt x="5502" y="11411"/>
                </a:cubicBezTo>
                <a:cubicBezTo>
                  <a:pt x="5482" y="11396"/>
                  <a:pt x="5462" y="11381"/>
                  <a:pt x="5441" y="11366"/>
                </a:cubicBezTo>
                <a:cubicBezTo>
                  <a:pt x="5437" y="11363"/>
                  <a:pt x="5432" y="11362"/>
                  <a:pt x="5426" y="11362"/>
                </a:cubicBezTo>
                <a:close/>
                <a:moveTo>
                  <a:pt x="3956" y="11438"/>
                </a:moveTo>
                <a:cubicBezTo>
                  <a:pt x="3912" y="11438"/>
                  <a:pt x="3913" y="11508"/>
                  <a:pt x="3958" y="11508"/>
                </a:cubicBezTo>
                <a:cubicBezTo>
                  <a:pt x="4004" y="11508"/>
                  <a:pt x="4004" y="11438"/>
                  <a:pt x="3958" y="11438"/>
                </a:cubicBezTo>
                <a:cubicBezTo>
                  <a:pt x="3957" y="11438"/>
                  <a:pt x="3957" y="11438"/>
                  <a:pt x="3956" y="11438"/>
                </a:cubicBezTo>
                <a:close/>
                <a:moveTo>
                  <a:pt x="6024" y="11383"/>
                </a:moveTo>
                <a:cubicBezTo>
                  <a:pt x="6007" y="11383"/>
                  <a:pt x="5997" y="11407"/>
                  <a:pt x="6013" y="11415"/>
                </a:cubicBezTo>
                <a:cubicBezTo>
                  <a:pt x="6023" y="11419"/>
                  <a:pt x="6030" y="11424"/>
                  <a:pt x="6039" y="11428"/>
                </a:cubicBezTo>
                <a:cubicBezTo>
                  <a:pt x="6036" y="11428"/>
                  <a:pt x="6033" y="11427"/>
                  <a:pt x="6031" y="11427"/>
                </a:cubicBezTo>
                <a:cubicBezTo>
                  <a:pt x="6022" y="11427"/>
                  <a:pt x="6013" y="11431"/>
                  <a:pt x="6005" y="11438"/>
                </a:cubicBezTo>
                <a:cubicBezTo>
                  <a:pt x="5999" y="11442"/>
                  <a:pt x="5993" y="11443"/>
                  <a:pt x="5986" y="11443"/>
                </a:cubicBezTo>
                <a:cubicBezTo>
                  <a:pt x="5984" y="11443"/>
                  <a:pt x="5981" y="11443"/>
                  <a:pt x="5979" y="11443"/>
                </a:cubicBezTo>
                <a:cubicBezTo>
                  <a:pt x="5976" y="11442"/>
                  <a:pt x="5973" y="11442"/>
                  <a:pt x="5970" y="11442"/>
                </a:cubicBezTo>
                <a:cubicBezTo>
                  <a:pt x="5931" y="11442"/>
                  <a:pt x="5917" y="11502"/>
                  <a:pt x="5959" y="11511"/>
                </a:cubicBezTo>
                <a:cubicBezTo>
                  <a:pt x="5968" y="11513"/>
                  <a:pt x="5977" y="11514"/>
                  <a:pt x="5985" y="11514"/>
                </a:cubicBezTo>
                <a:cubicBezTo>
                  <a:pt x="6010" y="11514"/>
                  <a:pt x="6033" y="11505"/>
                  <a:pt x="6053" y="11487"/>
                </a:cubicBezTo>
                <a:cubicBezTo>
                  <a:pt x="6068" y="11475"/>
                  <a:pt x="6066" y="11449"/>
                  <a:pt x="6053" y="11437"/>
                </a:cubicBezTo>
                <a:cubicBezTo>
                  <a:pt x="6050" y="11435"/>
                  <a:pt x="6049" y="11433"/>
                  <a:pt x="6047" y="11432"/>
                </a:cubicBezTo>
                <a:lnTo>
                  <a:pt x="6047" y="11432"/>
                </a:lnTo>
                <a:cubicBezTo>
                  <a:pt x="6048" y="11433"/>
                  <a:pt x="6049" y="11433"/>
                  <a:pt x="6050" y="11433"/>
                </a:cubicBezTo>
                <a:cubicBezTo>
                  <a:pt x="6069" y="11433"/>
                  <a:pt x="6081" y="11409"/>
                  <a:pt x="6063" y="11401"/>
                </a:cubicBezTo>
                <a:cubicBezTo>
                  <a:pt x="6052" y="11396"/>
                  <a:pt x="6043" y="11391"/>
                  <a:pt x="6032" y="11385"/>
                </a:cubicBezTo>
                <a:cubicBezTo>
                  <a:pt x="6029" y="11384"/>
                  <a:pt x="6027" y="11383"/>
                  <a:pt x="6024" y="11383"/>
                </a:cubicBezTo>
                <a:close/>
                <a:moveTo>
                  <a:pt x="7292" y="11402"/>
                </a:moveTo>
                <a:cubicBezTo>
                  <a:pt x="7284" y="11402"/>
                  <a:pt x="7276" y="11405"/>
                  <a:pt x="7268" y="11413"/>
                </a:cubicBezTo>
                <a:lnTo>
                  <a:pt x="7223" y="11457"/>
                </a:lnTo>
                <a:cubicBezTo>
                  <a:pt x="7197" y="11481"/>
                  <a:pt x="7223" y="11517"/>
                  <a:pt x="7250" y="11517"/>
                </a:cubicBezTo>
                <a:cubicBezTo>
                  <a:pt x="7258" y="11517"/>
                  <a:pt x="7266" y="11514"/>
                  <a:pt x="7274" y="11507"/>
                </a:cubicBezTo>
                <a:lnTo>
                  <a:pt x="7318" y="11462"/>
                </a:lnTo>
                <a:cubicBezTo>
                  <a:pt x="7344" y="11437"/>
                  <a:pt x="7319" y="11402"/>
                  <a:pt x="7292" y="11402"/>
                </a:cubicBezTo>
                <a:close/>
                <a:moveTo>
                  <a:pt x="5061" y="11439"/>
                </a:moveTo>
                <a:cubicBezTo>
                  <a:pt x="5053" y="11439"/>
                  <a:pt x="5044" y="11442"/>
                  <a:pt x="5037" y="11449"/>
                </a:cubicBezTo>
                <a:lnTo>
                  <a:pt x="5021" y="11465"/>
                </a:lnTo>
                <a:cubicBezTo>
                  <a:pt x="4996" y="11490"/>
                  <a:pt x="5020" y="11525"/>
                  <a:pt x="5047" y="11525"/>
                </a:cubicBezTo>
                <a:cubicBezTo>
                  <a:pt x="5055" y="11525"/>
                  <a:pt x="5063" y="11522"/>
                  <a:pt x="5071" y="11514"/>
                </a:cubicBezTo>
                <a:lnTo>
                  <a:pt x="5086" y="11498"/>
                </a:lnTo>
                <a:cubicBezTo>
                  <a:pt x="5112" y="11473"/>
                  <a:pt x="5088" y="11439"/>
                  <a:pt x="5061" y="11439"/>
                </a:cubicBezTo>
                <a:close/>
                <a:moveTo>
                  <a:pt x="11373" y="11406"/>
                </a:moveTo>
                <a:cubicBezTo>
                  <a:pt x="11332" y="11406"/>
                  <a:pt x="11296" y="11459"/>
                  <a:pt x="11333" y="11496"/>
                </a:cubicBezTo>
                <a:lnTo>
                  <a:pt x="11349" y="11512"/>
                </a:lnTo>
                <a:cubicBezTo>
                  <a:pt x="11360" y="11523"/>
                  <a:pt x="11372" y="11528"/>
                  <a:pt x="11385" y="11528"/>
                </a:cubicBezTo>
                <a:cubicBezTo>
                  <a:pt x="11425" y="11528"/>
                  <a:pt x="11461" y="11475"/>
                  <a:pt x="11424" y="11438"/>
                </a:cubicBezTo>
                <a:lnTo>
                  <a:pt x="11409" y="11422"/>
                </a:lnTo>
                <a:cubicBezTo>
                  <a:pt x="11398" y="11411"/>
                  <a:pt x="11385" y="11406"/>
                  <a:pt x="11373" y="11406"/>
                </a:cubicBezTo>
                <a:close/>
                <a:moveTo>
                  <a:pt x="19130" y="11406"/>
                </a:moveTo>
                <a:cubicBezTo>
                  <a:pt x="19112" y="11406"/>
                  <a:pt x="19092" y="11416"/>
                  <a:pt x="19082" y="11433"/>
                </a:cubicBezTo>
                <a:cubicBezTo>
                  <a:pt x="19067" y="11460"/>
                  <a:pt x="19077" y="11491"/>
                  <a:pt x="19102" y="11507"/>
                </a:cubicBezTo>
                <a:cubicBezTo>
                  <a:pt x="19118" y="11517"/>
                  <a:pt x="19133" y="11527"/>
                  <a:pt x="19147" y="11537"/>
                </a:cubicBezTo>
                <a:cubicBezTo>
                  <a:pt x="19155" y="11542"/>
                  <a:pt x="19163" y="11545"/>
                  <a:pt x="19172" y="11545"/>
                </a:cubicBezTo>
                <a:cubicBezTo>
                  <a:pt x="19191" y="11545"/>
                  <a:pt x="19211" y="11534"/>
                  <a:pt x="19221" y="11517"/>
                </a:cubicBezTo>
                <a:cubicBezTo>
                  <a:pt x="19234" y="11491"/>
                  <a:pt x="19224" y="11460"/>
                  <a:pt x="19201" y="11444"/>
                </a:cubicBezTo>
                <a:cubicBezTo>
                  <a:pt x="19185" y="11433"/>
                  <a:pt x="19170" y="11424"/>
                  <a:pt x="19156" y="11414"/>
                </a:cubicBezTo>
                <a:cubicBezTo>
                  <a:pt x="19148" y="11409"/>
                  <a:pt x="19139" y="11406"/>
                  <a:pt x="19130" y="11406"/>
                </a:cubicBezTo>
                <a:close/>
                <a:moveTo>
                  <a:pt x="20781" y="11441"/>
                </a:moveTo>
                <a:cubicBezTo>
                  <a:pt x="20758" y="11441"/>
                  <a:pt x="20737" y="11458"/>
                  <a:pt x="20730" y="11480"/>
                </a:cubicBezTo>
                <a:cubicBezTo>
                  <a:pt x="20725" y="11495"/>
                  <a:pt x="20720" y="11509"/>
                  <a:pt x="20714" y="11524"/>
                </a:cubicBezTo>
                <a:cubicBezTo>
                  <a:pt x="20705" y="11551"/>
                  <a:pt x="20725" y="11582"/>
                  <a:pt x="20751" y="11590"/>
                </a:cubicBezTo>
                <a:cubicBezTo>
                  <a:pt x="20755" y="11591"/>
                  <a:pt x="20760" y="11591"/>
                  <a:pt x="20764" y="11591"/>
                </a:cubicBezTo>
                <a:cubicBezTo>
                  <a:pt x="20788" y="11591"/>
                  <a:pt x="20809" y="11575"/>
                  <a:pt x="20816" y="11553"/>
                </a:cubicBezTo>
                <a:cubicBezTo>
                  <a:pt x="20821" y="11537"/>
                  <a:pt x="20826" y="11523"/>
                  <a:pt x="20832" y="11508"/>
                </a:cubicBezTo>
                <a:cubicBezTo>
                  <a:pt x="20841" y="11482"/>
                  <a:pt x="20821" y="11450"/>
                  <a:pt x="20795" y="11443"/>
                </a:cubicBezTo>
                <a:cubicBezTo>
                  <a:pt x="20790" y="11442"/>
                  <a:pt x="20786" y="11441"/>
                  <a:pt x="20781" y="11441"/>
                </a:cubicBezTo>
                <a:close/>
                <a:moveTo>
                  <a:pt x="8757" y="11523"/>
                </a:moveTo>
                <a:cubicBezTo>
                  <a:pt x="8711" y="11523"/>
                  <a:pt x="8711" y="11593"/>
                  <a:pt x="8757" y="11593"/>
                </a:cubicBezTo>
                <a:lnTo>
                  <a:pt x="8773" y="11593"/>
                </a:lnTo>
                <a:cubicBezTo>
                  <a:pt x="8774" y="11593"/>
                  <a:pt x="8774" y="11593"/>
                  <a:pt x="8775" y="11593"/>
                </a:cubicBezTo>
                <a:cubicBezTo>
                  <a:pt x="8819" y="11593"/>
                  <a:pt x="8818" y="11523"/>
                  <a:pt x="8773" y="11523"/>
                </a:cubicBezTo>
                <a:close/>
                <a:moveTo>
                  <a:pt x="22583" y="11524"/>
                </a:moveTo>
                <a:cubicBezTo>
                  <a:pt x="22537" y="11524"/>
                  <a:pt x="22537" y="11594"/>
                  <a:pt x="22583" y="11594"/>
                </a:cubicBezTo>
                <a:lnTo>
                  <a:pt x="22613" y="11594"/>
                </a:lnTo>
                <a:cubicBezTo>
                  <a:pt x="22613" y="11594"/>
                  <a:pt x="22613" y="11594"/>
                  <a:pt x="22614" y="11594"/>
                </a:cubicBezTo>
                <a:cubicBezTo>
                  <a:pt x="22659" y="11594"/>
                  <a:pt x="22658" y="11524"/>
                  <a:pt x="22613" y="11524"/>
                </a:cubicBezTo>
                <a:close/>
                <a:moveTo>
                  <a:pt x="17265" y="11510"/>
                </a:moveTo>
                <a:cubicBezTo>
                  <a:pt x="17248" y="11510"/>
                  <a:pt x="17230" y="11521"/>
                  <a:pt x="17230" y="11545"/>
                </a:cubicBezTo>
                <a:lnTo>
                  <a:pt x="17230" y="11560"/>
                </a:lnTo>
                <a:cubicBezTo>
                  <a:pt x="17230" y="11583"/>
                  <a:pt x="17248" y="11595"/>
                  <a:pt x="17265" y="11595"/>
                </a:cubicBezTo>
                <a:cubicBezTo>
                  <a:pt x="17283" y="11595"/>
                  <a:pt x="17300" y="11583"/>
                  <a:pt x="17300" y="11560"/>
                </a:cubicBezTo>
                <a:lnTo>
                  <a:pt x="17300" y="11545"/>
                </a:lnTo>
                <a:cubicBezTo>
                  <a:pt x="17300" y="11521"/>
                  <a:pt x="17283" y="11510"/>
                  <a:pt x="17265" y="11510"/>
                </a:cubicBezTo>
                <a:close/>
                <a:moveTo>
                  <a:pt x="18006" y="11518"/>
                </a:moveTo>
                <a:cubicBezTo>
                  <a:pt x="17983" y="11518"/>
                  <a:pt x="17960" y="11524"/>
                  <a:pt x="17939" y="11534"/>
                </a:cubicBezTo>
                <a:cubicBezTo>
                  <a:pt x="17904" y="11551"/>
                  <a:pt x="17926" y="11600"/>
                  <a:pt x="17959" y="11600"/>
                </a:cubicBezTo>
                <a:cubicBezTo>
                  <a:pt x="17964" y="11600"/>
                  <a:pt x="17969" y="11599"/>
                  <a:pt x="17975" y="11596"/>
                </a:cubicBezTo>
                <a:cubicBezTo>
                  <a:pt x="17985" y="11591"/>
                  <a:pt x="17994" y="11589"/>
                  <a:pt x="18003" y="11589"/>
                </a:cubicBezTo>
                <a:cubicBezTo>
                  <a:pt x="18014" y="11589"/>
                  <a:pt x="18024" y="11592"/>
                  <a:pt x="18036" y="11597"/>
                </a:cubicBezTo>
                <a:cubicBezTo>
                  <a:pt x="18039" y="11599"/>
                  <a:pt x="18043" y="11599"/>
                  <a:pt x="18047" y="11599"/>
                </a:cubicBezTo>
                <a:cubicBezTo>
                  <a:pt x="18062" y="11599"/>
                  <a:pt x="18076" y="11586"/>
                  <a:pt x="18080" y="11572"/>
                </a:cubicBezTo>
                <a:cubicBezTo>
                  <a:pt x="18086" y="11551"/>
                  <a:pt x="18073" y="11534"/>
                  <a:pt x="18056" y="11528"/>
                </a:cubicBezTo>
                <a:cubicBezTo>
                  <a:pt x="18040" y="11521"/>
                  <a:pt x="18023" y="11518"/>
                  <a:pt x="18006" y="11518"/>
                </a:cubicBezTo>
                <a:close/>
                <a:moveTo>
                  <a:pt x="3148" y="11463"/>
                </a:moveTo>
                <a:cubicBezTo>
                  <a:pt x="3130" y="11463"/>
                  <a:pt x="3110" y="11473"/>
                  <a:pt x="3101" y="11490"/>
                </a:cubicBezTo>
                <a:cubicBezTo>
                  <a:pt x="3096" y="11501"/>
                  <a:pt x="3091" y="11509"/>
                  <a:pt x="3085" y="11519"/>
                </a:cubicBezTo>
                <a:cubicBezTo>
                  <a:pt x="3073" y="11546"/>
                  <a:pt x="3079" y="11577"/>
                  <a:pt x="3105" y="11593"/>
                </a:cubicBezTo>
                <a:cubicBezTo>
                  <a:pt x="3114" y="11598"/>
                  <a:pt x="3123" y="11600"/>
                  <a:pt x="3133" y="11600"/>
                </a:cubicBezTo>
                <a:cubicBezTo>
                  <a:pt x="3152" y="11600"/>
                  <a:pt x="3170" y="11591"/>
                  <a:pt x="3179" y="11574"/>
                </a:cubicBezTo>
                <a:cubicBezTo>
                  <a:pt x="3184" y="11563"/>
                  <a:pt x="3189" y="11554"/>
                  <a:pt x="3194" y="11543"/>
                </a:cubicBezTo>
                <a:cubicBezTo>
                  <a:pt x="3208" y="11517"/>
                  <a:pt x="3201" y="11485"/>
                  <a:pt x="3174" y="11470"/>
                </a:cubicBezTo>
                <a:cubicBezTo>
                  <a:pt x="3167" y="11465"/>
                  <a:pt x="3158" y="11463"/>
                  <a:pt x="3148" y="11463"/>
                </a:cubicBezTo>
                <a:close/>
                <a:moveTo>
                  <a:pt x="12528" y="11550"/>
                </a:moveTo>
                <a:cubicBezTo>
                  <a:pt x="12511" y="11550"/>
                  <a:pt x="12493" y="11561"/>
                  <a:pt x="12493" y="11584"/>
                </a:cubicBezTo>
                <a:lnTo>
                  <a:pt x="12493" y="11600"/>
                </a:lnTo>
                <a:cubicBezTo>
                  <a:pt x="12493" y="11623"/>
                  <a:pt x="12511" y="11634"/>
                  <a:pt x="12528" y="11634"/>
                </a:cubicBezTo>
                <a:cubicBezTo>
                  <a:pt x="12546" y="11634"/>
                  <a:pt x="12564" y="11623"/>
                  <a:pt x="12564" y="11600"/>
                </a:cubicBezTo>
                <a:lnTo>
                  <a:pt x="12564" y="11584"/>
                </a:lnTo>
                <a:cubicBezTo>
                  <a:pt x="12564" y="11561"/>
                  <a:pt x="12546" y="11550"/>
                  <a:pt x="12528" y="11550"/>
                </a:cubicBezTo>
                <a:close/>
                <a:moveTo>
                  <a:pt x="13597" y="11565"/>
                </a:moveTo>
                <a:cubicBezTo>
                  <a:pt x="13569" y="11565"/>
                  <a:pt x="13546" y="11601"/>
                  <a:pt x="13571" y="11626"/>
                </a:cubicBezTo>
                <a:lnTo>
                  <a:pt x="13587" y="11642"/>
                </a:lnTo>
                <a:cubicBezTo>
                  <a:pt x="13594" y="11649"/>
                  <a:pt x="13602" y="11652"/>
                  <a:pt x="13610" y="11652"/>
                </a:cubicBezTo>
                <a:cubicBezTo>
                  <a:pt x="13637" y="11652"/>
                  <a:pt x="13662" y="11616"/>
                  <a:pt x="13637" y="11592"/>
                </a:cubicBezTo>
                <a:cubicBezTo>
                  <a:pt x="13629" y="11586"/>
                  <a:pt x="13625" y="11581"/>
                  <a:pt x="13621" y="11576"/>
                </a:cubicBezTo>
                <a:cubicBezTo>
                  <a:pt x="13613" y="11569"/>
                  <a:pt x="13605" y="11565"/>
                  <a:pt x="13597" y="11565"/>
                </a:cubicBezTo>
                <a:close/>
                <a:moveTo>
                  <a:pt x="4662" y="11590"/>
                </a:moveTo>
                <a:cubicBezTo>
                  <a:pt x="4618" y="11590"/>
                  <a:pt x="4619" y="11660"/>
                  <a:pt x="4664" y="11660"/>
                </a:cubicBezTo>
                <a:lnTo>
                  <a:pt x="4680" y="11660"/>
                </a:lnTo>
                <a:cubicBezTo>
                  <a:pt x="4725" y="11660"/>
                  <a:pt x="4725" y="11590"/>
                  <a:pt x="4680" y="11590"/>
                </a:cubicBezTo>
                <a:lnTo>
                  <a:pt x="4664" y="11590"/>
                </a:lnTo>
                <a:cubicBezTo>
                  <a:pt x="4664" y="11590"/>
                  <a:pt x="4663" y="11590"/>
                  <a:pt x="4662" y="11590"/>
                </a:cubicBezTo>
                <a:close/>
                <a:moveTo>
                  <a:pt x="24352" y="11559"/>
                </a:moveTo>
                <a:cubicBezTo>
                  <a:pt x="24328" y="11559"/>
                  <a:pt x="24304" y="11585"/>
                  <a:pt x="24318" y="11613"/>
                </a:cubicBezTo>
                <a:cubicBezTo>
                  <a:pt x="24323" y="11623"/>
                  <a:pt x="24329" y="11633"/>
                  <a:pt x="24334" y="11643"/>
                </a:cubicBezTo>
                <a:cubicBezTo>
                  <a:pt x="24340" y="11656"/>
                  <a:pt x="24351" y="11661"/>
                  <a:pt x="24362" y="11661"/>
                </a:cubicBezTo>
                <a:cubicBezTo>
                  <a:pt x="24385" y="11661"/>
                  <a:pt x="24410" y="11635"/>
                  <a:pt x="24396" y="11607"/>
                </a:cubicBezTo>
                <a:cubicBezTo>
                  <a:pt x="24388" y="11597"/>
                  <a:pt x="24383" y="11587"/>
                  <a:pt x="24380" y="11577"/>
                </a:cubicBezTo>
                <a:cubicBezTo>
                  <a:pt x="24373" y="11565"/>
                  <a:pt x="24363" y="11559"/>
                  <a:pt x="24352" y="11559"/>
                </a:cubicBezTo>
                <a:close/>
                <a:moveTo>
                  <a:pt x="15777" y="11552"/>
                </a:moveTo>
                <a:cubicBezTo>
                  <a:pt x="15759" y="11552"/>
                  <a:pt x="15741" y="11563"/>
                  <a:pt x="15740" y="11586"/>
                </a:cubicBezTo>
                <a:cubicBezTo>
                  <a:pt x="15738" y="11623"/>
                  <a:pt x="15762" y="11655"/>
                  <a:pt x="15798" y="11665"/>
                </a:cubicBezTo>
                <a:cubicBezTo>
                  <a:pt x="15802" y="11666"/>
                  <a:pt x="15806" y="11667"/>
                  <a:pt x="15809" y="11667"/>
                </a:cubicBezTo>
                <a:cubicBezTo>
                  <a:pt x="15845" y="11667"/>
                  <a:pt x="15856" y="11607"/>
                  <a:pt x="15817" y="11596"/>
                </a:cubicBezTo>
                <a:cubicBezTo>
                  <a:pt x="15811" y="11593"/>
                  <a:pt x="15812" y="11591"/>
                  <a:pt x="15812" y="11586"/>
                </a:cubicBezTo>
                <a:cubicBezTo>
                  <a:pt x="15813" y="11563"/>
                  <a:pt x="15795" y="11552"/>
                  <a:pt x="15777" y="11552"/>
                </a:cubicBezTo>
                <a:close/>
                <a:moveTo>
                  <a:pt x="5784" y="11576"/>
                </a:moveTo>
                <a:cubicBezTo>
                  <a:pt x="5756" y="11576"/>
                  <a:pt x="5731" y="11612"/>
                  <a:pt x="5757" y="11637"/>
                </a:cubicBezTo>
                <a:cubicBezTo>
                  <a:pt x="5767" y="11647"/>
                  <a:pt x="5778" y="11656"/>
                  <a:pt x="5788" y="11665"/>
                </a:cubicBezTo>
                <a:cubicBezTo>
                  <a:pt x="5796" y="11672"/>
                  <a:pt x="5804" y="11675"/>
                  <a:pt x="5812" y="11675"/>
                </a:cubicBezTo>
                <a:cubicBezTo>
                  <a:pt x="5840" y="11675"/>
                  <a:pt x="5864" y="11640"/>
                  <a:pt x="5839" y="11616"/>
                </a:cubicBezTo>
                <a:cubicBezTo>
                  <a:pt x="5828" y="11605"/>
                  <a:pt x="5818" y="11596"/>
                  <a:pt x="5807" y="11586"/>
                </a:cubicBezTo>
                <a:cubicBezTo>
                  <a:pt x="5800" y="11579"/>
                  <a:pt x="5792" y="11576"/>
                  <a:pt x="5784" y="11576"/>
                </a:cubicBezTo>
                <a:close/>
                <a:moveTo>
                  <a:pt x="23931" y="11607"/>
                </a:moveTo>
                <a:cubicBezTo>
                  <a:pt x="23917" y="11607"/>
                  <a:pt x="23905" y="11625"/>
                  <a:pt x="23917" y="11637"/>
                </a:cubicBezTo>
                <a:lnTo>
                  <a:pt x="23962" y="11681"/>
                </a:lnTo>
                <a:cubicBezTo>
                  <a:pt x="23966" y="11684"/>
                  <a:pt x="23970" y="11686"/>
                  <a:pt x="23974" y="11686"/>
                </a:cubicBezTo>
                <a:cubicBezTo>
                  <a:pt x="23987" y="11686"/>
                  <a:pt x="24000" y="11669"/>
                  <a:pt x="23987" y="11656"/>
                </a:cubicBezTo>
                <a:lnTo>
                  <a:pt x="23942" y="11612"/>
                </a:lnTo>
                <a:cubicBezTo>
                  <a:pt x="23939" y="11608"/>
                  <a:pt x="23935" y="11607"/>
                  <a:pt x="23931" y="11607"/>
                </a:cubicBezTo>
                <a:close/>
                <a:moveTo>
                  <a:pt x="14425" y="11622"/>
                </a:moveTo>
                <a:cubicBezTo>
                  <a:pt x="14379" y="11622"/>
                  <a:pt x="14379" y="11692"/>
                  <a:pt x="14425" y="11692"/>
                </a:cubicBezTo>
                <a:lnTo>
                  <a:pt x="14455" y="11692"/>
                </a:lnTo>
                <a:cubicBezTo>
                  <a:pt x="14501" y="11692"/>
                  <a:pt x="14501" y="11622"/>
                  <a:pt x="14455" y="11622"/>
                </a:cubicBezTo>
                <a:close/>
                <a:moveTo>
                  <a:pt x="21982" y="11628"/>
                </a:moveTo>
                <a:cubicBezTo>
                  <a:pt x="21964" y="11628"/>
                  <a:pt x="21946" y="11640"/>
                  <a:pt x="21946" y="11663"/>
                </a:cubicBezTo>
                <a:lnTo>
                  <a:pt x="21946" y="11679"/>
                </a:lnTo>
                <a:cubicBezTo>
                  <a:pt x="21946" y="11701"/>
                  <a:pt x="21964" y="11712"/>
                  <a:pt x="21982" y="11712"/>
                </a:cubicBezTo>
                <a:cubicBezTo>
                  <a:pt x="22000" y="11712"/>
                  <a:pt x="22018" y="11701"/>
                  <a:pt x="22018" y="11679"/>
                </a:cubicBezTo>
                <a:lnTo>
                  <a:pt x="22018" y="11663"/>
                </a:lnTo>
                <a:cubicBezTo>
                  <a:pt x="22018" y="11640"/>
                  <a:pt x="22000" y="11628"/>
                  <a:pt x="21982" y="11628"/>
                </a:cubicBezTo>
                <a:close/>
                <a:moveTo>
                  <a:pt x="1029" y="11624"/>
                </a:moveTo>
                <a:cubicBezTo>
                  <a:pt x="1005" y="11624"/>
                  <a:pt x="980" y="11649"/>
                  <a:pt x="995" y="11677"/>
                </a:cubicBezTo>
                <a:cubicBezTo>
                  <a:pt x="1004" y="11692"/>
                  <a:pt x="1015" y="11703"/>
                  <a:pt x="1029" y="11711"/>
                </a:cubicBezTo>
                <a:cubicBezTo>
                  <a:pt x="1034" y="11718"/>
                  <a:pt x="1043" y="11726"/>
                  <a:pt x="1056" y="11726"/>
                </a:cubicBezTo>
                <a:lnTo>
                  <a:pt x="1077" y="11726"/>
                </a:lnTo>
                <a:cubicBezTo>
                  <a:pt x="1079" y="11726"/>
                  <a:pt x="1082" y="11724"/>
                  <a:pt x="1085" y="11724"/>
                </a:cubicBezTo>
                <a:lnTo>
                  <a:pt x="1086" y="11724"/>
                </a:lnTo>
                <a:cubicBezTo>
                  <a:pt x="1088" y="11724"/>
                  <a:pt x="1088" y="11723"/>
                  <a:pt x="1089" y="11723"/>
                </a:cubicBezTo>
                <a:cubicBezTo>
                  <a:pt x="1096" y="11721"/>
                  <a:pt x="1101" y="11714"/>
                  <a:pt x="1104" y="11708"/>
                </a:cubicBezTo>
                <a:cubicBezTo>
                  <a:pt x="1109" y="11702"/>
                  <a:pt x="1111" y="11695"/>
                  <a:pt x="1111" y="11688"/>
                </a:cubicBezTo>
                <a:cubicBezTo>
                  <a:pt x="1111" y="11678"/>
                  <a:pt x="1107" y="11670"/>
                  <a:pt x="1101" y="11665"/>
                </a:cubicBezTo>
                <a:cubicBezTo>
                  <a:pt x="1093" y="11660"/>
                  <a:pt x="1087" y="11655"/>
                  <a:pt x="1076" y="11655"/>
                </a:cubicBezTo>
                <a:cubicBezTo>
                  <a:pt x="1074" y="11655"/>
                  <a:pt x="1073" y="11653"/>
                  <a:pt x="1072" y="11653"/>
                </a:cubicBezTo>
                <a:cubicBezTo>
                  <a:pt x="1064" y="11651"/>
                  <a:pt x="1060" y="11646"/>
                  <a:pt x="1057" y="11642"/>
                </a:cubicBezTo>
                <a:cubicBezTo>
                  <a:pt x="1050" y="11629"/>
                  <a:pt x="1040" y="11624"/>
                  <a:pt x="1029" y="11624"/>
                </a:cubicBezTo>
                <a:close/>
                <a:moveTo>
                  <a:pt x="2517" y="11580"/>
                </a:moveTo>
                <a:cubicBezTo>
                  <a:pt x="2497" y="11580"/>
                  <a:pt x="2477" y="11591"/>
                  <a:pt x="2467" y="11607"/>
                </a:cubicBezTo>
                <a:cubicBezTo>
                  <a:pt x="2452" y="11635"/>
                  <a:pt x="2464" y="11664"/>
                  <a:pt x="2487" y="11681"/>
                </a:cubicBezTo>
                <a:cubicBezTo>
                  <a:pt x="2507" y="11696"/>
                  <a:pt x="2527" y="11711"/>
                  <a:pt x="2548" y="11726"/>
                </a:cubicBezTo>
                <a:cubicBezTo>
                  <a:pt x="2555" y="11730"/>
                  <a:pt x="2563" y="11733"/>
                  <a:pt x="2571" y="11733"/>
                </a:cubicBezTo>
                <a:cubicBezTo>
                  <a:pt x="2591" y="11733"/>
                  <a:pt x="2612" y="11721"/>
                  <a:pt x="2621" y="11706"/>
                </a:cubicBezTo>
                <a:cubicBezTo>
                  <a:pt x="2637" y="11679"/>
                  <a:pt x="2624" y="11649"/>
                  <a:pt x="2601" y="11633"/>
                </a:cubicBezTo>
                <a:cubicBezTo>
                  <a:pt x="2582" y="11617"/>
                  <a:pt x="2562" y="11602"/>
                  <a:pt x="2541" y="11587"/>
                </a:cubicBezTo>
                <a:cubicBezTo>
                  <a:pt x="2534" y="11582"/>
                  <a:pt x="2525" y="11580"/>
                  <a:pt x="2517" y="11580"/>
                </a:cubicBezTo>
                <a:close/>
                <a:moveTo>
                  <a:pt x="13854" y="11665"/>
                </a:moveTo>
                <a:cubicBezTo>
                  <a:pt x="13808" y="11665"/>
                  <a:pt x="13808" y="11736"/>
                  <a:pt x="13854" y="11736"/>
                </a:cubicBezTo>
                <a:cubicBezTo>
                  <a:pt x="13900" y="11736"/>
                  <a:pt x="13900" y="11665"/>
                  <a:pt x="13854" y="11665"/>
                </a:cubicBezTo>
                <a:close/>
                <a:moveTo>
                  <a:pt x="1703" y="11670"/>
                </a:moveTo>
                <a:cubicBezTo>
                  <a:pt x="1658" y="11670"/>
                  <a:pt x="1658" y="11741"/>
                  <a:pt x="1703" y="11741"/>
                </a:cubicBezTo>
                <a:lnTo>
                  <a:pt x="1718" y="11741"/>
                </a:lnTo>
                <a:cubicBezTo>
                  <a:pt x="1719" y="11741"/>
                  <a:pt x="1719" y="11741"/>
                  <a:pt x="1719" y="11741"/>
                </a:cubicBezTo>
                <a:cubicBezTo>
                  <a:pt x="1764" y="11741"/>
                  <a:pt x="1764" y="11670"/>
                  <a:pt x="1718" y="11670"/>
                </a:cubicBezTo>
                <a:close/>
                <a:moveTo>
                  <a:pt x="13989" y="11695"/>
                </a:moveTo>
                <a:cubicBezTo>
                  <a:pt x="13943" y="11695"/>
                  <a:pt x="13943" y="11766"/>
                  <a:pt x="13989" y="11766"/>
                </a:cubicBezTo>
                <a:cubicBezTo>
                  <a:pt x="13989" y="11766"/>
                  <a:pt x="13990" y="11766"/>
                  <a:pt x="13991" y="11766"/>
                </a:cubicBezTo>
                <a:cubicBezTo>
                  <a:pt x="14035" y="11766"/>
                  <a:pt x="14034" y="11695"/>
                  <a:pt x="13989" y="11695"/>
                </a:cubicBezTo>
                <a:close/>
                <a:moveTo>
                  <a:pt x="6564" y="11637"/>
                </a:moveTo>
                <a:cubicBezTo>
                  <a:pt x="6559" y="11637"/>
                  <a:pt x="6553" y="11639"/>
                  <a:pt x="6547" y="11642"/>
                </a:cubicBezTo>
                <a:cubicBezTo>
                  <a:pt x="6531" y="11650"/>
                  <a:pt x="6522" y="11674"/>
                  <a:pt x="6534" y="11690"/>
                </a:cubicBezTo>
                <a:cubicBezTo>
                  <a:pt x="6550" y="11710"/>
                  <a:pt x="6563" y="11731"/>
                  <a:pt x="6578" y="11750"/>
                </a:cubicBezTo>
                <a:cubicBezTo>
                  <a:pt x="6585" y="11761"/>
                  <a:pt x="6597" y="11768"/>
                  <a:pt x="6610" y="11768"/>
                </a:cubicBezTo>
                <a:cubicBezTo>
                  <a:pt x="6615" y="11768"/>
                  <a:pt x="6621" y="11767"/>
                  <a:pt x="6626" y="11763"/>
                </a:cubicBezTo>
                <a:cubicBezTo>
                  <a:pt x="6642" y="11754"/>
                  <a:pt x="6651" y="11731"/>
                  <a:pt x="6640" y="11715"/>
                </a:cubicBezTo>
                <a:cubicBezTo>
                  <a:pt x="6624" y="11695"/>
                  <a:pt x="6610" y="11674"/>
                  <a:pt x="6595" y="11655"/>
                </a:cubicBezTo>
                <a:cubicBezTo>
                  <a:pt x="6587" y="11644"/>
                  <a:pt x="6576" y="11637"/>
                  <a:pt x="6564" y="11637"/>
                </a:cubicBezTo>
                <a:close/>
                <a:moveTo>
                  <a:pt x="7909" y="11638"/>
                </a:moveTo>
                <a:cubicBezTo>
                  <a:pt x="7893" y="11638"/>
                  <a:pt x="7877" y="11645"/>
                  <a:pt x="7867" y="11663"/>
                </a:cubicBezTo>
                <a:cubicBezTo>
                  <a:pt x="7857" y="11679"/>
                  <a:pt x="7849" y="11694"/>
                  <a:pt x="7839" y="11708"/>
                </a:cubicBezTo>
                <a:cubicBezTo>
                  <a:pt x="7815" y="11750"/>
                  <a:pt x="7852" y="11789"/>
                  <a:pt x="7888" y="11789"/>
                </a:cubicBezTo>
                <a:cubicBezTo>
                  <a:pt x="7904" y="11789"/>
                  <a:pt x="7920" y="11781"/>
                  <a:pt x="7931" y="11763"/>
                </a:cubicBezTo>
                <a:cubicBezTo>
                  <a:pt x="7940" y="11748"/>
                  <a:pt x="7949" y="11732"/>
                  <a:pt x="7959" y="11717"/>
                </a:cubicBezTo>
                <a:cubicBezTo>
                  <a:pt x="7983" y="11677"/>
                  <a:pt x="7946" y="11638"/>
                  <a:pt x="7909" y="11638"/>
                </a:cubicBezTo>
                <a:close/>
                <a:moveTo>
                  <a:pt x="18436" y="11726"/>
                </a:moveTo>
                <a:cubicBezTo>
                  <a:pt x="18422" y="11726"/>
                  <a:pt x="18410" y="11743"/>
                  <a:pt x="18424" y="11755"/>
                </a:cubicBezTo>
                <a:cubicBezTo>
                  <a:pt x="18431" y="11762"/>
                  <a:pt x="18430" y="11769"/>
                  <a:pt x="18422" y="11774"/>
                </a:cubicBezTo>
                <a:cubicBezTo>
                  <a:pt x="18408" y="11786"/>
                  <a:pt x="18422" y="11803"/>
                  <a:pt x="18436" y="11803"/>
                </a:cubicBezTo>
                <a:cubicBezTo>
                  <a:pt x="18440" y="11803"/>
                  <a:pt x="18444" y="11802"/>
                  <a:pt x="18447" y="11799"/>
                </a:cubicBezTo>
                <a:cubicBezTo>
                  <a:pt x="18468" y="11781"/>
                  <a:pt x="18468" y="11749"/>
                  <a:pt x="18448" y="11731"/>
                </a:cubicBezTo>
                <a:cubicBezTo>
                  <a:pt x="18445" y="11728"/>
                  <a:pt x="18440" y="11726"/>
                  <a:pt x="18436" y="11726"/>
                </a:cubicBezTo>
                <a:close/>
                <a:moveTo>
                  <a:pt x="4926" y="11647"/>
                </a:moveTo>
                <a:cubicBezTo>
                  <a:pt x="4899" y="11647"/>
                  <a:pt x="4876" y="11683"/>
                  <a:pt x="4901" y="11707"/>
                </a:cubicBezTo>
                <a:lnTo>
                  <a:pt x="4906" y="11712"/>
                </a:lnTo>
                <a:cubicBezTo>
                  <a:pt x="4905" y="11713"/>
                  <a:pt x="4903" y="11714"/>
                  <a:pt x="4903" y="11716"/>
                </a:cubicBezTo>
                <a:cubicBezTo>
                  <a:pt x="4890" y="11739"/>
                  <a:pt x="4897" y="11776"/>
                  <a:pt x="4922" y="11790"/>
                </a:cubicBezTo>
                <a:cubicBezTo>
                  <a:pt x="4932" y="11795"/>
                  <a:pt x="4942" y="11800"/>
                  <a:pt x="4952" y="11805"/>
                </a:cubicBezTo>
                <a:cubicBezTo>
                  <a:pt x="4961" y="11810"/>
                  <a:pt x="4971" y="11812"/>
                  <a:pt x="4980" y="11812"/>
                </a:cubicBezTo>
                <a:cubicBezTo>
                  <a:pt x="4998" y="11812"/>
                  <a:pt x="5015" y="11803"/>
                  <a:pt x="5026" y="11785"/>
                </a:cubicBezTo>
                <a:cubicBezTo>
                  <a:pt x="5039" y="11762"/>
                  <a:pt x="5032" y="11725"/>
                  <a:pt x="5006" y="11712"/>
                </a:cubicBezTo>
                <a:cubicBezTo>
                  <a:pt x="4995" y="11707"/>
                  <a:pt x="4986" y="11702"/>
                  <a:pt x="4976" y="11697"/>
                </a:cubicBezTo>
                <a:cubicBezTo>
                  <a:pt x="4977" y="11688"/>
                  <a:pt x="4974" y="11681"/>
                  <a:pt x="4966" y="11672"/>
                </a:cubicBezTo>
                <a:lnTo>
                  <a:pt x="4950" y="11658"/>
                </a:lnTo>
                <a:cubicBezTo>
                  <a:pt x="4943" y="11650"/>
                  <a:pt x="4934" y="11647"/>
                  <a:pt x="4926" y="11647"/>
                </a:cubicBezTo>
                <a:close/>
                <a:moveTo>
                  <a:pt x="20961" y="11745"/>
                </a:moveTo>
                <a:cubicBezTo>
                  <a:pt x="20914" y="11745"/>
                  <a:pt x="20914" y="11816"/>
                  <a:pt x="20961" y="11816"/>
                </a:cubicBezTo>
                <a:cubicBezTo>
                  <a:pt x="21007" y="11816"/>
                  <a:pt x="21007" y="11745"/>
                  <a:pt x="20961" y="11745"/>
                </a:cubicBezTo>
                <a:close/>
                <a:moveTo>
                  <a:pt x="9494" y="11708"/>
                </a:moveTo>
                <a:cubicBezTo>
                  <a:pt x="9485" y="11708"/>
                  <a:pt x="9476" y="11714"/>
                  <a:pt x="9476" y="11726"/>
                </a:cubicBezTo>
                <a:lnTo>
                  <a:pt x="9476" y="11800"/>
                </a:lnTo>
                <a:cubicBezTo>
                  <a:pt x="9476" y="11812"/>
                  <a:pt x="9485" y="11817"/>
                  <a:pt x="9494" y="11817"/>
                </a:cubicBezTo>
                <a:cubicBezTo>
                  <a:pt x="9502" y="11817"/>
                  <a:pt x="9511" y="11812"/>
                  <a:pt x="9511" y="11800"/>
                </a:cubicBezTo>
                <a:lnTo>
                  <a:pt x="9511" y="11726"/>
                </a:lnTo>
                <a:cubicBezTo>
                  <a:pt x="9511" y="11714"/>
                  <a:pt x="9502" y="11708"/>
                  <a:pt x="9494" y="11708"/>
                </a:cubicBezTo>
                <a:close/>
                <a:moveTo>
                  <a:pt x="16708" y="11806"/>
                </a:moveTo>
                <a:cubicBezTo>
                  <a:pt x="16673" y="11806"/>
                  <a:pt x="16660" y="11863"/>
                  <a:pt x="16699" y="11876"/>
                </a:cubicBezTo>
                <a:cubicBezTo>
                  <a:pt x="16715" y="11881"/>
                  <a:pt x="16729" y="11886"/>
                  <a:pt x="16744" y="11891"/>
                </a:cubicBezTo>
                <a:cubicBezTo>
                  <a:pt x="16748" y="11893"/>
                  <a:pt x="16752" y="11894"/>
                  <a:pt x="16756" y="11894"/>
                </a:cubicBezTo>
                <a:cubicBezTo>
                  <a:pt x="16790" y="11894"/>
                  <a:pt x="16803" y="11836"/>
                  <a:pt x="16764" y="11823"/>
                </a:cubicBezTo>
                <a:cubicBezTo>
                  <a:pt x="16748" y="11818"/>
                  <a:pt x="16734" y="11813"/>
                  <a:pt x="16719" y="11807"/>
                </a:cubicBezTo>
                <a:cubicBezTo>
                  <a:pt x="16715" y="11806"/>
                  <a:pt x="16711" y="11806"/>
                  <a:pt x="16708" y="11806"/>
                </a:cubicBezTo>
                <a:close/>
                <a:moveTo>
                  <a:pt x="9058" y="11810"/>
                </a:moveTo>
                <a:cubicBezTo>
                  <a:pt x="9041" y="11810"/>
                  <a:pt x="9023" y="11822"/>
                  <a:pt x="9023" y="11844"/>
                </a:cubicBezTo>
                <a:lnTo>
                  <a:pt x="9023" y="11860"/>
                </a:lnTo>
                <a:cubicBezTo>
                  <a:pt x="9023" y="11882"/>
                  <a:pt x="9040" y="11894"/>
                  <a:pt x="9058" y="11894"/>
                </a:cubicBezTo>
                <a:cubicBezTo>
                  <a:pt x="9075" y="11894"/>
                  <a:pt x="9093" y="11882"/>
                  <a:pt x="9093" y="11860"/>
                </a:cubicBezTo>
                <a:lnTo>
                  <a:pt x="9093" y="11844"/>
                </a:lnTo>
                <a:cubicBezTo>
                  <a:pt x="9093" y="11822"/>
                  <a:pt x="9076" y="11810"/>
                  <a:pt x="9058" y="11810"/>
                </a:cubicBezTo>
                <a:close/>
                <a:moveTo>
                  <a:pt x="19399" y="11846"/>
                </a:moveTo>
                <a:cubicBezTo>
                  <a:pt x="19353" y="11846"/>
                  <a:pt x="19353" y="11916"/>
                  <a:pt x="19399" y="11916"/>
                </a:cubicBezTo>
                <a:cubicBezTo>
                  <a:pt x="19443" y="11916"/>
                  <a:pt x="19443" y="11846"/>
                  <a:pt x="19399" y="11846"/>
                </a:cubicBezTo>
                <a:close/>
                <a:moveTo>
                  <a:pt x="17338" y="11855"/>
                </a:moveTo>
                <a:cubicBezTo>
                  <a:pt x="17294" y="11855"/>
                  <a:pt x="17293" y="11926"/>
                  <a:pt x="17338" y="11926"/>
                </a:cubicBezTo>
                <a:cubicBezTo>
                  <a:pt x="17384" y="11926"/>
                  <a:pt x="17384" y="11855"/>
                  <a:pt x="17338" y="11855"/>
                </a:cubicBezTo>
                <a:close/>
                <a:moveTo>
                  <a:pt x="17624" y="11843"/>
                </a:moveTo>
                <a:cubicBezTo>
                  <a:pt x="17591" y="11843"/>
                  <a:pt x="17569" y="11891"/>
                  <a:pt x="17605" y="11909"/>
                </a:cubicBezTo>
                <a:cubicBezTo>
                  <a:pt x="17616" y="11914"/>
                  <a:pt x="17625" y="11920"/>
                  <a:pt x="17636" y="11925"/>
                </a:cubicBezTo>
                <a:cubicBezTo>
                  <a:pt x="17641" y="11927"/>
                  <a:pt x="17646" y="11928"/>
                  <a:pt x="17651" y="11928"/>
                </a:cubicBezTo>
                <a:cubicBezTo>
                  <a:pt x="17685" y="11928"/>
                  <a:pt x="17708" y="11880"/>
                  <a:pt x="17671" y="11863"/>
                </a:cubicBezTo>
                <a:cubicBezTo>
                  <a:pt x="17661" y="11858"/>
                  <a:pt x="17651" y="11853"/>
                  <a:pt x="17641" y="11847"/>
                </a:cubicBezTo>
                <a:cubicBezTo>
                  <a:pt x="17635" y="11844"/>
                  <a:pt x="17629" y="11843"/>
                  <a:pt x="17624" y="11843"/>
                </a:cubicBezTo>
                <a:close/>
                <a:moveTo>
                  <a:pt x="18772" y="11845"/>
                </a:moveTo>
                <a:cubicBezTo>
                  <a:pt x="18767" y="11845"/>
                  <a:pt x="18761" y="11845"/>
                  <a:pt x="18756" y="11846"/>
                </a:cubicBezTo>
                <a:cubicBezTo>
                  <a:pt x="18716" y="11855"/>
                  <a:pt x="18728" y="11914"/>
                  <a:pt x="18766" y="11915"/>
                </a:cubicBezTo>
                <a:cubicBezTo>
                  <a:pt x="18771" y="11925"/>
                  <a:pt x="18783" y="11930"/>
                  <a:pt x="18795" y="11930"/>
                </a:cubicBezTo>
                <a:cubicBezTo>
                  <a:pt x="18801" y="11930"/>
                  <a:pt x="18808" y="11928"/>
                  <a:pt x="18813" y="11926"/>
                </a:cubicBezTo>
                <a:cubicBezTo>
                  <a:pt x="18831" y="11915"/>
                  <a:pt x="18834" y="11894"/>
                  <a:pt x="18826" y="11878"/>
                </a:cubicBezTo>
                <a:cubicBezTo>
                  <a:pt x="18816" y="11855"/>
                  <a:pt x="18794" y="11845"/>
                  <a:pt x="18772" y="11845"/>
                </a:cubicBezTo>
                <a:close/>
                <a:moveTo>
                  <a:pt x="23538" y="11872"/>
                </a:moveTo>
                <a:cubicBezTo>
                  <a:pt x="23492" y="11872"/>
                  <a:pt x="23492" y="11943"/>
                  <a:pt x="23538" y="11943"/>
                </a:cubicBezTo>
                <a:cubicBezTo>
                  <a:pt x="23584" y="11943"/>
                  <a:pt x="23584" y="11872"/>
                  <a:pt x="23538" y="11872"/>
                </a:cubicBezTo>
                <a:close/>
                <a:moveTo>
                  <a:pt x="21425" y="11852"/>
                </a:moveTo>
                <a:cubicBezTo>
                  <a:pt x="21408" y="11852"/>
                  <a:pt x="21390" y="11864"/>
                  <a:pt x="21390" y="11886"/>
                </a:cubicBezTo>
                <a:lnTo>
                  <a:pt x="21390" y="11916"/>
                </a:lnTo>
                <a:cubicBezTo>
                  <a:pt x="21390" y="11939"/>
                  <a:pt x="21408" y="11951"/>
                  <a:pt x="21425" y="11951"/>
                </a:cubicBezTo>
                <a:cubicBezTo>
                  <a:pt x="21443" y="11951"/>
                  <a:pt x="21460" y="11939"/>
                  <a:pt x="21460" y="11916"/>
                </a:cubicBezTo>
                <a:lnTo>
                  <a:pt x="21460" y="11886"/>
                </a:lnTo>
                <a:cubicBezTo>
                  <a:pt x="21460" y="11864"/>
                  <a:pt x="21443" y="11852"/>
                  <a:pt x="21425" y="11852"/>
                </a:cubicBezTo>
                <a:close/>
                <a:moveTo>
                  <a:pt x="10843" y="11814"/>
                </a:moveTo>
                <a:cubicBezTo>
                  <a:pt x="10837" y="11814"/>
                  <a:pt x="10830" y="11815"/>
                  <a:pt x="10825" y="11818"/>
                </a:cubicBezTo>
                <a:cubicBezTo>
                  <a:pt x="10806" y="11828"/>
                  <a:pt x="10804" y="11849"/>
                  <a:pt x="10811" y="11867"/>
                </a:cubicBezTo>
                <a:cubicBezTo>
                  <a:pt x="10822" y="11891"/>
                  <a:pt x="10832" y="11916"/>
                  <a:pt x="10845" y="11942"/>
                </a:cubicBezTo>
                <a:cubicBezTo>
                  <a:pt x="10850" y="11953"/>
                  <a:pt x="10862" y="11959"/>
                  <a:pt x="10875" y="11959"/>
                </a:cubicBezTo>
                <a:cubicBezTo>
                  <a:pt x="10881" y="11959"/>
                  <a:pt x="10888" y="11957"/>
                  <a:pt x="10893" y="11954"/>
                </a:cubicBezTo>
                <a:cubicBezTo>
                  <a:pt x="10911" y="11944"/>
                  <a:pt x="10914" y="11924"/>
                  <a:pt x="10906" y="11906"/>
                </a:cubicBezTo>
                <a:cubicBezTo>
                  <a:pt x="10895" y="11881"/>
                  <a:pt x="10885" y="11857"/>
                  <a:pt x="10873" y="11832"/>
                </a:cubicBezTo>
                <a:cubicBezTo>
                  <a:pt x="10868" y="11819"/>
                  <a:pt x="10856" y="11814"/>
                  <a:pt x="10843" y="11814"/>
                </a:cubicBezTo>
                <a:close/>
                <a:moveTo>
                  <a:pt x="7390" y="11832"/>
                </a:moveTo>
                <a:cubicBezTo>
                  <a:pt x="7380" y="11832"/>
                  <a:pt x="7371" y="11834"/>
                  <a:pt x="7363" y="11838"/>
                </a:cubicBezTo>
                <a:cubicBezTo>
                  <a:pt x="7337" y="11854"/>
                  <a:pt x="7330" y="11885"/>
                  <a:pt x="7343" y="11911"/>
                </a:cubicBezTo>
                <a:cubicBezTo>
                  <a:pt x="7348" y="11922"/>
                  <a:pt x="7353" y="11931"/>
                  <a:pt x="7359" y="11942"/>
                </a:cubicBezTo>
                <a:cubicBezTo>
                  <a:pt x="7368" y="11959"/>
                  <a:pt x="7386" y="11968"/>
                  <a:pt x="7405" y="11968"/>
                </a:cubicBezTo>
                <a:cubicBezTo>
                  <a:pt x="7414" y="11968"/>
                  <a:pt x="7424" y="11966"/>
                  <a:pt x="7432" y="11961"/>
                </a:cubicBezTo>
                <a:cubicBezTo>
                  <a:pt x="7458" y="11946"/>
                  <a:pt x="7464" y="11914"/>
                  <a:pt x="7452" y="11888"/>
                </a:cubicBezTo>
                <a:cubicBezTo>
                  <a:pt x="7447" y="11879"/>
                  <a:pt x="7441" y="11868"/>
                  <a:pt x="7436" y="11858"/>
                </a:cubicBezTo>
                <a:cubicBezTo>
                  <a:pt x="7427" y="11840"/>
                  <a:pt x="7408" y="11832"/>
                  <a:pt x="7390" y="11832"/>
                </a:cubicBezTo>
                <a:close/>
                <a:moveTo>
                  <a:pt x="14244" y="11906"/>
                </a:moveTo>
                <a:cubicBezTo>
                  <a:pt x="14198" y="11906"/>
                  <a:pt x="14198" y="11977"/>
                  <a:pt x="14244" y="11977"/>
                </a:cubicBezTo>
                <a:cubicBezTo>
                  <a:pt x="14245" y="11977"/>
                  <a:pt x="14245" y="11977"/>
                  <a:pt x="14245" y="11977"/>
                </a:cubicBezTo>
                <a:cubicBezTo>
                  <a:pt x="14289" y="11977"/>
                  <a:pt x="14289" y="11906"/>
                  <a:pt x="14244" y="11906"/>
                </a:cubicBezTo>
                <a:close/>
                <a:moveTo>
                  <a:pt x="15235" y="11909"/>
                </a:moveTo>
                <a:cubicBezTo>
                  <a:pt x="15189" y="11909"/>
                  <a:pt x="15189" y="11979"/>
                  <a:pt x="15235" y="11979"/>
                </a:cubicBezTo>
                <a:cubicBezTo>
                  <a:pt x="15236" y="11979"/>
                  <a:pt x="15236" y="11979"/>
                  <a:pt x="15236" y="11979"/>
                </a:cubicBezTo>
                <a:cubicBezTo>
                  <a:pt x="15282" y="11979"/>
                  <a:pt x="15281" y="11909"/>
                  <a:pt x="15235" y="11909"/>
                </a:cubicBezTo>
                <a:close/>
                <a:moveTo>
                  <a:pt x="4018" y="11829"/>
                </a:moveTo>
                <a:cubicBezTo>
                  <a:pt x="4004" y="11829"/>
                  <a:pt x="3990" y="11837"/>
                  <a:pt x="3985" y="11854"/>
                </a:cubicBezTo>
                <a:cubicBezTo>
                  <a:pt x="3973" y="11901"/>
                  <a:pt x="3965" y="11949"/>
                  <a:pt x="3965" y="11998"/>
                </a:cubicBezTo>
                <a:cubicBezTo>
                  <a:pt x="3965" y="12021"/>
                  <a:pt x="3983" y="12032"/>
                  <a:pt x="4001" y="12032"/>
                </a:cubicBezTo>
                <a:cubicBezTo>
                  <a:pt x="4019" y="12032"/>
                  <a:pt x="4037" y="12021"/>
                  <a:pt x="4037" y="11998"/>
                </a:cubicBezTo>
                <a:cubicBezTo>
                  <a:pt x="4038" y="11956"/>
                  <a:pt x="4043" y="11914"/>
                  <a:pt x="4053" y="11873"/>
                </a:cubicBezTo>
                <a:cubicBezTo>
                  <a:pt x="4062" y="11846"/>
                  <a:pt x="4039" y="11829"/>
                  <a:pt x="4018" y="11829"/>
                </a:cubicBezTo>
                <a:close/>
                <a:moveTo>
                  <a:pt x="14454" y="11968"/>
                </a:moveTo>
                <a:cubicBezTo>
                  <a:pt x="14408" y="11968"/>
                  <a:pt x="14408" y="12038"/>
                  <a:pt x="14454" y="12038"/>
                </a:cubicBezTo>
                <a:cubicBezTo>
                  <a:pt x="14499" y="12038"/>
                  <a:pt x="14499" y="11968"/>
                  <a:pt x="14454" y="11968"/>
                </a:cubicBezTo>
                <a:close/>
                <a:moveTo>
                  <a:pt x="10126" y="11945"/>
                </a:moveTo>
                <a:cubicBezTo>
                  <a:pt x="10108" y="11945"/>
                  <a:pt x="10088" y="11955"/>
                  <a:pt x="10078" y="11972"/>
                </a:cubicBezTo>
                <a:cubicBezTo>
                  <a:pt x="10062" y="11998"/>
                  <a:pt x="10073" y="12029"/>
                  <a:pt x="10098" y="12045"/>
                </a:cubicBezTo>
                <a:cubicBezTo>
                  <a:pt x="10114" y="12056"/>
                  <a:pt x="10128" y="12064"/>
                  <a:pt x="10143" y="12075"/>
                </a:cubicBezTo>
                <a:cubicBezTo>
                  <a:pt x="10151" y="12080"/>
                  <a:pt x="10159" y="12082"/>
                  <a:pt x="10168" y="12082"/>
                </a:cubicBezTo>
                <a:cubicBezTo>
                  <a:pt x="10187" y="12082"/>
                  <a:pt x="10207" y="12072"/>
                  <a:pt x="10216" y="12056"/>
                </a:cubicBezTo>
                <a:cubicBezTo>
                  <a:pt x="10230" y="12030"/>
                  <a:pt x="10220" y="11998"/>
                  <a:pt x="10197" y="11982"/>
                </a:cubicBezTo>
                <a:cubicBezTo>
                  <a:pt x="10181" y="11972"/>
                  <a:pt x="10166" y="11963"/>
                  <a:pt x="10151" y="11952"/>
                </a:cubicBezTo>
                <a:cubicBezTo>
                  <a:pt x="10144" y="11947"/>
                  <a:pt x="10135" y="11945"/>
                  <a:pt x="10126" y="11945"/>
                </a:cubicBezTo>
                <a:close/>
                <a:moveTo>
                  <a:pt x="1883" y="12017"/>
                </a:moveTo>
                <a:cubicBezTo>
                  <a:pt x="1837" y="12017"/>
                  <a:pt x="1837" y="12088"/>
                  <a:pt x="1883" y="12088"/>
                </a:cubicBezTo>
                <a:lnTo>
                  <a:pt x="1899" y="12088"/>
                </a:lnTo>
                <a:cubicBezTo>
                  <a:pt x="1944" y="12088"/>
                  <a:pt x="1944" y="12017"/>
                  <a:pt x="1899" y="12017"/>
                </a:cubicBezTo>
                <a:close/>
                <a:moveTo>
                  <a:pt x="17578" y="12036"/>
                </a:moveTo>
                <a:cubicBezTo>
                  <a:pt x="17532" y="12036"/>
                  <a:pt x="17532" y="12106"/>
                  <a:pt x="17578" y="12106"/>
                </a:cubicBezTo>
                <a:cubicBezTo>
                  <a:pt x="17624" y="12106"/>
                  <a:pt x="17625" y="12036"/>
                  <a:pt x="17578" y="12036"/>
                </a:cubicBezTo>
                <a:close/>
                <a:moveTo>
                  <a:pt x="3281" y="11959"/>
                </a:moveTo>
                <a:cubicBezTo>
                  <a:pt x="3254" y="11959"/>
                  <a:pt x="3227" y="11976"/>
                  <a:pt x="3227" y="12011"/>
                </a:cubicBezTo>
                <a:lnTo>
                  <a:pt x="3227" y="12056"/>
                </a:lnTo>
                <a:cubicBezTo>
                  <a:pt x="3227" y="12090"/>
                  <a:pt x="3254" y="12108"/>
                  <a:pt x="3281" y="12108"/>
                </a:cubicBezTo>
                <a:cubicBezTo>
                  <a:pt x="3308" y="12108"/>
                  <a:pt x="3335" y="12090"/>
                  <a:pt x="3335" y="12056"/>
                </a:cubicBezTo>
                <a:lnTo>
                  <a:pt x="3335" y="12011"/>
                </a:lnTo>
                <a:cubicBezTo>
                  <a:pt x="3335" y="11977"/>
                  <a:pt x="3308" y="11959"/>
                  <a:pt x="3281" y="11959"/>
                </a:cubicBezTo>
                <a:close/>
                <a:moveTo>
                  <a:pt x="20133" y="12043"/>
                </a:moveTo>
                <a:cubicBezTo>
                  <a:pt x="20087" y="12043"/>
                  <a:pt x="20087" y="12114"/>
                  <a:pt x="20133" y="12114"/>
                </a:cubicBezTo>
                <a:lnTo>
                  <a:pt x="20149" y="12114"/>
                </a:lnTo>
                <a:cubicBezTo>
                  <a:pt x="20193" y="12114"/>
                  <a:pt x="20195" y="12043"/>
                  <a:pt x="20149" y="12043"/>
                </a:cubicBezTo>
                <a:close/>
                <a:moveTo>
                  <a:pt x="5626" y="11994"/>
                </a:moveTo>
                <a:cubicBezTo>
                  <a:pt x="5585" y="11994"/>
                  <a:pt x="5548" y="12047"/>
                  <a:pt x="5586" y="12084"/>
                </a:cubicBezTo>
                <a:cubicBezTo>
                  <a:pt x="5591" y="12090"/>
                  <a:pt x="5597" y="12095"/>
                  <a:pt x="5602" y="12100"/>
                </a:cubicBezTo>
                <a:cubicBezTo>
                  <a:pt x="5613" y="12111"/>
                  <a:pt x="5625" y="12115"/>
                  <a:pt x="5637" y="12115"/>
                </a:cubicBezTo>
                <a:cubicBezTo>
                  <a:pt x="5678" y="12115"/>
                  <a:pt x="5714" y="12063"/>
                  <a:pt x="5677" y="12025"/>
                </a:cubicBezTo>
                <a:lnTo>
                  <a:pt x="5661" y="12010"/>
                </a:lnTo>
                <a:cubicBezTo>
                  <a:pt x="5650" y="11999"/>
                  <a:pt x="5638" y="11994"/>
                  <a:pt x="5626" y="11994"/>
                </a:cubicBezTo>
                <a:close/>
                <a:moveTo>
                  <a:pt x="3642" y="12021"/>
                </a:moveTo>
                <a:cubicBezTo>
                  <a:pt x="3615" y="12021"/>
                  <a:pt x="3591" y="12056"/>
                  <a:pt x="3617" y="12082"/>
                </a:cubicBezTo>
                <a:cubicBezTo>
                  <a:pt x="3627" y="12092"/>
                  <a:pt x="3638" y="12101"/>
                  <a:pt x="3646" y="12111"/>
                </a:cubicBezTo>
                <a:cubicBezTo>
                  <a:pt x="3653" y="12118"/>
                  <a:pt x="3662" y="12121"/>
                  <a:pt x="3670" y="12121"/>
                </a:cubicBezTo>
                <a:cubicBezTo>
                  <a:pt x="3698" y="12121"/>
                  <a:pt x="3722" y="12086"/>
                  <a:pt x="3696" y="12062"/>
                </a:cubicBezTo>
                <a:cubicBezTo>
                  <a:pt x="3686" y="12052"/>
                  <a:pt x="3675" y="12042"/>
                  <a:pt x="3666" y="12032"/>
                </a:cubicBezTo>
                <a:cubicBezTo>
                  <a:pt x="3659" y="12024"/>
                  <a:pt x="3650" y="12021"/>
                  <a:pt x="3642" y="12021"/>
                </a:cubicBezTo>
                <a:close/>
                <a:moveTo>
                  <a:pt x="11778" y="11979"/>
                </a:moveTo>
                <a:cubicBezTo>
                  <a:pt x="11754" y="11979"/>
                  <a:pt x="11733" y="11995"/>
                  <a:pt x="11726" y="12017"/>
                </a:cubicBezTo>
                <a:cubicBezTo>
                  <a:pt x="11721" y="12033"/>
                  <a:pt x="11716" y="12047"/>
                  <a:pt x="11710" y="12062"/>
                </a:cubicBezTo>
                <a:cubicBezTo>
                  <a:pt x="11701" y="12089"/>
                  <a:pt x="11721" y="12121"/>
                  <a:pt x="11747" y="12127"/>
                </a:cubicBezTo>
                <a:cubicBezTo>
                  <a:pt x="11752" y="12128"/>
                  <a:pt x="11756" y="12129"/>
                  <a:pt x="11761" y="12129"/>
                </a:cubicBezTo>
                <a:cubicBezTo>
                  <a:pt x="11784" y="12129"/>
                  <a:pt x="11805" y="12112"/>
                  <a:pt x="11812" y="12090"/>
                </a:cubicBezTo>
                <a:cubicBezTo>
                  <a:pt x="11817" y="12075"/>
                  <a:pt x="11822" y="12061"/>
                  <a:pt x="11828" y="12046"/>
                </a:cubicBezTo>
                <a:cubicBezTo>
                  <a:pt x="11837" y="12020"/>
                  <a:pt x="11817" y="11989"/>
                  <a:pt x="11791" y="11980"/>
                </a:cubicBezTo>
                <a:cubicBezTo>
                  <a:pt x="11787" y="11979"/>
                  <a:pt x="11782" y="11979"/>
                  <a:pt x="11778" y="11979"/>
                </a:cubicBezTo>
                <a:close/>
                <a:moveTo>
                  <a:pt x="20343" y="12059"/>
                </a:moveTo>
                <a:cubicBezTo>
                  <a:pt x="20297" y="12059"/>
                  <a:pt x="20298" y="12130"/>
                  <a:pt x="20344" y="12130"/>
                </a:cubicBezTo>
                <a:cubicBezTo>
                  <a:pt x="20390" y="12130"/>
                  <a:pt x="20390" y="12059"/>
                  <a:pt x="20344" y="12059"/>
                </a:cubicBezTo>
                <a:cubicBezTo>
                  <a:pt x="20343" y="12059"/>
                  <a:pt x="20343" y="12059"/>
                  <a:pt x="20343" y="12059"/>
                </a:cubicBezTo>
                <a:close/>
                <a:moveTo>
                  <a:pt x="8261" y="12047"/>
                </a:moveTo>
                <a:cubicBezTo>
                  <a:pt x="8243" y="12047"/>
                  <a:pt x="8225" y="12059"/>
                  <a:pt x="8225" y="12082"/>
                </a:cubicBezTo>
                <a:lnTo>
                  <a:pt x="8226" y="12098"/>
                </a:lnTo>
                <a:cubicBezTo>
                  <a:pt x="8225" y="12120"/>
                  <a:pt x="8242" y="12131"/>
                  <a:pt x="8260" y="12131"/>
                </a:cubicBezTo>
                <a:cubicBezTo>
                  <a:pt x="8278" y="12131"/>
                  <a:pt x="8296" y="12120"/>
                  <a:pt x="8296" y="12098"/>
                </a:cubicBezTo>
                <a:lnTo>
                  <a:pt x="8296" y="12082"/>
                </a:lnTo>
                <a:cubicBezTo>
                  <a:pt x="8296" y="12059"/>
                  <a:pt x="8278" y="12047"/>
                  <a:pt x="8261" y="12047"/>
                </a:cubicBezTo>
                <a:close/>
                <a:moveTo>
                  <a:pt x="13579" y="12062"/>
                </a:moveTo>
                <a:cubicBezTo>
                  <a:pt x="13533" y="12062"/>
                  <a:pt x="13533" y="12132"/>
                  <a:pt x="13579" y="12132"/>
                </a:cubicBezTo>
                <a:lnTo>
                  <a:pt x="13609" y="12132"/>
                </a:lnTo>
                <a:cubicBezTo>
                  <a:pt x="13655" y="12132"/>
                  <a:pt x="13655" y="12062"/>
                  <a:pt x="13609" y="12062"/>
                </a:cubicBezTo>
                <a:close/>
                <a:moveTo>
                  <a:pt x="9001" y="12056"/>
                </a:moveTo>
                <a:cubicBezTo>
                  <a:pt x="8979" y="12056"/>
                  <a:pt x="8956" y="12062"/>
                  <a:pt x="8935" y="12073"/>
                </a:cubicBezTo>
                <a:cubicBezTo>
                  <a:pt x="8900" y="12090"/>
                  <a:pt x="8922" y="12138"/>
                  <a:pt x="8955" y="12138"/>
                </a:cubicBezTo>
                <a:cubicBezTo>
                  <a:pt x="8960" y="12138"/>
                  <a:pt x="8965" y="12137"/>
                  <a:pt x="8971" y="12134"/>
                </a:cubicBezTo>
                <a:cubicBezTo>
                  <a:pt x="8980" y="12130"/>
                  <a:pt x="8990" y="12127"/>
                  <a:pt x="8999" y="12127"/>
                </a:cubicBezTo>
                <a:cubicBezTo>
                  <a:pt x="9010" y="12127"/>
                  <a:pt x="9020" y="12130"/>
                  <a:pt x="9032" y="12135"/>
                </a:cubicBezTo>
                <a:cubicBezTo>
                  <a:pt x="9035" y="12137"/>
                  <a:pt x="9038" y="12137"/>
                  <a:pt x="9042" y="12137"/>
                </a:cubicBezTo>
                <a:cubicBezTo>
                  <a:pt x="9057" y="12137"/>
                  <a:pt x="9072" y="12124"/>
                  <a:pt x="9076" y="12110"/>
                </a:cubicBezTo>
                <a:cubicBezTo>
                  <a:pt x="9082" y="12089"/>
                  <a:pt x="9068" y="12074"/>
                  <a:pt x="9052" y="12066"/>
                </a:cubicBezTo>
                <a:cubicBezTo>
                  <a:pt x="9035" y="12059"/>
                  <a:pt x="9018" y="12056"/>
                  <a:pt x="9001" y="12056"/>
                </a:cubicBezTo>
                <a:close/>
                <a:moveTo>
                  <a:pt x="17158" y="11987"/>
                </a:moveTo>
                <a:cubicBezTo>
                  <a:pt x="17112" y="11987"/>
                  <a:pt x="17082" y="12057"/>
                  <a:pt x="17131" y="12087"/>
                </a:cubicBezTo>
                <a:cubicBezTo>
                  <a:pt x="17155" y="12103"/>
                  <a:pt x="17180" y="12117"/>
                  <a:pt x="17205" y="12131"/>
                </a:cubicBezTo>
                <a:cubicBezTo>
                  <a:pt x="17214" y="12137"/>
                  <a:pt x="17224" y="12139"/>
                  <a:pt x="17232" y="12139"/>
                </a:cubicBezTo>
                <a:cubicBezTo>
                  <a:pt x="17279" y="12139"/>
                  <a:pt x="17310" y="12069"/>
                  <a:pt x="17259" y="12040"/>
                </a:cubicBezTo>
                <a:cubicBezTo>
                  <a:pt x="17235" y="12024"/>
                  <a:pt x="17210" y="12010"/>
                  <a:pt x="17185" y="11995"/>
                </a:cubicBezTo>
                <a:cubicBezTo>
                  <a:pt x="17176" y="11989"/>
                  <a:pt x="17167" y="11987"/>
                  <a:pt x="17158" y="11987"/>
                </a:cubicBezTo>
                <a:close/>
                <a:moveTo>
                  <a:pt x="696" y="12104"/>
                </a:moveTo>
                <a:cubicBezTo>
                  <a:pt x="650" y="12104"/>
                  <a:pt x="650" y="12174"/>
                  <a:pt x="696" y="12174"/>
                </a:cubicBezTo>
                <a:cubicBezTo>
                  <a:pt x="742" y="12174"/>
                  <a:pt x="742" y="12104"/>
                  <a:pt x="696" y="12104"/>
                </a:cubicBezTo>
                <a:close/>
                <a:moveTo>
                  <a:pt x="19746" y="12087"/>
                </a:moveTo>
                <a:cubicBezTo>
                  <a:pt x="19722" y="12087"/>
                  <a:pt x="19698" y="12113"/>
                  <a:pt x="19713" y="12141"/>
                </a:cubicBezTo>
                <a:cubicBezTo>
                  <a:pt x="19718" y="12150"/>
                  <a:pt x="19723" y="12158"/>
                  <a:pt x="19729" y="12171"/>
                </a:cubicBezTo>
                <a:cubicBezTo>
                  <a:pt x="19735" y="12183"/>
                  <a:pt x="19746" y="12189"/>
                  <a:pt x="19756" y="12189"/>
                </a:cubicBezTo>
                <a:cubicBezTo>
                  <a:pt x="19780" y="12189"/>
                  <a:pt x="19804" y="12163"/>
                  <a:pt x="19789" y="12135"/>
                </a:cubicBezTo>
                <a:cubicBezTo>
                  <a:pt x="19784" y="12125"/>
                  <a:pt x="19779" y="12115"/>
                  <a:pt x="19774" y="12105"/>
                </a:cubicBezTo>
                <a:cubicBezTo>
                  <a:pt x="19767" y="12092"/>
                  <a:pt x="19757" y="12087"/>
                  <a:pt x="19746" y="12087"/>
                </a:cubicBezTo>
                <a:close/>
                <a:moveTo>
                  <a:pt x="6774" y="12090"/>
                </a:moveTo>
                <a:cubicBezTo>
                  <a:pt x="6756" y="12090"/>
                  <a:pt x="6737" y="12102"/>
                  <a:pt x="6736" y="12125"/>
                </a:cubicBezTo>
                <a:cubicBezTo>
                  <a:pt x="6734" y="12162"/>
                  <a:pt x="6759" y="12193"/>
                  <a:pt x="6794" y="12203"/>
                </a:cubicBezTo>
                <a:cubicBezTo>
                  <a:pt x="6797" y="12204"/>
                  <a:pt x="6801" y="12205"/>
                  <a:pt x="6804" y="12205"/>
                </a:cubicBezTo>
                <a:cubicBezTo>
                  <a:pt x="6840" y="12205"/>
                  <a:pt x="6853" y="12146"/>
                  <a:pt x="6813" y="12134"/>
                </a:cubicBezTo>
                <a:cubicBezTo>
                  <a:pt x="6807" y="12131"/>
                  <a:pt x="6808" y="12129"/>
                  <a:pt x="6808" y="12125"/>
                </a:cubicBezTo>
                <a:cubicBezTo>
                  <a:pt x="6809" y="12102"/>
                  <a:pt x="6791" y="12090"/>
                  <a:pt x="6774" y="12090"/>
                </a:cubicBezTo>
                <a:close/>
                <a:moveTo>
                  <a:pt x="24454" y="12163"/>
                </a:moveTo>
                <a:cubicBezTo>
                  <a:pt x="24441" y="12163"/>
                  <a:pt x="24428" y="12181"/>
                  <a:pt x="24441" y="12193"/>
                </a:cubicBezTo>
                <a:lnTo>
                  <a:pt x="24456" y="12209"/>
                </a:lnTo>
                <a:cubicBezTo>
                  <a:pt x="24460" y="12212"/>
                  <a:pt x="24464" y="12214"/>
                  <a:pt x="24468" y="12214"/>
                </a:cubicBezTo>
                <a:cubicBezTo>
                  <a:pt x="24481" y="12214"/>
                  <a:pt x="24494" y="12196"/>
                  <a:pt x="24482" y="12184"/>
                </a:cubicBezTo>
                <a:lnTo>
                  <a:pt x="24466" y="12168"/>
                </a:lnTo>
                <a:cubicBezTo>
                  <a:pt x="24462" y="12164"/>
                  <a:pt x="24458" y="12163"/>
                  <a:pt x="24454" y="12163"/>
                </a:cubicBezTo>
                <a:close/>
                <a:moveTo>
                  <a:pt x="6631" y="12117"/>
                </a:moveTo>
                <a:cubicBezTo>
                  <a:pt x="6561" y="12117"/>
                  <a:pt x="6561" y="12224"/>
                  <a:pt x="6631" y="12224"/>
                </a:cubicBezTo>
                <a:cubicBezTo>
                  <a:pt x="6699" y="12224"/>
                  <a:pt x="6699" y="12119"/>
                  <a:pt x="6631" y="12117"/>
                </a:cubicBezTo>
                <a:close/>
                <a:moveTo>
                  <a:pt x="5419" y="12160"/>
                </a:moveTo>
                <a:cubicBezTo>
                  <a:pt x="5374" y="12160"/>
                  <a:pt x="5375" y="12231"/>
                  <a:pt x="5421" y="12231"/>
                </a:cubicBezTo>
                <a:lnTo>
                  <a:pt x="5451" y="12231"/>
                </a:lnTo>
                <a:cubicBezTo>
                  <a:pt x="5497" y="12231"/>
                  <a:pt x="5497" y="12161"/>
                  <a:pt x="5451" y="12161"/>
                </a:cubicBezTo>
                <a:lnTo>
                  <a:pt x="5421" y="12161"/>
                </a:lnTo>
                <a:cubicBezTo>
                  <a:pt x="5420" y="12160"/>
                  <a:pt x="5419" y="12160"/>
                  <a:pt x="5419" y="12160"/>
                </a:cubicBezTo>
                <a:close/>
                <a:moveTo>
                  <a:pt x="19098" y="12067"/>
                </a:moveTo>
                <a:cubicBezTo>
                  <a:pt x="19057" y="12067"/>
                  <a:pt x="19020" y="12120"/>
                  <a:pt x="19058" y="12157"/>
                </a:cubicBezTo>
                <a:cubicBezTo>
                  <a:pt x="19082" y="12183"/>
                  <a:pt x="19107" y="12208"/>
                  <a:pt x="19133" y="12234"/>
                </a:cubicBezTo>
                <a:cubicBezTo>
                  <a:pt x="19144" y="12245"/>
                  <a:pt x="19156" y="12249"/>
                  <a:pt x="19168" y="12249"/>
                </a:cubicBezTo>
                <a:cubicBezTo>
                  <a:pt x="19209" y="12249"/>
                  <a:pt x="19246" y="12196"/>
                  <a:pt x="19208" y="12158"/>
                </a:cubicBezTo>
                <a:cubicBezTo>
                  <a:pt x="19184" y="12134"/>
                  <a:pt x="19159" y="12108"/>
                  <a:pt x="19134" y="12083"/>
                </a:cubicBezTo>
                <a:cubicBezTo>
                  <a:pt x="19123" y="12072"/>
                  <a:pt x="19110" y="12067"/>
                  <a:pt x="19098" y="12067"/>
                </a:cubicBezTo>
                <a:close/>
                <a:moveTo>
                  <a:pt x="12978" y="12165"/>
                </a:moveTo>
                <a:cubicBezTo>
                  <a:pt x="12960" y="12165"/>
                  <a:pt x="12942" y="12176"/>
                  <a:pt x="12942" y="12199"/>
                </a:cubicBezTo>
                <a:lnTo>
                  <a:pt x="12942" y="12215"/>
                </a:lnTo>
                <a:cubicBezTo>
                  <a:pt x="12942" y="12238"/>
                  <a:pt x="12960" y="12250"/>
                  <a:pt x="12978" y="12250"/>
                </a:cubicBezTo>
                <a:cubicBezTo>
                  <a:pt x="12996" y="12250"/>
                  <a:pt x="13014" y="12238"/>
                  <a:pt x="13014" y="12215"/>
                </a:cubicBezTo>
                <a:lnTo>
                  <a:pt x="13014" y="12199"/>
                </a:lnTo>
                <a:cubicBezTo>
                  <a:pt x="13014" y="12176"/>
                  <a:pt x="12996" y="12165"/>
                  <a:pt x="12978" y="12165"/>
                </a:cubicBezTo>
                <a:close/>
                <a:moveTo>
                  <a:pt x="24003" y="12189"/>
                </a:moveTo>
                <a:cubicBezTo>
                  <a:pt x="23957" y="12189"/>
                  <a:pt x="23957" y="12260"/>
                  <a:pt x="24003" y="12260"/>
                </a:cubicBezTo>
                <a:cubicBezTo>
                  <a:pt x="24048" y="12260"/>
                  <a:pt x="24048" y="12189"/>
                  <a:pt x="24003" y="12189"/>
                </a:cubicBezTo>
                <a:close/>
                <a:moveTo>
                  <a:pt x="5752" y="12190"/>
                </a:moveTo>
                <a:cubicBezTo>
                  <a:pt x="5707" y="12190"/>
                  <a:pt x="5707" y="12261"/>
                  <a:pt x="5752" y="12261"/>
                </a:cubicBezTo>
                <a:lnTo>
                  <a:pt x="5782" y="12261"/>
                </a:lnTo>
                <a:cubicBezTo>
                  <a:pt x="5782" y="12261"/>
                  <a:pt x="5783" y="12261"/>
                  <a:pt x="5783" y="12261"/>
                </a:cubicBezTo>
                <a:cubicBezTo>
                  <a:pt x="5827" y="12261"/>
                  <a:pt x="5828" y="12190"/>
                  <a:pt x="5782" y="12190"/>
                </a:cubicBezTo>
                <a:close/>
                <a:moveTo>
                  <a:pt x="16185" y="12121"/>
                </a:moveTo>
                <a:cubicBezTo>
                  <a:pt x="16144" y="12121"/>
                  <a:pt x="16107" y="12174"/>
                  <a:pt x="16144" y="12211"/>
                </a:cubicBezTo>
                <a:lnTo>
                  <a:pt x="16189" y="12256"/>
                </a:lnTo>
                <a:cubicBezTo>
                  <a:pt x="16200" y="12267"/>
                  <a:pt x="16212" y="12271"/>
                  <a:pt x="16224" y="12271"/>
                </a:cubicBezTo>
                <a:cubicBezTo>
                  <a:pt x="16265" y="12271"/>
                  <a:pt x="16302" y="12219"/>
                  <a:pt x="16264" y="12181"/>
                </a:cubicBezTo>
                <a:lnTo>
                  <a:pt x="16220" y="12136"/>
                </a:lnTo>
                <a:cubicBezTo>
                  <a:pt x="16209" y="12125"/>
                  <a:pt x="16197" y="12121"/>
                  <a:pt x="16185" y="12121"/>
                </a:cubicBezTo>
                <a:close/>
                <a:moveTo>
                  <a:pt x="4850" y="12203"/>
                </a:moveTo>
                <a:cubicBezTo>
                  <a:pt x="4804" y="12203"/>
                  <a:pt x="4804" y="12274"/>
                  <a:pt x="4850" y="12274"/>
                </a:cubicBezTo>
                <a:cubicBezTo>
                  <a:pt x="4850" y="12274"/>
                  <a:pt x="4851" y="12274"/>
                  <a:pt x="4852" y="12274"/>
                </a:cubicBezTo>
                <a:cubicBezTo>
                  <a:pt x="4896" y="12274"/>
                  <a:pt x="4895" y="12203"/>
                  <a:pt x="4850" y="12203"/>
                </a:cubicBezTo>
                <a:close/>
                <a:moveTo>
                  <a:pt x="4985" y="12234"/>
                </a:moveTo>
                <a:cubicBezTo>
                  <a:pt x="4940" y="12234"/>
                  <a:pt x="4939" y="12304"/>
                  <a:pt x="4985" y="12304"/>
                </a:cubicBezTo>
                <a:cubicBezTo>
                  <a:pt x="5031" y="12304"/>
                  <a:pt x="5031" y="12234"/>
                  <a:pt x="4985" y="12234"/>
                </a:cubicBezTo>
                <a:close/>
                <a:moveTo>
                  <a:pt x="24845" y="12284"/>
                </a:moveTo>
                <a:cubicBezTo>
                  <a:pt x="24832" y="12284"/>
                  <a:pt x="24819" y="12302"/>
                  <a:pt x="24831" y="12315"/>
                </a:cubicBezTo>
                <a:lnTo>
                  <a:pt x="24847" y="12330"/>
                </a:lnTo>
                <a:cubicBezTo>
                  <a:pt x="24851" y="12334"/>
                  <a:pt x="24855" y="12335"/>
                  <a:pt x="24859" y="12335"/>
                </a:cubicBezTo>
                <a:cubicBezTo>
                  <a:pt x="24872" y="12335"/>
                  <a:pt x="24885" y="12317"/>
                  <a:pt x="24872" y="12305"/>
                </a:cubicBezTo>
                <a:cubicBezTo>
                  <a:pt x="24867" y="12299"/>
                  <a:pt x="24862" y="12295"/>
                  <a:pt x="24857" y="12289"/>
                </a:cubicBezTo>
                <a:cubicBezTo>
                  <a:pt x="24853" y="12286"/>
                  <a:pt x="24849" y="12284"/>
                  <a:pt x="24845" y="12284"/>
                </a:cubicBezTo>
                <a:close/>
                <a:moveTo>
                  <a:pt x="9433" y="12264"/>
                </a:moveTo>
                <a:cubicBezTo>
                  <a:pt x="9419" y="12264"/>
                  <a:pt x="9406" y="12282"/>
                  <a:pt x="9420" y="12294"/>
                </a:cubicBezTo>
                <a:cubicBezTo>
                  <a:pt x="9427" y="12300"/>
                  <a:pt x="9425" y="12307"/>
                  <a:pt x="9418" y="12312"/>
                </a:cubicBezTo>
                <a:cubicBezTo>
                  <a:pt x="9404" y="12323"/>
                  <a:pt x="9417" y="12341"/>
                  <a:pt x="9432" y="12341"/>
                </a:cubicBezTo>
                <a:cubicBezTo>
                  <a:pt x="9436" y="12341"/>
                  <a:pt x="9440" y="12340"/>
                  <a:pt x="9443" y="12337"/>
                </a:cubicBezTo>
                <a:cubicBezTo>
                  <a:pt x="9464" y="12320"/>
                  <a:pt x="9464" y="12287"/>
                  <a:pt x="9444" y="12268"/>
                </a:cubicBezTo>
                <a:cubicBezTo>
                  <a:pt x="9441" y="12265"/>
                  <a:pt x="9437" y="12264"/>
                  <a:pt x="9433" y="12264"/>
                </a:cubicBezTo>
                <a:close/>
                <a:moveTo>
                  <a:pt x="16692" y="12245"/>
                </a:moveTo>
                <a:cubicBezTo>
                  <a:pt x="16674" y="12245"/>
                  <a:pt x="16656" y="12256"/>
                  <a:pt x="16656" y="12279"/>
                </a:cubicBezTo>
                <a:lnTo>
                  <a:pt x="16656" y="12309"/>
                </a:lnTo>
                <a:cubicBezTo>
                  <a:pt x="16656" y="12332"/>
                  <a:pt x="16674" y="12344"/>
                  <a:pt x="16692" y="12344"/>
                </a:cubicBezTo>
                <a:cubicBezTo>
                  <a:pt x="16709" y="12344"/>
                  <a:pt x="16727" y="12332"/>
                  <a:pt x="16727" y="12309"/>
                </a:cubicBezTo>
                <a:lnTo>
                  <a:pt x="16727" y="12279"/>
                </a:lnTo>
                <a:cubicBezTo>
                  <a:pt x="16727" y="12256"/>
                  <a:pt x="16709" y="12245"/>
                  <a:pt x="16692" y="12245"/>
                </a:cubicBezTo>
                <a:close/>
                <a:moveTo>
                  <a:pt x="11956" y="12283"/>
                </a:moveTo>
                <a:cubicBezTo>
                  <a:pt x="11910" y="12283"/>
                  <a:pt x="11910" y="12353"/>
                  <a:pt x="11956" y="12353"/>
                </a:cubicBezTo>
                <a:cubicBezTo>
                  <a:pt x="12002" y="12353"/>
                  <a:pt x="12002" y="12283"/>
                  <a:pt x="11956" y="12283"/>
                </a:cubicBezTo>
                <a:close/>
                <a:moveTo>
                  <a:pt x="21303" y="12316"/>
                </a:moveTo>
                <a:cubicBezTo>
                  <a:pt x="21258" y="12316"/>
                  <a:pt x="21258" y="12387"/>
                  <a:pt x="21303" y="12387"/>
                </a:cubicBezTo>
                <a:cubicBezTo>
                  <a:pt x="21303" y="12387"/>
                  <a:pt x="21304" y="12387"/>
                  <a:pt x="21304" y="12387"/>
                </a:cubicBezTo>
                <a:cubicBezTo>
                  <a:pt x="21349" y="12387"/>
                  <a:pt x="21349" y="12316"/>
                  <a:pt x="21303" y="12316"/>
                </a:cubicBezTo>
                <a:close/>
                <a:moveTo>
                  <a:pt x="15262" y="12326"/>
                </a:moveTo>
                <a:cubicBezTo>
                  <a:pt x="15228" y="12326"/>
                  <a:pt x="15218" y="12383"/>
                  <a:pt x="15255" y="12396"/>
                </a:cubicBezTo>
                <a:cubicBezTo>
                  <a:pt x="15269" y="12401"/>
                  <a:pt x="15285" y="12407"/>
                  <a:pt x="15299" y="12413"/>
                </a:cubicBezTo>
                <a:cubicBezTo>
                  <a:pt x="15304" y="12415"/>
                  <a:pt x="15308" y="12416"/>
                  <a:pt x="15312" y="12416"/>
                </a:cubicBezTo>
                <a:cubicBezTo>
                  <a:pt x="15346" y="12416"/>
                  <a:pt x="15358" y="12359"/>
                  <a:pt x="15319" y="12345"/>
                </a:cubicBezTo>
                <a:cubicBezTo>
                  <a:pt x="15305" y="12340"/>
                  <a:pt x="15289" y="12334"/>
                  <a:pt x="15274" y="12328"/>
                </a:cubicBezTo>
                <a:cubicBezTo>
                  <a:pt x="15270" y="12327"/>
                  <a:pt x="15266" y="12326"/>
                  <a:pt x="15262" y="12326"/>
                </a:cubicBezTo>
                <a:close/>
                <a:moveTo>
                  <a:pt x="7703" y="12344"/>
                </a:moveTo>
                <a:cubicBezTo>
                  <a:pt x="7669" y="12344"/>
                  <a:pt x="7656" y="12401"/>
                  <a:pt x="7695" y="12414"/>
                </a:cubicBezTo>
                <a:cubicBezTo>
                  <a:pt x="7711" y="12419"/>
                  <a:pt x="7725" y="12425"/>
                  <a:pt x="7740" y="12430"/>
                </a:cubicBezTo>
                <a:cubicBezTo>
                  <a:pt x="7744" y="12431"/>
                  <a:pt x="7748" y="12432"/>
                  <a:pt x="7752" y="12432"/>
                </a:cubicBezTo>
                <a:cubicBezTo>
                  <a:pt x="7786" y="12432"/>
                  <a:pt x="7798" y="12375"/>
                  <a:pt x="7760" y="12362"/>
                </a:cubicBezTo>
                <a:cubicBezTo>
                  <a:pt x="7744" y="12356"/>
                  <a:pt x="7729" y="12351"/>
                  <a:pt x="7715" y="12346"/>
                </a:cubicBezTo>
                <a:cubicBezTo>
                  <a:pt x="7711" y="12345"/>
                  <a:pt x="7707" y="12344"/>
                  <a:pt x="7703" y="12344"/>
                </a:cubicBezTo>
                <a:close/>
                <a:moveTo>
                  <a:pt x="14948" y="12373"/>
                </a:moveTo>
                <a:cubicBezTo>
                  <a:pt x="14902" y="12373"/>
                  <a:pt x="14902" y="12444"/>
                  <a:pt x="14948" y="12444"/>
                </a:cubicBezTo>
                <a:lnTo>
                  <a:pt x="14964" y="12444"/>
                </a:lnTo>
                <a:cubicBezTo>
                  <a:pt x="14964" y="12444"/>
                  <a:pt x="14965" y="12444"/>
                  <a:pt x="14965" y="12444"/>
                </a:cubicBezTo>
                <a:cubicBezTo>
                  <a:pt x="15010" y="12444"/>
                  <a:pt x="15010" y="12373"/>
                  <a:pt x="14964" y="12373"/>
                </a:cubicBezTo>
                <a:close/>
                <a:moveTo>
                  <a:pt x="10392" y="12384"/>
                </a:moveTo>
                <a:cubicBezTo>
                  <a:pt x="10347" y="12384"/>
                  <a:pt x="10347" y="12455"/>
                  <a:pt x="10392" y="12455"/>
                </a:cubicBezTo>
                <a:cubicBezTo>
                  <a:pt x="10439" y="12455"/>
                  <a:pt x="10439" y="12384"/>
                  <a:pt x="10392" y="12384"/>
                </a:cubicBezTo>
                <a:close/>
                <a:moveTo>
                  <a:pt x="14151" y="12311"/>
                </a:moveTo>
                <a:cubicBezTo>
                  <a:pt x="14142" y="12311"/>
                  <a:pt x="14133" y="12314"/>
                  <a:pt x="14127" y="12321"/>
                </a:cubicBezTo>
                <a:cubicBezTo>
                  <a:pt x="14108" y="12346"/>
                  <a:pt x="14087" y="12371"/>
                  <a:pt x="14067" y="12396"/>
                </a:cubicBezTo>
                <a:cubicBezTo>
                  <a:pt x="14056" y="12412"/>
                  <a:pt x="14053" y="12431"/>
                  <a:pt x="14067" y="12445"/>
                </a:cubicBezTo>
                <a:cubicBezTo>
                  <a:pt x="14074" y="12453"/>
                  <a:pt x="14084" y="12456"/>
                  <a:pt x="14093" y="12456"/>
                </a:cubicBezTo>
                <a:cubicBezTo>
                  <a:pt x="14102" y="12456"/>
                  <a:pt x="14111" y="12453"/>
                  <a:pt x="14117" y="12445"/>
                </a:cubicBezTo>
                <a:cubicBezTo>
                  <a:pt x="14137" y="12420"/>
                  <a:pt x="14157" y="12396"/>
                  <a:pt x="14177" y="12371"/>
                </a:cubicBezTo>
                <a:cubicBezTo>
                  <a:pt x="14189" y="12355"/>
                  <a:pt x="14192" y="12335"/>
                  <a:pt x="14177" y="12321"/>
                </a:cubicBezTo>
                <a:cubicBezTo>
                  <a:pt x="14171" y="12315"/>
                  <a:pt x="14161" y="12311"/>
                  <a:pt x="14151" y="12311"/>
                </a:cubicBezTo>
                <a:close/>
                <a:moveTo>
                  <a:pt x="8334" y="12393"/>
                </a:moveTo>
                <a:cubicBezTo>
                  <a:pt x="8289" y="12393"/>
                  <a:pt x="8289" y="12464"/>
                  <a:pt x="8334" y="12464"/>
                </a:cubicBezTo>
                <a:cubicBezTo>
                  <a:pt x="8380" y="12464"/>
                  <a:pt x="8380" y="12393"/>
                  <a:pt x="8334" y="12393"/>
                </a:cubicBezTo>
                <a:close/>
                <a:moveTo>
                  <a:pt x="8621" y="12379"/>
                </a:moveTo>
                <a:cubicBezTo>
                  <a:pt x="8588" y="12379"/>
                  <a:pt x="8566" y="12427"/>
                  <a:pt x="8603" y="12445"/>
                </a:cubicBezTo>
                <a:cubicBezTo>
                  <a:pt x="8614" y="12451"/>
                  <a:pt x="8622" y="12456"/>
                  <a:pt x="8632" y="12461"/>
                </a:cubicBezTo>
                <a:cubicBezTo>
                  <a:pt x="8638" y="12464"/>
                  <a:pt x="8644" y="12465"/>
                  <a:pt x="8649" y="12465"/>
                </a:cubicBezTo>
                <a:cubicBezTo>
                  <a:pt x="8681" y="12465"/>
                  <a:pt x="8703" y="12417"/>
                  <a:pt x="8668" y="12399"/>
                </a:cubicBezTo>
                <a:cubicBezTo>
                  <a:pt x="8658" y="12394"/>
                  <a:pt x="8648" y="12389"/>
                  <a:pt x="8638" y="12384"/>
                </a:cubicBezTo>
                <a:cubicBezTo>
                  <a:pt x="8632" y="12381"/>
                  <a:pt x="8626" y="12379"/>
                  <a:pt x="8621" y="12379"/>
                </a:cubicBezTo>
                <a:close/>
                <a:moveTo>
                  <a:pt x="9767" y="12382"/>
                </a:moveTo>
                <a:cubicBezTo>
                  <a:pt x="9762" y="12382"/>
                  <a:pt x="9757" y="12383"/>
                  <a:pt x="9752" y="12384"/>
                </a:cubicBezTo>
                <a:cubicBezTo>
                  <a:pt x="9711" y="12393"/>
                  <a:pt x="9724" y="12452"/>
                  <a:pt x="9762" y="12454"/>
                </a:cubicBezTo>
                <a:cubicBezTo>
                  <a:pt x="9767" y="12463"/>
                  <a:pt x="9780" y="12468"/>
                  <a:pt x="9792" y="12468"/>
                </a:cubicBezTo>
                <a:cubicBezTo>
                  <a:pt x="9798" y="12468"/>
                  <a:pt x="9804" y="12467"/>
                  <a:pt x="9809" y="12464"/>
                </a:cubicBezTo>
                <a:cubicBezTo>
                  <a:pt x="9827" y="12454"/>
                  <a:pt x="9830" y="12433"/>
                  <a:pt x="9821" y="12415"/>
                </a:cubicBezTo>
                <a:cubicBezTo>
                  <a:pt x="9812" y="12393"/>
                  <a:pt x="9790" y="12382"/>
                  <a:pt x="9767" y="12382"/>
                </a:cubicBezTo>
                <a:close/>
                <a:moveTo>
                  <a:pt x="3280" y="12333"/>
                </a:moveTo>
                <a:cubicBezTo>
                  <a:pt x="3257" y="12333"/>
                  <a:pt x="3236" y="12350"/>
                  <a:pt x="3229" y="12372"/>
                </a:cubicBezTo>
                <a:cubicBezTo>
                  <a:pt x="3224" y="12388"/>
                  <a:pt x="3218" y="12403"/>
                  <a:pt x="3213" y="12417"/>
                </a:cubicBezTo>
                <a:cubicBezTo>
                  <a:pt x="3204" y="12444"/>
                  <a:pt x="3224" y="12476"/>
                  <a:pt x="3250" y="12482"/>
                </a:cubicBezTo>
                <a:cubicBezTo>
                  <a:pt x="3255" y="12484"/>
                  <a:pt x="3259" y="12484"/>
                  <a:pt x="3264" y="12484"/>
                </a:cubicBezTo>
                <a:cubicBezTo>
                  <a:pt x="3287" y="12484"/>
                  <a:pt x="3307" y="12467"/>
                  <a:pt x="3315" y="12445"/>
                </a:cubicBezTo>
                <a:cubicBezTo>
                  <a:pt x="3320" y="12430"/>
                  <a:pt x="3325" y="12415"/>
                  <a:pt x="3331" y="12401"/>
                </a:cubicBezTo>
                <a:cubicBezTo>
                  <a:pt x="3340" y="12373"/>
                  <a:pt x="3320" y="12342"/>
                  <a:pt x="3294" y="12335"/>
                </a:cubicBezTo>
                <a:cubicBezTo>
                  <a:pt x="3289" y="12334"/>
                  <a:pt x="3285" y="12333"/>
                  <a:pt x="3280" y="12333"/>
                </a:cubicBezTo>
                <a:close/>
                <a:moveTo>
                  <a:pt x="18659" y="12415"/>
                </a:moveTo>
                <a:cubicBezTo>
                  <a:pt x="18614" y="12415"/>
                  <a:pt x="18614" y="12486"/>
                  <a:pt x="18660" y="12486"/>
                </a:cubicBezTo>
                <a:cubicBezTo>
                  <a:pt x="18705" y="12486"/>
                  <a:pt x="18705" y="12415"/>
                  <a:pt x="18660" y="12415"/>
                </a:cubicBezTo>
                <a:cubicBezTo>
                  <a:pt x="18660" y="12415"/>
                  <a:pt x="18659" y="12415"/>
                  <a:pt x="18659" y="12415"/>
                </a:cubicBezTo>
                <a:close/>
                <a:moveTo>
                  <a:pt x="12421" y="12390"/>
                </a:moveTo>
                <a:cubicBezTo>
                  <a:pt x="12404" y="12390"/>
                  <a:pt x="12386" y="12401"/>
                  <a:pt x="12386" y="12425"/>
                </a:cubicBezTo>
                <a:lnTo>
                  <a:pt x="12386" y="12455"/>
                </a:lnTo>
                <a:cubicBezTo>
                  <a:pt x="12386" y="12478"/>
                  <a:pt x="12404" y="12489"/>
                  <a:pt x="12421" y="12489"/>
                </a:cubicBezTo>
                <a:cubicBezTo>
                  <a:pt x="12439" y="12489"/>
                  <a:pt x="12456" y="12478"/>
                  <a:pt x="12456" y="12455"/>
                </a:cubicBezTo>
                <a:lnTo>
                  <a:pt x="12456" y="12425"/>
                </a:lnTo>
                <a:cubicBezTo>
                  <a:pt x="12456" y="12401"/>
                  <a:pt x="12439" y="12390"/>
                  <a:pt x="12421" y="12390"/>
                </a:cubicBezTo>
                <a:close/>
                <a:moveTo>
                  <a:pt x="20735" y="12406"/>
                </a:moveTo>
                <a:cubicBezTo>
                  <a:pt x="20726" y="12406"/>
                  <a:pt x="20716" y="12409"/>
                  <a:pt x="20708" y="12415"/>
                </a:cubicBezTo>
                <a:cubicBezTo>
                  <a:pt x="20703" y="12420"/>
                  <a:pt x="20697" y="12422"/>
                  <a:pt x="20691" y="12422"/>
                </a:cubicBezTo>
                <a:cubicBezTo>
                  <a:pt x="20688" y="12422"/>
                  <a:pt x="20685" y="12421"/>
                  <a:pt x="20682" y="12420"/>
                </a:cubicBezTo>
                <a:cubicBezTo>
                  <a:pt x="20679" y="12420"/>
                  <a:pt x="20676" y="12419"/>
                  <a:pt x="20673" y="12419"/>
                </a:cubicBezTo>
                <a:cubicBezTo>
                  <a:pt x="20634" y="12419"/>
                  <a:pt x="20620" y="12481"/>
                  <a:pt x="20662" y="12488"/>
                </a:cubicBezTo>
                <a:cubicBezTo>
                  <a:pt x="20671" y="12491"/>
                  <a:pt x="20680" y="12492"/>
                  <a:pt x="20689" y="12492"/>
                </a:cubicBezTo>
                <a:cubicBezTo>
                  <a:pt x="20714" y="12492"/>
                  <a:pt x="20736" y="12482"/>
                  <a:pt x="20756" y="12465"/>
                </a:cubicBezTo>
                <a:cubicBezTo>
                  <a:pt x="20771" y="12454"/>
                  <a:pt x="20769" y="12428"/>
                  <a:pt x="20756" y="12415"/>
                </a:cubicBezTo>
                <a:cubicBezTo>
                  <a:pt x="20751" y="12409"/>
                  <a:pt x="20743" y="12406"/>
                  <a:pt x="20735" y="12406"/>
                </a:cubicBezTo>
                <a:close/>
                <a:moveTo>
                  <a:pt x="21994" y="12378"/>
                </a:moveTo>
                <a:cubicBezTo>
                  <a:pt x="21986" y="12378"/>
                  <a:pt x="21978" y="12382"/>
                  <a:pt x="21970" y="12389"/>
                </a:cubicBezTo>
                <a:lnTo>
                  <a:pt x="21925" y="12434"/>
                </a:lnTo>
                <a:cubicBezTo>
                  <a:pt x="21901" y="12459"/>
                  <a:pt x="21925" y="12494"/>
                  <a:pt x="21952" y="12494"/>
                </a:cubicBezTo>
                <a:cubicBezTo>
                  <a:pt x="21960" y="12494"/>
                  <a:pt x="21968" y="12491"/>
                  <a:pt x="21976" y="12483"/>
                </a:cubicBezTo>
                <a:lnTo>
                  <a:pt x="22020" y="12439"/>
                </a:lnTo>
                <a:cubicBezTo>
                  <a:pt x="22045" y="12414"/>
                  <a:pt x="22021" y="12378"/>
                  <a:pt x="21994" y="12378"/>
                </a:cubicBezTo>
                <a:close/>
                <a:moveTo>
                  <a:pt x="5240" y="12444"/>
                </a:moveTo>
                <a:cubicBezTo>
                  <a:pt x="5194" y="12444"/>
                  <a:pt x="5194" y="12515"/>
                  <a:pt x="5240" y="12515"/>
                </a:cubicBezTo>
                <a:cubicBezTo>
                  <a:pt x="5285" y="12515"/>
                  <a:pt x="5285" y="12444"/>
                  <a:pt x="5240" y="12444"/>
                </a:cubicBezTo>
                <a:close/>
                <a:moveTo>
                  <a:pt x="6231" y="12447"/>
                </a:moveTo>
                <a:cubicBezTo>
                  <a:pt x="6185" y="12447"/>
                  <a:pt x="6185" y="12518"/>
                  <a:pt x="6231" y="12518"/>
                </a:cubicBezTo>
                <a:cubicBezTo>
                  <a:pt x="6232" y="12518"/>
                  <a:pt x="6232" y="12518"/>
                  <a:pt x="6232" y="12518"/>
                </a:cubicBezTo>
                <a:cubicBezTo>
                  <a:pt x="6277" y="12518"/>
                  <a:pt x="6277" y="12447"/>
                  <a:pt x="6231" y="12447"/>
                </a:cubicBezTo>
                <a:close/>
                <a:moveTo>
                  <a:pt x="5817" y="12464"/>
                </a:moveTo>
                <a:cubicBezTo>
                  <a:pt x="5773" y="12464"/>
                  <a:pt x="5772" y="12535"/>
                  <a:pt x="5819" y="12535"/>
                </a:cubicBezTo>
                <a:cubicBezTo>
                  <a:pt x="5865" y="12535"/>
                  <a:pt x="5865" y="12464"/>
                  <a:pt x="5819" y="12464"/>
                </a:cubicBezTo>
                <a:cubicBezTo>
                  <a:pt x="5818" y="12464"/>
                  <a:pt x="5817" y="12464"/>
                  <a:pt x="5817" y="12464"/>
                </a:cubicBezTo>
                <a:close/>
                <a:moveTo>
                  <a:pt x="4317" y="12446"/>
                </a:moveTo>
                <a:cubicBezTo>
                  <a:pt x="4290" y="12446"/>
                  <a:pt x="4265" y="12482"/>
                  <a:pt x="4290" y="12506"/>
                </a:cubicBezTo>
                <a:lnTo>
                  <a:pt x="4321" y="12536"/>
                </a:lnTo>
                <a:cubicBezTo>
                  <a:pt x="4328" y="12543"/>
                  <a:pt x="4336" y="12546"/>
                  <a:pt x="4344" y="12546"/>
                </a:cubicBezTo>
                <a:cubicBezTo>
                  <a:pt x="4371" y="12546"/>
                  <a:pt x="4395" y="12511"/>
                  <a:pt x="4371" y="12486"/>
                </a:cubicBezTo>
                <a:lnTo>
                  <a:pt x="4340" y="12456"/>
                </a:lnTo>
                <a:cubicBezTo>
                  <a:pt x="4333" y="12449"/>
                  <a:pt x="4325" y="12446"/>
                  <a:pt x="4317" y="12446"/>
                </a:cubicBezTo>
                <a:close/>
                <a:moveTo>
                  <a:pt x="2604" y="12425"/>
                </a:moveTo>
                <a:cubicBezTo>
                  <a:pt x="2577" y="12425"/>
                  <a:pt x="2552" y="12461"/>
                  <a:pt x="2577" y="12485"/>
                </a:cubicBezTo>
                <a:cubicBezTo>
                  <a:pt x="2597" y="12504"/>
                  <a:pt x="2617" y="12525"/>
                  <a:pt x="2638" y="12545"/>
                </a:cubicBezTo>
                <a:cubicBezTo>
                  <a:pt x="2646" y="12552"/>
                  <a:pt x="2654" y="12555"/>
                  <a:pt x="2662" y="12555"/>
                </a:cubicBezTo>
                <a:cubicBezTo>
                  <a:pt x="2689" y="12555"/>
                  <a:pt x="2713" y="12520"/>
                  <a:pt x="2687" y="12496"/>
                </a:cubicBezTo>
                <a:cubicBezTo>
                  <a:pt x="2668" y="12476"/>
                  <a:pt x="2649" y="12455"/>
                  <a:pt x="2628" y="12435"/>
                </a:cubicBezTo>
                <a:cubicBezTo>
                  <a:pt x="2620" y="12428"/>
                  <a:pt x="2612" y="12425"/>
                  <a:pt x="2604" y="12425"/>
                </a:cubicBezTo>
                <a:close/>
                <a:moveTo>
                  <a:pt x="5007" y="12459"/>
                </a:moveTo>
                <a:cubicBezTo>
                  <a:pt x="4938" y="12459"/>
                  <a:pt x="4938" y="12566"/>
                  <a:pt x="5007" y="12566"/>
                </a:cubicBezTo>
                <a:cubicBezTo>
                  <a:pt x="5075" y="12565"/>
                  <a:pt x="5075" y="12459"/>
                  <a:pt x="5007" y="12459"/>
                </a:cubicBezTo>
                <a:close/>
                <a:moveTo>
                  <a:pt x="17850" y="12441"/>
                </a:moveTo>
                <a:cubicBezTo>
                  <a:pt x="17831" y="12441"/>
                  <a:pt x="17812" y="12450"/>
                  <a:pt x="17803" y="12467"/>
                </a:cubicBezTo>
                <a:cubicBezTo>
                  <a:pt x="17798" y="12478"/>
                  <a:pt x="17793" y="12487"/>
                  <a:pt x="17787" y="12498"/>
                </a:cubicBezTo>
                <a:cubicBezTo>
                  <a:pt x="17775" y="12524"/>
                  <a:pt x="17781" y="12555"/>
                  <a:pt x="17807" y="12571"/>
                </a:cubicBezTo>
                <a:cubicBezTo>
                  <a:pt x="17815" y="12576"/>
                  <a:pt x="17824" y="12578"/>
                  <a:pt x="17833" y="12578"/>
                </a:cubicBezTo>
                <a:cubicBezTo>
                  <a:pt x="17852" y="12578"/>
                  <a:pt x="17872" y="12569"/>
                  <a:pt x="17881" y="12551"/>
                </a:cubicBezTo>
                <a:cubicBezTo>
                  <a:pt x="17886" y="12541"/>
                  <a:pt x="17891" y="12532"/>
                  <a:pt x="17896" y="12522"/>
                </a:cubicBezTo>
                <a:cubicBezTo>
                  <a:pt x="17909" y="12496"/>
                  <a:pt x="17903" y="12462"/>
                  <a:pt x="17876" y="12449"/>
                </a:cubicBezTo>
                <a:cubicBezTo>
                  <a:pt x="17869" y="12444"/>
                  <a:pt x="17859" y="12441"/>
                  <a:pt x="17850" y="12441"/>
                </a:cubicBezTo>
                <a:close/>
                <a:moveTo>
                  <a:pt x="608" y="12496"/>
                </a:moveTo>
                <a:cubicBezTo>
                  <a:pt x="594" y="12496"/>
                  <a:pt x="580" y="12504"/>
                  <a:pt x="573" y="12522"/>
                </a:cubicBezTo>
                <a:cubicBezTo>
                  <a:pt x="568" y="12538"/>
                  <a:pt x="563" y="12551"/>
                  <a:pt x="558" y="12566"/>
                </a:cubicBezTo>
                <a:cubicBezTo>
                  <a:pt x="549" y="12592"/>
                  <a:pt x="571" y="12610"/>
                  <a:pt x="592" y="12610"/>
                </a:cubicBezTo>
                <a:cubicBezTo>
                  <a:pt x="606" y="12610"/>
                  <a:pt x="620" y="12603"/>
                  <a:pt x="626" y="12586"/>
                </a:cubicBezTo>
                <a:cubicBezTo>
                  <a:pt x="631" y="12570"/>
                  <a:pt x="636" y="12555"/>
                  <a:pt x="641" y="12541"/>
                </a:cubicBezTo>
                <a:cubicBezTo>
                  <a:pt x="651" y="12514"/>
                  <a:pt x="630" y="12496"/>
                  <a:pt x="608" y="12496"/>
                </a:cubicBezTo>
                <a:close/>
                <a:moveTo>
                  <a:pt x="2003" y="12496"/>
                </a:moveTo>
                <a:cubicBezTo>
                  <a:pt x="1962" y="12496"/>
                  <a:pt x="1926" y="12550"/>
                  <a:pt x="1962" y="12587"/>
                </a:cubicBezTo>
                <a:cubicBezTo>
                  <a:pt x="1973" y="12597"/>
                  <a:pt x="1982" y="12608"/>
                  <a:pt x="1991" y="12617"/>
                </a:cubicBezTo>
                <a:cubicBezTo>
                  <a:pt x="2002" y="12629"/>
                  <a:pt x="2014" y="12633"/>
                  <a:pt x="2026" y="12633"/>
                </a:cubicBezTo>
                <a:cubicBezTo>
                  <a:pt x="2066" y="12633"/>
                  <a:pt x="2103" y="12580"/>
                  <a:pt x="2067" y="12543"/>
                </a:cubicBezTo>
                <a:cubicBezTo>
                  <a:pt x="2058" y="12532"/>
                  <a:pt x="2048" y="12522"/>
                  <a:pt x="2038" y="12513"/>
                </a:cubicBezTo>
                <a:cubicBezTo>
                  <a:pt x="2027" y="12501"/>
                  <a:pt x="2015" y="12496"/>
                  <a:pt x="2003" y="12496"/>
                </a:cubicBezTo>
                <a:close/>
                <a:moveTo>
                  <a:pt x="19364" y="12567"/>
                </a:moveTo>
                <a:cubicBezTo>
                  <a:pt x="19318" y="12567"/>
                  <a:pt x="19318" y="12638"/>
                  <a:pt x="19364" y="12638"/>
                </a:cubicBezTo>
                <a:lnTo>
                  <a:pt x="19380" y="12638"/>
                </a:lnTo>
                <a:cubicBezTo>
                  <a:pt x="19426" y="12638"/>
                  <a:pt x="19426" y="12567"/>
                  <a:pt x="19380" y="12567"/>
                </a:cubicBezTo>
                <a:close/>
                <a:moveTo>
                  <a:pt x="8575" y="12574"/>
                </a:moveTo>
                <a:cubicBezTo>
                  <a:pt x="8530" y="12574"/>
                  <a:pt x="8530" y="12645"/>
                  <a:pt x="8575" y="12645"/>
                </a:cubicBezTo>
                <a:cubicBezTo>
                  <a:pt x="8575" y="12645"/>
                  <a:pt x="8576" y="12645"/>
                  <a:pt x="8576" y="12645"/>
                </a:cubicBezTo>
                <a:cubicBezTo>
                  <a:pt x="8621" y="12645"/>
                  <a:pt x="8621" y="12574"/>
                  <a:pt x="8575" y="12574"/>
                </a:cubicBezTo>
                <a:close/>
                <a:moveTo>
                  <a:pt x="11128" y="12581"/>
                </a:moveTo>
                <a:cubicBezTo>
                  <a:pt x="11082" y="12581"/>
                  <a:pt x="11082" y="12651"/>
                  <a:pt x="11128" y="12651"/>
                </a:cubicBezTo>
                <a:lnTo>
                  <a:pt x="11144" y="12651"/>
                </a:lnTo>
                <a:cubicBezTo>
                  <a:pt x="11144" y="12651"/>
                  <a:pt x="11145" y="12651"/>
                  <a:pt x="11145" y="12651"/>
                </a:cubicBezTo>
                <a:cubicBezTo>
                  <a:pt x="11189" y="12651"/>
                  <a:pt x="11188" y="12581"/>
                  <a:pt x="11144" y="12581"/>
                </a:cubicBezTo>
                <a:close/>
                <a:moveTo>
                  <a:pt x="5451" y="12504"/>
                </a:moveTo>
                <a:cubicBezTo>
                  <a:pt x="5431" y="12504"/>
                  <a:pt x="5421" y="12518"/>
                  <a:pt x="5416" y="12532"/>
                </a:cubicBezTo>
                <a:cubicBezTo>
                  <a:pt x="5409" y="12519"/>
                  <a:pt x="5397" y="12509"/>
                  <a:pt x="5384" y="12506"/>
                </a:cubicBezTo>
                <a:cubicBezTo>
                  <a:pt x="5379" y="12505"/>
                  <a:pt x="5375" y="12504"/>
                  <a:pt x="5370" y="12504"/>
                </a:cubicBezTo>
                <a:cubicBezTo>
                  <a:pt x="5347" y="12504"/>
                  <a:pt x="5326" y="12521"/>
                  <a:pt x="5319" y="12543"/>
                </a:cubicBezTo>
                <a:cubicBezTo>
                  <a:pt x="5314" y="12557"/>
                  <a:pt x="5308" y="12572"/>
                  <a:pt x="5303" y="12587"/>
                </a:cubicBezTo>
                <a:cubicBezTo>
                  <a:pt x="5293" y="12614"/>
                  <a:pt x="5314" y="12646"/>
                  <a:pt x="5340" y="12653"/>
                </a:cubicBezTo>
                <a:cubicBezTo>
                  <a:pt x="5344" y="12654"/>
                  <a:pt x="5349" y="12655"/>
                  <a:pt x="5353" y="12655"/>
                </a:cubicBezTo>
                <a:cubicBezTo>
                  <a:pt x="5376" y="12655"/>
                  <a:pt x="5397" y="12638"/>
                  <a:pt x="5405" y="12616"/>
                </a:cubicBezTo>
                <a:cubicBezTo>
                  <a:pt x="5410" y="12602"/>
                  <a:pt x="5415" y="12586"/>
                  <a:pt x="5421" y="12571"/>
                </a:cubicBezTo>
                <a:cubicBezTo>
                  <a:pt x="5422" y="12569"/>
                  <a:pt x="5424" y="12565"/>
                  <a:pt x="5424" y="12562"/>
                </a:cubicBezTo>
                <a:cubicBezTo>
                  <a:pt x="5429" y="12571"/>
                  <a:pt x="5437" y="12576"/>
                  <a:pt x="5450" y="12576"/>
                </a:cubicBezTo>
                <a:cubicBezTo>
                  <a:pt x="5495" y="12575"/>
                  <a:pt x="5495" y="12504"/>
                  <a:pt x="5451" y="12504"/>
                </a:cubicBezTo>
                <a:close/>
                <a:moveTo>
                  <a:pt x="11337" y="12597"/>
                </a:moveTo>
                <a:cubicBezTo>
                  <a:pt x="11293" y="12597"/>
                  <a:pt x="11293" y="12667"/>
                  <a:pt x="11338" y="12669"/>
                </a:cubicBezTo>
                <a:cubicBezTo>
                  <a:pt x="11385" y="12669"/>
                  <a:pt x="11385" y="12597"/>
                  <a:pt x="11338" y="12597"/>
                </a:cubicBezTo>
                <a:cubicBezTo>
                  <a:pt x="11338" y="12597"/>
                  <a:pt x="11338" y="12597"/>
                  <a:pt x="11337" y="12597"/>
                </a:cubicBezTo>
                <a:close/>
                <a:moveTo>
                  <a:pt x="8155" y="12525"/>
                </a:moveTo>
                <a:cubicBezTo>
                  <a:pt x="8109" y="12525"/>
                  <a:pt x="8079" y="12595"/>
                  <a:pt x="8128" y="12625"/>
                </a:cubicBezTo>
                <a:cubicBezTo>
                  <a:pt x="8153" y="12640"/>
                  <a:pt x="8177" y="12655"/>
                  <a:pt x="8202" y="12670"/>
                </a:cubicBezTo>
                <a:cubicBezTo>
                  <a:pt x="8211" y="12675"/>
                  <a:pt x="8220" y="12678"/>
                  <a:pt x="8229" y="12678"/>
                </a:cubicBezTo>
                <a:cubicBezTo>
                  <a:pt x="8275" y="12678"/>
                  <a:pt x="8306" y="12607"/>
                  <a:pt x="8257" y="12577"/>
                </a:cubicBezTo>
                <a:cubicBezTo>
                  <a:pt x="8232" y="12562"/>
                  <a:pt x="8207" y="12548"/>
                  <a:pt x="8182" y="12533"/>
                </a:cubicBezTo>
                <a:cubicBezTo>
                  <a:pt x="8173" y="12528"/>
                  <a:pt x="8164" y="12525"/>
                  <a:pt x="8155" y="12525"/>
                </a:cubicBezTo>
                <a:close/>
                <a:moveTo>
                  <a:pt x="24884" y="12599"/>
                </a:moveTo>
                <a:cubicBezTo>
                  <a:pt x="24874" y="12599"/>
                  <a:pt x="24864" y="12605"/>
                  <a:pt x="24858" y="12617"/>
                </a:cubicBezTo>
                <a:cubicBezTo>
                  <a:pt x="24852" y="12628"/>
                  <a:pt x="24847" y="12637"/>
                  <a:pt x="24842" y="12648"/>
                </a:cubicBezTo>
                <a:cubicBezTo>
                  <a:pt x="24828" y="12675"/>
                  <a:pt x="24852" y="12701"/>
                  <a:pt x="24876" y="12701"/>
                </a:cubicBezTo>
                <a:cubicBezTo>
                  <a:pt x="24887" y="12701"/>
                  <a:pt x="24897" y="12695"/>
                  <a:pt x="24904" y="12682"/>
                </a:cubicBezTo>
                <a:cubicBezTo>
                  <a:pt x="24909" y="12672"/>
                  <a:pt x="24914" y="12663"/>
                  <a:pt x="24919" y="12653"/>
                </a:cubicBezTo>
                <a:cubicBezTo>
                  <a:pt x="24932" y="12625"/>
                  <a:pt x="24908" y="12599"/>
                  <a:pt x="24884" y="12599"/>
                </a:cubicBezTo>
                <a:close/>
                <a:moveTo>
                  <a:pt x="15731" y="12601"/>
                </a:moveTo>
                <a:cubicBezTo>
                  <a:pt x="15707" y="12601"/>
                  <a:pt x="15682" y="12626"/>
                  <a:pt x="15697" y="12654"/>
                </a:cubicBezTo>
                <a:cubicBezTo>
                  <a:pt x="15706" y="12670"/>
                  <a:pt x="15717" y="12680"/>
                  <a:pt x="15730" y="12687"/>
                </a:cubicBezTo>
                <a:cubicBezTo>
                  <a:pt x="15735" y="12696"/>
                  <a:pt x="15745" y="12702"/>
                  <a:pt x="15758" y="12702"/>
                </a:cubicBezTo>
                <a:lnTo>
                  <a:pt x="15779" y="12702"/>
                </a:lnTo>
                <a:cubicBezTo>
                  <a:pt x="15781" y="12702"/>
                  <a:pt x="15784" y="12701"/>
                  <a:pt x="15787" y="12701"/>
                </a:cubicBezTo>
                <a:lnTo>
                  <a:pt x="15788" y="12701"/>
                </a:lnTo>
                <a:cubicBezTo>
                  <a:pt x="15789" y="12701"/>
                  <a:pt x="15789" y="12700"/>
                  <a:pt x="15791" y="12700"/>
                </a:cubicBezTo>
                <a:cubicBezTo>
                  <a:pt x="15798" y="12697"/>
                  <a:pt x="15803" y="12692"/>
                  <a:pt x="15806" y="12685"/>
                </a:cubicBezTo>
                <a:cubicBezTo>
                  <a:pt x="15810" y="12679"/>
                  <a:pt x="15813" y="12672"/>
                  <a:pt x="15813" y="12665"/>
                </a:cubicBezTo>
                <a:cubicBezTo>
                  <a:pt x="15813" y="12655"/>
                  <a:pt x="15809" y="12648"/>
                  <a:pt x="15803" y="12641"/>
                </a:cubicBezTo>
                <a:cubicBezTo>
                  <a:pt x="15796" y="12638"/>
                  <a:pt x="15788" y="12633"/>
                  <a:pt x="15777" y="12632"/>
                </a:cubicBezTo>
                <a:cubicBezTo>
                  <a:pt x="15776" y="12632"/>
                  <a:pt x="15775" y="12630"/>
                  <a:pt x="15773" y="12630"/>
                </a:cubicBezTo>
                <a:cubicBezTo>
                  <a:pt x="15766" y="12629"/>
                  <a:pt x="15761" y="12624"/>
                  <a:pt x="15759" y="12618"/>
                </a:cubicBezTo>
                <a:cubicBezTo>
                  <a:pt x="15752" y="12606"/>
                  <a:pt x="15742" y="12601"/>
                  <a:pt x="15731" y="12601"/>
                </a:cubicBezTo>
                <a:close/>
                <a:moveTo>
                  <a:pt x="17218" y="12558"/>
                </a:moveTo>
                <a:cubicBezTo>
                  <a:pt x="17199" y="12558"/>
                  <a:pt x="17179" y="12569"/>
                  <a:pt x="17169" y="12586"/>
                </a:cubicBezTo>
                <a:cubicBezTo>
                  <a:pt x="17154" y="12613"/>
                  <a:pt x="17165" y="12642"/>
                  <a:pt x="17189" y="12659"/>
                </a:cubicBezTo>
                <a:cubicBezTo>
                  <a:pt x="17209" y="12675"/>
                  <a:pt x="17228" y="12690"/>
                  <a:pt x="17249" y="12703"/>
                </a:cubicBezTo>
                <a:cubicBezTo>
                  <a:pt x="17256" y="12708"/>
                  <a:pt x="17265" y="12710"/>
                  <a:pt x="17274" y="12710"/>
                </a:cubicBezTo>
                <a:cubicBezTo>
                  <a:pt x="17293" y="12710"/>
                  <a:pt x="17314" y="12700"/>
                  <a:pt x="17322" y="12684"/>
                </a:cubicBezTo>
                <a:cubicBezTo>
                  <a:pt x="17338" y="12656"/>
                  <a:pt x="17326" y="12628"/>
                  <a:pt x="17303" y="12611"/>
                </a:cubicBezTo>
                <a:cubicBezTo>
                  <a:pt x="17284" y="12595"/>
                  <a:pt x="17264" y="12581"/>
                  <a:pt x="17243" y="12566"/>
                </a:cubicBezTo>
                <a:cubicBezTo>
                  <a:pt x="17235" y="12561"/>
                  <a:pt x="17227" y="12558"/>
                  <a:pt x="17218" y="12558"/>
                </a:cubicBezTo>
                <a:close/>
                <a:moveTo>
                  <a:pt x="16405" y="12649"/>
                </a:moveTo>
                <a:cubicBezTo>
                  <a:pt x="16358" y="12649"/>
                  <a:pt x="16358" y="12719"/>
                  <a:pt x="16405" y="12719"/>
                </a:cubicBezTo>
                <a:lnTo>
                  <a:pt x="16420" y="12719"/>
                </a:lnTo>
                <a:cubicBezTo>
                  <a:pt x="16466" y="12719"/>
                  <a:pt x="16466" y="12649"/>
                  <a:pt x="16420" y="12649"/>
                </a:cubicBezTo>
                <a:close/>
                <a:moveTo>
                  <a:pt x="1430" y="12569"/>
                </a:moveTo>
                <a:cubicBezTo>
                  <a:pt x="1412" y="12569"/>
                  <a:pt x="1394" y="12579"/>
                  <a:pt x="1383" y="12596"/>
                </a:cubicBezTo>
                <a:cubicBezTo>
                  <a:pt x="1373" y="12612"/>
                  <a:pt x="1364" y="12627"/>
                  <a:pt x="1354" y="12640"/>
                </a:cubicBezTo>
                <a:cubicBezTo>
                  <a:pt x="1338" y="12664"/>
                  <a:pt x="1349" y="12700"/>
                  <a:pt x="1373" y="12714"/>
                </a:cubicBezTo>
                <a:cubicBezTo>
                  <a:pt x="1381" y="12718"/>
                  <a:pt x="1390" y="12720"/>
                  <a:pt x="1398" y="12720"/>
                </a:cubicBezTo>
                <a:cubicBezTo>
                  <a:pt x="1417" y="12720"/>
                  <a:pt x="1435" y="12711"/>
                  <a:pt x="1446" y="12695"/>
                </a:cubicBezTo>
                <a:cubicBezTo>
                  <a:pt x="1456" y="12679"/>
                  <a:pt x="1466" y="12664"/>
                  <a:pt x="1476" y="12650"/>
                </a:cubicBezTo>
                <a:cubicBezTo>
                  <a:pt x="1492" y="12627"/>
                  <a:pt x="1482" y="12591"/>
                  <a:pt x="1456" y="12576"/>
                </a:cubicBezTo>
                <a:cubicBezTo>
                  <a:pt x="1448" y="12571"/>
                  <a:pt x="1439" y="12569"/>
                  <a:pt x="1430" y="12569"/>
                </a:cubicBezTo>
                <a:close/>
                <a:moveTo>
                  <a:pt x="10742" y="12624"/>
                </a:moveTo>
                <a:cubicBezTo>
                  <a:pt x="10718" y="12624"/>
                  <a:pt x="10694" y="12650"/>
                  <a:pt x="10709" y="12677"/>
                </a:cubicBezTo>
                <a:cubicBezTo>
                  <a:pt x="10714" y="12687"/>
                  <a:pt x="10719" y="12698"/>
                  <a:pt x="10725" y="12707"/>
                </a:cubicBezTo>
                <a:cubicBezTo>
                  <a:pt x="10731" y="12720"/>
                  <a:pt x="10741" y="12725"/>
                  <a:pt x="10752" y="12725"/>
                </a:cubicBezTo>
                <a:cubicBezTo>
                  <a:pt x="10775" y="12725"/>
                  <a:pt x="10800" y="12700"/>
                  <a:pt x="10785" y="12672"/>
                </a:cubicBezTo>
                <a:cubicBezTo>
                  <a:pt x="10780" y="12661"/>
                  <a:pt x="10775" y="12653"/>
                  <a:pt x="10770" y="12642"/>
                </a:cubicBezTo>
                <a:cubicBezTo>
                  <a:pt x="10763" y="12630"/>
                  <a:pt x="10752" y="12624"/>
                  <a:pt x="10742" y="12624"/>
                </a:cubicBezTo>
                <a:close/>
                <a:moveTo>
                  <a:pt x="6328" y="12676"/>
                </a:moveTo>
                <a:cubicBezTo>
                  <a:pt x="6310" y="12676"/>
                  <a:pt x="6292" y="12687"/>
                  <a:pt x="6292" y="12711"/>
                </a:cubicBezTo>
                <a:lnTo>
                  <a:pt x="6292" y="12726"/>
                </a:lnTo>
                <a:cubicBezTo>
                  <a:pt x="6292" y="12749"/>
                  <a:pt x="6310" y="12760"/>
                  <a:pt x="6328" y="12760"/>
                </a:cubicBezTo>
                <a:cubicBezTo>
                  <a:pt x="6346" y="12760"/>
                  <a:pt x="6363" y="12749"/>
                  <a:pt x="6363" y="12726"/>
                </a:cubicBezTo>
                <a:lnTo>
                  <a:pt x="6363" y="12711"/>
                </a:lnTo>
                <a:cubicBezTo>
                  <a:pt x="6363" y="12687"/>
                  <a:pt x="6346" y="12676"/>
                  <a:pt x="6328" y="12676"/>
                </a:cubicBezTo>
                <a:close/>
                <a:moveTo>
                  <a:pt x="10094" y="12605"/>
                </a:moveTo>
                <a:cubicBezTo>
                  <a:pt x="10053" y="12605"/>
                  <a:pt x="10016" y="12659"/>
                  <a:pt x="10053" y="12696"/>
                </a:cubicBezTo>
                <a:cubicBezTo>
                  <a:pt x="10078" y="12720"/>
                  <a:pt x="10103" y="12745"/>
                  <a:pt x="10128" y="12771"/>
                </a:cubicBezTo>
                <a:cubicBezTo>
                  <a:pt x="10139" y="12783"/>
                  <a:pt x="10152" y="12787"/>
                  <a:pt x="10164" y="12787"/>
                </a:cubicBezTo>
                <a:cubicBezTo>
                  <a:pt x="10205" y="12787"/>
                  <a:pt x="10241" y="12734"/>
                  <a:pt x="10204" y="12697"/>
                </a:cubicBezTo>
                <a:cubicBezTo>
                  <a:pt x="10180" y="12671"/>
                  <a:pt x="10155" y="12646"/>
                  <a:pt x="10129" y="12621"/>
                </a:cubicBezTo>
                <a:cubicBezTo>
                  <a:pt x="10118" y="12610"/>
                  <a:pt x="10106" y="12605"/>
                  <a:pt x="10094" y="12605"/>
                </a:cubicBezTo>
                <a:close/>
                <a:moveTo>
                  <a:pt x="19649" y="12668"/>
                </a:moveTo>
                <a:cubicBezTo>
                  <a:pt x="19631" y="12668"/>
                  <a:pt x="19614" y="12676"/>
                  <a:pt x="19604" y="12695"/>
                </a:cubicBezTo>
                <a:cubicBezTo>
                  <a:pt x="19590" y="12718"/>
                  <a:pt x="19599" y="12755"/>
                  <a:pt x="19624" y="12768"/>
                </a:cubicBezTo>
                <a:cubicBezTo>
                  <a:pt x="19634" y="12773"/>
                  <a:pt x="19643" y="12779"/>
                  <a:pt x="19653" y="12784"/>
                </a:cubicBezTo>
                <a:cubicBezTo>
                  <a:pt x="19662" y="12788"/>
                  <a:pt x="19672" y="12790"/>
                  <a:pt x="19681" y="12790"/>
                </a:cubicBezTo>
                <a:cubicBezTo>
                  <a:pt x="19699" y="12790"/>
                  <a:pt x="19716" y="12782"/>
                  <a:pt x="19727" y="12764"/>
                </a:cubicBezTo>
                <a:cubicBezTo>
                  <a:pt x="19741" y="12740"/>
                  <a:pt x="19734" y="12703"/>
                  <a:pt x="19708" y="12691"/>
                </a:cubicBezTo>
                <a:cubicBezTo>
                  <a:pt x="19697" y="12685"/>
                  <a:pt x="19688" y="12680"/>
                  <a:pt x="19677" y="12675"/>
                </a:cubicBezTo>
                <a:cubicBezTo>
                  <a:pt x="19668" y="12670"/>
                  <a:pt x="19658" y="12668"/>
                  <a:pt x="19649" y="12668"/>
                </a:cubicBezTo>
                <a:close/>
                <a:moveTo>
                  <a:pt x="21901" y="12698"/>
                </a:moveTo>
                <a:cubicBezTo>
                  <a:pt x="21877" y="12698"/>
                  <a:pt x="21852" y="12723"/>
                  <a:pt x="21867" y="12750"/>
                </a:cubicBezTo>
                <a:cubicBezTo>
                  <a:pt x="21872" y="12761"/>
                  <a:pt x="21877" y="12770"/>
                  <a:pt x="21882" y="12781"/>
                </a:cubicBezTo>
                <a:cubicBezTo>
                  <a:pt x="21889" y="12793"/>
                  <a:pt x="21900" y="12799"/>
                  <a:pt x="21910" y="12799"/>
                </a:cubicBezTo>
                <a:cubicBezTo>
                  <a:pt x="21934" y="12799"/>
                  <a:pt x="21958" y="12773"/>
                  <a:pt x="21943" y="12745"/>
                </a:cubicBezTo>
                <a:cubicBezTo>
                  <a:pt x="21937" y="12735"/>
                  <a:pt x="21932" y="12726"/>
                  <a:pt x="21929" y="12716"/>
                </a:cubicBezTo>
                <a:cubicBezTo>
                  <a:pt x="21922" y="12703"/>
                  <a:pt x="21911" y="12698"/>
                  <a:pt x="21901" y="12698"/>
                </a:cubicBezTo>
                <a:close/>
                <a:moveTo>
                  <a:pt x="14674" y="12720"/>
                </a:moveTo>
                <a:cubicBezTo>
                  <a:pt x="14640" y="12720"/>
                  <a:pt x="14629" y="12777"/>
                  <a:pt x="14667" y="12790"/>
                </a:cubicBezTo>
                <a:cubicBezTo>
                  <a:pt x="14681" y="12795"/>
                  <a:pt x="14697" y="12801"/>
                  <a:pt x="14712" y="12806"/>
                </a:cubicBezTo>
                <a:cubicBezTo>
                  <a:pt x="14716" y="12807"/>
                  <a:pt x="14720" y="12808"/>
                  <a:pt x="14724" y="12808"/>
                </a:cubicBezTo>
                <a:cubicBezTo>
                  <a:pt x="14758" y="12808"/>
                  <a:pt x="14770" y="12752"/>
                  <a:pt x="14732" y="12738"/>
                </a:cubicBezTo>
                <a:cubicBezTo>
                  <a:pt x="14717" y="12733"/>
                  <a:pt x="14701" y="12727"/>
                  <a:pt x="14687" y="12722"/>
                </a:cubicBezTo>
                <a:cubicBezTo>
                  <a:pt x="14682" y="12720"/>
                  <a:pt x="14678" y="12720"/>
                  <a:pt x="14674" y="12720"/>
                </a:cubicBezTo>
                <a:close/>
                <a:moveTo>
                  <a:pt x="7179" y="12658"/>
                </a:moveTo>
                <a:cubicBezTo>
                  <a:pt x="7138" y="12658"/>
                  <a:pt x="7101" y="12711"/>
                  <a:pt x="7139" y="12748"/>
                </a:cubicBezTo>
                <a:lnTo>
                  <a:pt x="7184" y="12792"/>
                </a:lnTo>
                <a:cubicBezTo>
                  <a:pt x="7195" y="12804"/>
                  <a:pt x="7208" y="12809"/>
                  <a:pt x="7221" y="12809"/>
                </a:cubicBezTo>
                <a:cubicBezTo>
                  <a:pt x="7261" y="12809"/>
                  <a:pt x="7296" y="12756"/>
                  <a:pt x="7259" y="12718"/>
                </a:cubicBezTo>
                <a:lnTo>
                  <a:pt x="7215" y="12674"/>
                </a:lnTo>
                <a:cubicBezTo>
                  <a:pt x="7204" y="12663"/>
                  <a:pt x="7191" y="12658"/>
                  <a:pt x="7179" y="12658"/>
                </a:cubicBezTo>
                <a:close/>
                <a:moveTo>
                  <a:pt x="4255" y="12745"/>
                </a:moveTo>
                <a:cubicBezTo>
                  <a:pt x="4238" y="12745"/>
                  <a:pt x="4220" y="12757"/>
                  <a:pt x="4220" y="12780"/>
                </a:cubicBezTo>
                <a:lnTo>
                  <a:pt x="4220" y="12795"/>
                </a:lnTo>
                <a:cubicBezTo>
                  <a:pt x="4220" y="12818"/>
                  <a:pt x="4238" y="12830"/>
                  <a:pt x="4255" y="12830"/>
                </a:cubicBezTo>
                <a:cubicBezTo>
                  <a:pt x="4273" y="12830"/>
                  <a:pt x="4290" y="12818"/>
                  <a:pt x="4290" y="12795"/>
                </a:cubicBezTo>
                <a:lnTo>
                  <a:pt x="4290" y="12780"/>
                </a:lnTo>
                <a:cubicBezTo>
                  <a:pt x="4290" y="12757"/>
                  <a:pt x="4273" y="12745"/>
                  <a:pt x="4255" y="12745"/>
                </a:cubicBezTo>
                <a:close/>
                <a:moveTo>
                  <a:pt x="7688" y="12783"/>
                </a:moveTo>
                <a:cubicBezTo>
                  <a:pt x="7670" y="12783"/>
                  <a:pt x="7652" y="12794"/>
                  <a:pt x="7652" y="12817"/>
                </a:cubicBezTo>
                <a:lnTo>
                  <a:pt x="7652" y="12848"/>
                </a:lnTo>
                <a:cubicBezTo>
                  <a:pt x="7652" y="12871"/>
                  <a:pt x="7670" y="12882"/>
                  <a:pt x="7688" y="12882"/>
                </a:cubicBezTo>
                <a:cubicBezTo>
                  <a:pt x="7705" y="12882"/>
                  <a:pt x="7723" y="12871"/>
                  <a:pt x="7723" y="12848"/>
                </a:cubicBezTo>
                <a:lnTo>
                  <a:pt x="7723" y="12817"/>
                </a:lnTo>
                <a:cubicBezTo>
                  <a:pt x="7723" y="12794"/>
                  <a:pt x="7705" y="12783"/>
                  <a:pt x="7688" y="12783"/>
                </a:cubicBezTo>
                <a:close/>
                <a:moveTo>
                  <a:pt x="12298" y="12855"/>
                </a:moveTo>
                <a:cubicBezTo>
                  <a:pt x="12255" y="12855"/>
                  <a:pt x="12254" y="12925"/>
                  <a:pt x="12299" y="12926"/>
                </a:cubicBezTo>
                <a:cubicBezTo>
                  <a:pt x="12345" y="12926"/>
                  <a:pt x="12345" y="12855"/>
                  <a:pt x="12299" y="12855"/>
                </a:cubicBezTo>
                <a:cubicBezTo>
                  <a:pt x="12299" y="12855"/>
                  <a:pt x="12298" y="12855"/>
                  <a:pt x="12298" y="12855"/>
                </a:cubicBezTo>
                <a:close/>
                <a:moveTo>
                  <a:pt x="113" y="12853"/>
                </a:moveTo>
                <a:cubicBezTo>
                  <a:pt x="108" y="12853"/>
                  <a:pt x="104" y="12853"/>
                  <a:pt x="99" y="12854"/>
                </a:cubicBezTo>
                <a:cubicBezTo>
                  <a:pt x="58" y="12863"/>
                  <a:pt x="70" y="12922"/>
                  <a:pt x="108" y="12923"/>
                </a:cubicBezTo>
                <a:cubicBezTo>
                  <a:pt x="113" y="12933"/>
                  <a:pt x="125" y="12939"/>
                  <a:pt x="137" y="12939"/>
                </a:cubicBezTo>
                <a:cubicBezTo>
                  <a:pt x="144" y="12939"/>
                  <a:pt x="150" y="12937"/>
                  <a:pt x="155" y="12934"/>
                </a:cubicBezTo>
                <a:cubicBezTo>
                  <a:pt x="173" y="12923"/>
                  <a:pt x="176" y="12902"/>
                  <a:pt x="168" y="12885"/>
                </a:cubicBezTo>
                <a:cubicBezTo>
                  <a:pt x="158" y="12863"/>
                  <a:pt x="136" y="12853"/>
                  <a:pt x="113" y="12853"/>
                </a:cubicBezTo>
                <a:close/>
                <a:moveTo>
                  <a:pt x="6258" y="12863"/>
                </a:moveTo>
                <a:cubicBezTo>
                  <a:pt x="6224" y="12863"/>
                  <a:pt x="6214" y="12921"/>
                  <a:pt x="6251" y="12934"/>
                </a:cubicBezTo>
                <a:cubicBezTo>
                  <a:pt x="6265" y="12939"/>
                  <a:pt x="6281" y="12944"/>
                  <a:pt x="6295" y="12951"/>
                </a:cubicBezTo>
                <a:cubicBezTo>
                  <a:pt x="6300" y="12953"/>
                  <a:pt x="6304" y="12954"/>
                  <a:pt x="6308" y="12954"/>
                </a:cubicBezTo>
                <a:cubicBezTo>
                  <a:pt x="6343" y="12954"/>
                  <a:pt x="6354" y="12897"/>
                  <a:pt x="6315" y="12883"/>
                </a:cubicBezTo>
                <a:cubicBezTo>
                  <a:pt x="6301" y="12878"/>
                  <a:pt x="6285" y="12873"/>
                  <a:pt x="6270" y="12866"/>
                </a:cubicBezTo>
                <a:cubicBezTo>
                  <a:pt x="6266" y="12864"/>
                  <a:pt x="6262" y="12863"/>
                  <a:pt x="6258" y="12863"/>
                </a:cubicBezTo>
                <a:close/>
                <a:moveTo>
                  <a:pt x="434" y="12852"/>
                </a:moveTo>
                <a:cubicBezTo>
                  <a:pt x="424" y="12852"/>
                  <a:pt x="413" y="12858"/>
                  <a:pt x="407" y="12871"/>
                </a:cubicBezTo>
                <a:cubicBezTo>
                  <a:pt x="401" y="12881"/>
                  <a:pt x="396" y="12891"/>
                  <a:pt x="391" y="12901"/>
                </a:cubicBezTo>
                <a:cubicBezTo>
                  <a:pt x="377" y="12929"/>
                  <a:pt x="401" y="12955"/>
                  <a:pt x="425" y="12955"/>
                </a:cubicBezTo>
                <a:cubicBezTo>
                  <a:pt x="436" y="12955"/>
                  <a:pt x="446" y="12950"/>
                  <a:pt x="453" y="12937"/>
                </a:cubicBezTo>
                <a:cubicBezTo>
                  <a:pt x="458" y="12926"/>
                  <a:pt x="463" y="12917"/>
                  <a:pt x="469" y="12906"/>
                </a:cubicBezTo>
                <a:cubicBezTo>
                  <a:pt x="481" y="12878"/>
                  <a:pt x="457" y="12852"/>
                  <a:pt x="434" y="12852"/>
                </a:cubicBezTo>
                <a:close/>
                <a:moveTo>
                  <a:pt x="23987" y="12868"/>
                </a:moveTo>
                <a:cubicBezTo>
                  <a:pt x="23981" y="12868"/>
                  <a:pt x="23975" y="12870"/>
                  <a:pt x="23968" y="12874"/>
                </a:cubicBezTo>
                <a:cubicBezTo>
                  <a:pt x="23953" y="12884"/>
                  <a:pt x="23938" y="12894"/>
                  <a:pt x="23924" y="12904"/>
                </a:cubicBezTo>
                <a:cubicBezTo>
                  <a:pt x="23892" y="12924"/>
                  <a:pt x="23911" y="12971"/>
                  <a:pt x="23941" y="12971"/>
                </a:cubicBezTo>
                <a:cubicBezTo>
                  <a:pt x="23947" y="12971"/>
                  <a:pt x="23953" y="12969"/>
                  <a:pt x="23959" y="12965"/>
                </a:cubicBezTo>
                <a:cubicBezTo>
                  <a:pt x="23975" y="12955"/>
                  <a:pt x="23989" y="12946"/>
                  <a:pt x="24004" y="12936"/>
                </a:cubicBezTo>
                <a:cubicBezTo>
                  <a:pt x="24036" y="12914"/>
                  <a:pt x="24016" y="12868"/>
                  <a:pt x="23987" y="12868"/>
                </a:cubicBezTo>
                <a:close/>
                <a:moveTo>
                  <a:pt x="5944" y="12913"/>
                </a:moveTo>
                <a:cubicBezTo>
                  <a:pt x="5898" y="12913"/>
                  <a:pt x="5898" y="12984"/>
                  <a:pt x="5944" y="12984"/>
                </a:cubicBezTo>
                <a:lnTo>
                  <a:pt x="5960" y="12984"/>
                </a:lnTo>
                <a:cubicBezTo>
                  <a:pt x="6005" y="12984"/>
                  <a:pt x="6006" y="12913"/>
                  <a:pt x="5960" y="12913"/>
                </a:cubicBezTo>
                <a:close/>
                <a:moveTo>
                  <a:pt x="5147" y="12850"/>
                </a:moveTo>
                <a:cubicBezTo>
                  <a:pt x="5138" y="12850"/>
                  <a:pt x="5129" y="12853"/>
                  <a:pt x="5123" y="12860"/>
                </a:cubicBezTo>
                <a:cubicBezTo>
                  <a:pt x="5104" y="12885"/>
                  <a:pt x="5083" y="12911"/>
                  <a:pt x="5063" y="12936"/>
                </a:cubicBezTo>
                <a:cubicBezTo>
                  <a:pt x="5052" y="12951"/>
                  <a:pt x="5049" y="12970"/>
                  <a:pt x="5063" y="12985"/>
                </a:cubicBezTo>
                <a:cubicBezTo>
                  <a:pt x="5070" y="12992"/>
                  <a:pt x="5080" y="12996"/>
                  <a:pt x="5089" y="12996"/>
                </a:cubicBezTo>
                <a:cubicBezTo>
                  <a:pt x="5098" y="12996"/>
                  <a:pt x="5107" y="12993"/>
                  <a:pt x="5113" y="12985"/>
                </a:cubicBezTo>
                <a:cubicBezTo>
                  <a:pt x="5132" y="12960"/>
                  <a:pt x="5153" y="12936"/>
                  <a:pt x="5173" y="12911"/>
                </a:cubicBezTo>
                <a:cubicBezTo>
                  <a:pt x="5185" y="12895"/>
                  <a:pt x="5188" y="12875"/>
                  <a:pt x="5173" y="12860"/>
                </a:cubicBezTo>
                <a:cubicBezTo>
                  <a:pt x="5167" y="12854"/>
                  <a:pt x="5157" y="12850"/>
                  <a:pt x="5147" y="12850"/>
                </a:cubicBezTo>
                <a:close/>
                <a:moveTo>
                  <a:pt x="2507" y="12873"/>
                </a:moveTo>
                <a:cubicBezTo>
                  <a:pt x="2497" y="12873"/>
                  <a:pt x="2486" y="12878"/>
                  <a:pt x="2480" y="12891"/>
                </a:cubicBezTo>
                <a:cubicBezTo>
                  <a:pt x="2469" y="12911"/>
                  <a:pt x="2460" y="12932"/>
                  <a:pt x="2450" y="12951"/>
                </a:cubicBezTo>
                <a:cubicBezTo>
                  <a:pt x="2435" y="12979"/>
                  <a:pt x="2460" y="13005"/>
                  <a:pt x="2483" y="13005"/>
                </a:cubicBezTo>
                <a:cubicBezTo>
                  <a:pt x="2494" y="13005"/>
                  <a:pt x="2505" y="12999"/>
                  <a:pt x="2511" y="12986"/>
                </a:cubicBezTo>
                <a:cubicBezTo>
                  <a:pt x="2522" y="12967"/>
                  <a:pt x="2530" y="12946"/>
                  <a:pt x="2541" y="12926"/>
                </a:cubicBezTo>
                <a:cubicBezTo>
                  <a:pt x="2554" y="12899"/>
                  <a:pt x="2530" y="12873"/>
                  <a:pt x="2507" y="12873"/>
                </a:cubicBezTo>
                <a:close/>
                <a:moveTo>
                  <a:pt x="18719" y="12807"/>
                </a:moveTo>
                <a:cubicBezTo>
                  <a:pt x="18705" y="12807"/>
                  <a:pt x="18692" y="12814"/>
                  <a:pt x="18687" y="12832"/>
                </a:cubicBezTo>
                <a:cubicBezTo>
                  <a:pt x="18674" y="12879"/>
                  <a:pt x="18667" y="12927"/>
                  <a:pt x="18667" y="12976"/>
                </a:cubicBezTo>
                <a:cubicBezTo>
                  <a:pt x="18667" y="12999"/>
                  <a:pt x="18685" y="13010"/>
                  <a:pt x="18703" y="13010"/>
                </a:cubicBezTo>
                <a:cubicBezTo>
                  <a:pt x="18721" y="13010"/>
                  <a:pt x="18739" y="12999"/>
                  <a:pt x="18739" y="12976"/>
                </a:cubicBezTo>
                <a:cubicBezTo>
                  <a:pt x="18740" y="12934"/>
                  <a:pt x="18745" y="12892"/>
                  <a:pt x="18755" y="12852"/>
                </a:cubicBezTo>
                <a:cubicBezTo>
                  <a:pt x="18762" y="12825"/>
                  <a:pt x="18740" y="12807"/>
                  <a:pt x="18719" y="12807"/>
                </a:cubicBezTo>
                <a:close/>
                <a:moveTo>
                  <a:pt x="9656" y="12953"/>
                </a:moveTo>
                <a:cubicBezTo>
                  <a:pt x="9610" y="12953"/>
                  <a:pt x="9610" y="13023"/>
                  <a:pt x="9656" y="13023"/>
                </a:cubicBezTo>
                <a:cubicBezTo>
                  <a:pt x="9701" y="13023"/>
                  <a:pt x="9701" y="12953"/>
                  <a:pt x="9656" y="12953"/>
                </a:cubicBezTo>
                <a:close/>
                <a:moveTo>
                  <a:pt x="11730" y="12944"/>
                </a:moveTo>
                <a:cubicBezTo>
                  <a:pt x="11721" y="12944"/>
                  <a:pt x="11711" y="12947"/>
                  <a:pt x="11704" y="12954"/>
                </a:cubicBezTo>
                <a:cubicBezTo>
                  <a:pt x="11698" y="12958"/>
                  <a:pt x="11692" y="12959"/>
                  <a:pt x="11685" y="12959"/>
                </a:cubicBezTo>
                <a:cubicBezTo>
                  <a:pt x="11683" y="12959"/>
                  <a:pt x="11680" y="12959"/>
                  <a:pt x="11678" y="12959"/>
                </a:cubicBezTo>
                <a:cubicBezTo>
                  <a:pt x="11675" y="12958"/>
                  <a:pt x="11672" y="12958"/>
                  <a:pt x="11669" y="12958"/>
                </a:cubicBezTo>
                <a:cubicBezTo>
                  <a:pt x="11630" y="12958"/>
                  <a:pt x="11616" y="13018"/>
                  <a:pt x="11658" y="13027"/>
                </a:cubicBezTo>
                <a:cubicBezTo>
                  <a:pt x="11667" y="13029"/>
                  <a:pt x="11676" y="13031"/>
                  <a:pt x="11685" y="13031"/>
                </a:cubicBezTo>
                <a:cubicBezTo>
                  <a:pt x="11710" y="13031"/>
                  <a:pt x="11732" y="13021"/>
                  <a:pt x="11752" y="13004"/>
                </a:cubicBezTo>
                <a:cubicBezTo>
                  <a:pt x="11766" y="12991"/>
                  <a:pt x="11765" y="12965"/>
                  <a:pt x="11752" y="12954"/>
                </a:cubicBezTo>
                <a:cubicBezTo>
                  <a:pt x="11746" y="12947"/>
                  <a:pt x="11738" y="12944"/>
                  <a:pt x="11730" y="12944"/>
                </a:cubicBezTo>
                <a:close/>
                <a:moveTo>
                  <a:pt x="12990" y="12916"/>
                </a:moveTo>
                <a:cubicBezTo>
                  <a:pt x="12982" y="12916"/>
                  <a:pt x="12974" y="12919"/>
                  <a:pt x="12966" y="12926"/>
                </a:cubicBezTo>
                <a:lnTo>
                  <a:pt x="12921" y="12970"/>
                </a:lnTo>
                <a:cubicBezTo>
                  <a:pt x="12896" y="12996"/>
                  <a:pt x="12921" y="13031"/>
                  <a:pt x="12948" y="13031"/>
                </a:cubicBezTo>
                <a:cubicBezTo>
                  <a:pt x="12956" y="13031"/>
                  <a:pt x="12964" y="13028"/>
                  <a:pt x="12972" y="13021"/>
                </a:cubicBezTo>
                <a:lnTo>
                  <a:pt x="13016" y="12976"/>
                </a:lnTo>
                <a:cubicBezTo>
                  <a:pt x="13041" y="12951"/>
                  <a:pt x="13017" y="12916"/>
                  <a:pt x="12990" y="12916"/>
                </a:cubicBezTo>
                <a:close/>
                <a:moveTo>
                  <a:pt x="16584" y="12995"/>
                </a:moveTo>
                <a:cubicBezTo>
                  <a:pt x="16539" y="12995"/>
                  <a:pt x="16539" y="13067"/>
                  <a:pt x="16584" y="13067"/>
                </a:cubicBezTo>
                <a:lnTo>
                  <a:pt x="16599" y="13067"/>
                </a:lnTo>
                <a:cubicBezTo>
                  <a:pt x="16646" y="13067"/>
                  <a:pt x="16646" y="12995"/>
                  <a:pt x="16599" y="12995"/>
                </a:cubicBezTo>
                <a:close/>
                <a:moveTo>
                  <a:pt x="24618" y="13005"/>
                </a:moveTo>
                <a:cubicBezTo>
                  <a:pt x="24572" y="13005"/>
                  <a:pt x="24572" y="13075"/>
                  <a:pt x="24618" y="13075"/>
                </a:cubicBezTo>
                <a:lnTo>
                  <a:pt x="24648" y="13075"/>
                </a:lnTo>
                <a:cubicBezTo>
                  <a:pt x="24649" y="13075"/>
                  <a:pt x="24649" y="13075"/>
                  <a:pt x="24650" y="13075"/>
                </a:cubicBezTo>
                <a:cubicBezTo>
                  <a:pt x="24694" y="13075"/>
                  <a:pt x="24694" y="13005"/>
                  <a:pt x="24648" y="13005"/>
                </a:cubicBezTo>
                <a:close/>
                <a:moveTo>
                  <a:pt x="6598" y="13006"/>
                </a:moveTo>
                <a:cubicBezTo>
                  <a:pt x="6552" y="13006"/>
                  <a:pt x="6552" y="13077"/>
                  <a:pt x="6598" y="13077"/>
                </a:cubicBezTo>
                <a:cubicBezTo>
                  <a:pt x="6644" y="13077"/>
                  <a:pt x="6644" y="13006"/>
                  <a:pt x="6598" y="13006"/>
                </a:cubicBezTo>
                <a:close/>
                <a:moveTo>
                  <a:pt x="17982" y="12938"/>
                </a:moveTo>
                <a:cubicBezTo>
                  <a:pt x="17955" y="12938"/>
                  <a:pt x="17929" y="12955"/>
                  <a:pt x="17929" y="12989"/>
                </a:cubicBezTo>
                <a:lnTo>
                  <a:pt x="17929" y="13033"/>
                </a:lnTo>
                <a:cubicBezTo>
                  <a:pt x="17929" y="13068"/>
                  <a:pt x="17956" y="13086"/>
                  <a:pt x="17983" y="13086"/>
                </a:cubicBezTo>
                <a:cubicBezTo>
                  <a:pt x="18010" y="13086"/>
                  <a:pt x="18037" y="13068"/>
                  <a:pt x="18037" y="13033"/>
                </a:cubicBezTo>
                <a:lnTo>
                  <a:pt x="18037" y="12989"/>
                </a:lnTo>
                <a:cubicBezTo>
                  <a:pt x="18036" y="12955"/>
                  <a:pt x="18009" y="12938"/>
                  <a:pt x="17982" y="12938"/>
                </a:cubicBezTo>
                <a:close/>
                <a:moveTo>
                  <a:pt x="20328" y="12972"/>
                </a:moveTo>
                <a:cubicBezTo>
                  <a:pt x="20287" y="12972"/>
                  <a:pt x="20250" y="13025"/>
                  <a:pt x="20287" y="13063"/>
                </a:cubicBezTo>
                <a:lnTo>
                  <a:pt x="20303" y="13078"/>
                </a:lnTo>
                <a:cubicBezTo>
                  <a:pt x="20314" y="13089"/>
                  <a:pt x="20326" y="13094"/>
                  <a:pt x="20338" y="13094"/>
                </a:cubicBezTo>
                <a:cubicBezTo>
                  <a:pt x="20379" y="13094"/>
                  <a:pt x="20416" y="13041"/>
                  <a:pt x="20379" y="13004"/>
                </a:cubicBezTo>
                <a:lnTo>
                  <a:pt x="20363" y="12988"/>
                </a:lnTo>
                <a:cubicBezTo>
                  <a:pt x="20352" y="12977"/>
                  <a:pt x="20340" y="12972"/>
                  <a:pt x="20328" y="12972"/>
                </a:cubicBezTo>
                <a:close/>
                <a:moveTo>
                  <a:pt x="18344" y="12999"/>
                </a:moveTo>
                <a:cubicBezTo>
                  <a:pt x="18317" y="12999"/>
                  <a:pt x="18293" y="13034"/>
                  <a:pt x="18317" y="13059"/>
                </a:cubicBezTo>
                <a:cubicBezTo>
                  <a:pt x="18328" y="13070"/>
                  <a:pt x="18338" y="13079"/>
                  <a:pt x="18348" y="13090"/>
                </a:cubicBezTo>
                <a:cubicBezTo>
                  <a:pt x="18355" y="13097"/>
                  <a:pt x="18364" y="13100"/>
                  <a:pt x="18372" y="13100"/>
                </a:cubicBezTo>
                <a:cubicBezTo>
                  <a:pt x="18399" y="13100"/>
                  <a:pt x="18424" y="13065"/>
                  <a:pt x="18398" y="13041"/>
                </a:cubicBezTo>
                <a:cubicBezTo>
                  <a:pt x="18388" y="13030"/>
                  <a:pt x="18377" y="13021"/>
                  <a:pt x="18368" y="13010"/>
                </a:cubicBezTo>
                <a:cubicBezTo>
                  <a:pt x="18361" y="13003"/>
                  <a:pt x="18352" y="12999"/>
                  <a:pt x="18344" y="12999"/>
                </a:cubicBezTo>
                <a:close/>
                <a:moveTo>
                  <a:pt x="13717" y="12958"/>
                </a:moveTo>
                <a:cubicBezTo>
                  <a:pt x="13696" y="12958"/>
                  <a:pt x="13674" y="12975"/>
                  <a:pt x="13680" y="13002"/>
                </a:cubicBezTo>
                <a:lnTo>
                  <a:pt x="13695" y="13076"/>
                </a:lnTo>
                <a:cubicBezTo>
                  <a:pt x="13699" y="13094"/>
                  <a:pt x="13712" y="13102"/>
                  <a:pt x="13726" y="13102"/>
                </a:cubicBezTo>
                <a:cubicBezTo>
                  <a:pt x="13747" y="13102"/>
                  <a:pt x="13769" y="13085"/>
                  <a:pt x="13764" y="13058"/>
                </a:cubicBezTo>
                <a:cubicBezTo>
                  <a:pt x="13756" y="13033"/>
                  <a:pt x="13752" y="13009"/>
                  <a:pt x="13748" y="12984"/>
                </a:cubicBezTo>
                <a:cubicBezTo>
                  <a:pt x="13744" y="12966"/>
                  <a:pt x="13731" y="12958"/>
                  <a:pt x="13717" y="12958"/>
                </a:cubicBezTo>
                <a:close/>
                <a:moveTo>
                  <a:pt x="14256" y="13033"/>
                </a:moveTo>
                <a:cubicBezTo>
                  <a:pt x="14210" y="13033"/>
                  <a:pt x="14210" y="13104"/>
                  <a:pt x="14256" y="13104"/>
                </a:cubicBezTo>
                <a:cubicBezTo>
                  <a:pt x="14256" y="13104"/>
                  <a:pt x="14257" y="13104"/>
                  <a:pt x="14257" y="13104"/>
                </a:cubicBezTo>
                <a:cubicBezTo>
                  <a:pt x="14302" y="13104"/>
                  <a:pt x="14302" y="13033"/>
                  <a:pt x="14256" y="13033"/>
                </a:cubicBezTo>
                <a:close/>
                <a:moveTo>
                  <a:pt x="8846" y="12978"/>
                </a:moveTo>
                <a:cubicBezTo>
                  <a:pt x="8827" y="12978"/>
                  <a:pt x="8808" y="12987"/>
                  <a:pt x="8799" y="13005"/>
                </a:cubicBezTo>
                <a:cubicBezTo>
                  <a:pt x="8794" y="13015"/>
                  <a:pt x="8789" y="13025"/>
                  <a:pt x="8783" y="13035"/>
                </a:cubicBezTo>
                <a:cubicBezTo>
                  <a:pt x="8771" y="13061"/>
                  <a:pt x="8777" y="13093"/>
                  <a:pt x="8803" y="13109"/>
                </a:cubicBezTo>
                <a:cubicBezTo>
                  <a:pt x="8811" y="13113"/>
                  <a:pt x="8820" y="13115"/>
                  <a:pt x="8829" y="13115"/>
                </a:cubicBezTo>
                <a:cubicBezTo>
                  <a:pt x="8848" y="13115"/>
                  <a:pt x="8867" y="13106"/>
                  <a:pt x="8877" y="13089"/>
                </a:cubicBezTo>
                <a:cubicBezTo>
                  <a:pt x="8882" y="13078"/>
                  <a:pt x="8887" y="13069"/>
                  <a:pt x="8892" y="13058"/>
                </a:cubicBezTo>
                <a:cubicBezTo>
                  <a:pt x="8905" y="13033"/>
                  <a:pt x="8899" y="13001"/>
                  <a:pt x="8872" y="12985"/>
                </a:cubicBezTo>
                <a:cubicBezTo>
                  <a:pt x="8864" y="12980"/>
                  <a:pt x="8855" y="12978"/>
                  <a:pt x="8846" y="12978"/>
                </a:cubicBezTo>
                <a:close/>
                <a:moveTo>
                  <a:pt x="3682" y="12994"/>
                </a:moveTo>
                <a:cubicBezTo>
                  <a:pt x="3673" y="12994"/>
                  <a:pt x="3664" y="12997"/>
                  <a:pt x="3655" y="13001"/>
                </a:cubicBezTo>
                <a:cubicBezTo>
                  <a:pt x="3645" y="13006"/>
                  <a:pt x="3635" y="13011"/>
                  <a:pt x="3625" y="13016"/>
                </a:cubicBezTo>
                <a:cubicBezTo>
                  <a:pt x="3599" y="13030"/>
                  <a:pt x="3592" y="13065"/>
                  <a:pt x="3606" y="13090"/>
                </a:cubicBezTo>
                <a:cubicBezTo>
                  <a:pt x="3617" y="13107"/>
                  <a:pt x="3634" y="13116"/>
                  <a:pt x="3653" y="13116"/>
                </a:cubicBezTo>
                <a:cubicBezTo>
                  <a:pt x="3662" y="13116"/>
                  <a:pt x="3671" y="13114"/>
                  <a:pt x="3679" y="13110"/>
                </a:cubicBezTo>
                <a:cubicBezTo>
                  <a:pt x="3690" y="13104"/>
                  <a:pt x="3698" y="13099"/>
                  <a:pt x="3709" y="13094"/>
                </a:cubicBezTo>
                <a:cubicBezTo>
                  <a:pt x="3735" y="13080"/>
                  <a:pt x="3742" y="13046"/>
                  <a:pt x="3729" y="13021"/>
                </a:cubicBezTo>
                <a:cubicBezTo>
                  <a:pt x="3718" y="13003"/>
                  <a:pt x="3701" y="12994"/>
                  <a:pt x="3682" y="12994"/>
                </a:cubicBezTo>
                <a:close/>
                <a:moveTo>
                  <a:pt x="5937" y="13082"/>
                </a:moveTo>
                <a:cubicBezTo>
                  <a:pt x="5913" y="13082"/>
                  <a:pt x="5913" y="13117"/>
                  <a:pt x="5937" y="13117"/>
                </a:cubicBezTo>
                <a:cubicBezTo>
                  <a:pt x="5959" y="13117"/>
                  <a:pt x="5959" y="13082"/>
                  <a:pt x="5937" y="13082"/>
                </a:cubicBezTo>
                <a:close/>
                <a:moveTo>
                  <a:pt x="4676" y="13017"/>
                </a:moveTo>
                <a:cubicBezTo>
                  <a:pt x="4649" y="13017"/>
                  <a:pt x="4624" y="13053"/>
                  <a:pt x="4650" y="13078"/>
                </a:cubicBezTo>
                <a:cubicBezTo>
                  <a:pt x="4660" y="13089"/>
                  <a:pt x="4669" y="13099"/>
                  <a:pt x="4678" y="13109"/>
                </a:cubicBezTo>
                <a:cubicBezTo>
                  <a:pt x="4685" y="13116"/>
                  <a:pt x="4693" y="13120"/>
                  <a:pt x="4701" y="13120"/>
                </a:cubicBezTo>
                <a:cubicBezTo>
                  <a:pt x="4727" y="13120"/>
                  <a:pt x="4752" y="13083"/>
                  <a:pt x="4728" y="13058"/>
                </a:cubicBezTo>
                <a:cubicBezTo>
                  <a:pt x="4718" y="13048"/>
                  <a:pt x="4708" y="13037"/>
                  <a:pt x="4699" y="13028"/>
                </a:cubicBezTo>
                <a:cubicBezTo>
                  <a:pt x="4692" y="13021"/>
                  <a:pt x="4683" y="13017"/>
                  <a:pt x="4676" y="13017"/>
                </a:cubicBezTo>
                <a:close/>
                <a:moveTo>
                  <a:pt x="15398" y="13082"/>
                </a:moveTo>
                <a:cubicBezTo>
                  <a:pt x="15352" y="13082"/>
                  <a:pt x="15352" y="13153"/>
                  <a:pt x="15398" y="13153"/>
                </a:cubicBezTo>
                <a:cubicBezTo>
                  <a:pt x="15444" y="13153"/>
                  <a:pt x="15444" y="13082"/>
                  <a:pt x="15398" y="13082"/>
                </a:cubicBezTo>
                <a:close/>
                <a:moveTo>
                  <a:pt x="10359" y="13105"/>
                </a:moveTo>
                <a:cubicBezTo>
                  <a:pt x="10314" y="13105"/>
                  <a:pt x="10314" y="13177"/>
                  <a:pt x="10360" y="13177"/>
                </a:cubicBezTo>
                <a:lnTo>
                  <a:pt x="10376" y="13177"/>
                </a:lnTo>
                <a:cubicBezTo>
                  <a:pt x="10422" y="13177"/>
                  <a:pt x="10422" y="13105"/>
                  <a:pt x="10376" y="13105"/>
                </a:cubicBezTo>
                <a:lnTo>
                  <a:pt x="10360" y="13105"/>
                </a:lnTo>
                <a:cubicBezTo>
                  <a:pt x="10360" y="13105"/>
                  <a:pt x="10359" y="13105"/>
                  <a:pt x="10359" y="13105"/>
                </a:cubicBezTo>
                <a:close/>
                <a:moveTo>
                  <a:pt x="21332" y="13095"/>
                </a:moveTo>
                <a:cubicBezTo>
                  <a:pt x="21264" y="13095"/>
                  <a:pt x="21262" y="13203"/>
                  <a:pt x="21332" y="13203"/>
                </a:cubicBezTo>
                <a:cubicBezTo>
                  <a:pt x="21401" y="13201"/>
                  <a:pt x="21401" y="13095"/>
                  <a:pt x="21332" y="13095"/>
                </a:cubicBezTo>
                <a:close/>
                <a:moveTo>
                  <a:pt x="3007" y="13100"/>
                </a:moveTo>
                <a:cubicBezTo>
                  <a:pt x="2980" y="13100"/>
                  <a:pt x="2953" y="13117"/>
                  <a:pt x="2953" y="13152"/>
                </a:cubicBezTo>
                <a:lnTo>
                  <a:pt x="2953" y="13182"/>
                </a:lnTo>
                <a:cubicBezTo>
                  <a:pt x="2953" y="13216"/>
                  <a:pt x="2980" y="13234"/>
                  <a:pt x="3007" y="13234"/>
                </a:cubicBezTo>
                <a:cubicBezTo>
                  <a:pt x="3034" y="13234"/>
                  <a:pt x="3061" y="13216"/>
                  <a:pt x="3061" y="13182"/>
                </a:cubicBezTo>
                <a:lnTo>
                  <a:pt x="3061" y="13152"/>
                </a:lnTo>
                <a:cubicBezTo>
                  <a:pt x="3060" y="13117"/>
                  <a:pt x="3033" y="13100"/>
                  <a:pt x="3007" y="13100"/>
                </a:cubicBezTo>
                <a:close/>
                <a:moveTo>
                  <a:pt x="3953" y="13149"/>
                </a:moveTo>
                <a:cubicBezTo>
                  <a:pt x="3935" y="13149"/>
                  <a:pt x="3917" y="13161"/>
                  <a:pt x="3917" y="13184"/>
                </a:cubicBezTo>
                <a:lnTo>
                  <a:pt x="3917" y="13200"/>
                </a:lnTo>
                <a:cubicBezTo>
                  <a:pt x="3917" y="13223"/>
                  <a:pt x="3935" y="13234"/>
                  <a:pt x="3953" y="13234"/>
                </a:cubicBezTo>
                <a:cubicBezTo>
                  <a:pt x="3971" y="13234"/>
                  <a:pt x="3988" y="13223"/>
                  <a:pt x="3988" y="13200"/>
                </a:cubicBezTo>
                <a:lnTo>
                  <a:pt x="3988" y="13184"/>
                </a:lnTo>
                <a:cubicBezTo>
                  <a:pt x="3988" y="13161"/>
                  <a:pt x="3971" y="13149"/>
                  <a:pt x="3953" y="13149"/>
                </a:cubicBezTo>
                <a:close/>
                <a:moveTo>
                  <a:pt x="6727" y="13139"/>
                </a:moveTo>
                <a:cubicBezTo>
                  <a:pt x="6703" y="13139"/>
                  <a:pt x="6678" y="13164"/>
                  <a:pt x="6693" y="13192"/>
                </a:cubicBezTo>
                <a:cubicBezTo>
                  <a:pt x="6702" y="13208"/>
                  <a:pt x="6713" y="13219"/>
                  <a:pt x="6726" y="13226"/>
                </a:cubicBezTo>
                <a:cubicBezTo>
                  <a:pt x="6731" y="13234"/>
                  <a:pt x="6741" y="13241"/>
                  <a:pt x="6754" y="13241"/>
                </a:cubicBezTo>
                <a:lnTo>
                  <a:pt x="6775" y="13241"/>
                </a:lnTo>
                <a:cubicBezTo>
                  <a:pt x="6777" y="13241"/>
                  <a:pt x="6780" y="13240"/>
                  <a:pt x="6782" y="13240"/>
                </a:cubicBezTo>
                <a:lnTo>
                  <a:pt x="6783" y="13240"/>
                </a:lnTo>
                <a:cubicBezTo>
                  <a:pt x="6785" y="13240"/>
                  <a:pt x="6785" y="13237"/>
                  <a:pt x="6787" y="13237"/>
                </a:cubicBezTo>
                <a:cubicBezTo>
                  <a:pt x="6794" y="13235"/>
                  <a:pt x="6799" y="13230"/>
                  <a:pt x="6802" y="13224"/>
                </a:cubicBezTo>
                <a:cubicBezTo>
                  <a:pt x="6807" y="13216"/>
                  <a:pt x="6809" y="13210"/>
                  <a:pt x="6809" y="13204"/>
                </a:cubicBezTo>
                <a:cubicBezTo>
                  <a:pt x="6809" y="13193"/>
                  <a:pt x="6804" y="13185"/>
                  <a:pt x="6799" y="13180"/>
                </a:cubicBezTo>
                <a:cubicBezTo>
                  <a:pt x="6791" y="13175"/>
                  <a:pt x="6783" y="13171"/>
                  <a:pt x="6773" y="13169"/>
                </a:cubicBezTo>
                <a:cubicBezTo>
                  <a:pt x="6772" y="13169"/>
                  <a:pt x="6771" y="13168"/>
                  <a:pt x="6770" y="13168"/>
                </a:cubicBezTo>
                <a:cubicBezTo>
                  <a:pt x="6761" y="13167"/>
                  <a:pt x="6757" y="13162"/>
                  <a:pt x="6755" y="13157"/>
                </a:cubicBezTo>
                <a:cubicBezTo>
                  <a:pt x="6748" y="13144"/>
                  <a:pt x="6738" y="13139"/>
                  <a:pt x="6727" y="13139"/>
                </a:cubicBezTo>
                <a:close/>
                <a:moveTo>
                  <a:pt x="8214" y="13097"/>
                </a:moveTo>
                <a:cubicBezTo>
                  <a:pt x="8195" y="13097"/>
                  <a:pt x="8175" y="13108"/>
                  <a:pt x="8165" y="13124"/>
                </a:cubicBezTo>
                <a:cubicBezTo>
                  <a:pt x="8150" y="13152"/>
                  <a:pt x="8161" y="13180"/>
                  <a:pt x="8185" y="13198"/>
                </a:cubicBezTo>
                <a:cubicBezTo>
                  <a:pt x="8205" y="13213"/>
                  <a:pt x="8224" y="13227"/>
                  <a:pt x="8245" y="13242"/>
                </a:cubicBezTo>
                <a:cubicBezTo>
                  <a:pt x="8252" y="13247"/>
                  <a:pt x="8261" y="13249"/>
                  <a:pt x="8270" y="13249"/>
                </a:cubicBezTo>
                <a:cubicBezTo>
                  <a:pt x="8289" y="13249"/>
                  <a:pt x="8309" y="13238"/>
                  <a:pt x="8318" y="13222"/>
                </a:cubicBezTo>
                <a:cubicBezTo>
                  <a:pt x="8334" y="13194"/>
                  <a:pt x="8322" y="13166"/>
                  <a:pt x="8299" y="13148"/>
                </a:cubicBezTo>
                <a:cubicBezTo>
                  <a:pt x="8279" y="13133"/>
                  <a:pt x="8260" y="13119"/>
                  <a:pt x="8239" y="13104"/>
                </a:cubicBezTo>
                <a:cubicBezTo>
                  <a:pt x="8231" y="13099"/>
                  <a:pt x="8223" y="13097"/>
                  <a:pt x="8214" y="13097"/>
                </a:cubicBezTo>
                <a:close/>
                <a:moveTo>
                  <a:pt x="14659" y="13110"/>
                </a:moveTo>
                <a:cubicBezTo>
                  <a:pt x="14645" y="13110"/>
                  <a:pt x="14633" y="13118"/>
                  <a:pt x="14629" y="13136"/>
                </a:cubicBezTo>
                <a:lnTo>
                  <a:pt x="14613" y="13210"/>
                </a:lnTo>
                <a:cubicBezTo>
                  <a:pt x="14607" y="13237"/>
                  <a:pt x="14630" y="13255"/>
                  <a:pt x="14651" y="13255"/>
                </a:cubicBezTo>
                <a:cubicBezTo>
                  <a:pt x="14665" y="13255"/>
                  <a:pt x="14678" y="13248"/>
                  <a:pt x="14681" y="13230"/>
                </a:cubicBezTo>
                <a:lnTo>
                  <a:pt x="14697" y="13156"/>
                </a:lnTo>
                <a:cubicBezTo>
                  <a:pt x="14703" y="13128"/>
                  <a:pt x="14680" y="13110"/>
                  <a:pt x="14659" y="13110"/>
                </a:cubicBezTo>
                <a:close/>
                <a:moveTo>
                  <a:pt x="7400" y="13187"/>
                </a:moveTo>
                <a:cubicBezTo>
                  <a:pt x="7354" y="13187"/>
                  <a:pt x="7354" y="13257"/>
                  <a:pt x="7400" y="13257"/>
                </a:cubicBezTo>
                <a:lnTo>
                  <a:pt x="7416" y="13257"/>
                </a:lnTo>
                <a:cubicBezTo>
                  <a:pt x="7417" y="13257"/>
                  <a:pt x="7417" y="13257"/>
                  <a:pt x="7417" y="13257"/>
                </a:cubicBezTo>
                <a:cubicBezTo>
                  <a:pt x="7462" y="13257"/>
                  <a:pt x="7462" y="13187"/>
                  <a:pt x="7416" y="13187"/>
                </a:cubicBezTo>
                <a:close/>
                <a:moveTo>
                  <a:pt x="23475" y="13211"/>
                </a:moveTo>
                <a:cubicBezTo>
                  <a:pt x="23429" y="13211"/>
                  <a:pt x="23429" y="13282"/>
                  <a:pt x="23475" y="13282"/>
                </a:cubicBezTo>
                <a:cubicBezTo>
                  <a:pt x="23475" y="13283"/>
                  <a:pt x="23475" y="13283"/>
                  <a:pt x="23476" y="13283"/>
                </a:cubicBezTo>
                <a:cubicBezTo>
                  <a:pt x="23521" y="13283"/>
                  <a:pt x="23521" y="13211"/>
                  <a:pt x="23475" y="13211"/>
                </a:cubicBezTo>
                <a:close/>
                <a:moveTo>
                  <a:pt x="10645" y="13206"/>
                </a:moveTo>
                <a:cubicBezTo>
                  <a:pt x="10627" y="13206"/>
                  <a:pt x="10610" y="13215"/>
                  <a:pt x="10600" y="13232"/>
                </a:cubicBezTo>
                <a:cubicBezTo>
                  <a:pt x="10587" y="13256"/>
                  <a:pt x="10595" y="13293"/>
                  <a:pt x="10620" y="13306"/>
                </a:cubicBezTo>
                <a:cubicBezTo>
                  <a:pt x="10630" y="13311"/>
                  <a:pt x="10639" y="13316"/>
                  <a:pt x="10649" y="13321"/>
                </a:cubicBezTo>
                <a:cubicBezTo>
                  <a:pt x="10658" y="13326"/>
                  <a:pt x="10668" y="13328"/>
                  <a:pt x="10678" y="13328"/>
                </a:cubicBezTo>
                <a:cubicBezTo>
                  <a:pt x="10695" y="13328"/>
                  <a:pt x="10712" y="13320"/>
                  <a:pt x="10722" y="13302"/>
                </a:cubicBezTo>
                <a:cubicBezTo>
                  <a:pt x="10737" y="13278"/>
                  <a:pt x="10730" y="13242"/>
                  <a:pt x="10704" y="13229"/>
                </a:cubicBezTo>
                <a:cubicBezTo>
                  <a:pt x="10692" y="13224"/>
                  <a:pt x="10684" y="13218"/>
                  <a:pt x="10673" y="13213"/>
                </a:cubicBezTo>
                <a:cubicBezTo>
                  <a:pt x="10664" y="13209"/>
                  <a:pt x="10654" y="13206"/>
                  <a:pt x="10645" y="13206"/>
                </a:cubicBezTo>
                <a:close/>
                <a:moveTo>
                  <a:pt x="710" y="13232"/>
                </a:moveTo>
                <a:cubicBezTo>
                  <a:pt x="685" y="13232"/>
                  <a:pt x="660" y="13257"/>
                  <a:pt x="678" y="13284"/>
                </a:cubicBezTo>
                <a:cubicBezTo>
                  <a:pt x="687" y="13299"/>
                  <a:pt x="697" y="13314"/>
                  <a:pt x="707" y="13329"/>
                </a:cubicBezTo>
                <a:cubicBezTo>
                  <a:pt x="715" y="13340"/>
                  <a:pt x="726" y="13345"/>
                  <a:pt x="737" y="13345"/>
                </a:cubicBezTo>
                <a:cubicBezTo>
                  <a:pt x="762" y="13345"/>
                  <a:pt x="787" y="13319"/>
                  <a:pt x="769" y="13293"/>
                </a:cubicBezTo>
                <a:cubicBezTo>
                  <a:pt x="759" y="13278"/>
                  <a:pt x="748" y="13264"/>
                  <a:pt x="739" y="13248"/>
                </a:cubicBezTo>
                <a:cubicBezTo>
                  <a:pt x="731" y="13237"/>
                  <a:pt x="720" y="13232"/>
                  <a:pt x="710" y="13232"/>
                </a:cubicBezTo>
                <a:close/>
                <a:moveTo>
                  <a:pt x="5650" y="13244"/>
                </a:moveTo>
                <a:cubicBezTo>
                  <a:pt x="5642" y="13244"/>
                  <a:pt x="5633" y="13247"/>
                  <a:pt x="5625" y="13255"/>
                </a:cubicBezTo>
                <a:lnTo>
                  <a:pt x="5609" y="13270"/>
                </a:lnTo>
                <a:cubicBezTo>
                  <a:pt x="5584" y="13294"/>
                  <a:pt x="5609" y="13330"/>
                  <a:pt x="5637" y="13330"/>
                </a:cubicBezTo>
                <a:cubicBezTo>
                  <a:pt x="5643" y="13330"/>
                  <a:pt x="5649" y="13328"/>
                  <a:pt x="5655" y="13324"/>
                </a:cubicBezTo>
                <a:lnTo>
                  <a:pt x="5663" y="13329"/>
                </a:lnTo>
                <a:cubicBezTo>
                  <a:pt x="5677" y="13334"/>
                  <a:pt x="5693" y="13339"/>
                  <a:pt x="5708" y="13344"/>
                </a:cubicBezTo>
                <a:cubicBezTo>
                  <a:pt x="5712" y="13346"/>
                  <a:pt x="5716" y="13347"/>
                  <a:pt x="5720" y="13347"/>
                </a:cubicBezTo>
                <a:cubicBezTo>
                  <a:pt x="5754" y="13347"/>
                  <a:pt x="5765" y="13288"/>
                  <a:pt x="5727" y="13276"/>
                </a:cubicBezTo>
                <a:cubicBezTo>
                  <a:pt x="5713" y="13271"/>
                  <a:pt x="5697" y="13266"/>
                  <a:pt x="5682" y="13260"/>
                </a:cubicBezTo>
                <a:cubicBezTo>
                  <a:pt x="5681" y="13258"/>
                  <a:pt x="5678" y="13258"/>
                  <a:pt x="5677" y="13258"/>
                </a:cubicBezTo>
                <a:cubicBezTo>
                  <a:pt x="5671" y="13250"/>
                  <a:pt x="5661" y="13244"/>
                  <a:pt x="5650" y="13244"/>
                </a:cubicBezTo>
                <a:close/>
                <a:moveTo>
                  <a:pt x="22003" y="13301"/>
                </a:moveTo>
                <a:cubicBezTo>
                  <a:pt x="21990" y="13301"/>
                  <a:pt x="21977" y="13318"/>
                  <a:pt x="21989" y="13331"/>
                </a:cubicBezTo>
                <a:lnTo>
                  <a:pt x="22005" y="13346"/>
                </a:lnTo>
                <a:cubicBezTo>
                  <a:pt x="22009" y="13350"/>
                  <a:pt x="22013" y="13352"/>
                  <a:pt x="22017" y="13352"/>
                </a:cubicBezTo>
                <a:cubicBezTo>
                  <a:pt x="22030" y="13352"/>
                  <a:pt x="22042" y="13333"/>
                  <a:pt x="22030" y="13321"/>
                </a:cubicBezTo>
                <a:lnTo>
                  <a:pt x="22014" y="13306"/>
                </a:lnTo>
                <a:cubicBezTo>
                  <a:pt x="22011" y="13302"/>
                  <a:pt x="22007" y="13301"/>
                  <a:pt x="22003" y="13301"/>
                </a:cubicBezTo>
                <a:close/>
                <a:moveTo>
                  <a:pt x="165" y="13260"/>
                </a:moveTo>
                <a:cubicBezTo>
                  <a:pt x="151" y="13260"/>
                  <a:pt x="138" y="13267"/>
                  <a:pt x="134" y="13285"/>
                </a:cubicBezTo>
                <a:cubicBezTo>
                  <a:pt x="126" y="13320"/>
                  <a:pt x="134" y="13352"/>
                  <a:pt x="156" y="13379"/>
                </a:cubicBezTo>
                <a:cubicBezTo>
                  <a:pt x="162" y="13386"/>
                  <a:pt x="171" y="13390"/>
                  <a:pt x="180" y="13390"/>
                </a:cubicBezTo>
                <a:cubicBezTo>
                  <a:pt x="190" y="13390"/>
                  <a:pt x="200" y="13386"/>
                  <a:pt x="207" y="13379"/>
                </a:cubicBezTo>
                <a:cubicBezTo>
                  <a:pt x="220" y="13364"/>
                  <a:pt x="218" y="13344"/>
                  <a:pt x="207" y="13330"/>
                </a:cubicBezTo>
                <a:cubicBezTo>
                  <a:pt x="201" y="13323"/>
                  <a:pt x="199" y="13314"/>
                  <a:pt x="202" y="13304"/>
                </a:cubicBezTo>
                <a:cubicBezTo>
                  <a:pt x="209" y="13278"/>
                  <a:pt x="186" y="13260"/>
                  <a:pt x="165" y="13260"/>
                </a:cubicBezTo>
                <a:close/>
                <a:moveTo>
                  <a:pt x="22816" y="13271"/>
                </a:moveTo>
                <a:cubicBezTo>
                  <a:pt x="22788" y="13271"/>
                  <a:pt x="22765" y="13306"/>
                  <a:pt x="22790" y="13331"/>
                </a:cubicBezTo>
                <a:cubicBezTo>
                  <a:pt x="22810" y="13351"/>
                  <a:pt x="22829" y="13372"/>
                  <a:pt x="22850" y="13391"/>
                </a:cubicBezTo>
                <a:cubicBezTo>
                  <a:pt x="22858" y="13399"/>
                  <a:pt x="22866" y="13402"/>
                  <a:pt x="22874" y="13402"/>
                </a:cubicBezTo>
                <a:cubicBezTo>
                  <a:pt x="22901" y="13402"/>
                  <a:pt x="22925" y="13366"/>
                  <a:pt x="22900" y="13341"/>
                </a:cubicBezTo>
                <a:cubicBezTo>
                  <a:pt x="22879" y="13321"/>
                  <a:pt x="22859" y="13300"/>
                  <a:pt x="22840" y="13281"/>
                </a:cubicBezTo>
                <a:cubicBezTo>
                  <a:pt x="22832" y="13274"/>
                  <a:pt x="22824" y="13271"/>
                  <a:pt x="22816" y="13271"/>
                </a:cubicBezTo>
                <a:close/>
                <a:moveTo>
                  <a:pt x="4989" y="13318"/>
                </a:moveTo>
                <a:cubicBezTo>
                  <a:pt x="4963" y="13318"/>
                  <a:pt x="4939" y="13353"/>
                  <a:pt x="4964" y="13378"/>
                </a:cubicBezTo>
                <a:lnTo>
                  <a:pt x="4979" y="13394"/>
                </a:lnTo>
                <a:cubicBezTo>
                  <a:pt x="4987" y="13401"/>
                  <a:pt x="4995" y="13404"/>
                  <a:pt x="5003" y="13404"/>
                </a:cubicBezTo>
                <a:cubicBezTo>
                  <a:pt x="5031" y="13404"/>
                  <a:pt x="5055" y="13369"/>
                  <a:pt x="5029" y="13344"/>
                </a:cubicBezTo>
                <a:lnTo>
                  <a:pt x="5013" y="13329"/>
                </a:lnTo>
                <a:cubicBezTo>
                  <a:pt x="5006" y="13321"/>
                  <a:pt x="4997" y="13318"/>
                  <a:pt x="4989" y="13318"/>
                </a:cubicBezTo>
                <a:close/>
                <a:moveTo>
                  <a:pt x="17982" y="13312"/>
                </a:moveTo>
                <a:cubicBezTo>
                  <a:pt x="17958" y="13312"/>
                  <a:pt x="17938" y="13329"/>
                  <a:pt x="17930" y="13351"/>
                </a:cubicBezTo>
                <a:cubicBezTo>
                  <a:pt x="17925" y="13366"/>
                  <a:pt x="17919" y="13381"/>
                  <a:pt x="17914" y="13395"/>
                </a:cubicBezTo>
                <a:cubicBezTo>
                  <a:pt x="17906" y="13423"/>
                  <a:pt x="17925" y="13454"/>
                  <a:pt x="17951" y="13461"/>
                </a:cubicBezTo>
                <a:cubicBezTo>
                  <a:pt x="17955" y="13462"/>
                  <a:pt x="17960" y="13462"/>
                  <a:pt x="17964" y="13462"/>
                </a:cubicBezTo>
                <a:cubicBezTo>
                  <a:pt x="17988" y="13462"/>
                  <a:pt x="18009" y="13446"/>
                  <a:pt x="18017" y="13424"/>
                </a:cubicBezTo>
                <a:cubicBezTo>
                  <a:pt x="18022" y="13408"/>
                  <a:pt x="18027" y="13394"/>
                  <a:pt x="18033" y="13379"/>
                </a:cubicBezTo>
                <a:cubicBezTo>
                  <a:pt x="18042" y="13352"/>
                  <a:pt x="18022" y="13320"/>
                  <a:pt x="17996" y="13314"/>
                </a:cubicBezTo>
                <a:cubicBezTo>
                  <a:pt x="17991" y="13313"/>
                  <a:pt x="17986" y="13312"/>
                  <a:pt x="17982" y="13312"/>
                </a:cubicBezTo>
                <a:close/>
                <a:moveTo>
                  <a:pt x="22393" y="13422"/>
                </a:moveTo>
                <a:cubicBezTo>
                  <a:pt x="22380" y="13422"/>
                  <a:pt x="22368" y="13440"/>
                  <a:pt x="22380" y="13452"/>
                </a:cubicBezTo>
                <a:lnTo>
                  <a:pt x="22396" y="13468"/>
                </a:lnTo>
                <a:cubicBezTo>
                  <a:pt x="22399" y="13472"/>
                  <a:pt x="22403" y="13473"/>
                  <a:pt x="22407" y="13473"/>
                </a:cubicBezTo>
                <a:cubicBezTo>
                  <a:pt x="22421" y="13473"/>
                  <a:pt x="22432" y="13456"/>
                  <a:pt x="22421" y="13444"/>
                </a:cubicBezTo>
                <a:lnTo>
                  <a:pt x="22405" y="13428"/>
                </a:lnTo>
                <a:cubicBezTo>
                  <a:pt x="22401" y="13424"/>
                  <a:pt x="22397" y="13422"/>
                  <a:pt x="22393" y="13422"/>
                </a:cubicBezTo>
                <a:close/>
                <a:moveTo>
                  <a:pt x="20520" y="13441"/>
                </a:moveTo>
                <a:cubicBezTo>
                  <a:pt x="20473" y="13441"/>
                  <a:pt x="20473" y="13512"/>
                  <a:pt x="20520" y="13512"/>
                </a:cubicBezTo>
                <a:cubicBezTo>
                  <a:pt x="20565" y="13512"/>
                  <a:pt x="20565" y="13441"/>
                  <a:pt x="20520" y="13441"/>
                </a:cubicBezTo>
                <a:close/>
                <a:moveTo>
                  <a:pt x="19018" y="13422"/>
                </a:moveTo>
                <a:cubicBezTo>
                  <a:pt x="18991" y="13422"/>
                  <a:pt x="18967" y="13458"/>
                  <a:pt x="18992" y="13483"/>
                </a:cubicBezTo>
                <a:lnTo>
                  <a:pt x="19023" y="13513"/>
                </a:lnTo>
                <a:cubicBezTo>
                  <a:pt x="19030" y="13520"/>
                  <a:pt x="19038" y="13524"/>
                  <a:pt x="19046" y="13524"/>
                </a:cubicBezTo>
                <a:cubicBezTo>
                  <a:pt x="19072" y="13524"/>
                  <a:pt x="19096" y="13488"/>
                  <a:pt x="19072" y="13463"/>
                </a:cubicBezTo>
                <a:lnTo>
                  <a:pt x="19042" y="13433"/>
                </a:lnTo>
                <a:cubicBezTo>
                  <a:pt x="19035" y="13426"/>
                  <a:pt x="19026" y="13422"/>
                  <a:pt x="19018" y="13422"/>
                </a:cubicBezTo>
                <a:close/>
                <a:moveTo>
                  <a:pt x="17305" y="13403"/>
                </a:moveTo>
                <a:cubicBezTo>
                  <a:pt x="17278" y="13403"/>
                  <a:pt x="17254" y="13438"/>
                  <a:pt x="17279" y="13463"/>
                </a:cubicBezTo>
                <a:cubicBezTo>
                  <a:pt x="17299" y="13483"/>
                  <a:pt x="17319" y="13504"/>
                  <a:pt x="17340" y="13523"/>
                </a:cubicBezTo>
                <a:cubicBezTo>
                  <a:pt x="17347" y="13531"/>
                  <a:pt x="17355" y="13534"/>
                  <a:pt x="17363" y="13534"/>
                </a:cubicBezTo>
                <a:cubicBezTo>
                  <a:pt x="17390" y="13534"/>
                  <a:pt x="17414" y="13498"/>
                  <a:pt x="17389" y="13473"/>
                </a:cubicBezTo>
                <a:cubicBezTo>
                  <a:pt x="17369" y="13454"/>
                  <a:pt x="17351" y="13433"/>
                  <a:pt x="17330" y="13413"/>
                </a:cubicBezTo>
                <a:cubicBezTo>
                  <a:pt x="17322" y="13406"/>
                  <a:pt x="17313" y="13403"/>
                  <a:pt x="17305" y="13403"/>
                </a:cubicBezTo>
                <a:close/>
                <a:moveTo>
                  <a:pt x="19709" y="13436"/>
                </a:moveTo>
                <a:cubicBezTo>
                  <a:pt x="19639" y="13436"/>
                  <a:pt x="19639" y="13544"/>
                  <a:pt x="19709" y="13544"/>
                </a:cubicBezTo>
                <a:cubicBezTo>
                  <a:pt x="19777" y="13543"/>
                  <a:pt x="19777" y="13436"/>
                  <a:pt x="19709" y="13436"/>
                </a:cubicBezTo>
                <a:close/>
                <a:moveTo>
                  <a:pt x="1430" y="13425"/>
                </a:moveTo>
                <a:cubicBezTo>
                  <a:pt x="1389" y="13425"/>
                  <a:pt x="1352" y="13478"/>
                  <a:pt x="1390" y="13515"/>
                </a:cubicBezTo>
                <a:lnTo>
                  <a:pt x="1406" y="13531"/>
                </a:lnTo>
                <a:cubicBezTo>
                  <a:pt x="1417" y="13542"/>
                  <a:pt x="1430" y="13547"/>
                  <a:pt x="1442" y="13547"/>
                </a:cubicBezTo>
                <a:cubicBezTo>
                  <a:pt x="1482" y="13547"/>
                  <a:pt x="1519" y="13494"/>
                  <a:pt x="1482" y="13456"/>
                </a:cubicBezTo>
                <a:cubicBezTo>
                  <a:pt x="1476" y="13450"/>
                  <a:pt x="1471" y="13446"/>
                  <a:pt x="1466" y="13441"/>
                </a:cubicBezTo>
                <a:cubicBezTo>
                  <a:pt x="1455" y="13430"/>
                  <a:pt x="1442" y="13425"/>
                  <a:pt x="1430" y="13425"/>
                </a:cubicBezTo>
                <a:close/>
                <a:moveTo>
                  <a:pt x="9715" y="13345"/>
                </a:moveTo>
                <a:cubicBezTo>
                  <a:pt x="9701" y="13345"/>
                  <a:pt x="9688" y="13353"/>
                  <a:pt x="9683" y="13370"/>
                </a:cubicBezTo>
                <a:cubicBezTo>
                  <a:pt x="9670" y="13418"/>
                  <a:pt x="9663" y="13466"/>
                  <a:pt x="9663" y="13514"/>
                </a:cubicBezTo>
                <a:cubicBezTo>
                  <a:pt x="9663" y="13537"/>
                  <a:pt x="9681" y="13549"/>
                  <a:pt x="9699" y="13549"/>
                </a:cubicBezTo>
                <a:cubicBezTo>
                  <a:pt x="9716" y="13549"/>
                  <a:pt x="9735" y="13537"/>
                  <a:pt x="9735" y="13514"/>
                </a:cubicBezTo>
                <a:cubicBezTo>
                  <a:pt x="9736" y="13472"/>
                  <a:pt x="9741" y="13430"/>
                  <a:pt x="9751" y="13389"/>
                </a:cubicBezTo>
                <a:cubicBezTo>
                  <a:pt x="9759" y="13363"/>
                  <a:pt x="9737" y="13345"/>
                  <a:pt x="9715" y="13345"/>
                </a:cubicBezTo>
                <a:close/>
                <a:moveTo>
                  <a:pt x="6430" y="13487"/>
                </a:moveTo>
                <a:cubicBezTo>
                  <a:pt x="6422" y="13487"/>
                  <a:pt x="6414" y="13490"/>
                  <a:pt x="6406" y="13497"/>
                </a:cubicBezTo>
                <a:lnTo>
                  <a:pt x="6391" y="13513"/>
                </a:lnTo>
                <a:cubicBezTo>
                  <a:pt x="6366" y="13538"/>
                  <a:pt x="6390" y="13573"/>
                  <a:pt x="6417" y="13573"/>
                </a:cubicBezTo>
                <a:cubicBezTo>
                  <a:pt x="6425" y="13573"/>
                  <a:pt x="6434" y="13570"/>
                  <a:pt x="6441" y="13562"/>
                </a:cubicBezTo>
                <a:lnTo>
                  <a:pt x="6457" y="13546"/>
                </a:lnTo>
                <a:cubicBezTo>
                  <a:pt x="6482" y="13522"/>
                  <a:pt x="6457" y="13487"/>
                  <a:pt x="6430" y="13487"/>
                </a:cubicBezTo>
                <a:close/>
                <a:moveTo>
                  <a:pt x="24706" y="13515"/>
                </a:moveTo>
                <a:cubicBezTo>
                  <a:pt x="24660" y="13515"/>
                  <a:pt x="24660" y="13586"/>
                  <a:pt x="24706" y="13586"/>
                </a:cubicBezTo>
                <a:cubicBezTo>
                  <a:pt x="24706" y="13586"/>
                  <a:pt x="24706" y="13586"/>
                  <a:pt x="24707" y="13586"/>
                </a:cubicBezTo>
                <a:cubicBezTo>
                  <a:pt x="24752" y="13586"/>
                  <a:pt x="24751" y="13517"/>
                  <a:pt x="24706" y="13515"/>
                </a:cubicBezTo>
                <a:close/>
                <a:moveTo>
                  <a:pt x="15309" y="13474"/>
                </a:moveTo>
                <a:cubicBezTo>
                  <a:pt x="15295" y="13474"/>
                  <a:pt x="15281" y="13482"/>
                  <a:pt x="15275" y="13498"/>
                </a:cubicBezTo>
                <a:cubicBezTo>
                  <a:pt x="15270" y="13514"/>
                  <a:pt x="15265" y="13529"/>
                  <a:pt x="15261" y="13543"/>
                </a:cubicBezTo>
                <a:cubicBezTo>
                  <a:pt x="15252" y="13569"/>
                  <a:pt x="15273" y="13587"/>
                  <a:pt x="15295" y="13587"/>
                </a:cubicBezTo>
                <a:cubicBezTo>
                  <a:pt x="15308" y="13587"/>
                  <a:pt x="15322" y="13580"/>
                  <a:pt x="15328" y="13562"/>
                </a:cubicBezTo>
                <a:cubicBezTo>
                  <a:pt x="15334" y="13546"/>
                  <a:pt x="15339" y="13532"/>
                  <a:pt x="15343" y="13518"/>
                </a:cubicBezTo>
                <a:cubicBezTo>
                  <a:pt x="15352" y="13492"/>
                  <a:pt x="15330" y="13474"/>
                  <a:pt x="15309" y="13474"/>
                </a:cubicBezTo>
                <a:close/>
                <a:moveTo>
                  <a:pt x="7580" y="13533"/>
                </a:moveTo>
                <a:cubicBezTo>
                  <a:pt x="7535" y="13533"/>
                  <a:pt x="7535" y="13603"/>
                  <a:pt x="7580" y="13603"/>
                </a:cubicBezTo>
                <a:lnTo>
                  <a:pt x="7595" y="13603"/>
                </a:lnTo>
                <a:cubicBezTo>
                  <a:pt x="7641" y="13603"/>
                  <a:pt x="7641" y="13533"/>
                  <a:pt x="7595" y="13533"/>
                </a:cubicBezTo>
                <a:close/>
                <a:moveTo>
                  <a:pt x="16704" y="13475"/>
                </a:moveTo>
                <a:cubicBezTo>
                  <a:pt x="16664" y="13475"/>
                  <a:pt x="16628" y="13528"/>
                  <a:pt x="16664" y="13565"/>
                </a:cubicBezTo>
                <a:cubicBezTo>
                  <a:pt x="16675" y="13576"/>
                  <a:pt x="16683" y="13586"/>
                  <a:pt x="16693" y="13596"/>
                </a:cubicBezTo>
                <a:cubicBezTo>
                  <a:pt x="16703" y="13607"/>
                  <a:pt x="16716" y="13612"/>
                  <a:pt x="16728" y="13612"/>
                </a:cubicBezTo>
                <a:cubicBezTo>
                  <a:pt x="16768" y="13612"/>
                  <a:pt x="16805" y="13558"/>
                  <a:pt x="16769" y="13520"/>
                </a:cubicBezTo>
                <a:cubicBezTo>
                  <a:pt x="16760" y="13510"/>
                  <a:pt x="16749" y="13499"/>
                  <a:pt x="16740" y="13491"/>
                </a:cubicBezTo>
                <a:cubicBezTo>
                  <a:pt x="16729" y="13479"/>
                  <a:pt x="16717" y="13475"/>
                  <a:pt x="16704" y="13475"/>
                </a:cubicBezTo>
                <a:close/>
                <a:moveTo>
                  <a:pt x="8978" y="13475"/>
                </a:moveTo>
                <a:cubicBezTo>
                  <a:pt x="8951" y="13475"/>
                  <a:pt x="8924" y="13493"/>
                  <a:pt x="8924" y="13528"/>
                </a:cubicBezTo>
                <a:lnTo>
                  <a:pt x="8924" y="13572"/>
                </a:lnTo>
                <a:cubicBezTo>
                  <a:pt x="8924" y="13606"/>
                  <a:pt x="8950" y="13623"/>
                  <a:pt x="8977" y="13623"/>
                </a:cubicBezTo>
                <a:cubicBezTo>
                  <a:pt x="9004" y="13623"/>
                  <a:pt x="9031" y="13606"/>
                  <a:pt x="9031" y="13572"/>
                </a:cubicBezTo>
                <a:lnTo>
                  <a:pt x="9031" y="13528"/>
                </a:lnTo>
                <a:cubicBezTo>
                  <a:pt x="9032" y="13493"/>
                  <a:pt x="9005" y="13475"/>
                  <a:pt x="8978" y="13475"/>
                </a:cubicBezTo>
                <a:close/>
                <a:moveTo>
                  <a:pt x="11324" y="13510"/>
                </a:moveTo>
                <a:cubicBezTo>
                  <a:pt x="11283" y="13510"/>
                  <a:pt x="11246" y="13563"/>
                  <a:pt x="11283" y="13601"/>
                </a:cubicBezTo>
                <a:lnTo>
                  <a:pt x="11299" y="13617"/>
                </a:lnTo>
                <a:cubicBezTo>
                  <a:pt x="11310" y="13628"/>
                  <a:pt x="11322" y="13632"/>
                  <a:pt x="11334" y="13632"/>
                </a:cubicBezTo>
                <a:cubicBezTo>
                  <a:pt x="11375" y="13632"/>
                  <a:pt x="11412" y="13579"/>
                  <a:pt x="11375" y="13541"/>
                </a:cubicBezTo>
                <a:lnTo>
                  <a:pt x="11359" y="13526"/>
                </a:lnTo>
                <a:cubicBezTo>
                  <a:pt x="11348" y="13515"/>
                  <a:pt x="11336" y="13510"/>
                  <a:pt x="11324" y="13510"/>
                </a:cubicBezTo>
                <a:close/>
                <a:moveTo>
                  <a:pt x="20072" y="13484"/>
                </a:moveTo>
                <a:cubicBezTo>
                  <a:pt x="20048" y="13484"/>
                  <a:pt x="20028" y="13500"/>
                  <a:pt x="20020" y="13522"/>
                </a:cubicBezTo>
                <a:cubicBezTo>
                  <a:pt x="20015" y="13536"/>
                  <a:pt x="20009" y="13552"/>
                  <a:pt x="20004" y="13566"/>
                </a:cubicBezTo>
                <a:cubicBezTo>
                  <a:pt x="19994" y="13594"/>
                  <a:pt x="20015" y="13625"/>
                  <a:pt x="20041" y="13632"/>
                </a:cubicBezTo>
                <a:cubicBezTo>
                  <a:pt x="20045" y="13634"/>
                  <a:pt x="20050" y="13634"/>
                  <a:pt x="20054" y="13634"/>
                </a:cubicBezTo>
                <a:cubicBezTo>
                  <a:pt x="20078" y="13634"/>
                  <a:pt x="20099" y="13618"/>
                  <a:pt x="20107" y="13596"/>
                </a:cubicBezTo>
                <a:cubicBezTo>
                  <a:pt x="20112" y="13581"/>
                  <a:pt x="20117" y="13565"/>
                  <a:pt x="20123" y="13551"/>
                </a:cubicBezTo>
                <a:cubicBezTo>
                  <a:pt x="20133" y="13524"/>
                  <a:pt x="20112" y="13492"/>
                  <a:pt x="20086" y="13486"/>
                </a:cubicBezTo>
                <a:cubicBezTo>
                  <a:pt x="20081" y="13484"/>
                  <a:pt x="20076" y="13484"/>
                  <a:pt x="20072" y="13484"/>
                </a:cubicBezTo>
                <a:close/>
                <a:moveTo>
                  <a:pt x="9341" y="13536"/>
                </a:moveTo>
                <a:cubicBezTo>
                  <a:pt x="9313" y="13536"/>
                  <a:pt x="9288" y="13572"/>
                  <a:pt x="9313" y="13597"/>
                </a:cubicBezTo>
                <a:cubicBezTo>
                  <a:pt x="9324" y="13607"/>
                  <a:pt x="9334" y="13617"/>
                  <a:pt x="9344" y="13627"/>
                </a:cubicBezTo>
                <a:cubicBezTo>
                  <a:pt x="9351" y="13634"/>
                  <a:pt x="9359" y="13637"/>
                  <a:pt x="9367" y="13637"/>
                </a:cubicBezTo>
                <a:cubicBezTo>
                  <a:pt x="9395" y="13637"/>
                  <a:pt x="9420" y="13601"/>
                  <a:pt x="9394" y="13577"/>
                </a:cubicBezTo>
                <a:cubicBezTo>
                  <a:pt x="9383" y="13566"/>
                  <a:pt x="9373" y="13557"/>
                  <a:pt x="9364" y="13546"/>
                </a:cubicBezTo>
                <a:cubicBezTo>
                  <a:pt x="9357" y="13539"/>
                  <a:pt x="9349" y="13536"/>
                  <a:pt x="9341" y="13536"/>
                </a:cubicBezTo>
                <a:close/>
                <a:moveTo>
                  <a:pt x="4712" y="13497"/>
                </a:moveTo>
                <a:cubicBezTo>
                  <a:pt x="4691" y="13497"/>
                  <a:pt x="4669" y="13514"/>
                  <a:pt x="4675" y="13540"/>
                </a:cubicBezTo>
                <a:lnTo>
                  <a:pt x="4690" y="13615"/>
                </a:lnTo>
                <a:cubicBezTo>
                  <a:pt x="4694" y="13633"/>
                  <a:pt x="4707" y="13640"/>
                  <a:pt x="4720" y="13640"/>
                </a:cubicBezTo>
                <a:cubicBezTo>
                  <a:pt x="4741" y="13640"/>
                  <a:pt x="4763" y="13623"/>
                  <a:pt x="4758" y="13597"/>
                </a:cubicBezTo>
                <a:lnTo>
                  <a:pt x="4743" y="13522"/>
                </a:lnTo>
                <a:cubicBezTo>
                  <a:pt x="4739" y="13504"/>
                  <a:pt x="4726" y="13497"/>
                  <a:pt x="4712" y="13497"/>
                </a:cubicBezTo>
                <a:close/>
                <a:moveTo>
                  <a:pt x="4464" y="13542"/>
                </a:moveTo>
                <a:cubicBezTo>
                  <a:pt x="4446" y="13542"/>
                  <a:pt x="4428" y="13554"/>
                  <a:pt x="4428" y="13577"/>
                </a:cubicBezTo>
                <a:lnTo>
                  <a:pt x="4428" y="13607"/>
                </a:lnTo>
                <a:cubicBezTo>
                  <a:pt x="4428" y="13630"/>
                  <a:pt x="4446" y="13642"/>
                  <a:pt x="4464" y="13642"/>
                </a:cubicBezTo>
                <a:cubicBezTo>
                  <a:pt x="4481" y="13642"/>
                  <a:pt x="4499" y="13630"/>
                  <a:pt x="4499" y="13607"/>
                </a:cubicBezTo>
                <a:lnTo>
                  <a:pt x="4499" y="13577"/>
                </a:lnTo>
                <a:cubicBezTo>
                  <a:pt x="4499" y="13554"/>
                  <a:pt x="4481" y="13542"/>
                  <a:pt x="4464" y="13542"/>
                </a:cubicBezTo>
                <a:close/>
                <a:moveTo>
                  <a:pt x="3261" y="13537"/>
                </a:moveTo>
                <a:cubicBezTo>
                  <a:pt x="3234" y="13537"/>
                  <a:pt x="3208" y="13554"/>
                  <a:pt x="3208" y="13588"/>
                </a:cubicBezTo>
                <a:lnTo>
                  <a:pt x="3208" y="13604"/>
                </a:lnTo>
                <a:cubicBezTo>
                  <a:pt x="3208" y="13639"/>
                  <a:pt x="3235" y="13657"/>
                  <a:pt x="3261" y="13657"/>
                </a:cubicBezTo>
                <a:cubicBezTo>
                  <a:pt x="3288" y="13657"/>
                  <a:pt x="3315" y="13639"/>
                  <a:pt x="3315" y="13604"/>
                </a:cubicBezTo>
                <a:lnTo>
                  <a:pt x="3315" y="13588"/>
                </a:lnTo>
                <a:cubicBezTo>
                  <a:pt x="3314" y="13554"/>
                  <a:pt x="3287" y="13537"/>
                  <a:pt x="3261" y="13537"/>
                </a:cubicBezTo>
                <a:close/>
                <a:moveTo>
                  <a:pt x="24450" y="13590"/>
                </a:moveTo>
                <a:cubicBezTo>
                  <a:pt x="24404" y="13590"/>
                  <a:pt x="24404" y="13661"/>
                  <a:pt x="24450" y="13661"/>
                </a:cubicBezTo>
                <a:lnTo>
                  <a:pt x="24466" y="13661"/>
                </a:lnTo>
                <a:cubicBezTo>
                  <a:pt x="24466" y="13661"/>
                  <a:pt x="24466" y="13661"/>
                  <a:pt x="24467" y="13661"/>
                </a:cubicBezTo>
                <a:cubicBezTo>
                  <a:pt x="24511" y="13661"/>
                  <a:pt x="24512" y="13590"/>
                  <a:pt x="24466" y="13590"/>
                </a:cubicBezTo>
                <a:close/>
                <a:moveTo>
                  <a:pt x="6393" y="13620"/>
                </a:moveTo>
                <a:cubicBezTo>
                  <a:pt x="6348" y="13620"/>
                  <a:pt x="6348" y="13691"/>
                  <a:pt x="6394" y="13691"/>
                </a:cubicBezTo>
                <a:cubicBezTo>
                  <a:pt x="6440" y="13691"/>
                  <a:pt x="6440" y="13620"/>
                  <a:pt x="6394" y="13620"/>
                </a:cubicBezTo>
                <a:cubicBezTo>
                  <a:pt x="6393" y="13620"/>
                  <a:pt x="6393" y="13620"/>
                  <a:pt x="6393" y="13620"/>
                </a:cubicBezTo>
                <a:close/>
                <a:moveTo>
                  <a:pt x="16132" y="13546"/>
                </a:moveTo>
                <a:cubicBezTo>
                  <a:pt x="16113" y="13546"/>
                  <a:pt x="16096" y="13556"/>
                  <a:pt x="16085" y="13573"/>
                </a:cubicBezTo>
                <a:cubicBezTo>
                  <a:pt x="16075" y="13588"/>
                  <a:pt x="16065" y="13603"/>
                  <a:pt x="16055" y="13618"/>
                </a:cubicBezTo>
                <a:cubicBezTo>
                  <a:pt x="16039" y="13641"/>
                  <a:pt x="16049" y="13676"/>
                  <a:pt x="16075" y="13691"/>
                </a:cubicBezTo>
                <a:cubicBezTo>
                  <a:pt x="16083" y="13696"/>
                  <a:pt x="16092" y="13698"/>
                  <a:pt x="16101" y="13698"/>
                </a:cubicBezTo>
                <a:cubicBezTo>
                  <a:pt x="16119" y="13698"/>
                  <a:pt x="16137" y="13688"/>
                  <a:pt x="16148" y="13671"/>
                </a:cubicBezTo>
                <a:cubicBezTo>
                  <a:pt x="16158" y="13655"/>
                  <a:pt x="16168" y="13641"/>
                  <a:pt x="16178" y="13627"/>
                </a:cubicBezTo>
                <a:cubicBezTo>
                  <a:pt x="16194" y="13603"/>
                  <a:pt x="16184" y="13567"/>
                  <a:pt x="16158" y="13554"/>
                </a:cubicBezTo>
                <a:cubicBezTo>
                  <a:pt x="16150" y="13549"/>
                  <a:pt x="16141" y="13546"/>
                  <a:pt x="16132" y="13546"/>
                </a:cubicBezTo>
                <a:close/>
                <a:moveTo>
                  <a:pt x="23862" y="13618"/>
                </a:moveTo>
                <a:cubicBezTo>
                  <a:pt x="23856" y="13618"/>
                  <a:pt x="23851" y="13619"/>
                  <a:pt x="23846" y="13622"/>
                </a:cubicBezTo>
                <a:cubicBezTo>
                  <a:pt x="23835" y="13627"/>
                  <a:pt x="23826" y="13632"/>
                  <a:pt x="23815" y="13638"/>
                </a:cubicBezTo>
                <a:cubicBezTo>
                  <a:pt x="23780" y="13656"/>
                  <a:pt x="23801" y="13703"/>
                  <a:pt x="23833" y="13703"/>
                </a:cubicBezTo>
                <a:cubicBezTo>
                  <a:pt x="23839" y="13703"/>
                  <a:pt x="23844" y="13701"/>
                  <a:pt x="23850" y="13698"/>
                </a:cubicBezTo>
                <a:cubicBezTo>
                  <a:pt x="23861" y="13693"/>
                  <a:pt x="23870" y="13688"/>
                  <a:pt x="23880" y="13683"/>
                </a:cubicBezTo>
                <a:cubicBezTo>
                  <a:pt x="23916" y="13666"/>
                  <a:pt x="23894" y="13618"/>
                  <a:pt x="23862" y="13618"/>
                </a:cubicBezTo>
                <a:close/>
                <a:moveTo>
                  <a:pt x="5252" y="13572"/>
                </a:moveTo>
                <a:cubicBezTo>
                  <a:pt x="5215" y="13572"/>
                  <a:pt x="5207" y="13618"/>
                  <a:pt x="5231" y="13636"/>
                </a:cubicBezTo>
                <a:cubicBezTo>
                  <a:pt x="5199" y="13649"/>
                  <a:pt x="5204" y="13704"/>
                  <a:pt x="5243" y="13706"/>
                </a:cubicBezTo>
                <a:cubicBezTo>
                  <a:pt x="5280" y="13706"/>
                  <a:pt x="5289" y="13660"/>
                  <a:pt x="5264" y="13641"/>
                </a:cubicBezTo>
                <a:cubicBezTo>
                  <a:pt x="5296" y="13628"/>
                  <a:pt x="5293" y="13572"/>
                  <a:pt x="5252" y="13572"/>
                </a:cubicBezTo>
                <a:close/>
                <a:moveTo>
                  <a:pt x="3893" y="13541"/>
                </a:moveTo>
                <a:cubicBezTo>
                  <a:pt x="3875" y="13541"/>
                  <a:pt x="3858" y="13553"/>
                  <a:pt x="3858" y="13576"/>
                </a:cubicBezTo>
                <a:lnTo>
                  <a:pt x="3858" y="13682"/>
                </a:lnTo>
                <a:cubicBezTo>
                  <a:pt x="3858" y="13705"/>
                  <a:pt x="3875" y="13716"/>
                  <a:pt x="3893" y="13716"/>
                </a:cubicBezTo>
                <a:cubicBezTo>
                  <a:pt x="3910" y="13716"/>
                  <a:pt x="3928" y="13705"/>
                  <a:pt x="3928" y="13682"/>
                </a:cubicBezTo>
                <a:lnTo>
                  <a:pt x="3928" y="13576"/>
                </a:lnTo>
                <a:cubicBezTo>
                  <a:pt x="3928" y="13553"/>
                  <a:pt x="3910" y="13541"/>
                  <a:pt x="3893" y="13541"/>
                </a:cubicBezTo>
                <a:close/>
                <a:moveTo>
                  <a:pt x="14513" y="13620"/>
                </a:moveTo>
                <a:cubicBezTo>
                  <a:pt x="14489" y="13620"/>
                  <a:pt x="14465" y="13646"/>
                  <a:pt x="14480" y="13674"/>
                </a:cubicBezTo>
                <a:cubicBezTo>
                  <a:pt x="14485" y="13685"/>
                  <a:pt x="14491" y="13693"/>
                  <a:pt x="14496" y="13704"/>
                </a:cubicBezTo>
                <a:cubicBezTo>
                  <a:pt x="14502" y="13716"/>
                  <a:pt x="14512" y="13722"/>
                  <a:pt x="14523" y="13722"/>
                </a:cubicBezTo>
                <a:cubicBezTo>
                  <a:pt x="14546" y="13722"/>
                  <a:pt x="14570" y="13696"/>
                  <a:pt x="14557" y="13669"/>
                </a:cubicBezTo>
                <a:cubicBezTo>
                  <a:pt x="14551" y="13659"/>
                  <a:pt x="14546" y="13649"/>
                  <a:pt x="14541" y="13639"/>
                </a:cubicBezTo>
                <a:cubicBezTo>
                  <a:pt x="14534" y="13626"/>
                  <a:pt x="14524" y="13620"/>
                  <a:pt x="14513" y="13620"/>
                </a:cubicBezTo>
                <a:close/>
                <a:moveTo>
                  <a:pt x="21030" y="13654"/>
                </a:moveTo>
                <a:cubicBezTo>
                  <a:pt x="21012" y="13654"/>
                  <a:pt x="20994" y="13665"/>
                  <a:pt x="20994" y="13688"/>
                </a:cubicBezTo>
                <a:lnTo>
                  <a:pt x="20994" y="13704"/>
                </a:lnTo>
                <a:cubicBezTo>
                  <a:pt x="20994" y="13727"/>
                  <a:pt x="21012" y="13738"/>
                  <a:pt x="21030" y="13738"/>
                </a:cubicBezTo>
                <a:cubicBezTo>
                  <a:pt x="21048" y="13738"/>
                  <a:pt x="21065" y="13727"/>
                  <a:pt x="21065" y="13704"/>
                </a:cubicBezTo>
                <a:lnTo>
                  <a:pt x="21065" y="13688"/>
                </a:lnTo>
                <a:cubicBezTo>
                  <a:pt x="21065" y="13665"/>
                  <a:pt x="21048" y="13654"/>
                  <a:pt x="21030" y="13654"/>
                </a:cubicBezTo>
                <a:close/>
                <a:moveTo>
                  <a:pt x="12328" y="13633"/>
                </a:moveTo>
                <a:cubicBezTo>
                  <a:pt x="12258" y="13633"/>
                  <a:pt x="12258" y="13740"/>
                  <a:pt x="12328" y="13740"/>
                </a:cubicBezTo>
                <a:cubicBezTo>
                  <a:pt x="12396" y="13740"/>
                  <a:pt x="12396" y="13633"/>
                  <a:pt x="12328" y="13633"/>
                </a:cubicBezTo>
                <a:close/>
                <a:moveTo>
                  <a:pt x="5655" y="13649"/>
                </a:moveTo>
                <a:cubicBezTo>
                  <a:pt x="5641" y="13649"/>
                  <a:pt x="5629" y="13656"/>
                  <a:pt x="5625" y="13674"/>
                </a:cubicBezTo>
                <a:lnTo>
                  <a:pt x="5609" y="13749"/>
                </a:lnTo>
                <a:cubicBezTo>
                  <a:pt x="5603" y="13775"/>
                  <a:pt x="5626" y="13793"/>
                  <a:pt x="5647" y="13793"/>
                </a:cubicBezTo>
                <a:cubicBezTo>
                  <a:pt x="5661" y="13793"/>
                  <a:pt x="5673" y="13786"/>
                  <a:pt x="5677" y="13769"/>
                </a:cubicBezTo>
                <a:lnTo>
                  <a:pt x="5693" y="13693"/>
                </a:lnTo>
                <a:cubicBezTo>
                  <a:pt x="5699" y="13667"/>
                  <a:pt x="5676" y="13649"/>
                  <a:pt x="5655" y="13649"/>
                </a:cubicBezTo>
                <a:close/>
                <a:moveTo>
                  <a:pt x="5755" y="13710"/>
                </a:moveTo>
                <a:cubicBezTo>
                  <a:pt x="5744" y="13710"/>
                  <a:pt x="5736" y="13714"/>
                  <a:pt x="5729" y="13722"/>
                </a:cubicBezTo>
                <a:cubicBezTo>
                  <a:pt x="5727" y="13722"/>
                  <a:pt x="5726" y="13722"/>
                  <a:pt x="5724" y="13722"/>
                </a:cubicBezTo>
                <a:cubicBezTo>
                  <a:pt x="5690" y="13722"/>
                  <a:pt x="5677" y="13781"/>
                  <a:pt x="5717" y="13793"/>
                </a:cubicBezTo>
                <a:cubicBezTo>
                  <a:pt x="5723" y="13795"/>
                  <a:pt x="5729" y="13796"/>
                  <a:pt x="5735" y="13796"/>
                </a:cubicBezTo>
                <a:cubicBezTo>
                  <a:pt x="5759" y="13796"/>
                  <a:pt x="5779" y="13778"/>
                  <a:pt x="5790" y="13755"/>
                </a:cubicBezTo>
                <a:cubicBezTo>
                  <a:pt x="5797" y="13737"/>
                  <a:pt x="5781" y="13716"/>
                  <a:pt x="5765" y="13711"/>
                </a:cubicBezTo>
                <a:cubicBezTo>
                  <a:pt x="5762" y="13710"/>
                  <a:pt x="5758" y="13710"/>
                  <a:pt x="5755" y="13710"/>
                </a:cubicBezTo>
                <a:close/>
                <a:moveTo>
                  <a:pt x="392" y="13695"/>
                </a:moveTo>
                <a:cubicBezTo>
                  <a:pt x="368" y="13695"/>
                  <a:pt x="344" y="13721"/>
                  <a:pt x="359" y="13749"/>
                </a:cubicBezTo>
                <a:cubicBezTo>
                  <a:pt x="364" y="13759"/>
                  <a:pt x="369" y="13769"/>
                  <a:pt x="374" y="13779"/>
                </a:cubicBezTo>
                <a:cubicBezTo>
                  <a:pt x="381" y="13791"/>
                  <a:pt x="391" y="13797"/>
                  <a:pt x="402" y="13797"/>
                </a:cubicBezTo>
                <a:cubicBezTo>
                  <a:pt x="425" y="13797"/>
                  <a:pt x="449" y="13772"/>
                  <a:pt x="435" y="13743"/>
                </a:cubicBezTo>
                <a:cubicBezTo>
                  <a:pt x="430" y="13734"/>
                  <a:pt x="425" y="13724"/>
                  <a:pt x="419" y="13713"/>
                </a:cubicBezTo>
                <a:cubicBezTo>
                  <a:pt x="413" y="13700"/>
                  <a:pt x="402" y="13695"/>
                  <a:pt x="392" y="13695"/>
                </a:cubicBezTo>
                <a:close/>
                <a:moveTo>
                  <a:pt x="18956" y="13724"/>
                </a:moveTo>
                <a:cubicBezTo>
                  <a:pt x="18938" y="13724"/>
                  <a:pt x="18920" y="13735"/>
                  <a:pt x="18920" y="13758"/>
                </a:cubicBezTo>
                <a:lnTo>
                  <a:pt x="18920" y="13774"/>
                </a:lnTo>
                <a:cubicBezTo>
                  <a:pt x="18920" y="13796"/>
                  <a:pt x="18938" y="13808"/>
                  <a:pt x="18955" y="13808"/>
                </a:cubicBezTo>
                <a:cubicBezTo>
                  <a:pt x="18973" y="13808"/>
                  <a:pt x="18991" y="13796"/>
                  <a:pt x="18991" y="13774"/>
                </a:cubicBezTo>
                <a:lnTo>
                  <a:pt x="18991" y="13758"/>
                </a:lnTo>
                <a:cubicBezTo>
                  <a:pt x="18992" y="13735"/>
                  <a:pt x="18974" y="13724"/>
                  <a:pt x="18956" y="13724"/>
                </a:cubicBezTo>
                <a:close/>
                <a:moveTo>
                  <a:pt x="2719" y="13729"/>
                </a:moveTo>
                <a:cubicBezTo>
                  <a:pt x="2651" y="13729"/>
                  <a:pt x="2650" y="13837"/>
                  <a:pt x="2719" y="13837"/>
                </a:cubicBezTo>
                <a:cubicBezTo>
                  <a:pt x="2789" y="13837"/>
                  <a:pt x="2789" y="13729"/>
                  <a:pt x="2719" y="13729"/>
                </a:cubicBezTo>
                <a:close/>
                <a:moveTo>
                  <a:pt x="4792" y="13783"/>
                </a:moveTo>
                <a:cubicBezTo>
                  <a:pt x="4774" y="13783"/>
                  <a:pt x="4756" y="13795"/>
                  <a:pt x="4756" y="13818"/>
                </a:cubicBezTo>
                <a:lnTo>
                  <a:pt x="4756" y="13834"/>
                </a:lnTo>
                <a:cubicBezTo>
                  <a:pt x="4756" y="13857"/>
                  <a:pt x="4774" y="13868"/>
                  <a:pt x="4792" y="13868"/>
                </a:cubicBezTo>
                <a:cubicBezTo>
                  <a:pt x="4810" y="13868"/>
                  <a:pt x="4828" y="13857"/>
                  <a:pt x="4828" y="13834"/>
                </a:cubicBezTo>
                <a:lnTo>
                  <a:pt x="4828" y="13818"/>
                </a:lnTo>
                <a:cubicBezTo>
                  <a:pt x="4828" y="13795"/>
                  <a:pt x="4810" y="13783"/>
                  <a:pt x="4792" y="13783"/>
                </a:cubicBezTo>
                <a:close/>
                <a:moveTo>
                  <a:pt x="23186" y="13825"/>
                </a:moveTo>
                <a:cubicBezTo>
                  <a:pt x="23183" y="13825"/>
                  <a:pt x="23180" y="13826"/>
                  <a:pt x="23177" y="13826"/>
                </a:cubicBezTo>
                <a:cubicBezTo>
                  <a:pt x="23152" y="13831"/>
                  <a:pt x="23128" y="13838"/>
                  <a:pt x="23103" y="13843"/>
                </a:cubicBezTo>
                <a:cubicBezTo>
                  <a:pt x="23061" y="13853"/>
                  <a:pt x="23074" y="13912"/>
                  <a:pt x="23112" y="13912"/>
                </a:cubicBezTo>
                <a:cubicBezTo>
                  <a:pt x="23115" y="13912"/>
                  <a:pt x="23118" y="13912"/>
                  <a:pt x="23121" y="13911"/>
                </a:cubicBezTo>
                <a:cubicBezTo>
                  <a:pt x="23146" y="13906"/>
                  <a:pt x="23171" y="13900"/>
                  <a:pt x="23196" y="13894"/>
                </a:cubicBezTo>
                <a:cubicBezTo>
                  <a:pt x="23237" y="13885"/>
                  <a:pt x="23224" y="13825"/>
                  <a:pt x="23186" y="13825"/>
                </a:cubicBezTo>
                <a:close/>
                <a:moveTo>
                  <a:pt x="14815" y="13831"/>
                </a:moveTo>
                <a:cubicBezTo>
                  <a:pt x="14810" y="13831"/>
                  <a:pt x="14805" y="13832"/>
                  <a:pt x="14801" y="13832"/>
                </a:cubicBezTo>
                <a:cubicBezTo>
                  <a:pt x="14760" y="13842"/>
                  <a:pt x="14771" y="13901"/>
                  <a:pt x="14810" y="13902"/>
                </a:cubicBezTo>
                <a:cubicBezTo>
                  <a:pt x="14815" y="13912"/>
                  <a:pt x="14827" y="13917"/>
                  <a:pt x="14839" y="13917"/>
                </a:cubicBezTo>
                <a:cubicBezTo>
                  <a:pt x="14845" y="13917"/>
                  <a:pt x="14851" y="13915"/>
                  <a:pt x="14856" y="13912"/>
                </a:cubicBezTo>
                <a:cubicBezTo>
                  <a:pt x="14875" y="13902"/>
                  <a:pt x="14877" y="13881"/>
                  <a:pt x="14870" y="13864"/>
                </a:cubicBezTo>
                <a:cubicBezTo>
                  <a:pt x="14860" y="13841"/>
                  <a:pt x="14838" y="13831"/>
                  <a:pt x="14815" y="13831"/>
                </a:cubicBezTo>
                <a:close/>
                <a:moveTo>
                  <a:pt x="15135" y="13831"/>
                </a:moveTo>
                <a:cubicBezTo>
                  <a:pt x="15125" y="13831"/>
                  <a:pt x="15115" y="13836"/>
                  <a:pt x="15109" y="13849"/>
                </a:cubicBezTo>
                <a:cubicBezTo>
                  <a:pt x="15103" y="13860"/>
                  <a:pt x="15098" y="13869"/>
                  <a:pt x="15093" y="13880"/>
                </a:cubicBezTo>
                <a:cubicBezTo>
                  <a:pt x="15079" y="13908"/>
                  <a:pt x="15103" y="13934"/>
                  <a:pt x="15126" y="13934"/>
                </a:cubicBezTo>
                <a:cubicBezTo>
                  <a:pt x="15137" y="13934"/>
                  <a:pt x="15147" y="13928"/>
                  <a:pt x="15154" y="13915"/>
                </a:cubicBezTo>
                <a:cubicBezTo>
                  <a:pt x="15159" y="13905"/>
                  <a:pt x="15164" y="13895"/>
                  <a:pt x="15169" y="13885"/>
                </a:cubicBezTo>
                <a:cubicBezTo>
                  <a:pt x="15183" y="13857"/>
                  <a:pt x="15158" y="13831"/>
                  <a:pt x="15135" y="13831"/>
                </a:cubicBezTo>
                <a:close/>
                <a:moveTo>
                  <a:pt x="4447" y="13872"/>
                </a:moveTo>
                <a:cubicBezTo>
                  <a:pt x="4429" y="13872"/>
                  <a:pt x="4411" y="13884"/>
                  <a:pt x="4411" y="13907"/>
                </a:cubicBezTo>
                <a:lnTo>
                  <a:pt x="4411" y="13923"/>
                </a:lnTo>
                <a:cubicBezTo>
                  <a:pt x="4411" y="13946"/>
                  <a:pt x="4428" y="13957"/>
                  <a:pt x="4446" y="13957"/>
                </a:cubicBezTo>
                <a:cubicBezTo>
                  <a:pt x="4464" y="13957"/>
                  <a:pt x="4482" y="13946"/>
                  <a:pt x="4482" y="13923"/>
                </a:cubicBezTo>
                <a:lnTo>
                  <a:pt x="4482" y="13907"/>
                </a:lnTo>
                <a:cubicBezTo>
                  <a:pt x="4482" y="13884"/>
                  <a:pt x="4465" y="13872"/>
                  <a:pt x="4447" y="13872"/>
                </a:cubicBezTo>
                <a:close/>
                <a:moveTo>
                  <a:pt x="2192" y="13860"/>
                </a:moveTo>
                <a:cubicBezTo>
                  <a:pt x="2188" y="13860"/>
                  <a:pt x="2183" y="13861"/>
                  <a:pt x="2178" y="13863"/>
                </a:cubicBezTo>
                <a:cubicBezTo>
                  <a:pt x="2163" y="13868"/>
                  <a:pt x="2148" y="13873"/>
                  <a:pt x="2134" y="13879"/>
                </a:cubicBezTo>
                <a:cubicBezTo>
                  <a:pt x="2106" y="13887"/>
                  <a:pt x="2089" y="13915"/>
                  <a:pt x="2098" y="13944"/>
                </a:cubicBezTo>
                <a:cubicBezTo>
                  <a:pt x="2104" y="13965"/>
                  <a:pt x="2125" y="13983"/>
                  <a:pt x="2148" y="13983"/>
                </a:cubicBezTo>
                <a:cubicBezTo>
                  <a:pt x="2153" y="13983"/>
                  <a:pt x="2158" y="13982"/>
                  <a:pt x="2163" y="13980"/>
                </a:cubicBezTo>
                <a:cubicBezTo>
                  <a:pt x="2178" y="13975"/>
                  <a:pt x="2193" y="13970"/>
                  <a:pt x="2208" y="13964"/>
                </a:cubicBezTo>
                <a:cubicBezTo>
                  <a:pt x="2234" y="13955"/>
                  <a:pt x="2252" y="13927"/>
                  <a:pt x="2244" y="13900"/>
                </a:cubicBezTo>
                <a:cubicBezTo>
                  <a:pt x="2237" y="13878"/>
                  <a:pt x="2215" y="13860"/>
                  <a:pt x="2192" y="13860"/>
                </a:cubicBezTo>
                <a:close/>
                <a:moveTo>
                  <a:pt x="17208" y="13851"/>
                </a:moveTo>
                <a:cubicBezTo>
                  <a:pt x="17197" y="13851"/>
                  <a:pt x="17187" y="13857"/>
                  <a:pt x="17181" y="13869"/>
                </a:cubicBezTo>
                <a:cubicBezTo>
                  <a:pt x="17170" y="13889"/>
                  <a:pt x="17162" y="13910"/>
                  <a:pt x="17150" y="13929"/>
                </a:cubicBezTo>
                <a:cubicBezTo>
                  <a:pt x="17137" y="13957"/>
                  <a:pt x="17161" y="13983"/>
                  <a:pt x="17185" y="13983"/>
                </a:cubicBezTo>
                <a:cubicBezTo>
                  <a:pt x="17195" y="13983"/>
                  <a:pt x="17206" y="13978"/>
                  <a:pt x="17212" y="13964"/>
                </a:cubicBezTo>
                <a:cubicBezTo>
                  <a:pt x="17223" y="13945"/>
                  <a:pt x="17232" y="13924"/>
                  <a:pt x="17243" y="13905"/>
                </a:cubicBezTo>
                <a:cubicBezTo>
                  <a:pt x="17256" y="13877"/>
                  <a:pt x="17231" y="13851"/>
                  <a:pt x="17208" y="13851"/>
                </a:cubicBezTo>
                <a:close/>
                <a:moveTo>
                  <a:pt x="8978" y="13849"/>
                </a:moveTo>
                <a:cubicBezTo>
                  <a:pt x="8955" y="13849"/>
                  <a:pt x="8934" y="13865"/>
                  <a:pt x="8926" y="13887"/>
                </a:cubicBezTo>
                <a:cubicBezTo>
                  <a:pt x="8921" y="13903"/>
                  <a:pt x="8915" y="13917"/>
                  <a:pt x="8910" y="13932"/>
                </a:cubicBezTo>
                <a:cubicBezTo>
                  <a:pt x="8902" y="13959"/>
                  <a:pt x="8921" y="13991"/>
                  <a:pt x="8947" y="13997"/>
                </a:cubicBezTo>
                <a:cubicBezTo>
                  <a:pt x="8952" y="13998"/>
                  <a:pt x="8956" y="13999"/>
                  <a:pt x="8961" y="13999"/>
                </a:cubicBezTo>
                <a:cubicBezTo>
                  <a:pt x="8985" y="13999"/>
                  <a:pt x="9005" y="13982"/>
                  <a:pt x="9013" y="13960"/>
                </a:cubicBezTo>
                <a:cubicBezTo>
                  <a:pt x="9018" y="13945"/>
                  <a:pt x="9023" y="13931"/>
                  <a:pt x="9028" y="13916"/>
                </a:cubicBezTo>
                <a:cubicBezTo>
                  <a:pt x="9038" y="13890"/>
                  <a:pt x="9018" y="13859"/>
                  <a:pt x="8992" y="13850"/>
                </a:cubicBezTo>
                <a:cubicBezTo>
                  <a:pt x="8987" y="13849"/>
                  <a:pt x="8983" y="13849"/>
                  <a:pt x="8978" y="13849"/>
                </a:cubicBezTo>
                <a:close/>
                <a:moveTo>
                  <a:pt x="11515" y="13979"/>
                </a:moveTo>
                <a:cubicBezTo>
                  <a:pt x="11469" y="13979"/>
                  <a:pt x="11469" y="14049"/>
                  <a:pt x="11515" y="14049"/>
                </a:cubicBezTo>
                <a:cubicBezTo>
                  <a:pt x="11516" y="14049"/>
                  <a:pt x="11517" y="14049"/>
                  <a:pt x="11517" y="14049"/>
                </a:cubicBezTo>
                <a:cubicBezTo>
                  <a:pt x="11560" y="14049"/>
                  <a:pt x="11560" y="13979"/>
                  <a:pt x="11515" y="13979"/>
                </a:cubicBezTo>
                <a:close/>
                <a:moveTo>
                  <a:pt x="889" y="13908"/>
                </a:moveTo>
                <a:cubicBezTo>
                  <a:pt x="868" y="13908"/>
                  <a:pt x="846" y="13925"/>
                  <a:pt x="852" y="13951"/>
                </a:cubicBezTo>
                <a:cubicBezTo>
                  <a:pt x="857" y="13976"/>
                  <a:pt x="862" y="14001"/>
                  <a:pt x="867" y="14026"/>
                </a:cubicBezTo>
                <a:cubicBezTo>
                  <a:pt x="870" y="14044"/>
                  <a:pt x="883" y="14052"/>
                  <a:pt x="897" y="14052"/>
                </a:cubicBezTo>
                <a:cubicBezTo>
                  <a:pt x="917" y="14052"/>
                  <a:pt x="940" y="14034"/>
                  <a:pt x="935" y="14007"/>
                </a:cubicBezTo>
                <a:cubicBezTo>
                  <a:pt x="931" y="13984"/>
                  <a:pt x="925" y="13958"/>
                  <a:pt x="920" y="13933"/>
                </a:cubicBezTo>
                <a:cubicBezTo>
                  <a:pt x="916" y="13915"/>
                  <a:pt x="903" y="13908"/>
                  <a:pt x="889" y="13908"/>
                </a:cubicBezTo>
                <a:close/>
                <a:moveTo>
                  <a:pt x="21300" y="13984"/>
                </a:moveTo>
                <a:cubicBezTo>
                  <a:pt x="21254" y="13984"/>
                  <a:pt x="21254" y="14055"/>
                  <a:pt x="21300" y="14055"/>
                </a:cubicBezTo>
                <a:cubicBezTo>
                  <a:pt x="21345" y="14055"/>
                  <a:pt x="21345" y="13984"/>
                  <a:pt x="21300" y="13984"/>
                </a:cubicBezTo>
                <a:close/>
                <a:moveTo>
                  <a:pt x="10014" y="13960"/>
                </a:moveTo>
                <a:cubicBezTo>
                  <a:pt x="9987" y="13960"/>
                  <a:pt x="9963" y="13997"/>
                  <a:pt x="9988" y="14021"/>
                </a:cubicBezTo>
                <a:lnTo>
                  <a:pt x="10018" y="14051"/>
                </a:lnTo>
                <a:cubicBezTo>
                  <a:pt x="10026" y="14059"/>
                  <a:pt x="10034" y="14062"/>
                  <a:pt x="10042" y="14062"/>
                </a:cubicBezTo>
                <a:cubicBezTo>
                  <a:pt x="10068" y="14062"/>
                  <a:pt x="10092" y="14026"/>
                  <a:pt x="10068" y="14001"/>
                </a:cubicBezTo>
                <a:lnTo>
                  <a:pt x="10037" y="13971"/>
                </a:lnTo>
                <a:cubicBezTo>
                  <a:pt x="10030" y="13963"/>
                  <a:pt x="10022" y="13960"/>
                  <a:pt x="10014" y="13960"/>
                </a:cubicBezTo>
                <a:close/>
                <a:moveTo>
                  <a:pt x="14028" y="13995"/>
                </a:moveTo>
                <a:cubicBezTo>
                  <a:pt x="13983" y="13995"/>
                  <a:pt x="13983" y="14065"/>
                  <a:pt x="14028" y="14065"/>
                </a:cubicBezTo>
                <a:cubicBezTo>
                  <a:pt x="14074" y="14065"/>
                  <a:pt x="14074" y="13995"/>
                  <a:pt x="14028" y="13995"/>
                </a:cubicBezTo>
                <a:close/>
                <a:moveTo>
                  <a:pt x="8302" y="13939"/>
                </a:moveTo>
                <a:cubicBezTo>
                  <a:pt x="8274" y="13939"/>
                  <a:pt x="8250" y="13976"/>
                  <a:pt x="8275" y="14000"/>
                </a:cubicBezTo>
                <a:cubicBezTo>
                  <a:pt x="8295" y="14020"/>
                  <a:pt x="8315" y="14041"/>
                  <a:pt x="8336" y="14060"/>
                </a:cubicBezTo>
                <a:cubicBezTo>
                  <a:pt x="8344" y="14068"/>
                  <a:pt x="8352" y="14071"/>
                  <a:pt x="8360" y="14071"/>
                </a:cubicBezTo>
                <a:cubicBezTo>
                  <a:pt x="8387" y="14071"/>
                  <a:pt x="8410" y="14035"/>
                  <a:pt x="8385" y="14011"/>
                </a:cubicBezTo>
                <a:cubicBezTo>
                  <a:pt x="8365" y="13991"/>
                  <a:pt x="8346" y="13970"/>
                  <a:pt x="8326" y="13950"/>
                </a:cubicBezTo>
                <a:cubicBezTo>
                  <a:pt x="8318" y="13943"/>
                  <a:pt x="8310" y="13939"/>
                  <a:pt x="8302" y="13939"/>
                </a:cubicBezTo>
                <a:close/>
                <a:moveTo>
                  <a:pt x="10705" y="13974"/>
                </a:moveTo>
                <a:cubicBezTo>
                  <a:pt x="10634" y="13974"/>
                  <a:pt x="10634" y="14081"/>
                  <a:pt x="10705" y="14081"/>
                </a:cubicBezTo>
                <a:cubicBezTo>
                  <a:pt x="10773" y="14081"/>
                  <a:pt x="10773" y="13974"/>
                  <a:pt x="10705" y="13974"/>
                </a:cubicBezTo>
                <a:close/>
                <a:moveTo>
                  <a:pt x="18384" y="13972"/>
                </a:moveTo>
                <a:cubicBezTo>
                  <a:pt x="18375" y="13972"/>
                  <a:pt x="18366" y="13975"/>
                  <a:pt x="18357" y="13979"/>
                </a:cubicBezTo>
                <a:cubicBezTo>
                  <a:pt x="18347" y="13984"/>
                  <a:pt x="18337" y="13990"/>
                  <a:pt x="18327" y="13995"/>
                </a:cubicBezTo>
                <a:cubicBezTo>
                  <a:pt x="18301" y="14007"/>
                  <a:pt x="18294" y="14043"/>
                  <a:pt x="18307" y="14068"/>
                </a:cubicBezTo>
                <a:cubicBezTo>
                  <a:pt x="18318" y="14086"/>
                  <a:pt x="18335" y="14094"/>
                  <a:pt x="18353" y="14094"/>
                </a:cubicBezTo>
                <a:cubicBezTo>
                  <a:pt x="18362" y="14094"/>
                  <a:pt x="18372" y="14092"/>
                  <a:pt x="18380" y="14088"/>
                </a:cubicBezTo>
                <a:cubicBezTo>
                  <a:pt x="18391" y="14083"/>
                  <a:pt x="18400" y="14078"/>
                  <a:pt x="18411" y="14072"/>
                </a:cubicBezTo>
                <a:cubicBezTo>
                  <a:pt x="18437" y="14059"/>
                  <a:pt x="18443" y="14023"/>
                  <a:pt x="18431" y="13999"/>
                </a:cubicBezTo>
                <a:cubicBezTo>
                  <a:pt x="18420" y="13982"/>
                  <a:pt x="18403" y="13972"/>
                  <a:pt x="18384" y="13972"/>
                </a:cubicBezTo>
                <a:close/>
                <a:moveTo>
                  <a:pt x="20638" y="14060"/>
                </a:moveTo>
                <a:cubicBezTo>
                  <a:pt x="20615" y="14060"/>
                  <a:pt x="20615" y="14095"/>
                  <a:pt x="20638" y="14095"/>
                </a:cubicBezTo>
                <a:cubicBezTo>
                  <a:pt x="20661" y="14095"/>
                  <a:pt x="20661" y="14060"/>
                  <a:pt x="20638" y="14060"/>
                </a:cubicBezTo>
                <a:close/>
                <a:moveTo>
                  <a:pt x="19377" y="13996"/>
                </a:moveTo>
                <a:cubicBezTo>
                  <a:pt x="19350" y="13996"/>
                  <a:pt x="19325" y="14031"/>
                  <a:pt x="19350" y="14057"/>
                </a:cubicBezTo>
                <a:cubicBezTo>
                  <a:pt x="19362" y="14067"/>
                  <a:pt x="19370" y="14078"/>
                  <a:pt x="19380" y="14086"/>
                </a:cubicBezTo>
                <a:cubicBezTo>
                  <a:pt x="19387" y="14094"/>
                  <a:pt x="19395" y="14097"/>
                  <a:pt x="19403" y="14097"/>
                </a:cubicBezTo>
                <a:cubicBezTo>
                  <a:pt x="19430" y="14097"/>
                  <a:pt x="19453" y="14062"/>
                  <a:pt x="19429" y="14037"/>
                </a:cubicBezTo>
                <a:cubicBezTo>
                  <a:pt x="19420" y="14026"/>
                  <a:pt x="19410" y="14016"/>
                  <a:pt x="19401" y="14006"/>
                </a:cubicBezTo>
                <a:cubicBezTo>
                  <a:pt x="19393" y="13999"/>
                  <a:pt x="19385" y="13996"/>
                  <a:pt x="19377" y="13996"/>
                </a:cubicBezTo>
                <a:close/>
                <a:moveTo>
                  <a:pt x="6305" y="14013"/>
                </a:moveTo>
                <a:cubicBezTo>
                  <a:pt x="6291" y="14013"/>
                  <a:pt x="6276" y="14021"/>
                  <a:pt x="6270" y="14038"/>
                </a:cubicBezTo>
                <a:cubicBezTo>
                  <a:pt x="6265" y="14054"/>
                  <a:pt x="6260" y="14068"/>
                  <a:pt x="6254" y="14082"/>
                </a:cubicBezTo>
                <a:cubicBezTo>
                  <a:pt x="6246" y="14109"/>
                  <a:pt x="6268" y="14126"/>
                  <a:pt x="6290" y="14126"/>
                </a:cubicBezTo>
                <a:cubicBezTo>
                  <a:pt x="6303" y="14126"/>
                  <a:pt x="6317" y="14119"/>
                  <a:pt x="6323" y="14102"/>
                </a:cubicBezTo>
                <a:cubicBezTo>
                  <a:pt x="6328" y="14086"/>
                  <a:pt x="6333" y="14071"/>
                  <a:pt x="6338" y="14058"/>
                </a:cubicBezTo>
                <a:cubicBezTo>
                  <a:pt x="6348" y="14031"/>
                  <a:pt x="6327" y="14013"/>
                  <a:pt x="6305" y="14013"/>
                </a:cubicBezTo>
                <a:close/>
                <a:moveTo>
                  <a:pt x="4956" y="14053"/>
                </a:moveTo>
                <a:cubicBezTo>
                  <a:pt x="4948" y="14053"/>
                  <a:pt x="4940" y="14057"/>
                  <a:pt x="4932" y="14064"/>
                </a:cubicBezTo>
                <a:lnTo>
                  <a:pt x="4917" y="14080"/>
                </a:lnTo>
                <a:cubicBezTo>
                  <a:pt x="4892" y="14105"/>
                  <a:pt x="4916" y="14141"/>
                  <a:pt x="4943" y="14141"/>
                </a:cubicBezTo>
                <a:cubicBezTo>
                  <a:pt x="4951" y="14141"/>
                  <a:pt x="4959" y="14137"/>
                  <a:pt x="4966" y="14130"/>
                </a:cubicBezTo>
                <a:lnTo>
                  <a:pt x="4982" y="14114"/>
                </a:lnTo>
                <a:cubicBezTo>
                  <a:pt x="5007" y="14088"/>
                  <a:pt x="4984" y="14053"/>
                  <a:pt x="4956" y="14053"/>
                </a:cubicBezTo>
                <a:close/>
                <a:moveTo>
                  <a:pt x="7701" y="14011"/>
                </a:moveTo>
                <a:cubicBezTo>
                  <a:pt x="7660" y="14011"/>
                  <a:pt x="7624" y="14065"/>
                  <a:pt x="7660" y="14102"/>
                </a:cubicBezTo>
                <a:cubicBezTo>
                  <a:pt x="7671" y="14112"/>
                  <a:pt x="7679" y="14123"/>
                  <a:pt x="7689" y="14132"/>
                </a:cubicBezTo>
                <a:cubicBezTo>
                  <a:pt x="7699" y="14144"/>
                  <a:pt x="7712" y="14149"/>
                  <a:pt x="7724" y="14149"/>
                </a:cubicBezTo>
                <a:cubicBezTo>
                  <a:pt x="7764" y="14149"/>
                  <a:pt x="7801" y="14095"/>
                  <a:pt x="7765" y="14058"/>
                </a:cubicBezTo>
                <a:cubicBezTo>
                  <a:pt x="7756" y="14048"/>
                  <a:pt x="7746" y="14038"/>
                  <a:pt x="7736" y="14027"/>
                </a:cubicBezTo>
                <a:cubicBezTo>
                  <a:pt x="7725" y="14016"/>
                  <a:pt x="7713" y="14011"/>
                  <a:pt x="7701" y="14011"/>
                </a:cubicBezTo>
                <a:close/>
                <a:moveTo>
                  <a:pt x="270" y="14224"/>
                </a:moveTo>
                <a:cubicBezTo>
                  <a:pt x="257" y="14224"/>
                  <a:pt x="245" y="14242"/>
                  <a:pt x="257" y="14254"/>
                </a:cubicBezTo>
                <a:lnTo>
                  <a:pt x="302" y="14299"/>
                </a:lnTo>
                <a:cubicBezTo>
                  <a:pt x="306" y="14302"/>
                  <a:pt x="310" y="14304"/>
                  <a:pt x="314" y="14304"/>
                </a:cubicBezTo>
                <a:cubicBezTo>
                  <a:pt x="327" y="14304"/>
                  <a:pt x="340" y="14286"/>
                  <a:pt x="327" y="14274"/>
                </a:cubicBezTo>
                <a:lnTo>
                  <a:pt x="282" y="14230"/>
                </a:lnTo>
                <a:cubicBezTo>
                  <a:pt x="278" y="14226"/>
                  <a:pt x="274" y="14224"/>
                  <a:pt x="270" y="14224"/>
                </a:cubicBezTo>
                <a:close/>
              </a:path>
            </a:pathLst>
          </a:custGeom>
          <a:solidFill>
            <a:srgbClr val="FFFFFF">
              <a:alpha val="195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203" name="Google Shape;203;p16"/>
          <p:cNvGrpSpPr/>
          <p:nvPr/>
        </p:nvGrpSpPr>
        <p:grpSpPr>
          <a:xfrm rot="-5400000">
            <a:off x="1241041" y="-1240184"/>
            <a:ext cx="1910376" cy="4392459"/>
            <a:chOff x="7227671" y="11"/>
            <a:chExt cx="1915484" cy="4404203"/>
          </a:xfrm>
        </p:grpSpPr>
        <p:sp>
          <p:nvSpPr>
            <p:cNvPr id="204" name="Google Shape;204;p16"/>
            <p:cNvSpPr/>
            <p:nvPr/>
          </p:nvSpPr>
          <p:spPr>
            <a:xfrm>
              <a:off x="7471853" y="422"/>
              <a:ext cx="1671303" cy="4112309"/>
            </a:xfrm>
            <a:custGeom>
              <a:avLst/>
              <a:gdLst/>
              <a:ahLst/>
              <a:cxnLst/>
              <a:rect l="l" t="t" r="r" b="b"/>
              <a:pathLst>
                <a:path w="11873" h="29214" extrusionOk="0">
                  <a:moveTo>
                    <a:pt x="274" y="1"/>
                  </a:moveTo>
                  <a:cubicBezTo>
                    <a:pt x="274" y="1"/>
                    <a:pt x="0" y="2214"/>
                    <a:pt x="4493" y="2489"/>
                  </a:cubicBezTo>
                  <a:cubicBezTo>
                    <a:pt x="8986" y="2764"/>
                    <a:pt x="11277" y="8349"/>
                    <a:pt x="9170" y="14175"/>
                  </a:cubicBezTo>
                  <a:cubicBezTo>
                    <a:pt x="7061" y="20000"/>
                    <a:pt x="7882" y="28800"/>
                    <a:pt x="11872" y="29213"/>
                  </a:cubicBezTo>
                  <a:lnTo>
                    <a:pt x="11872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5" name="Google Shape;205;p16"/>
            <p:cNvSpPr/>
            <p:nvPr/>
          </p:nvSpPr>
          <p:spPr>
            <a:xfrm>
              <a:off x="7227671" y="11"/>
              <a:ext cx="1909654" cy="4404203"/>
            </a:xfrm>
            <a:custGeom>
              <a:avLst/>
              <a:gdLst/>
              <a:ahLst/>
              <a:cxnLst/>
              <a:rect l="l" t="t" r="r" b="b"/>
              <a:pathLst>
                <a:path w="12890" h="29728" extrusionOk="0">
                  <a:moveTo>
                    <a:pt x="66" y="1"/>
                  </a:moveTo>
                  <a:lnTo>
                    <a:pt x="66" y="1"/>
                  </a:lnTo>
                  <a:cubicBezTo>
                    <a:pt x="63" y="22"/>
                    <a:pt x="0" y="535"/>
                    <a:pt x="472" y="1107"/>
                  </a:cubicBezTo>
                  <a:cubicBezTo>
                    <a:pt x="953" y="1690"/>
                    <a:pt x="2086" y="2417"/>
                    <a:pt x="4747" y="2568"/>
                  </a:cubicBezTo>
                  <a:cubicBezTo>
                    <a:pt x="6719" y="2679"/>
                    <a:pt x="8402" y="3670"/>
                    <a:pt x="9486" y="5361"/>
                  </a:cubicBezTo>
                  <a:cubicBezTo>
                    <a:pt x="11012" y="7744"/>
                    <a:pt x="11157" y="11122"/>
                    <a:pt x="9871" y="14397"/>
                  </a:cubicBezTo>
                  <a:cubicBezTo>
                    <a:pt x="9040" y="16514"/>
                    <a:pt x="8598" y="19060"/>
                    <a:pt x="8627" y="21565"/>
                  </a:cubicBezTo>
                  <a:cubicBezTo>
                    <a:pt x="8656" y="24097"/>
                    <a:pt x="9168" y="26301"/>
                    <a:pt x="10069" y="27767"/>
                  </a:cubicBezTo>
                  <a:cubicBezTo>
                    <a:pt x="10801" y="28959"/>
                    <a:pt x="11747" y="29618"/>
                    <a:pt x="12879" y="29727"/>
                  </a:cubicBezTo>
                  <a:lnTo>
                    <a:pt x="12890" y="29659"/>
                  </a:lnTo>
                  <a:cubicBezTo>
                    <a:pt x="11780" y="29553"/>
                    <a:pt x="10852" y="28905"/>
                    <a:pt x="10131" y="27732"/>
                  </a:cubicBezTo>
                  <a:cubicBezTo>
                    <a:pt x="9238" y="26275"/>
                    <a:pt x="8730" y="24086"/>
                    <a:pt x="8699" y="21565"/>
                  </a:cubicBezTo>
                  <a:cubicBezTo>
                    <a:pt x="8669" y="19069"/>
                    <a:pt x="9109" y="16533"/>
                    <a:pt x="9938" y="14423"/>
                  </a:cubicBezTo>
                  <a:cubicBezTo>
                    <a:pt x="11231" y="11127"/>
                    <a:pt x="11087" y="7727"/>
                    <a:pt x="9547" y="5324"/>
                  </a:cubicBezTo>
                  <a:cubicBezTo>
                    <a:pt x="8450" y="3615"/>
                    <a:pt x="6748" y="2611"/>
                    <a:pt x="4752" y="2499"/>
                  </a:cubicBezTo>
                  <a:cubicBezTo>
                    <a:pt x="2119" y="2349"/>
                    <a:pt x="1002" y="1637"/>
                    <a:pt x="528" y="1065"/>
                  </a:cubicBezTo>
                  <a:cubicBezTo>
                    <a:pt x="74" y="517"/>
                    <a:pt x="133" y="14"/>
                    <a:pt x="135" y="9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206" name="Google Shape;206;p16"/>
          <p:cNvSpPr txBox="1">
            <a:spLocks noGrp="1"/>
          </p:cNvSpPr>
          <p:nvPr>
            <p:ph type="subTitle" idx="1"/>
          </p:nvPr>
        </p:nvSpPr>
        <p:spPr>
          <a:xfrm>
            <a:off x="960000" y="1511367"/>
            <a:ext cx="10272000" cy="83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07" name="Google Shape;207;p1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grpSp>
        <p:nvGrpSpPr>
          <p:cNvPr id="208" name="Google Shape;208;p16"/>
          <p:cNvGrpSpPr/>
          <p:nvPr/>
        </p:nvGrpSpPr>
        <p:grpSpPr>
          <a:xfrm>
            <a:off x="11410950" y="4042753"/>
            <a:ext cx="411004" cy="411004"/>
            <a:chOff x="1305050" y="4077300"/>
            <a:chExt cx="148900" cy="148900"/>
          </a:xfrm>
        </p:grpSpPr>
        <p:sp>
          <p:nvSpPr>
            <p:cNvPr id="209" name="Google Shape;209;p16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0" name="Google Shape;210;p16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211" name="Google Shape;211;p16"/>
          <p:cNvGrpSpPr/>
          <p:nvPr/>
        </p:nvGrpSpPr>
        <p:grpSpPr>
          <a:xfrm>
            <a:off x="11931607" y="4842684"/>
            <a:ext cx="260396" cy="260376"/>
            <a:chOff x="1305050" y="4077300"/>
            <a:chExt cx="148900" cy="148900"/>
          </a:xfrm>
        </p:grpSpPr>
        <p:sp>
          <p:nvSpPr>
            <p:cNvPr id="212" name="Google Shape;212;p16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3" name="Google Shape;213;p16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214" name="Google Shape;214;p16"/>
          <p:cNvGrpSpPr/>
          <p:nvPr/>
        </p:nvGrpSpPr>
        <p:grpSpPr>
          <a:xfrm>
            <a:off x="11486257" y="2873468"/>
            <a:ext cx="260396" cy="260376"/>
            <a:chOff x="1305050" y="4077300"/>
            <a:chExt cx="148900" cy="148900"/>
          </a:xfrm>
        </p:grpSpPr>
        <p:sp>
          <p:nvSpPr>
            <p:cNvPr id="215" name="Google Shape;215;p16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6" name="Google Shape;216;p16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217" name="Google Shape;217;p16"/>
          <p:cNvSpPr/>
          <p:nvPr/>
        </p:nvSpPr>
        <p:spPr>
          <a:xfrm>
            <a:off x="9700333" y="1"/>
            <a:ext cx="2491683" cy="3189508"/>
          </a:xfrm>
          <a:custGeom>
            <a:avLst/>
            <a:gdLst/>
            <a:ahLst/>
            <a:cxnLst/>
            <a:rect l="l" t="t" r="r" b="b"/>
            <a:pathLst>
              <a:path w="13040" h="16692" extrusionOk="0">
                <a:moveTo>
                  <a:pt x="7" y="0"/>
                </a:moveTo>
                <a:lnTo>
                  <a:pt x="0" y="5"/>
                </a:lnTo>
                <a:cubicBezTo>
                  <a:pt x="5" y="11"/>
                  <a:pt x="463" y="666"/>
                  <a:pt x="1444" y="1238"/>
                </a:cubicBezTo>
                <a:cubicBezTo>
                  <a:pt x="2020" y="1573"/>
                  <a:pt x="2661" y="1817"/>
                  <a:pt x="3351" y="1958"/>
                </a:cubicBezTo>
                <a:cubicBezTo>
                  <a:pt x="3835" y="2059"/>
                  <a:pt x="4344" y="2109"/>
                  <a:pt x="4873" y="2109"/>
                </a:cubicBezTo>
                <a:cubicBezTo>
                  <a:pt x="5283" y="2109"/>
                  <a:pt x="5706" y="2079"/>
                  <a:pt x="6138" y="2018"/>
                </a:cubicBezTo>
                <a:cubicBezTo>
                  <a:pt x="6663" y="1945"/>
                  <a:pt x="7150" y="1909"/>
                  <a:pt x="7597" y="1909"/>
                </a:cubicBezTo>
                <a:cubicBezTo>
                  <a:pt x="9040" y="1909"/>
                  <a:pt x="10080" y="2286"/>
                  <a:pt x="10701" y="3036"/>
                </a:cubicBezTo>
                <a:cubicBezTo>
                  <a:pt x="11113" y="3536"/>
                  <a:pt x="11334" y="4202"/>
                  <a:pt x="11356" y="5019"/>
                </a:cubicBezTo>
                <a:cubicBezTo>
                  <a:pt x="11380" y="5861"/>
                  <a:pt x="11193" y="6872"/>
                  <a:pt x="10801" y="8026"/>
                </a:cubicBezTo>
                <a:cubicBezTo>
                  <a:pt x="10380" y="9270"/>
                  <a:pt x="10107" y="10305"/>
                  <a:pt x="9963" y="11194"/>
                </a:cubicBezTo>
                <a:cubicBezTo>
                  <a:pt x="9809" y="12158"/>
                  <a:pt x="9806" y="12963"/>
                  <a:pt x="9955" y="13655"/>
                </a:cubicBezTo>
                <a:cubicBezTo>
                  <a:pt x="10109" y="14378"/>
                  <a:pt x="10427" y="14971"/>
                  <a:pt x="10927" y="15468"/>
                </a:cubicBezTo>
                <a:cubicBezTo>
                  <a:pt x="11436" y="15976"/>
                  <a:pt x="12126" y="16375"/>
                  <a:pt x="13037" y="16692"/>
                </a:cubicBezTo>
                <a:lnTo>
                  <a:pt x="13040" y="16682"/>
                </a:lnTo>
                <a:cubicBezTo>
                  <a:pt x="11249" y="16061"/>
                  <a:pt x="10272" y="15097"/>
                  <a:pt x="9962" y="13652"/>
                </a:cubicBezTo>
                <a:cubicBezTo>
                  <a:pt x="9678" y="12326"/>
                  <a:pt x="9940" y="10593"/>
                  <a:pt x="10809" y="8028"/>
                </a:cubicBezTo>
                <a:cubicBezTo>
                  <a:pt x="11201" y="6873"/>
                  <a:pt x="11388" y="5861"/>
                  <a:pt x="11365" y="5018"/>
                </a:cubicBezTo>
                <a:cubicBezTo>
                  <a:pt x="11343" y="4200"/>
                  <a:pt x="11121" y="3531"/>
                  <a:pt x="10707" y="3031"/>
                </a:cubicBezTo>
                <a:cubicBezTo>
                  <a:pt x="10299" y="2539"/>
                  <a:pt x="9701" y="2201"/>
                  <a:pt x="8928" y="2033"/>
                </a:cubicBezTo>
                <a:cubicBezTo>
                  <a:pt x="8530" y="1946"/>
                  <a:pt x="8083" y="1902"/>
                  <a:pt x="7591" y="1902"/>
                </a:cubicBezTo>
                <a:cubicBezTo>
                  <a:pt x="7143" y="1902"/>
                  <a:pt x="6657" y="1938"/>
                  <a:pt x="6137" y="2011"/>
                </a:cubicBezTo>
                <a:cubicBezTo>
                  <a:pt x="5693" y="2073"/>
                  <a:pt x="5276" y="2100"/>
                  <a:pt x="4886" y="2100"/>
                </a:cubicBezTo>
                <a:cubicBezTo>
                  <a:pt x="3311" y="2100"/>
                  <a:pt x="2173" y="1655"/>
                  <a:pt x="1447" y="1231"/>
                </a:cubicBezTo>
                <a:cubicBezTo>
                  <a:pt x="469" y="660"/>
                  <a:pt x="11" y="7"/>
                  <a:pt x="7" y="0"/>
                </a:cubicBezTo>
                <a:close/>
              </a:path>
            </a:pathLst>
          </a:custGeom>
          <a:solidFill>
            <a:srgbClr val="A6BBBB"/>
          </a:solidFill>
          <a:ln w="9525" cap="flat" cmpd="sng">
            <a:solidFill>
              <a:srgbClr val="A6BBB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18" name="Google Shape;218;p16"/>
          <p:cNvSpPr/>
          <p:nvPr/>
        </p:nvSpPr>
        <p:spPr>
          <a:xfrm rot="-4499920" flipH="1">
            <a:off x="-133140" y="3967865"/>
            <a:ext cx="2491711" cy="3189543"/>
          </a:xfrm>
          <a:custGeom>
            <a:avLst/>
            <a:gdLst/>
            <a:ahLst/>
            <a:cxnLst/>
            <a:rect l="l" t="t" r="r" b="b"/>
            <a:pathLst>
              <a:path w="13040" h="16692" extrusionOk="0">
                <a:moveTo>
                  <a:pt x="7" y="0"/>
                </a:moveTo>
                <a:lnTo>
                  <a:pt x="0" y="5"/>
                </a:lnTo>
                <a:cubicBezTo>
                  <a:pt x="5" y="11"/>
                  <a:pt x="463" y="666"/>
                  <a:pt x="1444" y="1238"/>
                </a:cubicBezTo>
                <a:cubicBezTo>
                  <a:pt x="2020" y="1573"/>
                  <a:pt x="2661" y="1817"/>
                  <a:pt x="3351" y="1958"/>
                </a:cubicBezTo>
                <a:cubicBezTo>
                  <a:pt x="3835" y="2059"/>
                  <a:pt x="4344" y="2109"/>
                  <a:pt x="4873" y="2109"/>
                </a:cubicBezTo>
                <a:cubicBezTo>
                  <a:pt x="5283" y="2109"/>
                  <a:pt x="5706" y="2079"/>
                  <a:pt x="6138" y="2018"/>
                </a:cubicBezTo>
                <a:cubicBezTo>
                  <a:pt x="6663" y="1945"/>
                  <a:pt x="7150" y="1909"/>
                  <a:pt x="7597" y="1909"/>
                </a:cubicBezTo>
                <a:cubicBezTo>
                  <a:pt x="9040" y="1909"/>
                  <a:pt x="10080" y="2286"/>
                  <a:pt x="10701" y="3036"/>
                </a:cubicBezTo>
                <a:cubicBezTo>
                  <a:pt x="11113" y="3536"/>
                  <a:pt x="11334" y="4202"/>
                  <a:pt x="11356" y="5019"/>
                </a:cubicBezTo>
                <a:cubicBezTo>
                  <a:pt x="11380" y="5861"/>
                  <a:pt x="11193" y="6872"/>
                  <a:pt x="10801" y="8026"/>
                </a:cubicBezTo>
                <a:cubicBezTo>
                  <a:pt x="10380" y="9270"/>
                  <a:pt x="10107" y="10305"/>
                  <a:pt x="9963" y="11194"/>
                </a:cubicBezTo>
                <a:cubicBezTo>
                  <a:pt x="9809" y="12158"/>
                  <a:pt x="9806" y="12963"/>
                  <a:pt x="9955" y="13655"/>
                </a:cubicBezTo>
                <a:cubicBezTo>
                  <a:pt x="10109" y="14378"/>
                  <a:pt x="10427" y="14971"/>
                  <a:pt x="10927" y="15468"/>
                </a:cubicBezTo>
                <a:cubicBezTo>
                  <a:pt x="11436" y="15976"/>
                  <a:pt x="12126" y="16375"/>
                  <a:pt x="13037" y="16692"/>
                </a:cubicBezTo>
                <a:lnTo>
                  <a:pt x="13040" y="16682"/>
                </a:lnTo>
                <a:cubicBezTo>
                  <a:pt x="11249" y="16061"/>
                  <a:pt x="10272" y="15097"/>
                  <a:pt x="9962" y="13652"/>
                </a:cubicBezTo>
                <a:cubicBezTo>
                  <a:pt x="9678" y="12326"/>
                  <a:pt x="9940" y="10593"/>
                  <a:pt x="10809" y="8028"/>
                </a:cubicBezTo>
                <a:cubicBezTo>
                  <a:pt x="11201" y="6873"/>
                  <a:pt x="11388" y="5861"/>
                  <a:pt x="11365" y="5018"/>
                </a:cubicBezTo>
                <a:cubicBezTo>
                  <a:pt x="11343" y="4200"/>
                  <a:pt x="11121" y="3531"/>
                  <a:pt x="10707" y="3031"/>
                </a:cubicBezTo>
                <a:cubicBezTo>
                  <a:pt x="10299" y="2539"/>
                  <a:pt x="9701" y="2201"/>
                  <a:pt x="8928" y="2033"/>
                </a:cubicBezTo>
                <a:cubicBezTo>
                  <a:pt x="8530" y="1946"/>
                  <a:pt x="8083" y="1902"/>
                  <a:pt x="7591" y="1902"/>
                </a:cubicBezTo>
                <a:cubicBezTo>
                  <a:pt x="7143" y="1902"/>
                  <a:pt x="6657" y="1938"/>
                  <a:pt x="6137" y="2011"/>
                </a:cubicBezTo>
                <a:cubicBezTo>
                  <a:pt x="5693" y="2073"/>
                  <a:pt x="5276" y="2100"/>
                  <a:pt x="4886" y="2100"/>
                </a:cubicBezTo>
                <a:cubicBezTo>
                  <a:pt x="3311" y="2100"/>
                  <a:pt x="2173" y="1655"/>
                  <a:pt x="1447" y="1231"/>
                </a:cubicBezTo>
                <a:cubicBezTo>
                  <a:pt x="469" y="660"/>
                  <a:pt x="11" y="7"/>
                  <a:pt x="7" y="0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</p:spTree>
    <p:extLst>
      <p:ext uri="{BB962C8B-B14F-4D97-AF65-F5344CB8AC3E}">
        <p14:creationId xmlns:p14="http://schemas.microsoft.com/office/powerpoint/2010/main" val="514463062"/>
      </p:ext>
    </p:extLst>
  </p:cSld>
  <p:clrMapOvr>
    <a:masterClrMapping/>
  </p:clrMapOvr>
  <p:hf hdr="0" ftr="0" dt="0"/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" name="Google Shape;220;p17"/>
          <p:cNvSpPr/>
          <p:nvPr/>
        </p:nvSpPr>
        <p:spPr>
          <a:xfrm>
            <a:off x="99510" y="0"/>
            <a:ext cx="11993004" cy="6858008"/>
          </a:xfrm>
          <a:custGeom>
            <a:avLst/>
            <a:gdLst/>
            <a:ahLst/>
            <a:cxnLst/>
            <a:rect l="l" t="t" r="r" b="b"/>
            <a:pathLst>
              <a:path w="25016" h="14305" extrusionOk="0">
                <a:moveTo>
                  <a:pt x="9513" y="0"/>
                </a:moveTo>
                <a:cubicBezTo>
                  <a:pt x="9468" y="0"/>
                  <a:pt x="9468" y="71"/>
                  <a:pt x="9513" y="71"/>
                </a:cubicBezTo>
                <a:lnTo>
                  <a:pt x="9529" y="71"/>
                </a:lnTo>
                <a:cubicBezTo>
                  <a:pt x="9575" y="71"/>
                  <a:pt x="9575" y="0"/>
                  <a:pt x="9529" y="0"/>
                </a:cubicBezTo>
                <a:close/>
                <a:moveTo>
                  <a:pt x="16079" y="1"/>
                </a:moveTo>
                <a:cubicBezTo>
                  <a:pt x="16033" y="1"/>
                  <a:pt x="16033" y="72"/>
                  <a:pt x="16079" y="72"/>
                </a:cubicBezTo>
                <a:cubicBezTo>
                  <a:pt x="16125" y="72"/>
                  <a:pt x="16125" y="1"/>
                  <a:pt x="16079" y="1"/>
                </a:cubicBezTo>
                <a:close/>
                <a:moveTo>
                  <a:pt x="11106" y="7"/>
                </a:moveTo>
                <a:cubicBezTo>
                  <a:pt x="11094" y="7"/>
                  <a:pt x="11082" y="20"/>
                  <a:pt x="11089" y="35"/>
                </a:cubicBezTo>
                <a:cubicBezTo>
                  <a:pt x="11094" y="45"/>
                  <a:pt x="11100" y="56"/>
                  <a:pt x="11105" y="64"/>
                </a:cubicBezTo>
                <a:cubicBezTo>
                  <a:pt x="11108" y="71"/>
                  <a:pt x="11113" y="73"/>
                  <a:pt x="11119" y="73"/>
                </a:cubicBezTo>
                <a:cubicBezTo>
                  <a:pt x="11130" y="73"/>
                  <a:pt x="11142" y="60"/>
                  <a:pt x="11135" y="46"/>
                </a:cubicBezTo>
                <a:cubicBezTo>
                  <a:pt x="11130" y="36"/>
                  <a:pt x="11125" y="26"/>
                  <a:pt x="11119" y="16"/>
                </a:cubicBezTo>
                <a:cubicBezTo>
                  <a:pt x="11116" y="9"/>
                  <a:pt x="11111" y="7"/>
                  <a:pt x="11106" y="7"/>
                </a:cubicBezTo>
                <a:close/>
                <a:moveTo>
                  <a:pt x="15523" y="15"/>
                </a:moveTo>
                <a:cubicBezTo>
                  <a:pt x="15476" y="15"/>
                  <a:pt x="15476" y="85"/>
                  <a:pt x="15523" y="85"/>
                </a:cubicBezTo>
                <a:cubicBezTo>
                  <a:pt x="15523" y="85"/>
                  <a:pt x="15524" y="85"/>
                  <a:pt x="15524" y="85"/>
                </a:cubicBezTo>
                <a:cubicBezTo>
                  <a:pt x="15568" y="85"/>
                  <a:pt x="15567" y="16"/>
                  <a:pt x="15523" y="15"/>
                </a:cubicBezTo>
                <a:close/>
                <a:moveTo>
                  <a:pt x="17236" y="21"/>
                </a:moveTo>
                <a:cubicBezTo>
                  <a:pt x="17228" y="21"/>
                  <a:pt x="17220" y="24"/>
                  <a:pt x="17212" y="31"/>
                </a:cubicBezTo>
                <a:lnTo>
                  <a:pt x="17197" y="47"/>
                </a:lnTo>
                <a:cubicBezTo>
                  <a:pt x="17171" y="72"/>
                  <a:pt x="17196" y="107"/>
                  <a:pt x="17224" y="107"/>
                </a:cubicBezTo>
                <a:cubicBezTo>
                  <a:pt x="17231" y="107"/>
                  <a:pt x="17240" y="104"/>
                  <a:pt x="17247" y="97"/>
                </a:cubicBezTo>
                <a:lnTo>
                  <a:pt x="17263" y="82"/>
                </a:lnTo>
                <a:cubicBezTo>
                  <a:pt x="17288" y="56"/>
                  <a:pt x="17263" y="21"/>
                  <a:pt x="17236" y="21"/>
                </a:cubicBezTo>
                <a:close/>
                <a:moveTo>
                  <a:pt x="2352" y="74"/>
                </a:moveTo>
                <a:cubicBezTo>
                  <a:pt x="2343" y="74"/>
                  <a:pt x="2334" y="79"/>
                  <a:pt x="2334" y="90"/>
                </a:cubicBezTo>
                <a:lnTo>
                  <a:pt x="2334" y="106"/>
                </a:lnTo>
                <a:cubicBezTo>
                  <a:pt x="2334" y="118"/>
                  <a:pt x="2343" y="124"/>
                  <a:pt x="2352" y="124"/>
                </a:cubicBezTo>
                <a:cubicBezTo>
                  <a:pt x="2361" y="124"/>
                  <a:pt x="2370" y="118"/>
                  <a:pt x="2370" y="106"/>
                </a:cubicBezTo>
                <a:lnTo>
                  <a:pt x="2370" y="90"/>
                </a:lnTo>
                <a:cubicBezTo>
                  <a:pt x="2370" y="79"/>
                  <a:pt x="2361" y="74"/>
                  <a:pt x="2352" y="74"/>
                </a:cubicBezTo>
                <a:close/>
                <a:moveTo>
                  <a:pt x="20450" y="44"/>
                </a:moveTo>
                <a:cubicBezTo>
                  <a:pt x="20433" y="44"/>
                  <a:pt x="20415" y="56"/>
                  <a:pt x="20415" y="79"/>
                </a:cubicBezTo>
                <a:lnTo>
                  <a:pt x="20415" y="94"/>
                </a:lnTo>
                <a:cubicBezTo>
                  <a:pt x="20415" y="117"/>
                  <a:pt x="20432" y="129"/>
                  <a:pt x="20450" y="129"/>
                </a:cubicBezTo>
                <a:cubicBezTo>
                  <a:pt x="20467" y="129"/>
                  <a:pt x="20485" y="117"/>
                  <a:pt x="20485" y="94"/>
                </a:cubicBezTo>
                <a:lnTo>
                  <a:pt x="20485" y="79"/>
                </a:lnTo>
                <a:cubicBezTo>
                  <a:pt x="20485" y="56"/>
                  <a:pt x="20468" y="44"/>
                  <a:pt x="20450" y="44"/>
                </a:cubicBezTo>
                <a:close/>
                <a:moveTo>
                  <a:pt x="17100" y="68"/>
                </a:moveTo>
                <a:cubicBezTo>
                  <a:pt x="17087" y="68"/>
                  <a:pt x="17075" y="86"/>
                  <a:pt x="17087" y="98"/>
                </a:cubicBezTo>
                <a:lnTo>
                  <a:pt x="17117" y="129"/>
                </a:lnTo>
                <a:cubicBezTo>
                  <a:pt x="17120" y="132"/>
                  <a:pt x="17124" y="134"/>
                  <a:pt x="17128" y="134"/>
                </a:cubicBezTo>
                <a:cubicBezTo>
                  <a:pt x="17142" y="134"/>
                  <a:pt x="17154" y="116"/>
                  <a:pt x="17142" y="104"/>
                </a:cubicBezTo>
                <a:lnTo>
                  <a:pt x="17112" y="73"/>
                </a:lnTo>
                <a:cubicBezTo>
                  <a:pt x="17108" y="69"/>
                  <a:pt x="17104" y="68"/>
                  <a:pt x="17100" y="68"/>
                </a:cubicBezTo>
                <a:close/>
                <a:moveTo>
                  <a:pt x="9753" y="76"/>
                </a:moveTo>
                <a:cubicBezTo>
                  <a:pt x="9708" y="76"/>
                  <a:pt x="9708" y="147"/>
                  <a:pt x="9753" y="147"/>
                </a:cubicBezTo>
                <a:lnTo>
                  <a:pt x="9769" y="147"/>
                </a:lnTo>
                <a:cubicBezTo>
                  <a:pt x="9815" y="147"/>
                  <a:pt x="9815" y="76"/>
                  <a:pt x="9769" y="76"/>
                </a:cubicBezTo>
                <a:close/>
                <a:moveTo>
                  <a:pt x="8154" y="60"/>
                </a:moveTo>
                <a:cubicBezTo>
                  <a:pt x="8150" y="60"/>
                  <a:pt x="8146" y="60"/>
                  <a:pt x="8142" y="62"/>
                </a:cubicBezTo>
                <a:cubicBezTo>
                  <a:pt x="8126" y="67"/>
                  <a:pt x="8112" y="72"/>
                  <a:pt x="8097" y="78"/>
                </a:cubicBezTo>
                <a:cubicBezTo>
                  <a:pt x="8058" y="91"/>
                  <a:pt x="8069" y="148"/>
                  <a:pt x="8104" y="148"/>
                </a:cubicBezTo>
                <a:cubicBezTo>
                  <a:pt x="8108" y="148"/>
                  <a:pt x="8112" y="147"/>
                  <a:pt x="8116" y="146"/>
                </a:cubicBezTo>
                <a:cubicBezTo>
                  <a:pt x="8132" y="140"/>
                  <a:pt x="8145" y="135"/>
                  <a:pt x="8160" y="130"/>
                </a:cubicBezTo>
                <a:cubicBezTo>
                  <a:pt x="8201" y="117"/>
                  <a:pt x="8189" y="60"/>
                  <a:pt x="8154" y="60"/>
                </a:cubicBezTo>
                <a:close/>
                <a:moveTo>
                  <a:pt x="17384" y="110"/>
                </a:moveTo>
                <a:cubicBezTo>
                  <a:pt x="17376" y="110"/>
                  <a:pt x="17367" y="113"/>
                  <a:pt x="17360" y="120"/>
                </a:cubicBezTo>
                <a:lnTo>
                  <a:pt x="17345" y="136"/>
                </a:lnTo>
                <a:cubicBezTo>
                  <a:pt x="17319" y="161"/>
                  <a:pt x="17344" y="197"/>
                  <a:pt x="17371" y="197"/>
                </a:cubicBezTo>
                <a:cubicBezTo>
                  <a:pt x="17379" y="197"/>
                  <a:pt x="17387" y="194"/>
                  <a:pt x="17395" y="186"/>
                </a:cubicBezTo>
                <a:lnTo>
                  <a:pt x="17410" y="171"/>
                </a:lnTo>
                <a:cubicBezTo>
                  <a:pt x="17435" y="145"/>
                  <a:pt x="17411" y="110"/>
                  <a:pt x="17384" y="110"/>
                </a:cubicBezTo>
                <a:close/>
                <a:moveTo>
                  <a:pt x="5268" y="93"/>
                </a:moveTo>
                <a:cubicBezTo>
                  <a:pt x="5255" y="93"/>
                  <a:pt x="5243" y="100"/>
                  <a:pt x="5236" y="111"/>
                </a:cubicBezTo>
                <a:cubicBezTo>
                  <a:pt x="5226" y="129"/>
                  <a:pt x="5233" y="148"/>
                  <a:pt x="5249" y="160"/>
                </a:cubicBezTo>
                <a:cubicBezTo>
                  <a:pt x="5269" y="176"/>
                  <a:pt x="5289" y="190"/>
                  <a:pt x="5309" y="204"/>
                </a:cubicBezTo>
                <a:cubicBezTo>
                  <a:pt x="5315" y="208"/>
                  <a:pt x="5320" y="210"/>
                  <a:pt x="5326" y="210"/>
                </a:cubicBezTo>
                <a:cubicBezTo>
                  <a:pt x="5339" y="210"/>
                  <a:pt x="5351" y="202"/>
                  <a:pt x="5358" y="192"/>
                </a:cubicBezTo>
                <a:cubicBezTo>
                  <a:pt x="5368" y="173"/>
                  <a:pt x="5361" y="155"/>
                  <a:pt x="5345" y="142"/>
                </a:cubicBezTo>
                <a:cubicBezTo>
                  <a:pt x="5325" y="127"/>
                  <a:pt x="5305" y="113"/>
                  <a:pt x="5284" y="98"/>
                </a:cubicBezTo>
                <a:cubicBezTo>
                  <a:pt x="5279" y="95"/>
                  <a:pt x="5273" y="93"/>
                  <a:pt x="5268" y="93"/>
                </a:cubicBezTo>
                <a:close/>
                <a:moveTo>
                  <a:pt x="6843" y="158"/>
                </a:moveTo>
                <a:cubicBezTo>
                  <a:pt x="6797" y="158"/>
                  <a:pt x="6797" y="229"/>
                  <a:pt x="6843" y="229"/>
                </a:cubicBezTo>
                <a:lnTo>
                  <a:pt x="6873" y="229"/>
                </a:lnTo>
                <a:cubicBezTo>
                  <a:pt x="6919" y="229"/>
                  <a:pt x="6919" y="158"/>
                  <a:pt x="6873" y="158"/>
                </a:cubicBezTo>
                <a:close/>
                <a:moveTo>
                  <a:pt x="18947" y="153"/>
                </a:moveTo>
                <a:cubicBezTo>
                  <a:pt x="18942" y="153"/>
                  <a:pt x="18937" y="154"/>
                  <a:pt x="18932" y="156"/>
                </a:cubicBezTo>
                <a:cubicBezTo>
                  <a:pt x="18918" y="161"/>
                  <a:pt x="18902" y="167"/>
                  <a:pt x="18887" y="172"/>
                </a:cubicBezTo>
                <a:cubicBezTo>
                  <a:pt x="18860" y="181"/>
                  <a:pt x="18843" y="208"/>
                  <a:pt x="18851" y="237"/>
                </a:cubicBezTo>
                <a:cubicBezTo>
                  <a:pt x="18858" y="258"/>
                  <a:pt x="18879" y="276"/>
                  <a:pt x="18901" y="276"/>
                </a:cubicBezTo>
                <a:cubicBezTo>
                  <a:pt x="18906" y="276"/>
                  <a:pt x="18912" y="275"/>
                  <a:pt x="18917" y="273"/>
                </a:cubicBezTo>
                <a:cubicBezTo>
                  <a:pt x="18931" y="268"/>
                  <a:pt x="18946" y="263"/>
                  <a:pt x="18961" y="258"/>
                </a:cubicBezTo>
                <a:cubicBezTo>
                  <a:pt x="18988" y="249"/>
                  <a:pt x="19006" y="221"/>
                  <a:pt x="18997" y="193"/>
                </a:cubicBezTo>
                <a:cubicBezTo>
                  <a:pt x="18991" y="171"/>
                  <a:pt x="18970" y="153"/>
                  <a:pt x="18947" y="153"/>
                </a:cubicBezTo>
                <a:close/>
                <a:moveTo>
                  <a:pt x="22974" y="81"/>
                </a:moveTo>
                <a:cubicBezTo>
                  <a:pt x="22966" y="81"/>
                  <a:pt x="22957" y="84"/>
                  <a:pt x="22950" y="92"/>
                </a:cubicBezTo>
                <a:cubicBezTo>
                  <a:pt x="22909" y="135"/>
                  <a:pt x="22867" y="179"/>
                  <a:pt x="22826" y="224"/>
                </a:cubicBezTo>
                <a:cubicBezTo>
                  <a:pt x="22802" y="249"/>
                  <a:pt x="22826" y="285"/>
                  <a:pt x="22853" y="285"/>
                </a:cubicBezTo>
                <a:cubicBezTo>
                  <a:pt x="22861" y="285"/>
                  <a:pt x="22869" y="282"/>
                  <a:pt x="22877" y="273"/>
                </a:cubicBezTo>
                <a:cubicBezTo>
                  <a:pt x="22916" y="230"/>
                  <a:pt x="22958" y="186"/>
                  <a:pt x="22999" y="141"/>
                </a:cubicBezTo>
                <a:cubicBezTo>
                  <a:pt x="23023" y="117"/>
                  <a:pt x="23000" y="81"/>
                  <a:pt x="22974" y="81"/>
                </a:cubicBezTo>
                <a:close/>
                <a:moveTo>
                  <a:pt x="22206" y="229"/>
                </a:moveTo>
                <a:cubicBezTo>
                  <a:pt x="22161" y="229"/>
                  <a:pt x="22161" y="300"/>
                  <a:pt x="22207" y="300"/>
                </a:cubicBezTo>
                <a:cubicBezTo>
                  <a:pt x="22253" y="300"/>
                  <a:pt x="22253" y="229"/>
                  <a:pt x="22207" y="229"/>
                </a:cubicBezTo>
                <a:cubicBezTo>
                  <a:pt x="22207" y="229"/>
                  <a:pt x="22207" y="229"/>
                  <a:pt x="22206" y="229"/>
                </a:cubicBezTo>
                <a:close/>
                <a:moveTo>
                  <a:pt x="24701" y="189"/>
                </a:moveTo>
                <a:cubicBezTo>
                  <a:pt x="24675" y="189"/>
                  <a:pt x="24648" y="207"/>
                  <a:pt x="24648" y="241"/>
                </a:cubicBezTo>
                <a:lnTo>
                  <a:pt x="24648" y="257"/>
                </a:lnTo>
                <a:cubicBezTo>
                  <a:pt x="24648" y="291"/>
                  <a:pt x="24675" y="309"/>
                  <a:pt x="24702" y="309"/>
                </a:cubicBezTo>
                <a:cubicBezTo>
                  <a:pt x="24728" y="309"/>
                  <a:pt x="24755" y="291"/>
                  <a:pt x="24755" y="257"/>
                </a:cubicBezTo>
                <a:lnTo>
                  <a:pt x="24755" y="241"/>
                </a:lnTo>
                <a:cubicBezTo>
                  <a:pt x="24755" y="207"/>
                  <a:pt x="24728" y="189"/>
                  <a:pt x="24701" y="189"/>
                </a:cubicBezTo>
                <a:close/>
                <a:moveTo>
                  <a:pt x="12428" y="156"/>
                </a:moveTo>
                <a:cubicBezTo>
                  <a:pt x="12409" y="156"/>
                  <a:pt x="12390" y="166"/>
                  <a:pt x="12381" y="183"/>
                </a:cubicBezTo>
                <a:cubicBezTo>
                  <a:pt x="12365" y="210"/>
                  <a:pt x="12376" y="241"/>
                  <a:pt x="12401" y="257"/>
                </a:cubicBezTo>
                <a:cubicBezTo>
                  <a:pt x="12425" y="272"/>
                  <a:pt x="12449" y="288"/>
                  <a:pt x="12473" y="304"/>
                </a:cubicBezTo>
                <a:cubicBezTo>
                  <a:pt x="12481" y="308"/>
                  <a:pt x="12490" y="311"/>
                  <a:pt x="12499" y="311"/>
                </a:cubicBezTo>
                <a:cubicBezTo>
                  <a:pt x="12518" y="311"/>
                  <a:pt x="12538" y="300"/>
                  <a:pt x="12546" y="284"/>
                </a:cubicBezTo>
                <a:cubicBezTo>
                  <a:pt x="12562" y="258"/>
                  <a:pt x="12552" y="226"/>
                  <a:pt x="12527" y="211"/>
                </a:cubicBezTo>
                <a:cubicBezTo>
                  <a:pt x="12502" y="195"/>
                  <a:pt x="12479" y="179"/>
                  <a:pt x="12454" y="163"/>
                </a:cubicBezTo>
                <a:cubicBezTo>
                  <a:pt x="12446" y="158"/>
                  <a:pt x="12437" y="156"/>
                  <a:pt x="12428" y="156"/>
                </a:cubicBezTo>
                <a:close/>
                <a:moveTo>
                  <a:pt x="18467" y="202"/>
                </a:moveTo>
                <a:cubicBezTo>
                  <a:pt x="18440" y="202"/>
                  <a:pt x="18414" y="219"/>
                  <a:pt x="18414" y="255"/>
                </a:cubicBezTo>
                <a:lnTo>
                  <a:pt x="18414" y="270"/>
                </a:lnTo>
                <a:cubicBezTo>
                  <a:pt x="18414" y="305"/>
                  <a:pt x="18441" y="322"/>
                  <a:pt x="18467" y="322"/>
                </a:cubicBezTo>
                <a:cubicBezTo>
                  <a:pt x="18494" y="322"/>
                  <a:pt x="18521" y="305"/>
                  <a:pt x="18521" y="270"/>
                </a:cubicBezTo>
                <a:lnTo>
                  <a:pt x="18521" y="255"/>
                </a:lnTo>
                <a:cubicBezTo>
                  <a:pt x="18520" y="219"/>
                  <a:pt x="18493" y="202"/>
                  <a:pt x="18467" y="202"/>
                </a:cubicBezTo>
                <a:close/>
                <a:moveTo>
                  <a:pt x="622" y="200"/>
                </a:moveTo>
                <a:cubicBezTo>
                  <a:pt x="604" y="200"/>
                  <a:pt x="587" y="209"/>
                  <a:pt x="576" y="226"/>
                </a:cubicBezTo>
                <a:cubicBezTo>
                  <a:pt x="563" y="250"/>
                  <a:pt x="570" y="287"/>
                  <a:pt x="596" y="300"/>
                </a:cubicBezTo>
                <a:cubicBezTo>
                  <a:pt x="607" y="305"/>
                  <a:pt x="616" y="310"/>
                  <a:pt x="627" y="315"/>
                </a:cubicBezTo>
                <a:cubicBezTo>
                  <a:pt x="636" y="320"/>
                  <a:pt x="645" y="322"/>
                  <a:pt x="655" y="322"/>
                </a:cubicBezTo>
                <a:cubicBezTo>
                  <a:pt x="673" y="322"/>
                  <a:pt x="690" y="314"/>
                  <a:pt x="700" y="296"/>
                </a:cubicBezTo>
                <a:cubicBezTo>
                  <a:pt x="714" y="272"/>
                  <a:pt x="706" y="236"/>
                  <a:pt x="680" y="223"/>
                </a:cubicBezTo>
                <a:cubicBezTo>
                  <a:pt x="670" y="218"/>
                  <a:pt x="660" y="213"/>
                  <a:pt x="650" y="207"/>
                </a:cubicBezTo>
                <a:cubicBezTo>
                  <a:pt x="641" y="203"/>
                  <a:pt x="631" y="200"/>
                  <a:pt x="622" y="200"/>
                </a:cubicBezTo>
                <a:close/>
                <a:moveTo>
                  <a:pt x="16246" y="184"/>
                </a:moveTo>
                <a:cubicBezTo>
                  <a:pt x="16225" y="184"/>
                  <a:pt x="16204" y="201"/>
                  <a:pt x="16211" y="227"/>
                </a:cubicBezTo>
                <a:cubicBezTo>
                  <a:pt x="16221" y="270"/>
                  <a:pt x="16248" y="305"/>
                  <a:pt x="16288" y="324"/>
                </a:cubicBezTo>
                <a:cubicBezTo>
                  <a:pt x="16294" y="327"/>
                  <a:pt x="16300" y="328"/>
                  <a:pt x="16305" y="328"/>
                </a:cubicBezTo>
                <a:cubicBezTo>
                  <a:pt x="16336" y="328"/>
                  <a:pt x="16357" y="281"/>
                  <a:pt x="16322" y="263"/>
                </a:cubicBezTo>
                <a:cubicBezTo>
                  <a:pt x="16300" y="251"/>
                  <a:pt x="16284" y="235"/>
                  <a:pt x="16279" y="210"/>
                </a:cubicBezTo>
                <a:cubicBezTo>
                  <a:pt x="16274" y="192"/>
                  <a:pt x="16260" y="184"/>
                  <a:pt x="16246" y="184"/>
                </a:cubicBezTo>
                <a:close/>
                <a:moveTo>
                  <a:pt x="23951" y="247"/>
                </a:moveTo>
                <a:cubicBezTo>
                  <a:pt x="23924" y="247"/>
                  <a:pt x="23900" y="284"/>
                  <a:pt x="23925" y="308"/>
                </a:cubicBezTo>
                <a:lnTo>
                  <a:pt x="23941" y="324"/>
                </a:lnTo>
                <a:cubicBezTo>
                  <a:pt x="23948" y="331"/>
                  <a:pt x="23956" y="334"/>
                  <a:pt x="23964" y="334"/>
                </a:cubicBezTo>
                <a:cubicBezTo>
                  <a:pt x="23991" y="334"/>
                  <a:pt x="24014" y="299"/>
                  <a:pt x="23990" y="273"/>
                </a:cubicBezTo>
                <a:lnTo>
                  <a:pt x="23975" y="258"/>
                </a:lnTo>
                <a:cubicBezTo>
                  <a:pt x="23967" y="250"/>
                  <a:pt x="23959" y="247"/>
                  <a:pt x="23951" y="247"/>
                </a:cubicBezTo>
                <a:close/>
                <a:moveTo>
                  <a:pt x="3403" y="302"/>
                </a:moveTo>
                <a:cubicBezTo>
                  <a:pt x="3379" y="302"/>
                  <a:pt x="3379" y="336"/>
                  <a:pt x="3403" y="336"/>
                </a:cubicBezTo>
                <a:cubicBezTo>
                  <a:pt x="3426" y="336"/>
                  <a:pt x="3426" y="302"/>
                  <a:pt x="3403" y="302"/>
                </a:cubicBezTo>
                <a:close/>
                <a:moveTo>
                  <a:pt x="13286" y="191"/>
                </a:moveTo>
                <a:cubicBezTo>
                  <a:pt x="13283" y="191"/>
                  <a:pt x="13280" y="192"/>
                  <a:pt x="13276" y="193"/>
                </a:cubicBezTo>
                <a:cubicBezTo>
                  <a:pt x="13259" y="198"/>
                  <a:pt x="13245" y="219"/>
                  <a:pt x="13251" y="236"/>
                </a:cubicBezTo>
                <a:cubicBezTo>
                  <a:pt x="13262" y="261"/>
                  <a:pt x="13271" y="286"/>
                  <a:pt x="13282" y="310"/>
                </a:cubicBezTo>
                <a:cubicBezTo>
                  <a:pt x="13288" y="326"/>
                  <a:pt x="13300" y="336"/>
                  <a:pt x="13315" y="336"/>
                </a:cubicBezTo>
                <a:cubicBezTo>
                  <a:pt x="13318" y="336"/>
                  <a:pt x="13321" y="336"/>
                  <a:pt x="13325" y="335"/>
                </a:cubicBezTo>
                <a:cubicBezTo>
                  <a:pt x="13340" y="331"/>
                  <a:pt x="13356" y="310"/>
                  <a:pt x="13350" y="292"/>
                </a:cubicBezTo>
                <a:cubicBezTo>
                  <a:pt x="13339" y="267"/>
                  <a:pt x="13330" y="242"/>
                  <a:pt x="13319" y="218"/>
                </a:cubicBezTo>
                <a:cubicBezTo>
                  <a:pt x="13313" y="202"/>
                  <a:pt x="13301" y="191"/>
                  <a:pt x="13286" y="191"/>
                </a:cubicBezTo>
                <a:close/>
                <a:moveTo>
                  <a:pt x="11903" y="294"/>
                </a:moveTo>
                <a:cubicBezTo>
                  <a:pt x="11890" y="294"/>
                  <a:pt x="11877" y="313"/>
                  <a:pt x="11889" y="325"/>
                </a:cubicBezTo>
                <a:lnTo>
                  <a:pt x="11905" y="340"/>
                </a:lnTo>
                <a:cubicBezTo>
                  <a:pt x="11909" y="344"/>
                  <a:pt x="11913" y="346"/>
                  <a:pt x="11917" y="346"/>
                </a:cubicBezTo>
                <a:cubicBezTo>
                  <a:pt x="11930" y="346"/>
                  <a:pt x="11942" y="327"/>
                  <a:pt x="11930" y="315"/>
                </a:cubicBezTo>
                <a:lnTo>
                  <a:pt x="11915" y="300"/>
                </a:lnTo>
                <a:cubicBezTo>
                  <a:pt x="11911" y="296"/>
                  <a:pt x="11907" y="294"/>
                  <a:pt x="11903" y="294"/>
                </a:cubicBezTo>
                <a:close/>
                <a:moveTo>
                  <a:pt x="10249" y="288"/>
                </a:moveTo>
                <a:cubicBezTo>
                  <a:pt x="10204" y="288"/>
                  <a:pt x="10204" y="359"/>
                  <a:pt x="10250" y="359"/>
                </a:cubicBezTo>
                <a:lnTo>
                  <a:pt x="10280" y="359"/>
                </a:lnTo>
                <a:cubicBezTo>
                  <a:pt x="10326" y="359"/>
                  <a:pt x="10326" y="288"/>
                  <a:pt x="10280" y="288"/>
                </a:cubicBezTo>
                <a:lnTo>
                  <a:pt x="10250" y="288"/>
                </a:lnTo>
                <a:cubicBezTo>
                  <a:pt x="10250" y="288"/>
                  <a:pt x="10249" y="288"/>
                  <a:pt x="10249" y="288"/>
                </a:cubicBezTo>
                <a:close/>
                <a:moveTo>
                  <a:pt x="16106" y="287"/>
                </a:moveTo>
                <a:cubicBezTo>
                  <a:pt x="16098" y="287"/>
                  <a:pt x="16090" y="290"/>
                  <a:pt x="16083" y="298"/>
                </a:cubicBezTo>
                <a:lnTo>
                  <a:pt x="16067" y="313"/>
                </a:lnTo>
                <a:cubicBezTo>
                  <a:pt x="16043" y="337"/>
                  <a:pt x="16067" y="373"/>
                  <a:pt x="16093" y="373"/>
                </a:cubicBezTo>
                <a:cubicBezTo>
                  <a:pt x="16101" y="373"/>
                  <a:pt x="16109" y="370"/>
                  <a:pt x="16116" y="362"/>
                </a:cubicBezTo>
                <a:lnTo>
                  <a:pt x="16132" y="347"/>
                </a:lnTo>
                <a:cubicBezTo>
                  <a:pt x="16157" y="322"/>
                  <a:pt x="16133" y="287"/>
                  <a:pt x="16106" y="287"/>
                </a:cubicBezTo>
                <a:close/>
                <a:moveTo>
                  <a:pt x="21726" y="299"/>
                </a:moveTo>
                <a:cubicBezTo>
                  <a:pt x="21657" y="299"/>
                  <a:pt x="21657" y="406"/>
                  <a:pt x="21726" y="406"/>
                </a:cubicBezTo>
                <a:cubicBezTo>
                  <a:pt x="21796" y="406"/>
                  <a:pt x="21796" y="299"/>
                  <a:pt x="21726" y="299"/>
                </a:cubicBezTo>
                <a:close/>
                <a:moveTo>
                  <a:pt x="19592" y="342"/>
                </a:moveTo>
                <a:cubicBezTo>
                  <a:pt x="19546" y="342"/>
                  <a:pt x="19546" y="413"/>
                  <a:pt x="19592" y="413"/>
                </a:cubicBezTo>
                <a:lnTo>
                  <a:pt x="19622" y="413"/>
                </a:lnTo>
                <a:cubicBezTo>
                  <a:pt x="19668" y="413"/>
                  <a:pt x="19668" y="342"/>
                  <a:pt x="19622" y="342"/>
                </a:cubicBezTo>
                <a:close/>
                <a:moveTo>
                  <a:pt x="16495" y="332"/>
                </a:moveTo>
                <a:cubicBezTo>
                  <a:pt x="16485" y="332"/>
                  <a:pt x="16474" y="338"/>
                  <a:pt x="16467" y="351"/>
                </a:cubicBezTo>
                <a:cubicBezTo>
                  <a:pt x="16462" y="361"/>
                  <a:pt x="16457" y="371"/>
                  <a:pt x="16452" y="381"/>
                </a:cubicBezTo>
                <a:cubicBezTo>
                  <a:pt x="16437" y="409"/>
                  <a:pt x="16462" y="435"/>
                  <a:pt x="16486" y="435"/>
                </a:cubicBezTo>
                <a:cubicBezTo>
                  <a:pt x="16497" y="435"/>
                  <a:pt x="16507" y="430"/>
                  <a:pt x="16514" y="417"/>
                </a:cubicBezTo>
                <a:cubicBezTo>
                  <a:pt x="16519" y="406"/>
                  <a:pt x="16524" y="397"/>
                  <a:pt x="16529" y="387"/>
                </a:cubicBezTo>
                <a:cubicBezTo>
                  <a:pt x="16544" y="358"/>
                  <a:pt x="16519" y="332"/>
                  <a:pt x="16495" y="332"/>
                </a:cubicBezTo>
                <a:close/>
                <a:moveTo>
                  <a:pt x="15463" y="362"/>
                </a:moveTo>
                <a:cubicBezTo>
                  <a:pt x="15445" y="362"/>
                  <a:pt x="15427" y="374"/>
                  <a:pt x="15427" y="397"/>
                </a:cubicBezTo>
                <a:lnTo>
                  <a:pt x="15427" y="413"/>
                </a:lnTo>
                <a:cubicBezTo>
                  <a:pt x="15427" y="436"/>
                  <a:pt x="15444" y="447"/>
                  <a:pt x="15462" y="447"/>
                </a:cubicBezTo>
                <a:cubicBezTo>
                  <a:pt x="15480" y="447"/>
                  <a:pt x="15498" y="436"/>
                  <a:pt x="15498" y="413"/>
                </a:cubicBezTo>
                <a:lnTo>
                  <a:pt x="15498" y="397"/>
                </a:lnTo>
                <a:cubicBezTo>
                  <a:pt x="15498" y="374"/>
                  <a:pt x="15481" y="362"/>
                  <a:pt x="15463" y="362"/>
                </a:cubicBezTo>
                <a:close/>
                <a:moveTo>
                  <a:pt x="10775" y="350"/>
                </a:moveTo>
                <a:cubicBezTo>
                  <a:pt x="10757" y="350"/>
                  <a:pt x="10739" y="361"/>
                  <a:pt x="10739" y="383"/>
                </a:cubicBezTo>
                <a:lnTo>
                  <a:pt x="10739" y="414"/>
                </a:lnTo>
                <a:cubicBezTo>
                  <a:pt x="10740" y="437"/>
                  <a:pt x="10758" y="448"/>
                  <a:pt x="10775" y="448"/>
                </a:cubicBezTo>
                <a:cubicBezTo>
                  <a:pt x="10793" y="448"/>
                  <a:pt x="10810" y="437"/>
                  <a:pt x="10810" y="414"/>
                </a:cubicBezTo>
                <a:lnTo>
                  <a:pt x="10810" y="383"/>
                </a:lnTo>
                <a:cubicBezTo>
                  <a:pt x="10810" y="361"/>
                  <a:pt x="10793" y="350"/>
                  <a:pt x="10775" y="350"/>
                </a:cubicBezTo>
                <a:close/>
                <a:moveTo>
                  <a:pt x="8912" y="340"/>
                </a:moveTo>
                <a:cubicBezTo>
                  <a:pt x="8900" y="340"/>
                  <a:pt x="8887" y="344"/>
                  <a:pt x="8877" y="355"/>
                </a:cubicBezTo>
                <a:lnTo>
                  <a:pt x="8861" y="371"/>
                </a:lnTo>
                <a:cubicBezTo>
                  <a:pt x="8822" y="409"/>
                  <a:pt x="8859" y="462"/>
                  <a:pt x="8899" y="462"/>
                </a:cubicBezTo>
                <a:cubicBezTo>
                  <a:pt x="8912" y="462"/>
                  <a:pt x="8924" y="458"/>
                  <a:pt x="8935" y="446"/>
                </a:cubicBezTo>
                <a:lnTo>
                  <a:pt x="8951" y="431"/>
                </a:lnTo>
                <a:cubicBezTo>
                  <a:pt x="8988" y="393"/>
                  <a:pt x="8952" y="340"/>
                  <a:pt x="8912" y="340"/>
                </a:cubicBezTo>
                <a:close/>
                <a:moveTo>
                  <a:pt x="19232" y="401"/>
                </a:moveTo>
                <a:cubicBezTo>
                  <a:pt x="19186" y="401"/>
                  <a:pt x="19186" y="471"/>
                  <a:pt x="19232" y="471"/>
                </a:cubicBezTo>
                <a:cubicBezTo>
                  <a:pt x="19232" y="471"/>
                  <a:pt x="19233" y="471"/>
                  <a:pt x="19233" y="471"/>
                </a:cubicBezTo>
                <a:cubicBezTo>
                  <a:pt x="19278" y="471"/>
                  <a:pt x="19278" y="401"/>
                  <a:pt x="19232" y="401"/>
                </a:cubicBezTo>
                <a:close/>
                <a:moveTo>
                  <a:pt x="7519" y="327"/>
                </a:moveTo>
                <a:cubicBezTo>
                  <a:pt x="7499" y="327"/>
                  <a:pt x="7477" y="344"/>
                  <a:pt x="7482" y="371"/>
                </a:cubicBezTo>
                <a:lnTo>
                  <a:pt x="7498" y="445"/>
                </a:lnTo>
                <a:cubicBezTo>
                  <a:pt x="7501" y="464"/>
                  <a:pt x="7514" y="472"/>
                  <a:pt x="7528" y="472"/>
                </a:cubicBezTo>
                <a:cubicBezTo>
                  <a:pt x="7549" y="472"/>
                  <a:pt x="7571" y="454"/>
                  <a:pt x="7566" y="427"/>
                </a:cubicBezTo>
                <a:lnTo>
                  <a:pt x="7550" y="352"/>
                </a:lnTo>
                <a:cubicBezTo>
                  <a:pt x="7547" y="334"/>
                  <a:pt x="7533" y="327"/>
                  <a:pt x="7519" y="327"/>
                </a:cubicBezTo>
                <a:close/>
                <a:moveTo>
                  <a:pt x="8431" y="370"/>
                </a:moveTo>
                <a:cubicBezTo>
                  <a:pt x="8363" y="370"/>
                  <a:pt x="8361" y="477"/>
                  <a:pt x="8431" y="477"/>
                </a:cubicBezTo>
                <a:cubicBezTo>
                  <a:pt x="8500" y="477"/>
                  <a:pt x="8500" y="370"/>
                  <a:pt x="8431" y="370"/>
                </a:cubicBezTo>
                <a:close/>
                <a:moveTo>
                  <a:pt x="23349" y="398"/>
                </a:moveTo>
                <a:cubicBezTo>
                  <a:pt x="23344" y="398"/>
                  <a:pt x="23338" y="399"/>
                  <a:pt x="23332" y="402"/>
                </a:cubicBezTo>
                <a:cubicBezTo>
                  <a:pt x="23322" y="409"/>
                  <a:pt x="23311" y="414"/>
                  <a:pt x="23302" y="418"/>
                </a:cubicBezTo>
                <a:cubicBezTo>
                  <a:pt x="23267" y="436"/>
                  <a:pt x="23288" y="484"/>
                  <a:pt x="23321" y="484"/>
                </a:cubicBezTo>
                <a:cubicBezTo>
                  <a:pt x="23326" y="484"/>
                  <a:pt x="23332" y="483"/>
                  <a:pt x="23338" y="480"/>
                </a:cubicBezTo>
                <a:cubicBezTo>
                  <a:pt x="23348" y="475"/>
                  <a:pt x="23356" y="469"/>
                  <a:pt x="23367" y="464"/>
                </a:cubicBezTo>
                <a:cubicBezTo>
                  <a:pt x="23402" y="446"/>
                  <a:pt x="23381" y="398"/>
                  <a:pt x="23349" y="398"/>
                </a:cubicBezTo>
                <a:close/>
                <a:moveTo>
                  <a:pt x="1120" y="394"/>
                </a:moveTo>
                <a:cubicBezTo>
                  <a:pt x="1079" y="394"/>
                  <a:pt x="1042" y="447"/>
                  <a:pt x="1079" y="485"/>
                </a:cubicBezTo>
                <a:cubicBezTo>
                  <a:pt x="1087" y="491"/>
                  <a:pt x="1090" y="497"/>
                  <a:pt x="1095" y="501"/>
                </a:cubicBezTo>
                <a:cubicBezTo>
                  <a:pt x="1106" y="512"/>
                  <a:pt x="1119" y="516"/>
                  <a:pt x="1131" y="516"/>
                </a:cubicBezTo>
                <a:cubicBezTo>
                  <a:pt x="1172" y="516"/>
                  <a:pt x="1209" y="463"/>
                  <a:pt x="1171" y="425"/>
                </a:cubicBezTo>
                <a:lnTo>
                  <a:pt x="1156" y="410"/>
                </a:lnTo>
                <a:cubicBezTo>
                  <a:pt x="1145" y="399"/>
                  <a:pt x="1132" y="394"/>
                  <a:pt x="1120" y="394"/>
                </a:cubicBezTo>
                <a:close/>
                <a:moveTo>
                  <a:pt x="3538" y="451"/>
                </a:moveTo>
                <a:cubicBezTo>
                  <a:pt x="3527" y="451"/>
                  <a:pt x="3515" y="463"/>
                  <a:pt x="3522" y="478"/>
                </a:cubicBezTo>
                <a:cubicBezTo>
                  <a:pt x="3528" y="488"/>
                  <a:pt x="3533" y="499"/>
                  <a:pt x="3538" y="508"/>
                </a:cubicBezTo>
                <a:cubicBezTo>
                  <a:pt x="3541" y="515"/>
                  <a:pt x="3547" y="517"/>
                  <a:pt x="3552" y="517"/>
                </a:cubicBezTo>
                <a:cubicBezTo>
                  <a:pt x="3563" y="517"/>
                  <a:pt x="3574" y="505"/>
                  <a:pt x="3567" y="490"/>
                </a:cubicBezTo>
                <a:cubicBezTo>
                  <a:pt x="3562" y="480"/>
                  <a:pt x="3557" y="470"/>
                  <a:pt x="3552" y="460"/>
                </a:cubicBezTo>
                <a:cubicBezTo>
                  <a:pt x="3548" y="453"/>
                  <a:pt x="3543" y="451"/>
                  <a:pt x="3538" y="451"/>
                </a:cubicBezTo>
                <a:close/>
                <a:moveTo>
                  <a:pt x="3028" y="401"/>
                </a:moveTo>
                <a:cubicBezTo>
                  <a:pt x="3018" y="401"/>
                  <a:pt x="3009" y="403"/>
                  <a:pt x="3001" y="408"/>
                </a:cubicBezTo>
                <a:cubicBezTo>
                  <a:pt x="2990" y="413"/>
                  <a:pt x="2981" y="418"/>
                  <a:pt x="2970" y="423"/>
                </a:cubicBezTo>
                <a:cubicBezTo>
                  <a:pt x="2944" y="436"/>
                  <a:pt x="2938" y="472"/>
                  <a:pt x="2951" y="497"/>
                </a:cubicBezTo>
                <a:cubicBezTo>
                  <a:pt x="2962" y="514"/>
                  <a:pt x="2979" y="523"/>
                  <a:pt x="2998" y="523"/>
                </a:cubicBezTo>
                <a:cubicBezTo>
                  <a:pt x="3007" y="523"/>
                  <a:pt x="3016" y="521"/>
                  <a:pt x="3025" y="516"/>
                </a:cubicBezTo>
                <a:cubicBezTo>
                  <a:pt x="3035" y="511"/>
                  <a:pt x="3044" y="506"/>
                  <a:pt x="3054" y="501"/>
                </a:cubicBezTo>
                <a:cubicBezTo>
                  <a:pt x="3080" y="487"/>
                  <a:pt x="3088" y="452"/>
                  <a:pt x="3074" y="427"/>
                </a:cubicBezTo>
                <a:cubicBezTo>
                  <a:pt x="3063" y="410"/>
                  <a:pt x="3046" y="401"/>
                  <a:pt x="3028" y="401"/>
                </a:cubicBezTo>
                <a:close/>
                <a:moveTo>
                  <a:pt x="11165" y="473"/>
                </a:moveTo>
                <a:cubicBezTo>
                  <a:pt x="11156" y="473"/>
                  <a:pt x="11147" y="479"/>
                  <a:pt x="11147" y="490"/>
                </a:cubicBezTo>
                <a:lnTo>
                  <a:pt x="11147" y="506"/>
                </a:lnTo>
                <a:cubicBezTo>
                  <a:pt x="11147" y="517"/>
                  <a:pt x="11156" y="523"/>
                  <a:pt x="11165" y="523"/>
                </a:cubicBezTo>
                <a:cubicBezTo>
                  <a:pt x="11174" y="523"/>
                  <a:pt x="11182" y="517"/>
                  <a:pt x="11182" y="506"/>
                </a:cubicBezTo>
                <a:lnTo>
                  <a:pt x="11182" y="490"/>
                </a:lnTo>
                <a:cubicBezTo>
                  <a:pt x="11183" y="479"/>
                  <a:pt x="11174" y="473"/>
                  <a:pt x="11165" y="473"/>
                </a:cubicBezTo>
                <a:close/>
                <a:moveTo>
                  <a:pt x="4064" y="418"/>
                </a:moveTo>
                <a:cubicBezTo>
                  <a:pt x="3995" y="418"/>
                  <a:pt x="3995" y="525"/>
                  <a:pt x="4064" y="525"/>
                </a:cubicBezTo>
                <a:lnTo>
                  <a:pt x="4094" y="525"/>
                </a:lnTo>
                <a:cubicBezTo>
                  <a:pt x="4163" y="525"/>
                  <a:pt x="4163" y="418"/>
                  <a:pt x="4094" y="418"/>
                </a:cubicBezTo>
                <a:close/>
                <a:moveTo>
                  <a:pt x="6077" y="428"/>
                </a:moveTo>
                <a:cubicBezTo>
                  <a:pt x="6059" y="428"/>
                  <a:pt x="6042" y="439"/>
                  <a:pt x="6042" y="462"/>
                </a:cubicBezTo>
                <a:lnTo>
                  <a:pt x="6042" y="492"/>
                </a:lnTo>
                <a:cubicBezTo>
                  <a:pt x="6042" y="515"/>
                  <a:pt x="6059" y="527"/>
                  <a:pt x="6077" y="527"/>
                </a:cubicBezTo>
                <a:cubicBezTo>
                  <a:pt x="6094" y="527"/>
                  <a:pt x="6112" y="515"/>
                  <a:pt x="6112" y="492"/>
                </a:cubicBezTo>
                <a:lnTo>
                  <a:pt x="6112" y="462"/>
                </a:lnTo>
                <a:cubicBezTo>
                  <a:pt x="6112" y="439"/>
                  <a:pt x="6094" y="428"/>
                  <a:pt x="6077" y="428"/>
                </a:cubicBezTo>
                <a:close/>
                <a:moveTo>
                  <a:pt x="16968" y="459"/>
                </a:moveTo>
                <a:cubicBezTo>
                  <a:pt x="16964" y="459"/>
                  <a:pt x="16960" y="459"/>
                  <a:pt x="16956" y="461"/>
                </a:cubicBezTo>
                <a:cubicBezTo>
                  <a:pt x="16940" y="466"/>
                  <a:pt x="16926" y="471"/>
                  <a:pt x="16912" y="477"/>
                </a:cubicBezTo>
                <a:cubicBezTo>
                  <a:pt x="16873" y="490"/>
                  <a:pt x="16884" y="547"/>
                  <a:pt x="16918" y="547"/>
                </a:cubicBezTo>
                <a:cubicBezTo>
                  <a:pt x="16921" y="547"/>
                  <a:pt x="16925" y="546"/>
                  <a:pt x="16929" y="545"/>
                </a:cubicBezTo>
                <a:cubicBezTo>
                  <a:pt x="16945" y="540"/>
                  <a:pt x="16960" y="534"/>
                  <a:pt x="16974" y="529"/>
                </a:cubicBezTo>
                <a:cubicBezTo>
                  <a:pt x="17014" y="516"/>
                  <a:pt x="17004" y="459"/>
                  <a:pt x="16968" y="459"/>
                </a:cubicBezTo>
                <a:close/>
                <a:moveTo>
                  <a:pt x="5926" y="487"/>
                </a:moveTo>
                <a:cubicBezTo>
                  <a:pt x="5908" y="487"/>
                  <a:pt x="5891" y="499"/>
                  <a:pt x="5891" y="522"/>
                </a:cubicBezTo>
                <a:lnTo>
                  <a:pt x="5891" y="537"/>
                </a:lnTo>
                <a:cubicBezTo>
                  <a:pt x="5891" y="560"/>
                  <a:pt x="5908" y="571"/>
                  <a:pt x="5926" y="571"/>
                </a:cubicBezTo>
                <a:cubicBezTo>
                  <a:pt x="5944" y="571"/>
                  <a:pt x="5961" y="560"/>
                  <a:pt x="5961" y="537"/>
                </a:cubicBezTo>
                <a:lnTo>
                  <a:pt x="5961" y="522"/>
                </a:lnTo>
                <a:cubicBezTo>
                  <a:pt x="5961" y="499"/>
                  <a:pt x="5944" y="487"/>
                  <a:pt x="5926" y="487"/>
                </a:cubicBezTo>
                <a:close/>
                <a:moveTo>
                  <a:pt x="5090" y="451"/>
                </a:moveTo>
                <a:cubicBezTo>
                  <a:pt x="5054" y="451"/>
                  <a:pt x="5016" y="490"/>
                  <a:pt x="5039" y="531"/>
                </a:cubicBezTo>
                <a:cubicBezTo>
                  <a:pt x="5059" y="567"/>
                  <a:pt x="5092" y="585"/>
                  <a:pt x="5130" y="588"/>
                </a:cubicBezTo>
                <a:cubicBezTo>
                  <a:pt x="5132" y="588"/>
                  <a:pt x="5134" y="588"/>
                  <a:pt x="5136" y="588"/>
                </a:cubicBezTo>
                <a:cubicBezTo>
                  <a:pt x="5162" y="588"/>
                  <a:pt x="5184" y="560"/>
                  <a:pt x="5184" y="534"/>
                </a:cubicBezTo>
                <a:cubicBezTo>
                  <a:pt x="5184" y="504"/>
                  <a:pt x="5162" y="486"/>
                  <a:pt x="5133" y="481"/>
                </a:cubicBezTo>
                <a:cubicBezTo>
                  <a:pt x="5132" y="479"/>
                  <a:pt x="5132" y="478"/>
                  <a:pt x="5131" y="477"/>
                </a:cubicBezTo>
                <a:cubicBezTo>
                  <a:pt x="5121" y="459"/>
                  <a:pt x="5106" y="451"/>
                  <a:pt x="5090" y="451"/>
                </a:cubicBezTo>
                <a:close/>
                <a:moveTo>
                  <a:pt x="4694" y="528"/>
                </a:moveTo>
                <a:cubicBezTo>
                  <a:pt x="4648" y="528"/>
                  <a:pt x="4648" y="598"/>
                  <a:pt x="4694" y="598"/>
                </a:cubicBezTo>
                <a:cubicBezTo>
                  <a:pt x="4740" y="598"/>
                  <a:pt x="4740" y="528"/>
                  <a:pt x="4694" y="528"/>
                </a:cubicBezTo>
                <a:close/>
                <a:moveTo>
                  <a:pt x="17939" y="566"/>
                </a:moveTo>
                <a:cubicBezTo>
                  <a:pt x="17917" y="566"/>
                  <a:pt x="17917" y="601"/>
                  <a:pt x="17939" y="601"/>
                </a:cubicBezTo>
                <a:lnTo>
                  <a:pt x="17955" y="601"/>
                </a:lnTo>
                <a:cubicBezTo>
                  <a:pt x="17979" y="601"/>
                  <a:pt x="17979" y="566"/>
                  <a:pt x="17955" y="566"/>
                </a:cubicBezTo>
                <a:close/>
                <a:moveTo>
                  <a:pt x="14082" y="491"/>
                </a:moveTo>
                <a:cubicBezTo>
                  <a:pt x="14069" y="491"/>
                  <a:pt x="14056" y="498"/>
                  <a:pt x="14051" y="509"/>
                </a:cubicBezTo>
                <a:cubicBezTo>
                  <a:pt x="14040" y="528"/>
                  <a:pt x="14047" y="546"/>
                  <a:pt x="14063" y="558"/>
                </a:cubicBezTo>
                <a:cubicBezTo>
                  <a:pt x="14083" y="574"/>
                  <a:pt x="14103" y="588"/>
                  <a:pt x="14123" y="602"/>
                </a:cubicBezTo>
                <a:cubicBezTo>
                  <a:pt x="14128" y="606"/>
                  <a:pt x="14134" y="608"/>
                  <a:pt x="14140" y="608"/>
                </a:cubicBezTo>
                <a:cubicBezTo>
                  <a:pt x="14153" y="608"/>
                  <a:pt x="14166" y="600"/>
                  <a:pt x="14172" y="590"/>
                </a:cubicBezTo>
                <a:cubicBezTo>
                  <a:pt x="14183" y="571"/>
                  <a:pt x="14174" y="553"/>
                  <a:pt x="14159" y="541"/>
                </a:cubicBezTo>
                <a:cubicBezTo>
                  <a:pt x="14139" y="525"/>
                  <a:pt x="14120" y="511"/>
                  <a:pt x="14099" y="497"/>
                </a:cubicBezTo>
                <a:cubicBezTo>
                  <a:pt x="14094" y="493"/>
                  <a:pt x="14088" y="491"/>
                  <a:pt x="14082" y="491"/>
                </a:cubicBezTo>
                <a:close/>
                <a:moveTo>
                  <a:pt x="17492" y="577"/>
                </a:moveTo>
                <a:cubicBezTo>
                  <a:pt x="17479" y="577"/>
                  <a:pt x="17467" y="595"/>
                  <a:pt x="17478" y="608"/>
                </a:cubicBezTo>
                <a:cubicBezTo>
                  <a:pt x="17487" y="619"/>
                  <a:pt x="17500" y="624"/>
                  <a:pt x="17512" y="624"/>
                </a:cubicBezTo>
                <a:cubicBezTo>
                  <a:pt x="17525" y="624"/>
                  <a:pt x="17538" y="619"/>
                  <a:pt x="17546" y="609"/>
                </a:cubicBezTo>
                <a:cubicBezTo>
                  <a:pt x="17558" y="596"/>
                  <a:pt x="17546" y="578"/>
                  <a:pt x="17533" y="578"/>
                </a:cubicBezTo>
                <a:cubicBezTo>
                  <a:pt x="17529" y="578"/>
                  <a:pt x="17525" y="580"/>
                  <a:pt x="17521" y="585"/>
                </a:cubicBezTo>
                <a:cubicBezTo>
                  <a:pt x="17519" y="587"/>
                  <a:pt x="17516" y="589"/>
                  <a:pt x="17513" y="589"/>
                </a:cubicBezTo>
                <a:cubicBezTo>
                  <a:pt x="17510" y="589"/>
                  <a:pt x="17506" y="587"/>
                  <a:pt x="17504" y="582"/>
                </a:cubicBezTo>
                <a:cubicBezTo>
                  <a:pt x="17500" y="578"/>
                  <a:pt x="17496" y="577"/>
                  <a:pt x="17492" y="577"/>
                </a:cubicBezTo>
                <a:close/>
                <a:moveTo>
                  <a:pt x="15655" y="558"/>
                </a:moveTo>
                <a:cubicBezTo>
                  <a:pt x="15613" y="558"/>
                  <a:pt x="15613" y="629"/>
                  <a:pt x="15657" y="629"/>
                </a:cubicBezTo>
                <a:lnTo>
                  <a:pt x="15687" y="629"/>
                </a:lnTo>
                <a:cubicBezTo>
                  <a:pt x="15733" y="629"/>
                  <a:pt x="15733" y="558"/>
                  <a:pt x="15687" y="558"/>
                </a:cubicBezTo>
                <a:lnTo>
                  <a:pt x="15657" y="558"/>
                </a:lnTo>
                <a:cubicBezTo>
                  <a:pt x="15656" y="558"/>
                  <a:pt x="15655" y="558"/>
                  <a:pt x="15655" y="558"/>
                </a:cubicBezTo>
                <a:close/>
                <a:moveTo>
                  <a:pt x="2229" y="554"/>
                </a:moveTo>
                <a:cubicBezTo>
                  <a:pt x="2224" y="554"/>
                  <a:pt x="2219" y="556"/>
                  <a:pt x="2215" y="562"/>
                </a:cubicBezTo>
                <a:cubicBezTo>
                  <a:pt x="2202" y="579"/>
                  <a:pt x="2187" y="592"/>
                  <a:pt x="2167" y="598"/>
                </a:cubicBezTo>
                <a:cubicBezTo>
                  <a:pt x="2147" y="607"/>
                  <a:pt x="2152" y="635"/>
                  <a:pt x="2168" y="635"/>
                </a:cubicBezTo>
                <a:cubicBezTo>
                  <a:pt x="2170" y="635"/>
                  <a:pt x="2172" y="635"/>
                  <a:pt x="2174" y="634"/>
                </a:cubicBezTo>
                <a:cubicBezTo>
                  <a:pt x="2203" y="622"/>
                  <a:pt x="2225" y="606"/>
                  <a:pt x="2245" y="580"/>
                </a:cubicBezTo>
                <a:cubicBezTo>
                  <a:pt x="2254" y="567"/>
                  <a:pt x="2242" y="554"/>
                  <a:pt x="2229" y="554"/>
                </a:cubicBezTo>
                <a:close/>
                <a:moveTo>
                  <a:pt x="20405" y="568"/>
                </a:moveTo>
                <a:cubicBezTo>
                  <a:pt x="20372" y="568"/>
                  <a:pt x="20351" y="616"/>
                  <a:pt x="20386" y="634"/>
                </a:cubicBezTo>
                <a:cubicBezTo>
                  <a:pt x="20397" y="639"/>
                  <a:pt x="20406" y="644"/>
                  <a:pt x="20417" y="650"/>
                </a:cubicBezTo>
                <a:cubicBezTo>
                  <a:pt x="20422" y="652"/>
                  <a:pt x="20428" y="654"/>
                  <a:pt x="20433" y="654"/>
                </a:cubicBezTo>
                <a:cubicBezTo>
                  <a:pt x="20465" y="654"/>
                  <a:pt x="20488" y="605"/>
                  <a:pt x="20452" y="588"/>
                </a:cubicBezTo>
                <a:cubicBezTo>
                  <a:pt x="20442" y="582"/>
                  <a:pt x="20433" y="577"/>
                  <a:pt x="20422" y="572"/>
                </a:cubicBezTo>
                <a:cubicBezTo>
                  <a:pt x="20416" y="569"/>
                  <a:pt x="20411" y="568"/>
                  <a:pt x="20405" y="568"/>
                </a:cubicBezTo>
                <a:close/>
                <a:moveTo>
                  <a:pt x="15310" y="597"/>
                </a:moveTo>
                <a:cubicBezTo>
                  <a:pt x="15242" y="597"/>
                  <a:pt x="15241" y="703"/>
                  <a:pt x="15310" y="705"/>
                </a:cubicBezTo>
                <a:lnTo>
                  <a:pt x="15326" y="705"/>
                </a:lnTo>
                <a:cubicBezTo>
                  <a:pt x="15395" y="705"/>
                  <a:pt x="15395" y="597"/>
                  <a:pt x="15326" y="597"/>
                </a:cubicBezTo>
                <a:close/>
                <a:moveTo>
                  <a:pt x="21196" y="555"/>
                </a:moveTo>
                <a:cubicBezTo>
                  <a:pt x="21192" y="555"/>
                  <a:pt x="21187" y="555"/>
                  <a:pt x="21183" y="556"/>
                </a:cubicBezTo>
                <a:cubicBezTo>
                  <a:pt x="21156" y="565"/>
                  <a:pt x="21136" y="595"/>
                  <a:pt x="21146" y="622"/>
                </a:cubicBezTo>
                <a:cubicBezTo>
                  <a:pt x="21150" y="637"/>
                  <a:pt x="21156" y="653"/>
                  <a:pt x="21162" y="666"/>
                </a:cubicBezTo>
                <a:cubicBezTo>
                  <a:pt x="21169" y="690"/>
                  <a:pt x="21189" y="705"/>
                  <a:pt x="21213" y="705"/>
                </a:cubicBezTo>
                <a:cubicBezTo>
                  <a:pt x="21218" y="705"/>
                  <a:pt x="21223" y="704"/>
                  <a:pt x="21228" y="703"/>
                </a:cubicBezTo>
                <a:cubicBezTo>
                  <a:pt x="21254" y="696"/>
                  <a:pt x="21275" y="665"/>
                  <a:pt x="21264" y="638"/>
                </a:cubicBezTo>
                <a:cubicBezTo>
                  <a:pt x="21259" y="622"/>
                  <a:pt x="21254" y="608"/>
                  <a:pt x="21249" y="593"/>
                </a:cubicBezTo>
                <a:cubicBezTo>
                  <a:pt x="21241" y="570"/>
                  <a:pt x="21220" y="555"/>
                  <a:pt x="21196" y="555"/>
                </a:cubicBezTo>
                <a:close/>
                <a:moveTo>
                  <a:pt x="8011" y="581"/>
                </a:moveTo>
                <a:cubicBezTo>
                  <a:pt x="8007" y="581"/>
                  <a:pt x="8005" y="582"/>
                  <a:pt x="8002" y="582"/>
                </a:cubicBezTo>
                <a:cubicBezTo>
                  <a:pt x="7992" y="586"/>
                  <a:pt x="7986" y="591"/>
                  <a:pt x="7982" y="597"/>
                </a:cubicBezTo>
                <a:cubicBezTo>
                  <a:pt x="7975" y="588"/>
                  <a:pt x="7965" y="581"/>
                  <a:pt x="7950" y="581"/>
                </a:cubicBezTo>
                <a:cubicBezTo>
                  <a:pt x="7904" y="581"/>
                  <a:pt x="7904" y="653"/>
                  <a:pt x="7950" y="653"/>
                </a:cubicBezTo>
                <a:cubicBezTo>
                  <a:pt x="7962" y="653"/>
                  <a:pt x="7971" y="647"/>
                  <a:pt x="7978" y="639"/>
                </a:cubicBezTo>
                <a:cubicBezTo>
                  <a:pt x="7987" y="672"/>
                  <a:pt x="8014" y="698"/>
                  <a:pt x="8047" y="708"/>
                </a:cubicBezTo>
                <a:cubicBezTo>
                  <a:pt x="8051" y="710"/>
                  <a:pt x="8055" y="710"/>
                  <a:pt x="8059" y="710"/>
                </a:cubicBezTo>
                <a:cubicBezTo>
                  <a:pt x="8094" y="710"/>
                  <a:pt x="8105" y="653"/>
                  <a:pt x="8067" y="640"/>
                </a:cubicBezTo>
                <a:cubicBezTo>
                  <a:pt x="8051" y="635"/>
                  <a:pt x="8046" y="622"/>
                  <a:pt x="8045" y="608"/>
                </a:cubicBezTo>
                <a:cubicBezTo>
                  <a:pt x="8042" y="591"/>
                  <a:pt x="8025" y="581"/>
                  <a:pt x="8011" y="581"/>
                </a:cubicBezTo>
                <a:close/>
                <a:moveTo>
                  <a:pt x="3302" y="535"/>
                </a:moveTo>
                <a:cubicBezTo>
                  <a:pt x="3262" y="535"/>
                  <a:pt x="3225" y="588"/>
                  <a:pt x="3261" y="626"/>
                </a:cubicBezTo>
                <a:cubicBezTo>
                  <a:pt x="3284" y="651"/>
                  <a:pt x="3310" y="677"/>
                  <a:pt x="3335" y="702"/>
                </a:cubicBezTo>
                <a:cubicBezTo>
                  <a:pt x="3346" y="713"/>
                  <a:pt x="3358" y="718"/>
                  <a:pt x="3370" y="718"/>
                </a:cubicBezTo>
                <a:cubicBezTo>
                  <a:pt x="3410" y="718"/>
                  <a:pt x="3447" y="665"/>
                  <a:pt x="3410" y="628"/>
                </a:cubicBezTo>
                <a:cubicBezTo>
                  <a:pt x="3385" y="602"/>
                  <a:pt x="3362" y="576"/>
                  <a:pt x="3337" y="551"/>
                </a:cubicBezTo>
                <a:cubicBezTo>
                  <a:pt x="3326" y="540"/>
                  <a:pt x="3314" y="535"/>
                  <a:pt x="3302" y="535"/>
                </a:cubicBezTo>
                <a:close/>
                <a:moveTo>
                  <a:pt x="9437" y="600"/>
                </a:moveTo>
                <a:cubicBezTo>
                  <a:pt x="9419" y="600"/>
                  <a:pt x="9401" y="609"/>
                  <a:pt x="9391" y="626"/>
                </a:cubicBezTo>
                <a:cubicBezTo>
                  <a:pt x="9376" y="650"/>
                  <a:pt x="9385" y="686"/>
                  <a:pt x="9411" y="700"/>
                </a:cubicBezTo>
                <a:cubicBezTo>
                  <a:pt x="9421" y="705"/>
                  <a:pt x="9431" y="710"/>
                  <a:pt x="9441" y="716"/>
                </a:cubicBezTo>
                <a:cubicBezTo>
                  <a:pt x="9450" y="720"/>
                  <a:pt x="9459" y="722"/>
                  <a:pt x="9468" y="722"/>
                </a:cubicBezTo>
                <a:cubicBezTo>
                  <a:pt x="9486" y="722"/>
                  <a:pt x="9504" y="713"/>
                  <a:pt x="9515" y="696"/>
                </a:cubicBezTo>
                <a:cubicBezTo>
                  <a:pt x="9528" y="672"/>
                  <a:pt x="9521" y="635"/>
                  <a:pt x="9495" y="622"/>
                </a:cubicBezTo>
                <a:cubicBezTo>
                  <a:pt x="9484" y="617"/>
                  <a:pt x="9475" y="612"/>
                  <a:pt x="9464" y="607"/>
                </a:cubicBezTo>
                <a:cubicBezTo>
                  <a:pt x="9456" y="602"/>
                  <a:pt x="9446" y="600"/>
                  <a:pt x="9437" y="600"/>
                </a:cubicBezTo>
                <a:close/>
                <a:moveTo>
                  <a:pt x="23841" y="623"/>
                </a:moveTo>
                <a:cubicBezTo>
                  <a:pt x="23831" y="623"/>
                  <a:pt x="23820" y="629"/>
                  <a:pt x="23814" y="642"/>
                </a:cubicBezTo>
                <a:cubicBezTo>
                  <a:pt x="23809" y="653"/>
                  <a:pt x="23803" y="661"/>
                  <a:pt x="23799" y="672"/>
                </a:cubicBezTo>
                <a:cubicBezTo>
                  <a:pt x="23784" y="700"/>
                  <a:pt x="23808" y="726"/>
                  <a:pt x="23832" y="726"/>
                </a:cubicBezTo>
                <a:cubicBezTo>
                  <a:pt x="23842" y="726"/>
                  <a:pt x="23853" y="720"/>
                  <a:pt x="23859" y="707"/>
                </a:cubicBezTo>
                <a:cubicBezTo>
                  <a:pt x="23865" y="697"/>
                  <a:pt x="23870" y="687"/>
                  <a:pt x="23875" y="677"/>
                </a:cubicBezTo>
                <a:cubicBezTo>
                  <a:pt x="23889" y="649"/>
                  <a:pt x="23864" y="623"/>
                  <a:pt x="23841" y="623"/>
                </a:cubicBezTo>
                <a:close/>
                <a:moveTo>
                  <a:pt x="12217" y="701"/>
                </a:moveTo>
                <a:cubicBezTo>
                  <a:pt x="12194" y="701"/>
                  <a:pt x="12194" y="736"/>
                  <a:pt x="12217" y="736"/>
                </a:cubicBezTo>
                <a:cubicBezTo>
                  <a:pt x="12240" y="736"/>
                  <a:pt x="12240" y="701"/>
                  <a:pt x="12217" y="701"/>
                </a:cubicBezTo>
                <a:close/>
                <a:moveTo>
                  <a:pt x="7054" y="625"/>
                </a:moveTo>
                <a:cubicBezTo>
                  <a:pt x="7033" y="625"/>
                  <a:pt x="7011" y="642"/>
                  <a:pt x="7018" y="669"/>
                </a:cubicBezTo>
                <a:cubicBezTo>
                  <a:pt x="7023" y="689"/>
                  <a:pt x="7029" y="708"/>
                  <a:pt x="7034" y="729"/>
                </a:cubicBezTo>
                <a:cubicBezTo>
                  <a:pt x="7038" y="747"/>
                  <a:pt x="7052" y="755"/>
                  <a:pt x="7066" y="755"/>
                </a:cubicBezTo>
                <a:cubicBezTo>
                  <a:pt x="7087" y="755"/>
                  <a:pt x="7109" y="738"/>
                  <a:pt x="7102" y="711"/>
                </a:cubicBezTo>
                <a:cubicBezTo>
                  <a:pt x="7097" y="691"/>
                  <a:pt x="7091" y="670"/>
                  <a:pt x="7086" y="651"/>
                </a:cubicBezTo>
                <a:cubicBezTo>
                  <a:pt x="7082" y="633"/>
                  <a:pt x="7068" y="625"/>
                  <a:pt x="7054" y="625"/>
                </a:cubicBezTo>
                <a:close/>
                <a:moveTo>
                  <a:pt x="8566" y="673"/>
                </a:moveTo>
                <a:cubicBezTo>
                  <a:pt x="8540" y="673"/>
                  <a:pt x="8516" y="708"/>
                  <a:pt x="8541" y="733"/>
                </a:cubicBezTo>
                <a:lnTo>
                  <a:pt x="8557" y="749"/>
                </a:lnTo>
                <a:cubicBezTo>
                  <a:pt x="8564" y="756"/>
                  <a:pt x="8573" y="760"/>
                  <a:pt x="8581" y="760"/>
                </a:cubicBezTo>
                <a:cubicBezTo>
                  <a:pt x="8608" y="760"/>
                  <a:pt x="8632" y="724"/>
                  <a:pt x="8606" y="700"/>
                </a:cubicBezTo>
                <a:lnTo>
                  <a:pt x="8591" y="684"/>
                </a:lnTo>
                <a:cubicBezTo>
                  <a:pt x="8583" y="676"/>
                  <a:pt x="8575" y="673"/>
                  <a:pt x="8566" y="673"/>
                </a:cubicBezTo>
                <a:close/>
                <a:moveTo>
                  <a:pt x="127" y="713"/>
                </a:moveTo>
                <a:cubicBezTo>
                  <a:pt x="110" y="713"/>
                  <a:pt x="100" y="738"/>
                  <a:pt x="118" y="745"/>
                </a:cubicBezTo>
                <a:cubicBezTo>
                  <a:pt x="128" y="750"/>
                  <a:pt x="136" y="755"/>
                  <a:pt x="147" y="761"/>
                </a:cubicBezTo>
                <a:cubicBezTo>
                  <a:pt x="150" y="763"/>
                  <a:pt x="154" y="763"/>
                  <a:pt x="157" y="763"/>
                </a:cubicBezTo>
                <a:cubicBezTo>
                  <a:pt x="173" y="763"/>
                  <a:pt x="183" y="740"/>
                  <a:pt x="166" y="731"/>
                </a:cubicBezTo>
                <a:cubicBezTo>
                  <a:pt x="155" y="726"/>
                  <a:pt x="146" y="721"/>
                  <a:pt x="135" y="716"/>
                </a:cubicBezTo>
                <a:cubicBezTo>
                  <a:pt x="132" y="714"/>
                  <a:pt x="130" y="713"/>
                  <a:pt x="127" y="713"/>
                </a:cubicBezTo>
                <a:close/>
                <a:moveTo>
                  <a:pt x="19606" y="734"/>
                </a:moveTo>
                <a:cubicBezTo>
                  <a:pt x="19583" y="734"/>
                  <a:pt x="19583" y="770"/>
                  <a:pt x="19606" y="770"/>
                </a:cubicBezTo>
                <a:cubicBezTo>
                  <a:pt x="19630" y="770"/>
                  <a:pt x="19630" y="734"/>
                  <a:pt x="19606" y="734"/>
                </a:cubicBezTo>
                <a:close/>
                <a:moveTo>
                  <a:pt x="5477" y="738"/>
                </a:moveTo>
                <a:cubicBezTo>
                  <a:pt x="5436" y="738"/>
                  <a:pt x="5399" y="790"/>
                  <a:pt x="5436" y="828"/>
                </a:cubicBezTo>
                <a:cubicBezTo>
                  <a:pt x="5441" y="834"/>
                  <a:pt x="5447" y="838"/>
                  <a:pt x="5452" y="843"/>
                </a:cubicBezTo>
                <a:cubicBezTo>
                  <a:pt x="5463" y="854"/>
                  <a:pt x="5475" y="859"/>
                  <a:pt x="5488" y="859"/>
                </a:cubicBezTo>
                <a:cubicBezTo>
                  <a:pt x="5529" y="859"/>
                  <a:pt x="5566" y="806"/>
                  <a:pt x="5528" y="769"/>
                </a:cubicBezTo>
                <a:lnTo>
                  <a:pt x="5513" y="753"/>
                </a:lnTo>
                <a:cubicBezTo>
                  <a:pt x="5501" y="742"/>
                  <a:pt x="5489" y="738"/>
                  <a:pt x="5477" y="738"/>
                </a:cubicBezTo>
                <a:close/>
                <a:moveTo>
                  <a:pt x="16152" y="755"/>
                </a:moveTo>
                <a:cubicBezTo>
                  <a:pt x="16134" y="755"/>
                  <a:pt x="16116" y="767"/>
                  <a:pt x="16116" y="790"/>
                </a:cubicBezTo>
                <a:lnTo>
                  <a:pt x="16116" y="834"/>
                </a:lnTo>
                <a:cubicBezTo>
                  <a:pt x="16116" y="857"/>
                  <a:pt x="16134" y="868"/>
                  <a:pt x="16152" y="868"/>
                </a:cubicBezTo>
                <a:cubicBezTo>
                  <a:pt x="16170" y="868"/>
                  <a:pt x="16188" y="857"/>
                  <a:pt x="16188" y="834"/>
                </a:cubicBezTo>
                <a:lnTo>
                  <a:pt x="16188" y="790"/>
                </a:lnTo>
                <a:cubicBezTo>
                  <a:pt x="16188" y="767"/>
                  <a:pt x="16170" y="755"/>
                  <a:pt x="16152" y="755"/>
                </a:cubicBezTo>
                <a:close/>
                <a:moveTo>
                  <a:pt x="16334" y="726"/>
                </a:moveTo>
                <a:cubicBezTo>
                  <a:pt x="16313" y="726"/>
                  <a:pt x="16291" y="744"/>
                  <a:pt x="16296" y="770"/>
                </a:cubicBezTo>
                <a:lnTo>
                  <a:pt x="16311" y="844"/>
                </a:lnTo>
                <a:cubicBezTo>
                  <a:pt x="16315" y="863"/>
                  <a:pt x="16328" y="871"/>
                  <a:pt x="16342" y="871"/>
                </a:cubicBezTo>
                <a:cubicBezTo>
                  <a:pt x="16363" y="871"/>
                  <a:pt x="16385" y="853"/>
                  <a:pt x="16379" y="827"/>
                </a:cubicBezTo>
                <a:lnTo>
                  <a:pt x="16364" y="752"/>
                </a:lnTo>
                <a:cubicBezTo>
                  <a:pt x="16360" y="734"/>
                  <a:pt x="16347" y="726"/>
                  <a:pt x="16334" y="726"/>
                </a:cubicBezTo>
                <a:close/>
                <a:moveTo>
                  <a:pt x="20761" y="768"/>
                </a:moveTo>
                <a:cubicBezTo>
                  <a:pt x="20751" y="768"/>
                  <a:pt x="20742" y="772"/>
                  <a:pt x="20735" y="779"/>
                </a:cubicBezTo>
                <a:cubicBezTo>
                  <a:pt x="20721" y="794"/>
                  <a:pt x="20722" y="815"/>
                  <a:pt x="20735" y="829"/>
                </a:cubicBezTo>
                <a:cubicBezTo>
                  <a:pt x="20756" y="854"/>
                  <a:pt x="20776" y="879"/>
                  <a:pt x="20797" y="904"/>
                </a:cubicBezTo>
                <a:cubicBezTo>
                  <a:pt x="20803" y="911"/>
                  <a:pt x="20812" y="914"/>
                  <a:pt x="20821" y="914"/>
                </a:cubicBezTo>
                <a:cubicBezTo>
                  <a:pt x="20831" y="914"/>
                  <a:pt x="20841" y="910"/>
                  <a:pt x="20846" y="904"/>
                </a:cubicBezTo>
                <a:cubicBezTo>
                  <a:pt x="20861" y="889"/>
                  <a:pt x="20860" y="868"/>
                  <a:pt x="20846" y="854"/>
                </a:cubicBezTo>
                <a:cubicBezTo>
                  <a:pt x="20825" y="829"/>
                  <a:pt x="20806" y="804"/>
                  <a:pt x="20785" y="779"/>
                </a:cubicBezTo>
                <a:cubicBezTo>
                  <a:pt x="20779" y="772"/>
                  <a:pt x="20770" y="768"/>
                  <a:pt x="20761" y="768"/>
                </a:cubicBezTo>
                <a:close/>
                <a:moveTo>
                  <a:pt x="9934" y="794"/>
                </a:moveTo>
                <a:cubicBezTo>
                  <a:pt x="9893" y="794"/>
                  <a:pt x="9857" y="847"/>
                  <a:pt x="9894" y="884"/>
                </a:cubicBezTo>
                <a:lnTo>
                  <a:pt x="9909" y="900"/>
                </a:lnTo>
                <a:cubicBezTo>
                  <a:pt x="9921" y="911"/>
                  <a:pt x="9933" y="916"/>
                  <a:pt x="9946" y="916"/>
                </a:cubicBezTo>
                <a:cubicBezTo>
                  <a:pt x="9986" y="916"/>
                  <a:pt x="10023" y="863"/>
                  <a:pt x="9985" y="826"/>
                </a:cubicBezTo>
                <a:lnTo>
                  <a:pt x="9970" y="810"/>
                </a:lnTo>
                <a:cubicBezTo>
                  <a:pt x="9959" y="798"/>
                  <a:pt x="9946" y="794"/>
                  <a:pt x="9934" y="794"/>
                </a:cubicBezTo>
                <a:close/>
                <a:moveTo>
                  <a:pt x="12354" y="851"/>
                </a:moveTo>
                <a:cubicBezTo>
                  <a:pt x="12342" y="851"/>
                  <a:pt x="12330" y="864"/>
                  <a:pt x="12337" y="879"/>
                </a:cubicBezTo>
                <a:cubicBezTo>
                  <a:pt x="12342" y="889"/>
                  <a:pt x="12348" y="899"/>
                  <a:pt x="12352" y="909"/>
                </a:cubicBezTo>
                <a:cubicBezTo>
                  <a:pt x="12356" y="916"/>
                  <a:pt x="12361" y="918"/>
                  <a:pt x="12366" y="918"/>
                </a:cubicBezTo>
                <a:cubicBezTo>
                  <a:pt x="12378" y="918"/>
                  <a:pt x="12390" y="905"/>
                  <a:pt x="12383" y="890"/>
                </a:cubicBezTo>
                <a:cubicBezTo>
                  <a:pt x="12377" y="880"/>
                  <a:pt x="12371" y="870"/>
                  <a:pt x="12367" y="860"/>
                </a:cubicBezTo>
                <a:cubicBezTo>
                  <a:pt x="12364" y="854"/>
                  <a:pt x="12359" y="851"/>
                  <a:pt x="12354" y="851"/>
                </a:cubicBezTo>
                <a:close/>
                <a:moveTo>
                  <a:pt x="11842" y="801"/>
                </a:moveTo>
                <a:cubicBezTo>
                  <a:pt x="11833" y="801"/>
                  <a:pt x="11824" y="804"/>
                  <a:pt x="11815" y="808"/>
                </a:cubicBezTo>
                <a:cubicBezTo>
                  <a:pt x="11805" y="813"/>
                  <a:pt x="11795" y="818"/>
                  <a:pt x="11785" y="823"/>
                </a:cubicBezTo>
                <a:cubicBezTo>
                  <a:pt x="11758" y="837"/>
                  <a:pt x="11752" y="872"/>
                  <a:pt x="11765" y="897"/>
                </a:cubicBezTo>
                <a:cubicBezTo>
                  <a:pt x="11775" y="914"/>
                  <a:pt x="11793" y="923"/>
                  <a:pt x="11811" y="923"/>
                </a:cubicBezTo>
                <a:cubicBezTo>
                  <a:pt x="11820" y="923"/>
                  <a:pt x="11829" y="921"/>
                  <a:pt x="11838" y="917"/>
                </a:cubicBezTo>
                <a:cubicBezTo>
                  <a:pt x="11848" y="910"/>
                  <a:pt x="11858" y="905"/>
                  <a:pt x="11868" y="901"/>
                </a:cubicBezTo>
                <a:cubicBezTo>
                  <a:pt x="11895" y="888"/>
                  <a:pt x="11901" y="853"/>
                  <a:pt x="11888" y="828"/>
                </a:cubicBezTo>
                <a:cubicBezTo>
                  <a:pt x="11878" y="810"/>
                  <a:pt x="11860" y="801"/>
                  <a:pt x="11842" y="801"/>
                </a:cubicBezTo>
                <a:close/>
                <a:moveTo>
                  <a:pt x="2859" y="854"/>
                </a:moveTo>
                <a:cubicBezTo>
                  <a:pt x="2813" y="854"/>
                  <a:pt x="2813" y="925"/>
                  <a:pt x="2859" y="925"/>
                </a:cubicBezTo>
                <a:lnTo>
                  <a:pt x="2875" y="925"/>
                </a:lnTo>
                <a:cubicBezTo>
                  <a:pt x="2921" y="925"/>
                  <a:pt x="2921" y="854"/>
                  <a:pt x="2875" y="854"/>
                </a:cubicBezTo>
                <a:close/>
                <a:moveTo>
                  <a:pt x="12877" y="817"/>
                </a:moveTo>
                <a:cubicBezTo>
                  <a:pt x="12809" y="817"/>
                  <a:pt x="12809" y="925"/>
                  <a:pt x="12877" y="925"/>
                </a:cubicBezTo>
                <a:lnTo>
                  <a:pt x="12907" y="925"/>
                </a:lnTo>
                <a:cubicBezTo>
                  <a:pt x="12975" y="925"/>
                  <a:pt x="12977" y="817"/>
                  <a:pt x="12907" y="817"/>
                </a:cubicBezTo>
                <a:close/>
                <a:moveTo>
                  <a:pt x="14891" y="828"/>
                </a:moveTo>
                <a:cubicBezTo>
                  <a:pt x="14873" y="828"/>
                  <a:pt x="14855" y="839"/>
                  <a:pt x="14855" y="862"/>
                </a:cubicBezTo>
                <a:lnTo>
                  <a:pt x="14855" y="892"/>
                </a:lnTo>
                <a:cubicBezTo>
                  <a:pt x="14855" y="915"/>
                  <a:pt x="14872" y="926"/>
                  <a:pt x="14890" y="926"/>
                </a:cubicBezTo>
                <a:cubicBezTo>
                  <a:pt x="14908" y="926"/>
                  <a:pt x="14926" y="915"/>
                  <a:pt x="14926" y="892"/>
                </a:cubicBezTo>
                <a:lnTo>
                  <a:pt x="14926" y="862"/>
                </a:lnTo>
                <a:cubicBezTo>
                  <a:pt x="14926" y="839"/>
                  <a:pt x="14909" y="828"/>
                  <a:pt x="14891" y="828"/>
                </a:cubicBezTo>
                <a:close/>
                <a:moveTo>
                  <a:pt x="18870" y="899"/>
                </a:moveTo>
                <a:cubicBezTo>
                  <a:pt x="18845" y="899"/>
                  <a:pt x="18845" y="933"/>
                  <a:pt x="18870" y="933"/>
                </a:cubicBezTo>
                <a:lnTo>
                  <a:pt x="18885" y="933"/>
                </a:lnTo>
                <a:cubicBezTo>
                  <a:pt x="18908" y="933"/>
                  <a:pt x="18908" y="899"/>
                  <a:pt x="18885" y="899"/>
                </a:cubicBezTo>
                <a:close/>
                <a:moveTo>
                  <a:pt x="22310" y="861"/>
                </a:moveTo>
                <a:cubicBezTo>
                  <a:pt x="22293" y="861"/>
                  <a:pt x="22275" y="873"/>
                  <a:pt x="22275" y="896"/>
                </a:cubicBezTo>
                <a:lnTo>
                  <a:pt x="22275" y="926"/>
                </a:lnTo>
                <a:cubicBezTo>
                  <a:pt x="22275" y="949"/>
                  <a:pt x="22293" y="961"/>
                  <a:pt x="22310" y="961"/>
                </a:cubicBezTo>
                <a:cubicBezTo>
                  <a:pt x="22328" y="961"/>
                  <a:pt x="22346" y="949"/>
                  <a:pt x="22346" y="926"/>
                </a:cubicBezTo>
                <a:lnTo>
                  <a:pt x="22346" y="896"/>
                </a:lnTo>
                <a:cubicBezTo>
                  <a:pt x="22346" y="873"/>
                  <a:pt x="22328" y="861"/>
                  <a:pt x="22310" y="861"/>
                </a:cubicBezTo>
                <a:close/>
                <a:moveTo>
                  <a:pt x="6632" y="880"/>
                </a:moveTo>
                <a:cubicBezTo>
                  <a:pt x="6615" y="880"/>
                  <a:pt x="6597" y="892"/>
                  <a:pt x="6597" y="915"/>
                </a:cubicBezTo>
                <a:lnTo>
                  <a:pt x="6597" y="930"/>
                </a:lnTo>
                <a:cubicBezTo>
                  <a:pt x="6596" y="952"/>
                  <a:pt x="6613" y="963"/>
                  <a:pt x="6631" y="963"/>
                </a:cubicBezTo>
                <a:cubicBezTo>
                  <a:pt x="6649" y="963"/>
                  <a:pt x="6667" y="952"/>
                  <a:pt x="6667" y="930"/>
                </a:cubicBezTo>
                <a:lnTo>
                  <a:pt x="6667" y="915"/>
                </a:lnTo>
                <a:cubicBezTo>
                  <a:pt x="6667" y="892"/>
                  <a:pt x="6650" y="880"/>
                  <a:pt x="6632" y="880"/>
                </a:cubicBezTo>
                <a:close/>
                <a:moveTo>
                  <a:pt x="14740" y="886"/>
                </a:moveTo>
                <a:cubicBezTo>
                  <a:pt x="14723" y="886"/>
                  <a:pt x="14705" y="898"/>
                  <a:pt x="14705" y="921"/>
                </a:cubicBezTo>
                <a:lnTo>
                  <a:pt x="14705" y="937"/>
                </a:lnTo>
                <a:cubicBezTo>
                  <a:pt x="14705" y="960"/>
                  <a:pt x="14723" y="971"/>
                  <a:pt x="14740" y="971"/>
                </a:cubicBezTo>
                <a:cubicBezTo>
                  <a:pt x="14758" y="971"/>
                  <a:pt x="14776" y="960"/>
                  <a:pt x="14776" y="937"/>
                </a:cubicBezTo>
                <a:lnTo>
                  <a:pt x="14776" y="921"/>
                </a:lnTo>
                <a:cubicBezTo>
                  <a:pt x="14776" y="898"/>
                  <a:pt x="14758" y="886"/>
                  <a:pt x="14740" y="886"/>
                </a:cubicBezTo>
                <a:close/>
                <a:moveTo>
                  <a:pt x="7699" y="897"/>
                </a:moveTo>
                <a:cubicBezTo>
                  <a:pt x="7672" y="897"/>
                  <a:pt x="7648" y="932"/>
                  <a:pt x="7673" y="958"/>
                </a:cubicBezTo>
                <a:lnTo>
                  <a:pt x="7689" y="973"/>
                </a:lnTo>
                <a:cubicBezTo>
                  <a:pt x="7696" y="981"/>
                  <a:pt x="7704" y="984"/>
                  <a:pt x="7712" y="984"/>
                </a:cubicBezTo>
                <a:cubicBezTo>
                  <a:pt x="7740" y="984"/>
                  <a:pt x="7764" y="947"/>
                  <a:pt x="7739" y="923"/>
                </a:cubicBezTo>
                <a:lnTo>
                  <a:pt x="7723" y="907"/>
                </a:lnTo>
                <a:cubicBezTo>
                  <a:pt x="7716" y="900"/>
                  <a:pt x="7707" y="897"/>
                  <a:pt x="7699" y="897"/>
                </a:cubicBezTo>
                <a:close/>
                <a:moveTo>
                  <a:pt x="13904" y="850"/>
                </a:moveTo>
                <a:cubicBezTo>
                  <a:pt x="13868" y="850"/>
                  <a:pt x="13830" y="889"/>
                  <a:pt x="13854" y="931"/>
                </a:cubicBezTo>
                <a:cubicBezTo>
                  <a:pt x="13874" y="967"/>
                  <a:pt x="13905" y="984"/>
                  <a:pt x="13944" y="988"/>
                </a:cubicBezTo>
                <a:cubicBezTo>
                  <a:pt x="13945" y="988"/>
                  <a:pt x="13947" y="988"/>
                  <a:pt x="13948" y="988"/>
                </a:cubicBezTo>
                <a:cubicBezTo>
                  <a:pt x="13976" y="988"/>
                  <a:pt x="13998" y="960"/>
                  <a:pt x="13998" y="933"/>
                </a:cubicBezTo>
                <a:cubicBezTo>
                  <a:pt x="13998" y="904"/>
                  <a:pt x="13975" y="885"/>
                  <a:pt x="13948" y="880"/>
                </a:cubicBezTo>
                <a:cubicBezTo>
                  <a:pt x="13947" y="879"/>
                  <a:pt x="13947" y="878"/>
                  <a:pt x="13946" y="876"/>
                </a:cubicBezTo>
                <a:cubicBezTo>
                  <a:pt x="13936" y="857"/>
                  <a:pt x="13920" y="850"/>
                  <a:pt x="13904" y="850"/>
                </a:cubicBezTo>
                <a:close/>
                <a:moveTo>
                  <a:pt x="16602" y="920"/>
                </a:moveTo>
                <a:cubicBezTo>
                  <a:pt x="16555" y="920"/>
                  <a:pt x="16555" y="990"/>
                  <a:pt x="16602" y="990"/>
                </a:cubicBezTo>
                <a:lnTo>
                  <a:pt x="16617" y="990"/>
                </a:lnTo>
                <a:cubicBezTo>
                  <a:pt x="16618" y="990"/>
                  <a:pt x="16618" y="990"/>
                  <a:pt x="16618" y="990"/>
                </a:cubicBezTo>
                <a:cubicBezTo>
                  <a:pt x="16662" y="990"/>
                  <a:pt x="16662" y="920"/>
                  <a:pt x="16617" y="920"/>
                </a:cubicBezTo>
                <a:close/>
                <a:moveTo>
                  <a:pt x="18192" y="927"/>
                </a:moveTo>
                <a:cubicBezTo>
                  <a:pt x="18181" y="927"/>
                  <a:pt x="18169" y="940"/>
                  <a:pt x="18176" y="954"/>
                </a:cubicBezTo>
                <a:cubicBezTo>
                  <a:pt x="18181" y="965"/>
                  <a:pt x="18187" y="974"/>
                  <a:pt x="18192" y="985"/>
                </a:cubicBezTo>
                <a:cubicBezTo>
                  <a:pt x="18195" y="991"/>
                  <a:pt x="18200" y="994"/>
                  <a:pt x="18206" y="994"/>
                </a:cubicBezTo>
                <a:cubicBezTo>
                  <a:pt x="18217" y="994"/>
                  <a:pt x="18229" y="981"/>
                  <a:pt x="18222" y="967"/>
                </a:cubicBezTo>
                <a:cubicBezTo>
                  <a:pt x="18217" y="956"/>
                  <a:pt x="18212" y="947"/>
                  <a:pt x="18206" y="937"/>
                </a:cubicBezTo>
                <a:cubicBezTo>
                  <a:pt x="18203" y="930"/>
                  <a:pt x="18198" y="927"/>
                  <a:pt x="18192" y="927"/>
                </a:cubicBezTo>
                <a:close/>
                <a:moveTo>
                  <a:pt x="13508" y="927"/>
                </a:moveTo>
                <a:cubicBezTo>
                  <a:pt x="13462" y="927"/>
                  <a:pt x="13462" y="998"/>
                  <a:pt x="13508" y="998"/>
                </a:cubicBezTo>
                <a:cubicBezTo>
                  <a:pt x="13554" y="998"/>
                  <a:pt x="13554" y="927"/>
                  <a:pt x="13508" y="927"/>
                </a:cubicBezTo>
                <a:close/>
                <a:moveTo>
                  <a:pt x="15552" y="884"/>
                </a:moveTo>
                <a:cubicBezTo>
                  <a:pt x="15511" y="884"/>
                  <a:pt x="15474" y="937"/>
                  <a:pt x="15511" y="974"/>
                </a:cubicBezTo>
                <a:lnTo>
                  <a:pt x="15527" y="990"/>
                </a:lnTo>
                <a:cubicBezTo>
                  <a:pt x="15538" y="1001"/>
                  <a:pt x="15551" y="1006"/>
                  <a:pt x="15563" y="1006"/>
                </a:cubicBezTo>
                <a:cubicBezTo>
                  <a:pt x="15604" y="1006"/>
                  <a:pt x="15640" y="953"/>
                  <a:pt x="15603" y="916"/>
                </a:cubicBezTo>
                <a:lnTo>
                  <a:pt x="15587" y="900"/>
                </a:lnTo>
                <a:cubicBezTo>
                  <a:pt x="15576" y="889"/>
                  <a:pt x="15564" y="884"/>
                  <a:pt x="15552" y="884"/>
                </a:cubicBezTo>
                <a:close/>
                <a:moveTo>
                  <a:pt x="21737" y="870"/>
                </a:moveTo>
                <a:cubicBezTo>
                  <a:pt x="21719" y="870"/>
                  <a:pt x="21700" y="880"/>
                  <a:pt x="21691" y="897"/>
                </a:cubicBezTo>
                <a:cubicBezTo>
                  <a:pt x="21686" y="907"/>
                  <a:pt x="21680" y="917"/>
                  <a:pt x="21675" y="927"/>
                </a:cubicBezTo>
                <a:cubicBezTo>
                  <a:pt x="21662" y="953"/>
                  <a:pt x="21668" y="985"/>
                  <a:pt x="21695" y="1000"/>
                </a:cubicBezTo>
                <a:cubicBezTo>
                  <a:pt x="21703" y="1005"/>
                  <a:pt x="21712" y="1008"/>
                  <a:pt x="21722" y="1008"/>
                </a:cubicBezTo>
                <a:cubicBezTo>
                  <a:pt x="21741" y="1008"/>
                  <a:pt x="21760" y="998"/>
                  <a:pt x="21768" y="981"/>
                </a:cubicBezTo>
                <a:cubicBezTo>
                  <a:pt x="21774" y="970"/>
                  <a:pt x="21779" y="962"/>
                  <a:pt x="21784" y="951"/>
                </a:cubicBezTo>
                <a:cubicBezTo>
                  <a:pt x="21798" y="925"/>
                  <a:pt x="21792" y="894"/>
                  <a:pt x="21764" y="878"/>
                </a:cubicBezTo>
                <a:cubicBezTo>
                  <a:pt x="21756" y="873"/>
                  <a:pt x="21747" y="870"/>
                  <a:pt x="21737" y="870"/>
                </a:cubicBezTo>
                <a:close/>
                <a:moveTo>
                  <a:pt x="24322" y="940"/>
                </a:moveTo>
                <a:cubicBezTo>
                  <a:pt x="24314" y="940"/>
                  <a:pt x="24306" y="944"/>
                  <a:pt x="24298" y="951"/>
                </a:cubicBezTo>
                <a:lnTo>
                  <a:pt x="24283" y="967"/>
                </a:lnTo>
                <a:cubicBezTo>
                  <a:pt x="24258" y="992"/>
                  <a:pt x="24282" y="1027"/>
                  <a:pt x="24309" y="1027"/>
                </a:cubicBezTo>
                <a:cubicBezTo>
                  <a:pt x="24317" y="1027"/>
                  <a:pt x="24326" y="1024"/>
                  <a:pt x="24333" y="1016"/>
                </a:cubicBezTo>
                <a:lnTo>
                  <a:pt x="24349" y="1000"/>
                </a:lnTo>
                <a:cubicBezTo>
                  <a:pt x="24374" y="976"/>
                  <a:pt x="24349" y="940"/>
                  <a:pt x="24322" y="940"/>
                </a:cubicBezTo>
                <a:close/>
                <a:moveTo>
                  <a:pt x="11044" y="954"/>
                </a:moveTo>
                <a:cubicBezTo>
                  <a:pt x="11038" y="954"/>
                  <a:pt x="11033" y="956"/>
                  <a:pt x="11029" y="962"/>
                </a:cubicBezTo>
                <a:cubicBezTo>
                  <a:pt x="11016" y="978"/>
                  <a:pt x="11000" y="991"/>
                  <a:pt x="10981" y="998"/>
                </a:cubicBezTo>
                <a:cubicBezTo>
                  <a:pt x="10961" y="1006"/>
                  <a:pt x="10966" y="1034"/>
                  <a:pt x="10982" y="1034"/>
                </a:cubicBezTo>
                <a:cubicBezTo>
                  <a:pt x="10984" y="1034"/>
                  <a:pt x="10986" y="1034"/>
                  <a:pt x="10989" y="1033"/>
                </a:cubicBezTo>
                <a:cubicBezTo>
                  <a:pt x="11018" y="1021"/>
                  <a:pt x="11041" y="1005"/>
                  <a:pt x="11060" y="980"/>
                </a:cubicBezTo>
                <a:cubicBezTo>
                  <a:pt x="11069" y="967"/>
                  <a:pt x="11056" y="954"/>
                  <a:pt x="11044" y="954"/>
                </a:cubicBezTo>
                <a:close/>
                <a:moveTo>
                  <a:pt x="16840" y="995"/>
                </a:moveTo>
                <a:cubicBezTo>
                  <a:pt x="16795" y="995"/>
                  <a:pt x="16795" y="1066"/>
                  <a:pt x="16840" y="1066"/>
                </a:cubicBezTo>
                <a:lnTo>
                  <a:pt x="16856" y="1066"/>
                </a:lnTo>
                <a:cubicBezTo>
                  <a:pt x="16902" y="1066"/>
                  <a:pt x="16902" y="995"/>
                  <a:pt x="16856" y="995"/>
                </a:cubicBezTo>
                <a:close/>
                <a:moveTo>
                  <a:pt x="666" y="967"/>
                </a:moveTo>
                <a:cubicBezTo>
                  <a:pt x="661" y="967"/>
                  <a:pt x="655" y="969"/>
                  <a:pt x="649" y="972"/>
                </a:cubicBezTo>
                <a:cubicBezTo>
                  <a:pt x="633" y="981"/>
                  <a:pt x="624" y="1005"/>
                  <a:pt x="636" y="1020"/>
                </a:cubicBezTo>
                <a:cubicBezTo>
                  <a:pt x="652" y="1040"/>
                  <a:pt x="665" y="1061"/>
                  <a:pt x="680" y="1080"/>
                </a:cubicBezTo>
                <a:cubicBezTo>
                  <a:pt x="688" y="1091"/>
                  <a:pt x="700" y="1098"/>
                  <a:pt x="712" y="1098"/>
                </a:cubicBezTo>
                <a:cubicBezTo>
                  <a:pt x="717" y="1098"/>
                  <a:pt x="723" y="1097"/>
                  <a:pt x="728" y="1094"/>
                </a:cubicBezTo>
                <a:cubicBezTo>
                  <a:pt x="744" y="1085"/>
                  <a:pt x="753" y="1061"/>
                  <a:pt x="742" y="1046"/>
                </a:cubicBezTo>
                <a:cubicBezTo>
                  <a:pt x="726" y="1026"/>
                  <a:pt x="712" y="1005"/>
                  <a:pt x="697" y="985"/>
                </a:cubicBezTo>
                <a:cubicBezTo>
                  <a:pt x="689" y="974"/>
                  <a:pt x="678" y="967"/>
                  <a:pt x="666" y="967"/>
                </a:cubicBezTo>
                <a:close/>
                <a:moveTo>
                  <a:pt x="12116" y="935"/>
                </a:moveTo>
                <a:cubicBezTo>
                  <a:pt x="12076" y="935"/>
                  <a:pt x="12040" y="988"/>
                  <a:pt x="12076" y="1026"/>
                </a:cubicBezTo>
                <a:cubicBezTo>
                  <a:pt x="12099" y="1051"/>
                  <a:pt x="12124" y="1075"/>
                  <a:pt x="12149" y="1101"/>
                </a:cubicBezTo>
                <a:cubicBezTo>
                  <a:pt x="12160" y="1112"/>
                  <a:pt x="12172" y="1117"/>
                  <a:pt x="12184" y="1117"/>
                </a:cubicBezTo>
                <a:cubicBezTo>
                  <a:pt x="12225" y="1117"/>
                  <a:pt x="12261" y="1064"/>
                  <a:pt x="12225" y="1027"/>
                </a:cubicBezTo>
                <a:cubicBezTo>
                  <a:pt x="12200" y="1002"/>
                  <a:pt x="12176" y="975"/>
                  <a:pt x="12151" y="951"/>
                </a:cubicBezTo>
                <a:cubicBezTo>
                  <a:pt x="12141" y="940"/>
                  <a:pt x="12128" y="935"/>
                  <a:pt x="12116" y="935"/>
                </a:cubicBezTo>
                <a:close/>
                <a:moveTo>
                  <a:pt x="2013" y="968"/>
                </a:moveTo>
                <a:cubicBezTo>
                  <a:pt x="1997" y="968"/>
                  <a:pt x="1981" y="975"/>
                  <a:pt x="1970" y="993"/>
                </a:cubicBezTo>
                <a:cubicBezTo>
                  <a:pt x="1961" y="1009"/>
                  <a:pt x="1952" y="1025"/>
                  <a:pt x="1943" y="1038"/>
                </a:cubicBezTo>
                <a:cubicBezTo>
                  <a:pt x="1917" y="1080"/>
                  <a:pt x="1954" y="1119"/>
                  <a:pt x="1991" y="1119"/>
                </a:cubicBezTo>
                <a:cubicBezTo>
                  <a:pt x="2007" y="1119"/>
                  <a:pt x="2024" y="1112"/>
                  <a:pt x="2035" y="1094"/>
                </a:cubicBezTo>
                <a:cubicBezTo>
                  <a:pt x="2043" y="1078"/>
                  <a:pt x="2053" y="1062"/>
                  <a:pt x="2062" y="1048"/>
                </a:cubicBezTo>
                <a:cubicBezTo>
                  <a:pt x="2087" y="1007"/>
                  <a:pt x="2050" y="968"/>
                  <a:pt x="2013" y="968"/>
                </a:cubicBezTo>
                <a:close/>
                <a:moveTo>
                  <a:pt x="3596" y="1039"/>
                </a:moveTo>
                <a:cubicBezTo>
                  <a:pt x="3587" y="1039"/>
                  <a:pt x="3578" y="1045"/>
                  <a:pt x="3578" y="1057"/>
                </a:cubicBezTo>
                <a:lnTo>
                  <a:pt x="3578" y="1131"/>
                </a:lnTo>
                <a:cubicBezTo>
                  <a:pt x="3578" y="1142"/>
                  <a:pt x="3587" y="1148"/>
                  <a:pt x="3596" y="1148"/>
                </a:cubicBezTo>
                <a:cubicBezTo>
                  <a:pt x="3605" y="1148"/>
                  <a:pt x="3613" y="1142"/>
                  <a:pt x="3613" y="1131"/>
                </a:cubicBezTo>
                <a:lnTo>
                  <a:pt x="3613" y="1057"/>
                </a:lnTo>
                <a:cubicBezTo>
                  <a:pt x="3613" y="1045"/>
                  <a:pt x="3605" y="1039"/>
                  <a:pt x="3596" y="1039"/>
                </a:cubicBezTo>
                <a:close/>
                <a:moveTo>
                  <a:pt x="15868" y="1025"/>
                </a:moveTo>
                <a:cubicBezTo>
                  <a:pt x="15847" y="1025"/>
                  <a:pt x="15826" y="1042"/>
                  <a:pt x="15833" y="1069"/>
                </a:cubicBezTo>
                <a:cubicBezTo>
                  <a:pt x="15838" y="1088"/>
                  <a:pt x="15843" y="1108"/>
                  <a:pt x="15848" y="1129"/>
                </a:cubicBezTo>
                <a:cubicBezTo>
                  <a:pt x="15853" y="1147"/>
                  <a:pt x="15867" y="1155"/>
                  <a:pt x="15881" y="1155"/>
                </a:cubicBezTo>
                <a:cubicBezTo>
                  <a:pt x="15902" y="1155"/>
                  <a:pt x="15923" y="1137"/>
                  <a:pt x="15916" y="1110"/>
                </a:cubicBezTo>
                <a:cubicBezTo>
                  <a:pt x="15910" y="1091"/>
                  <a:pt x="15906" y="1070"/>
                  <a:pt x="15901" y="1051"/>
                </a:cubicBezTo>
                <a:cubicBezTo>
                  <a:pt x="15896" y="1033"/>
                  <a:pt x="15882" y="1025"/>
                  <a:pt x="15868" y="1025"/>
                </a:cubicBezTo>
                <a:close/>
                <a:moveTo>
                  <a:pt x="8941" y="1113"/>
                </a:moveTo>
                <a:cubicBezTo>
                  <a:pt x="8925" y="1113"/>
                  <a:pt x="8914" y="1137"/>
                  <a:pt x="8931" y="1145"/>
                </a:cubicBezTo>
                <a:cubicBezTo>
                  <a:pt x="8942" y="1150"/>
                  <a:pt x="8951" y="1156"/>
                  <a:pt x="8961" y="1161"/>
                </a:cubicBezTo>
                <a:cubicBezTo>
                  <a:pt x="8964" y="1162"/>
                  <a:pt x="8967" y="1163"/>
                  <a:pt x="8970" y="1163"/>
                </a:cubicBezTo>
                <a:cubicBezTo>
                  <a:pt x="8986" y="1163"/>
                  <a:pt x="8996" y="1139"/>
                  <a:pt x="8980" y="1130"/>
                </a:cubicBezTo>
                <a:cubicBezTo>
                  <a:pt x="8970" y="1125"/>
                  <a:pt x="8960" y="1120"/>
                  <a:pt x="8950" y="1115"/>
                </a:cubicBezTo>
                <a:cubicBezTo>
                  <a:pt x="8947" y="1113"/>
                  <a:pt x="8944" y="1113"/>
                  <a:pt x="8941" y="1113"/>
                </a:cubicBezTo>
                <a:close/>
                <a:moveTo>
                  <a:pt x="8342" y="1091"/>
                </a:moveTo>
                <a:cubicBezTo>
                  <a:pt x="8329" y="1091"/>
                  <a:pt x="8315" y="1099"/>
                  <a:pt x="8309" y="1109"/>
                </a:cubicBezTo>
                <a:cubicBezTo>
                  <a:pt x="8299" y="1127"/>
                  <a:pt x="8307" y="1146"/>
                  <a:pt x="8322" y="1158"/>
                </a:cubicBezTo>
                <a:cubicBezTo>
                  <a:pt x="8342" y="1173"/>
                  <a:pt x="8361" y="1188"/>
                  <a:pt x="8382" y="1203"/>
                </a:cubicBezTo>
                <a:cubicBezTo>
                  <a:pt x="8387" y="1206"/>
                  <a:pt x="8393" y="1208"/>
                  <a:pt x="8398" y="1208"/>
                </a:cubicBezTo>
                <a:cubicBezTo>
                  <a:pt x="8411" y="1208"/>
                  <a:pt x="8425" y="1200"/>
                  <a:pt x="8431" y="1189"/>
                </a:cubicBezTo>
                <a:cubicBezTo>
                  <a:pt x="8442" y="1171"/>
                  <a:pt x="8433" y="1152"/>
                  <a:pt x="8418" y="1141"/>
                </a:cubicBezTo>
                <a:cubicBezTo>
                  <a:pt x="8398" y="1125"/>
                  <a:pt x="8379" y="1110"/>
                  <a:pt x="8358" y="1096"/>
                </a:cubicBezTo>
                <a:cubicBezTo>
                  <a:pt x="8353" y="1093"/>
                  <a:pt x="8348" y="1091"/>
                  <a:pt x="8342" y="1091"/>
                </a:cubicBezTo>
                <a:close/>
                <a:moveTo>
                  <a:pt x="3160" y="1141"/>
                </a:moveTo>
                <a:cubicBezTo>
                  <a:pt x="3143" y="1141"/>
                  <a:pt x="3125" y="1152"/>
                  <a:pt x="3125" y="1174"/>
                </a:cubicBezTo>
                <a:lnTo>
                  <a:pt x="3125" y="1190"/>
                </a:lnTo>
                <a:cubicBezTo>
                  <a:pt x="3125" y="1213"/>
                  <a:pt x="3143" y="1225"/>
                  <a:pt x="3160" y="1225"/>
                </a:cubicBezTo>
                <a:cubicBezTo>
                  <a:pt x="3178" y="1225"/>
                  <a:pt x="3195" y="1213"/>
                  <a:pt x="3195" y="1190"/>
                </a:cubicBezTo>
                <a:lnTo>
                  <a:pt x="3195" y="1174"/>
                </a:lnTo>
                <a:cubicBezTo>
                  <a:pt x="3195" y="1152"/>
                  <a:pt x="3178" y="1141"/>
                  <a:pt x="3160" y="1141"/>
                </a:cubicBezTo>
                <a:close/>
                <a:moveTo>
                  <a:pt x="19516" y="1076"/>
                </a:moveTo>
                <a:cubicBezTo>
                  <a:pt x="19497" y="1076"/>
                  <a:pt x="19479" y="1086"/>
                  <a:pt x="19469" y="1103"/>
                </a:cubicBezTo>
                <a:cubicBezTo>
                  <a:pt x="19453" y="1129"/>
                  <a:pt x="19464" y="1161"/>
                  <a:pt x="19489" y="1176"/>
                </a:cubicBezTo>
                <a:cubicBezTo>
                  <a:pt x="19514" y="1192"/>
                  <a:pt x="19537" y="1208"/>
                  <a:pt x="19562" y="1224"/>
                </a:cubicBezTo>
                <a:cubicBezTo>
                  <a:pt x="19569" y="1228"/>
                  <a:pt x="19577" y="1230"/>
                  <a:pt x="19586" y="1230"/>
                </a:cubicBezTo>
                <a:cubicBezTo>
                  <a:pt x="19605" y="1230"/>
                  <a:pt x="19625" y="1220"/>
                  <a:pt x="19635" y="1204"/>
                </a:cubicBezTo>
                <a:cubicBezTo>
                  <a:pt x="19651" y="1178"/>
                  <a:pt x="19641" y="1146"/>
                  <a:pt x="19615" y="1130"/>
                </a:cubicBezTo>
                <a:cubicBezTo>
                  <a:pt x="19590" y="1115"/>
                  <a:pt x="19567" y="1099"/>
                  <a:pt x="19542" y="1083"/>
                </a:cubicBezTo>
                <a:cubicBezTo>
                  <a:pt x="19534" y="1078"/>
                  <a:pt x="19525" y="1076"/>
                  <a:pt x="19516" y="1076"/>
                </a:cubicBezTo>
                <a:close/>
                <a:moveTo>
                  <a:pt x="23334" y="1104"/>
                </a:moveTo>
                <a:cubicBezTo>
                  <a:pt x="23313" y="1104"/>
                  <a:pt x="23290" y="1122"/>
                  <a:pt x="23297" y="1148"/>
                </a:cubicBezTo>
                <a:cubicBezTo>
                  <a:pt x="23307" y="1190"/>
                  <a:pt x="23334" y="1226"/>
                  <a:pt x="23374" y="1245"/>
                </a:cubicBezTo>
                <a:cubicBezTo>
                  <a:pt x="23380" y="1248"/>
                  <a:pt x="23385" y="1249"/>
                  <a:pt x="23391" y="1249"/>
                </a:cubicBezTo>
                <a:cubicBezTo>
                  <a:pt x="23423" y="1249"/>
                  <a:pt x="23445" y="1201"/>
                  <a:pt x="23409" y="1183"/>
                </a:cubicBezTo>
                <a:cubicBezTo>
                  <a:pt x="23387" y="1171"/>
                  <a:pt x="23371" y="1153"/>
                  <a:pt x="23366" y="1129"/>
                </a:cubicBezTo>
                <a:cubicBezTo>
                  <a:pt x="23361" y="1112"/>
                  <a:pt x="23348" y="1104"/>
                  <a:pt x="23334" y="1104"/>
                </a:cubicBezTo>
                <a:close/>
                <a:moveTo>
                  <a:pt x="7978" y="1168"/>
                </a:moveTo>
                <a:cubicBezTo>
                  <a:pt x="7970" y="1168"/>
                  <a:pt x="7962" y="1171"/>
                  <a:pt x="7955" y="1179"/>
                </a:cubicBezTo>
                <a:lnTo>
                  <a:pt x="7939" y="1194"/>
                </a:lnTo>
                <a:cubicBezTo>
                  <a:pt x="7914" y="1219"/>
                  <a:pt x="7938" y="1255"/>
                  <a:pt x="7965" y="1255"/>
                </a:cubicBezTo>
                <a:cubicBezTo>
                  <a:pt x="7973" y="1255"/>
                  <a:pt x="7981" y="1252"/>
                  <a:pt x="7988" y="1245"/>
                </a:cubicBezTo>
                <a:cubicBezTo>
                  <a:pt x="7993" y="1239"/>
                  <a:pt x="7999" y="1232"/>
                  <a:pt x="8004" y="1229"/>
                </a:cubicBezTo>
                <a:cubicBezTo>
                  <a:pt x="8030" y="1203"/>
                  <a:pt x="8005" y="1168"/>
                  <a:pt x="7978" y="1168"/>
                </a:cubicBezTo>
                <a:close/>
                <a:moveTo>
                  <a:pt x="20371" y="1110"/>
                </a:moveTo>
                <a:cubicBezTo>
                  <a:pt x="20368" y="1110"/>
                  <a:pt x="20365" y="1111"/>
                  <a:pt x="20362" y="1112"/>
                </a:cubicBezTo>
                <a:cubicBezTo>
                  <a:pt x="20347" y="1116"/>
                  <a:pt x="20331" y="1137"/>
                  <a:pt x="20337" y="1156"/>
                </a:cubicBezTo>
                <a:cubicBezTo>
                  <a:pt x="20348" y="1180"/>
                  <a:pt x="20357" y="1205"/>
                  <a:pt x="20368" y="1230"/>
                </a:cubicBezTo>
                <a:cubicBezTo>
                  <a:pt x="20374" y="1245"/>
                  <a:pt x="20386" y="1256"/>
                  <a:pt x="20402" y="1256"/>
                </a:cubicBezTo>
                <a:cubicBezTo>
                  <a:pt x="20404" y="1256"/>
                  <a:pt x="20407" y="1256"/>
                  <a:pt x="20411" y="1255"/>
                </a:cubicBezTo>
                <a:cubicBezTo>
                  <a:pt x="20427" y="1250"/>
                  <a:pt x="20442" y="1229"/>
                  <a:pt x="20436" y="1211"/>
                </a:cubicBezTo>
                <a:cubicBezTo>
                  <a:pt x="20425" y="1187"/>
                  <a:pt x="20416" y="1162"/>
                  <a:pt x="20405" y="1137"/>
                </a:cubicBezTo>
                <a:cubicBezTo>
                  <a:pt x="20398" y="1122"/>
                  <a:pt x="20386" y="1110"/>
                  <a:pt x="20371" y="1110"/>
                </a:cubicBezTo>
                <a:close/>
                <a:moveTo>
                  <a:pt x="14291" y="1137"/>
                </a:moveTo>
                <a:cubicBezTo>
                  <a:pt x="14250" y="1137"/>
                  <a:pt x="14214" y="1190"/>
                  <a:pt x="14251" y="1227"/>
                </a:cubicBezTo>
                <a:lnTo>
                  <a:pt x="14266" y="1242"/>
                </a:lnTo>
                <a:cubicBezTo>
                  <a:pt x="14278" y="1254"/>
                  <a:pt x="14290" y="1258"/>
                  <a:pt x="14302" y="1258"/>
                </a:cubicBezTo>
                <a:cubicBezTo>
                  <a:pt x="14343" y="1258"/>
                  <a:pt x="14380" y="1205"/>
                  <a:pt x="14342" y="1168"/>
                </a:cubicBezTo>
                <a:lnTo>
                  <a:pt x="14326" y="1152"/>
                </a:lnTo>
                <a:cubicBezTo>
                  <a:pt x="14315" y="1141"/>
                  <a:pt x="14303" y="1137"/>
                  <a:pt x="14291" y="1137"/>
                </a:cubicBezTo>
                <a:close/>
                <a:moveTo>
                  <a:pt x="18990" y="1214"/>
                </a:moveTo>
                <a:cubicBezTo>
                  <a:pt x="18977" y="1214"/>
                  <a:pt x="18964" y="1232"/>
                  <a:pt x="18976" y="1245"/>
                </a:cubicBezTo>
                <a:lnTo>
                  <a:pt x="18992" y="1260"/>
                </a:lnTo>
                <a:cubicBezTo>
                  <a:pt x="18996" y="1263"/>
                  <a:pt x="18999" y="1265"/>
                  <a:pt x="19003" y="1265"/>
                </a:cubicBezTo>
                <a:cubicBezTo>
                  <a:pt x="19017" y="1265"/>
                  <a:pt x="19030" y="1247"/>
                  <a:pt x="19017" y="1235"/>
                </a:cubicBezTo>
                <a:lnTo>
                  <a:pt x="19002" y="1219"/>
                </a:lnTo>
                <a:cubicBezTo>
                  <a:pt x="18998" y="1216"/>
                  <a:pt x="18994" y="1214"/>
                  <a:pt x="18990" y="1214"/>
                </a:cubicBezTo>
                <a:close/>
                <a:moveTo>
                  <a:pt x="17335" y="1208"/>
                </a:moveTo>
                <a:cubicBezTo>
                  <a:pt x="17291" y="1208"/>
                  <a:pt x="17292" y="1278"/>
                  <a:pt x="17337" y="1278"/>
                </a:cubicBezTo>
                <a:lnTo>
                  <a:pt x="17367" y="1278"/>
                </a:lnTo>
                <a:cubicBezTo>
                  <a:pt x="17413" y="1278"/>
                  <a:pt x="17413" y="1208"/>
                  <a:pt x="17367" y="1208"/>
                </a:cubicBezTo>
                <a:lnTo>
                  <a:pt x="17337" y="1208"/>
                </a:lnTo>
                <a:cubicBezTo>
                  <a:pt x="17336" y="1208"/>
                  <a:pt x="17336" y="1208"/>
                  <a:pt x="17335" y="1208"/>
                </a:cubicBezTo>
                <a:close/>
                <a:moveTo>
                  <a:pt x="4945" y="1146"/>
                </a:moveTo>
                <a:cubicBezTo>
                  <a:pt x="4939" y="1146"/>
                  <a:pt x="4932" y="1147"/>
                  <a:pt x="4927" y="1150"/>
                </a:cubicBezTo>
                <a:cubicBezTo>
                  <a:pt x="4908" y="1161"/>
                  <a:pt x="4906" y="1182"/>
                  <a:pt x="4913" y="1198"/>
                </a:cubicBezTo>
                <a:cubicBezTo>
                  <a:pt x="4924" y="1224"/>
                  <a:pt x="4934" y="1248"/>
                  <a:pt x="4947" y="1273"/>
                </a:cubicBezTo>
                <a:cubicBezTo>
                  <a:pt x="4952" y="1285"/>
                  <a:pt x="4964" y="1291"/>
                  <a:pt x="4977" y="1291"/>
                </a:cubicBezTo>
                <a:cubicBezTo>
                  <a:pt x="4983" y="1291"/>
                  <a:pt x="4990" y="1289"/>
                  <a:pt x="4995" y="1286"/>
                </a:cubicBezTo>
                <a:cubicBezTo>
                  <a:pt x="5013" y="1276"/>
                  <a:pt x="5016" y="1255"/>
                  <a:pt x="5008" y="1237"/>
                </a:cubicBezTo>
                <a:cubicBezTo>
                  <a:pt x="4997" y="1213"/>
                  <a:pt x="4987" y="1188"/>
                  <a:pt x="4975" y="1163"/>
                </a:cubicBezTo>
                <a:cubicBezTo>
                  <a:pt x="4970" y="1152"/>
                  <a:pt x="4958" y="1146"/>
                  <a:pt x="4945" y="1146"/>
                </a:cubicBezTo>
                <a:close/>
                <a:moveTo>
                  <a:pt x="1492" y="1163"/>
                </a:moveTo>
                <a:cubicBezTo>
                  <a:pt x="1483" y="1163"/>
                  <a:pt x="1474" y="1165"/>
                  <a:pt x="1466" y="1169"/>
                </a:cubicBezTo>
                <a:cubicBezTo>
                  <a:pt x="1440" y="1185"/>
                  <a:pt x="1433" y="1216"/>
                  <a:pt x="1446" y="1242"/>
                </a:cubicBezTo>
                <a:cubicBezTo>
                  <a:pt x="1451" y="1253"/>
                  <a:pt x="1456" y="1262"/>
                  <a:pt x="1462" y="1273"/>
                </a:cubicBezTo>
                <a:cubicBezTo>
                  <a:pt x="1471" y="1290"/>
                  <a:pt x="1490" y="1299"/>
                  <a:pt x="1509" y="1299"/>
                </a:cubicBezTo>
                <a:cubicBezTo>
                  <a:pt x="1518" y="1299"/>
                  <a:pt x="1527" y="1297"/>
                  <a:pt x="1535" y="1293"/>
                </a:cubicBezTo>
                <a:cubicBezTo>
                  <a:pt x="1561" y="1277"/>
                  <a:pt x="1569" y="1246"/>
                  <a:pt x="1555" y="1219"/>
                </a:cubicBezTo>
                <a:cubicBezTo>
                  <a:pt x="1550" y="1209"/>
                  <a:pt x="1544" y="1200"/>
                  <a:pt x="1539" y="1189"/>
                </a:cubicBezTo>
                <a:cubicBezTo>
                  <a:pt x="1530" y="1171"/>
                  <a:pt x="1511" y="1163"/>
                  <a:pt x="1492" y="1163"/>
                </a:cubicBezTo>
                <a:close/>
                <a:moveTo>
                  <a:pt x="11674" y="1253"/>
                </a:moveTo>
                <a:cubicBezTo>
                  <a:pt x="11628" y="1253"/>
                  <a:pt x="11628" y="1324"/>
                  <a:pt x="11674" y="1324"/>
                </a:cubicBezTo>
                <a:lnTo>
                  <a:pt x="11689" y="1324"/>
                </a:lnTo>
                <a:cubicBezTo>
                  <a:pt x="11734" y="1324"/>
                  <a:pt x="11734" y="1253"/>
                  <a:pt x="11689" y="1253"/>
                </a:cubicBezTo>
                <a:close/>
                <a:moveTo>
                  <a:pt x="22550" y="1282"/>
                </a:moveTo>
                <a:cubicBezTo>
                  <a:pt x="22533" y="1282"/>
                  <a:pt x="22515" y="1293"/>
                  <a:pt x="22515" y="1316"/>
                </a:cubicBezTo>
                <a:lnTo>
                  <a:pt x="22515" y="1331"/>
                </a:lnTo>
                <a:cubicBezTo>
                  <a:pt x="22515" y="1355"/>
                  <a:pt x="22533" y="1366"/>
                  <a:pt x="22550" y="1366"/>
                </a:cubicBezTo>
                <a:cubicBezTo>
                  <a:pt x="22568" y="1366"/>
                  <a:pt x="22585" y="1355"/>
                  <a:pt x="22585" y="1331"/>
                </a:cubicBezTo>
                <a:lnTo>
                  <a:pt x="22585" y="1316"/>
                </a:lnTo>
                <a:cubicBezTo>
                  <a:pt x="22585" y="1293"/>
                  <a:pt x="22568" y="1282"/>
                  <a:pt x="22550" y="1282"/>
                </a:cubicBezTo>
                <a:close/>
                <a:moveTo>
                  <a:pt x="17863" y="1270"/>
                </a:moveTo>
                <a:cubicBezTo>
                  <a:pt x="17845" y="1270"/>
                  <a:pt x="17827" y="1281"/>
                  <a:pt x="17827" y="1304"/>
                </a:cubicBezTo>
                <a:lnTo>
                  <a:pt x="17827" y="1335"/>
                </a:lnTo>
                <a:cubicBezTo>
                  <a:pt x="17827" y="1358"/>
                  <a:pt x="17845" y="1369"/>
                  <a:pt x="17862" y="1369"/>
                </a:cubicBezTo>
                <a:cubicBezTo>
                  <a:pt x="17880" y="1369"/>
                  <a:pt x="17897" y="1358"/>
                  <a:pt x="17897" y="1335"/>
                </a:cubicBezTo>
                <a:lnTo>
                  <a:pt x="17897" y="1304"/>
                </a:lnTo>
                <a:cubicBezTo>
                  <a:pt x="17898" y="1281"/>
                  <a:pt x="17880" y="1270"/>
                  <a:pt x="17863" y="1270"/>
                </a:cubicBezTo>
                <a:close/>
                <a:moveTo>
                  <a:pt x="16512" y="1295"/>
                </a:moveTo>
                <a:cubicBezTo>
                  <a:pt x="16485" y="1295"/>
                  <a:pt x="16460" y="1331"/>
                  <a:pt x="16486" y="1356"/>
                </a:cubicBezTo>
                <a:cubicBezTo>
                  <a:pt x="16493" y="1362"/>
                  <a:pt x="16497" y="1367"/>
                  <a:pt x="16502" y="1371"/>
                </a:cubicBezTo>
                <a:cubicBezTo>
                  <a:pt x="16509" y="1379"/>
                  <a:pt x="16517" y="1382"/>
                  <a:pt x="16525" y="1382"/>
                </a:cubicBezTo>
                <a:cubicBezTo>
                  <a:pt x="16553" y="1382"/>
                  <a:pt x="16576" y="1345"/>
                  <a:pt x="16551" y="1321"/>
                </a:cubicBezTo>
                <a:lnTo>
                  <a:pt x="16536" y="1305"/>
                </a:lnTo>
                <a:cubicBezTo>
                  <a:pt x="16528" y="1298"/>
                  <a:pt x="16520" y="1295"/>
                  <a:pt x="16512" y="1295"/>
                </a:cubicBezTo>
                <a:close/>
                <a:moveTo>
                  <a:pt x="15998" y="1260"/>
                </a:moveTo>
                <a:cubicBezTo>
                  <a:pt x="15986" y="1260"/>
                  <a:pt x="15973" y="1265"/>
                  <a:pt x="15962" y="1276"/>
                </a:cubicBezTo>
                <a:lnTo>
                  <a:pt x="15947" y="1292"/>
                </a:lnTo>
                <a:cubicBezTo>
                  <a:pt x="15909" y="1329"/>
                  <a:pt x="15945" y="1383"/>
                  <a:pt x="15986" y="1383"/>
                </a:cubicBezTo>
                <a:cubicBezTo>
                  <a:pt x="15998" y="1383"/>
                  <a:pt x="16010" y="1378"/>
                  <a:pt x="16021" y="1367"/>
                </a:cubicBezTo>
                <a:lnTo>
                  <a:pt x="16037" y="1351"/>
                </a:lnTo>
                <a:cubicBezTo>
                  <a:pt x="16075" y="1314"/>
                  <a:pt x="16039" y="1260"/>
                  <a:pt x="15998" y="1260"/>
                </a:cubicBezTo>
                <a:close/>
                <a:moveTo>
                  <a:pt x="15445" y="1279"/>
                </a:moveTo>
                <a:cubicBezTo>
                  <a:pt x="15427" y="1279"/>
                  <a:pt x="15409" y="1291"/>
                  <a:pt x="15409" y="1314"/>
                </a:cubicBezTo>
                <a:lnTo>
                  <a:pt x="15409" y="1329"/>
                </a:lnTo>
                <a:cubicBezTo>
                  <a:pt x="15409" y="1352"/>
                  <a:pt x="15427" y="1363"/>
                  <a:pt x="15445" y="1363"/>
                </a:cubicBezTo>
                <a:cubicBezTo>
                  <a:pt x="15453" y="1363"/>
                  <a:pt x="15461" y="1361"/>
                  <a:pt x="15468" y="1356"/>
                </a:cubicBezTo>
                <a:cubicBezTo>
                  <a:pt x="15473" y="1378"/>
                  <a:pt x="15489" y="1396"/>
                  <a:pt x="15518" y="1396"/>
                </a:cubicBezTo>
                <a:cubicBezTo>
                  <a:pt x="15587" y="1396"/>
                  <a:pt x="15587" y="1289"/>
                  <a:pt x="15518" y="1289"/>
                </a:cubicBezTo>
                <a:cubicBezTo>
                  <a:pt x="15502" y="1289"/>
                  <a:pt x="15488" y="1295"/>
                  <a:pt x="15481" y="1305"/>
                </a:cubicBezTo>
                <a:cubicBezTo>
                  <a:pt x="15477" y="1288"/>
                  <a:pt x="15461" y="1279"/>
                  <a:pt x="15445" y="1279"/>
                </a:cubicBezTo>
                <a:close/>
                <a:moveTo>
                  <a:pt x="8699" y="1308"/>
                </a:moveTo>
                <a:cubicBezTo>
                  <a:pt x="8672" y="1308"/>
                  <a:pt x="8647" y="1343"/>
                  <a:pt x="8673" y="1367"/>
                </a:cubicBezTo>
                <a:cubicBezTo>
                  <a:pt x="8684" y="1375"/>
                  <a:pt x="8694" y="1386"/>
                  <a:pt x="8705" y="1396"/>
                </a:cubicBezTo>
                <a:cubicBezTo>
                  <a:pt x="8712" y="1403"/>
                  <a:pt x="8720" y="1406"/>
                  <a:pt x="8728" y="1406"/>
                </a:cubicBezTo>
                <a:cubicBezTo>
                  <a:pt x="8756" y="1406"/>
                  <a:pt x="8781" y="1371"/>
                  <a:pt x="8755" y="1346"/>
                </a:cubicBezTo>
                <a:cubicBezTo>
                  <a:pt x="8745" y="1336"/>
                  <a:pt x="8734" y="1326"/>
                  <a:pt x="8724" y="1318"/>
                </a:cubicBezTo>
                <a:cubicBezTo>
                  <a:pt x="8716" y="1311"/>
                  <a:pt x="8708" y="1308"/>
                  <a:pt x="8699" y="1308"/>
                </a:cubicBezTo>
                <a:close/>
                <a:moveTo>
                  <a:pt x="4227" y="1274"/>
                </a:moveTo>
                <a:cubicBezTo>
                  <a:pt x="4208" y="1274"/>
                  <a:pt x="4189" y="1284"/>
                  <a:pt x="4179" y="1300"/>
                </a:cubicBezTo>
                <a:cubicBezTo>
                  <a:pt x="4164" y="1326"/>
                  <a:pt x="4175" y="1358"/>
                  <a:pt x="4199" y="1373"/>
                </a:cubicBezTo>
                <a:cubicBezTo>
                  <a:pt x="4215" y="1384"/>
                  <a:pt x="4229" y="1393"/>
                  <a:pt x="4243" y="1404"/>
                </a:cubicBezTo>
                <a:cubicBezTo>
                  <a:pt x="4251" y="1409"/>
                  <a:pt x="4260" y="1411"/>
                  <a:pt x="4269" y="1411"/>
                </a:cubicBezTo>
                <a:cubicBezTo>
                  <a:pt x="4288" y="1411"/>
                  <a:pt x="4307" y="1401"/>
                  <a:pt x="4316" y="1384"/>
                </a:cubicBezTo>
                <a:cubicBezTo>
                  <a:pt x="4332" y="1358"/>
                  <a:pt x="4322" y="1326"/>
                  <a:pt x="4298" y="1311"/>
                </a:cubicBezTo>
                <a:cubicBezTo>
                  <a:pt x="4282" y="1300"/>
                  <a:pt x="4267" y="1292"/>
                  <a:pt x="4252" y="1281"/>
                </a:cubicBezTo>
                <a:cubicBezTo>
                  <a:pt x="4245" y="1276"/>
                  <a:pt x="4236" y="1274"/>
                  <a:pt x="4227" y="1274"/>
                </a:cubicBezTo>
                <a:close/>
                <a:moveTo>
                  <a:pt x="18253" y="1393"/>
                </a:moveTo>
                <a:cubicBezTo>
                  <a:pt x="18244" y="1393"/>
                  <a:pt x="18236" y="1399"/>
                  <a:pt x="18236" y="1410"/>
                </a:cubicBezTo>
                <a:lnTo>
                  <a:pt x="18236" y="1426"/>
                </a:lnTo>
                <a:cubicBezTo>
                  <a:pt x="18236" y="1438"/>
                  <a:pt x="18244" y="1444"/>
                  <a:pt x="18253" y="1444"/>
                </a:cubicBezTo>
                <a:cubicBezTo>
                  <a:pt x="18262" y="1444"/>
                  <a:pt x="18270" y="1438"/>
                  <a:pt x="18270" y="1426"/>
                </a:cubicBezTo>
                <a:lnTo>
                  <a:pt x="18270" y="1410"/>
                </a:lnTo>
                <a:cubicBezTo>
                  <a:pt x="18270" y="1399"/>
                  <a:pt x="18262" y="1393"/>
                  <a:pt x="18253" y="1393"/>
                </a:cubicBezTo>
                <a:close/>
                <a:moveTo>
                  <a:pt x="5879" y="1311"/>
                </a:moveTo>
                <a:cubicBezTo>
                  <a:pt x="5856" y="1311"/>
                  <a:pt x="5836" y="1327"/>
                  <a:pt x="5828" y="1349"/>
                </a:cubicBezTo>
                <a:cubicBezTo>
                  <a:pt x="5823" y="1365"/>
                  <a:pt x="5818" y="1379"/>
                  <a:pt x="5812" y="1393"/>
                </a:cubicBezTo>
                <a:cubicBezTo>
                  <a:pt x="5803" y="1421"/>
                  <a:pt x="5823" y="1452"/>
                  <a:pt x="5849" y="1459"/>
                </a:cubicBezTo>
                <a:cubicBezTo>
                  <a:pt x="5854" y="1461"/>
                  <a:pt x="5859" y="1461"/>
                  <a:pt x="5864" y="1461"/>
                </a:cubicBezTo>
                <a:cubicBezTo>
                  <a:pt x="5888" y="1461"/>
                  <a:pt x="5907" y="1445"/>
                  <a:pt x="5914" y="1423"/>
                </a:cubicBezTo>
                <a:cubicBezTo>
                  <a:pt x="5919" y="1407"/>
                  <a:pt x="5924" y="1392"/>
                  <a:pt x="5930" y="1378"/>
                </a:cubicBezTo>
                <a:cubicBezTo>
                  <a:pt x="5939" y="1350"/>
                  <a:pt x="5919" y="1319"/>
                  <a:pt x="5893" y="1313"/>
                </a:cubicBezTo>
                <a:cubicBezTo>
                  <a:pt x="5888" y="1311"/>
                  <a:pt x="5884" y="1311"/>
                  <a:pt x="5879" y="1311"/>
                </a:cubicBezTo>
                <a:close/>
                <a:moveTo>
                  <a:pt x="2364" y="1379"/>
                </a:moveTo>
                <a:cubicBezTo>
                  <a:pt x="2346" y="1379"/>
                  <a:pt x="2328" y="1390"/>
                  <a:pt x="2328" y="1413"/>
                </a:cubicBezTo>
                <a:lnTo>
                  <a:pt x="2328" y="1429"/>
                </a:lnTo>
                <a:cubicBezTo>
                  <a:pt x="2328" y="1452"/>
                  <a:pt x="2346" y="1463"/>
                  <a:pt x="2363" y="1463"/>
                </a:cubicBezTo>
                <a:cubicBezTo>
                  <a:pt x="2381" y="1463"/>
                  <a:pt x="2398" y="1452"/>
                  <a:pt x="2398" y="1429"/>
                </a:cubicBezTo>
                <a:lnTo>
                  <a:pt x="2398" y="1413"/>
                </a:lnTo>
                <a:cubicBezTo>
                  <a:pt x="2399" y="1390"/>
                  <a:pt x="2381" y="1379"/>
                  <a:pt x="2364" y="1379"/>
                </a:cubicBezTo>
                <a:close/>
                <a:moveTo>
                  <a:pt x="7843" y="1377"/>
                </a:moveTo>
                <a:cubicBezTo>
                  <a:pt x="7816" y="1377"/>
                  <a:pt x="7792" y="1413"/>
                  <a:pt x="7817" y="1438"/>
                </a:cubicBezTo>
                <a:lnTo>
                  <a:pt x="7833" y="1454"/>
                </a:lnTo>
                <a:cubicBezTo>
                  <a:pt x="7840" y="1461"/>
                  <a:pt x="7849" y="1464"/>
                  <a:pt x="7857" y="1464"/>
                </a:cubicBezTo>
                <a:cubicBezTo>
                  <a:pt x="7884" y="1464"/>
                  <a:pt x="7908" y="1428"/>
                  <a:pt x="7882" y="1404"/>
                </a:cubicBezTo>
                <a:lnTo>
                  <a:pt x="7867" y="1388"/>
                </a:lnTo>
                <a:cubicBezTo>
                  <a:pt x="7859" y="1381"/>
                  <a:pt x="7851" y="1377"/>
                  <a:pt x="7843" y="1377"/>
                </a:cubicBezTo>
                <a:close/>
                <a:moveTo>
                  <a:pt x="7681" y="1393"/>
                </a:moveTo>
                <a:cubicBezTo>
                  <a:pt x="7636" y="1393"/>
                  <a:pt x="7637" y="1465"/>
                  <a:pt x="7682" y="1465"/>
                </a:cubicBezTo>
                <a:lnTo>
                  <a:pt x="7713" y="1465"/>
                </a:lnTo>
                <a:cubicBezTo>
                  <a:pt x="7758" y="1465"/>
                  <a:pt x="7758" y="1393"/>
                  <a:pt x="7713" y="1393"/>
                </a:cubicBezTo>
                <a:lnTo>
                  <a:pt x="7682" y="1393"/>
                </a:lnTo>
                <a:cubicBezTo>
                  <a:pt x="7682" y="1393"/>
                  <a:pt x="7682" y="1393"/>
                  <a:pt x="7681" y="1393"/>
                </a:cubicBezTo>
                <a:close/>
                <a:moveTo>
                  <a:pt x="24056" y="1379"/>
                </a:moveTo>
                <a:cubicBezTo>
                  <a:pt x="24053" y="1379"/>
                  <a:pt x="24049" y="1379"/>
                  <a:pt x="24045" y="1381"/>
                </a:cubicBezTo>
                <a:cubicBezTo>
                  <a:pt x="24029" y="1386"/>
                  <a:pt x="24014" y="1391"/>
                  <a:pt x="24000" y="1396"/>
                </a:cubicBezTo>
                <a:cubicBezTo>
                  <a:pt x="23960" y="1408"/>
                  <a:pt x="23971" y="1466"/>
                  <a:pt x="24007" y="1466"/>
                </a:cubicBezTo>
                <a:cubicBezTo>
                  <a:pt x="24011" y="1466"/>
                  <a:pt x="24015" y="1466"/>
                  <a:pt x="24019" y="1465"/>
                </a:cubicBezTo>
                <a:cubicBezTo>
                  <a:pt x="24034" y="1459"/>
                  <a:pt x="24048" y="1454"/>
                  <a:pt x="24063" y="1449"/>
                </a:cubicBezTo>
                <a:cubicBezTo>
                  <a:pt x="24101" y="1436"/>
                  <a:pt x="24091" y="1379"/>
                  <a:pt x="24056" y="1379"/>
                </a:cubicBezTo>
                <a:close/>
                <a:moveTo>
                  <a:pt x="3103" y="1386"/>
                </a:moveTo>
                <a:cubicBezTo>
                  <a:pt x="3081" y="1386"/>
                  <a:pt x="3058" y="1392"/>
                  <a:pt x="3037" y="1403"/>
                </a:cubicBezTo>
                <a:cubicBezTo>
                  <a:pt x="3002" y="1420"/>
                  <a:pt x="3024" y="1468"/>
                  <a:pt x="3057" y="1468"/>
                </a:cubicBezTo>
                <a:cubicBezTo>
                  <a:pt x="3062" y="1468"/>
                  <a:pt x="3067" y="1467"/>
                  <a:pt x="3073" y="1465"/>
                </a:cubicBezTo>
                <a:cubicBezTo>
                  <a:pt x="3083" y="1460"/>
                  <a:pt x="3092" y="1458"/>
                  <a:pt x="3101" y="1458"/>
                </a:cubicBezTo>
                <a:cubicBezTo>
                  <a:pt x="3112" y="1458"/>
                  <a:pt x="3123" y="1461"/>
                  <a:pt x="3135" y="1466"/>
                </a:cubicBezTo>
                <a:cubicBezTo>
                  <a:pt x="3138" y="1467"/>
                  <a:pt x="3141" y="1467"/>
                  <a:pt x="3144" y="1467"/>
                </a:cubicBezTo>
                <a:cubicBezTo>
                  <a:pt x="3159" y="1467"/>
                  <a:pt x="3175" y="1454"/>
                  <a:pt x="3179" y="1439"/>
                </a:cubicBezTo>
                <a:cubicBezTo>
                  <a:pt x="3185" y="1418"/>
                  <a:pt x="3172" y="1403"/>
                  <a:pt x="3154" y="1396"/>
                </a:cubicBezTo>
                <a:cubicBezTo>
                  <a:pt x="3137" y="1390"/>
                  <a:pt x="3120" y="1386"/>
                  <a:pt x="3103" y="1386"/>
                </a:cubicBezTo>
                <a:close/>
                <a:moveTo>
                  <a:pt x="9480" y="1366"/>
                </a:moveTo>
                <a:cubicBezTo>
                  <a:pt x="9475" y="1366"/>
                  <a:pt x="9469" y="1368"/>
                  <a:pt x="9463" y="1371"/>
                </a:cubicBezTo>
                <a:cubicBezTo>
                  <a:pt x="9447" y="1380"/>
                  <a:pt x="9438" y="1404"/>
                  <a:pt x="9450" y="1419"/>
                </a:cubicBezTo>
                <a:cubicBezTo>
                  <a:pt x="9465" y="1439"/>
                  <a:pt x="9480" y="1460"/>
                  <a:pt x="9495" y="1480"/>
                </a:cubicBezTo>
                <a:cubicBezTo>
                  <a:pt x="9502" y="1491"/>
                  <a:pt x="9514" y="1498"/>
                  <a:pt x="9526" y="1498"/>
                </a:cubicBezTo>
                <a:cubicBezTo>
                  <a:pt x="9531" y="1498"/>
                  <a:pt x="9537" y="1496"/>
                  <a:pt x="9543" y="1493"/>
                </a:cubicBezTo>
                <a:cubicBezTo>
                  <a:pt x="9559" y="1483"/>
                  <a:pt x="9568" y="1460"/>
                  <a:pt x="9556" y="1445"/>
                </a:cubicBezTo>
                <a:cubicBezTo>
                  <a:pt x="9541" y="1425"/>
                  <a:pt x="9526" y="1405"/>
                  <a:pt x="9511" y="1384"/>
                </a:cubicBezTo>
                <a:cubicBezTo>
                  <a:pt x="9504" y="1373"/>
                  <a:pt x="9492" y="1366"/>
                  <a:pt x="9480" y="1366"/>
                </a:cubicBezTo>
                <a:close/>
                <a:moveTo>
                  <a:pt x="10826" y="1366"/>
                </a:moveTo>
                <a:cubicBezTo>
                  <a:pt x="10810" y="1366"/>
                  <a:pt x="10794" y="1374"/>
                  <a:pt x="10783" y="1391"/>
                </a:cubicBezTo>
                <a:cubicBezTo>
                  <a:pt x="10774" y="1407"/>
                  <a:pt x="10764" y="1423"/>
                  <a:pt x="10756" y="1436"/>
                </a:cubicBezTo>
                <a:cubicBezTo>
                  <a:pt x="10731" y="1479"/>
                  <a:pt x="10767" y="1518"/>
                  <a:pt x="10804" y="1518"/>
                </a:cubicBezTo>
                <a:cubicBezTo>
                  <a:pt x="10820" y="1518"/>
                  <a:pt x="10836" y="1510"/>
                  <a:pt x="10847" y="1492"/>
                </a:cubicBezTo>
                <a:cubicBezTo>
                  <a:pt x="10857" y="1476"/>
                  <a:pt x="10866" y="1460"/>
                  <a:pt x="10874" y="1446"/>
                </a:cubicBezTo>
                <a:cubicBezTo>
                  <a:pt x="10899" y="1405"/>
                  <a:pt x="10862" y="1366"/>
                  <a:pt x="10826" y="1366"/>
                </a:cubicBezTo>
                <a:close/>
                <a:moveTo>
                  <a:pt x="21167" y="1412"/>
                </a:moveTo>
                <a:cubicBezTo>
                  <a:pt x="21155" y="1412"/>
                  <a:pt x="21142" y="1419"/>
                  <a:pt x="21136" y="1430"/>
                </a:cubicBezTo>
                <a:cubicBezTo>
                  <a:pt x="21127" y="1449"/>
                  <a:pt x="21134" y="1467"/>
                  <a:pt x="21149" y="1478"/>
                </a:cubicBezTo>
                <a:cubicBezTo>
                  <a:pt x="21169" y="1494"/>
                  <a:pt x="21188" y="1509"/>
                  <a:pt x="21209" y="1523"/>
                </a:cubicBezTo>
                <a:cubicBezTo>
                  <a:pt x="21214" y="1527"/>
                  <a:pt x="21219" y="1528"/>
                  <a:pt x="21225" y="1528"/>
                </a:cubicBezTo>
                <a:cubicBezTo>
                  <a:pt x="21238" y="1528"/>
                  <a:pt x="21251" y="1520"/>
                  <a:pt x="21257" y="1510"/>
                </a:cubicBezTo>
                <a:cubicBezTo>
                  <a:pt x="21269" y="1492"/>
                  <a:pt x="21260" y="1473"/>
                  <a:pt x="21244" y="1461"/>
                </a:cubicBezTo>
                <a:cubicBezTo>
                  <a:pt x="21225" y="1446"/>
                  <a:pt x="21205" y="1431"/>
                  <a:pt x="21184" y="1417"/>
                </a:cubicBezTo>
                <a:cubicBezTo>
                  <a:pt x="21179" y="1413"/>
                  <a:pt x="21173" y="1412"/>
                  <a:pt x="21167" y="1412"/>
                </a:cubicBezTo>
                <a:close/>
                <a:moveTo>
                  <a:pt x="877" y="1421"/>
                </a:moveTo>
                <a:cubicBezTo>
                  <a:pt x="859" y="1421"/>
                  <a:pt x="840" y="1432"/>
                  <a:pt x="839" y="1455"/>
                </a:cubicBezTo>
                <a:cubicBezTo>
                  <a:pt x="837" y="1491"/>
                  <a:pt x="862" y="1522"/>
                  <a:pt x="896" y="1533"/>
                </a:cubicBezTo>
                <a:cubicBezTo>
                  <a:pt x="900" y="1534"/>
                  <a:pt x="904" y="1534"/>
                  <a:pt x="907" y="1534"/>
                </a:cubicBezTo>
                <a:cubicBezTo>
                  <a:pt x="943" y="1534"/>
                  <a:pt x="955" y="1476"/>
                  <a:pt x="916" y="1465"/>
                </a:cubicBezTo>
                <a:cubicBezTo>
                  <a:pt x="910" y="1461"/>
                  <a:pt x="911" y="1459"/>
                  <a:pt x="911" y="1455"/>
                </a:cubicBezTo>
                <a:cubicBezTo>
                  <a:pt x="912" y="1432"/>
                  <a:pt x="895" y="1421"/>
                  <a:pt x="877" y="1421"/>
                </a:cubicBezTo>
                <a:close/>
                <a:moveTo>
                  <a:pt x="12410" y="1439"/>
                </a:moveTo>
                <a:cubicBezTo>
                  <a:pt x="12401" y="1439"/>
                  <a:pt x="12392" y="1444"/>
                  <a:pt x="12392" y="1455"/>
                </a:cubicBezTo>
                <a:lnTo>
                  <a:pt x="12392" y="1529"/>
                </a:lnTo>
                <a:cubicBezTo>
                  <a:pt x="12392" y="1541"/>
                  <a:pt x="12402" y="1547"/>
                  <a:pt x="12411" y="1547"/>
                </a:cubicBezTo>
                <a:cubicBezTo>
                  <a:pt x="12419" y="1547"/>
                  <a:pt x="12428" y="1541"/>
                  <a:pt x="12428" y="1529"/>
                </a:cubicBezTo>
                <a:lnTo>
                  <a:pt x="12428" y="1455"/>
                </a:lnTo>
                <a:cubicBezTo>
                  <a:pt x="12428" y="1444"/>
                  <a:pt x="12419" y="1439"/>
                  <a:pt x="12410" y="1439"/>
                </a:cubicBezTo>
                <a:close/>
                <a:moveTo>
                  <a:pt x="22746" y="1477"/>
                </a:moveTo>
                <a:cubicBezTo>
                  <a:pt x="22700" y="1477"/>
                  <a:pt x="22700" y="1548"/>
                  <a:pt x="22746" y="1548"/>
                </a:cubicBezTo>
                <a:lnTo>
                  <a:pt x="22775" y="1548"/>
                </a:lnTo>
                <a:cubicBezTo>
                  <a:pt x="22775" y="1548"/>
                  <a:pt x="22776" y="1548"/>
                  <a:pt x="22776" y="1548"/>
                </a:cubicBezTo>
                <a:cubicBezTo>
                  <a:pt x="22821" y="1548"/>
                  <a:pt x="22821" y="1477"/>
                  <a:pt x="22775" y="1477"/>
                </a:cubicBezTo>
                <a:close/>
                <a:moveTo>
                  <a:pt x="7080" y="1497"/>
                </a:moveTo>
                <a:cubicBezTo>
                  <a:pt x="7062" y="1497"/>
                  <a:pt x="7044" y="1508"/>
                  <a:pt x="7044" y="1531"/>
                </a:cubicBezTo>
                <a:lnTo>
                  <a:pt x="7044" y="1546"/>
                </a:lnTo>
                <a:cubicBezTo>
                  <a:pt x="7044" y="1569"/>
                  <a:pt x="7062" y="1581"/>
                  <a:pt x="7080" y="1581"/>
                </a:cubicBezTo>
                <a:cubicBezTo>
                  <a:pt x="7098" y="1581"/>
                  <a:pt x="7116" y="1569"/>
                  <a:pt x="7116" y="1546"/>
                </a:cubicBezTo>
                <a:lnTo>
                  <a:pt x="7116" y="1531"/>
                </a:lnTo>
                <a:cubicBezTo>
                  <a:pt x="7116" y="1508"/>
                  <a:pt x="7098" y="1497"/>
                  <a:pt x="7080" y="1497"/>
                </a:cubicBezTo>
                <a:close/>
                <a:moveTo>
                  <a:pt x="11975" y="1540"/>
                </a:moveTo>
                <a:cubicBezTo>
                  <a:pt x="11957" y="1540"/>
                  <a:pt x="11940" y="1551"/>
                  <a:pt x="11940" y="1575"/>
                </a:cubicBezTo>
                <a:lnTo>
                  <a:pt x="11940" y="1590"/>
                </a:lnTo>
                <a:cubicBezTo>
                  <a:pt x="11939" y="1613"/>
                  <a:pt x="11956" y="1624"/>
                  <a:pt x="11974" y="1624"/>
                </a:cubicBezTo>
                <a:cubicBezTo>
                  <a:pt x="11992" y="1624"/>
                  <a:pt x="12010" y="1613"/>
                  <a:pt x="12010" y="1590"/>
                </a:cubicBezTo>
                <a:lnTo>
                  <a:pt x="12010" y="1575"/>
                </a:lnTo>
                <a:cubicBezTo>
                  <a:pt x="12010" y="1551"/>
                  <a:pt x="11992" y="1540"/>
                  <a:pt x="11975" y="1540"/>
                </a:cubicBezTo>
                <a:close/>
                <a:moveTo>
                  <a:pt x="15098" y="1502"/>
                </a:moveTo>
                <a:cubicBezTo>
                  <a:pt x="15095" y="1502"/>
                  <a:pt x="15092" y="1502"/>
                  <a:pt x="15089" y="1503"/>
                </a:cubicBezTo>
                <a:cubicBezTo>
                  <a:pt x="15079" y="1506"/>
                  <a:pt x="15073" y="1512"/>
                  <a:pt x="15069" y="1518"/>
                </a:cubicBezTo>
                <a:cubicBezTo>
                  <a:pt x="15064" y="1509"/>
                  <a:pt x="15053" y="1502"/>
                  <a:pt x="15041" y="1502"/>
                </a:cubicBezTo>
                <a:cubicBezTo>
                  <a:pt x="15040" y="1502"/>
                  <a:pt x="15040" y="1502"/>
                  <a:pt x="15040" y="1502"/>
                </a:cubicBezTo>
                <a:cubicBezTo>
                  <a:pt x="14991" y="1502"/>
                  <a:pt x="14992" y="1571"/>
                  <a:pt x="15037" y="1572"/>
                </a:cubicBezTo>
                <a:cubicBezTo>
                  <a:pt x="15049" y="1572"/>
                  <a:pt x="15058" y="1567"/>
                  <a:pt x="15065" y="1560"/>
                </a:cubicBezTo>
                <a:cubicBezTo>
                  <a:pt x="15074" y="1592"/>
                  <a:pt x="15101" y="1619"/>
                  <a:pt x="15135" y="1629"/>
                </a:cubicBezTo>
                <a:cubicBezTo>
                  <a:pt x="15139" y="1631"/>
                  <a:pt x="15143" y="1631"/>
                  <a:pt x="15147" y="1631"/>
                </a:cubicBezTo>
                <a:cubicBezTo>
                  <a:pt x="15181" y="1631"/>
                  <a:pt x="15193" y="1574"/>
                  <a:pt x="15154" y="1561"/>
                </a:cubicBezTo>
                <a:cubicBezTo>
                  <a:pt x="15138" y="1556"/>
                  <a:pt x="15133" y="1543"/>
                  <a:pt x="15132" y="1528"/>
                </a:cubicBezTo>
                <a:cubicBezTo>
                  <a:pt x="15130" y="1512"/>
                  <a:pt x="15113" y="1502"/>
                  <a:pt x="15098" y="1502"/>
                </a:cubicBezTo>
                <a:close/>
                <a:moveTo>
                  <a:pt x="16524" y="1519"/>
                </a:moveTo>
                <a:cubicBezTo>
                  <a:pt x="16506" y="1519"/>
                  <a:pt x="16488" y="1528"/>
                  <a:pt x="16478" y="1545"/>
                </a:cubicBezTo>
                <a:cubicBezTo>
                  <a:pt x="16463" y="1569"/>
                  <a:pt x="16472" y="1606"/>
                  <a:pt x="16498" y="1619"/>
                </a:cubicBezTo>
                <a:cubicBezTo>
                  <a:pt x="16508" y="1624"/>
                  <a:pt x="16518" y="1629"/>
                  <a:pt x="16528" y="1634"/>
                </a:cubicBezTo>
                <a:cubicBezTo>
                  <a:pt x="16537" y="1639"/>
                  <a:pt x="16546" y="1641"/>
                  <a:pt x="16555" y="1641"/>
                </a:cubicBezTo>
                <a:cubicBezTo>
                  <a:pt x="16573" y="1641"/>
                  <a:pt x="16591" y="1632"/>
                  <a:pt x="16602" y="1614"/>
                </a:cubicBezTo>
                <a:cubicBezTo>
                  <a:pt x="16615" y="1591"/>
                  <a:pt x="16608" y="1555"/>
                  <a:pt x="16582" y="1541"/>
                </a:cubicBezTo>
                <a:cubicBezTo>
                  <a:pt x="16571" y="1536"/>
                  <a:pt x="16562" y="1531"/>
                  <a:pt x="16551" y="1525"/>
                </a:cubicBezTo>
                <a:cubicBezTo>
                  <a:pt x="16543" y="1521"/>
                  <a:pt x="16533" y="1519"/>
                  <a:pt x="16524" y="1519"/>
                </a:cubicBezTo>
                <a:close/>
                <a:moveTo>
                  <a:pt x="19304" y="1622"/>
                </a:moveTo>
                <a:cubicBezTo>
                  <a:pt x="19280" y="1622"/>
                  <a:pt x="19280" y="1656"/>
                  <a:pt x="19304" y="1656"/>
                </a:cubicBezTo>
                <a:cubicBezTo>
                  <a:pt x="19327" y="1656"/>
                  <a:pt x="19327" y="1622"/>
                  <a:pt x="19304" y="1622"/>
                </a:cubicBezTo>
                <a:close/>
                <a:moveTo>
                  <a:pt x="3535" y="1596"/>
                </a:moveTo>
                <a:cubicBezTo>
                  <a:pt x="3521" y="1596"/>
                  <a:pt x="3508" y="1614"/>
                  <a:pt x="3522" y="1625"/>
                </a:cubicBezTo>
                <a:cubicBezTo>
                  <a:pt x="3529" y="1632"/>
                  <a:pt x="3529" y="1637"/>
                  <a:pt x="3520" y="1644"/>
                </a:cubicBezTo>
                <a:cubicBezTo>
                  <a:pt x="3506" y="1655"/>
                  <a:pt x="3519" y="1672"/>
                  <a:pt x="3534" y="1672"/>
                </a:cubicBezTo>
                <a:cubicBezTo>
                  <a:pt x="3538" y="1672"/>
                  <a:pt x="3542" y="1671"/>
                  <a:pt x="3545" y="1669"/>
                </a:cubicBezTo>
                <a:cubicBezTo>
                  <a:pt x="3566" y="1651"/>
                  <a:pt x="3566" y="1619"/>
                  <a:pt x="3546" y="1601"/>
                </a:cubicBezTo>
                <a:cubicBezTo>
                  <a:pt x="3543" y="1597"/>
                  <a:pt x="3539" y="1596"/>
                  <a:pt x="3535" y="1596"/>
                </a:cubicBezTo>
                <a:close/>
                <a:moveTo>
                  <a:pt x="15654" y="1592"/>
                </a:moveTo>
                <a:cubicBezTo>
                  <a:pt x="15627" y="1592"/>
                  <a:pt x="15603" y="1629"/>
                  <a:pt x="15628" y="1653"/>
                </a:cubicBezTo>
                <a:lnTo>
                  <a:pt x="15644" y="1669"/>
                </a:lnTo>
                <a:cubicBezTo>
                  <a:pt x="15651" y="1676"/>
                  <a:pt x="15659" y="1679"/>
                  <a:pt x="15667" y="1679"/>
                </a:cubicBezTo>
                <a:cubicBezTo>
                  <a:pt x="15694" y="1679"/>
                  <a:pt x="15719" y="1644"/>
                  <a:pt x="15693" y="1619"/>
                </a:cubicBezTo>
                <a:lnTo>
                  <a:pt x="15678" y="1603"/>
                </a:lnTo>
                <a:cubicBezTo>
                  <a:pt x="15670" y="1596"/>
                  <a:pt x="15662" y="1592"/>
                  <a:pt x="15654" y="1592"/>
                </a:cubicBezTo>
                <a:close/>
                <a:moveTo>
                  <a:pt x="6059" y="1613"/>
                </a:moveTo>
                <a:cubicBezTo>
                  <a:pt x="6012" y="1613"/>
                  <a:pt x="6012" y="1685"/>
                  <a:pt x="6059" y="1685"/>
                </a:cubicBezTo>
                <a:cubicBezTo>
                  <a:pt x="6105" y="1685"/>
                  <a:pt x="6105" y="1613"/>
                  <a:pt x="6059" y="1613"/>
                </a:cubicBezTo>
                <a:close/>
                <a:moveTo>
                  <a:pt x="13759" y="1545"/>
                </a:moveTo>
                <a:cubicBezTo>
                  <a:pt x="13753" y="1545"/>
                  <a:pt x="13747" y="1546"/>
                  <a:pt x="13742" y="1549"/>
                </a:cubicBezTo>
                <a:cubicBezTo>
                  <a:pt x="13723" y="1560"/>
                  <a:pt x="13721" y="1581"/>
                  <a:pt x="13728" y="1598"/>
                </a:cubicBezTo>
                <a:cubicBezTo>
                  <a:pt x="13738" y="1623"/>
                  <a:pt x="13749" y="1648"/>
                  <a:pt x="13760" y="1672"/>
                </a:cubicBezTo>
                <a:cubicBezTo>
                  <a:pt x="13766" y="1684"/>
                  <a:pt x="13779" y="1689"/>
                  <a:pt x="13792" y="1689"/>
                </a:cubicBezTo>
                <a:cubicBezTo>
                  <a:pt x="13798" y="1689"/>
                  <a:pt x="13804" y="1688"/>
                  <a:pt x="13809" y="1686"/>
                </a:cubicBezTo>
                <a:cubicBezTo>
                  <a:pt x="13827" y="1675"/>
                  <a:pt x="13831" y="1654"/>
                  <a:pt x="13822" y="1637"/>
                </a:cubicBezTo>
                <a:cubicBezTo>
                  <a:pt x="13812" y="1612"/>
                  <a:pt x="13801" y="1587"/>
                  <a:pt x="13790" y="1562"/>
                </a:cubicBezTo>
                <a:cubicBezTo>
                  <a:pt x="13784" y="1550"/>
                  <a:pt x="13772" y="1545"/>
                  <a:pt x="13759" y="1545"/>
                </a:cubicBezTo>
                <a:close/>
                <a:moveTo>
                  <a:pt x="10307" y="1562"/>
                </a:moveTo>
                <a:cubicBezTo>
                  <a:pt x="10298" y="1562"/>
                  <a:pt x="10288" y="1565"/>
                  <a:pt x="10280" y="1569"/>
                </a:cubicBezTo>
                <a:cubicBezTo>
                  <a:pt x="10254" y="1585"/>
                  <a:pt x="10247" y="1616"/>
                  <a:pt x="10260" y="1643"/>
                </a:cubicBezTo>
                <a:cubicBezTo>
                  <a:pt x="10266" y="1653"/>
                  <a:pt x="10271" y="1661"/>
                  <a:pt x="10276" y="1672"/>
                </a:cubicBezTo>
                <a:cubicBezTo>
                  <a:pt x="10285" y="1690"/>
                  <a:pt x="10303" y="1699"/>
                  <a:pt x="10322" y="1699"/>
                </a:cubicBezTo>
                <a:cubicBezTo>
                  <a:pt x="10332" y="1699"/>
                  <a:pt x="10341" y="1696"/>
                  <a:pt x="10349" y="1692"/>
                </a:cubicBezTo>
                <a:cubicBezTo>
                  <a:pt x="10376" y="1676"/>
                  <a:pt x="10382" y="1645"/>
                  <a:pt x="10369" y="1619"/>
                </a:cubicBezTo>
                <a:cubicBezTo>
                  <a:pt x="10364" y="1608"/>
                  <a:pt x="10359" y="1599"/>
                  <a:pt x="10354" y="1588"/>
                </a:cubicBezTo>
                <a:cubicBezTo>
                  <a:pt x="10344" y="1571"/>
                  <a:pt x="10325" y="1562"/>
                  <a:pt x="10307" y="1562"/>
                </a:cubicBezTo>
                <a:close/>
                <a:moveTo>
                  <a:pt x="1804" y="1675"/>
                </a:moveTo>
                <a:cubicBezTo>
                  <a:pt x="1770" y="1675"/>
                  <a:pt x="1758" y="1733"/>
                  <a:pt x="1797" y="1745"/>
                </a:cubicBezTo>
                <a:cubicBezTo>
                  <a:pt x="1813" y="1751"/>
                  <a:pt x="1827" y="1756"/>
                  <a:pt x="1842" y="1761"/>
                </a:cubicBezTo>
                <a:cubicBezTo>
                  <a:pt x="1846" y="1762"/>
                  <a:pt x="1850" y="1763"/>
                  <a:pt x="1854" y="1763"/>
                </a:cubicBezTo>
                <a:cubicBezTo>
                  <a:pt x="1888" y="1763"/>
                  <a:pt x="1901" y="1706"/>
                  <a:pt x="1862" y="1693"/>
                </a:cubicBezTo>
                <a:cubicBezTo>
                  <a:pt x="1846" y="1688"/>
                  <a:pt x="1831" y="1682"/>
                  <a:pt x="1817" y="1677"/>
                </a:cubicBezTo>
                <a:cubicBezTo>
                  <a:pt x="1812" y="1676"/>
                  <a:pt x="1808" y="1675"/>
                  <a:pt x="1804" y="1675"/>
                </a:cubicBezTo>
                <a:close/>
                <a:moveTo>
                  <a:pt x="4497" y="1714"/>
                </a:moveTo>
                <a:cubicBezTo>
                  <a:pt x="4450" y="1714"/>
                  <a:pt x="4450" y="1785"/>
                  <a:pt x="4497" y="1785"/>
                </a:cubicBezTo>
                <a:cubicBezTo>
                  <a:pt x="4541" y="1785"/>
                  <a:pt x="4542" y="1714"/>
                  <a:pt x="4497" y="1714"/>
                </a:cubicBezTo>
                <a:close/>
                <a:moveTo>
                  <a:pt x="23422" y="1646"/>
                </a:moveTo>
                <a:cubicBezTo>
                  <a:pt x="23401" y="1646"/>
                  <a:pt x="23379" y="1663"/>
                  <a:pt x="23385" y="1690"/>
                </a:cubicBezTo>
                <a:lnTo>
                  <a:pt x="23400" y="1764"/>
                </a:lnTo>
                <a:cubicBezTo>
                  <a:pt x="23404" y="1782"/>
                  <a:pt x="23417" y="1789"/>
                  <a:pt x="23431" y="1789"/>
                </a:cubicBezTo>
                <a:cubicBezTo>
                  <a:pt x="23451" y="1789"/>
                  <a:pt x="23474" y="1772"/>
                  <a:pt x="23469" y="1745"/>
                </a:cubicBezTo>
                <a:cubicBezTo>
                  <a:pt x="23461" y="1721"/>
                  <a:pt x="23457" y="1696"/>
                  <a:pt x="23453" y="1671"/>
                </a:cubicBezTo>
                <a:cubicBezTo>
                  <a:pt x="23449" y="1653"/>
                  <a:pt x="23436" y="1646"/>
                  <a:pt x="23422" y="1646"/>
                </a:cubicBezTo>
                <a:close/>
                <a:moveTo>
                  <a:pt x="2436" y="1723"/>
                </a:moveTo>
                <a:cubicBezTo>
                  <a:pt x="2392" y="1723"/>
                  <a:pt x="2391" y="1795"/>
                  <a:pt x="2436" y="1795"/>
                </a:cubicBezTo>
                <a:cubicBezTo>
                  <a:pt x="2482" y="1795"/>
                  <a:pt x="2482" y="1723"/>
                  <a:pt x="2436" y="1723"/>
                </a:cubicBezTo>
                <a:close/>
                <a:moveTo>
                  <a:pt x="2722" y="1712"/>
                </a:moveTo>
                <a:cubicBezTo>
                  <a:pt x="2691" y="1712"/>
                  <a:pt x="2669" y="1759"/>
                  <a:pt x="2703" y="1777"/>
                </a:cubicBezTo>
                <a:cubicBezTo>
                  <a:pt x="2714" y="1782"/>
                  <a:pt x="2723" y="1787"/>
                  <a:pt x="2733" y="1792"/>
                </a:cubicBezTo>
                <a:cubicBezTo>
                  <a:pt x="2739" y="1795"/>
                  <a:pt x="2745" y="1797"/>
                  <a:pt x="2751" y="1797"/>
                </a:cubicBezTo>
                <a:cubicBezTo>
                  <a:pt x="2783" y="1797"/>
                  <a:pt x="2805" y="1750"/>
                  <a:pt x="2769" y="1732"/>
                </a:cubicBezTo>
                <a:cubicBezTo>
                  <a:pt x="2759" y="1726"/>
                  <a:pt x="2749" y="1721"/>
                  <a:pt x="2739" y="1716"/>
                </a:cubicBezTo>
                <a:cubicBezTo>
                  <a:pt x="2733" y="1713"/>
                  <a:pt x="2728" y="1712"/>
                  <a:pt x="2722" y="1712"/>
                </a:cubicBezTo>
                <a:close/>
                <a:moveTo>
                  <a:pt x="3870" y="1712"/>
                </a:moveTo>
                <a:cubicBezTo>
                  <a:pt x="3865" y="1712"/>
                  <a:pt x="3860" y="1713"/>
                  <a:pt x="3855" y="1714"/>
                </a:cubicBezTo>
                <a:cubicBezTo>
                  <a:pt x="3816" y="1723"/>
                  <a:pt x="3827" y="1782"/>
                  <a:pt x="3865" y="1784"/>
                </a:cubicBezTo>
                <a:cubicBezTo>
                  <a:pt x="3871" y="1794"/>
                  <a:pt x="3883" y="1799"/>
                  <a:pt x="3894" y="1799"/>
                </a:cubicBezTo>
                <a:cubicBezTo>
                  <a:pt x="3900" y="1799"/>
                  <a:pt x="3907" y="1798"/>
                  <a:pt x="3912" y="1795"/>
                </a:cubicBezTo>
                <a:cubicBezTo>
                  <a:pt x="3931" y="1784"/>
                  <a:pt x="3933" y="1763"/>
                  <a:pt x="3926" y="1745"/>
                </a:cubicBezTo>
                <a:cubicBezTo>
                  <a:pt x="3915" y="1723"/>
                  <a:pt x="3892" y="1712"/>
                  <a:pt x="3870" y="1712"/>
                </a:cubicBezTo>
                <a:close/>
                <a:moveTo>
                  <a:pt x="13042" y="1674"/>
                </a:moveTo>
                <a:cubicBezTo>
                  <a:pt x="13024" y="1674"/>
                  <a:pt x="13005" y="1684"/>
                  <a:pt x="12995" y="1701"/>
                </a:cubicBezTo>
                <a:cubicBezTo>
                  <a:pt x="12979" y="1727"/>
                  <a:pt x="12989" y="1759"/>
                  <a:pt x="13015" y="1775"/>
                </a:cubicBezTo>
                <a:cubicBezTo>
                  <a:pt x="13030" y="1785"/>
                  <a:pt x="13045" y="1795"/>
                  <a:pt x="13059" y="1805"/>
                </a:cubicBezTo>
                <a:cubicBezTo>
                  <a:pt x="13066" y="1810"/>
                  <a:pt x="13075" y="1812"/>
                  <a:pt x="13084" y="1812"/>
                </a:cubicBezTo>
                <a:cubicBezTo>
                  <a:pt x="13103" y="1812"/>
                  <a:pt x="13123" y="1802"/>
                  <a:pt x="13132" y="1785"/>
                </a:cubicBezTo>
                <a:cubicBezTo>
                  <a:pt x="13147" y="1759"/>
                  <a:pt x="13136" y="1727"/>
                  <a:pt x="13113" y="1712"/>
                </a:cubicBezTo>
                <a:cubicBezTo>
                  <a:pt x="13097" y="1701"/>
                  <a:pt x="13083" y="1692"/>
                  <a:pt x="13068" y="1681"/>
                </a:cubicBezTo>
                <a:cubicBezTo>
                  <a:pt x="13060" y="1676"/>
                  <a:pt x="13051" y="1674"/>
                  <a:pt x="13042" y="1674"/>
                </a:cubicBezTo>
                <a:close/>
                <a:moveTo>
                  <a:pt x="6525" y="1720"/>
                </a:moveTo>
                <a:cubicBezTo>
                  <a:pt x="6507" y="1720"/>
                  <a:pt x="6489" y="1732"/>
                  <a:pt x="6489" y="1755"/>
                </a:cubicBezTo>
                <a:lnTo>
                  <a:pt x="6489" y="1785"/>
                </a:lnTo>
                <a:cubicBezTo>
                  <a:pt x="6489" y="1808"/>
                  <a:pt x="6506" y="1820"/>
                  <a:pt x="6524" y="1820"/>
                </a:cubicBezTo>
                <a:cubicBezTo>
                  <a:pt x="6541" y="1820"/>
                  <a:pt x="6559" y="1808"/>
                  <a:pt x="6560" y="1785"/>
                </a:cubicBezTo>
                <a:lnTo>
                  <a:pt x="6560" y="1755"/>
                </a:lnTo>
                <a:cubicBezTo>
                  <a:pt x="6560" y="1732"/>
                  <a:pt x="6543" y="1720"/>
                  <a:pt x="6525" y="1720"/>
                </a:cubicBezTo>
                <a:close/>
                <a:moveTo>
                  <a:pt x="17021" y="1714"/>
                </a:moveTo>
                <a:cubicBezTo>
                  <a:pt x="16980" y="1714"/>
                  <a:pt x="16944" y="1767"/>
                  <a:pt x="16981" y="1805"/>
                </a:cubicBezTo>
                <a:cubicBezTo>
                  <a:pt x="16987" y="1810"/>
                  <a:pt x="16991" y="1815"/>
                  <a:pt x="16996" y="1821"/>
                </a:cubicBezTo>
                <a:cubicBezTo>
                  <a:pt x="17007" y="1832"/>
                  <a:pt x="17020" y="1836"/>
                  <a:pt x="17032" y="1836"/>
                </a:cubicBezTo>
                <a:cubicBezTo>
                  <a:pt x="17073" y="1836"/>
                  <a:pt x="17110" y="1783"/>
                  <a:pt x="17073" y="1745"/>
                </a:cubicBezTo>
                <a:lnTo>
                  <a:pt x="17057" y="1730"/>
                </a:lnTo>
                <a:cubicBezTo>
                  <a:pt x="17046" y="1719"/>
                  <a:pt x="17033" y="1714"/>
                  <a:pt x="17021" y="1714"/>
                </a:cubicBezTo>
                <a:close/>
                <a:moveTo>
                  <a:pt x="19438" y="1770"/>
                </a:moveTo>
                <a:cubicBezTo>
                  <a:pt x="19426" y="1770"/>
                  <a:pt x="19414" y="1783"/>
                  <a:pt x="19422" y="1798"/>
                </a:cubicBezTo>
                <a:cubicBezTo>
                  <a:pt x="19428" y="1808"/>
                  <a:pt x="19433" y="1818"/>
                  <a:pt x="19437" y="1828"/>
                </a:cubicBezTo>
                <a:cubicBezTo>
                  <a:pt x="19441" y="1835"/>
                  <a:pt x="19446" y="1837"/>
                  <a:pt x="19451" y="1837"/>
                </a:cubicBezTo>
                <a:cubicBezTo>
                  <a:pt x="19463" y="1837"/>
                  <a:pt x="19475" y="1825"/>
                  <a:pt x="19468" y="1810"/>
                </a:cubicBezTo>
                <a:cubicBezTo>
                  <a:pt x="19463" y="1800"/>
                  <a:pt x="19457" y="1790"/>
                  <a:pt x="19452" y="1780"/>
                </a:cubicBezTo>
                <a:cubicBezTo>
                  <a:pt x="19449" y="1773"/>
                  <a:pt x="19443" y="1770"/>
                  <a:pt x="19438" y="1770"/>
                </a:cubicBezTo>
                <a:close/>
                <a:moveTo>
                  <a:pt x="18929" y="1721"/>
                </a:moveTo>
                <a:cubicBezTo>
                  <a:pt x="18920" y="1721"/>
                  <a:pt x="18911" y="1723"/>
                  <a:pt x="18902" y="1727"/>
                </a:cubicBezTo>
                <a:cubicBezTo>
                  <a:pt x="18892" y="1733"/>
                  <a:pt x="18882" y="1738"/>
                  <a:pt x="18872" y="1743"/>
                </a:cubicBezTo>
                <a:cubicBezTo>
                  <a:pt x="18845" y="1756"/>
                  <a:pt x="18839" y="1791"/>
                  <a:pt x="18852" y="1817"/>
                </a:cubicBezTo>
                <a:cubicBezTo>
                  <a:pt x="18862" y="1834"/>
                  <a:pt x="18880" y="1843"/>
                  <a:pt x="18898" y="1843"/>
                </a:cubicBezTo>
                <a:cubicBezTo>
                  <a:pt x="18907" y="1843"/>
                  <a:pt x="18916" y="1841"/>
                  <a:pt x="18925" y="1836"/>
                </a:cubicBezTo>
                <a:cubicBezTo>
                  <a:pt x="18936" y="1831"/>
                  <a:pt x="18945" y="1826"/>
                  <a:pt x="18955" y="1821"/>
                </a:cubicBezTo>
                <a:cubicBezTo>
                  <a:pt x="18982" y="1807"/>
                  <a:pt x="18988" y="1771"/>
                  <a:pt x="18975" y="1747"/>
                </a:cubicBezTo>
                <a:cubicBezTo>
                  <a:pt x="18965" y="1730"/>
                  <a:pt x="18947" y="1721"/>
                  <a:pt x="18929" y="1721"/>
                </a:cubicBezTo>
                <a:close/>
                <a:moveTo>
                  <a:pt x="19965" y="1737"/>
                </a:moveTo>
                <a:cubicBezTo>
                  <a:pt x="19896" y="1737"/>
                  <a:pt x="19896" y="1844"/>
                  <a:pt x="19965" y="1844"/>
                </a:cubicBezTo>
                <a:lnTo>
                  <a:pt x="19996" y="1844"/>
                </a:lnTo>
                <a:cubicBezTo>
                  <a:pt x="20065" y="1844"/>
                  <a:pt x="20065" y="1737"/>
                  <a:pt x="19996" y="1737"/>
                </a:cubicBezTo>
                <a:close/>
                <a:moveTo>
                  <a:pt x="21978" y="1746"/>
                </a:moveTo>
                <a:cubicBezTo>
                  <a:pt x="21960" y="1746"/>
                  <a:pt x="21942" y="1758"/>
                  <a:pt x="21942" y="1781"/>
                </a:cubicBezTo>
                <a:lnTo>
                  <a:pt x="21942" y="1811"/>
                </a:lnTo>
                <a:cubicBezTo>
                  <a:pt x="21942" y="1834"/>
                  <a:pt x="21960" y="1846"/>
                  <a:pt x="21978" y="1846"/>
                </a:cubicBezTo>
                <a:cubicBezTo>
                  <a:pt x="21996" y="1846"/>
                  <a:pt x="22013" y="1834"/>
                  <a:pt x="22013" y="1811"/>
                </a:cubicBezTo>
                <a:lnTo>
                  <a:pt x="22013" y="1781"/>
                </a:lnTo>
                <a:cubicBezTo>
                  <a:pt x="22013" y="1758"/>
                  <a:pt x="21996" y="1746"/>
                  <a:pt x="21978" y="1746"/>
                </a:cubicBezTo>
                <a:close/>
                <a:moveTo>
                  <a:pt x="333" y="1779"/>
                </a:moveTo>
                <a:cubicBezTo>
                  <a:pt x="288" y="1779"/>
                  <a:pt x="287" y="1849"/>
                  <a:pt x="333" y="1849"/>
                </a:cubicBezTo>
                <a:cubicBezTo>
                  <a:pt x="380" y="1849"/>
                  <a:pt x="380" y="1779"/>
                  <a:pt x="333" y="1779"/>
                </a:cubicBezTo>
                <a:close/>
                <a:moveTo>
                  <a:pt x="14694" y="1710"/>
                </a:moveTo>
                <a:cubicBezTo>
                  <a:pt x="14670" y="1710"/>
                  <a:pt x="14649" y="1727"/>
                  <a:pt x="14641" y="1748"/>
                </a:cubicBezTo>
                <a:cubicBezTo>
                  <a:pt x="14636" y="1764"/>
                  <a:pt x="14631" y="1779"/>
                  <a:pt x="14627" y="1792"/>
                </a:cubicBezTo>
                <a:cubicBezTo>
                  <a:pt x="14617" y="1821"/>
                  <a:pt x="14637" y="1852"/>
                  <a:pt x="14663" y="1858"/>
                </a:cubicBezTo>
                <a:cubicBezTo>
                  <a:pt x="14668" y="1860"/>
                  <a:pt x="14672" y="1860"/>
                  <a:pt x="14676" y="1860"/>
                </a:cubicBezTo>
                <a:cubicBezTo>
                  <a:pt x="14700" y="1860"/>
                  <a:pt x="14720" y="1844"/>
                  <a:pt x="14728" y="1822"/>
                </a:cubicBezTo>
                <a:cubicBezTo>
                  <a:pt x="14734" y="1806"/>
                  <a:pt x="14739" y="1791"/>
                  <a:pt x="14744" y="1777"/>
                </a:cubicBezTo>
                <a:cubicBezTo>
                  <a:pt x="14754" y="1749"/>
                  <a:pt x="14734" y="1718"/>
                  <a:pt x="14707" y="1712"/>
                </a:cubicBezTo>
                <a:cubicBezTo>
                  <a:pt x="14703" y="1710"/>
                  <a:pt x="14698" y="1710"/>
                  <a:pt x="14694" y="1710"/>
                </a:cubicBezTo>
                <a:close/>
                <a:moveTo>
                  <a:pt x="11177" y="1778"/>
                </a:moveTo>
                <a:cubicBezTo>
                  <a:pt x="11159" y="1778"/>
                  <a:pt x="11141" y="1789"/>
                  <a:pt x="11141" y="1812"/>
                </a:cubicBezTo>
                <a:lnTo>
                  <a:pt x="11141" y="1828"/>
                </a:lnTo>
                <a:cubicBezTo>
                  <a:pt x="11141" y="1851"/>
                  <a:pt x="11159" y="1863"/>
                  <a:pt x="11177" y="1863"/>
                </a:cubicBezTo>
                <a:cubicBezTo>
                  <a:pt x="11195" y="1863"/>
                  <a:pt x="11213" y="1851"/>
                  <a:pt x="11213" y="1828"/>
                </a:cubicBezTo>
                <a:lnTo>
                  <a:pt x="11213" y="1812"/>
                </a:lnTo>
                <a:cubicBezTo>
                  <a:pt x="11213" y="1789"/>
                  <a:pt x="11195" y="1778"/>
                  <a:pt x="11177" y="1778"/>
                </a:cubicBezTo>
                <a:close/>
                <a:moveTo>
                  <a:pt x="16494" y="1792"/>
                </a:moveTo>
                <a:cubicBezTo>
                  <a:pt x="16451" y="1792"/>
                  <a:pt x="16450" y="1864"/>
                  <a:pt x="16495" y="1864"/>
                </a:cubicBezTo>
                <a:lnTo>
                  <a:pt x="16525" y="1864"/>
                </a:lnTo>
                <a:cubicBezTo>
                  <a:pt x="16571" y="1864"/>
                  <a:pt x="16571" y="1792"/>
                  <a:pt x="16525" y="1792"/>
                </a:cubicBezTo>
                <a:lnTo>
                  <a:pt x="16495" y="1792"/>
                </a:lnTo>
                <a:cubicBezTo>
                  <a:pt x="16494" y="1792"/>
                  <a:pt x="16494" y="1792"/>
                  <a:pt x="16494" y="1792"/>
                </a:cubicBezTo>
                <a:close/>
                <a:moveTo>
                  <a:pt x="11919" y="1786"/>
                </a:moveTo>
                <a:cubicBezTo>
                  <a:pt x="11896" y="1786"/>
                  <a:pt x="11873" y="1792"/>
                  <a:pt x="11852" y="1802"/>
                </a:cubicBezTo>
                <a:cubicBezTo>
                  <a:pt x="11816" y="1819"/>
                  <a:pt x="11838" y="1868"/>
                  <a:pt x="11871" y="1868"/>
                </a:cubicBezTo>
                <a:cubicBezTo>
                  <a:pt x="11876" y="1868"/>
                  <a:pt x="11881" y="1866"/>
                  <a:pt x="11886" y="1864"/>
                </a:cubicBezTo>
                <a:cubicBezTo>
                  <a:pt x="11896" y="1859"/>
                  <a:pt x="11905" y="1857"/>
                  <a:pt x="11915" y="1857"/>
                </a:cubicBezTo>
                <a:cubicBezTo>
                  <a:pt x="11926" y="1857"/>
                  <a:pt x="11937" y="1860"/>
                  <a:pt x="11948" y="1865"/>
                </a:cubicBezTo>
                <a:cubicBezTo>
                  <a:pt x="11951" y="1866"/>
                  <a:pt x="11954" y="1866"/>
                  <a:pt x="11957" y="1866"/>
                </a:cubicBezTo>
                <a:cubicBezTo>
                  <a:pt x="11973" y="1866"/>
                  <a:pt x="11989" y="1853"/>
                  <a:pt x="11993" y="1840"/>
                </a:cubicBezTo>
                <a:cubicBezTo>
                  <a:pt x="11999" y="1819"/>
                  <a:pt x="11987" y="1803"/>
                  <a:pt x="11968" y="1796"/>
                </a:cubicBezTo>
                <a:cubicBezTo>
                  <a:pt x="11952" y="1789"/>
                  <a:pt x="11935" y="1786"/>
                  <a:pt x="11919" y="1786"/>
                </a:cubicBezTo>
                <a:close/>
                <a:moveTo>
                  <a:pt x="21827" y="1806"/>
                </a:moveTo>
                <a:cubicBezTo>
                  <a:pt x="21810" y="1806"/>
                  <a:pt x="21792" y="1817"/>
                  <a:pt x="21792" y="1840"/>
                </a:cubicBezTo>
                <a:lnTo>
                  <a:pt x="21792" y="1855"/>
                </a:lnTo>
                <a:cubicBezTo>
                  <a:pt x="21792" y="1878"/>
                  <a:pt x="21810" y="1890"/>
                  <a:pt x="21827" y="1890"/>
                </a:cubicBezTo>
                <a:cubicBezTo>
                  <a:pt x="21845" y="1890"/>
                  <a:pt x="21863" y="1878"/>
                  <a:pt x="21863" y="1855"/>
                </a:cubicBezTo>
                <a:lnTo>
                  <a:pt x="21863" y="1840"/>
                </a:lnTo>
                <a:cubicBezTo>
                  <a:pt x="21863" y="1817"/>
                  <a:pt x="21845" y="1806"/>
                  <a:pt x="21827" y="1806"/>
                </a:cubicBezTo>
                <a:close/>
                <a:moveTo>
                  <a:pt x="24624" y="1829"/>
                </a:moveTo>
                <a:cubicBezTo>
                  <a:pt x="24579" y="1829"/>
                  <a:pt x="24579" y="1900"/>
                  <a:pt x="24624" y="1900"/>
                </a:cubicBezTo>
                <a:lnTo>
                  <a:pt x="24640" y="1900"/>
                </a:lnTo>
                <a:cubicBezTo>
                  <a:pt x="24686" y="1900"/>
                  <a:pt x="24686" y="1829"/>
                  <a:pt x="24640" y="1829"/>
                </a:cubicBezTo>
                <a:close/>
                <a:moveTo>
                  <a:pt x="20990" y="1770"/>
                </a:moveTo>
                <a:cubicBezTo>
                  <a:pt x="20954" y="1770"/>
                  <a:pt x="20917" y="1809"/>
                  <a:pt x="20940" y="1850"/>
                </a:cubicBezTo>
                <a:cubicBezTo>
                  <a:pt x="20960" y="1886"/>
                  <a:pt x="20991" y="1902"/>
                  <a:pt x="21030" y="1907"/>
                </a:cubicBezTo>
                <a:cubicBezTo>
                  <a:pt x="21032" y="1907"/>
                  <a:pt x="21033" y="1907"/>
                  <a:pt x="21035" y="1907"/>
                </a:cubicBezTo>
                <a:cubicBezTo>
                  <a:pt x="21062" y="1907"/>
                  <a:pt x="21083" y="1879"/>
                  <a:pt x="21083" y="1853"/>
                </a:cubicBezTo>
                <a:cubicBezTo>
                  <a:pt x="21083" y="1823"/>
                  <a:pt x="21061" y="1805"/>
                  <a:pt x="21034" y="1799"/>
                </a:cubicBezTo>
                <a:cubicBezTo>
                  <a:pt x="21033" y="1798"/>
                  <a:pt x="21033" y="1797"/>
                  <a:pt x="21031" y="1796"/>
                </a:cubicBezTo>
                <a:cubicBezTo>
                  <a:pt x="21021" y="1777"/>
                  <a:pt x="21005" y="1770"/>
                  <a:pt x="20990" y="1770"/>
                </a:cubicBezTo>
                <a:close/>
                <a:moveTo>
                  <a:pt x="20595" y="1847"/>
                </a:moveTo>
                <a:cubicBezTo>
                  <a:pt x="20549" y="1847"/>
                  <a:pt x="20549" y="1917"/>
                  <a:pt x="20595" y="1917"/>
                </a:cubicBezTo>
                <a:cubicBezTo>
                  <a:pt x="20595" y="1917"/>
                  <a:pt x="20596" y="1917"/>
                  <a:pt x="20596" y="1917"/>
                </a:cubicBezTo>
                <a:cubicBezTo>
                  <a:pt x="20641" y="1917"/>
                  <a:pt x="20641" y="1847"/>
                  <a:pt x="20595" y="1847"/>
                </a:cubicBezTo>
                <a:close/>
                <a:moveTo>
                  <a:pt x="9691" y="1820"/>
                </a:moveTo>
                <a:cubicBezTo>
                  <a:pt x="9673" y="1820"/>
                  <a:pt x="9654" y="1831"/>
                  <a:pt x="9654" y="1854"/>
                </a:cubicBezTo>
                <a:cubicBezTo>
                  <a:pt x="9652" y="1890"/>
                  <a:pt x="9675" y="1921"/>
                  <a:pt x="9710" y="1932"/>
                </a:cubicBezTo>
                <a:cubicBezTo>
                  <a:pt x="9714" y="1933"/>
                  <a:pt x="9718" y="1934"/>
                  <a:pt x="9722" y="1934"/>
                </a:cubicBezTo>
                <a:cubicBezTo>
                  <a:pt x="9757" y="1934"/>
                  <a:pt x="9769" y="1875"/>
                  <a:pt x="9730" y="1864"/>
                </a:cubicBezTo>
                <a:cubicBezTo>
                  <a:pt x="9723" y="1861"/>
                  <a:pt x="9725" y="1858"/>
                  <a:pt x="9725" y="1854"/>
                </a:cubicBezTo>
                <a:cubicBezTo>
                  <a:pt x="9726" y="1831"/>
                  <a:pt x="9709" y="1820"/>
                  <a:pt x="9691" y="1820"/>
                </a:cubicBezTo>
                <a:close/>
                <a:moveTo>
                  <a:pt x="18130" y="1873"/>
                </a:moveTo>
                <a:cubicBezTo>
                  <a:pt x="18125" y="1873"/>
                  <a:pt x="18120" y="1875"/>
                  <a:pt x="18116" y="1880"/>
                </a:cubicBezTo>
                <a:cubicBezTo>
                  <a:pt x="18103" y="1899"/>
                  <a:pt x="18086" y="1912"/>
                  <a:pt x="18066" y="1918"/>
                </a:cubicBezTo>
                <a:cubicBezTo>
                  <a:pt x="18047" y="1926"/>
                  <a:pt x="18053" y="1954"/>
                  <a:pt x="18070" y="1954"/>
                </a:cubicBezTo>
                <a:cubicBezTo>
                  <a:pt x="18072" y="1954"/>
                  <a:pt x="18073" y="1953"/>
                  <a:pt x="18075" y="1953"/>
                </a:cubicBezTo>
                <a:cubicBezTo>
                  <a:pt x="18105" y="1941"/>
                  <a:pt x="18127" y="1923"/>
                  <a:pt x="18147" y="1899"/>
                </a:cubicBezTo>
                <a:cubicBezTo>
                  <a:pt x="18156" y="1886"/>
                  <a:pt x="18143" y="1873"/>
                  <a:pt x="18130" y="1873"/>
                </a:cubicBezTo>
                <a:close/>
                <a:moveTo>
                  <a:pt x="8337" y="1890"/>
                </a:moveTo>
                <a:cubicBezTo>
                  <a:pt x="8291" y="1890"/>
                  <a:pt x="8291" y="1960"/>
                  <a:pt x="8337" y="1960"/>
                </a:cubicBezTo>
                <a:lnTo>
                  <a:pt x="8367" y="1960"/>
                </a:lnTo>
                <a:cubicBezTo>
                  <a:pt x="8368" y="1960"/>
                  <a:pt x="8369" y="1960"/>
                  <a:pt x="8369" y="1960"/>
                </a:cubicBezTo>
                <a:cubicBezTo>
                  <a:pt x="8413" y="1960"/>
                  <a:pt x="8414" y="1890"/>
                  <a:pt x="8367" y="1890"/>
                </a:cubicBezTo>
                <a:close/>
                <a:moveTo>
                  <a:pt x="2676" y="1906"/>
                </a:moveTo>
                <a:cubicBezTo>
                  <a:pt x="2632" y="1906"/>
                  <a:pt x="2632" y="1976"/>
                  <a:pt x="2677" y="1976"/>
                </a:cubicBezTo>
                <a:cubicBezTo>
                  <a:pt x="2723" y="1976"/>
                  <a:pt x="2723" y="1906"/>
                  <a:pt x="2677" y="1906"/>
                </a:cubicBezTo>
                <a:cubicBezTo>
                  <a:pt x="2677" y="1906"/>
                  <a:pt x="2676" y="1906"/>
                  <a:pt x="2676" y="1906"/>
                </a:cubicBezTo>
                <a:close/>
                <a:moveTo>
                  <a:pt x="15895" y="1896"/>
                </a:moveTo>
                <a:cubicBezTo>
                  <a:pt x="15877" y="1896"/>
                  <a:pt x="15859" y="1908"/>
                  <a:pt x="15859" y="1931"/>
                </a:cubicBezTo>
                <a:lnTo>
                  <a:pt x="15859" y="1946"/>
                </a:lnTo>
                <a:cubicBezTo>
                  <a:pt x="15859" y="1969"/>
                  <a:pt x="15876" y="1980"/>
                  <a:pt x="15894" y="1980"/>
                </a:cubicBezTo>
                <a:cubicBezTo>
                  <a:pt x="15911" y="1980"/>
                  <a:pt x="15929" y="1969"/>
                  <a:pt x="15929" y="1946"/>
                </a:cubicBezTo>
                <a:lnTo>
                  <a:pt x="15929" y="1931"/>
                </a:lnTo>
                <a:cubicBezTo>
                  <a:pt x="15930" y="1908"/>
                  <a:pt x="15912" y="1896"/>
                  <a:pt x="15895" y="1896"/>
                </a:cubicBezTo>
                <a:close/>
                <a:moveTo>
                  <a:pt x="5231" y="1912"/>
                </a:moveTo>
                <a:cubicBezTo>
                  <a:pt x="5185" y="1912"/>
                  <a:pt x="5185" y="1983"/>
                  <a:pt x="5231" y="1983"/>
                </a:cubicBezTo>
                <a:lnTo>
                  <a:pt x="5247" y="1983"/>
                </a:lnTo>
                <a:cubicBezTo>
                  <a:pt x="5293" y="1983"/>
                  <a:pt x="5293" y="1912"/>
                  <a:pt x="5247" y="1912"/>
                </a:cubicBezTo>
                <a:close/>
                <a:moveTo>
                  <a:pt x="8668" y="1921"/>
                </a:moveTo>
                <a:cubicBezTo>
                  <a:pt x="8622" y="1921"/>
                  <a:pt x="8622" y="1991"/>
                  <a:pt x="8668" y="1991"/>
                </a:cubicBezTo>
                <a:lnTo>
                  <a:pt x="8698" y="1991"/>
                </a:lnTo>
                <a:cubicBezTo>
                  <a:pt x="8745" y="1991"/>
                  <a:pt x="8745" y="1921"/>
                  <a:pt x="8698" y="1921"/>
                </a:cubicBezTo>
                <a:close/>
                <a:moveTo>
                  <a:pt x="5441" y="1928"/>
                </a:moveTo>
                <a:cubicBezTo>
                  <a:pt x="5395" y="1928"/>
                  <a:pt x="5395" y="1999"/>
                  <a:pt x="5441" y="1999"/>
                </a:cubicBezTo>
                <a:cubicBezTo>
                  <a:pt x="5488" y="1999"/>
                  <a:pt x="5488" y="1928"/>
                  <a:pt x="5441" y="1928"/>
                </a:cubicBezTo>
                <a:close/>
                <a:moveTo>
                  <a:pt x="7766" y="1933"/>
                </a:moveTo>
                <a:cubicBezTo>
                  <a:pt x="7720" y="1933"/>
                  <a:pt x="7720" y="2004"/>
                  <a:pt x="7766" y="2004"/>
                </a:cubicBezTo>
                <a:cubicBezTo>
                  <a:pt x="7812" y="2004"/>
                  <a:pt x="7812" y="1933"/>
                  <a:pt x="7766" y="1933"/>
                </a:cubicBezTo>
                <a:close/>
                <a:moveTo>
                  <a:pt x="2256" y="1855"/>
                </a:moveTo>
                <a:cubicBezTo>
                  <a:pt x="2210" y="1855"/>
                  <a:pt x="2180" y="1926"/>
                  <a:pt x="2230" y="1955"/>
                </a:cubicBezTo>
                <a:cubicBezTo>
                  <a:pt x="2255" y="1971"/>
                  <a:pt x="2279" y="1985"/>
                  <a:pt x="2304" y="2000"/>
                </a:cubicBezTo>
                <a:cubicBezTo>
                  <a:pt x="2313" y="2005"/>
                  <a:pt x="2322" y="2008"/>
                  <a:pt x="2330" y="2008"/>
                </a:cubicBezTo>
                <a:cubicBezTo>
                  <a:pt x="2377" y="2008"/>
                  <a:pt x="2408" y="1938"/>
                  <a:pt x="2359" y="1908"/>
                </a:cubicBezTo>
                <a:cubicBezTo>
                  <a:pt x="2334" y="1892"/>
                  <a:pt x="2309" y="1877"/>
                  <a:pt x="2284" y="1864"/>
                </a:cubicBezTo>
                <a:cubicBezTo>
                  <a:pt x="2274" y="1858"/>
                  <a:pt x="2265" y="1855"/>
                  <a:pt x="2256" y="1855"/>
                </a:cubicBezTo>
                <a:close/>
                <a:moveTo>
                  <a:pt x="7902" y="1964"/>
                </a:moveTo>
                <a:cubicBezTo>
                  <a:pt x="7856" y="1964"/>
                  <a:pt x="7856" y="2035"/>
                  <a:pt x="7902" y="2035"/>
                </a:cubicBezTo>
                <a:cubicBezTo>
                  <a:pt x="7946" y="2035"/>
                  <a:pt x="7948" y="1964"/>
                  <a:pt x="7902" y="1964"/>
                </a:cubicBezTo>
                <a:close/>
                <a:moveTo>
                  <a:pt x="19202" y="1855"/>
                </a:moveTo>
                <a:cubicBezTo>
                  <a:pt x="19162" y="1855"/>
                  <a:pt x="19124" y="1908"/>
                  <a:pt x="19161" y="1946"/>
                </a:cubicBezTo>
                <a:cubicBezTo>
                  <a:pt x="19186" y="1971"/>
                  <a:pt x="19211" y="1996"/>
                  <a:pt x="19234" y="2022"/>
                </a:cubicBezTo>
                <a:cubicBezTo>
                  <a:pt x="19245" y="2033"/>
                  <a:pt x="19257" y="2037"/>
                  <a:pt x="19269" y="2037"/>
                </a:cubicBezTo>
                <a:cubicBezTo>
                  <a:pt x="19310" y="2037"/>
                  <a:pt x="19347" y="1985"/>
                  <a:pt x="19311" y="1947"/>
                </a:cubicBezTo>
                <a:cubicBezTo>
                  <a:pt x="19285" y="1922"/>
                  <a:pt x="19262" y="1896"/>
                  <a:pt x="19237" y="1871"/>
                </a:cubicBezTo>
                <a:cubicBezTo>
                  <a:pt x="19227" y="1860"/>
                  <a:pt x="19214" y="1855"/>
                  <a:pt x="19202" y="1855"/>
                </a:cubicBezTo>
                <a:close/>
                <a:moveTo>
                  <a:pt x="4844" y="1955"/>
                </a:moveTo>
                <a:cubicBezTo>
                  <a:pt x="4821" y="1955"/>
                  <a:pt x="4797" y="1980"/>
                  <a:pt x="4811" y="2007"/>
                </a:cubicBezTo>
                <a:cubicBezTo>
                  <a:pt x="4816" y="2018"/>
                  <a:pt x="4821" y="2027"/>
                  <a:pt x="4827" y="2038"/>
                </a:cubicBezTo>
                <a:cubicBezTo>
                  <a:pt x="4833" y="2051"/>
                  <a:pt x="4844" y="2056"/>
                  <a:pt x="4854" y="2056"/>
                </a:cubicBezTo>
                <a:cubicBezTo>
                  <a:pt x="4878" y="2056"/>
                  <a:pt x="4902" y="2030"/>
                  <a:pt x="4887" y="2002"/>
                </a:cubicBezTo>
                <a:cubicBezTo>
                  <a:pt x="4882" y="1991"/>
                  <a:pt x="4877" y="1983"/>
                  <a:pt x="4872" y="1973"/>
                </a:cubicBezTo>
                <a:cubicBezTo>
                  <a:pt x="4865" y="1960"/>
                  <a:pt x="4855" y="1955"/>
                  <a:pt x="4844" y="1955"/>
                </a:cubicBezTo>
                <a:close/>
                <a:moveTo>
                  <a:pt x="12349" y="1995"/>
                </a:moveTo>
                <a:cubicBezTo>
                  <a:pt x="12335" y="1995"/>
                  <a:pt x="12323" y="2014"/>
                  <a:pt x="12336" y="2025"/>
                </a:cubicBezTo>
                <a:cubicBezTo>
                  <a:pt x="12342" y="2031"/>
                  <a:pt x="12341" y="2037"/>
                  <a:pt x="12335" y="2043"/>
                </a:cubicBezTo>
                <a:cubicBezTo>
                  <a:pt x="12320" y="2054"/>
                  <a:pt x="12333" y="2071"/>
                  <a:pt x="12348" y="2071"/>
                </a:cubicBezTo>
                <a:cubicBezTo>
                  <a:pt x="12352" y="2071"/>
                  <a:pt x="12356" y="2070"/>
                  <a:pt x="12360" y="2068"/>
                </a:cubicBezTo>
                <a:cubicBezTo>
                  <a:pt x="12381" y="2051"/>
                  <a:pt x="12381" y="2018"/>
                  <a:pt x="12361" y="2000"/>
                </a:cubicBezTo>
                <a:cubicBezTo>
                  <a:pt x="12357" y="1996"/>
                  <a:pt x="12353" y="1995"/>
                  <a:pt x="12349" y="1995"/>
                </a:cubicBezTo>
                <a:close/>
                <a:moveTo>
                  <a:pt x="22953" y="1944"/>
                </a:moveTo>
                <a:cubicBezTo>
                  <a:pt x="22932" y="1944"/>
                  <a:pt x="22911" y="1961"/>
                  <a:pt x="22919" y="1987"/>
                </a:cubicBezTo>
                <a:cubicBezTo>
                  <a:pt x="22924" y="2007"/>
                  <a:pt x="22929" y="2027"/>
                  <a:pt x="22934" y="2048"/>
                </a:cubicBezTo>
                <a:cubicBezTo>
                  <a:pt x="22938" y="2066"/>
                  <a:pt x="22952" y="2074"/>
                  <a:pt x="22966" y="2074"/>
                </a:cubicBezTo>
                <a:cubicBezTo>
                  <a:pt x="22987" y="2074"/>
                  <a:pt x="23009" y="2057"/>
                  <a:pt x="23002" y="2030"/>
                </a:cubicBezTo>
                <a:cubicBezTo>
                  <a:pt x="22997" y="2010"/>
                  <a:pt x="22991" y="1990"/>
                  <a:pt x="22987" y="1969"/>
                </a:cubicBezTo>
                <a:cubicBezTo>
                  <a:pt x="22982" y="1952"/>
                  <a:pt x="22968" y="1944"/>
                  <a:pt x="22953" y="1944"/>
                </a:cubicBezTo>
                <a:close/>
                <a:moveTo>
                  <a:pt x="16028" y="2033"/>
                </a:moveTo>
                <a:cubicBezTo>
                  <a:pt x="16011" y="2033"/>
                  <a:pt x="16000" y="2056"/>
                  <a:pt x="16018" y="2065"/>
                </a:cubicBezTo>
                <a:cubicBezTo>
                  <a:pt x="16028" y="2070"/>
                  <a:pt x="16038" y="2075"/>
                  <a:pt x="16048" y="2081"/>
                </a:cubicBezTo>
                <a:cubicBezTo>
                  <a:pt x="16051" y="2082"/>
                  <a:pt x="16054" y="2083"/>
                  <a:pt x="16057" y="2083"/>
                </a:cubicBezTo>
                <a:cubicBezTo>
                  <a:pt x="16073" y="2083"/>
                  <a:pt x="16083" y="2058"/>
                  <a:pt x="16067" y="2051"/>
                </a:cubicBezTo>
                <a:cubicBezTo>
                  <a:pt x="16057" y="2046"/>
                  <a:pt x="16047" y="2041"/>
                  <a:pt x="16037" y="2035"/>
                </a:cubicBezTo>
                <a:cubicBezTo>
                  <a:pt x="16034" y="2034"/>
                  <a:pt x="16031" y="2033"/>
                  <a:pt x="16028" y="2033"/>
                </a:cubicBezTo>
                <a:close/>
                <a:moveTo>
                  <a:pt x="14873" y="2012"/>
                </a:moveTo>
                <a:cubicBezTo>
                  <a:pt x="14827" y="2012"/>
                  <a:pt x="14827" y="2084"/>
                  <a:pt x="14873" y="2084"/>
                </a:cubicBezTo>
                <a:cubicBezTo>
                  <a:pt x="14918" y="2084"/>
                  <a:pt x="14918" y="2012"/>
                  <a:pt x="14873" y="2012"/>
                </a:cubicBezTo>
                <a:close/>
                <a:moveTo>
                  <a:pt x="4196" y="1936"/>
                </a:moveTo>
                <a:cubicBezTo>
                  <a:pt x="4155" y="1936"/>
                  <a:pt x="4120" y="1990"/>
                  <a:pt x="4156" y="2027"/>
                </a:cubicBezTo>
                <a:cubicBezTo>
                  <a:pt x="4180" y="2052"/>
                  <a:pt x="4205" y="2077"/>
                  <a:pt x="4230" y="2104"/>
                </a:cubicBezTo>
                <a:cubicBezTo>
                  <a:pt x="4241" y="2115"/>
                  <a:pt x="4254" y="2119"/>
                  <a:pt x="4266" y="2119"/>
                </a:cubicBezTo>
                <a:cubicBezTo>
                  <a:pt x="4307" y="2119"/>
                  <a:pt x="4344" y="2066"/>
                  <a:pt x="4306" y="2028"/>
                </a:cubicBezTo>
                <a:cubicBezTo>
                  <a:pt x="4282" y="2004"/>
                  <a:pt x="4257" y="1979"/>
                  <a:pt x="4232" y="1953"/>
                </a:cubicBezTo>
                <a:cubicBezTo>
                  <a:pt x="4220" y="1941"/>
                  <a:pt x="4208" y="1936"/>
                  <a:pt x="4196" y="1936"/>
                </a:cubicBezTo>
                <a:close/>
                <a:moveTo>
                  <a:pt x="15429" y="2012"/>
                </a:moveTo>
                <a:cubicBezTo>
                  <a:pt x="15416" y="2012"/>
                  <a:pt x="15403" y="2019"/>
                  <a:pt x="15397" y="2030"/>
                </a:cubicBezTo>
                <a:cubicBezTo>
                  <a:pt x="15386" y="2048"/>
                  <a:pt x="15394" y="2067"/>
                  <a:pt x="15409" y="2078"/>
                </a:cubicBezTo>
                <a:cubicBezTo>
                  <a:pt x="15429" y="2094"/>
                  <a:pt x="15449" y="2109"/>
                  <a:pt x="15470" y="2122"/>
                </a:cubicBezTo>
                <a:cubicBezTo>
                  <a:pt x="15475" y="2126"/>
                  <a:pt x="15481" y="2128"/>
                  <a:pt x="15486" y="2128"/>
                </a:cubicBezTo>
                <a:cubicBezTo>
                  <a:pt x="15499" y="2128"/>
                  <a:pt x="15512" y="2121"/>
                  <a:pt x="15518" y="2110"/>
                </a:cubicBezTo>
                <a:cubicBezTo>
                  <a:pt x="15529" y="2091"/>
                  <a:pt x="15520" y="2073"/>
                  <a:pt x="15505" y="2062"/>
                </a:cubicBezTo>
                <a:cubicBezTo>
                  <a:pt x="15485" y="2046"/>
                  <a:pt x="15466" y="2031"/>
                  <a:pt x="15445" y="2017"/>
                </a:cubicBezTo>
                <a:cubicBezTo>
                  <a:pt x="15440" y="2013"/>
                  <a:pt x="15435" y="2012"/>
                  <a:pt x="15429" y="2012"/>
                </a:cubicBezTo>
                <a:close/>
                <a:moveTo>
                  <a:pt x="1282" y="1989"/>
                </a:moveTo>
                <a:cubicBezTo>
                  <a:pt x="1241" y="1989"/>
                  <a:pt x="1205" y="2042"/>
                  <a:pt x="1242" y="2079"/>
                </a:cubicBezTo>
                <a:lnTo>
                  <a:pt x="1287" y="2125"/>
                </a:lnTo>
                <a:cubicBezTo>
                  <a:pt x="1298" y="2136"/>
                  <a:pt x="1310" y="2140"/>
                  <a:pt x="1322" y="2140"/>
                </a:cubicBezTo>
                <a:cubicBezTo>
                  <a:pt x="1363" y="2140"/>
                  <a:pt x="1400" y="2087"/>
                  <a:pt x="1362" y="2049"/>
                </a:cubicBezTo>
                <a:lnTo>
                  <a:pt x="1318" y="2005"/>
                </a:lnTo>
                <a:cubicBezTo>
                  <a:pt x="1307" y="1993"/>
                  <a:pt x="1294" y="1989"/>
                  <a:pt x="1282" y="1989"/>
                </a:cubicBezTo>
                <a:close/>
                <a:moveTo>
                  <a:pt x="10619" y="2075"/>
                </a:moveTo>
                <a:cubicBezTo>
                  <a:pt x="10583" y="2075"/>
                  <a:pt x="10573" y="2132"/>
                  <a:pt x="10611" y="2145"/>
                </a:cubicBezTo>
                <a:cubicBezTo>
                  <a:pt x="10627" y="2151"/>
                  <a:pt x="10642" y="2156"/>
                  <a:pt x="10656" y="2161"/>
                </a:cubicBezTo>
                <a:cubicBezTo>
                  <a:pt x="10660" y="2162"/>
                  <a:pt x="10664" y="2163"/>
                  <a:pt x="10667" y="2163"/>
                </a:cubicBezTo>
                <a:cubicBezTo>
                  <a:pt x="10702" y="2163"/>
                  <a:pt x="10715" y="2105"/>
                  <a:pt x="10675" y="2093"/>
                </a:cubicBezTo>
                <a:cubicBezTo>
                  <a:pt x="10660" y="2088"/>
                  <a:pt x="10646" y="2083"/>
                  <a:pt x="10631" y="2077"/>
                </a:cubicBezTo>
                <a:cubicBezTo>
                  <a:pt x="10627" y="2076"/>
                  <a:pt x="10622" y="2075"/>
                  <a:pt x="10619" y="2075"/>
                </a:cubicBezTo>
                <a:close/>
                <a:moveTo>
                  <a:pt x="15065" y="2086"/>
                </a:moveTo>
                <a:cubicBezTo>
                  <a:pt x="15057" y="2086"/>
                  <a:pt x="15049" y="2089"/>
                  <a:pt x="15042" y="2096"/>
                </a:cubicBezTo>
                <a:lnTo>
                  <a:pt x="15026" y="2112"/>
                </a:lnTo>
                <a:cubicBezTo>
                  <a:pt x="15001" y="2138"/>
                  <a:pt x="15025" y="2173"/>
                  <a:pt x="15052" y="2173"/>
                </a:cubicBezTo>
                <a:cubicBezTo>
                  <a:pt x="15060" y="2173"/>
                  <a:pt x="15068" y="2170"/>
                  <a:pt x="15075" y="2162"/>
                </a:cubicBezTo>
                <a:lnTo>
                  <a:pt x="15091" y="2147"/>
                </a:lnTo>
                <a:cubicBezTo>
                  <a:pt x="15117" y="2121"/>
                  <a:pt x="15092" y="2086"/>
                  <a:pt x="15065" y="2086"/>
                </a:cubicBezTo>
                <a:close/>
                <a:moveTo>
                  <a:pt x="21377" y="2056"/>
                </a:moveTo>
                <a:cubicBezTo>
                  <a:pt x="21337" y="2056"/>
                  <a:pt x="21301" y="2109"/>
                  <a:pt x="21338" y="2147"/>
                </a:cubicBezTo>
                <a:cubicBezTo>
                  <a:pt x="21343" y="2153"/>
                  <a:pt x="21348" y="2157"/>
                  <a:pt x="21353" y="2162"/>
                </a:cubicBezTo>
                <a:cubicBezTo>
                  <a:pt x="21364" y="2173"/>
                  <a:pt x="21377" y="2178"/>
                  <a:pt x="21389" y="2178"/>
                </a:cubicBezTo>
                <a:cubicBezTo>
                  <a:pt x="21430" y="2178"/>
                  <a:pt x="21467" y="2125"/>
                  <a:pt x="21429" y="2088"/>
                </a:cubicBezTo>
                <a:lnTo>
                  <a:pt x="21413" y="2072"/>
                </a:lnTo>
                <a:cubicBezTo>
                  <a:pt x="21402" y="2061"/>
                  <a:pt x="21390" y="2056"/>
                  <a:pt x="21377" y="2056"/>
                </a:cubicBezTo>
                <a:close/>
                <a:moveTo>
                  <a:pt x="13309" y="2114"/>
                </a:moveTo>
                <a:cubicBezTo>
                  <a:pt x="13263" y="2114"/>
                  <a:pt x="13263" y="2184"/>
                  <a:pt x="13309" y="2184"/>
                </a:cubicBezTo>
                <a:cubicBezTo>
                  <a:pt x="13355" y="2184"/>
                  <a:pt x="13355" y="2114"/>
                  <a:pt x="13309" y="2114"/>
                </a:cubicBezTo>
                <a:close/>
                <a:moveTo>
                  <a:pt x="23949" y="2084"/>
                </a:moveTo>
                <a:cubicBezTo>
                  <a:pt x="23943" y="2084"/>
                  <a:pt x="23937" y="2086"/>
                  <a:pt x="23931" y="2090"/>
                </a:cubicBezTo>
                <a:cubicBezTo>
                  <a:pt x="23916" y="2100"/>
                  <a:pt x="23900" y="2111"/>
                  <a:pt x="23885" y="2120"/>
                </a:cubicBezTo>
                <a:cubicBezTo>
                  <a:pt x="23855" y="2142"/>
                  <a:pt x="23874" y="2188"/>
                  <a:pt x="23903" y="2188"/>
                </a:cubicBezTo>
                <a:cubicBezTo>
                  <a:pt x="23909" y="2188"/>
                  <a:pt x="23915" y="2187"/>
                  <a:pt x="23921" y="2182"/>
                </a:cubicBezTo>
                <a:cubicBezTo>
                  <a:pt x="23936" y="2172"/>
                  <a:pt x="23951" y="2161"/>
                  <a:pt x="23966" y="2152"/>
                </a:cubicBezTo>
                <a:cubicBezTo>
                  <a:pt x="23997" y="2130"/>
                  <a:pt x="23978" y="2084"/>
                  <a:pt x="23949" y="2084"/>
                </a:cubicBezTo>
                <a:close/>
                <a:moveTo>
                  <a:pt x="11250" y="2122"/>
                </a:moveTo>
                <a:cubicBezTo>
                  <a:pt x="11206" y="2122"/>
                  <a:pt x="11206" y="2194"/>
                  <a:pt x="11250" y="2194"/>
                </a:cubicBezTo>
                <a:cubicBezTo>
                  <a:pt x="11297" y="2194"/>
                  <a:pt x="11297" y="2122"/>
                  <a:pt x="11250" y="2122"/>
                </a:cubicBezTo>
                <a:close/>
                <a:moveTo>
                  <a:pt x="11537" y="2111"/>
                </a:moveTo>
                <a:cubicBezTo>
                  <a:pt x="11505" y="2111"/>
                  <a:pt x="11483" y="2159"/>
                  <a:pt x="11519" y="2177"/>
                </a:cubicBezTo>
                <a:cubicBezTo>
                  <a:pt x="11529" y="2182"/>
                  <a:pt x="11538" y="2187"/>
                  <a:pt x="11549" y="2193"/>
                </a:cubicBezTo>
                <a:cubicBezTo>
                  <a:pt x="11554" y="2195"/>
                  <a:pt x="11559" y="2196"/>
                  <a:pt x="11564" y="2196"/>
                </a:cubicBezTo>
                <a:cubicBezTo>
                  <a:pt x="11597" y="2196"/>
                  <a:pt x="11620" y="2148"/>
                  <a:pt x="11585" y="2131"/>
                </a:cubicBezTo>
                <a:cubicBezTo>
                  <a:pt x="11574" y="2126"/>
                  <a:pt x="11565" y="2120"/>
                  <a:pt x="11554" y="2115"/>
                </a:cubicBezTo>
                <a:cubicBezTo>
                  <a:pt x="11548" y="2112"/>
                  <a:pt x="11543" y="2111"/>
                  <a:pt x="11537" y="2111"/>
                </a:cubicBezTo>
                <a:close/>
                <a:moveTo>
                  <a:pt x="12684" y="2113"/>
                </a:moveTo>
                <a:cubicBezTo>
                  <a:pt x="12679" y="2113"/>
                  <a:pt x="12674" y="2113"/>
                  <a:pt x="12669" y="2114"/>
                </a:cubicBezTo>
                <a:cubicBezTo>
                  <a:pt x="12628" y="2122"/>
                  <a:pt x="12640" y="2182"/>
                  <a:pt x="12678" y="2183"/>
                </a:cubicBezTo>
                <a:cubicBezTo>
                  <a:pt x="12684" y="2193"/>
                  <a:pt x="12696" y="2198"/>
                  <a:pt x="12708" y="2198"/>
                </a:cubicBezTo>
                <a:cubicBezTo>
                  <a:pt x="12714" y="2198"/>
                  <a:pt x="12721" y="2196"/>
                  <a:pt x="12725" y="2194"/>
                </a:cubicBezTo>
                <a:cubicBezTo>
                  <a:pt x="12743" y="2183"/>
                  <a:pt x="12746" y="2162"/>
                  <a:pt x="12738" y="2145"/>
                </a:cubicBezTo>
                <a:cubicBezTo>
                  <a:pt x="12729" y="2122"/>
                  <a:pt x="12707" y="2113"/>
                  <a:pt x="12684" y="2113"/>
                </a:cubicBezTo>
                <a:close/>
                <a:moveTo>
                  <a:pt x="1791" y="2113"/>
                </a:moveTo>
                <a:cubicBezTo>
                  <a:pt x="1773" y="2113"/>
                  <a:pt x="1755" y="2125"/>
                  <a:pt x="1755" y="2148"/>
                </a:cubicBezTo>
                <a:lnTo>
                  <a:pt x="1755" y="2178"/>
                </a:lnTo>
                <a:cubicBezTo>
                  <a:pt x="1754" y="2201"/>
                  <a:pt x="1772" y="2213"/>
                  <a:pt x="1790" y="2213"/>
                </a:cubicBezTo>
                <a:cubicBezTo>
                  <a:pt x="1808" y="2213"/>
                  <a:pt x="1826" y="2201"/>
                  <a:pt x="1826" y="2178"/>
                </a:cubicBezTo>
                <a:lnTo>
                  <a:pt x="1826" y="2148"/>
                </a:lnTo>
                <a:cubicBezTo>
                  <a:pt x="1826" y="2125"/>
                  <a:pt x="1808" y="2113"/>
                  <a:pt x="1791" y="2113"/>
                </a:cubicBezTo>
                <a:close/>
                <a:moveTo>
                  <a:pt x="15337" y="2120"/>
                </a:moveTo>
                <a:cubicBezTo>
                  <a:pt x="15320" y="2120"/>
                  <a:pt x="15301" y="2131"/>
                  <a:pt x="15301" y="2154"/>
                </a:cubicBezTo>
                <a:lnTo>
                  <a:pt x="15301" y="2184"/>
                </a:lnTo>
                <a:cubicBezTo>
                  <a:pt x="15301" y="2207"/>
                  <a:pt x="15319" y="2219"/>
                  <a:pt x="15337" y="2219"/>
                </a:cubicBezTo>
                <a:cubicBezTo>
                  <a:pt x="15355" y="2219"/>
                  <a:pt x="15373" y="2207"/>
                  <a:pt x="15373" y="2184"/>
                </a:cubicBezTo>
                <a:lnTo>
                  <a:pt x="15373" y="2154"/>
                </a:lnTo>
                <a:cubicBezTo>
                  <a:pt x="15373" y="2131"/>
                  <a:pt x="15355" y="2120"/>
                  <a:pt x="15337" y="2120"/>
                </a:cubicBezTo>
                <a:close/>
                <a:moveTo>
                  <a:pt x="18761" y="2173"/>
                </a:moveTo>
                <a:cubicBezTo>
                  <a:pt x="18715" y="2173"/>
                  <a:pt x="18715" y="2243"/>
                  <a:pt x="18761" y="2243"/>
                </a:cubicBezTo>
                <a:lnTo>
                  <a:pt x="18776" y="2243"/>
                </a:lnTo>
                <a:cubicBezTo>
                  <a:pt x="18822" y="2243"/>
                  <a:pt x="18822" y="2173"/>
                  <a:pt x="18776" y="2173"/>
                </a:cubicBezTo>
                <a:close/>
                <a:moveTo>
                  <a:pt x="8156" y="2175"/>
                </a:moveTo>
                <a:cubicBezTo>
                  <a:pt x="8111" y="2175"/>
                  <a:pt x="8111" y="2246"/>
                  <a:pt x="8156" y="2246"/>
                </a:cubicBezTo>
                <a:cubicBezTo>
                  <a:pt x="8202" y="2246"/>
                  <a:pt x="8202" y="2175"/>
                  <a:pt x="8156" y="2175"/>
                </a:cubicBezTo>
                <a:close/>
                <a:moveTo>
                  <a:pt x="9147" y="2178"/>
                </a:moveTo>
                <a:cubicBezTo>
                  <a:pt x="9102" y="2178"/>
                  <a:pt x="9102" y="2248"/>
                  <a:pt x="9147" y="2248"/>
                </a:cubicBezTo>
                <a:cubicBezTo>
                  <a:pt x="9193" y="2248"/>
                  <a:pt x="9193" y="2178"/>
                  <a:pt x="9147" y="2178"/>
                </a:cubicBezTo>
                <a:close/>
                <a:moveTo>
                  <a:pt x="6403" y="2185"/>
                </a:moveTo>
                <a:cubicBezTo>
                  <a:pt x="6357" y="2185"/>
                  <a:pt x="6357" y="2257"/>
                  <a:pt x="6403" y="2257"/>
                </a:cubicBezTo>
                <a:cubicBezTo>
                  <a:pt x="6448" y="2257"/>
                  <a:pt x="6448" y="2185"/>
                  <a:pt x="6403" y="2185"/>
                </a:cubicBezTo>
                <a:close/>
                <a:moveTo>
                  <a:pt x="22533" y="2199"/>
                </a:moveTo>
                <a:cubicBezTo>
                  <a:pt x="22515" y="2199"/>
                  <a:pt x="22497" y="2210"/>
                  <a:pt x="22497" y="2232"/>
                </a:cubicBezTo>
                <a:lnTo>
                  <a:pt x="22497" y="2248"/>
                </a:lnTo>
                <a:cubicBezTo>
                  <a:pt x="22497" y="2271"/>
                  <a:pt x="22515" y="2283"/>
                  <a:pt x="22533" y="2283"/>
                </a:cubicBezTo>
                <a:cubicBezTo>
                  <a:pt x="22551" y="2283"/>
                  <a:pt x="22569" y="2271"/>
                  <a:pt x="22569" y="2248"/>
                </a:cubicBezTo>
                <a:lnTo>
                  <a:pt x="22569" y="2232"/>
                </a:lnTo>
                <a:cubicBezTo>
                  <a:pt x="22569" y="2210"/>
                  <a:pt x="22551" y="2199"/>
                  <a:pt x="22533" y="2199"/>
                </a:cubicBezTo>
                <a:close/>
                <a:moveTo>
                  <a:pt x="360" y="2193"/>
                </a:moveTo>
                <a:cubicBezTo>
                  <a:pt x="326" y="2193"/>
                  <a:pt x="316" y="2252"/>
                  <a:pt x="353" y="2264"/>
                </a:cubicBezTo>
                <a:cubicBezTo>
                  <a:pt x="369" y="2271"/>
                  <a:pt x="383" y="2276"/>
                  <a:pt x="397" y="2282"/>
                </a:cubicBezTo>
                <a:cubicBezTo>
                  <a:pt x="402" y="2283"/>
                  <a:pt x="407" y="2284"/>
                  <a:pt x="411" y="2284"/>
                </a:cubicBezTo>
                <a:cubicBezTo>
                  <a:pt x="445" y="2284"/>
                  <a:pt x="456" y="2228"/>
                  <a:pt x="417" y="2214"/>
                </a:cubicBezTo>
                <a:cubicBezTo>
                  <a:pt x="403" y="2208"/>
                  <a:pt x="387" y="2203"/>
                  <a:pt x="372" y="2196"/>
                </a:cubicBezTo>
                <a:cubicBezTo>
                  <a:pt x="368" y="2194"/>
                  <a:pt x="364" y="2193"/>
                  <a:pt x="360" y="2193"/>
                </a:cubicBezTo>
                <a:close/>
                <a:moveTo>
                  <a:pt x="23600" y="2216"/>
                </a:moveTo>
                <a:cubicBezTo>
                  <a:pt x="23573" y="2216"/>
                  <a:pt x="23549" y="2251"/>
                  <a:pt x="23574" y="2276"/>
                </a:cubicBezTo>
                <a:lnTo>
                  <a:pt x="23590" y="2292"/>
                </a:lnTo>
                <a:cubicBezTo>
                  <a:pt x="23597" y="2299"/>
                  <a:pt x="23606" y="2303"/>
                  <a:pt x="23614" y="2303"/>
                </a:cubicBezTo>
                <a:cubicBezTo>
                  <a:pt x="23641" y="2303"/>
                  <a:pt x="23665" y="2266"/>
                  <a:pt x="23639" y="2242"/>
                </a:cubicBezTo>
                <a:lnTo>
                  <a:pt x="23624" y="2226"/>
                </a:lnTo>
                <a:cubicBezTo>
                  <a:pt x="23616" y="2219"/>
                  <a:pt x="23608" y="2216"/>
                  <a:pt x="23600" y="2216"/>
                </a:cubicBezTo>
                <a:close/>
                <a:moveTo>
                  <a:pt x="8367" y="2236"/>
                </a:moveTo>
                <a:cubicBezTo>
                  <a:pt x="8321" y="2236"/>
                  <a:pt x="8321" y="2306"/>
                  <a:pt x="8367" y="2306"/>
                </a:cubicBezTo>
                <a:cubicBezTo>
                  <a:pt x="8412" y="2306"/>
                  <a:pt x="8412" y="2236"/>
                  <a:pt x="8367" y="2236"/>
                </a:cubicBezTo>
                <a:close/>
                <a:moveTo>
                  <a:pt x="46" y="2243"/>
                </a:moveTo>
                <a:cubicBezTo>
                  <a:pt x="0" y="2243"/>
                  <a:pt x="0" y="2314"/>
                  <a:pt x="46" y="2314"/>
                </a:cubicBezTo>
                <a:lnTo>
                  <a:pt x="62" y="2314"/>
                </a:lnTo>
                <a:cubicBezTo>
                  <a:pt x="108" y="2314"/>
                  <a:pt x="108" y="2243"/>
                  <a:pt x="62" y="2243"/>
                </a:cubicBezTo>
                <a:close/>
                <a:moveTo>
                  <a:pt x="15786" y="2226"/>
                </a:moveTo>
                <a:cubicBezTo>
                  <a:pt x="15759" y="2226"/>
                  <a:pt x="15735" y="2261"/>
                  <a:pt x="15760" y="2287"/>
                </a:cubicBezTo>
                <a:cubicBezTo>
                  <a:pt x="15771" y="2297"/>
                  <a:pt x="15781" y="2306"/>
                  <a:pt x="15792" y="2315"/>
                </a:cubicBezTo>
                <a:cubicBezTo>
                  <a:pt x="15799" y="2322"/>
                  <a:pt x="15807" y="2325"/>
                  <a:pt x="15815" y="2325"/>
                </a:cubicBezTo>
                <a:cubicBezTo>
                  <a:pt x="15843" y="2325"/>
                  <a:pt x="15868" y="2290"/>
                  <a:pt x="15842" y="2266"/>
                </a:cubicBezTo>
                <a:cubicBezTo>
                  <a:pt x="15832" y="2255"/>
                  <a:pt x="15821" y="2246"/>
                  <a:pt x="15811" y="2237"/>
                </a:cubicBezTo>
                <a:cubicBezTo>
                  <a:pt x="15803" y="2229"/>
                  <a:pt x="15794" y="2226"/>
                  <a:pt x="15786" y="2226"/>
                </a:cubicBezTo>
                <a:close/>
                <a:moveTo>
                  <a:pt x="3757" y="2284"/>
                </a:moveTo>
                <a:cubicBezTo>
                  <a:pt x="3712" y="2284"/>
                  <a:pt x="3712" y="2355"/>
                  <a:pt x="3758" y="2355"/>
                </a:cubicBezTo>
                <a:cubicBezTo>
                  <a:pt x="3803" y="2355"/>
                  <a:pt x="3803" y="2284"/>
                  <a:pt x="3758" y="2284"/>
                </a:cubicBezTo>
                <a:cubicBezTo>
                  <a:pt x="3758" y="2284"/>
                  <a:pt x="3757" y="2284"/>
                  <a:pt x="3757" y="2284"/>
                </a:cubicBezTo>
                <a:close/>
                <a:moveTo>
                  <a:pt x="5833" y="2275"/>
                </a:moveTo>
                <a:cubicBezTo>
                  <a:pt x="5823" y="2275"/>
                  <a:pt x="5814" y="2278"/>
                  <a:pt x="5807" y="2285"/>
                </a:cubicBezTo>
                <a:cubicBezTo>
                  <a:pt x="5802" y="2290"/>
                  <a:pt x="5796" y="2291"/>
                  <a:pt x="5790" y="2291"/>
                </a:cubicBezTo>
                <a:cubicBezTo>
                  <a:pt x="5787" y="2291"/>
                  <a:pt x="5784" y="2291"/>
                  <a:pt x="5781" y="2290"/>
                </a:cubicBezTo>
                <a:cubicBezTo>
                  <a:pt x="5778" y="2289"/>
                  <a:pt x="5775" y="2289"/>
                  <a:pt x="5772" y="2289"/>
                </a:cubicBezTo>
                <a:cubicBezTo>
                  <a:pt x="5734" y="2289"/>
                  <a:pt x="5720" y="2350"/>
                  <a:pt x="5761" y="2358"/>
                </a:cubicBezTo>
                <a:cubicBezTo>
                  <a:pt x="5770" y="2360"/>
                  <a:pt x="5778" y="2361"/>
                  <a:pt x="5786" y="2361"/>
                </a:cubicBezTo>
                <a:cubicBezTo>
                  <a:pt x="5812" y="2361"/>
                  <a:pt x="5836" y="2352"/>
                  <a:pt x="5856" y="2335"/>
                </a:cubicBezTo>
                <a:cubicBezTo>
                  <a:pt x="5871" y="2324"/>
                  <a:pt x="5870" y="2297"/>
                  <a:pt x="5856" y="2285"/>
                </a:cubicBezTo>
                <a:cubicBezTo>
                  <a:pt x="5850" y="2278"/>
                  <a:pt x="5841" y="2275"/>
                  <a:pt x="5833" y="2275"/>
                </a:cubicBezTo>
                <a:close/>
                <a:moveTo>
                  <a:pt x="7092" y="2248"/>
                </a:moveTo>
                <a:cubicBezTo>
                  <a:pt x="7084" y="2248"/>
                  <a:pt x="7076" y="2251"/>
                  <a:pt x="7068" y="2259"/>
                </a:cubicBezTo>
                <a:lnTo>
                  <a:pt x="7023" y="2304"/>
                </a:lnTo>
                <a:cubicBezTo>
                  <a:pt x="6998" y="2328"/>
                  <a:pt x="7022" y="2364"/>
                  <a:pt x="7049" y="2364"/>
                </a:cubicBezTo>
                <a:cubicBezTo>
                  <a:pt x="7057" y="2364"/>
                  <a:pt x="7066" y="2361"/>
                  <a:pt x="7074" y="2353"/>
                </a:cubicBezTo>
                <a:lnTo>
                  <a:pt x="7118" y="2309"/>
                </a:lnTo>
                <a:cubicBezTo>
                  <a:pt x="7143" y="2284"/>
                  <a:pt x="7118" y="2248"/>
                  <a:pt x="7092" y="2248"/>
                </a:cubicBezTo>
                <a:close/>
                <a:moveTo>
                  <a:pt x="11490" y="2305"/>
                </a:moveTo>
                <a:cubicBezTo>
                  <a:pt x="11445" y="2305"/>
                  <a:pt x="11446" y="2375"/>
                  <a:pt x="11491" y="2375"/>
                </a:cubicBezTo>
                <a:cubicBezTo>
                  <a:pt x="11537" y="2375"/>
                  <a:pt x="11537" y="2305"/>
                  <a:pt x="11491" y="2305"/>
                </a:cubicBezTo>
                <a:cubicBezTo>
                  <a:pt x="11491" y="2305"/>
                  <a:pt x="11491" y="2305"/>
                  <a:pt x="11490" y="2305"/>
                </a:cubicBezTo>
                <a:close/>
                <a:moveTo>
                  <a:pt x="14043" y="2311"/>
                </a:moveTo>
                <a:cubicBezTo>
                  <a:pt x="13999" y="2311"/>
                  <a:pt x="14000" y="2382"/>
                  <a:pt x="14044" y="2382"/>
                </a:cubicBezTo>
                <a:lnTo>
                  <a:pt x="14060" y="2382"/>
                </a:lnTo>
                <a:cubicBezTo>
                  <a:pt x="14106" y="2382"/>
                  <a:pt x="14106" y="2311"/>
                  <a:pt x="14060" y="2311"/>
                </a:cubicBezTo>
                <a:lnTo>
                  <a:pt x="14044" y="2311"/>
                </a:lnTo>
                <a:cubicBezTo>
                  <a:pt x="14044" y="2311"/>
                  <a:pt x="14044" y="2311"/>
                  <a:pt x="14043" y="2311"/>
                </a:cubicBezTo>
                <a:close/>
                <a:moveTo>
                  <a:pt x="14931" y="2297"/>
                </a:moveTo>
                <a:cubicBezTo>
                  <a:pt x="14904" y="2297"/>
                  <a:pt x="14880" y="2333"/>
                  <a:pt x="14905" y="2357"/>
                </a:cubicBezTo>
                <a:lnTo>
                  <a:pt x="14921" y="2373"/>
                </a:lnTo>
                <a:cubicBezTo>
                  <a:pt x="14929" y="2380"/>
                  <a:pt x="14937" y="2383"/>
                  <a:pt x="14945" y="2383"/>
                </a:cubicBezTo>
                <a:cubicBezTo>
                  <a:pt x="14972" y="2383"/>
                  <a:pt x="14996" y="2348"/>
                  <a:pt x="14970" y="2323"/>
                </a:cubicBezTo>
                <a:lnTo>
                  <a:pt x="14955" y="2308"/>
                </a:lnTo>
                <a:cubicBezTo>
                  <a:pt x="14947" y="2300"/>
                  <a:pt x="14939" y="2297"/>
                  <a:pt x="14931" y="2297"/>
                </a:cubicBezTo>
                <a:close/>
                <a:moveTo>
                  <a:pt x="14254" y="2327"/>
                </a:moveTo>
                <a:cubicBezTo>
                  <a:pt x="14210" y="2327"/>
                  <a:pt x="14209" y="2398"/>
                  <a:pt x="14254" y="2398"/>
                </a:cubicBezTo>
                <a:cubicBezTo>
                  <a:pt x="14300" y="2398"/>
                  <a:pt x="14300" y="2327"/>
                  <a:pt x="14254" y="2327"/>
                </a:cubicBezTo>
                <a:close/>
                <a:moveTo>
                  <a:pt x="11071" y="2254"/>
                </a:moveTo>
                <a:cubicBezTo>
                  <a:pt x="11024" y="2254"/>
                  <a:pt x="10994" y="2324"/>
                  <a:pt x="11044" y="2355"/>
                </a:cubicBezTo>
                <a:cubicBezTo>
                  <a:pt x="11068" y="2371"/>
                  <a:pt x="11093" y="2384"/>
                  <a:pt x="11118" y="2399"/>
                </a:cubicBezTo>
                <a:cubicBezTo>
                  <a:pt x="11128" y="2405"/>
                  <a:pt x="11137" y="2407"/>
                  <a:pt x="11145" y="2407"/>
                </a:cubicBezTo>
                <a:cubicBezTo>
                  <a:pt x="11191" y="2407"/>
                  <a:pt x="11221" y="2337"/>
                  <a:pt x="11173" y="2308"/>
                </a:cubicBezTo>
                <a:cubicBezTo>
                  <a:pt x="11148" y="2292"/>
                  <a:pt x="11124" y="2277"/>
                  <a:pt x="11099" y="2263"/>
                </a:cubicBezTo>
                <a:cubicBezTo>
                  <a:pt x="11089" y="2257"/>
                  <a:pt x="11079" y="2254"/>
                  <a:pt x="11071" y="2254"/>
                </a:cubicBezTo>
                <a:close/>
                <a:moveTo>
                  <a:pt x="16567" y="2285"/>
                </a:moveTo>
                <a:cubicBezTo>
                  <a:pt x="16561" y="2285"/>
                  <a:pt x="16556" y="2287"/>
                  <a:pt x="16550" y="2290"/>
                </a:cubicBezTo>
                <a:cubicBezTo>
                  <a:pt x="16534" y="2299"/>
                  <a:pt x="16525" y="2324"/>
                  <a:pt x="16537" y="2339"/>
                </a:cubicBezTo>
                <a:cubicBezTo>
                  <a:pt x="16552" y="2358"/>
                  <a:pt x="16567" y="2379"/>
                  <a:pt x="16582" y="2399"/>
                </a:cubicBezTo>
                <a:cubicBezTo>
                  <a:pt x="16590" y="2410"/>
                  <a:pt x="16601" y="2417"/>
                  <a:pt x="16613" y="2417"/>
                </a:cubicBezTo>
                <a:cubicBezTo>
                  <a:pt x="16619" y="2417"/>
                  <a:pt x="16624" y="2416"/>
                  <a:pt x="16630" y="2413"/>
                </a:cubicBezTo>
                <a:cubicBezTo>
                  <a:pt x="16646" y="2404"/>
                  <a:pt x="16655" y="2381"/>
                  <a:pt x="16643" y="2363"/>
                </a:cubicBezTo>
                <a:cubicBezTo>
                  <a:pt x="16628" y="2345"/>
                  <a:pt x="16613" y="2324"/>
                  <a:pt x="16598" y="2304"/>
                </a:cubicBezTo>
                <a:cubicBezTo>
                  <a:pt x="16590" y="2293"/>
                  <a:pt x="16579" y="2285"/>
                  <a:pt x="16567" y="2285"/>
                </a:cubicBezTo>
                <a:close/>
                <a:moveTo>
                  <a:pt x="17913" y="2286"/>
                </a:moveTo>
                <a:cubicBezTo>
                  <a:pt x="17897" y="2286"/>
                  <a:pt x="17881" y="2293"/>
                  <a:pt x="17870" y="2311"/>
                </a:cubicBezTo>
                <a:cubicBezTo>
                  <a:pt x="17861" y="2327"/>
                  <a:pt x="17851" y="2342"/>
                  <a:pt x="17843" y="2357"/>
                </a:cubicBezTo>
                <a:cubicBezTo>
                  <a:pt x="17818" y="2398"/>
                  <a:pt x="17855" y="2437"/>
                  <a:pt x="17892" y="2437"/>
                </a:cubicBezTo>
                <a:cubicBezTo>
                  <a:pt x="17908" y="2437"/>
                  <a:pt x="17923" y="2430"/>
                  <a:pt x="17934" y="2413"/>
                </a:cubicBezTo>
                <a:cubicBezTo>
                  <a:pt x="17944" y="2397"/>
                  <a:pt x="17953" y="2381"/>
                  <a:pt x="17961" y="2367"/>
                </a:cubicBezTo>
                <a:cubicBezTo>
                  <a:pt x="17987" y="2324"/>
                  <a:pt x="17950" y="2286"/>
                  <a:pt x="17913" y="2286"/>
                </a:cubicBezTo>
                <a:close/>
                <a:moveTo>
                  <a:pt x="2948" y="2308"/>
                </a:moveTo>
                <a:cubicBezTo>
                  <a:pt x="2930" y="2308"/>
                  <a:pt x="2910" y="2318"/>
                  <a:pt x="2901" y="2335"/>
                </a:cubicBezTo>
                <a:cubicBezTo>
                  <a:pt x="2896" y="2346"/>
                  <a:pt x="2891" y="2355"/>
                  <a:pt x="2885" y="2365"/>
                </a:cubicBezTo>
                <a:cubicBezTo>
                  <a:pt x="2874" y="2392"/>
                  <a:pt x="2880" y="2423"/>
                  <a:pt x="2905" y="2439"/>
                </a:cubicBezTo>
                <a:cubicBezTo>
                  <a:pt x="2913" y="2443"/>
                  <a:pt x="2922" y="2446"/>
                  <a:pt x="2931" y="2446"/>
                </a:cubicBezTo>
                <a:cubicBezTo>
                  <a:pt x="2950" y="2446"/>
                  <a:pt x="2969" y="2436"/>
                  <a:pt x="2979" y="2419"/>
                </a:cubicBezTo>
                <a:cubicBezTo>
                  <a:pt x="2984" y="2408"/>
                  <a:pt x="2989" y="2399"/>
                  <a:pt x="2994" y="2389"/>
                </a:cubicBezTo>
                <a:cubicBezTo>
                  <a:pt x="3007" y="2362"/>
                  <a:pt x="3001" y="2331"/>
                  <a:pt x="2974" y="2315"/>
                </a:cubicBezTo>
                <a:cubicBezTo>
                  <a:pt x="2967" y="2310"/>
                  <a:pt x="2958" y="2308"/>
                  <a:pt x="2948" y="2308"/>
                </a:cubicBezTo>
                <a:close/>
                <a:moveTo>
                  <a:pt x="13658" y="2354"/>
                </a:moveTo>
                <a:cubicBezTo>
                  <a:pt x="13635" y="2354"/>
                  <a:pt x="13610" y="2379"/>
                  <a:pt x="13624" y="2407"/>
                </a:cubicBezTo>
                <a:cubicBezTo>
                  <a:pt x="13629" y="2418"/>
                  <a:pt x="13635" y="2426"/>
                  <a:pt x="13640" y="2437"/>
                </a:cubicBezTo>
                <a:cubicBezTo>
                  <a:pt x="13646" y="2450"/>
                  <a:pt x="13657" y="2455"/>
                  <a:pt x="13667" y="2455"/>
                </a:cubicBezTo>
                <a:cubicBezTo>
                  <a:pt x="13691" y="2455"/>
                  <a:pt x="13715" y="2429"/>
                  <a:pt x="13702" y="2402"/>
                </a:cubicBezTo>
                <a:cubicBezTo>
                  <a:pt x="13697" y="2392"/>
                  <a:pt x="13691" y="2382"/>
                  <a:pt x="13686" y="2372"/>
                </a:cubicBezTo>
                <a:cubicBezTo>
                  <a:pt x="13680" y="2359"/>
                  <a:pt x="13669" y="2354"/>
                  <a:pt x="13658" y="2354"/>
                </a:cubicBezTo>
                <a:close/>
                <a:moveTo>
                  <a:pt x="19497" y="2358"/>
                </a:moveTo>
                <a:cubicBezTo>
                  <a:pt x="19488" y="2358"/>
                  <a:pt x="19479" y="2364"/>
                  <a:pt x="19479" y="2376"/>
                </a:cubicBezTo>
                <a:lnTo>
                  <a:pt x="19479" y="2450"/>
                </a:lnTo>
                <a:cubicBezTo>
                  <a:pt x="19479" y="2461"/>
                  <a:pt x="19488" y="2467"/>
                  <a:pt x="19497" y="2467"/>
                </a:cubicBezTo>
                <a:cubicBezTo>
                  <a:pt x="19506" y="2467"/>
                  <a:pt x="19515" y="2461"/>
                  <a:pt x="19515" y="2450"/>
                </a:cubicBezTo>
                <a:lnTo>
                  <a:pt x="19515" y="2376"/>
                </a:lnTo>
                <a:cubicBezTo>
                  <a:pt x="19515" y="2364"/>
                  <a:pt x="19506" y="2358"/>
                  <a:pt x="19497" y="2358"/>
                </a:cubicBezTo>
                <a:close/>
                <a:moveTo>
                  <a:pt x="4463" y="2436"/>
                </a:moveTo>
                <a:cubicBezTo>
                  <a:pt x="4418" y="2436"/>
                  <a:pt x="4418" y="2507"/>
                  <a:pt x="4463" y="2507"/>
                </a:cubicBezTo>
                <a:lnTo>
                  <a:pt x="4479" y="2507"/>
                </a:lnTo>
                <a:cubicBezTo>
                  <a:pt x="4525" y="2507"/>
                  <a:pt x="4525" y="2436"/>
                  <a:pt x="4479" y="2436"/>
                </a:cubicBezTo>
                <a:close/>
                <a:moveTo>
                  <a:pt x="13010" y="2335"/>
                </a:moveTo>
                <a:cubicBezTo>
                  <a:pt x="12969" y="2335"/>
                  <a:pt x="12932" y="2388"/>
                  <a:pt x="12970" y="2425"/>
                </a:cubicBezTo>
                <a:cubicBezTo>
                  <a:pt x="12995" y="2450"/>
                  <a:pt x="13020" y="2475"/>
                  <a:pt x="13044" y="2502"/>
                </a:cubicBezTo>
                <a:cubicBezTo>
                  <a:pt x="13055" y="2513"/>
                  <a:pt x="13068" y="2517"/>
                  <a:pt x="13080" y="2517"/>
                </a:cubicBezTo>
                <a:cubicBezTo>
                  <a:pt x="13121" y="2517"/>
                  <a:pt x="13158" y="2464"/>
                  <a:pt x="13120" y="2426"/>
                </a:cubicBezTo>
                <a:cubicBezTo>
                  <a:pt x="13095" y="2402"/>
                  <a:pt x="13072" y="2377"/>
                  <a:pt x="13046" y="2351"/>
                </a:cubicBezTo>
                <a:cubicBezTo>
                  <a:pt x="13035" y="2340"/>
                  <a:pt x="13022" y="2335"/>
                  <a:pt x="13010" y="2335"/>
                </a:cubicBezTo>
                <a:close/>
                <a:moveTo>
                  <a:pt x="10096" y="2388"/>
                </a:moveTo>
                <a:cubicBezTo>
                  <a:pt x="10055" y="2388"/>
                  <a:pt x="10018" y="2440"/>
                  <a:pt x="10056" y="2478"/>
                </a:cubicBezTo>
                <a:lnTo>
                  <a:pt x="10101" y="2523"/>
                </a:lnTo>
                <a:cubicBezTo>
                  <a:pt x="10112" y="2534"/>
                  <a:pt x="10125" y="2538"/>
                  <a:pt x="10137" y="2538"/>
                </a:cubicBezTo>
                <a:cubicBezTo>
                  <a:pt x="10177" y="2538"/>
                  <a:pt x="10214" y="2485"/>
                  <a:pt x="10177" y="2447"/>
                </a:cubicBezTo>
                <a:lnTo>
                  <a:pt x="10133" y="2403"/>
                </a:lnTo>
                <a:cubicBezTo>
                  <a:pt x="10121" y="2392"/>
                  <a:pt x="10109" y="2388"/>
                  <a:pt x="10096" y="2388"/>
                </a:cubicBezTo>
                <a:close/>
                <a:moveTo>
                  <a:pt x="19062" y="2459"/>
                </a:moveTo>
                <a:cubicBezTo>
                  <a:pt x="19044" y="2459"/>
                  <a:pt x="19027" y="2470"/>
                  <a:pt x="19027" y="2493"/>
                </a:cubicBezTo>
                <a:lnTo>
                  <a:pt x="19027" y="2509"/>
                </a:lnTo>
                <a:cubicBezTo>
                  <a:pt x="19026" y="2532"/>
                  <a:pt x="19043" y="2544"/>
                  <a:pt x="19061" y="2544"/>
                </a:cubicBezTo>
                <a:cubicBezTo>
                  <a:pt x="19079" y="2544"/>
                  <a:pt x="19097" y="2532"/>
                  <a:pt x="19097" y="2509"/>
                </a:cubicBezTo>
                <a:lnTo>
                  <a:pt x="19097" y="2493"/>
                </a:lnTo>
                <a:cubicBezTo>
                  <a:pt x="19097" y="2470"/>
                  <a:pt x="19079" y="2459"/>
                  <a:pt x="19062" y="2459"/>
                </a:cubicBezTo>
                <a:close/>
                <a:moveTo>
                  <a:pt x="831" y="2470"/>
                </a:moveTo>
                <a:cubicBezTo>
                  <a:pt x="806" y="2470"/>
                  <a:pt x="781" y="2496"/>
                  <a:pt x="796" y="2524"/>
                </a:cubicBezTo>
                <a:cubicBezTo>
                  <a:pt x="805" y="2539"/>
                  <a:pt x="816" y="2550"/>
                  <a:pt x="830" y="2557"/>
                </a:cubicBezTo>
                <a:cubicBezTo>
                  <a:pt x="835" y="2566"/>
                  <a:pt x="844" y="2572"/>
                  <a:pt x="857" y="2572"/>
                </a:cubicBezTo>
                <a:lnTo>
                  <a:pt x="878" y="2572"/>
                </a:lnTo>
                <a:cubicBezTo>
                  <a:pt x="880" y="2572"/>
                  <a:pt x="883" y="2571"/>
                  <a:pt x="885" y="2571"/>
                </a:cubicBezTo>
                <a:lnTo>
                  <a:pt x="887" y="2571"/>
                </a:lnTo>
                <a:cubicBezTo>
                  <a:pt x="889" y="2571"/>
                  <a:pt x="889" y="2570"/>
                  <a:pt x="889" y="2570"/>
                </a:cubicBezTo>
                <a:cubicBezTo>
                  <a:pt x="896" y="2567"/>
                  <a:pt x="901" y="2561"/>
                  <a:pt x="904" y="2555"/>
                </a:cubicBezTo>
                <a:cubicBezTo>
                  <a:pt x="907" y="2548"/>
                  <a:pt x="911" y="2541"/>
                  <a:pt x="911" y="2535"/>
                </a:cubicBezTo>
                <a:cubicBezTo>
                  <a:pt x="911" y="2525"/>
                  <a:pt x="906" y="2517"/>
                  <a:pt x="901" y="2511"/>
                </a:cubicBezTo>
                <a:cubicBezTo>
                  <a:pt x="896" y="2505"/>
                  <a:pt x="889" y="2501"/>
                  <a:pt x="879" y="2500"/>
                </a:cubicBezTo>
                <a:cubicBezTo>
                  <a:pt x="878" y="2500"/>
                  <a:pt x="876" y="2499"/>
                  <a:pt x="875" y="2499"/>
                </a:cubicBezTo>
                <a:cubicBezTo>
                  <a:pt x="868" y="2497"/>
                  <a:pt x="863" y="2492"/>
                  <a:pt x="860" y="2487"/>
                </a:cubicBezTo>
                <a:cubicBezTo>
                  <a:pt x="853" y="2475"/>
                  <a:pt x="842" y="2470"/>
                  <a:pt x="831" y="2470"/>
                </a:cubicBezTo>
                <a:close/>
                <a:moveTo>
                  <a:pt x="2317" y="2426"/>
                </a:moveTo>
                <a:cubicBezTo>
                  <a:pt x="2298" y="2426"/>
                  <a:pt x="2278" y="2437"/>
                  <a:pt x="2268" y="2452"/>
                </a:cubicBezTo>
                <a:cubicBezTo>
                  <a:pt x="2253" y="2481"/>
                  <a:pt x="2265" y="2509"/>
                  <a:pt x="2288" y="2526"/>
                </a:cubicBezTo>
                <a:cubicBezTo>
                  <a:pt x="2308" y="2541"/>
                  <a:pt x="2328" y="2556"/>
                  <a:pt x="2349" y="2571"/>
                </a:cubicBezTo>
                <a:cubicBezTo>
                  <a:pt x="2356" y="2576"/>
                  <a:pt x="2365" y="2578"/>
                  <a:pt x="2374" y="2578"/>
                </a:cubicBezTo>
                <a:cubicBezTo>
                  <a:pt x="2393" y="2578"/>
                  <a:pt x="2413" y="2567"/>
                  <a:pt x="2422" y="2551"/>
                </a:cubicBezTo>
                <a:cubicBezTo>
                  <a:pt x="2438" y="2524"/>
                  <a:pt x="2425" y="2494"/>
                  <a:pt x="2402" y="2478"/>
                </a:cubicBezTo>
                <a:cubicBezTo>
                  <a:pt x="2383" y="2462"/>
                  <a:pt x="2363" y="2447"/>
                  <a:pt x="2342" y="2434"/>
                </a:cubicBezTo>
                <a:cubicBezTo>
                  <a:pt x="2334" y="2428"/>
                  <a:pt x="2326" y="2426"/>
                  <a:pt x="2317" y="2426"/>
                </a:cubicBezTo>
                <a:close/>
                <a:moveTo>
                  <a:pt x="1503" y="2518"/>
                </a:moveTo>
                <a:cubicBezTo>
                  <a:pt x="1456" y="2518"/>
                  <a:pt x="1456" y="2589"/>
                  <a:pt x="1503" y="2589"/>
                </a:cubicBezTo>
                <a:lnTo>
                  <a:pt x="1518" y="2589"/>
                </a:lnTo>
                <a:cubicBezTo>
                  <a:pt x="1564" y="2589"/>
                  <a:pt x="1564" y="2518"/>
                  <a:pt x="1518" y="2518"/>
                </a:cubicBezTo>
                <a:close/>
                <a:moveTo>
                  <a:pt x="20847" y="2464"/>
                </a:moveTo>
                <a:cubicBezTo>
                  <a:pt x="20840" y="2464"/>
                  <a:pt x="20834" y="2465"/>
                  <a:pt x="20829" y="2468"/>
                </a:cubicBezTo>
                <a:cubicBezTo>
                  <a:pt x="20810" y="2479"/>
                  <a:pt x="20808" y="2500"/>
                  <a:pt x="20815" y="2517"/>
                </a:cubicBezTo>
                <a:cubicBezTo>
                  <a:pt x="20825" y="2541"/>
                  <a:pt x="20836" y="2567"/>
                  <a:pt x="20847" y="2592"/>
                </a:cubicBezTo>
                <a:cubicBezTo>
                  <a:pt x="20853" y="2603"/>
                  <a:pt x="20866" y="2609"/>
                  <a:pt x="20878" y="2609"/>
                </a:cubicBezTo>
                <a:cubicBezTo>
                  <a:pt x="20885" y="2609"/>
                  <a:pt x="20891" y="2608"/>
                  <a:pt x="20897" y="2604"/>
                </a:cubicBezTo>
                <a:cubicBezTo>
                  <a:pt x="20914" y="2594"/>
                  <a:pt x="20918" y="2573"/>
                  <a:pt x="20909" y="2556"/>
                </a:cubicBezTo>
                <a:cubicBezTo>
                  <a:pt x="20899" y="2531"/>
                  <a:pt x="20888" y="2507"/>
                  <a:pt x="20877" y="2482"/>
                </a:cubicBezTo>
                <a:cubicBezTo>
                  <a:pt x="20871" y="2469"/>
                  <a:pt x="20859" y="2464"/>
                  <a:pt x="20847" y="2464"/>
                </a:cubicBezTo>
                <a:close/>
                <a:moveTo>
                  <a:pt x="10605" y="2513"/>
                </a:moveTo>
                <a:cubicBezTo>
                  <a:pt x="10587" y="2513"/>
                  <a:pt x="10569" y="2524"/>
                  <a:pt x="10569" y="2547"/>
                </a:cubicBezTo>
                <a:lnTo>
                  <a:pt x="10569" y="2577"/>
                </a:lnTo>
                <a:cubicBezTo>
                  <a:pt x="10569" y="2600"/>
                  <a:pt x="10586" y="2612"/>
                  <a:pt x="10604" y="2612"/>
                </a:cubicBezTo>
                <a:cubicBezTo>
                  <a:pt x="10622" y="2612"/>
                  <a:pt x="10640" y="2600"/>
                  <a:pt x="10640" y="2577"/>
                </a:cubicBezTo>
                <a:lnTo>
                  <a:pt x="10640" y="2547"/>
                </a:lnTo>
                <a:cubicBezTo>
                  <a:pt x="10640" y="2524"/>
                  <a:pt x="10622" y="2513"/>
                  <a:pt x="10605" y="2513"/>
                </a:cubicBezTo>
                <a:close/>
                <a:moveTo>
                  <a:pt x="17392" y="2482"/>
                </a:moveTo>
                <a:cubicBezTo>
                  <a:pt x="17383" y="2482"/>
                  <a:pt x="17374" y="2484"/>
                  <a:pt x="17366" y="2488"/>
                </a:cubicBezTo>
                <a:cubicBezTo>
                  <a:pt x="17340" y="2504"/>
                  <a:pt x="17333" y="2535"/>
                  <a:pt x="17346" y="2561"/>
                </a:cubicBezTo>
                <a:cubicBezTo>
                  <a:pt x="17352" y="2572"/>
                  <a:pt x="17357" y="2581"/>
                  <a:pt x="17362" y="2592"/>
                </a:cubicBezTo>
                <a:cubicBezTo>
                  <a:pt x="17371" y="2609"/>
                  <a:pt x="17389" y="2618"/>
                  <a:pt x="17408" y="2618"/>
                </a:cubicBezTo>
                <a:cubicBezTo>
                  <a:pt x="17418" y="2618"/>
                  <a:pt x="17427" y="2616"/>
                  <a:pt x="17435" y="2612"/>
                </a:cubicBezTo>
                <a:cubicBezTo>
                  <a:pt x="17462" y="2596"/>
                  <a:pt x="17468" y="2565"/>
                  <a:pt x="17455" y="2538"/>
                </a:cubicBezTo>
                <a:cubicBezTo>
                  <a:pt x="17450" y="2528"/>
                  <a:pt x="17445" y="2518"/>
                  <a:pt x="17440" y="2508"/>
                </a:cubicBezTo>
                <a:cubicBezTo>
                  <a:pt x="17431" y="2491"/>
                  <a:pt x="17411" y="2482"/>
                  <a:pt x="17392" y="2482"/>
                </a:cubicBezTo>
                <a:close/>
                <a:moveTo>
                  <a:pt x="15217" y="2585"/>
                </a:moveTo>
                <a:cubicBezTo>
                  <a:pt x="15171" y="2585"/>
                  <a:pt x="15171" y="2656"/>
                  <a:pt x="15217" y="2656"/>
                </a:cubicBezTo>
                <a:cubicBezTo>
                  <a:pt x="15262" y="2656"/>
                  <a:pt x="15263" y="2585"/>
                  <a:pt x="15217" y="2585"/>
                </a:cubicBezTo>
                <a:close/>
                <a:moveTo>
                  <a:pt x="4748" y="2536"/>
                </a:moveTo>
                <a:cubicBezTo>
                  <a:pt x="4730" y="2536"/>
                  <a:pt x="4713" y="2545"/>
                  <a:pt x="4703" y="2562"/>
                </a:cubicBezTo>
                <a:cubicBezTo>
                  <a:pt x="4688" y="2587"/>
                  <a:pt x="4697" y="2623"/>
                  <a:pt x="4723" y="2636"/>
                </a:cubicBezTo>
                <a:cubicBezTo>
                  <a:pt x="4733" y="2641"/>
                  <a:pt x="4743" y="2646"/>
                  <a:pt x="4753" y="2651"/>
                </a:cubicBezTo>
                <a:cubicBezTo>
                  <a:pt x="4762" y="2656"/>
                  <a:pt x="4772" y="2659"/>
                  <a:pt x="4782" y="2659"/>
                </a:cubicBezTo>
                <a:cubicBezTo>
                  <a:pt x="4799" y="2659"/>
                  <a:pt x="4816" y="2650"/>
                  <a:pt x="4825" y="2633"/>
                </a:cubicBezTo>
                <a:cubicBezTo>
                  <a:pt x="4840" y="2609"/>
                  <a:pt x="4833" y="2572"/>
                  <a:pt x="4807" y="2559"/>
                </a:cubicBezTo>
                <a:cubicBezTo>
                  <a:pt x="4796" y="2554"/>
                  <a:pt x="4787" y="2549"/>
                  <a:pt x="4776" y="2544"/>
                </a:cubicBezTo>
                <a:cubicBezTo>
                  <a:pt x="4767" y="2539"/>
                  <a:pt x="4757" y="2536"/>
                  <a:pt x="4748" y="2536"/>
                </a:cubicBezTo>
                <a:close/>
                <a:moveTo>
                  <a:pt x="9175" y="2595"/>
                </a:moveTo>
                <a:cubicBezTo>
                  <a:pt x="9141" y="2595"/>
                  <a:pt x="9129" y="2651"/>
                  <a:pt x="9169" y="2665"/>
                </a:cubicBezTo>
                <a:cubicBezTo>
                  <a:pt x="9182" y="2670"/>
                  <a:pt x="9198" y="2676"/>
                  <a:pt x="9213" y="2682"/>
                </a:cubicBezTo>
                <a:cubicBezTo>
                  <a:pt x="9217" y="2683"/>
                  <a:pt x="9221" y="2684"/>
                  <a:pt x="9225" y="2684"/>
                </a:cubicBezTo>
                <a:cubicBezTo>
                  <a:pt x="9259" y="2684"/>
                  <a:pt x="9270" y="2627"/>
                  <a:pt x="9233" y="2614"/>
                </a:cubicBezTo>
                <a:cubicBezTo>
                  <a:pt x="9218" y="2609"/>
                  <a:pt x="9202" y="2603"/>
                  <a:pt x="9188" y="2597"/>
                </a:cubicBezTo>
                <a:cubicBezTo>
                  <a:pt x="9183" y="2595"/>
                  <a:pt x="9179" y="2595"/>
                  <a:pt x="9175" y="2595"/>
                </a:cubicBezTo>
                <a:close/>
                <a:moveTo>
                  <a:pt x="24410" y="2547"/>
                </a:moveTo>
                <a:cubicBezTo>
                  <a:pt x="24399" y="2547"/>
                  <a:pt x="24387" y="2552"/>
                  <a:pt x="24376" y="2562"/>
                </a:cubicBezTo>
                <a:lnTo>
                  <a:pt x="24345" y="2593"/>
                </a:lnTo>
                <a:cubicBezTo>
                  <a:pt x="24307" y="2630"/>
                  <a:pt x="24344" y="2685"/>
                  <a:pt x="24385" y="2685"/>
                </a:cubicBezTo>
                <a:cubicBezTo>
                  <a:pt x="24397" y="2685"/>
                  <a:pt x="24409" y="2680"/>
                  <a:pt x="24420" y="2669"/>
                </a:cubicBezTo>
                <a:lnTo>
                  <a:pt x="24450" y="2639"/>
                </a:lnTo>
                <a:cubicBezTo>
                  <a:pt x="24488" y="2602"/>
                  <a:pt x="24451" y="2547"/>
                  <a:pt x="24410" y="2547"/>
                </a:cubicBezTo>
                <a:close/>
                <a:moveTo>
                  <a:pt x="8861" y="2643"/>
                </a:moveTo>
                <a:cubicBezTo>
                  <a:pt x="8815" y="2643"/>
                  <a:pt x="8815" y="2713"/>
                  <a:pt x="8861" y="2713"/>
                </a:cubicBezTo>
                <a:lnTo>
                  <a:pt x="8877" y="2713"/>
                </a:lnTo>
                <a:cubicBezTo>
                  <a:pt x="8923" y="2713"/>
                  <a:pt x="8923" y="2643"/>
                  <a:pt x="8877" y="2643"/>
                </a:cubicBezTo>
                <a:close/>
                <a:moveTo>
                  <a:pt x="8063" y="2580"/>
                </a:moveTo>
                <a:cubicBezTo>
                  <a:pt x="8054" y="2580"/>
                  <a:pt x="8045" y="2583"/>
                  <a:pt x="8040" y="2591"/>
                </a:cubicBezTo>
                <a:cubicBezTo>
                  <a:pt x="8020" y="2615"/>
                  <a:pt x="7999" y="2640"/>
                  <a:pt x="7980" y="2665"/>
                </a:cubicBezTo>
                <a:cubicBezTo>
                  <a:pt x="7967" y="2681"/>
                  <a:pt x="7965" y="2701"/>
                  <a:pt x="7980" y="2714"/>
                </a:cubicBezTo>
                <a:cubicBezTo>
                  <a:pt x="7986" y="2721"/>
                  <a:pt x="7996" y="2725"/>
                  <a:pt x="8006" y="2725"/>
                </a:cubicBezTo>
                <a:cubicBezTo>
                  <a:pt x="8015" y="2725"/>
                  <a:pt x="8023" y="2722"/>
                  <a:pt x="8029" y="2714"/>
                </a:cubicBezTo>
                <a:cubicBezTo>
                  <a:pt x="8049" y="2690"/>
                  <a:pt x="8070" y="2665"/>
                  <a:pt x="8090" y="2640"/>
                </a:cubicBezTo>
                <a:cubicBezTo>
                  <a:pt x="8101" y="2625"/>
                  <a:pt x="8106" y="2604"/>
                  <a:pt x="8090" y="2591"/>
                </a:cubicBezTo>
                <a:cubicBezTo>
                  <a:pt x="8083" y="2584"/>
                  <a:pt x="8073" y="2580"/>
                  <a:pt x="8063" y="2580"/>
                </a:cubicBezTo>
                <a:close/>
                <a:moveTo>
                  <a:pt x="20128" y="2594"/>
                </a:moveTo>
                <a:cubicBezTo>
                  <a:pt x="20109" y="2594"/>
                  <a:pt x="20090" y="2604"/>
                  <a:pt x="20081" y="2620"/>
                </a:cubicBezTo>
                <a:cubicBezTo>
                  <a:pt x="20066" y="2646"/>
                  <a:pt x="20076" y="2677"/>
                  <a:pt x="20101" y="2693"/>
                </a:cubicBezTo>
                <a:cubicBezTo>
                  <a:pt x="20116" y="2704"/>
                  <a:pt x="20130" y="2713"/>
                  <a:pt x="20145" y="2724"/>
                </a:cubicBezTo>
                <a:cubicBezTo>
                  <a:pt x="20152" y="2729"/>
                  <a:pt x="20161" y="2731"/>
                  <a:pt x="20170" y="2731"/>
                </a:cubicBezTo>
                <a:cubicBezTo>
                  <a:pt x="20189" y="2731"/>
                  <a:pt x="20208" y="2721"/>
                  <a:pt x="20218" y="2704"/>
                </a:cubicBezTo>
                <a:cubicBezTo>
                  <a:pt x="20234" y="2678"/>
                  <a:pt x="20223" y="2646"/>
                  <a:pt x="20198" y="2631"/>
                </a:cubicBezTo>
                <a:cubicBezTo>
                  <a:pt x="20182" y="2620"/>
                  <a:pt x="20169" y="2612"/>
                  <a:pt x="20154" y="2601"/>
                </a:cubicBezTo>
                <a:cubicBezTo>
                  <a:pt x="20146" y="2596"/>
                  <a:pt x="20137" y="2594"/>
                  <a:pt x="20128" y="2594"/>
                </a:cubicBezTo>
                <a:close/>
                <a:moveTo>
                  <a:pt x="12570" y="2683"/>
                </a:moveTo>
                <a:cubicBezTo>
                  <a:pt x="12525" y="2683"/>
                  <a:pt x="12526" y="2754"/>
                  <a:pt x="12571" y="2754"/>
                </a:cubicBezTo>
                <a:cubicBezTo>
                  <a:pt x="12618" y="2754"/>
                  <a:pt x="12618" y="2683"/>
                  <a:pt x="12571" y="2683"/>
                </a:cubicBezTo>
                <a:cubicBezTo>
                  <a:pt x="12571" y="2683"/>
                  <a:pt x="12571" y="2683"/>
                  <a:pt x="12570" y="2683"/>
                </a:cubicBezTo>
                <a:close/>
                <a:moveTo>
                  <a:pt x="14646" y="2673"/>
                </a:moveTo>
                <a:cubicBezTo>
                  <a:pt x="14636" y="2673"/>
                  <a:pt x="14627" y="2676"/>
                  <a:pt x="14619" y="2683"/>
                </a:cubicBezTo>
                <a:cubicBezTo>
                  <a:pt x="14615" y="2687"/>
                  <a:pt x="14609" y="2690"/>
                  <a:pt x="14603" y="2690"/>
                </a:cubicBezTo>
                <a:cubicBezTo>
                  <a:pt x="14600" y="2690"/>
                  <a:pt x="14597" y="2689"/>
                  <a:pt x="14594" y="2688"/>
                </a:cubicBezTo>
                <a:cubicBezTo>
                  <a:pt x="14591" y="2687"/>
                  <a:pt x="14588" y="2687"/>
                  <a:pt x="14586" y="2687"/>
                </a:cubicBezTo>
                <a:cubicBezTo>
                  <a:pt x="14548" y="2687"/>
                  <a:pt x="14534" y="2748"/>
                  <a:pt x="14575" y="2756"/>
                </a:cubicBezTo>
                <a:cubicBezTo>
                  <a:pt x="14584" y="2759"/>
                  <a:pt x="14593" y="2760"/>
                  <a:pt x="14602" y="2760"/>
                </a:cubicBezTo>
                <a:cubicBezTo>
                  <a:pt x="14626" y="2760"/>
                  <a:pt x="14649" y="2750"/>
                  <a:pt x="14670" y="2733"/>
                </a:cubicBezTo>
                <a:cubicBezTo>
                  <a:pt x="14683" y="2722"/>
                  <a:pt x="14682" y="2695"/>
                  <a:pt x="14670" y="2683"/>
                </a:cubicBezTo>
                <a:cubicBezTo>
                  <a:pt x="14663" y="2676"/>
                  <a:pt x="14654" y="2673"/>
                  <a:pt x="14646" y="2673"/>
                </a:cubicBezTo>
                <a:close/>
                <a:moveTo>
                  <a:pt x="15906" y="2646"/>
                </a:moveTo>
                <a:cubicBezTo>
                  <a:pt x="15898" y="2646"/>
                  <a:pt x="15889" y="2649"/>
                  <a:pt x="15882" y="2657"/>
                </a:cubicBezTo>
                <a:lnTo>
                  <a:pt x="15838" y="2702"/>
                </a:lnTo>
                <a:cubicBezTo>
                  <a:pt x="15813" y="2727"/>
                  <a:pt x="15837" y="2762"/>
                  <a:pt x="15863" y="2762"/>
                </a:cubicBezTo>
                <a:cubicBezTo>
                  <a:pt x="15871" y="2762"/>
                  <a:pt x="15880" y="2759"/>
                  <a:pt x="15887" y="2751"/>
                </a:cubicBezTo>
                <a:lnTo>
                  <a:pt x="15932" y="2707"/>
                </a:lnTo>
                <a:cubicBezTo>
                  <a:pt x="15957" y="2682"/>
                  <a:pt x="15934" y="2646"/>
                  <a:pt x="15906" y="2646"/>
                </a:cubicBezTo>
                <a:close/>
                <a:moveTo>
                  <a:pt x="21781" y="2628"/>
                </a:moveTo>
                <a:cubicBezTo>
                  <a:pt x="21758" y="2628"/>
                  <a:pt x="21737" y="2644"/>
                  <a:pt x="21730" y="2666"/>
                </a:cubicBezTo>
                <a:cubicBezTo>
                  <a:pt x="21724" y="2682"/>
                  <a:pt x="21719" y="2697"/>
                  <a:pt x="21714" y="2711"/>
                </a:cubicBezTo>
                <a:cubicBezTo>
                  <a:pt x="21704" y="2738"/>
                  <a:pt x="21724" y="2770"/>
                  <a:pt x="21750" y="2776"/>
                </a:cubicBezTo>
                <a:cubicBezTo>
                  <a:pt x="21755" y="2778"/>
                  <a:pt x="21760" y="2778"/>
                  <a:pt x="21764" y="2778"/>
                </a:cubicBezTo>
                <a:cubicBezTo>
                  <a:pt x="21787" y="2778"/>
                  <a:pt x="21808" y="2761"/>
                  <a:pt x="21815" y="2739"/>
                </a:cubicBezTo>
                <a:cubicBezTo>
                  <a:pt x="21821" y="2724"/>
                  <a:pt x="21826" y="2709"/>
                  <a:pt x="21831" y="2695"/>
                </a:cubicBezTo>
                <a:cubicBezTo>
                  <a:pt x="21841" y="2669"/>
                  <a:pt x="21821" y="2639"/>
                  <a:pt x="21794" y="2629"/>
                </a:cubicBezTo>
                <a:cubicBezTo>
                  <a:pt x="21790" y="2628"/>
                  <a:pt x="21786" y="2628"/>
                  <a:pt x="21781" y="2628"/>
                </a:cubicBezTo>
                <a:close/>
                <a:moveTo>
                  <a:pt x="18264" y="2698"/>
                </a:moveTo>
                <a:cubicBezTo>
                  <a:pt x="18246" y="2698"/>
                  <a:pt x="18228" y="2710"/>
                  <a:pt x="18228" y="2732"/>
                </a:cubicBezTo>
                <a:lnTo>
                  <a:pt x="18228" y="2748"/>
                </a:lnTo>
                <a:cubicBezTo>
                  <a:pt x="18228" y="2770"/>
                  <a:pt x="18246" y="2782"/>
                  <a:pt x="18264" y="2782"/>
                </a:cubicBezTo>
                <a:cubicBezTo>
                  <a:pt x="18282" y="2782"/>
                  <a:pt x="18300" y="2770"/>
                  <a:pt x="18300" y="2748"/>
                </a:cubicBezTo>
                <a:lnTo>
                  <a:pt x="18300" y="2732"/>
                </a:lnTo>
                <a:cubicBezTo>
                  <a:pt x="18300" y="2710"/>
                  <a:pt x="18282" y="2698"/>
                  <a:pt x="18264" y="2698"/>
                </a:cubicBezTo>
                <a:close/>
                <a:moveTo>
                  <a:pt x="23582" y="2712"/>
                </a:moveTo>
                <a:cubicBezTo>
                  <a:pt x="23537" y="2712"/>
                  <a:pt x="23537" y="2782"/>
                  <a:pt x="23582" y="2782"/>
                </a:cubicBezTo>
                <a:lnTo>
                  <a:pt x="23612" y="2782"/>
                </a:lnTo>
                <a:cubicBezTo>
                  <a:pt x="23658" y="2782"/>
                  <a:pt x="23659" y="2712"/>
                  <a:pt x="23612" y="2712"/>
                </a:cubicBezTo>
                <a:close/>
                <a:moveTo>
                  <a:pt x="19005" y="2706"/>
                </a:moveTo>
                <a:cubicBezTo>
                  <a:pt x="18982" y="2706"/>
                  <a:pt x="18960" y="2712"/>
                  <a:pt x="18939" y="2723"/>
                </a:cubicBezTo>
                <a:cubicBezTo>
                  <a:pt x="18903" y="2740"/>
                  <a:pt x="18925" y="2788"/>
                  <a:pt x="18958" y="2788"/>
                </a:cubicBezTo>
                <a:cubicBezTo>
                  <a:pt x="18963" y="2788"/>
                  <a:pt x="18968" y="2787"/>
                  <a:pt x="18973" y="2785"/>
                </a:cubicBezTo>
                <a:cubicBezTo>
                  <a:pt x="18983" y="2780"/>
                  <a:pt x="18992" y="2778"/>
                  <a:pt x="19002" y="2778"/>
                </a:cubicBezTo>
                <a:cubicBezTo>
                  <a:pt x="19013" y="2778"/>
                  <a:pt x="19024" y="2780"/>
                  <a:pt x="19035" y="2786"/>
                </a:cubicBezTo>
                <a:cubicBezTo>
                  <a:pt x="19038" y="2786"/>
                  <a:pt x="19040" y="2787"/>
                  <a:pt x="19043" y="2787"/>
                </a:cubicBezTo>
                <a:cubicBezTo>
                  <a:pt x="19060" y="2787"/>
                  <a:pt x="19076" y="2774"/>
                  <a:pt x="19080" y="2759"/>
                </a:cubicBezTo>
                <a:cubicBezTo>
                  <a:pt x="19086" y="2738"/>
                  <a:pt x="19074" y="2723"/>
                  <a:pt x="19055" y="2716"/>
                </a:cubicBezTo>
                <a:cubicBezTo>
                  <a:pt x="19039" y="2710"/>
                  <a:pt x="19022" y="2706"/>
                  <a:pt x="19005" y="2706"/>
                </a:cubicBezTo>
                <a:close/>
                <a:moveTo>
                  <a:pt x="11762" y="2708"/>
                </a:moveTo>
                <a:cubicBezTo>
                  <a:pt x="11743" y="2708"/>
                  <a:pt x="11724" y="2717"/>
                  <a:pt x="11716" y="2734"/>
                </a:cubicBezTo>
                <a:cubicBezTo>
                  <a:pt x="11710" y="2745"/>
                  <a:pt x="11705" y="2754"/>
                  <a:pt x="11700" y="2765"/>
                </a:cubicBezTo>
                <a:cubicBezTo>
                  <a:pt x="11686" y="2791"/>
                  <a:pt x="11694" y="2822"/>
                  <a:pt x="11720" y="2838"/>
                </a:cubicBezTo>
                <a:cubicBezTo>
                  <a:pt x="11727" y="2843"/>
                  <a:pt x="11736" y="2845"/>
                  <a:pt x="11746" y="2845"/>
                </a:cubicBezTo>
                <a:cubicBezTo>
                  <a:pt x="11765" y="2845"/>
                  <a:pt x="11784" y="2836"/>
                  <a:pt x="11793" y="2818"/>
                </a:cubicBezTo>
                <a:cubicBezTo>
                  <a:pt x="11798" y="2809"/>
                  <a:pt x="11804" y="2798"/>
                  <a:pt x="11809" y="2788"/>
                </a:cubicBezTo>
                <a:cubicBezTo>
                  <a:pt x="11821" y="2761"/>
                  <a:pt x="11815" y="2730"/>
                  <a:pt x="11789" y="2714"/>
                </a:cubicBezTo>
                <a:cubicBezTo>
                  <a:pt x="11781" y="2710"/>
                  <a:pt x="11772" y="2708"/>
                  <a:pt x="11762" y="2708"/>
                </a:cubicBezTo>
                <a:close/>
                <a:moveTo>
                  <a:pt x="16778" y="2739"/>
                </a:moveTo>
                <a:cubicBezTo>
                  <a:pt x="16760" y="2739"/>
                  <a:pt x="16742" y="2751"/>
                  <a:pt x="16741" y="2774"/>
                </a:cubicBezTo>
                <a:cubicBezTo>
                  <a:pt x="16739" y="2811"/>
                  <a:pt x="16764" y="2842"/>
                  <a:pt x="16798" y="2853"/>
                </a:cubicBezTo>
                <a:cubicBezTo>
                  <a:pt x="16802" y="2854"/>
                  <a:pt x="16805" y="2854"/>
                  <a:pt x="16809" y="2854"/>
                </a:cubicBezTo>
                <a:cubicBezTo>
                  <a:pt x="16843" y="2854"/>
                  <a:pt x="16857" y="2796"/>
                  <a:pt x="16817" y="2782"/>
                </a:cubicBezTo>
                <a:cubicBezTo>
                  <a:pt x="16811" y="2780"/>
                  <a:pt x="16812" y="2777"/>
                  <a:pt x="16812" y="2774"/>
                </a:cubicBezTo>
                <a:cubicBezTo>
                  <a:pt x="16813" y="2751"/>
                  <a:pt x="16796" y="2739"/>
                  <a:pt x="16778" y="2739"/>
                </a:cubicBezTo>
                <a:close/>
                <a:moveTo>
                  <a:pt x="24652" y="2791"/>
                </a:moveTo>
                <a:cubicBezTo>
                  <a:pt x="24606" y="2791"/>
                  <a:pt x="24605" y="2861"/>
                  <a:pt x="24652" y="2861"/>
                </a:cubicBezTo>
                <a:cubicBezTo>
                  <a:pt x="24697" y="2861"/>
                  <a:pt x="24697" y="2791"/>
                  <a:pt x="24652" y="2791"/>
                </a:cubicBezTo>
                <a:close/>
                <a:moveTo>
                  <a:pt x="3817" y="2676"/>
                </a:moveTo>
                <a:cubicBezTo>
                  <a:pt x="3803" y="2676"/>
                  <a:pt x="3790" y="2683"/>
                  <a:pt x="3785" y="2701"/>
                </a:cubicBezTo>
                <a:cubicBezTo>
                  <a:pt x="3772" y="2748"/>
                  <a:pt x="3765" y="2796"/>
                  <a:pt x="3765" y="2844"/>
                </a:cubicBezTo>
                <a:cubicBezTo>
                  <a:pt x="3765" y="2867"/>
                  <a:pt x="3783" y="2879"/>
                  <a:pt x="3801" y="2879"/>
                </a:cubicBezTo>
                <a:cubicBezTo>
                  <a:pt x="3818" y="2879"/>
                  <a:pt x="3837" y="2867"/>
                  <a:pt x="3837" y="2844"/>
                </a:cubicBezTo>
                <a:cubicBezTo>
                  <a:pt x="3838" y="2802"/>
                  <a:pt x="3843" y="2760"/>
                  <a:pt x="3853" y="2720"/>
                </a:cubicBezTo>
                <a:cubicBezTo>
                  <a:pt x="3860" y="2693"/>
                  <a:pt x="3838" y="2676"/>
                  <a:pt x="3817" y="2676"/>
                </a:cubicBezTo>
                <a:close/>
                <a:moveTo>
                  <a:pt x="15424" y="2809"/>
                </a:moveTo>
                <a:cubicBezTo>
                  <a:pt x="15379" y="2809"/>
                  <a:pt x="15378" y="2880"/>
                  <a:pt x="15424" y="2880"/>
                </a:cubicBezTo>
                <a:lnTo>
                  <a:pt x="15454" y="2880"/>
                </a:lnTo>
                <a:cubicBezTo>
                  <a:pt x="15499" y="2880"/>
                  <a:pt x="15499" y="2809"/>
                  <a:pt x="15454" y="2809"/>
                </a:cubicBezTo>
                <a:close/>
                <a:moveTo>
                  <a:pt x="22981" y="2815"/>
                </a:moveTo>
                <a:cubicBezTo>
                  <a:pt x="22963" y="2815"/>
                  <a:pt x="22946" y="2826"/>
                  <a:pt x="22946" y="2849"/>
                </a:cubicBezTo>
                <a:lnTo>
                  <a:pt x="22946" y="2865"/>
                </a:lnTo>
                <a:cubicBezTo>
                  <a:pt x="22946" y="2888"/>
                  <a:pt x="22963" y="2900"/>
                  <a:pt x="22981" y="2900"/>
                </a:cubicBezTo>
                <a:cubicBezTo>
                  <a:pt x="22998" y="2900"/>
                  <a:pt x="23016" y="2888"/>
                  <a:pt x="23016" y="2865"/>
                </a:cubicBezTo>
                <a:lnTo>
                  <a:pt x="23016" y="2849"/>
                </a:lnTo>
                <a:cubicBezTo>
                  <a:pt x="23016" y="2826"/>
                  <a:pt x="22998" y="2815"/>
                  <a:pt x="22981" y="2815"/>
                </a:cubicBezTo>
                <a:close/>
                <a:moveTo>
                  <a:pt x="13278" y="2835"/>
                </a:moveTo>
                <a:cubicBezTo>
                  <a:pt x="13231" y="2835"/>
                  <a:pt x="13231" y="2906"/>
                  <a:pt x="13278" y="2906"/>
                </a:cubicBezTo>
                <a:lnTo>
                  <a:pt x="13293" y="2906"/>
                </a:lnTo>
                <a:cubicBezTo>
                  <a:pt x="13339" y="2906"/>
                  <a:pt x="13339" y="2835"/>
                  <a:pt x="13293" y="2835"/>
                </a:cubicBezTo>
                <a:close/>
                <a:moveTo>
                  <a:pt x="15755" y="2840"/>
                </a:moveTo>
                <a:cubicBezTo>
                  <a:pt x="15709" y="2840"/>
                  <a:pt x="15709" y="2911"/>
                  <a:pt x="15755" y="2911"/>
                </a:cubicBezTo>
                <a:lnTo>
                  <a:pt x="15785" y="2911"/>
                </a:lnTo>
                <a:cubicBezTo>
                  <a:pt x="15832" y="2911"/>
                  <a:pt x="15832" y="2840"/>
                  <a:pt x="15785" y="2840"/>
                </a:cubicBezTo>
                <a:close/>
                <a:moveTo>
                  <a:pt x="14852" y="2854"/>
                </a:moveTo>
                <a:cubicBezTo>
                  <a:pt x="14807" y="2854"/>
                  <a:pt x="14807" y="2924"/>
                  <a:pt x="14853" y="2924"/>
                </a:cubicBezTo>
                <a:cubicBezTo>
                  <a:pt x="14899" y="2924"/>
                  <a:pt x="14899" y="2854"/>
                  <a:pt x="14853" y="2854"/>
                </a:cubicBezTo>
                <a:cubicBezTo>
                  <a:pt x="14853" y="2854"/>
                  <a:pt x="14852" y="2854"/>
                  <a:pt x="14852" y="2854"/>
                </a:cubicBezTo>
                <a:close/>
                <a:moveTo>
                  <a:pt x="1683" y="2864"/>
                </a:moveTo>
                <a:cubicBezTo>
                  <a:pt x="1638" y="2864"/>
                  <a:pt x="1638" y="2934"/>
                  <a:pt x="1684" y="2934"/>
                </a:cubicBezTo>
                <a:lnTo>
                  <a:pt x="1699" y="2934"/>
                </a:lnTo>
                <a:cubicBezTo>
                  <a:pt x="1745" y="2934"/>
                  <a:pt x="1745" y="2864"/>
                  <a:pt x="1699" y="2864"/>
                </a:cubicBezTo>
                <a:lnTo>
                  <a:pt x="1684" y="2864"/>
                </a:lnTo>
                <a:cubicBezTo>
                  <a:pt x="1683" y="2864"/>
                  <a:pt x="1683" y="2864"/>
                  <a:pt x="1683" y="2864"/>
                </a:cubicBezTo>
                <a:close/>
                <a:moveTo>
                  <a:pt x="3081" y="2805"/>
                </a:moveTo>
                <a:cubicBezTo>
                  <a:pt x="3054" y="2805"/>
                  <a:pt x="3027" y="2823"/>
                  <a:pt x="3027" y="2858"/>
                </a:cubicBezTo>
                <a:lnTo>
                  <a:pt x="3027" y="2902"/>
                </a:lnTo>
                <a:cubicBezTo>
                  <a:pt x="3027" y="2936"/>
                  <a:pt x="3054" y="2954"/>
                  <a:pt x="3081" y="2954"/>
                </a:cubicBezTo>
                <a:cubicBezTo>
                  <a:pt x="3108" y="2954"/>
                  <a:pt x="3135" y="2936"/>
                  <a:pt x="3135" y="2902"/>
                </a:cubicBezTo>
                <a:lnTo>
                  <a:pt x="3135" y="2858"/>
                </a:lnTo>
                <a:cubicBezTo>
                  <a:pt x="3135" y="2823"/>
                  <a:pt x="3108" y="2805"/>
                  <a:pt x="3081" y="2805"/>
                </a:cubicBezTo>
                <a:close/>
                <a:moveTo>
                  <a:pt x="14987" y="2884"/>
                </a:moveTo>
                <a:cubicBezTo>
                  <a:pt x="14943" y="2884"/>
                  <a:pt x="14944" y="2954"/>
                  <a:pt x="14989" y="2954"/>
                </a:cubicBezTo>
                <a:cubicBezTo>
                  <a:pt x="15035" y="2954"/>
                  <a:pt x="15035" y="2884"/>
                  <a:pt x="14989" y="2884"/>
                </a:cubicBezTo>
                <a:cubicBezTo>
                  <a:pt x="14989" y="2884"/>
                  <a:pt x="14988" y="2884"/>
                  <a:pt x="14987" y="2884"/>
                </a:cubicBezTo>
                <a:close/>
                <a:moveTo>
                  <a:pt x="5425" y="2840"/>
                </a:moveTo>
                <a:cubicBezTo>
                  <a:pt x="5384" y="2840"/>
                  <a:pt x="5348" y="2893"/>
                  <a:pt x="5385" y="2931"/>
                </a:cubicBezTo>
                <a:lnTo>
                  <a:pt x="5401" y="2947"/>
                </a:lnTo>
                <a:cubicBezTo>
                  <a:pt x="5412" y="2958"/>
                  <a:pt x="5424" y="2962"/>
                  <a:pt x="5437" y="2962"/>
                </a:cubicBezTo>
                <a:cubicBezTo>
                  <a:pt x="5478" y="2962"/>
                  <a:pt x="5514" y="2909"/>
                  <a:pt x="5477" y="2871"/>
                </a:cubicBezTo>
                <a:lnTo>
                  <a:pt x="5461" y="2856"/>
                </a:lnTo>
                <a:cubicBezTo>
                  <a:pt x="5450" y="2845"/>
                  <a:pt x="5438" y="2840"/>
                  <a:pt x="5425" y="2840"/>
                </a:cubicBezTo>
                <a:close/>
                <a:moveTo>
                  <a:pt x="3442" y="2868"/>
                </a:moveTo>
                <a:cubicBezTo>
                  <a:pt x="3415" y="2868"/>
                  <a:pt x="3392" y="2903"/>
                  <a:pt x="3418" y="2928"/>
                </a:cubicBezTo>
                <a:cubicBezTo>
                  <a:pt x="3428" y="2939"/>
                  <a:pt x="3437" y="2948"/>
                  <a:pt x="3447" y="2958"/>
                </a:cubicBezTo>
                <a:cubicBezTo>
                  <a:pt x="3454" y="2965"/>
                  <a:pt x="3463" y="2968"/>
                  <a:pt x="3471" y="2968"/>
                </a:cubicBezTo>
                <a:cubicBezTo>
                  <a:pt x="3499" y="2968"/>
                  <a:pt x="3523" y="2933"/>
                  <a:pt x="3497" y="2908"/>
                </a:cubicBezTo>
                <a:cubicBezTo>
                  <a:pt x="3487" y="2898"/>
                  <a:pt x="3476" y="2889"/>
                  <a:pt x="3467" y="2879"/>
                </a:cubicBezTo>
                <a:cubicBezTo>
                  <a:pt x="3459" y="2871"/>
                  <a:pt x="3451" y="2868"/>
                  <a:pt x="3442" y="2868"/>
                </a:cubicBezTo>
                <a:close/>
                <a:moveTo>
                  <a:pt x="9645" y="2869"/>
                </a:moveTo>
                <a:cubicBezTo>
                  <a:pt x="9620" y="2869"/>
                  <a:pt x="9596" y="2895"/>
                  <a:pt x="9611" y="2923"/>
                </a:cubicBezTo>
                <a:cubicBezTo>
                  <a:pt x="9618" y="2939"/>
                  <a:pt x="9631" y="2949"/>
                  <a:pt x="9643" y="2957"/>
                </a:cubicBezTo>
                <a:cubicBezTo>
                  <a:pt x="9649" y="2965"/>
                  <a:pt x="9658" y="2971"/>
                  <a:pt x="9671" y="2971"/>
                </a:cubicBezTo>
                <a:lnTo>
                  <a:pt x="9692" y="2971"/>
                </a:lnTo>
                <a:cubicBezTo>
                  <a:pt x="9695" y="2971"/>
                  <a:pt x="9697" y="2970"/>
                  <a:pt x="9700" y="2970"/>
                </a:cubicBezTo>
                <a:lnTo>
                  <a:pt x="9701" y="2970"/>
                </a:lnTo>
                <a:cubicBezTo>
                  <a:pt x="9702" y="2970"/>
                  <a:pt x="9702" y="2969"/>
                  <a:pt x="9704" y="2969"/>
                </a:cubicBezTo>
                <a:cubicBezTo>
                  <a:pt x="9711" y="2966"/>
                  <a:pt x="9717" y="2961"/>
                  <a:pt x="9720" y="2954"/>
                </a:cubicBezTo>
                <a:cubicBezTo>
                  <a:pt x="9723" y="2948"/>
                  <a:pt x="9726" y="2941"/>
                  <a:pt x="9726" y="2934"/>
                </a:cubicBezTo>
                <a:cubicBezTo>
                  <a:pt x="9726" y="2924"/>
                  <a:pt x="9722" y="2917"/>
                  <a:pt x="9717" y="2911"/>
                </a:cubicBezTo>
                <a:cubicBezTo>
                  <a:pt x="9711" y="2904"/>
                  <a:pt x="9704" y="2901"/>
                  <a:pt x="9695" y="2899"/>
                </a:cubicBezTo>
                <a:cubicBezTo>
                  <a:pt x="9694" y="2899"/>
                  <a:pt x="9692" y="2898"/>
                  <a:pt x="9691" y="2898"/>
                </a:cubicBezTo>
                <a:cubicBezTo>
                  <a:pt x="9683" y="2897"/>
                  <a:pt x="9679" y="2891"/>
                  <a:pt x="9676" y="2886"/>
                </a:cubicBezTo>
                <a:cubicBezTo>
                  <a:pt x="9668" y="2874"/>
                  <a:pt x="9656" y="2869"/>
                  <a:pt x="9645" y="2869"/>
                </a:cubicBezTo>
                <a:close/>
                <a:moveTo>
                  <a:pt x="11131" y="2825"/>
                </a:moveTo>
                <a:cubicBezTo>
                  <a:pt x="11112" y="2825"/>
                  <a:pt x="11092" y="2836"/>
                  <a:pt x="11083" y="2853"/>
                </a:cubicBezTo>
                <a:cubicBezTo>
                  <a:pt x="11067" y="2880"/>
                  <a:pt x="11079" y="2908"/>
                  <a:pt x="11103" y="2926"/>
                </a:cubicBezTo>
                <a:cubicBezTo>
                  <a:pt x="11123" y="2942"/>
                  <a:pt x="11141" y="2955"/>
                  <a:pt x="11162" y="2970"/>
                </a:cubicBezTo>
                <a:cubicBezTo>
                  <a:pt x="11170" y="2975"/>
                  <a:pt x="11179" y="2978"/>
                  <a:pt x="11188" y="2978"/>
                </a:cubicBezTo>
                <a:cubicBezTo>
                  <a:pt x="11207" y="2978"/>
                  <a:pt x="11227" y="2967"/>
                  <a:pt x="11236" y="2950"/>
                </a:cubicBezTo>
                <a:cubicBezTo>
                  <a:pt x="11251" y="2923"/>
                  <a:pt x="11240" y="2895"/>
                  <a:pt x="11216" y="2877"/>
                </a:cubicBezTo>
                <a:cubicBezTo>
                  <a:pt x="11197" y="2861"/>
                  <a:pt x="11177" y="2846"/>
                  <a:pt x="11156" y="2833"/>
                </a:cubicBezTo>
                <a:cubicBezTo>
                  <a:pt x="11149" y="2827"/>
                  <a:pt x="11140" y="2825"/>
                  <a:pt x="11131" y="2825"/>
                </a:cubicBezTo>
                <a:close/>
                <a:moveTo>
                  <a:pt x="10317" y="2917"/>
                </a:moveTo>
                <a:cubicBezTo>
                  <a:pt x="10271" y="2917"/>
                  <a:pt x="10271" y="2987"/>
                  <a:pt x="10317" y="2987"/>
                </a:cubicBezTo>
                <a:lnTo>
                  <a:pt x="10333" y="2987"/>
                </a:lnTo>
                <a:cubicBezTo>
                  <a:pt x="10378" y="2987"/>
                  <a:pt x="10378" y="2917"/>
                  <a:pt x="10333" y="2917"/>
                </a:cubicBezTo>
                <a:close/>
                <a:moveTo>
                  <a:pt x="19436" y="2914"/>
                </a:moveTo>
                <a:cubicBezTo>
                  <a:pt x="19422" y="2914"/>
                  <a:pt x="19410" y="2932"/>
                  <a:pt x="19423" y="2944"/>
                </a:cubicBezTo>
                <a:cubicBezTo>
                  <a:pt x="19429" y="2950"/>
                  <a:pt x="19428" y="2955"/>
                  <a:pt x="19422" y="2963"/>
                </a:cubicBezTo>
                <a:cubicBezTo>
                  <a:pt x="19408" y="2973"/>
                  <a:pt x="19421" y="2991"/>
                  <a:pt x="19435" y="2991"/>
                </a:cubicBezTo>
                <a:cubicBezTo>
                  <a:pt x="19439" y="2991"/>
                  <a:pt x="19443" y="2990"/>
                  <a:pt x="19447" y="2987"/>
                </a:cubicBezTo>
                <a:cubicBezTo>
                  <a:pt x="19468" y="2970"/>
                  <a:pt x="19468" y="2937"/>
                  <a:pt x="19448" y="2919"/>
                </a:cubicBezTo>
                <a:cubicBezTo>
                  <a:pt x="19444" y="2915"/>
                  <a:pt x="19440" y="2914"/>
                  <a:pt x="19436" y="2914"/>
                </a:cubicBezTo>
                <a:close/>
                <a:moveTo>
                  <a:pt x="21959" y="2933"/>
                </a:moveTo>
                <a:cubicBezTo>
                  <a:pt x="21914" y="2933"/>
                  <a:pt x="21914" y="3005"/>
                  <a:pt x="21960" y="3005"/>
                </a:cubicBezTo>
                <a:cubicBezTo>
                  <a:pt x="22005" y="3005"/>
                  <a:pt x="22005" y="2933"/>
                  <a:pt x="21960" y="2933"/>
                </a:cubicBezTo>
                <a:cubicBezTo>
                  <a:pt x="21960" y="2933"/>
                  <a:pt x="21959" y="2933"/>
                  <a:pt x="21959" y="2933"/>
                </a:cubicBezTo>
                <a:close/>
                <a:moveTo>
                  <a:pt x="496" y="2950"/>
                </a:moveTo>
                <a:cubicBezTo>
                  <a:pt x="450" y="2950"/>
                  <a:pt x="450" y="3021"/>
                  <a:pt x="496" y="3021"/>
                </a:cubicBezTo>
                <a:cubicBezTo>
                  <a:pt x="542" y="3021"/>
                  <a:pt x="542" y="2950"/>
                  <a:pt x="496" y="2950"/>
                </a:cubicBezTo>
                <a:close/>
                <a:moveTo>
                  <a:pt x="13561" y="2936"/>
                </a:moveTo>
                <a:cubicBezTo>
                  <a:pt x="13544" y="2936"/>
                  <a:pt x="13527" y="2944"/>
                  <a:pt x="13516" y="2963"/>
                </a:cubicBezTo>
                <a:cubicBezTo>
                  <a:pt x="13504" y="2986"/>
                  <a:pt x="13511" y="3022"/>
                  <a:pt x="13535" y="3036"/>
                </a:cubicBezTo>
                <a:cubicBezTo>
                  <a:pt x="13546" y="3041"/>
                  <a:pt x="13555" y="3046"/>
                  <a:pt x="13566" y="3052"/>
                </a:cubicBezTo>
                <a:cubicBezTo>
                  <a:pt x="13574" y="3056"/>
                  <a:pt x="13584" y="3058"/>
                  <a:pt x="13593" y="3058"/>
                </a:cubicBezTo>
                <a:cubicBezTo>
                  <a:pt x="13611" y="3058"/>
                  <a:pt x="13629" y="3050"/>
                  <a:pt x="13639" y="3032"/>
                </a:cubicBezTo>
                <a:cubicBezTo>
                  <a:pt x="13654" y="3008"/>
                  <a:pt x="13645" y="2971"/>
                  <a:pt x="13619" y="2958"/>
                </a:cubicBezTo>
                <a:cubicBezTo>
                  <a:pt x="13609" y="2953"/>
                  <a:pt x="13600" y="2948"/>
                  <a:pt x="13590" y="2943"/>
                </a:cubicBezTo>
                <a:cubicBezTo>
                  <a:pt x="13581" y="2938"/>
                  <a:pt x="13571" y="2936"/>
                  <a:pt x="13561" y="2936"/>
                </a:cubicBezTo>
                <a:close/>
                <a:moveTo>
                  <a:pt x="6430" y="2964"/>
                </a:moveTo>
                <a:cubicBezTo>
                  <a:pt x="6362" y="2964"/>
                  <a:pt x="6361" y="3071"/>
                  <a:pt x="6430" y="3071"/>
                </a:cubicBezTo>
                <a:cubicBezTo>
                  <a:pt x="6500" y="3071"/>
                  <a:pt x="6500" y="2964"/>
                  <a:pt x="6430" y="2964"/>
                </a:cubicBezTo>
                <a:close/>
                <a:moveTo>
                  <a:pt x="8586" y="2988"/>
                </a:moveTo>
                <a:cubicBezTo>
                  <a:pt x="8552" y="2988"/>
                  <a:pt x="8541" y="3045"/>
                  <a:pt x="8579" y="3058"/>
                </a:cubicBezTo>
                <a:cubicBezTo>
                  <a:pt x="8594" y="3063"/>
                  <a:pt x="8609" y="3068"/>
                  <a:pt x="8623" y="3074"/>
                </a:cubicBezTo>
                <a:cubicBezTo>
                  <a:pt x="8628" y="3075"/>
                  <a:pt x="8632" y="3076"/>
                  <a:pt x="8636" y="3076"/>
                </a:cubicBezTo>
                <a:cubicBezTo>
                  <a:pt x="8671" y="3076"/>
                  <a:pt x="8682" y="3020"/>
                  <a:pt x="8643" y="3006"/>
                </a:cubicBezTo>
                <a:cubicBezTo>
                  <a:pt x="8629" y="3000"/>
                  <a:pt x="8613" y="2995"/>
                  <a:pt x="8599" y="2990"/>
                </a:cubicBezTo>
                <a:cubicBezTo>
                  <a:pt x="8594" y="2988"/>
                  <a:pt x="8590" y="2988"/>
                  <a:pt x="8586" y="2988"/>
                </a:cubicBezTo>
                <a:close/>
                <a:moveTo>
                  <a:pt x="17705" y="2994"/>
                </a:moveTo>
                <a:cubicBezTo>
                  <a:pt x="17670" y="2994"/>
                  <a:pt x="17660" y="3051"/>
                  <a:pt x="17698" y="3064"/>
                </a:cubicBezTo>
                <a:cubicBezTo>
                  <a:pt x="17714" y="3069"/>
                  <a:pt x="17729" y="3075"/>
                  <a:pt x="17743" y="3080"/>
                </a:cubicBezTo>
                <a:cubicBezTo>
                  <a:pt x="17748" y="3081"/>
                  <a:pt x="17751" y="3082"/>
                  <a:pt x="17755" y="3082"/>
                </a:cubicBezTo>
                <a:cubicBezTo>
                  <a:pt x="17790" y="3082"/>
                  <a:pt x="17802" y="3025"/>
                  <a:pt x="17762" y="3012"/>
                </a:cubicBezTo>
                <a:cubicBezTo>
                  <a:pt x="17747" y="3007"/>
                  <a:pt x="17733" y="3001"/>
                  <a:pt x="17718" y="2996"/>
                </a:cubicBezTo>
                <a:cubicBezTo>
                  <a:pt x="17714" y="2995"/>
                  <a:pt x="17709" y="2994"/>
                  <a:pt x="17705" y="2994"/>
                </a:cubicBezTo>
                <a:close/>
                <a:moveTo>
                  <a:pt x="24276" y="3000"/>
                </a:moveTo>
                <a:cubicBezTo>
                  <a:pt x="24270" y="3000"/>
                  <a:pt x="24264" y="3001"/>
                  <a:pt x="24257" y="3006"/>
                </a:cubicBezTo>
                <a:cubicBezTo>
                  <a:pt x="24242" y="3016"/>
                  <a:pt x="24228" y="3025"/>
                  <a:pt x="24213" y="3036"/>
                </a:cubicBezTo>
                <a:cubicBezTo>
                  <a:pt x="24180" y="3056"/>
                  <a:pt x="24200" y="3103"/>
                  <a:pt x="24230" y="3103"/>
                </a:cubicBezTo>
                <a:cubicBezTo>
                  <a:pt x="24236" y="3103"/>
                  <a:pt x="24243" y="3101"/>
                  <a:pt x="24249" y="3097"/>
                </a:cubicBezTo>
                <a:cubicBezTo>
                  <a:pt x="24265" y="3086"/>
                  <a:pt x="24278" y="3078"/>
                  <a:pt x="24293" y="3067"/>
                </a:cubicBezTo>
                <a:cubicBezTo>
                  <a:pt x="24325" y="3046"/>
                  <a:pt x="24306" y="3000"/>
                  <a:pt x="24276" y="3000"/>
                </a:cubicBezTo>
                <a:close/>
                <a:moveTo>
                  <a:pt x="20397" y="3033"/>
                </a:moveTo>
                <a:cubicBezTo>
                  <a:pt x="20352" y="3033"/>
                  <a:pt x="20352" y="3104"/>
                  <a:pt x="20397" y="3104"/>
                </a:cubicBezTo>
                <a:cubicBezTo>
                  <a:pt x="20397" y="3104"/>
                  <a:pt x="20398" y="3104"/>
                  <a:pt x="20398" y="3104"/>
                </a:cubicBezTo>
                <a:cubicBezTo>
                  <a:pt x="20442" y="3104"/>
                  <a:pt x="20443" y="3033"/>
                  <a:pt x="20397" y="3033"/>
                </a:cubicBezTo>
                <a:close/>
                <a:moveTo>
                  <a:pt x="18337" y="3043"/>
                </a:moveTo>
                <a:cubicBezTo>
                  <a:pt x="18293" y="3043"/>
                  <a:pt x="18292" y="3115"/>
                  <a:pt x="18338" y="3115"/>
                </a:cubicBezTo>
                <a:cubicBezTo>
                  <a:pt x="18385" y="3115"/>
                  <a:pt x="18385" y="3043"/>
                  <a:pt x="18338" y="3043"/>
                </a:cubicBezTo>
                <a:cubicBezTo>
                  <a:pt x="18338" y="3043"/>
                  <a:pt x="18338" y="3043"/>
                  <a:pt x="18337" y="3043"/>
                </a:cubicBezTo>
                <a:close/>
                <a:moveTo>
                  <a:pt x="18624" y="3030"/>
                </a:moveTo>
                <a:cubicBezTo>
                  <a:pt x="18592" y="3030"/>
                  <a:pt x="18570" y="3078"/>
                  <a:pt x="18606" y="3096"/>
                </a:cubicBezTo>
                <a:cubicBezTo>
                  <a:pt x="18616" y="3101"/>
                  <a:pt x="18625" y="3106"/>
                  <a:pt x="18636" y="3111"/>
                </a:cubicBezTo>
                <a:cubicBezTo>
                  <a:pt x="18642" y="3114"/>
                  <a:pt x="18647" y="3115"/>
                  <a:pt x="18652" y="3115"/>
                </a:cubicBezTo>
                <a:cubicBezTo>
                  <a:pt x="18685" y="3115"/>
                  <a:pt x="18707" y="3068"/>
                  <a:pt x="18672" y="3050"/>
                </a:cubicBezTo>
                <a:cubicBezTo>
                  <a:pt x="18661" y="3044"/>
                  <a:pt x="18652" y="3039"/>
                  <a:pt x="18641" y="3034"/>
                </a:cubicBezTo>
                <a:cubicBezTo>
                  <a:pt x="18635" y="3031"/>
                  <a:pt x="18630" y="3030"/>
                  <a:pt x="18624" y="3030"/>
                </a:cubicBezTo>
                <a:close/>
                <a:moveTo>
                  <a:pt x="19771" y="3031"/>
                </a:moveTo>
                <a:cubicBezTo>
                  <a:pt x="19767" y="3031"/>
                  <a:pt x="19762" y="3032"/>
                  <a:pt x="19757" y="3033"/>
                </a:cubicBezTo>
                <a:cubicBezTo>
                  <a:pt x="19716" y="3042"/>
                  <a:pt x="19729" y="3101"/>
                  <a:pt x="19766" y="3102"/>
                </a:cubicBezTo>
                <a:cubicBezTo>
                  <a:pt x="19771" y="3112"/>
                  <a:pt x="19783" y="3117"/>
                  <a:pt x="19795" y="3117"/>
                </a:cubicBezTo>
                <a:cubicBezTo>
                  <a:pt x="19801" y="3117"/>
                  <a:pt x="19808" y="3116"/>
                  <a:pt x="19813" y="3112"/>
                </a:cubicBezTo>
                <a:cubicBezTo>
                  <a:pt x="19831" y="3102"/>
                  <a:pt x="19834" y="3081"/>
                  <a:pt x="19826" y="3064"/>
                </a:cubicBezTo>
                <a:cubicBezTo>
                  <a:pt x="19817" y="3042"/>
                  <a:pt x="19794" y="3031"/>
                  <a:pt x="19771" y="3031"/>
                </a:cubicBezTo>
                <a:close/>
                <a:moveTo>
                  <a:pt x="22426" y="3040"/>
                </a:moveTo>
                <a:cubicBezTo>
                  <a:pt x="22408" y="3040"/>
                  <a:pt x="22391" y="3052"/>
                  <a:pt x="22391" y="3075"/>
                </a:cubicBezTo>
                <a:lnTo>
                  <a:pt x="22391" y="3105"/>
                </a:lnTo>
                <a:cubicBezTo>
                  <a:pt x="22390" y="3127"/>
                  <a:pt x="22407" y="3138"/>
                  <a:pt x="22425" y="3138"/>
                </a:cubicBezTo>
                <a:cubicBezTo>
                  <a:pt x="22442" y="3138"/>
                  <a:pt x="22460" y="3127"/>
                  <a:pt x="22461" y="3105"/>
                </a:cubicBezTo>
                <a:lnTo>
                  <a:pt x="22461" y="3075"/>
                </a:lnTo>
                <a:cubicBezTo>
                  <a:pt x="22461" y="3052"/>
                  <a:pt x="22443" y="3040"/>
                  <a:pt x="22426" y="3040"/>
                </a:cubicBezTo>
                <a:close/>
                <a:moveTo>
                  <a:pt x="15243" y="3095"/>
                </a:moveTo>
                <a:cubicBezTo>
                  <a:pt x="15197" y="3095"/>
                  <a:pt x="15197" y="3165"/>
                  <a:pt x="15243" y="3165"/>
                </a:cubicBezTo>
                <a:cubicBezTo>
                  <a:pt x="15289" y="3165"/>
                  <a:pt x="15289" y="3095"/>
                  <a:pt x="15243" y="3095"/>
                </a:cubicBezTo>
                <a:close/>
                <a:moveTo>
                  <a:pt x="16235" y="3097"/>
                </a:moveTo>
                <a:cubicBezTo>
                  <a:pt x="16190" y="3097"/>
                  <a:pt x="16189" y="3168"/>
                  <a:pt x="16235" y="3168"/>
                </a:cubicBezTo>
                <a:cubicBezTo>
                  <a:pt x="16280" y="3168"/>
                  <a:pt x="16280" y="3097"/>
                  <a:pt x="16235" y="3097"/>
                </a:cubicBezTo>
                <a:close/>
                <a:moveTo>
                  <a:pt x="15452" y="3154"/>
                </a:moveTo>
                <a:cubicBezTo>
                  <a:pt x="15406" y="3154"/>
                  <a:pt x="15406" y="3226"/>
                  <a:pt x="15452" y="3226"/>
                </a:cubicBezTo>
                <a:cubicBezTo>
                  <a:pt x="15453" y="3226"/>
                  <a:pt x="15453" y="3226"/>
                  <a:pt x="15453" y="3226"/>
                </a:cubicBezTo>
                <a:cubicBezTo>
                  <a:pt x="15498" y="3226"/>
                  <a:pt x="15499" y="3154"/>
                  <a:pt x="15452" y="3154"/>
                </a:cubicBezTo>
                <a:close/>
                <a:moveTo>
                  <a:pt x="12632" y="3075"/>
                </a:moveTo>
                <a:cubicBezTo>
                  <a:pt x="12618" y="3075"/>
                  <a:pt x="12604" y="3083"/>
                  <a:pt x="12600" y="3100"/>
                </a:cubicBezTo>
                <a:cubicBezTo>
                  <a:pt x="12586" y="3147"/>
                  <a:pt x="12580" y="3195"/>
                  <a:pt x="12580" y="3243"/>
                </a:cubicBezTo>
                <a:cubicBezTo>
                  <a:pt x="12579" y="3266"/>
                  <a:pt x="12597" y="3278"/>
                  <a:pt x="12615" y="3278"/>
                </a:cubicBezTo>
                <a:cubicBezTo>
                  <a:pt x="12632" y="3278"/>
                  <a:pt x="12650" y="3266"/>
                  <a:pt x="12650" y="3243"/>
                </a:cubicBezTo>
                <a:cubicBezTo>
                  <a:pt x="12652" y="3201"/>
                  <a:pt x="12657" y="3160"/>
                  <a:pt x="12668" y="3120"/>
                </a:cubicBezTo>
                <a:cubicBezTo>
                  <a:pt x="12675" y="3093"/>
                  <a:pt x="12653" y="3075"/>
                  <a:pt x="12632" y="3075"/>
                </a:cubicBezTo>
                <a:close/>
                <a:moveTo>
                  <a:pt x="18578" y="3225"/>
                </a:moveTo>
                <a:cubicBezTo>
                  <a:pt x="18532" y="3225"/>
                  <a:pt x="18532" y="3295"/>
                  <a:pt x="18578" y="3295"/>
                </a:cubicBezTo>
                <a:cubicBezTo>
                  <a:pt x="18624" y="3295"/>
                  <a:pt x="18624" y="3225"/>
                  <a:pt x="18578" y="3225"/>
                </a:cubicBezTo>
                <a:close/>
                <a:moveTo>
                  <a:pt x="21132" y="3231"/>
                </a:moveTo>
                <a:cubicBezTo>
                  <a:pt x="21086" y="3231"/>
                  <a:pt x="21086" y="3301"/>
                  <a:pt x="21132" y="3301"/>
                </a:cubicBezTo>
                <a:lnTo>
                  <a:pt x="21148" y="3301"/>
                </a:lnTo>
                <a:cubicBezTo>
                  <a:pt x="21193" y="3301"/>
                  <a:pt x="21193" y="3231"/>
                  <a:pt x="21148" y="3231"/>
                </a:cubicBezTo>
                <a:close/>
                <a:moveTo>
                  <a:pt x="21343" y="3247"/>
                </a:moveTo>
                <a:cubicBezTo>
                  <a:pt x="21297" y="3247"/>
                  <a:pt x="21297" y="3317"/>
                  <a:pt x="21343" y="3317"/>
                </a:cubicBezTo>
                <a:cubicBezTo>
                  <a:pt x="21389" y="3317"/>
                  <a:pt x="21389" y="3247"/>
                  <a:pt x="21343" y="3247"/>
                </a:cubicBezTo>
                <a:close/>
                <a:moveTo>
                  <a:pt x="18158" y="3174"/>
                </a:moveTo>
                <a:cubicBezTo>
                  <a:pt x="18111" y="3174"/>
                  <a:pt x="18081" y="3244"/>
                  <a:pt x="18131" y="3274"/>
                </a:cubicBezTo>
                <a:cubicBezTo>
                  <a:pt x="18155" y="3289"/>
                  <a:pt x="18180" y="3304"/>
                  <a:pt x="18205" y="3319"/>
                </a:cubicBezTo>
                <a:cubicBezTo>
                  <a:pt x="18214" y="3324"/>
                  <a:pt x="18223" y="3326"/>
                  <a:pt x="18232" y="3326"/>
                </a:cubicBezTo>
                <a:cubicBezTo>
                  <a:pt x="18278" y="3326"/>
                  <a:pt x="18309" y="3257"/>
                  <a:pt x="18260" y="3227"/>
                </a:cubicBezTo>
                <a:cubicBezTo>
                  <a:pt x="18236" y="3211"/>
                  <a:pt x="18211" y="3196"/>
                  <a:pt x="18185" y="3183"/>
                </a:cubicBezTo>
                <a:cubicBezTo>
                  <a:pt x="18176" y="3177"/>
                  <a:pt x="18166" y="3174"/>
                  <a:pt x="18158" y="3174"/>
                </a:cubicBezTo>
                <a:close/>
                <a:moveTo>
                  <a:pt x="3080" y="3181"/>
                </a:moveTo>
                <a:cubicBezTo>
                  <a:pt x="3056" y="3181"/>
                  <a:pt x="3036" y="3197"/>
                  <a:pt x="3028" y="3219"/>
                </a:cubicBezTo>
                <a:cubicBezTo>
                  <a:pt x="3023" y="3235"/>
                  <a:pt x="3017" y="3249"/>
                  <a:pt x="3012" y="3263"/>
                </a:cubicBezTo>
                <a:cubicBezTo>
                  <a:pt x="3004" y="3291"/>
                  <a:pt x="3023" y="3322"/>
                  <a:pt x="3049" y="3329"/>
                </a:cubicBezTo>
                <a:cubicBezTo>
                  <a:pt x="3053" y="3330"/>
                  <a:pt x="3057" y="3331"/>
                  <a:pt x="3062" y="3331"/>
                </a:cubicBezTo>
                <a:cubicBezTo>
                  <a:pt x="3086" y="3331"/>
                  <a:pt x="3107" y="3314"/>
                  <a:pt x="3115" y="3292"/>
                </a:cubicBezTo>
                <a:cubicBezTo>
                  <a:pt x="3120" y="3277"/>
                  <a:pt x="3125" y="3262"/>
                  <a:pt x="3130" y="3248"/>
                </a:cubicBezTo>
                <a:cubicBezTo>
                  <a:pt x="3140" y="3220"/>
                  <a:pt x="3120" y="3189"/>
                  <a:pt x="3094" y="3183"/>
                </a:cubicBezTo>
                <a:cubicBezTo>
                  <a:pt x="3089" y="3181"/>
                  <a:pt x="3084" y="3181"/>
                  <a:pt x="3080" y="3181"/>
                </a:cubicBezTo>
                <a:close/>
                <a:moveTo>
                  <a:pt x="10497" y="3263"/>
                </a:moveTo>
                <a:cubicBezTo>
                  <a:pt x="10452" y="3263"/>
                  <a:pt x="10450" y="3335"/>
                  <a:pt x="10497" y="3335"/>
                </a:cubicBezTo>
                <a:lnTo>
                  <a:pt x="10513" y="3335"/>
                </a:lnTo>
                <a:cubicBezTo>
                  <a:pt x="10559" y="3335"/>
                  <a:pt x="10559" y="3263"/>
                  <a:pt x="10513" y="3263"/>
                </a:cubicBezTo>
                <a:close/>
                <a:moveTo>
                  <a:pt x="11894" y="3205"/>
                </a:moveTo>
                <a:cubicBezTo>
                  <a:pt x="11868" y="3205"/>
                  <a:pt x="11841" y="3222"/>
                  <a:pt x="11841" y="3257"/>
                </a:cubicBezTo>
                <a:lnTo>
                  <a:pt x="11841" y="3301"/>
                </a:lnTo>
                <a:cubicBezTo>
                  <a:pt x="11841" y="3335"/>
                  <a:pt x="11868" y="3353"/>
                  <a:pt x="11895" y="3353"/>
                </a:cubicBezTo>
                <a:cubicBezTo>
                  <a:pt x="11922" y="3353"/>
                  <a:pt x="11948" y="3336"/>
                  <a:pt x="11948" y="3301"/>
                </a:cubicBezTo>
                <a:lnTo>
                  <a:pt x="11948" y="3257"/>
                </a:lnTo>
                <a:cubicBezTo>
                  <a:pt x="11948" y="3222"/>
                  <a:pt x="11921" y="3205"/>
                  <a:pt x="11894" y="3205"/>
                </a:cubicBezTo>
                <a:close/>
                <a:moveTo>
                  <a:pt x="14240" y="3240"/>
                </a:moveTo>
                <a:cubicBezTo>
                  <a:pt x="14199" y="3240"/>
                  <a:pt x="14162" y="3293"/>
                  <a:pt x="14199" y="3330"/>
                </a:cubicBezTo>
                <a:lnTo>
                  <a:pt x="14215" y="3346"/>
                </a:lnTo>
                <a:cubicBezTo>
                  <a:pt x="14226" y="3357"/>
                  <a:pt x="14239" y="3362"/>
                  <a:pt x="14251" y="3362"/>
                </a:cubicBezTo>
                <a:cubicBezTo>
                  <a:pt x="14292" y="3362"/>
                  <a:pt x="14329" y="3309"/>
                  <a:pt x="14292" y="3272"/>
                </a:cubicBezTo>
                <a:lnTo>
                  <a:pt x="14276" y="3256"/>
                </a:lnTo>
                <a:cubicBezTo>
                  <a:pt x="14265" y="3245"/>
                  <a:pt x="14252" y="3240"/>
                  <a:pt x="14240" y="3240"/>
                </a:cubicBezTo>
                <a:close/>
                <a:moveTo>
                  <a:pt x="12257" y="3267"/>
                </a:moveTo>
                <a:cubicBezTo>
                  <a:pt x="12230" y="3267"/>
                  <a:pt x="12206" y="3302"/>
                  <a:pt x="12230" y="3327"/>
                </a:cubicBezTo>
                <a:cubicBezTo>
                  <a:pt x="12240" y="3338"/>
                  <a:pt x="12251" y="3347"/>
                  <a:pt x="12260" y="3358"/>
                </a:cubicBezTo>
                <a:cubicBezTo>
                  <a:pt x="12268" y="3365"/>
                  <a:pt x="12276" y="3368"/>
                  <a:pt x="12284" y="3368"/>
                </a:cubicBezTo>
                <a:cubicBezTo>
                  <a:pt x="12312" y="3368"/>
                  <a:pt x="12336" y="3333"/>
                  <a:pt x="12310" y="3308"/>
                </a:cubicBezTo>
                <a:cubicBezTo>
                  <a:pt x="12299" y="3298"/>
                  <a:pt x="12289" y="3288"/>
                  <a:pt x="12280" y="3278"/>
                </a:cubicBezTo>
                <a:cubicBezTo>
                  <a:pt x="12273" y="3270"/>
                  <a:pt x="12265" y="3267"/>
                  <a:pt x="12257" y="3267"/>
                </a:cubicBezTo>
                <a:close/>
                <a:moveTo>
                  <a:pt x="7628" y="3226"/>
                </a:moveTo>
                <a:cubicBezTo>
                  <a:pt x="7607" y="3226"/>
                  <a:pt x="7585" y="3243"/>
                  <a:pt x="7590" y="3270"/>
                </a:cubicBezTo>
                <a:lnTo>
                  <a:pt x="7606" y="3345"/>
                </a:lnTo>
                <a:cubicBezTo>
                  <a:pt x="7610" y="3363"/>
                  <a:pt x="7623" y="3370"/>
                  <a:pt x="7637" y="3370"/>
                </a:cubicBezTo>
                <a:cubicBezTo>
                  <a:pt x="7657" y="3370"/>
                  <a:pt x="7680" y="3353"/>
                  <a:pt x="7674" y="3326"/>
                </a:cubicBezTo>
                <a:lnTo>
                  <a:pt x="7658" y="3252"/>
                </a:lnTo>
                <a:cubicBezTo>
                  <a:pt x="7655" y="3234"/>
                  <a:pt x="7642" y="3226"/>
                  <a:pt x="7628" y="3226"/>
                </a:cubicBezTo>
                <a:close/>
                <a:moveTo>
                  <a:pt x="8168" y="3301"/>
                </a:moveTo>
                <a:cubicBezTo>
                  <a:pt x="8122" y="3301"/>
                  <a:pt x="8122" y="3372"/>
                  <a:pt x="8168" y="3372"/>
                </a:cubicBezTo>
                <a:cubicBezTo>
                  <a:pt x="8213" y="3372"/>
                  <a:pt x="8213" y="3301"/>
                  <a:pt x="8168" y="3301"/>
                </a:cubicBezTo>
                <a:close/>
                <a:moveTo>
                  <a:pt x="20746" y="3274"/>
                </a:moveTo>
                <a:cubicBezTo>
                  <a:pt x="20722" y="3274"/>
                  <a:pt x="20698" y="3300"/>
                  <a:pt x="20711" y="3327"/>
                </a:cubicBezTo>
                <a:cubicBezTo>
                  <a:pt x="20716" y="3338"/>
                  <a:pt x="20722" y="3347"/>
                  <a:pt x="20727" y="3358"/>
                </a:cubicBezTo>
                <a:cubicBezTo>
                  <a:pt x="20734" y="3370"/>
                  <a:pt x="20744" y="3376"/>
                  <a:pt x="20755" y="3376"/>
                </a:cubicBezTo>
                <a:cubicBezTo>
                  <a:pt x="20778" y="3376"/>
                  <a:pt x="20803" y="3350"/>
                  <a:pt x="20789" y="3322"/>
                </a:cubicBezTo>
                <a:cubicBezTo>
                  <a:pt x="20784" y="3311"/>
                  <a:pt x="20778" y="3303"/>
                  <a:pt x="20773" y="3293"/>
                </a:cubicBezTo>
                <a:cubicBezTo>
                  <a:pt x="20766" y="3280"/>
                  <a:pt x="20756" y="3274"/>
                  <a:pt x="20746" y="3274"/>
                </a:cubicBezTo>
                <a:close/>
                <a:moveTo>
                  <a:pt x="5619" y="3310"/>
                </a:moveTo>
                <a:cubicBezTo>
                  <a:pt x="5572" y="3310"/>
                  <a:pt x="5572" y="3382"/>
                  <a:pt x="5619" y="3382"/>
                </a:cubicBezTo>
                <a:cubicBezTo>
                  <a:pt x="5665" y="3382"/>
                  <a:pt x="5665" y="3310"/>
                  <a:pt x="5619" y="3310"/>
                </a:cubicBezTo>
                <a:close/>
                <a:moveTo>
                  <a:pt x="4116" y="3291"/>
                </a:moveTo>
                <a:cubicBezTo>
                  <a:pt x="4089" y="3291"/>
                  <a:pt x="4065" y="3327"/>
                  <a:pt x="4090" y="3351"/>
                </a:cubicBezTo>
                <a:lnTo>
                  <a:pt x="4120" y="3382"/>
                </a:lnTo>
                <a:cubicBezTo>
                  <a:pt x="4128" y="3389"/>
                  <a:pt x="4136" y="3393"/>
                  <a:pt x="4144" y="3393"/>
                </a:cubicBezTo>
                <a:cubicBezTo>
                  <a:pt x="4171" y="3393"/>
                  <a:pt x="4196" y="3356"/>
                  <a:pt x="4170" y="3331"/>
                </a:cubicBezTo>
                <a:lnTo>
                  <a:pt x="4140" y="3301"/>
                </a:lnTo>
                <a:cubicBezTo>
                  <a:pt x="4133" y="3294"/>
                  <a:pt x="4124" y="3291"/>
                  <a:pt x="4116" y="3291"/>
                </a:cubicBezTo>
                <a:close/>
                <a:moveTo>
                  <a:pt x="2405" y="3271"/>
                </a:moveTo>
                <a:cubicBezTo>
                  <a:pt x="2377" y="3271"/>
                  <a:pt x="2353" y="3307"/>
                  <a:pt x="2378" y="3331"/>
                </a:cubicBezTo>
                <a:cubicBezTo>
                  <a:pt x="2398" y="3351"/>
                  <a:pt x="2418" y="3372"/>
                  <a:pt x="2439" y="3392"/>
                </a:cubicBezTo>
                <a:cubicBezTo>
                  <a:pt x="2446" y="3399"/>
                  <a:pt x="2455" y="3402"/>
                  <a:pt x="2462" y="3402"/>
                </a:cubicBezTo>
                <a:cubicBezTo>
                  <a:pt x="2490" y="3402"/>
                  <a:pt x="2513" y="3366"/>
                  <a:pt x="2488" y="3342"/>
                </a:cubicBezTo>
                <a:cubicBezTo>
                  <a:pt x="2467" y="3322"/>
                  <a:pt x="2449" y="3301"/>
                  <a:pt x="2429" y="3282"/>
                </a:cubicBezTo>
                <a:cubicBezTo>
                  <a:pt x="2421" y="3274"/>
                  <a:pt x="2413" y="3271"/>
                  <a:pt x="2405" y="3271"/>
                </a:cubicBezTo>
                <a:close/>
                <a:moveTo>
                  <a:pt x="4807" y="3304"/>
                </a:moveTo>
                <a:cubicBezTo>
                  <a:pt x="4738" y="3304"/>
                  <a:pt x="4738" y="3411"/>
                  <a:pt x="4807" y="3411"/>
                </a:cubicBezTo>
                <a:cubicBezTo>
                  <a:pt x="4807" y="3411"/>
                  <a:pt x="4808" y="3411"/>
                  <a:pt x="4809" y="3411"/>
                </a:cubicBezTo>
                <a:cubicBezTo>
                  <a:pt x="4875" y="3411"/>
                  <a:pt x="4875" y="3305"/>
                  <a:pt x="4807" y="3304"/>
                </a:cubicBezTo>
                <a:close/>
                <a:moveTo>
                  <a:pt x="9310" y="3350"/>
                </a:moveTo>
                <a:cubicBezTo>
                  <a:pt x="9264" y="3350"/>
                  <a:pt x="9264" y="3420"/>
                  <a:pt x="9310" y="3420"/>
                </a:cubicBezTo>
                <a:cubicBezTo>
                  <a:pt x="9355" y="3420"/>
                  <a:pt x="9355" y="3350"/>
                  <a:pt x="9310" y="3350"/>
                </a:cubicBezTo>
                <a:close/>
                <a:moveTo>
                  <a:pt x="20097" y="3255"/>
                </a:moveTo>
                <a:cubicBezTo>
                  <a:pt x="20056" y="3255"/>
                  <a:pt x="20019" y="3309"/>
                  <a:pt x="20057" y="3346"/>
                </a:cubicBezTo>
                <a:cubicBezTo>
                  <a:pt x="20082" y="3370"/>
                  <a:pt x="20107" y="3395"/>
                  <a:pt x="20132" y="3421"/>
                </a:cubicBezTo>
                <a:cubicBezTo>
                  <a:pt x="20143" y="3433"/>
                  <a:pt x="20155" y="3437"/>
                  <a:pt x="20168" y="3437"/>
                </a:cubicBezTo>
                <a:cubicBezTo>
                  <a:pt x="20208" y="3437"/>
                  <a:pt x="20244" y="3384"/>
                  <a:pt x="20207" y="3347"/>
                </a:cubicBezTo>
                <a:cubicBezTo>
                  <a:pt x="20182" y="3322"/>
                  <a:pt x="20158" y="3298"/>
                  <a:pt x="20133" y="3272"/>
                </a:cubicBezTo>
                <a:cubicBezTo>
                  <a:pt x="20122" y="3260"/>
                  <a:pt x="20109" y="3255"/>
                  <a:pt x="20097" y="3255"/>
                </a:cubicBezTo>
                <a:close/>
                <a:moveTo>
                  <a:pt x="408" y="3344"/>
                </a:moveTo>
                <a:cubicBezTo>
                  <a:pt x="394" y="3344"/>
                  <a:pt x="380" y="3351"/>
                  <a:pt x="374" y="3368"/>
                </a:cubicBezTo>
                <a:cubicBezTo>
                  <a:pt x="369" y="3384"/>
                  <a:pt x="364" y="3398"/>
                  <a:pt x="359" y="3413"/>
                </a:cubicBezTo>
                <a:cubicBezTo>
                  <a:pt x="350" y="3439"/>
                  <a:pt x="371" y="3457"/>
                  <a:pt x="393" y="3457"/>
                </a:cubicBezTo>
                <a:cubicBezTo>
                  <a:pt x="407" y="3457"/>
                  <a:pt x="421" y="3449"/>
                  <a:pt x="427" y="3432"/>
                </a:cubicBezTo>
                <a:cubicBezTo>
                  <a:pt x="432" y="3416"/>
                  <a:pt x="437" y="3403"/>
                  <a:pt x="442" y="3388"/>
                </a:cubicBezTo>
                <a:cubicBezTo>
                  <a:pt x="451" y="3361"/>
                  <a:pt x="429" y="3344"/>
                  <a:pt x="408" y="3344"/>
                </a:cubicBezTo>
                <a:close/>
                <a:moveTo>
                  <a:pt x="17183" y="3307"/>
                </a:moveTo>
                <a:cubicBezTo>
                  <a:pt x="17142" y="3307"/>
                  <a:pt x="17106" y="3360"/>
                  <a:pt x="17143" y="3398"/>
                </a:cubicBezTo>
                <a:lnTo>
                  <a:pt x="17188" y="3442"/>
                </a:lnTo>
                <a:cubicBezTo>
                  <a:pt x="17199" y="3453"/>
                  <a:pt x="17212" y="3458"/>
                  <a:pt x="17224" y="3458"/>
                </a:cubicBezTo>
                <a:cubicBezTo>
                  <a:pt x="17264" y="3458"/>
                  <a:pt x="17301" y="3405"/>
                  <a:pt x="17264" y="3368"/>
                </a:cubicBezTo>
                <a:lnTo>
                  <a:pt x="17220" y="3324"/>
                </a:lnTo>
                <a:cubicBezTo>
                  <a:pt x="17208" y="3312"/>
                  <a:pt x="17195" y="3307"/>
                  <a:pt x="17183" y="3307"/>
                </a:cubicBezTo>
                <a:close/>
                <a:moveTo>
                  <a:pt x="15245" y="3363"/>
                </a:moveTo>
                <a:cubicBezTo>
                  <a:pt x="15175" y="3363"/>
                  <a:pt x="15175" y="3471"/>
                  <a:pt x="15245" y="3471"/>
                </a:cubicBezTo>
                <a:cubicBezTo>
                  <a:pt x="15313" y="3471"/>
                  <a:pt x="15313" y="3363"/>
                  <a:pt x="15245" y="3363"/>
                </a:cubicBezTo>
                <a:close/>
                <a:moveTo>
                  <a:pt x="1803" y="3344"/>
                </a:moveTo>
                <a:cubicBezTo>
                  <a:pt x="1763" y="3344"/>
                  <a:pt x="1727" y="3398"/>
                  <a:pt x="1763" y="3435"/>
                </a:cubicBezTo>
                <a:cubicBezTo>
                  <a:pt x="1773" y="3445"/>
                  <a:pt x="1783" y="3455"/>
                  <a:pt x="1792" y="3465"/>
                </a:cubicBezTo>
                <a:cubicBezTo>
                  <a:pt x="1802" y="3477"/>
                  <a:pt x="1815" y="3481"/>
                  <a:pt x="1827" y="3481"/>
                </a:cubicBezTo>
                <a:cubicBezTo>
                  <a:pt x="1867" y="3481"/>
                  <a:pt x="1904" y="3428"/>
                  <a:pt x="1868" y="3390"/>
                </a:cubicBezTo>
                <a:cubicBezTo>
                  <a:pt x="1858" y="3380"/>
                  <a:pt x="1848" y="3369"/>
                  <a:pt x="1839" y="3361"/>
                </a:cubicBezTo>
                <a:cubicBezTo>
                  <a:pt x="1828" y="3349"/>
                  <a:pt x="1816" y="3344"/>
                  <a:pt x="1803" y="3344"/>
                </a:cubicBezTo>
                <a:close/>
                <a:moveTo>
                  <a:pt x="5170" y="3352"/>
                </a:moveTo>
                <a:cubicBezTo>
                  <a:pt x="5146" y="3352"/>
                  <a:pt x="5126" y="3368"/>
                  <a:pt x="5118" y="3390"/>
                </a:cubicBezTo>
                <a:cubicBezTo>
                  <a:pt x="5113" y="3405"/>
                  <a:pt x="5107" y="3420"/>
                  <a:pt x="5102" y="3435"/>
                </a:cubicBezTo>
                <a:cubicBezTo>
                  <a:pt x="5092" y="3462"/>
                  <a:pt x="5113" y="3494"/>
                  <a:pt x="5139" y="3500"/>
                </a:cubicBezTo>
                <a:cubicBezTo>
                  <a:pt x="5144" y="3501"/>
                  <a:pt x="5148" y="3502"/>
                  <a:pt x="5153" y="3502"/>
                </a:cubicBezTo>
                <a:cubicBezTo>
                  <a:pt x="5177" y="3502"/>
                  <a:pt x="5197" y="3485"/>
                  <a:pt x="5205" y="3463"/>
                </a:cubicBezTo>
                <a:cubicBezTo>
                  <a:pt x="5210" y="3449"/>
                  <a:pt x="5215" y="3434"/>
                  <a:pt x="5220" y="3419"/>
                </a:cubicBezTo>
                <a:cubicBezTo>
                  <a:pt x="5231" y="3392"/>
                  <a:pt x="5210" y="3361"/>
                  <a:pt x="5184" y="3353"/>
                </a:cubicBezTo>
                <a:cubicBezTo>
                  <a:pt x="5179" y="3352"/>
                  <a:pt x="5175" y="3352"/>
                  <a:pt x="5170" y="3352"/>
                </a:cubicBezTo>
                <a:close/>
                <a:moveTo>
                  <a:pt x="8571" y="3378"/>
                </a:moveTo>
                <a:cubicBezTo>
                  <a:pt x="8558" y="3378"/>
                  <a:pt x="8545" y="3386"/>
                  <a:pt x="8541" y="3404"/>
                </a:cubicBezTo>
                <a:lnTo>
                  <a:pt x="8526" y="3478"/>
                </a:lnTo>
                <a:cubicBezTo>
                  <a:pt x="8520" y="3506"/>
                  <a:pt x="8542" y="3523"/>
                  <a:pt x="8563" y="3523"/>
                </a:cubicBezTo>
                <a:cubicBezTo>
                  <a:pt x="8577" y="3523"/>
                  <a:pt x="8590" y="3515"/>
                  <a:pt x="8594" y="3498"/>
                </a:cubicBezTo>
                <a:lnTo>
                  <a:pt x="8609" y="3424"/>
                </a:lnTo>
                <a:cubicBezTo>
                  <a:pt x="8614" y="3396"/>
                  <a:pt x="8592" y="3378"/>
                  <a:pt x="8571" y="3378"/>
                </a:cubicBezTo>
                <a:close/>
                <a:moveTo>
                  <a:pt x="17691" y="3432"/>
                </a:moveTo>
                <a:cubicBezTo>
                  <a:pt x="17673" y="3432"/>
                  <a:pt x="17655" y="3443"/>
                  <a:pt x="17655" y="3467"/>
                </a:cubicBezTo>
                <a:lnTo>
                  <a:pt x="17655" y="3497"/>
                </a:lnTo>
                <a:cubicBezTo>
                  <a:pt x="17655" y="3519"/>
                  <a:pt x="17673" y="3531"/>
                  <a:pt x="17691" y="3531"/>
                </a:cubicBezTo>
                <a:cubicBezTo>
                  <a:pt x="17708" y="3531"/>
                  <a:pt x="17726" y="3519"/>
                  <a:pt x="17726" y="3497"/>
                </a:cubicBezTo>
                <a:lnTo>
                  <a:pt x="17726" y="3467"/>
                </a:lnTo>
                <a:cubicBezTo>
                  <a:pt x="17726" y="3443"/>
                  <a:pt x="17708" y="3432"/>
                  <a:pt x="17691" y="3432"/>
                </a:cubicBezTo>
                <a:close/>
                <a:moveTo>
                  <a:pt x="1233" y="3415"/>
                </a:moveTo>
                <a:cubicBezTo>
                  <a:pt x="1213" y="3415"/>
                  <a:pt x="1195" y="3425"/>
                  <a:pt x="1184" y="3441"/>
                </a:cubicBezTo>
                <a:cubicBezTo>
                  <a:pt x="1174" y="3457"/>
                  <a:pt x="1165" y="3472"/>
                  <a:pt x="1155" y="3486"/>
                </a:cubicBezTo>
                <a:cubicBezTo>
                  <a:pt x="1139" y="3509"/>
                  <a:pt x="1149" y="3545"/>
                  <a:pt x="1174" y="3560"/>
                </a:cubicBezTo>
                <a:cubicBezTo>
                  <a:pt x="1182" y="3565"/>
                  <a:pt x="1191" y="3567"/>
                  <a:pt x="1200" y="3567"/>
                </a:cubicBezTo>
                <a:cubicBezTo>
                  <a:pt x="1218" y="3567"/>
                  <a:pt x="1236" y="3557"/>
                  <a:pt x="1247" y="3540"/>
                </a:cubicBezTo>
                <a:cubicBezTo>
                  <a:pt x="1257" y="3524"/>
                  <a:pt x="1267" y="3509"/>
                  <a:pt x="1277" y="3495"/>
                </a:cubicBezTo>
                <a:cubicBezTo>
                  <a:pt x="1293" y="3472"/>
                  <a:pt x="1283" y="3436"/>
                  <a:pt x="1257" y="3421"/>
                </a:cubicBezTo>
                <a:cubicBezTo>
                  <a:pt x="1249" y="3417"/>
                  <a:pt x="1241" y="3415"/>
                  <a:pt x="1233" y="3415"/>
                </a:cubicBezTo>
                <a:close/>
                <a:moveTo>
                  <a:pt x="24726" y="3463"/>
                </a:moveTo>
                <a:cubicBezTo>
                  <a:pt x="24655" y="3463"/>
                  <a:pt x="24655" y="3571"/>
                  <a:pt x="24726" y="3571"/>
                </a:cubicBezTo>
                <a:cubicBezTo>
                  <a:pt x="24795" y="3571"/>
                  <a:pt x="24795" y="3463"/>
                  <a:pt x="24726" y="3463"/>
                </a:cubicBezTo>
                <a:close/>
                <a:moveTo>
                  <a:pt x="22304" y="3504"/>
                </a:moveTo>
                <a:cubicBezTo>
                  <a:pt x="22259" y="3504"/>
                  <a:pt x="22259" y="3575"/>
                  <a:pt x="22304" y="3575"/>
                </a:cubicBezTo>
                <a:cubicBezTo>
                  <a:pt x="22350" y="3575"/>
                  <a:pt x="22350" y="3504"/>
                  <a:pt x="22304" y="3504"/>
                </a:cubicBezTo>
                <a:close/>
                <a:moveTo>
                  <a:pt x="16262" y="3513"/>
                </a:moveTo>
                <a:cubicBezTo>
                  <a:pt x="16228" y="3513"/>
                  <a:pt x="16216" y="3572"/>
                  <a:pt x="16254" y="3584"/>
                </a:cubicBezTo>
                <a:cubicBezTo>
                  <a:pt x="16268" y="3589"/>
                  <a:pt x="16284" y="3594"/>
                  <a:pt x="16299" y="3602"/>
                </a:cubicBezTo>
                <a:cubicBezTo>
                  <a:pt x="16303" y="3603"/>
                  <a:pt x="16307" y="3604"/>
                  <a:pt x="16311" y="3604"/>
                </a:cubicBezTo>
                <a:cubicBezTo>
                  <a:pt x="16346" y="3604"/>
                  <a:pt x="16357" y="3546"/>
                  <a:pt x="16319" y="3534"/>
                </a:cubicBezTo>
                <a:cubicBezTo>
                  <a:pt x="16304" y="3528"/>
                  <a:pt x="16288" y="3523"/>
                  <a:pt x="16274" y="3516"/>
                </a:cubicBezTo>
                <a:cubicBezTo>
                  <a:pt x="16269" y="3514"/>
                  <a:pt x="16265" y="3513"/>
                  <a:pt x="16262" y="3513"/>
                </a:cubicBezTo>
                <a:close/>
                <a:moveTo>
                  <a:pt x="6128" y="3522"/>
                </a:moveTo>
                <a:cubicBezTo>
                  <a:pt x="6110" y="3522"/>
                  <a:pt x="6092" y="3534"/>
                  <a:pt x="6092" y="3557"/>
                </a:cubicBezTo>
                <a:lnTo>
                  <a:pt x="6092" y="3572"/>
                </a:lnTo>
                <a:cubicBezTo>
                  <a:pt x="6092" y="3595"/>
                  <a:pt x="6110" y="3607"/>
                  <a:pt x="6128" y="3607"/>
                </a:cubicBezTo>
                <a:cubicBezTo>
                  <a:pt x="6145" y="3607"/>
                  <a:pt x="6163" y="3595"/>
                  <a:pt x="6163" y="3572"/>
                </a:cubicBezTo>
                <a:lnTo>
                  <a:pt x="6163" y="3557"/>
                </a:lnTo>
                <a:cubicBezTo>
                  <a:pt x="6163" y="3534"/>
                  <a:pt x="6145" y="3522"/>
                  <a:pt x="6128" y="3522"/>
                </a:cubicBezTo>
                <a:close/>
                <a:moveTo>
                  <a:pt x="15948" y="3562"/>
                </a:moveTo>
                <a:cubicBezTo>
                  <a:pt x="15902" y="3562"/>
                  <a:pt x="15902" y="3632"/>
                  <a:pt x="15948" y="3632"/>
                </a:cubicBezTo>
                <a:lnTo>
                  <a:pt x="15964" y="3632"/>
                </a:lnTo>
                <a:cubicBezTo>
                  <a:pt x="15964" y="3632"/>
                  <a:pt x="15964" y="3632"/>
                  <a:pt x="15965" y="3632"/>
                </a:cubicBezTo>
                <a:cubicBezTo>
                  <a:pt x="16010" y="3632"/>
                  <a:pt x="16009" y="3562"/>
                  <a:pt x="15964" y="3562"/>
                </a:cubicBezTo>
                <a:close/>
                <a:moveTo>
                  <a:pt x="15149" y="3500"/>
                </a:moveTo>
                <a:cubicBezTo>
                  <a:pt x="15140" y="3500"/>
                  <a:pt x="15132" y="3503"/>
                  <a:pt x="15127" y="3511"/>
                </a:cubicBezTo>
                <a:cubicBezTo>
                  <a:pt x="15107" y="3536"/>
                  <a:pt x="15086" y="3561"/>
                  <a:pt x="15066" y="3586"/>
                </a:cubicBezTo>
                <a:cubicBezTo>
                  <a:pt x="15054" y="3602"/>
                  <a:pt x="15052" y="3620"/>
                  <a:pt x="15066" y="3635"/>
                </a:cubicBezTo>
                <a:cubicBezTo>
                  <a:pt x="15072" y="3641"/>
                  <a:pt x="15083" y="3645"/>
                  <a:pt x="15093" y="3645"/>
                </a:cubicBezTo>
                <a:cubicBezTo>
                  <a:pt x="15102" y="3645"/>
                  <a:pt x="15111" y="3642"/>
                  <a:pt x="15116" y="3635"/>
                </a:cubicBezTo>
                <a:cubicBezTo>
                  <a:pt x="15136" y="3610"/>
                  <a:pt x="15157" y="3586"/>
                  <a:pt x="15177" y="3561"/>
                </a:cubicBezTo>
                <a:cubicBezTo>
                  <a:pt x="15188" y="3545"/>
                  <a:pt x="15190" y="3525"/>
                  <a:pt x="15177" y="3511"/>
                </a:cubicBezTo>
                <a:cubicBezTo>
                  <a:pt x="15170" y="3504"/>
                  <a:pt x="15159" y="3500"/>
                  <a:pt x="15149" y="3500"/>
                </a:cubicBezTo>
                <a:close/>
                <a:moveTo>
                  <a:pt x="19657" y="3603"/>
                </a:moveTo>
                <a:cubicBezTo>
                  <a:pt x="19613" y="3603"/>
                  <a:pt x="19614" y="3673"/>
                  <a:pt x="19658" y="3673"/>
                </a:cubicBezTo>
                <a:cubicBezTo>
                  <a:pt x="19705" y="3673"/>
                  <a:pt x="19705" y="3603"/>
                  <a:pt x="19658" y="3603"/>
                </a:cubicBezTo>
                <a:cubicBezTo>
                  <a:pt x="19658" y="3603"/>
                  <a:pt x="19658" y="3603"/>
                  <a:pt x="19657" y="3603"/>
                </a:cubicBezTo>
                <a:close/>
                <a:moveTo>
                  <a:pt x="4055" y="3592"/>
                </a:moveTo>
                <a:cubicBezTo>
                  <a:pt x="4037" y="3592"/>
                  <a:pt x="4020" y="3603"/>
                  <a:pt x="4020" y="3626"/>
                </a:cubicBezTo>
                <a:lnTo>
                  <a:pt x="4020" y="3641"/>
                </a:lnTo>
                <a:cubicBezTo>
                  <a:pt x="4020" y="3664"/>
                  <a:pt x="4037" y="3676"/>
                  <a:pt x="4055" y="3676"/>
                </a:cubicBezTo>
                <a:cubicBezTo>
                  <a:pt x="4073" y="3676"/>
                  <a:pt x="4090" y="3664"/>
                  <a:pt x="4090" y="3641"/>
                </a:cubicBezTo>
                <a:lnTo>
                  <a:pt x="4090" y="3626"/>
                </a:lnTo>
                <a:cubicBezTo>
                  <a:pt x="4090" y="3603"/>
                  <a:pt x="4073" y="3592"/>
                  <a:pt x="4055" y="3592"/>
                </a:cubicBezTo>
                <a:close/>
                <a:moveTo>
                  <a:pt x="21734" y="3594"/>
                </a:moveTo>
                <a:cubicBezTo>
                  <a:pt x="21724" y="3594"/>
                  <a:pt x="21715" y="3597"/>
                  <a:pt x="21708" y="3604"/>
                </a:cubicBezTo>
                <a:cubicBezTo>
                  <a:pt x="21702" y="3608"/>
                  <a:pt x="21696" y="3609"/>
                  <a:pt x="21689" y="3609"/>
                </a:cubicBezTo>
                <a:cubicBezTo>
                  <a:pt x="21687" y="3609"/>
                  <a:pt x="21684" y="3609"/>
                  <a:pt x="21681" y="3609"/>
                </a:cubicBezTo>
                <a:cubicBezTo>
                  <a:pt x="21678" y="3608"/>
                  <a:pt x="21675" y="3608"/>
                  <a:pt x="21672" y="3608"/>
                </a:cubicBezTo>
                <a:cubicBezTo>
                  <a:pt x="21635" y="3608"/>
                  <a:pt x="21621" y="3668"/>
                  <a:pt x="21662" y="3677"/>
                </a:cubicBezTo>
                <a:cubicBezTo>
                  <a:pt x="21672" y="3680"/>
                  <a:pt x="21681" y="3681"/>
                  <a:pt x="21689" y="3681"/>
                </a:cubicBezTo>
                <a:cubicBezTo>
                  <a:pt x="21714" y="3681"/>
                  <a:pt x="21737" y="3671"/>
                  <a:pt x="21757" y="3654"/>
                </a:cubicBezTo>
                <a:cubicBezTo>
                  <a:pt x="21772" y="3641"/>
                  <a:pt x="21769" y="3615"/>
                  <a:pt x="21758" y="3604"/>
                </a:cubicBezTo>
                <a:cubicBezTo>
                  <a:pt x="21751" y="3597"/>
                  <a:pt x="21742" y="3594"/>
                  <a:pt x="21734" y="3594"/>
                </a:cubicBezTo>
                <a:close/>
                <a:moveTo>
                  <a:pt x="22992" y="3567"/>
                </a:moveTo>
                <a:cubicBezTo>
                  <a:pt x="22984" y="3567"/>
                  <a:pt x="22976" y="3570"/>
                  <a:pt x="22969" y="3578"/>
                </a:cubicBezTo>
                <a:lnTo>
                  <a:pt x="22925" y="3623"/>
                </a:lnTo>
                <a:cubicBezTo>
                  <a:pt x="22900" y="3647"/>
                  <a:pt x="22923" y="3682"/>
                  <a:pt x="22950" y="3682"/>
                </a:cubicBezTo>
                <a:cubicBezTo>
                  <a:pt x="22958" y="3682"/>
                  <a:pt x="22967" y="3679"/>
                  <a:pt x="22974" y="3672"/>
                </a:cubicBezTo>
                <a:lnTo>
                  <a:pt x="23019" y="3628"/>
                </a:lnTo>
                <a:cubicBezTo>
                  <a:pt x="23044" y="3602"/>
                  <a:pt x="23019" y="3567"/>
                  <a:pt x="22992" y="3567"/>
                </a:cubicBezTo>
                <a:close/>
                <a:moveTo>
                  <a:pt x="23623" y="3597"/>
                </a:moveTo>
                <a:cubicBezTo>
                  <a:pt x="23553" y="3597"/>
                  <a:pt x="23553" y="3704"/>
                  <a:pt x="23623" y="3704"/>
                </a:cubicBezTo>
                <a:cubicBezTo>
                  <a:pt x="23692" y="3703"/>
                  <a:pt x="23692" y="3597"/>
                  <a:pt x="23623" y="3597"/>
                </a:cubicBezTo>
                <a:close/>
                <a:moveTo>
                  <a:pt x="6457" y="3586"/>
                </a:moveTo>
                <a:cubicBezTo>
                  <a:pt x="6447" y="3586"/>
                  <a:pt x="6437" y="3592"/>
                  <a:pt x="6430" y="3605"/>
                </a:cubicBezTo>
                <a:cubicBezTo>
                  <a:pt x="6420" y="3625"/>
                  <a:pt x="6411" y="3646"/>
                  <a:pt x="6400" y="3666"/>
                </a:cubicBezTo>
                <a:cubicBezTo>
                  <a:pt x="6386" y="3694"/>
                  <a:pt x="6410" y="3720"/>
                  <a:pt x="6434" y="3720"/>
                </a:cubicBezTo>
                <a:cubicBezTo>
                  <a:pt x="6445" y="3720"/>
                  <a:pt x="6455" y="3714"/>
                  <a:pt x="6462" y="3701"/>
                </a:cubicBezTo>
                <a:cubicBezTo>
                  <a:pt x="6472" y="3681"/>
                  <a:pt x="6482" y="3660"/>
                  <a:pt x="6492" y="3640"/>
                </a:cubicBezTo>
                <a:cubicBezTo>
                  <a:pt x="6505" y="3612"/>
                  <a:pt x="6481" y="3586"/>
                  <a:pt x="6457" y="3586"/>
                </a:cubicBezTo>
                <a:close/>
                <a:moveTo>
                  <a:pt x="11894" y="3581"/>
                </a:moveTo>
                <a:cubicBezTo>
                  <a:pt x="11871" y="3581"/>
                  <a:pt x="11850" y="3597"/>
                  <a:pt x="11842" y="3619"/>
                </a:cubicBezTo>
                <a:cubicBezTo>
                  <a:pt x="11837" y="3635"/>
                  <a:pt x="11832" y="3650"/>
                  <a:pt x="11827" y="3664"/>
                </a:cubicBezTo>
                <a:cubicBezTo>
                  <a:pt x="11817" y="3691"/>
                  <a:pt x="11837" y="3722"/>
                  <a:pt x="11863" y="3729"/>
                </a:cubicBezTo>
                <a:cubicBezTo>
                  <a:pt x="11868" y="3731"/>
                  <a:pt x="11873" y="3731"/>
                  <a:pt x="11877" y="3731"/>
                </a:cubicBezTo>
                <a:cubicBezTo>
                  <a:pt x="11900" y="3731"/>
                  <a:pt x="11921" y="3715"/>
                  <a:pt x="11929" y="3693"/>
                </a:cubicBezTo>
                <a:cubicBezTo>
                  <a:pt x="11934" y="3677"/>
                  <a:pt x="11940" y="3662"/>
                  <a:pt x="11944" y="3649"/>
                </a:cubicBezTo>
                <a:cubicBezTo>
                  <a:pt x="11953" y="3620"/>
                  <a:pt x="11933" y="3589"/>
                  <a:pt x="11907" y="3583"/>
                </a:cubicBezTo>
                <a:cubicBezTo>
                  <a:pt x="11903" y="3582"/>
                  <a:pt x="11899" y="3581"/>
                  <a:pt x="11894" y="3581"/>
                </a:cubicBezTo>
                <a:close/>
                <a:moveTo>
                  <a:pt x="23940" y="3629"/>
                </a:moveTo>
                <a:cubicBezTo>
                  <a:pt x="23870" y="3629"/>
                  <a:pt x="23870" y="3736"/>
                  <a:pt x="23940" y="3736"/>
                </a:cubicBezTo>
                <a:lnTo>
                  <a:pt x="23984" y="3736"/>
                </a:lnTo>
                <a:cubicBezTo>
                  <a:pt x="24052" y="3735"/>
                  <a:pt x="24053" y="3629"/>
                  <a:pt x="23984" y="3629"/>
                </a:cubicBezTo>
                <a:close/>
                <a:moveTo>
                  <a:pt x="18850" y="3628"/>
                </a:moveTo>
                <a:cubicBezTo>
                  <a:pt x="18832" y="3628"/>
                  <a:pt x="18813" y="3638"/>
                  <a:pt x="18804" y="3655"/>
                </a:cubicBezTo>
                <a:cubicBezTo>
                  <a:pt x="18798" y="3666"/>
                  <a:pt x="18793" y="3675"/>
                  <a:pt x="18788" y="3685"/>
                </a:cubicBezTo>
                <a:cubicBezTo>
                  <a:pt x="18775" y="3712"/>
                  <a:pt x="18782" y="3743"/>
                  <a:pt x="18808" y="3759"/>
                </a:cubicBezTo>
                <a:cubicBezTo>
                  <a:pt x="18815" y="3763"/>
                  <a:pt x="18824" y="3765"/>
                  <a:pt x="18834" y="3765"/>
                </a:cubicBezTo>
                <a:cubicBezTo>
                  <a:pt x="18853" y="3765"/>
                  <a:pt x="18872" y="3756"/>
                  <a:pt x="18881" y="3739"/>
                </a:cubicBezTo>
                <a:cubicBezTo>
                  <a:pt x="18886" y="3728"/>
                  <a:pt x="18892" y="3719"/>
                  <a:pt x="18897" y="3708"/>
                </a:cubicBezTo>
                <a:cubicBezTo>
                  <a:pt x="18908" y="3682"/>
                  <a:pt x="18902" y="3651"/>
                  <a:pt x="18877" y="3635"/>
                </a:cubicBezTo>
                <a:cubicBezTo>
                  <a:pt x="18869" y="3630"/>
                  <a:pt x="18860" y="3628"/>
                  <a:pt x="18850" y="3628"/>
                </a:cubicBezTo>
                <a:close/>
                <a:moveTo>
                  <a:pt x="14433" y="3710"/>
                </a:moveTo>
                <a:cubicBezTo>
                  <a:pt x="14387" y="3710"/>
                  <a:pt x="14387" y="3781"/>
                  <a:pt x="14433" y="3781"/>
                </a:cubicBezTo>
                <a:cubicBezTo>
                  <a:pt x="14478" y="3781"/>
                  <a:pt x="14478" y="3710"/>
                  <a:pt x="14433" y="3710"/>
                </a:cubicBezTo>
                <a:close/>
                <a:moveTo>
                  <a:pt x="12930" y="3690"/>
                </a:moveTo>
                <a:cubicBezTo>
                  <a:pt x="12903" y="3690"/>
                  <a:pt x="12880" y="3726"/>
                  <a:pt x="12905" y="3750"/>
                </a:cubicBezTo>
                <a:lnTo>
                  <a:pt x="12935" y="3781"/>
                </a:lnTo>
                <a:cubicBezTo>
                  <a:pt x="12942" y="3788"/>
                  <a:pt x="12950" y="3791"/>
                  <a:pt x="12958" y="3791"/>
                </a:cubicBezTo>
                <a:cubicBezTo>
                  <a:pt x="12985" y="3791"/>
                  <a:pt x="13009" y="3755"/>
                  <a:pt x="12984" y="3730"/>
                </a:cubicBezTo>
                <a:cubicBezTo>
                  <a:pt x="12974" y="3720"/>
                  <a:pt x="12963" y="3712"/>
                  <a:pt x="12954" y="3701"/>
                </a:cubicBezTo>
                <a:cubicBezTo>
                  <a:pt x="12946" y="3693"/>
                  <a:pt x="12938" y="3690"/>
                  <a:pt x="12930" y="3690"/>
                </a:cubicBezTo>
                <a:close/>
                <a:moveTo>
                  <a:pt x="234" y="3699"/>
                </a:moveTo>
                <a:cubicBezTo>
                  <a:pt x="224" y="3699"/>
                  <a:pt x="213" y="3705"/>
                  <a:pt x="207" y="3718"/>
                </a:cubicBezTo>
                <a:cubicBezTo>
                  <a:pt x="201" y="3728"/>
                  <a:pt x="196" y="3738"/>
                  <a:pt x="191" y="3748"/>
                </a:cubicBezTo>
                <a:cubicBezTo>
                  <a:pt x="177" y="3776"/>
                  <a:pt x="202" y="3801"/>
                  <a:pt x="225" y="3801"/>
                </a:cubicBezTo>
                <a:cubicBezTo>
                  <a:pt x="236" y="3801"/>
                  <a:pt x="246" y="3796"/>
                  <a:pt x="252" y="3783"/>
                </a:cubicBezTo>
                <a:cubicBezTo>
                  <a:pt x="257" y="3772"/>
                  <a:pt x="262" y="3764"/>
                  <a:pt x="267" y="3754"/>
                </a:cubicBezTo>
                <a:cubicBezTo>
                  <a:pt x="282" y="3725"/>
                  <a:pt x="258" y="3699"/>
                  <a:pt x="234" y="3699"/>
                </a:cubicBezTo>
                <a:close/>
                <a:moveTo>
                  <a:pt x="11219" y="3671"/>
                </a:moveTo>
                <a:cubicBezTo>
                  <a:pt x="11191" y="3671"/>
                  <a:pt x="11168" y="3706"/>
                  <a:pt x="11193" y="3730"/>
                </a:cubicBezTo>
                <a:cubicBezTo>
                  <a:pt x="11213" y="3750"/>
                  <a:pt x="11233" y="3771"/>
                  <a:pt x="11254" y="3791"/>
                </a:cubicBezTo>
                <a:cubicBezTo>
                  <a:pt x="11261" y="3799"/>
                  <a:pt x="11269" y="3802"/>
                  <a:pt x="11277" y="3802"/>
                </a:cubicBezTo>
                <a:cubicBezTo>
                  <a:pt x="11304" y="3802"/>
                  <a:pt x="11328" y="3765"/>
                  <a:pt x="11303" y="3741"/>
                </a:cubicBezTo>
                <a:lnTo>
                  <a:pt x="11243" y="3681"/>
                </a:lnTo>
                <a:cubicBezTo>
                  <a:pt x="11235" y="3674"/>
                  <a:pt x="11227" y="3671"/>
                  <a:pt x="11219" y="3671"/>
                </a:cubicBezTo>
                <a:close/>
                <a:moveTo>
                  <a:pt x="13621" y="3703"/>
                </a:moveTo>
                <a:cubicBezTo>
                  <a:pt x="13553" y="3703"/>
                  <a:pt x="13551" y="3811"/>
                  <a:pt x="13621" y="3811"/>
                </a:cubicBezTo>
                <a:cubicBezTo>
                  <a:pt x="13690" y="3811"/>
                  <a:pt x="13690" y="3703"/>
                  <a:pt x="13621" y="3703"/>
                </a:cubicBezTo>
                <a:close/>
                <a:moveTo>
                  <a:pt x="24419" y="3725"/>
                </a:moveTo>
                <a:cubicBezTo>
                  <a:pt x="24412" y="3725"/>
                  <a:pt x="24405" y="3726"/>
                  <a:pt x="24397" y="3728"/>
                </a:cubicBezTo>
                <a:cubicBezTo>
                  <a:pt x="24375" y="3738"/>
                  <a:pt x="24359" y="3757"/>
                  <a:pt x="24366" y="3782"/>
                </a:cubicBezTo>
                <a:cubicBezTo>
                  <a:pt x="24371" y="3799"/>
                  <a:pt x="24389" y="3814"/>
                  <a:pt x="24408" y="3814"/>
                </a:cubicBezTo>
                <a:cubicBezTo>
                  <a:pt x="24411" y="3814"/>
                  <a:pt x="24414" y="3814"/>
                  <a:pt x="24417" y="3813"/>
                </a:cubicBezTo>
                <a:cubicBezTo>
                  <a:pt x="24425" y="3820"/>
                  <a:pt x="24436" y="3825"/>
                  <a:pt x="24446" y="3825"/>
                </a:cubicBezTo>
                <a:cubicBezTo>
                  <a:pt x="24453" y="3825"/>
                  <a:pt x="24459" y="3823"/>
                  <a:pt x="24466" y="3820"/>
                </a:cubicBezTo>
                <a:cubicBezTo>
                  <a:pt x="24486" y="3809"/>
                  <a:pt x="24496" y="3781"/>
                  <a:pt x="24482" y="3760"/>
                </a:cubicBezTo>
                <a:cubicBezTo>
                  <a:pt x="24468" y="3739"/>
                  <a:pt x="24445" y="3725"/>
                  <a:pt x="24419" y="3725"/>
                </a:cubicBezTo>
                <a:close/>
                <a:moveTo>
                  <a:pt x="20364" y="3755"/>
                </a:moveTo>
                <a:cubicBezTo>
                  <a:pt x="20318" y="3755"/>
                  <a:pt x="20318" y="3825"/>
                  <a:pt x="20364" y="3825"/>
                </a:cubicBezTo>
                <a:lnTo>
                  <a:pt x="20380" y="3825"/>
                </a:lnTo>
                <a:cubicBezTo>
                  <a:pt x="20426" y="3825"/>
                  <a:pt x="20426" y="3755"/>
                  <a:pt x="20380" y="3755"/>
                </a:cubicBezTo>
                <a:close/>
                <a:moveTo>
                  <a:pt x="7632" y="3707"/>
                </a:moveTo>
                <a:cubicBezTo>
                  <a:pt x="7623" y="3707"/>
                  <a:pt x="7614" y="3710"/>
                  <a:pt x="7606" y="3714"/>
                </a:cubicBezTo>
                <a:cubicBezTo>
                  <a:pt x="7595" y="3719"/>
                  <a:pt x="7587" y="3724"/>
                  <a:pt x="7576" y="3729"/>
                </a:cubicBezTo>
                <a:cubicBezTo>
                  <a:pt x="7550" y="3743"/>
                  <a:pt x="7543" y="3778"/>
                  <a:pt x="7557" y="3803"/>
                </a:cubicBezTo>
                <a:cubicBezTo>
                  <a:pt x="7567" y="3820"/>
                  <a:pt x="7585" y="3829"/>
                  <a:pt x="7603" y="3829"/>
                </a:cubicBezTo>
                <a:cubicBezTo>
                  <a:pt x="7612" y="3829"/>
                  <a:pt x="7621" y="3827"/>
                  <a:pt x="7630" y="3823"/>
                </a:cubicBezTo>
                <a:cubicBezTo>
                  <a:pt x="7640" y="3817"/>
                  <a:pt x="7650" y="3812"/>
                  <a:pt x="7660" y="3807"/>
                </a:cubicBezTo>
                <a:cubicBezTo>
                  <a:pt x="7686" y="3793"/>
                  <a:pt x="7693" y="3759"/>
                  <a:pt x="7679" y="3734"/>
                </a:cubicBezTo>
                <a:cubicBezTo>
                  <a:pt x="7669" y="3716"/>
                  <a:pt x="7651" y="3707"/>
                  <a:pt x="7632" y="3707"/>
                </a:cubicBezTo>
                <a:close/>
                <a:moveTo>
                  <a:pt x="2307" y="3720"/>
                </a:moveTo>
                <a:cubicBezTo>
                  <a:pt x="2296" y="3720"/>
                  <a:pt x="2285" y="3726"/>
                  <a:pt x="2279" y="3739"/>
                </a:cubicBezTo>
                <a:cubicBezTo>
                  <a:pt x="2268" y="3759"/>
                  <a:pt x="2259" y="3780"/>
                  <a:pt x="2249" y="3799"/>
                </a:cubicBezTo>
                <a:cubicBezTo>
                  <a:pt x="2236" y="3827"/>
                  <a:pt x="2261" y="3852"/>
                  <a:pt x="2284" y="3852"/>
                </a:cubicBezTo>
                <a:cubicBezTo>
                  <a:pt x="2294" y="3852"/>
                  <a:pt x="2304" y="3847"/>
                  <a:pt x="2310" y="3834"/>
                </a:cubicBezTo>
                <a:cubicBezTo>
                  <a:pt x="2321" y="3814"/>
                  <a:pt x="2330" y="3793"/>
                  <a:pt x="2341" y="3774"/>
                </a:cubicBezTo>
                <a:cubicBezTo>
                  <a:pt x="2355" y="3746"/>
                  <a:pt x="2330" y="3720"/>
                  <a:pt x="2307" y="3720"/>
                </a:cubicBezTo>
                <a:close/>
                <a:moveTo>
                  <a:pt x="9222" y="3743"/>
                </a:moveTo>
                <a:cubicBezTo>
                  <a:pt x="9209" y="3743"/>
                  <a:pt x="9195" y="3750"/>
                  <a:pt x="9190" y="3767"/>
                </a:cubicBezTo>
                <a:cubicBezTo>
                  <a:pt x="9185" y="3783"/>
                  <a:pt x="9179" y="3798"/>
                  <a:pt x="9174" y="3812"/>
                </a:cubicBezTo>
                <a:cubicBezTo>
                  <a:pt x="9165" y="3838"/>
                  <a:pt x="9186" y="3856"/>
                  <a:pt x="9208" y="3856"/>
                </a:cubicBezTo>
                <a:cubicBezTo>
                  <a:pt x="9222" y="3856"/>
                  <a:pt x="9236" y="3848"/>
                  <a:pt x="9242" y="3832"/>
                </a:cubicBezTo>
                <a:cubicBezTo>
                  <a:pt x="9247" y="3816"/>
                  <a:pt x="9253" y="3802"/>
                  <a:pt x="9258" y="3787"/>
                </a:cubicBezTo>
                <a:cubicBezTo>
                  <a:pt x="9266" y="3761"/>
                  <a:pt x="9244" y="3743"/>
                  <a:pt x="9222" y="3743"/>
                </a:cubicBezTo>
                <a:close/>
                <a:moveTo>
                  <a:pt x="10618" y="3742"/>
                </a:moveTo>
                <a:cubicBezTo>
                  <a:pt x="10578" y="3742"/>
                  <a:pt x="10542" y="3796"/>
                  <a:pt x="10578" y="3833"/>
                </a:cubicBezTo>
                <a:cubicBezTo>
                  <a:pt x="10586" y="3844"/>
                  <a:pt x="10597" y="3854"/>
                  <a:pt x="10606" y="3864"/>
                </a:cubicBezTo>
                <a:cubicBezTo>
                  <a:pt x="10617" y="3875"/>
                  <a:pt x="10629" y="3880"/>
                  <a:pt x="10641" y="3880"/>
                </a:cubicBezTo>
                <a:cubicBezTo>
                  <a:pt x="10682" y="3880"/>
                  <a:pt x="10719" y="3826"/>
                  <a:pt x="10683" y="3788"/>
                </a:cubicBezTo>
                <a:cubicBezTo>
                  <a:pt x="10672" y="3778"/>
                  <a:pt x="10663" y="3767"/>
                  <a:pt x="10653" y="3759"/>
                </a:cubicBezTo>
                <a:cubicBezTo>
                  <a:pt x="10642" y="3747"/>
                  <a:pt x="10630" y="3742"/>
                  <a:pt x="10618" y="3742"/>
                </a:cubicBezTo>
                <a:close/>
                <a:moveTo>
                  <a:pt x="16729" y="3789"/>
                </a:moveTo>
                <a:cubicBezTo>
                  <a:pt x="16705" y="3789"/>
                  <a:pt x="16681" y="3814"/>
                  <a:pt x="16697" y="3842"/>
                </a:cubicBezTo>
                <a:cubicBezTo>
                  <a:pt x="16704" y="3858"/>
                  <a:pt x="16717" y="3869"/>
                  <a:pt x="16729" y="3876"/>
                </a:cubicBezTo>
                <a:cubicBezTo>
                  <a:pt x="16735" y="3884"/>
                  <a:pt x="16744" y="3891"/>
                  <a:pt x="16757" y="3891"/>
                </a:cubicBezTo>
                <a:lnTo>
                  <a:pt x="16778" y="3891"/>
                </a:lnTo>
                <a:cubicBezTo>
                  <a:pt x="16781" y="3891"/>
                  <a:pt x="16783" y="3890"/>
                  <a:pt x="16786" y="3890"/>
                </a:cubicBezTo>
                <a:lnTo>
                  <a:pt x="16787" y="3890"/>
                </a:lnTo>
                <a:cubicBezTo>
                  <a:pt x="16788" y="3890"/>
                  <a:pt x="16788" y="3888"/>
                  <a:pt x="16789" y="3888"/>
                </a:cubicBezTo>
                <a:cubicBezTo>
                  <a:pt x="16797" y="3886"/>
                  <a:pt x="16803" y="3880"/>
                  <a:pt x="16805" y="3873"/>
                </a:cubicBezTo>
                <a:cubicBezTo>
                  <a:pt x="16809" y="3867"/>
                  <a:pt x="16812" y="3860"/>
                  <a:pt x="16812" y="3854"/>
                </a:cubicBezTo>
                <a:cubicBezTo>
                  <a:pt x="16812" y="3844"/>
                  <a:pt x="16808" y="3835"/>
                  <a:pt x="16803" y="3830"/>
                </a:cubicBezTo>
                <a:cubicBezTo>
                  <a:pt x="16794" y="3825"/>
                  <a:pt x="16787" y="3820"/>
                  <a:pt x="16776" y="3820"/>
                </a:cubicBezTo>
                <a:cubicBezTo>
                  <a:pt x="16775" y="3820"/>
                  <a:pt x="16773" y="3818"/>
                  <a:pt x="16772" y="3818"/>
                </a:cubicBezTo>
                <a:cubicBezTo>
                  <a:pt x="16765" y="3817"/>
                  <a:pt x="16761" y="3812"/>
                  <a:pt x="16758" y="3807"/>
                </a:cubicBezTo>
                <a:cubicBezTo>
                  <a:pt x="16751" y="3795"/>
                  <a:pt x="16740" y="3789"/>
                  <a:pt x="16729" y="3789"/>
                </a:cubicBezTo>
                <a:close/>
                <a:moveTo>
                  <a:pt x="18220" y="3745"/>
                </a:moveTo>
                <a:cubicBezTo>
                  <a:pt x="18201" y="3745"/>
                  <a:pt x="18179" y="3756"/>
                  <a:pt x="18170" y="3771"/>
                </a:cubicBezTo>
                <a:cubicBezTo>
                  <a:pt x="18154" y="3799"/>
                  <a:pt x="18166" y="3828"/>
                  <a:pt x="18190" y="3845"/>
                </a:cubicBezTo>
                <a:cubicBezTo>
                  <a:pt x="18210" y="3860"/>
                  <a:pt x="18228" y="3875"/>
                  <a:pt x="18249" y="3890"/>
                </a:cubicBezTo>
                <a:cubicBezTo>
                  <a:pt x="18257" y="3895"/>
                  <a:pt x="18265" y="3897"/>
                  <a:pt x="18274" y="3897"/>
                </a:cubicBezTo>
                <a:cubicBezTo>
                  <a:pt x="18294" y="3897"/>
                  <a:pt x="18314" y="3886"/>
                  <a:pt x="18323" y="3870"/>
                </a:cubicBezTo>
                <a:cubicBezTo>
                  <a:pt x="18338" y="3842"/>
                  <a:pt x="18327" y="3813"/>
                  <a:pt x="18303" y="3796"/>
                </a:cubicBezTo>
                <a:cubicBezTo>
                  <a:pt x="18284" y="3781"/>
                  <a:pt x="18264" y="3766"/>
                  <a:pt x="18243" y="3751"/>
                </a:cubicBezTo>
                <a:cubicBezTo>
                  <a:pt x="18237" y="3747"/>
                  <a:pt x="18229" y="3745"/>
                  <a:pt x="18220" y="3745"/>
                </a:cubicBezTo>
                <a:close/>
                <a:moveTo>
                  <a:pt x="13983" y="3752"/>
                </a:moveTo>
                <a:cubicBezTo>
                  <a:pt x="13960" y="3752"/>
                  <a:pt x="13940" y="3768"/>
                  <a:pt x="13932" y="3790"/>
                </a:cubicBezTo>
                <a:cubicBezTo>
                  <a:pt x="13927" y="3804"/>
                  <a:pt x="13922" y="3820"/>
                  <a:pt x="13917" y="3834"/>
                </a:cubicBezTo>
                <a:cubicBezTo>
                  <a:pt x="13906" y="3861"/>
                  <a:pt x="13927" y="3893"/>
                  <a:pt x="13953" y="3900"/>
                </a:cubicBezTo>
                <a:cubicBezTo>
                  <a:pt x="13958" y="3901"/>
                  <a:pt x="13962" y="3902"/>
                  <a:pt x="13966" y="3902"/>
                </a:cubicBezTo>
                <a:cubicBezTo>
                  <a:pt x="13990" y="3902"/>
                  <a:pt x="14011" y="3886"/>
                  <a:pt x="14018" y="3864"/>
                </a:cubicBezTo>
                <a:cubicBezTo>
                  <a:pt x="14024" y="3849"/>
                  <a:pt x="14030" y="3833"/>
                  <a:pt x="14034" y="3818"/>
                </a:cubicBezTo>
                <a:cubicBezTo>
                  <a:pt x="14044" y="3791"/>
                  <a:pt x="14023" y="3760"/>
                  <a:pt x="13997" y="3754"/>
                </a:cubicBezTo>
                <a:cubicBezTo>
                  <a:pt x="13993" y="3752"/>
                  <a:pt x="13988" y="3752"/>
                  <a:pt x="13983" y="3752"/>
                </a:cubicBezTo>
                <a:close/>
                <a:moveTo>
                  <a:pt x="17404" y="3837"/>
                </a:moveTo>
                <a:cubicBezTo>
                  <a:pt x="17358" y="3837"/>
                  <a:pt x="17358" y="3908"/>
                  <a:pt x="17404" y="3908"/>
                </a:cubicBezTo>
                <a:lnTo>
                  <a:pt x="17420" y="3908"/>
                </a:lnTo>
                <a:cubicBezTo>
                  <a:pt x="17465" y="3908"/>
                  <a:pt x="17465" y="3837"/>
                  <a:pt x="17420" y="3837"/>
                </a:cubicBezTo>
                <a:close/>
                <a:moveTo>
                  <a:pt x="6398" y="3853"/>
                </a:moveTo>
                <a:cubicBezTo>
                  <a:pt x="6352" y="3853"/>
                  <a:pt x="6352" y="3923"/>
                  <a:pt x="6398" y="3923"/>
                </a:cubicBezTo>
                <a:cubicBezTo>
                  <a:pt x="6443" y="3923"/>
                  <a:pt x="6443" y="3853"/>
                  <a:pt x="6398" y="3853"/>
                </a:cubicBezTo>
                <a:close/>
                <a:moveTo>
                  <a:pt x="6957" y="3813"/>
                </a:moveTo>
                <a:cubicBezTo>
                  <a:pt x="6930" y="3813"/>
                  <a:pt x="6904" y="3830"/>
                  <a:pt x="6904" y="3865"/>
                </a:cubicBezTo>
                <a:lnTo>
                  <a:pt x="6904" y="3895"/>
                </a:lnTo>
                <a:cubicBezTo>
                  <a:pt x="6904" y="3930"/>
                  <a:pt x="6931" y="3947"/>
                  <a:pt x="6958" y="3947"/>
                </a:cubicBezTo>
                <a:cubicBezTo>
                  <a:pt x="6985" y="3947"/>
                  <a:pt x="7012" y="3930"/>
                  <a:pt x="7012" y="3895"/>
                </a:cubicBezTo>
                <a:lnTo>
                  <a:pt x="7012" y="3865"/>
                </a:lnTo>
                <a:cubicBezTo>
                  <a:pt x="7011" y="3830"/>
                  <a:pt x="6984" y="3813"/>
                  <a:pt x="6957" y="3813"/>
                </a:cubicBezTo>
                <a:close/>
                <a:moveTo>
                  <a:pt x="7903" y="3862"/>
                </a:moveTo>
                <a:cubicBezTo>
                  <a:pt x="7886" y="3862"/>
                  <a:pt x="7868" y="3874"/>
                  <a:pt x="7868" y="3897"/>
                </a:cubicBezTo>
                <a:lnTo>
                  <a:pt x="7868" y="3913"/>
                </a:lnTo>
                <a:cubicBezTo>
                  <a:pt x="7868" y="3936"/>
                  <a:pt x="7886" y="3947"/>
                  <a:pt x="7903" y="3947"/>
                </a:cubicBezTo>
                <a:cubicBezTo>
                  <a:pt x="7921" y="3947"/>
                  <a:pt x="7939" y="3936"/>
                  <a:pt x="7939" y="3913"/>
                </a:cubicBezTo>
                <a:lnTo>
                  <a:pt x="7939" y="3897"/>
                </a:lnTo>
                <a:cubicBezTo>
                  <a:pt x="7939" y="3874"/>
                  <a:pt x="7921" y="3862"/>
                  <a:pt x="7903" y="3862"/>
                </a:cubicBezTo>
                <a:close/>
                <a:moveTo>
                  <a:pt x="3482" y="3839"/>
                </a:moveTo>
                <a:cubicBezTo>
                  <a:pt x="3473" y="3839"/>
                  <a:pt x="3464" y="3842"/>
                  <a:pt x="3455" y="3846"/>
                </a:cubicBezTo>
                <a:cubicBezTo>
                  <a:pt x="3445" y="3851"/>
                  <a:pt x="3435" y="3856"/>
                  <a:pt x="3425" y="3861"/>
                </a:cubicBezTo>
                <a:cubicBezTo>
                  <a:pt x="3399" y="3875"/>
                  <a:pt x="3392" y="3910"/>
                  <a:pt x="3405" y="3935"/>
                </a:cubicBezTo>
                <a:cubicBezTo>
                  <a:pt x="3415" y="3952"/>
                  <a:pt x="3434" y="3961"/>
                  <a:pt x="3452" y="3961"/>
                </a:cubicBezTo>
                <a:cubicBezTo>
                  <a:pt x="3461" y="3961"/>
                  <a:pt x="3470" y="3959"/>
                  <a:pt x="3478" y="3955"/>
                </a:cubicBezTo>
                <a:cubicBezTo>
                  <a:pt x="3489" y="3949"/>
                  <a:pt x="3498" y="3944"/>
                  <a:pt x="3509" y="3939"/>
                </a:cubicBezTo>
                <a:cubicBezTo>
                  <a:pt x="3535" y="3926"/>
                  <a:pt x="3541" y="3891"/>
                  <a:pt x="3529" y="3866"/>
                </a:cubicBezTo>
                <a:cubicBezTo>
                  <a:pt x="3518" y="3848"/>
                  <a:pt x="3500" y="3839"/>
                  <a:pt x="3482" y="3839"/>
                </a:cubicBezTo>
                <a:close/>
                <a:moveTo>
                  <a:pt x="5736" y="3928"/>
                </a:moveTo>
                <a:cubicBezTo>
                  <a:pt x="5713" y="3928"/>
                  <a:pt x="5714" y="3964"/>
                  <a:pt x="5736" y="3964"/>
                </a:cubicBezTo>
                <a:cubicBezTo>
                  <a:pt x="5760" y="3964"/>
                  <a:pt x="5760" y="3928"/>
                  <a:pt x="5736" y="3928"/>
                </a:cubicBezTo>
                <a:close/>
                <a:moveTo>
                  <a:pt x="4475" y="3864"/>
                </a:moveTo>
                <a:cubicBezTo>
                  <a:pt x="4448" y="3864"/>
                  <a:pt x="4424" y="3899"/>
                  <a:pt x="4449" y="3924"/>
                </a:cubicBezTo>
                <a:cubicBezTo>
                  <a:pt x="4458" y="3935"/>
                  <a:pt x="4467" y="3945"/>
                  <a:pt x="4478" y="3955"/>
                </a:cubicBezTo>
                <a:cubicBezTo>
                  <a:pt x="4485" y="3962"/>
                  <a:pt x="4493" y="3965"/>
                  <a:pt x="4501" y="3965"/>
                </a:cubicBezTo>
                <a:cubicBezTo>
                  <a:pt x="4528" y="3965"/>
                  <a:pt x="4553" y="3930"/>
                  <a:pt x="4528" y="3905"/>
                </a:cubicBezTo>
                <a:cubicBezTo>
                  <a:pt x="4518" y="3895"/>
                  <a:pt x="4508" y="3884"/>
                  <a:pt x="4499" y="3875"/>
                </a:cubicBezTo>
                <a:cubicBezTo>
                  <a:pt x="4491" y="3868"/>
                  <a:pt x="4483" y="3864"/>
                  <a:pt x="4475" y="3864"/>
                </a:cubicBezTo>
                <a:close/>
                <a:moveTo>
                  <a:pt x="10044" y="3814"/>
                </a:moveTo>
                <a:cubicBezTo>
                  <a:pt x="10026" y="3814"/>
                  <a:pt x="10008" y="3824"/>
                  <a:pt x="9997" y="3840"/>
                </a:cubicBezTo>
                <a:cubicBezTo>
                  <a:pt x="9987" y="3856"/>
                  <a:pt x="9978" y="3871"/>
                  <a:pt x="9967" y="3886"/>
                </a:cubicBezTo>
                <a:cubicBezTo>
                  <a:pt x="9952" y="3911"/>
                  <a:pt x="9965" y="3944"/>
                  <a:pt x="9987" y="3959"/>
                </a:cubicBezTo>
                <a:cubicBezTo>
                  <a:pt x="9995" y="3964"/>
                  <a:pt x="10004" y="3966"/>
                  <a:pt x="10013" y="3966"/>
                </a:cubicBezTo>
                <a:cubicBezTo>
                  <a:pt x="10032" y="3966"/>
                  <a:pt x="10050" y="3956"/>
                  <a:pt x="10060" y="3939"/>
                </a:cubicBezTo>
                <a:cubicBezTo>
                  <a:pt x="10071" y="3923"/>
                  <a:pt x="10080" y="3909"/>
                  <a:pt x="10091" y="3895"/>
                </a:cubicBezTo>
                <a:cubicBezTo>
                  <a:pt x="10106" y="3871"/>
                  <a:pt x="10096" y="3835"/>
                  <a:pt x="10071" y="3822"/>
                </a:cubicBezTo>
                <a:cubicBezTo>
                  <a:pt x="10062" y="3817"/>
                  <a:pt x="10053" y="3814"/>
                  <a:pt x="10044" y="3814"/>
                </a:cubicBezTo>
                <a:close/>
                <a:moveTo>
                  <a:pt x="20649" y="3856"/>
                </a:moveTo>
                <a:cubicBezTo>
                  <a:pt x="20631" y="3856"/>
                  <a:pt x="20615" y="3865"/>
                  <a:pt x="20604" y="3882"/>
                </a:cubicBezTo>
                <a:cubicBezTo>
                  <a:pt x="20590" y="3906"/>
                  <a:pt x="20598" y="3943"/>
                  <a:pt x="20624" y="3956"/>
                </a:cubicBezTo>
                <a:cubicBezTo>
                  <a:pt x="20635" y="3961"/>
                  <a:pt x="20643" y="3966"/>
                  <a:pt x="20654" y="3971"/>
                </a:cubicBezTo>
                <a:cubicBezTo>
                  <a:pt x="20663" y="3976"/>
                  <a:pt x="20673" y="3979"/>
                  <a:pt x="20682" y="3979"/>
                </a:cubicBezTo>
                <a:cubicBezTo>
                  <a:pt x="20700" y="3979"/>
                  <a:pt x="20717" y="3970"/>
                  <a:pt x="20727" y="3953"/>
                </a:cubicBezTo>
                <a:cubicBezTo>
                  <a:pt x="20742" y="3928"/>
                  <a:pt x="20734" y="3892"/>
                  <a:pt x="20708" y="3879"/>
                </a:cubicBezTo>
                <a:cubicBezTo>
                  <a:pt x="20698" y="3874"/>
                  <a:pt x="20687" y="3868"/>
                  <a:pt x="20678" y="3864"/>
                </a:cubicBezTo>
                <a:cubicBezTo>
                  <a:pt x="20669" y="3859"/>
                  <a:pt x="20659" y="3856"/>
                  <a:pt x="20649" y="3856"/>
                </a:cubicBezTo>
                <a:close/>
                <a:moveTo>
                  <a:pt x="8425" y="3887"/>
                </a:moveTo>
                <a:cubicBezTo>
                  <a:pt x="8401" y="3887"/>
                  <a:pt x="8377" y="3913"/>
                  <a:pt x="8390" y="3940"/>
                </a:cubicBezTo>
                <a:cubicBezTo>
                  <a:pt x="8396" y="3950"/>
                  <a:pt x="8401" y="3960"/>
                  <a:pt x="8406" y="3970"/>
                </a:cubicBezTo>
                <a:cubicBezTo>
                  <a:pt x="8413" y="3984"/>
                  <a:pt x="8423" y="3989"/>
                  <a:pt x="8434" y="3989"/>
                </a:cubicBezTo>
                <a:cubicBezTo>
                  <a:pt x="8457" y="3989"/>
                  <a:pt x="8482" y="3963"/>
                  <a:pt x="8468" y="3935"/>
                </a:cubicBezTo>
                <a:cubicBezTo>
                  <a:pt x="8463" y="3924"/>
                  <a:pt x="8458" y="3916"/>
                  <a:pt x="8452" y="3905"/>
                </a:cubicBezTo>
                <a:cubicBezTo>
                  <a:pt x="8446" y="3893"/>
                  <a:pt x="8435" y="3887"/>
                  <a:pt x="8425" y="3887"/>
                </a:cubicBezTo>
                <a:close/>
                <a:moveTo>
                  <a:pt x="15674" y="3906"/>
                </a:moveTo>
                <a:cubicBezTo>
                  <a:pt x="15639" y="3906"/>
                  <a:pt x="15628" y="3964"/>
                  <a:pt x="15666" y="3977"/>
                </a:cubicBezTo>
                <a:cubicBezTo>
                  <a:pt x="15681" y="3982"/>
                  <a:pt x="15696" y="3987"/>
                  <a:pt x="15711" y="3992"/>
                </a:cubicBezTo>
                <a:cubicBezTo>
                  <a:pt x="15715" y="3994"/>
                  <a:pt x="15720" y="3995"/>
                  <a:pt x="15723" y="3995"/>
                </a:cubicBezTo>
                <a:cubicBezTo>
                  <a:pt x="15757" y="3995"/>
                  <a:pt x="15768" y="3938"/>
                  <a:pt x="15730" y="3924"/>
                </a:cubicBezTo>
                <a:cubicBezTo>
                  <a:pt x="15716" y="3919"/>
                  <a:pt x="15701" y="3914"/>
                  <a:pt x="15686" y="3909"/>
                </a:cubicBezTo>
                <a:cubicBezTo>
                  <a:pt x="15682" y="3907"/>
                  <a:pt x="15677" y="3906"/>
                  <a:pt x="15674" y="3906"/>
                </a:cubicBezTo>
                <a:close/>
                <a:moveTo>
                  <a:pt x="14942" y="3922"/>
                </a:moveTo>
                <a:cubicBezTo>
                  <a:pt x="14924" y="3922"/>
                  <a:pt x="14907" y="3933"/>
                  <a:pt x="14907" y="3956"/>
                </a:cubicBezTo>
                <a:lnTo>
                  <a:pt x="14907" y="3971"/>
                </a:lnTo>
                <a:cubicBezTo>
                  <a:pt x="14907" y="3994"/>
                  <a:pt x="14925" y="4006"/>
                  <a:pt x="14942" y="4006"/>
                </a:cubicBezTo>
                <a:cubicBezTo>
                  <a:pt x="14960" y="4006"/>
                  <a:pt x="14978" y="3994"/>
                  <a:pt x="14978" y="3971"/>
                </a:cubicBezTo>
                <a:lnTo>
                  <a:pt x="14978" y="3956"/>
                </a:lnTo>
                <a:cubicBezTo>
                  <a:pt x="14978" y="3933"/>
                  <a:pt x="14960" y="3922"/>
                  <a:pt x="14942" y="3922"/>
                </a:cubicBezTo>
                <a:close/>
                <a:moveTo>
                  <a:pt x="12869" y="3991"/>
                </a:moveTo>
                <a:cubicBezTo>
                  <a:pt x="12851" y="3991"/>
                  <a:pt x="12833" y="4003"/>
                  <a:pt x="12833" y="4026"/>
                </a:cubicBezTo>
                <a:lnTo>
                  <a:pt x="12833" y="4042"/>
                </a:lnTo>
                <a:cubicBezTo>
                  <a:pt x="12833" y="4064"/>
                  <a:pt x="12851" y="4075"/>
                  <a:pt x="12869" y="4075"/>
                </a:cubicBezTo>
                <a:cubicBezTo>
                  <a:pt x="12887" y="4075"/>
                  <a:pt x="12905" y="4064"/>
                  <a:pt x="12905" y="4042"/>
                </a:cubicBezTo>
                <a:lnTo>
                  <a:pt x="12905" y="4026"/>
                </a:lnTo>
                <a:cubicBezTo>
                  <a:pt x="12905" y="4003"/>
                  <a:pt x="12887" y="3991"/>
                  <a:pt x="12869" y="3991"/>
                </a:cubicBezTo>
                <a:close/>
                <a:moveTo>
                  <a:pt x="2806" y="3946"/>
                </a:moveTo>
                <a:cubicBezTo>
                  <a:pt x="2779" y="3946"/>
                  <a:pt x="2752" y="3963"/>
                  <a:pt x="2752" y="3998"/>
                </a:cubicBezTo>
                <a:lnTo>
                  <a:pt x="2752" y="4028"/>
                </a:lnTo>
                <a:cubicBezTo>
                  <a:pt x="2753" y="4063"/>
                  <a:pt x="2780" y="4080"/>
                  <a:pt x="2806" y="4080"/>
                </a:cubicBezTo>
                <a:cubicBezTo>
                  <a:pt x="2833" y="4080"/>
                  <a:pt x="2859" y="4063"/>
                  <a:pt x="2859" y="4028"/>
                </a:cubicBezTo>
                <a:lnTo>
                  <a:pt x="2859" y="3998"/>
                </a:lnTo>
                <a:cubicBezTo>
                  <a:pt x="2859" y="3963"/>
                  <a:pt x="2832" y="3946"/>
                  <a:pt x="2806" y="3946"/>
                </a:cubicBezTo>
                <a:close/>
                <a:moveTo>
                  <a:pt x="3754" y="3997"/>
                </a:moveTo>
                <a:cubicBezTo>
                  <a:pt x="3736" y="3997"/>
                  <a:pt x="3718" y="4009"/>
                  <a:pt x="3718" y="4031"/>
                </a:cubicBezTo>
                <a:lnTo>
                  <a:pt x="3718" y="4047"/>
                </a:lnTo>
                <a:cubicBezTo>
                  <a:pt x="3718" y="4069"/>
                  <a:pt x="3735" y="4081"/>
                  <a:pt x="3753" y="4081"/>
                </a:cubicBezTo>
                <a:cubicBezTo>
                  <a:pt x="3771" y="4081"/>
                  <a:pt x="3789" y="4069"/>
                  <a:pt x="3789" y="4047"/>
                </a:cubicBezTo>
                <a:lnTo>
                  <a:pt x="3789" y="4031"/>
                </a:lnTo>
                <a:cubicBezTo>
                  <a:pt x="3789" y="4009"/>
                  <a:pt x="3772" y="3997"/>
                  <a:pt x="3754" y="3997"/>
                </a:cubicBezTo>
                <a:close/>
                <a:moveTo>
                  <a:pt x="5450" y="4091"/>
                </a:moveTo>
                <a:cubicBezTo>
                  <a:pt x="5442" y="4091"/>
                  <a:pt x="5433" y="4094"/>
                  <a:pt x="5426" y="4101"/>
                </a:cubicBezTo>
                <a:lnTo>
                  <a:pt x="5410" y="4117"/>
                </a:lnTo>
                <a:cubicBezTo>
                  <a:pt x="5385" y="4142"/>
                  <a:pt x="5410" y="4178"/>
                  <a:pt x="5437" y="4178"/>
                </a:cubicBezTo>
                <a:cubicBezTo>
                  <a:pt x="5445" y="4178"/>
                  <a:pt x="5453" y="4175"/>
                  <a:pt x="5460" y="4167"/>
                </a:cubicBezTo>
                <a:lnTo>
                  <a:pt x="5476" y="4152"/>
                </a:lnTo>
                <a:cubicBezTo>
                  <a:pt x="5501" y="4126"/>
                  <a:pt x="5477" y="4091"/>
                  <a:pt x="5450" y="4091"/>
                </a:cubicBezTo>
                <a:close/>
                <a:moveTo>
                  <a:pt x="8728" y="4099"/>
                </a:moveTo>
                <a:cubicBezTo>
                  <a:pt x="8723" y="4099"/>
                  <a:pt x="8718" y="4099"/>
                  <a:pt x="8713" y="4100"/>
                </a:cubicBezTo>
                <a:cubicBezTo>
                  <a:pt x="8672" y="4110"/>
                  <a:pt x="8684" y="4168"/>
                  <a:pt x="8722" y="4169"/>
                </a:cubicBezTo>
                <a:cubicBezTo>
                  <a:pt x="8727" y="4180"/>
                  <a:pt x="8739" y="4185"/>
                  <a:pt x="8751" y="4185"/>
                </a:cubicBezTo>
                <a:cubicBezTo>
                  <a:pt x="8757" y="4185"/>
                  <a:pt x="8763" y="4183"/>
                  <a:pt x="8769" y="4180"/>
                </a:cubicBezTo>
                <a:cubicBezTo>
                  <a:pt x="8788" y="4169"/>
                  <a:pt x="8790" y="4148"/>
                  <a:pt x="8782" y="4132"/>
                </a:cubicBezTo>
                <a:cubicBezTo>
                  <a:pt x="8773" y="4109"/>
                  <a:pt x="8750" y="4099"/>
                  <a:pt x="8728" y="4099"/>
                </a:cubicBezTo>
                <a:close/>
                <a:moveTo>
                  <a:pt x="508" y="4079"/>
                </a:moveTo>
                <a:cubicBezTo>
                  <a:pt x="483" y="4079"/>
                  <a:pt x="459" y="4104"/>
                  <a:pt x="477" y="4131"/>
                </a:cubicBezTo>
                <a:cubicBezTo>
                  <a:pt x="487" y="4146"/>
                  <a:pt x="497" y="4160"/>
                  <a:pt x="507" y="4175"/>
                </a:cubicBezTo>
                <a:cubicBezTo>
                  <a:pt x="515" y="4186"/>
                  <a:pt x="526" y="4191"/>
                  <a:pt x="537" y="4191"/>
                </a:cubicBezTo>
                <a:cubicBezTo>
                  <a:pt x="562" y="4191"/>
                  <a:pt x="586" y="4166"/>
                  <a:pt x="569" y="4139"/>
                </a:cubicBezTo>
                <a:cubicBezTo>
                  <a:pt x="559" y="4123"/>
                  <a:pt x="549" y="4110"/>
                  <a:pt x="539" y="4095"/>
                </a:cubicBezTo>
                <a:cubicBezTo>
                  <a:pt x="531" y="4084"/>
                  <a:pt x="519" y="4079"/>
                  <a:pt x="508" y="4079"/>
                </a:cubicBezTo>
                <a:close/>
                <a:moveTo>
                  <a:pt x="19718" y="3994"/>
                </a:moveTo>
                <a:cubicBezTo>
                  <a:pt x="19705" y="3994"/>
                  <a:pt x="19691" y="4002"/>
                  <a:pt x="19687" y="4019"/>
                </a:cubicBezTo>
                <a:cubicBezTo>
                  <a:pt x="19673" y="4066"/>
                  <a:pt x="19667" y="4115"/>
                  <a:pt x="19667" y="4163"/>
                </a:cubicBezTo>
                <a:cubicBezTo>
                  <a:pt x="19666" y="4186"/>
                  <a:pt x="19684" y="4198"/>
                  <a:pt x="19701" y="4198"/>
                </a:cubicBezTo>
                <a:cubicBezTo>
                  <a:pt x="19719" y="4198"/>
                  <a:pt x="19737" y="4186"/>
                  <a:pt x="19737" y="4163"/>
                </a:cubicBezTo>
                <a:cubicBezTo>
                  <a:pt x="19739" y="4121"/>
                  <a:pt x="19744" y="4079"/>
                  <a:pt x="19755" y="4038"/>
                </a:cubicBezTo>
                <a:cubicBezTo>
                  <a:pt x="19762" y="4012"/>
                  <a:pt x="19739" y="3994"/>
                  <a:pt x="19718" y="3994"/>
                </a:cubicBezTo>
                <a:close/>
                <a:moveTo>
                  <a:pt x="9048" y="4099"/>
                </a:moveTo>
                <a:cubicBezTo>
                  <a:pt x="9037" y="4099"/>
                  <a:pt x="9027" y="4104"/>
                  <a:pt x="9020" y="4117"/>
                </a:cubicBezTo>
                <a:cubicBezTo>
                  <a:pt x="9015" y="4128"/>
                  <a:pt x="9010" y="4137"/>
                  <a:pt x="9004" y="4147"/>
                </a:cubicBezTo>
                <a:cubicBezTo>
                  <a:pt x="8991" y="4174"/>
                  <a:pt x="9016" y="4200"/>
                  <a:pt x="9039" y="4200"/>
                </a:cubicBezTo>
                <a:cubicBezTo>
                  <a:pt x="9050" y="4200"/>
                  <a:pt x="9060" y="4195"/>
                  <a:pt x="9066" y="4183"/>
                </a:cubicBezTo>
                <a:cubicBezTo>
                  <a:pt x="9071" y="4173"/>
                  <a:pt x="9077" y="4163"/>
                  <a:pt x="9082" y="4153"/>
                </a:cubicBezTo>
                <a:cubicBezTo>
                  <a:pt x="9096" y="4125"/>
                  <a:pt x="9072" y="4099"/>
                  <a:pt x="9048" y="4099"/>
                </a:cubicBezTo>
                <a:close/>
                <a:moveTo>
                  <a:pt x="4789" y="4163"/>
                </a:moveTo>
                <a:cubicBezTo>
                  <a:pt x="4762" y="4163"/>
                  <a:pt x="4738" y="4199"/>
                  <a:pt x="4764" y="4223"/>
                </a:cubicBezTo>
                <a:lnTo>
                  <a:pt x="4779" y="4239"/>
                </a:lnTo>
                <a:cubicBezTo>
                  <a:pt x="4787" y="4246"/>
                  <a:pt x="4795" y="4250"/>
                  <a:pt x="4804" y="4250"/>
                </a:cubicBezTo>
                <a:cubicBezTo>
                  <a:pt x="4830" y="4250"/>
                  <a:pt x="4854" y="4214"/>
                  <a:pt x="4829" y="4189"/>
                </a:cubicBezTo>
                <a:lnTo>
                  <a:pt x="4813" y="4174"/>
                </a:lnTo>
                <a:cubicBezTo>
                  <a:pt x="4806" y="4166"/>
                  <a:pt x="4797" y="4163"/>
                  <a:pt x="4789" y="4163"/>
                </a:cubicBezTo>
                <a:close/>
                <a:moveTo>
                  <a:pt x="11121" y="4119"/>
                </a:moveTo>
                <a:cubicBezTo>
                  <a:pt x="11110" y="4119"/>
                  <a:pt x="11100" y="4125"/>
                  <a:pt x="11093" y="4138"/>
                </a:cubicBezTo>
                <a:cubicBezTo>
                  <a:pt x="11083" y="4158"/>
                  <a:pt x="11073" y="4179"/>
                  <a:pt x="11063" y="4199"/>
                </a:cubicBezTo>
                <a:cubicBezTo>
                  <a:pt x="11050" y="4226"/>
                  <a:pt x="11075" y="4251"/>
                  <a:pt x="11098" y="4251"/>
                </a:cubicBezTo>
                <a:cubicBezTo>
                  <a:pt x="11108" y="4251"/>
                  <a:pt x="11118" y="4246"/>
                  <a:pt x="11125" y="4233"/>
                </a:cubicBezTo>
                <a:cubicBezTo>
                  <a:pt x="11135" y="4214"/>
                  <a:pt x="11145" y="4194"/>
                  <a:pt x="11155" y="4174"/>
                </a:cubicBezTo>
                <a:cubicBezTo>
                  <a:pt x="11169" y="4146"/>
                  <a:pt x="11145" y="4119"/>
                  <a:pt x="11121" y="4119"/>
                </a:cubicBezTo>
                <a:close/>
                <a:moveTo>
                  <a:pt x="17583" y="4183"/>
                </a:moveTo>
                <a:cubicBezTo>
                  <a:pt x="17537" y="4183"/>
                  <a:pt x="17537" y="4253"/>
                  <a:pt x="17583" y="4253"/>
                </a:cubicBezTo>
                <a:lnTo>
                  <a:pt x="17599" y="4253"/>
                </a:lnTo>
                <a:cubicBezTo>
                  <a:pt x="17645" y="4253"/>
                  <a:pt x="17645" y="4183"/>
                  <a:pt x="17599" y="4183"/>
                </a:cubicBezTo>
                <a:close/>
                <a:moveTo>
                  <a:pt x="18982" y="4124"/>
                </a:moveTo>
                <a:cubicBezTo>
                  <a:pt x="18955" y="4124"/>
                  <a:pt x="18928" y="4141"/>
                  <a:pt x="18928" y="4176"/>
                </a:cubicBezTo>
                <a:lnTo>
                  <a:pt x="18928" y="4221"/>
                </a:lnTo>
                <a:cubicBezTo>
                  <a:pt x="18928" y="4255"/>
                  <a:pt x="18955" y="4273"/>
                  <a:pt x="18982" y="4273"/>
                </a:cubicBezTo>
                <a:cubicBezTo>
                  <a:pt x="19008" y="4273"/>
                  <a:pt x="19035" y="4255"/>
                  <a:pt x="19035" y="4221"/>
                </a:cubicBezTo>
                <a:lnTo>
                  <a:pt x="19035" y="4176"/>
                </a:lnTo>
                <a:cubicBezTo>
                  <a:pt x="19035" y="4141"/>
                  <a:pt x="19008" y="4124"/>
                  <a:pt x="18982" y="4124"/>
                </a:cubicBezTo>
                <a:close/>
                <a:moveTo>
                  <a:pt x="21327" y="4159"/>
                </a:moveTo>
                <a:cubicBezTo>
                  <a:pt x="21286" y="4159"/>
                  <a:pt x="21249" y="4212"/>
                  <a:pt x="21286" y="4249"/>
                </a:cubicBezTo>
                <a:lnTo>
                  <a:pt x="21302" y="4265"/>
                </a:lnTo>
                <a:cubicBezTo>
                  <a:pt x="21313" y="4276"/>
                  <a:pt x="21326" y="4281"/>
                  <a:pt x="21338" y="4281"/>
                </a:cubicBezTo>
                <a:cubicBezTo>
                  <a:pt x="21379" y="4281"/>
                  <a:pt x="21416" y="4227"/>
                  <a:pt x="21379" y="4190"/>
                </a:cubicBezTo>
                <a:lnTo>
                  <a:pt x="21363" y="4175"/>
                </a:lnTo>
                <a:cubicBezTo>
                  <a:pt x="21352" y="4164"/>
                  <a:pt x="21339" y="4159"/>
                  <a:pt x="21327" y="4159"/>
                </a:cubicBezTo>
                <a:close/>
                <a:moveTo>
                  <a:pt x="19344" y="4186"/>
                </a:moveTo>
                <a:cubicBezTo>
                  <a:pt x="19317" y="4186"/>
                  <a:pt x="19292" y="4222"/>
                  <a:pt x="19318" y="4247"/>
                </a:cubicBezTo>
                <a:cubicBezTo>
                  <a:pt x="19328" y="4257"/>
                  <a:pt x="19339" y="4267"/>
                  <a:pt x="19348" y="4277"/>
                </a:cubicBezTo>
                <a:cubicBezTo>
                  <a:pt x="19356" y="4284"/>
                  <a:pt x="19364" y="4287"/>
                  <a:pt x="19372" y="4287"/>
                </a:cubicBezTo>
                <a:cubicBezTo>
                  <a:pt x="19399" y="4287"/>
                  <a:pt x="19425" y="4251"/>
                  <a:pt x="19399" y="4227"/>
                </a:cubicBezTo>
                <a:cubicBezTo>
                  <a:pt x="19388" y="4217"/>
                  <a:pt x="19378" y="4207"/>
                  <a:pt x="19368" y="4197"/>
                </a:cubicBezTo>
                <a:cubicBezTo>
                  <a:pt x="19361" y="4189"/>
                  <a:pt x="19352" y="4186"/>
                  <a:pt x="19344" y="4186"/>
                </a:cubicBezTo>
                <a:close/>
                <a:moveTo>
                  <a:pt x="14715" y="4147"/>
                </a:moveTo>
                <a:cubicBezTo>
                  <a:pt x="14694" y="4147"/>
                  <a:pt x="14672" y="4164"/>
                  <a:pt x="14677" y="4190"/>
                </a:cubicBezTo>
                <a:lnTo>
                  <a:pt x="14693" y="4265"/>
                </a:lnTo>
                <a:cubicBezTo>
                  <a:pt x="14697" y="4283"/>
                  <a:pt x="14710" y="4290"/>
                  <a:pt x="14723" y="4290"/>
                </a:cubicBezTo>
                <a:cubicBezTo>
                  <a:pt x="14744" y="4290"/>
                  <a:pt x="14767" y="4273"/>
                  <a:pt x="14761" y="4247"/>
                </a:cubicBezTo>
                <a:lnTo>
                  <a:pt x="14745" y="4173"/>
                </a:lnTo>
                <a:cubicBezTo>
                  <a:pt x="14742" y="4155"/>
                  <a:pt x="14729" y="4147"/>
                  <a:pt x="14715" y="4147"/>
                </a:cubicBezTo>
                <a:close/>
                <a:moveTo>
                  <a:pt x="15255" y="4221"/>
                </a:moveTo>
                <a:cubicBezTo>
                  <a:pt x="15234" y="4221"/>
                  <a:pt x="15222" y="4236"/>
                  <a:pt x="15221" y="4253"/>
                </a:cubicBezTo>
                <a:cubicBezTo>
                  <a:pt x="15219" y="4252"/>
                  <a:pt x="15215" y="4252"/>
                  <a:pt x="15211" y="4252"/>
                </a:cubicBezTo>
                <a:cubicBezTo>
                  <a:pt x="15166" y="4252"/>
                  <a:pt x="15166" y="4322"/>
                  <a:pt x="15211" y="4322"/>
                </a:cubicBezTo>
                <a:cubicBezTo>
                  <a:pt x="15232" y="4322"/>
                  <a:pt x="15245" y="4307"/>
                  <a:pt x="15246" y="4290"/>
                </a:cubicBezTo>
                <a:cubicBezTo>
                  <a:pt x="15248" y="4291"/>
                  <a:pt x="15252" y="4291"/>
                  <a:pt x="15255" y="4291"/>
                </a:cubicBezTo>
                <a:cubicBezTo>
                  <a:pt x="15300" y="4291"/>
                  <a:pt x="15301" y="4221"/>
                  <a:pt x="15255" y="4221"/>
                </a:cubicBezTo>
                <a:close/>
                <a:moveTo>
                  <a:pt x="7940" y="4263"/>
                </a:moveTo>
                <a:cubicBezTo>
                  <a:pt x="7894" y="4263"/>
                  <a:pt x="7894" y="4333"/>
                  <a:pt x="7940" y="4333"/>
                </a:cubicBezTo>
                <a:cubicBezTo>
                  <a:pt x="7986" y="4333"/>
                  <a:pt x="7986" y="4263"/>
                  <a:pt x="7940" y="4263"/>
                </a:cubicBezTo>
                <a:close/>
                <a:moveTo>
                  <a:pt x="16397" y="4269"/>
                </a:moveTo>
                <a:cubicBezTo>
                  <a:pt x="16351" y="4269"/>
                  <a:pt x="16351" y="4340"/>
                  <a:pt x="16397" y="4340"/>
                </a:cubicBezTo>
                <a:cubicBezTo>
                  <a:pt x="16442" y="4340"/>
                  <a:pt x="16442" y="4269"/>
                  <a:pt x="16397" y="4269"/>
                </a:cubicBezTo>
                <a:close/>
                <a:moveTo>
                  <a:pt x="12297" y="4240"/>
                </a:moveTo>
                <a:cubicBezTo>
                  <a:pt x="12288" y="4240"/>
                  <a:pt x="12278" y="4242"/>
                  <a:pt x="12270" y="4247"/>
                </a:cubicBezTo>
                <a:cubicBezTo>
                  <a:pt x="12258" y="4252"/>
                  <a:pt x="12250" y="4257"/>
                  <a:pt x="12239" y="4263"/>
                </a:cubicBezTo>
                <a:cubicBezTo>
                  <a:pt x="12213" y="4275"/>
                  <a:pt x="12206" y="4311"/>
                  <a:pt x="12219" y="4336"/>
                </a:cubicBezTo>
                <a:cubicBezTo>
                  <a:pt x="12230" y="4354"/>
                  <a:pt x="12248" y="4362"/>
                  <a:pt x="12266" y="4362"/>
                </a:cubicBezTo>
                <a:cubicBezTo>
                  <a:pt x="12275" y="4362"/>
                  <a:pt x="12284" y="4360"/>
                  <a:pt x="12293" y="4356"/>
                </a:cubicBezTo>
                <a:cubicBezTo>
                  <a:pt x="12303" y="4351"/>
                  <a:pt x="12313" y="4345"/>
                  <a:pt x="12323" y="4340"/>
                </a:cubicBezTo>
                <a:cubicBezTo>
                  <a:pt x="12349" y="4327"/>
                  <a:pt x="12357" y="4290"/>
                  <a:pt x="12342" y="4267"/>
                </a:cubicBezTo>
                <a:cubicBezTo>
                  <a:pt x="12332" y="4249"/>
                  <a:pt x="12315" y="4240"/>
                  <a:pt x="12297" y="4240"/>
                </a:cubicBezTo>
                <a:close/>
                <a:moveTo>
                  <a:pt x="14550" y="4328"/>
                </a:moveTo>
                <a:cubicBezTo>
                  <a:pt x="14528" y="4328"/>
                  <a:pt x="14528" y="4363"/>
                  <a:pt x="14550" y="4363"/>
                </a:cubicBezTo>
                <a:cubicBezTo>
                  <a:pt x="14574" y="4363"/>
                  <a:pt x="14574" y="4328"/>
                  <a:pt x="14550" y="4328"/>
                </a:cubicBezTo>
                <a:close/>
                <a:moveTo>
                  <a:pt x="13290" y="4264"/>
                </a:moveTo>
                <a:cubicBezTo>
                  <a:pt x="13262" y="4264"/>
                  <a:pt x="13238" y="4299"/>
                  <a:pt x="13263" y="4324"/>
                </a:cubicBezTo>
                <a:cubicBezTo>
                  <a:pt x="13271" y="4333"/>
                  <a:pt x="13282" y="4345"/>
                  <a:pt x="13292" y="4354"/>
                </a:cubicBezTo>
                <a:cubicBezTo>
                  <a:pt x="13299" y="4362"/>
                  <a:pt x="13308" y="4365"/>
                  <a:pt x="13316" y="4365"/>
                </a:cubicBezTo>
                <a:cubicBezTo>
                  <a:pt x="13343" y="4365"/>
                  <a:pt x="13367" y="4329"/>
                  <a:pt x="13341" y="4305"/>
                </a:cubicBezTo>
                <a:cubicBezTo>
                  <a:pt x="13331" y="4294"/>
                  <a:pt x="13323" y="4284"/>
                  <a:pt x="13313" y="4274"/>
                </a:cubicBezTo>
                <a:cubicBezTo>
                  <a:pt x="13306" y="4267"/>
                  <a:pt x="13298" y="4264"/>
                  <a:pt x="13290" y="4264"/>
                </a:cubicBezTo>
                <a:close/>
                <a:moveTo>
                  <a:pt x="7212" y="4249"/>
                </a:moveTo>
                <a:cubicBezTo>
                  <a:pt x="7185" y="4249"/>
                  <a:pt x="7158" y="4266"/>
                  <a:pt x="7158" y="4300"/>
                </a:cubicBezTo>
                <a:lnTo>
                  <a:pt x="7158" y="4316"/>
                </a:lnTo>
                <a:cubicBezTo>
                  <a:pt x="7158" y="4351"/>
                  <a:pt x="7185" y="4368"/>
                  <a:pt x="7212" y="4368"/>
                </a:cubicBezTo>
                <a:cubicBezTo>
                  <a:pt x="7239" y="4368"/>
                  <a:pt x="7265" y="4351"/>
                  <a:pt x="7265" y="4316"/>
                </a:cubicBezTo>
                <a:lnTo>
                  <a:pt x="7265" y="4300"/>
                </a:lnTo>
                <a:cubicBezTo>
                  <a:pt x="7265" y="4266"/>
                  <a:pt x="7238" y="4249"/>
                  <a:pt x="7212" y="4249"/>
                </a:cubicBezTo>
                <a:close/>
                <a:moveTo>
                  <a:pt x="22332" y="4283"/>
                </a:moveTo>
                <a:cubicBezTo>
                  <a:pt x="22264" y="4283"/>
                  <a:pt x="22262" y="4389"/>
                  <a:pt x="22332" y="4389"/>
                </a:cubicBezTo>
                <a:cubicBezTo>
                  <a:pt x="22400" y="4389"/>
                  <a:pt x="22401" y="4283"/>
                  <a:pt x="22332" y="4283"/>
                </a:cubicBezTo>
                <a:close/>
                <a:moveTo>
                  <a:pt x="1230" y="4272"/>
                </a:moveTo>
                <a:cubicBezTo>
                  <a:pt x="1189" y="4272"/>
                  <a:pt x="1152" y="4325"/>
                  <a:pt x="1189" y="4362"/>
                </a:cubicBezTo>
                <a:lnTo>
                  <a:pt x="1205" y="4378"/>
                </a:lnTo>
                <a:cubicBezTo>
                  <a:pt x="1216" y="4389"/>
                  <a:pt x="1229" y="4394"/>
                  <a:pt x="1241" y="4394"/>
                </a:cubicBezTo>
                <a:cubicBezTo>
                  <a:pt x="1282" y="4394"/>
                  <a:pt x="1319" y="4341"/>
                  <a:pt x="1281" y="4304"/>
                </a:cubicBezTo>
                <a:lnTo>
                  <a:pt x="1266" y="4288"/>
                </a:lnTo>
                <a:cubicBezTo>
                  <a:pt x="1255" y="4277"/>
                  <a:pt x="1242" y="4272"/>
                  <a:pt x="1230" y="4272"/>
                </a:cubicBezTo>
                <a:close/>
                <a:moveTo>
                  <a:pt x="6231" y="4333"/>
                </a:moveTo>
                <a:cubicBezTo>
                  <a:pt x="6223" y="4333"/>
                  <a:pt x="6214" y="4336"/>
                  <a:pt x="6207" y="4343"/>
                </a:cubicBezTo>
                <a:lnTo>
                  <a:pt x="6192" y="4359"/>
                </a:lnTo>
                <a:cubicBezTo>
                  <a:pt x="6166" y="4383"/>
                  <a:pt x="6191" y="4419"/>
                  <a:pt x="6218" y="4419"/>
                </a:cubicBezTo>
                <a:cubicBezTo>
                  <a:pt x="6226" y="4419"/>
                  <a:pt x="6235" y="4416"/>
                  <a:pt x="6242" y="4409"/>
                </a:cubicBezTo>
                <a:lnTo>
                  <a:pt x="6258" y="4394"/>
                </a:lnTo>
                <a:cubicBezTo>
                  <a:pt x="6283" y="4369"/>
                  <a:pt x="6258" y="4333"/>
                  <a:pt x="6231" y="4333"/>
                </a:cubicBezTo>
                <a:close/>
                <a:moveTo>
                  <a:pt x="7843" y="4253"/>
                </a:moveTo>
                <a:cubicBezTo>
                  <a:pt x="7826" y="4253"/>
                  <a:pt x="7808" y="4265"/>
                  <a:pt x="7808" y="4288"/>
                </a:cubicBezTo>
                <a:lnTo>
                  <a:pt x="7808" y="4394"/>
                </a:lnTo>
                <a:cubicBezTo>
                  <a:pt x="7808" y="4417"/>
                  <a:pt x="7826" y="4428"/>
                  <a:pt x="7843" y="4428"/>
                </a:cubicBezTo>
                <a:cubicBezTo>
                  <a:pt x="7861" y="4428"/>
                  <a:pt x="7878" y="4417"/>
                  <a:pt x="7878" y="4394"/>
                </a:cubicBezTo>
                <a:lnTo>
                  <a:pt x="7878" y="4288"/>
                </a:lnTo>
                <a:cubicBezTo>
                  <a:pt x="7878" y="4265"/>
                  <a:pt x="7861" y="4253"/>
                  <a:pt x="7843" y="4253"/>
                </a:cubicBezTo>
                <a:close/>
                <a:moveTo>
                  <a:pt x="15658" y="4298"/>
                </a:moveTo>
                <a:cubicBezTo>
                  <a:pt x="15644" y="4298"/>
                  <a:pt x="15632" y="4305"/>
                  <a:pt x="15628" y="4322"/>
                </a:cubicBezTo>
                <a:lnTo>
                  <a:pt x="15613" y="4398"/>
                </a:lnTo>
                <a:cubicBezTo>
                  <a:pt x="15606" y="4425"/>
                  <a:pt x="15629" y="4443"/>
                  <a:pt x="15650" y="4443"/>
                </a:cubicBezTo>
                <a:cubicBezTo>
                  <a:pt x="15664" y="4443"/>
                  <a:pt x="15677" y="4435"/>
                  <a:pt x="15681" y="4417"/>
                </a:cubicBezTo>
                <a:lnTo>
                  <a:pt x="15696" y="4342"/>
                </a:lnTo>
                <a:cubicBezTo>
                  <a:pt x="15702" y="4316"/>
                  <a:pt x="15678" y="4298"/>
                  <a:pt x="15658" y="4298"/>
                </a:cubicBezTo>
                <a:close/>
                <a:moveTo>
                  <a:pt x="11621" y="4345"/>
                </a:moveTo>
                <a:cubicBezTo>
                  <a:pt x="11595" y="4345"/>
                  <a:pt x="11568" y="4363"/>
                  <a:pt x="11568" y="4398"/>
                </a:cubicBezTo>
                <a:lnTo>
                  <a:pt x="11568" y="4427"/>
                </a:lnTo>
                <a:cubicBezTo>
                  <a:pt x="11568" y="4461"/>
                  <a:pt x="11595" y="4479"/>
                  <a:pt x="11621" y="4479"/>
                </a:cubicBezTo>
                <a:cubicBezTo>
                  <a:pt x="11648" y="4479"/>
                  <a:pt x="11674" y="4462"/>
                  <a:pt x="11675" y="4427"/>
                </a:cubicBezTo>
                <a:lnTo>
                  <a:pt x="11675" y="4398"/>
                </a:lnTo>
                <a:cubicBezTo>
                  <a:pt x="11675" y="4363"/>
                  <a:pt x="11648" y="4345"/>
                  <a:pt x="11621" y="4345"/>
                </a:cubicBezTo>
                <a:close/>
                <a:moveTo>
                  <a:pt x="12567" y="4396"/>
                </a:moveTo>
                <a:cubicBezTo>
                  <a:pt x="12549" y="4396"/>
                  <a:pt x="12532" y="4407"/>
                  <a:pt x="12532" y="4430"/>
                </a:cubicBezTo>
                <a:lnTo>
                  <a:pt x="12532" y="4446"/>
                </a:lnTo>
                <a:cubicBezTo>
                  <a:pt x="12532" y="4469"/>
                  <a:pt x="12549" y="4481"/>
                  <a:pt x="12567" y="4481"/>
                </a:cubicBezTo>
                <a:cubicBezTo>
                  <a:pt x="12584" y="4481"/>
                  <a:pt x="12602" y="4469"/>
                  <a:pt x="12602" y="4446"/>
                </a:cubicBezTo>
                <a:lnTo>
                  <a:pt x="12602" y="4430"/>
                </a:lnTo>
                <a:cubicBezTo>
                  <a:pt x="12602" y="4407"/>
                  <a:pt x="12584" y="4396"/>
                  <a:pt x="12567" y="4396"/>
                </a:cubicBezTo>
                <a:close/>
                <a:moveTo>
                  <a:pt x="4263" y="4389"/>
                </a:moveTo>
                <a:cubicBezTo>
                  <a:pt x="4245" y="4389"/>
                  <a:pt x="4227" y="4401"/>
                  <a:pt x="4227" y="4424"/>
                </a:cubicBezTo>
                <a:lnTo>
                  <a:pt x="4227" y="4453"/>
                </a:lnTo>
                <a:cubicBezTo>
                  <a:pt x="4227" y="4476"/>
                  <a:pt x="4245" y="4488"/>
                  <a:pt x="4263" y="4488"/>
                </a:cubicBezTo>
                <a:cubicBezTo>
                  <a:pt x="4281" y="4488"/>
                  <a:pt x="4299" y="4476"/>
                  <a:pt x="4299" y="4453"/>
                </a:cubicBezTo>
                <a:lnTo>
                  <a:pt x="4299" y="4424"/>
                </a:lnTo>
                <a:cubicBezTo>
                  <a:pt x="4299" y="4401"/>
                  <a:pt x="4281" y="4389"/>
                  <a:pt x="4263" y="4389"/>
                </a:cubicBezTo>
                <a:close/>
                <a:moveTo>
                  <a:pt x="3060" y="4384"/>
                </a:moveTo>
                <a:cubicBezTo>
                  <a:pt x="3033" y="4384"/>
                  <a:pt x="3006" y="4401"/>
                  <a:pt x="3006" y="4436"/>
                </a:cubicBezTo>
                <a:lnTo>
                  <a:pt x="3006" y="4451"/>
                </a:lnTo>
                <a:cubicBezTo>
                  <a:pt x="3006" y="4485"/>
                  <a:pt x="3033" y="4502"/>
                  <a:pt x="3060" y="4502"/>
                </a:cubicBezTo>
                <a:cubicBezTo>
                  <a:pt x="3087" y="4502"/>
                  <a:pt x="3114" y="4485"/>
                  <a:pt x="3114" y="4451"/>
                </a:cubicBezTo>
                <a:lnTo>
                  <a:pt x="3114" y="4436"/>
                </a:lnTo>
                <a:cubicBezTo>
                  <a:pt x="3114" y="4401"/>
                  <a:pt x="3087" y="4384"/>
                  <a:pt x="3060" y="4384"/>
                </a:cubicBezTo>
                <a:close/>
                <a:moveTo>
                  <a:pt x="6670" y="4441"/>
                </a:moveTo>
                <a:cubicBezTo>
                  <a:pt x="6602" y="4442"/>
                  <a:pt x="6600" y="4548"/>
                  <a:pt x="6670" y="4548"/>
                </a:cubicBezTo>
                <a:cubicBezTo>
                  <a:pt x="6739" y="4548"/>
                  <a:pt x="6739" y="4441"/>
                  <a:pt x="6670" y="4441"/>
                </a:cubicBezTo>
                <a:close/>
                <a:moveTo>
                  <a:pt x="5043" y="4480"/>
                </a:moveTo>
                <a:cubicBezTo>
                  <a:pt x="4997" y="4480"/>
                  <a:pt x="4997" y="4551"/>
                  <a:pt x="5043" y="4551"/>
                </a:cubicBezTo>
                <a:cubicBezTo>
                  <a:pt x="5089" y="4551"/>
                  <a:pt x="5089" y="4480"/>
                  <a:pt x="5043" y="4480"/>
                </a:cubicBezTo>
                <a:close/>
                <a:moveTo>
                  <a:pt x="3692" y="4388"/>
                </a:moveTo>
                <a:cubicBezTo>
                  <a:pt x="3674" y="4388"/>
                  <a:pt x="3656" y="4399"/>
                  <a:pt x="3656" y="4422"/>
                </a:cubicBezTo>
                <a:lnTo>
                  <a:pt x="3656" y="4529"/>
                </a:lnTo>
                <a:cubicBezTo>
                  <a:pt x="3656" y="4551"/>
                  <a:pt x="3674" y="4563"/>
                  <a:pt x="3692" y="4563"/>
                </a:cubicBezTo>
                <a:cubicBezTo>
                  <a:pt x="3710" y="4563"/>
                  <a:pt x="3728" y="4551"/>
                  <a:pt x="3728" y="4529"/>
                </a:cubicBezTo>
                <a:lnTo>
                  <a:pt x="3728" y="4422"/>
                </a:lnTo>
                <a:cubicBezTo>
                  <a:pt x="3728" y="4399"/>
                  <a:pt x="3710" y="4388"/>
                  <a:pt x="3692" y="4388"/>
                </a:cubicBezTo>
                <a:close/>
                <a:moveTo>
                  <a:pt x="14264" y="4490"/>
                </a:moveTo>
                <a:cubicBezTo>
                  <a:pt x="14256" y="4490"/>
                  <a:pt x="14247" y="4493"/>
                  <a:pt x="14240" y="4500"/>
                </a:cubicBezTo>
                <a:lnTo>
                  <a:pt x="14225" y="4516"/>
                </a:lnTo>
                <a:cubicBezTo>
                  <a:pt x="14199" y="4540"/>
                  <a:pt x="14224" y="4576"/>
                  <a:pt x="14251" y="4576"/>
                </a:cubicBezTo>
                <a:cubicBezTo>
                  <a:pt x="14259" y="4576"/>
                  <a:pt x="14267" y="4573"/>
                  <a:pt x="14274" y="4566"/>
                </a:cubicBezTo>
                <a:lnTo>
                  <a:pt x="14289" y="4551"/>
                </a:lnTo>
                <a:cubicBezTo>
                  <a:pt x="14315" y="4526"/>
                  <a:pt x="14291" y="4490"/>
                  <a:pt x="14264" y="4490"/>
                </a:cubicBezTo>
                <a:close/>
                <a:moveTo>
                  <a:pt x="9324" y="4478"/>
                </a:moveTo>
                <a:cubicBezTo>
                  <a:pt x="9299" y="4478"/>
                  <a:pt x="9274" y="4503"/>
                  <a:pt x="9291" y="4530"/>
                </a:cubicBezTo>
                <a:cubicBezTo>
                  <a:pt x="9302" y="4546"/>
                  <a:pt x="9311" y="4560"/>
                  <a:pt x="9322" y="4574"/>
                </a:cubicBezTo>
                <a:cubicBezTo>
                  <a:pt x="9329" y="4586"/>
                  <a:pt x="9341" y="4591"/>
                  <a:pt x="9351" y="4591"/>
                </a:cubicBezTo>
                <a:cubicBezTo>
                  <a:pt x="9376" y="4591"/>
                  <a:pt x="9400" y="4565"/>
                  <a:pt x="9383" y="4539"/>
                </a:cubicBezTo>
                <a:cubicBezTo>
                  <a:pt x="9372" y="4525"/>
                  <a:pt x="9363" y="4509"/>
                  <a:pt x="9353" y="4494"/>
                </a:cubicBezTo>
                <a:cubicBezTo>
                  <a:pt x="9346" y="4483"/>
                  <a:pt x="9335" y="4478"/>
                  <a:pt x="9324" y="4478"/>
                </a:cubicBezTo>
                <a:close/>
                <a:moveTo>
                  <a:pt x="8361" y="4491"/>
                </a:moveTo>
                <a:cubicBezTo>
                  <a:pt x="8348" y="4491"/>
                  <a:pt x="8337" y="4509"/>
                  <a:pt x="8349" y="4521"/>
                </a:cubicBezTo>
                <a:cubicBezTo>
                  <a:pt x="8380" y="4556"/>
                  <a:pt x="8410" y="4592"/>
                  <a:pt x="8440" y="4625"/>
                </a:cubicBezTo>
                <a:cubicBezTo>
                  <a:pt x="8443" y="4629"/>
                  <a:pt x="8447" y="4631"/>
                  <a:pt x="8451" y="4631"/>
                </a:cubicBezTo>
                <a:cubicBezTo>
                  <a:pt x="8464" y="4631"/>
                  <a:pt x="8476" y="4613"/>
                  <a:pt x="8465" y="4600"/>
                </a:cubicBezTo>
                <a:cubicBezTo>
                  <a:pt x="8434" y="4566"/>
                  <a:pt x="8404" y="4531"/>
                  <a:pt x="8374" y="4497"/>
                </a:cubicBezTo>
                <a:cubicBezTo>
                  <a:pt x="8370" y="4493"/>
                  <a:pt x="8366" y="4491"/>
                  <a:pt x="8361" y="4491"/>
                </a:cubicBezTo>
                <a:close/>
                <a:moveTo>
                  <a:pt x="8777" y="4504"/>
                </a:moveTo>
                <a:cubicBezTo>
                  <a:pt x="8763" y="4504"/>
                  <a:pt x="8750" y="4512"/>
                  <a:pt x="8747" y="4530"/>
                </a:cubicBezTo>
                <a:cubicBezTo>
                  <a:pt x="8739" y="4565"/>
                  <a:pt x="8747" y="4597"/>
                  <a:pt x="8769" y="4624"/>
                </a:cubicBezTo>
                <a:cubicBezTo>
                  <a:pt x="8774" y="4632"/>
                  <a:pt x="8783" y="4635"/>
                  <a:pt x="8792" y="4635"/>
                </a:cubicBezTo>
                <a:cubicBezTo>
                  <a:pt x="8802" y="4635"/>
                  <a:pt x="8812" y="4631"/>
                  <a:pt x="8819" y="4624"/>
                </a:cubicBezTo>
                <a:cubicBezTo>
                  <a:pt x="8836" y="4613"/>
                  <a:pt x="8833" y="4592"/>
                  <a:pt x="8820" y="4576"/>
                </a:cubicBezTo>
                <a:cubicBezTo>
                  <a:pt x="8814" y="4568"/>
                  <a:pt x="8814" y="4558"/>
                  <a:pt x="8815" y="4550"/>
                </a:cubicBezTo>
                <a:cubicBezTo>
                  <a:pt x="8821" y="4522"/>
                  <a:pt x="8798" y="4504"/>
                  <a:pt x="8777" y="4504"/>
                </a:cubicBezTo>
                <a:close/>
                <a:moveTo>
                  <a:pt x="5553" y="4558"/>
                </a:moveTo>
                <a:cubicBezTo>
                  <a:pt x="5543" y="4558"/>
                  <a:pt x="5534" y="4563"/>
                  <a:pt x="5528" y="4571"/>
                </a:cubicBezTo>
                <a:cubicBezTo>
                  <a:pt x="5527" y="4570"/>
                  <a:pt x="5525" y="4570"/>
                  <a:pt x="5524" y="4570"/>
                </a:cubicBezTo>
                <a:cubicBezTo>
                  <a:pt x="5488" y="4570"/>
                  <a:pt x="5476" y="4628"/>
                  <a:pt x="5516" y="4641"/>
                </a:cubicBezTo>
                <a:cubicBezTo>
                  <a:pt x="5522" y="4643"/>
                  <a:pt x="5528" y="4644"/>
                  <a:pt x="5534" y="4644"/>
                </a:cubicBezTo>
                <a:cubicBezTo>
                  <a:pt x="5559" y="4644"/>
                  <a:pt x="5580" y="4626"/>
                  <a:pt x="5589" y="4603"/>
                </a:cubicBezTo>
                <a:cubicBezTo>
                  <a:pt x="5598" y="4584"/>
                  <a:pt x="5582" y="4563"/>
                  <a:pt x="5564" y="4560"/>
                </a:cubicBezTo>
                <a:cubicBezTo>
                  <a:pt x="5560" y="4559"/>
                  <a:pt x="5556" y="4558"/>
                  <a:pt x="5553" y="4558"/>
                </a:cubicBezTo>
                <a:close/>
                <a:moveTo>
                  <a:pt x="191" y="4542"/>
                </a:moveTo>
                <a:cubicBezTo>
                  <a:pt x="168" y="4542"/>
                  <a:pt x="143" y="4567"/>
                  <a:pt x="157" y="4595"/>
                </a:cubicBezTo>
                <a:cubicBezTo>
                  <a:pt x="163" y="4605"/>
                  <a:pt x="168" y="4615"/>
                  <a:pt x="173" y="4625"/>
                </a:cubicBezTo>
                <a:cubicBezTo>
                  <a:pt x="180" y="4638"/>
                  <a:pt x="190" y="4644"/>
                  <a:pt x="201" y="4644"/>
                </a:cubicBezTo>
                <a:cubicBezTo>
                  <a:pt x="225" y="4644"/>
                  <a:pt x="249" y="4618"/>
                  <a:pt x="235" y="4590"/>
                </a:cubicBezTo>
                <a:cubicBezTo>
                  <a:pt x="230" y="4579"/>
                  <a:pt x="224" y="4571"/>
                  <a:pt x="219" y="4560"/>
                </a:cubicBezTo>
                <a:cubicBezTo>
                  <a:pt x="213" y="4547"/>
                  <a:pt x="202" y="4542"/>
                  <a:pt x="191" y="4542"/>
                </a:cubicBezTo>
                <a:close/>
                <a:moveTo>
                  <a:pt x="18982" y="4499"/>
                </a:moveTo>
                <a:cubicBezTo>
                  <a:pt x="18958" y="4499"/>
                  <a:pt x="18937" y="4515"/>
                  <a:pt x="18929" y="4537"/>
                </a:cubicBezTo>
                <a:cubicBezTo>
                  <a:pt x="18924" y="4553"/>
                  <a:pt x="18919" y="4568"/>
                  <a:pt x="18914" y="4582"/>
                </a:cubicBezTo>
                <a:cubicBezTo>
                  <a:pt x="18904" y="4609"/>
                  <a:pt x="18924" y="4641"/>
                  <a:pt x="18950" y="4647"/>
                </a:cubicBezTo>
                <a:cubicBezTo>
                  <a:pt x="18955" y="4649"/>
                  <a:pt x="18960" y="4649"/>
                  <a:pt x="18964" y="4649"/>
                </a:cubicBezTo>
                <a:cubicBezTo>
                  <a:pt x="18988" y="4649"/>
                  <a:pt x="19008" y="4632"/>
                  <a:pt x="19016" y="4610"/>
                </a:cubicBezTo>
                <a:cubicBezTo>
                  <a:pt x="19021" y="4597"/>
                  <a:pt x="19027" y="4582"/>
                  <a:pt x="19032" y="4566"/>
                </a:cubicBezTo>
                <a:cubicBezTo>
                  <a:pt x="19040" y="4539"/>
                  <a:pt x="19021" y="4508"/>
                  <a:pt x="18995" y="4500"/>
                </a:cubicBezTo>
                <a:cubicBezTo>
                  <a:pt x="18991" y="4499"/>
                  <a:pt x="18986" y="4499"/>
                  <a:pt x="18982" y="4499"/>
                </a:cubicBezTo>
                <a:close/>
                <a:moveTo>
                  <a:pt x="13604" y="4563"/>
                </a:moveTo>
                <a:cubicBezTo>
                  <a:pt x="13577" y="4563"/>
                  <a:pt x="13553" y="4599"/>
                  <a:pt x="13577" y="4624"/>
                </a:cubicBezTo>
                <a:lnTo>
                  <a:pt x="13593" y="4640"/>
                </a:lnTo>
                <a:cubicBezTo>
                  <a:pt x="13600" y="4647"/>
                  <a:pt x="13608" y="4650"/>
                  <a:pt x="13616" y="4650"/>
                </a:cubicBezTo>
                <a:cubicBezTo>
                  <a:pt x="13644" y="4650"/>
                  <a:pt x="13668" y="4614"/>
                  <a:pt x="13643" y="4590"/>
                </a:cubicBezTo>
                <a:lnTo>
                  <a:pt x="13627" y="4574"/>
                </a:lnTo>
                <a:cubicBezTo>
                  <a:pt x="13620" y="4566"/>
                  <a:pt x="13612" y="4563"/>
                  <a:pt x="13604" y="4563"/>
                </a:cubicBezTo>
                <a:close/>
                <a:moveTo>
                  <a:pt x="2519" y="4576"/>
                </a:moveTo>
                <a:cubicBezTo>
                  <a:pt x="2451" y="4576"/>
                  <a:pt x="2451" y="4682"/>
                  <a:pt x="2519" y="4683"/>
                </a:cubicBezTo>
                <a:cubicBezTo>
                  <a:pt x="2588" y="4683"/>
                  <a:pt x="2588" y="4576"/>
                  <a:pt x="2519" y="4576"/>
                </a:cubicBezTo>
                <a:close/>
                <a:moveTo>
                  <a:pt x="21520" y="4629"/>
                </a:moveTo>
                <a:cubicBezTo>
                  <a:pt x="21474" y="4629"/>
                  <a:pt x="21474" y="4700"/>
                  <a:pt x="21520" y="4700"/>
                </a:cubicBezTo>
                <a:cubicBezTo>
                  <a:pt x="21565" y="4700"/>
                  <a:pt x="21564" y="4629"/>
                  <a:pt x="21520" y="4629"/>
                </a:cubicBezTo>
                <a:close/>
                <a:moveTo>
                  <a:pt x="20017" y="4611"/>
                </a:moveTo>
                <a:cubicBezTo>
                  <a:pt x="19990" y="4611"/>
                  <a:pt x="19966" y="4647"/>
                  <a:pt x="19992" y="4671"/>
                </a:cubicBezTo>
                <a:cubicBezTo>
                  <a:pt x="20001" y="4682"/>
                  <a:pt x="20011" y="4691"/>
                  <a:pt x="20022" y="4702"/>
                </a:cubicBezTo>
                <a:cubicBezTo>
                  <a:pt x="20029" y="4709"/>
                  <a:pt x="20037" y="4712"/>
                  <a:pt x="20045" y="4712"/>
                </a:cubicBezTo>
                <a:cubicBezTo>
                  <a:pt x="20072" y="4712"/>
                  <a:pt x="20096" y="4676"/>
                  <a:pt x="20071" y="4651"/>
                </a:cubicBezTo>
                <a:lnTo>
                  <a:pt x="20041" y="4621"/>
                </a:lnTo>
                <a:cubicBezTo>
                  <a:pt x="20033" y="4614"/>
                  <a:pt x="20025" y="4611"/>
                  <a:pt x="20017" y="4611"/>
                </a:cubicBezTo>
                <a:close/>
                <a:moveTo>
                  <a:pt x="4593" y="4630"/>
                </a:moveTo>
                <a:cubicBezTo>
                  <a:pt x="4575" y="4630"/>
                  <a:pt x="4557" y="4642"/>
                  <a:pt x="4556" y="4665"/>
                </a:cubicBezTo>
                <a:lnTo>
                  <a:pt x="4556" y="4681"/>
                </a:lnTo>
                <a:cubicBezTo>
                  <a:pt x="4556" y="4703"/>
                  <a:pt x="4574" y="4714"/>
                  <a:pt x="4592" y="4714"/>
                </a:cubicBezTo>
                <a:cubicBezTo>
                  <a:pt x="4610" y="4714"/>
                  <a:pt x="4628" y="4703"/>
                  <a:pt x="4628" y="4681"/>
                </a:cubicBezTo>
                <a:lnTo>
                  <a:pt x="4628" y="4665"/>
                </a:lnTo>
                <a:cubicBezTo>
                  <a:pt x="4628" y="4642"/>
                  <a:pt x="4610" y="4630"/>
                  <a:pt x="4593" y="4630"/>
                </a:cubicBezTo>
                <a:close/>
                <a:moveTo>
                  <a:pt x="18304" y="4591"/>
                </a:moveTo>
                <a:cubicBezTo>
                  <a:pt x="18277" y="4591"/>
                  <a:pt x="18254" y="4627"/>
                  <a:pt x="18279" y="4651"/>
                </a:cubicBezTo>
                <a:cubicBezTo>
                  <a:pt x="18299" y="4671"/>
                  <a:pt x="18320" y="4691"/>
                  <a:pt x="18338" y="4712"/>
                </a:cubicBezTo>
                <a:cubicBezTo>
                  <a:pt x="18346" y="4719"/>
                  <a:pt x="18354" y="4722"/>
                  <a:pt x="18362" y="4722"/>
                </a:cubicBezTo>
                <a:cubicBezTo>
                  <a:pt x="18390" y="4722"/>
                  <a:pt x="18414" y="4686"/>
                  <a:pt x="18389" y="4662"/>
                </a:cubicBezTo>
                <a:cubicBezTo>
                  <a:pt x="18369" y="4642"/>
                  <a:pt x="18349" y="4621"/>
                  <a:pt x="18328" y="4602"/>
                </a:cubicBezTo>
                <a:cubicBezTo>
                  <a:pt x="18320" y="4594"/>
                  <a:pt x="18312" y="4591"/>
                  <a:pt x="18304" y="4591"/>
                </a:cubicBezTo>
                <a:close/>
                <a:moveTo>
                  <a:pt x="20708" y="4624"/>
                </a:moveTo>
                <a:cubicBezTo>
                  <a:pt x="20638" y="4624"/>
                  <a:pt x="20638" y="4731"/>
                  <a:pt x="20708" y="4731"/>
                </a:cubicBezTo>
                <a:cubicBezTo>
                  <a:pt x="20776" y="4731"/>
                  <a:pt x="20777" y="4624"/>
                  <a:pt x="20708" y="4624"/>
                </a:cubicBezTo>
                <a:close/>
                <a:moveTo>
                  <a:pt x="5279" y="4626"/>
                </a:moveTo>
                <a:cubicBezTo>
                  <a:pt x="5211" y="4628"/>
                  <a:pt x="5210" y="4734"/>
                  <a:pt x="5279" y="4734"/>
                </a:cubicBezTo>
                <a:lnTo>
                  <a:pt x="5295" y="4734"/>
                </a:lnTo>
                <a:cubicBezTo>
                  <a:pt x="5364" y="4734"/>
                  <a:pt x="5364" y="4626"/>
                  <a:pt x="5295" y="4626"/>
                </a:cubicBezTo>
                <a:close/>
                <a:moveTo>
                  <a:pt x="16308" y="4663"/>
                </a:moveTo>
                <a:cubicBezTo>
                  <a:pt x="16294" y="4663"/>
                  <a:pt x="16280" y="4670"/>
                  <a:pt x="16275" y="4687"/>
                </a:cubicBezTo>
                <a:cubicBezTo>
                  <a:pt x="16269" y="4703"/>
                  <a:pt x="16264" y="4717"/>
                  <a:pt x="16259" y="4731"/>
                </a:cubicBezTo>
                <a:cubicBezTo>
                  <a:pt x="16251" y="4758"/>
                  <a:pt x="16272" y="4775"/>
                  <a:pt x="16294" y="4775"/>
                </a:cubicBezTo>
                <a:cubicBezTo>
                  <a:pt x="16308" y="4775"/>
                  <a:pt x="16322" y="4768"/>
                  <a:pt x="16327" y="4751"/>
                </a:cubicBezTo>
                <a:cubicBezTo>
                  <a:pt x="16332" y="4735"/>
                  <a:pt x="16338" y="4720"/>
                  <a:pt x="16343" y="4707"/>
                </a:cubicBezTo>
                <a:cubicBezTo>
                  <a:pt x="16352" y="4680"/>
                  <a:pt x="16330" y="4663"/>
                  <a:pt x="16308" y="4663"/>
                </a:cubicBezTo>
                <a:close/>
                <a:moveTo>
                  <a:pt x="10044" y="4670"/>
                </a:moveTo>
                <a:cubicBezTo>
                  <a:pt x="10003" y="4670"/>
                  <a:pt x="9967" y="4723"/>
                  <a:pt x="10004" y="4760"/>
                </a:cubicBezTo>
                <a:lnTo>
                  <a:pt x="10019" y="4776"/>
                </a:lnTo>
                <a:cubicBezTo>
                  <a:pt x="10031" y="4787"/>
                  <a:pt x="10043" y="4792"/>
                  <a:pt x="10055" y="4792"/>
                </a:cubicBezTo>
                <a:cubicBezTo>
                  <a:pt x="10096" y="4792"/>
                  <a:pt x="10133" y="4739"/>
                  <a:pt x="10096" y="4702"/>
                </a:cubicBezTo>
                <a:lnTo>
                  <a:pt x="10080" y="4686"/>
                </a:lnTo>
                <a:cubicBezTo>
                  <a:pt x="10069" y="4675"/>
                  <a:pt x="10056" y="4670"/>
                  <a:pt x="10044" y="4670"/>
                </a:cubicBezTo>
                <a:close/>
                <a:moveTo>
                  <a:pt x="17704" y="4661"/>
                </a:moveTo>
                <a:cubicBezTo>
                  <a:pt x="17663" y="4661"/>
                  <a:pt x="17627" y="4714"/>
                  <a:pt x="17665" y="4752"/>
                </a:cubicBezTo>
                <a:cubicBezTo>
                  <a:pt x="17675" y="4762"/>
                  <a:pt x="17684" y="4773"/>
                  <a:pt x="17693" y="4782"/>
                </a:cubicBezTo>
                <a:cubicBezTo>
                  <a:pt x="17704" y="4794"/>
                  <a:pt x="17716" y="4799"/>
                  <a:pt x="17729" y="4799"/>
                </a:cubicBezTo>
                <a:cubicBezTo>
                  <a:pt x="17769" y="4799"/>
                  <a:pt x="17806" y="4745"/>
                  <a:pt x="17770" y="4708"/>
                </a:cubicBezTo>
                <a:cubicBezTo>
                  <a:pt x="17759" y="4697"/>
                  <a:pt x="17750" y="4687"/>
                  <a:pt x="17740" y="4678"/>
                </a:cubicBezTo>
                <a:cubicBezTo>
                  <a:pt x="17729" y="4666"/>
                  <a:pt x="17716" y="4661"/>
                  <a:pt x="17704" y="4661"/>
                </a:cubicBezTo>
                <a:close/>
                <a:moveTo>
                  <a:pt x="4247" y="4719"/>
                </a:moveTo>
                <a:cubicBezTo>
                  <a:pt x="4229" y="4719"/>
                  <a:pt x="4212" y="4731"/>
                  <a:pt x="4212" y="4754"/>
                </a:cubicBezTo>
                <a:lnTo>
                  <a:pt x="4212" y="4770"/>
                </a:lnTo>
                <a:cubicBezTo>
                  <a:pt x="4212" y="4792"/>
                  <a:pt x="4229" y="4803"/>
                  <a:pt x="4247" y="4803"/>
                </a:cubicBezTo>
                <a:cubicBezTo>
                  <a:pt x="4265" y="4803"/>
                  <a:pt x="4283" y="4792"/>
                  <a:pt x="4283" y="4770"/>
                </a:cubicBezTo>
                <a:lnTo>
                  <a:pt x="4283" y="4754"/>
                </a:lnTo>
                <a:cubicBezTo>
                  <a:pt x="4283" y="4731"/>
                  <a:pt x="4265" y="4719"/>
                  <a:pt x="4247" y="4719"/>
                </a:cubicBezTo>
                <a:close/>
                <a:moveTo>
                  <a:pt x="15045" y="4733"/>
                </a:moveTo>
                <a:cubicBezTo>
                  <a:pt x="15037" y="4733"/>
                  <a:pt x="15028" y="4736"/>
                  <a:pt x="15021" y="4744"/>
                </a:cubicBezTo>
                <a:lnTo>
                  <a:pt x="15005" y="4759"/>
                </a:lnTo>
                <a:cubicBezTo>
                  <a:pt x="14980" y="4784"/>
                  <a:pt x="15004" y="4819"/>
                  <a:pt x="15031" y="4819"/>
                </a:cubicBezTo>
                <a:cubicBezTo>
                  <a:pt x="15039" y="4819"/>
                  <a:pt x="15047" y="4816"/>
                  <a:pt x="15054" y="4808"/>
                </a:cubicBezTo>
                <a:lnTo>
                  <a:pt x="15070" y="4793"/>
                </a:lnTo>
                <a:cubicBezTo>
                  <a:pt x="15096" y="4769"/>
                  <a:pt x="15072" y="4733"/>
                  <a:pt x="15045" y="4733"/>
                </a:cubicBezTo>
                <a:close/>
                <a:moveTo>
                  <a:pt x="21071" y="4671"/>
                </a:moveTo>
                <a:cubicBezTo>
                  <a:pt x="21047" y="4671"/>
                  <a:pt x="21027" y="4687"/>
                  <a:pt x="21019" y="4710"/>
                </a:cubicBezTo>
                <a:cubicBezTo>
                  <a:pt x="21014" y="4725"/>
                  <a:pt x="21009" y="4740"/>
                  <a:pt x="21004" y="4755"/>
                </a:cubicBezTo>
                <a:cubicBezTo>
                  <a:pt x="20993" y="4782"/>
                  <a:pt x="21014" y="4814"/>
                  <a:pt x="21040" y="4820"/>
                </a:cubicBezTo>
                <a:cubicBezTo>
                  <a:pt x="21045" y="4821"/>
                  <a:pt x="21050" y="4822"/>
                  <a:pt x="21054" y="4822"/>
                </a:cubicBezTo>
                <a:cubicBezTo>
                  <a:pt x="21078" y="4822"/>
                  <a:pt x="21098" y="4805"/>
                  <a:pt x="21106" y="4783"/>
                </a:cubicBezTo>
                <a:cubicBezTo>
                  <a:pt x="21111" y="4770"/>
                  <a:pt x="21117" y="4754"/>
                  <a:pt x="21122" y="4739"/>
                </a:cubicBezTo>
                <a:cubicBezTo>
                  <a:pt x="21132" y="4712"/>
                  <a:pt x="21111" y="4681"/>
                  <a:pt x="21085" y="4673"/>
                </a:cubicBezTo>
                <a:cubicBezTo>
                  <a:pt x="21080" y="4672"/>
                  <a:pt x="21075" y="4671"/>
                  <a:pt x="21071" y="4671"/>
                </a:cubicBezTo>
                <a:close/>
                <a:moveTo>
                  <a:pt x="1992" y="4707"/>
                </a:moveTo>
                <a:cubicBezTo>
                  <a:pt x="1988" y="4707"/>
                  <a:pt x="1983" y="4707"/>
                  <a:pt x="1978" y="4709"/>
                </a:cubicBezTo>
                <a:cubicBezTo>
                  <a:pt x="1962" y="4714"/>
                  <a:pt x="1948" y="4719"/>
                  <a:pt x="1933" y="4725"/>
                </a:cubicBezTo>
                <a:cubicBezTo>
                  <a:pt x="1906" y="4734"/>
                  <a:pt x="1889" y="4761"/>
                  <a:pt x="1896" y="4791"/>
                </a:cubicBezTo>
                <a:cubicBezTo>
                  <a:pt x="1903" y="4813"/>
                  <a:pt x="1926" y="4829"/>
                  <a:pt x="1949" y="4829"/>
                </a:cubicBezTo>
                <a:cubicBezTo>
                  <a:pt x="1953" y="4829"/>
                  <a:pt x="1958" y="4829"/>
                  <a:pt x="1962" y="4827"/>
                </a:cubicBezTo>
                <a:cubicBezTo>
                  <a:pt x="1978" y="4822"/>
                  <a:pt x="1993" y="4817"/>
                  <a:pt x="2006" y="4812"/>
                </a:cubicBezTo>
                <a:cubicBezTo>
                  <a:pt x="2035" y="4802"/>
                  <a:pt x="2051" y="4775"/>
                  <a:pt x="2043" y="4746"/>
                </a:cubicBezTo>
                <a:cubicBezTo>
                  <a:pt x="2037" y="4724"/>
                  <a:pt x="2015" y="4707"/>
                  <a:pt x="1992" y="4707"/>
                </a:cubicBezTo>
                <a:close/>
                <a:moveTo>
                  <a:pt x="17133" y="4733"/>
                </a:moveTo>
                <a:cubicBezTo>
                  <a:pt x="17114" y="4733"/>
                  <a:pt x="17096" y="4743"/>
                  <a:pt x="17086" y="4760"/>
                </a:cubicBezTo>
                <a:cubicBezTo>
                  <a:pt x="17075" y="4776"/>
                  <a:pt x="17066" y="4791"/>
                  <a:pt x="17055" y="4804"/>
                </a:cubicBezTo>
                <a:cubicBezTo>
                  <a:pt x="17039" y="4829"/>
                  <a:pt x="17050" y="4865"/>
                  <a:pt x="17075" y="4878"/>
                </a:cubicBezTo>
                <a:cubicBezTo>
                  <a:pt x="17084" y="4883"/>
                  <a:pt x="17093" y="4885"/>
                  <a:pt x="17102" y="4885"/>
                </a:cubicBezTo>
                <a:cubicBezTo>
                  <a:pt x="17120" y="4885"/>
                  <a:pt x="17138" y="4875"/>
                  <a:pt x="17148" y="4859"/>
                </a:cubicBezTo>
                <a:cubicBezTo>
                  <a:pt x="17159" y="4843"/>
                  <a:pt x="17168" y="4828"/>
                  <a:pt x="17179" y="4814"/>
                </a:cubicBezTo>
                <a:cubicBezTo>
                  <a:pt x="17194" y="4791"/>
                  <a:pt x="17184" y="4755"/>
                  <a:pt x="17159" y="4740"/>
                </a:cubicBezTo>
                <a:cubicBezTo>
                  <a:pt x="17150" y="4735"/>
                  <a:pt x="17141" y="4733"/>
                  <a:pt x="17133" y="4733"/>
                </a:cubicBezTo>
                <a:close/>
                <a:moveTo>
                  <a:pt x="13077" y="4789"/>
                </a:moveTo>
                <a:cubicBezTo>
                  <a:pt x="13060" y="4789"/>
                  <a:pt x="13042" y="4800"/>
                  <a:pt x="13042" y="4823"/>
                </a:cubicBezTo>
                <a:lnTo>
                  <a:pt x="13042" y="4854"/>
                </a:lnTo>
                <a:cubicBezTo>
                  <a:pt x="13042" y="4876"/>
                  <a:pt x="13060" y="4887"/>
                  <a:pt x="13077" y="4887"/>
                </a:cubicBezTo>
                <a:cubicBezTo>
                  <a:pt x="13095" y="4887"/>
                  <a:pt x="13113" y="4876"/>
                  <a:pt x="13113" y="4854"/>
                </a:cubicBezTo>
                <a:lnTo>
                  <a:pt x="13113" y="4823"/>
                </a:lnTo>
                <a:cubicBezTo>
                  <a:pt x="13113" y="4800"/>
                  <a:pt x="13095" y="4789"/>
                  <a:pt x="13077" y="4789"/>
                </a:cubicBezTo>
                <a:close/>
                <a:moveTo>
                  <a:pt x="7626" y="4791"/>
                </a:moveTo>
                <a:cubicBezTo>
                  <a:pt x="7616" y="4791"/>
                  <a:pt x="7605" y="4796"/>
                  <a:pt x="7598" y="4810"/>
                </a:cubicBezTo>
                <a:cubicBezTo>
                  <a:pt x="7593" y="4820"/>
                  <a:pt x="7588" y="4829"/>
                  <a:pt x="7583" y="4840"/>
                </a:cubicBezTo>
                <a:cubicBezTo>
                  <a:pt x="7568" y="4868"/>
                  <a:pt x="7593" y="4894"/>
                  <a:pt x="7617" y="4894"/>
                </a:cubicBezTo>
                <a:cubicBezTo>
                  <a:pt x="7627" y="4894"/>
                  <a:pt x="7638" y="4889"/>
                  <a:pt x="7645" y="4876"/>
                </a:cubicBezTo>
                <a:cubicBezTo>
                  <a:pt x="7650" y="4865"/>
                  <a:pt x="7655" y="4856"/>
                  <a:pt x="7660" y="4845"/>
                </a:cubicBezTo>
                <a:cubicBezTo>
                  <a:pt x="7675" y="4817"/>
                  <a:pt x="7650" y="4791"/>
                  <a:pt x="7626" y="4791"/>
                </a:cubicBezTo>
                <a:close/>
                <a:moveTo>
                  <a:pt x="689" y="4754"/>
                </a:moveTo>
                <a:cubicBezTo>
                  <a:pt x="668" y="4754"/>
                  <a:pt x="646" y="4772"/>
                  <a:pt x="652" y="4798"/>
                </a:cubicBezTo>
                <a:cubicBezTo>
                  <a:pt x="657" y="4823"/>
                  <a:pt x="661" y="4848"/>
                  <a:pt x="665" y="4872"/>
                </a:cubicBezTo>
                <a:cubicBezTo>
                  <a:pt x="669" y="4891"/>
                  <a:pt x="683" y="4899"/>
                  <a:pt x="697" y="4899"/>
                </a:cubicBezTo>
                <a:cubicBezTo>
                  <a:pt x="718" y="4899"/>
                  <a:pt x="740" y="4882"/>
                  <a:pt x="734" y="4855"/>
                </a:cubicBezTo>
                <a:cubicBezTo>
                  <a:pt x="728" y="4829"/>
                  <a:pt x="723" y="4804"/>
                  <a:pt x="720" y="4780"/>
                </a:cubicBezTo>
                <a:cubicBezTo>
                  <a:pt x="716" y="4762"/>
                  <a:pt x="703" y="4754"/>
                  <a:pt x="689" y="4754"/>
                </a:cubicBezTo>
                <a:close/>
                <a:moveTo>
                  <a:pt x="11874" y="4783"/>
                </a:moveTo>
                <a:cubicBezTo>
                  <a:pt x="11847" y="4783"/>
                  <a:pt x="11820" y="4800"/>
                  <a:pt x="11820" y="4835"/>
                </a:cubicBezTo>
                <a:lnTo>
                  <a:pt x="11820" y="4850"/>
                </a:lnTo>
                <a:cubicBezTo>
                  <a:pt x="11820" y="4885"/>
                  <a:pt x="11847" y="4902"/>
                  <a:pt x="11874" y="4902"/>
                </a:cubicBezTo>
                <a:cubicBezTo>
                  <a:pt x="11900" y="4902"/>
                  <a:pt x="11927" y="4885"/>
                  <a:pt x="11927" y="4850"/>
                </a:cubicBezTo>
                <a:lnTo>
                  <a:pt x="11927" y="4835"/>
                </a:lnTo>
                <a:cubicBezTo>
                  <a:pt x="11927" y="4800"/>
                  <a:pt x="11900" y="4783"/>
                  <a:pt x="11874" y="4783"/>
                </a:cubicBezTo>
                <a:close/>
                <a:moveTo>
                  <a:pt x="15512" y="4807"/>
                </a:moveTo>
                <a:cubicBezTo>
                  <a:pt x="15489" y="4807"/>
                  <a:pt x="15464" y="4833"/>
                  <a:pt x="15479" y="4861"/>
                </a:cubicBezTo>
                <a:cubicBezTo>
                  <a:pt x="15484" y="4871"/>
                  <a:pt x="15489" y="4881"/>
                  <a:pt x="15494" y="4891"/>
                </a:cubicBezTo>
                <a:cubicBezTo>
                  <a:pt x="15501" y="4904"/>
                  <a:pt x="15511" y="4909"/>
                  <a:pt x="15522" y="4909"/>
                </a:cubicBezTo>
                <a:cubicBezTo>
                  <a:pt x="15545" y="4909"/>
                  <a:pt x="15570" y="4884"/>
                  <a:pt x="15556" y="4856"/>
                </a:cubicBezTo>
                <a:cubicBezTo>
                  <a:pt x="15551" y="4845"/>
                  <a:pt x="15546" y="4836"/>
                  <a:pt x="15540" y="4825"/>
                </a:cubicBezTo>
                <a:cubicBezTo>
                  <a:pt x="15534" y="4812"/>
                  <a:pt x="15523" y="4807"/>
                  <a:pt x="15512" y="4807"/>
                </a:cubicBezTo>
                <a:close/>
                <a:moveTo>
                  <a:pt x="22029" y="4842"/>
                </a:moveTo>
                <a:cubicBezTo>
                  <a:pt x="22011" y="4842"/>
                  <a:pt x="21994" y="4854"/>
                  <a:pt x="21994" y="4877"/>
                </a:cubicBezTo>
                <a:lnTo>
                  <a:pt x="21994" y="4892"/>
                </a:lnTo>
                <a:cubicBezTo>
                  <a:pt x="21994" y="4915"/>
                  <a:pt x="22011" y="4927"/>
                  <a:pt x="22029" y="4927"/>
                </a:cubicBezTo>
                <a:cubicBezTo>
                  <a:pt x="22047" y="4927"/>
                  <a:pt x="22065" y="4915"/>
                  <a:pt x="22065" y="4892"/>
                </a:cubicBezTo>
                <a:lnTo>
                  <a:pt x="22065" y="4877"/>
                </a:lnTo>
                <a:cubicBezTo>
                  <a:pt x="22065" y="4854"/>
                  <a:pt x="22047" y="4842"/>
                  <a:pt x="22029" y="4842"/>
                </a:cubicBezTo>
                <a:close/>
                <a:moveTo>
                  <a:pt x="13858" y="4880"/>
                </a:moveTo>
                <a:cubicBezTo>
                  <a:pt x="13812" y="4880"/>
                  <a:pt x="13812" y="4950"/>
                  <a:pt x="13858" y="4950"/>
                </a:cubicBezTo>
                <a:cubicBezTo>
                  <a:pt x="13904" y="4950"/>
                  <a:pt x="13904" y="4880"/>
                  <a:pt x="13858" y="4880"/>
                </a:cubicBezTo>
                <a:close/>
                <a:moveTo>
                  <a:pt x="12506" y="4786"/>
                </a:moveTo>
                <a:cubicBezTo>
                  <a:pt x="12489" y="4786"/>
                  <a:pt x="12471" y="4797"/>
                  <a:pt x="12471" y="4820"/>
                </a:cubicBezTo>
                <a:lnTo>
                  <a:pt x="12471" y="4927"/>
                </a:lnTo>
                <a:cubicBezTo>
                  <a:pt x="12470" y="4949"/>
                  <a:pt x="12488" y="4961"/>
                  <a:pt x="12505" y="4961"/>
                </a:cubicBezTo>
                <a:cubicBezTo>
                  <a:pt x="12523" y="4961"/>
                  <a:pt x="12541" y="4949"/>
                  <a:pt x="12542" y="4927"/>
                </a:cubicBezTo>
                <a:lnTo>
                  <a:pt x="12542" y="4820"/>
                </a:lnTo>
                <a:cubicBezTo>
                  <a:pt x="12542" y="4797"/>
                  <a:pt x="12524" y="4786"/>
                  <a:pt x="12506" y="4786"/>
                </a:cubicBezTo>
                <a:close/>
                <a:moveTo>
                  <a:pt x="24391" y="4833"/>
                </a:moveTo>
                <a:cubicBezTo>
                  <a:pt x="24368" y="4833"/>
                  <a:pt x="24346" y="4849"/>
                  <a:pt x="24339" y="4871"/>
                </a:cubicBezTo>
                <a:cubicBezTo>
                  <a:pt x="24334" y="4886"/>
                  <a:pt x="24329" y="4902"/>
                  <a:pt x="24323" y="4916"/>
                </a:cubicBezTo>
                <a:cubicBezTo>
                  <a:pt x="24313" y="4944"/>
                  <a:pt x="24334" y="4975"/>
                  <a:pt x="24360" y="4981"/>
                </a:cubicBezTo>
                <a:cubicBezTo>
                  <a:pt x="24365" y="4983"/>
                  <a:pt x="24369" y="4983"/>
                  <a:pt x="24374" y="4983"/>
                </a:cubicBezTo>
                <a:cubicBezTo>
                  <a:pt x="24397" y="4983"/>
                  <a:pt x="24418" y="4967"/>
                  <a:pt x="24425" y="4945"/>
                </a:cubicBezTo>
                <a:cubicBezTo>
                  <a:pt x="24430" y="4930"/>
                  <a:pt x="24435" y="4914"/>
                  <a:pt x="24441" y="4901"/>
                </a:cubicBezTo>
                <a:cubicBezTo>
                  <a:pt x="24451" y="4872"/>
                  <a:pt x="24430" y="4841"/>
                  <a:pt x="24404" y="4835"/>
                </a:cubicBezTo>
                <a:cubicBezTo>
                  <a:pt x="24400" y="4834"/>
                  <a:pt x="24395" y="4833"/>
                  <a:pt x="24391" y="4833"/>
                </a:cubicBezTo>
                <a:close/>
                <a:moveTo>
                  <a:pt x="4756" y="4900"/>
                </a:moveTo>
                <a:cubicBezTo>
                  <a:pt x="4748" y="4900"/>
                  <a:pt x="4740" y="4903"/>
                  <a:pt x="4732" y="4911"/>
                </a:cubicBezTo>
                <a:lnTo>
                  <a:pt x="4717" y="4927"/>
                </a:lnTo>
                <a:cubicBezTo>
                  <a:pt x="4691" y="4952"/>
                  <a:pt x="4715" y="4987"/>
                  <a:pt x="4742" y="4987"/>
                </a:cubicBezTo>
                <a:cubicBezTo>
                  <a:pt x="4750" y="4987"/>
                  <a:pt x="4759" y="4984"/>
                  <a:pt x="4766" y="4976"/>
                </a:cubicBezTo>
                <a:lnTo>
                  <a:pt x="4782" y="4960"/>
                </a:lnTo>
                <a:cubicBezTo>
                  <a:pt x="4806" y="4936"/>
                  <a:pt x="4783" y="4900"/>
                  <a:pt x="4756" y="4900"/>
                </a:cubicBezTo>
                <a:close/>
                <a:moveTo>
                  <a:pt x="6210" y="4918"/>
                </a:moveTo>
                <a:cubicBezTo>
                  <a:pt x="6164" y="4918"/>
                  <a:pt x="6164" y="4990"/>
                  <a:pt x="6210" y="4990"/>
                </a:cubicBezTo>
                <a:lnTo>
                  <a:pt x="6226" y="4990"/>
                </a:lnTo>
                <a:cubicBezTo>
                  <a:pt x="6272" y="4990"/>
                  <a:pt x="6272" y="4918"/>
                  <a:pt x="6226" y="4918"/>
                </a:cubicBezTo>
                <a:close/>
                <a:moveTo>
                  <a:pt x="19955" y="4911"/>
                </a:moveTo>
                <a:cubicBezTo>
                  <a:pt x="19938" y="4911"/>
                  <a:pt x="19920" y="4922"/>
                  <a:pt x="19920" y="4945"/>
                </a:cubicBezTo>
                <a:lnTo>
                  <a:pt x="19920" y="4960"/>
                </a:lnTo>
                <a:cubicBezTo>
                  <a:pt x="19920" y="4983"/>
                  <a:pt x="19938" y="4995"/>
                  <a:pt x="19956" y="4995"/>
                </a:cubicBezTo>
                <a:cubicBezTo>
                  <a:pt x="19974" y="4995"/>
                  <a:pt x="19992" y="4983"/>
                  <a:pt x="19992" y="4960"/>
                </a:cubicBezTo>
                <a:lnTo>
                  <a:pt x="19992" y="4945"/>
                </a:lnTo>
                <a:cubicBezTo>
                  <a:pt x="19992" y="4922"/>
                  <a:pt x="19973" y="4911"/>
                  <a:pt x="19955" y="4911"/>
                </a:cubicBezTo>
                <a:close/>
                <a:moveTo>
                  <a:pt x="6826" y="4876"/>
                </a:moveTo>
                <a:cubicBezTo>
                  <a:pt x="6803" y="4876"/>
                  <a:pt x="6780" y="4892"/>
                  <a:pt x="6775" y="4914"/>
                </a:cubicBezTo>
                <a:cubicBezTo>
                  <a:pt x="6766" y="4944"/>
                  <a:pt x="6783" y="4971"/>
                  <a:pt x="6812" y="4980"/>
                </a:cubicBezTo>
                <a:cubicBezTo>
                  <a:pt x="6827" y="4986"/>
                  <a:pt x="6841" y="4991"/>
                  <a:pt x="6856" y="4995"/>
                </a:cubicBezTo>
                <a:cubicBezTo>
                  <a:pt x="6860" y="4996"/>
                  <a:pt x="6865" y="4997"/>
                  <a:pt x="6869" y="4997"/>
                </a:cubicBezTo>
                <a:cubicBezTo>
                  <a:pt x="6893" y="4997"/>
                  <a:pt x="6916" y="4980"/>
                  <a:pt x="6922" y="4958"/>
                </a:cubicBezTo>
                <a:cubicBezTo>
                  <a:pt x="6929" y="4929"/>
                  <a:pt x="6912" y="4901"/>
                  <a:pt x="6885" y="4892"/>
                </a:cubicBezTo>
                <a:cubicBezTo>
                  <a:pt x="6869" y="4887"/>
                  <a:pt x="6855" y="4882"/>
                  <a:pt x="6840" y="4878"/>
                </a:cubicBezTo>
                <a:cubicBezTo>
                  <a:pt x="6836" y="4876"/>
                  <a:pt x="6831" y="4876"/>
                  <a:pt x="6826" y="4876"/>
                </a:cubicBezTo>
                <a:close/>
                <a:moveTo>
                  <a:pt x="3477" y="4925"/>
                </a:moveTo>
                <a:cubicBezTo>
                  <a:pt x="3466" y="4925"/>
                  <a:pt x="3456" y="4930"/>
                  <a:pt x="3449" y="4944"/>
                </a:cubicBezTo>
                <a:cubicBezTo>
                  <a:pt x="3444" y="4954"/>
                  <a:pt x="3438" y="4964"/>
                  <a:pt x="3433" y="4974"/>
                </a:cubicBezTo>
                <a:cubicBezTo>
                  <a:pt x="3419" y="5001"/>
                  <a:pt x="3443" y="5027"/>
                  <a:pt x="3466" y="5027"/>
                </a:cubicBezTo>
                <a:cubicBezTo>
                  <a:pt x="3477" y="5027"/>
                  <a:pt x="3487" y="5021"/>
                  <a:pt x="3494" y="5009"/>
                </a:cubicBezTo>
                <a:cubicBezTo>
                  <a:pt x="3499" y="4998"/>
                  <a:pt x="3504" y="4990"/>
                  <a:pt x="3510" y="4979"/>
                </a:cubicBezTo>
                <a:cubicBezTo>
                  <a:pt x="3524" y="4951"/>
                  <a:pt x="3500" y="4925"/>
                  <a:pt x="3477" y="4925"/>
                </a:cubicBezTo>
                <a:close/>
                <a:moveTo>
                  <a:pt x="14366" y="4957"/>
                </a:moveTo>
                <a:cubicBezTo>
                  <a:pt x="14356" y="4957"/>
                  <a:pt x="14348" y="4962"/>
                  <a:pt x="14342" y="4970"/>
                </a:cubicBezTo>
                <a:cubicBezTo>
                  <a:pt x="14340" y="4970"/>
                  <a:pt x="14339" y="4969"/>
                  <a:pt x="14337" y="4969"/>
                </a:cubicBezTo>
                <a:cubicBezTo>
                  <a:pt x="14303" y="4969"/>
                  <a:pt x="14290" y="5028"/>
                  <a:pt x="14330" y="5040"/>
                </a:cubicBezTo>
                <a:cubicBezTo>
                  <a:pt x="14337" y="5042"/>
                  <a:pt x="14343" y="5043"/>
                  <a:pt x="14348" y="5043"/>
                </a:cubicBezTo>
                <a:cubicBezTo>
                  <a:pt x="14373" y="5043"/>
                  <a:pt x="14394" y="5026"/>
                  <a:pt x="14404" y="5002"/>
                </a:cubicBezTo>
                <a:cubicBezTo>
                  <a:pt x="14411" y="4984"/>
                  <a:pt x="14396" y="4964"/>
                  <a:pt x="14379" y="4959"/>
                </a:cubicBezTo>
                <a:cubicBezTo>
                  <a:pt x="14374" y="4958"/>
                  <a:pt x="14370" y="4957"/>
                  <a:pt x="14366" y="4957"/>
                </a:cubicBezTo>
                <a:close/>
                <a:moveTo>
                  <a:pt x="9006" y="4942"/>
                </a:moveTo>
                <a:cubicBezTo>
                  <a:pt x="8983" y="4942"/>
                  <a:pt x="8958" y="4967"/>
                  <a:pt x="8972" y="4996"/>
                </a:cubicBezTo>
                <a:cubicBezTo>
                  <a:pt x="8977" y="5006"/>
                  <a:pt x="8982" y="5016"/>
                  <a:pt x="8988" y="5026"/>
                </a:cubicBezTo>
                <a:cubicBezTo>
                  <a:pt x="8994" y="5039"/>
                  <a:pt x="9005" y="5044"/>
                  <a:pt x="9015" y="5044"/>
                </a:cubicBezTo>
                <a:cubicBezTo>
                  <a:pt x="9039" y="5044"/>
                  <a:pt x="9064" y="5019"/>
                  <a:pt x="9049" y="4991"/>
                </a:cubicBezTo>
                <a:cubicBezTo>
                  <a:pt x="9044" y="4980"/>
                  <a:pt x="9039" y="4971"/>
                  <a:pt x="9034" y="4960"/>
                </a:cubicBezTo>
                <a:cubicBezTo>
                  <a:pt x="9027" y="4947"/>
                  <a:pt x="9017" y="4942"/>
                  <a:pt x="9006" y="4942"/>
                </a:cubicBezTo>
                <a:close/>
                <a:moveTo>
                  <a:pt x="11334" y="4975"/>
                </a:moveTo>
                <a:cubicBezTo>
                  <a:pt x="11265" y="4975"/>
                  <a:pt x="11265" y="5082"/>
                  <a:pt x="11334" y="5082"/>
                </a:cubicBezTo>
                <a:cubicBezTo>
                  <a:pt x="11402" y="5082"/>
                  <a:pt x="11402" y="4975"/>
                  <a:pt x="11334" y="4975"/>
                </a:cubicBezTo>
                <a:close/>
                <a:moveTo>
                  <a:pt x="15817" y="5019"/>
                </a:moveTo>
                <a:cubicBezTo>
                  <a:pt x="15811" y="5019"/>
                  <a:pt x="15806" y="5020"/>
                  <a:pt x="15800" y="5021"/>
                </a:cubicBezTo>
                <a:cubicBezTo>
                  <a:pt x="15759" y="5030"/>
                  <a:pt x="15771" y="5089"/>
                  <a:pt x="15809" y="5090"/>
                </a:cubicBezTo>
                <a:cubicBezTo>
                  <a:pt x="15815" y="5100"/>
                  <a:pt x="15827" y="5106"/>
                  <a:pt x="15838" y="5106"/>
                </a:cubicBezTo>
                <a:cubicBezTo>
                  <a:pt x="15845" y="5106"/>
                  <a:pt x="15851" y="5104"/>
                  <a:pt x="15856" y="5101"/>
                </a:cubicBezTo>
                <a:cubicBezTo>
                  <a:pt x="15874" y="5090"/>
                  <a:pt x="15877" y="5069"/>
                  <a:pt x="15869" y="5053"/>
                </a:cubicBezTo>
                <a:cubicBezTo>
                  <a:pt x="15858" y="5030"/>
                  <a:pt x="15838" y="5019"/>
                  <a:pt x="15817" y="5019"/>
                </a:cubicBezTo>
                <a:close/>
                <a:moveTo>
                  <a:pt x="13406" y="5030"/>
                </a:moveTo>
                <a:cubicBezTo>
                  <a:pt x="13389" y="5030"/>
                  <a:pt x="13371" y="5041"/>
                  <a:pt x="13371" y="5064"/>
                </a:cubicBezTo>
                <a:lnTo>
                  <a:pt x="13371" y="5080"/>
                </a:lnTo>
                <a:cubicBezTo>
                  <a:pt x="13371" y="5103"/>
                  <a:pt x="13388" y="5114"/>
                  <a:pt x="13406" y="5114"/>
                </a:cubicBezTo>
                <a:cubicBezTo>
                  <a:pt x="13423" y="5114"/>
                  <a:pt x="13441" y="5103"/>
                  <a:pt x="13441" y="5080"/>
                </a:cubicBezTo>
                <a:lnTo>
                  <a:pt x="13441" y="5064"/>
                </a:lnTo>
                <a:cubicBezTo>
                  <a:pt x="13441" y="5041"/>
                  <a:pt x="13424" y="5030"/>
                  <a:pt x="13406" y="5030"/>
                </a:cubicBezTo>
                <a:close/>
                <a:moveTo>
                  <a:pt x="16135" y="5019"/>
                </a:moveTo>
                <a:cubicBezTo>
                  <a:pt x="16124" y="5019"/>
                  <a:pt x="16114" y="5025"/>
                  <a:pt x="16107" y="5038"/>
                </a:cubicBezTo>
                <a:cubicBezTo>
                  <a:pt x="16102" y="5048"/>
                  <a:pt x="16097" y="5058"/>
                  <a:pt x="16091" y="5068"/>
                </a:cubicBezTo>
                <a:cubicBezTo>
                  <a:pt x="16077" y="5096"/>
                  <a:pt x="16102" y="5121"/>
                  <a:pt x="16125" y="5121"/>
                </a:cubicBezTo>
                <a:cubicBezTo>
                  <a:pt x="16136" y="5121"/>
                  <a:pt x="16147" y="5116"/>
                  <a:pt x="16153" y="5103"/>
                </a:cubicBezTo>
                <a:cubicBezTo>
                  <a:pt x="16158" y="5092"/>
                  <a:pt x="16164" y="5082"/>
                  <a:pt x="16169" y="5074"/>
                </a:cubicBezTo>
                <a:cubicBezTo>
                  <a:pt x="16183" y="5045"/>
                  <a:pt x="16159" y="5019"/>
                  <a:pt x="16135" y="5019"/>
                </a:cubicBezTo>
                <a:close/>
                <a:moveTo>
                  <a:pt x="491" y="5024"/>
                </a:moveTo>
                <a:cubicBezTo>
                  <a:pt x="468" y="5024"/>
                  <a:pt x="444" y="5049"/>
                  <a:pt x="458" y="5077"/>
                </a:cubicBezTo>
                <a:cubicBezTo>
                  <a:pt x="463" y="5087"/>
                  <a:pt x="469" y="5097"/>
                  <a:pt x="474" y="5107"/>
                </a:cubicBezTo>
                <a:cubicBezTo>
                  <a:pt x="480" y="5120"/>
                  <a:pt x="491" y="5125"/>
                  <a:pt x="501" y="5125"/>
                </a:cubicBezTo>
                <a:cubicBezTo>
                  <a:pt x="525" y="5125"/>
                  <a:pt x="549" y="5100"/>
                  <a:pt x="535" y="5071"/>
                </a:cubicBezTo>
                <a:cubicBezTo>
                  <a:pt x="528" y="5061"/>
                  <a:pt x="524" y="5053"/>
                  <a:pt x="519" y="5042"/>
                </a:cubicBezTo>
                <a:cubicBezTo>
                  <a:pt x="512" y="5029"/>
                  <a:pt x="502" y="5024"/>
                  <a:pt x="491" y="5024"/>
                </a:cubicBezTo>
                <a:close/>
                <a:moveTo>
                  <a:pt x="70" y="5070"/>
                </a:moveTo>
                <a:cubicBezTo>
                  <a:pt x="57" y="5070"/>
                  <a:pt x="44" y="5089"/>
                  <a:pt x="57" y="5101"/>
                </a:cubicBezTo>
                <a:lnTo>
                  <a:pt x="102" y="5145"/>
                </a:lnTo>
                <a:cubicBezTo>
                  <a:pt x="105" y="5148"/>
                  <a:pt x="110" y="5150"/>
                  <a:pt x="113" y="5150"/>
                </a:cubicBezTo>
                <a:cubicBezTo>
                  <a:pt x="127" y="5150"/>
                  <a:pt x="138" y="5133"/>
                  <a:pt x="126" y="5121"/>
                </a:cubicBezTo>
                <a:lnTo>
                  <a:pt x="82" y="5076"/>
                </a:lnTo>
                <a:cubicBezTo>
                  <a:pt x="78" y="5072"/>
                  <a:pt x="74" y="5070"/>
                  <a:pt x="70" y="5070"/>
                </a:cubicBezTo>
                <a:close/>
                <a:moveTo>
                  <a:pt x="23276" y="5072"/>
                </a:moveTo>
                <a:cubicBezTo>
                  <a:pt x="23258" y="5072"/>
                  <a:pt x="23240" y="5084"/>
                  <a:pt x="23240" y="5107"/>
                </a:cubicBezTo>
                <a:lnTo>
                  <a:pt x="23240" y="5123"/>
                </a:lnTo>
                <a:cubicBezTo>
                  <a:pt x="23240" y="5146"/>
                  <a:pt x="23258" y="5157"/>
                  <a:pt x="23276" y="5157"/>
                </a:cubicBezTo>
                <a:cubicBezTo>
                  <a:pt x="23294" y="5157"/>
                  <a:pt x="23311" y="5146"/>
                  <a:pt x="23311" y="5123"/>
                </a:cubicBezTo>
                <a:lnTo>
                  <a:pt x="23311" y="5107"/>
                </a:lnTo>
                <a:cubicBezTo>
                  <a:pt x="23311" y="5084"/>
                  <a:pt x="23294" y="5072"/>
                  <a:pt x="23276" y="5072"/>
                </a:cubicBezTo>
                <a:close/>
                <a:moveTo>
                  <a:pt x="6729" y="5059"/>
                </a:moveTo>
                <a:cubicBezTo>
                  <a:pt x="6723" y="5059"/>
                  <a:pt x="6717" y="5061"/>
                  <a:pt x="6710" y="5065"/>
                </a:cubicBezTo>
                <a:cubicBezTo>
                  <a:pt x="6694" y="5076"/>
                  <a:pt x="6681" y="5085"/>
                  <a:pt x="6666" y="5096"/>
                </a:cubicBezTo>
                <a:cubicBezTo>
                  <a:pt x="6634" y="5117"/>
                  <a:pt x="6654" y="5163"/>
                  <a:pt x="6684" y="5163"/>
                </a:cubicBezTo>
                <a:cubicBezTo>
                  <a:pt x="6689" y="5163"/>
                  <a:pt x="6696" y="5161"/>
                  <a:pt x="6702" y="5157"/>
                </a:cubicBezTo>
                <a:cubicBezTo>
                  <a:pt x="6717" y="5147"/>
                  <a:pt x="6731" y="5137"/>
                  <a:pt x="6746" y="5127"/>
                </a:cubicBezTo>
                <a:cubicBezTo>
                  <a:pt x="6779" y="5106"/>
                  <a:pt x="6759" y="5059"/>
                  <a:pt x="6729" y="5059"/>
                </a:cubicBezTo>
                <a:close/>
                <a:moveTo>
                  <a:pt x="18209" y="5039"/>
                </a:moveTo>
                <a:cubicBezTo>
                  <a:pt x="18198" y="5039"/>
                  <a:pt x="18187" y="5045"/>
                  <a:pt x="18180" y="5058"/>
                </a:cubicBezTo>
                <a:cubicBezTo>
                  <a:pt x="18170" y="5077"/>
                  <a:pt x="18160" y="5098"/>
                  <a:pt x="18150" y="5118"/>
                </a:cubicBezTo>
                <a:cubicBezTo>
                  <a:pt x="18137" y="5146"/>
                  <a:pt x="18162" y="5172"/>
                  <a:pt x="18185" y="5172"/>
                </a:cubicBezTo>
                <a:cubicBezTo>
                  <a:pt x="18195" y="5172"/>
                  <a:pt x="18205" y="5166"/>
                  <a:pt x="18212" y="5153"/>
                </a:cubicBezTo>
                <a:cubicBezTo>
                  <a:pt x="18222" y="5133"/>
                  <a:pt x="18232" y="5112"/>
                  <a:pt x="18242" y="5092"/>
                </a:cubicBezTo>
                <a:cubicBezTo>
                  <a:pt x="18256" y="5064"/>
                  <a:pt x="18232" y="5039"/>
                  <a:pt x="18209" y="5039"/>
                </a:cubicBezTo>
                <a:close/>
                <a:moveTo>
                  <a:pt x="13062" y="5118"/>
                </a:moveTo>
                <a:cubicBezTo>
                  <a:pt x="13044" y="5118"/>
                  <a:pt x="13026" y="5129"/>
                  <a:pt x="13026" y="5152"/>
                </a:cubicBezTo>
                <a:lnTo>
                  <a:pt x="13026" y="5168"/>
                </a:lnTo>
                <a:cubicBezTo>
                  <a:pt x="13026" y="5191"/>
                  <a:pt x="13044" y="5202"/>
                  <a:pt x="13062" y="5202"/>
                </a:cubicBezTo>
                <a:cubicBezTo>
                  <a:pt x="13080" y="5202"/>
                  <a:pt x="13097" y="5191"/>
                  <a:pt x="13097" y="5168"/>
                </a:cubicBezTo>
                <a:lnTo>
                  <a:pt x="13097" y="5152"/>
                </a:lnTo>
                <a:cubicBezTo>
                  <a:pt x="13097" y="5129"/>
                  <a:pt x="13080" y="5118"/>
                  <a:pt x="13062" y="5118"/>
                </a:cubicBezTo>
                <a:close/>
                <a:moveTo>
                  <a:pt x="10805" y="5104"/>
                </a:moveTo>
                <a:cubicBezTo>
                  <a:pt x="10800" y="5104"/>
                  <a:pt x="10795" y="5104"/>
                  <a:pt x="10791" y="5106"/>
                </a:cubicBezTo>
                <a:cubicBezTo>
                  <a:pt x="10775" y="5111"/>
                  <a:pt x="10761" y="5116"/>
                  <a:pt x="10747" y="5122"/>
                </a:cubicBezTo>
                <a:cubicBezTo>
                  <a:pt x="10720" y="5131"/>
                  <a:pt x="10701" y="5158"/>
                  <a:pt x="10710" y="5187"/>
                </a:cubicBezTo>
                <a:cubicBezTo>
                  <a:pt x="10716" y="5208"/>
                  <a:pt x="10738" y="5226"/>
                  <a:pt x="10761" y="5226"/>
                </a:cubicBezTo>
                <a:cubicBezTo>
                  <a:pt x="10765" y="5226"/>
                  <a:pt x="10770" y="5225"/>
                  <a:pt x="10775" y="5223"/>
                </a:cubicBezTo>
                <a:cubicBezTo>
                  <a:pt x="10791" y="5218"/>
                  <a:pt x="10805" y="5213"/>
                  <a:pt x="10820" y="5208"/>
                </a:cubicBezTo>
                <a:cubicBezTo>
                  <a:pt x="10847" y="5199"/>
                  <a:pt x="10864" y="5171"/>
                  <a:pt x="10857" y="5143"/>
                </a:cubicBezTo>
                <a:cubicBezTo>
                  <a:pt x="10850" y="5121"/>
                  <a:pt x="10828" y="5104"/>
                  <a:pt x="10805" y="5104"/>
                </a:cubicBezTo>
                <a:close/>
                <a:moveTo>
                  <a:pt x="22296" y="5173"/>
                </a:moveTo>
                <a:cubicBezTo>
                  <a:pt x="22253" y="5173"/>
                  <a:pt x="22254" y="5243"/>
                  <a:pt x="22298" y="5243"/>
                </a:cubicBezTo>
                <a:cubicBezTo>
                  <a:pt x="22344" y="5243"/>
                  <a:pt x="22344" y="5173"/>
                  <a:pt x="22298" y="5173"/>
                </a:cubicBezTo>
                <a:cubicBezTo>
                  <a:pt x="22298" y="5173"/>
                  <a:pt x="22297" y="5173"/>
                  <a:pt x="22296" y="5173"/>
                </a:cubicBezTo>
                <a:close/>
                <a:moveTo>
                  <a:pt x="15027" y="5181"/>
                </a:moveTo>
                <a:cubicBezTo>
                  <a:pt x="14981" y="5181"/>
                  <a:pt x="14981" y="5253"/>
                  <a:pt x="15027" y="5253"/>
                </a:cubicBezTo>
                <a:cubicBezTo>
                  <a:pt x="15073" y="5253"/>
                  <a:pt x="15073" y="5181"/>
                  <a:pt x="15027" y="5181"/>
                </a:cubicBezTo>
                <a:close/>
                <a:moveTo>
                  <a:pt x="7360" y="5197"/>
                </a:moveTo>
                <a:cubicBezTo>
                  <a:pt x="7315" y="5197"/>
                  <a:pt x="7315" y="5268"/>
                  <a:pt x="7360" y="5268"/>
                </a:cubicBezTo>
                <a:lnTo>
                  <a:pt x="7390" y="5268"/>
                </a:lnTo>
                <a:cubicBezTo>
                  <a:pt x="7390" y="5268"/>
                  <a:pt x="7391" y="5268"/>
                  <a:pt x="7391" y="5268"/>
                </a:cubicBezTo>
                <a:cubicBezTo>
                  <a:pt x="7435" y="5268"/>
                  <a:pt x="7435" y="5197"/>
                  <a:pt x="7390" y="5197"/>
                </a:cubicBezTo>
                <a:close/>
                <a:moveTo>
                  <a:pt x="4246" y="5186"/>
                </a:moveTo>
                <a:cubicBezTo>
                  <a:pt x="4228" y="5186"/>
                  <a:pt x="4211" y="5197"/>
                  <a:pt x="4211" y="5220"/>
                </a:cubicBezTo>
                <a:lnTo>
                  <a:pt x="4211" y="5236"/>
                </a:lnTo>
                <a:cubicBezTo>
                  <a:pt x="4211" y="5258"/>
                  <a:pt x="4228" y="5270"/>
                  <a:pt x="4246" y="5270"/>
                </a:cubicBezTo>
                <a:cubicBezTo>
                  <a:pt x="4264" y="5270"/>
                  <a:pt x="4282" y="5258"/>
                  <a:pt x="4282" y="5236"/>
                </a:cubicBezTo>
                <a:lnTo>
                  <a:pt x="4282" y="5220"/>
                </a:lnTo>
                <a:cubicBezTo>
                  <a:pt x="4282" y="5197"/>
                  <a:pt x="4264" y="5186"/>
                  <a:pt x="4246" y="5186"/>
                </a:cubicBezTo>
                <a:close/>
                <a:moveTo>
                  <a:pt x="4907" y="5172"/>
                </a:moveTo>
                <a:cubicBezTo>
                  <a:pt x="4889" y="5172"/>
                  <a:pt x="4872" y="5184"/>
                  <a:pt x="4872" y="5207"/>
                </a:cubicBezTo>
                <a:lnTo>
                  <a:pt x="4872" y="5237"/>
                </a:lnTo>
                <a:cubicBezTo>
                  <a:pt x="4871" y="5260"/>
                  <a:pt x="4889" y="5272"/>
                  <a:pt x="4907" y="5272"/>
                </a:cubicBezTo>
                <a:cubicBezTo>
                  <a:pt x="4925" y="5272"/>
                  <a:pt x="4943" y="5260"/>
                  <a:pt x="4943" y="5237"/>
                </a:cubicBezTo>
                <a:lnTo>
                  <a:pt x="4943" y="5207"/>
                </a:lnTo>
                <a:cubicBezTo>
                  <a:pt x="4943" y="5184"/>
                  <a:pt x="4925" y="5172"/>
                  <a:pt x="4907" y="5172"/>
                </a:cubicBezTo>
                <a:close/>
                <a:moveTo>
                  <a:pt x="3930" y="5186"/>
                </a:moveTo>
                <a:cubicBezTo>
                  <a:pt x="3925" y="5186"/>
                  <a:pt x="3919" y="5187"/>
                  <a:pt x="3913" y="5190"/>
                </a:cubicBezTo>
                <a:cubicBezTo>
                  <a:pt x="3903" y="5195"/>
                  <a:pt x="3894" y="5200"/>
                  <a:pt x="3884" y="5206"/>
                </a:cubicBezTo>
                <a:cubicBezTo>
                  <a:pt x="3849" y="5224"/>
                  <a:pt x="3870" y="5272"/>
                  <a:pt x="3902" y="5272"/>
                </a:cubicBezTo>
                <a:cubicBezTo>
                  <a:pt x="3907" y="5272"/>
                  <a:pt x="3913" y="5270"/>
                  <a:pt x="3918" y="5267"/>
                </a:cubicBezTo>
                <a:cubicBezTo>
                  <a:pt x="3929" y="5262"/>
                  <a:pt x="3938" y="5256"/>
                  <a:pt x="3949" y="5252"/>
                </a:cubicBezTo>
                <a:cubicBezTo>
                  <a:pt x="3984" y="5234"/>
                  <a:pt x="3962" y="5186"/>
                  <a:pt x="3930" y="5186"/>
                </a:cubicBezTo>
                <a:close/>
                <a:moveTo>
                  <a:pt x="5537" y="5173"/>
                </a:moveTo>
                <a:cubicBezTo>
                  <a:pt x="5531" y="5173"/>
                  <a:pt x="5524" y="5175"/>
                  <a:pt x="5518" y="5179"/>
                </a:cubicBezTo>
                <a:cubicBezTo>
                  <a:pt x="5503" y="5190"/>
                  <a:pt x="5488" y="5200"/>
                  <a:pt x="5473" y="5210"/>
                </a:cubicBezTo>
                <a:cubicBezTo>
                  <a:pt x="5442" y="5231"/>
                  <a:pt x="5461" y="5277"/>
                  <a:pt x="5490" y="5277"/>
                </a:cubicBezTo>
                <a:cubicBezTo>
                  <a:pt x="5496" y="5277"/>
                  <a:pt x="5502" y="5275"/>
                  <a:pt x="5509" y="5270"/>
                </a:cubicBezTo>
                <a:cubicBezTo>
                  <a:pt x="5523" y="5260"/>
                  <a:pt x="5539" y="5250"/>
                  <a:pt x="5553" y="5241"/>
                </a:cubicBezTo>
                <a:cubicBezTo>
                  <a:pt x="5585" y="5219"/>
                  <a:pt x="5566" y="5173"/>
                  <a:pt x="5537" y="5173"/>
                </a:cubicBezTo>
                <a:close/>
                <a:moveTo>
                  <a:pt x="19384" y="5159"/>
                </a:moveTo>
                <a:cubicBezTo>
                  <a:pt x="19375" y="5159"/>
                  <a:pt x="19365" y="5162"/>
                  <a:pt x="19357" y="5166"/>
                </a:cubicBezTo>
                <a:cubicBezTo>
                  <a:pt x="19346" y="5171"/>
                  <a:pt x="19337" y="5176"/>
                  <a:pt x="19326" y="5181"/>
                </a:cubicBezTo>
                <a:cubicBezTo>
                  <a:pt x="19300" y="5195"/>
                  <a:pt x="19294" y="5230"/>
                  <a:pt x="19306" y="5255"/>
                </a:cubicBezTo>
                <a:cubicBezTo>
                  <a:pt x="19317" y="5272"/>
                  <a:pt x="19335" y="5281"/>
                  <a:pt x="19353" y="5281"/>
                </a:cubicBezTo>
                <a:cubicBezTo>
                  <a:pt x="19362" y="5281"/>
                  <a:pt x="19371" y="5279"/>
                  <a:pt x="19380" y="5275"/>
                </a:cubicBezTo>
                <a:cubicBezTo>
                  <a:pt x="19390" y="5269"/>
                  <a:pt x="19400" y="5264"/>
                  <a:pt x="19410" y="5259"/>
                </a:cubicBezTo>
                <a:cubicBezTo>
                  <a:pt x="19436" y="5246"/>
                  <a:pt x="19443" y="5210"/>
                  <a:pt x="19430" y="5186"/>
                </a:cubicBezTo>
                <a:cubicBezTo>
                  <a:pt x="19420" y="5168"/>
                  <a:pt x="19402" y="5159"/>
                  <a:pt x="19384" y="5159"/>
                </a:cubicBezTo>
                <a:close/>
                <a:moveTo>
                  <a:pt x="21637" y="5247"/>
                </a:moveTo>
                <a:cubicBezTo>
                  <a:pt x="21614" y="5247"/>
                  <a:pt x="21614" y="5283"/>
                  <a:pt x="21637" y="5283"/>
                </a:cubicBezTo>
                <a:cubicBezTo>
                  <a:pt x="21638" y="5283"/>
                  <a:pt x="21638" y="5283"/>
                  <a:pt x="21638" y="5283"/>
                </a:cubicBezTo>
                <a:cubicBezTo>
                  <a:pt x="21659" y="5283"/>
                  <a:pt x="21661" y="5248"/>
                  <a:pt x="21637" y="5247"/>
                </a:cubicBezTo>
                <a:close/>
                <a:moveTo>
                  <a:pt x="20375" y="5182"/>
                </a:moveTo>
                <a:cubicBezTo>
                  <a:pt x="20349" y="5182"/>
                  <a:pt x="20325" y="5218"/>
                  <a:pt x="20349" y="5243"/>
                </a:cubicBezTo>
                <a:cubicBezTo>
                  <a:pt x="20359" y="5254"/>
                  <a:pt x="20369" y="5264"/>
                  <a:pt x="20378" y="5274"/>
                </a:cubicBezTo>
                <a:cubicBezTo>
                  <a:pt x="20385" y="5281"/>
                  <a:pt x="20394" y="5284"/>
                  <a:pt x="20402" y="5284"/>
                </a:cubicBezTo>
                <a:cubicBezTo>
                  <a:pt x="20428" y="5284"/>
                  <a:pt x="20452" y="5249"/>
                  <a:pt x="20427" y="5223"/>
                </a:cubicBezTo>
                <a:cubicBezTo>
                  <a:pt x="20417" y="5213"/>
                  <a:pt x="20407" y="5202"/>
                  <a:pt x="20399" y="5194"/>
                </a:cubicBezTo>
                <a:cubicBezTo>
                  <a:pt x="20392" y="5186"/>
                  <a:pt x="20383" y="5182"/>
                  <a:pt x="20375" y="5182"/>
                </a:cubicBezTo>
                <a:close/>
                <a:moveTo>
                  <a:pt x="2579" y="5193"/>
                </a:moveTo>
                <a:cubicBezTo>
                  <a:pt x="2573" y="5193"/>
                  <a:pt x="2567" y="5195"/>
                  <a:pt x="2561" y="5199"/>
                </a:cubicBezTo>
                <a:cubicBezTo>
                  <a:pt x="2545" y="5210"/>
                  <a:pt x="2530" y="5218"/>
                  <a:pt x="2517" y="5229"/>
                </a:cubicBezTo>
                <a:cubicBezTo>
                  <a:pt x="2484" y="5250"/>
                  <a:pt x="2504" y="5296"/>
                  <a:pt x="2533" y="5296"/>
                </a:cubicBezTo>
                <a:cubicBezTo>
                  <a:pt x="2539" y="5296"/>
                  <a:pt x="2545" y="5294"/>
                  <a:pt x="2551" y="5290"/>
                </a:cubicBezTo>
                <a:cubicBezTo>
                  <a:pt x="2567" y="5280"/>
                  <a:pt x="2582" y="5270"/>
                  <a:pt x="2596" y="5260"/>
                </a:cubicBezTo>
                <a:cubicBezTo>
                  <a:pt x="2628" y="5240"/>
                  <a:pt x="2608" y="5193"/>
                  <a:pt x="2579" y="5193"/>
                </a:cubicBezTo>
                <a:close/>
                <a:moveTo>
                  <a:pt x="9505" y="5153"/>
                </a:moveTo>
                <a:cubicBezTo>
                  <a:pt x="9484" y="5153"/>
                  <a:pt x="9462" y="5171"/>
                  <a:pt x="9467" y="5197"/>
                </a:cubicBezTo>
                <a:cubicBezTo>
                  <a:pt x="9473" y="5222"/>
                  <a:pt x="9478" y="5247"/>
                  <a:pt x="9481" y="5273"/>
                </a:cubicBezTo>
                <a:cubicBezTo>
                  <a:pt x="9484" y="5291"/>
                  <a:pt x="9498" y="5299"/>
                  <a:pt x="9512" y="5299"/>
                </a:cubicBezTo>
                <a:cubicBezTo>
                  <a:pt x="9532" y="5299"/>
                  <a:pt x="9555" y="5281"/>
                  <a:pt x="9549" y="5254"/>
                </a:cubicBezTo>
                <a:cubicBezTo>
                  <a:pt x="9544" y="5229"/>
                  <a:pt x="9539" y="5204"/>
                  <a:pt x="9535" y="5179"/>
                </a:cubicBezTo>
                <a:cubicBezTo>
                  <a:pt x="9532" y="5161"/>
                  <a:pt x="9518" y="5153"/>
                  <a:pt x="9505" y="5153"/>
                </a:cubicBezTo>
                <a:close/>
                <a:moveTo>
                  <a:pt x="13571" y="5298"/>
                </a:moveTo>
                <a:cubicBezTo>
                  <a:pt x="13563" y="5298"/>
                  <a:pt x="13554" y="5301"/>
                  <a:pt x="13547" y="5309"/>
                </a:cubicBezTo>
                <a:lnTo>
                  <a:pt x="13532" y="5325"/>
                </a:lnTo>
                <a:cubicBezTo>
                  <a:pt x="13506" y="5350"/>
                  <a:pt x="13530" y="5385"/>
                  <a:pt x="13557" y="5385"/>
                </a:cubicBezTo>
                <a:cubicBezTo>
                  <a:pt x="13565" y="5385"/>
                  <a:pt x="13574" y="5382"/>
                  <a:pt x="13581" y="5374"/>
                </a:cubicBezTo>
                <a:lnTo>
                  <a:pt x="13597" y="5358"/>
                </a:lnTo>
                <a:cubicBezTo>
                  <a:pt x="13622" y="5334"/>
                  <a:pt x="13598" y="5298"/>
                  <a:pt x="13571" y="5298"/>
                </a:cubicBezTo>
                <a:close/>
                <a:moveTo>
                  <a:pt x="18707" y="5266"/>
                </a:moveTo>
                <a:cubicBezTo>
                  <a:pt x="18680" y="5266"/>
                  <a:pt x="18653" y="5283"/>
                  <a:pt x="18653" y="5318"/>
                </a:cubicBezTo>
                <a:lnTo>
                  <a:pt x="18653" y="5348"/>
                </a:lnTo>
                <a:cubicBezTo>
                  <a:pt x="18654" y="5382"/>
                  <a:pt x="18681" y="5399"/>
                  <a:pt x="18707" y="5399"/>
                </a:cubicBezTo>
                <a:cubicBezTo>
                  <a:pt x="18734" y="5399"/>
                  <a:pt x="18761" y="5382"/>
                  <a:pt x="18761" y="5348"/>
                </a:cubicBezTo>
                <a:lnTo>
                  <a:pt x="18761" y="5318"/>
                </a:lnTo>
                <a:cubicBezTo>
                  <a:pt x="18761" y="5283"/>
                  <a:pt x="18734" y="5266"/>
                  <a:pt x="18707" y="5266"/>
                </a:cubicBezTo>
                <a:close/>
                <a:moveTo>
                  <a:pt x="19655" y="5317"/>
                </a:moveTo>
                <a:cubicBezTo>
                  <a:pt x="19637" y="5317"/>
                  <a:pt x="19620" y="5328"/>
                  <a:pt x="19620" y="5351"/>
                </a:cubicBezTo>
                <a:lnTo>
                  <a:pt x="19620" y="5367"/>
                </a:lnTo>
                <a:cubicBezTo>
                  <a:pt x="19619" y="5389"/>
                  <a:pt x="19637" y="5400"/>
                  <a:pt x="19655" y="5400"/>
                </a:cubicBezTo>
                <a:cubicBezTo>
                  <a:pt x="19672" y="5400"/>
                  <a:pt x="19690" y="5389"/>
                  <a:pt x="19690" y="5367"/>
                </a:cubicBezTo>
                <a:lnTo>
                  <a:pt x="19690" y="5351"/>
                </a:lnTo>
                <a:cubicBezTo>
                  <a:pt x="19690" y="5328"/>
                  <a:pt x="19672" y="5317"/>
                  <a:pt x="19655" y="5317"/>
                </a:cubicBezTo>
                <a:close/>
                <a:moveTo>
                  <a:pt x="3208" y="5332"/>
                </a:moveTo>
                <a:cubicBezTo>
                  <a:pt x="3163" y="5332"/>
                  <a:pt x="3163" y="5404"/>
                  <a:pt x="3209" y="5404"/>
                </a:cubicBezTo>
                <a:lnTo>
                  <a:pt x="3239" y="5404"/>
                </a:lnTo>
                <a:cubicBezTo>
                  <a:pt x="3284" y="5404"/>
                  <a:pt x="3284" y="5332"/>
                  <a:pt x="3239" y="5332"/>
                </a:cubicBezTo>
                <a:lnTo>
                  <a:pt x="3209" y="5332"/>
                </a:lnTo>
                <a:cubicBezTo>
                  <a:pt x="3209" y="5332"/>
                  <a:pt x="3208" y="5332"/>
                  <a:pt x="3208" y="5332"/>
                </a:cubicBezTo>
                <a:close/>
                <a:moveTo>
                  <a:pt x="12290" y="5324"/>
                </a:moveTo>
                <a:cubicBezTo>
                  <a:pt x="12280" y="5324"/>
                  <a:pt x="12269" y="5330"/>
                  <a:pt x="12262" y="5343"/>
                </a:cubicBezTo>
                <a:cubicBezTo>
                  <a:pt x="12257" y="5353"/>
                  <a:pt x="12252" y="5363"/>
                  <a:pt x="12247" y="5373"/>
                </a:cubicBezTo>
                <a:cubicBezTo>
                  <a:pt x="12232" y="5401"/>
                  <a:pt x="12257" y="5426"/>
                  <a:pt x="12280" y="5426"/>
                </a:cubicBezTo>
                <a:cubicBezTo>
                  <a:pt x="12291" y="5426"/>
                  <a:pt x="12302" y="5421"/>
                  <a:pt x="12308" y="5409"/>
                </a:cubicBezTo>
                <a:cubicBezTo>
                  <a:pt x="12314" y="5398"/>
                  <a:pt x="12319" y="5389"/>
                  <a:pt x="12324" y="5378"/>
                </a:cubicBezTo>
                <a:cubicBezTo>
                  <a:pt x="12339" y="5350"/>
                  <a:pt x="12314" y="5324"/>
                  <a:pt x="12290" y="5324"/>
                </a:cubicBezTo>
                <a:close/>
                <a:moveTo>
                  <a:pt x="24957" y="5410"/>
                </a:moveTo>
                <a:cubicBezTo>
                  <a:pt x="24935" y="5410"/>
                  <a:pt x="24935" y="5445"/>
                  <a:pt x="24957" y="5445"/>
                </a:cubicBezTo>
                <a:cubicBezTo>
                  <a:pt x="24979" y="5445"/>
                  <a:pt x="24979" y="5410"/>
                  <a:pt x="24957" y="5410"/>
                </a:cubicBezTo>
                <a:close/>
                <a:moveTo>
                  <a:pt x="23696" y="5345"/>
                </a:moveTo>
                <a:cubicBezTo>
                  <a:pt x="23669" y="5345"/>
                  <a:pt x="23645" y="5381"/>
                  <a:pt x="23670" y="5406"/>
                </a:cubicBezTo>
                <a:cubicBezTo>
                  <a:pt x="23680" y="5416"/>
                  <a:pt x="23690" y="5427"/>
                  <a:pt x="23698" y="5436"/>
                </a:cubicBezTo>
                <a:cubicBezTo>
                  <a:pt x="23705" y="5444"/>
                  <a:pt x="23713" y="5447"/>
                  <a:pt x="23721" y="5447"/>
                </a:cubicBezTo>
                <a:cubicBezTo>
                  <a:pt x="23748" y="5447"/>
                  <a:pt x="23772" y="5411"/>
                  <a:pt x="23748" y="5386"/>
                </a:cubicBezTo>
                <a:cubicBezTo>
                  <a:pt x="23738" y="5375"/>
                  <a:pt x="23728" y="5365"/>
                  <a:pt x="23720" y="5356"/>
                </a:cubicBezTo>
                <a:cubicBezTo>
                  <a:pt x="23713" y="5349"/>
                  <a:pt x="23704" y="5345"/>
                  <a:pt x="23696" y="5345"/>
                </a:cubicBezTo>
                <a:close/>
                <a:moveTo>
                  <a:pt x="21351" y="5410"/>
                </a:moveTo>
                <a:cubicBezTo>
                  <a:pt x="21343" y="5410"/>
                  <a:pt x="21334" y="5413"/>
                  <a:pt x="21327" y="5420"/>
                </a:cubicBezTo>
                <a:lnTo>
                  <a:pt x="21312" y="5436"/>
                </a:lnTo>
                <a:cubicBezTo>
                  <a:pt x="21287" y="5461"/>
                  <a:pt x="21310" y="5496"/>
                  <a:pt x="21337" y="5496"/>
                </a:cubicBezTo>
                <a:cubicBezTo>
                  <a:pt x="21345" y="5496"/>
                  <a:pt x="21353" y="5493"/>
                  <a:pt x="21361" y="5485"/>
                </a:cubicBezTo>
                <a:lnTo>
                  <a:pt x="21376" y="5470"/>
                </a:lnTo>
                <a:cubicBezTo>
                  <a:pt x="21402" y="5445"/>
                  <a:pt x="21378" y="5410"/>
                  <a:pt x="21351" y="5410"/>
                </a:cubicBezTo>
                <a:close/>
                <a:moveTo>
                  <a:pt x="4199" y="5440"/>
                </a:moveTo>
                <a:cubicBezTo>
                  <a:pt x="4153" y="5440"/>
                  <a:pt x="4153" y="5510"/>
                  <a:pt x="4199" y="5510"/>
                </a:cubicBezTo>
                <a:lnTo>
                  <a:pt x="4215" y="5510"/>
                </a:lnTo>
                <a:cubicBezTo>
                  <a:pt x="4261" y="5510"/>
                  <a:pt x="4262" y="5440"/>
                  <a:pt x="4215" y="5440"/>
                </a:cubicBezTo>
                <a:close/>
                <a:moveTo>
                  <a:pt x="7869" y="5424"/>
                </a:moveTo>
                <a:cubicBezTo>
                  <a:pt x="7861" y="5424"/>
                  <a:pt x="7852" y="5427"/>
                  <a:pt x="7845" y="5435"/>
                </a:cubicBezTo>
                <a:lnTo>
                  <a:pt x="7829" y="5451"/>
                </a:lnTo>
                <a:cubicBezTo>
                  <a:pt x="7804" y="5476"/>
                  <a:pt x="7828" y="5511"/>
                  <a:pt x="7855" y="5511"/>
                </a:cubicBezTo>
                <a:cubicBezTo>
                  <a:pt x="7863" y="5511"/>
                  <a:pt x="7871" y="5507"/>
                  <a:pt x="7878" y="5500"/>
                </a:cubicBezTo>
                <a:lnTo>
                  <a:pt x="7894" y="5484"/>
                </a:lnTo>
                <a:cubicBezTo>
                  <a:pt x="7920" y="5460"/>
                  <a:pt x="7896" y="5424"/>
                  <a:pt x="7869" y="5424"/>
                </a:cubicBezTo>
                <a:close/>
                <a:moveTo>
                  <a:pt x="16409" y="5399"/>
                </a:moveTo>
                <a:cubicBezTo>
                  <a:pt x="16384" y="5399"/>
                  <a:pt x="16360" y="5424"/>
                  <a:pt x="16377" y="5451"/>
                </a:cubicBezTo>
                <a:cubicBezTo>
                  <a:pt x="16388" y="5466"/>
                  <a:pt x="16397" y="5480"/>
                  <a:pt x="16408" y="5495"/>
                </a:cubicBezTo>
                <a:cubicBezTo>
                  <a:pt x="16416" y="5506"/>
                  <a:pt x="16427" y="5511"/>
                  <a:pt x="16438" y="5511"/>
                </a:cubicBezTo>
                <a:cubicBezTo>
                  <a:pt x="16463" y="5511"/>
                  <a:pt x="16487" y="5486"/>
                  <a:pt x="16468" y="5459"/>
                </a:cubicBezTo>
                <a:cubicBezTo>
                  <a:pt x="16458" y="5443"/>
                  <a:pt x="16450" y="5430"/>
                  <a:pt x="16439" y="5415"/>
                </a:cubicBezTo>
                <a:cubicBezTo>
                  <a:pt x="16431" y="5404"/>
                  <a:pt x="16420" y="5399"/>
                  <a:pt x="16409" y="5399"/>
                </a:cubicBezTo>
                <a:close/>
                <a:moveTo>
                  <a:pt x="9306" y="5423"/>
                </a:moveTo>
                <a:cubicBezTo>
                  <a:pt x="9282" y="5423"/>
                  <a:pt x="9257" y="5449"/>
                  <a:pt x="9271" y="5477"/>
                </a:cubicBezTo>
                <a:cubicBezTo>
                  <a:pt x="9277" y="5487"/>
                  <a:pt x="9282" y="5496"/>
                  <a:pt x="9287" y="5506"/>
                </a:cubicBezTo>
                <a:cubicBezTo>
                  <a:pt x="9294" y="5519"/>
                  <a:pt x="9304" y="5524"/>
                  <a:pt x="9315" y="5524"/>
                </a:cubicBezTo>
                <a:cubicBezTo>
                  <a:pt x="9339" y="5524"/>
                  <a:pt x="9363" y="5499"/>
                  <a:pt x="9349" y="5472"/>
                </a:cubicBezTo>
                <a:cubicBezTo>
                  <a:pt x="9344" y="5461"/>
                  <a:pt x="9339" y="5452"/>
                  <a:pt x="9333" y="5441"/>
                </a:cubicBezTo>
                <a:cubicBezTo>
                  <a:pt x="9327" y="5429"/>
                  <a:pt x="9316" y="5423"/>
                  <a:pt x="9306" y="5423"/>
                </a:cubicBezTo>
                <a:close/>
                <a:moveTo>
                  <a:pt x="8884" y="5469"/>
                </a:moveTo>
                <a:cubicBezTo>
                  <a:pt x="8871" y="5469"/>
                  <a:pt x="8858" y="5487"/>
                  <a:pt x="8870" y="5500"/>
                </a:cubicBezTo>
                <a:lnTo>
                  <a:pt x="8914" y="5544"/>
                </a:lnTo>
                <a:cubicBezTo>
                  <a:pt x="8918" y="5547"/>
                  <a:pt x="8922" y="5549"/>
                  <a:pt x="8926" y="5549"/>
                </a:cubicBezTo>
                <a:cubicBezTo>
                  <a:pt x="8939" y="5549"/>
                  <a:pt x="8952" y="5532"/>
                  <a:pt x="8939" y="5520"/>
                </a:cubicBezTo>
                <a:lnTo>
                  <a:pt x="8894" y="5475"/>
                </a:lnTo>
                <a:cubicBezTo>
                  <a:pt x="8891" y="5471"/>
                  <a:pt x="8887" y="5469"/>
                  <a:pt x="8884" y="5469"/>
                </a:cubicBezTo>
                <a:close/>
                <a:moveTo>
                  <a:pt x="15449" y="5412"/>
                </a:moveTo>
                <a:cubicBezTo>
                  <a:pt x="15436" y="5412"/>
                  <a:pt x="15423" y="5429"/>
                  <a:pt x="15436" y="5442"/>
                </a:cubicBezTo>
                <a:cubicBezTo>
                  <a:pt x="15466" y="5475"/>
                  <a:pt x="15496" y="5510"/>
                  <a:pt x="15528" y="5546"/>
                </a:cubicBezTo>
                <a:cubicBezTo>
                  <a:pt x="15531" y="5550"/>
                  <a:pt x="15536" y="5552"/>
                  <a:pt x="15539" y="5552"/>
                </a:cubicBezTo>
                <a:cubicBezTo>
                  <a:pt x="15553" y="5552"/>
                  <a:pt x="15564" y="5534"/>
                  <a:pt x="15552" y="5521"/>
                </a:cubicBezTo>
                <a:cubicBezTo>
                  <a:pt x="15523" y="5487"/>
                  <a:pt x="15491" y="5452"/>
                  <a:pt x="15461" y="5417"/>
                </a:cubicBezTo>
                <a:cubicBezTo>
                  <a:pt x="15457" y="5413"/>
                  <a:pt x="15453" y="5412"/>
                  <a:pt x="15449" y="5412"/>
                </a:cubicBezTo>
                <a:close/>
                <a:moveTo>
                  <a:pt x="15864" y="5425"/>
                </a:moveTo>
                <a:cubicBezTo>
                  <a:pt x="15850" y="5425"/>
                  <a:pt x="15837" y="5433"/>
                  <a:pt x="15834" y="5451"/>
                </a:cubicBezTo>
                <a:cubicBezTo>
                  <a:pt x="15824" y="5485"/>
                  <a:pt x="15834" y="5517"/>
                  <a:pt x="15856" y="5545"/>
                </a:cubicBezTo>
                <a:cubicBezTo>
                  <a:pt x="15862" y="5553"/>
                  <a:pt x="15872" y="5556"/>
                  <a:pt x="15882" y="5556"/>
                </a:cubicBezTo>
                <a:cubicBezTo>
                  <a:pt x="15891" y="5556"/>
                  <a:pt x="15901" y="5552"/>
                  <a:pt x="15907" y="5546"/>
                </a:cubicBezTo>
                <a:cubicBezTo>
                  <a:pt x="15922" y="5531"/>
                  <a:pt x="15918" y="5510"/>
                  <a:pt x="15907" y="5496"/>
                </a:cubicBezTo>
                <a:cubicBezTo>
                  <a:pt x="15901" y="5488"/>
                  <a:pt x="15901" y="5479"/>
                  <a:pt x="15902" y="5470"/>
                </a:cubicBezTo>
                <a:cubicBezTo>
                  <a:pt x="15908" y="5443"/>
                  <a:pt x="15885" y="5425"/>
                  <a:pt x="15864" y="5425"/>
                </a:cubicBezTo>
                <a:close/>
                <a:moveTo>
                  <a:pt x="20691" y="5483"/>
                </a:moveTo>
                <a:cubicBezTo>
                  <a:pt x="20664" y="5483"/>
                  <a:pt x="20640" y="5518"/>
                  <a:pt x="20666" y="5543"/>
                </a:cubicBezTo>
                <a:lnTo>
                  <a:pt x="20682" y="5559"/>
                </a:lnTo>
                <a:cubicBezTo>
                  <a:pt x="20689" y="5566"/>
                  <a:pt x="20698" y="5569"/>
                  <a:pt x="20706" y="5569"/>
                </a:cubicBezTo>
                <a:cubicBezTo>
                  <a:pt x="20733" y="5569"/>
                  <a:pt x="20756" y="5534"/>
                  <a:pt x="20731" y="5509"/>
                </a:cubicBezTo>
                <a:lnTo>
                  <a:pt x="20715" y="5494"/>
                </a:lnTo>
                <a:cubicBezTo>
                  <a:pt x="20708" y="5486"/>
                  <a:pt x="20700" y="5483"/>
                  <a:pt x="20691" y="5483"/>
                </a:cubicBezTo>
                <a:close/>
                <a:moveTo>
                  <a:pt x="4515" y="5515"/>
                </a:moveTo>
                <a:cubicBezTo>
                  <a:pt x="4507" y="5515"/>
                  <a:pt x="4499" y="5519"/>
                  <a:pt x="4491" y="5526"/>
                </a:cubicBezTo>
                <a:lnTo>
                  <a:pt x="4476" y="5542"/>
                </a:lnTo>
                <a:cubicBezTo>
                  <a:pt x="4449" y="5566"/>
                  <a:pt x="4474" y="5602"/>
                  <a:pt x="4502" y="5602"/>
                </a:cubicBezTo>
                <a:cubicBezTo>
                  <a:pt x="4510" y="5602"/>
                  <a:pt x="4518" y="5599"/>
                  <a:pt x="4525" y="5592"/>
                </a:cubicBezTo>
                <a:lnTo>
                  <a:pt x="4541" y="5576"/>
                </a:lnTo>
                <a:cubicBezTo>
                  <a:pt x="4566" y="5551"/>
                  <a:pt x="4542" y="5515"/>
                  <a:pt x="4515" y="5515"/>
                </a:cubicBezTo>
                <a:close/>
                <a:moveTo>
                  <a:pt x="2066" y="5540"/>
                </a:moveTo>
                <a:cubicBezTo>
                  <a:pt x="2020" y="5540"/>
                  <a:pt x="2020" y="5610"/>
                  <a:pt x="2066" y="5610"/>
                </a:cubicBezTo>
                <a:cubicBezTo>
                  <a:pt x="2111" y="5610"/>
                  <a:pt x="2111" y="5540"/>
                  <a:pt x="2066" y="5540"/>
                </a:cubicBezTo>
                <a:close/>
                <a:moveTo>
                  <a:pt x="7793" y="5545"/>
                </a:moveTo>
                <a:cubicBezTo>
                  <a:pt x="7747" y="5545"/>
                  <a:pt x="7747" y="5615"/>
                  <a:pt x="7793" y="5615"/>
                </a:cubicBezTo>
                <a:cubicBezTo>
                  <a:pt x="7839" y="5615"/>
                  <a:pt x="7839" y="5545"/>
                  <a:pt x="7793" y="5545"/>
                </a:cubicBezTo>
                <a:close/>
                <a:moveTo>
                  <a:pt x="3718" y="5559"/>
                </a:moveTo>
                <a:cubicBezTo>
                  <a:pt x="3710" y="5559"/>
                  <a:pt x="3702" y="5562"/>
                  <a:pt x="3695" y="5569"/>
                </a:cubicBezTo>
                <a:lnTo>
                  <a:pt x="3679" y="5585"/>
                </a:lnTo>
                <a:cubicBezTo>
                  <a:pt x="3654" y="5611"/>
                  <a:pt x="3678" y="5646"/>
                  <a:pt x="3705" y="5646"/>
                </a:cubicBezTo>
                <a:cubicBezTo>
                  <a:pt x="3713" y="5646"/>
                  <a:pt x="3721" y="5643"/>
                  <a:pt x="3729" y="5635"/>
                </a:cubicBezTo>
                <a:cubicBezTo>
                  <a:pt x="3734" y="5629"/>
                  <a:pt x="3738" y="5625"/>
                  <a:pt x="3744" y="5619"/>
                </a:cubicBezTo>
                <a:cubicBezTo>
                  <a:pt x="3769" y="5594"/>
                  <a:pt x="3745" y="5559"/>
                  <a:pt x="3718" y="5559"/>
                </a:cubicBezTo>
                <a:close/>
                <a:moveTo>
                  <a:pt x="24669" y="5572"/>
                </a:moveTo>
                <a:cubicBezTo>
                  <a:pt x="24661" y="5572"/>
                  <a:pt x="24653" y="5575"/>
                  <a:pt x="24645" y="5582"/>
                </a:cubicBezTo>
                <a:lnTo>
                  <a:pt x="24629" y="5597"/>
                </a:lnTo>
                <a:cubicBezTo>
                  <a:pt x="24604" y="5622"/>
                  <a:pt x="24629" y="5657"/>
                  <a:pt x="24656" y="5657"/>
                </a:cubicBezTo>
                <a:cubicBezTo>
                  <a:pt x="24664" y="5657"/>
                  <a:pt x="24672" y="5654"/>
                  <a:pt x="24680" y="5647"/>
                </a:cubicBezTo>
                <a:lnTo>
                  <a:pt x="24695" y="5631"/>
                </a:lnTo>
                <a:cubicBezTo>
                  <a:pt x="24720" y="5607"/>
                  <a:pt x="24697" y="5572"/>
                  <a:pt x="24669" y="5572"/>
                </a:cubicBezTo>
                <a:close/>
                <a:moveTo>
                  <a:pt x="13060" y="5584"/>
                </a:moveTo>
                <a:cubicBezTo>
                  <a:pt x="13043" y="5584"/>
                  <a:pt x="13025" y="5595"/>
                  <a:pt x="13025" y="5618"/>
                </a:cubicBezTo>
                <a:lnTo>
                  <a:pt x="13025" y="5634"/>
                </a:lnTo>
                <a:cubicBezTo>
                  <a:pt x="13025" y="5657"/>
                  <a:pt x="13043" y="5668"/>
                  <a:pt x="13060" y="5668"/>
                </a:cubicBezTo>
                <a:cubicBezTo>
                  <a:pt x="13078" y="5668"/>
                  <a:pt x="13095" y="5657"/>
                  <a:pt x="13095" y="5634"/>
                </a:cubicBezTo>
                <a:lnTo>
                  <a:pt x="13095" y="5618"/>
                </a:lnTo>
                <a:cubicBezTo>
                  <a:pt x="13095" y="5595"/>
                  <a:pt x="13078" y="5584"/>
                  <a:pt x="13060" y="5584"/>
                </a:cubicBezTo>
                <a:close/>
                <a:moveTo>
                  <a:pt x="12744" y="5584"/>
                </a:moveTo>
                <a:cubicBezTo>
                  <a:pt x="12739" y="5584"/>
                  <a:pt x="12733" y="5585"/>
                  <a:pt x="12728" y="5588"/>
                </a:cubicBezTo>
                <a:cubicBezTo>
                  <a:pt x="12717" y="5593"/>
                  <a:pt x="12708" y="5598"/>
                  <a:pt x="12697" y="5604"/>
                </a:cubicBezTo>
                <a:cubicBezTo>
                  <a:pt x="12663" y="5622"/>
                  <a:pt x="12684" y="5670"/>
                  <a:pt x="12716" y="5670"/>
                </a:cubicBezTo>
                <a:cubicBezTo>
                  <a:pt x="12721" y="5670"/>
                  <a:pt x="12727" y="5668"/>
                  <a:pt x="12733" y="5665"/>
                </a:cubicBezTo>
                <a:cubicBezTo>
                  <a:pt x="12743" y="5660"/>
                  <a:pt x="12753" y="5655"/>
                  <a:pt x="12763" y="5650"/>
                </a:cubicBezTo>
                <a:cubicBezTo>
                  <a:pt x="12798" y="5632"/>
                  <a:pt x="12777" y="5584"/>
                  <a:pt x="12744" y="5584"/>
                </a:cubicBezTo>
                <a:close/>
                <a:moveTo>
                  <a:pt x="13721" y="5570"/>
                </a:moveTo>
                <a:cubicBezTo>
                  <a:pt x="13704" y="5570"/>
                  <a:pt x="13686" y="5582"/>
                  <a:pt x="13686" y="5605"/>
                </a:cubicBezTo>
                <a:lnTo>
                  <a:pt x="13686" y="5635"/>
                </a:lnTo>
                <a:cubicBezTo>
                  <a:pt x="13686" y="5658"/>
                  <a:pt x="13703" y="5670"/>
                  <a:pt x="13721" y="5670"/>
                </a:cubicBezTo>
                <a:cubicBezTo>
                  <a:pt x="13739" y="5670"/>
                  <a:pt x="13756" y="5658"/>
                  <a:pt x="13756" y="5635"/>
                </a:cubicBezTo>
                <a:lnTo>
                  <a:pt x="13756" y="5605"/>
                </a:lnTo>
                <a:cubicBezTo>
                  <a:pt x="13756" y="5582"/>
                  <a:pt x="13739" y="5570"/>
                  <a:pt x="13721" y="5570"/>
                </a:cubicBezTo>
                <a:close/>
                <a:moveTo>
                  <a:pt x="6780" y="5563"/>
                </a:moveTo>
                <a:cubicBezTo>
                  <a:pt x="6710" y="5563"/>
                  <a:pt x="6710" y="5671"/>
                  <a:pt x="6780" y="5671"/>
                </a:cubicBezTo>
                <a:cubicBezTo>
                  <a:pt x="6849" y="5671"/>
                  <a:pt x="6849" y="5563"/>
                  <a:pt x="6780" y="5563"/>
                </a:cubicBezTo>
                <a:close/>
                <a:moveTo>
                  <a:pt x="595" y="5627"/>
                </a:moveTo>
                <a:cubicBezTo>
                  <a:pt x="582" y="5627"/>
                  <a:pt x="569" y="5645"/>
                  <a:pt x="582" y="5657"/>
                </a:cubicBezTo>
                <a:lnTo>
                  <a:pt x="597" y="5673"/>
                </a:lnTo>
                <a:cubicBezTo>
                  <a:pt x="601" y="5677"/>
                  <a:pt x="605" y="5678"/>
                  <a:pt x="609" y="5678"/>
                </a:cubicBezTo>
                <a:cubicBezTo>
                  <a:pt x="622" y="5678"/>
                  <a:pt x="635" y="5660"/>
                  <a:pt x="623" y="5648"/>
                </a:cubicBezTo>
                <a:cubicBezTo>
                  <a:pt x="616" y="5642"/>
                  <a:pt x="611" y="5637"/>
                  <a:pt x="607" y="5632"/>
                </a:cubicBezTo>
                <a:cubicBezTo>
                  <a:pt x="603" y="5628"/>
                  <a:pt x="599" y="5627"/>
                  <a:pt x="595" y="5627"/>
                </a:cubicBezTo>
                <a:close/>
                <a:moveTo>
                  <a:pt x="11392" y="5592"/>
                </a:moveTo>
                <a:cubicBezTo>
                  <a:pt x="11386" y="5592"/>
                  <a:pt x="11380" y="5594"/>
                  <a:pt x="11374" y="5598"/>
                </a:cubicBezTo>
                <a:cubicBezTo>
                  <a:pt x="11358" y="5609"/>
                  <a:pt x="11344" y="5618"/>
                  <a:pt x="11329" y="5629"/>
                </a:cubicBezTo>
                <a:cubicBezTo>
                  <a:pt x="11297" y="5649"/>
                  <a:pt x="11317" y="5695"/>
                  <a:pt x="11347" y="5695"/>
                </a:cubicBezTo>
                <a:cubicBezTo>
                  <a:pt x="11352" y="5695"/>
                  <a:pt x="11358" y="5694"/>
                  <a:pt x="11365" y="5690"/>
                </a:cubicBezTo>
                <a:cubicBezTo>
                  <a:pt x="11380" y="5679"/>
                  <a:pt x="11395" y="5671"/>
                  <a:pt x="11409" y="5660"/>
                </a:cubicBezTo>
                <a:cubicBezTo>
                  <a:pt x="11441" y="5639"/>
                  <a:pt x="11421" y="5592"/>
                  <a:pt x="11392" y="5592"/>
                </a:cubicBezTo>
                <a:close/>
                <a:moveTo>
                  <a:pt x="17131" y="5590"/>
                </a:moveTo>
                <a:cubicBezTo>
                  <a:pt x="17090" y="5590"/>
                  <a:pt x="17054" y="5643"/>
                  <a:pt x="17091" y="5681"/>
                </a:cubicBezTo>
                <a:cubicBezTo>
                  <a:pt x="17096" y="5686"/>
                  <a:pt x="17101" y="5693"/>
                  <a:pt x="17106" y="5697"/>
                </a:cubicBezTo>
                <a:cubicBezTo>
                  <a:pt x="17117" y="5708"/>
                  <a:pt x="17130" y="5712"/>
                  <a:pt x="17142" y="5712"/>
                </a:cubicBezTo>
                <a:cubicBezTo>
                  <a:pt x="17183" y="5712"/>
                  <a:pt x="17220" y="5659"/>
                  <a:pt x="17183" y="5621"/>
                </a:cubicBezTo>
                <a:lnTo>
                  <a:pt x="17167" y="5606"/>
                </a:lnTo>
                <a:cubicBezTo>
                  <a:pt x="17156" y="5595"/>
                  <a:pt x="17143" y="5590"/>
                  <a:pt x="17131" y="5590"/>
                </a:cubicBezTo>
                <a:close/>
                <a:moveTo>
                  <a:pt x="142" y="5655"/>
                </a:moveTo>
                <a:cubicBezTo>
                  <a:pt x="98" y="5655"/>
                  <a:pt x="97" y="5724"/>
                  <a:pt x="144" y="5725"/>
                </a:cubicBezTo>
                <a:cubicBezTo>
                  <a:pt x="189" y="5725"/>
                  <a:pt x="189" y="5655"/>
                  <a:pt x="144" y="5655"/>
                </a:cubicBezTo>
                <a:cubicBezTo>
                  <a:pt x="143" y="5655"/>
                  <a:pt x="142" y="5655"/>
                  <a:pt x="142" y="5655"/>
                </a:cubicBezTo>
                <a:close/>
                <a:moveTo>
                  <a:pt x="1405" y="5597"/>
                </a:moveTo>
                <a:cubicBezTo>
                  <a:pt x="1378" y="5597"/>
                  <a:pt x="1354" y="5633"/>
                  <a:pt x="1380" y="5657"/>
                </a:cubicBezTo>
                <a:cubicBezTo>
                  <a:pt x="1399" y="5677"/>
                  <a:pt x="1419" y="5698"/>
                  <a:pt x="1440" y="5718"/>
                </a:cubicBezTo>
                <a:cubicBezTo>
                  <a:pt x="1447" y="5725"/>
                  <a:pt x="1455" y="5728"/>
                  <a:pt x="1463" y="5728"/>
                </a:cubicBezTo>
                <a:cubicBezTo>
                  <a:pt x="1491" y="5728"/>
                  <a:pt x="1515" y="5693"/>
                  <a:pt x="1490" y="5668"/>
                </a:cubicBezTo>
                <a:cubicBezTo>
                  <a:pt x="1470" y="5648"/>
                  <a:pt x="1450" y="5627"/>
                  <a:pt x="1429" y="5608"/>
                </a:cubicBezTo>
                <a:cubicBezTo>
                  <a:pt x="1422" y="5600"/>
                  <a:pt x="1413" y="5597"/>
                  <a:pt x="1405" y="5597"/>
                </a:cubicBezTo>
                <a:close/>
                <a:moveTo>
                  <a:pt x="24011" y="5644"/>
                </a:moveTo>
                <a:cubicBezTo>
                  <a:pt x="23984" y="5644"/>
                  <a:pt x="23960" y="5680"/>
                  <a:pt x="23985" y="5704"/>
                </a:cubicBezTo>
                <a:lnTo>
                  <a:pt x="24001" y="5720"/>
                </a:lnTo>
                <a:cubicBezTo>
                  <a:pt x="24008" y="5727"/>
                  <a:pt x="24017" y="5730"/>
                  <a:pt x="24025" y="5730"/>
                </a:cubicBezTo>
                <a:cubicBezTo>
                  <a:pt x="24052" y="5730"/>
                  <a:pt x="24076" y="5695"/>
                  <a:pt x="24051" y="5671"/>
                </a:cubicBezTo>
                <a:cubicBezTo>
                  <a:pt x="24045" y="5665"/>
                  <a:pt x="24041" y="5660"/>
                  <a:pt x="24035" y="5655"/>
                </a:cubicBezTo>
                <a:cubicBezTo>
                  <a:pt x="24028" y="5647"/>
                  <a:pt x="24019" y="5644"/>
                  <a:pt x="24011" y="5644"/>
                </a:cubicBezTo>
                <a:close/>
                <a:moveTo>
                  <a:pt x="22131" y="5652"/>
                </a:moveTo>
                <a:cubicBezTo>
                  <a:pt x="22123" y="5652"/>
                  <a:pt x="22115" y="5655"/>
                  <a:pt x="22108" y="5662"/>
                </a:cubicBezTo>
                <a:lnTo>
                  <a:pt x="22092" y="5678"/>
                </a:lnTo>
                <a:cubicBezTo>
                  <a:pt x="22067" y="5703"/>
                  <a:pt x="22091" y="5739"/>
                  <a:pt x="22118" y="5739"/>
                </a:cubicBezTo>
                <a:cubicBezTo>
                  <a:pt x="22126" y="5739"/>
                  <a:pt x="22134" y="5736"/>
                  <a:pt x="22141" y="5728"/>
                </a:cubicBezTo>
                <a:lnTo>
                  <a:pt x="22157" y="5713"/>
                </a:lnTo>
                <a:cubicBezTo>
                  <a:pt x="22183" y="5688"/>
                  <a:pt x="22158" y="5652"/>
                  <a:pt x="22131" y="5652"/>
                </a:cubicBezTo>
                <a:close/>
                <a:moveTo>
                  <a:pt x="3644" y="5678"/>
                </a:moveTo>
                <a:cubicBezTo>
                  <a:pt x="3598" y="5678"/>
                  <a:pt x="3598" y="5749"/>
                  <a:pt x="3644" y="5749"/>
                </a:cubicBezTo>
                <a:cubicBezTo>
                  <a:pt x="3644" y="5749"/>
                  <a:pt x="3644" y="5749"/>
                  <a:pt x="3645" y="5749"/>
                </a:cubicBezTo>
                <a:cubicBezTo>
                  <a:pt x="3688" y="5749"/>
                  <a:pt x="3690" y="5678"/>
                  <a:pt x="3644" y="5678"/>
                </a:cubicBezTo>
                <a:close/>
                <a:moveTo>
                  <a:pt x="5997" y="5636"/>
                </a:moveTo>
                <a:cubicBezTo>
                  <a:pt x="5985" y="5636"/>
                  <a:pt x="5972" y="5641"/>
                  <a:pt x="5961" y="5652"/>
                </a:cubicBezTo>
                <a:lnTo>
                  <a:pt x="5932" y="5682"/>
                </a:lnTo>
                <a:cubicBezTo>
                  <a:pt x="5893" y="5719"/>
                  <a:pt x="5930" y="5773"/>
                  <a:pt x="5971" y="5773"/>
                </a:cubicBezTo>
                <a:cubicBezTo>
                  <a:pt x="5983" y="5773"/>
                  <a:pt x="5995" y="5769"/>
                  <a:pt x="6006" y="5758"/>
                </a:cubicBezTo>
                <a:lnTo>
                  <a:pt x="6037" y="5728"/>
                </a:lnTo>
                <a:cubicBezTo>
                  <a:pt x="6074" y="5690"/>
                  <a:pt x="6038" y="5636"/>
                  <a:pt x="5997" y="5636"/>
                </a:cubicBezTo>
                <a:close/>
                <a:moveTo>
                  <a:pt x="7448" y="5708"/>
                </a:moveTo>
                <a:cubicBezTo>
                  <a:pt x="7402" y="5708"/>
                  <a:pt x="7402" y="5779"/>
                  <a:pt x="7448" y="5779"/>
                </a:cubicBezTo>
                <a:cubicBezTo>
                  <a:pt x="7494" y="5779"/>
                  <a:pt x="7494" y="5708"/>
                  <a:pt x="7448" y="5708"/>
                </a:cubicBezTo>
                <a:close/>
                <a:moveTo>
                  <a:pt x="984" y="5748"/>
                </a:moveTo>
                <a:cubicBezTo>
                  <a:pt x="971" y="5748"/>
                  <a:pt x="959" y="5767"/>
                  <a:pt x="971" y="5779"/>
                </a:cubicBezTo>
                <a:lnTo>
                  <a:pt x="987" y="5794"/>
                </a:lnTo>
                <a:cubicBezTo>
                  <a:pt x="991" y="5798"/>
                  <a:pt x="995" y="5799"/>
                  <a:pt x="999" y="5799"/>
                </a:cubicBezTo>
                <a:cubicBezTo>
                  <a:pt x="1012" y="5799"/>
                  <a:pt x="1023" y="5782"/>
                  <a:pt x="1011" y="5770"/>
                </a:cubicBezTo>
                <a:lnTo>
                  <a:pt x="995" y="5754"/>
                </a:lnTo>
                <a:cubicBezTo>
                  <a:pt x="992" y="5750"/>
                  <a:pt x="988" y="5748"/>
                  <a:pt x="984" y="5748"/>
                </a:cubicBezTo>
                <a:close/>
                <a:moveTo>
                  <a:pt x="12022" y="5731"/>
                </a:moveTo>
                <a:cubicBezTo>
                  <a:pt x="11977" y="5731"/>
                  <a:pt x="11978" y="5803"/>
                  <a:pt x="12022" y="5803"/>
                </a:cubicBezTo>
                <a:lnTo>
                  <a:pt x="12053" y="5803"/>
                </a:lnTo>
                <a:cubicBezTo>
                  <a:pt x="12099" y="5803"/>
                  <a:pt x="12099" y="5731"/>
                  <a:pt x="12053" y="5731"/>
                </a:cubicBezTo>
                <a:lnTo>
                  <a:pt x="12022" y="5731"/>
                </a:lnTo>
                <a:cubicBezTo>
                  <a:pt x="12022" y="5731"/>
                  <a:pt x="12022" y="5731"/>
                  <a:pt x="12022" y="5731"/>
                </a:cubicBezTo>
                <a:close/>
                <a:moveTo>
                  <a:pt x="8491" y="5736"/>
                </a:moveTo>
                <a:cubicBezTo>
                  <a:pt x="8446" y="5736"/>
                  <a:pt x="8446" y="5807"/>
                  <a:pt x="8491" y="5807"/>
                </a:cubicBezTo>
                <a:cubicBezTo>
                  <a:pt x="8537" y="5807"/>
                  <a:pt x="8538" y="5736"/>
                  <a:pt x="8491" y="5736"/>
                </a:cubicBezTo>
                <a:close/>
                <a:moveTo>
                  <a:pt x="20164" y="5708"/>
                </a:moveTo>
                <a:cubicBezTo>
                  <a:pt x="20147" y="5708"/>
                  <a:pt x="20129" y="5719"/>
                  <a:pt x="20129" y="5742"/>
                </a:cubicBezTo>
                <a:lnTo>
                  <a:pt x="20129" y="5772"/>
                </a:lnTo>
                <a:cubicBezTo>
                  <a:pt x="20129" y="5795"/>
                  <a:pt x="20147" y="5807"/>
                  <a:pt x="20164" y="5807"/>
                </a:cubicBezTo>
                <a:cubicBezTo>
                  <a:pt x="20182" y="5807"/>
                  <a:pt x="20200" y="5795"/>
                  <a:pt x="20200" y="5772"/>
                </a:cubicBezTo>
                <a:lnTo>
                  <a:pt x="20200" y="5742"/>
                </a:lnTo>
                <a:cubicBezTo>
                  <a:pt x="20200" y="5719"/>
                  <a:pt x="20182" y="5708"/>
                  <a:pt x="20164" y="5708"/>
                </a:cubicBezTo>
                <a:close/>
                <a:moveTo>
                  <a:pt x="18962" y="5702"/>
                </a:moveTo>
                <a:cubicBezTo>
                  <a:pt x="18935" y="5702"/>
                  <a:pt x="18908" y="5719"/>
                  <a:pt x="18908" y="5754"/>
                </a:cubicBezTo>
                <a:lnTo>
                  <a:pt x="18908" y="5770"/>
                </a:lnTo>
                <a:cubicBezTo>
                  <a:pt x="18908" y="5804"/>
                  <a:pt x="18935" y="5821"/>
                  <a:pt x="18962" y="5821"/>
                </a:cubicBezTo>
                <a:cubicBezTo>
                  <a:pt x="18988" y="5821"/>
                  <a:pt x="19015" y="5804"/>
                  <a:pt x="19016" y="5770"/>
                </a:cubicBezTo>
                <a:lnTo>
                  <a:pt x="19016" y="5754"/>
                </a:lnTo>
                <a:cubicBezTo>
                  <a:pt x="19016" y="5719"/>
                  <a:pt x="18989" y="5702"/>
                  <a:pt x="18962" y="5702"/>
                </a:cubicBezTo>
                <a:close/>
                <a:moveTo>
                  <a:pt x="22597" y="5767"/>
                </a:moveTo>
                <a:cubicBezTo>
                  <a:pt x="22588" y="5767"/>
                  <a:pt x="22580" y="5772"/>
                  <a:pt x="22579" y="5783"/>
                </a:cubicBezTo>
                <a:lnTo>
                  <a:pt x="22579" y="5805"/>
                </a:lnTo>
                <a:cubicBezTo>
                  <a:pt x="22579" y="5816"/>
                  <a:pt x="22588" y="5822"/>
                  <a:pt x="22597" y="5822"/>
                </a:cubicBezTo>
                <a:cubicBezTo>
                  <a:pt x="22606" y="5822"/>
                  <a:pt x="22615" y="5816"/>
                  <a:pt x="22615" y="5805"/>
                </a:cubicBezTo>
                <a:lnTo>
                  <a:pt x="22615" y="5783"/>
                </a:lnTo>
                <a:cubicBezTo>
                  <a:pt x="22615" y="5772"/>
                  <a:pt x="22606" y="5767"/>
                  <a:pt x="22597" y="5767"/>
                </a:cubicBezTo>
                <a:close/>
                <a:moveTo>
                  <a:pt x="7192" y="5783"/>
                </a:moveTo>
                <a:cubicBezTo>
                  <a:pt x="7147" y="5783"/>
                  <a:pt x="7147" y="5854"/>
                  <a:pt x="7192" y="5854"/>
                </a:cubicBezTo>
                <a:lnTo>
                  <a:pt x="7208" y="5854"/>
                </a:lnTo>
                <a:cubicBezTo>
                  <a:pt x="7253" y="5854"/>
                  <a:pt x="7254" y="5783"/>
                  <a:pt x="7208" y="5783"/>
                </a:cubicBezTo>
                <a:close/>
                <a:moveTo>
                  <a:pt x="20945" y="5800"/>
                </a:moveTo>
                <a:cubicBezTo>
                  <a:pt x="20899" y="5800"/>
                  <a:pt x="20899" y="5871"/>
                  <a:pt x="20945" y="5871"/>
                </a:cubicBezTo>
                <a:cubicBezTo>
                  <a:pt x="20991" y="5871"/>
                  <a:pt x="20991" y="5800"/>
                  <a:pt x="20945" y="5800"/>
                </a:cubicBezTo>
                <a:close/>
                <a:moveTo>
                  <a:pt x="19593" y="5705"/>
                </a:moveTo>
                <a:cubicBezTo>
                  <a:pt x="19576" y="5705"/>
                  <a:pt x="19558" y="5717"/>
                  <a:pt x="19558" y="5740"/>
                </a:cubicBezTo>
                <a:lnTo>
                  <a:pt x="19558" y="5846"/>
                </a:lnTo>
                <a:cubicBezTo>
                  <a:pt x="19558" y="5869"/>
                  <a:pt x="19576" y="5880"/>
                  <a:pt x="19593" y="5880"/>
                </a:cubicBezTo>
                <a:cubicBezTo>
                  <a:pt x="19611" y="5880"/>
                  <a:pt x="19629" y="5869"/>
                  <a:pt x="19629" y="5846"/>
                </a:cubicBezTo>
                <a:lnTo>
                  <a:pt x="19629" y="5740"/>
                </a:lnTo>
                <a:cubicBezTo>
                  <a:pt x="19629" y="5717"/>
                  <a:pt x="19611" y="5705"/>
                  <a:pt x="19593" y="5705"/>
                </a:cubicBezTo>
                <a:close/>
                <a:moveTo>
                  <a:pt x="6604" y="5810"/>
                </a:moveTo>
                <a:cubicBezTo>
                  <a:pt x="6599" y="5810"/>
                  <a:pt x="6593" y="5811"/>
                  <a:pt x="6588" y="5814"/>
                </a:cubicBezTo>
                <a:cubicBezTo>
                  <a:pt x="6577" y="5819"/>
                  <a:pt x="6568" y="5825"/>
                  <a:pt x="6557" y="5830"/>
                </a:cubicBezTo>
                <a:cubicBezTo>
                  <a:pt x="6522" y="5848"/>
                  <a:pt x="6543" y="5896"/>
                  <a:pt x="6576" y="5896"/>
                </a:cubicBezTo>
                <a:cubicBezTo>
                  <a:pt x="6581" y="5896"/>
                  <a:pt x="6587" y="5895"/>
                  <a:pt x="6593" y="5892"/>
                </a:cubicBezTo>
                <a:cubicBezTo>
                  <a:pt x="6603" y="5886"/>
                  <a:pt x="6613" y="5881"/>
                  <a:pt x="6623" y="5876"/>
                </a:cubicBezTo>
                <a:cubicBezTo>
                  <a:pt x="6659" y="5858"/>
                  <a:pt x="6637" y="5810"/>
                  <a:pt x="6604" y="5810"/>
                </a:cubicBezTo>
                <a:close/>
                <a:moveTo>
                  <a:pt x="13013" y="5839"/>
                </a:moveTo>
                <a:cubicBezTo>
                  <a:pt x="12968" y="5839"/>
                  <a:pt x="12969" y="5910"/>
                  <a:pt x="13014" y="5910"/>
                </a:cubicBezTo>
                <a:lnTo>
                  <a:pt x="13029" y="5910"/>
                </a:lnTo>
                <a:cubicBezTo>
                  <a:pt x="13074" y="5910"/>
                  <a:pt x="13074" y="5839"/>
                  <a:pt x="13029" y="5839"/>
                </a:cubicBezTo>
                <a:lnTo>
                  <a:pt x="13014" y="5839"/>
                </a:lnTo>
                <a:cubicBezTo>
                  <a:pt x="13013" y="5839"/>
                  <a:pt x="13013" y="5839"/>
                  <a:pt x="13013" y="5839"/>
                </a:cubicBezTo>
                <a:close/>
                <a:moveTo>
                  <a:pt x="3298" y="5841"/>
                </a:moveTo>
                <a:cubicBezTo>
                  <a:pt x="3252" y="5841"/>
                  <a:pt x="3252" y="5913"/>
                  <a:pt x="3298" y="5913"/>
                </a:cubicBezTo>
                <a:cubicBezTo>
                  <a:pt x="3298" y="5913"/>
                  <a:pt x="3299" y="5913"/>
                  <a:pt x="3299" y="5913"/>
                </a:cubicBezTo>
                <a:cubicBezTo>
                  <a:pt x="3342" y="5913"/>
                  <a:pt x="3344" y="5841"/>
                  <a:pt x="3298" y="5841"/>
                </a:cubicBezTo>
                <a:close/>
                <a:moveTo>
                  <a:pt x="6238" y="5880"/>
                </a:moveTo>
                <a:cubicBezTo>
                  <a:pt x="6192" y="5880"/>
                  <a:pt x="6192" y="5950"/>
                  <a:pt x="6238" y="5950"/>
                </a:cubicBezTo>
                <a:cubicBezTo>
                  <a:pt x="6284" y="5950"/>
                  <a:pt x="6284" y="5880"/>
                  <a:pt x="6238" y="5880"/>
                </a:cubicBezTo>
                <a:close/>
                <a:moveTo>
                  <a:pt x="21454" y="5876"/>
                </a:moveTo>
                <a:cubicBezTo>
                  <a:pt x="21443" y="5876"/>
                  <a:pt x="21435" y="5881"/>
                  <a:pt x="21428" y="5889"/>
                </a:cubicBezTo>
                <a:cubicBezTo>
                  <a:pt x="21426" y="5888"/>
                  <a:pt x="21425" y="5888"/>
                  <a:pt x="21423" y="5888"/>
                </a:cubicBezTo>
                <a:cubicBezTo>
                  <a:pt x="21389" y="5888"/>
                  <a:pt x="21376" y="5947"/>
                  <a:pt x="21416" y="5960"/>
                </a:cubicBezTo>
                <a:cubicBezTo>
                  <a:pt x="21422" y="5962"/>
                  <a:pt x="21428" y="5963"/>
                  <a:pt x="21434" y="5963"/>
                </a:cubicBezTo>
                <a:cubicBezTo>
                  <a:pt x="21459" y="5963"/>
                  <a:pt x="21480" y="5945"/>
                  <a:pt x="21490" y="5922"/>
                </a:cubicBezTo>
                <a:cubicBezTo>
                  <a:pt x="21497" y="5903"/>
                  <a:pt x="21483" y="5881"/>
                  <a:pt x="21464" y="5877"/>
                </a:cubicBezTo>
                <a:cubicBezTo>
                  <a:pt x="21461" y="5876"/>
                  <a:pt x="21457" y="5876"/>
                  <a:pt x="21454" y="5876"/>
                </a:cubicBezTo>
                <a:close/>
                <a:moveTo>
                  <a:pt x="16093" y="5862"/>
                </a:moveTo>
                <a:cubicBezTo>
                  <a:pt x="16069" y="5862"/>
                  <a:pt x="16044" y="5887"/>
                  <a:pt x="16059" y="5915"/>
                </a:cubicBezTo>
                <a:cubicBezTo>
                  <a:pt x="16064" y="5925"/>
                  <a:pt x="16069" y="5935"/>
                  <a:pt x="16075" y="5945"/>
                </a:cubicBezTo>
                <a:cubicBezTo>
                  <a:pt x="16081" y="5958"/>
                  <a:pt x="16092" y="5963"/>
                  <a:pt x="16102" y="5963"/>
                </a:cubicBezTo>
                <a:cubicBezTo>
                  <a:pt x="16126" y="5963"/>
                  <a:pt x="16151" y="5938"/>
                  <a:pt x="16136" y="5910"/>
                </a:cubicBezTo>
                <a:cubicBezTo>
                  <a:pt x="16131" y="5899"/>
                  <a:pt x="16126" y="5891"/>
                  <a:pt x="16121" y="5880"/>
                </a:cubicBezTo>
                <a:cubicBezTo>
                  <a:pt x="16114" y="5867"/>
                  <a:pt x="16104" y="5862"/>
                  <a:pt x="16093" y="5862"/>
                </a:cubicBezTo>
                <a:close/>
                <a:moveTo>
                  <a:pt x="23483" y="5869"/>
                </a:moveTo>
                <a:cubicBezTo>
                  <a:pt x="23466" y="5869"/>
                  <a:pt x="23449" y="5880"/>
                  <a:pt x="23449" y="5903"/>
                </a:cubicBezTo>
                <a:lnTo>
                  <a:pt x="23449" y="5934"/>
                </a:lnTo>
                <a:cubicBezTo>
                  <a:pt x="23449" y="5957"/>
                  <a:pt x="23466" y="5968"/>
                  <a:pt x="23484" y="5968"/>
                </a:cubicBezTo>
                <a:cubicBezTo>
                  <a:pt x="23501" y="5968"/>
                  <a:pt x="23519" y="5957"/>
                  <a:pt x="23519" y="5934"/>
                </a:cubicBezTo>
                <a:lnTo>
                  <a:pt x="23519" y="5903"/>
                </a:lnTo>
                <a:cubicBezTo>
                  <a:pt x="23519" y="5881"/>
                  <a:pt x="23501" y="5869"/>
                  <a:pt x="23483" y="5869"/>
                </a:cubicBezTo>
                <a:close/>
                <a:moveTo>
                  <a:pt x="23231" y="5948"/>
                </a:moveTo>
                <a:cubicBezTo>
                  <a:pt x="23209" y="5948"/>
                  <a:pt x="23208" y="5983"/>
                  <a:pt x="23231" y="5983"/>
                </a:cubicBezTo>
                <a:lnTo>
                  <a:pt x="23254" y="5983"/>
                </a:lnTo>
                <a:cubicBezTo>
                  <a:pt x="23276" y="5983"/>
                  <a:pt x="23276" y="5948"/>
                  <a:pt x="23254" y="5948"/>
                </a:cubicBezTo>
                <a:close/>
                <a:moveTo>
                  <a:pt x="3041" y="5917"/>
                </a:moveTo>
                <a:cubicBezTo>
                  <a:pt x="2995" y="5917"/>
                  <a:pt x="2995" y="5987"/>
                  <a:pt x="3041" y="5987"/>
                </a:cubicBezTo>
                <a:lnTo>
                  <a:pt x="3057" y="5987"/>
                </a:lnTo>
                <a:cubicBezTo>
                  <a:pt x="3103" y="5987"/>
                  <a:pt x="3103" y="5917"/>
                  <a:pt x="3057" y="5917"/>
                </a:cubicBezTo>
                <a:close/>
                <a:moveTo>
                  <a:pt x="13327" y="5914"/>
                </a:moveTo>
                <a:cubicBezTo>
                  <a:pt x="13319" y="5914"/>
                  <a:pt x="13311" y="5917"/>
                  <a:pt x="13304" y="5924"/>
                </a:cubicBezTo>
                <a:lnTo>
                  <a:pt x="13288" y="5940"/>
                </a:lnTo>
                <a:cubicBezTo>
                  <a:pt x="13263" y="5965"/>
                  <a:pt x="13288" y="6001"/>
                  <a:pt x="13315" y="6001"/>
                </a:cubicBezTo>
                <a:cubicBezTo>
                  <a:pt x="13323" y="6001"/>
                  <a:pt x="13331" y="5998"/>
                  <a:pt x="13338" y="5990"/>
                </a:cubicBezTo>
                <a:lnTo>
                  <a:pt x="13354" y="5974"/>
                </a:lnTo>
                <a:cubicBezTo>
                  <a:pt x="13380" y="5950"/>
                  <a:pt x="13355" y="5914"/>
                  <a:pt x="13327" y="5914"/>
                </a:cubicBezTo>
                <a:close/>
                <a:moveTo>
                  <a:pt x="18421" y="5894"/>
                </a:moveTo>
                <a:cubicBezTo>
                  <a:pt x="18352" y="5894"/>
                  <a:pt x="18352" y="6001"/>
                  <a:pt x="18421" y="6002"/>
                </a:cubicBezTo>
                <a:cubicBezTo>
                  <a:pt x="18490" y="6002"/>
                  <a:pt x="18490" y="5894"/>
                  <a:pt x="18421" y="5894"/>
                </a:cubicBezTo>
                <a:close/>
                <a:moveTo>
                  <a:pt x="10880" y="5939"/>
                </a:moveTo>
                <a:cubicBezTo>
                  <a:pt x="10835" y="5939"/>
                  <a:pt x="10835" y="6009"/>
                  <a:pt x="10880" y="6009"/>
                </a:cubicBezTo>
                <a:cubicBezTo>
                  <a:pt x="10926" y="6009"/>
                  <a:pt x="10926" y="5939"/>
                  <a:pt x="10880" y="5939"/>
                </a:cubicBezTo>
                <a:close/>
                <a:moveTo>
                  <a:pt x="2455" y="5944"/>
                </a:moveTo>
                <a:cubicBezTo>
                  <a:pt x="2449" y="5944"/>
                  <a:pt x="2444" y="5945"/>
                  <a:pt x="2438" y="5948"/>
                </a:cubicBezTo>
                <a:cubicBezTo>
                  <a:pt x="2428" y="5954"/>
                  <a:pt x="2418" y="5959"/>
                  <a:pt x="2408" y="5964"/>
                </a:cubicBezTo>
                <a:cubicBezTo>
                  <a:pt x="2372" y="5982"/>
                  <a:pt x="2394" y="6029"/>
                  <a:pt x="2426" y="6029"/>
                </a:cubicBezTo>
                <a:cubicBezTo>
                  <a:pt x="2432" y="6029"/>
                  <a:pt x="2437" y="6028"/>
                  <a:pt x="2443" y="6025"/>
                </a:cubicBezTo>
                <a:cubicBezTo>
                  <a:pt x="2454" y="6019"/>
                  <a:pt x="2462" y="6014"/>
                  <a:pt x="2473" y="6009"/>
                </a:cubicBezTo>
                <a:cubicBezTo>
                  <a:pt x="2508" y="5991"/>
                  <a:pt x="2486" y="5944"/>
                  <a:pt x="2455" y="5944"/>
                </a:cubicBezTo>
                <a:close/>
                <a:moveTo>
                  <a:pt x="24265" y="5961"/>
                </a:moveTo>
                <a:cubicBezTo>
                  <a:pt x="24219" y="5961"/>
                  <a:pt x="24219" y="6032"/>
                  <a:pt x="24265" y="6032"/>
                </a:cubicBezTo>
                <a:cubicBezTo>
                  <a:pt x="24310" y="6032"/>
                  <a:pt x="24310" y="5961"/>
                  <a:pt x="24265" y="5961"/>
                </a:cubicBezTo>
                <a:close/>
                <a:moveTo>
                  <a:pt x="20494" y="5949"/>
                </a:moveTo>
                <a:cubicBezTo>
                  <a:pt x="20477" y="5949"/>
                  <a:pt x="20459" y="5960"/>
                  <a:pt x="20459" y="5983"/>
                </a:cubicBezTo>
                <a:lnTo>
                  <a:pt x="20459" y="5999"/>
                </a:lnTo>
                <a:cubicBezTo>
                  <a:pt x="20459" y="6022"/>
                  <a:pt x="20477" y="6033"/>
                  <a:pt x="20494" y="6033"/>
                </a:cubicBezTo>
                <a:cubicBezTo>
                  <a:pt x="20512" y="6033"/>
                  <a:pt x="20530" y="6022"/>
                  <a:pt x="20530" y="5999"/>
                </a:cubicBezTo>
                <a:lnTo>
                  <a:pt x="20530" y="5983"/>
                </a:lnTo>
                <a:cubicBezTo>
                  <a:pt x="20530" y="5960"/>
                  <a:pt x="20512" y="5949"/>
                  <a:pt x="20494" y="5949"/>
                </a:cubicBezTo>
                <a:close/>
                <a:moveTo>
                  <a:pt x="12532" y="5957"/>
                </a:moveTo>
                <a:cubicBezTo>
                  <a:pt x="12524" y="5957"/>
                  <a:pt x="12516" y="5960"/>
                  <a:pt x="12509" y="5967"/>
                </a:cubicBezTo>
                <a:lnTo>
                  <a:pt x="12493" y="5983"/>
                </a:lnTo>
                <a:cubicBezTo>
                  <a:pt x="12468" y="6007"/>
                  <a:pt x="12492" y="6043"/>
                  <a:pt x="12520" y="6043"/>
                </a:cubicBezTo>
                <a:cubicBezTo>
                  <a:pt x="12528" y="6043"/>
                  <a:pt x="12536" y="6040"/>
                  <a:pt x="12543" y="6033"/>
                </a:cubicBezTo>
                <a:lnTo>
                  <a:pt x="12559" y="6017"/>
                </a:lnTo>
                <a:cubicBezTo>
                  <a:pt x="12584" y="5992"/>
                  <a:pt x="12559" y="5957"/>
                  <a:pt x="12532" y="5957"/>
                </a:cubicBezTo>
                <a:close/>
                <a:moveTo>
                  <a:pt x="9408" y="6026"/>
                </a:moveTo>
                <a:cubicBezTo>
                  <a:pt x="9395" y="6026"/>
                  <a:pt x="9383" y="6044"/>
                  <a:pt x="9395" y="6056"/>
                </a:cubicBezTo>
                <a:lnTo>
                  <a:pt x="9411" y="6072"/>
                </a:lnTo>
                <a:cubicBezTo>
                  <a:pt x="9414" y="6075"/>
                  <a:pt x="9419" y="6077"/>
                  <a:pt x="9422" y="6077"/>
                </a:cubicBezTo>
                <a:cubicBezTo>
                  <a:pt x="9436" y="6077"/>
                  <a:pt x="9448" y="6060"/>
                  <a:pt x="9435" y="6048"/>
                </a:cubicBezTo>
                <a:lnTo>
                  <a:pt x="9420" y="6032"/>
                </a:lnTo>
                <a:cubicBezTo>
                  <a:pt x="9417" y="6028"/>
                  <a:pt x="9412" y="6026"/>
                  <a:pt x="9408" y="6026"/>
                </a:cubicBezTo>
                <a:close/>
                <a:moveTo>
                  <a:pt x="8956" y="6053"/>
                </a:moveTo>
                <a:cubicBezTo>
                  <a:pt x="8910" y="6053"/>
                  <a:pt x="8910" y="6123"/>
                  <a:pt x="8956" y="6123"/>
                </a:cubicBezTo>
                <a:cubicBezTo>
                  <a:pt x="8957" y="6123"/>
                  <a:pt x="8957" y="6123"/>
                  <a:pt x="8957" y="6123"/>
                </a:cubicBezTo>
                <a:cubicBezTo>
                  <a:pt x="9002" y="6123"/>
                  <a:pt x="9003" y="6053"/>
                  <a:pt x="8956" y="6053"/>
                </a:cubicBezTo>
                <a:close/>
                <a:moveTo>
                  <a:pt x="20149" y="6039"/>
                </a:moveTo>
                <a:cubicBezTo>
                  <a:pt x="20131" y="6039"/>
                  <a:pt x="20113" y="6051"/>
                  <a:pt x="20113" y="6074"/>
                </a:cubicBezTo>
                <a:lnTo>
                  <a:pt x="20113" y="6090"/>
                </a:lnTo>
                <a:cubicBezTo>
                  <a:pt x="20113" y="6112"/>
                  <a:pt x="20131" y="6123"/>
                  <a:pt x="20149" y="6123"/>
                </a:cubicBezTo>
                <a:cubicBezTo>
                  <a:pt x="20167" y="6123"/>
                  <a:pt x="20184" y="6112"/>
                  <a:pt x="20184" y="6090"/>
                </a:cubicBezTo>
                <a:lnTo>
                  <a:pt x="20184" y="6074"/>
                </a:lnTo>
                <a:cubicBezTo>
                  <a:pt x="20184" y="6051"/>
                  <a:pt x="20167" y="6039"/>
                  <a:pt x="20149" y="6039"/>
                </a:cubicBezTo>
                <a:close/>
                <a:moveTo>
                  <a:pt x="24774" y="6038"/>
                </a:moveTo>
                <a:cubicBezTo>
                  <a:pt x="24763" y="6038"/>
                  <a:pt x="24755" y="6043"/>
                  <a:pt x="24748" y="6051"/>
                </a:cubicBezTo>
                <a:cubicBezTo>
                  <a:pt x="24746" y="6051"/>
                  <a:pt x="24745" y="6051"/>
                  <a:pt x="24743" y="6051"/>
                </a:cubicBezTo>
                <a:cubicBezTo>
                  <a:pt x="24708" y="6051"/>
                  <a:pt x="24695" y="6109"/>
                  <a:pt x="24735" y="6122"/>
                </a:cubicBezTo>
                <a:cubicBezTo>
                  <a:pt x="24741" y="6124"/>
                  <a:pt x="24747" y="6125"/>
                  <a:pt x="24753" y="6125"/>
                </a:cubicBezTo>
                <a:cubicBezTo>
                  <a:pt x="24779" y="6125"/>
                  <a:pt x="24801" y="6108"/>
                  <a:pt x="24809" y="6084"/>
                </a:cubicBezTo>
                <a:cubicBezTo>
                  <a:pt x="24817" y="6065"/>
                  <a:pt x="24801" y="6044"/>
                  <a:pt x="24784" y="6039"/>
                </a:cubicBezTo>
                <a:cubicBezTo>
                  <a:pt x="24781" y="6038"/>
                  <a:pt x="24777" y="6038"/>
                  <a:pt x="24774" y="6038"/>
                </a:cubicBezTo>
                <a:close/>
                <a:moveTo>
                  <a:pt x="10220" y="5996"/>
                </a:moveTo>
                <a:cubicBezTo>
                  <a:pt x="10193" y="5996"/>
                  <a:pt x="10168" y="6031"/>
                  <a:pt x="10193" y="6056"/>
                </a:cubicBezTo>
                <a:cubicBezTo>
                  <a:pt x="10213" y="6076"/>
                  <a:pt x="10233" y="6097"/>
                  <a:pt x="10254" y="6117"/>
                </a:cubicBezTo>
                <a:cubicBezTo>
                  <a:pt x="10261" y="6124"/>
                  <a:pt x="10270" y="6127"/>
                  <a:pt x="10278" y="6127"/>
                </a:cubicBezTo>
                <a:cubicBezTo>
                  <a:pt x="10305" y="6127"/>
                  <a:pt x="10329" y="6091"/>
                  <a:pt x="10303" y="6067"/>
                </a:cubicBezTo>
                <a:cubicBezTo>
                  <a:pt x="10285" y="6048"/>
                  <a:pt x="10265" y="6027"/>
                  <a:pt x="10244" y="6007"/>
                </a:cubicBezTo>
                <a:cubicBezTo>
                  <a:pt x="10236" y="5999"/>
                  <a:pt x="10228" y="5996"/>
                  <a:pt x="10220" y="5996"/>
                </a:cubicBezTo>
                <a:close/>
                <a:moveTo>
                  <a:pt x="17892" y="6024"/>
                </a:moveTo>
                <a:cubicBezTo>
                  <a:pt x="17887" y="6024"/>
                  <a:pt x="17882" y="6025"/>
                  <a:pt x="17878" y="6027"/>
                </a:cubicBezTo>
                <a:cubicBezTo>
                  <a:pt x="17862" y="6032"/>
                  <a:pt x="17848" y="6037"/>
                  <a:pt x="17834" y="6043"/>
                </a:cubicBezTo>
                <a:cubicBezTo>
                  <a:pt x="17806" y="6051"/>
                  <a:pt x="17788" y="6079"/>
                  <a:pt x="17797" y="6107"/>
                </a:cubicBezTo>
                <a:cubicBezTo>
                  <a:pt x="17803" y="6129"/>
                  <a:pt x="17825" y="6147"/>
                  <a:pt x="17848" y="6147"/>
                </a:cubicBezTo>
                <a:cubicBezTo>
                  <a:pt x="17852" y="6147"/>
                  <a:pt x="17857" y="6146"/>
                  <a:pt x="17862" y="6144"/>
                </a:cubicBezTo>
                <a:cubicBezTo>
                  <a:pt x="17878" y="6139"/>
                  <a:pt x="17892" y="6134"/>
                  <a:pt x="17907" y="6128"/>
                </a:cubicBezTo>
                <a:cubicBezTo>
                  <a:pt x="17934" y="6119"/>
                  <a:pt x="17951" y="6092"/>
                  <a:pt x="17944" y="6063"/>
                </a:cubicBezTo>
                <a:cubicBezTo>
                  <a:pt x="17937" y="6042"/>
                  <a:pt x="17915" y="6024"/>
                  <a:pt x="17892" y="6024"/>
                </a:cubicBezTo>
                <a:close/>
                <a:moveTo>
                  <a:pt x="12458" y="6077"/>
                </a:moveTo>
                <a:cubicBezTo>
                  <a:pt x="12412" y="6077"/>
                  <a:pt x="12412" y="6148"/>
                  <a:pt x="12458" y="6148"/>
                </a:cubicBezTo>
                <a:cubicBezTo>
                  <a:pt x="12503" y="6148"/>
                  <a:pt x="12503" y="6077"/>
                  <a:pt x="12458" y="6077"/>
                </a:cubicBezTo>
                <a:close/>
                <a:moveTo>
                  <a:pt x="22634" y="6085"/>
                </a:moveTo>
                <a:cubicBezTo>
                  <a:pt x="22624" y="6085"/>
                  <a:pt x="22614" y="6093"/>
                  <a:pt x="22618" y="6106"/>
                </a:cubicBezTo>
                <a:cubicBezTo>
                  <a:pt x="22622" y="6118"/>
                  <a:pt x="22625" y="6128"/>
                  <a:pt x="22627" y="6139"/>
                </a:cubicBezTo>
                <a:cubicBezTo>
                  <a:pt x="22630" y="6148"/>
                  <a:pt x="22637" y="6152"/>
                  <a:pt x="22645" y="6152"/>
                </a:cubicBezTo>
                <a:cubicBezTo>
                  <a:pt x="22655" y="6152"/>
                  <a:pt x="22666" y="6144"/>
                  <a:pt x="22662" y="6132"/>
                </a:cubicBezTo>
                <a:cubicBezTo>
                  <a:pt x="22658" y="6119"/>
                  <a:pt x="22655" y="6110"/>
                  <a:pt x="22652" y="6098"/>
                </a:cubicBezTo>
                <a:cubicBezTo>
                  <a:pt x="22650" y="6089"/>
                  <a:pt x="22642" y="6085"/>
                  <a:pt x="22634" y="6085"/>
                </a:cubicBezTo>
                <a:close/>
                <a:moveTo>
                  <a:pt x="22251" y="6143"/>
                </a:moveTo>
                <a:cubicBezTo>
                  <a:pt x="22229" y="6143"/>
                  <a:pt x="22229" y="6179"/>
                  <a:pt x="22251" y="6179"/>
                </a:cubicBezTo>
                <a:lnTo>
                  <a:pt x="22274" y="6179"/>
                </a:lnTo>
                <a:cubicBezTo>
                  <a:pt x="22295" y="6179"/>
                  <a:pt x="22295" y="6143"/>
                  <a:pt x="22274" y="6143"/>
                </a:cubicBezTo>
                <a:cubicBezTo>
                  <a:pt x="22270" y="6144"/>
                  <a:pt x="22266" y="6144"/>
                  <a:pt x="22262" y="6144"/>
                </a:cubicBezTo>
                <a:cubicBezTo>
                  <a:pt x="22259" y="6144"/>
                  <a:pt x="22255" y="6144"/>
                  <a:pt x="22251" y="6143"/>
                </a:cubicBezTo>
                <a:close/>
                <a:moveTo>
                  <a:pt x="7169" y="6075"/>
                </a:moveTo>
                <a:cubicBezTo>
                  <a:pt x="7101" y="6075"/>
                  <a:pt x="7100" y="6182"/>
                  <a:pt x="7169" y="6182"/>
                </a:cubicBezTo>
                <a:cubicBezTo>
                  <a:pt x="7237" y="6182"/>
                  <a:pt x="7238" y="6075"/>
                  <a:pt x="7169" y="6075"/>
                </a:cubicBezTo>
                <a:close/>
                <a:moveTo>
                  <a:pt x="5862" y="6089"/>
                </a:moveTo>
                <a:cubicBezTo>
                  <a:pt x="5856" y="6089"/>
                  <a:pt x="5850" y="6091"/>
                  <a:pt x="5844" y="6095"/>
                </a:cubicBezTo>
                <a:cubicBezTo>
                  <a:pt x="5828" y="6105"/>
                  <a:pt x="5813" y="6114"/>
                  <a:pt x="5799" y="6124"/>
                </a:cubicBezTo>
                <a:cubicBezTo>
                  <a:pt x="5766" y="6145"/>
                  <a:pt x="5787" y="6192"/>
                  <a:pt x="5816" y="6192"/>
                </a:cubicBezTo>
                <a:cubicBezTo>
                  <a:pt x="5822" y="6192"/>
                  <a:pt x="5828" y="6190"/>
                  <a:pt x="5834" y="6186"/>
                </a:cubicBezTo>
                <a:cubicBezTo>
                  <a:pt x="5850" y="6176"/>
                  <a:pt x="5865" y="6166"/>
                  <a:pt x="5879" y="6156"/>
                </a:cubicBezTo>
                <a:cubicBezTo>
                  <a:pt x="5911" y="6136"/>
                  <a:pt x="5891" y="6089"/>
                  <a:pt x="5862" y="6089"/>
                </a:cubicBezTo>
                <a:close/>
                <a:moveTo>
                  <a:pt x="23813" y="6111"/>
                </a:moveTo>
                <a:cubicBezTo>
                  <a:pt x="23795" y="6111"/>
                  <a:pt x="23778" y="6123"/>
                  <a:pt x="23778" y="6145"/>
                </a:cubicBezTo>
                <a:lnTo>
                  <a:pt x="23778" y="6161"/>
                </a:lnTo>
                <a:cubicBezTo>
                  <a:pt x="23778" y="6184"/>
                  <a:pt x="23795" y="6195"/>
                  <a:pt x="23813" y="6195"/>
                </a:cubicBezTo>
                <a:cubicBezTo>
                  <a:pt x="23830" y="6195"/>
                  <a:pt x="23848" y="6184"/>
                  <a:pt x="23848" y="6161"/>
                </a:cubicBezTo>
                <a:lnTo>
                  <a:pt x="23848" y="6145"/>
                </a:lnTo>
                <a:cubicBezTo>
                  <a:pt x="23848" y="6123"/>
                  <a:pt x="23830" y="6111"/>
                  <a:pt x="23813" y="6111"/>
                </a:cubicBezTo>
                <a:close/>
                <a:moveTo>
                  <a:pt x="9799" y="6149"/>
                </a:moveTo>
                <a:cubicBezTo>
                  <a:pt x="9785" y="6149"/>
                  <a:pt x="9773" y="6167"/>
                  <a:pt x="9785" y="6179"/>
                </a:cubicBezTo>
                <a:lnTo>
                  <a:pt x="9801" y="6194"/>
                </a:lnTo>
                <a:cubicBezTo>
                  <a:pt x="9804" y="6198"/>
                  <a:pt x="9808" y="6199"/>
                  <a:pt x="9812" y="6199"/>
                </a:cubicBezTo>
                <a:cubicBezTo>
                  <a:pt x="9825" y="6199"/>
                  <a:pt x="9838" y="6182"/>
                  <a:pt x="9826" y="6169"/>
                </a:cubicBezTo>
                <a:lnTo>
                  <a:pt x="9810" y="6154"/>
                </a:lnTo>
                <a:cubicBezTo>
                  <a:pt x="9806" y="6150"/>
                  <a:pt x="9802" y="6149"/>
                  <a:pt x="9799" y="6149"/>
                </a:cubicBezTo>
                <a:close/>
                <a:moveTo>
                  <a:pt x="5290" y="6055"/>
                </a:moveTo>
                <a:cubicBezTo>
                  <a:pt x="5286" y="6055"/>
                  <a:pt x="5281" y="6055"/>
                  <a:pt x="5277" y="6056"/>
                </a:cubicBezTo>
                <a:cubicBezTo>
                  <a:pt x="5251" y="6065"/>
                  <a:pt x="5231" y="6094"/>
                  <a:pt x="5240" y="6122"/>
                </a:cubicBezTo>
                <a:cubicBezTo>
                  <a:pt x="5246" y="6138"/>
                  <a:pt x="5251" y="6153"/>
                  <a:pt x="5254" y="6166"/>
                </a:cubicBezTo>
                <a:cubicBezTo>
                  <a:pt x="5262" y="6189"/>
                  <a:pt x="5282" y="6205"/>
                  <a:pt x="5305" y="6205"/>
                </a:cubicBezTo>
                <a:cubicBezTo>
                  <a:pt x="5310" y="6205"/>
                  <a:pt x="5315" y="6204"/>
                  <a:pt x="5320" y="6203"/>
                </a:cubicBezTo>
                <a:cubicBezTo>
                  <a:pt x="5346" y="6195"/>
                  <a:pt x="5366" y="6165"/>
                  <a:pt x="5357" y="6138"/>
                </a:cubicBezTo>
                <a:cubicBezTo>
                  <a:pt x="5351" y="6122"/>
                  <a:pt x="5346" y="6107"/>
                  <a:pt x="5342" y="6093"/>
                </a:cubicBezTo>
                <a:cubicBezTo>
                  <a:pt x="5334" y="6071"/>
                  <a:pt x="5313" y="6055"/>
                  <a:pt x="5290" y="6055"/>
                </a:cubicBezTo>
                <a:close/>
                <a:moveTo>
                  <a:pt x="16592" y="6074"/>
                </a:moveTo>
                <a:cubicBezTo>
                  <a:pt x="16571" y="6074"/>
                  <a:pt x="16549" y="6092"/>
                  <a:pt x="16554" y="6118"/>
                </a:cubicBezTo>
                <a:cubicBezTo>
                  <a:pt x="16560" y="6143"/>
                  <a:pt x="16565" y="6168"/>
                  <a:pt x="16568" y="6192"/>
                </a:cubicBezTo>
                <a:cubicBezTo>
                  <a:pt x="16571" y="6210"/>
                  <a:pt x="16584" y="6218"/>
                  <a:pt x="16598" y="6218"/>
                </a:cubicBezTo>
                <a:cubicBezTo>
                  <a:pt x="16619" y="6218"/>
                  <a:pt x="16641" y="6201"/>
                  <a:pt x="16636" y="6175"/>
                </a:cubicBezTo>
                <a:cubicBezTo>
                  <a:pt x="16631" y="6149"/>
                  <a:pt x="16626" y="6124"/>
                  <a:pt x="16622" y="6100"/>
                </a:cubicBezTo>
                <a:cubicBezTo>
                  <a:pt x="16619" y="6082"/>
                  <a:pt x="16605" y="6074"/>
                  <a:pt x="16592" y="6074"/>
                </a:cubicBezTo>
                <a:close/>
                <a:moveTo>
                  <a:pt x="1777" y="6152"/>
                </a:moveTo>
                <a:cubicBezTo>
                  <a:pt x="1774" y="6152"/>
                  <a:pt x="1771" y="6152"/>
                  <a:pt x="1769" y="6153"/>
                </a:cubicBezTo>
                <a:cubicBezTo>
                  <a:pt x="1743" y="6158"/>
                  <a:pt x="1718" y="6164"/>
                  <a:pt x="1694" y="6169"/>
                </a:cubicBezTo>
                <a:cubicBezTo>
                  <a:pt x="1652" y="6179"/>
                  <a:pt x="1666" y="6238"/>
                  <a:pt x="1703" y="6238"/>
                </a:cubicBezTo>
                <a:cubicBezTo>
                  <a:pt x="1706" y="6238"/>
                  <a:pt x="1709" y="6238"/>
                  <a:pt x="1712" y="6237"/>
                </a:cubicBezTo>
                <a:cubicBezTo>
                  <a:pt x="1737" y="6232"/>
                  <a:pt x="1762" y="6226"/>
                  <a:pt x="1786" y="6221"/>
                </a:cubicBezTo>
                <a:cubicBezTo>
                  <a:pt x="1830" y="6212"/>
                  <a:pt x="1815" y="6152"/>
                  <a:pt x="1777" y="6152"/>
                </a:cubicBezTo>
                <a:close/>
                <a:moveTo>
                  <a:pt x="4092" y="6196"/>
                </a:moveTo>
                <a:cubicBezTo>
                  <a:pt x="4088" y="6196"/>
                  <a:pt x="4084" y="6197"/>
                  <a:pt x="4081" y="6201"/>
                </a:cubicBezTo>
                <a:lnTo>
                  <a:pt x="4065" y="6216"/>
                </a:lnTo>
                <a:cubicBezTo>
                  <a:pt x="4052" y="6229"/>
                  <a:pt x="4064" y="6247"/>
                  <a:pt x="4078" y="6247"/>
                </a:cubicBezTo>
                <a:cubicBezTo>
                  <a:pt x="4082" y="6247"/>
                  <a:pt x="4086" y="6245"/>
                  <a:pt x="4090" y="6242"/>
                </a:cubicBezTo>
                <a:lnTo>
                  <a:pt x="4106" y="6226"/>
                </a:lnTo>
                <a:cubicBezTo>
                  <a:pt x="4119" y="6214"/>
                  <a:pt x="4106" y="6196"/>
                  <a:pt x="4092" y="6196"/>
                </a:cubicBezTo>
                <a:close/>
                <a:moveTo>
                  <a:pt x="6606" y="6176"/>
                </a:moveTo>
                <a:cubicBezTo>
                  <a:pt x="6589" y="6176"/>
                  <a:pt x="6571" y="6187"/>
                  <a:pt x="6571" y="6210"/>
                </a:cubicBezTo>
                <a:lnTo>
                  <a:pt x="6571" y="6239"/>
                </a:lnTo>
                <a:cubicBezTo>
                  <a:pt x="6571" y="6263"/>
                  <a:pt x="6588" y="6274"/>
                  <a:pt x="6606" y="6274"/>
                </a:cubicBezTo>
                <a:cubicBezTo>
                  <a:pt x="6623" y="6274"/>
                  <a:pt x="6641" y="6263"/>
                  <a:pt x="6641" y="6239"/>
                </a:cubicBezTo>
                <a:lnTo>
                  <a:pt x="6641" y="6210"/>
                </a:lnTo>
                <a:cubicBezTo>
                  <a:pt x="6642" y="6187"/>
                  <a:pt x="6624" y="6176"/>
                  <a:pt x="6606" y="6176"/>
                </a:cubicBezTo>
                <a:close/>
                <a:moveTo>
                  <a:pt x="23467" y="6200"/>
                </a:moveTo>
                <a:cubicBezTo>
                  <a:pt x="23450" y="6200"/>
                  <a:pt x="23432" y="6212"/>
                  <a:pt x="23432" y="6234"/>
                </a:cubicBezTo>
                <a:lnTo>
                  <a:pt x="23432" y="6250"/>
                </a:lnTo>
                <a:cubicBezTo>
                  <a:pt x="23432" y="6273"/>
                  <a:pt x="23449" y="6285"/>
                  <a:pt x="23467" y="6285"/>
                </a:cubicBezTo>
                <a:cubicBezTo>
                  <a:pt x="23485" y="6285"/>
                  <a:pt x="23502" y="6273"/>
                  <a:pt x="23502" y="6250"/>
                </a:cubicBezTo>
                <a:lnTo>
                  <a:pt x="23502" y="6234"/>
                </a:lnTo>
                <a:cubicBezTo>
                  <a:pt x="23503" y="6212"/>
                  <a:pt x="23485" y="6200"/>
                  <a:pt x="23467" y="6200"/>
                </a:cubicBezTo>
                <a:close/>
                <a:moveTo>
                  <a:pt x="20657" y="6219"/>
                </a:moveTo>
                <a:cubicBezTo>
                  <a:pt x="20649" y="6219"/>
                  <a:pt x="20641" y="6222"/>
                  <a:pt x="20634" y="6229"/>
                </a:cubicBezTo>
                <a:lnTo>
                  <a:pt x="20619" y="6245"/>
                </a:lnTo>
                <a:cubicBezTo>
                  <a:pt x="20593" y="6269"/>
                  <a:pt x="20617" y="6305"/>
                  <a:pt x="20645" y="6305"/>
                </a:cubicBezTo>
                <a:cubicBezTo>
                  <a:pt x="20653" y="6305"/>
                  <a:pt x="20661" y="6302"/>
                  <a:pt x="20668" y="6295"/>
                </a:cubicBezTo>
                <a:lnTo>
                  <a:pt x="20684" y="6279"/>
                </a:lnTo>
                <a:cubicBezTo>
                  <a:pt x="20709" y="6254"/>
                  <a:pt x="20685" y="6219"/>
                  <a:pt x="20657" y="6219"/>
                </a:cubicBezTo>
                <a:close/>
                <a:moveTo>
                  <a:pt x="12109" y="6243"/>
                </a:moveTo>
                <a:cubicBezTo>
                  <a:pt x="12065" y="6243"/>
                  <a:pt x="12066" y="6312"/>
                  <a:pt x="12110" y="6313"/>
                </a:cubicBezTo>
                <a:cubicBezTo>
                  <a:pt x="12157" y="6313"/>
                  <a:pt x="12157" y="6243"/>
                  <a:pt x="12110" y="6243"/>
                </a:cubicBezTo>
                <a:cubicBezTo>
                  <a:pt x="12110" y="6243"/>
                  <a:pt x="12110" y="6243"/>
                  <a:pt x="12109" y="6243"/>
                </a:cubicBezTo>
                <a:close/>
                <a:moveTo>
                  <a:pt x="4993" y="6208"/>
                </a:moveTo>
                <a:cubicBezTo>
                  <a:pt x="4924" y="6208"/>
                  <a:pt x="4924" y="6315"/>
                  <a:pt x="4994" y="6316"/>
                </a:cubicBezTo>
                <a:lnTo>
                  <a:pt x="5010" y="6316"/>
                </a:lnTo>
                <a:cubicBezTo>
                  <a:pt x="5079" y="6316"/>
                  <a:pt x="5079" y="6208"/>
                  <a:pt x="5010" y="6208"/>
                </a:cubicBezTo>
                <a:lnTo>
                  <a:pt x="4994" y="6208"/>
                </a:lnTo>
                <a:cubicBezTo>
                  <a:pt x="4994" y="6208"/>
                  <a:pt x="4993" y="6208"/>
                  <a:pt x="4993" y="6208"/>
                </a:cubicBezTo>
                <a:close/>
                <a:moveTo>
                  <a:pt x="22917" y="6194"/>
                </a:moveTo>
                <a:cubicBezTo>
                  <a:pt x="22900" y="6194"/>
                  <a:pt x="22883" y="6202"/>
                  <a:pt x="22873" y="6221"/>
                </a:cubicBezTo>
                <a:cubicBezTo>
                  <a:pt x="22861" y="6243"/>
                  <a:pt x="22866" y="6281"/>
                  <a:pt x="22893" y="6292"/>
                </a:cubicBezTo>
                <a:cubicBezTo>
                  <a:pt x="22919" y="6302"/>
                  <a:pt x="22942" y="6315"/>
                  <a:pt x="22967" y="6325"/>
                </a:cubicBezTo>
                <a:cubicBezTo>
                  <a:pt x="22976" y="6329"/>
                  <a:pt x="22985" y="6331"/>
                  <a:pt x="22994" y="6331"/>
                </a:cubicBezTo>
                <a:cubicBezTo>
                  <a:pt x="23012" y="6331"/>
                  <a:pt x="23029" y="6323"/>
                  <a:pt x="23039" y="6305"/>
                </a:cubicBezTo>
                <a:cubicBezTo>
                  <a:pt x="23051" y="6283"/>
                  <a:pt x="23046" y="6245"/>
                  <a:pt x="23019" y="6233"/>
                </a:cubicBezTo>
                <a:cubicBezTo>
                  <a:pt x="22994" y="6223"/>
                  <a:pt x="22971" y="6211"/>
                  <a:pt x="22946" y="6201"/>
                </a:cubicBezTo>
                <a:cubicBezTo>
                  <a:pt x="22937" y="6197"/>
                  <a:pt x="22927" y="6194"/>
                  <a:pt x="22917" y="6194"/>
                </a:cubicBezTo>
                <a:close/>
                <a:moveTo>
                  <a:pt x="19377" y="6244"/>
                </a:moveTo>
                <a:cubicBezTo>
                  <a:pt x="19366" y="6244"/>
                  <a:pt x="19356" y="6250"/>
                  <a:pt x="19349" y="6263"/>
                </a:cubicBezTo>
                <a:cubicBezTo>
                  <a:pt x="19344" y="6273"/>
                  <a:pt x="19339" y="6281"/>
                  <a:pt x="19334" y="6292"/>
                </a:cubicBezTo>
                <a:cubicBezTo>
                  <a:pt x="19319" y="6320"/>
                  <a:pt x="19344" y="6346"/>
                  <a:pt x="19368" y="6346"/>
                </a:cubicBezTo>
                <a:cubicBezTo>
                  <a:pt x="19378" y="6346"/>
                  <a:pt x="19389" y="6341"/>
                  <a:pt x="19395" y="6327"/>
                </a:cubicBezTo>
                <a:cubicBezTo>
                  <a:pt x="19401" y="6317"/>
                  <a:pt x="19406" y="6308"/>
                  <a:pt x="19411" y="6297"/>
                </a:cubicBezTo>
                <a:cubicBezTo>
                  <a:pt x="19425" y="6270"/>
                  <a:pt x="19401" y="6244"/>
                  <a:pt x="19377" y="6244"/>
                </a:cubicBezTo>
                <a:close/>
                <a:moveTo>
                  <a:pt x="1072" y="6323"/>
                </a:moveTo>
                <a:cubicBezTo>
                  <a:pt x="1050" y="6323"/>
                  <a:pt x="1050" y="6359"/>
                  <a:pt x="1072" y="6359"/>
                </a:cubicBezTo>
                <a:lnTo>
                  <a:pt x="1116" y="6359"/>
                </a:lnTo>
                <a:cubicBezTo>
                  <a:pt x="1140" y="6359"/>
                  <a:pt x="1140" y="6323"/>
                  <a:pt x="1116" y="6323"/>
                </a:cubicBezTo>
                <a:close/>
                <a:moveTo>
                  <a:pt x="11856" y="6317"/>
                </a:moveTo>
                <a:cubicBezTo>
                  <a:pt x="11810" y="6317"/>
                  <a:pt x="11810" y="6388"/>
                  <a:pt x="11856" y="6388"/>
                </a:cubicBezTo>
                <a:lnTo>
                  <a:pt x="11871" y="6388"/>
                </a:lnTo>
                <a:cubicBezTo>
                  <a:pt x="11916" y="6388"/>
                  <a:pt x="11917" y="6317"/>
                  <a:pt x="11871" y="6317"/>
                </a:cubicBezTo>
                <a:close/>
                <a:moveTo>
                  <a:pt x="11267" y="6343"/>
                </a:moveTo>
                <a:cubicBezTo>
                  <a:pt x="11261" y="6343"/>
                  <a:pt x="11256" y="6345"/>
                  <a:pt x="11250" y="6347"/>
                </a:cubicBezTo>
                <a:cubicBezTo>
                  <a:pt x="11240" y="6353"/>
                  <a:pt x="11231" y="6358"/>
                  <a:pt x="11220" y="6363"/>
                </a:cubicBezTo>
                <a:cubicBezTo>
                  <a:pt x="11186" y="6381"/>
                  <a:pt x="11206" y="6429"/>
                  <a:pt x="11239" y="6429"/>
                </a:cubicBezTo>
                <a:cubicBezTo>
                  <a:pt x="11244" y="6429"/>
                  <a:pt x="11250" y="6428"/>
                  <a:pt x="11256" y="6425"/>
                </a:cubicBezTo>
                <a:cubicBezTo>
                  <a:pt x="11266" y="6420"/>
                  <a:pt x="11276" y="6414"/>
                  <a:pt x="11286" y="6409"/>
                </a:cubicBezTo>
                <a:cubicBezTo>
                  <a:pt x="11322" y="6392"/>
                  <a:pt x="11300" y="6343"/>
                  <a:pt x="11267" y="6343"/>
                </a:cubicBezTo>
                <a:close/>
                <a:moveTo>
                  <a:pt x="16391" y="6342"/>
                </a:moveTo>
                <a:cubicBezTo>
                  <a:pt x="16368" y="6342"/>
                  <a:pt x="16343" y="6368"/>
                  <a:pt x="16357" y="6396"/>
                </a:cubicBezTo>
                <a:cubicBezTo>
                  <a:pt x="16363" y="6406"/>
                  <a:pt x="16368" y="6415"/>
                  <a:pt x="16373" y="6426"/>
                </a:cubicBezTo>
                <a:cubicBezTo>
                  <a:pt x="16380" y="6439"/>
                  <a:pt x="16391" y="6445"/>
                  <a:pt x="16402" y="6445"/>
                </a:cubicBezTo>
                <a:cubicBezTo>
                  <a:pt x="16425" y="6445"/>
                  <a:pt x="16449" y="6419"/>
                  <a:pt x="16435" y="6390"/>
                </a:cubicBezTo>
                <a:cubicBezTo>
                  <a:pt x="16430" y="6380"/>
                  <a:pt x="16424" y="6370"/>
                  <a:pt x="16419" y="6360"/>
                </a:cubicBezTo>
                <a:cubicBezTo>
                  <a:pt x="16413" y="6347"/>
                  <a:pt x="16402" y="6342"/>
                  <a:pt x="16391" y="6342"/>
                </a:cubicBezTo>
                <a:close/>
                <a:moveTo>
                  <a:pt x="6524" y="6381"/>
                </a:moveTo>
                <a:cubicBezTo>
                  <a:pt x="6478" y="6381"/>
                  <a:pt x="6478" y="6452"/>
                  <a:pt x="6524" y="6452"/>
                </a:cubicBezTo>
                <a:cubicBezTo>
                  <a:pt x="6524" y="6452"/>
                  <a:pt x="6524" y="6452"/>
                  <a:pt x="6525" y="6452"/>
                </a:cubicBezTo>
                <a:cubicBezTo>
                  <a:pt x="6569" y="6452"/>
                  <a:pt x="6568" y="6383"/>
                  <a:pt x="6524" y="6381"/>
                </a:cubicBezTo>
                <a:close/>
                <a:moveTo>
                  <a:pt x="23976" y="6380"/>
                </a:moveTo>
                <a:cubicBezTo>
                  <a:pt x="23968" y="6380"/>
                  <a:pt x="23960" y="6383"/>
                  <a:pt x="23953" y="6390"/>
                </a:cubicBezTo>
                <a:lnTo>
                  <a:pt x="23937" y="6406"/>
                </a:lnTo>
                <a:cubicBezTo>
                  <a:pt x="23912" y="6431"/>
                  <a:pt x="23937" y="6467"/>
                  <a:pt x="23964" y="6467"/>
                </a:cubicBezTo>
                <a:cubicBezTo>
                  <a:pt x="23972" y="6467"/>
                  <a:pt x="23980" y="6464"/>
                  <a:pt x="23987" y="6456"/>
                </a:cubicBezTo>
                <a:lnTo>
                  <a:pt x="24003" y="6441"/>
                </a:lnTo>
                <a:cubicBezTo>
                  <a:pt x="24028" y="6416"/>
                  <a:pt x="24003" y="6380"/>
                  <a:pt x="23976" y="6380"/>
                </a:cubicBezTo>
                <a:close/>
                <a:moveTo>
                  <a:pt x="15973" y="6391"/>
                </a:moveTo>
                <a:cubicBezTo>
                  <a:pt x="15960" y="6391"/>
                  <a:pt x="15947" y="6409"/>
                  <a:pt x="15959" y="6421"/>
                </a:cubicBezTo>
                <a:lnTo>
                  <a:pt x="16004" y="6465"/>
                </a:lnTo>
                <a:cubicBezTo>
                  <a:pt x="16008" y="6468"/>
                  <a:pt x="16011" y="6470"/>
                  <a:pt x="16015" y="6470"/>
                </a:cubicBezTo>
                <a:cubicBezTo>
                  <a:pt x="16028" y="6470"/>
                  <a:pt x="16041" y="6453"/>
                  <a:pt x="16028" y="6441"/>
                </a:cubicBezTo>
                <a:lnTo>
                  <a:pt x="15984" y="6396"/>
                </a:lnTo>
                <a:cubicBezTo>
                  <a:pt x="15981" y="6392"/>
                  <a:pt x="15977" y="6391"/>
                  <a:pt x="15973" y="6391"/>
                </a:cubicBezTo>
                <a:close/>
                <a:moveTo>
                  <a:pt x="3100" y="6448"/>
                </a:moveTo>
                <a:cubicBezTo>
                  <a:pt x="3096" y="6448"/>
                  <a:pt x="3092" y="6450"/>
                  <a:pt x="3089" y="6453"/>
                </a:cubicBezTo>
                <a:lnTo>
                  <a:pt x="3073" y="6469"/>
                </a:lnTo>
                <a:cubicBezTo>
                  <a:pt x="3060" y="6481"/>
                  <a:pt x="3073" y="6499"/>
                  <a:pt x="3087" y="6499"/>
                </a:cubicBezTo>
                <a:cubicBezTo>
                  <a:pt x="3090" y="6499"/>
                  <a:pt x="3095" y="6498"/>
                  <a:pt x="3098" y="6494"/>
                </a:cubicBezTo>
                <a:lnTo>
                  <a:pt x="3114" y="6478"/>
                </a:lnTo>
                <a:cubicBezTo>
                  <a:pt x="3126" y="6466"/>
                  <a:pt x="3113" y="6448"/>
                  <a:pt x="3100" y="6448"/>
                </a:cubicBezTo>
                <a:close/>
                <a:moveTo>
                  <a:pt x="14757" y="6456"/>
                </a:moveTo>
                <a:cubicBezTo>
                  <a:pt x="14740" y="6456"/>
                  <a:pt x="14722" y="6467"/>
                  <a:pt x="14722" y="6490"/>
                </a:cubicBezTo>
                <a:lnTo>
                  <a:pt x="14722" y="6506"/>
                </a:lnTo>
                <a:cubicBezTo>
                  <a:pt x="14722" y="6529"/>
                  <a:pt x="14740" y="6540"/>
                  <a:pt x="14757" y="6540"/>
                </a:cubicBezTo>
                <a:cubicBezTo>
                  <a:pt x="14775" y="6540"/>
                  <a:pt x="14792" y="6529"/>
                  <a:pt x="14792" y="6506"/>
                </a:cubicBezTo>
                <a:lnTo>
                  <a:pt x="14792" y="6490"/>
                </a:lnTo>
                <a:cubicBezTo>
                  <a:pt x="14793" y="6468"/>
                  <a:pt x="14775" y="6456"/>
                  <a:pt x="14757" y="6456"/>
                </a:cubicBezTo>
                <a:close/>
                <a:moveTo>
                  <a:pt x="6791" y="6484"/>
                </a:moveTo>
                <a:cubicBezTo>
                  <a:pt x="6746" y="6484"/>
                  <a:pt x="6746" y="6554"/>
                  <a:pt x="6792" y="6554"/>
                </a:cubicBezTo>
                <a:cubicBezTo>
                  <a:pt x="6838" y="6554"/>
                  <a:pt x="6838" y="6484"/>
                  <a:pt x="6792" y="6484"/>
                </a:cubicBezTo>
                <a:cubicBezTo>
                  <a:pt x="6792" y="6484"/>
                  <a:pt x="6791" y="6484"/>
                  <a:pt x="6791" y="6484"/>
                </a:cubicBezTo>
                <a:close/>
                <a:moveTo>
                  <a:pt x="5924" y="6499"/>
                </a:moveTo>
                <a:cubicBezTo>
                  <a:pt x="5879" y="6499"/>
                  <a:pt x="5879" y="6569"/>
                  <a:pt x="5924" y="6569"/>
                </a:cubicBezTo>
                <a:lnTo>
                  <a:pt x="5940" y="6569"/>
                </a:lnTo>
                <a:cubicBezTo>
                  <a:pt x="5986" y="6569"/>
                  <a:pt x="5986" y="6499"/>
                  <a:pt x="5940" y="6499"/>
                </a:cubicBezTo>
                <a:close/>
                <a:moveTo>
                  <a:pt x="6539" y="6455"/>
                </a:moveTo>
                <a:cubicBezTo>
                  <a:pt x="6516" y="6455"/>
                  <a:pt x="6493" y="6472"/>
                  <a:pt x="6488" y="6494"/>
                </a:cubicBezTo>
                <a:cubicBezTo>
                  <a:pt x="6480" y="6524"/>
                  <a:pt x="6499" y="6552"/>
                  <a:pt x="6525" y="6559"/>
                </a:cubicBezTo>
                <a:cubicBezTo>
                  <a:pt x="6540" y="6564"/>
                  <a:pt x="6554" y="6569"/>
                  <a:pt x="6569" y="6574"/>
                </a:cubicBezTo>
                <a:cubicBezTo>
                  <a:pt x="6574" y="6575"/>
                  <a:pt x="6579" y="6576"/>
                  <a:pt x="6583" y="6576"/>
                </a:cubicBezTo>
                <a:cubicBezTo>
                  <a:pt x="6607" y="6576"/>
                  <a:pt x="6629" y="6559"/>
                  <a:pt x="6635" y="6537"/>
                </a:cubicBezTo>
                <a:cubicBezTo>
                  <a:pt x="6642" y="6509"/>
                  <a:pt x="6625" y="6479"/>
                  <a:pt x="6598" y="6472"/>
                </a:cubicBezTo>
                <a:cubicBezTo>
                  <a:pt x="6582" y="6467"/>
                  <a:pt x="6568" y="6462"/>
                  <a:pt x="6553" y="6457"/>
                </a:cubicBezTo>
                <a:cubicBezTo>
                  <a:pt x="6548" y="6456"/>
                  <a:pt x="6543" y="6455"/>
                  <a:pt x="6539" y="6455"/>
                </a:cubicBezTo>
                <a:close/>
                <a:moveTo>
                  <a:pt x="20147" y="6504"/>
                </a:moveTo>
                <a:cubicBezTo>
                  <a:pt x="20130" y="6504"/>
                  <a:pt x="20112" y="6516"/>
                  <a:pt x="20112" y="6538"/>
                </a:cubicBezTo>
                <a:lnTo>
                  <a:pt x="20112" y="6554"/>
                </a:lnTo>
                <a:cubicBezTo>
                  <a:pt x="20111" y="6576"/>
                  <a:pt x="20129" y="6588"/>
                  <a:pt x="20147" y="6588"/>
                </a:cubicBezTo>
                <a:cubicBezTo>
                  <a:pt x="20165" y="6588"/>
                  <a:pt x="20182" y="6577"/>
                  <a:pt x="20182" y="6554"/>
                </a:cubicBezTo>
                <a:lnTo>
                  <a:pt x="20182" y="6538"/>
                </a:lnTo>
                <a:cubicBezTo>
                  <a:pt x="20182" y="6516"/>
                  <a:pt x="20165" y="6504"/>
                  <a:pt x="20147" y="6504"/>
                </a:cubicBezTo>
                <a:close/>
                <a:moveTo>
                  <a:pt x="19831" y="6505"/>
                </a:moveTo>
                <a:cubicBezTo>
                  <a:pt x="19826" y="6505"/>
                  <a:pt x="19820" y="6506"/>
                  <a:pt x="19815" y="6509"/>
                </a:cubicBezTo>
                <a:cubicBezTo>
                  <a:pt x="19804" y="6513"/>
                  <a:pt x="19795" y="6519"/>
                  <a:pt x="19784" y="6524"/>
                </a:cubicBezTo>
                <a:cubicBezTo>
                  <a:pt x="19750" y="6542"/>
                  <a:pt x="19770" y="6590"/>
                  <a:pt x="19803" y="6590"/>
                </a:cubicBezTo>
                <a:cubicBezTo>
                  <a:pt x="19808" y="6590"/>
                  <a:pt x="19814" y="6588"/>
                  <a:pt x="19820" y="6585"/>
                </a:cubicBezTo>
                <a:cubicBezTo>
                  <a:pt x="19830" y="6580"/>
                  <a:pt x="19840" y="6575"/>
                  <a:pt x="19850" y="6569"/>
                </a:cubicBezTo>
                <a:cubicBezTo>
                  <a:pt x="19885" y="6551"/>
                  <a:pt x="19864" y="6505"/>
                  <a:pt x="19831" y="6505"/>
                </a:cubicBezTo>
                <a:close/>
                <a:moveTo>
                  <a:pt x="20807" y="6491"/>
                </a:moveTo>
                <a:cubicBezTo>
                  <a:pt x="20790" y="6491"/>
                  <a:pt x="20772" y="6502"/>
                  <a:pt x="20772" y="6525"/>
                </a:cubicBezTo>
                <a:lnTo>
                  <a:pt x="20772" y="6556"/>
                </a:lnTo>
                <a:cubicBezTo>
                  <a:pt x="20772" y="6578"/>
                  <a:pt x="20790" y="6590"/>
                  <a:pt x="20807" y="6590"/>
                </a:cubicBezTo>
                <a:cubicBezTo>
                  <a:pt x="20825" y="6590"/>
                  <a:pt x="20842" y="6578"/>
                  <a:pt x="20842" y="6556"/>
                </a:cubicBezTo>
                <a:lnTo>
                  <a:pt x="20842" y="6525"/>
                </a:lnTo>
                <a:cubicBezTo>
                  <a:pt x="20842" y="6502"/>
                  <a:pt x="20825" y="6491"/>
                  <a:pt x="20807" y="6491"/>
                </a:cubicBezTo>
                <a:close/>
                <a:moveTo>
                  <a:pt x="3505" y="6540"/>
                </a:moveTo>
                <a:cubicBezTo>
                  <a:pt x="3492" y="6540"/>
                  <a:pt x="3480" y="6557"/>
                  <a:pt x="3492" y="6569"/>
                </a:cubicBezTo>
                <a:cubicBezTo>
                  <a:pt x="3498" y="6577"/>
                  <a:pt x="3503" y="6580"/>
                  <a:pt x="3508" y="6585"/>
                </a:cubicBezTo>
                <a:cubicBezTo>
                  <a:pt x="3511" y="6589"/>
                  <a:pt x="3515" y="6590"/>
                  <a:pt x="3519" y="6590"/>
                </a:cubicBezTo>
                <a:cubicBezTo>
                  <a:pt x="3533" y="6590"/>
                  <a:pt x="3545" y="6573"/>
                  <a:pt x="3533" y="6561"/>
                </a:cubicBezTo>
                <a:lnTo>
                  <a:pt x="3517" y="6545"/>
                </a:lnTo>
                <a:cubicBezTo>
                  <a:pt x="3513" y="6542"/>
                  <a:pt x="3509" y="6540"/>
                  <a:pt x="3505" y="6540"/>
                </a:cubicBezTo>
                <a:close/>
                <a:moveTo>
                  <a:pt x="18479" y="6512"/>
                </a:moveTo>
                <a:cubicBezTo>
                  <a:pt x="18473" y="6512"/>
                  <a:pt x="18467" y="6513"/>
                  <a:pt x="18461" y="6517"/>
                </a:cubicBezTo>
                <a:cubicBezTo>
                  <a:pt x="18445" y="6528"/>
                  <a:pt x="18431" y="6537"/>
                  <a:pt x="18416" y="6547"/>
                </a:cubicBezTo>
                <a:cubicBezTo>
                  <a:pt x="18385" y="6569"/>
                  <a:pt x="18404" y="6616"/>
                  <a:pt x="18433" y="6616"/>
                </a:cubicBezTo>
                <a:cubicBezTo>
                  <a:pt x="18439" y="6616"/>
                  <a:pt x="18445" y="6614"/>
                  <a:pt x="18452" y="6609"/>
                </a:cubicBezTo>
                <a:cubicBezTo>
                  <a:pt x="18467" y="6599"/>
                  <a:pt x="18482" y="6589"/>
                  <a:pt x="18496" y="6579"/>
                </a:cubicBezTo>
                <a:cubicBezTo>
                  <a:pt x="18528" y="6558"/>
                  <a:pt x="18508" y="6512"/>
                  <a:pt x="18479" y="6512"/>
                </a:cubicBezTo>
                <a:close/>
                <a:moveTo>
                  <a:pt x="10590" y="6551"/>
                </a:moveTo>
                <a:cubicBezTo>
                  <a:pt x="10588" y="6551"/>
                  <a:pt x="10585" y="6551"/>
                  <a:pt x="10582" y="6552"/>
                </a:cubicBezTo>
                <a:cubicBezTo>
                  <a:pt x="10558" y="6557"/>
                  <a:pt x="10533" y="6563"/>
                  <a:pt x="10508" y="6568"/>
                </a:cubicBezTo>
                <a:cubicBezTo>
                  <a:pt x="10467" y="6578"/>
                  <a:pt x="10479" y="6638"/>
                  <a:pt x="10517" y="6638"/>
                </a:cubicBezTo>
                <a:cubicBezTo>
                  <a:pt x="10520" y="6638"/>
                  <a:pt x="10523" y="6637"/>
                  <a:pt x="10527" y="6637"/>
                </a:cubicBezTo>
                <a:cubicBezTo>
                  <a:pt x="10552" y="6631"/>
                  <a:pt x="10576" y="6625"/>
                  <a:pt x="10601" y="6620"/>
                </a:cubicBezTo>
                <a:cubicBezTo>
                  <a:pt x="10644" y="6611"/>
                  <a:pt x="10629" y="6551"/>
                  <a:pt x="10590" y="6551"/>
                </a:cubicBezTo>
                <a:close/>
                <a:moveTo>
                  <a:pt x="6311" y="6553"/>
                </a:moveTo>
                <a:cubicBezTo>
                  <a:pt x="6242" y="6553"/>
                  <a:pt x="6242" y="6661"/>
                  <a:pt x="6311" y="6661"/>
                </a:cubicBezTo>
                <a:cubicBezTo>
                  <a:pt x="6380" y="6661"/>
                  <a:pt x="6380" y="6553"/>
                  <a:pt x="6311" y="6553"/>
                </a:cubicBezTo>
                <a:close/>
                <a:moveTo>
                  <a:pt x="12161" y="6612"/>
                </a:moveTo>
                <a:cubicBezTo>
                  <a:pt x="12157" y="6612"/>
                  <a:pt x="12153" y="6613"/>
                  <a:pt x="12149" y="6617"/>
                </a:cubicBezTo>
                <a:lnTo>
                  <a:pt x="12134" y="6632"/>
                </a:lnTo>
                <a:cubicBezTo>
                  <a:pt x="12121" y="6644"/>
                  <a:pt x="12132" y="6663"/>
                  <a:pt x="12146" y="6663"/>
                </a:cubicBezTo>
                <a:cubicBezTo>
                  <a:pt x="12150" y="6663"/>
                  <a:pt x="12154" y="6661"/>
                  <a:pt x="12158" y="6657"/>
                </a:cubicBezTo>
                <a:lnTo>
                  <a:pt x="12173" y="6642"/>
                </a:lnTo>
                <a:cubicBezTo>
                  <a:pt x="12187" y="6630"/>
                  <a:pt x="12174" y="6612"/>
                  <a:pt x="12161" y="6612"/>
                </a:cubicBezTo>
                <a:close/>
                <a:moveTo>
                  <a:pt x="7982" y="6547"/>
                </a:moveTo>
                <a:cubicBezTo>
                  <a:pt x="7970" y="6547"/>
                  <a:pt x="7957" y="6551"/>
                  <a:pt x="7946" y="6562"/>
                </a:cubicBezTo>
                <a:lnTo>
                  <a:pt x="7931" y="6578"/>
                </a:lnTo>
                <a:cubicBezTo>
                  <a:pt x="7893" y="6615"/>
                  <a:pt x="7928" y="6669"/>
                  <a:pt x="7970" y="6669"/>
                </a:cubicBezTo>
                <a:cubicBezTo>
                  <a:pt x="7982" y="6669"/>
                  <a:pt x="7995" y="6664"/>
                  <a:pt x="8006" y="6653"/>
                </a:cubicBezTo>
                <a:lnTo>
                  <a:pt x="8022" y="6638"/>
                </a:lnTo>
                <a:cubicBezTo>
                  <a:pt x="8059" y="6600"/>
                  <a:pt x="8023" y="6547"/>
                  <a:pt x="7982" y="6547"/>
                </a:cubicBezTo>
                <a:close/>
                <a:moveTo>
                  <a:pt x="7246" y="6608"/>
                </a:moveTo>
                <a:cubicBezTo>
                  <a:pt x="7238" y="6608"/>
                  <a:pt x="7230" y="6611"/>
                  <a:pt x="7222" y="6619"/>
                </a:cubicBezTo>
                <a:lnTo>
                  <a:pt x="7207" y="6634"/>
                </a:lnTo>
                <a:cubicBezTo>
                  <a:pt x="7182" y="6659"/>
                  <a:pt x="7205" y="6694"/>
                  <a:pt x="7233" y="6694"/>
                </a:cubicBezTo>
                <a:cubicBezTo>
                  <a:pt x="7241" y="6694"/>
                  <a:pt x="7249" y="6691"/>
                  <a:pt x="7257" y="6684"/>
                </a:cubicBezTo>
                <a:lnTo>
                  <a:pt x="7273" y="6668"/>
                </a:lnTo>
                <a:cubicBezTo>
                  <a:pt x="7298" y="6643"/>
                  <a:pt x="7273" y="6608"/>
                  <a:pt x="7246" y="6608"/>
                </a:cubicBezTo>
                <a:close/>
                <a:moveTo>
                  <a:pt x="4137" y="6566"/>
                </a:moveTo>
                <a:cubicBezTo>
                  <a:pt x="4132" y="6566"/>
                  <a:pt x="4127" y="6567"/>
                  <a:pt x="4123" y="6568"/>
                </a:cubicBezTo>
                <a:cubicBezTo>
                  <a:pt x="4098" y="6579"/>
                  <a:pt x="4073" y="6588"/>
                  <a:pt x="4048" y="6599"/>
                </a:cubicBezTo>
                <a:cubicBezTo>
                  <a:pt x="4022" y="6609"/>
                  <a:pt x="4002" y="6634"/>
                  <a:pt x="4012" y="6664"/>
                </a:cubicBezTo>
                <a:cubicBezTo>
                  <a:pt x="4017" y="6684"/>
                  <a:pt x="4038" y="6704"/>
                  <a:pt x="4061" y="6704"/>
                </a:cubicBezTo>
                <a:cubicBezTo>
                  <a:pt x="4067" y="6704"/>
                  <a:pt x="4072" y="6703"/>
                  <a:pt x="4078" y="6700"/>
                </a:cubicBezTo>
                <a:cubicBezTo>
                  <a:pt x="4102" y="6690"/>
                  <a:pt x="4127" y="6682"/>
                  <a:pt x="4152" y="6671"/>
                </a:cubicBezTo>
                <a:cubicBezTo>
                  <a:pt x="4178" y="6661"/>
                  <a:pt x="4198" y="6635"/>
                  <a:pt x="4189" y="6605"/>
                </a:cubicBezTo>
                <a:cubicBezTo>
                  <a:pt x="4182" y="6584"/>
                  <a:pt x="4159" y="6566"/>
                  <a:pt x="4137" y="6566"/>
                </a:cubicBezTo>
                <a:close/>
                <a:moveTo>
                  <a:pt x="19110" y="6651"/>
                </a:moveTo>
                <a:cubicBezTo>
                  <a:pt x="19064" y="6651"/>
                  <a:pt x="19065" y="6721"/>
                  <a:pt x="19111" y="6721"/>
                </a:cubicBezTo>
                <a:lnTo>
                  <a:pt x="19140" y="6721"/>
                </a:lnTo>
                <a:cubicBezTo>
                  <a:pt x="19186" y="6721"/>
                  <a:pt x="19186" y="6651"/>
                  <a:pt x="19140" y="6651"/>
                </a:cubicBezTo>
                <a:lnTo>
                  <a:pt x="19111" y="6651"/>
                </a:lnTo>
                <a:cubicBezTo>
                  <a:pt x="19110" y="6651"/>
                  <a:pt x="19110" y="6651"/>
                  <a:pt x="19110" y="6651"/>
                </a:cubicBezTo>
                <a:close/>
                <a:moveTo>
                  <a:pt x="2333" y="6655"/>
                </a:moveTo>
                <a:cubicBezTo>
                  <a:pt x="2287" y="6655"/>
                  <a:pt x="2287" y="6726"/>
                  <a:pt x="2333" y="6726"/>
                </a:cubicBezTo>
                <a:lnTo>
                  <a:pt x="2349" y="6726"/>
                </a:lnTo>
                <a:cubicBezTo>
                  <a:pt x="2393" y="6726"/>
                  <a:pt x="2394" y="6655"/>
                  <a:pt x="2349" y="6655"/>
                </a:cubicBezTo>
                <a:close/>
                <a:moveTo>
                  <a:pt x="15580" y="6656"/>
                </a:moveTo>
                <a:cubicBezTo>
                  <a:pt x="15534" y="6656"/>
                  <a:pt x="15534" y="6727"/>
                  <a:pt x="15580" y="6727"/>
                </a:cubicBezTo>
                <a:cubicBezTo>
                  <a:pt x="15625" y="6727"/>
                  <a:pt x="15625" y="6656"/>
                  <a:pt x="15580" y="6656"/>
                </a:cubicBezTo>
                <a:close/>
                <a:moveTo>
                  <a:pt x="8629" y="6624"/>
                </a:moveTo>
                <a:cubicBezTo>
                  <a:pt x="8559" y="6624"/>
                  <a:pt x="8559" y="6731"/>
                  <a:pt x="8629" y="6731"/>
                </a:cubicBezTo>
                <a:cubicBezTo>
                  <a:pt x="8696" y="6731"/>
                  <a:pt x="8696" y="6625"/>
                  <a:pt x="8629" y="6624"/>
                </a:cubicBezTo>
                <a:close/>
                <a:moveTo>
                  <a:pt x="23466" y="6665"/>
                </a:moveTo>
                <a:cubicBezTo>
                  <a:pt x="23448" y="6665"/>
                  <a:pt x="23430" y="6676"/>
                  <a:pt x="23430" y="6699"/>
                </a:cubicBezTo>
                <a:lnTo>
                  <a:pt x="23430" y="6715"/>
                </a:lnTo>
                <a:cubicBezTo>
                  <a:pt x="23430" y="6738"/>
                  <a:pt x="23448" y="6750"/>
                  <a:pt x="23465" y="6750"/>
                </a:cubicBezTo>
                <a:cubicBezTo>
                  <a:pt x="23483" y="6750"/>
                  <a:pt x="23501" y="6738"/>
                  <a:pt x="23501" y="6715"/>
                </a:cubicBezTo>
                <a:lnTo>
                  <a:pt x="23501" y="6699"/>
                </a:lnTo>
                <a:cubicBezTo>
                  <a:pt x="23502" y="6676"/>
                  <a:pt x="23484" y="6665"/>
                  <a:pt x="23466" y="6665"/>
                </a:cubicBezTo>
                <a:close/>
                <a:moveTo>
                  <a:pt x="24127" y="6653"/>
                </a:moveTo>
                <a:cubicBezTo>
                  <a:pt x="24109" y="6653"/>
                  <a:pt x="24092" y="6664"/>
                  <a:pt x="24092" y="6687"/>
                </a:cubicBezTo>
                <a:lnTo>
                  <a:pt x="24092" y="6716"/>
                </a:lnTo>
                <a:cubicBezTo>
                  <a:pt x="24092" y="6739"/>
                  <a:pt x="24109" y="6751"/>
                  <a:pt x="24127" y="6751"/>
                </a:cubicBezTo>
                <a:cubicBezTo>
                  <a:pt x="24144" y="6751"/>
                  <a:pt x="24162" y="6739"/>
                  <a:pt x="24162" y="6716"/>
                </a:cubicBezTo>
                <a:lnTo>
                  <a:pt x="24162" y="6687"/>
                </a:lnTo>
                <a:cubicBezTo>
                  <a:pt x="24162" y="6664"/>
                  <a:pt x="24144" y="6653"/>
                  <a:pt x="24127" y="6653"/>
                </a:cubicBezTo>
                <a:close/>
                <a:moveTo>
                  <a:pt x="23152" y="6667"/>
                </a:moveTo>
                <a:cubicBezTo>
                  <a:pt x="23147" y="6667"/>
                  <a:pt x="23141" y="6668"/>
                  <a:pt x="23135" y="6671"/>
                </a:cubicBezTo>
                <a:cubicBezTo>
                  <a:pt x="23125" y="6676"/>
                  <a:pt x="23115" y="6682"/>
                  <a:pt x="23105" y="6687"/>
                </a:cubicBezTo>
                <a:cubicBezTo>
                  <a:pt x="23069" y="6705"/>
                  <a:pt x="23090" y="6752"/>
                  <a:pt x="23123" y="6752"/>
                </a:cubicBezTo>
                <a:cubicBezTo>
                  <a:pt x="23129" y="6752"/>
                  <a:pt x="23135" y="6751"/>
                  <a:pt x="23141" y="6748"/>
                </a:cubicBezTo>
                <a:cubicBezTo>
                  <a:pt x="23151" y="6742"/>
                  <a:pt x="23161" y="6737"/>
                  <a:pt x="23171" y="6732"/>
                </a:cubicBezTo>
                <a:cubicBezTo>
                  <a:pt x="23206" y="6714"/>
                  <a:pt x="23184" y="6667"/>
                  <a:pt x="23152" y="6667"/>
                </a:cubicBezTo>
                <a:close/>
                <a:moveTo>
                  <a:pt x="1822" y="6684"/>
                </a:moveTo>
                <a:cubicBezTo>
                  <a:pt x="1778" y="6684"/>
                  <a:pt x="1776" y="6755"/>
                  <a:pt x="1822" y="6755"/>
                </a:cubicBezTo>
                <a:cubicBezTo>
                  <a:pt x="1868" y="6755"/>
                  <a:pt x="1868" y="6684"/>
                  <a:pt x="1822" y="6684"/>
                </a:cubicBezTo>
                <a:close/>
                <a:moveTo>
                  <a:pt x="14228" y="6648"/>
                </a:moveTo>
                <a:cubicBezTo>
                  <a:pt x="14159" y="6650"/>
                  <a:pt x="14159" y="6756"/>
                  <a:pt x="14228" y="6756"/>
                </a:cubicBezTo>
                <a:cubicBezTo>
                  <a:pt x="14298" y="6756"/>
                  <a:pt x="14298" y="6648"/>
                  <a:pt x="14228" y="6648"/>
                </a:cubicBezTo>
                <a:close/>
                <a:moveTo>
                  <a:pt x="8945" y="6655"/>
                </a:moveTo>
                <a:cubicBezTo>
                  <a:pt x="8874" y="6655"/>
                  <a:pt x="8874" y="6762"/>
                  <a:pt x="8945" y="6762"/>
                </a:cubicBezTo>
                <a:lnTo>
                  <a:pt x="8989" y="6762"/>
                </a:lnTo>
                <a:cubicBezTo>
                  <a:pt x="9057" y="6761"/>
                  <a:pt x="9057" y="6655"/>
                  <a:pt x="8989" y="6655"/>
                </a:cubicBezTo>
                <a:close/>
                <a:moveTo>
                  <a:pt x="22177" y="6656"/>
                </a:moveTo>
                <a:cubicBezTo>
                  <a:pt x="22173" y="6656"/>
                  <a:pt x="22168" y="6656"/>
                  <a:pt x="22164" y="6657"/>
                </a:cubicBezTo>
                <a:cubicBezTo>
                  <a:pt x="22152" y="6662"/>
                  <a:pt x="22143" y="6664"/>
                  <a:pt x="22131" y="6667"/>
                </a:cubicBezTo>
                <a:cubicBezTo>
                  <a:pt x="22104" y="6676"/>
                  <a:pt x="22087" y="6704"/>
                  <a:pt x="22092" y="6732"/>
                </a:cubicBezTo>
                <a:cubicBezTo>
                  <a:pt x="22097" y="6756"/>
                  <a:pt x="22120" y="6773"/>
                  <a:pt x="22144" y="6773"/>
                </a:cubicBezTo>
                <a:cubicBezTo>
                  <a:pt x="22149" y="6773"/>
                  <a:pt x="22153" y="6773"/>
                  <a:pt x="22157" y="6772"/>
                </a:cubicBezTo>
                <a:cubicBezTo>
                  <a:pt x="22170" y="6767"/>
                  <a:pt x="22178" y="6765"/>
                  <a:pt x="22190" y="6762"/>
                </a:cubicBezTo>
                <a:cubicBezTo>
                  <a:pt x="22218" y="6753"/>
                  <a:pt x="22238" y="6729"/>
                  <a:pt x="22229" y="6697"/>
                </a:cubicBezTo>
                <a:cubicBezTo>
                  <a:pt x="22224" y="6673"/>
                  <a:pt x="22201" y="6656"/>
                  <a:pt x="22177" y="6656"/>
                </a:cubicBezTo>
                <a:close/>
                <a:moveTo>
                  <a:pt x="3761" y="6735"/>
                </a:moveTo>
                <a:cubicBezTo>
                  <a:pt x="3745" y="6735"/>
                  <a:pt x="3735" y="6759"/>
                  <a:pt x="3753" y="6767"/>
                </a:cubicBezTo>
                <a:cubicBezTo>
                  <a:pt x="3763" y="6773"/>
                  <a:pt x="3772" y="6778"/>
                  <a:pt x="3782" y="6783"/>
                </a:cubicBezTo>
                <a:cubicBezTo>
                  <a:pt x="3785" y="6785"/>
                  <a:pt x="3788" y="6785"/>
                  <a:pt x="3791" y="6785"/>
                </a:cubicBezTo>
                <a:cubicBezTo>
                  <a:pt x="3807" y="6785"/>
                  <a:pt x="3818" y="6762"/>
                  <a:pt x="3801" y="6753"/>
                </a:cubicBezTo>
                <a:cubicBezTo>
                  <a:pt x="3790" y="6748"/>
                  <a:pt x="3781" y="6742"/>
                  <a:pt x="3771" y="6737"/>
                </a:cubicBezTo>
                <a:cubicBezTo>
                  <a:pt x="3767" y="6735"/>
                  <a:pt x="3764" y="6735"/>
                  <a:pt x="3761" y="6735"/>
                </a:cubicBezTo>
                <a:close/>
                <a:moveTo>
                  <a:pt x="7892" y="6731"/>
                </a:moveTo>
                <a:cubicBezTo>
                  <a:pt x="7874" y="6731"/>
                  <a:pt x="7856" y="6742"/>
                  <a:pt x="7856" y="6765"/>
                </a:cubicBezTo>
                <a:lnTo>
                  <a:pt x="7856" y="6795"/>
                </a:lnTo>
                <a:cubicBezTo>
                  <a:pt x="7856" y="6818"/>
                  <a:pt x="7874" y="6829"/>
                  <a:pt x="7892" y="6829"/>
                </a:cubicBezTo>
                <a:cubicBezTo>
                  <a:pt x="7910" y="6829"/>
                  <a:pt x="7927" y="6818"/>
                  <a:pt x="7927" y="6795"/>
                </a:cubicBezTo>
                <a:lnTo>
                  <a:pt x="7927" y="6765"/>
                </a:lnTo>
                <a:cubicBezTo>
                  <a:pt x="7927" y="6742"/>
                  <a:pt x="7910" y="6731"/>
                  <a:pt x="7892" y="6731"/>
                </a:cubicBezTo>
                <a:close/>
                <a:moveTo>
                  <a:pt x="20101" y="6758"/>
                </a:moveTo>
                <a:cubicBezTo>
                  <a:pt x="20054" y="6758"/>
                  <a:pt x="20054" y="6829"/>
                  <a:pt x="20101" y="6829"/>
                </a:cubicBezTo>
                <a:lnTo>
                  <a:pt x="20116" y="6829"/>
                </a:lnTo>
                <a:cubicBezTo>
                  <a:pt x="20161" y="6829"/>
                  <a:pt x="20161" y="6758"/>
                  <a:pt x="20116" y="6758"/>
                </a:cubicBezTo>
                <a:close/>
                <a:moveTo>
                  <a:pt x="9410" y="6730"/>
                </a:moveTo>
                <a:cubicBezTo>
                  <a:pt x="9401" y="6730"/>
                  <a:pt x="9391" y="6731"/>
                  <a:pt x="9381" y="6735"/>
                </a:cubicBezTo>
                <a:cubicBezTo>
                  <a:pt x="9354" y="6744"/>
                  <a:pt x="9334" y="6771"/>
                  <a:pt x="9344" y="6800"/>
                </a:cubicBezTo>
                <a:cubicBezTo>
                  <a:pt x="9349" y="6822"/>
                  <a:pt x="9372" y="6840"/>
                  <a:pt x="9396" y="6840"/>
                </a:cubicBezTo>
                <a:cubicBezTo>
                  <a:pt x="9399" y="6840"/>
                  <a:pt x="9402" y="6840"/>
                  <a:pt x="9406" y="6839"/>
                </a:cubicBezTo>
                <a:cubicBezTo>
                  <a:pt x="9416" y="6847"/>
                  <a:pt x="9429" y="6852"/>
                  <a:pt x="9442" y="6852"/>
                </a:cubicBezTo>
                <a:cubicBezTo>
                  <a:pt x="9450" y="6852"/>
                  <a:pt x="9458" y="6850"/>
                  <a:pt x="9466" y="6846"/>
                </a:cubicBezTo>
                <a:cubicBezTo>
                  <a:pt x="9490" y="6833"/>
                  <a:pt x="9503" y="6798"/>
                  <a:pt x="9486" y="6773"/>
                </a:cubicBezTo>
                <a:cubicBezTo>
                  <a:pt x="9469" y="6748"/>
                  <a:pt x="9440" y="6730"/>
                  <a:pt x="9410" y="6730"/>
                </a:cubicBezTo>
                <a:close/>
                <a:moveTo>
                  <a:pt x="1553" y="6745"/>
                </a:moveTo>
                <a:cubicBezTo>
                  <a:pt x="1528" y="6745"/>
                  <a:pt x="1504" y="6770"/>
                  <a:pt x="1521" y="6797"/>
                </a:cubicBezTo>
                <a:cubicBezTo>
                  <a:pt x="1532" y="6810"/>
                  <a:pt x="1540" y="6825"/>
                  <a:pt x="1551" y="6841"/>
                </a:cubicBezTo>
                <a:cubicBezTo>
                  <a:pt x="1558" y="6852"/>
                  <a:pt x="1569" y="6857"/>
                  <a:pt x="1580" y="6857"/>
                </a:cubicBezTo>
                <a:cubicBezTo>
                  <a:pt x="1605" y="6857"/>
                  <a:pt x="1630" y="6832"/>
                  <a:pt x="1613" y="6805"/>
                </a:cubicBezTo>
                <a:cubicBezTo>
                  <a:pt x="1602" y="6789"/>
                  <a:pt x="1593" y="6775"/>
                  <a:pt x="1582" y="6761"/>
                </a:cubicBezTo>
                <a:cubicBezTo>
                  <a:pt x="1575" y="6750"/>
                  <a:pt x="1564" y="6745"/>
                  <a:pt x="1553" y="6745"/>
                </a:cubicBezTo>
                <a:close/>
                <a:moveTo>
                  <a:pt x="5250" y="6754"/>
                </a:moveTo>
                <a:cubicBezTo>
                  <a:pt x="5244" y="6754"/>
                  <a:pt x="5237" y="6756"/>
                  <a:pt x="5231" y="6760"/>
                </a:cubicBezTo>
                <a:cubicBezTo>
                  <a:pt x="5216" y="6771"/>
                  <a:pt x="5201" y="6781"/>
                  <a:pt x="5186" y="6789"/>
                </a:cubicBezTo>
                <a:cubicBezTo>
                  <a:pt x="5155" y="6811"/>
                  <a:pt x="5174" y="6858"/>
                  <a:pt x="5203" y="6858"/>
                </a:cubicBezTo>
                <a:cubicBezTo>
                  <a:pt x="5209" y="6858"/>
                  <a:pt x="5215" y="6856"/>
                  <a:pt x="5221" y="6851"/>
                </a:cubicBezTo>
                <a:cubicBezTo>
                  <a:pt x="5236" y="6841"/>
                  <a:pt x="5252" y="6830"/>
                  <a:pt x="5267" y="6821"/>
                </a:cubicBezTo>
                <a:cubicBezTo>
                  <a:pt x="5298" y="6799"/>
                  <a:pt x="5279" y="6754"/>
                  <a:pt x="5250" y="6754"/>
                </a:cubicBezTo>
                <a:close/>
                <a:moveTo>
                  <a:pt x="14544" y="6758"/>
                </a:moveTo>
                <a:cubicBezTo>
                  <a:pt x="14475" y="6758"/>
                  <a:pt x="14475" y="6866"/>
                  <a:pt x="14544" y="6866"/>
                </a:cubicBezTo>
                <a:lnTo>
                  <a:pt x="14588" y="6866"/>
                </a:lnTo>
                <a:cubicBezTo>
                  <a:pt x="14656" y="6866"/>
                  <a:pt x="14656" y="6760"/>
                  <a:pt x="14588" y="6758"/>
                </a:cubicBezTo>
                <a:close/>
                <a:moveTo>
                  <a:pt x="14757" y="6788"/>
                </a:moveTo>
                <a:cubicBezTo>
                  <a:pt x="14743" y="6788"/>
                  <a:pt x="14729" y="6795"/>
                  <a:pt x="14723" y="6813"/>
                </a:cubicBezTo>
                <a:cubicBezTo>
                  <a:pt x="14718" y="6828"/>
                  <a:pt x="14713" y="6842"/>
                  <a:pt x="14707" y="6857"/>
                </a:cubicBezTo>
                <a:cubicBezTo>
                  <a:pt x="14699" y="6883"/>
                  <a:pt x="14720" y="6900"/>
                  <a:pt x="14742" y="6900"/>
                </a:cubicBezTo>
                <a:cubicBezTo>
                  <a:pt x="14756" y="6900"/>
                  <a:pt x="14770" y="6893"/>
                  <a:pt x="14776" y="6876"/>
                </a:cubicBezTo>
                <a:cubicBezTo>
                  <a:pt x="14781" y="6861"/>
                  <a:pt x="14786" y="6846"/>
                  <a:pt x="14791" y="6831"/>
                </a:cubicBezTo>
                <a:cubicBezTo>
                  <a:pt x="14800" y="6805"/>
                  <a:pt x="14779" y="6788"/>
                  <a:pt x="14757" y="6788"/>
                </a:cubicBezTo>
                <a:close/>
                <a:moveTo>
                  <a:pt x="7591" y="6819"/>
                </a:moveTo>
                <a:cubicBezTo>
                  <a:pt x="7564" y="6819"/>
                  <a:pt x="7540" y="6854"/>
                  <a:pt x="7566" y="6879"/>
                </a:cubicBezTo>
                <a:cubicBezTo>
                  <a:pt x="7571" y="6886"/>
                  <a:pt x="7576" y="6889"/>
                  <a:pt x="7582" y="6894"/>
                </a:cubicBezTo>
                <a:cubicBezTo>
                  <a:pt x="7589" y="6902"/>
                  <a:pt x="7598" y="6905"/>
                  <a:pt x="7606" y="6905"/>
                </a:cubicBezTo>
                <a:cubicBezTo>
                  <a:pt x="7633" y="6905"/>
                  <a:pt x="7656" y="6869"/>
                  <a:pt x="7631" y="6845"/>
                </a:cubicBezTo>
                <a:lnTo>
                  <a:pt x="7615" y="6829"/>
                </a:lnTo>
                <a:cubicBezTo>
                  <a:pt x="7608" y="6822"/>
                  <a:pt x="7600" y="6819"/>
                  <a:pt x="7591" y="6819"/>
                </a:cubicBezTo>
                <a:close/>
                <a:moveTo>
                  <a:pt x="20415" y="6834"/>
                </a:moveTo>
                <a:cubicBezTo>
                  <a:pt x="20407" y="6834"/>
                  <a:pt x="20399" y="6838"/>
                  <a:pt x="20392" y="6845"/>
                </a:cubicBezTo>
                <a:lnTo>
                  <a:pt x="20376" y="6861"/>
                </a:lnTo>
                <a:cubicBezTo>
                  <a:pt x="20351" y="6885"/>
                  <a:pt x="20375" y="6921"/>
                  <a:pt x="20402" y="6921"/>
                </a:cubicBezTo>
                <a:cubicBezTo>
                  <a:pt x="20410" y="6921"/>
                  <a:pt x="20419" y="6918"/>
                  <a:pt x="20426" y="6910"/>
                </a:cubicBezTo>
                <a:lnTo>
                  <a:pt x="20442" y="6894"/>
                </a:lnTo>
                <a:cubicBezTo>
                  <a:pt x="20467" y="6869"/>
                  <a:pt x="20442" y="6834"/>
                  <a:pt x="20415" y="6834"/>
                </a:cubicBezTo>
                <a:close/>
                <a:moveTo>
                  <a:pt x="3011" y="6804"/>
                </a:moveTo>
                <a:cubicBezTo>
                  <a:pt x="2970" y="6804"/>
                  <a:pt x="2933" y="6857"/>
                  <a:pt x="2970" y="6894"/>
                </a:cubicBezTo>
                <a:lnTo>
                  <a:pt x="2986" y="6910"/>
                </a:lnTo>
                <a:cubicBezTo>
                  <a:pt x="2997" y="6921"/>
                  <a:pt x="3010" y="6926"/>
                  <a:pt x="3022" y="6926"/>
                </a:cubicBezTo>
                <a:cubicBezTo>
                  <a:pt x="3063" y="6926"/>
                  <a:pt x="3100" y="6873"/>
                  <a:pt x="3062" y="6836"/>
                </a:cubicBezTo>
                <a:lnTo>
                  <a:pt x="3047" y="6820"/>
                </a:lnTo>
                <a:cubicBezTo>
                  <a:pt x="3036" y="6809"/>
                  <a:pt x="3023" y="6804"/>
                  <a:pt x="3011" y="6804"/>
                </a:cubicBezTo>
                <a:close/>
                <a:moveTo>
                  <a:pt x="17967" y="6858"/>
                </a:moveTo>
                <a:cubicBezTo>
                  <a:pt x="17922" y="6858"/>
                  <a:pt x="17922" y="6929"/>
                  <a:pt x="17967" y="6929"/>
                </a:cubicBezTo>
                <a:cubicBezTo>
                  <a:pt x="18013" y="6929"/>
                  <a:pt x="18013" y="6858"/>
                  <a:pt x="17967" y="6858"/>
                </a:cubicBezTo>
                <a:close/>
                <a:moveTo>
                  <a:pt x="2513" y="6865"/>
                </a:moveTo>
                <a:cubicBezTo>
                  <a:pt x="2467" y="6865"/>
                  <a:pt x="2467" y="6935"/>
                  <a:pt x="2513" y="6935"/>
                </a:cubicBezTo>
                <a:cubicBezTo>
                  <a:pt x="2514" y="6935"/>
                  <a:pt x="2514" y="6935"/>
                  <a:pt x="2514" y="6935"/>
                </a:cubicBezTo>
                <a:cubicBezTo>
                  <a:pt x="2560" y="6935"/>
                  <a:pt x="2559" y="6866"/>
                  <a:pt x="2513" y="6865"/>
                </a:cubicBezTo>
                <a:close/>
                <a:moveTo>
                  <a:pt x="21948" y="6812"/>
                </a:moveTo>
                <a:cubicBezTo>
                  <a:pt x="21936" y="6812"/>
                  <a:pt x="21924" y="6817"/>
                  <a:pt x="21913" y="6828"/>
                </a:cubicBezTo>
                <a:cubicBezTo>
                  <a:pt x="21904" y="6836"/>
                  <a:pt x="21898" y="6841"/>
                  <a:pt x="21892" y="6849"/>
                </a:cubicBezTo>
                <a:cubicBezTo>
                  <a:pt x="21855" y="6887"/>
                  <a:pt x="21890" y="6942"/>
                  <a:pt x="21930" y="6942"/>
                </a:cubicBezTo>
                <a:cubicBezTo>
                  <a:pt x="21942" y="6942"/>
                  <a:pt x="21955" y="6937"/>
                  <a:pt x="21966" y="6926"/>
                </a:cubicBezTo>
                <a:cubicBezTo>
                  <a:pt x="21974" y="6918"/>
                  <a:pt x="21981" y="6913"/>
                  <a:pt x="21987" y="6905"/>
                </a:cubicBezTo>
                <a:cubicBezTo>
                  <a:pt x="22025" y="6867"/>
                  <a:pt x="21989" y="6812"/>
                  <a:pt x="21948" y="6812"/>
                </a:cubicBezTo>
                <a:close/>
                <a:moveTo>
                  <a:pt x="4708" y="6858"/>
                </a:moveTo>
                <a:cubicBezTo>
                  <a:pt x="4705" y="6858"/>
                  <a:pt x="4701" y="6859"/>
                  <a:pt x="4698" y="6860"/>
                </a:cubicBezTo>
                <a:cubicBezTo>
                  <a:pt x="4678" y="6865"/>
                  <a:pt x="4659" y="6870"/>
                  <a:pt x="4638" y="6873"/>
                </a:cubicBezTo>
                <a:cubicBezTo>
                  <a:pt x="4596" y="6883"/>
                  <a:pt x="4609" y="6942"/>
                  <a:pt x="4647" y="6942"/>
                </a:cubicBezTo>
                <a:cubicBezTo>
                  <a:pt x="4650" y="6942"/>
                  <a:pt x="4653" y="6942"/>
                  <a:pt x="4656" y="6941"/>
                </a:cubicBezTo>
                <a:cubicBezTo>
                  <a:pt x="4676" y="6936"/>
                  <a:pt x="4696" y="6931"/>
                  <a:pt x="4717" y="6928"/>
                </a:cubicBezTo>
                <a:cubicBezTo>
                  <a:pt x="4757" y="6916"/>
                  <a:pt x="4745" y="6858"/>
                  <a:pt x="4708" y="6858"/>
                </a:cubicBezTo>
                <a:close/>
                <a:moveTo>
                  <a:pt x="2707" y="6847"/>
                </a:moveTo>
                <a:cubicBezTo>
                  <a:pt x="2639" y="6847"/>
                  <a:pt x="2638" y="6955"/>
                  <a:pt x="2707" y="6955"/>
                </a:cubicBezTo>
                <a:lnTo>
                  <a:pt x="2723" y="6955"/>
                </a:lnTo>
                <a:cubicBezTo>
                  <a:pt x="2792" y="6955"/>
                  <a:pt x="2792" y="6847"/>
                  <a:pt x="2723" y="6847"/>
                </a:cubicBezTo>
                <a:close/>
                <a:moveTo>
                  <a:pt x="5781" y="6809"/>
                </a:moveTo>
                <a:cubicBezTo>
                  <a:pt x="5777" y="6809"/>
                  <a:pt x="5772" y="6809"/>
                  <a:pt x="5767" y="6810"/>
                </a:cubicBezTo>
                <a:cubicBezTo>
                  <a:pt x="5741" y="6819"/>
                  <a:pt x="5720" y="6849"/>
                  <a:pt x="5731" y="6876"/>
                </a:cubicBezTo>
                <a:cubicBezTo>
                  <a:pt x="5736" y="6891"/>
                  <a:pt x="5741" y="6907"/>
                  <a:pt x="5746" y="6920"/>
                </a:cubicBezTo>
                <a:cubicBezTo>
                  <a:pt x="5754" y="6944"/>
                  <a:pt x="5774" y="6959"/>
                  <a:pt x="5797" y="6959"/>
                </a:cubicBezTo>
                <a:cubicBezTo>
                  <a:pt x="5802" y="6959"/>
                  <a:pt x="5807" y="6959"/>
                  <a:pt x="5812" y="6957"/>
                </a:cubicBezTo>
                <a:cubicBezTo>
                  <a:pt x="5839" y="6950"/>
                  <a:pt x="5859" y="6919"/>
                  <a:pt x="5849" y="6892"/>
                </a:cubicBezTo>
                <a:cubicBezTo>
                  <a:pt x="5844" y="6876"/>
                  <a:pt x="5839" y="6862"/>
                  <a:pt x="5833" y="6847"/>
                </a:cubicBezTo>
                <a:cubicBezTo>
                  <a:pt x="5825" y="6824"/>
                  <a:pt x="5805" y="6809"/>
                  <a:pt x="5781" y="6809"/>
                </a:cubicBezTo>
                <a:close/>
                <a:moveTo>
                  <a:pt x="19619" y="6877"/>
                </a:moveTo>
                <a:cubicBezTo>
                  <a:pt x="19611" y="6877"/>
                  <a:pt x="19603" y="6880"/>
                  <a:pt x="19596" y="6888"/>
                </a:cubicBezTo>
                <a:lnTo>
                  <a:pt x="19580" y="6904"/>
                </a:lnTo>
                <a:cubicBezTo>
                  <a:pt x="19555" y="6927"/>
                  <a:pt x="19580" y="6964"/>
                  <a:pt x="19607" y="6964"/>
                </a:cubicBezTo>
                <a:cubicBezTo>
                  <a:pt x="19615" y="6964"/>
                  <a:pt x="19623" y="6961"/>
                  <a:pt x="19630" y="6954"/>
                </a:cubicBezTo>
                <a:lnTo>
                  <a:pt x="19646" y="6938"/>
                </a:lnTo>
                <a:cubicBezTo>
                  <a:pt x="19671" y="6912"/>
                  <a:pt x="19646" y="6877"/>
                  <a:pt x="19619" y="6877"/>
                </a:cubicBezTo>
                <a:close/>
                <a:moveTo>
                  <a:pt x="154" y="6890"/>
                </a:moveTo>
                <a:cubicBezTo>
                  <a:pt x="136" y="6890"/>
                  <a:pt x="119" y="6902"/>
                  <a:pt x="119" y="6925"/>
                </a:cubicBezTo>
                <a:lnTo>
                  <a:pt x="119" y="6940"/>
                </a:lnTo>
                <a:cubicBezTo>
                  <a:pt x="119" y="6963"/>
                  <a:pt x="136" y="6975"/>
                  <a:pt x="154" y="6975"/>
                </a:cubicBezTo>
                <a:cubicBezTo>
                  <a:pt x="171" y="6975"/>
                  <a:pt x="189" y="6963"/>
                  <a:pt x="189" y="6940"/>
                </a:cubicBezTo>
                <a:lnTo>
                  <a:pt x="189" y="6925"/>
                </a:lnTo>
                <a:cubicBezTo>
                  <a:pt x="189" y="6902"/>
                  <a:pt x="171" y="6890"/>
                  <a:pt x="154" y="6890"/>
                </a:cubicBezTo>
                <a:close/>
                <a:moveTo>
                  <a:pt x="23419" y="6920"/>
                </a:moveTo>
                <a:cubicBezTo>
                  <a:pt x="23374" y="6920"/>
                  <a:pt x="23374" y="6992"/>
                  <a:pt x="23419" y="6992"/>
                </a:cubicBezTo>
                <a:lnTo>
                  <a:pt x="23435" y="6992"/>
                </a:lnTo>
                <a:cubicBezTo>
                  <a:pt x="23481" y="6992"/>
                  <a:pt x="23481" y="6920"/>
                  <a:pt x="23435" y="6920"/>
                </a:cubicBezTo>
                <a:close/>
                <a:moveTo>
                  <a:pt x="16496" y="6946"/>
                </a:moveTo>
                <a:cubicBezTo>
                  <a:pt x="16482" y="6946"/>
                  <a:pt x="16470" y="6964"/>
                  <a:pt x="16482" y="6976"/>
                </a:cubicBezTo>
                <a:lnTo>
                  <a:pt x="16498" y="6992"/>
                </a:lnTo>
                <a:cubicBezTo>
                  <a:pt x="16501" y="6995"/>
                  <a:pt x="16505" y="6997"/>
                  <a:pt x="16509" y="6997"/>
                </a:cubicBezTo>
                <a:cubicBezTo>
                  <a:pt x="16522" y="6997"/>
                  <a:pt x="16534" y="6979"/>
                  <a:pt x="16522" y="6967"/>
                </a:cubicBezTo>
                <a:lnTo>
                  <a:pt x="16507" y="6951"/>
                </a:lnTo>
                <a:cubicBezTo>
                  <a:pt x="16504" y="6947"/>
                  <a:pt x="16500" y="6946"/>
                  <a:pt x="16496" y="6946"/>
                </a:cubicBezTo>
                <a:close/>
                <a:moveTo>
                  <a:pt x="9289" y="6929"/>
                </a:moveTo>
                <a:cubicBezTo>
                  <a:pt x="9243" y="6929"/>
                  <a:pt x="9243" y="6999"/>
                  <a:pt x="9289" y="6999"/>
                </a:cubicBezTo>
                <a:lnTo>
                  <a:pt x="9409" y="6999"/>
                </a:lnTo>
                <a:cubicBezTo>
                  <a:pt x="9409" y="6999"/>
                  <a:pt x="9410" y="6999"/>
                  <a:pt x="9411" y="6999"/>
                </a:cubicBezTo>
                <a:cubicBezTo>
                  <a:pt x="9455" y="6999"/>
                  <a:pt x="9454" y="6929"/>
                  <a:pt x="9409" y="6929"/>
                </a:cubicBezTo>
                <a:close/>
                <a:moveTo>
                  <a:pt x="11573" y="6956"/>
                </a:moveTo>
                <a:cubicBezTo>
                  <a:pt x="11560" y="6956"/>
                  <a:pt x="11547" y="6974"/>
                  <a:pt x="11559" y="6986"/>
                </a:cubicBezTo>
                <a:cubicBezTo>
                  <a:pt x="11566" y="6992"/>
                  <a:pt x="11571" y="6997"/>
                  <a:pt x="11575" y="7002"/>
                </a:cubicBezTo>
                <a:cubicBezTo>
                  <a:pt x="11579" y="7006"/>
                  <a:pt x="11583" y="7007"/>
                  <a:pt x="11587" y="7007"/>
                </a:cubicBezTo>
                <a:cubicBezTo>
                  <a:pt x="11600" y="7007"/>
                  <a:pt x="11613" y="6989"/>
                  <a:pt x="11600" y="6977"/>
                </a:cubicBezTo>
                <a:lnTo>
                  <a:pt x="11585" y="6961"/>
                </a:lnTo>
                <a:cubicBezTo>
                  <a:pt x="11581" y="6958"/>
                  <a:pt x="11577" y="6956"/>
                  <a:pt x="11573" y="6956"/>
                </a:cubicBezTo>
                <a:close/>
                <a:moveTo>
                  <a:pt x="2225" y="6973"/>
                </a:moveTo>
                <a:cubicBezTo>
                  <a:pt x="2204" y="6973"/>
                  <a:pt x="2205" y="7008"/>
                  <a:pt x="2226" y="7008"/>
                </a:cubicBezTo>
                <a:cubicBezTo>
                  <a:pt x="2251" y="7008"/>
                  <a:pt x="2251" y="6973"/>
                  <a:pt x="2226" y="6973"/>
                </a:cubicBezTo>
                <a:cubicBezTo>
                  <a:pt x="2226" y="6973"/>
                  <a:pt x="2226" y="6973"/>
                  <a:pt x="2225" y="6973"/>
                </a:cubicBezTo>
                <a:close/>
                <a:moveTo>
                  <a:pt x="8476" y="6928"/>
                </a:moveTo>
                <a:cubicBezTo>
                  <a:pt x="8471" y="6928"/>
                  <a:pt x="8465" y="6929"/>
                  <a:pt x="8460" y="6932"/>
                </a:cubicBezTo>
                <a:cubicBezTo>
                  <a:pt x="8427" y="6949"/>
                  <a:pt x="8393" y="6956"/>
                  <a:pt x="8356" y="6956"/>
                </a:cubicBezTo>
                <a:cubicBezTo>
                  <a:pt x="8351" y="6956"/>
                  <a:pt x="8347" y="6956"/>
                  <a:pt x="8342" y="6956"/>
                </a:cubicBezTo>
                <a:cubicBezTo>
                  <a:pt x="8342" y="6956"/>
                  <a:pt x="8341" y="6956"/>
                  <a:pt x="8340" y="6956"/>
                </a:cubicBezTo>
                <a:cubicBezTo>
                  <a:pt x="8296" y="6956"/>
                  <a:pt x="8297" y="7025"/>
                  <a:pt x="8342" y="7026"/>
                </a:cubicBezTo>
                <a:cubicBezTo>
                  <a:pt x="8348" y="7027"/>
                  <a:pt x="8353" y="7027"/>
                  <a:pt x="8358" y="7027"/>
                </a:cubicBezTo>
                <a:cubicBezTo>
                  <a:pt x="8406" y="7027"/>
                  <a:pt x="8453" y="7014"/>
                  <a:pt x="8495" y="6993"/>
                </a:cubicBezTo>
                <a:cubicBezTo>
                  <a:pt x="8531" y="6976"/>
                  <a:pt x="8509" y="6928"/>
                  <a:pt x="8476" y="6928"/>
                </a:cubicBezTo>
                <a:close/>
                <a:moveTo>
                  <a:pt x="21387" y="6961"/>
                </a:moveTo>
                <a:cubicBezTo>
                  <a:pt x="21360" y="6961"/>
                  <a:pt x="21336" y="6996"/>
                  <a:pt x="21360" y="7022"/>
                </a:cubicBezTo>
                <a:cubicBezTo>
                  <a:pt x="21367" y="7029"/>
                  <a:pt x="21375" y="7032"/>
                  <a:pt x="21383" y="7032"/>
                </a:cubicBezTo>
                <a:cubicBezTo>
                  <a:pt x="21411" y="7032"/>
                  <a:pt x="21436" y="6997"/>
                  <a:pt x="21411" y="6972"/>
                </a:cubicBezTo>
                <a:cubicBezTo>
                  <a:pt x="21404" y="6964"/>
                  <a:pt x="21396" y="6961"/>
                  <a:pt x="21387" y="6961"/>
                </a:cubicBezTo>
                <a:close/>
                <a:moveTo>
                  <a:pt x="16043" y="6973"/>
                </a:moveTo>
                <a:cubicBezTo>
                  <a:pt x="15999" y="6973"/>
                  <a:pt x="15997" y="7044"/>
                  <a:pt x="16044" y="7044"/>
                </a:cubicBezTo>
                <a:cubicBezTo>
                  <a:pt x="16090" y="7044"/>
                  <a:pt x="16090" y="6973"/>
                  <a:pt x="16044" y="6973"/>
                </a:cubicBezTo>
                <a:cubicBezTo>
                  <a:pt x="16044" y="6973"/>
                  <a:pt x="16044" y="6973"/>
                  <a:pt x="16043" y="6973"/>
                </a:cubicBezTo>
                <a:close/>
                <a:moveTo>
                  <a:pt x="17307" y="6915"/>
                </a:moveTo>
                <a:cubicBezTo>
                  <a:pt x="17280" y="6915"/>
                  <a:pt x="17255" y="6952"/>
                  <a:pt x="17280" y="6976"/>
                </a:cubicBezTo>
                <a:cubicBezTo>
                  <a:pt x="17300" y="6996"/>
                  <a:pt x="17320" y="7017"/>
                  <a:pt x="17341" y="7036"/>
                </a:cubicBezTo>
                <a:cubicBezTo>
                  <a:pt x="17349" y="7043"/>
                  <a:pt x="17357" y="7047"/>
                  <a:pt x="17365" y="7047"/>
                </a:cubicBezTo>
                <a:cubicBezTo>
                  <a:pt x="17392" y="7047"/>
                  <a:pt x="17416" y="7011"/>
                  <a:pt x="17390" y="6986"/>
                </a:cubicBezTo>
                <a:cubicBezTo>
                  <a:pt x="17372" y="6967"/>
                  <a:pt x="17352" y="6946"/>
                  <a:pt x="17331" y="6926"/>
                </a:cubicBezTo>
                <a:cubicBezTo>
                  <a:pt x="17323" y="6918"/>
                  <a:pt x="17315" y="6915"/>
                  <a:pt x="17307" y="6915"/>
                </a:cubicBezTo>
                <a:close/>
                <a:moveTo>
                  <a:pt x="19545" y="6997"/>
                </a:moveTo>
                <a:cubicBezTo>
                  <a:pt x="19499" y="6997"/>
                  <a:pt x="19499" y="7067"/>
                  <a:pt x="19545" y="7067"/>
                </a:cubicBezTo>
                <a:cubicBezTo>
                  <a:pt x="19546" y="7067"/>
                  <a:pt x="19547" y="7067"/>
                  <a:pt x="19547" y="7067"/>
                </a:cubicBezTo>
                <a:cubicBezTo>
                  <a:pt x="19589" y="7067"/>
                  <a:pt x="19590" y="6998"/>
                  <a:pt x="19545" y="6997"/>
                </a:cubicBezTo>
                <a:close/>
                <a:moveTo>
                  <a:pt x="23734" y="6996"/>
                </a:moveTo>
                <a:cubicBezTo>
                  <a:pt x="23726" y="6996"/>
                  <a:pt x="23718" y="6999"/>
                  <a:pt x="23711" y="7006"/>
                </a:cubicBezTo>
                <a:lnTo>
                  <a:pt x="23695" y="7022"/>
                </a:lnTo>
                <a:cubicBezTo>
                  <a:pt x="23670" y="7047"/>
                  <a:pt x="23694" y="7082"/>
                  <a:pt x="23721" y="7082"/>
                </a:cubicBezTo>
                <a:cubicBezTo>
                  <a:pt x="23729" y="7082"/>
                  <a:pt x="23737" y="7079"/>
                  <a:pt x="23744" y="7071"/>
                </a:cubicBezTo>
                <a:lnTo>
                  <a:pt x="23760" y="7056"/>
                </a:lnTo>
                <a:cubicBezTo>
                  <a:pt x="23786" y="7031"/>
                  <a:pt x="23761" y="6996"/>
                  <a:pt x="23734" y="6996"/>
                </a:cubicBezTo>
                <a:close/>
                <a:moveTo>
                  <a:pt x="3549" y="7036"/>
                </a:moveTo>
                <a:cubicBezTo>
                  <a:pt x="3545" y="7036"/>
                  <a:pt x="3542" y="7037"/>
                  <a:pt x="3538" y="7041"/>
                </a:cubicBezTo>
                <a:lnTo>
                  <a:pt x="3522" y="7057"/>
                </a:lnTo>
                <a:cubicBezTo>
                  <a:pt x="3510" y="7069"/>
                  <a:pt x="3522" y="7087"/>
                  <a:pt x="3535" y="7087"/>
                </a:cubicBezTo>
                <a:cubicBezTo>
                  <a:pt x="3539" y="7087"/>
                  <a:pt x="3543" y="7085"/>
                  <a:pt x="3546" y="7082"/>
                </a:cubicBezTo>
                <a:lnTo>
                  <a:pt x="3562" y="7066"/>
                </a:lnTo>
                <a:cubicBezTo>
                  <a:pt x="3574" y="7054"/>
                  <a:pt x="3562" y="7036"/>
                  <a:pt x="3549" y="7036"/>
                </a:cubicBezTo>
                <a:close/>
                <a:moveTo>
                  <a:pt x="14889" y="7034"/>
                </a:moveTo>
                <a:cubicBezTo>
                  <a:pt x="14843" y="7034"/>
                  <a:pt x="14843" y="7104"/>
                  <a:pt x="14889" y="7104"/>
                </a:cubicBezTo>
                <a:lnTo>
                  <a:pt x="15009" y="7104"/>
                </a:lnTo>
                <a:cubicBezTo>
                  <a:pt x="15010" y="7104"/>
                  <a:pt x="15010" y="7104"/>
                  <a:pt x="15011" y="7104"/>
                </a:cubicBezTo>
                <a:cubicBezTo>
                  <a:pt x="15054" y="7104"/>
                  <a:pt x="15054" y="7034"/>
                  <a:pt x="15009" y="7034"/>
                </a:cubicBezTo>
                <a:close/>
                <a:moveTo>
                  <a:pt x="16886" y="7066"/>
                </a:moveTo>
                <a:cubicBezTo>
                  <a:pt x="16872" y="7066"/>
                  <a:pt x="16860" y="7084"/>
                  <a:pt x="16872" y="7096"/>
                </a:cubicBezTo>
                <a:lnTo>
                  <a:pt x="16888" y="7112"/>
                </a:lnTo>
                <a:cubicBezTo>
                  <a:pt x="16891" y="7116"/>
                  <a:pt x="16895" y="7118"/>
                  <a:pt x="16899" y="7118"/>
                </a:cubicBezTo>
                <a:cubicBezTo>
                  <a:pt x="16913" y="7118"/>
                  <a:pt x="16925" y="7100"/>
                  <a:pt x="16913" y="7087"/>
                </a:cubicBezTo>
                <a:lnTo>
                  <a:pt x="16897" y="7071"/>
                </a:lnTo>
                <a:cubicBezTo>
                  <a:pt x="16893" y="7068"/>
                  <a:pt x="16889" y="7066"/>
                  <a:pt x="16886" y="7066"/>
                </a:cubicBezTo>
                <a:close/>
                <a:moveTo>
                  <a:pt x="12205" y="6982"/>
                </a:moveTo>
                <a:cubicBezTo>
                  <a:pt x="12200" y="6982"/>
                  <a:pt x="12194" y="6983"/>
                  <a:pt x="12189" y="6985"/>
                </a:cubicBezTo>
                <a:cubicBezTo>
                  <a:pt x="12165" y="6996"/>
                  <a:pt x="12140" y="7004"/>
                  <a:pt x="12115" y="7015"/>
                </a:cubicBezTo>
                <a:cubicBezTo>
                  <a:pt x="12088" y="7025"/>
                  <a:pt x="12069" y="7050"/>
                  <a:pt x="12078" y="7081"/>
                </a:cubicBezTo>
                <a:cubicBezTo>
                  <a:pt x="12083" y="7101"/>
                  <a:pt x="12105" y="7120"/>
                  <a:pt x="12129" y="7120"/>
                </a:cubicBezTo>
                <a:cubicBezTo>
                  <a:pt x="12134" y="7120"/>
                  <a:pt x="12139" y="7119"/>
                  <a:pt x="12144" y="7117"/>
                </a:cubicBezTo>
                <a:cubicBezTo>
                  <a:pt x="12168" y="7107"/>
                  <a:pt x="12193" y="7097"/>
                  <a:pt x="12218" y="7087"/>
                </a:cubicBezTo>
                <a:cubicBezTo>
                  <a:pt x="12245" y="7077"/>
                  <a:pt x="12263" y="7051"/>
                  <a:pt x="12255" y="7022"/>
                </a:cubicBezTo>
                <a:cubicBezTo>
                  <a:pt x="12250" y="7002"/>
                  <a:pt x="12228" y="6982"/>
                  <a:pt x="12205" y="6982"/>
                </a:cubicBezTo>
                <a:close/>
                <a:moveTo>
                  <a:pt x="7771" y="7060"/>
                </a:moveTo>
                <a:cubicBezTo>
                  <a:pt x="7725" y="7060"/>
                  <a:pt x="7724" y="7130"/>
                  <a:pt x="7771" y="7130"/>
                </a:cubicBezTo>
                <a:cubicBezTo>
                  <a:pt x="7817" y="7130"/>
                  <a:pt x="7817" y="7060"/>
                  <a:pt x="7771" y="7060"/>
                </a:cubicBezTo>
                <a:close/>
                <a:moveTo>
                  <a:pt x="7322" y="6997"/>
                </a:moveTo>
                <a:cubicBezTo>
                  <a:pt x="7281" y="6997"/>
                  <a:pt x="7244" y="7050"/>
                  <a:pt x="7281" y="7087"/>
                </a:cubicBezTo>
                <a:lnTo>
                  <a:pt x="7311" y="7117"/>
                </a:lnTo>
                <a:cubicBezTo>
                  <a:pt x="7322" y="7128"/>
                  <a:pt x="7335" y="7133"/>
                  <a:pt x="7347" y="7133"/>
                </a:cubicBezTo>
                <a:cubicBezTo>
                  <a:pt x="7388" y="7133"/>
                  <a:pt x="7426" y="7079"/>
                  <a:pt x="7388" y="7043"/>
                </a:cubicBezTo>
                <a:lnTo>
                  <a:pt x="7358" y="7013"/>
                </a:lnTo>
                <a:cubicBezTo>
                  <a:pt x="7347" y="7002"/>
                  <a:pt x="7334" y="6997"/>
                  <a:pt x="7322" y="6997"/>
                </a:cubicBezTo>
                <a:close/>
                <a:moveTo>
                  <a:pt x="9993" y="7079"/>
                </a:moveTo>
                <a:cubicBezTo>
                  <a:pt x="9988" y="7079"/>
                  <a:pt x="9982" y="7080"/>
                  <a:pt x="9977" y="7083"/>
                </a:cubicBezTo>
                <a:cubicBezTo>
                  <a:pt x="9966" y="7088"/>
                  <a:pt x="9957" y="7093"/>
                  <a:pt x="9946" y="7099"/>
                </a:cubicBezTo>
                <a:cubicBezTo>
                  <a:pt x="9910" y="7117"/>
                  <a:pt x="9932" y="7165"/>
                  <a:pt x="9965" y="7165"/>
                </a:cubicBezTo>
                <a:cubicBezTo>
                  <a:pt x="9970" y="7165"/>
                  <a:pt x="9976" y="7163"/>
                  <a:pt x="9982" y="7160"/>
                </a:cubicBezTo>
                <a:cubicBezTo>
                  <a:pt x="9992" y="7155"/>
                  <a:pt x="10001" y="7150"/>
                  <a:pt x="10011" y="7145"/>
                </a:cubicBezTo>
                <a:cubicBezTo>
                  <a:pt x="10046" y="7127"/>
                  <a:pt x="10026" y="7079"/>
                  <a:pt x="9993" y="7079"/>
                </a:cubicBezTo>
                <a:close/>
                <a:moveTo>
                  <a:pt x="10559" y="7109"/>
                </a:moveTo>
                <a:cubicBezTo>
                  <a:pt x="10541" y="7109"/>
                  <a:pt x="10523" y="7121"/>
                  <a:pt x="10523" y="7144"/>
                </a:cubicBezTo>
                <a:lnTo>
                  <a:pt x="10523" y="7159"/>
                </a:lnTo>
                <a:cubicBezTo>
                  <a:pt x="10523" y="7182"/>
                  <a:pt x="10541" y="7194"/>
                  <a:pt x="10559" y="7194"/>
                </a:cubicBezTo>
                <a:cubicBezTo>
                  <a:pt x="10577" y="7194"/>
                  <a:pt x="10595" y="7182"/>
                  <a:pt x="10595" y="7159"/>
                </a:cubicBezTo>
                <a:lnTo>
                  <a:pt x="10595" y="7144"/>
                </a:lnTo>
                <a:cubicBezTo>
                  <a:pt x="10595" y="7121"/>
                  <a:pt x="10577" y="7109"/>
                  <a:pt x="10559" y="7109"/>
                </a:cubicBezTo>
                <a:close/>
                <a:moveTo>
                  <a:pt x="11829" y="7152"/>
                </a:moveTo>
                <a:cubicBezTo>
                  <a:pt x="11813" y="7152"/>
                  <a:pt x="11803" y="7175"/>
                  <a:pt x="11820" y="7184"/>
                </a:cubicBezTo>
                <a:cubicBezTo>
                  <a:pt x="11831" y="7190"/>
                  <a:pt x="11840" y="7195"/>
                  <a:pt x="11851" y="7200"/>
                </a:cubicBezTo>
                <a:cubicBezTo>
                  <a:pt x="11854" y="7202"/>
                  <a:pt x="11857" y="7202"/>
                  <a:pt x="11859" y="7202"/>
                </a:cubicBezTo>
                <a:cubicBezTo>
                  <a:pt x="11876" y="7202"/>
                  <a:pt x="11886" y="7179"/>
                  <a:pt x="11868" y="7170"/>
                </a:cubicBezTo>
                <a:cubicBezTo>
                  <a:pt x="11858" y="7165"/>
                  <a:pt x="11849" y="7159"/>
                  <a:pt x="11838" y="7154"/>
                </a:cubicBezTo>
                <a:cubicBezTo>
                  <a:pt x="11835" y="7153"/>
                  <a:pt x="11832" y="7152"/>
                  <a:pt x="11829" y="7152"/>
                </a:cubicBezTo>
                <a:close/>
                <a:moveTo>
                  <a:pt x="18794" y="7174"/>
                </a:moveTo>
                <a:cubicBezTo>
                  <a:pt x="18790" y="7174"/>
                  <a:pt x="18786" y="7176"/>
                  <a:pt x="18783" y="7179"/>
                </a:cubicBezTo>
                <a:lnTo>
                  <a:pt x="18767" y="7195"/>
                </a:lnTo>
                <a:cubicBezTo>
                  <a:pt x="18754" y="7207"/>
                  <a:pt x="18767" y="7224"/>
                  <a:pt x="18780" y="7224"/>
                </a:cubicBezTo>
                <a:cubicBezTo>
                  <a:pt x="18784" y="7224"/>
                  <a:pt x="18788" y="7223"/>
                  <a:pt x="18792" y="7219"/>
                </a:cubicBezTo>
                <a:lnTo>
                  <a:pt x="18808" y="7203"/>
                </a:lnTo>
                <a:cubicBezTo>
                  <a:pt x="18820" y="7191"/>
                  <a:pt x="18808" y="7174"/>
                  <a:pt x="18794" y="7174"/>
                </a:cubicBezTo>
                <a:close/>
                <a:moveTo>
                  <a:pt x="19200" y="7161"/>
                </a:moveTo>
                <a:cubicBezTo>
                  <a:pt x="19153" y="7161"/>
                  <a:pt x="19152" y="7233"/>
                  <a:pt x="19200" y="7233"/>
                </a:cubicBezTo>
                <a:cubicBezTo>
                  <a:pt x="19245" y="7233"/>
                  <a:pt x="19245" y="7161"/>
                  <a:pt x="19200" y="7161"/>
                </a:cubicBezTo>
                <a:close/>
                <a:moveTo>
                  <a:pt x="14076" y="7035"/>
                </a:moveTo>
                <a:cubicBezTo>
                  <a:pt x="14071" y="7035"/>
                  <a:pt x="14065" y="7036"/>
                  <a:pt x="14059" y="7039"/>
                </a:cubicBezTo>
                <a:cubicBezTo>
                  <a:pt x="14027" y="7054"/>
                  <a:pt x="13994" y="7063"/>
                  <a:pt x="13959" y="7063"/>
                </a:cubicBezTo>
                <a:cubicBezTo>
                  <a:pt x="13953" y="7063"/>
                  <a:pt x="13947" y="7062"/>
                  <a:pt x="13942" y="7062"/>
                </a:cubicBezTo>
                <a:cubicBezTo>
                  <a:pt x="13941" y="7062"/>
                  <a:pt x="13940" y="7062"/>
                  <a:pt x="13940" y="7062"/>
                </a:cubicBezTo>
                <a:cubicBezTo>
                  <a:pt x="13901" y="7062"/>
                  <a:pt x="13896" y="7118"/>
                  <a:pt x="13929" y="7130"/>
                </a:cubicBezTo>
                <a:cubicBezTo>
                  <a:pt x="13911" y="7137"/>
                  <a:pt x="13899" y="7156"/>
                  <a:pt x="13911" y="7179"/>
                </a:cubicBezTo>
                <a:cubicBezTo>
                  <a:pt x="13922" y="7195"/>
                  <a:pt x="13931" y="7209"/>
                  <a:pt x="13942" y="7223"/>
                </a:cubicBezTo>
                <a:cubicBezTo>
                  <a:pt x="13949" y="7235"/>
                  <a:pt x="13960" y="7239"/>
                  <a:pt x="13971" y="7239"/>
                </a:cubicBezTo>
                <a:cubicBezTo>
                  <a:pt x="13996" y="7239"/>
                  <a:pt x="14020" y="7215"/>
                  <a:pt x="14003" y="7188"/>
                </a:cubicBezTo>
                <a:cubicBezTo>
                  <a:pt x="13994" y="7174"/>
                  <a:pt x="13984" y="7158"/>
                  <a:pt x="13973" y="7144"/>
                </a:cubicBezTo>
                <a:cubicBezTo>
                  <a:pt x="13970" y="7139"/>
                  <a:pt x="13966" y="7135"/>
                  <a:pt x="13963" y="7133"/>
                </a:cubicBezTo>
                <a:cubicBezTo>
                  <a:pt x="14008" y="7132"/>
                  <a:pt x="14054" y="7118"/>
                  <a:pt x="14095" y="7099"/>
                </a:cubicBezTo>
                <a:cubicBezTo>
                  <a:pt x="14131" y="7082"/>
                  <a:pt x="14109" y="7035"/>
                  <a:pt x="14076" y="7035"/>
                </a:cubicBezTo>
                <a:close/>
                <a:moveTo>
                  <a:pt x="6494" y="7145"/>
                </a:moveTo>
                <a:cubicBezTo>
                  <a:pt x="6426" y="7145"/>
                  <a:pt x="6425" y="7253"/>
                  <a:pt x="6494" y="7253"/>
                </a:cubicBezTo>
                <a:cubicBezTo>
                  <a:pt x="6562" y="7250"/>
                  <a:pt x="6562" y="7145"/>
                  <a:pt x="6494" y="7145"/>
                </a:cubicBezTo>
                <a:close/>
                <a:moveTo>
                  <a:pt x="21682" y="7180"/>
                </a:moveTo>
                <a:cubicBezTo>
                  <a:pt x="21655" y="7180"/>
                  <a:pt x="21630" y="7215"/>
                  <a:pt x="21654" y="7240"/>
                </a:cubicBezTo>
                <a:cubicBezTo>
                  <a:pt x="21662" y="7248"/>
                  <a:pt x="21668" y="7255"/>
                  <a:pt x="21675" y="7261"/>
                </a:cubicBezTo>
                <a:cubicBezTo>
                  <a:pt x="21683" y="7268"/>
                  <a:pt x="21691" y="7271"/>
                  <a:pt x="21699" y="7271"/>
                </a:cubicBezTo>
                <a:cubicBezTo>
                  <a:pt x="21727" y="7271"/>
                  <a:pt x="21751" y="7237"/>
                  <a:pt x="21726" y="7212"/>
                </a:cubicBezTo>
                <a:lnTo>
                  <a:pt x="21705" y="7191"/>
                </a:lnTo>
                <a:cubicBezTo>
                  <a:pt x="21698" y="7183"/>
                  <a:pt x="21690" y="7180"/>
                  <a:pt x="21682" y="7180"/>
                </a:cubicBezTo>
                <a:close/>
                <a:moveTo>
                  <a:pt x="12983" y="7140"/>
                </a:moveTo>
                <a:cubicBezTo>
                  <a:pt x="12969" y="7140"/>
                  <a:pt x="12957" y="7158"/>
                  <a:pt x="12970" y="7171"/>
                </a:cubicBezTo>
                <a:cubicBezTo>
                  <a:pt x="13000" y="7205"/>
                  <a:pt x="13031" y="7240"/>
                  <a:pt x="13062" y="7275"/>
                </a:cubicBezTo>
                <a:cubicBezTo>
                  <a:pt x="13065" y="7278"/>
                  <a:pt x="13069" y="7280"/>
                  <a:pt x="13072" y="7280"/>
                </a:cubicBezTo>
                <a:cubicBezTo>
                  <a:pt x="13085" y="7280"/>
                  <a:pt x="13097" y="7262"/>
                  <a:pt x="13087" y="7249"/>
                </a:cubicBezTo>
                <a:cubicBezTo>
                  <a:pt x="13056" y="7216"/>
                  <a:pt x="13025" y="7180"/>
                  <a:pt x="12995" y="7146"/>
                </a:cubicBezTo>
                <a:cubicBezTo>
                  <a:pt x="12991" y="7142"/>
                  <a:pt x="12987" y="7140"/>
                  <a:pt x="12983" y="7140"/>
                </a:cubicBezTo>
                <a:close/>
                <a:moveTo>
                  <a:pt x="13400" y="7154"/>
                </a:moveTo>
                <a:cubicBezTo>
                  <a:pt x="13386" y="7154"/>
                  <a:pt x="13373" y="7161"/>
                  <a:pt x="13370" y="7179"/>
                </a:cubicBezTo>
                <a:cubicBezTo>
                  <a:pt x="13361" y="7214"/>
                  <a:pt x="13370" y="7245"/>
                  <a:pt x="13392" y="7273"/>
                </a:cubicBezTo>
                <a:cubicBezTo>
                  <a:pt x="13397" y="7281"/>
                  <a:pt x="13406" y="7284"/>
                  <a:pt x="13415" y="7284"/>
                </a:cubicBezTo>
                <a:cubicBezTo>
                  <a:pt x="13425" y="7284"/>
                  <a:pt x="13435" y="7280"/>
                  <a:pt x="13441" y="7273"/>
                </a:cubicBezTo>
                <a:cubicBezTo>
                  <a:pt x="13456" y="7259"/>
                  <a:pt x="13454" y="7238"/>
                  <a:pt x="13441" y="7223"/>
                </a:cubicBezTo>
                <a:cubicBezTo>
                  <a:pt x="13436" y="7218"/>
                  <a:pt x="13435" y="7207"/>
                  <a:pt x="13437" y="7198"/>
                </a:cubicBezTo>
                <a:cubicBezTo>
                  <a:pt x="13444" y="7171"/>
                  <a:pt x="13421" y="7154"/>
                  <a:pt x="13400" y="7154"/>
                </a:cubicBezTo>
                <a:close/>
                <a:moveTo>
                  <a:pt x="4559" y="7139"/>
                </a:moveTo>
                <a:cubicBezTo>
                  <a:pt x="4518" y="7139"/>
                  <a:pt x="4481" y="7192"/>
                  <a:pt x="4519" y="7229"/>
                </a:cubicBezTo>
                <a:lnTo>
                  <a:pt x="4563" y="7275"/>
                </a:lnTo>
                <a:cubicBezTo>
                  <a:pt x="4574" y="7286"/>
                  <a:pt x="4586" y="7290"/>
                  <a:pt x="4599" y="7290"/>
                </a:cubicBezTo>
                <a:cubicBezTo>
                  <a:pt x="4640" y="7290"/>
                  <a:pt x="4676" y="7237"/>
                  <a:pt x="4639" y="7200"/>
                </a:cubicBezTo>
                <a:lnTo>
                  <a:pt x="4594" y="7155"/>
                </a:lnTo>
                <a:cubicBezTo>
                  <a:pt x="4583" y="7144"/>
                  <a:pt x="4571" y="7139"/>
                  <a:pt x="4559" y="7139"/>
                </a:cubicBezTo>
                <a:close/>
                <a:moveTo>
                  <a:pt x="19695" y="7185"/>
                </a:moveTo>
                <a:cubicBezTo>
                  <a:pt x="19627" y="7185"/>
                  <a:pt x="19626" y="7292"/>
                  <a:pt x="19695" y="7292"/>
                </a:cubicBezTo>
                <a:lnTo>
                  <a:pt x="19711" y="7292"/>
                </a:lnTo>
                <a:cubicBezTo>
                  <a:pt x="19779" y="7292"/>
                  <a:pt x="19781" y="7185"/>
                  <a:pt x="19711" y="7185"/>
                </a:cubicBezTo>
                <a:close/>
                <a:moveTo>
                  <a:pt x="18941" y="7237"/>
                </a:moveTo>
                <a:cubicBezTo>
                  <a:pt x="18897" y="7237"/>
                  <a:pt x="18897" y="7307"/>
                  <a:pt x="18943" y="7307"/>
                </a:cubicBezTo>
                <a:lnTo>
                  <a:pt x="18958" y="7307"/>
                </a:lnTo>
                <a:cubicBezTo>
                  <a:pt x="19004" y="7307"/>
                  <a:pt x="19004" y="7237"/>
                  <a:pt x="18958" y="7237"/>
                </a:cubicBezTo>
                <a:lnTo>
                  <a:pt x="18943" y="7237"/>
                </a:lnTo>
                <a:cubicBezTo>
                  <a:pt x="18942" y="7237"/>
                  <a:pt x="18942" y="7237"/>
                  <a:pt x="18941" y="7237"/>
                </a:cubicBezTo>
                <a:close/>
                <a:moveTo>
                  <a:pt x="1611" y="7224"/>
                </a:moveTo>
                <a:cubicBezTo>
                  <a:pt x="1594" y="7224"/>
                  <a:pt x="1576" y="7236"/>
                  <a:pt x="1576" y="7259"/>
                </a:cubicBezTo>
                <a:lnTo>
                  <a:pt x="1576" y="7275"/>
                </a:lnTo>
                <a:cubicBezTo>
                  <a:pt x="1575" y="7298"/>
                  <a:pt x="1593" y="7309"/>
                  <a:pt x="1610" y="7309"/>
                </a:cubicBezTo>
                <a:cubicBezTo>
                  <a:pt x="1628" y="7309"/>
                  <a:pt x="1646" y="7298"/>
                  <a:pt x="1647" y="7275"/>
                </a:cubicBezTo>
                <a:lnTo>
                  <a:pt x="1647" y="7259"/>
                </a:lnTo>
                <a:cubicBezTo>
                  <a:pt x="1647" y="7236"/>
                  <a:pt x="1629" y="7224"/>
                  <a:pt x="1611" y="7224"/>
                </a:cubicBezTo>
                <a:close/>
                <a:moveTo>
                  <a:pt x="153" y="7221"/>
                </a:moveTo>
                <a:cubicBezTo>
                  <a:pt x="139" y="7221"/>
                  <a:pt x="125" y="7228"/>
                  <a:pt x="120" y="7245"/>
                </a:cubicBezTo>
                <a:cubicBezTo>
                  <a:pt x="114" y="7261"/>
                  <a:pt x="109" y="7276"/>
                  <a:pt x="104" y="7290"/>
                </a:cubicBezTo>
                <a:cubicBezTo>
                  <a:pt x="95" y="7316"/>
                  <a:pt x="117" y="7334"/>
                  <a:pt x="139" y="7334"/>
                </a:cubicBezTo>
                <a:cubicBezTo>
                  <a:pt x="153" y="7334"/>
                  <a:pt x="166" y="7327"/>
                  <a:pt x="172" y="7310"/>
                </a:cubicBezTo>
                <a:cubicBezTo>
                  <a:pt x="177" y="7294"/>
                  <a:pt x="183" y="7280"/>
                  <a:pt x="188" y="7265"/>
                </a:cubicBezTo>
                <a:cubicBezTo>
                  <a:pt x="197" y="7239"/>
                  <a:pt x="175" y="7221"/>
                  <a:pt x="153" y="7221"/>
                </a:cubicBezTo>
                <a:close/>
                <a:moveTo>
                  <a:pt x="15773" y="7302"/>
                </a:moveTo>
                <a:cubicBezTo>
                  <a:pt x="15751" y="7302"/>
                  <a:pt x="15751" y="7336"/>
                  <a:pt x="15773" y="7337"/>
                </a:cubicBezTo>
                <a:lnTo>
                  <a:pt x="15818" y="7337"/>
                </a:lnTo>
                <a:cubicBezTo>
                  <a:pt x="15842" y="7337"/>
                  <a:pt x="15842" y="7302"/>
                  <a:pt x="15818" y="7302"/>
                </a:cubicBezTo>
                <a:close/>
                <a:moveTo>
                  <a:pt x="18355" y="7262"/>
                </a:moveTo>
                <a:cubicBezTo>
                  <a:pt x="18350" y="7262"/>
                  <a:pt x="18344" y="7263"/>
                  <a:pt x="18338" y="7266"/>
                </a:cubicBezTo>
                <a:cubicBezTo>
                  <a:pt x="18328" y="7271"/>
                  <a:pt x="18320" y="7277"/>
                  <a:pt x="18309" y="7282"/>
                </a:cubicBezTo>
                <a:cubicBezTo>
                  <a:pt x="18274" y="7300"/>
                  <a:pt x="18295" y="7348"/>
                  <a:pt x="18327" y="7348"/>
                </a:cubicBezTo>
                <a:cubicBezTo>
                  <a:pt x="18332" y="7348"/>
                  <a:pt x="18338" y="7347"/>
                  <a:pt x="18344" y="7344"/>
                </a:cubicBezTo>
                <a:cubicBezTo>
                  <a:pt x="18354" y="7338"/>
                  <a:pt x="18364" y="7333"/>
                  <a:pt x="18374" y="7328"/>
                </a:cubicBezTo>
                <a:cubicBezTo>
                  <a:pt x="18409" y="7310"/>
                  <a:pt x="18388" y="7262"/>
                  <a:pt x="18355" y="7262"/>
                </a:cubicBezTo>
                <a:close/>
                <a:moveTo>
                  <a:pt x="5711" y="7217"/>
                </a:moveTo>
                <a:cubicBezTo>
                  <a:pt x="5699" y="7217"/>
                  <a:pt x="5687" y="7222"/>
                  <a:pt x="5676" y="7233"/>
                </a:cubicBezTo>
                <a:lnTo>
                  <a:pt x="5646" y="7263"/>
                </a:lnTo>
                <a:cubicBezTo>
                  <a:pt x="5608" y="7300"/>
                  <a:pt x="5644" y="7354"/>
                  <a:pt x="5685" y="7354"/>
                </a:cubicBezTo>
                <a:cubicBezTo>
                  <a:pt x="5697" y="7354"/>
                  <a:pt x="5709" y="7349"/>
                  <a:pt x="5720" y="7338"/>
                </a:cubicBezTo>
                <a:lnTo>
                  <a:pt x="5751" y="7308"/>
                </a:lnTo>
                <a:cubicBezTo>
                  <a:pt x="5788" y="7271"/>
                  <a:pt x="5752" y="7217"/>
                  <a:pt x="5711" y="7217"/>
                </a:cubicBezTo>
                <a:close/>
                <a:moveTo>
                  <a:pt x="12775" y="7274"/>
                </a:moveTo>
                <a:cubicBezTo>
                  <a:pt x="12772" y="7274"/>
                  <a:pt x="12769" y="7275"/>
                  <a:pt x="12765" y="7276"/>
                </a:cubicBezTo>
                <a:cubicBezTo>
                  <a:pt x="12746" y="7281"/>
                  <a:pt x="12726" y="7286"/>
                  <a:pt x="12706" y="7290"/>
                </a:cubicBezTo>
                <a:cubicBezTo>
                  <a:pt x="12664" y="7300"/>
                  <a:pt x="12677" y="7359"/>
                  <a:pt x="12714" y="7359"/>
                </a:cubicBezTo>
                <a:cubicBezTo>
                  <a:pt x="12717" y="7359"/>
                  <a:pt x="12720" y="7359"/>
                  <a:pt x="12723" y="7358"/>
                </a:cubicBezTo>
                <a:cubicBezTo>
                  <a:pt x="12743" y="7353"/>
                  <a:pt x="12763" y="7348"/>
                  <a:pt x="12784" y="7344"/>
                </a:cubicBezTo>
                <a:cubicBezTo>
                  <a:pt x="12825" y="7333"/>
                  <a:pt x="12813" y="7274"/>
                  <a:pt x="12775" y="7274"/>
                </a:cubicBezTo>
                <a:close/>
                <a:moveTo>
                  <a:pt x="975" y="7281"/>
                </a:moveTo>
                <a:cubicBezTo>
                  <a:pt x="964" y="7281"/>
                  <a:pt x="954" y="7287"/>
                  <a:pt x="947" y="7300"/>
                </a:cubicBezTo>
                <a:cubicBezTo>
                  <a:pt x="942" y="7310"/>
                  <a:pt x="937" y="7319"/>
                  <a:pt x="932" y="7329"/>
                </a:cubicBezTo>
                <a:cubicBezTo>
                  <a:pt x="917" y="7357"/>
                  <a:pt x="942" y="7383"/>
                  <a:pt x="965" y="7383"/>
                </a:cubicBezTo>
                <a:cubicBezTo>
                  <a:pt x="976" y="7383"/>
                  <a:pt x="987" y="7378"/>
                  <a:pt x="993" y="7365"/>
                </a:cubicBezTo>
                <a:cubicBezTo>
                  <a:pt x="999" y="7354"/>
                  <a:pt x="1004" y="7344"/>
                  <a:pt x="1009" y="7334"/>
                </a:cubicBezTo>
                <a:cubicBezTo>
                  <a:pt x="1023" y="7307"/>
                  <a:pt x="999" y="7281"/>
                  <a:pt x="975" y="7281"/>
                </a:cubicBezTo>
                <a:close/>
                <a:moveTo>
                  <a:pt x="2842" y="7395"/>
                </a:moveTo>
                <a:cubicBezTo>
                  <a:pt x="2818" y="7395"/>
                  <a:pt x="2818" y="7431"/>
                  <a:pt x="2842" y="7431"/>
                </a:cubicBezTo>
                <a:cubicBezTo>
                  <a:pt x="2865" y="7431"/>
                  <a:pt x="2865" y="7395"/>
                  <a:pt x="2842" y="7395"/>
                </a:cubicBezTo>
                <a:close/>
                <a:moveTo>
                  <a:pt x="14665" y="7320"/>
                </a:moveTo>
                <a:cubicBezTo>
                  <a:pt x="14624" y="7320"/>
                  <a:pt x="14588" y="7374"/>
                  <a:pt x="14625" y="7411"/>
                </a:cubicBezTo>
                <a:lnTo>
                  <a:pt x="14640" y="7426"/>
                </a:lnTo>
                <a:cubicBezTo>
                  <a:pt x="14651" y="7437"/>
                  <a:pt x="14664" y="7442"/>
                  <a:pt x="14676" y="7442"/>
                </a:cubicBezTo>
                <a:cubicBezTo>
                  <a:pt x="14717" y="7442"/>
                  <a:pt x="14754" y="7389"/>
                  <a:pt x="14717" y="7352"/>
                </a:cubicBezTo>
                <a:cubicBezTo>
                  <a:pt x="14712" y="7345"/>
                  <a:pt x="14706" y="7342"/>
                  <a:pt x="14701" y="7336"/>
                </a:cubicBezTo>
                <a:cubicBezTo>
                  <a:pt x="14690" y="7325"/>
                  <a:pt x="14678" y="7320"/>
                  <a:pt x="14665" y="7320"/>
                </a:cubicBezTo>
                <a:close/>
                <a:moveTo>
                  <a:pt x="17802" y="7427"/>
                </a:moveTo>
                <a:cubicBezTo>
                  <a:pt x="17798" y="7427"/>
                  <a:pt x="17794" y="7428"/>
                  <a:pt x="17791" y="7432"/>
                </a:cubicBezTo>
                <a:lnTo>
                  <a:pt x="17775" y="7447"/>
                </a:lnTo>
                <a:cubicBezTo>
                  <a:pt x="17761" y="7460"/>
                  <a:pt x="17773" y="7477"/>
                  <a:pt x="17787" y="7477"/>
                </a:cubicBezTo>
                <a:cubicBezTo>
                  <a:pt x="17791" y="7477"/>
                  <a:pt x="17795" y="7476"/>
                  <a:pt x="17799" y="7473"/>
                </a:cubicBezTo>
                <a:lnTo>
                  <a:pt x="17815" y="7457"/>
                </a:lnTo>
                <a:cubicBezTo>
                  <a:pt x="17828" y="7445"/>
                  <a:pt x="17816" y="7427"/>
                  <a:pt x="17802" y="7427"/>
                </a:cubicBezTo>
                <a:close/>
                <a:moveTo>
                  <a:pt x="11617" y="7452"/>
                </a:moveTo>
                <a:cubicBezTo>
                  <a:pt x="11613" y="7452"/>
                  <a:pt x="11609" y="7453"/>
                  <a:pt x="11606" y="7457"/>
                </a:cubicBezTo>
                <a:cubicBezTo>
                  <a:pt x="11600" y="7463"/>
                  <a:pt x="11595" y="7468"/>
                  <a:pt x="11590" y="7473"/>
                </a:cubicBezTo>
                <a:cubicBezTo>
                  <a:pt x="11577" y="7485"/>
                  <a:pt x="11590" y="7502"/>
                  <a:pt x="11603" y="7502"/>
                </a:cubicBezTo>
                <a:cubicBezTo>
                  <a:pt x="11607" y="7502"/>
                  <a:pt x="11611" y="7500"/>
                  <a:pt x="11615" y="7497"/>
                </a:cubicBezTo>
                <a:lnTo>
                  <a:pt x="11630" y="7481"/>
                </a:lnTo>
                <a:cubicBezTo>
                  <a:pt x="11642" y="7469"/>
                  <a:pt x="11630" y="7452"/>
                  <a:pt x="11617" y="7452"/>
                </a:cubicBezTo>
                <a:close/>
                <a:moveTo>
                  <a:pt x="2048" y="7372"/>
                </a:moveTo>
                <a:cubicBezTo>
                  <a:pt x="2030" y="7372"/>
                  <a:pt x="2010" y="7382"/>
                  <a:pt x="2000" y="7399"/>
                </a:cubicBezTo>
                <a:cubicBezTo>
                  <a:pt x="1984" y="7425"/>
                  <a:pt x="1995" y="7456"/>
                  <a:pt x="2020" y="7473"/>
                </a:cubicBezTo>
                <a:cubicBezTo>
                  <a:pt x="2036" y="7483"/>
                  <a:pt x="2050" y="7491"/>
                  <a:pt x="2064" y="7502"/>
                </a:cubicBezTo>
                <a:cubicBezTo>
                  <a:pt x="2072" y="7507"/>
                  <a:pt x="2080" y="7509"/>
                  <a:pt x="2089" y="7509"/>
                </a:cubicBezTo>
                <a:cubicBezTo>
                  <a:pt x="2108" y="7509"/>
                  <a:pt x="2127" y="7499"/>
                  <a:pt x="2137" y="7483"/>
                </a:cubicBezTo>
                <a:cubicBezTo>
                  <a:pt x="2153" y="7457"/>
                  <a:pt x="2143" y="7425"/>
                  <a:pt x="2119" y="7410"/>
                </a:cubicBezTo>
                <a:cubicBezTo>
                  <a:pt x="2103" y="7399"/>
                  <a:pt x="2088" y="7390"/>
                  <a:pt x="2073" y="7379"/>
                </a:cubicBezTo>
                <a:cubicBezTo>
                  <a:pt x="2066" y="7374"/>
                  <a:pt x="2057" y="7372"/>
                  <a:pt x="2048" y="7372"/>
                </a:cubicBezTo>
                <a:close/>
                <a:moveTo>
                  <a:pt x="10829" y="7439"/>
                </a:moveTo>
                <a:cubicBezTo>
                  <a:pt x="10783" y="7439"/>
                  <a:pt x="10783" y="7510"/>
                  <a:pt x="10829" y="7510"/>
                </a:cubicBezTo>
                <a:cubicBezTo>
                  <a:pt x="10873" y="7510"/>
                  <a:pt x="10874" y="7439"/>
                  <a:pt x="10829" y="7439"/>
                </a:cubicBezTo>
                <a:close/>
                <a:moveTo>
                  <a:pt x="9576" y="7409"/>
                </a:moveTo>
                <a:cubicBezTo>
                  <a:pt x="9553" y="7409"/>
                  <a:pt x="9528" y="7435"/>
                  <a:pt x="9542" y="7463"/>
                </a:cubicBezTo>
                <a:cubicBezTo>
                  <a:pt x="9547" y="7474"/>
                  <a:pt x="9552" y="7483"/>
                  <a:pt x="9557" y="7493"/>
                </a:cubicBezTo>
                <a:cubicBezTo>
                  <a:pt x="9564" y="7506"/>
                  <a:pt x="9574" y="7511"/>
                  <a:pt x="9585" y="7511"/>
                </a:cubicBezTo>
                <a:cubicBezTo>
                  <a:pt x="9608" y="7511"/>
                  <a:pt x="9632" y="7486"/>
                  <a:pt x="9618" y="7458"/>
                </a:cubicBezTo>
                <a:cubicBezTo>
                  <a:pt x="9613" y="7448"/>
                  <a:pt x="9608" y="7438"/>
                  <a:pt x="9604" y="7427"/>
                </a:cubicBezTo>
                <a:cubicBezTo>
                  <a:pt x="9597" y="7415"/>
                  <a:pt x="9587" y="7409"/>
                  <a:pt x="9576" y="7409"/>
                </a:cubicBezTo>
                <a:close/>
                <a:moveTo>
                  <a:pt x="5951" y="7460"/>
                </a:moveTo>
                <a:cubicBezTo>
                  <a:pt x="5907" y="7460"/>
                  <a:pt x="5906" y="7531"/>
                  <a:pt x="5951" y="7531"/>
                </a:cubicBezTo>
                <a:cubicBezTo>
                  <a:pt x="5997" y="7531"/>
                  <a:pt x="5997" y="7460"/>
                  <a:pt x="5951" y="7460"/>
                </a:cubicBezTo>
                <a:close/>
                <a:moveTo>
                  <a:pt x="20625" y="7478"/>
                </a:moveTo>
                <a:cubicBezTo>
                  <a:pt x="20579" y="7478"/>
                  <a:pt x="20579" y="7548"/>
                  <a:pt x="20625" y="7548"/>
                </a:cubicBezTo>
                <a:lnTo>
                  <a:pt x="20641" y="7548"/>
                </a:lnTo>
                <a:cubicBezTo>
                  <a:pt x="20687" y="7548"/>
                  <a:pt x="20687" y="7478"/>
                  <a:pt x="20641" y="7478"/>
                </a:cubicBezTo>
                <a:close/>
                <a:moveTo>
                  <a:pt x="21242" y="7433"/>
                </a:moveTo>
                <a:cubicBezTo>
                  <a:pt x="21219" y="7433"/>
                  <a:pt x="21196" y="7451"/>
                  <a:pt x="21191" y="7473"/>
                </a:cubicBezTo>
                <a:cubicBezTo>
                  <a:pt x="21183" y="7501"/>
                  <a:pt x="21199" y="7530"/>
                  <a:pt x="21228" y="7537"/>
                </a:cubicBezTo>
                <a:cubicBezTo>
                  <a:pt x="21243" y="7543"/>
                  <a:pt x="21258" y="7548"/>
                  <a:pt x="21272" y="7552"/>
                </a:cubicBezTo>
                <a:cubicBezTo>
                  <a:pt x="21277" y="7554"/>
                  <a:pt x="21282" y="7555"/>
                  <a:pt x="21286" y="7555"/>
                </a:cubicBezTo>
                <a:cubicBezTo>
                  <a:pt x="21310" y="7555"/>
                  <a:pt x="21333" y="7537"/>
                  <a:pt x="21338" y="7515"/>
                </a:cubicBezTo>
                <a:cubicBezTo>
                  <a:pt x="21345" y="7486"/>
                  <a:pt x="21328" y="7459"/>
                  <a:pt x="21301" y="7449"/>
                </a:cubicBezTo>
                <a:cubicBezTo>
                  <a:pt x="21285" y="7444"/>
                  <a:pt x="21271" y="7439"/>
                  <a:pt x="21256" y="7436"/>
                </a:cubicBezTo>
                <a:cubicBezTo>
                  <a:pt x="21251" y="7434"/>
                  <a:pt x="21246" y="7433"/>
                  <a:pt x="21242" y="7433"/>
                </a:cubicBezTo>
                <a:close/>
                <a:moveTo>
                  <a:pt x="17680" y="7471"/>
                </a:moveTo>
                <a:cubicBezTo>
                  <a:pt x="17677" y="7471"/>
                  <a:pt x="17674" y="7472"/>
                  <a:pt x="17671" y="7473"/>
                </a:cubicBezTo>
                <a:cubicBezTo>
                  <a:pt x="17646" y="7478"/>
                  <a:pt x="17621" y="7484"/>
                  <a:pt x="17597" y="7489"/>
                </a:cubicBezTo>
                <a:cubicBezTo>
                  <a:pt x="17554" y="7498"/>
                  <a:pt x="17566" y="7558"/>
                  <a:pt x="17605" y="7558"/>
                </a:cubicBezTo>
                <a:cubicBezTo>
                  <a:pt x="17608" y="7558"/>
                  <a:pt x="17611" y="7558"/>
                  <a:pt x="17615" y="7557"/>
                </a:cubicBezTo>
                <a:cubicBezTo>
                  <a:pt x="17640" y="7552"/>
                  <a:pt x="17665" y="7546"/>
                  <a:pt x="17689" y="7541"/>
                </a:cubicBezTo>
                <a:cubicBezTo>
                  <a:pt x="17731" y="7531"/>
                  <a:pt x="17717" y="7471"/>
                  <a:pt x="17680" y="7471"/>
                </a:cubicBezTo>
                <a:close/>
                <a:moveTo>
                  <a:pt x="18207" y="7518"/>
                </a:moveTo>
                <a:cubicBezTo>
                  <a:pt x="18193" y="7518"/>
                  <a:pt x="18182" y="7536"/>
                  <a:pt x="18194" y="7548"/>
                </a:cubicBezTo>
                <a:cubicBezTo>
                  <a:pt x="18199" y="7553"/>
                  <a:pt x="18205" y="7558"/>
                  <a:pt x="18210" y="7564"/>
                </a:cubicBezTo>
                <a:cubicBezTo>
                  <a:pt x="18213" y="7567"/>
                  <a:pt x="18217" y="7569"/>
                  <a:pt x="18221" y="7569"/>
                </a:cubicBezTo>
                <a:cubicBezTo>
                  <a:pt x="18234" y="7569"/>
                  <a:pt x="18246" y="7551"/>
                  <a:pt x="18234" y="7539"/>
                </a:cubicBezTo>
                <a:lnTo>
                  <a:pt x="18218" y="7523"/>
                </a:lnTo>
                <a:cubicBezTo>
                  <a:pt x="18214" y="7519"/>
                  <a:pt x="18211" y="7518"/>
                  <a:pt x="18207" y="7518"/>
                </a:cubicBezTo>
                <a:close/>
                <a:moveTo>
                  <a:pt x="3878" y="7451"/>
                </a:moveTo>
                <a:cubicBezTo>
                  <a:pt x="3859" y="7451"/>
                  <a:pt x="3840" y="7460"/>
                  <a:pt x="3831" y="7478"/>
                </a:cubicBezTo>
                <a:cubicBezTo>
                  <a:pt x="3826" y="7488"/>
                  <a:pt x="3821" y="7497"/>
                  <a:pt x="3816" y="7507"/>
                </a:cubicBezTo>
                <a:cubicBezTo>
                  <a:pt x="3802" y="7533"/>
                  <a:pt x="3807" y="7565"/>
                  <a:pt x="3834" y="7580"/>
                </a:cubicBezTo>
                <a:cubicBezTo>
                  <a:pt x="3843" y="7585"/>
                  <a:pt x="3853" y="7587"/>
                  <a:pt x="3863" y="7587"/>
                </a:cubicBezTo>
                <a:cubicBezTo>
                  <a:pt x="3881" y="7587"/>
                  <a:pt x="3900" y="7579"/>
                  <a:pt x="3908" y="7562"/>
                </a:cubicBezTo>
                <a:cubicBezTo>
                  <a:pt x="3913" y="7551"/>
                  <a:pt x="3918" y="7542"/>
                  <a:pt x="3924" y="7531"/>
                </a:cubicBezTo>
                <a:cubicBezTo>
                  <a:pt x="3937" y="7505"/>
                  <a:pt x="3932" y="7474"/>
                  <a:pt x="3905" y="7458"/>
                </a:cubicBezTo>
                <a:cubicBezTo>
                  <a:pt x="3897" y="7453"/>
                  <a:pt x="3887" y="7451"/>
                  <a:pt x="3878" y="7451"/>
                </a:cubicBezTo>
                <a:close/>
                <a:moveTo>
                  <a:pt x="3174" y="7512"/>
                </a:moveTo>
                <a:cubicBezTo>
                  <a:pt x="3146" y="7512"/>
                  <a:pt x="3122" y="7549"/>
                  <a:pt x="3147" y="7573"/>
                </a:cubicBezTo>
                <a:cubicBezTo>
                  <a:pt x="3157" y="7584"/>
                  <a:pt x="3167" y="7594"/>
                  <a:pt x="3178" y="7603"/>
                </a:cubicBezTo>
                <a:cubicBezTo>
                  <a:pt x="3185" y="7611"/>
                  <a:pt x="3193" y="7614"/>
                  <a:pt x="3201" y="7614"/>
                </a:cubicBezTo>
                <a:cubicBezTo>
                  <a:pt x="3228" y="7614"/>
                  <a:pt x="3253" y="7578"/>
                  <a:pt x="3227" y="7553"/>
                </a:cubicBezTo>
                <a:lnTo>
                  <a:pt x="3198" y="7523"/>
                </a:lnTo>
                <a:cubicBezTo>
                  <a:pt x="3190" y="7515"/>
                  <a:pt x="3182" y="7512"/>
                  <a:pt x="3174" y="7512"/>
                </a:cubicBezTo>
                <a:close/>
                <a:moveTo>
                  <a:pt x="22682" y="7523"/>
                </a:moveTo>
                <a:cubicBezTo>
                  <a:pt x="22670" y="7523"/>
                  <a:pt x="22658" y="7528"/>
                  <a:pt x="22647" y="7539"/>
                </a:cubicBezTo>
                <a:lnTo>
                  <a:pt x="22631" y="7554"/>
                </a:lnTo>
                <a:cubicBezTo>
                  <a:pt x="22594" y="7592"/>
                  <a:pt x="22630" y="7647"/>
                  <a:pt x="22671" y="7647"/>
                </a:cubicBezTo>
                <a:cubicBezTo>
                  <a:pt x="22683" y="7647"/>
                  <a:pt x="22695" y="7642"/>
                  <a:pt x="22706" y="7631"/>
                </a:cubicBezTo>
                <a:lnTo>
                  <a:pt x="22722" y="7615"/>
                </a:lnTo>
                <a:cubicBezTo>
                  <a:pt x="22759" y="7578"/>
                  <a:pt x="22723" y="7523"/>
                  <a:pt x="22682" y="7523"/>
                </a:cubicBezTo>
                <a:close/>
                <a:moveTo>
                  <a:pt x="21948" y="7586"/>
                </a:moveTo>
                <a:cubicBezTo>
                  <a:pt x="21940" y="7586"/>
                  <a:pt x="21932" y="7589"/>
                  <a:pt x="21924" y="7596"/>
                </a:cubicBezTo>
                <a:lnTo>
                  <a:pt x="21909" y="7612"/>
                </a:lnTo>
                <a:cubicBezTo>
                  <a:pt x="21882" y="7636"/>
                  <a:pt x="21907" y="7672"/>
                  <a:pt x="21935" y="7672"/>
                </a:cubicBezTo>
                <a:cubicBezTo>
                  <a:pt x="21942" y="7672"/>
                  <a:pt x="21951" y="7669"/>
                  <a:pt x="21958" y="7662"/>
                </a:cubicBezTo>
                <a:lnTo>
                  <a:pt x="21974" y="7646"/>
                </a:lnTo>
                <a:cubicBezTo>
                  <a:pt x="21999" y="7621"/>
                  <a:pt x="21975" y="7586"/>
                  <a:pt x="21948" y="7586"/>
                </a:cubicBezTo>
                <a:close/>
                <a:moveTo>
                  <a:pt x="18839" y="7544"/>
                </a:moveTo>
                <a:cubicBezTo>
                  <a:pt x="18834" y="7544"/>
                  <a:pt x="18829" y="7545"/>
                  <a:pt x="18825" y="7547"/>
                </a:cubicBezTo>
                <a:cubicBezTo>
                  <a:pt x="18799" y="7557"/>
                  <a:pt x="18774" y="7567"/>
                  <a:pt x="18750" y="7577"/>
                </a:cubicBezTo>
                <a:cubicBezTo>
                  <a:pt x="18724" y="7588"/>
                  <a:pt x="18704" y="7612"/>
                  <a:pt x="18713" y="7642"/>
                </a:cubicBezTo>
                <a:cubicBezTo>
                  <a:pt x="18719" y="7663"/>
                  <a:pt x="18741" y="7682"/>
                  <a:pt x="18763" y="7682"/>
                </a:cubicBezTo>
                <a:cubicBezTo>
                  <a:pt x="18768" y="7682"/>
                  <a:pt x="18773" y="7681"/>
                  <a:pt x="18778" y="7679"/>
                </a:cubicBezTo>
                <a:cubicBezTo>
                  <a:pt x="18804" y="7668"/>
                  <a:pt x="18829" y="7659"/>
                  <a:pt x="18853" y="7649"/>
                </a:cubicBezTo>
                <a:cubicBezTo>
                  <a:pt x="18879" y="7638"/>
                  <a:pt x="18899" y="7614"/>
                  <a:pt x="18891" y="7584"/>
                </a:cubicBezTo>
                <a:cubicBezTo>
                  <a:pt x="18884" y="7563"/>
                  <a:pt x="18861" y="7544"/>
                  <a:pt x="18839" y="7544"/>
                </a:cubicBezTo>
                <a:close/>
                <a:moveTo>
                  <a:pt x="13627" y="7591"/>
                </a:moveTo>
                <a:cubicBezTo>
                  <a:pt x="13603" y="7591"/>
                  <a:pt x="13578" y="7616"/>
                  <a:pt x="13593" y="7643"/>
                </a:cubicBezTo>
                <a:cubicBezTo>
                  <a:pt x="13598" y="7654"/>
                  <a:pt x="13603" y="7663"/>
                  <a:pt x="13609" y="7674"/>
                </a:cubicBezTo>
                <a:cubicBezTo>
                  <a:pt x="13615" y="7686"/>
                  <a:pt x="13626" y="7692"/>
                  <a:pt x="13636" y="7692"/>
                </a:cubicBezTo>
                <a:cubicBezTo>
                  <a:pt x="13660" y="7692"/>
                  <a:pt x="13685" y="7666"/>
                  <a:pt x="13670" y="7638"/>
                </a:cubicBezTo>
                <a:cubicBezTo>
                  <a:pt x="13665" y="7630"/>
                  <a:pt x="13660" y="7619"/>
                  <a:pt x="13655" y="7609"/>
                </a:cubicBezTo>
                <a:cubicBezTo>
                  <a:pt x="13648" y="7596"/>
                  <a:pt x="13637" y="7591"/>
                  <a:pt x="13627" y="7591"/>
                </a:cubicBezTo>
                <a:close/>
                <a:moveTo>
                  <a:pt x="17034" y="7632"/>
                </a:moveTo>
                <a:cubicBezTo>
                  <a:pt x="16989" y="7632"/>
                  <a:pt x="16989" y="7703"/>
                  <a:pt x="17034" y="7703"/>
                </a:cubicBezTo>
                <a:lnTo>
                  <a:pt x="17050" y="7703"/>
                </a:lnTo>
                <a:cubicBezTo>
                  <a:pt x="17050" y="7703"/>
                  <a:pt x="17051" y="7703"/>
                  <a:pt x="17051" y="7703"/>
                </a:cubicBezTo>
                <a:cubicBezTo>
                  <a:pt x="17096" y="7703"/>
                  <a:pt x="17096" y="7633"/>
                  <a:pt x="17050" y="7632"/>
                </a:cubicBezTo>
                <a:close/>
                <a:moveTo>
                  <a:pt x="12626" y="7556"/>
                </a:moveTo>
                <a:cubicBezTo>
                  <a:pt x="12585" y="7556"/>
                  <a:pt x="12549" y="7609"/>
                  <a:pt x="12586" y="7646"/>
                </a:cubicBezTo>
                <a:lnTo>
                  <a:pt x="12630" y="7690"/>
                </a:lnTo>
                <a:cubicBezTo>
                  <a:pt x="12641" y="7702"/>
                  <a:pt x="12654" y="7706"/>
                  <a:pt x="12666" y="7706"/>
                </a:cubicBezTo>
                <a:cubicBezTo>
                  <a:pt x="12707" y="7706"/>
                  <a:pt x="12744" y="7653"/>
                  <a:pt x="12707" y="7616"/>
                </a:cubicBezTo>
                <a:lnTo>
                  <a:pt x="12663" y="7572"/>
                </a:lnTo>
                <a:cubicBezTo>
                  <a:pt x="12651" y="7561"/>
                  <a:pt x="12639" y="7556"/>
                  <a:pt x="12626" y="7556"/>
                </a:cubicBezTo>
                <a:close/>
                <a:moveTo>
                  <a:pt x="7514" y="7645"/>
                </a:moveTo>
                <a:cubicBezTo>
                  <a:pt x="7468" y="7645"/>
                  <a:pt x="7468" y="7716"/>
                  <a:pt x="7514" y="7716"/>
                </a:cubicBezTo>
                <a:cubicBezTo>
                  <a:pt x="7559" y="7716"/>
                  <a:pt x="7559" y="7645"/>
                  <a:pt x="7514" y="7645"/>
                </a:cubicBezTo>
                <a:close/>
                <a:moveTo>
                  <a:pt x="16523" y="7662"/>
                </a:moveTo>
                <a:cubicBezTo>
                  <a:pt x="16478" y="7662"/>
                  <a:pt x="16478" y="7732"/>
                  <a:pt x="16524" y="7732"/>
                </a:cubicBezTo>
                <a:cubicBezTo>
                  <a:pt x="16570" y="7732"/>
                  <a:pt x="16570" y="7662"/>
                  <a:pt x="16524" y="7662"/>
                </a:cubicBezTo>
                <a:cubicBezTo>
                  <a:pt x="16524" y="7662"/>
                  <a:pt x="16523" y="7662"/>
                  <a:pt x="16523" y="7662"/>
                </a:cubicBezTo>
                <a:close/>
                <a:moveTo>
                  <a:pt x="8009" y="7628"/>
                </a:moveTo>
                <a:cubicBezTo>
                  <a:pt x="7940" y="7630"/>
                  <a:pt x="7940" y="7735"/>
                  <a:pt x="8009" y="7735"/>
                </a:cubicBezTo>
                <a:cubicBezTo>
                  <a:pt x="8079" y="7735"/>
                  <a:pt x="8079" y="7628"/>
                  <a:pt x="8009" y="7628"/>
                </a:cubicBezTo>
                <a:close/>
                <a:moveTo>
                  <a:pt x="6883" y="7656"/>
                </a:moveTo>
                <a:cubicBezTo>
                  <a:pt x="6814" y="7656"/>
                  <a:pt x="6814" y="7763"/>
                  <a:pt x="6883" y="7763"/>
                </a:cubicBezTo>
                <a:cubicBezTo>
                  <a:pt x="6951" y="7763"/>
                  <a:pt x="6951" y="7656"/>
                  <a:pt x="6883" y="7656"/>
                </a:cubicBezTo>
                <a:close/>
                <a:moveTo>
                  <a:pt x="9790" y="7712"/>
                </a:moveTo>
                <a:cubicBezTo>
                  <a:pt x="9786" y="7712"/>
                  <a:pt x="9782" y="7713"/>
                  <a:pt x="9779" y="7717"/>
                </a:cubicBezTo>
                <a:lnTo>
                  <a:pt x="9763" y="7732"/>
                </a:lnTo>
                <a:cubicBezTo>
                  <a:pt x="9750" y="7744"/>
                  <a:pt x="9762" y="7763"/>
                  <a:pt x="9776" y="7763"/>
                </a:cubicBezTo>
                <a:cubicBezTo>
                  <a:pt x="9780" y="7763"/>
                  <a:pt x="9784" y="7761"/>
                  <a:pt x="9788" y="7757"/>
                </a:cubicBezTo>
                <a:lnTo>
                  <a:pt x="9804" y="7742"/>
                </a:lnTo>
                <a:cubicBezTo>
                  <a:pt x="9816" y="7730"/>
                  <a:pt x="9803" y="7712"/>
                  <a:pt x="9790" y="7712"/>
                </a:cubicBezTo>
                <a:close/>
                <a:moveTo>
                  <a:pt x="18463" y="7713"/>
                </a:moveTo>
                <a:cubicBezTo>
                  <a:pt x="18447" y="7713"/>
                  <a:pt x="18436" y="7737"/>
                  <a:pt x="18454" y="7746"/>
                </a:cubicBezTo>
                <a:cubicBezTo>
                  <a:pt x="18464" y="7751"/>
                  <a:pt x="18474" y="7756"/>
                  <a:pt x="18484" y="7762"/>
                </a:cubicBezTo>
                <a:cubicBezTo>
                  <a:pt x="18487" y="7763"/>
                  <a:pt x="18490" y="7764"/>
                  <a:pt x="18493" y="7764"/>
                </a:cubicBezTo>
                <a:cubicBezTo>
                  <a:pt x="18509" y="7764"/>
                  <a:pt x="18519" y="7740"/>
                  <a:pt x="18503" y="7731"/>
                </a:cubicBezTo>
                <a:cubicBezTo>
                  <a:pt x="18492" y="7726"/>
                  <a:pt x="18483" y="7721"/>
                  <a:pt x="18473" y="7716"/>
                </a:cubicBezTo>
                <a:cubicBezTo>
                  <a:pt x="18469" y="7714"/>
                  <a:pt x="18466" y="7713"/>
                  <a:pt x="18463" y="7713"/>
                </a:cubicBezTo>
                <a:close/>
                <a:moveTo>
                  <a:pt x="5574" y="7669"/>
                </a:moveTo>
                <a:cubicBezTo>
                  <a:pt x="5569" y="7669"/>
                  <a:pt x="5563" y="7671"/>
                  <a:pt x="5557" y="7675"/>
                </a:cubicBezTo>
                <a:cubicBezTo>
                  <a:pt x="5541" y="7685"/>
                  <a:pt x="5526" y="7695"/>
                  <a:pt x="5513" y="7705"/>
                </a:cubicBezTo>
                <a:cubicBezTo>
                  <a:pt x="5480" y="7726"/>
                  <a:pt x="5500" y="7773"/>
                  <a:pt x="5529" y="7773"/>
                </a:cubicBezTo>
                <a:cubicBezTo>
                  <a:pt x="5535" y="7773"/>
                  <a:pt x="5541" y="7771"/>
                  <a:pt x="5547" y="7767"/>
                </a:cubicBezTo>
                <a:cubicBezTo>
                  <a:pt x="5563" y="7756"/>
                  <a:pt x="5578" y="7747"/>
                  <a:pt x="5592" y="7737"/>
                </a:cubicBezTo>
                <a:cubicBezTo>
                  <a:pt x="5624" y="7715"/>
                  <a:pt x="5604" y="7669"/>
                  <a:pt x="5574" y="7669"/>
                </a:cubicBezTo>
                <a:close/>
                <a:moveTo>
                  <a:pt x="5003" y="7636"/>
                </a:moveTo>
                <a:cubicBezTo>
                  <a:pt x="4999" y="7636"/>
                  <a:pt x="4994" y="7637"/>
                  <a:pt x="4990" y="7638"/>
                </a:cubicBezTo>
                <a:cubicBezTo>
                  <a:pt x="4964" y="7646"/>
                  <a:pt x="4944" y="7677"/>
                  <a:pt x="4953" y="7704"/>
                </a:cubicBezTo>
                <a:cubicBezTo>
                  <a:pt x="4959" y="7719"/>
                  <a:pt x="4964" y="7732"/>
                  <a:pt x="4968" y="7748"/>
                </a:cubicBezTo>
                <a:cubicBezTo>
                  <a:pt x="4975" y="7771"/>
                  <a:pt x="4995" y="7787"/>
                  <a:pt x="5018" y="7787"/>
                </a:cubicBezTo>
                <a:cubicBezTo>
                  <a:pt x="5023" y="7787"/>
                  <a:pt x="5028" y="7786"/>
                  <a:pt x="5033" y="7785"/>
                </a:cubicBezTo>
                <a:cubicBezTo>
                  <a:pt x="5059" y="7777"/>
                  <a:pt x="5079" y="7747"/>
                  <a:pt x="5070" y="7720"/>
                </a:cubicBezTo>
                <a:cubicBezTo>
                  <a:pt x="5064" y="7704"/>
                  <a:pt x="5059" y="7689"/>
                  <a:pt x="5055" y="7675"/>
                </a:cubicBezTo>
                <a:cubicBezTo>
                  <a:pt x="5048" y="7652"/>
                  <a:pt x="5027" y="7636"/>
                  <a:pt x="5003" y="7636"/>
                </a:cubicBezTo>
                <a:close/>
                <a:moveTo>
                  <a:pt x="22593" y="7709"/>
                </a:moveTo>
                <a:cubicBezTo>
                  <a:pt x="22576" y="7709"/>
                  <a:pt x="22558" y="7720"/>
                  <a:pt x="22558" y="7743"/>
                </a:cubicBezTo>
                <a:lnTo>
                  <a:pt x="22558" y="7773"/>
                </a:lnTo>
                <a:cubicBezTo>
                  <a:pt x="22558" y="7796"/>
                  <a:pt x="22576" y="7808"/>
                  <a:pt x="22593" y="7808"/>
                </a:cubicBezTo>
                <a:cubicBezTo>
                  <a:pt x="22611" y="7808"/>
                  <a:pt x="22628" y="7796"/>
                  <a:pt x="22628" y="7773"/>
                </a:cubicBezTo>
                <a:lnTo>
                  <a:pt x="22628" y="7743"/>
                </a:lnTo>
                <a:cubicBezTo>
                  <a:pt x="22628" y="7720"/>
                  <a:pt x="22611" y="7709"/>
                  <a:pt x="22593" y="7709"/>
                </a:cubicBezTo>
                <a:close/>
                <a:moveTo>
                  <a:pt x="8672" y="7690"/>
                </a:moveTo>
                <a:cubicBezTo>
                  <a:pt x="8631" y="7690"/>
                  <a:pt x="8595" y="7744"/>
                  <a:pt x="8632" y="7782"/>
                </a:cubicBezTo>
                <a:lnTo>
                  <a:pt x="8648" y="7797"/>
                </a:lnTo>
                <a:cubicBezTo>
                  <a:pt x="8659" y="7808"/>
                  <a:pt x="8672" y="7813"/>
                  <a:pt x="8684" y="7813"/>
                </a:cubicBezTo>
                <a:cubicBezTo>
                  <a:pt x="8725" y="7813"/>
                  <a:pt x="8762" y="7760"/>
                  <a:pt x="8725" y="7722"/>
                </a:cubicBezTo>
                <a:lnTo>
                  <a:pt x="8709" y="7706"/>
                </a:lnTo>
                <a:cubicBezTo>
                  <a:pt x="8697" y="7695"/>
                  <a:pt x="8685" y="7690"/>
                  <a:pt x="8672" y="7690"/>
                </a:cubicBezTo>
                <a:close/>
                <a:moveTo>
                  <a:pt x="600" y="7657"/>
                </a:moveTo>
                <a:cubicBezTo>
                  <a:pt x="582" y="7657"/>
                  <a:pt x="565" y="7668"/>
                  <a:pt x="566" y="7690"/>
                </a:cubicBezTo>
                <a:cubicBezTo>
                  <a:pt x="569" y="7735"/>
                  <a:pt x="587" y="7777"/>
                  <a:pt x="623" y="7806"/>
                </a:cubicBezTo>
                <a:cubicBezTo>
                  <a:pt x="630" y="7812"/>
                  <a:pt x="639" y="7816"/>
                  <a:pt x="649" y="7816"/>
                </a:cubicBezTo>
                <a:cubicBezTo>
                  <a:pt x="657" y="7816"/>
                  <a:pt x="665" y="7813"/>
                  <a:pt x="672" y="7806"/>
                </a:cubicBezTo>
                <a:cubicBezTo>
                  <a:pt x="685" y="7794"/>
                  <a:pt x="689" y="7769"/>
                  <a:pt x="673" y="7756"/>
                </a:cubicBezTo>
                <a:cubicBezTo>
                  <a:pt x="652" y="7740"/>
                  <a:pt x="638" y="7719"/>
                  <a:pt x="637" y="7690"/>
                </a:cubicBezTo>
                <a:cubicBezTo>
                  <a:pt x="636" y="7668"/>
                  <a:pt x="617" y="7657"/>
                  <a:pt x="600" y="7657"/>
                </a:cubicBezTo>
                <a:close/>
                <a:moveTo>
                  <a:pt x="10691" y="7725"/>
                </a:moveTo>
                <a:cubicBezTo>
                  <a:pt x="10622" y="7725"/>
                  <a:pt x="10622" y="7832"/>
                  <a:pt x="10691" y="7832"/>
                </a:cubicBezTo>
                <a:lnTo>
                  <a:pt x="10707" y="7832"/>
                </a:lnTo>
                <a:cubicBezTo>
                  <a:pt x="10777" y="7832"/>
                  <a:pt x="10777" y="7725"/>
                  <a:pt x="10707" y="7725"/>
                </a:cubicBezTo>
                <a:close/>
                <a:moveTo>
                  <a:pt x="16254" y="7723"/>
                </a:moveTo>
                <a:cubicBezTo>
                  <a:pt x="16230" y="7723"/>
                  <a:pt x="16206" y="7748"/>
                  <a:pt x="16222" y="7774"/>
                </a:cubicBezTo>
                <a:cubicBezTo>
                  <a:pt x="16233" y="7789"/>
                  <a:pt x="16242" y="7804"/>
                  <a:pt x="16253" y="7819"/>
                </a:cubicBezTo>
                <a:cubicBezTo>
                  <a:pt x="16260" y="7831"/>
                  <a:pt x="16271" y="7835"/>
                  <a:pt x="16282" y="7835"/>
                </a:cubicBezTo>
                <a:cubicBezTo>
                  <a:pt x="16307" y="7835"/>
                  <a:pt x="16332" y="7810"/>
                  <a:pt x="16314" y="7784"/>
                </a:cubicBezTo>
                <a:cubicBezTo>
                  <a:pt x="16304" y="7768"/>
                  <a:pt x="16295" y="7753"/>
                  <a:pt x="16284" y="7740"/>
                </a:cubicBezTo>
                <a:cubicBezTo>
                  <a:pt x="16276" y="7728"/>
                  <a:pt x="16265" y="7723"/>
                  <a:pt x="16254" y="7723"/>
                </a:cubicBezTo>
                <a:close/>
                <a:moveTo>
                  <a:pt x="19953" y="7731"/>
                </a:moveTo>
                <a:cubicBezTo>
                  <a:pt x="19947" y="7731"/>
                  <a:pt x="19940" y="7733"/>
                  <a:pt x="19934" y="7738"/>
                </a:cubicBezTo>
                <a:cubicBezTo>
                  <a:pt x="19919" y="7748"/>
                  <a:pt x="19904" y="7759"/>
                  <a:pt x="19889" y="7768"/>
                </a:cubicBezTo>
                <a:cubicBezTo>
                  <a:pt x="19857" y="7790"/>
                  <a:pt x="19877" y="7836"/>
                  <a:pt x="19906" y="7836"/>
                </a:cubicBezTo>
                <a:cubicBezTo>
                  <a:pt x="19912" y="7836"/>
                  <a:pt x="19918" y="7834"/>
                  <a:pt x="19925" y="7830"/>
                </a:cubicBezTo>
                <a:cubicBezTo>
                  <a:pt x="19939" y="7819"/>
                  <a:pt x="19955" y="7809"/>
                  <a:pt x="19970" y="7799"/>
                </a:cubicBezTo>
                <a:cubicBezTo>
                  <a:pt x="20001" y="7778"/>
                  <a:pt x="19982" y="7731"/>
                  <a:pt x="19953" y="7731"/>
                </a:cubicBezTo>
                <a:close/>
                <a:moveTo>
                  <a:pt x="3833" y="7724"/>
                </a:moveTo>
                <a:cubicBezTo>
                  <a:pt x="3806" y="7724"/>
                  <a:pt x="3780" y="7741"/>
                  <a:pt x="3780" y="7776"/>
                </a:cubicBezTo>
                <a:lnTo>
                  <a:pt x="3780" y="7806"/>
                </a:lnTo>
                <a:cubicBezTo>
                  <a:pt x="3780" y="7841"/>
                  <a:pt x="3807" y="7858"/>
                  <a:pt x="3833" y="7858"/>
                </a:cubicBezTo>
                <a:cubicBezTo>
                  <a:pt x="3860" y="7858"/>
                  <a:pt x="3887" y="7841"/>
                  <a:pt x="3887" y="7806"/>
                </a:cubicBezTo>
                <a:lnTo>
                  <a:pt x="3887" y="7776"/>
                </a:lnTo>
                <a:cubicBezTo>
                  <a:pt x="3886" y="7741"/>
                  <a:pt x="3860" y="7724"/>
                  <a:pt x="3833" y="7724"/>
                </a:cubicBezTo>
                <a:close/>
                <a:moveTo>
                  <a:pt x="6769" y="7840"/>
                </a:moveTo>
                <a:cubicBezTo>
                  <a:pt x="6747" y="7840"/>
                  <a:pt x="6747" y="7876"/>
                  <a:pt x="6770" y="7876"/>
                </a:cubicBezTo>
                <a:lnTo>
                  <a:pt x="6814" y="7876"/>
                </a:lnTo>
                <a:cubicBezTo>
                  <a:pt x="6838" y="7876"/>
                  <a:pt x="6838" y="7840"/>
                  <a:pt x="6814" y="7840"/>
                </a:cubicBezTo>
                <a:lnTo>
                  <a:pt x="6770" y="7840"/>
                </a:lnTo>
                <a:cubicBezTo>
                  <a:pt x="6770" y="7840"/>
                  <a:pt x="6769" y="7840"/>
                  <a:pt x="6769" y="7840"/>
                </a:cubicBezTo>
                <a:close/>
                <a:moveTo>
                  <a:pt x="22293" y="7797"/>
                </a:moveTo>
                <a:cubicBezTo>
                  <a:pt x="22266" y="7797"/>
                  <a:pt x="22242" y="7833"/>
                  <a:pt x="22267" y="7857"/>
                </a:cubicBezTo>
                <a:lnTo>
                  <a:pt x="22283" y="7873"/>
                </a:lnTo>
                <a:cubicBezTo>
                  <a:pt x="22290" y="7880"/>
                  <a:pt x="22298" y="7883"/>
                  <a:pt x="22306" y="7883"/>
                </a:cubicBezTo>
                <a:cubicBezTo>
                  <a:pt x="22333" y="7883"/>
                  <a:pt x="22358" y="7848"/>
                  <a:pt x="22333" y="7823"/>
                </a:cubicBezTo>
                <a:lnTo>
                  <a:pt x="22317" y="7808"/>
                </a:lnTo>
                <a:cubicBezTo>
                  <a:pt x="22310" y="7800"/>
                  <a:pt x="22301" y="7797"/>
                  <a:pt x="22293" y="7797"/>
                </a:cubicBezTo>
                <a:close/>
                <a:moveTo>
                  <a:pt x="17712" y="7781"/>
                </a:moveTo>
                <a:cubicBezTo>
                  <a:pt x="17671" y="7781"/>
                  <a:pt x="17635" y="7835"/>
                  <a:pt x="17672" y="7872"/>
                </a:cubicBezTo>
                <a:cubicBezTo>
                  <a:pt x="17677" y="7878"/>
                  <a:pt x="17683" y="7883"/>
                  <a:pt x="17688" y="7887"/>
                </a:cubicBezTo>
                <a:cubicBezTo>
                  <a:pt x="17699" y="7898"/>
                  <a:pt x="17711" y="7903"/>
                  <a:pt x="17723" y="7903"/>
                </a:cubicBezTo>
                <a:cubicBezTo>
                  <a:pt x="17764" y="7903"/>
                  <a:pt x="17802" y="7850"/>
                  <a:pt x="17764" y="7813"/>
                </a:cubicBezTo>
                <a:lnTo>
                  <a:pt x="17749" y="7797"/>
                </a:lnTo>
                <a:cubicBezTo>
                  <a:pt x="17737" y="7786"/>
                  <a:pt x="17725" y="7781"/>
                  <a:pt x="17712" y="7781"/>
                </a:cubicBezTo>
                <a:close/>
                <a:moveTo>
                  <a:pt x="377" y="7836"/>
                </a:moveTo>
                <a:cubicBezTo>
                  <a:pt x="332" y="7836"/>
                  <a:pt x="330" y="7907"/>
                  <a:pt x="377" y="7907"/>
                </a:cubicBezTo>
                <a:cubicBezTo>
                  <a:pt x="423" y="7907"/>
                  <a:pt x="423" y="7836"/>
                  <a:pt x="377" y="7836"/>
                </a:cubicBezTo>
                <a:close/>
                <a:moveTo>
                  <a:pt x="17214" y="7842"/>
                </a:moveTo>
                <a:cubicBezTo>
                  <a:pt x="17168" y="7842"/>
                  <a:pt x="17168" y="7914"/>
                  <a:pt x="17214" y="7914"/>
                </a:cubicBezTo>
                <a:cubicBezTo>
                  <a:pt x="17215" y="7914"/>
                  <a:pt x="17215" y="7914"/>
                  <a:pt x="17215" y="7914"/>
                </a:cubicBezTo>
                <a:cubicBezTo>
                  <a:pt x="17259" y="7914"/>
                  <a:pt x="17259" y="7844"/>
                  <a:pt x="17214" y="7842"/>
                </a:cubicBezTo>
                <a:close/>
                <a:moveTo>
                  <a:pt x="19409" y="7836"/>
                </a:moveTo>
                <a:cubicBezTo>
                  <a:pt x="19406" y="7836"/>
                  <a:pt x="19403" y="7836"/>
                  <a:pt x="19400" y="7837"/>
                </a:cubicBezTo>
                <a:cubicBezTo>
                  <a:pt x="19380" y="7842"/>
                  <a:pt x="19360" y="7848"/>
                  <a:pt x="19339" y="7852"/>
                </a:cubicBezTo>
                <a:cubicBezTo>
                  <a:pt x="19298" y="7861"/>
                  <a:pt x="19310" y="7921"/>
                  <a:pt x="19349" y="7921"/>
                </a:cubicBezTo>
                <a:cubicBezTo>
                  <a:pt x="19351" y="7921"/>
                  <a:pt x="19355" y="7921"/>
                  <a:pt x="19358" y="7920"/>
                </a:cubicBezTo>
                <a:cubicBezTo>
                  <a:pt x="19378" y="7915"/>
                  <a:pt x="19397" y="7909"/>
                  <a:pt x="19417" y="7905"/>
                </a:cubicBezTo>
                <a:cubicBezTo>
                  <a:pt x="19459" y="7895"/>
                  <a:pt x="19446" y="7836"/>
                  <a:pt x="19409" y="7836"/>
                </a:cubicBezTo>
                <a:close/>
                <a:moveTo>
                  <a:pt x="17409" y="7826"/>
                </a:moveTo>
                <a:cubicBezTo>
                  <a:pt x="17341" y="7826"/>
                  <a:pt x="17341" y="7933"/>
                  <a:pt x="17409" y="7933"/>
                </a:cubicBezTo>
                <a:lnTo>
                  <a:pt x="17425" y="7933"/>
                </a:lnTo>
                <a:cubicBezTo>
                  <a:pt x="17493" y="7933"/>
                  <a:pt x="17494" y="7826"/>
                  <a:pt x="17425" y="7826"/>
                </a:cubicBezTo>
                <a:close/>
                <a:moveTo>
                  <a:pt x="14125" y="7803"/>
                </a:moveTo>
                <a:cubicBezTo>
                  <a:pt x="14104" y="7803"/>
                  <a:pt x="14082" y="7820"/>
                  <a:pt x="14087" y="7847"/>
                </a:cubicBezTo>
                <a:cubicBezTo>
                  <a:pt x="14093" y="7872"/>
                  <a:pt x="14098" y="7897"/>
                  <a:pt x="14101" y="7921"/>
                </a:cubicBezTo>
                <a:cubicBezTo>
                  <a:pt x="14105" y="7939"/>
                  <a:pt x="14118" y="7947"/>
                  <a:pt x="14132" y="7947"/>
                </a:cubicBezTo>
                <a:cubicBezTo>
                  <a:pt x="14153" y="7947"/>
                  <a:pt x="14175" y="7929"/>
                  <a:pt x="14169" y="7903"/>
                </a:cubicBezTo>
                <a:cubicBezTo>
                  <a:pt x="14165" y="7878"/>
                  <a:pt x="14161" y="7853"/>
                  <a:pt x="14155" y="7829"/>
                </a:cubicBezTo>
                <a:cubicBezTo>
                  <a:pt x="14152" y="7811"/>
                  <a:pt x="14138" y="7803"/>
                  <a:pt x="14125" y="7803"/>
                </a:cubicBezTo>
                <a:close/>
                <a:moveTo>
                  <a:pt x="4749" y="7879"/>
                </a:moveTo>
                <a:cubicBezTo>
                  <a:pt x="4731" y="7879"/>
                  <a:pt x="4713" y="7891"/>
                  <a:pt x="4713" y="7914"/>
                </a:cubicBezTo>
                <a:lnTo>
                  <a:pt x="4713" y="7929"/>
                </a:lnTo>
                <a:cubicBezTo>
                  <a:pt x="4713" y="7952"/>
                  <a:pt x="4731" y="7964"/>
                  <a:pt x="4749" y="7964"/>
                </a:cubicBezTo>
                <a:cubicBezTo>
                  <a:pt x="4767" y="7964"/>
                  <a:pt x="4785" y="7952"/>
                  <a:pt x="4785" y="7929"/>
                </a:cubicBezTo>
                <a:lnTo>
                  <a:pt x="4785" y="7914"/>
                </a:lnTo>
                <a:cubicBezTo>
                  <a:pt x="4785" y="7891"/>
                  <a:pt x="4767" y="7879"/>
                  <a:pt x="4749" y="7879"/>
                </a:cubicBezTo>
                <a:close/>
                <a:moveTo>
                  <a:pt x="1399" y="7902"/>
                </a:moveTo>
                <a:cubicBezTo>
                  <a:pt x="1386" y="7902"/>
                  <a:pt x="1374" y="7919"/>
                  <a:pt x="1386" y="7931"/>
                </a:cubicBezTo>
                <a:lnTo>
                  <a:pt x="1417" y="7962"/>
                </a:lnTo>
                <a:cubicBezTo>
                  <a:pt x="1420" y="7965"/>
                  <a:pt x="1424" y="7967"/>
                  <a:pt x="1428" y="7967"/>
                </a:cubicBezTo>
                <a:cubicBezTo>
                  <a:pt x="1441" y="7967"/>
                  <a:pt x="1453" y="7949"/>
                  <a:pt x="1441" y="7937"/>
                </a:cubicBezTo>
                <a:lnTo>
                  <a:pt x="1411" y="7907"/>
                </a:lnTo>
                <a:cubicBezTo>
                  <a:pt x="1408" y="7904"/>
                  <a:pt x="1403" y="7902"/>
                  <a:pt x="1399" y="7902"/>
                </a:cubicBezTo>
                <a:close/>
                <a:moveTo>
                  <a:pt x="23990" y="7907"/>
                </a:moveTo>
                <a:cubicBezTo>
                  <a:pt x="23945" y="7907"/>
                  <a:pt x="23945" y="7977"/>
                  <a:pt x="23990" y="7977"/>
                </a:cubicBezTo>
                <a:lnTo>
                  <a:pt x="24111" y="7977"/>
                </a:lnTo>
                <a:cubicBezTo>
                  <a:pt x="24111" y="7977"/>
                  <a:pt x="24111" y="7977"/>
                  <a:pt x="24112" y="7977"/>
                </a:cubicBezTo>
                <a:cubicBezTo>
                  <a:pt x="24156" y="7977"/>
                  <a:pt x="24155" y="7907"/>
                  <a:pt x="24111" y="7907"/>
                </a:cubicBezTo>
                <a:close/>
                <a:moveTo>
                  <a:pt x="16927" y="7951"/>
                </a:moveTo>
                <a:cubicBezTo>
                  <a:pt x="16906" y="7951"/>
                  <a:pt x="16907" y="7986"/>
                  <a:pt x="16928" y="7987"/>
                </a:cubicBezTo>
                <a:cubicBezTo>
                  <a:pt x="16952" y="7987"/>
                  <a:pt x="16952" y="7951"/>
                  <a:pt x="16928" y="7951"/>
                </a:cubicBezTo>
                <a:cubicBezTo>
                  <a:pt x="16928" y="7951"/>
                  <a:pt x="16928" y="7951"/>
                  <a:pt x="16927" y="7951"/>
                </a:cubicBezTo>
                <a:close/>
                <a:moveTo>
                  <a:pt x="11946" y="7867"/>
                </a:moveTo>
                <a:cubicBezTo>
                  <a:pt x="11927" y="7867"/>
                  <a:pt x="11907" y="7876"/>
                  <a:pt x="11899" y="7894"/>
                </a:cubicBezTo>
                <a:cubicBezTo>
                  <a:pt x="11894" y="7904"/>
                  <a:pt x="11888" y="7914"/>
                  <a:pt x="11883" y="7924"/>
                </a:cubicBezTo>
                <a:cubicBezTo>
                  <a:pt x="11871" y="7950"/>
                  <a:pt x="11877" y="7982"/>
                  <a:pt x="11903" y="7997"/>
                </a:cubicBezTo>
                <a:cubicBezTo>
                  <a:pt x="11911" y="8002"/>
                  <a:pt x="11920" y="8005"/>
                  <a:pt x="11929" y="8005"/>
                </a:cubicBezTo>
                <a:cubicBezTo>
                  <a:pt x="11948" y="8005"/>
                  <a:pt x="11967" y="7995"/>
                  <a:pt x="11975" y="7977"/>
                </a:cubicBezTo>
                <a:cubicBezTo>
                  <a:pt x="11982" y="7967"/>
                  <a:pt x="11987" y="7958"/>
                  <a:pt x="11991" y="7947"/>
                </a:cubicBezTo>
                <a:cubicBezTo>
                  <a:pt x="12005" y="7921"/>
                  <a:pt x="11999" y="7889"/>
                  <a:pt x="11972" y="7874"/>
                </a:cubicBezTo>
                <a:cubicBezTo>
                  <a:pt x="11964" y="7869"/>
                  <a:pt x="11955" y="7867"/>
                  <a:pt x="11946" y="7867"/>
                </a:cubicBezTo>
                <a:close/>
                <a:moveTo>
                  <a:pt x="23178" y="7906"/>
                </a:moveTo>
                <a:cubicBezTo>
                  <a:pt x="23173" y="7906"/>
                  <a:pt x="23167" y="7907"/>
                  <a:pt x="23162" y="7910"/>
                </a:cubicBezTo>
                <a:cubicBezTo>
                  <a:pt x="23129" y="7927"/>
                  <a:pt x="23095" y="7935"/>
                  <a:pt x="23058" y="7935"/>
                </a:cubicBezTo>
                <a:cubicBezTo>
                  <a:pt x="23053" y="7935"/>
                  <a:pt x="23049" y="7935"/>
                  <a:pt x="23044" y="7935"/>
                </a:cubicBezTo>
                <a:cubicBezTo>
                  <a:pt x="23043" y="7934"/>
                  <a:pt x="23042" y="7934"/>
                  <a:pt x="23041" y="7934"/>
                </a:cubicBezTo>
                <a:cubicBezTo>
                  <a:pt x="22998" y="7934"/>
                  <a:pt x="22999" y="8004"/>
                  <a:pt x="23044" y="8005"/>
                </a:cubicBezTo>
                <a:cubicBezTo>
                  <a:pt x="23049" y="8005"/>
                  <a:pt x="23054" y="8005"/>
                  <a:pt x="23060" y="8005"/>
                </a:cubicBezTo>
                <a:cubicBezTo>
                  <a:pt x="23108" y="8005"/>
                  <a:pt x="23155" y="7992"/>
                  <a:pt x="23197" y="7971"/>
                </a:cubicBezTo>
                <a:cubicBezTo>
                  <a:pt x="23233" y="7954"/>
                  <a:pt x="23211" y="7906"/>
                  <a:pt x="23178" y="7906"/>
                </a:cubicBezTo>
                <a:close/>
                <a:moveTo>
                  <a:pt x="10661" y="7919"/>
                </a:moveTo>
                <a:cubicBezTo>
                  <a:pt x="10653" y="7919"/>
                  <a:pt x="10645" y="7922"/>
                  <a:pt x="10638" y="7929"/>
                </a:cubicBezTo>
                <a:lnTo>
                  <a:pt x="10622" y="7945"/>
                </a:lnTo>
                <a:cubicBezTo>
                  <a:pt x="10597" y="7970"/>
                  <a:pt x="10621" y="8005"/>
                  <a:pt x="10648" y="8005"/>
                </a:cubicBezTo>
                <a:cubicBezTo>
                  <a:pt x="10656" y="8005"/>
                  <a:pt x="10665" y="8002"/>
                  <a:pt x="10672" y="7994"/>
                </a:cubicBezTo>
                <a:lnTo>
                  <a:pt x="10688" y="7979"/>
                </a:lnTo>
                <a:cubicBezTo>
                  <a:pt x="10712" y="7954"/>
                  <a:pt x="10688" y="7919"/>
                  <a:pt x="10661" y="7919"/>
                </a:cubicBezTo>
                <a:close/>
                <a:moveTo>
                  <a:pt x="8798" y="7965"/>
                </a:moveTo>
                <a:cubicBezTo>
                  <a:pt x="8794" y="7965"/>
                  <a:pt x="8790" y="7967"/>
                  <a:pt x="8786" y="7970"/>
                </a:cubicBezTo>
                <a:lnTo>
                  <a:pt x="8771" y="7986"/>
                </a:lnTo>
                <a:cubicBezTo>
                  <a:pt x="8757" y="7998"/>
                  <a:pt x="8769" y="8016"/>
                  <a:pt x="8783" y="8016"/>
                </a:cubicBezTo>
                <a:cubicBezTo>
                  <a:pt x="8787" y="8016"/>
                  <a:pt x="8791" y="8014"/>
                  <a:pt x="8795" y="8010"/>
                </a:cubicBezTo>
                <a:lnTo>
                  <a:pt x="8811" y="7994"/>
                </a:lnTo>
                <a:cubicBezTo>
                  <a:pt x="8824" y="7982"/>
                  <a:pt x="8812" y="7965"/>
                  <a:pt x="8798" y="7965"/>
                </a:cubicBezTo>
                <a:close/>
                <a:moveTo>
                  <a:pt x="1682" y="7945"/>
                </a:moveTo>
                <a:cubicBezTo>
                  <a:pt x="1674" y="7945"/>
                  <a:pt x="1666" y="7948"/>
                  <a:pt x="1659" y="7955"/>
                </a:cubicBezTo>
                <a:lnTo>
                  <a:pt x="1643" y="7971"/>
                </a:lnTo>
                <a:cubicBezTo>
                  <a:pt x="1618" y="7996"/>
                  <a:pt x="1642" y="8031"/>
                  <a:pt x="1668" y="8031"/>
                </a:cubicBezTo>
                <a:cubicBezTo>
                  <a:pt x="1676" y="8031"/>
                  <a:pt x="1685" y="8028"/>
                  <a:pt x="1692" y="8020"/>
                </a:cubicBezTo>
                <a:lnTo>
                  <a:pt x="1708" y="8005"/>
                </a:lnTo>
                <a:cubicBezTo>
                  <a:pt x="1734" y="7980"/>
                  <a:pt x="1710" y="7945"/>
                  <a:pt x="1682" y="7945"/>
                </a:cubicBezTo>
                <a:close/>
                <a:moveTo>
                  <a:pt x="18250" y="8014"/>
                </a:moveTo>
                <a:cubicBezTo>
                  <a:pt x="18246" y="8014"/>
                  <a:pt x="18242" y="8016"/>
                  <a:pt x="18238" y="8019"/>
                </a:cubicBezTo>
                <a:lnTo>
                  <a:pt x="18222" y="8035"/>
                </a:lnTo>
                <a:cubicBezTo>
                  <a:pt x="18209" y="8047"/>
                  <a:pt x="18222" y="8065"/>
                  <a:pt x="18236" y="8065"/>
                </a:cubicBezTo>
                <a:cubicBezTo>
                  <a:pt x="18240" y="8065"/>
                  <a:pt x="18244" y="8064"/>
                  <a:pt x="18247" y="8060"/>
                </a:cubicBezTo>
                <a:lnTo>
                  <a:pt x="18263" y="8045"/>
                </a:lnTo>
                <a:cubicBezTo>
                  <a:pt x="18276" y="8032"/>
                  <a:pt x="18264" y="8014"/>
                  <a:pt x="18250" y="8014"/>
                </a:cubicBezTo>
                <a:close/>
                <a:moveTo>
                  <a:pt x="11621" y="8015"/>
                </a:moveTo>
                <a:cubicBezTo>
                  <a:pt x="11575" y="8015"/>
                  <a:pt x="11575" y="8086"/>
                  <a:pt x="11621" y="8086"/>
                </a:cubicBezTo>
                <a:lnTo>
                  <a:pt x="11637" y="8086"/>
                </a:lnTo>
                <a:cubicBezTo>
                  <a:pt x="11683" y="8086"/>
                  <a:pt x="11683" y="8015"/>
                  <a:pt x="11637" y="8015"/>
                </a:cubicBezTo>
                <a:close/>
                <a:moveTo>
                  <a:pt x="12237" y="7971"/>
                </a:moveTo>
                <a:cubicBezTo>
                  <a:pt x="12214" y="7971"/>
                  <a:pt x="12192" y="7988"/>
                  <a:pt x="12185" y="8010"/>
                </a:cubicBezTo>
                <a:cubicBezTo>
                  <a:pt x="12178" y="8039"/>
                  <a:pt x="12194" y="8068"/>
                  <a:pt x="12223" y="8076"/>
                </a:cubicBezTo>
                <a:cubicBezTo>
                  <a:pt x="12237" y="8081"/>
                  <a:pt x="12252" y="8086"/>
                  <a:pt x="12267" y="8091"/>
                </a:cubicBezTo>
                <a:cubicBezTo>
                  <a:pt x="12271" y="8092"/>
                  <a:pt x="12276" y="8093"/>
                  <a:pt x="12280" y="8093"/>
                </a:cubicBezTo>
                <a:cubicBezTo>
                  <a:pt x="12303" y="8093"/>
                  <a:pt x="12326" y="8076"/>
                  <a:pt x="12333" y="8054"/>
                </a:cubicBezTo>
                <a:cubicBezTo>
                  <a:pt x="12340" y="8025"/>
                  <a:pt x="12323" y="7996"/>
                  <a:pt x="12296" y="7988"/>
                </a:cubicBezTo>
                <a:cubicBezTo>
                  <a:pt x="12280" y="7983"/>
                  <a:pt x="12266" y="7977"/>
                  <a:pt x="12251" y="7973"/>
                </a:cubicBezTo>
                <a:cubicBezTo>
                  <a:pt x="12246" y="7972"/>
                  <a:pt x="12242" y="7971"/>
                  <a:pt x="12237" y="7971"/>
                </a:cubicBezTo>
                <a:close/>
                <a:moveTo>
                  <a:pt x="9203" y="8056"/>
                </a:moveTo>
                <a:cubicBezTo>
                  <a:pt x="9189" y="8056"/>
                  <a:pt x="9178" y="8074"/>
                  <a:pt x="9190" y="8086"/>
                </a:cubicBezTo>
                <a:cubicBezTo>
                  <a:pt x="9196" y="8092"/>
                  <a:pt x="9201" y="8097"/>
                  <a:pt x="9206" y="8102"/>
                </a:cubicBezTo>
                <a:cubicBezTo>
                  <a:pt x="9209" y="8106"/>
                  <a:pt x="9213" y="8107"/>
                  <a:pt x="9217" y="8107"/>
                </a:cubicBezTo>
                <a:cubicBezTo>
                  <a:pt x="9230" y="8107"/>
                  <a:pt x="9242" y="8089"/>
                  <a:pt x="9230" y="8077"/>
                </a:cubicBezTo>
                <a:lnTo>
                  <a:pt x="9214" y="8061"/>
                </a:lnTo>
                <a:cubicBezTo>
                  <a:pt x="9210" y="8058"/>
                  <a:pt x="9206" y="8056"/>
                  <a:pt x="9203" y="8056"/>
                </a:cubicBezTo>
                <a:close/>
                <a:moveTo>
                  <a:pt x="22473" y="8038"/>
                </a:moveTo>
                <a:cubicBezTo>
                  <a:pt x="22427" y="8038"/>
                  <a:pt x="22427" y="8108"/>
                  <a:pt x="22473" y="8108"/>
                </a:cubicBezTo>
                <a:cubicBezTo>
                  <a:pt x="22518" y="8108"/>
                  <a:pt x="22518" y="8038"/>
                  <a:pt x="22473" y="8038"/>
                </a:cubicBezTo>
                <a:close/>
                <a:moveTo>
                  <a:pt x="22025" y="7973"/>
                </a:moveTo>
                <a:cubicBezTo>
                  <a:pt x="21984" y="7973"/>
                  <a:pt x="21947" y="8026"/>
                  <a:pt x="21984" y="8064"/>
                </a:cubicBezTo>
                <a:lnTo>
                  <a:pt x="22014" y="8094"/>
                </a:lnTo>
                <a:cubicBezTo>
                  <a:pt x="22026" y="8105"/>
                  <a:pt x="22038" y="8110"/>
                  <a:pt x="22050" y="8110"/>
                </a:cubicBezTo>
                <a:cubicBezTo>
                  <a:pt x="22091" y="8110"/>
                  <a:pt x="22128" y="8056"/>
                  <a:pt x="22091" y="8019"/>
                </a:cubicBezTo>
                <a:cubicBezTo>
                  <a:pt x="22080" y="8009"/>
                  <a:pt x="22070" y="7999"/>
                  <a:pt x="22061" y="7989"/>
                </a:cubicBezTo>
                <a:cubicBezTo>
                  <a:pt x="22050" y="7978"/>
                  <a:pt x="22037" y="7973"/>
                  <a:pt x="22025" y="7973"/>
                </a:cubicBezTo>
                <a:close/>
                <a:moveTo>
                  <a:pt x="3245" y="7989"/>
                </a:moveTo>
                <a:cubicBezTo>
                  <a:pt x="3240" y="7989"/>
                  <a:pt x="3235" y="7990"/>
                  <a:pt x="3230" y="7992"/>
                </a:cubicBezTo>
                <a:cubicBezTo>
                  <a:pt x="3214" y="7997"/>
                  <a:pt x="3200" y="8003"/>
                  <a:pt x="3185" y="8008"/>
                </a:cubicBezTo>
                <a:cubicBezTo>
                  <a:pt x="3158" y="8017"/>
                  <a:pt x="3141" y="8045"/>
                  <a:pt x="3148" y="8073"/>
                </a:cubicBezTo>
                <a:cubicBezTo>
                  <a:pt x="3154" y="8094"/>
                  <a:pt x="3177" y="8112"/>
                  <a:pt x="3200" y="8112"/>
                </a:cubicBezTo>
                <a:cubicBezTo>
                  <a:pt x="3205" y="8112"/>
                  <a:pt x="3210" y="8111"/>
                  <a:pt x="3214" y="8109"/>
                </a:cubicBezTo>
                <a:cubicBezTo>
                  <a:pt x="3230" y="8104"/>
                  <a:pt x="3245" y="8099"/>
                  <a:pt x="3258" y="8094"/>
                </a:cubicBezTo>
                <a:cubicBezTo>
                  <a:pt x="3287" y="8085"/>
                  <a:pt x="3303" y="8057"/>
                  <a:pt x="3295" y="8029"/>
                </a:cubicBezTo>
                <a:cubicBezTo>
                  <a:pt x="3289" y="8007"/>
                  <a:pt x="3267" y="7989"/>
                  <a:pt x="3245" y="7989"/>
                </a:cubicBezTo>
                <a:close/>
                <a:moveTo>
                  <a:pt x="7272" y="7915"/>
                </a:moveTo>
                <a:cubicBezTo>
                  <a:pt x="7264" y="7915"/>
                  <a:pt x="7256" y="7918"/>
                  <a:pt x="7249" y="7926"/>
                </a:cubicBezTo>
                <a:cubicBezTo>
                  <a:pt x="7208" y="7970"/>
                  <a:pt x="7166" y="8014"/>
                  <a:pt x="7126" y="8059"/>
                </a:cubicBezTo>
                <a:cubicBezTo>
                  <a:pt x="7102" y="8084"/>
                  <a:pt x="7125" y="8120"/>
                  <a:pt x="7151" y="8120"/>
                </a:cubicBezTo>
                <a:cubicBezTo>
                  <a:pt x="7160" y="8120"/>
                  <a:pt x="7168" y="8117"/>
                  <a:pt x="7175" y="8108"/>
                </a:cubicBezTo>
                <a:cubicBezTo>
                  <a:pt x="7216" y="8065"/>
                  <a:pt x="7258" y="8020"/>
                  <a:pt x="7299" y="7976"/>
                </a:cubicBezTo>
                <a:cubicBezTo>
                  <a:pt x="7323" y="7951"/>
                  <a:pt x="7299" y="7915"/>
                  <a:pt x="7272" y="7915"/>
                </a:cubicBezTo>
                <a:close/>
                <a:moveTo>
                  <a:pt x="6506" y="8062"/>
                </a:moveTo>
                <a:cubicBezTo>
                  <a:pt x="6462" y="8062"/>
                  <a:pt x="6461" y="8134"/>
                  <a:pt x="6506" y="8134"/>
                </a:cubicBezTo>
                <a:cubicBezTo>
                  <a:pt x="6506" y="8134"/>
                  <a:pt x="6507" y="8134"/>
                  <a:pt x="6507" y="8134"/>
                </a:cubicBezTo>
                <a:cubicBezTo>
                  <a:pt x="6552" y="8134"/>
                  <a:pt x="6552" y="8062"/>
                  <a:pt x="6506" y="8062"/>
                </a:cubicBezTo>
                <a:close/>
                <a:moveTo>
                  <a:pt x="9000" y="8022"/>
                </a:moveTo>
                <a:cubicBezTo>
                  <a:pt x="8973" y="8022"/>
                  <a:pt x="8946" y="8040"/>
                  <a:pt x="8946" y="8075"/>
                </a:cubicBezTo>
                <a:lnTo>
                  <a:pt x="8946" y="8091"/>
                </a:lnTo>
                <a:cubicBezTo>
                  <a:pt x="8946" y="8125"/>
                  <a:pt x="8973" y="8142"/>
                  <a:pt x="9000" y="8142"/>
                </a:cubicBezTo>
                <a:cubicBezTo>
                  <a:pt x="9027" y="8142"/>
                  <a:pt x="9054" y="8125"/>
                  <a:pt x="9054" y="8091"/>
                </a:cubicBezTo>
                <a:lnTo>
                  <a:pt x="9054" y="8075"/>
                </a:lnTo>
                <a:cubicBezTo>
                  <a:pt x="9054" y="8040"/>
                  <a:pt x="9027" y="8022"/>
                  <a:pt x="9000" y="8022"/>
                </a:cubicBezTo>
                <a:close/>
                <a:moveTo>
                  <a:pt x="24694" y="8058"/>
                </a:moveTo>
                <a:cubicBezTo>
                  <a:pt x="24688" y="8058"/>
                  <a:pt x="24682" y="8059"/>
                  <a:pt x="24676" y="8062"/>
                </a:cubicBezTo>
                <a:cubicBezTo>
                  <a:pt x="24666" y="8068"/>
                  <a:pt x="24658" y="8073"/>
                  <a:pt x="24647" y="8078"/>
                </a:cubicBezTo>
                <a:cubicBezTo>
                  <a:pt x="24612" y="8096"/>
                  <a:pt x="24633" y="8144"/>
                  <a:pt x="24665" y="8144"/>
                </a:cubicBezTo>
                <a:cubicBezTo>
                  <a:pt x="24670" y="8144"/>
                  <a:pt x="24676" y="8143"/>
                  <a:pt x="24682" y="8140"/>
                </a:cubicBezTo>
                <a:cubicBezTo>
                  <a:pt x="24692" y="8135"/>
                  <a:pt x="24702" y="8129"/>
                  <a:pt x="24712" y="8124"/>
                </a:cubicBezTo>
                <a:cubicBezTo>
                  <a:pt x="24748" y="8106"/>
                  <a:pt x="24727" y="8058"/>
                  <a:pt x="24694" y="8058"/>
                </a:cubicBezTo>
                <a:close/>
                <a:moveTo>
                  <a:pt x="2766" y="8037"/>
                </a:moveTo>
                <a:cubicBezTo>
                  <a:pt x="2739" y="8037"/>
                  <a:pt x="2712" y="8054"/>
                  <a:pt x="2712" y="8089"/>
                </a:cubicBezTo>
                <a:lnTo>
                  <a:pt x="2712" y="8104"/>
                </a:lnTo>
                <a:cubicBezTo>
                  <a:pt x="2712" y="8139"/>
                  <a:pt x="2739" y="8157"/>
                  <a:pt x="2766" y="8157"/>
                </a:cubicBezTo>
                <a:cubicBezTo>
                  <a:pt x="2793" y="8157"/>
                  <a:pt x="2820" y="8139"/>
                  <a:pt x="2820" y="8104"/>
                </a:cubicBezTo>
                <a:lnTo>
                  <a:pt x="2820" y="8089"/>
                </a:lnTo>
                <a:cubicBezTo>
                  <a:pt x="2819" y="8054"/>
                  <a:pt x="2792" y="8037"/>
                  <a:pt x="2766" y="8037"/>
                </a:cubicBezTo>
                <a:close/>
                <a:moveTo>
                  <a:pt x="8249" y="8082"/>
                </a:moveTo>
                <a:cubicBezTo>
                  <a:pt x="8221" y="8082"/>
                  <a:pt x="8198" y="8118"/>
                  <a:pt x="8223" y="8143"/>
                </a:cubicBezTo>
                <a:lnTo>
                  <a:pt x="8239" y="8159"/>
                </a:lnTo>
                <a:cubicBezTo>
                  <a:pt x="8246" y="8166"/>
                  <a:pt x="8254" y="8169"/>
                  <a:pt x="8262" y="8169"/>
                </a:cubicBezTo>
                <a:cubicBezTo>
                  <a:pt x="8290" y="8169"/>
                  <a:pt x="8314" y="8133"/>
                  <a:pt x="8289" y="8108"/>
                </a:cubicBezTo>
                <a:lnTo>
                  <a:pt x="8273" y="8093"/>
                </a:lnTo>
                <a:cubicBezTo>
                  <a:pt x="8266" y="8085"/>
                  <a:pt x="8257" y="8082"/>
                  <a:pt x="8249" y="8082"/>
                </a:cubicBezTo>
                <a:close/>
                <a:moveTo>
                  <a:pt x="13927" y="8072"/>
                </a:moveTo>
                <a:cubicBezTo>
                  <a:pt x="13903" y="8072"/>
                  <a:pt x="13879" y="8098"/>
                  <a:pt x="13893" y="8125"/>
                </a:cubicBezTo>
                <a:cubicBezTo>
                  <a:pt x="13899" y="8136"/>
                  <a:pt x="13904" y="8145"/>
                  <a:pt x="13909" y="8156"/>
                </a:cubicBezTo>
                <a:cubicBezTo>
                  <a:pt x="13916" y="8168"/>
                  <a:pt x="13926" y="8174"/>
                  <a:pt x="13937" y="8174"/>
                </a:cubicBezTo>
                <a:cubicBezTo>
                  <a:pt x="13960" y="8174"/>
                  <a:pt x="13984" y="8148"/>
                  <a:pt x="13970" y="8120"/>
                </a:cubicBezTo>
                <a:cubicBezTo>
                  <a:pt x="13964" y="8109"/>
                  <a:pt x="13959" y="8101"/>
                  <a:pt x="13954" y="8091"/>
                </a:cubicBezTo>
                <a:cubicBezTo>
                  <a:pt x="13948" y="8078"/>
                  <a:pt x="13937" y="8072"/>
                  <a:pt x="13927" y="8072"/>
                </a:cubicBezTo>
                <a:close/>
                <a:moveTo>
                  <a:pt x="13679" y="8062"/>
                </a:moveTo>
                <a:cubicBezTo>
                  <a:pt x="13667" y="8062"/>
                  <a:pt x="13655" y="8066"/>
                  <a:pt x="13644" y="8077"/>
                </a:cubicBezTo>
                <a:lnTo>
                  <a:pt x="13628" y="8093"/>
                </a:lnTo>
                <a:cubicBezTo>
                  <a:pt x="13590" y="8132"/>
                  <a:pt x="13626" y="8185"/>
                  <a:pt x="13667" y="8185"/>
                </a:cubicBezTo>
                <a:cubicBezTo>
                  <a:pt x="13679" y="8185"/>
                  <a:pt x="13692" y="8180"/>
                  <a:pt x="13703" y="8169"/>
                </a:cubicBezTo>
                <a:lnTo>
                  <a:pt x="13719" y="8153"/>
                </a:lnTo>
                <a:cubicBezTo>
                  <a:pt x="13756" y="8115"/>
                  <a:pt x="13720" y="8062"/>
                  <a:pt x="13679" y="8062"/>
                </a:cubicBezTo>
                <a:close/>
                <a:moveTo>
                  <a:pt x="13506" y="8119"/>
                </a:moveTo>
                <a:cubicBezTo>
                  <a:pt x="13493" y="8119"/>
                  <a:pt x="13480" y="8137"/>
                  <a:pt x="13492" y="8149"/>
                </a:cubicBezTo>
                <a:lnTo>
                  <a:pt x="13537" y="8193"/>
                </a:lnTo>
                <a:cubicBezTo>
                  <a:pt x="13541" y="8197"/>
                  <a:pt x="13545" y="8199"/>
                  <a:pt x="13550" y="8199"/>
                </a:cubicBezTo>
                <a:cubicBezTo>
                  <a:pt x="13563" y="8199"/>
                  <a:pt x="13575" y="8181"/>
                  <a:pt x="13561" y="8169"/>
                </a:cubicBezTo>
                <a:lnTo>
                  <a:pt x="13517" y="8124"/>
                </a:lnTo>
                <a:cubicBezTo>
                  <a:pt x="13514" y="8121"/>
                  <a:pt x="13510" y="8119"/>
                  <a:pt x="13506" y="8119"/>
                </a:cubicBezTo>
                <a:close/>
                <a:moveTo>
                  <a:pt x="405" y="8121"/>
                </a:moveTo>
                <a:cubicBezTo>
                  <a:pt x="397" y="8121"/>
                  <a:pt x="389" y="8125"/>
                  <a:pt x="382" y="8133"/>
                </a:cubicBezTo>
                <a:lnTo>
                  <a:pt x="366" y="8148"/>
                </a:lnTo>
                <a:cubicBezTo>
                  <a:pt x="341" y="8173"/>
                  <a:pt x="366" y="8208"/>
                  <a:pt x="393" y="8208"/>
                </a:cubicBezTo>
                <a:cubicBezTo>
                  <a:pt x="401" y="8208"/>
                  <a:pt x="409" y="8205"/>
                  <a:pt x="416" y="8197"/>
                </a:cubicBezTo>
                <a:lnTo>
                  <a:pt x="432" y="8182"/>
                </a:lnTo>
                <a:cubicBezTo>
                  <a:pt x="457" y="8157"/>
                  <a:pt x="432" y="8121"/>
                  <a:pt x="405" y="8121"/>
                </a:cubicBezTo>
                <a:close/>
                <a:moveTo>
                  <a:pt x="12944" y="8124"/>
                </a:moveTo>
                <a:cubicBezTo>
                  <a:pt x="12936" y="8124"/>
                  <a:pt x="12928" y="8127"/>
                  <a:pt x="12920" y="8135"/>
                </a:cubicBezTo>
                <a:lnTo>
                  <a:pt x="12905" y="8150"/>
                </a:lnTo>
                <a:cubicBezTo>
                  <a:pt x="12879" y="8175"/>
                  <a:pt x="12903" y="8211"/>
                  <a:pt x="12931" y="8211"/>
                </a:cubicBezTo>
                <a:cubicBezTo>
                  <a:pt x="12938" y="8211"/>
                  <a:pt x="12947" y="8208"/>
                  <a:pt x="12954" y="8201"/>
                </a:cubicBezTo>
                <a:lnTo>
                  <a:pt x="12970" y="8185"/>
                </a:lnTo>
                <a:cubicBezTo>
                  <a:pt x="12995" y="8159"/>
                  <a:pt x="12971" y="8124"/>
                  <a:pt x="12944" y="8124"/>
                </a:cubicBezTo>
                <a:close/>
                <a:moveTo>
                  <a:pt x="9836" y="8082"/>
                </a:moveTo>
                <a:cubicBezTo>
                  <a:pt x="9831" y="8082"/>
                  <a:pt x="9825" y="8083"/>
                  <a:pt x="9820" y="8085"/>
                </a:cubicBezTo>
                <a:cubicBezTo>
                  <a:pt x="9795" y="8096"/>
                  <a:pt x="9770" y="8104"/>
                  <a:pt x="9746" y="8115"/>
                </a:cubicBezTo>
                <a:cubicBezTo>
                  <a:pt x="9720" y="8125"/>
                  <a:pt x="9700" y="8150"/>
                  <a:pt x="9709" y="8181"/>
                </a:cubicBezTo>
                <a:cubicBezTo>
                  <a:pt x="9715" y="8201"/>
                  <a:pt x="9736" y="8220"/>
                  <a:pt x="9759" y="8220"/>
                </a:cubicBezTo>
                <a:cubicBezTo>
                  <a:pt x="9764" y="8220"/>
                  <a:pt x="9769" y="8219"/>
                  <a:pt x="9774" y="8217"/>
                </a:cubicBezTo>
                <a:cubicBezTo>
                  <a:pt x="9799" y="8207"/>
                  <a:pt x="9825" y="8197"/>
                  <a:pt x="9849" y="8187"/>
                </a:cubicBezTo>
                <a:cubicBezTo>
                  <a:pt x="9875" y="8177"/>
                  <a:pt x="9895" y="8151"/>
                  <a:pt x="9886" y="8122"/>
                </a:cubicBezTo>
                <a:cubicBezTo>
                  <a:pt x="9880" y="8102"/>
                  <a:pt x="9858" y="8082"/>
                  <a:pt x="9836" y="8082"/>
                </a:cubicBezTo>
                <a:close/>
                <a:moveTo>
                  <a:pt x="21195" y="8122"/>
                </a:moveTo>
                <a:cubicBezTo>
                  <a:pt x="21125" y="8122"/>
                  <a:pt x="21125" y="8229"/>
                  <a:pt x="21195" y="8229"/>
                </a:cubicBezTo>
                <a:cubicBezTo>
                  <a:pt x="21264" y="8229"/>
                  <a:pt x="21264" y="8122"/>
                  <a:pt x="21195" y="8122"/>
                </a:cubicBezTo>
                <a:close/>
                <a:moveTo>
                  <a:pt x="6026" y="8134"/>
                </a:moveTo>
                <a:cubicBezTo>
                  <a:pt x="5956" y="8135"/>
                  <a:pt x="5956" y="8240"/>
                  <a:pt x="6026" y="8240"/>
                </a:cubicBezTo>
                <a:cubicBezTo>
                  <a:pt x="6095" y="8240"/>
                  <a:pt x="6095" y="8134"/>
                  <a:pt x="6026" y="8134"/>
                </a:cubicBezTo>
                <a:close/>
                <a:moveTo>
                  <a:pt x="8030" y="8170"/>
                </a:moveTo>
                <a:cubicBezTo>
                  <a:pt x="7985" y="8170"/>
                  <a:pt x="7985" y="8240"/>
                  <a:pt x="8030" y="8240"/>
                </a:cubicBezTo>
                <a:lnTo>
                  <a:pt x="8046" y="8240"/>
                </a:lnTo>
                <a:cubicBezTo>
                  <a:pt x="8046" y="8240"/>
                  <a:pt x="8047" y="8240"/>
                  <a:pt x="8048" y="8240"/>
                </a:cubicBezTo>
                <a:cubicBezTo>
                  <a:pt x="8091" y="8240"/>
                  <a:pt x="8091" y="8170"/>
                  <a:pt x="8046" y="8170"/>
                </a:cubicBezTo>
                <a:close/>
                <a:moveTo>
                  <a:pt x="3891" y="8175"/>
                </a:moveTo>
                <a:cubicBezTo>
                  <a:pt x="3845" y="8175"/>
                  <a:pt x="3845" y="8246"/>
                  <a:pt x="3891" y="8246"/>
                </a:cubicBezTo>
                <a:lnTo>
                  <a:pt x="3921" y="8246"/>
                </a:lnTo>
                <a:cubicBezTo>
                  <a:pt x="3922" y="8246"/>
                  <a:pt x="3923" y="8246"/>
                  <a:pt x="3923" y="8246"/>
                </a:cubicBezTo>
                <a:cubicBezTo>
                  <a:pt x="3968" y="8246"/>
                  <a:pt x="3967" y="8176"/>
                  <a:pt x="3921" y="8175"/>
                </a:cubicBezTo>
                <a:close/>
                <a:moveTo>
                  <a:pt x="19259" y="8116"/>
                </a:moveTo>
                <a:cubicBezTo>
                  <a:pt x="19218" y="8116"/>
                  <a:pt x="19181" y="8170"/>
                  <a:pt x="19218" y="8207"/>
                </a:cubicBezTo>
                <a:lnTo>
                  <a:pt x="19263" y="8251"/>
                </a:lnTo>
                <a:cubicBezTo>
                  <a:pt x="19275" y="8263"/>
                  <a:pt x="19288" y="8268"/>
                  <a:pt x="19300" y="8268"/>
                </a:cubicBezTo>
                <a:cubicBezTo>
                  <a:pt x="19341" y="8268"/>
                  <a:pt x="19377" y="8215"/>
                  <a:pt x="19339" y="8177"/>
                </a:cubicBezTo>
                <a:lnTo>
                  <a:pt x="19295" y="8133"/>
                </a:lnTo>
                <a:cubicBezTo>
                  <a:pt x="19284" y="8121"/>
                  <a:pt x="19271" y="8116"/>
                  <a:pt x="19259" y="8116"/>
                </a:cubicBezTo>
                <a:close/>
                <a:moveTo>
                  <a:pt x="795" y="8167"/>
                </a:moveTo>
                <a:cubicBezTo>
                  <a:pt x="784" y="8167"/>
                  <a:pt x="774" y="8173"/>
                  <a:pt x="767" y="8186"/>
                </a:cubicBezTo>
                <a:cubicBezTo>
                  <a:pt x="762" y="8196"/>
                  <a:pt x="757" y="8206"/>
                  <a:pt x="751" y="8216"/>
                </a:cubicBezTo>
                <a:cubicBezTo>
                  <a:pt x="737" y="8244"/>
                  <a:pt x="761" y="8269"/>
                  <a:pt x="784" y="8269"/>
                </a:cubicBezTo>
                <a:cubicBezTo>
                  <a:pt x="795" y="8269"/>
                  <a:pt x="806" y="8264"/>
                  <a:pt x="812" y="8251"/>
                </a:cubicBezTo>
                <a:cubicBezTo>
                  <a:pt x="817" y="8240"/>
                  <a:pt x="823" y="8232"/>
                  <a:pt x="828" y="8222"/>
                </a:cubicBezTo>
                <a:cubicBezTo>
                  <a:pt x="842" y="8193"/>
                  <a:pt x="818" y="8167"/>
                  <a:pt x="795" y="8167"/>
                </a:cubicBezTo>
                <a:close/>
                <a:moveTo>
                  <a:pt x="7520" y="8199"/>
                </a:moveTo>
                <a:cubicBezTo>
                  <a:pt x="7475" y="8199"/>
                  <a:pt x="7474" y="8270"/>
                  <a:pt x="7520" y="8270"/>
                </a:cubicBezTo>
                <a:cubicBezTo>
                  <a:pt x="7566" y="8270"/>
                  <a:pt x="7566" y="8199"/>
                  <a:pt x="7520" y="8199"/>
                </a:cubicBezTo>
                <a:close/>
                <a:moveTo>
                  <a:pt x="11900" y="8140"/>
                </a:moveTo>
                <a:cubicBezTo>
                  <a:pt x="11873" y="8140"/>
                  <a:pt x="11846" y="8158"/>
                  <a:pt x="11846" y="8192"/>
                </a:cubicBezTo>
                <a:lnTo>
                  <a:pt x="11846" y="8223"/>
                </a:lnTo>
                <a:cubicBezTo>
                  <a:pt x="11846" y="8257"/>
                  <a:pt x="11873" y="8274"/>
                  <a:pt x="11900" y="8274"/>
                </a:cubicBezTo>
                <a:cubicBezTo>
                  <a:pt x="11927" y="8274"/>
                  <a:pt x="11953" y="8257"/>
                  <a:pt x="11953" y="8223"/>
                </a:cubicBezTo>
                <a:lnTo>
                  <a:pt x="11953" y="8192"/>
                </a:lnTo>
                <a:cubicBezTo>
                  <a:pt x="11953" y="8158"/>
                  <a:pt x="11927" y="8140"/>
                  <a:pt x="11900" y="8140"/>
                </a:cubicBezTo>
                <a:close/>
                <a:moveTo>
                  <a:pt x="16313" y="8203"/>
                </a:moveTo>
                <a:cubicBezTo>
                  <a:pt x="16295" y="8203"/>
                  <a:pt x="16278" y="8214"/>
                  <a:pt x="16278" y="8237"/>
                </a:cubicBezTo>
                <a:lnTo>
                  <a:pt x="16278" y="8253"/>
                </a:lnTo>
                <a:cubicBezTo>
                  <a:pt x="16277" y="8276"/>
                  <a:pt x="16295" y="8287"/>
                  <a:pt x="16313" y="8287"/>
                </a:cubicBezTo>
                <a:cubicBezTo>
                  <a:pt x="16330" y="8287"/>
                  <a:pt x="16348" y="8276"/>
                  <a:pt x="16348" y="8253"/>
                </a:cubicBezTo>
                <a:lnTo>
                  <a:pt x="16348" y="8237"/>
                </a:lnTo>
                <a:cubicBezTo>
                  <a:pt x="16348" y="8214"/>
                  <a:pt x="16330" y="8203"/>
                  <a:pt x="16313" y="8203"/>
                </a:cubicBezTo>
                <a:close/>
                <a:moveTo>
                  <a:pt x="9460" y="8252"/>
                </a:moveTo>
                <a:cubicBezTo>
                  <a:pt x="9443" y="8252"/>
                  <a:pt x="9432" y="8275"/>
                  <a:pt x="9450" y="8284"/>
                </a:cubicBezTo>
                <a:cubicBezTo>
                  <a:pt x="9460" y="8290"/>
                  <a:pt x="9469" y="8295"/>
                  <a:pt x="9480" y="8300"/>
                </a:cubicBezTo>
                <a:cubicBezTo>
                  <a:pt x="9483" y="8302"/>
                  <a:pt x="9486" y="8302"/>
                  <a:pt x="9489" y="8302"/>
                </a:cubicBezTo>
                <a:cubicBezTo>
                  <a:pt x="9505" y="8302"/>
                  <a:pt x="9515" y="8279"/>
                  <a:pt x="9499" y="8270"/>
                </a:cubicBezTo>
                <a:cubicBezTo>
                  <a:pt x="9488" y="8265"/>
                  <a:pt x="9479" y="8259"/>
                  <a:pt x="9468" y="8254"/>
                </a:cubicBezTo>
                <a:cubicBezTo>
                  <a:pt x="9465" y="8253"/>
                  <a:pt x="9462" y="8252"/>
                  <a:pt x="9460" y="8252"/>
                </a:cubicBezTo>
                <a:close/>
                <a:moveTo>
                  <a:pt x="3531" y="8235"/>
                </a:moveTo>
                <a:cubicBezTo>
                  <a:pt x="3486" y="8235"/>
                  <a:pt x="3486" y="8306"/>
                  <a:pt x="3531" y="8306"/>
                </a:cubicBezTo>
                <a:cubicBezTo>
                  <a:pt x="3577" y="8306"/>
                  <a:pt x="3577" y="8235"/>
                  <a:pt x="3531" y="8235"/>
                </a:cubicBezTo>
                <a:close/>
                <a:moveTo>
                  <a:pt x="7648" y="8233"/>
                </a:moveTo>
                <a:cubicBezTo>
                  <a:pt x="7643" y="8233"/>
                  <a:pt x="7637" y="8234"/>
                  <a:pt x="7631" y="8237"/>
                </a:cubicBezTo>
                <a:cubicBezTo>
                  <a:pt x="7620" y="8243"/>
                  <a:pt x="7611" y="8248"/>
                  <a:pt x="7601" y="8253"/>
                </a:cubicBezTo>
                <a:cubicBezTo>
                  <a:pt x="7565" y="8271"/>
                  <a:pt x="7587" y="8318"/>
                  <a:pt x="7620" y="8318"/>
                </a:cubicBezTo>
                <a:cubicBezTo>
                  <a:pt x="7625" y="8318"/>
                  <a:pt x="7631" y="8317"/>
                  <a:pt x="7636" y="8314"/>
                </a:cubicBezTo>
                <a:cubicBezTo>
                  <a:pt x="7647" y="8309"/>
                  <a:pt x="7656" y="8303"/>
                  <a:pt x="7667" y="8298"/>
                </a:cubicBezTo>
                <a:cubicBezTo>
                  <a:pt x="7701" y="8280"/>
                  <a:pt x="7680" y="8233"/>
                  <a:pt x="7648" y="8233"/>
                </a:cubicBezTo>
                <a:close/>
                <a:moveTo>
                  <a:pt x="20412" y="8195"/>
                </a:moveTo>
                <a:cubicBezTo>
                  <a:pt x="20400" y="8195"/>
                  <a:pt x="20387" y="8200"/>
                  <a:pt x="20376" y="8211"/>
                </a:cubicBezTo>
                <a:lnTo>
                  <a:pt x="20346" y="8240"/>
                </a:lnTo>
                <a:cubicBezTo>
                  <a:pt x="20308" y="8279"/>
                  <a:pt x="20344" y="8332"/>
                  <a:pt x="20386" y="8332"/>
                </a:cubicBezTo>
                <a:cubicBezTo>
                  <a:pt x="20398" y="8332"/>
                  <a:pt x="20410" y="8328"/>
                  <a:pt x="20421" y="8317"/>
                </a:cubicBezTo>
                <a:lnTo>
                  <a:pt x="20450" y="8287"/>
                </a:lnTo>
                <a:cubicBezTo>
                  <a:pt x="20489" y="8249"/>
                  <a:pt x="20454" y="8195"/>
                  <a:pt x="20412" y="8195"/>
                </a:cubicBezTo>
                <a:close/>
                <a:moveTo>
                  <a:pt x="13589" y="8247"/>
                </a:moveTo>
                <a:cubicBezTo>
                  <a:pt x="13572" y="8247"/>
                  <a:pt x="13554" y="8258"/>
                  <a:pt x="13554" y="8281"/>
                </a:cubicBezTo>
                <a:lnTo>
                  <a:pt x="13554" y="8312"/>
                </a:lnTo>
                <a:cubicBezTo>
                  <a:pt x="13554" y="8335"/>
                  <a:pt x="13572" y="8346"/>
                  <a:pt x="13589" y="8346"/>
                </a:cubicBezTo>
                <a:cubicBezTo>
                  <a:pt x="13607" y="8346"/>
                  <a:pt x="13624" y="8335"/>
                  <a:pt x="13624" y="8312"/>
                </a:cubicBezTo>
                <a:lnTo>
                  <a:pt x="13624" y="8281"/>
                </a:lnTo>
                <a:cubicBezTo>
                  <a:pt x="13624" y="8258"/>
                  <a:pt x="13607" y="8247"/>
                  <a:pt x="13589" y="8247"/>
                </a:cubicBezTo>
                <a:close/>
                <a:moveTo>
                  <a:pt x="15677" y="8259"/>
                </a:moveTo>
                <a:cubicBezTo>
                  <a:pt x="15666" y="8259"/>
                  <a:pt x="15656" y="8264"/>
                  <a:pt x="15649" y="8277"/>
                </a:cubicBezTo>
                <a:cubicBezTo>
                  <a:pt x="15644" y="8288"/>
                  <a:pt x="15639" y="8297"/>
                  <a:pt x="15634" y="8307"/>
                </a:cubicBezTo>
                <a:cubicBezTo>
                  <a:pt x="15620" y="8335"/>
                  <a:pt x="15645" y="8361"/>
                  <a:pt x="15668" y="8361"/>
                </a:cubicBezTo>
                <a:cubicBezTo>
                  <a:pt x="15678" y="8361"/>
                  <a:pt x="15688" y="8356"/>
                  <a:pt x="15694" y="8343"/>
                </a:cubicBezTo>
                <a:cubicBezTo>
                  <a:pt x="15701" y="8333"/>
                  <a:pt x="15706" y="8323"/>
                  <a:pt x="15710" y="8313"/>
                </a:cubicBezTo>
                <a:cubicBezTo>
                  <a:pt x="15724" y="8285"/>
                  <a:pt x="15700" y="8259"/>
                  <a:pt x="15677" y="8259"/>
                </a:cubicBezTo>
                <a:close/>
                <a:moveTo>
                  <a:pt x="15106" y="8245"/>
                </a:moveTo>
                <a:cubicBezTo>
                  <a:pt x="15097" y="8245"/>
                  <a:pt x="15087" y="8246"/>
                  <a:pt x="15078" y="8250"/>
                </a:cubicBezTo>
                <a:cubicBezTo>
                  <a:pt x="15051" y="8260"/>
                  <a:pt x="15032" y="8285"/>
                  <a:pt x="15042" y="8316"/>
                </a:cubicBezTo>
                <a:cubicBezTo>
                  <a:pt x="15047" y="8337"/>
                  <a:pt x="15069" y="8355"/>
                  <a:pt x="15092" y="8355"/>
                </a:cubicBezTo>
                <a:cubicBezTo>
                  <a:pt x="15096" y="8355"/>
                  <a:pt x="15099" y="8354"/>
                  <a:pt x="15102" y="8354"/>
                </a:cubicBezTo>
                <a:cubicBezTo>
                  <a:pt x="15113" y="8362"/>
                  <a:pt x="15126" y="8368"/>
                  <a:pt x="15139" y="8368"/>
                </a:cubicBezTo>
                <a:cubicBezTo>
                  <a:pt x="15147" y="8368"/>
                  <a:pt x="15156" y="8365"/>
                  <a:pt x="15164" y="8361"/>
                </a:cubicBezTo>
                <a:cubicBezTo>
                  <a:pt x="15188" y="8348"/>
                  <a:pt x="15201" y="8313"/>
                  <a:pt x="15184" y="8288"/>
                </a:cubicBezTo>
                <a:cubicBezTo>
                  <a:pt x="15165" y="8263"/>
                  <a:pt x="15136" y="8245"/>
                  <a:pt x="15106" y="8245"/>
                </a:cubicBezTo>
                <a:close/>
                <a:moveTo>
                  <a:pt x="10946" y="8269"/>
                </a:moveTo>
                <a:cubicBezTo>
                  <a:pt x="10940" y="8269"/>
                  <a:pt x="10934" y="8271"/>
                  <a:pt x="10928" y="8275"/>
                </a:cubicBezTo>
                <a:cubicBezTo>
                  <a:pt x="10914" y="8285"/>
                  <a:pt x="10898" y="8296"/>
                  <a:pt x="10884" y="8305"/>
                </a:cubicBezTo>
                <a:cubicBezTo>
                  <a:pt x="10852" y="8327"/>
                  <a:pt x="10872" y="8373"/>
                  <a:pt x="10901" y="8373"/>
                </a:cubicBezTo>
                <a:cubicBezTo>
                  <a:pt x="10907" y="8373"/>
                  <a:pt x="10913" y="8371"/>
                  <a:pt x="10919" y="8366"/>
                </a:cubicBezTo>
                <a:cubicBezTo>
                  <a:pt x="10933" y="8356"/>
                  <a:pt x="10949" y="8345"/>
                  <a:pt x="10963" y="8337"/>
                </a:cubicBezTo>
                <a:cubicBezTo>
                  <a:pt x="10996" y="8316"/>
                  <a:pt x="10976" y="8269"/>
                  <a:pt x="10946" y="8269"/>
                </a:cubicBezTo>
                <a:close/>
                <a:moveTo>
                  <a:pt x="7251" y="8260"/>
                </a:moveTo>
                <a:cubicBezTo>
                  <a:pt x="7226" y="8260"/>
                  <a:pt x="7201" y="8285"/>
                  <a:pt x="7218" y="8312"/>
                </a:cubicBezTo>
                <a:cubicBezTo>
                  <a:pt x="7229" y="8327"/>
                  <a:pt x="7238" y="8342"/>
                  <a:pt x="7249" y="8356"/>
                </a:cubicBezTo>
                <a:cubicBezTo>
                  <a:pt x="7256" y="8368"/>
                  <a:pt x="7268" y="8373"/>
                  <a:pt x="7279" y="8373"/>
                </a:cubicBezTo>
                <a:cubicBezTo>
                  <a:pt x="7304" y="8373"/>
                  <a:pt x="7328" y="8348"/>
                  <a:pt x="7310" y="8321"/>
                </a:cubicBezTo>
                <a:cubicBezTo>
                  <a:pt x="7300" y="8305"/>
                  <a:pt x="7290" y="8291"/>
                  <a:pt x="7280" y="8276"/>
                </a:cubicBezTo>
                <a:cubicBezTo>
                  <a:pt x="7272" y="8265"/>
                  <a:pt x="7262" y="8260"/>
                  <a:pt x="7251" y="8260"/>
                </a:cubicBezTo>
                <a:close/>
                <a:moveTo>
                  <a:pt x="12817" y="8296"/>
                </a:moveTo>
                <a:cubicBezTo>
                  <a:pt x="12799" y="8296"/>
                  <a:pt x="12781" y="8307"/>
                  <a:pt x="12781" y="8329"/>
                </a:cubicBezTo>
                <a:lnTo>
                  <a:pt x="12781" y="8345"/>
                </a:lnTo>
                <a:cubicBezTo>
                  <a:pt x="12781" y="8368"/>
                  <a:pt x="12799" y="8380"/>
                  <a:pt x="12817" y="8380"/>
                </a:cubicBezTo>
                <a:cubicBezTo>
                  <a:pt x="12834" y="8380"/>
                  <a:pt x="12852" y="8368"/>
                  <a:pt x="12852" y="8345"/>
                </a:cubicBezTo>
                <a:lnTo>
                  <a:pt x="12852" y="8329"/>
                </a:lnTo>
                <a:cubicBezTo>
                  <a:pt x="12852" y="8307"/>
                  <a:pt x="12834" y="8296"/>
                  <a:pt x="12817" y="8296"/>
                </a:cubicBezTo>
                <a:close/>
                <a:moveTo>
                  <a:pt x="17544" y="8373"/>
                </a:moveTo>
                <a:cubicBezTo>
                  <a:pt x="17520" y="8373"/>
                  <a:pt x="17520" y="8408"/>
                  <a:pt x="17544" y="8408"/>
                </a:cubicBezTo>
                <a:cubicBezTo>
                  <a:pt x="17566" y="8408"/>
                  <a:pt x="17566" y="8373"/>
                  <a:pt x="17544" y="8373"/>
                </a:cubicBezTo>
                <a:close/>
                <a:moveTo>
                  <a:pt x="13290" y="8335"/>
                </a:moveTo>
                <a:cubicBezTo>
                  <a:pt x="13262" y="8335"/>
                  <a:pt x="13238" y="8371"/>
                  <a:pt x="13263" y="8395"/>
                </a:cubicBezTo>
                <a:lnTo>
                  <a:pt x="13279" y="8411"/>
                </a:lnTo>
                <a:cubicBezTo>
                  <a:pt x="13286" y="8419"/>
                  <a:pt x="13294" y="8422"/>
                  <a:pt x="13302" y="8422"/>
                </a:cubicBezTo>
                <a:cubicBezTo>
                  <a:pt x="13329" y="8422"/>
                  <a:pt x="13354" y="8387"/>
                  <a:pt x="13329" y="8361"/>
                </a:cubicBezTo>
                <a:lnTo>
                  <a:pt x="13313" y="8345"/>
                </a:lnTo>
                <a:cubicBezTo>
                  <a:pt x="13306" y="8338"/>
                  <a:pt x="13298" y="8335"/>
                  <a:pt x="13290" y="8335"/>
                </a:cubicBezTo>
                <a:close/>
                <a:moveTo>
                  <a:pt x="2239" y="8400"/>
                </a:moveTo>
                <a:cubicBezTo>
                  <a:pt x="2215" y="8400"/>
                  <a:pt x="2215" y="8434"/>
                  <a:pt x="2239" y="8434"/>
                </a:cubicBezTo>
                <a:lnTo>
                  <a:pt x="2255" y="8434"/>
                </a:lnTo>
                <a:cubicBezTo>
                  <a:pt x="2277" y="8434"/>
                  <a:pt x="2277" y="8401"/>
                  <a:pt x="2255" y="8400"/>
                </a:cubicBezTo>
                <a:close/>
                <a:moveTo>
                  <a:pt x="8709" y="8319"/>
                </a:moveTo>
                <a:cubicBezTo>
                  <a:pt x="8667" y="8319"/>
                  <a:pt x="8631" y="8372"/>
                  <a:pt x="8668" y="8410"/>
                </a:cubicBezTo>
                <a:cubicBezTo>
                  <a:pt x="8673" y="8416"/>
                  <a:pt x="8679" y="8421"/>
                  <a:pt x="8684" y="8426"/>
                </a:cubicBezTo>
                <a:cubicBezTo>
                  <a:pt x="8695" y="8437"/>
                  <a:pt x="8707" y="8441"/>
                  <a:pt x="8719" y="8441"/>
                </a:cubicBezTo>
                <a:cubicBezTo>
                  <a:pt x="8760" y="8441"/>
                  <a:pt x="8797" y="8388"/>
                  <a:pt x="8760" y="8350"/>
                </a:cubicBezTo>
                <a:lnTo>
                  <a:pt x="8745" y="8335"/>
                </a:lnTo>
                <a:cubicBezTo>
                  <a:pt x="8733" y="8324"/>
                  <a:pt x="8721" y="8319"/>
                  <a:pt x="8709" y="8319"/>
                </a:cubicBezTo>
                <a:close/>
                <a:moveTo>
                  <a:pt x="8211" y="8381"/>
                </a:moveTo>
                <a:cubicBezTo>
                  <a:pt x="8165" y="8381"/>
                  <a:pt x="8165" y="8452"/>
                  <a:pt x="8211" y="8452"/>
                </a:cubicBezTo>
                <a:cubicBezTo>
                  <a:pt x="8212" y="8452"/>
                  <a:pt x="8212" y="8452"/>
                  <a:pt x="8212" y="8452"/>
                </a:cubicBezTo>
                <a:cubicBezTo>
                  <a:pt x="8257" y="8452"/>
                  <a:pt x="8257" y="8381"/>
                  <a:pt x="8211" y="8381"/>
                </a:cubicBezTo>
                <a:close/>
                <a:moveTo>
                  <a:pt x="13114" y="8385"/>
                </a:moveTo>
                <a:cubicBezTo>
                  <a:pt x="13068" y="8385"/>
                  <a:pt x="13068" y="8455"/>
                  <a:pt x="13114" y="8455"/>
                </a:cubicBezTo>
                <a:cubicBezTo>
                  <a:pt x="13115" y="8455"/>
                  <a:pt x="13115" y="8455"/>
                  <a:pt x="13116" y="8455"/>
                </a:cubicBezTo>
                <a:cubicBezTo>
                  <a:pt x="13158" y="8455"/>
                  <a:pt x="13160" y="8385"/>
                  <a:pt x="13114" y="8385"/>
                </a:cubicBezTo>
                <a:close/>
                <a:moveTo>
                  <a:pt x="1790" y="8411"/>
                </a:moveTo>
                <a:cubicBezTo>
                  <a:pt x="1777" y="8411"/>
                  <a:pt x="1765" y="8430"/>
                  <a:pt x="1776" y="8443"/>
                </a:cubicBezTo>
                <a:cubicBezTo>
                  <a:pt x="1784" y="8453"/>
                  <a:pt x="1797" y="8458"/>
                  <a:pt x="1810" y="8458"/>
                </a:cubicBezTo>
                <a:cubicBezTo>
                  <a:pt x="1823" y="8458"/>
                  <a:pt x="1835" y="8453"/>
                  <a:pt x="1844" y="8444"/>
                </a:cubicBezTo>
                <a:cubicBezTo>
                  <a:pt x="1856" y="8431"/>
                  <a:pt x="1845" y="8413"/>
                  <a:pt x="1832" y="8413"/>
                </a:cubicBezTo>
                <a:cubicBezTo>
                  <a:pt x="1828" y="8413"/>
                  <a:pt x="1824" y="8415"/>
                  <a:pt x="1820" y="8418"/>
                </a:cubicBezTo>
                <a:cubicBezTo>
                  <a:pt x="1817" y="8422"/>
                  <a:pt x="1814" y="8423"/>
                  <a:pt x="1811" y="8423"/>
                </a:cubicBezTo>
                <a:cubicBezTo>
                  <a:pt x="1807" y="8423"/>
                  <a:pt x="1804" y="8421"/>
                  <a:pt x="1801" y="8417"/>
                </a:cubicBezTo>
                <a:cubicBezTo>
                  <a:pt x="1798" y="8413"/>
                  <a:pt x="1794" y="8411"/>
                  <a:pt x="1790" y="8411"/>
                </a:cubicBezTo>
                <a:close/>
                <a:moveTo>
                  <a:pt x="10405" y="8373"/>
                </a:moveTo>
                <a:cubicBezTo>
                  <a:pt x="10402" y="8373"/>
                  <a:pt x="10399" y="8374"/>
                  <a:pt x="10396" y="8374"/>
                </a:cubicBezTo>
                <a:cubicBezTo>
                  <a:pt x="10376" y="8380"/>
                  <a:pt x="10356" y="8385"/>
                  <a:pt x="10335" y="8389"/>
                </a:cubicBezTo>
                <a:cubicBezTo>
                  <a:pt x="10294" y="8399"/>
                  <a:pt x="10306" y="8459"/>
                  <a:pt x="10344" y="8459"/>
                </a:cubicBezTo>
                <a:cubicBezTo>
                  <a:pt x="10347" y="8459"/>
                  <a:pt x="10350" y="8458"/>
                  <a:pt x="10354" y="8457"/>
                </a:cubicBezTo>
                <a:cubicBezTo>
                  <a:pt x="10374" y="8452"/>
                  <a:pt x="10392" y="8447"/>
                  <a:pt x="10413" y="8443"/>
                </a:cubicBezTo>
                <a:cubicBezTo>
                  <a:pt x="10455" y="8433"/>
                  <a:pt x="10442" y="8373"/>
                  <a:pt x="10405" y="8373"/>
                </a:cubicBezTo>
                <a:close/>
                <a:moveTo>
                  <a:pt x="8405" y="8364"/>
                </a:moveTo>
                <a:cubicBezTo>
                  <a:pt x="8335" y="8364"/>
                  <a:pt x="8335" y="8471"/>
                  <a:pt x="8405" y="8471"/>
                </a:cubicBezTo>
                <a:lnTo>
                  <a:pt x="8421" y="8471"/>
                </a:lnTo>
                <a:cubicBezTo>
                  <a:pt x="8490" y="8471"/>
                  <a:pt x="8490" y="8364"/>
                  <a:pt x="8421" y="8364"/>
                </a:cubicBezTo>
                <a:close/>
                <a:moveTo>
                  <a:pt x="16748" y="8350"/>
                </a:moveTo>
                <a:cubicBezTo>
                  <a:pt x="16729" y="8350"/>
                  <a:pt x="16710" y="8360"/>
                  <a:pt x="16701" y="8377"/>
                </a:cubicBezTo>
                <a:cubicBezTo>
                  <a:pt x="16685" y="8403"/>
                  <a:pt x="16696" y="8434"/>
                  <a:pt x="16720" y="8450"/>
                </a:cubicBezTo>
                <a:cubicBezTo>
                  <a:pt x="16736" y="8460"/>
                  <a:pt x="16750" y="8470"/>
                  <a:pt x="16765" y="8480"/>
                </a:cubicBezTo>
                <a:cubicBezTo>
                  <a:pt x="16773" y="8485"/>
                  <a:pt x="16782" y="8488"/>
                  <a:pt x="16791" y="8488"/>
                </a:cubicBezTo>
                <a:cubicBezTo>
                  <a:pt x="16810" y="8488"/>
                  <a:pt x="16829" y="8477"/>
                  <a:pt x="16838" y="8460"/>
                </a:cubicBezTo>
                <a:cubicBezTo>
                  <a:pt x="16854" y="8434"/>
                  <a:pt x="16844" y="8403"/>
                  <a:pt x="16818" y="8387"/>
                </a:cubicBezTo>
                <a:cubicBezTo>
                  <a:pt x="16803" y="8377"/>
                  <a:pt x="16788" y="8368"/>
                  <a:pt x="16774" y="8358"/>
                </a:cubicBezTo>
                <a:cubicBezTo>
                  <a:pt x="16767" y="8353"/>
                  <a:pt x="16757" y="8350"/>
                  <a:pt x="16748" y="8350"/>
                </a:cubicBezTo>
                <a:close/>
                <a:moveTo>
                  <a:pt x="4705" y="8402"/>
                </a:moveTo>
                <a:cubicBezTo>
                  <a:pt x="4672" y="8402"/>
                  <a:pt x="4650" y="8450"/>
                  <a:pt x="4686" y="8468"/>
                </a:cubicBezTo>
                <a:cubicBezTo>
                  <a:pt x="4697" y="8473"/>
                  <a:pt x="4706" y="8478"/>
                  <a:pt x="4717" y="8483"/>
                </a:cubicBezTo>
                <a:cubicBezTo>
                  <a:pt x="4722" y="8486"/>
                  <a:pt x="4728" y="8488"/>
                  <a:pt x="4733" y="8488"/>
                </a:cubicBezTo>
                <a:cubicBezTo>
                  <a:pt x="4764" y="8488"/>
                  <a:pt x="4786" y="8440"/>
                  <a:pt x="4751" y="8422"/>
                </a:cubicBezTo>
                <a:cubicBezTo>
                  <a:pt x="4741" y="8416"/>
                  <a:pt x="4732" y="8411"/>
                  <a:pt x="4722" y="8406"/>
                </a:cubicBezTo>
                <a:cubicBezTo>
                  <a:pt x="4716" y="8403"/>
                  <a:pt x="4710" y="8402"/>
                  <a:pt x="4705" y="8402"/>
                </a:cubicBezTo>
                <a:close/>
                <a:moveTo>
                  <a:pt x="24277" y="8388"/>
                </a:moveTo>
                <a:cubicBezTo>
                  <a:pt x="24254" y="8388"/>
                  <a:pt x="24230" y="8413"/>
                  <a:pt x="24244" y="8442"/>
                </a:cubicBezTo>
                <a:cubicBezTo>
                  <a:pt x="24249" y="8452"/>
                  <a:pt x="24254" y="8460"/>
                  <a:pt x="24259" y="8471"/>
                </a:cubicBezTo>
                <a:cubicBezTo>
                  <a:pt x="24266" y="8484"/>
                  <a:pt x="24276" y="8489"/>
                  <a:pt x="24287" y="8489"/>
                </a:cubicBezTo>
                <a:cubicBezTo>
                  <a:pt x="24310" y="8489"/>
                  <a:pt x="24334" y="8464"/>
                  <a:pt x="24320" y="8436"/>
                </a:cubicBezTo>
                <a:cubicBezTo>
                  <a:pt x="24315" y="8426"/>
                  <a:pt x="24310" y="8416"/>
                  <a:pt x="24305" y="8406"/>
                </a:cubicBezTo>
                <a:cubicBezTo>
                  <a:pt x="24298" y="8393"/>
                  <a:pt x="24288" y="8388"/>
                  <a:pt x="24277" y="8388"/>
                </a:cubicBezTo>
                <a:close/>
                <a:moveTo>
                  <a:pt x="5852" y="8407"/>
                </a:moveTo>
                <a:cubicBezTo>
                  <a:pt x="5834" y="8407"/>
                  <a:pt x="5817" y="8418"/>
                  <a:pt x="5817" y="8442"/>
                </a:cubicBezTo>
                <a:lnTo>
                  <a:pt x="5817" y="8457"/>
                </a:lnTo>
                <a:cubicBezTo>
                  <a:pt x="5817" y="8480"/>
                  <a:pt x="5834" y="8491"/>
                  <a:pt x="5852" y="8491"/>
                </a:cubicBezTo>
                <a:cubicBezTo>
                  <a:pt x="5869" y="8491"/>
                  <a:pt x="5887" y="8480"/>
                  <a:pt x="5887" y="8457"/>
                </a:cubicBezTo>
                <a:lnTo>
                  <a:pt x="5887" y="8442"/>
                </a:lnTo>
                <a:cubicBezTo>
                  <a:pt x="5887" y="8418"/>
                  <a:pt x="5869" y="8407"/>
                  <a:pt x="5852" y="8407"/>
                </a:cubicBezTo>
                <a:close/>
                <a:moveTo>
                  <a:pt x="20654" y="8438"/>
                </a:moveTo>
                <a:cubicBezTo>
                  <a:pt x="20609" y="8438"/>
                  <a:pt x="20609" y="8510"/>
                  <a:pt x="20654" y="8510"/>
                </a:cubicBezTo>
                <a:cubicBezTo>
                  <a:pt x="20700" y="8510"/>
                  <a:pt x="20700" y="8438"/>
                  <a:pt x="20654" y="8438"/>
                </a:cubicBezTo>
                <a:close/>
                <a:moveTo>
                  <a:pt x="7924" y="8489"/>
                </a:moveTo>
                <a:cubicBezTo>
                  <a:pt x="7901" y="8489"/>
                  <a:pt x="7901" y="8523"/>
                  <a:pt x="7924" y="8523"/>
                </a:cubicBezTo>
                <a:cubicBezTo>
                  <a:pt x="7948" y="8523"/>
                  <a:pt x="7948" y="8489"/>
                  <a:pt x="7924" y="8489"/>
                </a:cubicBezTo>
                <a:close/>
                <a:moveTo>
                  <a:pt x="5497" y="8389"/>
                </a:moveTo>
                <a:cubicBezTo>
                  <a:pt x="5492" y="8389"/>
                  <a:pt x="5487" y="8390"/>
                  <a:pt x="5482" y="8391"/>
                </a:cubicBezTo>
                <a:cubicBezTo>
                  <a:pt x="5456" y="8400"/>
                  <a:pt x="5435" y="8429"/>
                  <a:pt x="5446" y="8457"/>
                </a:cubicBezTo>
                <a:cubicBezTo>
                  <a:pt x="5451" y="8473"/>
                  <a:pt x="5456" y="8487"/>
                  <a:pt x="5461" y="8501"/>
                </a:cubicBezTo>
                <a:cubicBezTo>
                  <a:pt x="5469" y="8524"/>
                  <a:pt x="5490" y="8540"/>
                  <a:pt x="5513" y="8540"/>
                </a:cubicBezTo>
                <a:cubicBezTo>
                  <a:pt x="5517" y="8540"/>
                  <a:pt x="5522" y="8539"/>
                  <a:pt x="5526" y="8538"/>
                </a:cubicBezTo>
                <a:cubicBezTo>
                  <a:pt x="5553" y="8530"/>
                  <a:pt x="5573" y="8500"/>
                  <a:pt x="5563" y="8473"/>
                </a:cubicBezTo>
                <a:cubicBezTo>
                  <a:pt x="5558" y="8457"/>
                  <a:pt x="5553" y="8443"/>
                  <a:pt x="5547" y="8428"/>
                </a:cubicBezTo>
                <a:cubicBezTo>
                  <a:pt x="5540" y="8406"/>
                  <a:pt x="5520" y="8389"/>
                  <a:pt x="5497" y="8389"/>
                </a:cubicBezTo>
                <a:close/>
                <a:moveTo>
                  <a:pt x="8141" y="8458"/>
                </a:moveTo>
                <a:cubicBezTo>
                  <a:pt x="8130" y="8458"/>
                  <a:pt x="8119" y="8463"/>
                  <a:pt x="8113" y="8476"/>
                </a:cubicBezTo>
                <a:cubicBezTo>
                  <a:pt x="8108" y="8487"/>
                  <a:pt x="8102" y="8496"/>
                  <a:pt x="8097" y="8506"/>
                </a:cubicBezTo>
                <a:cubicBezTo>
                  <a:pt x="8083" y="8535"/>
                  <a:pt x="8107" y="8560"/>
                  <a:pt x="8131" y="8560"/>
                </a:cubicBezTo>
                <a:cubicBezTo>
                  <a:pt x="8142" y="8560"/>
                  <a:pt x="8152" y="8555"/>
                  <a:pt x="8159" y="8542"/>
                </a:cubicBezTo>
                <a:cubicBezTo>
                  <a:pt x="8164" y="8532"/>
                  <a:pt x="8169" y="8522"/>
                  <a:pt x="8175" y="8512"/>
                </a:cubicBezTo>
                <a:cubicBezTo>
                  <a:pt x="8189" y="8484"/>
                  <a:pt x="8164" y="8458"/>
                  <a:pt x="8141" y="8458"/>
                </a:cubicBezTo>
                <a:close/>
                <a:moveTo>
                  <a:pt x="18579" y="8429"/>
                </a:moveTo>
                <a:cubicBezTo>
                  <a:pt x="18560" y="8429"/>
                  <a:pt x="18541" y="8438"/>
                  <a:pt x="18532" y="8455"/>
                </a:cubicBezTo>
                <a:cubicBezTo>
                  <a:pt x="18527" y="8466"/>
                  <a:pt x="18522" y="8475"/>
                  <a:pt x="18517" y="8486"/>
                </a:cubicBezTo>
                <a:cubicBezTo>
                  <a:pt x="18504" y="8512"/>
                  <a:pt x="18509" y="8543"/>
                  <a:pt x="18536" y="8559"/>
                </a:cubicBezTo>
                <a:cubicBezTo>
                  <a:pt x="18544" y="8564"/>
                  <a:pt x="18554" y="8566"/>
                  <a:pt x="18563" y="8566"/>
                </a:cubicBezTo>
                <a:cubicBezTo>
                  <a:pt x="18582" y="8566"/>
                  <a:pt x="18601" y="8557"/>
                  <a:pt x="18610" y="8539"/>
                </a:cubicBezTo>
                <a:cubicBezTo>
                  <a:pt x="18615" y="8528"/>
                  <a:pt x="18620" y="8520"/>
                  <a:pt x="18625" y="8510"/>
                </a:cubicBezTo>
                <a:cubicBezTo>
                  <a:pt x="18638" y="8483"/>
                  <a:pt x="18633" y="8452"/>
                  <a:pt x="18606" y="8436"/>
                </a:cubicBezTo>
                <a:cubicBezTo>
                  <a:pt x="18598" y="8432"/>
                  <a:pt x="18588" y="8429"/>
                  <a:pt x="18579" y="8429"/>
                </a:cubicBezTo>
                <a:close/>
                <a:moveTo>
                  <a:pt x="24444" y="8484"/>
                </a:moveTo>
                <a:cubicBezTo>
                  <a:pt x="24436" y="8484"/>
                  <a:pt x="24428" y="8487"/>
                  <a:pt x="24421" y="8495"/>
                </a:cubicBezTo>
                <a:lnTo>
                  <a:pt x="24405" y="8511"/>
                </a:lnTo>
                <a:cubicBezTo>
                  <a:pt x="24380" y="8535"/>
                  <a:pt x="24404" y="8570"/>
                  <a:pt x="24432" y="8570"/>
                </a:cubicBezTo>
                <a:cubicBezTo>
                  <a:pt x="24440" y="8570"/>
                  <a:pt x="24448" y="8567"/>
                  <a:pt x="24455" y="8560"/>
                </a:cubicBezTo>
                <a:lnTo>
                  <a:pt x="24471" y="8544"/>
                </a:lnTo>
                <a:cubicBezTo>
                  <a:pt x="24496" y="8519"/>
                  <a:pt x="24471" y="8484"/>
                  <a:pt x="24444" y="8484"/>
                </a:cubicBezTo>
                <a:close/>
                <a:moveTo>
                  <a:pt x="17875" y="8491"/>
                </a:moveTo>
                <a:cubicBezTo>
                  <a:pt x="17848" y="8491"/>
                  <a:pt x="17824" y="8527"/>
                  <a:pt x="17849" y="8552"/>
                </a:cubicBezTo>
                <a:cubicBezTo>
                  <a:pt x="17858" y="8562"/>
                  <a:pt x="17869" y="8572"/>
                  <a:pt x="17880" y="8581"/>
                </a:cubicBezTo>
                <a:cubicBezTo>
                  <a:pt x="17887" y="8589"/>
                  <a:pt x="17895" y="8592"/>
                  <a:pt x="17903" y="8592"/>
                </a:cubicBezTo>
                <a:cubicBezTo>
                  <a:pt x="17930" y="8592"/>
                  <a:pt x="17954" y="8556"/>
                  <a:pt x="17929" y="8532"/>
                </a:cubicBezTo>
                <a:lnTo>
                  <a:pt x="17898" y="8501"/>
                </a:lnTo>
                <a:cubicBezTo>
                  <a:pt x="17891" y="8494"/>
                  <a:pt x="17883" y="8491"/>
                  <a:pt x="17875" y="8491"/>
                </a:cubicBezTo>
                <a:close/>
                <a:moveTo>
                  <a:pt x="9246" y="8552"/>
                </a:moveTo>
                <a:cubicBezTo>
                  <a:pt x="9242" y="8552"/>
                  <a:pt x="9238" y="8554"/>
                  <a:pt x="9234" y="8558"/>
                </a:cubicBezTo>
                <a:lnTo>
                  <a:pt x="9218" y="8574"/>
                </a:lnTo>
                <a:cubicBezTo>
                  <a:pt x="9206" y="8586"/>
                  <a:pt x="9218" y="8603"/>
                  <a:pt x="9231" y="8603"/>
                </a:cubicBezTo>
                <a:cubicBezTo>
                  <a:pt x="9235" y="8603"/>
                  <a:pt x="9240" y="8602"/>
                  <a:pt x="9243" y="8598"/>
                </a:cubicBezTo>
                <a:lnTo>
                  <a:pt x="9259" y="8582"/>
                </a:lnTo>
                <a:cubicBezTo>
                  <a:pt x="9272" y="8571"/>
                  <a:pt x="9260" y="8552"/>
                  <a:pt x="9246" y="8552"/>
                </a:cubicBezTo>
                <a:close/>
                <a:moveTo>
                  <a:pt x="3906" y="8569"/>
                </a:moveTo>
                <a:cubicBezTo>
                  <a:pt x="3882" y="8569"/>
                  <a:pt x="3882" y="8605"/>
                  <a:pt x="3906" y="8605"/>
                </a:cubicBezTo>
                <a:cubicBezTo>
                  <a:pt x="3928" y="8605"/>
                  <a:pt x="3929" y="8569"/>
                  <a:pt x="3906" y="8569"/>
                </a:cubicBezTo>
                <a:close/>
                <a:moveTo>
                  <a:pt x="13468" y="8576"/>
                </a:moveTo>
                <a:cubicBezTo>
                  <a:pt x="13423" y="8576"/>
                  <a:pt x="13423" y="8647"/>
                  <a:pt x="13468" y="8647"/>
                </a:cubicBezTo>
                <a:cubicBezTo>
                  <a:pt x="13468" y="8647"/>
                  <a:pt x="13469" y="8647"/>
                  <a:pt x="13469" y="8647"/>
                </a:cubicBezTo>
                <a:cubicBezTo>
                  <a:pt x="13513" y="8647"/>
                  <a:pt x="13514" y="8576"/>
                  <a:pt x="13468" y="8576"/>
                </a:cubicBezTo>
                <a:close/>
                <a:moveTo>
                  <a:pt x="13019" y="8512"/>
                </a:moveTo>
                <a:cubicBezTo>
                  <a:pt x="12978" y="8512"/>
                  <a:pt x="12942" y="8565"/>
                  <a:pt x="12979" y="8602"/>
                </a:cubicBezTo>
                <a:lnTo>
                  <a:pt x="13009" y="8632"/>
                </a:lnTo>
                <a:cubicBezTo>
                  <a:pt x="13020" y="8643"/>
                  <a:pt x="13033" y="8648"/>
                  <a:pt x="13045" y="8648"/>
                </a:cubicBezTo>
                <a:cubicBezTo>
                  <a:pt x="13086" y="8648"/>
                  <a:pt x="13123" y="8595"/>
                  <a:pt x="13085" y="8558"/>
                </a:cubicBezTo>
                <a:cubicBezTo>
                  <a:pt x="13075" y="8548"/>
                  <a:pt x="13066" y="8537"/>
                  <a:pt x="13055" y="8527"/>
                </a:cubicBezTo>
                <a:cubicBezTo>
                  <a:pt x="13044" y="8516"/>
                  <a:pt x="13032" y="8512"/>
                  <a:pt x="13019" y="8512"/>
                </a:cubicBezTo>
                <a:close/>
                <a:moveTo>
                  <a:pt x="15691" y="8597"/>
                </a:moveTo>
                <a:cubicBezTo>
                  <a:pt x="15685" y="8597"/>
                  <a:pt x="15680" y="8598"/>
                  <a:pt x="15674" y="8601"/>
                </a:cubicBezTo>
                <a:cubicBezTo>
                  <a:pt x="15663" y="8606"/>
                  <a:pt x="15655" y="8611"/>
                  <a:pt x="15644" y="8616"/>
                </a:cubicBezTo>
                <a:cubicBezTo>
                  <a:pt x="15609" y="8634"/>
                  <a:pt x="15630" y="8683"/>
                  <a:pt x="15662" y="8683"/>
                </a:cubicBezTo>
                <a:cubicBezTo>
                  <a:pt x="15667" y="8683"/>
                  <a:pt x="15673" y="8681"/>
                  <a:pt x="15679" y="8678"/>
                </a:cubicBezTo>
                <a:cubicBezTo>
                  <a:pt x="15689" y="8673"/>
                  <a:pt x="15699" y="8668"/>
                  <a:pt x="15709" y="8663"/>
                </a:cubicBezTo>
                <a:cubicBezTo>
                  <a:pt x="15744" y="8645"/>
                  <a:pt x="15722" y="8597"/>
                  <a:pt x="15691" y="8597"/>
                </a:cubicBezTo>
                <a:close/>
                <a:moveTo>
                  <a:pt x="22217" y="8623"/>
                </a:moveTo>
                <a:cubicBezTo>
                  <a:pt x="22171" y="8623"/>
                  <a:pt x="22171" y="8694"/>
                  <a:pt x="22217" y="8694"/>
                </a:cubicBezTo>
                <a:cubicBezTo>
                  <a:pt x="22261" y="8694"/>
                  <a:pt x="22262" y="8623"/>
                  <a:pt x="22217" y="8623"/>
                </a:cubicBezTo>
                <a:close/>
                <a:moveTo>
                  <a:pt x="450" y="8589"/>
                </a:moveTo>
                <a:cubicBezTo>
                  <a:pt x="432" y="8589"/>
                  <a:pt x="414" y="8600"/>
                  <a:pt x="414" y="8623"/>
                </a:cubicBezTo>
                <a:lnTo>
                  <a:pt x="414" y="8668"/>
                </a:lnTo>
                <a:cubicBezTo>
                  <a:pt x="414" y="8690"/>
                  <a:pt x="432" y="8702"/>
                  <a:pt x="450" y="8702"/>
                </a:cubicBezTo>
                <a:cubicBezTo>
                  <a:pt x="467" y="8702"/>
                  <a:pt x="485" y="8690"/>
                  <a:pt x="485" y="8668"/>
                </a:cubicBezTo>
                <a:lnTo>
                  <a:pt x="485" y="8623"/>
                </a:lnTo>
                <a:cubicBezTo>
                  <a:pt x="486" y="8600"/>
                  <a:pt x="468" y="8589"/>
                  <a:pt x="450" y="8589"/>
                </a:cubicBezTo>
                <a:close/>
                <a:moveTo>
                  <a:pt x="22711" y="8607"/>
                </a:moveTo>
                <a:cubicBezTo>
                  <a:pt x="22643" y="8607"/>
                  <a:pt x="22642" y="8715"/>
                  <a:pt x="22711" y="8715"/>
                </a:cubicBezTo>
                <a:cubicBezTo>
                  <a:pt x="22779" y="8714"/>
                  <a:pt x="22780" y="8607"/>
                  <a:pt x="22711" y="8607"/>
                </a:cubicBezTo>
                <a:close/>
                <a:moveTo>
                  <a:pt x="14030" y="8675"/>
                </a:moveTo>
                <a:cubicBezTo>
                  <a:pt x="14016" y="8675"/>
                  <a:pt x="14004" y="8693"/>
                  <a:pt x="14016" y="8706"/>
                </a:cubicBezTo>
                <a:lnTo>
                  <a:pt x="14032" y="8721"/>
                </a:lnTo>
                <a:cubicBezTo>
                  <a:pt x="14035" y="8725"/>
                  <a:pt x="14039" y="8726"/>
                  <a:pt x="14043" y="8726"/>
                </a:cubicBezTo>
                <a:cubicBezTo>
                  <a:pt x="14057" y="8726"/>
                  <a:pt x="14069" y="8708"/>
                  <a:pt x="14057" y="8696"/>
                </a:cubicBezTo>
                <a:lnTo>
                  <a:pt x="14041" y="8680"/>
                </a:lnTo>
                <a:cubicBezTo>
                  <a:pt x="14038" y="8677"/>
                  <a:pt x="14034" y="8675"/>
                  <a:pt x="14030" y="8675"/>
                </a:cubicBezTo>
                <a:close/>
                <a:moveTo>
                  <a:pt x="21585" y="8633"/>
                </a:moveTo>
                <a:cubicBezTo>
                  <a:pt x="21516" y="8633"/>
                  <a:pt x="21516" y="8741"/>
                  <a:pt x="21585" y="8741"/>
                </a:cubicBezTo>
                <a:cubicBezTo>
                  <a:pt x="21653" y="8741"/>
                  <a:pt x="21653" y="8633"/>
                  <a:pt x="21585" y="8633"/>
                </a:cubicBezTo>
                <a:close/>
                <a:moveTo>
                  <a:pt x="5059" y="8602"/>
                </a:moveTo>
                <a:cubicBezTo>
                  <a:pt x="5050" y="8602"/>
                  <a:pt x="5040" y="8606"/>
                  <a:pt x="5034" y="8612"/>
                </a:cubicBezTo>
                <a:cubicBezTo>
                  <a:pt x="5020" y="8627"/>
                  <a:pt x="5021" y="8648"/>
                  <a:pt x="5034" y="8663"/>
                </a:cubicBezTo>
                <a:cubicBezTo>
                  <a:pt x="5055" y="8688"/>
                  <a:pt x="5075" y="8712"/>
                  <a:pt x="5096" y="8737"/>
                </a:cubicBezTo>
                <a:cubicBezTo>
                  <a:pt x="5101" y="8745"/>
                  <a:pt x="5110" y="8748"/>
                  <a:pt x="5119" y="8748"/>
                </a:cubicBezTo>
                <a:cubicBezTo>
                  <a:pt x="5129" y="8748"/>
                  <a:pt x="5139" y="8744"/>
                  <a:pt x="5146" y="8737"/>
                </a:cubicBezTo>
                <a:cubicBezTo>
                  <a:pt x="5160" y="8722"/>
                  <a:pt x="5159" y="8701"/>
                  <a:pt x="5146" y="8688"/>
                </a:cubicBezTo>
                <a:cubicBezTo>
                  <a:pt x="5125" y="8663"/>
                  <a:pt x="5105" y="8637"/>
                  <a:pt x="5084" y="8612"/>
                </a:cubicBezTo>
                <a:cubicBezTo>
                  <a:pt x="5078" y="8606"/>
                  <a:pt x="5069" y="8602"/>
                  <a:pt x="5059" y="8602"/>
                </a:cubicBezTo>
                <a:close/>
                <a:moveTo>
                  <a:pt x="20278" y="8646"/>
                </a:moveTo>
                <a:cubicBezTo>
                  <a:pt x="20272" y="8646"/>
                  <a:pt x="20266" y="8648"/>
                  <a:pt x="20260" y="8652"/>
                </a:cubicBezTo>
                <a:cubicBezTo>
                  <a:pt x="20244" y="8663"/>
                  <a:pt x="20229" y="8672"/>
                  <a:pt x="20216" y="8682"/>
                </a:cubicBezTo>
                <a:cubicBezTo>
                  <a:pt x="20183" y="8704"/>
                  <a:pt x="20202" y="8750"/>
                  <a:pt x="20231" y="8750"/>
                </a:cubicBezTo>
                <a:cubicBezTo>
                  <a:pt x="20237" y="8750"/>
                  <a:pt x="20244" y="8748"/>
                  <a:pt x="20250" y="8743"/>
                </a:cubicBezTo>
                <a:cubicBezTo>
                  <a:pt x="20266" y="8733"/>
                  <a:pt x="20281" y="8724"/>
                  <a:pt x="20295" y="8714"/>
                </a:cubicBezTo>
                <a:cubicBezTo>
                  <a:pt x="20327" y="8693"/>
                  <a:pt x="20307" y="8646"/>
                  <a:pt x="20278" y="8646"/>
                </a:cubicBezTo>
                <a:close/>
                <a:moveTo>
                  <a:pt x="19706" y="8615"/>
                </a:moveTo>
                <a:cubicBezTo>
                  <a:pt x="19702" y="8615"/>
                  <a:pt x="19697" y="8615"/>
                  <a:pt x="19693" y="8616"/>
                </a:cubicBezTo>
                <a:cubicBezTo>
                  <a:pt x="19667" y="8625"/>
                  <a:pt x="19647" y="8654"/>
                  <a:pt x="19656" y="8682"/>
                </a:cubicBezTo>
                <a:cubicBezTo>
                  <a:pt x="19661" y="8695"/>
                  <a:pt x="19666" y="8711"/>
                  <a:pt x="19671" y="8726"/>
                </a:cubicBezTo>
                <a:cubicBezTo>
                  <a:pt x="19678" y="8749"/>
                  <a:pt x="19699" y="8765"/>
                  <a:pt x="19722" y="8765"/>
                </a:cubicBezTo>
                <a:cubicBezTo>
                  <a:pt x="19726" y="8765"/>
                  <a:pt x="19731" y="8765"/>
                  <a:pt x="19736" y="8763"/>
                </a:cubicBezTo>
                <a:cubicBezTo>
                  <a:pt x="19762" y="8756"/>
                  <a:pt x="19782" y="8725"/>
                  <a:pt x="19773" y="8698"/>
                </a:cubicBezTo>
                <a:cubicBezTo>
                  <a:pt x="19767" y="8682"/>
                  <a:pt x="19762" y="8668"/>
                  <a:pt x="19758" y="8653"/>
                </a:cubicBezTo>
                <a:cubicBezTo>
                  <a:pt x="19751" y="8630"/>
                  <a:pt x="19730" y="8615"/>
                  <a:pt x="19706" y="8615"/>
                </a:cubicBezTo>
                <a:close/>
                <a:moveTo>
                  <a:pt x="12192" y="8659"/>
                </a:moveTo>
                <a:cubicBezTo>
                  <a:pt x="12122" y="8659"/>
                  <a:pt x="12122" y="8767"/>
                  <a:pt x="12192" y="8767"/>
                </a:cubicBezTo>
                <a:cubicBezTo>
                  <a:pt x="12260" y="8767"/>
                  <a:pt x="12260" y="8659"/>
                  <a:pt x="12192" y="8659"/>
                </a:cubicBezTo>
                <a:close/>
                <a:moveTo>
                  <a:pt x="3168" y="8733"/>
                </a:moveTo>
                <a:cubicBezTo>
                  <a:pt x="3145" y="8733"/>
                  <a:pt x="3145" y="8768"/>
                  <a:pt x="3168" y="8768"/>
                </a:cubicBezTo>
                <a:lnTo>
                  <a:pt x="3184" y="8768"/>
                </a:lnTo>
                <a:cubicBezTo>
                  <a:pt x="3206" y="8767"/>
                  <a:pt x="3206" y="8733"/>
                  <a:pt x="3184" y="8733"/>
                </a:cubicBezTo>
                <a:close/>
                <a:moveTo>
                  <a:pt x="13579" y="8701"/>
                </a:moveTo>
                <a:cubicBezTo>
                  <a:pt x="13533" y="8701"/>
                  <a:pt x="13533" y="8773"/>
                  <a:pt x="13579" y="8773"/>
                </a:cubicBezTo>
                <a:cubicBezTo>
                  <a:pt x="13580" y="8773"/>
                  <a:pt x="13580" y="8773"/>
                  <a:pt x="13580" y="8773"/>
                </a:cubicBezTo>
                <a:cubicBezTo>
                  <a:pt x="13623" y="8773"/>
                  <a:pt x="13623" y="8701"/>
                  <a:pt x="13579" y="8701"/>
                </a:cubicBezTo>
                <a:close/>
                <a:moveTo>
                  <a:pt x="14841" y="8645"/>
                </a:moveTo>
                <a:cubicBezTo>
                  <a:pt x="14813" y="8645"/>
                  <a:pt x="14790" y="8681"/>
                  <a:pt x="14815" y="8706"/>
                </a:cubicBezTo>
                <a:cubicBezTo>
                  <a:pt x="14834" y="8725"/>
                  <a:pt x="14854" y="8746"/>
                  <a:pt x="14875" y="8766"/>
                </a:cubicBezTo>
                <a:cubicBezTo>
                  <a:pt x="14882" y="8774"/>
                  <a:pt x="14891" y="8777"/>
                  <a:pt x="14899" y="8777"/>
                </a:cubicBezTo>
                <a:cubicBezTo>
                  <a:pt x="14926" y="8777"/>
                  <a:pt x="14951" y="8740"/>
                  <a:pt x="14925" y="8716"/>
                </a:cubicBezTo>
                <a:cubicBezTo>
                  <a:pt x="14905" y="8695"/>
                  <a:pt x="14886" y="8675"/>
                  <a:pt x="14865" y="8656"/>
                </a:cubicBezTo>
                <a:cubicBezTo>
                  <a:pt x="14857" y="8649"/>
                  <a:pt x="14849" y="8645"/>
                  <a:pt x="14841" y="8645"/>
                </a:cubicBezTo>
                <a:close/>
                <a:moveTo>
                  <a:pt x="24791" y="8695"/>
                </a:moveTo>
                <a:cubicBezTo>
                  <a:pt x="24763" y="8695"/>
                  <a:pt x="24739" y="8731"/>
                  <a:pt x="24764" y="8756"/>
                </a:cubicBezTo>
                <a:cubicBezTo>
                  <a:pt x="24770" y="8762"/>
                  <a:pt x="24775" y="8766"/>
                  <a:pt x="24780" y="8772"/>
                </a:cubicBezTo>
                <a:cubicBezTo>
                  <a:pt x="24787" y="8779"/>
                  <a:pt x="24796" y="8782"/>
                  <a:pt x="24804" y="8782"/>
                </a:cubicBezTo>
                <a:cubicBezTo>
                  <a:pt x="24831" y="8782"/>
                  <a:pt x="24856" y="8746"/>
                  <a:pt x="24830" y="8721"/>
                </a:cubicBezTo>
                <a:lnTo>
                  <a:pt x="24815" y="8706"/>
                </a:lnTo>
                <a:cubicBezTo>
                  <a:pt x="24807" y="8698"/>
                  <a:pt x="24799" y="8695"/>
                  <a:pt x="24791" y="8695"/>
                </a:cubicBezTo>
                <a:close/>
                <a:moveTo>
                  <a:pt x="23375" y="8669"/>
                </a:moveTo>
                <a:cubicBezTo>
                  <a:pt x="23334" y="8669"/>
                  <a:pt x="23297" y="8722"/>
                  <a:pt x="23334" y="8759"/>
                </a:cubicBezTo>
                <a:lnTo>
                  <a:pt x="23350" y="8775"/>
                </a:lnTo>
                <a:cubicBezTo>
                  <a:pt x="23361" y="8786"/>
                  <a:pt x="23374" y="8791"/>
                  <a:pt x="23386" y="8791"/>
                </a:cubicBezTo>
                <a:cubicBezTo>
                  <a:pt x="23427" y="8791"/>
                  <a:pt x="23464" y="8737"/>
                  <a:pt x="23427" y="8700"/>
                </a:cubicBezTo>
                <a:lnTo>
                  <a:pt x="23411" y="8685"/>
                </a:lnTo>
                <a:cubicBezTo>
                  <a:pt x="23400" y="8674"/>
                  <a:pt x="23387" y="8669"/>
                  <a:pt x="23375" y="8669"/>
                </a:cubicBezTo>
                <a:close/>
                <a:moveTo>
                  <a:pt x="15302" y="8634"/>
                </a:moveTo>
                <a:cubicBezTo>
                  <a:pt x="15284" y="8634"/>
                  <a:pt x="15267" y="8646"/>
                  <a:pt x="15268" y="8669"/>
                </a:cubicBezTo>
                <a:cubicBezTo>
                  <a:pt x="15270" y="8713"/>
                  <a:pt x="15289" y="8756"/>
                  <a:pt x="15325" y="8784"/>
                </a:cubicBezTo>
                <a:cubicBezTo>
                  <a:pt x="15332" y="8790"/>
                  <a:pt x="15342" y="8794"/>
                  <a:pt x="15351" y="8794"/>
                </a:cubicBezTo>
                <a:cubicBezTo>
                  <a:pt x="15359" y="8794"/>
                  <a:pt x="15367" y="8791"/>
                  <a:pt x="15374" y="8784"/>
                </a:cubicBezTo>
                <a:cubicBezTo>
                  <a:pt x="15387" y="8773"/>
                  <a:pt x="15389" y="8746"/>
                  <a:pt x="15374" y="8735"/>
                </a:cubicBezTo>
                <a:cubicBezTo>
                  <a:pt x="15353" y="8717"/>
                  <a:pt x="15340" y="8696"/>
                  <a:pt x="15339" y="8669"/>
                </a:cubicBezTo>
                <a:cubicBezTo>
                  <a:pt x="15338" y="8646"/>
                  <a:pt x="15319" y="8634"/>
                  <a:pt x="15302" y="8634"/>
                </a:cubicBezTo>
                <a:close/>
                <a:moveTo>
                  <a:pt x="6610" y="8696"/>
                </a:moveTo>
                <a:cubicBezTo>
                  <a:pt x="6592" y="8696"/>
                  <a:pt x="6574" y="8708"/>
                  <a:pt x="6574" y="8731"/>
                </a:cubicBezTo>
                <a:lnTo>
                  <a:pt x="6574" y="8761"/>
                </a:lnTo>
                <a:cubicBezTo>
                  <a:pt x="6573" y="8784"/>
                  <a:pt x="6591" y="8795"/>
                  <a:pt x="6609" y="8795"/>
                </a:cubicBezTo>
                <a:cubicBezTo>
                  <a:pt x="6627" y="8795"/>
                  <a:pt x="6645" y="8784"/>
                  <a:pt x="6645" y="8761"/>
                </a:cubicBezTo>
                <a:lnTo>
                  <a:pt x="6645" y="8731"/>
                </a:lnTo>
                <a:cubicBezTo>
                  <a:pt x="6645" y="8708"/>
                  <a:pt x="6627" y="8696"/>
                  <a:pt x="6610" y="8696"/>
                </a:cubicBezTo>
                <a:close/>
                <a:moveTo>
                  <a:pt x="10256" y="8656"/>
                </a:moveTo>
                <a:cubicBezTo>
                  <a:pt x="10215" y="8656"/>
                  <a:pt x="10178" y="8709"/>
                  <a:pt x="10215" y="8746"/>
                </a:cubicBezTo>
                <a:lnTo>
                  <a:pt x="10260" y="8790"/>
                </a:lnTo>
                <a:cubicBezTo>
                  <a:pt x="10271" y="8802"/>
                  <a:pt x="10284" y="8806"/>
                  <a:pt x="10296" y="8806"/>
                </a:cubicBezTo>
                <a:cubicBezTo>
                  <a:pt x="10337" y="8806"/>
                  <a:pt x="10374" y="8753"/>
                  <a:pt x="10337" y="8716"/>
                </a:cubicBezTo>
                <a:lnTo>
                  <a:pt x="10292" y="8672"/>
                </a:lnTo>
                <a:cubicBezTo>
                  <a:pt x="10281" y="8661"/>
                  <a:pt x="10268" y="8656"/>
                  <a:pt x="10256" y="8656"/>
                </a:cubicBezTo>
                <a:close/>
                <a:moveTo>
                  <a:pt x="7309" y="8739"/>
                </a:moveTo>
                <a:cubicBezTo>
                  <a:pt x="7291" y="8739"/>
                  <a:pt x="7274" y="8751"/>
                  <a:pt x="7274" y="8774"/>
                </a:cubicBezTo>
                <a:lnTo>
                  <a:pt x="7274" y="8789"/>
                </a:lnTo>
                <a:cubicBezTo>
                  <a:pt x="7273" y="8812"/>
                  <a:pt x="7290" y="8824"/>
                  <a:pt x="7308" y="8824"/>
                </a:cubicBezTo>
                <a:cubicBezTo>
                  <a:pt x="7326" y="8824"/>
                  <a:pt x="7343" y="8812"/>
                  <a:pt x="7344" y="8789"/>
                </a:cubicBezTo>
                <a:lnTo>
                  <a:pt x="7344" y="8774"/>
                </a:lnTo>
                <a:cubicBezTo>
                  <a:pt x="7344" y="8751"/>
                  <a:pt x="7326" y="8739"/>
                  <a:pt x="7309" y="8739"/>
                </a:cubicBezTo>
                <a:close/>
                <a:moveTo>
                  <a:pt x="900" y="8754"/>
                </a:moveTo>
                <a:cubicBezTo>
                  <a:pt x="854" y="8754"/>
                  <a:pt x="854" y="8825"/>
                  <a:pt x="900" y="8825"/>
                </a:cubicBezTo>
                <a:lnTo>
                  <a:pt x="916" y="8825"/>
                </a:lnTo>
                <a:cubicBezTo>
                  <a:pt x="961" y="8825"/>
                  <a:pt x="962" y="8754"/>
                  <a:pt x="916" y="8754"/>
                </a:cubicBezTo>
                <a:close/>
                <a:moveTo>
                  <a:pt x="2493" y="8760"/>
                </a:moveTo>
                <a:cubicBezTo>
                  <a:pt x="2481" y="8760"/>
                  <a:pt x="2468" y="8774"/>
                  <a:pt x="2476" y="8788"/>
                </a:cubicBezTo>
                <a:cubicBezTo>
                  <a:pt x="2481" y="8799"/>
                  <a:pt x="2486" y="8809"/>
                  <a:pt x="2491" y="8819"/>
                </a:cubicBezTo>
                <a:cubicBezTo>
                  <a:pt x="2495" y="8825"/>
                  <a:pt x="2500" y="8828"/>
                  <a:pt x="2505" y="8828"/>
                </a:cubicBezTo>
                <a:cubicBezTo>
                  <a:pt x="2517" y="8828"/>
                  <a:pt x="2529" y="8814"/>
                  <a:pt x="2522" y="8800"/>
                </a:cubicBezTo>
                <a:cubicBezTo>
                  <a:pt x="2517" y="8789"/>
                  <a:pt x="2511" y="8780"/>
                  <a:pt x="2506" y="8769"/>
                </a:cubicBezTo>
                <a:cubicBezTo>
                  <a:pt x="2503" y="8763"/>
                  <a:pt x="2498" y="8760"/>
                  <a:pt x="2493" y="8760"/>
                </a:cubicBezTo>
                <a:close/>
                <a:moveTo>
                  <a:pt x="18534" y="8702"/>
                </a:moveTo>
                <a:cubicBezTo>
                  <a:pt x="18507" y="8702"/>
                  <a:pt x="18480" y="8719"/>
                  <a:pt x="18480" y="8754"/>
                </a:cubicBezTo>
                <a:lnTo>
                  <a:pt x="18480" y="8784"/>
                </a:lnTo>
                <a:cubicBezTo>
                  <a:pt x="18480" y="8818"/>
                  <a:pt x="18507" y="8836"/>
                  <a:pt x="18534" y="8836"/>
                </a:cubicBezTo>
                <a:cubicBezTo>
                  <a:pt x="18561" y="8836"/>
                  <a:pt x="18588" y="8819"/>
                  <a:pt x="18588" y="8784"/>
                </a:cubicBezTo>
                <a:lnTo>
                  <a:pt x="18588" y="8754"/>
                </a:lnTo>
                <a:cubicBezTo>
                  <a:pt x="18588" y="8719"/>
                  <a:pt x="18561" y="8702"/>
                  <a:pt x="18534" y="8702"/>
                </a:cubicBezTo>
                <a:close/>
                <a:moveTo>
                  <a:pt x="6037" y="8705"/>
                </a:moveTo>
                <a:cubicBezTo>
                  <a:pt x="6018" y="8705"/>
                  <a:pt x="5999" y="8714"/>
                  <a:pt x="5990" y="8732"/>
                </a:cubicBezTo>
                <a:cubicBezTo>
                  <a:pt x="5985" y="8742"/>
                  <a:pt x="5980" y="8752"/>
                  <a:pt x="5975" y="8762"/>
                </a:cubicBezTo>
                <a:cubicBezTo>
                  <a:pt x="5961" y="8788"/>
                  <a:pt x="5966" y="8820"/>
                  <a:pt x="5995" y="8835"/>
                </a:cubicBezTo>
                <a:cubicBezTo>
                  <a:pt x="6002" y="8840"/>
                  <a:pt x="6011" y="8843"/>
                  <a:pt x="6021" y="8843"/>
                </a:cubicBezTo>
                <a:cubicBezTo>
                  <a:pt x="6039" y="8843"/>
                  <a:pt x="6059" y="8833"/>
                  <a:pt x="6068" y="8816"/>
                </a:cubicBezTo>
                <a:cubicBezTo>
                  <a:pt x="6073" y="8805"/>
                  <a:pt x="6078" y="8796"/>
                  <a:pt x="6084" y="8785"/>
                </a:cubicBezTo>
                <a:cubicBezTo>
                  <a:pt x="6096" y="8759"/>
                  <a:pt x="6090" y="8726"/>
                  <a:pt x="6064" y="8712"/>
                </a:cubicBezTo>
                <a:cubicBezTo>
                  <a:pt x="6056" y="8707"/>
                  <a:pt x="6046" y="8705"/>
                  <a:pt x="6037" y="8705"/>
                </a:cubicBezTo>
                <a:close/>
                <a:moveTo>
                  <a:pt x="14419" y="8798"/>
                </a:moveTo>
                <a:cubicBezTo>
                  <a:pt x="14406" y="8798"/>
                  <a:pt x="14395" y="8815"/>
                  <a:pt x="14407" y="8827"/>
                </a:cubicBezTo>
                <a:lnTo>
                  <a:pt x="14423" y="8843"/>
                </a:lnTo>
                <a:cubicBezTo>
                  <a:pt x="14426" y="8847"/>
                  <a:pt x="14430" y="8849"/>
                  <a:pt x="14434" y="8849"/>
                </a:cubicBezTo>
                <a:cubicBezTo>
                  <a:pt x="14447" y="8849"/>
                  <a:pt x="14459" y="8831"/>
                  <a:pt x="14447" y="8819"/>
                </a:cubicBezTo>
                <a:cubicBezTo>
                  <a:pt x="14441" y="8811"/>
                  <a:pt x="14436" y="8806"/>
                  <a:pt x="14431" y="8803"/>
                </a:cubicBezTo>
                <a:cubicBezTo>
                  <a:pt x="14427" y="8799"/>
                  <a:pt x="14423" y="8798"/>
                  <a:pt x="14419" y="8798"/>
                </a:cubicBezTo>
                <a:close/>
                <a:moveTo>
                  <a:pt x="5851" y="8738"/>
                </a:moveTo>
                <a:cubicBezTo>
                  <a:pt x="5837" y="8738"/>
                  <a:pt x="5823" y="8745"/>
                  <a:pt x="5818" y="8762"/>
                </a:cubicBezTo>
                <a:cubicBezTo>
                  <a:pt x="5812" y="8778"/>
                  <a:pt x="5807" y="8792"/>
                  <a:pt x="5802" y="8806"/>
                </a:cubicBezTo>
                <a:cubicBezTo>
                  <a:pt x="5793" y="8833"/>
                  <a:pt x="5815" y="8850"/>
                  <a:pt x="5836" y="8850"/>
                </a:cubicBezTo>
                <a:cubicBezTo>
                  <a:pt x="5850" y="8850"/>
                  <a:pt x="5864" y="8843"/>
                  <a:pt x="5870" y="8826"/>
                </a:cubicBezTo>
                <a:cubicBezTo>
                  <a:pt x="5875" y="8810"/>
                  <a:pt x="5880" y="8796"/>
                  <a:pt x="5886" y="8782"/>
                </a:cubicBezTo>
                <a:cubicBezTo>
                  <a:pt x="5895" y="8755"/>
                  <a:pt x="5873" y="8738"/>
                  <a:pt x="5851" y="8738"/>
                </a:cubicBezTo>
                <a:close/>
                <a:moveTo>
                  <a:pt x="8622" y="8775"/>
                </a:moveTo>
                <a:cubicBezTo>
                  <a:pt x="8614" y="8775"/>
                  <a:pt x="8606" y="8778"/>
                  <a:pt x="8599" y="8785"/>
                </a:cubicBezTo>
                <a:lnTo>
                  <a:pt x="8583" y="8801"/>
                </a:lnTo>
                <a:cubicBezTo>
                  <a:pt x="8556" y="8825"/>
                  <a:pt x="8581" y="8861"/>
                  <a:pt x="8609" y="8861"/>
                </a:cubicBezTo>
                <a:cubicBezTo>
                  <a:pt x="8617" y="8861"/>
                  <a:pt x="8625" y="8858"/>
                  <a:pt x="8632" y="8851"/>
                </a:cubicBezTo>
                <a:lnTo>
                  <a:pt x="8648" y="8835"/>
                </a:lnTo>
                <a:cubicBezTo>
                  <a:pt x="8674" y="8810"/>
                  <a:pt x="8649" y="8775"/>
                  <a:pt x="8622" y="8775"/>
                </a:cubicBezTo>
                <a:close/>
                <a:moveTo>
                  <a:pt x="11409" y="8735"/>
                </a:moveTo>
                <a:cubicBezTo>
                  <a:pt x="11397" y="8735"/>
                  <a:pt x="11384" y="8739"/>
                  <a:pt x="11373" y="8751"/>
                </a:cubicBezTo>
                <a:lnTo>
                  <a:pt x="11344" y="8780"/>
                </a:lnTo>
                <a:cubicBezTo>
                  <a:pt x="11306" y="8818"/>
                  <a:pt x="11342" y="8872"/>
                  <a:pt x="11383" y="8872"/>
                </a:cubicBezTo>
                <a:cubicBezTo>
                  <a:pt x="11395" y="8872"/>
                  <a:pt x="11407" y="8867"/>
                  <a:pt x="11418" y="8856"/>
                </a:cubicBezTo>
                <a:lnTo>
                  <a:pt x="11448" y="8826"/>
                </a:lnTo>
                <a:cubicBezTo>
                  <a:pt x="11486" y="8788"/>
                  <a:pt x="11450" y="8735"/>
                  <a:pt x="11409" y="8735"/>
                </a:cubicBezTo>
                <a:close/>
                <a:moveTo>
                  <a:pt x="15078" y="8814"/>
                </a:moveTo>
                <a:cubicBezTo>
                  <a:pt x="15032" y="8814"/>
                  <a:pt x="15032" y="8885"/>
                  <a:pt x="15078" y="8885"/>
                </a:cubicBezTo>
                <a:cubicBezTo>
                  <a:pt x="15124" y="8885"/>
                  <a:pt x="15124" y="8814"/>
                  <a:pt x="15078" y="8814"/>
                </a:cubicBezTo>
                <a:close/>
                <a:moveTo>
                  <a:pt x="6673" y="8796"/>
                </a:moveTo>
                <a:cubicBezTo>
                  <a:pt x="6662" y="8796"/>
                  <a:pt x="6652" y="8801"/>
                  <a:pt x="6645" y="8814"/>
                </a:cubicBezTo>
                <a:cubicBezTo>
                  <a:pt x="6640" y="8825"/>
                  <a:pt x="6635" y="8834"/>
                  <a:pt x="6629" y="8845"/>
                </a:cubicBezTo>
                <a:cubicBezTo>
                  <a:pt x="6616" y="8872"/>
                  <a:pt x="6640" y="8898"/>
                  <a:pt x="6663" y="8898"/>
                </a:cubicBezTo>
                <a:cubicBezTo>
                  <a:pt x="6674" y="8898"/>
                  <a:pt x="6685" y="8893"/>
                  <a:pt x="6691" y="8879"/>
                </a:cubicBezTo>
                <a:cubicBezTo>
                  <a:pt x="6697" y="8869"/>
                  <a:pt x="6702" y="8861"/>
                  <a:pt x="6707" y="8850"/>
                </a:cubicBezTo>
                <a:cubicBezTo>
                  <a:pt x="6721" y="8822"/>
                  <a:pt x="6697" y="8796"/>
                  <a:pt x="6673" y="8796"/>
                </a:cubicBezTo>
                <a:close/>
                <a:moveTo>
                  <a:pt x="14523" y="8827"/>
                </a:moveTo>
                <a:cubicBezTo>
                  <a:pt x="14477" y="8827"/>
                  <a:pt x="14477" y="8898"/>
                  <a:pt x="14523" y="8898"/>
                </a:cubicBezTo>
                <a:cubicBezTo>
                  <a:pt x="14568" y="8898"/>
                  <a:pt x="14568" y="8827"/>
                  <a:pt x="14523" y="8827"/>
                </a:cubicBezTo>
                <a:close/>
                <a:moveTo>
                  <a:pt x="1140" y="8830"/>
                </a:moveTo>
                <a:cubicBezTo>
                  <a:pt x="1094" y="8830"/>
                  <a:pt x="1094" y="8900"/>
                  <a:pt x="1140" y="8900"/>
                </a:cubicBezTo>
                <a:lnTo>
                  <a:pt x="1156" y="8900"/>
                </a:lnTo>
                <a:cubicBezTo>
                  <a:pt x="1202" y="8900"/>
                  <a:pt x="1202" y="8830"/>
                  <a:pt x="1156" y="8830"/>
                </a:cubicBezTo>
                <a:close/>
                <a:moveTo>
                  <a:pt x="19450" y="8857"/>
                </a:moveTo>
                <a:cubicBezTo>
                  <a:pt x="19433" y="8857"/>
                  <a:pt x="19415" y="8869"/>
                  <a:pt x="19415" y="8892"/>
                </a:cubicBezTo>
                <a:lnTo>
                  <a:pt x="19415" y="8908"/>
                </a:lnTo>
                <a:cubicBezTo>
                  <a:pt x="19415" y="8930"/>
                  <a:pt x="19433" y="8941"/>
                  <a:pt x="19450" y="8941"/>
                </a:cubicBezTo>
                <a:cubicBezTo>
                  <a:pt x="19468" y="8941"/>
                  <a:pt x="19486" y="8930"/>
                  <a:pt x="19486" y="8908"/>
                </a:cubicBezTo>
                <a:lnTo>
                  <a:pt x="19486" y="8892"/>
                </a:lnTo>
                <a:cubicBezTo>
                  <a:pt x="19486" y="8869"/>
                  <a:pt x="19468" y="8857"/>
                  <a:pt x="19450" y="8857"/>
                </a:cubicBezTo>
                <a:close/>
                <a:moveTo>
                  <a:pt x="16101" y="8879"/>
                </a:moveTo>
                <a:cubicBezTo>
                  <a:pt x="16088" y="8879"/>
                  <a:pt x="16076" y="8898"/>
                  <a:pt x="16088" y="8910"/>
                </a:cubicBezTo>
                <a:cubicBezTo>
                  <a:pt x="16097" y="8920"/>
                  <a:pt x="16107" y="8930"/>
                  <a:pt x="16118" y="8940"/>
                </a:cubicBezTo>
                <a:cubicBezTo>
                  <a:pt x="16121" y="8944"/>
                  <a:pt x="16125" y="8945"/>
                  <a:pt x="16129" y="8945"/>
                </a:cubicBezTo>
                <a:cubicBezTo>
                  <a:pt x="16142" y="8945"/>
                  <a:pt x="16155" y="8927"/>
                  <a:pt x="16143" y="8915"/>
                </a:cubicBezTo>
                <a:lnTo>
                  <a:pt x="16112" y="8885"/>
                </a:lnTo>
                <a:cubicBezTo>
                  <a:pt x="16109" y="8881"/>
                  <a:pt x="16105" y="8879"/>
                  <a:pt x="16101" y="8879"/>
                </a:cubicBezTo>
                <a:close/>
                <a:moveTo>
                  <a:pt x="8540" y="8911"/>
                </a:moveTo>
                <a:cubicBezTo>
                  <a:pt x="8516" y="8911"/>
                  <a:pt x="8516" y="8946"/>
                  <a:pt x="8540" y="8946"/>
                </a:cubicBezTo>
                <a:cubicBezTo>
                  <a:pt x="8563" y="8946"/>
                  <a:pt x="8563" y="8911"/>
                  <a:pt x="8540" y="8911"/>
                </a:cubicBezTo>
                <a:close/>
                <a:moveTo>
                  <a:pt x="24970" y="8936"/>
                </a:moveTo>
                <a:cubicBezTo>
                  <a:pt x="24925" y="8936"/>
                  <a:pt x="24925" y="9007"/>
                  <a:pt x="24970" y="9007"/>
                </a:cubicBezTo>
                <a:cubicBezTo>
                  <a:pt x="25016" y="9007"/>
                  <a:pt x="25016" y="8936"/>
                  <a:pt x="24970" y="8936"/>
                </a:cubicBezTo>
                <a:close/>
                <a:moveTo>
                  <a:pt x="24522" y="8873"/>
                </a:moveTo>
                <a:cubicBezTo>
                  <a:pt x="24481" y="8873"/>
                  <a:pt x="24444" y="8926"/>
                  <a:pt x="24482" y="8963"/>
                </a:cubicBezTo>
                <a:lnTo>
                  <a:pt x="24512" y="8994"/>
                </a:lnTo>
                <a:cubicBezTo>
                  <a:pt x="24523" y="9005"/>
                  <a:pt x="24535" y="9009"/>
                  <a:pt x="24548" y="9009"/>
                </a:cubicBezTo>
                <a:cubicBezTo>
                  <a:pt x="24588" y="9009"/>
                  <a:pt x="24625" y="8956"/>
                  <a:pt x="24587" y="8919"/>
                </a:cubicBezTo>
                <a:lnTo>
                  <a:pt x="24558" y="8889"/>
                </a:lnTo>
                <a:cubicBezTo>
                  <a:pt x="24547" y="8878"/>
                  <a:pt x="24534" y="8873"/>
                  <a:pt x="24522" y="8873"/>
                </a:cubicBezTo>
                <a:close/>
                <a:moveTo>
                  <a:pt x="16385" y="8923"/>
                </a:moveTo>
                <a:cubicBezTo>
                  <a:pt x="16377" y="8923"/>
                  <a:pt x="16368" y="8926"/>
                  <a:pt x="16361" y="8934"/>
                </a:cubicBezTo>
                <a:lnTo>
                  <a:pt x="16345" y="8950"/>
                </a:lnTo>
                <a:cubicBezTo>
                  <a:pt x="16319" y="8975"/>
                  <a:pt x="16344" y="9010"/>
                  <a:pt x="16370" y="9010"/>
                </a:cubicBezTo>
                <a:cubicBezTo>
                  <a:pt x="16379" y="9010"/>
                  <a:pt x="16387" y="9006"/>
                  <a:pt x="16394" y="8999"/>
                </a:cubicBezTo>
                <a:lnTo>
                  <a:pt x="16410" y="8983"/>
                </a:lnTo>
                <a:cubicBezTo>
                  <a:pt x="16435" y="8958"/>
                  <a:pt x="16412" y="8923"/>
                  <a:pt x="16385" y="8923"/>
                </a:cubicBezTo>
                <a:close/>
                <a:moveTo>
                  <a:pt x="7744" y="8888"/>
                </a:moveTo>
                <a:cubicBezTo>
                  <a:pt x="7725" y="8888"/>
                  <a:pt x="7706" y="8898"/>
                  <a:pt x="7697" y="8915"/>
                </a:cubicBezTo>
                <a:cubicBezTo>
                  <a:pt x="7681" y="8941"/>
                  <a:pt x="7692" y="8973"/>
                  <a:pt x="7716" y="8988"/>
                </a:cubicBezTo>
                <a:cubicBezTo>
                  <a:pt x="7732" y="8999"/>
                  <a:pt x="7746" y="9008"/>
                  <a:pt x="7761" y="9019"/>
                </a:cubicBezTo>
                <a:cubicBezTo>
                  <a:pt x="7768" y="9023"/>
                  <a:pt x="7777" y="9026"/>
                  <a:pt x="7785" y="9026"/>
                </a:cubicBezTo>
                <a:cubicBezTo>
                  <a:pt x="7804" y="9026"/>
                  <a:pt x="7824" y="9015"/>
                  <a:pt x="7834" y="8999"/>
                </a:cubicBezTo>
                <a:cubicBezTo>
                  <a:pt x="7850" y="8973"/>
                  <a:pt x="7839" y="8941"/>
                  <a:pt x="7814" y="8926"/>
                </a:cubicBezTo>
                <a:cubicBezTo>
                  <a:pt x="7799" y="8915"/>
                  <a:pt x="7784" y="8906"/>
                  <a:pt x="7770" y="8895"/>
                </a:cubicBezTo>
                <a:cubicBezTo>
                  <a:pt x="7763" y="8890"/>
                  <a:pt x="7754" y="8888"/>
                  <a:pt x="7744" y="8888"/>
                </a:cubicBezTo>
                <a:close/>
                <a:moveTo>
                  <a:pt x="15274" y="8926"/>
                </a:moveTo>
                <a:cubicBezTo>
                  <a:pt x="15251" y="8926"/>
                  <a:pt x="15226" y="8952"/>
                  <a:pt x="15240" y="8979"/>
                </a:cubicBezTo>
                <a:cubicBezTo>
                  <a:pt x="15245" y="8989"/>
                  <a:pt x="15250" y="8999"/>
                  <a:pt x="15255" y="9009"/>
                </a:cubicBezTo>
                <a:cubicBezTo>
                  <a:pt x="15262" y="9022"/>
                  <a:pt x="15272" y="9027"/>
                  <a:pt x="15282" y="9027"/>
                </a:cubicBezTo>
                <a:cubicBezTo>
                  <a:pt x="15305" y="9027"/>
                  <a:pt x="15330" y="9002"/>
                  <a:pt x="15316" y="8974"/>
                </a:cubicBezTo>
                <a:cubicBezTo>
                  <a:pt x="15311" y="8963"/>
                  <a:pt x="15306" y="8955"/>
                  <a:pt x="15300" y="8944"/>
                </a:cubicBezTo>
                <a:cubicBezTo>
                  <a:pt x="15295" y="8932"/>
                  <a:pt x="15284" y="8926"/>
                  <a:pt x="15274" y="8926"/>
                </a:cubicBezTo>
                <a:close/>
                <a:moveTo>
                  <a:pt x="11648" y="8977"/>
                </a:moveTo>
                <a:cubicBezTo>
                  <a:pt x="11603" y="8977"/>
                  <a:pt x="11602" y="9047"/>
                  <a:pt x="11648" y="9047"/>
                </a:cubicBezTo>
                <a:cubicBezTo>
                  <a:pt x="11695" y="9047"/>
                  <a:pt x="11695" y="8977"/>
                  <a:pt x="11648" y="8977"/>
                </a:cubicBezTo>
                <a:close/>
                <a:moveTo>
                  <a:pt x="3814" y="8911"/>
                </a:moveTo>
                <a:cubicBezTo>
                  <a:pt x="3795" y="8911"/>
                  <a:pt x="3776" y="8921"/>
                  <a:pt x="3766" y="8937"/>
                </a:cubicBezTo>
                <a:cubicBezTo>
                  <a:pt x="3751" y="8963"/>
                  <a:pt x="3761" y="8995"/>
                  <a:pt x="3786" y="9010"/>
                </a:cubicBezTo>
                <a:cubicBezTo>
                  <a:pt x="3811" y="9026"/>
                  <a:pt x="3834" y="9042"/>
                  <a:pt x="3860" y="9058"/>
                </a:cubicBezTo>
                <a:cubicBezTo>
                  <a:pt x="3868" y="9062"/>
                  <a:pt x="3877" y="9064"/>
                  <a:pt x="3886" y="9064"/>
                </a:cubicBezTo>
                <a:cubicBezTo>
                  <a:pt x="3905" y="9064"/>
                  <a:pt x="3924" y="9054"/>
                  <a:pt x="3933" y="9039"/>
                </a:cubicBezTo>
                <a:cubicBezTo>
                  <a:pt x="3949" y="9012"/>
                  <a:pt x="3938" y="8981"/>
                  <a:pt x="3913" y="8965"/>
                </a:cubicBezTo>
                <a:cubicBezTo>
                  <a:pt x="3889" y="8950"/>
                  <a:pt x="3865" y="8934"/>
                  <a:pt x="3840" y="8918"/>
                </a:cubicBezTo>
                <a:cubicBezTo>
                  <a:pt x="3832" y="8913"/>
                  <a:pt x="3823" y="8911"/>
                  <a:pt x="3814" y="8911"/>
                </a:cubicBezTo>
                <a:close/>
                <a:moveTo>
                  <a:pt x="7632" y="8938"/>
                </a:moveTo>
                <a:cubicBezTo>
                  <a:pt x="7611" y="8938"/>
                  <a:pt x="7590" y="8955"/>
                  <a:pt x="7597" y="8982"/>
                </a:cubicBezTo>
                <a:cubicBezTo>
                  <a:pt x="7608" y="9024"/>
                  <a:pt x="7635" y="9059"/>
                  <a:pt x="7674" y="9077"/>
                </a:cubicBezTo>
                <a:cubicBezTo>
                  <a:pt x="7680" y="9081"/>
                  <a:pt x="7686" y="9082"/>
                  <a:pt x="7691" y="9082"/>
                </a:cubicBezTo>
                <a:cubicBezTo>
                  <a:pt x="7723" y="9082"/>
                  <a:pt x="7743" y="9036"/>
                  <a:pt x="7708" y="9018"/>
                </a:cubicBezTo>
                <a:cubicBezTo>
                  <a:pt x="7686" y="9005"/>
                  <a:pt x="7671" y="8988"/>
                  <a:pt x="7666" y="8963"/>
                </a:cubicBezTo>
                <a:cubicBezTo>
                  <a:pt x="7660" y="8946"/>
                  <a:pt x="7647" y="8938"/>
                  <a:pt x="7632" y="8938"/>
                </a:cubicBezTo>
                <a:close/>
                <a:moveTo>
                  <a:pt x="4670" y="8945"/>
                </a:moveTo>
                <a:cubicBezTo>
                  <a:pt x="4667" y="8945"/>
                  <a:pt x="4664" y="8946"/>
                  <a:pt x="4661" y="8946"/>
                </a:cubicBezTo>
                <a:cubicBezTo>
                  <a:pt x="4644" y="8952"/>
                  <a:pt x="4630" y="8973"/>
                  <a:pt x="4636" y="8989"/>
                </a:cubicBezTo>
                <a:cubicBezTo>
                  <a:pt x="4646" y="9015"/>
                  <a:pt x="4656" y="9040"/>
                  <a:pt x="4666" y="9065"/>
                </a:cubicBezTo>
                <a:cubicBezTo>
                  <a:pt x="4673" y="9080"/>
                  <a:pt x="4685" y="9090"/>
                  <a:pt x="4700" y="9090"/>
                </a:cubicBezTo>
                <a:cubicBezTo>
                  <a:pt x="4703" y="9090"/>
                  <a:pt x="4706" y="9090"/>
                  <a:pt x="4709" y="9089"/>
                </a:cubicBezTo>
                <a:cubicBezTo>
                  <a:pt x="4727" y="9086"/>
                  <a:pt x="4743" y="9065"/>
                  <a:pt x="4734" y="9046"/>
                </a:cubicBezTo>
                <a:cubicBezTo>
                  <a:pt x="4724" y="9021"/>
                  <a:pt x="4714" y="8997"/>
                  <a:pt x="4704" y="8972"/>
                </a:cubicBezTo>
                <a:cubicBezTo>
                  <a:pt x="4698" y="8956"/>
                  <a:pt x="4686" y="8945"/>
                  <a:pt x="4670" y="8945"/>
                </a:cubicBezTo>
                <a:close/>
                <a:moveTo>
                  <a:pt x="17947" y="8968"/>
                </a:moveTo>
                <a:cubicBezTo>
                  <a:pt x="17942" y="8968"/>
                  <a:pt x="17937" y="8969"/>
                  <a:pt x="17932" y="8971"/>
                </a:cubicBezTo>
                <a:cubicBezTo>
                  <a:pt x="17916" y="8975"/>
                  <a:pt x="17902" y="8981"/>
                  <a:pt x="17887" y="8986"/>
                </a:cubicBezTo>
                <a:cubicBezTo>
                  <a:pt x="17860" y="8995"/>
                  <a:pt x="17843" y="9023"/>
                  <a:pt x="17850" y="9051"/>
                </a:cubicBezTo>
                <a:cubicBezTo>
                  <a:pt x="17855" y="9073"/>
                  <a:pt x="17878" y="9090"/>
                  <a:pt x="17902" y="9090"/>
                </a:cubicBezTo>
                <a:cubicBezTo>
                  <a:pt x="17906" y="9090"/>
                  <a:pt x="17911" y="9090"/>
                  <a:pt x="17916" y="9088"/>
                </a:cubicBezTo>
                <a:cubicBezTo>
                  <a:pt x="17932" y="9082"/>
                  <a:pt x="17946" y="9077"/>
                  <a:pt x="17960" y="9072"/>
                </a:cubicBezTo>
                <a:cubicBezTo>
                  <a:pt x="17988" y="9063"/>
                  <a:pt x="18005" y="9036"/>
                  <a:pt x="17997" y="9007"/>
                </a:cubicBezTo>
                <a:cubicBezTo>
                  <a:pt x="17991" y="8986"/>
                  <a:pt x="17969" y="8968"/>
                  <a:pt x="17947" y="8968"/>
                </a:cubicBezTo>
                <a:close/>
                <a:moveTo>
                  <a:pt x="21973" y="8893"/>
                </a:moveTo>
                <a:cubicBezTo>
                  <a:pt x="21965" y="8893"/>
                  <a:pt x="21957" y="8896"/>
                  <a:pt x="21951" y="8904"/>
                </a:cubicBezTo>
                <a:cubicBezTo>
                  <a:pt x="21910" y="8946"/>
                  <a:pt x="21868" y="8992"/>
                  <a:pt x="21827" y="9036"/>
                </a:cubicBezTo>
                <a:cubicBezTo>
                  <a:pt x="21803" y="9061"/>
                  <a:pt x="21827" y="9097"/>
                  <a:pt x="21854" y="9097"/>
                </a:cubicBezTo>
                <a:cubicBezTo>
                  <a:pt x="21862" y="9097"/>
                  <a:pt x="21870" y="9094"/>
                  <a:pt x="21877" y="9086"/>
                </a:cubicBezTo>
                <a:cubicBezTo>
                  <a:pt x="21918" y="9042"/>
                  <a:pt x="21960" y="8998"/>
                  <a:pt x="22000" y="8953"/>
                </a:cubicBezTo>
                <a:cubicBezTo>
                  <a:pt x="22024" y="8929"/>
                  <a:pt x="22000" y="8893"/>
                  <a:pt x="21973" y="8893"/>
                </a:cubicBezTo>
                <a:close/>
                <a:moveTo>
                  <a:pt x="3289" y="9049"/>
                </a:moveTo>
                <a:cubicBezTo>
                  <a:pt x="3276" y="9049"/>
                  <a:pt x="3264" y="9066"/>
                  <a:pt x="3276" y="9078"/>
                </a:cubicBezTo>
                <a:lnTo>
                  <a:pt x="3292" y="9094"/>
                </a:lnTo>
                <a:cubicBezTo>
                  <a:pt x="3295" y="9098"/>
                  <a:pt x="3299" y="9099"/>
                  <a:pt x="3303" y="9099"/>
                </a:cubicBezTo>
                <a:cubicBezTo>
                  <a:pt x="3316" y="9099"/>
                  <a:pt x="3328" y="9082"/>
                  <a:pt x="3316" y="9070"/>
                </a:cubicBezTo>
                <a:lnTo>
                  <a:pt x="3300" y="9054"/>
                </a:lnTo>
                <a:cubicBezTo>
                  <a:pt x="3297" y="9051"/>
                  <a:pt x="3293" y="9049"/>
                  <a:pt x="3289" y="9049"/>
                </a:cubicBezTo>
                <a:close/>
                <a:moveTo>
                  <a:pt x="9576" y="8968"/>
                </a:moveTo>
                <a:cubicBezTo>
                  <a:pt x="9557" y="8968"/>
                  <a:pt x="9537" y="8977"/>
                  <a:pt x="9528" y="8995"/>
                </a:cubicBezTo>
                <a:cubicBezTo>
                  <a:pt x="9523" y="9005"/>
                  <a:pt x="9518" y="9015"/>
                  <a:pt x="9512" y="9025"/>
                </a:cubicBezTo>
                <a:cubicBezTo>
                  <a:pt x="9500" y="9051"/>
                  <a:pt x="9505" y="9083"/>
                  <a:pt x="9532" y="9098"/>
                </a:cubicBezTo>
                <a:cubicBezTo>
                  <a:pt x="9540" y="9103"/>
                  <a:pt x="9550" y="9106"/>
                  <a:pt x="9559" y="9106"/>
                </a:cubicBezTo>
                <a:cubicBezTo>
                  <a:pt x="9578" y="9106"/>
                  <a:pt x="9597" y="9096"/>
                  <a:pt x="9606" y="9078"/>
                </a:cubicBezTo>
                <a:cubicBezTo>
                  <a:pt x="9611" y="9068"/>
                  <a:pt x="9616" y="9060"/>
                  <a:pt x="9621" y="9049"/>
                </a:cubicBezTo>
                <a:cubicBezTo>
                  <a:pt x="9633" y="9023"/>
                  <a:pt x="9628" y="8989"/>
                  <a:pt x="9601" y="8975"/>
                </a:cubicBezTo>
                <a:cubicBezTo>
                  <a:pt x="9594" y="8970"/>
                  <a:pt x="9585" y="8968"/>
                  <a:pt x="9576" y="8968"/>
                </a:cubicBezTo>
                <a:close/>
                <a:moveTo>
                  <a:pt x="21208" y="9041"/>
                </a:moveTo>
                <a:cubicBezTo>
                  <a:pt x="21162" y="9041"/>
                  <a:pt x="21162" y="9112"/>
                  <a:pt x="21208" y="9112"/>
                </a:cubicBezTo>
                <a:cubicBezTo>
                  <a:pt x="21208" y="9112"/>
                  <a:pt x="21208" y="9112"/>
                  <a:pt x="21209" y="9112"/>
                </a:cubicBezTo>
                <a:cubicBezTo>
                  <a:pt x="21254" y="9112"/>
                  <a:pt x="21254" y="9041"/>
                  <a:pt x="21208" y="9041"/>
                </a:cubicBezTo>
                <a:close/>
                <a:moveTo>
                  <a:pt x="1636" y="9042"/>
                </a:moveTo>
                <a:cubicBezTo>
                  <a:pt x="1591" y="9042"/>
                  <a:pt x="1591" y="9113"/>
                  <a:pt x="1637" y="9113"/>
                </a:cubicBezTo>
                <a:lnTo>
                  <a:pt x="1666" y="9113"/>
                </a:lnTo>
                <a:cubicBezTo>
                  <a:pt x="1712" y="9113"/>
                  <a:pt x="1712" y="9042"/>
                  <a:pt x="1666" y="9042"/>
                </a:cubicBezTo>
                <a:lnTo>
                  <a:pt x="1637" y="9042"/>
                </a:lnTo>
                <a:cubicBezTo>
                  <a:pt x="1636" y="9042"/>
                  <a:pt x="1636" y="9042"/>
                  <a:pt x="1636" y="9042"/>
                </a:cubicBezTo>
                <a:close/>
                <a:moveTo>
                  <a:pt x="23702" y="9001"/>
                </a:moveTo>
                <a:cubicBezTo>
                  <a:pt x="23675" y="9001"/>
                  <a:pt x="23649" y="9018"/>
                  <a:pt x="23649" y="9052"/>
                </a:cubicBezTo>
                <a:lnTo>
                  <a:pt x="23649" y="9068"/>
                </a:lnTo>
                <a:cubicBezTo>
                  <a:pt x="23649" y="9103"/>
                  <a:pt x="23676" y="9121"/>
                  <a:pt x="23703" y="9121"/>
                </a:cubicBezTo>
                <a:cubicBezTo>
                  <a:pt x="23730" y="9121"/>
                  <a:pt x="23757" y="9103"/>
                  <a:pt x="23757" y="9068"/>
                </a:cubicBezTo>
                <a:lnTo>
                  <a:pt x="23757" y="9052"/>
                </a:lnTo>
                <a:cubicBezTo>
                  <a:pt x="23756" y="9018"/>
                  <a:pt x="23729" y="9001"/>
                  <a:pt x="23702" y="9001"/>
                </a:cubicBezTo>
                <a:close/>
                <a:moveTo>
                  <a:pt x="8871" y="9029"/>
                </a:moveTo>
                <a:cubicBezTo>
                  <a:pt x="8844" y="9029"/>
                  <a:pt x="8820" y="9065"/>
                  <a:pt x="8845" y="9089"/>
                </a:cubicBezTo>
                <a:cubicBezTo>
                  <a:pt x="8854" y="9099"/>
                  <a:pt x="8865" y="9109"/>
                  <a:pt x="8876" y="9119"/>
                </a:cubicBezTo>
                <a:cubicBezTo>
                  <a:pt x="8883" y="9127"/>
                  <a:pt x="8891" y="9130"/>
                  <a:pt x="8899" y="9130"/>
                </a:cubicBezTo>
                <a:cubicBezTo>
                  <a:pt x="8926" y="9130"/>
                  <a:pt x="8950" y="9094"/>
                  <a:pt x="8925" y="9070"/>
                </a:cubicBezTo>
                <a:lnTo>
                  <a:pt x="8894" y="9040"/>
                </a:lnTo>
                <a:cubicBezTo>
                  <a:pt x="8887" y="9032"/>
                  <a:pt x="8879" y="9029"/>
                  <a:pt x="8871" y="9029"/>
                </a:cubicBezTo>
                <a:close/>
                <a:moveTo>
                  <a:pt x="17467" y="9015"/>
                </a:moveTo>
                <a:cubicBezTo>
                  <a:pt x="17440" y="9015"/>
                  <a:pt x="17413" y="9032"/>
                  <a:pt x="17413" y="9067"/>
                </a:cubicBezTo>
                <a:lnTo>
                  <a:pt x="17413" y="9083"/>
                </a:lnTo>
                <a:cubicBezTo>
                  <a:pt x="17413" y="9117"/>
                  <a:pt x="17440" y="9135"/>
                  <a:pt x="17467" y="9135"/>
                </a:cubicBezTo>
                <a:cubicBezTo>
                  <a:pt x="17494" y="9135"/>
                  <a:pt x="17520" y="9117"/>
                  <a:pt x="17520" y="9083"/>
                </a:cubicBezTo>
                <a:lnTo>
                  <a:pt x="17520" y="9067"/>
                </a:lnTo>
                <a:cubicBezTo>
                  <a:pt x="17520" y="9032"/>
                  <a:pt x="17494" y="9015"/>
                  <a:pt x="17467" y="9015"/>
                </a:cubicBezTo>
                <a:close/>
                <a:moveTo>
                  <a:pt x="22950" y="9061"/>
                </a:moveTo>
                <a:cubicBezTo>
                  <a:pt x="22923" y="9061"/>
                  <a:pt x="22900" y="9096"/>
                  <a:pt x="22925" y="9120"/>
                </a:cubicBezTo>
                <a:lnTo>
                  <a:pt x="22941" y="9136"/>
                </a:lnTo>
                <a:cubicBezTo>
                  <a:pt x="22948" y="9144"/>
                  <a:pt x="22957" y="9147"/>
                  <a:pt x="22965" y="9147"/>
                </a:cubicBezTo>
                <a:cubicBezTo>
                  <a:pt x="22992" y="9147"/>
                  <a:pt x="23015" y="9112"/>
                  <a:pt x="22990" y="9087"/>
                </a:cubicBezTo>
                <a:lnTo>
                  <a:pt x="22974" y="9071"/>
                </a:lnTo>
                <a:cubicBezTo>
                  <a:pt x="22967" y="9064"/>
                  <a:pt x="22958" y="9061"/>
                  <a:pt x="22950" y="9061"/>
                </a:cubicBezTo>
                <a:close/>
                <a:moveTo>
                  <a:pt x="15107" y="9099"/>
                </a:moveTo>
                <a:cubicBezTo>
                  <a:pt x="15099" y="9099"/>
                  <a:pt x="15091" y="9103"/>
                  <a:pt x="15084" y="9110"/>
                </a:cubicBezTo>
                <a:lnTo>
                  <a:pt x="15068" y="9126"/>
                </a:lnTo>
                <a:cubicBezTo>
                  <a:pt x="15043" y="9151"/>
                  <a:pt x="15067" y="9187"/>
                  <a:pt x="15094" y="9187"/>
                </a:cubicBezTo>
                <a:cubicBezTo>
                  <a:pt x="15102" y="9187"/>
                  <a:pt x="15110" y="9183"/>
                  <a:pt x="15117" y="9176"/>
                </a:cubicBezTo>
                <a:lnTo>
                  <a:pt x="15133" y="9160"/>
                </a:lnTo>
                <a:cubicBezTo>
                  <a:pt x="15159" y="9135"/>
                  <a:pt x="15134" y="9099"/>
                  <a:pt x="15107" y="9099"/>
                </a:cubicBezTo>
                <a:close/>
                <a:moveTo>
                  <a:pt x="6849" y="9116"/>
                </a:moveTo>
                <a:cubicBezTo>
                  <a:pt x="6832" y="9116"/>
                  <a:pt x="6814" y="9128"/>
                  <a:pt x="6814" y="9151"/>
                </a:cubicBezTo>
                <a:lnTo>
                  <a:pt x="6814" y="9166"/>
                </a:lnTo>
                <a:cubicBezTo>
                  <a:pt x="6813" y="9189"/>
                  <a:pt x="6831" y="9201"/>
                  <a:pt x="6849" y="9201"/>
                </a:cubicBezTo>
                <a:cubicBezTo>
                  <a:pt x="6867" y="9201"/>
                  <a:pt x="6885" y="9189"/>
                  <a:pt x="6885" y="9166"/>
                </a:cubicBezTo>
                <a:lnTo>
                  <a:pt x="6885" y="9151"/>
                </a:lnTo>
                <a:cubicBezTo>
                  <a:pt x="6885" y="9128"/>
                  <a:pt x="6867" y="9116"/>
                  <a:pt x="6849" y="9116"/>
                </a:cubicBezTo>
                <a:close/>
                <a:moveTo>
                  <a:pt x="2161" y="9105"/>
                </a:moveTo>
                <a:cubicBezTo>
                  <a:pt x="2144" y="9105"/>
                  <a:pt x="2126" y="9116"/>
                  <a:pt x="2126" y="9139"/>
                </a:cubicBezTo>
                <a:lnTo>
                  <a:pt x="2126" y="9170"/>
                </a:lnTo>
                <a:cubicBezTo>
                  <a:pt x="2126" y="9192"/>
                  <a:pt x="2144" y="9203"/>
                  <a:pt x="2161" y="9203"/>
                </a:cubicBezTo>
                <a:cubicBezTo>
                  <a:pt x="2179" y="9203"/>
                  <a:pt x="2197" y="9192"/>
                  <a:pt x="2197" y="9170"/>
                </a:cubicBezTo>
                <a:lnTo>
                  <a:pt x="2197" y="9139"/>
                </a:lnTo>
                <a:cubicBezTo>
                  <a:pt x="2197" y="9116"/>
                  <a:pt x="2179" y="9105"/>
                  <a:pt x="2161" y="9105"/>
                </a:cubicBezTo>
                <a:close/>
                <a:moveTo>
                  <a:pt x="296" y="9093"/>
                </a:moveTo>
                <a:cubicBezTo>
                  <a:pt x="284" y="9093"/>
                  <a:pt x="272" y="9098"/>
                  <a:pt x="261" y="9109"/>
                </a:cubicBezTo>
                <a:lnTo>
                  <a:pt x="245" y="9125"/>
                </a:lnTo>
                <a:cubicBezTo>
                  <a:pt x="208" y="9163"/>
                  <a:pt x="245" y="9217"/>
                  <a:pt x="285" y="9217"/>
                </a:cubicBezTo>
                <a:cubicBezTo>
                  <a:pt x="297" y="9217"/>
                  <a:pt x="309" y="9212"/>
                  <a:pt x="320" y="9201"/>
                </a:cubicBezTo>
                <a:lnTo>
                  <a:pt x="336" y="9185"/>
                </a:lnTo>
                <a:cubicBezTo>
                  <a:pt x="374" y="9147"/>
                  <a:pt x="337" y="9093"/>
                  <a:pt x="296" y="9093"/>
                </a:cubicBezTo>
                <a:close/>
                <a:moveTo>
                  <a:pt x="20726" y="9112"/>
                </a:moveTo>
                <a:cubicBezTo>
                  <a:pt x="20658" y="9113"/>
                  <a:pt x="20658" y="9219"/>
                  <a:pt x="20726" y="9219"/>
                </a:cubicBezTo>
                <a:cubicBezTo>
                  <a:pt x="20795" y="9219"/>
                  <a:pt x="20795" y="9112"/>
                  <a:pt x="20726" y="9112"/>
                </a:cubicBezTo>
                <a:close/>
                <a:moveTo>
                  <a:pt x="18594" y="9154"/>
                </a:moveTo>
                <a:cubicBezTo>
                  <a:pt x="18548" y="9154"/>
                  <a:pt x="18548" y="9224"/>
                  <a:pt x="18594" y="9224"/>
                </a:cubicBezTo>
                <a:lnTo>
                  <a:pt x="18624" y="9224"/>
                </a:lnTo>
                <a:cubicBezTo>
                  <a:pt x="18625" y="9224"/>
                  <a:pt x="18625" y="9224"/>
                  <a:pt x="18625" y="9224"/>
                </a:cubicBezTo>
                <a:cubicBezTo>
                  <a:pt x="18668" y="9224"/>
                  <a:pt x="18670" y="9154"/>
                  <a:pt x="18624" y="9154"/>
                </a:cubicBezTo>
                <a:close/>
                <a:moveTo>
                  <a:pt x="13210" y="9161"/>
                </a:moveTo>
                <a:cubicBezTo>
                  <a:pt x="13165" y="9161"/>
                  <a:pt x="13165" y="9232"/>
                  <a:pt x="13210" y="9232"/>
                </a:cubicBezTo>
                <a:cubicBezTo>
                  <a:pt x="13257" y="9232"/>
                  <a:pt x="13257" y="9161"/>
                  <a:pt x="13210" y="9161"/>
                </a:cubicBezTo>
                <a:close/>
                <a:moveTo>
                  <a:pt x="15496" y="9146"/>
                </a:moveTo>
                <a:cubicBezTo>
                  <a:pt x="15485" y="9146"/>
                  <a:pt x="15475" y="9151"/>
                  <a:pt x="15468" y="9164"/>
                </a:cubicBezTo>
                <a:cubicBezTo>
                  <a:pt x="15463" y="9175"/>
                  <a:pt x="15458" y="9183"/>
                  <a:pt x="15452" y="9194"/>
                </a:cubicBezTo>
                <a:cubicBezTo>
                  <a:pt x="15438" y="9221"/>
                  <a:pt x="15463" y="9247"/>
                  <a:pt x="15487" y="9247"/>
                </a:cubicBezTo>
                <a:cubicBezTo>
                  <a:pt x="15497" y="9247"/>
                  <a:pt x="15508" y="9242"/>
                  <a:pt x="15514" y="9229"/>
                </a:cubicBezTo>
                <a:cubicBezTo>
                  <a:pt x="15519" y="9219"/>
                  <a:pt x="15525" y="9209"/>
                  <a:pt x="15530" y="9199"/>
                </a:cubicBezTo>
                <a:cubicBezTo>
                  <a:pt x="15544" y="9171"/>
                  <a:pt x="15520" y="9146"/>
                  <a:pt x="15496" y="9146"/>
                </a:cubicBezTo>
                <a:close/>
                <a:moveTo>
                  <a:pt x="13707" y="9144"/>
                </a:moveTo>
                <a:cubicBezTo>
                  <a:pt x="13638" y="9144"/>
                  <a:pt x="13638" y="9251"/>
                  <a:pt x="13707" y="9251"/>
                </a:cubicBezTo>
                <a:cubicBezTo>
                  <a:pt x="13775" y="9251"/>
                  <a:pt x="13776" y="9144"/>
                  <a:pt x="13707" y="9144"/>
                </a:cubicBezTo>
                <a:close/>
                <a:moveTo>
                  <a:pt x="2551" y="9226"/>
                </a:moveTo>
                <a:cubicBezTo>
                  <a:pt x="2542" y="9226"/>
                  <a:pt x="2533" y="9232"/>
                  <a:pt x="2533" y="9244"/>
                </a:cubicBezTo>
                <a:lnTo>
                  <a:pt x="2533" y="9260"/>
                </a:lnTo>
                <a:cubicBezTo>
                  <a:pt x="2533" y="9271"/>
                  <a:pt x="2542" y="9277"/>
                  <a:pt x="2551" y="9277"/>
                </a:cubicBezTo>
                <a:cubicBezTo>
                  <a:pt x="2560" y="9277"/>
                  <a:pt x="2569" y="9271"/>
                  <a:pt x="2569" y="9260"/>
                </a:cubicBezTo>
                <a:lnTo>
                  <a:pt x="2569" y="9244"/>
                </a:lnTo>
                <a:cubicBezTo>
                  <a:pt x="2569" y="9232"/>
                  <a:pt x="2560" y="9226"/>
                  <a:pt x="2551" y="9226"/>
                </a:cubicBezTo>
                <a:close/>
                <a:moveTo>
                  <a:pt x="12581" y="9172"/>
                </a:moveTo>
                <a:cubicBezTo>
                  <a:pt x="12512" y="9172"/>
                  <a:pt x="12512" y="9280"/>
                  <a:pt x="12581" y="9280"/>
                </a:cubicBezTo>
                <a:cubicBezTo>
                  <a:pt x="12649" y="9280"/>
                  <a:pt x="12649" y="9172"/>
                  <a:pt x="12581" y="9172"/>
                </a:cubicBezTo>
                <a:close/>
                <a:moveTo>
                  <a:pt x="18232" y="9214"/>
                </a:moveTo>
                <a:cubicBezTo>
                  <a:pt x="18187" y="9214"/>
                  <a:pt x="18187" y="9285"/>
                  <a:pt x="18233" y="9285"/>
                </a:cubicBezTo>
                <a:cubicBezTo>
                  <a:pt x="18279" y="9285"/>
                  <a:pt x="18279" y="9214"/>
                  <a:pt x="18233" y="9214"/>
                </a:cubicBezTo>
                <a:cubicBezTo>
                  <a:pt x="18232" y="9214"/>
                  <a:pt x="18232" y="9214"/>
                  <a:pt x="18232" y="9214"/>
                </a:cubicBezTo>
                <a:close/>
                <a:moveTo>
                  <a:pt x="11273" y="9185"/>
                </a:moveTo>
                <a:cubicBezTo>
                  <a:pt x="11267" y="9185"/>
                  <a:pt x="11261" y="9186"/>
                  <a:pt x="11255" y="9191"/>
                </a:cubicBezTo>
                <a:cubicBezTo>
                  <a:pt x="11239" y="9201"/>
                  <a:pt x="11224" y="9209"/>
                  <a:pt x="11210" y="9220"/>
                </a:cubicBezTo>
                <a:cubicBezTo>
                  <a:pt x="11178" y="9241"/>
                  <a:pt x="11198" y="9288"/>
                  <a:pt x="11227" y="9288"/>
                </a:cubicBezTo>
                <a:cubicBezTo>
                  <a:pt x="11233" y="9288"/>
                  <a:pt x="11239" y="9286"/>
                  <a:pt x="11245" y="9282"/>
                </a:cubicBezTo>
                <a:cubicBezTo>
                  <a:pt x="11261" y="9271"/>
                  <a:pt x="11276" y="9262"/>
                  <a:pt x="11290" y="9251"/>
                </a:cubicBezTo>
                <a:cubicBezTo>
                  <a:pt x="11322" y="9231"/>
                  <a:pt x="11302" y="9185"/>
                  <a:pt x="11273" y="9185"/>
                </a:cubicBezTo>
                <a:close/>
                <a:moveTo>
                  <a:pt x="22350" y="9210"/>
                </a:moveTo>
                <a:cubicBezTo>
                  <a:pt x="22344" y="9210"/>
                  <a:pt x="22339" y="9212"/>
                  <a:pt x="22333" y="9215"/>
                </a:cubicBezTo>
                <a:cubicBezTo>
                  <a:pt x="22322" y="9220"/>
                  <a:pt x="22313" y="9225"/>
                  <a:pt x="22303" y="9230"/>
                </a:cubicBezTo>
                <a:cubicBezTo>
                  <a:pt x="22266" y="9248"/>
                  <a:pt x="22289" y="9296"/>
                  <a:pt x="22322" y="9296"/>
                </a:cubicBezTo>
                <a:cubicBezTo>
                  <a:pt x="22327" y="9296"/>
                  <a:pt x="22333" y="9295"/>
                  <a:pt x="22338" y="9292"/>
                </a:cubicBezTo>
                <a:cubicBezTo>
                  <a:pt x="22349" y="9287"/>
                  <a:pt x="22358" y="9282"/>
                  <a:pt x="22369" y="9276"/>
                </a:cubicBezTo>
                <a:cubicBezTo>
                  <a:pt x="22403" y="9258"/>
                  <a:pt x="22382" y="9210"/>
                  <a:pt x="22350" y="9210"/>
                </a:cubicBezTo>
                <a:close/>
                <a:moveTo>
                  <a:pt x="8354" y="9212"/>
                </a:moveTo>
                <a:cubicBezTo>
                  <a:pt x="8350" y="9212"/>
                  <a:pt x="8346" y="9212"/>
                  <a:pt x="8342" y="9214"/>
                </a:cubicBezTo>
                <a:cubicBezTo>
                  <a:pt x="8327" y="9219"/>
                  <a:pt x="8312" y="9224"/>
                  <a:pt x="8297" y="9229"/>
                </a:cubicBezTo>
                <a:cubicBezTo>
                  <a:pt x="8258" y="9243"/>
                  <a:pt x="8269" y="9299"/>
                  <a:pt x="8304" y="9299"/>
                </a:cubicBezTo>
                <a:cubicBezTo>
                  <a:pt x="8308" y="9299"/>
                  <a:pt x="8312" y="9299"/>
                  <a:pt x="8316" y="9297"/>
                </a:cubicBezTo>
                <a:cubicBezTo>
                  <a:pt x="8332" y="9292"/>
                  <a:pt x="8346" y="9287"/>
                  <a:pt x="8360" y="9282"/>
                </a:cubicBezTo>
                <a:cubicBezTo>
                  <a:pt x="8400" y="9270"/>
                  <a:pt x="8389" y="9212"/>
                  <a:pt x="8354" y="9212"/>
                </a:cubicBezTo>
                <a:close/>
                <a:moveTo>
                  <a:pt x="10703" y="9152"/>
                </a:moveTo>
                <a:cubicBezTo>
                  <a:pt x="10698" y="9152"/>
                  <a:pt x="10693" y="9152"/>
                  <a:pt x="10688" y="9154"/>
                </a:cubicBezTo>
                <a:cubicBezTo>
                  <a:pt x="10662" y="9161"/>
                  <a:pt x="10642" y="9192"/>
                  <a:pt x="10651" y="9219"/>
                </a:cubicBezTo>
                <a:cubicBezTo>
                  <a:pt x="10656" y="9235"/>
                  <a:pt x="10662" y="9249"/>
                  <a:pt x="10665" y="9264"/>
                </a:cubicBezTo>
                <a:cubicBezTo>
                  <a:pt x="10673" y="9287"/>
                  <a:pt x="10693" y="9302"/>
                  <a:pt x="10717" y="9302"/>
                </a:cubicBezTo>
                <a:cubicBezTo>
                  <a:pt x="10722" y="9302"/>
                  <a:pt x="10726" y="9302"/>
                  <a:pt x="10731" y="9301"/>
                </a:cubicBezTo>
                <a:cubicBezTo>
                  <a:pt x="10757" y="9292"/>
                  <a:pt x="10777" y="9262"/>
                  <a:pt x="10767" y="9235"/>
                </a:cubicBezTo>
                <a:cubicBezTo>
                  <a:pt x="10762" y="9219"/>
                  <a:pt x="10757" y="9204"/>
                  <a:pt x="10753" y="9191"/>
                </a:cubicBezTo>
                <a:cubicBezTo>
                  <a:pt x="10745" y="9167"/>
                  <a:pt x="10725" y="9152"/>
                  <a:pt x="10703" y="9152"/>
                </a:cubicBezTo>
                <a:close/>
                <a:moveTo>
                  <a:pt x="14369" y="9206"/>
                </a:moveTo>
                <a:cubicBezTo>
                  <a:pt x="14328" y="9206"/>
                  <a:pt x="14292" y="9259"/>
                  <a:pt x="14329" y="9296"/>
                </a:cubicBezTo>
                <a:lnTo>
                  <a:pt x="14345" y="9312"/>
                </a:lnTo>
                <a:cubicBezTo>
                  <a:pt x="14356" y="9323"/>
                  <a:pt x="14369" y="9328"/>
                  <a:pt x="14381" y="9328"/>
                </a:cubicBezTo>
                <a:cubicBezTo>
                  <a:pt x="14422" y="9328"/>
                  <a:pt x="14458" y="9275"/>
                  <a:pt x="14420" y="9238"/>
                </a:cubicBezTo>
                <a:lnTo>
                  <a:pt x="14405" y="9222"/>
                </a:lnTo>
                <a:cubicBezTo>
                  <a:pt x="14394" y="9211"/>
                  <a:pt x="14381" y="9206"/>
                  <a:pt x="14369" y="9206"/>
                </a:cubicBezTo>
                <a:close/>
                <a:moveTo>
                  <a:pt x="6297" y="9175"/>
                </a:moveTo>
                <a:cubicBezTo>
                  <a:pt x="6279" y="9175"/>
                  <a:pt x="6263" y="9186"/>
                  <a:pt x="6264" y="9208"/>
                </a:cubicBezTo>
                <a:cubicBezTo>
                  <a:pt x="6266" y="9251"/>
                  <a:pt x="6286" y="9293"/>
                  <a:pt x="6320" y="9324"/>
                </a:cubicBezTo>
                <a:cubicBezTo>
                  <a:pt x="6328" y="9330"/>
                  <a:pt x="6338" y="9333"/>
                  <a:pt x="6347" y="9333"/>
                </a:cubicBezTo>
                <a:cubicBezTo>
                  <a:pt x="6355" y="9333"/>
                  <a:pt x="6363" y="9331"/>
                  <a:pt x="6370" y="9324"/>
                </a:cubicBezTo>
                <a:cubicBezTo>
                  <a:pt x="6383" y="9311"/>
                  <a:pt x="6385" y="9286"/>
                  <a:pt x="6370" y="9274"/>
                </a:cubicBezTo>
                <a:cubicBezTo>
                  <a:pt x="6349" y="9257"/>
                  <a:pt x="6336" y="9236"/>
                  <a:pt x="6335" y="9208"/>
                </a:cubicBezTo>
                <a:cubicBezTo>
                  <a:pt x="6333" y="9186"/>
                  <a:pt x="6315" y="9175"/>
                  <a:pt x="6297" y="9175"/>
                </a:cubicBezTo>
                <a:close/>
                <a:moveTo>
                  <a:pt x="5468" y="9246"/>
                </a:moveTo>
                <a:cubicBezTo>
                  <a:pt x="5456" y="9246"/>
                  <a:pt x="5443" y="9254"/>
                  <a:pt x="5436" y="9265"/>
                </a:cubicBezTo>
                <a:cubicBezTo>
                  <a:pt x="5426" y="9283"/>
                  <a:pt x="5434" y="9302"/>
                  <a:pt x="5450" y="9313"/>
                </a:cubicBezTo>
                <a:cubicBezTo>
                  <a:pt x="5469" y="9329"/>
                  <a:pt x="5489" y="9344"/>
                  <a:pt x="5510" y="9358"/>
                </a:cubicBezTo>
                <a:cubicBezTo>
                  <a:pt x="5514" y="9361"/>
                  <a:pt x="5519" y="9363"/>
                  <a:pt x="5525" y="9363"/>
                </a:cubicBezTo>
                <a:cubicBezTo>
                  <a:pt x="5537" y="9363"/>
                  <a:pt x="5551" y="9355"/>
                  <a:pt x="5558" y="9345"/>
                </a:cubicBezTo>
                <a:cubicBezTo>
                  <a:pt x="5568" y="9327"/>
                  <a:pt x="5561" y="9308"/>
                  <a:pt x="5545" y="9296"/>
                </a:cubicBezTo>
                <a:cubicBezTo>
                  <a:pt x="5525" y="9281"/>
                  <a:pt x="5505" y="9266"/>
                  <a:pt x="5484" y="9251"/>
                </a:cubicBezTo>
                <a:cubicBezTo>
                  <a:pt x="5480" y="9248"/>
                  <a:pt x="5474" y="9246"/>
                  <a:pt x="5468" y="9246"/>
                </a:cubicBezTo>
                <a:close/>
                <a:moveTo>
                  <a:pt x="9530" y="9240"/>
                </a:moveTo>
                <a:cubicBezTo>
                  <a:pt x="9503" y="9240"/>
                  <a:pt x="9476" y="9258"/>
                  <a:pt x="9476" y="9292"/>
                </a:cubicBezTo>
                <a:lnTo>
                  <a:pt x="9476" y="9323"/>
                </a:lnTo>
                <a:cubicBezTo>
                  <a:pt x="9476" y="9357"/>
                  <a:pt x="9503" y="9374"/>
                  <a:pt x="9530" y="9374"/>
                </a:cubicBezTo>
                <a:cubicBezTo>
                  <a:pt x="9557" y="9374"/>
                  <a:pt x="9584" y="9357"/>
                  <a:pt x="9584" y="9323"/>
                </a:cubicBezTo>
                <a:lnTo>
                  <a:pt x="9584" y="9292"/>
                </a:lnTo>
                <a:cubicBezTo>
                  <a:pt x="9584" y="9258"/>
                  <a:pt x="9557" y="9240"/>
                  <a:pt x="9530" y="9240"/>
                </a:cubicBezTo>
                <a:close/>
                <a:moveTo>
                  <a:pt x="7042" y="9312"/>
                </a:moveTo>
                <a:cubicBezTo>
                  <a:pt x="6997" y="9312"/>
                  <a:pt x="6998" y="9382"/>
                  <a:pt x="7043" y="9382"/>
                </a:cubicBezTo>
                <a:lnTo>
                  <a:pt x="7074" y="9382"/>
                </a:lnTo>
                <a:cubicBezTo>
                  <a:pt x="7119" y="9382"/>
                  <a:pt x="7119" y="9312"/>
                  <a:pt x="7074" y="9312"/>
                </a:cubicBezTo>
                <a:lnTo>
                  <a:pt x="7043" y="9312"/>
                </a:lnTo>
                <a:cubicBezTo>
                  <a:pt x="7043" y="9312"/>
                  <a:pt x="7043" y="9312"/>
                  <a:pt x="7042" y="9312"/>
                </a:cubicBezTo>
                <a:close/>
                <a:moveTo>
                  <a:pt x="16939" y="9377"/>
                </a:moveTo>
                <a:cubicBezTo>
                  <a:pt x="16916" y="9377"/>
                  <a:pt x="16916" y="9413"/>
                  <a:pt x="16939" y="9413"/>
                </a:cubicBezTo>
                <a:lnTo>
                  <a:pt x="16955" y="9413"/>
                </a:lnTo>
                <a:cubicBezTo>
                  <a:pt x="16979" y="9413"/>
                  <a:pt x="16979" y="9377"/>
                  <a:pt x="16955" y="9377"/>
                </a:cubicBezTo>
                <a:close/>
                <a:moveTo>
                  <a:pt x="6072" y="9353"/>
                </a:moveTo>
                <a:cubicBezTo>
                  <a:pt x="6029" y="9353"/>
                  <a:pt x="6029" y="9423"/>
                  <a:pt x="6074" y="9423"/>
                </a:cubicBezTo>
                <a:cubicBezTo>
                  <a:pt x="6120" y="9423"/>
                  <a:pt x="6120" y="9353"/>
                  <a:pt x="6074" y="9353"/>
                </a:cubicBezTo>
                <a:cubicBezTo>
                  <a:pt x="6074" y="9353"/>
                  <a:pt x="6073" y="9353"/>
                  <a:pt x="6072" y="9353"/>
                </a:cubicBezTo>
                <a:close/>
                <a:moveTo>
                  <a:pt x="5519" y="9366"/>
                </a:moveTo>
                <a:cubicBezTo>
                  <a:pt x="5473" y="9366"/>
                  <a:pt x="5473" y="9437"/>
                  <a:pt x="5519" y="9437"/>
                </a:cubicBezTo>
                <a:cubicBezTo>
                  <a:pt x="5565" y="9437"/>
                  <a:pt x="5565" y="9366"/>
                  <a:pt x="5519" y="9366"/>
                </a:cubicBezTo>
                <a:close/>
                <a:moveTo>
                  <a:pt x="16491" y="9389"/>
                </a:moveTo>
                <a:cubicBezTo>
                  <a:pt x="16478" y="9389"/>
                  <a:pt x="16467" y="9407"/>
                  <a:pt x="16478" y="9420"/>
                </a:cubicBezTo>
                <a:cubicBezTo>
                  <a:pt x="16487" y="9431"/>
                  <a:pt x="16499" y="9437"/>
                  <a:pt x="16513" y="9437"/>
                </a:cubicBezTo>
                <a:cubicBezTo>
                  <a:pt x="16525" y="9437"/>
                  <a:pt x="16537" y="9432"/>
                  <a:pt x="16546" y="9422"/>
                </a:cubicBezTo>
                <a:cubicBezTo>
                  <a:pt x="16558" y="9409"/>
                  <a:pt x="16546" y="9391"/>
                  <a:pt x="16533" y="9391"/>
                </a:cubicBezTo>
                <a:cubicBezTo>
                  <a:pt x="16529" y="9391"/>
                  <a:pt x="16525" y="9393"/>
                  <a:pt x="16521" y="9397"/>
                </a:cubicBezTo>
                <a:cubicBezTo>
                  <a:pt x="16518" y="9400"/>
                  <a:pt x="16515" y="9401"/>
                  <a:pt x="16512" y="9401"/>
                </a:cubicBezTo>
                <a:cubicBezTo>
                  <a:pt x="16509" y="9401"/>
                  <a:pt x="16506" y="9399"/>
                  <a:pt x="16503" y="9396"/>
                </a:cubicBezTo>
                <a:cubicBezTo>
                  <a:pt x="16499" y="9391"/>
                  <a:pt x="16495" y="9389"/>
                  <a:pt x="16491" y="9389"/>
                </a:cubicBezTo>
                <a:close/>
                <a:moveTo>
                  <a:pt x="19406" y="9380"/>
                </a:moveTo>
                <a:cubicBezTo>
                  <a:pt x="19374" y="9380"/>
                  <a:pt x="19351" y="9427"/>
                  <a:pt x="19388" y="9445"/>
                </a:cubicBezTo>
                <a:cubicBezTo>
                  <a:pt x="19399" y="9450"/>
                  <a:pt x="19407" y="9456"/>
                  <a:pt x="19417" y="9461"/>
                </a:cubicBezTo>
                <a:cubicBezTo>
                  <a:pt x="19423" y="9464"/>
                  <a:pt x="19429" y="9465"/>
                  <a:pt x="19434" y="9465"/>
                </a:cubicBezTo>
                <a:cubicBezTo>
                  <a:pt x="19466" y="9465"/>
                  <a:pt x="19488" y="9418"/>
                  <a:pt x="19453" y="9400"/>
                </a:cubicBezTo>
                <a:cubicBezTo>
                  <a:pt x="19443" y="9395"/>
                  <a:pt x="19433" y="9390"/>
                  <a:pt x="19423" y="9384"/>
                </a:cubicBezTo>
                <a:cubicBezTo>
                  <a:pt x="19417" y="9381"/>
                  <a:pt x="19411" y="9380"/>
                  <a:pt x="19406" y="9380"/>
                </a:cubicBezTo>
                <a:close/>
                <a:moveTo>
                  <a:pt x="822" y="9353"/>
                </a:moveTo>
                <a:cubicBezTo>
                  <a:pt x="804" y="9353"/>
                  <a:pt x="786" y="9362"/>
                  <a:pt x="775" y="9379"/>
                </a:cubicBezTo>
                <a:cubicBezTo>
                  <a:pt x="763" y="9403"/>
                  <a:pt x="769" y="9439"/>
                  <a:pt x="795" y="9452"/>
                </a:cubicBezTo>
                <a:cubicBezTo>
                  <a:pt x="806" y="9458"/>
                  <a:pt x="815" y="9463"/>
                  <a:pt x="826" y="9468"/>
                </a:cubicBezTo>
                <a:cubicBezTo>
                  <a:pt x="834" y="9472"/>
                  <a:pt x="844" y="9474"/>
                  <a:pt x="853" y="9474"/>
                </a:cubicBezTo>
                <a:cubicBezTo>
                  <a:pt x="871" y="9474"/>
                  <a:pt x="889" y="9466"/>
                  <a:pt x="899" y="9448"/>
                </a:cubicBezTo>
                <a:cubicBezTo>
                  <a:pt x="914" y="9424"/>
                  <a:pt x="905" y="9388"/>
                  <a:pt x="879" y="9375"/>
                </a:cubicBezTo>
                <a:cubicBezTo>
                  <a:pt x="869" y="9370"/>
                  <a:pt x="859" y="9364"/>
                  <a:pt x="849" y="9359"/>
                </a:cubicBezTo>
                <a:cubicBezTo>
                  <a:pt x="840" y="9355"/>
                  <a:pt x="831" y="9353"/>
                  <a:pt x="822" y="9353"/>
                </a:cubicBezTo>
                <a:close/>
                <a:moveTo>
                  <a:pt x="10446" y="9394"/>
                </a:moveTo>
                <a:cubicBezTo>
                  <a:pt x="10429" y="9394"/>
                  <a:pt x="10411" y="9405"/>
                  <a:pt x="10411" y="9428"/>
                </a:cubicBezTo>
                <a:lnTo>
                  <a:pt x="10411" y="9444"/>
                </a:lnTo>
                <a:cubicBezTo>
                  <a:pt x="10411" y="9467"/>
                  <a:pt x="10429" y="9479"/>
                  <a:pt x="10446" y="9479"/>
                </a:cubicBezTo>
                <a:cubicBezTo>
                  <a:pt x="10464" y="9479"/>
                  <a:pt x="10481" y="9467"/>
                  <a:pt x="10481" y="9444"/>
                </a:cubicBezTo>
                <a:lnTo>
                  <a:pt x="10481" y="9428"/>
                </a:lnTo>
                <a:cubicBezTo>
                  <a:pt x="10481" y="9405"/>
                  <a:pt x="10464" y="9394"/>
                  <a:pt x="10446" y="9394"/>
                </a:cubicBezTo>
                <a:close/>
                <a:moveTo>
                  <a:pt x="7097" y="9418"/>
                </a:moveTo>
                <a:cubicBezTo>
                  <a:pt x="7084" y="9418"/>
                  <a:pt x="7072" y="9436"/>
                  <a:pt x="7084" y="9448"/>
                </a:cubicBezTo>
                <a:lnTo>
                  <a:pt x="7113" y="9479"/>
                </a:lnTo>
                <a:cubicBezTo>
                  <a:pt x="7117" y="9482"/>
                  <a:pt x="7121" y="9484"/>
                  <a:pt x="7125" y="9484"/>
                </a:cubicBezTo>
                <a:cubicBezTo>
                  <a:pt x="7138" y="9484"/>
                  <a:pt x="7151" y="9466"/>
                  <a:pt x="7139" y="9454"/>
                </a:cubicBezTo>
                <a:lnTo>
                  <a:pt x="7108" y="9423"/>
                </a:lnTo>
                <a:cubicBezTo>
                  <a:pt x="7105" y="9420"/>
                  <a:pt x="7101" y="9418"/>
                  <a:pt x="7097" y="9418"/>
                </a:cubicBezTo>
                <a:close/>
                <a:moveTo>
                  <a:pt x="3602" y="9456"/>
                </a:moveTo>
                <a:cubicBezTo>
                  <a:pt x="3580" y="9456"/>
                  <a:pt x="3580" y="9490"/>
                  <a:pt x="3603" y="9491"/>
                </a:cubicBezTo>
                <a:cubicBezTo>
                  <a:pt x="3627" y="9491"/>
                  <a:pt x="3627" y="9456"/>
                  <a:pt x="3603" y="9456"/>
                </a:cubicBezTo>
                <a:cubicBezTo>
                  <a:pt x="3603" y="9456"/>
                  <a:pt x="3602" y="9456"/>
                  <a:pt x="3602" y="9456"/>
                </a:cubicBezTo>
                <a:close/>
                <a:moveTo>
                  <a:pt x="14310" y="9411"/>
                </a:moveTo>
                <a:cubicBezTo>
                  <a:pt x="14241" y="9411"/>
                  <a:pt x="14241" y="9517"/>
                  <a:pt x="14310" y="9517"/>
                </a:cubicBezTo>
                <a:lnTo>
                  <a:pt x="14326" y="9517"/>
                </a:lnTo>
                <a:cubicBezTo>
                  <a:pt x="14394" y="9516"/>
                  <a:pt x="14394" y="9411"/>
                  <a:pt x="14326" y="9411"/>
                </a:cubicBezTo>
                <a:close/>
                <a:moveTo>
                  <a:pt x="20198" y="9368"/>
                </a:moveTo>
                <a:cubicBezTo>
                  <a:pt x="20194" y="9368"/>
                  <a:pt x="20189" y="9368"/>
                  <a:pt x="20184" y="9370"/>
                </a:cubicBezTo>
                <a:cubicBezTo>
                  <a:pt x="20158" y="9377"/>
                  <a:pt x="20137" y="9407"/>
                  <a:pt x="20148" y="9435"/>
                </a:cubicBezTo>
                <a:cubicBezTo>
                  <a:pt x="20153" y="9450"/>
                  <a:pt x="20158" y="9465"/>
                  <a:pt x="20162" y="9480"/>
                </a:cubicBezTo>
                <a:cubicBezTo>
                  <a:pt x="20170" y="9503"/>
                  <a:pt x="20191" y="9518"/>
                  <a:pt x="20215" y="9518"/>
                </a:cubicBezTo>
                <a:cubicBezTo>
                  <a:pt x="20219" y="9518"/>
                  <a:pt x="20224" y="9518"/>
                  <a:pt x="20228" y="9516"/>
                </a:cubicBezTo>
                <a:cubicBezTo>
                  <a:pt x="20254" y="9508"/>
                  <a:pt x="20275" y="9479"/>
                  <a:pt x="20265" y="9450"/>
                </a:cubicBezTo>
                <a:cubicBezTo>
                  <a:pt x="20260" y="9437"/>
                  <a:pt x="20254" y="9421"/>
                  <a:pt x="20249" y="9406"/>
                </a:cubicBezTo>
                <a:cubicBezTo>
                  <a:pt x="20241" y="9384"/>
                  <a:pt x="20221" y="9368"/>
                  <a:pt x="20198" y="9368"/>
                </a:cubicBezTo>
                <a:close/>
                <a:moveTo>
                  <a:pt x="22841" y="9436"/>
                </a:moveTo>
                <a:cubicBezTo>
                  <a:pt x="22831" y="9436"/>
                  <a:pt x="22820" y="9441"/>
                  <a:pt x="22814" y="9454"/>
                </a:cubicBezTo>
                <a:cubicBezTo>
                  <a:pt x="22809" y="9464"/>
                  <a:pt x="22803" y="9473"/>
                  <a:pt x="22798" y="9484"/>
                </a:cubicBezTo>
                <a:cubicBezTo>
                  <a:pt x="22784" y="9511"/>
                  <a:pt x="22808" y="9537"/>
                  <a:pt x="22831" y="9537"/>
                </a:cubicBezTo>
                <a:cubicBezTo>
                  <a:pt x="22842" y="9537"/>
                  <a:pt x="22852" y="9532"/>
                  <a:pt x="22859" y="9518"/>
                </a:cubicBezTo>
                <a:cubicBezTo>
                  <a:pt x="22864" y="9508"/>
                  <a:pt x="22869" y="9500"/>
                  <a:pt x="22875" y="9489"/>
                </a:cubicBezTo>
                <a:cubicBezTo>
                  <a:pt x="22889" y="9462"/>
                  <a:pt x="22865" y="9436"/>
                  <a:pt x="22841" y="9436"/>
                </a:cubicBezTo>
                <a:close/>
                <a:moveTo>
                  <a:pt x="7380" y="9460"/>
                </a:moveTo>
                <a:cubicBezTo>
                  <a:pt x="7372" y="9460"/>
                  <a:pt x="7364" y="9463"/>
                  <a:pt x="7356" y="9470"/>
                </a:cubicBezTo>
                <a:lnTo>
                  <a:pt x="7341" y="9486"/>
                </a:lnTo>
                <a:cubicBezTo>
                  <a:pt x="7315" y="9511"/>
                  <a:pt x="7340" y="9547"/>
                  <a:pt x="7367" y="9547"/>
                </a:cubicBezTo>
                <a:cubicBezTo>
                  <a:pt x="7375" y="9547"/>
                  <a:pt x="7383" y="9544"/>
                  <a:pt x="7390" y="9536"/>
                </a:cubicBezTo>
                <a:lnTo>
                  <a:pt x="7406" y="9521"/>
                </a:lnTo>
                <a:cubicBezTo>
                  <a:pt x="7431" y="9496"/>
                  <a:pt x="7407" y="9460"/>
                  <a:pt x="7380" y="9460"/>
                </a:cubicBezTo>
                <a:close/>
                <a:moveTo>
                  <a:pt x="18608" y="9548"/>
                </a:moveTo>
                <a:cubicBezTo>
                  <a:pt x="18584" y="9548"/>
                  <a:pt x="18584" y="9583"/>
                  <a:pt x="18608" y="9583"/>
                </a:cubicBezTo>
                <a:cubicBezTo>
                  <a:pt x="18631" y="9583"/>
                  <a:pt x="18631" y="9548"/>
                  <a:pt x="18608" y="9548"/>
                </a:cubicBezTo>
                <a:close/>
                <a:moveTo>
                  <a:pt x="24711" y="9523"/>
                </a:moveTo>
                <a:cubicBezTo>
                  <a:pt x="24668" y="9523"/>
                  <a:pt x="24668" y="9592"/>
                  <a:pt x="24712" y="9594"/>
                </a:cubicBezTo>
                <a:cubicBezTo>
                  <a:pt x="24758" y="9594"/>
                  <a:pt x="24758" y="9523"/>
                  <a:pt x="24712" y="9523"/>
                </a:cubicBezTo>
                <a:cubicBezTo>
                  <a:pt x="24712" y="9523"/>
                  <a:pt x="24711" y="9523"/>
                  <a:pt x="24711" y="9523"/>
                </a:cubicBezTo>
                <a:close/>
                <a:moveTo>
                  <a:pt x="7720" y="9480"/>
                </a:moveTo>
                <a:cubicBezTo>
                  <a:pt x="7699" y="9480"/>
                  <a:pt x="7677" y="9497"/>
                  <a:pt x="7682" y="9524"/>
                </a:cubicBezTo>
                <a:lnTo>
                  <a:pt x="7698" y="9599"/>
                </a:lnTo>
                <a:cubicBezTo>
                  <a:pt x="7702" y="9617"/>
                  <a:pt x="7715" y="9624"/>
                  <a:pt x="7729" y="9624"/>
                </a:cubicBezTo>
                <a:cubicBezTo>
                  <a:pt x="7750" y="9624"/>
                  <a:pt x="7772" y="9607"/>
                  <a:pt x="7766" y="9580"/>
                </a:cubicBezTo>
                <a:lnTo>
                  <a:pt x="7750" y="9506"/>
                </a:lnTo>
                <a:cubicBezTo>
                  <a:pt x="7747" y="9487"/>
                  <a:pt x="7734" y="9480"/>
                  <a:pt x="7720" y="9480"/>
                </a:cubicBezTo>
                <a:close/>
                <a:moveTo>
                  <a:pt x="8943" y="9504"/>
                </a:moveTo>
                <a:cubicBezTo>
                  <a:pt x="8938" y="9504"/>
                  <a:pt x="8933" y="9505"/>
                  <a:pt x="8928" y="9507"/>
                </a:cubicBezTo>
                <a:cubicBezTo>
                  <a:pt x="8912" y="9512"/>
                  <a:pt x="8898" y="9517"/>
                  <a:pt x="8883" y="9523"/>
                </a:cubicBezTo>
                <a:cubicBezTo>
                  <a:pt x="8856" y="9532"/>
                  <a:pt x="8839" y="9559"/>
                  <a:pt x="8846" y="9589"/>
                </a:cubicBezTo>
                <a:cubicBezTo>
                  <a:pt x="8851" y="9610"/>
                  <a:pt x="8873" y="9628"/>
                  <a:pt x="8896" y="9628"/>
                </a:cubicBezTo>
                <a:cubicBezTo>
                  <a:pt x="8901" y="9628"/>
                  <a:pt x="8906" y="9627"/>
                  <a:pt x="8911" y="9625"/>
                </a:cubicBezTo>
                <a:cubicBezTo>
                  <a:pt x="8927" y="9620"/>
                  <a:pt x="8942" y="9615"/>
                  <a:pt x="8956" y="9610"/>
                </a:cubicBezTo>
                <a:cubicBezTo>
                  <a:pt x="8983" y="9600"/>
                  <a:pt x="9001" y="9573"/>
                  <a:pt x="8993" y="9544"/>
                </a:cubicBezTo>
                <a:cubicBezTo>
                  <a:pt x="8987" y="9522"/>
                  <a:pt x="8965" y="9504"/>
                  <a:pt x="8943" y="9504"/>
                </a:cubicBezTo>
                <a:close/>
                <a:moveTo>
                  <a:pt x="12970" y="9431"/>
                </a:moveTo>
                <a:cubicBezTo>
                  <a:pt x="12962" y="9431"/>
                  <a:pt x="12954" y="9434"/>
                  <a:pt x="12946" y="9442"/>
                </a:cubicBezTo>
                <a:cubicBezTo>
                  <a:pt x="12906" y="9485"/>
                  <a:pt x="12864" y="9529"/>
                  <a:pt x="12823" y="9574"/>
                </a:cubicBezTo>
                <a:cubicBezTo>
                  <a:pt x="12799" y="9599"/>
                  <a:pt x="12823" y="9635"/>
                  <a:pt x="12849" y="9635"/>
                </a:cubicBezTo>
                <a:cubicBezTo>
                  <a:pt x="12857" y="9635"/>
                  <a:pt x="12866" y="9631"/>
                  <a:pt x="12873" y="9623"/>
                </a:cubicBezTo>
                <a:cubicBezTo>
                  <a:pt x="12914" y="9580"/>
                  <a:pt x="12956" y="9536"/>
                  <a:pt x="12996" y="9491"/>
                </a:cubicBezTo>
                <a:cubicBezTo>
                  <a:pt x="13020" y="9466"/>
                  <a:pt x="12996" y="9431"/>
                  <a:pt x="12970" y="9431"/>
                </a:cubicBezTo>
                <a:close/>
                <a:moveTo>
                  <a:pt x="24081" y="9532"/>
                </a:moveTo>
                <a:cubicBezTo>
                  <a:pt x="24013" y="9532"/>
                  <a:pt x="24013" y="9639"/>
                  <a:pt x="24081" y="9639"/>
                </a:cubicBezTo>
                <a:cubicBezTo>
                  <a:pt x="24151" y="9639"/>
                  <a:pt x="24151" y="9532"/>
                  <a:pt x="24081" y="9532"/>
                </a:cubicBezTo>
                <a:close/>
                <a:moveTo>
                  <a:pt x="12204" y="9579"/>
                </a:moveTo>
                <a:cubicBezTo>
                  <a:pt x="12158" y="9579"/>
                  <a:pt x="12158" y="9649"/>
                  <a:pt x="12204" y="9649"/>
                </a:cubicBezTo>
                <a:cubicBezTo>
                  <a:pt x="12250" y="9649"/>
                  <a:pt x="12250" y="9579"/>
                  <a:pt x="12204" y="9579"/>
                </a:cubicBezTo>
                <a:close/>
                <a:moveTo>
                  <a:pt x="14697" y="9540"/>
                </a:moveTo>
                <a:cubicBezTo>
                  <a:pt x="14670" y="9540"/>
                  <a:pt x="14644" y="9557"/>
                  <a:pt x="14644" y="9592"/>
                </a:cubicBezTo>
                <a:lnTo>
                  <a:pt x="14644" y="9608"/>
                </a:lnTo>
                <a:cubicBezTo>
                  <a:pt x="14644" y="9643"/>
                  <a:pt x="14670" y="9660"/>
                  <a:pt x="14697" y="9660"/>
                </a:cubicBezTo>
                <a:cubicBezTo>
                  <a:pt x="14724" y="9660"/>
                  <a:pt x="14750" y="9643"/>
                  <a:pt x="14750" y="9608"/>
                </a:cubicBezTo>
                <a:lnTo>
                  <a:pt x="14750" y="9592"/>
                </a:lnTo>
                <a:cubicBezTo>
                  <a:pt x="14750" y="9557"/>
                  <a:pt x="14724" y="9540"/>
                  <a:pt x="14697" y="9540"/>
                </a:cubicBezTo>
                <a:close/>
                <a:moveTo>
                  <a:pt x="1320" y="9548"/>
                </a:moveTo>
                <a:cubicBezTo>
                  <a:pt x="1279" y="9548"/>
                  <a:pt x="1242" y="9601"/>
                  <a:pt x="1280" y="9638"/>
                </a:cubicBezTo>
                <a:lnTo>
                  <a:pt x="1296" y="9654"/>
                </a:lnTo>
                <a:cubicBezTo>
                  <a:pt x="1307" y="9665"/>
                  <a:pt x="1320" y="9670"/>
                  <a:pt x="1332" y="9670"/>
                </a:cubicBezTo>
                <a:cubicBezTo>
                  <a:pt x="1373" y="9670"/>
                  <a:pt x="1409" y="9616"/>
                  <a:pt x="1372" y="9579"/>
                </a:cubicBezTo>
                <a:lnTo>
                  <a:pt x="1356" y="9564"/>
                </a:lnTo>
                <a:cubicBezTo>
                  <a:pt x="1345" y="9553"/>
                  <a:pt x="1332" y="9548"/>
                  <a:pt x="1320" y="9548"/>
                </a:cubicBezTo>
                <a:close/>
                <a:moveTo>
                  <a:pt x="8463" y="9553"/>
                </a:moveTo>
                <a:cubicBezTo>
                  <a:pt x="8437" y="9553"/>
                  <a:pt x="8410" y="9570"/>
                  <a:pt x="8410" y="9604"/>
                </a:cubicBezTo>
                <a:lnTo>
                  <a:pt x="8410" y="9620"/>
                </a:lnTo>
                <a:cubicBezTo>
                  <a:pt x="8410" y="9655"/>
                  <a:pt x="8437" y="9672"/>
                  <a:pt x="8464" y="9672"/>
                </a:cubicBezTo>
                <a:cubicBezTo>
                  <a:pt x="8491" y="9672"/>
                  <a:pt x="8517" y="9655"/>
                  <a:pt x="8517" y="9620"/>
                </a:cubicBezTo>
                <a:lnTo>
                  <a:pt x="8517" y="9604"/>
                </a:lnTo>
                <a:cubicBezTo>
                  <a:pt x="8517" y="9570"/>
                  <a:pt x="8490" y="9553"/>
                  <a:pt x="8463" y="9553"/>
                </a:cubicBezTo>
                <a:close/>
                <a:moveTo>
                  <a:pt x="3740" y="9605"/>
                </a:moveTo>
                <a:cubicBezTo>
                  <a:pt x="3728" y="9605"/>
                  <a:pt x="3716" y="9618"/>
                  <a:pt x="3723" y="9633"/>
                </a:cubicBezTo>
                <a:cubicBezTo>
                  <a:pt x="3729" y="9643"/>
                  <a:pt x="3734" y="9653"/>
                  <a:pt x="3739" y="9663"/>
                </a:cubicBezTo>
                <a:cubicBezTo>
                  <a:pt x="3742" y="9670"/>
                  <a:pt x="3747" y="9672"/>
                  <a:pt x="3753" y="9672"/>
                </a:cubicBezTo>
                <a:cubicBezTo>
                  <a:pt x="3764" y="9672"/>
                  <a:pt x="3777" y="9659"/>
                  <a:pt x="3770" y="9644"/>
                </a:cubicBezTo>
                <a:cubicBezTo>
                  <a:pt x="3763" y="9636"/>
                  <a:pt x="3758" y="9625"/>
                  <a:pt x="3754" y="9615"/>
                </a:cubicBezTo>
                <a:cubicBezTo>
                  <a:pt x="3750" y="9608"/>
                  <a:pt x="3745" y="9605"/>
                  <a:pt x="3740" y="9605"/>
                </a:cubicBezTo>
                <a:close/>
                <a:moveTo>
                  <a:pt x="3227" y="9554"/>
                </a:moveTo>
                <a:cubicBezTo>
                  <a:pt x="3218" y="9554"/>
                  <a:pt x="3208" y="9556"/>
                  <a:pt x="3200" y="9560"/>
                </a:cubicBezTo>
                <a:cubicBezTo>
                  <a:pt x="3189" y="9566"/>
                  <a:pt x="3180" y="9571"/>
                  <a:pt x="3169" y="9576"/>
                </a:cubicBezTo>
                <a:cubicBezTo>
                  <a:pt x="3143" y="9590"/>
                  <a:pt x="3137" y="9625"/>
                  <a:pt x="3150" y="9649"/>
                </a:cubicBezTo>
                <a:cubicBezTo>
                  <a:pt x="3161" y="9667"/>
                  <a:pt x="3179" y="9676"/>
                  <a:pt x="3197" y="9676"/>
                </a:cubicBezTo>
                <a:cubicBezTo>
                  <a:pt x="3206" y="9676"/>
                  <a:pt x="3215" y="9674"/>
                  <a:pt x="3224" y="9669"/>
                </a:cubicBezTo>
                <a:cubicBezTo>
                  <a:pt x="3234" y="9664"/>
                  <a:pt x="3243" y="9659"/>
                  <a:pt x="3253" y="9654"/>
                </a:cubicBezTo>
                <a:cubicBezTo>
                  <a:pt x="3279" y="9641"/>
                  <a:pt x="3287" y="9605"/>
                  <a:pt x="3273" y="9580"/>
                </a:cubicBezTo>
                <a:cubicBezTo>
                  <a:pt x="3262" y="9563"/>
                  <a:pt x="3245" y="9554"/>
                  <a:pt x="3227" y="9554"/>
                </a:cubicBezTo>
                <a:close/>
                <a:moveTo>
                  <a:pt x="4263" y="9570"/>
                </a:moveTo>
                <a:cubicBezTo>
                  <a:pt x="4195" y="9571"/>
                  <a:pt x="4194" y="9678"/>
                  <a:pt x="4263" y="9678"/>
                </a:cubicBezTo>
                <a:lnTo>
                  <a:pt x="4293" y="9678"/>
                </a:lnTo>
                <a:cubicBezTo>
                  <a:pt x="4361" y="9678"/>
                  <a:pt x="4362" y="9570"/>
                  <a:pt x="4293" y="9570"/>
                </a:cubicBezTo>
                <a:close/>
                <a:moveTo>
                  <a:pt x="6277" y="9581"/>
                </a:moveTo>
                <a:cubicBezTo>
                  <a:pt x="6259" y="9581"/>
                  <a:pt x="6242" y="9593"/>
                  <a:pt x="6242" y="9616"/>
                </a:cubicBezTo>
                <a:lnTo>
                  <a:pt x="6242" y="9646"/>
                </a:lnTo>
                <a:cubicBezTo>
                  <a:pt x="6242" y="9669"/>
                  <a:pt x="6259" y="9680"/>
                  <a:pt x="6277" y="9680"/>
                </a:cubicBezTo>
                <a:cubicBezTo>
                  <a:pt x="6294" y="9680"/>
                  <a:pt x="6312" y="9669"/>
                  <a:pt x="6312" y="9646"/>
                </a:cubicBezTo>
                <a:lnTo>
                  <a:pt x="6312" y="9616"/>
                </a:lnTo>
                <a:cubicBezTo>
                  <a:pt x="6312" y="9593"/>
                  <a:pt x="6294" y="9581"/>
                  <a:pt x="6277" y="9581"/>
                </a:cubicBezTo>
                <a:close/>
                <a:moveTo>
                  <a:pt x="15152" y="9567"/>
                </a:moveTo>
                <a:cubicBezTo>
                  <a:pt x="15134" y="9567"/>
                  <a:pt x="15116" y="9578"/>
                  <a:pt x="15116" y="9601"/>
                </a:cubicBezTo>
                <a:lnTo>
                  <a:pt x="15116" y="9646"/>
                </a:lnTo>
                <a:cubicBezTo>
                  <a:pt x="15116" y="9669"/>
                  <a:pt x="15134" y="9680"/>
                  <a:pt x="15152" y="9680"/>
                </a:cubicBezTo>
                <a:cubicBezTo>
                  <a:pt x="15169" y="9680"/>
                  <a:pt x="15187" y="9669"/>
                  <a:pt x="15187" y="9646"/>
                </a:cubicBezTo>
                <a:lnTo>
                  <a:pt x="15187" y="9601"/>
                </a:lnTo>
                <a:cubicBezTo>
                  <a:pt x="15187" y="9578"/>
                  <a:pt x="15169" y="9567"/>
                  <a:pt x="15152" y="9567"/>
                </a:cubicBezTo>
                <a:close/>
                <a:moveTo>
                  <a:pt x="13946" y="9597"/>
                </a:moveTo>
                <a:cubicBezTo>
                  <a:pt x="13919" y="9597"/>
                  <a:pt x="13895" y="9633"/>
                  <a:pt x="13921" y="9658"/>
                </a:cubicBezTo>
                <a:lnTo>
                  <a:pt x="13936" y="9674"/>
                </a:lnTo>
                <a:cubicBezTo>
                  <a:pt x="13944" y="9681"/>
                  <a:pt x="13952" y="9684"/>
                  <a:pt x="13960" y="9684"/>
                </a:cubicBezTo>
                <a:cubicBezTo>
                  <a:pt x="13987" y="9684"/>
                  <a:pt x="14011" y="9648"/>
                  <a:pt x="13986" y="9623"/>
                </a:cubicBezTo>
                <a:lnTo>
                  <a:pt x="13970" y="9608"/>
                </a:lnTo>
                <a:cubicBezTo>
                  <a:pt x="13963" y="9600"/>
                  <a:pt x="13954" y="9597"/>
                  <a:pt x="13946" y="9597"/>
                </a:cubicBezTo>
                <a:close/>
                <a:moveTo>
                  <a:pt x="6102" y="9636"/>
                </a:moveTo>
                <a:cubicBezTo>
                  <a:pt x="6094" y="9636"/>
                  <a:pt x="6086" y="9639"/>
                  <a:pt x="6079" y="9647"/>
                </a:cubicBezTo>
                <a:lnTo>
                  <a:pt x="6064" y="9663"/>
                </a:lnTo>
                <a:cubicBezTo>
                  <a:pt x="6038" y="9688"/>
                  <a:pt x="6063" y="9724"/>
                  <a:pt x="6090" y="9724"/>
                </a:cubicBezTo>
                <a:cubicBezTo>
                  <a:pt x="6095" y="9724"/>
                  <a:pt x="6101" y="9723"/>
                  <a:pt x="6106" y="9720"/>
                </a:cubicBezTo>
                <a:cubicBezTo>
                  <a:pt x="6112" y="9723"/>
                  <a:pt x="6119" y="9724"/>
                  <a:pt x="6126" y="9724"/>
                </a:cubicBezTo>
                <a:cubicBezTo>
                  <a:pt x="6144" y="9724"/>
                  <a:pt x="6162" y="9713"/>
                  <a:pt x="6162" y="9690"/>
                </a:cubicBezTo>
                <a:lnTo>
                  <a:pt x="6162" y="9675"/>
                </a:lnTo>
                <a:cubicBezTo>
                  <a:pt x="6162" y="9652"/>
                  <a:pt x="6144" y="9640"/>
                  <a:pt x="6126" y="9640"/>
                </a:cubicBezTo>
                <a:cubicBezTo>
                  <a:pt x="6124" y="9640"/>
                  <a:pt x="6121" y="9640"/>
                  <a:pt x="6118" y="9641"/>
                </a:cubicBezTo>
                <a:cubicBezTo>
                  <a:pt x="6113" y="9638"/>
                  <a:pt x="6108" y="9636"/>
                  <a:pt x="6102" y="9636"/>
                </a:cubicBezTo>
                <a:close/>
                <a:moveTo>
                  <a:pt x="19762" y="9581"/>
                </a:moveTo>
                <a:cubicBezTo>
                  <a:pt x="19752" y="9581"/>
                  <a:pt x="19742" y="9584"/>
                  <a:pt x="19736" y="9591"/>
                </a:cubicBezTo>
                <a:cubicBezTo>
                  <a:pt x="19721" y="9605"/>
                  <a:pt x="19723" y="9626"/>
                  <a:pt x="19736" y="9641"/>
                </a:cubicBezTo>
                <a:cubicBezTo>
                  <a:pt x="19757" y="9665"/>
                  <a:pt x="19777" y="9690"/>
                  <a:pt x="19798" y="9715"/>
                </a:cubicBezTo>
                <a:cubicBezTo>
                  <a:pt x="19803" y="9722"/>
                  <a:pt x="19812" y="9726"/>
                  <a:pt x="19821" y="9726"/>
                </a:cubicBezTo>
                <a:cubicBezTo>
                  <a:pt x="19831" y="9726"/>
                  <a:pt x="19840" y="9722"/>
                  <a:pt x="19847" y="9715"/>
                </a:cubicBezTo>
                <a:cubicBezTo>
                  <a:pt x="19862" y="9701"/>
                  <a:pt x="19861" y="9680"/>
                  <a:pt x="19847" y="9665"/>
                </a:cubicBezTo>
                <a:cubicBezTo>
                  <a:pt x="19826" y="9641"/>
                  <a:pt x="19807" y="9616"/>
                  <a:pt x="19786" y="9591"/>
                </a:cubicBezTo>
                <a:cubicBezTo>
                  <a:pt x="19780" y="9584"/>
                  <a:pt x="19771" y="9581"/>
                  <a:pt x="19762" y="9581"/>
                </a:cubicBezTo>
                <a:close/>
                <a:moveTo>
                  <a:pt x="5288" y="9605"/>
                </a:moveTo>
                <a:cubicBezTo>
                  <a:pt x="5252" y="9605"/>
                  <a:pt x="5215" y="9644"/>
                  <a:pt x="5238" y="9685"/>
                </a:cubicBezTo>
                <a:cubicBezTo>
                  <a:pt x="5258" y="9721"/>
                  <a:pt x="5290" y="9737"/>
                  <a:pt x="5329" y="9742"/>
                </a:cubicBezTo>
                <a:cubicBezTo>
                  <a:pt x="5331" y="9742"/>
                  <a:pt x="5333" y="9742"/>
                  <a:pt x="5335" y="9742"/>
                </a:cubicBezTo>
                <a:cubicBezTo>
                  <a:pt x="5361" y="9742"/>
                  <a:pt x="5383" y="9714"/>
                  <a:pt x="5383" y="9688"/>
                </a:cubicBezTo>
                <a:cubicBezTo>
                  <a:pt x="5383" y="9658"/>
                  <a:pt x="5361" y="9639"/>
                  <a:pt x="5333" y="9636"/>
                </a:cubicBezTo>
                <a:cubicBezTo>
                  <a:pt x="5331" y="9634"/>
                  <a:pt x="5331" y="9633"/>
                  <a:pt x="5330" y="9632"/>
                </a:cubicBezTo>
                <a:cubicBezTo>
                  <a:pt x="5320" y="9613"/>
                  <a:pt x="5305" y="9605"/>
                  <a:pt x="5288" y="9605"/>
                </a:cubicBezTo>
                <a:close/>
                <a:moveTo>
                  <a:pt x="17870" y="9711"/>
                </a:moveTo>
                <a:cubicBezTo>
                  <a:pt x="17848" y="9711"/>
                  <a:pt x="17846" y="9747"/>
                  <a:pt x="17870" y="9747"/>
                </a:cubicBezTo>
                <a:lnTo>
                  <a:pt x="17886" y="9747"/>
                </a:lnTo>
                <a:cubicBezTo>
                  <a:pt x="17908" y="9746"/>
                  <a:pt x="17909" y="9711"/>
                  <a:pt x="17886" y="9711"/>
                </a:cubicBezTo>
                <a:close/>
                <a:moveTo>
                  <a:pt x="4895" y="9681"/>
                </a:moveTo>
                <a:cubicBezTo>
                  <a:pt x="4849" y="9681"/>
                  <a:pt x="4849" y="9752"/>
                  <a:pt x="4895" y="9752"/>
                </a:cubicBezTo>
                <a:cubicBezTo>
                  <a:pt x="4940" y="9752"/>
                  <a:pt x="4940" y="9681"/>
                  <a:pt x="4895" y="9681"/>
                </a:cubicBezTo>
                <a:close/>
                <a:moveTo>
                  <a:pt x="11722" y="9649"/>
                </a:moveTo>
                <a:cubicBezTo>
                  <a:pt x="11654" y="9649"/>
                  <a:pt x="11654" y="9757"/>
                  <a:pt x="11722" y="9757"/>
                </a:cubicBezTo>
                <a:cubicBezTo>
                  <a:pt x="11791" y="9757"/>
                  <a:pt x="11791" y="9649"/>
                  <a:pt x="11722" y="9649"/>
                </a:cubicBezTo>
                <a:close/>
                <a:moveTo>
                  <a:pt x="9589" y="9693"/>
                </a:moveTo>
                <a:cubicBezTo>
                  <a:pt x="9543" y="9693"/>
                  <a:pt x="9543" y="9764"/>
                  <a:pt x="9589" y="9764"/>
                </a:cubicBezTo>
                <a:lnTo>
                  <a:pt x="9618" y="9764"/>
                </a:lnTo>
                <a:cubicBezTo>
                  <a:pt x="9664" y="9764"/>
                  <a:pt x="9664" y="9693"/>
                  <a:pt x="9618" y="9693"/>
                </a:cubicBezTo>
                <a:close/>
                <a:moveTo>
                  <a:pt x="24441" y="9686"/>
                </a:moveTo>
                <a:cubicBezTo>
                  <a:pt x="24424" y="9686"/>
                  <a:pt x="24406" y="9698"/>
                  <a:pt x="24406" y="9721"/>
                </a:cubicBezTo>
                <a:lnTo>
                  <a:pt x="24406" y="9736"/>
                </a:lnTo>
                <a:cubicBezTo>
                  <a:pt x="24406" y="9759"/>
                  <a:pt x="24424" y="9771"/>
                  <a:pt x="24441" y="9771"/>
                </a:cubicBezTo>
                <a:cubicBezTo>
                  <a:pt x="24459" y="9771"/>
                  <a:pt x="24476" y="9759"/>
                  <a:pt x="24476" y="9736"/>
                </a:cubicBezTo>
                <a:lnTo>
                  <a:pt x="24476" y="9721"/>
                </a:lnTo>
                <a:cubicBezTo>
                  <a:pt x="24476" y="9698"/>
                  <a:pt x="24459" y="9686"/>
                  <a:pt x="24441" y="9686"/>
                </a:cubicBezTo>
                <a:close/>
                <a:moveTo>
                  <a:pt x="21312" y="9673"/>
                </a:moveTo>
                <a:cubicBezTo>
                  <a:pt x="21294" y="9673"/>
                  <a:pt x="21276" y="9685"/>
                  <a:pt x="21276" y="9707"/>
                </a:cubicBezTo>
                <a:lnTo>
                  <a:pt x="21276" y="9737"/>
                </a:lnTo>
                <a:cubicBezTo>
                  <a:pt x="21276" y="9760"/>
                  <a:pt x="21294" y="9772"/>
                  <a:pt x="21312" y="9772"/>
                </a:cubicBezTo>
                <a:cubicBezTo>
                  <a:pt x="21329" y="9772"/>
                  <a:pt x="21347" y="9760"/>
                  <a:pt x="21347" y="9737"/>
                </a:cubicBezTo>
                <a:lnTo>
                  <a:pt x="21347" y="9707"/>
                </a:lnTo>
                <a:cubicBezTo>
                  <a:pt x="21347" y="9685"/>
                  <a:pt x="21329" y="9673"/>
                  <a:pt x="21312" y="9673"/>
                </a:cubicBezTo>
                <a:close/>
                <a:moveTo>
                  <a:pt x="6492" y="9683"/>
                </a:moveTo>
                <a:cubicBezTo>
                  <a:pt x="6481" y="9683"/>
                  <a:pt x="6470" y="9689"/>
                  <a:pt x="6464" y="9702"/>
                </a:cubicBezTo>
                <a:cubicBezTo>
                  <a:pt x="6459" y="9712"/>
                  <a:pt x="6453" y="9722"/>
                  <a:pt x="6448" y="9732"/>
                </a:cubicBezTo>
                <a:cubicBezTo>
                  <a:pt x="6434" y="9760"/>
                  <a:pt x="6459" y="9786"/>
                  <a:pt x="6483" y="9786"/>
                </a:cubicBezTo>
                <a:cubicBezTo>
                  <a:pt x="6493" y="9786"/>
                  <a:pt x="6504" y="9780"/>
                  <a:pt x="6510" y="9768"/>
                </a:cubicBezTo>
                <a:cubicBezTo>
                  <a:pt x="6515" y="9757"/>
                  <a:pt x="6521" y="9748"/>
                  <a:pt x="6526" y="9737"/>
                </a:cubicBezTo>
                <a:cubicBezTo>
                  <a:pt x="6540" y="9709"/>
                  <a:pt x="6515" y="9683"/>
                  <a:pt x="6492" y="9683"/>
                </a:cubicBezTo>
                <a:close/>
                <a:moveTo>
                  <a:pt x="2429" y="9708"/>
                </a:moveTo>
                <a:cubicBezTo>
                  <a:pt x="2423" y="9708"/>
                  <a:pt x="2418" y="9710"/>
                  <a:pt x="2414" y="9715"/>
                </a:cubicBezTo>
                <a:cubicBezTo>
                  <a:pt x="2401" y="9732"/>
                  <a:pt x="2386" y="9746"/>
                  <a:pt x="2366" y="9752"/>
                </a:cubicBezTo>
                <a:cubicBezTo>
                  <a:pt x="2347" y="9759"/>
                  <a:pt x="2353" y="9787"/>
                  <a:pt x="2369" y="9787"/>
                </a:cubicBezTo>
                <a:cubicBezTo>
                  <a:pt x="2371" y="9787"/>
                  <a:pt x="2373" y="9787"/>
                  <a:pt x="2375" y="9786"/>
                </a:cubicBezTo>
                <a:cubicBezTo>
                  <a:pt x="2403" y="9777"/>
                  <a:pt x="2428" y="9758"/>
                  <a:pt x="2444" y="9733"/>
                </a:cubicBezTo>
                <a:cubicBezTo>
                  <a:pt x="2453" y="9721"/>
                  <a:pt x="2441" y="9708"/>
                  <a:pt x="2429" y="9708"/>
                </a:cubicBezTo>
                <a:close/>
                <a:moveTo>
                  <a:pt x="15602" y="9731"/>
                </a:moveTo>
                <a:cubicBezTo>
                  <a:pt x="15556" y="9731"/>
                  <a:pt x="15556" y="9801"/>
                  <a:pt x="15602" y="9801"/>
                </a:cubicBezTo>
                <a:lnTo>
                  <a:pt x="15618" y="9801"/>
                </a:lnTo>
                <a:cubicBezTo>
                  <a:pt x="15619" y="9801"/>
                  <a:pt x="15619" y="9801"/>
                  <a:pt x="15620" y="9801"/>
                </a:cubicBezTo>
                <a:cubicBezTo>
                  <a:pt x="15664" y="9801"/>
                  <a:pt x="15663" y="9732"/>
                  <a:pt x="15618" y="9731"/>
                </a:cubicBezTo>
                <a:close/>
                <a:moveTo>
                  <a:pt x="17194" y="9739"/>
                </a:moveTo>
                <a:cubicBezTo>
                  <a:pt x="17182" y="9739"/>
                  <a:pt x="17170" y="9752"/>
                  <a:pt x="17178" y="9767"/>
                </a:cubicBezTo>
                <a:cubicBezTo>
                  <a:pt x="17183" y="9777"/>
                  <a:pt x="17188" y="9788"/>
                  <a:pt x="17193" y="9796"/>
                </a:cubicBezTo>
                <a:cubicBezTo>
                  <a:pt x="17197" y="9803"/>
                  <a:pt x="17202" y="9805"/>
                  <a:pt x="17207" y="9805"/>
                </a:cubicBezTo>
                <a:cubicBezTo>
                  <a:pt x="17218" y="9805"/>
                  <a:pt x="17230" y="9793"/>
                  <a:pt x="17223" y="9778"/>
                </a:cubicBezTo>
                <a:cubicBezTo>
                  <a:pt x="17218" y="9768"/>
                  <a:pt x="17212" y="9758"/>
                  <a:pt x="17207" y="9748"/>
                </a:cubicBezTo>
                <a:cubicBezTo>
                  <a:pt x="17204" y="9741"/>
                  <a:pt x="17199" y="9739"/>
                  <a:pt x="17194" y="9739"/>
                </a:cubicBezTo>
                <a:close/>
                <a:moveTo>
                  <a:pt x="14552" y="9696"/>
                </a:moveTo>
                <a:cubicBezTo>
                  <a:pt x="14512" y="9696"/>
                  <a:pt x="14475" y="9750"/>
                  <a:pt x="14513" y="9788"/>
                </a:cubicBezTo>
                <a:lnTo>
                  <a:pt x="14528" y="9803"/>
                </a:lnTo>
                <a:cubicBezTo>
                  <a:pt x="14539" y="9814"/>
                  <a:pt x="14552" y="9819"/>
                  <a:pt x="14564" y="9819"/>
                </a:cubicBezTo>
                <a:cubicBezTo>
                  <a:pt x="14605" y="9819"/>
                  <a:pt x="14642" y="9766"/>
                  <a:pt x="14604" y="9728"/>
                </a:cubicBezTo>
                <a:lnTo>
                  <a:pt x="14588" y="9712"/>
                </a:lnTo>
                <a:cubicBezTo>
                  <a:pt x="14577" y="9701"/>
                  <a:pt x="14565" y="9696"/>
                  <a:pt x="14552" y="9696"/>
                </a:cubicBezTo>
                <a:close/>
                <a:moveTo>
                  <a:pt x="20739" y="9682"/>
                </a:moveTo>
                <a:cubicBezTo>
                  <a:pt x="20720" y="9682"/>
                  <a:pt x="20702" y="9691"/>
                  <a:pt x="20693" y="9708"/>
                </a:cubicBezTo>
                <a:cubicBezTo>
                  <a:pt x="20688" y="9720"/>
                  <a:pt x="20683" y="9728"/>
                  <a:pt x="20678" y="9738"/>
                </a:cubicBezTo>
                <a:cubicBezTo>
                  <a:pt x="20664" y="9764"/>
                  <a:pt x="20671" y="9796"/>
                  <a:pt x="20698" y="9812"/>
                </a:cubicBezTo>
                <a:cubicBezTo>
                  <a:pt x="20706" y="9817"/>
                  <a:pt x="20715" y="9819"/>
                  <a:pt x="20725" y="9819"/>
                </a:cubicBezTo>
                <a:cubicBezTo>
                  <a:pt x="20743" y="9819"/>
                  <a:pt x="20762" y="9810"/>
                  <a:pt x="20771" y="9793"/>
                </a:cubicBezTo>
                <a:cubicBezTo>
                  <a:pt x="20776" y="9782"/>
                  <a:pt x="20781" y="9773"/>
                  <a:pt x="20786" y="9763"/>
                </a:cubicBezTo>
                <a:cubicBezTo>
                  <a:pt x="20799" y="9736"/>
                  <a:pt x="20794" y="9705"/>
                  <a:pt x="20767" y="9689"/>
                </a:cubicBezTo>
                <a:cubicBezTo>
                  <a:pt x="20759" y="9684"/>
                  <a:pt x="20749" y="9682"/>
                  <a:pt x="20739" y="9682"/>
                </a:cubicBezTo>
                <a:close/>
                <a:moveTo>
                  <a:pt x="9228" y="9752"/>
                </a:moveTo>
                <a:cubicBezTo>
                  <a:pt x="9182" y="9752"/>
                  <a:pt x="9183" y="9822"/>
                  <a:pt x="9229" y="9822"/>
                </a:cubicBezTo>
                <a:cubicBezTo>
                  <a:pt x="9275" y="9822"/>
                  <a:pt x="9275" y="9752"/>
                  <a:pt x="9229" y="9752"/>
                </a:cubicBezTo>
                <a:cubicBezTo>
                  <a:pt x="9228" y="9752"/>
                  <a:pt x="9228" y="9752"/>
                  <a:pt x="9228" y="9752"/>
                </a:cubicBezTo>
                <a:close/>
                <a:moveTo>
                  <a:pt x="13346" y="9749"/>
                </a:moveTo>
                <a:cubicBezTo>
                  <a:pt x="13340" y="9749"/>
                  <a:pt x="13335" y="9750"/>
                  <a:pt x="13329" y="9753"/>
                </a:cubicBezTo>
                <a:cubicBezTo>
                  <a:pt x="13318" y="9758"/>
                  <a:pt x="13309" y="9764"/>
                  <a:pt x="13298" y="9769"/>
                </a:cubicBezTo>
                <a:cubicBezTo>
                  <a:pt x="13262" y="9787"/>
                  <a:pt x="13285" y="9835"/>
                  <a:pt x="13318" y="9835"/>
                </a:cubicBezTo>
                <a:cubicBezTo>
                  <a:pt x="13323" y="9835"/>
                  <a:pt x="13328" y="9833"/>
                  <a:pt x="13334" y="9831"/>
                </a:cubicBezTo>
                <a:cubicBezTo>
                  <a:pt x="13345" y="9825"/>
                  <a:pt x="13354" y="9820"/>
                  <a:pt x="13364" y="9815"/>
                </a:cubicBezTo>
                <a:cubicBezTo>
                  <a:pt x="13399" y="9797"/>
                  <a:pt x="13378" y="9749"/>
                  <a:pt x="13346" y="9749"/>
                </a:cubicBezTo>
                <a:close/>
                <a:moveTo>
                  <a:pt x="23323" y="9753"/>
                </a:moveTo>
                <a:cubicBezTo>
                  <a:pt x="23315" y="9753"/>
                  <a:pt x="23307" y="9756"/>
                  <a:pt x="23299" y="9764"/>
                </a:cubicBezTo>
                <a:lnTo>
                  <a:pt x="23283" y="9779"/>
                </a:lnTo>
                <a:cubicBezTo>
                  <a:pt x="23258" y="9804"/>
                  <a:pt x="23283" y="9840"/>
                  <a:pt x="23310" y="9840"/>
                </a:cubicBezTo>
                <a:cubicBezTo>
                  <a:pt x="23318" y="9840"/>
                  <a:pt x="23326" y="9837"/>
                  <a:pt x="23333" y="9830"/>
                </a:cubicBezTo>
                <a:lnTo>
                  <a:pt x="23349" y="9814"/>
                </a:lnTo>
                <a:cubicBezTo>
                  <a:pt x="23374" y="9788"/>
                  <a:pt x="23351" y="9753"/>
                  <a:pt x="23323" y="9753"/>
                </a:cubicBezTo>
                <a:close/>
                <a:moveTo>
                  <a:pt x="3501" y="9689"/>
                </a:moveTo>
                <a:cubicBezTo>
                  <a:pt x="3461" y="9689"/>
                  <a:pt x="3424" y="9742"/>
                  <a:pt x="3460" y="9779"/>
                </a:cubicBezTo>
                <a:cubicBezTo>
                  <a:pt x="3486" y="9804"/>
                  <a:pt x="3509" y="9831"/>
                  <a:pt x="3534" y="9856"/>
                </a:cubicBezTo>
                <a:cubicBezTo>
                  <a:pt x="3545" y="9867"/>
                  <a:pt x="3557" y="9872"/>
                  <a:pt x="3570" y="9872"/>
                </a:cubicBezTo>
                <a:cubicBezTo>
                  <a:pt x="3610" y="9872"/>
                  <a:pt x="3647" y="9818"/>
                  <a:pt x="3609" y="9780"/>
                </a:cubicBezTo>
                <a:cubicBezTo>
                  <a:pt x="3585" y="9756"/>
                  <a:pt x="3561" y="9730"/>
                  <a:pt x="3536" y="9705"/>
                </a:cubicBezTo>
                <a:cubicBezTo>
                  <a:pt x="3525" y="9694"/>
                  <a:pt x="3513" y="9689"/>
                  <a:pt x="3501" y="9689"/>
                </a:cubicBezTo>
                <a:close/>
                <a:moveTo>
                  <a:pt x="15842" y="9809"/>
                </a:moveTo>
                <a:cubicBezTo>
                  <a:pt x="15796" y="9809"/>
                  <a:pt x="15796" y="9879"/>
                  <a:pt x="15842" y="9879"/>
                </a:cubicBezTo>
                <a:lnTo>
                  <a:pt x="15858" y="9879"/>
                </a:lnTo>
                <a:cubicBezTo>
                  <a:pt x="15903" y="9879"/>
                  <a:pt x="15903" y="9809"/>
                  <a:pt x="15858" y="9809"/>
                </a:cubicBezTo>
                <a:close/>
                <a:moveTo>
                  <a:pt x="7253" y="9779"/>
                </a:moveTo>
                <a:cubicBezTo>
                  <a:pt x="7232" y="9779"/>
                  <a:pt x="7210" y="9796"/>
                  <a:pt x="7217" y="9822"/>
                </a:cubicBezTo>
                <a:cubicBezTo>
                  <a:pt x="7222" y="9842"/>
                  <a:pt x="7228" y="9862"/>
                  <a:pt x="7233" y="9883"/>
                </a:cubicBezTo>
                <a:cubicBezTo>
                  <a:pt x="7237" y="9901"/>
                  <a:pt x="7251" y="9908"/>
                  <a:pt x="7264" y="9908"/>
                </a:cubicBezTo>
                <a:cubicBezTo>
                  <a:pt x="7285" y="9908"/>
                  <a:pt x="7307" y="9891"/>
                  <a:pt x="7301" y="9864"/>
                </a:cubicBezTo>
                <a:cubicBezTo>
                  <a:pt x="7296" y="9845"/>
                  <a:pt x="7290" y="9825"/>
                  <a:pt x="7285" y="9804"/>
                </a:cubicBezTo>
                <a:cubicBezTo>
                  <a:pt x="7281" y="9786"/>
                  <a:pt x="7267" y="9779"/>
                  <a:pt x="7253" y="9779"/>
                </a:cubicBezTo>
                <a:close/>
                <a:moveTo>
                  <a:pt x="327" y="9867"/>
                </a:moveTo>
                <a:cubicBezTo>
                  <a:pt x="310" y="9867"/>
                  <a:pt x="300" y="9891"/>
                  <a:pt x="318" y="9900"/>
                </a:cubicBezTo>
                <a:cubicBezTo>
                  <a:pt x="328" y="9905"/>
                  <a:pt x="338" y="9910"/>
                  <a:pt x="347" y="9916"/>
                </a:cubicBezTo>
                <a:cubicBezTo>
                  <a:pt x="350" y="9917"/>
                  <a:pt x="353" y="9918"/>
                  <a:pt x="356" y="9918"/>
                </a:cubicBezTo>
                <a:cubicBezTo>
                  <a:pt x="373" y="9918"/>
                  <a:pt x="383" y="9893"/>
                  <a:pt x="366" y="9885"/>
                </a:cubicBezTo>
                <a:cubicBezTo>
                  <a:pt x="355" y="9880"/>
                  <a:pt x="346" y="9875"/>
                  <a:pt x="336" y="9869"/>
                </a:cubicBezTo>
                <a:cubicBezTo>
                  <a:pt x="332" y="9868"/>
                  <a:pt x="330" y="9867"/>
                  <a:pt x="327" y="9867"/>
                </a:cubicBezTo>
                <a:close/>
                <a:moveTo>
                  <a:pt x="7935" y="9916"/>
                </a:moveTo>
                <a:cubicBezTo>
                  <a:pt x="7912" y="9916"/>
                  <a:pt x="7912" y="9951"/>
                  <a:pt x="7935" y="9951"/>
                </a:cubicBezTo>
                <a:lnTo>
                  <a:pt x="7950" y="9951"/>
                </a:lnTo>
                <a:cubicBezTo>
                  <a:pt x="7975" y="9951"/>
                  <a:pt x="7975" y="9916"/>
                  <a:pt x="7950" y="9916"/>
                </a:cubicBezTo>
                <a:close/>
                <a:moveTo>
                  <a:pt x="7487" y="9926"/>
                </a:moveTo>
                <a:cubicBezTo>
                  <a:pt x="7475" y="9926"/>
                  <a:pt x="7463" y="9945"/>
                  <a:pt x="7474" y="9957"/>
                </a:cubicBezTo>
                <a:cubicBezTo>
                  <a:pt x="7482" y="9968"/>
                  <a:pt x="7495" y="9973"/>
                  <a:pt x="7508" y="9973"/>
                </a:cubicBezTo>
                <a:cubicBezTo>
                  <a:pt x="7520" y="9973"/>
                  <a:pt x="7533" y="9968"/>
                  <a:pt x="7542" y="9958"/>
                </a:cubicBezTo>
                <a:cubicBezTo>
                  <a:pt x="7554" y="9946"/>
                  <a:pt x="7542" y="9929"/>
                  <a:pt x="7528" y="9929"/>
                </a:cubicBezTo>
                <a:cubicBezTo>
                  <a:pt x="7524" y="9929"/>
                  <a:pt x="7520" y="9931"/>
                  <a:pt x="7517" y="9934"/>
                </a:cubicBezTo>
                <a:cubicBezTo>
                  <a:pt x="7514" y="9937"/>
                  <a:pt x="7511" y="9939"/>
                  <a:pt x="7509" y="9939"/>
                </a:cubicBezTo>
                <a:cubicBezTo>
                  <a:pt x="7505" y="9939"/>
                  <a:pt x="7502" y="9936"/>
                  <a:pt x="7499" y="9932"/>
                </a:cubicBezTo>
                <a:cubicBezTo>
                  <a:pt x="7496" y="9928"/>
                  <a:pt x="7491" y="9926"/>
                  <a:pt x="7487" y="9926"/>
                </a:cubicBezTo>
                <a:close/>
                <a:moveTo>
                  <a:pt x="24472" y="9792"/>
                </a:moveTo>
                <a:cubicBezTo>
                  <a:pt x="24464" y="9792"/>
                  <a:pt x="24455" y="9795"/>
                  <a:pt x="24448" y="9803"/>
                </a:cubicBezTo>
                <a:cubicBezTo>
                  <a:pt x="24407" y="9846"/>
                  <a:pt x="24365" y="9890"/>
                  <a:pt x="24324" y="9935"/>
                </a:cubicBezTo>
                <a:cubicBezTo>
                  <a:pt x="24300" y="9960"/>
                  <a:pt x="24324" y="9996"/>
                  <a:pt x="24351" y="9996"/>
                </a:cubicBezTo>
                <a:cubicBezTo>
                  <a:pt x="24359" y="9996"/>
                  <a:pt x="24367" y="9993"/>
                  <a:pt x="24375" y="9985"/>
                </a:cubicBezTo>
                <a:cubicBezTo>
                  <a:pt x="24415" y="9942"/>
                  <a:pt x="24456" y="9898"/>
                  <a:pt x="24497" y="9853"/>
                </a:cubicBezTo>
                <a:cubicBezTo>
                  <a:pt x="24521" y="9828"/>
                  <a:pt x="24498" y="9792"/>
                  <a:pt x="24472" y="9792"/>
                </a:cubicBezTo>
                <a:close/>
                <a:moveTo>
                  <a:pt x="10402" y="9918"/>
                </a:moveTo>
                <a:cubicBezTo>
                  <a:pt x="10369" y="9918"/>
                  <a:pt x="10347" y="9966"/>
                  <a:pt x="10384" y="9984"/>
                </a:cubicBezTo>
                <a:cubicBezTo>
                  <a:pt x="10395" y="9989"/>
                  <a:pt x="10403" y="9994"/>
                  <a:pt x="10413" y="9999"/>
                </a:cubicBezTo>
                <a:cubicBezTo>
                  <a:pt x="10419" y="10002"/>
                  <a:pt x="10425" y="10004"/>
                  <a:pt x="10430" y="10004"/>
                </a:cubicBezTo>
                <a:cubicBezTo>
                  <a:pt x="10462" y="10004"/>
                  <a:pt x="10484" y="9956"/>
                  <a:pt x="10449" y="9938"/>
                </a:cubicBezTo>
                <a:cubicBezTo>
                  <a:pt x="10439" y="9932"/>
                  <a:pt x="10429" y="9927"/>
                  <a:pt x="10419" y="9922"/>
                </a:cubicBezTo>
                <a:cubicBezTo>
                  <a:pt x="10413" y="9919"/>
                  <a:pt x="10407" y="9918"/>
                  <a:pt x="10402" y="9918"/>
                </a:cubicBezTo>
                <a:close/>
                <a:moveTo>
                  <a:pt x="5676" y="9890"/>
                </a:moveTo>
                <a:cubicBezTo>
                  <a:pt x="5635" y="9890"/>
                  <a:pt x="5598" y="9943"/>
                  <a:pt x="5635" y="9982"/>
                </a:cubicBezTo>
                <a:cubicBezTo>
                  <a:pt x="5642" y="9987"/>
                  <a:pt x="5647" y="9992"/>
                  <a:pt x="5651" y="9997"/>
                </a:cubicBezTo>
                <a:cubicBezTo>
                  <a:pt x="5662" y="10008"/>
                  <a:pt x="5674" y="10013"/>
                  <a:pt x="5687" y="10013"/>
                </a:cubicBezTo>
                <a:cubicBezTo>
                  <a:pt x="5728" y="10013"/>
                  <a:pt x="5765" y="9960"/>
                  <a:pt x="5727" y="9922"/>
                </a:cubicBezTo>
                <a:lnTo>
                  <a:pt x="5712" y="9906"/>
                </a:lnTo>
                <a:cubicBezTo>
                  <a:pt x="5701" y="9895"/>
                  <a:pt x="5688" y="9890"/>
                  <a:pt x="5676" y="9890"/>
                </a:cubicBezTo>
                <a:close/>
                <a:moveTo>
                  <a:pt x="18516" y="9888"/>
                </a:moveTo>
                <a:cubicBezTo>
                  <a:pt x="18497" y="9888"/>
                  <a:pt x="18478" y="9898"/>
                  <a:pt x="18468" y="9916"/>
                </a:cubicBezTo>
                <a:cubicBezTo>
                  <a:pt x="18453" y="9942"/>
                  <a:pt x="18463" y="9973"/>
                  <a:pt x="18488" y="9989"/>
                </a:cubicBezTo>
                <a:cubicBezTo>
                  <a:pt x="18513" y="10005"/>
                  <a:pt x="18536" y="10020"/>
                  <a:pt x="18562" y="10036"/>
                </a:cubicBezTo>
                <a:cubicBezTo>
                  <a:pt x="18569" y="10041"/>
                  <a:pt x="18578" y="10043"/>
                  <a:pt x="18587" y="10043"/>
                </a:cubicBezTo>
                <a:cubicBezTo>
                  <a:pt x="18606" y="10043"/>
                  <a:pt x="18626" y="10033"/>
                  <a:pt x="18635" y="10016"/>
                </a:cubicBezTo>
                <a:cubicBezTo>
                  <a:pt x="18651" y="9990"/>
                  <a:pt x="18640" y="9958"/>
                  <a:pt x="18615" y="9943"/>
                </a:cubicBezTo>
                <a:cubicBezTo>
                  <a:pt x="18590" y="9927"/>
                  <a:pt x="18567" y="9911"/>
                  <a:pt x="18542" y="9896"/>
                </a:cubicBezTo>
                <a:cubicBezTo>
                  <a:pt x="18534" y="9891"/>
                  <a:pt x="18525" y="9888"/>
                  <a:pt x="18516" y="9888"/>
                </a:cubicBezTo>
                <a:close/>
                <a:moveTo>
                  <a:pt x="5306" y="9948"/>
                </a:moveTo>
                <a:cubicBezTo>
                  <a:pt x="5238" y="9948"/>
                  <a:pt x="5237" y="10056"/>
                  <a:pt x="5306" y="10056"/>
                </a:cubicBezTo>
                <a:lnTo>
                  <a:pt x="5322" y="10056"/>
                </a:lnTo>
                <a:cubicBezTo>
                  <a:pt x="5390" y="10056"/>
                  <a:pt x="5390" y="9948"/>
                  <a:pt x="5322" y="9948"/>
                </a:cubicBezTo>
                <a:close/>
                <a:moveTo>
                  <a:pt x="11195" y="9906"/>
                </a:moveTo>
                <a:cubicBezTo>
                  <a:pt x="11190" y="9906"/>
                  <a:pt x="11185" y="9907"/>
                  <a:pt x="11180" y="9908"/>
                </a:cubicBezTo>
                <a:cubicBezTo>
                  <a:pt x="11154" y="9916"/>
                  <a:pt x="11133" y="9946"/>
                  <a:pt x="11144" y="9973"/>
                </a:cubicBezTo>
                <a:cubicBezTo>
                  <a:pt x="11149" y="9989"/>
                  <a:pt x="11154" y="10004"/>
                  <a:pt x="11158" y="10018"/>
                </a:cubicBezTo>
                <a:cubicBezTo>
                  <a:pt x="11166" y="10041"/>
                  <a:pt x="11187" y="10057"/>
                  <a:pt x="11211" y="10057"/>
                </a:cubicBezTo>
                <a:cubicBezTo>
                  <a:pt x="11215" y="10057"/>
                  <a:pt x="11220" y="10056"/>
                  <a:pt x="11224" y="10055"/>
                </a:cubicBezTo>
                <a:cubicBezTo>
                  <a:pt x="11250" y="10046"/>
                  <a:pt x="11271" y="10016"/>
                  <a:pt x="11261" y="9989"/>
                </a:cubicBezTo>
                <a:cubicBezTo>
                  <a:pt x="11256" y="9974"/>
                  <a:pt x="11250" y="9958"/>
                  <a:pt x="11245" y="9945"/>
                </a:cubicBezTo>
                <a:cubicBezTo>
                  <a:pt x="11237" y="9922"/>
                  <a:pt x="11217" y="9906"/>
                  <a:pt x="11195" y="9906"/>
                </a:cubicBezTo>
                <a:close/>
                <a:moveTo>
                  <a:pt x="22334" y="9916"/>
                </a:moveTo>
                <a:cubicBezTo>
                  <a:pt x="22313" y="9916"/>
                  <a:pt x="22291" y="9933"/>
                  <a:pt x="22298" y="9960"/>
                </a:cubicBezTo>
                <a:cubicBezTo>
                  <a:pt x="22309" y="10001"/>
                  <a:pt x="22337" y="10037"/>
                  <a:pt x="22376" y="10056"/>
                </a:cubicBezTo>
                <a:cubicBezTo>
                  <a:pt x="22382" y="10059"/>
                  <a:pt x="22388" y="10061"/>
                  <a:pt x="22393" y="10061"/>
                </a:cubicBezTo>
                <a:cubicBezTo>
                  <a:pt x="22424" y="10061"/>
                  <a:pt x="22444" y="10013"/>
                  <a:pt x="22410" y="9995"/>
                </a:cubicBezTo>
                <a:cubicBezTo>
                  <a:pt x="22387" y="9984"/>
                  <a:pt x="22372" y="9967"/>
                  <a:pt x="22366" y="9942"/>
                </a:cubicBezTo>
                <a:cubicBezTo>
                  <a:pt x="22362" y="9924"/>
                  <a:pt x="22348" y="9916"/>
                  <a:pt x="22334" y="9916"/>
                </a:cubicBezTo>
                <a:close/>
                <a:moveTo>
                  <a:pt x="19372" y="9924"/>
                </a:moveTo>
                <a:cubicBezTo>
                  <a:pt x="19369" y="9924"/>
                  <a:pt x="19366" y="9924"/>
                  <a:pt x="19363" y="9925"/>
                </a:cubicBezTo>
                <a:cubicBezTo>
                  <a:pt x="19345" y="9930"/>
                  <a:pt x="19332" y="9951"/>
                  <a:pt x="19338" y="9968"/>
                </a:cubicBezTo>
                <a:cubicBezTo>
                  <a:pt x="19348" y="9993"/>
                  <a:pt x="19358" y="10018"/>
                  <a:pt x="19368" y="10042"/>
                </a:cubicBezTo>
                <a:cubicBezTo>
                  <a:pt x="19374" y="10058"/>
                  <a:pt x="19386" y="10069"/>
                  <a:pt x="19402" y="10069"/>
                </a:cubicBezTo>
                <a:cubicBezTo>
                  <a:pt x="19405" y="10069"/>
                  <a:pt x="19408" y="10068"/>
                  <a:pt x="19411" y="10067"/>
                </a:cubicBezTo>
                <a:cubicBezTo>
                  <a:pt x="19428" y="10063"/>
                  <a:pt x="19444" y="10041"/>
                  <a:pt x="19436" y="10024"/>
                </a:cubicBezTo>
                <a:cubicBezTo>
                  <a:pt x="19426" y="9999"/>
                  <a:pt x="19416" y="9974"/>
                  <a:pt x="19406" y="9950"/>
                </a:cubicBezTo>
                <a:cubicBezTo>
                  <a:pt x="19400" y="9934"/>
                  <a:pt x="19388" y="9924"/>
                  <a:pt x="19372" y="9924"/>
                </a:cubicBezTo>
                <a:close/>
                <a:moveTo>
                  <a:pt x="13839" y="9975"/>
                </a:moveTo>
                <a:cubicBezTo>
                  <a:pt x="13828" y="9975"/>
                  <a:pt x="13817" y="9980"/>
                  <a:pt x="13811" y="9993"/>
                </a:cubicBezTo>
                <a:cubicBezTo>
                  <a:pt x="13805" y="10004"/>
                  <a:pt x="13800" y="10013"/>
                  <a:pt x="13795" y="10023"/>
                </a:cubicBezTo>
                <a:cubicBezTo>
                  <a:pt x="13781" y="10050"/>
                  <a:pt x="13805" y="10076"/>
                  <a:pt x="13829" y="10076"/>
                </a:cubicBezTo>
                <a:cubicBezTo>
                  <a:pt x="13839" y="10076"/>
                  <a:pt x="13850" y="10071"/>
                  <a:pt x="13857" y="10058"/>
                </a:cubicBezTo>
                <a:cubicBezTo>
                  <a:pt x="13862" y="10048"/>
                  <a:pt x="13867" y="10039"/>
                  <a:pt x="13873" y="10029"/>
                </a:cubicBezTo>
                <a:cubicBezTo>
                  <a:pt x="13887" y="10001"/>
                  <a:pt x="13862" y="9975"/>
                  <a:pt x="13839" y="9975"/>
                </a:cubicBezTo>
                <a:close/>
                <a:moveTo>
                  <a:pt x="17991" y="10026"/>
                </a:moveTo>
                <a:cubicBezTo>
                  <a:pt x="17977" y="10026"/>
                  <a:pt x="17965" y="10044"/>
                  <a:pt x="17977" y="10056"/>
                </a:cubicBezTo>
                <a:lnTo>
                  <a:pt x="17993" y="10072"/>
                </a:lnTo>
                <a:cubicBezTo>
                  <a:pt x="17996" y="10076"/>
                  <a:pt x="18001" y="10077"/>
                  <a:pt x="18005" y="10077"/>
                </a:cubicBezTo>
                <a:cubicBezTo>
                  <a:pt x="18018" y="10077"/>
                  <a:pt x="18030" y="10059"/>
                  <a:pt x="18018" y="10046"/>
                </a:cubicBezTo>
                <a:lnTo>
                  <a:pt x="18002" y="10031"/>
                </a:lnTo>
                <a:cubicBezTo>
                  <a:pt x="17999" y="10027"/>
                  <a:pt x="17995" y="10026"/>
                  <a:pt x="17991" y="10026"/>
                </a:cubicBezTo>
                <a:close/>
                <a:moveTo>
                  <a:pt x="3059" y="10008"/>
                </a:moveTo>
                <a:cubicBezTo>
                  <a:pt x="3014" y="10008"/>
                  <a:pt x="3014" y="10078"/>
                  <a:pt x="3059" y="10078"/>
                </a:cubicBezTo>
                <a:lnTo>
                  <a:pt x="3075" y="10078"/>
                </a:lnTo>
                <a:cubicBezTo>
                  <a:pt x="3121" y="10078"/>
                  <a:pt x="3121" y="10008"/>
                  <a:pt x="3075" y="10008"/>
                </a:cubicBezTo>
                <a:close/>
                <a:moveTo>
                  <a:pt x="16338" y="10019"/>
                </a:moveTo>
                <a:cubicBezTo>
                  <a:pt x="16292" y="10019"/>
                  <a:pt x="16292" y="10089"/>
                  <a:pt x="16338" y="10089"/>
                </a:cubicBezTo>
                <a:lnTo>
                  <a:pt x="16368" y="10089"/>
                </a:lnTo>
                <a:cubicBezTo>
                  <a:pt x="16414" y="10089"/>
                  <a:pt x="16414" y="10019"/>
                  <a:pt x="16368" y="10019"/>
                </a:cubicBezTo>
                <a:close/>
                <a:moveTo>
                  <a:pt x="6832" y="10033"/>
                </a:moveTo>
                <a:cubicBezTo>
                  <a:pt x="6814" y="10033"/>
                  <a:pt x="6796" y="10044"/>
                  <a:pt x="6796" y="10067"/>
                </a:cubicBezTo>
                <a:lnTo>
                  <a:pt x="6796" y="10083"/>
                </a:lnTo>
                <a:cubicBezTo>
                  <a:pt x="6796" y="10106"/>
                  <a:pt x="6814" y="10118"/>
                  <a:pt x="6831" y="10118"/>
                </a:cubicBezTo>
                <a:cubicBezTo>
                  <a:pt x="6849" y="10118"/>
                  <a:pt x="6866" y="10106"/>
                  <a:pt x="6866" y="10083"/>
                </a:cubicBezTo>
                <a:lnTo>
                  <a:pt x="6866" y="10067"/>
                </a:lnTo>
                <a:cubicBezTo>
                  <a:pt x="6867" y="10044"/>
                  <a:pt x="6849" y="10033"/>
                  <a:pt x="6832" y="10033"/>
                </a:cubicBezTo>
                <a:close/>
                <a:moveTo>
                  <a:pt x="9604" y="10086"/>
                </a:moveTo>
                <a:cubicBezTo>
                  <a:pt x="9579" y="10086"/>
                  <a:pt x="9579" y="10121"/>
                  <a:pt x="9604" y="10121"/>
                </a:cubicBezTo>
                <a:cubicBezTo>
                  <a:pt x="9626" y="10121"/>
                  <a:pt x="9626" y="10086"/>
                  <a:pt x="9604" y="10086"/>
                </a:cubicBezTo>
                <a:close/>
                <a:moveTo>
                  <a:pt x="23471" y="10024"/>
                </a:moveTo>
                <a:cubicBezTo>
                  <a:pt x="23448" y="10024"/>
                  <a:pt x="23423" y="10049"/>
                  <a:pt x="23437" y="10078"/>
                </a:cubicBezTo>
                <a:cubicBezTo>
                  <a:pt x="23442" y="10088"/>
                  <a:pt x="23448" y="10098"/>
                  <a:pt x="23453" y="10108"/>
                </a:cubicBezTo>
                <a:cubicBezTo>
                  <a:pt x="23459" y="10121"/>
                  <a:pt x="23470" y="10126"/>
                  <a:pt x="23480" y="10126"/>
                </a:cubicBezTo>
                <a:cubicBezTo>
                  <a:pt x="23503" y="10126"/>
                  <a:pt x="23527" y="10101"/>
                  <a:pt x="23514" y="10073"/>
                </a:cubicBezTo>
                <a:cubicBezTo>
                  <a:pt x="23508" y="10062"/>
                  <a:pt x="23503" y="10053"/>
                  <a:pt x="23498" y="10042"/>
                </a:cubicBezTo>
                <a:cubicBezTo>
                  <a:pt x="23492" y="10029"/>
                  <a:pt x="23482" y="10024"/>
                  <a:pt x="23471" y="10024"/>
                </a:cubicBezTo>
                <a:close/>
                <a:moveTo>
                  <a:pt x="24439" y="10017"/>
                </a:moveTo>
                <a:cubicBezTo>
                  <a:pt x="24425" y="10017"/>
                  <a:pt x="24411" y="10024"/>
                  <a:pt x="24406" y="10041"/>
                </a:cubicBezTo>
                <a:cubicBezTo>
                  <a:pt x="24401" y="10057"/>
                  <a:pt x="24396" y="10072"/>
                  <a:pt x="24390" y="10086"/>
                </a:cubicBezTo>
                <a:cubicBezTo>
                  <a:pt x="24382" y="10112"/>
                  <a:pt x="24403" y="10130"/>
                  <a:pt x="24425" y="10130"/>
                </a:cubicBezTo>
                <a:cubicBezTo>
                  <a:pt x="24439" y="10130"/>
                  <a:pt x="24453" y="10122"/>
                  <a:pt x="24459" y="10105"/>
                </a:cubicBezTo>
                <a:cubicBezTo>
                  <a:pt x="24464" y="10089"/>
                  <a:pt x="24469" y="10075"/>
                  <a:pt x="24474" y="10061"/>
                </a:cubicBezTo>
                <a:cubicBezTo>
                  <a:pt x="24483" y="10035"/>
                  <a:pt x="24460" y="10017"/>
                  <a:pt x="24439" y="10017"/>
                </a:cubicBezTo>
                <a:close/>
                <a:moveTo>
                  <a:pt x="7899" y="10050"/>
                </a:moveTo>
                <a:cubicBezTo>
                  <a:pt x="7873" y="10050"/>
                  <a:pt x="7848" y="10085"/>
                  <a:pt x="7872" y="10110"/>
                </a:cubicBezTo>
                <a:lnTo>
                  <a:pt x="7888" y="10126"/>
                </a:lnTo>
                <a:cubicBezTo>
                  <a:pt x="7895" y="10134"/>
                  <a:pt x="7904" y="10137"/>
                  <a:pt x="7912" y="10137"/>
                </a:cubicBezTo>
                <a:cubicBezTo>
                  <a:pt x="7939" y="10137"/>
                  <a:pt x="7963" y="10101"/>
                  <a:pt x="7938" y="10077"/>
                </a:cubicBezTo>
                <a:lnTo>
                  <a:pt x="7922" y="10061"/>
                </a:lnTo>
                <a:cubicBezTo>
                  <a:pt x="7915" y="10054"/>
                  <a:pt x="7907" y="10050"/>
                  <a:pt x="7899" y="10050"/>
                </a:cubicBezTo>
                <a:close/>
                <a:moveTo>
                  <a:pt x="86" y="10060"/>
                </a:moveTo>
                <a:cubicBezTo>
                  <a:pt x="58" y="10060"/>
                  <a:pt x="33" y="10095"/>
                  <a:pt x="60" y="10120"/>
                </a:cubicBezTo>
                <a:cubicBezTo>
                  <a:pt x="70" y="10130"/>
                  <a:pt x="81" y="10140"/>
                  <a:pt x="91" y="10149"/>
                </a:cubicBezTo>
                <a:cubicBezTo>
                  <a:pt x="98" y="10156"/>
                  <a:pt x="106" y="10159"/>
                  <a:pt x="114" y="10159"/>
                </a:cubicBezTo>
                <a:cubicBezTo>
                  <a:pt x="142" y="10159"/>
                  <a:pt x="168" y="10123"/>
                  <a:pt x="141" y="10099"/>
                </a:cubicBezTo>
                <a:cubicBezTo>
                  <a:pt x="130" y="10088"/>
                  <a:pt x="120" y="10079"/>
                  <a:pt x="109" y="10071"/>
                </a:cubicBezTo>
                <a:cubicBezTo>
                  <a:pt x="102" y="10063"/>
                  <a:pt x="94" y="10060"/>
                  <a:pt x="86" y="10060"/>
                </a:cubicBezTo>
                <a:close/>
                <a:moveTo>
                  <a:pt x="21550" y="10095"/>
                </a:moveTo>
                <a:cubicBezTo>
                  <a:pt x="21533" y="10095"/>
                  <a:pt x="21515" y="10106"/>
                  <a:pt x="21515" y="10129"/>
                </a:cubicBezTo>
                <a:lnTo>
                  <a:pt x="21515" y="10145"/>
                </a:lnTo>
                <a:cubicBezTo>
                  <a:pt x="21515" y="10168"/>
                  <a:pt x="21532" y="10180"/>
                  <a:pt x="21550" y="10180"/>
                </a:cubicBezTo>
                <a:cubicBezTo>
                  <a:pt x="21567" y="10180"/>
                  <a:pt x="21585" y="10168"/>
                  <a:pt x="21585" y="10145"/>
                </a:cubicBezTo>
                <a:lnTo>
                  <a:pt x="21585" y="10129"/>
                </a:lnTo>
                <a:cubicBezTo>
                  <a:pt x="21585" y="10106"/>
                  <a:pt x="21568" y="10095"/>
                  <a:pt x="21550" y="10095"/>
                </a:cubicBezTo>
                <a:close/>
                <a:moveTo>
                  <a:pt x="16863" y="10082"/>
                </a:moveTo>
                <a:cubicBezTo>
                  <a:pt x="16845" y="10082"/>
                  <a:pt x="16828" y="10093"/>
                  <a:pt x="16828" y="10116"/>
                </a:cubicBezTo>
                <a:lnTo>
                  <a:pt x="16828" y="10146"/>
                </a:lnTo>
                <a:cubicBezTo>
                  <a:pt x="16828" y="10169"/>
                  <a:pt x="16845" y="10181"/>
                  <a:pt x="16863" y="10181"/>
                </a:cubicBezTo>
                <a:cubicBezTo>
                  <a:pt x="16880" y="10181"/>
                  <a:pt x="16898" y="10169"/>
                  <a:pt x="16898" y="10146"/>
                </a:cubicBezTo>
                <a:lnTo>
                  <a:pt x="16898" y="10116"/>
                </a:lnTo>
                <a:cubicBezTo>
                  <a:pt x="16898" y="10093"/>
                  <a:pt x="16880" y="10082"/>
                  <a:pt x="16863" y="10082"/>
                </a:cubicBezTo>
                <a:close/>
                <a:moveTo>
                  <a:pt x="24845" y="10109"/>
                </a:moveTo>
                <a:cubicBezTo>
                  <a:pt x="24840" y="10109"/>
                  <a:pt x="24834" y="10111"/>
                  <a:pt x="24828" y="10114"/>
                </a:cubicBezTo>
                <a:cubicBezTo>
                  <a:pt x="24820" y="10119"/>
                  <a:pt x="24809" y="10124"/>
                  <a:pt x="24799" y="10129"/>
                </a:cubicBezTo>
                <a:cubicBezTo>
                  <a:pt x="24764" y="10147"/>
                  <a:pt x="24785" y="10195"/>
                  <a:pt x="24817" y="10195"/>
                </a:cubicBezTo>
                <a:cubicBezTo>
                  <a:pt x="24822" y="10195"/>
                  <a:pt x="24828" y="10194"/>
                  <a:pt x="24834" y="10191"/>
                </a:cubicBezTo>
                <a:cubicBezTo>
                  <a:pt x="24844" y="10186"/>
                  <a:pt x="24853" y="10181"/>
                  <a:pt x="24864" y="10175"/>
                </a:cubicBezTo>
                <a:cubicBezTo>
                  <a:pt x="24899" y="10156"/>
                  <a:pt x="24878" y="10109"/>
                  <a:pt x="24845" y="10109"/>
                </a:cubicBezTo>
                <a:close/>
                <a:moveTo>
                  <a:pt x="14998" y="10073"/>
                </a:moveTo>
                <a:cubicBezTo>
                  <a:pt x="14986" y="10073"/>
                  <a:pt x="14974" y="10077"/>
                  <a:pt x="14963" y="10088"/>
                </a:cubicBezTo>
                <a:lnTo>
                  <a:pt x="14947" y="10104"/>
                </a:lnTo>
                <a:cubicBezTo>
                  <a:pt x="14910" y="10141"/>
                  <a:pt x="14946" y="10196"/>
                  <a:pt x="14987" y="10196"/>
                </a:cubicBezTo>
                <a:cubicBezTo>
                  <a:pt x="14999" y="10196"/>
                  <a:pt x="15011" y="10191"/>
                  <a:pt x="15022" y="10181"/>
                </a:cubicBezTo>
                <a:lnTo>
                  <a:pt x="15037" y="10165"/>
                </a:lnTo>
                <a:cubicBezTo>
                  <a:pt x="15075" y="10127"/>
                  <a:pt x="15039" y="10073"/>
                  <a:pt x="14998" y="10073"/>
                </a:cubicBezTo>
                <a:close/>
                <a:moveTo>
                  <a:pt x="14519" y="10102"/>
                </a:moveTo>
                <a:cubicBezTo>
                  <a:pt x="14451" y="10102"/>
                  <a:pt x="14450" y="10209"/>
                  <a:pt x="14519" y="10209"/>
                </a:cubicBezTo>
                <a:cubicBezTo>
                  <a:pt x="14588" y="10209"/>
                  <a:pt x="14588" y="10102"/>
                  <a:pt x="14519" y="10102"/>
                </a:cubicBezTo>
                <a:close/>
                <a:moveTo>
                  <a:pt x="6148" y="10104"/>
                </a:moveTo>
                <a:cubicBezTo>
                  <a:pt x="6130" y="10104"/>
                  <a:pt x="6112" y="10116"/>
                  <a:pt x="6112" y="10139"/>
                </a:cubicBezTo>
                <a:lnTo>
                  <a:pt x="6112" y="10183"/>
                </a:lnTo>
                <a:cubicBezTo>
                  <a:pt x="6112" y="10206"/>
                  <a:pt x="6130" y="10217"/>
                  <a:pt x="6148" y="10217"/>
                </a:cubicBezTo>
                <a:cubicBezTo>
                  <a:pt x="6165" y="10217"/>
                  <a:pt x="6183" y="10206"/>
                  <a:pt x="6183" y="10183"/>
                </a:cubicBezTo>
                <a:lnTo>
                  <a:pt x="6183" y="10139"/>
                </a:lnTo>
                <a:cubicBezTo>
                  <a:pt x="6184" y="10116"/>
                  <a:pt x="6166" y="10104"/>
                  <a:pt x="6148" y="10104"/>
                </a:cubicBezTo>
                <a:close/>
                <a:moveTo>
                  <a:pt x="866" y="10120"/>
                </a:moveTo>
                <a:cubicBezTo>
                  <a:pt x="860" y="10120"/>
                  <a:pt x="855" y="10122"/>
                  <a:pt x="849" y="10125"/>
                </a:cubicBezTo>
                <a:cubicBezTo>
                  <a:pt x="833" y="10134"/>
                  <a:pt x="825" y="10158"/>
                  <a:pt x="836" y="10173"/>
                </a:cubicBezTo>
                <a:cubicBezTo>
                  <a:pt x="852" y="10193"/>
                  <a:pt x="867" y="10214"/>
                  <a:pt x="880" y="10234"/>
                </a:cubicBezTo>
                <a:cubicBezTo>
                  <a:pt x="889" y="10245"/>
                  <a:pt x="900" y="10251"/>
                  <a:pt x="912" y="10251"/>
                </a:cubicBezTo>
                <a:cubicBezTo>
                  <a:pt x="917" y="10251"/>
                  <a:pt x="923" y="10250"/>
                  <a:pt x="929" y="10247"/>
                </a:cubicBezTo>
                <a:cubicBezTo>
                  <a:pt x="945" y="10238"/>
                  <a:pt x="954" y="10214"/>
                  <a:pt x="942" y="10198"/>
                </a:cubicBezTo>
                <a:cubicBezTo>
                  <a:pt x="926" y="10178"/>
                  <a:pt x="912" y="10160"/>
                  <a:pt x="898" y="10139"/>
                </a:cubicBezTo>
                <a:cubicBezTo>
                  <a:pt x="889" y="10128"/>
                  <a:pt x="878" y="10120"/>
                  <a:pt x="866" y="10120"/>
                </a:cubicBezTo>
                <a:close/>
                <a:moveTo>
                  <a:pt x="17254" y="10205"/>
                </a:moveTo>
                <a:cubicBezTo>
                  <a:pt x="17245" y="10205"/>
                  <a:pt x="17236" y="10211"/>
                  <a:pt x="17236" y="10222"/>
                </a:cubicBezTo>
                <a:lnTo>
                  <a:pt x="17236" y="10238"/>
                </a:lnTo>
                <a:cubicBezTo>
                  <a:pt x="17236" y="10250"/>
                  <a:pt x="17245" y="10255"/>
                  <a:pt x="17254" y="10255"/>
                </a:cubicBezTo>
                <a:cubicBezTo>
                  <a:pt x="17263" y="10255"/>
                  <a:pt x="17272" y="10250"/>
                  <a:pt x="17272" y="10238"/>
                </a:cubicBezTo>
                <a:lnTo>
                  <a:pt x="17272" y="10222"/>
                </a:lnTo>
                <a:cubicBezTo>
                  <a:pt x="17272" y="10211"/>
                  <a:pt x="17263" y="10205"/>
                  <a:pt x="17254" y="10205"/>
                </a:cubicBezTo>
                <a:close/>
                <a:moveTo>
                  <a:pt x="10757" y="10119"/>
                </a:moveTo>
                <a:cubicBezTo>
                  <a:pt x="10747" y="10119"/>
                  <a:pt x="10738" y="10122"/>
                  <a:pt x="10732" y="10129"/>
                </a:cubicBezTo>
                <a:cubicBezTo>
                  <a:pt x="10717" y="10144"/>
                  <a:pt x="10718" y="10165"/>
                  <a:pt x="10732" y="10178"/>
                </a:cubicBezTo>
                <a:cubicBezTo>
                  <a:pt x="10753" y="10204"/>
                  <a:pt x="10773" y="10229"/>
                  <a:pt x="10794" y="10254"/>
                </a:cubicBezTo>
                <a:cubicBezTo>
                  <a:pt x="10799" y="10261"/>
                  <a:pt x="10808" y="10264"/>
                  <a:pt x="10817" y="10264"/>
                </a:cubicBezTo>
                <a:cubicBezTo>
                  <a:pt x="10827" y="10264"/>
                  <a:pt x="10836" y="10260"/>
                  <a:pt x="10843" y="10254"/>
                </a:cubicBezTo>
                <a:cubicBezTo>
                  <a:pt x="10858" y="10239"/>
                  <a:pt x="10857" y="10218"/>
                  <a:pt x="10843" y="10204"/>
                </a:cubicBezTo>
                <a:cubicBezTo>
                  <a:pt x="10822" y="10178"/>
                  <a:pt x="10803" y="10153"/>
                  <a:pt x="10782" y="10129"/>
                </a:cubicBezTo>
                <a:cubicBezTo>
                  <a:pt x="10776" y="10122"/>
                  <a:pt x="10767" y="10119"/>
                  <a:pt x="10757" y="10119"/>
                </a:cubicBezTo>
                <a:close/>
                <a:moveTo>
                  <a:pt x="2212" y="10121"/>
                </a:moveTo>
                <a:cubicBezTo>
                  <a:pt x="2196" y="10121"/>
                  <a:pt x="2180" y="10129"/>
                  <a:pt x="2169" y="10146"/>
                </a:cubicBezTo>
                <a:cubicBezTo>
                  <a:pt x="2160" y="10162"/>
                  <a:pt x="2151" y="10177"/>
                  <a:pt x="2142" y="10192"/>
                </a:cubicBezTo>
                <a:cubicBezTo>
                  <a:pt x="2117" y="10233"/>
                  <a:pt x="2154" y="10272"/>
                  <a:pt x="2191" y="10272"/>
                </a:cubicBezTo>
                <a:cubicBezTo>
                  <a:pt x="2207" y="10272"/>
                  <a:pt x="2223" y="10265"/>
                  <a:pt x="2234" y="10247"/>
                </a:cubicBezTo>
                <a:cubicBezTo>
                  <a:pt x="2242" y="10231"/>
                  <a:pt x="2252" y="10215"/>
                  <a:pt x="2261" y="10202"/>
                </a:cubicBezTo>
                <a:cubicBezTo>
                  <a:pt x="2286" y="10160"/>
                  <a:pt x="2249" y="10121"/>
                  <a:pt x="2212" y="10121"/>
                </a:cubicBezTo>
                <a:close/>
                <a:moveTo>
                  <a:pt x="23056" y="10190"/>
                </a:moveTo>
                <a:cubicBezTo>
                  <a:pt x="23052" y="10190"/>
                  <a:pt x="23048" y="10191"/>
                  <a:pt x="23044" y="10192"/>
                </a:cubicBezTo>
                <a:cubicBezTo>
                  <a:pt x="23029" y="10197"/>
                  <a:pt x="23014" y="10203"/>
                  <a:pt x="22999" y="10208"/>
                </a:cubicBezTo>
                <a:cubicBezTo>
                  <a:pt x="22960" y="10221"/>
                  <a:pt x="22971" y="10278"/>
                  <a:pt x="23006" y="10278"/>
                </a:cubicBezTo>
                <a:cubicBezTo>
                  <a:pt x="23010" y="10278"/>
                  <a:pt x="23014" y="10277"/>
                  <a:pt x="23018" y="10276"/>
                </a:cubicBezTo>
                <a:cubicBezTo>
                  <a:pt x="23034" y="10271"/>
                  <a:pt x="23047" y="10265"/>
                  <a:pt x="23062" y="10260"/>
                </a:cubicBezTo>
                <a:cubicBezTo>
                  <a:pt x="23103" y="10248"/>
                  <a:pt x="23091" y="10190"/>
                  <a:pt x="23056" y="10190"/>
                </a:cubicBezTo>
                <a:close/>
                <a:moveTo>
                  <a:pt x="8866" y="10249"/>
                </a:moveTo>
                <a:cubicBezTo>
                  <a:pt x="8842" y="10249"/>
                  <a:pt x="8842" y="10283"/>
                  <a:pt x="8866" y="10283"/>
                </a:cubicBezTo>
                <a:lnTo>
                  <a:pt x="8882" y="10283"/>
                </a:lnTo>
                <a:cubicBezTo>
                  <a:pt x="8904" y="10283"/>
                  <a:pt x="8904" y="10249"/>
                  <a:pt x="8882" y="10249"/>
                </a:cubicBezTo>
                <a:close/>
                <a:moveTo>
                  <a:pt x="3796" y="10193"/>
                </a:moveTo>
                <a:cubicBezTo>
                  <a:pt x="3787" y="10193"/>
                  <a:pt x="3779" y="10199"/>
                  <a:pt x="3779" y="10210"/>
                </a:cubicBezTo>
                <a:lnTo>
                  <a:pt x="3779" y="10285"/>
                </a:lnTo>
                <a:cubicBezTo>
                  <a:pt x="3779" y="10297"/>
                  <a:pt x="3788" y="10303"/>
                  <a:pt x="3796" y="10303"/>
                </a:cubicBezTo>
                <a:cubicBezTo>
                  <a:pt x="3805" y="10303"/>
                  <a:pt x="3814" y="10297"/>
                  <a:pt x="3814" y="10285"/>
                </a:cubicBezTo>
                <a:lnTo>
                  <a:pt x="3814" y="10210"/>
                </a:lnTo>
                <a:cubicBezTo>
                  <a:pt x="3814" y="10199"/>
                  <a:pt x="3805" y="10193"/>
                  <a:pt x="3796" y="10193"/>
                </a:cubicBezTo>
                <a:close/>
                <a:moveTo>
                  <a:pt x="12307" y="10211"/>
                </a:moveTo>
                <a:cubicBezTo>
                  <a:pt x="12289" y="10211"/>
                  <a:pt x="12272" y="10222"/>
                  <a:pt x="12272" y="10246"/>
                </a:cubicBezTo>
                <a:lnTo>
                  <a:pt x="12272" y="10276"/>
                </a:lnTo>
                <a:cubicBezTo>
                  <a:pt x="12272" y="10299"/>
                  <a:pt x="12289" y="10310"/>
                  <a:pt x="12307" y="10310"/>
                </a:cubicBezTo>
                <a:cubicBezTo>
                  <a:pt x="12324" y="10310"/>
                  <a:pt x="12342" y="10299"/>
                  <a:pt x="12342" y="10276"/>
                </a:cubicBezTo>
                <a:lnTo>
                  <a:pt x="12342" y="10246"/>
                </a:lnTo>
                <a:cubicBezTo>
                  <a:pt x="12342" y="10222"/>
                  <a:pt x="12324" y="10211"/>
                  <a:pt x="12307" y="10211"/>
                </a:cubicBezTo>
                <a:close/>
                <a:moveTo>
                  <a:pt x="23774" y="10237"/>
                </a:moveTo>
                <a:cubicBezTo>
                  <a:pt x="23769" y="10237"/>
                  <a:pt x="23764" y="10237"/>
                  <a:pt x="23759" y="10238"/>
                </a:cubicBezTo>
                <a:cubicBezTo>
                  <a:pt x="23718" y="10247"/>
                  <a:pt x="23730" y="10306"/>
                  <a:pt x="23768" y="10307"/>
                </a:cubicBezTo>
                <a:cubicBezTo>
                  <a:pt x="23773" y="10317"/>
                  <a:pt x="23785" y="10322"/>
                  <a:pt x="23798" y="10322"/>
                </a:cubicBezTo>
                <a:cubicBezTo>
                  <a:pt x="23804" y="10322"/>
                  <a:pt x="23810" y="10320"/>
                  <a:pt x="23815" y="10318"/>
                </a:cubicBezTo>
                <a:cubicBezTo>
                  <a:pt x="23833" y="10307"/>
                  <a:pt x="23836" y="10286"/>
                  <a:pt x="23828" y="10270"/>
                </a:cubicBezTo>
                <a:cubicBezTo>
                  <a:pt x="23818" y="10247"/>
                  <a:pt x="23797" y="10237"/>
                  <a:pt x="23774" y="10237"/>
                </a:cubicBezTo>
                <a:close/>
                <a:moveTo>
                  <a:pt x="24093" y="10235"/>
                </a:moveTo>
                <a:cubicBezTo>
                  <a:pt x="24083" y="10235"/>
                  <a:pt x="24073" y="10240"/>
                  <a:pt x="24067" y="10252"/>
                </a:cubicBezTo>
                <a:cubicBezTo>
                  <a:pt x="24061" y="10262"/>
                  <a:pt x="24056" y="10272"/>
                  <a:pt x="24051" y="10282"/>
                </a:cubicBezTo>
                <a:cubicBezTo>
                  <a:pt x="24037" y="10310"/>
                  <a:pt x="24061" y="10336"/>
                  <a:pt x="24085" y="10336"/>
                </a:cubicBezTo>
                <a:cubicBezTo>
                  <a:pt x="24096" y="10336"/>
                  <a:pt x="24106" y="10331"/>
                  <a:pt x="24113" y="10318"/>
                </a:cubicBezTo>
                <a:cubicBezTo>
                  <a:pt x="24118" y="10307"/>
                  <a:pt x="24123" y="10298"/>
                  <a:pt x="24129" y="10287"/>
                </a:cubicBezTo>
                <a:cubicBezTo>
                  <a:pt x="24142" y="10260"/>
                  <a:pt x="24116" y="10235"/>
                  <a:pt x="24093" y="10235"/>
                </a:cubicBezTo>
                <a:close/>
                <a:moveTo>
                  <a:pt x="6598" y="10271"/>
                </a:moveTo>
                <a:cubicBezTo>
                  <a:pt x="6552" y="10271"/>
                  <a:pt x="6552" y="10341"/>
                  <a:pt x="6598" y="10341"/>
                </a:cubicBezTo>
                <a:lnTo>
                  <a:pt x="6614" y="10341"/>
                </a:lnTo>
                <a:cubicBezTo>
                  <a:pt x="6658" y="10341"/>
                  <a:pt x="6660" y="10271"/>
                  <a:pt x="6614" y="10271"/>
                </a:cubicBezTo>
                <a:close/>
                <a:moveTo>
                  <a:pt x="20170" y="10225"/>
                </a:moveTo>
                <a:cubicBezTo>
                  <a:pt x="20158" y="10225"/>
                  <a:pt x="20145" y="10233"/>
                  <a:pt x="20138" y="10243"/>
                </a:cubicBezTo>
                <a:cubicBezTo>
                  <a:pt x="20128" y="10261"/>
                  <a:pt x="20135" y="10280"/>
                  <a:pt x="20151" y="10292"/>
                </a:cubicBezTo>
                <a:cubicBezTo>
                  <a:pt x="20171" y="10307"/>
                  <a:pt x="20191" y="10322"/>
                  <a:pt x="20212" y="10336"/>
                </a:cubicBezTo>
                <a:cubicBezTo>
                  <a:pt x="20217" y="10340"/>
                  <a:pt x="20222" y="10341"/>
                  <a:pt x="20228" y="10341"/>
                </a:cubicBezTo>
                <a:cubicBezTo>
                  <a:pt x="20241" y="10341"/>
                  <a:pt x="20253" y="10334"/>
                  <a:pt x="20260" y="10323"/>
                </a:cubicBezTo>
                <a:cubicBezTo>
                  <a:pt x="20269" y="10304"/>
                  <a:pt x="20263" y="10286"/>
                  <a:pt x="20247" y="10275"/>
                </a:cubicBezTo>
                <a:cubicBezTo>
                  <a:pt x="20227" y="10259"/>
                  <a:pt x="20207" y="10244"/>
                  <a:pt x="20186" y="10230"/>
                </a:cubicBezTo>
                <a:cubicBezTo>
                  <a:pt x="20182" y="10226"/>
                  <a:pt x="20176" y="10225"/>
                  <a:pt x="20170" y="10225"/>
                </a:cubicBezTo>
                <a:close/>
                <a:moveTo>
                  <a:pt x="8189" y="10277"/>
                </a:moveTo>
                <a:cubicBezTo>
                  <a:pt x="8178" y="10277"/>
                  <a:pt x="8166" y="10290"/>
                  <a:pt x="8174" y="10304"/>
                </a:cubicBezTo>
                <a:cubicBezTo>
                  <a:pt x="8179" y="10315"/>
                  <a:pt x="8184" y="10324"/>
                  <a:pt x="8189" y="10335"/>
                </a:cubicBezTo>
                <a:cubicBezTo>
                  <a:pt x="8193" y="10341"/>
                  <a:pt x="8198" y="10344"/>
                  <a:pt x="8203" y="10344"/>
                </a:cubicBezTo>
                <a:cubicBezTo>
                  <a:pt x="8214" y="10344"/>
                  <a:pt x="8226" y="10331"/>
                  <a:pt x="8219" y="10317"/>
                </a:cubicBezTo>
                <a:cubicBezTo>
                  <a:pt x="8213" y="10306"/>
                  <a:pt x="8208" y="10297"/>
                  <a:pt x="8203" y="10286"/>
                </a:cubicBezTo>
                <a:cubicBezTo>
                  <a:pt x="8200" y="10280"/>
                  <a:pt x="8194" y="10277"/>
                  <a:pt x="8189" y="10277"/>
                </a:cubicBezTo>
                <a:close/>
                <a:moveTo>
                  <a:pt x="5547" y="10234"/>
                </a:moveTo>
                <a:cubicBezTo>
                  <a:pt x="5506" y="10234"/>
                  <a:pt x="5469" y="10287"/>
                  <a:pt x="5507" y="10324"/>
                </a:cubicBezTo>
                <a:lnTo>
                  <a:pt x="5523" y="10340"/>
                </a:lnTo>
                <a:cubicBezTo>
                  <a:pt x="5534" y="10351"/>
                  <a:pt x="5547" y="10355"/>
                  <a:pt x="5559" y="10355"/>
                </a:cubicBezTo>
                <a:cubicBezTo>
                  <a:pt x="5600" y="10355"/>
                  <a:pt x="5636" y="10303"/>
                  <a:pt x="5599" y="10265"/>
                </a:cubicBezTo>
                <a:lnTo>
                  <a:pt x="5583" y="10250"/>
                </a:lnTo>
                <a:cubicBezTo>
                  <a:pt x="5572" y="10239"/>
                  <a:pt x="5559" y="10234"/>
                  <a:pt x="5547" y="10234"/>
                </a:cubicBezTo>
                <a:close/>
                <a:moveTo>
                  <a:pt x="11736" y="10218"/>
                </a:moveTo>
                <a:cubicBezTo>
                  <a:pt x="11717" y="10218"/>
                  <a:pt x="11698" y="10228"/>
                  <a:pt x="11689" y="10246"/>
                </a:cubicBezTo>
                <a:cubicBezTo>
                  <a:pt x="11684" y="10256"/>
                  <a:pt x="11679" y="10265"/>
                  <a:pt x="11674" y="10276"/>
                </a:cubicBezTo>
                <a:cubicBezTo>
                  <a:pt x="11660" y="10302"/>
                  <a:pt x="11665" y="10335"/>
                  <a:pt x="11694" y="10349"/>
                </a:cubicBezTo>
                <a:cubicBezTo>
                  <a:pt x="11701" y="10354"/>
                  <a:pt x="11710" y="10356"/>
                  <a:pt x="11720" y="10356"/>
                </a:cubicBezTo>
                <a:cubicBezTo>
                  <a:pt x="11738" y="10356"/>
                  <a:pt x="11757" y="10347"/>
                  <a:pt x="11766" y="10329"/>
                </a:cubicBezTo>
                <a:cubicBezTo>
                  <a:pt x="11772" y="10319"/>
                  <a:pt x="11777" y="10309"/>
                  <a:pt x="11782" y="10299"/>
                </a:cubicBezTo>
                <a:cubicBezTo>
                  <a:pt x="11795" y="10273"/>
                  <a:pt x="11790" y="10241"/>
                  <a:pt x="11763" y="10226"/>
                </a:cubicBezTo>
                <a:cubicBezTo>
                  <a:pt x="11755" y="10221"/>
                  <a:pt x="11745" y="10218"/>
                  <a:pt x="11736" y="10218"/>
                </a:cubicBezTo>
                <a:close/>
                <a:moveTo>
                  <a:pt x="21745" y="10288"/>
                </a:moveTo>
                <a:cubicBezTo>
                  <a:pt x="21699" y="10288"/>
                  <a:pt x="21699" y="10360"/>
                  <a:pt x="21745" y="10360"/>
                </a:cubicBezTo>
                <a:lnTo>
                  <a:pt x="21775" y="10360"/>
                </a:lnTo>
                <a:cubicBezTo>
                  <a:pt x="21775" y="10360"/>
                  <a:pt x="21775" y="10360"/>
                  <a:pt x="21776" y="10360"/>
                </a:cubicBezTo>
                <a:cubicBezTo>
                  <a:pt x="21821" y="10360"/>
                  <a:pt x="21820" y="10291"/>
                  <a:pt x="21775" y="10288"/>
                </a:cubicBezTo>
                <a:close/>
                <a:moveTo>
                  <a:pt x="14319" y="10291"/>
                </a:moveTo>
                <a:cubicBezTo>
                  <a:pt x="14311" y="10291"/>
                  <a:pt x="14302" y="10294"/>
                  <a:pt x="14295" y="10301"/>
                </a:cubicBezTo>
                <a:lnTo>
                  <a:pt x="14279" y="10317"/>
                </a:lnTo>
                <a:cubicBezTo>
                  <a:pt x="14254" y="10342"/>
                  <a:pt x="14279" y="10377"/>
                  <a:pt x="14306" y="10377"/>
                </a:cubicBezTo>
                <a:cubicBezTo>
                  <a:pt x="14314" y="10377"/>
                  <a:pt x="14322" y="10373"/>
                  <a:pt x="14329" y="10366"/>
                </a:cubicBezTo>
                <a:lnTo>
                  <a:pt x="14345" y="10350"/>
                </a:lnTo>
                <a:cubicBezTo>
                  <a:pt x="14370" y="10326"/>
                  <a:pt x="14346" y="10291"/>
                  <a:pt x="14319" y="10291"/>
                </a:cubicBezTo>
                <a:close/>
                <a:moveTo>
                  <a:pt x="3361" y="10294"/>
                </a:moveTo>
                <a:cubicBezTo>
                  <a:pt x="3343" y="10294"/>
                  <a:pt x="3325" y="10305"/>
                  <a:pt x="3325" y="10328"/>
                </a:cubicBezTo>
                <a:lnTo>
                  <a:pt x="3325" y="10344"/>
                </a:lnTo>
                <a:cubicBezTo>
                  <a:pt x="3325" y="10367"/>
                  <a:pt x="3342" y="10379"/>
                  <a:pt x="3360" y="10379"/>
                </a:cubicBezTo>
                <a:cubicBezTo>
                  <a:pt x="3377" y="10379"/>
                  <a:pt x="3396" y="10367"/>
                  <a:pt x="3397" y="10344"/>
                </a:cubicBezTo>
                <a:lnTo>
                  <a:pt x="3397" y="10328"/>
                </a:lnTo>
                <a:cubicBezTo>
                  <a:pt x="3397" y="10305"/>
                  <a:pt x="3379" y="10294"/>
                  <a:pt x="3361" y="10294"/>
                </a:cubicBezTo>
                <a:close/>
                <a:moveTo>
                  <a:pt x="6838" y="10345"/>
                </a:moveTo>
                <a:cubicBezTo>
                  <a:pt x="6792" y="10345"/>
                  <a:pt x="6792" y="10415"/>
                  <a:pt x="6838" y="10415"/>
                </a:cubicBezTo>
                <a:lnTo>
                  <a:pt x="6854" y="10415"/>
                </a:lnTo>
                <a:cubicBezTo>
                  <a:pt x="6854" y="10415"/>
                  <a:pt x="6855" y="10415"/>
                  <a:pt x="6856" y="10415"/>
                </a:cubicBezTo>
                <a:cubicBezTo>
                  <a:pt x="6899" y="10415"/>
                  <a:pt x="6898" y="10345"/>
                  <a:pt x="6854" y="10345"/>
                </a:cubicBezTo>
                <a:close/>
                <a:moveTo>
                  <a:pt x="5146" y="10298"/>
                </a:moveTo>
                <a:cubicBezTo>
                  <a:pt x="5139" y="10298"/>
                  <a:pt x="5133" y="10300"/>
                  <a:pt x="5127" y="10303"/>
                </a:cubicBezTo>
                <a:cubicBezTo>
                  <a:pt x="5109" y="10314"/>
                  <a:pt x="5106" y="10335"/>
                  <a:pt x="5115" y="10351"/>
                </a:cubicBezTo>
                <a:cubicBezTo>
                  <a:pt x="5125" y="10376"/>
                  <a:pt x="5136" y="10402"/>
                  <a:pt x="5147" y="10427"/>
                </a:cubicBezTo>
                <a:cubicBezTo>
                  <a:pt x="5152" y="10438"/>
                  <a:pt x="5164" y="10444"/>
                  <a:pt x="5177" y="10444"/>
                </a:cubicBezTo>
                <a:cubicBezTo>
                  <a:pt x="5183" y="10444"/>
                  <a:pt x="5190" y="10443"/>
                  <a:pt x="5195" y="10439"/>
                </a:cubicBezTo>
                <a:cubicBezTo>
                  <a:pt x="5214" y="10429"/>
                  <a:pt x="5216" y="10408"/>
                  <a:pt x="5209" y="10391"/>
                </a:cubicBezTo>
                <a:cubicBezTo>
                  <a:pt x="5198" y="10366"/>
                  <a:pt x="5188" y="10341"/>
                  <a:pt x="5175" y="10317"/>
                </a:cubicBezTo>
                <a:cubicBezTo>
                  <a:pt x="5171" y="10304"/>
                  <a:pt x="5158" y="10298"/>
                  <a:pt x="5146" y="10298"/>
                </a:cubicBezTo>
                <a:close/>
                <a:moveTo>
                  <a:pt x="14038" y="10315"/>
                </a:moveTo>
                <a:cubicBezTo>
                  <a:pt x="13993" y="10315"/>
                  <a:pt x="13993" y="10386"/>
                  <a:pt x="14038" y="10386"/>
                </a:cubicBezTo>
                <a:cubicBezTo>
                  <a:pt x="14051" y="10386"/>
                  <a:pt x="14059" y="10381"/>
                  <a:pt x="14066" y="10372"/>
                </a:cubicBezTo>
                <a:cubicBezTo>
                  <a:pt x="14075" y="10406"/>
                  <a:pt x="14103" y="10432"/>
                  <a:pt x="14135" y="10442"/>
                </a:cubicBezTo>
                <a:cubicBezTo>
                  <a:pt x="14139" y="10444"/>
                  <a:pt x="14143" y="10444"/>
                  <a:pt x="14146" y="10444"/>
                </a:cubicBezTo>
                <a:cubicBezTo>
                  <a:pt x="14180" y="10444"/>
                  <a:pt x="14191" y="10387"/>
                  <a:pt x="14152" y="10374"/>
                </a:cubicBezTo>
                <a:cubicBezTo>
                  <a:pt x="14137" y="10369"/>
                  <a:pt x="14131" y="10356"/>
                  <a:pt x="14130" y="10341"/>
                </a:cubicBezTo>
                <a:cubicBezTo>
                  <a:pt x="14128" y="10325"/>
                  <a:pt x="14111" y="10315"/>
                  <a:pt x="14096" y="10315"/>
                </a:cubicBezTo>
                <a:cubicBezTo>
                  <a:pt x="14093" y="10315"/>
                  <a:pt x="14090" y="10316"/>
                  <a:pt x="14087" y="10317"/>
                </a:cubicBezTo>
                <a:cubicBezTo>
                  <a:pt x="14078" y="10319"/>
                  <a:pt x="14072" y="10324"/>
                  <a:pt x="14067" y="10330"/>
                </a:cubicBezTo>
                <a:cubicBezTo>
                  <a:pt x="14062" y="10322"/>
                  <a:pt x="14052" y="10315"/>
                  <a:pt x="14038" y="10315"/>
                </a:cubicBezTo>
                <a:close/>
                <a:moveTo>
                  <a:pt x="1692" y="10316"/>
                </a:moveTo>
                <a:cubicBezTo>
                  <a:pt x="1683" y="10316"/>
                  <a:pt x="1673" y="10319"/>
                  <a:pt x="1665" y="10323"/>
                </a:cubicBezTo>
                <a:cubicBezTo>
                  <a:pt x="1639" y="10339"/>
                  <a:pt x="1632" y="10370"/>
                  <a:pt x="1645" y="10396"/>
                </a:cubicBezTo>
                <a:cubicBezTo>
                  <a:pt x="1650" y="10407"/>
                  <a:pt x="1655" y="10416"/>
                  <a:pt x="1661" y="10427"/>
                </a:cubicBezTo>
                <a:cubicBezTo>
                  <a:pt x="1670" y="10444"/>
                  <a:pt x="1688" y="10453"/>
                  <a:pt x="1707" y="10453"/>
                </a:cubicBezTo>
                <a:cubicBezTo>
                  <a:pt x="1716" y="10453"/>
                  <a:pt x="1726" y="10450"/>
                  <a:pt x="1734" y="10446"/>
                </a:cubicBezTo>
                <a:cubicBezTo>
                  <a:pt x="1760" y="10430"/>
                  <a:pt x="1768" y="10398"/>
                  <a:pt x="1754" y="10372"/>
                </a:cubicBezTo>
                <a:cubicBezTo>
                  <a:pt x="1749" y="10362"/>
                  <a:pt x="1743" y="10351"/>
                  <a:pt x="1738" y="10343"/>
                </a:cubicBezTo>
                <a:cubicBezTo>
                  <a:pt x="1730" y="10325"/>
                  <a:pt x="1711" y="10316"/>
                  <a:pt x="1692" y="10316"/>
                </a:cubicBezTo>
                <a:close/>
                <a:moveTo>
                  <a:pt x="15523" y="10331"/>
                </a:moveTo>
                <a:cubicBezTo>
                  <a:pt x="15505" y="10331"/>
                  <a:pt x="15488" y="10339"/>
                  <a:pt x="15477" y="10357"/>
                </a:cubicBezTo>
                <a:cubicBezTo>
                  <a:pt x="15465" y="10382"/>
                  <a:pt x="15472" y="10417"/>
                  <a:pt x="15497" y="10430"/>
                </a:cubicBezTo>
                <a:cubicBezTo>
                  <a:pt x="15508" y="10435"/>
                  <a:pt x="15517" y="10440"/>
                  <a:pt x="15528" y="10446"/>
                </a:cubicBezTo>
                <a:cubicBezTo>
                  <a:pt x="15537" y="10450"/>
                  <a:pt x="15546" y="10453"/>
                  <a:pt x="15556" y="10453"/>
                </a:cubicBezTo>
                <a:cubicBezTo>
                  <a:pt x="15574" y="10453"/>
                  <a:pt x="15591" y="10444"/>
                  <a:pt x="15601" y="10427"/>
                </a:cubicBezTo>
                <a:cubicBezTo>
                  <a:pt x="15615" y="10403"/>
                  <a:pt x="15607" y="10366"/>
                  <a:pt x="15581" y="10353"/>
                </a:cubicBezTo>
                <a:cubicBezTo>
                  <a:pt x="15571" y="10348"/>
                  <a:pt x="15561" y="10343"/>
                  <a:pt x="15551" y="10338"/>
                </a:cubicBezTo>
                <a:cubicBezTo>
                  <a:pt x="15542" y="10333"/>
                  <a:pt x="15532" y="10331"/>
                  <a:pt x="15523" y="10331"/>
                </a:cubicBezTo>
                <a:close/>
                <a:moveTo>
                  <a:pt x="18304" y="10433"/>
                </a:moveTo>
                <a:cubicBezTo>
                  <a:pt x="18281" y="10433"/>
                  <a:pt x="18281" y="10469"/>
                  <a:pt x="18304" y="10469"/>
                </a:cubicBezTo>
                <a:cubicBezTo>
                  <a:pt x="18326" y="10469"/>
                  <a:pt x="18327" y="10433"/>
                  <a:pt x="18304" y="10433"/>
                </a:cubicBezTo>
                <a:close/>
                <a:moveTo>
                  <a:pt x="14654" y="10405"/>
                </a:moveTo>
                <a:cubicBezTo>
                  <a:pt x="14627" y="10405"/>
                  <a:pt x="14604" y="10441"/>
                  <a:pt x="14629" y="10466"/>
                </a:cubicBezTo>
                <a:lnTo>
                  <a:pt x="14645" y="10481"/>
                </a:lnTo>
                <a:cubicBezTo>
                  <a:pt x="14652" y="10489"/>
                  <a:pt x="14660" y="10492"/>
                  <a:pt x="14668" y="10492"/>
                </a:cubicBezTo>
                <a:cubicBezTo>
                  <a:pt x="14696" y="10492"/>
                  <a:pt x="14720" y="10456"/>
                  <a:pt x="14695" y="10432"/>
                </a:cubicBezTo>
                <a:lnTo>
                  <a:pt x="14679" y="10416"/>
                </a:lnTo>
                <a:cubicBezTo>
                  <a:pt x="14671" y="10408"/>
                  <a:pt x="14663" y="10405"/>
                  <a:pt x="14654" y="10405"/>
                </a:cubicBezTo>
                <a:close/>
                <a:moveTo>
                  <a:pt x="4429" y="10428"/>
                </a:moveTo>
                <a:cubicBezTo>
                  <a:pt x="4410" y="10428"/>
                  <a:pt x="4391" y="10438"/>
                  <a:pt x="4381" y="10455"/>
                </a:cubicBezTo>
                <a:cubicBezTo>
                  <a:pt x="4366" y="10481"/>
                  <a:pt x="4376" y="10513"/>
                  <a:pt x="4400" y="10528"/>
                </a:cubicBezTo>
                <a:cubicBezTo>
                  <a:pt x="4416" y="10539"/>
                  <a:pt x="4431" y="10548"/>
                  <a:pt x="4445" y="10559"/>
                </a:cubicBezTo>
                <a:cubicBezTo>
                  <a:pt x="4453" y="10564"/>
                  <a:pt x="4461" y="10566"/>
                  <a:pt x="4470" y="10566"/>
                </a:cubicBezTo>
                <a:cubicBezTo>
                  <a:pt x="4489" y="10566"/>
                  <a:pt x="4509" y="10556"/>
                  <a:pt x="4519" y="10539"/>
                </a:cubicBezTo>
                <a:cubicBezTo>
                  <a:pt x="4533" y="10513"/>
                  <a:pt x="4523" y="10482"/>
                  <a:pt x="4499" y="10466"/>
                </a:cubicBezTo>
                <a:cubicBezTo>
                  <a:pt x="4483" y="10455"/>
                  <a:pt x="4468" y="10446"/>
                  <a:pt x="4455" y="10435"/>
                </a:cubicBezTo>
                <a:cubicBezTo>
                  <a:pt x="4447" y="10430"/>
                  <a:pt x="4438" y="10428"/>
                  <a:pt x="4429" y="10428"/>
                </a:cubicBezTo>
                <a:close/>
                <a:moveTo>
                  <a:pt x="9512" y="10426"/>
                </a:moveTo>
                <a:cubicBezTo>
                  <a:pt x="9493" y="10426"/>
                  <a:pt x="9474" y="10436"/>
                  <a:pt x="9464" y="10453"/>
                </a:cubicBezTo>
                <a:cubicBezTo>
                  <a:pt x="9449" y="10479"/>
                  <a:pt x="9459" y="10510"/>
                  <a:pt x="9484" y="10526"/>
                </a:cubicBezTo>
                <a:cubicBezTo>
                  <a:pt x="9509" y="10542"/>
                  <a:pt x="9532" y="10558"/>
                  <a:pt x="9557" y="10573"/>
                </a:cubicBezTo>
                <a:cubicBezTo>
                  <a:pt x="9566" y="10578"/>
                  <a:pt x="9575" y="10581"/>
                  <a:pt x="9584" y="10581"/>
                </a:cubicBezTo>
                <a:cubicBezTo>
                  <a:pt x="9603" y="10581"/>
                  <a:pt x="9622" y="10571"/>
                  <a:pt x="9631" y="10554"/>
                </a:cubicBezTo>
                <a:cubicBezTo>
                  <a:pt x="9647" y="10527"/>
                  <a:pt x="9636" y="10496"/>
                  <a:pt x="9611" y="10480"/>
                </a:cubicBezTo>
                <a:cubicBezTo>
                  <a:pt x="9586" y="10464"/>
                  <a:pt x="9563" y="10449"/>
                  <a:pt x="9538" y="10433"/>
                </a:cubicBezTo>
                <a:cubicBezTo>
                  <a:pt x="9529" y="10428"/>
                  <a:pt x="9520" y="10426"/>
                  <a:pt x="9512" y="10426"/>
                </a:cubicBezTo>
                <a:close/>
                <a:moveTo>
                  <a:pt x="13330" y="10454"/>
                </a:moveTo>
                <a:cubicBezTo>
                  <a:pt x="13309" y="10454"/>
                  <a:pt x="13287" y="10472"/>
                  <a:pt x="13294" y="10498"/>
                </a:cubicBezTo>
                <a:cubicBezTo>
                  <a:pt x="13305" y="10540"/>
                  <a:pt x="13333" y="10576"/>
                  <a:pt x="13372" y="10594"/>
                </a:cubicBezTo>
                <a:cubicBezTo>
                  <a:pt x="13378" y="10598"/>
                  <a:pt x="13383" y="10599"/>
                  <a:pt x="13389" y="10599"/>
                </a:cubicBezTo>
                <a:cubicBezTo>
                  <a:pt x="13420" y="10599"/>
                  <a:pt x="13440" y="10551"/>
                  <a:pt x="13406" y="10534"/>
                </a:cubicBezTo>
                <a:cubicBezTo>
                  <a:pt x="13383" y="10522"/>
                  <a:pt x="13368" y="10505"/>
                  <a:pt x="13362" y="10480"/>
                </a:cubicBezTo>
                <a:cubicBezTo>
                  <a:pt x="13358" y="10462"/>
                  <a:pt x="13344" y="10454"/>
                  <a:pt x="13330" y="10454"/>
                </a:cubicBezTo>
                <a:close/>
                <a:moveTo>
                  <a:pt x="22423" y="10458"/>
                </a:moveTo>
                <a:cubicBezTo>
                  <a:pt x="22402" y="10458"/>
                  <a:pt x="22380" y="10476"/>
                  <a:pt x="22385" y="10502"/>
                </a:cubicBezTo>
                <a:lnTo>
                  <a:pt x="22401" y="10577"/>
                </a:lnTo>
                <a:cubicBezTo>
                  <a:pt x="22405" y="10595"/>
                  <a:pt x="22418" y="10602"/>
                  <a:pt x="22432" y="10602"/>
                </a:cubicBezTo>
                <a:cubicBezTo>
                  <a:pt x="22453" y="10602"/>
                  <a:pt x="22475" y="10585"/>
                  <a:pt x="22469" y="10559"/>
                </a:cubicBezTo>
                <a:cubicBezTo>
                  <a:pt x="22463" y="10534"/>
                  <a:pt x="22458" y="10507"/>
                  <a:pt x="22453" y="10484"/>
                </a:cubicBezTo>
                <a:cubicBezTo>
                  <a:pt x="22450" y="10466"/>
                  <a:pt x="22436" y="10458"/>
                  <a:pt x="22423" y="10458"/>
                </a:cubicBezTo>
                <a:close/>
                <a:moveTo>
                  <a:pt x="10368" y="10460"/>
                </a:moveTo>
                <a:cubicBezTo>
                  <a:pt x="10365" y="10460"/>
                  <a:pt x="10362" y="10460"/>
                  <a:pt x="10359" y="10461"/>
                </a:cubicBezTo>
                <a:cubicBezTo>
                  <a:pt x="10341" y="10467"/>
                  <a:pt x="10327" y="10488"/>
                  <a:pt x="10334" y="10505"/>
                </a:cubicBezTo>
                <a:cubicBezTo>
                  <a:pt x="10344" y="10529"/>
                  <a:pt x="10354" y="10555"/>
                  <a:pt x="10364" y="10580"/>
                </a:cubicBezTo>
                <a:cubicBezTo>
                  <a:pt x="10370" y="10595"/>
                  <a:pt x="10383" y="10606"/>
                  <a:pt x="10398" y="10606"/>
                </a:cubicBezTo>
                <a:cubicBezTo>
                  <a:pt x="10401" y="10606"/>
                  <a:pt x="10404" y="10606"/>
                  <a:pt x="10407" y="10605"/>
                </a:cubicBezTo>
                <a:cubicBezTo>
                  <a:pt x="10424" y="10601"/>
                  <a:pt x="10440" y="10580"/>
                  <a:pt x="10432" y="10561"/>
                </a:cubicBezTo>
                <a:cubicBezTo>
                  <a:pt x="10422" y="10537"/>
                  <a:pt x="10412" y="10512"/>
                  <a:pt x="10402" y="10486"/>
                </a:cubicBezTo>
                <a:cubicBezTo>
                  <a:pt x="10396" y="10471"/>
                  <a:pt x="10383" y="10460"/>
                  <a:pt x="10368" y="10460"/>
                </a:cubicBezTo>
                <a:close/>
                <a:moveTo>
                  <a:pt x="6081" y="10464"/>
                </a:moveTo>
                <a:cubicBezTo>
                  <a:pt x="6057" y="10464"/>
                  <a:pt x="6036" y="10480"/>
                  <a:pt x="6028" y="10502"/>
                </a:cubicBezTo>
                <a:cubicBezTo>
                  <a:pt x="6023" y="10518"/>
                  <a:pt x="6018" y="10533"/>
                  <a:pt x="6012" y="10547"/>
                </a:cubicBezTo>
                <a:cubicBezTo>
                  <a:pt x="6003" y="10574"/>
                  <a:pt x="6023" y="10606"/>
                  <a:pt x="6049" y="10612"/>
                </a:cubicBezTo>
                <a:cubicBezTo>
                  <a:pt x="6054" y="10614"/>
                  <a:pt x="6059" y="10615"/>
                  <a:pt x="6064" y="10615"/>
                </a:cubicBezTo>
                <a:cubicBezTo>
                  <a:pt x="6088" y="10615"/>
                  <a:pt x="6107" y="10598"/>
                  <a:pt x="6115" y="10576"/>
                </a:cubicBezTo>
                <a:cubicBezTo>
                  <a:pt x="6120" y="10560"/>
                  <a:pt x="6126" y="10545"/>
                  <a:pt x="6131" y="10532"/>
                </a:cubicBezTo>
                <a:cubicBezTo>
                  <a:pt x="6139" y="10503"/>
                  <a:pt x="6120" y="10472"/>
                  <a:pt x="6094" y="10466"/>
                </a:cubicBezTo>
                <a:cubicBezTo>
                  <a:pt x="6090" y="10464"/>
                  <a:pt x="6085" y="10464"/>
                  <a:pt x="6081" y="10464"/>
                </a:cubicBezTo>
                <a:close/>
                <a:moveTo>
                  <a:pt x="8987" y="10564"/>
                </a:moveTo>
                <a:cubicBezTo>
                  <a:pt x="8973" y="10564"/>
                  <a:pt x="8961" y="10582"/>
                  <a:pt x="8973" y="10594"/>
                </a:cubicBezTo>
                <a:cubicBezTo>
                  <a:pt x="8978" y="10601"/>
                  <a:pt x="8983" y="10605"/>
                  <a:pt x="8989" y="10610"/>
                </a:cubicBezTo>
                <a:cubicBezTo>
                  <a:pt x="8992" y="10614"/>
                  <a:pt x="8996" y="10615"/>
                  <a:pt x="9000" y="10615"/>
                </a:cubicBezTo>
                <a:cubicBezTo>
                  <a:pt x="9014" y="10615"/>
                  <a:pt x="9026" y="10597"/>
                  <a:pt x="9014" y="10585"/>
                </a:cubicBezTo>
                <a:lnTo>
                  <a:pt x="8998" y="10569"/>
                </a:lnTo>
                <a:cubicBezTo>
                  <a:pt x="8995" y="10566"/>
                  <a:pt x="8991" y="10564"/>
                  <a:pt x="8987" y="10564"/>
                </a:cubicBezTo>
                <a:close/>
                <a:moveTo>
                  <a:pt x="2563" y="10532"/>
                </a:moveTo>
                <a:cubicBezTo>
                  <a:pt x="2546" y="10532"/>
                  <a:pt x="2528" y="10544"/>
                  <a:pt x="2528" y="10566"/>
                </a:cubicBezTo>
                <a:lnTo>
                  <a:pt x="2528" y="10582"/>
                </a:lnTo>
                <a:cubicBezTo>
                  <a:pt x="2528" y="10605"/>
                  <a:pt x="2545" y="10616"/>
                  <a:pt x="2563" y="10616"/>
                </a:cubicBezTo>
                <a:cubicBezTo>
                  <a:pt x="2581" y="10616"/>
                  <a:pt x="2598" y="10605"/>
                  <a:pt x="2598" y="10582"/>
                </a:cubicBezTo>
                <a:lnTo>
                  <a:pt x="2598" y="10566"/>
                </a:lnTo>
                <a:cubicBezTo>
                  <a:pt x="2598" y="10544"/>
                  <a:pt x="2581" y="10532"/>
                  <a:pt x="2563" y="10532"/>
                </a:cubicBezTo>
                <a:close/>
                <a:moveTo>
                  <a:pt x="7879" y="10547"/>
                </a:moveTo>
                <a:cubicBezTo>
                  <a:pt x="7835" y="10547"/>
                  <a:pt x="7836" y="10617"/>
                  <a:pt x="7881" y="10617"/>
                </a:cubicBezTo>
                <a:lnTo>
                  <a:pt x="7912" y="10617"/>
                </a:lnTo>
                <a:cubicBezTo>
                  <a:pt x="7957" y="10617"/>
                  <a:pt x="7957" y="10547"/>
                  <a:pt x="7912" y="10547"/>
                </a:cubicBezTo>
                <a:lnTo>
                  <a:pt x="7881" y="10547"/>
                </a:lnTo>
                <a:cubicBezTo>
                  <a:pt x="7881" y="10547"/>
                  <a:pt x="7880" y="10547"/>
                  <a:pt x="7879" y="10547"/>
                </a:cubicBezTo>
                <a:close/>
                <a:moveTo>
                  <a:pt x="3304" y="10540"/>
                </a:moveTo>
                <a:cubicBezTo>
                  <a:pt x="3281" y="10540"/>
                  <a:pt x="3259" y="10545"/>
                  <a:pt x="3237" y="10556"/>
                </a:cubicBezTo>
                <a:cubicBezTo>
                  <a:pt x="3203" y="10573"/>
                  <a:pt x="3224" y="10621"/>
                  <a:pt x="3257" y="10621"/>
                </a:cubicBezTo>
                <a:cubicBezTo>
                  <a:pt x="3262" y="10621"/>
                  <a:pt x="3267" y="10620"/>
                  <a:pt x="3273" y="10617"/>
                </a:cubicBezTo>
                <a:cubicBezTo>
                  <a:pt x="3282" y="10613"/>
                  <a:pt x="3291" y="10611"/>
                  <a:pt x="3301" y="10611"/>
                </a:cubicBezTo>
                <a:cubicBezTo>
                  <a:pt x="3312" y="10611"/>
                  <a:pt x="3323" y="10614"/>
                  <a:pt x="3335" y="10618"/>
                </a:cubicBezTo>
                <a:cubicBezTo>
                  <a:pt x="3338" y="10620"/>
                  <a:pt x="3342" y="10621"/>
                  <a:pt x="3345" y="10621"/>
                </a:cubicBezTo>
                <a:cubicBezTo>
                  <a:pt x="3360" y="10621"/>
                  <a:pt x="3374" y="10608"/>
                  <a:pt x="3378" y="10594"/>
                </a:cubicBezTo>
                <a:cubicBezTo>
                  <a:pt x="3384" y="10573"/>
                  <a:pt x="3371" y="10556"/>
                  <a:pt x="3355" y="10549"/>
                </a:cubicBezTo>
                <a:cubicBezTo>
                  <a:pt x="3338" y="10543"/>
                  <a:pt x="3321" y="10540"/>
                  <a:pt x="3304" y="10540"/>
                </a:cubicBezTo>
                <a:close/>
                <a:moveTo>
                  <a:pt x="7332" y="10559"/>
                </a:moveTo>
                <a:cubicBezTo>
                  <a:pt x="7286" y="10559"/>
                  <a:pt x="7286" y="10629"/>
                  <a:pt x="7332" y="10629"/>
                </a:cubicBezTo>
                <a:cubicBezTo>
                  <a:pt x="7336" y="10629"/>
                  <a:pt x="7339" y="10628"/>
                  <a:pt x="7343" y="10628"/>
                </a:cubicBezTo>
                <a:cubicBezTo>
                  <a:pt x="7350" y="10628"/>
                  <a:pt x="7356" y="10629"/>
                  <a:pt x="7363" y="10629"/>
                </a:cubicBezTo>
                <a:cubicBezTo>
                  <a:pt x="7409" y="10629"/>
                  <a:pt x="7409" y="10559"/>
                  <a:pt x="7363" y="10559"/>
                </a:cubicBezTo>
                <a:close/>
                <a:moveTo>
                  <a:pt x="16022" y="10526"/>
                </a:moveTo>
                <a:cubicBezTo>
                  <a:pt x="15981" y="10526"/>
                  <a:pt x="15944" y="10579"/>
                  <a:pt x="15981" y="10616"/>
                </a:cubicBezTo>
                <a:lnTo>
                  <a:pt x="15997" y="10632"/>
                </a:lnTo>
                <a:cubicBezTo>
                  <a:pt x="16008" y="10643"/>
                  <a:pt x="16021" y="10648"/>
                  <a:pt x="16033" y="10648"/>
                </a:cubicBezTo>
                <a:cubicBezTo>
                  <a:pt x="16074" y="10648"/>
                  <a:pt x="16111" y="10595"/>
                  <a:pt x="16074" y="10558"/>
                </a:cubicBezTo>
                <a:lnTo>
                  <a:pt x="16058" y="10542"/>
                </a:lnTo>
                <a:cubicBezTo>
                  <a:pt x="16047" y="10531"/>
                  <a:pt x="16034" y="10526"/>
                  <a:pt x="16022" y="10526"/>
                </a:cubicBezTo>
                <a:close/>
                <a:moveTo>
                  <a:pt x="18440" y="10583"/>
                </a:moveTo>
                <a:cubicBezTo>
                  <a:pt x="18429" y="10583"/>
                  <a:pt x="18417" y="10597"/>
                  <a:pt x="18424" y="10611"/>
                </a:cubicBezTo>
                <a:cubicBezTo>
                  <a:pt x="18430" y="10622"/>
                  <a:pt x="18435" y="10631"/>
                  <a:pt x="18440" y="10642"/>
                </a:cubicBezTo>
                <a:cubicBezTo>
                  <a:pt x="18443" y="10648"/>
                  <a:pt x="18448" y="10651"/>
                  <a:pt x="18453" y="10651"/>
                </a:cubicBezTo>
                <a:cubicBezTo>
                  <a:pt x="18465" y="10651"/>
                  <a:pt x="18477" y="10637"/>
                  <a:pt x="18469" y="10623"/>
                </a:cubicBezTo>
                <a:cubicBezTo>
                  <a:pt x="18464" y="10612"/>
                  <a:pt x="18459" y="10602"/>
                  <a:pt x="18454" y="10592"/>
                </a:cubicBezTo>
                <a:cubicBezTo>
                  <a:pt x="18450" y="10586"/>
                  <a:pt x="18445" y="10583"/>
                  <a:pt x="18440" y="10583"/>
                </a:cubicBezTo>
                <a:close/>
                <a:moveTo>
                  <a:pt x="17930" y="10533"/>
                </a:moveTo>
                <a:cubicBezTo>
                  <a:pt x="17921" y="10533"/>
                  <a:pt x="17911" y="10535"/>
                  <a:pt x="17903" y="10539"/>
                </a:cubicBezTo>
                <a:cubicBezTo>
                  <a:pt x="17892" y="10544"/>
                  <a:pt x="17883" y="10549"/>
                  <a:pt x="17872" y="10555"/>
                </a:cubicBezTo>
                <a:cubicBezTo>
                  <a:pt x="17846" y="10568"/>
                  <a:pt x="17840" y="10603"/>
                  <a:pt x="17853" y="10628"/>
                </a:cubicBezTo>
                <a:cubicBezTo>
                  <a:pt x="17864" y="10645"/>
                  <a:pt x="17882" y="10654"/>
                  <a:pt x="17900" y="10654"/>
                </a:cubicBezTo>
                <a:cubicBezTo>
                  <a:pt x="17909" y="10654"/>
                  <a:pt x="17918" y="10652"/>
                  <a:pt x="17927" y="10648"/>
                </a:cubicBezTo>
                <a:cubicBezTo>
                  <a:pt x="17937" y="10643"/>
                  <a:pt x="17946" y="10637"/>
                  <a:pt x="17956" y="10632"/>
                </a:cubicBezTo>
                <a:cubicBezTo>
                  <a:pt x="17982" y="10618"/>
                  <a:pt x="17990" y="10584"/>
                  <a:pt x="17976" y="10559"/>
                </a:cubicBezTo>
                <a:cubicBezTo>
                  <a:pt x="17965" y="10541"/>
                  <a:pt x="17948" y="10533"/>
                  <a:pt x="17930" y="10533"/>
                </a:cubicBezTo>
                <a:close/>
                <a:moveTo>
                  <a:pt x="18965" y="10548"/>
                </a:moveTo>
                <a:cubicBezTo>
                  <a:pt x="18897" y="10549"/>
                  <a:pt x="18897" y="10655"/>
                  <a:pt x="18965" y="10655"/>
                </a:cubicBezTo>
                <a:lnTo>
                  <a:pt x="18995" y="10655"/>
                </a:lnTo>
                <a:cubicBezTo>
                  <a:pt x="19064" y="10655"/>
                  <a:pt x="19064" y="10548"/>
                  <a:pt x="18995" y="10548"/>
                </a:cubicBezTo>
                <a:close/>
                <a:moveTo>
                  <a:pt x="20977" y="10559"/>
                </a:moveTo>
                <a:cubicBezTo>
                  <a:pt x="20960" y="10559"/>
                  <a:pt x="20942" y="10570"/>
                  <a:pt x="20942" y="10592"/>
                </a:cubicBezTo>
                <a:lnTo>
                  <a:pt x="20942" y="10623"/>
                </a:lnTo>
                <a:cubicBezTo>
                  <a:pt x="20942" y="10646"/>
                  <a:pt x="20960" y="10657"/>
                  <a:pt x="20977" y="10657"/>
                </a:cubicBezTo>
                <a:cubicBezTo>
                  <a:pt x="20995" y="10657"/>
                  <a:pt x="21013" y="10646"/>
                  <a:pt x="21013" y="10623"/>
                </a:cubicBezTo>
                <a:lnTo>
                  <a:pt x="21013" y="10592"/>
                </a:lnTo>
                <a:cubicBezTo>
                  <a:pt x="21013" y="10570"/>
                  <a:pt x="20995" y="10559"/>
                  <a:pt x="20977" y="10559"/>
                </a:cubicBezTo>
                <a:close/>
                <a:moveTo>
                  <a:pt x="1076" y="10574"/>
                </a:moveTo>
                <a:cubicBezTo>
                  <a:pt x="1058" y="10574"/>
                  <a:pt x="1039" y="10585"/>
                  <a:pt x="1038" y="10608"/>
                </a:cubicBezTo>
                <a:cubicBezTo>
                  <a:pt x="1036" y="10645"/>
                  <a:pt x="1061" y="10676"/>
                  <a:pt x="1097" y="10687"/>
                </a:cubicBezTo>
                <a:cubicBezTo>
                  <a:pt x="1101" y="10688"/>
                  <a:pt x="1105" y="10688"/>
                  <a:pt x="1108" y="10688"/>
                </a:cubicBezTo>
                <a:cubicBezTo>
                  <a:pt x="1143" y="10688"/>
                  <a:pt x="1156" y="10630"/>
                  <a:pt x="1115" y="10617"/>
                </a:cubicBezTo>
                <a:cubicBezTo>
                  <a:pt x="1109" y="10615"/>
                  <a:pt x="1110" y="10612"/>
                  <a:pt x="1110" y="10608"/>
                </a:cubicBezTo>
                <a:cubicBezTo>
                  <a:pt x="1111" y="10585"/>
                  <a:pt x="1094" y="10574"/>
                  <a:pt x="1076" y="10574"/>
                </a:cubicBezTo>
                <a:close/>
                <a:moveTo>
                  <a:pt x="20827" y="10618"/>
                </a:moveTo>
                <a:cubicBezTo>
                  <a:pt x="20810" y="10618"/>
                  <a:pt x="20792" y="10630"/>
                  <a:pt x="20792" y="10653"/>
                </a:cubicBezTo>
                <a:lnTo>
                  <a:pt x="20792" y="10669"/>
                </a:lnTo>
                <a:cubicBezTo>
                  <a:pt x="20792" y="10692"/>
                  <a:pt x="20809" y="10703"/>
                  <a:pt x="20827" y="10703"/>
                </a:cubicBezTo>
                <a:cubicBezTo>
                  <a:pt x="20845" y="10703"/>
                  <a:pt x="20862" y="10692"/>
                  <a:pt x="20862" y="10669"/>
                </a:cubicBezTo>
                <a:lnTo>
                  <a:pt x="20862" y="10653"/>
                </a:lnTo>
                <a:cubicBezTo>
                  <a:pt x="20863" y="10630"/>
                  <a:pt x="20845" y="10618"/>
                  <a:pt x="20827" y="10618"/>
                </a:cubicBezTo>
                <a:close/>
                <a:moveTo>
                  <a:pt x="12547" y="10633"/>
                </a:moveTo>
                <a:cubicBezTo>
                  <a:pt x="12529" y="10633"/>
                  <a:pt x="12511" y="10645"/>
                  <a:pt x="12511" y="10668"/>
                </a:cubicBezTo>
                <a:lnTo>
                  <a:pt x="12511" y="10683"/>
                </a:lnTo>
                <a:cubicBezTo>
                  <a:pt x="12511" y="10706"/>
                  <a:pt x="12528" y="10717"/>
                  <a:pt x="12546" y="10717"/>
                </a:cubicBezTo>
                <a:cubicBezTo>
                  <a:pt x="12563" y="10717"/>
                  <a:pt x="12581" y="10706"/>
                  <a:pt x="12581" y="10683"/>
                </a:cubicBezTo>
                <a:lnTo>
                  <a:pt x="12581" y="10668"/>
                </a:lnTo>
                <a:cubicBezTo>
                  <a:pt x="12581" y="10645"/>
                  <a:pt x="12564" y="10633"/>
                  <a:pt x="12547" y="10633"/>
                </a:cubicBezTo>
                <a:close/>
                <a:moveTo>
                  <a:pt x="7859" y="10620"/>
                </a:moveTo>
                <a:cubicBezTo>
                  <a:pt x="7841" y="10620"/>
                  <a:pt x="7824" y="10631"/>
                  <a:pt x="7824" y="10654"/>
                </a:cubicBezTo>
                <a:lnTo>
                  <a:pt x="7824" y="10684"/>
                </a:lnTo>
                <a:cubicBezTo>
                  <a:pt x="7824" y="10708"/>
                  <a:pt x="7841" y="10719"/>
                  <a:pt x="7859" y="10719"/>
                </a:cubicBezTo>
                <a:cubicBezTo>
                  <a:pt x="7876" y="10719"/>
                  <a:pt x="7894" y="10708"/>
                  <a:pt x="7894" y="10684"/>
                </a:cubicBezTo>
                <a:lnTo>
                  <a:pt x="7894" y="10654"/>
                </a:lnTo>
                <a:cubicBezTo>
                  <a:pt x="7894" y="10631"/>
                  <a:pt x="7876" y="10620"/>
                  <a:pt x="7859" y="10620"/>
                </a:cubicBezTo>
                <a:close/>
                <a:moveTo>
                  <a:pt x="19992" y="10582"/>
                </a:moveTo>
                <a:cubicBezTo>
                  <a:pt x="19956" y="10582"/>
                  <a:pt x="19918" y="10620"/>
                  <a:pt x="19941" y="10662"/>
                </a:cubicBezTo>
                <a:cubicBezTo>
                  <a:pt x="19960" y="10697"/>
                  <a:pt x="19993" y="10715"/>
                  <a:pt x="20032" y="10719"/>
                </a:cubicBezTo>
                <a:cubicBezTo>
                  <a:pt x="20034" y="10719"/>
                  <a:pt x="20036" y="10719"/>
                  <a:pt x="20038" y="10719"/>
                </a:cubicBezTo>
                <a:cubicBezTo>
                  <a:pt x="20064" y="10719"/>
                  <a:pt x="20086" y="10692"/>
                  <a:pt x="20086" y="10666"/>
                </a:cubicBezTo>
                <a:cubicBezTo>
                  <a:pt x="20086" y="10636"/>
                  <a:pt x="20064" y="10617"/>
                  <a:pt x="20036" y="10612"/>
                </a:cubicBezTo>
                <a:cubicBezTo>
                  <a:pt x="20035" y="10611"/>
                  <a:pt x="20035" y="10610"/>
                  <a:pt x="20033" y="10608"/>
                </a:cubicBezTo>
                <a:cubicBezTo>
                  <a:pt x="20023" y="10590"/>
                  <a:pt x="20008" y="10582"/>
                  <a:pt x="19992" y="10582"/>
                </a:cubicBezTo>
                <a:close/>
                <a:moveTo>
                  <a:pt x="24368" y="10614"/>
                </a:moveTo>
                <a:cubicBezTo>
                  <a:pt x="24343" y="10614"/>
                  <a:pt x="24319" y="10639"/>
                  <a:pt x="24336" y="10666"/>
                </a:cubicBezTo>
                <a:cubicBezTo>
                  <a:pt x="24346" y="10681"/>
                  <a:pt x="24356" y="10696"/>
                  <a:pt x="24366" y="10711"/>
                </a:cubicBezTo>
                <a:cubicBezTo>
                  <a:pt x="24374" y="10722"/>
                  <a:pt x="24385" y="10727"/>
                  <a:pt x="24396" y="10727"/>
                </a:cubicBezTo>
                <a:cubicBezTo>
                  <a:pt x="24421" y="10727"/>
                  <a:pt x="24446" y="10701"/>
                  <a:pt x="24428" y="10675"/>
                </a:cubicBezTo>
                <a:cubicBezTo>
                  <a:pt x="24419" y="10659"/>
                  <a:pt x="24408" y="10645"/>
                  <a:pt x="24398" y="10631"/>
                </a:cubicBezTo>
                <a:cubicBezTo>
                  <a:pt x="24390" y="10619"/>
                  <a:pt x="24379" y="10614"/>
                  <a:pt x="24368" y="10614"/>
                </a:cubicBezTo>
                <a:close/>
                <a:moveTo>
                  <a:pt x="19596" y="10659"/>
                </a:moveTo>
                <a:cubicBezTo>
                  <a:pt x="19551" y="10659"/>
                  <a:pt x="19551" y="10730"/>
                  <a:pt x="19596" y="10730"/>
                </a:cubicBezTo>
                <a:cubicBezTo>
                  <a:pt x="19642" y="10730"/>
                  <a:pt x="19642" y="10659"/>
                  <a:pt x="19596" y="10659"/>
                </a:cubicBezTo>
                <a:close/>
                <a:moveTo>
                  <a:pt x="5994" y="10610"/>
                </a:moveTo>
                <a:cubicBezTo>
                  <a:pt x="5982" y="10610"/>
                  <a:pt x="5970" y="10615"/>
                  <a:pt x="5959" y="10626"/>
                </a:cubicBezTo>
                <a:cubicBezTo>
                  <a:pt x="5954" y="10632"/>
                  <a:pt x="5949" y="10637"/>
                  <a:pt x="5943" y="10642"/>
                </a:cubicBezTo>
                <a:cubicBezTo>
                  <a:pt x="5906" y="10679"/>
                  <a:pt x="5942" y="10732"/>
                  <a:pt x="5983" y="10732"/>
                </a:cubicBezTo>
                <a:cubicBezTo>
                  <a:pt x="5995" y="10732"/>
                  <a:pt x="6007" y="10728"/>
                  <a:pt x="6018" y="10717"/>
                </a:cubicBezTo>
                <a:lnTo>
                  <a:pt x="6033" y="10701"/>
                </a:lnTo>
                <a:cubicBezTo>
                  <a:pt x="6071" y="10664"/>
                  <a:pt x="6035" y="10610"/>
                  <a:pt x="5994" y="10610"/>
                </a:cubicBezTo>
                <a:close/>
                <a:moveTo>
                  <a:pt x="7280" y="10650"/>
                </a:moveTo>
                <a:cubicBezTo>
                  <a:pt x="7262" y="10650"/>
                  <a:pt x="7244" y="10662"/>
                  <a:pt x="7244" y="10684"/>
                </a:cubicBezTo>
                <a:lnTo>
                  <a:pt x="7244" y="10700"/>
                </a:lnTo>
                <a:cubicBezTo>
                  <a:pt x="7244" y="10723"/>
                  <a:pt x="7262" y="10735"/>
                  <a:pt x="7280" y="10735"/>
                </a:cubicBezTo>
                <a:cubicBezTo>
                  <a:pt x="7298" y="10735"/>
                  <a:pt x="7316" y="10723"/>
                  <a:pt x="7316" y="10700"/>
                </a:cubicBezTo>
                <a:lnTo>
                  <a:pt x="7316" y="10684"/>
                </a:lnTo>
                <a:cubicBezTo>
                  <a:pt x="7316" y="10662"/>
                  <a:pt x="7298" y="10650"/>
                  <a:pt x="7280" y="10650"/>
                </a:cubicBezTo>
                <a:close/>
                <a:moveTo>
                  <a:pt x="55" y="10675"/>
                </a:moveTo>
                <a:cubicBezTo>
                  <a:pt x="9" y="10675"/>
                  <a:pt x="9" y="10746"/>
                  <a:pt x="55" y="10746"/>
                </a:cubicBezTo>
                <a:lnTo>
                  <a:pt x="84" y="10746"/>
                </a:lnTo>
                <a:cubicBezTo>
                  <a:pt x="129" y="10746"/>
                  <a:pt x="130" y="10675"/>
                  <a:pt x="84" y="10675"/>
                </a:cubicBezTo>
                <a:close/>
                <a:moveTo>
                  <a:pt x="5515" y="10639"/>
                </a:moveTo>
                <a:cubicBezTo>
                  <a:pt x="5447" y="10639"/>
                  <a:pt x="5446" y="10747"/>
                  <a:pt x="5515" y="10747"/>
                </a:cubicBezTo>
                <a:cubicBezTo>
                  <a:pt x="5583" y="10747"/>
                  <a:pt x="5584" y="10639"/>
                  <a:pt x="5515" y="10639"/>
                </a:cubicBezTo>
                <a:close/>
                <a:moveTo>
                  <a:pt x="17132" y="10686"/>
                </a:moveTo>
                <a:cubicBezTo>
                  <a:pt x="17126" y="10686"/>
                  <a:pt x="17121" y="10688"/>
                  <a:pt x="17117" y="10694"/>
                </a:cubicBezTo>
                <a:cubicBezTo>
                  <a:pt x="17104" y="10711"/>
                  <a:pt x="17089" y="10723"/>
                  <a:pt x="17069" y="10731"/>
                </a:cubicBezTo>
                <a:cubicBezTo>
                  <a:pt x="17050" y="10737"/>
                  <a:pt x="17056" y="10765"/>
                  <a:pt x="17072" y="10765"/>
                </a:cubicBezTo>
                <a:cubicBezTo>
                  <a:pt x="17074" y="10765"/>
                  <a:pt x="17076" y="10765"/>
                  <a:pt x="17078" y="10764"/>
                </a:cubicBezTo>
                <a:cubicBezTo>
                  <a:pt x="17105" y="10754"/>
                  <a:pt x="17128" y="10737"/>
                  <a:pt x="17147" y="10712"/>
                </a:cubicBezTo>
                <a:cubicBezTo>
                  <a:pt x="17156" y="10699"/>
                  <a:pt x="17144" y="10686"/>
                  <a:pt x="17132" y="10686"/>
                </a:cubicBezTo>
                <a:close/>
                <a:moveTo>
                  <a:pt x="23406" y="10628"/>
                </a:moveTo>
                <a:cubicBezTo>
                  <a:pt x="23393" y="10628"/>
                  <a:pt x="23381" y="10645"/>
                  <a:pt x="23393" y="10658"/>
                </a:cubicBezTo>
                <a:cubicBezTo>
                  <a:pt x="23423" y="10692"/>
                  <a:pt x="23455" y="10727"/>
                  <a:pt x="23485" y="10762"/>
                </a:cubicBezTo>
                <a:cubicBezTo>
                  <a:pt x="23489" y="10766"/>
                  <a:pt x="23493" y="10768"/>
                  <a:pt x="23497" y="10768"/>
                </a:cubicBezTo>
                <a:cubicBezTo>
                  <a:pt x="23510" y="10768"/>
                  <a:pt x="23522" y="10750"/>
                  <a:pt x="23510" y="10737"/>
                </a:cubicBezTo>
                <a:cubicBezTo>
                  <a:pt x="23480" y="10702"/>
                  <a:pt x="23449" y="10668"/>
                  <a:pt x="23418" y="10633"/>
                </a:cubicBezTo>
                <a:cubicBezTo>
                  <a:pt x="23415" y="10629"/>
                  <a:pt x="23410" y="10628"/>
                  <a:pt x="23406" y="10628"/>
                </a:cubicBezTo>
                <a:close/>
                <a:moveTo>
                  <a:pt x="23825" y="10642"/>
                </a:moveTo>
                <a:cubicBezTo>
                  <a:pt x="23811" y="10642"/>
                  <a:pt x="23798" y="10650"/>
                  <a:pt x="23794" y="10668"/>
                </a:cubicBezTo>
                <a:cubicBezTo>
                  <a:pt x="23786" y="10702"/>
                  <a:pt x="23794" y="10734"/>
                  <a:pt x="23816" y="10762"/>
                </a:cubicBezTo>
                <a:cubicBezTo>
                  <a:pt x="23822" y="10769"/>
                  <a:pt x="23830" y="10773"/>
                  <a:pt x="23840" y="10773"/>
                </a:cubicBezTo>
                <a:cubicBezTo>
                  <a:pt x="23850" y="10773"/>
                  <a:pt x="23860" y="10769"/>
                  <a:pt x="23867" y="10762"/>
                </a:cubicBezTo>
                <a:cubicBezTo>
                  <a:pt x="23880" y="10747"/>
                  <a:pt x="23878" y="10726"/>
                  <a:pt x="23867" y="10712"/>
                </a:cubicBezTo>
                <a:cubicBezTo>
                  <a:pt x="23861" y="10705"/>
                  <a:pt x="23859" y="10695"/>
                  <a:pt x="23862" y="10687"/>
                </a:cubicBezTo>
                <a:cubicBezTo>
                  <a:pt x="23869" y="10660"/>
                  <a:pt x="23846" y="10642"/>
                  <a:pt x="23825" y="10642"/>
                </a:cubicBezTo>
                <a:close/>
                <a:moveTo>
                  <a:pt x="8249" y="10743"/>
                </a:moveTo>
                <a:cubicBezTo>
                  <a:pt x="8240" y="10743"/>
                  <a:pt x="8231" y="10749"/>
                  <a:pt x="8231" y="10760"/>
                </a:cubicBezTo>
                <a:lnTo>
                  <a:pt x="8231" y="10776"/>
                </a:lnTo>
                <a:cubicBezTo>
                  <a:pt x="8231" y="10788"/>
                  <a:pt x="8240" y="10794"/>
                  <a:pt x="8249" y="10794"/>
                </a:cubicBezTo>
                <a:cubicBezTo>
                  <a:pt x="8257" y="10794"/>
                  <a:pt x="8266" y="10788"/>
                  <a:pt x="8266" y="10776"/>
                </a:cubicBezTo>
                <a:lnTo>
                  <a:pt x="8266" y="10760"/>
                </a:lnTo>
                <a:cubicBezTo>
                  <a:pt x="8267" y="10749"/>
                  <a:pt x="8258" y="10743"/>
                  <a:pt x="8249" y="10743"/>
                </a:cubicBezTo>
                <a:close/>
                <a:moveTo>
                  <a:pt x="14052" y="10728"/>
                </a:moveTo>
                <a:cubicBezTo>
                  <a:pt x="14048" y="10728"/>
                  <a:pt x="14044" y="10729"/>
                  <a:pt x="14040" y="10731"/>
                </a:cubicBezTo>
                <a:cubicBezTo>
                  <a:pt x="14024" y="10736"/>
                  <a:pt x="14010" y="10741"/>
                  <a:pt x="13995" y="10746"/>
                </a:cubicBezTo>
                <a:cubicBezTo>
                  <a:pt x="13956" y="10759"/>
                  <a:pt x="13967" y="10816"/>
                  <a:pt x="14003" y="10816"/>
                </a:cubicBezTo>
                <a:cubicBezTo>
                  <a:pt x="14006" y="10816"/>
                  <a:pt x="14010" y="10816"/>
                  <a:pt x="14014" y="10814"/>
                </a:cubicBezTo>
                <a:cubicBezTo>
                  <a:pt x="14030" y="10809"/>
                  <a:pt x="14043" y="10804"/>
                  <a:pt x="14058" y="10799"/>
                </a:cubicBezTo>
                <a:cubicBezTo>
                  <a:pt x="14097" y="10785"/>
                  <a:pt x="14086" y="10728"/>
                  <a:pt x="14052" y="10728"/>
                </a:cubicBezTo>
                <a:close/>
                <a:moveTo>
                  <a:pt x="3735" y="10748"/>
                </a:moveTo>
                <a:cubicBezTo>
                  <a:pt x="3721" y="10748"/>
                  <a:pt x="3709" y="10766"/>
                  <a:pt x="3722" y="10779"/>
                </a:cubicBezTo>
                <a:cubicBezTo>
                  <a:pt x="3729" y="10785"/>
                  <a:pt x="3728" y="10791"/>
                  <a:pt x="3721" y="10797"/>
                </a:cubicBezTo>
                <a:cubicBezTo>
                  <a:pt x="3706" y="10808"/>
                  <a:pt x="3720" y="10826"/>
                  <a:pt x="3734" y="10826"/>
                </a:cubicBezTo>
                <a:cubicBezTo>
                  <a:pt x="3738" y="10826"/>
                  <a:pt x="3742" y="10825"/>
                  <a:pt x="3745" y="10822"/>
                </a:cubicBezTo>
                <a:cubicBezTo>
                  <a:pt x="3766" y="10805"/>
                  <a:pt x="3766" y="10771"/>
                  <a:pt x="3748" y="10754"/>
                </a:cubicBezTo>
                <a:cubicBezTo>
                  <a:pt x="3743" y="10750"/>
                  <a:pt x="3739" y="10748"/>
                  <a:pt x="3735" y="10748"/>
                </a:cubicBezTo>
                <a:close/>
                <a:moveTo>
                  <a:pt x="6259" y="10767"/>
                </a:moveTo>
                <a:cubicBezTo>
                  <a:pt x="6213" y="10767"/>
                  <a:pt x="6211" y="10837"/>
                  <a:pt x="6259" y="10837"/>
                </a:cubicBezTo>
                <a:cubicBezTo>
                  <a:pt x="6305" y="10837"/>
                  <a:pt x="6305" y="10767"/>
                  <a:pt x="6259" y="10767"/>
                </a:cubicBezTo>
                <a:close/>
                <a:moveTo>
                  <a:pt x="18203" y="10666"/>
                </a:moveTo>
                <a:cubicBezTo>
                  <a:pt x="18163" y="10666"/>
                  <a:pt x="18126" y="10718"/>
                  <a:pt x="18162" y="10756"/>
                </a:cubicBezTo>
                <a:cubicBezTo>
                  <a:pt x="18187" y="10781"/>
                  <a:pt x="18211" y="10807"/>
                  <a:pt x="18236" y="10832"/>
                </a:cubicBezTo>
                <a:cubicBezTo>
                  <a:pt x="18247" y="10844"/>
                  <a:pt x="18260" y="10849"/>
                  <a:pt x="18272" y="10849"/>
                </a:cubicBezTo>
                <a:cubicBezTo>
                  <a:pt x="18313" y="10849"/>
                  <a:pt x="18348" y="10795"/>
                  <a:pt x="18311" y="10758"/>
                </a:cubicBezTo>
                <a:cubicBezTo>
                  <a:pt x="18286" y="10733"/>
                  <a:pt x="18263" y="10706"/>
                  <a:pt x="18238" y="10681"/>
                </a:cubicBezTo>
                <a:cubicBezTo>
                  <a:pt x="18227" y="10670"/>
                  <a:pt x="18215" y="10666"/>
                  <a:pt x="18203" y="10666"/>
                </a:cubicBezTo>
                <a:close/>
                <a:moveTo>
                  <a:pt x="11166" y="10763"/>
                </a:moveTo>
                <a:cubicBezTo>
                  <a:pt x="11153" y="10763"/>
                  <a:pt x="11141" y="10770"/>
                  <a:pt x="11134" y="10781"/>
                </a:cubicBezTo>
                <a:cubicBezTo>
                  <a:pt x="11124" y="10800"/>
                  <a:pt x="11131" y="10817"/>
                  <a:pt x="11147" y="10830"/>
                </a:cubicBezTo>
                <a:cubicBezTo>
                  <a:pt x="11167" y="10846"/>
                  <a:pt x="11187" y="10859"/>
                  <a:pt x="11207" y="10874"/>
                </a:cubicBezTo>
                <a:cubicBezTo>
                  <a:pt x="11213" y="10878"/>
                  <a:pt x="11218" y="10879"/>
                  <a:pt x="11224" y="10879"/>
                </a:cubicBezTo>
                <a:cubicBezTo>
                  <a:pt x="11237" y="10879"/>
                  <a:pt x="11249" y="10872"/>
                  <a:pt x="11256" y="10861"/>
                </a:cubicBezTo>
                <a:cubicBezTo>
                  <a:pt x="11266" y="10843"/>
                  <a:pt x="11259" y="10825"/>
                  <a:pt x="11242" y="10812"/>
                </a:cubicBezTo>
                <a:cubicBezTo>
                  <a:pt x="11223" y="10797"/>
                  <a:pt x="11203" y="10783"/>
                  <a:pt x="11182" y="10768"/>
                </a:cubicBezTo>
                <a:cubicBezTo>
                  <a:pt x="11177" y="10765"/>
                  <a:pt x="11171" y="10763"/>
                  <a:pt x="11166" y="10763"/>
                </a:cubicBezTo>
                <a:close/>
                <a:moveTo>
                  <a:pt x="21955" y="10757"/>
                </a:moveTo>
                <a:cubicBezTo>
                  <a:pt x="21934" y="10757"/>
                  <a:pt x="21912" y="10774"/>
                  <a:pt x="21919" y="10801"/>
                </a:cubicBezTo>
                <a:cubicBezTo>
                  <a:pt x="21924" y="10821"/>
                  <a:pt x="21930" y="10839"/>
                  <a:pt x="21935" y="10860"/>
                </a:cubicBezTo>
                <a:cubicBezTo>
                  <a:pt x="21939" y="10879"/>
                  <a:pt x="21953" y="10887"/>
                  <a:pt x="21967" y="10887"/>
                </a:cubicBezTo>
                <a:cubicBezTo>
                  <a:pt x="21988" y="10887"/>
                  <a:pt x="22010" y="10869"/>
                  <a:pt x="22003" y="10843"/>
                </a:cubicBezTo>
                <a:cubicBezTo>
                  <a:pt x="21998" y="10823"/>
                  <a:pt x="21992" y="10804"/>
                  <a:pt x="21987" y="10782"/>
                </a:cubicBezTo>
                <a:cubicBezTo>
                  <a:pt x="21983" y="10764"/>
                  <a:pt x="21969" y="10757"/>
                  <a:pt x="21955" y="10757"/>
                </a:cubicBezTo>
                <a:close/>
                <a:moveTo>
                  <a:pt x="15029" y="10846"/>
                </a:moveTo>
                <a:cubicBezTo>
                  <a:pt x="15012" y="10846"/>
                  <a:pt x="15002" y="10869"/>
                  <a:pt x="15020" y="10878"/>
                </a:cubicBezTo>
                <a:cubicBezTo>
                  <a:pt x="15030" y="10883"/>
                  <a:pt x="15039" y="10889"/>
                  <a:pt x="15049" y="10894"/>
                </a:cubicBezTo>
                <a:cubicBezTo>
                  <a:pt x="15052" y="10895"/>
                  <a:pt x="15055" y="10896"/>
                  <a:pt x="15058" y="10896"/>
                </a:cubicBezTo>
                <a:cubicBezTo>
                  <a:pt x="15074" y="10896"/>
                  <a:pt x="15085" y="10872"/>
                  <a:pt x="15068" y="10864"/>
                </a:cubicBezTo>
                <a:cubicBezTo>
                  <a:pt x="15057" y="10858"/>
                  <a:pt x="15048" y="10853"/>
                  <a:pt x="15037" y="10848"/>
                </a:cubicBezTo>
                <a:cubicBezTo>
                  <a:pt x="15034" y="10846"/>
                  <a:pt x="15032" y="10846"/>
                  <a:pt x="15029" y="10846"/>
                </a:cubicBezTo>
                <a:close/>
                <a:moveTo>
                  <a:pt x="12741" y="10828"/>
                </a:moveTo>
                <a:cubicBezTo>
                  <a:pt x="12695" y="10828"/>
                  <a:pt x="12695" y="10899"/>
                  <a:pt x="12741" y="10899"/>
                </a:cubicBezTo>
                <a:lnTo>
                  <a:pt x="12770" y="10899"/>
                </a:lnTo>
                <a:cubicBezTo>
                  <a:pt x="12817" y="10899"/>
                  <a:pt x="12817" y="10828"/>
                  <a:pt x="12770" y="10828"/>
                </a:cubicBezTo>
                <a:close/>
                <a:moveTo>
                  <a:pt x="2005" y="10828"/>
                </a:moveTo>
                <a:cubicBezTo>
                  <a:pt x="1971" y="10828"/>
                  <a:pt x="1958" y="10885"/>
                  <a:pt x="1997" y="10898"/>
                </a:cubicBezTo>
                <a:cubicBezTo>
                  <a:pt x="2014" y="10903"/>
                  <a:pt x="2027" y="10909"/>
                  <a:pt x="2042" y="10914"/>
                </a:cubicBezTo>
                <a:cubicBezTo>
                  <a:pt x="2046" y="10915"/>
                  <a:pt x="2050" y="10916"/>
                  <a:pt x="2054" y="10916"/>
                </a:cubicBezTo>
                <a:cubicBezTo>
                  <a:pt x="2088" y="10916"/>
                  <a:pt x="2101" y="10858"/>
                  <a:pt x="2062" y="10846"/>
                </a:cubicBezTo>
                <a:cubicBezTo>
                  <a:pt x="2046" y="10841"/>
                  <a:pt x="2032" y="10835"/>
                  <a:pt x="2017" y="10830"/>
                </a:cubicBezTo>
                <a:cubicBezTo>
                  <a:pt x="2013" y="10829"/>
                  <a:pt x="2009" y="10828"/>
                  <a:pt x="2005" y="10828"/>
                </a:cubicBezTo>
                <a:close/>
                <a:moveTo>
                  <a:pt x="4696" y="10868"/>
                </a:moveTo>
                <a:cubicBezTo>
                  <a:pt x="4650" y="10868"/>
                  <a:pt x="4650" y="10938"/>
                  <a:pt x="4696" y="10938"/>
                </a:cubicBezTo>
                <a:cubicBezTo>
                  <a:pt x="4741" y="10938"/>
                  <a:pt x="4741" y="10868"/>
                  <a:pt x="4696" y="10868"/>
                </a:cubicBezTo>
                <a:close/>
                <a:moveTo>
                  <a:pt x="14427" y="10824"/>
                </a:moveTo>
                <a:cubicBezTo>
                  <a:pt x="14415" y="10824"/>
                  <a:pt x="14402" y="10832"/>
                  <a:pt x="14396" y="10843"/>
                </a:cubicBezTo>
                <a:cubicBezTo>
                  <a:pt x="14385" y="10860"/>
                  <a:pt x="14393" y="10879"/>
                  <a:pt x="14409" y="10891"/>
                </a:cubicBezTo>
                <a:cubicBezTo>
                  <a:pt x="14429" y="10907"/>
                  <a:pt x="14449" y="10921"/>
                  <a:pt x="14470" y="10936"/>
                </a:cubicBezTo>
                <a:cubicBezTo>
                  <a:pt x="14474" y="10939"/>
                  <a:pt x="14480" y="10941"/>
                  <a:pt x="14485" y="10941"/>
                </a:cubicBezTo>
                <a:cubicBezTo>
                  <a:pt x="14498" y="10941"/>
                  <a:pt x="14512" y="10933"/>
                  <a:pt x="14518" y="10922"/>
                </a:cubicBezTo>
                <a:cubicBezTo>
                  <a:pt x="14528" y="10904"/>
                  <a:pt x="14520" y="10886"/>
                  <a:pt x="14504" y="10874"/>
                </a:cubicBezTo>
                <a:cubicBezTo>
                  <a:pt x="14484" y="10858"/>
                  <a:pt x="14465" y="10844"/>
                  <a:pt x="14445" y="10830"/>
                </a:cubicBezTo>
                <a:cubicBezTo>
                  <a:pt x="14439" y="10826"/>
                  <a:pt x="14434" y="10824"/>
                  <a:pt x="14427" y="10824"/>
                </a:cubicBezTo>
                <a:close/>
                <a:moveTo>
                  <a:pt x="2637" y="10877"/>
                </a:moveTo>
                <a:cubicBezTo>
                  <a:pt x="2591" y="10877"/>
                  <a:pt x="2591" y="10947"/>
                  <a:pt x="2637" y="10947"/>
                </a:cubicBezTo>
                <a:cubicBezTo>
                  <a:pt x="2682" y="10947"/>
                  <a:pt x="2682" y="10877"/>
                  <a:pt x="2637" y="10877"/>
                </a:cubicBezTo>
                <a:close/>
                <a:moveTo>
                  <a:pt x="2924" y="10865"/>
                </a:moveTo>
                <a:cubicBezTo>
                  <a:pt x="2891" y="10865"/>
                  <a:pt x="2869" y="10913"/>
                  <a:pt x="2905" y="10931"/>
                </a:cubicBezTo>
                <a:cubicBezTo>
                  <a:pt x="2916" y="10936"/>
                  <a:pt x="2925" y="10941"/>
                  <a:pt x="2936" y="10946"/>
                </a:cubicBezTo>
                <a:cubicBezTo>
                  <a:pt x="2941" y="10949"/>
                  <a:pt x="2946" y="10950"/>
                  <a:pt x="2951" y="10950"/>
                </a:cubicBezTo>
                <a:cubicBezTo>
                  <a:pt x="2983" y="10950"/>
                  <a:pt x="3006" y="10902"/>
                  <a:pt x="2970" y="10885"/>
                </a:cubicBezTo>
                <a:cubicBezTo>
                  <a:pt x="2960" y="10879"/>
                  <a:pt x="2951" y="10874"/>
                  <a:pt x="2941" y="10869"/>
                </a:cubicBezTo>
                <a:cubicBezTo>
                  <a:pt x="2935" y="10866"/>
                  <a:pt x="2929" y="10865"/>
                  <a:pt x="2924" y="10865"/>
                </a:cubicBezTo>
                <a:close/>
                <a:moveTo>
                  <a:pt x="4069" y="10866"/>
                </a:moveTo>
                <a:cubicBezTo>
                  <a:pt x="4064" y="10866"/>
                  <a:pt x="4059" y="10867"/>
                  <a:pt x="4054" y="10868"/>
                </a:cubicBezTo>
                <a:cubicBezTo>
                  <a:pt x="4015" y="10877"/>
                  <a:pt x="4026" y="10936"/>
                  <a:pt x="4064" y="10937"/>
                </a:cubicBezTo>
                <a:cubicBezTo>
                  <a:pt x="4070" y="10947"/>
                  <a:pt x="4082" y="10952"/>
                  <a:pt x="4093" y="10952"/>
                </a:cubicBezTo>
                <a:cubicBezTo>
                  <a:pt x="4099" y="10952"/>
                  <a:pt x="4106" y="10950"/>
                  <a:pt x="4111" y="10947"/>
                </a:cubicBezTo>
                <a:cubicBezTo>
                  <a:pt x="4130" y="10937"/>
                  <a:pt x="4132" y="10916"/>
                  <a:pt x="4125" y="10899"/>
                </a:cubicBezTo>
                <a:cubicBezTo>
                  <a:pt x="4114" y="10877"/>
                  <a:pt x="4093" y="10866"/>
                  <a:pt x="4069" y="10866"/>
                </a:cubicBezTo>
                <a:close/>
                <a:moveTo>
                  <a:pt x="6724" y="10874"/>
                </a:moveTo>
                <a:cubicBezTo>
                  <a:pt x="6706" y="10874"/>
                  <a:pt x="6688" y="10886"/>
                  <a:pt x="6688" y="10909"/>
                </a:cubicBezTo>
                <a:lnTo>
                  <a:pt x="6688" y="10938"/>
                </a:lnTo>
                <a:cubicBezTo>
                  <a:pt x="6688" y="10961"/>
                  <a:pt x="6706" y="10973"/>
                  <a:pt x="6724" y="10973"/>
                </a:cubicBezTo>
                <a:cubicBezTo>
                  <a:pt x="6742" y="10973"/>
                  <a:pt x="6759" y="10961"/>
                  <a:pt x="6759" y="10938"/>
                </a:cubicBezTo>
                <a:lnTo>
                  <a:pt x="6759" y="10909"/>
                </a:lnTo>
                <a:cubicBezTo>
                  <a:pt x="6759" y="10886"/>
                  <a:pt x="6742" y="10874"/>
                  <a:pt x="6724" y="10874"/>
                </a:cubicBezTo>
                <a:close/>
                <a:moveTo>
                  <a:pt x="5093" y="10852"/>
                </a:moveTo>
                <a:cubicBezTo>
                  <a:pt x="5090" y="10852"/>
                  <a:pt x="5087" y="10852"/>
                  <a:pt x="5084" y="10853"/>
                </a:cubicBezTo>
                <a:cubicBezTo>
                  <a:pt x="5075" y="10856"/>
                  <a:pt x="5069" y="10861"/>
                  <a:pt x="5064" y="10868"/>
                </a:cubicBezTo>
                <a:cubicBezTo>
                  <a:pt x="5059" y="10858"/>
                  <a:pt x="5049" y="10852"/>
                  <a:pt x="5036" y="10852"/>
                </a:cubicBezTo>
                <a:cubicBezTo>
                  <a:pt x="4990" y="10852"/>
                  <a:pt x="4990" y="10922"/>
                  <a:pt x="5036" y="10922"/>
                </a:cubicBezTo>
                <a:cubicBezTo>
                  <a:pt x="5048" y="10922"/>
                  <a:pt x="5057" y="10917"/>
                  <a:pt x="5063" y="10910"/>
                </a:cubicBezTo>
                <a:cubicBezTo>
                  <a:pt x="5073" y="10942"/>
                  <a:pt x="5100" y="10968"/>
                  <a:pt x="5132" y="10979"/>
                </a:cubicBezTo>
                <a:cubicBezTo>
                  <a:pt x="5137" y="10980"/>
                  <a:pt x="5141" y="10981"/>
                  <a:pt x="5144" y="10981"/>
                </a:cubicBezTo>
                <a:cubicBezTo>
                  <a:pt x="5176" y="10981"/>
                  <a:pt x="5187" y="10925"/>
                  <a:pt x="5149" y="10911"/>
                </a:cubicBezTo>
                <a:cubicBezTo>
                  <a:pt x="5133" y="10905"/>
                  <a:pt x="5128" y="10893"/>
                  <a:pt x="5127" y="10878"/>
                </a:cubicBezTo>
                <a:cubicBezTo>
                  <a:pt x="5125" y="10862"/>
                  <a:pt x="5108" y="10852"/>
                  <a:pt x="5093" y="10852"/>
                </a:cubicBezTo>
                <a:close/>
                <a:moveTo>
                  <a:pt x="14066" y="10899"/>
                </a:moveTo>
                <a:cubicBezTo>
                  <a:pt x="14058" y="10899"/>
                  <a:pt x="14050" y="10902"/>
                  <a:pt x="14042" y="10910"/>
                </a:cubicBezTo>
                <a:lnTo>
                  <a:pt x="14027" y="10925"/>
                </a:lnTo>
                <a:cubicBezTo>
                  <a:pt x="14002" y="10950"/>
                  <a:pt x="14025" y="10986"/>
                  <a:pt x="14052" y="10986"/>
                </a:cubicBezTo>
                <a:cubicBezTo>
                  <a:pt x="14061" y="10986"/>
                  <a:pt x="14069" y="10982"/>
                  <a:pt x="14077" y="10975"/>
                </a:cubicBezTo>
                <a:lnTo>
                  <a:pt x="14091" y="10959"/>
                </a:lnTo>
                <a:cubicBezTo>
                  <a:pt x="14117" y="10934"/>
                  <a:pt x="14093" y="10899"/>
                  <a:pt x="14066" y="10899"/>
                </a:cubicBezTo>
                <a:close/>
                <a:moveTo>
                  <a:pt x="20377" y="10869"/>
                </a:moveTo>
                <a:cubicBezTo>
                  <a:pt x="20337" y="10869"/>
                  <a:pt x="20300" y="10922"/>
                  <a:pt x="20337" y="10959"/>
                </a:cubicBezTo>
                <a:lnTo>
                  <a:pt x="20353" y="10975"/>
                </a:lnTo>
                <a:cubicBezTo>
                  <a:pt x="20364" y="10986"/>
                  <a:pt x="20377" y="10991"/>
                  <a:pt x="20389" y="10991"/>
                </a:cubicBezTo>
                <a:cubicBezTo>
                  <a:pt x="20430" y="10991"/>
                  <a:pt x="20466" y="10937"/>
                  <a:pt x="20428" y="10900"/>
                </a:cubicBezTo>
                <a:lnTo>
                  <a:pt x="20413" y="10885"/>
                </a:lnTo>
                <a:cubicBezTo>
                  <a:pt x="20402" y="10874"/>
                  <a:pt x="20389" y="10869"/>
                  <a:pt x="20377" y="10869"/>
                </a:cubicBezTo>
                <a:close/>
                <a:moveTo>
                  <a:pt x="6520" y="10869"/>
                </a:moveTo>
                <a:cubicBezTo>
                  <a:pt x="6501" y="10869"/>
                  <a:pt x="6484" y="10877"/>
                  <a:pt x="6473" y="10895"/>
                </a:cubicBezTo>
                <a:cubicBezTo>
                  <a:pt x="6461" y="10919"/>
                  <a:pt x="6467" y="10956"/>
                  <a:pt x="6493" y="10968"/>
                </a:cubicBezTo>
                <a:cubicBezTo>
                  <a:pt x="6504" y="10974"/>
                  <a:pt x="6513" y="10979"/>
                  <a:pt x="6524" y="10984"/>
                </a:cubicBezTo>
                <a:cubicBezTo>
                  <a:pt x="6532" y="10989"/>
                  <a:pt x="6542" y="10991"/>
                  <a:pt x="6551" y="10991"/>
                </a:cubicBezTo>
                <a:cubicBezTo>
                  <a:pt x="6569" y="10991"/>
                  <a:pt x="6586" y="10982"/>
                  <a:pt x="6597" y="10964"/>
                </a:cubicBezTo>
                <a:cubicBezTo>
                  <a:pt x="6611" y="10941"/>
                  <a:pt x="6603" y="10904"/>
                  <a:pt x="6577" y="10891"/>
                </a:cubicBezTo>
                <a:cubicBezTo>
                  <a:pt x="6567" y="10886"/>
                  <a:pt x="6557" y="10880"/>
                  <a:pt x="6547" y="10875"/>
                </a:cubicBezTo>
                <a:cubicBezTo>
                  <a:pt x="6538" y="10871"/>
                  <a:pt x="6529" y="10869"/>
                  <a:pt x="6520" y="10869"/>
                </a:cubicBezTo>
                <a:close/>
                <a:moveTo>
                  <a:pt x="533" y="10932"/>
                </a:moveTo>
                <a:cubicBezTo>
                  <a:pt x="487" y="10932"/>
                  <a:pt x="487" y="11003"/>
                  <a:pt x="533" y="11003"/>
                </a:cubicBezTo>
                <a:cubicBezTo>
                  <a:pt x="580" y="11003"/>
                  <a:pt x="580" y="10932"/>
                  <a:pt x="533" y="10932"/>
                </a:cubicBezTo>
                <a:close/>
                <a:moveTo>
                  <a:pt x="9301" y="10971"/>
                </a:moveTo>
                <a:cubicBezTo>
                  <a:pt x="9277" y="10971"/>
                  <a:pt x="9277" y="11006"/>
                  <a:pt x="9301" y="11006"/>
                </a:cubicBezTo>
                <a:cubicBezTo>
                  <a:pt x="9324" y="11006"/>
                  <a:pt x="9324" y="10971"/>
                  <a:pt x="9301" y="10971"/>
                </a:cubicBezTo>
                <a:close/>
                <a:moveTo>
                  <a:pt x="5651" y="10943"/>
                </a:moveTo>
                <a:cubicBezTo>
                  <a:pt x="5623" y="10943"/>
                  <a:pt x="5600" y="10979"/>
                  <a:pt x="5625" y="11004"/>
                </a:cubicBezTo>
                <a:lnTo>
                  <a:pt x="5641" y="11020"/>
                </a:lnTo>
                <a:cubicBezTo>
                  <a:pt x="5648" y="11027"/>
                  <a:pt x="5656" y="11030"/>
                  <a:pt x="5664" y="11030"/>
                </a:cubicBezTo>
                <a:cubicBezTo>
                  <a:pt x="5691" y="11030"/>
                  <a:pt x="5716" y="10994"/>
                  <a:pt x="5691" y="10969"/>
                </a:cubicBezTo>
                <a:lnTo>
                  <a:pt x="5675" y="10954"/>
                </a:lnTo>
                <a:cubicBezTo>
                  <a:pt x="5667" y="10946"/>
                  <a:pt x="5659" y="10943"/>
                  <a:pt x="5651" y="10943"/>
                </a:cubicBezTo>
                <a:close/>
                <a:moveTo>
                  <a:pt x="17761" y="10985"/>
                </a:moveTo>
                <a:cubicBezTo>
                  <a:pt x="17715" y="10985"/>
                  <a:pt x="17715" y="11056"/>
                  <a:pt x="17761" y="11056"/>
                </a:cubicBezTo>
                <a:lnTo>
                  <a:pt x="17777" y="11056"/>
                </a:lnTo>
                <a:cubicBezTo>
                  <a:pt x="17823" y="11056"/>
                  <a:pt x="17823" y="10985"/>
                  <a:pt x="17777" y="10985"/>
                </a:cubicBezTo>
                <a:close/>
                <a:moveTo>
                  <a:pt x="21533" y="11011"/>
                </a:moveTo>
                <a:cubicBezTo>
                  <a:pt x="21515" y="11011"/>
                  <a:pt x="21497" y="11023"/>
                  <a:pt x="21497" y="11046"/>
                </a:cubicBezTo>
                <a:lnTo>
                  <a:pt x="21497" y="11062"/>
                </a:lnTo>
                <a:cubicBezTo>
                  <a:pt x="21497" y="11085"/>
                  <a:pt x="21515" y="11096"/>
                  <a:pt x="21533" y="11096"/>
                </a:cubicBezTo>
                <a:cubicBezTo>
                  <a:pt x="21550" y="11096"/>
                  <a:pt x="21568" y="11085"/>
                  <a:pt x="21568" y="11062"/>
                </a:cubicBezTo>
                <a:lnTo>
                  <a:pt x="21568" y="11046"/>
                </a:lnTo>
                <a:cubicBezTo>
                  <a:pt x="21568" y="11023"/>
                  <a:pt x="21550" y="11011"/>
                  <a:pt x="21533" y="11011"/>
                </a:cubicBezTo>
                <a:close/>
                <a:moveTo>
                  <a:pt x="22601" y="11029"/>
                </a:moveTo>
                <a:cubicBezTo>
                  <a:pt x="22573" y="11029"/>
                  <a:pt x="22550" y="11065"/>
                  <a:pt x="22575" y="11089"/>
                </a:cubicBezTo>
                <a:lnTo>
                  <a:pt x="22591" y="11105"/>
                </a:lnTo>
                <a:cubicBezTo>
                  <a:pt x="22598" y="11112"/>
                  <a:pt x="22606" y="11115"/>
                  <a:pt x="22614" y="11115"/>
                </a:cubicBezTo>
                <a:cubicBezTo>
                  <a:pt x="22642" y="11115"/>
                  <a:pt x="22666" y="11080"/>
                  <a:pt x="22641" y="11055"/>
                </a:cubicBezTo>
                <a:cubicBezTo>
                  <a:pt x="22636" y="11048"/>
                  <a:pt x="22630" y="11043"/>
                  <a:pt x="22625" y="11040"/>
                </a:cubicBezTo>
                <a:cubicBezTo>
                  <a:pt x="22617" y="11032"/>
                  <a:pt x="22609" y="11029"/>
                  <a:pt x="22601" y="11029"/>
                </a:cubicBezTo>
                <a:close/>
                <a:moveTo>
                  <a:pt x="2878" y="11057"/>
                </a:moveTo>
                <a:cubicBezTo>
                  <a:pt x="2832" y="11057"/>
                  <a:pt x="2832" y="11129"/>
                  <a:pt x="2878" y="11129"/>
                </a:cubicBezTo>
                <a:cubicBezTo>
                  <a:pt x="2923" y="11129"/>
                  <a:pt x="2923" y="11057"/>
                  <a:pt x="2878" y="11057"/>
                </a:cubicBezTo>
                <a:close/>
                <a:moveTo>
                  <a:pt x="5430" y="11066"/>
                </a:moveTo>
                <a:cubicBezTo>
                  <a:pt x="5384" y="11066"/>
                  <a:pt x="5384" y="11136"/>
                  <a:pt x="5430" y="11136"/>
                </a:cubicBezTo>
                <a:lnTo>
                  <a:pt x="5446" y="11136"/>
                </a:lnTo>
                <a:cubicBezTo>
                  <a:pt x="5492" y="11136"/>
                  <a:pt x="5492" y="11066"/>
                  <a:pt x="5446" y="11066"/>
                </a:cubicBezTo>
                <a:close/>
                <a:moveTo>
                  <a:pt x="14787" y="11038"/>
                </a:moveTo>
                <a:cubicBezTo>
                  <a:pt x="14759" y="11038"/>
                  <a:pt x="14735" y="11074"/>
                  <a:pt x="14761" y="11098"/>
                </a:cubicBezTo>
                <a:cubicBezTo>
                  <a:pt x="14771" y="11109"/>
                  <a:pt x="14782" y="11118"/>
                  <a:pt x="14792" y="11127"/>
                </a:cubicBezTo>
                <a:cubicBezTo>
                  <a:pt x="14800" y="11134"/>
                  <a:pt x="14808" y="11137"/>
                  <a:pt x="14816" y="11137"/>
                </a:cubicBezTo>
                <a:cubicBezTo>
                  <a:pt x="14844" y="11137"/>
                  <a:pt x="14869" y="11102"/>
                  <a:pt x="14843" y="11077"/>
                </a:cubicBezTo>
                <a:cubicBezTo>
                  <a:pt x="14832" y="11067"/>
                  <a:pt x="14822" y="11057"/>
                  <a:pt x="14811" y="11048"/>
                </a:cubicBezTo>
                <a:cubicBezTo>
                  <a:pt x="14804" y="11041"/>
                  <a:pt x="14795" y="11038"/>
                  <a:pt x="14787" y="11038"/>
                </a:cubicBezTo>
                <a:close/>
                <a:moveTo>
                  <a:pt x="13417" y="10995"/>
                </a:moveTo>
                <a:cubicBezTo>
                  <a:pt x="13397" y="10995"/>
                  <a:pt x="13375" y="11013"/>
                  <a:pt x="13380" y="11040"/>
                </a:cubicBezTo>
                <a:lnTo>
                  <a:pt x="13396" y="11114"/>
                </a:lnTo>
                <a:cubicBezTo>
                  <a:pt x="13399" y="11132"/>
                  <a:pt x="13412" y="11139"/>
                  <a:pt x="13426" y="11139"/>
                </a:cubicBezTo>
                <a:cubicBezTo>
                  <a:pt x="13446" y="11139"/>
                  <a:pt x="13469" y="11122"/>
                  <a:pt x="13463" y="11095"/>
                </a:cubicBezTo>
                <a:cubicBezTo>
                  <a:pt x="13459" y="11071"/>
                  <a:pt x="13454" y="11047"/>
                  <a:pt x="13448" y="11021"/>
                </a:cubicBezTo>
                <a:cubicBezTo>
                  <a:pt x="13444" y="11003"/>
                  <a:pt x="13431" y="10995"/>
                  <a:pt x="13417" y="10995"/>
                </a:cubicBezTo>
                <a:close/>
                <a:moveTo>
                  <a:pt x="5639" y="11081"/>
                </a:moveTo>
                <a:cubicBezTo>
                  <a:pt x="5596" y="11081"/>
                  <a:pt x="5595" y="11152"/>
                  <a:pt x="5641" y="11152"/>
                </a:cubicBezTo>
                <a:cubicBezTo>
                  <a:pt x="5687" y="11152"/>
                  <a:pt x="5687" y="11081"/>
                  <a:pt x="5641" y="11081"/>
                </a:cubicBezTo>
                <a:cubicBezTo>
                  <a:pt x="5640" y="11081"/>
                  <a:pt x="5639" y="11081"/>
                  <a:pt x="5639" y="11081"/>
                </a:cubicBezTo>
                <a:close/>
                <a:moveTo>
                  <a:pt x="2458" y="11009"/>
                </a:moveTo>
                <a:cubicBezTo>
                  <a:pt x="2412" y="11009"/>
                  <a:pt x="2381" y="11079"/>
                  <a:pt x="2430" y="11109"/>
                </a:cubicBezTo>
                <a:cubicBezTo>
                  <a:pt x="2455" y="11124"/>
                  <a:pt x="2479" y="11139"/>
                  <a:pt x="2504" y="11153"/>
                </a:cubicBezTo>
                <a:cubicBezTo>
                  <a:pt x="2514" y="11159"/>
                  <a:pt x="2523" y="11161"/>
                  <a:pt x="2532" y="11161"/>
                </a:cubicBezTo>
                <a:cubicBezTo>
                  <a:pt x="2578" y="11161"/>
                  <a:pt x="2608" y="11091"/>
                  <a:pt x="2560" y="11062"/>
                </a:cubicBezTo>
                <a:cubicBezTo>
                  <a:pt x="2534" y="11046"/>
                  <a:pt x="2509" y="11031"/>
                  <a:pt x="2485" y="11017"/>
                </a:cubicBezTo>
                <a:cubicBezTo>
                  <a:pt x="2476" y="11011"/>
                  <a:pt x="2467" y="11009"/>
                  <a:pt x="2458" y="11009"/>
                </a:cubicBezTo>
                <a:close/>
                <a:moveTo>
                  <a:pt x="24052" y="11078"/>
                </a:moveTo>
                <a:cubicBezTo>
                  <a:pt x="24028" y="11078"/>
                  <a:pt x="24004" y="11103"/>
                  <a:pt x="24019" y="11131"/>
                </a:cubicBezTo>
                <a:cubicBezTo>
                  <a:pt x="24024" y="11141"/>
                  <a:pt x="24029" y="11151"/>
                  <a:pt x="24034" y="11161"/>
                </a:cubicBezTo>
                <a:cubicBezTo>
                  <a:pt x="24041" y="11174"/>
                  <a:pt x="24051" y="11179"/>
                  <a:pt x="24062" y="11179"/>
                </a:cubicBezTo>
                <a:cubicBezTo>
                  <a:pt x="24085" y="11179"/>
                  <a:pt x="24109" y="11154"/>
                  <a:pt x="24095" y="11125"/>
                </a:cubicBezTo>
                <a:cubicBezTo>
                  <a:pt x="24090" y="11115"/>
                  <a:pt x="24085" y="11106"/>
                  <a:pt x="24079" y="11095"/>
                </a:cubicBezTo>
                <a:cubicBezTo>
                  <a:pt x="24073" y="11083"/>
                  <a:pt x="24062" y="11078"/>
                  <a:pt x="24052" y="11078"/>
                </a:cubicBezTo>
                <a:close/>
                <a:moveTo>
                  <a:pt x="7018" y="11064"/>
                </a:moveTo>
                <a:cubicBezTo>
                  <a:pt x="6977" y="11064"/>
                  <a:pt x="6940" y="11117"/>
                  <a:pt x="6977" y="11155"/>
                </a:cubicBezTo>
                <a:lnTo>
                  <a:pt x="6993" y="11171"/>
                </a:lnTo>
                <a:cubicBezTo>
                  <a:pt x="7004" y="11182"/>
                  <a:pt x="7017" y="11186"/>
                  <a:pt x="7029" y="11186"/>
                </a:cubicBezTo>
                <a:cubicBezTo>
                  <a:pt x="7070" y="11186"/>
                  <a:pt x="7107" y="11133"/>
                  <a:pt x="7069" y="11095"/>
                </a:cubicBezTo>
                <a:lnTo>
                  <a:pt x="7054" y="11079"/>
                </a:lnTo>
                <a:cubicBezTo>
                  <a:pt x="7043" y="11068"/>
                  <a:pt x="7030" y="11064"/>
                  <a:pt x="7018" y="11064"/>
                </a:cubicBezTo>
                <a:close/>
                <a:moveTo>
                  <a:pt x="9438" y="11122"/>
                </a:moveTo>
                <a:cubicBezTo>
                  <a:pt x="9426" y="11122"/>
                  <a:pt x="9414" y="11135"/>
                  <a:pt x="9421" y="11149"/>
                </a:cubicBezTo>
                <a:cubicBezTo>
                  <a:pt x="9427" y="11160"/>
                  <a:pt x="9432" y="11168"/>
                  <a:pt x="9437" y="11179"/>
                </a:cubicBezTo>
                <a:cubicBezTo>
                  <a:pt x="9440" y="11186"/>
                  <a:pt x="9446" y="11188"/>
                  <a:pt x="9451" y="11188"/>
                </a:cubicBezTo>
                <a:cubicBezTo>
                  <a:pt x="9462" y="11188"/>
                  <a:pt x="9474" y="11175"/>
                  <a:pt x="9467" y="11161"/>
                </a:cubicBezTo>
                <a:cubicBezTo>
                  <a:pt x="9460" y="11151"/>
                  <a:pt x="9455" y="11141"/>
                  <a:pt x="9452" y="11131"/>
                </a:cubicBezTo>
                <a:cubicBezTo>
                  <a:pt x="9448" y="11124"/>
                  <a:pt x="9443" y="11122"/>
                  <a:pt x="9438" y="11122"/>
                </a:cubicBezTo>
                <a:close/>
                <a:moveTo>
                  <a:pt x="8924" y="11071"/>
                </a:moveTo>
                <a:cubicBezTo>
                  <a:pt x="8915" y="11071"/>
                  <a:pt x="8906" y="11073"/>
                  <a:pt x="8898" y="11077"/>
                </a:cubicBezTo>
                <a:cubicBezTo>
                  <a:pt x="8887" y="11083"/>
                  <a:pt x="8878" y="11088"/>
                  <a:pt x="8867" y="11093"/>
                </a:cubicBezTo>
                <a:cubicBezTo>
                  <a:pt x="8841" y="11106"/>
                  <a:pt x="8835" y="11141"/>
                  <a:pt x="8847" y="11166"/>
                </a:cubicBezTo>
                <a:cubicBezTo>
                  <a:pt x="8858" y="11184"/>
                  <a:pt x="8876" y="11193"/>
                  <a:pt x="8895" y="11193"/>
                </a:cubicBezTo>
                <a:cubicBezTo>
                  <a:pt x="8904" y="11193"/>
                  <a:pt x="8913" y="11190"/>
                  <a:pt x="8921" y="11186"/>
                </a:cubicBezTo>
                <a:cubicBezTo>
                  <a:pt x="8931" y="11181"/>
                  <a:pt x="8940" y="11176"/>
                  <a:pt x="8951" y="11171"/>
                </a:cubicBezTo>
                <a:cubicBezTo>
                  <a:pt x="8977" y="11157"/>
                  <a:pt x="8983" y="11121"/>
                  <a:pt x="8971" y="11097"/>
                </a:cubicBezTo>
                <a:cubicBezTo>
                  <a:pt x="8960" y="11080"/>
                  <a:pt x="8943" y="11071"/>
                  <a:pt x="8924" y="11071"/>
                </a:cubicBezTo>
                <a:close/>
                <a:moveTo>
                  <a:pt x="9961" y="11088"/>
                </a:moveTo>
                <a:cubicBezTo>
                  <a:pt x="9893" y="11088"/>
                  <a:pt x="9891" y="11194"/>
                  <a:pt x="9961" y="11195"/>
                </a:cubicBezTo>
                <a:lnTo>
                  <a:pt x="9991" y="11195"/>
                </a:lnTo>
                <a:cubicBezTo>
                  <a:pt x="10059" y="11195"/>
                  <a:pt x="10060" y="11088"/>
                  <a:pt x="9991" y="11088"/>
                </a:cubicBezTo>
                <a:close/>
                <a:moveTo>
                  <a:pt x="13931" y="11109"/>
                </a:moveTo>
                <a:cubicBezTo>
                  <a:pt x="13904" y="11109"/>
                  <a:pt x="13880" y="11144"/>
                  <a:pt x="13905" y="11168"/>
                </a:cubicBezTo>
                <a:lnTo>
                  <a:pt x="13921" y="11184"/>
                </a:lnTo>
                <a:cubicBezTo>
                  <a:pt x="13928" y="11192"/>
                  <a:pt x="13937" y="11195"/>
                  <a:pt x="13945" y="11195"/>
                </a:cubicBezTo>
                <a:cubicBezTo>
                  <a:pt x="13972" y="11195"/>
                  <a:pt x="13996" y="11160"/>
                  <a:pt x="13970" y="11135"/>
                </a:cubicBezTo>
                <a:lnTo>
                  <a:pt x="13954" y="11119"/>
                </a:lnTo>
                <a:cubicBezTo>
                  <a:pt x="13947" y="11112"/>
                  <a:pt x="13939" y="11109"/>
                  <a:pt x="13931" y="11109"/>
                </a:cubicBezTo>
                <a:close/>
                <a:moveTo>
                  <a:pt x="11975" y="11096"/>
                </a:moveTo>
                <a:cubicBezTo>
                  <a:pt x="11957" y="11096"/>
                  <a:pt x="11940" y="11108"/>
                  <a:pt x="11940" y="11131"/>
                </a:cubicBezTo>
                <a:lnTo>
                  <a:pt x="11940" y="11161"/>
                </a:lnTo>
                <a:cubicBezTo>
                  <a:pt x="11939" y="11184"/>
                  <a:pt x="11956" y="11196"/>
                  <a:pt x="11974" y="11196"/>
                </a:cubicBezTo>
                <a:cubicBezTo>
                  <a:pt x="11992" y="11196"/>
                  <a:pt x="12010" y="11185"/>
                  <a:pt x="12010" y="11161"/>
                </a:cubicBezTo>
                <a:lnTo>
                  <a:pt x="12010" y="11131"/>
                </a:lnTo>
                <a:cubicBezTo>
                  <a:pt x="12010" y="11108"/>
                  <a:pt x="11992" y="11096"/>
                  <a:pt x="11975" y="11096"/>
                </a:cubicBezTo>
                <a:close/>
                <a:moveTo>
                  <a:pt x="5043" y="11107"/>
                </a:moveTo>
                <a:cubicBezTo>
                  <a:pt x="5020" y="11107"/>
                  <a:pt x="4995" y="11133"/>
                  <a:pt x="5009" y="11161"/>
                </a:cubicBezTo>
                <a:cubicBezTo>
                  <a:pt x="5015" y="11172"/>
                  <a:pt x="5019" y="11181"/>
                  <a:pt x="5026" y="11191"/>
                </a:cubicBezTo>
                <a:cubicBezTo>
                  <a:pt x="5032" y="11204"/>
                  <a:pt x="5043" y="11209"/>
                  <a:pt x="5053" y="11209"/>
                </a:cubicBezTo>
                <a:cubicBezTo>
                  <a:pt x="5077" y="11209"/>
                  <a:pt x="5101" y="11184"/>
                  <a:pt x="5086" y="11156"/>
                </a:cubicBezTo>
                <a:cubicBezTo>
                  <a:pt x="5081" y="11145"/>
                  <a:pt x="5076" y="11136"/>
                  <a:pt x="5071" y="11125"/>
                </a:cubicBezTo>
                <a:cubicBezTo>
                  <a:pt x="5064" y="11113"/>
                  <a:pt x="5054" y="11107"/>
                  <a:pt x="5043" y="11107"/>
                </a:cubicBezTo>
                <a:close/>
                <a:moveTo>
                  <a:pt x="15568" y="11099"/>
                </a:moveTo>
                <a:cubicBezTo>
                  <a:pt x="15563" y="11099"/>
                  <a:pt x="15557" y="11100"/>
                  <a:pt x="15551" y="11103"/>
                </a:cubicBezTo>
                <a:cubicBezTo>
                  <a:pt x="15535" y="11113"/>
                  <a:pt x="15526" y="11136"/>
                  <a:pt x="15538" y="11152"/>
                </a:cubicBezTo>
                <a:cubicBezTo>
                  <a:pt x="15554" y="11172"/>
                  <a:pt x="15568" y="11193"/>
                  <a:pt x="15582" y="11212"/>
                </a:cubicBezTo>
                <a:cubicBezTo>
                  <a:pt x="15590" y="11223"/>
                  <a:pt x="15601" y="11230"/>
                  <a:pt x="15613" y="11230"/>
                </a:cubicBezTo>
                <a:cubicBezTo>
                  <a:pt x="15619" y="11230"/>
                  <a:pt x="15625" y="11228"/>
                  <a:pt x="15630" y="11225"/>
                </a:cubicBezTo>
                <a:cubicBezTo>
                  <a:pt x="15646" y="11216"/>
                  <a:pt x="15656" y="11193"/>
                  <a:pt x="15644" y="11177"/>
                </a:cubicBezTo>
                <a:cubicBezTo>
                  <a:pt x="15629" y="11157"/>
                  <a:pt x="15614" y="11137"/>
                  <a:pt x="15599" y="11116"/>
                </a:cubicBezTo>
                <a:cubicBezTo>
                  <a:pt x="15591" y="11105"/>
                  <a:pt x="15580" y="11099"/>
                  <a:pt x="15568" y="11099"/>
                </a:cubicBezTo>
                <a:close/>
                <a:moveTo>
                  <a:pt x="11824" y="11157"/>
                </a:moveTo>
                <a:cubicBezTo>
                  <a:pt x="11806" y="11157"/>
                  <a:pt x="11789" y="11168"/>
                  <a:pt x="11789" y="11191"/>
                </a:cubicBezTo>
                <a:lnTo>
                  <a:pt x="11789" y="11207"/>
                </a:lnTo>
                <a:cubicBezTo>
                  <a:pt x="11789" y="11230"/>
                  <a:pt x="11806" y="11241"/>
                  <a:pt x="11824" y="11241"/>
                </a:cubicBezTo>
                <a:cubicBezTo>
                  <a:pt x="11842" y="11241"/>
                  <a:pt x="11859" y="11230"/>
                  <a:pt x="11859" y="11207"/>
                </a:cubicBezTo>
                <a:lnTo>
                  <a:pt x="11859" y="11191"/>
                </a:lnTo>
                <a:cubicBezTo>
                  <a:pt x="11859" y="11168"/>
                  <a:pt x="11842" y="11157"/>
                  <a:pt x="11824" y="11157"/>
                </a:cubicBezTo>
                <a:close/>
                <a:moveTo>
                  <a:pt x="16913" y="11099"/>
                </a:moveTo>
                <a:cubicBezTo>
                  <a:pt x="16897" y="11099"/>
                  <a:pt x="16882" y="11106"/>
                  <a:pt x="16871" y="11123"/>
                </a:cubicBezTo>
                <a:cubicBezTo>
                  <a:pt x="16861" y="11139"/>
                  <a:pt x="16853" y="11155"/>
                  <a:pt x="16844" y="11168"/>
                </a:cubicBezTo>
                <a:cubicBezTo>
                  <a:pt x="16819" y="11211"/>
                  <a:pt x="16856" y="11249"/>
                  <a:pt x="16892" y="11249"/>
                </a:cubicBezTo>
                <a:cubicBezTo>
                  <a:pt x="16908" y="11249"/>
                  <a:pt x="16924" y="11242"/>
                  <a:pt x="16935" y="11224"/>
                </a:cubicBezTo>
                <a:cubicBezTo>
                  <a:pt x="16944" y="11208"/>
                  <a:pt x="16954" y="11193"/>
                  <a:pt x="16963" y="11178"/>
                </a:cubicBezTo>
                <a:cubicBezTo>
                  <a:pt x="16987" y="11137"/>
                  <a:pt x="16950" y="11099"/>
                  <a:pt x="16913" y="11099"/>
                </a:cubicBezTo>
                <a:close/>
                <a:moveTo>
                  <a:pt x="10986" y="11119"/>
                </a:moveTo>
                <a:cubicBezTo>
                  <a:pt x="10950" y="11119"/>
                  <a:pt x="10913" y="11158"/>
                  <a:pt x="10936" y="11199"/>
                </a:cubicBezTo>
                <a:cubicBezTo>
                  <a:pt x="10956" y="11235"/>
                  <a:pt x="10989" y="11252"/>
                  <a:pt x="11026" y="11256"/>
                </a:cubicBezTo>
                <a:cubicBezTo>
                  <a:pt x="11028" y="11257"/>
                  <a:pt x="11030" y="11257"/>
                  <a:pt x="11032" y="11257"/>
                </a:cubicBezTo>
                <a:cubicBezTo>
                  <a:pt x="11059" y="11257"/>
                  <a:pt x="11081" y="11229"/>
                  <a:pt x="11081" y="11203"/>
                </a:cubicBezTo>
                <a:cubicBezTo>
                  <a:pt x="11081" y="11173"/>
                  <a:pt x="11058" y="11155"/>
                  <a:pt x="11030" y="11150"/>
                </a:cubicBezTo>
                <a:cubicBezTo>
                  <a:pt x="11029" y="11147"/>
                  <a:pt x="11029" y="11146"/>
                  <a:pt x="11028" y="11145"/>
                </a:cubicBezTo>
                <a:cubicBezTo>
                  <a:pt x="11018" y="11127"/>
                  <a:pt x="11002" y="11119"/>
                  <a:pt x="10986" y="11119"/>
                </a:cubicBezTo>
                <a:close/>
                <a:moveTo>
                  <a:pt x="10591" y="11198"/>
                </a:moveTo>
                <a:cubicBezTo>
                  <a:pt x="10546" y="11198"/>
                  <a:pt x="10546" y="11268"/>
                  <a:pt x="10591" y="11268"/>
                </a:cubicBezTo>
                <a:cubicBezTo>
                  <a:pt x="10638" y="11268"/>
                  <a:pt x="10638" y="11198"/>
                  <a:pt x="10591" y="11198"/>
                </a:cubicBezTo>
                <a:close/>
                <a:moveTo>
                  <a:pt x="4396" y="11089"/>
                </a:moveTo>
                <a:cubicBezTo>
                  <a:pt x="4355" y="11089"/>
                  <a:pt x="4319" y="11142"/>
                  <a:pt x="4356" y="11179"/>
                </a:cubicBezTo>
                <a:cubicBezTo>
                  <a:pt x="4381" y="11204"/>
                  <a:pt x="4405" y="11229"/>
                  <a:pt x="4431" y="11255"/>
                </a:cubicBezTo>
                <a:cubicBezTo>
                  <a:pt x="4442" y="11266"/>
                  <a:pt x="4454" y="11271"/>
                  <a:pt x="4466" y="11271"/>
                </a:cubicBezTo>
                <a:cubicBezTo>
                  <a:pt x="4507" y="11271"/>
                  <a:pt x="4544" y="11218"/>
                  <a:pt x="4507" y="11181"/>
                </a:cubicBezTo>
                <a:cubicBezTo>
                  <a:pt x="4482" y="11156"/>
                  <a:pt x="4457" y="11130"/>
                  <a:pt x="4432" y="11105"/>
                </a:cubicBezTo>
                <a:cubicBezTo>
                  <a:pt x="4421" y="11094"/>
                  <a:pt x="4408" y="11089"/>
                  <a:pt x="4396" y="11089"/>
                </a:cubicBezTo>
                <a:close/>
                <a:moveTo>
                  <a:pt x="18498" y="11171"/>
                </a:moveTo>
                <a:cubicBezTo>
                  <a:pt x="18489" y="11171"/>
                  <a:pt x="18480" y="11177"/>
                  <a:pt x="18480" y="11188"/>
                </a:cubicBezTo>
                <a:lnTo>
                  <a:pt x="18480" y="11263"/>
                </a:lnTo>
                <a:cubicBezTo>
                  <a:pt x="18480" y="11274"/>
                  <a:pt x="18489" y="11280"/>
                  <a:pt x="18498" y="11280"/>
                </a:cubicBezTo>
                <a:cubicBezTo>
                  <a:pt x="18507" y="11280"/>
                  <a:pt x="18515" y="11275"/>
                  <a:pt x="18515" y="11263"/>
                </a:cubicBezTo>
                <a:lnTo>
                  <a:pt x="18515" y="11188"/>
                </a:lnTo>
                <a:cubicBezTo>
                  <a:pt x="18515" y="11177"/>
                  <a:pt x="18507" y="11171"/>
                  <a:pt x="18498" y="11171"/>
                </a:cubicBezTo>
                <a:close/>
                <a:moveTo>
                  <a:pt x="1482" y="11142"/>
                </a:moveTo>
                <a:cubicBezTo>
                  <a:pt x="1441" y="11142"/>
                  <a:pt x="1404" y="11195"/>
                  <a:pt x="1441" y="11233"/>
                </a:cubicBezTo>
                <a:lnTo>
                  <a:pt x="1486" y="11277"/>
                </a:lnTo>
                <a:cubicBezTo>
                  <a:pt x="1497" y="11288"/>
                  <a:pt x="1510" y="11293"/>
                  <a:pt x="1522" y="11293"/>
                </a:cubicBezTo>
                <a:cubicBezTo>
                  <a:pt x="1563" y="11293"/>
                  <a:pt x="1599" y="11240"/>
                  <a:pt x="1561" y="11203"/>
                </a:cubicBezTo>
                <a:lnTo>
                  <a:pt x="1517" y="11158"/>
                </a:lnTo>
                <a:cubicBezTo>
                  <a:pt x="1506" y="11147"/>
                  <a:pt x="1494" y="11142"/>
                  <a:pt x="1482" y="11142"/>
                </a:cubicBezTo>
                <a:close/>
                <a:moveTo>
                  <a:pt x="8126" y="11224"/>
                </a:moveTo>
                <a:cubicBezTo>
                  <a:pt x="8121" y="11224"/>
                  <a:pt x="8115" y="11226"/>
                  <a:pt x="8112" y="11231"/>
                </a:cubicBezTo>
                <a:cubicBezTo>
                  <a:pt x="8098" y="11249"/>
                  <a:pt x="8082" y="11262"/>
                  <a:pt x="8064" y="11268"/>
                </a:cubicBezTo>
                <a:cubicBezTo>
                  <a:pt x="8045" y="11276"/>
                  <a:pt x="8050" y="11304"/>
                  <a:pt x="8066" y="11304"/>
                </a:cubicBezTo>
                <a:cubicBezTo>
                  <a:pt x="8068" y="11304"/>
                  <a:pt x="8070" y="11303"/>
                  <a:pt x="8072" y="11303"/>
                </a:cubicBezTo>
                <a:cubicBezTo>
                  <a:pt x="8101" y="11293"/>
                  <a:pt x="8124" y="11275"/>
                  <a:pt x="8142" y="11250"/>
                </a:cubicBezTo>
                <a:cubicBezTo>
                  <a:pt x="8151" y="11237"/>
                  <a:pt x="8138" y="11224"/>
                  <a:pt x="8126" y="11224"/>
                </a:cubicBezTo>
                <a:close/>
                <a:moveTo>
                  <a:pt x="18061" y="11272"/>
                </a:moveTo>
                <a:cubicBezTo>
                  <a:pt x="18044" y="11272"/>
                  <a:pt x="18026" y="11284"/>
                  <a:pt x="18026" y="11307"/>
                </a:cubicBezTo>
                <a:lnTo>
                  <a:pt x="18026" y="11322"/>
                </a:lnTo>
                <a:cubicBezTo>
                  <a:pt x="18026" y="11345"/>
                  <a:pt x="18044" y="11356"/>
                  <a:pt x="18061" y="11356"/>
                </a:cubicBezTo>
                <a:cubicBezTo>
                  <a:pt x="18079" y="11356"/>
                  <a:pt x="18096" y="11345"/>
                  <a:pt x="18096" y="11322"/>
                </a:cubicBezTo>
                <a:lnTo>
                  <a:pt x="18096" y="11307"/>
                </a:lnTo>
                <a:cubicBezTo>
                  <a:pt x="18096" y="11284"/>
                  <a:pt x="18079" y="11272"/>
                  <a:pt x="18061" y="11272"/>
                </a:cubicBezTo>
                <a:close/>
                <a:moveTo>
                  <a:pt x="1990" y="11267"/>
                </a:moveTo>
                <a:cubicBezTo>
                  <a:pt x="1972" y="11267"/>
                  <a:pt x="1954" y="11278"/>
                  <a:pt x="1954" y="11301"/>
                </a:cubicBezTo>
                <a:lnTo>
                  <a:pt x="1954" y="11331"/>
                </a:lnTo>
                <a:cubicBezTo>
                  <a:pt x="1954" y="11354"/>
                  <a:pt x="1972" y="11365"/>
                  <a:pt x="1990" y="11365"/>
                </a:cubicBezTo>
                <a:cubicBezTo>
                  <a:pt x="2007" y="11365"/>
                  <a:pt x="2025" y="11354"/>
                  <a:pt x="2025" y="11331"/>
                </a:cubicBezTo>
                <a:lnTo>
                  <a:pt x="2025" y="11301"/>
                </a:lnTo>
                <a:cubicBezTo>
                  <a:pt x="2025" y="11278"/>
                  <a:pt x="2007" y="11267"/>
                  <a:pt x="1990" y="11267"/>
                </a:cubicBezTo>
                <a:close/>
                <a:moveTo>
                  <a:pt x="9199" y="11205"/>
                </a:moveTo>
                <a:cubicBezTo>
                  <a:pt x="9159" y="11205"/>
                  <a:pt x="9122" y="11258"/>
                  <a:pt x="9158" y="11296"/>
                </a:cubicBezTo>
                <a:cubicBezTo>
                  <a:pt x="9182" y="11320"/>
                  <a:pt x="9207" y="11347"/>
                  <a:pt x="9232" y="11372"/>
                </a:cubicBezTo>
                <a:cubicBezTo>
                  <a:pt x="9243" y="11383"/>
                  <a:pt x="9255" y="11388"/>
                  <a:pt x="9268" y="11388"/>
                </a:cubicBezTo>
                <a:cubicBezTo>
                  <a:pt x="9308" y="11388"/>
                  <a:pt x="9344" y="11334"/>
                  <a:pt x="9307" y="11297"/>
                </a:cubicBezTo>
                <a:cubicBezTo>
                  <a:pt x="9282" y="11272"/>
                  <a:pt x="9259" y="11246"/>
                  <a:pt x="9234" y="11221"/>
                </a:cubicBezTo>
                <a:cubicBezTo>
                  <a:pt x="9223" y="11210"/>
                  <a:pt x="9211" y="11205"/>
                  <a:pt x="9199" y="11205"/>
                </a:cubicBezTo>
                <a:close/>
                <a:moveTo>
                  <a:pt x="6601" y="11339"/>
                </a:moveTo>
                <a:cubicBezTo>
                  <a:pt x="6557" y="11339"/>
                  <a:pt x="6556" y="11409"/>
                  <a:pt x="6602" y="11409"/>
                </a:cubicBezTo>
                <a:cubicBezTo>
                  <a:pt x="6647" y="11409"/>
                  <a:pt x="6647" y="11339"/>
                  <a:pt x="6602" y="11339"/>
                </a:cubicBezTo>
                <a:cubicBezTo>
                  <a:pt x="6602" y="11339"/>
                  <a:pt x="6602" y="11339"/>
                  <a:pt x="6601" y="11339"/>
                </a:cubicBezTo>
                <a:close/>
                <a:moveTo>
                  <a:pt x="19848" y="11277"/>
                </a:moveTo>
                <a:cubicBezTo>
                  <a:pt x="19841" y="11277"/>
                  <a:pt x="19835" y="11278"/>
                  <a:pt x="19829" y="11282"/>
                </a:cubicBezTo>
                <a:cubicBezTo>
                  <a:pt x="19810" y="11292"/>
                  <a:pt x="19808" y="11313"/>
                  <a:pt x="19816" y="11330"/>
                </a:cubicBezTo>
                <a:cubicBezTo>
                  <a:pt x="19826" y="11355"/>
                  <a:pt x="19837" y="11380"/>
                  <a:pt x="19849" y="11404"/>
                </a:cubicBezTo>
                <a:cubicBezTo>
                  <a:pt x="19854" y="11417"/>
                  <a:pt x="19866" y="11422"/>
                  <a:pt x="19879" y="11422"/>
                </a:cubicBezTo>
                <a:cubicBezTo>
                  <a:pt x="19885" y="11422"/>
                  <a:pt x="19892" y="11421"/>
                  <a:pt x="19897" y="11418"/>
                </a:cubicBezTo>
                <a:cubicBezTo>
                  <a:pt x="19915" y="11407"/>
                  <a:pt x="19918" y="11386"/>
                  <a:pt x="19910" y="11370"/>
                </a:cubicBezTo>
                <a:cubicBezTo>
                  <a:pt x="19899" y="11344"/>
                  <a:pt x="19889" y="11319"/>
                  <a:pt x="19877" y="11294"/>
                </a:cubicBezTo>
                <a:cubicBezTo>
                  <a:pt x="19873" y="11283"/>
                  <a:pt x="19860" y="11277"/>
                  <a:pt x="19848" y="11277"/>
                </a:cubicBezTo>
                <a:close/>
                <a:moveTo>
                  <a:pt x="12951" y="11294"/>
                </a:moveTo>
                <a:cubicBezTo>
                  <a:pt x="12930" y="11294"/>
                  <a:pt x="12908" y="11311"/>
                  <a:pt x="12915" y="11337"/>
                </a:cubicBezTo>
                <a:cubicBezTo>
                  <a:pt x="12920" y="11357"/>
                  <a:pt x="12926" y="11377"/>
                  <a:pt x="12931" y="11398"/>
                </a:cubicBezTo>
                <a:cubicBezTo>
                  <a:pt x="12935" y="11416"/>
                  <a:pt x="12948" y="11424"/>
                  <a:pt x="12962" y="11424"/>
                </a:cubicBezTo>
                <a:cubicBezTo>
                  <a:pt x="12983" y="11424"/>
                  <a:pt x="13005" y="11406"/>
                  <a:pt x="12999" y="11380"/>
                </a:cubicBezTo>
                <a:cubicBezTo>
                  <a:pt x="12994" y="11360"/>
                  <a:pt x="12988" y="11340"/>
                  <a:pt x="12983" y="11319"/>
                </a:cubicBezTo>
                <a:cubicBezTo>
                  <a:pt x="12978" y="11302"/>
                  <a:pt x="12965" y="11294"/>
                  <a:pt x="12951" y="11294"/>
                </a:cubicBezTo>
                <a:close/>
                <a:moveTo>
                  <a:pt x="16395" y="11294"/>
                </a:moveTo>
                <a:cubicBezTo>
                  <a:pt x="16385" y="11294"/>
                  <a:pt x="16375" y="11297"/>
                  <a:pt x="16367" y="11301"/>
                </a:cubicBezTo>
                <a:cubicBezTo>
                  <a:pt x="16341" y="11317"/>
                  <a:pt x="16334" y="11349"/>
                  <a:pt x="16347" y="11375"/>
                </a:cubicBezTo>
                <a:cubicBezTo>
                  <a:pt x="16352" y="11385"/>
                  <a:pt x="16357" y="11394"/>
                  <a:pt x="16363" y="11404"/>
                </a:cubicBezTo>
                <a:cubicBezTo>
                  <a:pt x="16372" y="11422"/>
                  <a:pt x="16390" y="11431"/>
                  <a:pt x="16409" y="11431"/>
                </a:cubicBezTo>
                <a:cubicBezTo>
                  <a:pt x="16418" y="11431"/>
                  <a:pt x="16428" y="11429"/>
                  <a:pt x="16436" y="11424"/>
                </a:cubicBezTo>
                <a:cubicBezTo>
                  <a:pt x="16462" y="11408"/>
                  <a:pt x="16468" y="11377"/>
                  <a:pt x="16456" y="11351"/>
                </a:cubicBezTo>
                <a:cubicBezTo>
                  <a:pt x="16451" y="11340"/>
                  <a:pt x="16445" y="11330"/>
                  <a:pt x="16440" y="11320"/>
                </a:cubicBezTo>
                <a:cubicBezTo>
                  <a:pt x="16431" y="11303"/>
                  <a:pt x="16413" y="11294"/>
                  <a:pt x="16395" y="11294"/>
                </a:cubicBezTo>
                <a:close/>
                <a:moveTo>
                  <a:pt x="24549" y="11290"/>
                </a:moveTo>
                <a:cubicBezTo>
                  <a:pt x="24528" y="11290"/>
                  <a:pt x="24506" y="11307"/>
                  <a:pt x="24512" y="11334"/>
                </a:cubicBezTo>
                <a:cubicBezTo>
                  <a:pt x="24517" y="11358"/>
                  <a:pt x="24522" y="11383"/>
                  <a:pt x="24527" y="11408"/>
                </a:cubicBezTo>
                <a:cubicBezTo>
                  <a:pt x="24530" y="11426"/>
                  <a:pt x="24543" y="11434"/>
                  <a:pt x="24557" y="11434"/>
                </a:cubicBezTo>
                <a:cubicBezTo>
                  <a:pt x="24577" y="11434"/>
                  <a:pt x="24600" y="11417"/>
                  <a:pt x="24595" y="11391"/>
                </a:cubicBezTo>
                <a:cubicBezTo>
                  <a:pt x="24591" y="11365"/>
                  <a:pt x="24585" y="11340"/>
                  <a:pt x="24580" y="11315"/>
                </a:cubicBezTo>
                <a:cubicBezTo>
                  <a:pt x="24576" y="11297"/>
                  <a:pt x="24563" y="11290"/>
                  <a:pt x="24549" y="11290"/>
                </a:cubicBezTo>
                <a:close/>
                <a:moveTo>
                  <a:pt x="561" y="11347"/>
                </a:moveTo>
                <a:cubicBezTo>
                  <a:pt x="526" y="11347"/>
                  <a:pt x="516" y="11405"/>
                  <a:pt x="553" y="11418"/>
                </a:cubicBezTo>
                <a:cubicBezTo>
                  <a:pt x="567" y="11423"/>
                  <a:pt x="583" y="11428"/>
                  <a:pt x="597" y="11435"/>
                </a:cubicBezTo>
                <a:cubicBezTo>
                  <a:pt x="602" y="11436"/>
                  <a:pt x="607" y="11437"/>
                  <a:pt x="611" y="11437"/>
                </a:cubicBezTo>
                <a:cubicBezTo>
                  <a:pt x="646" y="11437"/>
                  <a:pt x="656" y="11380"/>
                  <a:pt x="617" y="11366"/>
                </a:cubicBezTo>
                <a:cubicBezTo>
                  <a:pt x="603" y="11361"/>
                  <a:pt x="587" y="11356"/>
                  <a:pt x="573" y="11350"/>
                </a:cubicBezTo>
                <a:cubicBezTo>
                  <a:pt x="569" y="11348"/>
                  <a:pt x="565" y="11347"/>
                  <a:pt x="561" y="11347"/>
                </a:cubicBezTo>
                <a:close/>
                <a:moveTo>
                  <a:pt x="246" y="11397"/>
                </a:moveTo>
                <a:cubicBezTo>
                  <a:pt x="201" y="11397"/>
                  <a:pt x="201" y="11467"/>
                  <a:pt x="246" y="11467"/>
                </a:cubicBezTo>
                <a:lnTo>
                  <a:pt x="262" y="11467"/>
                </a:lnTo>
                <a:cubicBezTo>
                  <a:pt x="307" y="11467"/>
                  <a:pt x="308" y="11397"/>
                  <a:pt x="262" y="11397"/>
                </a:cubicBezTo>
                <a:close/>
                <a:moveTo>
                  <a:pt x="5426" y="11362"/>
                </a:moveTo>
                <a:cubicBezTo>
                  <a:pt x="5413" y="11362"/>
                  <a:pt x="5400" y="11370"/>
                  <a:pt x="5393" y="11380"/>
                </a:cubicBezTo>
                <a:cubicBezTo>
                  <a:pt x="5383" y="11398"/>
                  <a:pt x="5390" y="11417"/>
                  <a:pt x="5406" y="11428"/>
                </a:cubicBezTo>
                <a:cubicBezTo>
                  <a:pt x="5426" y="11444"/>
                  <a:pt x="5446" y="11459"/>
                  <a:pt x="5467" y="11472"/>
                </a:cubicBezTo>
                <a:cubicBezTo>
                  <a:pt x="5472" y="11476"/>
                  <a:pt x="5478" y="11478"/>
                  <a:pt x="5483" y="11478"/>
                </a:cubicBezTo>
                <a:cubicBezTo>
                  <a:pt x="5496" y="11478"/>
                  <a:pt x="5508" y="11470"/>
                  <a:pt x="5515" y="11460"/>
                </a:cubicBezTo>
                <a:cubicBezTo>
                  <a:pt x="5525" y="11441"/>
                  <a:pt x="5518" y="11423"/>
                  <a:pt x="5502" y="11411"/>
                </a:cubicBezTo>
                <a:cubicBezTo>
                  <a:pt x="5482" y="11396"/>
                  <a:pt x="5462" y="11381"/>
                  <a:pt x="5441" y="11366"/>
                </a:cubicBezTo>
                <a:cubicBezTo>
                  <a:pt x="5437" y="11363"/>
                  <a:pt x="5432" y="11362"/>
                  <a:pt x="5426" y="11362"/>
                </a:cubicBezTo>
                <a:close/>
                <a:moveTo>
                  <a:pt x="3956" y="11438"/>
                </a:moveTo>
                <a:cubicBezTo>
                  <a:pt x="3912" y="11438"/>
                  <a:pt x="3913" y="11508"/>
                  <a:pt x="3958" y="11508"/>
                </a:cubicBezTo>
                <a:cubicBezTo>
                  <a:pt x="4004" y="11508"/>
                  <a:pt x="4004" y="11438"/>
                  <a:pt x="3958" y="11438"/>
                </a:cubicBezTo>
                <a:cubicBezTo>
                  <a:pt x="3957" y="11438"/>
                  <a:pt x="3957" y="11438"/>
                  <a:pt x="3956" y="11438"/>
                </a:cubicBezTo>
                <a:close/>
                <a:moveTo>
                  <a:pt x="6024" y="11383"/>
                </a:moveTo>
                <a:cubicBezTo>
                  <a:pt x="6007" y="11383"/>
                  <a:pt x="5997" y="11407"/>
                  <a:pt x="6013" y="11415"/>
                </a:cubicBezTo>
                <a:cubicBezTo>
                  <a:pt x="6023" y="11419"/>
                  <a:pt x="6030" y="11424"/>
                  <a:pt x="6039" y="11428"/>
                </a:cubicBezTo>
                <a:cubicBezTo>
                  <a:pt x="6036" y="11428"/>
                  <a:pt x="6033" y="11427"/>
                  <a:pt x="6031" y="11427"/>
                </a:cubicBezTo>
                <a:cubicBezTo>
                  <a:pt x="6022" y="11427"/>
                  <a:pt x="6013" y="11431"/>
                  <a:pt x="6005" y="11438"/>
                </a:cubicBezTo>
                <a:cubicBezTo>
                  <a:pt x="5999" y="11442"/>
                  <a:pt x="5993" y="11443"/>
                  <a:pt x="5986" y="11443"/>
                </a:cubicBezTo>
                <a:cubicBezTo>
                  <a:pt x="5984" y="11443"/>
                  <a:pt x="5981" y="11443"/>
                  <a:pt x="5979" y="11443"/>
                </a:cubicBezTo>
                <a:cubicBezTo>
                  <a:pt x="5976" y="11442"/>
                  <a:pt x="5973" y="11442"/>
                  <a:pt x="5970" y="11442"/>
                </a:cubicBezTo>
                <a:cubicBezTo>
                  <a:pt x="5931" y="11442"/>
                  <a:pt x="5917" y="11502"/>
                  <a:pt x="5959" y="11511"/>
                </a:cubicBezTo>
                <a:cubicBezTo>
                  <a:pt x="5968" y="11513"/>
                  <a:pt x="5977" y="11514"/>
                  <a:pt x="5985" y="11514"/>
                </a:cubicBezTo>
                <a:cubicBezTo>
                  <a:pt x="6010" y="11514"/>
                  <a:pt x="6033" y="11505"/>
                  <a:pt x="6053" y="11487"/>
                </a:cubicBezTo>
                <a:cubicBezTo>
                  <a:pt x="6068" y="11475"/>
                  <a:pt x="6066" y="11449"/>
                  <a:pt x="6053" y="11437"/>
                </a:cubicBezTo>
                <a:cubicBezTo>
                  <a:pt x="6050" y="11435"/>
                  <a:pt x="6049" y="11433"/>
                  <a:pt x="6047" y="11432"/>
                </a:cubicBezTo>
                <a:lnTo>
                  <a:pt x="6047" y="11432"/>
                </a:lnTo>
                <a:cubicBezTo>
                  <a:pt x="6048" y="11433"/>
                  <a:pt x="6049" y="11433"/>
                  <a:pt x="6050" y="11433"/>
                </a:cubicBezTo>
                <a:cubicBezTo>
                  <a:pt x="6069" y="11433"/>
                  <a:pt x="6081" y="11409"/>
                  <a:pt x="6063" y="11401"/>
                </a:cubicBezTo>
                <a:cubicBezTo>
                  <a:pt x="6052" y="11396"/>
                  <a:pt x="6043" y="11391"/>
                  <a:pt x="6032" y="11385"/>
                </a:cubicBezTo>
                <a:cubicBezTo>
                  <a:pt x="6029" y="11384"/>
                  <a:pt x="6027" y="11383"/>
                  <a:pt x="6024" y="11383"/>
                </a:cubicBezTo>
                <a:close/>
                <a:moveTo>
                  <a:pt x="7292" y="11402"/>
                </a:moveTo>
                <a:cubicBezTo>
                  <a:pt x="7284" y="11402"/>
                  <a:pt x="7276" y="11405"/>
                  <a:pt x="7268" y="11413"/>
                </a:cubicBezTo>
                <a:lnTo>
                  <a:pt x="7223" y="11457"/>
                </a:lnTo>
                <a:cubicBezTo>
                  <a:pt x="7197" y="11481"/>
                  <a:pt x="7223" y="11517"/>
                  <a:pt x="7250" y="11517"/>
                </a:cubicBezTo>
                <a:cubicBezTo>
                  <a:pt x="7258" y="11517"/>
                  <a:pt x="7266" y="11514"/>
                  <a:pt x="7274" y="11507"/>
                </a:cubicBezTo>
                <a:lnTo>
                  <a:pt x="7318" y="11462"/>
                </a:lnTo>
                <a:cubicBezTo>
                  <a:pt x="7344" y="11437"/>
                  <a:pt x="7319" y="11402"/>
                  <a:pt x="7292" y="11402"/>
                </a:cubicBezTo>
                <a:close/>
                <a:moveTo>
                  <a:pt x="5061" y="11439"/>
                </a:moveTo>
                <a:cubicBezTo>
                  <a:pt x="5053" y="11439"/>
                  <a:pt x="5044" y="11442"/>
                  <a:pt x="5037" y="11449"/>
                </a:cubicBezTo>
                <a:lnTo>
                  <a:pt x="5021" y="11465"/>
                </a:lnTo>
                <a:cubicBezTo>
                  <a:pt x="4996" y="11490"/>
                  <a:pt x="5020" y="11525"/>
                  <a:pt x="5047" y="11525"/>
                </a:cubicBezTo>
                <a:cubicBezTo>
                  <a:pt x="5055" y="11525"/>
                  <a:pt x="5063" y="11522"/>
                  <a:pt x="5071" y="11514"/>
                </a:cubicBezTo>
                <a:lnTo>
                  <a:pt x="5086" y="11498"/>
                </a:lnTo>
                <a:cubicBezTo>
                  <a:pt x="5112" y="11473"/>
                  <a:pt x="5088" y="11439"/>
                  <a:pt x="5061" y="11439"/>
                </a:cubicBezTo>
                <a:close/>
                <a:moveTo>
                  <a:pt x="11373" y="11406"/>
                </a:moveTo>
                <a:cubicBezTo>
                  <a:pt x="11332" y="11406"/>
                  <a:pt x="11296" y="11459"/>
                  <a:pt x="11333" y="11496"/>
                </a:cubicBezTo>
                <a:lnTo>
                  <a:pt x="11349" y="11512"/>
                </a:lnTo>
                <a:cubicBezTo>
                  <a:pt x="11360" y="11523"/>
                  <a:pt x="11372" y="11528"/>
                  <a:pt x="11385" y="11528"/>
                </a:cubicBezTo>
                <a:cubicBezTo>
                  <a:pt x="11425" y="11528"/>
                  <a:pt x="11461" y="11475"/>
                  <a:pt x="11424" y="11438"/>
                </a:cubicBezTo>
                <a:lnTo>
                  <a:pt x="11409" y="11422"/>
                </a:lnTo>
                <a:cubicBezTo>
                  <a:pt x="11398" y="11411"/>
                  <a:pt x="11385" y="11406"/>
                  <a:pt x="11373" y="11406"/>
                </a:cubicBezTo>
                <a:close/>
                <a:moveTo>
                  <a:pt x="19130" y="11406"/>
                </a:moveTo>
                <a:cubicBezTo>
                  <a:pt x="19112" y="11406"/>
                  <a:pt x="19092" y="11416"/>
                  <a:pt x="19082" y="11433"/>
                </a:cubicBezTo>
                <a:cubicBezTo>
                  <a:pt x="19067" y="11460"/>
                  <a:pt x="19077" y="11491"/>
                  <a:pt x="19102" y="11507"/>
                </a:cubicBezTo>
                <a:cubicBezTo>
                  <a:pt x="19118" y="11517"/>
                  <a:pt x="19133" y="11527"/>
                  <a:pt x="19147" y="11537"/>
                </a:cubicBezTo>
                <a:cubicBezTo>
                  <a:pt x="19155" y="11542"/>
                  <a:pt x="19163" y="11545"/>
                  <a:pt x="19172" y="11545"/>
                </a:cubicBezTo>
                <a:cubicBezTo>
                  <a:pt x="19191" y="11545"/>
                  <a:pt x="19211" y="11534"/>
                  <a:pt x="19221" y="11517"/>
                </a:cubicBezTo>
                <a:cubicBezTo>
                  <a:pt x="19234" y="11491"/>
                  <a:pt x="19224" y="11460"/>
                  <a:pt x="19201" y="11444"/>
                </a:cubicBezTo>
                <a:cubicBezTo>
                  <a:pt x="19185" y="11433"/>
                  <a:pt x="19170" y="11424"/>
                  <a:pt x="19156" y="11414"/>
                </a:cubicBezTo>
                <a:cubicBezTo>
                  <a:pt x="19148" y="11409"/>
                  <a:pt x="19139" y="11406"/>
                  <a:pt x="19130" y="11406"/>
                </a:cubicBezTo>
                <a:close/>
                <a:moveTo>
                  <a:pt x="20781" y="11441"/>
                </a:moveTo>
                <a:cubicBezTo>
                  <a:pt x="20758" y="11441"/>
                  <a:pt x="20737" y="11458"/>
                  <a:pt x="20730" y="11480"/>
                </a:cubicBezTo>
                <a:cubicBezTo>
                  <a:pt x="20725" y="11495"/>
                  <a:pt x="20720" y="11509"/>
                  <a:pt x="20714" y="11524"/>
                </a:cubicBezTo>
                <a:cubicBezTo>
                  <a:pt x="20705" y="11551"/>
                  <a:pt x="20725" y="11582"/>
                  <a:pt x="20751" y="11590"/>
                </a:cubicBezTo>
                <a:cubicBezTo>
                  <a:pt x="20755" y="11591"/>
                  <a:pt x="20760" y="11591"/>
                  <a:pt x="20764" y="11591"/>
                </a:cubicBezTo>
                <a:cubicBezTo>
                  <a:pt x="20788" y="11591"/>
                  <a:pt x="20809" y="11575"/>
                  <a:pt x="20816" y="11553"/>
                </a:cubicBezTo>
                <a:cubicBezTo>
                  <a:pt x="20821" y="11537"/>
                  <a:pt x="20826" y="11523"/>
                  <a:pt x="20832" y="11508"/>
                </a:cubicBezTo>
                <a:cubicBezTo>
                  <a:pt x="20841" y="11482"/>
                  <a:pt x="20821" y="11450"/>
                  <a:pt x="20795" y="11443"/>
                </a:cubicBezTo>
                <a:cubicBezTo>
                  <a:pt x="20790" y="11442"/>
                  <a:pt x="20786" y="11441"/>
                  <a:pt x="20781" y="11441"/>
                </a:cubicBezTo>
                <a:close/>
                <a:moveTo>
                  <a:pt x="8757" y="11523"/>
                </a:moveTo>
                <a:cubicBezTo>
                  <a:pt x="8711" y="11523"/>
                  <a:pt x="8711" y="11593"/>
                  <a:pt x="8757" y="11593"/>
                </a:cubicBezTo>
                <a:lnTo>
                  <a:pt x="8773" y="11593"/>
                </a:lnTo>
                <a:cubicBezTo>
                  <a:pt x="8774" y="11593"/>
                  <a:pt x="8774" y="11593"/>
                  <a:pt x="8775" y="11593"/>
                </a:cubicBezTo>
                <a:cubicBezTo>
                  <a:pt x="8819" y="11593"/>
                  <a:pt x="8818" y="11523"/>
                  <a:pt x="8773" y="11523"/>
                </a:cubicBezTo>
                <a:close/>
                <a:moveTo>
                  <a:pt x="22583" y="11524"/>
                </a:moveTo>
                <a:cubicBezTo>
                  <a:pt x="22537" y="11524"/>
                  <a:pt x="22537" y="11594"/>
                  <a:pt x="22583" y="11594"/>
                </a:cubicBezTo>
                <a:lnTo>
                  <a:pt x="22613" y="11594"/>
                </a:lnTo>
                <a:cubicBezTo>
                  <a:pt x="22613" y="11594"/>
                  <a:pt x="22613" y="11594"/>
                  <a:pt x="22614" y="11594"/>
                </a:cubicBezTo>
                <a:cubicBezTo>
                  <a:pt x="22659" y="11594"/>
                  <a:pt x="22658" y="11524"/>
                  <a:pt x="22613" y="11524"/>
                </a:cubicBezTo>
                <a:close/>
                <a:moveTo>
                  <a:pt x="17265" y="11510"/>
                </a:moveTo>
                <a:cubicBezTo>
                  <a:pt x="17248" y="11510"/>
                  <a:pt x="17230" y="11521"/>
                  <a:pt x="17230" y="11545"/>
                </a:cubicBezTo>
                <a:lnTo>
                  <a:pt x="17230" y="11560"/>
                </a:lnTo>
                <a:cubicBezTo>
                  <a:pt x="17230" y="11583"/>
                  <a:pt x="17248" y="11595"/>
                  <a:pt x="17265" y="11595"/>
                </a:cubicBezTo>
                <a:cubicBezTo>
                  <a:pt x="17283" y="11595"/>
                  <a:pt x="17300" y="11583"/>
                  <a:pt x="17300" y="11560"/>
                </a:cubicBezTo>
                <a:lnTo>
                  <a:pt x="17300" y="11545"/>
                </a:lnTo>
                <a:cubicBezTo>
                  <a:pt x="17300" y="11521"/>
                  <a:pt x="17283" y="11510"/>
                  <a:pt x="17265" y="11510"/>
                </a:cubicBezTo>
                <a:close/>
                <a:moveTo>
                  <a:pt x="18006" y="11518"/>
                </a:moveTo>
                <a:cubicBezTo>
                  <a:pt x="17983" y="11518"/>
                  <a:pt x="17960" y="11524"/>
                  <a:pt x="17939" y="11534"/>
                </a:cubicBezTo>
                <a:cubicBezTo>
                  <a:pt x="17904" y="11551"/>
                  <a:pt x="17926" y="11600"/>
                  <a:pt x="17959" y="11600"/>
                </a:cubicBezTo>
                <a:cubicBezTo>
                  <a:pt x="17964" y="11600"/>
                  <a:pt x="17969" y="11599"/>
                  <a:pt x="17975" y="11596"/>
                </a:cubicBezTo>
                <a:cubicBezTo>
                  <a:pt x="17985" y="11591"/>
                  <a:pt x="17994" y="11589"/>
                  <a:pt x="18003" y="11589"/>
                </a:cubicBezTo>
                <a:cubicBezTo>
                  <a:pt x="18014" y="11589"/>
                  <a:pt x="18024" y="11592"/>
                  <a:pt x="18036" y="11597"/>
                </a:cubicBezTo>
                <a:cubicBezTo>
                  <a:pt x="18039" y="11599"/>
                  <a:pt x="18043" y="11599"/>
                  <a:pt x="18047" y="11599"/>
                </a:cubicBezTo>
                <a:cubicBezTo>
                  <a:pt x="18062" y="11599"/>
                  <a:pt x="18076" y="11586"/>
                  <a:pt x="18080" y="11572"/>
                </a:cubicBezTo>
                <a:cubicBezTo>
                  <a:pt x="18086" y="11551"/>
                  <a:pt x="18073" y="11534"/>
                  <a:pt x="18056" y="11528"/>
                </a:cubicBezTo>
                <a:cubicBezTo>
                  <a:pt x="18040" y="11521"/>
                  <a:pt x="18023" y="11518"/>
                  <a:pt x="18006" y="11518"/>
                </a:cubicBezTo>
                <a:close/>
                <a:moveTo>
                  <a:pt x="3148" y="11463"/>
                </a:moveTo>
                <a:cubicBezTo>
                  <a:pt x="3130" y="11463"/>
                  <a:pt x="3110" y="11473"/>
                  <a:pt x="3101" y="11490"/>
                </a:cubicBezTo>
                <a:cubicBezTo>
                  <a:pt x="3096" y="11501"/>
                  <a:pt x="3091" y="11509"/>
                  <a:pt x="3085" y="11519"/>
                </a:cubicBezTo>
                <a:cubicBezTo>
                  <a:pt x="3073" y="11546"/>
                  <a:pt x="3079" y="11577"/>
                  <a:pt x="3105" y="11593"/>
                </a:cubicBezTo>
                <a:cubicBezTo>
                  <a:pt x="3114" y="11598"/>
                  <a:pt x="3123" y="11600"/>
                  <a:pt x="3133" y="11600"/>
                </a:cubicBezTo>
                <a:cubicBezTo>
                  <a:pt x="3152" y="11600"/>
                  <a:pt x="3170" y="11591"/>
                  <a:pt x="3179" y="11574"/>
                </a:cubicBezTo>
                <a:cubicBezTo>
                  <a:pt x="3184" y="11563"/>
                  <a:pt x="3189" y="11554"/>
                  <a:pt x="3194" y="11543"/>
                </a:cubicBezTo>
                <a:cubicBezTo>
                  <a:pt x="3208" y="11517"/>
                  <a:pt x="3201" y="11485"/>
                  <a:pt x="3174" y="11470"/>
                </a:cubicBezTo>
                <a:cubicBezTo>
                  <a:pt x="3167" y="11465"/>
                  <a:pt x="3158" y="11463"/>
                  <a:pt x="3148" y="11463"/>
                </a:cubicBezTo>
                <a:close/>
                <a:moveTo>
                  <a:pt x="12528" y="11550"/>
                </a:moveTo>
                <a:cubicBezTo>
                  <a:pt x="12511" y="11550"/>
                  <a:pt x="12493" y="11561"/>
                  <a:pt x="12493" y="11584"/>
                </a:cubicBezTo>
                <a:lnTo>
                  <a:pt x="12493" y="11600"/>
                </a:lnTo>
                <a:cubicBezTo>
                  <a:pt x="12493" y="11623"/>
                  <a:pt x="12511" y="11634"/>
                  <a:pt x="12528" y="11634"/>
                </a:cubicBezTo>
                <a:cubicBezTo>
                  <a:pt x="12546" y="11634"/>
                  <a:pt x="12564" y="11623"/>
                  <a:pt x="12564" y="11600"/>
                </a:cubicBezTo>
                <a:lnTo>
                  <a:pt x="12564" y="11584"/>
                </a:lnTo>
                <a:cubicBezTo>
                  <a:pt x="12564" y="11561"/>
                  <a:pt x="12546" y="11550"/>
                  <a:pt x="12528" y="11550"/>
                </a:cubicBezTo>
                <a:close/>
                <a:moveTo>
                  <a:pt x="13597" y="11565"/>
                </a:moveTo>
                <a:cubicBezTo>
                  <a:pt x="13569" y="11565"/>
                  <a:pt x="13546" y="11601"/>
                  <a:pt x="13571" y="11626"/>
                </a:cubicBezTo>
                <a:lnTo>
                  <a:pt x="13587" y="11642"/>
                </a:lnTo>
                <a:cubicBezTo>
                  <a:pt x="13594" y="11649"/>
                  <a:pt x="13602" y="11652"/>
                  <a:pt x="13610" y="11652"/>
                </a:cubicBezTo>
                <a:cubicBezTo>
                  <a:pt x="13637" y="11652"/>
                  <a:pt x="13662" y="11616"/>
                  <a:pt x="13637" y="11592"/>
                </a:cubicBezTo>
                <a:cubicBezTo>
                  <a:pt x="13629" y="11586"/>
                  <a:pt x="13625" y="11581"/>
                  <a:pt x="13621" y="11576"/>
                </a:cubicBezTo>
                <a:cubicBezTo>
                  <a:pt x="13613" y="11569"/>
                  <a:pt x="13605" y="11565"/>
                  <a:pt x="13597" y="11565"/>
                </a:cubicBezTo>
                <a:close/>
                <a:moveTo>
                  <a:pt x="4662" y="11590"/>
                </a:moveTo>
                <a:cubicBezTo>
                  <a:pt x="4618" y="11590"/>
                  <a:pt x="4619" y="11660"/>
                  <a:pt x="4664" y="11660"/>
                </a:cubicBezTo>
                <a:lnTo>
                  <a:pt x="4680" y="11660"/>
                </a:lnTo>
                <a:cubicBezTo>
                  <a:pt x="4725" y="11660"/>
                  <a:pt x="4725" y="11590"/>
                  <a:pt x="4680" y="11590"/>
                </a:cubicBezTo>
                <a:lnTo>
                  <a:pt x="4664" y="11590"/>
                </a:lnTo>
                <a:cubicBezTo>
                  <a:pt x="4664" y="11590"/>
                  <a:pt x="4663" y="11590"/>
                  <a:pt x="4662" y="11590"/>
                </a:cubicBezTo>
                <a:close/>
                <a:moveTo>
                  <a:pt x="24352" y="11559"/>
                </a:moveTo>
                <a:cubicBezTo>
                  <a:pt x="24328" y="11559"/>
                  <a:pt x="24304" y="11585"/>
                  <a:pt x="24318" y="11613"/>
                </a:cubicBezTo>
                <a:cubicBezTo>
                  <a:pt x="24323" y="11623"/>
                  <a:pt x="24329" y="11633"/>
                  <a:pt x="24334" y="11643"/>
                </a:cubicBezTo>
                <a:cubicBezTo>
                  <a:pt x="24340" y="11656"/>
                  <a:pt x="24351" y="11661"/>
                  <a:pt x="24362" y="11661"/>
                </a:cubicBezTo>
                <a:cubicBezTo>
                  <a:pt x="24385" y="11661"/>
                  <a:pt x="24410" y="11635"/>
                  <a:pt x="24396" y="11607"/>
                </a:cubicBezTo>
                <a:cubicBezTo>
                  <a:pt x="24388" y="11597"/>
                  <a:pt x="24383" y="11587"/>
                  <a:pt x="24380" y="11577"/>
                </a:cubicBezTo>
                <a:cubicBezTo>
                  <a:pt x="24373" y="11565"/>
                  <a:pt x="24363" y="11559"/>
                  <a:pt x="24352" y="11559"/>
                </a:cubicBezTo>
                <a:close/>
                <a:moveTo>
                  <a:pt x="15777" y="11552"/>
                </a:moveTo>
                <a:cubicBezTo>
                  <a:pt x="15759" y="11552"/>
                  <a:pt x="15741" y="11563"/>
                  <a:pt x="15740" y="11586"/>
                </a:cubicBezTo>
                <a:cubicBezTo>
                  <a:pt x="15738" y="11623"/>
                  <a:pt x="15762" y="11655"/>
                  <a:pt x="15798" y="11665"/>
                </a:cubicBezTo>
                <a:cubicBezTo>
                  <a:pt x="15802" y="11666"/>
                  <a:pt x="15806" y="11667"/>
                  <a:pt x="15809" y="11667"/>
                </a:cubicBezTo>
                <a:cubicBezTo>
                  <a:pt x="15845" y="11667"/>
                  <a:pt x="15856" y="11607"/>
                  <a:pt x="15817" y="11596"/>
                </a:cubicBezTo>
                <a:cubicBezTo>
                  <a:pt x="15811" y="11593"/>
                  <a:pt x="15812" y="11591"/>
                  <a:pt x="15812" y="11586"/>
                </a:cubicBezTo>
                <a:cubicBezTo>
                  <a:pt x="15813" y="11563"/>
                  <a:pt x="15795" y="11552"/>
                  <a:pt x="15777" y="11552"/>
                </a:cubicBezTo>
                <a:close/>
                <a:moveTo>
                  <a:pt x="5784" y="11576"/>
                </a:moveTo>
                <a:cubicBezTo>
                  <a:pt x="5756" y="11576"/>
                  <a:pt x="5731" y="11612"/>
                  <a:pt x="5757" y="11637"/>
                </a:cubicBezTo>
                <a:cubicBezTo>
                  <a:pt x="5767" y="11647"/>
                  <a:pt x="5778" y="11656"/>
                  <a:pt x="5788" y="11665"/>
                </a:cubicBezTo>
                <a:cubicBezTo>
                  <a:pt x="5796" y="11672"/>
                  <a:pt x="5804" y="11675"/>
                  <a:pt x="5812" y="11675"/>
                </a:cubicBezTo>
                <a:cubicBezTo>
                  <a:pt x="5840" y="11675"/>
                  <a:pt x="5864" y="11640"/>
                  <a:pt x="5839" y="11616"/>
                </a:cubicBezTo>
                <a:cubicBezTo>
                  <a:pt x="5828" y="11605"/>
                  <a:pt x="5818" y="11596"/>
                  <a:pt x="5807" y="11586"/>
                </a:cubicBezTo>
                <a:cubicBezTo>
                  <a:pt x="5800" y="11579"/>
                  <a:pt x="5792" y="11576"/>
                  <a:pt x="5784" y="11576"/>
                </a:cubicBezTo>
                <a:close/>
                <a:moveTo>
                  <a:pt x="23931" y="11607"/>
                </a:moveTo>
                <a:cubicBezTo>
                  <a:pt x="23917" y="11607"/>
                  <a:pt x="23905" y="11625"/>
                  <a:pt x="23917" y="11637"/>
                </a:cubicBezTo>
                <a:lnTo>
                  <a:pt x="23962" y="11681"/>
                </a:lnTo>
                <a:cubicBezTo>
                  <a:pt x="23966" y="11684"/>
                  <a:pt x="23970" y="11686"/>
                  <a:pt x="23974" y="11686"/>
                </a:cubicBezTo>
                <a:cubicBezTo>
                  <a:pt x="23987" y="11686"/>
                  <a:pt x="24000" y="11669"/>
                  <a:pt x="23987" y="11656"/>
                </a:cubicBezTo>
                <a:lnTo>
                  <a:pt x="23942" y="11612"/>
                </a:lnTo>
                <a:cubicBezTo>
                  <a:pt x="23939" y="11608"/>
                  <a:pt x="23935" y="11607"/>
                  <a:pt x="23931" y="11607"/>
                </a:cubicBezTo>
                <a:close/>
                <a:moveTo>
                  <a:pt x="14425" y="11622"/>
                </a:moveTo>
                <a:cubicBezTo>
                  <a:pt x="14379" y="11622"/>
                  <a:pt x="14379" y="11692"/>
                  <a:pt x="14425" y="11692"/>
                </a:cubicBezTo>
                <a:lnTo>
                  <a:pt x="14455" y="11692"/>
                </a:lnTo>
                <a:cubicBezTo>
                  <a:pt x="14501" y="11692"/>
                  <a:pt x="14501" y="11622"/>
                  <a:pt x="14455" y="11622"/>
                </a:cubicBezTo>
                <a:close/>
                <a:moveTo>
                  <a:pt x="21982" y="11628"/>
                </a:moveTo>
                <a:cubicBezTo>
                  <a:pt x="21964" y="11628"/>
                  <a:pt x="21946" y="11640"/>
                  <a:pt x="21946" y="11663"/>
                </a:cubicBezTo>
                <a:lnTo>
                  <a:pt x="21946" y="11679"/>
                </a:lnTo>
                <a:cubicBezTo>
                  <a:pt x="21946" y="11701"/>
                  <a:pt x="21964" y="11712"/>
                  <a:pt x="21982" y="11712"/>
                </a:cubicBezTo>
                <a:cubicBezTo>
                  <a:pt x="22000" y="11712"/>
                  <a:pt x="22018" y="11701"/>
                  <a:pt x="22018" y="11679"/>
                </a:cubicBezTo>
                <a:lnTo>
                  <a:pt x="22018" y="11663"/>
                </a:lnTo>
                <a:cubicBezTo>
                  <a:pt x="22018" y="11640"/>
                  <a:pt x="22000" y="11628"/>
                  <a:pt x="21982" y="11628"/>
                </a:cubicBezTo>
                <a:close/>
                <a:moveTo>
                  <a:pt x="1029" y="11624"/>
                </a:moveTo>
                <a:cubicBezTo>
                  <a:pt x="1005" y="11624"/>
                  <a:pt x="980" y="11649"/>
                  <a:pt x="995" y="11677"/>
                </a:cubicBezTo>
                <a:cubicBezTo>
                  <a:pt x="1004" y="11692"/>
                  <a:pt x="1015" y="11703"/>
                  <a:pt x="1029" y="11711"/>
                </a:cubicBezTo>
                <a:cubicBezTo>
                  <a:pt x="1034" y="11718"/>
                  <a:pt x="1043" y="11726"/>
                  <a:pt x="1056" y="11726"/>
                </a:cubicBezTo>
                <a:lnTo>
                  <a:pt x="1077" y="11726"/>
                </a:lnTo>
                <a:cubicBezTo>
                  <a:pt x="1079" y="11726"/>
                  <a:pt x="1082" y="11724"/>
                  <a:pt x="1085" y="11724"/>
                </a:cubicBezTo>
                <a:lnTo>
                  <a:pt x="1086" y="11724"/>
                </a:lnTo>
                <a:cubicBezTo>
                  <a:pt x="1088" y="11724"/>
                  <a:pt x="1088" y="11723"/>
                  <a:pt x="1089" y="11723"/>
                </a:cubicBezTo>
                <a:cubicBezTo>
                  <a:pt x="1096" y="11721"/>
                  <a:pt x="1101" y="11714"/>
                  <a:pt x="1104" y="11708"/>
                </a:cubicBezTo>
                <a:cubicBezTo>
                  <a:pt x="1109" y="11702"/>
                  <a:pt x="1111" y="11695"/>
                  <a:pt x="1111" y="11688"/>
                </a:cubicBezTo>
                <a:cubicBezTo>
                  <a:pt x="1111" y="11678"/>
                  <a:pt x="1107" y="11670"/>
                  <a:pt x="1101" y="11665"/>
                </a:cubicBezTo>
                <a:cubicBezTo>
                  <a:pt x="1093" y="11660"/>
                  <a:pt x="1087" y="11655"/>
                  <a:pt x="1076" y="11655"/>
                </a:cubicBezTo>
                <a:cubicBezTo>
                  <a:pt x="1074" y="11655"/>
                  <a:pt x="1073" y="11653"/>
                  <a:pt x="1072" y="11653"/>
                </a:cubicBezTo>
                <a:cubicBezTo>
                  <a:pt x="1064" y="11651"/>
                  <a:pt x="1060" y="11646"/>
                  <a:pt x="1057" y="11642"/>
                </a:cubicBezTo>
                <a:cubicBezTo>
                  <a:pt x="1050" y="11629"/>
                  <a:pt x="1040" y="11624"/>
                  <a:pt x="1029" y="11624"/>
                </a:cubicBezTo>
                <a:close/>
                <a:moveTo>
                  <a:pt x="2517" y="11580"/>
                </a:moveTo>
                <a:cubicBezTo>
                  <a:pt x="2497" y="11580"/>
                  <a:pt x="2477" y="11591"/>
                  <a:pt x="2467" y="11607"/>
                </a:cubicBezTo>
                <a:cubicBezTo>
                  <a:pt x="2452" y="11635"/>
                  <a:pt x="2464" y="11664"/>
                  <a:pt x="2487" y="11681"/>
                </a:cubicBezTo>
                <a:cubicBezTo>
                  <a:pt x="2507" y="11696"/>
                  <a:pt x="2527" y="11711"/>
                  <a:pt x="2548" y="11726"/>
                </a:cubicBezTo>
                <a:cubicBezTo>
                  <a:pt x="2555" y="11730"/>
                  <a:pt x="2563" y="11733"/>
                  <a:pt x="2571" y="11733"/>
                </a:cubicBezTo>
                <a:cubicBezTo>
                  <a:pt x="2591" y="11733"/>
                  <a:pt x="2612" y="11721"/>
                  <a:pt x="2621" y="11706"/>
                </a:cubicBezTo>
                <a:cubicBezTo>
                  <a:pt x="2637" y="11679"/>
                  <a:pt x="2624" y="11649"/>
                  <a:pt x="2601" y="11633"/>
                </a:cubicBezTo>
                <a:cubicBezTo>
                  <a:pt x="2582" y="11617"/>
                  <a:pt x="2562" y="11602"/>
                  <a:pt x="2541" y="11587"/>
                </a:cubicBezTo>
                <a:cubicBezTo>
                  <a:pt x="2534" y="11582"/>
                  <a:pt x="2525" y="11580"/>
                  <a:pt x="2517" y="11580"/>
                </a:cubicBezTo>
                <a:close/>
                <a:moveTo>
                  <a:pt x="13854" y="11665"/>
                </a:moveTo>
                <a:cubicBezTo>
                  <a:pt x="13808" y="11665"/>
                  <a:pt x="13808" y="11736"/>
                  <a:pt x="13854" y="11736"/>
                </a:cubicBezTo>
                <a:cubicBezTo>
                  <a:pt x="13900" y="11736"/>
                  <a:pt x="13900" y="11665"/>
                  <a:pt x="13854" y="11665"/>
                </a:cubicBezTo>
                <a:close/>
                <a:moveTo>
                  <a:pt x="1703" y="11670"/>
                </a:moveTo>
                <a:cubicBezTo>
                  <a:pt x="1658" y="11670"/>
                  <a:pt x="1658" y="11741"/>
                  <a:pt x="1703" y="11741"/>
                </a:cubicBezTo>
                <a:lnTo>
                  <a:pt x="1718" y="11741"/>
                </a:lnTo>
                <a:cubicBezTo>
                  <a:pt x="1719" y="11741"/>
                  <a:pt x="1719" y="11741"/>
                  <a:pt x="1719" y="11741"/>
                </a:cubicBezTo>
                <a:cubicBezTo>
                  <a:pt x="1764" y="11741"/>
                  <a:pt x="1764" y="11670"/>
                  <a:pt x="1718" y="11670"/>
                </a:cubicBezTo>
                <a:close/>
                <a:moveTo>
                  <a:pt x="13989" y="11695"/>
                </a:moveTo>
                <a:cubicBezTo>
                  <a:pt x="13943" y="11695"/>
                  <a:pt x="13943" y="11766"/>
                  <a:pt x="13989" y="11766"/>
                </a:cubicBezTo>
                <a:cubicBezTo>
                  <a:pt x="13989" y="11766"/>
                  <a:pt x="13990" y="11766"/>
                  <a:pt x="13991" y="11766"/>
                </a:cubicBezTo>
                <a:cubicBezTo>
                  <a:pt x="14035" y="11766"/>
                  <a:pt x="14034" y="11695"/>
                  <a:pt x="13989" y="11695"/>
                </a:cubicBezTo>
                <a:close/>
                <a:moveTo>
                  <a:pt x="6564" y="11637"/>
                </a:moveTo>
                <a:cubicBezTo>
                  <a:pt x="6559" y="11637"/>
                  <a:pt x="6553" y="11639"/>
                  <a:pt x="6547" y="11642"/>
                </a:cubicBezTo>
                <a:cubicBezTo>
                  <a:pt x="6531" y="11650"/>
                  <a:pt x="6522" y="11674"/>
                  <a:pt x="6534" y="11690"/>
                </a:cubicBezTo>
                <a:cubicBezTo>
                  <a:pt x="6550" y="11710"/>
                  <a:pt x="6563" y="11731"/>
                  <a:pt x="6578" y="11750"/>
                </a:cubicBezTo>
                <a:cubicBezTo>
                  <a:pt x="6585" y="11761"/>
                  <a:pt x="6597" y="11768"/>
                  <a:pt x="6610" y="11768"/>
                </a:cubicBezTo>
                <a:cubicBezTo>
                  <a:pt x="6615" y="11768"/>
                  <a:pt x="6621" y="11767"/>
                  <a:pt x="6626" y="11763"/>
                </a:cubicBezTo>
                <a:cubicBezTo>
                  <a:pt x="6642" y="11754"/>
                  <a:pt x="6651" y="11731"/>
                  <a:pt x="6640" y="11715"/>
                </a:cubicBezTo>
                <a:cubicBezTo>
                  <a:pt x="6624" y="11695"/>
                  <a:pt x="6610" y="11674"/>
                  <a:pt x="6595" y="11655"/>
                </a:cubicBezTo>
                <a:cubicBezTo>
                  <a:pt x="6587" y="11644"/>
                  <a:pt x="6576" y="11637"/>
                  <a:pt x="6564" y="11637"/>
                </a:cubicBezTo>
                <a:close/>
                <a:moveTo>
                  <a:pt x="7909" y="11638"/>
                </a:moveTo>
                <a:cubicBezTo>
                  <a:pt x="7893" y="11638"/>
                  <a:pt x="7877" y="11645"/>
                  <a:pt x="7867" y="11663"/>
                </a:cubicBezTo>
                <a:cubicBezTo>
                  <a:pt x="7857" y="11679"/>
                  <a:pt x="7849" y="11694"/>
                  <a:pt x="7839" y="11708"/>
                </a:cubicBezTo>
                <a:cubicBezTo>
                  <a:pt x="7815" y="11750"/>
                  <a:pt x="7852" y="11789"/>
                  <a:pt x="7888" y="11789"/>
                </a:cubicBezTo>
                <a:cubicBezTo>
                  <a:pt x="7904" y="11789"/>
                  <a:pt x="7920" y="11781"/>
                  <a:pt x="7931" y="11763"/>
                </a:cubicBezTo>
                <a:cubicBezTo>
                  <a:pt x="7940" y="11748"/>
                  <a:pt x="7949" y="11732"/>
                  <a:pt x="7959" y="11717"/>
                </a:cubicBezTo>
                <a:cubicBezTo>
                  <a:pt x="7983" y="11677"/>
                  <a:pt x="7946" y="11638"/>
                  <a:pt x="7909" y="11638"/>
                </a:cubicBezTo>
                <a:close/>
                <a:moveTo>
                  <a:pt x="18436" y="11726"/>
                </a:moveTo>
                <a:cubicBezTo>
                  <a:pt x="18422" y="11726"/>
                  <a:pt x="18410" y="11743"/>
                  <a:pt x="18424" y="11755"/>
                </a:cubicBezTo>
                <a:cubicBezTo>
                  <a:pt x="18431" y="11762"/>
                  <a:pt x="18430" y="11769"/>
                  <a:pt x="18422" y="11774"/>
                </a:cubicBezTo>
                <a:cubicBezTo>
                  <a:pt x="18408" y="11786"/>
                  <a:pt x="18422" y="11803"/>
                  <a:pt x="18436" y="11803"/>
                </a:cubicBezTo>
                <a:cubicBezTo>
                  <a:pt x="18440" y="11803"/>
                  <a:pt x="18444" y="11802"/>
                  <a:pt x="18447" y="11799"/>
                </a:cubicBezTo>
                <a:cubicBezTo>
                  <a:pt x="18468" y="11781"/>
                  <a:pt x="18468" y="11749"/>
                  <a:pt x="18448" y="11731"/>
                </a:cubicBezTo>
                <a:cubicBezTo>
                  <a:pt x="18445" y="11728"/>
                  <a:pt x="18440" y="11726"/>
                  <a:pt x="18436" y="11726"/>
                </a:cubicBezTo>
                <a:close/>
                <a:moveTo>
                  <a:pt x="4926" y="11647"/>
                </a:moveTo>
                <a:cubicBezTo>
                  <a:pt x="4899" y="11647"/>
                  <a:pt x="4876" y="11683"/>
                  <a:pt x="4901" y="11707"/>
                </a:cubicBezTo>
                <a:lnTo>
                  <a:pt x="4906" y="11712"/>
                </a:lnTo>
                <a:cubicBezTo>
                  <a:pt x="4905" y="11713"/>
                  <a:pt x="4903" y="11714"/>
                  <a:pt x="4903" y="11716"/>
                </a:cubicBezTo>
                <a:cubicBezTo>
                  <a:pt x="4890" y="11739"/>
                  <a:pt x="4897" y="11776"/>
                  <a:pt x="4922" y="11790"/>
                </a:cubicBezTo>
                <a:cubicBezTo>
                  <a:pt x="4932" y="11795"/>
                  <a:pt x="4942" y="11800"/>
                  <a:pt x="4952" y="11805"/>
                </a:cubicBezTo>
                <a:cubicBezTo>
                  <a:pt x="4961" y="11810"/>
                  <a:pt x="4971" y="11812"/>
                  <a:pt x="4980" y="11812"/>
                </a:cubicBezTo>
                <a:cubicBezTo>
                  <a:pt x="4998" y="11812"/>
                  <a:pt x="5015" y="11803"/>
                  <a:pt x="5026" y="11785"/>
                </a:cubicBezTo>
                <a:cubicBezTo>
                  <a:pt x="5039" y="11762"/>
                  <a:pt x="5032" y="11725"/>
                  <a:pt x="5006" y="11712"/>
                </a:cubicBezTo>
                <a:cubicBezTo>
                  <a:pt x="4995" y="11707"/>
                  <a:pt x="4986" y="11702"/>
                  <a:pt x="4976" y="11697"/>
                </a:cubicBezTo>
                <a:cubicBezTo>
                  <a:pt x="4977" y="11688"/>
                  <a:pt x="4974" y="11681"/>
                  <a:pt x="4966" y="11672"/>
                </a:cubicBezTo>
                <a:lnTo>
                  <a:pt x="4950" y="11658"/>
                </a:lnTo>
                <a:cubicBezTo>
                  <a:pt x="4943" y="11650"/>
                  <a:pt x="4934" y="11647"/>
                  <a:pt x="4926" y="11647"/>
                </a:cubicBezTo>
                <a:close/>
                <a:moveTo>
                  <a:pt x="20961" y="11745"/>
                </a:moveTo>
                <a:cubicBezTo>
                  <a:pt x="20914" y="11745"/>
                  <a:pt x="20914" y="11816"/>
                  <a:pt x="20961" y="11816"/>
                </a:cubicBezTo>
                <a:cubicBezTo>
                  <a:pt x="21007" y="11816"/>
                  <a:pt x="21007" y="11745"/>
                  <a:pt x="20961" y="11745"/>
                </a:cubicBezTo>
                <a:close/>
                <a:moveTo>
                  <a:pt x="9494" y="11708"/>
                </a:moveTo>
                <a:cubicBezTo>
                  <a:pt x="9485" y="11708"/>
                  <a:pt x="9476" y="11714"/>
                  <a:pt x="9476" y="11726"/>
                </a:cubicBezTo>
                <a:lnTo>
                  <a:pt x="9476" y="11800"/>
                </a:lnTo>
                <a:cubicBezTo>
                  <a:pt x="9476" y="11812"/>
                  <a:pt x="9485" y="11817"/>
                  <a:pt x="9494" y="11817"/>
                </a:cubicBezTo>
                <a:cubicBezTo>
                  <a:pt x="9502" y="11817"/>
                  <a:pt x="9511" y="11812"/>
                  <a:pt x="9511" y="11800"/>
                </a:cubicBezTo>
                <a:lnTo>
                  <a:pt x="9511" y="11726"/>
                </a:lnTo>
                <a:cubicBezTo>
                  <a:pt x="9511" y="11714"/>
                  <a:pt x="9502" y="11708"/>
                  <a:pt x="9494" y="11708"/>
                </a:cubicBezTo>
                <a:close/>
                <a:moveTo>
                  <a:pt x="16708" y="11806"/>
                </a:moveTo>
                <a:cubicBezTo>
                  <a:pt x="16673" y="11806"/>
                  <a:pt x="16660" y="11863"/>
                  <a:pt x="16699" y="11876"/>
                </a:cubicBezTo>
                <a:cubicBezTo>
                  <a:pt x="16715" y="11881"/>
                  <a:pt x="16729" y="11886"/>
                  <a:pt x="16744" y="11891"/>
                </a:cubicBezTo>
                <a:cubicBezTo>
                  <a:pt x="16748" y="11893"/>
                  <a:pt x="16752" y="11894"/>
                  <a:pt x="16756" y="11894"/>
                </a:cubicBezTo>
                <a:cubicBezTo>
                  <a:pt x="16790" y="11894"/>
                  <a:pt x="16803" y="11836"/>
                  <a:pt x="16764" y="11823"/>
                </a:cubicBezTo>
                <a:cubicBezTo>
                  <a:pt x="16748" y="11818"/>
                  <a:pt x="16734" y="11813"/>
                  <a:pt x="16719" y="11807"/>
                </a:cubicBezTo>
                <a:cubicBezTo>
                  <a:pt x="16715" y="11806"/>
                  <a:pt x="16711" y="11806"/>
                  <a:pt x="16708" y="11806"/>
                </a:cubicBezTo>
                <a:close/>
                <a:moveTo>
                  <a:pt x="9058" y="11810"/>
                </a:moveTo>
                <a:cubicBezTo>
                  <a:pt x="9041" y="11810"/>
                  <a:pt x="9023" y="11822"/>
                  <a:pt x="9023" y="11844"/>
                </a:cubicBezTo>
                <a:lnTo>
                  <a:pt x="9023" y="11860"/>
                </a:lnTo>
                <a:cubicBezTo>
                  <a:pt x="9023" y="11882"/>
                  <a:pt x="9040" y="11894"/>
                  <a:pt x="9058" y="11894"/>
                </a:cubicBezTo>
                <a:cubicBezTo>
                  <a:pt x="9075" y="11894"/>
                  <a:pt x="9093" y="11882"/>
                  <a:pt x="9093" y="11860"/>
                </a:cubicBezTo>
                <a:lnTo>
                  <a:pt x="9093" y="11844"/>
                </a:lnTo>
                <a:cubicBezTo>
                  <a:pt x="9093" y="11822"/>
                  <a:pt x="9076" y="11810"/>
                  <a:pt x="9058" y="11810"/>
                </a:cubicBezTo>
                <a:close/>
                <a:moveTo>
                  <a:pt x="19399" y="11846"/>
                </a:moveTo>
                <a:cubicBezTo>
                  <a:pt x="19353" y="11846"/>
                  <a:pt x="19353" y="11916"/>
                  <a:pt x="19399" y="11916"/>
                </a:cubicBezTo>
                <a:cubicBezTo>
                  <a:pt x="19443" y="11916"/>
                  <a:pt x="19443" y="11846"/>
                  <a:pt x="19399" y="11846"/>
                </a:cubicBezTo>
                <a:close/>
                <a:moveTo>
                  <a:pt x="17338" y="11855"/>
                </a:moveTo>
                <a:cubicBezTo>
                  <a:pt x="17294" y="11855"/>
                  <a:pt x="17293" y="11926"/>
                  <a:pt x="17338" y="11926"/>
                </a:cubicBezTo>
                <a:cubicBezTo>
                  <a:pt x="17384" y="11926"/>
                  <a:pt x="17384" y="11855"/>
                  <a:pt x="17338" y="11855"/>
                </a:cubicBezTo>
                <a:close/>
                <a:moveTo>
                  <a:pt x="17624" y="11843"/>
                </a:moveTo>
                <a:cubicBezTo>
                  <a:pt x="17591" y="11843"/>
                  <a:pt x="17569" y="11891"/>
                  <a:pt x="17605" y="11909"/>
                </a:cubicBezTo>
                <a:cubicBezTo>
                  <a:pt x="17616" y="11914"/>
                  <a:pt x="17625" y="11920"/>
                  <a:pt x="17636" y="11925"/>
                </a:cubicBezTo>
                <a:cubicBezTo>
                  <a:pt x="17641" y="11927"/>
                  <a:pt x="17646" y="11928"/>
                  <a:pt x="17651" y="11928"/>
                </a:cubicBezTo>
                <a:cubicBezTo>
                  <a:pt x="17685" y="11928"/>
                  <a:pt x="17708" y="11880"/>
                  <a:pt x="17671" y="11863"/>
                </a:cubicBezTo>
                <a:cubicBezTo>
                  <a:pt x="17661" y="11858"/>
                  <a:pt x="17651" y="11853"/>
                  <a:pt x="17641" y="11847"/>
                </a:cubicBezTo>
                <a:cubicBezTo>
                  <a:pt x="17635" y="11844"/>
                  <a:pt x="17629" y="11843"/>
                  <a:pt x="17624" y="11843"/>
                </a:cubicBezTo>
                <a:close/>
                <a:moveTo>
                  <a:pt x="18772" y="11845"/>
                </a:moveTo>
                <a:cubicBezTo>
                  <a:pt x="18767" y="11845"/>
                  <a:pt x="18761" y="11845"/>
                  <a:pt x="18756" y="11846"/>
                </a:cubicBezTo>
                <a:cubicBezTo>
                  <a:pt x="18716" y="11855"/>
                  <a:pt x="18728" y="11914"/>
                  <a:pt x="18766" y="11915"/>
                </a:cubicBezTo>
                <a:cubicBezTo>
                  <a:pt x="18771" y="11925"/>
                  <a:pt x="18783" y="11930"/>
                  <a:pt x="18795" y="11930"/>
                </a:cubicBezTo>
                <a:cubicBezTo>
                  <a:pt x="18801" y="11930"/>
                  <a:pt x="18808" y="11928"/>
                  <a:pt x="18813" y="11926"/>
                </a:cubicBezTo>
                <a:cubicBezTo>
                  <a:pt x="18831" y="11915"/>
                  <a:pt x="18834" y="11894"/>
                  <a:pt x="18826" y="11878"/>
                </a:cubicBezTo>
                <a:cubicBezTo>
                  <a:pt x="18816" y="11855"/>
                  <a:pt x="18794" y="11845"/>
                  <a:pt x="18772" y="11845"/>
                </a:cubicBezTo>
                <a:close/>
                <a:moveTo>
                  <a:pt x="23538" y="11872"/>
                </a:moveTo>
                <a:cubicBezTo>
                  <a:pt x="23492" y="11872"/>
                  <a:pt x="23492" y="11943"/>
                  <a:pt x="23538" y="11943"/>
                </a:cubicBezTo>
                <a:cubicBezTo>
                  <a:pt x="23584" y="11943"/>
                  <a:pt x="23584" y="11872"/>
                  <a:pt x="23538" y="11872"/>
                </a:cubicBezTo>
                <a:close/>
                <a:moveTo>
                  <a:pt x="21425" y="11852"/>
                </a:moveTo>
                <a:cubicBezTo>
                  <a:pt x="21408" y="11852"/>
                  <a:pt x="21390" y="11864"/>
                  <a:pt x="21390" y="11886"/>
                </a:cubicBezTo>
                <a:lnTo>
                  <a:pt x="21390" y="11916"/>
                </a:lnTo>
                <a:cubicBezTo>
                  <a:pt x="21390" y="11939"/>
                  <a:pt x="21408" y="11951"/>
                  <a:pt x="21425" y="11951"/>
                </a:cubicBezTo>
                <a:cubicBezTo>
                  <a:pt x="21443" y="11951"/>
                  <a:pt x="21460" y="11939"/>
                  <a:pt x="21460" y="11916"/>
                </a:cubicBezTo>
                <a:lnTo>
                  <a:pt x="21460" y="11886"/>
                </a:lnTo>
                <a:cubicBezTo>
                  <a:pt x="21460" y="11864"/>
                  <a:pt x="21443" y="11852"/>
                  <a:pt x="21425" y="11852"/>
                </a:cubicBezTo>
                <a:close/>
                <a:moveTo>
                  <a:pt x="10843" y="11814"/>
                </a:moveTo>
                <a:cubicBezTo>
                  <a:pt x="10837" y="11814"/>
                  <a:pt x="10830" y="11815"/>
                  <a:pt x="10825" y="11818"/>
                </a:cubicBezTo>
                <a:cubicBezTo>
                  <a:pt x="10806" y="11828"/>
                  <a:pt x="10804" y="11849"/>
                  <a:pt x="10811" y="11867"/>
                </a:cubicBezTo>
                <a:cubicBezTo>
                  <a:pt x="10822" y="11891"/>
                  <a:pt x="10832" y="11916"/>
                  <a:pt x="10845" y="11942"/>
                </a:cubicBezTo>
                <a:cubicBezTo>
                  <a:pt x="10850" y="11953"/>
                  <a:pt x="10862" y="11959"/>
                  <a:pt x="10875" y="11959"/>
                </a:cubicBezTo>
                <a:cubicBezTo>
                  <a:pt x="10881" y="11959"/>
                  <a:pt x="10888" y="11957"/>
                  <a:pt x="10893" y="11954"/>
                </a:cubicBezTo>
                <a:cubicBezTo>
                  <a:pt x="10911" y="11944"/>
                  <a:pt x="10914" y="11924"/>
                  <a:pt x="10906" y="11906"/>
                </a:cubicBezTo>
                <a:cubicBezTo>
                  <a:pt x="10895" y="11881"/>
                  <a:pt x="10885" y="11857"/>
                  <a:pt x="10873" y="11832"/>
                </a:cubicBezTo>
                <a:cubicBezTo>
                  <a:pt x="10868" y="11819"/>
                  <a:pt x="10856" y="11814"/>
                  <a:pt x="10843" y="11814"/>
                </a:cubicBezTo>
                <a:close/>
                <a:moveTo>
                  <a:pt x="7390" y="11832"/>
                </a:moveTo>
                <a:cubicBezTo>
                  <a:pt x="7380" y="11832"/>
                  <a:pt x="7371" y="11834"/>
                  <a:pt x="7363" y="11838"/>
                </a:cubicBezTo>
                <a:cubicBezTo>
                  <a:pt x="7337" y="11854"/>
                  <a:pt x="7330" y="11885"/>
                  <a:pt x="7343" y="11911"/>
                </a:cubicBezTo>
                <a:cubicBezTo>
                  <a:pt x="7348" y="11922"/>
                  <a:pt x="7353" y="11931"/>
                  <a:pt x="7359" y="11942"/>
                </a:cubicBezTo>
                <a:cubicBezTo>
                  <a:pt x="7368" y="11959"/>
                  <a:pt x="7386" y="11968"/>
                  <a:pt x="7405" y="11968"/>
                </a:cubicBezTo>
                <a:cubicBezTo>
                  <a:pt x="7414" y="11968"/>
                  <a:pt x="7424" y="11966"/>
                  <a:pt x="7432" y="11961"/>
                </a:cubicBezTo>
                <a:cubicBezTo>
                  <a:pt x="7458" y="11946"/>
                  <a:pt x="7464" y="11914"/>
                  <a:pt x="7452" y="11888"/>
                </a:cubicBezTo>
                <a:cubicBezTo>
                  <a:pt x="7447" y="11879"/>
                  <a:pt x="7441" y="11868"/>
                  <a:pt x="7436" y="11858"/>
                </a:cubicBezTo>
                <a:cubicBezTo>
                  <a:pt x="7427" y="11840"/>
                  <a:pt x="7408" y="11832"/>
                  <a:pt x="7390" y="11832"/>
                </a:cubicBezTo>
                <a:close/>
                <a:moveTo>
                  <a:pt x="14244" y="11906"/>
                </a:moveTo>
                <a:cubicBezTo>
                  <a:pt x="14198" y="11906"/>
                  <a:pt x="14198" y="11977"/>
                  <a:pt x="14244" y="11977"/>
                </a:cubicBezTo>
                <a:cubicBezTo>
                  <a:pt x="14245" y="11977"/>
                  <a:pt x="14245" y="11977"/>
                  <a:pt x="14245" y="11977"/>
                </a:cubicBezTo>
                <a:cubicBezTo>
                  <a:pt x="14289" y="11977"/>
                  <a:pt x="14289" y="11906"/>
                  <a:pt x="14244" y="11906"/>
                </a:cubicBezTo>
                <a:close/>
                <a:moveTo>
                  <a:pt x="15235" y="11909"/>
                </a:moveTo>
                <a:cubicBezTo>
                  <a:pt x="15189" y="11909"/>
                  <a:pt x="15189" y="11979"/>
                  <a:pt x="15235" y="11979"/>
                </a:cubicBezTo>
                <a:cubicBezTo>
                  <a:pt x="15236" y="11979"/>
                  <a:pt x="15236" y="11979"/>
                  <a:pt x="15236" y="11979"/>
                </a:cubicBezTo>
                <a:cubicBezTo>
                  <a:pt x="15282" y="11979"/>
                  <a:pt x="15281" y="11909"/>
                  <a:pt x="15235" y="11909"/>
                </a:cubicBezTo>
                <a:close/>
                <a:moveTo>
                  <a:pt x="4018" y="11829"/>
                </a:moveTo>
                <a:cubicBezTo>
                  <a:pt x="4004" y="11829"/>
                  <a:pt x="3990" y="11837"/>
                  <a:pt x="3985" y="11854"/>
                </a:cubicBezTo>
                <a:cubicBezTo>
                  <a:pt x="3973" y="11901"/>
                  <a:pt x="3965" y="11949"/>
                  <a:pt x="3965" y="11998"/>
                </a:cubicBezTo>
                <a:cubicBezTo>
                  <a:pt x="3965" y="12021"/>
                  <a:pt x="3983" y="12032"/>
                  <a:pt x="4001" y="12032"/>
                </a:cubicBezTo>
                <a:cubicBezTo>
                  <a:pt x="4019" y="12032"/>
                  <a:pt x="4037" y="12021"/>
                  <a:pt x="4037" y="11998"/>
                </a:cubicBezTo>
                <a:cubicBezTo>
                  <a:pt x="4038" y="11956"/>
                  <a:pt x="4043" y="11914"/>
                  <a:pt x="4053" y="11873"/>
                </a:cubicBezTo>
                <a:cubicBezTo>
                  <a:pt x="4062" y="11846"/>
                  <a:pt x="4039" y="11829"/>
                  <a:pt x="4018" y="11829"/>
                </a:cubicBezTo>
                <a:close/>
                <a:moveTo>
                  <a:pt x="14454" y="11968"/>
                </a:moveTo>
                <a:cubicBezTo>
                  <a:pt x="14408" y="11968"/>
                  <a:pt x="14408" y="12038"/>
                  <a:pt x="14454" y="12038"/>
                </a:cubicBezTo>
                <a:cubicBezTo>
                  <a:pt x="14499" y="12038"/>
                  <a:pt x="14499" y="11968"/>
                  <a:pt x="14454" y="11968"/>
                </a:cubicBezTo>
                <a:close/>
                <a:moveTo>
                  <a:pt x="10126" y="11945"/>
                </a:moveTo>
                <a:cubicBezTo>
                  <a:pt x="10108" y="11945"/>
                  <a:pt x="10088" y="11955"/>
                  <a:pt x="10078" y="11972"/>
                </a:cubicBezTo>
                <a:cubicBezTo>
                  <a:pt x="10062" y="11998"/>
                  <a:pt x="10073" y="12029"/>
                  <a:pt x="10098" y="12045"/>
                </a:cubicBezTo>
                <a:cubicBezTo>
                  <a:pt x="10114" y="12056"/>
                  <a:pt x="10128" y="12064"/>
                  <a:pt x="10143" y="12075"/>
                </a:cubicBezTo>
                <a:cubicBezTo>
                  <a:pt x="10151" y="12080"/>
                  <a:pt x="10159" y="12082"/>
                  <a:pt x="10168" y="12082"/>
                </a:cubicBezTo>
                <a:cubicBezTo>
                  <a:pt x="10187" y="12082"/>
                  <a:pt x="10207" y="12072"/>
                  <a:pt x="10216" y="12056"/>
                </a:cubicBezTo>
                <a:cubicBezTo>
                  <a:pt x="10230" y="12030"/>
                  <a:pt x="10220" y="11998"/>
                  <a:pt x="10197" y="11982"/>
                </a:cubicBezTo>
                <a:cubicBezTo>
                  <a:pt x="10181" y="11972"/>
                  <a:pt x="10166" y="11963"/>
                  <a:pt x="10151" y="11952"/>
                </a:cubicBezTo>
                <a:cubicBezTo>
                  <a:pt x="10144" y="11947"/>
                  <a:pt x="10135" y="11945"/>
                  <a:pt x="10126" y="11945"/>
                </a:cubicBezTo>
                <a:close/>
                <a:moveTo>
                  <a:pt x="1883" y="12017"/>
                </a:moveTo>
                <a:cubicBezTo>
                  <a:pt x="1837" y="12017"/>
                  <a:pt x="1837" y="12088"/>
                  <a:pt x="1883" y="12088"/>
                </a:cubicBezTo>
                <a:lnTo>
                  <a:pt x="1899" y="12088"/>
                </a:lnTo>
                <a:cubicBezTo>
                  <a:pt x="1944" y="12088"/>
                  <a:pt x="1944" y="12017"/>
                  <a:pt x="1899" y="12017"/>
                </a:cubicBezTo>
                <a:close/>
                <a:moveTo>
                  <a:pt x="17578" y="12036"/>
                </a:moveTo>
                <a:cubicBezTo>
                  <a:pt x="17532" y="12036"/>
                  <a:pt x="17532" y="12106"/>
                  <a:pt x="17578" y="12106"/>
                </a:cubicBezTo>
                <a:cubicBezTo>
                  <a:pt x="17624" y="12106"/>
                  <a:pt x="17625" y="12036"/>
                  <a:pt x="17578" y="12036"/>
                </a:cubicBezTo>
                <a:close/>
                <a:moveTo>
                  <a:pt x="3281" y="11959"/>
                </a:moveTo>
                <a:cubicBezTo>
                  <a:pt x="3254" y="11959"/>
                  <a:pt x="3227" y="11976"/>
                  <a:pt x="3227" y="12011"/>
                </a:cubicBezTo>
                <a:lnTo>
                  <a:pt x="3227" y="12056"/>
                </a:lnTo>
                <a:cubicBezTo>
                  <a:pt x="3227" y="12090"/>
                  <a:pt x="3254" y="12108"/>
                  <a:pt x="3281" y="12108"/>
                </a:cubicBezTo>
                <a:cubicBezTo>
                  <a:pt x="3308" y="12108"/>
                  <a:pt x="3335" y="12090"/>
                  <a:pt x="3335" y="12056"/>
                </a:cubicBezTo>
                <a:lnTo>
                  <a:pt x="3335" y="12011"/>
                </a:lnTo>
                <a:cubicBezTo>
                  <a:pt x="3335" y="11977"/>
                  <a:pt x="3308" y="11959"/>
                  <a:pt x="3281" y="11959"/>
                </a:cubicBezTo>
                <a:close/>
                <a:moveTo>
                  <a:pt x="20133" y="12043"/>
                </a:moveTo>
                <a:cubicBezTo>
                  <a:pt x="20087" y="12043"/>
                  <a:pt x="20087" y="12114"/>
                  <a:pt x="20133" y="12114"/>
                </a:cubicBezTo>
                <a:lnTo>
                  <a:pt x="20149" y="12114"/>
                </a:lnTo>
                <a:cubicBezTo>
                  <a:pt x="20193" y="12114"/>
                  <a:pt x="20195" y="12043"/>
                  <a:pt x="20149" y="12043"/>
                </a:cubicBezTo>
                <a:close/>
                <a:moveTo>
                  <a:pt x="5626" y="11994"/>
                </a:moveTo>
                <a:cubicBezTo>
                  <a:pt x="5585" y="11994"/>
                  <a:pt x="5548" y="12047"/>
                  <a:pt x="5586" y="12084"/>
                </a:cubicBezTo>
                <a:cubicBezTo>
                  <a:pt x="5591" y="12090"/>
                  <a:pt x="5597" y="12095"/>
                  <a:pt x="5602" y="12100"/>
                </a:cubicBezTo>
                <a:cubicBezTo>
                  <a:pt x="5613" y="12111"/>
                  <a:pt x="5625" y="12115"/>
                  <a:pt x="5637" y="12115"/>
                </a:cubicBezTo>
                <a:cubicBezTo>
                  <a:pt x="5678" y="12115"/>
                  <a:pt x="5714" y="12063"/>
                  <a:pt x="5677" y="12025"/>
                </a:cubicBezTo>
                <a:lnTo>
                  <a:pt x="5661" y="12010"/>
                </a:lnTo>
                <a:cubicBezTo>
                  <a:pt x="5650" y="11999"/>
                  <a:pt x="5638" y="11994"/>
                  <a:pt x="5626" y="11994"/>
                </a:cubicBezTo>
                <a:close/>
                <a:moveTo>
                  <a:pt x="3642" y="12021"/>
                </a:moveTo>
                <a:cubicBezTo>
                  <a:pt x="3615" y="12021"/>
                  <a:pt x="3591" y="12056"/>
                  <a:pt x="3617" y="12082"/>
                </a:cubicBezTo>
                <a:cubicBezTo>
                  <a:pt x="3627" y="12092"/>
                  <a:pt x="3638" y="12101"/>
                  <a:pt x="3646" y="12111"/>
                </a:cubicBezTo>
                <a:cubicBezTo>
                  <a:pt x="3653" y="12118"/>
                  <a:pt x="3662" y="12121"/>
                  <a:pt x="3670" y="12121"/>
                </a:cubicBezTo>
                <a:cubicBezTo>
                  <a:pt x="3698" y="12121"/>
                  <a:pt x="3722" y="12086"/>
                  <a:pt x="3696" y="12062"/>
                </a:cubicBezTo>
                <a:cubicBezTo>
                  <a:pt x="3686" y="12052"/>
                  <a:pt x="3675" y="12042"/>
                  <a:pt x="3666" y="12032"/>
                </a:cubicBezTo>
                <a:cubicBezTo>
                  <a:pt x="3659" y="12024"/>
                  <a:pt x="3650" y="12021"/>
                  <a:pt x="3642" y="12021"/>
                </a:cubicBezTo>
                <a:close/>
                <a:moveTo>
                  <a:pt x="11778" y="11979"/>
                </a:moveTo>
                <a:cubicBezTo>
                  <a:pt x="11754" y="11979"/>
                  <a:pt x="11733" y="11995"/>
                  <a:pt x="11726" y="12017"/>
                </a:cubicBezTo>
                <a:cubicBezTo>
                  <a:pt x="11721" y="12033"/>
                  <a:pt x="11716" y="12047"/>
                  <a:pt x="11710" y="12062"/>
                </a:cubicBezTo>
                <a:cubicBezTo>
                  <a:pt x="11701" y="12089"/>
                  <a:pt x="11721" y="12121"/>
                  <a:pt x="11747" y="12127"/>
                </a:cubicBezTo>
                <a:cubicBezTo>
                  <a:pt x="11752" y="12128"/>
                  <a:pt x="11756" y="12129"/>
                  <a:pt x="11761" y="12129"/>
                </a:cubicBezTo>
                <a:cubicBezTo>
                  <a:pt x="11784" y="12129"/>
                  <a:pt x="11805" y="12112"/>
                  <a:pt x="11812" y="12090"/>
                </a:cubicBezTo>
                <a:cubicBezTo>
                  <a:pt x="11817" y="12075"/>
                  <a:pt x="11822" y="12061"/>
                  <a:pt x="11828" y="12046"/>
                </a:cubicBezTo>
                <a:cubicBezTo>
                  <a:pt x="11837" y="12020"/>
                  <a:pt x="11817" y="11989"/>
                  <a:pt x="11791" y="11980"/>
                </a:cubicBezTo>
                <a:cubicBezTo>
                  <a:pt x="11787" y="11979"/>
                  <a:pt x="11782" y="11979"/>
                  <a:pt x="11778" y="11979"/>
                </a:cubicBezTo>
                <a:close/>
                <a:moveTo>
                  <a:pt x="20343" y="12059"/>
                </a:moveTo>
                <a:cubicBezTo>
                  <a:pt x="20297" y="12059"/>
                  <a:pt x="20298" y="12130"/>
                  <a:pt x="20344" y="12130"/>
                </a:cubicBezTo>
                <a:cubicBezTo>
                  <a:pt x="20390" y="12130"/>
                  <a:pt x="20390" y="12059"/>
                  <a:pt x="20344" y="12059"/>
                </a:cubicBezTo>
                <a:cubicBezTo>
                  <a:pt x="20343" y="12059"/>
                  <a:pt x="20343" y="12059"/>
                  <a:pt x="20343" y="12059"/>
                </a:cubicBezTo>
                <a:close/>
                <a:moveTo>
                  <a:pt x="8261" y="12047"/>
                </a:moveTo>
                <a:cubicBezTo>
                  <a:pt x="8243" y="12047"/>
                  <a:pt x="8225" y="12059"/>
                  <a:pt x="8225" y="12082"/>
                </a:cubicBezTo>
                <a:lnTo>
                  <a:pt x="8226" y="12098"/>
                </a:lnTo>
                <a:cubicBezTo>
                  <a:pt x="8225" y="12120"/>
                  <a:pt x="8242" y="12131"/>
                  <a:pt x="8260" y="12131"/>
                </a:cubicBezTo>
                <a:cubicBezTo>
                  <a:pt x="8278" y="12131"/>
                  <a:pt x="8296" y="12120"/>
                  <a:pt x="8296" y="12098"/>
                </a:cubicBezTo>
                <a:lnTo>
                  <a:pt x="8296" y="12082"/>
                </a:lnTo>
                <a:cubicBezTo>
                  <a:pt x="8296" y="12059"/>
                  <a:pt x="8278" y="12047"/>
                  <a:pt x="8261" y="12047"/>
                </a:cubicBezTo>
                <a:close/>
                <a:moveTo>
                  <a:pt x="13579" y="12062"/>
                </a:moveTo>
                <a:cubicBezTo>
                  <a:pt x="13533" y="12062"/>
                  <a:pt x="13533" y="12132"/>
                  <a:pt x="13579" y="12132"/>
                </a:cubicBezTo>
                <a:lnTo>
                  <a:pt x="13609" y="12132"/>
                </a:lnTo>
                <a:cubicBezTo>
                  <a:pt x="13655" y="12132"/>
                  <a:pt x="13655" y="12062"/>
                  <a:pt x="13609" y="12062"/>
                </a:cubicBezTo>
                <a:close/>
                <a:moveTo>
                  <a:pt x="9001" y="12056"/>
                </a:moveTo>
                <a:cubicBezTo>
                  <a:pt x="8979" y="12056"/>
                  <a:pt x="8956" y="12062"/>
                  <a:pt x="8935" y="12073"/>
                </a:cubicBezTo>
                <a:cubicBezTo>
                  <a:pt x="8900" y="12090"/>
                  <a:pt x="8922" y="12138"/>
                  <a:pt x="8955" y="12138"/>
                </a:cubicBezTo>
                <a:cubicBezTo>
                  <a:pt x="8960" y="12138"/>
                  <a:pt x="8965" y="12137"/>
                  <a:pt x="8971" y="12134"/>
                </a:cubicBezTo>
                <a:cubicBezTo>
                  <a:pt x="8980" y="12130"/>
                  <a:pt x="8990" y="12127"/>
                  <a:pt x="8999" y="12127"/>
                </a:cubicBezTo>
                <a:cubicBezTo>
                  <a:pt x="9010" y="12127"/>
                  <a:pt x="9020" y="12130"/>
                  <a:pt x="9032" y="12135"/>
                </a:cubicBezTo>
                <a:cubicBezTo>
                  <a:pt x="9035" y="12137"/>
                  <a:pt x="9038" y="12137"/>
                  <a:pt x="9042" y="12137"/>
                </a:cubicBezTo>
                <a:cubicBezTo>
                  <a:pt x="9057" y="12137"/>
                  <a:pt x="9072" y="12124"/>
                  <a:pt x="9076" y="12110"/>
                </a:cubicBezTo>
                <a:cubicBezTo>
                  <a:pt x="9082" y="12089"/>
                  <a:pt x="9068" y="12074"/>
                  <a:pt x="9052" y="12066"/>
                </a:cubicBezTo>
                <a:cubicBezTo>
                  <a:pt x="9035" y="12059"/>
                  <a:pt x="9018" y="12056"/>
                  <a:pt x="9001" y="12056"/>
                </a:cubicBezTo>
                <a:close/>
                <a:moveTo>
                  <a:pt x="17158" y="11987"/>
                </a:moveTo>
                <a:cubicBezTo>
                  <a:pt x="17112" y="11987"/>
                  <a:pt x="17082" y="12057"/>
                  <a:pt x="17131" y="12087"/>
                </a:cubicBezTo>
                <a:cubicBezTo>
                  <a:pt x="17155" y="12103"/>
                  <a:pt x="17180" y="12117"/>
                  <a:pt x="17205" y="12131"/>
                </a:cubicBezTo>
                <a:cubicBezTo>
                  <a:pt x="17214" y="12137"/>
                  <a:pt x="17224" y="12139"/>
                  <a:pt x="17232" y="12139"/>
                </a:cubicBezTo>
                <a:cubicBezTo>
                  <a:pt x="17279" y="12139"/>
                  <a:pt x="17310" y="12069"/>
                  <a:pt x="17259" y="12040"/>
                </a:cubicBezTo>
                <a:cubicBezTo>
                  <a:pt x="17235" y="12024"/>
                  <a:pt x="17210" y="12010"/>
                  <a:pt x="17185" y="11995"/>
                </a:cubicBezTo>
                <a:cubicBezTo>
                  <a:pt x="17176" y="11989"/>
                  <a:pt x="17167" y="11987"/>
                  <a:pt x="17158" y="11987"/>
                </a:cubicBezTo>
                <a:close/>
                <a:moveTo>
                  <a:pt x="696" y="12104"/>
                </a:moveTo>
                <a:cubicBezTo>
                  <a:pt x="650" y="12104"/>
                  <a:pt x="650" y="12174"/>
                  <a:pt x="696" y="12174"/>
                </a:cubicBezTo>
                <a:cubicBezTo>
                  <a:pt x="742" y="12174"/>
                  <a:pt x="742" y="12104"/>
                  <a:pt x="696" y="12104"/>
                </a:cubicBezTo>
                <a:close/>
                <a:moveTo>
                  <a:pt x="19746" y="12087"/>
                </a:moveTo>
                <a:cubicBezTo>
                  <a:pt x="19722" y="12087"/>
                  <a:pt x="19698" y="12113"/>
                  <a:pt x="19713" y="12141"/>
                </a:cubicBezTo>
                <a:cubicBezTo>
                  <a:pt x="19718" y="12150"/>
                  <a:pt x="19723" y="12158"/>
                  <a:pt x="19729" y="12171"/>
                </a:cubicBezTo>
                <a:cubicBezTo>
                  <a:pt x="19735" y="12183"/>
                  <a:pt x="19746" y="12189"/>
                  <a:pt x="19756" y="12189"/>
                </a:cubicBezTo>
                <a:cubicBezTo>
                  <a:pt x="19780" y="12189"/>
                  <a:pt x="19804" y="12163"/>
                  <a:pt x="19789" y="12135"/>
                </a:cubicBezTo>
                <a:cubicBezTo>
                  <a:pt x="19784" y="12125"/>
                  <a:pt x="19779" y="12115"/>
                  <a:pt x="19774" y="12105"/>
                </a:cubicBezTo>
                <a:cubicBezTo>
                  <a:pt x="19767" y="12092"/>
                  <a:pt x="19757" y="12087"/>
                  <a:pt x="19746" y="12087"/>
                </a:cubicBezTo>
                <a:close/>
                <a:moveTo>
                  <a:pt x="6774" y="12090"/>
                </a:moveTo>
                <a:cubicBezTo>
                  <a:pt x="6756" y="12090"/>
                  <a:pt x="6737" y="12102"/>
                  <a:pt x="6736" y="12125"/>
                </a:cubicBezTo>
                <a:cubicBezTo>
                  <a:pt x="6734" y="12162"/>
                  <a:pt x="6759" y="12193"/>
                  <a:pt x="6794" y="12203"/>
                </a:cubicBezTo>
                <a:cubicBezTo>
                  <a:pt x="6797" y="12204"/>
                  <a:pt x="6801" y="12205"/>
                  <a:pt x="6804" y="12205"/>
                </a:cubicBezTo>
                <a:cubicBezTo>
                  <a:pt x="6840" y="12205"/>
                  <a:pt x="6853" y="12146"/>
                  <a:pt x="6813" y="12134"/>
                </a:cubicBezTo>
                <a:cubicBezTo>
                  <a:pt x="6807" y="12131"/>
                  <a:pt x="6808" y="12129"/>
                  <a:pt x="6808" y="12125"/>
                </a:cubicBezTo>
                <a:cubicBezTo>
                  <a:pt x="6809" y="12102"/>
                  <a:pt x="6791" y="12090"/>
                  <a:pt x="6774" y="12090"/>
                </a:cubicBezTo>
                <a:close/>
                <a:moveTo>
                  <a:pt x="24454" y="12163"/>
                </a:moveTo>
                <a:cubicBezTo>
                  <a:pt x="24441" y="12163"/>
                  <a:pt x="24428" y="12181"/>
                  <a:pt x="24441" y="12193"/>
                </a:cubicBezTo>
                <a:lnTo>
                  <a:pt x="24456" y="12209"/>
                </a:lnTo>
                <a:cubicBezTo>
                  <a:pt x="24460" y="12212"/>
                  <a:pt x="24464" y="12214"/>
                  <a:pt x="24468" y="12214"/>
                </a:cubicBezTo>
                <a:cubicBezTo>
                  <a:pt x="24481" y="12214"/>
                  <a:pt x="24494" y="12196"/>
                  <a:pt x="24482" y="12184"/>
                </a:cubicBezTo>
                <a:lnTo>
                  <a:pt x="24466" y="12168"/>
                </a:lnTo>
                <a:cubicBezTo>
                  <a:pt x="24462" y="12164"/>
                  <a:pt x="24458" y="12163"/>
                  <a:pt x="24454" y="12163"/>
                </a:cubicBezTo>
                <a:close/>
                <a:moveTo>
                  <a:pt x="6631" y="12117"/>
                </a:moveTo>
                <a:cubicBezTo>
                  <a:pt x="6561" y="12117"/>
                  <a:pt x="6561" y="12224"/>
                  <a:pt x="6631" y="12224"/>
                </a:cubicBezTo>
                <a:cubicBezTo>
                  <a:pt x="6699" y="12224"/>
                  <a:pt x="6699" y="12119"/>
                  <a:pt x="6631" y="12117"/>
                </a:cubicBezTo>
                <a:close/>
                <a:moveTo>
                  <a:pt x="5419" y="12160"/>
                </a:moveTo>
                <a:cubicBezTo>
                  <a:pt x="5374" y="12160"/>
                  <a:pt x="5375" y="12231"/>
                  <a:pt x="5421" y="12231"/>
                </a:cubicBezTo>
                <a:lnTo>
                  <a:pt x="5451" y="12231"/>
                </a:lnTo>
                <a:cubicBezTo>
                  <a:pt x="5497" y="12231"/>
                  <a:pt x="5497" y="12161"/>
                  <a:pt x="5451" y="12161"/>
                </a:cubicBezTo>
                <a:lnTo>
                  <a:pt x="5421" y="12161"/>
                </a:lnTo>
                <a:cubicBezTo>
                  <a:pt x="5420" y="12160"/>
                  <a:pt x="5419" y="12160"/>
                  <a:pt x="5419" y="12160"/>
                </a:cubicBezTo>
                <a:close/>
                <a:moveTo>
                  <a:pt x="19098" y="12067"/>
                </a:moveTo>
                <a:cubicBezTo>
                  <a:pt x="19057" y="12067"/>
                  <a:pt x="19020" y="12120"/>
                  <a:pt x="19058" y="12157"/>
                </a:cubicBezTo>
                <a:cubicBezTo>
                  <a:pt x="19082" y="12183"/>
                  <a:pt x="19107" y="12208"/>
                  <a:pt x="19133" y="12234"/>
                </a:cubicBezTo>
                <a:cubicBezTo>
                  <a:pt x="19144" y="12245"/>
                  <a:pt x="19156" y="12249"/>
                  <a:pt x="19168" y="12249"/>
                </a:cubicBezTo>
                <a:cubicBezTo>
                  <a:pt x="19209" y="12249"/>
                  <a:pt x="19246" y="12196"/>
                  <a:pt x="19208" y="12158"/>
                </a:cubicBezTo>
                <a:cubicBezTo>
                  <a:pt x="19184" y="12134"/>
                  <a:pt x="19159" y="12108"/>
                  <a:pt x="19134" y="12083"/>
                </a:cubicBezTo>
                <a:cubicBezTo>
                  <a:pt x="19123" y="12072"/>
                  <a:pt x="19110" y="12067"/>
                  <a:pt x="19098" y="12067"/>
                </a:cubicBezTo>
                <a:close/>
                <a:moveTo>
                  <a:pt x="12978" y="12165"/>
                </a:moveTo>
                <a:cubicBezTo>
                  <a:pt x="12960" y="12165"/>
                  <a:pt x="12942" y="12176"/>
                  <a:pt x="12942" y="12199"/>
                </a:cubicBezTo>
                <a:lnTo>
                  <a:pt x="12942" y="12215"/>
                </a:lnTo>
                <a:cubicBezTo>
                  <a:pt x="12942" y="12238"/>
                  <a:pt x="12960" y="12250"/>
                  <a:pt x="12978" y="12250"/>
                </a:cubicBezTo>
                <a:cubicBezTo>
                  <a:pt x="12996" y="12250"/>
                  <a:pt x="13014" y="12238"/>
                  <a:pt x="13014" y="12215"/>
                </a:cubicBezTo>
                <a:lnTo>
                  <a:pt x="13014" y="12199"/>
                </a:lnTo>
                <a:cubicBezTo>
                  <a:pt x="13014" y="12176"/>
                  <a:pt x="12996" y="12165"/>
                  <a:pt x="12978" y="12165"/>
                </a:cubicBezTo>
                <a:close/>
                <a:moveTo>
                  <a:pt x="24003" y="12189"/>
                </a:moveTo>
                <a:cubicBezTo>
                  <a:pt x="23957" y="12189"/>
                  <a:pt x="23957" y="12260"/>
                  <a:pt x="24003" y="12260"/>
                </a:cubicBezTo>
                <a:cubicBezTo>
                  <a:pt x="24048" y="12260"/>
                  <a:pt x="24048" y="12189"/>
                  <a:pt x="24003" y="12189"/>
                </a:cubicBezTo>
                <a:close/>
                <a:moveTo>
                  <a:pt x="5752" y="12190"/>
                </a:moveTo>
                <a:cubicBezTo>
                  <a:pt x="5707" y="12190"/>
                  <a:pt x="5707" y="12261"/>
                  <a:pt x="5752" y="12261"/>
                </a:cubicBezTo>
                <a:lnTo>
                  <a:pt x="5782" y="12261"/>
                </a:lnTo>
                <a:cubicBezTo>
                  <a:pt x="5782" y="12261"/>
                  <a:pt x="5783" y="12261"/>
                  <a:pt x="5783" y="12261"/>
                </a:cubicBezTo>
                <a:cubicBezTo>
                  <a:pt x="5827" y="12261"/>
                  <a:pt x="5828" y="12190"/>
                  <a:pt x="5782" y="12190"/>
                </a:cubicBezTo>
                <a:close/>
                <a:moveTo>
                  <a:pt x="16185" y="12121"/>
                </a:moveTo>
                <a:cubicBezTo>
                  <a:pt x="16144" y="12121"/>
                  <a:pt x="16107" y="12174"/>
                  <a:pt x="16144" y="12211"/>
                </a:cubicBezTo>
                <a:lnTo>
                  <a:pt x="16189" y="12256"/>
                </a:lnTo>
                <a:cubicBezTo>
                  <a:pt x="16200" y="12267"/>
                  <a:pt x="16212" y="12271"/>
                  <a:pt x="16224" y="12271"/>
                </a:cubicBezTo>
                <a:cubicBezTo>
                  <a:pt x="16265" y="12271"/>
                  <a:pt x="16302" y="12219"/>
                  <a:pt x="16264" y="12181"/>
                </a:cubicBezTo>
                <a:lnTo>
                  <a:pt x="16220" y="12136"/>
                </a:lnTo>
                <a:cubicBezTo>
                  <a:pt x="16209" y="12125"/>
                  <a:pt x="16197" y="12121"/>
                  <a:pt x="16185" y="12121"/>
                </a:cubicBezTo>
                <a:close/>
                <a:moveTo>
                  <a:pt x="4850" y="12203"/>
                </a:moveTo>
                <a:cubicBezTo>
                  <a:pt x="4804" y="12203"/>
                  <a:pt x="4804" y="12274"/>
                  <a:pt x="4850" y="12274"/>
                </a:cubicBezTo>
                <a:cubicBezTo>
                  <a:pt x="4850" y="12274"/>
                  <a:pt x="4851" y="12274"/>
                  <a:pt x="4852" y="12274"/>
                </a:cubicBezTo>
                <a:cubicBezTo>
                  <a:pt x="4896" y="12274"/>
                  <a:pt x="4895" y="12203"/>
                  <a:pt x="4850" y="12203"/>
                </a:cubicBezTo>
                <a:close/>
                <a:moveTo>
                  <a:pt x="4985" y="12234"/>
                </a:moveTo>
                <a:cubicBezTo>
                  <a:pt x="4940" y="12234"/>
                  <a:pt x="4939" y="12304"/>
                  <a:pt x="4985" y="12304"/>
                </a:cubicBezTo>
                <a:cubicBezTo>
                  <a:pt x="5031" y="12304"/>
                  <a:pt x="5031" y="12234"/>
                  <a:pt x="4985" y="12234"/>
                </a:cubicBezTo>
                <a:close/>
                <a:moveTo>
                  <a:pt x="24845" y="12284"/>
                </a:moveTo>
                <a:cubicBezTo>
                  <a:pt x="24832" y="12284"/>
                  <a:pt x="24819" y="12302"/>
                  <a:pt x="24831" y="12315"/>
                </a:cubicBezTo>
                <a:lnTo>
                  <a:pt x="24847" y="12330"/>
                </a:lnTo>
                <a:cubicBezTo>
                  <a:pt x="24851" y="12334"/>
                  <a:pt x="24855" y="12335"/>
                  <a:pt x="24859" y="12335"/>
                </a:cubicBezTo>
                <a:cubicBezTo>
                  <a:pt x="24872" y="12335"/>
                  <a:pt x="24885" y="12317"/>
                  <a:pt x="24872" y="12305"/>
                </a:cubicBezTo>
                <a:cubicBezTo>
                  <a:pt x="24867" y="12299"/>
                  <a:pt x="24862" y="12295"/>
                  <a:pt x="24857" y="12289"/>
                </a:cubicBezTo>
                <a:cubicBezTo>
                  <a:pt x="24853" y="12286"/>
                  <a:pt x="24849" y="12284"/>
                  <a:pt x="24845" y="12284"/>
                </a:cubicBezTo>
                <a:close/>
                <a:moveTo>
                  <a:pt x="9433" y="12264"/>
                </a:moveTo>
                <a:cubicBezTo>
                  <a:pt x="9419" y="12264"/>
                  <a:pt x="9406" y="12282"/>
                  <a:pt x="9420" y="12294"/>
                </a:cubicBezTo>
                <a:cubicBezTo>
                  <a:pt x="9427" y="12300"/>
                  <a:pt x="9425" y="12307"/>
                  <a:pt x="9418" y="12312"/>
                </a:cubicBezTo>
                <a:cubicBezTo>
                  <a:pt x="9404" y="12323"/>
                  <a:pt x="9417" y="12341"/>
                  <a:pt x="9432" y="12341"/>
                </a:cubicBezTo>
                <a:cubicBezTo>
                  <a:pt x="9436" y="12341"/>
                  <a:pt x="9440" y="12340"/>
                  <a:pt x="9443" y="12337"/>
                </a:cubicBezTo>
                <a:cubicBezTo>
                  <a:pt x="9464" y="12320"/>
                  <a:pt x="9464" y="12287"/>
                  <a:pt x="9444" y="12268"/>
                </a:cubicBezTo>
                <a:cubicBezTo>
                  <a:pt x="9441" y="12265"/>
                  <a:pt x="9437" y="12264"/>
                  <a:pt x="9433" y="12264"/>
                </a:cubicBezTo>
                <a:close/>
                <a:moveTo>
                  <a:pt x="16692" y="12245"/>
                </a:moveTo>
                <a:cubicBezTo>
                  <a:pt x="16674" y="12245"/>
                  <a:pt x="16656" y="12256"/>
                  <a:pt x="16656" y="12279"/>
                </a:cubicBezTo>
                <a:lnTo>
                  <a:pt x="16656" y="12309"/>
                </a:lnTo>
                <a:cubicBezTo>
                  <a:pt x="16656" y="12332"/>
                  <a:pt x="16674" y="12344"/>
                  <a:pt x="16692" y="12344"/>
                </a:cubicBezTo>
                <a:cubicBezTo>
                  <a:pt x="16709" y="12344"/>
                  <a:pt x="16727" y="12332"/>
                  <a:pt x="16727" y="12309"/>
                </a:cubicBezTo>
                <a:lnTo>
                  <a:pt x="16727" y="12279"/>
                </a:lnTo>
                <a:cubicBezTo>
                  <a:pt x="16727" y="12256"/>
                  <a:pt x="16709" y="12245"/>
                  <a:pt x="16692" y="12245"/>
                </a:cubicBezTo>
                <a:close/>
                <a:moveTo>
                  <a:pt x="11956" y="12283"/>
                </a:moveTo>
                <a:cubicBezTo>
                  <a:pt x="11910" y="12283"/>
                  <a:pt x="11910" y="12353"/>
                  <a:pt x="11956" y="12353"/>
                </a:cubicBezTo>
                <a:cubicBezTo>
                  <a:pt x="12002" y="12353"/>
                  <a:pt x="12002" y="12283"/>
                  <a:pt x="11956" y="12283"/>
                </a:cubicBezTo>
                <a:close/>
                <a:moveTo>
                  <a:pt x="21303" y="12316"/>
                </a:moveTo>
                <a:cubicBezTo>
                  <a:pt x="21258" y="12316"/>
                  <a:pt x="21258" y="12387"/>
                  <a:pt x="21303" y="12387"/>
                </a:cubicBezTo>
                <a:cubicBezTo>
                  <a:pt x="21303" y="12387"/>
                  <a:pt x="21304" y="12387"/>
                  <a:pt x="21304" y="12387"/>
                </a:cubicBezTo>
                <a:cubicBezTo>
                  <a:pt x="21349" y="12387"/>
                  <a:pt x="21349" y="12316"/>
                  <a:pt x="21303" y="12316"/>
                </a:cubicBezTo>
                <a:close/>
                <a:moveTo>
                  <a:pt x="15262" y="12326"/>
                </a:moveTo>
                <a:cubicBezTo>
                  <a:pt x="15228" y="12326"/>
                  <a:pt x="15218" y="12383"/>
                  <a:pt x="15255" y="12396"/>
                </a:cubicBezTo>
                <a:cubicBezTo>
                  <a:pt x="15269" y="12401"/>
                  <a:pt x="15285" y="12407"/>
                  <a:pt x="15299" y="12413"/>
                </a:cubicBezTo>
                <a:cubicBezTo>
                  <a:pt x="15304" y="12415"/>
                  <a:pt x="15308" y="12416"/>
                  <a:pt x="15312" y="12416"/>
                </a:cubicBezTo>
                <a:cubicBezTo>
                  <a:pt x="15346" y="12416"/>
                  <a:pt x="15358" y="12359"/>
                  <a:pt x="15319" y="12345"/>
                </a:cubicBezTo>
                <a:cubicBezTo>
                  <a:pt x="15305" y="12340"/>
                  <a:pt x="15289" y="12334"/>
                  <a:pt x="15274" y="12328"/>
                </a:cubicBezTo>
                <a:cubicBezTo>
                  <a:pt x="15270" y="12327"/>
                  <a:pt x="15266" y="12326"/>
                  <a:pt x="15262" y="12326"/>
                </a:cubicBezTo>
                <a:close/>
                <a:moveTo>
                  <a:pt x="7703" y="12344"/>
                </a:moveTo>
                <a:cubicBezTo>
                  <a:pt x="7669" y="12344"/>
                  <a:pt x="7656" y="12401"/>
                  <a:pt x="7695" y="12414"/>
                </a:cubicBezTo>
                <a:cubicBezTo>
                  <a:pt x="7711" y="12419"/>
                  <a:pt x="7725" y="12425"/>
                  <a:pt x="7740" y="12430"/>
                </a:cubicBezTo>
                <a:cubicBezTo>
                  <a:pt x="7744" y="12431"/>
                  <a:pt x="7748" y="12432"/>
                  <a:pt x="7752" y="12432"/>
                </a:cubicBezTo>
                <a:cubicBezTo>
                  <a:pt x="7786" y="12432"/>
                  <a:pt x="7798" y="12375"/>
                  <a:pt x="7760" y="12362"/>
                </a:cubicBezTo>
                <a:cubicBezTo>
                  <a:pt x="7744" y="12356"/>
                  <a:pt x="7729" y="12351"/>
                  <a:pt x="7715" y="12346"/>
                </a:cubicBezTo>
                <a:cubicBezTo>
                  <a:pt x="7711" y="12345"/>
                  <a:pt x="7707" y="12344"/>
                  <a:pt x="7703" y="12344"/>
                </a:cubicBezTo>
                <a:close/>
                <a:moveTo>
                  <a:pt x="14948" y="12373"/>
                </a:moveTo>
                <a:cubicBezTo>
                  <a:pt x="14902" y="12373"/>
                  <a:pt x="14902" y="12444"/>
                  <a:pt x="14948" y="12444"/>
                </a:cubicBezTo>
                <a:lnTo>
                  <a:pt x="14964" y="12444"/>
                </a:lnTo>
                <a:cubicBezTo>
                  <a:pt x="14964" y="12444"/>
                  <a:pt x="14965" y="12444"/>
                  <a:pt x="14965" y="12444"/>
                </a:cubicBezTo>
                <a:cubicBezTo>
                  <a:pt x="15010" y="12444"/>
                  <a:pt x="15010" y="12373"/>
                  <a:pt x="14964" y="12373"/>
                </a:cubicBezTo>
                <a:close/>
                <a:moveTo>
                  <a:pt x="10392" y="12384"/>
                </a:moveTo>
                <a:cubicBezTo>
                  <a:pt x="10347" y="12384"/>
                  <a:pt x="10347" y="12455"/>
                  <a:pt x="10392" y="12455"/>
                </a:cubicBezTo>
                <a:cubicBezTo>
                  <a:pt x="10439" y="12455"/>
                  <a:pt x="10439" y="12384"/>
                  <a:pt x="10392" y="12384"/>
                </a:cubicBezTo>
                <a:close/>
                <a:moveTo>
                  <a:pt x="14151" y="12311"/>
                </a:moveTo>
                <a:cubicBezTo>
                  <a:pt x="14142" y="12311"/>
                  <a:pt x="14133" y="12314"/>
                  <a:pt x="14127" y="12321"/>
                </a:cubicBezTo>
                <a:cubicBezTo>
                  <a:pt x="14108" y="12346"/>
                  <a:pt x="14087" y="12371"/>
                  <a:pt x="14067" y="12396"/>
                </a:cubicBezTo>
                <a:cubicBezTo>
                  <a:pt x="14056" y="12412"/>
                  <a:pt x="14053" y="12431"/>
                  <a:pt x="14067" y="12445"/>
                </a:cubicBezTo>
                <a:cubicBezTo>
                  <a:pt x="14074" y="12453"/>
                  <a:pt x="14084" y="12456"/>
                  <a:pt x="14093" y="12456"/>
                </a:cubicBezTo>
                <a:cubicBezTo>
                  <a:pt x="14102" y="12456"/>
                  <a:pt x="14111" y="12453"/>
                  <a:pt x="14117" y="12445"/>
                </a:cubicBezTo>
                <a:cubicBezTo>
                  <a:pt x="14137" y="12420"/>
                  <a:pt x="14157" y="12396"/>
                  <a:pt x="14177" y="12371"/>
                </a:cubicBezTo>
                <a:cubicBezTo>
                  <a:pt x="14189" y="12355"/>
                  <a:pt x="14192" y="12335"/>
                  <a:pt x="14177" y="12321"/>
                </a:cubicBezTo>
                <a:cubicBezTo>
                  <a:pt x="14171" y="12315"/>
                  <a:pt x="14161" y="12311"/>
                  <a:pt x="14151" y="12311"/>
                </a:cubicBezTo>
                <a:close/>
                <a:moveTo>
                  <a:pt x="8334" y="12393"/>
                </a:moveTo>
                <a:cubicBezTo>
                  <a:pt x="8289" y="12393"/>
                  <a:pt x="8289" y="12464"/>
                  <a:pt x="8334" y="12464"/>
                </a:cubicBezTo>
                <a:cubicBezTo>
                  <a:pt x="8380" y="12464"/>
                  <a:pt x="8380" y="12393"/>
                  <a:pt x="8334" y="12393"/>
                </a:cubicBezTo>
                <a:close/>
                <a:moveTo>
                  <a:pt x="8621" y="12379"/>
                </a:moveTo>
                <a:cubicBezTo>
                  <a:pt x="8588" y="12379"/>
                  <a:pt x="8566" y="12427"/>
                  <a:pt x="8603" y="12445"/>
                </a:cubicBezTo>
                <a:cubicBezTo>
                  <a:pt x="8614" y="12451"/>
                  <a:pt x="8622" y="12456"/>
                  <a:pt x="8632" y="12461"/>
                </a:cubicBezTo>
                <a:cubicBezTo>
                  <a:pt x="8638" y="12464"/>
                  <a:pt x="8644" y="12465"/>
                  <a:pt x="8649" y="12465"/>
                </a:cubicBezTo>
                <a:cubicBezTo>
                  <a:pt x="8681" y="12465"/>
                  <a:pt x="8703" y="12417"/>
                  <a:pt x="8668" y="12399"/>
                </a:cubicBezTo>
                <a:cubicBezTo>
                  <a:pt x="8658" y="12394"/>
                  <a:pt x="8648" y="12389"/>
                  <a:pt x="8638" y="12384"/>
                </a:cubicBezTo>
                <a:cubicBezTo>
                  <a:pt x="8632" y="12381"/>
                  <a:pt x="8626" y="12379"/>
                  <a:pt x="8621" y="12379"/>
                </a:cubicBezTo>
                <a:close/>
                <a:moveTo>
                  <a:pt x="9767" y="12382"/>
                </a:moveTo>
                <a:cubicBezTo>
                  <a:pt x="9762" y="12382"/>
                  <a:pt x="9757" y="12383"/>
                  <a:pt x="9752" y="12384"/>
                </a:cubicBezTo>
                <a:cubicBezTo>
                  <a:pt x="9711" y="12393"/>
                  <a:pt x="9724" y="12452"/>
                  <a:pt x="9762" y="12454"/>
                </a:cubicBezTo>
                <a:cubicBezTo>
                  <a:pt x="9767" y="12463"/>
                  <a:pt x="9780" y="12468"/>
                  <a:pt x="9792" y="12468"/>
                </a:cubicBezTo>
                <a:cubicBezTo>
                  <a:pt x="9798" y="12468"/>
                  <a:pt x="9804" y="12467"/>
                  <a:pt x="9809" y="12464"/>
                </a:cubicBezTo>
                <a:cubicBezTo>
                  <a:pt x="9827" y="12454"/>
                  <a:pt x="9830" y="12433"/>
                  <a:pt x="9821" y="12415"/>
                </a:cubicBezTo>
                <a:cubicBezTo>
                  <a:pt x="9812" y="12393"/>
                  <a:pt x="9790" y="12382"/>
                  <a:pt x="9767" y="12382"/>
                </a:cubicBezTo>
                <a:close/>
                <a:moveTo>
                  <a:pt x="3280" y="12333"/>
                </a:moveTo>
                <a:cubicBezTo>
                  <a:pt x="3257" y="12333"/>
                  <a:pt x="3236" y="12350"/>
                  <a:pt x="3229" y="12372"/>
                </a:cubicBezTo>
                <a:cubicBezTo>
                  <a:pt x="3224" y="12388"/>
                  <a:pt x="3218" y="12403"/>
                  <a:pt x="3213" y="12417"/>
                </a:cubicBezTo>
                <a:cubicBezTo>
                  <a:pt x="3204" y="12444"/>
                  <a:pt x="3224" y="12476"/>
                  <a:pt x="3250" y="12482"/>
                </a:cubicBezTo>
                <a:cubicBezTo>
                  <a:pt x="3255" y="12484"/>
                  <a:pt x="3259" y="12484"/>
                  <a:pt x="3264" y="12484"/>
                </a:cubicBezTo>
                <a:cubicBezTo>
                  <a:pt x="3287" y="12484"/>
                  <a:pt x="3307" y="12467"/>
                  <a:pt x="3315" y="12445"/>
                </a:cubicBezTo>
                <a:cubicBezTo>
                  <a:pt x="3320" y="12430"/>
                  <a:pt x="3325" y="12415"/>
                  <a:pt x="3331" y="12401"/>
                </a:cubicBezTo>
                <a:cubicBezTo>
                  <a:pt x="3340" y="12373"/>
                  <a:pt x="3320" y="12342"/>
                  <a:pt x="3294" y="12335"/>
                </a:cubicBezTo>
                <a:cubicBezTo>
                  <a:pt x="3289" y="12334"/>
                  <a:pt x="3285" y="12333"/>
                  <a:pt x="3280" y="12333"/>
                </a:cubicBezTo>
                <a:close/>
                <a:moveTo>
                  <a:pt x="18659" y="12415"/>
                </a:moveTo>
                <a:cubicBezTo>
                  <a:pt x="18614" y="12415"/>
                  <a:pt x="18614" y="12486"/>
                  <a:pt x="18660" y="12486"/>
                </a:cubicBezTo>
                <a:cubicBezTo>
                  <a:pt x="18705" y="12486"/>
                  <a:pt x="18705" y="12415"/>
                  <a:pt x="18660" y="12415"/>
                </a:cubicBezTo>
                <a:cubicBezTo>
                  <a:pt x="18660" y="12415"/>
                  <a:pt x="18659" y="12415"/>
                  <a:pt x="18659" y="12415"/>
                </a:cubicBezTo>
                <a:close/>
                <a:moveTo>
                  <a:pt x="12421" y="12390"/>
                </a:moveTo>
                <a:cubicBezTo>
                  <a:pt x="12404" y="12390"/>
                  <a:pt x="12386" y="12401"/>
                  <a:pt x="12386" y="12425"/>
                </a:cubicBezTo>
                <a:lnTo>
                  <a:pt x="12386" y="12455"/>
                </a:lnTo>
                <a:cubicBezTo>
                  <a:pt x="12386" y="12478"/>
                  <a:pt x="12404" y="12489"/>
                  <a:pt x="12421" y="12489"/>
                </a:cubicBezTo>
                <a:cubicBezTo>
                  <a:pt x="12439" y="12489"/>
                  <a:pt x="12456" y="12478"/>
                  <a:pt x="12456" y="12455"/>
                </a:cubicBezTo>
                <a:lnTo>
                  <a:pt x="12456" y="12425"/>
                </a:lnTo>
                <a:cubicBezTo>
                  <a:pt x="12456" y="12401"/>
                  <a:pt x="12439" y="12390"/>
                  <a:pt x="12421" y="12390"/>
                </a:cubicBezTo>
                <a:close/>
                <a:moveTo>
                  <a:pt x="20735" y="12406"/>
                </a:moveTo>
                <a:cubicBezTo>
                  <a:pt x="20726" y="12406"/>
                  <a:pt x="20716" y="12409"/>
                  <a:pt x="20708" y="12415"/>
                </a:cubicBezTo>
                <a:cubicBezTo>
                  <a:pt x="20703" y="12420"/>
                  <a:pt x="20697" y="12422"/>
                  <a:pt x="20691" y="12422"/>
                </a:cubicBezTo>
                <a:cubicBezTo>
                  <a:pt x="20688" y="12422"/>
                  <a:pt x="20685" y="12421"/>
                  <a:pt x="20682" y="12420"/>
                </a:cubicBezTo>
                <a:cubicBezTo>
                  <a:pt x="20679" y="12420"/>
                  <a:pt x="20676" y="12419"/>
                  <a:pt x="20673" y="12419"/>
                </a:cubicBezTo>
                <a:cubicBezTo>
                  <a:pt x="20634" y="12419"/>
                  <a:pt x="20620" y="12481"/>
                  <a:pt x="20662" y="12488"/>
                </a:cubicBezTo>
                <a:cubicBezTo>
                  <a:pt x="20671" y="12491"/>
                  <a:pt x="20680" y="12492"/>
                  <a:pt x="20689" y="12492"/>
                </a:cubicBezTo>
                <a:cubicBezTo>
                  <a:pt x="20714" y="12492"/>
                  <a:pt x="20736" y="12482"/>
                  <a:pt x="20756" y="12465"/>
                </a:cubicBezTo>
                <a:cubicBezTo>
                  <a:pt x="20771" y="12454"/>
                  <a:pt x="20769" y="12428"/>
                  <a:pt x="20756" y="12415"/>
                </a:cubicBezTo>
                <a:cubicBezTo>
                  <a:pt x="20751" y="12409"/>
                  <a:pt x="20743" y="12406"/>
                  <a:pt x="20735" y="12406"/>
                </a:cubicBezTo>
                <a:close/>
                <a:moveTo>
                  <a:pt x="21994" y="12378"/>
                </a:moveTo>
                <a:cubicBezTo>
                  <a:pt x="21986" y="12378"/>
                  <a:pt x="21978" y="12382"/>
                  <a:pt x="21970" y="12389"/>
                </a:cubicBezTo>
                <a:lnTo>
                  <a:pt x="21925" y="12434"/>
                </a:lnTo>
                <a:cubicBezTo>
                  <a:pt x="21901" y="12459"/>
                  <a:pt x="21925" y="12494"/>
                  <a:pt x="21952" y="12494"/>
                </a:cubicBezTo>
                <a:cubicBezTo>
                  <a:pt x="21960" y="12494"/>
                  <a:pt x="21968" y="12491"/>
                  <a:pt x="21976" y="12483"/>
                </a:cubicBezTo>
                <a:lnTo>
                  <a:pt x="22020" y="12439"/>
                </a:lnTo>
                <a:cubicBezTo>
                  <a:pt x="22045" y="12414"/>
                  <a:pt x="22021" y="12378"/>
                  <a:pt x="21994" y="12378"/>
                </a:cubicBezTo>
                <a:close/>
                <a:moveTo>
                  <a:pt x="5240" y="12444"/>
                </a:moveTo>
                <a:cubicBezTo>
                  <a:pt x="5194" y="12444"/>
                  <a:pt x="5194" y="12515"/>
                  <a:pt x="5240" y="12515"/>
                </a:cubicBezTo>
                <a:cubicBezTo>
                  <a:pt x="5285" y="12515"/>
                  <a:pt x="5285" y="12444"/>
                  <a:pt x="5240" y="12444"/>
                </a:cubicBezTo>
                <a:close/>
                <a:moveTo>
                  <a:pt x="6231" y="12447"/>
                </a:moveTo>
                <a:cubicBezTo>
                  <a:pt x="6185" y="12447"/>
                  <a:pt x="6185" y="12518"/>
                  <a:pt x="6231" y="12518"/>
                </a:cubicBezTo>
                <a:cubicBezTo>
                  <a:pt x="6232" y="12518"/>
                  <a:pt x="6232" y="12518"/>
                  <a:pt x="6232" y="12518"/>
                </a:cubicBezTo>
                <a:cubicBezTo>
                  <a:pt x="6277" y="12518"/>
                  <a:pt x="6277" y="12447"/>
                  <a:pt x="6231" y="12447"/>
                </a:cubicBezTo>
                <a:close/>
                <a:moveTo>
                  <a:pt x="5817" y="12464"/>
                </a:moveTo>
                <a:cubicBezTo>
                  <a:pt x="5773" y="12464"/>
                  <a:pt x="5772" y="12535"/>
                  <a:pt x="5819" y="12535"/>
                </a:cubicBezTo>
                <a:cubicBezTo>
                  <a:pt x="5865" y="12535"/>
                  <a:pt x="5865" y="12464"/>
                  <a:pt x="5819" y="12464"/>
                </a:cubicBezTo>
                <a:cubicBezTo>
                  <a:pt x="5818" y="12464"/>
                  <a:pt x="5817" y="12464"/>
                  <a:pt x="5817" y="12464"/>
                </a:cubicBezTo>
                <a:close/>
                <a:moveTo>
                  <a:pt x="4317" y="12446"/>
                </a:moveTo>
                <a:cubicBezTo>
                  <a:pt x="4290" y="12446"/>
                  <a:pt x="4265" y="12482"/>
                  <a:pt x="4290" y="12506"/>
                </a:cubicBezTo>
                <a:lnTo>
                  <a:pt x="4321" y="12536"/>
                </a:lnTo>
                <a:cubicBezTo>
                  <a:pt x="4328" y="12543"/>
                  <a:pt x="4336" y="12546"/>
                  <a:pt x="4344" y="12546"/>
                </a:cubicBezTo>
                <a:cubicBezTo>
                  <a:pt x="4371" y="12546"/>
                  <a:pt x="4395" y="12511"/>
                  <a:pt x="4371" y="12486"/>
                </a:cubicBezTo>
                <a:lnTo>
                  <a:pt x="4340" y="12456"/>
                </a:lnTo>
                <a:cubicBezTo>
                  <a:pt x="4333" y="12449"/>
                  <a:pt x="4325" y="12446"/>
                  <a:pt x="4317" y="12446"/>
                </a:cubicBezTo>
                <a:close/>
                <a:moveTo>
                  <a:pt x="2604" y="12425"/>
                </a:moveTo>
                <a:cubicBezTo>
                  <a:pt x="2577" y="12425"/>
                  <a:pt x="2552" y="12461"/>
                  <a:pt x="2577" y="12485"/>
                </a:cubicBezTo>
                <a:cubicBezTo>
                  <a:pt x="2597" y="12504"/>
                  <a:pt x="2617" y="12525"/>
                  <a:pt x="2638" y="12545"/>
                </a:cubicBezTo>
                <a:cubicBezTo>
                  <a:pt x="2646" y="12552"/>
                  <a:pt x="2654" y="12555"/>
                  <a:pt x="2662" y="12555"/>
                </a:cubicBezTo>
                <a:cubicBezTo>
                  <a:pt x="2689" y="12555"/>
                  <a:pt x="2713" y="12520"/>
                  <a:pt x="2687" y="12496"/>
                </a:cubicBezTo>
                <a:cubicBezTo>
                  <a:pt x="2668" y="12476"/>
                  <a:pt x="2649" y="12455"/>
                  <a:pt x="2628" y="12435"/>
                </a:cubicBezTo>
                <a:cubicBezTo>
                  <a:pt x="2620" y="12428"/>
                  <a:pt x="2612" y="12425"/>
                  <a:pt x="2604" y="12425"/>
                </a:cubicBezTo>
                <a:close/>
                <a:moveTo>
                  <a:pt x="5007" y="12459"/>
                </a:moveTo>
                <a:cubicBezTo>
                  <a:pt x="4938" y="12459"/>
                  <a:pt x="4938" y="12566"/>
                  <a:pt x="5007" y="12566"/>
                </a:cubicBezTo>
                <a:cubicBezTo>
                  <a:pt x="5075" y="12565"/>
                  <a:pt x="5075" y="12459"/>
                  <a:pt x="5007" y="12459"/>
                </a:cubicBezTo>
                <a:close/>
                <a:moveTo>
                  <a:pt x="17850" y="12441"/>
                </a:moveTo>
                <a:cubicBezTo>
                  <a:pt x="17831" y="12441"/>
                  <a:pt x="17812" y="12450"/>
                  <a:pt x="17803" y="12467"/>
                </a:cubicBezTo>
                <a:cubicBezTo>
                  <a:pt x="17798" y="12478"/>
                  <a:pt x="17793" y="12487"/>
                  <a:pt x="17787" y="12498"/>
                </a:cubicBezTo>
                <a:cubicBezTo>
                  <a:pt x="17775" y="12524"/>
                  <a:pt x="17781" y="12555"/>
                  <a:pt x="17807" y="12571"/>
                </a:cubicBezTo>
                <a:cubicBezTo>
                  <a:pt x="17815" y="12576"/>
                  <a:pt x="17824" y="12578"/>
                  <a:pt x="17833" y="12578"/>
                </a:cubicBezTo>
                <a:cubicBezTo>
                  <a:pt x="17852" y="12578"/>
                  <a:pt x="17872" y="12569"/>
                  <a:pt x="17881" y="12551"/>
                </a:cubicBezTo>
                <a:cubicBezTo>
                  <a:pt x="17886" y="12541"/>
                  <a:pt x="17891" y="12532"/>
                  <a:pt x="17896" y="12522"/>
                </a:cubicBezTo>
                <a:cubicBezTo>
                  <a:pt x="17909" y="12496"/>
                  <a:pt x="17903" y="12462"/>
                  <a:pt x="17876" y="12449"/>
                </a:cubicBezTo>
                <a:cubicBezTo>
                  <a:pt x="17869" y="12444"/>
                  <a:pt x="17859" y="12441"/>
                  <a:pt x="17850" y="12441"/>
                </a:cubicBezTo>
                <a:close/>
                <a:moveTo>
                  <a:pt x="608" y="12496"/>
                </a:moveTo>
                <a:cubicBezTo>
                  <a:pt x="594" y="12496"/>
                  <a:pt x="580" y="12504"/>
                  <a:pt x="573" y="12522"/>
                </a:cubicBezTo>
                <a:cubicBezTo>
                  <a:pt x="568" y="12538"/>
                  <a:pt x="563" y="12551"/>
                  <a:pt x="558" y="12566"/>
                </a:cubicBezTo>
                <a:cubicBezTo>
                  <a:pt x="549" y="12592"/>
                  <a:pt x="571" y="12610"/>
                  <a:pt x="592" y="12610"/>
                </a:cubicBezTo>
                <a:cubicBezTo>
                  <a:pt x="606" y="12610"/>
                  <a:pt x="620" y="12603"/>
                  <a:pt x="626" y="12586"/>
                </a:cubicBezTo>
                <a:cubicBezTo>
                  <a:pt x="631" y="12570"/>
                  <a:pt x="636" y="12555"/>
                  <a:pt x="641" y="12541"/>
                </a:cubicBezTo>
                <a:cubicBezTo>
                  <a:pt x="651" y="12514"/>
                  <a:pt x="630" y="12496"/>
                  <a:pt x="608" y="12496"/>
                </a:cubicBezTo>
                <a:close/>
                <a:moveTo>
                  <a:pt x="2003" y="12496"/>
                </a:moveTo>
                <a:cubicBezTo>
                  <a:pt x="1962" y="12496"/>
                  <a:pt x="1926" y="12550"/>
                  <a:pt x="1962" y="12587"/>
                </a:cubicBezTo>
                <a:cubicBezTo>
                  <a:pt x="1973" y="12597"/>
                  <a:pt x="1982" y="12608"/>
                  <a:pt x="1991" y="12617"/>
                </a:cubicBezTo>
                <a:cubicBezTo>
                  <a:pt x="2002" y="12629"/>
                  <a:pt x="2014" y="12633"/>
                  <a:pt x="2026" y="12633"/>
                </a:cubicBezTo>
                <a:cubicBezTo>
                  <a:pt x="2066" y="12633"/>
                  <a:pt x="2103" y="12580"/>
                  <a:pt x="2067" y="12543"/>
                </a:cubicBezTo>
                <a:cubicBezTo>
                  <a:pt x="2058" y="12532"/>
                  <a:pt x="2048" y="12522"/>
                  <a:pt x="2038" y="12513"/>
                </a:cubicBezTo>
                <a:cubicBezTo>
                  <a:pt x="2027" y="12501"/>
                  <a:pt x="2015" y="12496"/>
                  <a:pt x="2003" y="12496"/>
                </a:cubicBezTo>
                <a:close/>
                <a:moveTo>
                  <a:pt x="19364" y="12567"/>
                </a:moveTo>
                <a:cubicBezTo>
                  <a:pt x="19318" y="12567"/>
                  <a:pt x="19318" y="12638"/>
                  <a:pt x="19364" y="12638"/>
                </a:cubicBezTo>
                <a:lnTo>
                  <a:pt x="19380" y="12638"/>
                </a:lnTo>
                <a:cubicBezTo>
                  <a:pt x="19426" y="12638"/>
                  <a:pt x="19426" y="12567"/>
                  <a:pt x="19380" y="12567"/>
                </a:cubicBezTo>
                <a:close/>
                <a:moveTo>
                  <a:pt x="8575" y="12574"/>
                </a:moveTo>
                <a:cubicBezTo>
                  <a:pt x="8530" y="12574"/>
                  <a:pt x="8530" y="12645"/>
                  <a:pt x="8575" y="12645"/>
                </a:cubicBezTo>
                <a:cubicBezTo>
                  <a:pt x="8575" y="12645"/>
                  <a:pt x="8576" y="12645"/>
                  <a:pt x="8576" y="12645"/>
                </a:cubicBezTo>
                <a:cubicBezTo>
                  <a:pt x="8621" y="12645"/>
                  <a:pt x="8621" y="12574"/>
                  <a:pt x="8575" y="12574"/>
                </a:cubicBezTo>
                <a:close/>
                <a:moveTo>
                  <a:pt x="11128" y="12581"/>
                </a:moveTo>
                <a:cubicBezTo>
                  <a:pt x="11082" y="12581"/>
                  <a:pt x="11082" y="12651"/>
                  <a:pt x="11128" y="12651"/>
                </a:cubicBezTo>
                <a:lnTo>
                  <a:pt x="11144" y="12651"/>
                </a:lnTo>
                <a:cubicBezTo>
                  <a:pt x="11144" y="12651"/>
                  <a:pt x="11145" y="12651"/>
                  <a:pt x="11145" y="12651"/>
                </a:cubicBezTo>
                <a:cubicBezTo>
                  <a:pt x="11189" y="12651"/>
                  <a:pt x="11188" y="12581"/>
                  <a:pt x="11144" y="12581"/>
                </a:cubicBezTo>
                <a:close/>
                <a:moveTo>
                  <a:pt x="5451" y="12504"/>
                </a:moveTo>
                <a:cubicBezTo>
                  <a:pt x="5431" y="12504"/>
                  <a:pt x="5421" y="12518"/>
                  <a:pt x="5416" y="12532"/>
                </a:cubicBezTo>
                <a:cubicBezTo>
                  <a:pt x="5409" y="12519"/>
                  <a:pt x="5397" y="12509"/>
                  <a:pt x="5384" y="12506"/>
                </a:cubicBezTo>
                <a:cubicBezTo>
                  <a:pt x="5379" y="12505"/>
                  <a:pt x="5375" y="12504"/>
                  <a:pt x="5370" y="12504"/>
                </a:cubicBezTo>
                <a:cubicBezTo>
                  <a:pt x="5347" y="12504"/>
                  <a:pt x="5326" y="12521"/>
                  <a:pt x="5319" y="12543"/>
                </a:cubicBezTo>
                <a:cubicBezTo>
                  <a:pt x="5314" y="12557"/>
                  <a:pt x="5308" y="12572"/>
                  <a:pt x="5303" y="12587"/>
                </a:cubicBezTo>
                <a:cubicBezTo>
                  <a:pt x="5293" y="12614"/>
                  <a:pt x="5314" y="12646"/>
                  <a:pt x="5340" y="12653"/>
                </a:cubicBezTo>
                <a:cubicBezTo>
                  <a:pt x="5344" y="12654"/>
                  <a:pt x="5349" y="12655"/>
                  <a:pt x="5353" y="12655"/>
                </a:cubicBezTo>
                <a:cubicBezTo>
                  <a:pt x="5376" y="12655"/>
                  <a:pt x="5397" y="12638"/>
                  <a:pt x="5405" y="12616"/>
                </a:cubicBezTo>
                <a:cubicBezTo>
                  <a:pt x="5410" y="12602"/>
                  <a:pt x="5415" y="12586"/>
                  <a:pt x="5421" y="12571"/>
                </a:cubicBezTo>
                <a:cubicBezTo>
                  <a:pt x="5422" y="12569"/>
                  <a:pt x="5424" y="12565"/>
                  <a:pt x="5424" y="12562"/>
                </a:cubicBezTo>
                <a:cubicBezTo>
                  <a:pt x="5429" y="12571"/>
                  <a:pt x="5437" y="12576"/>
                  <a:pt x="5450" y="12576"/>
                </a:cubicBezTo>
                <a:cubicBezTo>
                  <a:pt x="5495" y="12575"/>
                  <a:pt x="5495" y="12504"/>
                  <a:pt x="5451" y="12504"/>
                </a:cubicBezTo>
                <a:close/>
                <a:moveTo>
                  <a:pt x="11337" y="12597"/>
                </a:moveTo>
                <a:cubicBezTo>
                  <a:pt x="11293" y="12597"/>
                  <a:pt x="11293" y="12667"/>
                  <a:pt x="11338" y="12669"/>
                </a:cubicBezTo>
                <a:cubicBezTo>
                  <a:pt x="11385" y="12669"/>
                  <a:pt x="11385" y="12597"/>
                  <a:pt x="11338" y="12597"/>
                </a:cubicBezTo>
                <a:cubicBezTo>
                  <a:pt x="11338" y="12597"/>
                  <a:pt x="11338" y="12597"/>
                  <a:pt x="11337" y="12597"/>
                </a:cubicBezTo>
                <a:close/>
                <a:moveTo>
                  <a:pt x="8155" y="12525"/>
                </a:moveTo>
                <a:cubicBezTo>
                  <a:pt x="8109" y="12525"/>
                  <a:pt x="8079" y="12595"/>
                  <a:pt x="8128" y="12625"/>
                </a:cubicBezTo>
                <a:cubicBezTo>
                  <a:pt x="8153" y="12640"/>
                  <a:pt x="8177" y="12655"/>
                  <a:pt x="8202" y="12670"/>
                </a:cubicBezTo>
                <a:cubicBezTo>
                  <a:pt x="8211" y="12675"/>
                  <a:pt x="8220" y="12678"/>
                  <a:pt x="8229" y="12678"/>
                </a:cubicBezTo>
                <a:cubicBezTo>
                  <a:pt x="8275" y="12678"/>
                  <a:pt x="8306" y="12607"/>
                  <a:pt x="8257" y="12577"/>
                </a:cubicBezTo>
                <a:cubicBezTo>
                  <a:pt x="8232" y="12562"/>
                  <a:pt x="8207" y="12548"/>
                  <a:pt x="8182" y="12533"/>
                </a:cubicBezTo>
                <a:cubicBezTo>
                  <a:pt x="8173" y="12528"/>
                  <a:pt x="8164" y="12525"/>
                  <a:pt x="8155" y="12525"/>
                </a:cubicBezTo>
                <a:close/>
                <a:moveTo>
                  <a:pt x="24884" y="12599"/>
                </a:moveTo>
                <a:cubicBezTo>
                  <a:pt x="24874" y="12599"/>
                  <a:pt x="24864" y="12605"/>
                  <a:pt x="24858" y="12617"/>
                </a:cubicBezTo>
                <a:cubicBezTo>
                  <a:pt x="24852" y="12628"/>
                  <a:pt x="24847" y="12637"/>
                  <a:pt x="24842" y="12648"/>
                </a:cubicBezTo>
                <a:cubicBezTo>
                  <a:pt x="24828" y="12675"/>
                  <a:pt x="24852" y="12701"/>
                  <a:pt x="24876" y="12701"/>
                </a:cubicBezTo>
                <a:cubicBezTo>
                  <a:pt x="24887" y="12701"/>
                  <a:pt x="24897" y="12695"/>
                  <a:pt x="24904" y="12682"/>
                </a:cubicBezTo>
                <a:cubicBezTo>
                  <a:pt x="24909" y="12672"/>
                  <a:pt x="24914" y="12663"/>
                  <a:pt x="24919" y="12653"/>
                </a:cubicBezTo>
                <a:cubicBezTo>
                  <a:pt x="24932" y="12625"/>
                  <a:pt x="24908" y="12599"/>
                  <a:pt x="24884" y="12599"/>
                </a:cubicBezTo>
                <a:close/>
                <a:moveTo>
                  <a:pt x="15731" y="12601"/>
                </a:moveTo>
                <a:cubicBezTo>
                  <a:pt x="15707" y="12601"/>
                  <a:pt x="15682" y="12626"/>
                  <a:pt x="15697" y="12654"/>
                </a:cubicBezTo>
                <a:cubicBezTo>
                  <a:pt x="15706" y="12670"/>
                  <a:pt x="15717" y="12680"/>
                  <a:pt x="15730" y="12687"/>
                </a:cubicBezTo>
                <a:cubicBezTo>
                  <a:pt x="15735" y="12696"/>
                  <a:pt x="15745" y="12702"/>
                  <a:pt x="15758" y="12702"/>
                </a:cubicBezTo>
                <a:lnTo>
                  <a:pt x="15779" y="12702"/>
                </a:lnTo>
                <a:cubicBezTo>
                  <a:pt x="15781" y="12702"/>
                  <a:pt x="15784" y="12701"/>
                  <a:pt x="15787" y="12701"/>
                </a:cubicBezTo>
                <a:lnTo>
                  <a:pt x="15788" y="12701"/>
                </a:lnTo>
                <a:cubicBezTo>
                  <a:pt x="15789" y="12701"/>
                  <a:pt x="15789" y="12700"/>
                  <a:pt x="15791" y="12700"/>
                </a:cubicBezTo>
                <a:cubicBezTo>
                  <a:pt x="15798" y="12697"/>
                  <a:pt x="15803" y="12692"/>
                  <a:pt x="15806" y="12685"/>
                </a:cubicBezTo>
                <a:cubicBezTo>
                  <a:pt x="15810" y="12679"/>
                  <a:pt x="15813" y="12672"/>
                  <a:pt x="15813" y="12665"/>
                </a:cubicBezTo>
                <a:cubicBezTo>
                  <a:pt x="15813" y="12655"/>
                  <a:pt x="15809" y="12648"/>
                  <a:pt x="15803" y="12641"/>
                </a:cubicBezTo>
                <a:cubicBezTo>
                  <a:pt x="15796" y="12638"/>
                  <a:pt x="15788" y="12633"/>
                  <a:pt x="15777" y="12632"/>
                </a:cubicBezTo>
                <a:cubicBezTo>
                  <a:pt x="15776" y="12632"/>
                  <a:pt x="15775" y="12630"/>
                  <a:pt x="15773" y="12630"/>
                </a:cubicBezTo>
                <a:cubicBezTo>
                  <a:pt x="15766" y="12629"/>
                  <a:pt x="15761" y="12624"/>
                  <a:pt x="15759" y="12618"/>
                </a:cubicBezTo>
                <a:cubicBezTo>
                  <a:pt x="15752" y="12606"/>
                  <a:pt x="15742" y="12601"/>
                  <a:pt x="15731" y="12601"/>
                </a:cubicBezTo>
                <a:close/>
                <a:moveTo>
                  <a:pt x="17218" y="12558"/>
                </a:moveTo>
                <a:cubicBezTo>
                  <a:pt x="17199" y="12558"/>
                  <a:pt x="17179" y="12569"/>
                  <a:pt x="17169" y="12586"/>
                </a:cubicBezTo>
                <a:cubicBezTo>
                  <a:pt x="17154" y="12613"/>
                  <a:pt x="17165" y="12642"/>
                  <a:pt x="17189" y="12659"/>
                </a:cubicBezTo>
                <a:cubicBezTo>
                  <a:pt x="17209" y="12675"/>
                  <a:pt x="17228" y="12690"/>
                  <a:pt x="17249" y="12703"/>
                </a:cubicBezTo>
                <a:cubicBezTo>
                  <a:pt x="17256" y="12708"/>
                  <a:pt x="17265" y="12710"/>
                  <a:pt x="17274" y="12710"/>
                </a:cubicBezTo>
                <a:cubicBezTo>
                  <a:pt x="17293" y="12710"/>
                  <a:pt x="17314" y="12700"/>
                  <a:pt x="17322" y="12684"/>
                </a:cubicBezTo>
                <a:cubicBezTo>
                  <a:pt x="17338" y="12656"/>
                  <a:pt x="17326" y="12628"/>
                  <a:pt x="17303" y="12611"/>
                </a:cubicBezTo>
                <a:cubicBezTo>
                  <a:pt x="17284" y="12595"/>
                  <a:pt x="17264" y="12581"/>
                  <a:pt x="17243" y="12566"/>
                </a:cubicBezTo>
                <a:cubicBezTo>
                  <a:pt x="17235" y="12561"/>
                  <a:pt x="17227" y="12558"/>
                  <a:pt x="17218" y="12558"/>
                </a:cubicBezTo>
                <a:close/>
                <a:moveTo>
                  <a:pt x="16405" y="12649"/>
                </a:moveTo>
                <a:cubicBezTo>
                  <a:pt x="16358" y="12649"/>
                  <a:pt x="16358" y="12719"/>
                  <a:pt x="16405" y="12719"/>
                </a:cubicBezTo>
                <a:lnTo>
                  <a:pt x="16420" y="12719"/>
                </a:lnTo>
                <a:cubicBezTo>
                  <a:pt x="16466" y="12719"/>
                  <a:pt x="16466" y="12649"/>
                  <a:pt x="16420" y="12649"/>
                </a:cubicBezTo>
                <a:close/>
                <a:moveTo>
                  <a:pt x="1430" y="12569"/>
                </a:moveTo>
                <a:cubicBezTo>
                  <a:pt x="1412" y="12569"/>
                  <a:pt x="1394" y="12579"/>
                  <a:pt x="1383" y="12596"/>
                </a:cubicBezTo>
                <a:cubicBezTo>
                  <a:pt x="1373" y="12612"/>
                  <a:pt x="1364" y="12627"/>
                  <a:pt x="1354" y="12640"/>
                </a:cubicBezTo>
                <a:cubicBezTo>
                  <a:pt x="1338" y="12664"/>
                  <a:pt x="1349" y="12700"/>
                  <a:pt x="1373" y="12714"/>
                </a:cubicBezTo>
                <a:cubicBezTo>
                  <a:pt x="1381" y="12718"/>
                  <a:pt x="1390" y="12720"/>
                  <a:pt x="1398" y="12720"/>
                </a:cubicBezTo>
                <a:cubicBezTo>
                  <a:pt x="1417" y="12720"/>
                  <a:pt x="1435" y="12711"/>
                  <a:pt x="1446" y="12695"/>
                </a:cubicBezTo>
                <a:cubicBezTo>
                  <a:pt x="1456" y="12679"/>
                  <a:pt x="1466" y="12664"/>
                  <a:pt x="1476" y="12650"/>
                </a:cubicBezTo>
                <a:cubicBezTo>
                  <a:pt x="1492" y="12627"/>
                  <a:pt x="1482" y="12591"/>
                  <a:pt x="1456" y="12576"/>
                </a:cubicBezTo>
                <a:cubicBezTo>
                  <a:pt x="1448" y="12571"/>
                  <a:pt x="1439" y="12569"/>
                  <a:pt x="1430" y="12569"/>
                </a:cubicBezTo>
                <a:close/>
                <a:moveTo>
                  <a:pt x="10742" y="12624"/>
                </a:moveTo>
                <a:cubicBezTo>
                  <a:pt x="10718" y="12624"/>
                  <a:pt x="10694" y="12650"/>
                  <a:pt x="10709" y="12677"/>
                </a:cubicBezTo>
                <a:cubicBezTo>
                  <a:pt x="10714" y="12687"/>
                  <a:pt x="10719" y="12698"/>
                  <a:pt x="10725" y="12707"/>
                </a:cubicBezTo>
                <a:cubicBezTo>
                  <a:pt x="10731" y="12720"/>
                  <a:pt x="10741" y="12725"/>
                  <a:pt x="10752" y="12725"/>
                </a:cubicBezTo>
                <a:cubicBezTo>
                  <a:pt x="10775" y="12725"/>
                  <a:pt x="10800" y="12700"/>
                  <a:pt x="10785" y="12672"/>
                </a:cubicBezTo>
                <a:cubicBezTo>
                  <a:pt x="10780" y="12661"/>
                  <a:pt x="10775" y="12653"/>
                  <a:pt x="10770" y="12642"/>
                </a:cubicBezTo>
                <a:cubicBezTo>
                  <a:pt x="10763" y="12630"/>
                  <a:pt x="10752" y="12624"/>
                  <a:pt x="10742" y="12624"/>
                </a:cubicBezTo>
                <a:close/>
                <a:moveTo>
                  <a:pt x="6328" y="12676"/>
                </a:moveTo>
                <a:cubicBezTo>
                  <a:pt x="6310" y="12676"/>
                  <a:pt x="6292" y="12687"/>
                  <a:pt x="6292" y="12711"/>
                </a:cubicBezTo>
                <a:lnTo>
                  <a:pt x="6292" y="12726"/>
                </a:lnTo>
                <a:cubicBezTo>
                  <a:pt x="6292" y="12749"/>
                  <a:pt x="6310" y="12760"/>
                  <a:pt x="6328" y="12760"/>
                </a:cubicBezTo>
                <a:cubicBezTo>
                  <a:pt x="6346" y="12760"/>
                  <a:pt x="6363" y="12749"/>
                  <a:pt x="6363" y="12726"/>
                </a:cubicBezTo>
                <a:lnTo>
                  <a:pt x="6363" y="12711"/>
                </a:lnTo>
                <a:cubicBezTo>
                  <a:pt x="6363" y="12687"/>
                  <a:pt x="6346" y="12676"/>
                  <a:pt x="6328" y="12676"/>
                </a:cubicBezTo>
                <a:close/>
                <a:moveTo>
                  <a:pt x="10094" y="12605"/>
                </a:moveTo>
                <a:cubicBezTo>
                  <a:pt x="10053" y="12605"/>
                  <a:pt x="10016" y="12659"/>
                  <a:pt x="10053" y="12696"/>
                </a:cubicBezTo>
                <a:cubicBezTo>
                  <a:pt x="10078" y="12720"/>
                  <a:pt x="10103" y="12745"/>
                  <a:pt x="10128" y="12771"/>
                </a:cubicBezTo>
                <a:cubicBezTo>
                  <a:pt x="10139" y="12783"/>
                  <a:pt x="10152" y="12787"/>
                  <a:pt x="10164" y="12787"/>
                </a:cubicBezTo>
                <a:cubicBezTo>
                  <a:pt x="10205" y="12787"/>
                  <a:pt x="10241" y="12734"/>
                  <a:pt x="10204" y="12697"/>
                </a:cubicBezTo>
                <a:cubicBezTo>
                  <a:pt x="10180" y="12671"/>
                  <a:pt x="10155" y="12646"/>
                  <a:pt x="10129" y="12621"/>
                </a:cubicBezTo>
                <a:cubicBezTo>
                  <a:pt x="10118" y="12610"/>
                  <a:pt x="10106" y="12605"/>
                  <a:pt x="10094" y="12605"/>
                </a:cubicBezTo>
                <a:close/>
                <a:moveTo>
                  <a:pt x="19649" y="12668"/>
                </a:moveTo>
                <a:cubicBezTo>
                  <a:pt x="19631" y="12668"/>
                  <a:pt x="19614" y="12676"/>
                  <a:pt x="19604" y="12695"/>
                </a:cubicBezTo>
                <a:cubicBezTo>
                  <a:pt x="19590" y="12718"/>
                  <a:pt x="19599" y="12755"/>
                  <a:pt x="19624" y="12768"/>
                </a:cubicBezTo>
                <a:cubicBezTo>
                  <a:pt x="19634" y="12773"/>
                  <a:pt x="19643" y="12779"/>
                  <a:pt x="19653" y="12784"/>
                </a:cubicBezTo>
                <a:cubicBezTo>
                  <a:pt x="19662" y="12788"/>
                  <a:pt x="19672" y="12790"/>
                  <a:pt x="19681" y="12790"/>
                </a:cubicBezTo>
                <a:cubicBezTo>
                  <a:pt x="19699" y="12790"/>
                  <a:pt x="19716" y="12782"/>
                  <a:pt x="19727" y="12764"/>
                </a:cubicBezTo>
                <a:cubicBezTo>
                  <a:pt x="19741" y="12740"/>
                  <a:pt x="19734" y="12703"/>
                  <a:pt x="19708" y="12691"/>
                </a:cubicBezTo>
                <a:cubicBezTo>
                  <a:pt x="19697" y="12685"/>
                  <a:pt x="19688" y="12680"/>
                  <a:pt x="19677" y="12675"/>
                </a:cubicBezTo>
                <a:cubicBezTo>
                  <a:pt x="19668" y="12670"/>
                  <a:pt x="19658" y="12668"/>
                  <a:pt x="19649" y="12668"/>
                </a:cubicBezTo>
                <a:close/>
                <a:moveTo>
                  <a:pt x="21901" y="12698"/>
                </a:moveTo>
                <a:cubicBezTo>
                  <a:pt x="21877" y="12698"/>
                  <a:pt x="21852" y="12723"/>
                  <a:pt x="21867" y="12750"/>
                </a:cubicBezTo>
                <a:cubicBezTo>
                  <a:pt x="21872" y="12761"/>
                  <a:pt x="21877" y="12770"/>
                  <a:pt x="21882" y="12781"/>
                </a:cubicBezTo>
                <a:cubicBezTo>
                  <a:pt x="21889" y="12793"/>
                  <a:pt x="21900" y="12799"/>
                  <a:pt x="21910" y="12799"/>
                </a:cubicBezTo>
                <a:cubicBezTo>
                  <a:pt x="21934" y="12799"/>
                  <a:pt x="21958" y="12773"/>
                  <a:pt x="21943" y="12745"/>
                </a:cubicBezTo>
                <a:cubicBezTo>
                  <a:pt x="21937" y="12735"/>
                  <a:pt x="21932" y="12726"/>
                  <a:pt x="21929" y="12716"/>
                </a:cubicBezTo>
                <a:cubicBezTo>
                  <a:pt x="21922" y="12703"/>
                  <a:pt x="21911" y="12698"/>
                  <a:pt x="21901" y="12698"/>
                </a:cubicBezTo>
                <a:close/>
                <a:moveTo>
                  <a:pt x="14674" y="12720"/>
                </a:moveTo>
                <a:cubicBezTo>
                  <a:pt x="14640" y="12720"/>
                  <a:pt x="14629" y="12777"/>
                  <a:pt x="14667" y="12790"/>
                </a:cubicBezTo>
                <a:cubicBezTo>
                  <a:pt x="14681" y="12795"/>
                  <a:pt x="14697" y="12801"/>
                  <a:pt x="14712" y="12806"/>
                </a:cubicBezTo>
                <a:cubicBezTo>
                  <a:pt x="14716" y="12807"/>
                  <a:pt x="14720" y="12808"/>
                  <a:pt x="14724" y="12808"/>
                </a:cubicBezTo>
                <a:cubicBezTo>
                  <a:pt x="14758" y="12808"/>
                  <a:pt x="14770" y="12752"/>
                  <a:pt x="14732" y="12738"/>
                </a:cubicBezTo>
                <a:cubicBezTo>
                  <a:pt x="14717" y="12733"/>
                  <a:pt x="14701" y="12727"/>
                  <a:pt x="14687" y="12722"/>
                </a:cubicBezTo>
                <a:cubicBezTo>
                  <a:pt x="14682" y="12720"/>
                  <a:pt x="14678" y="12720"/>
                  <a:pt x="14674" y="12720"/>
                </a:cubicBezTo>
                <a:close/>
                <a:moveTo>
                  <a:pt x="7179" y="12658"/>
                </a:moveTo>
                <a:cubicBezTo>
                  <a:pt x="7138" y="12658"/>
                  <a:pt x="7101" y="12711"/>
                  <a:pt x="7139" y="12748"/>
                </a:cubicBezTo>
                <a:lnTo>
                  <a:pt x="7184" y="12792"/>
                </a:lnTo>
                <a:cubicBezTo>
                  <a:pt x="7195" y="12804"/>
                  <a:pt x="7208" y="12809"/>
                  <a:pt x="7221" y="12809"/>
                </a:cubicBezTo>
                <a:cubicBezTo>
                  <a:pt x="7261" y="12809"/>
                  <a:pt x="7296" y="12756"/>
                  <a:pt x="7259" y="12718"/>
                </a:cubicBezTo>
                <a:lnTo>
                  <a:pt x="7215" y="12674"/>
                </a:lnTo>
                <a:cubicBezTo>
                  <a:pt x="7204" y="12663"/>
                  <a:pt x="7191" y="12658"/>
                  <a:pt x="7179" y="12658"/>
                </a:cubicBezTo>
                <a:close/>
                <a:moveTo>
                  <a:pt x="4255" y="12745"/>
                </a:moveTo>
                <a:cubicBezTo>
                  <a:pt x="4238" y="12745"/>
                  <a:pt x="4220" y="12757"/>
                  <a:pt x="4220" y="12780"/>
                </a:cubicBezTo>
                <a:lnTo>
                  <a:pt x="4220" y="12795"/>
                </a:lnTo>
                <a:cubicBezTo>
                  <a:pt x="4220" y="12818"/>
                  <a:pt x="4238" y="12830"/>
                  <a:pt x="4255" y="12830"/>
                </a:cubicBezTo>
                <a:cubicBezTo>
                  <a:pt x="4273" y="12830"/>
                  <a:pt x="4290" y="12818"/>
                  <a:pt x="4290" y="12795"/>
                </a:cubicBezTo>
                <a:lnTo>
                  <a:pt x="4290" y="12780"/>
                </a:lnTo>
                <a:cubicBezTo>
                  <a:pt x="4290" y="12757"/>
                  <a:pt x="4273" y="12745"/>
                  <a:pt x="4255" y="12745"/>
                </a:cubicBezTo>
                <a:close/>
                <a:moveTo>
                  <a:pt x="7688" y="12783"/>
                </a:moveTo>
                <a:cubicBezTo>
                  <a:pt x="7670" y="12783"/>
                  <a:pt x="7652" y="12794"/>
                  <a:pt x="7652" y="12817"/>
                </a:cubicBezTo>
                <a:lnTo>
                  <a:pt x="7652" y="12848"/>
                </a:lnTo>
                <a:cubicBezTo>
                  <a:pt x="7652" y="12871"/>
                  <a:pt x="7670" y="12882"/>
                  <a:pt x="7688" y="12882"/>
                </a:cubicBezTo>
                <a:cubicBezTo>
                  <a:pt x="7705" y="12882"/>
                  <a:pt x="7723" y="12871"/>
                  <a:pt x="7723" y="12848"/>
                </a:cubicBezTo>
                <a:lnTo>
                  <a:pt x="7723" y="12817"/>
                </a:lnTo>
                <a:cubicBezTo>
                  <a:pt x="7723" y="12794"/>
                  <a:pt x="7705" y="12783"/>
                  <a:pt x="7688" y="12783"/>
                </a:cubicBezTo>
                <a:close/>
                <a:moveTo>
                  <a:pt x="12298" y="12855"/>
                </a:moveTo>
                <a:cubicBezTo>
                  <a:pt x="12255" y="12855"/>
                  <a:pt x="12254" y="12925"/>
                  <a:pt x="12299" y="12926"/>
                </a:cubicBezTo>
                <a:cubicBezTo>
                  <a:pt x="12345" y="12926"/>
                  <a:pt x="12345" y="12855"/>
                  <a:pt x="12299" y="12855"/>
                </a:cubicBezTo>
                <a:cubicBezTo>
                  <a:pt x="12299" y="12855"/>
                  <a:pt x="12298" y="12855"/>
                  <a:pt x="12298" y="12855"/>
                </a:cubicBezTo>
                <a:close/>
                <a:moveTo>
                  <a:pt x="113" y="12853"/>
                </a:moveTo>
                <a:cubicBezTo>
                  <a:pt x="108" y="12853"/>
                  <a:pt x="104" y="12853"/>
                  <a:pt x="99" y="12854"/>
                </a:cubicBezTo>
                <a:cubicBezTo>
                  <a:pt x="58" y="12863"/>
                  <a:pt x="70" y="12922"/>
                  <a:pt x="108" y="12923"/>
                </a:cubicBezTo>
                <a:cubicBezTo>
                  <a:pt x="113" y="12933"/>
                  <a:pt x="125" y="12939"/>
                  <a:pt x="137" y="12939"/>
                </a:cubicBezTo>
                <a:cubicBezTo>
                  <a:pt x="144" y="12939"/>
                  <a:pt x="150" y="12937"/>
                  <a:pt x="155" y="12934"/>
                </a:cubicBezTo>
                <a:cubicBezTo>
                  <a:pt x="173" y="12923"/>
                  <a:pt x="176" y="12902"/>
                  <a:pt x="168" y="12885"/>
                </a:cubicBezTo>
                <a:cubicBezTo>
                  <a:pt x="158" y="12863"/>
                  <a:pt x="136" y="12853"/>
                  <a:pt x="113" y="12853"/>
                </a:cubicBezTo>
                <a:close/>
                <a:moveTo>
                  <a:pt x="6258" y="12863"/>
                </a:moveTo>
                <a:cubicBezTo>
                  <a:pt x="6224" y="12863"/>
                  <a:pt x="6214" y="12921"/>
                  <a:pt x="6251" y="12934"/>
                </a:cubicBezTo>
                <a:cubicBezTo>
                  <a:pt x="6265" y="12939"/>
                  <a:pt x="6281" y="12944"/>
                  <a:pt x="6295" y="12951"/>
                </a:cubicBezTo>
                <a:cubicBezTo>
                  <a:pt x="6300" y="12953"/>
                  <a:pt x="6304" y="12954"/>
                  <a:pt x="6308" y="12954"/>
                </a:cubicBezTo>
                <a:cubicBezTo>
                  <a:pt x="6343" y="12954"/>
                  <a:pt x="6354" y="12897"/>
                  <a:pt x="6315" y="12883"/>
                </a:cubicBezTo>
                <a:cubicBezTo>
                  <a:pt x="6301" y="12878"/>
                  <a:pt x="6285" y="12873"/>
                  <a:pt x="6270" y="12866"/>
                </a:cubicBezTo>
                <a:cubicBezTo>
                  <a:pt x="6266" y="12864"/>
                  <a:pt x="6262" y="12863"/>
                  <a:pt x="6258" y="12863"/>
                </a:cubicBezTo>
                <a:close/>
                <a:moveTo>
                  <a:pt x="434" y="12852"/>
                </a:moveTo>
                <a:cubicBezTo>
                  <a:pt x="424" y="12852"/>
                  <a:pt x="413" y="12858"/>
                  <a:pt x="407" y="12871"/>
                </a:cubicBezTo>
                <a:cubicBezTo>
                  <a:pt x="401" y="12881"/>
                  <a:pt x="396" y="12891"/>
                  <a:pt x="391" y="12901"/>
                </a:cubicBezTo>
                <a:cubicBezTo>
                  <a:pt x="377" y="12929"/>
                  <a:pt x="401" y="12955"/>
                  <a:pt x="425" y="12955"/>
                </a:cubicBezTo>
                <a:cubicBezTo>
                  <a:pt x="436" y="12955"/>
                  <a:pt x="446" y="12950"/>
                  <a:pt x="453" y="12937"/>
                </a:cubicBezTo>
                <a:cubicBezTo>
                  <a:pt x="458" y="12926"/>
                  <a:pt x="463" y="12917"/>
                  <a:pt x="469" y="12906"/>
                </a:cubicBezTo>
                <a:cubicBezTo>
                  <a:pt x="481" y="12878"/>
                  <a:pt x="457" y="12852"/>
                  <a:pt x="434" y="12852"/>
                </a:cubicBezTo>
                <a:close/>
                <a:moveTo>
                  <a:pt x="23987" y="12868"/>
                </a:moveTo>
                <a:cubicBezTo>
                  <a:pt x="23981" y="12868"/>
                  <a:pt x="23975" y="12870"/>
                  <a:pt x="23968" y="12874"/>
                </a:cubicBezTo>
                <a:cubicBezTo>
                  <a:pt x="23953" y="12884"/>
                  <a:pt x="23938" y="12894"/>
                  <a:pt x="23924" y="12904"/>
                </a:cubicBezTo>
                <a:cubicBezTo>
                  <a:pt x="23892" y="12924"/>
                  <a:pt x="23911" y="12971"/>
                  <a:pt x="23941" y="12971"/>
                </a:cubicBezTo>
                <a:cubicBezTo>
                  <a:pt x="23947" y="12971"/>
                  <a:pt x="23953" y="12969"/>
                  <a:pt x="23959" y="12965"/>
                </a:cubicBezTo>
                <a:cubicBezTo>
                  <a:pt x="23975" y="12955"/>
                  <a:pt x="23989" y="12946"/>
                  <a:pt x="24004" y="12936"/>
                </a:cubicBezTo>
                <a:cubicBezTo>
                  <a:pt x="24036" y="12914"/>
                  <a:pt x="24016" y="12868"/>
                  <a:pt x="23987" y="12868"/>
                </a:cubicBezTo>
                <a:close/>
                <a:moveTo>
                  <a:pt x="5944" y="12913"/>
                </a:moveTo>
                <a:cubicBezTo>
                  <a:pt x="5898" y="12913"/>
                  <a:pt x="5898" y="12984"/>
                  <a:pt x="5944" y="12984"/>
                </a:cubicBezTo>
                <a:lnTo>
                  <a:pt x="5960" y="12984"/>
                </a:lnTo>
                <a:cubicBezTo>
                  <a:pt x="6005" y="12984"/>
                  <a:pt x="6006" y="12913"/>
                  <a:pt x="5960" y="12913"/>
                </a:cubicBezTo>
                <a:close/>
                <a:moveTo>
                  <a:pt x="5147" y="12850"/>
                </a:moveTo>
                <a:cubicBezTo>
                  <a:pt x="5138" y="12850"/>
                  <a:pt x="5129" y="12853"/>
                  <a:pt x="5123" y="12860"/>
                </a:cubicBezTo>
                <a:cubicBezTo>
                  <a:pt x="5104" y="12885"/>
                  <a:pt x="5083" y="12911"/>
                  <a:pt x="5063" y="12936"/>
                </a:cubicBezTo>
                <a:cubicBezTo>
                  <a:pt x="5052" y="12951"/>
                  <a:pt x="5049" y="12970"/>
                  <a:pt x="5063" y="12985"/>
                </a:cubicBezTo>
                <a:cubicBezTo>
                  <a:pt x="5070" y="12992"/>
                  <a:pt x="5080" y="12996"/>
                  <a:pt x="5089" y="12996"/>
                </a:cubicBezTo>
                <a:cubicBezTo>
                  <a:pt x="5098" y="12996"/>
                  <a:pt x="5107" y="12993"/>
                  <a:pt x="5113" y="12985"/>
                </a:cubicBezTo>
                <a:cubicBezTo>
                  <a:pt x="5132" y="12960"/>
                  <a:pt x="5153" y="12936"/>
                  <a:pt x="5173" y="12911"/>
                </a:cubicBezTo>
                <a:cubicBezTo>
                  <a:pt x="5185" y="12895"/>
                  <a:pt x="5188" y="12875"/>
                  <a:pt x="5173" y="12860"/>
                </a:cubicBezTo>
                <a:cubicBezTo>
                  <a:pt x="5167" y="12854"/>
                  <a:pt x="5157" y="12850"/>
                  <a:pt x="5147" y="12850"/>
                </a:cubicBezTo>
                <a:close/>
                <a:moveTo>
                  <a:pt x="2507" y="12873"/>
                </a:moveTo>
                <a:cubicBezTo>
                  <a:pt x="2497" y="12873"/>
                  <a:pt x="2486" y="12878"/>
                  <a:pt x="2480" y="12891"/>
                </a:cubicBezTo>
                <a:cubicBezTo>
                  <a:pt x="2469" y="12911"/>
                  <a:pt x="2460" y="12932"/>
                  <a:pt x="2450" y="12951"/>
                </a:cubicBezTo>
                <a:cubicBezTo>
                  <a:pt x="2435" y="12979"/>
                  <a:pt x="2460" y="13005"/>
                  <a:pt x="2483" y="13005"/>
                </a:cubicBezTo>
                <a:cubicBezTo>
                  <a:pt x="2494" y="13005"/>
                  <a:pt x="2505" y="12999"/>
                  <a:pt x="2511" y="12986"/>
                </a:cubicBezTo>
                <a:cubicBezTo>
                  <a:pt x="2522" y="12967"/>
                  <a:pt x="2530" y="12946"/>
                  <a:pt x="2541" y="12926"/>
                </a:cubicBezTo>
                <a:cubicBezTo>
                  <a:pt x="2554" y="12899"/>
                  <a:pt x="2530" y="12873"/>
                  <a:pt x="2507" y="12873"/>
                </a:cubicBezTo>
                <a:close/>
                <a:moveTo>
                  <a:pt x="18719" y="12807"/>
                </a:moveTo>
                <a:cubicBezTo>
                  <a:pt x="18705" y="12807"/>
                  <a:pt x="18692" y="12814"/>
                  <a:pt x="18687" y="12832"/>
                </a:cubicBezTo>
                <a:cubicBezTo>
                  <a:pt x="18674" y="12879"/>
                  <a:pt x="18667" y="12927"/>
                  <a:pt x="18667" y="12976"/>
                </a:cubicBezTo>
                <a:cubicBezTo>
                  <a:pt x="18667" y="12999"/>
                  <a:pt x="18685" y="13010"/>
                  <a:pt x="18703" y="13010"/>
                </a:cubicBezTo>
                <a:cubicBezTo>
                  <a:pt x="18721" y="13010"/>
                  <a:pt x="18739" y="12999"/>
                  <a:pt x="18739" y="12976"/>
                </a:cubicBezTo>
                <a:cubicBezTo>
                  <a:pt x="18740" y="12934"/>
                  <a:pt x="18745" y="12892"/>
                  <a:pt x="18755" y="12852"/>
                </a:cubicBezTo>
                <a:cubicBezTo>
                  <a:pt x="18762" y="12825"/>
                  <a:pt x="18740" y="12807"/>
                  <a:pt x="18719" y="12807"/>
                </a:cubicBezTo>
                <a:close/>
                <a:moveTo>
                  <a:pt x="9656" y="12953"/>
                </a:moveTo>
                <a:cubicBezTo>
                  <a:pt x="9610" y="12953"/>
                  <a:pt x="9610" y="13023"/>
                  <a:pt x="9656" y="13023"/>
                </a:cubicBezTo>
                <a:cubicBezTo>
                  <a:pt x="9701" y="13023"/>
                  <a:pt x="9701" y="12953"/>
                  <a:pt x="9656" y="12953"/>
                </a:cubicBezTo>
                <a:close/>
                <a:moveTo>
                  <a:pt x="11730" y="12944"/>
                </a:moveTo>
                <a:cubicBezTo>
                  <a:pt x="11721" y="12944"/>
                  <a:pt x="11711" y="12947"/>
                  <a:pt x="11704" y="12954"/>
                </a:cubicBezTo>
                <a:cubicBezTo>
                  <a:pt x="11698" y="12958"/>
                  <a:pt x="11692" y="12959"/>
                  <a:pt x="11685" y="12959"/>
                </a:cubicBezTo>
                <a:cubicBezTo>
                  <a:pt x="11683" y="12959"/>
                  <a:pt x="11680" y="12959"/>
                  <a:pt x="11678" y="12959"/>
                </a:cubicBezTo>
                <a:cubicBezTo>
                  <a:pt x="11675" y="12958"/>
                  <a:pt x="11672" y="12958"/>
                  <a:pt x="11669" y="12958"/>
                </a:cubicBezTo>
                <a:cubicBezTo>
                  <a:pt x="11630" y="12958"/>
                  <a:pt x="11616" y="13018"/>
                  <a:pt x="11658" y="13027"/>
                </a:cubicBezTo>
                <a:cubicBezTo>
                  <a:pt x="11667" y="13029"/>
                  <a:pt x="11676" y="13031"/>
                  <a:pt x="11685" y="13031"/>
                </a:cubicBezTo>
                <a:cubicBezTo>
                  <a:pt x="11710" y="13031"/>
                  <a:pt x="11732" y="13021"/>
                  <a:pt x="11752" y="13004"/>
                </a:cubicBezTo>
                <a:cubicBezTo>
                  <a:pt x="11766" y="12991"/>
                  <a:pt x="11765" y="12965"/>
                  <a:pt x="11752" y="12954"/>
                </a:cubicBezTo>
                <a:cubicBezTo>
                  <a:pt x="11746" y="12947"/>
                  <a:pt x="11738" y="12944"/>
                  <a:pt x="11730" y="12944"/>
                </a:cubicBezTo>
                <a:close/>
                <a:moveTo>
                  <a:pt x="12990" y="12916"/>
                </a:moveTo>
                <a:cubicBezTo>
                  <a:pt x="12982" y="12916"/>
                  <a:pt x="12974" y="12919"/>
                  <a:pt x="12966" y="12926"/>
                </a:cubicBezTo>
                <a:lnTo>
                  <a:pt x="12921" y="12970"/>
                </a:lnTo>
                <a:cubicBezTo>
                  <a:pt x="12896" y="12996"/>
                  <a:pt x="12921" y="13031"/>
                  <a:pt x="12948" y="13031"/>
                </a:cubicBezTo>
                <a:cubicBezTo>
                  <a:pt x="12956" y="13031"/>
                  <a:pt x="12964" y="13028"/>
                  <a:pt x="12972" y="13021"/>
                </a:cubicBezTo>
                <a:lnTo>
                  <a:pt x="13016" y="12976"/>
                </a:lnTo>
                <a:cubicBezTo>
                  <a:pt x="13041" y="12951"/>
                  <a:pt x="13017" y="12916"/>
                  <a:pt x="12990" y="12916"/>
                </a:cubicBezTo>
                <a:close/>
                <a:moveTo>
                  <a:pt x="16584" y="12995"/>
                </a:moveTo>
                <a:cubicBezTo>
                  <a:pt x="16539" y="12995"/>
                  <a:pt x="16539" y="13067"/>
                  <a:pt x="16584" y="13067"/>
                </a:cubicBezTo>
                <a:lnTo>
                  <a:pt x="16599" y="13067"/>
                </a:lnTo>
                <a:cubicBezTo>
                  <a:pt x="16646" y="13067"/>
                  <a:pt x="16646" y="12995"/>
                  <a:pt x="16599" y="12995"/>
                </a:cubicBezTo>
                <a:close/>
                <a:moveTo>
                  <a:pt x="24618" y="13005"/>
                </a:moveTo>
                <a:cubicBezTo>
                  <a:pt x="24572" y="13005"/>
                  <a:pt x="24572" y="13075"/>
                  <a:pt x="24618" y="13075"/>
                </a:cubicBezTo>
                <a:lnTo>
                  <a:pt x="24648" y="13075"/>
                </a:lnTo>
                <a:cubicBezTo>
                  <a:pt x="24649" y="13075"/>
                  <a:pt x="24649" y="13075"/>
                  <a:pt x="24650" y="13075"/>
                </a:cubicBezTo>
                <a:cubicBezTo>
                  <a:pt x="24694" y="13075"/>
                  <a:pt x="24694" y="13005"/>
                  <a:pt x="24648" y="13005"/>
                </a:cubicBezTo>
                <a:close/>
                <a:moveTo>
                  <a:pt x="6598" y="13006"/>
                </a:moveTo>
                <a:cubicBezTo>
                  <a:pt x="6552" y="13006"/>
                  <a:pt x="6552" y="13077"/>
                  <a:pt x="6598" y="13077"/>
                </a:cubicBezTo>
                <a:cubicBezTo>
                  <a:pt x="6644" y="13077"/>
                  <a:pt x="6644" y="13006"/>
                  <a:pt x="6598" y="13006"/>
                </a:cubicBezTo>
                <a:close/>
                <a:moveTo>
                  <a:pt x="17982" y="12938"/>
                </a:moveTo>
                <a:cubicBezTo>
                  <a:pt x="17955" y="12938"/>
                  <a:pt x="17929" y="12955"/>
                  <a:pt x="17929" y="12989"/>
                </a:cubicBezTo>
                <a:lnTo>
                  <a:pt x="17929" y="13033"/>
                </a:lnTo>
                <a:cubicBezTo>
                  <a:pt x="17929" y="13068"/>
                  <a:pt x="17956" y="13086"/>
                  <a:pt x="17983" y="13086"/>
                </a:cubicBezTo>
                <a:cubicBezTo>
                  <a:pt x="18010" y="13086"/>
                  <a:pt x="18037" y="13068"/>
                  <a:pt x="18037" y="13033"/>
                </a:cubicBezTo>
                <a:lnTo>
                  <a:pt x="18037" y="12989"/>
                </a:lnTo>
                <a:cubicBezTo>
                  <a:pt x="18036" y="12955"/>
                  <a:pt x="18009" y="12938"/>
                  <a:pt x="17982" y="12938"/>
                </a:cubicBezTo>
                <a:close/>
                <a:moveTo>
                  <a:pt x="20328" y="12972"/>
                </a:moveTo>
                <a:cubicBezTo>
                  <a:pt x="20287" y="12972"/>
                  <a:pt x="20250" y="13025"/>
                  <a:pt x="20287" y="13063"/>
                </a:cubicBezTo>
                <a:lnTo>
                  <a:pt x="20303" y="13078"/>
                </a:lnTo>
                <a:cubicBezTo>
                  <a:pt x="20314" y="13089"/>
                  <a:pt x="20326" y="13094"/>
                  <a:pt x="20338" y="13094"/>
                </a:cubicBezTo>
                <a:cubicBezTo>
                  <a:pt x="20379" y="13094"/>
                  <a:pt x="20416" y="13041"/>
                  <a:pt x="20379" y="13004"/>
                </a:cubicBezTo>
                <a:lnTo>
                  <a:pt x="20363" y="12988"/>
                </a:lnTo>
                <a:cubicBezTo>
                  <a:pt x="20352" y="12977"/>
                  <a:pt x="20340" y="12972"/>
                  <a:pt x="20328" y="12972"/>
                </a:cubicBezTo>
                <a:close/>
                <a:moveTo>
                  <a:pt x="18344" y="12999"/>
                </a:moveTo>
                <a:cubicBezTo>
                  <a:pt x="18317" y="12999"/>
                  <a:pt x="18293" y="13034"/>
                  <a:pt x="18317" y="13059"/>
                </a:cubicBezTo>
                <a:cubicBezTo>
                  <a:pt x="18328" y="13070"/>
                  <a:pt x="18338" y="13079"/>
                  <a:pt x="18348" y="13090"/>
                </a:cubicBezTo>
                <a:cubicBezTo>
                  <a:pt x="18355" y="13097"/>
                  <a:pt x="18364" y="13100"/>
                  <a:pt x="18372" y="13100"/>
                </a:cubicBezTo>
                <a:cubicBezTo>
                  <a:pt x="18399" y="13100"/>
                  <a:pt x="18424" y="13065"/>
                  <a:pt x="18398" y="13041"/>
                </a:cubicBezTo>
                <a:cubicBezTo>
                  <a:pt x="18388" y="13030"/>
                  <a:pt x="18377" y="13021"/>
                  <a:pt x="18368" y="13010"/>
                </a:cubicBezTo>
                <a:cubicBezTo>
                  <a:pt x="18361" y="13003"/>
                  <a:pt x="18352" y="12999"/>
                  <a:pt x="18344" y="12999"/>
                </a:cubicBezTo>
                <a:close/>
                <a:moveTo>
                  <a:pt x="13717" y="12958"/>
                </a:moveTo>
                <a:cubicBezTo>
                  <a:pt x="13696" y="12958"/>
                  <a:pt x="13674" y="12975"/>
                  <a:pt x="13680" y="13002"/>
                </a:cubicBezTo>
                <a:lnTo>
                  <a:pt x="13695" y="13076"/>
                </a:lnTo>
                <a:cubicBezTo>
                  <a:pt x="13699" y="13094"/>
                  <a:pt x="13712" y="13102"/>
                  <a:pt x="13726" y="13102"/>
                </a:cubicBezTo>
                <a:cubicBezTo>
                  <a:pt x="13747" y="13102"/>
                  <a:pt x="13769" y="13085"/>
                  <a:pt x="13764" y="13058"/>
                </a:cubicBezTo>
                <a:cubicBezTo>
                  <a:pt x="13756" y="13033"/>
                  <a:pt x="13752" y="13009"/>
                  <a:pt x="13748" y="12984"/>
                </a:cubicBezTo>
                <a:cubicBezTo>
                  <a:pt x="13744" y="12966"/>
                  <a:pt x="13731" y="12958"/>
                  <a:pt x="13717" y="12958"/>
                </a:cubicBezTo>
                <a:close/>
                <a:moveTo>
                  <a:pt x="14256" y="13033"/>
                </a:moveTo>
                <a:cubicBezTo>
                  <a:pt x="14210" y="13033"/>
                  <a:pt x="14210" y="13104"/>
                  <a:pt x="14256" y="13104"/>
                </a:cubicBezTo>
                <a:cubicBezTo>
                  <a:pt x="14256" y="13104"/>
                  <a:pt x="14257" y="13104"/>
                  <a:pt x="14257" y="13104"/>
                </a:cubicBezTo>
                <a:cubicBezTo>
                  <a:pt x="14302" y="13104"/>
                  <a:pt x="14302" y="13033"/>
                  <a:pt x="14256" y="13033"/>
                </a:cubicBezTo>
                <a:close/>
                <a:moveTo>
                  <a:pt x="8846" y="12978"/>
                </a:moveTo>
                <a:cubicBezTo>
                  <a:pt x="8827" y="12978"/>
                  <a:pt x="8808" y="12987"/>
                  <a:pt x="8799" y="13005"/>
                </a:cubicBezTo>
                <a:cubicBezTo>
                  <a:pt x="8794" y="13015"/>
                  <a:pt x="8789" y="13025"/>
                  <a:pt x="8783" y="13035"/>
                </a:cubicBezTo>
                <a:cubicBezTo>
                  <a:pt x="8771" y="13061"/>
                  <a:pt x="8777" y="13093"/>
                  <a:pt x="8803" y="13109"/>
                </a:cubicBezTo>
                <a:cubicBezTo>
                  <a:pt x="8811" y="13113"/>
                  <a:pt x="8820" y="13115"/>
                  <a:pt x="8829" y="13115"/>
                </a:cubicBezTo>
                <a:cubicBezTo>
                  <a:pt x="8848" y="13115"/>
                  <a:pt x="8867" y="13106"/>
                  <a:pt x="8877" y="13089"/>
                </a:cubicBezTo>
                <a:cubicBezTo>
                  <a:pt x="8882" y="13078"/>
                  <a:pt x="8887" y="13069"/>
                  <a:pt x="8892" y="13058"/>
                </a:cubicBezTo>
                <a:cubicBezTo>
                  <a:pt x="8905" y="13033"/>
                  <a:pt x="8899" y="13001"/>
                  <a:pt x="8872" y="12985"/>
                </a:cubicBezTo>
                <a:cubicBezTo>
                  <a:pt x="8864" y="12980"/>
                  <a:pt x="8855" y="12978"/>
                  <a:pt x="8846" y="12978"/>
                </a:cubicBezTo>
                <a:close/>
                <a:moveTo>
                  <a:pt x="3682" y="12994"/>
                </a:moveTo>
                <a:cubicBezTo>
                  <a:pt x="3673" y="12994"/>
                  <a:pt x="3664" y="12997"/>
                  <a:pt x="3655" y="13001"/>
                </a:cubicBezTo>
                <a:cubicBezTo>
                  <a:pt x="3645" y="13006"/>
                  <a:pt x="3635" y="13011"/>
                  <a:pt x="3625" y="13016"/>
                </a:cubicBezTo>
                <a:cubicBezTo>
                  <a:pt x="3599" y="13030"/>
                  <a:pt x="3592" y="13065"/>
                  <a:pt x="3606" y="13090"/>
                </a:cubicBezTo>
                <a:cubicBezTo>
                  <a:pt x="3617" y="13107"/>
                  <a:pt x="3634" y="13116"/>
                  <a:pt x="3653" y="13116"/>
                </a:cubicBezTo>
                <a:cubicBezTo>
                  <a:pt x="3662" y="13116"/>
                  <a:pt x="3671" y="13114"/>
                  <a:pt x="3679" y="13110"/>
                </a:cubicBezTo>
                <a:cubicBezTo>
                  <a:pt x="3690" y="13104"/>
                  <a:pt x="3698" y="13099"/>
                  <a:pt x="3709" y="13094"/>
                </a:cubicBezTo>
                <a:cubicBezTo>
                  <a:pt x="3735" y="13080"/>
                  <a:pt x="3742" y="13046"/>
                  <a:pt x="3729" y="13021"/>
                </a:cubicBezTo>
                <a:cubicBezTo>
                  <a:pt x="3718" y="13003"/>
                  <a:pt x="3701" y="12994"/>
                  <a:pt x="3682" y="12994"/>
                </a:cubicBezTo>
                <a:close/>
                <a:moveTo>
                  <a:pt x="5937" y="13082"/>
                </a:moveTo>
                <a:cubicBezTo>
                  <a:pt x="5913" y="13082"/>
                  <a:pt x="5913" y="13117"/>
                  <a:pt x="5937" y="13117"/>
                </a:cubicBezTo>
                <a:cubicBezTo>
                  <a:pt x="5959" y="13117"/>
                  <a:pt x="5959" y="13082"/>
                  <a:pt x="5937" y="13082"/>
                </a:cubicBezTo>
                <a:close/>
                <a:moveTo>
                  <a:pt x="4676" y="13017"/>
                </a:moveTo>
                <a:cubicBezTo>
                  <a:pt x="4649" y="13017"/>
                  <a:pt x="4624" y="13053"/>
                  <a:pt x="4650" y="13078"/>
                </a:cubicBezTo>
                <a:cubicBezTo>
                  <a:pt x="4660" y="13089"/>
                  <a:pt x="4669" y="13099"/>
                  <a:pt x="4678" y="13109"/>
                </a:cubicBezTo>
                <a:cubicBezTo>
                  <a:pt x="4685" y="13116"/>
                  <a:pt x="4693" y="13120"/>
                  <a:pt x="4701" y="13120"/>
                </a:cubicBezTo>
                <a:cubicBezTo>
                  <a:pt x="4727" y="13120"/>
                  <a:pt x="4752" y="13083"/>
                  <a:pt x="4728" y="13058"/>
                </a:cubicBezTo>
                <a:cubicBezTo>
                  <a:pt x="4718" y="13048"/>
                  <a:pt x="4708" y="13037"/>
                  <a:pt x="4699" y="13028"/>
                </a:cubicBezTo>
                <a:cubicBezTo>
                  <a:pt x="4692" y="13021"/>
                  <a:pt x="4683" y="13017"/>
                  <a:pt x="4676" y="13017"/>
                </a:cubicBezTo>
                <a:close/>
                <a:moveTo>
                  <a:pt x="15398" y="13082"/>
                </a:moveTo>
                <a:cubicBezTo>
                  <a:pt x="15352" y="13082"/>
                  <a:pt x="15352" y="13153"/>
                  <a:pt x="15398" y="13153"/>
                </a:cubicBezTo>
                <a:cubicBezTo>
                  <a:pt x="15444" y="13153"/>
                  <a:pt x="15444" y="13082"/>
                  <a:pt x="15398" y="13082"/>
                </a:cubicBezTo>
                <a:close/>
                <a:moveTo>
                  <a:pt x="10359" y="13105"/>
                </a:moveTo>
                <a:cubicBezTo>
                  <a:pt x="10314" y="13105"/>
                  <a:pt x="10314" y="13177"/>
                  <a:pt x="10360" y="13177"/>
                </a:cubicBezTo>
                <a:lnTo>
                  <a:pt x="10376" y="13177"/>
                </a:lnTo>
                <a:cubicBezTo>
                  <a:pt x="10422" y="13177"/>
                  <a:pt x="10422" y="13105"/>
                  <a:pt x="10376" y="13105"/>
                </a:cubicBezTo>
                <a:lnTo>
                  <a:pt x="10360" y="13105"/>
                </a:lnTo>
                <a:cubicBezTo>
                  <a:pt x="10360" y="13105"/>
                  <a:pt x="10359" y="13105"/>
                  <a:pt x="10359" y="13105"/>
                </a:cubicBezTo>
                <a:close/>
                <a:moveTo>
                  <a:pt x="21332" y="13095"/>
                </a:moveTo>
                <a:cubicBezTo>
                  <a:pt x="21264" y="13095"/>
                  <a:pt x="21262" y="13203"/>
                  <a:pt x="21332" y="13203"/>
                </a:cubicBezTo>
                <a:cubicBezTo>
                  <a:pt x="21401" y="13201"/>
                  <a:pt x="21401" y="13095"/>
                  <a:pt x="21332" y="13095"/>
                </a:cubicBezTo>
                <a:close/>
                <a:moveTo>
                  <a:pt x="3007" y="13100"/>
                </a:moveTo>
                <a:cubicBezTo>
                  <a:pt x="2980" y="13100"/>
                  <a:pt x="2953" y="13117"/>
                  <a:pt x="2953" y="13152"/>
                </a:cubicBezTo>
                <a:lnTo>
                  <a:pt x="2953" y="13182"/>
                </a:lnTo>
                <a:cubicBezTo>
                  <a:pt x="2953" y="13216"/>
                  <a:pt x="2980" y="13234"/>
                  <a:pt x="3007" y="13234"/>
                </a:cubicBezTo>
                <a:cubicBezTo>
                  <a:pt x="3034" y="13234"/>
                  <a:pt x="3061" y="13216"/>
                  <a:pt x="3061" y="13182"/>
                </a:cubicBezTo>
                <a:lnTo>
                  <a:pt x="3061" y="13152"/>
                </a:lnTo>
                <a:cubicBezTo>
                  <a:pt x="3060" y="13117"/>
                  <a:pt x="3033" y="13100"/>
                  <a:pt x="3007" y="13100"/>
                </a:cubicBezTo>
                <a:close/>
                <a:moveTo>
                  <a:pt x="3953" y="13149"/>
                </a:moveTo>
                <a:cubicBezTo>
                  <a:pt x="3935" y="13149"/>
                  <a:pt x="3917" y="13161"/>
                  <a:pt x="3917" y="13184"/>
                </a:cubicBezTo>
                <a:lnTo>
                  <a:pt x="3917" y="13200"/>
                </a:lnTo>
                <a:cubicBezTo>
                  <a:pt x="3917" y="13223"/>
                  <a:pt x="3935" y="13234"/>
                  <a:pt x="3953" y="13234"/>
                </a:cubicBezTo>
                <a:cubicBezTo>
                  <a:pt x="3971" y="13234"/>
                  <a:pt x="3988" y="13223"/>
                  <a:pt x="3988" y="13200"/>
                </a:cubicBezTo>
                <a:lnTo>
                  <a:pt x="3988" y="13184"/>
                </a:lnTo>
                <a:cubicBezTo>
                  <a:pt x="3988" y="13161"/>
                  <a:pt x="3971" y="13149"/>
                  <a:pt x="3953" y="13149"/>
                </a:cubicBezTo>
                <a:close/>
                <a:moveTo>
                  <a:pt x="6727" y="13139"/>
                </a:moveTo>
                <a:cubicBezTo>
                  <a:pt x="6703" y="13139"/>
                  <a:pt x="6678" y="13164"/>
                  <a:pt x="6693" y="13192"/>
                </a:cubicBezTo>
                <a:cubicBezTo>
                  <a:pt x="6702" y="13208"/>
                  <a:pt x="6713" y="13219"/>
                  <a:pt x="6726" y="13226"/>
                </a:cubicBezTo>
                <a:cubicBezTo>
                  <a:pt x="6731" y="13234"/>
                  <a:pt x="6741" y="13241"/>
                  <a:pt x="6754" y="13241"/>
                </a:cubicBezTo>
                <a:lnTo>
                  <a:pt x="6775" y="13241"/>
                </a:lnTo>
                <a:cubicBezTo>
                  <a:pt x="6777" y="13241"/>
                  <a:pt x="6780" y="13240"/>
                  <a:pt x="6782" y="13240"/>
                </a:cubicBezTo>
                <a:lnTo>
                  <a:pt x="6783" y="13240"/>
                </a:lnTo>
                <a:cubicBezTo>
                  <a:pt x="6785" y="13240"/>
                  <a:pt x="6785" y="13237"/>
                  <a:pt x="6787" y="13237"/>
                </a:cubicBezTo>
                <a:cubicBezTo>
                  <a:pt x="6794" y="13235"/>
                  <a:pt x="6799" y="13230"/>
                  <a:pt x="6802" y="13224"/>
                </a:cubicBezTo>
                <a:cubicBezTo>
                  <a:pt x="6807" y="13216"/>
                  <a:pt x="6809" y="13210"/>
                  <a:pt x="6809" y="13204"/>
                </a:cubicBezTo>
                <a:cubicBezTo>
                  <a:pt x="6809" y="13193"/>
                  <a:pt x="6804" y="13185"/>
                  <a:pt x="6799" y="13180"/>
                </a:cubicBezTo>
                <a:cubicBezTo>
                  <a:pt x="6791" y="13175"/>
                  <a:pt x="6783" y="13171"/>
                  <a:pt x="6773" y="13169"/>
                </a:cubicBezTo>
                <a:cubicBezTo>
                  <a:pt x="6772" y="13169"/>
                  <a:pt x="6771" y="13168"/>
                  <a:pt x="6770" y="13168"/>
                </a:cubicBezTo>
                <a:cubicBezTo>
                  <a:pt x="6761" y="13167"/>
                  <a:pt x="6757" y="13162"/>
                  <a:pt x="6755" y="13157"/>
                </a:cubicBezTo>
                <a:cubicBezTo>
                  <a:pt x="6748" y="13144"/>
                  <a:pt x="6738" y="13139"/>
                  <a:pt x="6727" y="13139"/>
                </a:cubicBezTo>
                <a:close/>
                <a:moveTo>
                  <a:pt x="8214" y="13097"/>
                </a:moveTo>
                <a:cubicBezTo>
                  <a:pt x="8195" y="13097"/>
                  <a:pt x="8175" y="13108"/>
                  <a:pt x="8165" y="13124"/>
                </a:cubicBezTo>
                <a:cubicBezTo>
                  <a:pt x="8150" y="13152"/>
                  <a:pt x="8161" y="13180"/>
                  <a:pt x="8185" y="13198"/>
                </a:cubicBezTo>
                <a:cubicBezTo>
                  <a:pt x="8205" y="13213"/>
                  <a:pt x="8224" y="13227"/>
                  <a:pt x="8245" y="13242"/>
                </a:cubicBezTo>
                <a:cubicBezTo>
                  <a:pt x="8252" y="13247"/>
                  <a:pt x="8261" y="13249"/>
                  <a:pt x="8270" y="13249"/>
                </a:cubicBezTo>
                <a:cubicBezTo>
                  <a:pt x="8289" y="13249"/>
                  <a:pt x="8309" y="13238"/>
                  <a:pt x="8318" y="13222"/>
                </a:cubicBezTo>
                <a:cubicBezTo>
                  <a:pt x="8334" y="13194"/>
                  <a:pt x="8322" y="13166"/>
                  <a:pt x="8299" y="13148"/>
                </a:cubicBezTo>
                <a:cubicBezTo>
                  <a:pt x="8279" y="13133"/>
                  <a:pt x="8260" y="13119"/>
                  <a:pt x="8239" y="13104"/>
                </a:cubicBezTo>
                <a:cubicBezTo>
                  <a:pt x="8231" y="13099"/>
                  <a:pt x="8223" y="13097"/>
                  <a:pt x="8214" y="13097"/>
                </a:cubicBezTo>
                <a:close/>
                <a:moveTo>
                  <a:pt x="14659" y="13110"/>
                </a:moveTo>
                <a:cubicBezTo>
                  <a:pt x="14645" y="13110"/>
                  <a:pt x="14633" y="13118"/>
                  <a:pt x="14629" y="13136"/>
                </a:cubicBezTo>
                <a:lnTo>
                  <a:pt x="14613" y="13210"/>
                </a:lnTo>
                <a:cubicBezTo>
                  <a:pt x="14607" y="13237"/>
                  <a:pt x="14630" y="13255"/>
                  <a:pt x="14651" y="13255"/>
                </a:cubicBezTo>
                <a:cubicBezTo>
                  <a:pt x="14665" y="13255"/>
                  <a:pt x="14678" y="13248"/>
                  <a:pt x="14681" y="13230"/>
                </a:cubicBezTo>
                <a:lnTo>
                  <a:pt x="14697" y="13156"/>
                </a:lnTo>
                <a:cubicBezTo>
                  <a:pt x="14703" y="13128"/>
                  <a:pt x="14680" y="13110"/>
                  <a:pt x="14659" y="13110"/>
                </a:cubicBezTo>
                <a:close/>
                <a:moveTo>
                  <a:pt x="7400" y="13187"/>
                </a:moveTo>
                <a:cubicBezTo>
                  <a:pt x="7354" y="13187"/>
                  <a:pt x="7354" y="13257"/>
                  <a:pt x="7400" y="13257"/>
                </a:cubicBezTo>
                <a:lnTo>
                  <a:pt x="7416" y="13257"/>
                </a:lnTo>
                <a:cubicBezTo>
                  <a:pt x="7417" y="13257"/>
                  <a:pt x="7417" y="13257"/>
                  <a:pt x="7417" y="13257"/>
                </a:cubicBezTo>
                <a:cubicBezTo>
                  <a:pt x="7462" y="13257"/>
                  <a:pt x="7462" y="13187"/>
                  <a:pt x="7416" y="13187"/>
                </a:cubicBezTo>
                <a:close/>
                <a:moveTo>
                  <a:pt x="23475" y="13211"/>
                </a:moveTo>
                <a:cubicBezTo>
                  <a:pt x="23429" y="13211"/>
                  <a:pt x="23429" y="13282"/>
                  <a:pt x="23475" y="13282"/>
                </a:cubicBezTo>
                <a:cubicBezTo>
                  <a:pt x="23475" y="13283"/>
                  <a:pt x="23475" y="13283"/>
                  <a:pt x="23476" y="13283"/>
                </a:cubicBezTo>
                <a:cubicBezTo>
                  <a:pt x="23521" y="13283"/>
                  <a:pt x="23521" y="13211"/>
                  <a:pt x="23475" y="13211"/>
                </a:cubicBezTo>
                <a:close/>
                <a:moveTo>
                  <a:pt x="10645" y="13206"/>
                </a:moveTo>
                <a:cubicBezTo>
                  <a:pt x="10627" y="13206"/>
                  <a:pt x="10610" y="13215"/>
                  <a:pt x="10600" y="13232"/>
                </a:cubicBezTo>
                <a:cubicBezTo>
                  <a:pt x="10587" y="13256"/>
                  <a:pt x="10595" y="13293"/>
                  <a:pt x="10620" y="13306"/>
                </a:cubicBezTo>
                <a:cubicBezTo>
                  <a:pt x="10630" y="13311"/>
                  <a:pt x="10639" y="13316"/>
                  <a:pt x="10649" y="13321"/>
                </a:cubicBezTo>
                <a:cubicBezTo>
                  <a:pt x="10658" y="13326"/>
                  <a:pt x="10668" y="13328"/>
                  <a:pt x="10678" y="13328"/>
                </a:cubicBezTo>
                <a:cubicBezTo>
                  <a:pt x="10695" y="13328"/>
                  <a:pt x="10712" y="13320"/>
                  <a:pt x="10722" y="13302"/>
                </a:cubicBezTo>
                <a:cubicBezTo>
                  <a:pt x="10737" y="13278"/>
                  <a:pt x="10730" y="13242"/>
                  <a:pt x="10704" y="13229"/>
                </a:cubicBezTo>
                <a:cubicBezTo>
                  <a:pt x="10692" y="13224"/>
                  <a:pt x="10684" y="13218"/>
                  <a:pt x="10673" y="13213"/>
                </a:cubicBezTo>
                <a:cubicBezTo>
                  <a:pt x="10664" y="13209"/>
                  <a:pt x="10654" y="13206"/>
                  <a:pt x="10645" y="13206"/>
                </a:cubicBezTo>
                <a:close/>
                <a:moveTo>
                  <a:pt x="710" y="13232"/>
                </a:moveTo>
                <a:cubicBezTo>
                  <a:pt x="685" y="13232"/>
                  <a:pt x="660" y="13257"/>
                  <a:pt x="678" y="13284"/>
                </a:cubicBezTo>
                <a:cubicBezTo>
                  <a:pt x="687" y="13299"/>
                  <a:pt x="697" y="13314"/>
                  <a:pt x="707" y="13329"/>
                </a:cubicBezTo>
                <a:cubicBezTo>
                  <a:pt x="715" y="13340"/>
                  <a:pt x="726" y="13345"/>
                  <a:pt x="737" y="13345"/>
                </a:cubicBezTo>
                <a:cubicBezTo>
                  <a:pt x="762" y="13345"/>
                  <a:pt x="787" y="13319"/>
                  <a:pt x="769" y="13293"/>
                </a:cubicBezTo>
                <a:cubicBezTo>
                  <a:pt x="759" y="13278"/>
                  <a:pt x="748" y="13264"/>
                  <a:pt x="739" y="13248"/>
                </a:cubicBezTo>
                <a:cubicBezTo>
                  <a:pt x="731" y="13237"/>
                  <a:pt x="720" y="13232"/>
                  <a:pt x="710" y="13232"/>
                </a:cubicBezTo>
                <a:close/>
                <a:moveTo>
                  <a:pt x="5650" y="13244"/>
                </a:moveTo>
                <a:cubicBezTo>
                  <a:pt x="5642" y="13244"/>
                  <a:pt x="5633" y="13247"/>
                  <a:pt x="5625" y="13255"/>
                </a:cubicBezTo>
                <a:lnTo>
                  <a:pt x="5609" y="13270"/>
                </a:lnTo>
                <a:cubicBezTo>
                  <a:pt x="5584" y="13294"/>
                  <a:pt x="5609" y="13330"/>
                  <a:pt x="5637" y="13330"/>
                </a:cubicBezTo>
                <a:cubicBezTo>
                  <a:pt x="5643" y="13330"/>
                  <a:pt x="5649" y="13328"/>
                  <a:pt x="5655" y="13324"/>
                </a:cubicBezTo>
                <a:lnTo>
                  <a:pt x="5663" y="13329"/>
                </a:lnTo>
                <a:cubicBezTo>
                  <a:pt x="5677" y="13334"/>
                  <a:pt x="5693" y="13339"/>
                  <a:pt x="5708" y="13344"/>
                </a:cubicBezTo>
                <a:cubicBezTo>
                  <a:pt x="5712" y="13346"/>
                  <a:pt x="5716" y="13347"/>
                  <a:pt x="5720" y="13347"/>
                </a:cubicBezTo>
                <a:cubicBezTo>
                  <a:pt x="5754" y="13347"/>
                  <a:pt x="5765" y="13288"/>
                  <a:pt x="5727" y="13276"/>
                </a:cubicBezTo>
                <a:cubicBezTo>
                  <a:pt x="5713" y="13271"/>
                  <a:pt x="5697" y="13266"/>
                  <a:pt x="5682" y="13260"/>
                </a:cubicBezTo>
                <a:cubicBezTo>
                  <a:pt x="5681" y="13258"/>
                  <a:pt x="5678" y="13258"/>
                  <a:pt x="5677" y="13258"/>
                </a:cubicBezTo>
                <a:cubicBezTo>
                  <a:pt x="5671" y="13250"/>
                  <a:pt x="5661" y="13244"/>
                  <a:pt x="5650" y="13244"/>
                </a:cubicBezTo>
                <a:close/>
                <a:moveTo>
                  <a:pt x="22003" y="13301"/>
                </a:moveTo>
                <a:cubicBezTo>
                  <a:pt x="21990" y="13301"/>
                  <a:pt x="21977" y="13318"/>
                  <a:pt x="21989" y="13331"/>
                </a:cubicBezTo>
                <a:lnTo>
                  <a:pt x="22005" y="13346"/>
                </a:lnTo>
                <a:cubicBezTo>
                  <a:pt x="22009" y="13350"/>
                  <a:pt x="22013" y="13352"/>
                  <a:pt x="22017" y="13352"/>
                </a:cubicBezTo>
                <a:cubicBezTo>
                  <a:pt x="22030" y="13352"/>
                  <a:pt x="22042" y="13333"/>
                  <a:pt x="22030" y="13321"/>
                </a:cubicBezTo>
                <a:lnTo>
                  <a:pt x="22014" y="13306"/>
                </a:lnTo>
                <a:cubicBezTo>
                  <a:pt x="22011" y="13302"/>
                  <a:pt x="22007" y="13301"/>
                  <a:pt x="22003" y="13301"/>
                </a:cubicBezTo>
                <a:close/>
                <a:moveTo>
                  <a:pt x="165" y="13260"/>
                </a:moveTo>
                <a:cubicBezTo>
                  <a:pt x="151" y="13260"/>
                  <a:pt x="138" y="13267"/>
                  <a:pt x="134" y="13285"/>
                </a:cubicBezTo>
                <a:cubicBezTo>
                  <a:pt x="126" y="13320"/>
                  <a:pt x="134" y="13352"/>
                  <a:pt x="156" y="13379"/>
                </a:cubicBezTo>
                <a:cubicBezTo>
                  <a:pt x="162" y="13386"/>
                  <a:pt x="171" y="13390"/>
                  <a:pt x="180" y="13390"/>
                </a:cubicBezTo>
                <a:cubicBezTo>
                  <a:pt x="190" y="13390"/>
                  <a:pt x="200" y="13386"/>
                  <a:pt x="207" y="13379"/>
                </a:cubicBezTo>
                <a:cubicBezTo>
                  <a:pt x="220" y="13364"/>
                  <a:pt x="218" y="13344"/>
                  <a:pt x="207" y="13330"/>
                </a:cubicBezTo>
                <a:cubicBezTo>
                  <a:pt x="201" y="13323"/>
                  <a:pt x="199" y="13314"/>
                  <a:pt x="202" y="13304"/>
                </a:cubicBezTo>
                <a:cubicBezTo>
                  <a:pt x="209" y="13278"/>
                  <a:pt x="186" y="13260"/>
                  <a:pt x="165" y="13260"/>
                </a:cubicBezTo>
                <a:close/>
                <a:moveTo>
                  <a:pt x="22816" y="13271"/>
                </a:moveTo>
                <a:cubicBezTo>
                  <a:pt x="22788" y="13271"/>
                  <a:pt x="22765" y="13306"/>
                  <a:pt x="22790" y="13331"/>
                </a:cubicBezTo>
                <a:cubicBezTo>
                  <a:pt x="22810" y="13351"/>
                  <a:pt x="22829" y="13372"/>
                  <a:pt x="22850" y="13391"/>
                </a:cubicBezTo>
                <a:cubicBezTo>
                  <a:pt x="22858" y="13399"/>
                  <a:pt x="22866" y="13402"/>
                  <a:pt x="22874" y="13402"/>
                </a:cubicBezTo>
                <a:cubicBezTo>
                  <a:pt x="22901" y="13402"/>
                  <a:pt x="22925" y="13366"/>
                  <a:pt x="22900" y="13341"/>
                </a:cubicBezTo>
                <a:cubicBezTo>
                  <a:pt x="22879" y="13321"/>
                  <a:pt x="22859" y="13300"/>
                  <a:pt x="22840" y="13281"/>
                </a:cubicBezTo>
                <a:cubicBezTo>
                  <a:pt x="22832" y="13274"/>
                  <a:pt x="22824" y="13271"/>
                  <a:pt x="22816" y="13271"/>
                </a:cubicBezTo>
                <a:close/>
                <a:moveTo>
                  <a:pt x="4989" y="13318"/>
                </a:moveTo>
                <a:cubicBezTo>
                  <a:pt x="4963" y="13318"/>
                  <a:pt x="4939" y="13353"/>
                  <a:pt x="4964" y="13378"/>
                </a:cubicBezTo>
                <a:lnTo>
                  <a:pt x="4979" y="13394"/>
                </a:lnTo>
                <a:cubicBezTo>
                  <a:pt x="4987" y="13401"/>
                  <a:pt x="4995" y="13404"/>
                  <a:pt x="5003" y="13404"/>
                </a:cubicBezTo>
                <a:cubicBezTo>
                  <a:pt x="5031" y="13404"/>
                  <a:pt x="5055" y="13369"/>
                  <a:pt x="5029" y="13344"/>
                </a:cubicBezTo>
                <a:lnTo>
                  <a:pt x="5013" y="13329"/>
                </a:lnTo>
                <a:cubicBezTo>
                  <a:pt x="5006" y="13321"/>
                  <a:pt x="4997" y="13318"/>
                  <a:pt x="4989" y="13318"/>
                </a:cubicBezTo>
                <a:close/>
                <a:moveTo>
                  <a:pt x="17982" y="13312"/>
                </a:moveTo>
                <a:cubicBezTo>
                  <a:pt x="17958" y="13312"/>
                  <a:pt x="17938" y="13329"/>
                  <a:pt x="17930" y="13351"/>
                </a:cubicBezTo>
                <a:cubicBezTo>
                  <a:pt x="17925" y="13366"/>
                  <a:pt x="17919" y="13381"/>
                  <a:pt x="17914" y="13395"/>
                </a:cubicBezTo>
                <a:cubicBezTo>
                  <a:pt x="17906" y="13423"/>
                  <a:pt x="17925" y="13454"/>
                  <a:pt x="17951" y="13461"/>
                </a:cubicBezTo>
                <a:cubicBezTo>
                  <a:pt x="17955" y="13462"/>
                  <a:pt x="17960" y="13462"/>
                  <a:pt x="17964" y="13462"/>
                </a:cubicBezTo>
                <a:cubicBezTo>
                  <a:pt x="17988" y="13462"/>
                  <a:pt x="18009" y="13446"/>
                  <a:pt x="18017" y="13424"/>
                </a:cubicBezTo>
                <a:cubicBezTo>
                  <a:pt x="18022" y="13408"/>
                  <a:pt x="18027" y="13394"/>
                  <a:pt x="18033" y="13379"/>
                </a:cubicBezTo>
                <a:cubicBezTo>
                  <a:pt x="18042" y="13352"/>
                  <a:pt x="18022" y="13320"/>
                  <a:pt x="17996" y="13314"/>
                </a:cubicBezTo>
                <a:cubicBezTo>
                  <a:pt x="17991" y="13313"/>
                  <a:pt x="17986" y="13312"/>
                  <a:pt x="17982" y="13312"/>
                </a:cubicBezTo>
                <a:close/>
                <a:moveTo>
                  <a:pt x="22393" y="13422"/>
                </a:moveTo>
                <a:cubicBezTo>
                  <a:pt x="22380" y="13422"/>
                  <a:pt x="22368" y="13440"/>
                  <a:pt x="22380" y="13452"/>
                </a:cubicBezTo>
                <a:lnTo>
                  <a:pt x="22396" y="13468"/>
                </a:lnTo>
                <a:cubicBezTo>
                  <a:pt x="22399" y="13472"/>
                  <a:pt x="22403" y="13473"/>
                  <a:pt x="22407" y="13473"/>
                </a:cubicBezTo>
                <a:cubicBezTo>
                  <a:pt x="22421" y="13473"/>
                  <a:pt x="22432" y="13456"/>
                  <a:pt x="22421" y="13444"/>
                </a:cubicBezTo>
                <a:lnTo>
                  <a:pt x="22405" y="13428"/>
                </a:lnTo>
                <a:cubicBezTo>
                  <a:pt x="22401" y="13424"/>
                  <a:pt x="22397" y="13422"/>
                  <a:pt x="22393" y="13422"/>
                </a:cubicBezTo>
                <a:close/>
                <a:moveTo>
                  <a:pt x="20520" y="13441"/>
                </a:moveTo>
                <a:cubicBezTo>
                  <a:pt x="20473" y="13441"/>
                  <a:pt x="20473" y="13512"/>
                  <a:pt x="20520" y="13512"/>
                </a:cubicBezTo>
                <a:cubicBezTo>
                  <a:pt x="20565" y="13512"/>
                  <a:pt x="20565" y="13441"/>
                  <a:pt x="20520" y="13441"/>
                </a:cubicBezTo>
                <a:close/>
                <a:moveTo>
                  <a:pt x="19018" y="13422"/>
                </a:moveTo>
                <a:cubicBezTo>
                  <a:pt x="18991" y="13422"/>
                  <a:pt x="18967" y="13458"/>
                  <a:pt x="18992" y="13483"/>
                </a:cubicBezTo>
                <a:lnTo>
                  <a:pt x="19023" y="13513"/>
                </a:lnTo>
                <a:cubicBezTo>
                  <a:pt x="19030" y="13520"/>
                  <a:pt x="19038" y="13524"/>
                  <a:pt x="19046" y="13524"/>
                </a:cubicBezTo>
                <a:cubicBezTo>
                  <a:pt x="19072" y="13524"/>
                  <a:pt x="19096" y="13488"/>
                  <a:pt x="19072" y="13463"/>
                </a:cubicBezTo>
                <a:lnTo>
                  <a:pt x="19042" y="13433"/>
                </a:lnTo>
                <a:cubicBezTo>
                  <a:pt x="19035" y="13426"/>
                  <a:pt x="19026" y="13422"/>
                  <a:pt x="19018" y="13422"/>
                </a:cubicBezTo>
                <a:close/>
                <a:moveTo>
                  <a:pt x="17305" y="13403"/>
                </a:moveTo>
                <a:cubicBezTo>
                  <a:pt x="17278" y="13403"/>
                  <a:pt x="17254" y="13438"/>
                  <a:pt x="17279" y="13463"/>
                </a:cubicBezTo>
                <a:cubicBezTo>
                  <a:pt x="17299" y="13483"/>
                  <a:pt x="17319" y="13504"/>
                  <a:pt x="17340" y="13523"/>
                </a:cubicBezTo>
                <a:cubicBezTo>
                  <a:pt x="17347" y="13531"/>
                  <a:pt x="17355" y="13534"/>
                  <a:pt x="17363" y="13534"/>
                </a:cubicBezTo>
                <a:cubicBezTo>
                  <a:pt x="17390" y="13534"/>
                  <a:pt x="17414" y="13498"/>
                  <a:pt x="17389" y="13473"/>
                </a:cubicBezTo>
                <a:cubicBezTo>
                  <a:pt x="17369" y="13454"/>
                  <a:pt x="17351" y="13433"/>
                  <a:pt x="17330" y="13413"/>
                </a:cubicBezTo>
                <a:cubicBezTo>
                  <a:pt x="17322" y="13406"/>
                  <a:pt x="17313" y="13403"/>
                  <a:pt x="17305" y="13403"/>
                </a:cubicBezTo>
                <a:close/>
                <a:moveTo>
                  <a:pt x="19709" y="13436"/>
                </a:moveTo>
                <a:cubicBezTo>
                  <a:pt x="19639" y="13436"/>
                  <a:pt x="19639" y="13544"/>
                  <a:pt x="19709" y="13544"/>
                </a:cubicBezTo>
                <a:cubicBezTo>
                  <a:pt x="19777" y="13543"/>
                  <a:pt x="19777" y="13436"/>
                  <a:pt x="19709" y="13436"/>
                </a:cubicBezTo>
                <a:close/>
                <a:moveTo>
                  <a:pt x="1430" y="13425"/>
                </a:moveTo>
                <a:cubicBezTo>
                  <a:pt x="1389" y="13425"/>
                  <a:pt x="1352" y="13478"/>
                  <a:pt x="1390" y="13515"/>
                </a:cubicBezTo>
                <a:lnTo>
                  <a:pt x="1406" y="13531"/>
                </a:lnTo>
                <a:cubicBezTo>
                  <a:pt x="1417" y="13542"/>
                  <a:pt x="1430" y="13547"/>
                  <a:pt x="1442" y="13547"/>
                </a:cubicBezTo>
                <a:cubicBezTo>
                  <a:pt x="1482" y="13547"/>
                  <a:pt x="1519" y="13494"/>
                  <a:pt x="1482" y="13456"/>
                </a:cubicBezTo>
                <a:cubicBezTo>
                  <a:pt x="1476" y="13450"/>
                  <a:pt x="1471" y="13446"/>
                  <a:pt x="1466" y="13441"/>
                </a:cubicBezTo>
                <a:cubicBezTo>
                  <a:pt x="1455" y="13430"/>
                  <a:pt x="1442" y="13425"/>
                  <a:pt x="1430" y="13425"/>
                </a:cubicBezTo>
                <a:close/>
                <a:moveTo>
                  <a:pt x="9715" y="13345"/>
                </a:moveTo>
                <a:cubicBezTo>
                  <a:pt x="9701" y="13345"/>
                  <a:pt x="9688" y="13353"/>
                  <a:pt x="9683" y="13370"/>
                </a:cubicBezTo>
                <a:cubicBezTo>
                  <a:pt x="9670" y="13418"/>
                  <a:pt x="9663" y="13466"/>
                  <a:pt x="9663" y="13514"/>
                </a:cubicBezTo>
                <a:cubicBezTo>
                  <a:pt x="9663" y="13537"/>
                  <a:pt x="9681" y="13549"/>
                  <a:pt x="9699" y="13549"/>
                </a:cubicBezTo>
                <a:cubicBezTo>
                  <a:pt x="9716" y="13549"/>
                  <a:pt x="9735" y="13537"/>
                  <a:pt x="9735" y="13514"/>
                </a:cubicBezTo>
                <a:cubicBezTo>
                  <a:pt x="9736" y="13472"/>
                  <a:pt x="9741" y="13430"/>
                  <a:pt x="9751" y="13389"/>
                </a:cubicBezTo>
                <a:cubicBezTo>
                  <a:pt x="9759" y="13363"/>
                  <a:pt x="9737" y="13345"/>
                  <a:pt x="9715" y="13345"/>
                </a:cubicBezTo>
                <a:close/>
                <a:moveTo>
                  <a:pt x="6430" y="13487"/>
                </a:moveTo>
                <a:cubicBezTo>
                  <a:pt x="6422" y="13487"/>
                  <a:pt x="6414" y="13490"/>
                  <a:pt x="6406" y="13497"/>
                </a:cubicBezTo>
                <a:lnTo>
                  <a:pt x="6391" y="13513"/>
                </a:lnTo>
                <a:cubicBezTo>
                  <a:pt x="6366" y="13538"/>
                  <a:pt x="6390" y="13573"/>
                  <a:pt x="6417" y="13573"/>
                </a:cubicBezTo>
                <a:cubicBezTo>
                  <a:pt x="6425" y="13573"/>
                  <a:pt x="6434" y="13570"/>
                  <a:pt x="6441" y="13562"/>
                </a:cubicBezTo>
                <a:lnTo>
                  <a:pt x="6457" y="13546"/>
                </a:lnTo>
                <a:cubicBezTo>
                  <a:pt x="6482" y="13522"/>
                  <a:pt x="6457" y="13487"/>
                  <a:pt x="6430" y="13487"/>
                </a:cubicBezTo>
                <a:close/>
                <a:moveTo>
                  <a:pt x="24706" y="13515"/>
                </a:moveTo>
                <a:cubicBezTo>
                  <a:pt x="24660" y="13515"/>
                  <a:pt x="24660" y="13586"/>
                  <a:pt x="24706" y="13586"/>
                </a:cubicBezTo>
                <a:cubicBezTo>
                  <a:pt x="24706" y="13586"/>
                  <a:pt x="24706" y="13586"/>
                  <a:pt x="24707" y="13586"/>
                </a:cubicBezTo>
                <a:cubicBezTo>
                  <a:pt x="24752" y="13586"/>
                  <a:pt x="24751" y="13517"/>
                  <a:pt x="24706" y="13515"/>
                </a:cubicBezTo>
                <a:close/>
                <a:moveTo>
                  <a:pt x="15309" y="13474"/>
                </a:moveTo>
                <a:cubicBezTo>
                  <a:pt x="15295" y="13474"/>
                  <a:pt x="15281" y="13482"/>
                  <a:pt x="15275" y="13498"/>
                </a:cubicBezTo>
                <a:cubicBezTo>
                  <a:pt x="15270" y="13514"/>
                  <a:pt x="15265" y="13529"/>
                  <a:pt x="15261" y="13543"/>
                </a:cubicBezTo>
                <a:cubicBezTo>
                  <a:pt x="15252" y="13569"/>
                  <a:pt x="15273" y="13587"/>
                  <a:pt x="15295" y="13587"/>
                </a:cubicBezTo>
                <a:cubicBezTo>
                  <a:pt x="15308" y="13587"/>
                  <a:pt x="15322" y="13580"/>
                  <a:pt x="15328" y="13562"/>
                </a:cubicBezTo>
                <a:cubicBezTo>
                  <a:pt x="15334" y="13546"/>
                  <a:pt x="15339" y="13532"/>
                  <a:pt x="15343" y="13518"/>
                </a:cubicBezTo>
                <a:cubicBezTo>
                  <a:pt x="15352" y="13492"/>
                  <a:pt x="15330" y="13474"/>
                  <a:pt x="15309" y="13474"/>
                </a:cubicBezTo>
                <a:close/>
                <a:moveTo>
                  <a:pt x="7580" y="13533"/>
                </a:moveTo>
                <a:cubicBezTo>
                  <a:pt x="7535" y="13533"/>
                  <a:pt x="7535" y="13603"/>
                  <a:pt x="7580" y="13603"/>
                </a:cubicBezTo>
                <a:lnTo>
                  <a:pt x="7595" y="13603"/>
                </a:lnTo>
                <a:cubicBezTo>
                  <a:pt x="7641" y="13603"/>
                  <a:pt x="7641" y="13533"/>
                  <a:pt x="7595" y="13533"/>
                </a:cubicBezTo>
                <a:close/>
                <a:moveTo>
                  <a:pt x="16704" y="13475"/>
                </a:moveTo>
                <a:cubicBezTo>
                  <a:pt x="16664" y="13475"/>
                  <a:pt x="16628" y="13528"/>
                  <a:pt x="16664" y="13565"/>
                </a:cubicBezTo>
                <a:cubicBezTo>
                  <a:pt x="16675" y="13576"/>
                  <a:pt x="16683" y="13586"/>
                  <a:pt x="16693" y="13596"/>
                </a:cubicBezTo>
                <a:cubicBezTo>
                  <a:pt x="16703" y="13607"/>
                  <a:pt x="16716" y="13612"/>
                  <a:pt x="16728" y="13612"/>
                </a:cubicBezTo>
                <a:cubicBezTo>
                  <a:pt x="16768" y="13612"/>
                  <a:pt x="16805" y="13558"/>
                  <a:pt x="16769" y="13520"/>
                </a:cubicBezTo>
                <a:cubicBezTo>
                  <a:pt x="16760" y="13510"/>
                  <a:pt x="16749" y="13499"/>
                  <a:pt x="16740" y="13491"/>
                </a:cubicBezTo>
                <a:cubicBezTo>
                  <a:pt x="16729" y="13479"/>
                  <a:pt x="16717" y="13475"/>
                  <a:pt x="16704" y="13475"/>
                </a:cubicBezTo>
                <a:close/>
                <a:moveTo>
                  <a:pt x="8978" y="13475"/>
                </a:moveTo>
                <a:cubicBezTo>
                  <a:pt x="8951" y="13475"/>
                  <a:pt x="8924" y="13493"/>
                  <a:pt x="8924" y="13528"/>
                </a:cubicBezTo>
                <a:lnTo>
                  <a:pt x="8924" y="13572"/>
                </a:lnTo>
                <a:cubicBezTo>
                  <a:pt x="8924" y="13606"/>
                  <a:pt x="8950" y="13623"/>
                  <a:pt x="8977" y="13623"/>
                </a:cubicBezTo>
                <a:cubicBezTo>
                  <a:pt x="9004" y="13623"/>
                  <a:pt x="9031" y="13606"/>
                  <a:pt x="9031" y="13572"/>
                </a:cubicBezTo>
                <a:lnTo>
                  <a:pt x="9031" y="13528"/>
                </a:lnTo>
                <a:cubicBezTo>
                  <a:pt x="9032" y="13493"/>
                  <a:pt x="9005" y="13475"/>
                  <a:pt x="8978" y="13475"/>
                </a:cubicBezTo>
                <a:close/>
                <a:moveTo>
                  <a:pt x="11324" y="13510"/>
                </a:moveTo>
                <a:cubicBezTo>
                  <a:pt x="11283" y="13510"/>
                  <a:pt x="11246" y="13563"/>
                  <a:pt x="11283" y="13601"/>
                </a:cubicBezTo>
                <a:lnTo>
                  <a:pt x="11299" y="13617"/>
                </a:lnTo>
                <a:cubicBezTo>
                  <a:pt x="11310" y="13628"/>
                  <a:pt x="11322" y="13632"/>
                  <a:pt x="11334" y="13632"/>
                </a:cubicBezTo>
                <a:cubicBezTo>
                  <a:pt x="11375" y="13632"/>
                  <a:pt x="11412" y="13579"/>
                  <a:pt x="11375" y="13541"/>
                </a:cubicBezTo>
                <a:lnTo>
                  <a:pt x="11359" y="13526"/>
                </a:lnTo>
                <a:cubicBezTo>
                  <a:pt x="11348" y="13515"/>
                  <a:pt x="11336" y="13510"/>
                  <a:pt x="11324" y="13510"/>
                </a:cubicBezTo>
                <a:close/>
                <a:moveTo>
                  <a:pt x="20072" y="13484"/>
                </a:moveTo>
                <a:cubicBezTo>
                  <a:pt x="20048" y="13484"/>
                  <a:pt x="20028" y="13500"/>
                  <a:pt x="20020" y="13522"/>
                </a:cubicBezTo>
                <a:cubicBezTo>
                  <a:pt x="20015" y="13536"/>
                  <a:pt x="20009" y="13552"/>
                  <a:pt x="20004" y="13566"/>
                </a:cubicBezTo>
                <a:cubicBezTo>
                  <a:pt x="19994" y="13594"/>
                  <a:pt x="20015" y="13625"/>
                  <a:pt x="20041" y="13632"/>
                </a:cubicBezTo>
                <a:cubicBezTo>
                  <a:pt x="20045" y="13634"/>
                  <a:pt x="20050" y="13634"/>
                  <a:pt x="20054" y="13634"/>
                </a:cubicBezTo>
                <a:cubicBezTo>
                  <a:pt x="20078" y="13634"/>
                  <a:pt x="20099" y="13618"/>
                  <a:pt x="20107" y="13596"/>
                </a:cubicBezTo>
                <a:cubicBezTo>
                  <a:pt x="20112" y="13581"/>
                  <a:pt x="20117" y="13565"/>
                  <a:pt x="20123" y="13551"/>
                </a:cubicBezTo>
                <a:cubicBezTo>
                  <a:pt x="20133" y="13524"/>
                  <a:pt x="20112" y="13492"/>
                  <a:pt x="20086" y="13486"/>
                </a:cubicBezTo>
                <a:cubicBezTo>
                  <a:pt x="20081" y="13484"/>
                  <a:pt x="20076" y="13484"/>
                  <a:pt x="20072" y="13484"/>
                </a:cubicBezTo>
                <a:close/>
                <a:moveTo>
                  <a:pt x="9341" y="13536"/>
                </a:moveTo>
                <a:cubicBezTo>
                  <a:pt x="9313" y="13536"/>
                  <a:pt x="9288" y="13572"/>
                  <a:pt x="9313" y="13597"/>
                </a:cubicBezTo>
                <a:cubicBezTo>
                  <a:pt x="9324" y="13607"/>
                  <a:pt x="9334" y="13617"/>
                  <a:pt x="9344" y="13627"/>
                </a:cubicBezTo>
                <a:cubicBezTo>
                  <a:pt x="9351" y="13634"/>
                  <a:pt x="9359" y="13637"/>
                  <a:pt x="9367" y="13637"/>
                </a:cubicBezTo>
                <a:cubicBezTo>
                  <a:pt x="9395" y="13637"/>
                  <a:pt x="9420" y="13601"/>
                  <a:pt x="9394" y="13577"/>
                </a:cubicBezTo>
                <a:cubicBezTo>
                  <a:pt x="9383" y="13566"/>
                  <a:pt x="9373" y="13557"/>
                  <a:pt x="9364" y="13546"/>
                </a:cubicBezTo>
                <a:cubicBezTo>
                  <a:pt x="9357" y="13539"/>
                  <a:pt x="9349" y="13536"/>
                  <a:pt x="9341" y="13536"/>
                </a:cubicBezTo>
                <a:close/>
                <a:moveTo>
                  <a:pt x="4712" y="13497"/>
                </a:moveTo>
                <a:cubicBezTo>
                  <a:pt x="4691" y="13497"/>
                  <a:pt x="4669" y="13514"/>
                  <a:pt x="4675" y="13540"/>
                </a:cubicBezTo>
                <a:lnTo>
                  <a:pt x="4690" y="13615"/>
                </a:lnTo>
                <a:cubicBezTo>
                  <a:pt x="4694" y="13633"/>
                  <a:pt x="4707" y="13640"/>
                  <a:pt x="4720" y="13640"/>
                </a:cubicBezTo>
                <a:cubicBezTo>
                  <a:pt x="4741" y="13640"/>
                  <a:pt x="4763" y="13623"/>
                  <a:pt x="4758" y="13597"/>
                </a:cubicBezTo>
                <a:lnTo>
                  <a:pt x="4743" y="13522"/>
                </a:lnTo>
                <a:cubicBezTo>
                  <a:pt x="4739" y="13504"/>
                  <a:pt x="4726" y="13497"/>
                  <a:pt x="4712" y="13497"/>
                </a:cubicBezTo>
                <a:close/>
                <a:moveTo>
                  <a:pt x="4464" y="13542"/>
                </a:moveTo>
                <a:cubicBezTo>
                  <a:pt x="4446" y="13542"/>
                  <a:pt x="4428" y="13554"/>
                  <a:pt x="4428" y="13577"/>
                </a:cubicBezTo>
                <a:lnTo>
                  <a:pt x="4428" y="13607"/>
                </a:lnTo>
                <a:cubicBezTo>
                  <a:pt x="4428" y="13630"/>
                  <a:pt x="4446" y="13642"/>
                  <a:pt x="4464" y="13642"/>
                </a:cubicBezTo>
                <a:cubicBezTo>
                  <a:pt x="4481" y="13642"/>
                  <a:pt x="4499" y="13630"/>
                  <a:pt x="4499" y="13607"/>
                </a:cubicBezTo>
                <a:lnTo>
                  <a:pt x="4499" y="13577"/>
                </a:lnTo>
                <a:cubicBezTo>
                  <a:pt x="4499" y="13554"/>
                  <a:pt x="4481" y="13542"/>
                  <a:pt x="4464" y="13542"/>
                </a:cubicBezTo>
                <a:close/>
                <a:moveTo>
                  <a:pt x="3261" y="13537"/>
                </a:moveTo>
                <a:cubicBezTo>
                  <a:pt x="3234" y="13537"/>
                  <a:pt x="3208" y="13554"/>
                  <a:pt x="3208" y="13588"/>
                </a:cubicBezTo>
                <a:lnTo>
                  <a:pt x="3208" y="13604"/>
                </a:lnTo>
                <a:cubicBezTo>
                  <a:pt x="3208" y="13639"/>
                  <a:pt x="3235" y="13657"/>
                  <a:pt x="3261" y="13657"/>
                </a:cubicBezTo>
                <a:cubicBezTo>
                  <a:pt x="3288" y="13657"/>
                  <a:pt x="3315" y="13639"/>
                  <a:pt x="3315" y="13604"/>
                </a:cubicBezTo>
                <a:lnTo>
                  <a:pt x="3315" y="13588"/>
                </a:lnTo>
                <a:cubicBezTo>
                  <a:pt x="3314" y="13554"/>
                  <a:pt x="3287" y="13537"/>
                  <a:pt x="3261" y="13537"/>
                </a:cubicBezTo>
                <a:close/>
                <a:moveTo>
                  <a:pt x="24450" y="13590"/>
                </a:moveTo>
                <a:cubicBezTo>
                  <a:pt x="24404" y="13590"/>
                  <a:pt x="24404" y="13661"/>
                  <a:pt x="24450" y="13661"/>
                </a:cubicBezTo>
                <a:lnTo>
                  <a:pt x="24466" y="13661"/>
                </a:lnTo>
                <a:cubicBezTo>
                  <a:pt x="24466" y="13661"/>
                  <a:pt x="24466" y="13661"/>
                  <a:pt x="24467" y="13661"/>
                </a:cubicBezTo>
                <a:cubicBezTo>
                  <a:pt x="24511" y="13661"/>
                  <a:pt x="24512" y="13590"/>
                  <a:pt x="24466" y="13590"/>
                </a:cubicBezTo>
                <a:close/>
                <a:moveTo>
                  <a:pt x="6393" y="13620"/>
                </a:moveTo>
                <a:cubicBezTo>
                  <a:pt x="6348" y="13620"/>
                  <a:pt x="6348" y="13691"/>
                  <a:pt x="6394" y="13691"/>
                </a:cubicBezTo>
                <a:cubicBezTo>
                  <a:pt x="6440" y="13691"/>
                  <a:pt x="6440" y="13620"/>
                  <a:pt x="6394" y="13620"/>
                </a:cubicBezTo>
                <a:cubicBezTo>
                  <a:pt x="6393" y="13620"/>
                  <a:pt x="6393" y="13620"/>
                  <a:pt x="6393" y="13620"/>
                </a:cubicBezTo>
                <a:close/>
                <a:moveTo>
                  <a:pt x="16132" y="13546"/>
                </a:moveTo>
                <a:cubicBezTo>
                  <a:pt x="16113" y="13546"/>
                  <a:pt x="16096" y="13556"/>
                  <a:pt x="16085" y="13573"/>
                </a:cubicBezTo>
                <a:cubicBezTo>
                  <a:pt x="16075" y="13588"/>
                  <a:pt x="16065" y="13603"/>
                  <a:pt x="16055" y="13618"/>
                </a:cubicBezTo>
                <a:cubicBezTo>
                  <a:pt x="16039" y="13641"/>
                  <a:pt x="16049" y="13676"/>
                  <a:pt x="16075" y="13691"/>
                </a:cubicBezTo>
                <a:cubicBezTo>
                  <a:pt x="16083" y="13696"/>
                  <a:pt x="16092" y="13698"/>
                  <a:pt x="16101" y="13698"/>
                </a:cubicBezTo>
                <a:cubicBezTo>
                  <a:pt x="16119" y="13698"/>
                  <a:pt x="16137" y="13688"/>
                  <a:pt x="16148" y="13671"/>
                </a:cubicBezTo>
                <a:cubicBezTo>
                  <a:pt x="16158" y="13655"/>
                  <a:pt x="16168" y="13641"/>
                  <a:pt x="16178" y="13627"/>
                </a:cubicBezTo>
                <a:cubicBezTo>
                  <a:pt x="16194" y="13603"/>
                  <a:pt x="16184" y="13567"/>
                  <a:pt x="16158" y="13554"/>
                </a:cubicBezTo>
                <a:cubicBezTo>
                  <a:pt x="16150" y="13549"/>
                  <a:pt x="16141" y="13546"/>
                  <a:pt x="16132" y="13546"/>
                </a:cubicBezTo>
                <a:close/>
                <a:moveTo>
                  <a:pt x="23862" y="13618"/>
                </a:moveTo>
                <a:cubicBezTo>
                  <a:pt x="23856" y="13618"/>
                  <a:pt x="23851" y="13619"/>
                  <a:pt x="23846" y="13622"/>
                </a:cubicBezTo>
                <a:cubicBezTo>
                  <a:pt x="23835" y="13627"/>
                  <a:pt x="23826" y="13632"/>
                  <a:pt x="23815" y="13638"/>
                </a:cubicBezTo>
                <a:cubicBezTo>
                  <a:pt x="23780" y="13656"/>
                  <a:pt x="23801" y="13703"/>
                  <a:pt x="23833" y="13703"/>
                </a:cubicBezTo>
                <a:cubicBezTo>
                  <a:pt x="23839" y="13703"/>
                  <a:pt x="23844" y="13701"/>
                  <a:pt x="23850" y="13698"/>
                </a:cubicBezTo>
                <a:cubicBezTo>
                  <a:pt x="23861" y="13693"/>
                  <a:pt x="23870" y="13688"/>
                  <a:pt x="23880" y="13683"/>
                </a:cubicBezTo>
                <a:cubicBezTo>
                  <a:pt x="23916" y="13666"/>
                  <a:pt x="23894" y="13618"/>
                  <a:pt x="23862" y="13618"/>
                </a:cubicBezTo>
                <a:close/>
                <a:moveTo>
                  <a:pt x="5252" y="13572"/>
                </a:moveTo>
                <a:cubicBezTo>
                  <a:pt x="5215" y="13572"/>
                  <a:pt x="5207" y="13618"/>
                  <a:pt x="5231" y="13636"/>
                </a:cubicBezTo>
                <a:cubicBezTo>
                  <a:pt x="5199" y="13649"/>
                  <a:pt x="5204" y="13704"/>
                  <a:pt x="5243" y="13706"/>
                </a:cubicBezTo>
                <a:cubicBezTo>
                  <a:pt x="5280" y="13706"/>
                  <a:pt x="5289" y="13660"/>
                  <a:pt x="5264" y="13641"/>
                </a:cubicBezTo>
                <a:cubicBezTo>
                  <a:pt x="5296" y="13628"/>
                  <a:pt x="5293" y="13572"/>
                  <a:pt x="5252" y="13572"/>
                </a:cubicBezTo>
                <a:close/>
                <a:moveTo>
                  <a:pt x="3893" y="13541"/>
                </a:moveTo>
                <a:cubicBezTo>
                  <a:pt x="3875" y="13541"/>
                  <a:pt x="3858" y="13553"/>
                  <a:pt x="3858" y="13576"/>
                </a:cubicBezTo>
                <a:lnTo>
                  <a:pt x="3858" y="13682"/>
                </a:lnTo>
                <a:cubicBezTo>
                  <a:pt x="3858" y="13705"/>
                  <a:pt x="3875" y="13716"/>
                  <a:pt x="3893" y="13716"/>
                </a:cubicBezTo>
                <a:cubicBezTo>
                  <a:pt x="3910" y="13716"/>
                  <a:pt x="3928" y="13705"/>
                  <a:pt x="3928" y="13682"/>
                </a:cubicBezTo>
                <a:lnTo>
                  <a:pt x="3928" y="13576"/>
                </a:lnTo>
                <a:cubicBezTo>
                  <a:pt x="3928" y="13553"/>
                  <a:pt x="3910" y="13541"/>
                  <a:pt x="3893" y="13541"/>
                </a:cubicBezTo>
                <a:close/>
                <a:moveTo>
                  <a:pt x="14513" y="13620"/>
                </a:moveTo>
                <a:cubicBezTo>
                  <a:pt x="14489" y="13620"/>
                  <a:pt x="14465" y="13646"/>
                  <a:pt x="14480" y="13674"/>
                </a:cubicBezTo>
                <a:cubicBezTo>
                  <a:pt x="14485" y="13685"/>
                  <a:pt x="14491" y="13693"/>
                  <a:pt x="14496" y="13704"/>
                </a:cubicBezTo>
                <a:cubicBezTo>
                  <a:pt x="14502" y="13716"/>
                  <a:pt x="14512" y="13722"/>
                  <a:pt x="14523" y="13722"/>
                </a:cubicBezTo>
                <a:cubicBezTo>
                  <a:pt x="14546" y="13722"/>
                  <a:pt x="14570" y="13696"/>
                  <a:pt x="14557" y="13669"/>
                </a:cubicBezTo>
                <a:cubicBezTo>
                  <a:pt x="14551" y="13659"/>
                  <a:pt x="14546" y="13649"/>
                  <a:pt x="14541" y="13639"/>
                </a:cubicBezTo>
                <a:cubicBezTo>
                  <a:pt x="14534" y="13626"/>
                  <a:pt x="14524" y="13620"/>
                  <a:pt x="14513" y="13620"/>
                </a:cubicBezTo>
                <a:close/>
                <a:moveTo>
                  <a:pt x="21030" y="13654"/>
                </a:moveTo>
                <a:cubicBezTo>
                  <a:pt x="21012" y="13654"/>
                  <a:pt x="20994" y="13665"/>
                  <a:pt x="20994" y="13688"/>
                </a:cubicBezTo>
                <a:lnTo>
                  <a:pt x="20994" y="13704"/>
                </a:lnTo>
                <a:cubicBezTo>
                  <a:pt x="20994" y="13727"/>
                  <a:pt x="21012" y="13738"/>
                  <a:pt x="21030" y="13738"/>
                </a:cubicBezTo>
                <a:cubicBezTo>
                  <a:pt x="21048" y="13738"/>
                  <a:pt x="21065" y="13727"/>
                  <a:pt x="21065" y="13704"/>
                </a:cubicBezTo>
                <a:lnTo>
                  <a:pt x="21065" y="13688"/>
                </a:lnTo>
                <a:cubicBezTo>
                  <a:pt x="21065" y="13665"/>
                  <a:pt x="21048" y="13654"/>
                  <a:pt x="21030" y="13654"/>
                </a:cubicBezTo>
                <a:close/>
                <a:moveTo>
                  <a:pt x="12328" y="13633"/>
                </a:moveTo>
                <a:cubicBezTo>
                  <a:pt x="12258" y="13633"/>
                  <a:pt x="12258" y="13740"/>
                  <a:pt x="12328" y="13740"/>
                </a:cubicBezTo>
                <a:cubicBezTo>
                  <a:pt x="12396" y="13740"/>
                  <a:pt x="12396" y="13633"/>
                  <a:pt x="12328" y="13633"/>
                </a:cubicBezTo>
                <a:close/>
                <a:moveTo>
                  <a:pt x="5655" y="13649"/>
                </a:moveTo>
                <a:cubicBezTo>
                  <a:pt x="5641" y="13649"/>
                  <a:pt x="5629" y="13656"/>
                  <a:pt x="5625" y="13674"/>
                </a:cubicBezTo>
                <a:lnTo>
                  <a:pt x="5609" y="13749"/>
                </a:lnTo>
                <a:cubicBezTo>
                  <a:pt x="5603" y="13775"/>
                  <a:pt x="5626" y="13793"/>
                  <a:pt x="5647" y="13793"/>
                </a:cubicBezTo>
                <a:cubicBezTo>
                  <a:pt x="5661" y="13793"/>
                  <a:pt x="5673" y="13786"/>
                  <a:pt x="5677" y="13769"/>
                </a:cubicBezTo>
                <a:lnTo>
                  <a:pt x="5693" y="13693"/>
                </a:lnTo>
                <a:cubicBezTo>
                  <a:pt x="5699" y="13667"/>
                  <a:pt x="5676" y="13649"/>
                  <a:pt x="5655" y="13649"/>
                </a:cubicBezTo>
                <a:close/>
                <a:moveTo>
                  <a:pt x="5755" y="13710"/>
                </a:moveTo>
                <a:cubicBezTo>
                  <a:pt x="5744" y="13710"/>
                  <a:pt x="5736" y="13714"/>
                  <a:pt x="5729" y="13722"/>
                </a:cubicBezTo>
                <a:cubicBezTo>
                  <a:pt x="5727" y="13722"/>
                  <a:pt x="5726" y="13722"/>
                  <a:pt x="5724" y="13722"/>
                </a:cubicBezTo>
                <a:cubicBezTo>
                  <a:pt x="5690" y="13722"/>
                  <a:pt x="5677" y="13781"/>
                  <a:pt x="5717" y="13793"/>
                </a:cubicBezTo>
                <a:cubicBezTo>
                  <a:pt x="5723" y="13795"/>
                  <a:pt x="5729" y="13796"/>
                  <a:pt x="5735" y="13796"/>
                </a:cubicBezTo>
                <a:cubicBezTo>
                  <a:pt x="5759" y="13796"/>
                  <a:pt x="5779" y="13778"/>
                  <a:pt x="5790" y="13755"/>
                </a:cubicBezTo>
                <a:cubicBezTo>
                  <a:pt x="5797" y="13737"/>
                  <a:pt x="5781" y="13716"/>
                  <a:pt x="5765" y="13711"/>
                </a:cubicBezTo>
                <a:cubicBezTo>
                  <a:pt x="5762" y="13710"/>
                  <a:pt x="5758" y="13710"/>
                  <a:pt x="5755" y="13710"/>
                </a:cubicBezTo>
                <a:close/>
                <a:moveTo>
                  <a:pt x="392" y="13695"/>
                </a:moveTo>
                <a:cubicBezTo>
                  <a:pt x="368" y="13695"/>
                  <a:pt x="344" y="13721"/>
                  <a:pt x="359" y="13749"/>
                </a:cubicBezTo>
                <a:cubicBezTo>
                  <a:pt x="364" y="13759"/>
                  <a:pt x="369" y="13769"/>
                  <a:pt x="374" y="13779"/>
                </a:cubicBezTo>
                <a:cubicBezTo>
                  <a:pt x="381" y="13791"/>
                  <a:pt x="391" y="13797"/>
                  <a:pt x="402" y="13797"/>
                </a:cubicBezTo>
                <a:cubicBezTo>
                  <a:pt x="425" y="13797"/>
                  <a:pt x="449" y="13772"/>
                  <a:pt x="435" y="13743"/>
                </a:cubicBezTo>
                <a:cubicBezTo>
                  <a:pt x="430" y="13734"/>
                  <a:pt x="425" y="13724"/>
                  <a:pt x="419" y="13713"/>
                </a:cubicBezTo>
                <a:cubicBezTo>
                  <a:pt x="413" y="13700"/>
                  <a:pt x="402" y="13695"/>
                  <a:pt x="392" y="13695"/>
                </a:cubicBezTo>
                <a:close/>
                <a:moveTo>
                  <a:pt x="18956" y="13724"/>
                </a:moveTo>
                <a:cubicBezTo>
                  <a:pt x="18938" y="13724"/>
                  <a:pt x="18920" y="13735"/>
                  <a:pt x="18920" y="13758"/>
                </a:cubicBezTo>
                <a:lnTo>
                  <a:pt x="18920" y="13774"/>
                </a:lnTo>
                <a:cubicBezTo>
                  <a:pt x="18920" y="13796"/>
                  <a:pt x="18938" y="13808"/>
                  <a:pt x="18955" y="13808"/>
                </a:cubicBezTo>
                <a:cubicBezTo>
                  <a:pt x="18973" y="13808"/>
                  <a:pt x="18991" y="13796"/>
                  <a:pt x="18991" y="13774"/>
                </a:cubicBezTo>
                <a:lnTo>
                  <a:pt x="18991" y="13758"/>
                </a:lnTo>
                <a:cubicBezTo>
                  <a:pt x="18992" y="13735"/>
                  <a:pt x="18974" y="13724"/>
                  <a:pt x="18956" y="13724"/>
                </a:cubicBezTo>
                <a:close/>
                <a:moveTo>
                  <a:pt x="2719" y="13729"/>
                </a:moveTo>
                <a:cubicBezTo>
                  <a:pt x="2651" y="13729"/>
                  <a:pt x="2650" y="13837"/>
                  <a:pt x="2719" y="13837"/>
                </a:cubicBezTo>
                <a:cubicBezTo>
                  <a:pt x="2789" y="13837"/>
                  <a:pt x="2789" y="13729"/>
                  <a:pt x="2719" y="13729"/>
                </a:cubicBezTo>
                <a:close/>
                <a:moveTo>
                  <a:pt x="4792" y="13783"/>
                </a:moveTo>
                <a:cubicBezTo>
                  <a:pt x="4774" y="13783"/>
                  <a:pt x="4756" y="13795"/>
                  <a:pt x="4756" y="13818"/>
                </a:cubicBezTo>
                <a:lnTo>
                  <a:pt x="4756" y="13834"/>
                </a:lnTo>
                <a:cubicBezTo>
                  <a:pt x="4756" y="13857"/>
                  <a:pt x="4774" y="13868"/>
                  <a:pt x="4792" y="13868"/>
                </a:cubicBezTo>
                <a:cubicBezTo>
                  <a:pt x="4810" y="13868"/>
                  <a:pt x="4828" y="13857"/>
                  <a:pt x="4828" y="13834"/>
                </a:cubicBezTo>
                <a:lnTo>
                  <a:pt x="4828" y="13818"/>
                </a:lnTo>
                <a:cubicBezTo>
                  <a:pt x="4828" y="13795"/>
                  <a:pt x="4810" y="13783"/>
                  <a:pt x="4792" y="13783"/>
                </a:cubicBezTo>
                <a:close/>
                <a:moveTo>
                  <a:pt x="23186" y="13825"/>
                </a:moveTo>
                <a:cubicBezTo>
                  <a:pt x="23183" y="13825"/>
                  <a:pt x="23180" y="13826"/>
                  <a:pt x="23177" y="13826"/>
                </a:cubicBezTo>
                <a:cubicBezTo>
                  <a:pt x="23152" y="13831"/>
                  <a:pt x="23128" y="13838"/>
                  <a:pt x="23103" y="13843"/>
                </a:cubicBezTo>
                <a:cubicBezTo>
                  <a:pt x="23061" y="13853"/>
                  <a:pt x="23074" y="13912"/>
                  <a:pt x="23112" y="13912"/>
                </a:cubicBezTo>
                <a:cubicBezTo>
                  <a:pt x="23115" y="13912"/>
                  <a:pt x="23118" y="13912"/>
                  <a:pt x="23121" y="13911"/>
                </a:cubicBezTo>
                <a:cubicBezTo>
                  <a:pt x="23146" y="13906"/>
                  <a:pt x="23171" y="13900"/>
                  <a:pt x="23196" y="13894"/>
                </a:cubicBezTo>
                <a:cubicBezTo>
                  <a:pt x="23237" y="13885"/>
                  <a:pt x="23224" y="13825"/>
                  <a:pt x="23186" y="13825"/>
                </a:cubicBezTo>
                <a:close/>
                <a:moveTo>
                  <a:pt x="14815" y="13831"/>
                </a:moveTo>
                <a:cubicBezTo>
                  <a:pt x="14810" y="13831"/>
                  <a:pt x="14805" y="13832"/>
                  <a:pt x="14801" y="13832"/>
                </a:cubicBezTo>
                <a:cubicBezTo>
                  <a:pt x="14760" y="13842"/>
                  <a:pt x="14771" y="13901"/>
                  <a:pt x="14810" y="13902"/>
                </a:cubicBezTo>
                <a:cubicBezTo>
                  <a:pt x="14815" y="13912"/>
                  <a:pt x="14827" y="13917"/>
                  <a:pt x="14839" y="13917"/>
                </a:cubicBezTo>
                <a:cubicBezTo>
                  <a:pt x="14845" y="13917"/>
                  <a:pt x="14851" y="13915"/>
                  <a:pt x="14856" y="13912"/>
                </a:cubicBezTo>
                <a:cubicBezTo>
                  <a:pt x="14875" y="13902"/>
                  <a:pt x="14877" y="13881"/>
                  <a:pt x="14870" y="13864"/>
                </a:cubicBezTo>
                <a:cubicBezTo>
                  <a:pt x="14860" y="13841"/>
                  <a:pt x="14838" y="13831"/>
                  <a:pt x="14815" y="13831"/>
                </a:cubicBezTo>
                <a:close/>
                <a:moveTo>
                  <a:pt x="15135" y="13831"/>
                </a:moveTo>
                <a:cubicBezTo>
                  <a:pt x="15125" y="13831"/>
                  <a:pt x="15115" y="13836"/>
                  <a:pt x="15109" y="13849"/>
                </a:cubicBezTo>
                <a:cubicBezTo>
                  <a:pt x="15103" y="13860"/>
                  <a:pt x="15098" y="13869"/>
                  <a:pt x="15093" y="13880"/>
                </a:cubicBezTo>
                <a:cubicBezTo>
                  <a:pt x="15079" y="13908"/>
                  <a:pt x="15103" y="13934"/>
                  <a:pt x="15126" y="13934"/>
                </a:cubicBezTo>
                <a:cubicBezTo>
                  <a:pt x="15137" y="13934"/>
                  <a:pt x="15147" y="13928"/>
                  <a:pt x="15154" y="13915"/>
                </a:cubicBezTo>
                <a:cubicBezTo>
                  <a:pt x="15159" y="13905"/>
                  <a:pt x="15164" y="13895"/>
                  <a:pt x="15169" y="13885"/>
                </a:cubicBezTo>
                <a:cubicBezTo>
                  <a:pt x="15183" y="13857"/>
                  <a:pt x="15158" y="13831"/>
                  <a:pt x="15135" y="13831"/>
                </a:cubicBezTo>
                <a:close/>
                <a:moveTo>
                  <a:pt x="4447" y="13872"/>
                </a:moveTo>
                <a:cubicBezTo>
                  <a:pt x="4429" y="13872"/>
                  <a:pt x="4411" y="13884"/>
                  <a:pt x="4411" y="13907"/>
                </a:cubicBezTo>
                <a:lnTo>
                  <a:pt x="4411" y="13923"/>
                </a:lnTo>
                <a:cubicBezTo>
                  <a:pt x="4411" y="13946"/>
                  <a:pt x="4428" y="13957"/>
                  <a:pt x="4446" y="13957"/>
                </a:cubicBezTo>
                <a:cubicBezTo>
                  <a:pt x="4464" y="13957"/>
                  <a:pt x="4482" y="13946"/>
                  <a:pt x="4482" y="13923"/>
                </a:cubicBezTo>
                <a:lnTo>
                  <a:pt x="4482" y="13907"/>
                </a:lnTo>
                <a:cubicBezTo>
                  <a:pt x="4482" y="13884"/>
                  <a:pt x="4465" y="13872"/>
                  <a:pt x="4447" y="13872"/>
                </a:cubicBezTo>
                <a:close/>
                <a:moveTo>
                  <a:pt x="2192" y="13860"/>
                </a:moveTo>
                <a:cubicBezTo>
                  <a:pt x="2188" y="13860"/>
                  <a:pt x="2183" y="13861"/>
                  <a:pt x="2178" y="13863"/>
                </a:cubicBezTo>
                <a:cubicBezTo>
                  <a:pt x="2163" y="13868"/>
                  <a:pt x="2148" y="13873"/>
                  <a:pt x="2134" y="13879"/>
                </a:cubicBezTo>
                <a:cubicBezTo>
                  <a:pt x="2106" y="13887"/>
                  <a:pt x="2089" y="13915"/>
                  <a:pt x="2098" y="13944"/>
                </a:cubicBezTo>
                <a:cubicBezTo>
                  <a:pt x="2104" y="13965"/>
                  <a:pt x="2125" y="13983"/>
                  <a:pt x="2148" y="13983"/>
                </a:cubicBezTo>
                <a:cubicBezTo>
                  <a:pt x="2153" y="13983"/>
                  <a:pt x="2158" y="13982"/>
                  <a:pt x="2163" y="13980"/>
                </a:cubicBezTo>
                <a:cubicBezTo>
                  <a:pt x="2178" y="13975"/>
                  <a:pt x="2193" y="13970"/>
                  <a:pt x="2208" y="13964"/>
                </a:cubicBezTo>
                <a:cubicBezTo>
                  <a:pt x="2234" y="13955"/>
                  <a:pt x="2252" y="13927"/>
                  <a:pt x="2244" y="13900"/>
                </a:cubicBezTo>
                <a:cubicBezTo>
                  <a:pt x="2237" y="13878"/>
                  <a:pt x="2215" y="13860"/>
                  <a:pt x="2192" y="13860"/>
                </a:cubicBezTo>
                <a:close/>
                <a:moveTo>
                  <a:pt x="17208" y="13851"/>
                </a:moveTo>
                <a:cubicBezTo>
                  <a:pt x="17197" y="13851"/>
                  <a:pt x="17187" y="13857"/>
                  <a:pt x="17181" y="13869"/>
                </a:cubicBezTo>
                <a:cubicBezTo>
                  <a:pt x="17170" y="13889"/>
                  <a:pt x="17162" y="13910"/>
                  <a:pt x="17150" y="13929"/>
                </a:cubicBezTo>
                <a:cubicBezTo>
                  <a:pt x="17137" y="13957"/>
                  <a:pt x="17161" y="13983"/>
                  <a:pt x="17185" y="13983"/>
                </a:cubicBezTo>
                <a:cubicBezTo>
                  <a:pt x="17195" y="13983"/>
                  <a:pt x="17206" y="13978"/>
                  <a:pt x="17212" y="13964"/>
                </a:cubicBezTo>
                <a:cubicBezTo>
                  <a:pt x="17223" y="13945"/>
                  <a:pt x="17232" y="13924"/>
                  <a:pt x="17243" y="13905"/>
                </a:cubicBezTo>
                <a:cubicBezTo>
                  <a:pt x="17256" y="13877"/>
                  <a:pt x="17231" y="13851"/>
                  <a:pt x="17208" y="13851"/>
                </a:cubicBezTo>
                <a:close/>
                <a:moveTo>
                  <a:pt x="8978" y="13849"/>
                </a:moveTo>
                <a:cubicBezTo>
                  <a:pt x="8955" y="13849"/>
                  <a:pt x="8934" y="13865"/>
                  <a:pt x="8926" y="13887"/>
                </a:cubicBezTo>
                <a:cubicBezTo>
                  <a:pt x="8921" y="13903"/>
                  <a:pt x="8915" y="13917"/>
                  <a:pt x="8910" y="13932"/>
                </a:cubicBezTo>
                <a:cubicBezTo>
                  <a:pt x="8902" y="13959"/>
                  <a:pt x="8921" y="13991"/>
                  <a:pt x="8947" y="13997"/>
                </a:cubicBezTo>
                <a:cubicBezTo>
                  <a:pt x="8952" y="13998"/>
                  <a:pt x="8956" y="13999"/>
                  <a:pt x="8961" y="13999"/>
                </a:cubicBezTo>
                <a:cubicBezTo>
                  <a:pt x="8985" y="13999"/>
                  <a:pt x="9005" y="13982"/>
                  <a:pt x="9013" y="13960"/>
                </a:cubicBezTo>
                <a:cubicBezTo>
                  <a:pt x="9018" y="13945"/>
                  <a:pt x="9023" y="13931"/>
                  <a:pt x="9028" y="13916"/>
                </a:cubicBezTo>
                <a:cubicBezTo>
                  <a:pt x="9038" y="13890"/>
                  <a:pt x="9018" y="13859"/>
                  <a:pt x="8992" y="13850"/>
                </a:cubicBezTo>
                <a:cubicBezTo>
                  <a:pt x="8987" y="13849"/>
                  <a:pt x="8983" y="13849"/>
                  <a:pt x="8978" y="13849"/>
                </a:cubicBezTo>
                <a:close/>
                <a:moveTo>
                  <a:pt x="11515" y="13979"/>
                </a:moveTo>
                <a:cubicBezTo>
                  <a:pt x="11469" y="13979"/>
                  <a:pt x="11469" y="14049"/>
                  <a:pt x="11515" y="14049"/>
                </a:cubicBezTo>
                <a:cubicBezTo>
                  <a:pt x="11516" y="14049"/>
                  <a:pt x="11517" y="14049"/>
                  <a:pt x="11517" y="14049"/>
                </a:cubicBezTo>
                <a:cubicBezTo>
                  <a:pt x="11560" y="14049"/>
                  <a:pt x="11560" y="13979"/>
                  <a:pt x="11515" y="13979"/>
                </a:cubicBezTo>
                <a:close/>
                <a:moveTo>
                  <a:pt x="889" y="13908"/>
                </a:moveTo>
                <a:cubicBezTo>
                  <a:pt x="868" y="13908"/>
                  <a:pt x="846" y="13925"/>
                  <a:pt x="852" y="13951"/>
                </a:cubicBezTo>
                <a:cubicBezTo>
                  <a:pt x="857" y="13976"/>
                  <a:pt x="862" y="14001"/>
                  <a:pt x="867" y="14026"/>
                </a:cubicBezTo>
                <a:cubicBezTo>
                  <a:pt x="870" y="14044"/>
                  <a:pt x="883" y="14052"/>
                  <a:pt x="897" y="14052"/>
                </a:cubicBezTo>
                <a:cubicBezTo>
                  <a:pt x="917" y="14052"/>
                  <a:pt x="940" y="14034"/>
                  <a:pt x="935" y="14007"/>
                </a:cubicBezTo>
                <a:cubicBezTo>
                  <a:pt x="931" y="13984"/>
                  <a:pt x="925" y="13958"/>
                  <a:pt x="920" y="13933"/>
                </a:cubicBezTo>
                <a:cubicBezTo>
                  <a:pt x="916" y="13915"/>
                  <a:pt x="903" y="13908"/>
                  <a:pt x="889" y="13908"/>
                </a:cubicBezTo>
                <a:close/>
                <a:moveTo>
                  <a:pt x="21300" y="13984"/>
                </a:moveTo>
                <a:cubicBezTo>
                  <a:pt x="21254" y="13984"/>
                  <a:pt x="21254" y="14055"/>
                  <a:pt x="21300" y="14055"/>
                </a:cubicBezTo>
                <a:cubicBezTo>
                  <a:pt x="21345" y="14055"/>
                  <a:pt x="21345" y="13984"/>
                  <a:pt x="21300" y="13984"/>
                </a:cubicBezTo>
                <a:close/>
                <a:moveTo>
                  <a:pt x="10014" y="13960"/>
                </a:moveTo>
                <a:cubicBezTo>
                  <a:pt x="9987" y="13960"/>
                  <a:pt x="9963" y="13997"/>
                  <a:pt x="9988" y="14021"/>
                </a:cubicBezTo>
                <a:lnTo>
                  <a:pt x="10018" y="14051"/>
                </a:lnTo>
                <a:cubicBezTo>
                  <a:pt x="10026" y="14059"/>
                  <a:pt x="10034" y="14062"/>
                  <a:pt x="10042" y="14062"/>
                </a:cubicBezTo>
                <a:cubicBezTo>
                  <a:pt x="10068" y="14062"/>
                  <a:pt x="10092" y="14026"/>
                  <a:pt x="10068" y="14001"/>
                </a:cubicBezTo>
                <a:lnTo>
                  <a:pt x="10037" y="13971"/>
                </a:lnTo>
                <a:cubicBezTo>
                  <a:pt x="10030" y="13963"/>
                  <a:pt x="10022" y="13960"/>
                  <a:pt x="10014" y="13960"/>
                </a:cubicBezTo>
                <a:close/>
                <a:moveTo>
                  <a:pt x="14028" y="13995"/>
                </a:moveTo>
                <a:cubicBezTo>
                  <a:pt x="13983" y="13995"/>
                  <a:pt x="13983" y="14065"/>
                  <a:pt x="14028" y="14065"/>
                </a:cubicBezTo>
                <a:cubicBezTo>
                  <a:pt x="14074" y="14065"/>
                  <a:pt x="14074" y="13995"/>
                  <a:pt x="14028" y="13995"/>
                </a:cubicBezTo>
                <a:close/>
                <a:moveTo>
                  <a:pt x="8302" y="13939"/>
                </a:moveTo>
                <a:cubicBezTo>
                  <a:pt x="8274" y="13939"/>
                  <a:pt x="8250" y="13976"/>
                  <a:pt x="8275" y="14000"/>
                </a:cubicBezTo>
                <a:cubicBezTo>
                  <a:pt x="8295" y="14020"/>
                  <a:pt x="8315" y="14041"/>
                  <a:pt x="8336" y="14060"/>
                </a:cubicBezTo>
                <a:cubicBezTo>
                  <a:pt x="8344" y="14068"/>
                  <a:pt x="8352" y="14071"/>
                  <a:pt x="8360" y="14071"/>
                </a:cubicBezTo>
                <a:cubicBezTo>
                  <a:pt x="8387" y="14071"/>
                  <a:pt x="8410" y="14035"/>
                  <a:pt x="8385" y="14011"/>
                </a:cubicBezTo>
                <a:cubicBezTo>
                  <a:pt x="8365" y="13991"/>
                  <a:pt x="8346" y="13970"/>
                  <a:pt x="8326" y="13950"/>
                </a:cubicBezTo>
                <a:cubicBezTo>
                  <a:pt x="8318" y="13943"/>
                  <a:pt x="8310" y="13939"/>
                  <a:pt x="8302" y="13939"/>
                </a:cubicBezTo>
                <a:close/>
                <a:moveTo>
                  <a:pt x="10705" y="13974"/>
                </a:moveTo>
                <a:cubicBezTo>
                  <a:pt x="10634" y="13974"/>
                  <a:pt x="10634" y="14081"/>
                  <a:pt x="10705" y="14081"/>
                </a:cubicBezTo>
                <a:cubicBezTo>
                  <a:pt x="10773" y="14081"/>
                  <a:pt x="10773" y="13974"/>
                  <a:pt x="10705" y="13974"/>
                </a:cubicBezTo>
                <a:close/>
                <a:moveTo>
                  <a:pt x="18384" y="13972"/>
                </a:moveTo>
                <a:cubicBezTo>
                  <a:pt x="18375" y="13972"/>
                  <a:pt x="18366" y="13975"/>
                  <a:pt x="18357" y="13979"/>
                </a:cubicBezTo>
                <a:cubicBezTo>
                  <a:pt x="18347" y="13984"/>
                  <a:pt x="18337" y="13990"/>
                  <a:pt x="18327" y="13995"/>
                </a:cubicBezTo>
                <a:cubicBezTo>
                  <a:pt x="18301" y="14007"/>
                  <a:pt x="18294" y="14043"/>
                  <a:pt x="18307" y="14068"/>
                </a:cubicBezTo>
                <a:cubicBezTo>
                  <a:pt x="18318" y="14086"/>
                  <a:pt x="18335" y="14094"/>
                  <a:pt x="18353" y="14094"/>
                </a:cubicBezTo>
                <a:cubicBezTo>
                  <a:pt x="18362" y="14094"/>
                  <a:pt x="18372" y="14092"/>
                  <a:pt x="18380" y="14088"/>
                </a:cubicBezTo>
                <a:cubicBezTo>
                  <a:pt x="18391" y="14083"/>
                  <a:pt x="18400" y="14078"/>
                  <a:pt x="18411" y="14072"/>
                </a:cubicBezTo>
                <a:cubicBezTo>
                  <a:pt x="18437" y="14059"/>
                  <a:pt x="18443" y="14023"/>
                  <a:pt x="18431" y="13999"/>
                </a:cubicBezTo>
                <a:cubicBezTo>
                  <a:pt x="18420" y="13982"/>
                  <a:pt x="18403" y="13972"/>
                  <a:pt x="18384" y="13972"/>
                </a:cubicBezTo>
                <a:close/>
                <a:moveTo>
                  <a:pt x="20638" y="14060"/>
                </a:moveTo>
                <a:cubicBezTo>
                  <a:pt x="20615" y="14060"/>
                  <a:pt x="20615" y="14095"/>
                  <a:pt x="20638" y="14095"/>
                </a:cubicBezTo>
                <a:cubicBezTo>
                  <a:pt x="20661" y="14095"/>
                  <a:pt x="20661" y="14060"/>
                  <a:pt x="20638" y="14060"/>
                </a:cubicBezTo>
                <a:close/>
                <a:moveTo>
                  <a:pt x="19377" y="13996"/>
                </a:moveTo>
                <a:cubicBezTo>
                  <a:pt x="19350" y="13996"/>
                  <a:pt x="19325" y="14031"/>
                  <a:pt x="19350" y="14057"/>
                </a:cubicBezTo>
                <a:cubicBezTo>
                  <a:pt x="19362" y="14067"/>
                  <a:pt x="19370" y="14078"/>
                  <a:pt x="19380" y="14086"/>
                </a:cubicBezTo>
                <a:cubicBezTo>
                  <a:pt x="19387" y="14094"/>
                  <a:pt x="19395" y="14097"/>
                  <a:pt x="19403" y="14097"/>
                </a:cubicBezTo>
                <a:cubicBezTo>
                  <a:pt x="19430" y="14097"/>
                  <a:pt x="19453" y="14062"/>
                  <a:pt x="19429" y="14037"/>
                </a:cubicBezTo>
                <a:cubicBezTo>
                  <a:pt x="19420" y="14026"/>
                  <a:pt x="19410" y="14016"/>
                  <a:pt x="19401" y="14006"/>
                </a:cubicBezTo>
                <a:cubicBezTo>
                  <a:pt x="19393" y="13999"/>
                  <a:pt x="19385" y="13996"/>
                  <a:pt x="19377" y="13996"/>
                </a:cubicBezTo>
                <a:close/>
                <a:moveTo>
                  <a:pt x="6305" y="14013"/>
                </a:moveTo>
                <a:cubicBezTo>
                  <a:pt x="6291" y="14013"/>
                  <a:pt x="6276" y="14021"/>
                  <a:pt x="6270" y="14038"/>
                </a:cubicBezTo>
                <a:cubicBezTo>
                  <a:pt x="6265" y="14054"/>
                  <a:pt x="6260" y="14068"/>
                  <a:pt x="6254" y="14082"/>
                </a:cubicBezTo>
                <a:cubicBezTo>
                  <a:pt x="6246" y="14109"/>
                  <a:pt x="6268" y="14126"/>
                  <a:pt x="6290" y="14126"/>
                </a:cubicBezTo>
                <a:cubicBezTo>
                  <a:pt x="6303" y="14126"/>
                  <a:pt x="6317" y="14119"/>
                  <a:pt x="6323" y="14102"/>
                </a:cubicBezTo>
                <a:cubicBezTo>
                  <a:pt x="6328" y="14086"/>
                  <a:pt x="6333" y="14071"/>
                  <a:pt x="6338" y="14058"/>
                </a:cubicBezTo>
                <a:cubicBezTo>
                  <a:pt x="6348" y="14031"/>
                  <a:pt x="6327" y="14013"/>
                  <a:pt x="6305" y="14013"/>
                </a:cubicBezTo>
                <a:close/>
                <a:moveTo>
                  <a:pt x="4956" y="14053"/>
                </a:moveTo>
                <a:cubicBezTo>
                  <a:pt x="4948" y="14053"/>
                  <a:pt x="4940" y="14057"/>
                  <a:pt x="4932" y="14064"/>
                </a:cubicBezTo>
                <a:lnTo>
                  <a:pt x="4917" y="14080"/>
                </a:lnTo>
                <a:cubicBezTo>
                  <a:pt x="4892" y="14105"/>
                  <a:pt x="4916" y="14141"/>
                  <a:pt x="4943" y="14141"/>
                </a:cubicBezTo>
                <a:cubicBezTo>
                  <a:pt x="4951" y="14141"/>
                  <a:pt x="4959" y="14137"/>
                  <a:pt x="4966" y="14130"/>
                </a:cubicBezTo>
                <a:lnTo>
                  <a:pt x="4982" y="14114"/>
                </a:lnTo>
                <a:cubicBezTo>
                  <a:pt x="5007" y="14088"/>
                  <a:pt x="4984" y="14053"/>
                  <a:pt x="4956" y="14053"/>
                </a:cubicBezTo>
                <a:close/>
                <a:moveTo>
                  <a:pt x="7701" y="14011"/>
                </a:moveTo>
                <a:cubicBezTo>
                  <a:pt x="7660" y="14011"/>
                  <a:pt x="7624" y="14065"/>
                  <a:pt x="7660" y="14102"/>
                </a:cubicBezTo>
                <a:cubicBezTo>
                  <a:pt x="7671" y="14112"/>
                  <a:pt x="7679" y="14123"/>
                  <a:pt x="7689" y="14132"/>
                </a:cubicBezTo>
                <a:cubicBezTo>
                  <a:pt x="7699" y="14144"/>
                  <a:pt x="7712" y="14149"/>
                  <a:pt x="7724" y="14149"/>
                </a:cubicBezTo>
                <a:cubicBezTo>
                  <a:pt x="7764" y="14149"/>
                  <a:pt x="7801" y="14095"/>
                  <a:pt x="7765" y="14058"/>
                </a:cubicBezTo>
                <a:cubicBezTo>
                  <a:pt x="7756" y="14048"/>
                  <a:pt x="7746" y="14038"/>
                  <a:pt x="7736" y="14027"/>
                </a:cubicBezTo>
                <a:cubicBezTo>
                  <a:pt x="7725" y="14016"/>
                  <a:pt x="7713" y="14011"/>
                  <a:pt x="7701" y="14011"/>
                </a:cubicBezTo>
                <a:close/>
                <a:moveTo>
                  <a:pt x="270" y="14224"/>
                </a:moveTo>
                <a:cubicBezTo>
                  <a:pt x="257" y="14224"/>
                  <a:pt x="245" y="14242"/>
                  <a:pt x="257" y="14254"/>
                </a:cubicBezTo>
                <a:lnTo>
                  <a:pt x="302" y="14299"/>
                </a:lnTo>
                <a:cubicBezTo>
                  <a:pt x="306" y="14302"/>
                  <a:pt x="310" y="14304"/>
                  <a:pt x="314" y="14304"/>
                </a:cubicBezTo>
                <a:cubicBezTo>
                  <a:pt x="327" y="14304"/>
                  <a:pt x="340" y="14286"/>
                  <a:pt x="327" y="14274"/>
                </a:cubicBezTo>
                <a:lnTo>
                  <a:pt x="282" y="14230"/>
                </a:lnTo>
                <a:cubicBezTo>
                  <a:pt x="278" y="14226"/>
                  <a:pt x="274" y="14224"/>
                  <a:pt x="270" y="14224"/>
                </a:cubicBezTo>
                <a:close/>
              </a:path>
            </a:pathLst>
          </a:custGeom>
          <a:solidFill>
            <a:srgbClr val="FFFFFF">
              <a:alpha val="195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221" name="Google Shape;221;p17"/>
          <p:cNvGrpSpPr/>
          <p:nvPr/>
        </p:nvGrpSpPr>
        <p:grpSpPr>
          <a:xfrm rot="-5400000">
            <a:off x="1241041" y="-1240184"/>
            <a:ext cx="1910376" cy="4392459"/>
            <a:chOff x="7227671" y="11"/>
            <a:chExt cx="1915484" cy="4404203"/>
          </a:xfrm>
        </p:grpSpPr>
        <p:sp>
          <p:nvSpPr>
            <p:cNvPr id="222" name="Google Shape;222;p17"/>
            <p:cNvSpPr/>
            <p:nvPr/>
          </p:nvSpPr>
          <p:spPr>
            <a:xfrm>
              <a:off x="7471853" y="422"/>
              <a:ext cx="1671303" cy="4112309"/>
            </a:xfrm>
            <a:custGeom>
              <a:avLst/>
              <a:gdLst/>
              <a:ahLst/>
              <a:cxnLst/>
              <a:rect l="l" t="t" r="r" b="b"/>
              <a:pathLst>
                <a:path w="11873" h="29214" extrusionOk="0">
                  <a:moveTo>
                    <a:pt x="274" y="1"/>
                  </a:moveTo>
                  <a:cubicBezTo>
                    <a:pt x="274" y="1"/>
                    <a:pt x="0" y="2214"/>
                    <a:pt x="4493" y="2489"/>
                  </a:cubicBezTo>
                  <a:cubicBezTo>
                    <a:pt x="8986" y="2764"/>
                    <a:pt x="11277" y="8349"/>
                    <a:pt x="9170" y="14175"/>
                  </a:cubicBezTo>
                  <a:cubicBezTo>
                    <a:pt x="7061" y="20000"/>
                    <a:pt x="7882" y="28800"/>
                    <a:pt x="11872" y="29213"/>
                  </a:cubicBezTo>
                  <a:lnTo>
                    <a:pt x="11872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3" name="Google Shape;223;p17"/>
            <p:cNvSpPr/>
            <p:nvPr/>
          </p:nvSpPr>
          <p:spPr>
            <a:xfrm>
              <a:off x="7227671" y="11"/>
              <a:ext cx="1909654" cy="4404203"/>
            </a:xfrm>
            <a:custGeom>
              <a:avLst/>
              <a:gdLst/>
              <a:ahLst/>
              <a:cxnLst/>
              <a:rect l="l" t="t" r="r" b="b"/>
              <a:pathLst>
                <a:path w="12890" h="29728" extrusionOk="0">
                  <a:moveTo>
                    <a:pt x="66" y="1"/>
                  </a:moveTo>
                  <a:lnTo>
                    <a:pt x="66" y="1"/>
                  </a:lnTo>
                  <a:cubicBezTo>
                    <a:pt x="63" y="22"/>
                    <a:pt x="0" y="535"/>
                    <a:pt x="472" y="1107"/>
                  </a:cubicBezTo>
                  <a:cubicBezTo>
                    <a:pt x="953" y="1690"/>
                    <a:pt x="2086" y="2417"/>
                    <a:pt x="4747" y="2568"/>
                  </a:cubicBezTo>
                  <a:cubicBezTo>
                    <a:pt x="6719" y="2679"/>
                    <a:pt x="8402" y="3670"/>
                    <a:pt x="9486" y="5361"/>
                  </a:cubicBezTo>
                  <a:cubicBezTo>
                    <a:pt x="11012" y="7744"/>
                    <a:pt x="11157" y="11122"/>
                    <a:pt x="9871" y="14397"/>
                  </a:cubicBezTo>
                  <a:cubicBezTo>
                    <a:pt x="9040" y="16514"/>
                    <a:pt x="8598" y="19060"/>
                    <a:pt x="8627" y="21565"/>
                  </a:cubicBezTo>
                  <a:cubicBezTo>
                    <a:pt x="8656" y="24097"/>
                    <a:pt x="9168" y="26301"/>
                    <a:pt x="10069" y="27767"/>
                  </a:cubicBezTo>
                  <a:cubicBezTo>
                    <a:pt x="10801" y="28959"/>
                    <a:pt x="11747" y="29618"/>
                    <a:pt x="12879" y="29727"/>
                  </a:cubicBezTo>
                  <a:lnTo>
                    <a:pt x="12890" y="29659"/>
                  </a:lnTo>
                  <a:cubicBezTo>
                    <a:pt x="11780" y="29553"/>
                    <a:pt x="10852" y="28905"/>
                    <a:pt x="10131" y="27732"/>
                  </a:cubicBezTo>
                  <a:cubicBezTo>
                    <a:pt x="9238" y="26275"/>
                    <a:pt x="8730" y="24086"/>
                    <a:pt x="8699" y="21565"/>
                  </a:cubicBezTo>
                  <a:cubicBezTo>
                    <a:pt x="8669" y="19069"/>
                    <a:pt x="9109" y="16533"/>
                    <a:pt x="9938" y="14423"/>
                  </a:cubicBezTo>
                  <a:cubicBezTo>
                    <a:pt x="11231" y="11127"/>
                    <a:pt x="11087" y="7727"/>
                    <a:pt x="9547" y="5324"/>
                  </a:cubicBezTo>
                  <a:cubicBezTo>
                    <a:pt x="8450" y="3615"/>
                    <a:pt x="6748" y="2611"/>
                    <a:pt x="4752" y="2499"/>
                  </a:cubicBezTo>
                  <a:cubicBezTo>
                    <a:pt x="2119" y="2349"/>
                    <a:pt x="1002" y="1637"/>
                    <a:pt x="528" y="1065"/>
                  </a:cubicBezTo>
                  <a:cubicBezTo>
                    <a:pt x="74" y="517"/>
                    <a:pt x="133" y="14"/>
                    <a:pt x="135" y="9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224" name="Google Shape;224;p17"/>
          <p:cNvSpPr/>
          <p:nvPr/>
        </p:nvSpPr>
        <p:spPr>
          <a:xfrm>
            <a:off x="9700333" y="1"/>
            <a:ext cx="2491683" cy="3189508"/>
          </a:xfrm>
          <a:custGeom>
            <a:avLst/>
            <a:gdLst/>
            <a:ahLst/>
            <a:cxnLst/>
            <a:rect l="l" t="t" r="r" b="b"/>
            <a:pathLst>
              <a:path w="13040" h="16692" extrusionOk="0">
                <a:moveTo>
                  <a:pt x="7" y="0"/>
                </a:moveTo>
                <a:lnTo>
                  <a:pt x="0" y="5"/>
                </a:lnTo>
                <a:cubicBezTo>
                  <a:pt x="5" y="11"/>
                  <a:pt x="463" y="666"/>
                  <a:pt x="1444" y="1238"/>
                </a:cubicBezTo>
                <a:cubicBezTo>
                  <a:pt x="2020" y="1573"/>
                  <a:pt x="2661" y="1817"/>
                  <a:pt x="3351" y="1958"/>
                </a:cubicBezTo>
                <a:cubicBezTo>
                  <a:pt x="3835" y="2059"/>
                  <a:pt x="4344" y="2109"/>
                  <a:pt x="4873" y="2109"/>
                </a:cubicBezTo>
                <a:cubicBezTo>
                  <a:pt x="5283" y="2109"/>
                  <a:pt x="5706" y="2079"/>
                  <a:pt x="6138" y="2018"/>
                </a:cubicBezTo>
                <a:cubicBezTo>
                  <a:pt x="6663" y="1945"/>
                  <a:pt x="7150" y="1909"/>
                  <a:pt x="7597" y="1909"/>
                </a:cubicBezTo>
                <a:cubicBezTo>
                  <a:pt x="9040" y="1909"/>
                  <a:pt x="10080" y="2286"/>
                  <a:pt x="10701" y="3036"/>
                </a:cubicBezTo>
                <a:cubicBezTo>
                  <a:pt x="11113" y="3536"/>
                  <a:pt x="11334" y="4202"/>
                  <a:pt x="11356" y="5019"/>
                </a:cubicBezTo>
                <a:cubicBezTo>
                  <a:pt x="11380" y="5861"/>
                  <a:pt x="11193" y="6872"/>
                  <a:pt x="10801" y="8026"/>
                </a:cubicBezTo>
                <a:cubicBezTo>
                  <a:pt x="10380" y="9270"/>
                  <a:pt x="10107" y="10305"/>
                  <a:pt x="9963" y="11194"/>
                </a:cubicBezTo>
                <a:cubicBezTo>
                  <a:pt x="9809" y="12158"/>
                  <a:pt x="9806" y="12963"/>
                  <a:pt x="9955" y="13655"/>
                </a:cubicBezTo>
                <a:cubicBezTo>
                  <a:pt x="10109" y="14378"/>
                  <a:pt x="10427" y="14971"/>
                  <a:pt x="10927" y="15468"/>
                </a:cubicBezTo>
                <a:cubicBezTo>
                  <a:pt x="11436" y="15976"/>
                  <a:pt x="12126" y="16375"/>
                  <a:pt x="13037" y="16692"/>
                </a:cubicBezTo>
                <a:lnTo>
                  <a:pt x="13040" y="16682"/>
                </a:lnTo>
                <a:cubicBezTo>
                  <a:pt x="11249" y="16061"/>
                  <a:pt x="10272" y="15097"/>
                  <a:pt x="9962" y="13652"/>
                </a:cubicBezTo>
                <a:cubicBezTo>
                  <a:pt x="9678" y="12326"/>
                  <a:pt x="9940" y="10593"/>
                  <a:pt x="10809" y="8028"/>
                </a:cubicBezTo>
                <a:cubicBezTo>
                  <a:pt x="11201" y="6873"/>
                  <a:pt x="11388" y="5861"/>
                  <a:pt x="11365" y="5018"/>
                </a:cubicBezTo>
                <a:cubicBezTo>
                  <a:pt x="11343" y="4200"/>
                  <a:pt x="11121" y="3531"/>
                  <a:pt x="10707" y="3031"/>
                </a:cubicBezTo>
                <a:cubicBezTo>
                  <a:pt x="10299" y="2539"/>
                  <a:pt x="9701" y="2201"/>
                  <a:pt x="8928" y="2033"/>
                </a:cubicBezTo>
                <a:cubicBezTo>
                  <a:pt x="8530" y="1946"/>
                  <a:pt x="8083" y="1902"/>
                  <a:pt x="7591" y="1902"/>
                </a:cubicBezTo>
                <a:cubicBezTo>
                  <a:pt x="7143" y="1902"/>
                  <a:pt x="6657" y="1938"/>
                  <a:pt x="6137" y="2011"/>
                </a:cubicBezTo>
                <a:cubicBezTo>
                  <a:pt x="5693" y="2073"/>
                  <a:pt x="5276" y="2100"/>
                  <a:pt x="4886" y="2100"/>
                </a:cubicBezTo>
                <a:cubicBezTo>
                  <a:pt x="3311" y="2100"/>
                  <a:pt x="2173" y="1655"/>
                  <a:pt x="1447" y="1231"/>
                </a:cubicBezTo>
                <a:cubicBezTo>
                  <a:pt x="469" y="660"/>
                  <a:pt x="11" y="7"/>
                  <a:pt x="7" y="0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25" name="Google Shape;225;p17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26" name="Google Shape;226;p17"/>
          <p:cNvSpPr txBox="1">
            <a:spLocks noGrp="1"/>
          </p:cNvSpPr>
          <p:nvPr>
            <p:ph type="subTitle" idx="1"/>
          </p:nvPr>
        </p:nvSpPr>
        <p:spPr>
          <a:xfrm>
            <a:off x="6393533" y="1617996"/>
            <a:ext cx="4725200" cy="39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27" name="Google Shape;227;p17"/>
          <p:cNvSpPr txBox="1">
            <a:spLocks noGrp="1"/>
          </p:cNvSpPr>
          <p:nvPr>
            <p:ph type="subTitle" idx="2"/>
          </p:nvPr>
        </p:nvSpPr>
        <p:spPr>
          <a:xfrm>
            <a:off x="1073733" y="1617967"/>
            <a:ext cx="4725200" cy="39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228" name="Google Shape;228;p17"/>
          <p:cNvGrpSpPr/>
          <p:nvPr/>
        </p:nvGrpSpPr>
        <p:grpSpPr>
          <a:xfrm>
            <a:off x="5954133" y="5614519"/>
            <a:ext cx="411004" cy="411004"/>
            <a:chOff x="1305050" y="4077300"/>
            <a:chExt cx="148900" cy="148900"/>
          </a:xfrm>
        </p:grpSpPr>
        <p:sp>
          <p:nvSpPr>
            <p:cNvPr id="229" name="Google Shape;229;p17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0" name="Google Shape;230;p17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231" name="Google Shape;231;p17"/>
          <p:cNvGrpSpPr/>
          <p:nvPr/>
        </p:nvGrpSpPr>
        <p:grpSpPr>
          <a:xfrm>
            <a:off x="7414590" y="6014468"/>
            <a:ext cx="260396" cy="260376"/>
            <a:chOff x="1305050" y="4077300"/>
            <a:chExt cx="148900" cy="148900"/>
          </a:xfrm>
        </p:grpSpPr>
        <p:sp>
          <p:nvSpPr>
            <p:cNvPr id="232" name="Google Shape;232;p17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3" name="Google Shape;233;p17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234" name="Google Shape;234;p17"/>
          <p:cNvGrpSpPr/>
          <p:nvPr/>
        </p:nvGrpSpPr>
        <p:grpSpPr>
          <a:xfrm>
            <a:off x="4948823" y="6144668"/>
            <a:ext cx="260396" cy="260376"/>
            <a:chOff x="1305050" y="4077300"/>
            <a:chExt cx="148900" cy="148900"/>
          </a:xfrm>
        </p:grpSpPr>
        <p:sp>
          <p:nvSpPr>
            <p:cNvPr id="235" name="Google Shape;235;p17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6" name="Google Shape;236;p17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  <p:extLst>
      <p:ext uri="{BB962C8B-B14F-4D97-AF65-F5344CB8AC3E}">
        <p14:creationId xmlns:p14="http://schemas.microsoft.com/office/powerpoint/2010/main" val="1488619223"/>
      </p:ext>
    </p:extLst>
  </p:cSld>
  <p:clrMapOvr>
    <a:masterClrMapping/>
  </p:clrMapOvr>
  <p:hf hdr="0" ftr="0" dt="0"/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" name="Google Shape;238;p18"/>
          <p:cNvSpPr/>
          <p:nvPr/>
        </p:nvSpPr>
        <p:spPr>
          <a:xfrm>
            <a:off x="99510" y="0"/>
            <a:ext cx="11993004" cy="6858008"/>
          </a:xfrm>
          <a:custGeom>
            <a:avLst/>
            <a:gdLst/>
            <a:ahLst/>
            <a:cxnLst/>
            <a:rect l="l" t="t" r="r" b="b"/>
            <a:pathLst>
              <a:path w="25016" h="14305" extrusionOk="0">
                <a:moveTo>
                  <a:pt x="9513" y="0"/>
                </a:moveTo>
                <a:cubicBezTo>
                  <a:pt x="9468" y="0"/>
                  <a:pt x="9468" y="71"/>
                  <a:pt x="9513" y="71"/>
                </a:cubicBezTo>
                <a:lnTo>
                  <a:pt x="9529" y="71"/>
                </a:lnTo>
                <a:cubicBezTo>
                  <a:pt x="9575" y="71"/>
                  <a:pt x="9575" y="0"/>
                  <a:pt x="9529" y="0"/>
                </a:cubicBezTo>
                <a:close/>
                <a:moveTo>
                  <a:pt x="16079" y="1"/>
                </a:moveTo>
                <a:cubicBezTo>
                  <a:pt x="16033" y="1"/>
                  <a:pt x="16033" y="72"/>
                  <a:pt x="16079" y="72"/>
                </a:cubicBezTo>
                <a:cubicBezTo>
                  <a:pt x="16125" y="72"/>
                  <a:pt x="16125" y="1"/>
                  <a:pt x="16079" y="1"/>
                </a:cubicBezTo>
                <a:close/>
                <a:moveTo>
                  <a:pt x="11106" y="7"/>
                </a:moveTo>
                <a:cubicBezTo>
                  <a:pt x="11094" y="7"/>
                  <a:pt x="11082" y="20"/>
                  <a:pt x="11089" y="35"/>
                </a:cubicBezTo>
                <a:cubicBezTo>
                  <a:pt x="11094" y="45"/>
                  <a:pt x="11100" y="56"/>
                  <a:pt x="11105" y="64"/>
                </a:cubicBezTo>
                <a:cubicBezTo>
                  <a:pt x="11108" y="71"/>
                  <a:pt x="11113" y="73"/>
                  <a:pt x="11119" y="73"/>
                </a:cubicBezTo>
                <a:cubicBezTo>
                  <a:pt x="11130" y="73"/>
                  <a:pt x="11142" y="60"/>
                  <a:pt x="11135" y="46"/>
                </a:cubicBezTo>
                <a:cubicBezTo>
                  <a:pt x="11130" y="36"/>
                  <a:pt x="11125" y="26"/>
                  <a:pt x="11119" y="16"/>
                </a:cubicBezTo>
                <a:cubicBezTo>
                  <a:pt x="11116" y="9"/>
                  <a:pt x="11111" y="7"/>
                  <a:pt x="11106" y="7"/>
                </a:cubicBezTo>
                <a:close/>
                <a:moveTo>
                  <a:pt x="15523" y="15"/>
                </a:moveTo>
                <a:cubicBezTo>
                  <a:pt x="15476" y="15"/>
                  <a:pt x="15476" y="85"/>
                  <a:pt x="15523" y="85"/>
                </a:cubicBezTo>
                <a:cubicBezTo>
                  <a:pt x="15523" y="85"/>
                  <a:pt x="15524" y="85"/>
                  <a:pt x="15524" y="85"/>
                </a:cubicBezTo>
                <a:cubicBezTo>
                  <a:pt x="15568" y="85"/>
                  <a:pt x="15567" y="16"/>
                  <a:pt x="15523" y="15"/>
                </a:cubicBezTo>
                <a:close/>
                <a:moveTo>
                  <a:pt x="17236" y="21"/>
                </a:moveTo>
                <a:cubicBezTo>
                  <a:pt x="17228" y="21"/>
                  <a:pt x="17220" y="24"/>
                  <a:pt x="17212" y="31"/>
                </a:cubicBezTo>
                <a:lnTo>
                  <a:pt x="17197" y="47"/>
                </a:lnTo>
                <a:cubicBezTo>
                  <a:pt x="17171" y="72"/>
                  <a:pt x="17196" y="107"/>
                  <a:pt x="17224" y="107"/>
                </a:cubicBezTo>
                <a:cubicBezTo>
                  <a:pt x="17231" y="107"/>
                  <a:pt x="17240" y="104"/>
                  <a:pt x="17247" y="97"/>
                </a:cubicBezTo>
                <a:lnTo>
                  <a:pt x="17263" y="82"/>
                </a:lnTo>
                <a:cubicBezTo>
                  <a:pt x="17288" y="56"/>
                  <a:pt x="17263" y="21"/>
                  <a:pt x="17236" y="21"/>
                </a:cubicBezTo>
                <a:close/>
                <a:moveTo>
                  <a:pt x="2352" y="74"/>
                </a:moveTo>
                <a:cubicBezTo>
                  <a:pt x="2343" y="74"/>
                  <a:pt x="2334" y="79"/>
                  <a:pt x="2334" y="90"/>
                </a:cubicBezTo>
                <a:lnTo>
                  <a:pt x="2334" y="106"/>
                </a:lnTo>
                <a:cubicBezTo>
                  <a:pt x="2334" y="118"/>
                  <a:pt x="2343" y="124"/>
                  <a:pt x="2352" y="124"/>
                </a:cubicBezTo>
                <a:cubicBezTo>
                  <a:pt x="2361" y="124"/>
                  <a:pt x="2370" y="118"/>
                  <a:pt x="2370" y="106"/>
                </a:cubicBezTo>
                <a:lnTo>
                  <a:pt x="2370" y="90"/>
                </a:lnTo>
                <a:cubicBezTo>
                  <a:pt x="2370" y="79"/>
                  <a:pt x="2361" y="74"/>
                  <a:pt x="2352" y="74"/>
                </a:cubicBezTo>
                <a:close/>
                <a:moveTo>
                  <a:pt x="20450" y="44"/>
                </a:moveTo>
                <a:cubicBezTo>
                  <a:pt x="20433" y="44"/>
                  <a:pt x="20415" y="56"/>
                  <a:pt x="20415" y="79"/>
                </a:cubicBezTo>
                <a:lnTo>
                  <a:pt x="20415" y="94"/>
                </a:lnTo>
                <a:cubicBezTo>
                  <a:pt x="20415" y="117"/>
                  <a:pt x="20432" y="129"/>
                  <a:pt x="20450" y="129"/>
                </a:cubicBezTo>
                <a:cubicBezTo>
                  <a:pt x="20467" y="129"/>
                  <a:pt x="20485" y="117"/>
                  <a:pt x="20485" y="94"/>
                </a:cubicBezTo>
                <a:lnTo>
                  <a:pt x="20485" y="79"/>
                </a:lnTo>
                <a:cubicBezTo>
                  <a:pt x="20485" y="56"/>
                  <a:pt x="20468" y="44"/>
                  <a:pt x="20450" y="44"/>
                </a:cubicBezTo>
                <a:close/>
                <a:moveTo>
                  <a:pt x="17100" y="68"/>
                </a:moveTo>
                <a:cubicBezTo>
                  <a:pt x="17087" y="68"/>
                  <a:pt x="17075" y="86"/>
                  <a:pt x="17087" y="98"/>
                </a:cubicBezTo>
                <a:lnTo>
                  <a:pt x="17117" y="129"/>
                </a:lnTo>
                <a:cubicBezTo>
                  <a:pt x="17120" y="132"/>
                  <a:pt x="17124" y="134"/>
                  <a:pt x="17128" y="134"/>
                </a:cubicBezTo>
                <a:cubicBezTo>
                  <a:pt x="17142" y="134"/>
                  <a:pt x="17154" y="116"/>
                  <a:pt x="17142" y="104"/>
                </a:cubicBezTo>
                <a:lnTo>
                  <a:pt x="17112" y="73"/>
                </a:lnTo>
                <a:cubicBezTo>
                  <a:pt x="17108" y="69"/>
                  <a:pt x="17104" y="68"/>
                  <a:pt x="17100" y="68"/>
                </a:cubicBezTo>
                <a:close/>
                <a:moveTo>
                  <a:pt x="9753" y="76"/>
                </a:moveTo>
                <a:cubicBezTo>
                  <a:pt x="9708" y="76"/>
                  <a:pt x="9708" y="147"/>
                  <a:pt x="9753" y="147"/>
                </a:cubicBezTo>
                <a:lnTo>
                  <a:pt x="9769" y="147"/>
                </a:lnTo>
                <a:cubicBezTo>
                  <a:pt x="9815" y="147"/>
                  <a:pt x="9815" y="76"/>
                  <a:pt x="9769" y="76"/>
                </a:cubicBezTo>
                <a:close/>
                <a:moveTo>
                  <a:pt x="8154" y="60"/>
                </a:moveTo>
                <a:cubicBezTo>
                  <a:pt x="8150" y="60"/>
                  <a:pt x="8146" y="60"/>
                  <a:pt x="8142" y="62"/>
                </a:cubicBezTo>
                <a:cubicBezTo>
                  <a:pt x="8126" y="67"/>
                  <a:pt x="8112" y="72"/>
                  <a:pt x="8097" y="78"/>
                </a:cubicBezTo>
                <a:cubicBezTo>
                  <a:pt x="8058" y="91"/>
                  <a:pt x="8069" y="148"/>
                  <a:pt x="8104" y="148"/>
                </a:cubicBezTo>
                <a:cubicBezTo>
                  <a:pt x="8108" y="148"/>
                  <a:pt x="8112" y="147"/>
                  <a:pt x="8116" y="146"/>
                </a:cubicBezTo>
                <a:cubicBezTo>
                  <a:pt x="8132" y="140"/>
                  <a:pt x="8145" y="135"/>
                  <a:pt x="8160" y="130"/>
                </a:cubicBezTo>
                <a:cubicBezTo>
                  <a:pt x="8201" y="117"/>
                  <a:pt x="8189" y="60"/>
                  <a:pt x="8154" y="60"/>
                </a:cubicBezTo>
                <a:close/>
                <a:moveTo>
                  <a:pt x="17384" y="110"/>
                </a:moveTo>
                <a:cubicBezTo>
                  <a:pt x="17376" y="110"/>
                  <a:pt x="17367" y="113"/>
                  <a:pt x="17360" y="120"/>
                </a:cubicBezTo>
                <a:lnTo>
                  <a:pt x="17345" y="136"/>
                </a:lnTo>
                <a:cubicBezTo>
                  <a:pt x="17319" y="161"/>
                  <a:pt x="17344" y="197"/>
                  <a:pt x="17371" y="197"/>
                </a:cubicBezTo>
                <a:cubicBezTo>
                  <a:pt x="17379" y="197"/>
                  <a:pt x="17387" y="194"/>
                  <a:pt x="17395" y="186"/>
                </a:cubicBezTo>
                <a:lnTo>
                  <a:pt x="17410" y="171"/>
                </a:lnTo>
                <a:cubicBezTo>
                  <a:pt x="17435" y="145"/>
                  <a:pt x="17411" y="110"/>
                  <a:pt x="17384" y="110"/>
                </a:cubicBezTo>
                <a:close/>
                <a:moveTo>
                  <a:pt x="5268" y="93"/>
                </a:moveTo>
                <a:cubicBezTo>
                  <a:pt x="5255" y="93"/>
                  <a:pt x="5243" y="100"/>
                  <a:pt x="5236" y="111"/>
                </a:cubicBezTo>
                <a:cubicBezTo>
                  <a:pt x="5226" y="129"/>
                  <a:pt x="5233" y="148"/>
                  <a:pt x="5249" y="160"/>
                </a:cubicBezTo>
                <a:cubicBezTo>
                  <a:pt x="5269" y="176"/>
                  <a:pt x="5289" y="190"/>
                  <a:pt x="5309" y="204"/>
                </a:cubicBezTo>
                <a:cubicBezTo>
                  <a:pt x="5315" y="208"/>
                  <a:pt x="5320" y="210"/>
                  <a:pt x="5326" y="210"/>
                </a:cubicBezTo>
                <a:cubicBezTo>
                  <a:pt x="5339" y="210"/>
                  <a:pt x="5351" y="202"/>
                  <a:pt x="5358" y="192"/>
                </a:cubicBezTo>
                <a:cubicBezTo>
                  <a:pt x="5368" y="173"/>
                  <a:pt x="5361" y="155"/>
                  <a:pt x="5345" y="142"/>
                </a:cubicBezTo>
                <a:cubicBezTo>
                  <a:pt x="5325" y="127"/>
                  <a:pt x="5305" y="113"/>
                  <a:pt x="5284" y="98"/>
                </a:cubicBezTo>
                <a:cubicBezTo>
                  <a:pt x="5279" y="95"/>
                  <a:pt x="5273" y="93"/>
                  <a:pt x="5268" y="93"/>
                </a:cubicBezTo>
                <a:close/>
                <a:moveTo>
                  <a:pt x="6843" y="158"/>
                </a:moveTo>
                <a:cubicBezTo>
                  <a:pt x="6797" y="158"/>
                  <a:pt x="6797" y="229"/>
                  <a:pt x="6843" y="229"/>
                </a:cubicBezTo>
                <a:lnTo>
                  <a:pt x="6873" y="229"/>
                </a:lnTo>
                <a:cubicBezTo>
                  <a:pt x="6919" y="229"/>
                  <a:pt x="6919" y="158"/>
                  <a:pt x="6873" y="158"/>
                </a:cubicBezTo>
                <a:close/>
                <a:moveTo>
                  <a:pt x="18947" y="153"/>
                </a:moveTo>
                <a:cubicBezTo>
                  <a:pt x="18942" y="153"/>
                  <a:pt x="18937" y="154"/>
                  <a:pt x="18932" y="156"/>
                </a:cubicBezTo>
                <a:cubicBezTo>
                  <a:pt x="18918" y="161"/>
                  <a:pt x="18902" y="167"/>
                  <a:pt x="18887" y="172"/>
                </a:cubicBezTo>
                <a:cubicBezTo>
                  <a:pt x="18860" y="181"/>
                  <a:pt x="18843" y="208"/>
                  <a:pt x="18851" y="237"/>
                </a:cubicBezTo>
                <a:cubicBezTo>
                  <a:pt x="18858" y="258"/>
                  <a:pt x="18879" y="276"/>
                  <a:pt x="18901" y="276"/>
                </a:cubicBezTo>
                <a:cubicBezTo>
                  <a:pt x="18906" y="276"/>
                  <a:pt x="18912" y="275"/>
                  <a:pt x="18917" y="273"/>
                </a:cubicBezTo>
                <a:cubicBezTo>
                  <a:pt x="18931" y="268"/>
                  <a:pt x="18946" y="263"/>
                  <a:pt x="18961" y="258"/>
                </a:cubicBezTo>
                <a:cubicBezTo>
                  <a:pt x="18988" y="249"/>
                  <a:pt x="19006" y="221"/>
                  <a:pt x="18997" y="193"/>
                </a:cubicBezTo>
                <a:cubicBezTo>
                  <a:pt x="18991" y="171"/>
                  <a:pt x="18970" y="153"/>
                  <a:pt x="18947" y="153"/>
                </a:cubicBezTo>
                <a:close/>
                <a:moveTo>
                  <a:pt x="22974" y="81"/>
                </a:moveTo>
                <a:cubicBezTo>
                  <a:pt x="22966" y="81"/>
                  <a:pt x="22957" y="84"/>
                  <a:pt x="22950" y="92"/>
                </a:cubicBezTo>
                <a:cubicBezTo>
                  <a:pt x="22909" y="135"/>
                  <a:pt x="22867" y="179"/>
                  <a:pt x="22826" y="224"/>
                </a:cubicBezTo>
                <a:cubicBezTo>
                  <a:pt x="22802" y="249"/>
                  <a:pt x="22826" y="285"/>
                  <a:pt x="22853" y="285"/>
                </a:cubicBezTo>
                <a:cubicBezTo>
                  <a:pt x="22861" y="285"/>
                  <a:pt x="22869" y="282"/>
                  <a:pt x="22877" y="273"/>
                </a:cubicBezTo>
                <a:cubicBezTo>
                  <a:pt x="22916" y="230"/>
                  <a:pt x="22958" y="186"/>
                  <a:pt x="22999" y="141"/>
                </a:cubicBezTo>
                <a:cubicBezTo>
                  <a:pt x="23023" y="117"/>
                  <a:pt x="23000" y="81"/>
                  <a:pt x="22974" y="81"/>
                </a:cubicBezTo>
                <a:close/>
                <a:moveTo>
                  <a:pt x="22206" y="229"/>
                </a:moveTo>
                <a:cubicBezTo>
                  <a:pt x="22161" y="229"/>
                  <a:pt x="22161" y="300"/>
                  <a:pt x="22207" y="300"/>
                </a:cubicBezTo>
                <a:cubicBezTo>
                  <a:pt x="22253" y="300"/>
                  <a:pt x="22253" y="229"/>
                  <a:pt x="22207" y="229"/>
                </a:cubicBezTo>
                <a:cubicBezTo>
                  <a:pt x="22207" y="229"/>
                  <a:pt x="22207" y="229"/>
                  <a:pt x="22206" y="229"/>
                </a:cubicBezTo>
                <a:close/>
                <a:moveTo>
                  <a:pt x="24701" y="189"/>
                </a:moveTo>
                <a:cubicBezTo>
                  <a:pt x="24675" y="189"/>
                  <a:pt x="24648" y="207"/>
                  <a:pt x="24648" y="241"/>
                </a:cubicBezTo>
                <a:lnTo>
                  <a:pt x="24648" y="257"/>
                </a:lnTo>
                <a:cubicBezTo>
                  <a:pt x="24648" y="291"/>
                  <a:pt x="24675" y="309"/>
                  <a:pt x="24702" y="309"/>
                </a:cubicBezTo>
                <a:cubicBezTo>
                  <a:pt x="24728" y="309"/>
                  <a:pt x="24755" y="291"/>
                  <a:pt x="24755" y="257"/>
                </a:cubicBezTo>
                <a:lnTo>
                  <a:pt x="24755" y="241"/>
                </a:lnTo>
                <a:cubicBezTo>
                  <a:pt x="24755" y="207"/>
                  <a:pt x="24728" y="189"/>
                  <a:pt x="24701" y="189"/>
                </a:cubicBezTo>
                <a:close/>
                <a:moveTo>
                  <a:pt x="12428" y="156"/>
                </a:moveTo>
                <a:cubicBezTo>
                  <a:pt x="12409" y="156"/>
                  <a:pt x="12390" y="166"/>
                  <a:pt x="12381" y="183"/>
                </a:cubicBezTo>
                <a:cubicBezTo>
                  <a:pt x="12365" y="210"/>
                  <a:pt x="12376" y="241"/>
                  <a:pt x="12401" y="257"/>
                </a:cubicBezTo>
                <a:cubicBezTo>
                  <a:pt x="12425" y="272"/>
                  <a:pt x="12449" y="288"/>
                  <a:pt x="12473" y="304"/>
                </a:cubicBezTo>
                <a:cubicBezTo>
                  <a:pt x="12481" y="308"/>
                  <a:pt x="12490" y="311"/>
                  <a:pt x="12499" y="311"/>
                </a:cubicBezTo>
                <a:cubicBezTo>
                  <a:pt x="12518" y="311"/>
                  <a:pt x="12538" y="300"/>
                  <a:pt x="12546" y="284"/>
                </a:cubicBezTo>
                <a:cubicBezTo>
                  <a:pt x="12562" y="258"/>
                  <a:pt x="12552" y="226"/>
                  <a:pt x="12527" y="211"/>
                </a:cubicBezTo>
                <a:cubicBezTo>
                  <a:pt x="12502" y="195"/>
                  <a:pt x="12479" y="179"/>
                  <a:pt x="12454" y="163"/>
                </a:cubicBezTo>
                <a:cubicBezTo>
                  <a:pt x="12446" y="158"/>
                  <a:pt x="12437" y="156"/>
                  <a:pt x="12428" y="156"/>
                </a:cubicBezTo>
                <a:close/>
                <a:moveTo>
                  <a:pt x="18467" y="202"/>
                </a:moveTo>
                <a:cubicBezTo>
                  <a:pt x="18440" y="202"/>
                  <a:pt x="18414" y="219"/>
                  <a:pt x="18414" y="255"/>
                </a:cubicBezTo>
                <a:lnTo>
                  <a:pt x="18414" y="270"/>
                </a:lnTo>
                <a:cubicBezTo>
                  <a:pt x="18414" y="305"/>
                  <a:pt x="18441" y="322"/>
                  <a:pt x="18467" y="322"/>
                </a:cubicBezTo>
                <a:cubicBezTo>
                  <a:pt x="18494" y="322"/>
                  <a:pt x="18521" y="305"/>
                  <a:pt x="18521" y="270"/>
                </a:cubicBezTo>
                <a:lnTo>
                  <a:pt x="18521" y="255"/>
                </a:lnTo>
                <a:cubicBezTo>
                  <a:pt x="18520" y="219"/>
                  <a:pt x="18493" y="202"/>
                  <a:pt x="18467" y="202"/>
                </a:cubicBezTo>
                <a:close/>
                <a:moveTo>
                  <a:pt x="622" y="200"/>
                </a:moveTo>
                <a:cubicBezTo>
                  <a:pt x="604" y="200"/>
                  <a:pt x="587" y="209"/>
                  <a:pt x="576" y="226"/>
                </a:cubicBezTo>
                <a:cubicBezTo>
                  <a:pt x="563" y="250"/>
                  <a:pt x="570" y="287"/>
                  <a:pt x="596" y="300"/>
                </a:cubicBezTo>
                <a:cubicBezTo>
                  <a:pt x="607" y="305"/>
                  <a:pt x="616" y="310"/>
                  <a:pt x="627" y="315"/>
                </a:cubicBezTo>
                <a:cubicBezTo>
                  <a:pt x="636" y="320"/>
                  <a:pt x="645" y="322"/>
                  <a:pt x="655" y="322"/>
                </a:cubicBezTo>
                <a:cubicBezTo>
                  <a:pt x="673" y="322"/>
                  <a:pt x="690" y="314"/>
                  <a:pt x="700" y="296"/>
                </a:cubicBezTo>
                <a:cubicBezTo>
                  <a:pt x="714" y="272"/>
                  <a:pt x="706" y="236"/>
                  <a:pt x="680" y="223"/>
                </a:cubicBezTo>
                <a:cubicBezTo>
                  <a:pt x="670" y="218"/>
                  <a:pt x="660" y="213"/>
                  <a:pt x="650" y="207"/>
                </a:cubicBezTo>
                <a:cubicBezTo>
                  <a:pt x="641" y="203"/>
                  <a:pt x="631" y="200"/>
                  <a:pt x="622" y="200"/>
                </a:cubicBezTo>
                <a:close/>
                <a:moveTo>
                  <a:pt x="16246" y="184"/>
                </a:moveTo>
                <a:cubicBezTo>
                  <a:pt x="16225" y="184"/>
                  <a:pt x="16204" y="201"/>
                  <a:pt x="16211" y="227"/>
                </a:cubicBezTo>
                <a:cubicBezTo>
                  <a:pt x="16221" y="270"/>
                  <a:pt x="16248" y="305"/>
                  <a:pt x="16288" y="324"/>
                </a:cubicBezTo>
                <a:cubicBezTo>
                  <a:pt x="16294" y="327"/>
                  <a:pt x="16300" y="328"/>
                  <a:pt x="16305" y="328"/>
                </a:cubicBezTo>
                <a:cubicBezTo>
                  <a:pt x="16336" y="328"/>
                  <a:pt x="16357" y="281"/>
                  <a:pt x="16322" y="263"/>
                </a:cubicBezTo>
                <a:cubicBezTo>
                  <a:pt x="16300" y="251"/>
                  <a:pt x="16284" y="235"/>
                  <a:pt x="16279" y="210"/>
                </a:cubicBezTo>
                <a:cubicBezTo>
                  <a:pt x="16274" y="192"/>
                  <a:pt x="16260" y="184"/>
                  <a:pt x="16246" y="184"/>
                </a:cubicBezTo>
                <a:close/>
                <a:moveTo>
                  <a:pt x="23951" y="247"/>
                </a:moveTo>
                <a:cubicBezTo>
                  <a:pt x="23924" y="247"/>
                  <a:pt x="23900" y="284"/>
                  <a:pt x="23925" y="308"/>
                </a:cubicBezTo>
                <a:lnTo>
                  <a:pt x="23941" y="324"/>
                </a:lnTo>
                <a:cubicBezTo>
                  <a:pt x="23948" y="331"/>
                  <a:pt x="23956" y="334"/>
                  <a:pt x="23964" y="334"/>
                </a:cubicBezTo>
                <a:cubicBezTo>
                  <a:pt x="23991" y="334"/>
                  <a:pt x="24014" y="299"/>
                  <a:pt x="23990" y="273"/>
                </a:cubicBezTo>
                <a:lnTo>
                  <a:pt x="23975" y="258"/>
                </a:lnTo>
                <a:cubicBezTo>
                  <a:pt x="23967" y="250"/>
                  <a:pt x="23959" y="247"/>
                  <a:pt x="23951" y="247"/>
                </a:cubicBezTo>
                <a:close/>
                <a:moveTo>
                  <a:pt x="3403" y="302"/>
                </a:moveTo>
                <a:cubicBezTo>
                  <a:pt x="3379" y="302"/>
                  <a:pt x="3379" y="336"/>
                  <a:pt x="3403" y="336"/>
                </a:cubicBezTo>
                <a:cubicBezTo>
                  <a:pt x="3426" y="336"/>
                  <a:pt x="3426" y="302"/>
                  <a:pt x="3403" y="302"/>
                </a:cubicBezTo>
                <a:close/>
                <a:moveTo>
                  <a:pt x="13286" y="191"/>
                </a:moveTo>
                <a:cubicBezTo>
                  <a:pt x="13283" y="191"/>
                  <a:pt x="13280" y="192"/>
                  <a:pt x="13276" y="193"/>
                </a:cubicBezTo>
                <a:cubicBezTo>
                  <a:pt x="13259" y="198"/>
                  <a:pt x="13245" y="219"/>
                  <a:pt x="13251" y="236"/>
                </a:cubicBezTo>
                <a:cubicBezTo>
                  <a:pt x="13262" y="261"/>
                  <a:pt x="13271" y="286"/>
                  <a:pt x="13282" y="310"/>
                </a:cubicBezTo>
                <a:cubicBezTo>
                  <a:pt x="13288" y="326"/>
                  <a:pt x="13300" y="336"/>
                  <a:pt x="13315" y="336"/>
                </a:cubicBezTo>
                <a:cubicBezTo>
                  <a:pt x="13318" y="336"/>
                  <a:pt x="13321" y="336"/>
                  <a:pt x="13325" y="335"/>
                </a:cubicBezTo>
                <a:cubicBezTo>
                  <a:pt x="13340" y="331"/>
                  <a:pt x="13356" y="310"/>
                  <a:pt x="13350" y="292"/>
                </a:cubicBezTo>
                <a:cubicBezTo>
                  <a:pt x="13339" y="267"/>
                  <a:pt x="13330" y="242"/>
                  <a:pt x="13319" y="218"/>
                </a:cubicBezTo>
                <a:cubicBezTo>
                  <a:pt x="13313" y="202"/>
                  <a:pt x="13301" y="191"/>
                  <a:pt x="13286" y="191"/>
                </a:cubicBezTo>
                <a:close/>
                <a:moveTo>
                  <a:pt x="11903" y="294"/>
                </a:moveTo>
                <a:cubicBezTo>
                  <a:pt x="11890" y="294"/>
                  <a:pt x="11877" y="313"/>
                  <a:pt x="11889" y="325"/>
                </a:cubicBezTo>
                <a:lnTo>
                  <a:pt x="11905" y="340"/>
                </a:lnTo>
                <a:cubicBezTo>
                  <a:pt x="11909" y="344"/>
                  <a:pt x="11913" y="346"/>
                  <a:pt x="11917" y="346"/>
                </a:cubicBezTo>
                <a:cubicBezTo>
                  <a:pt x="11930" y="346"/>
                  <a:pt x="11942" y="327"/>
                  <a:pt x="11930" y="315"/>
                </a:cubicBezTo>
                <a:lnTo>
                  <a:pt x="11915" y="300"/>
                </a:lnTo>
                <a:cubicBezTo>
                  <a:pt x="11911" y="296"/>
                  <a:pt x="11907" y="294"/>
                  <a:pt x="11903" y="294"/>
                </a:cubicBezTo>
                <a:close/>
                <a:moveTo>
                  <a:pt x="10249" y="288"/>
                </a:moveTo>
                <a:cubicBezTo>
                  <a:pt x="10204" y="288"/>
                  <a:pt x="10204" y="359"/>
                  <a:pt x="10250" y="359"/>
                </a:cubicBezTo>
                <a:lnTo>
                  <a:pt x="10280" y="359"/>
                </a:lnTo>
                <a:cubicBezTo>
                  <a:pt x="10326" y="359"/>
                  <a:pt x="10326" y="288"/>
                  <a:pt x="10280" y="288"/>
                </a:cubicBezTo>
                <a:lnTo>
                  <a:pt x="10250" y="288"/>
                </a:lnTo>
                <a:cubicBezTo>
                  <a:pt x="10250" y="288"/>
                  <a:pt x="10249" y="288"/>
                  <a:pt x="10249" y="288"/>
                </a:cubicBezTo>
                <a:close/>
                <a:moveTo>
                  <a:pt x="16106" y="287"/>
                </a:moveTo>
                <a:cubicBezTo>
                  <a:pt x="16098" y="287"/>
                  <a:pt x="16090" y="290"/>
                  <a:pt x="16083" y="298"/>
                </a:cubicBezTo>
                <a:lnTo>
                  <a:pt x="16067" y="313"/>
                </a:lnTo>
                <a:cubicBezTo>
                  <a:pt x="16043" y="337"/>
                  <a:pt x="16067" y="373"/>
                  <a:pt x="16093" y="373"/>
                </a:cubicBezTo>
                <a:cubicBezTo>
                  <a:pt x="16101" y="373"/>
                  <a:pt x="16109" y="370"/>
                  <a:pt x="16116" y="362"/>
                </a:cubicBezTo>
                <a:lnTo>
                  <a:pt x="16132" y="347"/>
                </a:lnTo>
                <a:cubicBezTo>
                  <a:pt x="16157" y="322"/>
                  <a:pt x="16133" y="287"/>
                  <a:pt x="16106" y="287"/>
                </a:cubicBezTo>
                <a:close/>
                <a:moveTo>
                  <a:pt x="21726" y="299"/>
                </a:moveTo>
                <a:cubicBezTo>
                  <a:pt x="21657" y="299"/>
                  <a:pt x="21657" y="406"/>
                  <a:pt x="21726" y="406"/>
                </a:cubicBezTo>
                <a:cubicBezTo>
                  <a:pt x="21796" y="406"/>
                  <a:pt x="21796" y="299"/>
                  <a:pt x="21726" y="299"/>
                </a:cubicBezTo>
                <a:close/>
                <a:moveTo>
                  <a:pt x="19592" y="342"/>
                </a:moveTo>
                <a:cubicBezTo>
                  <a:pt x="19546" y="342"/>
                  <a:pt x="19546" y="413"/>
                  <a:pt x="19592" y="413"/>
                </a:cubicBezTo>
                <a:lnTo>
                  <a:pt x="19622" y="413"/>
                </a:lnTo>
                <a:cubicBezTo>
                  <a:pt x="19668" y="413"/>
                  <a:pt x="19668" y="342"/>
                  <a:pt x="19622" y="342"/>
                </a:cubicBezTo>
                <a:close/>
                <a:moveTo>
                  <a:pt x="16495" y="332"/>
                </a:moveTo>
                <a:cubicBezTo>
                  <a:pt x="16485" y="332"/>
                  <a:pt x="16474" y="338"/>
                  <a:pt x="16467" y="351"/>
                </a:cubicBezTo>
                <a:cubicBezTo>
                  <a:pt x="16462" y="361"/>
                  <a:pt x="16457" y="371"/>
                  <a:pt x="16452" y="381"/>
                </a:cubicBezTo>
                <a:cubicBezTo>
                  <a:pt x="16437" y="409"/>
                  <a:pt x="16462" y="435"/>
                  <a:pt x="16486" y="435"/>
                </a:cubicBezTo>
                <a:cubicBezTo>
                  <a:pt x="16497" y="435"/>
                  <a:pt x="16507" y="430"/>
                  <a:pt x="16514" y="417"/>
                </a:cubicBezTo>
                <a:cubicBezTo>
                  <a:pt x="16519" y="406"/>
                  <a:pt x="16524" y="397"/>
                  <a:pt x="16529" y="387"/>
                </a:cubicBezTo>
                <a:cubicBezTo>
                  <a:pt x="16544" y="358"/>
                  <a:pt x="16519" y="332"/>
                  <a:pt x="16495" y="332"/>
                </a:cubicBezTo>
                <a:close/>
                <a:moveTo>
                  <a:pt x="15463" y="362"/>
                </a:moveTo>
                <a:cubicBezTo>
                  <a:pt x="15445" y="362"/>
                  <a:pt x="15427" y="374"/>
                  <a:pt x="15427" y="397"/>
                </a:cubicBezTo>
                <a:lnTo>
                  <a:pt x="15427" y="413"/>
                </a:lnTo>
                <a:cubicBezTo>
                  <a:pt x="15427" y="436"/>
                  <a:pt x="15444" y="447"/>
                  <a:pt x="15462" y="447"/>
                </a:cubicBezTo>
                <a:cubicBezTo>
                  <a:pt x="15480" y="447"/>
                  <a:pt x="15498" y="436"/>
                  <a:pt x="15498" y="413"/>
                </a:cubicBezTo>
                <a:lnTo>
                  <a:pt x="15498" y="397"/>
                </a:lnTo>
                <a:cubicBezTo>
                  <a:pt x="15498" y="374"/>
                  <a:pt x="15481" y="362"/>
                  <a:pt x="15463" y="362"/>
                </a:cubicBezTo>
                <a:close/>
                <a:moveTo>
                  <a:pt x="10775" y="350"/>
                </a:moveTo>
                <a:cubicBezTo>
                  <a:pt x="10757" y="350"/>
                  <a:pt x="10739" y="361"/>
                  <a:pt x="10739" y="383"/>
                </a:cubicBezTo>
                <a:lnTo>
                  <a:pt x="10739" y="414"/>
                </a:lnTo>
                <a:cubicBezTo>
                  <a:pt x="10740" y="437"/>
                  <a:pt x="10758" y="448"/>
                  <a:pt x="10775" y="448"/>
                </a:cubicBezTo>
                <a:cubicBezTo>
                  <a:pt x="10793" y="448"/>
                  <a:pt x="10810" y="437"/>
                  <a:pt x="10810" y="414"/>
                </a:cubicBezTo>
                <a:lnTo>
                  <a:pt x="10810" y="383"/>
                </a:lnTo>
                <a:cubicBezTo>
                  <a:pt x="10810" y="361"/>
                  <a:pt x="10793" y="350"/>
                  <a:pt x="10775" y="350"/>
                </a:cubicBezTo>
                <a:close/>
                <a:moveTo>
                  <a:pt x="8912" y="340"/>
                </a:moveTo>
                <a:cubicBezTo>
                  <a:pt x="8900" y="340"/>
                  <a:pt x="8887" y="344"/>
                  <a:pt x="8877" y="355"/>
                </a:cubicBezTo>
                <a:lnTo>
                  <a:pt x="8861" y="371"/>
                </a:lnTo>
                <a:cubicBezTo>
                  <a:pt x="8822" y="409"/>
                  <a:pt x="8859" y="462"/>
                  <a:pt x="8899" y="462"/>
                </a:cubicBezTo>
                <a:cubicBezTo>
                  <a:pt x="8912" y="462"/>
                  <a:pt x="8924" y="458"/>
                  <a:pt x="8935" y="446"/>
                </a:cubicBezTo>
                <a:lnTo>
                  <a:pt x="8951" y="431"/>
                </a:lnTo>
                <a:cubicBezTo>
                  <a:pt x="8988" y="393"/>
                  <a:pt x="8952" y="340"/>
                  <a:pt x="8912" y="340"/>
                </a:cubicBezTo>
                <a:close/>
                <a:moveTo>
                  <a:pt x="19232" y="401"/>
                </a:moveTo>
                <a:cubicBezTo>
                  <a:pt x="19186" y="401"/>
                  <a:pt x="19186" y="471"/>
                  <a:pt x="19232" y="471"/>
                </a:cubicBezTo>
                <a:cubicBezTo>
                  <a:pt x="19232" y="471"/>
                  <a:pt x="19233" y="471"/>
                  <a:pt x="19233" y="471"/>
                </a:cubicBezTo>
                <a:cubicBezTo>
                  <a:pt x="19278" y="471"/>
                  <a:pt x="19278" y="401"/>
                  <a:pt x="19232" y="401"/>
                </a:cubicBezTo>
                <a:close/>
                <a:moveTo>
                  <a:pt x="7519" y="327"/>
                </a:moveTo>
                <a:cubicBezTo>
                  <a:pt x="7499" y="327"/>
                  <a:pt x="7477" y="344"/>
                  <a:pt x="7482" y="371"/>
                </a:cubicBezTo>
                <a:lnTo>
                  <a:pt x="7498" y="445"/>
                </a:lnTo>
                <a:cubicBezTo>
                  <a:pt x="7501" y="464"/>
                  <a:pt x="7514" y="472"/>
                  <a:pt x="7528" y="472"/>
                </a:cubicBezTo>
                <a:cubicBezTo>
                  <a:pt x="7549" y="472"/>
                  <a:pt x="7571" y="454"/>
                  <a:pt x="7566" y="427"/>
                </a:cubicBezTo>
                <a:lnTo>
                  <a:pt x="7550" y="352"/>
                </a:lnTo>
                <a:cubicBezTo>
                  <a:pt x="7547" y="334"/>
                  <a:pt x="7533" y="327"/>
                  <a:pt x="7519" y="327"/>
                </a:cubicBezTo>
                <a:close/>
                <a:moveTo>
                  <a:pt x="8431" y="370"/>
                </a:moveTo>
                <a:cubicBezTo>
                  <a:pt x="8363" y="370"/>
                  <a:pt x="8361" y="477"/>
                  <a:pt x="8431" y="477"/>
                </a:cubicBezTo>
                <a:cubicBezTo>
                  <a:pt x="8500" y="477"/>
                  <a:pt x="8500" y="370"/>
                  <a:pt x="8431" y="370"/>
                </a:cubicBezTo>
                <a:close/>
                <a:moveTo>
                  <a:pt x="23349" y="398"/>
                </a:moveTo>
                <a:cubicBezTo>
                  <a:pt x="23344" y="398"/>
                  <a:pt x="23338" y="399"/>
                  <a:pt x="23332" y="402"/>
                </a:cubicBezTo>
                <a:cubicBezTo>
                  <a:pt x="23322" y="409"/>
                  <a:pt x="23311" y="414"/>
                  <a:pt x="23302" y="418"/>
                </a:cubicBezTo>
                <a:cubicBezTo>
                  <a:pt x="23267" y="436"/>
                  <a:pt x="23288" y="484"/>
                  <a:pt x="23321" y="484"/>
                </a:cubicBezTo>
                <a:cubicBezTo>
                  <a:pt x="23326" y="484"/>
                  <a:pt x="23332" y="483"/>
                  <a:pt x="23338" y="480"/>
                </a:cubicBezTo>
                <a:cubicBezTo>
                  <a:pt x="23348" y="475"/>
                  <a:pt x="23356" y="469"/>
                  <a:pt x="23367" y="464"/>
                </a:cubicBezTo>
                <a:cubicBezTo>
                  <a:pt x="23402" y="446"/>
                  <a:pt x="23381" y="398"/>
                  <a:pt x="23349" y="398"/>
                </a:cubicBezTo>
                <a:close/>
                <a:moveTo>
                  <a:pt x="1120" y="394"/>
                </a:moveTo>
                <a:cubicBezTo>
                  <a:pt x="1079" y="394"/>
                  <a:pt x="1042" y="447"/>
                  <a:pt x="1079" y="485"/>
                </a:cubicBezTo>
                <a:cubicBezTo>
                  <a:pt x="1087" y="491"/>
                  <a:pt x="1090" y="497"/>
                  <a:pt x="1095" y="501"/>
                </a:cubicBezTo>
                <a:cubicBezTo>
                  <a:pt x="1106" y="512"/>
                  <a:pt x="1119" y="516"/>
                  <a:pt x="1131" y="516"/>
                </a:cubicBezTo>
                <a:cubicBezTo>
                  <a:pt x="1172" y="516"/>
                  <a:pt x="1209" y="463"/>
                  <a:pt x="1171" y="425"/>
                </a:cubicBezTo>
                <a:lnTo>
                  <a:pt x="1156" y="410"/>
                </a:lnTo>
                <a:cubicBezTo>
                  <a:pt x="1145" y="399"/>
                  <a:pt x="1132" y="394"/>
                  <a:pt x="1120" y="394"/>
                </a:cubicBezTo>
                <a:close/>
                <a:moveTo>
                  <a:pt x="3538" y="451"/>
                </a:moveTo>
                <a:cubicBezTo>
                  <a:pt x="3527" y="451"/>
                  <a:pt x="3515" y="463"/>
                  <a:pt x="3522" y="478"/>
                </a:cubicBezTo>
                <a:cubicBezTo>
                  <a:pt x="3528" y="488"/>
                  <a:pt x="3533" y="499"/>
                  <a:pt x="3538" y="508"/>
                </a:cubicBezTo>
                <a:cubicBezTo>
                  <a:pt x="3541" y="515"/>
                  <a:pt x="3547" y="517"/>
                  <a:pt x="3552" y="517"/>
                </a:cubicBezTo>
                <a:cubicBezTo>
                  <a:pt x="3563" y="517"/>
                  <a:pt x="3574" y="505"/>
                  <a:pt x="3567" y="490"/>
                </a:cubicBezTo>
                <a:cubicBezTo>
                  <a:pt x="3562" y="480"/>
                  <a:pt x="3557" y="470"/>
                  <a:pt x="3552" y="460"/>
                </a:cubicBezTo>
                <a:cubicBezTo>
                  <a:pt x="3548" y="453"/>
                  <a:pt x="3543" y="451"/>
                  <a:pt x="3538" y="451"/>
                </a:cubicBezTo>
                <a:close/>
                <a:moveTo>
                  <a:pt x="3028" y="401"/>
                </a:moveTo>
                <a:cubicBezTo>
                  <a:pt x="3018" y="401"/>
                  <a:pt x="3009" y="403"/>
                  <a:pt x="3001" y="408"/>
                </a:cubicBezTo>
                <a:cubicBezTo>
                  <a:pt x="2990" y="413"/>
                  <a:pt x="2981" y="418"/>
                  <a:pt x="2970" y="423"/>
                </a:cubicBezTo>
                <a:cubicBezTo>
                  <a:pt x="2944" y="436"/>
                  <a:pt x="2938" y="472"/>
                  <a:pt x="2951" y="497"/>
                </a:cubicBezTo>
                <a:cubicBezTo>
                  <a:pt x="2962" y="514"/>
                  <a:pt x="2979" y="523"/>
                  <a:pt x="2998" y="523"/>
                </a:cubicBezTo>
                <a:cubicBezTo>
                  <a:pt x="3007" y="523"/>
                  <a:pt x="3016" y="521"/>
                  <a:pt x="3025" y="516"/>
                </a:cubicBezTo>
                <a:cubicBezTo>
                  <a:pt x="3035" y="511"/>
                  <a:pt x="3044" y="506"/>
                  <a:pt x="3054" y="501"/>
                </a:cubicBezTo>
                <a:cubicBezTo>
                  <a:pt x="3080" y="487"/>
                  <a:pt x="3088" y="452"/>
                  <a:pt x="3074" y="427"/>
                </a:cubicBezTo>
                <a:cubicBezTo>
                  <a:pt x="3063" y="410"/>
                  <a:pt x="3046" y="401"/>
                  <a:pt x="3028" y="401"/>
                </a:cubicBezTo>
                <a:close/>
                <a:moveTo>
                  <a:pt x="11165" y="473"/>
                </a:moveTo>
                <a:cubicBezTo>
                  <a:pt x="11156" y="473"/>
                  <a:pt x="11147" y="479"/>
                  <a:pt x="11147" y="490"/>
                </a:cubicBezTo>
                <a:lnTo>
                  <a:pt x="11147" y="506"/>
                </a:lnTo>
                <a:cubicBezTo>
                  <a:pt x="11147" y="517"/>
                  <a:pt x="11156" y="523"/>
                  <a:pt x="11165" y="523"/>
                </a:cubicBezTo>
                <a:cubicBezTo>
                  <a:pt x="11174" y="523"/>
                  <a:pt x="11182" y="517"/>
                  <a:pt x="11182" y="506"/>
                </a:cubicBezTo>
                <a:lnTo>
                  <a:pt x="11182" y="490"/>
                </a:lnTo>
                <a:cubicBezTo>
                  <a:pt x="11183" y="479"/>
                  <a:pt x="11174" y="473"/>
                  <a:pt x="11165" y="473"/>
                </a:cubicBezTo>
                <a:close/>
                <a:moveTo>
                  <a:pt x="4064" y="418"/>
                </a:moveTo>
                <a:cubicBezTo>
                  <a:pt x="3995" y="418"/>
                  <a:pt x="3995" y="525"/>
                  <a:pt x="4064" y="525"/>
                </a:cubicBezTo>
                <a:lnTo>
                  <a:pt x="4094" y="525"/>
                </a:lnTo>
                <a:cubicBezTo>
                  <a:pt x="4163" y="525"/>
                  <a:pt x="4163" y="418"/>
                  <a:pt x="4094" y="418"/>
                </a:cubicBezTo>
                <a:close/>
                <a:moveTo>
                  <a:pt x="6077" y="428"/>
                </a:moveTo>
                <a:cubicBezTo>
                  <a:pt x="6059" y="428"/>
                  <a:pt x="6042" y="439"/>
                  <a:pt x="6042" y="462"/>
                </a:cubicBezTo>
                <a:lnTo>
                  <a:pt x="6042" y="492"/>
                </a:lnTo>
                <a:cubicBezTo>
                  <a:pt x="6042" y="515"/>
                  <a:pt x="6059" y="527"/>
                  <a:pt x="6077" y="527"/>
                </a:cubicBezTo>
                <a:cubicBezTo>
                  <a:pt x="6094" y="527"/>
                  <a:pt x="6112" y="515"/>
                  <a:pt x="6112" y="492"/>
                </a:cubicBezTo>
                <a:lnTo>
                  <a:pt x="6112" y="462"/>
                </a:lnTo>
                <a:cubicBezTo>
                  <a:pt x="6112" y="439"/>
                  <a:pt x="6094" y="428"/>
                  <a:pt x="6077" y="428"/>
                </a:cubicBezTo>
                <a:close/>
                <a:moveTo>
                  <a:pt x="16968" y="459"/>
                </a:moveTo>
                <a:cubicBezTo>
                  <a:pt x="16964" y="459"/>
                  <a:pt x="16960" y="459"/>
                  <a:pt x="16956" y="461"/>
                </a:cubicBezTo>
                <a:cubicBezTo>
                  <a:pt x="16940" y="466"/>
                  <a:pt x="16926" y="471"/>
                  <a:pt x="16912" y="477"/>
                </a:cubicBezTo>
                <a:cubicBezTo>
                  <a:pt x="16873" y="490"/>
                  <a:pt x="16884" y="547"/>
                  <a:pt x="16918" y="547"/>
                </a:cubicBezTo>
                <a:cubicBezTo>
                  <a:pt x="16921" y="547"/>
                  <a:pt x="16925" y="546"/>
                  <a:pt x="16929" y="545"/>
                </a:cubicBezTo>
                <a:cubicBezTo>
                  <a:pt x="16945" y="540"/>
                  <a:pt x="16960" y="534"/>
                  <a:pt x="16974" y="529"/>
                </a:cubicBezTo>
                <a:cubicBezTo>
                  <a:pt x="17014" y="516"/>
                  <a:pt x="17004" y="459"/>
                  <a:pt x="16968" y="459"/>
                </a:cubicBezTo>
                <a:close/>
                <a:moveTo>
                  <a:pt x="5926" y="487"/>
                </a:moveTo>
                <a:cubicBezTo>
                  <a:pt x="5908" y="487"/>
                  <a:pt x="5891" y="499"/>
                  <a:pt x="5891" y="522"/>
                </a:cubicBezTo>
                <a:lnTo>
                  <a:pt x="5891" y="537"/>
                </a:lnTo>
                <a:cubicBezTo>
                  <a:pt x="5891" y="560"/>
                  <a:pt x="5908" y="571"/>
                  <a:pt x="5926" y="571"/>
                </a:cubicBezTo>
                <a:cubicBezTo>
                  <a:pt x="5944" y="571"/>
                  <a:pt x="5961" y="560"/>
                  <a:pt x="5961" y="537"/>
                </a:cubicBezTo>
                <a:lnTo>
                  <a:pt x="5961" y="522"/>
                </a:lnTo>
                <a:cubicBezTo>
                  <a:pt x="5961" y="499"/>
                  <a:pt x="5944" y="487"/>
                  <a:pt x="5926" y="487"/>
                </a:cubicBezTo>
                <a:close/>
                <a:moveTo>
                  <a:pt x="5090" y="451"/>
                </a:moveTo>
                <a:cubicBezTo>
                  <a:pt x="5054" y="451"/>
                  <a:pt x="5016" y="490"/>
                  <a:pt x="5039" y="531"/>
                </a:cubicBezTo>
                <a:cubicBezTo>
                  <a:pt x="5059" y="567"/>
                  <a:pt x="5092" y="585"/>
                  <a:pt x="5130" y="588"/>
                </a:cubicBezTo>
                <a:cubicBezTo>
                  <a:pt x="5132" y="588"/>
                  <a:pt x="5134" y="588"/>
                  <a:pt x="5136" y="588"/>
                </a:cubicBezTo>
                <a:cubicBezTo>
                  <a:pt x="5162" y="588"/>
                  <a:pt x="5184" y="560"/>
                  <a:pt x="5184" y="534"/>
                </a:cubicBezTo>
                <a:cubicBezTo>
                  <a:pt x="5184" y="504"/>
                  <a:pt x="5162" y="486"/>
                  <a:pt x="5133" y="481"/>
                </a:cubicBezTo>
                <a:cubicBezTo>
                  <a:pt x="5132" y="479"/>
                  <a:pt x="5132" y="478"/>
                  <a:pt x="5131" y="477"/>
                </a:cubicBezTo>
                <a:cubicBezTo>
                  <a:pt x="5121" y="459"/>
                  <a:pt x="5106" y="451"/>
                  <a:pt x="5090" y="451"/>
                </a:cubicBezTo>
                <a:close/>
                <a:moveTo>
                  <a:pt x="4694" y="528"/>
                </a:moveTo>
                <a:cubicBezTo>
                  <a:pt x="4648" y="528"/>
                  <a:pt x="4648" y="598"/>
                  <a:pt x="4694" y="598"/>
                </a:cubicBezTo>
                <a:cubicBezTo>
                  <a:pt x="4740" y="598"/>
                  <a:pt x="4740" y="528"/>
                  <a:pt x="4694" y="528"/>
                </a:cubicBezTo>
                <a:close/>
                <a:moveTo>
                  <a:pt x="17939" y="566"/>
                </a:moveTo>
                <a:cubicBezTo>
                  <a:pt x="17917" y="566"/>
                  <a:pt x="17917" y="601"/>
                  <a:pt x="17939" y="601"/>
                </a:cubicBezTo>
                <a:lnTo>
                  <a:pt x="17955" y="601"/>
                </a:lnTo>
                <a:cubicBezTo>
                  <a:pt x="17979" y="601"/>
                  <a:pt x="17979" y="566"/>
                  <a:pt x="17955" y="566"/>
                </a:cubicBezTo>
                <a:close/>
                <a:moveTo>
                  <a:pt x="14082" y="491"/>
                </a:moveTo>
                <a:cubicBezTo>
                  <a:pt x="14069" y="491"/>
                  <a:pt x="14056" y="498"/>
                  <a:pt x="14051" y="509"/>
                </a:cubicBezTo>
                <a:cubicBezTo>
                  <a:pt x="14040" y="528"/>
                  <a:pt x="14047" y="546"/>
                  <a:pt x="14063" y="558"/>
                </a:cubicBezTo>
                <a:cubicBezTo>
                  <a:pt x="14083" y="574"/>
                  <a:pt x="14103" y="588"/>
                  <a:pt x="14123" y="602"/>
                </a:cubicBezTo>
                <a:cubicBezTo>
                  <a:pt x="14128" y="606"/>
                  <a:pt x="14134" y="608"/>
                  <a:pt x="14140" y="608"/>
                </a:cubicBezTo>
                <a:cubicBezTo>
                  <a:pt x="14153" y="608"/>
                  <a:pt x="14166" y="600"/>
                  <a:pt x="14172" y="590"/>
                </a:cubicBezTo>
                <a:cubicBezTo>
                  <a:pt x="14183" y="571"/>
                  <a:pt x="14174" y="553"/>
                  <a:pt x="14159" y="541"/>
                </a:cubicBezTo>
                <a:cubicBezTo>
                  <a:pt x="14139" y="525"/>
                  <a:pt x="14120" y="511"/>
                  <a:pt x="14099" y="497"/>
                </a:cubicBezTo>
                <a:cubicBezTo>
                  <a:pt x="14094" y="493"/>
                  <a:pt x="14088" y="491"/>
                  <a:pt x="14082" y="491"/>
                </a:cubicBezTo>
                <a:close/>
                <a:moveTo>
                  <a:pt x="17492" y="577"/>
                </a:moveTo>
                <a:cubicBezTo>
                  <a:pt x="17479" y="577"/>
                  <a:pt x="17467" y="595"/>
                  <a:pt x="17478" y="608"/>
                </a:cubicBezTo>
                <a:cubicBezTo>
                  <a:pt x="17487" y="619"/>
                  <a:pt x="17500" y="624"/>
                  <a:pt x="17512" y="624"/>
                </a:cubicBezTo>
                <a:cubicBezTo>
                  <a:pt x="17525" y="624"/>
                  <a:pt x="17538" y="619"/>
                  <a:pt x="17546" y="609"/>
                </a:cubicBezTo>
                <a:cubicBezTo>
                  <a:pt x="17558" y="596"/>
                  <a:pt x="17546" y="578"/>
                  <a:pt x="17533" y="578"/>
                </a:cubicBezTo>
                <a:cubicBezTo>
                  <a:pt x="17529" y="578"/>
                  <a:pt x="17525" y="580"/>
                  <a:pt x="17521" y="585"/>
                </a:cubicBezTo>
                <a:cubicBezTo>
                  <a:pt x="17519" y="587"/>
                  <a:pt x="17516" y="589"/>
                  <a:pt x="17513" y="589"/>
                </a:cubicBezTo>
                <a:cubicBezTo>
                  <a:pt x="17510" y="589"/>
                  <a:pt x="17506" y="587"/>
                  <a:pt x="17504" y="582"/>
                </a:cubicBezTo>
                <a:cubicBezTo>
                  <a:pt x="17500" y="578"/>
                  <a:pt x="17496" y="577"/>
                  <a:pt x="17492" y="577"/>
                </a:cubicBezTo>
                <a:close/>
                <a:moveTo>
                  <a:pt x="15655" y="558"/>
                </a:moveTo>
                <a:cubicBezTo>
                  <a:pt x="15613" y="558"/>
                  <a:pt x="15613" y="629"/>
                  <a:pt x="15657" y="629"/>
                </a:cubicBezTo>
                <a:lnTo>
                  <a:pt x="15687" y="629"/>
                </a:lnTo>
                <a:cubicBezTo>
                  <a:pt x="15733" y="629"/>
                  <a:pt x="15733" y="558"/>
                  <a:pt x="15687" y="558"/>
                </a:cubicBezTo>
                <a:lnTo>
                  <a:pt x="15657" y="558"/>
                </a:lnTo>
                <a:cubicBezTo>
                  <a:pt x="15656" y="558"/>
                  <a:pt x="15655" y="558"/>
                  <a:pt x="15655" y="558"/>
                </a:cubicBezTo>
                <a:close/>
                <a:moveTo>
                  <a:pt x="2229" y="554"/>
                </a:moveTo>
                <a:cubicBezTo>
                  <a:pt x="2224" y="554"/>
                  <a:pt x="2219" y="556"/>
                  <a:pt x="2215" y="562"/>
                </a:cubicBezTo>
                <a:cubicBezTo>
                  <a:pt x="2202" y="579"/>
                  <a:pt x="2187" y="592"/>
                  <a:pt x="2167" y="598"/>
                </a:cubicBezTo>
                <a:cubicBezTo>
                  <a:pt x="2147" y="607"/>
                  <a:pt x="2152" y="635"/>
                  <a:pt x="2168" y="635"/>
                </a:cubicBezTo>
                <a:cubicBezTo>
                  <a:pt x="2170" y="635"/>
                  <a:pt x="2172" y="635"/>
                  <a:pt x="2174" y="634"/>
                </a:cubicBezTo>
                <a:cubicBezTo>
                  <a:pt x="2203" y="622"/>
                  <a:pt x="2225" y="606"/>
                  <a:pt x="2245" y="580"/>
                </a:cubicBezTo>
                <a:cubicBezTo>
                  <a:pt x="2254" y="567"/>
                  <a:pt x="2242" y="554"/>
                  <a:pt x="2229" y="554"/>
                </a:cubicBezTo>
                <a:close/>
                <a:moveTo>
                  <a:pt x="20405" y="568"/>
                </a:moveTo>
                <a:cubicBezTo>
                  <a:pt x="20372" y="568"/>
                  <a:pt x="20351" y="616"/>
                  <a:pt x="20386" y="634"/>
                </a:cubicBezTo>
                <a:cubicBezTo>
                  <a:pt x="20397" y="639"/>
                  <a:pt x="20406" y="644"/>
                  <a:pt x="20417" y="650"/>
                </a:cubicBezTo>
                <a:cubicBezTo>
                  <a:pt x="20422" y="652"/>
                  <a:pt x="20428" y="654"/>
                  <a:pt x="20433" y="654"/>
                </a:cubicBezTo>
                <a:cubicBezTo>
                  <a:pt x="20465" y="654"/>
                  <a:pt x="20488" y="605"/>
                  <a:pt x="20452" y="588"/>
                </a:cubicBezTo>
                <a:cubicBezTo>
                  <a:pt x="20442" y="582"/>
                  <a:pt x="20433" y="577"/>
                  <a:pt x="20422" y="572"/>
                </a:cubicBezTo>
                <a:cubicBezTo>
                  <a:pt x="20416" y="569"/>
                  <a:pt x="20411" y="568"/>
                  <a:pt x="20405" y="568"/>
                </a:cubicBezTo>
                <a:close/>
                <a:moveTo>
                  <a:pt x="15310" y="597"/>
                </a:moveTo>
                <a:cubicBezTo>
                  <a:pt x="15242" y="597"/>
                  <a:pt x="15241" y="703"/>
                  <a:pt x="15310" y="705"/>
                </a:cubicBezTo>
                <a:lnTo>
                  <a:pt x="15326" y="705"/>
                </a:lnTo>
                <a:cubicBezTo>
                  <a:pt x="15395" y="705"/>
                  <a:pt x="15395" y="597"/>
                  <a:pt x="15326" y="597"/>
                </a:cubicBezTo>
                <a:close/>
                <a:moveTo>
                  <a:pt x="21196" y="555"/>
                </a:moveTo>
                <a:cubicBezTo>
                  <a:pt x="21192" y="555"/>
                  <a:pt x="21187" y="555"/>
                  <a:pt x="21183" y="556"/>
                </a:cubicBezTo>
                <a:cubicBezTo>
                  <a:pt x="21156" y="565"/>
                  <a:pt x="21136" y="595"/>
                  <a:pt x="21146" y="622"/>
                </a:cubicBezTo>
                <a:cubicBezTo>
                  <a:pt x="21150" y="637"/>
                  <a:pt x="21156" y="653"/>
                  <a:pt x="21162" y="666"/>
                </a:cubicBezTo>
                <a:cubicBezTo>
                  <a:pt x="21169" y="690"/>
                  <a:pt x="21189" y="705"/>
                  <a:pt x="21213" y="705"/>
                </a:cubicBezTo>
                <a:cubicBezTo>
                  <a:pt x="21218" y="705"/>
                  <a:pt x="21223" y="704"/>
                  <a:pt x="21228" y="703"/>
                </a:cubicBezTo>
                <a:cubicBezTo>
                  <a:pt x="21254" y="696"/>
                  <a:pt x="21275" y="665"/>
                  <a:pt x="21264" y="638"/>
                </a:cubicBezTo>
                <a:cubicBezTo>
                  <a:pt x="21259" y="622"/>
                  <a:pt x="21254" y="608"/>
                  <a:pt x="21249" y="593"/>
                </a:cubicBezTo>
                <a:cubicBezTo>
                  <a:pt x="21241" y="570"/>
                  <a:pt x="21220" y="555"/>
                  <a:pt x="21196" y="555"/>
                </a:cubicBezTo>
                <a:close/>
                <a:moveTo>
                  <a:pt x="8011" y="581"/>
                </a:moveTo>
                <a:cubicBezTo>
                  <a:pt x="8007" y="581"/>
                  <a:pt x="8005" y="582"/>
                  <a:pt x="8002" y="582"/>
                </a:cubicBezTo>
                <a:cubicBezTo>
                  <a:pt x="7992" y="586"/>
                  <a:pt x="7986" y="591"/>
                  <a:pt x="7982" y="597"/>
                </a:cubicBezTo>
                <a:cubicBezTo>
                  <a:pt x="7975" y="588"/>
                  <a:pt x="7965" y="581"/>
                  <a:pt x="7950" y="581"/>
                </a:cubicBezTo>
                <a:cubicBezTo>
                  <a:pt x="7904" y="581"/>
                  <a:pt x="7904" y="653"/>
                  <a:pt x="7950" y="653"/>
                </a:cubicBezTo>
                <a:cubicBezTo>
                  <a:pt x="7962" y="653"/>
                  <a:pt x="7971" y="647"/>
                  <a:pt x="7978" y="639"/>
                </a:cubicBezTo>
                <a:cubicBezTo>
                  <a:pt x="7987" y="672"/>
                  <a:pt x="8014" y="698"/>
                  <a:pt x="8047" y="708"/>
                </a:cubicBezTo>
                <a:cubicBezTo>
                  <a:pt x="8051" y="710"/>
                  <a:pt x="8055" y="710"/>
                  <a:pt x="8059" y="710"/>
                </a:cubicBezTo>
                <a:cubicBezTo>
                  <a:pt x="8094" y="710"/>
                  <a:pt x="8105" y="653"/>
                  <a:pt x="8067" y="640"/>
                </a:cubicBezTo>
                <a:cubicBezTo>
                  <a:pt x="8051" y="635"/>
                  <a:pt x="8046" y="622"/>
                  <a:pt x="8045" y="608"/>
                </a:cubicBezTo>
                <a:cubicBezTo>
                  <a:pt x="8042" y="591"/>
                  <a:pt x="8025" y="581"/>
                  <a:pt x="8011" y="581"/>
                </a:cubicBezTo>
                <a:close/>
                <a:moveTo>
                  <a:pt x="3302" y="535"/>
                </a:moveTo>
                <a:cubicBezTo>
                  <a:pt x="3262" y="535"/>
                  <a:pt x="3225" y="588"/>
                  <a:pt x="3261" y="626"/>
                </a:cubicBezTo>
                <a:cubicBezTo>
                  <a:pt x="3284" y="651"/>
                  <a:pt x="3310" y="677"/>
                  <a:pt x="3335" y="702"/>
                </a:cubicBezTo>
                <a:cubicBezTo>
                  <a:pt x="3346" y="713"/>
                  <a:pt x="3358" y="718"/>
                  <a:pt x="3370" y="718"/>
                </a:cubicBezTo>
                <a:cubicBezTo>
                  <a:pt x="3410" y="718"/>
                  <a:pt x="3447" y="665"/>
                  <a:pt x="3410" y="628"/>
                </a:cubicBezTo>
                <a:cubicBezTo>
                  <a:pt x="3385" y="602"/>
                  <a:pt x="3362" y="576"/>
                  <a:pt x="3337" y="551"/>
                </a:cubicBezTo>
                <a:cubicBezTo>
                  <a:pt x="3326" y="540"/>
                  <a:pt x="3314" y="535"/>
                  <a:pt x="3302" y="535"/>
                </a:cubicBezTo>
                <a:close/>
                <a:moveTo>
                  <a:pt x="9437" y="600"/>
                </a:moveTo>
                <a:cubicBezTo>
                  <a:pt x="9419" y="600"/>
                  <a:pt x="9401" y="609"/>
                  <a:pt x="9391" y="626"/>
                </a:cubicBezTo>
                <a:cubicBezTo>
                  <a:pt x="9376" y="650"/>
                  <a:pt x="9385" y="686"/>
                  <a:pt x="9411" y="700"/>
                </a:cubicBezTo>
                <a:cubicBezTo>
                  <a:pt x="9421" y="705"/>
                  <a:pt x="9431" y="710"/>
                  <a:pt x="9441" y="716"/>
                </a:cubicBezTo>
                <a:cubicBezTo>
                  <a:pt x="9450" y="720"/>
                  <a:pt x="9459" y="722"/>
                  <a:pt x="9468" y="722"/>
                </a:cubicBezTo>
                <a:cubicBezTo>
                  <a:pt x="9486" y="722"/>
                  <a:pt x="9504" y="713"/>
                  <a:pt x="9515" y="696"/>
                </a:cubicBezTo>
                <a:cubicBezTo>
                  <a:pt x="9528" y="672"/>
                  <a:pt x="9521" y="635"/>
                  <a:pt x="9495" y="622"/>
                </a:cubicBezTo>
                <a:cubicBezTo>
                  <a:pt x="9484" y="617"/>
                  <a:pt x="9475" y="612"/>
                  <a:pt x="9464" y="607"/>
                </a:cubicBezTo>
                <a:cubicBezTo>
                  <a:pt x="9456" y="602"/>
                  <a:pt x="9446" y="600"/>
                  <a:pt x="9437" y="600"/>
                </a:cubicBezTo>
                <a:close/>
                <a:moveTo>
                  <a:pt x="23841" y="623"/>
                </a:moveTo>
                <a:cubicBezTo>
                  <a:pt x="23831" y="623"/>
                  <a:pt x="23820" y="629"/>
                  <a:pt x="23814" y="642"/>
                </a:cubicBezTo>
                <a:cubicBezTo>
                  <a:pt x="23809" y="653"/>
                  <a:pt x="23803" y="661"/>
                  <a:pt x="23799" y="672"/>
                </a:cubicBezTo>
                <a:cubicBezTo>
                  <a:pt x="23784" y="700"/>
                  <a:pt x="23808" y="726"/>
                  <a:pt x="23832" y="726"/>
                </a:cubicBezTo>
                <a:cubicBezTo>
                  <a:pt x="23842" y="726"/>
                  <a:pt x="23853" y="720"/>
                  <a:pt x="23859" y="707"/>
                </a:cubicBezTo>
                <a:cubicBezTo>
                  <a:pt x="23865" y="697"/>
                  <a:pt x="23870" y="687"/>
                  <a:pt x="23875" y="677"/>
                </a:cubicBezTo>
                <a:cubicBezTo>
                  <a:pt x="23889" y="649"/>
                  <a:pt x="23864" y="623"/>
                  <a:pt x="23841" y="623"/>
                </a:cubicBezTo>
                <a:close/>
                <a:moveTo>
                  <a:pt x="12217" y="701"/>
                </a:moveTo>
                <a:cubicBezTo>
                  <a:pt x="12194" y="701"/>
                  <a:pt x="12194" y="736"/>
                  <a:pt x="12217" y="736"/>
                </a:cubicBezTo>
                <a:cubicBezTo>
                  <a:pt x="12240" y="736"/>
                  <a:pt x="12240" y="701"/>
                  <a:pt x="12217" y="701"/>
                </a:cubicBezTo>
                <a:close/>
                <a:moveTo>
                  <a:pt x="7054" y="625"/>
                </a:moveTo>
                <a:cubicBezTo>
                  <a:pt x="7033" y="625"/>
                  <a:pt x="7011" y="642"/>
                  <a:pt x="7018" y="669"/>
                </a:cubicBezTo>
                <a:cubicBezTo>
                  <a:pt x="7023" y="689"/>
                  <a:pt x="7029" y="708"/>
                  <a:pt x="7034" y="729"/>
                </a:cubicBezTo>
                <a:cubicBezTo>
                  <a:pt x="7038" y="747"/>
                  <a:pt x="7052" y="755"/>
                  <a:pt x="7066" y="755"/>
                </a:cubicBezTo>
                <a:cubicBezTo>
                  <a:pt x="7087" y="755"/>
                  <a:pt x="7109" y="738"/>
                  <a:pt x="7102" y="711"/>
                </a:cubicBezTo>
                <a:cubicBezTo>
                  <a:pt x="7097" y="691"/>
                  <a:pt x="7091" y="670"/>
                  <a:pt x="7086" y="651"/>
                </a:cubicBezTo>
                <a:cubicBezTo>
                  <a:pt x="7082" y="633"/>
                  <a:pt x="7068" y="625"/>
                  <a:pt x="7054" y="625"/>
                </a:cubicBezTo>
                <a:close/>
                <a:moveTo>
                  <a:pt x="8566" y="673"/>
                </a:moveTo>
                <a:cubicBezTo>
                  <a:pt x="8540" y="673"/>
                  <a:pt x="8516" y="708"/>
                  <a:pt x="8541" y="733"/>
                </a:cubicBezTo>
                <a:lnTo>
                  <a:pt x="8557" y="749"/>
                </a:lnTo>
                <a:cubicBezTo>
                  <a:pt x="8564" y="756"/>
                  <a:pt x="8573" y="760"/>
                  <a:pt x="8581" y="760"/>
                </a:cubicBezTo>
                <a:cubicBezTo>
                  <a:pt x="8608" y="760"/>
                  <a:pt x="8632" y="724"/>
                  <a:pt x="8606" y="700"/>
                </a:cubicBezTo>
                <a:lnTo>
                  <a:pt x="8591" y="684"/>
                </a:lnTo>
                <a:cubicBezTo>
                  <a:pt x="8583" y="676"/>
                  <a:pt x="8575" y="673"/>
                  <a:pt x="8566" y="673"/>
                </a:cubicBezTo>
                <a:close/>
                <a:moveTo>
                  <a:pt x="127" y="713"/>
                </a:moveTo>
                <a:cubicBezTo>
                  <a:pt x="110" y="713"/>
                  <a:pt x="100" y="738"/>
                  <a:pt x="118" y="745"/>
                </a:cubicBezTo>
                <a:cubicBezTo>
                  <a:pt x="128" y="750"/>
                  <a:pt x="136" y="755"/>
                  <a:pt x="147" y="761"/>
                </a:cubicBezTo>
                <a:cubicBezTo>
                  <a:pt x="150" y="763"/>
                  <a:pt x="154" y="763"/>
                  <a:pt x="157" y="763"/>
                </a:cubicBezTo>
                <a:cubicBezTo>
                  <a:pt x="173" y="763"/>
                  <a:pt x="183" y="740"/>
                  <a:pt x="166" y="731"/>
                </a:cubicBezTo>
                <a:cubicBezTo>
                  <a:pt x="155" y="726"/>
                  <a:pt x="146" y="721"/>
                  <a:pt x="135" y="716"/>
                </a:cubicBezTo>
                <a:cubicBezTo>
                  <a:pt x="132" y="714"/>
                  <a:pt x="130" y="713"/>
                  <a:pt x="127" y="713"/>
                </a:cubicBezTo>
                <a:close/>
                <a:moveTo>
                  <a:pt x="19606" y="734"/>
                </a:moveTo>
                <a:cubicBezTo>
                  <a:pt x="19583" y="734"/>
                  <a:pt x="19583" y="770"/>
                  <a:pt x="19606" y="770"/>
                </a:cubicBezTo>
                <a:cubicBezTo>
                  <a:pt x="19630" y="770"/>
                  <a:pt x="19630" y="734"/>
                  <a:pt x="19606" y="734"/>
                </a:cubicBezTo>
                <a:close/>
                <a:moveTo>
                  <a:pt x="5477" y="738"/>
                </a:moveTo>
                <a:cubicBezTo>
                  <a:pt x="5436" y="738"/>
                  <a:pt x="5399" y="790"/>
                  <a:pt x="5436" y="828"/>
                </a:cubicBezTo>
                <a:cubicBezTo>
                  <a:pt x="5441" y="834"/>
                  <a:pt x="5447" y="838"/>
                  <a:pt x="5452" y="843"/>
                </a:cubicBezTo>
                <a:cubicBezTo>
                  <a:pt x="5463" y="854"/>
                  <a:pt x="5475" y="859"/>
                  <a:pt x="5488" y="859"/>
                </a:cubicBezTo>
                <a:cubicBezTo>
                  <a:pt x="5529" y="859"/>
                  <a:pt x="5566" y="806"/>
                  <a:pt x="5528" y="769"/>
                </a:cubicBezTo>
                <a:lnTo>
                  <a:pt x="5513" y="753"/>
                </a:lnTo>
                <a:cubicBezTo>
                  <a:pt x="5501" y="742"/>
                  <a:pt x="5489" y="738"/>
                  <a:pt x="5477" y="738"/>
                </a:cubicBezTo>
                <a:close/>
                <a:moveTo>
                  <a:pt x="16152" y="755"/>
                </a:moveTo>
                <a:cubicBezTo>
                  <a:pt x="16134" y="755"/>
                  <a:pt x="16116" y="767"/>
                  <a:pt x="16116" y="790"/>
                </a:cubicBezTo>
                <a:lnTo>
                  <a:pt x="16116" y="834"/>
                </a:lnTo>
                <a:cubicBezTo>
                  <a:pt x="16116" y="857"/>
                  <a:pt x="16134" y="868"/>
                  <a:pt x="16152" y="868"/>
                </a:cubicBezTo>
                <a:cubicBezTo>
                  <a:pt x="16170" y="868"/>
                  <a:pt x="16188" y="857"/>
                  <a:pt x="16188" y="834"/>
                </a:cubicBezTo>
                <a:lnTo>
                  <a:pt x="16188" y="790"/>
                </a:lnTo>
                <a:cubicBezTo>
                  <a:pt x="16188" y="767"/>
                  <a:pt x="16170" y="755"/>
                  <a:pt x="16152" y="755"/>
                </a:cubicBezTo>
                <a:close/>
                <a:moveTo>
                  <a:pt x="16334" y="726"/>
                </a:moveTo>
                <a:cubicBezTo>
                  <a:pt x="16313" y="726"/>
                  <a:pt x="16291" y="744"/>
                  <a:pt x="16296" y="770"/>
                </a:cubicBezTo>
                <a:lnTo>
                  <a:pt x="16311" y="844"/>
                </a:lnTo>
                <a:cubicBezTo>
                  <a:pt x="16315" y="863"/>
                  <a:pt x="16328" y="871"/>
                  <a:pt x="16342" y="871"/>
                </a:cubicBezTo>
                <a:cubicBezTo>
                  <a:pt x="16363" y="871"/>
                  <a:pt x="16385" y="853"/>
                  <a:pt x="16379" y="827"/>
                </a:cubicBezTo>
                <a:lnTo>
                  <a:pt x="16364" y="752"/>
                </a:lnTo>
                <a:cubicBezTo>
                  <a:pt x="16360" y="734"/>
                  <a:pt x="16347" y="726"/>
                  <a:pt x="16334" y="726"/>
                </a:cubicBezTo>
                <a:close/>
                <a:moveTo>
                  <a:pt x="20761" y="768"/>
                </a:moveTo>
                <a:cubicBezTo>
                  <a:pt x="20751" y="768"/>
                  <a:pt x="20742" y="772"/>
                  <a:pt x="20735" y="779"/>
                </a:cubicBezTo>
                <a:cubicBezTo>
                  <a:pt x="20721" y="794"/>
                  <a:pt x="20722" y="815"/>
                  <a:pt x="20735" y="829"/>
                </a:cubicBezTo>
                <a:cubicBezTo>
                  <a:pt x="20756" y="854"/>
                  <a:pt x="20776" y="879"/>
                  <a:pt x="20797" y="904"/>
                </a:cubicBezTo>
                <a:cubicBezTo>
                  <a:pt x="20803" y="911"/>
                  <a:pt x="20812" y="914"/>
                  <a:pt x="20821" y="914"/>
                </a:cubicBezTo>
                <a:cubicBezTo>
                  <a:pt x="20831" y="914"/>
                  <a:pt x="20841" y="910"/>
                  <a:pt x="20846" y="904"/>
                </a:cubicBezTo>
                <a:cubicBezTo>
                  <a:pt x="20861" y="889"/>
                  <a:pt x="20860" y="868"/>
                  <a:pt x="20846" y="854"/>
                </a:cubicBezTo>
                <a:cubicBezTo>
                  <a:pt x="20825" y="829"/>
                  <a:pt x="20806" y="804"/>
                  <a:pt x="20785" y="779"/>
                </a:cubicBezTo>
                <a:cubicBezTo>
                  <a:pt x="20779" y="772"/>
                  <a:pt x="20770" y="768"/>
                  <a:pt x="20761" y="768"/>
                </a:cubicBezTo>
                <a:close/>
                <a:moveTo>
                  <a:pt x="9934" y="794"/>
                </a:moveTo>
                <a:cubicBezTo>
                  <a:pt x="9893" y="794"/>
                  <a:pt x="9857" y="847"/>
                  <a:pt x="9894" y="884"/>
                </a:cubicBezTo>
                <a:lnTo>
                  <a:pt x="9909" y="900"/>
                </a:lnTo>
                <a:cubicBezTo>
                  <a:pt x="9921" y="911"/>
                  <a:pt x="9933" y="916"/>
                  <a:pt x="9946" y="916"/>
                </a:cubicBezTo>
                <a:cubicBezTo>
                  <a:pt x="9986" y="916"/>
                  <a:pt x="10023" y="863"/>
                  <a:pt x="9985" y="826"/>
                </a:cubicBezTo>
                <a:lnTo>
                  <a:pt x="9970" y="810"/>
                </a:lnTo>
                <a:cubicBezTo>
                  <a:pt x="9959" y="798"/>
                  <a:pt x="9946" y="794"/>
                  <a:pt x="9934" y="794"/>
                </a:cubicBezTo>
                <a:close/>
                <a:moveTo>
                  <a:pt x="12354" y="851"/>
                </a:moveTo>
                <a:cubicBezTo>
                  <a:pt x="12342" y="851"/>
                  <a:pt x="12330" y="864"/>
                  <a:pt x="12337" y="879"/>
                </a:cubicBezTo>
                <a:cubicBezTo>
                  <a:pt x="12342" y="889"/>
                  <a:pt x="12348" y="899"/>
                  <a:pt x="12352" y="909"/>
                </a:cubicBezTo>
                <a:cubicBezTo>
                  <a:pt x="12356" y="916"/>
                  <a:pt x="12361" y="918"/>
                  <a:pt x="12366" y="918"/>
                </a:cubicBezTo>
                <a:cubicBezTo>
                  <a:pt x="12378" y="918"/>
                  <a:pt x="12390" y="905"/>
                  <a:pt x="12383" y="890"/>
                </a:cubicBezTo>
                <a:cubicBezTo>
                  <a:pt x="12377" y="880"/>
                  <a:pt x="12371" y="870"/>
                  <a:pt x="12367" y="860"/>
                </a:cubicBezTo>
                <a:cubicBezTo>
                  <a:pt x="12364" y="854"/>
                  <a:pt x="12359" y="851"/>
                  <a:pt x="12354" y="851"/>
                </a:cubicBezTo>
                <a:close/>
                <a:moveTo>
                  <a:pt x="11842" y="801"/>
                </a:moveTo>
                <a:cubicBezTo>
                  <a:pt x="11833" y="801"/>
                  <a:pt x="11824" y="804"/>
                  <a:pt x="11815" y="808"/>
                </a:cubicBezTo>
                <a:cubicBezTo>
                  <a:pt x="11805" y="813"/>
                  <a:pt x="11795" y="818"/>
                  <a:pt x="11785" y="823"/>
                </a:cubicBezTo>
                <a:cubicBezTo>
                  <a:pt x="11758" y="837"/>
                  <a:pt x="11752" y="872"/>
                  <a:pt x="11765" y="897"/>
                </a:cubicBezTo>
                <a:cubicBezTo>
                  <a:pt x="11775" y="914"/>
                  <a:pt x="11793" y="923"/>
                  <a:pt x="11811" y="923"/>
                </a:cubicBezTo>
                <a:cubicBezTo>
                  <a:pt x="11820" y="923"/>
                  <a:pt x="11829" y="921"/>
                  <a:pt x="11838" y="917"/>
                </a:cubicBezTo>
                <a:cubicBezTo>
                  <a:pt x="11848" y="910"/>
                  <a:pt x="11858" y="905"/>
                  <a:pt x="11868" y="901"/>
                </a:cubicBezTo>
                <a:cubicBezTo>
                  <a:pt x="11895" y="888"/>
                  <a:pt x="11901" y="853"/>
                  <a:pt x="11888" y="828"/>
                </a:cubicBezTo>
                <a:cubicBezTo>
                  <a:pt x="11878" y="810"/>
                  <a:pt x="11860" y="801"/>
                  <a:pt x="11842" y="801"/>
                </a:cubicBezTo>
                <a:close/>
                <a:moveTo>
                  <a:pt x="2859" y="854"/>
                </a:moveTo>
                <a:cubicBezTo>
                  <a:pt x="2813" y="854"/>
                  <a:pt x="2813" y="925"/>
                  <a:pt x="2859" y="925"/>
                </a:cubicBezTo>
                <a:lnTo>
                  <a:pt x="2875" y="925"/>
                </a:lnTo>
                <a:cubicBezTo>
                  <a:pt x="2921" y="925"/>
                  <a:pt x="2921" y="854"/>
                  <a:pt x="2875" y="854"/>
                </a:cubicBezTo>
                <a:close/>
                <a:moveTo>
                  <a:pt x="12877" y="817"/>
                </a:moveTo>
                <a:cubicBezTo>
                  <a:pt x="12809" y="817"/>
                  <a:pt x="12809" y="925"/>
                  <a:pt x="12877" y="925"/>
                </a:cubicBezTo>
                <a:lnTo>
                  <a:pt x="12907" y="925"/>
                </a:lnTo>
                <a:cubicBezTo>
                  <a:pt x="12975" y="925"/>
                  <a:pt x="12977" y="817"/>
                  <a:pt x="12907" y="817"/>
                </a:cubicBezTo>
                <a:close/>
                <a:moveTo>
                  <a:pt x="14891" y="828"/>
                </a:moveTo>
                <a:cubicBezTo>
                  <a:pt x="14873" y="828"/>
                  <a:pt x="14855" y="839"/>
                  <a:pt x="14855" y="862"/>
                </a:cubicBezTo>
                <a:lnTo>
                  <a:pt x="14855" y="892"/>
                </a:lnTo>
                <a:cubicBezTo>
                  <a:pt x="14855" y="915"/>
                  <a:pt x="14872" y="926"/>
                  <a:pt x="14890" y="926"/>
                </a:cubicBezTo>
                <a:cubicBezTo>
                  <a:pt x="14908" y="926"/>
                  <a:pt x="14926" y="915"/>
                  <a:pt x="14926" y="892"/>
                </a:cubicBezTo>
                <a:lnTo>
                  <a:pt x="14926" y="862"/>
                </a:lnTo>
                <a:cubicBezTo>
                  <a:pt x="14926" y="839"/>
                  <a:pt x="14909" y="828"/>
                  <a:pt x="14891" y="828"/>
                </a:cubicBezTo>
                <a:close/>
                <a:moveTo>
                  <a:pt x="18870" y="899"/>
                </a:moveTo>
                <a:cubicBezTo>
                  <a:pt x="18845" y="899"/>
                  <a:pt x="18845" y="933"/>
                  <a:pt x="18870" y="933"/>
                </a:cubicBezTo>
                <a:lnTo>
                  <a:pt x="18885" y="933"/>
                </a:lnTo>
                <a:cubicBezTo>
                  <a:pt x="18908" y="933"/>
                  <a:pt x="18908" y="899"/>
                  <a:pt x="18885" y="899"/>
                </a:cubicBezTo>
                <a:close/>
                <a:moveTo>
                  <a:pt x="22310" y="861"/>
                </a:moveTo>
                <a:cubicBezTo>
                  <a:pt x="22293" y="861"/>
                  <a:pt x="22275" y="873"/>
                  <a:pt x="22275" y="896"/>
                </a:cubicBezTo>
                <a:lnTo>
                  <a:pt x="22275" y="926"/>
                </a:lnTo>
                <a:cubicBezTo>
                  <a:pt x="22275" y="949"/>
                  <a:pt x="22293" y="961"/>
                  <a:pt x="22310" y="961"/>
                </a:cubicBezTo>
                <a:cubicBezTo>
                  <a:pt x="22328" y="961"/>
                  <a:pt x="22346" y="949"/>
                  <a:pt x="22346" y="926"/>
                </a:cubicBezTo>
                <a:lnTo>
                  <a:pt x="22346" y="896"/>
                </a:lnTo>
                <a:cubicBezTo>
                  <a:pt x="22346" y="873"/>
                  <a:pt x="22328" y="861"/>
                  <a:pt x="22310" y="861"/>
                </a:cubicBezTo>
                <a:close/>
                <a:moveTo>
                  <a:pt x="6632" y="880"/>
                </a:moveTo>
                <a:cubicBezTo>
                  <a:pt x="6615" y="880"/>
                  <a:pt x="6597" y="892"/>
                  <a:pt x="6597" y="915"/>
                </a:cubicBezTo>
                <a:lnTo>
                  <a:pt x="6597" y="930"/>
                </a:lnTo>
                <a:cubicBezTo>
                  <a:pt x="6596" y="952"/>
                  <a:pt x="6613" y="963"/>
                  <a:pt x="6631" y="963"/>
                </a:cubicBezTo>
                <a:cubicBezTo>
                  <a:pt x="6649" y="963"/>
                  <a:pt x="6667" y="952"/>
                  <a:pt x="6667" y="930"/>
                </a:cubicBezTo>
                <a:lnTo>
                  <a:pt x="6667" y="915"/>
                </a:lnTo>
                <a:cubicBezTo>
                  <a:pt x="6667" y="892"/>
                  <a:pt x="6650" y="880"/>
                  <a:pt x="6632" y="880"/>
                </a:cubicBezTo>
                <a:close/>
                <a:moveTo>
                  <a:pt x="14740" y="886"/>
                </a:moveTo>
                <a:cubicBezTo>
                  <a:pt x="14723" y="886"/>
                  <a:pt x="14705" y="898"/>
                  <a:pt x="14705" y="921"/>
                </a:cubicBezTo>
                <a:lnTo>
                  <a:pt x="14705" y="937"/>
                </a:lnTo>
                <a:cubicBezTo>
                  <a:pt x="14705" y="960"/>
                  <a:pt x="14723" y="971"/>
                  <a:pt x="14740" y="971"/>
                </a:cubicBezTo>
                <a:cubicBezTo>
                  <a:pt x="14758" y="971"/>
                  <a:pt x="14776" y="960"/>
                  <a:pt x="14776" y="937"/>
                </a:cubicBezTo>
                <a:lnTo>
                  <a:pt x="14776" y="921"/>
                </a:lnTo>
                <a:cubicBezTo>
                  <a:pt x="14776" y="898"/>
                  <a:pt x="14758" y="886"/>
                  <a:pt x="14740" y="886"/>
                </a:cubicBezTo>
                <a:close/>
                <a:moveTo>
                  <a:pt x="7699" y="897"/>
                </a:moveTo>
                <a:cubicBezTo>
                  <a:pt x="7672" y="897"/>
                  <a:pt x="7648" y="932"/>
                  <a:pt x="7673" y="958"/>
                </a:cubicBezTo>
                <a:lnTo>
                  <a:pt x="7689" y="973"/>
                </a:lnTo>
                <a:cubicBezTo>
                  <a:pt x="7696" y="981"/>
                  <a:pt x="7704" y="984"/>
                  <a:pt x="7712" y="984"/>
                </a:cubicBezTo>
                <a:cubicBezTo>
                  <a:pt x="7740" y="984"/>
                  <a:pt x="7764" y="947"/>
                  <a:pt x="7739" y="923"/>
                </a:cubicBezTo>
                <a:lnTo>
                  <a:pt x="7723" y="907"/>
                </a:lnTo>
                <a:cubicBezTo>
                  <a:pt x="7716" y="900"/>
                  <a:pt x="7707" y="897"/>
                  <a:pt x="7699" y="897"/>
                </a:cubicBezTo>
                <a:close/>
                <a:moveTo>
                  <a:pt x="13904" y="850"/>
                </a:moveTo>
                <a:cubicBezTo>
                  <a:pt x="13868" y="850"/>
                  <a:pt x="13830" y="889"/>
                  <a:pt x="13854" y="931"/>
                </a:cubicBezTo>
                <a:cubicBezTo>
                  <a:pt x="13874" y="967"/>
                  <a:pt x="13905" y="984"/>
                  <a:pt x="13944" y="988"/>
                </a:cubicBezTo>
                <a:cubicBezTo>
                  <a:pt x="13945" y="988"/>
                  <a:pt x="13947" y="988"/>
                  <a:pt x="13948" y="988"/>
                </a:cubicBezTo>
                <a:cubicBezTo>
                  <a:pt x="13976" y="988"/>
                  <a:pt x="13998" y="960"/>
                  <a:pt x="13998" y="933"/>
                </a:cubicBezTo>
                <a:cubicBezTo>
                  <a:pt x="13998" y="904"/>
                  <a:pt x="13975" y="885"/>
                  <a:pt x="13948" y="880"/>
                </a:cubicBezTo>
                <a:cubicBezTo>
                  <a:pt x="13947" y="879"/>
                  <a:pt x="13947" y="878"/>
                  <a:pt x="13946" y="876"/>
                </a:cubicBezTo>
                <a:cubicBezTo>
                  <a:pt x="13936" y="857"/>
                  <a:pt x="13920" y="850"/>
                  <a:pt x="13904" y="850"/>
                </a:cubicBezTo>
                <a:close/>
                <a:moveTo>
                  <a:pt x="16602" y="920"/>
                </a:moveTo>
                <a:cubicBezTo>
                  <a:pt x="16555" y="920"/>
                  <a:pt x="16555" y="990"/>
                  <a:pt x="16602" y="990"/>
                </a:cubicBezTo>
                <a:lnTo>
                  <a:pt x="16617" y="990"/>
                </a:lnTo>
                <a:cubicBezTo>
                  <a:pt x="16618" y="990"/>
                  <a:pt x="16618" y="990"/>
                  <a:pt x="16618" y="990"/>
                </a:cubicBezTo>
                <a:cubicBezTo>
                  <a:pt x="16662" y="990"/>
                  <a:pt x="16662" y="920"/>
                  <a:pt x="16617" y="920"/>
                </a:cubicBezTo>
                <a:close/>
                <a:moveTo>
                  <a:pt x="18192" y="927"/>
                </a:moveTo>
                <a:cubicBezTo>
                  <a:pt x="18181" y="927"/>
                  <a:pt x="18169" y="940"/>
                  <a:pt x="18176" y="954"/>
                </a:cubicBezTo>
                <a:cubicBezTo>
                  <a:pt x="18181" y="965"/>
                  <a:pt x="18187" y="974"/>
                  <a:pt x="18192" y="985"/>
                </a:cubicBezTo>
                <a:cubicBezTo>
                  <a:pt x="18195" y="991"/>
                  <a:pt x="18200" y="994"/>
                  <a:pt x="18206" y="994"/>
                </a:cubicBezTo>
                <a:cubicBezTo>
                  <a:pt x="18217" y="994"/>
                  <a:pt x="18229" y="981"/>
                  <a:pt x="18222" y="967"/>
                </a:cubicBezTo>
                <a:cubicBezTo>
                  <a:pt x="18217" y="956"/>
                  <a:pt x="18212" y="947"/>
                  <a:pt x="18206" y="937"/>
                </a:cubicBezTo>
                <a:cubicBezTo>
                  <a:pt x="18203" y="930"/>
                  <a:pt x="18198" y="927"/>
                  <a:pt x="18192" y="927"/>
                </a:cubicBezTo>
                <a:close/>
                <a:moveTo>
                  <a:pt x="13508" y="927"/>
                </a:moveTo>
                <a:cubicBezTo>
                  <a:pt x="13462" y="927"/>
                  <a:pt x="13462" y="998"/>
                  <a:pt x="13508" y="998"/>
                </a:cubicBezTo>
                <a:cubicBezTo>
                  <a:pt x="13554" y="998"/>
                  <a:pt x="13554" y="927"/>
                  <a:pt x="13508" y="927"/>
                </a:cubicBezTo>
                <a:close/>
                <a:moveTo>
                  <a:pt x="15552" y="884"/>
                </a:moveTo>
                <a:cubicBezTo>
                  <a:pt x="15511" y="884"/>
                  <a:pt x="15474" y="937"/>
                  <a:pt x="15511" y="974"/>
                </a:cubicBezTo>
                <a:lnTo>
                  <a:pt x="15527" y="990"/>
                </a:lnTo>
                <a:cubicBezTo>
                  <a:pt x="15538" y="1001"/>
                  <a:pt x="15551" y="1006"/>
                  <a:pt x="15563" y="1006"/>
                </a:cubicBezTo>
                <a:cubicBezTo>
                  <a:pt x="15604" y="1006"/>
                  <a:pt x="15640" y="953"/>
                  <a:pt x="15603" y="916"/>
                </a:cubicBezTo>
                <a:lnTo>
                  <a:pt x="15587" y="900"/>
                </a:lnTo>
                <a:cubicBezTo>
                  <a:pt x="15576" y="889"/>
                  <a:pt x="15564" y="884"/>
                  <a:pt x="15552" y="884"/>
                </a:cubicBezTo>
                <a:close/>
                <a:moveTo>
                  <a:pt x="21737" y="870"/>
                </a:moveTo>
                <a:cubicBezTo>
                  <a:pt x="21719" y="870"/>
                  <a:pt x="21700" y="880"/>
                  <a:pt x="21691" y="897"/>
                </a:cubicBezTo>
                <a:cubicBezTo>
                  <a:pt x="21686" y="907"/>
                  <a:pt x="21680" y="917"/>
                  <a:pt x="21675" y="927"/>
                </a:cubicBezTo>
                <a:cubicBezTo>
                  <a:pt x="21662" y="953"/>
                  <a:pt x="21668" y="985"/>
                  <a:pt x="21695" y="1000"/>
                </a:cubicBezTo>
                <a:cubicBezTo>
                  <a:pt x="21703" y="1005"/>
                  <a:pt x="21712" y="1008"/>
                  <a:pt x="21722" y="1008"/>
                </a:cubicBezTo>
                <a:cubicBezTo>
                  <a:pt x="21741" y="1008"/>
                  <a:pt x="21760" y="998"/>
                  <a:pt x="21768" y="981"/>
                </a:cubicBezTo>
                <a:cubicBezTo>
                  <a:pt x="21774" y="970"/>
                  <a:pt x="21779" y="962"/>
                  <a:pt x="21784" y="951"/>
                </a:cubicBezTo>
                <a:cubicBezTo>
                  <a:pt x="21798" y="925"/>
                  <a:pt x="21792" y="894"/>
                  <a:pt x="21764" y="878"/>
                </a:cubicBezTo>
                <a:cubicBezTo>
                  <a:pt x="21756" y="873"/>
                  <a:pt x="21747" y="870"/>
                  <a:pt x="21737" y="870"/>
                </a:cubicBezTo>
                <a:close/>
                <a:moveTo>
                  <a:pt x="24322" y="940"/>
                </a:moveTo>
                <a:cubicBezTo>
                  <a:pt x="24314" y="940"/>
                  <a:pt x="24306" y="944"/>
                  <a:pt x="24298" y="951"/>
                </a:cubicBezTo>
                <a:lnTo>
                  <a:pt x="24283" y="967"/>
                </a:lnTo>
                <a:cubicBezTo>
                  <a:pt x="24258" y="992"/>
                  <a:pt x="24282" y="1027"/>
                  <a:pt x="24309" y="1027"/>
                </a:cubicBezTo>
                <a:cubicBezTo>
                  <a:pt x="24317" y="1027"/>
                  <a:pt x="24326" y="1024"/>
                  <a:pt x="24333" y="1016"/>
                </a:cubicBezTo>
                <a:lnTo>
                  <a:pt x="24349" y="1000"/>
                </a:lnTo>
                <a:cubicBezTo>
                  <a:pt x="24374" y="976"/>
                  <a:pt x="24349" y="940"/>
                  <a:pt x="24322" y="940"/>
                </a:cubicBezTo>
                <a:close/>
                <a:moveTo>
                  <a:pt x="11044" y="954"/>
                </a:moveTo>
                <a:cubicBezTo>
                  <a:pt x="11038" y="954"/>
                  <a:pt x="11033" y="956"/>
                  <a:pt x="11029" y="962"/>
                </a:cubicBezTo>
                <a:cubicBezTo>
                  <a:pt x="11016" y="978"/>
                  <a:pt x="11000" y="991"/>
                  <a:pt x="10981" y="998"/>
                </a:cubicBezTo>
                <a:cubicBezTo>
                  <a:pt x="10961" y="1006"/>
                  <a:pt x="10966" y="1034"/>
                  <a:pt x="10982" y="1034"/>
                </a:cubicBezTo>
                <a:cubicBezTo>
                  <a:pt x="10984" y="1034"/>
                  <a:pt x="10986" y="1034"/>
                  <a:pt x="10989" y="1033"/>
                </a:cubicBezTo>
                <a:cubicBezTo>
                  <a:pt x="11018" y="1021"/>
                  <a:pt x="11041" y="1005"/>
                  <a:pt x="11060" y="980"/>
                </a:cubicBezTo>
                <a:cubicBezTo>
                  <a:pt x="11069" y="967"/>
                  <a:pt x="11056" y="954"/>
                  <a:pt x="11044" y="954"/>
                </a:cubicBezTo>
                <a:close/>
                <a:moveTo>
                  <a:pt x="16840" y="995"/>
                </a:moveTo>
                <a:cubicBezTo>
                  <a:pt x="16795" y="995"/>
                  <a:pt x="16795" y="1066"/>
                  <a:pt x="16840" y="1066"/>
                </a:cubicBezTo>
                <a:lnTo>
                  <a:pt x="16856" y="1066"/>
                </a:lnTo>
                <a:cubicBezTo>
                  <a:pt x="16902" y="1066"/>
                  <a:pt x="16902" y="995"/>
                  <a:pt x="16856" y="995"/>
                </a:cubicBezTo>
                <a:close/>
                <a:moveTo>
                  <a:pt x="666" y="967"/>
                </a:moveTo>
                <a:cubicBezTo>
                  <a:pt x="661" y="967"/>
                  <a:pt x="655" y="969"/>
                  <a:pt x="649" y="972"/>
                </a:cubicBezTo>
                <a:cubicBezTo>
                  <a:pt x="633" y="981"/>
                  <a:pt x="624" y="1005"/>
                  <a:pt x="636" y="1020"/>
                </a:cubicBezTo>
                <a:cubicBezTo>
                  <a:pt x="652" y="1040"/>
                  <a:pt x="665" y="1061"/>
                  <a:pt x="680" y="1080"/>
                </a:cubicBezTo>
                <a:cubicBezTo>
                  <a:pt x="688" y="1091"/>
                  <a:pt x="700" y="1098"/>
                  <a:pt x="712" y="1098"/>
                </a:cubicBezTo>
                <a:cubicBezTo>
                  <a:pt x="717" y="1098"/>
                  <a:pt x="723" y="1097"/>
                  <a:pt x="728" y="1094"/>
                </a:cubicBezTo>
                <a:cubicBezTo>
                  <a:pt x="744" y="1085"/>
                  <a:pt x="753" y="1061"/>
                  <a:pt x="742" y="1046"/>
                </a:cubicBezTo>
                <a:cubicBezTo>
                  <a:pt x="726" y="1026"/>
                  <a:pt x="712" y="1005"/>
                  <a:pt x="697" y="985"/>
                </a:cubicBezTo>
                <a:cubicBezTo>
                  <a:pt x="689" y="974"/>
                  <a:pt x="678" y="967"/>
                  <a:pt x="666" y="967"/>
                </a:cubicBezTo>
                <a:close/>
                <a:moveTo>
                  <a:pt x="12116" y="935"/>
                </a:moveTo>
                <a:cubicBezTo>
                  <a:pt x="12076" y="935"/>
                  <a:pt x="12040" y="988"/>
                  <a:pt x="12076" y="1026"/>
                </a:cubicBezTo>
                <a:cubicBezTo>
                  <a:pt x="12099" y="1051"/>
                  <a:pt x="12124" y="1075"/>
                  <a:pt x="12149" y="1101"/>
                </a:cubicBezTo>
                <a:cubicBezTo>
                  <a:pt x="12160" y="1112"/>
                  <a:pt x="12172" y="1117"/>
                  <a:pt x="12184" y="1117"/>
                </a:cubicBezTo>
                <a:cubicBezTo>
                  <a:pt x="12225" y="1117"/>
                  <a:pt x="12261" y="1064"/>
                  <a:pt x="12225" y="1027"/>
                </a:cubicBezTo>
                <a:cubicBezTo>
                  <a:pt x="12200" y="1002"/>
                  <a:pt x="12176" y="975"/>
                  <a:pt x="12151" y="951"/>
                </a:cubicBezTo>
                <a:cubicBezTo>
                  <a:pt x="12141" y="940"/>
                  <a:pt x="12128" y="935"/>
                  <a:pt x="12116" y="935"/>
                </a:cubicBezTo>
                <a:close/>
                <a:moveTo>
                  <a:pt x="2013" y="968"/>
                </a:moveTo>
                <a:cubicBezTo>
                  <a:pt x="1997" y="968"/>
                  <a:pt x="1981" y="975"/>
                  <a:pt x="1970" y="993"/>
                </a:cubicBezTo>
                <a:cubicBezTo>
                  <a:pt x="1961" y="1009"/>
                  <a:pt x="1952" y="1025"/>
                  <a:pt x="1943" y="1038"/>
                </a:cubicBezTo>
                <a:cubicBezTo>
                  <a:pt x="1917" y="1080"/>
                  <a:pt x="1954" y="1119"/>
                  <a:pt x="1991" y="1119"/>
                </a:cubicBezTo>
                <a:cubicBezTo>
                  <a:pt x="2007" y="1119"/>
                  <a:pt x="2024" y="1112"/>
                  <a:pt x="2035" y="1094"/>
                </a:cubicBezTo>
                <a:cubicBezTo>
                  <a:pt x="2043" y="1078"/>
                  <a:pt x="2053" y="1062"/>
                  <a:pt x="2062" y="1048"/>
                </a:cubicBezTo>
                <a:cubicBezTo>
                  <a:pt x="2087" y="1007"/>
                  <a:pt x="2050" y="968"/>
                  <a:pt x="2013" y="968"/>
                </a:cubicBezTo>
                <a:close/>
                <a:moveTo>
                  <a:pt x="3596" y="1039"/>
                </a:moveTo>
                <a:cubicBezTo>
                  <a:pt x="3587" y="1039"/>
                  <a:pt x="3578" y="1045"/>
                  <a:pt x="3578" y="1057"/>
                </a:cubicBezTo>
                <a:lnTo>
                  <a:pt x="3578" y="1131"/>
                </a:lnTo>
                <a:cubicBezTo>
                  <a:pt x="3578" y="1142"/>
                  <a:pt x="3587" y="1148"/>
                  <a:pt x="3596" y="1148"/>
                </a:cubicBezTo>
                <a:cubicBezTo>
                  <a:pt x="3605" y="1148"/>
                  <a:pt x="3613" y="1142"/>
                  <a:pt x="3613" y="1131"/>
                </a:cubicBezTo>
                <a:lnTo>
                  <a:pt x="3613" y="1057"/>
                </a:lnTo>
                <a:cubicBezTo>
                  <a:pt x="3613" y="1045"/>
                  <a:pt x="3605" y="1039"/>
                  <a:pt x="3596" y="1039"/>
                </a:cubicBezTo>
                <a:close/>
                <a:moveTo>
                  <a:pt x="15868" y="1025"/>
                </a:moveTo>
                <a:cubicBezTo>
                  <a:pt x="15847" y="1025"/>
                  <a:pt x="15826" y="1042"/>
                  <a:pt x="15833" y="1069"/>
                </a:cubicBezTo>
                <a:cubicBezTo>
                  <a:pt x="15838" y="1088"/>
                  <a:pt x="15843" y="1108"/>
                  <a:pt x="15848" y="1129"/>
                </a:cubicBezTo>
                <a:cubicBezTo>
                  <a:pt x="15853" y="1147"/>
                  <a:pt x="15867" y="1155"/>
                  <a:pt x="15881" y="1155"/>
                </a:cubicBezTo>
                <a:cubicBezTo>
                  <a:pt x="15902" y="1155"/>
                  <a:pt x="15923" y="1137"/>
                  <a:pt x="15916" y="1110"/>
                </a:cubicBezTo>
                <a:cubicBezTo>
                  <a:pt x="15910" y="1091"/>
                  <a:pt x="15906" y="1070"/>
                  <a:pt x="15901" y="1051"/>
                </a:cubicBezTo>
                <a:cubicBezTo>
                  <a:pt x="15896" y="1033"/>
                  <a:pt x="15882" y="1025"/>
                  <a:pt x="15868" y="1025"/>
                </a:cubicBezTo>
                <a:close/>
                <a:moveTo>
                  <a:pt x="8941" y="1113"/>
                </a:moveTo>
                <a:cubicBezTo>
                  <a:pt x="8925" y="1113"/>
                  <a:pt x="8914" y="1137"/>
                  <a:pt x="8931" y="1145"/>
                </a:cubicBezTo>
                <a:cubicBezTo>
                  <a:pt x="8942" y="1150"/>
                  <a:pt x="8951" y="1156"/>
                  <a:pt x="8961" y="1161"/>
                </a:cubicBezTo>
                <a:cubicBezTo>
                  <a:pt x="8964" y="1162"/>
                  <a:pt x="8967" y="1163"/>
                  <a:pt x="8970" y="1163"/>
                </a:cubicBezTo>
                <a:cubicBezTo>
                  <a:pt x="8986" y="1163"/>
                  <a:pt x="8996" y="1139"/>
                  <a:pt x="8980" y="1130"/>
                </a:cubicBezTo>
                <a:cubicBezTo>
                  <a:pt x="8970" y="1125"/>
                  <a:pt x="8960" y="1120"/>
                  <a:pt x="8950" y="1115"/>
                </a:cubicBezTo>
                <a:cubicBezTo>
                  <a:pt x="8947" y="1113"/>
                  <a:pt x="8944" y="1113"/>
                  <a:pt x="8941" y="1113"/>
                </a:cubicBezTo>
                <a:close/>
                <a:moveTo>
                  <a:pt x="8342" y="1091"/>
                </a:moveTo>
                <a:cubicBezTo>
                  <a:pt x="8329" y="1091"/>
                  <a:pt x="8315" y="1099"/>
                  <a:pt x="8309" y="1109"/>
                </a:cubicBezTo>
                <a:cubicBezTo>
                  <a:pt x="8299" y="1127"/>
                  <a:pt x="8307" y="1146"/>
                  <a:pt x="8322" y="1158"/>
                </a:cubicBezTo>
                <a:cubicBezTo>
                  <a:pt x="8342" y="1173"/>
                  <a:pt x="8361" y="1188"/>
                  <a:pt x="8382" y="1203"/>
                </a:cubicBezTo>
                <a:cubicBezTo>
                  <a:pt x="8387" y="1206"/>
                  <a:pt x="8393" y="1208"/>
                  <a:pt x="8398" y="1208"/>
                </a:cubicBezTo>
                <a:cubicBezTo>
                  <a:pt x="8411" y="1208"/>
                  <a:pt x="8425" y="1200"/>
                  <a:pt x="8431" y="1189"/>
                </a:cubicBezTo>
                <a:cubicBezTo>
                  <a:pt x="8442" y="1171"/>
                  <a:pt x="8433" y="1152"/>
                  <a:pt x="8418" y="1141"/>
                </a:cubicBezTo>
                <a:cubicBezTo>
                  <a:pt x="8398" y="1125"/>
                  <a:pt x="8379" y="1110"/>
                  <a:pt x="8358" y="1096"/>
                </a:cubicBezTo>
                <a:cubicBezTo>
                  <a:pt x="8353" y="1093"/>
                  <a:pt x="8348" y="1091"/>
                  <a:pt x="8342" y="1091"/>
                </a:cubicBezTo>
                <a:close/>
                <a:moveTo>
                  <a:pt x="3160" y="1141"/>
                </a:moveTo>
                <a:cubicBezTo>
                  <a:pt x="3143" y="1141"/>
                  <a:pt x="3125" y="1152"/>
                  <a:pt x="3125" y="1174"/>
                </a:cubicBezTo>
                <a:lnTo>
                  <a:pt x="3125" y="1190"/>
                </a:lnTo>
                <a:cubicBezTo>
                  <a:pt x="3125" y="1213"/>
                  <a:pt x="3143" y="1225"/>
                  <a:pt x="3160" y="1225"/>
                </a:cubicBezTo>
                <a:cubicBezTo>
                  <a:pt x="3178" y="1225"/>
                  <a:pt x="3195" y="1213"/>
                  <a:pt x="3195" y="1190"/>
                </a:cubicBezTo>
                <a:lnTo>
                  <a:pt x="3195" y="1174"/>
                </a:lnTo>
                <a:cubicBezTo>
                  <a:pt x="3195" y="1152"/>
                  <a:pt x="3178" y="1141"/>
                  <a:pt x="3160" y="1141"/>
                </a:cubicBezTo>
                <a:close/>
                <a:moveTo>
                  <a:pt x="19516" y="1076"/>
                </a:moveTo>
                <a:cubicBezTo>
                  <a:pt x="19497" y="1076"/>
                  <a:pt x="19479" y="1086"/>
                  <a:pt x="19469" y="1103"/>
                </a:cubicBezTo>
                <a:cubicBezTo>
                  <a:pt x="19453" y="1129"/>
                  <a:pt x="19464" y="1161"/>
                  <a:pt x="19489" y="1176"/>
                </a:cubicBezTo>
                <a:cubicBezTo>
                  <a:pt x="19514" y="1192"/>
                  <a:pt x="19537" y="1208"/>
                  <a:pt x="19562" y="1224"/>
                </a:cubicBezTo>
                <a:cubicBezTo>
                  <a:pt x="19569" y="1228"/>
                  <a:pt x="19577" y="1230"/>
                  <a:pt x="19586" y="1230"/>
                </a:cubicBezTo>
                <a:cubicBezTo>
                  <a:pt x="19605" y="1230"/>
                  <a:pt x="19625" y="1220"/>
                  <a:pt x="19635" y="1204"/>
                </a:cubicBezTo>
                <a:cubicBezTo>
                  <a:pt x="19651" y="1178"/>
                  <a:pt x="19641" y="1146"/>
                  <a:pt x="19615" y="1130"/>
                </a:cubicBezTo>
                <a:cubicBezTo>
                  <a:pt x="19590" y="1115"/>
                  <a:pt x="19567" y="1099"/>
                  <a:pt x="19542" y="1083"/>
                </a:cubicBezTo>
                <a:cubicBezTo>
                  <a:pt x="19534" y="1078"/>
                  <a:pt x="19525" y="1076"/>
                  <a:pt x="19516" y="1076"/>
                </a:cubicBezTo>
                <a:close/>
                <a:moveTo>
                  <a:pt x="23334" y="1104"/>
                </a:moveTo>
                <a:cubicBezTo>
                  <a:pt x="23313" y="1104"/>
                  <a:pt x="23290" y="1122"/>
                  <a:pt x="23297" y="1148"/>
                </a:cubicBezTo>
                <a:cubicBezTo>
                  <a:pt x="23307" y="1190"/>
                  <a:pt x="23334" y="1226"/>
                  <a:pt x="23374" y="1245"/>
                </a:cubicBezTo>
                <a:cubicBezTo>
                  <a:pt x="23380" y="1248"/>
                  <a:pt x="23385" y="1249"/>
                  <a:pt x="23391" y="1249"/>
                </a:cubicBezTo>
                <a:cubicBezTo>
                  <a:pt x="23423" y="1249"/>
                  <a:pt x="23445" y="1201"/>
                  <a:pt x="23409" y="1183"/>
                </a:cubicBezTo>
                <a:cubicBezTo>
                  <a:pt x="23387" y="1171"/>
                  <a:pt x="23371" y="1153"/>
                  <a:pt x="23366" y="1129"/>
                </a:cubicBezTo>
                <a:cubicBezTo>
                  <a:pt x="23361" y="1112"/>
                  <a:pt x="23348" y="1104"/>
                  <a:pt x="23334" y="1104"/>
                </a:cubicBezTo>
                <a:close/>
                <a:moveTo>
                  <a:pt x="7978" y="1168"/>
                </a:moveTo>
                <a:cubicBezTo>
                  <a:pt x="7970" y="1168"/>
                  <a:pt x="7962" y="1171"/>
                  <a:pt x="7955" y="1179"/>
                </a:cubicBezTo>
                <a:lnTo>
                  <a:pt x="7939" y="1194"/>
                </a:lnTo>
                <a:cubicBezTo>
                  <a:pt x="7914" y="1219"/>
                  <a:pt x="7938" y="1255"/>
                  <a:pt x="7965" y="1255"/>
                </a:cubicBezTo>
                <a:cubicBezTo>
                  <a:pt x="7973" y="1255"/>
                  <a:pt x="7981" y="1252"/>
                  <a:pt x="7988" y="1245"/>
                </a:cubicBezTo>
                <a:cubicBezTo>
                  <a:pt x="7993" y="1239"/>
                  <a:pt x="7999" y="1232"/>
                  <a:pt x="8004" y="1229"/>
                </a:cubicBezTo>
                <a:cubicBezTo>
                  <a:pt x="8030" y="1203"/>
                  <a:pt x="8005" y="1168"/>
                  <a:pt x="7978" y="1168"/>
                </a:cubicBezTo>
                <a:close/>
                <a:moveTo>
                  <a:pt x="20371" y="1110"/>
                </a:moveTo>
                <a:cubicBezTo>
                  <a:pt x="20368" y="1110"/>
                  <a:pt x="20365" y="1111"/>
                  <a:pt x="20362" y="1112"/>
                </a:cubicBezTo>
                <a:cubicBezTo>
                  <a:pt x="20347" y="1116"/>
                  <a:pt x="20331" y="1137"/>
                  <a:pt x="20337" y="1156"/>
                </a:cubicBezTo>
                <a:cubicBezTo>
                  <a:pt x="20348" y="1180"/>
                  <a:pt x="20357" y="1205"/>
                  <a:pt x="20368" y="1230"/>
                </a:cubicBezTo>
                <a:cubicBezTo>
                  <a:pt x="20374" y="1245"/>
                  <a:pt x="20386" y="1256"/>
                  <a:pt x="20402" y="1256"/>
                </a:cubicBezTo>
                <a:cubicBezTo>
                  <a:pt x="20404" y="1256"/>
                  <a:pt x="20407" y="1256"/>
                  <a:pt x="20411" y="1255"/>
                </a:cubicBezTo>
                <a:cubicBezTo>
                  <a:pt x="20427" y="1250"/>
                  <a:pt x="20442" y="1229"/>
                  <a:pt x="20436" y="1211"/>
                </a:cubicBezTo>
                <a:cubicBezTo>
                  <a:pt x="20425" y="1187"/>
                  <a:pt x="20416" y="1162"/>
                  <a:pt x="20405" y="1137"/>
                </a:cubicBezTo>
                <a:cubicBezTo>
                  <a:pt x="20398" y="1122"/>
                  <a:pt x="20386" y="1110"/>
                  <a:pt x="20371" y="1110"/>
                </a:cubicBezTo>
                <a:close/>
                <a:moveTo>
                  <a:pt x="14291" y="1137"/>
                </a:moveTo>
                <a:cubicBezTo>
                  <a:pt x="14250" y="1137"/>
                  <a:pt x="14214" y="1190"/>
                  <a:pt x="14251" y="1227"/>
                </a:cubicBezTo>
                <a:lnTo>
                  <a:pt x="14266" y="1242"/>
                </a:lnTo>
                <a:cubicBezTo>
                  <a:pt x="14278" y="1254"/>
                  <a:pt x="14290" y="1258"/>
                  <a:pt x="14302" y="1258"/>
                </a:cubicBezTo>
                <a:cubicBezTo>
                  <a:pt x="14343" y="1258"/>
                  <a:pt x="14380" y="1205"/>
                  <a:pt x="14342" y="1168"/>
                </a:cubicBezTo>
                <a:lnTo>
                  <a:pt x="14326" y="1152"/>
                </a:lnTo>
                <a:cubicBezTo>
                  <a:pt x="14315" y="1141"/>
                  <a:pt x="14303" y="1137"/>
                  <a:pt x="14291" y="1137"/>
                </a:cubicBezTo>
                <a:close/>
                <a:moveTo>
                  <a:pt x="18990" y="1214"/>
                </a:moveTo>
                <a:cubicBezTo>
                  <a:pt x="18977" y="1214"/>
                  <a:pt x="18964" y="1232"/>
                  <a:pt x="18976" y="1245"/>
                </a:cubicBezTo>
                <a:lnTo>
                  <a:pt x="18992" y="1260"/>
                </a:lnTo>
                <a:cubicBezTo>
                  <a:pt x="18996" y="1263"/>
                  <a:pt x="18999" y="1265"/>
                  <a:pt x="19003" y="1265"/>
                </a:cubicBezTo>
                <a:cubicBezTo>
                  <a:pt x="19017" y="1265"/>
                  <a:pt x="19030" y="1247"/>
                  <a:pt x="19017" y="1235"/>
                </a:cubicBezTo>
                <a:lnTo>
                  <a:pt x="19002" y="1219"/>
                </a:lnTo>
                <a:cubicBezTo>
                  <a:pt x="18998" y="1216"/>
                  <a:pt x="18994" y="1214"/>
                  <a:pt x="18990" y="1214"/>
                </a:cubicBezTo>
                <a:close/>
                <a:moveTo>
                  <a:pt x="17335" y="1208"/>
                </a:moveTo>
                <a:cubicBezTo>
                  <a:pt x="17291" y="1208"/>
                  <a:pt x="17292" y="1278"/>
                  <a:pt x="17337" y="1278"/>
                </a:cubicBezTo>
                <a:lnTo>
                  <a:pt x="17367" y="1278"/>
                </a:lnTo>
                <a:cubicBezTo>
                  <a:pt x="17413" y="1278"/>
                  <a:pt x="17413" y="1208"/>
                  <a:pt x="17367" y="1208"/>
                </a:cubicBezTo>
                <a:lnTo>
                  <a:pt x="17337" y="1208"/>
                </a:lnTo>
                <a:cubicBezTo>
                  <a:pt x="17336" y="1208"/>
                  <a:pt x="17336" y="1208"/>
                  <a:pt x="17335" y="1208"/>
                </a:cubicBezTo>
                <a:close/>
                <a:moveTo>
                  <a:pt x="4945" y="1146"/>
                </a:moveTo>
                <a:cubicBezTo>
                  <a:pt x="4939" y="1146"/>
                  <a:pt x="4932" y="1147"/>
                  <a:pt x="4927" y="1150"/>
                </a:cubicBezTo>
                <a:cubicBezTo>
                  <a:pt x="4908" y="1161"/>
                  <a:pt x="4906" y="1182"/>
                  <a:pt x="4913" y="1198"/>
                </a:cubicBezTo>
                <a:cubicBezTo>
                  <a:pt x="4924" y="1224"/>
                  <a:pt x="4934" y="1248"/>
                  <a:pt x="4947" y="1273"/>
                </a:cubicBezTo>
                <a:cubicBezTo>
                  <a:pt x="4952" y="1285"/>
                  <a:pt x="4964" y="1291"/>
                  <a:pt x="4977" y="1291"/>
                </a:cubicBezTo>
                <a:cubicBezTo>
                  <a:pt x="4983" y="1291"/>
                  <a:pt x="4990" y="1289"/>
                  <a:pt x="4995" y="1286"/>
                </a:cubicBezTo>
                <a:cubicBezTo>
                  <a:pt x="5013" y="1276"/>
                  <a:pt x="5016" y="1255"/>
                  <a:pt x="5008" y="1237"/>
                </a:cubicBezTo>
                <a:cubicBezTo>
                  <a:pt x="4997" y="1213"/>
                  <a:pt x="4987" y="1188"/>
                  <a:pt x="4975" y="1163"/>
                </a:cubicBezTo>
                <a:cubicBezTo>
                  <a:pt x="4970" y="1152"/>
                  <a:pt x="4958" y="1146"/>
                  <a:pt x="4945" y="1146"/>
                </a:cubicBezTo>
                <a:close/>
                <a:moveTo>
                  <a:pt x="1492" y="1163"/>
                </a:moveTo>
                <a:cubicBezTo>
                  <a:pt x="1483" y="1163"/>
                  <a:pt x="1474" y="1165"/>
                  <a:pt x="1466" y="1169"/>
                </a:cubicBezTo>
                <a:cubicBezTo>
                  <a:pt x="1440" y="1185"/>
                  <a:pt x="1433" y="1216"/>
                  <a:pt x="1446" y="1242"/>
                </a:cubicBezTo>
                <a:cubicBezTo>
                  <a:pt x="1451" y="1253"/>
                  <a:pt x="1456" y="1262"/>
                  <a:pt x="1462" y="1273"/>
                </a:cubicBezTo>
                <a:cubicBezTo>
                  <a:pt x="1471" y="1290"/>
                  <a:pt x="1490" y="1299"/>
                  <a:pt x="1509" y="1299"/>
                </a:cubicBezTo>
                <a:cubicBezTo>
                  <a:pt x="1518" y="1299"/>
                  <a:pt x="1527" y="1297"/>
                  <a:pt x="1535" y="1293"/>
                </a:cubicBezTo>
                <a:cubicBezTo>
                  <a:pt x="1561" y="1277"/>
                  <a:pt x="1569" y="1246"/>
                  <a:pt x="1555" y="1219"/>
                </a:cubicBezTo>
                <a:cubicBezTo>
                  <a:pt x="1550" y="1209"/>
                  <a:pt x="1544" y="1200"/>
                  <a:pt x="1539" y="1189"/>
                </a:cubicBezTo>
                <a:cubicBezTo>
                  <a:pt x="1530" y="1171"/>
                  <a:pt x="1511" y="1163"/>
                  <a:pt x="1492" y="1163"/>
                </a:cubicBezTo>
                <a:close/>
                <a:moveTo>
                  <a:pt x="11674" y="1253"/>
                </a:moveTo>
                <a:cubicBezTo>
                  <a:pt x="11628" y="1253"/>
                  <a:pt x="11628" y="1324"/>
                  <a:pt x="11674" y="1324"/>
                </a:cubicBezTo>
                <a:lnTo>
                  <a:pt x="11689" y="1324"/>
                </a:lnTo>
                <a:cubicBezTo>
                  <a:pt x="11734" y="1324"/>
                  <a:pt x="11734" y="1253"/>
                  <a:pt x="11689" y="1253"/>
                </a:cubicBezTo>
                <a:close/>
                <a:moveTo>
                  <a:pt x="22550" y="1282"/>
                </a:moveTo>
                <a:cubicBezTo>
                  <a:pt x="22533" y="1282"/>
                  <a:pt x="22515" y="1293"/>
                  <a:pt x="22515" y="1316"/>
                </a:cubicBezTo>
                <a:lnTo>
                  <a:pt x="22515" y="1331"/>
                </a:lnTo>
                <a:cubicBezTo>
                  <a:pt x="22515" y="1355"/>
                  <a:pt x="22533" y="1366"/>
                  <a:pt x="22550" y="1366"/>
                </a:cubicBezTo>
                <a:cubicBezTo>
                  <a:pt x="22568" y="1366"/>
                  <a:pt x="22585" y="1355"/>
                  <a:pt x="22585" y="1331"/>
                </a:cubicBezTo>
                <a:lnTo>
                  <a:pt x="22585" y="1316"/>
                </a:lnTo>
                <a:cubicBezTo>
                  <a:pt x="22585" y="1293"/>
                  <a:pt x="22568" y="1282"/>
                  <a:pt x="22550" y="1282"/>
                </a:cubicBezTo>
                <a:close/>
                <a:moveTo>
                  <a:pt x="17863" y="1270"/>
                </a:moveTo>
                <a:cubicBezTo>
                  <a:pt x="17845" y="1270"/>
                  <a:pt x="17827" y="1281"/>
                  <a:pt x="17827" y="1304"/>
                </a:cubicBezTo>
                <a:lnTo>
                  <a:pt x="17827" y="1335"/>
                </a:lnTo>
                <a:cubicBezTo>
                  <a:pt x="17827" y="1358"/>
                  <a:pt x="17845" y="1369"/>
                  <a:pt x="17862" y="1369"/>
                </a:cubicBezTo>
                <a:cubicBezTo>
                  <a:pt x="17880" y="1369"/>
                  <a:pt x="17897" y="1358"/>
                  <a:pt x="17897" y="1335"/>
                </a:cubicBezTo>
                <a:lnTo>
                  <a:pt x="17897" y="1304"/>
                </a:lnTo>
                <a:cubicBezTo>
                  <a:pt x="17898" y="1281"/>
                  <a:pt x="17880" y="1270"/>
                  <a:pt x="17863" y="1270"/>
                </a:cubicBezTo>
                <a:close/>
                <a:moveTo>
                  <a:pt x="16512" y="1295"/>
                </a:moveTo>
                <a:cubicBezTo>
                  <a:pt x="16485" y="1295"/>
                  <a:pt x="16460" y="1331"/>
                  <a:pt x="16486" y="1356"/>
                </a:cubicBezTo>
                <a:cubicBezTo>
                  <a:pt x="16493" y="1362"/>
                  <a:pt x="16497" y="1367"/>
                  <a:pt x="16502" y="1371"/>
                </a:cubicBezTo>
                <a:cubicBezTo>
                  <a:pt x="16509" y="1379"/>
                  <a:pt x="16517" y="1382"/>
                  <a:pt x="16525" y="1382"/>
                </a:cubicBezTo>
                <a:cubicBezTo>
                  <a:pt x="16553" y="1382"/>
                  <a:pt x="16576" y="1345"/>
                  <a:pt x="16551" y="1321"/>
                </a:cubicBezTo>
                <a:lnTo>
                  <a:pt x="16536" y="1305"/>
                </a:lnTo>
                <a:cubicBezTo>
                  <a:pt x="16528" y="1298"/>
                  <a:pt x="16520" y="1295"/>
                  <a:pt x="16512" y="1295"/>
                </a:cubicBezTo>
                <a:close/>
                <a:moveTo>
                  <a:pt x="15998" y="1260"/>
                </a:moveTo>
                <a:cubicBezTo>
                  <a:pt x="15986" y="1260"/>
                  <a:pt x="15973" y="1265"/>
                  <a:pt x="15962" y="1276"/>
                </a:cubicBezTo>
                <a:lnTo>
                  <a:pt x="15947" y="1292"/>
                </a:lnTo>
                <a:cubicBezTo>
                  <a:pt x="15909" y="1329"/>
                  <a:pt x="15945" y="1383"/>
                  <a:pt x="15986" y="1383"/>
                </a:cubicBezTo>
                <a:cubicBezTo>
                  <a:pt x="15998" y="1383"/>
                  <a:pt x="16010" y="1378"/>
                  <a:pt x="16021" y="1367"/>
                </a:cubicBezTo>
                <a:lnTo>
                  <a:pt x="16037" y="1351"/>
                </a:lnTo>
                <a:cubicBezTo>
                  <a:pt x="16075" y="1314"/>
                  <a:pt x="16039" y="1260"/>
                  <a:pt x="15998" y="1260"/>
                </a:cubicBezTo>
                <a:close/>
                <a:moveTo>
                  <a:pt x="15445" y="1279"/>
                </a:moveTo>
                <a:cubicBezTo>
                  <a:pt x="15427" y="1279"/>
                  <a:pt x="15409" y="1291"/>
                  <a:pt x="15409" y="1314"/>
                </a:cubicBezTo>
                <a:lnTo>
                  <a:pt x="15409" y="1329"/>
                </a:lnTo>
                <a:cubicBezTo>
                  <a:pt x="15409" y="1352"/>
                  <a:pt x="15427" y="1363"/>
                  <a:pt x="15445" y="1363"/>
                </a:cubicBezTo>
                <a:cubicBezTo>
                  <a:pt x="15453" y="1363"/>
                  <a:pt x="15461" y="1361"/>
                  <a:pt x="15468" y="1356"/>
                </a:cubicBezTo>
                <a:cubicBezTo>
                  <a:pt x="15473" y="1378"/>
                  <a:pt x="15489" y="1396"/>
                  <a:pt x="15518" y="1396"/>
                </a:cubicBezTo>
                <a:cubicBezTo>
                  <a:pt x="15587" y="1396"/>
                  <a:pt x="15587" y="1289"/>
                  <a:pt x="15518" y="1289"/>
                </a:cubicBezTo>
                <a:cubicBezTo>
                  <a:pt x="15502" y="1289"/>
                  <a:pt x="15488" y="1295"/>
                  <a:pt x="15481" y="1305"/>
                </a:cubicBezTo>
                <a:cubicBezTo>
                  <a:pt x="15477" y="1288"/>
                  <a:pt x="15461" y="1279"/>
                  <a:pt x="15445" y="1279"/>
                </a:cubicBezTo>
                <a:close/>
                <a:moveTo>
                  <a:pt x="8699" y="1308"/>
                </a:moveTo>
                <a:cubicBezTo>
                  <a:pt x="8672" y="1308"/>
                  <a:pt x="8647" y="1343"/>
                  <a:pt x="8673" y="1367"/>
                </a:cubicBezTo>
                <a:cubicBezTo>
                  <a:pt x="8684" y="1375"/>
                  <a:pt x="8694" y="1386"/>
                  <a:pt x="8705" y="1396"/>
                </a:cubicBezTo>
                <a:cubicBezTo>
                  <a:pt x="8712" y="1403"/>
                  <a:pt x="8720" y="1406"/>
                  <a:pt x="8728" y="1406"/>
                </a:cubicBezTo>
                <a:cubicBezTo>
                  <a:pt x="8756" y="1406"/>
                  <a:pt x="8781" y="1371"/>
                  <a:pt x="8755" y="1346"/>
                </a:cubicBezTo>
                <a:cubicBezTo>
                  <a:pt x="8745" y="1336"/>
                  <a:pt x="8734" y="1326"/>
                  <a:pt x="8724" y="1318"/>
                </a:cubicBezTo>
                <a:cubicBezTo>
                  <a:pt x="8716" y="1311"/>
                  <a:pt x="8708" y="1308"/>
                  <a:pt x="8699" y="1308"/>
                </a:cubicBezTo>
                <a:close/>
                <a:moveTo>
                  <a:pt x="4227" y="1274"/>
                </a:moveTo>
                <a:cubicBezTo>
                  <a:pt x="4208" y="1274"/>
                  <a:pt x="4189" y="1284"/>
                  <a:pt x="4179" y="1300"/>
                </a:cubicBezTo>
                <a:cubicBezTo>
                  <a:pt x="4164" y="1326"/>
                  <a:pt x="4175" y="1358"/>
                  <a:pt x="4199" y="1373"/>
                </a:cubicBezTo>
                <a:cubicBezTo>
                  <a:pt x="4215" y="1384"/>
                  <a:pt x="4229" y="1393"/>
                  <a:pt x="4243" y="1404"/>
                </a:cubicBezTo>
                <a:cubicBezTo>
                  <a:pt x="4251" y="1409"/>
                  <a:pt x="4260" y="1411"/>
                  <a:pt x="4269" y="1411"/>
                </a:cubicBezTo>
                <a:cubicBezTo>
                  <a:pt x="4288" y="1411"/>
                  <a:pt x="4307" y="1401"/>
                  <a:pt x="4316" y="1384"/>
                </a:cubicBezTo>
                <a:cubicBezTo>
                  <a:pt x="4332" y="1358"/>
                  <a:pt x="4322" y="1326"/>
                  <a:pt x="4298" y="1311"/>
                </a:cubicBezTo>
                <a:cubicBezTo>
                  <a:pt x="4282" y="1300"/>
                  <a:pt x="4267" y="1292"/>
                  <a:pt x="4252" y="1281"/>
                </a:cubicBezTo>
                <a:cubicBezTo>
                  <a:pt x="4245" y="1276"/>
                  <a:pt x="4236" y="1274"/>
                  <a:pt x="4227" y="1274"/>
                </a:cubicBezTo>
                <a:close/>
                <a:moveTo>
                  <a:pt x="18253" y="1393"/>
                </a:moveTo>
                <a:cubicBezTo>
                  <a:pt x="18244" y="1393"/>
                  <a:pt x="18236" y="1399"/>
                  <a:pt x="18236" y="1410"/>
                </a:cubicBezTo>
                <a:lnTo>
                  <a:pt x="18236" y="1426"/>
                </a:lnTo>
                <a:cubicBezTo>
                  <a:pt x="18236" y="1438"/>
                  <a:pt x="18244" y="1444"/>
                  <a:pt x="18253" y="1444"/>
                </a:cubicBezTo>
                <a:cubicBezTo>
                  <a:pt x="18262" y="1444"/>
                  <a:pt x="18270" y="1438"/>
                  <a:pt x="18270" y="1426"/>
                </a:cubicBezTo>
                <a:lnTo>
                  <a:pt x="18270" y="1410"/>
                </a:lnTo>
                <a:cubicBezTo>
                  <a:pt x="18270" y="1399"/>
                  <a:pt x="18262" y="1393"/>
                  <a:pt x="18253" y="1393"/>
                </a:cubicBezTo>
                <a:close/>
                <a:moveTo>
                  <a:pt x="5879" y="1311"/>
                </a:moveTo>
                <a:cubicBezTo>
                  <a:pt x="5856" y="1311"/>
                  <a:pt x="5836" y="1327"/>
                  <a:pt x="5828" y="1349"/>
                </a:cubicBezTo>
                <a:cubicBezTo>
                  <a:pt x="5823" y="1365"/>
                  <a:pt x="5818" y="1379"/>
                  <a:pt x="5812" y="1393"/>
                </a:cubicBezTo>
                <a:cubicBezTo>
                  <a:pt x="5803" y="1421"/>
                  <a:pt x="5823" y="1452"/>
                  <a:pt x="5849" y="1459"/>
                </a:cubicBezTo>
                <a:cubicBezTo>
                  <a:pt x="5854" y="1461"/>
                  <a:pt x="5859" y="1461"/>
                  <a:pt x="5864" y="1461"/>
                </a:cubicBezTo>
                <a:cubicBezTo>
                  <a:pt x="5888" y="1461"/>
                  <a:pt x="5907" y="1445"/>
                  <a:pt x="5914" y="1423"/>
                </a:cubicBezTo>
                <a:cubicBezTo>
                  <a:pt x="5919" y="1407"/>
                  <a:pt x="5924" y="1392"/>
                  <a:pt x="5930" y="1378"/>
                </a:cubicBezTo>
                <a:cubicBezTo>
                  <a:pt x="5939" y="1350"/>
                  <a:pt x="5919" y="1319"/>
                  <a:pt x="5893" y="1313"/>
                </a:cubicBezTo>
                <a:cubicBezTo>
                  <a:pt x="5888" y="1311"/>
                  <a:pt x="5884" y="1311"/>
                  <a:pt x="5879" y="1311"/>
                </a:cubicBezTo>
                <a:close/>
                <a:moveTo>
                  <a:pt x="2364" y="1379"/>
                </a:moveTo>
                <a:cubicBezTo>
                  <a:pt x="2346" y="1379"/>
                  <a:pt x="2328" y="1390"/>
                  <a:pt x="2328" y="1413"/>
                </a:cubicBezTo>
                <a:lnTo>
                  <a:pt x="2328" y="1429"/>
                </a:lnTo>
                <a:cubicBezTo>
                  <a:pt x="2328" y="1452"/>
                  <a:pt x="2346" y="1463"/>
                  <a:pt x="2363" y="1463"/>
                </a:cubicBezTo>
                <a:cubicBezTo>
                  <a:pt x="2381" y="1463"/>
                  <a:pt x="2398" y="1452"/>
                  <a:pt x="2398" y="1429"/>
                </a:cubicBezTo>
                <a:lnTo>
                  <a:pt x="2398" y="1413"/>
                </a:lnTo>
                <a:cubicBezTo>
                  <a:pt x="2399" y="1390"/>
                  <a:pt x="2381" y="1379"/>
                  <a:pt x="2364" y="1379"/>
                </a:cubicBezTo>
                <a:close/>
                <a:moveTo>
                  <a:pt x="7843" y="1377"/>
                </a:moveTo>
                <a:cubicBezTo>
                  <a:pt x="7816" y="1377"/>
                  <a:pt x="7792" y="1413"/>
                  <a:pt x="7817" y="1438"/>
                </a:cubicBezTo>
                <a:lnTo>
                  <a:pt x="7833" y="1454"/>
                </a:lnTo>
                <a:cubicBezTo>
                  <a:pt x="7840" y="1461"/>
                  <a:pt x="7849" y="1464"/>
                  <a:pt x="7857" y="1464"/>
                </a:cubicBezTo>
                <a:cubicBezTo>
                  <a:pt x="7884" y="1464"/>
                  <a:pt x="7908" y="1428"/>
                  <a:pt x="7882" y="1404"/>
                </a:cubicBezTo>
                <a:lnTo>
                  <a:pt x="7867" y="1388"/>
                </a:lnTo>
                <a:cubicBezTo>
                  <a:pt x="7859" y="1381"/>
                  <a:pt x="7851" y="1377"/>
                  <a:pt x="7843" y="1377"/>
                </a:cubicBezTo>
                <a:close/>
                <a:moveTo>
                  <a:pt x="7681" y="1393"/>
                </a:moveTo>
                <a:cubicBezTo>
                  <a:pt x="7636" y="1393"/>
                  <a:pt x="7637" y="1465"/>
                  <a:pt x="7682" y="1465"/>
                </a:cubicBezTo>
                <a:lnTo>
                  <a:pt x="7713" y="1465"/>
                </a:lnTo>
                <a:cubicBezTo>
                  <a:pt x="7758" y="1465"/>
                  <a:pt x="7758" y="1393"/>
                  <a:pt x="7713" y="1393"/>
                </a:cubicBezTo>
                <a:lnTo>
                  <a:pt x="7682" y="1393"/>
                </a:lnTo>
                <a:cubicBezTo>
                  <a:pt x="7682" y="1393"/>
                  <a:pt x="7682" y="1393"/>
                  <a:pt x="7681" y="1393"/>
                </a:cubicBezTo>
                <a:close/>
                <a:moveTo>
                  <a:pt x="24056" y="1379"/>
                </a:moveTo>
                <a:cubicBezTo>
                  <a:pt x="24053" y="1379"/>
                  <a:pt x="24049" y="1379"/>
                  <a:pt x="24045" y="1381"/>
                </a:cubicBezTo>
                <a:cubicBezTo>
                  <a:pt x="24029" y="1386"/>
                  <a:pt x="24014" y="1391"/>
                  <a:pt x="24000" y="1396"/>
                </a:cubicBezTo>
                <a:cubicBezTo>
                  <a:pt x="23960" y="1408"/>
                  <a:pt x="23971" y="1466"/>
                  <a:pt x="24007" y="1466"/>
                </a:cubicBezTo>
                <a:cubicBezTo>
                  <a:pt x="24011" y="1466"/>
                  <a:pt x="24015" y="1466"/>
                  <a:pt x="24019" y="1465"/>
                </a:cubicBezTo>
                <a:cubicBezTo>
                  <a:pt x="24034" y="1459"/>
                  <a:pt x="24048" y="1454"/>
                  <a:pt x="24063" y="1449"/>
                </a:cubicBezTo>
                <a:cubicBezTo>
                  <a:pt x="24101" y="1436"/>
                  <a:pt x="24091" y="1379"/>
                  <a:pt x="24056" y="1379"/>
                </a:cubicBezTo>
                <a:close/>
                <a:moveTo>
                  <a:pt x="3103" y="1386"/>
                </a:moveTo>
                <a:cubicBezTo>
                  <a:pt x="3081" y="1386"/>
                  <a:pt x="3058" y="1392"/>
                  <a:pt x="3037" y="1403"/>
                </a:cubicBezTo>
                <a:cubicBezTo>
                  <a:pt x="3002" y="1420"/>
                  <a:pt x="3024" y="1468"/>
                  <a:pt x="3057" y="1468"/>
                </a:cubicBezTo>
                <a:cubicBezTo>
                  <a:pt x="3062" y="1468"/>
                  <a:pt x="3067" y="1467"/>
                  <a:pt x="3073" y="1465"/>
                </a:cubicBezTo>
                <a:cubicBezTo>
                  <a:pt x="3083" y="1460"/>
                  <a:pt x="3092" y="1458"/>
                  <a:pt x="3101" y="1458"/>
                </a:cubicBezTo>
                <a:cubicBezTo>
                  <a:pt x="3112" y="1458"/>
                  <a:pt x="3123" y="1461"/>
                  <a:pt x="3135" y="1466"/>
                </a:cubicBezTo>
                <a:cubicBezTo>
                  <a:pt x="3138" y="1467"/>
                  <a:pt x="3141" y="1467"/>
                  <a:pt x="3144" y="1467"/>
                </a:cubicBezTo>
                <a:cubicBezTo>
                  <a:pt x="3159" y="1467"/>
                  <a:pt x="3175" y="1454"/>
                  <a:pt x="3179" y="1439"/>
                </a:cubicBezTo>
                <a:cubicBezTo>
                  <a:pt x="3185" y="1418"/>
                  <a:pt x="3172" y="1403"/>
                  <a:pt x="3154" y="1396"/>
                </a:cubicBezTo>
                <a:cubicBezTo>
                  <a:pt x="3137" y="1390"/>
                  <a:pt x="3120" y="1386"/>
                  <a:pt x="3103" y="1386"/>
                </a:cubicBezTo>
                <a:close/>
                <a:moveTo>
                  <a:pt x="9480" y="1366"/>
                </a:moveTo>
                <a:cubicBezTo>
                  <a:pt x="9475" y="1366"/>
                  <a:pt x="9469" y="1368"/>
                  <a:pt x="9463" y="1371"/>
                </a:cubicBezTo>
                <a:cubicBezTo>
                  <a:pt x="9447" y="1380"/>
                  <a:pt x="9438" y="1404"/>
                  <a:pt x="9450" y="1419"/>
                </a:cubicBezTo>
                <a:cubicBezTo>
                  <a:pt x="9465" y="1439"/>
                  <a:pt x="9480" y="1460"/>
                  <a:pt x="9495" y="1480"/>
                </a:cubicBezTo>
                <a:cubicBezTo>
                  <a:pt x="9502" y="1491"/>
                  <a:pt x="9514" y="1498"/>
                  <a:pt x="9526" y="1498"/>
                </a:cubicBezTo>
                <a:cubicBezTo>
                  <a:pt x="9531" y="1498"/>
                  <a:pt x="9537" y="1496"/>
                  <a:pt x="9543" y="1493"/>
                </a:cubicBezTo>
                <a:cubicBezTo>
                  <a:pt x="9559" y="1483"/>
                  <a:pt x="9568" y="1460"/>
                  <a:pt x="9556" y="1445"/>
                </a:cubicBezTo>
                <a:cubicBezTo>
                  <a:pt x="9541" y="1425"/>
                  <a:pt x="9526" y="1405"/>
                  <a:pt x="9511" y="1384"/>
                </a:cubicBezTo>
                <a:cubicBezTo>
                  <a:pt x="9504" y="1373"/>
                  <a:pt x="9492" y="1366"/>
                  <a:pt x="9480" y="1366"/>
                </a:cubicBezTo>
                <a:close/>
                <a:moveTo>
                  <a:pt x="10826" y="1366"/>
                </a:moveTo>
                <a:cubicBezTo>
                  <a:pt x="10810" y="1366"/>
                  <a:pt x="10794" y="1374"/>
                  <a:pt x="10783" y="1391"/>
                </a:cubicBezTo>
                <a:cubicBezTo>
                  <a:pt x="10774" y="1407"/>
                  <a:pt x="10764" y="1423"/>
                  <a:pt x="10756" y="1436"/>
                </a:cubicBezTo>
                <a:cubicBezTo>
                  <a:pt x="10731" y="1479"/>
                  <a:pt x="10767" y="1518"/>
                  <a:pt x="10804" y="1518"/>
                </a:cubicBezTo>
                <a:cubicBezTo>
                  <a:pt x="10820" y="1518"/>
                  <a:pt x="10836" y="1510"/>
                  <a:pt x="10847" y="1492"/>
                </a:cubicBezTo>
                <a:cubicBezTo>
                  <a:pt x="10857" y="1476"/>
                  <a:pt x="10866" y="1460"/>
                  <a:pt x="10874" y="1446"/>
                </a:cubicBezTo>
                <a:cubicBezTo>
                  <a:pt x="10899" y="1405"/>
                  <a:pt x="10862" y="1366"/>
                  <a:pt x="10826" y="1366"/>
                </a:cubicBezTo>
                <a:close/>
                <a:moveTo>
                  <a:pt x="21167" y="1412"/>
                </a:moveTo>
                <a:cubicBezTo>
                  <a:pt x="21155" y="1412"/>
                  <a:pt x="21142" y="1419"/>
                  <a:pt x="21136" y="1430"/>
                </a:cubicBezTo>
                <a:cubicBezTo>
                  <a:pt x="21127" y="1449"/>
                  <a:pt x="21134" y="1467"/>
                  <a:pt x="21149" y="1478"/>
                </a:cubicBezTo>
                <a:cubicBezTo>
                  <a:pt x="21169" y="1494"/>
                  <a:pt x="21188" y="1509"/>
                  <a:pt x="21209" y="1523"/>
                </a:cubicBezTo>
                <a:cubicBezTo>
                  <a:pt x="21214" y="1527"/>
                  <a:pt x="21219" y="1528"/>
                  <a:pt x="21225" y="1528"/>
                </a:cubicBezTo>
                <a:cubicBezTo>
                  <a:pt x="21238" y="1528"/>
                  <a:pt x="21251" y="1520"/>
                  <a:pt x="21257" y="1510"/>
                </a:cubicBezTo>
                <a:cubicBezTo>
                  <a:pt x="21269" y="1492"/>
                  <a:pt x="21260" y="1473"/>
                  <a:pt x="21244" y="1461"/>
                </a:cubicBezTo>
                <a:cubicBezTo>
                  <a:pt x="21225" y="1446"/>
                  <a:pt x="21205" y="1431"/>
                  <a:pt x="21184" y="1417"/>
                </a:cubicBezTo>
                <a:cubicBezTo>
                  <a:pt x="21179" y="1413"/>
                  <a:pt x="21173" y="1412"/>
                  <a:pt x="21167" y="1412"/>
                </a:cubicBezTo>
                <a:close/>
                <a:moveTo>
                  <a:pt x="877" y="1421"/>
                </a:moveTo>
                <a:cubicBezTo>
                  <a:pt x="859" y="1421"/>
                  <a:pt x="840" y="1432"/>
                  <a:pt x="839" y="1455"/>
                </a:cubicBezTo>
                <a:cubicBezTo>
                  <a:pt x="837" y="1491"/>
                  <a:pt x="862" y="1522"/>
                  <a:pt x="896" y="1533"/>
                </a:cubicBezTo>
                <a:cubicBezTo>
                  <a:pt x="900" y="1534"/>
                  <a:pt x="904" y="1534"/>
                  <a:pt x="907" y="1534"/>
                </a:cubicBezTo>
                <a:cubicBezTo>
                  <a:pt x="943" y="1534"/>
                  <a:pt x="955" y="1476"/>
                  <a:pt x="916" y="1465"/>
                </a:cubicBezTo>
                <a:cubicBezTo>
                  <a:pt x="910" y="1461"/>
                  <a:pt x="911" y="1459"/>
                  <a:pt x="911" y="1455"/>
                </a:cubicBezTo>
                <a:cubicBezTo>
                  <a:pt x="912" y="1432"/>
                  <a:pt x="895" y="1421"/>
                  <a:pt x="877" y="1421"/>
                </a:cubicBezTo>
                <a:close/>
                <a:moveTo>
                  <a:pt x="12410" y="1439"/>
                </a:moveTo>
                <a:cubicBezTo>
                  <a:pt x="12401" y="1439"/>
                  <a:pt x="12392" y="1444"/>
                  <a:pt x="12392" y="1455"/>
                </a:cubicBezTo>
                <a:lnTo>
                  <a:pt x="12392" y="1529"/>
                </a:lnTo>
                <a:cubicBezTo>
                  <a:pt x="12392" y="1541"/>
                  <a:pt x="12402" y="1547"/>
                  <a:pt x="12411" y="1547"/>
                </a:cubicBezTo>
                <a:cubicBezTo>
                  <a:pt x="12419" y="1547"/>
                  <a:pt x="12428" y="1541"/>
                  <a:pt x="12428" y="1529"/>
                </a:cubicBezTo>
                <a:lnTo>
                  <a:pt x="12428" y="1455"/>
                </a:lnTo>
                <a:cubicBezTo>
                  <a:pt x="12428" y="1444"/>
                  <a:pt x="12419" y="1439"/>
                  <a:pt x="12410" y="1439"/>
                </a:cubicBezTo>
                <a:close/>
                <a:moveTo>
                  <a:pt x="22746" y="1477"/>
                </a:moveTo>
                <a:cubicBezTo>
                  <a:pt x="22700" y="1477"/>
                  <a:pt x="22700" y="1548"/>
                  <a:pt x="22746" y="1548"/>
                </a:cubicBezTo>
                <a:lnTo>
                  <a:pt x="22775" y="1548"/>
                </a:lnTo>
                <a:cubicBezTo>
                  <a:pt x="22775" y="1548"/>
                  <a:pt x="22776" y="1548"/>
                  <a:pt x="22776" y="1548"/>
                </a:cubicBezTo>
                <a:cubicBezTo>
                  <a:pt x="22821" y="1548"/>
                  <a:pt x="22821" y="1477"/>
                  <a:pt x="22775" y="1477"/>
                </a:cubicBezTo>
                <a:close/>
                <a:moveTo>
                  <a:pt x="7080" y="1497"/>
                </a:moveTo>
                <a:cubicBezTo>
                  <a:pt x="7062" y="1497"/>
                  <a:pt x="7044" y="1508"/>
                  <a:pt x="7044" y="1531"/>
                </a:cubicBezTo>
                <a:lnTo>
                  <a:pt x="7044" y="1546"/>
                </a:lnTo>
                <a:cubicBezTo>
                  <a:pt x="7044" y="1569"/>
                  <a:pt x="7062" y="1581"/>
                  <a:pt x="7080" y="1581"/>
                </a:cubicBezTo>
                <a:cubicBezTo>
                  <a:pt x="7098" y="1581"/>
                  <a:pt x="7116" y="1569"/>
                  <a:pt x="7116" y="1546"/>
                </a:cubicBezTo>
                <a:lnTo>
                  <a:pt x="7116" y="1531"/>
                </a:lnTo>
                <a:cubicBezTo>
                  <a:pt x="7116" y="1508"/>
                  <a:pt x="7098" y="1497"/>
                  <a:pt x="7080" y="1497"/>
                </a:cubicBezTo>
                <a:close/>
                <a:moveTo>
                  <a:pt x="11975" y="1540"/>
                </a:moveTo>
                <a:cubicBezTo>
                  <a:pt x="11957" y="1540"/>
                  <a:pt x="11940" y="1551"/>
                  <a:pt x="11940" y="1575"/>
                </a:cubicBezTo>
                <a:lnTo>
                  <a:pt x="11940" y="1590"/>
                </a:lnTo>
                <a:cubicBezTo>
                  <a:pt x="11939" y="1613"/>
                  <a:pt x="11956" y="1624"/>
                  <a:pt x="11974" y="1624"/>
                </a:cubicBezTo>
                <a:cubicBezTo>
                  <a:pt x="11992" y="1624"/>
                  <a:pt x="12010" y="1613"/>
                  <a:pt x="12010" y="1590"/>
                </a:cubicBezTo>
                <a:lnTo>
                  <a:pt x="12010" y="1575"/>
                </a:lnTo>
                <a:cubicBezTo>
                  <a:pt x="12010" y="1551"/>
                  <a:pt x="11992" y="1540"/>
                  <a:pt x="11975" y="1540"/>
                </a:cubicBezTo>
                <a:close/>
                <a:moveTo>
                  <a:pt x="15098" y="1502"/>
                </a:moveTo>
                <a:cubicBezTo>
                  <a:pt x="15095" y="1502"/>
                  <a:pt x="15092" y="1502"/>
                  <a:pt x="15089" y="1503"/>
                </a:cubicBezTo>
                <a:cubicBezTo>
                  <a:pt x="15079" y="1506"/>
                  <a:pt x="15073" y="1512"/>
                  <a:pt x="15069" y="1518"/>
                </a:cubicBezTo>
                <a:cubicBezTo>
                  <a:pt x="15064" y="1509"/>
                  <a:pt x="15053" y="1502"/>
                  <a:pt x="15041" y="1502"/>
                </a:cubicBezTo>
                <a:cubicBezTo>
                  <a:pt x="15040" y="1502"/>
                  <a:pt x="15040" y="1502"/>
                  <a:pt x="15040" y="1502"/>
                </a:cubicBezTo>
                <a:cubicBezTo>
                  <a:pt x="14991" y="1502"/>
                  <a:pt x="14992" y="1571"/>
                  <a:pt x="15037" y="1572"/>
                </a:cubicBezTo>
                <a:cubicBezTo>
                  <a:pt x="15049" y="1572"/>
                  <a:pt x="15058" y="1567"/>
                  <a:pt x="15065" y="1560"/>
                </a:cubicBezTo>
                <a:cubicBezTo>
                  <a:pt x="15074" y="1592"/>
                  <a:pt x="15101" y="1619"/>
                  <a:pt x="15135" y="1629"/>
                </a:cubicBezTo>
                <a:cubicBezTo>
                  <a:pt x="15139" y="1631"/>
                  <a:pt x="15143" y="1631"/>
                  <a:pt x="15147" y="1631"/>
                </a:cubicBezTo>
                <a:cubicBezTo>
                  <a:pt x="15181" y="1631"/>
                  <a:pt x="15193" y="1574"/>
                  <a:pt x="15154" y="1561"/>
                </a:cubicBezTo>
                <a:cubicBezTo>
                  <a:pt x="15138" y="1556"/>
                  <a:pt x="15133" y="1543"/>
                  <a:pt x="15132" y="1528"/>
                </a:cubicBezTo>
                <a:cubicBezTo>
                  <a:pt x="15130" y="1512"/>
                  <a:pt x="15113" y="1502"/>
                  <a:pt x="15098" y="1502"/>
                </a:cubicBezTo>
                <a:close/>
                <a:moveTo>
                  <a:pt x="16524" y="1519"/>
                </a:moveTo>
                <a:cubicBezTo>
                  <a:pt x="16506" y="1519"/>
                  <a:pt x="16488" y="1528"/>
                  <a:pt x="16478" y="1545"/>
                </a:cubicBezTo>
                <a:cubicBezTo>
                  <a:pt x="16463" y="1569"/>
                  <a:pt x="16472" y="1606"/>
                  <a:pt x="16498" y="1619"/>
                </a:cubicBezTo>
                <a:cubicBezTo>
                  <a:pt x="16508" y="1624"/>
                  <a:pt x="16518" y="1629"/>
                  <a:pt x="16528" y="1634"/>
                </a:cubicBezTo>
                <a:cubicBezTo>
                  <a:pt x="16537" y="1639"/>
                  <a:pt x="16546" y="1641"/>
                  <a:pt x="16555" y="1641"/>
                </a:cubicBezTo>
                <a:cubicBezTo>
                  <a:pt x="16573" y="1641"/>
                  <a:pt x="16591" y="1632"/>
                  <a:pt x="16602" y="1614"/>
                </a:cubicBezTo>
                <a:cubicBezTo>
                  <a:pt x="16615" y="1591"/>
                  <a:pt x="16608" y="1555"/>
                  <a:pt x="16582" y="1541"/>
                </a:cubicBezTo>
                <a:cubicBezTo>
                  <a:pt x="16571" y="1536"/>
                  <a:pt x="16562" y="1531"/>
                  <a:pt x="16551" y="1525"/>
                </a:cubicBezTo>
                <a:cubicBezTo>
                  <a:pt x="16543" y="1521"/>
                  <a:pt x="16533" y="1519"/>
                  <a:pt x="16524" y="1519"/>
                </a:cubicBezTo>
                <a:close/>
                <a:moveTo>
                  <a:pt x="19304" y="1622"/>
                </a:moveTo>
                <a:cubicBezTo>
                  <a:pt x="19280" y="1622"/>
                  <a:pt x="19280" y="1656"/>
                  <a:pt x="19304" y="1656"/>
                </a:cubicBezTo>
                <a:cubicBezTo>
                  <a:pt x="19327" y="1656"/>
                  <a:pt x="19327" y="1622"/>
                  <a:pt x="19304" y="1622"/>
                </a:cubicBezTo>
                <a:close/>
                <a:moveTo>
                  <a:pt x="3535" y="1596"/>
                </a:moveTo>
                <a:cubicBezTo>
                  <a:pt x="3521" y="1596"/>
                  <a:pt x="3508" y="1614"/>
                  <a:pt x="3522" y="1625"/>
                </a:cubicBezTo>
                <a:cubicBezTo>
                  <a:pt x="3529" y="1632"/>
                  <a:pt x="3529" y="1637"/>
                  <a:pt x="3520" y="1644"/>
                </a:cubicBezTo>
                <a:cubicBezTo>
                  <a:pt x="3506" y="1655"/>
                  <a:pt x="3519" y="1672"/>
                  <a:pt x="3534" y="1672"/>
                </a:cubicBezTo>
                <a:cubicBezTo>
                  <a:pt x="3538" y="1672"/>
                  <a:pt x="3542" y="1671"/>
                  <a:pt x="3545" y="1669"/>
                </a:cubicBezTo>
                <a:cubicBezTo>
                  <a:pt x="3566" y="1651"/>
                  <a:pt x="3566" y="1619"/>
                  <a:pt x="3546" y="1601"/>
                </a:cubicBezTo>
                <a:cubicBezTo>
                  <a:pt x="3543" y="1597"/>
                  <a:pt x="3539" y="1596"/>
                  <a:pt x="3535" y="1596"/>
                </a:cubicBezTo>
                <a:close/>
                <a:moveTo>
                  <a:pt x="15654" y="1592"/>
                </a:moveTo>
                <a:cubicBezTo>
                  <a:pt x="15627" y="1592"/>
                  <a:pt x="15603" y="1629"/>
                  <a:pt x="15628" y="1653"/>
                </a:cubicBezTo>
                <a:lnTo>
                  <a:pt x="15644" y="1669"/>
                </a:lnTo>
                <a:cubicBezTo>
                  <a:pt x="15651" y="1676"/>
                  <a:pt x="15659" y="1679"/>
                  <a:pt x="15667" y="1679"/>
                </a:cubicBezTo>
                <a:cubicBezTo>
                  <a:pt x="15694" y="1679"/>
                  <a:pt x="15719" y="1644"/>
                  <a:pt x="15693" y="1619"/>
                </a:cubicBezTo>
                <a:lnTo>
                  <a:pt x="15678" y="1603"/>
                </a:lnTo>
                <a:cubicBezTo>
                  <a:pt x="15670" y="1596"/>
                  <a:pt x="15662" y="1592"/>
                  <a:pt x="15654" y="1592"/>
                </a:cubicBezTo>
                <a:close/>
                <a:moveTo>
                  <a:pt x="6059" y="1613"/>
                </a:moveTo>
                <a:cubicBezTo>
                  <a:pt x="6012" y="1613"/>
                  <a:pt x="6012" y="1685"/>
                  <a:pt x="6059" y="1685"/>
                </a:cubicBezTo>
                <a:cubicBezTo>
                  <a:pt x="6105" y="1685"/>
                  <a:pt x="6105" y="1613"/>
                  <a:pt x="6059" y="1613"/>
                </a:cubicBezTo>
                <a:close/>
                <a:moveTo>
                  <a:pt x="13759" y="1545"/>
                </a:moveTo>
                <a:cubicBezTo>
                  <a:pt x="13753" y="1545"/>
                  <a:pt x="13747" y="1546"/>
                  <a:pt x="13742" y="1549"/>
                </a:cubicBezTo>
                <a:cubicBezTo>
                  <a:pt x="13723" y="1560"/>
                  <a:pt x="13721" y="1581"/>
                  <a:pt x="13728" y="1598"/>
                </a:cubicBezTo>
                <a:cubicBezTo>
                  <a:pt x="13738" y="1623"/>
                  <a:pt x="13749" y="1648"/>
                  <a:pt x="13760" y="1672"/>
                </a:cubicBezTo>
                <a:cubicBezTo>
                  <a:pt x="13766" y="1684"/>
                  <a:pt x="13779" y="1689"/>
                  <a:pt x="13792" y="1689"/>
                </a:cubicBezTo>
                <a:cubicBezTo>
                  <a:pt x="13798" y="1689"/>
                  <a:pt x="13804" y="1688"/>
                  <a:pt x="13809" y="1686"/>
                </a:cubicBezTo>
                <a:cubicBezTo>
                  <a:pt x="13827" y="1675"/>
                  <a:pt x="13831" y="1654"/>
                  <a:pt x="13822" y="1637"/>
                </a:cubicBezTo>
                <a:cubicBezTo>
                  <a:pt x="13812" y="1612"/>
                  <a:pt x="13801" y="1587"/>
                  <a:pt x="13790" y="1562"/>
                </a:cubicBezTo>
                <a:cubicBezTo>
                  <a:pt x="13784" y="1550"/>
                  <a:pt x="13772" y="1545"/>
                  <a:pt x="13759" y="1545"/>
                </a:cubicBezTo>
                <a:close/>
                <a:moveTo>
                  <a:pt x="10307" y="1562"/>
                </a:moveTo>
                <a:cubicBezTo>
                  <a:pt x="10298" y="1562"/>
                  <a:pt x="10288" y="1565"/>
                  <a:pt x="10280" y="1569"/>
                </a:cubicBezTo>
                <a:cubicBezTo>
                  <a:pt x="10254" y="1585"/>
                  <a:pt x="10247" y="1616"/>
                  <a:pt x="10260" y="1643"/>
                </a:cubicBezTo>
                <a:cubicBezTo>
                  <a:pt x="10266" y="1653"/>
                  <a:pt x="10271" y="1661"/>
                  <a:pt x="10276" y="1672"/>
                </a:cubicBezTo>
                <a:cubicBezTo>
                  <a:pt x="10285" y="1690"/>
                  <a:pt x="10303" y="1699"/>
                  <a:pt x="10322" y="1699"/>
                </a:cubicBezTo>
                <a:cubicBezTo>
                  <a:pt x="10332" y="1699"/>
                  <a:pt x="10341" y="1696"/>
                  <a:pt x="10349" y="1692"/>
                </a:cubicBezTo>
                <a:cubicBezTo>
                  <a:pt x="10376" y="1676"/>
                  <a:pt x="10382" y="1645"/>
                  <a:pt x="10369" y="1619"/>
                </a:cubicBezTo>
                <a:cubicBezTo>
                  <a:pt x="10364" y="1608"/>
                  <a:pt x="10359" y="1599"/>
                  <a:pt x="10354" y="1588"/>
                </a:cubicBezTo>
                <a:cubicBezTo>
                  <a:pt x="10344" y="1571"/>
                  <a:pt x="10325" y="1562"/>
                  <a:pt x="10307" y="1562"/>
                </a:cubicBezTo>
                <a:close/>
                <a:moveTo>
                  <a:pt x="1804" y="1675"/>
                </a:moveTo>
                <a:cubicBezTo>
                  <a:pt x="1770" y="1675"/>
                  <a:pt x="1758" y="1733"/>
                  <a:pt x="1797" y="1745"/>
                </a:cubicBezTo>
                <a:cubicBezTo>
                  <a:pt x="1813" y="1751"/>
                  <a:pt x="1827" y="1756"/>
                  <a:pt x="1842" y="1761"/>
                </a:cubicBezTo>
                <a:cubicBezTo>
                  <a:pt x="1846" y="1762"/>
                  <a:pt x="1850" y="1763"/>
                  <a:pt x="1854" y="1763"/>
                </a:cubicBezTo>
                <a:cubicBezTo>
                  <a:pt x="1888" y="1763"/>
                  <a:pt x="1901" y="1706"/>
                  <a:pt x="1862" y="1693"/>
                </a:cubicBezTo>
                <a:cubicBezTo>
                  <a:pt x="1846" y="1688"/>
                  <a:pt x="1831" y="1682"/>
                  <a:pt x="1817" y="1677"/>
                </a:cubicBezTo>
                <a:cubicBezTo>
                  <a:pt x="1812" y="1676"/>
                  <a:pt x="1808" y="1675"/>
                  <a:pt x="1804" y="1675"/>
                </a:cubicBezTo>
                <a:close/>
                <a:moveTo>
                  <a:pt x="4497" y="1714"/>
                </a:moveTo>
                <a:cubicBezTo>
                  <a:pt x="4450" y="1714"/>
                  <a:pt x="4450" y="1785"/>
                  <a:pt x="4497" y="1785"/>
                </a:cubicBezTo>
                <a:cubicBezTo>
                  <a:pt x="4541" y="1785"/>
                  <a:pt x="4542" y="1714"/>
                  <a:pt x="4497" y="1714"/>
                </a:cubicBezTo>
                <a:close/>
                <a:moveTo>
                  <a:pt x="23422" y="1646"/>
                </a:moveTo>
                <a:cubicBezTo>
                  <a:pt x="23401" y="1646"/>
                  <a:pt x="23379" y="1663"/>
                  <a:pt x="23385" y="1690"/>
                </a:cubicBezTo>
                <a:lnTo>
                  <a:pt x="23400" y="1764"/>
                </a:lnTo>
                <a:cubicBezTo>
                  <a:pt x="23404" y="1782"/>
                  <a:pt x="23417" y="1789"/>
                  <a:pt x="23431" y="1789"/>
                </a:cubicBezTo>
                <a:cubicBezTo>
                  <a:pt x="23451" y="1789"/>
                  <a:pt x="23474" y="1772"/>
                  <a:pt x="23469" y="1745"/>
                </a:cubicBezTo>
                <a:cubicBezTo>
                  <a:pt x="23461" y="1721"/>
                  <a:pt x="23457" y="1696"/>
                  <a:pt x="23453" y="1671"/>
                </a:cubicBezTo>
                <a:cubicBezTo>
                  <a:pt x="23449" y="1653"/>
                  <a:pt x="23436" y="1646"/>
                  <a:pt x="23422" y="1646"/>
                </a:cubicBezTo>
                <a:close/>
                <a:moveTo>
                  <a:pt x="2436" y="1723"/>
                </a:moveTo>
                <a:cubicBezTo>
                  <a:pt x="2392" y="1723"/>
                  <a:pt x="2391" y="1795"/>
                  <a:pt x="2436" y="1795"/>
                </a:cubicBezTo>
                <a:cubicBezTo>
                  <a:pt x="2482" y="1795"/>
                  <a:pt x="2482" y="1723"/>
                  <a:pt x="2436" y="1723"/>
                </a:cubicBezTo>
                <a:close/>
                <a:moveTo>
                  <a:pt x="2722" y="1712"/>
                </a:moveTo>
                <a:cubicBezTo>
                  <a:pt x="2691" y="1712"/>
                  <a:pt x="2669" y="1759"/>
                  <a:pt x="2703" y="1777"/>
                </a:cubicBezTo>
                <a:cubicBezTo>
                  <a:pt x="2714" y="1782"/>
                  <a:pt x="2723" y="1787"/>
                  <a:pt x="2733" y="1792"/>
                </a:cubicBezTo>
                <a:cubicBezTo>
                  <a:pt x="2739" y="1795"/>
                  <a:pt x="2745" y="1797"/>
                  <a:pt x="2751" y="1797"/>
                </a:cubicBezTo>
                <a:cubicBezTo>
                  <a:pt x="2783" y="1797"/>
                  <a:pt x="2805" y="1750"/>
                  <a:pt x="2769" y="1732"/>
                </a:cubicBezTo>
                <a:cubicBezTo>
                  <a:pt x="2759" y="1726"/>
                  <a:pt x="2749" y="1721"/>
                  <a:pt x="2739" y="1716"/>
                </a:cubicBezTo>
                <a:cubicBezTo>
                  <a:pt x="2733" y="1713"/>
                  <a:pt x="2728" y="1712"/>
                  <a:pt x="2722" y="1712"/>
                </a:cubicBezTo>
                <a:close/>
                <a:moveTo>
                  <a:pt x="3870" y="1712"/>
                </a:moveTo>
                <a:cubicBezTo>
                  <a:pt x="3865" y="1712"/>
                  <a:pt x="3860" y="1713"/>
                  <a:pt x="3855" y="1714"/>
                </a:cubicBezTo>
                <a:cubicBezTo>
                  <a:pt x="3816" y="1723"/>
                  <a:pt x="3827" y="1782"/>
                  <a:pt x="3865" y="1784"/>
                </a:cubicBezTo>
                <a:cubicBezTo>
                  <a:pt x="3871" y="1794"/>
                  <a:pt x="3883" y="1799"/>
                  <a:pt x="3894" y="1799"/>
                </a:cubicBezTo>
                <a:cubicBezTo>
                  <a:pt x="3900" y="1799"/>
                  <a:pt x="3907" y="1798"/>
                  <a:pt x="3912" y="1795"/>
                </a:cubicBezTo>
                <a:cubicBezTo>
                  <a:pt x="3931" y="1784"/>
                  <a:pt x="3933" y="1763"/>
                  <a:pt x="3926" y="1745"/>
                </a:cubicBezTo>
                <a:cubicBezTo>
                  <a:pt x="3915" y="1723"/>
                  <a:pt x="3892" y="1712"/>
                  <a:pt x="3870" y="1712"/>
                </a:cubicBezTo>
                <a:close/>
                <a:moveTo>
                  <a:pt x="13042" y="1674"/>
                </a:moveTo>
                <a:cubicBezTo>
                  <a:pt x="13024" y="1674"/>
                  <a:pt x="13005" y="1684"/>
                  <a:pt x="12995" y="1701"/>
                </a:cubicBezTo>
                <a:cubicBezTo>
                  <a:pt x="12979" y="1727"/>
                  <a:pt x="12989" y="1759"/>
                  <a:pt x="13015" y="1775"/>
                </a:cubicBezTo>
                <a:cubicBezTo>
                  <a:pt x="13030" y="1785"/>
                  <a:pt x="13045" y="1795"/>
                  <a:pt x="13059" y="1805"/>
                </a:cubicBezTo>
                <a:cubicBezTo>
                  <a:pt x="13066" y="1810"/>
                  <a:pt x="13075" y="1812"/>
                  <a:pt x="13084" y="1812"/>
                </a:cubicBezTo>
                <a:cubicBezTo>
                  <a:pt x="13103" y="1812"/>
                  <a:pt x="13123" y="1802"/>
                  <a:pt x="13132" y="1785"/>
                </a:cubicBezTo>
                <a:cubicBezTo>
                  <a:pt x="13147" y="1759"/>
                  <a:pt x="13136" y="1727"/>
                  <a:pt x="13113" y="1712"/>
                </a:cubicBezTo>
                <a:cubicBezTo>
                  <a:pt x="13097" y="1701"/>
                  <a:pt x="13083" y="1692"/>
                  <a:pt x="13068" y="1681"/>
                </a:cubicBezTo>
                <a:cubicBezTo>
                  <a:pt x="13060" y="1676"/>
                  <a:pt x="13051" y="1674"/>
                  <a:pt x="13042" y="1674"/>
                </a:cubicBezTo>
                <a:close/>
                <a:moveTo>
                  <a:pt x="6525" y="1720"/>
                </a:moveTo>
                <a:cubicBezTo>
                  <a:pt x="6507" y="1720"/>
                  <a:pt x="6489" y="1732"/>
                  <a:pt x="6489" y="1755"/>
                </a:cubicBezTo>
                <a:lnTo>
                  <a:pt x="6489" y="1785"/>
                </a:lnTo>
                <a:cubicBezTo>
                  <a:pt x="6489" y="1808"/>
                  <a:pt x="6506" y="1820"/>
                  <a:pt x="6524" y="1820"/>
                </a:cubicBezTo>
                <a:cubicBezTo>
                  <a:pt x="6541" y="1820"/>
                  <a:pt x="6559" y="1808"/>
                  <a:pt x="6560" y="1785"/>
                </a:cubicBezTo>
                <a:lnTo>
                  <a:pt x="6560" y="1755"/>
                </a:lnTo>
                <a:cubicBezTo>
                  <a:pt x="6560" y="1732"/>
                  <a:pt x="6543" y="1720"/>
                  <a:pt x="6525" y="1720"/>
                </a:cubicBezTo>
                <a:close/>
                <a:moveTo>
                  <a:pt x="17021" y="1714"/>
                </a:moveTo>
                <a:cubicBezTo>
                  <a:pt x="16980" y="1714"/>
                  <a:pt x="16944" y="1767"/>
                  <a:pt x="16981" y="1805"/>
                </a:cubicBezTo>
                <a:cubicBezTo>
                  <a:pt x="16987" y="1810"/>
                  <a:pt x="16991" y="1815"/>
                  <a:pt x="16996" y="1821"/>
                </a:cubicBezTo>
                <a:cubicBezTo>
                  <a:pt x="17007" y="1832"/>
                  <a:pt x="17020" y="1836"/>
                  <a:pt x="17032" y="1836"/>
                </a:cubicBezTo>
                <a:cubicBezTo>
                  <a:pt x="17073" y="1836"/>
                  <a:pt x="17110" y="1783"/>
                  <a:pt x="17073" y="1745"/>
                </a:cubicBezTo>
                <a:lnTo>
                  <a:pt x="17057" y="1730"/>
                </a:lnTo>
                <a:cubicBezTo>
                  <a:pt x="17046" y="1719"/>
                  <a:pt x="17033" y="1714"/>
                  <a:pt x="17021" y="1714"/>
                </a:cubicBezTo>
                <a:close/>
                <a:moveTo>
                  <a:pt x="19438" y="1770"/>
                </a:moveTo>
                <a:cubicBezTo>
                  <a:pt x="19426" y="1770"/>
                  <a:pt x="19414" y="1783"/>
                  <a:pt x="19422" y="1798"/>
                </a:cubicBezTo>
                <a:cubicBezTo>
                  <a:pt x="19428" y="1808"/>
                  <a:pt x="19433" y="1818"/>
                  <a:pt x="19437" y="1828"/>
                </a:cubicBezTo>
                <a:cubicBezTo>
                  <a:pt x="19441" y="1835"/>
                  <a:pt x="19446" y="1837"/>
                  <a:pt x="19451" y="1837"/>
                </a:cubicBezTo>
                <a:cubicBezTo>
                  <a:pt x="19463" y="1837"/>
                  <a:pt x="19475" y="1825"/>
                  <a:pt x="19468" y="1810"/>
                </a:cubicBezTo>
                <a:cubicBezTo>
                  <a:pt x="19463" y="1800"/>
                  <a:pt x="19457" y="1790"/>
                  <a:pt x="19452" y="1780"/>
                </a:cubicBezTo>
                <a:cubicBezTo>
                  <a:pt x="19449" y="1773"/>
                  <a:pt x="19443" y="1770"/>
                  <a:pt x="19438" y="1770"/>
                </a:cubicBezTo>
                <a:close/>
                <a:moveTo>
                  <a:pt x="18929" y="1721"/>
                </a:moveTo>
                <a:cubicBezTo>
                  <a:pt x="18920" y="1721"/>
                  <a:pt x="18911" y="1723"/>
                  <a:pt x="18902" y="1727"/>
                </a:cubicBezTo>
                <a:cubicBezTo>
                  <a:pt x="18892" y="1733"/>
                  <a:pt x="18882" y="1738"/>
                  <a:pt x="18872" y="1743"/>
                </a:cubicBezTo>
                <a:cubicBezTo>
                  <a:pt x="18845" y="1756"/>
                  <a:pt x="18839" y="1791"/>
                  <a:pt x="18852" y="1817"/>
                </a:cubicBezTo>
                <a:cubicBezTo>
                  <a:pt x="18862" y="1834"/>
                  <a:pt x="18880" y="1843"/>
                  <a:pt x="18898" y="1843"/>
                </a:cubicBezTo>
                <a:cubicBezTo>
                  <a:pt x="18907" y="1843"/>
                  <a:pt x="18916" y="1841"/>
                  <a:pt x="18925" y="1836"/>
                </a:cubicBezTo>
                <a:cubicBezTo>
                  <a:pt x="18936" y="1831"/>
                  <a:pt x="18945" y="1826"/>
                  <a:pt x="18955" y="1821"/>
                </a:cubicBezTo>
                <a:cubicBezTo>
                  <a:pt x="18982" y="1807"/>
                  <a:pt x="18988" y="1771"/>
                  <a:pt x="18975" y="1747"/>
                </a:cubicBezTo>
                <a:cubicBezTo>
                  <a:pt x="18965" y="1730"/>
                  <a:pt x="18947" y="1721"/>
                  <a:pt x="18929" y="1721"/>
                </a:cubicBezTo>
                <a:close/>
                <a:moveTo>
                  <a:pt x="19965" y="1737"/>
                </a:moveTo>
                <a:cubicBezTo>
                  <a:pt x="19896" y="1737"/>
                  <a:pt x="19896" y="1844"/>
                  <a:pt x="19965" y="1844"/>
                </a:cubicBezTo>
                <a:lnTo>
                  <a:pt x="19996" y="1844"/>
                </a:lnTo>
                <a:cubicBezTo>
                  <a:pt x="20065" y="1844"/>
                  <a:pt x="20065" y="1737"/>
                  <a:pt x="19996" y="1737"/>
                </a:cubicBezTo>
                <a:close/>
                <a:moveTo>
                  <a:pt x="21978" y="1746"/>
                </a:moveTo>
                <a:cubicBezTo>
                  <a:pt x="21960" y="1746"/>
                  <a:pt x="21942" y="1758"/>
                  <a:pt x="21942" y="1781"/>
                </a:cubicBezTo>
                <a:lnTo>
                  <a:pt x="21942" y="1811"/>
                </a:lnTo>
                <a:cubicBezTo>
                  <a:pt x="21942" y="1834"/>
                  <a:pt x="21960" y="1846"/>
                  <a:pt x="21978" y="1846"/>
                </a:cubicBezTo>
                <a:cubicBezTo>
                  <a:pt x="21996" y="1846"/>
                  <a:pt x="22013" y="1834"/>
                  <a:pt x="22013" y="1811"/>
                </a:cubicBezTo>
                <a:lnTo>
                  <a:pt x="22013" y="1781"/>
                </a:lnTo>
                <a:cubicBezTo>
                  <a:pt x="22013" y="1758"/>
                  <a:pt x="21996" y="1746"/>
                  <a:pt x="21978" y="1746"/>
                </a:cubicBezTo>
                <a:close/>
                <a:moveTo>
                  <a:pt x="333" y="1779"/>
                </a:moveTo>
                <a:cubicBezTo>
                  <a:pt x="288" y="1779"/>
                  <a:pt x="287" y="1849"/>
                  <a:pt x="333" y="1849"/>
                </a:cubicBezTo>
                <a:cubicBezTo>
                  <a:pt x="380" y="1849"/>
                  <a:pt x="380" y="1779"/>
                  <a:pt x="333" y="1779"/>
                </a:cubicBezTo>
                <a:close/>
                <a:moveTo>
                  <a:pt x="14694" y="1710"/>
                </a:moveTo>
                <a:cubicBezTo>
                  <a:pt x="14670" y="1710"/>
                  <a:pt x="14649" y="1727"/>
                  <a:pt x="14641" y="1748"/>
                </a:cubicBezTo>
                <a:cubicBezTo>
                  <a:pt x="14636" y="1764"/>
                  <a:pt x="14631" y="1779"/>
                  <a:pt x="14627" y="1792"/>
                </a:cubicBezTo>
                <a:cubicBezTo>
                  <a:pt x="14617" y="1821"/>
                  <a:pt x="14637" y="1852"/>
                  <a:pt x="14663" y="1858"/>
                </a:cubicBezTo>
                <a:cubicBezTo>
                  <a:pt x="14668" y="1860"/>
                  <a:pt x="14672" y="1860"/>
                  <a:pt x="14676" y="1860"/>
                </a:cubicBezTo>
                <a:cubicBezTo>
                  <a:pt x="14700" y="1860"/>
                  <a:pt x="14720" y="1844"/>
                  <a:pt x="14728" y="1822"/>
                </a:cubicBezTo>
                <a:cubicBezTo>
                  <a:pt x="14734" y="1806"/>
                  <a:pt x="14739" y="1791"/>
                  <a:pt x="14744" y="1777"/>
                </a:cubicBezTo>
                <a:cubicBezTo>
                  <a:pt x="14754" y="1749"/>
                  <a:pt x="14734" y="1718"/>
                  <a:pt x="14707" y="1712"/>
                </a:cubicBezTo>
                <a:cubicBezTo>
                  <a:pt x="14703" y="1710"/>
                  <a:pt x="14698" y="1710"/>
                  <a:pt x="14694" y="1710"/>
                </a:cubicBezTo>
                <a:close/>
                <a:moveTo>
                  <a:pt x="11177" y="1778"/>
                </a:moveTo>
                <a:cubicBezTo>
                  <a:pt x="11159" y="1778"/>
                  <a:pt x="11141" y="1789"/>
                  <a:pt x="11141" y="1812"/>
                </a:cubicBezTo>
                <a:lnTo>
                  <a:pt x="11141" y="1828"/>
                </a:lnTo>
                <a:cubicBezTo>
                  <a:pt x="11141" y="1851"/>
                  <a:pt x="11159" y="1863"/>
                  <a:pt x="11177" y="1863"/>
                </a:cubicBezTo>
                <a:cubicBezTo>
                  <a:pt x="11195" y="1863"/>
                  <a:pt x="11213" y="1851"/>
                  <a:pt x="11213" y="1828"/>
                </a:cubicBezTo>
                <a:lnTo>
                  <a:pt x="11213" y="1812"/>
                </a:lnTo>
                <a:cubicBezTo>
                  <a:pt x="11213" y="1789"/>
                  <a:pt x="11195" y="1778"/>
                  <a:pt x="11177" y="1778"/>
                </a:cubicBezTo>
                <a:close/>
                <a:moveTo>
                  <a:pt x="16494" y="1792"/>
                </a:moveTo>
                <a:cubicBezTo>
                  <a:pt x="16451" y="1792"/>
                  <a:pt x="16450" y="1864"/>
                  <a:pt x="16495" y="1864"/>
                </a:cubicBezTo>
                <a:lnTo>
                  <a:pt x="16525" y="1864"/>
                </a:lnTo>
                <a:cubicBezTo>
                  <a:pt x="16571" y="1864"/>
                  <a:pt x="16571" y="1792"/>
                  <a:pt x="16525" y="1792"/>
                </a:cubicBezTo>
                <a:lnTo>
                  <a:pt x="16495" y="1792"/>
                </a:lnTo>
                <a:cubicBezTo>
                  <a:pt x="16494" y="1792"/>
                  <a:pt x="16494" y="1792"/>
                  <a:pt x="16494" y="1792"/>
                </a:cubicBezTo>
                <a:close/>
                <a:moveTo>
                  <a:pt x="11919" y="1786"/>
                </a:moveTo>
                <a:cubicBezTo>
                  <a:pt x="11896" y="1786"/>
                  <a:pt x="11873" y="1792"/>
                  <a:pt x="11852" y="1802"/>
                </a:cubicBezTo>
                <a:cubicBezTo>
                  <a:pt x="11816" y="1819"/>
                  <a:pt x="11838" y="1868"/>
                  <a:pt x="11871" y="1868"/>
                </a:cubicBezTo>
                <a:cubicBezTo>
                  <a:pt x="11876" y="1868"/>
                  <a:pt x="11881" y="1866"/>
                  <a:pt x="11886" y="1864"/>
                </a:cubicBezTo>
                <a:cubicBezTo>
                  <a:pt x="11896" y="1859"/>
                  <a:pt x="11905" y="1857"/>
                  <a:pt x="11915" y="1857"/>
                </a:cubicBezTo>
                <a:cubicBezTo>
                  <a:pt x="11926" y="1857"/>
                  <a:pt x="11937" y="1860"/>
                  <a:pt x="11948" y="1865"/>
                </a:cubicBezTo>
                <a:cubicBezTo>
                  <a:pt x="11951" y="1866"/>
                  <a:pt x="11954" y="1866"/>
                  <a:pt x="11957" y="1866"/>
                </a:cubicBezTo>
                <a:cubicBezTo>
                  <a:pt x="11973" y="1866"/>
                  <a:pt x="11989" y="1853"/>
                  <a:pt x="11993" y="1840"/>
                </a:cubicBezTo>
                <a:cubicBezTo>
                  <a:pt x="11999" y="1819"/>
                  <a:pt x="11987" y="1803"/>
                  <a:pt x="11968" y="1796"/>
                </a:cubicBezTo>
                <a:cubicBezTo>
                  <a:pt x="11952" y="1789"/>
                  <a:pt x="11935" y="1786"/>
                  <a:pt x="11919" y="1786"/>
                </a:cubicBezTo>
                <a:close/>
                <a:moveTo>
                  <a:pt x="21827" y="1806"/>
                </a:moveTo>
                <a:cubicBezTo>
                  <a:pt x="21810" y="1806"/>
                  <a:pt x="21792" y="1817"/>
                  <a:pt x="21792" y="1840"/>
                </a:cubicBezTo>
                <a:lnTo>
                  <a:pt x="21792" y="1855"/>
                </a:lnTo>
                <a:cubicBezTo>
                  <a:pt x="21792" y="1878"/>
                  <a:pt x="21810" y="1890"/>
                  <a:pt x="21827" y="1890"/>
                </a:cubicBezTo>
                <a:cubicBezTo>
                  <a:pt x="21845" y="1890"/>
                  <a:pt x="21863" y="1878"/>
                  <a:pt x="21863" y="1855"/>
                </a:cubicBezTo>
                <a:lnTo>
                  <a:pt x="21863" y="1840"/>
                </a:lnTo>
                <a:cubicBezTo>
                  <a:pt x="21863" y="1817"/>
                  <a:pt x="21845" y="1806"/>
                  <a:pt x="21827" y="1806"/>
                </a:cubicBezTo>
                <a:close/>
                <a:moveTo>
                  <a:pt x="24624" y="1829"/>
                </a:moveTo>
                <a:cubicBezTo>
                  <a:pt x="24579" y="1829"/>
                  <a:pt x="24579" y="1900"/>
                  <a:pt x="24624" y="1900"/>
                </a:cubicBezTo>
                <a:lnTo>
                  <a:pt x="24640" y="1900"/>
                </a:lnTo>
                <a:cubicBezTo>
                  <a:pt x="24686" y="1900"/>
                  <a:pt x="24686" y="1829"/>
                  <a:pt x="24640" y="1829"/>
                </a:cubicBezTo>
                <a:close/>
                <a:moveTo>
                  <a:pt x="20990" y="1770"/>
                </a:moveTo>
                <a:cubicBezTo>
                  <a:pt x="20954" y="1770"/>
                  <a:pt x="20917" y="1809"/>
                  <a:pt x="20940" y="1850"/>
                </a:cubicBezTo>
                <a:cubicBezTo>
                  <a:pt x="20960" y="1886"/>
                  <a:pt x="20991" y="1902"/>
                  <a:pt x="21030" y="1907"/>
                </a:cubicBezTo>
                <a:cubicBezTo>
                  <a:pt x="21032" y="1907"/>
                  <a:pt x="21033" y="1907"/>
                  <a:pt x="21035" y="1907"/>
                </a:cubicBezTo>
                <a:cubicBezTo>
                  <a:pt x="21062" y="1907"/>
                  <a:pt x="21083" y="1879"/>
                  <a:pt x="21083" y="1853"/>
                </a:cubicBezTo>
                <a:cubicBezTo>
                  <a:pt x="21083" y="1823"/>
                  <a:pt x="21061" y="1805"/>
                  <a:pt x="21034" y="1799"/>
                </a:cubicBezTo>
                <a:cubicBezTo>
                  <a:pt x="21033" y="1798"/>
                  <a:pt x="21033" y="1797"/>
                  <a:pt x="21031" y="1796"/>
                </a:cubicBezTo>
                <a:cubicBezTo>
                  <a:pt x="21021" y="1777"/>
                  <a:pt x="21005" y="1770"/>
                  <a:pt x="20990" y="1770"/>
                </a:cubicBezTo>
                <a:close/>
                <a:moveTo>
                  <a:pt x="20595" y="1847"/>
                </a:moveTo>
                <a:cubicBezTo>
                  <a:pt x="20549" y="1847"/>
                  <a:pt x="20549" y="1917"/>
                  <a:pt x="20595" y="1917"/>
                </a:cubicBezTo>
                <a:cubicBezTo>
                  <a:pt x="20595" y="1917"/>
                  <a:pt x="20596" y="1917"/>
                  <a:pt x="20596" y="1917"/>
                </a:cubicBezTo>
                <a:cubicBezTo>
                  <a:pt x="20641" y="1917"/>
                  <a:pt x="20641" y="1847"/>
                  <a:pt x="20595" y="1847"/>
                </a:cubicBezTo>
                <a:close/>
                <a:moveTo>
                  <a:pt x="9691" y="1820"/>
                </a:moveTo>
                <a:cubicBezTo>
                  <a:pt x="9673" y="1820"/>
                  <a:pt x="9654" y="1831"/>
                  <a:pt x="9654" y="1854"/>
                </a:cubicBezTo>
                <a:cubicBezTo>
                  <a:pt x="9652" y="1890"/>
                  <a:pt x="9675" y="1921"/>
                  <a:pt x="9710" y="1932"/>
                </a:cubicBezTo>
                <a:cubicBezTo>
                  <a:pt x="9714" y="1933"/>
                  <a:pt x="9718" y="1934"/>
                  <a:pt x="9722" y="1934"/>
                </a:cubicBezTo>
                <a:cubicBezTo>
                  <a:pt x="9757" y="1934"/>
                  <a:pt x="9769" y="1875"/>
                  <a:pt x="9730" y="1864"/>
                </a:cubicBezTo>
                <a:cubicBezTo>
                  <a:pt x="9723" y="1861"/>
                  <a:pt x="9725" y="1858"/>
                  <a:pt x="9725" y="1854"/>
                </a:cubicBezTo>
                <a:cubicBezTo>
                  <a:pt x="9726" y="1831"/>
                  <a:pt x="9709" y="1820"/>
                  <a:pt x="9691" y="1820"/>
                </a:cubicBezTo>
                <a:close/>
                <a:moveTo>
                  <a:pt x="18130" y="1873"/>
                </a:moveTo>
                <a:cubicBezTo>
                  <a:pt x="18125" y="1873"/>
                  <a:pt x="18120" y="1875"/>
                  <a:pt x="18116" y="1880"/>
                </a:cubicBezTo>
                <a:cubicBezTo>
                  <a:pt x="18103" y="1899"/>
                  <a:pt x="18086" y="1912"/>
                  <a:pt x="18066" y="1918"/>
                </a:cubicBezTo>
                <a:cubicBezTo>
                  <a:pt x="18047" y="1926"/>
                  <a:pt x="18053" y="1954"/>
                  <a:pt x="18070" y="1954"/>
                </a:cubicBezTo>
                <a:cubicBezTo>
                  <a:pt x="18072" y="1954"/>
                  <a:pt x="18073" y="1953"/>
                  <a:pt x="18075" y="1953"/>
                </a:cubicBezTo>
                <a:cubicBezTo>
                  <a:pt x="18105" y="1941"/>
                  <a:pt x="18127" y="1923"/>
                  <a:pt x="18147" y="1899"/>
                </a:cubicBezTo>
                <a:cubicBezTo>
                  <a:pt x="18156" y="1886"/>
                  <a:pt x="18143" y="1873"/>
                  <a:pt x="18130" y="1873"/>
                </a:cubicBezTo>
                <a:close/>
                <a:moveTo>
                  <a:pt x="8337" y="1890"/>
                </a:moveTo>
                <a:cubicBezTo>
                  <a:pt x="8291" y="1890"/>
                  <a:pt x="8291" y="1960"/>
                  <a:pt x="8337" y="1960"/>
                </a:cubicBezTo>
                <a:lnTo>
                  <a:pt x="8367" y="1960"/>
                </a:lnTo>
                <a:cubicBezTo>
                  <a:pt x="8368" y="1960"/>
                  <a:pt x="8369" y="1960"/>
                  <a:pt x="8369" y="1960"/>
                </a:cubicBezTo>
                <a:cubicBezTo>
                  <a:pt x="8413" y="1960"/>
                  <a:pt x="8414" y="1890"/>
                  <a:pt x="8367" y="1890"/>
                </a:cubicBezTo>
                <a:close/>
                <a:moveTo>
                  <a:pt x="2676" y="1906"/>
                </a:moveTo>
                <a:cubicBezTo>
                  <a:pt x="2632" y="1906"/>
                  <a:pt x="2632" y="1976"/>
                  <a:pt x="2677" y="1976"/>
                </a:cubicBezTo>
                <a:cubicBezTo>
                  <a:pt x="2723" y="1976"/>
                  <a:pt x="2723" y="1906"/>
                  <a:pt x="2677" y="1906"/>
                </a:cubicBezTo>
                <a:cubicBezTo>
                  <a:pt x="2677" y="1906"/>
                  <a:pt x="2676" y="1906"/>
                  <a:pt x="2676" y="1906"/>
                </a:cubicBezTo>
                <a:close/>
                <a:moveTo>
                  <a:pt x="15895" y="1896"/>
                </a:moveTo>
                <a:cubicBezTo>
                  <a:pt x="15877" y="1896"/>
                  <a:pt x="15859" y="1908"/>
                  <a:pt x="15859" y="1931"/>
                </a:cubicBezTo>
                <a:lnTo>
                  <a:pt x="15859" y="1946"/>
                </a:lnTo>
                <a:cubicBezTo>
                  <a:pt x="15859" y="1969"/>
                  <a:pt x="15876" y="1980"/>
                  <a:pt x="15894" y="1980"/>
                </a:cubicBezTo>
                <a:cubicBezTo>
                  <a:pt x="15911" y="1980"/>
                  <a:pt x="15929" y="1969"/>
                  <a:pt x="15929" y="1946"/>
                </a:cubicBezTo>
                <a:lnTo>
                  <a:pt x="15929" y="1931"/>
                </a:lnTo>
                <a:cubicBezTo>
                  <a:pt x="15930" y="1908"/>
                  <a:pt x="15912" y="1896"/>
                  <a:pt x="15895" y="1896"/>
                </a:cubicBezTo>
                <a:close/>
                <a:moveTo>
                  <a:pt x="5231" y="1912"/>
                </a:moveTo>
                <a:cubicBezTo>
                  <a:pt x="5185" y="1912"/>
                  <a:pt x="5185" y="1983"/>
                  <a:pt x="5231" y="1983"/>
                </a:cubicBezTo>
                <a:lnTo>
                  <a:pt x="5247" y="1983"/>
                </a:lnTo>
                <a:cubicBezTo>
                  <a:pt x="5293" y="1983"/>
                  <a:pt x="5293" y="1912"/>
                  <a:pt x="5247" y="1912"/>
                </a:cubicBezTo>
                <a:close/>
                <a:moveTo>
                  <a:pt x="8668" y="1921"/>
                </a:moveTo>
                <a:cubicBezTo>
                  <a:pt x="8622" y="1921"/>
                  <a:pt x="8622" y="1991"/>
                  <a:pt x="8668" y="1991"/>
                </a:cubicBezTo>
                <a:lnTo>
                  <a:pt x="8698" y="1991"/>
                </a:lnTo>
                <a:cubicBezTo>
                  <a:pt x="8745" y="1991"/>
                  <a:pt x="8745" y="1921"/>
                  <a:pt x="8698" y="1921"/>
                </a:cubicBezTo>
                <a:close/>
                <a:moveTo>
                  <a:pt x="5441" y="1928"/>
                </a:moveTo>
                <a:cubicBezTo>
                  <a:pt x="5395" y="1928"/>
                  <a:pt x="5395" y="1999"/>
                  <a:pt x="5441" y="1999"/>
                </a:cubicBezTo>
                <a:cubicBezTo>
                  <a:pt x="5488" y="1999"/>
                  <a:pt x="5488" y="1928"/>
                  <a:pt x="5441" y="1928"/>
                </a:cubicBezTo>
                <a:close/>
                <a:moveTo>
                  <a:pt x="7766" y="1933"/>
                </a:moveTo>
                <a:cubicBezTo>
                  <a:pt x="7720" y="1933"/>
                  <a:pt x="7720" y="2004"/>
                  <a:pt x="7766" y="2004"/>
                </a:cubicBezTo>
                <a:cubicBezTo>
                  <a:pt x="7812" y="2004"/>
                  <a:pt x="7812" y="1933"/>
                  <a:pt x="7766" y="1933"/>
                </a:cubicBezTo>
                <a:close/>
                <a:moveTo>
                  <a:pt x="2256" y="1855"/>
                </a:moveTo>
                <a:cubicBezTo>
                  <a:pt x="2210" y="1855"/>
                  <a:pt x="2180" y="1926"/>
                  <a:pt x="2230" y="1955"/>
                </a:cubicBezTo>
                <a:cubicBezTo>
                  <a:pt x="2255" y="1971"/>
                  <a:pt x="2279" y="1985"/>
                  <a:pt x="2304" y="2000"/>
                </a:cubicBezTo>
                <a:cubicBezTo>
                  <a:pt x="2313" y="2005"/>
                  <a:pt x="2322" y="2008"/>
                  <a:pt x="2330" y="2008"/>
                </a:cubicBezTo>
                <a:cubicBezTo>
                  <a:pt x="2377" y="2008"/>
                  <a:pt x="2408" y="1938"/>
                  <a:pt x="2359" y="1908"/>
                </a:cubicBezTo>
                <a:cubicBezTo>
                  <a:pt x="2334" y="1892"/>
                  <a:pt x="2309" y="1877"/>
                  <a:pt x="2284" y="1864"/>
                </a:cubicBezTo>
                <a:cubicBezTo>
                  <a:pt x="2274" y="1858"/>
                  <a:pt x="2265" y="1855"/>
                  <a:pt x="2256" y="1855"/>
                </a:cubicBezTo>
                <a:close/>
                <a:moveTo>
                  <a:pt x="7902" y="1964"/>
                </a:moveTo>
                <a:cubicBezTo>
                  <a:pt x="7856" y="1964"/>
                  <a:pt x="7856" y="2035"/>
                  <a:pt x="7902" y="2035"/>
                </a:cubicBezTo>
                <a:cubicBezTo>
                  <a:pt x="7946" y="2035"/>
                  <a:pt x="7948" y="1964"/>
                  <a:pt x="7902" y="1964"/>
                </a:cubicBezTo>
                <a:close/>
                <a:moveTo>
                  <a:pt x="19202" y="1855"/>
                </a:moveTo>
                <a:cubicBezTo>
                  <a:pt x="19162" y="1855"/>
                  <a:pt x="19124" y="1908"/>
                  <a:pt x="19161" y="1946"/>
                </a:cubicBezTo>
                <a:cubicBezTo>
                  <a:pt x="19186" y="1971"/>
                  <a:pt x="19211" y="1996"/>
                  <a:pt x="19234" y="2022"/>
                </a:cubicBezTo>
                <a:cubicBezTo>
                  <a:pt x="19245" y="2033"/>
                  <a:pt x="19257" y="2037"/>
                  <a:pt x="19269" y="2037"/>
                </a:cubicBezTo>
                <a:cubicBezTo>
                  <a:pt x="19310" y="2037"/>
                  <a:pt x="19347" y="1985"/>
                  <a:pt x="19311" y="1947"/>
                </a:cubicBezTo>
                <a:cubicBezTo>
                  <a:pt x="19285" y="1922"/>
                  <a:pt x="19262" y="1896"/>
                  <a:pt x="19237" y="1871"/>
                </a:cubicBezTo>
                <a:cubicBezTo>
                  <a:pt x="19227" y="1860"/>
                  <a:pt x="19214" y="1855"/>
                  <a:pt x="19202" y="1855"/>
                </a:cubicBezTo>
                <a:close/>
                <a:moveTo>
                  <a:pt x="4844" y="1955"/>
                </a:moveTo>
                <a:cubicBezTo>
                  <a:pt x="4821" y="1955"/>
                  <a:pt x="4797" y="1980"/>
                  <a:pt x="4811" y="2007"/>
                </a:cubicBezTo>
                <a:cubicBezTo>
                  <a:pt x="4816" y="2018"/>
                  <a:pt x="4821" y="2027"/>
                  <a:pt x="4827" y="2038"/>
                </a:cubicBezTo>
                <a:cubicBezTo>
                  <a:pt x="4833" y="2051"/>
                  <a:pt x="4844" y="2056"/>
                  <a:pt x="4854" y="2056"/>
                </a:cubicBezTo>
                <a:cubicBezTo>
                  <a:pt x="4878" y="2056"/>
                  <a:pt x="4902" y="2030"/>
                  <a:pt x="4887" y="2002"/>
                </a:cubicBezTo>
                <a:cubicBezTo>
                  <a:pt x="4882" y="1991"/>
                  <a:pt x="4877" y="1983"/>
                  <a:pt x="4872" y="1973"/>
                </a:cubicBezTo>
                <a:cubicBezTo>
                  <a:pt x="4865" y="1960"/>
                  <a:pt x="4855" y="1955"/>
                  <a:pt x="4844" y="1955"/>
                </a:cubicBezTo>
                <a:close/>
                <a:moveTo>
                  <a:pt x="12349" y="1995"/>
                </a:moveTo>
                <a:cubicBezTo>
                  <a:pt x="12335" y="1995"/>
                  <a:pt x="12323" y="2014"/>
                  <a:pt x="12336" y="2025"/>
                </a:cubicBezTo>
                <a:cubicBezTo>
                  <a:pt x="12342" y="2031"/>
                  <a:pt x="12341" y="2037"/>
                  <a:pt x="12335" y="2043"/>
                </a:cubicBezTo>
                <a:cubicBezTo>
                  <a:pt x="12320" y="2054"/>
                  <a:pt x="12333" y="2071"/>
                  <a:pt x="12348" y="2071"/>
                </a:cubicBezTo>
                <a:cubicBezTo>
                  <a:pt x="12352" y="2071"/>
                  <a:pt x="12356" y="2070"/>
                  <a:pt x="12360" y="2068"/>
                </a:cubicBezTo>
                <a:cubicBezTo>
                  <a:pt x="12381" y="2051"/>
                  <a:pt x="12381" y="2018"/>
                  <a:pt x="12361" y="2000"/>
                </a:cubicBezTo>
                <a:cubicBezTo>
                  <a:pt x="12357" y="1996"/>
                  <a:pt x="12353" y="1995"/>
                  <a:pt x="12349" y="1995"/>
                </a:cubicBezTo>
                <a:close/>
                <a:moveTo>
                  <a:pt x="22953" y="1944"/>
                </a:moveTo>
                <a:cubicBezTo>
                  <a:pt x="22932" y="1944"/>
                  <a:pt x="22911" y="1961"/>
                  <a:pt x="22919" y="1987"/>
                </a:cubicBezTo>
                <a:cubicBezTo>
                  <a:pt x="22924" y="2007"/>
                  <a:pt x="22929" y="2027"/>
                  <a:pt x="22934" y="2048"/>
                </a:cubicBezTo>
                <a:cubicBezTo>
                  <a:pt x="22938" y="2066"/>
                  <a:pt x="22952" y="2074"/>
                  <a:pt x="22966" y="2074"/>
                </a:cubicBezTo>
                <a:cubicBezTo>
                  <a:pt x="22987" y="2074"/>
                  <a:pt x="23009" y="2057"/>
                  <a:pt x="23002" y="2030"/>
                </a:cubicBezTo>
                <a:cubicBezTo>
                  <a:pt x="22997" y="2010"/>
                  <a:pt x="22991" y="1990"/>
                  <a:pt x="22987" y="1969"/>
                </a:cubicBezTo>
                <a:cubicBezTo>
                  <a:pt x="22982" y="1952"/>
                  <a:pt x="22968" y="1944"/>
                  <a:pt x="22953" y="1944"/>
                </a:cubicBezTo>
                <a:close/>
                <a:moveTo>
                  <a:pt x="16028" y="2033"/>
                </a:moveTo>
                <a:cubicBezTo>
                  <a:pt x="16011" y="2033"/>
                  <a:pt x="16000" y="2056"/>
                  <a:pt x="16018" y="2065"/>
                </a:cubicBezTo>
                <a:cubicBezTo>
                  <a:pt x="16028" y="2070"/>
                  <a:pt x="16038" y="2075"/>
                  <a:pt x="16048" y="2081"/>
                </a:cubicBezTo>
                <a:cubicBezTo>
                  <a:pt x="16051" y="2082"/>
                  <a:pt x="16054" y="2083"/>
                  <a:pt x="16057" y="2083"/>
                </a:cubicBezTo>
                <a:cubicBezTo>
                  <a:pt x="16073" y="2083"/>
                  <a:pt x="16083" y="2058"/>
                  <a:pt x="16067" y="2051"/>
                </a:cubicBezTo>
                <a:cubicBezTo>
                  <a:pt x="16057" y="2046"/>
                  <a:pt x="16047" y="2041"/>
                  <a:pt x="16037" y="2035"/>
                </a:cubicBezTo>
                <a:cubicBezTo>
                  <a:pt x="16034" y="2034"/>
                  <a:pt x="16031" y="2033"/>
                  <a:pt x="16028" y="2033"/>
                </a:cubicBezTo>
                <a:close/>
                <a:moveTo>
                  <a:pt x="14873" y="2012"/>
                </a:moveTo>
                <a:cubicBezTo>
                  <a:pt x="14827" y="2012"/>
                  <a:pt x="14827" y="2084"/>
                  <a:pt x="14873" y="2084"/>
                </a:cubicBezTo>
                <a:cubicBezTo>
                  <a:pt x="14918" y="2084"/>
                  <a:pt x="14918" y="2012"/>
                  <a:pt x="14873" y="2012"/>
                </a:cubicBezTo>
                <a:close/>
                <a:moveTo>
                  <a:pt x="4196" y="1936"/>
                </a:moveTo>
                <a:cubicBezTo>
                  <a:pt x="4155" y="1936"/>
                  <a:pt x="4120" y="1990"/>
                  <a:pt x="4156" y="2027"/>
                </a:cubicBezTo>
                <a:cubicBezTo>
                  <a:pt x="4180" y="2052"/>
                  <a:pt x="4205" y="2077"/>
                  <a:pt x="4230" y="2104"/>
                </a:cubicBezTo>
                <a:cubicBezTo>
                  <a:pt x="4241" y="2115"/>
                  <a:pt x="4254" y="2119"/>
                  <a:pt x="4266" y="2119"/>
                </a:cubicBezTo>
                <a:cubicBezTo>
                  <a:pt x="4307" y="2119"/>
                  <a:pt x="4344" y="2066"/>
                  <a:pt x="4306" y="2028"/>
                </a:cubicBezTo>
                <a:cubicBezTo>
                  <a:pt x="4282" y="2004"/>
                  <a:pt x="4257" y="1979"/>
                  <a:pt x="4232" y="1953"/>
                </a:cubicBezTo>
                <a:cubicBezTo>
                  <a:pt x="4220" y="1941"/>
                  <a:pt x="4208" y="1936"/>
                  <a:pt x="4196" y="1936"/>
                </a:cubicBezTo>
                <a:close/>
                <a:moveTo>
                  <a:pt x="15429" y="2012"/>
                </a:moveTo>
                <a:cubicBezTo>
                  <a:pt x="15416" y="2012"/>
                  <a:pt x="15403" y="2019"/>
                  <a:pt x="15397" y="2030"/>
                </a:cubicBezTo>
                <a:cubicBezTo>
                  <a:pt x="15386" y="2048"/>
                  <a:pt x="15394" y="2067"/>
                  <a:pt x="15409" y="2078"/>
                </a:cubicBezTo>
                <a:cubicBezTo>
                  <a:pt x="15429" y="2094"/>
                  <a:pt x="15449" y="2109"/>
                  <a:pt x="15470" y="2122"/>
                </a:cubicBezTo>
                <a:cubicBezTo>
                  <a:pt x="15475" y="2126"/>
                  <a:pt x="15481" y="2128"/>
                  <a:pt x="15486" y="2128"/>
                </a:cubicBezTo>
                <a:cubicBezTo>
                  <a:pt x="15499" y="2128"/>
                  <a:pt x="15512" y="2121"/>
                  <a:pt x="15518" y="2110"/>
                </a:cubicBezTo>
                <a:cubicBezTo>
                  <a:pt x="15529" y="2091"/>
                  <a:pt x="15520" y="2073"/>
                  <a:pt x="15505" y="2062"/>
                </a:cubicBezTo>
                <a:cubicBezTo>
                  <a:pt x="15485" y="2046"/>
                  <a:pt x="15466" y="2031"/>
                  <a:pt x="15445" y="2017"/>
                </a:cubicBezTo>
                <a:cubicBezTo>
                  <a:pt x="15440" y="2013"/>
                  <a:pt x="15435" y="2012"/>
                  <a:pt x="15429" y="2012"/>
                </a:cubicBezTo>
                <a:close/>
                <a:moveTo>
                  <a:pt x="1282" y="1989"/>
                </a:moveTo>
                <a:cubicBezTo>
                  <a:pt x="1241" y="1989"/>
                  <a:pt x="1205" y="2042"/>
                  <a:pt x="1242" y="2079"/>
                </a:cubicBezTo>
                <a:lnTo>
                  <a:pt x="1287" y="2125"/>
                </a:lnTo>
                <a:cubicBezTo>
                  <a:pt x="1298" y="2136"/>
                  <a:pt x="1310" y="2140"/>
                  <a:pt x="1322" y="2140"/>
                </a:cubicBezTo>
                <a:cubicBezTo>
                  <a:pt x="1363" y="2140"/>
                  <a:pt x="1400" y="2087"/>
                  <a:pt x="1362" y="2049"/>
                </a:cubicBezTo>
                <a:lnTo>
                  <a:pt x="1318" y="2005"/>
                </a:lnTo>
                <a:cubicBezTo>
                  <a:pt x="1307" y="1993"/>
                  <a:pt x="1294" y="1989"/>
                  <a:pt x="1282" y="1989"/>
                </a:cubicBezTo>
                <a:close/>
                <a:moveTo>
                  <a:pt x="10619" y="2075"/>
                </a:moveTo>
                <a:cubicBezTo>
                  <a:pt x="10583" y="2075"/>
                  <a:pt x="10573" y="2132"/>
                  <a:pt x="10611" y="2145"/>
                </a:cubicBezTo>
                <a:cubicBezTo>
                  <a:pt x="10627" y="2151"/>
                  <a:pt x="10642" y="2156"/>
                  <a:pt x="10656" y="2161"/>
                </a:cubicBezTo>
                <a:cubicBezTo>
                  <a:pt x="10660" y="2162"/>
                  <a:pt x="10664" y="2163"/>
                  <a:pt x="10667" y="2163"/>
                </a:cubicBezTo>
                <a:cubicBezTo>
                  <a:pt x="10702" y="2163"/>
                  <a:pt x="10715" y="2105"/>
                  <a:pt x="10675" y="2093"/>
                </a:cubicBezTo>
                <a:cubicBezTo>
                  <a:pt x="10660" y="2088"/>
                  <a:pt x="10646" y="2083"/>
                  <a:pt x="10631" y="2077"/>
                </a:cubicBezTo>
                <a:cubicBezTo>
                  <a:pt x="10627" y="2076"/>
                  <a:pt x="10622" y="2075"/>
                  <a:pt x="10619" y="2075"/>
                </a:cubicBezTo>
                <a:close/>
                <a:moveTo>
                  <a:pt x="15065" y="2086"/>
                </a:moveTo>
                <a:cubicBezTo>
                  <a:pt x="15057" y="2086"/>
                  <a:pt x="15049" y="2089"/>
                  <a:pt x="15042" y="2096"/>
                </a:cubicBezTo>
                <a:lnTo>
                  <a:pt x="15026" y="2112"/>
                </a:lnTo>
                <a:cubicBezTo>
                  <a:pt x="15001" y="2138"/>
                  <a:pt x="15025" y="2173"/>
                  <a:pt x="15052" y="2173"/>
                </a:cubicBezTo>
                <a:cubicBezTo>
                  <a:pt x="15060" y="2173"/>
                  <a:pt x="15068" y="2170"/>
                  <a:pt x="15075" y="2162"/>
                </a:cubicBezTo>
                <a:lnTo>
                  <a:pt x="15091" y="2147"/>
                </a:lnTo>
                <a:cubicBezTo>
                  <a:pt x="15117" y="2121"/>
                  <a:pt x="15092" y="2086"/>
                  <a:pt x="15065" y="2086"/>
                </a:cubicBezTo>
                <a:close/>
                <a:moveTo>
                  <a:pt x="21377" y="2056"/>
                </a:moveTo>
                <a:cubicBezTo>
                  <a:pt x="21337" y="2056"/>
                  <a:pt x="21301" y="2109"/>
                  <a:pt x="21338" y="2147"/>
                </a:cubicBezTo>
                <a:cubicBezTo>
                  <a:pt x="21343" y="2153"/>
                  <a:pt x="21348" y="2157"/>
                  <a:pt x="21353" y="2162"/>
                </a:cubicBezTo>
                <a:cubicBezTo>
                  <a:pt x="21364" y="2173"/>
                  <a:pt x="21377" y="2178"/>
                  <a:pt x="21389" y="2178"/>
                </a:cubicBezTo>
                <a:cubicBezTo>
                  <a:pt x="21430" y="2178"/>
                  <a:pt x="21467" y="2125"/>
                  <a:pt x="21429" y="2088"/>
                </a:cubicBezTo>
                <a:lnTo>
                  <a:pt x="21413" y="2072"/>
                </a:lnTo>
                <a:cubicBezTo>
                  <a:pt x="21402" y="2061"/>
                  <a:pt x="21390" y="2056"/>
                  <a:pt x="21377" y="2056"/>
                </a:cubicBezTo>
                <a:close/>
                <a:moveTo>
                  <a:pt x="13309" y="2114"/>
                </a:moveTo>
                <a:cubicBezTo>
                  <a:pt x="13263" y="2114"/>
                  <a:pt x="13263" y="2184"/>
                  <a:pt x="13309" y="2184"/>
                </a:cubicBezTo>
                <a:cubicBezTo>
                  <a:pt x="13355" y="2184"/>
                  <a:pt x="13355" y="2114"/>
                  <a:pt x="13309" y="2114"/>
                </a:cubicBezTo>
                <a:close/>
                <a:moveTo>
                  <a:pt x="23949" y="2084"/>
                </a:moveTo>
                <a:cubicBezTo>
                  <a:pt x="23943" y="2084"/>
                  <a:pt x="23937" y="2086"/>
                  <a:pt x="23931" y="2090"/>
                </a:cubicBezTo>
                <a:cubicBezTo>
                  <a:pt x="23916" y="2100"/>
                  <a:pt x="23900" y="2111"/>
                  <a:pt x="23885" y="2120"/>
                </a:cubicBezTo>
                <a:cubicBezTo>
                  <a:pt x="23855" y="2142"/>
                  <a:pt x="23874" y="2188"/>
                  <a:pt x="23903" y="2188"/>
                </a:cubicBezTo>
                <a:cubicBezTo>
                  <a:pt x="23909" y="2188"/>
                  <a:pt x="23915" y="2187"/>
                  <a:pt x="23921" y="2182"/>
                </a:cubicBezTo>
                <a:cubicBezTo>
                  <a:pt x="23936" y="2172"/>
                  <a:pt x="23951" y="2161"/>
                  <a:pt x="23966" y="2152"/>
                </a:cubicBezTo>
                <a:cubicBezTo>
                  <a:pt x="23997" y="2130"/>
                  <a:pt x="23978" y="2084"/>
                  <a:pt x="23949" y="2084"/>
                </a:cubicBezTo>
                <a:close/>
                <a:moveTo>
                  <a:pt x="11250" y="2122"/>
                </a:moveTo>
                <a:cubicBezTo>
                  <a:pt x="11206" y="2122"/>
                  <a:pt x="11206" y="2194"/>
                  <a:pt x="11250" y="2194"/>
                </a:cubicBezTo>
                <a:cubicBezTo>
                  <a:pt x="11297" y="2194"/>
                  <a:pt x="11297" y="2122"/>
                  <a:pt x="11250" y="2122"/>
                </a:cubicBezTo>
                <a:close/>
                <a:moveTo>
                  <a:pt x="11537" y="2111"/>
                </a:moveTo>
                <a:cubicBezTo>
                  <a:pt x="11505" y="2111"/>
                  <a:pt x="11483" y="2159"/>
                  <a:pt x="11519" y="2177"/>
                </a:cubicBezTo>
                <a:cubicBezTo>
                  <a:pt x="11529" y="2182"/>
                  <a:pt x="11538" y="2187"/>
                  <a:pt x="11549" y="2193"/>
                </a:cubicBezTo>
                <a:cubicBezTo>
                  <a:pt x="11554" y="2195"/>
                  <a:pt x="11559" y="2196"/>
                  <a:pt x="11564" y="2196"/>
                </a:cubicBezTo>
                <a:cubicBezTo>
                  <a:pt x="11597" y="2196"/>
                  <a:pt x="11620" y="2148"/>
                  <a:pt x="11585" y="2131"/>
                </a:cubicBezTo>
                <a:cubicBezTo>
                  <a:pt x="11574" y="2126"/>
                  <a:pt x="11565" y="2120"/>
                  <a:pt x="11554" y="2115"/>
                </a:cubicBezTo>
                <a:cubicBezTo>
                  <a:pt x="11548" y="2112"/>
                  <a:pt x="11543" y="2111"/>
                  <a:pt x="11537" y="2111"/>
                </a:cubicBezTo>
                <a:close/>
                <a:moveTo>
                  <a:pt x="12684" y="2113"/>
                </a:moveTo>
                <a:cubicBezTo>
                  <a:pt x="12679" y="2113"/>
                  <a:pt x="12674" y="2113"/>
                  <a:pt x="12669" y="2114"/>
                </a:cubicBezTo>
                <a:cubicBezTo>
                  <a:pt x="12628" y="2122"/>
                  <a:pt x="12640" y="2182"/>
                  <a:pt x="12678" y="2183"/>
                </a:cubicBezTo>
                <a:cubicBezTo>
                  <a:pt x="12684" y="2193"/>
                  <a:pt x="12696" y="2198"/>
                  <a:pt x="12708" y="2198"/>
                </a:cubicBezTo>
                <a:cubicBezTo>
                  <a:pt x="12714" y="2198"/>
                  <a:pt x="12721" y="2196"/>
                  <a:pt x="12725" y="2194"/>
                </a:cubicBezTo>
                <a:cubicBezTo>
                  <a:pt x="12743" y="2183"/>
                  <a:pt x="12746" y="2162"/>
                  <a:pt x="12738" y="2145"/>
                </a:cubicBezTo>
                <a:cubicBezTo>
                  <a:pt x="12729" y="2122"/>
                  <a:pt x="12707" y="2113"/>
                  <a:pt x="12684" y="2113"/>
                </a:cubicBezTo>
                <a:close/>
                <a:moveTo>
                  <a:pt x="1791" y="2113"/>
                </a:moveTo>
                <a:cubicBezTo>
                  <a:pt x="1773" y="2113"/>
                  <a:pt x="1755" y="2125"/>
                  <a:pt x="1755" y="2148"/>
                </a:cubicBezTo>
                <a:lnTo>
                  <a:pt x="1755" y="2178"/>
                </a:lnTo>
                <a:cubicBezTo>
                  <a:pt x="1754" y="2201"/>
                  <a:pt x="1772" y="2213"/>
                  <a:pt x="1790" y="2213"/>
                </a:cubicBezTo>
                <a:cubicBezTo>
                  <a:pt x="1808" y="2213"/>
                  <a:pt x="1826" y="2201"/>
                  <a:pt x="1826" y="2178"/>
                </a:cubicBezTo>
                <a:lnTo>
                  <a:pt x="1826" y="2148"/>
                </a:lnTo>
                <a:cubicBezTo>
                  <a:pt x="1826" y="2125"/>
                  <a:pt x="1808" y="2113"/>
                  <a:pt x="1791" y="2113"/>
                </a:cubicBezTo>
                <a:close/>
                <a:moveTo>
                  <a:pt x="15337" y="2120"/>
                </a:moveTo>
                <a:cubicBezTo>
                  <a:pt x="15320" y="2120"/>
                  <a:pt x="15301" y="2131"/>
                  <a:pt x="15301" y="2154"/>
                </a:cubicBezTo>
                <a:lnTo>
                  <a:pt x="15301" y="2184"/>
                </a:lnTo>
                <a:cubicBezTo>
                  <a:pt x="15301" y="2207"/>
                  <a:pt x="15319" y="2219"/>
                  <a:pt x="15337" y="2219"/>
                </a:cubicBezTo>
                <a:cubicBezTo>
                  <a:pt x="15355" y="2219"/>
                  <a:pt x="15373" y="2207"/>
                  <a:pt x="15373" y="2184"/>
                </a:cubicBezTo>
                <a:lnTo>
                  <a:pt x="15373" y="2154"/>
                </a:lnTo>
                <a:cubicBezTo>
                  <a:pt x="15373" y="2131"/>
                  <a:pt x="15355" y="2120"/>
                  <a:pt x="15337" y="2120"/>
                </a:cubicBezTo>
                <a:close/>
                <a:moveTo>
                  <a:pt x="18761" y="2173"/>
                </a:moveTo>
                <a:cubicBezTo>
                  <a:pt x="18715" y="2173"/>
                  <a:pt x="18715" y="2243"/>
                  <a:pt x="18761" y="2243"/>
                </a:cubicBezTo>
                <a:lnTo>
                  <a:pt x="18776" y="2243"/>
                </a:lnTo>
                <a:cubicBezTo>
                  <a:pt x="18822" y="2243"/>
                  <a:pt x="18822" y="2173"/>
                  <a:pt x="18776" y="2173"/>
                </a:cubicBezTo>
                <a:close/>
                <a:moveTo>
                  <a:pt x="8156" y="2175"/>
                </a:moveTo>
                <a:cubicBezTo>
                  <a:pt x="8111" y="2175"/>
                  <a:pt x="8111" y="2246"/>
                  <a:pt x="8156" y="2246"/>
                </a:cubicBezTo>
                <a:cubicBezTo>
                  <a:pt x="8202" y="2246"/>
                  <a:pt x="8202" y="2175"/>
                  <a:pt x="8156" y="2175"/>
                </a:cubicBezTo>
                <a:close/>
                <a:moveTo>
                  <a:pt x="9147" y="2178"/>
                </a:moveTo>
                <a:cubicBezTo>
                  <a:pt x="9102" y="2178"/>
                  <a:pt x="9102" y="2248"/>
                  <a:pt x="9147" y="2248"/>
                </a:cubicBezTo>
                <a:cubicBezTo>
                  <a:pt x="9193" y="2248"/>
                  <a:pt x="9193" y="2178"/>
                  <a:pt x="9147" y="2178"/>
                </a:cubicBezTo>
                <a:close/>
                <a:moveTo>
                  <a:pt x="6403" y="2185"/>
                </a:moveTo>
                <a:cubicBezTo>
                  <a:pt x="6357" y="2185"/>
                  <a:pt x="6357" y="2257"/>
                  <a:pt x="6403" y="2257"/>
                </a:cubicBezTo>
                <a:cubicBezTo>
                  <a:pt x="6448" y="2257"/>
                  <a:pt x="6448" y="2185"/>
                  <a:pt x="6403" y="2185"/>
                </a:cubicBezTo>
                <a:close/>
                <a:moveTo>
                  <a:pt x="22533" y="2199"/>
                </a:moveTo>
                <a:cubicBezTo>
                  <a:pt x="22515" y="2199"/>
                  <a:pt x="22497" y="2210"/>
                  <a:pt x="22497" y="2232"/>
                </a:cubicBezTo>
                <a:lnTo>
                  <a:pt x="22497" y="2248"/>
                </a:lnTo>
                <a:cubicBezTo>
                  <a:pt x="22497" y="2271"/>
                  <a:pt x="22515" y="2283"/>
                  <a:pt x="22533" y="2283"/>
                </a:cubicBezTo>
                <a:cubicBezTo>
                  <a:pt x="22551" y="2283"/>
                  <a:pt x="22569" y="2271"/>
                  <a:pt x="22569" y="2248"/>
                </a:cubicBezTo>
                <a:lnTo>
                  <a:pt x="22569" y="2232"/>
                </a:lnTo>
                <a:cubicBezTo>
                  <a:pt x="22569" y="2210"/>
                  <a:pt x="22551" y="2199"/>
                  <a:pt x="22533" y="2199"/>
                </a:cubicBezTo>
                <a:close/>
                <a:moveTo>
                  <a:pt x="360" y="2193"/>
                </a:moveTo>
                <a:cubicBezTo>
                  <a:pt x="326" y="2193"/>
                  <a:pt x="316" y="2252"/>
                  <a:pt x="353" y="2264"/>
                </a:cubicBezTo>
                <a:cubicBezTo>
                  <a:pt x="369" y="2271"/>
                  <a:pt x="383" y="2276"/>
                  <a:pt x="397" y="2282"/>
                </a:cubicBezTo>
                <a:cubicBezTo>
                  <a:pt x="402" y="2283"/>
                  <a:pt x="407" y="2284"/>
                  <a:pt x="411" y="2284"/>
                </a:cubicBezTo>
                <a:cubicBezTo>
                  <a:pt x="445" y="2284"/>
                  <a:pt x="456" y="2228"/>
                  <a:pt x="417" y="2214"/>
                </a:cubicBezTo>
                <a:cubicBezTo>
                  <a:pt x="403" y="2208"/>
                  <a:pt x="387" y="2203"/>
                  <a:pt x="372" y="2196"/>
                </a:cubicBezTo>
                <a:cubicBezTo>
                  <a:pt x="368" y="2194"/>
                  <a:pt x="364" y="2193"/>
                  <a:pt x="360" y="2193"/>
                </a:cubicBezTo>
                <a:close/>
                <a:moveTo>
                  <a:pt x="23600" y="2216"/>
                </a:moveTo>
                <a:cubicBezTo>
                  <a:pt x="23573" y="2216"/>
                  <a:pt x="23549" y="2251"/>
                  <a:pt x="23574" y="2276"/>
                </a:cubicBezTo>
                <a:lnTo>
                  <a:pt x="23590" y="2292"/>
                </a:lnTo>
                <a:cubicBezTo>
                  <a:pt x="23597" y="2299"/>
                  <a:pt x="23606" y="2303"/>
                  <a:pt x="23614" y="2303"/>
                </a:cubicBezTo>
                <a:cubicBezTo>
                  <a:pt x="23641" y="2303"/>
                  <a:pt x="23665" y="2266"/>
                  <a:pt x="23639" y="2242"/>
                </a:cubicBezTo>
                <a:lnTo>
                  <a:pt x="23624" y="2226"/>
                </a:lnTo>
                <a:cubicBezTo>
                  <a:pt x="23616" y="2219"/>
                  <a:pt x="23608" y="2216"/>
                  <a:pt x="23600" y="2216"/>
                </a:cubicBezTo>
                <a:close/>
                <a:moveTo>
                  <a:pt x="8367" y="2236"/>
                </a:moveTo>
                <a:cubicBezTo>
                  <a:pt x="8321" y="2236"/>
                  <a:pt x="8321" y="2306"/>
                  <a:pt x="8367" y="2306"/>
                </a:cubicBezTo>
                <a:cubicBezTo>
                  <a:pt x="8412" y="2306"/>
                  <a:pt x="8412" y="2236"/>
                  <a:pt x="8367" y="2236"/>
                </a:cubicBezTo>
                <a:close/>
                <a:moveTo>
                  <a:pt x="46" y="2243"/>
                </a:moveTo>
                <a:cubicBezTo>
                  <a:pt x="0" y="2243"/>
                  <a:pt x="0" y="2314"/>
                  <a:pt x="46" y="2314"/>
                </a:cubicBezTo>
                <a:lnTo>
                  <a:pt x="62" y="2314"/>
                </a:lnTo>
                <a:cubicBezTo>
                  <a:pt x="108" y="2314"/>
                  <a:pt x="108" y="2243"/>
                  <a:pt x="62" y="2243"/>
                </a:cubicBezTo>
                <a:close/>
                <a:moveTo>
                  <a:pt x="15786" y="2226"/>
                </a:moveTo>
                <a:cubicBezTo>
                  <a:pt x="15759" y="2226"/>
                  <a:pt x="15735" y="2261"/>
                  <a:pt x="15760" y="2287"/>
                </a:cubicBezTo>
                <a:cubicBezTo>
                  <a:pt x="15771" y="2297"/>
                  <a:pt x="15781" y="2306"/>
                  <a:pt x="15792" y="2315"/>
                </a:cubicBezTo>
                <a:cubicBezTo>
                  <a:pt x="15799" y="2322"/>
                  <a:pt x="15807" y="2325"/>
                  <a:pt x="15815" y="2325"/>
                </a:cubicBezTo>
                <a:cubicBezTo>
                  <a:pt x="15843" y="2325"/>
                  <a:pt x="15868" y="2290"/>
                  <a:pt x="15842" y="2266"/>
                </a:cubicBezTo>
                <a:cubicBezTo>
                  <a:pt x="15832" y="2255"/>
                  <a:pt x="15821" y="2246"/>
                  <a:pt x="15811" y="2237"/>
                </a:cubicBezTo>
                <a:cubicBezTo>
                  <a:pt x="15803" y="2229"/>
                  <a:pt x="15794" y="2226"/>
                  <a:pt x="15786" y="2226"/>
                </a:cubicBezTo>
                <a:close/>
                <a:moveTo>
                  <a:pt x="3757" y="2284"/>
                </a:moveTo>
                <a:cubicBezTo>
                  <a:pt x="3712" y="2284"/>
                  <a:pt x="3712" y="2355"/>
                  <a:pt x="3758" y="2355"/>
                </a:cubicBezTo>
                <a:cubicBezTo>
                  <a:pt x="3803" y="2355"/>
                  <a:pt x="3803" y="2284"/>
                  <a:pt x="3758" y="2284"/>
                </a:cubicBezTo>
                <a:cubicBezTo>
                  <a:pt x="3758" y="2284"/>
                  <a:pt x="3757" y="2284"/>
                  <a:pt x="3757" y="2284"/>
                </a:cubicBezTo>
                <a:close/>
                <a:moveTo>
                  <a:pt x="5833" y="2275"/>
                </a:moveTo>
                <a:cubicBezTo>
                  <a:pt x="5823" y="2275"/>
                  <a:pt x="5814" y="2278"/>
                  <a:pt x="5807" y="2285"/>
                </a:cubicBezTo>
                <a:cubicBezTo>
                  <a:pt x="5802" y="2290"/>
                  <a:pt x="5796" y="2291"/>
                  <a:pt x="5790" y="2291"/>
                </a:cubicBezTo>
                <a:cubicBezTo>
                  <a:pt x="5787" y="2291"/>
                  <a:pt x="5784" y="2291"/>
                  <a:pt x="5781" y="2290"/>
                </a:cubicBezTo>
                <a:cubicBezTo>
                  <a:pt x="5778" y="2289"/>
                  <a:pt x="5775" y="2289"/>
                  <a:pt x="5772" y="2289"/>
                </a:cubicBezTo>
                <a:cubicBezTo>
                  <a:pt x="5734" y="2289"/>
                  <a:pt x="5720" y="2350"/>
                  <a:pt x="5761" y="2358"/>
                </a:cubicBezTo>
                <a:cubicBezTo>
                  <a:pt x="5770" y="2360"/>
                  <a:pt x="5778" y="2361"/>
                  <a:pt x="5786" y="2361"/>
                </a:cubicBezTo>
                <a:cubicBezTo>
                  <a:pt x="5812" y="2361"/>
                  <a:pt x="5836" y="2352"/>
                  <a:pt x="5856" y="2335"/>
                </a:cubicBezTo>
                <a:cubicBezTo>
                  <a:pt x="5871" y="2324"/>
                  <a:pt x="5870" y="2297"/>
                  <a:pt x="5856" y="2285"/>
                </a:cubicBezTo>
                <a:cubicBezTo>
                  <a:pt x="5850" y="2278"/>
                  <a:pt x="5841" y="2275"/>
                  <a:pt x="5833" y="2275"/>
                </a:cubicBezTo>
                <a:close/>
                <a:moveTo>
                  <a:pt x="7092" y="2248"/>
                </a:moveTo>
                <a:cubicBezTo>
                  <a:pt x="7084" y="2248"/>
                  <a:pt x="7076" y="2251"/>
                  <a:pt x="7068" y="2259"/>
                </a:cubicBezTo>
                <a:lnTo>
                  <a:pt x="7023" y="2304"/>
                </a:lnTo>
                <a:cubicBezTo>
                  <a:pt x="6998" y="2328"/>
                  <a:pt x="7022" y="2364"/>
                  <a:pt x="7049" y="2364"/>
                </a:cubicBezTo>
                <a:cubicBezTo>
                  <a:pt x="7057" y="2364"/>
                  <a:pt x="7066" y="2361"/>
                  <a:pt x="7074" y="2353"/>
                </a:cubicBezTo>
                <a:lnTo>
                  <a:pt x="7118" y="2309"/>
                </a:lnTo>
                <a:cubicBezTo>
                  <a:pt x="7143" y="2284"/>
                  <a:pt x="7118" y="2248"/>
                  <a:pt x="7092" y="2248"/>
                </a:cubicBezTo>
                <a:close/>
                <a:moveTo>
                  <a:pt x="11490" y="2305"/>
                </a:moveTo>
                <a:cubicBezTo>
                  <a:pt x="11445" y="2305"/>
                  <a:pt x="11446" y="2375"/>
                  <a:pt x="11491" y="2375"/>
                </a:cubicBezTo>
                <a:cubicBezTo>
                  <a:pt x="11537" y="2375"/>
                  <a:pt x="11537" y="2305"/>
                  <a:pt x="11491" y="2305"/>
                </a:cubicBezTo>
                <a:cubicBezTo>
                  <a:pt x="11491" y="2305"/>
                  <a:pt x="11491" y="2305"/>
                  <a:pt x="11490" y="2305"/>
                </a:cubicBezTo>
                <a:close/>
                <a:moveTo>
                  <a:pt x="14043" y="2311"/>
                </a:moveTo>
                <a:cubicBezTo>
                  <a:pt x="13999" y="2311"/>
                  <a:pt x="14000" y="2382"/>
                  <a:pt x="14044" y="2382"/>
                </a:cubicBezTo>
                <a:lnTo>
                  <a:pt x="14060" y="2382"/>
                </a:lnTo>
                <a:cubicBezTo>
                  <a:pt x="14106" y="2382"/>
                  <a:pt x="14106" y="2311"/>
                  <a:pt x="14060" y="2311"/>
                </a:cubicBezTo>
                <a:lnTo>
                  <a:pt x="14044" y="2311"/>
                </a:lnTo>
                <a:cubicBezTo>
                  <a:pt x="14044" y="2311"/>
                  <a:pt x="14044" y="2311"/>
                  <a:pt x="14043" y="2311"/>
                </a:cubicBezTo>
                <a:close/>
                <a:moveTo>
                  <a:pt x="14931" y="2297"/>
                </a:moveTo>
                <a:cubicBezTo>
                  <a:pt x="14904" y="2297"/>
                  <a:pt x="14880" y="2333"/>
                  <a:pt x="14905" y="2357"/>
                </a:cubicBezTo>
                <a:lnTo>
                  <a:pt x="14921" y="2373"/>
                </a:lnTo>
                <a:cubicBezTo>
                  <a:pt x="14929" y="2380"/>
                  <a:pt x="14937" y="2383"/>
                  <a:pt x="14945" y="2383"/>
                </a:cubicBezTo>
                <a:cubicBezTo>
                  <a:pt x="14972" y="2383"/>
                  <a:pt x="14996" y="2348"/>
                  <a:pt x="14970" y="2323"/>
                </a:cubicBezTo>
                <a:lnTo>
                  <a:pt x="14955" y="2308"/>
                </a:lnTo>
                <a:cubicBezTo>
                  <a:pt x="14947" y="2300"/>
                  <a:pt x="14939" y="2297"/>
                  <a:pt x="14931" y="2297"/>
                </a:cubicBezTo>
                <a:close/>
                <a:moveTo>
                  <a:pt x="14254" y="2327"/>
                </a:moveTo>
                <a:cubicBezTo>
                  <a:pt x="14210" y="2327"/>
                  <a:pt x="14209" y="2398"/>
                  <a:pt x="14254" y="2398"/>
                </a:cubicBezTo>
                <a:cubicBezTo>
                  <a:pt x="14300" y="2398"/>
                  <a:pt x="14300" y="2327"/>
                  <a:pt x="14254" y="2327"/>
                </a:cubicBezTo>
                <a:close/>
                <a:moveTo>
                  <a:pt x="11071" y="2254"/>
                </a:moveTo>
                <a:cubicBezTo>
                  <a:pt x="11024" y="2254"/>
                  <a:pt x="10994" y="2324"/>
                  <a:pt x="11044" y="2355"/>
                </a:cubicBezTo>
                <a:cubicBezTo>
                  <a:pt x="11068" y="2371"/>
                  <a:pt x="11093" y="2384"/>
                  <a:pt x="11118" y="2399"/>
                </a:cubicBezTo>
                <a:cubicBezTo>
                  <a:pt x="11128" y="2405"/>
                  <a:pt x="11137" y="2407"/>
                  <a:pt x="11145" y="2407"/>
                </a:cubicBezTo>
                <a:cubicBezTo>
                  <a:pt x="11191" y="2407"/>
                  <a:pt x="11221" y="2337"/>
                  <a:pt x="11173" y="2308"/>
                </a:cubicBezTo>
                <a:cubicBezTo>
                  <a:pt x="11148" y="2292"/>
                  <a:pt x="11124" y="2277"/>
                  <a:pt x="11099" y="2263"/>
                </a:cubicBezTo>
                <a:cubicBezTo>
                  <a:pt x="11089" y="2257"/>
                  <a:pt x="11079" y="2254"/>
                  <a:pt x="11071" y="2254"/>
                </a:cubicBezTo>
                <a:close/>
                <a:moveTo>
                  <a:pt x="16567" y="2285"/>
                </a:moveTo>
                <a:cubicBezTo>
                  <a:pt x="16561" y="2285"/>
                  <a:pt x="16556" y="2287"/>
                  <a:pt x="16550" y="2290"/>
                </a:cubicBezTo>
                <a:cubicBezTo>
                  <a:pt x="16534" y="2299"/>
                  <a:pt x="16525" y="2324"/>
                  <a:pt x="16537" y="2339"/>
                </a:cubicBezTo>
                <a:cubicBezTo>
                  <a:pt x="16552" y="2358"/>
                  <a:pt x="16567" y="2379"/>
                  <a:pt x="16582" y="2399"/>
                </a:cubicBezTo>
                <a:cubicBezTo>
                  <a:pt x="16590" y="2410"/>
                  <a:pt x="16601" y="2417"/>
                  <a:pt x="16613" y="2417"/>
                </a:cubicBezTo>
                <a:cubicBezTo>
                  <a:pt x="16619" y="2417"/>
                  <a:pt x="16624" y="2416"/>
                  <a:pt x="16630" y="2413"/>
                </a:cubicBezTo>
                <a:cubicBezTo>
                  <a:pt x="16646" y="2404"/>
                  <a:pt x="16655" y="2381"/>
                  <a:pt x="16643" y="2363"/>
                </a:cubicBezTo>
                <a:cubicBezTo>
                  <a:pt x="16628" y="2345"/>
                  <a:pt x="16613" y="2324"/>
                  <a:pt x="16598" y="2304"/>
                </a:cubicBezTo>
                <a:cubicBezTo>
                  <a:pt x="16590" y="2293"/>
                  <a:pt x="16579" y="2285"/>
                  <a:pt x="16567" y="2285"/>
                </a:cubicBezTo>
                <a:close/>
                <a:moveTo>
                  <a:pt x="17913" y="2286"/>
                </a:moveTo>
                <a:cubicBezTo>
                  <a:pt x="17897" y="2286"/>
                  <a:pt x="17881" y="2293"/>
                  <a:pt x="17870" y="2311"/>
                </a:cubicBezTo>
                <a:cubicBezTo>
                  <a:pt x="17861" y="2327"/>
                  <a:pt x="17851" y="2342"/>
                  <a:pt x="17843" y="2357"/>
                </a:cubicBezTo>
                <a:cubicBezTo>
                  <a:pt x="17818" y="2398"/>
                  <a:pt x="17855" y="2437"/>
                  <a:pt x="17892" y="2437"/>
                </a:cubicBezTo>
                <a:cubicBezTo>
                  <a:pt x="17908" y="2437"/>
                  <a:pt x="17923" y="2430"/>
                  <a:pt x="17934" y="2413"/>
                </a:cubicBezTo>
                <a:cubicBezTo>
                  <a:pt x="17944" y="2397"/>
                  <a:pt x="17953" y="2381"/>
                  <a:pt x="17961" y="2367"/>
                </a:cubicBezTo>
                <a:cubicBezTo>
                  <a:pt x="17987" y="2324"/>
                  <a:pt x="17950" y="2286"/>
                  <a:pt x="17913" y="2286"/>
                </a:cubicBezTo>
                <a:close/>
                <a:moveTo>
                  <a:pt x="2948" y="2308"/>
                </a:moveTo>
                <a:cubicBezTo>
                  <a:pt x="2930" y="2308"/>
                  <a:pt x="2910" y="2318"/>
                  <a:pt x="2901" y="2335"/>
                </a:cubicBezTo>
                <a:cubicBezTo>
                  <a:pt x="2896" y="2346"/>
                  <a:pt x="2891" y="2355"/>
                  <a:pt x="2885" y="2365"/>
                </a:cubicBezTo>
                <a:cubicBezTo>
                  <a:pt x="2874" y="2392"/>
                  <a:pt x="2880" y="2423"/>
                  <a:pt x="2905" y="2439"/>
                </a:cubicBezTo>
                <a:cubicBezTo>
                  <a:pt x="2913" y="2443"/>
                  <a:pt x="2922" y="2446"/>
                  <a:pt x="2931" y="2446"/>
                </a:cubicBezTo>
                <a:cubicBezTo>
                  <a:pt x="2950" y="2446"/>
                  <a:pt x="2969" y="2436"/>
                  <a:pt x="2979" y="2419"/>
                </a:cubicBezTo>
                <a:cubicBezTo>
                  <a:pt x="2984" y="2408"/>
                  <a:pt x="2989" y="2399"/>
                  <a:pt x="2994" y="2389"/>
                </a:cubicBezTo>
                <a:cubicBezTo>
                  <a:pt x="3007" y="2362"/>
                  <a:pt x="3001" y="2331"/>
                  <a:pt x="2974" y="2315"/>
                </a:cubicBezTo>
                <a:cubicBezTo>
                  <a:pt x="2967" y="2310"/>
                  <a:pt x="2958" y="2308"/>
                  <a:pt x="2948" y="2308"/>
                </a:cubicBezTo>
                <a:close/>
                <a:moveTo>
                  <a:pt x="13658" y="2354"/>
                </a:moveTo>
                <a:cubicBezTo>
                  <a:pt x="13635" y="2354"/>
                  <a:pt x="13610" y="2379"/>
                  <a:pt x="13624" y="2407"/>
                </a:cubicBezTo>
                <a:cubicBezTo>
                  <a:pt x="13629" y="2418"/>
                  <a:pt x="13635" y="2426"/>
                  <a:pt x="13640" y="2437"/>
                </a:cubicBezTo>
                <a:cubicBezTo>
                  <a:pt x="13646" y="2450"/>
                  <a:pt x="13657" y="2455"/>
                  <a:pt x="13667" y="2455"/>
                </a:cubicBezTo>
                <a:cubicBezTo>
                  <a:pt x="13691" y="2455"/>
                  <a:pt x="13715" y="2429"/>
                  <a:pt x="13702" y="2402"/>
                </a:cubicBezTo>
                <a:cubicBezTo>
                  <a:pt x="13697" y="2392"/>
                  <a:pt x="13691" y="2382"/>
                  <a:pt x="13686" y="2372"/>
                </a:cubicBezTo>
                <a:cubicBezTo>
                  <a:pt x="13680" y="2359"/>
                  <a:pt x="13669" y="2354"/>
                  <a:pt x="13658" y="2354"/>
                </a:cubicBezTo>
                <a:close/>
                <a:moveTo>
                  <a:pt x="19497" y="2358"/>
                </a:moveTo>
                <a:cubicBezTo>
                  <a:pt x="19488" y="2358"/>
                  <a:pt x="19479" y="2364"/>
                  <a:pt x="19479" y="2376"/>
                </a:cubicBezTo>
                <a:lnTo>
                  <a:pt x="19479" y="2450"/>
                </a:lnTo>
                <a:cubicBezTo>
                  <a:pt x="19479" y="2461"/>
                  <a:pt x="19488" y="2467"/>
                  <a:pt x="19497" y="2467"/>
                </a:cubicBezTo>
                <a:cubicBezTo>
                  <a:pt x="19506" y="2467"/>
                  <a:pt x="19515" y="2461"/>
                  <a:pt x="19515" y="2450"/>
                </a:cubicBezTo>
                <a:lnTo>
                  <a:pt x="19515" y="2376"/>
                </a:lnTo>
                <a:cubicBezTo>
                  <a:pt x="19515" y="2364"/>
                  <a:pt x="19506" y="2358"/>
                  <a:pt x="19497" y="2358"/>
                </a:cubicBezTo>
                <a:close/>
                <a:moveTo>
                  <a:pt x="4463" y="2436"/>
                </a:moveTo>
                <a:cubicBezTo>
                  <a:pt x="4418" y="2436"/>
                  <a:pt x="4418" y="2507"/>
                  <a:pt x="4463" y="2507"/>
                </a:cubicBezTo>
                <a:lnTo>
                  <a:pt x="4479" y="2507"/>
                </a:lnTo>
                <a:cubicBezTo>
                  <a:pt x="4525" y="2507"/>
                  <a:pt x="4525" y="2436"/>
                  <a:pt x="4479" y="2436"/>
                </a:cubicBezTo>
                <a:close/>
                <a:moveTo>
                  <a:pt x="13010" y="2335"/>
                </a:moveTo>
                <a:cubicBezTo>
                  <a:pt x="12969" y="2335"/>
                  <a:pt x="12932" y="2388"/>
                  <a:pt x="12970" y="2425"/>
                </a:cubicBezTo>
                <a:cubicBezTo>
                  <a:pt x="12995" y="2450"/>
                  <a:pt x="13020" y="2475"/>
                  <a:pt x="13044" y="2502"/>
                </a:cubicBezTo>
                <a:cubicBezTo>
                  <a:pt x="13055" y="2513"/>
                  <a:pt x="13068" y="2517"/>
                  <a:pt x="13080" y="2517"/>
                </a:cubicBezTo>
                <a:cubicBezTo>
                  <a:pt x="13121" y="2517"/>
                  <a:pt x="13158" y="2464"/>
                  <a:pt x="13120" y="2426"/>
                </a:cubicBezTo>
                <a:cubicBezTo>
                  <a:pt x="13095" y="2402"/>
                  <a:pt x="13072" y="2377"/>
                  <a:pt x="13046" y="2351"/>
                </a:cubicBezTo>
                <a:cubicBezTo>
                  <a:pt x="13035" y="2340"/>
                  <a:pt x="13022" y="2335"/>
                  <a:pt x="13010" y="2335"/>
                </a:cubicBezTo>
                <a:close/>
                <a:moveTo>
                  <a:pt x="10096" y="2388"/>
                </a:moveTo>
                <a:cubicBezTo>
                  <a:pt x="10055" y="2388"/>
                  <a:pt x="10018" y="2440"/>
                  <a:pt x="10056" y="2478"/>
                </a:cubicBezTo>
                <a:lnTo>
                  <a:pt x="10101" y="2523"/>
                </a:lnTo>
                <a:cubicBezTo>
                  <a:pt x="10112" y="2534"/>
                  <a:pt x="10125" y="2538"/>
                  <a:pt x="10137" y="2538"/>
                </a:cubicBezTo>
                <a:cubicBezTo>
                  <a:pt x="10177" y="2538"/>
                  <a:pt x="10214" y="2485"/>
                  <a:pt x="10177" y="2447"/>
                </a:cubicBezTo>
                <a:lnTo>
                  <a:pt x="10133" y="2403"/>
                </a:lnTo>
                <a:cubicBezTo>
                  <a:pt x="10121" y="2392"/>
                  <a:pt x="10109" y="2388"/>
                  <a:pt x="10096" y="2388"/>
                </a:cubicBezTo>
                <a:close/>
                <a:moveTo>
                  <a:pt x="19062" y="2459"/>
                </a:moveTo>
                <a:cubicBezTo>
                  <a:pt x="19044" y="2459"/>
                  <a:pt x="19027" y="2470"/>
                  <a:pt x="19027" y="2493"/>
                </a:cubicBezTo>
                <a:lnTo>
                  <a:pt x="19027" y="2509"/>
                </a:lnTo>
                <a:cubicBezTo>
                  <a:pt x="19026" y="2532"/>
                  <a:pt x="19043" y="2544"/>
                  <a:pt x="19061" y="2544"/>
                </a:cubicBezTo>
                <a:cubicBezTo>
                  <a:pt x="19079" y="2544"/>
                  <a:pt x="19097" y="2532"/>
                  <a:pt x="19097" y="2509"/>
                </a:cubicBezTo>
                <a:lnTo>
                  <a:pt x="19097" y="2493"/>
                </a:lnTo>
                <a:cubicBezTo>
                  <a:pt x="19097" y="2470"/>
                  <a:pt x="19079" y="2459"/>
                  <a:pt x="19062" y="2459"/>
                </a:cubicBezTo>
                <a:close/>
                <a:moveTo>
                  <a:pt x="831" y="2470"/>
                </a:moveTo>
                <a:cubicBezTo>
                  <a:pt x="806" y="2470"/>
                  <a:pt x="781" y="2496"/>
                  <a:pt x="796" y="2524"/>
                </a:cubicBezTo>
                <a:cubicBezTo>
                  <a:pt x="805" y="2539"/>
                  <a:pt x="816" y="2550"/>
                  <a:pt x="830" y="2557"/>
                </a:cubicBezTo>
                <a:cubicBezTo>
                  <a:pt x="835" y="2566"/>
                  <a:pt x="844" y="2572"/>
                  <a:pt x="857" y="2572"/>
                </a:cubicBezTo>
                <a:lnTo>
                  <a:pt x="878" y="2572"/>
                </a:lnTo>
                <a:cubicBezTo>
                  <a:pt x="880" y="2572"/>
                  <a:pt x="883" y="2571"/>
                  <a:pt x="885" y="2571"/>
                </a:cubicBezTo>
                <a:lnTo>
                  <a:pt x="887" y="2571"/>
                </a:lnTo>
                <a:cubicBezTo>
                  <a:pt x="889" y="2571"/>
                  <a:pt x="889" y="2570"/>
                  <a:pt x="889" y="2570"/>
                </a:cubicBezTo>
                <a:cubicBezTo>
                  <a:pt x="896" y="2567"/>
                  <a:pt x="901" y="2561"/>
                  <a:pt x="904" y="2555"/>
                </a:cubicBezTo>
                <a:cubicBezTo>
                  <a:pt x="907" y="2548"/>
                  <a:pt x="911" y="2541"/>
                  <a:pt x="911" y="2535"/>
                </a:cubicBezTo>
                <a:cubicBezTo>
                  <a:pt x="911" y="2525"/>
                  <a:pt x="906" y="2517"/>
                  <a:pt x="901" y="2511"/>
                </a:cubicBezTo>
                <a:cubicBezTo>
                  <a:pt x="896" y="2505"/>
                  <a:pt x="889" y="2501"/>
                  <a:pt x="879" y="2500"/>
                </a:cubicBezTo>
                <a:cubicBezTo>
                  <a:pt x="878" y="2500"/>
                  <a:pt x="876" y="2499"/>
                  <a:pt x="875" y="2499"/>
                </a:cubicBezTo>
                <a:cubicBezTo>
                  <a:pt x="868" y="2497"/>
                  <a:pt x="863" y="2492"/>
                  <a:pt x="860" y="2487"/>
                </a:cubicBezTo>
                <a:cubicBezTo>
                  <a:pt x="853" y="2475"/>
                  <a:pt x="842" y="2470"/>
                  <a:pt x="831" y="2470"/>
                </a:cubicBezTo>
                <a:close/>
                <a:moveTo>
                  <a:pt x="2317" y="2426"/>
                </a:moveTo>
                <a:cubicBezTo>
                  <a:pt x="2298" y="2426"/>
                  <a:pt x="2278" y="2437"/>
                  <a:pt x="2268" y="2452"/>
                </a:cubicBezTo>
                <a:cubicBezTo>
                  <a:pt x="2253" y="2481"/>
                  <a:pt x="2265" y="2509"/>
                  <a:pt x="2288" y="2526"/>
                </a:cubicBezTo>
                <a:cubicBezTo>
                  <a:pt x="2308" y="2541"/>
                  <a:pt x="2328" y="2556"/>
                  <a:pt x="2349" y="2571"/>
                </a:cubicBezTo>
                <a:cubicBezTo>
                  <a:pt x="2356" y="2576"/>
                  <a:pt x="2365" y="2578"/>
                  <a:pt x="2374" y="2578"/>
                </a:cubicBezTo>
                <a:cubicBezTo>
                  <a:pt x="2393" y="2578"/>
                  <a:pt x="2413" y="2567"/>
                  <a:pt x="2422" y="2551"/>
                </a:cubicBezTo>
                <a:cubicBezTo>
                  <a:pt x="2438" y="2524"/>
                  <a:pt x="2425" y="2494"/>
                  <a:pt x="2402" y="2478"/>
                </a:cubicBezTo>
                <a:cubicBezTo>
                  <a:pt x="2383" y="2462"/>
                  <a:pt x="2363" y="2447"/>
                  <a:pt x="2342" y="2434"/>
                </a:cubicBezTo>
                <a:cubicBezTo>
                  <a:pt x="2334" y="2428"/>
                  <a:pt x="2326" y="2426"/>
                  <a:pt x="2317" y="2426"/>
                </a:cubicBezTo>
                <a:close/>
                <a:moveTo>
                  <a:pt x="1503" y="2518"/>
                </a:moveTo>
                <a:cubicBezTo>
                  <a:pt x="1456" y="2518"/>
                  <a:pt x="1456" y="2589"/>
                  <a:pt x="1503" y="2589"/>
                </a:cubicBezTo>
                <a:lnTo>
                  <a:pt x="1518" y="2589"/>
                </a:lnTo>
                <a:cubicBezTo>
                  <a:pt x="1564" y="2589"/>
                  <a:pt x="1564" y="2518"/>
                  <a:pt x="1518" y="2518"/>
                </a:cubicBezTo>
                <a:close/>
                <a:moveTo>
                  <a:pt x="20847" y="2464"/>
                </a:moveTo>
                <a:cubicBezTo>
                  <a:pt x="20840" y="2464"/>
                  <a:pt x="20834" y="2465"/>
                  <a:pt x="20829" y="2468"/>
                </a:cubicBezTo>
                <a:cubicBezTo>
                  <a:pt x="20810" y="2479"/>
                  <a:pt x="20808" y="2500"/>
                  <a:pt x="20815" y="2517"/>
                </a:cubicBezTo>
                <a:cubicBezTo>
                  <a:pt x="20825" y="2541"/>
                  <a:pt x="20836" y="2567"/>
                  <a:pt x="20847" y="2592"/>
                </a:cubicBezTo>
                <a:cubicBezTo>
                  <a:pt x="20853" y="2603"/>
                  <a:pt x="20866" y="2609"/>
                  <a:pt x="20878" y="2609"/>
                </a:cubicBezTo>
                <a:cubicBezTo>
                  <a:pt x="20885" y="2609"/>
                  <a:pt x="20891" y="2608"/>
                  <a:pt x="20897" y="2604"/>
                </a:cubicBezTo>
                <a:cubicBezTo>
                  <a:pt x="20914" y="2594"/>
                  <a:pt x="20918" y="2573"/>
                  <a:pt x="20909" y="2556"/>
                </a:cubicBezTo>
                <a:cubicBezTo>
                  <a:pt x="20899" y="2531"/>
                  <a:pt x="20888" y="2507"/>
                  <a:pt x="20877" y="2482"/>
                </a:cubicBezTo>
                <a:cubicBezTo>
                  <a:pt x="20871" y="2469"/>
                  <a:pt x="20859" y="2464"/>
                  <a:pt x="20847" y="2464"/>
                </a:cubicBezTo>
                <a:close/>
                <a:moveTo>
                  <a:pt x="10605" y="2513"/>
                </a:moveTo>
                <a:cubicBezTo>
                  <a:pt x="10587" y="2513"/>
                  <a:pt x="10569" y="2524"/>
                  <a:pt x="10569" y="2547"/>
                </a:cubicBezTo>
                <a:lnTo>
                  <a:pt x="10569" y="2577"/>
                </a:lnTo>
                <a:cubicBezTo>
                  <a:pt x="10569" y="2600"/>
                  <a:pt x="10586" y="2612"/>
                  <a:pt x="10604" y="2612"/>
                </a:cubicBezTo>
                <a:cubicBezTo>
                  <a:pt x="10622" y="2612"/>
                  <a:pt x="10640" y="2600"/>
                  <a:pt x="10640" y="2577"/>
                </a:cubicBezTo>
                <a:lnTo>
                  <a:pt x="10640" y="2547"/>
                </a:lnTo>
                <a:cubicBezTo>
                  <a:pt x="10640" y="2524"/>
                  <a:pt x="10622" y="2513"/>
                  <a:pt x="10605" y="2513"/>
                </a:cubicBezTo>
                <a:close/>
                <a:moveTo>
                  <a:pt x="17392" y="2482"/>
                </a:moveTo>
                <a:cubicBezTo>
                  <a:pt x="17383" y="2482"/>
                  <a:pt x="17374" y="2484"/>
                  <a:pt x="17366" y="2488"/>
                </a:cubicBezTo>
                <a:cubicBezTo>
                  <a:pt x="17340" y="2504"/>
                  <a:pt x="17333" y="2535"/>
                  <a:pt x="17346" y="2561"/>
                </a:cubicBezTo>
                <a:cubicBezTo>
                  <a:pt x="17352" y="2572"/>
                  <a:pt x="17357" y="2581"/>
                  <a:pt x="17362" y="2592"/>
                </a:cubicBezTo>
                <a:cubicBezTo>
                  <a:pt x="17371" y="2609"/>
                  <a:pt x="17389" y="2618"/>
                  <a:pt x="17408" y="2618"/>
                </a:cubicBezTo>
                <a:cubicBezTo>
                  <a:pt x="17418" y="2618"/>
                  <a:pt x="17427" y="2616"/>
                  <a:pt x="17435" y="2612"/>
                </a:cubicBezTo>
                <a:cubicBezTo>
                  <a:pt x="17462" y="2596"/>
                  <a:pt x="17468" y="2565"/>
                  <a:pt x="17455" y="2538"/>
                </a:cubicBezTo>
                <a:cubicBezTo>
                  <a:pt x="17450" y="2528"/>
                  <a:pt x="17445" y="2518"/>
                  <a:pt x="17440" y="2508"/>
                </a:cubicBezTo>
                <a:cubicBezTo>
                  <a:pt x="17431" y="2491"/>
                  <a:pt x="17411" y="2482"/>
                  <a:pt x="17392" y="2482"/>
                </a:cubicBezTo>
                <a:close/>
                <a:moveTo>
                  <a:pt x="15217" y="2585"/>
                </a:moveTo>
                <a:cubicBezTo>
                  <a:pt x="15171" y="2585"/>
                  <a:pt x="15171" y="2656"/>
                  <a:pt x="15217" y="2656"/>
                </a:cubicBezTo>
                <a:cubicBezTo>
                  <a:pt x="15262" y="2656"/>
                  <a:pt x="15263" y="2585"/>
                  <a:pt x="15217" y="2585"/>
                </a:cubicBezTo>
                <a:close/>
                <a:moveTo>
                  <a:pt x="4748" y="2536"/>
                </a:moveTo>
                <a:cubicBezTo>
                  <a:pt x="4730" y="2536"/>
                  <a:pt x="4713" y="2545"/>
                  <a:pt x="4703" y="2562"/>
                </a:cubicBezTo>
                <a:cubicBezTo>
                  <a:pt x="4688" y="2587"/>
                  <a:pt x="4697" y="2623"/>
                  <a:pt x="4723" y="2636"/>
                </a:cubicBezTo>
                <a:cubicBezTo>
                  <a:pt x="4733" y="2641"/>
                  <a:pt x="4743" y="2646"/>
                  <a:pt x="4753" y="2651"/>
                </a:cubicBezTo>
                <a:cubicBezTo>
                  <a:pt x="4762" y="2656"/>
                  <a:pt x="4772" y="2659"/>
                  <a:pt x="4782" y="2659"/>
                </a:cubicBezTo>
                <a:cubicBezTo>
                  <a:pt x="4799" y="2659"/>
                  <a:pt x="4816" y="2650"/>
                  <a:pt x="4825" y="2633"/>
                </a:cubicBezTo>
                <a:cubicBezTo>
                  <a:pt x="4840" y="2609"/>
                  <a:pt x="4833" y="2572"/>
                  <a:pt x="4807" y="2559"/>
                </a:cubicBezTo>
                <a:cubicBezTo>
                  <a:pt x="4796" y="2554"/>
                  <a:pt x="4787" y="2549"/>
                  <a:pt x="4776" y="2544"/>
                </a:cubicBezTo>
                <a:cubicBezTo>
                  <a:pt x="4767" y="2539"/>
                  <a:pt x="4757" y="2536"/>
                  <a:pt x="4748" y="2536"/>
                </a:cubicBezTo>
                <a:close/>
                <a:moveTo>
                  <a:pt x="9175" y="2595"/>
                </a:moveTo>
                <a:cubicBezTo>
                  <a:pt x="9141" y="2595"/>
                  <a:pt x="9129" y="2651"/>
                  <a:pt x="9169" y="2665"/>
                </a:cubicBezTo>
                <a:cubicBezTo>
                  <a:pt x="9182" y="2670"/>
                  <a:pt x="9198" y="2676"/>
                  <a:pt x="9213" y="2682"/>
                </a:cubicBezTo>
                <a:cubicBezTo>
                  <a:pt x="9217" y="2683"/>
                  <a:pt x="9221" y="2684"/>
                  <a:pt x="9225" y="2684"/>
                </a:cubicBezTo>
                <a:cubicBezTo>
                  <a:pt x="9259" y="2684"/>
                  <a:pt x="9270" y="2627"/>
                  <a:pt x="9233" y="2614"/>
                </a:cubicBezTo>
                <a:cubicBezTo>
                  <a:pt x="9218" y="2609"/>
                  <a:pt x="9202" y="2603"/>
                  <a:pt x="9188" y="2597"/>
                </a:cubicBezTo>
                <a:cubicBezTo>
                  <a:pt x="9183" y="2595"/>
                  <a:pt x="9179" y="2595"/>
                  <a:pt x="9175" y="2595"/>
                </a:cubicBezTo>
                <a:close/>
                <a:moveTo>
                  <a:pt x="24410" y="2547"/>
                </a:moveTo>
                <a:cubicBezTo>
                  <a:pt x="24399" y="2547"/>
                  <a:pt x="24387" y="2552"/>
                  <a:pt x="24376" y="2562"/>
                </a:cubicBezTo>
                <a:lnTo>
                  <a:pt x="24345" y="2593"/>
                </a:lnTo>
                <a:cubicBezTo>
                  <a:pt x="24307" y="2630"/>
                  <a:pt x="24344" y="2685"/>
                  <a:pt x="24385" y="2685"/>
                </a:cubicBezTo>
                <a:cubicBezTo>
                  <a:pt x="24397" y="2685"/>
                  <a:pt x="24409" y="2680"/>
                  <a:pt x="24420" y="2669"/>
                </a:cubicBezTo>
                <a:lnTo>
                  <a:pt x="24450" y="2639"/>
                </a:lnTo>
                <a:cubicBezTo>
                  <a:pt x="24488" y="2602"/>
                  <a:pt x="24451" y="2547"/>
                  <a:pt x="24410" y="2547"/>
                </a:cubicBezTo>
                <a:close/>
                <a:moveTo>
                  <a:pt x="8861" y="2643"/>
                </a:moveTo>
                <a:cubicBezTo>
                  <a:pt x="8815" y="2643"/>
                  <a:pt x="8815" y="2713"/>
                  <a:pt x="8861" y="2713"/>
                </a:cubicBezTo>
                <a:lnTo>
                  <a:pt x="8877" y="2713"/>
                </a:lnTo>
                <a:cubicBezTo>
                  <a:pt x="8923" y="2713"/>
                  <a:pt x="8923" y="2643"/>
                  <a:pt x="8877" y="2643"/>
                </a:cubicBezTo>
                <a:close/>
                <a:moveTo>
                  <a:pt x="8063" y="2580"/>
                </a:moveTo>
                <a:cubicBezTo>
                  <a:pt x="8054" y="2580"/>
                  <a:pt x="8045" y="2583"/>
                  <a:pt x="8040" y="2591"/>
                </a:cubicBezTo>
                <a:cubicBezTo>
                  <a:pt x="8020" y="2615"/>
                  <a:pt x="7999" y="2640"/>
                  <a:pt x="7980" y="2665"/>
                </a:cubicBezTo>
                <a:cubicBezTo>
                  <a:pt x="7967" y="2681"/>
                  <a:pt x="7965" y="2701"/>
                  <a:pt x="7980" y="2714"/>
                </a:cubicBezTo>
                <a:cubicBezTo>
                  <a:pt x="7986" y="2721"/>
                  <a:pt x="7996" y="2725"/>
                  <a:pt x="8006" y="2725"/>
                </a:cubicBezTo>
                <a:cubicBezTo>
                  <a:pt x="8015" y="2725"/>
                  <a:pt x="8023" y="2722"/>
                  <a:pt x="8029" y="2714"/>
                </a:cubicBezTo>
                <a:cubicBezTo>
                  <a:pt x="8049" y="2690"/>
                  <a:pt x="8070" y="2665"/>
                  <a:pt x="8090" y="2640"/>
                </a:cubicBezTo>
                <a:cubicBezTo>
                  <a:pt x="8101" y="2625"/>
                  <a:pt x="8106" y="2604"/>
                  <a:pt x="8090" y="2591"/>
                </a:cubicBezTo>
                <a:cubicBezTo>
                  <a:pt x="8083" y="2584"/>
                  <a:pt x="8073" y="2580"/>
                  <a:pt x="8063" y="2580"/>
                </a:cubicBezTo>
                <a:close/>
                <a:moveTo>
                  <a:pt x="20128" y="2594"/>
                </a:moveTo>
                <a:cubicBezTo>
                  <a:pt x="20109" y="2594"/>
                  <a:pt x="20090" y="2604"/>
                  <a:pt x="20081" y="2620"/>
                </a:cubicBezTo>
                <a:cubicBezTo>
                  <a:pt x="20066" y="2646"/>
                  <a:pt x="20076" y="2677"/>
                  <a:pt x="20101" y="2693"/>
                </a:cubicBezTo>
                <a:cubicBezTo>
                  <a:pt x="20116" y="2704"/>
                  <a:pt x="20130" y="2713"/>
                  <a:pt x="20145" y="2724"/>
                </a:cubicBezTo>
                <a:cubicBezTo>
                  <a:pt x="20152" y="2729"/>
                  <a:pt x="20161" y="2731"/>
                  <a:pt x="20170" y="2731"/>
                </a:cubicBezTo>
                <a:cubicBezTo>
                  <a:pt x="20189" y="2731"/>
                  <a:pt x="20208" y="2721"/>
                  <a:pt x="20218" y="2704"/>
                </a:cubicBezTo>
                <a:cubicBezTo>
                  <a:pt x="20234" y="2678"/>
                  <a:pt x="20223" y="2646"/>
                  <a:pt x="20198" y="2631"/>
                </a:cubicBezTo>
                <a:cubicBezTo>
                  <a:pt x="20182" y="2620"/>
                  <a:pt x="20169" y="2612"/>
                  <a:pt x="20154" y="2601"/>
                </a:cubicBezTo>
                <a:cubicBezTo>
                  <a:pt x="20146" y="2596"/>
                  <a:pt x="20137" y="2594"/>
                  <a:pt x="20128" y="2594"/>
                </a:cubicBezTo>
                <a:close/>
                <a:moveTo>
                  <a:pt x="12570" y="2683"/>
                </a:moveTo>
                <a:cubicBezTo>
                  <a:pt x="12525" y="2683"/>
                  <a:pt x="12526" y="2754"/>
                  <a:pt x="12571" y="2754"/>
                </a:cubicBezTo>
                <a:cubicBezTo>
                  <a:pt x="12618" y="2754"/>
                  <a:pt x="12618" y="2683"/>
                  <a:pt x="12571" y="2683"/>
                </a:cubicBezTo>
                <a:cubicBezTo>
                  <a:pt x="12571" y="2683"/>
                  <a:pt x="12571" y="2683"/>
                  <a:pt x="12570" y="2683"/>
                </a:cubicBezTo>
                <a:close/>
                <a:moveTo>
                  <a:pt x="14646" y="2673"/>
                </a:moveTo>
                <a:cubicBezTo>
                  <a:pt x="14636" y="2673"/>
                  <a:pt x="14627" y="2676"/>
                  <a:pt x="14619" y="2683"/>
                </a:cubicBezTo>
                <a:cubicBezTo>
                  <a:pt x="14615" y="2687"/>
                  <a:pt x="14609" y="2690"/>
                  <a:pt x="14603" y="2690"/>
                </a:cubicBezTo>
                <a:cubicBezTo>
                  <a:pt x="14600" y="2690"/>
                  <a:pt x="14597" y="2689"/>
                  <a:pt x="14594" y="2688"/>
                </a:cubicBezTo>
                <a:cubicBezTo>
                  <a:pt x="14591" y="2687"/>
                  <a:pt x="14588" y="2687"/>
                  <a:pt x="14586" y="2687"/>
                </a:cubicBezTo>
                <a:cubicBezTo>
                  <a:pt x="14548" y="2687"/>
                  <a:pt x="14534" y="2748"/>
                  <a:pt x="14575" y="2756"/>
                </a:cubicBezTo>
                <a:cubicBezTo>
                  <a:pt x="14584" y="2759"/>
                  <a:pt x="14593" y="2760"/>
                  <a:pt x="14602" y="2760"/>
                </a:cubicBezTo>
                <a:cubicBezTo>
                  <a:pt x="14626" y="2760"/>
                  <a:pt x="14649" y="2750"/>
                  <a:pt x="14670" y="2733"/>
                </a:cubicBezTo>
                <a:cubicBezTo>
                  <a:pt x="14683" y="2722"/>
                  <a:pt x="14682" y="2695"/>
                  <a:pt x="14670" y="2683"/>
                </a:cubicBezTo>
                <a:cubicBezTo>
                  <a:pt x="14663" y="2676"/>
                  <a:pt x="14654" y="2673"/>
                  <a:pt x="14646" y="2673"/>
                </a:cubicBezTo>
                <a:close/>
                <a:moveTo>
                  <a:pt x="15906" y="2646"/>
                </a:moveTo>
                <a:cubicBezTo>
                  <a:pt x="15898" y="2646"/>
                  <a:pt x="15889" y="2649"/>
                  <a:pt x="15882" y="2657"/>
                </a:cubicBezTo>
                <a:lnTo>
                  <a:pt x="15838" y="2702"/>
                </a:lnTo>
                <a:cubicBezTo>
                  <a:pt x="15813" y="2727"/>
                  <a:pt x="15837" y="2762"/>
                  <a:pt x="15863" y="2762"/>
                </a:cubicBezTo>
                <a:cubicBezTo>
                  <a:pt x="15871" y="2762"/>
                  <a:pt x="15880" y="2759"/>
                  <a:pt x="15887" y="2751"/>
                </a:cubicBezTo>
                <a:lnTo>
                  <a:pt x="15932" y="2707"/>
                </a:lnTo>
                <a:cubicBezTo>
                  <a:pt x="15957" y="2682"/>
                  <a:pt x="15934" y="2646"/>
                  <a:pt x="15906" y="2646"/>
                </a:cubicBezTo>
                <a:close/>
                <a:moveTo>
                  <a:pt x="21781" y="2628"/>
                </a:moveTo>
                <a:cubicBezTo>
                  <a:pt x="21758" y="2628"/>
                  <a:pt x="21737" y="2644"/>
                  <a:pt x="21730" y="2666"/>
                </a:cubicBezTo>
                <a:cubicBezTo>
                  <a:pt x="21724" y="2682"/>
                  <a:pt x="21719" y="2697"/>
                  <a:pt x="21714" y="2711"/>
                </a:cubicBezTo>
                <a:cubicBezTo>
                  <a:pt x="21704" y="2738"/>
                  <a:pt x="21724" y="2770"/>
                  <a:pt x="21750" y="2776"/>
                </a:cubicBezTo>
                <a:cubicBezTo>
                  <a:pt x="21755" y="2778"/>
                  <a:pt x="21760" y="2778"/>
                  <a:pt x="21764" y="2778"/>
                </a:cubicBezTo>
                <a:cubicBezTo>
                  <a:pt x="21787" y="2778"/>
                  <a:pt x="21808" y="2761"/>
                  <a:pt x="21815" y="2739"/>
                </a:cubicBezTo>
                <a:cubicBezTo>
                  <a:pt x="21821" y="2724"/>
                  <a:pt x="21826" y="2709"/>
                  <a:pt x="21831" y="2695"/>
                </a:cubicBezTo>
                <a:cubicBezTo>
                  <a:pt x="21841" y="2669"/>
                  <a:pt x="21821" y="2639"/>
                  <a:pt x="21794" y="2629"/>
                </a:cubicBezTo>
                <a:cubicBezTo>
                  <a:pt x="21790" y="2628"/>
                  <a:pt x="21786" y="2628"/>
                  <a:pt x="21781" y="2628"/>
                </a:cubicBezTo>
                <a:close/>
                <a:moveTo>
                  <a:pt x="18264" y="2698"/>
                </a:moveTo>
                <a:cubicBezTo>
                  <a:pt x="18246" y="2698"/>
                  <a:pt x="18228" y="2710"/>
                  <a:pt x="18228" y="2732"/>
                </a:cubicBezTo>
                <a:lnTo>
                  <a:pt x="18228" y="2748"/>
                </a:lnTo>
                <a:cubicBezTo>
                  <a:pt x="18228" y="2770"/>
                  <a:pt x="18246" y="2782"/>
                  <a:pt x="18264" y="2782"/>
                </a:cubicBezTo>
                <a:cubicBezTo>
                  <a:pt x="18282" y="2782"/>
                  <a:pt x="18300" y="2770"/>
                  <a:pt x="18300" y="2748"/>
                </a:cubicBezTo>
                <a:lnTo>
                  <a:pt x="18300" y="2732"/>
                </a:lnTo>
                <a:cubicBezTo>
                  <a:pt x="18300" y="2710"/>
                  <a:pt x="18282" y="2698"/>
                  <a:pt x="18264" y="2698"/>
                </a:cubicBezTo>
                <a:close/>
                <a:moveTo>
                  <a:pt x="23582" y="2712"/>
                </a:moveTo>
                <a:cubicBezTo>
                  <a:pt x="23537" y="2712"/>
                  <a:pt x="23537" y="2782"/>
                  <a:pt x="23582" y="2782"/>
                </a:cubicBezTo>
                <a:lnTo>
                  <a:pt x="23612" y="2782"/>
                </a:lnTo>
                <a:cubicBezTo>
                  <a:pt x="23658" y="2782"/>
                  <a:pt x="23659" y="2712"/>
                  <a:pt x="23612" y="2712"/>
                </a:cubicBezTo>
                <a:close/>
                <a:moveTo>
                  <a:pt x="19005" y="2706"/>
                </a:moveTo>
                <a:cubicBezTo>
                  <a:pt x="18982" y="2706"/>
                  <a:pt x="18960" y="2712"/>
                  <a:pt x="18939" y="2723"/>
                </a:cubicBezTo>
                <a:cubicBezTo>
                  <a:pt x="18903" y="2740"/>
                  <a:pt x="18925" y="2788"/>
                  <a:pt x="18958" y="2788"/>
                </a:cubicBezTo>
                <a:cubicBezTo>
                  <a:pt x="18963" y="2788"/>
                  <a:pt x="18968" y="2787"/>
                  <a:pt x="18973" y="2785"/>
                </a:cubicBezTo>
                <a:cubicBezTo>
                  <a:pt x="18983" y="2780"/>
                  <a:pt x="18992" y="2778"/>
                  <a:pt x="19002" y="2778"/>
                </a:cubicBezTo>
                <a:cubicBezTo>
                  <a:pt x="19013" y="2778"/>
                  <a:pt x="19024" y="2780"/>
                  <a:pt x="19035" y="2786"/>
                </a:cubicBezTo>
                <a:cubicBezTo>
                  <a:pt x="19038" y="2786"/>
                  <a:pt x="19040" y="2787"/>
                  <a:pt x="19043" y="2787"/>
                </a:cubicBezTo>
                <a:cubicBezTo>
                  <a:pt x="19060" y="2787"/>
                  <a:pt x="19076" y="2774"/>
                  <a:pt x="19080" y="2759"/>
                </a:cubicBezTo>
                <a:cubicBezTo>
                  <a:pt x="19086" y="2738"/>
                  <a:pt x="19074" y="2723"/>
                  <a:pt x="19055" y="2716"/>
                </a:cubicBezTo>
                <a:cubicBezTo>
                  <a:pt x="19039" y="2710"/>
                  <a:pt x="19022" y="2706"/>
                  <a:pt x="19005" y="2706"/>
                </a:cubicBezTo>
                <a:close/>
                <a:moveTo>
                  <a:pt x="11762" y="2708"/>
                </a:moveTo>
                <a:cubicBezTo>
                  <a:pt x="11743" y="2708"/>
                  <a:pt x="11724" y="2717"/>
                  <a:pt x="11716" y="2734"/>
                </a:cubicBezTo>
                <a:cubicBezTo>
                  <a:pt x="11710" y="2745"/>
                  <a:pt x="11705" y="2754"/>
                  <a:pt x="11700" y="2765"/>
                </a:cubicBezTo>
                <a:cubicBezTo>
                  <a:pt x="11686" y="2791"/>
                  <a:pt x="11694" y="2822"/>
                  <a:pt x="11720" y="2838"/>
                </a:cubicBezTo>
                <a:cubicBezTo>
                  <a:pt x="11727" y="2843"/>
                  <a:pt x="11736" y="2845"/>
                  <a:pt x="11746" y="2845"/>
                </a:cubicBezTo>
                <a:cubicBezTo>
                  <a:pt x="11765" y="2845"/>
                  <a:pt x="11784" y="2836"/>
                  <a:pt x="11793" y="2818"/>
                </a:cubicBezTo>
                <a:cubicBezTo>
                  <a:pt x="11798" y="2809"/>
                  <a:pt x="11804" y="2798"/>
                  <a:pt x="11809" y="2788"/>
                </a:cubicBezTo>
                <a:cubicBezTo>
                  <a:pt x="11821" y="2761"/>
                  <a:pt x="11815" y="2730"/>
                  <a:pt x="11789" y="2714"/>
                </a:cubicBezTo>
                <a:cubicBezTo>
                  <a:pt x="11781" y="2710"/>
                  <a:pt x="11772" y="2708"/>
                  <a:pt x="11762" y="2708"/>
                </a:cubicBezTo>
                <a:close/>
                <a:moveTo>
                  <a:pt x="16778" y="2739"/>
                </a:moveTo>
                <a:cubicBezTo>
                  <a:pt x="16760" y="2739"/>
                  <a:pt x="16742" y="2751"/>
                  <a:pt x="16741" y="2774"/>
                </a:cubicBezTo>
                <a:cubicBezTo>
                  <a:pt x="16739" y="2811"/>
                  <a:pt x="16764" y="2842"/>
                  <a:pt x="16798" y="2853"/>
                </a:cubicBezTo>
                <a:cubicBezTo>
                  <a:pt x="16802" y="2854"/>
                  <a:pt x="16805" y="2854"/>
                  <a:pt x="16809" y="2854"/>
                </a:cubicBezTo>
                <a:cubicBezTo>
                  <a:pt x="16843" y="2854"/>
                  <a:pt x="16857" y="2796"/>
                  <a:pt x="16817" y="2782"/>
                </a:cubicBezTo>
                <a:cubicBezTo>
                  <a:pt x="16811" y="2780"/>
                  <a:pt x="16812" y="2777"/>
                  <a:pt x="16812" y="2774"/>
                </a:cubicBezTo>
                <a:cubicBezTo>
                  <a:pt x="16813" y="2751"/>
                  <a:pt x="16796" y="2739"/>
                  <a:pt x="16778" y="2739"/>
                </a:cubicBezTo>
                <a:close/>
                <a:moveTo>
                  <a:pt x="24652" y="2791"/>
                </a:moveTo>
                <a:cubicBezTo>
                  <a:pt x="24606" y="2791"/>
                  <a:pt x="24605" y="2861"/>
                  <a:pt x="24652" y="2861"/>
                </a:cubicBezTo>
                <a:cubicBezTo>
                  <a:pt x="24697" y="2861"/>
                  <a:pt x="24697" y="2791"/>
                  <a:pt x="24652" y="2791"/>
                </a:cubicBezTo>
                <a:close/>
                <a:moveTo>
                  <a:pt x="3817" y="2676"/>
                </a:moveTo>
                <a:cubicBezTo>
                  <a:pt x="3803" y="2676"/>
                  <a:pt x="3790" y="2683"/>
                  <a:pt x="3785" y="2701"/>
                </a:cubicBezTo>
                <a:cubicBezTo>
                  <a:pt x="3772" y="2748"/>
                  <a:pt x="3765" y="2796"/>
                  <a:pt x="3765" y="2844"/>
                </a:cubicBezTo>
                <a:cubicBezTo>
                  <a:pt x="3765" y="2867"/>
                  <a:pt x="3783" y="2879"/>
                  <a:pt x="3801" y="2879"/>
                </a:cubicBezTo>
                <a:cubicBezTo>
                  <a:pt x="3818" y="2879"/>
                  <a:pt x="3837" y="2867"/>
                  <a:pt x="3837" y="2844"/>
                </a:cubicBezTo>
                <a:cubicBezTo>
                  <a:pt x="3838" y="2802"/>
                  <a:pt x="3843" y="2760"/>
                  <a:pt x="3853" y="2720"/>
                </a:cubicBezTo>
                <a:cubicBezTo>
                  <a:pt x="3860" y="2693"/>
                  <a:pt x="3838" y="2676"/>
                  <a:pt x="3817" y="2676"/>
                </a:cubicBezTo>
                <a:close/>
                <a:moveTo>
                  <a:pt x="15424" y="2809"/>
                </a:moveTo>
                <a:cubicBezTo>
                  <a:pt x="15379" y="2809"/>
                  <a:pt x="15378" y="2880"/>
                  <a:pt x="15424" y="2880"/>
                </a:cubicBezTo>
                <a:lnTo>
                  <a:pt x="15454" y="2880"/>
                </a:lnTo>
                <a:cubicBezTo>
                  <a:pt x="15499" y="2880"/>
                  <a:pt x="15499" y="2809"/>
                  <a:pt x="15454" y="2809"/>
                </a:cubicBezTo>
                <a:close/>
                <a:moveTo>
                  <a:pt x="22981" y="2815"/>
                </a:moveTo>
                <a:cubicBezTo>
                  <a:pt x="22963" y="2815"/>
                  <a:pt x="22946" y="2826"/>
                  <a:pt x="22946" y="2849"/>
                </a:cubicBezTo>
                <a:lnTo>
                  <a:pt x="22946" y="2865"/>
                </a:lnTo>
                <a:cubicBezTo>
                  <a:pt x="22946" y="2888"/>
                  <a:pt x="22963" y="2900"/>
                  <a:pt x="22981" y="2900"/>
                </a:cubicBezTo>
                <a:cubicBezTo>
                  <a:pt x="22998" y="2900"/>
                  <a:pt x="23016" y="2888"/>
                  <a:pt x="23016" y="2865"/>
                </a:cubicBezTo>
                <a:lnTo>
                  <a:pt x="23016" y="2849"/>
                </a:lnTo>
                <a:cubicBezTo>
                  <a:pt x="23016" y="2826"/>
                  <a:pt x="22998" y="2815"/>
                  <a:pt x="22981" y="2815"/>
                </a:cubicBezTo>
                <a:close/>
                <a:moveTo>
                  <a:pt x="13278" y="2835"/>
                </a:moveTo>
                <a:cubicBezTo>
                  <a:pt x="13231" y="2835"/>
                  <a:pt x="13231" y="2906"/>
                  <a:pt x="13278" y="2906"/>
                </a:cubicBezTo>
                <a:lnTo>
                  <a:pt x="13293" y="2906"/>
                </a:lnTo>
                <a:cubicBezTo>
                  <a:pt x="13339" y="2906"/>
                  <a:pt x="13339" y="2835"/>
                  <a:pt x="13293" y="2835"/>
                </a:cubicBezTo>
                <a:close/>
                <a:moveTo>
                  <a:pt x="15755" y="2840"/>
                </a:moveTo>
                <a:cubicBezTo>
                  <a:pt x="15709" y="2840"/>
                  <a:pt x="15709" y="2911"/>
                  <a:pt x="15755" y="2911"/>
                </a:cubicBezTo>
                <a:lnTo>
                  <a:pt x="15785" y="2911"/>
                </a:lnTo>
                <a:cubicBezTo>
                  <a:pt x="15832" y="2911"/>
                  <a:pt x="15832" y="2840"/>
                  <a:pt x="15785" y="2840"/>
                </a:cubicBezTo>
                <a:close/>
                <a:moveTo>
                  <a:pt x="14852" y="2854"/>
                </a:moveTo>
                <a:cubicBezTo>
                  <a:pt x="14807" y="2854"/>
                  <a:pt x="14807" y="2924"/>
                  <a:pt x="14853" y="2924"/>
                </a:cubicBezTo>
                <a:cubicBezTo>
                  <a:pt x="14899" y="2924"/>
                  <a:pt x="14899" y="2854"/>
                  <a:pt x="14853" y="2854"/>
                </a:cubicBezTo>
                <a:cubicBezTo>
                  <a:pt x="14853" y="2854"/>
                  <a:pt x="14852" y="2854"/>
                  <a:pt x="14852" y="2854"/>
                </a:cubicBezTo>
                <a:close/>
                <a:moveTo>
                  <a:pt x="1683" y="2864"/>
                </a:moveTo>
                <a:cubicBezTo>
                  <a:pt x="1638" y="2864"/>
                  <a:pt x="1638" y="2934"/>
                  <a:pt x="1684" y="2934"/>
                </a:cubicBezTo>
                <a:lnTo>
                  <a:pt x="1699" y="2934"/>
                </a:lnTo>
                <a:cubicBezTo>
                  <a:pt x="1745" y="2934"/>
                  <a:pt x="1745" y="2864"/>
                  <a:pt x="1699" y="2864"/>
                </a:cubicBezTo>
                <a:lnTo>
                  <a:pt x="1684" y="2864"/>
                </a:lnTo>
                <a:cubicBezTo>
                  <a:pt x="1683" y="2864"/>
                  <a:pt x="1683" y="2864"/>
                  <a:pt x="1683" y="2864"/>
                </a:cubicBezTo>
                <a:close/>
                <a:moveTo>
                  <a:pt x="3081" y="2805"/>
                </a:moveTo>
                <a:cubicBezTo>
                  <a:pt x="3054" y="2805"/>
                  <a:pt x="3027" y="2823"/>
                  <a:pt x="3027" y="2858"/>
                </a:cubicBezTo>
                <a:lnTo>
                  <a:pt x="3027" y="2902"/>
                </a:lnTo>
                <a:cubicBezTo>
                  <a:pt x="3027" y="2936"/>
                  <a:pt x="3054" y="2954"/>
                  <a:pt x="3081" y="2954"/>
                </a:cubicBezTo>
                <a:cubicBezTo>
                  <a:pt x="3108" y="2954"/>
                  <a:pt x="3135" y="2936"/>
                  <a:pt x="3135" y="2902"/>
                </a:cubicBezTo>
                <a:lnTo>
                  <a:pt x="3135" y="2858"/>
                </a:lnTo>
                <a:cubicBezTo>
                  <a:pt x="3135" y="2823"/>
                  <a:pt x="3108" y="2805"/>
                  <a:pt x="3081" y="2805"/>
                </a:cubicBezTo>
                <a:close/>
                <a:moveTo>
                  <a:pt x="14987" y="2884"/>
                </a:moveTo>
                <a:cubicBezTo>
                  <a:pt x="14943" y="2884"/>
                  <a:pt x="14944" y="2954"/>
                  <a:pt x="14989" y="2954"/>
                </a:cubicBezTo>
                <a:cubicBezTo>
                  <a:pt x="15035" y="2954"/>
                  <a:pt x="15035" y="2884"/>
                  <a:pt x="14989" y="2884"/>
                </a:cubicBezTo>
                <a:cubicBezTo>
                  <a:pt x="14989" y="2884"/>
                  <a:pt x="14988" y="2884"/>
                  <a:pt x="14987" y="2884"/>
                </a:cubicBezTo>
                <a:close/>
                <a:moveTo>
                  <a:pt x="5425" y="2840"/>
                </a:moveTo>
                <a:cubicBezTo>
                  <a:pt x="5384" y="2840"/>
                  <a:pt x="5348" y="2893"/>
                  <a:pt x="5385" y="2931"/>
                </a:cubicBezTo>
                <a:lnTo>
                  <a:pt x="5401" y="2947"/>
                </a:lnTo>
                <a:cubicBezTo>
                  <a:pt x="5412" y="2958"/>
                  <a:pt x="5424" y="2962"/>
                  <a:pt x="5437" y="2962"/>
                </a:cubicBezTo>
                <a:cubicBezTo>
                  <a:pt x="5478" y="2962"/>
                  <a:pt x="5514" y="2909"/>
                  <a:pt x="5477" y="2871"/>
                </a:cubicBezTo>
                <a:lnTo>
                  <a:pt x="5461" y="2856"/>
                </a:lnTo>
                <a:cubicBezTo>
                  <a:pt x="5450" y="2845"/>
                  <a:pt x="5438" y="2840"/>
                  <a:pt x="5425" y="2840"/>
                </a:cubicBezTo>
                <a:close/>
                <a:moveTo>
                  <a:pt x="3442" y="2868"/>
                </a:moveTo>
                <a:cubicBezTo>
                  <a:pt x="3415" y="2868"/>
                  <a:pt x="3392" y="2903"/>
                  <a:pt x="3418" y="2928"/>
                </a:cubicBezTo>
                <a:cubicBezTo>
                  <a:pt x="3428" y="2939"/>
                  <a:pt x="3437" y="2948"/>
                  <a:pt x="3447" y="2958"/>
                </a:cubicBezTo>
                <a:cubicBezTo>
                  <a:pt x="3454" y="2965"/>
                  <a:pt x="3463" y="2968"/>
                  <a:pt x="3471" y="2968"/>
                </a:cubicBezTo>
                <a:cubicBezTo>
                  <a:pt x="3499" y="2968"/>
                  <a:pt x="3523" y="2933"/>
                  <a:pt x="3497" y="2908"/>
                </a:cubicBezTo>
                <a:cubicBezTo>
                  <a:pt x="3487" y="2898"/>
                  <a:pt x="3476" y="2889"/>
                  <a:pt x="3467" y="2879"/>
                </a:cubicBezTo>
                <a:cubicBezTo>
                  <a:pt x="3459" y="2871"/>
                  <a:pt x="3451" y="2868"/>
                  <a:pt x="3442" y="2868"/>
                </a:cubicBezTo>
                <a:close/>
                <a:moveTo>
                  <a:pt x="9645" y="2869"/>
                </a:moveTo>
                <a:cubicBezTo>
                  <a:pt x="9620" y="2869"/>
                  <a:pt x="9596" y="2895"/>
                  <a:pt x="9611" y="2923"/>
                </a:cubicBezTo>
                <a:cubicBezTo>
                  <a:pt x="9618" y="2939"/>
                  <a:pt x="9631" y="2949"/>
                  <a:pt x="9643" y="2957"/>
                </a:cubicBezTo>
                <a:cubicBezTo>
                  <a:pt x="9649" y="2965"/>
                  <a:pt x="9658" y="2971"/>
                  <a:pt x="9671" y="2971"/>
                </a:cubicBezTo>
                <a:lnTo>
                  <a:pt x="9692" y="2971"/>
                </a:lnTo>
                <a:cubicBezTo>
                  <a:pt x="9695" y="2971"/>
                  <a:pt x="9697" y="2970"/>
                  <a:pt x="9700" y="2970"/>
                </a:cubicBezTo>
                <a:lnTo>
                  <a:pt x="9701" y="2970"/>
                </a:lnTo>
                <a:cubicBezTo>
                  <a:pt x="9702" y="2970"/>
                  <a:pt x="9702" y="2969"/>
                  <a:pt x="9704" y="2969"/>
                </a:cubicBezTo>
                <a:cubicBezTo>
                  <a:pt x="9711" y="2966"/>
                  <a:pt x="9717" y="2961"/>
                  <a:pt x="9720" y="2954"/>
                </a:cubicBezTo>
                <a:cubicBezTo>
                  <a:pt x="9723" y="2948"/>
                  <a:pt x="9726" y="2941"/>
                  <a:pt x="9726" y="2934"/>
                </a:cubicBezTo>
                <a:cubicBezTo>
                  <a:pt x="9726" y="2924"/>
                  <a:pt x="9722" y="2917"/>
                  <a:pt x="9717" y="2911"/>
                </a:cubicBezTo>
                <a:cubicBezTo>
                  <a:pt x="9711" y="2904"/>
                  <a:pt x="9704" y="2901"/>
                  <a:pt x="9695" y="2899"/>
                </a:cubicBezTo>
                <a:cubicBezTo>
                  <a:pt x="9694" y="2899"/>
                  <a:pt x="9692" y="2898"/>
                  <a:pt x="9691" y="2898"/>
                </a:cubicBezTo>
                <a:cubicBezTo>
                  <a:pt x="9683" y="2897"/>
                  <a:pt x="9679" y="2891"/>
                  <a:pt x="9676" y="2886"/>
                </a:cubicBezTo>
                <a:cubicBezTo>
                  <a:pt x="9668" y="2874"/>
                  <a:pt x="9656" y="2869"/>
                  <a:pt x="9645" y="2869"/>
                </a:cubicBezTo>
                <a:close/>
                <a:moveTo>
                  <a:pt x="11131" y="2825"/>
                </a:moveTo>
                <a:cubicBezTo>
                  <a:pt x="11112" y="2825"/>
                  <a:pt x="11092" y="2836"/>
                  <a:pt x="11083" y="2853"/>
                </a:cubicBezTo>
                <a:cubicBezTo>
                  <a:pt x="11067" y="2880"/>
                  <a:pt x="11079" y="2908"/>
                  <a:pt x="11103" y="2926"/>
                </a:cubicBezTo>
                <a:cubicBezTo>
                  <a:pt x="11123" y="2942"/>
                  <a:pt x="11141" y="2955"/>
                  <a:pt x="11162" y="2970"/>
                </a:cubicBezTo>
                <a:cubicBezTo>
                  <a:pt x="11170" y="2975"/>
                  <a:pt x="11179" y="2978"/>
                  <a:pt x="11188" y="2978"/>
                </a:cubicBezTo>
                <a:cubicBezTo>
                  <a:pt x="11207" y="2978"/>
                  <a:pt x="11227" y="2967"/>
                  <a:pt x="11236" y="2950"/>
                </a:cubicBezTo>
                <a:cubicBezTo>
                  <a:pt x="11251" y="2923"/>
                  <a:pt x="11240" y="2895"/>
                  <a:pt x="11216" y="2877"/>
                </a:cubicBezTo>
                <a:cubicBezTo>
                  <a:pt x="11197" y="2861"/>
                  <a:pt x="11177" y="2846"/>
                  <a:pt x="11156" y="2833"/>
                </a:cubicBezTo>
                <a:cubicBezTo>
                  <a:pt x="11149" y="2827"/>
                  <a:pt x="11140" y="2825"/>
                  <a:pt x="11131" y="2825"/>
                </a:cubicBezTo>
                <a:close/>
                <a:moveTo>
                  <a:pt x="10317" y="2917"/>
                </a:moveTo>
                <a:cubicBezTo>
                  <a:pt x="10271" y="2917"/>
                  <a:pt x="10271" y="2987"/>
                  <a:pt x="10317" y="2987"/>
                </a:cubicBezTo>
                <a:lnTo>
                  <a:pt x="10333" y="2987"/>
                </a:lnTo>
                <a:cubicBezTo>
                  <a:pt x="10378" y="2987"/>
                  <a:pt x="10378" y="2917"/>
                  <a:pt x="10333" y="2917"/>
                </a:cubicBezTo>
                <a:close/>
                <a:moveTo>
                  <a:pt x="19436" y="2914"/>
                </a:moveTo>
                <a:cubicBezTo>
                  <a:pt x="19422" y="2914"/>
                  <a:pt x="19410" y="2932"/>
                  <a:pt x="19423" y="2944"/>
                </a:cubicBezTo>
                <a:cubicBezTo>
                  <a:pt x="19429" y="2950"/>
                  <a:pt x="19428" y="2955"/>
                  <a:pt x="19422" y="2963"/>
                </a:cubicBezTo>
                <a:cubicBezTo>
                  <a:pt x="19408" y="2973"/>
                  <a:pt x="19421" y="2991"/>
                  <a:pt x="19435" y="2991"/>
                </a:cubicBezTo>
                <a:cubicBezTo>
                  <a:pt x="19439" y="2991"/>
                  <a:pt x="19443" y="2990"/>
                  <a:pt x="19447" y="2987"/>
                </a:cubicBezTo>
                <a:cubicBezTo>
                  <a:pt x="19468" y="2970"/>
                  <a:pt x="19468" y="2937"/>
                  <a:pt x="19448" y="2919"/>
                </a:cubicBezTo>
                <a:cubicBezTo>
                  <a:pt x="19444" y="2915"/>
                  <a:pt x="19440" y="2914"/>
                  <a:pt x="19436" y="2914"/>
                </a:cubicBezTo>
                <a:close/>
                <a:moveTo>
                  <a:pt x="21959" y="2933"/>
                </a:moveTo>
                <a:cubicBezTo>
                  <a:pt x="21914" y="2933"/>
                  <a:pt x="21914" y="3005"/>
                  <a:pt x="21960" y="3005"/>
                </a:cubicBezTo>
                <a:cubicBezTo>
                  <a:pt x="22005" y="3005"/>
                  <a:pt x="22005" y="2933"/>
                  <a:pt x="21960" y="2933"/>
                </a:cubicBezTo>
                <a:cubicBezTo>
                  <a:pt x="21960" y="2933"/>
                  <a:pt x="21959" y="2933"/>
                  <a:pt x="21959" y="2933"/>
                </a:cubicBezTo>
                <a:close/>
                <a:moveTo>
                  <a:pt x="496" y="2950"/>
                </a:moveTo>
                <a:cubicBezTo>
                  <a:pt x="450" y="2950"/>
                  <a:pt x="450" y="3021"/>
                  <a:pt x="496" y="3021"/>
                </a:cubicBezTo>
                <a:cubicBezTo>
                  <a:pt x="542" y="3021"/>
                  <a:pt x="542" y="2950"/>
                  <a:pt x="496" y="2950"/>
                </a:cubicBezTo>
                <a:close/>
                <a:moveTo>
                  <a:pt x="13561" y="2936"/>
                </a:moveTo>
                <a:cubicBezTo>
                  <a:pt x="13544" y="2936"/>
                  <a:pt x="13527" y="2944"/>
                  <a:pt x="13516" y="2963"/>
                </a:cubicBezTo>
                <a:cubicBezTo>
                  <a:pt x="13504" y="2986"/>
                  <a:pt x="13511" y="3022"/>
                  <a:pt x="13535" y="3036"/>
                </a:cubicBezTo>
                <a:cubicBezTo>
                  <a:pt x="13546" y="3041"/>
                  <a:pt x="13555" y="3046"/>
                  <a:pt x="13566" y="3052"/>
                </a:cubicBezTo>
                <a:cubicBezTo>
                  <a:pt x="13574" y="3056"/>
                  <a:pt x="13584" y="3058"/>
                  <a:pt x="13593" y="3058"/>
                </a:cubicBezTo>
                <a:cubicBezTo>
                  <a:pt x="13611" y="3058"/>
                  <a:pt x="13629" y="3050"/>
                  <a:pt x="13639" y="3032"/>
                </a:cubicBezTo>
                <a:cubicBezTo>
                  <a:pt x="13654" y="3008"/>
                  <a:pt x="13645" y="2971"/>
                  <a:pt x="13619" y="2958"/>
                </a:cubicBezTo>
                <a:cubicBezTo>
                  <a:pt x="13609" y="2953"/>
                  <a:pt x="13600" y="2948"/>
                  <a:pt x="13590" y="2943"/>
                </a:cubicBezTo>
                <a:cubicBezTo>
                  <a:pt x="13581" y="2938"/>
                  <a:pt x="13571" y="2936"/>
                  <a:pt x="13561" y="2936"/>
                </a:cubicBezTo>
                <a:close/>
                <a:moveTo>
                  <a:pt x="6430" y="2964"/>
                </a:moveTo>
                <a:cubicBezTo>
                  <a:pt x="6362" y="2964"/>
                  <a:pt x="6361" y="3071"/>
                  <a:pt x="6430" y="3071"/>
                </a:cubicBezTo>
                <a:cubicBezTo>
                  <a:pt x="6500" y="3071"/>
                  <a:pt x="6500" y="2964"/>
                  <a:pt x="6430" y="2964"/>
                </a:cubicBezTo>
                <a:close/>
                <a:moveTo>
                  <a:pt x="8586" y="2988"/>
                </a:moveTo>
                <a:cubicBezTo>
                  <a:pt x="8552" y="2988"/>
                  <a:pt x="8541" y="3045"/>
                  <a:pt x="8579" y="3058"/>
                </a:cubicBezTo>
                <a:cubicBezTo>
                  <a:pt x="8594" y="3063"/>
                  <a:pt x="8609" y="3068"/>
                  <a:pt x="8623" y="3074"/>
                </a:cubicBezTo>
                <a:cubicBezTo>
                  <a:pt x="8628" y="3075"/>
                  <a:pt x="8632" y="3076"/>
                  <a:pt x="8636" y="3076"/>
                </a:cubicBezTo>
                <a:cubicBezTo>
                  <a:pt x="8671" y="3076"/>
                  <a:pt x="8682" y="3020"/>
                  <a:pt x="8643" y="3006"/>
                </a:cubicBezTo>
                <a:cubicBezTo>
                  <a:pt x="8629" y="3000"/>
                  <a:pt x="8613" y="2995"/>
                  <a:pt x="8599" y="2990"/>
                </a:cubicBezTo>
                <a:cubicBezTo>
                  <a:pt x="8594" y="2988"/>
                  <a:pt x="8590" y="2988"/>
                  <a:pt x="8586" y="2988"/>
                </a:cubicBezTo>
                <a:close/>
                <a:moveTo>
                  <a:pt x="17705" y="2994"/>
                </a:moveTo>
                <a:cubicBezTo>
                  <a:pt x="17670" y="2994"/>
                  <a:pt x="17660" y="3051"/>
                  <a:pt x="17698" y="3064"/>
                </a:cubicBezTo>
                <a:cubicBezTo>
                  <a:pt x="17714" y="3069"/>
                  <a:pt x="17729" y="3075"/>
                  <a:pt x="17743" y="3080"/>
                </a:cubicBezTo>
                <a:cubicBezTo>
                  <a:pt x="17748" y="3081"/>
                  <a:pt x="17751" y="3082"/>
                  <a:pt x="17755" y="3082"/>
                </a:cubicBezTo>
                <a:cubicBezTo>
                  <a:pt x="17790" y="3082"/>
                  <a:pt x="17802" y="3025"/>
                  <a:pt x="17762" y="3012"/>
                </a:cubicBezTo>
                <a:cubicBezTo>
                  <a:pt x="17747" y="3007"/>
                  <a:pt x="17733" y="3001"/>
                  <a:pt x="17718" y="2996"/>
                </a:cubicBezTo>
                <a:cubicBezTo>
                  <a:pt x="17714" y="2995"/>
                  <a:pt x="17709" y="2994"/>
                  <a:pt x="17705" y="2994"/>
                </a:cubicBezTo>
                <a:close/>
                <a:moveTo>
                  <a:pt x="24276" y="3000"/>
                </a:moveTo>
                <a:cubicBezTo>
                  <a:pt x="24270" y="3000"/>
                  <a:pt x="24264" y="3001"/>
                  <a:pt x="24257" y="3006"/>
                </a:cubicBezTo>
                <a:cubicBezTo>
                  <a:pt x="24242" y="3016"/>
                  <a:pt x="24228" y="3025"/>
                  <a:pt x="24213" y="3036"/>
                </a:cubicBezTo>
                <a:cubicBezTo>
                  <a:pt x="24180" y="3056"/>
                  <a:pt x="24200" y="3103"/>
                  <a:pt x="24230" y="3103"/>
                </a:cubicBezTo>
                <a:cubicBezTo>
                  <a:pt x="24236" y="3103"/>
                  <a:pt x="24243" y="3101"/>
                  <a:pt x="24249" y="3097"/>
                </a:cubicBezTo>
                <a:cubicBezTo>
                  <a:pt x="24265" y="3086"/>
                  <a:pt x="24278" y="3078"/>
                  <a:pt x="24293" y="3067"/>
                </a:cubicBezTo>
                <a:cubicBezTo>
                  <a:pt x="24325" y="3046"/>
                  <a:pt x="24306" y="3000"/>
                  <a:pt x="24276" y="3000"/>
                </a:cubicBezTo>
                <a:close/>
                <a:moveTo>
                  <a:pt x="20397" y="3033"/>
                </a:moveTo>
                <a:cubicBezTo>
                  <a:pt x="20352" y="3033"/>
                  <a:pt x="20352" y="3104"/>
                  <a:pt x="20397" y="3104"/>
                </a:cubicBezTo>
                <a:cubicBezTo>
                  <a:pt x="20397" y="3104"/>
                  <a:pt x="20398" y="3104"/>
                  <a:pt x="20398" y="3104"/>
                </a:cubicBezTo>
                <a:cubicBezTo>
                  <a:pt x="20442" y="3104"/>
                  <a:pt x="20443" y="3033"/>
                  <a:pt x="20397" y="3033"/>
                </a:cubicBezTo>
                <a:close/>
                <a:moveTo>
                  <a:pt x="18337" y="3043"/>
                </a:moveTo>
                <a:cubicBezTo>
                  <a:pt x="18293" y="3043"/>
                  <a:pt x="18292" y="3115"/>
                  <a:pt x="18338" y="3115"/>
                </a:cubicBezTo>
                <a:cubicBezTo>
                  <a:pt x="18385" y="3115"/>
                  <a:pt x="18385" y="3043"/>
                  <a:pt x="18338" y="3043"/>
                </a:cubicBezTo>
                <a:cubicBezTo>
                  <a:pt x="18338" y="3043"/>
                  <a:pt x="18338" y="3043"/>
                  <a:pt x="18337" y="3043"/>
                </a:cubicBezTo>
                <a:close/>
                <a:moveTo>
                  <a:pt x="18624" y="3030"/>
                </a:moveTo>
                <a:cubicBezTo>
                  <a:pt x="18592" y="3030"/>
                  <a:pt x="18570" y="3078"/>
                  <a:pt x="18606" y="3096"/>
                </a:cubicBezTo>
                <a:cubicBezTo>
                  <a:pt x="18616" y="3101"/>
                  <a:pt x="18625" y="3106"/>
                  <a:pt x="18636" y="3111"/>
                </a:cubicBezTo>
                <a:cubicBezTo>
                  <a:pt x="18642" y="3114"/>
                  <a:pt x="18647" y="3115"/>
                  <a:pt x="18652" y="3115"/>
                </a:cubicBezTo>
                <a:cubicBezTo>
                  <a:pt x="18685" y="3115"/>
                  <a:pt x="18707" y="3068"/>
                  <a:pt x="18672" y="3050"/>
                </a:cubicBezTo>
                <a:cubicBezTo>
                  <a:pt x="18661" y="3044"/>
                  <a:pt x="18652" y="3039"/>
                  <a:pt x="18641" y="3034"/>
                </a:cubicBezTo>
                <a:cubicBezTo>
                  <a:pt x="18635" y="3031"/>
                  <a:pt x="18630" y="3030"/>
                  <a:pt x="18624" y="3030"/>
                </a:cubicBezTo>
                <a:close/>
                <a:moveTo>
                  <a:pt x="19771" y="3031"/>
                </a:moveTo>
                <a:cubicBezTo>
                  <a:pt x="19767" y="3031"/>
                  <a:pt x="19762" y="3032"/>
                  <a:pt x="19757" y="3033"/>
                </a:cubicBezTo>
                <a:cubicBezTo>
                  <a:pt x="19716" y="3042"/>
                  <a:pt x="19729" y="3101"/>
                  <a:pt x="19766" y="3102"/>
                </a:cubicBezTo>
                <a:cubicBezTo>
                  <a:pt x="19771" y="3112"/>
                  <a:pt x="19783" y="3117"/>
                  <a:pt x="19795" y="3117"/>
                </a:cubicBezTo>
                <a:cubicBezTo>
                  <a:pt x="19801" y="3117"/>
                  <a:pt x="19808" y="3116"/>
                  <a:pt x="19813" y="3112"/>
                </a:cubicBezTo>
                <a:cubicBezTo>
                  <a:pt x="19831" y="3102"/>
                  <a:pt x="19834" y="3081"/>
                  <a:pt x="19826" y="3064"/>
                </a:cubicBezTo>
                <a:cubicBezTo>
                  <a:pt x="19817" y="3042"/>
                  <a:pt x="19794" y="3031"/>
                  <a:pt x="19771" y="3031"/>
                </a:cubicBezTo>
                <a:close/>
                <a:moveTo>
                  <a:pt x="22426" y="3040"/>
                </a:moveTo>
                <a:cubicBezTo>
                  <a:pt x="22408" y="3040"/>
                  <a:pt x="22391" y="3052"/>
                  <a:pt x="22391" y="3075"/>
                </a:cubicBezTo>
                <a:lnTo>
                  <a:pt x="22391" y="3105"/>
                </a:lnTo>
                <a:cubicBezTo>
                  <a:pt x="22390" y="3127"/>
                  <a:pt x="22407" y="3138"/>
                  <a:pt x="22425" y="3138"/>
                </a:cubicBezTo>
                <a:cubicBezTo>
                  <a:pt x="22442" y="3138"/>
                  <a:pt x="22460" y="3127"/>
                  <a:pt x="22461" y="3105"/>
                </a:cubicBezTo>
                <a:lnTo>
                  <a:pt x="22461" y="3075"/>
                </a:lnTo>
                <a:cubicBezTo>
                  <a:pt x="22461" y="3052"/>
                  <a:pt x="22443" y="3040"/>
                  <a:pt x="22426" y="3040"/>
                </a:cubicBezTo>
                <a:close/>
                <a:moveTo>
                  <a:pt x="15243" y="3095"/>
                </a:moveTo>
                <a:cubicBezTo>
                  <a:pt x="15197" y="3095"/>
                  <a:pt x="15197" y="3165"/>
                  <a:pt x="15243" y="3165"/>
                </a:cubicBezTo>
                <a:cubicBezTo>
                  <a:pt x="15289" y="3165"/>
                  <a:pt x="15289" y="3095"/>
                  <a:pt x="15243" y="3095"/>
                </a:cubicBezTo>
                <a:close/>
                <a:moveTo>
                  <a:pt x="16235" y="3097"/>
                </a:moveTo>
                <a:cubicBezTo>
                  <a:pt x="16190" y="3097"/>
                  <a:pt x="16189" y="3168"/>
                  <a:pt x="16235" y="3168"/>
                </a:cubicBezTo>
                <a:cubicBezTo>
                  <a:pt x="16280" y="3168"/>
                  <a:pt x="16280" y="3097"/>
                  <a:pt x="16235" y="3097"/>
                </a:cubicBezTo>
                <a:close/>
                <a:moveTo>
                  <a:pt x="15452" y="3154"/>
                </a:moveTo>
                <a:cubicBezTo>
                  <a:pt x="15406" y="3154"/>
                  <a:pt x="15406" y="3226"/>
                  <a:pt x="15452" y="3226"/>
                </a:cubicBezTo>
                <a:cubicBezTo>
                  <a:pt x="15453" y="3226"/>
                  <a:pt x="15453" y="3226"/>
                  <a:pt x="15453" y="3226"/>
                </a:cubicBezTo>
                <a:cubicBezTo>
                  <a:pt x="15498" y="3226"/>
                  <a:pt x="15499" y="3154"/>
                  <a:pt x="15452" y="3154"/>
                </a:cubicBezTo>
                <a:close/>
                <a:moveTo>
                  <a:pt x="12632" y="3075"/>
                </a:moveTo>
                <a:cubicBezTo>
                  <a:pt x="12618" y="3075"/>
                  <a:pt x="12604" y="3083"/>
                  <a:pt x="12600" y="3100"/>
                </a:cubicBezTo>
                <a:cubicBezTo>
                  <a:pt x="12586" y="3147"/>
                  <a:pt x="12580" y="3195"/>
                  <a:pt x="12580" y="3243"/>
                </a:cubicBezTo>
                <a:cubicBezTo>
                  <a:pt x="12579" y="3266"/>
                  <a:pt x="12597" y="3278"/>
                  <a:pt x="12615" y="3278"/>
                </a:cubicBezTo>
                <a:cubicBezTo>
                  <a:pt x="12632" y="3278"/>
                  <a:pt x="12650" y="3266"/>
                  <a:pt x="12650" y="3243"/>
                </a:cubicBezTo>
                <a:cubicBezTo>
                  <a:pt x="12652" y="3201"/>
                  <a:pt x="12657" y="3160"/>
                  <a:pt x="12668" y="3120"/>
                </a:cubicBezTo>
                <a:cubicBezTo>
                  <a:pt x="12675" y="3093"/>
                  <a:pt x="12653" y="3075"/>
                  <a:pt x="12632" y="3075"/>
                </a:cubicBezTo>
                <a:close/>
                <a:moveTo>
                  <a:pt x="18578" y="3225"/>
                </a:moveTo>
                <a:cubicBezTo>
                  <a:pt x="18532" y="3225"/>
                  <a:pt x="18532" y="3295"/>
                  <a:pt x="18578" y="3295"/>
                </a:cubicBezTo>
                <a:cubicBezTo>
                  <a:pt x="18624" y="3295"/>
                  <a:pt x="18624" y="3225"/>
                  <a:pt x="18578" y="3225"/>
                </a:cubicBezTo>
                <a:close/>
                <a:moveTo>
                  <a:pt x="21132" y="3231"/>
                </a:moveTo>
                <a:cubicBezTo>
                  <a:pt x="21086" y="3231"/>
                  <a:pt x="21086" y="3301"/>
                  <a:pt x="21132" y="3301"/>
                </a:cubicBezTo>
                <a:lnTo>
                  <a:pt x="21148" y="3301"/>
                </a:lnTo>
                <a:cubicBezTo>
                  <a:pt x="21193" y="3301"/>
                  <a:pt x="21193" y="3231"/>
                  <a:pt x="21148" y="3231"/>
                </a:cubicBezTo>
                <a:close/>
                <a:moveTo>
                  <a:pt x="21343" y="3247"/>
                </a:moveTo>
                <a:cubicBezTo>
                  <a:pt x="21297" y="3247"/>
                  <a:pt x="21297" y="3317"/>
                  <a:pt x="21343" y="3317"/>
                </a:cubicBezTo>
                <a:cubicBezTo>
                  <a:pt x="21389" y="3317"/>
                  <a:pt x="21389" y="3247"/>
                  <a:pt x="21343" y="3247"/>
                </a:cubicBezTo>
                <a:close/>
                <a:moveTo>
                  <a:pt x="18158" y="3174"/>
                </a:moveTo>
                <a:cubicBezTo>
                  <a:pt x="18111" y="3174"/>
                  <a:pt x="18081" y="3244"/>
                  <a:pt x="18131" y="3274"/>
                </a:cubicBezTo>
                <a:cubicBezTo>
                  <a:pt x="18155" y="3289"/>
                  <a:pt x="18180" y="3304"/>
                  <a:pt x="18205" y="3319"/>
                </a:cubicBezTo>
                <a:cubicBezTo>
                  <a:pt x="18214" y="3324"/>
                  <a:pt x="18223" y="3326"/>
                  <a:pt x="18232" y="3326"/>
                </a:cubicBezTo>
                <a:cubicBezTo>
                  <a:pt x="18278" y="3326"/>
                  <a:pt x="18309" y="3257"/>
                  <a:pt x="18260" y="3227"/>
                </a:cubicBezTo>
                <a:cubicBezTo>
                  <a:pt x="18236" y="3211"/>
                  <a:pt x="18211" y="3196"/>
                  <a:pt x="18185" y="3183"/>
                </a:cubicBezTo>
                <a:cubicBezTo>
                  <a:pt x="18176" y="3177"/>
                  <a:pt x="18166" y="3174"/>
                  <a:pt x="18158" y="3174"/>
                </a:cubicBezTo>
                <a:close/>
                <a:moveTo>
                  <a:pt x="3080" y="3181"/>
                </a:moveTo>
                <a:cubicBezTo>
                  <a:pt x="3056" y="3181"/>
                  <a:pt x="3036" y="3197"/>
                  <a:pt x="3028" y="3219"/>
                </a:cubicBezTo>
                <a:cubicBezTo>
                  <a:pt x="3023" y="3235"/>
                  <a:pt x="3017" y="3249"/>
                  <a:pt x="3012" y="3263"/>
                </a:cubicBezTo>
                <a:cubicBezTo>
                  <a:pt x="3004" y="3291"/>
                  <a:pt x="3023" y="3322"/>
                  <a:pt x="3049" y="3329"/>
                </a:cubicBezTo>
                <a:cubicBezTo>
                  <a:pt x="3053" y="3330"/>
                  <a:pt x="3057" y="3331"/>
                  <a:pt x="3062" y="3331"/>
                </a:cubicBezTo>
                <a:cubicBezTo>
                  <a:pt x="3086" y="3331"/>
                  <a:pt x="3107" y="3314"/>
                  <a:pt x="3115" y="3292"/>
                </a:cubicBezTo>
                <a:cubicBezTo>
                  <a:pt x="3120" y="3277"/>
                  <a:pt x="3125" y="3262"/>
                  <a:pt x="3130" y="3248"/>
                </a:cubicBezTo>
                <a:cubicBezTo>
                  <a:pt x="3140" y="3220"/>
                  <a:pt x="3120" y="3189"/>
                  <a:pt x="3094" y="3183"/>
                </a:cubicBezTo>
                <a:cubicBezTo>
                  <a:pt x="3089" y="3181"/>
                  <a:pt x="3084" y="3181"/>
                  <a:pt x="3080" y="3181"/>
                </a:cubicBezTo>
                <a:close/>
                <a:moveTo>
                  <a:pt x="10497" y="3263"/>
                </a:moveTo>
                <a:cubicBezTo>
                  <a:pt x="10452" y="3263"/>
                  <a:pt x="10450" y="3335"/>
                  <a:pt x="10497" y="3335"/>
                </a:cubicBezTo>
                <a:lnTo>
                  <a:pt x="10513" y="3335"/>
                </a:lnTo>
                <a:cubicBezTo>
                  <a:pt x="10559" y="3335"/>
                  <a:pt x="10559" y="3263"/>
                  <a:pt x="10513" y="3263"/>
                </a:cubicBezTo>
                <a:close/>
                <a:moveTo>
                  <a:pt x="11894" y="3205"/>
                </a:moveTo>
                <a:cubicBezTo>
                  <a:pt x="11868" y="3205"/>
                  <a:pt x="11841" y="3222"/>
                  <a:pt x="11841" y="3257"/>
                </a:cubicBezTo>
                <a:lnTo>
                  <a:pt x="11841" y="3301"/>
                </a:lnTo>
                <a:cubicBezTo>
                  <a:pt x="11841" y="3335"/>
                  <a:pt x="11868" y="3353"/>
                  <a:pt x="11895" y="3353"/>
                </a:cubicBezTo>
                <a:cubicBezTo>
                  <a:pt x="11922" y="3353"/>
                  <a:pt x="11948" y="3336"/>
                  <a:pt x="11948" y="3301"/>
                </a:cubicBezTo>
                <a:lnTo>
                  <a:pt x="11948" y="3257"/>
                </a:lnTo>
                <a:cubicBezTo>
                  <a:pt x="11948" y="3222"/>
                  <a:pt x="11921" y="3205"/>
                  <a:pt x="11894" y="3205"/>
                </a:cubicBezTo>
                <a:close/>
                <a:moveTo>
                  <a:pt x="14240" y="3240"/>
                </a:moveTo>
                <a:cubicBezTo>
                  <a:pt x="14199" y="3240"/>
                  <a:pt x="14162" y="3293"/>
                  <a:pt x="14199" y="3330"/>
                </a:cubicBezTo>
                <a:lnTo>
                  <a:pt x="14215" y="3346"/>
                </a:lnTo>
                <a:cubicBezTo>
                  <a:pt x="14226" y="3357"/>
                  <a:pt x="14239" y="3362"/>
                  <a:pt x="14251" y="3362"/>
                </a:cubicBezTo>
                <a:cubicBezTo>
                  <a:pt x="14292" y="3362"/>
                  <a:pt x="14329" y="3309"/>
                  <a:pt x="14292" y="3272"/>
                </a:cubicBezTo>
                <a:lnTo>
                  <a:pt x="14276" y="3256"/>
                </a:lnTo>
                <a:cubicBezTo>
                  <a:pt x="14265" y="3245"/>
                  <a:pt x="14252" y="3240"/>
                  <a:pt x="14240" y="3240"/>
                </a:cubicBezTo>
                <a:close/>
                <a:moveTo>
                  <a:pt x="12257" y="3267"/>
                </a:moveTo>
                <a:cubicBezTo>
                  <a:pt x="12230" y="3267"/>
                  <a:pt x="12206" y="3302"/>
                  <a:pt x="12230" y="3327"/>
                </a:cubicBezTo>
                <a:cubicBezTo>
                  <a:pt x="12240" y="3338"/>
                  <a:pt x="12251" y="3347"/>
                  <a:pt x="12260" y="3358"/>
                </a:cubicBezTo>
                <a:cubicBezTo>
                  <a:pt x="12268" y="3365"/>
                  <a:pt x="12276" y="3368"/>
                  <a:pt x="12284" y="3368"/>
                </a:cubicBezTo>
                <a:cubicBezTo>
                  <a:pt x="12312" y="3368"/>
                  <a:pt x="12336" y="3333"/>
                  <a:pt x="12310" y="3308"/>
                </a:cubicBezTo>
                <a:cubicBezTo>
                  <a:pt x="12299" y="3298"/>
                  <a:pt x="12289" y="3288"/>
                  <a:pt x="12280" y="3278"/>
                </a:cubicBezTo>
                <a:cubicBezTo>
                  <a:pt x="12273" y="3270"/>
                  <a:pt x="12265" y="3267"/>
                  <a:pt x="12257" y="3267"/>
                </a:cubicBezTo>
                <a:close/>
                <a:moveTo>
                  <a:pt x="7628" y="3226"/>
                </a:moveTo>
                <a:cubicBezTo>
                  <a:pt x="7607" y="3226"/>
                  <a:pt x="7585" y="3243"/>
                  <a:pt x="7590" y="3270"/>
                </a:cubicBezTo>
                <a:lnTo>
                  <a:pt x="7606" y="3345"/>
                </a:lnTo>
                <a:cubicBezTo>
                  <a:pt x="7610" y="3363"/>
                  <a:pt x="7623" y="3370"/>
                  <a:pt x="7637" y="3370"/>
                </a:cubicBezTo>
                <a:cubicBezTo>
                  <a:pt x="7657" y="3370"/>
                  <a:pt x="7680" y="3353"/>
                  <a:pt x="7674" y="3326"/>
                </a:cubicBezTo>
                <a:lnTo>
                  <a:pt x="7658" y="3252"/>
                </a:lnTo>
                <a:cubicBezTo>
                  <a:pt x="7655" y="3234"/>
                  <a:pt x="7642" y="3226"/>
                  <a:pt x="7628" y="3226"/>
                </a:cubicBezTo>
                <a:close/>
                <a:moveTo>
                  <a:pt x="8168" y="3301"/>
                </a:moveTo>
                <a:cubicBezTo>
                  <a:pt x="8122" y="3301"/>
                  <a:pt x="8122" y="3372"/>
                  <a:pt x="8168" y="3372"/>
                </a:cubicBezTo>
                <a:cubicBezTo>
                  <a:pt x="8213" y="3372"/>
                  <a:pt x="8213" y="3301"/>
                  <a:pt x="8168" y="3301"/>
                </a:cubicBezTo>
                <a:close/>
                <a:moveTo>
                  <a:pt x="20746" y="3274"/>
                </a:moveTo>
                <a:cubicBezTo>
                  <a:pt x="20722" y="3274"/>
                  <a:pt x="20698" y="3300"/>
                  <a:pt x="20711" y="3327"/>
                </a:cubicBezTo>
                <a:cubicBezTo>
                  <a:pt x="20716" y="3338"/>
                  <a:pt x="20722" y="3347"/>
                  <a:pt x="20727" y="3358"/>
                </a:cubicBezTo>
                <a:cubicBezTo>
                  <a:pt x="20734" y="3370"/>
                  <a:pt x="20744" y="3376"/>
                  <a:pt x="20755" y="3376"/>
                </a:cubicBezTo>
                <a:cubicBezTo>
                  <a:pt x="20778" y="3376"/>
                  <a:pt x="20803" y="3350"/>
                  <a:pt x="20789" y="3322"/>
                </a:cubicBezTo>
                <a:cubicBezTo>
                  <a:pt x="20784" y="3311"/>
                  <a:pt x="20778" y="3303"/>
                  <a:pt x="20773" y="3293"/>
                </a:cubicBezTo>
                <a:cubicBezTo>
                  <a:pt x="20766" y="3280"/>
                  <a:pt x="20756" y="3274"/>
                  <a:pt x="20746" y="3274"/>
                </a:cubicBezTo>
                <a:close/>
                <a:moveTo>
                  <a:pt x="5619" y="3310"/>
                </a:moveTo>
                <a:cubicBezTo>
                  <a:pt x="5572" y="3310"/>
                  <a:pt x="5572" y="3382"/>
                  <a:pt x="5619" y="3382"/>
                </a:cubicBezTo>
                <a:cubicBezTo>
                  <a:pt x="5665" y="3382"/>
                  <a:pt x="5665" y="3310"/>
                  <a:pt x="5619" y="3310"/>
                </a:cubicBezTo>
                <a:close/>
                <a:moveTo>
                  <a:pt x="4116" y="3291"/>
                </a:moveTo>
                <a:cubicBezTo>
                  <a:pt x="4089" y="3291"/>
                  <a:pt x="4065" y="3327"/>
                  <a:pt x="4090" y="3351"/>
                </a:cubicBezTo>
                <a:lnTo>
                  <a:pt x="4120" y="3382"/>
                </a:lnTo>
                <a:cubicBezTo>
                  <a:pt x="4128" y="3389"/>
                  <a:pt x="4136" y="3393"/>
                  <a:pt x="4144" y="3393"/>
                </a:cubicBezTo>
                <a:cubicBezTo>
                  <a:pt x="4171" y="3393"/>
                  <a:pt x="4196" y="3356"/>
                  <a:pt x="4170" y="3331"/>
                </a:cubicBezTo>
                <a:lnTo>
                  <a:pt x="4140" y="3301"/>
                </a:lnTo>
                <a:cubicBezTo>
                  <a:pt x="4133" y="3294"/>
                  <a:pt x="4124" y="3291"/>
                  <a:pt x="4116" y="3291"/>
                </a:cubicBezTo>
                <a:close/>
                <a:moveTo>
                  <a:pt x="2405" y="3271"/>
                </a:moveTo>
                <a:cubicBezTo>
                  <a:pt x="2377" y="3271"/>
                  <a:pt x="2353" y="3307"/>
                  <a:pt x="2378" y="3331"/>
                </a:cubicBezTo>
                <a:cubicBezTo>
                  <a:pt x="2398" y="3351"/>
                  <a:pt x="2418" y="3372"/>
                  <a:pt x="2439" y="3392"/>
                </a:cubicBezTo>
                <a:cubicBezTo>
                  <a:pt x="2446" y="3399"/>
                  <a:pt x="2455" y="3402"/>
                  <a:pt x="2462" y="3402"/>
                </a:cubicBezTo>
                <a:cubicBezTo>
                  <a:pt x="2490" y="3402"/>
                  <a:pt x="2513" y="3366"/>
                  <a:pt x="2488" y="3342"/>
                </a:cubicBezTo>
                <a:cubicBezTo>
                  <a:pt x="2467" y="3322"/>
                  <a:pt x="2449" y="3301"/>
                  <a:pt x="2429" y="3282"/>
                </a:cubicBezTo>
                <a:cubicBezTo>
                  <a:pt x="2421" y="3274"/>
                  <a:pt x="2413" y="3271"/>
                  <a:pt x="2405" y="3271"/>
                </a:cubicBezTo>
                <a:close/>
                <a:moveTo>
                  <a:pt x="4807" y="3304"/>
                </a:moveTo>
                <a:cubicBezTo>
                  <a:pt x="4738" y="3304"/>
                  <a:pt x="4738" y="3411"/>
                  <a:pt x="4807" y="3411"/>
                </a:cubicBezTo>
                <a:cubicBezTo>
                  <a:pt x="4807" y="3411"/>
                  <a:pt x="4808" y="3411"/>
                  <a:pt x="4809" y="3411"/>
                </a:cubicBezTo>
                <a:cubicBezTo>
                  <a:pt x="4875" y="3411"/>
                  <a:pt x="4875" y="3305"/>
                  <a:pt x="4807" y="3304"/>
                </a:cubicBezTo>
                <a:close/>
                <a:moveTo>
                  <a:pt x="9310" y="3350"/>
                </a:moveTo>
                <a:cubicBezTo>
                  <a:pt x="9264" y="3350"/>
                  <a:pt x="9264" y="3420"/>
                  <a:pt x="9310" y="3420"/>
                </a:cubicBezTo>
                <a:cubicBezTo>
                  <a:pt x="9355" y="3420"/>
                  <a:pt x="9355" y="3350"/>
                  <a:pt x="9310" y="3350"/>
                </a:cubicBezTo>
                <a:close/>
                <a:moveTo>
                  <a:pt x="20097" y="3255"/>
                </a:moveTo>
                <a:cubicBezTo>
                  <a:pt x="20056" y="3255"/>
                  <a:pt x="20019" y="3309"/>
                  <a:pt x="20057" y="3346"/>
                </a:cubicBezTo>
                <a:cubicBezTo>
                  <a:pt x="20082" y="3370"/>
                  <a:pt x="20107" y="3395"/>
                  <a:pt x="20132" y="3421"/>
                </a:cubicBezTo>
                <a:cubicBezTo>
                  <a:pt x="20143" y="3433"/>
                  <a:pt x="20155" y="3437"/>
                  <a:pt x="20168" y="3437"/>
                </a:cubicBezTo>
                <a:cubicBezTo>
                  <a:pt x="20208" y="3437"/>
                  <a:pt x="20244" y="3384"/>
                  <a:pt x="20207" y="3347"/>
                </a:cubicBezTo>
                <a:cubicBezTo>
                  <a:pt x="20182" y="3322"/>
                  <a:pt x="20158" y="3298"/>
                  <a:pt x="20133" y="3272"/>
                </a:cubicBezTo>
                <a:cubicBezTo>
                  <a:pt x="20122" y="3260"/>
                  <a:pt x="20109" y="3255"/>
                  <a:pt x="20097" y="3255"/>
                </a:cubicBezTo>
                <a:close/>
                <a:moveTo>
                  <a:pt x="408" y="3344"/>
                </a:moveTo>
                <a:cubicBezTo>
                  <a:pt x="394" y="3344"/>
                  <a:pt x="380" y="3351"/>
                  <a:pt x="374" y="3368"/>
                </a:cubicBezTo>
                <a:cubicBezTo>
                  <a:pt x="369" y="3384"/>
                  <a:pt x="364" y="3398"/>
                  <a:pt x="359" y="3413"/>
                </a:cubicBezTo>
                <a:cubicBezTo>
                  <a:pt x="350" y="3439"/>
                  <a:pt x="371" y="3457"/>
                  <a:pt x="393" y="3457"/>
                </a:cubicBezTo>
                <a:cubicBezTo>
                  <a:pt x="407" y="3457"/>
                  <a:pt x="421" y="3449"/>
                  <a:pt x="427" y="3432"/>
                </a:cubicBezTo>
                <a:cubicBezTo>
                  <a:pt x="432" y="3416"/>
                  <a:pt x="437" y="3403"/>
                  <a:pt x="442" y="3388"/>
                </a:cubicBezTo>
                <a:cubicBezTo>
                  <a:pt x="451" y="3361"/>
                  <a:pt x="429" y="3344"/>
                  <a:pt x="408" y="3344"/>
                </a:cubicBezTo>
                <a:close/>
                <a:moveTo>
                  <a:pt x="17183" y="3307"/>
                </a:moveTo>
                <a:cubicBezTo>
                  <a:pt x="17142" y="3307"/>
                  <a:pt x="17106" y="3360"/>
                  <a:pt x="17143" y="3398"/>
                </a:cubicBezTo>
                <a:lnTo>
                  <a:pt x="17188" y="3442"/>
                </a:lnTo>
                <a:cubicBezTo>
                  <a:pt x="17199" y="3453"/>
                  <a:pt x="17212" y="3458"/>
                  <a:pt x="17224" y="3458"/>
                </a:cubicBezTo>
                <a:cubicBezTo>
                  <a:pt x="17264" y="3458"/>
                  <a:pt x="17301" y="3405"/>
                  <a:pt x="17264" y="3368"/>
                </a:cubicBezTo>
                <a:lnTo>
                  <a:pt x="17220" y="3324"/>
                </a:lnTo>
                <a:cubicBezTo>
                  <a:pt x="17208" y="3312"/>
                  <a:pt x="17195" y="3307"/>
                  <a:pt x="17183" y="3307"/>
                </a:cubicBezTo>
                <a:close/>
                <a:moveTo>
                  <a:pt x="15245" y="3363"/>
                </a:moveTo>
                <a:cubicBezTo>
                  <a:pt x="15175" y="3363"/>
                  <a:pt x="15175" y="3471"/>
                  <a:pt x="15245" y="3471"/>
                </a:cubicBezTo>
                <a:cubicBezTo>
                  <a:pt x="15313" y="3471"/>
                  <a:pt x="15313" y="3363"/>
                  <a:pt x="15245" y="3363"/>
                </a:cubicBezTo>
                <a:close/>
                <a:moveTo>
                  <a:pt x="1803" y="3344"/>
                </a:moveTo>
                <a:cubicBezTo>
                  <a:pt x="1763" y="3344"/>
                  <a:pt x="1727" y="3398"/>
                  <a:pt x="1763" y="3435"/>
                </a:cubicBezTo>
                <a:cubicBezTo>
                  <a:pt x="1773" y="3445"/>
                  <a:pt x="1783" y="3455"/>
                  <a:pt x="1792" y="3465"/>
                </a:cubicBezTo>
                <a:cubicBezTo>
                  <a:pt x="1802" y="3477"/>
                  <a:pt x="1815" y="3481"/>
                  <a:pt x="1827" y="3481"/>
                </a:cubicBezTo>
                <a:cubicBezTo>
                  <a:pt x="1867" y="3481"/>
                  <a:pt x="1904" y="3428"/>
                  <a:pt x="1868" y="3390"/>
                </a:cubicBezTo>
                <a:cubicBezTo>
                  <a:pt x="1858" y="3380"/>
                  <a:pt x="1848" y="3369"/>
                  <a:pt x="1839" y="3361"/>
                </a:cubicBezTo>
                <a:cubicBezTo>
                  <a:pt x="1828" y="3349"/>
                  <a:pt x="1816" y="3344"/>
                  <a:pt x="1803" y="3344"/>
                </a:cubicBezTo>
                <a:close/>
                <a:moveTo>
                  <a:pt x="5170" y="3352"/>
                </a:moveTo>
                <a:cubicBezTo>
                  <a:pt x="5146" y="3352"/>
                  <a:pt x="5126" y="3368"/>
                  <a:pt x="5118" y="3390"/>
                </a:cubicBezTo>
                <a:cubicBezTo>
                  <a:pt x="5113" y="3405"/>
                  <a:pt x="5107" y="3420"/>
                  <a:pt x="5102" y="3435"/>
                </a:cubicBezTo>
                <a:cubicBezTo>
                  <a:pt x="5092" y="3462"/>
                  <a:pt x="5113" y="3494"/>
                  <a:pt x="5139" y="3500"/>
                </a:cubicBezTo>
                <a:cubicBezTo>
                  <a:pt x="5144" y="3501"/>
                  <a:pt x="5148" y="3502"/>
                  <a:pt x="5153" y="3502"/>
                </a:cubicBezTo>
                <a:cubicBezTo>
                  <a:pt x="5177" y="3502"/>
                  <a:pt x="5197" y="3485"/>
                  <a:pt x="5205" y="3463"/>
                </a:cubicBezTo>
                <a:cubicBezTo>
                  <a:pt x="5210" y="3449"/>
                  <a:pt x="5215" y="3434"/>
                  <a:pt x="5220" y="3419"/>
                </a:cubicBezTo>
                <a:cubicBezTo>
                  <a:pt x="5231" y="3392"/>
                  <a:pt x="5210" y="3361"/>
                  <a:pt x="5184" y="3353"/>
                </a:cubicBezTo>
                <a:cubicBezTo>
                  <a:pt x="5179" y="3352"/>
                  <a:pt x="5175" y="3352"/>
                  <a:pt x="5170" y="3352"/>
                </a:cubicBezTo>
                <a:close/>
                <a:moveTo>
                  <a:pt x="8571" y="3378"/>
                </a:moveTo>
                <a:cubicBezTo>
                  <a:pt x="8558" y="3378"/>
                  <a:pt x="8545" y="3386"/>
                  <a:pt x="8541" y="3404"/>
                </a:cubicBezTo>
                <a:lnTo>
                  <a:pt x="8526" y="3478"/>
                </a:lnTo>
                <a:cubicBezTo>
                  <a:pt x="8520" y="3506"/>
                  <a:pt x="8542" y="3523"/>
                  <a:pt x="8563" y="3523"/>
                </a:cubicBezTo>
                <a:cubicBezTo>
                  <a:pt x="8577" y="3523"/>
                  <a:pt x="8590" y="3515"/>
                  <a:pt x="8594" y="3498"/>
                </a:cubicBezTo>
                <a:lnTo>
                  <a:pt x="8609" y="3424"/>
                </a:lnTo>
                <a:cubicBezTo>
                  <a:pt x="8614" y="3396"/>
                  <a:pt x="8592" y="3378"/>
                  <a:pt x="8571" y="3378"/>
                </a:cubicBezTo>
                <a:close/>
                <a:moveTo>
                  <a:pt x="17691" y="3432"/>
                </a:moveTo>
                <a:cubicBezTo>
                  <a:pt x="17673" y="3432"/>
                  <a:pt x="17655" y="3443"/>
                  <a:pt x="17655" y="3467"/>
                </a:cubicBezTo>
                <a:lnTo>
                  <a:pt x="17655" y="3497"/>
                </a:lnTo>
                <a:cubicBezTo>
                  <a:pt x="17655" y="3519"/>
                  <a:pt x="17673" y="3531"/>
                  <a:pt x="17691" y="3531"/>
                </a:cubicBezTo>
                <a:cubicBezTo>
                  <a:pt x="17708" y="3531"/>
                  <a:pt x="17726" y="3519"/>
                  <a:pt x="17726" y="3497"/>
                </a:cubicBezTo>
                <a:lnTo>
                  <a:pt x="17726" y="3467"/>
                </a:lnTo>
                <a:cubicBezTo>
                  <a:pt x="17726" y="3443"/>
                  <a:pt x="17708" y="3432"/>
                  <a:pt x="17691" y="3432"/>
                </a:cubicBezTo>
                <a:close/>
                <a:moveTo>
                  <a:pt x="1233" y="3415"/>
                </a:moveTo>
                <a:cubicBezTo>
                  <a:pt x="1213" y="3415"/>
                  <a:pt x="1195" y="3425"/>
                  <a:pt x="1184" y="3441"/>
                </a:cubicBezTo>
                <a:cubicBezTo>
                  <a:pt x="1174" y="3457"/>
                  <a:pt x="1165" y="3472"/>
                  <a:pt x="1155" y="3486"/>
                </a:cubicBezTo>
                <a:cubicBezTo>
                  <a:pt x="1139" y="3509"/>
                  <a:pt x="1149" y="3545"/>
                  <a:pt x="1174" y="3560"/>
                </a:cubicBezTo>
                <a:cubicBezTo>
                  <a:pt x="1182" y="3565"/>
                  <a:pt x="1191" y="3567"/>
                  <a:pt x="1200" y="3567"/>
                </a:cubicBezTo>
                <a:cubicBezTo>
                  <a:pt x="1218" y="3567"/>
                  <a:pt x="1236" y="3557"/>
                  <a:pt x="1247" y="3540"/>
                </a:cubicBezTo>
                <a:cubicBezTo>
                  <a:pt x="1257" y="3524"/>
                  <a:pt x="1267" y="3509"/>
                  <a:pt x="1277" y="3495"/>
                </a:cubicBezTo>
                <a:cubicBezTo>
                  <a:pt x="1293" y="3472"/>
                  <a:pt x="1283" y="3436"/>
                  <a:pt x="1257" y="3421"/>
                </a:cubicBezTo>
                <a:cubicBezTo>
                  <a:pt x="1249" y="3417"/>
                  <a:pt x="1241" y="3415"/>
                  <a:pt x="1233" y="3415"/>
                </a:cubicBezTo>
                <a:close/>
                <a:moveTo>
                  <a:pt x="24726" y="3463"/>
                </a:moveTo>
                <a:cubicBezTo>
                  <a:pt x="24655" y="3463"/>
                  <a:pt x="24655" y="3571"/>
                  <a:pt x="24726" y="3571"/>
                </a:cubicBezTo>
                <a:cubicBezTo>
                  <a:pt x="24795" y="3571"/>
                  <a:pt x="24795" y="3463"/>
                  <a:pt x="24726" y="3463"/>
                </a:cubicBezTo>
                <a:close/>
                <a:moveTo>
                  <a:pt x="22304" y="3504"/>
                </a:moveTo>
                <a:cubicBezTo>
                  <a:pt x="22259" y="3504"/>
                  <a:pt x="22259" y="3575"/>
                  <a:pt x="22304" y="3575"/>
                </a:cubicBezTo>
                <a:cubicBezTo>
                  <a:pt x="22350" y="3575"/>
                  <a:pt x="22350" y="3504"/>
                  <a:pt x="22304" y="3504"/>
                </a:cubicBezTo>
                <a:close/>
                <a:moveTo>
                  <a:pt x="16262" y="3513"/>
                </a:moveTo>
                <a:cubicBezTo>
                  <a:pt x="16228" y="3513"/>
                  <a:pt x="16216" y="3572"/>
                  <a:pt x="16254" y="3584"/>
                </a:cubicBezTo>
                <a:cubicBezTo>
                  <a:pt x="16268" y="3589"/>
                  <a:pt x="16284" y="3594"/>
                  <a:pt x="16299" y="3602"/>
                </a:cubicBezTo>
                <a:cubicBezTo>
                  <a:pt x="16303" y="3603"/>
                  <a:pt x="16307" y="3604"/>
                  <a:pt x="16311" y="3604"/>
                </a:cubicBezTo>
                <a:cubicBezTo>
                  <a:pt x="16346" y="3604"/>
                  <a:pt x="16357" y="3546"/>
                  <a:pt x="16319" y="3534"/>
                </a:cubicBezTo>
                <a:cubicBezTo>
                  <a:pt x="16304" y="3528"/>
                  <a:pt x="16288" y="3523"/>
                  <a:pt x="16274" y="3516"/>
                </a:cubicBezTo>
                <a:cubicBezTo>
                  <a:pt x="16269" y="3514"/>
                  <a:pt x="16265" y="3513"/>
                  <a:pt x="16262" y="3513"/>
                </a:cubicBezTo>
                <a:close/>
                <a:moveTo>
                  <a:pt x="6128" y="3522"/>
                </a:moveTo>
                <a:cubicBezTo>
                  <a:pt x="6110" y="3522"/>
                  <a:pt x="6092" y="3534"/>
                  <a:pt x="6092" y="3557"/>
                </a:cubicBezTo>
                <a:lnTo>
                  <a:pt x="6092" y="3572"/>
                </a:lnTo>
                <a:cubicBezTo>
                  <a:pt x="6092" y="3595"/>
                  <a:pt x="6110" y="3607"/>
                  <a:pt x="6128" y="3607"/>
                </a:cubicBezTo>
                <a:cubicBezTo>
                  <a:pt x="6145" y="3607"/>
                  <a:pt x="6163" y="3595"/>
                  <a:pt x="6163" y="3572"/>
                </a:cubicBezTo>
                <a:lnTo>
                  <a:pt x="6163" y="3557"/>
                </a:lnTo>
                <a:cubicBezTo>
                  <a:pt x="6163" y="3534"/>
                  <a:pt x="6145" y="3522"/>
                  <a:pt x="6128" y="3522"/>
                </a:cubicBezTo>
                <a:close/>
                <a:moveTo>
                  <a:pt x="15948" y="3562"/>
                </a:moveTo>
                <a:cubicBezTo>
                  <a:pt x="15902" y="3562"/>
                  <a:pt x="15902" y="3632"/>
                  <a:pt x="15948" y="3632"/>
                </a:cubicBezTo>
                <a:lnTo>
                  <a:pt x="15964" y="3632"/>
                </a:lnTo>
                <a:cubicBezTo>
                  <a:pt x="15964" y="3632"/>
                  <a:pt x="15964" y="3632"/>
                  <a:pt x="15965" y="3632"/>
                </a:cubicBezTo>
                <a:cubicBezTo>
                  <a:pt x="16010" y="3632"/>
                  <a:pt x="16009" y="3562"/>
                  <a:pt x="15964" y="3562"/>
                </a:cubicBezTo>
                <a:close/>
                <a:moveTo>
                  <a:pt x="15149" y="3500"/>
                </a:moveTo>
                <a:cubicBezTo>
                  <a:pt x="15140" y="3500"/>
                  <a:pt x="15132" y="3503"/>
                  <a:pt x="15127" y="3511"/>
                </a:cubicBezTo>
                <a:cubicBezTo>
                  <a:pt x="15107" y="3536"/>
                  <a:pt x="15086" y="3561"/>
                  <a:pt x="15066" y="3586"/>
                </a:cubicBezTo>
                <a:cubicBezTo>
                  <a:pt x="15054" y="3602"/>
                  <a:pt x="15052" y="3620"/>
                  <a:pt x="15066" y="3635"/>
                </a:cubicBezTo>
                <a:cubicBezTo>
                  <a:pt x="15072" y="3641"/>
                  <a:pt x="15083" y="3645"/>
                  <a:pt x="15093" y="3645"/>
                </a:cubicBezTo>
                <a:cubicBezTo>
                  <a:pt x="15102" y="3645"/>
                  <a:pt x="15111" y="3642"/>
                  <a:pt x="15116" y="3635"/>
                </a:cubicBezTo>
                <a:cubicBezTo>
                  <a:pt x="15136" y="3610"/>
                  <a:pt x="15157" y="3586"/>
                  <a:pt x="15177" y="3561"/>
                </a:cubicBezTo>
                <a:cubicBezTo>
                  <a:pt x="15188" y="3545"/>
                  <a:pt x="15190" y="3525"/>
                  <a:pt x="15177" y="3511"/>
                </a:cubicBezTo>
                <a:cubicBezTo>
                  <a:pt x="15170" y="3504"/>
                  <a:pt x="15159" y="3500"/>
                  <a:pt x="15149" y="3500"/>
                </a:cubicBezTo>
                <a:close/>
                <a:moveTo>
                  <a:pt x="19657" y="3603"/>
                </a:moveTo>
                <a:cubicBezTo>
                  <a:pt x="19613" y="3603"/>
                  <a:pt x="19614" y="3673"/>
                  <a:pt x="19658" y="3673"/>
                </a:cubicBezTo>
                <a:cubicBezTo>
                  <a:pt x="19705" y="3673"/>
                  <a:pt x="19705" y="3603"/>
                  <a:pt x="19658" y="3603"/>
                </a:cubicBezTo>
                <a:cubicBezTo>
                  <a:pt x="19658" y="3603"/>
                  <a:pt x="19658" y="3603"/>
                  <a:pt x="19657" y="3603"/>
                </a:cubicBezTo>
                <a:close/>
                <a:moveTo>
                  <a:pt x="4055" y="3592"/>
                </a:moveTo>
                <a:cubicBezTo>
                  <a:pt x="4037" y="3592"/>
                  <a:pt x="4020" y="3603"/>
                  <a:pt x="4020" y="3626"/>
                </a:cubicBezTo>
                <a:lnTo>
                  <a:pt x="4020" y="3641"/>
                </a:lnTo>
                <a:cubicBezTo>
                  <a:pt x="4020" y="3664"/>
                  <a:pt x="4037" y="3676"/>
                  <a:pt x="4055" y="3676"/>
                </a:cubicBezTo>
                <a:cubicBezTo>
                  <a:pt x="4073" y="3676"/>
                  <a:pt x="4090" y="3664"/>
                  <a:pt x="4090" y="3641"/>
                </a:cubicBezTo>
                <a:lnTo>
                  <a:pt x="4090" y="3626"/>
                </a:lnTo>
                <a:cubicBezTo>
                  <a:pt x="4090" y="3603"/>
                  <a:pt x="4073" y="3592"/>
                  <a:pt x="4055" y="3592"/>
                </a:cubicBezTo>
                <a:close/>
                <a:moveTo>
                  <a:pt x="21734" y="3594"/>
                </a:moveTo>
                <a:cubicBezTo>
                  <a:pt x="21724" y="3594"/>
                  <a:pt x="21715" y="3597"/>
                  <a:pt x="21708" y="3604"/>
                </a:cubicBezTo>
                <a:cubicBezTo>
                  <a:pt x="21702" y="3608"/>
                  <a:pt x="21696" y="3609"/>
                  <a:pt x="21689" y="3609"/>
                </a:cubicBezTo>
                <a:cubicBezTo>
                  <a:pt x="21687" y="3609"/>
                  <a:pt x="21684" y="3609"/>
                  <a:pt x="21681" y="3609"/>
                </a:cubicBezTo>
                <a:cubicBezTo>
                  <a:pt x="21678" y="3608"/>
                  <a:pt x="21675" y="3608"/>
                  <a:pt x="21672" y="3608"/>
                </a:cubicBezTo>
                <a:cubicBezTo>
                  <a:pt x="21635" y="3608"/>
                  <a:pt x="21621" y="3668"/>
                  <a:pt x="21662" y="3677"/>
                </a:cubicBezTo>
                <a:cubicBezTo>
                  <a:pt x="21672" y="3680"/>
                  <a:pt x="21681" y="3681"/>
                  <a:pt x="21689" y="3681"/>
                </a:cubicBezTo>
                <a:cubicBezTo>
                  <a:pt x="21714" y="3681"/>
                  <a:pt x="21737" y="3671"/>
                  <a:pt x="21757" y="3654"/>
                </a:cubicBezTo>
                <a:cubicBezTo>
                  <a:pt x="21772" y="3641"/>
                  <a:pt x="21769" y="3615"/>
                  <a:pt x="21758" y="3604"/>
                </a:cubicBezTo>
                <a:cubicBezTo>
                  <a:pt x="21751" y="3597"/>
                  <a:pt x="21742" y="3594"/>
                  <a:pt x="21734" y="3594"/>
                </a:cubicBezTo>
                <a:close/>
                <a:moveTo>
                  <a:pt x="22992" y="3567"/>
                </a:moveTo>
                <a:cubicBezTo>
                  <a:pt x="22984" y="3567"/>
                  <a:pt x="22976" y="3570"/>
                  <a:pt x="22969" y="3578"/>
                </a:cubicBezTo>
                <a:lnTo>
                  <a:pt x="22925" y="3623"/>
                </a:lnTo>
                <a:cubicBezTo>
                  <a:pt x="22900" y="3647"/>
                  <a:pt x="22923" y="3682"/>
                  <a:pt x="22950" y="3682"/>
                </a:cubicBezTo>
                <a:cubicBezTo>
                  <a:pt x="22958" y="3682"/>
                  <a:pt x="22967" y="3679"/>
                  <a:pt x="22974" y="3672"/>
                </a:cubicBezTo>
                <a:lnTo>
                  <a:pt x="23019" y="3628"/>
                </a:lnTo>
                <a:cubicBezTo>
                  <a:pt x="23044" y="3602"/>
                  <a:pt x="23019" y="3567"/>
                  <a:pt x="22992" y="3567"/>
                </a:cubicBezTo>
                <a:close/>
                <a:moveTo>
                  <a:pt x="23623" y="3597"/>
                </a:moveTo>
                <a:cubicBezTo>
                  <a:pt x="23553" y="3597"/>
                  <a:pt x="23553" y="3704"/>
                  <a:pt x="23623" y="3704"/>
                </a:cubicBezTo>
                <a:cubicBezTo>
                  <a:pt x="23692" y="3703"/>
                  <a:pt x="23692" y="3597"/>
                  <a:pt x="23623" y="3597"/>
                </a:cubicBezTo>
                <a:close/>
                <a:moveTo>
                  <a:pt x="6457" y="3586"/>
                </a:moveTo>
                <a:cubicBezTo>
                  <a:pt x="6447" y="3586"/>
                  <a:pt x="6437" y="3592"/>
                  <a:pt x="6430" y="3605"/>
                </a:cubicBezTo>
                <a:cubicBezTo>
                  <a:pt x="6420" y="3625"/>
                  <a:pt x="6411" y="3646"/>
                  <a:pt x="6400" y="3666"/>
                </a:cubicBezTo>
                <a:cubicBezTo>
                  <a:pt x="6386" y="3694"/>
                  <a:pt x="6410" y="3720"/>
                  <a:pt x="6434" y="3720"/>
                </a:cubicBezTo>
                <a:cubicBezTo>
                  <a:pt x="6445" y="3720"/>
                  <a:pt x="6455" y="3714"/>
                  <a:pt x="6462" y="3701"/>
                </a:cubicBezTo>
                <a:cubicBezTo>
                  <a:pt x="6472" y="3681"/>
                  <a:pt x="6482" y="3660"/>
                  <a:pt x="6492" y="3640"/>
                </a:cubicBezTo>
                <a:cubicBezTo>
                  <a:pt x="6505" y="3612"/>
                  <a:pt x="6481" y="3586"/>
                  <a:pt x="6457" y="3586"/>
                </a:cubicBezTo>
                <a:close/>
                <a:moveTo>
                  <a:pt x="11894" y="3581"/>
                </a:moveTo>
                <a:cubicBezTo>
                  <a:pt x="11871" y="3581"/>
                  <a:pt x="11850" y="3597"/>
                  <a:pt x="11842" y="3619"/>
                </a:cubicBezTo>
                <a:cubicBezTo>
                  <a:pt x="11837" y="3635"/>
                  <a:pt x="11832" y="3650"/>
                  <a:pt x="11827" y="3664"/>
                </a:cubicBezTo>
                <a:cubicBezTo>
                  <a:pt x="11817" y="3691"/>
                  <a:pt x="11837" y="3722"/>
                  <a:pt x="11863" y="3729"/>
                </a:cubicBezTo>
                <a:cubicBezTo>
                  <a:pt x="11868" y="3731"/>
                  <a:pt x="11873" y="3731"/>
                  <a:pt x="11877" y="3731"/>
                </a:cubicBezTo>
                <a:cubicBezTo>
                  <a:pt x="11900" y="3731"/>
                  <a:pt x="11921" y="3715"/>
                  <a:pt x="11929" y="3693"/>
                </a:cubicBezTo>
                <a:cubicBezTo>
                  <a:pt x="11934" y="3677"/>
                  <a:pt x="11940" y="3662"/>
                  <a:pt x="11944" y="3649"/>
                </a:cubicBezTo>
                <a:cubicBezTo>
                  <a:pt x="11953" y="3620"/>
                  <a:pt x="11933" y="3589"/>
                  <a:pt x="11907" y="3583"/>
                </a:cubicBezTo>
                <a:cubicBezTo>
                  <a:pt x="11903" y="3582"/>
                  <a:pt x="11899" y="3581"/>
                  <a:pt x="11894" y="3581"/>
                </a:cubicBezTo>
                <a:close/>
                <a:moveTo>
                  <a:pt x="23940" y="3629"/>
                </a:moveTo>
                <a:cubicBezTo>
                  <a:pt x="23870" y="3629"/>
                  <a:pt x="23870" y="3736"/>
                  <a:pt x="23940" y="3736"/>
                </a:cubicBezTo>
                <a:lnTo>
                  <a:pt x="23984" y="3736"/>
                </a:lnTo>
                <a:cubicBezTo>
                  <a:pt x="24052" y="3735"/>
                  <a:pt x="24053" y="3629"/>
                  <a:pt x="23984" y="3629"/>
                </a:cubicBezTo>
                <a:close/>
                <a:moveTo>
                  <a:pt x="18850" y="3628"/>
                </a:moveTo>
                <a:cubicBezTo>
                  <a:pt x="18832" y="3628"/>
                  <a:pt x="18813" y="3638"/>
                  <a:pt x="18804" y="3655"/>
                </a:cubicBezTo>
                <a:cubicBezTo>
                  <a:pt x="18798" y="3666"/>
                  <a:pt x="18793" y="3675"/>
                  <a:pt x="18788" y="3685"/>
                </a:cubicBezTo>
                <a:cubicBezTo>
                  <a:pt x="18775" y="3712"/>
                  <a:pt x="18782" y="3743"/>
                  <a:pt x="18808" y="3759"/>
                </a:cubicBezTo>
                <a:cubicBezTo>
                  <a:pt x="18815" y="3763"/>
                  <a:pt x="18824" y="3765"/>
                  <a:pt x="18834" y="3765"/>
                </a:cubicBezTo>
                <a:cubicBezTo>
                  <a:pt x="18853" y="3765"/>
                  <a:pt x="18872" y="3756"/>
                  <a:pt x="18881" y="3739"/>
                </a:cubicBezTo>
                <a:cubicBezTo>
                  <a:pt x="18886" y="3728"/>
                  <a:pt x="18892" y="3719"/>
                  <a:pt x="18897" y="3708"/>
                </a:cubicBezTo>
                <a:cubicBezTo>
                  <a:pt x="18908" y="3682"/>
                  <a:pt x="18902" y="3651"/>
                  <a:pt x="18877" y="3635"/>
                </a:cubicBezTo>
                <a:cubicBezTo>
                  <a:pt x="18869" y="3630"/>
                  <a:pt x="18860" y="3628"/>
                  <a:pt x="18850" y="3628"/>
                </a:cubicBezTo>
                <a:close/>
                <a:moveTo>
                  <a:pt x="14433" y="3710"/>
                </a:moveTo>
                <a:cubicBezTo>
                  <a:pt x="14387" y="3710"/>
                  <a:pt x="14387" y="3781"/>
                  <a:pt x="14433" y="3781"/>
                </a:cubicBezTo>
                <a:cubicBezTo>
                  <a:pt x="14478" y="3781"/>
                  <a:pt x="14478" y="3710"/>
                  <a:pt x="14433" y="3710"/>
                </a:cubicBezTo>
                <a:close/>
                <a:moveTo>
                  <a:pt x="12930" y="3690"/>
                </a:moveTo>
                <a:cubicBezTo>
                  <a:pt x="12903" y="3690"/>
                  <a:pt x="12880" y="3726"/>
                  <a:pt x="12905" y="3750"/>
                </a:cubicBezTo>
                <a:lnTo>
                  <a:pt x="12935" y="3781"/>
                </a:lnTo>
                <a:cubicBezTo>
                  <a:pt x="12942" y="3788"/>
                  <a:pt x="12950" y="3791"/>
                  <a:pt x="12958" y="3791"/>
                </a:cubicBezTo>
                <a:cubicBezTo>
                  <a:pt x="12985" y="3791"/>
                  <a:pt x="13009" y="3755"/>
                  <a:pt x="12984" y="3730"/>
                </a:cubicBezTo>
                <a:cubicBezTo>
                  <a:pt x="12974" y="3720"/>
                  <a:pt x="12963" y="3712"/>
                  <a:pt x="12954" y="3701"/>
                </a:cubicBezTo>
                <a:cubicBezTo>
                  <a:pt x="12946" y="3693"/>
                  <a:pt x="12938" y="3690"/>
                  <a:pt x="12930" y="3690"/>
                </a:cubicBezTo>
                <a:close/>
                <a:moveTo>
                  <a:pt x="234" y="3699"/>
                </a:moveTo>
                <a:cubicBezTo>
                  <a:pt x="224" y="3699"/>
                  <a:pt x="213" y="3705"/>
                  <a:pt x="207" y="3718"/>
                </a:cubicBezTo>
                <a:cubicBezTo>
                  <a:pt x="201" y="3728"/>
                  <a:pt x="196" y="3738"/>
                  <a:pt x="191" y="3748"/>
                </a:cubicBezTo>
                <a:cubicBezTo>
                  <a:pt x="177" y="3776"/>
                  <a:pt x="202" y="3801"/>
                  <a:pt x="225" y="3801"/>
                </a:cubicBezTo>
                <a:cubicBezTo>
                  <a:pt x="236" y="3801"/>
                  <a:pt x="246" y="3796"/>
                  <a:pt x="252" y="3783"/>
                </a:cubicBezTo>
                <a:cubicBezTo>
                  <a:pt x="257" y="3772"/>
                  <a:pt x="262" y="3764"/>
                  <a:pt x="267" y="3754"/>
                </a:cubicBezTo>
                <a:cubicBezTo>
                  <a:pt x="282" y="3725"/>
                  <a:pt x="258" y="3699"/>
                  <a:pt x="234" y="3699"/>
                </a:cubicBezTo>
                <a:close/>
                <a:moveTo>
                  <a:pt x="11219" y="3671"/>
                </a:moveTo>
                <a:cubicBezTo>
                  <a:pt x="11191" y="3671"/>
                  <a:pt x="11168" y="3706"/>
                  <a:pt x="11193" y="3730"/>
                </a:cubicBezTo>
                <a:cubicBezTo>
                  <a:pt x="11213" y="3750"/>
                  <a:pt x="11233" y="3771"/>
                  <a:pt x="11254" y="3791"/>
                </a:cubicBezTo>
                <a:cubicBezTo>
                  <a:pt x="11261" y="3799"/>
                  <a:pt x="11269" y="3802"/>
                  <a:pt x="11277" y="3802"/>
                </a:cubicBezTo>
                <a:cubicBezTo>
                  <a:pt x="11304" y="3802"/>
                  <a:pt x="11328" y="3765"/>
                  <a:pt x="11303" y="3741"/>
                </a:cubicBezTo>
                <a:lnTo>
                  <a:pt x="11243" y="3681"/>
                </a:lnTo>
                <a:cubicBezTo>
                  <a:pt x="11235" y="3674"/>
                  <a:pt x="11227" y="3671"/>
                  <a:pt x="11219" y="3671"/>
                </a:cubicBezTo>
                <a:close/>
                <a:moveTo>
                  <a:pt x="13621" y="3703"/>
                </a:moveTo>
                <a:cubicBezTo>
                  <a:pt x="13553" y="3703"/>
                  <a:pt x="13551" y="3811"/>
                  <a:pt x="13621" y="3811"/>
                </a:cubicBezTo>
                <a:cubicBezTo>
                  <a:pt x="13690" y="3811"/>
                  <a:pt x="13690" y="3703"/>
                  <a:pt x="13621" y="3703"/>
                </a:cubicBezTo>
                <a:close/>
                <a:moveTo>
                  <a:pt x="24419" y="3725"/>
                </a:moveTo>
                <a:cubicBezTo>
                  <a:pt x="24412" y="3725"/>
                  <a:pt x="24405" y="3726"/>
                  <a:pt x="24397" y="3728"/>
                </a:cubicBezTo>
                <a:cubicBezTo>
                  <a:pt x="24375" y="3738"/>
                  <a:pt x="24359" y="3757"/>
                  <a:pt x="24366" y="3782"/>
                </a:cubicBezTo>
                <a:cubicBezTo>
                  <a:pt x="24371" y="3799"/>
                  <a:pt x="24389" y="3814"/>
                  <a:pt x="24408" y="3814"/>
                </a:cubicBezTo>
                <a:cubicBezTo>
                  <a:pt x="24411" y="3814"/>
                  <a:pt x="24414" y="3814"/>
                  <a:pt x="24417" y="3813"/>
                </a:cubicBezTo>
                <a:cubicBezTo>
                  <a:pt x="24425" y="3820"/>
                  <a:pt x="24436" y="3825"/>
                  <a:pt x="24446" y="3825"/>
                </a:cubicBezTo>
                <a:cubicBezTo>
                  <a:pt x="24453" y="3825"/>
                  <a:pt x="24459" y="3823"/>
                  <a:pt x="24466" y="3820"/>
                </a:cubicBezTo>
                <a:cubicBezTo>
                  <a:pt x="24486" y="3809"/>
                  <a:pt x="24496" y="3781"/>
                  <a:pt x="24482" y="3760"/>
                </a:cubicBezTo>
                <a:cubicBezTo>
                  <a:pt x="24468" y="3739"/>
                  <a:pt x="24445" y="3725"/>
                  <a:pt x="24419" y="3725"/>
                </a:cubicBezTo>
                <a:close/>
                <a:moveTo>
                  <a:pt x="20364" y="3755"/>
                </a:moveTo>
                <a:cubicBezTo>
                  <a:pt x="20318" y="3755"/>
                  <a:pt x="20318" y="3825"/>
                  <a:pt x="20364" y="3825"/>
                </a:cubicBezTo>
                <a:lnTo>
                  <a:pt x="20380" y="3825"/>
                </a:lnTo>
                <a:cubicBezTo>
                  <a:pt x="20426" y="3825"/>
                  <a:pt x="20426" y="3755"/>
                  <a:pt x="20380" y="3755"/>
                </a:cubicBezTo>
                <a:close/>
                <a:moveTo>
                  <a:pt x="7632" y="3707"/>
                </a:moveTo>
                <a:cubicBezTo>
                  <a:pt x="7623" y="3707"/>
                  <a:pt x="7614" y="3710"/>
                  <a:pt x="7606" y="3714"/>
                </a:cubicBezTo>
                <a:cubicBezTo>
                  <a:pt x="7595" y="3719"/>
                  <a:pt x="7587" y="3724"/>
                  <a:pt x="7576" y="3729"/>
                </a:cubicBezTo>
                <a:cubicBezTo>
                  <a:pt x="7550" y="3743"/>
                  <a:pt x="7543" y="3778"/>
                  <a:pt x="7557" y="3803"/>
                </a:cubicBezTo>
                <a:cubicBezTo>
                  <a:pt x="7567" y="3820"/>
                  <a:pt x="7585" y="3829"/>
                  <a:pt x="7603" y="3829"/>
                </a:cubicBezTo>
                <a:cubicBezTo>
                  <a:pt x="7612" y="3829"/>
                  <a:pt x="7621" y="3827"/>
                  <a:pt x="7630" y="3823"/>
                </a:cubicBezTo>
                <a:cubicBezTo>
                  <a:pt x="7640" y="3817"/>
                  <a:pt x="7650" y="3812"/>
                  <a:pt x="7660" y="3807"/>
                </a:cubicBezTo>
                <a:cubicBezTo>
                  <a:pt x="7686" y="3793"/>
                  <a:pt x="7693" y="3759"/>
                  <a:pt x="7679" y="3734"/>
                </a:cubicBezTo>
                <a:cubicBezTo>
                  <a:pt x="7669" y="3716"/>
                  <a:pt x="7651" y="3707"/>
                  <a:pt x="7632" y="3707"/>
                </a:cubicBezTo>
                <a:close/>
                <a:moveTo>
                  <a:pt x="2307" y="3720"/>
                </a:moveTo>
                <a:cubicBezTo>
                  <a:pt x="2296" y="3720"/>
                  <a:pt x="2285" y="3726"/>
                  <a:pt x="2279" y="3739"/>
                </a:cubicBezTo>
                <a:cubicBezTo>
                  <a:pt x="2268" y="3759"/>
                  <a:pt x="2259" y="3780"/>
                  <a:pt x="2249" y="3799"/>
                </a:cubicBezTo>
                <a:cubicBezTo>
                  <a:pt x="2236" y="3827"/>
                  <a:pt x="2261" y="3852"/>
                  <a:pt x="2284" y="3852"/>
                </a:cubicBezTo>
                <a:cubicBezTo>
                  <a:pt x="2294" y="3852"/>
                  <a:pt x="2304" y="3847"/>
                  <a:pt x="2310" y="3834"/>
                </a:cubicBezTo>
                <a:cubicBezTo>
                  <a:pt x="2321" y="3814"/>
                  <a:pt x="2330" y="3793"/>
                  <a:pt x="2341" y="3774"/>
                </a:cubicBezTo>
                <a:cubicBezTo>
                  <a:pt x="2355" y="3746"/>
                  <a:pt x="2330" y="3720"/>
                  <a:pt x="2307" y="3720"/>
                </a:cubicBezTo>
                <a:close/>
                <a:moveTo>
                  <a:pt x="9222" y="3743"/>
                </a:moveTo>
                <a:cubicBezTo>
                  <a:pt x="9209" y="3743"/>
                  <a:pt x="9195" y="3750"/>
                  <a:pt x="9190" y="3767"/>
                </a:cubicBezTo>
                <a:cubicBezTo>
                  <a:pt x="9185" y="3783"/>
                  <a:pt x="9179" y="3798"/>
                  <a:pt x="9174" y="3812"/>
                </a:cubicBezTo>
                <a:cubicBezTo>
                  <a:pt x="9165" y="3838"/>
                  <a:pt x="9186" y="3856"/>
                  <a:pt x="9208" y="3856"/>
                </a:cubicBezTo>
                <a:cubicBezTo>
                  <a:pt x="9222" y="3856"/>
                  <a:pt x="9236" y="3848"/>
                  <a:pt x="9242" y="3832"/>
                </a:cubicBezTo>
                <a:cubicBezTo>
                  <a:pt x="9247" y="3816"/>
                  <a:pt x="9253" y="3802"/>
                  <a:pt x="9258" y="3787"/>
                </a:cubicBezTo>
                <a:cubicBezTo>
                  <a:pt x="9266" y="3761"/>
                  <a:pt x="9244" y="3743"/>
                  <a:pt x="9222" y="3743"/>
                </a:cubicBezTo>
                <a:close/>
                <a:moveTo>
                  <a:pt x="10618" y="3742"/>
                </a:moveTo>
                <a:cubicBezTo>
                  <a:pt x="10578" y="3742"/>
                  <a:pt x="10542" y="3796"/>
                  <a:pt x="10578" y="3833"/>
                </a:cubicBezTo>
                <a:cubicBezTo>
                  <a:pt x="10586" y="3844"/>
                  <a:pt x="10597" y="3854"/>
                  <a:pt x="10606" y="3864"/>
                </a:cubicBezTo>
                <a:cubicBezTo>
                  <a:pt x="10617" y="3875"/>
                  <a:pt x="10629" y="3880"/>
                  <a:pt x="10641" y="3880"/>
                </a:cubicBezTo>
                <a:cubicBezTo>
                  <a:pt x="10682" y="3880"/>
                  <a:pt x="10719" y="3826"/>
                  <a:pt x="10683" y="3788"/>
                </a:cubicBezTo>
                <a:cubicBezTo>
                  <a:pt x="10672" y="3778"/>
                  <a:pt x="10663" y="3767"/>
                  <a:pt x="10653" y="3759"/>
                </a:cubicBezTo>
                <a:cubicBezTo>
                  <a:pt x="10642" y="3747"/>
                  <a:pt x="10630" y="3742"/>
                  <a:pt x="10618" y="3742"/>
                </a:cubicBezTo>
                <a:close/>
                <a:moveTo>
                  <a:pt x="16729" y="3789"/>
                </a:moveTo>
                <a:cubicBezTo>
                  <a:pt x="16705" y="3789"/>
                  <a:pt x="16681" y="3814"/>
                  <a:pt x="16697" y="3842"/>
                </a:cubicBezTo>
                <a:cubicBezTo>
                  <a:pt x="16704" y="3858"/>
                  <a:pt x="16717" y="3869"/>
                  <a:pt x="16729" y="3876"/>
                </a:cubicBezTo>
                <a:cubicBezTo>
                  <a:pt x="16735" y="3884"/>
                  <a:pt x="16744" y="3891"/>
                  <a:pt x="16757" y="3891"/>
                </a:cubicBezTo>
                <a:lnTo>
                  <a:pt x="16778" y="3891"/>
                </a:lnTo>
                <a:cubicBezTo>
                  <a:pt x="16781" y="3891"/>
                  <a:pt x="16783" y="3890"/>
                  <a:pt x="16786" y="3890"/>
                </a:cubicBezTo>
                <a:lnTo>
                  <a:pt x="16787" y="3890"/>
                </a:lnTo>
                <a:cubicBezTo>
                  <a:pt x="16788" y="3890"/>
                  <a:pt x="16788" y="3888"/>
                  <a:pt x="16789" y="3888"/>
                </a:cubicBezTo>
                <a:cubicBezTo>
                  <a:pt x="16797" y="3886"/>
                  <a:pt x="16803" y="3880"/>
                  <a:pt x="16805" y="3873"/>
                </a:cubicBezTo>
                <a:cubicBezTo>
                  <a:pt x="16809" y="3867"/>
                  <a:pt x="16812" y="3860"/>
                  <a:pt x="16812" y="3854"/>
                </a:cubicBezTo>
                <a:cubicBezTo>
                  <a:pt x="16812" y="3844"/>
                  <a:pt x="16808" y="3835"/>
                  <a:pt x="16803" y="3830"/>
                </a:cubicBezTo>
                <a:cubicBezTo>
                  <a:pt x="16794" y="3825"/>
                  <a:pt x="16787" y="3820"/>
                  <a:pt x="16776" y="3820"/>
                </a:cubicBezTo>
                <a:cubicBezTo>
                  <a:pt x="16775" y="3820"/>
                  <a:pt x="16773" y="3818"/>
                  <a:pt x="16772" y="3818"/>
                </a:cubicBezTo>
                <a:cubicBezTo>
                  <a:pt x="16765" y="3817"/>
                  <a:pt x="16761" y="3812"/>
                  <a:pt x="16758" y="3807"/>
                </a:cubicBezTo>
                <a:cubicBezTo>
                  <a:pt x="16751" y="3795"/>
                  <a:pt x="16740" y="3789"/>
                  <a:pt x="16729" y="3789"/>
                </a:cubicBezTo>
                <a:close/>
                <a:moveTo>
                  <a:pt x="18220" y="3745"/>
                </a:moveTo>
                <a:cubicBezTo>
                  <a:pt x="18201" y="3745"/>
                  <a:pt x="18179" y="3756"/>
                  <a:pt x="18170" y="3771"/>
                </a:cubicBezTo>
                <a:cubicBezTo>
                  <a:pt x="18154" y="3799"/>
                  <a:pt x="18166" y="3828"/>
                  <a:pt x="18190" y="3845"/>
                </a:cubicBezTo>
                <a:cubicBezTo>
                  <a:pt x="18210" y="3860"/>
                  <a:pt x="18228" y="3875"/>
                  <a:pt x="18249" y="3890"/>
                </a:cubicBezTo>
                <a:cubicBezTo>
                  <a:pt x="18257" y="3895"/>
                  <a:pt x="18265" y="3897"/>
                  <a:pt x="18274" y="3897"/>
                </a:cubicBezTo>
                <a:cubicBezTo>
                  <a:pt x="18294" y="3897"/>
                  <a:pt x="18314" y="3886"/>
                  <a:pt x="18323" y="3870"/>
                </a:cubicBezTo>
                <a:cubicBezTo>
                  <a:pt x="18338" y="3842"/>
                  <a:pt x="18327" y="3813"/>
                  <a:pt x="18303" y="3796"/>
                </a:cubicBezTo>
                <a:cubicBezTo>
                  <a:pt x="18284" y="3781"/>
                  <a:pt x="18264" y="3766"/>
                  <a:pt x="18243" y="3751"/>
                </a:cubicBezTo>
                <a:cubicBezTo>
                  <a:pt x="18237" y="3747"/>
                  <a:pt x="18229" y="3745"/>
                  <a:pt x="18220" y="3745"/>
                </a:cubicBezTo>
                <a:close/>
                <a:moveTo>
                  <a:pt x="13983" y="3752"/>
                </a:moveTo>
                <a:cubicBezTo>
                  <a:pt x="13960" y="3752"/>
                  <a:pt x="13940" y="3768"/>
                  <a:pt x="13932" y="3790"/>
                </a:cubicBezTo>
                <a:cubicBezTo>
                  <a:pt x="13927" y="3804"/>
                  <a:pt x="13922" y="3820"/>
                  <a:pt x="13917" y="3834"/>
                </a:cubicBezTo>
                <a:cubicBezTo>
                  <a:pt x="13906" y="3861"/>
                  <a:pt x="13927" y="3893"/>
                  <a:pt x="13953" y="3900"/>
                </a:cubicBezTo>
                <a:cubicBezTo>
                  <a:pt x="13958" y="3901"/>
                  <a:pt x="13962" y="3902"/>
                  <a:pt x="13966" y="3902"/>
                </a:cubicBezTo>
                <a:cubicBezTo>
                  <a:pt x="13990" y="3902"/>
                  <a:pt x="14011" y="3886"/>
                  <a:pt x="14018" y="3864"/>
                </a:cubicBezTo>
                <a:cubicBezTo>
                  <a:pt x="14024" y="3849"/>
                  <a:pt x="14030" y="3833"/>
                  <a:pt x="14034" y="3818"/>
                </a:cubicBezTo>
                <a:cubicBezTo>
                  <a:pt x="14044" y="3791"/>
                  <a:pt x="14023" y="3760"/>
                  <a:pt x="13997" y="3754"/>
                </a:cubicBezTo>
                <a:cubicBezTo>
                  <a:pt x="13993" y="3752"/>
                  <a:pt x="13988" y="3752"/>
                  <a:pt x="13983" y="3752"/>
                </a:cubicBezTo>
                <a:close/>
                <a:moveTo>
                  <a:pt x="17404" y="3837"/>
                </a:moveTo>
                <a:cubicBezTo>
                  <a:pt x="17358" y="3837"/>
                  <a:pt x="17358" y="3908"/>
                  <a:pt x="17404" y="3908"/>
                </a:cubicBezTo>
                <a:lnTo>
                  <a:pt x="17420" y="3908"/>
                </a:lnTo>
                <a:cubicBezTo>
                  <a:pt x="17465" y="3908"/>
                  <a:pt x="17465" y="3837"/>
                  <a:pt x="17420" y="3837"/>
                </a:cubicBezTo>
                <a:close/>
                <a:moveTo>
                  <a:pt x="6398" y="3853"/>
                </a:moveTo>
                <a:cubicBezTo>
                  <a:pt x="6352" y="3853"/>
                  <a:pt x="6352" y="3923"/>
                  <a:pt x="6398" y="3923"/>
                </a:cubicBezTo>
                <a:cubicBezTo>
                  <a:pt x="6443" y="3923"/>
                  <a:pt x="6443" y="3853"/>
                  <a:pt x="6398" y="3853"/>
                </a:cubicBezTo>
                <a:close/>
                <a:moveTo>
                  <a:pt x="6957" y="3813"/>
                </a:moveTo>
                <a:cubicBezTo>
                  <a:pt x="6930" y="3813"/>
                  <a:pt x="6904" y="3830"/>
                  <a:pt x="6904" y="3865"/>
                </a:cubicBezTo>
                <a:lnTo>
                  <a:pt x="6904" y="3895"/>
                </a:lnTo>
                <a:cubicBezTo>
                  <a:pt x="6904" y="3930"/>
                  <a:pt x="6931" y="3947"/>
                  <a:pt x="6958" y="3947"/>
                </a:cubicBezTo>
                <a:cubicBezTo>
                  <a:pt x="6985" y="3947"/>
                  <a:pt x="7012" y="3930"/>
                  <a:pt x="7012" y="3895"/>
                </a:cubicBezTo>
                <a:lnTo>
                  <a:pt x="7012" y="3865"/>
                </a:lnTo>
                <a:cubicBezTo>
                  <a:pt x="7011" y="3830"/>
                  <a:pt x="6984" y="3813"/>
                  <a:pt x="6957" y="3813"/>
                </a:cubicBezTo>
                <a:close/>
                <a:moveTo>
                  <a:pt x="7903" y="3862"/>
                </a:moveTo>
                <a:cubicBezTo>
                  <a:pt x="7886" y="3862"/>
                  <a:pt x="7868" y="3874"/>
                  <a:pt x="7868" y="3897"/>
                </a:cubicBezTo>
                <a:lnTo>
                  <a:pt x="7868" y="3913"/>
                </a:lnTo>
                <a:cubicBezTo>
                  <a:pt x="7868" y="3936"/>
                  <a:pt x="7886" y="3947"/>
                  <a:pt x="7903" y="3947"/>
                </a:cubicBezTo>
                <a:cubicBezTo>
                  <a:pt x="7921" y="3947"/>
                  <a:pt x="7939" y="3936"/>
                  <a:pt x="7939" y="3913"/>
                </a:cubicBezTo>
                <a:lnTo>
                  <a:pt x="7939" y="3897"/>
                </a:lnTo>
                <a:cubicBezTo>
                  <a:pt x="7939" y="3874"/>
                  <a:pt x="7921" y="3862"/>
                  <a:pt x="7903" y="3862"/>
                </a:cubicBezTo>
                <a:close/>
                <a:moveTo>
                  <a:pt x="3482" y="3839"/>
                </a:moveTo>
                <a:cubicBezTo>
                  <a:pt x="3473" y="3839"/>
                  <a:pt x="3464" y="3842"/>
                  <a:pt x="3455" y="3846"/>
                </a:cubicBezTo>
                <a:cubicBezTo>
                  <a:pt x="3445" y="3851"/>
                  <a:pt x="3435" y="3856"/>
                  <a:pt x="3425" y="3861"/>
                </a:cubicBezTo>
                <a:cubicBezTo>
                  <a:pt x="3399" y="3875"/>
                  <a:pt x="3392" y="3910"/>
                  <a:pt x="3405" y="3935"/>
                </a:cubicBezTo>
                <a:cubicBezTo>
                  <a:pt x="3415" y="3952"/>
                  <a:pt x="3434" y="3961"/>
                  <a:pt x="3452" y="3961"/>
                </a:cubicBezTo>
                <a:cubicBezTo>
                  <a:pt x="3461" y="3961"/>
                  <a:pt x="3470" y="3959"/>
                  <a:pt x="3478" y="3955"/>
                </a:cubicBezTo>
                <a:cubicBezTo>
                  <a:pt x="3489" y="3949"/>
                  <a:pt x="3498" y="3944"/>
                  <a:pt x="3509" y="3939"/>
                </a:cubicBezTo>
                <a:cubicBezTo>
                  <a:pt x="3535" y="3926"/>
                  <a:pt x="3541" y="3891"/>
                  <a:pt x="3529" y="3866"/>
                </a:cubicBezTo>
                <a:cubicBezTo>
                  <a:pt x="3518" y="3848"/>
                  <a:pt x="3500" y="3839"/>
                  <a:pt x="3482" y="3839"/>
                </a:cubicBezTo>
                <a:close/>
                <a:moveTo>
                  <a:pt x="5736" y="3928"/>
                </a:moveTo>
                <a:cubicBezTo>
                  <a:pt x="5713" y="3928"/>
                  <a:pt x="5714" y="3964"/>
                  <a:pt x="5736" y="3964"/>
                </a:cubicBezTo>
                <a:cubicBezTo>
                  <a:pt x="5760" y="3964"/>
                  <a:pt x="5760" y="3928"/>
                  <a:pt x="5736" y="3928"/>
                </a:cubicBezTo>
                <a:close/>
                <a:moveTo>
                  <a:pt x="4475" y="3864"/>
                </a:moveTo>
                <a:cubicBezTo>
                  <a:pt x="4448" y="3864"/>
                  <a:pt x="4424" y="3899"/>
                  <a:pt x="4449" y="3924"/>
                </a:cubicBezTo>
                <a:cubicBezTo>
                  <a:pt x="4458" y="3935"/>
                  <a:pt x="4467" y="3945"/>
                  <a:pt x="4478" y="3955"/>
                </a:cubicBezTo>
                <a:cubicBezTo>
                  <a:pt x="4485" y="3962"/>
                  <a:pt x="4493" y="3965"/>
                  <a:pt x="4501" y="3965"/>
                </a:cubicBezTo>
                <a:cubicBezTo>
                  <a:pt x="4528" y="3965"/>
                  <a:pt x="4553" y="3930"/>
                  <a:pt x="4528" y="3905"/>
                </a:cubicBezTo>
                <a:cubicBezTo>
                  <a:pt x="4518" y="3895"/>
                  <a:pt x="4508" y="3884"/>
                  <a:pt x="4499" y="3875"/>
                </a:cubicBezTo>
                <a:cubicBezTo>
                  <a:pt x="4491" y="3868"/>
                  <a:pt x="4483" y="3864"/>
                  <a:pt x="4475" y="3864"/>
                </a:cubicBezTo>
                <a:close/>
                <a:moveTo>
                  <a:pt x="10044" y="3814"/>
                </a:moveTo>
                <a:cubicBezTo>
                  <a:pt x="10026" y="3814"/>
                  <a:pt x="10008" y="3824"/>
                  <a:pt x="9997" y="3840"/>
                </a:cubicBezTo>
                <a:cubicBezTo>
                  <a:pt x="9987" y="3856"/>
                  <a:pt x="9978" y="3871"/>
                  <a:pt x="9967" y="3886"/>
                </a:cubicBezTo>
                <a:cubicBezTo>
                  <a:pt x="9952" y="3911"/>
                  <a:pt x="9965" y="3944"/>
                  <a:pt x="9987" y="3959"/>
                </a:cubicBezTo>
                <a:cubicBezTo>
                  <a:pt x="9995" y="3964"/>
                  <a:pt x="10004" y="3966"/>
                  <a:pt x="10013" y="3966"/>
                </a:cubicBezTo>
                <a:cubicBezTo>
                  <a:pt x="10032" y="3966"/>
                  <a:pt x="10050" y="3956"/>
                  <a:pt x="10060" y="3939"/>
                </a:cubicBezTo>
                <a:cubicBezTo>
                  <a:pt x="10071" y="3923"/>
                  <a:pt x="10080" y="3909"/>
                  <a:pt x="10091" y="3895"/>
                </a:cubicBezTo>
                <a:cubicBezTo>
                  <a:pt x="10106" y="3871"/>
                  <a:pt x="10096" y="3835"/>
                  <a:pt x="10071" y="3822"/>
                </a:cubicBezTo>
                <a:cubicBezTo>
                  <a:pt x="10062" y="3817"/>
                  <a:pt x="10053" y="3814"/>
                  <a:pt x="10044" y="3814"/>
                </a:cubicBezTo>
                <a:close/>
                <a:moveTo>
                  <a:pt x="20649" y="3856"/>
                </a:moveTo>
                <a:cubicBezTo>
                  <a:pt x="20631" y="3856"/>
                  <a:pt x="20615" y="3865"/>
                  <a:pt x="20604" y="3882"/>
                </a:cubicBezTo>
                <a:cubicBezTo>
                  <a:pt x="20590" y="3906"/>
                  <a:pt x="20598" y="3943"/>
                  <a:pt x="20624" y="3956"/>
                </a:cubicBezTo>
                <a:cubicBezTo>
                  <a:pt x="20635" y="3961"/>
                  <a:pt x="20643" y="3966"/>
                  <a:pt x="20654" y="3971"/>
                </a:cubicBezTo>
                <a:cubicBezTo>
                  <a:pt x="20663" y="3976"/>
                  <a:pt x="20673" y="3979"/>
                  <a:pt x="20682" y="3979"/>
                </a:cubicBezTo>
                <a:cubicBezTo>
                  <a:pt x="20700" y="3979"/>
                  <a:pt x="20717" y="3970"/>
                  <a:pt x="20727" y="3953"/>
                </a:cubicBezTo>
                <a:cubicBezTo>
                  <a:pt x="20742" y="3928"/>
                  <a:pt x="20734" y="3892"/>
                  <a:pt x="20708" y="3879"/>
                </a:cubicBezTo>
                <a:cubicBezTo>
                  <a:pt x="20698" y="3874"/>
                  <a:pt x="20687" y="3868"/>
                  <a:pt x="20678" y="3864"/>
                </a:cubicBezTo>
                <a:cubicBezTo>
                  <a:pt x="20669" y="3859"/>
                  <a:pt x="20659" y="3856"/>
                  <a:pt x="20649" y="3856"/>
                </a:cubicBezTo>
                <a:close/>
                <a:moveTo>
                  <a:pt x="8425" y="3887"/>
                </a:moveTo>
                <a:cubicBezTo>
                  <a:pt x="8401" y="3887"/>
                  <a:pt x="8377" y="3913"/>
                  <a:pt x="8390" y="3940"/>
                </a:cubicBezTo>
                <a:cubicBezTo>
                  <a:pt x="8396" y="3950"/>
                  <a:pt x="8401" y="3960"/>
                  <a:pt x="8406" y="3970"/>
                </a:cubicBezTo>
                <a:cubicBezTo>
                  <a:pt x="8413" y="3984"/>
                  <a:pt x="8423" y="3989"/>
                  <a:pt x="8434" y="3989"/>
                </a:cubicBezTo>
                <a:cubicBezTo>
                  <a:pt x="8457" y="3989"/>
                  <a:pt x="8482" y="3963"/>
                  <a:pt x="8468" y="3935"/>
                </a:cubicBezTo>
                <a:cubicBezTo>
                  <a:pt x="8463" y="3924"/>
                  <a:pt x="8458" y="3916"/>
                  <a:pt x="8452" y="3905"/>
                </a:cubicBezTo>
                <a:cubicBezTo>
                  <a:pt x="8446" y="3893"/>
                  <a:pt x="8435" y="3887"/>
                  <a:pt x="8425" y="3887"/>
                </a:cubicBezTo>
                <a:close/>
                <a:moveTo>
                  <a:pt x="15674" y="3906"/>
                </a:moveTo>
                <a:cubicBezTo>
                  <a:pt x="15639" y="3906"/>
                  <a:pt x="15628" y="3964"/>
                  <a:pt x="15666" y="3977"/>
                </a:cubicBezTo>
                <a:cubicBezTo>
                  <a:pt x="15681" y="3982"/>
                  <a:pt x="15696" y="3987"/>
                  <a:pt x="15711" y="3992"/>
                </a:cubicBezTo>
                <a:cubicBezTo>
                  <a:pt x="15715" y="3994"/>
                  <a:pt x="15720" y="3995"/>
                  <a:pt x="15723" y="3995"/>
                </a:cubicBezTo>
                <a:cubicBezTo>
                  <a:pt x="15757" y="3995"/>
                  <a:pt x="15768" y="3938"/>
                  <a:pt x="15730" y="3924"/>
                </a:cubicBezTo>
                <a:cubicBezTo>
                  <a:pt x="15716" y="3919"/>
                  <a:pt x="15701" y="3914"/>
                  <a:pt x="15686" y="3909"/>
                </a:cubicBezTo>
                <a:cubicBezTo>
                  <a:pt x="15682" y="3907"/>
                  <a:pt x="15677" y="3906"/>
                  <a:pt x="15674" y="3906"/>
                </a:cubicBezTo>
                <a:close/>
                <a:moveTo>
                  <a:pt x="14942" y="3922"/>
                </a:moveTo>
                <a:cubicBezTo>
                  <a:pt x="14924" y="3922"/>
                  <a:pt x="14907" y="3933"/>
                  <a:pt x="14907" y="3956"/>
                </a:cubicBezTo>
                <a:lnTo>
                  <a:pt x="14907" y="3971"/>
                </a:lnTo>
                <a:cubicBezTo>
                  <a:pt x="14907" y="3994"/>
                  <a:pt x="14925" y="4006"/>
                  <a:pt x="14942" y="4006"/>
                </a:cubicBezTo>
                <a:cubicBezTo>
                  <a:pt x="14960" y="4006"/>
                  <a:pt x="14978" y="3994"/>
                  <a:pt x="14978" y="3971"/>
                </a:cubicBezTo>
                <a:lnTo>
                  <a:pt x="14978" y="3956"/>
                </a:lnTo>
                <a:cubicBezTo>
                  <a:pt x="14978" y="3933"/>
                  <a:pt x="14960" y="3922"/>
                  <a:pt x="14942" y="3922"/>
                </a:cubicBezTo>
                <a:close/>
                <a:moveTo>
                  <a:pt x="12869" y="3991"/>
                </a:moveTo>
                <a:cubicBezTo>
                  <a:pt x="12851" y="3991"/>
                  <a:pt x="12833" y="4003"/>
                  <a:pt x="12833" y="4026"/>
                </a:cubicBezTo>
                <a:lnTo>
                  <a:pt x="12833" y="4042"/>
                </a:lnTo>
                <a:cubicBezTo>
                  <a:pt x="12833" y="4064"/>
                  <a:pt x="12851" y="4075"/>
                  <a:pt x="12869" y="4075"/>
                </a:cubicBezTo>
                <a:cubicBezTo>
                  <a:pt x="12887" y="4075"/>
                  <a:pt x="12905" y="4064"/>
                  <a:pt x="12905" y="4042"/>
                </a:cubicBezTo>
                <a:lnTo>
                  <a:pt x="12905" y="4026"/>
                </a:lnTo>
                <a:cubicBezTo>
                  <a:pt x="12905" y="4003"/>
                  <a:pt x="12887" y="3991"/>
                  <a:pt x="12869" y="3991"/>
                </a:cubicBezTo>
                <a:close/>
                <a:moveTo>
                  <a:pt x="2806" y="3946"/>
                </a:moveTo>
                <a:cubicBezTo>
                  <a:pt x="2779" y="3946"/>
                  <a:pt x="2752" y="3963"/>
                  <a:pt x="2752" y="3998"/>
                </a:cubicBezTo>
                <a:lnTo>
                  <a:pt x="2752" y="4028"/>
                </a:lnTo>
                <a:cubicBezTo>
                  <a:pt x="2753" y="4063"/>
                  <a:pt x="2780" y="4080"/>
                  <a:pt x="2806" y="4080"/>
                </a:cubicBezTo>
                <a:cubicBezTo>
                  <a:pt x="2833" y="4080"/>
                  <a:pt x="2859" y="4063"/>
                  <a:pt x="2859" y="4028"/>
                </a:cubicBezTo>
                <a:lnTo>
                  <a:pt x="2859" y="3998"/>
                </a:lnTo>
                <a:cubicBezTo>
                  <a:pt x="2859" y="3963"/>
                  <a:pt x="2832" y="3946"/>
                  <a:pt x="2806" y="3946"/>
                </a:cubicBezTo>
                <a:close/>
                <a:moveTo>
                  <a:pt x="3754" y="3997"/>
                </a:moveTo>
                <a:cubicBezTo>
                  <a:pt x="3736" y="3997"/>
                  <a:pt x="3718" y="4009"/>
                  <a:pt x="3718" y="4031"/>
                </a:cubicBezTo>
                <a:lnTo>
                  <a:pt x="3718" y="4047"/>
                </a:lnTo>
                <a:cubicBezTo>
                  <a:pt x="3718" y="4069"/>
                  <a:pt x="3735" y="4081"/>
                  <a:pt x="3753" y="4081"/>
                </a:cubicBezTo>
                <a:cubicBezTo>
                  <a:pt x="3771" y="4081"/>
                  <a:pt x="3789" y="4069"/>
                  <a:pt x="3789" y="4047"/>
                </a:cubicBezTo>
                <a:lnTo>
                  <a:pt x="3789" y="4031"/>
                </a:lnTo>
                <a:cubicBezTo>
                  <a:pt x="3789" y="4009"/>
                  <a:pt x="3772" y="3997"/>
                  <a:pt x="3754" y="3997"/>
                </a:cubicBezTo>
                <a:close/>
                <a:moveTo>
                  <a:pt x="5450" y="4091"/>
                </a:moveTo>
                <a:cubicBezTo>
                  <a:pt x="5442" y="4091"/>
                  <a:pt x="5433" y="4094"/>
                  <a:pt x="5426" y="4101"/>
                </a:cubicBezTo>
                <a:lnTo>
                  <a:pt x="5410" y="4117"/>
                </a:lnTo>
                <a:cubicBezTo>
                  <a:pt x="5385" y="4142"/>
                  <a:pt x="5410" y="4178"/>
                  <a:pt x="5437" y="4178"/>
                </a:cubicBezTo>
                <a:cubicBezTo>
                  <a:pt x="5445" y="4178"/>
                  <a:pt x="5453" y="4175"/>
                  <a:pt x="5460" y="4167"/>
                </a:cubicBezTo>
                <a:lnTo>
                  <a:pt x="5476" y="4152"/>
                </a:lnTo>
                <a:cubicBezTo>
                  <a:pt x="5501" y="4126"/>
                  <a:pt x="5477" y="4091"/>
                  <a:pt x="5450" y="4091"/>
                </a:cubicBezTo>
                <a:close/>
                <a:moveTo>
                  <a:pt x="8728" y="4099"/>
                </a:moveTo>
                <a:cubicBezTo>
                  <a:pt x="8723" y="4099"/>
                  <a:pt x="8718" y="4099"/>
                  <a:pt x="8713" y="4100"/>
                </a:cubicBezTo>
                <a:cubicBezTo>
                  <a:pt x="8672" y="4110"/>
                  <a:pt x="8684" y="4168"/>
                  <a:pt x="8722" y="4169"/>
                </a:cubicBezTo>
                <a:cubicBezTo>
                  <a:pt x="8727" y="4180"/>
                  <a:pt x="8739" y="4185"/>
                  <a:pt x="8751" y="4185"/>
                </a:cubicBezTo>
                <a:cubicBezTo>
                  <a:pt x="8757" y="4185"/>
                  <a:pt x="8763" y="4183"/>
                  <a:pt x="8769" y="4180"/>
                </a:cubicBezTo>
                <a:cubicBezTo>
                  <a:pt x="8788" y="4169"/>
                  <a:pt x="8790" y="4148"/>
                  <a:pt x="8782" y="4132"/>
                </a:cubicBezTo>
                <a:cubicBezTo>
                  <a:pt x="8773" y="4109"/>
                  <a:pt x="8750" y="4099"/>
                  <a:pt x="8728" y="4099"/>
                </a:cubicBezTo>
                <a:close/>
                <a:moveTo>
                  <a:pt x="508" y="4079"/>
                </a:moveTo>
                <a:cubicBezTo>
                  <a:pt x="483" y="4079"/>
                  <a:pt x="459" y="4104"/>
                  <a:pt x="477" y="4131"/>
                </a:cubicBezTo>
                <a:cubicBezTo>
                  <a:pt x="487" y="4146"/>
                  <a:pt x="497" y="4160"/>
                  <a:pt x="507" y="4175"/>
                </a:cubicBezTo>
                <a:cubicBezTo>
                  <a:pt x="515" y="4186"/>
                  <a:pt x="526" y="4191"/>
                  <a:pt x="537" y="4191"/>
                </a:cubicBezTo>
                <a:cubicBezTo>
                  <a:pt x="562" y="4191"/>
                  <a:pt x="586" y="4166"/>
                  <a:pt x="569" y="4139"/>
                </a:cubicBezTo>
                <a:cubicBezTo>
                  <a:pt x="559" y="4123"/>
                  <a:pt x="549" y="4110"/>
                  <a:pt x="539" y="4095"/>
                </a:cubicBezTo>
                <a:cubicBezTo>
                  <a:pt x="531" y="4084"/>
                  <a:pt x="519" y="4079"/>
                  <a:pt x="508" y="4079"/>
                </a:cubicBezTo>
                <a:close/>
                <a:moveTo>
                  <a:pt x="19718" y="3994"/>
                </a:moveTo>
                <a:cubicBezTo>
                  <a:pt x="19705" y="3994"/>
                  <a:pt x="19691" y="4002"/>
                  <a:pt x="19687" y="4019"/>
                </a:cubicBezTo>
                <a:cubicBezTo>
                  <a:pt x="19673" y="4066"/>
                  <a:pt x="19667" y="4115"/>
                  <a:pt x="19667" y="4163"/>
                </a:cubicBezTo>
                <a:cubicBezTo>
                  <a:pt x="19666" y="4186"/>
                  <a:pt x="19684" y="4198"/>
                  <a:pt x="19701" y="4198"/>
                </a:cubicBezTo>
                <a:cubicBezTo>
                  <a:pt x="19719" y="4198"/>
                  <a:pt x="19737" y="4186"/>
                  <a:pt x="19737" y="4163"/>
                </a:cubicBezTo>
                <a:cubicBezTo>
                  <a:pt x="19739" y="4121"/>
                  <a:pt x="19744" y="4079"/>
                  <a:pt x="19755" y="4038"/>
                </a:cubicBezTo>
                <a:cubicBezTo>
                  <a:pt x="19762" y="4012"/>
                  <a:pt x="19739" y="3994"/>
                  <a:pt x="19718" y="3994"/>
                </a:cubicBezTo>
                <a:close/>
                <a:moveTo>
                  <a:pt x="9048" y="4099"/>
                </a:moveTo>
                <a:cubicBezTo>
                  <a:pt x="9037" y="4099"/>
                  <a:pt x="9027" y="4104"/>
                  <a:pt x="9020" y="4117"/>
                </a:cubicBezTo>
                <a:cubicBezTo>
                  <a:pt x="9015" y="4128"/>
                  <a:pt x="9010" y="4137"/>
                  <a:pt x="9004" y="4147"/>
                </a:cubicBezTo>
                <a:cubicBezTo>
                  <a:pt x="8991" y="4174"/>
                  <a:pt x="9016" y="4200"/>
                  <a:pt x="9039" y="4200"/>
                </a:cubicBezTo>
                <a:cubicBezTo>
                  <a:pt x="9050" y="4200"/>
                  <a:pt x="9060" y="4195"/>
                  <a:pt x="9066" y="4183"/>
                </a:cubicBezTo>
                <a:cubicBezTo>
                  <a:pt x="9071" y="4173"/>
                  <a:pt x="9077" y="4163"/>
                  <a:pt x="9082" y="4153"/>
                </a:cubicBezTo>
                <a:cubicBezTo>
                  <a:pt x="9096" y="4125"/>
                  <a:pt x="9072" y="4099"/>
                  <a:pt x="9048" y="4099"/>
                </a:cubicBezTo>
                <a:close/>
                <a:moveTo>
                  <a:pt x="4789" y="4163"/>
                </a:moveTo>
                <a:cubicBezTo>
                  <a:pt x="4762" y="4163"/>
                  <a:pt x="4738" y="4199"/>
                  <a:pt x="4764" y="4223"/>
                </a:cubicBezTo>
                <a:lnTo>
                  <a:pt x="4779" y="4239"/>
                </a:lnTo>
                <a:cubicBezTo>
                  <a:pt x="4787" y="4246"/>
                  <a:pt x="4795" y="4250"/>
                  <a:pt x="4804" y="4250"/>
                </a:cubicBezTo>
                <a:cubicBezTo>
                  <a:pt x="4830" y="4250"/>
                  <a:pt x="4854" y="4214"/>
                  <a:pt x="4829" y="4189"/>
                </a:cubicBezTo>
                <a:lnTo>
                  <a:pt x="4813" y="4174"/>
                </a:lnTo>
                <a:cubicBezTo>
                  <a:pt x="4806" y="4166"/>
                  <a:pt x="4797" y="4163"/>
                  <a:pt x="4789" y="4163"/>
                </a:cubicBezTo>
                <a:close/>
                <a:moveTo>
                  <a:pt x="11121" y="4119"/>
                </a:moveTo>
                <a:cubicBezTo>
                  <a:pt x="11110" y="4119"/>
                  <a:pt x="11100" y="4125"/>
                  <a:pt x="11093" y="4138"/>
                </a:cubicBezTo>
                <a:cubicBezTo>
                  <a:pt x="11083" y="4158"/>
                  <a:pt x="11073" y="4179"/>
                  <a:pt x="11063" y="4199"/>
                </a:cubicBezTo>
                <a:cubicBezTo>
                  <a:pt x="11050" y="4226"/>
                  <a:pt x="11075" y="4251"/>
                  <a:pt x="11098" y="4251"/>
                </a:cubicBezTo>
                <a:cubicBezTo>
                  <a:pt x="11108" y="4251"/>
                  <a:pt x="11118" y="4246"/>
                  <a:pt x="11125" y="4233"/>
                </a:cubicBezTo>
                <a:cubicBezTo>
                  <a:pt x="11135" y="4214"/>
                  <a:pt x="11145" y="4194"/>
                  <a:pt x="11155" y="4174"/>
                </a:cubicBezTo>
                <a:cubicBezTo>
                  <a:pt x="11169" y="4146"/>
                  <a:pt x="11145" y="4119"/>
                  <a:pt x="11121" y="4119"/>
                </a:cubicBezTo>
                <a:close/>
                <a:moveTo>
                  <a:pt x="17583" y="4183"/>
                </a:moveTo>
                <a:cubicBezTo>
                  <a:pt x="17537" y="4183"/>
                  <a:pt x="17537" y="4253"/>
                  <a:pt x="17583" y="4253"/>
                </a:cubicBezTo>
                <a:lnTo>
                  <a:pt x="17599" y="4253"/>
                </a:lnTo>
                <a:cubicBezTo>
                  <a:pt x="17645" y="4253"/>
                  <a:pt x="17645" y="4183"/>
                  <a:pt x="17599" y="4183"/>
                </a:cubicBezTo>
                <a:close/>
                <a:moveTo>
                  <a:pt x="18982" y="4124"/>
                </a:moveTo>
                <a:cubicBezTo>
                  <a:pt x="18955" y="4124"/>
                  <a:pt x="18928" y="4141"/>
                  <a:pt x="18928" y="4176"/>
                </a:cubicBezTo>
                <a:lnTo>
                  <a:pt x="18928" y="4221"/>
                </a:lnTo>
                <a:cubicBezTo>
                  <a:pt x="18928" y="4255"/>
                  <a:pt x="18955" y="4273"/>
                  <a:pt x="18982" y="4273"/>
                </a:cubicBezTo>
                <a:cubicBezTo>
                  <a:pt x="19008" y="4273"/>
                  <a:pt x="19035" y="4255"/>
                  <a:pt x="19035" y="4221"/>
                </a:cubicBezTo>
                <a:lnTo>
                  <a:pt x="19035" y="4176"/>
                </a:lnTo>
                <a:cubicBezTo>
                  <a:pt x="19035" y="4141"/>
                  <a:pt x="19008" y="4124"/>
                  <a:pt x="18982" y="4124"/>
                </a:cubicBezTo>
                <a:close/>
                <a:moveTo>
                  <a:pt x="21327" y="4159"/>
                </a:moveTo>
                <a:cubicBezTo>
                  <a:pt x="21286" y="4159"/>
                  <a:pt x="21249" y="4212"/>
                  <a:pt x="21286" y="4249"/>
                </a:cubicBezTo>
                <a:lnTo>
                  <a:pt x="21302" y="4265"/>
                </a:lnTo>
                <a:cubicBezTo>
                  <a:pt x="21313" y="4276"/>
                  <a:pt x="21326" y="4281"/>
                  <a:pt x="21338" y="4281"/>
                </a:cubicBezTo>
                <a:cubicBezTo>
                  <a:pt x="21379" y="4281"/>
                  <a:pt x="21416" y="4227"/>
                  <a:pt x="21379" y="4190"/>
                </a:cubicBezTo>
                <a:lnTo>
                  <a:pt x="21363" y="4175"/>
                </a:lnTo>
                <a:cubicBezTo>
                  <a:pt x="21352" y="4164"/>
                  <a:pt x="21339" y="4159"/>
                  <a:pt x="21327" y="4159"/>
                </a:cubicBezTo>
                <a:close/>
                <a:moveTo>
                  <a:pt x="19344" y="4186"/>
                </a:moveTo>
                <a:cubicBezTo>
                  <a:pt x="19317" y="4186"/>
                  <a:pt x="19292" y="4222"/>
                  <a:pt x="19318" y="4247"/>
                </a:cubicBezTo>
                <a:cubicBezTo>
                  <a:pt x="19328" y="4257"/>
                  <a:pt x="19339" y="4267"/>
                  <a:pt x="19348" y="4277"/>
                </a:cubicBezTo>
                <a:cubicBezTo>
                  <a:pt x="19356" y="4284"/>
                  <a:pt x="19364" y="4287"/>
                  <a:pt x="19372" y="4287"/>
                </a:cubicBezTo>
                <a:cubicBezTo>
                  <a:pt x="19399" y="4287"/>
                  <a:pt x="19425" y="4251"/>
                  <a:pt x="19399" y="4227"/>
                </a:cubicBezTo>
                <a:cubicBezTo>
                  <a:pt x="19388" y="4217"/>
                  <a:pt x="19378" y="4207"/>
                  <a:pt x="19368" y="4197"/>
                </a:cubicBezTo>
                <a:cubicBezTo>
                  <a:pt x="19361" y="4189"/>
                  <a:pt x="19352" y="4186"/>
                  <a:pt x="19344" y="4186"/>
                </a:cubicBezTo>
                <a:close/>
                <a:moveTo>
                  <a:pt x="14715" y="4147"/>
                </a:moveTo>
                <a:cubicBezTo>
                  <a:pt x="14694" y="4147"/>
                  <a:pt x="14672" y="4164"/>
                  <a:pt x="14677" y="4190"/>
                </a:cubicBezTo>
                <a:lnTo>
                  <a:pt x="14693" y="4265"/>
                </a:lnTo>
                <a:cubicBezTo>
                  <a:pt x="14697" y="4283"/>
                  <a:pt x="14710" y="4290"/>
                  <a:pt x="14723" y="4290"/>
                </a:cubicBezTo>
                <a:cubicBezTo>
                  <a:pt x="14744" y="4290"/>
                  <a:pt x="14767" y="4273"/>
                  <a:pt x="14761" y="4247"/>
                </a:cubicBezTo>
                <a:lnTo>
                  <a:pt x="14745" y="4173"/>
                </a:lnTo>
                <a:cubicBezTo>
                  <a:pt x="14742" y="4155"/>
                  <a:pt x="14729" y="4147"/>
                  <a:pt x="14715" y="4147"/>
                </a:cubicBezTo>
                <a:close/>
                <a:moveTo>
                  <a:pt x="15255" y="4221"/>
                </a:moveTo>
                <a:cubicBezTo>
                  <a:pt x="15234" y="4221"/>
                  <a:pt x="15222" y="4236"/>
                  <a:pt x="15221" y="4253"/>
                </a:cubicBezTo>
                <a:cubicBezTo>
                  <a:pt x="15219" y="4252"/>
                  <a:pt x="15215" y="4252"/>
                  <a:pt x="15211" y="4252"/>
                </a:cubicBezTo>
                <a:cubicBezTo>
                  <a:pt x="15166" y="4252"/>
                  <a:pt x="15166" y="4322"/>
                  <a:pt x="15211" y="4322"/>
                </a:cubicBezTo>
                <a:cubicBezTo>
                  <a:pt x="15232" y="4322"/>
                  <a:pt x="15245" y="4307"/>
                  <a:pt x="15246" y="4290"/>
                </a:cubicBezTo>
                <a:cubicBezTo>
                  <a:pt x="15248" y="4291"/>
                  <a:pt x="15252" y="4291"/>
                  <a:pt x="15255" y="4291"/>
                </a:cubicBezTo>
                <a:cubicBezTo>
                  <a:pt x="15300" y="4291"/>
                  <a:pt x="15301" y="4221"/>
                  <a:pt x="15255" y="4221"/>
                </a:cubicBezTo>
                <a:close/>
                <a:moveTo>
                  <a:pt x="7940" y="4263"/>
                </a:moveTo>
                <a:cubicBezTo>
                  <a:pt x="7894" y="4263"/>
                  <a:pt x="7894" y="4333"/>
                  <a:pt x="7940" y="4333"/>
                </a:cubicBezTo>
                <a:cubicBezTo>
                  <a:pt x="7986" y="4333"/>
                  <a:pt x="7986" y="4263"/>
                  <a:pt x="7940" y="4263"/>
                </a:cubicBezTo>
                <a:close/>
                <a:moveTo>
                  <a:pt x="16397" y="4269"/>
                </a:moveTo>
                <a:cubicBezTo>
                  <a:pt x="16351" y="4269"/>
                  <a:pt x="16351" y="4340"/>
                  <a:pt x="16397" y="4340"/>
                </a:cubicBezTo>
                <a:cubicBezTo>
                  <a:pt x="16442" y="4340"/>
                  <a:pt x="16442" y="4269"/>
                  <a:pt x="16397" y="4269"/>
                </a:cubicBezTo>
                <a:close/>
                <a:moveTo>
                  <a:pt x="12297" y="4240"/>
                </a:moveTo>
                <a:cubicBezTo>
                  <a:pt x="12288" y="4240"/>
                  <a:pt x="12278" y="4242"/>
                  <a:pt x="12270" y="4247"/>
                </a:cubicBezTo>
                <a:cubicBezTo>
                  <a:pt x="12258" y="4252"/>
                  <a:pt x="12250" y="4257"/>
                  <a:pt x="12239" y="4263"/>
                </a:cubicBezTo>
                <a:cubicBezTo>
                  <a:pt x="12213" y="4275"/>
                  <a:pt x="12206" y="4311"/>
                  <a:pt x="12219" y="4336"/>
                </a:cubicBezTo>
                <a:cubicBezTo>
                  <a:pt x="12230" y="4354"/>
                  <a:pt x="12248" y="4362"/>
                  <a:pt x="12266" y="4362"/>
                </a:cubicBezTo>
                <a:cubicBezTo>
                  <a:pt x="12275" y="4362"/>
                  <a:pt x="12284" y="4360"/>
                  <a:pt x="12293" y="4356"/>
                </a:cubicBezTo>
                <a:cubicBezTo>
                  <a:pt x="12303" y="4351"/>
                  <a:pt x="12313" y="4345"/>
                  <a:pt x="12323" y="4340"/>
                </a:cubicBezTo>
                <a:cubicBezTo>
                  <a:pt x="12349" y="4327"/>
                  <a:pt x="12357" y="4290"/>
                  <a:pt x="12342" y="4267"/>
                </a:cubicBezTo>
                <a:cubicBezTo>
                  <a:pt x="12332" y="4249"/>
                  <a:pt x="12315" y="4240"/>
                  <a:pt x="12297" y="4240"/>
                </a:cubicBezTo>
                <a:close/>
                <a:moveTo>
                  <a:pt x="14550" y="4328"/>
                </a:moveTo>
                <a:cubicBezTo>
                  <a:pt x="14528" y="4328"/>
                  <a:pt x="14528" y="4363"/>
                  <a:pt x="14550" y="4363"/>
                </a:cubicBezTo>
                <a:cubicBezTo>
                  <a:pt x="14574" y="4363"/>
                  <a:pt x="14574" y="4328"/>
                  <a:pt x="14550" y="4328"/>
                </a:cubicBezTo>
                <a:close/>
                <a:moveTo>
                  <a:pt x="13290" y="4264"/>
                </a:moveTo>
                <a:cubicBezTo>
                  <a:pt x="13262" y="4264"/>
                  <a:pt x="13238" y="4299"/>
                  <a:pt x="13263" y="4324"/>
                </a:cubicBezTo>
                <a:cubicBezTo>
                  <a:pt x="13271" y="4333"/>
                  <a:pt x="13282" y="4345"/>
                  <a:pt x="13292" y="4354"/>
                </a:cubicBezTo>
                <a:cubicBezTo>
                  <a:pt x="13299" y="4362"/>
                  <a:pt x="13308" y="4365"/>
                  <a:pt x="13316" y="4365"/>
                </a:cubicBezTo>
                <a:cubicBezTo>
                  <a:pt x="13343" y="4365"/>
                  <a:pt x="13367" y="4329"/>
                  <a:pt x="13341" y="4305"/>
                </a:cubicBezTo>
                <a:cubicBezTo>
                  <a:pt x="13331" y="4294"/>
                  <a:pt x="13323" y="4284"/>
                  <a:pt x="13313" y="4274"/>
                </a:cubicBezTo>
                <a:cubicBezTo>
                  <a:pt x="13306" y="4267"/>
                  <a:pt x="13298" y="4264"/>
                  <a:pt x="13290" y="4264"/>
                </a:cubicBezTo>
                <a:close/>
                <a:moveTo>
                  <a:pt x="7212" y="4249"/>
                </a:moveTo>
                <a:cubicBezTo>
                  <a:pt x="7185" y="4249"/>
                  <a:pt x="7158" y="4266"/>
                  <a:pt x="7158" y="4300"/>
                </a:cubicBezTo>
                <a:lnTo>
                  <a:pt x="7158" y="4316"/>
                </a:lnTo>
                <a:cubicBezTo>
                  <a:pt x="7158" y="4351"/>
                  <a:pt x="7185" y="4368"/>
                  <a:pt x="7212" y="4368"/>
                </a:cubicBezTo>
                <a:cubicBezTo>
                  <a:pt x="7239" y="4368"/>
                  <a:pt x="7265" y="4351"/>
                  <a:pt x="7265" y="4316"/>
                </a:cubicBezTo>
                <a:lnTo>
                  <a:pt x="7265" y="4300"/>
                </a:lnTo>
                <a:cubicBezTo>
                  <a:pt x="7265" y="4266"/>
                  <a:pt x="7238" y="4249"/>
                  <a:pt x="7212" y="4249"/>
                </a:cubicBezTo>
                <a:close/>
                <a:moveTo>
                  <a:pt x="22332" y="4283"/>
                </a:moveTo>
                <a:cubicBezTo>
                  <a:pt x="22264" y="4283"/>
                  <a:pt x="22262" y="4389"/>
                  <a:pt x="22332" y="4389"/>
                </a:cubicBezTo>
                <a:cubicBezTo>
                  <a:pt x="22400" y="4389"/>
                  <a:pt x="22401" y="4283"/>
                  <a:pt x="22332" y="4283"/>
                </a:cubicBezTo>
                <a:close/>
                <a:moveTo>
                  <a:pt x="1230" y="4272"/>
                </a:moveTo>
                <a:cubicBezTo>
                  <a:pt x="1189" y="4272"/>
                  <a:pt x="1152" y="4325"/>
                  <a:pt x="1189" y="4362"/>
                </a:cubicBezTo>
                <a:lnTo>
                  <a:pt x="1205" y="4378"/>
                </a:lnTo>
                <a:cubicBezTo>
                  <a:pt x="1216" y="4389"/>
                  <a:pt x="1229" y="4394"/>
                  <a:pt x="1241" y="4394"/>
                </a:cubicBezTo>
                <a:cubicBezTo>
                  <a:pt x="1282" y="4394"/>
                  <a:pt x="1319" y="4341"/>
                  <a:pt x="1281" y="4304"/>
                </a:cubicBezTo>
                <a:lnTo>
                  <a:pt x="1266" y="4288"/>
                </a:lnTo>
                <a:cubicBezTo>
                  <a:pt x="1255" y="4277"/>
                  <a:pt x="1242" y="4272"/>
                  <a:pt x="1230" y="4272"/>
                </a:cubicBezTo>
                <a:close/>
                <a:moveTo>
                  <a:pt x="6231" y="4333"/>
                </a:moveTo>
                <a:cubicBezTo>
                  <a:pt x="6223" y="4333"/>
                  <a:pt x="6214" y="4336"/>
                  <a:pt x="6207" y="4343"/>
                </a:cubicBezTo>
                <a:lnTo>
                  <a:pt x="6192" y="4359"/>
                </a:lnTo>
                <a:cubicBezTo>
                  <a:pt x="6166" y="4383"/>
                  <a:pt x="6191" y="4419"/>
                  <a:pt x="6218" y="4419"/>
                </a:cubicBezTo>
                <a:cubicBezTo>
                  <a:pt x="6226" y="4419"/>
                  <a:pt x="6235" y="4416"/>
                  <a:pt x="6242" y="4409"/>
                </a:cubicBezTo>
                <a:lnTo>
                  <a:pt x="6258" y="4394"/>
                </a:lnTo>
                <a:cubicBezTo>
                  <a:pt x="6283" y="4369"/>
                  <a:pt x="6258" y="4333"/>
                  <a:pt x="6231" y="4333"/>
                </a:cubicBezTo>
                <a:close/>
                <a:moveTo>
                  <a:pt x="7843" y="4253"/>
                </a:moveTo>
                <a:cubicBezTo>
                  <a:pt x="7826" y="4253"/>
                  <a:pt x="7808" y="4265"/>
                  <a:pt x="7808" y="4288"/>
                </a:cubicBezTo>
                <a:lnTo>
                  <a:pt x="7808" y="4394"/>
                </a:lnTo>
                <a:cubicBezTo>
                  <a:pt x="7808" y="4417"/>
                  <a:pt x="7826" y="4428"/>
                  <a:pt x="7843" y="4428"/>
                </a:cubicBezTo>
                <a:cubicBezTo>
                  <a:pt x="7861" y="4428"/>
                  <a:pt x="7878" y="4417"/>
                  <a:pt x="7878" y="4394"/>
                </a:cubicBezTo>
                <a:lnTo>
                  <a:pt x="7878" y="4288"/>
                </a:lnTo>
                <a:cubicBezTo>
                  <a:pt x="7878" y="4265"/>
                  <a:pt x="7861" y="4253"/>
                  <a:pt x="7843" y="4253"/>
                </a:cubicBezTo>
                <a:close/>
                <a:moveTo>
                  <a:pt x="15658" y="4298"/>
                </a:moveTo>
                <a:cubicBezTo>
                  <a:pt x="15644" y="4298"/>
                  <a:pt x="15632" y="4305"/>
                  <a:pt x="15628" y="4322"/>
                </a:cubicBezTo>
                <a:lnTo>
                  <a:pt x="15613" y="4398"/>
                </a:lnTo>
                <a:cubicBezTo>
                  <a:pt x="15606" y="4425"/>
                  <a:pt x="15629" y="4443"/>
                  <a:pt x="15650" y="4443"/>
                </a:cubicBezTo>
                <a:cubicBezTo>
                  <a:pt x="15664" y="4443"/>
                  <a:pt x="15677" y="4435"/>
                  <a:pt x="15681" y="4417"/>
                </a:cubicBezTo>
                <a:lnTo>
                  <a:pt x="15696" y="4342"/>
                </a:lnTo>
                <a:cubicBezTo>
                  <a:pt x="15702" y="4316"/>
                  <a:pt x="15678" y="4298"/>
                  <a:pt x="15658" y="4298"/>
                </a:cubicBezTo>
                <a:close/>
                <a:moveTo>
                  <a:pt x="11621" y="4345"/>
                </a:moveTo>
                <a:cubicBezTo>
                  <a:pt x="11595" y="4345"/>
                  <a:pt x="11568" y="4363"/>
                  <a:pt x="11568" y="4398"/>
                </a:cubicBezTo>
                <a:lnTo>
                  <a:pt x="11568" y="4427"/>
                </a:lnTo>
                <a:cubicBezTo>
                  <a:pt x="11568" y="4461"/>
                  <a:pt x="11595" y="4479"/>
                  <a:pt x="11621" y="4479"/>
                </a:cubicBezTo>
                <a:cubicBezTo>
                  <a:pt x="11648" y="4479"/>
                  <a:pt x="11674" y="4462"/>
                  <a:pt x="11675" y="4427"/>
                </a:cubicBezTo>
                <a:lnTo>
                  <a:pt x="11675" y="4398"/>
                </a:lnTo>
                <a:cubicBezTo>
                  <a:pt x="11675" y="4363"/>
                  <a:pt x="11648" y="4345"/>
                  <a:pt x="11621" y="4345"/>
                </a:cubicBezTo>
                <a:close/>
                <a:moveTo>
                  <a:pt x="12567" y="4396"/>
                </a:moveTo>
                <a:cubicBezTo>
                  <a:pt x="12549" y="4396"/>
                  <a:pt x="12532" y="4407"/>
                  <a:pt x="12532" y="4430"/>
                </a:cubicBezTo>
                <a:lnTo>
                  <a:pt x="12532" y="4446"/>
                </a:lnTo>
                <a:cubicBezTo>
                  <a:pt x="12532" y="4469"/>
                  <a:pt x="12549" y="4481"/>
                  <a:pt x="12567" y="4481"/>
                </a:cubicBezTo>
                <a:cubicBezTo>
                  <a:pt x="12584" y="4481"/>
                  <a:pt x="12602" y="4469"/>
                  <a:pt x="12602" y="4446"/>
                </a:cubicBezTo>
                <a:lnTo>
                  <a:pt x="12602" y="4430"/>
                </a:lnTo>
                <a:cubicBezTo>
                  <a:pt x="12602" y="4407"/>
                  <a:pt x="12584" y="4396"/>
                  <a:pt x="12567" y="4396"/>
                </a:cubicBezTo>
                <a:close/>
                <a:moveTo>
                  <a:pt x="4263" y="4389"/>
                </a:moveTo>
                <a:cubicBezTo>
                  <a:pt x="4245" y="4389"/>
                  <a:pt x="4227" y="4401"/>
                  <a:pt x="4227" y="4424"/>
                </a:cubicBezTo>
                <a:lnTo>
                  <a:pt x="4227" y="4453"/>
                </a:lnTo>
                <a:cubicBezTo>
                  <a:pt x="4227" y="4476"/>
                  <a:pt x="4245" y="4488"/>
                  <a:pt x="4263" y="4488"/>
                </a:cubicBezTo>
                <a:cubicBezTo>
                  <a:pt x="4281" y="4488"/>
                  <a:pt x="4299" y="4476"/>
                  <a:pt x="4299" y="4453"/>
                </a:cubicBezTo>
                <a:lnTo>
                  <a:pt x="4299" y="4424"/>
                </a:lnTo>
                <a:cubicBezTo>
                  <a:pt x="4299" y="4401"/>
                  <a:pt x="4281" y="4389"/>
                  <a:pt x="4263" y="4389"/>
                </a:cubicBezTo>
                <a:close/>
                <a:moveTo>
                  <a:pt x="3060" y="4384"/>
                </a:moveTo>
                <a:cubicBezTo>
                  <a:pt x="3033" y="4384"/>
                  <a:pt x="3006" y="4401"/>
                  <a:pt x="3006" y="4436"/>
                </a:cubicBezTo>
                <a:lnTo>
                  <a:pt x="3006" y="4451"/>
                </a:lnTo>
                <a:cubicBezTo>
                  <a:pt x="3006" y="4485"/>
                  <a:pt x="3033" y="4502"/>
                  <a:pt x="3060" y="4502"/>
                </a:cubicBezTo>
                <a:cubicBezTo>
                  <a:pt x="3087" y="4502"/>
                  <a:pt x="3114" y="4485"/>
                  <a:pt x="3114" y="4451"/>
                </a:cubicBezTo>
                <a:lnTo>
                  <a:pt x="3114" y="4436"/>
                </a:lnTo>
                <a:cubicBezTo>
                  <a:pt x="3114" y="4401"/>
                  <a:pt x="3087" y="4384"/>
                  <a:pt x="3060" y="4384"/>
                </a:cubicBezTo>
                <a:close/>
                <a:moveTo>
                  <a:pt x="6670" y="4441"/>
                </a:moveTo>
                <a:cubicBezTo>
                  <a:pt x="6602" y="4442"/>
                  <a:pt x="6600" y="4548"/>
                  <a:pt x="6670" y="4548"/>
                </a:cubicBezTo>
                <a:cubicBezTo>
                  <a:pt x="6739" y="4548"/>
                  <a:pt x="6739" y="4441"/>
                  <a:pt x="6670" y="4441"/>
                </a:cubicBezTo>
                <a:close/>
                <a:moveTo>
                  <a:pt x="5043" y="4480"/>
                </a:moveTo>
                <a:cubicBezTo>
                  <a:pt x="4997" y="4480"/>
                  <a:pt x="4997" y="4551"/>
                  <a:pt x="5043" y="4551"/>
                </a:cubicBezTo>
                <a:cubicBezTo>
                  <a:pt x="5089" y="4551"/>
                  <a:pt x="5089" y="4480"/>
                  <a:pt x="5043" y="4480"/>
                </a:cubicBezTo>
                <a:close/>
                <a:moveTo>
                  <a:pt x="3692" y="4388"/>
                </a:moveTo>
                <a:cubicBezTo>
                  <a:pt x="3674" y="4388"/>
                  <a:pt x="3656" y="4399"/>
                  <a:pt x="3656" y="4422"/>
                </a:cubicBezTo>
                <a:lnTo>
                  <a:pt x="3656" y="4529"/>
                </a:lnTo>
                <a:cubicBezTo>
                  <a:pt x="3656" y="4551"/>
                  <a:pt x="3674" y="4563"/>
                  <a:pt x="3692" y="4563"/>
                </a:cubicBezTo>
                <a:cubicBezTo>
                  <a:pt x="3710" y="4563"/>
                  <a:pt x="3728" y="4551"/>
                  <a:pt x="3728" y="4529"/>
                </a:cubicBezTo>
                <a:lnTo>
                  <a:pt x="3728" y="4422"/>
                </a:lnTo>
                <a:cubicBezTo>
                  <a:pt x="3728" y="4399"/>
                  <a:pt x="3710" y="4388"/>
                  <a:pt x="3692" y="4388"/>
                </a:cubicBezTo>
                <a:close/>
                <a:moveTo>
                  <a:pt x="14264" y="4490"/>
                </a:moveTo>
                <a:cubicBezTo>
                  <a:pt x="14256" y="4490"/>
                  <a:pt x="14247" y="4493"/>
                  <a:pt x="14240" y="4500"/>
                </a:cubicBezTo>
                <a:lnTo>
                  <a:pt x="14225" y="4516"/>
                </a:lnTo>
                <a:cubicBezTo>
                  <a:pt x="14199" y="4540"/>
                  <a:pt x="14224" y="4576"/>
                  <a:pt x="14251" y="4576"/>
                </a:cubicBezTo>
                <a:cubicBezTo>
                  <a:pt x="14259" y="4576"/>
                  <a:pt x="14267" y="4573"/>
                  <a:pt x="14274" y="4566"/>
                </a:cubicBezTo>
                <a:lnTo>
                  <a:pt x="14289" y="4551"/>
                </a:lnTo>
                <a:cubicBezTo>
                  <a:pt x="14315" y="4526"/>
                  <a:pt x="14291" y="4490"/>
                  <a:pt x="14264" y="4490"/>
                </a:cubicBezTo>
                <a:close/>
                <a:moveTo>
                  <a:pt x="9324" y="4478"/>
                </a:moveTo>
                <a:cubicBezTo>
                  <a:pt x="9299" y="4478"/>
                  <a:pt x="9274" y="4503"/>
                  <a:pt x="9291" y="4530"/>
                </a:cubicBezTo>
                <a:cubicBezTo>
                  <a:pt x="9302" y="4546"/>
                  <a:pt x="9311" y="4560"/>
                  <a:pt x="9322" y="4574"/>
                </a:cubicBezTo>
                <a:cubicBezTo>
                  <a:pt x="9329" y="4586"/>
                  <a:pt x="9341" y="4591"/>
                  <a:pt x="9351" y="4591"/>
                </a:cubicBezTo>
                <a:cubicBezTo>
                  <a:pt x="9376" y="4591"/>
                  <a:pt x="9400" y="4565"/>
                  <a:pt x="9383" y="4539"/>
                </a:cubicBezTo>
                <a:cubicBezTo>
                  <a:pt x="9372" y="4525"/>
                  <a:pt x="9363" y="4509"/>
                  <a:pt x="9353" y="4494"/>
                </a:cubicBezTo>
                <a:cubicBezTo>
                  <a:pt x="9346" y="4483"/>
                  <a:pt x="9335" y="4478"/>
                  <a:pt x="9324" y="4478"/>
                </a:cubicBezTo>
                <a:close/>
                <a:moveTo>
                  <a:pt x="8361" y="4491"/>
                </a:moveTo>
                <a:cubicBezTo>
                  <a:pt x="8348" y="4491"/>
                  <a:pt x="8337" y="4509"/>
                  <a:pt x="8349" y="4521"/>
                </a:cubicBezTo>
                <a:cubicBezTo>
                  <a:pt x="8380" y="4556"/>
                  <a:pt x="8410" y="4592"/>
                  <a:pt x="8440" y="4625"/>
                </a:cubicBezTo>
                <a:cubicBezTo>
                  <a:pt x="8443" y="4629"/>
                  <a:pt x="8447" y="4631"/>
                  <a:pt x="8451" y="4631"/>
                </a:cubicBezTo>
                <a:cubicBezTo>
                  <a:pt x="8464" y="4631"/>
                  <a:pt x="8476" y="4613"/>
                  <a:pt x="8465" y="4600"/>
                </a:cubicBezTo>
                <a:cubicBezTo>
                  <a:pt x="8434" y="4566"/>
                  <a:pt x="8404" y="4531"/>
                  <a:pt x="8374" y="4497"/>
                </a:cubicBezTo>
                <a:cubicBezTo>
                  <a:pt x="8370" y="4493"/>
                  <a:pt x="8366" y="4491"/>
                  <a:pt x="8361" y="4491"/>
                </a:cubicBezTo>
                <a:close/>
                <a:moveTo>
                  <a:pt x="8777" y="4504"/>
                </a:moveTo>
                <a:cubicBezTo>
                  <a:pt x="8763" y="4504"/>
                  <a:pt x="8750" y="4512"/>
                  <a:pt x="8747" y="4530"/>
                </a:cubicBezTo>
                <a:cubicBezTo>
                  <a:pt x="8739" y="4565"/>
                  <a:pt x="8747" y="4597"/>
                  <a:pt x="8769" y="4624"/>
                </a:cubicBezTo>
                <a:cubicBezTo>
                  <a:pt x="8774" y="4632"/>
                  <a:pt x="8783" y="4635"/>
                  <a:pt x="8792" y="4635"/>
                </a:cubicBezTo>
                <a:cubicBezTo>
                  <a:pt x="8802" y="4635"/>
                  <a:pt x="8812" y="4631"/>
                  <a:pt x="8819" y="4624"/>
                </a:cubicBezTo>
                <a:cubicBezTo>
                  <a:pt x="8836" y="4613"/>
                  <a:pt x="8833" y="4592"/>
                  <a:pt x="8820" y="4576"/>
                </a:cubicBezTo>
                <a:cubicBezTo>
                  <a:pt x="8814" y="4568"/>
                  <a:pt x="8814" y="4558"/>
                  <a:pt x="8815" y="4550"/>
                </a:cubicBezTo>
                <a:cubicBezTo>
                  <a:pt x="8821" y="4522"/>
                  <a:pt x="8798" y="4504"/>
                  <a:pt x="8777" y="4504"/>
                </a:cubicBezTo>
                <a:close/>
                <a:moveTo>
                  <a:pt x="5553" y="4558"/>
                </a:moveTo>
                <a:cubicBezTo>
                  <a:pt x="5543" y="4558"/>
                  <a:pt x="5534" y="4563"/>
                  <a:pt x="5528" y="4571"/>
                </a:cubicBezTo>
                <a:cubicBezTo>
                  <a:pt x="5527" y="4570"/>
                  <a:pt x="5525" y="4570"/>
                  <a:pt x="5524" y="4570"/>
                </a:cubicBezTo>
                <a:cubicBezTo>
                  <a:pt x="5488" y="4570"/>
                  <a:pt x="5476" y="4628"/>
                  <a:pt x="5516" y="4641"/>
                </a:cubicBezTo>
                <a:cubicBezTo>
                  <a:pt x="5522" y="4643"/>
                  <a:pt x="5528" y="4644"/>
                  <a:pt x="5534" y="4644"/>
                </a:cubicBezTo>
                <a:cubicBezTo>
                  <a:pt x="5559" y="4644"/>
                  <a:pt x="5580" y="4626"/>
                  <a:pt x="5589" y="4603"/>
                </a:cubicBezTo>
                <a:cubicBezTo>
                  <a:pt x="5598" y="4584"/>
                  <a:pt x="5582" y="4563"/>
                  <a:pt x="5564" y="4560"/>
                </a:cubicBezTo>
                <a:cubicBezTo>
                  <a:pt x="5560" y="4559"/>
                  <a:pt x="5556" y="4558"/>
                  <a:pt x="5553" y="4558"/>
                </a:cubicBezTo>
                <a:close/>
                <a:moveTo>
                  <a:pt x="191" y="4542"/>
                </a:moveTo>
                <a:cubicBezTo>
                  <a:pt x="168" y="4542"/>
                  <a:pt x="143" y="4567"/>
                  <a:pt x="157" y="4595"/>
                </a:cubicBezTo>
                <a:cubicBezTo>
                  <a:pt x="163" y="4605"/>
                  <a:pt x="168" y="4615"/>
                  <a:pt x="173" y="4625"/>
                </a:cubicBezTo>
                <a:cubicBezTo>
                  <a:pt x="180" y="4638"/>
                  <a:pt x="190" y="4644"/>
                  <a:pt x="201" y="4644"/>
                </a:cubicBezTo>
                <a:cubicBezTo>
                  <a:pt x="225" y="4644"/>
                  <a:pt x="249" y="4618"/>
                  <a:pt x="235" y="4590"/>
                </a:cubicBezTo>
                <a:cubicBezTo>
                  <a:pt x="230" y="4579"/>
                  <a:pt x="224" y="4571"/>
                  <a:pt x="219" y="4560"/>
                </a:cubicBezTo>
                <a:cubicBezTo>
                  <a:pt x="213" y="4547"/>
                  <a:pt x="202" y="4542"/>
                  <a:pt x="191" y="4542"/>
                </a:cubicBezTo>
                <a:close/>
                <a:moveTo>
                  <a:pt x="18982" y="4499"/>
                </a:moveTo>
                <a:cubicBezTo>
                  <a:pt x="18958" y="4499"/>
                  <a:pt x="18937" y="4515"/>
                  <a:pt x="18929" y="4537"/>
                </a:cubicBezTo>
                <a:cubicBezTo>
                  <a:pt x="18924" y="4553"/>
                  <a:pt x="18919" y="4568"/>
                  <a:pt x="18914" y="4582"/>
                </a:cubicBezTo>
                <a:cubicBezTo>
                  <a:pt x="18904" y="4609"/>
                  <a:pt x="18924" y="4641"/>
                  <a:pt x="18950" y="4647"/>
                </a:cubicBezTo>
                <a:cubicBezTo>
                  <a:pt x="18955" y="4649"/>
                  <a:pt x="18960" y="4649"/>
                  <a:pt x="18964" y="4649"/>
                </a:cubicBezTo>
                <a:cubicBezTo>
                  <a:pt x="18988" y="4649"/>
                  <a:pt x="19008" y="4632"/>
                  <a:pt x="19016" y="4610"/>
                </a:cubicBezTo>
                <a:cubicBezTo>
                  <a:pt x="19021" y="4597"/>
                  <a:pt x="19027" y="4582"/>
                  <a:pt x="19032" y="4566"/>
                </a:cubicBezTo>
                <a:cubicBezTo>
                  <a:pt x="19040" y="4539"/>
                  <a:pt x="19021" y="4508"/>
                  <a:pt x="18995" y="4500"/>
                </a:cubicBezTo>
                <a:cubicBezTo>
                  <a:pt x="18991" y="4499"/>
                  <a:pt x="18986" y="4499"/>
                  <a:pt x="18982" y="4499"/>
                </a:cubicBezTo>
                <a:close/>
                <a:moveTo>
                  <a:pt x="13604" y="4563"/>
                </a:moveTo>
                <a:cubicBezTo>
                  <a:pt x="13577" y="4563"/>
                  <a:pt x="13553" y="4599"/>
                  <a:pt x="13577" y="4624"/>
                </a:cubicBezTo>
                <a:lnTo>
                  <a:pt x="13593" y="4640"/>
                </a:lnTo>
                <a:cubicBezTo>
                  <a:pt x="13600" y="4647"/>
                  <a:pt x="13608" y="4650"/>
                  <a:pt x="13616" y="4650"/>
                </a:cubicBezTo>
                <a:cubicBezTo>
                  <a:pt x="13644" y="4650"/>
                  <a:pt x="13668" y="4614"/>
                  <a:pt x="13643" y="4590"/>
                </a:cubicBezTo>
                <a:lnTo>
                  <a:pt x="13627" y="4574"/>
                </a:lnTo>
                <a:cubicBezTo>
                  <a:pt x="13620" y="4566"/>
                  <a:pt x="13612" y="4563"/>
                  <a:pt x="13604" y="4563"/>
                </a:cubicBezTo>
                <a:close/>
                <a:moveTo>
                  <a:pt x="2519" y="4576"/>
                </a:moveTo>
                <a:cubicBezTo>
                  <a:pt x="2451" y="4576"/>
                  <a:pt x="2451" y="4682"/>
                  <a:pt x="2519" y="4683"/>
                </a:cubicBezTo>
                <a:cubicBezTo>
                  <a:pt x="2588" y="4683"/>
                  <a:pt x="2588" y="4576"/>
                  <a:pt x="2519" y="4576"/>
                </a:cubicBezTo>
                <a:close/>
                <a:moveTo>
                  <a:pt x="21520" y="4629"/>
                </a:moveTo>
                <a:cubicBezTo>
                  <a:pt x="21474" y="4629"/>
                  <a:pt x="21474" y="4700"/>
                  <a:pt x="21520" y="4700"/>
                </a:cubicBezTo>
                <a:cubicBezTo>
                  <a:pt x="21565" y="4700"/>
                  <a:pt x="21564" y="4629"/>
                  <a:pt x="21520" y="4629"/>
                </a:cubicBezTo>
                <a:close/>
                <a:moveTo>
                  <a:pt x="20017" y="4611"/>
                </a:moveTo>
                <a:cubicBezTo>
                  <a:pt x="19990" y="4611"/>
                  <a:pt x="19966" y="4647"/>
                  <a:pt x="19992" y="4671"/>
                </a:cubicBezTo>
                <a:cubicBezTo>
                  <a:pt x="20001" y="4682"/>
                  <a:pt x="20011" y="4691"/>
                  <a:pt x="20022" y="4702"/>
                </a:cubicBezTo>
                <a:cubicBezTo>
                  <a:pt x="20029" y="4709"/>
                  <a:pt x="20037" y="4712"/>
                  <a:pt x="20045" y="4712"/>
                </a:cubicBezTo>
                <a:cubicBezTo>
                  <a:pt x="20072" y="4712"/>
                  <a:pt x="20096" y="4676"/>
                  <a:pt x="20071" y="4651"/>
                </a:cubicBezTo>
                <a:lnTo>
                  <a:pt x="20041" y="4621"/>
                </a:lnTo>
                <a:cubicBezTo>
                  <a:pt x="20033" y="4614"/>
                  <a:pt x="20025" y="4611"/>
                  <a:pt x="20017" y="4611"/>
                </a:cubicBezTo>
                <a:close/>
                <a:moveTo>
                  <a:pt x="4593" y="4630"/>
                </a:moveTo>
                <a:cubicBezTo>
                  <a:pt x="4575" y="4630"/>
                  <a:pt x="4557" y="4642"/>
                  <a:pt x="4556" y="4665"/>
                </a:cubicBezTo>
                <a:lnTo>
                  <a:pt x="4556" y="4681"/>
                </a:lnTo>
                <a:cubicBezTo>
                  <a:pt x="4556" y="4703"/>
                  <a:pt x="4574" y="4714"/>
                  <a:pt x="4592" y="4714"/>
                </a:cubicBezTo>
                <a:cubicBezTo>
                  <a:pt x="4610" y="4714"/>
                  <a:pt x="4628" y="4703"/>
                  <a:pt x="4628" y="4681"/>
                </a:cubicBezTo>
                <a:lnTo>
                  <a:pt x="4628" y="4665"/>
                </a:lnTo>
                <a:cubicBezTo>
                  <a:pt x="4628" y="4642"/>
                  <a:pt x="4610" y="4630"/>
                  <a:pt x="4593" y="4630"/>
                </a:cubicBezTo>
                <a:close/>
                <a:moveTo>
                  <a:pt x="18304" y="4591"/>
                </a:moveTo>
                <a:cubicBezTo>
                  <a:pt x="18277" y="4591"/>
                  <a:pt x="18254" y="4627"/>
                  <a:pt x="18279" y="4651"/>
                </a:cubicBezTo>
                <a:cubicBezTo>
                  <a:pt x="18299" y="4671"/>
                  <a:pt x="18320" y="4691"/>
                  <a:pt x="18338" y="4712"/>
                </a:cubicBezTo>
                <a:cubicBezTo>
                  <a:pt x="18346" y="4719"/>
                  <a:pt x="18354" y="4722"/>
                  <a:pt x="18362" y="4722"/>
                </a:cubicBezTo>
                <a:cubicBezTo>
                  <a:pt x="18390" y="4722"/>
                  <a:pt x="18414" y="4686"/>
                  <a:pt x="18389" y="4662"/>
                </a:cubicBezTo>
                <a:cubicBezTo>
                  <a:pt x="18369" y="4642"/>
                  <a:pt x="18349" y="4621"/>
                  <a:pt x="18328" y="4602"/>
                </a:cubicBezTo>
                <a:cubicBezTo>
                  <a:pt x="18320" y="4594"/>
                  <a:pt x="18312" y="4591"/>
                  <a:pt x="18304" y="4591"/>
                </a:cubicBezTo>
                <a:close/>
                <a:moveTo>
                  <a:pt x="20708" y="4624"/>
                </a:moveTo>
                <a:cubicBezTo>
                  <a:pt x="20638" y="4624"/>
                  <a:pt x="20638" y="4731"/>
                  <a:pt x="20708" y="4731"/>
                </a:cubicBezTo>
                <a:cubicBezTo>
                  <a:pt x="20776" y="4731"/>
                  <a:pt x="20777" y="4624"/>
                  <a:pt x="20708" y="4624"/>
                </a:cubicBezTo>
                <a:close/>
                <a:moveTo>
                  <a:pt x="5279" y="4626"/>
                </a:moveTo>
                <a:cubicBezTo>
                  <a:pt x="5211" y="4628"/>
                  <a:pt x="5210" y="4734"/>
                  <a:pt x="5279" y="4734"/>
                </a:cubicBezTo>
                <a:lnTo>
                  <a:pt x="5295" y="4734"/>
                </a:lnTo>
                <a:cubicBezTo>
                  <a:pt x="5364" y="4734"/>
                  <a:pt x="5364" y="4626"/>
                  <a:pt x="5295" y="4626"/>
                </a:cubicBezTo>
                <a:close/>
                <a:moveTo>
                  <a:pt x="16308" y="4663"/>
                </a:moveTo>
                <a:cubicBezTo>
                  <a:pt x="16294" y="4663"/>
                  <a:pt x="16280" y="4670"/>
                  <a:pt x="16275" y="4687"/>
                </a:cubicBezTo>
                <a:cubicBezTo>
                  <a:pt x="16269" y="4703"/>
                  <a:pt x="16264" y="4717"/>
                  <a:pt x="16259" y="4731"/>
                </a:cubicBezTo>
                <a:cubicBezTo>
                  <a:pt x="16251" y="4758"/>
                  <a:pt x="16272" y="4775"/>
                  <a:pt x="16294" y="4775"/>
                </a:cubicBezTo>
                <a:cubicBezTo>
                  <a:pt x="16308" y="4775"/>
                  <a:pt x="16322" y="4768"/>
                  <a:pt x="16327" y="4751"/>
                </a:cubicBezTo>
                <a:cubicBezTo>
                  <a:pt x="16332" y="4735"/>
                  <a:pt x="16338" y="4720"/>
                  <a:pt x="16343" y="4707"/>
                </a:cubicBezTo>
                <a:cubicBezTo>
                  <a:pt x="16352" y="4680"/>
                  <a:pt x="16330" y="4663"/>
                  <a:pt x="16308" y="4663"/>
                </a:cubicBezTo>
                <a:close/>
                <a:moveTo>
                  <a:pt x="10044" y="4670"/>
                </a:moveTo>
                <a:cubicBezTo>
                  <a:pt x="10003" y="4670"/>
                  <a:pt x="9967" y="4723"/>
                  <a:pt x="10004" y="4760"/>
                </a:cubicBezTo>
                <a:lnTo>
                  <a:pt x="10019" y="4776"/>
                </a:lnTo>
                <a:cubicBezTo>
                  <a:pt x="10031" y="4787"/>
                  <a:pt x="10043" y="4792"/>
                  <a:pt x="10055" y="4792"/>
                </a:cubicBezTo>
                <a:cubicBezTo>
                  <a:pt x="10096" y="4792"/>
                  <a:pt x="10133" y="4739"/>
                  <a:pt x="10096" y="4702"/>
                </a:cubicBezTo>
                <a:lnTo>
                  <a:pt x="10080" y="4686"/>
                </a:lnTo>
                <a:cubicBezTo>
                  <a:pt x="10069" y="4675"/>
                  <a:pt x="10056" y="4670"/>
                  <a:pt x="10044" y="4670"/>
                </a:cubicBezTo>
                <a:close/>
                <a:moveTo>
                  <a:pt x="17704" y="4661"/>
                </a:moveTo>
                <a:cubicBezTo>
                  <a:pt x="17663" y="4661"/>
                  <a:pt x="17627" y="4714"/>
                  <a:pt x="17665" y="4752"/>
                </a:cubicBezTo>
                <a:cubicBezTo>
                  <a:pt x="17675" y="4762"/>
                  <a:pt x="17684" y="4773"/>
                  <a:pt x="17693" y="4782"/>
                </a:cubicBezTo>
                <a:cubicBezTo>
                  <a:pt x="17704" y="4794"/>
                  <a:pt x="17716" y="4799"/>
                  <a:pt x="17729" y="4799"/>
                </a:cubicBezTo>
                <a:cubicBezTo>
                  <a:pt x="17769" y="4799"/>
                  <a:pt x="17806" y="4745"/>
                  <a:pt x="17770" y="4708"/>
                </a:cubicBezTo>
                <a:cubicBezTo>
                  <a:pt x="17759" y="4697"/>
                  <a:pt x="17750" y="4687"/>
                  <a:pt x="17740" y="4678"/>
                </a:cubicBezTo>
                <a:cubicBezTo>
                  <a:pt x="17729" y="4666"/>
                  <a:pt x="17716" y="4661"/>
                  <a:pt x="17704" y="4661"/>
                </a:cubicBezTo>
                <a:close/>
                <a:moveTo>
                  <a:pt x="4247" y="4719"/>
                </a:moveTo>
                <a:cubicBezTo>
                  <a:pt x="4229" y="4719"/>
                  <a:pt x="4212" y="4731"/>
                  <a:pt x="4212" y="4754"/>
                </a:cubicBezTo>
                <a:lnTo>
                  <a:pt x="4212" y="4770"/>
                </a:lnTo>
                <a:cubicBezTo>
                  <a:pt x="4212" y="4792"/>
                  <a:pt x="4229" y="4803"/>
                  <a:pt x="4247" y="4803"/>
                </a:cubicBezTo>
                <a:cubicBezTo>
                  <a:pt x="4265" y="4803"/>
                  <a:pt x="4283" y="4792"/>
                  <a:pt x="4283" y="4770"/>
                </a:cubicBezTo>
                <a:lnTo>
                  <a:pt x="4283" y="4754"/>
                </a:lnTo>
                <a:cubicBezTo>
                  <a:pt x="4283" y="4731"/>
                  <a:pt x="4265" y="4719"/>
                  <a:pt x="4247" y="4719"/>
                </a:cubicBezTo>
                <a:close/>
                <a:moveTo>
                  <a:pt x="15045" y="4733"/>
                </a:moveTo>
                <a:cubicBezTo>
                  <a:pt x="15037" y="4733"/>
                  <a:pt x="15028" y="4736"/>
                  <a:pt x="15021" y="4744"/>
                </a:cubicBezTo>
                <a:lnTo>
                  <a:pt x="15005" y="4759"/>
                </a:lnTo>
                <a:cubicBezTo>
                  <a:pt x="14980" y="4784"/>
                  <a:pt x="15004" y="4819"/>
                  <a:pt x="15031" y="4819"/>
                </a:cubicBezTo>
                <a:cubicBezTo>
                  <a:pt x="15039" y="4819"/>
                  <a:pt x="15047" y="4816"/>
                  <a:pt x="15054" y="4808"/>
                </a:cubicBezTo>
                <a:lnTo>
                  <a:pt x="15070" y="4793"/>
                </a:lnTo>
                <a:cubicBezTo>
                  <a:pt x="15096" y="4769"/>
                  <a:pt x="15072" y="4733"/>
                  <a:pt x="15045" y="4733"/>
                </a:cubicBezTo>
                <a:close/>
                <a:moveTo>
                  <a:pt x="21071" y="4671"/>
                </a:moveTo>
                <a:cubicBezTo>
                  <a:pt x="21047" y="4671"/>
                  <a:pt x="21027" y="4687"/>
                  <a:pt x="21019" y="4710"/>
                </a:cubicBezTo>
                <a:cubicBezTo>
                  <a:pt x="21014" y="4725"/>
                  <a:pt x="21009" y="4740"/>
                  <a:pt x="21004" y="4755"/>
                </a:cubicBezTo>
                <a:cubicBezTo>
                  <a:pt x="20993" y="4782"/>
                  <a:pt x="21014" y="4814"/>
                  <a:pt x="21040" y="4820"/>
                </a:cubicBezTo>
                <a:cubicBezTo>
                  <a:pt x="21045" y="4821"/>
                  <a:pt x="21050" y="4822"/>
                  <a:pt x="21054" y="4822"/>
                </a:cubicBezTo>
                <a:cubicBezTo>
                  <a:pt x="21078" y="4822"/>
                  <a:pt x="21098" y="4805"/>
                  <a:pt x="21106" y="4783"/>
                </a:cubicBezTo>
                <a:cubicBezTo>
                  <a:pt x="21111" y="4770"/>
                  <a:pt x="21117" y="4754"/>
                  <a:pt x="21122" y="4739"/>
                </a:cubicBezTo>
                <a:cubicBezTo>
                  <a:pt x="21132" y="4712"/>
                  <a:pt x="21111" y="4681"/>
                  <a:pt x="21085" y="4673"/>
                </a:cubicBezTo>
                <a:cubicBezTo>
                  <a:pt x="21080" y="4672"/>
                  <a:pt x="21075" y="4671"/>
                  <a:pt x="21071" y="4671"/>
                </a:cubicBezTo>
                <a:close/>
                <a:moveTo>
                  <a:pt x="1992" y="4707"/>
                </a:moveTo>
                <a:cubicBezTo>
                  <a:pt x="1988" y="4707"/>
                  <a:pt x="1983" y="4707"/>
                  <a:pt x="1978" y="4709"/>
                </a:cubicBezTo>
                <a:cubicBezTo>
                  <a:pt x="1962" y="4714"/>
                  <a:pt x="1948" y="4719"/>
                  <a:pt x="1933" y="4725"/>
                </a:cubicBezTo>
                <a:cubicBezTo>
                  <a:pt x="1906" y="4734"/>
                  <a:pt x="1889" y="4761"/>
                  <a:pt x="1896" y="4791"/>
                </a:cubicBezTo>
                <a:cubicBezTo>
                  <a:pt x="1903" y="4813"/>
                  <a:pt x="1926" y="4829"/>
                  <a:pt x="1949" y="4829"/>
                </a:cubicBezTo>
                <a:cubicBezTo>
                  <a:pt x="1953" y="4829"/>
                  <a:pt x="1958" y="4829"/>
                  <a:pt x="1962" y="4827"/>
                </a:cubicBezTo>
                <a:cubicBezTo>
                  <a:pt x="1978" y="4822"/>
                  <a:pt x="1993" y="4817"/>
                  <a:pt x="2006" y="4812"/>
                </a:cubicBezTo>
                <a:cubicBezTo>
                  <a:pt x="2035" y="4802"/>
                  <a:pt x="2051" y="4775"/>
                  <a:pt x="2043" y="4746"/>
                </a:cubicBezTo>
                <a:cubicBezTo>
                  <a:pt x="2037" y="4724"/>
                  <a:pt x="2015" y="4707"/>
                  <a:pt x="1992" y="4707"/>
                </a:cubicBezTo>
                <a:close/>
                <a:moveTo>
                  <a:pt x="17133" y="4733"/>
                </a:moveTo>
                <a:cubicBezTo>
                  <a:pt x="17114" y="4733"/>
                  <a:pt x="17096" y="4743"/>
                  <a:pt x="17086" y="4760"/>
                </a:cubicBezTo>
                <a:cubicBezTo>
                  <a:pt x="17075" y="4776"/>
                  <a:pt x="17066" y="4791"/>
                  <a:pt x="17055" y="4804"/>
                </a:cubicBezTo>
                <a:cubicBezTo>
                  <a:pt x="17039" y="4829"/>
                  <a:pt x="17050" y="4865"/>
                  <a:pt x="17075" y="4878"/>
                </a:cubicBezTo>
                <a:cubicBezTo>
                  <a:pt x="17084" y="4883"/>
                  <a:pt x="17093" y="4885"/>
                  <a:pt x="17102" y="4885"/>
                </a:cubicBezTo>
                <a:cubicBezTo>
                  <a:pt x="17120" y="4885"/>
                  <a:pt x="17138" y="4875"/>
                  <a:pt x="17148" y="4859"/>
                </a:cubicBezTo>
                <a:cubicBezTo>
                  <a:pt x="17159" y="4843"/>
                  <a:pt x="17168" y="4828"/>
                  <a:pt x="17179" y="4814"/>
                </a:cubicBezTo>
                <a:cubicBezTo>
                  <a:pt x="17194" y="4791"/>
                  <a:pt x="17184" y="4755"/>
                  <a:pt x="17159" y="4740"/>
                </a:cubicBezTo>
                <a:cubicBezTo>
                  <a:pt x="17150" y="4735"/>
                  <a:pt x="17141" y="4733"/>
                  <a:pt x="17133" y="4733"/>
                </a:cubicBezTo>
                <a:close/>
                <a:moveTo>
                  <a:pt x="13077" y="4789"/>
                </a:moveTo>
                <a:cubicBezTo>
                  <a:pt x="13060" y="4789"/>
                  <a:pt x="13042" y="4800"/>
                  <a:pt x="13042" y="4823"/>
                </a:cubicBezTo>
                <a:lnTo>
                  <a:pt x="13042" y="4854"/>
                </a:lnTo>
                <a:cubicBezTo>
                  <a:pt x="13042" y="4876"/>
                  <a:pt x="13060" y="4887"/>
                  <a:pt x="13077" y="4887"/>
                </a:cubicBezTo>
                <a:cubicBezTo>
                  <a:pt x="13095" y="4887"/>
                  <a:pt x="13113" y="4876"/>
                  <a:pt x="13113" y="4854"/>
                </a:cubicBezTo>
                <a:lnTo>
                  <a:pt x="13113" y="4823"/>
                </a:lnTo>
                <a:cubicBezTo>
                  <a:pt x="13113" y="4800"/>
                  <a:pt x="13095" y="4789"/>
                  <a:pt x="13077" y="4789"/>
                </a:cubicBezTo>
                <a:close/>
                <a:moveTo>
                  <a:pt x="7626" y="4791"/>
                </a:moveTo>
                <a:cubicBezTo>
                  <a:pt x="7616" y="4791"/>
                  <a:pt x="7605" y="4796"/>
                  <a:pt x="7598" y="4810"/>
                </a:cubicBezTo>
                <a:cubicBezTo>
                  <a:pt x="7593" y="4820"/>
                  <a:pt x="7588" y="4829"/>
                  <a:pt x="7583" y="4840"/>
                </a:cubicBezTo>
                <a:cubicBezTo>
                  <a:pt x="7568" y="4868"/>
                  <a:pt x="7593" y="4894"/>
                  <a:pt x="7617" y="4894"/>
                </a:cubicBezTo>
                <a:cubicBezTo>
                  <a:pt x="7627" y="4894"/>
                  <a:pt x="7638" y="4889"/>
                  <a:pt x="7645" y="4876"/>
                </a:cubicBezTo>
                <a:cubicBezTo>
                  <a:pt x="7650" y="4865"/>
                  <a:pt x="7655" y="4856"/>
                  <a:pt x="7660" y="4845"/>
                </a:cubicBezTo>
                <a:cubicBezTo>
                  <a:pt x="7675" y="4817"/>
                  <a:pt x="7650" y="4791"/>
                  <a:pt x="7626" y="4791"/>
                </a:cubicBezTo>
                <a:close/>
                <a:moveTo>
                  <a:pt x="689" y="4754"/>
                </a:moveTo>
                <a:cubicBezTo>
                  <a:pt x="668" y="4754"/>
                  <a:pt x="646" y="4772"/>
                  <a:pt x="652" y="4798"/>
                </a:cubicBezTo>
                <a:cubicBezTo>
                  <a:pt x="657" y="4823"/>
                  <a:pt x="661" y="4848"/>
                  <a:pt x="665" y="4872"/>
                </a:cubicBezTo>
                <a:cubicBezTo>
                  <a:pt x="669" y="4891"/>
                  <a:pt x="683" y="4899"/>
                  <a:pt x="697" y="4899"/>
                </a:cubicBezTo>
                <a:cubicBezTo>
                  <a:pt x="718" y="4899"/>
                  <a:pt x="740" y="4882"/>
                  <a:pt x="734" y="4855"/>
                </a:cubicBezTo>
                <a:cubicBezTo>
                  <a:pt x="728" y="4829"/>
                  <a:pt x="723" y="4804"/>
                  <a:pt x="720" y="4780"/>
                </a:cubicBezTo>
                <a:cubicBezTo>
                  <a:pt x="716" y="4762"/>
                  <a:pt x="703" y="4754"/>
                  <a:pt x="689" y="4754"/>
                </a:cubicBezTo>
                <a:close/>
                <a:moveTo>
                  <a:pt x="11874" y="4783"/>
                </a:moveTo>
                <a:cubicBezTo>
                  <a:pt x="11847" y="4783"/>
                  <a:pt x="11820" y="4800"/>
                  <a:pt x="11820" y="4835"/>
                </a:cubicBezTo>
                <a:lnTo>
                  <a:pt x="11820" y="4850"/>
                </a:lnTo>
                <a:cubicBezTo>
                  <a:pt x="11820" y="4885"/>
                  <a:pt x="11847" y="4902"/>
                  <a:pt x="11874" y="4902"/>
                </a:cubicBezTo>
                <a:cubicBezTo>
                  <a:pt x="11900" y="4902"/>
                  <a:pt x="11927" y="4885"/>
                  <a:pt x="11927" y="4850"/>
                </a:cubicBezTo>
                <a:lnTo>
                  <a:pt x="11927" y="4835"/>
                </a:lnTo>
                <a:cubicBezTo>
                  <a:pt x="11927" y="4800"/>
                  <a:pt x="11900" y="4783"/>
                  <a:pt x="11874" y="4783"/>
                </a:cubicBezTo>
                <a:close/>
                <a:moveTo>
                  <a:pt x="15512" y="4807"/>
                </a:moveTo>
                <a:cubicBezTo>
                  <a:pt x="15489" y="4807"/>
                  <a:pt x="15464" y="4833"/>
                  <a:pt x="15479" y="4861"/>
                </a:cubicBezTo>
                <a:cubicBezTo>
                  <a:pt x="15484" y="4871"/>
                  <a:pt x="15489" y="4881"/>
                  <a:pt x="15494" y="4891"/>
                </a:cubicBezTo>
                <a:cubicBezTo>
                  <a:pt x="15501" y="4904"/>
                  <a:pt x="15511" y="4909"/>
                  <a:pt x="15522" y="4909"/>
                </a:cubicBezTo>
                <a:cubicBezTo>
                  <a:pt x="15545" y="4909"/>
                  <a:pt x="15570" y="4884"/>
                  <a:pt x="15556" y="4856"/>
                </a:cubicBezTo>
                <a:cubicBezTo>
                  <a:pt x="15551" y="4845"/>
                  <a:pt x="15546" y="4836"/>
                  <a:pt x="15540" y="4825"/>
                </a:cubicBezTo>
                <a:cubicBezTo>
                  <a:pt x="15534" y="4812"/>
                  <a:pt x="15523" y="4807"/>
                  <a:pt x="15512" y="4807"/>
                </a:cubicBezTo>
                <a:close/>
                <a:moveTo>
                  <a:pt x="22029" y="4842"/>
                </a:moveTo>
                <a:cubicBezTo>
                  <a:pt x="22011" y="4842"/>
                  <a:pt x="21994" y="4854"/>
                  <a:pt x="21994" y="4877"/>
                </a:cubicBezTo>
                <a:lnTo>
                  <a:pt x="21994" y="4892"/>
                </a:lnTo>
                <a:cubicBezTo>
                  <a:pt x="21994" y="4915"/>
                  <a:pt x="22011" y="4927"/>
                  <a:pt x="22029" y="4927"/>
                </a:cubicBezTo>
                <a:cubicBezTo>
                  <a:pt x="22047" y="4927"/>
                  <a:pt x="22065" y="4915"/>
                  <a:pt x="22065" y="4892"/>
                </a:cubicBezTo>
                <a:lnTo>
                  <a:pt x="22065" y="4877"/>
                </a:lnTo>
                <a:cubicBezTo>
                  <a:pt x="22065" y="4854"/>
                  <a:pt x="22047" y="4842"/>
                  <a:pt x="22029" y="4842"/>
                </a:cubicBezTo>
                <a:close/>
                <a:moveTo>
                  <a:pt x="13858" y="4880"/>
                </a:moveTo>
                <a:cubicBezTo>
                  <a:pt x="13812" y="4880"/>
                  <a:pt x="13812" y="4950"/>
                  <a:pt x="13858" y="4950"/>
                </a:cubicBezTo>
                <a:cubicBezTo>
                  <a:pt x="13904" y="4950"/>
                  <a:pt x="13904" y="4880"/>
                  <a:pt x="13858" y="4880"/>
                </a:cubicBezTo>
                <a:close/>
                <a:moveTo>
                  <a:pt x="12506" y="4786"/>
                </a:moveTo>
                <a:cubicBezTo>
                  <a:pt x="12489" y="4786"/>
                  <a:pt x="12471" y="4797"/>
                  <a:pt x="12471" y="4820"/>
                </a:cubicBezTo>
                <a:lnTo>
                  <a:pt x="12471" y="4927"/>
                </a:lnTo>
                <a:cubicBezTo>
                  <a:pt x="12470" y="4949"/>
                  <a:pt x="12488" y="4961"/>
                  <a:pt x="12505" y="4961"/>
                </a:cubicBezTo>
                <a:cubicBezTo>
                  <a:pt x="12523" y="4961"/>
                  <a:pt x="12541" y="4949"/>
                  <a:pt x="12542" y="4927"/>
                </a:cubicBezTo>
                <a:lnTo>
                  <a:pt x="12542" y="4820"/>
                </a:lnTo>
                <a:cubicBezTo>
                  <a:pt x="12542" y="4797"/>
                  <a:pt x="12524" y="4786"/>
                  <a:pt x="12506" y="4786"/>
                </a:cubicBezTo>
                <a:close/>
                <a:moveTo>
                  <a:pt x="24391" y="4833"/>
                </a:moveTo>
                <a:cubicBezTo>
                  <a:pt x="24368" y="4833"/>
                  <a:pt x="24346" y="4849"/>
                  <a:pt x="24339" y="4871"/>
                </a:cubicBezTo>
                <a:cubicBezTo>
                  <a:pt x="24334" y="4886"/>
                  <a:pt x="24329" y="4902"/>
                  <a:pt x="24323" y="4916"/>
                </a:cubicBezTo>
                <a:cubicBezTo>
                  <a:pt x="24313" y="4944"/>
                  <a:pt x="24334" y="4975"/>
                  <a:pt x="24360" y="4981"/>
                </a:cubicBezTo>
                <a:cubicBezTo>
                  <a:pt x="24365" y="4983"/>
                  <a:pt x="24369" y="4983"/>
                  <a:pt x="24374" y="4983"/>
                </a:cubicBezTo>
                <a:cubicBezTo>
                  <a:pt x="24397" y="4983"/>
                  <a:pt x="24418" y="4967"/>
                  <a:pt x="24425" y="4945"/>
                </a:cubicBezTo>
                <a:cubicBezTo>
                  <a:pt x="24430" y="4930"/>
                  <a:pt x="24435" y="4914"/>
                  <a:pt x="24441" y="4901"/>
                </a:cubicBezTo>
                <a:cubicBezTo>
                  <a:pt x="24451" y="4872"/>
                  <a:pt x="24430" y="4841"/>
                  <a:pt x="24404" y="4835"/>
                </a:cubicBezTo>
                <a:cubicBezTo>
                  <a:pt x="24400" y="4834"/>
                  <a:pt x="24395" y="4833"/>
                  <a:pt x="24391" y="4833"/>
                </a:cubicBezTo>
                <a:close/>
                <a:moveTo>
                  <a:pt x="4756" y="4900"/>
                </a:moveTo>
                <a:cubicBezTo>
                  <a:pt x="4748" y="4900"/>
                  <a:pt x="4740" y="4903"/>
                  <a:pt x="4732" y="4911"/>
                </a:cubicBezTo>
                <a:lnTo>
                  <a:pt x="4717" y="4927"/>
                </a:lnTo>
                <a:cubicBezTo>
                  <a:pt x="4691" y="4952"/>
                  <a:pt x="4715" y="4987"/>
                  <a:pt x="4742" y="4987"/>
                </a:cubicBezTo>
                <a:cubicBezTo>
                  <a:pt x="4750" y="4987"/>
                  <a:pt x="4759" y="4984"/>
                  <a:pt x="4766" y="4976"/>
                </a:cubicBezTo>
                <a:lnTo>
                  <a:pt x="4782" y="4960"/>
                </a:lnTo>
                <a:cubicBezTo>
                  <a:pt x="4806" y="4936"/>
                  <a:pt x="4783" y="4900"/>
                  <a:pt x="4756" y="4900"/>
                </a:cubicBezTo>
                <a:close/>
                <a:moveTo>
                  <a:pt x="6210" y="4918"/>
                </a:moveTo>
                <a:cubicBezTo>
                  <a:pt x="6164" y="4918"/>
                  <a:pt x="6164" y="4990"/>
                  <a:pt x="6210" y="4990"/>
                </a:cubicBezTo>
                <a:lnTo>
                  <a:pt x="6226" y="4990"/>
                </a:lnTo>
                <a:cubicBezTo>
                  <a:pt x="6272" y="4990"/>
                  <a:pt x="6272" y="4918"/>
                  <a:pt x="6226" y="4918"/>
                </a:cubicBezTo>
                <a:close/>
                <a:moveTo>
                  <a:pt x="19955" y="4911"/>
                </a:moveTo>
                <a:cubicBezTo>
                  <a:pt x="19938" y="4911"/>
                  <a:pt x="19920" y="4922"/>
                  <a:pt x="19920" y="4945"/>
                </a:cubicBezTo>
                <a:lnTo>
                  <a:pt x="19920" y="4960"/>
                </a:lnTo>
                <a:cubicBezTo>
                  <a:pt x="19920" y="4983"/>
                  <a:pt x="19938" y="4995"/>
                  <a:pt x="19956" y="4995"/>
                </a:cubicBezTo>
                <a:cubicBezTo>
                  <a:pt x="19974" y="4995"/>
                  <a:pt x="19992" y="4983"/>
                  <a:pt x="19992" y="4960"/>
                </a:cubicBezTo>
                <a:lnTo>
                  <a:pt x="19992" y="4945"/>
                </a:lnTo>
                <a:cubicBezTo>
                  <a:pt x="19992" y="4922"/>
                  <a:pt x="19973" y="4911"/>
                  <a:pt x="19955" y="4911"/>
                </a:cubicBezTo>
                <a:close/>
                <a:moveTo>
                  <a:pt x="6826" y="4876"/>
                </a:moveTo>
                <a:cubicBezTo>
                  <a:pt x="6803" y="4876"/>
                  <a:pt x="6780" y="4892"/>
                  <a:pt x="6775" y="4914"/>
                </a:cubicBezTo>
                <a:cubicBezTo>
                  <a:pt x="6766" y="4944"/>
                  <a:pt x="6783" y="4971"/>
                  <a:pt x="6812" y="4980"/>
                </a:cubicBezTo>
                <a:cubicBezTo>
                  <a:pt x="6827" y="4986"/>
                  <a:pt x="6841" y="4991"/>
                  <a:pt x="6856" y="4995"/>
                </a:cubicBezTo>
                <a:cubicBezTo>
                  <a:pt x="6860" y="4996"/>
                  <a:pt x="6865" y="4997"/>
                  <a:pt x="6869" y="4997"/>
                </a:cubicBezTo>
                <a:cubicBezTo>
                  <a:pt x="6893" y="4997"/>
                  <a:pt x="6916" y="4980"/>
                  <a:pt x="6922" y="4958"/>
                </a:cubicBezTo>
                <a:cubicBezTo>
                  <a:pt x="6929" y="4929"/>
                  <a:pt x="6912" y="4901"/>
                  <a:pt x="6885" y="4892"/>
                </a:cubicBezTo>
                <a:cubicBezTo>
                  <a:pt x="6869" y="4887"/>
                  <a:pt x="6855" y="4882"/>
                  <a:pt x="6840" y="4878"/>
                </a:cubicBezTo>
                <a:cubicBezTo>
                  <a:pt x="6836" y="4876"/>
                  <a:pt x="6831" y="4876"/>
                  <a:pt x="6826" y="4876"/>
                </a:cubicBezTo>
                <a:close/>
                <a:moveTo>
                  <a:pt x="3477" y="4925"/>
                </a:moveTo>
                <a:cubicBezTo>
                  <a:pt x="3466" y="4925"/>
                  <a:pt x="3456" y="4930"/>
                  <a:pt x="3449" y="4944"/>
                </a:cubicBezTo>
                <a:cubicBezTo>
                  <a:pt x="3444" y="4954"/>
                  <a:pt x="3438" y="4964"/>
                  <a:pt x="3433" y="4974"/>
                </a:cubicBezTo>
                <a:cubicBezTo>
                  <a:pt x="3419" y="5001"/>
                  <a:pt x="3443" y="5027"/>
                  <a:pt x="3466" y="5027"/>
                </a:cubicBezTo>
                <a:cubicBezTo>
                  <a:pt x="3477" y="5027"/>
                  <a:pt x="3487" y="5021"/>
                  <a:pt x="3494" y="5009"/>
                </a:cubicBezTo>
                <a:cubicBezTo>
                  <a:pt x="3499" y="4998"/>
                  <a:pt x="3504" y="4990"/>
                  <a:pt x="3510" y="4979"/>
                </a:cubicBezTo>
                <a:cubicBezTo>
                  <a:pt x="3524" y="4951"/>
                  <a:pt x="3500" y="4925"/>
                  <a:pt x="3477" y="4925"/>
                </a:cubicBezTo>
                <a:close/>
                <a:moveTo>
                  <a:pt x="14366" y="4957"/>
                </a:moveTo>
                <a:cubicBezTo>
                  <a:pt x="14356" y="4957"/>
                  <a:pt x="14348" y="4962"/>
                  <a:pt x="14342" y="4970"/>
                </a:cubicBezTo>
                <a:cubicBezTo>
                  <a:pt x="14340" y="4970"/>
                  <a:pt x="14339" y="4969"/>
                  <a:pt x="14337" y="4969"/>
                </a:cubicBezTo>
                <a:cubicBezTo>
                  <a:pt x="14303" y="4969"/>
                  <a:pt x="14290" y="5028"/>
                  <a:pt x="14330" y="5040"/>
                </a:cubicBezTo>
                <a:cubicBezTo>
                  <a:pt x="14337" y="5042"/>
                  <a:pt x="14343" y="5043"/>
                  <a:pt x="14348" y="5043"/>
                </a:cubicBezTo>
                <a:cubicBezTo>
                  <a:pt x="14373" y="5043"/>
                  <a:pt x="14394" y="5026"/>
                  <a:pt x="14404" y="5002"/>
                </a:cubicBezTo>
                <a:cubicBezTo>
                  <a:pt x="14411" y="4984"/>
                  <a:pt x="14396" y="4964"/>
                  <a:pt x="14379" y="4959"/>
                </a:cubicBezTo>
                <a:cubicBezTo>
                  <a:pt x="14374" y="4958"/>
                  <a:pt x="14370" y="4957"/>
                  <a:pt x="14366" y="4957"/>
                </a:cubicBezTo>
                <a:close/>
                <a:moveTo>
                  <a:pt x="9006" y="4942"/>
                </a:moveTo>
                <a:cubicBezTo>
                  <a:pt x="8983" y="4942"/>
                  <a:pt x="8958" y="4967"/>
                  <a:pt x="8972" y="4996"/>
                </a:cubicBezTo>
                <a:cubicBezTo>
                  <a:pt x="8977" y="5006"/>
                  <a:pt x="8982" y="5016"/>
                  <a:pt x="8988" y="5026"/>
                </a:cubicBezTo>
                <a:cubicBezTo>
                  <a:pt x="8994" y="5039"/>
                  <a:pt x="9005" y="5044"/>
                  <a:pt x="9015" y="5044"/>
                </a:cubicBezTo>
                <a:cubicBezTo>
                  <a:pt x="9039" y="5044"/>
                  <a:pt x="9064" y="5019"/>
                  <a:pt x="9049" y="4991"/>
                </a:cubicBezTo>
                <a:cubicBezTo>
                  <a:pt x="9044" y="4980"/>
                  <a:pt x="9039" y="4971"/>
                  <a:pt x="9034" y="4960"/>
                </a:cubicBezTo>
                <a:cubicBezTo>
                  <a:pt x="9027" y="4947"/>
                  <a:pt x="9017" y="4942"/>
                  <a:pt x="9006" y="4942"/>
                </a:cubicBezTo>
                <a:close/>
                <a:moveTo>
                  <a:pt x="11334" y="4975"/>
                </a:moveTo>
                <a:cubicBezTo>
                  <a:pt x="11265" y="4975"/>
                  <a:pt x="11265" y="5082"/>
                  <a:pt x="11334" y="5082"/>
                </a:cubicBezTo>
                <a:cubicBezTo>
                  <a:pt x="11402" y="5082"/>
                  <a:pt x="11402" y="4975"/>
                  <a:pt x="11334" y="4975"/>
                </a:cubicBezTo>
                <a:close/>
                <a:moveTo>
                  <a:pt x="15817" y="5019"/>
                </a:moveTo>
                <a:cubicBezTo>
                  <a:pt x="15811" y="5019"/>
                  <a:pt x="15806" y="5020"/>
                  <a:pt x="15800" y="5021"/>
                </a:cubicBezTo>
                <a:cubicBezTo>
                  <a:pt x="15759" y="5030"/>
                  <a:pt x="15771" y="5089"/>
                  <a:pt x="15809" y="5090"/>
                </a:cubicBezTo>
                <a:cubicBezTo>
                  <a:pt x="15815" y="5100"/>
                  <a:pt x="15827" y="5106"/>
                  <a:pt x="15838" y="5106"/>
                </a:cubicBezTo>
                <a:cubicBezTo>
                  <a:pt x="15845" y="5106"/>
                  <a:pt x="15851" y="5104"/>
                  <a:pt x="15856" y="5101"/>
                </a:cubicBezTo>
                <a:cubicBezTo>
                  <a:pt x="15874" y="5090"/>
                  <a:pt x="15877" y="5069"/>
                  <a:pt x="15869" y="5053"/>
                </a:cubicBezTo>
                <a:cubicBezTo>
                  <a:pt x="15858" y="5030"/>
                  <a:pt x="15838" y="5019"/>
                  <a:pt x="15817" y="5019"/>
                </a:cubicBezTo>
                <a:close/>
                <a:moveTo>
                  <a:pt x="13406" y="5030"/>
                </a:moveTo>
                <a:cubicBezTo>
                  <a:pt x="13389" y="5030"/>
                  <a:pt x="13371" y="5041"/>
                  <a:pt x="13371" y="5064"/>
                </a:cubicBezTo>
                <a:lnTo>
                  <a:pt x="13371" y="5080"/>
                </a:lnTo>
                <a:cubicBezTo>
                  <a:pt x="13371" y="5103"/>
                  <a:pt x="13388" y="5114"/>
                  <a:pt x="13406" y="5114"/>
                </a:cubicBezTo>
                <a:cubicBezTo>
                  <a:pt x="13423" y="5114"/>
                  <a:pt x="13441" y="5103"/>
                  <a:pt x="13441" y="5080"/>
                </a:cubicBezTo>
                <a:lnTo>
                  <a:pt x="13441" y="5064"/>
                </a:lnTo>
                <a:cubicBezTo>
                  <a:pt x="13441" y="5041"/>
                  <a:pt x="13424" y="5030"/>
                  <a:pt x="13406" y="5030"/>
                </a:cubicBezTo>
                <a:close/>
                <a:moveTo>
                  <a:pt x="16135" y="5019"/>
                </a:moveTo>
                <a:cubicBezTo>
                  <a:pt x="16124" y="5019"/>
                  <a:pt x="16114" y="5025"/>
                  <a:pt x="16107" y="5038"/>
                </a:cubicBezTo>
                <a:cubicBezTo>
                  <a:pt x="16102" y="5048"/>
                  <a:pt x="16097" y="5058"/>
                  <a:pt x="16091" y="5068"/>
                </a:cubicBezTo>
                <a:cubicBezTo>
                  <a:pt x="16077" y="5096"/>
                  <a:pt x="16102" y="5121"/>
                  <a:pt x="16125" y="5121"/>
                </a:cubicBezTo>
                <a:cubicBezTo>
                  <a:pt x="16136" y="5121"/>
                  <a:pt x="16147" y="5116"/>
                  <a:pt x="16153" y="5103"/>
                </a:cubicBezTo>
                <a:cubicBezTo>
                  <a:pt x="16158" y="5092"/>
                  <a:pt x="16164" y="5082"/>
                  <a:pt x="16169" y="5074"/>
                </a:cubicBezTo>
                <a:cubicBezTo>
                  <a:pt x="16183" y="5045"/>
                  <a:pt x="16159" y="5019"/>
                  <a:pt x="16135" y="5019"/>
                </a:cubicBezTo>
                <a:close/>
                <a:moveTo>
                  <a:pt x="491" y="5024"/>
                </a:moveTo>
                <a:cubicBezTo>
                  <a:pt x="468" y="5024"/>
                  <a:pt x="444" y="5049"/>
                  <a:pt x="458" y="5077"/>
                </a:cubicBezTo>
                <a:cubicBezTo>
                  <a:pt x="463" y="5087"/>
                  <a:pt x="469" y="5097"/>
                  <a:pt x="474" y="5107"/>
                </a:cubicBezTo>
                <a:cubicBezTo>
                  <a:pt x="480" y="5120"/>
                  <a:pt x="491" y="5125"/>
                  <a:pt x="501" y="5125"/>
                </a:cubicBezTo>
                <a:cubicBezTo>
                  <a:pt x="525" y="5125"/>
                  <a:pt x="549" y="5100"/>
                  <a:pt x="535" y="5071"/>
                </a:cubicBezTo>
                <a:cubicBezTo>
                  <a:pt x="528" y="5061"/>
                  <a:pt x="524" y="5053"/>
                  <a:pt x="519" y="5042"/>
                </a:cubicBezTo>
                <a:cubicBezTo>
                  <a:pt x="512" y="5029"/>
                  <a:pt x="502" y="5024"/>
                  <a:pt x="491" y="5024"/>
                </a:cubicBezTo>
                <a:close/>
                <a:moveTo>
                  <a:pt x="70" y="5070"/>
                </a:moveTo>
                <a:cubicBezTo>
                  <a:pt x="57" y="5070"/>
                  <a:pt x="44" y="5089"/>
                  <a:pt x="57" y="5101"/>
                </a:cubicBezTo>
                <a:lnTo>
                  <a:pt x="102" y="5145"/>
                </a:lnTo>
                <a:cubicBezTo>
                  <a:pt x="105" y="5148"/>
                  <a:pt x="110" y="5150"/>
                  <a:pt x="113" y="5150"/>
                </a:cubicBezTo>
                <a:cubicBezTo>
                  <a:pt x="127" y="5150"/>
                  <a:pt x="138" y="5133"/>
                  <a:pt x="126" y="5121"/>
                </a:cubicBezTo>
                <a:lnTo>
                  <a:pt x="82" y="5076"/>
                </a:lnTo>
                <a:cubicBezTo>
                  <a:pt x="78" y="5072"/>
                  <a:pt x="74" y="5070"/>
                  <a:pt x="70" y="5070"/>
                </a:cubicBezTo>
                <a:close/>
                <a:moveTo>
                  <a:pt x="23276" y="5072"/>
                </a:moveTo>
                <a:cubicBezTo>
                  <a:pt x="23258" y="5072"/>
                  <a:pt x="23240" y="5084"/>
                  <a:pt x="23240" y="5107"/>
                </a:cubicBezTo>
                <a:lnTo>
                  <a:pt x="23240" y="5123"/>
                </a:lnTo>
                <a:cubicBezTo>
                  <a:pt x="23240" y="5146"/>
                  <a:pt x="23258" y="5157"/>
                  <a:pt x="23276" y="5157"/>
                </a:cubicBezTo>
                <a:cubicBezTo>
                  <a:pt x="23294" y="5157"/>
                  <a:pt x="23311" y="5146"/>
                  <a:pt x="23311" y="5123"/>
                </a:cubicBezTo>
                <a:lnTo>
                  <a:pt x="23311" y="5107"/>
                </a:lnTo>
                <a:cubicBezTo>
                  <a:pt x="23311" y="5084"/>
                  <a:pt x="23294" y="5072"/>
                  <a:pt x="23276" y="5072"/>
                </a:cubicBezTo>
                <a:close/>
                <a:moveTo>
                  <a:pt x="6729" y="5059"/>
                </a:moveTo>
                <a:cubicBezTo>
                  <a:pt x="6723" y="5059"/>
                  <a:pt x="6717" y="5061"/>
                  <a:pt x="6710" y="5065"/>
                </a:cubicBezTo>
                <a:cubicBezTo>
                  <a:pt x="6694" y="5076"/>
                  <a:pt x="6681" y="5085"/>
                  <a:pt x="6666" y="5096"/>
                </a:cubicBezTo>
                <a:cubicBezTo>
                  <a:pt x="6634" y="5117"/>
                  <a:pt x="6654" y="5163"/>
                  <a:pt x="6684" y="5163"/>
                </a:cubicBezTo>
                <a:cubicBezTo>
                  <a:pt x="6689" y="5163"/>
                  <a:pt x="6696" y="5161"/>
                  <a:pt x="6702" y="5157"/>
                </a:cubicBezTo>
                <a:cubicBezTo>
                  <a:pt x="6717" y="5147"/>
                  <a:pt x="6731" y="5137"/>
                  <a:pt x="6746" y="5127"/>
                </a:cubicBezTo>
                <a:cubicBezTo>
                  <a:pt x="6779" y="5106"/>
                  <a:pt x="6759" y="5059"/>
                  <a:pt x="6729" y="5059"/>
                </a:cubicBezTo>
                <a:close/>
                <a:moveTo>
                  <a:pt x="18209" y="5039"/>
                </a:moveTo>
                <a:cubicBezTo>
                  <a:pt x="18198" y="5039"/>
                  <a:pt x="18187" y="5045"/>
                  <a:pt x="18180" y="5058"/>
                </a:cubicBezTo>
                <a:cubicBezTo>
                  <a:pt x="18170" y="5077"/>
                  <a:pt x="18160" y="5098"/>
                  <a:pt x="18150" y="5118"/>
                </a:cubicBezTo>
                <a:cubicBezTo>
                  <a:pt x="18137" y="5146"/>
                  <a:pt x="18162" y="5172"/>
                  <a:pt x="18185" y="5172"/>
                </a:cubicBezTo>
                <a:cubicBezTo>
                  <a:pt x="18195" y="5172"/>
                  <a:pt x="18205" y="5166"/>
                  <a:pt x="18212" y="5153"/>
                </a:cubicBezTo>
                <a:cubicBezTo>
                  <a:pt x="18222" y="5133"/>
                  <a:pt x="18232" y="5112"/>
                  <a:pt x="18242" y="5092"/>
                </a:cubicBezTo>
                <a:cubicBezTo>
                  <a:pt x="18256" y="5064"/>
                  <a:pt x="18232" y="5039"/>
                  <a:pt x="18209" y="5039"/>
                </a:cubicBezTo>
                <a:close/>
                <a:moveTo>
                  <a:pt x="13062" y="5118"/>
                </a:moveTo>
                <a:cubicBezTo>
                  <a:pt x="13044" y="5118"/>
                  <a:pt x="13026" y="5129"/>
                  <a:pt x="13026" y="5152"/>
                </a:cubicBezTo>
                <a:lnTo>
                  <a:pt x="13026" y="5168"/>
                </a:lnTo>
                <a:cubicBezTo>
                  <a:pt x="13026" y="5191"/>
                  <a:pt x="13044" y="5202"/>
                  <a:pt x="13062" y="5202"/>
                </a:cubicBezTo>
                <a:cubicBezTo>
                  <a:pt x="13080" y="5202"/>
                  <a:pt x="13097" y="5191"/>
                  <a:pt x="13097" y="5168"/>
                </a:cubicBezTo>
                <a:lnTo>
                  <a:pt x="13097" y="5152"/>
                </a:lnTo>
                <a:cubicBezTo>
                  <a:pt x="13097" y="5129"/>
                  <a:pt x="13080" y="5118"/>
                  <a:pt x="13062" y="5118"/>
                </a:cubicBezTo>
                <a:close/>
                <a:moveTo>
                  <a:pt x="10805" y="5104"/>
                </a:moveTo>
                <a:cubicBezTo>
                  <a:pt x="10800" y="5104"/>
                  <a:pt x="10795" y="5104"/>
                  <a:pt x="10791" y="5106"/>
                </a:cubicBezTo>
                <a:cubicBezTo>
                  <a:pt x="10775" y="5111"/>
                  <a:pt x="10761" y="5116"/>
                  <a:pt x="10747" y="5122"/>
                </a:cubicBezTo>
                <a:cubicBezTo>
                  <a:pt x="10720" y="5131"/>
                  <a:pt x="10701" y="5158"/>
                  <a:pt x="10710" y="5187"/>
                </a:cubicBezTo>
                <a:cubicBezTo>
                  <a:pt x="10716" y="5208"/>
                  <a:pt x="10738" y="5226"/>
                  <a:pt x="10761" y="5226"/>
                </a:cubicBezTo>
                <a:cubicBezTo>
                  <a:pt x="10765" y="5226"/>
                  <a:pt x="10770" y="5225"/>
                  <a:pt x="10775" y="5223"/>
                </a:cubicBezTo>
                <a:cubicBezTo>
                  <a:pt x="10791" y="5218"/>
                  <a:pt x="10805" y="5213"/>
                  <a:pt x="10820" y="5208"/>
                </a:cubicBezTo>
                <a:cubicBezTo>
                  <a:pt x="10847" y="5199"/>
                  <a:pt x="10864" y="5171"/>
                  <a:pt x="10857" y="5143"/>
                </a:cubicBezTo>
                <a:cubicBezTo>
                  <a:pt x="10850" y="5121"/>
                  <a:pt x="10828" y="5104"/>
                  <a:pt x="10805" y="5104"/>
                </a:cubicBezTo>
                <a:close/>
                <a:moveTo>
                  <a:pt x="22296" y="5173"/>
                </a:moveTo>
                <a:cubicBezTo>
                  <a:pt x="22253" y="5173"/>
                  <a:pt x="22254" y="5243"/>
                  <a:pt x="22298" y="5243"/>
                </a:cubicBezTo>
                <a:cubicBezTo>
                  <a:pt x="22344" y="5243"/>
                  <a:pt x="22344" y="5173"/>
                  <a:pt x="22298" y="5173"/>
                </a:cubicBezTo>
                <a:cubicBezTo>
                  <a:pt x="22298" y="5173"/>
                  <a:pt x="22297" y="5173"/>
                  <a:pt x="22296" y="5173"/>
                </a:cubicBezTo>
                <a:close/>
                <a:moveTo>
                  <a:pt x="15027" y="5181"/>
                </a:moveTo>
                <a:cubicBezTo>
                  <a:pt x="14981" y="5181"/>
                  <a:pt x="14981" y="5253"/>
                  <a:pt x="15027" y="5253"/>
                </a:cubicBezTo>
                <a:cubicBezTo>
                  <a:pt x="15073" y="5253"/>
                  <a:pt x="15073" y="5181"/>
                  <a:pt x="15027" y="5181"/>
                </a:cubicBezTo>
                <a:close/>
                <a:moveTo>
                  <a:pt x="7360" y="5197"/>
                </a:moveTo>
                <a:cubicBezTo>
                  <a:pt x="7315" y="5197"/>
                  <a:pt x="7315" y="5268"/>
                  <a:pt x="7360" y="5268"/>
                </a:cubicBezTo>
                <a:lnTo>
                  <a:pt x="7390" y="5268"/>
                </a:lnTo>
                <a:cubicBezTo>
                  <a:pt x="7390" y="5268"/>
                  <a:pt x="7391" y="5268"/>
                  <a:pt x="7391" y="5268"/>
                </a:cubicBezTo>
                <a:cubicBezTo>
                  <a:pt x="7435" y="5268"/>
                  <a:pt x="7435" y="5197"/>
                  <a:pt x="7390" y="5197"/>
                </a:cubicBezTo>
                <a:close/>
                <a:moveTo>
                  <a:pt x="4246" y="5186"/>
                </a:moveTo>
                <a:cubicBezTo>
                  <a:pt x="4228" y="5186"/>
                  <a:pt x="4211" y="5197"/>
                  <a:pt x="4211" y="5220"/>
                </a:cubicBezTo>
                <a:lnTo>
                  <a:pt x="4211" y="5236"/>
                </a:lnTo>
                <a:cubicBezTo>
                  <a:pt x="4211" y="5258"/>
                  <a:pt x="4228" y="5270"/>
                  <a:pt x="4246" y="5270"/>
                </a:cubicBezTo>
                <a:cubicBezTo>
                  <a:pt x="4264" y="5270"/>
                  <a:pt x="4282" y="5258"/>
                  <a:pt x="4282" y="5236"/>
                </a:cubicBezTo>
                <a:lnTo>
                  <a:pt x="4282" y="5220"/>
                </a:lnTo>
                <a:cubicBezTo>
                  <a:pt x="4282" y="5197"/>
                  <a:pt x="4264" y="5186"/>
                  <a:pt x="4246" y="5186"/>
                </a:cubicBezTo>
                <a:close/>
                <a:moveTo>
                  <a:pt x="4907" y="5172"/>
                </a:moveTo>
                <a:cubicBezTo>
                  <a:pt x="4889" y="5172"/>
                  <a:pt x="4872" y="5184"/>
                  <a:pt x="4872" y="5207"/>
                </a:cubicBezTo>
                <a:lnTo>
                  <a:pt x="4872" y="5237"/>
                </a:lnTo>
                <a:cubicBezTo>
                  <a:pt x="4871" y="5260"/>
                  <a:pt x="4889" y="5272"/>
                  <a:pt x="4907" y="5272"/>
                </a:cubicBezTo>
                <a:cubicBezTo>
                  <a:pt x="4925" y="5272"/>
                  <a:pt x="4943" y="5260"/>
                  <a:pt x="4943" y="5237"/>
                </a:cubicBezTo>
                <a:lnTo>
                  <a:pt x="4943" y="5207"/>
                </a:lnTo>
                <a:cubicBezTo>
                  <a:pt x="4943" y="5184"/>
                  <a:pt x="4925" y="5172"/>
                  <a:pt x="4907" y="5172"/>
                </a:cubicBezTo>
                <a:close/>
                <a:moveTo>
                  <a:pt x="3930" y="5186"/>
                </a:moveTo>
                <a:cubicBezTo>
                  <a:pt x="3925" y="5186"/>
                  <a:pt x="3919" y="5187"/>
                  <a:pt x="3913" y="5190"/>
                </a:cubicBezTo>
                <a:cubicBezTo>
                  <a:pt x="3903" y="5195"/>
                  <a:pt x="3894" y="5200"/>
                  <a:pt x="3884" y="5206"/>
                </a:cubicBezTo>
                <a:cubicBezTo>
                  <a:pt x="3849" y="5224"/>
                  <a:pt x="3870" y="5272"/>
                  <a:pt x="3902" y="5272"/>
                </a:cubicBezTo>
                <a:cubicBezTo>
                  <a:pt x="3907" y="5272"/>
                  <a:pt x="3913" y="5270"/>
                  <a:pt x="3918" y="5267"/>
                </a:cubicBezTo>
                <a:cubicBezTo>
                  <a:pt x="3929" y="5262"/>
                  <a:pt x="3938" y="5256"/>
                  <a:pt x="3949" y="5252"/>
                </a:cubicBezTo>
                <a:cubicBezTo>
                  <a:pt x="3984" y="5234"/>
                  <a:pt x="3962" y="5186"/>
                  <a:pt x="3930" y="5186"/>
                </a:cubicBezTo>
                <a:close/>
                <a:moveTo>
                  <a:pt x="5537" y="5173"/>
                </a:moveTo>
                <a:cubicBezTo>
                  <a:pt x="5531" y="5173"/>
                  <a:pt x="5524" y="5175"/>
                  <a:pt x="5518" y="5179"/>
                </a:cubicBezTo>
                <a:cubicBezTo>
                  <a:pt x="5503" y="5190"/>
                  <a:pt x="5488" y="5200"/>
                  <a:pt x="5473" y="5210"/>
                </a:cubicBezTo>
                <a:cubicBezTo>
                  <a:pt x="5442" y="5231"/>
                  <a:pt x="5461" y="5277"/>
                  <a:pt x="5490" y="5277"/>
                </a:cubicBezTo>
                <a:cubicBezTo>
                  <a:pt x="5496" y="5277"/>
                  <a:pt x="5502" y="5275"/>
                  <a:pt x="5509" y="5270"/>
                </a:cubicBezTo>
                <a:cubicBezTo>
                  <a:pt x="5523" y="5260"/>
                  <a:pt x="5539" y="5250"/>
                  <a:pt x="5553" y="5241"/>
                </a:cubicBezTo>
                <a:cubicBezTo>
                  <a:pt x="5585" y="5219"/>
                  <a:pt x="5566" y="5173"/>
                  <a:pt x="5537" y="5173"/>
                </a:cubicBezTo>
                <a:close/>
                <a:moveTo>
                  <a:pt x="19384" y="5159"/>
                </a:moveTo>
                <a:cubicBezTo>
                  <a:pt x="19375" y="5159"/>
                  <a:pt x="19365" y="5162"/>
                  <a:pt x="19357" y="5166"/>
                </a:cubicBezTo>
                <a:cubicBezTo>
                  <a:pt x="19346" y="5171"/>
                  <a:pt x="19337" y="5176"/>
                  <a:pt x="19326" y="5181"/>
                </a:cubicBezTo>
                <a:cubicBezTo>
                  <a:pt x="19300" y="5195"/>
                  <a:pt x="19294" y="5230"/>
                  <a:pt x="19306" y="5255"/>
                </a:cubicBezTo>
                <a:cubicBezTo>
                  <a:pt x="19317" y="5272"/>
                  <a:pt x="19335" y="5281"/>
                  <a:pt x="19353" y="5281"/>
                </a:cubicBezTo>
                <a:cubicBezTo>
                  <a:pt x="19362" y="5281"/>
                  <a:pt x="19371" y="5279"/>
                  <a:pt x="19380" y="5275"/>
                </a:cubicBezTo>
                <a:cubicBezTo>
                  <a:pt x="19390" y="5269"/>
                  <a:pt x="19400" y="5264"/>
                  <a:pt x="19410" y="5259"/>
                </a:cubicBezTo>
                <a:cubicBezTo>
                  <a:pt x="19436" y="5246"/>
                  <a:pt x="19443" y="5210"/>
                  <a:pt x="19430" y="5186"/>
                </a:cubicBezTo>
                <a:cubicBezTo>
                  <a:pt x="19420" y="5168"/>
                  <a:pt x="19402" y="5159"/>
                  <a:pt x="19384" y="5159"/>
                </a:cubicBezTo>
                <a:close/>
                <a:moveTo>
                  <a:pt x="21637" y="5247"/>
                </a:moveTo>
                <a:cubicBezTo>
                  <a:pt x="21614" y="5247"/>
                  <a:pt x="21614" y="5283"/>
                  <a:pt x="21637" y="5283"/>
                </a:cubicBezTo>
                <a:cubicBezTo>
                  <a:pt x="21638" y="5283"/>
                  <a:pt x="21638" y="5283"/>
                  <a:pt x="21638" y="5283"/>
                </a:cubicBezTo>
                <a:cubicBezTo>
                  <a:pt x="21659" y="5283"/>
                  <a:pt x="21661" y="5248"/>
                  <a:pt x="21637" y="5247"/>
                </a:cubicBezTo>
                <a:close/>
                <a:moveTo>
                  <a:pt x="20375" y="5182"/>
                </a:moveTo>
                <a:cubicBezTo>
                  <a:pt x="20349" y="5182"/>
                  <a:pt x="20325" y="5218"/>
                  <a:pt x="20349" y="5243"/>
                </a:cubicBezTo>
                <a:cubicBezTo>
                  <a:pt x="20359" y="5254"/>
                  <a:pt x="20369" y="5264"/>
                  <a:pt x="20378" y="5274"/>
                </a:cubicBezTo>
                <a:cubicBezTo>
                  <a:pt x="20385" y="5281"/>
                  <a:pt x="20394" y="5284"/>
                  <a:pt x="20402" y="5284"/>
                </a:cubicBezTo>
                <a:cubicBezTo>
                  <a:pt x="20428" y="5284"/>
                  <a:pt x="20452" y="5249"/>
                  <a:pt x="20427" y="5223"/>
                </a:cubicBezTo>
                <a:cubicBezTo>
                  <a:pt x="20417" y="5213"/>
                  <a:pt x="20407" y="5202"/>
                  <a:pt x="20399" y="5194"/>
                </a:cubicBezTo>
                <a:cubicBezTo>
                  <a:pt x="20392" y="5186"/>
                  <a:pt x="20383" y="5182"/>
                  <a:pt x="20375" y="5182"/>
                </a:cubicBezTo>
                <a:close/>
                <a:moveTo>
                  <a:pt x="2579" y="5193"/>
                </a:moveTo>
                <a:cubicBezTo>
                  <a:pt x="2573" y="5193"/>
                  <a:pt x="2567" y="5195"/>
                  <a:pt x="2561" y="5199"/>
                </a:cubicBezTo>
                <a:cubicBezTo>
                  <a:pt x="2545" y="5210"/>
                  <a:pt x="2530" y="5218"/>
                  <a:pt x="2517" y="5229"/>
                </a:cubicBezTo>
                <a:cubicBezTo>
                  <a:pt x="2484" y="5250"/>
                  <a:pt x="2504" y="5296"/>
                  <a:pt x="2533" y="5296"/>
                </a:cubicBezTo>
                <a:cubicBezTo>
                  <a:pt x="2539" y="5296"/>
                  <a:pt x="2545" y="5294"/>
                  <a:pt x="2551" y="5290"/>
                </a:cubicBezTo>
                <a:cubicBezTo>
                  <a:pt x="2567" y="5280"/>
                  <a:pt x="2582" y="5270"/>
                  <a:pt x="2596" y="5260"/>
                </a:cubicBezTo>
                <a:cubicBezTo>
                  <a:pt x="2628" y="5240"/>
                  <a:pt x="2608" y="5193"/>
                  <a:pt x="2579" y="5193"/>
                </a:cubicBezTo>
                <a:close/>
                <a:moveTo>
                  <a:pt x="9505" y="5153"/>
                </a:moveTo>
                <a:cubicBezTo>
                  <a:pt x="9484" y="5153"/>
                  <a:pt x="9462" y="5171"/>
                  <a:pt x="9467" y="5197"/>
                </a:cubicBezTo>
                <a:cubicBezTo>
                  <a:pt x="9473" y="5222"/>
                  <a:pt x="9478" y="5247"/>
                  <a:pt x="9481" y="5273"/>
                </a:cubicBezTo>
                <a:cubicBezTo>
                  <a:pt x="9484" y="5291"/>
                  <a:pt x="9498" y="5299"/>
                  <a:pt x="9512" y="5299"/>
                </a:cubicBezTo>
                <a:cubicBezTo>
                  <a:pt x="9532" y="5299"/>
                  <a:pt x="9555" y="5281"/>
                  <a:pt x="9549" y="5254"/>
                </a:cubicBezTo>
                <a:cubicBezTo>
                  <a:pt x="9544" y="5229"/>
                  <a:pt x="9539" y="5204"/>
                  <a:pt x="9535" y="5179"/>
                </a:cubicBezTo>
                <a:cubicBezTo>
                  <a:pt x="9532" y="5161"/>
                  <a:pt x="9518" y="5153"/>
                  <a:pt x="9505" y="5153"/>
                </a:cubicBezTo>
                <a:close/>
                <a:moveTo>
                  <a:pt x="13571" y="5298"/>
                </a:moveTo>
                <a:cubicBezTo>
                  <a:pt x="13563" y="5298"/>
                  <a:pt x="13554" y="5301"/>
                  <a:pt x="13547" y="5309"/>
                </a:cubicBezTo>
                <a:lnTo>
                  <a:pt x="13532" y="5325"/>
                </a:lnTo>
                <a:cubicBezTo>
                  <a:pt x="13506" y="5350"/>
                  <a:pt x="13530" y="5385"/>
                  <a:pt x="13557" y="5385"/>
                </a:cubicBezTo>
                <a:cubicBezTo>
                  <a:pt x="13565" y="5385"/>
                  <a:pt x="13574" y="5382"/>
                  <a:pt x="13581" y="5374"/>
                </a:cubicBezTo>
                <a:lnTo>
                  <a:pt x="13597" y="5358"/>
                </a:lnTo>
                <a:cubicBezTo>
                  <a:pt x="13622" y="5334"/>
                  <a:pt x="13598" y="5298"/>
                  <a:pt x="13571" y="5298"/>
                </a:cubicBezTo>
                <a:close/>
                <a:moveTo>
                  <a:pt x="18707" y="5266"/>
                </a:moveTo>
                <a:cubicBezTo>
                  <a:pt x="18680" y="5266"/>
                  <a:pt x="18653" y="5283"/>
                  <a:pt x="18653" y="5318"/>
                </a:cubicBezTo>
                <a:lnTo>
                  <a:pt x="18653" y="5348"/>
                </a:lnTo>
                <a:cubicBezTo>
                  <a:pt x="18654" y="5382"/>
                  <a:pt x="18681" y="5399"/>
                  <a:pt x="18707" y="5399"/>
                </a:cubicBezTo>
                <a:cubicBezTo>
                  <a:pt x="18734" y="5399"/>
                  <a:pt x="18761" y="5382"/>
                  <a:pt x="18761" y="5348"/>
                </a:cubicBezTo>
                <a:lnTo>
                  <a:pt x="18761" y="5318"/>
                </a:lnTo>
                <a:cubicBezTo>
                  <a:pt x="18761" y="5283"/>
                  <a:pt x="18734" y="5266"/>
                  <a:pt x="18707" y="5266"/>
                </a:cubicBezTo>
                <a:close/>
                <a:moveTo>
                  <a:pt x="19655" y="5317"/>
                </a:moveTo>
                <a:cubicBezTo>
                  <a:pt x="19637" y="5317"/>
                  <a:pt x="19620" y="5328"/>
                  <a:pt x="19620" y="5351"/>
                </a:cubicBezTo>
                <a:lnTo>
                  <a:pt x="19620" y="5367"/>
                </a:lnTo>
                <a:cubicBezTo>
                  <a:pt x="19619" y="5389"/>
                  <a:pt x="19637" y="5400"/>
                  <a:pt x="19655" y="5400"/>
                </a:cubicBezTo>
                <a:cubicBezTo>
                  <a:pt x="19672" y="5400"/>
                  <a:pt x="19690" y="5389"/>
                  <a:pt x="19690" y="5367"/>
                </a:cubicBezTo>
                <a:lnTo>
                  <a:pt x="19690" y="5351"/>
                </a:lnTo>
                <a:cubicBezTo>
                  <a:pt x="19690" y="5328"/>
                  <a:pt x="19672" y="5317"/>
                  <a:pt x="19655" y="5317"/>
                </a:cubicBezTo>
                <a:close/>
                <a:moveTo>
                  <a:pt x="3208" y="5332"/>
                </a:moveTo>
                <a:cubicBezTo>
                  <a:pt x="3163" y="5332"/>
                  <a:pt x="3163" y="5404"/>
                  <a:pt x="3209" y="5404"/>
                </a:cubicBezTo>
                <a:lnTo>
                  <a:pt x="3239" y="5404"/>
                </a:lnTo>
                <a:cubicBezTo>
                  <a:pt x="3284" y="5404"/>
                  <a:pt x="3284" y="5332"/>
                  <a:pt x="3239" y="5332"/>
                </a:cubicBezTo>
                <a:lnTo>
                  <a:pt x="3209" y="5332"/>
                </a:lnTo>
                <a:cubicBezTo>
                  <a:pt x="3209" y="5332"/>
                  <a:pt x="3208" y="5332"/>
                  <a:pt x="3208" y="5332"/>
                </a:cubicBezTo>
                <a:close/>
                <a:moveTo>
                  <a:pt x="12290" y="5324"/>
                </a:moveTo>
                <a:cubicBezTo>
                  <a:pt x="12280" y="5324"/>
                  <a:pt x="12269" y="5330"/>
                  <a:pt x="12262" y="5343"/>
                </a:cubicBezTo>
                <a:cubicBezTo>
                  <a:pt x="12257" y="5353"/>
                  <a:pt x="12252" y="5363"/>
                  <a:pt x="12247" y="5373"/>
                </a:cubicBezTo>
                <a:cubicBezTo>
                  <a:pt x="12232" y="5401"/>
                  <a:pt x="12257" y="5426"/>
                  <a:pt x="12280" y="5426"/>
                </a:cubicBezTo>
                <a:cubicBezTo>
                  <a:pt x="12291" y="5426"/>
                  <a:pt x="12302" y="5421"/>
                  <a:pt x="12308" y="5409"/>
                </a:cubicBezTo>
                <a:cubicBezTo>
                  <a:pt x="12314" y="5398"/>
                  <a:pt x="12319" y="5389"/>
                  <a:pt x="12324" y="5378"/>
                </a:cubicBezTo>
                <a:cubicBezTo>
                  <a:pt x="12339" y="5350"/>
                  <a:pt x="12314" y="5324"/>
                  <a:pt x="12290" y="5324"/>
                </a:cubicBezTo>
                <a:close/>
                <a:moveTo>
                  <a:pt x="24957" y="5410"/>
                </a:moveTo>
                <a:cubicBezTo>
                  <a:pt x="24935" y="5410"/>
                  <a:pt x="24935" y="5445"/>
                  <a:pt x="24957" y="5445"/>
                </a:cubicBezTo>
                <a:cubicBezTo>
                  <a:pt x="24979" y="5445"/>
                  <a:pt x="24979" y="5410"/>
                  <a:pt x="24957" y="5410"/>
                </a:cubicBezTo>
                <a:close/>
                <a:moveTo>
                  <a:pt x="23696" y="5345"/>
                </a:moveTo>
                <a:cubicBezTo>
                  <a:pt x="23669" y="5345"/>
                  <a:pt x="23645" y="5381"/>
                  <a:pt x="23670" y="5406"/>
                </a:cubicBezTo>
                <a:cubicBezTo>
                  <a:pt x="23680" y="5416"/>
                  <a:pt x="23690" y="5427"/>
                  <a:pt x="23698" y="5436"/>
                </a:cubicBezTo>
                <a:cubicBezTo>
                  <a:pt x="23705" y="5444"/>
                  <a:pt x="23713" y="5447"/>
                  <a:pt x="23721" y="5447"/>
                </a:cubicBezTo>
                <a:cubicBezTo>
                  <a:pt x="23748" y="5447"/>
                  <a:pt x="23772" y="5411"/>
                  <a:pt x="23748" y="5386"/>
                </a:cubicBezTo>
                <a:cubicBezTo>
                  <a:pt x="23738" y="5375"/>
                  <a:pt x="23728" y="5365"/>
                  <a:pt x="23720" y="5356"/>
                </a:cubicBezTo>
                <a:cubicBezTo>
                  <a:pt x="23713" y="5349"/>
                  <a:pt x="23704" y="5345"/>
                  <a:pt x="23696" y="5345"/>
                </a:cubicBezTo>
                <a:close/>
                <a:moveTo>
                  <a:pt x="21351" y="5410"/>
                </a:moveTo>
                <a:cubicBezTo>
                  <a:pt x="21343" y="5410"/>
                  <a:pt x="21334" y="5413"/>
                  <a:pt x="21327" y="5420"/>
                </a:cubicBezTo>
                <a:lnTo>
                  <a:pt x="21312" y="5436"/>
                </a:lnTo>
                <a:cubicBezTo>
                  <a:pt x="21287" y="5461"/>
                  <a:pt x="21310" y="5496"/>
                  <a:pt x="21337" y="5496"/>
                </a:cubicBezTo>
                <a:cubicBezTo>
                  <a:pt x="21345" y="5496"/>
                  <a:pt x="21353" y="5493"/>
                  <a:pt x="21361" y="5485"/>
                </a:cubicBezTo>
                <a:lnTo>
                  <a:pt x="21376" y="5470"/>
                </a:lnTo>
                <a:cubicBezTo>
                  <a:pt x="21402" y="5445"/>
                  <a:pt x="21378" y="5410"/>
                  <a:pt x="21351" y="5410"/>
                </a:cubicBezTo>
                <a:close/>
                <a:moveTo>
                  <a:pt x="4199" y="5440"/>
                </a:moveTo>
                <a:cubicBezTo>
                  <a:pt x="4153" y="5440"/>
                  <a:pt x="4153" y="5510"/>
                  <a:pt x="4199" y="5510"/>
                </a:cubicBezTo>
                <a:lnTo>
                  <a:pt x="4215" y="5510"/>
                </a:lnTo>
                <a:cubicBezTo>
                  <a:pt x="4261" y="5510"/>
                  <a:pt x="4262" y="5440"/>
                  <a:pt x="4215" y="5440"/>
                </a:cubicBezTo>
                <a:close/>
                <a:moveTo>
                  <a:pt x="7869" y="5424"/>
                </a:moveTo>
                <a:cubicBezTo>
                  <a:pt x="7861" y="5424"/>
                  <a:pt x="7852" y="5427"/>
                  <a:pt x="7845" y="5435"/>
                </a:cubicBezTo>
                <a:lnTo>
                  <a:pt x="7829" y="5451"/>
                </a:lnTo>
                <a:cubicBezTo>
                  <a:pt x="7804" y="5476"/>
                  <a:pt x="7828" y="5511"/>
                  <a:pt x="7855" y="5511"/>
                </a:cubicBezTo>
                <a:cubicBezTo>
                  <a:pt x="7863" y="5511"/>
                  <a:pt x="7871" y="5507"/>
                  <a:pt x="7878" y="5500"/>
                </a:cubicBezTo>
                <a:lnTo>
                  <a:pt x="7894" y="5484"/>
                </a:lnTo>
                <a:cubicBezTo>
                  <a:pt x="7920" y="5460"/>
                  <a:pt x="7896" y="5424"/>
                  <a:pt x="7869" y="5424"/>
                </a:cubicBezTo>
                <a:close/>
                <a:moveTo>
                  <a:pt x="16409" y="5399"/>
                </a:moveTo>
                <a:cubicBezTo>
                  <a:pt x="16384" y="5399"/>
                  <a:pt x="16360" y="5424"/>
                  <a:pt x="16377" y="5451"/>
                </a:cubicBezTo>
                <a:cubicBezTo>
                  <a:pt x="16388" y="5466"/>
                  <a:pt x="16397" y="5480"/>
                  <a:pt x="16408" y="5495"/>
                </a:cubicBezTo>
                <a:cubicBezTo>
                  <a:pt x="16416" y="5506"/>
                  <a:pt x="16427" y="5511"/>
                  <a:pt x="16438" y="5511"/>
                </a:cubicBezTo>
                <a:cubicBezTo>
                  <a:pt x="16463" y="5511"/>
                  <a:pt x="16487" y="5486"/>
                  <a:pt x="16468" y="5459"/>
                </a:cubicBezTo>
                <a:cubicBezTo>
                  <a:pt x="16458" y="5443"/>
                  <a:pt x="16450" y="5430"/>
                  <a:pt x="16439" y="5415"/>
                </a:cubicBezTo>
                <a:cubicBezTo>
                  <a:pt x="16431" y="5404"/>
                  <a:pt x="16420" y="5399"/>
                  <a:pt x="16409" y="5399"/>
                </a:cubicBezTo>
                <a:close/>
                <a:moveTo>
                  <a:pt x="9306" y="5423"/>
                </a:moveTo>
                <a:cubicBezTo>
                  <a:pt x="9282" y="5423"/>
                  <a:pt x="9257" y="5449"/>
                  <a:pt x="9271" y="5477"/>
                </a:cubicBezTo>
                <a:cubicBezTo>
                  <a:pt x="9277" y="5487"/>
                  <a:pt x="9282" y="5496"/>
                  <a:pt x="9287" y="5506"/>
                </a:cubicBezTo>
                <a:cubicBezTo>
                  <a:pt x="9294" y="5519"/>
                  <a:pt x="9304" y="5524"/>
                  <a:pt x="9315" y="5524"/>
                </a:cubicBezTo>
                <a:cubicBezTo>
                  <a:pt x="9339" y="5524"/>
                  <a:pt x="9363" y="5499"/>
                  <a:pt x="9349" y="5472"/>
                </a:cubicBezTo>
                <a:cubicBezTo>
                  <a:pt x="9344" y="5461"/>
                  <a:pt x="9339" y="5452"/>
                  <a:pt x="9333" y="5441"/>
                </a:cubicBezTo>
                <a:cubicBezTo>
                  <a:pt x="9327" y="5429"/>
                  <a:pt x="9316" y="5423"/>
                  <a:pt x="9306" y="5423"/>
                </a:cubicBezTo>
                <a:close/>
                <a:moveTo>
                  <a:pt x="8884" y="5469"/>
                </a:moveTo>
                <a:cubicBezTo>
                  <a:pt x="8871" y="5469"/>
                  <a:pt x="8858" y="5487"/>
                  <a:pt x="8870" y="5500"/>
                </a:cubicBezTo>
                <a:lnTo>
                  <a:pt x="8914" y="5544"/>
                </a:lnTo>
                <a:cubicBezTo>
                  <a:pt x="8918" y="5547"/>
                  <a:pt x="8922" y="5549"/>
                  <a:pt x="8926" y="5549"/>
                </a:cubicBezTo>
                <a:cubicBezTo>
                  <a:pt x="8939" y="5549"/>
                  <a:pt x="8952" y="5532"/>
                  <a:pt x="8939" y="5520"/>
                </a:cubicBezTo>
                <a:lnTo>
                  <a:pt x="8894" y="5475"/>
                </a:lnTo>
                <a:cubicBezTo>
                  <a:pt x="8891" y="5471"/>
                  <a:pt x="8887" y="5469"/>
                  <a:pt x="8884" y="5469"/>
                </a:cubicBezTo>
                <a:close/>
                <a:moveTo>
                  <a:pt x="15449" y="5412"/>
                </a:moveTo>
                <a:cubicBezTo>
                  <a:pt x="15436" y="5412"/>
                  <a:pt x="15423" y="5429"/>
                  <a:pt x="15436" y="5442"/>
                </a:cubicBezTo>
                <a:cubicBezTo>
                  <a:pt x="15466" y="5475"/>
                  <a:pt x="15496" y="5510"/>
                  <a:pt x="15528" y="5546"/>
                </a:cubicBezTo>
                <a:cubicBezTo>
                  <a:pt x="15531" y="5550"/>
                  <a:pt x="15536" y="5552"/>
                  <a:pt x="15539" y="5552"/>
                </a:cubicBezTo>
                <a:cubicBezTo>
                  <a:pt x="15553" y="5552"/>
                  <a:pt x="15564" y="5534"/>
                  <a:pt x="15552" y="5521"/>
                </a:cubicBezTo>
                <a:cubicBezTo>
                  <a:pt x="15523" y="5487"/>
                  <a:pt x="15491" y="5452"/>
                  <a:pt x="15461" y="5417"/>
                </a:cubicBezTo>
                <a:cubicBezTo>
                  <a:pt x="15457" y="5413"/>
                  <a:pt x="15453" y="5412"/>
                  <a:pt x="15449" y="5412"/>
                </a:cubicBezTo>
                <a:close/>
                <a:moveTo>
                  <a:pt x="15864" y="5425"/>
                </a:moveTo>
                <a:cubicBezTo>
                  <a:pt x="15850" y="5425"/>
                  <a:pt x="15837" y="5433"/>
                  <a:pt x="15834" y="5451"/>
                </a:cubicBezTo>
                <a:cubicBezTo>
                  <a:pt x="15824" y="5485"/>
                  <a:pt x="15834" y="5517"/>
                  <a:pt x="15856" y="5545"/>
                </a:cubicBezTo>
                <a:cubicBezTo>
                  <a:pt x="15862" y="5553"/>
                  <a:pt x="15872" y="5556"/>
                  <a:pt x="15882" y="5556"/>
                </a:cubicBezTo>
                <a:cubicBezTo>
                  <a:pt x="15891" y="5556"/>
                  <a:pt x="15901" y="5552"/>
                  <a:pt x="15907" y="5546"/>
                </a:cubicBezTo>
                <a:cubicBezTo>
                  <a:pt x="15922" y="5531"/>
                  <a:pt x="15918" y="5510"/>
                  <a:pt x="15907" y="5496"/>
                </a:cubicBezTo>
                <a:cubicBezTo>
                  <a:pt x="15901" y="5488"/>
                  <a:pt x="15901" y="5479"/>
                  <a:pt x="15902" y="5470"/>
                </a:cubicBezTo>
                <a:cubicBezTo>
                  <a:pt x="15908" y="5443"/>
                  <a:pt x="15885" y="5425"/>
                  <a:pt x="15864" y="5425"/>
                </a:cubicBezTo>
                <a:close/>
                <a:moveTo>
                  <a:pt x="20691" y="5483"/>
                </a:moveTo>
                <a:cubicBezTo>
                  <a:pt x="20664" y="5483"/>
                  <a:pt x="20640" y="5518"/>
                  <a:pt x="20666" y="5543"/>
                </a:cubicBezTo>
                <a:lnTo>
                  <a:pt x="20682" y="5559"/>
                </a:lnTo>
                <a:cubicBezTo>
                  <a:pt x="20689" y="5566"/>
                  <a:pt x="20698" y="5569"/>
                  <a:pt x="20706" y="5569"/>
                </a:cubicBezTo>
                <a:cubicBezTo>
                  <a:pt x="20733" y="5569"/>
                  <a:pt x="20756" y="5534"/>
                  <a:pt x="20731" y="5509"/>
                </a:cubicBezTo>
                <a:lnTo>
                  <a:pt x="20715" y="5494"/>
                </a:lnTo>
                <a:cubicBezTo>
                  <a:pt x="20708" y="5486"/>
                  <a:pt x="20700" y="5483"/>
                  <a:pt x="20691" y="5483"/>
                </a:cubicBezTo>
                <a:close/>
                <a:moveTo>
                  <a:pt x="4515" y="5515"/>
                </a:moveTo>
                <a:cubicBezTo>
                  <a:pt x="4507" y="5515"/>
                  <a:pt x="4499" y="5519"/>
                  <a:pt x="4491" y="5526"/>
                </a:cubicBezTo>
                <a:lnTo>
                  <a:pt x="4476" y="5542"/>
                </a:lnTo>
                <a:cubicBezTo>
                  <a:pt x="4449" y="5566"/>
                  <a:pt x="4474" y="5602"/>
                  <a:pt x="4502" y="5602"/>
                </a:cubicBezTo>
                <a:cubicBezTo>
                  <a:pt x="4510" y="5602"/>
                  <a:pt x="4518" y="5599"/>
                  <a:pt x="4525" y="5592"/>
                </a:cubicBezTo>
                <a:lnTo>
                  <a:pt x="4541" y="5576"/>
                </a:lnTo>
                <a:cubicBezTo>
                  <a:pt x="4566" y="5551"/>
                  <a:pt x="4542" y="5515"/>
                  <a:pt x="4515" y="5515"/>
                </a:cubicBezTo>
                <a:close/>
                <a:moveTo>
                  <a:pt x="2066" y="5540"/>
                </a:moveTo>
                <a:cubicBezTo>
                  <a:pt x="2020" y="5540"/>
                  <a:pt x="2020" y="5610"/>
                  <a:pt x="2066" y="5610"/>
                </a:cubicBezTo>
                <a:cubicBezTo>
                  <a:pt x="2111" y="5610"/>
                  <a:pt x="2111" y="5540"/>
                  <a:pt x="2066" y="5540"/>
                </a:cubicBezTo>
                <a:close/>
                <a:moveTo>
                  <a:pt x="7793" y="5545"/>
                </a:moveTo>
                <a:cubicBezTo>
                  <a:pt x="7747" y="5545"/>
                  <a:pt x="7747" y="5615"/>
                  <a:pt x="7793" y="5615"/>
                </a:cubicBezTo>
                <a:cubicBezTo>
                  <a:pt x="7839" y="5615"/>
                  <a:pt x="7839" y="5545"/>
                  <a:pt x="7793" y="5545"/>
                </a:cubicBezTo>
                <a:close/>
                <a:moveTo>
                  <a:pt x="3718" y="5559"/>
                </a:moveTo>
                <a:cubicBezTo>
                  <a:pt x="3710" y="5559"/>
                  <a:pt x="3702" y="5562"/>
                  <a:pt x="3695" y="5569"/>
                </a:cubicBezTo>
                <a:lnTo>
                  <a:pt x="3679" y="5585"/>
                </a:lnTo>
                <a:cubicBezTo>
                  <a:pt x="3654" y="5611"/>
                  <a:pt x="3678" y="5646"/>
                  <a:pt x="3705" y="5646"/>
                </a:cubicBezTo>
                <a:cubicBezTo>
                  <a:pt x="3713" y="5646"/>
                  <a:pt x="3721" y="5643"/>
                  <a:pt x="3729" y="5635"/>
                </a:cubicBezTo>
                <a:cubicBezTo>
                  <a:pt x="3734" y="5629"/>
                  <a:pt x="3738" y="5625"/>
                  <a:pt x="3744" y="5619"/>
                </a:cubicBezTo>
                <a:cubicBezTo>
                  <a:pt x="3769" y="5594"/>
                  <a:pt x="3745" y="5559"/>
                  <a:pt x="3718" y="5559"/>
                </a:cubicBezTo>
                <a:close/>
                <a:moveTo>
                  <a:pt x="24669" y="5572"/>
                </a:moveTo>
                <a:cubicBezTo>
                  <a:pt x="24661" y="5572"/>
                  <a:pt x="24653" y="5575"/>
                  <a:pt x="24645" y="5582"/>
                </a:cubicBezTo>
                <a:lnTo>
                  <a:pt x="24629" y="5597"/>
                </a:lnTo>
                <a:cubicBezTo>
                  <a:pt x="24604" y="5622"/>
                  <a:pt x="24629" y="5657"/>
                  <a:pt x="24656" y="5657"/>
                </a:cubicBezTo>
                <a:cubicBezTo>
                  <a:pt x="24664" y="5657"/>
                  <a:pt x="24672" y="5654"/>
                  <a:pt x="24680" y="5647"/>
                </a:cubicBezTo>
                <a:lnTo>
                  <a:pt x="24695" y="5631"/>
                </a:lnTo>
                <a:cubicBezTo>
                  <a:pt x="24720" y="5607"/>
                  <a:pt x="24697" y="5572"/>
                  <a:pt x="24669" y="5572"/>
                </a:cubicBezTo>
                <a:close/>
                <a:moveTo>
                  <a:pt x="13060" y="5584"/>
                </a:moveTo>
                <a:cubicBezTo>
                  <a:pt x="13043" y="5584"/>
                  <a:pt x="13025" y="5595"/>
                  <a:pt x="13025" y="5618"/>
                </a:cubicBezTo>
                <a:lnTo>
                  <a:pt x="13025" y="5634"/>
                </a:lnTo>
                <a:cubicBezTo>
                  <a:pt x="13025" y="5657"/>
                  <a:pt x="13043" y="5668"/>
                  <a:pt x="13060" y="5668"/>
                </a:cubicBezTo>
                <a:cubicBezTo>
                  <a:pt x="13078" y="5668"/>
                  <a:pt x="13095" y="5657"/>
                  <a:pt x="13095" y="5634"/>
                </a:cubicBezTo>
                <a:lnTo>
                  <a:pt x="13095" y="5618"/>
                </a:lnTo>
                <a:cubicBezTo>
                  <a:pt x="13095" y="5595"/>
                  <a:pt x="13078" y="5584"/>
                  <a:pt x="13060" y="5584"/>
                </a:cubicBezTo>
                <a:close/>
                <a:moveTo>
                  <a:pt x="12744" y="5584"/>
                </a:moveTo>
                <a:cubicBezTo>
                  <a:pt x="12739" y="5584"/>
                  <a:pt x="12733" y="5585"/>
                  <a:pt x="12728" y="5588"/>
                </a:cubicBezTo>
                <a:cubicBezTo>
                  <a:pt x="12717" y="5593"/>
                  <a:pt x="12708" y="5598"/>
                  <a:pt x="12697" y="5604"/>
                </a:cubicBezTo>
                <a:cubicBezTo>
                  <a:pt x="12663" y="5622"/>
                  <a:pt x="12684" y="5670"/>
                  <a:pt x="12716" y="5670"/>
                </a:cubicBezTo>
                <a:cubicBezTo>
                  <a:pt x="12721" y="5670"/>
                  <a:pt x="12727" y="5668"/>
                  <a:pt x="12733" y="5665"/>
                </a:cubicBezTo>
                <a:cubicBezTo>
                  <a:pt x="12743" y="5660"/>
                  <a:pt x="12753" y="5655"/>
                  <a:pt x="12763" y="5650"/>
                </a:cubicBezTo>
                <a:cubicBezTo>
                  <a:pt x="12798" y="5632"/>
                  <a:pt x="12777" y="5584"/>
                  <a:pt x="12744" y="5584"/>
                </a:cubicBezTo>
                <a:close/>
                <a:moveTo>
                  <a:pt x="13721" y="5570"/>
                </a:moveTo>
                <a:cubicBezTo>
                  <a:pt x="13704" y="5570"/>
                  <a:pt x="13686" y="5582"/>
                  <a:pt x="13686" y="5605"/>
                </a:cubicBezTo>
                <a:lnTo>
                  <a:pt x="13686" y="5635"/>
                </a:lnTo>
                <a:cubicBezTo>
                  <a:pt x="13686" y="5658"/>
                  <a:pt x="13703" y="5670"/>
                  <a:pt x="13721" y="5670"/>
                </a:cubicBezTo>
                <a:cubicBezTo>
                  <a:pt x="13739" y="5670"/>
                  <a:pt x="13756" y="5658"/>
                  <a:pt x="13756" y="5635"/>
                </a:cubicBezTo>
                <a:lnTo>
                  <a:pt x="13756" y="5605"/>
                </a:lnTo>
                <a:cubicBezTo>
                  <a:pt x="13756" y="5582"/>
                  <a:pt x="13739" y="5570"/>
                  <a:pt x="13721" y="5570"/>
                </a:cubicBezTo>
                <a:close/>
                <a:moveTo>
                  <a:pt x="6780" y="5563"/>
                </a:moveTo>
                <a:cubicBezTo>
                  <a:pt x="6710" y="5563"/>
                  <a:pt x="6710" y="5671"/>
                  <a:pt x="6780" y="5671"/>
                </a:cubicBezTo>
                <a:cubicBezTo>
                  <a:pt x="6849" y="5671"/>
                  <a:pt x="6849" y="5563"/>
                  <a:pt x="6780" y="5563"/>
                </a:cubicBezTo>
                <a:close/>
                <a:moveTo>
                  <a:pt x="595" y="5627"/>
                </a:moveTo>
                <a:cubicBezTo>
                  <a:pt x="582" y="5627"/>
                  <a:pt x="569" y="5645"/>
                  <a:pt x="582" y="5657"/>
                </a:cubicBezTo>
                <a:lnTo>
                  <a:pt x="597" y="5673"/>
                </a:lnTo>
                <a:cubicBezTo>
                  <a:pt x="601" y="5677"/>
                  <a:pt x="605" y="5678"/>
                  <a:pt x="609" y="5678"/>
                </a:cubicBezTo>
                <a:cubicBezTo>
                  <a:pt x="622" y="5678"/>
                  <a:pt x="635" y="5660"/>
                  <a:pt x="623" y="5648"/>
                </a:cubicBezTo>
                <a:cubicBezTo>
                  <a:pt x="616" y="5642"/>
                  <a:pt x="611" y="5637"/>
                  <a:pt x="607" y="5632"/>
                </a:cubicBezTo>
                <a:cubicBezTo>
                  <a:pt x="603" y="5628"/>
                  <a:pt x="599" y="5627"/>
                  <a:pt x="595" y="5627"/>
                </a:cubicBezTo>
                <a:close/>
                <a:moveTo>
                  <a:pt x="11392" y="5592"/>
                </a:moveTo>
                <a:cubicBezTo>
                  <a:pt x="11386" y="5592"/>
                  <a:pt x="11380" y="5594"/>
                  <a:pt x="11374" y="5598"/>
                </a:cubicBezTo>
                <a:cubicBezTo>
                  <a:pt x="11358" y="5609"/>
                  <a:pt x="11344" y="5618"/>
                  <a:pt x="11329" y="5629"/>
                </a:cubicBezTo>
                <a:cubicBezTo>
                  <a:pt x="11297" y="5649"/>
                  <a:pt x="11317" y="5695"/>
                  <a:pt x="11347" y="5695"/>
                </a:cubicBezTo>
                <a:cubicBezTo>
                  <a:pt x="11352" y="5695"/>
                  <a:pt x="11358" y="5694"/>
                  <a:pt x="11365" y="5690"/>
                </a:cubicBezTo>
                <a:cubicBezTo>
                  <a:pt x="11380" y="5679"/>
                  <a:pt x="11395" y="5671"/>
                  <a:pt x="11409" y="5660"/>
                </a:cubicBezTo>
                <a:cubicBezTo>
                  <a:pt x="11441" y="5639"/>
                  <a:pt x="11421" y="5592"/>
                  <a:pt x="11392" y="5592"/>
                </a:cubicBezTo>
                <a:close/>
                <a:moveTo>
                  <a:pt x="17131" y="5590"/>
                </a:moveTo>
                <a:cubicBezTo>
                  <a:pt x="17090" y="5590"/>
                  <a:pt x="17054" y="5643"/>
                  <a:pt x="17091" y="5681"/>
                </a:cubicBezTo>
                <a:cubicBezTo>
                  <a:pt x="17096" y="5686"/>
                  <a:pt x="17101" y="5693"/>
                  <a:pt x="17106" y="5697"/>
                </a:cubicBezTo>
                <a:cubicBezTo>
                  <a:pt x="17117" y="5708"/>
                  <a:pt x="17130" y="5712"/>
                  <a:pt x="17142" y="5712"/>
                </a:cubicBezTo>
                <a:cubicBezTo>
                  <a:pt x="17183" y="5712"/>
                  <a:pt x="17220" y="5659"/>
                  <a:pt x="17183" y="5621"/>
                </a:cubicBezTo>
                <a:lnTo>
                  <a:pt x="17167" y="5606"/>
                </a:lnTo>
                <a:cubicBezTo>
                  <a:pt x="17156" y="5595"/>
                  <a:pt x="17143" y="5590"/>
                  <a:pt x="17131" y="5590"/>
                </a:cubicBezTo>
                <a:close/>
                <a:moveTo>
                  <a:pt x="142" y="5655"/>
                </a:moveTo>
                <a:cubicBezTo>
                  <a:pt x="98" y="5655"/>
                  <a:pt x="97" y="5724"/>
                  <a:pt x="144" y="5725"/>
                </a:cubicBezTo>
                <a:cubicBezTo>
                  <a:pt x="189" y="5725"/>
                  <a:pt x="189" y="5655"/>
                  <a:pt x="144" y="5655"/>
                </a:cubicBezTo>
                <a:cubicBezTo>
                  <a:pt x="143" y="5655"/>
                  <a:pt x="142" y="5655"/>
                  <a:pt x="142" y="5655"/>
                </a:cubicBezTo>
                <a:close/>
                <a:moveTo>
                  <a:pt x="1405" y="5597"/>
                </a:moveTo>
                <a:cubicBezTo>
                  <a:pt x="1378" y="5597"/>
                  <a:pt x="1354" y="5633"/>
                  <a:pt x="1380" y="5657"/>
                </a:cubicBezTo>
                <a:cubicBezTo>
                  <a:pt x="1399" y="5677"/>
                  <a:pt x="1419" y="5698"/>
                  <a:pt x="1440" y="5718"/>
                </a:cubicBezTo>
                <a:cubicBezTo>
                  <a:pt x="1447" y="5725"/>
                  <a:pt x="1455" y="5728"/>
                  <a:pt x="1463" y="5728"/>
                </a:cubicBezTo>
                <a:cubicBezTo>
                  <a:pt x="1491" y="5728"/>
                  <a:pt x="1515" y="5693"/>
                  <a:pt x="1490" y="5668"/>
                </a:cubicBezTo>
                <a:cubicBezTo>
                  <a:pt x="1470" y="5648"/>
                  <a:pt x="1450" y="5627"/>
                  <a:pt x="1429" y="5608"/>
                </a:cubicBezTo>
                <a:cubicBezTo>
                  <a:pt x="1422" y="5600"/>
                  <a:pt x="1413" y="5597"/>
                  <a:pt x="1405" y="5597"/>
                </a:cubicBezTo>
                <a:close/>
                <a:moveTo>
                  <a:pt x="24011" y="5644"/>
                </a:moveTo>
                <a:cubicBezTo>
                  <a:pt x="23984" y="5644"/>
                  <a:pt x="23960" y="5680"/>
                  <a:pt x="23985" y="5704"/>
                </a:cubicBezTo>
                <a:lnTo>
                  <a:pt x="24001" y="5720"/>
                </a:lnTo>
                <a:cubicBezTo>
                  <a:pt x="24008" y="5727"/>
                  <a:pt x="24017" y="5730"/>
                  <a:pt x="24025" y="5730"/>
                </a:cubicBezTo>
                <a:cubicBezTo>
                  <a:pt x="24052" y="5730"/>
                  <a:pt x="24076" y="5695"/>
                  <a:pt x="24051" y="5671"/>
                </a:cubicBezTo>
                <a:cubicBezTo>
                  <a:pt x="24045" y="5665"/>
                  <a:pt x="24041" y="5660"/>
                  <a:pt x="24035" y="5655"/>
                </a:cubicBezTo>
                <a:cubicBezTo>
                  <a:pt x="24028" y="5647"/>
                  <a:pt x="24019" y="5644"/>
                  <a:pt x="24011" y="5644"/>
                </a:cubicBezTo>
                <a:close/>
                <a:moveTo>
                  <a:pt x="22131" y="5652"/>
                </a:moveTo>
                <a:cubicBezTo>
                  <a:pt x="22123" y="5652"/>
                  <a:pt x="22115" y="5655"/>
                  <a:pt x="22108" y="5662"/>
                </a:cubicBezTo>
                <a:lnTo>
                  <a:pt x="22092" y="5678"/>
                </a:lnTo>
                <a:cubicBezTo>
                  <a:pt x="22067" y="5703"/>
                  <a:pt x="22091" y="5739"/>
                  <a:pt x="22118" y="5739"/>
                </a:cubicBezTo>
                <a:cubicBezTo>
                  <a:pt x="22126" y="5739"/>
                  <a:pt x="22134" y="5736"/>
                  <a:pt x="22141" y="5728"/>
                </a:cubicBezTo>
                <a:lnTo>
                  <a:pt x="22157" y="5713"/>
                </a:lnTo>
                <a:cubicBezTo>
                  <a:pt x="22183" y="5688"/>
                  <a:pt x="22158" y="5652"/>
                  <a:pt x="22131" y="5652"/>
                </a:cubicBezTo>
                <a:close/>
                <a:moveTo>
                  <a:pt x="3644" y="5678"/>
                </a:moveTo>
                <a:cubicBezTo>
                  <a:pt x="3598" y="5678"/>
                  <a:pt x="3598" y="5749"/>
                  <a:pt x="3644" y="5749"/>
                </a:cubicBezTo>
                <a:cubicBezTo>
                  <a:pt x="3644" y="5749"/>
                  <a:pt x="3644" y="5749"/>
                  <a:pt x="3645" y="5749"/>
                </a:cubicBezTo>
                <a:cubicBezTo>
                  <a:pt x="3688" y="5749"/>
                  <a:pt x="3690" y="5678"/>
                  <a:pt x="3644" y="5678"/>
                </a:cubicBezTo>
                <a:close/>
                <a:moveTo>
                  <a:pt x="5997" y="5636"/>
                </a:moveTo>
                <a:cubicBezTo>
                  <a:pt x="5985" y="5636"/>
                  <a:pt x="5972" y="5641"/>
                  <a:pt x="5961" y="5652"/>
                </a:cubicBezTo>
                <a:lnTo>
                  <a:pt x="5932" y="5682"/>
                </a:lnTo>
                <a:cubicBezTo>
                  <a:pt x="5893" y="5719"/>
                  <a:pt x="5930" y="5773"/>
                  <a:pt x="5971" y="5773"/>
                </a:cubicBezTo>
                <a:cubicBezTo>
                  <a:pt x="5983" y="5773"/>
                  <a:pt x="5995" y="5769"/>
                  <a:pt x="6006" y="5758"/>
                </a:cubicBezTo>
                <a:lnTo>
                  <a:pt x="6037" y="5728"/>
                </a:lnTo>
                <a:cubicBezTo>
                  <a:pt x="6074" y="5690"/>
                  <a:pt x="6038" y="5636"/>
                  <a:pt x="5997" y="5636"/>
                </a:cubicBezTo>
                <a:close/>
                <a:moveTo>
                  <a:pt x="7448" y="5708"/>
                </a:moveTo>
                <a:cubicBezTo>
                  <a:pt x="7402" y="5708"/>
                  <a:pt x="7402" y="5779"/>
                  <a:pt x="7448" y="5779"/>
                </a:cubicBezTo>
                <a:cubicBezTo>
                  <a:pt x="7494" y="5779"/>
                  <a:pt x="7494" y="5708"/>
                  <a:pt x="7448" y="5708"/>
                </a:cubicBezTo>
                <a:close/>
                <a:moveTo>
                  <a:pt x="984" y="5748"/>
                </a:moveTo>
                <a:cubicBezTo>
                  <a:pt x="971" y="5748"/>
                  <a:pt x="959" y="5767"/>
                  <a:pt x="971" y="5779"/>
                </a:cubicBezTo>
                <a:lnTo>
                  <a:pt x="987" y="5794"/>
                </a:lnTo>
                <a:cubicBezTo>
                  <a:pt x="991" y="5798"/>
                  <a:pt x="995" y="5799"/>
                  <a:pt x="999" y="5799"/>
                </a:cubicBezTo>
                <a:cubicBezTo>
                  <a:pt x="1012" y="5799"/>
                  <a:pt x="1023" y="5782"/>
                  <a:pt x="1011" y="5770"/>
                </a:cubicBezTo>
                <a:lnTo>
                  <a:pt x="995" y="5754"/>
                </a:lnTo>
                <a:cubicBezTo>
                  <a:pt x="992" y="5750"/>
                  <a:pt x="988" y="5748"/>
                  <a:pt x="984" y="5748"/>
                </a:cubicBezTo>
                <a:close/>
                <a:moveTo>
                  <a:pt x="12022" y="5731"/>
                </a:moveTo>
                <a:cubicBezTo>
                  <a:pt x="11977" y="5731"/>
                  <a:pt x="11978" y="5803"/>
                  <a:pt x="12022" y="5803"/>
                </a:cubicBezTo>
                <a:lnTo>
                  <a:pt x="12053" y="5803"/>
                </a:lnTo>
                <a:cubicBezTo>
                  <a:pt x="12099" y="5803"/>
                  <a:pt x="12099" y="5731"/>
                  <a:pt x="12053" y="5731"/>
                </a:cubicBezTo>
                <a:lnTo>
                  <a:pt x="12022" y="5731"/>
                </a:lnTo>
                <a:cubicBezTo>
                  <a:pt x="12022" y="5731"/>
                  <a:pt x="12022" y="5731"/>
                  <a:pt x="12022" y="5731"/>
                </a:cubicBezTo>
                <a:close/>
                <a:moveTo>
                  <a:pt x="8491" y="5736"/>
                </a:moveTo>
                <a:cubicBezTo>
                  <a:pt x="8446" y="5736"/>
                  <a:pt x="8446" y="5807"/>
                  <a:pt x="8491" y="5807"/>
                </a:cubicBezTo>
                <a:cubicBezTo>
                  <a:pt x="8537" y="5807"/>
                  <a:pt x="8538" y="5736"/>
                  <a:pt x="8491" y="5736"/>
                </a:cubicBezTo>
                <a:close/>
                <a:moveTo>
                  <a:pt x="20164" y="5708"/>
                </a:moveTo>
                <a:cubicBezTo>
                  <a:pt x="20147" y="5708"/>
                  <a:pt x="20129" y="5719"/>
                  <a:pt x="20129" y="5742"/>
                </a:cubicBezTo>
                <a:lnTo>
                  <a:pt x="20129" y="5772"/>
                </a:lnTo>
                <a:cubicBezTo>
                  <a:pt x="20129" y="5795"/>
                  <a:pt x="20147" y="5807"/>
                  <a:pt x="20164" y="5807"/>
                </a:cubicBezTo>
                <a:cubicBezTo>
                  <a:pt x="20182" y="5807"/>
                  <a:pt x="20200" y="5795"/>
                  <a:pt x="20200" y="5772"/>
                </a:cubicBezTo>
                <a:lnTo>
                  <a:pt x="20200" y="5742"/>
                </a:lnTo>
                <a:cubicBezTo>
                  <a:pt x="20200" y="5719"/>
                  <a:pt x="20182" y="5708"/>
                  <a:pt x="20164" y="5708"/>
                </a:cubicBezTo>
                <a:close/>
                <a:moveTo>
                  <a:pt x="18962" y="5702"/>
                </a:moveTo>
                <a:cubicBezTo>
                  <a:pt x="18935" y="5702"/>
                  <a:pt x="18908" y="5719"/>
                  <a:pt x="18908" y="5754"/>
                </a:cubicBezTo>
                <a:lnTo>
                  <a:pt x="18908" y="5770"/>
                </a:lnTo>
                <a:cubicBezTo>
                  <a:pt x="18908" y="5804"/>
                  <a:pt x="18935" y="5821"/>
                  <a:pt x="18962" y="5821"/>
                </a:cubicBezTo>
                <a:cubicBezTo>
                  <a:pt x="18988" y="5821"/>
                  <a:pt x="19015" y="5804"/>
                  <a:pt x="19016" y="5770"/>
                </a:cubicBezTo>
                <a:lnTo>
                  <a:pt x="19016" y="5754"/>
                </a:lnTo>
                <a:cubicBezTo>
                  <a:pt x="19016" y="5719"/>
                  <a:pt x="18989" y="5702"/>
                  <a:pt x="18962" y="5702"/>
                </a:cubicBezTo>
                <a:close/>
                <a:moveTo>
                  <a:pt x="22597" y="5767"/>
                </a:moveTo>
                <a:cubicBezTo>
                  <a:pt x="22588" y="5767"/>
                  <a:pt x="22580" y="5772"/>
                  <a:pt x="22579" y="5783"/>
                </a:cubicBezTo>
                <a:lnTo>
                  <a:pt x="22579" y="5805"/>
                </a:lnTo>
                <a:cubicBezTo>
                  <a:pt x="22579" y="5816"/>
                  <a:pt x="22588" y="5822"/>
                  <a:pt x="22597" y="5822"/>
                </a:cubicBezTo>
                <a:cubicBezTo>
                  <a:pt x="22606" y="5822"/>
                  <a:pt x="22615" y="5816"/>
                  <a:pt x="22615" y="5805"/>
                </a:cubicBezTo>
                <a:lnTo>
                  <a:pt x="22615" y="5783"/>
                </a:lnTo>
                <a:cubicBezTo>
                  <a:pt x="22615" y="5772"/>
                  <a:pt x="22606" y="5767"/>
                  <a:pt x="22597" y="5767"/>
                </a:cubicBezTo>
                <a:close/>
                <a:moveTo>
                  <a:pt x="7192" y="5783"/>
                </a:moveTo>
                <a:cubicBezTo>
                  <a:pt x="7147" y="5783"/>
                  <a:pt x="7147" y="5854"/>
                  <a:pt x="7192" y="5854"/>
                </a:cubicBezTo>
                <a:lnTo>
                  <a:pt x="7208" y="5854"/>
                </a:lnTo>
                <a:cubicBezTo>
                  <a:pt x="7253" y="5854"/>
                  <a:pt x="7254" y="5783"/>
                  <a:pt x="7208" y="5783"/>
                </a:cubicBezTo>
                <a:close/>
                <a:moveTo>
                  <a:pt x="20945" y="5800"/>
                </a:moveTo>
                <a:cubicBezTo>
                  <a:pt x="20899" y="5800"/>
                  <a:pt x="20899" y="5871"/>
                  <a:pt x="20945" y="5871"/>
                </a:cubicBezTo>
                <a:cubicBezTo>
                  <a:pt x="20991" y="5871"/>
                  <a:pt x="20991" y="5800"/>
                  <a:pt x="20945" y="5800"/>
                </a:cubicBezTo>
                <a:close/>
                <a:moveTo>
                  <a:pt x="19593" y="5705"/>
                </a:moveTo>
                <a:cubicBezTo>
                  <a:pt x="19576" y="5705"/>
                  <a:pt x="19558" y="5717"/>
                  <a:pt x="19558" y="5740"/>
                </a:cubicBezTo>
                <a:lnTo>
                  <a:pt x="19558" y="5846"/>
                </a:lnTo>
                <a:cubicBezTo>
                  <a:pt x="19558" y="5869"/>
                  <a:pt x="19576" y="5880"/>
                  <a:pt x="19593" y="5880"/>
                </a:cubicBezTo>
                <a:cubicBezTo>
                  <a:pt x="19611" y="5880"/>
                  <a:pt x="19629" y="5869"/>
                  <a:pt x="19629" y="5846"/>
                </a:cubicBezTo>
                <a:lnTo>
                  <a:pt x="19629" y="5740"/>
                </a:lnTo>
                <a:cubicBezTo>
                  <a:pt x="19629" y="5717"/>
                  <a:pt x="19611" y="5705"/>
                  <a:pt x="19593" y="5705"/>
                </a:cubicBezTo>
                <a:close/>
                <a:moveTo>
                  <a:pt x="6604" y="5810"/>
                </a:moveTo>
                <a:cubicBezTo>
                  <a:pt x="6599" y="5810"/>
                  <a:pt x="6593" y="5811"/>
                  <a:pt x="6588" y="5814"/>
                </a:cubicBezTo>
                <a:cubicBezTo>
                  <a:pt x="6577" y="5819"/>
                  <a:pt x="6568" y="5825"/>
                  <a:pt x="6557" y="5830"/>
                </a:cubicBezTo>
                <a:cubicBezTo>
                  <a:pt x="6522" y="5848"/>
                  <a:pt x="6543" y="5896"/>
                  <a:pt x="6576" y="5896"/>
                </a:cubicBezTo>
                <a:cubicBezTo>
                  <a:pt x="6581" y="5896"/>
                  <a:pt x="6587" y="5895"/>
                  <a:pt x="6593" y="5892"/>
                </a:cubicBezTo>
                <a:cubicBezTo>
                  <a:pt x="6603" y="5886"/>
                  <a:pt x="6613" y="5881"/>
                  <a:pt x="6623" y="5876"/>
                </a:cubicBezTo>
                <a:cubicBezTo>
                  <a:pt x="6659" y="5858"/>
                  <a:pt x="6637" y="5810"/>
                  <a:pt x="6604" y="5810"/>
                </a:cubicBezTo>
                <a:close/>
                <a:moveTo>
                  <a:pt x="13013" y="5839"/>
                </a:moveTo>
                <a:cubicBezTo>
                  <a:pt x="12968" y="5839"/>
                  <a:pt x="12969" y="5910"/>
                  <a:pt x="13014" y="5910"/>
                </a:cubicBezTo>
                <a:lnTo>
                  <a:pt x="13029" y="5910"/>
                </a:lnTo>
                <a:cubicBezTo>
                  <a:pt x="13074" y="5910"/>
                  <a:pt x="13074" y="5839"/>
                  <a:pt x="13029" y="5839"/>
                </a:cubicBezTo>
                <a:lnTo>
                  <a:pt x="13014" y="5839"/>
                </a:lnTo>
                <a:cubicBezTo>
                  <a:pt x="13013" y="5839"/>
                  <a:pt x="13013" y="5839"/>
                  <a:pt x="13013" y="5839"/>
                </a:cubicBezTo>
                <a:close/>
                <a:moveTo>
                  <a:pt x="3298" y="5841"/>
                </a:moveTo>
                <a:cubicBezTo>
                  <a:pt x="3252" y="5841"/>
                  <a:pt x="3252" y="5913"/>
                  <a:pt x="3298" y="5913"/>
                </a:cubicBezTo>
                <a:cubicBezTo>
                  <a:pt x="3298" y="5913"/>
                  <a:pt x="3299" y="5913"/>
                  <a:pt x="3299" y="5913"/>
                </a:cubicBezTo>
                <a:cubicBezTo>
                  <a:pt x="3342" y="5913"/>
                  <a:pt x="3344" y="5841"/>
                  <a:pt x="3298" y="5841"/>
                </a:cubicBezTo>
                <a:close/>
                <a:moveTo>
                  <a:pt x="6238" y="5880"/>
                </a:moveTo>
                <a:cubicBezTo>
                  <a:pt x="6192" y="5880"/>
                  <a:pt x="6192" y="5950"/>
                  <a:pt x="6238" y="5950"/>
                </a:cubicBezTo>
                <a:cubicBezTo>
                  <a:pt x="6284" y="5950"/>
                  <a:pt x="6284" y="5880"/>
                  <a:pt x="6238" y="5880"/>
                </a:cubicBezTo>
                <a:close/>
                <a:moveTo>
                  <a:pt x="21454" y="5876"/>
                </a:moveTo>
                <a:cubicBezTo>
                  <a:pt x="21443" y="5876"/>
                  <a:pt x="21435" y="5881"/>
                  <a:pt x="21428" y="5889"/>
                </a:cubicBezTo>
                <a:cubicBezTo>
                  <a:pt x="21426" y="5888"/>
                  <a:pt x="21425" y="5888"/>
                  <a:pt x="21423" y="5888"/>
                </a:cubicBezTo>
                <a:cubicBezTo>
                  <a:pt x="21389" y="5888"/>
                  <a:pt x="21376" y="5947"/>
                  <a:pt x="21416" y="5960"/>
                </a:cubicBezTo>
                <a:cubicBezTo>
                  <a:pt x="21422" y="5962"/>
                  <a:pt x="21428" y="5963"/>
                  <a:pt x="21434" y="5963"/>
                </a:cubicBezTo>
                <a:cubicBezTo>
                  <a:pt x="21459" y="5963"/>
                  <a:pt x="21480" y="5945"/>
                  <a:pt x="21490" y="5922"/>
                </a:cubicBezTo>
                <a:cubicBezTo>
                  <a:pt x="21497" y="5903"/>
                  <a:pt x="21483" y="5881"/>
                  <a:pt x="21464" y="5877"/>
                </a:cubicBezTo>
                <a:cubicBezTo>
                  <a:pt x="21461" y="5876"/>
                  <a:pt x="21457" y="5876"/>
                  <a:pt x="21454" y="5876"/>
                </a:cubicBezTo>
                <a:close/>
                <a:moveTo>
                  <a:pt x="16093" y="5862"/>
                </a:moveTo>
                <a:cubicBezTo>
                  <a:pt x="16069" y="5862"/>
                  <a:pt x="16044" y="5887"/>
                  <a:pt x="16059" y="5915"/>
                </a:cubicBezTo>
                <a:cubicBezTo>
                  <a:pt x="16064" y="5925"/>
                  <a:pt x="16069" y="5935"/>
                  <a:pt x="16075" y="5945"/>
                </a:cubicBezTo>
                <a:cubicBezTo>
                  <a:pt x="16081" y="5958"/>
                  <a:pt x="16092" y="5963"/>
                  <a:pt x="16102" y="5963"/>
                </a:cubicBezTo>
                <a:cubicBezTo>
                  <a:pt x="16126" y="5963"/>
                  <a:pt x="16151" y="5938"/>
                  <a:pt x="16136" y="5910"/>
                </a:cubicBezTo>
                <a:cubicBezTo>
                  <a:pt x="16131" y="5899"/>
                  <a:pt x="16126" y="5891"/>
                  <a:pt x="16121" y="5880"/>
                </a:cubicBezTo>
                <a:cubicBezTo>
                  <a:pt x="16114" y="5867"/>
                  <a:pt x="16104" y="5862"/>
                  <a:pt x="16093" y="5862"/>
                </a:cubicBezTo>
                <a:close/>
                <a:moveTo>
                  <a:pt x="23483" y="5869"/>
                </a:moveTo>
                <a:cubicBezTo>
                  <a:pt x="23466" y="5869"/>
                  <a:pt x="23449" y="5880"/>
                  <a:pt x="23449" y="5903"/>
                </a:cubicBezTo>
                <a:lnTo>
                  <a:pt x="23449" y="5934"/>
                </a:lnTo>
                <a:cubicBezTo>
                  <a:pt x="23449" y="5957"/>
                  <a:pt x="23466" y="5968"/>
                  <a:pt x="23484" y="5968"/>
                </a:cubicBezTo>
                <a:cubicBezTo>
                  <a:pt x="23501" y="5968"/>
                  <a:pt x="23519" y="5957"/>
                  <a:pt x="23519" y="5934"/>
                </a:cubicBezTo>
                <a:lnTo>
                  <a:pt x="23519" y="5903"/>
                </a:lnTo>
                <a:cubicBezTo>
                  <a:pt x="23519" y="5881"/>
                  <a:pt x="23501" y="5869"/>
                  <a:pt x="23483" y="5869"/>
                </a:cubicBezTo>
                <a:close/>
                <a:moveTo>
                  <a:pt x="23231" y="5948"/>
                </a:moveTo>
                <a:cubicBezTo>
                  <a:pt x="23209" y="5948"/>
                  <a:pt x="23208" y="5983"/>
                  <a:pt x="23231" y="5983"/>
                </a:cubicBezTo>
                <a:lnTo>
                  <a:pt x="23254" y="5983"/>
                </a:lnTo>
                <a:cubicBezTo>
                  <a:pt x="23276" y="5983"/>
                  <a:pt x="23276" y="5948"/>
                  <a:pt x="23254" y="5948"/>
                </a:cubicBezTo>
                <a:close/>
                <a:moveTo>
                  <a:pt x="3041" y="5917"/>
                </a:moveTo>
                <a:cubicBezTo>
                  <a:pt x="2995" y="5917"/>
                  <a:pt x="2995" y="5987"/>
                  <a:pt x="3041" y="5987"/>
                </a:cubicBezTo>
                <a:lnTo>
                  <a:pt x="3057" y="5987"/>
                </a:lnTo>
                <a:cubicBezTo>
                  <a:pt x="3103" y="5987"/>
                  <a:pt x="3103" y="5917"/>
                  <a:pt x="3057" y="5917"/>
                </a:cubicBezTo>
                <a:close/>
                <a:moveTo>
                  <a:pt x="13327" y="5914"/>
                </a:moveTo>
                <a:cubicBezTo>
                  <a:pt x="13319" y="5914"/>
                  <a:pt x="13311" y="5917"/>
                  <a:pt x="13304" y="5924"/>
                </a:cubicBezTo>
                <a:lnTo>
                  <a:pt x="13288" y="5940"/>
                </a:lnTo>
                <a:cubicBezTo>
                  <a:pt x="13263" y="5965"/>
                  <a:pt x="13288" y="6001"/>
                  <a:pt x="13315" y="6001"/>
                </a:cubicBezTo>
                <a:cubicBezTo>
                  <a:pt x="13323" y="6001"/>
                  <a:pt x="13331" y="5998"/>
                  <a:pt x="13338" y="5990"/>
                </a:cubicBezTo>
                <a:lnTo>
                  <a:pt x="13354" y="5974"/>
                </a:lnTo>
                <a:cubicBezTo>
                  <a:pt x="13380" y="5950"/>
                  <a:pt x="13355" y="5914"/>
                  <a:pt x="13327" y="5914"/>
                </a:cubicBezTo>
                <a:close/>
                <a:moveTo>
                  <a:pt x="18421" y="5894"/>
                </a:moveTo>
                <a:cubicBezTo>
                  <a:pt x="18352" y="5894"/>
                  <a:pt x="18352" y="6001"/>
                  <a:pt x="18421" y="6002"/>
                </a:cubicBezTo>
                <a:cubicBezTo>
                  <a:pt x="18490" y="6002"/>
                  <a:pt x="18490" y="5894"/>
                  <a:pt x="18421" y="5894"/>
                </a:cubicBezTo>
                <a:close/>
                <a:moveTo>
                  <a:pt x="10880" y="5939"/>
                </a:moveTo>
                <a:cubicBezTo>
                  <a:pt x="10835" y="5939"/>
                  <a:pt x="10835" y="6009"/>
                  <a:pt x="10880" y="6009"/>
                </a:cubicBezTo>
                <a:cubicBezTo>
                  <a:pt x="10926" y="6009"/>
                  <a:pt x="10926" y="5939"/>
                  <a:pt x="10880" y="5939"/>
                </a:cubicBezTo>
                <a:close/>
                <a:moveTo>
                  <a:pt x="2455" y="5944"/>
                </a:moveTo>
                <a:cubicBezTo>
                  <a:pt x="2449" y="5944"/>
                  <a:pt x="2444" y="5945"/>
                  <a:pt x="2438" y="5948"/>
                </a:cubicBezTo>
                <a:cubicBezTo>
                  <a:pt x="2428" y="5954"/>
                  <a:pt x="2418" y="5959"/>
                  <a:pt x="2408" y="5964"/>
                </a:cubicBezTo>
                <a:cubicBezTo>
                  <a:pt x="2372" y="5982"/>
                  <a:pt x="2394" y="6029"/>
                  <a:pt x="2426" y="6029"/>
                </a:cubicBezTo>
                <a:cubicBezTo>
                  <a:pt x="2432" y="6029"/>
                  <a:pt x="2437" y="6028"/>
                  <a:pt x="2443" y="6025"/>
                </a:cubicBezTo>
                <a:cubicBezTo>
                  <a:pt x="2454" y="6019"/>
                  <a:pt x="2462" y="6014"/>
                  <a:pt x="2473" y="6009"/>
                </a:cubicBezTo>
                <a:cubicBezTo>
                  <a:pt x="2508" y="5991"/>
                  <a:pt x="2486" y="5944"/>
                  <a:pt x="2455" y="5944"/>
                </a:cubicBezTo>
                <a:close/>
                <a:moveTo>
                  <a:pt x="24265" y="5961"/>
                </a:moveTo>
                <a:cubicBezTo>
                  <a:pt x="24219" y="5961"/>
                  <a:pt x="24219" y="6032"/>
                  <a:pt x="24265" y="6032"/>
                </a:cubicBezTo>
                <a:cubicBezTo>
                  <a:pt x="24310" y="6032"/>
                  <a:pt x="24310" y="5961"/>
                  <a:pt x="24265" y="5961"/>
                </a:cubicBezTo>
                <a:close/>
                <a:moveTo>
                  <a:pt x="20494" y="5949"/>
                </a:moveTo>
                <a:cubicBezTo>
                  <a:pt x="20477" y="5949"/>
                  <a:pt x="20459" y="5960"/>
                  <a:pt x="20459" y="5983"/>
                </a:cubicBezTo>
                <a:lnTo>
                  <a:pt x="20459" y="5999"/>
                </a:lnTo>
                <a:cubicBezTo>
                  <a:pt x="20459" y="6022"/>
                  <a:pt x="20477" y="6033"/>
                  <a:pt x="20494" y="6033"/>
                </a:cubicBezTo>
                <a:cubicBezTo>
                  <a:pt x="20512" y="6033"/>
                  <a:pt x="20530" y="6022"/>
                  <a:pt x="20530" y="5999"/>
                </a:cubicBezTo>
                <a:lnTo>
                  <a:pt x="20530" y="5983"/>
                </a:lnTo>
                <a:cubicBezTo>
                  <a:pt x="20530" y="5960"/>
                  <a:pt x="20512" y="5949"/>
                  <a:pt x="20494" y="5949"/>
                </a:cubicBezTo>
                <a:close/>
                <a:moveTo>
                  <a:pt x="12532" y="5957"/>
                </a:moveTo>
                <a:cubicBezTo>
                  <a:pt x="12524" y="5957"/>
                  <a:pt x="12516" y="5960"/>
                  <a:pt x="12509" y="5967"/>
                </a:cubicBezTo>
                <a:lnTo>
                  <a:pt x="12493" y="5983"/>
                </a:lnTo>
                <a:cubicBezTo>
                  <a:pt x="12468" y="6007"/>
                  <a:pt x="12492" y="6043"/>
                  <a:pt x="12520" y="6043"/>
                </a:cubicBezTo>
                <a:cubicBezTo>
                  <a:pt x="12528" y="6043"/>
                  <a:pt x="12536" y="6040"/>
                  <a:pt x="12543" y="6033"/>
                </a:cubicBezTo>
                <a:lnTo>
                  <a:pt x="12559" y="6017"/>
                </a:lnTo>
                <a:cubicBezTo>
                  <a:pt x="12584" y="5992"/>
                  <a:pt x="12559" y="5957"/>
                  <a:pt x="12532" y="5957"/>
                </a:cubicBezTo>
                <a:close/>
                <a:moveTo>
                  <a:pt x="9408" y="6026"/>
                </a:moveTo>
                <a:cubicBezTo>
                  <a:pt x="9395" y="6026"/>
                  <a:pt x="9383" y="6044"/>
                  <a:pt x="9395" y="6056"/>
                </a:cubicBezTo>
                <a:lnTo>
                  <a:pt x="9411" y="6072"/>
                </a:lnTo>
                <a:cubicBezTo>
                  <a:pt x="9414" y="6075"/>
                  <a:pt x="9419" y="6077"/>
                  <a:pt x="9422" y="6077"/>
                </a:cubicBezTo>
                <a:cubicBezTo>
                  <a:pt x="9436" y="6077"/>
                  <a:pt x="9448" y="6060"/>
                  <a:pt x="9435" y="6048"/>
                </a:cubicBezTo>
                <a:lnTo>
                  <a:pt x="9420" y="6032"/>
                </a:lnTo>
                <a:cubicBezTo>
                  <a:pt x="9417" y="6028"/>
                  <a:pt x="9412" y="6026"/>
                  <a:pt x="9408" y="6026"/>
                </a:cubicBezTo>
                <a:close/>
                <a:moveTo>
                  <a:pt x="8956" y="6053"/>
                </a:moveTo>
                <a:cubicBezTo>
                  <a:pt x="8910" y="6053"/>
                  <a:pt x="8910" y="6123"/>
                  <a:pt x="8956" y="6123"/>
                </a:cubicBezTo>
                <a:cubicBezTo>
                  <a:pt x="8957" y="6123"/>
                  <a:pt x="8957" y="6123"/>
                  <a:pt x="8957" y="6123"/>
                </a:cubicBezTo>
                <a:cubicBezTo>
                  <a:pt x="9002" y="6123"/>
                  <a:pt x="9003" y="6053"/>
                  <a:pt x="8956" y="6053"/>
                </a:cubicBezTo>
                <a:close/>
                <a:moveTo>
                  <a:pt x="20149" y="6039"/>
                </a:moveTo>
                <a:cubicBezTo>
                  <a:pt x="20131" y="6039"/>
                  <a:pt x="20113" y="6051"/>
                  <a:pt x="20113" y="6074"/>
                </a:cubicBezTo>
                <a:lnTo>
                  <a:pt x="20113" y="6090"/>
                </a:lnTo>
                <a:cubicBezTo>
                  <a:pt x="20113" y="6112"/>
                  <a:pt x="20131" y="6123"/>
                  <a:pt x="20149" y="6123"/>
                </a:cubicBezTo>
                <a:cubicBezTo>
                  <a:pt x="20167" y="6123"/>
                  <a:pt x="20184" y="6112"/>
                  <a:pt x="20184" y="6090"/>
                </a:cubicBezTo>
                <a:lnTo>
                  <a:pt x="20184" y="6074"/>
                </a:lnTo>
                <a:cubicBezTo>
                  <a:pt x="20184" y="6051"/>
                  <a:pt x="20167" y="6039"/>
                  <a:pt x="20149" y="6039"/>
                </a:cubicBezTo>
                <a:close/>
                <a:moveTo>
                  <a:pt x="24774" y="6038"/>
                </a:moveTo>
                <a:cubicBezTo>
                  <a:pt x="24763" y="6038"/>
                  <a:pt x="24755" y="6043"/>
                  <a:pt x="24748" y="6051"/>
                </a:cubicBezTo>
                <a:cubicBezTo>
                  <a:pt x="24746" y="6051"/>
                  <a:pt x="24745" y="6051"/>
                  <a:pt x="24743" y="6051"/>
                </a:cubicBezTo>
                <a:cubicBezTo>
                  <a:pt x="24708" y="6051"/>
                  <a:pt x="24695" y="6109"/>
                  <a:pt x="24735" y="6122"/>
                </a:cubicBezTo>
                <a:cubicBezTo>
                  <a:pt x="24741" y="6124"/>
                  <a:pt x="24747" y="6125"/>
                  <a:pt x="24753" y="6125"/>
                </a:cubicBezTo>
                <a:cubicBezTo>
                  <a:pt x="24779" y="6125"/>
                  <a:pt x="24801" y="6108"/>
                  <a:pt x="24809" y="6084"/>
                </a:cubicBezTo>
                <a:cubicBezTo>
                  <a:pt x="24817" y="6065"/>
                  <a:pt x="24801" y="6044"/>
                  <a:pt x="24784" y="6039"/>
                </a:cubicBezTo>
                <a:cubicBezTo>
                  <a:pt x="24781" y="6038"/>
                  <a:pt x="24777" y="6038"/>
                  <a:pt x="24774" y="6038"/>
                </a:cubicBezTo>
                <a:close/>
                <a:moveTo>
                  <a:pt x="10220" y="5996"/>
                </a:moveTo>
                <a:cubicBezTo>
                  <a:pt x="10193" y="5996"/>
                  <a:pt x="10168" y="6031"/>
                  <a:pt x="10193" y="6056"/>
                </a:cubicBezTo>
                <a:cubicBezTo>
                  <a:pt x="10213" y="6076"/>
                  <a:pt x="10233" y="6097"/>
                  <a:pt x="10254" y="6117"/>
                </a:cubicBezTo>
                <a:cubicBezTo>
                  <a:pt x="10261" y="6124"/>
                  <a:pt x="10270" y="6127"/>
                  <a:pt x="10278" y="6127"/>
                </a:cubicBezTo>
                <a:cubicBezTo>
                  <a:pt x="10305" y="6127"/>
                  <a:pt x="10329" y="6091"/>
                  <a:pt x="10303" y="6067"/>
                </a:cubicBezTo>
                <a:cubicBezTo>
                  <a:pt x="10285" y="6048"/>
                  <a:pt x="10265" y="6027"/>
                  <a:pt x="10244" y="6007"/>
                </a:cubicBezTo>
                <a:cubicBezTo>
                  <a:pt x="10236" y="5999"/>
                  <a:pt x="10228" y="5996"/>
                  <a:pt x="10220" y="5996"/>
                </a:cubicBezTo>
                <a:close/>
                <a:moveTo>
                  <a:pt x="17892" y="6024"/>
                </a:moveTo>
                <a:cubicBezTo>
                  <a:pt x="17887" y="6024"/>
                  <a:pt x="17882" y="6025"/>
                  <a:pt x="17878" y="6027"/>
                </a:cubicBezTo>
                <a:cubicBezTo>
                  <a:pt x="17862" y="6032"/>
                  <a:pt x="17848" y="6037"/>
                  <a:pt x="17834" y="6043"/>
                </a:cubicBezTo>
                <a:cubicBezTo>
                  <a:pt x="17806" y="6051"/>
                  <a:pt x="17788" y="6079"/>
                  <a:pt x="17797" y="6107"/>
                </a:cubicBezTo>
                <a:cubicBezTo>
                  <a:pt x="17803" y="6129"/>
                  <a:pt x="17825" y="6147"/>
                  <a:pt x="17848" y="6147"/>
                </a:cubicBezTo>
                <a:cubicBezTo>
                  <a:pt x="17852" y="6147"/>
                  <a:pt x="17857" y="6146"/>
                  <a:pt x="17862" y="6144"/>
                </a:cubicBezTo>
                <a:cubicBezTo>
                  <a:pt x="17878" y="6139"/>
                  <a:pt x="17892" y="6134"/>
                  <a:pt x="17907" y="6128"/>
                </a:cubicBezTo>
                <a:cubicBezTo>
                  <a:pt x="17934" y="6119"/>
                  <a:pt x="17951" y="6092"/>
                  <a:pt x="17944" y="6063"/>
                </a:cubicBezTo>
                <a:cubicBezTo>
                  <a:pt x="17937" y="6042"/>
                  <a:pt x="17915" y="6024"/>
                  <a:pt x="17892" y="6024"/>
                </a:cubicBezTo>
                <a:close/>
                <a:moveTo>
                  <a:pt x="12458" y="6077"/>
                </a:moveTo>
                <a:cubicBezTo>
                  <a:pt x="12412" y="6077"/>
                  <a:pt x="12412" y="6148"/>
                  <a:pt x="12458" y="6148"/>
                </a:cubicBezTo>
                <a:cubicBezTo>
                  <a:pt x="12503" y="6148"/>
                  <a:pt x="12503" y="6077"/>
                  <a:pt x="12458" y="6077"/>
                </a:cubicBezTo>
                <a:close/>
                <a:moveTo>
                  <a:pt x="22634" y="6085"/>
                </a:moveTo>
                <a:cubicBezTo>
                  <a:pt x="22624" y="6085"/>
                  <a:pt x="22614" y="6093"/>
                  <a:pt x="22618" y="6106"/>
                </a:cubicBezTo>
                <a:cubicBezTo>
                  <a:pt x="22622" y="6118"/>
                  <a:pt x="22625" y="6128"/>
                  <a:pt x="22627" y="6139"/>
                </a:cubicBezTo>
                <a:cubicBezTo>
                  <a:pt x="22630" y="6148"/>
                  <a:pt x="22637" y="6152"/>
                  <a:pt x="22645" y="6152"/>
                </a:cubicBezTo>
                <a:cubicBezTo>
                  <a:pt x="22655" y="6152"/>
                  <a:pt x="22666" y="6144"/>
                  <a:pt x="22662" y="6132"/>
                </a:cubicBezTo>
                <a:cubicBezTo>
                  <a:pt x="22658" y="6119"/>
                  <a:pt x="22655" y="6110"/>
                  <a:pt x="22652" y="6098"/>
                </a:cubicBezTo>
                <a:cubicBezTo>
                  <a:pt x="22650" y="6089"/>
                  <a:pt x="22642" y="6085"/>
                  <a:pt x="22634" y="6085"/>
                </a:cubicBezTo>
                <a:close/>
                <a:moveTo>
                  <a:pt x="22251" y="6143"/>
                </a:moveTo>
                <a:cubicBezTo>
                  <a:pt x="22229" y="6143"/>
                  <a:pt x="22229" y="6179"/>
                  <a:pt x="22251" y="6179"/>
                </a:cubicBezTo>
                <a:lnTo>
                  <a:pt x="22274" y="6179"/>
                </a:lnTo>
                <a:cubicBezTo>
                  <a:pt x="22295" y="6179"/>
                  <a:pt x="22295" y="6143"/>
                  <a:pt x="22274" y="6143"/>
                </a:cubicBezTo>
                <a:cubicBezTo>
                  <a:pt x="22270" y="6144"/>
                  <a:pt x="22266" y="6144"/>
                  <a:pt x="22262" y="6144"/>
                </a:cubicBezTo>
                <a:cubicBezTo>
                  <a:pt x="22259" y="6144"/>
                  <a:pt x="22255" y="6144"/>
                  <a:pt x="22251" y="6143"/>
                </a:cubicBezTo>
                <a:close/>
                <a:moveTo>
                  <a:pt x="7169" y="6075"/>
                </a:moveTo>
                <a:cubicBezTo>
                  <a:pt x="7101" y="6075"/>
                  <a:pt x="7100" y="6182"/>
                  <a:pt x="7169" y="6182"/>
                </a:cubicBezTo>
                <a:cubicBezTo>
                  <a:pt x="7237" y="6182"/>
                  <a:pt x="7238" y="6075"/>
                  <a:pt x="7169" y="6075"/>
                </a:cubicBezTo>
                <a:close/>
                <a:moveTo>
                  <a:pt x="5862" y="6089"/>
                </a:moveTo>
                <a:cubicBezTo>
                  <a:pt x="5856" y="6089"/>
                  <a:pt x="5850" y="6091"/>
                  <a:pt x="5844" y="6095"/>
                </a:cubicBezTo>
                <a:cubicBezTo>
                  <a:pt x="5828" y="6105"/>
                  <a:pt x="5813" y="6114"/>
                  <a:pt x="5799" y="6124"/>
                </a:cubicBezTo>
                <a:cubicBezTo>
                  <a:pt x="5766" y="6145"/>
                  <a:pt x="5787" y="6192"/>
                  <a:pt x="5816" y="6192"/>
                </a:cubicBezTo>
                <a:cubicBezTo>
                  <a:pt x="5822" y="6192"/>
                  <a:pt x="5828" y="6190"/>
                  <a:pt x="5834" y="6186"/>
                </a:cubicBezTo>
                <a:cubicBezTo>
                  <a:pt x="5850" y="6176"/>
                  <a:pt x="5865" y="6166"/>
                  <a:pt x="5879" y="6156"/>
                </a:cubicBezTo>
                <a:cubicBezTo>
                  <a:pt x="5911" y="6136"/>
                  <a:pt x="5891" y="6089"/>
                  <a:pt x="5862" y="6089"/>
                </a:cubicBezTo>
                <a:close/>
                <a:moveTo>
                  <a:pt x="23813" y="6111"/>
                </a:moveTo>
                <a:cubicBezTo>
                  <a:pt x="23795" y="6111"/>
                  <a:pt x="23778" y="6123"/>
                  <a:pt x="23778" y="6145"/>
                </a:cubicBezTo>
                <a:lnTo>
                  <a:pt x="23778" y="6161"/>
                </a:lnTo>
                <a:cubicBezTo>
                  <a:pt x="23778" y="6184"/>
                  <a:pt x="23795" y="6195"/>
                  <a:pt x="23813" y="6195"/>
                </a:cubicBezTo>
                <a:cubicBezTo>
                  <a:pt x="23830" y="6195"/>
                  <a:pt x="23848" y="6184"/>
                  <a:pt x="23848" y="6161"/>
                </a:cubicBezTo>
                <a:lnTo>
                  <a:pt x="23848" y="6145"/>
                </a:lnTo>
                <a:cubicBezTo>
                  <a:pt x="23848" y="6123"/>
                  <a:pt x="23830" y="6111"/>
                  <a:pt x="23813" y="6111"/>
                </a:cubicBezTo>
                <a:close/>
                <a:moveTo>
                  <a:pt x="9799" y="6149"/>
                </a:moveTo>
                <a:cubicBezTo>
                  <a:pt x="9785" y="6149"/>
                  <a:pt x="9773" y="6167"/>
                  <a:pt x="9785" y="6179"/>
                </a:cubicBezTo>
                <a:lnTo>
                  <a:pt x="9801" y="6194"/>
                </a:lnTo>
                <a:cubicBezTo>
                  <a:pt x="9804" y="6198"/>
                  <a:pt x="9808" y="6199"/>
                  <a:pt x="9812" y="6199"/>
                </a:cubicBezTo>
                <a:cubicBezTo>
                  <a:pt x="9825" y="6199"/>
                  <a:pt x="9838" y="6182"/>
                  <a:pt x="9826" y="6169"/>
                </a:cubicBezTo>
                <a:lnTo>
                  <a:pt x="9810" y="6154"/>
                </a:lnTo>
                <a:cubicBezTo>
                  <a:pt x="9806" y="6150"/>
                  <a:pt x="9802" y="6149"/>
                  <a:pt x="9799" y="6149"/>
                </a:cubicBezTo>
                <a:close/>
                <a:moveTo>
                  <a:pt x="5290" y="6055"/>
                </a:moveTo>
                <a:cubicBezTo>
                  <a:pt x="5286" y="6055"/>
                  <a:pt x="5281" y="6055"/>
                  <a:pt x="5277" y="6056"/>
                </a:cubicBezTo>
                <a:cubicBezTo>
                  <a:pt x="5251" y="6065"/>
                  <a:pt x="5231" y="6094"/>
                  <a:pt x="5240" y="6122"/>
                </a:cubicBezTo>
                <a:cubicBezTo>
                  <a:pt x="5246" y="6138"/>
                  <a:pt x="5251" y="6153"/>
                  <a:pt x="5254" y="6166"/>
                </a:cubicBezTo>
                <a:cubicBezTo>
                  <a:pt x="5262" y="6189"/>
                  <a:pt x="5282" y="6205"/>
                  <a:pt x="5305" y="6205"/>
                </a:cubicBezTo>
                <a:cubicBezTo>
                  <a:pt x="5310" y="6205"/>
                  <a:pt x="5315" y="6204"/>
                  <a:pt x="5320" y="6203"/>
                </a:cubicBezTo>
                <a:cubicBezTo>
                  <a:pt x="5346" y="6195"/>
                  <a:pt x="5366" y="6165"/>
                  <a:pt x="5357" y="6138"/>
                </a:cubicBezTo>
                <a:cubicBezTo>
                  <a:pt x="5351" y="6122"/>
                  <a:pt x="5346" y="6107"/>
                  <a:pt x="5342" y="6093"/>
                </a:cubicBezTo>
                <a:cubicBezTo>
                  <a:pt x="5334" y="6071"/>
                  <a:pt x="5313" y="6055"/>
                  <a:pt x="5290" y="6055"/>
                </a:cubicBezTo>
                <a:close/>
                <a:moveTo>
                  <a:pt x="16592" y="6074"/>
                </a:moveTo>
                <a:cubicBezTo>
                  <a:pt x="16571" y="6074"/>
                  <a:pt x="16549" y="6092"/>
                  <a:pt x="16554" y="6118"/>
                </a:cubicBezTo>
                <a:cubicBezTo>
                  <a:pt x="16560" y="6143"/>
                  <a:pt x="16565" y="6168"/>
                  <a:pt x="16568" y="6192"/>
                </a:cubicBezTo>
                <a:cubicBezTo>
                  <a:pt x="16571" y="6210"/>
                  <a:pt x="16584" y="6218"/>
                  <a:pt x="16598" y="6218"/>
                </a:cubicBezTo>
                <a:cubicBezTo>
                  <a:pt x="16619" y="6218"/>
                  <a:pt x="16641" y="6201"/>
                  <a:pt x="16636" y="6175"/>
                </a:cubicBezTo>
                <a:cubicBezTo>
                  <a:pt x="16631" y="6149"/>
                  <a:pt x="16626" y="6124"/>
                  <a:pt x="16622" y="6100"/>
                </a:cubicBezTo>
                <a:cubicBezTo>
                  <a:pt x="16619" y="6082"/>
                  <a:pt x="16605" y="6074"/>
                  <a:pt x="16592" y="6074"/>
                </a:cubicBezTo>
                <a:close/>
                <a:moveTo>
                  <a:pt x="1777" y="6152"/>
                </a:moveTo>
                <a:cubicBezTo>
                  <a:pt x="1774" y="6152"/>
                  <a:pt x="1771" y="6152"/>
                  <a:pt x="1769" y="6153"/>
                </a:cubicBezTo>
                <a:cubicBezTo>
                  <a:pt x="1743" y="6158"/>
                  <a:pt x="1718" y="6164"/>
                  <a:pt x="1694" y="6169"/>
                </a:cubicBezTo>
                <a:cubicBezTo>
                  <a:pt x="1652" y="6179"/>
                  <a:pt x="1666" y="6238"/>
                  <a:pt x="1703" y="6238"/>
                </a:cubicBezTo>
                <a:cubicBezTo>
                  <a:pt x="1706" y="6238"/>
                  <a:pt x="1709" y="6238"/>
                  <a:pt x="1712" y="6237"/>
                </a:cubicBezTo>
                <a:cubicBezTo>
                  <a:pt x="1737" y="6232"/>
                  <a:pt x="1762" y="6226"/>
                  <a:pt x="1786" y="6221"/>
                </a:cubicBezTo>
                <a:cubicBezTo>
                  <a:pt x="1830" y="6212"/>
                  <a:pt x="1815" y="6152"/>
                  <a:pt x="1777" y="6152"/>
                </a:cubicBezTo>
                <a:close/>
                <a:moveTo>
                  <a:pt x="4092" y="6196"/>
                </a:moveTo>
                <a:cubicBezTo>
                  <a:pt x="4088" y="6196"/>
                  <a:pt x="4084" y="6197"/>
                  <a:pt x="4081" y="6201"/>
                </a:cubicBezTo>
                <a:lnTo>
                  <a:pt x="4065" y="6216"/>
                </a:lnTo>
                <a:cubicBezTo>
                  <a:pt x="4052" y="6229"/>
                  <a:pt x="4064" y="6247"/>
                  <a:pt x="4078" y="6247"/>
                </a:cubicBezTo>
                <a:cubicBezTo>
                  <a:pt x="4082" y="6247"/>
                  <a:pt x="4086" y="6245"/>
                  <a:pt x="4090" y="6242"/>
                </a:cubicBezTo>
                <a:lnTo>
                  <a:pt x="4106" y="6226"/>
                </a:lnTo>
                <a:cubicBezTo>
                  <a:pt x="4119" y="6214"/>
                  <a:pt x="4106" y="6196"/>
                  <a:pt x="4092" y="6196"/>
                </a:cubicBezTo>
                <a:close/>
                <a:moveTo>
                  <a:pt x="6606" y="6176"/>
                </a:moveTo>
                <a:cubicBezTo>
                  <a:pt x="6589" y="6176"/>
                  <a:pt x="6571" y="6187"/>
                  <a:pt x="6571" y="6210"/>
                </a:cubicBezTo>
                <a:lnTo>
                  <a:pt x="6571" y="6239"/>
                </a:lnTo>
                <a:cubicBezTo>
                  <a:pt x="6571" y="6263"/>
                  <a:pt x="6588" y="6274"/>
                  <a:pt x="6606" y="6274"/>
                </a:cubicBezTo>
                <a:cubicBezTo>
                  <a:pt x="6623" y="6274"/>
                  <a:pt x="6641" y="6263"/>
                  <a:pt x="6641" y="6239"/>
                </a:cubicBezTo>
                <a:lnTo>
                  <a:pt x="6641" y="6210"/>
                </a:lnTo>
                <a:cubicBezTo>
                  <a:pt x="6642" y="6187"/>
                  <a:pt x="6624" y="6176"/>
                  <a:pt x="6606" y="6176"/>
                </a:cubicBezTo>
                <a:close/>
                <a:moveTo>
                  <a:pt x="23467" y="6200"/>
                </a:moveTo>
                <a:cubicBezTo>
                  <a:pt x="23450" y="6200"/>
                  <a:pt x="23432" y="6212"/>
                  <a:pt x="23432" y="6234"/>
                </a:cubicBezTo>
                <a:lnTo>
                  <a:pt x="23432" y="6250"/>
                </a:lnTo>
                <a:cubicBezTo>
                  <a:pt x="23432" y="6273"/>
                  <a:pt x="23449" y="6285"/>
                  <a:pt x="23467" y="6285"/>
                </a:cubicBezTo>
                <a:cubicBezTo>
                  <a:pt x="23485" y="6285"/>
                  <a:pt x="23502" y="6273"/>
                  <a:pt x="23502" y="6250"/>
                </a:cubicBezTo>
                <a:lnTo>
                  <a:pt x="23502" y="6234"/>
                </a:lnTo>
                <a:cubicBezTo>
                  <a:pt x="23503" y="6212"/>
                  <a:pt x="23485" y="6200"/>
                  <a:pt x="23467" y="6200"/>
                </a:cubicBezTo>
                <a:close/>
                <a:moveTo>
                  <a:pt x="20657" y="6219"/>
                </a:moveTo>
                <a:cubicBezTo>
                  <a:pt x="20649" y="6219"/>
                  <a:pt x="20641" y="6222"/>
                  <a:pt x="20634" y="6229"/>
                </a:cubicBezTo>
                <a:lnTo>
                  <a:pt x="20619" y="6245"/>
                </a:lnTo>
                <a:cubicBezTo>
                  <a:pt x="20593" y="6269"/>
                  <a:pt x="20617" y="6305"/>
                  <a:pt x="20645" y="6305"/>
                </a:cubicBezTo>
                <a:cubicBezTo>
                  <a:pt x="20653" y="6305"/>
                  <a:pt x="20661" y="6302"/>
                  <a:pt x="20668" y="6295"/>
                </a:cubicBezTo>
                <a:lnTo>
                  <a:pt x="20684" y="6279"/>
                </a:lnTo>
                <a:cubicBezTo>
                  <a:pt x="20709" y="6254"/>
                  <a:pt x="20685" y="6219"/>
                  <a:pt x="20657" y="6219"/>
                </a:cubicBezTo>
                <a:close/>
                <a:moveTo>
                  <a:pt x="12109" y="6243"/>
                </a:moveTo>
                <a:cubicBezTo>
                  <a:pt x="12065" y="6243"/>
                  <a:pt x="12066" y="6312"/>
                  <a:pt x="12110" y="6313"/>
                </a:cubicBezTo>
                <a:cubicBezTo>
                  <a:pt x="12157" y="6313"/>
                  <a:pt x="12157" y="6243"/>
                  <a:pt x="12110" y="6243"/>
                </a:cubicBezTo>
                <a:cubicBezTo>
                  <a:pt x="12110" y="6243"/>
                  <a:pt x="12110" y="6243"/>
                  <a:pt x="12109" y="6243"/>
                </a:cubicBezTo>
                <a:close/>
                <a:moveTo>
                  <a:pt x="4993" y="6208"/>
                </a:moveTo>
                <a:cubicBezTo>
                  <a:pt x="4924" y="6208"/>
                  <a:pt x="4924" y="6315"/>
                  <a:pt x="4994" y="6316"/>
                </a:cubicBezTo>
                <a:lnTo>
                  <a:pt x="5010" y="6316"/>
                </a:lnTo>
                <a:cubicBezTo>
                  <a:pt x="5079" y="6316"/>
                  <a:pt x="5079" y="6208"/>
                  <a:pt x="5010" y="6208"/>
                </a:cubicBezTo>
                <a:lnTo>
                  <a:pt x="4994" y="6208"/>
                </a:lnTo>
                <a:cubicBezTo>
                  <a:pt x="4994" y="6208"/>
                  <a:pt x="4993" y="6208"/>
                  <a:pt x="4993" y="6208"/>
                </a:cubicBezTo>
                <a:close/>
                <a:moveTo>
                  <a:pt x="22917" y="6194"/>
                </a:moveTo>
                <a:cubicBezTo>
                  <a:pt x="22900" y="6194"/>
                  <a:pt x="22883" y="6202"/>
                  <a:pt x="22873" y="6221"/>
                </a:cubicBezTo>
                <a:cubicBezTo>
                  <a:pt x="22861" y="6243"/>
                  <a:pt x="22866" y="6281"/>
                  <a:pt x="22893" y="6292"/>
                </a:cubicBezTo>
                <a:cubicBezTo>
                  <a:pt x="22919" y="6302"/>
                  <a:pt x="22942" y="6315"/>
                  <a:pt x="22967" y="6325"/>
                </a:cubicBezTo>
                <a:cubicBezTo>
                  <a:pt x="22976" y="6329"/>
                  <a:pt x="22985" y="6331"/>
                  <a:pt x="22994" y="6331"/>
                </a:cubicBezTo>
                <a:cubicBezTo>
                  <a:pt x="23012" y="6331"/>
                  <a:pt x="23029" y="6323"/>
                  <a:pt x="23039" y="6305"/>
                </a:cubicBezTo>
                <a:cubicBezTo>
                  <a:pt x="23051" y="6283"/>
                  <a:pt x="23046" y="6245"/>
                  <a:pt x="23019" y="6233"/>
                </a:cubicBezTo>
                <a:cubicBezTo>
                  <a:pt x="22994" y="6223"/>
                  <a:pt x="22971" y="6211"/>
                  <a:pt x="22946" y="6201"/>
                </a:cubicBezTo>
                <a:cubicBezTo>
                  <a:pt x="22937" y="6197"/>
                  <a:pt x="22927" y="6194"/>
                  <a:pt x="22917" y="6194"/>
                </a:cubicBezTo>
                <a:close/>
                <a:moveTo>
                  <a:pt x="19377" y="6244"/>
                </a:moveTo>
                <a:cubicBezTo>
                  <a:pt x="19366" y="6244"/>
                  <a:pt x="19356" y="6250"/>
                  <a:pt x="19349" y="6263"/>
                </a:cubicBezTo>
                <a:cubicBezTo>
                  <a:pt x="19344" y="6273"/>
                  <a:pt x="19339" y="6281"/>
                  <a:pt x="19334" y="6292"/>
                </a:cubicBezTo>
                <a:cubicBezTo>
                  <a:pt x="19319" y="6320"/>
                  <a:pt x="19344" y="6346"/>
                  <a:pt x="19368" y="6346"/>
                </a:cubicBezTo>
                <a:cubicBezTo>
                  <a:pt x="19378" y="6346"/>
                  <a:pt x="19389" y="6341"/>
                  <a:pt x="19395" y="6327"/>
                </a:cubicBezTo>
                <a:cubicBezTo>
                  <a:pt x="19401" y="6317"/>
                  <a:pt x="19406" y="6308"/>
                  <a:pt x="19411" y="6297"/>
                </a:cubicBezTo>
                <a:cubicBezTo>
                  <a:pt x="19425" y="6270"/>
                  <a:pt x="19401" y="6244"/>
                  <a:pt x="19377" y="6244"/>
                </a:cubicBezTo>
                <a:close/>
                <a:moveTo>
                  <a:pt x="1072" y="6323"/>
                </a:moveTo>
                <a:cubicBezTo>
                  <a:pt x="1050" y="6323"/>
                  <a:pt x="1050" y="6359"/>
                  <a:pt x="1072" y="6359"/>
                </a:cubicBezTo>
                <a:lnTo>
                  <a:pt x="1116" y="6359"/>
                </a:lnTo>
                <a:cubicBezTo>
                  <a:pt x="1140" y="6359"/>
                  <a:pt x="1140" y="6323"/>
                  <a:pt x="1116" y="6323"/>
                </a:cubicBezTo>
                <a:close/>
                <a:moveTo>
                  <a:pt x="11856" y="6317"/>
                </a:moveTo>
                <a:cubicBezTo>
                  <a:pt x="11810" y="6317"/>
                  <a:pt x="11810" y="6388"/>
                  <a:pt x="11856" y="6388"/>
                </a:cubicBezTo>
                <a:lnTo>
                  <a:pt x="11871" y="6388"/>
                </a:lnTo>
                <a:cubicBezTo>
                  <a:pt x="11916" y="6388"/>
                  <a:pt x="11917" y="6317"/>
                  <a:pt x="11871" y="6317"/>
                </a:cubicBezTo>
                <a:close/>
                <a:moveTo>
                  <a:pt x="11267" y="6343"/>
                </a:moveTo>
                <a:cubicBezTo>
                  <a:pt x="11261" y="6343"/>
                  <a:pt x="11256" y="6345"/>
                  <a:pt x="11250" y="6347"/>
                </a:cubicBezTo>
                <a:cubicBezTo>
                  <a:pt x="11240" y="6353"/>
                  <a:pt x="11231" y="6358"/>
                  <a:pt x="11220" y="6363"/>
                </a:cubicBezTo>
                <a:cubicBezTo>
                  <a:pt x="11186" y="6381"/>
                  <a:pt x="11206" y="6429"/>
                  <a:pt x="11239" y="6429"/>
                </a:cubicBezTo>
                <a:cubicBezTo>
                  <a:pt x="11244" y="6429"/>
                  <a:pt x="11250" y="6428"/>
                  <a:pt x="11256" y="6425"/>
                </a:cubicBezTo>
                <a:cubicBezTo>
                  <a:pt x="11266" y="6420"/>
                  <a:pt x="11276" y="6414"/>
                  <a:pt x="11286" y="6409"/>
                </a:cubicBezTo>
                <a:cubicBezTo>
                  <a:pt x="11322" y="6392"/>
                  <a:pt x="11300" y="6343"/>
                  <a:pt x="11267" y="6343"/>
                </a:cubicBezTo>
                <a:close/>
                <a:moveTo>
                  <a:pt x="16391" y="6342"/>
                </a:moveTo>
                <a:cubicBezTo>
                  <a:pt x="16368" y="6342"/>
                  <a:pt x="16343" y="6368"/>
                  <a:pt x="16357" y="6396"/>
                </a:cubicBezTo>
                <a:cubicBezTo>
                  <a:pt x="16363" y="6406"/>
                  <a:pt x="16368" y="6415"/>
                  <a:pt x="16373" y="6426"/>
                </a:cubicBezTo>
                <a:cubicBezTo>
                  <a:pt x="16380" y="6439"/>
                  <a:pt x="16391" y="6445"/>
                  <a:pt x="16402" y="6445"/>
                </a:cubicBezTo>
                <a:cubicBezTo>
                  <a:pt x="16425" y="6445"/>
                  <a:pt x="16449" y="6419"/>
                  <a:pt x="16435" y="6390"/>
                </a:cubicBezTo>
                <a:cubicBezTo>
                  <a:pt x="16430" y="6380"/>
                  <a:pt x="16424" y="6370"/>
                  <a:pt x="16419" y="6360"/>
                </a:cubicBezTo>
                <a:cubicBezTo>
                  <a:pt x="16413" y="6347"/>
                  <a:pt x="16402" y="6342"/>
                  <a:pt x="16391" y="6342"/>
                </a:cubicBezTo>
                <a:close/>
                <a:moveTo>
                  <a:pt x="6524" y="6381"/>
                </a:moveTo>
                <a:cubicBezTo>
                  <a:pt x="6478" y="6381"/>
                  <a:pt x="6478" y="6452"/>
                  <a:pt x="6524" y="6452"/>
                </a:cubicBezTo>
                <a:cubicBezTo>
                  <a:pt x="6524" y="6452"/>
                  <a:pt x="6524" y="6452"/>
                  <a:pt x="6525" y="6452"/>
                </a:cubicBezTo>
                <a:cubicBezTo>
                  <a:pt x="6569" y="6452"/>
                  <a:pt x="6568" y="6383"/>
                  <a:pt x="6524" y="6381"/>
                </a:cubicBezTo>
                <a:close/>
                <a:moveTo>
                  <a:pt x="23976" y="6380"/>
                </a:moveTo>
                <a:cubicBezTo>
                  <a:pt x="23968" y="6380"/>
                  <a:pt x="23960" y="6383"/>
                  <a:pt x="23953" y="6390"/>
                </a:cubicBezTo>
                <a:lnTo>
                  <a:pt x="23937" y="6406"/>
                </a:lnTo>
                <a:cubicBezTo>
                  <a:pt x="23912" y="6431"/>
                  <a:pt x="23937" y="6467"/>
                  <a:pt x="23964" y="6467"/>
                </a:cubicBezTo>
                <a:cubicBezTo>
                  <a:pt x="23972" y="6467"/>
                  <a:pt x="23980" y="6464"/>
                  <a:pt x="23987" y="6456"/>
                </a:cubicBezTo>
                <a:lnTo>
                  <a:pt x="24003" y="6441"/>
                </a:lnTo>
                <a:cubicBezTo>
                  <a:pt x="24028" y="6416"/>
                  <a:pt x="24003" y="6380"/>
                  <a:pt x="23976" y="6380"/>
                </a:cubicBezTo>
                <a:close/>
                <a:moveTo>
                  <a:pt x="15973" y="6391"/>
                </a:moveTo>
                <a:cubicBezTo>
                  <a:pt x="15960" y="6391"/>
                  <a:pt x="15947" y="6409"/>
                  <a:pt x="15959" y="6421"/>
                </a:cubicBezTo>
                <a:lnTo>
                  <a:pt x="16004" y="6465"/>
                </a:lnTo>
                <a:cubicBezTo>
                  <a:pt x="16008" y="6468"/>
                  <a:pt x="16011" y="6470"/>
                  <a:pt x="16015" y="6470"/>
                </a:cubicBezTo>
                <a:cubicBezTo>
                  <a:pt x="16028" y="6470"/>
                  <a:pt x="16041" y="6453"/>
                  <a:pt x="16028" y="6441"/>
                </a:cubicBezTo>
                <a:lnTo>
                  <a:pt x="15984" y="6396"/>
                </a:lnTo>
                <a:cubicBezTo>
                  <a:pt x="15981" y="6392"/>
                  <a:pt x="15977" y="6391"/>
                  <a:pt x="15973" y="6391"/>
                </a:cubicBezTo>
                <a:close/>
                <a:moveTo>
                  <a:pt x="3100" y="6448"/>
                </a:moveTo>
                <a:cubicBezTo>
                  <a:pt x="3096" y="6448"/>
                  <a:pt x="3092" y="6450"/>
                  <a:pt x="3089" y="6453"/>
                </a:cubicBezTo>
                <a:lnTo>
                  <a:pt x="3073" y="6469"/>
                </a:lnTo>
                <a:cubicBezTo>
                  <a:pt x="3060" y="6481"/>
                  <a:pt x="3073" y="6499"/>
                  <a:pt x="3087" y="6499"/>
                </a:cubicBezTo>
                <a:cubicBezTo>
                  <a:pt x="3090" y="6499"/>
                  <a:pt x="3095" y="6498"/>
                  <a:pt x="3098" y="6494"/>
                </a:cubicBezTo>
                <a:lnTo>
                  <a:pt x="3114" y="6478"/>
                </a:lnTo>
                <a:cubicBezTo>
                  <a:pt x="3126" y="6466"/>
                  <a:pt x="3113" y="6448"/>
                  <a:pt x="3100" y="6448"/>
                </a:cubicBezTo>
                <a:close/>
                <a:moveTo>
                  <a:pt x="14757" y="6456"/>
                </a:moveTo>
                <a:cubicBezTo>
                  <a:pt x="14740" y="6456"/>
                  <a:pt x="14722" y="6467"/>
                  <a:pt x="14722" y="6490"/>
                </a:cubicBezTo>
                <a:lnTo>
                  <a:pt x="14722" y="6506"/>
                </a:lnTo>
                <a:cubicBezTo>
                  <a:pt x="14722" y="6529"/>
                  <a:pt x="14740" y="6540"/>
                  <a:pt x="14757" y="6540"/>
                </a:cubicBezTo>
                <a:cubicBezTo>
                  <a:pt x="14775" y="6540"/>
                  <a:pt x="14792" y="6529"/>
                  <a:pt x="14792" y="6506"/>
                </a:cubicBezTo>
                <a:lnTo>
                  <a:pt x="14792" y="6490"/>
                </a:lnTo>
                <a:cubicBezTo>
                  <a:pt x="14793" y="6468"/>
                  <a:pt x="14775" y="6456"/>
                  <a:pt x="14757" y="6456"/>
                </a:cubicBezTo>
                <a:close/>
                <a:moveTo>
                  <a:pt x="6791" y="6484"/>
                </a:moveTo>
                <a:cubicBezTo>
                  <a:pt x="6746" y="6484"/>
                  <a:pt x="6746" y="6554"/>
                  <a:pt x="6792" y="6554"/>
                </a:cubicBezTo>
                <a:cubicBezTo>
                  <a:pt x="6838" y="6554"/>
                  <a:pt x="6838" y="6484"/>
                  <a:pt x="6792" y="6484"/>
                </a:cubicBezTo>
                <a:cubicBezTo>
                  <a:pt x="6792" y="6484"/>
                  <a:pt x="6791" y="6484"/>
                  <a:pt x="6791" y="6484"/>
                </a:cubicBezTo>
                <a:close/>
                <a:moveTo>
                  <a:pt x="5924" y="6499"/>
                </a:moveTo>
                <a:cubicBezTo>
                  <a:pt x="5879" y="6499"/>
                  <a:pt x="5879" y="6569"/>
                  <a:pt x="5924" y="6569"/>
                </a:cubicBezTo>
                <a:lnTo>
                  <a:pt x="5940" y="6569"/>
                </a:lnTo>
                <a:cubicBezTo>
                  <a:pt x="5986" y="6569"/>
                  <a:pt x="5986" y="6499"/>
                  <a:pt x="5940" y="6499"/>
                </a:cubicBezTo>
                <a:close/>
                <a:moveTo>
                  <a:pt x="6539" y="6455"/>
                </a:moveTo>
                <a:cubicBezTo>
                  <a:pt x="6516" y="6455"/>
                  <a:pt x="6493" y="6472"/>
                  <a:pt x="6488" y="6494"/>
                </a:cubicBezTo>
                <a:cubicBezTo>
                  <a:pt x="6480" y="6524"/>
                  <a:pt x="6499" y="6552"/>
                  <a:pt x="6525" y="6559"/>
                </a:cubicBezTo>
                <a:cubicBezTo>
                  <a:pt x="6540" y="6564"/>
                  <a:pt x="6554" y="6569"/>
                  <a:pt x="6569" y="6574"/>
                </a:cubicBezTo>
                <a:cubicBezTo>
                  <a:pt x="6574" y="6575"/>
                  <a:pt x="6579" y="6576"/>
                  <a:pt x="6583" y="6576"/>
                </a:cubicBezTo>
                <a:cubicBezTo>
                  <a:pt x="6607" y="6576"/>
                  <a:pt x="6629" y="6559"/>
                  <a:pt x="6635" y="6537"/>
                </a:cubicBezTo>
                <a:cubicBezTo>
                  <a:pt x="6642" y="6509"/>
                  <a:pt x="6625" y="6479"/>
                  <a:pt x="6598" y="6472"/>
                </a:cubicBezTo>
                <a:cubicBezTo>
                  <a:pt x="6582" y="6467"/>
                  <a:pt x="6568" y="6462"/>
                  <a:pt x="6553" y="6457"/>
                </a:cubicBezTo>
                <a:cubicBezTo>
                  <a:pt x="6548" y="6456"/>
                  <a:pt x="6543" y="6455"/>
                  <a:pt x="6539" y="6455"/>
                </a:cubicBezTo>
                <a:close/>
                <a:moveTo>
                  <a:pt x="20147" y="6504"/>
                </a:moveTo>
                <a:cubicBezTo>
                  <a:pt x="20130" y="6504"/>
                  <a:pt x="20112" y="6516"/>
                  <a:pt x="20112" y="6538"/>
                </a:cubicBezTo>
                <a:lnTo>
                  <a:pt x="20112" y="6554"/>
                </a:lnTo>
                <a:cubicBezTo>
                  <a:pt x="20111" y="6576"/>
                  <a:pt x="20129" y="6588"/>
                  <a:pt x="20147" y="6588"/>
                </a:cubicBezTo>
                <a:cubicBezTo>
                  <a:pt x="20165" y="6588"/>
                  <a:pt x="20182" y="6577"/>
                  <a:pt x="20182" y="6554"/>
                </a:cubicBezTo>
                <a:lnTo>
                  <a:pt x="20182" y="6538"/>
                </a:lnTo>
                <a:cubicBezTo>
                  <a:pt x="20182" y="6516"/>
                  <a:pt x="20165" y="6504"/>
                  <a:pt x="20147" y="6504"/>
                </a:cubicBezTo>
                <a:close/>
                <a:moveTo>
                  <a:pt x="19831" y="6505"/>
                </a:moveTo>
                <a:cubicBezTo>
                  <a:pt x="19826" y="6505"/>
                  <a:pt x="19820" y="6506"/>
                  <a:pt x="19815" y="6509"/>
                </a:cubicBezTo>
                <a:cubicBezTo>
                  <a:pt x="19804" y="6513"/>
                  <a:pt x="19795" y="6519"/>
                  <a:pt x="19784" y="6524"/>
                </a:cubicBezTo>
                <a:cubicBezTo>
                  <a:pt x="19750" y="6542"/>
                  <a:pt x="19770" y="6590"/>
                  <a:pt x="19803" y="6590"/>
                </a:cubicBezTo>
                <a:cubicBezTo>
                  <a:pt x="19808" y="6590"/>
                  <a:pt x="19814" y="6588"/>
                  <a:pt x="19820" y="6585"/>
                </a:cubicBezTo>
                <a:cubicBezTo>
                  <a:pt x="19830" y="6580"/>
                  <a:pt x="19840" y="6575"/>
                  <a:pt x="19850" y="6569"/>
                </a:cubicBezTo>
                <a:cubicBezTo>
                  <a:pt x="19885" y="6551"/>
                  <a:pt x="19864" y="6505"/>
                  <a:pt x="19831" y="6505"/>
                </a:cubicBezTo>
                <a:close/>
                <a:moveTo>
                  <a:pt x="20807" y="6491"/>
                </a:moveTo>
                <a:cubicBezTo>
                  <a:pt x="20790" y="6491"/>
                  <a:pt x="20772" y="6502"/>
                  <a:pt x="20772" y="6525"/>
                </a:cubicBezTo>
                <a:lnTo>
                  <a:pt x="20772" y="6556"/>
                </a:lnTo>
                <a:cubicBezTo>
                  <a:pt x="20772" y="6578"/>
                  <a:pt x="20790" y="6590"/>
                  <a:pt x="20807" y="6590"/>
                </a:cubicBezTo>
                <a:cubicBezTo>
                  <a:pt x="20825" y="6590"/>
                  <a:pt x="20842" y="6578"/>
                  <a:pt x="20842" y="6556"/>
                </a:cubicBezTo>
                <a:lnTo>
                  <a:pt x="20842" y="6525"/>
                </a:lnTo>
                <a:cubicBezTo>
                  <a:pt x="20842" y="6502"/>
                  <a:pt x="20825" y="6491"/>
                  <a:pt x="20807" y="6491"/>
                </a:cubicBezTo>
                <a:close/>
                <a:moveTo>
                  <a:pt x="3505" y="6540"/>
                </a:moveTo>
                <a:cubicBezTo>
                  <a:pt x="3492" y="6540"/>
                  <a:pt x="3480" y="6557"/>
                  <a:pt x="3492" y="6569"/>
                </a:cubicBezTo>
                <a:cubicBezTo>
                  <a:pt x="3498" y="6577"/>
                  <a:pt x="3503" y="6580"/>
                  <a:pt x="3508" y="6585"/>
                </a:cubicBezTo>
                <a:cubicBezTo>
                  <a:pt x="3511" y="6589"/>
                  <a:pt x="3515" y="6590"/>
                  <a:pt x="3519" y="6590"/>
                </a:cubicBezTo>
                <a:cubicBezTo>
                  <a:pt x="3533" y="6590"/>
                  <a:pt x="3545" y="6573"/>
                  <a:pt x="3533" y="6561"/>
                </a:cubicBezTo>
                <a:lnTo>
                  <a:pt x="3517" y="6545"/>
                </a:lnTo>
                <a:cubicBezTo>
                  <a:pt x="3513" y="6542"/>
                  <a:pt x="3509" y="6540"/>
                  <a:pt x="3505" y="6540"/>
                </a:cubicBezTo>
                <a:close/>
                <a:moveTo>
                  <a:pt x="18479" y="6512"/>
                </a:moveTo>
                <a:cubicBezTo>
                  <a:pt x="18473" y="6512"/>
                  <a:pt x="18467" y="6513"/>
                  <a:pt x="18461" y="6517"/>
                </a:cubicBezTo>
                <a:cubicBezTo>
                  <a:pt x="18445" y="6528"/>
                  <a:pt x="18431" y="6537"/>
                  <a:pt x="18416" y="6547"/>
                </a:cubicBezTo>
                <a:cubicBezTo>
                  <a:pt x="18385" y="6569"/>
                  <a:pt x="18404" y="6616"/>
                  <a:pt x="18433" y="6616"/>
                </a:cubicBezTo>
                <a:cubicBezTo>
                  <a:pt x="18439" y="6616"/>
                  <a:pt x="18445" y="6614"/>
                  <a:pt x="18452" y="6609"/>
                </a:cubicBezTo>
                <a:cubicBezTo>
                  <a:pt x="18467" y="6599"/>
                  <a:pt x="18482" y="6589"/>
                  <a:pt x="18496" y="6579"/>
                </a:cubicBezTo>
                <a:cubicBezTo>
                  <a:pt x="18528" y="6558"/>
                  <a:pt x="18508" y="6512"/>
                  <a:pt x="18479" y="6512"/>
                </a:cubicBezTo>
                <a:close/>
                <a:moveTo>
                  <a:pt x="10590" y="6551"/>
                </a:moveTo>
                <a:cubicBezTo>
                  <a:pt x="10588" y="6551"/>
                  <a:pt x="10585" y="6551"/>
                  <a:pt x="10582" y="6552"/>
                </a:cubicBezTo>
                <a:cubicBezTo>
                  <a:pt x="10558" y="6557"/>
                  <a:pt x="10533" y="6563"/>
                  <a:pt x="10508" y="6568"/>
                </a:cubicBezTo>
                <a:cubicBezTo>
                  <a:pt x="10467" y="6578"/>
                  <a:pt x="10479" y="6638"/>
                  <a:pt x="10517" y="6638"/>
                </a:cubicBezTo>
                <a:cubicBezTo>
                  <a:pt x="10520" y="6638"/>
                  <a:pt x="10523" y="6637"/>
                  <a:pt x="10527" y="6637"/>
                </a:cubicBezTo>
                <a:cubicBezTo>
                  <a:pt x="10552" y="6631"/>
                  <a:pt x="10576" y="6625"/>
                  <a:pt x="10601" y="6620"/>
                </a:cubicBezTo>
                <a:cubicBezTo>
                  <a:pt x="10644" y="6611"/>
                  <a:pt x="10629" y="6551"/>
                  <a:pt x="10590" y="6551"/>
                </a:cubicBezTo>
                <a:close/>
                <a:moveTo>
                  <a:pt x="6311" y="6553"/>
                </a:moveTo>
                <a:cubicBezTo>
                  <a:pt x="6242" y="6553"/>
                  <a:pt x="6242" y="6661"/>
                  <a:pt x="6311" y="6661"/>
                </a:cubicBezTo>
                <a:cubicBezTo>
                  <a:pt x="6380" y="6661"/>
                  <a:pt x="6380" y="6553"/>
                  <a:pt x="6311" y="6553"/>
                </a:cubicBezTo>
                <a:close/>
                <a:moveTo>
                  <a:pt x="12161" y="6612"/>
                </a:moveTo>
                <a:cubicBezTo>
                  <a:pt x="12157" y="6612"/>
                  <a:pt x="12153" y="6613"/>
                  <a:pt x="12149" y="6617"/>
                </a:cubicBezTo>
                <a:lnTo>
                  <a:pt x="12134" y="6632"/>
                </a:lnTo>
                <a:cubicBezTo>
                  <a:pt x="12121" y="6644"/>
                  <a:pt x="12132" y="6663"/>
                  <a:pt x="12146" y="6663"/>
                </a:cubicBezTo>
                <a:cubicBezTo>
                  <a:pt x="12150" y="6663"/>
                  <a:pt x="12154" y="6661"/>
                  <a:pt x="12158" y="6657"/>
                </a:cubicBezTo>
                <a:lnTo>
                  <a:pt x="12173" y="6642"/>
                </a:lnTo>
                <a:cubicBezTo>
                  <a:pt x="12187" y="6630"/>
                  <a:pt x="12174" y="6612"/>
                  <a:pt x="12161" y="6612"/>
                </a:cubicBezTo>
                <a:close/>
                <a:moveTo>
                  <a:pt x="7982" y="6547"/>
                </a:moveTo>
                <a:cubicBezTo>
                  <a:pt x="7970" y="6547"/>
                  <a:pt x="7957" y="6551"/>
                  <a:pt x="7946" y="6562"/>
                </a:cubicBezTo>
                <a:lnTo>
                  <a:pt x="7931" y="6578"/>
                </a:lnTo>
                <a:cubicBezTo>
                  <a:pt x="7893" y="6615"/>
                  <a:pt x="7928" y="6669"/>
                  <a:pt x="7970" y="6669"/>
                </a:cubicBezTo>
                <a:cubicBezTo>
                  <a:pt x="7982" y="6669"/>
                  <a:pt x="7995" y="6664"/>
                  <a:pt x="8006" y="6653"/>
                </a:cubicBezTo>
                <a:lnTo>
                  <a:pt x="8022" y="6638"/>
                </a:lnTo>
                <a:cubicBezTo>
                  <a:pt x="8059" y="6600"/>
                  <a:pt x="8023" y="6547"/>
                  <a:pt x="7982" y="6547"/>
                </a:cubicBezTo>
                <a:close/>
                <a:moveTo>
                  <a:pt x="7246" y="6608"/>
                </a:moveTo>
                <a:cubicBezTo>
                  <a:pt x="7238" y="6608"/>
                  <a:pt x="7230" y="6611"/>
                  <a:pt x="7222" y="6619"/>
                </a:cubicBezTo>
                <a:lnTo>
                  <a:pt x="7207" y="6634"/>
                </a:lnTo>
                <a:cubicBezTo>
                  <a:pt x="7182" y="6659"/>
                  <a:pt x="7205" y="6694"/>
                  <a:pt x="7233" y="6694"/>
                </a:cubicBezTo>
                <a:cubicBezTo>
                  <a:pt x="7241" y="6694"/>
                  <a:pt x="7249" y="6691"/>
                  <a:pt x="7257" y="6684"/>
                </a:cubicBezTo>
                <a:lnTo>
                  <a:pt x="7273" y="6668"/>
                </a:lnTo>
                <a:cubicBezTo>
                  <a:pt x="7298" y="6643"/>
                  <a:pt x="7273" y="6608"/>
                  <a:pt x="7246" y="6608"/>
                </a:cubicBezTo>
                <a:close/>
                <a:moveTo>
                  <a:pt x="4137" y="6566"/>
                </a:moveTo>
                <a:cubicBezTo>
                  <a:pt x="4132" y="6566"/>
                  <a:pt x="4127" y="6567"/>
                  <a:pt x="4123" y="6568"/>
                </a:cubicBezTo>
                <a:cubicBezTo>
                  <a:pt x="4098" y="6579"/>
                  <a:pt x="4073" y="6588"/>
                  <a:pt x="4048" y="6599"/>
                </a:cubicBezTo>
                <a:cubicBezTo>
                  <a:pt x="4022" y="6609"/>
                  <a:pt x="4002" y="6634"/>
                  <a:pt x="4012" y="6664"/>
                </a:cubicBezTo>
                <a:cubicBezTo>
                  <a:pt x="4017" y="6684"/>
                  <a:pt x="4038" y="6704"/>
                  <a:pt x="4061" y="6704"/>
                </a:cubicBezTo>
                <a:cubicBezTo>
                  <a:pt x="4067" y="6704"/>
                  <a:pt x="4072" y="6703"/>
                  <a:pt x="4078" y="6700"/>
                </a:cubicBezTo>
                <a:cubicBezTo>
                  <a:pt x="4102" y="6690"/>
                  <a:pt x="4127" y="6682"/>
                  <a:pt x="4152" y="6671"/>
                </a:cubicBezTo>
                <a:cubicBezTo>
                  <a:pt x="4178" y="6661"/>
                  <a:pt x="4198" y="6635"/>
                  <a:pt x="4189" y="6605"/>
                </a:cubicBezTo>
                <a:cubicBezTo>
                  <a:pt x="4182" y="6584"/>
                  <a:pt x="4159" y="6566"/>
                  <a:pt x="4137" y="6566"/>
                </a:cubicBezTo>
                <a:close/>
                <a:moveTo>
                  <a:pt x="19110" y="6651"/>
                </a:moveTo>
                <a:cubicBezTo>
                  <a:pt x="19064" y="6651"/>
                  <a:pt x="19065" y="6721"/>
                  <a:pt x="19111" y="6721"/>
                </a:cubicBezTo>
                <a:lnTo>
                  <a:pt x="19140" y="6721"/>
                </a:lnTo>
                <a:cubicBezTo>
                  <a:pt x="19186" y="6721"/>
                  <a:pt x="19186" y="6651"/>
                  <a:pt x="19140" y="6651"/>
                </a:cubicBezTo>
                <a:lnTo>
                  <a:pt x="19111" y="6651"/>
                </a:lnTo>
                <a:cubicBezTo>
                  <a:pt x="19110" y="6651"/>
                  <a:pt x="19110" y="6651"/>
                  <a:pt x="19110" y="6651"/>
                </a:cubicBezTo>
                <a:close/>
                <a:moveTo>
                  <a:pt x="2333" y="6655"/>
                </a:moveTo>
                <a:cubicBezTo>
                  <a:pt x="2287" y="6655"/>
                  <a:pt x="2287" y="6726"/>
                  <a:pt x="2333" y="6726"/>
                </a:cubicBezTo>
                <a:lnTo>
                  <a:pt x="2349" y="6726"/>
                </a:lnTo>
                <a:cubicBezTo>
                  <a:pt x="2393" y="6726"/>
                  <a:pt x="2394" y="6655"/>
                  <a:pt x="2349" y="6655"/>
                </a:cubicBezTo>
                <a:close/>
                <a:moveTo>
                  <a:pt x="15580" y="6656"/>
                </a:moveTo>
                <a:cubicBezTo>
                  <a:pt x="15534" y="6656"/>
                  <a:pt x="15534" y="6727"/>
                  <a:pt x="15580" y="6727"/>
                </a:cubicBezTo>
                <a:cubicBezTo>
                  <a:pt x="15625" y="6727"/>
                  <a:pt x="15625" y="6656"/>
                  <a:pt x="15580" y="6656"/>
                </a:cubicBezTo>
                <a:close/>
                <a:moveTo>
                  <a:pt x="8629" y="6624"/>
                </a:moveTo>
                <a:cubicBezTo>
                  <a:pt x="8559" y="6624"/>
                  <a:pt x="8559" y="6731"/>
                  <a:pt x="8629" y="6731"/>
                </a:cubicBezTo>
                <a:cubicBezTo>
                  <a:pt x="8696" y="6731"/>
                  <a:pt x="8696" y="6625"/>
                  <a:pt x="8629" y="6624"/>
                </a:cubicBezTo>
                <a:close/>
                <a:moveTo>
                  <a:pt x="23466" y="6665"/>
                </a:moveTo>
                <a:cubicBezTo>
                  <a:pt x="23448" y="6665"/>
                  <a:pt x="23430" y="6676"/>
                  <a:pt x="23430" y="6699"/>
                </a:cubicBezTo>
                <a:lnTo>
                  <a:pt x="23430" y="6715"/>
                </a:lnTo>
                <a:cubicBezTo>
                  <a:pt x="23430" y="6738"/>
                  <a:pt x="23448" y="6750"/>
                  <a:pt x="23465" y="6750"/>
                </a:cubicBezTo>
                <a:cubicBezTo>
                  <a:pt x="23483" y="6750"/>
                  <a:pt x="23501" y="6738"/>
                  <a:pt x="23501" y="6715"/>
                </a:cubicBezTo>
                <a:lnTo>
                  <a:pt x="23501" y="6699"/>
                </a:lnTo>
                <a:cubicBezTo>
                  <a:pt x="23502" y="6676"/>
                  <a:pt x="23484" y="6665"/>
                  <a:pt x="23466" y="6665"/>
                </a:cubicBezTo>
                <a:close/>
                <a:moveTo>
                  <a:pt x="24127" y="6653"/>
                </a:moveTo>
                <a:cubicBezTo>
                  <a:pt x="24109" y="6653"/>
                  <a:pt x="24092" y="6664"/>
                  <a:pt x="24092" y="6687"/>
                </a:cubicBezTo>
                <a:lnTo>
                  <a:pt x="24092" y="6716"/>
                </a:lnTo>
                <a:cubicBezTo>
                  <a:pt x="24092" y="6739"/>
                  <a:pt x="24109" y="6751"/>
                  <a:pt x="24127" y="6751"/>
                </a:cubicBezTo>
                <a:cubicBezTo>
                  <a:pt x="24144" y="6751"/>
                  <a:pt x="24162" y="6739"/>
                  <a:pt x="24162" y="6716"/>
                </a:cubicBezTo>
                <a:lnTo>
                  <a:pt x="24162" y="6687"/>
                </a:lnTo>
                <a:cubicBezTo>
                  <a:pt x="24162" y="6664"/>
                  <a:pt x="24144" y="6653"/>
                  <a:pt x="24127" y="6653"/>
                </a:cubicBezTo>
                <a:close/>
                <a:moveTo>
                  <a:pt x="23152" y="6667"/>
                </a:moveTo>
                <a:cubicBezTo>
                  <a:pt x="23147" y="6667"/>
                  <a:pt x="23141" y="6668"/>
                  <a:pt x="23135" y="6671"/>
                </a:cubicBezTo>
                <a:cubicBezTo>
                  <a:pt x="23125" y="6676"/>
                  <a:pt x="23115" y="6682"/>
                  <a:pt x="23105" y="6687"/>
                </a:cubicBezTo>
                <a:cubicBezTo>
                  <a:pt x="23069" y="6705"/>
                  <a:pt x="23090" y="6752"/>
                  <a:pt x="23123" y="6752"/>
                </a:cubicBezTo>
                <a:cubicBezTo>
                  <a:pt x="23129" y="6752"/>
                  <a:pt x="23135" y="6751"/>
                  <a:pt x="23141" y="6748"/>
                </a:cubicBezTo>
                <a:cubicBezTo>
                  <a:pt x="23151" y="6742"/>
                  <a:pt x="23161" y="6737"/>
                  <a:pt x="23171" y="6732"/>
                </a:cubicBezTo>
                <a:cubicBezTo>
                  <a:pt x="23206" y="6714"/>
                  <a:pt x="23184" y="6667"/>
                  <a:pt x="23152" y="6667"/>
                </a:cubicBezTo>
                <a:close/>
                <a:moveTo>
                  <a:pt x="1822" y="6684"/>
                </a:moveTo>
                <a:cubicBezTo>
                  <a:pt x="1778" y="6684"/>
                  <a:pt x="1776" y="6755"/>
                  <a:pt x="1822" y="6755"/>
                </a:cubicBezTo>
                <a:cubicBezTo>
                  <a:pt x="1868" y="6755"/>
                  <a:pt x="1868" y="6684"/>
                  <a:pt x="1822" y="6684"/>
                </a:cubicBezTo>
                <a:close/>
                <a:moveTo>
                  <a:pt x="14228" y="6648"/>
                </a:moveTo>
                <a:cubicBezTo>
                  <a:pt x="14159" y="6650"/>
                  <a:pt x="14159" y="6756"/>
                  <a:pt x="14228" y="6756"/>
                </a:cubicBezTo>
                <a:cubicBezTo>
                  <a:pt x="14298" y="6756"/>
                  <a:pt x="14298" y="6648"/>
                  <a:pt x="14228" y="6648"/>
                </a:cubicBezTo>
                <a:close/>
                <a:moveTo>
                  <a:pt x="8945" y="6655"/>
                </a:moveTo>
                <a:cubicBezTo>
                  <a:pt x="8874" y="6655"/>
                  <a:pt x="8874" y="6762"/>
                  <a:pt x="8945" y="6762"/>
                </a:cubicBezTo>
                <a:lnTo>
                  <a:pt x="8989" y="6762"/>
                </a:lnTo>
                <a:cubicBezTo>
                  <a:pt x="9057" y="6761"/>
                  <a:pt x="9057" y="6655"/>
                  <a:pt x="8989" y="6655"/>
                </a:cubicBezTo>
                <a:close/>
                <a:moveTo>
                  <a:pt x="22177" y="6656"/>
                </a:moveTo>
                <a:cubicBezTo>
                  <a:pt x="22173" y="6656"/>
                  <a:pt x="22168" y="6656"/>
                  <a:pt x="22164" y="6657"/>
                </a:cubicBezTo>
                <a:cubicBezTo>
                  <a:pt x="22152" y="6662"/>
                  <a:pt x="22143" y="6664"/>
                  <a:pt x="22131" y="6667"/>
                </a:cubicBezTo>
                <a:cubicBezTo>
                  <a:pt x="22104" y="6676"/>
                  <a:pt x="22087" y="6704"/>
                  <a:pt x="22092" y="6732"/>
                </a:cubicBezTo>
                <a:cubicBezTo>
                  <a:pt x="22097" y="6756"/>
                  <a:pt x="22120" y="6773"/>
                  <a:pt x="22144" y="6773"/>
                </a:cubicBezTo>
                <a:cubicBezTo>
                  <a:pt x="22149" y="6773"/>
                  <a:pt x="22153" y="6773"/>
                  <a:pt x="22157" y="6772"/>
                </a:cubicBezTo>
                <a:cubicBezTo>
                  <a:pt x="22170" y="6767"/>
                  <a:pt x="22178" y="6765"/>
                  <a:pt x="22190" y="6762"/>
                </a:cubicBezTo>
                <a:cubicBezTo>
                  <a:pt x="22218" y="6753"/>
                  <a:pt x="22238" y="6729"/>
                  <a:pt x="22229" y="6697"/>
                </a:cubicBezTo>
                <a:cubicBezTo>
                  <a:pt x="22224" y="6673"/>
                  <a:pt x="22201" y="6656"/>
                  <a:pt x="22177" y="6656"/>
                </a:cubicBezTo>
                <a:close/>
                <a:moveTo>
                  <a:pt x="3761" y="6735"/>
                </a:moveTo>
                <a:cubicBezTo>
                  <a:pt x="3745" y="6735"/>
                  <a:pt x="3735" y="6759"/>
                  <a:pt x="3753" y="6767"/>
                </a:cubicBezTo>
                <a:cubicBezTo>
                  <a:pt x="3763" y="6773"/>
                  <a:pt x="3772" y="6778"/>
                  <a:pt x="3782" y="6783"/>
                </a:cubicBezTo>
                <a:cubicBezTo>
                  <a:pt x="3785" y="6785"/>
                  <a:pt x="3788" y="6785"/>
                  <a:pt x="3791" y="6785"/>
                </a:cubicBezTo>
                <a:cubicBezTo>
                  <a:pt x="3807" y="6785"/>
                  <a:pt x="3818" y="6762"/>
                  <a:pt x="3801" y="6753"/>
                </a:cubicBezTo>
                <a:cubicBezTo>
                  <a:pt x="3790" y="6748"/>
                  <a:pt x="3781" y="6742"/>
                  <a:pt x="3771" y="6737"/>
                </a:cubicBezTo>
                <a:cubicBezTo>
                  <a:pt x="3767" y="6735"/>
                  <a:pt x="3764" y="6735"/>
                  <a:pt x="3761" y="6735"/>
                </a:cubicBezTo>
                <a:close/>
                <a:moveTo>
                  <a:pt x="7892" y="6731"/>
                </a:moveTo>
                <a:cubicBezTo>
                  <a:pt x="7874" y="6731"/>
                  <a:pt x="7856" y="6742"/>
                  <a:pt x="7856" y="6765"/>
                </a:cubicBezTo>
                <a:lnTo>
                  <a:pt x="7856" y="6795"/>
                </a:lnTo>
                <a:cubicBezTo>
                  <a:pt x="7856" y="6818"/>
                  <a:pt x="7874" y="6829"/>
                  <a:pt x="7892" y="6829"/>
                </a:cubicBezTo>
                <a:cubicBezTo>
                  <a:pt x="7910" y="6829"/>
                  <a:pt x="7927" y="6818"/>
                  <a:pt x="7927" y="6795"/>
                </a:cubicBezTo>
                <a:lnTo>
                  <a:pt x="7927" y="6765"/>
                </a:lnTo>
                <a:cubicBezTo>
                  <a:pt x="7927" y="6742"/>
                  <a:pt x="7910" y="6731"/>
                  <a:pt x="7892" y="6731"/>
                </a:cubicBezTo>
                <a:close/>
                <a:moveTo>
                  <a:pt x="20101" y="6758"/>
                </a:moveTo>
                <a:cubicBezTo>
                  <a:pt x="20054" y="6758"/>
                  <a:pt x="20054" y="6829"/>
                  <a:pt x="20101" y="6829"/>
                </a:cubicBezTo>
                <a:lnTo>
                  <a:pt x="20116" y="6829"/>
                </a:lnTo>
                <a:cubicBezTo>
                  <a:pt x="20161" y="6829"/>
                  <a:pt x="20161" y="6758"/>
                  <a:pt x="20116" y="6758"/>
                </a:cubicBezTo>
                <a:close/>
                <a:moveTo>
                  <a:pt x="9410" y="6730"/>
                </a:moveTo>
                <a:cubicBezTo>
                  <a:pt x="9401" y="6730"/>
                  <a:pt x="9391" y="6731"/>
                  <a:pt x="9381" y="6735"/>
                </a:cubicBezTo>
                <a:cubicBezTo>
                  <a:pt x="9354" y="6744"/>
                  <a:pt x="9334" y="6771"/>
                  <a:pt x="9344" y="6800"/>
                </a:cubicBezTo>
                <a:cubicBezTo>
                  <a:pt x="9349" y="6822"/>
                  <a:pt x="9372" y="6840"/>
                  <a:pt x="9396" y="6840"/>
                </a:cubicBezTo>
                <a:cubicBezTo>
                  <a:pt x="9399" y="6840"/>
                  <a:pt x="9402" y="6840"/>
                  <a:pt x="9406" y="6839"/>
                </a:cubicBezTo>
                <a:cubicBezTo>
                  <a:pt x="9416" y="6847"/>
                  <a:pt x="9429" y="6852"/>
                  <a:pt x="9442" y="6852"/>
                </a:cubicBezTo>
                <a:cubicBezTo>
                  <a:pt x="9450" y="6852"/>
                  <a:pt x="9458" y="6850"/>
                  <a:pt x="9466" y="6846"/>
                </a:cubicBezTo>
                <a:cubicBezTo>
                  <a:pt x="9490" y="6833"/>
                  <a:pt x="9503" y="6798"/>
                  <a:pt x="9486" y="6773"/>
                </a:cubicBezTo>
                <a:cubicBezTo>
                  <a:pt x="9469" y="6748"/>
                  <a:pt x="9440" y="6730"/>
                  <a:pt x="9410" y="6730"/>
                </a:cubicBezTo>
                <a:close/>
                <a:moveTo>
                  <a:pt x="1553" y="6745"/>
                </a:moveTo>
                <a:cubicBezTo>
                  <a:pt x="1528" y="6745"/>
                  <a:pt x="1504" y="6770"/>
                  <a:pt x="1521" y="6797"/>
                </a:cubicBezTo>
                <a:cubicBezTo>
                  <a:pt x="1532" y="6810"/>
                  <a:pt x="1540" y="6825"/>
                  <a:pt x="1551" y="6841"/>
                </a:cubicBezTo>
                <a:cubicBezTo>
                  <a:pt x="1558" y="6852"/>
                  <a:pt x="1569" y="6857"/>
                  <a:pt x="1580" y="6857"/>
                </a:cubicBezTo>
                <a:cubicBezTo>
                  <a:pt x="1605" y="6857"/>
                  <a:pt x="1630" y="6832"/>
                  <a:pt x="1613" y="6805"/>
                </a:cubicBezTo>
                <a:cubicBezTo>
                  <a:pt x="1602" y="6789"/>
                  <a:pt x="1593" y="6775"/>
                  <a:pt x="1582" y="6761"/>
                </a:cubicBezTo>
                <a:cubicBezTo>
                  <a:pt x="1575" y="6750"/>
                  <a:pt x="1564" y="6745"/>
                  <a:pt x="1553" y="6745"/>
                </a:cubicBezTo>
                <a:close/>
                <a:moveTo>
                  <a:pt x="5250" y="6754"/>
                </a:moveTo>
                <a:cubicBezTo>
                  <a:pt x="5244" y="6754"/>
                  <a:pt x="5237" y="6756"/>
                  <a:pt x="5231" y="6760"/>
                </a:cubicBezTo>
                <a:cubicBezTo>
                  <a:pt x="5216" y="6771"/>
                  <a:pt x="5201" y="6781"/>
                  <a:pt x="5186" y="6789"/>
                </a:cubicBezTo>
                <a:cubicBezTo>
                  <a:pt x="5155" y="6811"/>
                  <a:pt x="5174" y="6858"/>
                  <a:pt x="5203" y="6858"/>
                </a:cubicBezTo>
                <a:cubicBezTo>
                  <a:pt x="5209" y="6858"/>
                  <a:pt x="5215" y="6856"/>
                  <a:pt x="5221" y="6851"/>
                </a:cubicBezTo>
                <a:cubicBezTo>
                  <a:pt x="5236" y="6841"/>
                  <a:pt x="5252" y="6830"/>
                  <a:pt x="5267" y="6821"/>
                </a:cubicBezTo>
                <a:cubicBezTo>
                  <a:pt x="5298" y="6799"/>
                  <a:pt x="5279" y="6754"/>
                  <a:pt x="5250" y="6754"/>
                </a:cubicBezTo>
                <a:close/>
                <a:moveTo>
                  <a:pt x="14544" y="6758"/>
                </a:moveTo>
                <a:cubicBezTo>
                  <a:pt x="14475" y="6758"/>
                  <a:pt x="14475" y="6866"/>
                  <a:pt x="14544" y="6866"/>
                </a:cubicBezTo>
                <a:lnTo>
                  <a:pt x="14588" y="6866"/>
                </a:lnTo>
                <a:cubicBezTo>
                  <a:pt x="14656" y="6866"/>
                  <a:pt x="14656" y="6760"/>
                  <a:pt x="14588" y="6758"/>
                </a:cubicBezTo>
                <a:close/>
                <a:moveTo>
                  <a:pt x="14757" y="6788"/>
                </a:moveTo>
                <a:cubicBezTo>
                  <a:pt x="14743" y="6788"/>
                  <a:pt x="14729" y="6795"/>
                  <a:pt x="14723" y="6813"/>
                </a:cubicBezTo>
                <a:cubicBezTo>
                  <a:pt x="14718" y="6828"/>
                  <a:pt x="14713" y="6842"/>
                  <a:pt x="14707" y="6857"/>
                </a:cubicBezTo>
                <a:cubicBezTo>
                  <a:pt x="14699" y="6883"/>
                  <a:pt x="14720" y="6900"/>
                  <a:pt x="14742" y="6900"/>
                </a:cubicBezTo>
                <a:cubicBezTo>
                  <a:pt x="14756" y="6900"/>
                  <a:pt x="14770" y="6893"/>
                  <a:pt x="14776" y="6876"/>
                </a:cubicBezTo>
                <a:cubicBezTo>
                  <a:pt x="14781" y="6861"/>
                  <a:pt x="14786" y="6846"/>
                  <a:pt x="14791" y="6831"/>
                </a:cubicBezTo>
                <a:cubicBezTo>
                  <a:pt x="14800" y="6805"/>
                  <a:pt x="14779" y="6788"/>
                  <a:pt x="14757" y="6788"/>
                </a:cubicBezTo>
                <a:close/>
                <a:moveTo>
                  <a:pt x="7591" y="6819"/>
                </a:moveTo>
                <a:cubicBezTo>
                  <a:pt x="7564" y="6819"/>
                  <a:pt x="7540" y="6854"/>
                  <a:pt x="7566" y="6879"/>
                </a:cubicBezTo>
                <a:cubicBezTo>
                  <a:pt x="7571" y="6886"/>
                  <a:pt x="7576" y="6889"/>
                  <a:pt x="7582" y="6894"/>
                </a:cubicBezTo>
                <a:cubicBezTo>
                  <a:pt x="7589" y="6902"/>
                  <a:pt x="7598" y="6905"/>
                  <a:pt x="7606" y="6905"/>
                </a:cubicBezTo>
                <a:cubicBezTo>
                  <a:pt x="7633" y="6905"/>
                  <a:pt x="7656" y="6869"/>
                  <a:pt x="7631" y="6845"/>
                </a:cubicBezTo>
                <a:lnTo>
                  <a:pt x="7615" y="6829"/>
                </a:lnTo>
                <a:cubicBezTo>
                  <a:pt x="7608" y="6822"/>
                  <a:pt x="7600" y="6819"/>
                  <a:pt x="7591" y="6819"/>
                </a:cubicBezTo>
                <a:close/>
                <a:moveTo>
                  <a:pt x="20415" y="6834"/>
                </a:moveTo>
                <a:cubicBezTo>
                  <a:pt x="20407" y="6834"/>
                  <a:pt x="20399" y="6838"/>
                  <a:pt x="20392" y="6845"/>
                </a:cubicBezTo>
                <a:lnTo>
                  <a:pt x="20376" y="6861"/>
                </a:lnTo>
                <a:cubicBezTo>
                  <a:pt x="20351" y="6885"/>
                  <a:pt x="20375" y="6921"/>
                  <a:pt x="20402" y="6921"/>
                </a:cubicBezTo>
                <a:cubicBezTo>
                  <a:pt x="20410" y="6921"/>
                  <a:pt x="20419" y="6918"/>
                  <a:pt x="20426" y="6910"/>
                </a:cubicBezTo>
                <a:lnTo>
                  <a:pt x="20442" y="6894"/>
                </a:lnTo>
                <a:cubicBezTo>
                  <a:pt x="20467" y="6869"/>
                  <a:pt x="20442" y="6834"/>
                  <a:pt x="20415" y="6834"/>
                </a:cubicBezTo>
                <a:close/>
                <a:moveTo>
                  <a:pt x="3011" y="6804"/>
                </a:moveTo>
                <a:cubicBezTo>
                  <a:pt x="2970" y="6804"/>
                  <a:pt x="2933" y="6857"/>
                  <a:pt x="2970" y="6894"/>
                </a:cubicBezTo>
                <a:lnTo>
                  <a:pt x="2986" y="6910"/>
                </a:lnTo>
                <a:cubicBezTo>
                  <a:pt x="2997" y="6921"/>
                  <a:pt x="3010" y="6926"/>
                  <a:pt x="3022" y="6926"/>
                </a:cubicBezTo>
                <a:cubicBezTo>
                  <a:pt x="3063" y="6926"/>
                  <a:pt x="3100" y="6873"/>
                  <a:pt x="3062" y="6836"/>
                </a:cubicBezTo>
                <a:lnTo>
                  <a:pt x="3047" y="6820"/>
                </a:lnTo>
                <a:cubicBezTo>
                  <a:pt x="3036" y="6809"/>
                  <a:pt x="3023" y="6804"/>
                  <a:pt x="3011" y="6804"/>
                </a:cubicBezTo>
                <a:close/>
                <a:moveTo>
                  <a:pt x="17967" y="6858"/>
                </a:moveTo>
                <a:cubicBezTo>
                  <a:pt x="17922" y="6858"/>
                  <a:pt x="17922" y="6929"/>
                  <a:pt x="17967" y="6929"/>
                </a:cubicBezTo>
                <a:cubicBezTo>
                  <a:pt x="18013" y="6929"/>
                  <a:pt x="18013" y="6858"/>
                  <a:pt x="17967" y="6858"/>
                </a:cubicBezTo>
                <a:close/>
                <a:moveTo>
                  <a:pt x="2513" y="6865"/>
                </a:moveTo>
                <a:cubicBezTo>
                  <a:pt x="2467" y="6865"/>
                  <a:pt x="2467" y="6935"/>
                  <a:pt x="2513" y="6935"/>
                </a:cubicBezTo>
                <a:cubicBezTo>
                  <a:pt x="2514" y="6935"/>
                  <a:pt x="2514" y="6935"/>
                  <a:pt x="2514" y="6935"/>
                </a:cubicBezTo>
                <a:cubicBezTo>
                  <a:pt x="2560" y="6935"/>
                  <a:pt x="2559" y="6866"/>
                  <a:pt x="2513" y="6865"/>
                </a:cubicBezTo>
                <a:close/>
                <a:moveTo>
                  <a:pt x="21948" y="6812"/>
                </a:moveTo>
                <a:cubicBezTo>
                  <a:pt x="21936" y="6812"/>
                  <a:pt x="21924" y="6817"/>
                  <a:pt x="21913" y="6828"/>
                </a:cubicBezTo>
                <a:cubicBezTo>
                  <a:pt x="21904" y="6836"/>
                  <a:pt x="21898" y="6841"/>
                  <a:pt x="21892" y="6849"/>
                </a:cubicBezTo>
                <a:cubicBezTo>
                  <a:pt x="21855" y="6887"/>
                  <a:pt x="21890" y="6942"/>
                  <a:pt x="21930" y="6942"/>
                </a:cubicBezTo>
                <a:cubicBezTo>
                  <a:pt x="21942" y="6942"/>
                  <a:pt x="21955" y="6937"/>
                  <a:pt x="21966" y="6926"/>
                </a:cubicBezTo>
                <a:cubicBezTo>
                  <a:pt x="21974" y="6918"/>
                  <a:pt x="21981" y="6913"/>
                  <a:pt x="21987" y="6905"/>
                </a:cubicBezTo>
                <a:cubicBezTo>
                  <a:pt x="22025" y="6867"/>
                  <a:pt x="21989" y="6812"/>
                  <a:pt x="21948" y="6812"/>
                </a:cubicBezTo>
                <a:close/>
                <a:moveTo>
                  <a:pt x="4708" y="6858"/>
                </a:moveTo>
                <a:cubicBezTo>
                  <a:pt x="4705" y="6858"/>
                  <a:pt x="4701" y="6859"/>
                  <a:pt x="4698" y="6860"/>
                </a:cubicBezTo>
                <a:cubicBezTo>
                  <a:pt x="4678" y="6865"/>
                  <a:pt x="4659" y="6870"/>
                  <a:pt x="4638" y="6873"/>
                </a:cubicBezTo>
                <a:cubicBezTo>
                  <a:pt x="4596" y="6883"/>
                  <a:pt x="4609" y="6942"/>
                  <a:pt x="4647" y="6942"/>
                </a:cubicBezTo>
                <a:cubicBezTo>
                  <a:pt x="4650" y="6942"/>
                  <a:pt x="4653" y="6942"/>
                  <a:pt x="4656" y="6941"/>
                </a:cubicBezTo>
                <a:cubicBezTo>
                  <a:pt x="4676" y="6936"/>
                  <a:pt x="4696" y="6931"/>
                  <a:pt x="4717" y="6928"/>
                </a:cubicBezTo>
                <a:cubicBezTo>
                  <a:pt x="4757" y="6916"/>
                  <a:pt x="4745" y="6858"/>
                  <a:pt x="4708" y="6858"/>
                </a:cubicBezTo>
                <a:close/>
                <a:moveTo>
                  <a:pt x="2707" y="6847"/>
                </a:moveTo>
                <a:cubicBezTo>
                  <a:pt x="2639" y="6847"/>
                  <a:pt x="2638" y="6955"/>
                  <a:pt x="2707" y="6955"/>
                </a:cubicBezTo>
                <a:lnTo>
                  <a:pt x="2723" y="6955"/>
                </a:lnTo>
                <a:cubicBezTo>
                  <a:pt x="2792" y="6955"/>
                  <a:pt x="2792" y="6847"/>
                  <a:pt x="2723" y="6847"/>
                </a:cubicBezTo>
                <a:close/>
                <a:moveTo>
                  <a:pt x="5781" y="6809"/>
                </a:moveTo>
                <a:cubicBezTo>
                  <a:pt x="5777" y="6809"/>
                  <a:pt x="5772" y="6809"/>
                  <a:pt x="5767" y="6810"/>
                </a:cubicBezTo>
                <a:cubicBezTo>
                  <a:pt x="5741" y="6819"/>
                  <a:pt x="5720" y="6849"/>
                  <a:pt x="5731" y="6876"/>
                </a:cubicBezTo>
                <a:cubicBezTo>
                  <a:pt x="5736" y="6891"/>
                  <a:pt x="5741" y="6907"/>
                  <a:pt x="5746" y="6920"/>
                </a:cubicBezTo>
                <a:cubicBezTo>
                  <a:pt x="5754" y="6944"/>
                  <a:pt x="5774" y="6959"/>
                  <a:pt x="5797" y="6959"/>
                </a:cubicBezTo>
                <a:cubicBezTo>
                  <a:pt x="5802" y="6959"/>
                  <a:pt x="5807" y="6959"/>
                  <a:pt x="5812" y="6957"/>
                </a:cubicBezTo>
                <a:cubicBezTo>
                  <a:pt x="5839" y="6950"/>
                  <a:pt x="5859" y="6919"/>
                  <a:pt x="5849" y="6892"/>
                </a:cubicBezTo>
                <a:cubicBezTo>
                  <a:pt x="5844" y="6876"/>
                  <a:pt x="5839" y="6862"/>
                  <a:pt x="5833" y="6847"/>
                </a:cubicBezTo>
                <a:cubicBezTo>
                  <a:pt x="5825" y="6824"/>
                  <a:pt x="5805" y="6809"/>
                  <a:pt x="5781" y="6809"/>
                </a:cubicBezTo>
                <a:close/>
                <a:moveTo>
                  <a:pt x="19619" y="6877"/>
                </a:moveTo>
                <a:cubicBezTo>
                  <a:pt x="19611" y="6877"/>
                  <a:pt x="19603" y="6880"/>
                  <a:pt x="19596" y="6888"/>
                </a:cubicBezTo>
                <a:lnTo>
                  <a:pt x="19580" y="6904"/>
                </a:lnTo>
                <a:cubicBezTo>
                  <a:pt x="19555" y="6927"/>
                  <a:pt x="19580" y="6964"/>
                  <a:pt x="19607" y="6964"/>
                </a:cubicBezTo>
                <a:cubicBezTo>
                  <a:pt x="19615" y="6964"/>
                  <a:pt x="19623" y="6961"/>
                  <a:pt x="19630" y="6954"/>
                </a:cubicBezTo>
                <a:lnTo>
                  <a:pt x="19646" y="6938"/>
                </a:lnTo>
                <a:cubicBezTo>
                  <a:pt x="19671" y="6912"/>
                  <a:pt x="19646" y="6877"/>
                  <a:pt x="19619" y="6877"/>
                </a:cubicBezTo>
                <a:close/>
                <a:moveTo>
                  <a:pt x="154" y="6890"/>
                </a:moveTo>
                <a:cubicBezTo>
                  <a:pt x="136" y="6890"/>
                  <a:pt x="119" y="6902"/>
                  <a:pt x="119" y="6925"/>
                </a:cubicBezTo>
                <a:lnTo>
                  <a:pt x="119" y="6940"/>
                </a:lnTo>
                <a:cubicBezTo>
                  <a:pt x="119" y="6963"/>
                  <a:pt x="136" y="6975"/>
                  <a:pt x="154" y="6975"/>
                </a:cubicBezTo>
                <a:cubicBezTo>
                  <a:pt x="171" y="6975"/>
                  <a:pt x="189" y="6963"/>
                  <a:pt x="189" y="6940"/>
                </a:cubicBezTo>
                <a:lnTo>
                  <a:pt x="189" y="6925"/>
                </a:lnTo>
                <a:cubicBezTo>
                  <a:pt x="189" y="6902"/>
                  <a:pt x="171" y="6890"/>
                  <a:pt x="154" y="6890"/>
                </a:cubicBezTo>
                <a:close/>
                <a:moveTo>
                  <a:pt x="23419" y="6920"/>
                </a:moveTo>
                <a:cubicBezTo>
                  <a:pt x="23374" y="6920"/>
                  <a:pt x="23374" y="6992"/>
                  <a:pt x="23419" y="6992"/>
                </a:cubicBezTo>
                <a:lnTo>
                  <a:pt x="23435" y="6992"/>
                </a:lnTo>
                <a:cubicBezTo>
                  <a:pt x="23481" y="6992"/>
                  <a:pt x="23481" y="6920"/>
                  <a:pt x="23435" y="6920"/>
                </a:cubicBezTo>
                <a:close/>
                <a:moveTo>
                  <a:pt x="16496" y="6946"/>
                </a:moveTo>
                <a:cubicBezTo>
                  <a:pt x="16482" y="6946"/>
                  <a:pt x="16470" y="6964"/>
                  <a:pt x="16482" y="6976"/>
                </a:cubicBezTo>
                <a:lnTo>
                  <a:pt x="16498" y="6992"/>
                </a:lnTo>
                <a:cubicBezTo>
                  <a:pt x="16501" y="6995"/>
                  <a:pt x="16505" y="6997"/>
                  <a:pt x="16509" y="6997"/>
                </a:cubicBezTo>
                <a:cubicBezTo>
                  <a:pt x="16522" y="6997"/>
                  <a:pt x="16534" y="6979"/>
                  <a:pt x="16522" y="6967"/>
                </a:cubicBezTo>
                <a:lnTo>
                  <a:pt x="16507" y="6951"/>
                </a:lnTo>
                <a:cubicBezTo>
                  <a:pt x="16504" y="6947"/>
                  <a:pt x="16500" y="6946"/>
                  <a:pt x="16496" y="6946"/>
                </a:cubicBezTo>
                <a:close/>
                <a:moveTo>
                  <a:pt x="9289" y="6929"/>
                </a:moveTo>
                <a:cubicBezTo>
                  <a:pt x="9243" y="6929"/>
                  <a:pt x="9243" y="6999"/>
                  <a:pt x="9289" y="6999"/>
                </a:cubicBezTo>
                <a:lnTo>
                  <a:pt x="9409" y="6999"/>
                </a:lnTo>
                <a:cubicBezTo>
                  <a:pt x="9409" y="6999"/>
                  <a:pt x="9410" y="6999"/>
                  <a:pt x="9411" y="6999"/>
                </a:cubicBezTo>
                <a:cubicBezTo>
                  <a:pt x="9455" y="6999"/>
                  <a:pt x="9454" y="6929"/>
                  <a:pt x="9409" y="6929"/>
                </a:cubicBezTo>
                <a:close/>
                <a:moveTo>
                  <a:pt x="11573" y="6956"/>
                </a:moveTo>
                <a:cubicBezTo>
                  <a:pt x="11560" y="6956"/>
                  <a:pt x="11547" y="6974"/>
                  <a:pt x="11559" y="6986"/>
                </a:cubicBezTo>
                <a:cubicBezTo>
                  <a:pt x="11566" y="6992"/>
                  <a:pt x="11571" y="6997"/>
                  <a:pt x="11575" y="7002"/>
                </a:cubicBezTo>
                <a:cubicBezTo>
                  <a:pt x="11579" y="7006"/>
                  <a:pt x="11583" y="7007"/>
                  <a:pt x="11587" y="7007"/>
                </a:cubicBezTo>
                <a:cubicBezTo>
                  <a:pt x="11600" y="7007"/>
                  <a:pt x="11613" y="6989"/>
                  <a:pt x="11600" y="6977"/>
                </a:cubicBezTo>
                <a:lnTo>
                  <a:pt x="11585" y="6961"/>
                </a:lnTo>
                <a:cubicBezTo>
                  <a:pt x="11581" y="6958"/>
                  <a:pt x="11577" y="6956"/>
                  <a:pt x="11573" y="6956"/>
                </a:cubicBezTo>
                <a:close/>
                <a:moveTo>
                  <a:pt x="2225" y="6973"/>
                </a:moveTo>
                <a:cubicBezTo>
                  <a:pt x="2204" y="6973"/>
                  <a:pt x="2205" y="7008"/>
                  <a:pt x="2226" y="7008"/>
                </a:cubicBezTo>
                <a:cubicBezTo>
                  <a:pt x="2251" y="7008"/>
                  <a:pt x="2251" y="6973"/>
                  <a:pt x="2226" y="6973"/>
                </a:cubicBezTo>
                <a:cubicBezTo>
                  <a:pt x="2226" y="6973"/>
                  <a:pt x="2226" y="6973"/>
                  <a:pt x="2225" y="6973"/>
                </a:cubicBezTo>
                <a:close/>
                <a:moveTo>
                  <a:pt x="8476" y="6928"/>
                </a:moveTo>
                <a:cubicBezTo>
                  <a:pt x="8471" y="6928"/>
                  <a:pt x="8465" y="6929"/>
                  <a:pt x="8460" y="6932"/>
                </a:cubicBezTo>
                <a:cubicBezTo>
                  <a:pt x="8427" y="6949"/>
                  <a:pt x="8393" y="6956"/>
                  <a:pt x="8356" y="6956"/>
                </a:cubicBezTo>
                <a:cubicBezTo>
                  <a:pt x="8351" y="6956"/>
                  <a:pt x="8347" y="6956"/>
                  <a:pt x="8342" y="6956"/>
                </a:cubicBezTo>
                <a:cubicBezTo>
                  <a:pt x="8342" y="6956"/>
                  <a:pt x="8341" y="6956"/>
                  <a:pt x="8340" y="6956"/>
                </a:cubicBezTo>
                <a:cubicBezTo>
                  <a:pt x="8296" y="6956"/>
                  <a:pt x="8297" y="7025"/>
                  <a:pt x="8342" y="7026"/>
                </a:cubicBezTo>
                <a:cubicBezTo>
                  <a:pt x="8348" y="7027"/>
                  <a:pt x="8353" y="7027"/>
                  <a:pt x="8358" y="7027"/>
                </a:cubicBezTo>
                <a:cubicBezTo>
                  <a:pt x="8406" y="7027"/>
                  <a:pt x="8453" y="7014"/>
                  <a:pt x="8495" y="6993"/>
                </a:cubicBezTo>
                <a:cubicBezTo>
                  <a:pt x="8531" y="6976"/>
                  <a:pt x="8509" y="6928"/>
                  <a:pt x="8476" y="6928"/>
                </a:cubicBezTo>
                <a:close/>
                <a:moveTo>
                  <a:pt x="21387" y="6961"/>
                </a:moveTo>
                <a:cubicBezTo>
                  <a:pt x="21360" y="6961"/>
                  <a:pt x="21336" y="6996"/>
                  <a:pt x="21360" y="7022"/>
                </a:cubicBezTo>
                <a:cubicBezTo>
                  <a:pt x="21367" y="7029"/>
                  <a:pt x="21375" y="7032"/>
                  <a:pt x="21383" y="7032"/>
                </a:cubicBezTo>
                <a:cubicBezTo>
                  <a:pt x="21411" y="7032"/>
                  <a:pt x="21436" y="6997"/>
                  <a:pt x="21411" y="6972"/>
                </a:cubicBezTo>
                <a:cubicBezTo>
                  <a:pt x="21404" y="6964"/>
                  <a:pt x="21396" y="6961"/>
                  <a:pt x="21387" y="6961"/>
                </a:cubicBezTo>
                <a:close/>
                <a:moveTo>
                  <a:pt x="16043" y="6973"/>
                </a:moveTo>
                <a:cubicBezTo>
                  <a:pt x="15999" y="6973"/>
                  <a:pt x="15997" y="7044"/>
                  <a:pt x="16044" y="7044"/>
                </a:cubicBezTo>
                <a:cubicBezTo>
                  <a:pt x="16090" y="7044"/>
                  <a:pt x="16090" y="6973"/>
                  <a:pt x="16044" y="6973"/>
                </a:cubicBezTo>
                <a:cubicBezTo>
                  <a:pt x="16044" y="6973"/>
                  <a:pt x="16044" y="6973"/>
                  <a:pt x="16043" y="6973"/>
                </a:cubicBezTo>
                <a:close/>
                <a:moveTo>
                  <a:pt x="17307" y="6915"/>
                </a:moveTo>
                <a:cubicBezTo>
                  <a:pt x="17280" y="6915"/>
                  <a:pt x="17255" y="6952"/>
                  <a:pt x="17280" y="6976"/>
                </a:cubicBezTo>
                <a:cubicBezTo>
                  <a:pt x="17300" y="6996"/>
                  <a:pt x="17320" y="7017"/>
                  <a:pt x="17341" y="7036"/>
                </a:cubicBezTo>
                <a:cubicBezTo>
                  <a:pt x="17349" y="7043"/>
                  <a:pt x="17357" y="7047"/>
                  <a:pt x="17365" y="7047"/>
                </a:cubicBezTo>
                <a:cubicBezTo>
                  <a:pt x="17392" y="7047"/>
                  <a:pt x="17416" y="7011"/>
                  <a:pt x="17390" y="6986"/>
                </a:cubicBezTo>
                <a:cubicBezTo>
                  <a:pt x="17372" y="6967"/>
                  <a:pt x="17352" y="6946"/>
                  <a:pt x="17331" y="6926"/>
                </a:cubicBezTo>
                <a:cubicBezTo>
                  <a:pt x="17323" y="6918"/>
                  <a:pt x="17315" y="6915"/>
                  <a:pt x="17307" y="6915"/>
                </a:cubicBezTo>
                <a:close/>
                <a:moveTo>
                  <a:pt x="19545" y="6997"/>
                </a:moveTo>
                <a:cubicBezTo>
                  <a:pt x="19499" y="6997"/>
                  <a:pt x="19499" y="7067"/>
                  <a:pt x="19545" y="7067"/>
                </a:cubicBezTo>
                <a:cubicBezTo>
                  <a:pt x="19546" y="7067"/>
                  <a:pt x="19547" y="7067"/>
                  <a:pt x="19547" y="7067"/>
                </a:cubicBezTo>
                <a:cubicBezTo>
                  <a:pt x="19589" y="7067"/>
                  <a:pt x="19590" y="6998"/>
                  <a:pt x="19545" y="6997"/>
                </a:cubicBezTo>
                <a:close/>
                <a:moveTo>
                  <a:pt x="23734" y="6996"/>
                </a:moveTo>
                <a:cubicBezTo>
                  <a:pt x="23726" y="6996"/>
                  <a:pt x="23718" y="6999"/>
                  <a:pt x="23711" y="7006"/>
                </a:cubicBezTo>
                <a:lnTo>
                  <a:pt x="23695" y="7022"/>
                </a:lnTo>
                <a:cubicBezTo>
                  <a:pt x="23670" y="7047"/>
                  <a:pt x="23694" y="7082"/>
                  <a:pt x="23721" y="7082"/>
                </a:cubicBezTo>
                <a:cubicBezTo>
                  <a:pt x="23729" y="7082"/>
                  <a:pt x="23737" y="7079"/>
                  <a:pt x="23744" y="7071"/>
                </a:cubicBezTo>
                <a:lnTo>
                  <a:pt x="23760" y="7056"/>
                </a:lnTo>
                <a:cubicBezTo>
                  <a:pt x="23786" y="7031"/>
                  <a:pt x="23761" y="6996"/>
                  <a:pt x="23734" y="6996"/>
                </a:cubicBezTo>
                <a:close/>
                <a:moveTo>
                  <a:pt x="3549" y="7036"/>
                </a:moveTo>
                <a:cubicBezTo>
                  <a:pt x="3545" y="7036"/>
                  <a:pt x="3542" y="7037"/>
                  <a:pt x="3538" y="7041"/>
                </a:cubicBezTo>
                <a:lnTo>
                  <a:pt x="3522" y="7057"/>
                </a:lnTo>
                <a:cubicBezTo>
                  <a:pt x="3510" y="7069"/>
                  <a:pt x="3522" y="7087"/>
                  <a:pt x="3535" y="7087"/>
                </a:cubicBezTo>
                <a:cubicBezTo>
                  <a:pt x="3539" y="7087"/>
                  <a:pt x="3543" y="7085"/>
                  <a:pt x="3546" y="7082"/>
                </a:cubicBezTo>
                <a:lnTo>
                  <a:pt x="3562" y="7066"/>
                </a:lnTo>
                <a:cubicBezTo>
                  <a:pt x="3574" y="7054"/>
                  <a:pt x="3562" y="7036"/>
                  <a:pt x="3549" y="7036"/>
                </a:cubicBezTo>
                <a:close/>
                <a:moveTo>
                  <a:pt x="14889" y="7034"/>
                </a:moveTo>
                <a:cubicBezTo>
                  <a:pt x="14843" y="7034"/>
                  <a:pt x="14843" y="7104"/>
                  <a:pt x="14889" y="7104"/>
                </a:cubicBezTo>
                <a:lnTo>
                  <a:pt x="15009" y="7104"/>
                </a:lnTo>
                <a:cubicBezTo>
                  <a:pt x="15010" y="7104"/>
                  <a:pt x="15010" y="7104"/>
                  <a:pt x="15011" y="7104"/>
                </a:cubicBezTo>
                <a:cubicBezTo>
                  <a:pt x="15054" y="7104"/>
                  <a:pt x="15054" y="7034"/>
                  <a:pt x="15009" y="7034"/>
                </a:cubicBezTo>
                <a:close/>
                <a:moveTo>
                  <a:pt x="16886" y="7066"/>
                </a:moveTo>
                <a:cubicBezTo>
                  <a:pt x="16872" y="7066"/>
                  <a:pt x="16860" y="7084"/>
                  <a:pt x="16872" y="7096"/>
                </a:cubicBezTo>
                <a:lnTo>
                  <a:pt x="16888" y="7112"/>
                </a:lnTo>
                <a:cubicBezTo>
                  <a:pt x="16891" y="7116"/>
                  <a:pt x="16895" y="7118"/>
                  <a:pt x="16899" y="7118"/>
                </a:cubicBezTo>
                <a:cubicBezTo>
                  <a:pt x="16913" y="7118"/>
                  <a:pt x="16925" y="7100"/>
                  <a:pt x="16913" y="7087"/>
                </a:cubicBezTo>
                <a:lnTo>
                  <a:pt x="16897" y="7071"/>
                </a:lnTo>
                <a:cubicBezTo>
                  <a:pt x="16893" y="7068"/>
                  <a:pt x="16889" y="7066"/>
                  <a:pt x="16886" y="7066"/>
                </a:cubicBezTo>
                <a:close/>
                <a:moveTo>
                  <a:pt x="12205" y="6982"/>
                </a:moveTo>
                <a:cubicBezTo>
                  <a:pt x="12200" y="6982"/>
                  <a:pt x="12194" y="6983"/>
                  <a:pt x="12189" y="6985"/>
                </a:cubicBezTo>
                <a:cubicBezTo>
                  <a:pt x="12165" y="6996"/>
                  <a:pt x="12140" y="7004"/>
                  <a:pt x="12115" y="7015"/>
                </a:cubicBezTo>
                <a:cubicBezTo>
                  <a:pt x="12088" y="7025"/>
                  <a:pt x="12069" y="7050"/>
                  <a:pt x="12078" y="7081"/>
                </a:cubicBezTo>
                <a:cubicBezTo>
                  <a:pt x="12083" y="7101"/>
                  <a:pt x="12105" y="7120"/>
                  <a:pt x="12129" y="7120"/>
                </a:cubicBezTo>
                <a:cubicBezTo>
                  <a:pt x="12134" y="7120"/>
                  <a:pt x="12139" y="7119"/>
                  <a:pt x="12144" y="7117"/>
                </a:cubicBezTo>
                <a:cubicBezTo>
                  <a:pt x="12168" y="7107"/>
                  <a:pt x="12193" y="7097"/>
                  <a:pt x="12218" y="7087"/>
                </a:cubicBezTo>
                <a:cubicBezTo>
                  <a:pt x="12245" y="7077"/>
                  <a:pt x="12263" y="7051"/>
                  <a:pt x="12255" y="7022"/>
                </a:cubicBezTo>
                <a:cubicBezTo>
                  <a:pt x="12250" y="7002"/>
                  <a:pt x="12228" y="6982"/>
                  <a:pt x="12205" y="6982"/>
                </a:cubicBezTo>
                <a:close/>
                <a:moveTo>
                  <a:pt x="7771" y="7060"/>
                </a:moveTo>
                <a:cubicBezTo>
                  <a:pt x="7725" y="7060"/>
                  <a:pt x="7724" y="7130"/>
                  <a:pt x="7771" y="7130"/>
                </a:cubicBezTo>
                <a:cubicBezTo>
                  <a:pt x="7817" y="7130"/>
                  <a:pt x="7817" y="7060"/>
                  <a:pt x="7771" y="7060"/>
                </a:cubicBezTo>
                <a:close/>
                <a:moveTo>
                  <a:pt x="7322" y="6997"/>
                </a:moveTo>
                <a:cubicBezTo>
                  <a:pt x="7281" y="6997"/>
                  <a:pt x="7244" y="7050"/>
                  <a:pt x="7281" y="7087"/>
                </a:cubicBezTo>
                <a:lnTo>
                  <a:pt x="7311" y="7117"/>
                </a:lnTo>
                <a:cubicBezTo>
                  <a:pt x="7322" y="7128"/>
                  <a:pt x="7335" y="7133"/>
                  <a:pt x="7347" y="7133"/>
                </a:cubicBezTo>
                <a:cubicBezTo>
                  <a:pt x="7388" y="7133"/>
                  <a:pt x="7426" y="7079"/>
                  <a:pt x="7388" y="7043"/>
                </a:cubicBezTo>
                <a:lnTo>
                  <a:pt x="7358" y="7013"/>
                </a:lnTo>
                <a:cubicBezTo>
                  <a:pt x="7347" y="7002"/>
                  <a:pt x="7334" y="6997"/>
                  <a:pt x="7322" y="6997"/>
                </a:cubicBezTo>
                <a:close/>
                <a:moveTo>
                  <a:pt x="9993" y="7079"/>
                </a:moveTo>
                <a:cubicBezTo>
                  <a:pt x="9988" y="7079"/>
                  <a:pt x="9982" y="7080"/>
                  <a:pt x="9977" y="7083"/>
                </a:cubicBezTo>
                <a:cubicBezTo>
                  <a:pt x="9966" y="7088"/>
                  <a:pt x="9957" y="7093"/>
                  <a:pt x="9946" y="7099"/>
                </a:cubicBezTo>
                <a:cubicBezTo>
                  <a:pt x="9910" y="7117"/>
                  <a:pt x="9932" y="7165"/>
                  <a:pt x="9965" y="7165"/>
                </a:cubicBezTo>
                <a:cubicBezTo>
                  <a:pt x="9970" y="7165"/>
                  <a:pt x="9976" y="7163"/>
                  <a:pt x="9982" y="7160"/>
                </a:cubicBezTo>
                <a:cubicBezTo>
                  <a:pt x="9992" y="7155"/>
                  <a:pt x="10001" y="7150"/>
                  <a:pt x="10011" y="7145"/>
                </a:cubicBezTo>
                <a:cubicBezTo>
                  <a:pt x="10046" y="7127"/>
                  <a:pt x="10026" y="7079"/>
                  <a:pt x="9993" y="7079"/>
                </a:cubicBezTo>
                <a:close/>
                <a:moveTo>
                  <a:pt x="10559" y="7109"/>
                </a:moveTo>
                <a:cubicBezTo>
                  <a:pt x="10541" y="7109"/>
                  <a:pt x="10523" y="7121"/>
                  <a:pt x="10523" y="7144"/>
                </a:cubicBezTo>
                <a:lnTo>
                  <a:pt x="10523" y="7159"/>
                </a:lnTo>
                <a:cubicBezTo>
                  <a:pt x="10523" y="7182"/>
                  <a:pt x="10541" y="7194"/>
                  <a:pt x="10559" y="7194"/>
                </a:cubicBezTo>
                <a:cubicBezTo>
                  <a:pt x="10577" y="7194"/>
                  <a:pt x="10595" y="7182"/>
                  <a:pt x="10595" y="7159"/>
                </a:cubicBezTo>
                <a:lnTo>
                  <a:pt x="10595" y="7144"/>
                </a:lnTo>
                <a:cubicBezTo>
                  <a:pt x="10595" y="7121"/>
                  <a:pt x="10577" y="7109"/>
                  <a:pt x="10559" y="7109"/>
                </a:cubicBezTo>
                <a:close/>
                <a:moveTo>
                  <a:pt x="11829" y="7152"/>
                </a:moveTo>
                <a:cubicBezTo>
                  <a:pt x="11813" y="7152"/>
                  <a:pt x="11803" y="7175"/>
                  <a:pt x="11820" y="7184"/>
                </a:cubicBezTo>
                <a:cubicBezTo>
                  <a:pt x="11831" y="7190"/>
                  <a:pt x="11840" y="7195"/>
                  <a:pt x="11851" y="7200"/>
                </a:cubicBezTo>
                <a:cubicBezTo>
                  <a:pt x="11854" y="7202"/>
                  <a:pt x="11857" y="7202"/>
                  <a:pt x="11859" y="7202"/>
                </a:cubicBezTo>
                <a:cubicBezTo>
                  <a:pt x="11876" y="7202"/>
                  <a:pt x="11886" y="7179"/>
                  <a:pt x="11868" y="7170"/>
                </a:cubicBezTo>
                <a:cubicBezTo>
                  <a:pt x="11858" y="7165"/>
                  <a:pt x="11849" y="7159"/>
                  <a:pt x="11838" y="7154"/>
                </a:cubicBezTo>
                <a:cubicBezTo>
                  <a:pt x="11835" y="7153"/>
                  <a:pt x="11832" y="7152"/>
                  <a:pt x="11829" y="7152"/>
                </a:cubicBezTo>
                <a:close/>
                <a:moveTo>
                  <a:pt x="18794" y="7174"/>
                </a:moveTo>
                <a:cubicBezTo>
                  <a:pt x="18790" y="7174"/>
                  <a:pt x="18786" y="7176"/>
                  <a:pt x="18783" y="7179"/>
                </a:cubicBezTo>
                <a:lnTo>
                  <a:pt x="18767" y="7195"/>
                </a:lnTo>
                <a:cubicBezTo>
                  <a:pt x="18754" y="7207"/>
                  <a:pt x="18767" y="7224"/>
                  <a:pt x="18780" y="7224"/>
                </a:cubicBezTo>
                <a:cubicBezTo>
                  <a:pt x="18784" y="7224"/>
                  <a:pt x="18788" y="7223"/>
                  <a:pt x="18792" y="7219"/>
                </a:cubicBezTo>
                <a:lnTo>
                  <a:pt x="18808" y="7203"/>
                </a:lnTo>
                <a:cubicBezTo>
                  <a:pt x="18820" y="7191"/>
                  <a:pt x="18808" y="7174"/>
                  <a:pt x="18794" y="7174"/>
                </a:cubicBezTo>
                <a:close/>
                <a:moveTo>
                  <a:pt x="19200" y="7161"/>
                </a:moveTo>
                <a:cubicBezTo>
                  <a:pt x="19153" y="7161"/>
                  <a:pt x="19152" y="7233"/>
                  <a:pt x="19200" y="7233"/>
                </a:cubicBezTo>
                <a:cubicBezTo>
                  <a:pt x="19245" y="7233"/>
                  <a:pt x="19245" y="7161"/>
                  <a:pt x="19200" y="7161"/>
                </a:cubicBezTo>
                <a:close/>
                <a:moveTo>
                  <a:pt x="14076" y="7035"/>
                </a:moveTo>
                <a:cubicBezTo>
                  <a:pt x="14071" y="7035"/>
                  <a:pt x="14065" y="7036"/>
                  <a:pt x="14059" y="7039"/>
                </a:cubicBezTo>
                <a:cubicBezTo>
                  <a:pt x="14027" y="7054"/>
                  <a:pt x="13994" y="7063"/>
                  <a:pt x="13959" y="7063"/>
                </a:cubicBezTo>
                <a:cubicBezTo>
                  <a:pt x="13953" y="7063"/>
                  <a:pt x="13947" y="7062"/>
                  <a:pt x="13942" y="7062"/>
                </a:cubicBezTo>
                <a:cubicBezTo>
                  <a:pt x="13941" y="7062"/>
                  <a:pt x="13940" y="7062"/>
                  <a:pt x="13940" y="7062"/>
                </a:cubicBezTo>
                <a:cubicBezTo>
                  <a:pt x="13901" y="7062"/>
                  <a:pt x="13896" y="7118"/>
                  <a:pt x="13929" y="7130"/>
                </a:cubicBezTo>
                <a:cubicBezTo>
                  <a:pt x="13911" y="7137"/>
                  <a:pt x="13899" y="7156"/>
                  <a:pt x="13911" y="7179"/>
                </a:cubicBezTo>
                <a:cubicBezTo>
                  <a:pt x="13922" y="7195"/>
                  <a:pt x="13931" y="7209"/>
                  <a:pt x="13942" y="7223"/>
                </a:cubicBezTo>
                <a:cubicBezTo>
                  <a:pt x="13949" y="7235"/>
                  <a:pt x="13960" y="7239"/>
                  <a:pt x="13971" y="7239"/>
                </a:cubicBezTo>
                <a:cubicBezTo>
                  <a:pt x="13996" y="7239"/>
                  <a:pt x="14020" y="7215"/>
                  <a:pt x="14003" y="7188"/>
                </a:cubicBezTo>
                <a:cubicBezTo>
                  <a:pt x="13994" y="7174"/>
                  <a:pt x="13984" y="7158"/>
                  <a:pt x="13973" y="7144"/>
                </a:cubicBezTo>
                <a:cubicBezTo>
                  <a:pt x="13970" y="7139"/>
                  <a:pt x="13966" y="7135"/>
                  <a:pt x="13963" y="7133"/>
                </a:cubicBezTo>
                <a:cubicBezTo>
                  <a:pt x="14008" y="7132"/>
                  <a:pt x="14054" y="7118"/>
                  <a:pt x="14095" y="7099"/>
                </a:cubicBezTo>
                <a:cubicBezTo>
                  <a:pt x="14131" y="7082"/>
                  <a:pt x="14109" y="7035"/>
                  <a:pt x="14076" y="7035"/>
                </a:cubicBezTo>
                <a:close/>
                <a:moveTo>
                  <a:pt x="6494" y="7145"/>
                </a:moveTo>
                <a:cubicBezTo>
                  <a:pt x="6426" y="7145"/>
                  <a:pt x="6425" y="7253"/>
                  <a:pt x="6494" y="7253"/>
                </a:cubicBezTo>
                <a:cubicBezTo>
                  <a:pt x="6562" y="7250"/>
                  <a:pt x="6562" y="7145"/>
                  <a:pt x="6494" y="7145"/>
                </a:cubicBezTo>
                <a:close/>
                <a:moveTo>
                  <a:pt x="21682" y="7180"/>
                </a:moveTo>
                <a:cubicBezTo>
                  <a:pt x="21655" y="7180"/>
                  <a:pt x="21630" y="7215"/>
                  <a:pt x="21654" y="7240"/>
                </a:cubicBezTo>
                <a:cubicBezTo>
                  <a:pt x="21662" y="7248"/>
                  <a:pt x="21668" y="7255"/>
                  <a:pt x="21675" y="7261"/>
                </a:cubicBezTo>
                <a:cubicBezTo>
                  <a:pt x="21683" y="7268"/>
                  <a:pt x="21691" y="7271"/>
                  <a:pt x="21699" y="7271"/>
                </a:cubicBezTo>
                <a:cubicBezTo>
                  <a:pt x="21727" y="7271"/>
                  <a:pt x="21751" y="7237"/>
                  <a:pt x="21726" y="7212"/>
                </a:cubicBezTo>
                <a:lnTo>
                  <a:pt x="21705" y="7191"/>
                </a:lnTo>
                <a:cubicBezTo>
                  <a:pt x="21698" y="7183"/>
                  <a:pt x="21690" y="7180"/>
                  <a:pt x="21682" y="7180"/>
                </a:cubicBezTo>
                <a:close/>
                <a:moveTo>
                  <a:pt x="12983" y="7140"/>
                </a:moveTo>
                <a:cubicBezTo>
                  <a:pt x="12969" y="7140"/>
                  <a:pt x="12957" y="7158"/>
                  <a:pt x="12970" y="7171"/>
                </a:cubicBezTo>
                <a:cubicBezTo>
                  <a:pt x="13000" y="7205"/>
                  <a:pt x="13031" y="7240"/>
                  <a:pt x="13062" y="7275"/>
                </a:cubicBezTo>
                <a:cubicBezTo>
                  <a:pt x="13065" y="7278"/>
                  <a:pt x="13069" y="7280"/>
                  <a:pt x="13072" y="7280"/>
                </a:cubicBezTo>
                <a:cubicBezTo>
                  <a:pt x="13085" y="7280"/>
                  <a:pt x="13097" y="7262"/>
                  <a:pt x="13087" y="7249"/>
                </a:cubicBezTo>
                <a:cubicBezTo>
                  <a:pt x="13056" y="7216"/>
                  <a:pt x="13025" y="7180"/>
                  <a:pt x="12995" y="7146"/>
                </a:cubicBezTo>
                <a:cubicBezTo>
                  <a:pt x="12991" y="7142"/>
                  <a:pt x="12987" y="7140"/>
                  <a:pt x="12983" y="7140"/>
                </a:cubicBezTo>
                <a:close/>
                <a:moveTo>
                  <a:pt x="13400" y="7154"/>
                </a:moveTo>
                <a:cubicBezTo>
                  <a:pt x="13386" y="7154"/>
                  <a:pt x="13373" y="7161"/>
                  <a:pt x="13370" y="7179"/>
                </a:cubicBezTo>
                <a:cubicBezTo>
                  <a:pt x="13361" y="7214"/>
                  <a:pt x="13370" y="7245"/>
                  <a:pt x="13392" y="7273"/>
                </a:cubicBezTo>
                <a:cubicBezTo>
                  <a:pt x="13397" y="7281"/>
                  <a:pt x="13406" y="7284"/>
                  <a:pt x="13415" y="7284"/>
                </a:cubicBezTo>
                <a:cubicBezTo>
                  <a:pt x="13425" y="7284"/>
                  <a:pt x="13435" y="7280"/>
                  <a:pt x="13441" y="7273"/>
                </a:cubicBezTo>
                <a:cubicBezTo>
                  <a:pt x="13456" y="7259"/>
                  <a:pt x="13454" y="7238"/>
                  <a:pt x="13441" y="7223"/>
                </a:cubicBezTo>
                <a:cubicBezTo>
                  <a:pt x="13436" y="7218"/>
                  <a:pt x="13435" y="7207"/>
                  <a:pt x="13437" y="7198"/>
                </a:cubicBezTo>
                <a:cubicBezTo>
                  <a:pt x="13444" y="7171"/>
                  <a:pt x="13421" y="7154"/>
                  <a:pt x="13400" y="7154"/>
                </a:cubicBezTo>
                <a:close/>
                <a:moveTo>
                  <a:pt x="4559" y="7139"/>
                </a:moveTo>
                <a:cubicBezTo>
                  <a:pt x="4518" y="7139"/>
                  <a:pt x="4481" y="7192"/>
                  <a:pt x="4519" y="7229"/>
                </a:cubicBezTo>
                <a:lnTo>
                  <a:pt x="4563" y="7275"/>
                </a:lnTo>
                <a:cubicBezTo>
                  <a:pt x="4574" y="7286"/>
                  <a:pt x="4586" y="7290"/>
                  <a:pt x="4599" y="7290"/>
                </a:cubicBezTo>
                <a:cubicBezTo>
                  <a:pt x="4640" y="7290"/>
                  <a:pt x="4676" y="7237"/>
                  <a:pt x="4639" y="7200"/>
                </a:cubicBezTo>
                <a:lnTo>
                  <a:pt x="4594" y="7155"/>
                </a:lnTo>
                <a:cubicBezTo>
                  <a:pt x="4583" y="7144"/>
                  <a:pt x="4571" y="7139"/>
                  <a:pt x="4559" y="7139"/>
                </a:cubicBezTo>
                <a:close/>
                <a:moveTo>
                  <a:pt x="19695" y="7185"/>
                </a:moveTo>
                <a:cubicBezTo>
                  <a:pt x="19627" y="7185"/>
                  <a:pt x="19626" y="7292"/>
                  <a:pt x="19695" y="7292"/>
                </a:cubicBezTo>
                <a:lnTo>
                  <a:pt x="19711" y="7292"/>
                </a:lnTo>
                <a:cubicBezTo>
                  <a:pt x="19779" y="7292"/>
                  <a:pt x="19781" y="7185"/>
                  <a:pt x="19711" y="7185"/>
                </a:cubicBezTo>
                <a:close/>
                <a:moveTo>
                  <a:pt x="18941" y="7237"/>
                </a:moveTo>
                <a:cubicBezTo>
                  <a:pt x="18897" y="7237"/>
                  <a:pt x="18897" y="7307"/>
                  <a:pt x="18943" y="7307"/>
                </a:cubicBezTo>
                <a:lnTo>
                  <a:pt x="18958" y="7307"/>
                </a:lnTo>
                <a:cubicBezTo>
                  <a:pt x="19004" y="7307"/>
                  <a:pt x="19004" y="7237"/>
                  <a:pt x="18958" y="7237"/>
                </a:cubicBezTo>
                <a:lnTo>
                  <a:pt x="18943" y="7237"/>
                </a:lnTo>
                <a:cubicBezTo>
                  <a:pt x="18942" y="7237"/>
                  <a:pt x="18942" y="7237"/>
                  <a:pt x="18941" y="7237"/>
                </a:cubicBezTo>
                <a:close/>
                <a:moveTo>
                  <a:pt x="1611" y="7224"/>
                </a:moveTo>
                <a:cubicBezTo>
                  <a:pt x="1594" y="7224"/>
                  <a:pt x="1576" y="7236"/>
                  <a:pt x="1576" y="7259"/>
                </a:cubicBezTo>
                <a:lnTo>
                  <a:pt x="1576" y="7275"/>
                </a:lnTo>
                <a:cubicBezTo>
                  <a:pt x="1575" y="7298"/>
                  <a:pt x="1593" y="7309"/>
                  <a:pt x="1610" y="7309"/>
                </a:cubicBezTo>
                <a:cubicBezTo>
                  <a:pt x="1628" y="7309"/>
                  <a:pt x="1646" y="7298"/>
                  <a:pt x="1647" y="7275"/>
                </a:cubicBezTo>
                <a:lnTo>
                  <a:pt x="1647" y="7259"/>
                </a:lnTo>
                <a:cubicBezTo>
                  <a:pt x="1647" y="7236"/>
                  <a:pt x="1629" y="7224"/>
                  <a:pt x="1611" y="7224"/>
                </a:cubicBezTo>
                <a:close/>
                <a:moveTo>
                  <a:pt x="153" y="7221"/>
                </a:moveTo>
                <a:cubicBezTo>
                  <a:pt x="139" y="7221"/>
                  <a:pt x="125" y="7228"/>
                  <a:pt x="120" y="7245"/>
                </a:cubicBezTo>
                <a:cubicBezTo>
                  <a:pt x="114" y="7261"/>
                  <a:pt x="109" y="7276"/>
                  <a:pt x="104" y="7290"/>
                </a:cubicBezTo>
                <a:cubicBezTo>
                  <a:pt x="95" y="7316"/>
                  <a:pt x="117" y="7334"/>
                  <a:pt x="139" y="7334"/>
                </a:cubicBezTo>
                <a:cubicBezTo>
                  <a:pt x="153" y="7334"/>
                  <a:pt x="166" y="7327"/>
                  <a:pt x="172" y="7310"/>
                </a:cubicBezTo>
                <a:cubicBezTo>
                  <a:pt x="177" y="7294"/>
                  <a:pt x="183" y="7280"/>
                  <a:pt x="188" y="7265"/>
                </a:cubicBezTo>
                <a:cubicBezTo>
                  <a:pt x="197" y="7239"/>
                  <a:pt x="175" y="7221"/>
                  <a:pt x="153" y="7221"/>
                </a:cubicBezTo>
                <a:close/>
                <a:moveTo>
                  <a:pt x="15773" y="7302"/>
                </a:moveTo>
                <a:cubicBezTo>
                  <a:pt x="15751" y="7302"/>
                  <a:pt x="15751" y="7336"/>
                  <a:pt x="15773" y="7337"/>
                </a:cubicBezTo>
                <a:lnTo>
                  <a:pt x="15818" y="7337"/>
                </a:lnTo>
                <a:cubicBezTo>
                  <a:pt x="15842" y="7337"/>
                  <a:pt x="15842" y="7302"/>
                  <a:pt x="15818" y="7302"/>
                </a:cubicBezTo>
                <a:close/>
                <a:moveTo>
                  <a:pt x="18355" y="7262"/>
                </a:moveTo>
                <a:cubicBezTo>
                  <a:pt x="18350" y="7262"/>
                  <a:pt x="18344" y="7263"/>
                  <a:pt x="18338" y="7266"/>
                </a:cubicBezTo>
                <a:cubicBezTo>
                  <a:pt x="18328" y="7271"/>
                  <a:pt x="18320" y="7277"/>
                  <a:pt x="18309" y="7282"/>
                </a:cubicBezTo>
                <a:cubicBezTo>
                  <a:pt x="18274" y="7300"/>
                  <a:pt x="18295" y="7348"/>
                  <a:pt x="18327" y="7348"/>
                </a:cubicBezTo>
                <a:cubicBezTo>
                  <a:pt x="18332" y="7348"/>
                  <a:pt x="18338" y="7347"/>
                  <a:pt x="18344" y="7344"/>
                </a:cubicBezTo>
                <a:cubicBezTo>
                  <a:pt x="18354" y="7338"/>
                  <a:pt x="18364" y="7333"/>
                  <a:pt x="18374" y="7328"/>
                </a:cubicBezTo>
                <a:cubicBezTo>
                  <a:pt x="18409" y="7310"/>
                  <a:pt x="18388" y="7262"/>
                  <a:pt x="18355" y="7262"/>
                </a:cubicBezTo>
                <a:close/>
                <a:moveTo>
                  <a:pt x="5711" y="7217"/>
                </a:moveTo>
                <a:cubicBezTo>
                  <a:pt x="5699" y="7217"/>
                  <a:pt x="5687" y="7222"/>
                  <a:pt x="5676" y="7233"/>
                </a:cubicBezTo>
                <a:lnTo>
                  <a:pt x="5646" y="7263"/>
                </a:lnTo>
                <a:cubicBezTo>
                  <a:pt x="5608" y="7300"/>
                  <a:pt x="5644" y="7354"/>
                  <a:pt x="5685" y="7354"/>
                </a:cubicBezTo>
                <a:cubicBezTo>
                  <a:pt x="5697" y="7354"/>
                  <a:pt x="5709" y="7349"/>
                  <a:pt x="5720" y="7338"/>
                </a:cubicBezTo>
                <a:lnTo>
                  <a:pt x="5751" y="7308"/>
                </a:lnTo>
                <a:cubicBezTo>
                  <a:pt x="5788" y="7271"/>
                  <a:pt x="5752" y="7217"/>
                  <a:pt x="5711" y="7217"/>
                </a:cubicBezTo>
                <a:close/>
                <a:moveTo>
                  <a:pt x="12775" y="7274"/>
                </a:moveTo>
                <a:cubicBezTo>
                  <a:pt x="12772" y="7274"/>
                  <a:pt x="12769" y="7275"/>
                  <a:pt x="12765" y="7276"/>
                </a:cubicBezTo>
                <a:cubicBezTo>
                  <a:pt x="12746" y="7281"/>
                  <a:pt x="12726" y="7286"/>
                  <a:pt x="12706" y="7290"/>
                </a:cubicBezTo>
                <a:cubicBezTo>
                  <a:pt x="12664" y="7300"/>
                  <a:pt x="12677" y="7359"/>
                  <a:pt x="12714" y="7359"/>
                </a:cubicBezTo>
                <a:cubicBezTo>
                  <a:pt x="12717" y="7359"/>
                  <a:pt x="12720" y="7359"/>
                  <a:pt x="12723" y="7358"/>
                </a:cubicBezTo>
                <a:cubicBezTo>
                  <a:pt x="12743" y="7353"/>
                  <a:pt x="12763" y="7348"/>
                  <a:pt x="12784" y="7344"/>
                </a:cubicBezTo>
                <a:cubicBezTo>
                  <a:pt x="12825" y="7333"/>
                  <a:pt x="12813" y="7274"/>
                  <a:pt x="12775" y="7274"/>
                </a:cubicBezTo>
                <a:close/>
                <a:moveTo>
                  <a:pt x="975" y="7281"/>
                </a:moveTo>
                <a:cubicBezTo>
                  <a:pt x="964" y="7281"/>
                  <a:pt x="954" y="7287"/>
                  <a:pt x="947" y="7300"/>
                </a:cubicBezTo>
                <a:cubicBezTo>
                  <a:pt x="942" y="7310"/>
                  <a:pt x="937" y="7319"/>
                  <a:pt x="932" y="7329"/>
                </a:cubicBezTo>
                <a:cubicBezTo>
                  <a:pt x="917" y="7357"/>
                  <a:pt x="942" y="7383"/>
                  <a:pt x="965" y="7383"/>
                </a:cubicBezTo>
                <a:cubicBezTo>
                  <a:pt x="976" y="7383"/>
                  <a:pt x="987" y="7378"/>
                  <a:pt x="993" y="7365"/>
                </a:cubicBezTo>
                <a:cubicBezTo>
                  <a:pt x="999" y="7354"/>
                  <a:pt x="1004" y="7344"/>
                  <a:pt x="1009" y="7334"/>
                </a:cubicBezTo>
                <a:cubicBezTo>
                  <a:pt x="1023" y="7307"/>
                  <a:pt x="999" y="7281"/>
                  <a:pt x="975" y="7281"/>
                </a:cubicBezTo>
                <a:close/>
                <a:moveTo>
                  <a:pt x="2842" y="7395"/>
                </a:moveTo>
                <a:cubicBezTo>
                  <a:pt x="2818" y="7395"/>
                  <a:pt x="2818" y="7431"/>
                  <a:pt x="2842" y="7431"/>
                </a:cubicBezTo>
                <a:cubicBezTo>
                  <a:pt x="2865" y="7431"/>
                  <a:pt x="2865" y="7395"/>
                  <a:pt x="2842" y="7395"/>
                </a:cubicBezTo>
                <a:close/>
                <a:moveTo>
                  <a:pt x="14665" y="7320"/>
                </a:moveTo>
                <a:cubicBezTo>
                  <a:pt x="14624" y="7320"/>
                  <a:pt x="14588" y="7374"/>
                  <a:pt x="14625" y="7411"/>
                </a:cubicBezTo>
                <a:lnTo>
                  <a:pt x="14640" y="7426"/>
                </a:lnTo>
                <a:cubicBezTo>
                  <a:pt x="14651" y="7437"/>
                  <a:pt x="14664" y="7442"/>
                  <a:pt x="14676" y="7442"/>
                </a:cubicBezTo>
                <a:cubicBezTo>
                  <a:pt x="14717" y="7442"/>
                  <a:pt x="14754" y="7389"/>
                  <a:pt x="14717" y="7352"/>
                </a:cubicBezTo>
                <a:cubicBezTo>
                  <a:pt x="14712" y="7345"/>
                  <a:pt x="14706" y="7342"/>
                  <a:pt x="14701" y="7336"/>
                </a:cubicBezTo>
                <a:cubicBezTo>
                  <a:pt x="14690" y="7325"/>
                  <a:pt x="14678" y="7320"/>
                  <a:pt x="14665" y="7320"/>
                </a:cubicBezTo>
                <a:close/>
                <a:moveTo>
                  <a:pt x="17802" y="7427"/>
                </a:moveTo>
                <a:cubicBezTo>
                  <a:pt x="17798" y="7427"/>
                  <a:pt x="17794" y="7428"/>
                  <a:pt x="17791" y="7432"/>
                </a:cubicBezTo>
                <a:lnTo>
                  <a:pt x="17775" y="7447"/>
                </a:lnTo>
                <a:cubicBezTo>
                  <a:pt x="17761" y="7460"/>
                  <a:pt x="17773" y="7477"/>
                  <a:pt x="17787" y="7477"/>
                </a:cubicBezTo>
                <a:cubicBezTo>
                  <a:pt x="17791" y="7477"/>
                  <a:pt x="17795" y="7476"/>
                  <a:pt x="17799" y="7473"/>
                </a:cubicBezTo>
                <a:lnTo>
                  <a:pt x="17815" y="7457"/>
                </a:lnTo>
                <a:cubicBezTo>
                  <a:pt x="17828" y="7445"/>
                  <a:pt x="17816" y="7427"/>
                  <a:pt x="17802" y="7427"/>
                </a:cubicBezTo>
                <a:close/>
                <a:moveTo>
                  <a:pt x="11617" y="7452"/>
                </a:moveTo>
                <a:cubicBezTo>
                  <a:pt x="11613" y="7452"/>
                  <a:pt x="11609" y="7453"/>
                  <a:pt x="11606" y="7457"/>
                </a:cubicBezTo>
                <a:cubicBezTo>
                  <a:pt x="11600" y="7463"/>
                  <a:pt x="11595" y="7468"/>
                  <a:pt x="11590" y="7473"/>
                </a:cubicBezTo>
                <a:cubicBezTo>
                  <a:pt x="11577" y="7485"/>
                  <a:pt x="11590" y="7502"/>
                  <a:pt x="11603" y="7502"/>
                </a:cubicBezTo>
                <a:cubicBezTo>
                  <a:pt x="11607" y="7502"/>
                  <a:pt x="11611" y="7500"/>
                  <a:pt x="11615" y="7497"/>
                </a:cubicBezTo>
                <a:lnTo>
                  <a:pt x="11630" y="7481"/>
                </a:lnTo>
                <a:cubicBezTo>
                  <a:pt x="11642" y="7469"/>
                  <a:pt x="11630" y="7452"/>
                  <a:pt x="11617" y="7452"/>
                </a:cubicBezTo>
                <a:close/>
                <a:moveTo>
                  <a:pt x="2048" y="7372"/>
                </a:moveTo>
                <a:cubicBezTo>
                  <a:pt x="2030" y="7372"/>
                  <a:pt x="2010" y="7382"/>
                  <a:pt x="2000" y="7399"/>
                </a:cubicBezTo>
                <a:cubicBezTo>
                  <a:pt x="1984" y="7425"/>
                  <a:pt x="1995" y="7456"/>
                  <a:pt x="2020" y="7473"/>
                </a:cubicBezTo>
                <a:cubicBezTo>
                  <a:pt x="2036" y="7483"/>
                  <a:pt x="2050" y="7491"/>
                  <a:pt x="2064" y="7502"/>
                </a:cubicBezTo>
                <a:cubicBezTo>
                  <a:pt x="2072" y="7507"/>
                  <a:pt x="2080" y="7509"/>
                  <a:pt x="2089" y="7509"/>
                </a:cubicBezTo>
                <a:cubicBezTo>
                  <a:pt x="2108" y="7509"/>
                  <a:pt x="2127" y="7499"/>
                  <a:pt x="2137" y="7483"/>
                </a:cubicBezTo>
                <a:cubicBezTo>
                  <a:pt x="2153" y="7457"/>
                  <a:pt x="2143" y="7425"/>
                  <a:pt x="2119" y="7410"/>
                </a:cubicBezTo>
                <a:cubicBezTo>
                  <a:pt x="2103" y="7399"/>
                  <a:pt x="2088" y="7390"/>
                  <a:pt x="2073" y="7379"/>
                </a:cubicBezTo>
                <a:cubicBezTo>
                  <a:pt x="2066" y="7374"/>
                  <a:pt x="2057" y="7372"/>
                  <a:pt x="2048" y="7372"/>
                </a:cubicBezTo>
                <a:close/>
                <a:moveTo>
                  <a:pt x="10829" y="7439"/>
                </a:moveTo>
                <a:cubicBezTo>
                  <a:pt x="10783" y="7439"/>
                  <a:pt x="10783" y="7510"/>
                  <a:pt x="10829" y="7510"/>
                </a:cubicBezTo>
                <a:cubicBezTo>
                  <a:pt x="10873" y="7510"/>
                  <a:pt x="10874" y="7439"/>
                  <a:pt x="10829" y="7439"/>
                </a:cubicBezTo>
                <a:close/>
                <a:moveTo>
                  <a:pt x="9576" y="7409"/>
                </a:moveTo>
                <a:cubicBezTo>
                  <a:pt x="9553" y="7409"/>
                  <a:pt x="9528" y="7435"/>
                  <a:pt x="9542" y="7463"/>
                </a:cubicBezTo>
                <a:cubicBezTo>
                  <a:pt x="9547" y="7474"/>
                  <a:pt x="9552" y="7483"/>
                  <a:pt x="9557" y="7493"/>
                </a:cubicBezTo>
                <a:cubicBezTo>
                  <a:pt x="9564" y="7506"/>
                  <a:pt x="9574" y="7511"/>
                  <a:pt x="9585" y="7511"/>
                </a:cubicBezTo>
                <a:cubicBezTo>
                  <a:pt x="9608" y="7511"/>
                  <a:pt x="9632" y="7486"/>
                  <a:pt x="9618" y="7458"/>
                </a:cubicBezTo>
                <a:cubicBezTo>
                  <a:pt x="9613" y="7448"/>
                  <a:pt x="9608" y="7438"/>
                  <a:pt x="9604" y="7427"/>
                </a:cubicBezTo>
                <a:cubicBezTo>
                  <a:pt x="9597" y="7415"/>
                  <a:pt x="9587" y="7409"/>
                  <a:pt x="9576" y="7409"/>
                </a:cubicBezTo>
                <a:close/>
                <a:moveTo>
                  <a:pt x="5951" y="7460"/>
                </a:moveTo>
                <a:cubicBezTo>
                  <a:pt x="5907" y="7460"/>
                  <a:pt x="5906" y="7531"/>
                  <a:pt x="5951" y="7531"/>
                </a:cubicBezTo>
                <a:cubicBezTo>
                  <a:pt x="5997" y="7531"/>
                  <a:pt x="5997" y="7460"/>
                  <a:pt x="5951" y="7460"/>
                </a:cubicBezTo>
                <a:close/>
                <a:moveTo>
                  <a:pt x="20625" y="7478"/>
                </a:moveTo>
                <a:cubicBezTo>
                  <a:pt x="20579" y="7478"/>
                  <a:pt x="20579" y="7548"/>
                  <a:pt x="20625" y="7548"/>
                </a:cubicBezTo>
                <a:lnTo>
                  <a:pt x="20641" y="7548"/>
                </a:lnTo>
                <a:cubicBezTo>
                  <a:pt x="20687" y="7548"/>
                  <a:pt x="20687" y="7478"/>
                  <a:pt x="20641" y="7478"/>
                </a:cubicBezTo>
                <a:close/>
                <a:moveTo>
                  <a:pt x="21242" y="7433"/>
                </a:moveTo>
                <a:cubicBezTo>
                  <a:pt x="21219" y="7433"/>
                  <a:pt x="21196" y="7451"/>
                  <a:pt x="21191" y="7473"/>
                </a:cubicBezTo>
                <a:cubicBezTo>
                  <a:pt x="21183" y="7501"/>
                  <a:pt x="21199" y="7530"/>
                  <a:pt x="21228" y="7537"/>
                </a:cubicBezTo>
                <a:cubicBezTo>
                  <a:pt x="21243" y="7543"/>
                  <a:pt x="21258" y="7548"/>
                  <a:pt x="21272" y="7552"/>
                </a:cubicBezTo>
                <a:cubicBezTo>
                  <a:pt x="21277" y="7554"/>
                  <a:pt x="21282" y="7555"/>
                  <a:pt x="21286" y="7555"/>
                </a:cubicBezTo>
                <a:cubicBezTo>
                  <a:pt x="21310" y="7555"/>
                  <a:pt x="21333" y="7537"/>
                  <a:pt x="21338" y="7515"/>
                </a:cubicBezTo>
                <a:cubicBezTo>
                  <a:pt x="21345" y="7486"/>
                  <a:pt x="21328" y="7459"/>
                  <a:pt x="21301" y="7449"/>
                </a:cubicBezTo>
                <a:cubicBezTo>
                  <a:pt x="21285" y="7444"/>
                  <a:pt x="21271" y="7439"/>
                  <a:pt x="21256" y="7436"/>
                </a:cubicBezTo>
                <a:cubicBezTo>
                  <a:pt x="21251" y="7434"/>
                  <a:pt x="21246" y="7433"/>
                  <a:pt x="21242" y="7433"/>
                </a:cubicBezTo>
                <a:close/>
                <a:moveTo>
                  <a:pt x="17680" y="7471"/>
                </a:moveTo>
                <a:cubicBezTo>
                  <a:pt x="17677" y="7471"/>
                  <a:pt x="17674" y="7472"/>
                  <a:pt x="17671" y="7473"/>
                </a:cubicBezTo>
                <a:cubicBezTo>
                  <a:pt x="17646" y="7478"/>
                  <a:pt x="17621" y="7484"/>
                  <a:pt x="17597" y="7489"/>
                </a:cubicBezTo>
                <a:cubicBezTo>
                  <a:pt x="17554" y="7498"/>
                  <a:pt x="17566" y="7558"/>
                  <a:pt x="17605" y="7558"/>
                </a:cubicBezTo>
                <a:cubicBezTo>
                  <a:pt x="17608" y="7558"/>
                  <a:pt x="17611" y="7558"/>
                  <a:pt x="17615" y="7557"/>
                </a:cubicBezTo>
                <a:cubicBezTo>
                  <a:pt x="17640" y="7552"/>
                  <a:pt x="17665" y="7546"/>
                  <a:pt x="17689" y="7541"/>
                </a:cubicBezTo>
                <a:cubicBezTo>
                  <a:pt x="17731" y="7531"/>
                  <a:pt x="17717" y="7471"/>
                  <a:pt x="17680" y="7471"/>
                </a:cubicBezTo>
                <a:close/>
                <a:moveTo>
                  <a:pt x="18207" y="7518"/>
                </a:moveTo>
                <a:cubicBezTo>
                  <a:pt x="18193" y="7518"/>
                  <a:pt x="18182" y="7536"/>
                  <a:pt x="18194" y="7548"/>
                </a:cubicBezTo>
                <a:cubicBezTo>
                  <a:pt x="18199" y="7553"/>
                  <a:pt x="18205" y="7558"/>
                  <a:pt x="18210" y="7564"/>
                </a:cubicBezTo>
                <a:cubicBezTo>
                  <a:pt x="18213" y="7567"/>
                  <a:pt x="18217" y="7569"/>
                  <a:pt x="18221" y="7569"/>
                </a:cubicBezTo>
                <a:cubicBezTo>
                  <a:pt x="18234" y="7569"/>
                  <a:pt x="18246" y="7551"/>
                  <a:pt x="18234" y="7539"/>
                </a:cubicBezTo>
                <a:lnTo>
                  <a:pt x="18218" y="7523"/>
                </a:lnTo>
                <a:cubicBezTo>
                  <a:pt x="18214" y="7519"/>
                  <a:pt x="18211" y="7518"/>
                  <a:pt x="18207" y="7518"/>
                </a:cubicBezTo>
                <a:close/>
                <a:moveTo>
                  <a:pt x="3878" y="7451"/>
                </a:moveTo>
                <a:cubicBezTo>
                  <a:pt x="3859" y="7451"/>
                  <a:pt x="3840" y="7460"/>
                  <a:pt x="3831" y="7478"/>
                </a:cubicBezTo>
                <a:cubicBezTo>
                  <a:pt x="3826" y="7488"/>
                  <a:pt x="3821" y="7497"/>
                  <a:pt x="3816" y="7507"/>
                </a:cubicBezTo>
                <a:cubicBezTo>
                  <a:pt x="3802" y="7533"/>
                  <a:pt x="3807" y="7565"/>
                  <a:pt x="3834" y="7580"/>
                </a:cubicBezTo>
                <a:cubicBezTo>
                  <a:pt x="3843" y="7585"/>
                  <a:pt x="3853" y="7587"/>
                  <a:pt x="3863" y="7587"/>
                </a:cubicBezTo>
                <a:cubicBezTo>
                  <a:pt x="3881" y="7587"/>
                  <a:pt x="3900" y="7579"/>
                  <a:pt x="3908" y="7562"/>
                </a:cubicBezTo>
                <a:cubicBezTo>
                  <a:pt x="3913" y="7551"/>
                  <a:pt x="3918" y="7542"/>
                  <a:pt x="3924" y="7531"/>
                </a:cubicBezTo>
                <a:cubicBezTo>
                  <a:pt x="3937" y="7505"/>
                  <a:pt x="3932" y="7474"/>
                  <a:pt x="3905" y="7458"/>
                </a:cubicBezTo>
                <a:cubicBezTo>
                  <a:pt x="3897" y="7453"/>
                  <a:pt x="3887" y="7451"/>
                  <a:pt x="3878" y="7451"/>
                </a:cubicBezTo>
                <a:close/>
                <a:moveTo>
                  <a:pt x="3174" y="7512"/>
                </a:moveTo>
                <a:cubicBezTo>
                  <a:pt x="3146" y="7512"/>
                  <a:pt x="3122" y="7549"/>
                  <a:pt x="3147" y="7573"/>
                </a:cubicBezTo>
                <a:cubicBezTo>
                  <a:pt x="3157" y="7584"/>
                  <a:pt x="3167" y="7594"/>
                  <a:pt x="3178" y="7603"/>
                </a:cubicBezTo>
                <a:cubicBezTo>
                  <a:pt x="3185" y="7611"/>
                  <a:pt x="3193" y="7614"/>
                  <a:pt x="3201" y="7614"/>
                </a:cubicBezTo>
                <a:cubicBezTo>
                  <a:pt x="3228" y="7614"/>
                  <a:pt x="3253" y="7578"/>
                  <a:pt x="3227" y="7553"/>
                </a:cubicBezTo>
                <a:lnTo>
                  <a:pt x="3198" y="7523"/>
                </a:lnTo>
                <a:cubicBezTo>
                  <a:pt x="3190" y="7515"/>
                  <a:pt x="3182" y="7512"/>
                  <a:pt x="3174" y="7512"/>
                </a:cubicBezTo>
                <a:close/>
                <a:moveTo>
                  <a:pt x="22682" y="7523"/>
                </a:moveTo>
                <a:cubicBezTo>
                  <a:pt x="22670" y="7523"/>
                  <a:pt x="22658" y="7528"/>
                  <a:pt x="22647" y="7539"/>
                </a:cubicBezTo>
                <a:lnTo>
                  <a:pt x="22631" y="7554"/>
                </a:lnTo>
                <a:cubicBezTo>
                  <a:pt x="22594" y="7592"/>
                  <a:pt x="22630" y="7647"/>
                  <a:pt x="22671" y="7647"/>
                </a:cubicBezTo>
                <a:cubicBezTo>
                  <a:pt x="22683" y="7647"/>
                  <a:pt x="22695" y="7642"/>
                  <a:pt x="22706" y="7631"/>
                </a:cubicBezTo>
                <a:lnTo>
                  <a:pt x="22722" y="7615"/>
                </a:lnTo>
                <a:cubicBezTo>
                  <a:pt x="22759" y="7578"/>
                  <a:pt x="22723" y="7523"/>
                  <a:pt x="22682" y="7523"/>
                </a:cubicBezTo>
                <a:close/>
                <a:moveTo>
                  <a:pt x="21948" y="7586"/>
                </a:moveTo>
                <a:cubicBezTo>
                  <a:pt x="21940" y="7586"/>
                  <a:pt x="21932" y="7589"/>
                  <a:pt x="21924" y="7596"/>
                </a:cubicBezTo>
                <a:lnTo>
                  <a:pt x="21909" y="7612"/>
                </a:lnTo>
                <a:cubicBezTo>
                  <a:pt x="21882" y="7636"/>
                  <a:pt x="21907" y="7672"/>
                  <a:pt x="21935" y="7672"/>
                </a:cubicBezTo>
                <a:cubicBezTo>
                  <a:pt x="21942" y="7672"/>
                  <a:pt x="21951" y="7669"/>
                  <a:pt x="21958" y="7662"/>
                </a:cubicBezTo>
                <a:lnTo>
                  <a:pt x="21974" y="7646"/>
                </a:lnTo>
                <a:cubicBezTo>
                  <a:pt x="21999" y="7621"/>
                  <a:pt x="21975" y="7586"/>
                  <a:pt x="21948" y="7586"/>
                </a:cubicBezTo>
                <a:close/>
                <a:moveTo>
                  <a:pt x="18839" y="7544"/>
                </a:moveTo>
                <a:cubicBezTo>
                  <a:pt x="18834" y="7544"/>
                  <a:pt x="18829" y="7545"/>
                  <a:pt x="18825" y="7547"/>
                </a:cubicBezTo>
                <a:cubicBezTo>
                  <a:pt x="18799" y="7557"/>
                  <a:pt x="18774" y="7567"/>
                  <a:pt x="18750" y="7577"/>
                </a:cubicBezTo>
                <a:cubicBezTo>
                  <a:pt x="18724" y="7588"/>
                  <a:pt x="18704" y="7612"/>
                  <a:pt x="18713" y="7642"/>
                </a:cubicBezTo>
                <a:cubicBezTo>
                  <a:pt x="18719" y="7663"/>
                  <a:pt x="18741" y="7682"/>
                  <a:pt x="18763" y="7682"/>
                </a:cubicBezTo>
                <a:cubicBezTo>
                  <a:pt x="18768" y="7682"/>
                  <a:pt x="18773" y="7681"/>
                  <a:pt x="18778" y="7679"/>
                </a:cubicBezTo>
                <a:cubicBezTo>
                  <a:pt x="18804" y="7668"/>
                  <a:pt x="18829" y="7659"/>
                  <a:pt x="18853" y="7649"/>
                </a:cubicBezTo>
                <a:cubicBezTo>
                  <a:pt x="18879" y="7638"/>
                  <a:pt x="18899" y="7614"/>
                  <a:pt x="18891" y="7584"/>
                </a:cubicBezTo>
                <a:cubicBezTo>
                  <a:pt x="18884" y="7563"/>
                  <a:pt x="18861" y="7544"/>
                  <a:pt x="18839" y="7544"/>
                </a:cubicBezTo>
                <a:close/>
                <a:moveTo>
                  <a:pt x="13627" y="7591"/>
                </a:moveTo>
                <a:cubicBezTo>
                  <a:pt x="13603" y="7591"/>
                  <a:pt x="13578" y="7616"/>
                  <a:pt x="13593" y="7643"/>
                </a:cubicBezTo>
                <a:cubicBezTo>
                  <a:pt x="13598" y="7654"/>
                  <a:pt x="13603" y="7663"/>
                  <a:pt x="13609" y="7674"/>
                </a:cubicBezTo>
                <a:cubicBezTo>
                  <a:pt x="13615" y="7686"/>
                  <a:pt x="13626" y="7692"/>
                  <a:pt x="13636" y="7692"/>
                </a:cubicBezTo>
                <a:cubicBezTo>
                  <a:pt x="13660" y="7692"/>
                  <a:pt x="13685" y="7666"/>
                  <a:pt x="13670" y="7638"/>
                </a:cubicBezTo>
                <a:cubicBezTo>
                  <a:pt x="13665" y="7630"/>
                  <a:pt x="13660" y="7619"/>
                  <a:pt x="13655" y="7609"/>
                </a:cubicBezTo>
                <a:cubicBezTo>
                  <a:pt x="13648" y="7596"/>
                  <a:pt x="13637" y="7591"/>
                  <a:pt x="13627" y="7591"/>
                </a:cubicBezTo>
                <a:close/>
                <a:moveTo>
                  <a:pt x="17034" y="7632"/>
                </a:moveTo>
                <a:cubicBezTo>
                  <a:pt x="16989" y="7632"/>
                  <a:pt x="16989" y="7703"/>
                  <a:pt x="17034" y="7703"/>
                </a:cubicBezTo>
                <a:lnTo>
                  <a:pt x="17050" y="7703"/>
                </a:lnTo>
                <a:cubicBezTo>
                  <a:pt x="17050" y="7703"/>
                  <a:pt x="17051" y="7703"/>
                  <a:pt x="17051" y="7703"/>
                </a:cubicBezTo>
                <a:cubicBezTo>
                  <a:pt x="17096" y="7703"/>
                  <a:pt x="17096" y="7633"/>
                  <a:pt x="17050" y="7632"/>
                </a:cubicBezTo>
                <a:close/>
                <a:moveTo>
                  <a:pt x="12626" y="7556"/>
                </a:moveTo>
                <a:cubicBezTo>
                  <a:pt x="12585" y="7556"/>
                  <a:pt x="12549" y="7609"/>
                  <a:pt x="12586" y="7646"/>
                </a:cubicBezTo>
                <a:lnTo>
                  <a:pt x="12630" y="7690"/>
                </a:lnTo>
                <a:cubicBezTo>
                  <a:pt x="12641" y="7702"/>
                  <a:pt x="12654" y="7706"/>
                  <a:pt x="12666" y="7706"/>
                </a:cubicBezTo>
                <a:cubicBezTo>
                  <a:pt x="12707" y="7706"/>
                  <a:pt x="12744" y="7653"/>
                  <a:pt x="12707" y="7616"/>
                </a:cubicBezTo>
                <a:lnTo>
                  <a:pt x="12663" y="7572"/>
                </a:lnTo>
                <a:cubicBezTo>
                  <a:pt x="12651" y="7561"/>
                  <a:pt x="12639" y="7556"/>
                  <a:pt x="12626" y="7556"/>
                </a:cubicBezTo>
                <a:close/>
                <a:moveTo>
                  <a:pt x="7514" y="7645"/>
                </a:moveTo>
                <a:cubicBezTo>
                  <a:pt x="7468" y="7645"/>
                  <a:pt x="7468" y="7716"/>
                  <a:pt x="7514" y="7716"/>
                </a:cubicBezTo>
                <a:cubicBezTo>
                  <a:pt x="7559" y="7716"/>
                  <a:pt x="7559" y="7645"/>
                  <a:pt x="7514" y="7645"/>
                </a:cubicBezTo>
                <a:close/>
                <a:moveTo>
                  <a:pt x="16523" y="7662"/>
                </a:moveTo>
                <a:cubicBezTo>
                  <a:pt x="16478" y="7662"/>
                  <a:pt x="16478" y="7732"/>
                  <a:pt x="16524" y="7732"/>
                </a:cubicBezTo>
                <a:cubicBezTo>
                  <a:pt x="16570" y="7732"/>
                  <a:pt x="16570" y="7662"/>
                  <a:pt x="16524" y="7662"/>
                </a:cubicBezTo>
                <a:cubicBezTo>
                  <a:pt x="16524" y="7662"/>
                  <a:pt x="16523" y="7662"/>
                  <a:pt x="16523" y="7662"/>
                </a:cubicBezTo>
                <a:close/>
                <a:moveTo>
                  <a:pt x="8009" y="7628"/>
                </a:moveTo>
                <a:cubicBezTo>
                  <a:pt x="7940" y="7630"/>
                  <a:pt x="7940" y="7735"/>
                  <a:pt x="8009" y="7735"/>
                </a:cubicBezTo>
                <a:cubicBezTo>
                  <a:pt x="8079" y="7735"/>
                  <a:pt x="8079" y="7628"/>
                  <a:pt x="8009" y="7628"/>
                </a:cubicBezTo>
                <a:close/>
                <a:moveTo>
                  <a:pt x="6883" y="7656"/>
                </a:moveTo>
                <a:cubicBezTo>
                  <a:pt x="6814" y="7656"/>
                  <a:pt x="6814" y="7763"/>
                  <a:pt x="6883" y="7763"/>
                </a:cubicBezTo>
                <a:cubicBezTo>
                  <a:pt x="6951" y="7763"/>
                  <a:pt x="6951" y="7656"/>
                  <a:pt x="6883" y="7656"/>
                </a:cubicBezTo>
                <a:close/>
                <a:moveTo>
                  <a:pt x="9790" y="7712"/>
                </a:moveTo>
                <a:cubicBezTo>
                  <a:pt x="9786" y="7712"/>
                  <a:pt x="9782" y="7713"/>
                  <a:pt x="9779" y="7717"/>
                </a:cubicBezTo>
                <a:lnTo>
                  <a:pt x="9763" y="7732"/>
                </a:lnTo>
                <a:cubicBezTo>
                  <a:pt x="9750" y="7744"/>
                  <a:pt x="9762" y="7763"/>
                  <a:pt x="9776" y="7763"/>
                </a:cubicBezTo>
                <a:cubicBezTo>
                  <a:pt x="9780" y="7763"/>
                  <a:pt x="9784" y="7761"/>
                  <a:pt x="9788" y="7757"/>
                </a:cubicBezTo>
                <a:lnTo>
                  <a:pt x="9804" y="7742"/>
                </a:lnTo>
                <a:cubicBezTo>
                  <a:pt x="9816" y="7730"/>
                  <a:pt x="9803" y="7712"/>
                  <a:pt x="9790" y="7712"/>
                </a:cubicBezTo>
                <a:close/>
                <a:moveTo>
                  <a:pt x="18463" y="7713"/>
                </a:moveTo>
                <a:cubicBezTo>
                  <a:pt x="18447" y="7713"/>
                  <a:pt x="18436" y="7737"/>
                  <a:pt x="18454" y="7746"/>
                </a:cubicBezTo>
                <a:cubicBezTo>
                  <a:pt x="18464" y="7751"/>
                  <a:pt x="18474" y="7756"/>
                  <a:pt x="18484" y="7762"/>
                </a:cubicBezTo>
                <a:cubicBezTo>
                  <a:pt x="18487" y="7763"/>
                  <a:pt x="18490" y="7764"/>
                  <a:pt x="18493" y="7764"/>
                </a:cubicBezTo>
                <a:cubicBezTo>
                  <a:pt x="18509" y="7764"/>
                  <a:pt x="18519" y="7740"/>
                  <a:pt x="18503" y="7731"/>
                </a:cubicBezTo>
                <a:cubicBezTo>
                  <a:pt x="18492" y="7726"/>
                  <a:pt x="18483" y="7721"/>
                  <a:pt x="18473" y="7716"/>
                </a:cubicBezTo>
                <a:cubicBezTo>
                  <a:pt x="18469" y="7714"/>
                  <a:pt x="18466" y="7713"/>
                  <a:pt x="18463" y="7713"/>
                </a:cubicBezTo>
                <a:close/>
                <a:moveTo>
                  <a:pt x="5574" y="7669"/>
                </a:moveTo>
                <a:cubicBezTo>
                  <a:pt x="5569" y="7669"/>
                  <a:pt x="5563" y="7671"/>
                  <a:pt x="5557" y="7675"/>
                </a:cubicBezTo>
                <a:cubicBezTo>
                  <a:pt x="5541" y="7685"/>
                  <a:pt x="5526" y="7695"/>
                  <a:pt x="5513" y="7705"/>
                </a:cubicBezTo>
                <a:cubicBezTo>
                  <a:pt x="5480" y="7726"/>
                  <a:pt x="5500" y="7773"/>
                  <a:pt x="5529" y="7773"/>
                </a:cubicBezTo>
                <a:cubicBezTo>
                  <a:pt x="5535" y="7773"/>
                  <a:pt x="5541" y="7771"/>
                  <a:pt x="5547" y="7767"/>
                </a:cubicBezTo>
                <a:cubicBezTo>
                  <a:pt x="5563" y="7756"/>
                  <a:pt x="5578" y="7747"/>
                  <a:pt x="5592" y="7737"/>
                </a:cubicBezTo>
                <a:cubicBezTo>
                  <a:pt x="5624" y="7715"/>
                  <a:pt x="5604" y="7669"/>
                  <a:pt x="5574" y="7669"/>
                </a:cubicBezTo>
                <a:close/>
                <a:moveTo>
                  <a:pt x="5003" y="7636"/>
                </a:moveTo>
                <a:cubicBezTo>
                  <a:pt x="4999" y="7636"/>
                  <a:pt x="4994" y="7637"/>
                  <a:pt x="4990" y="7638"/>
                </a:cubicBezTo>
                <a:cubicBezTo>
                  <a:pt x="4964" y="7646"/>
                  <a:pt x="4944" y="7677"/>
                  <a:pt x="4953" y="7704"/>
                </a:cubicBezTo>
                <a:cubicBezTo>
                  <a:pt x="4959" y="7719"/>
                  <a:pt x="4964" y="7732"/>
                  <a:pt x="4968" y="7748"/>
                </a:cubicBezTo>
                <a:cubicBezTo>
                  <a:pt x="4975" y="7771"/>
                  <a:pt x="4995" y="7787"/>
                  <a:pt x="5018" y="7787"/>
                </a:cubicBezTo>
                <a:cubicBezTo>
                  <a:pt x="5023" y="7787"/>
                  <a:pt x="5028" y="7786"/>
                  <a:pt x="5033" y="7785"/>
                </a:cubicBezTo>
                <a:cubicBezTo>
                  <a:pt x="5059" y="7777"/>
                  <a:pt x="5079" y="7747"/>
                  <a:pt x="5070" y="7720"/>
                </a:cubicBezTo>
                <a:cubicBezTo>
                  <a:pt x="5064" y="7704"/>
                  <a:pt x="5059" y="7689"/>
                  <a:pt x="5055" y="7675"/>
                </a:cubicBezTo>
                <a:cubicBezTo>
                  <a:pt x="5048" y="7652"/>
                  <a:pt x="5027" y="7636"/>
                  <a:pt x="5003" y="7636"/>
                </a:cubicBezTo>
                <a:close/>
                <a:moveTo>
                  <a:pt x="22593" y="7709"/>
                </a:moveTo>
                <a:cubicBezTo>
                  <a:pt x="22576" y="7709"/>
                  <a:pt x="22558" y="7720"/>
                  <a:pt x="22558" y="7743"/>
                </a:cubicBezTo>
                <a:lnTo>
                  <a:pt x="22558" y="7773"/>
                </a:lnTo>
                <a:cubicBezTo>
                  <a:pt x="22558" y="7796"/>
                  <a:pt x="22576" y="7808"/>
                  <a:pt x="22593" y="7808"/>
                </a:cubicBezTo>
                <a:cubicBezTo>
                  <a:pt x="22611" y="7808"/>
                  <a:pt x="22628" y="7796"/>
                  <a:pt x="22628" y="7773"/>
                </a:cubicBezTo>
                <a:lnTo>
                  <a:pt x="22628" y="7743"/>
                </a:lnTo>
                <a:cubicBezTo>
                  <a:pt x="22628" y="7720"/>
                  <a:pt x="22611" y="7709"/>
                  <a:pt x="22593" y="7709"/>
                </a:cubicBezTo>
                <a:close/>
                <a:moveTo>
                  <a:pt x="8672" y="7690"/>
                </a:moveTo>
                <a:cubicBezTo>
                  <a:pt x="8631" y="7690"/>
                  <a:pt x="8595" y="7744"/>
                  <a:pt x="8632" y="7782"/>
                </a:cubicBezTo>
                <a:lnTo>
                  <a:pt x="8648" y="7797"/>
                </a:lnTo>
                <a:cubicBezTo>
                  <a:pt x="8659" y="7808"/>
                  <a:pt x="8672" y="7813"/>
                  <a:pt x="8684" y="7813"/>
                </a:cubicBezTo>
                <a:cubicBezTo>
                  <a:pt x="8725" y="7813"/>
                  <a:pt x="8762" y="7760"/>
                  <a:pt x="8725" y="7722"/>
                </a:cubicBezTo>
                <a:lnTo>
                  <a:pt x="8709" y="7706"/>
                </a:lnTo>
                <a:cubicBezTo>
                  <a:pt x="8697" y="7695"/>
                  <a:pt x="8685" y="7690"/>
                  <a:pt x="8672" y="7690"/>
                </a:cubicBezTo>
                <a:close/>
                <a:moveTo>
                  <a:pt x="600" y="7657"/>
                </a:moveTo>
                <a:cubicBezTo>
                  <a:pt x="582" y="7657"/>
                  <a:pt x="565" y="7668"/>
                  <a:pt x="566" y="7690"/>
                </a:cubicBezTo>
                <a:cubicBezTo>
                  <a:pt x="569" y="7735"/>
                  <a:pt x="587" y="7777"/>
                  <a:pt x="623" y="7806"/>
                </a:cubicBezTo>
                <a:cubicBezTo>
                  <a:pt x="630" y="7812"/>
                  <a:pt x="639" y="7816"/>
                  <a:pt x="649" y="7816"/>
                </a:cubicBezTo>
                <a:cubicBezTo>
                  <a:pt x="657" y="7816"/>
                  <a:pt x="665" y="7813"/>
                  <a:pt x="672" y="7806"/>
                </a:cubicBezTo>
                <a:cubicBezTo>
                  <a:pt x="685" y="7794"/>
                  <a:pt x="689" y="7769"/>
                  <a:pt x="673" y="7756"/>
                </a:cubicBezTo>
                <a:cubicBezTo>
                  <a:pt x="652" y="7740"/>
                  <a:pt x="638" y="7719"/>
                  <a:pt x="637" y="7690"/>
                </a:cubicBezTo>
                <a:cubicBezTo>
                  <a:pt x="636" y="7668"/>
                  <a:pt x="617" y="7657"/>
                  <a:pt x="600" y="7657"/>
                </a:cubicBezTo>
                <a:close/>
                <a:moveTo>
                  <a:pt x="10691" y="7725"/>
                </a:moveTo>
                <a:cubicBezTo>
                  <a:pt x="10622" y="7725"/>
                  <a:pt x="10622" y="7832"/>
                  <a:pt x="10691" y="7832"/>
                </a:cubicBezTo>
                <a:lnTo>
                  <a:pt x="10707" y="7832"/>
                </a:lnTo>
                <a:cubicBezTo>
                  <a:pt x="10777" y="7832"/>
                  <a:pt x="10777" y="7725"/>
                  <a:pt x="10707" y="7725"/>
                </a:cubicBezTo>
                <a:close/>
                <a:moveTo>
                  <a:pt x="16254" y="7723"/>
                </a:moveTo>
                <a:cubicBezTo>
                  <a:pt x="16230" y="7723"/>
                  <a:pt x="16206" y="7748"/>
                  <a:pt x="16222" y="7774"/>
                </a:cubicBezTo>
                <a:cubicBezTo>
                  <a:pt x="16233" y="7789"/>
                  <a:pt x="16242" y="7804"/>
                  <a:pt x="16253" y="7819"/>
                </a:cubicBezTo>
                <a:cubicBezTo>
                  <a:pt x="16260" y="7831"/>
                  <a:pt x="16271" y="7835"/>
                  <a:pt x="16282" y="7835"/>
                </a:cubicBezTo>
                <a:cubicBezTo>
                  <a:pt x="16307" y="7835"/>
                  <a:pt x="16332" y="7810"/>
                  <a:pt x="16314" y="7784"/>
                </a:cubicBezTo>
                <a:cubicBezTo>
                  <a:pt x="16304" y="7768"/>
                  <a:pt x="16295" y="7753"/>
                  <a:pt x="16284" y="7740"/>
                </a:cubicBezTo>
                <a:cubicBezTo>
                  <a:pt x="16276" y="7728"/>
                  <a:pt x="16265" y="7723"/>
                  <a:pt x="16254" y="7723"/>
                </a:cubicBezTo>
                <a:close/>
                <a:moveTo>
                  <a:pt x="19953" y="7731"/>
                </a:moveTo>
                <a:cubicBezTo>
                  <a:pt x="19947" y="7731"/>
                  <a:pt x="19940" y="7733"/>
                  <a:pt x="19934" y="7738"/>
                </a:cubicBezTo>
                <a:cubicBezTo>
                  <a:pt x="19919" y="7748"/>
                  <a:pt x="19904" y="7759"/>
                  <a:pt x="19889" y="7768"/>
                </a:cubicBezTo>
                <a:cubicBezTo>
                  <a:pt x="19857" y="7790"/>
                  <a:pt x="19877" y="7836"/>
                  <a:pt x="19906" y="7836"/>
                </a:cubicBezTo>
                <a:cubicBezTo>
                  <a:pt x="19912" y="7836"/>
                  <a:pt x="19918" y="7834"/>
                  <a:pt x="19925" y="7830"/>
                </a:cubicBezTo>
                <a:cubicBezTo>
                  <a:pt x="19939" y="7819"/>
                  <a:pt x="19955" y="7809"/>
                  <a:pt x="19970" y="7799"/>
                </a:cubicBezTo>
                <a:cubicBezTo>
                  <a:pt x="20001" y="7778"/>
                  <a:pt x="19982" y="7731"/>
                  <a:pt x="19953" y="7731"/>
                </a:cubicBezTo>
                <a:close/>
                <a:moveTo>
                  <a:pt x="3833" y="7724"/>
                </a:moveTo>
                <a:cubicBezTo>
                  <a:pt x="3806" y="7724"/>
                  <a:pt x="3780" y="7741"/>
                  <a:pt x="3780" y="7776"/>
                </a:cubicBezTo>
                <a:lnTo>
                  <a:pt x="3780" y="7806"/>
                </a:lnTo>
                <a:cubicBezTo>
                  <a:pt x="3780" y="7841"/>
                  <a:pt x="3807" y="7858"/>
                  <a:pt x="3833" y="7858"/>
                </a:cubicBezTo>
                <a:cubicBezTo>
                  <a:pt x="3860" y="7858"/>
                  <a:pt x="3887" y="7841"/>
                  <a:pt x="3887" y="7806"/>
                </a:cubicBezTo>
                <a:lnTo>
                  <a:pt x="3887" y="7776"/>
                </a:lnTo>
                <a:cubicBezTo>
                  <a:pt x="3886" y="7741"/>
                  <a:pt x="3860" y="7724"/>
                  <a:pt x="3833" y="7724"/>
                </a:cubicBezTo>
                <a:close/>
                <a:moveTo>
                  <a:pt x="6769" y="7840"/>
                </a:moveTo>
                <a:cubicBezTo>
                  <a:pt x="6747" y="7840"/>
                  <a:pt x="6747" y="7876"/>
                  <a:pt x="6770" y="7876"/>
                </a:cubicBezTo>
                <a:lnTo>
                  <a:pt x="6814" y="7876"/>
                </a:lnTo>
                <a:cubicBezTo>
                  <a:pt x="6838" y="7876"/>
                  <a:pt x="6838" y="7840"/>
                  <a:pt x="6814" y="7840"/>
                </a:cubicBezTo>
                <a:lnTo>
                  <a:pt x="6770" y="7840"/>
                </a:lnTo>
                <a:cubicBezTo>
                  <a:pt x="6770" y="7840"/>
                  <a:pt x="6769" y="7840"/>
                  <a:pt x="6769" y="7840"/>
                </a:cubicBezTo>
                <a:close/>
                <a:moveTo>
                  <a:pt x="22293" y="7797"/>
                </a:moveTo>
                <a:cubicBezTo>
                  <a:pt x="22266" y="7797"/>
                  <a:pt x="22242" y="7833"/>
                  <a:pt x="22267" y="7857"/>
                </a:cubicBezTo>
                <a:lnTo>
                  <a:pt x="22283" y="7873"/>
                </a:lnTo>
                <a:cubicBezTo>
                  <a:pt x="22290" y="7880"/>
                  <a:pt x="22298" y="7883"/>
                  <a:pt x="22306" y="7883"/>
                </a:cubicBezTo>
                <a:cubicBezTo>
                  <a:pt x="22333" y="7883"/>
                  <a:pt x="22358" y="7848"/>
                  <a:pt x="22333" y="7823"/>
                </a:cubicBezTo>
                <a:lnTo>
                  <a:pt x="22317" y="7808"/>
                </a:lnTo>
                <a:cubicBezTo>
                  <a:pt x="22310" y="7800"/>
                  <a:pt x="22301" y="7797"/>
                  <a:pt x="22293" y="7797"/>
                </a:cubicBezTo>
                <a:close/>
                <a:moveTo>
                  <a:pt x="17712" y="7781"/>
                </a:moveTo>
                <a:cubicBezTo>
                  <a:pt x="17671" y="7781"/>
                  <a:pt x="17635" y="7835"/>
                  <a:pt x="17672" y="7872"/>
                </a:cubicBezTo>
                <a:cubicBezTo>
                  <a:pt x="17677" y="7878"/>
                  <a:pt x="17683" y="7883"/>
                  <a:pt x="17688" y="7887"/>
                </a:cubicBezTo>
                <a:cubicBezTo>
                  <a:pt x="17699" y="7898"/>
                  <a:pt x="17711" y="7903"/>
                  <a:pt x="17723" y="7903"/>
                </a:cubicBezTo>
                <a:cubicBezTo>
                  <a:pt x="17764" y="7903"/>
                  <a:pt x="17802" y="7850"/>
                  <a:pt x="17764" y="7813"/>
                </a:cubicBezTo>
                <a:lnTo>
                  <a:pt x="17749" y="7797"/>
                </a:lnTo>
                <a:cubicBezTo>
                  <a:pt x="17737" y="7786"/>
                  <a:pt x="17725" y="7781"/>
                  <a:pt x="17712" y="7781"/>
                </a:cubicBezTo>
                <a:close/>
                <a:moveTo>
                  <a:pt x="377" y="7836"/>
                </a:moveTo>
                <a:cubicBezTo>
                  <a:pt x="332" y="7836"/>
                  <a:pt x="330" y="7907"/>
                  <a:pt x="377" y="7907"/>
                </a:cubicBezTo>
                <a:cubicBezTo>
                  <a:pt x="423" y="7907"/>
                  <a:pt x="423" y="7836"/>
                  <a:pt x="377" y="7836"/>
                </a:cubicBezTo>
                <a:close/>
                <a:moveTo>
                  <a:pt x="17214" y="7842"/>
                </a:moveTo>
                <a:cubicBezTo>
                  <a:pt x="17168" y="7842"/>
                  <a:pt x="17168" y="7914"/>
                  <a:pt x="17214" y="7914"/>
                </a:cubicBezTo>
                <a:cubicBezTo>
                  <a:pt x="17215" y="7914"/>
                  <a:pt x="17215" y="7914"/>
                  <a:pt x="17215" y="7914"/>
                </a:cubicBezTo>
                <a:cubicBezTo>
                  <a:pt x="17259" y="7914"/>
                  <a:pt x="17259" y="7844"/>
                  <a:pt x="17214" y="7842"/>
                </a:cubicBezTo>
                <a:close/>
                <a:moveTo>
                  <a:pt x="19409" y="7836"/>
                </a:moveTo>
                <a:cubicBezTo>
                  <a:pt x="19406" y="7836"/>
                  <a:pt x="19403" y="7836"/>
                  <a:pt x="19400" y="7837"/>
                </a:cubicBezTo>
                <a:cubicBezTo>
                  <a:pt x="19380" y="7842"/>
                  <a:pt x="19360" y="7848"/>
                  <a:pt x="19339" y="7852"/>
                </a:cubicBezTo>
                <a:cubicBezTo>
                  <a:pt x="19298" y="7861"/>
                  <a:pt x="19310" y="7921"/>
                  <a:pt x="19349" y="7921"/>
                </a:cubicBezTo>
                <a:cubicBezTo>
                  <a:pt x="19351" y="7921"/>
                  <a:pt x="19355" y="7921"/>
                  <a:pt x="19358" y="7920"/>
                </a:cubicBezTo>
                <a:cubicBezTo>
                  <a:pt x="19378" y="7915"/>
                  <a:pt x="19397" y="7909"/>
                  <a:pt x="19417" y="7905"/>
                </a:cubicBezTo>
                <a:cubicBezTo>
                  <a:pt x="19459" y="7895"/>
                  <a:pt x="19446" y="7836"/>
                  <a:pt x="19409" y="7836"/>
                </a:cubicBezTo>
                <a:close/>
                <a:moveTo>
                  <a:pt x="17409" y="7826"/>
                </a:moveTo>
                <a:cubicBezTo>
                  <a:pt x="17341" y="7826"/>
                  <a:pt x="17341" y="7933"/>
                  <a:pt x="17409" y="7933"/>
                </a:cubicBezTo>
                <a:lnTo>
                  <a:pt x="17425" y="7933"/>
                </a:lnTo>
                <a:cubicBezTo>
                  <a:pt x="17493" y="7933"/>
                  <a:pt x="17494" y="7826"/>
                  <a:pt x="17425" y="7826"/>
                </a:cubicBezTo>
                <a:close/>
                <a:moveTo>
                  <a:pt x="14125" y="7803"/>
                </a:moveTo>
                <a:cubicBezTo>
                  <a:pt x="14104" y="7803"/>
                  <a:pt x="14082" y="7820"/>
                  <a:pt x="14087" y="7847"/>
                </a:cubicBezTo>
                <a:cubicBezTo>
                  <a:pt x="14093" y="7872"/>
                  <a:pt x="14098" y="7897"/>
                  <a:pt x="14101" y="7921"/>
                </a:cubicBezTo>
                <a:cubicBezTo>
                  <a:pt x="14105" y="7939"/>
                  <a:pt x="14118" y="7947"/>
                  <a:pt x="14132" y="7947"/>
                </a:cubicBezTo>
                <a:cubicBezTo>
                  <a:pt x="14153" y="7947"/>
                  <a:pt x="14175" y="7929"/>
                  <a:pt x="14169" y="7903"/>
                </a:cubicBezTo>
                <a:cubicBezTo>
                  <a:pt x="14165" y="7878"/>
                  <a:pt x="14161" y="7853"/>
                  <a:pt x="14155" y="7829"/>
                </a:cubicBezTo>
                <a:cubicBezTo>
                  <a:pt x="14152" y="7811"/>
                  <a:pt x="14138" y="7803"/>
                  <a:pt x="14125" y="7803"/>
                </a:cubicBezTo>
                <a:close/>
                <a:moveTo>
                  <a:pt x="4749" y="7879"/>
                </a:moveTo>
                <a:cubicBezTo>
                  <a:pt x="4731" y="7879"/>
                  <a:pt x="4713" y="7891"/>
                  <a:pt x="4713" y="7914"/>
                </a:cubicBezTo>
                <a:lnTo>
                  <a:pt x="4713" y="7929"/>
                </a:lnTo>
                <a:cubicBezTo>
                  <a:pt x="4713" y="7952"/>
                  <a:pt x="4731" y="7964"/>
                  <a:pt x="4749" y="7964"/>
                </a:cubicBezTo>
                <a:cubicBezTo>
                  <a:pt x="4767" y="7964"/>
                  <a:pt x="4785" y="7952"/>
                  <a:pt x="4785" y="7929"/>
                </a:cubicBezTo>
                <a:lnTo>
                  <a:pt x="4785" y="7914"/>
                </a:lnTo>
                <a:cubicBezTo>
                  <a:pt x="4785" y="7891"/>
                  <a:pt x="4767" y="7879"/>
                  <a:pt x="4749" y="7879"/>
                </a:cubicBezTo>
                <a:close/>
                <a:moveTo>
                  <a:pt x="1399" y="7902"/>
                </a:moveTo>
                <a:cubicBezTo>
                  <a:pt x="1386" y="7902"/>
                  <a:pt x="1374" y="7919"/>
                  <a:pt x="1386" y="7931"/>
                </a:cubicBezTo>
                <a:lnTo>
                  <a:pt x="1417" y="7962"/>
                </a:lnTo>
                <a:cubicBezTo>
                  <a:pt x="1420" y="7965"/>
                  <a:pt x="1424" y="7967"/>
                  <a:pt x="1428" y="7967"/>
                </a:cubicBezTo>
                <a:cubicBezTo>
                  <a:pt x="1441" y="7967"/>
                  <a:pt x="1453" y="7949"/>
                  <a:pt x="1441" y="7937"/>
                </a:cubicBezTo>
                <a:lnTo>
                  <a:pt x="1411" y="7907"/>
                </a:lnTo>
                <a:cubicBezTo>
                  <a:pt x="1408" y="7904"/>
                  <a:pt x="1403" y="7902"/>
                  <a:pt x="1399" y="7902"/>
                </a:cubicBezTo>
                <a:close/>
                <a:moveTo>
                  <a:pt x="23990" y="7907"/>
                </a:moveTo>
                <a:cubicBezTo>
                  <a:pt x="23945" y="7907"/>
                  <a:pt x="23945" y="7977"/>
                  <a:pt x="23990" y="7977"/>
                </a:cubicBezTo>
                <a:lnTo>
                  <a:pt x="24111" y="7977"/>
                </a:lnTo>
                <a:cubicBezTo>
                  <a:pt x="24111" y="7977"/>
                  <a:pt x="24111" y="7977"/>
                  <a:pt x="24112" y="7977"/>
                </a:cubicBezTo>
                <a:cubicBezTo>
                  <a:pt x="24156" y="7977"/>
                  <a:pt x="24155" y="7907"/>
                  <a:pt x="24111" y="7907"/>
                </a:cubicBezTo>
                <a:close/>
                <a:moveTo>
                  <a:pt x="16927" y="7951"/>
                </a:moveTo>
                <a:cubicBezTo>
                  <a:pt x="16906" y="7951"/>
                  <a:pt x="16907" y="7986"/>
                  <a:pt x="16928" y="7987"/>
                </a:cubicBezTo>
                <a:cubicBezTo>
                  <a:pt x="16952" y="7987"/>
                  <a:pt x="16952" y="7951"/>
                  <a:pt x="16928" y="7951"/>
                </a:cubicBezTo>
                <a:cubicBezTo>
                  <a:pt x="16928" y="7951"/>
                  <a:pt x="16928" y="7951"/>
                  <a:pt x="16927" y="7951"/>
                </a:cubicBezTo>
                <a:close/>
                <a:moveTo>
                  <a:pt x="11946" y="7867"/>
                </a:moveTo>
                <a:cubicBezTo>
                  <a:pt x="11927" y="7867"/>
                  <a:pt x="11907" y="7876"/>
                  <a:pt x="11899" y="7894"/>
                </a:cubicBezTo>
                <a:cubicBezTo>
                  <a:pt x="11894" y="7904"/>
                  <a:pt x="11888" y="7914"/>
                  <a:pt x="11883" y="7924"/>
                </a:cubicBezTo>
                <a:cubicBezTo>
                  <a:pt x="11871" y="7950"/>
                  <a:pt x="11877" y="7982"/>
                  <a:pt x="11903" y="7997"/>
                </a:cubicBezTo>
                <a:cubicBezTo>
                  <a:pt x="11911" y="8002"/>
                  <a:pt x="11920" y="8005"/>
                  <a:pt x="11929" y="8005"/>
                </a:cubicBezTo>
                <a:cubicBezTo>
                  <a:pt x="11948" y="8005"/>
                  <a:pt x="11967" y="7995"/>
                  <a:pt x="11975" y="7977"/>
                </a:cubicBezTo>
                <a:cubicBezTo>
                  <a:pt x="11982" y="7967"/>
                  <a:pt x="11987" y="7958"/>
                  <a:pt x="11991" y="7947"/>
                </a:cubicBezTo>
                <a:cubicBezTo>
                  <a:pt x="12005" y="7921"/>
                  <a:pt x="11999" y="7889"/>
                  <a:pt x="11972" y="7874"/>
                </a:cubicBezTo>
                <a:cubicBezTo>
                  <a:pt x="11964" y="7869"/>
                  <a:pt x="11955" y="7867"/>
                  <a:pt x="11946" y="7867"/>
                </a:cubicBezTo>
                <a:close/>
                <a:moveTo>
                  <a:pt x="23178" y="7906"/>
                </a:moveTo>
                <a:cubicBezTo>
                  <a:pt x="23173" y="7906"/>
                  <a:pt x="23167" y="7907"/>
                  <a:pt x="23162" y="7910"/>
                </a:cubicBezTo>
                <a:cubicBezTo>
                  <a:pt x="23129" y="7927"/>
                  <a:pt x="23095" y="7935"/>
                  <a:pt x="23058" y="7935"/>
                </a:cubicBezTo>
                <a:cubicBezTo>
                  <a:pt x="23053" y="7935"/>
                  <a:pt x="23049" y="7935"/>
                  <a:pt x="23044" y="7935"/>
                </a:cubicBezTo>
                <a:cubicBezTo>
                  <a:pt x="23043" y="7934"/>
                  <a:pt x="23042" y="7934"/>
                  <a:pt x="23041" y="7934"/>
                </a:cubicBezTo>
                <a:cubicBezTo>
                  <a:pt x="22998" y="7934"/>
                  <a:pt x="22999" y="8004"/>
                  <a:pt x="23044" y="8005"/>
                </a:cubicBezTo>
                <a:cubicBezTo>
                  <a:pt x="23049" y="8005"/>
                  <a:pt x="23054" y="8005"/>
                  <a:pt x="23060" y="8005"/>
                </a:cubicBezTo>
                <a:cubicBezTo>
                  <a:pt x="23108" y="8005"/>
                  <a:pt x="23155" y="7992"/>
                  <a:pt x="23197" y="7971"/>
                </a:cubicBezTo>
                <a:cubicBezTo>
                  <a:pt x="23233" y="7954"/>
                  <a:pt x="23211" y="7906"/>
                  <a:pt x="23178" y="7906"/>
                </a:cubicBezTo>
                <a:close/>
                <a:moveTo>
                  <a:pt x="10661" y="7919"/>
                </a:moveTo>
                <a:cubicBezTo>
                  <a:pt x="10653" y="7919"/>
                  <a:pt x="10645" y="7922"/>
                  <a:pt x="10638" y="7929"/>
                </a:cubicBezTo>
                <a:lnTo>
                  <a:pt x="10622" y="7945"/>
                </a:lnTo>
                <a:cubicBezTo>
                  <a:pt x="10597" y="7970"/>
                  <a:pt x="10621" y="8005"/>
                  <a:pt x="10648" y="8005"/>
                </a:cubicBezTo>
                <a:cubicBezTo>
                  <a:pt x="10656" y="8005"/>
                  <a:pt x="10665" y="8002"/>
                  <a:pt x="10672" y="7994"/>
                </a:cubicBezTo>
                <a:lnTo>
                  <a:pt x="10688" y="7979"/>
                </a:lnTo>
                <a:cubicBezTo>
                  <a:pt x="10712" y="7954"/>
                  <a:pt x="10688" y="7919"/>
                  <a:pt x="10661" y="7919"/>
                </a:cubicBezTo>
                <a:close/>
                <a:moveTo>
                  <a:pt x="8798" y="7965"/>
                </a:moveTo>
                <a:cubicBezTo>
                  <a:pt x="8794" y="7965"/>
                  <a:pt x="8790" y="7967"/>
                  <a:pt x="8786" y="7970"/>
                </a:cubicBezTo>
                <a:lnTo>
                  <a:pt x="8771" y="7986"/>
                </a:lnTo>
                <a:cubicBezTo>
                  <a:pt x="8757" y="7998"/>
                  <a:pt x="8769" y="8016"/>
                  <a:pt x="8783" y="8016"/>
                </a:cubicBezTo>
                <a:cubicBezTo>
                  <a:pt x="8787" y="8016"/>
                  <a:pt x="8791" y="8014"/>
                  <a:pt x="8795" y="8010"/>
                </a:cubicBezTo>
                <a:lnTo>
                  <a:pt x="8811" y="7994"/>
                </a:lnTo>
                <a:cubicBezTo>
                  <a:pt x="8824" y="7982"/>
                  <a:pt x="8812" y="7965"/>
                  <a:pt x="8798" y="7965"/>
                </a:cubicBezTo>
                <a:close/>
                <a:moveTo>
                  <a:pt x="1682" y="7945"/>
                </a:moveTo>
                <a:cubicBezTo>
                  <a:pt x="1674" y="7945"/>
                  <a:pt x="1666" y="7948"/>
                  <a:pt x="1659" y="7955"/>
                </a:cubicBezTo>
                <a:lnTo>
                  <a:pt x="1643" y="7971"/>
                </a:lnTo>
                <a:cubicBezTo>
                  <a:pt x="1618" y="7996"/>
                  <a:pt x="1642" y="8031"/>
                  <a:pt x="1668" y="8031"/>
                </a:cubicBezTo>
                <a:cubicBezTo>
                  <a:pt x="1676" y="8031"/>
                  <a:pt x="1685" y="8028"/>
                  <a:pt x="1692" y="8020"/>
                </a:cubicBezTo>
                <a:lnTo>
                  <a:pt x="1708" y="8005"/>
                </a:lnTo>
                <a:cubicBezTo>
                  <a:pt x="1734" y="7980"/>
                  <a:pt x="1710" y="7945"/>
                  <a:pt x="1682" y="7945"/>
                </a:cubicBezTo>
                <a:close/>
                <a:moveTo>
                  <a:pt x="18250" y="8014"/>
                </a:moveTo>
                <a:cubicBezTo>
                  <a:pt x="18246" y="8014"/>
                  <a:pt x="18242" y="8016"/>
                  <a:pt x="18238" y="8019"/>
                </a:cubicBezTo>
                <a:lnTo>
                  <a:pt x="18222" y="8035"/>
                </a:lnTo>
                <a:cubicBezTo>
                  <a:pt x="18209" y="8047"/>
                  <a:pt x="18222" y="8065"/>
                  <a:pt x="18236" y="8065"/>
                </a:cubicBezTo>
                <a:cubicBezTo>
                  <a:pt x="18240" y="8065"/>
                  <a:pt x="18244" y="8064"/>
                  <a:pt x="18247" y="8060"/>
                </a:cubicBezTo>
                <a:lnTo>
                  <a:pt x="18263" y="8045"/>
                </a:lnTo>
                <a:cubicBezTo>
                  <a:pt x="18276" y="8032"/>
                  <a:pt x="18264" y="8014"/>
                  <a:pt x="18250" y="8014"/>
                </a:cubicBezTo>
                <a:close/>
                <a:moveTo>
                  <a:pt x="11621" y="8015"/>
                </a:moveTo>
                <a:cubicBezTo>
                  <a:pt x="11575" y="8015"/>
                  <a:pt x="11575" y="8086"/>
                  <a:pt x="11621" y="8086"/>
                </a:cubicBezTo>
                <a:lnTo>
                  <a:pt x="11637" y="8086"/>
                </a:lnTo>
                <a:cubicBezTo>
                  <a:pt x="11683" y="8086"/>
                  <a:pt x="11683" y="8015"/>
                  <a:pt x="11637" y="8015"/>
                </a:cubicBezTo>
                <a:close/>
                <a:moveTo>
                  <a:pt x="12237" y="7971"/>
                </a:moveTo>
                <a:cubicBezTo>
                  <a:pt x="12214" y="7971"/>
                  <a:pt x="12192" y="7988"/>
                  <a:pt x="12185" y="8010"/>
                </a:cubicBezTo>
                <a:cubicBezTo>
                  <a:pt x="12178" y="8039"/>
                  <a:pt x="12194" y="8068"/>
                  <a:pt x="12223" y="8076"/>
                </a:cubicBezTo>
                <a:cubicBezTo>
                  <a:pt x="12237" y="8081"/>
                  <a:pt x="12252" y="8086"/>
                  <a:pt x="12267" y="8091"/>
                </a:cubicBezTo>
                <a:cubicBezTo>
                  <a:pt x="12271" y="8092"/>
                  <a:pt x="12276" y="8093"/>
                  <a:pt x="12280" y="8093"/>
                </a:cubicBezTo>
                <a:cubicBezTo>
                  <a:pt x="12303" y="8093"/>
                  <a:pt x="12326" y="8076"/>
                  <a:pt x="12333" y="8054"/>
                </a:cubicBezTo>
                <a:cubicBezTo>
                  <a:pt x="12340" y="8025"/>
                  <a:pt x="12323" y="7996"/>
                  <a:pt x="12296" y="7988"/>
                </a:cubicBezTo>
                <a:cubicBezTo>
                  <a:pt x="12280" y="7983"/>
                  <a:pt x="12266" y="7977"/>
                  <a:pt x="12251" y="7973"/>
                </a:cubicBezTo>
                <a:cubicBezTo>
                  <a:pt x="12246" y="7972"/>
                  <a:pt x="12242" y="7971"/>
                  <a:pt x="12237" y="7971"/>
                </a:cubicBezTo>
                <a:close/>
                <a:moveTo>
                  <a:pt x="9203" y="8056"/>
                </a:moveTo>
                <a:cubicBezTo>
                  <a:pt x="9189" y="8056"/>
                  <a:pt x="9178" y="8074"/>
                  <a:pt x="9190" y="8086"/>
                </a:cubicBezTo>
                <a:cubicBezTo>
                  <a:pt x="9196" y="8092"/>
                  <a:pt x="9201" y="8097"/>
                  <a:pt x="9206" y="8102"/>
                </a:cubicBezTo>
                <a:cubicBezTo>
                  <a:pt x="9209" y="8106"/>
                  <a:pt x="9213" y="8107"/>
                  <a:pt x="9217" y="8107"/>
                </a:cubicBezTo>
                <a:cubicBezTo>
                  <a:pt x="9230" y="8107"/>
                  <a:pt x="9242" y="8089"/>
                  <a:pt x="9230" y="8077"/>
                </a:cubicBezTo>
                <a:lnTo>
                  <a:pt x="9214" y="8061"/>
                </a:lnTo>
                <a:cubicBezTo>
                  <a:pt x="9210" y="8058"/>
                  <a:pt x="9206" y="8056"/>
                  <a:pt x="9203" y="8056"/>
                </a:cubicBezTo>
                <a:close/>
                <a:moveTo>
                  <a:pt x="22473" y="8038"/>
                </a:moveTo>
                <a:cubicBezTo>
                  <a:pt x="22427" y="8038"/>
                  <a:pt x="22427" y="8108"/>
                  <a:pt x="22473" y="8108"/>
                </a:cubicBezTo>
                <a:cubicBezTo>
                  <a:pt x="22518" y="8108"/>
                  <a:pt x="22518" y="8038"/>
                  <a:pt x="22473" y="8038"/>
                </a:cubicBezTo>
                <a:close/>
                <a:moveTo>
                  <a:pt x="22025" y="7973"/>
                </a:moveTo>
                <a:cubicBezTo>
                  <a:pt x="21984" y="7973"/>
                  <a:pt x="21947" y="8026"/>
                  <a:pt x="21984" y="8064"/>
                </a:cubicBezTo>
                <a:lnTo>
                  <a:pt x="22014" y="8094"/>
                </a:lnTo>
                <a:cubicBezTo>
                  <a:pt x="22026" y="8105"/>
                  <a:pt x="22038" y="8110"/>
                  <a:pt x="22050" y="8110"/>
                </a:cubicBezTo>
                <a:cubicBezTo>
                  <a:pt x="22091" y="8110"/>
                  <a:pt x="22128" y="8056"/>
                  <a:pt x="22091" y="8019"/>
                </a:cubicBezTo>
                <a:cubicBezTo>
                  <a:pt x="22080" y="8009"/>
                  <a:pt x="22070" y="7999"/>
                  <a:pt x="22061" y="7989"/>
                </a:cubicBezTo>
                <a:cubicBezTo>
                  <a:pt x="22050" y="7978"/>
                  <a:pt x="22037" y="7973"/>
                  <a:pt x="22025" y="7973"/>
                </a:cubicBezTo>
                <a:close/>
                <a:moveTo>
                  <a:pt x="3245" y="7989"/>
                </a:moveTo>
                <a:cubicBezTo>
                  <a:pt x="3240" y="7989"/>
                  <a:pt x="3235" y="7990"/>
                  <a:pt x="3230" y="7992"/>
                </a:cubicBezTo>
                <a:cubicBezTo>
                  <a:pt x="3214" y="7997"/>
                  <a:pt x="3200" y="8003"/>
                  <a:pt x="3185" y="8008"/>
                </a:cubicBezTo>
                <a:cubicBezTo>
                  <a:pt x="3158" y="8017"/>
                  <a:pt x="3141" y="8045"/>
                  <a:pt x="3148" y="8073"/>
                </a:cubicBezTo>
                <a:cubicBezTo>
                  <a:pt x="3154" y="8094"/>
                  <a:pt x="3177" y="8112"/>
                  <a:pt x="3200" y="8112"/>
                </a:cubicBezTo>
                <a:cubicBezTo>
                  <a:pt x="3205" y="8112"/>
                  <a:pt x="3210" y="8111"/>
                  <a:pt x="3214" y="8109"/>
                </a:cubicBezTo>
                <a:cubicBezTo>
                  <a:pt x="3230" y="8104"/>
                  <a:pt x="3245" y="8099"/>
                  <a:pt x="3258" y="8094"/>
                </a:cubicBezTo>
                <a:cubicBezTo>
                  <a:pt x="3287" y="8085"/>
                  <a:pt x="3303" y="8057"/>
                  <a:pt x="3295" y="8029"/>
                </a:cubicBezTo>
                <a:cubicBezTo>
                  <a:pt x="3289" y="8007"/>
                  <a:pt x="3267" y="7989"/>
                  <a:pt x="3245" y="7989"/>
                </a:cubicBezTo>
                <a:close/>
                <a:moveTo>
                  <a:pt x="7272" y="7915"/>
                </a:moveTo>
                <a:cubicBezTo>
                  <a:pt x="7264" y="7915"/>
                  <a:pt x="7256" y="7918"/>
                  <a:pt x="7249" y="7926"/>
                </a:cubicBezTo>
                <a:cubicBezTo>
                  <a:pt x="7208" y="7970"/>
                  <a:pt x="7166" y="8014"/>
                  <a:pt x="7126" y="8059"/>
                </a:cubicBezTo>
                <a:cubicBezTo>
                  <a:pt x="7102" y="8084"/>
                  <a:pt x="7125" y="8120"/>
                  <a:pt x="7151" y="8120"/>
                </a:cubicBezTo>
                <a:cubicBezTo>
                  <a:pt x="7160" y="8120"/>
                  <a:pt x="7168" y="8117"/>
                  <a:pt x="7175" y="8108"/>
                </a:cubicBezTo>
                <a:cubicBezTo>
                  <a:pt x="7216" y="8065"/>
                  <a:pt x="7258" y="8020"/>
                  <a:pt x="7299" y="7976"/>
                </a:cubicBezTo>
                <a:cubicBezTo>
                  <a:pt x="7323" y="7951"/>
                  <a:pt x="7299" y="7915"/>
                  <a:pt x="7272" y="7915"/>
                </a:cubicBezTo>
                <a:close/>
                <a:moveTo>
                  <a:pt x="6506" y="8062"/>
                </a:moveTo>
                <a:cubicBezTo>
                  <a:pt x="6462" y="8062"/>
                  <a:pt x="6461" y="8134"/>
                  <a:pt x="6506" y="8134"/>
                </a:cubicBezTo>
                <a:cubicBezTo>
                  <a:pt x="6506" y="8134"/>
                  <a:pt x="6507" y="8134"/>
                  <a:pt x="6507" y="8134"/>
                </a:cubicBezTo>
                <a:cubicBezTo>
                  <a:pt x="6552" y="8134"/>
                  <a:pt x="6552" y="8062"/>
                  <a:pt x="6506" y="8062"/>
                </a:cubicBezTo>
                <a:close/>
                <a:moveTo>
                  <a:pt x="9000" y="8022"/>
                </a:moveTo>
                <a:cubicBezTo>
                  <a:pt x="8973" y="8022"/>
                  <a:pt x="8946" y="8040"/>
                  <a:pt x="8946" y="8075"/>
                </a:cubicBezTo>
                <a:lnTo>
                  <a:pt x="8946" y="8091"/>
                </a:lnTo>
                <a:cubicBezTo>
                  <a:pt x="8946" y="8125"/>
                  <a:pt x="8973" y="8142"/>
                  <a:pt x="9000" y="8142"/>
                </a:cubicBezTo>
                <a:cubicBezTo>
                  <a:pt x="9027" y="8142"/>
                  <a:pt x="9054" y="8125"/>
                  <a:pt x="9054" y="8091"/>
                </a:cubicBezTo>
                <a:lnTo>
                  <a:pt x="9054" y="8075"/>
                </a:lnTo>
                <a:cubicBezTo>
                  <a:pt x="9054" y="8040"/>
                  <a:pt x="9027" y="8022"/>
                  <a:pt x="9000" y="8022"/>
                </a:cubicBezTo>
                <a:close/>
                <a:moveTo>
                  <a:pt x="24694" y="8058"/>
                </a:moveTo>
                <a:cubicBezTo>
                  <a:pt x="24688" y="8058"/>
                  <a:pt x="24682" y="8059"/>
                  <a:pt x="24676" y="8062"/>
                </a:cubicBezTo>
                <a:cubicBezTo>
                  <a:pt x="24666" y="8068"/>
                  <a:pt x="24658" y="8073"/>
                  <a:pt x="24647" y="8078"/>
                </a:cubicBezTo>
                <a:cubicBezTo>
                  <a:pt x="24612" y="8096"/>
                  <a:pt x="24633" y="8144"/>
                  <a:pt x="24665" y="8144"/>
                </a:cubicBezTo>
                <a:cubicBezTo>
                  <a:pt x="24670" y="8144"/>
                  <a:pt x="24676" y="8143"/>
                  <a:pt x="24682" y="8140"/>
                </a:cubicBezTo>
                <a:cubicBezTo>
                  <a:pt x="24692" y="8135"/>
                  <a:pt x="24702" y="8129"/>
                  <a:pt x="24712" y="8124"/>
                </a:cubicBezTo>
                <a:cubicBezTo>
                  <a:pt x="24748" y="8106"/>
                  <a:pt x="24727" y="8058"/>
                  <a:pt x="24694" y="8058"/>
                </a:cubicBezTo>
                <a:close/>
                <a:moveTo>
                  <a:pt x="2766" y="8037"/>
                </a:moveTo>
                <a:cubicBezTo>
                  <a:pt x="2739" y="8037"/>
                  <a:pt x="2712" y="8054"/>
                  <a:pt x="2712" y="8089"/>
                </a:cubicBezTo>
                <a:lnTo>
                  <a:pt x="2712" y="8104"/>
                </a:lnTo>
                <a:cubicBezTo>
                  <a:pt x="2712" y="8139"/>
                  <a:pt x="2739" y="8157"/>
                  <a:pt x="2766" y="8157"/>
                </a:cubicBezTo>
                <a:cubicBezTo>
                  <a:pt x="2793" y="8157"/>
                  <a:pt x="2820" y="8139"/>
                  <a:pt x="2820" y="8104"/>
                </a:cubicBezTo>
                <a:lnTo>
                  <a:pt x="2820" y="8089"/>
                </a:lnTo>
                <a:cubicBezTo>
                  <a:pt x="2819" y="8054"/>
                  <a:pt x="2792" y="8037"/>
                  <a:pt x="2766" y="8037"/>
                </a:cubicBezTo>
                <a:close/>
                <a:moveTo>
                  <a:pt x="8249" y="8082"/>
                </a:moveTo>
                <a:cubicBezTo>
                  <a:pt x="8221" y="8082"/>
                  <a:pt x="8198" y="8118"/>
                  <a:pt x="8223" y="8143"/>
                </a:cubicBezTo>
                <a:lnTo>
                  <a:pt x="8239" y="8159"/>
                </a:lnTo>
                <a:cubicBezTo>
                  <a:pt x="8246" y="8166"/>
                  <a:pt x="8254" y="8169"/>
                  <a:pt x="8262" y="8169"/>
                </a:cubicBezTo>
                <a:cubicBezTo>
                  <a:pt x="8290" y="8169"/>
                  <a:pt x="8314" y="8133"/>
                  <a:pt x="8289" y="8108"/>
                </a:cubicBezTo>
                <a:lnTo>
                  <a:pt x="8273" y="8093"/>
                </a:lnTo>
                <a:cubicBezTo>
                  <a:pt x="8266" y="8085"/>
                  <a:pt x="8257" y="8082"/>
                  <a:pt x="8249" y="8082"/>
                </a:cubicBezTo>
                <a:close/>
                <a:moveTo>
                  <a:pt x="13927" y="8072"/>
                </a:moveTo>
                <a:cubicBezTo>
                  <a:pt x="13903" y="8072"/>
                  <a:pt x="13879" y="8098"/>
                  <a:pt x="13893" y="8125"/>
                </a:cubicBezTo>
                <a:cubicBezTo>
                  <a:pt x="13899" y="8136"/>
                  <a:pt x="13904" y="8145"/>
                  <a:pt x="13909" y="8156"/>
                </a:cubicBezTo>
                <a:cubicBezTo>
                  <a:pt x="13916" y="8168"/>
                  <a:pt x="13926" y="8174"/>
                  <a:pt x="13937" y="8174"/>
                </a:cubicBezTo>
                <a:cubicBezTo>
                  <a:pt x="13960" y="8174"/>
                  <a:pt x="13984" y="8148"/>
                  <a:pt x="13970" y="8120"/>
                </a:cubicBezTo>
                <a:cubicBezTo>
                  <a:pt x="13964" y="8109"/>
                  <a:pt x="13959" y="8101"/>
                  <a:pt x="13954" y="8091"/>
                </a:cubicBezTo>
                <a:cubicBezTo>
                  <a:pt x="13948" y="8078"/>
                  <a:pt x="13937" y="8072"/>
                  <a:pt x="13927" y="8072"/>
                </a:cubicBezTo>
                <a:close/>
                <a:moveTo>
                  <a:pt x="13679" y="8062"/>
                </a:moveTo>
                <a:cubicBezTo>
                  <a:pt x="13667" y="8062"/>
                  <a:pt x="13655" y="8066"/>
                  <a:pt x="13644" y="8077"/>
                </a:cubicBezTo>
                <a:lnTo>
                  <a:pt x="13628" y="8093"/>
                </a:lnTo>
                <a:cubicBezTo>
                  <a:pt x="13590" y="8132"/>
                  <a:pt x="13626" y="8185"/>
                  <a:pt x="13667" y="8185"/>
                </a:cubicBezTo>
                <a:cubicBezTo>
                  <a:pt x="13679" y="8185"/>
                  <a:pt x="13692" y="8180"/>
                  <a:pt x="13703" y="8169"/>
                </a:cubicBezTo>
                <a:lnTo>
                  <a:pt x="13719" y="8153"/>
                </a:lnTo>
                <a:cubicBezTo>
                  <a:pt x="13756" y="8115"/>
                  <a:pt x="13720" y="8062"/>
                  <a:pt x="13679" y="8062"/>
                </a:cubicBezTo>
                <a:close/>
                <a:moveTo>
                  <a:pt x="13506" y="8119"/>
                </a:moveTo>
                <a:cubicBezTo>
                  <a:pt x="13493" y="8119"/>
                  <a:pt x="13480" y="8137"/>
                  <a:pt x="13492" y="8149"/>
                </a:cubicBezTo>
                <a:lnTo>
                  <a:pt x="13537" y="8193"/>
                </a:lnTo>
                <a:cubicBezTo>
                  <a:pt x="13541" y="8197"/>
                  <a:pt x="13545" y="8199"/>
                  <a:pt x="13550" y="8199"/>
                </a:cubicBezTo>
                <a:cubicBezTo>
                  <a:pt x="13563" y="8199"/>
                  <a:pt x="13575" y="8181"/>
                  <a:pt x="13561" y="8169"/>
                </a:cubicBezTo>
                <a:lnTo>
                  <a:pt x="13517" y="8124"/>
                </a:lnTo>
                <a:cubicBezTo>
                  <a:pt x="13514" y="8121"/>
                  <a:pt x="13510" y="8119"/>
                  <a:pt x="13506" y="8119"/>
                </a:cubicBezTo>
                <a:close/>
                <a:moveTo>
                  <a:pt x="405" y="8121"/>
                </a:moveTo>
                <a:cubicBezTo>
                  <a:pt x="397" y="8121"/>
                  <a:pt x="389" y="8125"/>
                  <a:pt x="382" y="8133"/>
                </a:cubicBezTo>
                <a:lnTo>
                  <a:pt x="366" y="8148"/>
                </a:lnTo>
                <a:cubicBezTo>
                  <a:pt x="341" y="8173"/>
                  <a:pt x="366" y="8208"/>
                  <a:pt x="393" y="8208"/>
                </a:cubicBezTo>
                <a:cubicBezTo>
                  <a:pt x="401" y="8208"/>
                  <a:pt x="409" y="8205"/>
                  <a:pt x="416" y="8197"/>
                </a:cubicBezTo>
                <a:lnTo>
                  <a:pt x="432" y="8182"/>
                </a:lnTo>
                <a:cubicBezTo>
                  <a:pt x="457" y="8157"/>
                  <a:pt x="432" y="8121"/>
                  <a:pt x="405" y="8121"/>
                </a:cubicBezTo>
                <a:close/>
                <a:moveTo>
                  <a:pt x="12944" y="8124"/>
                </a:moveTo>
                <a:cubicBezTo>
                  <a:pt x="12936" y="8124"/>
                  <a:pt x="12928" y="8127"/>
                  <a:pt x="12920" y="8135"/>
                </a:cubicBezTo>
                <a:lnTo>
                  <a:pt x="12905" y="8150"/>
                </a:lnTo>
                <a:cubicBezTo>
                  <a:pt x="12879" y="8175"/>
                  <a:pt x="12903" y="8211"/>
                  <a:pt x="12931" y="8211"/>
                </a:cubicBezTo>
                <a:cubicBezTo>
                  <a:pt x="12938" y="8211"/>
                  <a:pt x="12947" y="8208"/>
                  <a:pt x="12954" y="8201"/>
                </a:cubicBezTo>
                <a:lnTo>
                  <a:pt x="12970" y="8185"/>
                </a:lnTo>
                <a:cubicBezTo>
                  <a:pt x="12995" y="8159"/>
                  <a:pt x="12971" y="8124"/>
                  <a:pt x="12944" y="8124"/>
                </a:cubicBezTo>
                <a:close/>
                <a:moveTo>
                  <a:pt x="9836" y="8082"/>
                </a:moveTo>
                <a:cubicBezTo>
                  <a:pt x="9831" y="8082"/>
                  <a:pt x="9825" y="8083"/>
                  <a:pt x="9820" y="8085"/>
                </a:cubicBezTo>
                <a:cubicBezTo>
                  <a:pt x="9795" y="8096"/>
                  <a:pt x="9770" y="8104"/>
                  <a:pt x="9746" y="8115"/>
                </a:cubicBezTo>
                <a:cubicBezTo>
                  <a:pt x="9720" y="8125"/>
                  <a:pt x="9700" y="8150"/>
                  <a:pt x="9709" y="8181"/>
                </a:cubicBezTo>
                <a:cubicBezTo>
                  <a:pt x="9715" y="8201"/>
                  <a:pt x="9736" y="8220"/>
                  <a:pt x="9759" y="8220"/>
                </a:cubicBezTo>
                <a:cubicBezTo>
                  <a:pt x="9764" y="8220"/>
                  <a:pt x="9769" y="8219"/>
                  <a:pt x="9774" y="8217"/>
                </a:cubicBezTo>
                <a:cubicBezTo>
                  <a:pt x="9799" y="8207"/>
                  <a:pt x="9825" y="8197"/>
                  <a:pt x="9849" y="8187"/>
                </a:cubicBezTo>
                <a:cubicBezTo>
                  <a:pt x="9875" y="8177"/>
                  <a:pt x="9895" y="8151"/>
                  <a:pt x="9886" y="8122"/>
                </a:cubicBezTo>
                <a:cubicBezTo>
                  <a:pt x="9880" y="8102"/>
                  <a:pt x="9858" y="8082"/>
                  <a:pt x="9836" y="8082"/>
                </a:cubicBezTo>
                <a:close/>
                <a:moveTo>
                  <a:pt x="21195" y="8122"/>
                </a:moveTo>
                <a:cubicBezTo>
                  <a:pt x="21125" y="8122"/>
                  <a:pt x="21125" y="8229"/>
                  <a:pt x="21195" y="8229"/>
                </a:cubicBezTo>
                <a:cubicBezTo>
                  <a:pt x="21264" y="8229"/>
                  <a:pt x="21264" y="8122"/>
                  <a:pt x="21195" y="8122"/>
                </a:cubicBezTo>
                <a:close/>
                <a:moveTo>
                  <a:pt x="6026" y="8134"/>
                </a:moveTo>
                <a:cubicBezTo>
                  <a:pt x="5956" y="8135"/>
                  <a:pt x="5956" y="8240"/>
                  <a:pt x="6026" y="8240"/>
                </a:cubicBezTo>
                <a:cubicBezTo>
                  <a:pt x="6095" y="8240"/>
                  <a:pt x="6095" y="8134"/>
                  <a:pt x="6026" y="8134"/>
                </a:cubicBezTo>
                <a:close/>
                <a:moveTo>
                  <a:pt x="8030" y="8170"/>
                </a:moveTo>
                <a:cubicBezTo>
                  <a:pt x="7985" y="8170"/>
                  <a:pt x="7985" y="8240"/>
                  <a:pt x="8030" y="8240"/>
                </a:cubicBezTo>
                <a:lnTo>
                  <a:pt x="8046" y="8240"/>
                </a:lnTo>
                <a:cubicBezTo>
                  <a:pt x="8046" y="8240"/>
                  <a:pt x="8047" y="8240"/>
                  <a:pt x="8048" y="8240"/>
                </a:cubicBezTo>
                <a:cubicBezTo>
                  <a:pt x="8091" y="8240"/>
                  <a:pt x="8091" y="8170"/>
                  <a:pt x="8046" y="8170"/>
                </a:cubicBezTo>
                <a:close/>
                <a:moveTo>
                  <a:pt x="3891" y="8175"/>
                </a:moveTo>
                <a:cubicBezTo>
                  <a:pt x="3845" y="8175"/>
                  <a:pt x="3845" y="8246"/>
                  <a:pt x="3891" y="8246"/>
                </a:cubicBezTo>
                <a:lnTo>
                  <a:pt x="3921" y="8246"/>
                </a:lnTo>
                <a:cubicBezTo>
                  <a:pt x="3922" y="8246"/>
                  <a:pt x="3923" y="8246"/>
                  <a:pt x="3923" y="8246"/>
                </a:cubicBezTo>
                <a:cubicBezTo>
                  <a:pt x="3968" y="8246"/>
                  <a:pt x="3967" y="8176"/>
                  <a:pt x="3921" y="8175"/>
                </a:cubicBezTo>
                <a:close/>
                <a:moveTo>
                  <a:pt x="19259" y="8116"/>
                </a:moveTo>
                <a:cubicBezTo>
                  <a:pt x="19218" y="8116"/>
                  <a:pt x="19181" y="8170"/>
                  <a:pt x="19218" y="8207"/>
                </a:cubicBezTo>
                <a:lnTo>
                  <a:pt x="19263" y="8251"/>
                </a:lnTo>
                <a:cubicBezTo>
                  <a:pt x="19275" y="8263"/>
                  <a:pt x="19288" y="8268"/>
                  <a:pt x="19300" y="8268"/>
                </a:cubicBezTo>
                <a:cubicBezTo>
                  <a:pt x="19341" y="8268"/>
                  <a:pt x="19377" y="8215"/>
                  <a:pt x="19339" y="8177"/>
                </a:cubicBezTo>
                <a:lnTo>
                  <a:pt x="19295" y="8133"/>
                </a:lnTo>
                <a:cubicBezTo>
                  <a:pt x="19284" y="8121"/>
                  <a:pt x="19271" y="8116"/>
                  <a:pt x="19259" y="8116"/>
                </a:cubicBezTo>
                <a:close/>
                <a:moveTo>
                  <a:pt x="795" y="8167"/>
                </a:moveTo>
                <a:cubicBezTo>
                  <a:pt x="784" y="8167"/>
                  <a:pt x="774" y="8173"/>
                  <a:pt x="767" y="8186"/>
                </a:cubicBezTo>
                <a:cubicBezTo>
                  <a:pt x="762" y="8196"/>
                  <a:pt x="757" y="8206"/>
                  <a:pt x="751" y="8216"/>
                </a:cubicBezTo>
                <a:cubicBezTo>
                  <a:pt x="737" y="8244"/>
                  <a:pt x="761" y="8269"/>
                  <a:pt x="784" y="8269"/>
                </a:cubicBezTo>
                <a:cubicBezTo>
                  <a:pt x="795" y="8269"/>
                  <a:pt x="806" y="8264"/>
                  <a:pt x="812" y="8251"/>
                </a:cubicBezTo>
                <a:cubicBezTo>
                  <a:pt x="817" y="8240"/>
                  <a:pt x="823" y="8232"/>
                  <a:pt x="828" y="8222"/>
                </a:cubicBezTo>
                <a:cubicBezTo>
                  <a:pt x="842" y="8193"/>
                  <a:pt x="818" y="8167"/>
                  <a:pt x="795" y="8167"/>
                </a:cubicBezTo>
                <a:close/>
                <a:moveTo>
                  <a:pt x="7520" y="8199"/>
                </a:moveTo>
                <a:cubicBezTo>
                  <a:pt x="7475" y="8199"/>
                  <a:pt x="7474" y="8270"/>
                  <a:pt x="7520" y="8270"/>
                </a:cubicBezTo>
                <a:cubicBezTo>
                  <a:pt x="7566" y="8270"/>
                  <a:pt x="7566" y="8199"/>
                  <a:pt x="7520" y="8199"/>
                </a:cubicBezTo>
                <a:close/>
                <a:moveTo>
                  <a:pt x="11900" y="8140"/>
                </a:moveTo>
                <a:cubicBezTo>
                  <a:pt x="11873" y="8140"/>
                  <a:pt x="11846" y="8158"/>
                  <a:pt x="11846" y="8192"/>
                </a:cubicBezTo>
                <a:lnTo>
                  <a:pt x="11846" y="8223"/>
                </a:lnTo>
                <a:cubicBezTo>
                  <a:pt x="11846" y="8257"/>
                  <a:pt x="11873" y="8274"/>
                  <a:pt x="11900" y="8274"/>
                </a:cubicBezTo>
                <a:cubicBezTo>
                  <a:pt x="11927" y="8274"/>
                  <a:pt x="11953" y="8257"/>
                  <a:pt x="11953" y="8223"/>
                </a:cubicBezTo>
                <a:lnTo>
                  <a:pt x="11953" y="8192"/>
                </a:lnTo>
                <a:cubicBezTo>
                  <a:pt x="11953" y="8158"/>
                  <a:pt x="11927" y="8140"/>
                  <a:pt x="11900" y="8140"/>
                </a:cubicBezTo>
                <a:close/>
                <a:moveTo>
                  <a:pt x="16313" y="8203"/>
                </a:moveTo>
                <a:cubicBezTo>
                  <a:pt x="16295" y="8203"/>
                  <a:pt x="16278" y="8214"/>
                  <a:pt x="16278" y="8237"/>
                </a:cubicBezTo>
                <a:lnTo>
                  <a:pt x="16278" y="8253"/>
                </a:lnTo>
                <a:cubicBezTo>
                  <a:pt x="16277" y="8276"/>
                  <a:pt x="16295" y="8287"/>
                  <a:pt x="16313" y="8287"/>
                </a:cubicBezTo>
                <a:cubicBezTo>
                  <a:pt x="16330" y="8287"/>
                  <a:pt x="16348" y="8276"/>
                  <a:pt x="16348" y="8253"/>
                </a:cubicBezTo>
                <a:lnTo>
                  <a:pt x="16348" y="8237"/>
                </a:lnTo>
                <a:cubicBezTo>
                  <a:pt x="16348" y="8214"/>
                  <a:pt x="16330" y="8203"/>
                  <a:pt x="16313" y="8203"/>
                </a:cubicBezTo>
                <a:close/>
                <a:moveTo>
                  <a:pt x="9460" y="8252"/>
                </a:moveTo>
                <a:cubicBezTo>
                  <a:pt x="9443" y="8252"/>
                  <a:pt x="9432" y="8275"/>
                  <a:pt x="9450" y="8284"/>
                </a:cubicBezTo>
                <a:cubicBezTo>
                  <a:pt x="9460" y="8290"/>
                  <a:pt x="9469" y="8295"/>
                  <a:pt x="9480" y="8300"/>
                </a:cubicBezTo>
                <a:cubicBezTo>
                  <a:pt x="9483" y="8302"/>
                  <a:pt x="9486" y="8302"/>
                  <a:pt x="9489" y="8302"/>
                </a:cubicBezTo>
                <a:cubicBezTo>
                  <a:pt x="9505" y="8302"/>
                  <a:pt x="9515" y="8279"/>
                  <a:pt x="9499" y="8270"/>
                </a:cubicBezTo>
                <a:cubicBezTo>
                  <a:pt x="9488" y="8265"/>
                  <a:pt x="9479" y="8259"/>
                  <a:pt x="9468" y="8254"/>
                </a:cubicBezTo>
                <a:cubicBezTo>
                  <a:pt x="9465" y="8253"/>
                  <a:pt x="9462" y="8252"/>
                  <a:pt x="9460" y="8252"/>
                </a:cubicBezTo>
                <a:close/>
                <a:moveTo>
                  <a:pt x="3531" y="8235"/>
                </a:moveTo>
                <a:cubicBezTo>
                  <a:pt x="3486" y="8235"/>
                  <a:pt x="3486" y="8306"/>
                  <a:pt x="3531" y="8306"/>
                </a:cubicBezTo>
                <a:cubicBezTo>
                  <a:pt x="3577" y="8306"/>
                  <a:pt x="3577" y="8235"/>
                  <a:pt x="3531" y="8235"/>
                </a:cubicBezTo>
                <a:close/>
                <a:moveTo>
                  <a:pt x="7648" y="8233"/>
                </a:moveTo>
                <a:cubicBezTo>
                  <a:pt x="7643" y="8233"/>
                  <a:pt x="7637" y="8234"/>
                  <a:pt x="7631" y="8237"/>
                </a:cubicBezTo>
                <a:cubicBezTo>
                  <a:pt x="7620" y="8243"/>
                  <a:pt x="7611" y="8248"/>
                  <a:pt x="7601" y="8253"/>
                </a:cubicBezTo>
                <a:cubicBezTo>
                  <a:pt x="7565" y="8271"/>
                  <a:pt x="7587" y="8318"/>
                  <a:pt x="7620" y="8318"/>
                </a:cubicBezTo>
                <a:cubicBezTo>
                  <a:pt x="7625" y="8318"/>
                  <a:pt x="7631" y="8317"/>
                  <a:pt x="7636" y="8314"/>
                </a:cubicBezTo>
                <a:cubicBezTo>
                  <a:pt x="7647" y="8309"/>
                  <a:pt x="7656" y="8303"/>
                  <a:pt x="7667" y="8298"/>
                </a:cubicBezTo>
                <a:cubicBezTo>
                  <a:pt x="7701" y="8280"/>
                  <a:pt x="7680" y="8233"/>
                  <a:pt x="7648" y="8233"/>
                </a:cubicBezTo>
                <a:close/>
                <a:moveTo>
                  <a:pt x="20412" y="8195"/>
                </a:moveTo>
                <a:cubicBezTo>
                  <a:pt x="20400" y="8195"/>
                  <a:pt x="20387" y="8200"/>
                  <a:pt x="20376" y="8211"/>
                </a:cubicBezTo>
                <a:lnTo>
                  <a:pt x="20346" y="8240"/>
                </a:lnTo>
                <a:cubicBezTo>
                  <a:pt x="20308" y="8279"/>
                  <a:pt x="20344" y="8332"/>
                  <a:pt x="20386" y="8332"/>
                </a:cubicBezTo>
                <a:cubicBezTo>
                  <a:pt x="20398" y="8332"/>
                  <a:pt x="20410" y="8328"/>
                  <a:pt x="20421" y="8317"/>
                </a:cubicBezTo>
                <a:lnTo>
                  <a:pt x="20450" y="8287"/>
                </a:lnTo>
                <a:cubicBezTo>
                  <a:pt x="20489" y="8249"/>
                  <a:pt x="20454" y="8195"/>
                  <a:pt x="20412" y="8195"/>
                </a:cubicBezTo>
                <a:close/>
                <a:moveTo>
                  <a:pt x="13589" y="8247"/>
                </a:moveTo>
                <a:cubicBezTo>
                  <a:pt x="13572" y="8247"/>
                  <a:pt x="13554" y="8258"/>
                  <a:pt x="13554" y="8281"/>
                </a:cubicBezTo>
                <a:lnTo>
                  <a:pt x="13554" y="8312"/>
                </a:lnTo>
                <a:cubicBezTo>
                  <a:pt x="13554" y="8335"/>
                  <a:pt x="13572" y="8346"/>
                  <a:pt x="13589" y="8346"/>
                </a:cubicBezTo>
                <a:cubicBezTo>
                  <a:pt x="13607" y="8346"/>
                  <a:pt x="13624" y="8335"/>
                  <a:pt x="13624" y="8312"/>
                </a:cubicBezTo>
                <a:lnTo>
                  <a:pt x="13624" y="8281"/>
                </a:lnTo>
                <a:cubicBezTo>
                  <a:pt x="13624" y="8258"/>
                  <a:pt x="13607" y="8247"/>
                  <a:pt x="13589" y="8247"/>
                </a:cubicBezTo>
                <a:close/>
                <a:moveTo>
                  <a:pt x="15677" y="8259"/>
                </a:moveTo>
                <a:cubicBezTo>
                  <a:pt x="15666" y="8259"/>
                  <a:pt x="15656" y="8264"/>
                  <a:pt x="15649" y="8277"/>
                </a:cubicBezTo>
                <a:cubicBezTo>
                  <a:pt x="15644" y="8288"/>
                  <a:pt x="15639" y="8297"/>
                  <a:pt x="15634" y="8307"/>
                </a:cubicBezTo>
                <a:cubicBezTo>
                  <a:pt x="15620" y="8335"/>
                  <a:pt x="15645" y="8361"/>
                  <a:pt x="15668" y="8361"/>
                </a:cubicBezTo>
                <a:cubicBezTo>
                  <a:pt x="15678" y="8361"/>
                  <a:pt x="15688" y="8356"/>
                  <a:pt x="15694" y="8343"/>
                </a:cubicBezTo>
                <a:cubicBezTo>
                  <a:pt x="15701" y="8333"/>
                  <a:pt x="15706" y="8323"/>
                  <a:pt x="15710" y="8313"/>
                </a:cubicBezTo>
                <a:cubicBezTo>
                  <a:pt x="15724" y="8285"/>
                  <a:pt x="15700" y="8259"/>
                  <a:pt x="15677" y="8259"/>
                </a:cubicBezTo>
                <a:close/>
                <a:moveTo>
                  <a:pt x="15106" y="8245"/>
                </a:moveTo>
                <a:cubicBezTo>
                  <a:pt x="15097" y="8245"/>
                  <a:pt x="15087" y="8246"/>
                  <a:pt x="15078" y="8250"/>
                </a:cubicBezTo>
                <a:cubicBezTo>
                  <a:pt x="15051" y="8260"/>
                  <a:pt x="15032" y="8285"/>
                  <a:pt x="15042" y="8316"/>
                </a:cubicBezTo>
                <a:cubicBezTo>
                  <a:pt x="15047" y="8337"/>
                  <a:pt x="15069" y="8355"/>
                  <a:pt x="15092" y="8355"/>
                </a:cubicBezTo>
                <a:cubicBezTo>
                  <a:pt x="15096" y="8355"/>
                  <a:pt x="15099" y="8354"/>
                  <a:pt x="15102" y="8354"/>
                </a:cubicBezTo>
                <a:cubicBezTo>
                  <a:pt x="15113" y="8362"/>
                  <a:pt x="15126" y="8368"/>
                  <a:pt x="15139" y="8368"/>
                </a:cubicBezTo>
                <a:cubicBezTo>
                  <a:pt x="15147" y="8368"/>
                  <a:pt x="15156" y="8365"/>
                  <a:pt x="15164" y="8361"/>
                </a:cubicBezTo>
                <a:cubicBezTo>
                  <a:pt x="15188" y="8348"/>
                  <a:pt x="15201" y="8313"/>
                  <a:pt x="15184" y="8288"/>
                </a:cubicBezTo>
                <a:cubicBezTo>
                  <a:pt x="15165" y="8263"/>
                  <a:pt x="15136" y="8245"/>
                  <a:pt x="15106" y="8245"/>
                </a:cubicBezTo>
                <a:close/>
                <a:moveTo>
                  <a:pt x="10946" y="8269"/>
                </a:moveTo>
                <a:cubicBezTo>
                  <a:pt x="10940" y="8269"/>
                  <a:pt x="10934" y="8271"/>
                  <a:pt x="10928" y="8275"/>
                </a:cubicBezTo>
                <a:cubicBezTo>
                  <a:pt x="10914" y="8285"/>
                  <a:pt x="10898" y="8296"/>
                  <a:pt x="10884" y="8305"/>
                </a:cubicBezTo>
                <a:cubicBezTo>
                  <a:pt x="10852" y="8327"/>
                  <a:pt x="10872" y="8373"/>
                  <a:pt x="10901" y="8373"/>
                </a:cubicBezTo>
                <a:cubicBezTo>
                  <a:pt x="10907" y="8373"/>
                  <a:pt x="10913" y="8371"/>
                  <a:pt x="10919" y="8366"/>
                </a:cubicBezTo>
                <a:cubicBezTo>
                  <a:pt x="10933" y="8356"/>
                  <a:pt x="10949" y="8345"/>
                  <a:pt x="10963" y="8337"/>
                </a:cubicBezTo>
                <a:cubicBezTo>
                  <a:pt x="10996" y="8316"/>
                  <a:pt x="10976" y="8269"/>
                  <a:pt x="10946" y="8269"/>
                </a:cubicBezTo>
                <a:close/>
                <a:moveTo>
                  <a:pt x="7251" y="8260"/>
                </a:moveTo>
                <a:cubicBezTo>
                  <a:pt x="7226" y="8260"/>
                  <a:pt x="7201" y="8285"/>
                  <a:pt x="7218" y="8312"/>
                </a:cubicBezTo>
                <a:cubicBezTo>
                  <a:pt x="7229" y="8327"/>
                  <a:pt x="7238" y="8342"/>
                  <a:pt x="7249" y="8356"/>
                </a:cubicBezTo>
                <a:cubicBezTo>
                  <a:pt x="7256" y="8368"/>
                  <a:pt x="7268" y="8373"/>
                  <a:pt x="7279" y="8373"/>
                </a:cubicBezTo>
                <a:cubicBezTo>
                  <a:pt x="7304" y="8373"/>
                  <a:pt x="7328" y="8348"/>
                  <a:pt x="7310" y="8321"/>
                </a:cubicBezTo>
                <a:cubicBezTo>
                  <a:pt x="7300" y="8305"/>
                  <a:pt x="7290" y="8291"/>
                  <a:pt x="7280" y="8276"/>
                </a:cubicBezTo>
                <a:cubicBezTo>
                  <a:pt x="7272" y="8265"/>
                  <a:pt x="7262" y="8260"/>
                  <a:pt x="7251" y="8260"/>
                </a:cubicBezTo>
                <a:close/>
                <a:moveTo>
                  <a:pt x="12817" y="8296"/>
                </a:moveTo>
                <a:cubicBezTo>
                  <a:pt x="12799" y="8296"/>
                  <a:pt x="12781" y="8307"/>
                  <a:pt x="12781" y="8329"/>
                </a:cubicBezTo>
                <a:lnTo>
                  <a:pt x="12781" y="8345"/>
                </a:lnTo>
                <a:cubicBezTo>
                  <a:pt x="12781" y="8368"/>
                  <a:pt x="12799" y="8380"/>
                  <a:pt x="12817" y="8380"/>
                </a:cubicBezTo>
                <a:cubicBezTo>
                  <a:pt x="12834" y="8380"/>
                  <a:pt x="12852" y="8368"/>
                  <a:pt x="12852" y="8345"/>
                </a:cubicBezTo>
                <a:lnTo>
                  <a:pt x="12852" y="8329"/>
                </a:lnTo>
                <a:cubicBezTo>
                  <a:pt x="12852" y="8307"/>
                  <a:pt x="12834" y="8296"/>
                  <a:pt x="12817" y="8296"/>
                </a:cubicBezTo>
                <a:close/>
                <a:moveTo>
                  <a:pt x="17544" y="8373"/>
                </a:moveTo>
                <a:cubicBezTo>
                  <a:pt x="17520" y="8373"/>
                  <a:pt x="17520" y="8408"/>
                  <a:pt x="17544" y="8408"/>
                </a:cubicBezTo>
                <a:cubicBezTo>
                  <a:pt x="17566" y="8408"/>
                  <a:pt x="17566" y="8373"/>
                  <a:pt x="17544" y="8373"/>
                </a:cubicBezTo>
                <a:close/>
                <a:moveTo>
                  <a:pt x="13290" y="8335"/>
                </a:moveTo>
                <a:cubicBezTo>
                  <a:pt x="13262" y="8335"/>
                  <a:pt x="13238" y="8371"/>
                  <a:pt x="13263" y="8395"/>
                </a:cubicBezTo>
                <a:lnTo>
                  <a:pt x="13279" y="8411"/>
                </a:lnTo>
                <a:cubicBezTo>
                  <a:pt x="13286" y="8419"/>
                  <a:pt x="13294" y="8422"/>
                  <a:pt x="13302" y="8422"/>
                </a:cubicBezTo>
                <a:cubicBezTo>
                  <a:pt x="13329" y="8422"/>
                  <a:pt x="13354" y="8387"/>
                  <a:pt x="13329" y="8361"/>
                </a:cubicBezTo>
                <a:lnTo>
                  <a:pt x="13313" y="8345"/>
                </a:lnTo>
                <a:cubicBezTo>
                  <a:pt x="13306" y="8338"/>
                  <a:pt x="13298" y="8335"/>
                  <a:pt x="13290" y="8335"/>
                </a:cubicBezTo>
                <a:close/>
                <a:moveTo>
                  <a:pt x="2239" y="8400"/>
                </a:moveTo>
                <a:cubicBezTo>
                  <a:pt x="2215" y="8400"/>
                  <a:pt x="2215" y="8434"/>
                  <a:pt x="2239" y="8434"/>
                </a:cubicBezTo>
                <a:lnTo>
                  <a:pt x="2255" y="8434"/>
                </a:lnTo>
                <a:cubicBezTo>
                  <a:pt x="2277" y="8434"/>
                  <a:pt x="2277" y="8401"/>
                  <a:pt x="2255" y="8400"/>
                </a:cubicBezTo>
                <a:close/>
                <a:moveTo>
                  <a:pt x="8709" y="8319"/>
                </a:moveTo>
                <a:cubicBezTo>
                  <a:pt x="8667" y="8319"/>
                  <a:pt x="8631" y="8372"/>
                  <a:pt x="8668" y="8410"/>
                </a:cubicBezTo>
                <a:cubicBezTo>
                  <a:pt x="8673" y="8416"/>
                  <a:pt x="8679" y="8421"/>
                  <a:pt x="8684" y="8426"/>
                </a:cubicBezTo>
                <a:cubicBezTo>
                  <a:pt x="8695" y="8437"/>
                  <a:pt x="8707" y="8441"/>
                  <a:pt x="8719" y="8441"/>
                </a:cubicBezTo>
                <a:cubicBezTo>
                  <a:pt x="8760" y="8441"/>
                  <a:pt x="8797" y="8388"/>
                  <a:pt x="8760" y="8350"/>
                </a:cubicBezTo>
                <a:lnTo>
                  <a:pt x="8745" y="8335"/>
                </a:lnTo>
                <a:cubicBezTo>
                  <a:pt x="8733" y="8324"/>
                  <a:pt x="8721" y="8319"/>
                  <a:pt x="8709" y="8319"/>
                </a:cubicBezTo>
                <a:close/>
                <a:moveTo>
                  <a:pt x="8211" y="8381"/>
                </a:moveTo>
                <a:cubicBezTo>
                  <a:pt x="8165" y="8381"/>
                  <a:pt x="8165" y="8452"/>
                  <a:pt x="8211" y="8452"/>
                </a:cubicBezTo>
                <a:cubicBezTo>
                  <a:pt x="8212" y="8452"/>
                  <a:pt x="8212" y="8452"/>
                  <a:pt x="8212" y="8452"/>
                </a:cubicBezTo>
                <a:cubicBezTo>
                  <a:pt x="8257" y="8452"/>
                  <a:pt x="8257" y="8381"/>
                  <a:pt x="8211" y="8381"/>
                </a:cubicBezTo>
                <a:close/>
                <a:moveTo>
                  <a:pt x="13114" y="8385"/>
                </a:moveTo>
                <a:cubicBezTo>
                  <a:pt x="13068" y="8385"/>
                  <a:pt x="13068" y="8455"/>
                  <a:pt x="13114" y="8455"/>
                </a:cubicBezTo>
                <a:cubicBezTo>
                  <a:pt x="13115" y="8455"/>
                  <a:pt x="13115" y="8455"/>
                  <a:pt x="13116" y="8455"/>
                </a:cubicBezTo>
                <a:cubicBezTo>
                  <a:pt x="13158" y="8455"/>
                  <a:pt x="13160" y="8385"/>
                  <a:pt x="13114" y="8385"/>
                </a:cubicBezTo>
                <a:close/>
                <a:moveTo>
                  <a:pt x="1790" y="8411"/>
                </a:moveTo>
                <a:cubicBezTo>
                  <a:pt x="1777" y="8411"/>
                  <a:pt x="1765" y="8430"/>
                  <a:pt x="1776" y="8443"/>
                </a:cubicBezTo>
                <a:cubicBezTo>
                  <a:pt x="1784" y="8453"/>
                  <a:pt x="1797" y="8458"/>
                  <a:pt x="1810" y="8458"/>
                </a:cubicBezTo>
                <a:cubicBezTo>
                  <a:pt x="1823" y="8458"/>
                  <a:pt x="1835" y="8453"/>
                  <a:pt x="1844" y="8444"/>
                </a:cubicBezTo>
                <a:cubicBezTo>
                  <a:pt x="1856" y="8431"/>
                  <a:pt x="1845" y="8413"/>
                  <a:pt x="1832" y="8413"/>
                </a:cubicBezTo>
                <a:cubicBezTo>
                  <a:pt x="1828" y="8413"/>
                  <a:pt x="1824" y="8415"/>
                  <a:pt x="1820" y="8418"/>
                </a:cubicBezTo>
                <a:cubicBezTo>
                  <a:pt x="1817" y="8422"/>
                  <a:pt x="1814" y="8423"/>
                  <a:pt x="1811" y="8423"/>
                </a:cubicBezTo>
                <a:cubicBezTo>
                  <a:pt x="1807" y="8423"/>
                  <a:pt x="1804" y="8421"/>
                  <a:pt x="1801" y="8417"/>
                </a:cubicBezTo>
                <a:cubicBezTo>
                  <a:pt x="1798" y="8413"/>
                  <a:pt x="1794" y="8411"/>
                  <a:pt x="1790" y="8411"/>
                </a:cubicBezTo>
                <a:close/>
                <a:moveTo>
                  <a:pt x="10405" y="8373"/>
                </a:moveTo>
                <a:cubicBezTo>
                  <a:pt x="10402" y="8373"/>
                  <a:pt x="10399" y="8374"/>
                  <a:pt x="10396" y="8374"/>
                </a:cubicBezTo>
                <a:cubicBezTo>
                  <a:pt x="10376" y="8380"/>
                  <a:pt x="10356" y="8385"/>
                  <a:pt x="10335" y="8389"/>
                </a:cubicBezTo>
                <a:cubicBezTo>
                  <a:pt x="10294" y="8399"/>
                  <a:pt x="10306" y="8459"/>
                  <a:pt x="10344" y="8459"/>
                </a:cubicBezTo>
                <a:cubicBezTo>
                  <a:pt x="10347" y="8459"/>
                  <a:pt x="10350" y="8458"/>
                  <a:pt x="10354" y="8457"/>
                </a:cubicBezTo>
                <a:cubicBezTo>
                  <a:pt x="10374" y="8452"/>
                  <a:pt x="10392" y="8447"/>
                  <a:pt x="10413" y="8443"/>
                </a:cubicBezTo>
                <a:cubicBezTo>
                  <a:pt x="10455" y="8433"/>
                  <a:pt x="10442" y="8373"/>
                  <a:pt x="10405" y="8373"/>
                </a:cubicBezTo>
                <a:close/>
                <a:moveTo>
                  <a:pt x="8405" y="8364"/>
                </a:moveTo>
                <a:cubicBezTo>
                  <a:pt x="8335" y="8364"/>
                  <a:pt x="8335" y="8471"/>
                  <a:pt x="8405" y="8471"/>
                </a:cubicBezTo>
                <a:lnTo>
                  <a:pt x="8421" y="8471"/>
                </a:lnTo>
                <a:cubicBezTo>
                  <a:pt x="8490" y="8471"/>
                  <a:pt x="8490" y="8364"/>
                  <a:pt x="8421" y="8364"/>
                </a:cubicBezTo>
                <a:close/>
                <a:moveTo>
                  <a:pt x="16748" y="8350"/>
                </a:moveTo>
                <a:cubicBezTo>
                  <a:pt x="16729" y="8350"/>
                  <a:pt x="16710" y="8360"/>
                  <a:pt x="16701" y="8377"/>
                </a:cubicBezTo>
                <a:cubicBezTo>
                  <a:pt x="16685" y="8403"/>
                  <a:pt x="16696" y="8434"/>
                  <a:pt x="16720" y="8450"/>
                </a:cubicBezTo>
                <a:cubicBezTo>
                  <a:pt x="16736" y="8460"/>
                  <a:pt x="16750" y="8470"/>
                  <a:pt x="16765" y="8480"/>
                </a:cubicBezTo>
                <a:cubicBezTo>
                  <a:pt x="16773" y="8485"/>
                  <a:pt x="16782" y="8488"/>
                  <a:pt x="16791" y="8488"/>
                </a:cubicBezTo>
                <a:cubicBezTo>
                  <a:pt x="16810" y="8488"/>
                  <a:pt x="16829" y="8477"/>
                  <a:pt x="16838" y="8460"/>
                </a:cubicBezTo>
                <a:cubicBezTo>
                  <a:pt x="16854" y="8434"/>
                  <a:pt x="16844" y="8403"/>
                  <a:pt x="16818" y="8387"/>
                </a:cubicBezTo>
                <a:cubicBezTo>
                  <a:pt x="16803" y="8377"/>
                  <a:pt x="16788" y="8368"/>
                  <a:pt x="16774" y="8358"/>
                </a:cubicBezTo>
                <a:cubicBezTo>
                  <a:pt x="16767" y="8353"/>
                  <a:pt x="16757" y="8350"/>
                  <a:pt x="16748" y="8350"/>
                </a:cubicBezTo>
                <a:close/>
                <a:moveTo>
                  <a:pt x="4705" y="8402"/>
                </a:moveTo>
                <a:cubicBezTo>
                  <a:pt x="4672" y="8402"/>
                  <a:pt x="4650" y="8450"/>
                  <a:pt x="4686" y="8468"/>
                </a:cubicBezTo>
                <a:cubicBezTo>
                  <a:pt x="4697" y="8473"/>
                  <a:pt x="4706" y="8478"/>
                  <a:pt x="4717" y="8483"/>
                </a:cubicBezTo>
                <a:cubicBezTo>
                  <a:pt x="4722" y="8486"/>
                  <a:pt x="4728" y="8488"/>
                  <a:pt x="4733" y="8488"/>
                </a:cubicBezTo>
                <a:cubicBezTo>
                  <a:pt x="4764" y="8488"/>
                  <a:pt x="4786" y="8440"/>
                  <a:pt x="4751" y="8422"/>
                </a:cubicBezTo>
                <a:cubicBezTo>
                  <a:pt x="4741" y="8416"/>
                  <a:pt x="4732" y="8411"/>
                  <a:pt x="4722" y="8406"/>
                </a:cubicBezTo>
                <a:cubicBezTo>
                  <a:pt x="4716" y="8403"/>
                  <a:pt x="4710" y="8402"/>
                  <a:pt x="4705" y="8402"/>
                </a:cubicBezTo>
                <a:close/>
                <a:moveTo>
                  <a:pt x="24277" y="8388"/>
                </a:moveTo>
                <a:cubicBezTo>
                  <a:pt x="24254" y="8388"/>
                  <a:pt x="24230" y="8413"/>
                  <a:pt x="24244" y="8442"/>
                </a:cubicBezTo>
                <a:cubicBezTo>
                  <a:pt x="24249" y="8452"/>
                  <a:pt x="24254" y="8460"/>
                  <a:pt x="24259" y="8471"/>
                </a:cubicBezTo>
                <a:cubicBezTo>
                  <a:pt x="24266" y="8484"/>
                  <a:pt x="24276" y="8489"/>
                  <a:pt x="24287" y="8489"/>
                </a:cubicBezTo>
                <a:cubicBezTo>
                  <a:pt x="24310" y="8489"/>
                  <a:pt x="24334" y="8464"/>
                  <a:pt x="24320" y="8436"/>
                </a:cubicBezTo>
                <a:cubicBezTo>
                  <a:pt x="24315" y="8426"/>
                  <a:pt x="24310" y="8416"/>
                  <a:pt x="24305" y="8406"/>
                </a:cubicBezTo>
                <a:cubicBezTo>
                  <a:pt x="24298" y="8393"/>
                  <a:pt x="24288" y="8388"/>
                  <a:pt x="24277" y="8388"/>
                </a:cubicBezTo>
                <a:close/>
                <a:moveTo>
                  <a:pt x="5852" y="8407"/>
                </a:moveTo>
                <a:cubicBezTo>
                  <a:pt x="5834" y="8407"/>
                  <a:pt x="5817" y="8418"/>
                  <a:pt x="5817" y="8442"/>
                </a:cubicBezTo>
                <a:lnTo>
                  <a:pt x="5817" y="8457"/>
                </a:lnTo>
                <a:cubicBezTo>
                  <a:pt x="5817" y="8480"/>
                  <a:pt x="5834" y="8491"/>
                  <a:pt x="5852" y="8491"/>
                </a:cubicBezTo>
                <a:cubicBezTo>
                  <a:pt x="5869" y="8491"/>
                  <a:pt x="5887" y="8480"/>
                  <a:pt x="5887" y="8457"/>
                </a:cubicBezTo>
                <a:lnTo>
                  <a:pt x="5887" y="8442"/>
                </a:lnTo>
                <a:cubicBezTo>
                  <a:pt x="5887" y="8418"/>
                  <a:pt x="5869" y="8407"/>
                  <a:pt x="5852" y="8407"/>
                </a:cubicBezTo>
                <a:close/>
                <a:moveTo>
                  <a:pt x="20654" y="8438"/>
                </a:moveTo>
                <a:cubicBezTo>
                  <a:pt x="20609" y="8438"/>
                  <a:pt x="20609" y="8510"/>
                  <a:pt x="20654" y="8510"/>
                </a:cubicBezTo>
                <a:cubicBezTo>
                  <a:pt x="20700" y="8510"/>
                  <a:pt x="20700" y="8438"/>
                  <a:pt x="20654" y="8438"/>
                </a:cubicBezTo>
                <a:close/>
                <a:moveTo>
                  <a:pt x="7924" y="8489"/>
                </a:moveTo>
                <a:cubicBezTo>
                  <a:pt x="7901" y="8489"/>
                  <a:pt x="7901" y="8523"/>
                  <a:pt x="7924" y="8523"/>
                </a:cubicBezTo>
                <a:cubicBezTo>
                  <a:pt x="7948" y="8523"/>
                  <a:pt x="7948" y="8489"/>
                  <a:pt x="7924" y="8489"/>
                </a:cubicBezTo>
                <a:close/>
                <a:moveTo>
                  <a:pt x="5497" y="8389"/>
                </a:moveTo>
                <a:cubicBezTo>
                  <a:pt x="5492" y="8389"/>
                  <a:pt x="5487" y="8390"/>
                  <a:pt x="5482" y="8391"/>
                </a:cubicBezTo>
                <a:cubicBezTo>
                  <a:pt x="5456" y="8400"/>
                  <a:pt x="5435" y="8429"/>
                  <a:pt x="5446" y="8457"/>
                </a:cubicBezTo>
                <a:cubicBezTo>
                  <a:pt x="5451" y="8473"/>
                  <a:pt x="5456" y="8487"/>
                  <a:pt x="5461" y="8501"/>
                </a:cubicBezTo>
                <a:cubicBezTo>
                  <a:pt x="5469" y="8524"/>
                  <a:pt x="5490" y="8540"/>
                  <a:pt x="5513" y="8540"/>
                </a:cubicBezTo>
                <a:cubicBezTo>
                  <a:pt x="5517" y="8540"/>
                  <a:pt x="5522" y="8539"/>
                  <a:pt x="5526" y="8538"/>
                </a:cubicBezTo>
                <a:cubicBezTo>
                  <a:pt x="5553" y="8530"/>
                  <a:pt x="5573" y="8500"/>
                  <a:pt x="5563" y="8473"/>
                </a:cubicBezTo>
                <a:cubicBezTo>
                  <a:pt x="5558" y="8457"/>
                  <a:pt x="5553" y="8443"/>
                  <a:pt x="5547" y="8428"/>
                </a:cubicBezTo>
                <a:cubicBezTo>
                  <a:pt x="5540" y="8406"/>
                  <a:pt x="5520" y="8389"/>
                  <a:pt x="5497" y="8389"/>
                </a:cubicBezTo>
                <a:close/>
                <a:moveTo>
                  <a:pt x="8141" y="8458"/>
                </a:moveTo>
                <a:cubicBezTo>
                  <a:pt x="8130" y="8458"/>
                  <a:pt x="8119" y="8463"/>
                  <a:pt x="8113" y="8476"/>
                </a:cubicBezTo>
                <a:cubicBezTo>
                  <a:pt x="8108" y="8487"/>
                  <a:pt x="8102" y="8496"/>
                  <a:pt x="8097" y="8506"/>
                </a:cubicBezTo>
                <a:cubicBezTo>
                  <a:pt x="8083" y="8535"/>
                  <a:pt x="8107" y="8560"/>
                  <a:pt x="8131" y="8560"/>
                </a:cubicBezTo>
                <a:cubicBezTo>
                  <a:pt x="8142" y="8560"/>
                  <a:pt x="8152" y="8555"/>
                  <a:pt x="8159" y="8542"/>
                </a:cubicBezTo>
                <a:cubicBezTo>
                  <a:pt x="8164" y="8532"/>
                  <a:pt x="8169" y="8522"/>
                  <a:pt x="8175" y="8512"/>
                </a:cubicBezTo>
                <a:cubicBezTo>
                  <a:pt x="8189" y="8484"/>
                  <a:pt x="8164" y="8458"/>
                  <a:pt x="8141" y="8458"/>
                </a:cubicBezTo>
                <a:close/>
                <a:moveTo>
                  <a:pt x="18579" y="8429"/>
                </a:moveTo>
                <a:cubicBezTo>
                  <a:pt x="18560" y="8429"/>
                  <a:pt x="18541" y="8438"/>
                  <a:pt x="18532" y="8455"/>
                </a:cubicBezTo>
                <a:cubicBezTo>
                  <a:pt x="18527" y="8466"/>
                  <a:pt x="18522" y="8475"/>
                  <a:pt x="18517" y="8486"/>
                </a:cubicBezTo>
                <a:cubicBezTo>
                  <a:pt x="18504" y="8512"/>
                  <a:pt x="18509" y="8543"/>
                  <a:pt x="18536" y="8559"/>
                </a:cubicBezTo>
                <a:cubicBezTo>
                  <a:pt x="18544" y="8564"/>
                  <a:pt x="18554" y="8566"/>
                  <a:pt x="18563" y="8566"/>
                </a:cubicBezTo>
                <a:cubicBezTo>
                  <a:pt x="18582" y="8566"/>
                  <a:pt x="18601" y="8557"/>
                  <a:pt x="18610" y="8539"/>
                </a:cubicBezTo>
                <a:cubicBezTo>
                  <a:pt x="18615" y="8528"/>
                  <a:pt x="18620" y="8520"/>
                  <a:pt x="18625" y="8510"/>
                </a:cubicBezTo>
                <a:cubicBezTo>
                  <a:pt x="18638" y="8483"/>
                  <a:pt x="18633" y="8452"/>
                  <a:pt x="18606" y="8436"/>
                </a:cubicBezTo>
                <a:cubicBezTo>
                  <a:pt x="18598" y="8432"/>
                  <a:pt x="18588" y="8429"/>
                  <a:pt x="18579" y="8429"/>
                </a:cubicBezTo>
                <a:close/>
                <a:moveTo>
                  <a:pt x="24444" y="8484"/>
                </a:moveTo>
                <a:cubicBezTo>
                  <a:pt x="24436" y="8484"/>
                  <a:pt x="24428" y="8487"/>
                  <a:pt x="24421" y="8495"/>
                </a:cubicBezTo>
                <a:lnTo>
                  <a:pt x="24405" y="8511"/>
                </a:lnTo>
                <a:cubicBezTo>
                  <a:pt x="24380" y="8535"/>
                  <a:pt x="24404" y="8570"/>
                  <a:pt x="24432" y="8570"/>
                </a:cubicBezTo>
                <a:cubicBezTo>
                  <a:pt x="24440" y="8570"/>
                  <a:pt x="24448" y="8567"/>
                  <a:pt x="24455" y="8560"/>
                </a:cubicBezTo>
                <a:lnTo>
                  <a:pt x="24471" y="8544"/>
                </a:lnTo>
                <a:cubicBezTo>
                  <a:pt x="24496" y="8519"/>
                  <a:pt x="24471" y="8484"/>
                  <a:pt x="24444" y="8484"/>
                </a:cubicBezTo>
                <a:close/>
                <a:moveTo>
                  <a:pt x="17875" y="8491"/>
                </a:moveTo>
                <a:cubicBezTo>
                  <a:pt x="17848" y="8491"/>
                  <a:pt x="17824" y="8527"/>
                  <a:pt x="17849" y="8552"/>
                </a:cubicBezTo>
                <a:cubicBezTo>
                  <a:pt x="17858" y="8562"/>
                  <a:pt x="17869" y="8572"/>
                  <a:pt x="17880" y="8581"/>
                </a:cubicBezTo>
                <a:cubicBezTo>
                  <a:pt x="17887" y="8589"/>
                  <a:pt x="17895" y="8592"/>
                  <a:pt x="17903" y="8592"/>
                </a:cubicBezTo>
                <a:cubicBezTo>
                  <a:pt x="17930" y="8592"/>
                  <a:pt x="17954" y="8556"/>
                  <a:pt x="17929" y="8532"/>
                </a:cubicBezTo>
                <a:lnTo>
                  <a:pt x="17898" y="8501"/>
                </a:lnTo>
                <a:cubicBezTo>
                  <a:pt x="17891" y="8494"/>
                  <a:pt x="17883" y="8491"/>
                  <a:pt x="17875" y="8491"/>
                </a:cubicBezTo>
                <a:close/>
                <a:moveTo>
                  <a:pt x="9246" y="8552"/>
                </a:moveTo>
                <a:cubicBezTo>
                  <a:pt x="9242" y="8552"/>
                  <a:pt x="9238" y="8554"/>
                  <a:pt x="9234" y="8558"/>
                </a:cubicBezTo>
                <a:lnTo>
                  <a:pt x="9218" y="8574"/>
                </a:lnTo>
                <a:cubicBezTo>
                  <a:pt x="9206" y="8586"/>
                  <a:pt x="9218" y="8603"/>
                  <a:pt x="9231" y="8603"/>
                </a:cubicBezTo>
                <a:cubicBezTo>
                  <a:pt x="9235" y="8603"/>
                  <a:pt x="9240" y="8602"/>
                  <a:pt x="9243" y="8598"/>
                </a:cubicBezTo>
                <a:lnTo>
                  <a:pt x="9259" y="8582"/>
                </a:lnTo>
                <a:cubicBezTo>
                  <a:pt x="9272" y="8571"/>
                  <a:pt x="9260" y="8552"/>
                  <a:pt x="9246" y="8552"/>
                </a:cubicBezTo>
                <a:close/>
                <a:moveTo>
                  <a:pt x="3906" y="8569"/>
                </a:moveTo>
                <a:cubicBezTo>
                  <a:pt x="3882" y="8569"/>
                  <a:pt x="3882" y="8605"/>
                  <a:pt x="3906" y="8605"/>
                </a:cubicBezTo>
                <a:cubicBezTo>
                  <a:pt x="3928" y="8605"/>
                  <a:pt x="3929" y="8569"/>
                  <a:pt x="3906" y="8569"/>
                </a:cubicBezTo>
                <a:close/>
                <a:moveTo>
                  <a:pt x="13468" y="8576"/>
                </a:moveTo>
                <a:cubicBezTo>
                  <a:pt x="13423" y="8576"/>
                  <a:pt x="13423" y="8647"/>
                  <a:pt x="13468" y="8647"/>
                </a:cubicBezTo>
                <a:cubicBezTo>
                  <a:pt x="13468" y="8647"/>
                  <a:pt x="13469" y="8647"/>
                  <a:pt x="13469" y="8647"/>
                </a:cubicBezTo>
                <a:cubicBezTo>
                  <a:pt x="13513" y="8647"/>
                  <a:pt x="13514" y="8576"/>
                  <a:pt x="13468" y="8576"/>
                </a:cubicBezTo>
                <a:close/>
                <a:moveTo>
                  <a:pt x="13019" y="8512"/>
                </a:moveTo>
                <a:cubicBezTo>
                  <a:pt x="12978" y="8512"/>
                  <a:pt x="12942" y="8565"/>
                  <a:pt x="12979" y="8602"/>
                </a:cubicBezTo>
                <a:lnTo>
                  <a:pt x="13009" y="8632"/>
                </a:lnTo>
                <a:cubicBezTo>
                  <a:pt x="13020" y="8643"/>
                  <a:pt x="13033" y="8648"/>
                  <a:pt x="13045" y="8648"/>
                </a:cubicBezTo>
                <a:cubicBezTo>
                  <a:pt x="13086" y="8648"/>
                  <a:pt x="13123" y="8595"/>
                  <a:pt x="13085" y="8558"/>
                </a:cubicBezTo>
                <a:cubicBezTo>
                  <a:pt x="13075" y="8548"/>
                  <a:pt x="13066" y="8537"/>
                  <a:pt x="13055" y="8527"/>
                </a:cubicBezTo>
                <a:cubicBezTo>
                  <a:pt x="13044" y="8516"/>
                  <a:pt x="13032" y="8512"/>
                  <a:pt x="13019" y="8512"/>
                </a:cubicBezTo>
                <a:close/>
                <a:moveTo>
                  <a:pt x="15691" y="8597"/>
                </a:moveTo>
                <a:cubicBezTo>
                  <a:pt x="15685" y="8597"/>
                  <a:pt x="15680" y="8598"/>
                  <a:pt x="15674" y="8601"/>
                </a:cubicBezTo>
                <a:cubicBezTo>
                  <a:pt x="15663" y="8606"/>
                  <a:pt x="15655" y="8611"/>
                  <a:pt x="15644" y="8616"/>
                </a:cubicBezTo>
                <a:cubicBezTo>
                  <a:pt x="15609" y="8634"/>
                  <a:pt x="15630" y="8683"/>
                  <a:pt x="15662" y="8683"/>
                </a:cubicBezTo>
                <a:cubicBezTo>
                  <a:pt x="15667" y="8683"/>
                  <a:pt x="15673" y="8681"/>
                  <a:pt x="15679" y="8678"/>
                </a:cubicBezTo>
                <a:cubicBezTo>
                  <a:pt x="15689" y="8673"/>
                  <a:pt x="15699" y="8668"/>
                  <a:pt x="15709" y="8663"/>
                </a:cubicBezTo>
                <a:cubicBezTo>
                  <a:pt x="15744" y="8645"/>
                  <a:pt x="15722" y="8597"/>
                  <a:pt x="15691" y="8597"/>
                </a:cubicBezTo>
                <a:close/>
                <a:moveTo>
                  <a:pt x="22217" y="8623"/>
                </a:moveTo>
                <a:cubicBezTo>
                  <a:pt x="22171" y="8623"/>
                  <a:pt x="22171" y="8694"/>
                  <a:pt x="22217" y="8694"/>
                </a:cubicBezTo>
                <a:cubicBezTo>
                  <a:pt x="22261" y="8694"/>
                  <a:pt x="22262" y="8623"/>
                  <a:pt x="22217" y="8623"/>
                </a:cubicBezTo>
                <a:close/>
                <a:moveTo>
                  <a:pt x="450" y="8589"/>
                </a:moveTo>
                <a:cubicBezTo>
                  <a:pt x="432" y="8589"/>
                  <a:pt x="414" y="8600"/>
                  <a:pt x="414" y="8623"/>
                </a:cubicBezTo>
                <a:lnTo>
                  <a:pt x="414" y="8668"/>
                </a:lnTo>
                <a:cubicBezTo>
                  <a:pt x="414" y="8690"/>
                  <a:pt x="432" y="8702"/>
                  <a:pt x="450" y="8702"/>
                </a:cubicBezTo>
                <a:cubicBezTo>
                  <a:pt x="467" y="8702"/>
                  <a:pt x="485" y="8690"/>
                  <a:pt x="485" y="8668"/>
                </a:cubicBezTo>
                <a:lnTo>
                  <a:pt x="485" y="8623"/>
                </a:lnTo>
                <a:cubicBezTo>
                  <a:pt x="486" y="8600"/>
                  <a:pt x="468" y="8589"/>
                  <a:pt x="450" y="8589"/>
                </a:cubicBezTo>
                <a:close/>
                <a:moveTo>
                  <a:pt x="22711" y="8607"/>
                </a:moveTo>
                <a:cubicBezTo>
                  <a:pt x="22643" y="8607"/>
                  <a:pt x="22642" y="8715"/>
                  <a:pt x="22711" y="8715"/>
                </a:cubicBezTo>
                <a:cubicBezTo>
                  <a:pt x="22779" y="8714"/>
                  <a:pt x="22780" y="8607"/>
                  <a:pt x="22711" y="8607"/>
                </a:cubicBezTo>
                <a:close/>
                <a:moveTo>
                  <a:pt x="14030" y="8675"/>
                </a:moveTo>
                <a:cubicBezTo>
                  <a:pt x="14016" y="8675"/>
                  <a:pt x="14004" y="8693"/>
                  <a:pt x="14016" y="8706"/>
                </a:cubicBezTo>
                <a:lnTo>
                  <a:pt x="14032" y="8721"/>
                </a:lnTo>
                <a:cubicBezTo>
                  <a:pt x="14035" y="8725"/>
                  <a:pt x="14039" y="8726"/>
                  <a:pt x="14043" y="8726"/>
                </a:cubicBezTo>
                <a:cubicBezTo>
                  <a:pt x="14057" y="8726"/>
                  <a:pt x="14069" y="8708"/>
                  <a:pt x="14057" y="8696"/>
                </a:cubicBezTo>
                <a:lnTo>
                  <a:pt x="14041" y="8680"/>
                </a:lnTo>
                <a:cubicBezTo>
                  <a:pt x="14038" y="8677"/>
                  <a:pt x="14034" y="8675"/>
                  <a:pt x="14030" y="8675"/>
                </a:cubicBezTo>
                <a:close/>
                <a:moveTo>
                  <a:pt x="21585" y="8633"/>
                </a:moveTo>
                <a:cubicBezTo>
                  <a:pt x="21516" y="8633"/>
                  <a:pt x="21516" y="8741"/>
                  <a:pt x="21585" y="8741"/>
                </a:cubicBezTo>
                <a:cubicBezTo>
                  <a:pt x="21653" y="8741"/>
                  <a:pt x="21653" y="8633"/>
                  <a:pt x="21585" y="8633"/>
                </a:cubicBezTo>
                <a:close/>
                <a:moveTo>
                  <a:pt x="5059" y="8602"/>
                </a:moveTo>
                <a:cubicBezTo>
                  <a:pt x="5050" y="8602"/>
                  <a:pt x="5040" y="8606"/>
                  <a:pt x="5034" y="8612"/>
                </a:cubicBezTo>
                <a:cubicBezTo>
                  <a:pt x="5020" y="8627"/>
                  <a:pt x="5021" y="8648"/>
                  <a:pt x="5034" y="8663"/>
                </a:cubicBezTo>
                <a:cubicBezTo>
                  <a:pt x="5055" y="8688"/>
                  <a:pt x="5075" y="8712"/>
                  <a:pt x="5096" y="8737"/>
                </a:cubicBezTo>
                <a:cubicBezTo>
                  <a:pt x="5101" y="8745"/>
                  <a:pt x="5110" y="8748"/>
                  <a:pt x="5119" y="8748"/>
                </a:cubicBezTo>
                <a:cubicBezTo>
                  <a:pt x="5129" y="8748"/>
                  <a:pt x="5139" y="8744"/>
                  <a:pt x="5146" y="8737"/>
                </a:cubicBezTo>
                <a:cubicBezTo>
                  <a:pt x="5160" y="8722"/>
                  <a:pt x="5159" y="8701"/>
                  <a:pt x="5146" y="8688"/>
                </a:cubicBezTo>
                <a:cubicBezTo>
                  <a:pt x="5125" y="8663"/>
                  <a:pt x="5105" y="8637"/>
                  <a:pt x="5084" y="8612"/>
                </a:cubicBezTo>
                <a:cubicBezTo>
                  <a:pt x="5078" y="8606"/>
                  <a:pt x="5069" y="8602"/>
                  <a:pt x="5059" y="8602"/>
                </a:cubicBezTo>
                <a:close/>
                <a:moveTo>
                  <a:pt x="20278" y="8646"/>
                </a:moveTo>
                <a:cubicBezTo>
                  <a:pt x="20272" y="8646"/>
                  <a:pt x="20266" y="8648"/>
                  <a:pt x="20260" y="8652"/>
                </a:cubicBezTo>
                <a:cubicBezTo>
                  <a:pt x="20244" y="8663"/>
                  <a:pt x="20229" y="8672"/>
                  <a:pt x="20216" y="8682"/>
                </a:cubicBezTo>
                <a:cubicBezTo>
                  <a:pt x="20183" y="8704"/>
                  <a:pt x="20202" y="8750"/>
                  <a:pt x="20231" y="8750"/>
                </a:cubicBezTo>
                <a:cubicBezTo>
                  <a:pt x="20237" y="8750"/>
                  <a:pt x="20244" y="8748"/>
                  <a:pt x="20250" y="8743"/>
                </a:cubicBezTo>
                <a:cubicBezTo>
                  <a:pt x="20266" y="8733"/>
                  <a:pt x="20281" y="8724"/>
                  <a:pt x="20295" y="8714"/>
                </a:cubicBezTo>
                <a:cubicBezTo>
                  <a:pt x="20327" y="8693"/>
                  <a:pt x="20307" y="8646"/>
                  <a:pt x="20278" y="8646"/>
                </a:cubicBezTo>
                <a:close/>
                <a:moveTo>
                  <a:pt x="19706" y="8615"/>
                </a:moveTo>
                <a:cubicBezTo>
                  <a:pt x="19702" y="8615"/>
                  <a:pt x="19697" y="8615"/>
                  <a:pt x="19693" y="8616"/>
                </a:cubicBezTo>
                <a:cubicBezTo>
                  <a:pt x="19667" y="8625"/>
                  <a:pt x="19647" y="8654"/>
                  <a:pt x="19656" y="8682"/>
                </a:cubicBezTo>
                <a:cubicBezTo>
                  <a:pt x="19661" y="8695"/>
                  <a:pt x="19666" y="8711"/>
                  <a:pt x="19671" y="8726"/>
                </a:cubicBezTo>
                <a:cubicBezTo>
                  <a:pt x="19678" y="8749"/>
                  <a:pt x="19699" y="8765"/>
                  <a:pt x="19722" y="8765"/>
                </a:cubicBezTo>
                <a:cubicBezTo>
                  <a:pt x="19726" y="8765"/>
                  <a:pt x="19731" y="8765"/>
                  <a:pt x="19736" y="8763"/>
                </a:cubicBezTo>
                <a:cubicBezTo>
                  <a:pt x="19762" y="8756"/>
                  <a:pt x="19782" y="8725"/>
                  <a:pt x="19773" y="8698"/>
                </a:cubicBezTo>
                <a:cubicBezTo>
                  <a:pt x="19767" y="8682"/>
                  <a:pt x="19762" y="8668"/>
                  <a:pt x="19758" y="8653"/>
                </a:cubicBezTo>
                <a:cubicBezTo>
                  <a:pt x="19751" y="8630"/>
                  <a:pt x="19730" y="8615"/>
                  <a:pt x="19706" y="8615"/>
                </a:cubicBezTo>
                <a:close/>
                <a:moveTo>
                  <a:pt x="12192" y="8659"/>
                </a:moveTo>
                <a:cubicBezTo>
                  <a:pt x="12122" y="8659"/>
                  <a:pt x="12122" y="8767"/>
                  <a:pt x="12192" y="8767"/>
                </a:cubicBezTo>
                <a:cubicBezTo>
                  <a:pt x="12260" y="8767"/>
                  <a:pt x="12260" y="8659"/>
                  <a:pt x="12192" y="8659"/>
                </a:cubicBezTo>
                <a:close/>
                <a:moveTo>
                  <a:pt x="3168" y="8733"/>
                </a:moveTo>
                <a:cubicBezTo>
                  <a:pt x="3145" y="8733"/>
                  <a:pt x="3145" y="8768"/>
                  <a:pt x="3168" y="8768"/>
                </a:cubicBezTo>
                <a:lnTo>
                  <a:pt x="3184" y="8768"/>
                </a:lnTo>
                <a:cubicBezTo>
                  <a:pt x="3206" y="8767"/>
                  <a:pt x="3206" y="8733"/>
                  <a:pt x="3184" y="8733"/>
                </a:cubicBezTo>
                <a:close/>
                <a:moveTo>
                  <a:pt x="13579" y="8701"/>
                </a:moveTo>
                <a:cubicBezTo>
                  <a:pt x="13533" y="8701"/>
                  <a:pt x="13533" y="8773"/>
                  <a:pt x="13579" y="8773"/>
                </a:cubicBezTo>
                <a:cubicBezTo>
                  <a:pt x="13580" y="8773"/>
                  <a:pt x="13580" y="8773"/>
                  <a:pt x="13580" y="8773"/>
                </a:cubicBezTo>
                <a:cubicBezTo>
                  <a:pt x="13623" y="8773"/>
                  <a:pt x="13623" y="8701"/>
                  <a:pt x="13579" y="8701"/>
                </a:cubicBezTo>
                <a:close/>
                <a:moveTo>
                  <a:pt x="14841" y="8645"/>
                </a:moveTo>
                <a:cubicBezTo>
                  <a:pt x="14813" y="8645"/>
                  <a:pt x="14790" y="8681"/>
                  <a:pt x="14815" y="8706"/>
                </a:cubicBezTo>
                <a:cubicBezTo>
                  <a:pt x="14834" y="8725"/>
                  <a:pt x="14854" y="8746"/>
                  <a:pt x="14875" y="8766"/>
                </a:cubicBezTo>
                <a:cubicBezTo>
                  <a:pt x="14882" y="8774"/>
                  <a:pt x="14891" y="8777"/>
                  <a:pt x="14899" y="8777"/>
                </a:cubicBezTo>
                <a:cubicBezTo>
                  <a:pt x="14926" y="8777"/>
                  <a:pt x="14951" y="8740"/>
                  <a:pt x="14925" y="8716"/>
                </a:cubicBezTo>
                <a:cubicBezTo>
                  <a:pt x="14905" y="8695"/>
                  <a:pt x="14886" y="8675"/>
                  <a:pt x="14865" y="8656"/>
                </a:cubicBezTo>
                <a:cubicBezTo>
                  <a:pt x="14857" y="8649"/>
                  <a:pt x="14849" y="8645"/>
                  <a:pt x="14841" y="8645"/>
                </a:cubicBezTo>
                <a:close/>
                <a:moveTo>
                  <a:pt x="24791" y="8695"/>
                </a:moveTo>
                <a:cubicBezTo>
                  <a:pt x="24763" y="8695"/>
                  <a:pt x="24739" y="8731"/>
                  <a:pt x="24764" y="8756"/>
                </a:cubicBezTo>
                <a:cubicBezTo>
                  <a:pt x="24770" y="8762"/>
                  <a:pt x="24775" y="8766"/>
                  <a:pt x="24780" y="8772"/>
                </a:cubicBezTo>
                <a:cubicBezTo>
                  <a:pt x="24787" y="8779"/>
                  <a:pt x="24796" y="8782"/>
                  <a:pt x="24804" y="8782"/>
                </a:cubicBezTo>
                <a:cubicBezTo>
                  <a:pt x="24831" y="8782"/>
                  <a:pt x="24856" y="8746"/>
                  <a:pt x="24830" y="8721"/>
                </a:cubicBezTo>
                <a:lnTo>
                  <a:pt x="24815" y="8706"/>
                </a:lnTo>
                <a:cubicBezTo>
                  <a:pt x="24807" y="8698"/>
                  <a:pt x="24799" y="8695"/>
                  <a:pt x="24791" y="8695"/>
                </a:cubicBezTo>
                <a:close/>
                <a:moveTo>
                  <a:pt x="23375" y="8669"/>
                </a:moveTo>
                <a:cubicBezTo>
                  <a:pt x="23334" y="8669"/>
                  <a:pt x="23297" y="8722"/>
                  <a:pt x="23334" y="8759"/>
                </a:cubicBezTo>
                <a:lnTo>
                  <a:pt x="23350" y="8775"/>
                </a:lnTo>
                <a:cubicBezTo>
                  <a:pt x="23361" y="8786"/>
                  <a:pt x="23374" y="8791"/>
                  <a:pt x="23386" y="8791"/>
                </a:cubicBezTo>
                <a:cubicBezTo>
                  <a:pt x="23427" y="8791"/>
                  <a:pt x="23464" y="8737"/>
                  <a:pt x="23427" y="8700"/>
                </a:cubicBezTo>
                <a:lnTo>
                  <a:pt x="23411" y="8685"/>
                </a:lnTo>
                <a:cubicBezTo>
                  <a:pt x="23400" y="8674"/>
                  <a:pt x="23387" y="8669"/>
                  <a:pt x="23375" y="8669"/>
                </a:cubicBezTo>
                <a:close/>
                <a:moveTo>
                  <a:pt x="15302" y="8634"/>
                </a:moveTo>
                <a:cubicBezTo>
                  <a:pt x="15284" y="8634"/>
                  <a:pt x="15267" y="8646"/>
                  <a:pt x="15268" y="8669"/>
                </a:cubicBezTo>
                <a:cubicBezTo>
                  <a:pt x="15270" y="8713"/>
                  <a:pt x="15289" y="8756"/>
                  <a:pt x="15325" y="8784"/>
                </a:cubicBezTo>
                <a:cubicBezTo>
                  <a:pt x="15332" y="8790"/>
                  <a:pt x="15342" y="8794"/>
                  <a:pt x="15351" y="8794"/>
                </a:cubicBezTo>
                <a:cubicBezTo>
                  <a:pt x="15359" y="8794"/>
                  <a:pt x="15367" y="8791"/>
                  <a:pt x="15374" y="8784"/>
                </a:cubicBezTo>
                <a:cubicBezTo>
                  <a:pt x="15387" y="8773"/>
                  <a:pt x="15389" y="8746"/>
                  <a:pt x="15374" y="8735"/>
                </a:cubicBezTo>
                <a:cubicBezTo>
                  <a:pt x="15353" y="8717"/>
                  <a:pt x="15340" y="8696"/>
                  <a:pt x="15339" y="8669"/>
                </a:cubicBezTo>
                <a:cubicBezTo>
                  <a:pt x="15338" y="8646"/>
                  <a:pt x="15319" y="8634"/>
                  <a:pt x="15302" y="8634"/>
                </a:cubicBezTo>
                <a:close/>
                <a:moveTo>
                  <a:pt x="6610" y="8696"/>
                </a:moveTo>
                <a:cubicBezTo>
                  <a:pt x="6592" y="8696"/>
                  <a:pt x="6574" y="8708"/>
                  <a:pt x="6574" y="8731"/>
                </a:cubicBezTo>
                <a:lnTo>
                  <a:pt x="6574" y="8761"/>
                </a:lnTo>
                <a:cubicBezTo>
                  <a:pt x="6573" y="8784"/>
                  <a:pt x="6591" y="8795"/>
                  <a:pt x="6609" y="8795"/>
                </a:cubicBezTo>
                <a:cubicBezTo>
                  <a:pt x="6627" y="8795"/>
                  <a:pt x="6645" y="8784"/>
                  <a:pt x="6645" y="8761"/>
                </a:cubicBezTo>
                <a:lnTo>
                  <a:pt x="6645" y="8731"/>
                </a:lnTo>
                <a:cubicBezTo>
                  <a:pt x="6645" y="8708"/>
                  <a:pt x="6627" y="8696"/>
                  <a:pt x="6610" y="8696"/>
                </a:cubicBezTo>
                <a:close/>
                <a:moveTo>
                  <a:pt x="10256" y="8656"/>
                </a:moveTo>
                <a:cubicBezTo>
                  <a:pt x="10215" y="8656"/>
                  <a:pt x="10178" y="8709"/>
                  <a:pt x="10215" y="8746"/>
                </a:cubicBezTo>
                <a:lnTo>
                  <a:pt x="10260" y="8790"/>
                </a:lnTo>
                <a:cubicBezTo>
                  <a:pt x="10271" y="8802"/>
                  <a:pt x="10284" y="8806"/>
                  <a:pt x="10296" y="8806"/>
                </a:cubicBezTo>
                <a:cubicBezTo>
                  <a:pt x="10337" y="8806"/>
                  <a:pt x="10374" y="8753"/>
                  <a:pt x="10337" y="8716"/>
                </a:cubicBezTo>
                <a:lnTo>
                  <a:pt x="10292" y="8672"/>
                </a:lnTo>
                <a:cubicBezTo>
                  <a:pt x="10281" y="8661"/>
                  <a:pt x="10268" y="8656"/>
                  <a:pt x="10256" y="8656"/>
                </a:cubicBezTo>
                <a:close/>
                <a:moveTo>
                  <a:pt x="7309" y="8739"/>
                </a:moveTo>
                <a:cubicBezTo>
                  <a:pt x="7291" y="8739"/>
                  <a:pt x="7274" y="8751"/>
                  <a:pt x="7274" y="8774"/>
                </a:cubicBezTo>
                <a:lnTo>
                  <a:pt x="7274" y="8789"/>
                </a:lnTo>
                <a:cubicBezTo>
                  <a:pt x="7273" y="8812"/>
                  <a:pt x="7290" y="8824"/>
                  <a:pt x="7308" y="8824"/>
                </a:cubicBezTo>
                <a:cubicBezTo>
                  <a:pt x="7326" y="8824"/>
                  <a:pt x="7343" y="8812"/>
                  <a:pt x="7344" y="8789"/>
                </a:cubicBezTo>
                <a:lnTo>
                  <a:pt x="7344" y="8774"/>
                </a:lnTo>
                <a:cubicBezTo>
                  <a:pt x="7344" y="8751"/>
                  <a:pt x="7326" y="8739"/>
                  <a:pt x="7309" y="8739"/>
                </a:cubicBezTo>
                <a:close/>
                <a:moveTo>
                  <a:pt x="900" y="8754"/>
                </a:moveTo>
                <a:cubicBezTo>
                  <a:pt x="854" y="8754"/>
                  <a:pt x="854" y="8825"/>
                  <a:pt x="900" y="8825"/>
                </a:cubicBezTo>
                <a:lnTo>
                  <a:pt x="916" y="8825"/>
                </a:lnTo>
                <a:cubicBezTo>
                  <a:pt x="961" y="8825"/>
                  <a:pt x="962" y="8754"/>
                  <a:pt x="916" y="8754"/>
                </a:cubicBezTo>
                <a:close/>
                <a:moveTo>
                  <a:pt x="2493" y="8760"/>
                </a:moveTo>
                <a:cubicBezTo>
                  <a:pt x="2481" y="8760"/>
                  <a:pt x="2468" y="8774"/>
                  <a:pt x="2476" y="8788"/>
                </a:cubicBezTo>
                <a:cubicBezTo>
                  <a:pt x="2481" y="8799"/>
                  <a:pt x="2486" y="8809"/>
                  <a:pt x="2491" y="8819"/>
                </a:cubicBezTo>
                <a:cubicBezTo>
                  <a:pt x="2495" y="8825"/>
                  <a:pt x="2500" y="8828"/>
                  <a:pt x="2505" y="8828"/>
                </a:cubicBezTo>
                <a:cubicBezTo>
                  <a:pt x="2517" y="8828"/>
                  <a:pt x="2529" y="8814"/>
                  <a:pt x="2522" y="8800"/>
                </a:cubicBezTo>
                <a:cubicBezTo>
                  <a:pt x="2517" y="8789"/>
                  <a:pt x="2511" y="8780"/>
                  <a:pt x="2506" y="8769"/>
                </a:cubicBezTo>
                <a:cubicBezTo>
                  <a:pt x="2503" y="8763"/>
                  <a:pt x="2498" y="8760"/>
                  <a:pt x="2493" y="8760"/>
                </a:cubicBezTo>
                <a:close/>
                <a:moveTo>
                  <a:pt x="18534" y="8702"/>
                </a:moveTo>
                <a:cubicBezTo>
                  <a:pt x="18507" y="8702"/>
                  <a:pt x="18480" y="8719"/>
                  <a:pt x="18480" y="8754"/>
                </a:cubicBezTo>
                <a:lnTo>
                  <a:pt x="18480" y="8784"/>
                </a:lnTo>
                <a:cubicBezTo>
                  <a:pt x="18480" y="8818"/>
                  <a:pt x="18507" y="8836"/>
                  <a:pt x="18534" y="8836"/>
                </a:cubicBezTo>
                <a:cubicBezTo>
                  <a:pt x="18561" y="8836"/>
                  <a:pt x="18588" y="8819"/>
                  <a:pt x="18588" y="8784"/>
                </a:cubicBezTo>
                <a:lnTo>
                  <a:pt x="18588" y="8754"/>
                </a:lnTo>
                <a:cubicBezTo>
                  <a:pt x="18588" y="8719"/>
                  <a:pt x="18561" y="8702"/>
                  <a:pt x="18534" y="8702"/>
                </a:cubicBezTo>
                <a:close/>
                <a:moveTo>
                  <a:pt x="6037" y="8705"/>
                </a:moveTo>
                <a:cubicBezTo>
                  <a:pt x="6018" y="8705"/>
                  <a:pt x="5999" y="8714"/>
                  <a:pt x="5990" y="8732"/>
                </a:cubicBezTo>
                <a:cubicBezTo>
                  <a:pt x="5985" y="8742"/>
                  <a:pt x="5980" y="8752"/>
                  <a:pt x="5975" y="8762"/>
                </a:cubicBezTo>
                <a:cubicBezTo>
                  <a:pt x="5961" y="8788"/>
                  <a:pt x="5966" y="8820"/>
                  <a:pt x="5995" y="8835"/>
                </a:cubicBezTo>
                <a:cubicBezTo>
                  <a:pt x="6002" y="8840"/>
                  <a:pt x="6011" y="8843"/>
                  <a:pt x="6021" y="8843"/>
                </a:cubicBezTo>
                <a:cubicBezTo>
                  <a:pt x="6039" y="8843"/>
                  <a:pt x="6059" y="8833"/>
                  <a:pt x="6068" y="8816"/>
                </a:cubicBezTo>
                <a:cubicBezTo>
                  <a:pt x="6073" y="8805"/>
                  <a:pt x="6078" y="8796"/>
                  <a:pt x="6084" y="8785"/>
                </a:cubicBezTo>
                <a:cubicBezTo>
                  <a:pt x="6096" y="8759"/>
                  <a:pt x="6090" y="8726"/>
                  <a:pt x="6064" y="8712"/>
                </a:cubicBezTo>
                <a:cubicBezTo>
                  <a:pt x="6056" y="8707"/>
                  <a:pt x="6046" y="8705"/>
                  <a:pt x="6037" y="8705"/>
                </a:cubicBezTo>
                <a:close/>
                <a:moveTo>
                  <a:pt x="14419" y="8798"/>
                </a:moveTo>
                <a:cubicBezTo>
                  <a:pt x="14406" y="8798"/>
                  <a:pt x="14395" y="8815"/>
                  <a:pt x="14407" y="8827"/>
                </a:cubicBezTo>
                <a:lnTo>
                  <a:pt x="14423" y="8843"/>
                </a:lnTo>
                <a:cubicBezTo>
                  <a:pt x="14426" y="8847"/>
                  <a:pt x="14430" y="8849"/>
                  <a:pt x="14434" y="8849"/>
                </a:cubicBezTo>
                <a:cubicBezTo>
                  <a:pt x="14447" y="8849"/>
                  <a:pt x="14459" y="8831"/>
                  <a:pt x="14447" y="8819"/>
                </a:cubicBezTo>
                <a:cubicBezTo>
                  <a:pt x="14441" y="8811"/>
                  <a:pt x="14436" y="8806"/>
                  <a:pt x="14431" y="8803"/>
                </a:cubicBezTo>
                <a:cubicBezTo>
                  <a:pt x="14427" y="8799"/>
                  <a:pt x="14423" y="8798"/>
                  <a:pt x="14419" y="8798"/>
                </a:cubicBezTo>
                <a:close/>
                <a:moveTo>
                  <a:pt x="5851" y="8738"/>
                </a:moveTo>
                <a:cubicBezTo>
                  <a:pt x="5837" y="8738"/>
                  <a:pt x="5823" y="8745"/>
                  <a:pt x="5818" y="8762"/>
                </a:cubicBezTo>
                <a:cubicBezTo>
                  <a:pt x="5812" y="8778"/>
                  <a:pt x="5807" y="8792"/>
                  <a:pt x="5802" y="8806"/>
                </a:cubicBezTo>
                <a:cubicBezTo>
                  <a:pt x="5793" y="8833"/>
                  <a:pt x="5815" y="8850"/>
                  <a:pt x="5836" y="8850"/>
                </a:cubicBezTo>
                <a:cubicBezTo>
                  <a:pt x="5850" y="8850"/>
                  <a:pt x="5864" y="8843"/>
                  <a:pt x="5870" y="8826"/>
                </a:cubicBezTo>
                <a:cubicBezTo>
                  <a:pt x="5875" y="8810"/>
                  <a:pt x="5880" y="8796"/>
                  <a:pt x="5886" y="8782"/>
                </a:cubicBezTo>
                <a:cubicBezTo>
                  <a:pt x="5895" y="8755"/>
                  <a:pt x="5873" y="8738"/>
                  <a:pt x="5851" y="8738"/>
                </a:cubicBezTo>
                <a:close/>
                <a:moveTo>
                  <a:pt x="8622" y="8775"/>
                </a:moveTo>
                <a:cubicBezTo>
                  <a:pt x="8614" y="8775"/>
                  <a:pt x="8606" y="8778"/>
                  <a:pt x="8599" y="8785"/>
                </a:cubicBezTo>
                <a:lnTo>
                  <a:pt x="8583" y="8801"/>
                </a:lnTo>
                <a:cubicBezTo>
                  <a:pt x="8556" y="8825"/>
                  <a:pt x="8581" y="8861"/>
                  <a:pt x="8609" y="8861"/>
                </a:cubicBezTo>
                <a:cubicBezTo>
                  <a:pt x="8617" y="8861"/>
                  <a:pt x="8625" y="8858"/>
                  <a:pt x="8632" y="8851"/>
                </a:cubicBezTo>
                <a:lnTo>
                  <a:pt x="8648" y="8835"/>
                </a:lnTo>
                <a:cubicBezTo>
                  <a:pt x="8674" y="8810"/>
                  <a:pt x="8649" y="8775"/>
                  <a:pt x="8622" y="8775"/>
                </a:cubicBezTo>
                <a:close/>
                <a:moveTo>
                  <a:pt x="11409" y="8735"/>
                </a:moveTo>
                <a:cubicBezTo>
                  <a:pt x="11397" y="8735"/>
                  <a:pt x="11384" y="8739"/>
                  <a:pt x="11373" y="8751"/>
                </a:cubicBezTo>
                <a:lnTo>
                  <a:pt x="11344" y="8780"/>
                </a:lnTo>
                <a:cubicBezTo>
                  <a:pt x="11306" y="8818"/>
                  <a:pt x="11342" y="8872"/>
                  <a:pt x="11383" y="8872"/>
                </a:cubicBezTo>
                <a:cubicBezTo>
                  <a:pt x="11395" y="8872"/>
                  <a:pt x="11407" y="8867"/>
                  <a:pt x="11418" y="8856"/>
                </a:cubicBezTo>
                <a:lnTo>
                  <a:pt x="11448" y="8826"/>
                </a:lnTo>
                <a:cubicBezTo>
                  <a:pt x="11486" y="8788"/>
                  <a:pt x="11450" y="8735"/>
                  <a:pt x="11409" y="8735"/>
                </a:cubicBezTo>
                <a:close/>
                <a:moveTo>
                  <a:pt x="15078" y="8814"/>
                </a:moveTo>
                <a:cubicBezTo>
                  <a:pt x="15032" y="8814"/>
                  <a:pt x="15032" y="8885"/>
                  <a:pt x="15078" y="8885"/>
                </a:cubicBezTo>
                <a:cubicBezTo>
                  <a:pt x="15124" y="8885"/>
                  <a:pt x="15124" y="8814"/>
                  <a:pt x="15078" y="8814"/>
                </a:cubicBezTo>
                <a:close/>
                <a:moveTo>
                  <a:pt x="6673" y="8796"/>
                </a:moveTo>
                <a:cubicBezTo>
                  <a:pt x="6662" y="8796"/>
                  <a:pt x="6652" y="8801"/>
                  <a:pt x="6645" y="8814"/>
                </a:cubicBezTo>
                <a:cubicBezTo>
                  <a:pt x="6640" y="8825"/>
                  <a:pt x="6635" y="8834"/>
                  <a:pt x="6629" y="8845"/>
                </a:cubicBezTo>
                <a:cubicBezTo>
                  <a:pt x="6616" y="8872"/>
                  <a:pt x="6640" y="8898"/>
                  <a:pt x="6663" y="8898"/>
                </a:cubicBezTo>
                <a:cubicBezTo>
                  <a:pt x="6674" y="8898"/>
                  <a:pt x="6685" y="8893"/>
                  <a:pt x="6691" y="8879"/>
                </a:cubicBezTo>
                <a:cubicBezTo>
                  <a:pt x="6697" y="8869"/>
                  <a:pt x="6702" y="8861"/>
                  <a:pt x="6707" y="8850"/>
                </a:cubicBezTo>
                <a:cubicBezTo>
                  <a:pt x="6721" y="8822"/>
                  <a:pt x="6697" y="8796"/>
                  <a:pt x="6673" y="8796"/>
                </a:cubicBezTo>
                <a:close/>
                <a:moveTo>
                  <a:pt x="14523" y="8827"/>
                </a:moveTo>
                <a:cubicBezTo>
                  <a:pt x="14477" y="8827"/>
                  <a:pt x="14477" y="8898"/>
                  <a:pt x="14523" y="8898"/>
                </a:cubicBezTo>
                <a:cubicBezTo>
                  <a:pt x="14568" y="8898"/>
                  <a:pt x="14568" y="8827"/>
                  <a:pt x="14523" y="8827"/>
                </a:cubicBezTo>
                <a:close/>
                <a:moveTo>
                  <a:pt x="1140" y="8830"/>
                </a:moveTo>
                <a:cubicBezTo>
                  <a:pt x="1094" y="8830"/>
                  <a:pt x="1094" y="8900"/>
                  <a:pt x="1140" y="8900"/>
                </a:cubicBezTo>
                <a:lnTo>
                  <a:pt x="1156" y="8900"/>
                </a:lnTo>
                <a:cubicBezTo>
                  <a:pt x="1202" y="8900"/>
                  <a:pt x="1202" y="8830"/>
                  <a:pt x="1156" y="8830"/>
                </a:cubicBezTo>
                <a:close/>
                <a:moveTo>
                  <a:pt x="19450" y="8857"/>
                </a:moveTo>
                <a:cubicBezTo>
                  <a:pt x="19433" y="8857"/>
                  <a:pt x="19415" y="8869"/>
                  <a:pt x="19415" y="8892"/>
                </a:cubicBezTo>
                <a:lnTo>
                  <a:pt x="19415" y="8908"/>
                </a:lnTo>
                <a:cubicBezTo>
                  <a:pt x="19415" y="8930"/>
                  <a:pt x="19433" y="8941"/>
                  <a:pt x="19450" y="8941"/>
                </a:cubicBezTo>
                <a:cubicBezTo>
                  <a:pt x="19468" y="8941"/>
                  <a:pt x="19486" y="8930"/>
                  <a:pt x="19486" y="8908"/>
                </a:cubicBezTo>
                <a:lnTo>
                  <a:pt x="19486" y="8892"/>
                </a:lnTo>
                <a:cubicBezTo>
                  <a:pt x="19486" y="8869"/>
                  <a:pt x="19468" y="8857"/>
                  <a:pt x="19450" y="8857"/>
                </a:cubicBezTo>
                <a:close/>
                <a:moveTo>
                  <a:pt x="16101" y="8879"/>
                </a:moveTo>
                <a:cubicBezTo>
                  <a:pt x="16088" y="8879"/>
                  <a:pt x="16076" y="8898"/>
                  <a:pt x="16088" y="8910"/>
                </a:cubicBezTo>
                <a:cubicBezTo>
                  <a:pt x="16097" y="8920"/>
                  <a:pt x="16107" y="8930"/>
                  <a:pt x="16118" y="8940"/>
                </a:cubicBezTo>
                <a:cubicBezTo>
                  <a:pt x="16121" y="8944"/>
                  <a:pt x="16125" y="8945"/>
                  <a:pt x="16129" y="8945"/>
                </a:cubicBezTo>
                <a:cubicBezTo>
                  <a:pt x="16142" y="8945"/>
                  <a:pt x="16155" y="8927"/>
                  <a:pt x="16143" y="8915"/>
                </a:cubicBezTo>
                <a:lnTo>
                  <a:pt x="16112" y="8885"/>
                </a:lnTo>
                <a:cubicBezTo>
                  <a:pt x="16109" y="8881"/>
                  <a:pt x="16105" y="8879"/>
                  <a:pt x="16101" y="8879"/>
                </a:cubicBezTo>
                <a:close/>
                <a:moveTo>
                  <a:pt x="8540" y="8911"/>
                </a:moveTo>
                <a:cubicBezTo>
                  <a:pt x="8516" y="8911"/>
                  <a:pt x="8516" y="8946"/>
                  <a:pt x="8540" y="8946"/>
                </a:cubicBezTo>
                <a:cubicBezTo>
                  <a:pt x="8563" y="8946"/>
                  <a:pt x="8563" y="8911"/>
                  <a:pt x="8540" y="8911"/>
                </a:cubicBezTo>
                <a:close/>
                <a:moveTo>
                  <a:pt x="24970" y="8936"/>
                </a:moveTo>
                <a:cubicBezTo>
                  <a:pt x="24925" y="8936"/>
                  <a:pt x="24925" y="9007"/>
                  <a:pt x="24970" y="9007"/>
                </a:cubicBezTo>
                <a:cubicBezTo>
                  <a:pt x="25016" y="9007"/>
                  <a:pt x="25016" y="8936"/>
                  <a:pt x="24970" y="8936"/>
                </a:cubicBezTo>
                <a:close/>
                <a:moveTo>
                  <a:pt x="24522" y="8873"/>
                </a:moveTo>
                <a:cubicBezTo>
                  <a:pt x="24481" y="8873"/>
                  <a:pt x="24444" y="8926"/>
                  <a:pt x="24482" y="8963"/>
                </a:cubicBezTo>
                <a:lnTo>
                  <a:pt x="24512" y="8994"/>
                </a:lnTo>
                <a:cubicBezTo>
                  <a:pt x="24523" y="9005"/>
                  <a:pt x="24535" y="9009"/>
                  <a:pt x="24548" y="9009"/>
                </a:cubicBezTo>
                <a:cubicBezTo>
                  <a:pt x="24588" y="9009"/>
                  <a:pt x="24625" y="8956"/>
                  <a:pt x="24587" y="8919"/>
                </a:cubicBezTo>
                <a:lnTo>
                  <a:pt x="24558" y="8889"/>
                </a:lnTo>
                <a:cubicBezTo>
                  <a:pt x="24547" y="8878"/>
                  <a:pt x="24534" y="8873"/>
                  <a:pt x="24522" y="8873"/>
                </a:cubicBezTo>
                <a:close/>
                <a:moveTo>
                  <a:pt x="16385" y="8923"/>
                </a:moveTo>
                <a:cubicBezTo>
                  <a:pt x="16377" y="8923"/>
                  <a:pt x="16368" y="8926"/>
                  <a:pt x="16361" y="8934"/>
                </a:cubicBezTo>
                <a:lnTo>
                  <a:pt x="16345" y="8950"/>
                </a:lnTo>
                <a:cubicBezTo>
                  <a:pt x="16319" y="8975"/>
                  <a:pt x="16344" y="9010"/>
                  <a:pt x="16370" y="9010"/>
                </a:cubicBezTo>
                <a:cubicBezTo>
                  <a:pt x="16379" y="9010"/>
                  <a:pt x="16387" y="9006"/>
                  <a:pt x="16394" y="8999"/>
                </a:cubicBezTo>
                <a:lnTo>
                  <a:pt x="16410" y="8983"/>
                </a:lnTo>
                <a:cubicBezTo>
                  <a:pt x="16435" y="8958"/>
                  <a:pt x="16412" y="8923"/>
                  <a:pt x="16385" y="8923"/>
                </a:cubicBezTo>
                <a:close/>
                <a:moveTo>
                  <a:pt x="7744" y="8888"/>
                </a:moveTo>
                <a:cubicBezTo>
                  <a:pt x="7725" y="8888"/>
                  <a:pt x="7706" y="8898"/>
                  <a:pt x="7697" y="8915"/>
                </a:cubicBezTo>
                <a:cubicBezTo>
                  <a:pt x="7681" y="8941"/>
                  <a:pt x="7692" y="8973"/>
                  <a:pt x="7716" y="8988"/>
                </a:cubicBezTo>
                <a:cubicBezTo>
                  <a:pt x="7732" y="8999"/>
                  <a:pt x="7746" y="9008"/>
                  <a:pt x="7761" y="9019"/>
                </a:cubicBezTo>
                <a:cubicBezTo>
                  <a:pt x="7768" y="9023"/>
                  <a:pt x="7777" y="9026"/>
                  <a:pt x="7785" y="9026"/>
                </a:cubicBezTo>
                <a:cubicBezTo>
                  <a:pt x="7804" y="9026"/>
                  <a:pt x="7824" y="9015"/>
                  <a:pt x="7834" y="8999"/>
                </a:cubicBezTo>
                <a:cubicBezTo>
                  <a:pt x="7850" y="8973"/>
                  <a:pt x="7839" y="8941"/>
                  <a:pt x="7814" y="8926"/>
                </a:cubicBezTo>
                <a:cubicBezTo>
                  <a:pt x="7799" y="8915"/>
                  <a:pt x="7784" y="8906"/>
                  <a:pt x="7770" y="8895"/>
                </a:cubicBezTo>
                <a:cubicBezTo>
                  <a:pt x="7763" y="8890"/>
                  <a:pt x="7754" y="8888"/>
                  <a:pt x="7744" y="8888"/>
                </a:cubicBezTo>
                <a:close/>
                <a:moveTo>
                  <a:pt x="15274" y="8926"/>
                </a:moveTo>
                <a:cubicBezTo>
                  <a:pt x="15251" y="8926"/>
                  <a:pt x="15226" y="8952"/>
                  <a:pt x="15240" y="8979"/>
                </a:cubicBezTo>
                <a:cubicBezTo>
                  <a:pt x="15245" y="8989"/>
                  <a:pt x="15250" y="8999"/>
                  <a:pt x="15255" y="9009"/>
                </a:cubicBezTo>
                <a:cubicBezTo>
                  <a:pt x="15262" y="9022"/>
                  <a:pt x="15272" y="9027"/>
                  <a:pt x="15282" y="9027"/>
                </a:cubicBezTo>
                <a:cubicBezTo>
                  <a:pt x="15305" y="9027"/>
                  <a:pt x="15330" y="9002"/>
                  <a:pt x="15316" y="8974"/>
                </a:cubicBezTo>
                <a:cubicBezTo>
                  <a:pt x="15311" y="8963"/>
                  <a:pt x="15306" y="8955"/>
                  <a:pt x="15300" y="8944"/>
                </a:cubicBezTo>
                <a:cubicBezTo>
                  <a:pt x="15295" y="8932"/>
                  <a:pt x="15284" y="8926"/>
                  <a:pt x="15274" y="8926"/>
                </a:cubicBezTo>
                <a:close/>
                <a:moveTo>
                  <a:pt x="11648" y="8977"/>
                </a:moveTo>
                <a:cubicBezTo>
                  <a:pt x="11603" y="8977"/>
                  <a:pt x="11602" y="9047"/>
                  <a:pt x="11648" y="9047"/>
                </a:cubicBezTo>
                <a:cubicBezTo>
                  <a:pt x="11695" y="9047"/>
                  <a:pt x="11695" y="8977"/>
                  <a:pt x="11648" y="8977"/>
                </a:cubicBezTo>
                <a:close/>
                <a:moveTo>
                  <a:pt x="3814" y="8911"/>
                </a:moveTo>
                <a:cubicBezTo>
                  <a:pt x="3795" y="8911"/>
                  <a:pt x="3776" y="8921"/>
                  <a:pt x="3766" y="8937"/>
                </a:cubicBezTo>
                <a:cubicBezTo>
                  <a:pt x="3751" y="8963"/>
                  <a:pt x="3761" y="8995"/>
                  <a:pt x="3786" y="9010"/>
                </a:cubicBezTo>
                <a:cubicBezTo>
                  <a:pt x="3811" y="9026"/>
                  <a:pt x="3834" y="9042"/>
                  <a:pt x="3860" y="9058"/>
                </a:cubicBezTo>
                <a:cubicBezTo>
                  <a:pt x="3868" y="9062"/>
                  <a:pt x="3877" y="9064"/>
                  <a:pt x="3886" y="9064"/>
                </a:cubicBezTo>
                <a:cubicBezTo>
                  <a:pt x="3905" y="9064"/>
                  <a:pt x="3924" y="9054"/>
                  <a:pt x="3933" y="9039"/>
                </a:cubicBezTo>
                <a:cubicBezTo>
                  <a:pt x="3949" y="9012"/>
                  <a:pt x="3938" y="8981"/>
                  <a:pt x="3913" y="8965"/>
                </a:cubicBezTo>
                <a:cubicBezTo>
                  <a:pt x="3889" y="8950"/>
                  <a:pt x="3865" y="8934"/>
                  <a:pt x="3840" y="8918"/>
                </a:cubicBezTo>
                <a:cubicBezTo>
                  <a:pt x="3832" y="8913"/>
                  <a:pt x="3823" y="8911"/>
                  <a:pt x="3814" y="8911"/>
                </a:cubicBezTo>
                <a:close/>
                <a:moveTo>
                  <a:pt x="7632" y="8938"/>
                </a:moveTo>
                <a:cubicBezTo>
                  <a:pt x="7611" y="8938"/>
                  <a:pt x="7590" y="8955"/>
                  <a:pt x="7597" y="8982"/>
                </a:cubicBezTo>
                <a:cubicBezTo>
                  <a:pt x="7608" y="9024"/>
                  <a:pt x="7635" y="9059"/>
                  <a:pt x="7674" y="9077"/>
                </a:cubicBezTo>
                <a:cubicBezTo>
                  <a:pt x="7680" y="9081"/>
                  <a:pt x="7686" y="9082"/>
                  <a:pt x="7691" y="9082"/>
                </a:cubicBezTo>
                <a:cubicBezTo>
                  <a:pt x="7723" y="9082"/>
                  <a:pt x="7743" y="9036"/>
                  <a:pt x="7708" y="9018"/>
                </a:cubicBezTo>
                <a:cubicBezTo>
                  <a:pt x="7686" y="9005"/>
                  <a:pt x="7671" y="8988"/>
                  <a:pt x="7666" y="8963"/>
                </a:cubicBezTo>
                <a:cubicBezTo>
                  <a:pt x="7660" y="8946"/>
                  <a:pt x="7647" y="8938"/>
                  <a:pt x="7632" y="8938"/>
                </a:cubicBezTo>
                <a:close/>
                <a:moveTo>
                  <a:pt x="4670" y="8945"/>
                </a:moveTo>
                <a:cubicBezTo>
                  <a:pt x="4667" y="8945"/>
                  <a:pt x="4664" y="8946"/>
                  <a:pt x="4661" y="8946"/>
                </a:cubicBezTo>
                <a:cubicBezTo>
                  <a:pt x="4644" y="8952"/>
                  <a:pt x="4630" y="8973"/>
                  <a:pt x="4636" y="8989"/>
                </a:cubicBezTo>
                <a:cubicBezTo>
                  <a:pt x="4646" y="9015"/>
                  <a:pt x="4656" y="9040"/>
                  <a:pt x="4666" y="9065"/>
                </a:cubicBezTo>
                <a:cubicBezTo>
                  <a:pt x="4673" y="9080"/>
                  <a:pt x="4685" y="9090"/>
                  <a:pt x="4700" y="9090"/>
                </a:cubicBezTo>
                <a:cubicBezTo>
                  <a:pt x="4703" y="9090"/>
                  <a:pt x="4706" y="9090"/>
                  <a:pt x="4709" y="9089"/>
                </a:cubicBezTo>
                <a:cubicBezTo>
                  <a:pt x="4727" y="9086"/>
                  <a:pt x="4743" y="9065"/>
                  <a:pt x="4734" y="9046"/>
                </a:cubicBezTo>
                <a:cubicBezTo>
                  <a:pt x="4724" y="9021"/>
                  <a:pt x="4714" y="8997"/>
                  <a:pt x="4704" y="8972"/>
                </a:cubicBezTo>
                <a:cubicBezTo>
                  <a:pt x="4698" y="8956"/>
                  <a:pt x="4686" y="8945"/>
                  <a:pt x="4670" y="8945"/>
                </a:cubicBezTo>
                <a:close/>
                <a:moveTo>
                  <a:pt x="17947" y="8968"/>
                </a:moveTo>
                <a:cubicBezTo>
                  <a:pt x="17942" y="8968"/>
                  <a:pt x="17937" y="8969"/>
                  <a:pt x="17932" y="8971"/>
                </a:cubicBezTo>
                <a:cubicBezTo>
                  <a:pt x="17916" y="8975"/>
                  <a:pt x="17902" y="8981"/>
                  <a:pt x="17887" y="8986"/>
                </a:cubicBezTo>
                <a:cubicBezTo>
                  <a:pt x="17860" y="8995"/>
                  <a:pt x="17843" y="9023"/>
                  <a:pt x="17850" y="9051"/>
                </a:cubicBezTo>
                <a:cubicBezTo>
                  <a:pt x="17855" y="9073"/>
                  <a:pt x="17878" y="9090"/>
                  <a:pt x="17902" y="9090"/>
                </a:cubicBezTo>
                <a:cubicBezTo>
                  <a:pt x="17906" y="9090"/>
                  <a:pt x="17911" y="9090"/>
                  <a:pt x="17916" y="9088"/>
                </a:cubicBezTo>
                <a:cubicBezTo>
                  <a:pt x="17932" y="9082"/>
                  <a:pt x="17946" y="9077"/>
                  <a:pt x="17960" y="9072"/>
                </a:cubicBezTo>
                <a:cubicBezTo>
                  <a:pt x="17988" y="9063"/>
                  <a:pt x="18005" y="9036"/>
                  <a:pt x="17997" y="9007"/>
                </a:cubicBezTo>
                <a:cubicBezTo>
                  <a:pt x="17991" y="8986"/>
                  <a:pt x="17969" y="8968"/>
                  <a:pt x="17947" y="8968"/>
                </a:cubicBezTo>
                <a:close/>
                <a:moveTo>
                  <a:pt x="21973" y="8893"/>
                </a:moveTo>
                <a:cubicBezTo>
                  <a:pt x="21965" y="8893"/>
                  <a:pt x="21957" y="8896"/>
                  <a:pt x="21951" y="8904"/>
                </a:cubicBezTo>
                <a:cubicBezTo>
                  <a:pt x="21910" y="8946"/>
                  <a:pt x="21868" y="8992"/>
                  <a:pt x="21827" y="9036"/>
                </a:cubicBezTo>
                <a:cubicBezTo>
                  <a:pt x="21803" y="9061"/>
                  <a:pt x="21827" y="9097"/>
                  <a:pt x="21854" y="9097"/>
                </a:cubicBezTo>
                <a:cubicBezTo>
                  <a:pt x="21862" y="9097"/>
                  <a:pt x="21870" y="9094"/>
                  <a:pt x="21877" y="9086"/>
                </a:cubicBezTo>
                <a:cubicBezTo>
                  <a:pt x="21918" y="9042"/>
                  <a:pt x="21960" y="8998"/>
                  <a:pt x="22000" y="8953"/>
                </a:cubicBezTo>
                <a:cubicBezTo>
                  <a:pt x="22024" y="8929"/>
                  <a:pt x="22000" y="8893"/>
                  <a:pt x="21973" y="8893"/>
                </a:cubicBezTo>
                <a:close/>
                <a:moveTo>
                  <a:pt x="3289" y="9049"/>
                </a:moveTo>
                <a:cubicBezTo>
                  <a:pt x="3276" y="9049"/>
                  <a:pt x="3264" y="9066"/>
                  <a:pt x="3276" y="9078"/>
                </a:cubicBezTo>
                <a:lnTo>
                  <a:pt x="3292" y="9094"/>
                </a:lnTo>
                <a:cubicBezTo>
                  <a:pt x="3295" y="9098"/>
                  <a:pt x="3299" y="9099"/>
                  <a:pt x="3303" y="9099"/>
                </a:cubicBezTo>
                <a:cubicBezTo>
                  <a:pt x="3316" y="9099"/>
                  <a:pt x="3328" y="9082"/>
                  <a:pt x="3316" y="9070"/>
                </a:cubicBezTo>
                <a:lnTo>
                  <a:pt x="3300" y="9054"/>
                </a:lnTo>
                <a:cubicBezTo>
                  <a:pt x="3297" y="9051"/>
                  <a:pt x="3293" y="9049"/>
                  <a:pt x="3289" y="9049"/>
                </a:cubicBezTo>
                <a:close/>
                <a:moveTo>
                  <a:pt x="9576" y="8968"/>
                </a:moveTo>
                <a:cubicBezTo>
                  <a:pt x="9557" y="8968"/>
                  <a:pt x="9537" y="8977"/>
                  <a:pt x="9528" y="8995"/>
                </a:cubicBezTo>
                <a:cubicBezTo>
                  <a:pt x="9523" y="9005"/>
                  <a:pt x="9518" y="9015"/>
                  <a:pt x="9512" y="9025"/>
                </a:cubicBezTo>
                <a:cubicBezTo>
                  <a:pt x="9500" y="9051"/>
                  <a:pt x="9505" y="9083"/>
                  <a:pt x="9532" y="9098"/>
                </a:cubicBezTo>
                <a:cubicBezTo>
                  <a:pt x="9540" y="9103"/>
                  <a:pt x="9550" y="9106"/>
                  <a:pt x="9559" y="9106"/>
                </a:cubicBezTo>
                <a:cubicBezTo>
                  <a:pt x="9578" y="9106"/>
                  <a:pt x="9597" y="9096"/>
                  <a:pt x="9606" y="9078"/>
                </a:cubicBezTo>
                <a:cubicBezTo>
                  <a:pt x="9611" y="9068"/>
                  <a:pt x="9616" y="9060"/>
                  <a:pt x="9621" y="9049"/>
                </a:cubicBezTo>
                <a:cubicBezTo>
                  <a:pt x="9633" y="9023"/>
                  <a:pt x="9628" y="8989"/>
                  <a:pt x="9601" y="8975"/>
                </a:cubicBezTo>
                <a:cubicBezTo>
                  <a:pt x="9594" y="8970"/>
                  <a:pt x="9585" y="8968"/>
                  <a:pt x="9576" y="8968"/>
                </a:cubicBezTo>
                <a:close/>
                <a:moveTo>
                  <a:pt x="21208" y="9041"/>
                </a:moveTo>
                <a:cubicBezTo>
                  <a:pt x="21162" y="9041"/>
                  <a:pt x="21162" y="9112"/>
                  <a:pt x="21208" y="9112"/>
                </a:cubicBezTo>
                <a:cubicBezTo>
                  <a:pt x="21208" y="9112"/>
                  <a:pt x="21208" y="9112"/>
                  <a:pt x="21209" y="9112"/>
                </a:cubicBezTo>
                <a:cubicBezTo>
                  <a:pt x="21254" y="9112"/>
                  <a:pt x="21254" y="9041"/>
                  <a:pt x="21208" y="9041"/>
                </a:cubicBezTo>
                <a:close/>
                <a:moveTo>
                  <a:pt x="1636" y="9042"/>
                </a:moveTo>
                <a:cubicBezTo>
                  <a:pt x="1591" y="9042"/>
                  <a:pt x="1591" y="9113"/>
                  <a:pt x="1637" y="9113"/>
                </a:cubicBezTo>
                <a:lnTo>
                  <a:pt x="1666" y="9113"/>
                </a:lnTo>
                <a:cubicBezTo>
                  <a:pt x="1712" y="9113"/>
                  <a:pt x="1712" y="9042"/>
                  <a:pt x="1666" y="9042"/>
                </a:cubicBezTo>
                <a:lnTo>
                  <a:pt x="1637" y="9042"/>
                </a:lnTo>
                <a:cubicBezTo>
                  <a:pt x="1636" y="9042"/>
                  <a:pt x="1636" y="9042"/>
                  <a:pt x="1636" y="9042"/>
                </a:cubicBezTo>
                <a:close/>
                <a:moveTo>
                  <a:pt x="23702" y="9001"/>
                </a:moveTo>
                <a:cubicBezTo>
                  <a:pt x="23675" y="9001"/>
                  <a:pt x="23649" y="9018"/>
                  <a:pt x="23649" y="9052"/>
                </a:cubicBezTo>
                <a:lnTo>
                  <a:pt x="23649" y="9068"/>
                </a:lnTo>
                <a:cubicBezTo>
                  <a:pt x="23649" y="9103"/>
                  <a:pt x="23676" y="9121"/>
                  <a:pt x="23703" y="9121"/>
                </a:cubicBezTo>
                <a:cubicBezTo>
                  <a:pt x="23730" y="9121"/>
                  <a:pt x="23757" y="9103"/>
                  <a:pt x="23757" y="9068"/>
                </a:cubicBezTo>
                <a:lnTo>
                  <a:pt x="23757" y="9052"/>
                </a:lnTo>
                <a:cubicBezTo>
                  <a:pt x="23756" y="9018"/>
                  <a:pt x="23729" y="9001"/>
                  <a:pt x="23702" y="9001"/>
                </a:cubicBezTo>
                <a:close/>
                <a:moveTo>
                  <a:pt x="8871" y="9029"/>
                </a:moveTo>
                <a:cubicBezTo>
                  <a:pt x="8844" y="9029"/>
                  <a:pt x="8820" y="9065"/>
                  <a:pt x="8845" y="9089"/>
                </a:cubicBezTo>
                <a:cubicBezTo>
                  <a:pt x="8854" y="9099"/>
                  <a:pt x="8865" y="9109"/>
                  <a:pt x="8876" y="9119"/>
                </a:cubicBezTo>
                <a:cubicBezTo>
                  <a:pt x="8883" y="9127"/>
                  <a:pt x="8891" y="9130"/>
                  <a:pt x="8899" y="9130"/>
                </a:cubicBezTo>
                <a:cubicBezTo>
                  <a:pt x="8926" y="9130"/>
                  <a:pt x="8950" y="9094"/>
                  <a:pt x="8925" y="9070"/>
                </a:cubicBezTo>
                <a:lnTo>
                  <a:pt x="8894" y="9040"/>
                </a:lnTo>
                <a:cubicBezTo>
                  <a:pt x="8887" y="9032"/>
                  <a:pt x="8879" y="9029"/>
                  <a:pt x="8871" y="9029"/>
                </a:cubicBezTo>
                <a:close/>
                <a:moveTo>
                  <a:pt x="17467" y="9015"/>
                </a:moveTo>
                <a:cubicBezTo>
                  <a:pt x="17440" y="9015"/>
                  <a:pt x="17413" y="9032"/>
                  <a:pt x="17413" y="9067"/>
                </a:cubicBezTo>
                <a:lnTo>
                  <a:pt x="17413" y="9083"/>
                </a:lnTo>
                <a:cubicBezTo>
                  <a:pt x="17413" y="9117"/>
                  <a:pt x="17440" y="9135"/>
                  <a:pt x="17467" y="9135"/>
                </a:cubicBezTo>
                <a:cubicBezTo>
                  <a:pt x="17494" y="9135"/>
                  <a:pt x="17520" y="9117"/>
                  <a:pt x="17520" y="9083"/>
                </a:cubicBezTo>
                <a:lnTo>
                  <a:pt x="17520" y="9067"/>
                </a:lnTo>
                <a:cubicBezTo>
                  <a:pt x="17520" y="9032"/>
                  <a:pt x="17494" y="9015"/>
                  <a:pt x="17467" y="9015"/>
                </a:cubicBezTo>
                <a:close/>
                <a:moveTo>
                  <a:pt x="22950" y="9061"/>
                </a:moveTo>
                <a:cubicBezTo>
                  <a:pt x="22923" y="9061"/>
                  <a:pt x="22900" y="9096"/>
                  <a:pt x="22925" y="9120"/>
                </a:cubicBezTo>
                <a:lnTo>
                  <a:pt x="22941" y="9136"/>
                </a:lnTo>
                <a:cubicBezTo>
                  <a:pt x="22948" y="9144"/>
                  <a:pt x="22957" y="9147"/>
                  <a:pt x="22965" y="9147"/>
                </a:cubicBezTo>
                <a:cubicBezTo>
                  <a:pt x="22992" y="9147"/>
                  <a:pt x="23015" y="9112"/>
                  <a:pt x="22990" y="9087"/>
                </a:cubicBezTo>
                <a:lnTo>
                  <a:pt x="22974" y="9071"/>
                </a:lnTo>
                <a:cubicBezTo>
                  <a:pt x="22967" y="9064"/>
                  <a:pt x="22958" y="9061"/>
                  <a:pt x="22950" y="9061"/>
                </a:cubicBezTo>
                <a:close/>
                <a:moveTo>
                  <a:pt x="15107" y="9099"/>
                </a:moveTo>
                <a:cubicBezTo>
                  <a:pt x="15099" y="9099"/>
                  <a:pt x="15091" y="9103"/>
                  <a:pt x="15084" y="9110"/>
                </a:cubicBezTo>
                <a:lnTo>
                  <a:pt x="15068" y="9126"/>
                </a:lnTo>
                <a:cubicBezTo>
                  <a:pt x="15043" y="9151"/>
                  <a:pt x="15067" y="9187"/>
                  <a:pt x="15094" y="9187"/>
                </a:cubicBezTo>
                <a:cubicBezTo>
                  <a:pt x="15102" y="9187"/>
                  <a:pt x="15110" y="9183"/>
                  <a:pt x="15117" y="9176"/>
                </a:cubicBezTo>
                <a:lnTo>
                  <a:pt x="15133" y="9160"/>
                </a:lnTo>
                <a:cubicBezTo>
                  <a:pt x="15159" y="9135"/>
                  <a:pt x="15134" y="9099"/>
                  <a:pt x="15107" y="9099"/>
                </a:cubicBezTo>
                <a:close/>
                <a:moveTo>
                  <a:pt x="6849" y="9116"/>
                </a:moveTo>
                <a:cubicBezTo>
                  <a:pt x="6832" y="9116"/>
                  <a:pt x="6814" y="9128"/>
                  <a:pt x="6814" y="9151"/>
                </a:cubicBezTo>
                <a:lnTo>
                  <a:pt x="6814" y="9166"/>
                </a:lnTo>
                <a:cubicBezTo>
                  <a:pt x="6813" y="9189"/>
                  <a:pt x="6831" y="9201"/>
                  <a:pt x="6849" y="9201"/>
                </a:cubicBezTo>
                <a:cubicBezTo>
                  <a:pt x="6867" y="9201"/>
                  <a:pt x="6885" y="9189"/>
                  <a:pt x="6885" y="9166"/>
                </a:cubicBezTo>
                <a:lnTo>
                  <a:pt x="6885" y="9151"/>
                </a:lnTo>
                <a:cubicBezTo>
                  <a:pt x="6885" y="9128"/>
                  <a:pt x="6867" y="9116"/>
                  <a:pt x="6849" y="9116"/>
                </a:cubicBezTo>
                <a:close/>
                <a:moveTo>
                  <a:pt x="2161" y="9105"/>
                </a:moveTo>
                <a:cubicBezTo>
                  <a:pt x="2144" y="9105"/>
                  <a:pt x="2126" y="9116"/>
                  <a:pt x="2126" y="9139"/>
                </a:cubicBezTo>
                <a:lnTo>
                  <a:pt x="2126" y="9170"/>
                </a:lnTo>
                <a:cubicBezTo>
                  <a:pt x="2126" y="9192"/>
                  <a:pt x="2144" y="9203"/>
                  <a:pt x="2161" y="9203"/>
                </a:cubicBezTo>
                <a:cubicBezTo>
                  <a:pt x="2179" y="9203"/>
                  <a:pt x="2197" y="9192"/>
                  <a:pt x="2197" y="9170"/>
                </a:cubicBezTo>
                <a:lnTo>
                  <a:pt x="2197" y="9139"/>
                </a:lnTo>
                <a:cubicBezTo>
                  <a:pt x="2197" y="9116"/>
                  <a:pt x="2179" y="9105"/>
                  <a:pt x="2161" y="9105"/>
                </a:cubicBezTo>
                <a:close/>
                <a:moveTo>
                  <a:pt x="296" y="9093"/>
                </a:moveTo>
                <a:cubicBezTo>
                  <a:pt x="284" y="9093"/>
                  <a:pt x="272" y="9098"/>
                  <a:pt x="261" y="9109"/>
                </a:cubicBezTo>
                <a:lnTo>
                  <a:pt x="245" y="9125"/>
                </a:lnTo>
                <a:cubicBezTo>
                  <a:pt x="208" y="9163"/>
                  <a:pt x="245" y="9217"/>
                  <a:pt x="285" y="9217"/>
                </a:cubicBezTo>
                <a:cubicBezTo>
                  <a:pt x="297" y="9217"/>
                  <a:pt x="309" y="9212"/>
                  <a:pt x="320" y="9201"/>
                </a:cubicBezTo>
                <a:lnTo>
                  <a:pt x="336" y="9185"/>
                </a:lnTo>
                <a:cubicBezTo>
                  <a:pt x="374" y="9147"/>
                  <a:pt x="337" y="9093"/>
                  <a:pt x="296" y="9093"/>
                </a:cubicBezTo>
                <a:close/>
                <a:moveTo>
                  <a:pt x="20726" y="9112"/>
                </a:moveTo>
                <a:cubicBezTo>
                  <a:pt x="20658" y="9113"/>
                  <a:pt x="20658" y="9219"/>
                  <a:pt x="20726" y="9219"/>
                </a:cubicBezTo>
                <a:cubicBezTo>
                  <a:pt x="20795" y="9219"/>
                  <a:pt x="20795" y="9112"/>
                  <a:pt x="20726" y="9112"/>
                </a:cubicBezTo>
                <a:close/>
                <a:moveTo>
                  <a:pt x="18594" y="9154"/>
                </a:moveTo>
                <a:cubicBezTo>
                  <a:pt x="18548" y="9154"/>
                  <a:pt x="18548" y="9224"/>
                  <a:pt x="18594" y="9224"/>
                </a:cubicBezTo>
                <a:lnTo>
                  <a:pt x="18624" y="9224"/>
                </a:lnTo>
                <a:cubicBezTo>
                  <a:pt x="18625" y="9224"/>
                  <a:pt x="18625" y="9224"/>
                  <a:pt x="18625" y="9224"/>
                </a:cubicBezTo>
                <a:cubicBezTo>
                  <a:pt x="18668" y="9224"/>
                  <a:pt x="18670" y="9154"/>
                  <a:pt x="18624" y="9154"/>
                </a:cubicBezTo>
                <a:close/>
                <a:moveTo>
                  <a:pt x="13210" y="9161"/>
                </a:moveTo>
                <a:cubicBezTo>
                  <a:pt x="13165" y="9161"/>
                  <a:pt x="13165" y="9232"/>
                  <a:pt x="13210" y="9232"/>
                </a:cubicBezTo>
                <a:cubicBezTo>
                  <a:pt x="13257" y="9232"/>
                  <a:pt x="13257" y="9161"/>
                  <a:pt x="13210" y="9161"/>
                </a:cubicBezTo>
                <a:close/>
                <a:moveTo>
                  <a:pt x="15496" y="9146"/>
                </a:moveTo>
                <a:cubicBezTo>
                  <a:pt x="15485" y="9146"/>
                  <a:pt x="15475" y="9151"/>
                  <a:pt x="15468" y="9164"/>
                </a:cubicBezTo>
                <a:cubicBezTo>
                  <a:pt x="15463" y="9175"/>
                  <a:pt x="15458" y="9183"/>
                  <a:pt x="15452" y="9194"/>
                </a:cubicBezTo>
                <a:cubicBezTo>
                  <a:pt x="15438" y="9221"/>
                  <a:pt x="15463" y="9247"/>
                  <a:pt x="15487" y="9247"/>
                </a:cubicBezTo>
                <a:cubicBezTo>
                  <a:pt x="15497" y="9247"/>
                  <a:pt x="15508" y="9242"/>
                  <a:pt x="15514" y="9229"/>
                </a:cubicBezTo>
                <a:cubicBezTo>
                  <a:pt x="15519" y="9219"/>
                  <a:pt x="15525" y="9209"/>
                  <a:pt x="15530" y="9199"/>
                </a:cubicBezTo>
                <a:cubicBezTo>
                  <a:pt x="15544" y="9171"/>
                  <a:pt x="15520" y="9146"/>
                  <a:pt x="15496" y="9146"/>
                </a:cubicBezTo>
                <a:close/>
                <a:moveTo>
                  <a:pt x="13707" y="9144"/>
                </a:moveTo>
                <a:cubicBezTo>
                  <a:pt x="13638" y="9144"/>
                  <a:pt x="13638" y="9251"/>
                  <a:pt x="13707" y="9251"/>
                </a:cubicBezTo>
                <a:cubicBezTo>
                  <a:pt x="13775" y="9251"/>
                  <a:pt x="13776" y="9144"/>
                  <a:pt x="13707" y="9144"/>
                </a:cubicBezTo>
                <a:close/>
                <a:moveTo>
                  <a:pt x="2551" y="9226"/>
                </a:moveTo>
                <a:cubicBezTo>
                  <a:pt x="2542" y="9226"/>
                  <a:pt x="2533" y="9232"/>
                  <a:pt x="2533" y="9244"/>
                </a:cubicBezTo>
                <a:lnTo>
                  <a:pt x="2533" y="9260"/>
                </a:lnTo>
                <a:cubicBezTo>
                  <a:pt x="2533" y="9271"/>
                  <a:pt x="2542" y="9277"/>
                  <a:pt x="2551" y="9277"/>
                </a:cubicBezTo>
                <a:cubicBezTo>
                  <a:pt x="2560" y="9277"/>
                  <a:pt x="2569" y="9271"/>
                  <a:pt x="2569" y="9260"/>
                </a:cubicBezTo>
                <a:lnTo>
                  <a:pt x="2569" y="9244"/>
                </a:lnTo>
                <a:cubicBezTo>
                  <a:pt x="2569" y="9232"/>
                  <a:pt x="2560" y="9226"/>
                  <a:pt x="2551" y="9226"/>
                </a:cubicBezTo>
                <a:close/>
                <a:moveTo>
                  <a:pt x="12581" y="9172"/>
                </a:moveTo>
                <a:cubicBezTo>
                  <a:pt x="12512" y="9172"/>
                  <a:pt x="12512" y="9280"/>
                  <a:pt x="12581" y="9280"/>
                </a:cubicBezTo>
                <a:cubicBezTo>
                  <a:pt x="12649" y="9280"/>
                  <a:pt x="12649" y="9172"/>
                  <a:pt x="12581" y="9172"/>
                </a:cubicBezTo>
                <a:close/>
                <a:moveTo>
                  <a:pt x="18232" y="9214"/>
                </a:moveTo>
                <a:cubicBezTo>
                  <a:pt x="18187" y="9214"/>
                  <a:pt x="18187" y="9285"/>
                  <a:pt x="18233" y="9285"/>
                </a:cubicBezTo>
                <a:cubicBezTo>
                  <a:pt x="18279" y="9285"/>
                  <a:pt x="18279" y="9214"/>
                  <a:pt x="18233" y="9214"/>
                </a:cubicBezTo>
                <a:cubicBezTo>
                  <a:pt x="18232" y="9214"/>
                  <a:pt x="18232" y="9214"/>
                  <a:pt x="18232" y="9214"/>
                </a:cubicBezTo>
                <a:close/>
                <a:moveTo>
                  <a:pt x="11273" y="9185"/>
                </a:moveTo>
                <a:cubicBezTo>
                  <a:pt x="11267" y="9185"/>
                  <a:pt x="11261" y="9186"/>
                  <a:pt x="11255" y="9191"/>
                </a:cubicBezTo>
                <a:cubicBezTo>
                  <a:pt x="11239" y="9201"/>
                  <a:pt x="11224" y="9209"/>
                  <a:pt x="11210" y="9220"/>
                </a:cubicBezTo>
                <a:cubicBezTo>
                  <a:pt x="11178" y="9241"/>
                  <a:pt x="11198" y="9288"/>
                  <a:pt x="11227" y="9288"/>
                </a:cubicBezTo>
                <a:cubicBezTo>
                  <a:pt x="11233" y="9288"/>
                  <a:pt x="11239" y="9286"/>
                  <a:pt x="11245" y="9282"/>
                </a:cubicBezTo>
                <a:cubicBezTo>
                  <a:pt x="11261" y="9271"/>
                  <a:pt x="11276" y="9262"/>
                  <a:pt x="11290" y="9251"/>
                </a:cubicBezTo>
                <a:cubicBezTo>
                  <a:pt x="11322" y="9231"/>
                  <a:pt x="11302" y="9185"/>
                  <a:pt x="11273" y="9185"/>
                </a:cubicBezTo>
                <a:close/>
                <a:moveTo>
                  <a:pt x="22350" y="9210"/>
                </a:moveTo>
                <a:cubicBezTo>
                  <a:pt x="22344" y="9210"/>
                  <a:pt x="22339" y="9212"/>
                  <a:pt x="22333" y="9215"/>
                </a:cubicBezTo>
                <a:cubicBezTo>
                  <a:pt x="22322" y="9220"/>
                  <a:pt x="22313" y="9225"/>
                  <a:pt x="22303" y="9230"/>
                </a:cubicBezTo>
                <a:cubicBezTo>
                  <a:pt x="22266" y="9248"/>
                  <a:pt x="22289" y="9296"/>
                  <a:pt x="22322" y="9296"/>
                </a:cubicBezTo>
                <a:cubicBezTo>
                  <a:pt x="22327" y="9296"/>
                  <a:pt x="22333" y="9295"/>
                  <a:pt x="22338" y="9292"/>
                </a:cubicBezTo>
                <a:cubicBezTo>
                  <a:pt x="22349" y="9287"/>
                  <a:pt x="22358" y="9282"/>
                  <a:pt x="22369" y="9276"/>
                </a:cubicBezTo>
                <a:cubicBezTo>
                  <a:pt x="22403" y="9258"/>
                  <a:pt x="22382" y="9210"/>
                  <a:pt x="22350" y="9210"/>
                </a:cubicBezTo>
                <a:close/>
                <a:moveTo>
                  <a:pt x="8354" y="9212"/>
                </a:moveTo>
                <a:cubicBezTo>
                  <a:pt x="8350" y="9212"/>
                  <a:pt x="8346" y="9212"/>
                  <a:pt x="8342" y="9214"/>
                </a:cubicBezTo>
                <a:cubicBezTo>
                  <a:pt x="8327" y="9219"/>
                  <a:pt x="8312" y="9224"/>
                  <a:pt x="8297" y="9229"/>
                </a:cubicBezTo>
                <a:cubicBezTo>
                  <a:pt x="8258" y="9243"/>
                  <a:pt x="8269" y="9299"/>
                  <a:pt x="8304" y="9299"/>
                </a:cubicBezTo>
                <a:cubicBezTo>
                  <a:pt x="8308" y="9299"/>
                  <a:pt x="8312" y="9299"/>
                  <a:pt x="8316" y="9297"/>
                </a:cubicBezTo>
                <a:cubicBezTo>
                  <a:pt x="8332" y="9292"/>
                  <a:pt x="8346" y="9287"/>
                  <a:pt x="8360" y="9282"/>
                </a:cubicBezTo>
                <a:cubicBezTo>
                  <a:pt x="8400" y="9270"/>
                  <a:pt x="8389" y="9212"/>
                  <a:pt x="8354" y="9212"/>
                </a:cubicBezTo>
                <a:close/>
                <a:moveTo>
                  <a:pt x="10703" y="9152"/>
                </a:moveTo>
                <a:cubicBezTo>
                  <a:pt x="10698" y="9152"/>
                  <a:pt x="10693" y="9152"/>
                  <a:pt x="10688" y="9154"/>
                </a:cubicBezTo>
                <a:cubicBezTo>
                  <a:pt x="10662" y="9161"/>
                  <a:pt x="10642" y="9192"/>
                  <a:pt x="10651" y="9219"/>
                </a:cubicBezTo>
                <a:cubicBezTo>
                  <a:pt x="10656" y="9235"/>
                  <a:pt x="10662" y="9249"/>
                  <a:pt x="10665" y="9264"/>
                </a:cubicBezTo>
                <a:cubicBezTo>
                  <a:pt x="10673" y="9287"/>
                  <a:pt x="10693" y="9302"/>
                  <a:pt x="10717" y="9302"/>
                </a:cubicBezTo>
                <a:cubicBezTo>
                  <a:pt x="10722" y="9302"/>
                  <a:pt x="10726" y="9302"/>
                  <a:pt x="10731" y="9301"/>
                </a:cubicBezTo>
                <a:cubicBezTo>
                  <a:pt x="10757" y="9292"/>
                  <a:pt x="10777" y="9262"/>
                  <a:pt x="10767" y="9235"/>
                </a:cubicBezTo>
                <a:cubicBezTo>
                  <a:pt x="10762" y="9219"/>
                  <a:pt x="10757" y="9204"/>
                  <a:pt x="10753" y="9191"/>
                </a:cubicBezTo>
                <a:cubicBezTo>
                  <a:pt x="10745" y="9167"/>
                  <a:pt x="10725" y="9152"/>
                  <a:pt x="10703" y="9152"/>
                </a:cubicBezTo>
                <a:close/>
                <a:moveTo>
                  <a:pt x="14369" y="9206"/>
                </a:moveTo>
                <a:cubicBezTo>
                  <a:pt x="14328" y="9206"/>
                  <a:pt x="14292" y="9259"/>
                  <a:pt x="14329" y="9296"/>
                </a:cubicBezTo>
                <a:lnTo>
                  <a:pt x="14345" y="9312"/>
                </a:lnTo>
                <a:cubicBezTo>
                  <a:pt x="14356" y="9323"/>
                  <a:pt x="14369" y="9328"/>
                  <a:pt x="14381" y="9328"/>
                </a:cubicBezTo>
                <a:cubicBezTo>
                  <a:pt x="14422" y="9328"/>
                  <a:pt x="14458" y="9275"/>
                  <a:pt x="14420" y="9238"/>
                </a:cubicBezTo>
                <a:lnTo>
                  <a:pt x="14405" y="9222"/>
                </a:lnTo>
                <a:cubicBezTo>
                  <a:pt x="14394" y="9211"/>
                  <a:pt x="14381" y="9206"/>
                  <a:pt x="14369" y="9206"/>
                </a:cubicBezTo>
                <a:close/>
                <a:moveTo>
                  <a:pt x="6297" y="9175"/>
                </a:moveTo>
                <a:cubicBezTo>
                  <a:pt x="6279" y="9175"/>
                  <a:pt x="6263" y="9186"/>
                  <a:pt x="6264" y="9208"/>
                </a:cubicBezTo>
                <a:cubicBezTo>
                  <a:pt x="6266" y="9251"/>
                  <a:pt x="6286" y="9293"/>
                  <a:pt x="6320" y="9324"/>
                </a:cubicBezTo>
                <a:cubicBezTo>
                  <a:pt x="6328" y="9330"/>
                  <a:pt x="6338" y="9333"/>
                  <a:pt x="6347" y="9333"/>
                </a:cubicBezTo>
                <a:cubicBezTo>
                  <a:pt x="6355" y="9333"/>
                  <a:pt x="6363" y="9331"/>
                  <a:pt x="6370" y="9324"/>
                </a:cubicBezTo>
                <a:cubicBezTo>
                  <a:pt x="6383" y="9311"/>
                  <a:pt x="6385" y="9286"/>
                  <a:pt x="6370" y="9274"/>
                </a:cubicBezTo>
                <a:cubicBezTo>
                  <a:pt x="6349" y="9257"/>
                  <a:pt x="6336" y="9236"/>
                  <a:pt x="6335" y="9208"/>
                </a:cubicBezTo>
                <a:cubicBezTo>
                  <a:pt x="6333" y="9186"/>
                  <a:pt x="6315" y="9175"/>
                  <a:pt x="6297" y="9175"/>
                </a:cubicBezTo>
                <a:close/>
                <a:moveTo>
                  <a:pt x="5468" y="9246"/>
                </a:moveTo>
                <a:cubicBezTo>
                  <a:pt x="5456" y="9246"/>
                  <a:pt x="5443" y="9254"/>
                  <a:pt x="5436" y="9265"/>
                </a:cubicBezTo>
                <a:cubicBezTo>
                  <a:pt x="5426" y="9283"/>
                  <a:pt x="5434" y="9302"/>
                  <a:pt x="5450" y="9313"/>
                </a:cubicBezTo>
                <a:cubicBezTo>
                  <a:pt x="5469" y="9329"/>
                  <a:pt x="5489" y="9344"/>
                  <a:pt x="5510" y="9358"/>
                </a:cubicBezTo>
                <a:cubicBezTo>
                  <a:pt x="5514" y="9361"/>
                  <a:pt x="5519" y="9363"/>
                  <a:pt x="5525" y="9363"/>
                </a:cubicBezTo>
                <a:cubicBezTo>
                  <a:pt x="5537" y="9363"/>
                  <a:pt x="5551" y="9355"/>
                  <a:pt x="5558" y="9345"/>
                </a:cubicBezTo>
                <a:cubicBezTo>
                  <a:pt x="5568" y="9327"/>
                  <a:pt x="5561" y="9308"/>
                  <a:pt x="5545" y="9296"/>
                </a:cubicBezTo>
                <a:cubicBezTo>
                  <a:pt x="5525" y="9281"/>
                  <a:pt x="5505" y="9266"/>
                  <a:pt x="5484" y="9251"/>
                </a:cubicBezTo>
                <a:cubicBezTo>
                  <a:pt x="5480" y="9248"/>
                  <a:pt x="5474" y="9246"/>
                  <a:pt x="5468" y="9246"/>
                </a:cubicBezTo>
                <a:close/>
                <a:moveTo>
                  <a:pt x="9530" y="9240"/>
                </a:moveTo>
                <a:cubicBezTo>
                  <a:pt x="9503" y="9240"/>
                  <a:pt x="9476" y="9258"/>
                  <a:pt x="9476" y="9292"/>
                </a:cubicBezTo>
                <a:lnTo>
                  <a:pt x="9476" y="9323"/>
                </a:lnTo>
                <a:cubicBezTo>
                  <a:pt x="9476" y="9357"/>
                  <a:pt x="9503" y="9374"/>
                  <a:pt x="9530" y="9374"/>
                </a:cubicBezTo>
                <a:cubicBezTo>
                  <a:pt x="9557" y="9374"/>
                  <a:pt x="9584" y="9357"/>
                  <a:pt x="9584" y="9323"/>
                </a:cubicBezTo>
                <a:lnTo>
                  <a:pt x="9584" y="9292"/>
                </a:lnTo>
                <a:cubicBezTo>
                  <a:pt x="9584" y="9258"/>
                  <a:pt x="9557" y="9240"/>
                  <a:pt x="9530" y="9240"/>
                </a:cubicBezTo>
                <a:close/>
                <a:moveTo>
                  <a:pt x="7042" y="9312"/>
                </a:moveTo>
                <a:cubicBezTo>
                  <a:pt x="6997" y="9312"/>
                  <a:pt x="6998" y="9382"/>
                  <a:pt x="7043" y="9382"/>
                </a:cubicBezTo>
                <a:lnTo>
                  <a:pt x="7074" y="9382"/>
                </a:lnTo>
                <a:cubicBezTo>
                  <a:pt x="7119" y="9382"/>
                  <a:pt x="7119" y="9312"/>
                  <a:pt x="7074" y="9312"/>
                </a:cubicBezTo>
                <a:lnTo>
                  <a:pt x="7043" y="9312"/>
                </a:lnTo>
                <a:cubicBezTo>
                  <a:pt x="7043" y="9312"/>
                  <a:pt x="7043" y="9312"/>
                  <a:pt x="7042" y="9312"/>
                </a:cubicBezTo>
                <a:close/>
                <a:moveTo>
                  <a:pt x="16939" y="9377"/>
                </a:moveTo>
                <a:cubicBezTo>
                  <a:pt x="16916" y="9377"/>
                  <a:pt x="16916" y="9413"/>
                  <a:pt x="16939" y="9413"/>
                </a:cubicBezTo>
                <a:lnTo>
                  <a:pt x="16955" y="9413"/>
                </a:lnTo>
                <a:cubicBezTo>
                  <a:pt x="16979" y="9413"/>
                  <a:pt x="16979" y="9377"/>
                  <a:pt x="16955" y="9377"/>
                </a:cubicBezTo>
                <a:close/>
                <a:moveTo>
                  <a:pt x="6072" y="9353"/>
                </a:moveTo>
                <a:cubicBezTo>
                  <a:pt x="6029" y="9353"/>
                  <a:pt x="6029" y="9423"/>
                  <a:pt x="6074" y="9423"/>
                </a:cubicBezTo>
                <a:cubicBezTo>
                  <a:pt x="6120" y="9423"/>
                  <a:pt x="6120" y="9353"/>
                  <a:pt x="6074" y="9353"/>
                </a:cubicBezTo>
                <a:cubicBezTo>
                  <a:pt x="6074" y="9353"/>
                  <a:pt x="6073" y="9353"/>
                  <a:pt x="6072" y="9353"/>
                </a:cubicBezTo>
                <a:close/>
                <a:moveTo>
                  <a:pt x="5519" y="9366"/>
                </a:moveTo>
                <a:cubicBezTo>
                  <a:pt x="5473" y="9366"/>
                  <a:pt x="5473" y="9437"/>
                  <a:pt x="5519" y="9437"/>
                </a:cubicBezTo>
                <a:cubicBezTo>
                  <a:pt x="5565" y="9437"/>
                  <a:pt x="5565" y="9366"/>
                  <a:pt x="5519" y="9366"/>
                </a:cubicBezTo>
                <a:close/>
                <a:moveTo>
                  <a:pt x="16491" y="9389"/>
                </a:moveTo>
                <a:cubicBezTo>
                  <a:pt x="16478" y="9389"/>
                  <a:pt x="16467" y="9407"/>
                  <a:pt x="16478" y="9420"/>
                </a:cubicBezTo>
                <a:cubicBezTo>
                  <a:pt x="16487" y="9431"/>
                  <a:pt x="16499" y="9437"/>
                  <a:pt x="16513" y="9437"/>
                </a:cubicBezTo>
                <a:cubicBezTo>
                  <a:pt x="16525" y="9437"/>
                  <a:pt x="16537" y="9432"/>
                  <a:pt x="16546" y="9422"/>
                </a:cubicBezTo>
                <a:cubicBezTo>
                  <a:pt x="16558" y="9409"/>
                  <a:pt x="16546" y="9391"/>
                  <a:pt x="16533" y="9391"/>
                </a:cubicBezTo>
                <a:cubicBezTo>
                  <a:pt x="16529" y="9391"/>
                  <a:pt x="16525" y="9393"/>
                  <a:pt x="16521" y="9397"/>
                </a:cubicBezTo>
                <a:cubicBezTo>
                  <a:pt x="16518" y="9400"/>
                  <a:pt x="16515" y="9401"/>
                  <a:pt x="16512" y="9401"/>
                </a:cubicBezTo>
                <a:cubicBezTo>
                  <a:pt x="16509" y="9401"/>
                  <a:pt x="16506" y="9399"/>
                  <a:pt x="16503" y="9396"/>
                </a:cubicBezTo>
                <a:cubicBezTo>
                  <a:pt x="16499" y="9391"/>
                  <a:pt x="16495" y="9389"/>
                  <a:pt x="16491" y="9389"/>
                </a:cubicBezTo>
                <a:close/>
                <a:moveTo>
                  <a:pt x="19406" y="9380"/>
                </a:moveTo>
                <a:cubicBezTo>
                  <a:pt x="19374" y="9380"/>
                  <a:pt x="19351" y="9427"/>
                  <a:pt x="19388" y="9445"/>
                </a:cubicBezTo>
                <a:cubicBezTo>
                  <a:pt x="19399" y="9450"/>
                  <a:pt x="19407" y="9456"/>
                  <a:pt x="19417" y="9461"/>
                </a:cubicBezTo>
                <a:cubicBezTo>
                  <a:pt x="19423" y="9464"/>
                  <a:pt x="19429" y="9465"/>
                  <a:pt x="19434" y="9465"/>
                </a:cubicBezTo>
                <a:cubicBezTo>
                  <a:pt x="19466" y="9465"/>
                  <a:pt x="19488" y="9418"/>
                  <a:pt x="19453" y="9400"/>
                </a:cubicBezTo>
                <a:cubicBezTo>
                  <a:pt x="19443" y="9395"/>
                  <a:pt x="19433" y="9390"/>
                  <a:pt x="19423" y="9384"/>
                </a:cubicBezTo>
                <a:cubicBezTo>
                  <a:pt x="19417" y="9381"/>
                  <a:pt x="19411" y="9380"/>
                  <a:pt x="19406" y="9380"/>
                </a:cubicBezTo>
                <a:close/>
                <a:moveTo>
                  <a:pt x="822" y="9353"/>
                </a:moveTo>
                <a:cubicBezTo>
                  <a:pt x="804" y="9353"/>
                  <a:pt x="786" y="9362"/>
                  <a:pt x="775" y="9379"/>
                </a:cubicBezTo>
                <a:cubicBezTo>
                  <a:pt x="763" y="9403"/>
                  <a:pt x="769" y="9439"/>
                  <a:pt x="795" y="9452"/>
                </a:cubicBezTo>
                <a:cubicBezTo>
                  <a:pt x="806" y="9458"/>
                  <a:pt x="815" y="9463"/>
                  <a:pt x="826" y="9468"/>
                </a:cubicBezTo>
                <a:cubicBezTo>
                  <a:pt x="834" y="9472"/>
                  <a:pt x="844" y="9474"/>
                  <a:pt x="853" y="9474"/>
                </a:cubicBezTo>
                <a:cubicBezTo>
                  <a:pt x="871" y="9474"/>
                  <a:pt x="889" y="9466"/>
                  <a:pt x="899" y="9448"/>
                </a:cubicBezTo>
                <a:cubicBezTo>
                  <a:pt x="914" y="9424"/>
                  <a:pt x="905" y="9388"/>
                  <a:pt x="879" y="9375"/>
                </a:cubicBezTo>
                <a:cubicBezTo>
                  <a:pt x="869" y="9370"/>
                  <a:pt x="859" y="9364"/>
                  <a:pt x="849" y="9359"/>
                </a:cubicBezTo>
                <a:cubicBezTo>
                  <a:pt x="840" y="9355"/>
                  <a:pt x="831" y="9353"/>
                  <a:pt x="822" y="9353"/>
                </a:cubicBezTo>
                <a:close/>
                <a:moveTo>
                  <a:pt x="10446" y="9394"/>
                </a:moveTo>
                <a:cubicBezTo>
                  <a:pt x="10429" y="9394"/>
                  <a:pt x="10411" y="9405"/>
                  <a:pt x="10411" y="9428"/>
                </a:cubicBezTo>
                <a:lnTo>
                  <a:pt x="10411" y="9444"/>
                </a:lnTo>
                <a:cubicBezTo>
                  <a:pt x="10411" y="9467"/>
                  <a:pt x="10429" y="9479"/>
                  <a:pt x="10446" y="9479"/>
                </a:cubicBezTo>
                <a:cubicBezTo>
                  <a:pt x="10464" y="9479"/>
                  <a:pt x="10481" y="9467"/>
                  <a:pt x="10481" y="9444"/>
                </a:cubicBezTo>
                <a:lnTo>
                  <a:pt x="10481" y="9428"/>
                </a:lnTo>
                <a:cubicBezTo>
                  <a:pt x="10481" y="9405"/>
                  <a:pt x="10464" y="9394"/>
                  <a:pt x="10446" y="9394"/>
                </a:cubicBezTo>
                <a:close/>
                <a:moveTo>
                  <a:pt x="7097" y="9418"/>
                </a:moveTo>
                <a:cubicBezTo>
                  <a:pt x="7084" y="9418"/>
                  <a:pt x="7072" y="9436"/>
                  <a:pt x="7084" y="9448"/>
                </a:cubicBezTo>
                <a:lnTo>
                  <a:pt x="7113" y="9479"/>
                </a:lnTo>
                <a:cubicBezTo>
                  <a:pt x="7117" y="9482"/>
                  <a:pt x="7121" y="9484"/>
                  <a:pt x="7125" y="9484"/>
                </a:cubicBezTo>
                <a:cubicBezTo>
                  <a:pt x="7138" y="9484"/>
                  <a:pt x="7151" y="9466"/>
                  <a:pt x="7139" y="9454"/>
                </a:cubicBezTo>
                <a:lnTo>
                  <a:pt x="7108" y="9423"/>
                </a:lnTo>
                <a:cubicBezTo>
                  <a:pt x="7105" y="9420"/>
                  <a:pt x="7101" y="9418"/>
                  <a:pt x="7097" y="9418"/>
                </a:cubicBezTo>
                <a:close/>
                <a:moveTo>
                  <a:pt x="3602" y="9456"/>
                </a:moveTo>
                <a:cubicBezTo>
                  <a:pt x="3580" y="9456"/>
                  <a:pt x="3580" y="9490"/>
                  <a:pt x="3603" y="9491"/>
                </a:cubicBezTo>
                <a:cubicBezTo>
                  <a:pt x="3627" y="9491"/>
                  <a:pt x="3627" y="9456"/>
                  <a:pt x="3603" y="9456"/>
                </a:cubicBezTo>
                <a:cubicBezTo>
                  <a:pt x="3603" y="9456"/>
                  <a:pt x="3602" y="9456"/>
                  <a:pt x="3602" y="9456"/>
                </a:cubicBezTo>
                <a:close/>
                <a:moveTo>
                  <a:pt x="14310" y="9411"/>
                </a:moveTo>
                <a:cubicBezTo>
                  <a:pt x="14241" y="9411"/>
                  <a:pt x="14241" y="9517"/>
                  <a:pt x="14310" y="9517"/>
                </a:cubicBezTo>
                <a:lnTo>
                  <a:pt x="14326" y="9517"/>
                </a:lnTo>
                <a:cubicBezTo>
                  <a:pt x="14394" y="9516"/>
                  <a:pt x="14394" y="9411"/>
                  <a:pt x="14326" y="9411"/>
                </a:cubicBezTo>
                <a:close/>
                <a:moveTo>
                  <a:pt x="20198" y="9368"/>
                </a:moveTo>
                <a:cubicBezTo>
                  <a:pt x="20194" y="9368"/>
                  <a:pt x="20189" y="9368"/>
                  <a:pt x="20184" y="9370"/>
                </a:cubicBezTo>
                <a:cubicBezTo>
                  <a:pt x="20158" y="9377"/>
                  <a:pt x="20137" y="9407"/>
                  <a:pt x="20148" y="9435"/>
                </a:cubicBezTo>
                <a:cubicBezTo>
                  <a:pt x="20153" y="9450"/>
                  <a:pt x="20158" y="9465"/>
                  <a:pt x="20162" y="9480"/>
                </a:cubicBezTo>
                <a:cubicBezTo>
                  <a:pt x="20170" y="9503"/>
                  <a:pt x="20191" y="9518"/>
                  <a:pt x="20215" y="9518"/>
                </a:cubicBezTo>
                <a:cubicBezTo>
                  <a:pt x="20219" y="9518"/>
                  <a:pt x="20224" y="9518"/>
                  <a:pt x="20228" y="9516"/>
                </a:cubicBezTo>
                <a:cubicBezTo>
                  <a:pt x="20254" y="9508"/>
                  <a:pt x="20275" y="9479"/>
                  <a:pt x="20265" y="9450"/>
                </a:cubicBezTo>
                <a:cubicBezTo>
                  <a:pt x="20260" y="9437"/>
                  <a:pt x="20254" y="9421"/>
                  <a:pt x="20249" y="9406"/>
                </a:cubicBezTo>
                <a:cubicBezTo>
                  <a:pt x="20241" y="9384"/>
                  <a:pt x="20221" y="9368"/>
                  <a:pt x="20198" y="9368"/>
                </a:cubicBezTo>
                <a:close/>
                <a:moveTo>
                  <a:pt x="22841" y="9436"/>
                </a:moveTo>
                <a:cubicBezTo>
                  <a:pt x="22831" y="9436"/>
                  <a:pt x="22820" y="9441"/>
                  <a:pt x="22814" y="9454"/>
                </a:cubicBezTo>
                <a:cubicBezTo>
                  <a:pt x="22809" y="9464"/>
                  <a:pt x="22803" y="9473"/>
                  <a:pt x="22798" y="9484"/>
                </a:cubicBezTo>
                <a:cubicBezTo>
                  <a:pt x="22784" y="9511"/>
                  <a:pt x="22808" y="9537"/>
                  <a:pt x="22831" y="9537"/>
                </a:cubicBezTo>
                <a:cubicBezTo>
                  <a:pt x="22842" y="9537"/>
                  <a:pt x="22852" y="9532"/>
                  <a:pt x="22859" y="9518"/>
                </a:cubicBezTo>
                <a:cubicBezTo>
                  <a:pt x="22864" y="9508"/>
                  <a:pt x="22869" y="9500"/>
                  <a:pt x="22875" y="9489"/>
                </a:cubicBezTo>
                <a:cubicBezTo>
                  <a:pt x="22889" y="9462"/>
                  <a:pt x="22865" y="9436"/>
                  <a:pt x="22841" y="9436"/>
                </a:cubicBezTo>
                <a:close/>
                <a:moveTo>
                  <a:pt x="7380" y="9460"/>
                </a:moveTo>
                <a:cubicBezTo>
                  <a:pt x="7372" y="9460"/>
                  <a:pt x="7364" y="9463"/>
                  <a:pt x="7356" y="9470"/>
                </a:cubicBezTo>
                <a:lnTo>
                  <a:pt x="7341" y="9486"/>
                </a:lnTo>
                <a:cubicBezTo>
                  <a:pt x="7315" y="9511"/>
                  <a:pt x="7340" y="9547"/>
                  <a:pt x="7367" y="9547"/>
                </a:cubicBezTo>
                <a:cubicBezTo>
                  <a:pt x="7375" y="9547"/>
                  <a:pt x="7383" y="9544"/>
                  <a:pt x="7390" y="9536"/>
                </a:cubicBezTo>
                <a:lnTo>
                  <a:pt x="7406" y="9521"/>
                </a:lnTo>
                <a:cubicBezTo>
                  <a:pt x="7431" y="9496"/>
                  <a:pt x="7407" y="9460"/>
                  <a:pt x="7380" y="9460"/>
                </a:cubicBezTo>
                <a:close/>
                <a:moveTo>
                  <a:pt x="18608" y="9548"/>
                </a:moveTo>
                <a:cubicBezTo>
                  <a:pt x="18584" y="9548"/>
                  <a:pt x="18584" y="9583"/>
                  <a:pt x="18608" y="9583"/>
                </a:cubicBezTo>
                <a:cubicBezTo>
                  <a:pt x="18631" y="9583"/>
                  <a:pt x="18631" y="9548"/>
                  <a:pt x="18608" y="9548"/>
                </a:cubicBezTo>
                <a:close/>
                <a:moveTo>
                  <a:pt x="24711" y="9523"/>
                </a:moveTo>
                <a:cubicBezTo>
                  <a:pt x="24668" y="9523"/>
                  <a:pt x="24668" y="9592"/>
                  <a:pt x="24712" y="9594"/>
                </a:cubicBezTo>
                <a:cubicBezTo>
                  <a:pt x="24758" y="9594"/>
                  <a:pt x="24758" y="9523"/>
                  <a:pt x="24712" y="9523"/>
                </a:cubicBezTo>
                <a:cubicBezTo>
                  <a:pt x="24712" y="9523"/>
                  <a:pt x="24711" y="9523"/>
                  <a:pt x="24711" y="9523"/>
                </a:cubicBezTo>
                <a:close/>
                <a:moveTo>
                  <a:pt x="7720" y="9480"/>
                </a:moveTo>
                <a:cubicBezTo>
                  <a:pt x="7699" y="9480"/>
                  <a:pt x="7677" y="9497"/>
                  <a:pt x="7682" y="9524"/>
                </a:cubicBezTo>
                <a:lnTo>
                  <a:pt x="7698" y="9599"/>
                </a:lnTo>
                <a:cubicBezTo>
                  <a:pt x="7702" y="9617"/>
                  <a:pt x="7715" y="9624"/>
                  <a:pt x="7729" y="9624"/>
                </a:cubicBezTo>
                <a:cubicBezTo>
                  <a:pt x="7750" y="9624"/>
                  <a:pt x="7772" y="9607"/>
                  <a:pt x="7766" y="9580"/>
                </a:cubicBezTo>
                <a:lnTo>
                  <a:pt x="7750" y="9506"/>
                </a:lnTo>
                <a:cubicBezTo>
                  <a:pt x="7747" y="9487"/>
                  <a:pt x="7734" y="9480"/>
                  <a:pt x="7720" y="9480"/>
                </a:cubicBezTo>
                <a:close/>
                <a:moveTo>
                  <a:pt x="8943" y="9504"/>
                </a:moveTo>
                <a:cubicBezTo>
                  <a:pt x="8938" y="9504"/>
                  <a:pt x="8933" y="9505"/>
                  <a:pt x="8928" y="9507"/>
                </a:cubicBezTo>
                <a:cubicBezTo>
                  <a:pt x="8912" y="9512"/>
                  <a:pt x="8898" y="9517"/>
                  <a:pt x="8883" y="9523"/>
                </a:cubicBezTo>
                <a:cubicBezTo>
                  <a:pt x="8856" y="9532"/>
                  <a:pt x="8839" y="9559"/>
                  <a:pt x="8846" y="9589"/>
                </a:cubicBezTo>
                <a:cubicBezTo>
                  <a:pt x="8851" y="9610"/>
                  <a:pt x="8873" y="9628"/>
                  <a:pt x="8896" y="9628"/>
                </a:cubicBezTo>
                <a:cubicBezTo>
                  <a:pt x="8901" y="9628"/>
                  <a:pt x="8906" y="9627"/>
                  <a:pt x="8911" y="9625"/>
                </a:cubicBezTo>
                <a:cubicBezTo>
                  <a:pt x="8927" y="9620"/>
                  <a:pt x="8942" y="9615"/>
                  <a:pt x="8956" y="9610"/>
                </a:cubicBezTo>
                <a:cubicBezTo>
                  <a:pt x="8983" y="9600"/>
                  <a:pt x="9001" y="9573"/>
                  <a:pt x="8993" y="9544"/>
                </a:cubicBezTo>
                <a:cubicBezTo>
                  <a:pt x="8987" y="9522"/>
                  <a:pt x="8965" y="9504"/>
                  <a:pt x="8943" y="9504"/>
                </a:cubicBezTo>
                <a:close/>
                <a:moveTo>
                  <a:pt x="12970" y="9431"/>
                </a:moveTo>
                <a:cubicBezTo>
                  <a:pt x="12962" y="9431"/>
                  <a:pt x="12954" y="9434"/>
                  <a:pt x="12946" y="9442"/>
                </a:cubicBezTo>
                <a:cubicBezTo>
                  <a:pt x="12906" y="9485"/>
                  <a:pt x="12864" y="9529"/>
                  <a:pt x="12823" y="9574"/>
                </a:cubicBezTo>
                <a:cubicBezTo>
                  <a:pt x="12799" y="9599"/>
                  <a:pt x="12823" y="9635"/>
                  <a:pt x="12849" y="9635"/>
                </a:cubicBezTo>
                <a:cubicBezTo>
                  <a:pt x="12857" y="9635"/>
                  <a:pt x="12866" y="9631"/>
                  <a:pt x="12873" y="9623"/>
                </a:cubicBezTo>
                <a:cubicBezTo>
                  <a:pt x="12914" y="9580"/>
                  <a:pt x="12956" y="9536"/>
                  <a:pt x="12996" y="9491"/>
                </a:cubicBezTo>
                <a:cubicBezTo>
                  <a:pt x="13020" y="9466"/>
                  <a:pt x="12996" y="9431"/>
                  <a:pt x="12970" y="9431"/>
                </a:cubicBezTo>
                <a:close/>
                <a:moveTo>
                  <a:pt x="24081" y="9532"/>
                </a:moveTo>
                <a:cubicBezTo>
                  <a:pt x="24013" y="9532"/>
                  <a:pt x="24013" y="9639"/>
                  <a:pt x="24081" y="9639"/>
                </a:cubicBezTo>
                <a:cubicBezTo>
                  <a:pt x="24151" y="9639"/>
                  <a:pt x="24151" y="9532"/>
                  <a:pt x="24081" y="9532"/>
                </a:cubicBezTo>
                <a:close/>
                <a:moveTo>
                  <a:pt x="12204" y="9579"/>
                </a:moveTo>
                <a:cubicBezTo>
                  <a:pt x="12158" y="9579"/>
                  <a:pt x="12158" y="9649"/>
                  <a:pt x="12204" y="9649"/>
                </a:cubicBezTo>
                <a:cubicBezTo>
                  <a:pt x="12250" y="9649"/>
                  <a:pt x="12250" y="9579"/>
                  <a:pt x="12204" y="9579"/>
                </a:cubicBezTo>
                <a:close/>
                <a:moveTo>
                  <a:pt x="14697" y="9540"/>
                </a:moveTo>
                <a:cubicBezTo>
                  <a:pt x="14670" y="9540"/>
                  <a:pt x="14644" y="9557"/>
                  <a:pt x="14644" y="9592"/>
                </a:cubicBezTo>
                <a:lnTo>
                  <a:pt x="14644" y="9608"/>
                </a:lnTo>
                <a:cubicBezTo>
                  <a:pt x="14644" y="9643"/>
                  <a:pt x="14670" y="9660"/>
                  <a:pt x="14697" y="9660"/>
                </a:cubicBezTo>
                <a:cubicBezTo>
                  <a:pt x="14724" y="9660"/>
                  <a:pt x="14750" y="9643"/>
                  <a:pt x="14750" y="9608"/>
                </a:cubicBezTo>
                <a:lnTo>
                  <a:pt x="14750" y="9592"/>
                </a:lnTo>
                <a:cubicBezTo>
                  <a:pt x="14750" y="9557"/>
                  <a:pt x="14724" y="9540"/>
                  <a:pt x="14697" y="9540"/>
                </a:cubicBezTo>
                <a:close/>
                <a:moveTo>
                  <a:pt x="1320" y="9548"/>
                </a:moveTo>
                <a:cubicBezTo>
                  <a:pt x="1279" y="9548"/>
                  <a:pt x="1242" y="9601"/>
                  <a:pt x="1280" y="9638"/>
                </a:cubicBezTo>
                <a:lnTo>
                  <a:pt x="1296" y="9654"/>
                </a:lnTo>
                <a:cubicBezTo>
                  <a:pt x="1307" y="9665"/>
                  <a:pt x="1320" y="9670"/>
                  <a:pt x="1332" y="9670"/>
                </a:cubicBezTo>
                <a:cubicBezTo>
                  <a:pt x="1373" y="9670"/>
                  <a:pt x="1409" y="9616"/>
                  <a:pt x="1372" y="9579"/>
                </a:cubicBezTo>
                <a:lnTo>
                  <a:pt x="1356" y="9564"/>
                </a:lnTo>
                <a:cubicBezTo>
                  <a:pt x="1345" y="9553"/>
                  <a:pt x="1332" y="9548"/>
                  <a:pt x="1320" y="9548"/>
                </a:cubicBezTo>
                <a:close/>
                <a:moveTo>
                  <a:pt x="8463" y="9553"/>
                </a:moveTo>
                <a:cubicBezTo>
                  <a:pt x="8437" y="9553"/>
                  <a:pt x="8410" y="9570"/>
                  <a:pt x="8410" y="9604"/>
                </a:cubicBezTo>
                <a:lnTo>
                  <a:pt x="8410" y="9620"/>
                </a:lnTo>
                <a:cubicBezTo>
                  <a:pt x="8410" y="9655"/>
                  <a:pt x="8437" y="9672"/>
                  <a:pt x="8464" y="9672"/>
                </a:cubicBezTo>
                <a:cubicBezTo>
                  <a:pt x="8491" y="9672"/>
                  <a:pt x="8517" y="9655"/>
                  <a:pt x="8517" y="9620"/>
                </a:cubicBezTo>
                <a:lnTo>
                  <a:pt x="8517" y="9604"/>
                </a:lnTo>
                <a:cubicBezTo>
                  <a:pt x="8517" y="9570"/>
                  <a:pt x="8490" y="9553"/>
                  <a:pt x="8463" y="9553"/>
                </a:cubicBezTo>
                <a:close/>
                <a:moveTo>
                  <a:pt x="3740" y="9605"/>
                </a:moveTo>
                <a:cubicBezTo>
                  <a:pt x="3728" y="9605"/>
                  <a:pt x="3716" y="9618"/>
                  <a:pt x="3723" y="9633"/>
                </a:cubicBezTo>
                <a:cubicBezTo>
                  <a:pt x="3729" y="9643"/>
                  <a:pt x="3734" y="9653"/>
                  <a:pt x="3739" y="9663"/>
                </a:cubicBezTo>
                <a:cubicBezTo>
                  <a:pt x="3742" y="9670"/>
                  <a:pt x="3747" y="9672"/>
                  <a:pt x="3753" y="9672"/>
                </a:cubicBezTo>
                <a:cubicBezTo>
                  <a:pt x="3764" y="9672"/>
                  <a:pt x="3777" y="9659"/>
                  <a:pt x="3770" y="9644"/>
                </a:cubicBezTo>
                <a:cubicBezTo>
                  <a:pt x="3763" y="9636"/>
                  <a:pt x="3758" y="9625"/>
                  <a:pt x="3754" y="9615"/>
                </a:cubicBezTo>
                <a:cubicBezTo>
                  <a:pt x="3750" y="9608"/>
                  <a:pt x="3745" y="9605"/>
                  <a:pt x="3740" y="9605"/>
                </a:cubicBezTo>
                <a:close/>
                <a:moveTo>
                  <a:pt x="3227" y="9554"/>
                </a:moveTo>
                <a:cubicBezTo>
                  <a:pt x="3218" y="9554"/>
                  <a:pt x="3208" y="9556"/>
                  <a:pt x="3200" y="9560"/>
                </a:cubicBezTo>
                <a:cubicBezTo>
                  <a:pt x="3189" y="9566"/>
                  <a:pt x="3180" y="9571"/>
                  <a:pt x="3169" y="9576"/>
                </a:cubicBezTo>
                <a:cubicBezTo>
                  <a:pt x="3143" y="9590"/>
                  <a:pt x="3137" y="9625"/>
                  <a:pt x="3150" y="9649"/>
                </a:cubicBezTo>
                <a:cubicBezTo>
                  <a:pt x="3161" y="9667"/>
                  <a:pt x="3179" y="9676"/>
                  <a:pt x="3197" y="9676"/>
                </a:cubicBezTo>
                <a:cubicBezTo>
                  <a:pt x="3206" y="9676"/>
                  <a:pt x="3215" y="9674"/>
                  <a:pt x="3224" y="9669"/>
                </a:cubicBezTo>
                <a:cubicBezTo>
                  <a:pt x="3234" y="9664"/>
                  <a:pt x="3243" y="9659"/>
                  <a:pt x="3253" y="9654"/>
                </a:cubicBezTo>
                <a:cubicBezTo>
                  <a:pt x="3279" y="9641"/>
                  <a:pt x="3287" y="9605"/>
                  <a:pt x="3273" y="9580"/>
                </a:cubicBezTo>
                <a:cubicBezTo>
                  <a:pt x="3262" y="9563"/>
                  <a:pt x="3245" y="9554"/>
                  <a:pt x="3227" y="9554"/>
                </a:cubicBezTo>
                <a:close/>
                <a:moveTo>
                  <a:pt x="4263" y="9570"/>
                </a:moveTo>
                <a:cubicBezTo>
                  <a:pt x="4195" y="9571"/>
                  <a:pt x="4194" y="9678"/>
                  <a:pt x="4263" y="9678"/>
                </a:cubicBezTo>
                <a:lnTo>
                  <a:pt x="4293" y="9678"/>
                </a:lnTo>
                <a:cubicBezTo>
                  <a:pt x="4361" y="9678"/>
                  <a:pt x="4362" y="9570"/>
                  <a:pt x="4293" y="9570"/>
                </a:cubicBezTo>
                <a:close/>
                <a:moveTo>
                  <a:pt x="6277" y="9581"/>
                </a:moveTo>
                <a:cubicBezTo>
                  <a:pt x="6259" y="9581"/>
                  <a:pt x="6242" y="9593"/>
                  <a:pt x="6242" y="9616"/>
                </a:cubicBezTo>
                <a:lnTo>
                  <a:pt x="6242" y="9646"/>
                </a:lnTo>
                <a:cubicBezTo>
                  <a:pt x="6242" y="9669"/>
                  <a:pt x="6259" y="9680"/>
                  <a:pt x="6277" y="9680"/>
                </a:cubicBezTo>
                <a:cubicBezTo>
                  <a:pt x="6294" y="9680"/>
                  <a:pt x="6312" y="9669"/>
                  <a:pt x="6312" y="9646"/>
                </a:cubicBezTo>
                <a:lnTo>
                  <a:pt x="6312" y="9616"/>
                </a:lnTo>
                <a:cubicBezTo>
                  <a:pt x="6312" y="9593"/>
                  <a:pt x="6294" y="9581"/>
                  <a:pt x="6277" y="9581"/>
                </a:cubicBezTo>
                <a:close/>
                <a:moveTo>
                  <a:pt x="15152" y="9567"/>
                </a:moveTo>
                <a:cubicBezTo>
                  <a:pt x="15134" y="9567"/>
                  <a:pt x="15116" y="9578"/>
                  <a:pt x="15116" y="9601"/>
                </a:cubicBezTo>
                <a:lnTo>
                  <a:pt x="15116" y="9646"/>
                </a:lnTo>
                <a:cubicBezTo>
                  <a:pt x="15116" y="9669"/>
                  <a:pt x="15134" y="9680"/>
                  <a:pt x="15152" y="9680"/>
                </a:cubicBezTo>
                <a:cubicBezTo>
                  <a:pt x="15169" y="9680"/>
                  <a:pt x="15187" y="9669"/>
                  <a:pt x="15187" y="9646"/>
                </a:cubicBezTo>
                <a:lnTo>
                  <a:pt x="15187" y="9601"/>
                </a:lnTo>
                <a:cubicBezTo>
                  <a:pt x="15187" y="9578"/>
                  <a:pt x="15169" y="9567"/>
                  <a:pt x="15152" y="9567"/>
                </a:cubicBezTo>
                <a:close/>
                <a:moveTo>
                  <a:pt x="13946" y="9597"/>
                </a:moveTo>
                <a:cubicBezTo>
                  <a:pt x="13919" y="9597"/>
                  <a:pt x="13895" y="9633"/>
                  <a:pt x="13921" y="9658"/>
                </a:cubicBezTo>
                <a:lnTo>
                  <a:pt x="13936" y="9674"/>
                </a:lnTo>
                <a:cubicBezTo>
                  <a:pt x="13944" y="9681"/>
                  <a:pt x="13952" y="9684"/>
                  <a:pt x="13960" y="9684"/>
                </a:cubicBezTo>
                <a:cubicBezTo>
                  <a:pt x="13987" y="9684"/>
                  <a:pt x="14011" y="9648"/>
                  <a:pt x="13986" y="9623"/>
                </a:cubicBezTo>
                <a:lnTo>
                  <a:pt x="13970" y="9608"/>
                </a:lnTo>
                <a:cubicBezTo>
                  <a:pt x="13963" y="9600"/>
                  <a:pt x="13954" y="9597"/>
                  <a:pt x="13946" y="9597"/>
                </a:cubicBezTo>
                <a:close/>
                <a:moveTo>
                  <a:pt x="6102" y="9636"/>
                </a:moveTo>
                <a:cubicBezTo>
                  <a:pt x="6094" y="9636"/>
                  <a:pt x="6086" y="9639"/>
                  <a:pt x="6079" y="9647"/>
                </a:cubicBezTo>
                <a:lnTo>
                  <a:pt x="6064" y="9663"/>
                </a:lnTo>
                <a:cubicBezTo>
                  <a:pt x="6038" y="9688"/>
                  <a:pt x="6063" y="9724"/>
                  <a:pt x="6090" y="9724"/>
                </a:cubicBezTo>
                <a:cubicBezTo>
                  <a:pt x="6095" y="9724"/>
                  <a:pt x="6101" y="9723"/>
                  <a:pt x="6106" y="9720"/>
                </a:cubicBezTo>
                <a:cubicBezTo>
                  <a:pt x="6112" y="9723"/>
                  <a:pt x="6119" y="9724"/>
                  <a:pt x="6126" y="9724"/>
                </a:cubicBezTo>
                <a:cubicBezTo>
                  <a:pt x="6144" y="9724"/>
                  <a:pt x="6162" y="9713"/>
                  <a:pt x="6162" y="9690"/>
                </a:cubicBezTo>
                <a:lnTo>
                  <a:pt x="6162" y="9675"/>
                </a:lnTo>
                <a:cubicBezTo>
                  <a:pt x="6162" y="9652"/>
                  <a:pt x="6144" y="9640"/>
                  <a:pt x="6126" y="9640"/>
                </a:cubicBezTo>
                <a:cubicBezTo>
                  <a:pt x="6124" y="9640"/>
                  <a:pt x="6121" y="9640"/>
                  <a:pt x="6118" y="9641"/>
                </a:cubicBezTo>
                <a:cubicBezTo>
                  <a:pt x="6113" y="9638"/>
                  <a:pt x="6108" y="9636"/>
                  <a:pt x="6102" y="9636"/>
                </a:cubicBezTo>
                <a:close/>
                <a:moveTo>
                  <a:pt x="19762" y="9581"/>
                </a:moveTo>
                <a:cubicBezTo>
                  <a:pt x="19752" y="9581"/>
                  <a:pt x="19742" y="9584"/>
                  <a:pt x="19736" y="9591"/>
                </a:cubicBezTo>
                <a:cubicBezTo>
                  <a:pt x="19721" y="9605"/>
                  <a:pt x="19723" y="9626"/>
                  <a:pt x="19736" y="9641"/>
                </a:cubicBezTo>
                <a:cubicBezTo>
                  <a:pt x="19757" y="9665"/>
                  <a:pt x="19777" y="9690"/>
                  <a:pt x="19798" y="9715"/>
                </a:cubicBezTo>
                <a:cubicBezTo>
                  <a:pt x="19803" y="9722"/>
                  <a:pt x="19812" y="9726"/>
                  <a:pt x="19821" y="9726"/>
                </a:cubicBezTo>
                <a:cubicBezTo>
                  <a:pt x="19831" y="9726"/>
                  <a:pt x="19840" y="9722"/>
                  <a:pt x="19847" y="9715"/>
                </a:cubicBezTo>
                <a:cubicBezTo>
                  <a:pt x="19862" y="9701"/>
                  <a:pt x="19861" y="9680"/>
                  <a:pt x="19847" y="9665"/>
                </a:cubicBezTo>
                <a:cubicBezTo>
                  <a:pt x="19826" y="9641"/>
                  <a:pt x="19807" y="9616"/>
                  <a:pt x="19786" y="9591"/>
                </a:cubicBezTo>
                <a:cubicBezTo>
                  <a:pt x="19780" y="9584"/>
                  <a:pt x="19771" y="9581"/>
                  <a:pt x="19762" y="9581"/>
                </a:cubicBezTo>
                <a:close/>
                <a:moveTo>
                  <a:pt x="5288" y="9605"/>
                </a:moveTo>
                <a:cubicBezTo>
                  <a:pt x="5252" y="9605"/>
                  <a:pt x="5215" y="9644"/>
                  <a:pt x="5238" y="9685"/>
                </a:cubicBezTo>
                <a:cubicBezTo>
                  <a:pt x="5258" y="9721"/>
                  <a:pt x="5290" y="9737"/>
                  <a:pt x="5329" y="9742"/>
                </a:cubicBezTo>
                <a:cubicBezTo>
                  <a:pt x="5331" y="9742"/>
                  <a:pt x="5333" y="9742"/>
                  <a:pt x="5335" y="9742"/>
                </a:cubicBezTo>
                <a:cubicBezTo>
                  <a:pt x="5361" y="9742"/>
                  <a:pt x="5383" y="9714"/>
                  <a:pt x="5383" y="9688"/>
                </a:cubicBezTo>
                <a:cubicBezTo>
                  <a:pt x="5383" y="9658"/>
                  <a:pt x="5361" y="9639"/>
                  <a:pt x="5333" y="9636"/>
                </a:cubicBezTo>
                <a:cubicBezTo>
                  <a:pt x="5331" y="9634"/>
                  <a:pt x="5331" y="9633"/>
                  <a:pt x="5330" y="9632"/>
                </a:cubicBezTo>
                <a:cubicBezTo>
                  <a:pt x="5320" y="9613"/>
                  <a:pt x="5305" y="9605"/>
                  <a:pt x="5288" y="9605"/>
                </a:cubicBezTo>
                <a:close/>
                <a:moveTo>
                  <a:pt x="17870" y="9711"/>
                </a:moveTo>
                <a:cubicBezTo>
                  <a:pt x="17848" y="9711"/>
                  <a:pt x="17846" y="9747"/>
                  <a:pt x="17870" y="9747"/>
                </a:cubicBezTo>
                <a:lnTo>
                  <a:pt x="17886" y="9747"/>
                </a:lnTo>
                <a:cubicBezTo>
                  <a:pt x="17908" y="9746"/>
                  <a:pt x="17909" y="9711"/>
                  <a:pt x="17886" y="9711"/>
                </a:cubicBezTo>
                <a:close/>
                <a:moveTo>
                  <a:pt x="4895" y="9681"/>
                </a:moveTo>
                <a:cubicBezTo>
                  <a:pt x="4849" y="9681"/>
                  <a:pt x="4849" y="9752"/>
                  <a:pt x="4895" y="9752"/>
                </a:cubicBezTo>
                <a:cubicBezTo>
                  <a:pt x="4940" y="9752"/>
                  <a:pt x="4940" y="9681"/>
                  <a:pt x="4895" y="9681"/>
                </a:cubicBezTo>
                <a:close/>
                <a:moveTo>
                  <a:pt x="11722" y="9649"/>
                </a:moveTo>
                <a:cubicBezTo>
                  <a:pt x="11654" y="9649"/>
                  <a:pt x="11654" y="9757"/>
                  <a:pt x="11722" y="9757"/>
                </a:cubicBezTo>
                <a:cubicBezTo>
                  <a:pt x="11791" y="9757"/>
                  <a:pt x="11791" y="9649"/>
                  <a:pt x="11722" y="9649"/>
                </a:cubicBezTo>
                <a:close/>
                <a:moveTo>
                  <a:pt x="9589" y="9693"/>
                </a:moveTo>
                <a:cubicBezTo>
                  <a:pt x="9543" y="9693"/>
                  <a:pt x="9543" y="9764"/>
                  <a:pt x="9589" y="9764"/>
                </a:cubicBezTo>
                <a:lnTo>
                  <a:pt x="9618" y="9764"/>
                </a:lnTo>
                <a:cubicBezTo>
                  <a:pt x="9664" y="9764"/>
                  <a:pt x="9664" y="9693"/>
                  <a:pt x="9618" y="9693"/>
                </a:cubicBezTo>
                <a:close/>
                <a:moveTo>
                  <a:pt x="24441" y="9686"/>
                </a:moveTo>
                <a:cubicBezTo>
                  <a:pt x="24424" y="9686"/>
                  <a:pt x="24406" y="9698"/>
                  <a:pt x="24406" y="9721"/>
                </a:cubicBezTo>
                <a:lnTo>
                  <a:pt x="24406" y="9736"/>
                </a:lnTo>
                <a:cubicBezTo>
                  <a:pt x="24406" y="9759"/>
                  <a:pt x="24424" y="9771"/>
                  <a:pt x="24441" y="9771"/>
                </a:cubicBezTo>
                <a:cubicBezTo>
                  <a:pt x="24459" y="9771"/>
                  <a:pt x="24476" y="9759"/>
                  <a:pt x="24476" y="9736"/>
                </a:cubicBezTo>
                <a:lnTo>
                  <a:pt x="24476" y="9721"/>
                </a:lnTo>
                <a:cubicBezTo>
                  <a:pt x="24476" y="9698"/>
                  <a:pt x="24459" y="9686"/>
                  <a:pt x="24441" y="9686"/>
                </a:cubicBezTo>
                <a:close/>
                <a:moveTo>
                  <a:pt x="21312" y="9673"/>
                </a:moveTo>
                <a:cubicBezTo>
                  <a:pt x="21294" y="9673"/>
                  <a:pt x="21276" y="9685"/>
                  <a:pt x="21276" y="9707"/>
                </a:cubicBezTo>
                <a:lnTo>
                  <a:pt x="21276" y="9737"/>
                </a:lnTo>
                <a:cubicBezTo>
                  <a:pt x="21276" y="9760"/>
                  <a:pt x="21294" y="9772"/>
                  <a:pt x="21312" y="9772"/>
                </a:cubicBezTo>
                <a:cubicBezTo>
                  <a:pt x="21329" y="9772"/>
                  <a:pt x="21347" y="9760"/>
                  <a:pt x="21347" y="9737"/>
                </a:cubicBezTo>
                <a:lnTo>
                  <a:pt x="21347" y="9707"/>
                </a:lnTo>
                <a:cubicBezTo>
                  <a:pt x="21347" y="9685"/>
                  <a:pt x="21329" y="9673"/>
                  <a:pt x="21312" y="9673"/>
                </a:cubicBezTo>
                <a:close/>
                <a:moveTo>
                  <a:pt x="6492" y="9683"/>
                </a:moveTo>
                <a:cubicBezTo>
                  <a:pt x="6481" y="9683"/>
                  <a:pt x="6470" y="9689"/>
                  <a:pt x="6464" y="9702"/>
                </a:cubicBezTo>
                <a:cubicBezTo>
                  <a:pt x="6459" y="9712"/>
                  <a:pt x="6453" y="9722"/>
                  <a:pt x="6448" y="9732"/>
                </a:cubicBezTo>
                <a:cubicBezTo>
                  <a:pt x="6434" y="9760"/>
                  <a:pt x="6459" y="9786"/>
                  <a:pt x="6483" y="9786"/>
                </a:cubicBezTo>
                <a:cubicBezTo>
                  <a:pt x="6493" y="9786"/>
                  <a:pt x="6504" y="9780"/>
                  <a:pt x="6510" y="9768"/>
                </a:cubicBezTo>
                <a:cubicBezTo>
                  <a:pt x="6515" y="9757"/>
                  <a:pt x="6521" y="9748"/>
                  <a:pt x="6526" y="9737"/>
                </a:cubicBezTo>
                <a:cubicBezTo>
                  <a:pt x="6540" y="9709"/>
                  <a:pt x="6515" y="9683"/>
                  <a:pt x="6492" y="9683"/>
                </a:cubicBezTo>
                <a:close/>
                <a:moveTo>
                  <a:pt x="2429" y="9708"/>
                </a:moveTo>
                <a:cubicBezTo>
                  <a:pt x="2423" y="9708"/>
                  <a:pt x="2418" y="9710"/>
                  <a:pt x="2414" y="9715"/>
                </a:cubicBezTo>
                <a:cubicBezTo>
                  <a:pt x="2401" y="9732"/>
                  <a:pt x="2386" y="9746"/>
                  <a:pt x="2366" y="9752"/>
                </a:cubicBezTo>
                <a:cubicBezTo>
                  <a:pt x="2347" y="9759"/>
                  <a:pt x="2353" y="9787"/>
                  <a:pt x="2369" y="9787"/>
                </a:cubicBezTo>
                <a:cubicBezTo>
                  <a:pt x="2371" y="9787"/>
                  <a:pt x="2373" y="9787"/>
                  <a:pt x="2375" y="9786"/>
                </a:cubicBezTo>
                <a:cubicBezTo>
                  <a:pt x="2403" y="9777"/>
                  <a:pt x="2428" y="9758"/>
                  <a:pt x="2444" y="9733"/>
                </a:cubicBezTo>
                <a:cubicBezTo>
                  <a:pt x="2453" y="9721"/>
                  <a:pt x="2441" y="9708"/>
                  <a:pt x="2429" y="9708"/>
                </a:cubicBezTo>
                <a:close/>
                <a:moveTo>
                  <a:pt x="15602" y="9731"/>
                </a:moveTo>
                <a:cubicBezTo>
                  <a:pt x="15556" y="9731"/>
                  <a:pt x="15556" y="9801"/>
                  <a:pt x="15602" y="9801"/>
                </a:cubicBezTo>
                <a:lnTo>
                  <a:pt x="15618" y="9801"/>
                </a:lnTo>
                <a:cubicBezTo>
                  <a:pt x="15619" y="9801"/>
                  <a:pt x="15619" y="9801"/>
                  <a:pt x="15620" y="9801"/>
                </a:cubicBezTo>
                <a:cubicBezTo>
                  <a:pt x="15664" y="9801"/>
                  <a:pt x="15663" y="9732"/>
                  <a:pt x="15618" y="9731"/>
                </a:cubicBezTo>
                <a:close/>
                <a:moveTo>
                  <a:pt x="17194" y="9739"/>
                </a:moveTo>
                <a:cubicBezTo>
                  <a:pt x="17182" y="9739"/>
                  <a:pt x="17170" y="9752"/>
                  <a:pt x="17178" y="9767"/>
                </a:cubicBezTo>
                <a:cubicBezTo>
                  <a:pt x="17183" y="9777"/>
                  <a:pt x="17188" y="9788"/>
                  <a:pt x="17193" y="9796"/>
                </a:cubicBezTo>
                <a:cubicBezTo>
                  <a:pt x="17197" y="9803"/>
                  <a:pt x="17202" y="9805"/>
                  <a:pt x="17207" y="9805"/>
                </a:cubicBezTo>
                <a:cubicBezTo>
                  <a:pt x="17218" y="9805"/>
                  <a:pt x="17230" y="9793"/>
                  <a:pt x="17223" y="9778"/>
                </a:cubicBezTo>
                <a:cubicBezTo>
                  <a:pt x="17218" y="9768"/>
                  <a:pt x="17212" y="9758"/>
                  <a:pt x="17207" y="9748"/>
                </a:cubicBezTo>
                <a:cubicBezTo>
                  <a:pt x="17204" y="9741"/>
                  <a:pt x="17199" y="9739"/>
                  <a:pt x="17194" y="9739"/>
                </a:cubicBezTo>
                <a:close/>
                <a:moveTo>
                  <a:pt x="14552" y="9696"/>
                </a:moveTo>
                <a:cubicBezTo>
                  <a:pt x="14512" y="9696"/>
                  <a:pt x="14475" y="9750"/>
                  <a:pt x="14513" y="9788"/>
                </a:cubicBezTo>
                <a:lnTo>
                  <a:pt x="14528" y="9803"/>
                </a:lnTo>
                <a:cubicBezTo>
                  <a:pt x="14539" y="9814"/>
                  <a:pt x="14552" y="9819"/>
                  <a:pt x="14564" y="9819"/>
                </a:cubicBezTo>
                <a:cubicBezTo>
                  <a:pt x="14605" y="9819"/>
                  <a:pt x="14642" y="9766"/>
                  <a:pt x="14604" y="9728"/>
                </a:cubicBezTo>
                <a:lnTo>
                  <a:pt x="14588" y="9712"/>
                </a:lnTo>
                <a:cubicBezTo>
                  <a:pt x="14577" y="9701"/>
                  <a:pt x="14565" y="9696"/>
                  <a:pt x="14552" y="9696"/>
                </a:cubicBezTo>
                <a:close/>
                <a:moveTo>
                  <a:pt x="20739" y="9682"/>
                </a:moveTo>
                <a:cubicBezTo>
                  <a:pt x="20720" y="9682"/>
                  <a:pt x="20702" y="9691"/>
                  <a:pt x="20693" y="9708"/>
                </a:cubicBezTo>
                <a:cubicBezTo>
                  <a:pt x="20688" y="9720"/>
                  <a:pt x="20683" y="9728"/>
                  <a:pt x="20678" y="9738"/>
                </a:cubicBezTo>
                <a:cubicBezTo>
                  <a:pt x="20664" y="9764"/>
                  <a:pt x="20671" y="9796"/>
                  <a:pt x="20698" y="9812"/>
                </a:cubicBezTo>
                <a:cubicBezTo>
                  <a:pt x="20706" y="9817"/>
                  <a:pt x="20715" y="9819"/>
                  <a:pt x="20725" y="9819"/>
                </a:cubicBezTo>
                <a:cubicBezTo>
                  <a:pt x="20743" y="9819"/>
                  <a:pt x="20762" y="9810"/>
                  <a:pt x="20771" y="9793"/>
                </a:cubicBezTo>
                <a:cubicBezTo>
                  <a:pt x="20776" y="9782"/>
                  <a:pt x="20781" y="9773"/>
                  <a:pt x="20786" y="9763"/>
                </a:cubicBezTo>
                <a:cubicBezTo>
                  <a:pt x="20799" y="9736"/>
                  <a:pt x="20794" y="9705"/>
                  <a:pt x="20767" y="9689"/>
                </a:cubicBezTo>
                <a:cubicBezTo>
                  <a:pt x="20759" y="9684"/>
                  <a:pt x="20749" y="9682"/>
                  <a:pt x="20739" y="9682"/>
                </a:cubicBezTo>
                <a:close/>
                <a:moveTo>
                  <a:pt x="9228" y="9752"/>
                </a:moveTo>
                <a:cubicBezTo>
                  <a:pt x="9182" y="9752"/>
                  <a:pt x="9183" y="9822"/>
                  <a:pt x="9229" y="9822"/>
                </a:cubicBezTo>
                <a:cubicBezTo>
                  <a:pt x="9275" y="9822"/>
                  <a:pt x="9275" y="9752"/>
                  <a:pt x="9229" y="9752"/>
                </a:cubicBezTo>
                <a:cubicBezTo>
                  <a:pt x="9228" y="9752"/>
                  <a:pt x="9228" y="9752"/>
                  <a:pt x="9228" y="9752"/>
                </a:cubicBezTo>
                <a:close/>
                <a:moveTo>
                  <a:pt x="13346" y="9749"/>
                </a:moveTo>
                <a:cubicBezTo>
                  <a:pt x="13340" y="9749"/>
                  <a:pt x="13335" y="9750"/>
                  <a:pt x="13329" y="9753"/>
                </a:cubicBezTo>
                <a:cubicBezTo>
                  <a:pt x="13318" y="9758"/>
                  <a:pt x="13309" y="9764"/>
                  <a:pt x="13298" y="9769"/>
                </a:cubicBezTo>
                <a:cubicBezTo>
                  <a:pt x="13262" y="9787"/>
                  <a:pt x="13285" y="9835"/>
                  <a:pt x="13318" y="9835"/>
                </a:cubicBezTo>
                <a:cubicBezTo>
                  <a:pt x="13323" y="9835"/>
                  <a:pt x="13328" y="9833"/>
                  <a:pt x="13334" y="9831"/>
                </a:cubicBezTo>
                <a:cubicBezTo>
                  <a:pt x="13345" y="9825"/>
                  <a:pt x="13354" y="9820"/>
                  <a:pt x="13364" y="9815"/>
                </a:cubicBezTo>
                <a:cubicBezTo>
                  <a:pt x="13399" y="9797"/>
                  <a:pt x="13378" y="9749"/>
                  <a:pt x="13346" y="9749"/>
                </a:cubicBezTo>
                <a:close/>
                <a:moveTo>
                  <a:pt x="23323" y="9753"/>
                </a:moveTo>
                <a:cubicBezTo>
                  <a:pt x="23315" y="9753"/>
                  <a:pt x="23307" y="9756"/>
                  <a:pt x="23299" y="9764"/>
                </a:cubicBezTo>
                <a:lnTo>
                  <a:pt x="23283" y="9779"/>
                </a:lnTo>
                <a:cubicBezTo>
                  <a:pt x="23258" y="9804"/>
                  <a:pt x="23283" y="9840"/>
                  <a:pt x="23310" y="9840"/>
                </a:cubicBezTo>
                <a:cubicBezTo>
                  <a:pt x="23318" y="9840"/>
                  <a:pt x="23326" y="9837"/>
                  <a:pt x="23333" y="9830"/>
                </a:cubicBezTo>
                <a:lnTo>
                  <a:pt x="23349" y="9814"/>
                </a:lnTo>
                <a:cubicBezTo>
                  <a:pt x="23374" y="9788"/>
                  <a:pt x="23351" y="9753"/>
                  <a:pt x="23323" y="9753"/>
                </a:cubicBezTo>
                <a:close/>
                <a:moveTo>
                  <a:pt x="3501" y="9689"/>
                </a:moveTo>
                <a:cubicBezTo>
                  <a:pt x="3461" y="9689"/>
                  <a:pt x="3424" y="9742"/>
                  <a:pt x="3460" y="9779"/>
                </a:cubicBezTo>
                <a:cubicBezTo>
                  <a:pt x="3486" y="9804"/>
                  <a:pt x="3509" y="9831"/>
                  <a:pt x="3534" y="9856"/>
                </a:cubicBezTo>
                <a:cubicBezTo>
                  <a:pt x="3545" y="9867"/>
                  <a:pt x="3557" y="9872"/>
                  <a:pt x="3570" y="9872"/>
                </a:cubicBezTo>
                <a:cubicBezTo>
                  <a:pt x="3610" y="9872"/>
                  <a:pt x="3647" y="9818"/>
                  <a:pt x="3609" y="9780"/>
                </a:cubicBezTo>
                <a:cubicBezTo>
                  <a:pt x="3585" y="9756"/>
                  <a:pt x="3561" y="9730"/>
                  <a:pt x="3536" y="9705"/>
                </a:cubicBezTo>
                <a:cubicBezTo>
                  <a:pt x="3525" y="9694"/>
                  <a:pt x="3513" y="9689"/>
                  <a:pt x="3501" y="9689"/>
                </a:cubicBezTo>
                <a:close/>
                <a:moveTo>
                  <a:pt x="15842" y="9809"/>
                </a:moveTo>
                <a:cubicBezTo>
                  <a:pt x="15796" y="9809"/>
                  <a:pt x="15796" y="9879"/>
                  <a:pt x="15842" y="9879"/>
                </a:cubicBezTo>
                <a:lnTo>
                  <a:pt x="15858" y="9879"/>
                </a:lnTo>
                <a:cubicBezTo>
                  <a:pt x="15903" y="9879"/>
                  <a:pt x="15903" y="9809"/>
                  <a:pt x="15858" y="9809"/>
                </a:cubicBezTo>
                <a:close/>
                <a:moveTo>
                  <a:pt x="7253" y="9779"/>
                </a:moveTo>
                <a:cubicBezTo>
                  <a:pt x="7232" y="9779"/>
                  <a:pt x="7210" y="9796"/>
                  <a:pt x="7217" y="9822"/>
                </a:cubicBezTo>
                <a:cubicBezTo>
                  <a:pt x="7222" y="9842"/>
                  <a:pt x="7228" y="9862"/>
                  <a:pt x="7233" y="9883"/>
                </a:cubicBezTo>
                <a:cubicBezTo>
                  <a:pt x="7237" y="9901"/>
                  <a:pt x="7251" y="9908"/>
                  <a:pt x="7264" y="9908"/>
                </a:cubicBezTo>
                <a:cubicBezTo>
                  <a:pt x="7285" y="9908"/>
                  <a:pt x="7307" y="9891"/>
                  <a:pt x="7301" y="9864"/>
                </a:cubicBezTo>
                <a:cubicBezTo>
                  <a:pt x="7296" y="9845"/>
                  <a:pt x="7290" y="9825"/>
                  <a:pt x="7285" y="9804"/>
                </a:cubicBezTo>
                <a:cubicBezTo>
                  <a:pt x="7281" y="9786"/>
                  <a:pt x="7267" y="9779"/>
                  <a:pt x="7253" y="9779"/>
                </a:cubicBezTo>
                <a:close/>
                <a:moveTo>
                  <a:pt x="327" y="9867"/>
                </a:moveTo>
                <a:cubicBezTo>
                  <a:pt x="310" y="9867"/>
                  <a:pt x="300" y="9891"/>
                  <a:pt x="318" y="9900"/>
                </a:cubicBezTo>
                <a:cubicBezTo>
                  <a:pt x="328" y="9905"/>
                  <a:pt x="338" y="9910"/>
                  <a:pt x="347" y="9916"/>
                </a:cubicBezTo>
                <a:cubicBezTo>
                  <a:pt x="350" y="9917"/>
                  <a:pt x="353" y="9918"/>
                  <a:pt x="356" y="9918"/>
                </a:cubicBezTo>
                <a:cubicBezTo>
                  <a:pt x="373" y="9918"/>
                  <a:pt x="383" y="9893"/>
                  <a:pt x="366" y="9885"/>
                </a:cubicBezTo>
                <a:cubicBezTo>
                  <a:pt x="355" y="9880"/>
                  <a:pt x="346" y="9875"/>
                  <a:pt x="336" y="9869"/>
                </a:cubicBezTo>
                <a:cubicBezTo>
                  <a:pt x="332" y="9868"/>
                  <a:pt x="330" y="9867"/>
                  <a:pt x="327" y="9867"/>
                </a:cubicBezTo>
                <a:close/>
                <a:moveTo>
                  <a:pt x="7935" y="9916"/>
                </a:moveTo>
                <a:cubicBezTo>
                  <a:pt x="7912" y="9916"/>
                  <a:pt x="7912" y="9951"/>
                  <a:pt x="7935" y="9951"/>
                </a:cubicBezTo>
                <a:lnTo>
                  <a:pt x="7950" y="9951"/>
                </a:lnTo>
                <a:cubicBezTo>
                  <a:pt x="7975" y="9951"/>
                  <a:pt x="7975" y="9916"/>
                  <a:pt x="7950" y="9916"/>
                </a:cubicBezTo>
                <a:close/>
                <a:moveTo>
                  <a:pt x="7487" y="9926"/>
                </a:moveTo>
                <a:cubicBezTo>
                  <a:pt x="7475" y="9926"/>
                  <a:pt x="7463" y="9945"/>
                  <a:pt x="7474" y="9957"/>
                </a:cubicBezTo>
                <a:cubicBezTo>
                  <a:pt x="7482" y="9968"/>
                  <a:pt x="7495" y="9973"/>
                  <a:pt x="7508" y="9973"/>
                </a:cubicBezTo>
                <a:cubicBezTo>
                  <a:pt x="7520" y="9973"/>
                  <a:pt x="7533" y="9968"/>
                  <a:pt x="7542" y="9958"/>
                </a:cubicBezTo>
                <a:cubicBezTo>
                  <a:pt x="7554" y="9946"/>
                  <a:pt x="7542" y="9929"/>
                  <a:pt x="7528" y="9929"/>
                </a:cubicBezTo>
                <a:cubicBezTo>
                  <a:pt x="7524" y="9929"/>
                  <a:pt x="7520" y="9931"/>
                  <a:pt x="7517" y="9934"/>
                </a:cubicBezTo>
                <a:cubicBezTo>
                  <a:pt x="7514" y="9937"/>
                  <a:pt x="7511" y="9939"/>
                  <a:pt x="7509" y="9939"/>
                </a:cubicBezTo>
                <a:cubicBezTo>
                  <a:pt x="7505" y="9939"/>
                  <a:pt x="7502" y="9936"/>
                  <a:pt x="7499" y="9932"/>
                </a:cubicBezTo>
                <a:cubicBezTo>
                  <a:pt x="7496" y="9928"/>
                  <a:pt x="7491" y="9926"/>
                  <a:pt x="7487" y="9926"/>
                </a:cubicBezTo>
                <a:close/>
                <a:moveTo>
                  <a:pt x="24472" y="9792"/>
                </a:moveTo>
                <a:cubicBezTo>
                  <a:pt x="24464" y="9792"/>
                  <a:pt x="24455" y="9795"/>
                  <a:pt x="24448" y="9803"/>
                </a:cubicBezTo>
                <a:cubicBezTo>
                  <a:pt x="24407" y="9846"/>
                  <a:pt x="24365" y="9890"/>
                  <a:pt x="24324" y="9935"/>
                </a:cubicBezTo>
                <a:cubicBezTo>
                  <a:pt x="24300" y="9960"/>
                  <a:pt x="24324" y="9996"/>
                  <a:pt x="24351" y="9996"/>
                </a:cubicBezTo>
                <a:cubicBezTo>
                  <a:pt x="24359" y="9996"/>
                  <a:pt x="24367" y="9993"/>
                  <a:pt x="24375" y="9985"/>
                </a:cubicBezTo>
                <a:cubicBezTo>
                  <a:pt x="24415" y="9942"/>
                  <a:pt x="24456" y="9898"/>
                  <a:pt x="24497" y="9853"/>
                </a:cubicBezTo>
                <a:cubicBezTo>
                  <a:pt x="24521" y="9828"/>
                  <a:pt x="24498" y="9792"/>
                  <a:pt x="24472" y="9792"/>
                </a:cubicBezTo>
                <a:close/>
                <a:moveTo>
                  <a:pt x="10402" y="9918"/>
                </a:moveTo>
                <a:cubicBezTo>
                  <a:pt x="10369" y="9918"/>
                  <a:pt x="10347" y="9966"/>
                  <a:pt x="10384" y="9984"/>
                </a:cubicBezTo>
                <a:cubicBezTo>
                  <a:pt x="10395" y="9989"/>
                  <a:pt x="10403" y="9994"/>
                  <a:pt x="10413" y="9999"/>
                </a:cubicBezTo>
                <a:cubicBezTo>
                  <a:pt x="10419" y="10002"/>
                  <a:pt x="10425" y="10004"/>
                  <a:pt x="10430" y="10004"/>
                </a:cubicBezTo>
                <a:cubicBezTo>
                  <a:pt x="10462" y="10004"/>
                  <a:pt x="10484" y="9956"/>
                  <a:pt x="10449" y="9938"/>
                </a:cubicBezTo>
                <a:cubicBezTo>
                  <a:pt x="10439" y="9932"/>
                  <a:pt x="10429" y="9927"/>
                  <a:pt x="10419" y="9922"/>
                </a:cubicBezTo>
                <a:cubicBezTo>
                  <a:pt x="10413" y="9919"/>
                  <a:pt x="10407" y="9918"/>
                  <a:pt x="10402" y="9918"/>
                </a:cubicBezTo>
                <a:close/>
                <a:moveTo>
                  <a:pt x="5676" y="9890"/>
                </a:moveTo>
                <a:cubicBezTo>
                  <a:pt x="5635" y="9890"/>
                  <a:pt x="5598" y="9943"/>
                  <a:pt x="5635" y="9982"/>
                </a:cubicBezTo>
                <a:cubicBezTo>
                  <a:pt x="5642" y="9987"/>
                  <a:pt x="5647" y="9992"/>
                  <a:pt x="5651" y="9997"/>
                </a:cubicBezTo>
                <a:cubicBezTo>
                  <a:pt x="5662" y="10008"/>
                  <a:pt x="5674" y="10013"/>
                  <a:pt x="5687" y="10013"/>
                </a:cubicBezTo>
                <a:cubicBezTo>
                  <a:pt x="5728" y="10013"/>
                  <a:pt x="5765" y="9960"/>
                  <a:pt x="5727" y="9922"/>
                </a:cubicBezTo>
                <a:lnTo>
                  <a:pt x="5712" y="9906"/>
                </a:lnTo>
                <a:cubicBezTo>
                  <a:pt x="5701" y="9895"/>
                  <a:pt x="5688" y="9890"/>
                  <a:pt x="5676" y="9890"/>
                </a:cubicBezTo>
                <a:close/>
                <a:moveTo>
                  <a:pt x="18516" y="9888"/>
                </a:moveTo>
                <a:cubicBezTo>
                  <a:pt x="18497" y="9888"/>
                  <a:pt x="18478" y="9898"/>
                  <a:pt x="18468" y="9916"/>
                </a:cubicBezTo>
                <a:cubicBezTo>
                  <a:pt x="18453" y="9942"/>
                  <a:pt x="18463" y="9973"/>
                  <a:pt x="18488" y="9989"/>
                </a:cubicBezTo>
                <a:cubicBezTo>
                  <a:pt x="18513" y="10005"/>
                  <a:pt x="18536" y="10020"/>
                  <a:pt x="18562" y="10036"/>
                </a:cubicBezTo>
                <a:cubicBezTo>
                  <a:pt x="18569" y="10041"/>
                  <a:pt x="18578" y="10043"/>
                  <a:pt x="18587" y="10043"/>
                </a:cubicBezTo>
                <a:cubicBezTo>
                  <a:pt x="18606" y="10043"/>
                  <a:pt x="18626" y="10033"/>
                  <a:pt x="18635" y="10016"/>
                </a:cubicBezTo>
                <a:cubicBezTo>
                  <a:pt x="18651" y="9990"/>
                  <a:pt x="18640" y="9958"/>
                  <a:pt x="18615" y="9943"/>
                </a:cubicBezTo>
                <a:cubicBezTo>
                  <a:pt x="18590" y="9927"/>
                  <a:pt x="18567" y="9911"/>
                  <a:pt x="18542" y="9896"/>
                </a:cubicBezTo>
                <a:cubicBezTo>
                  <a:pt x="18534" y="9891"/>
                  <a:pt x="18525" y="9888"/>
                  <a:pt x="18516" y="9888"/>
                </a:cubicBezTo>
                <a:close/>
                <a:moveTo>
                  <a:pt x="5306" y="9948"/>
                </a:moveTo>
                <a:cubicBezTo>
                  <a:pt x="5238" y="9948"/>
                  <a:pt x="5237" y="10056"/>
                  <a:pt x="5306" y="10056"/>
                </a:cubicBezTo>
                <a:lnTo>
                  <a:pt x="5322" y="10056"/>
                </a:lnTo>
                <a:cubicBezTo>
                  <a:pt x="5390" y="10056"/>
                  <a:pt x="5390" y="9948"/>
                  <a:pt x="5322" y="9948"/>
                </a:cubicBezTo>
                <a:close/>
                <a:moveTo>
                  <a:pt x="11195" y="9906"/>
                </a:moveTo>
                <a:cubicBezTo>
                  <a:pt x="11190" y="9906"/>
                  <a:pt x="11185" y="9907"/>
                  <a:pt x="11180" y="9908"/>
                </a:cubicBezTo>
                <a:cubicBezTo>
                  <a:pt x="11154" y="9916"/>
                  <a:pt x="11133" y="9946"/>
                  <a:pt x="11144" y="9973"/>
                </a:cubicBezTo>
                <a:cubicBezTo>
                  <a:pt x="11149" y="9989"/>
                  <a:pt x="11154" y="10004"/>
                  <a:pt x="11158" y="10018"/>
                </a:cubicBezTo>
                <a:cubicBezTo>
                  <a:pt x="11166" y="10041"/>
                  <a:pt x="11187" y="10057"/>
                  <a:pt x="11211" y="10057"/>
                </a:cubicBezTo>
                <a:cubicBezTo>
                  <a:pt x="11215" y="10057"/>
                  <a:pt x="11220" y="10056"/>
                  <a:pt x="11224" y="10055"/>
                </a:cubicBezTo>
                <a:cubicBezTo>
                  <a:pt x="11250" y="10046"/>
                  <a:pt x="11271" y="10016"/>
                  <a:pt x="11261" y="9989"/>
                </a:cubicBezTo>
                <a:cubicBezTo>
                  <a:pt x="11256" y="9974"/>
                  <a:pt x="11250" y="9958"/>
                  <a:pt x="11245" y="9945"/>
                </a:cubicBezTo>
                <a:cubicBezTo>
                  <a:pt x="11237" y="9922"/>
                  <a:pt x="11217" y="9906"/>
                  <a:pt x="11195" y="9906"/>
                </a:cubicBezTo>
                <a:close/>
                <a:moveTo>
                  <a:pt x="22334" y="9916"/>
                </a:moveTo>
                <a:cubicBezTo>
                  <a:pt x="22313" y="9916"/>
                  <a:pt x="22291" y="9933"/>
                  <a:pt x="22298" y="9960"/>
                </a:cubicBezTo>
                <a:cubicBezTo>
                  <a:pt x="22309" y="10001"/>
                  <a:pt x="22337" y="10037"/>
                  <a:pt x="22376" y="10056"/>
                </a:cubicBezTo>
                <a:cubicBezTo>
                  <a:pt x="22382" y="10059"/>
                  <a:pt x="22388" y="10061"/>
                  <a:pt x="22393" y="10061"/>
                </a:cubicBezTo>
                <a:cubicBezTo>
                  <a:pt x="22424" y="10061"/>
                  <a:pt x="22444" y="10013"/>
                  <a:pt x="22410" y="9995"/>
                </a:cubicBezTo>
                <a:cubicBezTo>
                  <a:pt x="22387" y="9984"/>
                  <a:pt x="22372" y="9967"/>
                  <a:pt x="22366" y="9942"/>
                </a:cubicBezTo>
                <a:cubicBezTo>
                  <a:pt x="22362" y="9924"/>
                  <a:pt x="22348" y="9916"/>
                  <a:pt x="22334" y="9916"/>
                </a:cubicBezTo>
                <a:close/>
                <a:moveTo>
                  <a:pt x="19372" y="9924"/>
                </a:moveTo>
                <a:cubicBezTo>
                  <a:pt x="19369" y="9924"/>
                  <a:pt x="19366" y="9924"/>
                  <a:pt x="19363" y="9925"/>
                </a:cubicBezTo>
                <a:cubicBezTo>
                  <a:pt x="19345" y="9930"/>
                  <a:pt x="19332" y="9951"/>
                  <a:pt x="19338" y="9968"/>
                </a:cubicBezTo>
                <a:cubicBezTo>
                  <a:pt x="19348" y="9993"/>
                  <a:pt x="19358" y="10018"/>
                  <a:pt x="19368" y="10042"/>
                </a:cubicBezTo>
                <a:cubicBezTo>
                  <a:pt x="19374" y="10058"/>
                  <a:pt x="19386" y="10069"/>
                  <a:pt x="19402" y="10069"/>
                </a:cubicBezTo>
                <a:cubicBezTo>
                  <a:pt x="19405" y="10069"/>
                  <a:pt x="19408" y="10068"/>
                  <a:pt x="19411" y="10067"/>
                </a:cubicBezTo>
                <a:cubicBezTo>
                  <a:pt x="19428" y="10063"/>
                  <a:pt x="19444" y="10041"/>
                  <a:pt x="19436" y="10024"/>
                </a:cubicBezTo>
                <a:cubicBezTo>
                  <a:pt x="19426" y="9999"/>
                  <a:pt x="19416" y="9974"/>
                  <a:pt x="19406" y="9950"/>
                </a:cubicBezTo>
                <a:cubicBezTo>
                  <a:pt x="19400" y="9934"/>
                  <a:pt x="19388" y="9924"/>
                  <a:pt x="19372" y="9924"/>
                </a:cubicBezTo>
                <a:close/>
                <a:moveTo>
                  <a:pt x="13839" y="9975"/>
                </a:moveTo>
                <a:cubicBezTo>
                  <a:pt x="13828" y="9975"/>
                  <a:pt x="13817" y="9980"/>
                  <a:pt x="13811" y="9993"/>
                </a:cubicBezTo>
                <a:cubicBezTo>
                  <a:pt x="13805" y="10004"/>
                  <a:pt x="13800" y="10013"/>
                  <a:pt x="13795" y="10023"/>
                </a:cubicBezTo>
                <a:cubicBezTo>
                  <a:pt x="13781" y="10050"/>
                  <a:pt x="13805" y="10076"/>
                  <a:pt x="13829" y="10076"/>
                </a:cubicBezTo>
                <a:cubicBezTo>
                  <a:pt x="13839" y="10076"/>
                  <a:pt x="13850" y="10071"/>
                  <a:pt x="13857" y="10058"/>
                </a:cubicBezTo>
                <a:cubicBezTo>
                  <a:pt x="13862" y="10048"/>
                  <a:pt x="13867" y="10039"/>
                  <a:pt x="13873" y="10029"/>
                </a:cubicBezTo>
                <a:cubicBezTo>
                  <a:pt x="13887" y="10001"/>
                  <a:pt x="13862" y="9975"/>
                  <a:pt x="13839" y="9975"/>
                </a:cubicBezTo>
                <a:close/>
                <a:moveTo>
                  <a:pt x="17991" y="10026"/>
                </a:moveTo>
                <a:cubicBezTo>
                  <a:pt x="17977" y="10026"/>
                  <a:pt x="17965" y="10044"/>
                  <a:pt x="17977" y="10056"/>
                </a:cubicBezTo>
                <a:lnTo>
                  <a:pt x="17993" y="10072"/>
                </a:lnTo>
                <a:cubicBezTo>
                  <a:pt x="17996" y="10076"/>
                  <a:pt x="18001" y="10077"/>
                  <a:pt x="18005" y="10077"/>
                </a:cubicBezTo>
                <a:cubicBezTo>
                  <a:pt x="18018" y="10077"/>
                  <a:pt x="18030" y="10059"/>
                  <a:pt x="18018" y="10046"/>
                </a:cubicBezTo>
                <a:lnTo>
                  <a:pt x="18002" y="10031"/>
                </a:lnTo>
                <a:cubicBezTo>
                  <a:pt x="17999" y="10027"/>
                  <a:pt x="17995" y="10026"/>
                  <a:pt x="17991" y="10026"/>
                </a:cubicBezTo>
                <a:close/>
                <a:moveTo>
                  <a:pt x="3059" y="10008"/>
                </a:moveTo>
                <a:cubicBezTo>
                  <a:pt x="3014" y="10008"/>
                  <a:pt x="3014" y="10078"/>
                  <a:pt x="3059" y="10078"/>
                </a:cubicBezTo>
                <a:lnTo>
                  <a:pt x="3075" y="10078"/>
                </a:lnTo>
                <a:cubicBezTo>
                  <a:pt x="3121" y="10078"/>
                  <a:pt x="3121" y="10008"/>
                  <a:pt x="3075" y="10008"/>
                </a:cubicBezTo>
                <a:close/>
                <a:moveTo>
                  <a:pt x="16338" y="10019"/>
                </a:moveTo>
                <a:cubicBezTo>
                  <a:pt x="16292" y="10019"/>
                  <a:pt x="16292" y="10089"/>
                  <a:pt x="16338" y="10089"/>
                </a:cubicBezTo>
                <a:lnTo>
                  <a:pt x="16368" y="10089"/>
                </a:lnTo>
                <a:cubicBezTo>
                  <a:pt x="16414" y="10089"/>
                  <a:pt x="16414" y="10019"/>
                  <a:pt x="16368" y="10019"/>
                </a:cubicBezTo>
                <a:close/>
                <a:moveTo>
                  <a:pt x="6832" y="10033"/>
                </a:moveTo>
                <a:cubicBezTo>
                  <a:pt x="6814" y="10033"/>
                  <a:pt x="6796" y="10044"/>
                  <a:pt x="6796" y="10067"/>
                </a:cubicBezTo>
                <a:lnTo>
                  <a:pt x="6796" y="10083"/>
                </a:lnTo>
                <a:cubicBezTo>
                  <a:pt x="6796" y="10106"/>
                  <a:pt x="6814" y="10118"/>
                  <a:pt x="6831" y="10118"/>
                </a:cubicBezTo>
                <a:cubicBezTo>
                  <a:pt x="6849" y="10118"/>
                  <a:pt x="6866" y="10106"/>
                  <a:pt x="6866" y="10083"/>
                </a:cubicBezTo>
                <a:lnTo>
                  <a:pt x="6866" y="10067"/>
                </a:lnTo>
                <a:cubicBezTo>
                  <a:pt x="6867" y="10044"/>
                  <a:pt x="6849" y="10033"/>
                  <a:pt x="6832" y="10033"/>
                </a:cubicBezTo>
                <a:close/>
                <a:moveTo>
                  <a:pt x="9604" y="10086"/>
                </a:moveTo>
                <a:cubicBezTo>
                  <a:pt x="9579" y="10086"/>
                  <a:pt x="9579" y="10121"/>
                  <a:pt x="9604" y="10121"/>
                </a:cubicBezTo>
                <a:cubicBezTo>
                  <a:pt x="9626" y="10121"/>
                  <a:pt x="9626" y="10086"/>
                  <a:pt x="9604" y="10086"/>
                </a:cubicBezTo>
                <a:close/>
                <a:moveTo>
                  <a:pt x="23471" y="10024"/>
                </a:moveTo>
                <a:cubicBezTo>
                  <a:pt x="23448" y="10024"/>
                  <a:pt x="23423" y="10049"/>
                  <a:pt x="23437" y="10078"/>
                </a:cubicBezTo>
                <a:cubicBezTo>
                  <a:pt x="23442" y="10088"/>
                  <a:pt x="23448" y="10098"/>
                  <a:pt x="23453" y="10108"/>
                </a:cubicBezTo>
                <a:cubicBezTo>
                  <a:pt x="23459" y="10121"/>
                  <a:pt x="23470" y="10126"/>
                  <a:pt x="23480" y="10126"/>
                </a:cubicBezTo>
                <a:cubicBezTo>
                  <a:pt x="23503" y="10126"/>
                  <a:pt x="23527" y="10101"/>
                  <a:pt x="23514" y="10073"/>
                </a:cubicBezTo>
                <a:cubicBezTo>
                  <a:pt x="23508" y="10062"/>
                  <a:pt x="23503" y="10053"/>
                  <a:pt x="23498" y="10042"/>
                </a:cubicBezTo>
                <a:cubicBezTo>
                  <a:pt x="23492" y="10029"/>
                  <a:pt x="23482" y="10024"/>
                  <a:pt x="23471" y="10024"/>
                </a:cubicBezTo>
                <a:close/>
                <a:moveTo>
                  <a:pt x="24439" y="10017"/>
                </a:moveTo>
                <a:cubicBezTo>
                  <a:pt x="24425" y="10017"/>
                  <a:pt x="24411" y="10024"/>
                  <a:pt x="24406" y="10041"/>
                </a:cubicBezTo>
                <a:cubicBezTo>
                  <a:pt x="24401" y="10057"/>
                  <a:pt x="24396" y="10072"/>
                  <a:pt x="24390" y="10086"/>
                </a:cubicBezTo>
                <a:cubicBezTo>
                  <a:pt x="24382" y="10112"/>
                  <a:pt x="24403" y="10130"/>
                  <a:pt x="24425" y="10130"/>
                </a:cubicBezTo>
                <a:cubicBezTo>
                  <a:pt x="24439" y="10130"/>
                  <a:pt x="24453" y="10122"/>
                  <a:pt x="24459" y="10105"/>
                </a:cubicBezTo>
                <a:cubicBezTo>
                  <a:pt x="24464" y="10089"/>
                  <a:pt x="24469" y="10075"/>
                  <a:pt x="24474" y="10061"/>
                </a:cubicBezTo>
                <a:cubicBezTo>
                  <a:pt x="24483" y="10035"/>
                  <a:pt x="24460" y="10017"/>
                  <a:pt x="24439" y="10017"/>
                </a:cubicBezTo>
                <a:close/>
                <a:moveTo>
                  <a:pt x="7899" y="10050"/>
                </a:moveTo>
                <a:cubicBezTo>
                  <a:pt x="7873" y="10050"/>
                  <a:pt x="7848" y="10085"/>
                  <a:pt x="7872" y="10110"/>
                </a:cubicBezTo>
                <a:lnTo>
                  <a:pt x="7888" y="10126"/>
                </a:lnTo>
                <a:cubicBezTo>
                  <a:pt x="7895" y="10134"/>
                  <a:pt x="7904" y="10137"/>
                  <a:pt x="7912" y="10137"/>
                </a:cubicBezTo>
                <a:cubicBezTo>
                  <a:pt x="7939" y="10137"/>
                  <a:pt x="7963" y="10101"/>
                  <a:pt x="7938" y="10077"/>
                </a:cubicBezTo>
                <a:lnTo>
                  <a:pt x="7922" y="10061"/>
                </a:lnTo>
                <a:cubicBezTo>
                  <a:pt x="7915" y="10054"/>
                  <a:pt x="7907" y="10050"/>
                  <a:pt x="7899" y="10050"/>
                </a:cubicBezTo>
                <a:close/>
                <a:moveTo>
                  <a:pt x="86" y="10060"/>
                </a:moveTo>
                <a:cubicBezTo>
                  <a:pt x="58" y="10060"/>
                  <a:pt x="33" y="10095"/>
                  <a:pt x="60" y="10120"/>
                </a:cubicBezTo>
                <a:cubicBezTo>
                  <a:pt x="70" y="10130"/>
                  <a:pt x="81" y="10140"/>
                  <a:pt x="91" y="10149"/>
                </a:cubicBezTo>
                <a:cubicBezTo>
                  <a:pt x="98" y="10156"/>
                  <a:pt x="106" y="10159"/>
                  <a:pt x="114" y="10159"/>
                </a:cubicBezTo>
                <a:cubicBezTo>
                  <a:pt x="142" y="10159"/>
                  <a:pt x="168" y="10123"/>
                  <a:pt x="141" y="10099"/>
                </a:cubicBezTo>
                <a:cubicBezTo>
                  <a:pt x="130" y="10088"/>
                  <a:pt x="120" y="10079"/>
                  <a:pt x="109" y="10071"/>
                </a:cubicBezTo>
                <a:cubicBezTo>
                  <a:pt x="102" y="10063"/>
                  <a:pt x="94" y="10060"/>
                  <a:pt x="86" y="10060"/>
                </a:cubicBezTo>
                <a:close/>
                <a:moveTo>
                  <a:pt x="21550" y="10095"/>
                </a:moveTo>
                <a:cubicBezTo>
                  <a:pt x="21533" y="10095"/>
                  <a:pt x="21515" y="10106"/>
                  <a:pt x="21515" y="10129"/>
                </a:cubicBezTo>
                <a:lnTo>
                  <a:pt x="21515" y="10145"/>
                </a:lnTo>
                <a:cubicBezTo>
                  <a:pt x="21515" y="10168"/>
                  <a:pt x="21532" y="10180"/>
                  <a:pt x="21550" y="10180"/>
                </a:cubicBezTo>
                <a:cubicBezTo>
                  <a:pt x="21567" y="10180"/>
                  <a:pt x="21585" y="10168"/>
                  <a:pt x="21585" y="10145"/>
                </a:cubicBezTo>
                <a:lnTo>
                  <a:pt x="21585" y="10129"/>
                </a:lnTo>
                <a:cubicBezTo>
                  <a:pt x="21585" y="10106"/>
                  <a:pt x="21568" y="10095"/>
                  <a:pt x="21550" y="10095"/>
                </a:cubicBezTo>
                <a:close/>
                <a:moveTo>
                  <a:pt x="16863" y="10082"/>
                </a:moveTo>
                <a:cubicBezTo>
                  <a:pt x="16845" y="10082"/>
                  <a:pt x="16828" y="10093"/>
                  <a:pt x="16828" y="10116"/>
                </a:cubicBezTo>
                <a:lnTo>
                  <a:pt x="16828" y="10146"/>
                </a:lnTo>
                <a:cubicBezTo>
                  <a:pt x="16828" y="10169"/>
                  <a:pt x="16845" y="10181"/>
                  <a:pt x="16863" y="10181"/>
                </a:cubicBezTo>
                <a:cubicBezTo>
                  <a:pt x="16880" y="10181"/>
                  <a:pt x="16898" y="10169"/>
                  <a:pt x="16898" y="10146"/>
                </a:cubicBezTo>
                <a:lnTo>
                  <a:pt x="16898" y="10116"/>
                </a:lnTo>
                <a:cubicBezTo>
                  <a:pt x="16898" y="10093"/>
                  <a:pt x="16880" y="10082"/>
                  <a:pt x="16863" y="10082"/>
                </a:cubicBezTo>
                <a:close/>
                <a:moveTo>
                  <a:pt x="24845" y="10109"/>
                </a:moveTo>
                <a:cubicBezTo>
                  <a:pt x="24840" y="10109"/>
                  <a:pt x="24834" y="10111"/>
                  <a:pt x="24828" y="10114"/>
                </a:cubicBezTo>
                <a:cubicBezTo>
                  <a:pt x="24820" y="10119"/>
                  <a:pt x="24809" y="10124"/>
                  <a:pt x="24799" y="10129"/>
                </a:cubicBezTo>
                <a:cubicBezTo>
                  <a:pt x="24764" y="10147"/>
                  <a:pt x="24785" y="10195"/>
                  <a:pt x="24817" y="10195"/>
                </a:cubicBezTo>
                <a:cubicBezTo>
                  <a:pt x="24822" y="10195"/>
                  <a:pt x="24828" y="10194"/>
                  <a:pt x="24834" y="10191"/>
                </a:cubicBezTo>
                <a:cubicBezTo>
                  <a:pt x="24844" y="10186"/>
                  <a:pt x="24853" y="10181"/>
                  <a:pt x="24864" y="10175"/>
                </a:cubicBezTo>
                <a:cubicBezTo>
                  <a:pt x="24899" y="10156"/>
                  <a:pt x="24878" y="10109"/>
                  <a:pt x="24845" y="10109"/>
                </a:cubicBezTo>
                <a:close/>
                <a:moveTo>
                  <a:pt x="14998" y="10073"/>
                </a:moveTo>
                <a:cubicBezTo>
                  <a:pt x="14986" y="10073"/>
                  <a:pt x="14974" y="10077"/>
                  <a:pt x="14963" y="10088"/>
                </a:cubicBezTo>
                <a:lnTo>
                  <a:pt x="14947" y="10104"/>
                </a:lnTo>
                <a:cubicBezTo>
                  <a:pt x="14910" y="10141"/>
                  <a:pt x="14946" y="10196"/>
                  <a:pt x="14987" y="10196"/>
                </a:cubicBezTo>
                <a:cubicBezTo>
                  <a:pt x="14999" y="10196"/>
                  <a:pt x="15011" y="10191"/>
                  <a:pt x="15022" y="10181"/>
                </a:cubicBezTo>
                <a:lnTo>
                  <a:pt x="15037" y="10165"/>
                </a:lnTo>
                <a:cubicBezTo>
                  <a:pt x="15075" y="10127"/>
                  <a:pt x="15039" y="10073"/>
                  <a:pt x="14998" y="10073"/>
                </a:cubicBezTo>
                <a:close/>
                <a:moveTo>
                  <a:pt x="14519" y="10102"/>
                </a:moveTo>
                <a:cubicBezTo>
                  <a:pt x="14451" y="10102"/>
                  <a:pt x="14450" y="10209"/>
                  <a:pt x="14519" y="10209"/>
                </a:cubicBezTo>
                <a:cubicBezTo>
                  <a:pt x="14588" y="10209"/>
                  <a:pt x="14588" y="10102"/>
                  <a:pt x="14519" y="10102"/>
                </a:cubicBezTo>
                <a:close/>
                <a:moveTo>
                  <a:pt x="6148" y="10104"/>
                </a:moveTo>
                <a:cubicBezTo>
                  <a:pt x="6130" y="10104"/>
                  <a:pt x="6112" y="10116"/>
                  <a:pt x="6112" y="10139"/>
                </a:cubicBezTo>
                <a:lnTo>
                  <a:pt x="6112" y="10183"/>
                </a:lnTo>
                <a:cubicBezTo>
                  <a:pt x="6112" y="10206"/>
                  <a:pt x="6130" y="10217"/>
                  <a:pt x="6148" y="10217"/>
                </a:cubicBezTo>
                <a:cubicBezTo>
                  <a:pt x="6165" y="10217"/>
                  <a:pt x="6183" y="10206"/>
                  <a:pt x="6183" y="10183"/>
                </a:cubicBezTo>
                <a:lnTo>
                  <a:pt x="6183" y="10139"/>
                </a:lnTo>
                <a:cubicBezTo>
                  <a:pt x="6184" y="10116"/>
                  <a:pt x="6166" y="10104"/>
                  <a:pt x="6148" y="10104"/>
                </a:cubicBezTo>
                <a:close/>
                <a:moveTo>
                  <a:pt x="866" y="10120"/>
                </a:moveTo>
                <a:cubicBezTo>
                  <a:pt x="860" y="10120"/>
                  <a:pt x="855" y="10122"/>
                  <a:pt x="849" y="10125"/>
                </a:cubicBezTo>
                <a:cubicBezTo>
                  <a:pt x="833" y="10134"/>
                  <a:pt x="825" y="10158"/>
                  <a:pt x="836" y="10173"/>
                </a:cubicBezTo>
                <a:cubicBezTo>
                  <a:pt x="852" y="10193"/>
                  <a:pt x="867" y="10214"/>
                  <a:pt x="880" y="10234"/>
                </a:cubicBezTo>
                <a:cubicBezTo>
                  <a:pt x="889" y="10245"/>
                  <a:pt x="900" y="10251"/>
                  <a:pt x="912" y="10251"/>
                </a:cubicBezTo>
                <a:cubicBezTo>
                  <a:pt x="917" y="10251"/>
                  <a:pt x="923" y="10250"/>
                  <a:pt x="929" y="10247"/>
                </a:cubicBezTo>
                <a:cubicBezTo>
                  <a:pt x="945" y="10238"/>
                  <a:pt x="954" y="10214"/>
                  <a:pt x="942" y="10198"/>
                </a:cubicBezTo>
                <a:cubicBezTo>
                  <a:pt x="926" y="10178"/>
                  <a:pt x="912" y="10160"/>
                  <a:pt x="898" y="10139"/>
                </a:cubicBezTo>
                <a:cubicBezTo>
                  <a:pt x="889" y="10128"/>
                  <a:pt x="878" y="10120"/>
                  <a:pt x="866" y="10120"/>
                </a:cubicBezTo>
                <a:close/>
                <a:moveTo>
                  <a:pt x="17254" y="10205"/>
                </a:moveTo>
                <a:cubicBezTo>
                  <a:pt x="17245" y="10205"/>
                  <a:pt x="17236" y="10211"/>
                  <a:pt x="17236" y="10222"/>
                </a:cubicBezTo>
                <a:lnTo>
                  <a:pt x="17236" y="10238"/>
                </a:lnTo>
                <a:cubicBezTo>
                  <a:pt x="17236" y="10250"/>
                  <a:pt x="17245" y="10255"/>
                  <a:pt x="17254" y="10255"/>
                </a:cubicBezTo>
                <a:cubicBezTo>
                  <a:pt x="17263" y="10255"/>
                  <a:pt x="17272" y="10250"/>
                  <a:pt x="17272" y="10238"/>
                </a:cubicBezTo>
                <a:lnTo>
                  <a:pt x="17272" y="10222"/>
                </a:lnTo>
                <a:cubicBezTo>
                  <a:pt x="17272" y="10211"/>
                  <a:pt x="17263" y="10205"/>
                  <a:pt x="17254" y="10205"/>
                </a:cubicBezTo>
                <a:close/>
                <a:moveTo>
                  <a:pt x="10757" y="10119"/>
                </a:moveTo>
                <a:cubicBezTo>
                  <a:pt x="10747" y="10119"/>
                  <a:pt x="10738" y="10122"/>
                  <a:pt x="10732" y="10129"/>
                </a:cubicBezTo>
                <a:cubicBezTo>
                  <a:pt x="10717" y="10144"/>
                  <a:pt x="10718" y="10165"/>
                  <a:pt x="10732" y="10178"/>
                </a:cubicBezTo>
                <a:cubicBezTo>
                  <a:pt x="10753" y="10204"/>
                  <a:pt x="10773" y="10229"/>
                  <a:pt x="10794" y="10254"/>
                </a:cubicBezTo>
                <a:cubicBezTo>
                  <a:pt x="10799" y="10261"/>
                  <a:pt x="10808" y="10264"/>
                  <a:pt x="10817" y="10264"/>
                </a:cubicBezTo>
                <a:cubicBezTo>
                  <a:pt x="10827" y="10264"/>
                  <a:pt x="10836" y="10260"/>
                  <a:pt x="10843" y="10254"/>
                </a:cubicBezTo>
                <a:cubicBezTo>
                  <a:pt x="10858" y="10239"/>
                  <a:pt x="10857" y="10218"/>
                  <a:pt x="10843" y="10204"/>
                </a:cubicBezTo>
                <a:cubicBezTo>
                  <a:pt x="10822" y="10178"/>
                  <a:pt x="10803" y="10153"/>
                  <a:pt x="10782" y="10129"/>
                </a:cubicBezTo>
                <a:cubicBezTo>
                  <a:pt x="10776" y="10122"/>
                  <a:pt x="10767" y="10119"/>
                  <a:pt x="10757" y="10119"/>
                </a:cubicBezTo>
                <a:close/>
                <a:moveTo>
                  <a:pt x="2212" y="10121"/>
                </a:moveTo>
                <a:cubicBezTo>
                  <a:pt x="2196" y="10121"/>
                  <a:pt x="2180" y="10129"/>
                  <a:pt x="2169" y="10146"/>
                </a:cubicBezTo>
                <a:cubicBezTo>
                  <a:pt x="2160" y="10162"/>
                  <a:pt x="2151" y="10177"/>
                  <a:pt x="2142" y="10192"/>
                </a:cubicBezTo>
                <a:cubicBezTo>
                  <a:pt x="2117" y="10233"/>
                  <a:pt x="2154" y="10272"/>
                  <a:pt x="2191" y="10272"/>
                </a:cubicBezTo>
                <a:cubicBezTo>
                  <a:pt x="2207" y="10272"/>
                  <a:pt x="2223" y="10265"/>
                  <a:pt x="2234" y="10247"/>
                </a:cubicBezTo>
                <a:cubicBezTo>
                  <a:pt x="2242" y="10231"/>
                  <a:pt x="2252" y="10215"/>
                  <a:pt x="2261" y="10202"/>
                </a:cubicBezTo>
                <a:cubicBezTo>
                  <a:pt x="2286" y="10160"/>
                  <a:pt x="2249" y="10121"/>
                  <a:pt x="2212" y="10121"/>
                </a:cubicBezTo>
                <a:close/>
                <a:moveTo>
                  <a:pt x="23056" y="10190"/>
                </a:moveTo>
                <a:cubicBezTo>
                  <a:pt x="23052" y="10190"/>
                  <a:pt x="23048" y="10191"/>
                  <a:pt x="23044" y="10192"/>
                </a:cubicBezTo>
                <a:cubicBezTo>
                  <a:pt x="23029" y="10197"/>
                  <a:pt x="23014" y="10203"/>
                  <a:pt x="22999" y="10208"/>
                </a:cubicBezTo>
                <a:cubicBezTo>
                  <a:pt x="22960" y="10221"/>
                  <a:pt x="22971" y="10278"/>
                  <a:pt x="23006" y="10278"/>
                </a:cubicBezTo>
                <a:cubicBezTo>
                  <a:pt x="23010" y="10278"/>
                  <a:pt x="23014" y="10277"/>
                  <a:pt x="23018" y="10276"/>
                </a:cubicBezTo>
                <a:cubicBezTo>
                  <a:pt x="23034" y="10271"/>
                  <a:pt x="23047" y="10265"/>
                  <a:pt x="23062" y="10260"/>
                </a:cubicBezTo>
                <a:cubicBezTo>
                  <a:pt x="23103" y="10248"/>
                  <a:pt x="23091" y="10190"/>
                  <a:pt x="23056" y="10190"/>
                </a:cubicBezTo>
                <a:close/>
                <a:moveTo>
                  <a:pt x="8866" y="10249"/>
                </a:moveTo>
                <a:cubicBezTo>
                  <a:pt x="8842" y="10249"/>
                  <a:pt x="8842" y="10283"/>
                  <a:pt x="8866" y="10283"/>
                </a:cubicBezTo>
                <a:lnTo>
                  <a:pt x="8882" y="10283"/>
                </a:lnTo>
                <a:cubicBezTo>
                  <a:pt x="8904" y="10283"/>
                  <a:pt x="8904" y="10249"/>
                  <a:pt x="8882" y="10249"/>
                </a:cubicBezTo>
                <a:close/>
                <a:moveTo>
                  <a:pt x="3796" y="10193"/>
                </a:moveTo>
                <a:cubicBezTo>
                  <a:pt x="3787" y="10193"/>
                  <a:pt x="3779" y="10199"/>
                  <a:pt x="3779" y="10210"/>
                </a:cubicBezTo>
                <a:lnTo>
                  <a:pt x="3779" y="10285"/>
                </a:lnTo>
                <a:cubicBezTo>
                  <a:pt x="3779" y="10297"/>
                  <a:pt x="3788" y="10303"/>
                  <a:pt x="3796" y="10303"/>
                </a:cubicBezTo>
                <a:cubicBezTo>
                  <a:pt x="3805" y="10303"/>
                  <a:pt x="3814" y="10297"/>
                  <a:pt x="3814" y="10285"/>
                </a:cubicBezTo>
                <a:lnTo>
                  <a:pt x="3814" y="10210"/>
                </a:lnTo>
                <a:cubicBezTo>
                  <a:pt x="3814" y="10199"/>
                  <a:pt x="3805" y="10193"/>
                  <a:pt x="3796" y="10193"/>
                </a:cubicBezTo>
                <a:close/>
                <a:moveTo>
                  <a:pt x="12307" y="10211"/>
                </a:moveTo>
                <a:cubicBezTo>
                  <a:pt x="12289" y="10211"/>
                  <a:pt x="12272" y="10222"/>
                  <a:pt x="12272" y="10246"/>
                </a:cubicBezTo>
                <a:lnTo>
                  <a:pt x="12272" y="10276"/>
                </a:lnTo>
                <a:cubicBezTo>
                  <a:pt x="12272" y="10299"/>
                  <a:pt x="12289" y="10310"/>
                  <a:pt x="12307" y="10310"/>
                </a:cubicBezTo>
                <a:cubicBezTo>
                  <a:pt x="12324" y="10310"/>
                  <a:pt x="12342" y="10299"/>
                  <a:pt x="12342" y="10276"/>
                </a:cubicBezTo>
                <a:lnTo>
                  <a:pt x="12342" y="10246"/>
                </a:lnTo>
                <a:cubicBezTo>
                  <a:pt x="12342" y="10222"/>
                  <a:pt x="12324" y="10211"/>
                  <a:pt x="12307" y="10211"/>
                </a:cubicBezTo>
                <a:close/>
                <a:moveTo>
                  <a:pt x="23774" y="10237"/>
                </a:moveTo>
                <a:cubicBezTo>
                  <a:pt x="23769" y="10237"/>
                  <a:pt x="23764" y="10237"/>
                  <a:pt x="23759" y="10238"/>
                </a:cubicBezTo>
                <a:cubicBezTo>
                  <a:pt x="23718" y="10247"/>
                  <a:pt x="23730" y="10306"/>
                  <a:pt x="23768" y="10307"/>
                </a:cubicBezTo>
                <a:cubicBezTo>
                  <a:pt x="23773" y="10317"/>
                  <a:pt x="23785" y="10322"/>
                  <a:pt x="23798" y="10322"/>
                </a:cubicBezTo>
                <a:cubicBezTo>
                  <a:pt x="23804" y="10322"/>
                  <a:pt x="23810" y="10320"/>
                  <a:pt x="23815" y="10318"/>
                </a:cubicBezTo>
                <a:cubicBezTo>
                  <a:pt x="23833" y="10307"/>
                  <a:pt x="23836" y="10286"/>
                  <a:pt x="23828" y="10270"/>
                </a:cubicBezTo>
                <a:cubicBezTo>
                  <a:pt x="23818" y="10247"/>
                  <a:pt x="23797" y="10237"/>
                  <a:pt x="23774" y="10237"/>
                </a:cubicBezTo>
                <a:close/>
                <a:moveTo>
                  <a:pt x="24093" y="10235"/>
                </a:moveTo>
                <a:cubicBezTo>
                  <a:pt x="24083" y="10235"/>
                  <a:pt x="24073" y="10240"/>
                  <a:pt x="24067" y="10252"/>
                </a:cubicBezTo>
                <a:cubicBezTo>
                  <a:pt x="24061" y="10262"/>
                  <a:pt x="24056" y="10272"/>
                  <a:pt x="24051" y="10282"/>
                </a:cubicBezTo>
                <a:cubicBezTo>
                  <a:pt x="24037" y="10310"/>
                  <a:pt x="24061" y="10336"/>
                  <a:pt x="24085" y="10336"/>
                </a:cubicBezTo>
                <a:cubicBezTo>
                  <a:pt x="24096" y="10336"/>
                  <a:pt x="24106" y="10331"/>
                  <a:pt x="24113" y="10318"/>
                </a:cubicBezTo>
                <a:cubicBezTo>
                  <a:pt x="24118" y="10307"/>
                  <a:pt x="24123" y="10298"/>
                  <a:pt x="24129" y="10287"/>
                </a:cubicBezTo>
                <a:cubicBezTo>
                  <a:pt x="24142" y="10260"/>
                  <a:pt x="24116" y="10235"/>
                  <a:pt x="24093" y="10235"/>
                </a:cubicBezTo>
                <a:close/>
                <a:moveTo>
                  <a:pt x="6598" y="10271"/>
                </a:moveTo>
                <a:cubicBezTo>
                  <a:pt x="6552" y="10271"/>
                  <a:pt x="6552" y="10341"/>
                  <a:pt x="6598" y="10341"/>
                </a:cubicBezTo>
                <a:lnTo>
                  <a:pt x="6614" y="10341"/>
                </a:lnTo>
                <a:cubicBezTo>
                  <a:pt x="6658" y="10341"/>
                  <a:pt x="6660" y="10271"/>
                  <a:pt x="6614" y="10271"/>
                </a:cubicBezTo>
                <a:close/>
                <a:moveTo>
                  <a:pt x="20170" y="10225"/>
                </a:moveTo>
                <a:cubicBezTo>
                  <a:pt x="20158" y="10225"/>
                  <a:pt x="20145" y="10233"/>
                  <a:pt x="20138" y="10243"/>
                </a:cubicBezTo>
                <a:cubicBezTo>
                  <a:pt x="20128" y="10261"/>
                  <a:pt x="20135" y="10280"/>
                  <a:pt x="20151" y="10292"/>
                </a:cubicBezTo>
                <a:cubicBezTo>
                  <a:pt x="20171" y="10307"/>
                  <a:pt x="20191" y="10322"/>
                  <a:pt x="20212" y="10336"/>
                </a:cubicBezTo>
                <a:cubicBezTo>
                  <a:pt x="20217" y="10340"/>
                  <a:pt x="20222" y="10341"/>
                  <a:pt x="20228" y="10341"/>
                </a:cubicBezTo>
                <a:cubicBezTo>
                  <a:pt x="20241" y="10341"/>
                  <a:pt x="20253" y="10334"/>
                  <a:pt x="20260" y="10323"/>
                </a:cubicBezTo>
                <a:cubicBezTo>
                  <a:pt x="20269" y="10304"/>
                  <a:pt x="20263" y="10286"/>
                  <a:pt x="20247" y="10275"/>
                </a:cubicBezTo>
                <a:cubicBezTo>
                  <a:pt x="20227" y="10259"/>
                  <a:pt x="20207" y="10244"/>
                  <a:pt x="20186" y="10230"/>
                </a:cubicBezTo>
                <a:cubicBezTo>
                  <a:pt x="20182" y="10226"/>
                  <a:pt x="20176" y="10225"/>
                  <a:pt x="20170" y="10225"/>
                </a:cubicBezTo>
                <a:close/>
                <a:moveTo>
                  <a:pt x="8189" y="10277"/>
                </a:moveTo>
                <a:cubicBezTo>
                  <a:pt x="8178" y="10277"/>
                  <a:pt x="8166" y="10290"/>
                  <a:pt x="8174" y="10304"/>
                </a:cubicBezTo>
                <a:cubicBezTo>
                  <a:pt x="8179" y="10315"/>
                  <a:pt x="8184" y="10324"/>
                  <a:pt x="8189" y="10335"/>
                </a:cubicBezTo>
                <a:cubicBezTo>
                  <a:pt x="8193" y="10341"/>
                  <a:pt x="8198" y="10344"/>
                  <a:pt x="8203" y="10344"/>
                </a:cubicBezTo>
                <a:cubicBezTo>
                  <a:pt x="8214" y="10344"/>
                  <a:pt x="8226" y="10331"/>
                  <a:pt x="8219" y="10317"/>
                </a:cubicBezTo>
                <a:cubicBezTo>
                  <a:pt x="8213" y="10306"/>
                  <a:pt x="8208" y="10297"/>
                  <a:pt x="8203" y="10286"/>
                </a:cubicBezTo>
                <a:cubicBezTo>
                  <a:pt x="8200" y="10280"/>
                  <a:pt x="8194" y="10277"/>
                  <a:pt x="8189" y="10277"/>
                </a:cubicBezTo>
                <a:close/>
                <a:moveTo>
                  <a:pt x="5547" y="10234"/>
                </a:moveTo>
                <a:cubicBezTo>
                  <a:pt x="5506" y="10234"/>
                  <a:pt x="5469" y="10287"/>
                  <a:pt x="5507" y="10324"/>
                </a:cubicBezTo>
                <a:lnTo>
                  <a:pt x="5523" y="10340"/>
                </a:lnTo>
                <a:cubicBezTo>
                  <a:pt x="5534" y="10351"/>
                  <a:pt x="5547" y="10355"/>
                  <a:pt x="5559" y="10355"/>
                </a:cubicBezTo>
                <a:cubicBezTo>
                  <a:pt x="5600" y="10355"/>
                  <a:pt x="5636" y="10303"/>
                  <a:pt x="5599" y="10265"/>
                </a:cubicBezTo>
                <a:lnTo>
                  <a:pt x="5583" y="10250"/>
                </a:lnTo>
                <a:cubicBezTo>
                  <a:pt x="5572" y="10239"/>
                  <a:pt x="5559" y="10234"/>
                  <a:pt x="5547" y="10234"/>
                </a:cubicBezTo>
                <a:close/>
                <a:moveTo>
                  <a:pt x="11736" y="10218"/>
                </a:moveTo>
                <a:cubicBezTo>
                  <a:pt x="11717" y="10218"/>
                  <a:pt x="11698" y="10228"/>
                  <a:pt x="11689" y="10246"/>
                </a:cubicBezTo>
                <a:cubicBezTo>
                  <a:pt x="11684" y="10256"/>
                  <a:pt x="11679" y="10265"/>
                  <a:pt x="11674" y="10276"/>
                </a:cubicBezTo>
                <a:cubicBezTo>
                  <a:pt x="11660" y="10302"/>
                  <a:pt x="11665" y="10335"/>
                  <a:pt x="11694" y="10349"/>
                </a:cubicBezTo>
                <a:cubicBezTo>
                  <a:pt x="11701" y="10354"/>
                  <a:pt x="11710" y="10356"/>
                  <a:pt x="11720" y="10356"/>
                </a:cubicBezTo>
                <a:cubicBezTo>
                  <a:pt x="11738" y="10356"/>
                  <a:pt x="11757" y="10347"/>
                  <a:pt x="11766" y="10329"/>
                </a:cubicBezTo>
                <a:cubicBezTo>
                  <a:pt x="11772" y="10319"/>
                  <a:pt x="11777" y="10309"/>
                  <a:pt x="11782" y="10299"/>
                </a:cubicBezTo>
                <a:cubicBezTo>
                  <a:pt x="11795" y="10273"/>
                  <a:pt x="11790" y="10241"/>
                  <a:pt x="11763" y="10226"/>
                </a:cubicBezTo>
                <a:cubicBezTo>
                  <a:pt x="11755" y="10221"/>
                  <a:pt x="11745" y="10218"/>
                  <a:pt x="11736" y="10218"/>
                </a:cubicBezTo>
                <a:close/>
                <a:moveTo>
                  <a:pt x="21745" y="10288"/>
                </a:moveTo>
                <a:cubicBezTo>
                  <a:pt x="21699" y="10288"/>
                  <a:pt x="21699" y="10360"/>
                  <a:pt x="21745" y="10360"/>
                </a:cubicBezTo>
                <a:lnTo>
                  <a:pt x="21775" y="10360"/>
                </a:lnTo>
                <a:cubicBezTo>
                  <a:pt x="21775" y="10360"/>
                  <a:pt x="21775" y="10360"/>
                  <a:pt x="21776" y="10360"/>
                </a:cubicBezTo>
                <a:cubicBezTo>
                  <a:pt x="21821" y="10360"/>
                  <a:pt x="21820" y="10291"/>
                  <a:pt x="21775" y="10288"/>
                </a:cubicBezTo>
                <a:close/>
                <a:moveTo>
                  <a:pt x="14319" y="10291"/>
                </a:moveTo>
                <a:cubicBezTo>
                  <a:pt x="14311" y="10291"/>
                  <a:pt x="14302" y="10294"/>
                  <a:pt x="14295" y="10301"/>
                </a:cubicBezTo>
                <a:lnTo>
                  <a:pt x="14279" y="10317"/>
                </a:lnTo>
                <a:cubicBezTo>
                  <a:pt x="14254" y="10342"/>
                  <a:pt x="14279" y="10377"/>
                  <a:pt x="14306" y="10377"/>
                </a:cubicBezTo>
                <a:cubicBezTo>
                  <a:pt x="14314" y="10377"/>
                  <a:pt x="14322" y="10373"/>
                  <a:pt x="14329" y="10366"/>
                </a:cubicBezTo>
                <a:lnTo>
                  <a:pt x="14345" y="10350"/>
                </a:lnTo>
                <a:cubicBezTo>
                  <a:pt x="14370" y="10326"/>
                  <a:pt x="14346" y="10291"/>
                  <a:pt x="14319" y="10291"/>
                </a:cubicBezTo>
                <a:close/>
                <a:moveTo>
                  <a:pt x="3361" y="10294"/>
                </a:moveTo>
                <a:cubicBezTo>
                  <a:pt x="3343" y="10294"/>
                  <a:pt x="3325" y="10305"/>
                  <a:pt x="3325" y="10328"/>
                </a:cubicBezTo>
                <a:lnTo>
                  <a:pt x="3325" y="10344"/>
                </a:lnTo>
                <a:cubicBezTo>
                  <a:pt x="3325" y="10367"/>
                  <a:pt x="3342" y="10379"/>
                  <a:pt x="3360" y="10379"/>
                </a:cubicBezTo>
                <a:cubicBezTo>
                  <a:pt x="3377" y="10379"/>
                  <a:pt x="3396" y="10367"/>
                  <a:pt x="3397" y="10344"/>
                </a:cubicBezTo>
                <a:lnTo>
                  <a:pt x="3397" y="10328"/>
                </a:lnTo>
                <a:cubicBezTo>
                  <a:pt x="3397" y="10305"/>
                  <a:pt x="3379" y="10294"/>
                  <a:pt x="3361" y="10294"/>
                </a:cubicBezTo>
                <a:close/>
                <a:moveTo>
                  <a:pt x="6838" y="10345"/>
                </a:moveTo>
                <a:cubicBezTo>
                  <a:pt x="6792" y="10345"/>
                  <a:pt x="6792" y="10415"/>
                  <a:pt x="6838" y="10415"/>
                </a:cubicBezTo>
                <a:lnTo>
                  <a:pt x="6854" y="10415"/>
                </a:lnTo>
                <a:cubicBezTo>
                  <a:pt x="6854" y="10415"/>
                  <a:pt x="6855" y="10415"/>
                  <a:pt x="6856" y="10415"/>
                </a:cubicBezTo>
                <a:cubicBezTo>
                  <a:pt x="6899" y="10415"/>
                  <a:pt x="6898" y="10345"/>
                  <a:pt x="6854" y="10345"/>
                </a:cubicBezTo>
                <a:close/>
                <a:moveTo>
                  <a:pt x="5146" y="10298"/>
                </a:moveTo>
                <a:cubicBezTo>
                  <a:pt x="5139" y="10298"/>
                  <a:pt x="5133" y="10300"/>
                  <a:pt x="5127" y="10303"/>
                </a:cubicBezTo>
                <a:cubicBezTo>
                  <a:pt x="5109" y="10314"/>
                  <a:pt x="5106" y="10335"/>
                  <a:pt x="5115" y="10351"/>
                </a:cubicBezTo>
                <a:cubicBezTo>
                  <a:pt x="5125" y="10376"/>
                  <a:pt x="5136" y="10402"/>
                  <a:pt x="5147" y="10427"/>
                </a:cubicBezTo>
                <a:cubicBezTo>
                  <a:pt x="5152" y="10438"/>
                  <a:pt x="5164" y="10444"/>
                  <a:pt x="5177" y="10444"/>
                </a:cubicBezTo>
                <a:cubicBezTo>
                  <a:pt x="5183" y="10444"/>
                  <a:pt x="5190" y="10443"/>
                  <a:pt x="5195" y="10439"/>
                </a:cubicBezTo>
                <a:cubicBezTo>
                  <a:pt x="5214" y="10429"/>
                  <a:pt x="5216" y="10408"/>
                  <a:pt x="5209" y="10391"/>
                </a:cubicBezTo>
                <a:cubicBezTo>
                  <a:pt x="5198" y="10366"/>
                  <a:pt x="5188" y="10341"/>
                  <a:pt x="5175" y="10317"/>
                </a:cubicBezTo>
                <a:cubicBezTo>
                  <a:pt x="5171" y="10304"/>
                  <a:pt x="5158" y="10298"/>
                  <a:pt x="5146" y="10298"/>
                </a:cubicBezTo>
                <a:close/>
                <a:moveTo>
                  <a:pt x="14038" y="10315"/>
                </a:moveTo>
                <a:cubicBezTo>
                  <a:pt x="13993" y="10315"/>
                  <a:pt x="13993" y="10386"/>
                  <a:pt x="14038" y="10386"/>
                </a:cubicBezTo>
                <a:cubicBezTo>
                  <a:pt x="14051" y="10386"/>
                  <a:pt x="14059" y="10381"/>
                  <a:pt x="14066" y="10372"/>
                </a:cubicBezTo>
                <a:cubicBezTo>
                  <a:pt x="14075" y="10406"/>
                  <a:pt x="14103" y="10432"/>
                  <a:pt x="14135" y="10442"/>
                </a:cubicBezTo>
                <a:cubicBezTo>
                  <a:pt x="14139" y="10444"/>
                  <a:pt x="14143" y="10444"/>
                  <a:pt x="14146" y="10444"/>
                </a:cubicBezTo>
                <a:cubicBezTo>
                  <a:pt x="14180" y="10444"/>
                  <a:pt x="14191" y="10387"/>
                  <a:pt x="14152" y="10374"/>
                </a:cubicBezTo>
                <a:cubicBezTo>
                  <a:pt x="14137" y="10369"/>
                  <a:pt x="14131" y="10356"/>
                  <a:pt x="14130" y="10341"/>
                </a:cubicBezTo>
                <a:cubicBezTo>
                  <a:pt x="14128" y="10325"/>
                  <a:pt x="14111" y="10315"/>
                  <a:pt x="14096" y="10315"/>
                </a:cubicBezTo>
                <a:cubicBezTo>
                  <a:pt x="14093" y="10315"/>
                  <a:pt x="14090" y="10316"/>
                  <a:pt x="14087" y="10317"/>
                </a:cubicBezTo>
                <a:cubicBezTo>
                  <a:pt x="14078" y="10319"/>
                  <a:pt x="14072" y="10324"/>
                  <a:pt x="14067" y="10330"/>
                </a:cubicBezTo>
                <a:cubicBezTo>
                  <a:pt x="14062" y="10322"/>
                  <a:pt x="14052" y="10315"/>
                  <a:pt x="14038" y="10315"/>
                </a:cubicBezTo>
                <a:close/>
                <a:moveTo>
                  <a:pt x="1692" y="10316"/>
                </a:moveTo>
                <a:cubicBezTo>
                  <a:pt x="1683" y="10316"/>
                  <a:pt x="1673" y="10319"/>
                  <a:pt x="1665" y="10323"/>
                </a:cubicBezTo>
                <a:cubicBezTo>
                  <a:pt x="1639" y="10339"/>
                  <a:pt x="1632" y="10370"/>
                  <a:pt x="1645" y="10396"/>
                </a:cubicBezTo>
                <a:cubicBezTo>
                  <a:pt x="1650" y="10407"/>
                  <a:pt x="1655" y="10416"/>
                  <a:pt x="1661" y="10427"/>
                </a:cubicBezTo>
                <a:cubicBezTo>
                  <a:pt x="1670" y="10444"/>
                  <a:pt x="1688" y="10453"/>
                  <a:pt x="1707" y="10453"/>
                </a:cubicBezTo>
                <a:cubicBezTo>
                  <a:pt x="1716" y="10453"/>
                  <a:pt x="1726" y="10450"/>
                  <a:pt x="1734" y="10446"/>
                </a:cubicBezTo>
                <a:cubicBezTo>
                  <a:pt x="1760" y="10430"/>
                  <a:pt x="1768" y="10398"/>
                  <a:pt x="1754" y="10372"/>
                </a:cubicBezTo>
                <a:cubicBezTo>
                  <a:pt x="1749" y="10362"/>
                  <a:pt x="1743" y="10351"/>
                  <a:pt x="1738" y="10343"/>
                </a:cubicBezTo>
                <a:cubicBezTo>
                  <a:pt x="1730" y="10325"/>
                  <a:pt x="1711" y="10316"/>
                  <a:pt x="1692" y="10316"/>
                </a:cubicBezTo>
                <a:close/>
                <a:moveTo>
                  <a:pt x="15523" y="10331"/>
                </a:moveTo>
                <a:cubicBezTo>
                  <a:pt x="15505" y="10331"/>
                  <a:pt x="15488" y="10339"/>
                  <a:pt x="15477" y="10357"/>
                </a:cubicBezTo>
                <a:cubicBezTo>
                  <a:pt x="15465" y="10382"/>
                  <a:pt x="15472" y="10417"/>
                  <a:pt x="15497" y="10430"/>
                </a:cubicBezTo>
                <a:cubicBezTo>
                  <a:pt x="15508" y="10435"/>
                  <a:pt x="15517" y="10440"/>
                  <a:pt x="15528" y="10446"/>
                </a:cubicBezTo>
                <a:cubicBezTo>
                  <a:pt x="15537" y="10450"/>
                  <a:pt x="15546" y="10453"/>
                  <a:pt x="15556" y="10453"/>
                </a:cubicBezTo>
                <a:cubicBezTo>
                  <a:pt x="15574" y="10453"/>
                  <a:pt x="15591" y="10444"/>
                  <a:pt x="15601" y="10427"/>
                </a:cubicBezTo>
                <a:cubicBezTo>
                  <a:pt x="15615" y="10403"/>
                  <a:pt x="15607" y="10366"/>
                  <a:pt x="15581" y="10353"/>
                </a:cubicBezTo>
                <a:cubicBezTo>
                  <a:pt x="15571" y="10348"/>
                  <a:pt x="15561" y="10343"/>
                  <a:pt x="15551" y="10338"/>
                </a:cubicBezTo>
                <a:cubicBezTo>
                  <a:pt x="15542" y="10333"/>
                  <a:pt x="15532" y="10331"/>
                  <a:pt x="15523" y="10331"/>
                </a:cubicBezTo>
                <a:close/>
                <a:moveTo>
                  <a:pt x="18304" y="10433"/>
                </a:moveTo>
                <a:cubicBezTo>
                  <a:pt x="18281" y="10433"/>
                  <a:pt x="18281" y="10469"/>
                  <a:pt x="18304" y="10469"/>
                </a:cubicBezTo>
                <a:cubicBezTo>
                  <a:pt x="18326" y="10469"/>
                  <a:pt x="18327" y="10433"/>
                  <a:pt x="18304" y="10433"/>
                </a:cubicBezTo>
                <a:close/>
                <a:moveTo>
                  <a:pt x="14654" y="10405"/>
                </a:moveTo>
                <a:cubicBezTo>
                  <a:pt x="14627" y="10405"/>
                  <a:pt x="14604" y="10441"/>
                  <a:pt x="14629" y="10466"/>
                </a:cubicBezTo>
                <a:lnTo>
                  <a:pt x="14645" y="10481"/>
                </a:lnTo>
                <a:cubicBezTo>
                  <a:pt x="14652" y="10489"/>
                  <a:pt x="14660" y="10492"/>
                  <a:pt x="14668" y="10492"/>
                </a:cubicBezTo>
                <a:cubicBezTo>
                  <a:pt x="14696" y="10492"/>
                  <a:pt x="14720" y="10456"/>
                  <a:pt x="14695" y="10432"/>
                </a:cubicBezTo>
                <a:lnTo>
                  <a:pt x="14679" y="10416"/>
                </a:lnTo>
                <a:cubicBezTo>
                  <a:pt x="14671" y="10408"/>
                  <a:pt x="14663" y="10405"/>
                  <a:pt x="14654" y="10405"/>
                </a:cubicBezTo>
                <a:close/>
                <a:moveTo>
                  <a:pt x="4429" y="10428"/>
                </a:moveTo>
                <a:cubicBezTo>
                  <a:pt x="4410" y="10428"/>
                  <a:pt x="4391" y="10438"/>
                  <a:pt x="4381" y="10455"/>
                </a:cubicBezTo>
                <a:cubicBezTo>
                  <a:pt x="4366" y="10481"/>
                  <a:pt x="4376" y="10513"/>
                  <a:pt x="4400" y="10528"/>
                </a:cubicBezTo>
                <a:cubicBezTo>
                  <a:pt x="4416" y="10539"/>
                  <a:pt x="4431" y="10548"/>
                  <a:pt x="4445" y="10559"/>
                </a:cubicBezTo>
                <a:cubicBezTo>
                  <a:pt x="4453" y="10564"/>
                  <a:pt x="4461" y="10566"/>
                  <a:pt x="4470" y="10566"/>
                </a:cubicBezTo>
                <a:cubicBezTo>
                  <a:pt x="4489" y="10566"/>
                  <a:pt x="4509" y="10556"/>
                  <a:pt x="4519" y="10539"/>
                </a:cubicBezTo>
                <a:cubicBezTo>
                  <a:pt x="4533" y="10513"/>
                  <a:pt x="4523" y="10482"/>
                  <a:pt x="4499" y="10466"/>
                </a:cubicBezTo>
                <a:cubicBezTo>
                  <a:pt x="4483" y="10455"/>
                  <a:pt x="4468" y="10446"/>
                  <a:pt x="4455" y="10435"/>
                </a:cubicBezTo>
                <a:cubicBezTo>
                  <a:pt x="4447" y="10430"/>
                  <a:pt x="4438" y="10428"/>
                  <a:pt x="4429" y="10428"/>
                </a:cubicBezTo>
                <a:close/>
                <a:moveTo>
                  <a:pt x="9512" y="10426"/>
                </a:moveTo>
                <a:cubicBezTo>
                  <a:pt x="9493" y="10426"/>
                  <a:pt x="9474" y="10436"/>
                  <a:pt x="9464" y="10453"/>
                </a:cubicBezTo>
                <a:cubicBezTo>
                  <a:pt x="9449" y="10479"/>
                  <a:pt x="9459" y="10510"/>
                  <a:pt x="9484" y="10526"/>
                </a:cubicBezTo>
                <a:cubicBezTo>
                  <a:pt x="9509" y="10542"/>
                  <a:pt x="9532" y="10558"/>
                  <a:pt x="9557" y="10573"/>
                </a:cubicBezTo>
                <a:cubicBezTo>
                  <a:pt x="9566" y="10578"/>
                  <a:pt x="9575" y="10581"/>
                  <a:pt x="9584" y="10581"/>
                </a:cubicBezTo>
                <a:cubicBezTo>
                  <a:pt x="9603" y="10581"/>
                  <a:pt x="9622" y="10571"/>
                  <a:pt x="9631" y="10554"/>
                </a:cubicBezTo>
                <a:cubicBezTo>
                  <a:pt x="9647" y="10527"/>
                  <a:pt x="9636" y="10496"/>
                  <a:pt x="9611" y="10480"/>
                </a:cubicBezTo>
                <a:cubicBezTo>
                  <a:pt x="9586" y="10464"/>
                  <a:pt x="9563" y="10449"/>
                  <a:pt x="9538" y="10433"/>
                </a:cubicBezTo>
                <a:cubicBezTo>
                  <a:pt x="9529" y="10428"/>
                  <a:pt x="9520" y="10426"/>
                  <a:pt x="9512" y="10426"/>
                </a:cubicBezTo>
                <a:close/>
                <a:moveTo>
                  <a:pt x="13330" y="10454"/>
                </a:moveTo>
                <a:cubicBezTo>
                  <a:pt x="13309" y="10454"/>
                  <a:pt x="13287" y="10472"/>
                  <a:pt x="13294" y="10498"/>
                </a:cubicBezTo>
                <a:cubicBezTo>
                  <a:pt x="13305" y="10540"/>
                  <a:pt x="13333" y="10576"/>
                  <a:pt x="13372" y="10594"/>
                </a:cubicBezTo>
                <a:cubicBezTo>
                  <a:pt x="13378" y="10598"/>
                  <a:pt x="13383" y="10599"/>
                  <a:pt x="13389" y="10599"/>
                </a:cubicBezTo>
                <a:cubicBezTo>
                  <a:pt x="13420" y="10599"/>
                  <a:pt x="13440" y="10551"/>
                  <a:pt x="13406" y="10534"/>
                </a:cubicBezTo>
                <a:cubicBezTo>
                  <a:pt x="13383" y="10522"/>
                  <a:pt x="13368" y="10505"/>
                  <a:pt x="13362" y="10480"/>
                </a:cubicBezTo>
                <a:cubicBezTo>
                  <a:pt x="13358" y="10462"/>
                  <a:pt x="13344" y="10454"/>
                  <a:pt x="13330" y="10454"/>
                </a:cubicBezTo>
                <a:close/>
                <a:moveTo>
                  <a:pt x="22423" y="10458"/>
                </a:moveTo>
                <a:cubicBezTo>
                  <a:pt x="22402" y="10458"/>
                  <a:pt x="22380" y="10476"/>
                  <a:pt x="22385" y="10502"/>
                </a:cubicBezTo>
                <a:lnTo>
                  <a:pt x="22401" y="10577"/>
                </a:lnTo>
                <a:cubicBezTo>
                  <a:pt x="22405" y="10595"/>
                  <a:pt x="22418" y="10602"/>
                  <a:pt x="22432" y="10602"/>
                </a:cubicBezTo>
                <a:cubicBezTo>
                  <a:pt x="22453" y="10602"/>
                  <a:pt x="22475" y="10585"/>
                  <a:pt x="22469" y="10559"/>
                </a:cubicBezTo>
                <a:cubicBezTo>
                  <a:pt x="22463" y="10534"/>
                  <a:pt x="22458" y="10507"/>
                  <a:pt x="22453" y="10484"/>
                </a:cubicBezTo>
                <a:cubicBezTo>
                  <a:pt x="22450" y="10466"/>
                  <a:pt x="22436" y="10458"/>
                  <a:pt x="22423" y="10458"/>
                </a:cubicBezTo>
                <a:close/>
                <a:moveTo>
                  <a:pt x="10368" y="10460"/>
                </a:moveTo>
                <a:cubicBezTo>
                  <a:pt x="10365" y="10460"/>
                  <a:pt x="10362" y="10460"/>
                  <a:pt x="10359" y="10461"/>
                </a:cubicBezTo>
                <a:cubicBezTo>
                  <a:pt x="10341" y="10467"/>
                  <a:pt x="10327" y="10488"/>
                  <a:pt x="10334" y="10505"/>
                </a:cubicBezTo>
                <a:cubicBezTo>
                  <a:pt x="10344" y="10529"/>
                  <a:pt x="10354" y="10555"/>
                  <a:pt x="10364" y="10580"/>
                </a:cubicBezTo>
                <a:cubicBezTo>
                  <a:pt x="10370" y="10595"/>
                  <a:pt x="10383" y="10606"/>
                  <a:pt x="10398" y="10606"/>
                </a:cubicBezTo>
                <a:cubicBezTo>
                  <a:pt x="10401" y="10606"/>
                  <a:pt x="10404" y="10606"/>
                  <a:pt x="10407" y="10605"/>
                </a:cubicBezTo>
                <a:cubicBezTo>
                  <a:pt x="10424" y="10601"/>
                  <a:pt x="10440" y="10580"/>
                  <a:pt x="10432" y="10561"/>
                </a:cubicBezTo>
                <a:cubicBezTo>
                  <a:pt x="10422" y="10537"/>
                  <a:pt x="10412" y="10512"/>
                  <a:pt x="10402" y="10486"/>
                </a:cubicBezTo>
                <a:cubicBezTo>
                  <a:pt x="10396" y="10471"/>
                  <a:pt x="10383" y="10460"/>
                  <a:pt x="10368" y="10460"/>
                </a:cubicBezTo>
                <a:close/>
                <a:moveTo>
                  <a:pt x="6081" y="10464"/>
                </a:moveTo>
                <a:cubicBezTo>
                  <a:pt x="6057" y="10464"/>
                  <a:pt x="6036" y="10480"/>
                  <a:pt x="6028" y="10502"/>
                </a:cubicBezTo>
                <a:cubicBezTo>
                  <a:pt x="6023" y="10518"/>
                  <a:pt x="6018" y="10533"/>
                  <a:pt x="6012" y="10547"/>
                </a:cubicBezTo>
                <a:cubicBezTo>
                  <a:pt x="6003" y="10574"/>
                  <a:pt x="6023" y="10606"/>
                  <a:pt x="6049" y="10612"/>
                </a:cubicBezTo>
                <a:cubicBezTo>
                  <a:pt x="6054" y="10614"/>
                  <a:pt x="6059" y="10615"/>
                  <a:pt x="6064" y="10615"/>
                </a:cubicBezTo>
                <a:cubicBezTo>
                  <a:pt x="6088" y="10615"/>
                  <a:pt x="6107" y="10598"/>
                  <a:pt x="6115" y="10576"/>
                </a:cubicBezTo>
                <a:cubicBezTo>
                  <a:pt x="6120" y="10560"/>
                  <a:pt x="6126" y="10545"/>
                  <a:pt x="6131" y="10532"/>
                </a:cubicBezTo>
                <a:cubicBezTo>
                  <a:pt x="6139" y="10503"/>
                  <a:pt x="6120" y="10472"/>
                  <a:pt x="6094" y="10466"/>
                </a:cubicBezTo>
                <a:cubicBezTo>
                  <a:pt x="6090" y="10464"/>
                  <a:pt x="6085" y="10464"/>
                  <a:pt x="6081" y="10464"/>
                </a:cubicBezTo>
                <a:close/>
                <a:moveTo>
                  <a:pt x="8987" y="10564"/>
                </a:moveTo>
                <a:cubicBezTo>
                  <a:pt x="8973" y="10564"/>
                  <a:pt x="8961" y="10582"/>
                  <a:pt x="8973" y="10594"/>
                </a:cubicBezTo>
                <a:cubicBezTo>
                  <a:pt x="8978" y="10601"/>
                  <a:pt x="8983" y="10605"/>
                  <a:pt x="8989" y="10610"/>
                </a:cubicBezTo>
                <a:cubicBezTo>
                  <a:pt x="8992" y="10614"/>
                  <a:pt x="8996" y="10615"/>
                  <a:pt x="9000" y="10615"/>
                </a:cubicBezTo>
                <a:cubicBezTo>
                  <a:pt x="9014" y="10615"/>
                  <a:pt x="9026" y="10597"/>
                  <a:pt x="9014" y="10585"/>
                </a:cubicBezTo>
                <a:lnTo>
                  <a:pt x="8998" y="10569"/>
                </a:lnTo>
                <a:cubicBezTo>
                  <a:pt x="8995" y="10566"/>
                  <a:pt x="8991" y="10564"/>
                  <a:pt x="8987" y="10564"/>
                </a:cubicBezTo>
                <a:close/>
                <a:moveTo>
                  <a:pt x="2563" y="10532"/>
                </a:moveTo>
                <a:cubicBezTo>
                  <a:pt x="2546" y="10532"/>
                  <a:pt x="2528" y="10544"/>
                  <a:pt x="2528" y="10566"/>
                </a:cubicBezTo>
                <a:lnTo>
                  <a:pt x="2528" y="10582"/>
                </a:lnTo>
                <a:cubicBezTo>
                  <a:pt x="2528" y="10605"/>
                  <a:pt x="2545" y="10616"/>
                  <a:pt x="2563" y="10616"/>
                </a:cubicBezTo>
                <a:cubicBezTo>
                  <a:pt x="2581" y="10616"/>
                  <a:pt x="2598" y="10605"/>
                  <a:pt x="2598" y="10582"/>
                </a:cubicBezTo>
                <a:lnTo>
                  <a:pt x="2598" y="10566"/>
                </a:lnTo>
                <a:cubicBezTo>
                  <a:pt x="2598" y="10544"/>
                  <a:pt x="2581" y="10532"/>
                  <a:pt x="2563" y="10532"/>
                </a:cubicBezTo>
                <a:close/>
                <a:moveTo>
                  <a:pt x="7879" y="10547"/>
                </a:moveTo>
                <a:cubicBezTo>
                  <a:pt x="7835" y="10547"/>
                  <a:pt x="7836" y="10617"/>
                  <a:pt x="7881" y="10617"/>
                </a:cubicBezTo>
                <a:lnTo>
                  <a:pt x="7912" y="10617"/>
                </a:lnTo>
                <a:cubicBezTo>
                  <a:pt x="7957" y="10617"/>
                  <a:pt x="7957" y="10547"/>
                  <a:pt x="7912" y="10547"/>
                </a:cubicBezTo>
                <a:lnTo>
                  <a:pt x="7881" y="10547"/>
                </a:lnTo>
                <a:cubicBezTo>
                  <a:pt x="7881" y="10547"/>
                  <a:pt x="7880" y="10547"/>
                  <a:pt x="7879" y="10547"/>
                </a:cubicBezTo>
                <a:close/>
                <a:moveTo>
                  <a:pt x="3304" y="10540"/>
                </a:moveTo>
                <a:cubicBezTo>
                  <a:pt x="3281" y="10540"/>
                  <a:pt x="3259" y="10545"/>
                  <a:pt x="3237" y="10556"/>
                </a:cubicBezTo>
                <a:cubicBezTo>
                  <a:pt x="3203" y="10573"/>
                  <a:pt x="3224" y="10621"/>
                  <a:pt x="3257" y="10621"/>
                </a:cubicBezTo>
                <a:cubicBezTo>
                  <a:pt x="3262" y="10621"/>
                  <a:pt x="3267" y="10620"/>
                  <a:pt x="3273" y="10617"/>
                </a:cubicBezTo>
                <a:cubicBezTo>
                  <a:pt x="3282" y="10613"/>
                  <a:pt x="3291" y="10611"/>
                  <a:pt x="3301" y="10611"/>
                </a:cubicBezTo>
                <a:cubicBezTo>
                  <a:pt x="3312" y="10611"/>
                  <a:pt x="3323" y="10614"/>
                  <a:pt x="3335" y="10618"/>
                </a:cubicBezTo>
                <a:cubicBezTo>
                  <a:pt x="3338" y="10620"/>
                  <a:pt x="3342" y="10621"/>
                  <a:pt x="3345" y="10621"/>
                </a:cubicBezTo>
                <a:cubicBezTo>
                  <a:pt x="3360" y="10621"/>
                  <a:pt x="3374" y="10608"/>
                  <a:pt x="3378" y="10594"/>
                </a:cubicBezTo>
                <a:cubicBezTo>
                  <a:pt x="3384" y="10573"/>
                  <a:pt x="3371" y="10556"/>
                  <a:pt x="3355" y="10549"/>
                </a:cubicBezTo>
                <a:cubicBezTo>
                  <a:pt x="3338" y="10543"/>
                  <a:pt x="3321" y="10540"/>
                  <a:pt x="3304" y="10540"/>
                </a:cubicBezTo>
                <a:close/>
                <a:moveTo>
                  <a:pt x="7332" y="10559"/>
                </a:moveTo>
                <a:cubicBezTo>
                  <a:pt x="7286" y="10559"/>
                  <a:pt x="7286" y="10629"/>
                  <a:pt x="7332" y="10629"/>
                </a:cubicBezTo>
                <a:cubicBezTo>
                  <a:pt x="7336" y="10629"/>
                  <a:pt x="7339" y="10628"/>
                  <a:pt x="7343" y="10628"/>
                </a:cubicBezTo>
                <a:cubicBezTo>
                  <a:pt x="7350" y="10628"/>
                  <a:pt x="7356" y="10629"/>
                  <a:pt x="7363" y="10629"/>
                </a:cubicBezTo>
                <a:cubicBezTo>
                  <a:pt x="7409" y="10629"/>
                  <a:pt x="7409" y="10559"/>
                  <a:pt x="7363" y="10559"/>
                </a:cubicBezTo>
                <a:close/>
                <a:moveTo>
                  <a:pt x="16022" y="10526"/>
                </a:moveTo>
                <a:cubicBezTo>
                  <a:pt x="15981" y="10526"/>
                  <a:pt x="15944" y="10579"/>
                  <a:pt x="15981" y="10616"/>
                </a:cubicBezTo>
                <a:lnTo>
                  <a:pt x="15997" y="10632"/>
                </a:lnTo>
                <a:cubicBezTo>
                  <a:pt x="16008" y="10643"/>
                  <a:pt x="16021" y="10648"/>
                  <a:pt x="16033" y="10648"/>
                </a:cubicBezTo>
                <a:cubicBezTo>
                  <a:pt x="16074" y="10648"/>
                  <a:pt x="16111" y="10595"/>
                  <a:pt x="16074" y="10558"/>
                </a:cubicBezTo>
                <a:lnTo>
                  <a:pt x="16058" y="10542"/>
                </a:lnTo>
                <a:cubicBezTo>
                  <a:pt x="16047" y="10531"/>
                  <a:pt x="16034" y="10526"/>
                  <a:pt x="16022" y="10526"/>
                </a:cubicBezTo>
                <a:close/>
                <a:moveTo>
                  <a:pt x="18440" y="10583"/>
                </a:moveTo>
                <a:cubicBezTo>
                  <a:pt x="18429" y="10583"/>
                  <a:pt x="18417" y="10597"/>
                  <a:pt x="18424" y="10611"/>
                </a:cubicBezTo>
                <a:cubicBezTo>
                  <a:pt x="18430" y="10622"/>
                  <a:pt x="18435" y="10631"/>
                  <a:pt x="18440" y="10642"/>
                </a:cubicBezTo>
                <a:cubicBezTo>
                  <a:pt x="18443" y="10648"/>
                  <a:pt x="18448" y="10651"/>
                  <a:pt x="18453" y="10651"/>
                </a:cubicBezTo>
                <a:cubicBezTo>
                  <a:pt x="18465" y="10651"/>
                  <a:pt x="18477" y="10637"/>
                  <a:pt x="18469" y="10623"/>
                </a:cubicBezTo>
                <a:cubicBezTo>
                  <a:pt x="18464" y="10612"/>
                  <a:pt x="18459" y="10602"/>
                  <a:pt x="18454" y="10592"/>
                </a:cubicBezTo>
                <a:cubicBezTo>
                  <a:pt x="18450" y="10586"/>
                  <a:pt x="18445" y="10583"/>
                  <a:pt x="18440" y="10583"/>
                </a:cubicBezTo>
                <a:close/>
                <a:moveTo>
                  <a:pt x="17930" y="10533"/>
                </a:moveTo>
                <a:cubicBezTo>
                  <a:pt x="17921" y="10533"/>
                  <a:pt x="17911" y="10535"/>
                  <a:pt x="17903" y="10539"/>
                </a:cubicBezTo>
                <a:cubicBezTo>
                  <a:pt x="17892" y="10544"/>
                  <a:pt x="17883" y="10549"/>
                  <a:pt x="17872" y="10555"/>
                </a:cubicBezTo>
                <a:cubicBezTo>
                  <a:pt x="17846" y="10568"/>
                  <a:pt x="17840" y="10603"/>
                  <a:pt x="17853" y="10628"/>
                </a:cubicBezTo>
                <a:cubicBezTo>
                  <a:pt x="17864" y="10645"/>
                  <a:pt x="17882" y="10654"/>
                  <a:pt x="17900" y="10654"/>
                </a:cubicBezTo>
                <a:cubicBezTo>
                  <a:pt x="17909" y="10654"/>
                  <a:pt x="17918" y="10652"/>
                  <a:pt x="17927" y="10648"/>
                </a:cubicBezTo>
                <a:cubicBezTo>
                  <a:pt x="17937" y="10643"/>
                  <a:pt x="17946" y="10637"/>
                  <a:pt x="17956" y="10632"/>
                </a:cubicBezTo>
                <a:cubicBezTo>
                  <a:pt x="17982" y="10618"/>
                  <a:pt x="17990" y="10584"/>
                  <a:pt x="17976" y="10559"/>
                </a:cubicBezTo>
                <a:cubicBezTo>
                  <a:pt x="17965" y="10541"/>
                  <a:pt x="17948" y="10533"/>
                  <a:pt x="17930" y="10533"/>
                </a:cubicBezTo>
                <a:close/>
                <a:moveTo>
                  <a:pt x="18965" y="10548"/>
                </a:moveTo>
                <a:cubicBezTo>
                  <a:pt x="18897" y="10549"/>
                  <a:pt x="18897" y="10655"/>
                  <a:pt x="18965" y="10655"/>
                </a:cubicBezTo>
                <a:lnTo>
                  <a:pt x="18995" y="10655"/>
                </a:lnTo>
                <a:cubicBezTo>
                  <a:pt x="19064" y="10655"/>
                  <a:pt x="19064" y="10548"/>
                  <a:pt x="18995" y="10548"/>
                </a:cubicBezTo>
                <a:close/>
                <a:moveTo>
                  <a:pt x="20977" y="10559"/>
                </a:moveTo>
                <a:cubicBezTo>
                  <a:pt x="20960" y="10559"/>
                  <a:pt x="20942" y="10570"/>
                  <a:pt x="20942" y="10592"/>
                </a:cubicBezTo>
                <a:lnTo>
                  <a:pt x="20942" y="10623"/>
                </a:lnTo>
                <a:cubicBezTo>
                  <a:pt x="20942" y="10646"/>
                  <a:pt x="20960" y="10657"/>
                  <a:pt x="20977" y="10657"/>
                </a:cubicBezTo>
                <a:cubicBezTo>
                  <a:pt x="20995" y="10657"/>
                  <a:pt x="21013" y="10646"/>
                  <a:pt x="21013" y="10623"/>
                </a:cubicBezTo>
                <a:lnTo>
                  <a:pt x="21013" y="10592"/>
                </a:lnTo>
                <a:cubicBezTo>
                  <a:pt x="21013" y="10570"/>
                  <a:pt x="20995" y="10559"/>
                  <a:pt x="20977" y="10559"/>
                </a:cubicBezTo>
                <a:close/>
                <a:moveTo>
                  <a:pt x="1076" y="10574"/>
                </a:moveTo>
                <a:cubicBezTo>
                  <a:pt x="1058" y="10574"/>
                  <a:pt x="1039" y="10585"/>
                  <a:pt x="1038" y="10608"/>
                </a:cubicBezTo>
                <a:cubicBezTo>
                  <a:pt x="1036" y="10645"/>
                  <a:pt x="1061" y="10676"/>
                  <a:pt x="1097" y="10687"/>
                </a:cubicBezTo>
                <a:cubicBezTo>
                  <a:pt x="1101" y="10688"/>
                  <a:pt x="1105" y="10688"/>
                  <a:pt x="1108" y="10688"/>
                </a:cubicBezTo>
                <a:cubicBezTo>
                  <a:pt x="1143" y="10688"/>
                  <a:pt x="1156" y="10630"/>
                  <a:pt x="1115" y="10617"/>
                </a:cubicBezTo>
                <a:cubicBezTo>
                  <a:pt x="1109" y="10615"/>
                  <a:pt x="1110" y="10612"/>
                  <a:pt x="1110" y="10608"/>
                </a:cubicBezTo>
                <a:cubicBezTo>
                  <a:pt x="1111" y="10585"/>
                  <a:pt x="1094" y="10574"/>
                  <a:pt x="1076" y="10574"/>
                </a:cubicBezTo>
                <a:close/>
                <a:moveTo>
                  <a:pt x="20827" y="10618"/>
                </a:moveTo>
                <a:cubicBezTo>
                  <a:pt x="20810" y="10618"/>
                  <a:pt x="20792" y="10630"/>
                  <a:pt x="20792" y="10653"/>
                </a:cubicBezTo>
                <a:lnTo>
                  <a:pt x="20792" y="10669"/>
                </a:lnTo>
                <a:cubicBezTo>
                  <a:pt x="20792" y="10692"/>
                  <a:pt x="20809" y="10703"/>
                  <a:pt x="20827" y="10703"/>
                </a:cubicBezTo>
                <a:cubicBezTo>
                  <a:pt x="20845" y="10703"/>
                  <a:pt x="20862" y="10692"/>
                  <a:pt x="20862" y="10669"/>
                </a:cubicBezTo>
                <a:lnTo>
                  <a:pt x="20862" y="10653"/>
                </a:lnTo>
                <a:cubicBezTo>
                  <a:pt x="20863" y="10630"/>
                  <a:pt x="20845" y="10618"/>
                  <a:pt x="20827" y="10618"/>
                </a:cubicBezTo>
                <a:close/>
                <a:moveTo>
                  <a:pt x="12547" y="10633"/>
                </a:moveTo>
                <a:cubicBezTo>
                  <a:pt x="12529" y="10633"/>
                  <a:pt x="12511" y="10645"/>
                  <a:pt x="12511" y="10668"/>
                </a:cubicBezTo>
                <a:lnTo>
                  <a:pt x="12511" y="10683"/>
                </a:lnTo>
                <a:cubicBezTo>
                  <a:pt x="12511" y="10706"/>
                  <a:pt x="12528" y="10717"/>
                  <a:pt x="12546" y="10717"/>
                </a:cubicBezTo>
                <a:cubicBezTo>
                  <a:pt x="12563" y="10717"/>
                  <a:pt x="12581" y="10706"/>
                  <a:pt x="12581" y="10683"/>
                </a:cubicBezTo>
                <a:lnTo>
                  <a:pt x="12581" y="10668"/>
                </a:lnTo>
                <a:cubicBezTo>
                  <a:pt x="12581" y="10645"/>
                  <a:pt x="12564" y="10633"/>
                  <a:pt x="12547" y="10633"/>
                </a:cubicBezTo>
                <a:close/>
                <a:moveTo>
                  <a:pt x="7859" y="10620"/>
                </a:moveTo>
                <a:cubicBezTo>
                  <a:pt x="7841" y="10620"/>
                  <a:pt x="7824" y="10631"/>
                  <a:pt x="7824" y="10654"/>
                </a:cubicBezTo>
                <a:lnTo>
                  <a:pt x="7824" y="10684"/>
                </a:lnTo>
                <a:cubicBezTo>
                  <a:pt x="7824" y="10708"/>
                  <a:pt x="7841" y="10719"/>
                  <a:pt x="7859" y="10719"/>
                </a:cubicBezTo>
                <a:cubicBezTo>
                  <a:pt x="7876" y="10719"/>
                  <a:pt x="7894" y="10708"/>
                  <a:pt x="7894" y="10684"/>
                </a:cubicBezTo>
                <a:lnTo>
                  <a:pt x="7894" y="10654"/>
                </a:lnTo>
                <a:cubicBezTo>
                  <a:pt x="7894" y="10631"/>
                  <a:pt x="7876" y="10620"/>
                  <a:pt x="7859" y="10620"/>
                </a:cubicBezTo>
                <a:close/>
                <a:moveTo>
                  <a:pt x="19992" y="10582"/>
                </a:moveTo>
                <a:cubicBezTo>
                  <a:pt x="19956" y="10582"/>
                  <a:pt x="19918" y="10620"/>
                  <a:pt x="19941" y="10662"/>
                </a:cubicBezTo>
                <a:cubicBezTo>
                  <a:pt x="19960" y="10697"/>
                  <a:pt x="19993" y="10715"/>
                  <a:pt x="20032" y="10719"/>
                </a:cubicBezTo>
                <a:cubicBezTo>
                  <a:pt x="20034" y="10719"/>
                  <a:pt x="20036" y="10719"/>
                  <a:pt x="20038" y="10719"/>
                </a:cubicBezTo>
                <a:cubicBezTo>
                  <a:pt x="20064" y="10719"/>
                  <a:pt x="20086" y="10692"/>
                  <a:pt x="20086" y="10666"/>
                </a:cubicBezTo>
                <a:cubicBezTo>
                  <a:pt x="20086" y="10636"/>
                  <a:pt x="20064" y="10617"/>
                  <a:pt x="20036" y="10612"/>
                </a:cubicBezTo>
                <a:cubicBezTo>
                  <a:pt x="20035" y="10611"/>
                  <a:pt x="20035" y="10610"/>
                  <a:pt x="20033" y="10608"/>
                </a:cubicBezTo>
                <a:cubicBezTo>
                  <a:pt x="20023" y="10590"/>
                  <a:pt x="20008" y="10582"/>
                  <a:pt x="19992" y="10582"/>
                </a:cubicBezTo>
                <a:close/>
                <a:moveTo>
                  <a:pt x="24368" y="10614"/>
                </a:moveTo>
                <a:cubicBezTo>
                  <a:pt x="24343" y="10614"/>
                  <a:pt x="24319" y="10639"/>
                  <a:pt x="24336" y="10666"/>
                </a:cubicBezTo>
                <a:cubicBezTo>
                  <a:pt x="24346" y="10681"/>
                  <a:pt x="24356" y="10696"/>
                  <a:pt x="24366" y="10711"/>
                </a:cubicBezTo>
                <a:cubicBezTo>
                  <a:pt x="24374" y="10722"/>
                  <a:pt x="24385" y="10727"/>
                  <a:pt x="24396" y="10727"/>
                </a:cubicBezTo>
                <a:cubicBezTo>
                  <a:pt x="24421" y="10727"/>
                  <a:pt x="24446" y="10701"/>
                  <a:pt x="24428" y="10675"/>
                </a:cubicBezTo>
                <a:cubicBezTo>
                  <a:pt x="24419" y="10659"/>
                  <a:pt x="24408" y="10645"/>
                  <a:pt x="24398" y="10631"/>
                </a:cubicBezTo>
                <a:cubicBezTo>
                  <a:pt x="24390" y="10619"/>
                  <a:pt x="24379" y="10614"/>
                  <a:pt x="24368" y="10614"/>
                </a:cubicBezTo>
                <a:close/>
                <a:moveTo>
                  <a:pt x="19596" y="10659"/>
                </a:moveTo>
                <a:cubicBezTo>
                  <a:pt x="19551" y="10659"/>
                  <a:pt x="19551" y="10730"/>
                  <a:pt x="19596" y="10730"/>
                </a:cubicBezTo>
                <a:cubicBezTo>
                  <a:pt x="19642" y="10730"/>
                  <a:pt x="19642" y="10659"/>
                  <a:pt x="19596" y="10659"/>
                </a:cubicBezTo>
                <a:close/>
                <a:moveTo>
                  <a:pt x="5994" y="10610"/>
                </a:moveTo>
                <a:cubicBezTo>
                  <a:pt x="5982" y="10610"/>
                  <a:pt x="5970" y="10615"/>
                  <a:pt x="5959" y="10626"/>
                </a:cubicBezTo>
                <a:cubicBezTo>
                  <a:pt x="5954" y="10632"/>
                  <a:pt x="5949" y="10637"/>
                  <a:pt x="5943" y="10642"/>
                </a:cubicBezTo>
                <a:cubicBezTo>
                  <a:pt x="5906" y="10679"/>
                  <a:pt x="5942" y="10732"/>
                  <a:pt x="5983" y="10732"/>
                </a:cubicBezTo>
                <a:cubicBezTo>
                  <a:pt x="5995" y="10732"/>
                  <a:pt x="6007" y="10728"/>
                  <a:pt x="6018" y="10717"/>
                </a:cubicBezTo>
                <a:lnTo>
                  <a:pt x="6033" y="10701"/>
                </a:lnTo>
                <a:cubicBezTo>
                  <a:pt x="6071" y="10664"/>
                  <a:pt x="6035" y="10610"/>
                  <a:pt x="5994" y="10610"/>
                </a:cubicBezTo>
                <a:close/>
                <a:moveTo>
                  <a:pt x="7280" y="10650"/>
                </a:moveTo>
                <a:cubicBezTo>
                  <a:pt x="7262" y="10650"/>
                  <a:pt x="7244" y="10662"/>
                  <a:pt x="7244" y="10684"/>
                </a:cubicBezTo>
                <a:lnTo>
                  <a:pt x="7244" y="10700"/>
                </a:lnTo>
                <a:cubicBezTo>
                  <a:pt x="7244" y="10723"/>
                  <a:pt x="7262" y="10735"/>
                  <a:pt x="7280" y="10735"/>
                </a:cubicBezTo>
                <a:cubicBezTo>
                  <a:pt x="7298" y="10735"/>
                  <a:pt x="7316" y="10723"/>
                  <a:pt x="7316" y="10700"/>
                </a:cubicBezTo>
                <a:lnTo>
                  <a:pt x="7316" y="10684"/>
                </a:lnTo>
                <a:cubicBezTo>
                  <a:pt x="7316" y="10662"/>
                  <a:pt x="7298" y="10650"/>
                  <a:pt x="7280" y="10650"/>
                </a:cubicBezTo>
                <a:close/>
                <a:moveTo>
                  <a:pt x="55" y="10675"/>
                </a:moveTo>
                <a:cubicBezTo>
                  <a:pt x="9" y="10675"/>
                  <a:pt x="9" y="10746"/>
                  <a:pt x="55" y="10746"/>
                </a:cubicBezTo>
                <a:lnTo>
                  <a:pt x="84" y="10746"/>
                </a:lnTo>
                <a:cubicBezTo>
                  <a:pt x="129" y="10746"/>
                  <a:pt x="130" y="10675"/>
                  <a:pt x="84" y="10675"/>
                </a:cubicBezTo>
                <a:close/>
                <a:moveTo>
                  <a:pt x="5515" y="10639"/>
                </a:moveTo>
                <a:cubicBezTo>
                  <a:pt x="5447" y="10639"/>
                  <a:pt x="5446" y="10747"/>
                  <a:pt x="5515" y="10747"/>
                </a:cubicBezTo>
                <a:cubicBezTo>
                  <a:pt x="5583" y="10747"/>
                  <a:pt x="5584" y="10639"/>
                  <a:pt x="5515" y="10639"/>
                </a:cubicBezTo>
                <a:close/>
                <a:moveTo>
                  <a:pt x="17132" y="10686"/>
                </a:moveTo>
                <a:cubicBezTo>
                  <a:pt x="17126" y="10686"/>
                  <a:pt x="17121" y="10688"/>
                  <a:pt x="17117" y="10694"/>
                </a:cubicBezTo>
                <a:cubicBezTo>
                  <a:pt x="17104" y="10711"/>
                  <a:pt x="17089" y="10723"/>
                  <a:pt x="17069" y="10731"/>
                </a:cubicBezTo>
                <a:cubicBezTo>
                  <a:pt x="17050" y="10737"/>
                  <a:pt x="17056" y="10765"/>
                  <a:pt x="17072" y="10765"/>
                </a:cubicBezTo>
                <a:cubicBezTo>
                  <a:pt x="17074" y="10765"/>
                  <a:pt x="17076" y="10765"/>
                  <a:pt x="17078" y="10764"/>
                </a:cubicBezTo>
                <a:cubicBezTo>
                  <a:pt x="17105" y="10754"/>
                  <a:pt x="17128" y="10737"/>
                  <a:pt x="17147" y="10712"/>
                </a:cubicBezTo>
                <a:cubicBezTo>
                  <a:pt x="17156" y="10699"/>
                  <a:pt x="17144" y="10686"/>
                  <a:pt x="17132" y="10686"/>
                </a:cubicBezTo>
                <a:close/>
                <a:moveTo>
                  <a:pt x="23406" y="10628"/>
                </a:moveTo>
                <a:cubicBezTo>
                  <a:pt x="23393" y="10628"/>
                  <a:pt x="23381" y="10645"/>
                  <a:pt x="23393" y="10658"/>
                </a:cubicBezTo>
                <a:cubicBezTo>
                  <a:pt x="23423" y="10692"/>
                  <a:pt x="23455" y="10727"/>
                  <a:pt x="23485" y="10762"/>
                </a:cubicBezTo>
                <a:cubicBezTo>
                  <a:pt x="23489" y="10766"/>
                  <a:pt x="23493" y="10768"/>
                  <a:pt x="23497" y="10768"/>
                </a:cubicBezTo>
                <a:cubicBezTo>
                  <a:pt x="23510" y="10768"/>
                  <a:pt x="23522" y="10750"/>
                  <a:pt x="23510" y="10737"/>
                </a:cubicBezTo>
                <a:cubicBezTo>
                  <a:pt x="23480" y="10702"/>
                  <a:pt x="23449" y="10668"/>
                  <a:pt x="23418" y="10633"/>
                </a:cubicBezTo>
                <a:cubicBezTo>
                  <a:pt x="23415" y="10629"/>
                  <a:pt x="23410" y="10628"/>
                  <a:pt x="23406" y="10628"/>
                </a:cubicBezTo>
                <a:close/>
                <a:moveTo>
                  <a:pt x="23825" y="10642"/>
                </a:moveTo>
                <a:cubicBezTo>
                  <a:pt x="23811" y="10642"/>
                  <a:pt x="23798" y="10650"/>
                  <a:pt x="23794" y="10668"/>
                </a:cubicBezTo>
                <a:cubicBezTo>
                  <a:pt x="23786" y="10702"/>
                  <a:pt x="23794" y="10734"/>
                  <a:pt x="23816" y="10762"/>
                </a:cubicBezTo>
                <a:cubicBezTo>
                  <a:pt x="23822" y="10769"/>
                  <a:pt x="23830" y="10773"/>
                  <a:pt x="23840" y="10773"/>
                </a:cubicBezTo>
                <a:cubicBezTo>
                  <a:pt x="23850" y="10773"/>
                  <a:pt x="23860" y="10769"/>
                  <a:pt x="23867" y="10762"/>
                </a:cubicBezTo>
                <a:cubicBezTo>
                  <a:pt x="23880" y="10747"/>
                  <a:pt x="23878" y="10726"/>
                  <a:pt x="23867" y="10712"/>
                </a:cubicBezTo>
                <a:cubicBezTo>
                  <a:pt x="23861" y="10705"/>
                  <a:pt x="23859" y="10695"/>
                  <a:pt x="23862" y="10687"/>
                </a:cubicBezTo>
                <a:cubicBezTo>
                  <a:pt x="23869" y="10660"/>
                  <a:pt x="23846" y="10642"/>
                  <a:pt x="23825" y="10642"/>
                </a:cubicBezTo>
                <a:close/>
                <a:moveTo>
                  <a:pt x="8249" y="10743"/>
                </a:moveTo>
                <a:cubicBezTo>
                  <a:pt x="8240" y="10743"/>
                  <a:pt x="8231" y="10749"/>
                  <a:pt x="8231" y="10760"/>
                </a:cubicBezTo>
                <a:lnTo>
                  <a:pt x="8231" y="10776"/>
                </a:lnTo>
                <a:cubicBezTo>
                  <a:pt x="8231" y="10788"/>
                  <a:pt x="8240" y="10794"/>
                  <a:pt x="8249" y="10794"/>
                </a:cubicBezTo>
                <a:cubicBezTo>
                  <a:pt x="8257" y="10794"/>
                  <a:pt x="8266" y="10788"/>
                  <a:pt x="8266" y="10776"/>
                </a:cubicBezTo>
                <a:lnTo>
                  <a:pt x="8266" y="10760"/>
                </a:lnTo>
                <a:cubicBezTo>
                  <a:pt x="8267" y="10749"/>
                  <a:pt x="8258" y="10743"/>
                  <a:pt x="8249" y="10743"/>
                </a:cubicBezTo>
                <a:close/>
                <a:moveTo>
                  <a:pt x="14052" y="10728"/>
                </a:moveTo>
                <a:cubicBezTo>
                  <a:pt x="14048" y="10728"/>
                  <a:pt x="14044" y="10729"/>
                  <a:pt x="14040" y="10731"/>
                </a:cubicBezTo>
                <a:cubicBezTo>
                  <a:pt x="14024" y="10736"/>
                  <a:pt x="14010" y="10741"/>
                  <a:pt x="13995" y="10746"/>
                </a:cubicBezTo>
                <a:cubicBezTo>
                  <a:pt x="13956" y="10759"/>
                  <a:pt x="13967" y="10816"/>
                  <a:pt x="14003" y="10816"/>
                </a:cubicBezTo>
                <a:cubicBezTo>
                  <a:pt x="14006" y="10816"/>
                  <a:pt x="14010" y="10816"/>
                  <a:pt x="14014" y="10814"/>
                </a:cubicBezTo>
                <a:cubicBezTo>
                  <a:pt x="14030" y="10809"/>
                  <a:pt x="14043" y="10804"/>
                  <a:pt x="14058" y="10799"/>
                </a:cubicBezTo>
                <a:cubicBezTo>
                  <a:pt x="14097" y="10785"/>
                  <a:pt x="14086" y="10728"/>
                  <a:pt x="14052" y="10728"/>
                </a:cubicBezTo>
                <a:close/>
                <a:moveTo>
                  <a:pt x="3735" y="10748"/>
                </a:moveTo>
                <a:cubicBezTo>
                  <a:pt x="3721" y="10748"/>
                  <a:pt x="3709" y="10766"/>
                  <a:pt x="3722" y="10779"/>
                </a:cubicBezTo>
                <a:cubicBezTo>
                  <a:pt x="3729" y="10785"/>
                  <a:pt x="3728" y="10791"/>
                  <a:pt x="3721" y="10797"/>
                </a:cubicBezTo>
                <a:cubicBezTo>
                  <a:pt x="3706" y="10808"/>
                  <a:pt x="3720" y="10826"/>
                  <a:pt x="3734" y="10826"/>
                </a:cubicBezTo>
                <a:cubicBezTo>
                  <a:pt x="3738" y="10826"/>
                  <a:pt x="3742" y="10825"/>
                  <a:pt x="3745" y="10822"/>
                </a:cubicBezTo>
                <a:cubicBezTo>
                  <a:pt x="3766" y="10805"/>
                  <a:pt x="3766" y="10771"/>
                  <a:pt x="3748" y="10754"/>
                </a:cubicBezTo>
                <a:cubicBezTo>
                  <a:pt x="3743" y="10750"/>
                  <a:pt x="3739" y="10748"/>
                  <a:pt x="3735" y="10748"/>
                </a:cubicBezTo>
                <a:close/>
                <a:moveTo>
                  <a:pt x="6259" y="10767"/>
                </a:moveTo>
                <a:cubicBezTo>
                  <a:pt x="6213" y="10767"/>
                  <a:pt x="6211" y="10837"/>
                  <a:pt x="6259" y="10837"/>
                </a:cubicBezTo>
                <a:cubicBezTo>
                  <a:pt x="6305" y="10837"/>
                  <a:pt x="6305" y="10767"/>
                  <a:pt x="6259" y="10767"/>
                </a:cubicBezTo>
                <a:close/>
                <a:moveTo>
                  <a:pt x="18203" y="10666"/>
                </a:moveTo>
                <a:cubicBezTo>
                  <a:pt x="18163" y="10666"/>
                  <a:pt x="18126" y="10718"/>
                  <a:pt x="18162" y="10756"/>
                </a:cubicBezTo>
                <a:cubicBezTo>
                  <a:pt x="18187" y="10781"/>
                  <a:pt x="18211" y="10807"/>
                  <a:pt x="18236" y="10832"/>
                </a:cubicBezTo>
                <a:cubicBezTo>
                  <a:pt x="18247" y="10844"/>
                  <a:pt x="18260" y="10849"/>
                  <a:pt x="18272" y="10849"/>
                </a:cubicBezTo>
                <a:cubicBezTo>
                  <a:pt x="18313" y="10849"/>
                  <a:pt x="18348" y="10795"/>
                  <a:pt x="18311" y="10758"/>
                </a:cubicBezTo>
                <a:cubicBezTo>
                  <a:pt x="18286" y="10733"/>
                  <a:pt x="18263" y="10706"/>
                  <a:pt x="18238" y="10681"/>
                </a:cubicBezTo>
                <a:cubicBezTo>
                  <a:pt x="18227" y="10670"/>
                  <a:pt x="18215" y="10666"/>
                  <a:pt x="18203" y="10666"/>
                </a:cubicBezTo>
                <a:close/>
                <a:moveTo>
                  <a:pt x="11166" y="10763"/>
                </a:moveTo>
                <a:cubicBezTo>
                  <a:pt x="11153" y="10763"/>
                  <a:pt x="11141" y="10770"/>
                  <a:pt x="11134" y="10781"/>
                </a:cubicBezTo>
                <a:cubicBezTo>
                  <a:pt x="11124" y="10800"/>
                  <a:pt x="11131" y="10817"/>
                  <a:pt x="11147" y="10830"/>
                </a:cubicBezTo>
                <a:cubicBezTo>
                  <a:pt x="11167" y="10846"/>
                  <a:pt x="11187" y="10859"/>
                  <a:pt x="11207" y="10874"/>
                </a:cubicBezTo>
                <a:cubicBezTo>
                  <a:pt x="11213" y="10878"/>
                  <a:pt x="11218" y="10879"/>
                  <a:pt x="11224" y="10879"/>
                </a:cubicBezTo>
                <a:cubicBezTo>
                  <a:pt x="11237" y="10879"/>
                  <a:pt x="11249" y="10872"/>
                  <a:pt x="11256" y="10861"/>
                </a:cubicBezTo>
                <a:cubicBezTo>
                  <a:pt x="11266" y="10843"/>
                  <a:pt x="11259" y="10825"/>
                  <a:pt x="11242" y="10812"/>
                </a:cubicBezTo>
                <a:cubicBezTo>
                  <a:pt x="11223" y="10797"/>
                  <a:pt x="11203" y="10783"/>
                  <a:pt x="11182" y="10768"/>
                </a:cubicBezTo>
                <a:cubicBezTo>
                  <a:pt x="11177" y="10765"/>
                  <a:pt x="11171" y="10763"/>
                  <a:pt x="11166" y="10763"/>
                </a:cubicBezTo>
                <a:close/>
                <a:moveTo>
                  <a:pt x="21955" y="10757"/>
                </a:moveTo>
                <a:cubicBezTo>
                  <a:pt x="21934" y="10757"/>
                  <a:pt x="21912" y="10774"/>
                  <a:pt x="21919" y="10801"/>
                </a:cubicBezTo>
                <a:cubicBezTo>
                  <a:pt x="21924" y="10821"/>
                  <a:pt x="21930" y="10839"/>
                  <a:pt x="21935" y="10860"/>
                </a:cubicBezTo>
                <a:cubicBezTo>
                  <a:pt x="21939" y="10879"/>
                  <a:pt x="21953" y="10887"/>
                  <a:pt x="21967" y="10887"/>
                </a:cubicBezTo>
                <a:cubicBezTo>
                  <a:pt x="21988" y="10887"/>
                  <a:pt x="22010" y="10869"/>
                  <a:pt x="22003" y="10843"/>
                </a:cubicBezTo>
                <a:cubicBezTo>
                  <a:pt x="21998" y="10823"/>
                  <a:pt x="21992" y="10804"/>
                  <a:pt x="21987" y="10782"/>
                </a:cubicBezTo>
                <a:cubicBezTo>
                  <a:pt x="21983" y="10764"/>
                  <a:pt x="21969" y="10757"/>
                  <a:pt x="21955" y="10757"/>
                </a:cubicBezTo>
                <a:close/>
                <a:moveTo>
                  <a:pt x="15029" y="10846"/>
                </a:moveTo>
                <a:cubicBezTo>
                  <a:pt x="15012" y="10846"/>
                  <a:pt x="15002" y="10869"/>
                  <a:pt x="15020" y="10878"/>
                </a:cubicBezTo>
                <a:cubicBezTo>
                  <a:pt x="15030" y="10883"/>
                  <a:pt x="15039" y="10889"/>
                  <a:pt x="15049" y="10894"/>
                </a:cubicBezTo>
                <a:cubicBezTo>
                  <a:pt x="15052" y="10895"/>
                  <a:pt x="15055" y="10896"/>
                  <a:pt x="15058" y="10896"/>
                </a:cubicBezTo>
                <a:cubicBezTo>
                  <a:pt x="15074" y="10896"/>
                  <a:pt x="15085" y="10872"/>
                  <a:pt x="15068" y="10864"/>
                </a:cubicBezTo>
                <a:cubicBezTo>
                  <a:pt x="15057" y="10858"/>
                  <a:pt x="15048" y="10853"/>
                  <a:pt x="15037" y="10848"/>
                </a:cubicBezTo>
                <a:cubicBezTo>
                  <a:pt x="15034" y="10846"/>
                  <a:pt x="15032" y="10846"/>
                  <a:pt x="15029" y="10846"/>
                </a:cubicBezTo>
                <a:close/>
                <a:moveTo>
                  <a:pt x="12741" y="10828"/>
                </a:moveTo>
                <a:cubicBezTo>
                  <a:pt x="12695" y="10828"/>
                  <a:pt x="12695" y="10899"/>
                  <a:pt x="12741" y="10899"/>
                </a:cubicBezTo>
                <a:lnTo>
                  <a:pt x="12770" y="10899"/>
                </a:lnTo>
                <a:cubicBezTo>
                  <a:pt x="12817" y="10899"/>
                  <a:pt x="12817" y="10828"/>
                  <a:pt x="12770" y="10828"/>
                </a:cubicBezTo>
                <a:close/>
                <a:moveTo>
                  <a:pt x="2005" y="10828"/>
                </a:moveTo>
                <a:cubicBezTo>
                  <a:pt x="1971" y="10828"/>
                  <a:pt x="1958" y="10885"/>
                  <a:pt x="1997" y="10898"/>
                </a:cubicBezTo>
                <a:cubicBezTo>
                  <a:pt x="2014" y="10903"/>
                  <a:pt x="2027" y="10909"/>
                  <a:pt x="2042" y="10914"/>
                </a:cubicBezTo>
                <a:cubicBezTo>
                  <a:pt x="2046" y="10915"/>
                  <a:pt x="2050" y="10916"/>
                  <a:pt x="2054" y="10916"/>
                </a:cubicBezTo>
                <a:cubicBezTo>
                  <a:pt x="2088" y="10916"/>
                  <a:pt x="2101" y="10858"/>
                  <a:pt x="2062" y="10846"/>
                </a:cubicBezTo>
                <a:cubicBezTo>
                  <a:pt x="2046" y="10841"/>
                  <a:pt x="2032" y="10835"/>
                  <a:pt x="2017" y="10830"/>
                </a:cubicBezTo>
                <a:cubicBezTo>
                  <a:pt x="2013" y="10829"/>
                  <a:pt x="2009" y="10828"/>
                  <a:pt x="2005" y="10828"/>
                </a:cubicBezTo>
                <a:close/>
                <a:moveTo>
                  <a:pt x="4696" y="10868"/>
                </a:moveTo>
                <a:cubicBezTo>
                  <a:pt x="4650" y="10868"/>
                  <a:pt x="4650" y="10938"/>
                  <a:pt x="4696" y="10938"/>
                </a:cubicBezTo>
                <a:cubicBezTo>
                  <a:pt x="4741" y="10938"/>
                  <a:pt x="4741" y="10868"/>
                  <a:pt x="4696" y="10868"/>
                </a:cubicBezTo>
                <a:close/>
                <a:moveTo>
                  <a:pt x="14427" y="10824"/>
                </a:moveTo>
                <a:cubicBezTo>
                  <a:pt x="14415" y="10824"/>
                  <a:pt x="14402" y="10832"/>
                  <a:pt x="14396" y="10843"/>
                </a:cubicBezTo>
                <a:cubicBezTo>
                  <a:pt x="14385" y="10860"/>
                  <a:pt x="14393" y="10879"/>
                  <a:pt x="14409" y="10891"/>
                </a:cubicBezTo>
                <a:cubicBezTo>
                  <a:pt x="14429" y="10907"/>
                  <a:pt x="14449" y="10921"/>
                  <a:pt x="14470" y="10936"/>
                </a:cubicBezTo>
                <a:cubicBezTo>
                  <a:pt x="14474" y="10939"/>
                  <a:pt x="14480" y="10941"/>
                  <a:pt x="14485" y="10941"/>
                </a:cubicBezTo>
                <a:cubicBezTo>
                  <a:pt x="14498" y="10941"/>
                  <a:pt x="14512" y="10933"/>
                  <a:pt x="14518" y="10922"/>
                </a:cubicBezTo>
                <a:cubicBezTo>
                  <a:pt x="14528" y="10904"/>
                  <a:pt x="14520" y="10886"/>
                  <a:pt x="14504" y="10874"/>
                </a:cubicBezTo>
                <a:cubicBezTo>
                  <a:pt x="14484" y="10858"/>
                  <a:pt x="14465" y="10844"/>
                  <a:pt x="14445" y="10830"/>
                </a:cubicBezTo>
                <a:cubicBezTo>
                  <a:pt x="14439" y="10826"/>
                  <a:pt x="14434" y="10824"/>
                  <a:pt x="14427" y="10824"/>
                </a:cubicBezTo>
                <a:close/>
                <a:moveTo>
                  <a:pt x="2637" y="10877"/>
                </a:moveTo>
                <a:cubicBezTo>
                  <a:pt x="2591" y="10877"/>
                  <a:pt x="2591" y="10947"/>
                  <a:pt x="2637" y="10947"/>
                </a:cubicBezTo>
                <a:cubicBezTo>
                  <a:pt x="2682" y="10947"/>
                  <a:pt x="2682" y="10877"/>
                  <a:pt x="2637" y="10877"/>
                </a:cubicBezTo>
                <a:close/>
                <a:moveTo>
                  <a:pt x="2924" y="10865"/>
                </a:moveTo>
                <a:cubicBezTo>
                  <a:pt x="2891" y="10865"/>
                  <a:pt x="2869" y="10913"/>
                  <a:pt x="2905" y="10931"/>
                </a:cubicBezTo>
                <a:cubicBezTo>
                  <a:pt x="2916" y="10936"/>
                  <a:pt x="2925" y="10941"/>
                  <a:pt x="2936" y="10946"/>
                </a:cubicBezTo>
                <a:cubicBezTo>
                  <a:pt x="2941" y="10949"/>
                  <a:pt x="2946" y="10950"/>
                  <a:pt x="2951" y="10950"/>
                </a:cubicBezTo>
                <a:cubicBezTo>
                  <a:pt x="2983" y="10950"/>
                  <a:pt x="3006" y="10902"/>
                  <a:pt x="2970" y="10885"/>
                </a:cubicBezTo>
                <a:cubicBezTo>
                  <a:pt x="2960" y="10879"/>
                  <a:pt x="2951" y="10874"/>
                  <a:pt x="2941" y="10869"/>
                </a:cubicBezTo>
                <a:cubicBezTo>
                  <a:pt x="2935" y="10866"/>
                  <a:pt x="2929" y="10865"/>
                  <a:pt x="2924" y="10865"/>
                </a:cubicBezTo>
                <a:close/>
                <a:moveTo>
                  <a:pt x="4069" y="10866"/>
                </a:moveTo>
                <a:cubicBezTo>
                  <a:pt x="4064" y="10866"/>
                  <a:pt x="4059" y="10867"/>
                  <a:pt x="4054" y="10868"/>
                </a:cubicBezTo>
                <a:cubicBezTo>
                  <a:pt x="4015" y="10877"/>
                  <a:pt x="4026" y="10936"/>
                  <a:pt x="4064" y="10937"/>
                </a:cubicBezTo>
                <a:cubicBezTo>
                  <a:pt x="4070" y="10947"/>
                  <a:pt x="4082" y="10952"/>
                  <a:pt x="4093" y="10952"/>
                </a:cubicBezTo>
                <a:cubicBezTo>
                  <a:pt x="4099" y="10952"/>
                  <a:pt x="4106" y="10950"/>
                  <a:pt x="4111" y="10947"/>
                </a:cubicBezTo>
                <a:cubicBezTo>
                  <a:pt x="4130" y="10937"/>
                  <a:pt x="4132" y="10916"/>
                  <a:pt x="4125" y="10899"/>
                </a:cubicBezTo>
                <a:cubicBezTo>
                  <a:pt x="4114" y="10877"/>
                  <a:pt x="4093" y="10866"/>
                  <a:pt x="4069" y="10866"/>
                </a:cubicBezTo>
                <a:close/>
                <a:moveTo>
                  <a:pt x="6724" y="10874"/>
                </a:moveTo>
                <a:cubicBezTo>
                  <a:pt x="6706" y="10874"/>
                  <a:pt x="6688" y="10886"/>
                  <a:pt x="6688" y="10909"/>
                </a:cubicBezTo>
                <a:lnTo>
                  <a:pt x="6688" y="10938"/>
                </a:lnTo>
                <a:cubicBezTo>
                  <a:pt x="6688" y="10961"/>
                  <a:pt x="6706" y="10973"/>
                  <a:pt x="6724" y="10973"/>
                </a:cubicBezTo>
                <a:cubicBezTo>
                  <a:pt x="6742" y="10973"/>
                  <a:pt x="6759" y="10961"/>
                  <a:pt x="6759" y="10938"/>
                </a:cubicBezTo>
                <a:lnTo>
                  <a:pt x="6759" y="10909"/>
                </a:lnTo>
                <a:cubicBezTo>
                  <a:pt x="6759" y="10886"/>
                  <a:pt x="6742" y="10874"/>
                  <a:pt x="6724" y="10874"/>
                </a:cubicBezTo>
                <a:close/>
                <a:moveTo>
                  <a:pt x="5093" y="10852"/>
                </a:moveTo>
                <a:cubicBezTo>
                  <a:pt x="5090" y="10852"/>
                  <a:pt x="5087" y="10852"/>
                  <a:pt x="5084" y="10853"/>
                </a:cubicBezTo>
                <a:cubicBezTo>
                  <a:pt x="5075" y="10856"/>
                  <a:pt x="5069" y="10861"/>
                  <a:pt x="5064" y="10868"/>
                </a:cubicBezTo>
                <a:cubicBezTo>
                  <a:pt x="5059" y="10858"/>
                  <a:pt x="5049" y="10852"/>
                  <a:pt x="5036" y="10852"/>
                </a:cubicBezTo>
                <a:cubicBezTo>
                  <a:pt x="4990" y="10852"/>
                  <a:pt x="4990" y="10922"/>
                  <a:pt x="5036" y="10922"/>
                </a:cubicBezTo>
                <a:cubicBezTo>
                  <a:pt x="5048" y="10922"/>
                  <a:pt x="5057" y="10917"/>
                  <a:pt x="5063" y="10910"/>
                </a:cubicBezTo>
                <a:cubicBezTo>
                  <a:pt x="5073" y="10942"/>
                  <a:pt x="5100" y="10968"/>
                  <a:pt x="5132" y="10979"/>
                </a:cubicBezTo>
                <a:cubicBezTo>
                  <a:pt x="5137" y="10980"/>
                  <a:pt x="5141" y="10981"/>
                  <a:pt x="5144" y="10981"/>
                </a:cubicBezTo>
                <a:cubicBezTo>
                  <a:pt x="5176" y="10981"/>
                  <a:pt x="5187" y="10925"/>
                  <a:pt x="5149" y="10911"/>
                </a:cubicBezTo>
                <a:cubicBezTo>
                  <a:pt x="5133" y="10905"/>
                  <a:pt x="5128" y="10893"/>
                  <a:pt x="5127" y="10878"/>
                </a:cubicBezTo>
                <a:cubicBezTo>
                  <a:pt x="5125" y="10862"/>
                  <a:pt x="5108" y="10852"/>
                  <a:pt x="5093" y="10852"/>
                </a:cubicBezTo>
                <a:close/>
                <a:moveTo>
                  <a:pt x="14066" y="10899"/>
                </a:moveTo>
                <a:cubicBezTo>
                  <a:pt x="14058" y="10899"/>
                  <a:pt x="14050" y="10902"/>
                  <a:pt x="14042" y="10910"/>
                </a:cubicBezTo>
                <a:lnTo>
                  <a:pt x="14027" y="10925"/>
                </a:lnTo>
                <a:cubicBezTo>
                  <a:pt x="14002" y="10950"/>
                  <a:pt x="14025" y="10986"/>
                  <a:pt x="14052" y="10986"/>
                </a:cubicBezTo>
                <a:cubicBezTo>
                  <a:pt x="14061" y="10986"/>
                  <a:pt x="14069" y="10982"/>
                  <a:pt x="14077" y="10975"/>
                </a:cubicBezTo>
                <a:lnTo>
                  <a:pt x="14091" y="10959"/>
                </a:lnTo>
                <a:cubicBezTo>
                  <a:pt x="14117" y="10934"/>
                  <a:pt x="14093" y="10899"/>
                  <a:pt x="14066" y="10899"/>
                </a:cubicBezTo>
                <a:close/>
                <a:moveTo>
                  <a:pt x="20377" y="10869"/>
                </a:moveTo>
                <a:cubicBezTo>
                  <a:pt x="20337" y="10869"/>
                  <a:pt x="20300" y="10922"/>
                  <a:pt x="20337" y="10959"/>
                </a:cubicBezTo>
                <a:lnTo>
                  <a:pt x="20353" y="10975"/>
                </a:lnTo>
                <a:cubicBezTo>
                  <a:pt x="20364" y="10986"/>
                  <a:pt x="20377" y="10991"/>
                  <a:pt x="20389" y="10991"/>
                </a:cubicBezTo>
                <a:cubicBezTo>
                  <a:pt x="20430" y="10991"/>
                  <a:pt x="20466" y="10937"/>
                  <a:pt x="20428" y="10900"/>
                </a:cubicBezTo>
                <a:lnTo>
                  <a:pt x="20413" y="10885"/>
                </a:lnTo>
                <a:cubicBezTo>
                  <a:pt x="20402" y="10874"/>
                  <a:pt x="20389" y="10869"/>
                  <a:pt x="20377" y="10869"/>
                </a:cubicBezTo>
                <a:close/>
                <a:moveTo>
                  <a:pt x="6520" y="10869"/>
                </a:moveTo>
                <a:cubicBezTo>
                  <a:pt x="6501" y="10869"/>
                  <a:pt x="6484" y="10877"/>
                  <a:pt x="6473" y="10895"/>
                </a:cubicBezTo>
                <a:cubicBezTo>
                  <a:pt x="6461" y="10919"/>
                  <a:pt x="6467" y="10956"/>
                  <a:pt x="6493" y="10968"/>
                </a:cubicBezTo>
                <a:cubicBezTo>
                  <a:pt x="6504" y="10974"/>
                  <a:pt x="6513" y="10979"/>
                  <a:pt x="6524" y="10984"/>
                </a:cubicBezTo>
                <a:cubicBezTo>
                  <a:pt x="6532" y="10989"/>
                  <a:pt x="6542" y="10991"/>
                  <a:pt x="6551" y="10991"/>
                </a:cubicBezTo>
                <a:cubicBezTo>
                  <a:pt x="6569" y="10991"/>
                  <a:pt x="6586" y="10982"/>
                  <a:pt x="6597" y="10964"/>
                </a:cubicBezTo>
                <a:cubicBezTo>
                  <a:pt x="6611" y="10941"/>
                  <a:pt x="6603" y="10904"/>
                  <a:pt x="6577" y="10891"/>
                </a:cubicBezTo>
                <a:cubicBezTo>
                  <a:pt x="6567" y="10886"/>
                  <a:pt x="6557" y="10880"/>
                  <a:pt x="6547" y="10875"/>
                </a:cubicBezTo>
                <a:cubicBezTo>
                  <a:pt x="6538" y="10871"/>
                  <a:pt x="6529" y="10869"/>
                  <a:pt x="6520" y="10869"/>
                </a:cubicBezTo>
                <a:close/>
                <a:moveTo>
                  <a:pt x="533" y="10932"/>
                </a:moveTo>
                <a:cubicBezTo>
                  <a:pt x="487" y="10932"/>
                  <a:pt x="487" y="11003"/>
                  <a:pt x="533" y="11003"/>
                </a:cubicBezTo>
                <a:cubicBezTo>
                  <a:pt x="580" y="11003"/>
                  <a:pt x="580" y="10932"/>
                  <a:pt x="533" y="10932"/>
                </a:cubicBezTo>
                <a:close/>
                <a:moveTo>
                  <a:pt x="9301" y="10971"/>
                </a:moveTo>
                <a:cubicBezTo>
                  <a:pt x="9277" y="10971"/>
                  <a:pt x="9277" y="11006"/>
                  <a:pt x="9301" y="11006"/>
                </a:cubicBezTo>
                <a:cubicBezTo>
                  <a:pt x="9324" y="11006"/>
                  <a:pt x="9324" y="10971"/>
                  <a:pt x="9301" y="10971"/>
                </a:cubicBezTo>
                <a:close/>
                <a:moveTo>
                  <a:pt x="5651" y="10943"/>
                </a:moveTo>
                <a:cubicBezTo>
                  <a:pt x="5623" y="10943"/>
                  <a:pt x="5600" y="10979"/>
                  <a:pt x="5625" y="11004"/>
                </a:cubicBezTo>
                <a:lnTo>
                  <a:pt x="5641" y="11020"/>
                </a:lnTo>
                <a:cubicBezTo>
                  <a:pt x="5648" y="11027"/>
                  <a:pt x="5656" y="11030"/>
                  <a:pt x="5664" y="11030"/>
                </a:cubicBezTo>
                <a:cubicBezTo>
                  <a:pt x="5691" y="11030"/>
                  <a:pt x="5716" y="10994"/>
                  <a:pt x="5691" y="10969"/>
                </a:cubicBezTo>
                <a:lnTo>
                  <a:pt x="5675" y="10954"/>
                </a:lnTo>
                <a:cubicBezTo>
                  <a:pt x="5667" y="10946"/>
                  <a:pt x="5659" y="10943"/>
                  <a:pt x="5651" y="10943"/>
                </a:cubicBezTo>
                <a:close/>
                <a:moveTo>
                  <a:pt x="17761" y="10985"/>
                </a:moveTo>
                <a:cubicBezTo>
                  <a:pt x="17715" y="10985"/>
                  <a:pt x="17715" y="11056"/>
                  <a:pt x="17761" y="11056"/>
                </a:cubicBezTo>
                <a:lnTo>
                  <a:pt x="17777" y="11056"/>
                </a:lnTo>
                <a:cubicBezTo>
                  <a:pt x="17823" y="11056"/>
                  <a:pt x="17823" y="10985"/>
                  <a:pt x="17777" y="10985"/>
                </a:cubicBezTo>
                <a:close/>
                <a:moveTo>
                  <a:pt x="21533" y="11011"/>
                </a:moveTo>
                <a:cubicBezTo>
                  <a:pt x="21515" y="11011"/>
                  <a:pt x="21497" y="11023"/>
                  <a:pt x="21497" y="11046"/>
                </a:cubicBezTo>
                <a:lnTo>
                  <a:pt x="21497" y="11062"/>
                </a:lnTo>
                <a:cubicBezTo>
                  <a:pt x="21497" y="11085"/>
                  <a:pt x="21515" y="11096"/>
                  <a:pt x="21533" y="11096"/>
                </a:cubicBezTo>
                <a:cubicBezTo>
                  <a:pt x="21550" y="11096"/>
                  <a:pt x="21568" y="11085"/>
                  <a:pt x="21568" y="11062"/>
                </a:cubicBezTo>
                <a:lnTo>
                  <a:pt x="21568" y="11046"/>
                </a:lnTo>
                <a:cubicBezTo>
                  <a:pt x="21568" y="11023"/>
                  <a:pt x="21550" y="11011"/>
                  <a:pt x="21533" y="11011"/>
                </a:cubicBezTo>
                <a:close/>
                <a:moveTo>
                  <a:pt x="22601" y="11029"/>
                </a:moveTo>
                <a:cubicBezTo>
                  <a:pt x="22573" y="11029"/>
                  <a:pt x="22550" y="11065"/>
                  <a:pt x="22575" y="11089"/>
                </a:cubicBezTo>
                <a:lnTo>
                  <a:pt x="22591" y="11105"/>
                </a:lnTo>
                <a:cubicBezTo>
                  <a:pt x="22598" y="11112"/>
                  <a:pt x="22606" y="11115"/>
                  <a:pt x="22614" y="11115"/>
                </a:cubicBezTo>
                <a:cubicBezTo>
                  <a:pt x="22642" y="11115"/>
                  <a:pt x="22666" y="11080"/>
                  <a:pt x="22641" y="11055"/>
                </a:cubicBezTo>
                <a:cubicBezTo>
                  <a:pt x="22636" y="11048"/>
                  <a:pt x="22630" y="11043"/>
                  <a:pt x="22625" y="11040"/>
                </a:cubicBezTo>
                <a:cubicBezTo>
                  <a:pt x="22617" y="11032"/>
                  <a:pt x="22609" y="11029"/>
                  <a:pt x="22601" y="11029"/>
                </a:cubicBezTo>
                <a:close/>
                <a:moveTo>
                  <a:pt x="2878" y="11057"/>
                </a:moveTo>
                <a:cubicBezTo>
                  <a:pt x="2832" y="11057"/>
                  <a:pt x="2832" y="11129"/>
                  <a:pt x="2878" y="11129"/>
                </a:cubicBezTo>
                <a:cubicBezTo>
                  <a:pt x="2923" y="11129"/>
                  <a:pt x="2923" y="11057"/>
                  <a:pt x="2878" y="11057"/>
                </a:cubicBezTo>
                <a:close/>
                <a:moveTo>
                  <a:pt x="5430" y="11066"/>
                </a:moveTo>
                <a:cubicBezTo>
                  <a:pt x="5384" y="11066"/>
                  <a:pt x="5384" y="11136"/>
                  <a:pt x="5430" y="11136"/>
                </a:cubicBezTo>
                <a:lnTo>
                  <a:pt x="5446" y="11136"/>
                </a:lnTo>
                <a:cubicBezTo>
                  <a:pt x="5492" y="11136"/>
                  <a:pt x="5492" y="11066"/>
                  <a:pt x="5446" y="11066"/>
                </a:cubicBezTo>
                <a:close/>
                <a:moveTo>
                  <a:pt x="14787" y="11038"/>
                </a:moveTo>
                <a:cubicBezTo>
                  <a:pt x="14759" y="11038"/>
                  <a:pt x="14735" y="11074"/>
                  <a:pt x="14761" y="11098"/>
                </a:cubicBezTo>
                <a:cubicBezTo>
                  <a:pt x="14771" y="11109"/>
                  <a:pt x="14782" y="11118"/>
                  <a:pt x="14792" y="11127"/>
                </a:cubicBezTo>
                <a:cubicBezTo>
                  <a:pt x="14800" y="11134"/>
                  <a:pt x="14808" y="11137"/>
                  <a:pt x="14816" y="11137"/>
                </a:cubicBezTo>
                <a:cubicBezTo>
                  <a:pt x="14844" y="11137"/>
                  <a:pt x="14869" y="11102"/>
                  <a:pt x="14843" y="11077"/>
                </a:cubicBezTo>
                <a:cubicBezTo>
                  <a:pt x="14832" y="11067"/>
                  <a:pt x="14822" y="11057"/>
                  <a:pt x="14811" y="11048"/>
                </a:cubicBezTo>
                <a:cubicBezTo>
                  <a:pt x="14804" y="11041"/>
                  <a:pt x="14795" y="11038"/>
                  <a:pt x="14787" y="11038"/>
                </a:cubicBezTo>
                <a:close/>
                <a:moveTo>
                  <a:pt x="13417" y="10995"/>
                </a:moveTo>
                <a:cubicBezTo>
                  <a:pt x="13397" y="10995"/>
                  <a:pt x="13375" y="11013"/>
                  <a:pt x="13380" y="11040"/>
                </a:cubicBezTo>
                <a:lnTo>
                  <a:pt x="13396" y="11114"/>
                </a:lnTo>
                <a:cubicBezTo>
                  <a:pt x="13399" y="11132"/>
                  <a:pt x="13412" y="11139"/>
                  <a:pt x="13426" y="11139"/>
                </a:cubicBezTo>
                <a:cubicBezTo>
                  <a:pt x="13446" y="11139"/>
                  <a:pt x="13469" y="11122"/>
                  <a:pt x="13463" y="11095"/>
                </a:cubicBezTo>
                <a:cubicBezTo>
                  <a:pt x="13459" y="11071"/>
                  <a:pt x="13454" y="11047"/>
                  <a:pt x="13448" y="11021"/>
                </a:cubicBezTo>
                <a:cubicBezTo>
                  <a:pt x="13444" y="11003"/>
                  <a:pt x="13431" y="10995"/>
                  <a:pt x="13417" y="10995"/>
                </a:cubicBezTo>
                <a:close/>
                <a:moveTo>
                  <a:pt x="5639" y="11081"/>
                </a:moveTo>
                <a:cubicBezTo>
                  <a:pt x="5596" y="11081"/>
                  <a:pt x="5595" y="11152"/>
                  <a:pt x="5641" y="11152"/>
                </a:cubicBezTo>
                <a:cubicBezTo>
                  <a:pt x="5687" y="11152"/>
                  <a:pt x="5687" y="11081"/>
                  <a:pt x="5641" y="11081"/>
                </a:cubicBezTo>
                <a:cubicBezTo>
                  <a:pt x="5640" y="11081"/>
                  <a:pt x="5639" y="11081"/>
                  <a:pt x="5639" y="11081"/>
                </a:cubicBezTo>
                <a:close/>
                <a:moveTo>
                  <a:pt x="2458" y="11009"/>
                </a:moveTo>
                <a:cubicBezTo>
                  <a:pt x="2412" y="11009"/>
                  <a:pt x="2381" y="11079"/>
                  <a:pt x="2430" y="11109"/>
                </a:cubicBezTo>
                <a:cubicBezTo>
                  <a:pt x="2455" y="11124"/>
                  <a:pt x="2479" y="11139"/>
                  <a:pt x="2504" y="11153"/>
                </a:cubicBezTo>
                <a:cubicBezTo>
                  <a:pt x="2514" y="11159"/>
                  <a:pt x="2523" y="11161"/>
                  <a:pt x="2532" y="11161"/>
                </a:cubicBezTo>
                <a:cubicBezTo>
                  <a:pt x="2578" y="11161"/>
                  <a:pt x="2608" y="11091"/>
                  <a:pt x="2560" y="11062"/>
                </a:cubicBezTo>
                <a:cubicBezTo>
                  <a:pt x="2534" y="11046"/>
                  <a:pt x="2509" y="11031"/>
                  <a:pt x="2485" y="11017"/>
                </a:cubicBezTo>
                <a:cubicBezTo>
                  <a:pt x="2476" y="11011"/>
                  <a:pt x="2467" y="11009"/>
                  <a:pt x="2458" y="11009"/>
                </a:cubicBezTo>
                <a:close/>
                <a:moveTo>
                  <a:pt x="24052" y="11078"/>
                </a:moveTo>
                <a:cubicBezTo>
                  <a:pt x="24028" y="11078"/>
                  <a:pt x="24004" y="11103"/>
                  <a:pt x="24019" y="11131"/>
                </a:cubicBezTo>
                <a:cubicBezTo>
                  <a:pt x="24024" y="11141"/>
                  <a:pt x="24029" y="11151"/>
                  <a:pt x="24034" y="11161"/>
                </a:cubicBezTo>
                <a:cubicBezTo>
                  <a:pt x="24041" y="11174"/>
                  <a:pt x="24051" y="11179"/>
                  <a:pt x="24062" y="11179"/>
                </a:cubicBezTo>
                <a:cubicBezTo>
                  <a:pt x="24085" y="11179"/>
                  <a:pt x="24109" y="11154"/>
                  <a:pt x="24095" y="11125"/>
                </a:cubicBezTo>
                <a:cubicBezTo>
                  <a:pt x="24090" y="11115"/>
                  <a:pt x="24085" y="11106"/>
                  <a:pt x="24079" y="11095"/>
                </a:cubicBezTo>
                <a:cubicBezTo>
                  <a:pt x="24073" y="11083"/>
                  <a:pt x="24062" y="11078"/>
                  <a:pt x="24052" y="11078"/>
                </a:cubicBezTo>
                <a:close/>
                <a:moveTo>
                  <a:pt x="7018" y="11064"/>
                </a:moveTo>
                <a:cubicBezTo>
                  <a:pt x="6977" y="11064"/>
                  <a:pt x="6940" y="11117"/>
                  <a:pt x="6977" y="11155"/>
                </a:cubicBezTo>
                <a:lnTo>
                  <a:pt x="6993" y="11171"/>
                </a:lnTo>
                <a:cubicBezTo>
                  <a:pt x="7004" y="11182"/>
                  <a:pt x="7017" y="11186"/>
                  <a:pt x="7029" y="11186"/>
                </a:cubicBezTo>
                <a:cubicBezTo>
                  <a:pt x="7070" y="11186"/>
                  <a:pt x="7107" y="11133"/>
                  <a:pt x="7069" y="11095"/>
                </a:cubicBezTo>
                <a:lnTo>
                  <a:pt x="7054" y="11079"/>
                </a:lnTo>
                <a:cubicBezTo>
                  <a:pt x="7043" y="11068"/>
                  <a:pt x="7030" y="11064"/>
                  <a:pt x="7018" y="11064"/>
                </a:cubicBezTo>
                <a:close/>
                <a:moveTo>
                  <a:pt x="9438" y="11122"/>
                </a:moveTo>
                <a:cubicBezTo>
                  <a:pt x="9426" y="11122"/>
                  <a:pt x="9414" y="11135"/>
                  <a:pt x="9421" y="11149"/>
                </a:cubicBezTo>
                <a:cubicBezTo>
                  <a:pt x="9427" y="11160"/>
                  <a:pt x="9432" y="11168"/>
                  <a:pt x="9437" y="11179"/>
                </a:cubicBezTo>
                <a:cubicBezTo>
                  <a:pt x="9440" y="11186"/>
                  <a:pt x="9446" y="11188"/>
                  <a:pt x="9451" y="11188"/>
                </a:cubicBezTo>
                <a:cubicBezTo>
                  <a:pt x="9462" y="11188"/>
                  <a:pt x="9474" y="11175"/>
                  <a:pt x="9467" y="11161"/>
                </a:cubicBezTo>
                <a:cubicBezTo>
                  <a:pt x="9460" y="11151"/>
                  <a:pt x="9455" y="11141"/>
                  <a:pt x="9452" y="11131"/>
                </a:cubicBezTo>
                <a:cubicBezTo>
                  <a:pt x="9448" y="11124"/>
                  <a:pt x="9443" y="11122"/>
                  <a:pt x="9438" y="11122"/>
                </a:cubicBezTo>
                <a:close/>
                <a:moveTo>
                  <a:pt x="8924" y="11071"/>
                </a:moveTo>
                <a:cubicBezTo>
                  <a:pt x="8915" y="11071"/>
                  <a:pt x="8906" y="11073"/>
                  <a:pt x="8898" y="11077"/>
                </a:cubicBezTo>
                <a:cubicBezTo>
                  <a:pt x="8887" y="11083"/>
                  <a:pt x="8878" y="11088"/>
                  <a:pt x="8867" y="11093"/>
                </a:cubicBezTo>
                <a:cubicBezTo>
                  <a:pt x="8841" y="11106"/>
                  <a:pt x="8835" y="11141"/>
                  <a:pt x="8847" y="11166"/>
                </a:cubicBezTo>
                <a:cubicBezTo>
                  <a:pt x="8858" y="11184"/>
                  <a:pt x="8876" y="11193"/>
                  <a:pt x="8895" y="11193"/>
                </a:cubicBezTo>
                <a:cubicBezTo>
                  <a:pt x="8904" y="11193"/>
                  <a:pt x="8913" y="11190"/>
                  <a:pt x="8921" y="11186"/>
                </a:cubicBezTo>
                <a:cubicBezTo>
                  <a:pt x="8931" y="11181"/>
                  <a:pt x="8940" y="11176"/>
                  <a:pt x="8951" y="11171"/>
                </a:cubicBezTo>
                <a:cubicBezTo>
                  <a:pt x="8977" y="11157"/>
                  <a:pt x="8983" y="11121"/>
                  <a:pt x="8971" y="11097"/>
                </a:cubicBezTo>
                <a:cubicBezTo>
                  <a:pt x="8960" y="11080"/>
                  <a:pt x="8943" y="11071"/>
                  <a:pt x="8924" y="11071"/>
                </a:cubicBezTo>
                <a:close/>
                <a:moveTo>
                  <a:pt x="9961" y="11088"/>
                </a:moveTo>
                <a:cubicBezTo>
                  <a:pt x="9893" y="11088"/>
                  <a:pt x="9891" y="11194"/>
                  <a:pt x="9961" y="11195"/>
                </a:cubicBezTo>
                <a:lnTo>
                  <a:pt x="9991" y="11195"/>
                </a:lnTo>
                <a:cubicBezTo>
                  <a:pt x="10059" y="11195"/>
                  <a:pt x="10060" y="11088"/>
                  <a:pt x="9991" y="11088"/>
                </a:cubicBezTo>
                <a:close/>
                <a:moveTo>
                  <a:pt x="13931" y="11109"/>
                </a:moveTo>
                <a:cubicBezTo>
                  <a:pt x="13904" y="11109"/>
                  <a:pt x="13880" y="11144"/>
                  <a:pt x="13905" y="11168"/>
                </a:cubicBezTo>
                <a:lnTo>
                  <a:pt x="13921" y="11184"/>
                </a:lnTo>
                <a:cubicBezTo>
                  <a:pt x="13928" y="11192"/>
                  <a:pt x="13937" y="11195"/>
                  <a:pt x="13945" y="11195"/>
                </a:cubicBezTo>
                <a:cubicBezTo>
                  <a:pt x="13972" y="11195"/>
                  <a:pt x="13996" y="11160"/>
                  <a:pt x="13970" y="11135"/>
                </a:cubicBezTo>
                <a:lnTo>
                  <a:pt x="13954" y="11119"/>
                </a:lnTo>
                <a:cubicBezTo>
                  <a:pt x="13947" y="11112"/>
                  <a:pt x="13939" y="11109"/>
                  <a:pt x="13931" y="11109"/>
                </a:cubicBezTo>
                <a:close/>
                <a:moveTo>
                  <a:pt x="11975" y="11096"/>
                </a:moveTo>
                <a:cubicBezTo>
                  <a:pt x="11957" y="11096"/>
                  <a:pt x="11940" y="11108"/>
                  <a:pt x="11940" y="11131"/>
                </a:cubicBezTo>
                <a:lnTo>
                  <a:pt x="11940" y="11161"/>
                </a:lnTo>
                <a:cubicBezTo>
                  <a:pt x="11939" y="11184"/>
                  <a:pt x="11956" y="11196"/>
                  <a:pt x="11974" y="11196"/>
                </a:cubicBezTo>
                <a:cubicBezTo>
                  <a:pt x="11992" y="11196"/>
                  <a:pt x="12010" y="11185"/>
                  <a:pt x="12010" y="11161"/>
                </a:cubicBezTo>
                <a:lnTo>
                  <a:pt x="12010" y="11131"/>
                </a:lnTo>
                <a:cubicBezTo>
                  <a:pt x="12010" y="11108"/>
                  <a:pt x="11992" y="11096"/>
                  <a:pt x="11975" y="11096"/>
                </a:cubicBezTo>
                <a:close/>
                <a:moveTo>
                  <a:pt x="5043" y="11107"/>
                </a:moveTo>
                <a:cubicBezTo>
                  <a:pt x="5020" y="11107"/>
                  <a:pt x="4995" y="11133"/>
                  <a:pt x="5009" y="11161"/>
                </a:cubicBezTo>
                <a:cubicBezTo>
                  <a:pt x="5015" y="11172"/>
                  <a:pt x="5019" y="11181"/>
                  <a:pt x="5026" y="11191"/>
                </a:cubicBezTo>
                <a:cubicBezTo>
                  <a:pt x="5032" y="11204"/>
                  <a:pt x="5043" y="11209"/>
                  <a:pt x="5053" y="11209"/>
                </a:cubicBezTo>
                <a:cubicBezTo>
                  <a:pt x="5077" y="11209"/>
                  <a:pt x="5101" y="11184"/>
                  <a:pt x="5086" y="11156"/>
                </a:cubicBezTo>
                <a:cubicBezTo>
                  <a:pt x="5081" y="11145"/>
                  <a:pt x="5076" y="11136"/>
                  <a:pt x="5071" y="11125"/>
                </a:cubicBezTo>
                <a:cubicBezTo>
                  <a:pt x="5064" y="11113"/>
                  <a:pt x="5054" y="11107"/>
                  <a:pt x="5043" y="11107"/>
                </a:cubicBezTo>
                <a:close/>
                <a:moveTo>
                  <a:pt x="15568" y="11099"/>
                </a:moveTo>
                <a:cubicBezTo>
                  <a:pt x="15563" y="11099"/>
                  <a:pt x="15557" y="11100"/>
                  <a:pt x="15551" y="11103"/>
                </a:cubicBezTo>
                <a:cubicBezTo>
                  <a:pt x="15535" y="11113"/>
                  <a:pt x="15526" y="11136"/>
                  <a:pt x="15538" y="11152"/>
                </a:cubicBezTo>
                <a:cubicBezTo>
                  <a:pt x="15554" y="11172"/>
                  <a:pt x="15568" y="11193"/>
                  <a:pt x="15582" y="11212"/>
                </a:cubicBezTo>
                <a:cubicBezTo>
                  <a:pt x="15590" y="11223"/>
                  <a:pt x="15601" y="11230"/>
                  <a:pt x="15613" y="11230"/>
                </a:cubicBezTo>
                <a:cubicBezTo>
                  <a:pt x="15619" y="11230"/>
                  <a:pt x="15625" y="11228"/>
                  <a:pt x="15630" y="11225"/>
                </a:cubicBezTo>
                <a:cubicBezTo>
                  <a:pt x="15646" y="11216"/>
                  <a:pt x="15656" y="11193"/>
                  <a:pt x="15644" y="11177"/>
                </a:cubicBezTo>
                <a:cubicBezTo>
                  <a:pt x="15629" y="11157"/>
                  <a:pt x="15614" y="11137"/>
                  <a:pt x="15599" y="11116"/>
                </a:cubicBezTo>
                <a:cubicBezTo>
                  <a:pt x="15591" y="11105"/>
                  <a:pt x="15580" y="11099"/>
                  <a:pt x="15568" y="11099"/>
                </a:cubicBezTo>
                <a:close/>
                <a:moveTo>
                  <a:pt x="11824" y="11157"/>
                </a:moveTo>
                <a:cubicBezTo>
                  <a:pt x="11806" y="11157"/>
                  <a:pt x="11789" y="11168"/>
                  <a:pt x="11789" y="11191"/>
                </a:cubicBezTo>
                <a:lnTo>
                  <a:pt x="11789" y="11207"/>
                </a:lnTo>
                <a:cubicBezTo>
                  <a:pt x="11789" y="11230"/>
                  <a:pt x="11806" y="11241"/>
                  <a:pt x="11824" y="11241"/>
                </a:cubicBezTo>
                <a:cubicBezTo>
                  <a:pt x="11842" y="11241"/>
                  <a:pt x="11859" y="11230"/>
                  <a:pt x="11859" y="11207"/>
                </a:cubicBezTo>
                <a:lnTo>
                  <a:pt x="11859" y="11191"/>
                </a:lnTo>
                <a:cubicBezTo>
                  <a:pt x="11859" y="11168"/>
                  <a:pt x="11842" y="11157"/>
                  <a:pt x="11824" y="11157"/>
                </a:cubicBezTo>
                <a:close/>
                <a:moveTo>
                  <a:pt x="16913" y="11099"/>
                </a:moveTo>
                <a:cubicBezTo>
                  <a:pt x="16897" y="11099"/>
                  <a:pt x="16882" y="11106"/>
                  <a:pt x="16871" y="11123"/>
                </a:cubicBezTo>
                <a:cubicBezTo>
                  <a:pt x="16861" y="11139"/>
                  <a:pt x="16853" y="11155"/>
                  <a:pt x="16844" y="11168"/>
                </a:cubicBezTo>
                <a:cubicBezTo>
                  <a:pt x="16819" y="11211"/>
                  <a:pt x="16856" y="11249"/>
                  <a:pt x="16892" y="11249"/>
                </a:cubicBezTo>
                <a:cubicBezTo>
                  <a:pt x="16908" y="11249"/>
                  <a:pt x="16924" y="11242"/>
                  <a:pt x="16935" y="11224"/>
                </a:cubicBezTo>
                <a:cubicBezTo>
                  <a:pt x="16944" y="11208"/>
                  <a:pt x="16954" y="11193"/>
                  <a:pt x="16963" y="11178"/>
                </a:cubicBezTo>
                <a:cubicBezTo>
                  <a:pt x="16987" y="11137"/>
                  <a:pt x="16950" y="11099"/>
                  <a:pt x="16913" y="11099"/>
                </a:cubicBezTo>
                <a:close/>
                <a:moveTo>
                  <a:pt x="10986" y="11119"/>
                </a:moveTo>
                <a:cubicBezTo>
                  <a:pt x="10950" y="11119"/>
                  <a:pt x="10913" y="11158"/>
                  <a:pt x="10936" y="11199"/>
                </a:cubicBezTo>
                <a:cubicBezTo>
                  <a:pt x="10956" y="11235"/>
                  <a:pt x="10989" y="11252"/>
                  <a:pt x="11026" y="11256"/>
                </a:cubicBezTo>
                <a:cubicBezTo>
                  <a:pt x="11028" y="11257"/>
                  <a:pt x="11030" y="11257"/>
                  <a:pt x="11032" y="11257"/>
                </a:cubicBezTo>
                <a:cubicBezTo>
                  <a:pt x="11059" y="11257"/>
                  <a:pt x="11081" y="11229"/>
                  <a:pt x="11081" y="11203"/>
                </a:cubicBezTo>
                <a:cubicBezTo>
                  <a:pt x="11081" y="11173"/>
                  <a:pt x="11058" y="11155"/>
                  <a:pt x="11030" y="11150"/>
                </a:cubicBezTo>
                <a:cubicBezTo>
                  <a:pt x="11029" y="11147"/>
                  <a:pt x="11029" y="11146"/>
                  <a:pt x="11028" y="11145"/>
                </a:cubicBezTo>
                <a:cubicBezTo>
                  <a:pt x="11018" y="11127"/>
                  <a:pt x="11002" y="11119"/>
                  <a:pt x="10986" y="11119"/>
                </a:cubicBezTo>
                <a:close/>
                <a:moveTo>
                  <a:pt x="10591" y="11198"/>
                </a:moveTo>
                <a:cubicBezTo>
                  <a:pt x="10546" y="11198"/>
                  <a:pt x="10546" y="11268"/>
                  <a:pt x="10591" y="11268"/>
                </a:cubicBezTo>
                <a:cubicBezTo>
                  <a:pt x="10638" y="11268"/>
                  <a:pt x="10638" y="11198"/>
                  <a:pt x="10591" y="11198"/>
                </a:cubicBezTo>
                <a:close/>
                <a:moveTo>
                  <a:pt x="4396" y="11089"/>
                </a:moveTo>
                <a:cubicBezTo>
                  <a:pt x="4355" y="11089"/>
                  <a:pt x="4319" y="11142"/>
                  <a:pt x="4356" y="11179"/>
                </a:cubicBezTo>
                <a:cubicBezTo>
                  <a:pt x="4381" y="11204"/>
                  <a:pt x="4405" y="11229"/>
                  <a:pt x="4431" y="11255"/>
                </a:cubicBezTo>
                <a:cubicBezTo>
                  <a:pt x="4442" y="11266"/>
                  <a:pt x="4454" y="11271"/>
                  <a:pt x="4466" y="11271"/>
                </a:cubicBezTo>
                <a:cubicBezTo>
                  <a:pt x="4507" y="11271"/>
                  <a:pt x="4544" y="11218"/>
                  <a:pt x="4507" y="11181"/>
                </a:cubicBezTo>
                <a:cubicBezTo>
                  <a:pt x="4482" y="11156"/>
                  <a:pt x="4457" y="11130"/>
                  <a:pt x="4432" y="11105"/>
                </a:cubicBezTo>
                <a:cubicBezTo>
                  <a:pt x="4421" y="11094"/>
                  <a:pt x="4408" y="11089"/>
                  <a:pt x="4396" y="11089"/>
                </a:cubicBezTo>
                <a:close/>
                <a:moveTo>
                  <a:pt x="18498" y="11171"/>
                </a:moveTo>
                <a:cubicBezTo>
                  <a:pt x="18489" y="11171"/>
                  <a:pt x="18480" y="11177"/>
                  <a:pt x="18480" y="11188"/>
                </a:cubicBezTo>
                <a:lnTo>
                  <a:pt x="18480" y="11263"/>
                </a:lnTo>
                <a:cubicBezTo>
                  <a:pt x="18480" y="11274"/>
                  <a:pt x="18489" y="11280"/>
                  <a:pt x="18498" y="11280"/>
                </a:cubicBezTo>
                <a:cubicBezTo>
                  <a:pt x="18507" y="11280"/>
                  <a:pt x="18515" y="11275"/>
                  <a:pt x="18515" y="11263"/>
                </a:cubicBezTo>
                <a:lnTo>
                  <a:pt x="18515" y="11188"/>
                </a:lnTo>
                <a:cubicBezTo>
                  <a:pt x="18515" y="11177"/>
                  <a:pt x="18507" y="11171"/>
                  <a:pt x="18498" y="11171"/>
                </a:cubicBezTo>
                <a:close/>
                <a:moveTo>
                  <a:pt x="1482" y="11142"/>
                </a:moveTo>
                <a:cubicBezTo>
                  <a:pt x="1441" y="11142"/>
                  <a:pt x="1404" y="11195"/>
                  <a:pt x="1441" y="11233"/>
                </a:cubicBezTo>
                <a:lnTo>
                  <a:pt x="1486" y="11277"/>
                </a:lnTo>
                <a:cubicBezTo>
                  <a:pt x="1497" y="11288"/>
                  <a:pt x="1510" y="11293"/>
                  <a:pt x="1522" y="11293"/>
                </a:cubicBezTo>
                <a:cubicBezTo>
                  <a:pt x="1563" y="11293"/>
                  <a:pt x="1599" y="11240"/>
                  <a:pt x="1561" y="11203"/>
                </a:cubicBezTo>
                <a:lnTo>
                  <a:pt x="1517" y="11158"/>
                </a:lnTo>
                <a:cubicBezTo>
                  <a:pt x="1506" y="11147"/>
                  <a:pt x="1494" y="11142"/>
                  <a:pt x="1482" y="11142"/>
                </a:cubicBezTo>
                <a:close/>
                <a:moveTo>
                  <a:pt x="8126" y="11224"/>
                </a:moveTo>
                <a:cubicBezTo>
                  <a:pt x="8121" y="11224"/>
                  <a:pt x="8115" y="11226"/>
                  <a:pt x="8112" y="11231"/>
                </a:cubicBezTo>
                <a:cubicBezTo>
                  <a:pt x="8098" y="11249"/>
                  <a:pt x="8082" y="11262"/>
                  <a:pt x="8064" y="11268"/>
                </a:cubicBezTo>
                <a:cubicBezTo>
                  <a:pt x="8045" y="11276"/>
                  <a:pt x="8050" y="11304"/>
                  <a:pt x="8066" y="11304"/>
                </a:cubicBezTo>
                <a:cubicBezTo>
                  <a:pt x="8068" y="11304"/>
                  <a:pt x="8070" y="11303"/>
                  <a:pt x="8072" y="11303"/>
                </a:cubicBezTo>
                <a:cubicBezTo>
                  <a:pt x="8101" y="11293"/>
                  <a:pt x="8124" y="11275"/>
                  <a:pt x="8142" y="11250"/>
                </a:cubicBezTo>
                <a:cubicBezTo>
                  <a:pt x="8151" y="11237"/>
                  <a:pt x="8138" y="11224"/>
                  <a:pt x="8126" y="11224"/>
                </a:cubicBezTo>
                <a:close/>
                <a:moveTo>
                  <a:pt x="18061" y="11272"/>
                </a:moveTo>
                <a:cubicBezTo>
                  <a:pt x="18044" y="11272"/>
                  <a:pt x="18026" y="11284"/>
                  <a:pt x="18026" y="11307"/>
                </a:cubicBezTo>
                <a:lnTo>
                  <a:pt x="18026" y="11322"/>
                </a:lnTo>
                <a:cubicBezTo>
                  <a:pt x="18026" y="11345"/>
                  <a:pt x="18044" y="11356"/>
                  <a:pt x="18061" y="11356"/>
                </a:cubicBezTo>
                <a:cubicBezTo>
                  <a:pt x="18079" y="11356"/>
                  <a:pt x="18096" y="11345"/>
                  <a:pt x="18096" y="11322"/>
                </a:cubicBezTo>
                <a:lnTo>
                  <a:pt x="18096" y="11307"/>
                </a:lnTo>
                <a:cubicBezTo>
                  <a:pt x="18096" y="11284"/>
                  <a:pt x="18079" y="11272"/>
                  <a:pt x="18061" y="11272"/>
                </a:cubicBezTo>
                <a:close/>
                <a:moveTo>
                  <a:pt x="1990" y="11267"/>
                </a:moveTo>
                <a:cubicBezTo>
                  <a:pt x="1972" y="11267"/>
                  <a:pt x="1954" y="11278"/>
                  <a:pt x="1954" y="11301"/>
                </a:cubicBezTo>
                <a:lnTo>
                  <a:pt x="1954" y="11331"/>
                </a:lnTo>
                <a:cubicBezTo>
                  <a:pt x="1954" y="11354"/>
                  <a:pt x="1972" y="11365"/>
                  <a:pt x="1990" y="11365"/>
                </a:cubicBezTo>
                <a:cubicBezTo>
                  <a:pt x="2007" y="11365"/>
                  <a:pt x="2025" y="11354"/>
                  <a:pt x="2025" y="11331"/>
                </a:cubicBezTo>
                <a:lnTo>
                  <a:pt x="2025" y="11301"/>
                </a:lnTo>
                <a:cubicBezTo>
                  <a:pt x="2025" y="11278"/>
                  <a:pt x="2007" y="11267"/>
                  <a:pt x="1990" y="11267"/>
                </a:cubicBezTo>
                <a:close/>
                <a:moveTo>
                  <a:pt x="9199" y="11205"/>
                </a:moveTo>
                <a:cubicBezTo>
                  <a:pt x="9159" y="11205"/>
                  <a:pt x="9122" y="11258"/>
                  <a:pt x="9158" y="11296"/>
                </a:cubicBezTo>
                <a:cubicBezTo>
                  <a:pt x="9182" y="11320"/>
                  <a:pt x="9207" y="11347"/>
                  <a:pt x="9232" y="11372"/>
                </a:cubicBezTo>
                <a:cubicBezTo>
                  <a:pt x="9243" y="11383"/>
                  <a:pt x="9255" y="11388"/>
                  <a:pt x="9268" y="11388"/>
                </a:cubicBezTo>
                <a:cubicBezTo>
                  <a:pt x="9308" y="11388"/>
                  <a:pt x="9344" y="11334"/>
                  <a:pt x="9307" y="11297"/>
                </a:cubicBezTo>
                <a:cubicBezTo>
                  <a:pt x="9282" y="11272"/>
                  <a:pt x="9259" y="11246"/>
                  <a:pt x="9234" y="11221"/>
                </a:cubicBezTo>
                <a:cubicBezTo>
                  <a:pt x="9223" y="11210"/>
                  <a:pt x="9211" y="11205"/>
                  <a:pt x="9199" y="11205"/>
                </a:cubicBezTo>
                <a:close/>
                <a:moveTo>
                  <a:pt x="6601" y="11339"/>
                </a:moveTo>
                <a:cubicBezTo>
                  <a:pt x="6557" y="11339"/>
                  <a:pt x="6556" y="11409"/>
                  <a:pt x="6602" y="11409"/>
                </a:cubicBezTo>
                <a:cubicBezTo>
                  <a:pt x="6647" y="11409"/>
                  <a:pt x="6647" y="11339"/>
                  <a:pt x="6602" y="11339"/>
                </a:cubicBezTo>
                <a:cubicBezTo>
                  <a:pt x="6602" y="11339"/>
                  <a:pt x="6602" y="11339"/>
                  <a:pt x="6601" y="11339"/>
                </a:cubicBezTo>
                <a:close/>
                <a:moveTo>
                  <a:pt x="19848" y="11277"/>
                </a:moveTo>
                <a:cubicBezTo>
                  <a:pt x="19841" y="11277"/>
                  <a:pt x="19835" y="11278"/>
                  <a:pt x="19829" y="11282"/>
                </a:cubicBezTo>
                <a:cubicBezTo>
                  <a:pt x="19810" y="11292"/>
                  <a:pt x="19808" y="11313"/>
                  <a:pt x="19816" y="11330"/>
                </a:cubicBezTo>
                <a:cubicBezTo>
                  <a:pt x="19826" y="11355"/>
                  <a:pt x="19837" y="11380"/>
                  <a:pt x="19849" y="11404"/>
                </a:cubicBezTo>
                <a:cubicBezTo>
                  <a:pt x="19854" y="11417"/>
                  <a:pt x="19866" y="11422"/>
                  <a:pt x="19879" y="11422"/>
                </a:cubicBezTo>
                <a:cubicBezTo>
                  <a:pt x="19885" y="11422"/>
                  <a:pt x="19892" y="11421"/>
                  <a:pt x="19897" y="11418"/>
                </a:cubicBezTo>
                <a:cubicBezTo>
                  <a:pt x="19915" y="11407"/>
                  <a:pt x="19918" y="11386"/>
                  <a:pt x="19910" y="11370"/>
                </a:cubicBezTo>
                <a:cubicBezTo>
                  <a:pt x="19899" y="11344"/>
                  <a:pt x="19889" y="11319"/>
                  <a:pt x="19877" y="11294"/>
                </a:cubicBezTo>
                <a:cubicBezTo>
                  <a:pt x="19873" y="11283"/>
                  <a:pt x="19860" y="11277"/>
                  <a:pt x="19848" y="11277"/>
                </a:cubicBezTo>
                <a:close/>
                <a:moveTo>
                  <a:pt x="12951" y="11294"/>
                </a:moveTo>
                <a:cubicBezTo>
                  <a:pt x="12930" y="11294"/>
                  <a:pt x="12908" y="11311"/>
                  <a:pt x="12915" y="11337"/>
                </a:cubicBezTo>
                <a:cubicBezTo>
                  <a:pt x="12920" y="11357"/>
                  <a:pt x="12926" y="11377"/>
                  <a:pt x="12931" y="11398"/>
                </a:cubicBezTo>
                <a:cubicBezTo>
                  <a:pt x="12935" y="11416"/>
                  <a:pt x="12948" y="11424"/>
                  <a:pt x="12962" y="11424"/>
                </a:cubicBezTo>
                <a:cubicBezTo>
                  <a:pt x="12983" y="11424"/>
                  <a:pt x="13005" y="11406"/>
                  <a:pt x="12999" y="11380"/>
                </a:cubicBezTo>
                <a:cubicBezTo>
                  <a:pt x="12994" y="11360"/>
                  <a:pt x="12988" y="11340"/>
                  <a:pt x="12983" y="11319"/>
                </a:cubicBezTo>
                <a:cubicBezTo>
                  <a:pt x="12978" y="11302"/>
                  <a:pt x="12965" y="11294"/>
                  <a:pt x="12951" y="11294"/>
                </a:cubicBezTo>
                <a:close/>
                <a:moveTo>
                  <a:pt x="16395" y="11294"/>
                </a:moveTo>
                <a:cubicBezTo>
                  <a:pt x="16385" y="11294"/>
                  <a:pt x="16375" y="11297"/>
                  <a:pt x="16367" y="11301"/>
                </a:cubicBezTo>
                <a:cubicBezTo>
                  <a:pt x="16341" y="11317"/>
                  <a:pt x="16334" y="11349"/>
                  <a:pt x="16347" y="11375"/>
                </a:cubicBezTo>
                <a:cubicBezTo>
                  <a:pt x="16352" y="11385"/>
                  <a:pt x="16357" y="11394"/>
                  <a:pt x="16363" y="11404"/>
                </a:cubicBezTo>
                <a:cubicBezTo>
                  <a:pt x="16372" y="11422"/>
                  <a:pt x="16390" y="11431"/>
                  <a:pt x="16409" y="11431"/>
                </a:cubicBezTo>
                <a:cubicBezTo>
                  <a:pt x="16418" y="11431"/>
                  <a:pt x="16428" y="11429"/>
                  <a:pt x="16436" y="11424"/>
                </a:cubicBezTo>
                <a:cubicBezTo>
                  <a:pt x="16462" y="11408"/>
                  <a:pt x="16468" y="11377"/>
                  <a:pt x="16456" y="11351"/>
                </a:cubicBezTo>
                <a:cubicBezTo>
                  <a:pt x="16451" y="11340"/>
                  <a:pt x="16445" y="11330"/>
                  <a:pt x="16440" y="11320"/>
                </a:cubicBezTo>
                <a:cubicBezTo>
                  <a:pt x="16431" y="11303"/>
                  <a:pt x="16413" y="11294"/>
                  <a:pt x="16395" y="11294"/>
                </a:cubicBezTo>
                <a:close/>
                <a:moveTo>
                  <a:pt x="24549" y="11290"/>
                </a:moveTo>
                <a:cubicBezTo>
                  <a:pt x="24528" y="11290"/>
                  <a:pt x="24506" y="11307"/>
                  <a:pt x="24512" y="11334"/>
                </a:cubicBezTo>
                <a:cubicBezTo>
                  <a:pt x="24517" y="11358"/>
                  <a:pt x="24522" y="11383"/>
                  <a:pt x="24527" y="11408"/>
                </a:cubicBezTo>
                <a:cubicBezTo>
                  <a:pt x="24530" y="11426"/>
                  <a:pt x="24543" y="11434"/>
                  <a:pt x="24557" y="11434"/>
                </a:cubicBezTo>
                <a:cubicBezTo>
                  <a:pt x="24577" y="11434"/>
                  <a:pt x="24600" y="11417"/>
                  <a:pt x="24595" y="11391"/>
                </a:cubicBezTo>
                <a:cubicBezTo>
                  <a:pt x="24591" y="11365"/>
                  <a:pt x="24585" y="11340"/>
                  <a:pt x="24580" y="11315"/>
                </a:cubicBezTo>
                <a:cubicBezTo>
                  <a:pt x="24576" y="11297"/>
                  <a:pt x="24563" y="11290"/>
                  <a:pt x="24549" y="11290"/>
                </a:cubicBezTo>
                <a:close/>
                <a:moveTo>
                  <a:pt x="561" y="11347"/>
                </a:moveTo>
                <a:cubicBezTo>
                  <a:pt x="526" y="11347"/>
                  <a:pt x="516" y="11405"/>
                  <a:pt x="553" y="11418"/>
                </a:cubicBezTo>
                <a:cubicBezTo>
                  <a:pt x="567" y="11423"/>
                  <a:pt x="583" y="11428"/>
                  <a:pt x="597" y="11435"/>
                </a:cubicBezTo>
                <a:cubicBezTo>
                  <a:pt x="602" y="11436"/>
                  <a:pt x="607" y="11437"/>
                  <a:pt x="611" y="11437"/>
                </a:cubicBezTo>
                <a:cubicBezTo>
                  <a:pt x="646" y="11437"/>
                  <a:pt x="656" y="11380"/>
                  <a:pt x="617" y="11366"/>
                </a:cubicBezTo>
                <a:cubicBezTo>
                  <a:pt x="603" y="11361"/>
                  <a:pt x="587" y="11356"/>
                  <a:pt x="573" y="11350"/>
                </a:cubicBezTo>
                <a:cubicBezTo>
                  <a:pt x="569" y="11348"/>
                  <a:pt x="565" y="11347"/>
                  <a:pt x="561" y="11347"/>
                </a:cubicBezTo>
                <a:close/>
                <a:moveTo>
                  <a:pt x="246" y="11397"/>
                </a:moveTo>
                <a:cubicBezTo>
                  <a:pt x="201" y="11397"/>
                  <a:pt x="201" y="11467"/>
                  <a:pt x="246" y="11467"/>
                </a:cubicBezTo>
                <a:lnTo>
                  <a:pt x="262" y="11467"/>
                </a:lnTo>
                <a:cubicBezTo>
                  <a:pt x="307" y="11467"/>
                  <a:pt x="308" y="11397"/>
                  <a:pt x="262" y="11397"/>
                </a:cubicBezTo>
                <a:close/>
                <a:moveTo>
                  <a:pt x="5426" y="11362"/>
                </a:moveTo>
                <a:cubicBezTo>
                  <a:pt x="5413" y="11362"/>
                  <a:pt x="5400" y="11370"/>
                  <a:pt x="5393" y="11380"/>
                </a:cubicBezTo>
                <a:cubicBezTo>
                  <a:pt x="5383" y="11398"/>
                  <a:pt x="5390" y="11417"/>
                  <a:pt x="5406" y="11428"/>
                </a:cubicBezTo>
                <a:cubicBezTo>
                  <a:pt x="5426" y="11444"/>
                  <a:pt x="5446" y="11459"/>
                  <a:pt x="5467" y="11472"/>
                </a:cubicBezTo>
                <a:cubicBezTo>
                  <a:pt x="5472" y="11476"/>
                  <a:pt x="5478" y="11478"/>
                  <a:pt x="5483" y="11478"/>
                </a:cubicBezTo>
                <a:cubicBezTo>
                  <a:pt x="5496" y="11478"/>
                  <a:pt x="5508" y="11470"/>
                  <a:pt x="5515" y="11460"/>
                </a:cubicBezTo>
                <a:cubicBezTo>
                  <a:pt x="5525" y="11441"/>
                  <a:pt x="5518" y="11423"/>
                  <a:pt x="5502" y="11411"/>
                </a:cubicBezTo>
                <a:cubicBezTo>
                  <a:pt x="5482" y="11396"/>
                  <a:pt x="5462" y="11381"/>
                  <a:pt x="5441" y="11366"/>
                </a:cubicBezTo>
                <a:cubicBezTo>
                  <a:pt x="5437" y="11363"/>
                  <a:pt x="5432" y="11362"/>
                  <a:pt x="5426" y="11362"/>
                </a:cubicBezTo>
                <a:close/>
                <a:moveTo>
                  <a:pt x="3956" y="11438"/>
                </a:moveTo>
                <a:cubicBezTo>
                  <a:pt x="3912" y="11438"/>
                  <a:pt x="3913" y="11508"/>
                  <a:pt x="3958" y="11508"/>
                </a:cubicBezTo>
                <a:cubicBezTo>
                  <a:pt x="4004" y="11508"/>
                  <a:pt x="4004" y="11438"/>
                  <a:pt x="3958" y="11438"/>
                </a:cubicBezTo>
                <a:cubicBezTo>
                  <a:pt x="3957" y="11438"/>
                  <a:pt x="3957" y="11438"/>
                  <a:pt x="3956" y="11438"/>
                </a:cubicBezTo>
                <a:close/>
                <a:moveTo>
                  <a:pt x="6024" y="11383"/>
                </a:moveTo>
                <a:cubicBezTo>
                  <a:pt x="6007" y="11383"/>
                  <a:pt x="5997" y="11407"/>
                  <a:pt x="6013" y="11415"/>
                </a:cubicBezTo>
                <a:cubicBezTo>
                  <a:pt x="6023" y="11419"/>
                  <a:pt x="6030" y="11424"/>
                  <a:pt x="6039" y="11428"/>
                </a:cubicBezTo>
                <a:cubicBezTo>
                  <a:pt x="6036" y="11428"/>
                  <a:pt x="6033" y="11427"/>
                  <a:pt x="6031" y="11427"/>
                </a:cubicBezTo>
                <a:cubicBezTo>
                  <a:pt x="6022" y="11427"/>
                  <a:pt x="6013" y="11431"/>
                  <a:pt x="6005" y="11438"/>
                </a:cubicBezTo>
                <a:cubicBezTo>
                  <a:pt x="5999" y="11442"/>
                  <a:pt x="5993" y="11443"/>
                  <a:pt x="5986" y="11443"/>
                </a:cubicBezTo>
                <a:cubicBezTo>
                  <a:pt x="5984" y="11443"/>
                  <a:pt x="5981" y="11443"/>
                  <a:pt x="5979" y="11443"/>
                </a:cubicBezTo>
                <a:cubicBezTo>
                  <a:pt x="5976" y="11442"/>
                  <a:pt x="5973" y="11442"/>
                  <a:pt x="5970" y="11442"/>
                </a:cubicBezTo>
                <a:cubicBezTo>
                  <a:pt x="5931" y="11442"/>
                  <a:pt x="5917" y="11502"/>
                  <a:pt x="5959" y="11511"/>
                </a:cubicBezTo>
                <a:cubicBezTo>
                  <a:pt x="5968" y="11513"/>
                  <a:pt x="5977" y="11514"/>
                  <a:pt x="5985" y="11514"/>
                </a:cubicBezTo>
                <a:cubicBezTo>
                  <a:pt x="6010" y="11514"/>
                  <a:pt x="6033" y="11505"/>
                  <a:pt x="6053" y="11487"/>
                </a:cubicBezTo>
                <a:cubicBezTo>
                  <a:pt x="6068" y="11475"/>
                  <a:pt x="6066" y="11449"/>
                  <a:pt x="6053" y="11437"/>
                </a:cubicBezTo>
                <a:cubicBezTo>
                  <a:pt x="6050" y="11435"/>
                  <a:pt x="6049" y="11433"/>
                  <a:pt x="6047" y="11432"/>
                </a:cubicBezTo>
                <a:lnTo>
                  <a:pt x="6047" y="11432"/>
                </a:lnTo>
                <a:cubicBezTo>
                  <a:pt x="6048" y="11433"/>
                  <a:pt x="6049" y="11433"/>
                  <a:pt x="6050" y="11433"/>
                </a:cubicBezTo>
                <a:cubicBezTo>
                  <a:pt x="6069" y="11433"/>
                  <a:pt x="6081" y="11409"/>
                  <a:pt x="6063" y="11401"/>
                </a:cubicBezTo>
                <a:cubicBezTo>
                  <a:pt x="6052" y="11396"/>
                  <a:pt x="6043" y="11391"/>
                  <a:pt x="6032" y="11385"/>
                </a:cubicBezTo>
                <a:cubicBezTo>
                  <a:pt x="6029" y="11384"/>
                  <a:pt x="6027" y="11383"/>
                  <a:pt x="6024" y="11383"/>
                </a:cubicBezTo>
                <a:close/>
                <a:moveTo>
                  <a:pt x="7292" y="11402"/>
                </a:moveTo>
                <a:cubicBezTo>
                  <a:pt x="7284" y="11402"/>
                  <a:pt x="7276" y="11405"/>
                  <a:pt x="7268" y="11413"/>
                </a:cubicBezTo>
                <a:lnTo>
                  <a:pt x="7223" y="11457"/>
                </a:lnTo>
                <a:cubicBezTo>
                  <a:pt x="7197" y="11481"/>
                  <a:pt x="7223" y="11517"/>
                  <a:pt x="7250" y="11517"/>
                </a:cubicBezTo>
                <a:cubicBezTo>
                  <a:pt x="7258" y="11517"/>
                  <a:pt x="7266" y="11514"/>
                  <a:pt x="7274" y="11507"/>
                </a:cubicBezTo>
                <a:lnTo>
                  <a:pt x="7318" y="11462"/>
                </a:lnTo>
                <a:cubicBezTo>
                  <a:pt x="7344" y="11437"/>
                  <a:pt x="7319" y="11402"/>
                  <a:pt x="7292" y="11402"/>
                </a:cubicBezTo>
                <a:close/>
                <a:moveTo>
                  <a:pt x="5061" y="11439"/>
                </a:moveTo>
                <a:cubicBezTo>
                  <a:pt x="5053" y="11439"/>
                  <a:pt x="5044" y="11442"/>
                  <a:pt x="5037" y="11449"/>
                </a:cubicBezTo>
                <a:lnTo>
                  <a:pt x="5021" y="11465"/>
                </a:lnTo>
                <a:cubicBezTo>
                  <a:pt x="4996" y="11490"/>
                  <a:pt x="5020" y="11525"/>
                  <a:pt x="5047" y="11525"/>
                </a:cubicBezTo>
                <a:cubicBezTo>
                  <a:pt x="5055" y="11525"/>
                  <a:pt x="5063" y="11522"/>
                  <a:pt x="5071" y="11514"/>
                </a:cubicBezTo>
                <a:lnTo>
                  <a:pt x="5086" y="11498"/>
                </a:lnTo>
                <a:cubicBezTo>
                  <a:pt x="5112" y="11473"/>
                  <a:pt x="5088" y="11439"/>
                  <a:pt x="5061" y="11439"/>
                </a:cubicBezTo>
                <a:close/>
                <a:moveTo>
                  <a:pt x="11373" y="11406"/>
                </a:moveTo>
                <a:cubicBezTo>
                  <a:pt x="11332" y="11406"/>
                  <a:pt x="11296" y="11459"/>
                  <a:pt x="11333" y="11496"/>
                </a:cubicBezTo>
                <a:lnTo>
                  <a:pt x="11349" y="11512"/>
                </a:lnTo>
                <a:cubicBezTo>
                  <a:pt x="11360" y="11523"/>
                  <a:pt x="11372" y="11528"/>
                  <a:pt x="11385" y="11528"/>
                </a:cubicBezTo>
                <a:cubicBezTo>
                  <a:pt x="11425" y="11528"/>
                  <a:pt x="11461" y="11475"/>
                  <a:pt x="11424" y="11438"/>
                </a:cubicBezTo>
                <a:lnTo>
                  <a:pt x="11409" y="11422"/>
                </a:lnTo>
                <a:cubicBezTo>
                  <a:pt x="11398" y="11411"/>
                  <a:pt x="11385" y="11406"/>
                  <a:pt x="11373" y="11406"/>
                </a:cubicBezTo>
                <a:close/>
                <a:moveTo>
                  <a:pt x="19130" y="11406"/>
                </a:moveTo>
                <a:cubicBezTo>
                  <a:pt x="19112" y="11406"/>
                  <a:pt x="19092" y="11416"/>
                  <a:pt x="19082" y="11433"/>
                </a:cubicBezTo>
                <a:cubicBezTo>
                  <a:pt x="19067" y="11460"/>
                  <a:pt x="19077" y="11491"/>
                  <a:pt x="19102" y="11507"/>
                </a:cubicBezTo>
                <a:cubicBezTo>
                  <a:pt x="19118" y="11517"/>
                  <a:pt x="19133" y="11527"/>
                  <a:pt x="19147" y="11537"/>
                </a:cubicBezTo>
                <a:cubicBezTo>
                  <a:pt x="19155" y="11542"/>
                  <a:pt x="19163" y="11545"/>
                  <a:pt x="19172" y="11545"/>
                </a:cubicBezTo>
                <a:cubicBezTo>
                  <a:pt x="19191" y="11545"/>
                  <a:pt x="19211" y="11534"/>
                  <a:pt x="19221" y="11517"/>
                </a:cubicBezTo>
                <a:cubicBezTo>
                  <a:pt x="19234" y="11491"/>
                  <a:pt x="19224" y="11460"/>
                  <a:pt x="19201" y="11444"/>
                </a:cubicBezTo>
                <a:cubicBezTo>
                  <a:pt x="19185" y="11433"/>
                  <a:pt x="19170" y="11424"/>
                  <a:pt x="19156" y="11414"/>
                </a:cubicBezTo>
                <a:cubicBezTo>
                  <a:pt x="19148" y="11409"/>
                  <a:pt x="19139" y="11406"/>
                  <a:pt x="19130" y="11406"/>
                </a:cubicBezTo>
                <a:close/>
                <a:moveTo>
                  <a:pt x="20781" y="11441"/>
                </a:moveTo>
                <a:cubicBezTo>
                  <a:pt x="20758" y="11441"/>
                  <a:pt x="20737" y="11458"/>
                  <a:pt x="20730" y="11480"/>
                </a:cubicBezTo>
                <a:cubicBezTo>
                  <a:pt x="20725" y="11495"/>
                  <a:pt x="20720" y="11509"/>
                  <a:pt x="20714" y="11524"/>
                </a:cubicBezTo>
                <a:cubicBezTo>
                  <a:pt x="20705" y="11551"/>
                  <a:pt x="20725" y="11582"/>
                  <a:pt x="20751" y="11590"/>
                </a:cubicBezTo>
                <a:cubicBezTo>
                  <a:pt x="20755" y="11591"/>
                  <a:pt x="20760" y="11591"/>
                  <a:pt x="20764" y="11591"/>
                </a:cubicBezTo>
                <a:cubicBezTo>
                  <a:pt x="20788" y="11591"/>
                  <a:pt x="20809" y="11575"/>
                  <a:pt x="20816" y="11553"/>
                </a:cubicBezTo>
                <a:cubicBezTo>
                  <a:pt x="20821" y="11537"/>
                  <a:pt x="20826" y="11523"/>
                  <a:pt x="20832" y="11508"/>
                </a:cubicBezTo>
                <a:cubicBezTo>
                  <a:pt x="20841" y="11482"/>
                  <a:pt x="20821" y="11450"/>
                  <a:pt x="20795" y="11443"/>
                </a:cubicBezTo>
                <a:cubicBezTo>
                  <a:pt x="20790" y="11442"/>
                  <a:pt x="20786" y="11441"/>
                  <a:pt x="20781" y="11441"/>
                </a:cubicBezTo>
                <a:close/>
                <a:moveTo>
                  <a:pt x="8757" y="11523"/>
                </a:moveTo>
                <a:cubicBezTo>
                  <a:pt x="8711" y="11523"/>
                  <a:pt x="8711" y="11593"/>
                  <a:pt x="8757" y="11593"/>
                </a:cubicBezTo>
                <a:lnTo>
                  <a:pt x="8773" y="11593"/>
                </a:lnTo>
                <a:cubicBezTo>
                  <a:pt x="8774" y="11593"/>
                  <a:pt x="8774" y="11593"/>
                  <a:pt x="8775" y="11593"/>
                </a:cubicBezTo>
                <a:cubicBezTo>
                  <a:pt x="8819" y="11593"/>
                  <a:pt x="8818" y="11523"/>
                  <a:pt x="8773" y="11523"/>
                </a:cubicBezTo>
                <a:close/>
                <a:moveTo>
                  <a:pt x="22583" y="11524"/>
                </a:moveTo>
                <a:cubicBezTo>
                  <a:pt x="22537" y="11524"/>
                  <a:pt x="22537" y="11594"/>
                  <a:pt x="22583" y="11594"/>
                </a:cubicBezTo>
                <a:lnTo>
                  <a:pt x="22613" y="11594"/>
                </a:lnTo>
                <a:cubicBezTo>
                  <a:pt x="22613" y="11594"/>
                  <a:pt x="22613" y="11594"/>
                  <a:pt x="22614" y="11594"/>
                </a:cubicBezTo>
                <a:cubicBezTo>
                  <a:pt x="22659" y="11594"/>
                  <a:pt x="22658" y="11524"/>
                  <a:pt x="22613" y="11524"/>
                </a:cubicBezTo>
                <a:close/>
                <a:moveTo>
                  <a:pt x="17265" y="11510"/>
                </a:moveTo>
                <a:cubicBezTo>
                  <a:pt x="17248" y="11510"/>
                  <a:pt x="17230" y="11521"/>
                  <a:pt x="17230" y="11545"/>
                </a:cubicBezTo>
                <a:lnTo>
                  <a:pt x="17230" y="11560"/>
                </a:lnTo>
                <a:cubicBezTo>
                  <a:pt x="17230" y="11583"/>
                  <a:pt x="17248" y="11595"/>
                  <a:pt x="17265" y="11595"/>
                </a:cubicBezTo>
                <a:cubicBezTo>
                  <a:pt x="17283" y="11595"/>
                  <a:pt x="17300" y="11583"/>
                  <a:pt x="17300" y="11560"/>
                </a:cubicBezTo>
                <a:lnTo>
                  <a:pt x="17300" y="11545"/>
                </a:lnTo>
                <a:cubicBezTo>
                  <a:pt x="17300" y="11521"/>
                  <a:pt x="17283" y="11510"/>
                  <a:pt x="17265" y="11510"/>
                </a:cubicBezTo>
                <a:close/>
                <a:moveTo>
                  <a:pt x="18006" y="11518"/>
                </a:moveTo>
                <a:cubicBezTo>
                  <a:pt x="17983" y="11518"/>
                  <a:pt x="17960" y="11524"/>
                  <a:pt x="17939" y="11534"/>
                </a:cubicBezTo>
                <a:cubicBezTo>
                  <a:pt x="17904" y="11551"/>
                  <a:pt x="17926" y="11600"/>
                  <a:pt x="17959" y="11600"/>
                </a:cubicBezTo>
                <a:cubicBezTo>
                  <a:pt x="17964" y="11600"/>
                  <a:pt x="17969" y="11599"/>
                  <a:pt x="17975" y="11596"/>
                </a:cubicBezTo>
                <a:cubicBezTo>
                  <a:pt x="17985" y="11591"/>
                  <a:pt x="17994" y="11589"/>
                  <a:pt x="18003" y="11589"/>
                </a:cubicBezTo>
                <a:cubicBezTo>
                  <a:pt x="18014" y="11589"/>
                  <a:pt x="18024" y="11592"/>
                  <a:pt x="18036" y="11597"/>
                </a:cubicBezTo>
                <a:cubicBezTo>
                  <a:pt x="18039" y="11599"/>
                  <a:pt x="18043" y="11599"/>
                  <a:pt x="18047" y="11599"/>
                </a:cubicBezTo>
                <a:cubicBezTo>
                  <a:pt x="18062" y="11599"/>
                  <a:pt x="18076" y="11586"/>
                  <a:pt x="18080" y="11572"/>
                </a:cubicBezTo>
                <a:cubicBezTo>
                  <a:pt x="18086" y="11551"/>
                  <a:pt x="18073" y="11534"/>
                  <a:pt x="18056" y="11528"/>
                </a:cubicBezTo>
                <a:cubicBezTo>
                  <a:pt x="18040" y="11521"/>
                  <a:pt x="18023" y="11518"/>
                  <a:pt x="18006" y="11518"/>
                </a:cubicBezTo>
                <a:close/>
                <a:moveTo>
                  <a:pt x="3148" y="11463"/>
                </a:moveTo>
                <a:cubicBezTo>
                  <a:pt x="3130" y="11463"/>
                  <a:pt x="3110" y="11473"/>
                  <a:pt x="3101" y="11490"/>
                </a:cubicBezTo>
                <a:cubicBezTo>
                  <a:pt x="3096" y="11501"/>
                  <a:pt x="3091" y="11509"/>
                  <a:pt x="3085" y="11519"/>
                </a:cubicBezTo>
                <a:cubicBezTo>
                  <a:pt x="3073" y="11546"/>
                  <a:pt x="3079" y="11577"/>
                  <a:pt x="3105" y="11593"/>
                </a:cubicBezTo>
                <a:cubicBezTo>
                  <a:pt x="3114" y="11598"/>
                  <a:pt x="3123" y="11600"/>
                  <a:pt x="3133" y="11600"/>
                </a:cubicBezTo>
                <a:cubicBezTo>
                  <a:pt x="3152" y="11600"/>
                  <a:pt x="3170" y="11591"/>
                  <a:pt x="3179" y="11574"/>
                </a:cubicBezTo>
                <a:cubicBezTo>
                  <a:pt x="3184" y="11563"/>
                  <a:pt x="3189" y="11554"/>
                  <a:pt x="3194" y="11543"/>
                </a:cubicBezTo>
                <a:cubicBezTo>
                  <a:pt x="3208" y="11517"/>
                  <a:pt x="3201" y="11485"/>
                  <a:pt x="3174" y="11470"/>
                </a:cubicBezTo>
                <a:cubicBezTo>
                  <a:pt x="3167" y="11465"/>
                  <a:pt x="3158" y="11463"/>
                  <a:pt x="3148" y="11463"/>
                </a:cubicBezTo>
                <a:close/>
                <a:moveTo>
                  <a:pt x="12528" y="11550"/>
                </a:moveTo>
                <a:cubicBezTo>
                  <a:pt x="12511" y="11550"/>
                  <a:pt x="12493" y="11561"/>
                  <a:pt x="12493" y="11584"/>
                </a:cubicBezTo>
                <a:lnTo>
                  <a:pt x="12493" y="11600"/>
                </a:lnTo>
                <a:cubicBezTo>
                  <a:pt x="12493" y="11623"/>
                  <a:pt x="12511" y="11634"/>
                  <a:pt x="12528" y="11634"/>
                </a:cubicBezTo>
                <a:cubicBezTo>
                  <a:pt x="12546" y="11634"/>
                  <a:pt x="12564" y="11623"/>
                  <a:pt x="12564" y="11600"/>
                </a:cubicBezTo>
                <a:lnTo>
                  <a:pt x="12564" y="11584"/>
                </a:lnTo>
                <a:cubicBezTo>
                  <a:pt x="12564" y="11561"/>
                  <a:pt x="12546" y="11550"/>
                  <a:pt x="12528" y="11550"/>
                </a:cubicBezTo>
                <a:close/>
                <a:moveTo>
                  <a:pt x="13597" y="11565"/>
                </a:moveTo>
                <a:cubicBezTo>
                  <a:pt x="13569" y="11565"/>
                  <a:pt x="13546" y="11601"/>
                  <a:pt x="13571" y="11626"/>
                </a:cubicBezTo>
                <a:lnTo>
                  <a:pt x="13587" y="11642"/>
                </a:lnTo>
                <a:cubicBezTo>
                  <a:pt x="13594" y="11649"/>
                  <a:pt x="13602" y="11652"/>
                  <a:pt x="13610" y="11652"/>
                </a:cubicBezTo>
                <a:cubicBezTo>
                  <a:pt x="13637" y="11652"/>
                  <a:pt x="13662" y="11616"/>
                  <a:pt x="13637" y="11592"/>
                </a:cubicBezTo>
                <a:cubicBezTo>
                  <a:pt x="13629" y="11586"/>
                  <a:pt x="13625" y="11581"/>
                  <a:pt x="13621" y="11576"/>
                </a:cubicBezTo>
                <a:cubicBezTo>
                  <a:pt x="13613" y="11569"/>
                  <a:pt x="13605" y="11565"/>
                  <a:pt x="13597" y="11565"/>
                </a:cubicBezTo>
                <a:close/>
                <a:moveTo>
                  <a:pt x="4662" y="11590"/>
                </a:moveTo>
                <a:cubicBezTo>
                  <a:pt x="4618" y="11590"/>
                  <a:pt x="4619" y="11660"/>
                  <a:pt x="4664" y="11660"/>
                </a:cubicBezTo>
                <a:lnTo>
                  <a:pt x="4680" y="11660"/>
                </a:lnTo>
                <a:cubicBezTo>
                  <a:pt x="4725" y="11660"/>
                  <a:pt x="4725" y="11590"/>
                  <a:pt x="4680" y="11590"/>
                </a:cubicBezTo>
                <a:lnTo>
                  <a:pt x="4664" y="11590"/>
                </a:lnTo>
                <a:cubicBezTo>
                  <a:pt x="4664" y="11590"/>
                  <a:pt x="4663" y="11590"/>
                  <a:pt x="4662" y="11590"/>
                </a:cubicBezTo>
                <a:close/>
                <a:moveTo>
                  <a:pt x="24352" y="11559"/>
                </a:moveTo>
                <a:cubicBezTo>
                  <a:pt x="24328" y="11559"/>
                  <a:pt x="24304" y="11585"/>
                  <a:pt x="24318" y="11613"/>
                </a:cubicBezTo>
                <a:cubicBezTo>
                  <a:pt x="24323" y="11623"/>
                  <a:pt x="24329" y="11633"/>
                  <a:pt x="24334" y="11643"/>
                </a:cubicBezTo>
                <a:cubicBezTo>
                  <a:pt x="24340" y="11656"/>
                  <a:pt x="24351" y="11661"/>
                  <a:pt x="24362" y="11661"/>
                </a:cubicBezTo>
                <a:cubicBezTo>
                  <a:pt x="24385" y="11661"/>
                  <a:pt x="24410" y="11635"/>
                  <a:pt x="24396" y="11607"/>
                </a:cubicBezTo>
                <a:cubicBezTo>
                  <a:pt x="24388" y="11597"/>
                  <a:pt x="24383" y="11587"/>
                  <a:pt x="24380" y="11577"/>
                </a:cubicBezTo>
                <a:cubicBezTo>
                  <a:pt x="24373" y="11565"/>
                  <a:pt x="24363" y="11559"/>
                  <a:pt x="24352" y="11559"/>
                </a:cubicBezTo>
                <a:close/>
                <a:moveTo>
                  <a:pt x="15777" y="11552"/>
                </a:moveTo>
                <a:cubicBezTo>
                  <a:pt x="15759" y="11552"/>
                  <a:pt x="15741" y="11563"/>
                  <a:pt x="15740" y="11586"/>
                </a:cubicBezTo>
                <a:cubicBezTo>
                  <a:pt x="15738" y="11623"/>
                  <a:pt x="15762" y="11655"/>
                  <a:pt x="15798" y="11665"/>
                </a:cubicBezTo>
                <a:cubicBezTo>
                  <a:pt x="15802" y="11666"/>
                  <a:pt x="15806" y="11667"/>
                  <a:pt x="15809" y="11667"/>
                </a:cubicBezTo>
                <a:cubicBezTo>
                  <a:pt x="15845" y="11667"/>
                  <a:pt x="15856" y="11607"/>
                  <a:pt x="15817" y="11596"/>
                </a:cubicBezTo>
                <a:cubicBezTo>
                  <a:pt x="15811" y="11593"/>
                  <a:pt x="15812" y="11591"/>
                  <a:pt x="15812" y="11586"/>
                </a:cubicBezTo>
                <a:cubicBezTo>
                  <a:pt x="15813" y="11563"/>
                  <a:pt x="15795" y="11552"/>
                  <a:pt x="15777" y="11552"/>
                </a:cubicBezTo>
                <a:close/>
                <a:moveTo>
                  <a:pt x="5784" y="11576"/>
                </a:moveTo>
                <a:cubicBezTo>
                  <a:pt x="5756" y="11576"/>
                  <a:pt x="5731" y="11612"/>
                  <a:pt x="5757" y="11637"/>
                </a:cubicBezTo>
                <a:cubicBezTo>
                  <a:pt x="5767" y="11647"/>
                  <a:pt x="5778" y="11656"/>
                  <a:pt x="5788" y="11665"/>
                </a:cubicBezTo>
                <a:cubicBezTo>
                  <a:pt x="5796" y="11672"/>
                  <a:pt x="5804" y="11675"/>
                  <a:pt x="5812" y="11675"/>
                </a:cubicBezTo>
                <a:cubicBezTo>
                  <a:pt x="5840" y="11675"/>
                  <a:pt x="5864" y="11640"/>
                  <a:pt x="5839" y="11616"/>
                </a:cubicBezTo>
                <a:cubicBezTo>
                  <a:pt x="5828" y="11605"/>
                  <a:pt x="5818" y="11596"/>
                  <a:pt x="5807" y="11586"/>
                </a:cubicBezTo>
                <a:cubicBezTo>
                  <a:pt x="5800" y="11579"/>
                  <a:pt x="5792" y="11576"/>
                  <a:pt x="5784" y="11576"/>
                </a:cubicBezTo>
                <a:close/>
                <a:moveTo>
                  <a:pt x="23931" y="11607"/>
                </a:moveTo>
                <a:cubicBezTo>
                  <a:pt x="23917" y="11607"/>
                  <a:pt x="23905" y="11625"/>
                  <a:pt x="23917" y="11637"/>
                </a:cubicBezTo>
                <a:lnTo>
                  <a:pt x="23962" y="11681"/>
                </a:lnTo>
                <a:cubicBezTo>
                  <a:pt x="23966" y="11684"/>
                  <a:pt x="23970" y="11686"/>
                  <a:pt x="23974" y="11686"/>
                </a:cubicBezTo>
                <a:cubicBezTo>
                  <a:pt x="23987" y="11686"/>
                  <a:pt x="24000" y="11669"/>
                  <a:pt x="23987" y="11656"/>
                </a:cubicBezTo>
                <a:lnTo>
                  <a:pt x="23942" y="11612"/>
                </a:lnTo>
                <a:cubicBezTo>
                  <a:pt x="23939" y="11608"/>
                  <a:pt x="23935" y="11607"/>
                  <a:pt x="23931" y="11607"/>
                </a:cubicBezTo>
                <a:close/>
                <a:moveTo>
                  <a:pt x="14425" y="11622"/>
                </a:moveTo>
                <a:cubicBezTo>
                  <a:pt x="14379" y="11622"/>
                  <a:pt x="14379" y="11692"/>
                  <a:pt x="14425" y="11692"/>
                </a:cubicBezTo>
                <a:lnTo>
                  <a:pt x="14455" y="11692"/>
                </a:lnTo>
                <a:cubicBezTo>
                  <a:pt x="14501" y="11692"/>
                  <a:pt x="14501" y="11622"/>
                  <a:pt x="14455" y="11622"/>
                </a:cubicBezTo>
                <a:close/>
                <a:moveTo>
                  <a:pt x="21982" y="11628"/>
                </a:moveTo>
                <a:cubicBezTo>
                  <a:pt x="21964" y="11628"/>
                  <a:pt x="21946" y="11640"/>
                  <a:pt x="21946" y="11663"/>
                </a:cubicBezTo>
                <a:lnTo>
                  <a:pt x="21946" y="11679"/>
                </a:lnTo>
                <a:cubicBezTo>
                  <a:pt x="21946" y="11701"/>
                  <a:pt x="21964" y="11712"/>
                  <a:pt x="21982" y="11712"/>
                </a:cubicBezTo>
                <a:cubicBezTo>
                  <a:pt x="22000" y="11712"/>
                  <a:pt x="22018" y="11701"/>
                  <a:pt x="22018" y="11679"/>
                </a:cubicBezTo>
                <a:lnTo>
                  <a:pt x="22018" y="11663"/>
                </a:lnTo>
                <a:cubicBezTo>
                  <a:pt x="22018" y="11640"/>
                  <a:pt x="22000" y="11628"/>
                  <a:pt x="21982" y="11628"/>
                </a:cubicBezTo>
                <a:close/>
                <a:moveTo>
                  <a:pt x="1029" y="11624"/>
                </a:moveTo>
                <a:cubicBezTo>
                  <a:pt x="1005" y="11624"/>
                  <a:pt x="980" y="11649"/>
                  <a:pt x="995" y="11677"/>
                </a:cubicBezTo>
                <a:cubicBezTo>
                  <a:pt x="1004" y="11692"/>
                  <a:pt x="1015" y="11703"/>
                  <a:pt x="1029" y="11711"/>
                </a:cubicBezTo>
                <a:cubicBezTo>
                  <a:pt x="1034" y="11718"/>
                  <a:pt x="1043" y="11726"/>
                  <a:pt x="1056" y="11726"/>
                </a:cubicBezTo>
                <a:lnTo>
                  <a:pt x="1077" y="11726"/>
                </a:lnTo>
                <a:cubicBezTo>
                  <a:pt x="1079" y="11726"/>
                  <a:pt x="1082" y="11724"/>
                  <a:pt x="1085" y="11724"/>
                </a:cubicBezTo>
                <a:lnTo>
                  <a:pt x="1086" y="11724"/>
                </a:lnTo>
                <a:cubicBezTo>
                  <a:pt x="1088" y="11724"/>
                  <a:pt x="1088" y="11723"/>
                  <a:pt x="1089" y="11723"/>
                </a:cubicBezTo>
                <a:cubicBezTo>
                  <a:pt x="1096" y="11721"/>
                  <a:pt x="1101" y="11714"/>
                  <a:pt x="1104" y="11708"/>
                </a:cubicBezTo>
                <a:cubicBezTo>
                  <a:pt x="1109" y="11702"/>
                  <a:pt x="1111" y="11695"/>
                  <a:pt x="1111" y="11688"/>
                </a:cubicBezTo>
                <a:cubicBezTo>
                  <a:pt x="1111" y="11678"/>
                  <a:pt x="1107" y="11670"/>
                  <a:pt x="1101" y="11665"/>
                </a:cubicBezTo>
                <a:cubicBezTo>
                  <a:pt x="1093" y="11660"/>
                  <a:pt x="1087" y="11655"/>
                  <a:pt x="1076" y="11655"/>
                </a:cubicBezTo>
                <a:cubicBezTo>
                  <a:pt x="1074" y="11655"/>
                  <a:pt x="1073" y="11653"/>
                  <a:pt x="1072" y="11653"/>
                </a:cubicBezTo>
                <a:cubicBezTo>
                  <a:pt x="1064" y="11651"/>
                  <a:pt x="1060" y="11646"/>
                  <a:pt x="1057" y="11642"/>
                </a:cubicBezTo>
                <a:cubicBezTo>
                  <a:pt x="1050" y="11629"/>
                  <a:pt x="1040" y="11624"/>
                  <a:pt x="1029" y="11624"/>
                </a:cubicBezTo>
                <a:close/>
                <a:moveTo>
                  <a:pt x="2517" y="11580"/>
                </a:moveTo>
                <a:cubicBezTo>
                  <a:pt x="2497" y="11580"/>
                  <a:pt x="2477" y="11591"/>
                  <a:pt x="2467" y="11607"/>
                </a:cubicBezTo>
                <a:cubicBezTo>
                  <a:pt x="2452" y="11635"/>
                  <a:pt x="2464" y="11664"/>
                  <a:pt x="2487" y="11681"/>
                </a:cubicBezTo>
                <a:cubicBezTo>
                  <a:pt x="2507" y="11696"/>
                  <a:pt x="2527" y="11711"/>
                  <a:pt x="2548" y="11726"/>
                </a:cubicBezTo>
                <a:cubicBezTo>
                  <a:pt x="2555" y="11730"/>
                  <a:pt x="2563" y="11733"/>
                  <a:pt x="2571" y="11733"/>
                </a:cubicBezTo>
                <a:cubicBezTo>
                  <a:pt x="2591" y="11733"/>
                  <a:pt x="2612" y="11721"/>
                  <a:pt x="2621" y="11706"/>
                </a:cubicBezTo>
                <a:cubicBezTo>
                  <a:pt x="2637" y="11679"/>
                  <a:pt x="2624" y="11649"/>
                  <a:pt x="2601" y="11633"/>
                </a:cubicBezTo>
                <a:cubicBezTo>
                  <a:pt x="2582" y="11617"/>
                  <a:pt x="2562" y="11602"/>
                  <a:pt x="2541" y="11587"/>
                </a:cubicBezTo>
                <a:cubicBezTo>
                  <a:pt x="2534" y="11582"/>
                  <a:pt x="2525" y="11580"/>
                  <a:pt x="2517" y="11580"/>
                </a:cubicBezTo>
                <a:close/>
                <a:moveTo>
                  <a:pt x="13854" y="11665"/>
                </a:moveTo>
                <a:cubicBezTo>
                  <a:pt x="13808" y="11665"/>
                  <a:pt x="13808" y="11736"/>
                  <a:pt x="13854" y="11736"/>
                </a:cubicBezTo>
                <a:cubicBezTo>
                  <a:pt x="13900" y="11736"/>
                  <a:pt x="13900" y="11665"/>
                  <a:pt x="13854" y="11665"/>
                </a:cubicBezTo>
                <a:close/>
                <a:moveTo>
                  <a:pt x="1703" y="11670"/>
                </a:moveTo>
                <a:cubicBezTo>
                  <a:pt x="1658" y="11670"/>
                  <a:pt x="1658" y="11741"/>
                  <a:pt x="1703" y="11741"/>
                </a:cubicBezTo>
                <a:lnTo>
                  <a:pt x="1718" y="11741"/>
                </a:lnTo>
                <a:cubicBezTo>
                  <a:pt x="1719" y="11741"/>
                  <a:pt x="1719" y="11741"/>
                  <a:pt x="1719" y="11741"/>
                </a:cubicBezTo>
                <a:cubicBezTo>
                  <a:pt x="1764" y="11741"/>
                  <a:pt x="1764" y="11670"/>
                  <a:pt x="1718" y="11670"/>
                </a:cubicBezTo>
                <a:close/>
                <a:moveTo>
                  <a:pt x="13989" y="11695"/>
                </a:moveTo>
                <a:cubicBezTo>
                  <a:pt x="13943" y="11695"/>
                  <a:pt x="13943" y="11766"/>
                  <a:pt x="13989" y="11766"/>
                </a:cubicBezTo>
                <a:cubicBezTo>
                  <a:pt x="13989" y="11766"/>
                  <a:pt x="13990" y="11766"/>
                  <a:pt x="13991" y="11766"/>
                </a:cubicBezTo>
                <a:cubicBezTo>
                  <a:pt x="14035" y="11766"/>
                  <a:pt x="14034" y="11695"/>
                  <a:pt x="13989" y="11695"/>
                </a:cubicBezTo>
                <a:close/>
                <a:moveTo>
                  <a:pt x="6564" y="11637"/>
                </a:moveTo>
                <a:cubicBezTo>
                  <a:pt x="6559" y="11637"/>
                  <a:pt x="6553" y="11639"/>
                  <a:pt x="6547" y="11642"/>
                </a:cubicBezTo>
                <a:cubicBezTo>
                  <a:pt x="6531" y="11650"/>
                  <a:pt x="6522" y="11674"/>
                  <a:pt x="6534" y="11690"/>
                </a:cubicBezTo>
                <a:cubicBezTo>
                  <a:pt x="6550" y="11710"/>
                  <a:pt x="6563" y="11731"/>
                  <a:pt x="6578" y="11750"/>
                </a:cubicBezTo>
                <a:cubicBezTo>
                  <a:pt x="6585" y="11761"/>
                  <a:pt x="6597" y="11768"/>
                  <a:pt x="6610" y="11768"/>
                </a:cubicBezTo>
                <a:cubicBezTo>
                  <a:pt x="6615" y="11768"/>
                  <a:pt x="6621" y="11767"/>
                  <a:pt x="6626" y="11763"/>
                </a:cubicBezTo>
                <a:cubicBezTo>
                  <a:pt x="6642" y="11754"/>
                  <a:pt x="6651" y="11731"/>
                  <a:pt x="6640" y="11715"/>
                </a:cubicBezTo>
                <a:cubicBezTo>
                  <a:pt x="6624" y="11695"/>
                  <a:pt x="6610" y="11674"/>
                  <a:pt x="6595" y="11655"/>
                </a:cubicBezTo>
                <a:cubicBezTo>
                  <a:pt x="6587" y="11644"/>
                  <a:pt x="6576" y="11637"/>
                  <a:pt x="6564" y="11637"/>
                </a:cubicBezTo>
                <a:close/>
                <a:moveTo>
                  <a:pt x="7909" y="11638"/>
                </a:moveTo>
                <a:cubicBezTo>
                  <a:pt x="7893" y="11638"/>
                  <a:pt x="7877" y="11645"/>
                  <a:pt x="7867" y="11663"/>
                </a:cubicBezTo>
                <a:cubicBezTo>
                  <a:pt x="7857" y="11679"/>
                  <a:pt x="7849" y="11694"/>
                  <a:pt x="7839" y="11708"/>
                </a:cubicBezTo>
                <a:cubicBezTo>
                  <a:pt x="7815" y="11750"/>
                  <a:pt x="7852" y="11789"/>
                  <a:pt x="7888" y="11789"/>
                </a:cubicBezTo>
                <a:cubicBezTo>
                  <a:pt x="7904" y="11789"/>
                  <a:pt x="7920" y="11781"/>
                  <a:pt x="7931" y="11763"/>
                </a:cubicBezTo>
                <a:cubicBezTo>
                  <a:pt x="7940" y="11748"/>
                  <a:pt x="7949" y="11732"/>
                  <a:pt x="7959" y="11717"/>
                </a:cubicBezTo>
                <a:cubicBezTo>
                  <a:pt x="7983" y="11677"/>
                  <a:pt x="7946" y="11638"/>
                  <a:pt x="7909" y="11638"/>
                </a:cubicBezTo>
                <a:close/>
                <a:moveTo>
                  <a:pt x="18436" y="11726"/>
                </a:moveTo>
                <a:cubicBezTo>
                  <a:pt x="18422" y="11726"/>
                  <a:pt x="18410" y="11743"/>
                  <a:pt x="18424" y="11755"/>
                </a:cubicBezTo>
                <a:cubicBezTo>
                  <a:pt x="18431" y="11762"/>
                  <a:pt x="18430" y="11769"/>
                  <a:pt x="18422" y="11774"/>
                </a:cubicBezTo>
                <a:cubicBezTo>
                  <a:pt x="18408" y="11786"/>
                  <a:pt x="18422" y="11803"/>
                  <a:pt x="18436" y="11803"/>
                </a:cubicBezTo>
                <a:cubicBezTo>
                  <a:pt x="18440" y="11803"/>
                  <a:pt x="18444" y="11802"/>
                  <a:pt x="18447" y="11799"/>
                </a:cubicBezTo>
                <a:cubicBezTo>
                  <a:pt x="18468" y="11781"/>
                  <a:pt x="18468" y="11749"/>
                  <a:pt x="18448" y="11731"/>
                </a:cubicBezTo>
                <a:cubicBezTo>
                  <a:pt x="18445" y="11728"/>
                  <a:pt x="18440" y="11726"/>
                  <a:pt x="18436" y="11726"/>
                </a:cubicBezTo>
                <a:close/>
                <a:moveTo>
                  <a:pt x="4926" y="11647"/>
                </a:moveTo>
                <a:cubicBezTo>
                  <a:pt x="4899" y="11647"/>
                  <a:pt x="4876" y="11683"/>
                  <a:pt x="4901" y="11707"/>
                </a:cubicBezTo>
                <a:lnTo>
                  <a:pt x="4906" y="11712"/>
                </a:lnTo>
                <a:cubicBezTo>
                  <a:pt x="4905" y="11713"/>
                  <a:pt x="4903" y="11714"/>
                  <a:pt x="4903" y="11716"/>
                </a:cubicBezTo>
                <a:cubicBezTo>
                  <a:pt x="4890" y="11739"/>
                  <a:pt x="4897" y="11776"/>
                  <a:pt x="4922" y="11790"/>
                </a:cubicBezTo>
                <a:cubicBezTo>
                  <a:pt x="4932" y="11795"/>
                  <a:pt x="4942" y="11800"/>
                  <a:pt x="4952" y="11805"/>
                </a:cubicBezTo>
                <a:cubicBezTo>
                  <a:pt x="4961" y="11810"/>
                  <a:pt x="4971" y="11812"/>
                  <a:pt x="4980" y="11812"/>
                </a:cubicBezTo>
                <a:cubicBezTo>
                  <a:pt x="4998" y="11812"/>
                  <a:pt x="5015" y="11803"/>
                  <a:pt x="5026" y="11785"/>
                </a:cubicBezTo>
                <a:cubicBezTo>
                  <a:pt x="5039" y="11762"/>
                  <a:pt x="5032" y="11725"/>
                  <a:pt x="5006" y="11712"/>
                </a:cubicBezTo>
                <a:cubicBezTo>
                  <a:pt x="4995" y="11707"/>
                  <a:pt x="4986" y="11702"/>
                  <a:pt x="4976" y="11697"/>
                </a:cubicBezTo>
                <a:cubicBezTo>
                  <a:pt x="4977" y="11688"/>
                  <a:pt x="4974" y="11681"/>
                  <a:pt x="4966" y="11672"/>
                </a:cubicBezTo>
                <a:lnTo>
                  <a:pt x="4950" y="11658"/>
                </a:lnTo>
                <a:cubicBezTo>
                  <a:pt x="4943" y="11650"/>
                  <a:pt x="4934" y="11647"/>
                  <a:pt x="4926" y="11647"/>
                </a:cubicBezTo>
                <a:close/>
                <a:moveTo>
                  <a:pt x="20961" y="11745"/>
                </a:moveTo>
                <a:cubicBezTo>
                  <a:pt x="20914" y="11745"/>
                  <a:pt x="20914" y="11816"/>
                  <a:pt x="20961" y="11816"/>
                </a:cubicBezTo>
                <a:cubicBezTo>
                  <a:pt x="21007" y="11816"/>
                  <a:pt x="21007" y="11745"/>
                  <a:pt x="20961" y="11745"/>
                </a:cubicBezTo>
                <a:close/>
                <a:moveTo>
                  <a:pt x="9494" y="11708"/>
                </a:moveTo>
                <a:cubicBezTo>
                  <a:pt x="9485" y="11708"/>
                  <a:pt x="9476" y="11714"/>
                  <a:pt x="9476" y="11726"/>
                </a:cubicBezTo>
                <a:lnTo>
                  <a:pt x="9476" y="11800"/>
                </a:lnTo>
                <a:cubicBezTo>
                  <a:pt x="9476" y="11812"/>
                  <a:pt x="9485" y="11817"/>
                  <a:pt x="9494" y="11817"/>
                </a:cubicBezTo>
                <a:cubicBezTo>
                  <a:pt x="9502" y="11817"/>
                  <a:pt x="9511" y="11812"/>
                  <a:pt x="9511" y="11800"/>
                </a:cubicBezTo>
                <a:lnTo>
                  <a:pt x="9511" y="11726"/>
                </a:lnTo>
                <a:cubicBezTo>
                  <a:pt x="9511" y="11714"/>
                  <a:pt x="9502" y="11708"/>
                  <a:pt x="9494" y="11708"/>
                </a:cubicBezTo>
                <a:close/>
                <a:moveTo>
                  <a:pt x="16708" y="11806"/>
                </a:moveTo>
                <a:cubicBezTo>
                  <a:pt x="16673" y="11806"/>
                  <a:pt x="16660" y="11863"/>
                  <a:pt x="16699" y="11876"/>
                </a:cubicBezTo>
                <a:cubicBezTo>
                  <a:pt x="16715" y="11881"/>
                  <a:pt x="16729" y="11886"/>
                  <a:pt x="16744" y="11891"/>
                </a:cubicBezTo>
                <a:cubicBezTo>
                  <a:pt x="16748" y="11893"/>
                  <a:pt x="16752" y="11894"/>
                  <a:pt x="16756" y="11894"/>
                </a:cubicBezTo>
                <a:cubicBezTo>
                  <a:pt x="16790" y="11894"/>
                  <a:pt x="16803" y="11836"/>
                  <a:pt x="16764" y="11823"/>
                </a:cubicBezTo>
                <a:cubicBezTo>
                  <a:pt x="16748" y="11818"/>
                  <a:pt x="16734" y="11813"/>
                  <a:pt x="16719" y="11807"/>
                </a:cubicBezTo>
                <a:cubicBezTo>
                  <a:pt x="16715" y="11806"/>
                  <a:pt x="16711" y="11806"/>
                  <a:pt x="16708" y="11806"/>
                </a:cubicBezTo>
                <a:close/>
                <a:moveTo>
                  <a:pt x="9058" y="11810"/>
                </a:moveTo>
                <a:cubicBezTo>
                  <a:pt x="9041" y="11810"/>
                  <a:pt x="9023" y="11822"/>
                  <a:pt x="9023" y="11844"/>
                </a:cubicBezTo>
                <a:lnTo>
                  <a:pt x="9023" y="11860"/>
                </a:lnTo>
                <a:cubicBezTo>
                  <a:pt x="9023" y="11882"/>
                  <a:pt x="9040" y="11894"/>
                  <a:pt x="9058" y="11894"/>
                </a:cubicBezTo>
                <a:cubicBezTo>
                  <a:pt x="9075" y="11894"/>
                  <a:pt x="9093" y="11882"/>
                  <a:pt x="9093" y="11860"/>
                </a:cubicBezTo>
                <a:lnTo>
                  <a:pt x="9093" y="11844"/>
                </a:lnTo>
                <a:cubicBezTo>
                  <a:pt x="9093" y="11822"/>
                  <a:pt x="9076" y="11810"/>
                  <a:pt x="9058" y="11810"/>
                </a:cubicBezTo>
                <a:close/>
                <a:moveTo>
                  <a:pt x="19399" y="11846"/>
                </a:moveTo>
                <a:cubicBezTo>
                  <a:pt x="19353" y="11846"/>
                  <a:pt x="19353" y="11916"/>
                  <a:pt x="19399" y="11916"/>
                </a:cubicBezTo>
                <a:cubicBezTo>
                  <a:pt x="19443" y="11916"/>
                  <a:pt x="19443" y="11846"/>
                  <a:pt x="19399" y="11846"/>
                </a:cubicBezTo>
                <a:close/>
                <a:moveTo>
                  <a:pt x="17338" y="11855"/>
                </a:moveTo>
                <a:cubicBezTo>
                  <a:pt x="17294" y="11855"/>
                  <a:pt x="17293" y="11926"/>
                  <a:pt x="17338" y="11926"/>
                </a:cubicBezTo>
                <a:cubicBezTo>
                  <a:pt x="17384" y="11926"/>
                  <a:pt x="17384" y="11855"/>
                  <a:pt x="17338" y="11855"/>
                </a:cubicBezTo>
                <a:close/>
                <a:moveTo>
                  <a:pt x="17624" y="11843"/>
                </a:moveTo>
                <a:cubicBezTo>
                  <a:pt x="17591" y="11843"/>
                  <a:pt x="17569" y="11891"/>
                  <a:pt x="17605" y="11909"/>
                </a:cubicBezTo>
                <a:cubicBezTo>
                  <a:pt x="17616" y="11914"/>
                  <a:pt x="17625" y="11920"/>
                  <a:pt x="17636" y="11925"/>
                </a:cubicBezTo>
                <a:cubicBezTo>
                  <a:pt x="17641" y="11927"/>
                  <a:pt x="17646" y="11928"/>
                  <a:pt x="17651" y="11928"/>
                </a:cubicBezTo>
                <a:cubicBezTo>
                  <a:pt x="17685" y="11928"/>
                  <a:pt x="17708" y="11880"/>
                  <a:pt x="17671" y="11863"/>
                </a:cubicBezTo>
                <a:cubicBezTo>
                  <a:pt x="17661" y="11858"/>
                  <a:pt x="17651" y="11853"/>
                  <a:pt x="17641" y="11847"/>
                </a:cubicBezTo>
                <a:cubicBezTo>
                  <a:pt x="17635" y="11844"/>
                  <a:pt x="17629" y="11843"/>
                  <a:pt x="17624" y="11843"/>
                </a:cubicBezTo>
                <a:close/>
                <a:moveTo>
                  <a:pt x="18772" y="11845"/>
                </a:moveTo>
                <a:cubicBezTo>
                  <a:pt x="18767" y="11845"/>
                  <a:pt x="18761" y="11845"/>
                  <a:pt x="18756" y="11846"/>
                </a:cubicBezTo>
                <a:cubicBezTo>
                  <a:pt x="18716" y="11855"/>
                  <a:pt x="18728" y="11914"/>
                  <a:pt x="18766" y="11915"/>
                </a:cubicBezTo>
                <a:cubicBezTo>
                  <a:pt x="18771" y="11925"/>
                  <a:pt x="18783" y="11930"/>
                  <a:pt x="18795" y="11930"/>
                </a:cubicBezTo>
                <a:cubicBezTo>
                  <a:pt x="18801" y="11930"/>
                  <a:pt x="18808" y="11928"/>
                  <a:pt x="18813" y="11926"/>
                </a:cubicBezTo>
                <a:cubicBezTo>
                  <a:pt x="18831" y="11915"/>
                  <a:pt x="18834" y="11894"/>
                  <a:pt x="18826" y="11878"/>
                </a:cubicBezTo>
                <a:cubicBezTo>
                  <a:pt x="18816" y="11855"/>
                  <a:pt x="18794" y="11845"/>
                  <a:pt x="18772" y="11845"/>
                </a:cubicBezTo>
                <a:close/>
                <a:moveTo>
                  <a:pt x="23538" y="11872"/>
                </a:moveTo>
                <a:cubicBezTo>
                  <a:pt x="23492" y="11872"/>
                  <a:pt x="23492" y="11943"/>
                  <a:pt x="23538" y="11943"/>
                </a:cubicBezTo>
                <a:cubicBezTo>
                  <a:pt x="23584" y="11943"/>
                  <a:pt x="23584" y="11872"/>
                  <a:pt x="23538" y="11872"/>
                </a:cubicBezTo>
                <a:close/>
                <a:moveTo>
                  <a:pt x="21425" y="11852"/>
                </a:moveTo>
                <a:cubicBezTo>
                  <a:pt x="21408" y="11852"/>
                  <a:pt x="21390" y="11864"/>
                  <a:pt x="21390" y="11886"/>
                </a:cubicBezTo>
                <a:lnTo>
                  <a:pt x="21390" y="11916"/>
                </a:lnTo>
                <a:cubicBezTo>
                  <a:pt x="21390" y="11939"/>
                  <a:pt x="21408" y="11951"/>
                  <a:pt x="21425" y="11951"/>
                </a:cubicBezTo>
                <a:cubicBezTo>
                  <a:pt x="21443" y="11951"/>
                  <a:pt x="21460" y="11939"/>
                  <a:pt x="21460" y="11916"/>
                </a:cubicBezTo>
                <a:lnTo>
                  <a:pt x="21460" y="11886"/>
                </a:lnTo>
                <a:cubicBezTo>
                  <a:pt x="21460" y="11864"/>
                  <a:pt x="21443" y="11852"/>
                  <a:pt x="21425" y="11852"/>
                </a:cubicBezTo>
                <a:close/>
                <a:moveTo>
                  <a:pt x="10843" y="11814"/>
                </a:moveTo>
                <a:cubicBezTo>
                  <a:pt x="10837" y="11814"/>
                  <a:pt x="10830" y="11815"/>
                  <a:pt x="10825" y="11818"/>
                </a:cubicBezTo>
                <a:cubicBezTo>
                  <a:pt x="10806" y="11828"/>
                  <a:pt x="10804" y="11849"/>
                  <a:pt x="10811" y="11867"/>
                </a:cubicBezTo>
                <a:cubicBezTo>
                  <a:pt x="10822" y="11891"/>
                  <a:pt x="10832" y="11916"/>
                  <a:pt x="10845" y="11942"/>
                </a:cubicBezTo>
                <a:cubicBezTo>
                  <a:pt x="10850" y="11953"/>
                  <a:pt x="10862" y="11959"/>
                  <a:pt x="10875" y="11959"/>
                </a:cubicBezTo>
                <a:cubicBezTo>
                  <a:pt x="10881" y="11959"/>
                  <a:pt x="10888" y="11957"/>
                  <a:pt x="10893" y="11954"/>
                </a:cubicBezTo>
                <a:cubicBezTo>
                  <a:pt x="10911" y="11944"/>
                  <a:pt x="10914" y="11924"/>
                  <a:pt x="10906" y="11906"/>
                </a:cubicBezTo>
                <a:cubicBezTo>
                  <a:pt x="10895" y="11881"/>
                  <a:pt x="10885" y="11857"/>
                  <a:pt x="10873" y="11832"/>
                </a:cubicBezTo>
                <a:cubicBezTo>
                  <a:pt x="10868" y="11819"/>
                  <a:pt x="10856" y="11814"/>
                  <a:pt x="10843" y="11814"/>
                </a:cubicBezTo>
                <a:close/>
                <a:moveTo>
                  <a:pt x="7390" y="11832"/>
                </a:moveTo>
                <a:cubicBezTo>
                  <a:pt x="7380" y="11832"/>
                  <a:pt x="7371" y="11834"/>
                  <a:pt x="7363" y="11838"/>
                </a:cubicBezTo>
                <a:cubicBezTo>
                  <a:pt x="7337" y="11854"/>
                  <a:pt x="7330" y="11885"/>
                  <a:pt x="7343" y="11911"/>
                </a:cubicBezTo>
                <a:cubicBezTo>
                  <a:pt x="7348" y="11922"/>
                  <a:pt x="7353" y="11931"/>
                  <a:pt x="7359" y="11942"/>
                </a:cubicBezTo>
                <a:cubicBezTo>
                  <a:pt x="7368" y="11959"/>
                  <a:pt x="7386" y="11968"/>
                  <a:pt x="7405" y="11968"/>
                </a:cubicBezTo>
                <a:cubicBezTo>
                  <a:pt x="7414" y="11968"/>
                  <a:pt x="7424" y="11966"/>
                  <a:pt x="7432" y="11961"/>
                </a:cubicBezTo>
                <a:cubicBezTo>
                  <a:pt x="7458" y="11946"/>
                  <a:pt x="7464" y="11914"/>
                  <a:pt x="7452" y="11888"/>
                </a:cubicBezTo>
                <a:cubicBezTo>
                  <a:pt x="7447" y="11879"/>
                  <a:pt x="7441" y="11868"/>
                  <a:pt x="7436" y="11858"/>
                </a:cubicBezTo>
                <a:cubicBezTo>
                  <a:pt x="7427" y="11840"/>
                  <a:pt x="7408" y="11832"/>
                  <a:pt x="7390" y="11832"/>
                </a:cubicBezTo>
                <a:close/>
                <a:moveTo>
                  <a:pt x="14244" y="11906"/>
                </a:moveTo>
                <a:cubicBezTo>
                  <a:pt x="14198" y="11906"/>
                  <a:pt x="14198" y="11977"/>
                  <a:pt x="14244" y="11977"/>
                </a:cubicBezTo>
                <a:cubicBezTo>
                  <a:pt x="14245" y="11977"/>
                  <a:pt x="14245" y="11977"/>
                  <a:pt x="14245" y="11977"/>
                </a:cubicBezTo>
                <a:cubicBezTo>
                  <a:pt x="14289" y="11977"/>
                  <a:pt x="14289" y="11906"/>
                  <a:pt x="14244" y="11906"/>
                </a:cubicBezTo>
                <a:close/>
                <a:moveTo>
                  <a:pt x="15235" y="11909"/>
                </a:moveTo>
                <a:cubicBezTo>
                  <a:pt x="15189" y="11909"/>
                  <a:pt x="15189" y="11979"/>
                  <a:pt x="15235" y="11979"/>
                </a:cubicBezTo>
                <a:cubicBezTo>
                  <a:pt x="15236" y="11979"/>
                  <a:pt x="15236" y="11979"/>
                  <a:pt x="15236" y="11979"/>
                </a:cubicBezTo>
                <a:cubicBezTo>
                  <a:pt x="15282" y="11979"/>
                  <a:pt x="15281" y="11909"/>
                  <a:pt x="15235" y="11909"/>
                </a:cubicBezTo>
                <a:close/>
                <a:moveTo>
                  <a:pt x="4018" y="11829"/>
                </a:moveTo>
                <a:cubicBezTo>
                  <a:pt x="4004" y="11829"/>
                  <a:pt x="3990" y="11837"/>
                  <a:pt x="3985" y="11854"/>
                </a:cubicBezTo>
                <a:cubicBezTo>
                  <a:pt x="3973" y="11901"/>
                  <a:pt x="3965" y="11949"/>
                  <a:pt x="3965" y="11998"/>
                </a:cubicBezTo>
                <a:cubicBezTo>
                  <a:pt x="3965" y="12021"/>
                  <a:pt x="3983" y="12032"/>
                  <a:pt x="4001" y="12032"/>
                </a:cubicBezTo>
                <a:cubicBezTo>
                  <a:pt x="4019" y="12032"/>
                  <a:pt x="4037" y="12021"/>
                  <a:pt x="4037" y="11998"/>
                </a:cubicBezTo>
                <a:cubicBezTo>
                  <a:pt x="4038" y="11956"/>
                  <a:pt x="4043" y="11914"/>
                  <a:pt x="4053" y="11873"/>
                </a:cubicBezTo>
                <a:cubicBezTo>
                  <a:pt x="4062" y="11846"/>
                  <a:pt x="4039" y="11829"/>
                  <a:pt x="4018" y="11829"/>
                </a:cubicBezTo>
                <a:close/>
                <a:moveTo>
                  <a:pt x="14454" y="11968"/>
                </a:moveTo>
                <a:cubicBezTo>
                  <a:pt x="14408" y="11968"/>
                  <a:pt x="14408" y="12038"/>
                  <a:pt x="14454" y="12038"/>
                </a:cubicBezTo>
                <a:cubicBezTo>
                  <a:pt x="14499" y="12038"/>
                  <a:pt x="14499" y="11968"/>
                  <a:pt x="14454" y="11968"/>
                </a:cubicBezTo>
                <a:close/>
                <a:moveTo>
                  <a:pt x="10126" y="11945"/>
                </a:moveTo>
                <a:cubicBezTo>
                  <a:pt x="10108" y="11945"/>
                  <a:pt x="10088" y="11955"/>
                  <a:pt x="10078" y="11972"/>
                </a:cubicBezTo>
                <a:cubicBezTo>
                  <a:pt x="10062" y="11998"/>
                  <a:pt x="10073" y="12029"/>
                  <a:pt x="10098" y="12045"/>
                </a:cubicBezTo>
                <a:cubicBezTo>
                  <a:pt x="10114" y="12056"/>
                  <a:pt x="10128" y="12064"/>
                  <a:pt x="10143" y="12075"/>
                </a:cubicBezTo>
                <a:cubicBezTo>
                  <a:pt x="10151" y="12080"/>
                  <a:pt x="10159" y="12082"/>
                  <a:pt x="10168" y="12082"/>
                </a:cubicBezTo>
                <a:cubicBezTo>
                  <a:pt x="10187" y="12082"/>
                  <a:pt x="10207" y="12072"/>
                  <a:pt x="10216" y="12056"/>
                </a:cubicBezTo>
                <a:cubicBezTo>
                  <a:pt x="10230" y="12030"/>
                  <a:pt x="10220" y="11998"/>
                  <a:pt x="10197" y="11982"/>
                </a:cubicBezTo>
                <a:cubicBezTo>
                  <a:pt x="10181" y="11972"/>
                  <a:pt x="10166" y="11963"/>
                  <a:pt x="10151" y="11952"/>
                </a:cubicBezTo>
                <a:cubicBezTo>
                  <a:pt x="10144" y="11947"/>
                  <a:pt x="10135" y="11945"/>
                  <a:pt x="10126" y="11945"/>
                </a:cubicBezTo>
                <a:close/>
                <a:moveTo>
                  <a:pt x="1883" y="12017"/>
                </a:moveTo>
                <a:cubicBezTo>
                  <a:pt x="1837" y="12017"/>
                  <a:pt x="1837" y="12088"/>
                  <a:pt x="1883" y="12088"/>
                </a:cubicBezTo>
                <a:lnTo>
                  <a:pt x="1899" y="12088"/>
                </a:lnTo>
                <a:cubicBezTo>
                  <a:pt x="1944" y="12088"/>
                  <a:pt x="1944" y="12017"/>
                  <a:pt x="1899" y="12017"/>
                </a:cubicBezTo>
                <a:close/>
                <a:moveTo>
                  <a:pt x="17578" y="12036"/>
                </a:moveTo>
                <a:cubicBezTo>
                  <a:pt x="17532" y="12036"/>
                  <a:pt x="17532" y="12106"/>
                  <a:pt x="17578" y="12106"/>
                </a:cubicBezTo>
                <a:cubicBezTo>
                  <a:pt x="17624" y="12106"/>
                  <a:pt x="17625" y="12036"/>
                  <a:pt x="17578" y="12036"/>
                </a:cubicBezTo>
                <a:close/>
                <a:moveTo>
                  <a:pt x="3281" y="11959"/>
                </a:moveTo>
                <a:cubicBezTo>
                  <a:pt x="3254" y="11959"/>
                  <a:pt x="3227" y="11976"/>
                  <a:pt x="3227" y="12011"/>
                </a:cubicBezTo>
                <a:lnTo>
                  <a:pt x="3227" y="12056"/>
                </a:lnTo>
                <a:cubicBezTo>
                  <a:pt x="3227" y="12090"/>
                  <a:pt x="3254" y="12108"/>
                  <a:pt x="3281" y="12108"/>
                </a:cubicBezTo>
                <a:cubicBezTo>
                  <a:pt x="3308" y="12108"/>
                  <a:pt x="3335" y="12090"/>
                  <a:pt x="3335" y="12056"/>
                </a:cubicBezTo>
                <a:lnTo>
                  <a:pt x="3335" y="12011"/>
                </a:lnTo>
                <a:cubicBezTo>
                  <a:pt x="3335" y="11977"/>
                  <a:pt x="3308" y="11959"/>
                  <a:pt x="3281" y="11959"/>
                </a:cubicBezTo>
                <a:close/>
                <a:moveTo>
                  <a:pt x="20133" y="12043"/>
                </a:moveTo>
                <a:cubicBezTo>
                  <a:pt x="20087" y="12043"/>
                  <a:pt x="20087" y="12114"/>
                  <a:pt x="20133" y="12114"/>
                </a:cubicBezTo>
                <a:lnTo>
                  <a:pt x="20149" y="12114"/>
                </a:lnTo>
                <a:cubicBezTo>
                  <a:pt x="20193" y="12114"/>
                  <a:pt x="20195" y="12043"/>
                  <a:pt x="20149" y="12043"/>
                </a:cubicBezTo>
                <a:close/>
                <a:moveTo>
                  <a:pt x="5626" y="11994"/>
                </a:moveTo>
                <a:cubicBezTo>
                  <a:pt x="5585" y="11994"/>
                  <a:pt x="5548" y="12047"/>
                  <a:pt x="5586" y="12084"/>
                </a:cubicBezTo>
                <a:cubicBezTo>
                  <a:pt x="5591" y="12090"/>
                  <a:pt x="5597" y="12095"/>
                  <a:pt x="5602" y="12100"/>
                </a:cubicBezTo>
                <a:cubicBezTo>
                  <a:pt x="5613" y="12111"/>
                  <a:pt x="5625" y="12115"/>
                  <a:pt x="5637" y="12115"/>
                </a:cubicBezTo>
                <a:cubicBezTo>
                  <a:pt x="5678" y="12115"/>
                  <a:pt x="5714" y="12063"/>
                  <a:pt x="5677" y="12025"/>
                </a:cubicBezTo>
                <a:lnTo>
                  <a:pt x="5661" y="12010"/>
                </a:lnTo>
                <a:cubicBezTo>
                  <a:pt x="5650" y="11999"/>
                  <a:pt x="5638" y="11994"/>
                  <a:pt x="5626" y="11994"/>
                </a:cubicBezTo>
                <a:close/>
                <a:moveTo>
                  <a:pt x="3642" y="12021"/>
                </a:moveTo>
                <a:cubicBezTo>
                  <a:pt x="3615" y="12021"/>
                  <a:pt x="3591" y="12056"/>
                  <a:pt x="3617" y="12082"/>
                </a:cubicBezTo>
                <a:cubicBezTo>
                  <a:pt x="3627" y="12092"/>
                  <a:pt x="3638" y="12101"/>
                  <a:pt x="3646" y="12111"/>
                </a:cubicBezTo>
                <a:cubicBezTo>
                  <a:pt x="3653" y="12118"/>
                  <a:pt x="3662" y="12121"/>
                  <a:pt x="3670" y="12121"/>
                </a:cubicBezTo>
                <a:cubicBezTo>
                  <a:pt x="3698" y="12121"/>
                  <a:pt x="3722" y="12086"/>
                  <a:pt x="3696" y="12062"/>
                </a:cubicBezTo>
                <a:cubicBezTo>
                  <a:pt x="3686" y="12052"/>
                  <a:pt x="3675" y="12042"/>
                  <a:pt x="3666" y="12032"/>
                </a:cubicBezTo>
                <a:cubicBezTo>
                  <a:pt x="3659" y="12024"/>
                  <a:pt x="3650" y="12021"/>
                  <a:pt x="3642" y="12021"/>
                </a:cubicBezTo>
                <a:close/>
                <a:moveTo>
                  <a:pt x="11778" y="11979"/>
                </a:moveTo>
                <a:cubicBezTo>
                  <a:pt x="11754" y="11979"/>
                  <a:pt x="11733" y="11995"/>
                  <a:pt x="11726" y="12017"/>
                </a:cubicBezTo>
                <a:cubicBezTo>
                  <a:pt x="11721" y="12033"/>
                  <a:pt x="11716" y="12047"/>
                  <a:pt x="11710" y="12062"/>
                </a:cubicBezTo>
                <a:cubicBezTo>
                  <a:pt x="11701" y="12089"/>
                  <a:pt x="11721" y="12121"/>
                  <a:pt x="11747" y="12127"/>
                </a:cubicBezTo>
                <a:cubicBezTo>
                  <a:pt x="11752" y="12128"/>
                  <a:pt x="11756" y="12129"/>
                  <a:pt x="11761" y="12129"/>
                </a:cubicBezTo>
                <a:cubicBezTo>
                  <a:pt x="11784" y="12129"/>
                  <a:pt x="11805" y="12112"/>
                  <a:pt x="11812" y="12090"/>
                </a:cubicBezTo>
                <a:cubicBezTo>
                  <a:pt x="11817" y="12075"/>
                  <a:pt x="11822" y="12061"/>
                  <a:pt x="11828" y="12046"/>
                </a:cubicBezTo>
                <a:cubicBezTo>
                  <a:pt x="11837" y="12020"/>
                  <a:pt x="11817" y="11989"/>
                  <a:pt x="11791" y="11980"/>
                </a:cubicBezTo>
                <a:cubicBezTo>
                  <a:pt x="11787" y="11979"/>
                  <a:pt x="11782" y="11979"/>
                  <a:pt x="11778" y="11979"/>
                </a:cubicBezTo>
                <a:close/>
                <a:moveTo>
                  <a:pt x="20343" y="12059"/>
                </a:moveTo>
                <a:cubicBezTo>
                  <a:pt x="20297" y="12059"/>
                  <a:pt x="20298" y="12130"/>
                  <a:pt x="20344" y="12130"/>
                </a:cubicBezTo>
                <a:cubicBezTo>
                  <a:pt x="20390" y="12130"/>
                  <a:pt x="20390" y="12059"/>
                  <a:pt x="20344" y="12059"/>
                </a:cubicBezTo>
                <a:cubicBezTo>
                  <a:pt x="20343" y="12059"/>
                  <a:pt x="20343" y="12059"/>
                  <a:pt x="20343" y="12059"/>
                </a:cubicBezTo>
                <a:close/>
                <a:moveTo>
                  <a:pt x="8261" y="12047"/>
                </a:moveTo>
                <a:cubicBezTo>
                  <a:pt x="8243" y="12047"/>
                  <a:pt x="8225" y="12059"/>
                  <a:pt x="8225" y="12082"/>
                </a:cubicBezTo>
                <a:lnTo>
                  <a:pt x="8226" y="12098"/>
                </a:lnTo>
                <a:cubicBezTo>
                  <a:pt x="8225" y="12120"/>
                  <a:pt x="8242" y="12131"/>
                  <a:pt x="8260" y="12131"/>
                </a:cubicBezTo>
                <a:cubicBezTo>
                  <a:pt x="8278" y="12131"/>
                  <a:pt x="8296" y="12120"/>
                  <a:pt x="8296" y="12098"/>
                </a:cubicBezTo>
                <a:lnTo>
                  <a:pt x="8296" y="12082"/>
                </a:lnTo>
                <a:cubicBezTo>
                  <a:pt x="8296" y="12059"/>
                  <a:pt x="8278" y="12047"/>
                  <a:pt x="8261" y="12047"/>
                </a:cubicBezTo>
                <a:close/>
                <a:moveTo>
                  <a:pt x="13579" y="12062"/>
                </a:moveTo>
                <a:cubicBezTo>
                  <a:pt x="13533" y="12062"/>
                  <a:pt x="13533" y="12132"/>
                  <a:pt x="13579" y="12132"/>
                </a:cubicBezTo>
                <a:lnTo>
                  <a:pt x="13609" y="12132"/>
                </a:lnTo>
                <a:cubicBezTo>
                  <a:pt x="13655" y="12132"/>
                  <a:pt x="13655" y="12062"/>
                  <a:pt x="13609" y="12062"/>
                </a:cubicBezTo>
                <a:close/>
                <a:moveTo>
                  <a:pt x="9001" y="12056"/>
                </a:moveTo>
                <a:cubicBezTo>
                  <a:pt x="8979" y="12056"/>
                  <a:pt x="8956" y="12062"/>
                  <a:pt x="8935" y="12073"/>
                </a:cubicBezTo>
                <a:cubicBezTo>
                  <a:pt x="8900" y="12090"/>
                  <a:pt x="8922" y="12138"/>
                  <a:pt x="8955" y="12138"/>
                </a:cubicBezTo>
                <a:cubicBezTo>
                  <a:pt x="8960" y="12138"/>
                  <a:pt x="8965" y="12137"/>
                  <a:pt x="8971" y="12134"/>
                </a:cubicBezTo>
                <a:cubicBezTo>
                  <a:pt x="8980" y="12130"/>
                  <a:pt x="8990" y="12127"/>
                  <a:pt x="8999" y="12127"/>
                </a:cubicBezTo>
                <a:cubicBezTo>
                  <a:pt x="9010" y="12127"/>
                  <a:pt x="9020" y="12130"/>
                  <a:pt x="9032" y="12135"/>
                </a:cubicBezTo>
                <a:cubicBezTo>
                  <a:pt x="9035" y="12137"/>
                  <a:pt x="9038" y="12137"/>
                  <a:pt x="9042" y="12137"/>
                </a:cubicBezTo>
                <a:cubicBezTo>
                  <a:pt x="9057" y="12137"/>
                  <a:pt x="9072" y="12124"/>
                  <a:pt x="9076" y="12110"/>
                </a:cubicBezTo>
                <a:cubicBezTo>
                  <a:pt x="9082" y="12089"/>
                  <a:pt x="9068" y="12074"/>
                  <a:pt x="9052" y="12066"/>
                </a:cubicBezTo>
                <a:cubicBezTo>
                  <a:pt x="9035" y="12059"/>
                  <a:pt x="9018" y="12056"/>
                  <a:pt x="9001" y="12056"/>
                </a:cubicBezTo>
                <a:close/>
                <a:moveTo>
                  <a:pt x="17158" y="11987"/>
                </a:moveTo>
                <a:cubicBezTo>
                  <a:pt x="17112" y="11987"/>
                  <a:pt x="17082" y="12057"/>
                  <a:pt x="17131" y="12087"/>
                </a:cubicBezTo>
                <a:cubicBezTo>
                  <a:pt x="17155" y="12103"/>
                  <a:pt x="17180" y="12117"/>
                  <a:pt x="17205" y="12131"/>
                </a:cubicBezTo>
                <a:cubicBezTo>
                  <a:pt x="17214" y="12137"/>
                  <a:pt x="17224" y="12139"/>
                  <a:pt x="17232" y="12139"/>
                </a:cubicBezTo>
                <a:cubicBezTo>
                  <a:pt x="17279" y="12139"/>
                  <a:pt x="17310" y="12069"/>
                  <a:pt x="17259" y="12040"/>
                </a:cubicBezTo>
                <a:cubicBezTo>
                  <a:pt x="17235" y="12024"/>
                  <a:pt x="17210" y="12010"/>
                  <a:pt x="17185" y="11995"/>
                </a:cubicBezTo>
                <a:cubicBezTo>
                  <a:pt x="17176" y="11989"/>
                  <a:pt x="17167" y="11987"/>
                  <a:pt x="17158" y="11987"/>
                </a:cubicBezTo>
                <a:close/>
                <a:moveTo>
                  <a:pt x="696" y="12104"/>
                </a:moveTo>
                <a:cubicBezTo>
                  <a:pt x="650" y="12104"/>
                  <a:pt x="650" y="12174"/>
                  <a:pt x="696" y="12174"/>
                </a:cubicBezTo>
                <a:cubicBezTo>
                  <a:pt x="742" y="12174"/>
                  <a:pt x="742" y="12104"/>
                  <a:pt x="696" y="12104"/>
                </a:cubicBezTo>
                <a:close/>
                <a:moveTo>
                  <a:pt x="19746" y="12087"/>
                </a:moveTo>
                <a:cubicBezTo>
                  <a:pt x="19722" y="12087"/>
                  <a:pt x="19698" y="12113"/>
                  <a:pt x="19713" y="12141"/>
                </a:cubicBezTo>
                <a:cubicBezTo>
                  <a:pt x="19718" y="12150"/>
                  <a:pt x="19723" y="12158"/>
                  <a:pt x="19729" y="12171"/>
                </a:cubicBezTo>
                <a:cubicBezTo>
                  <a:pt x="19735" y="12183"/>
                  <a:pt x="19746" y="12189"/>
                  <a:pt x="19756" y="12189"/>
                </a:cubicBezTo>
                <a:cubicBezTo>
                  <a:pt x="19780" y="12189"/>
                  <a:pt x="19804" y="12163"/>
                  <a:pt x="19789" y="12135"/>
                </a:cubicBezTo>
                <a:cubicBezTo>
                  <a:pt x="19784" y="12125"/>
                  <a:pt x="19779" y="12115"/>
                  <a:pt x="19774" y="12105"/>
                </a:cubicBezTo>
                <a:cubicBezTo>
                  <a:pt x="19767" y="12092"/>
                  <a:pt x="19757" y="12087"/>
                  <a:pt x="19746" y="12087"/>
                </a:cubicBezTo>
                <a:close/>
                <a:moveTo>
                  <a:pt x="6774" y="12090"/>
                </a:moveTo>
                <a:cubicBezTo>
                  <a:pt x="6756" y="12090"/>
                  <a:pt x="6737" y="12102"/>
                  <a:pt x="6736" y="12125"/>
                </a:cubicBezTo>
                <a:cubicBezTo>
                  <a:pt x="6734" y="12162"/>
                  <a:pt x="6759" y="12193"/>
                  <a:pt x="6794" y="12203"/>
                </a:cubicBezTo>
                <a:cubicBezTo>
                  <a:pt x="6797" y="12204"/>
                  <a:pt x="6801" y="12205"/>
                  <a:pt x="6804" y="12205"/>
                </a:cubicBezTo>
                <a:cubicBezTo>
                  <a:pt x="6840" y="12205"/>
                  <a:pt x="6853" y="12146"/>
                  <a:pt x="6813" y="12134"/>
                </a:cubicBezTo>
                <a:cubicBezTo>
                  <a:pt x="6807" y="12131"/>
                  <a:pt x="6808" y="12129"/>
                  <a:pt x="6808" y="12125"/>
                </a:cubicBezTo>
                <a:cubicBezTo>
                  <a:pt x="6809" y="12102"/>
                  <a:pt x="6791" y="12090"/>
                  <a:pt x="6774" y="12090"/>
                </a:cubicBezTo>
                <a:close/>
                <a:moveTo>
                  <a:pt x="24454" y="12163"/>
                </a:moveTo>
                <a:cubicBezTo>
                  <a:pt x="24441" y="12163"/>
                  <a:pt x="24428" y="12181"/>
                  <a:pt x="24441" y="12193"/>
                </a:cubicBezTo>
                <a:lnTo>
                  <a:pt x="24456" y="12209"/>
                </a:lnTo>
                <a:cubicBezTo>
                  <a:pt x="24460" y="12212"/>
                  <a:pt x="24464" y="12214"/>
                  <a:pt x="24468" y="12214"/>
                </a:cubicBezTo>
                <a:cubicBezTo>
                  <a:pt x="24481" y="12214"/>
                  <a:pt x="24494" y="12196"/>
                  <a:pt x="24482" y="12184"/>
                </a:cubicBezTo>
                <a:lnTo>
                  <a:pt x="24466" y="12168"/>
                </a:lnTo>
                <a:cubicBezTo>
                  <a:pt x="24462" y="12164"/>
                  <a:pt x="24458" y="12163"/>
                  <a:pt x="24454" y="12163"/>
                </a:cubicBezTo>
                <a:close/>
                <a:moveTo>
                  <a:pt x="6631" y="12117"/>
                </a:moveTo>
                <a:cubicBezTo>
                  <a:pt x="6561" y="12117"/>
                  <a:pt x="6561" y="12224"/>
                  <a:pt x="6631" y="12224"/>
                </a:cubicBezTo>
                <a:cubicBezTo>
                  <a:pt x="6699" y="12224"/>
                  <a:pt x="6699" y="12119"/>
                  <a:pt x="6631" y="12117"/>
                </a:cubicBezTo>
                <a:close/>
                <a:moveTo>
                  <a:pt x="5419" y="12160"/>
                </a:moveTo>
                <a:cubicBezTo>
                  <a:pt x="5374" y="12160"/>
                  <a:pt x="5375" y="12231"/>
                  <a:pt x="5421" y="12231"/>
                </a:cubicBezTo>
                <a:lnTo>
                  <a:pt x="5451" y="12231"/>
                </a:lnTo>
                <a:cubicBezTo>
                  <a:pt x="5497" y="12231"/>
                  <a:pt x="5497" y="12161"/>
                  <a:pt x="5451" y="12161"/>
                </a:cubicBezTo>
                <a:lnTo>
                  <a:pt x="5421" y="12161"/>
                </a:lnTo>
                <a:cubicBezTo>
                  <a:pt x="5420" y="12160"/>
                  <a:pt x="5419" y="12160"/>
                  <a:pt x="5419" y="12160"/>
                </a:cubicBezTo>
                <a:close/>
                <a:moveTo>
                  <a:pt x="19098" y="12067"/>
                </a:moveTo>
                <a:cubicBezTo>
                  <a:pt x="19057" y="12067"/>
                  <a:pt x="19020" y="12120"/>
                  <a:pt x="19058" y="12157"/>
                </a:cubicBezTo>
                <a:cubicBezTo>
                  <a:pt x="19082" y="12183"/>
                  <a:pt x="19107" y="12208"/>
                  <a:pt x="19133" y="12234"/>
                </a:cubicBezTo>
                <a:cubicBezTo>
                  <a:pt x="19144" y="12245"/>
                  <a:pt x="19156" y="12249"/>
                  <a:pt x="19168" y="12249"/>
                </a:cubicBezTo>
                <a:cubicBezTo>
                  <a:pt x="19209" y="12249"/>
                  <a:pt x="19246" y="12196"/>
                  <a:pt x="19208" y="12158"/>
                </a:cubicBezTo>
                <a:cubicBezTo>
                  <a:pt x="19184" y="12134"/>
                  <a:pt x="19159" y="12108"/>
                  <a:pt x="19134" y="12083"/>
                </a:cubicBezTo>
                <a:cubicBezTo>
                  <a:pt x="19123" y="12072"/>
                  <a:pt x="19110" y="12067"/>
                  <a:pt x="19098" y="12067"/>
                </a:cubicBezTo>
                <a:close/>
                <a:moveTo>
                  <a:pt x="12978" y="12165"/>
                </a:moveTo>
                <a:cubicBezTo>
                  <a:pt x="12960" y="12165"/>
                  <a:pt x="12942" y="12176"/>
                  <a:pt x="12942" y="12199"/>
                </a:cubicBezTo>
                <a:lnTo>
                  <a:pt x="12942" y="12215"/>
                </a:lnTo>
                <a:cubicBezTo>
                  <a:pt x="12942" y="12238"/>
                  <a:pt x="12960" y="12250"/>
                  <a:pt x="12978" y="12250"/>
                </a:cubicBezTo>
                <a:cubicBezTo>
                  <a:pt x="12996" y="12250"/>
                  <a:pt x="13014" y="12238"/>
                  <a:pt x="13014" y="12215"/>
                </a:cubicBezTo>
                <a:lnTo>
                  <a:pt x="13014" y="12199"/>
                </a:lnTo>
                <a:cubicBezTo>
                  <a:pt x="13014" y="12176"/>
                  <a:pt x="12996" y="12165"/>
                  <a:pt x="12978" y="12165"/>
                </a:cubicBezTo>
                <a:close/>
                <a:moveTo>
                  <a:pt x="24003" y="12189"/>
                </a:moveTo>
                <a:cubicBezTo>
                  <a:pt x="23957" y="12189"/>
                  <a:pt x="23957" y="12260"/>
                  <a:pt x="24003" y="12260"/>
                </a:cubicBezTo>
                <a:cubicBezTo>
                  <a:pt x="24048" y="12260"/>
                  <a:pt x="24048" y="12189"/>
                  <a:pt x="24003" y="12189"/>
                </a:cubicBezTo>
                <a:close/>
                <a:moveTo>
                  <a:pt x="5752" y="12190"/>
                </a:moveTo>
                <a:cubicBezTo>
                  <a:pt x="5707" y="12190"/>
                  <a:pt x="5707" y="12261"/>
                  <a:pt x="5752" y="12261"/>
                </a:cubicBezTo>
                <a:lnTo>
                  <a:pt x="5782" y="12261"/>
                </a:lnTo>
                <a:cubicBezTo>
                  <a:pt x="5782" y="12261"/>
                  <a:pt x="5783" y="12261"/>
                  <a:pt x="5783" y="12261"/>
                </a:cubicBezTo>
                <a:cubicBezTo>
                  <a:pt x="5827" y="12261"/>
                  <a:pt x="5828" y="12190"/>
                  <a:pt x="5782" y="12190"/>
                </a:cubicBezTo>
                <a:close/>
                <a:moveTo>
                  <a:pt x="16185" y="12121"/>
                </a:moveTo>
                <a:cubicBezTo>
                  <a:pt x="16144" y="12121"/>
                  <a:pt x="16107" y="12174"/>
                  <a:pt x="16144" y="12211"/>
                </a:cubicBezTo>
                <a:lnTo>
                  <a:pt x="16189" y="12256"/>
                </a:lnTo>
                <a:cubicBezTo>
                  <a:pt x="16200" y="12267"/>
                  <a:pt x="16212" y="12271"/>
                  <a:pt x="16224" y="12271"/>
                </a:cubicBezTo>
                <a:cubicBezTo>
                  <a:pt x="16265" y="12271"/>
                  <a:pt x="16302" y="12219"/>
                  <a:pt x="16264" y="12181"/>
                </a:cubicBezTo>
                <a:lnTo>
                  <a:pt x="16220" y="12136"/>
                </a:lnTo>
                <a:cubicBezTo>
                  <a:pt x="16209" y="12125"/>
                  <a:pt x="16197" y="12121"/>
                  <a:pt x="16185" y="12121"/>
                </a:cubicBezTo>
                <a:close/>
                <a:moveTo>
                  <a:pt x="4850" y="12203"/>
                </a:moveTo>
                <a:cubicBezTo>
                  <a:pt x="4804" y="12203"/>
                  <a:pt x="4804" y="12274"/>
                  <a:pt x="4850" y="12274"/>
                </a:cubicBezTo>
                <a:cubicBezTo>
                  <a:pt x="4850" y="12274"/>
                  <a:pt x="4851" y="12274"/>
                  <a:pt x="4852" y="12274"/>
                </a:cubicBezTo>
                <a:cubicBezTo>
                  <a:pt x="4896" y="12274"/>
                  <a:pt x="4895" y="12203"/>
                  <a:pt x="4850" y="12203"/>
                </a:cubicBezTo>
                <a:close/>
                <a:moveTo>
                  <a:pt x="4985" y="12234"/>
                </a:moveTo>
                <a:cubicBezTo>
                  <a:pt x="4940" y="12234"/>
                  <a:pt x="4939" y="12304"/>
                  <a:pt x="4985" y="12304"/>
                </a:cubicBezTo>
                <a:cubicBezTo>
                  <a:pt x="5031" y="12304"/>
                  <a:pt x="5031" y="12234"/>
                  <a:pt x="4985" y="12234"/>
                </a:cubicBezTo>
                <a:close/>
                <a:moveTo>
                  <a:pt x="24845" y="12284"/>
                </a:moveTo>
                <a:cubicBezTo>
                  <a:pt x="24832" y="12284"/>
                  <a:pt x="24819" y="12302"/>
                  <a:pt x="24831" y="12315"/>
                </a:cubicBezTo>
                <a:lnTo>
                  <a:pt x="24847" y="12330"/>
                </a:lnTo>
                <a:cubicBezTo>
                  <a:pt x="24851" y="12334"/>
                  <a:pt x="24855" y="12335"/>
                  <a:pt x="24859" y="12335"/>
                </a:cubicBezTo>
                <a:cubicBezTo>
                  <a:pt x="24872" y="12335"/>
                  <a:pt x="24885" y="12317"/>
                  <a:pt x="24872" y="12305"/>
                </a:cubicBezTo>
                <a:cubicBezTo>
                  <a:pt x="24867" y="12299"/>
                  <a:pt x="24862" y="12295"/>
                  <a:pt x="24857" y="12289"/>
                </a:cubicBezTo>
                <a:cubicBezTo>
                  <a:pt x="24853" y="12286"/>
                  <a:pt x="24849" y="12284"/>
                  <a:pt x="24845" y="12284"/>
                </a:cubicBezTo>
                <a:close/>
                <a:moveTo>
                  <a:pt x="9433" y="12264"/>
                </a:moveTo>
                <a:cubicBezTo>
                  <a:pt x="9419" y="12264"/>
                  <a:pt x="9406" y="12282"/>
                  <a:pt x="9420" y="12294"/>
                </a:cubicBezTo>
                <a:cubicBezTo>
                  <a:pt x="9427" y="12300"/>
                  <a:pt x="9425" y="12307"/>
                  <a:pt x="9418" y="12312"/>
                </a:cubicBezTo>
                <a:cubicBezTo>
                  <a:pt x="9404" y="12323"/>
                  <a:pt x="9417" y="12341"/>
                  <a:pt x="9432" y="12341"/>
                </a:cubicBezTo>
                <a:cubicBezTo>
                  <a:pt x="9436" y="12341"/>
                  <a:pt x="9440" y="12340"/>
                  <a:pt x="9443" y="12337"/>
                </a:cubicBezTo>
                <a:cubicBezTo>
                  <a:pt x="9464" y="12320"/>
                  <a:pt x="9464" y="12287"/>
                  <a:pt x="9444" y="12268"/>
                </a:cubicBezTo>
                <a:cubicBezTo>
                  <a:pt x="9441" y="12265"/>
                  <a:pt x="9437" y="12264"/>
                  <a:pt x="9433" y="12264"/>
                </a:cubicBezTo>
                <a:close/>
                <a:moveTo>
                  <a:pt x="16692" y="12245"/>
                </a:moveTo>
                <a:cubicBezTo>
                  <a:pt x="16674" y="12245"/>
                  <a:pt x="16656" y="12256"/>
                  <a:pt x="16656" y="12279"/>
                </a:cubicBezTo>
                <a:lnTo>
                  <a:pt x="16656" y="12309"/>
                </a:lnTo>
                <a:cubicBezTo>
                  <a:pt x="16656" y="12332"/>
                  <a:pt x="16674" y="12344"/>
                  <a:pt x="16692" y="12344"/>
                </a:cubicBezTo>
                <a:cubicBezTo>
                  <a:pt x="16709" y="12344"/>
                  <a:pt x="16727" y="12332"/>
                  <a:pt x="16727" y="12309"/>
                </a:cubicBezTo>
                <a:lnTo>
                  <a:pt x="16727" y="12279"/>
                </a:lnTo>
                <a:cubicBezTo>
                  <a:pt x="16727" y="12256"/>
                  <a:pt x="16709" y="12245"/>
                  <a:pt x="16692" y="12245"/>
                </a:cubicBezTo>
                <a:close/>
                <a:moveTo>
                  <a:pt x="11956" y="12283"/>
                </a:moveTo>
                <a:cubicBezTo>
                  <a:pt x="11910" y="12283"/>
                  <a:pt x="11910" y="12353"/>
                  <a:pt x="11956" y="12353"/>
                </a:cubicBezTo>
                <a:cubicBezTo>
                  <a:pt x="12002" y="12353"/>
                  <a:pt x="12002" y="12283"/>
                  <a:pt x="11956" y="12283"/>
                </a:cubicBezTo>
                <a:close/>
                <a:moveTo>
                  <a:pt x="21303" y="12316"/>
                </a:moveTo>
                <a:cubicBezTo>
                  <a:pt x="21258" y="12316"/>
                  <a:pt x="21258" y="12387"/>
                  <a:pt x="21303" y="12387"/>
                </a:cubicBezTo>
                <a:cubicBezTo>
                  <a:pt x="21303" y="12387"/>
                  <a:pt x="21304" y="12387"/>
                  <a:pt x="21304" y="12387"/>
                </a:cubicBezTo>
                <a:cubicBezTo>
                  <a:pt x="21349" y="12387"/>
                  <a:pt x="21349" y="12316"/>
                  <a:pt x="21303" y="12316"/>
                </a:cubicBezTo>
                <a:close/>
                <a:moveTo>
                  <a:pt x="15262" y="12326"/>
                </a:moveTo>
                <a:cubicBezTo>
                  <a:pt x="15228" y="12326"/>
                  <a:pt x="15218" y="12383"/>
                  <a:pt x="15255" y="12396"/>
                </a:cubicBezTo>
                <a:cubicBezTo>
                  <a:pt x="15269" y="12401"/>
                  <a:pt x="15285" y="12407"/>
                  <a:pt x="15299" y="12413"/>
                </a:cubicBezTo>
                <a:cubicBezTo>
                  <a:pt x="15304" y="12415"/>
                  <a:pt x="15308" y="12416"/>
                  <a:pt x="15312" y="12416"/>
                </a:cubicBezTo>
                <a:cubicBezTo>
                  <a:pt x="15346" y="12416"/>
                  <a:pt x="15358" y="12359"/>
                  <a:pt x="15319" y="12345"/>
                </a:cubicBezTo>
                <a:cubicBezTo>
                  <a:pt x="15305" y="12340"/>
                  <a:pt x="15289" y="12334"/>
                  <a:pt x="15274" y="12328"/>
                </a:cubicBezTo>
                <a:cubicBezTo>
                  <a:pt x="15270" y="12327"/>
                  <a:pt x="15266" y="12326"/>
                  <a:pt x="15262" y="12326"/>
                </a:cubicBezTo>
                <a:close/>
                <a:moveTo>
                  <a:pt x="7703" y="12344"/>
                </a:moveTo>
                <a:cubicBezTo>
                  <a:pt x="7669" y="12344"/>
                  <a:pt x="7656" y="12401"/>
                  <a:pt x="7695" y="12414"/>
                </a:cubicBezTo>
                <a:cubicBezTo>
                  <a:pt x="7711" y="12419"/>
                  <a:pt x="7725" y="12425"/>
                  <a:pt x="7740" y="12430"/>
                </a:cubicBezTo>
                <a:cubicBezTo>
                  <a:pt x="7744" y="12431"/>
                  <a:pt x="7748" y="12432"/>
                  <a:pt x="7752" y="12432"/>
                </a:cubicBezTo>
                <a:cubicBezTo>
                  <a:pt x="7786" y="12432"/>
                  <a:pt x="7798" y="12375"/>
                  <a:pt x="7760" y="12362"/>
                </a:cubicBezTo>
                <a:cubicBezTo>
                  <a:pt x="7744" y="12356"/>
                  <a:pt x="7729" y="12351"/>
                  <a:pt x="7715" y="12346"/>
                </a:cubicBezTo>
                <a:cubicBezTo>
                  <a:pt x="7711" y="12345"/>
                  <a:pt x="7707" y="12344"/>
                  <a:pt x="7703" y="12344"/>
                </a:cubicBezTo>
                <a:close/>
                <a:moveTo>
                  <a:pt x="14948" y="12373"/>
                </a:moveTo>
                <a:cubicBezTo>
                  <a:pt x="14902" y="12373"/>
                  <a:pt x="14902" y="12444"/>
                  <a:pt x="14948" y="12444"/>
                </a:cubicBezTo>
                <a:lnTo>
                  <a:pt x="14964" y="12444"/>
                </a:lnTo>
                <a:cubicBezTo>
                  <a:pt x="14964" y="12444"/>
                  <a:pt x="14965" y="12444"/>
                  <a:pt x="14965" y="12444"/>
                </a:cubicBezTo>
                <a:cubicBezTo>
                  <a:pt x="15010" y="12444"/>
                  <a:pt x="15010" y="12373"/>
                  <a:pt x="14964" y="12373"/>
                </a:cubicBezTo>
                <a:close/>
                <a:moveTo>
                  <a:pt x="10392" y="12384"/>
                </a:moveTo>
                <a:cubicBezTo>
                  <a:pt x="10347" y="12384"/>
                  <a:pt x="10347" y="12455"/>
                  <a:pt x="10392" y="12455"/>
                </a:cubicBezTo>
                <a:cubicBezTo>
                  <a:pt x="10439" y="12455"/>
                  <a:pt x="10439" y="12384"/>
                  <a:pt x="10392" y="12384"/>
                </a:cubicBezTo>
                <a:close/>
                <a:moveTo>
                  <a:pt x="14151" y="12311"/>
                </a:moveTo>
                <a:cubicBezTo>
                  <a:pt x="14142" y="12311"/>
                  <a:pt x="14133" y="12314"/>
                  <a:pt x="14127" y="12321"/>
                </a:cubicBezTo>
                <a:cubicBezTo>
                  <a:pt x="14108" y="12346"/>
                  <a:pt x="14087" y="12371"/>
                  <a:pt x="14067" y="12396"/>
                </a:cubicBezTo>
                <a:cubicBezTo>
                  <a:pt x="14056" y="12412"/>
                  <a:pt x="14053" y="12431"/>
                  <a:pt x="14067" y="12445"/>
                </a:cubicBezTo>
                <a:cubicBezTo>
                  <a:pt x="14074" y="12453"/>
                  <a:pt x="14084" y="12456"/>
                  <a:pt x="14093" y="12456"/>
                </a:cubicBezTo>
                <a:cubicBezTo>
                  <a:pt x="14102" y="12456"/>
                  <a:pt x="14111" y="12453"/>
                  <a:pt x="14117" y="12445"/>
                </a:cubicBezTo>
                <a:cubicBezTo>
                  <a:pt x="14137" y="12420"/>
                  <a:pt x="14157" y="12396"/>
                  <a:pt x="14177" y="12371"/>
                </a:cubicBezTo>
                <a:cubicBezTo>
                  <a:pt x="14189" y="12355"/>
                  <a:pt x="14192" y="12335"/>
                  <a:pt x="14177" y="12321"/>
                </a:cubicBezTo>
                <a:cubicBezTo>
                  <a:pt x="14171" y="12315"/>
                  <a:pt x="14161" y="12311"/>
                  <a:pt x="14151" y="12311"/>
                </a:cubicBezTo>
                <a:close/>
                <a:moveTo>
                  <a:pt x="8334" y="12393"/>
                </a:moveTo>
                <a:cubicBezTo>
                  <a:pt x="8289" y="12393"/>
                  <a:pt x="8289" y="12464"/>
                  <a:pt x="8334" y="12464"/>
                </a:cubicBezTo>
                <a:cubicBezTo>
                  <a:pt x="8380" y="12464"/>
                  <a:pt x="8380" y="12393"/>
                  <a:pt x="8334" y="12393"/>
                </a:cubicBezTo>
                <a:close/>
                <a:moveTo>
                  <a:pt x="8621" y="12379"/>
                </a:moveTo>
                <a:cubicBezTo>
                  <a:pt x="8588" y="12379"/>
                  <a:pt x="8566" y="12427"/>
                  <a:pt x="8603" y="12445"/>
                </a:cubicBezTo>
                <a:cubicBezTo>
                  <a:pt x="8614" y="12451"/>
                  <a:pt x="8622" y="12456"/>
                  <a:pt x="8632" y="12461"/>
                </a:cubicBezTo>
                <a:cubicBezTo>
                  <a:pt x="8638" y="12464"/>
                  <a:pt x="8644" y="12465"/>
                  <a:pt x="8649" y="12465"/>
                </a:cubicBezTo>
                <a:cubicBezTo>
                  <a:pt x="8681" y="12465"/>
                  <a:pt x="8703" y="12417"/>
                  <a:pt x="8668" y="12399"/>
                </a:cubicBezTo>
                <a:cubicBezTo>
                  <a:pt x="8658" y="12394"/>
                  <a:pt x="8648" y="12389"/>
                  <a:pt x="8638" y="12384"/>
                </a:cubicBezTo>
                <a:cubicBezTo>
                  <a:pt x="8632" y="12381"/>
                  <a:pt x="8626" y="12379"/>
                  <a:pt x="8621" y="12379"/>
                </a:cubicBezTo>
                <a:close/>
                <a:moveTo>
                  <a:pt x="9767" y="12382"/>
                </a:moveTo>
                <a:cubicBezTo>
                  <a:pt x="9762" y="12382"/>
                  <a:pt x="9757" y="12383"/>
                  <a:pt x="9752" y="12384"/>
                </a:cubicBezTo>
                <a:cubicBezTo>
                  <a:pt x="9711" y="12393"/>
                  <a:pt x="9724" y="12452"/>
                  <a:pt x="9762" y="12454"/>
                </a:cubicBezTo>
                <a:cubicBezTo>
                  <a:pt x="9767" y="12463"/>
                  <a:pt x="9780" y="12468"/>
                  <a:pt x="9792" y="12468"/>
                </a:cubicBezTo>
                <a:cubicBezTo>
                  <a:pt x="9798" y="12468"/>
                  <a:pt x="9804" y="12467"/>
                  <a:pt x="9809" y="12464"/>
                </a:cubicBezTo>
                <a:cubicBezTo>
                  <a:pt x="9827" y="12454"/>
                  <a:pt x="9830" y="12433"/>
                  <a:pt x="9821" y="12415"/>
                </a:cubicBezTo>
                <a:cubicBezTo>
                  <a:pt x="9812" y="12393"/>
                  <a:pt x="9790" y="12382"/>
                  <a:pt x="9767" y="12382"/>
                </a:cubicBezTo>
                <a:close/>
                <a:moveTo>
                  <a:pt x="3280" y="12333"/>
                </a:moveTo>
                <a:cubicBezTo>
                  <a:pt x="3257" y="12333"/>
                  <a:pt x="3236" y="12350"/>
                  <a:pt x="3229" y="12372"/>
                </a:cubicBezTo>
                <a:cubicBezTo>
                  <a:pt x="3224" y="12388"/>
                  <a:pt x="3218" y="12403"/>
                  <a:pt x="3213" y="12417"/>
                </a:cubicBezTo>
                <a:cubicBezTo>
                  <a:pt x="3204" y="12444"/>
                  <a:pt x="3224" y="12476"/>
                  <a:pt x="3250" y="12482"/>
                </a:cubicBezTo>
                <a:cubicBezTo>
                  <a:pt x="3255" y="12484"/>
                  <a:pt x="3259" y="12484"/>
                  <a:pt x="3264" y="12484"/>
                </a:cubicBezTo>
                <a:cubicBezTo>
                  <a:pt x="3287" y="12484"/>
                  <a:pt x="3307" y="12467"/>
                  <a:pt x="3315" y="12445"/>
                </a:cubicBezTo>
                <a:cubicBezTo>
                  <a:pt x="3320" y="12430"/>
                  <a:pt x="3325" y="12415"/>
                  <a:pt x="3331" y="12401"/>
                </a:cubicBezTo>
                <a:cubicBezTo>
                  <a:pt x="3340" y="12373"/>
                  <a:pt x="3320" y="12342"/>
                  <a:pt x="3294" y="12335"/>
                </a:cubicBezTo>
                <a:cubicBezTo>
                  <a:pt x="3289" y="12334"/>
                  <a:pt x="3285" y="12333"/>
                  <a:pt x="3280" y="12333"/>
                </a:cubicBezTo>
                <a:close/>
                <a:moveTo>
                  <a:pt x="18659" y="12415"/>
                </a:moveTo>
                <a:cubicBezTo>
                  <a:pt x="18614" y="12415"/>
                  <a:pt x="18614" y="12486"/>
                  <a:pt x="18660" y="12486"/>
                </a:cubicBezTo>
                <a:cubicBezTo>
                  <a:pt x="18705" y="12486"/>
                  <a:pt x="18705" y="12415"/>
                  <a:pt x="18660" y="12415"/>
                </a:cubicBezTo>
                <a:cubicBezTo>
                  <a:pt x="18660" y="12415"/>
                  <a:pt x="18659" y="12415"/>
                  <a:pt x="18659" y="12415"/>
                </a:cubicBezTo>
                <a:close/>
                <a:moveTo>
                  <a:pt x="12421" y="12390"/>
                </a:moveTo>
                <a:cubicBezTo>
                  <a:pt x="12404" y="12390"/>
                  <a:pt x="12386" y="12401"/>
                  <a:pt x="12386" y="12425"/>
                </a:cubicBezTo>
                <a:lnTo>
                  <a:pt x="12386" y="12455"/>
                </a:lnTo>
                <a:cubicBezTo>
                  <a:pt x="12386" y="12478"/>
                  <a:pt x="12404" y="12489"/>
                  <a:pt x="12421" y="12489"/>
                </a:cubicBezTo>
                <a:cubicBezTo>
                  <a:pt x="12439" y="12489"/>
                  <a:pt x="12456" y="12478"/>
                  <a:pt x="12456" y="12455"/>
                </a:cubicBezTo>
                <a:lnTo>
                  <a:pt x="12456" y="12425"/>
                </a:lnTo>
                <a:cubicBezTo>
                  <a:pt x="12456" y="12401"/>
                  <a:pt x="12439" y="12390"/>
                  <a:pt x="12421" y="12390"/>
                </a:cubicBezTo>
                <a:close/>
                <a:moveTo>
                  <a:pt x="20735" y="12406"/>
                </a:moveTo>
                <a:cubicBezTo>
                  <a:pt x="20726" y="12406"/>
                  <a:pt x="20716" y="12409"/>
                  <a:pt x="20708" y="12415"/>
                </a:cubicBezTo>
                <a:cubicBezTo>
                  <a:pt x="20703" y="12420"/>
                  <a:pt x="20697" y="12422"/>
                  <a:pt x="20691" y="12422"/>
                </a:cubicBezTo>
                <a:cubicBezTo>
                  <a:pt x="20688" y="12422"/>
                  <a:pt x="20685" y="12421"/>
                  <a:pt x="20682" y="12420"/>
                </a:cubicBezTo>
                <a:cubicBezTo>
                  <a:pt x="20679" y="12420"/>
                  <a:pt x="20676" y="12419"/>
                  <a:pt x="20673" y="12419"/>
                </a:cubicBezTo>
                <a:cubicBezTo>
                  <a:pt x="20634" y="12419"/>
                  <a:pt x="20620" y="12481"/>
                  <a:pt x="20662" y="12488"/>
                </a:cubicBezTo>
                <a:cubicBezTo>
                  <a:pt x="20671" y="12491"/>
                  <a:pt x="20680" y="12492"/>
                  <a:pt x="20689" y="12492"/>
                </a:cubicBezTo>
                <a:cubicBezTo>
                  <a:pt x="20714" y="12492"/>
                  <a:pt x="20736" y="12482"/>
                  <a:pt x="20756" y="12465"/>
                </a:cubicBezTo>
                <a:cubicBezTo>
                  <a:pt x="20771" y="12454"/>
                  <a:pt x="20769" y="12428"/>
                  <a:pt x="20756" y="12415"/>
                </a:cubicBezTo>
                <a:cubicBezTo>
                  <a:pt x="20751" y="12409"/>
                  <a:pt x="20743" y="12406"/>
                  <a:pt x="20735" y="12406"/>
                </a:cubicBezTo>
                <a:close/>
                <a:moveTo>
                  <a:pt x="21994" y="12378"/>
                </a:moveTo>
                <a:cubicBezTo>
                  <a:pt x="21986" y="12378"/>
                  <a:pt x="21978" y="12382"/>
                  <a:pt x="21970" y="12389"/>
                </a:cubicBezTo>
                <a:lnTo>
                  <a:pt x="21925" y="12434"/>
                </a:lnTo>
                <a:cubicBezTo>
                  <a:pt x="21901" y="12459"/>
                  <a:pt x="21925" y="12494"/>
                  <a:pt x="21952" y="12494"/>
                </a:cubicBezTo>
                <a:cubicBezTo>
                  <a:pt x="21960" y="12494"/>
                  <a:pt x="21968" y="12491"/>
                  <a:pt x="21976" y="12483"/>
                </a:cubicBezTo>
                <a:lnTo>
                  <a:pt x="22020" y="12439"/>
                </a:lnTo>
                <a:cubicBezTo>
                  <a:pt x="22045" y="12414"/>
                  <a:pt x="22021" y="12378"/>
                  <a:pt x="21994" y="12378"/>
                </a:cubicBezTo>
                <a:close/>
                <a:moveTo>
                  <a:pt x="5240" y="12444"/>
                </a:moveTo>
                <a:cubicBezTo>
                  <a:pt x="5194" y="12444"/>
                  <a:pt x="5194" y="12515"/>
                  <a:pt x="5240" y="12515"/>
                </a:cubicBezTo>
                <a:cubicBezTo>
                  <a:pt x="5285" y="12515"/>
                  <a:pt x="5285" y="12444"/>
                  <a:pt x="5240" y="12444"/>
                </a:cubicBezTo>
                <a:close/>
                <a:moveTo>
                  <a:pt x="6231" y="12447"/>
                </a:moveTo>
                <a:cubicBezTo>
                  <a:pt x="6185" y="12447"/>
                  <a:pt x="6185" y="12518"/>
                  <a:pt x="6231" y="12518"/>
                </a:cubicBezTo>
                <a:cubicBezTo>
                  <a:pt x="6232" y="12518"/>
                  <a:pt x="6232" y="12518"/>
                  <a:pt x="6232" y="12518"/>
                </a:cubicBezTo>
                <a:cubicBezTo>
                  <a:pt x="6277" y="12518"/>
                  <a:pt x="6277" y="12447"/>
                  <a:pt x="6231" y="12447"/>
                </a:cubicBezTo>
                <a:close/>
                <a:moveTo>
                  <a:pt x="5817" y="12464"/>
                </a:moveTo>
                <a:cubicBezTo>
                  <a:pt x="5773" y="12464"/>
                  <a:pt x="5772" y="12535"/>
                  <a:pt x="5819" y="12535"/>
                </a:cubicBezTo>
                <a:cubicBezTo>
                  <a:pt x="5865" y="12535"/>
                  <a:pt x="5865" y="12464"/>
                  <a:pt x="5819" y="12464"/>
                </a:cubicBezTo>
                <a:cubicBezTo>
                  <a:pt x="5818" y="12464"/>
                  <a:pt x="5817" y="12464"/>
                  <a:pt x="5817" y="12464"/>
                </a:cubicBezTo>
                <a:close/>
                <a:moveTo>
                  <a:pt x="4317" y="12446"/>
                </a:moveTo>
                <a:cubicBezTo>
                  <a:pt x="4290" y="12446"/>
                  <a:pt x="4265" y="12482"/>
                  <a:pt x="4290" y="12506"/>
                </a:cubicBezTo>
                <a:lnTo>
                  <a:pt x="4321" y="12536"/>
                </a:lnTo>
                <a:cubicBezTo>
                  <a:pt x="4328" y="12543"/>
                  <a:pt x="4336" y="12546"/>
                  <a:pt x="4344" y="12546"/>
                </a:cubicBezTo>
                <a:cubicBezTo>
                  <a:pt x="4371" y="12546"/>
                  <a:pt x="4395" y="12511"/>
                  <a:pt x="4371" y="12486"/>
                </a:cubicBezTo>
                <a:lnTo>
                  <a:pt x="4340" y="12456"/>
                </a:lnTo>
                <a:cubicBezTo>
                  <a:pt x="4333" y="12449"/>
                  <a:pt x="4325" y="12446"/>
                  <a:pt x="4317" y="12446"/>
                </a:cubicBezTo>
                <a:close/>
                <a:moveTo>
                  <a:pt x="2604" y="12425"/>
                </a:moveTo>
                <a:cubicBezTo>
                  <a:pt x="2577" y="12425"/>
                  <a:pt x="2552" y="12461"/>
                  <a:pt x="2577" y="12485"/>
                </a:cubicBezTo>
                <a:cubicBezTo>
                  <a:pt x="2597" y="12504"/>
                  <a:pt x="2617" y="12525"/>
                  <a:pt x="2638" y="12545"/>
                </a:cubicBezTo>
                <a:cubicBezTo>
                  <a:pt x="2646" y="12552"/>
                  <a:pt x="2654" y="12555"/>
                  <a:pt x="2662" y="12555"/>
                </a:cubicBezTo>
                <a:cubicBezTo>
                  <a:pt x="2689" y="12555"/>
                  <a:pt x="2713" y="12520"/>
                  <a:pt x="2687" y="12496"/>
                </a:cubicBezTo>
                <a:cubicBezTo>
                  <a:pt x="2668" y="12476"/>
                  <a:pt x="2649" y="12455"/>
                  <a:pt x="2628" y="12435"/>
                </a:cubicBezTo>
                <a:cubicBezTo>
                  <a:pt x="2620" y="12428"/>
                  <a:pt x="2612" y="12425"/>
                  <a:pt x="2604" y="12425"/>
                </a:cubicBezTo>
                <a:close/>
                <a:moveTo>
                  <a:pt x="5007" y="12459"/>
                </a:moveTo>
                <a:cubicBezTo>
                  <a:pt x="4938" y="12459"/>
                  <a:pt x="4938" y="12566"/>
                  <a:pt x="5007" y="12566"/>
                </a:cubicBezTo>
                <a:cubicBezTo>
                  <a:pt x="5075" y="12565"/>
                  <a:pt x="5075" y="12459"/>
                  <a:pt x="5007" y="12459"/>
                </a:cubicBezTo>
                <a:close/>
                <a:moveTo>
                  <a:pt x="17850" y="12441"/>
                </a:moveTo>
                <a:cubicBezTo>
                  <a:pt x="17831" y="12441"/>
                  <a:pt x="17812" y="12450"/>
                  <a:pt x="17803" y="12467"/>
                </a:cubicBezTo>
                <a:cubicBezTo>
                  <a:pt x="17798" y="12478"/>
                  <a:pt x="17793" y="12487"/>
                  <a:pt x="17787" y="12498"/>
                </a:cubicBezTo>
                <a:cubicBezTo>
                  <a:pt x="17775" y="12524"/>
                  <a:pt x="17781" y="12555"/>
                  <a:pt x="17807" y="12571"/>
                </a:cubicBezTo>
                <a:cubicBezTo>
                  <a:pt x="17815" y="12576"/>
                  <a:pt x="17824" y="12578"/>
                  <a:pt x="17833" y="12578"/>
                </a:cubicBezTo>
                <a:cubicBezTo>
                  <a:pt x="17852" y="12578"/>
                  <a:pt x="17872" y="12569"/>
                  <a:pt x="17881" y="12551"/>
                </a:cubicBezTo>
                <a:cubicBezTo>
                  <a:pt x="17886" y="12541"/>
                  <a:pt x="17891" y="12532"/>
                  <a:pt x="17896" y="12522"/>
                </a:cubicBezTo>
                <a:cubicBezTo>
                  <a:pt x="17909" y="12496"/>
                  <a:pt x="17903" y="12462"/>
                  <a:pt x="17876" y="12449"/>
                </a:cubicBezTo>
                <a:cubicBezTo>
                  <a:pt x="17869" y="12444"/>
                  <a:pt x="17859" y="12441"/>
                  <a:pt x="17850" y="12441"/>
                </a:cubicBezTo>
                <a:close/>
                <a:moveTo>
                  <a:pt x="608" y="12496"/>
                </a:moveTo>
                <a:cubicBezTo>
                  <a:pt x="594" y="12496"/>
                  <a:pt x="580" y="12504"/>
                  <a:pt x="573" y="12522"/>
                </a:cubicBezTo>
                <a:cubicBezTo>
                  <a:pt x="568" y="12538"/>
                  <a:pt x="563" y="12551"/>
                  <a:pt x="558" y="12566"/>
                </a:cubicBezTo>
                <a:cubicBezTo>
                  <a:pt x="549" y="12592"/>
                  <a:pt x="571" y="12610"/>
                  <a:pt x="592" y="12610"/>
                </a:cubicBezTo>
                <a:cubicBezTo>
                  <a:pt x="606" y="12610"/>
                  <a:pt x="620" y="12603"/>
                  <a:pt x="626" y="12586"/>
                </a:cubicBezTo>
                <a:cubicBezTo>
                  <a:pt x="631" y="12570"/>
                  <a:pt x="636" y="12555"/>
                  <a:pt x="641" y="12541"/>
                </a:cubicBezTo>
                <a:cubicBezTo>
                  <a:pt x="651" y="12514"/>
                  <a:pt x="630" y="12496"/>
                  <a:pt x="608" y="12496"/>
                </a:cubicBezTo>
                <a:close/>
                <a:moveTo>
                  <a:pt x="2003" y="12496"/>
                </a:moveTo>
                <a:cubicBezTo>
                  <a:pt x="1962" y="12496"/>
                  <a:pt x="1926" y="12550"/>
                  <a:pt x="1962" y="12587"/>
                </a:cubicBezTo>
                <a:cubicBezTo>
                  <a:pt x="1973" y="12597"/>
                  <a:pt x="1982" y="12608"/>
                  <a:pt x="1991" y="12617"/>
                </a:cubicBezTo>
                <a:cubicBezTo>
                  <a:pt x="2002" y="12629"/>
                  <a:pt x="2014" y="12633"/>
                  <a:pt x="2026" y="12633"/>
                </a:cubicBezTo>
                <a:cubicBezTo>
                  <a:pt x="2066" y="12633"/>
                  <a:pt x="2103" y="12580"/>
                  <a:pt x="2067" y="12543"/>
                </a:cubicBezTo>
                <a:cubicBezTo>
                  <a:pt x="2058" y="12532"/>
                  <a:pt x="2048" y="12522"/>
                  <a:pt x="2038" y="12513"/>
                </a:cubicBezTo>
                <a:cubicBezTo>
                  <a:pt x="2027" y="12501"/>
                  <a:pt x="2015" y="12496"/>
                  <a:pt x="2003" y="12496"/>
                </a:cubicBezTo>
                <a:close/>
                <a:moveTo>
                  <a:pt x="19364" y="12567"/>
                </a:moveTo>
                <a:cubicBezTo>
                  <a:pt x="19318" y="12567"/>
                  <a:pt x="19318" y="12638"/>
                  <a:pt x="19364" y="12638"/>
                </a:cubicBezTo>
                <a:lnTo>
                  <a:pt x="19380" y="12638"/>
                </a:lnTo>
                <a:cubicBezTo>
                  <a:pt x="19426" y="12638"/>
                  <a:pt x="19426" y="12567"/>
                  <a:pt x="19380" y="12567"/>
                </a:cubicBezTo>
                <a:close/>
                <a:moveTo>
                  <a:pt x="8575" y="12574"/>
                </a:moveTo>
                <a:cubicBezTo>
                  <a:pt x="8530" y="12574"/>
                  <a:pt x="8530" y="12645"/>
                  <a:pt x="8575" y="12645"/>
                </a:cubicBezTo>
                <a:cubicBezTo>
                  <a:pt x="8575" y="12645"/>
                  <a:pt x="8576" y="12645"/>
                  <a:pt x="8576" y="12645"/>
                </a:cubicBezTo>
                <a:cubicBezTo>
                  <a:pt x="8621" y="12645"/>
                  <a:pt x="8621" y="12574"/>
                  <a:pt x="8575" y="12574"/>
                </a:cubicBezTo>
                <a:close/>
                <a:moveTo>
                  <a:pt x="11128" y="12581"/>
                </a:moveTo>
                <a:cubicBezTo>
                  <a:pt x="11082" y="12581"/>
                  <a:pt x="11082" y="12651"/>
                  <a:pt x="11128" y="12651"/>
                </a:cubicBezTo>
                <a:lnTo>
                  <a:pt x="11144" y="12651"/>
                </a:lnTo>
                <a:cubicBezTo>
                  <a:pt x="11144" y="12651"/>
                  <a:pt x="11145" y="12651"/>
                  <a:pt x="11145" y="12651"/>
                </a:cubicBezTo>
                <a:cubicBezTo>
                  <a:pt x="11189" y="12651"/>
                  <a:pt x="11188" y="12581"/>
                  <a:pt x="11144" y="12581"/>
                </a:cubicBezTo>
                <a:close/>
                <a:moveTo>
                  <a:pt x="5451" y="12504"/>
                </a:moveTo>
                <a:cubicBezTo>
                  <a:pt x="5431" y="12504"/>
                  <a:pt x="5421" y="12518"/>
                  <a:pt x="5416" y="12532"/>
                </a:cubicBezTo>
                <a:cubicBezTo>
                  <a:pt x="5409" y="12519"/>
                  <a:pt x="5397" y="12509"/>
                  <a:pt x="5384" y="12506"/>
                </a:cubicBezTo>
                <a:cubicBezTo>
                  <a:pt x="5379" y="12505"/>
                  <a:pt x="5375" y="12504"/>
                  <a:pt x="5370" y="12504"/>
                </a:cubicBezTo>
                <a:cubicBezTo>
                  <a:pt x="5347" y="12504"/>
                  <a:pt x="5326" y="12521"/>
                  <a:pt x="5319" y="12543"/>
                </a:cubicBezTo>
                <a:cubicBezTo>
                  <a:pt x="5314" y="12557"/>
                  <a:pt x="5308" y="12572"/>
                  <a:pt x="5303" y="12587"/>
                </a:cubicBezTo>
                <a:cubicBezTo>
                  <a:pt x="5293" y="12614"/>
                  <a:pt x="5314" y="12646"/>
                  <a:pt x="5340" y="12653"/>
                </a:cubicBezTo>
                <a:cubicBezTo>
                  <a:pt x="5344" y="12654"/>
                  <a:pt x="5349" y="12655"/>
                  <a:pt x="5353" y="12655"/>
                </a:cubicBezTo>
                <a:cubicBezTo>
                  <a:pt x="5376" y="12655"/>
                  <a:pt x="5397" y="12638"/>
                  <a:pt x="5405" y="12616"/>
                </a:cubicBezTo>
                <a:cubicBezTo>
                  <a:pt x="5410" y="12602"/>
                  <a:pt x="5415" y="12586"/>
                  <a:pt x="5421" y="12571"/>
                </a:cubicBezTo>
                <a:cubicBezTo>
                  <a:pt x="5422" y="12569"/>
                  <a:pt x="5424" y="12565"/>
                  <a:pt x="5424" y="12562"/>
                </a:cubicBezTo>
                <a:cubicBezTo>
                  <a:pt x="5429" y="12571"/>
                  <a:pt x="5437" y="12576"/>
                  <a:pt x="5450" y="12576"/>
                </a:cubicBezTo>
                <a:cubicBezTo>
                  <a:pt x="5495" y="12575"/>
                  <a:pt x="5495" y="12504"/>
                  <a:pt x="5451" y="12504"/>
                </a:cubicBezTo>
                <a:close/>
                <a:moveTo>
                  <a:pt x="11337" y="12597"/>
                </a:moveTo>
                <a:cubicBezTo>
                  <a:pt x="11293" y="12597"/>
                  <a:pt x="11293" y="12667"/>
                  <a:pt x="11338" y="12669"/>
                </a:cubicBezTo>
                <a:cubicBezTo>
                  <a:pt x="11385" y="12669"/>
                  <a:pt x="11385" y="12597"/>
                  <a:pt x="11338" y="12597"/>
                </a:cubicBezTo>
                <a:cubicBezTo>
                  <a:pt x="11338" y="12597"/>
                  <a:pt x="11338" y="12597"/>
                  <a:pt x="11337" y="12597"/>
                </a:cubicBezTo>
                <a:close/>
                <a:moveTo>
                  <a:pt x="8155" y="12525"/>
                </a:moveTo>
                <a:cubicBezTo>
                  <a:pt x="8109" y="12525"/>
                  <a:pt x="8079" y="12595"/>
                  <a:pt x="8128" y="12625"/>
                </a:cubicBezTo>
                <a:cubicBezTo>
                  <a:pt x="8153" y="12640"/>
                  <a:pt x="8177" y="12655"/>
                  <a:pt x="8202" y="12670"/>
                </a:cubicBezTo>
                <a:cubicBezTo>
                  <a:pt x="8211" y="12675"/>
                  <a:pt x="8220" y="12678"/>
                  <a:pt x="8229" y="12678"/>
                </a:cubicBezTo>
                <a:cubicBezTo>
                  <a:pt x="8275" y="12678"/>
                  <a:pt x="8306" y="12607"/>
                  <a:pt x="8257" y="12577"/>
                </a:cubicBezTo>
                <a:cubicBezTo>
                  <a:pt x="8232" y="12562"/>
                  <a:pt x="8207" y="12548"/>
                  <a:pt x="8182" y="12533"/>
                </a:cubicBezTo>
                <a:cubicBezTo>
                  <a:pt x="8173" y="12528"/>
                  <a:pt x="8164" y="12525"/>
                  <a:pt x="8155" y="12525"/>
                </a:cubicBezTo>
                <a:close/>
                <a:moveTo>
                  <a:pt x="24884" y="12599"/>
                </a:moveTo>
                <a:cubicBezTo>
                  <a:pt x="24874" y="12599"/>
                  <a:pt x="24864" y="12605"/>
                  <a:pt x="24858" y="12617"/>
                </a:cubicBezTo>
                <a:cubicBezTo>
                  <a:pt x="24852" y="12628"/>
                  <a:pt x="24847" y="12637"/>
                  <a:pt x="24842" y="12648"/>
                </a:cubicBezTo>
                <a:cubicBezTo>
                  <a:pt x="24828" y="12675"/>
                  <a:pt x="24852" y="12701"/>
                  <a:pt x="24876" y="12701"/>
                </a:cubicBezTo>
                <a:cubicBezTo>
                  <a:pt x="24887" y="12701"/>
                  <a:pt x="24897" y="12695"/>
                  <a:pt x="24904" y="12682"/>
                </a:cubicBezTo>
                <a:cubicBezTo>
                  <a:pt x="24909" y="12672"/>
                  <a:pt x="24914" y="12663"/>
                  <a:pt x="24919" y="12653"/>
                </a:cubicBezTo>
                <a:cubicBezTo>
                  <a:pt x="24932" y="12625"/>
                  <a:pt x="24908" y="12599"/>
                  <a:pt x="24884" y="12599"/>
                </a:cubicBezTo>
                <a:close/>
                <a:moveTo>
                  <a:pt x="15731" y="12601"/>
                </a:moveTo>
                <a:cubicBezTo>
                  <a:pt x="15707" y="12601"/>
                  <a:pt x="15682" y="12626"/>
                  <a:pt x="15697" y="12654"/>
                </a:cubicBezTo>
                <a:cubicBezTo>
                  <a:pt x="15706" y="12670"/>
                  <a:pt x="15717" y="12680"/>
                  <a:pt x="15730" y="12687"/>
                </a:cubicBezTo>
                <a:cubicBezTo>
                  <a:pt x="15735" y="12696"/>
                  <a:pt x="15745" y="12702"/>
                  <a:pt x="15758" y="12702"/>
                </a:cubicBezTo>
                <a:lnTo>
                  <a:pt x="15779" y="12702"/>
                </a:lnTo>
                <a:cubicBezTo>
                  <a:pt x="15781" y="12702"/>
                  <a:pt x="15784" y="12701"/>
                  <a:pt x="15787" y="12701"/>
                </a:cubicBezTo>
                <a:lnTo>
                  <a:pt x="15788" y="12701"/>
                </a:lnTo>
                <a:cubicBezTo>
                  <a:pt x="15789" y="12701"/>
                  <a:pt x="15789" y="12700"/>
                  <a:pt x="15791" y="12700"/>
                </a:cubicBezTo>
                <a:cubicBezTo>
                  <a:pt x="15798" y="12697"/>
                  <a:pt x="15803" y="12692"/>
                  <a:pt x="15806" y="12685"/>
                </a:cubicBezTo>
                <a:cubicBezTo>
                  <a:pt x="15810" y="12679"/>
                  <a:pt x="15813" y="12672"/>
                  <a:pt x="15813" y="12665"/>
                </a:cubicBezTo>
                <a:cubicBezTo>
                  <a:pt x="15813" y="12655"/>
                  <a:pt x="15809" y="12648"/>
                  <a:pt x="15803" y="12641"/>
                </a:cubicBezTo>
                <a:cubicBezTo>
                  <a:pt x="15796" y="12638"/>
                  <a:pt x="15788" y="12633"/>
                  <a:pt x="15777" y="12632"/>
                </a:cubicBezTo>
                <a:cubicBezTo>
                  <a:pt x="15776" y="12632"/>
                  <a:pt x="15775" y="12630"/>
                  <a:pt x="15773" y="12630"/>
                </a:cubicBezTo>
                <a:cubicBezTo>
                  <a:pt x="15766" y="12629"/>
                  <a:pt x="15761" y="12624"/>
                  <a:pt x="15759" y="12618"/>
                </a:cubicBezTo>
                <a:cubicBezTo>
                  <a:pt x="15752" y="12606"/>
                  <a:pt x="15742" y="12601"/>
                  <a:pt x="15731" y="12601"/>
                </a:cubicBezTo>
                <a:close/>
                <a:moveTo>
                  <a:pt x="17218" y="12558"/>
                </a:moveTo>
                <a:cubicBezTo>
                  <a:pt x="17199" y="12558"/>
                  <a:pt x="17179" y="12569"/>
                  <a:pt x="17169" y="12586"/>
                </a:cubicBezTo>
                <a:cubicBezTo>
                  <a:pt x="17154" y="12613"/>
                  <a:pt x="17165" y="12642"/>
                  <a:pt x="17189" y="12659"/>
                </a:cubicBezTo>
                <a:cubicBezTo>
                  <a:pt x="17209" y="12675"/>
                  <a:pt x="17228" y="12690"/>
                  <a:pt x="17249" y="12703"/>
                </a:cubicBezTo>
                <a:cubicBezTo>
                  <a:pt x="17256" y="12708"/>
                  <a:pt x="17265" y="12710"/>
                  <a:pt x="17274" y="12710"/>
                </a:cubicBezTo>
                <a:cubicBezTo>
                  <a:pt x="17293" y="12710"/>
                  <a:pt x="17314" y="12700"/>
                  <a:pt x="17322" y="12684"/>
                </a:cubicBezTo>
                <a:cubicBezTo>
                  <a:pt x="17338" y="12656"/>
                  <a:pt x="17326" y="12628"/>
                  <a:pt x="17303" y="12611"/>
                </a:cubicBezTo>
                <a:cubicBezTo>
                  <a:pt x="17284" y="12595"/>
                  <a:pt x="17264" y="12581"/>
                  <a:pt x="17243" y="12566"/>
                </a:cubicBezTo>
                <a:cubicBezTo>
                  <a:pt x="17235" y="12561"/>
                  <a:pt x="17227" y="12558"/>
                  <a:pt x="17218" y="12558"/>
                </a:cubicBezTo>
                <a:close/>
                <a:moveTo>
                  <a:pt x="16405" y="12649"/>
                </a:moveTo>
                <a:cubicBezTo>
                  <a:pt x="16358" y="12649"/>
                  <a:pt x="16358" y="12719"/>
                  <a:pt x="16405" y="12719"/>
                </a:cubicBezTo>
                <a:lnTo>
                  <a:pt x="16420" y="12719"/>
                </a:lnTo>
                <a:cubicBezTo>
                  <a:pt x="16466" y="12719"/>
                  <a:pt x="16466" y="12649"/>
                  <a:pt x="16420" y="12649"/>
                </a:cubicBezTo>
                <a:close/>
                <a:moveTo>
                  <a:pt x="1430" y="12569"/>
                </a:moveTo>
                <a:cubicBezTo>
                  <a:pt x="1412" y="12569"/>
                  <a:pt x="1394" y="12579"/>
                  <a:pt x="1383" y="12596"/>
                </a:cubicBezTo>
                <a:cubicBezTo>
                  <a:pt x="1373" y="12612"/>
                  <a:pt x="1364" y="12627"/>
                  <a:pt x="1354" y="12640"/>
                </a:cubicBezTo>
                <a:cubicBezTo>
                  <a:pt x="1338" y="12664"/>
                  <a:pt x="1349" y="12700"/>
                  <a:pt x="1373" y="12714"/>
                </a:cubicBezTo>
                <a:cubicBezTo>
                  <a:pt x="1381" y="12718"/>
                  <a:pt x="1390" y="12720"/>
                  <a:pt x="1398" y="12720"/>
                </a:cubicBezTo>
                <a:cubicBezTo>
                  <a:pt x="1417" y="12720"/>
                  <a:pt x="1435" y="12711"/>
                  <a:pt x="1446" y="12695"/>
                </a:cubicBezTo>
                <a:cubicBezTo>
                  <a:pt x="1456" y="12679"/>
                  <a:pt x="1466" y="12664"/>
                  <a:pt x="1476" y="12650"/>
                </a:cubicBezTo>
                <a:cubicBezTo>
                  <a:pt x="1492" y="12627"/>
                  <a:pt x="1482" y="12591"/>
                  <a:pt x="1456" y="12576"/>
                </a:cubicBezTo>
                <a:cubicBezTo>
                  <a:pt x="1448" y="12571"/>
                  <a:pt x="1439" y="12569"/>
                  <a:pt x="1430" y="12569"/>
                </a:cubicBezTo>
                <a:close/>
                <a:moveTo>
                  <a:pt x="10742" y="12624"/>
                </a:moveTo>
                <a:cubicBezTo>
                  <a:pt x="10718" y="12624"/>
                  <a:pt x="10694" y="12650"/>
                  <a:pt x="10709" y="12677"/>
                </a:cubicBezTo>
                <a:cubicBezTo>
                  <a:pt x="10714" y="12687"/>
                  <a:pt x="10719" y="12698"/>
                  <a:pt x="10725" y="12707"/>
                </a:cubicBezTo>
                <a:cubicBezTo>
                  <a:pt x="10731" y="12720"/>
                  <a:pt x="10741" y="12725"/>
                  <a:pt x="10752" y="12725"/>
                </a:cubicBezTo>
                <a:cubicBezTo>
                  <a:pt x="10775" y="12725"/>
                  <a:pt x="10800" y="12700"/>
                  <a:pt x="10785" y="12672"/>
                </a:cubicBezTo>
                <a:cubicBezTo>
                  <a:pt x="10780" y="12661"/>
                  <a:pt x="10775" y="12653"/>
                  <a:pt x="10770" y="12642"/>
                </a:cubicBezTo>
                <a:cubicBezTo>
                  <a:pt x="10763" y="12630"/>
                  <a:pt x="10752" y="12624"/>
                  <a:pt x="10742" y="12624"/>
                </a:cubicBezTo>
                <a:close/>
                <a:moveTo>
                  <a:pt x="6328" y="12676"/>
                </a:moveTo>
                <a:cubicBezTo>
                  <a:pt x="6310" y="12676"/>
                  <a:pt x="6292" y="12687"/>
                  <a:pt x="6292" y="12711"/>
                </a:cubicBezTo>
                <a:lnTo>
                  <a:pt x="6292" y="12726"/>
                </a:lnTo>
                <a:cubicBezTo>
                  <a:pt x="6292" y="12749"/>
                  <a:pt x="6310" y="12760"/>
                  <a:pt x="6328" y="12760"/>
                </a:cubicBezTo>
                <a:cubicBezTo>
                  <a:pt x="6346" y="12760"/>
                  <a:pt x="6363" y="12749"/>
                  <a:pt x="6363" y="12726"/>
                </a:cubicBezTo>
                <a:lnTo>
                  <a:pt x="6363" y="12711"/>
                </a:lnTo>
                <a:cubicBezTo>
                  <a:pt x="6363" y="12687"/>
                  <a:pt x="6346" y="12676"/>
                  <a:pt x="6328" y="12676"/>
                </a:cubicBezTo>
                <a:close/>
                <a:moveTo>
                  <a:pt x="10094" y="12605"/>
                </a:moveTo>
                <a:cubicBezTo>
                  <a:pt x="10053" y="12605"/>
                  <a:pt x="10016" y="12659"/>
                  <a:pt x="10053" y="12696"/>
                </a:cubicBezTo>
                <a:cubicBezTo>
                  <a:pt x="10078" y="12720"/>
                  <a:pt x="10103" y="12745"/>
                  <a:pt x="10128" y="12771"/>
                </a:cubicBezTo>
                <a:cubicBezTo>
                  <a:pt x="10139" y="12783"/>
                  <a:pt x="10152" y="12787"/>
                  <a:pt x="10164" y="12787"/>
                </a:cubicBezTo>
                <a:cubicBezTo>
                  <a:pt x="10205" y="12787"/>
                  <a:pt x="10241" y="12734"/>
                  <a:pt x="10204" y="12697"/>
                </a:cubicBezTo>
                <a:cubicBezTo>
                  <a:pt x="10180" y="12671"/>
                  <a:pt x="10155" y="12646"/>
                  <a:pt x="10129" y="12621"/>
                </a:cubicBezTo>
                <a:cubicBezTo>
                  <a:pt x="10118" y="12610"/>
                  <a:pt x="10106" y="12605"/>
                  <a:pt x="10094" y="12605"/>
                </a:cubicBezTo>
                <a:close/>
                <a:moveTo>
                  <a:pt x="19649" y="12668"/>
                </a:moveTo>
                <a:cubicBezTo>
                  <a:pt x="19631" y="12668"/>
                  <a:pt x="19614" y="12676"/>
                  <a:pt x="19604" y="12695"/>
                </a:cubicBezTo>
                <a:cubicBezTo>
                  <a:pt x="19590" y="12718"/>
                  <a:pt x="19599" y="12755"/>
                  <a:pt x="19624" y="12768"/>
                </a:cubicBezTo>
                <a:cubicBezTo>
                  <a:pt x="19634" y="12773"/>
                  <a:pt x="19643" y="12779"/>
                  <a:pt x="19653" y="12784"/>
                </a:cubicBezTo>
                <a:cubicBezTo>
                  <a:pt x="19662" y="12788"/>
                  <a:pt x="19672" y="12790"/>
                  <a:pt x="19681" y="12790"/>
                </a:cubicBezTo>
                <a:cubicBezTo>
                  <a:pt x="19699" y="12790"/>
                  <a:pt x="19716" y="12782"/>
                  <a:pt x="19727" y="12764"/>
                </a:cubicBezTo>
                <a:cubicBezTo>
                  <a:pt x="19741" y="12740"/>
                  <a:pt x="19734" y="12703"/>
                  <a:pt x="19708" y="12691"/>
                </a:cubicBezTo>
                <a:cubicBezTo>
                  <a:pt x="19697" y="12685"/>
                  <a:pt x="19688" y="12680"/>
                  <a:pt x="19677" y="12675"/>
                </a:cubicBezTo>
                <a:cubicBezTo>
                  <a:pt x="19668" y="12670"/>
                  <a:pt x="19658" y="12668"/>
                  <a:pt x="19649" y="12668"/>
                </a:cubicBezTo>
                <a:close/>
                <a:moveTo>
                  <a:pt x="21901" y="12698"/>
                </a:moveTo>
                <a:cubicBezTo>
                  <a:pt x="21877" y="12698"/>
                  <a:pt x="21852" y="12723"/>
                  <a:pt x="21867" y="12750"/>
                </a:cubicBezTo>
                <a:cubicBezTo>
                  <a:pt x="21872" y="12761"/>
                  <a:pt x="21877" y="12770"/>
                  <a:pt x="21882" y="12781"/>
                </a:cubicBezTo>
                <a:cubicBezTo>
                  <a:pt x="21889" y="12793"/>
                  <a:pt x="21900" y="12799"/>
                  <a:pt x="21910" y="12799"/>
                </a:cubicBezTo>
                <a:cubicBezTo>
                  <a:pt x="21934" y="12799"/>
                  <a:pt x="21958" y="12773"/>
                  <a:pt x="21943" y="12745"/>
                </a:cubicBezTo>
                <a:cubicBezTo>
                  <a:pt x="21937" y="12735"/>
                  <a:pt x="21932" y="12726"/>
                  <a:pt x="21929" y="12716"/>
                </a:cubicBezTo>
                <a:cubicBezTo>
                  <a:pt x="21922" y="12703"/>
                  <a:pt x="21911" y="12698"/>
                  <a:pt x="21901" y="12698"/>
                </a:cubicBezTo>
                <a:close/>
                <a:moveTo>
                  <a:pt x="14674" y="12720"/>
                </a:moveTo>
                <a:cubicBezTo>
                  <a:pt x="14640" y="12720"/>
                  <a:pt x="14629" y="12777"/>
                  <a:pt x="14667" y="12790"/>
                </a:cubicBezTo>
                <a:cubicBezTo>
                  <a:pt x="14681" y="12795"/>
                  <a:pt x="14697" y="12801"/>
                  <a:pt x="14712" y="12806"/>
                </a:cubicBezTo>
                <a:cubicBezTo>
                  <a:pt x="14716" y="12807"/>
                  <a:pt x="14720" y="12808"/>
                  <a:pt x="14724" y="12808"/>
                </a:cubicBezTo>
                <a:cubicBezTo>
                  <a:pt x="14758" y="12808"/>
                  <a:pt x="14770" y="12752"/>
                  <a:pt x="14732" y="12738"/>
                </a:cubicBezTo>
                <a:cubicBezTo>
                  <a:pt x="14717" y="12733"/>
                  <a:pt x="14701" y="12727"/>
                  <a:pt x="14687" y="12722"/>
                </a:cubicBezTo>
                <a:cubicBezTo>
                  <a:pt x="14682" y="12720"/>
                  <a:pt x="14678" y="12720"/>
                  <a:pt x="14674" y="12720"/>
                </a:cubicBezTo>
                <a:close/>
                <a:moveTo>
                  <a:pt x="7179" y="12658"/>
                </a:moveTo>
                <a:cubicBezTo>
                  <a:pt x="7138" y="12658"/>
                  <a:pt x="7101" y="12711"/>
                  <a:pt x="7139" y="12748"/>
                </a:cubicBezTo>
                <a:lnTo>
                  <a:pt x="7184" y="12792"/>
                </a:lnTo>
                <a:cubicBezTo>
                  <a:pt x="7195" y="12804"/>
                  <a:pt x="7208" y="12809"/>
                  <a:pt x="7221" y="12809"/>
                </a:cubicBezTo>
                <a:cubicBezTo>
                  <a:pt x="7261" y="12809"/>
                  <a:pt x="7296" y="12756"/>
                  <a:pt x="7259" y="12718"/>
                </a:cubicBezTo>
                <a:lnTo>
                  <a:pt x="7215" y="12674"/>
                </a:lnTo>
                <a:cubicBezTo>
                  <a:pt x="7204" y="12663"/>
                  <a:pt x="7191" y="12658"/>
                  <a:pt x="7179" y="12658"/>
                </a:cubicBezTo>
                <a:close/>
                <a:moveTo>
                  <a:pt x="4255" y="12745"/>
                </a:moveTo>
                <a:cubicBezTo>
                  <a:pt x="4238" y="12745"/>
                  <a:pt x="4220" y="12757"/>
                  <a:pt x="4220" y="12780"/>
                </a:cubicBezTo>
                <a:lnTo>
                  <a:pt x="4220" y="12795"/>
                </a:lnTo>
                <a:cubicBezTo>
                  <a:pt x="4220" y="12818"/>
                  <a:pt x="4238" y="12830"/>
                  <a:pt x="4255" y="12830"/>
                </a:cubicBezTo>
                <a:cubicBezTo>
                  <a:pt x="4273" y="12830"/>
                  <a:pt x="4290" y="12818"/>
                  <a:pt x="4290" y="12795"/>
                </a:cubicBezTo>
                <a:lnTo>
                  <a:pt x="4290" y="12780"/>
                </a:lnTo>
                <a:cubicBezTo>
                  <a:pt x="4290" y="12757"/>
                  <a:pt x="4273" y="12745"/>
                  <a:pt x="4255" y="12745"/>
                </a:cubicBezTo>
                <a:close/>
                <a:moveTo>
                  <a:pt x="7688" y="12783"/>
                </a:moveTo>
                <a:cubicBezTo>
                  <a:pt x="7670" y="12783"/>
                  <a:pt x="7652" y="12794"/>
                  <a:pt x="7652" y="12817"/>
                </a:cubicBezTo>
                <a:lnTo>
                  <a:pt x="7652" y="12848"/>
                </a:lnTo>
                <a:cubicBezTo>
                  <a:pt x="7652" y="12871"/>
                  <a:pt x="7670" y="12882"/>
                  <a:pt x="7688" y="12882"/>
                </a:cubicBezTo>
                <a:cubicBezTo>
                  <a:pt x="7705" y="12882"/>
                  <a:pt x="7723" y="12871"/>
                  <a:pt x="7723" y="12848"/>
                </a:cubicBezTo>
                <a:lnTo>
                  <a:pt x="7723" y="12817"/>
                </a:lnTo>
                <a:cubicBezTo>
                  <a:pt x="7723" y="12794"/>
                  <a:pt x="7705" y="12783"/>
                  <a:pt x="7688" y="12783"/>
                </a:cubicBezTo>
                <a:close/>
                <a:moveTo>
                  <a:pt x="12298" y="12855"/>
                </a:moveTo>
                <a:cubicBezTo>
                  <a:pt x="12255" y="12855"/>
                  <a:pt x="12254" y="12925"/>
                  <a:pt x="12299" y="12926"/>
                </a:cubicBezTo>
                <a:cubicBezTo>
                  <a:pt x="12345" y="12926"/>
                  <a:pt x="12345" y="12855"/>
                  <a:pt x="12299" y="12855"/>
                </a:cubicBezTo>
                <a:cubicBezTo>
                  <a:pt x="12299" y="12855"/>
                  <a:pt x="12298" y="12855"/>
                  <a:pt x="12298" y="12855"/>
                </a:cubicBezTo>
                <a:close/>
                <a:moveTo>
                  <a:pt x="113" y="12853"/>
                </a:moveTo>
                <a:cubicBezTo>
                  <a:pt x="108" y="12853"/>
                  <a:pt x="104" y="12853"/>
                  <a:pt x="99" y="12854"/>
                </a:cubicBezTo>
                <a:cubicBezTo>
                  <a:pt x="58" y="12863"/>
                  <a:pt x="70" y="12922"/>
                  <a:pt x="108" y="12923"/>
                </a:cubicBezTo>
                <a:cubicBezTo>
                  <a:pt x="113" y="12933"/>
                  <a:pt x="125" y="12939"/>
                  <a:pt x="137" y="12939"/>
                </a:cubicBezTo>
                <a:cubicBezTo>
                  <a:pt x="144" y="12939"/>
                  <a:pt x="150" y="12937"/>
                  <a:pt x="155" y="12934"/>
                </a:cubicBezTo>
                <a:cubicBezTo>
                  <a:pt x="173" y="12923"/>
                  <a:pt x="176" y="12902"/>
                  <a:pt x="168" y="12885"/>
                </a:cubicBezTo>
                <a:cubicBezTo>
                  <a:pt x="158" y="12863"/>
                  <a:pt x="136" y="12853"/>
                  <a:pt x="113" y="12853"/>
                </a:cubicBezTo>
                <a:close/>
                <a:moveTo>
                  <a:pt x="6258" y="12863"/>
                </a:moveTo>
                <a:cubicBezTo>
                  <a:pt x="6224" y="12863"/>
                  <a:pt x="6214" y="12921"/>
                  <a:pt x="6251" y="12934"/>
                </a:cubicBezTo>
                <a:cubicBezTo>
                  <a:pt x="6265" y="12939"/>
                  <a:pt x="6281" y="12944"/>
                  <a:pt x="6295" y="12951"/>
                </a:cubicBezTo>
                <a:cubicBezTo>
                  <a:pt x="6300" y="12953"/>
                  <a:pt x="6304" y="12954"/>
                  <a:pt x="6308" y="12954"/>
                </a:cubicBezTo>
                <a:cubicBezTo>
                  <a:pt x="6343" y="12954"/>
                  <a:pt x="6354" y="12897"/>
                  <a:pt x="6315" y="12883"/>
                </a:cubicBezTo>
                <a:cubicBezTo>
                  <a:pt x="6301" y="12878"/>
                  <a:pt x="6285" y="12873"/>
                  <a:pt x="6270" y="12866"/>
                </a:cubicBezTo>
                <a:cubicBezTo>
                  <a:pt x="6266" y="12864"/>
                  <a:pt x="6262" y="12863"/>
                  <a:pt x="6258" y="12863"/>
                </a:cubicBezTo>
                <a:close/>
                <a:moveTo>
                  <a:pt x="434" y="12852"/>
                </a:moveTo>
                <a:cubicBezTo>
                  <a:pt x="424" y="12852"/>
                  <a:pt x="413" y="12858"/>
                  <a:pt x="407" y="12871"/>
                </a:cubicBezTo>
                <a:cubicBezTo>
                  <a:pt x="401" y="12881"/>
                  <a:pt x="396" y="12891"/>
                  <a:pt x="391" y="12901"/>
                </a:cubicBezTo>
                <a:cubicBezTo>
                  <a:pt x="377" y="12929"/>
                  <a:pt x="401" y="12955"/>
                  <a:pt x="425" y="12955"/>
                </a:cubicBezTo>
                <a:cubicBezTo>
                  <a:pt x="436" y="12955"/>
                  <a:pt x="446" y="12950"/>
                  <a:pt x="453" y="12937"/>
                </a:cubicBezTo>
                <a:cubicBezTo>
                  <a:pt x="458" y="12926"/>
                  <a:pt x="463" y="12917"/>
                  <a:pt x="469" y="12906"/>
                </a:cubicBezTo>
                <a:cubicBezTo>
                  <a:pt x="481" y="12878"/>
                  <a:pt x="457" y="12852"/>
                  <a:pt x="434" y="12852"/>
                </a:cubicBezTo>
                <a:close/>
                <a:moveTo>
                  <a:pt x="23987" y="12868"/>
                </a:moveTo>
                <a:cubicBezTo>
                  <a:pt x="23981" y="12868"/>
                  <a:pt x="23975" y="12870"/>
                  <a:pt x="23968" y="12874"/>
                </a:cubicBezTo>
                <a:cubicBezTo>
                  <a:pt x="23953" y="12884"/>
                  <a:pt x="23938" y="12894"/>
                  <a:pt x="23924" y="12904"/>
                </a:cubicBezTo>
                <a:cubicBezTo>
                  <a:pt x="23892" y="12924"/>
                  <a:pt x="23911" y="12971"/>
                  <a:pt x="23941" y="12971"/>
                </a:cubicBezTo>
                <a:cubicBezTo>
                  <a:pt x="23947" y="12971"/>
                  <a:pt x="23953" y="12969"/>
                  <a:pt x="23959" y="12965"/>
                </a:cubicBezTo>
                <a:cubicBezTo>
                  <a:pt x="23975" y="12955"/>
                  <a:pt x="23989" y="12946"/>
                  <a:pt x="24004" y="12936"/>
                </a:cubicBezTo>
                <a:cubicBezTo>
                  <a:pt x="24036" y="12914"/>
                  <a:pt x="24016" y="12868"/>
                  <a:pt x="23987" y="12868"/>
                </a:cubicBezTo>
                <a:close/>
                <a:moveTo>
                  <a:pt x="5944" y="12913"/>
                </a:moveTo>
                <a:cubicBezTo>
                  <a:pt x="5898" y="12913"/>
                  <a:pt x="5898" y="12984"/>
                  <a:pt x="5944" y="12984"/>
                </a:cubicBezTo>
                <a:lnTo>
                  <a:pt x="5960" y="12984"/>
                </a:lnTo>
                <a:cubicBezTo>
                  <a:pt x="6005" y="12984"/>
                  <a:pt x="6006" y="12913"/>
                  <a:pt x="5960" y="12913"/>
                </a:cubicBezTo>
                <a:close/>
                <a:moveTo>
                  <a:pt x="5147" y="12850"/>
                </a:moveTo>
                <a:cubicBezTo>
                  <a:pt x="5138" y="12850"/>
                  <a:pt x="5129" y="12853"/>
                  <a:pt x="5123" y="12860"/>
                </a:cubicBezTo>
                <a:cubicBezTo>
                  <a:pt x="5104" y="12885"/>
                  <a:pt x="5083" y="12911"/>
                  <a:pt x="5063" y="12936"/>
                </a:cubicBezTo>
                <a:cubicBezTo>
                  <a:pt x="5052" y="12951"/>
                  <a:pt x="5049" y="12970"/>
                  <a:pt x="5063" y="12985"/>
                </a:cubicBezTo>
                <a:cubicBezTo>
                  <a:pt x="5070" y="12992"/>
                  <a:pt x="5080" y="12996"/>
                  <a:pt x="5089" y="12996"/>
                </a:cubicBezTo>
                <a:cubicBezTo>
                  <a:pt x="5098" y="12996"/>
                  <a:pt x="5107" y="12993"/>
                  <a:pt x="5113" y="12985"/>
                </a:cubicBezTo>
                <a:cubicBezTo>
                  <a:pt x="5132" y="12960"/>
                  <a:pt x="5153" y="12936"/>
                  <a:pt x="5173" y="12911"/>
                </a:cubicBezTo>
                <a:cubicBezTo>
                  <a:pt x="5185" y="12895"/>
                  <a:pt x="5188" y="12875"/>
                  <a:pt x="5173" y="12860"/>
                </a:cubicBezTo>
                <a:cubicBezTo>
                  <a:pt x="5167" y="12854"/>
                  <a:pt x="5157" y="12850"/>
                  <a:pt x="5147" y="12850"/>
                </a:cubicBezTo>
                <a:close/>
                <a:moveTo>
                  <a:pt x="2507" y="12873"/>
                </a:moveTo>
                <a:cubicBezTo>
                  <a:pt x="2497" y="12873"/>
                  <a:pt x="2486" y="12878"/>
                  <a:pt x="2480" y="12891"/>
                </a:cubicBezTo>
                <a:cubicBezTo>
                  <a:pt x="2469" y="12911"/>
                  <a:pt x="2460" y="12932"/>
                  <a:pt x="2450" y="12951"/>
                </a:cubicBezTo>
                <a:cubicBezTo>
                  <a:pt x="2435" y="12979"/>
                  <a:pt x="2460" y="13005"/>
                  <a:pt x="2483" y="13005"/>
                </a:cubicBezTo>
                <a:cubicBezTo>
                  <a:pt x="2494" y="13005"/>
                  <a:pt x="2505" y="12999"/>
                  <a:pt x="2511" y="12986"/>
                </a:cubicBezTo>
                <a:cubicBezTo>
                  <a:pt x="2522" y="12967"/>
                  <a:pt x="2530" y="12946"/>
                  <a:pt x="2541" y="12926"/>
                </a:cubicBezTo>
                <a:cubicBezTo>
                  <a:pt x="2554" y="12899"/>
                  <a:pt x="2530" y="12873"/>
                  <a:pt x="2507" y="12873"/>
                </a:cubicBezTo>
                <a:close/>
                <a:moveTo>
                  <a:pt x="18719" y="12807"/>
                </a:moveTo>
                <a:cubicBezTo>
                  <a:pt x="18705" y="12807"/>
                  <a:pt x="18692" y="12814"/>
                  <a:pt x="18687" y="12832"/>
                </a:cubicBezTo>
                <a:cubicBezTo>
                  <a:pt x="18674" y="12879"/>
                  <a:pt x="18667" y="12927"/>
                  <a:pt x="18667" y="12976"/>
                </a:cubicBezTo>
                <a:cubicBezTo>
                  <a:pt x="18667" y="12999"/>
                  <a:pt x="18685" y="13010"/>
                  <a:pt x="18703" y="13010"/>
                </a:cubicBezTo>
                <a:cubicBezTo>
                  <a:pt x="18721" y="13010"/>
                  <a:pt x="18739" y="12999"/>
                  <a:pt x="18739" y="12976"/>
                </a:cubicBezTo>
                <a:cubicBezTo>
                  <a:pt x="18740" y="12934"/>
                  <a:pt x="18745" y="12892"/>
                  <a:pt x="18755" y="12852"/>
                </a:cubicBezTo>
                <a:cubicBezTo>
                  <a:pt x="18762" y="12825"/>
                  <a:pt x="18740" y="12807"/>
                  <a:pt x="18719" y="12807"/>
                </a:cubicBezTo>
                <a:close/>
                <a:moveTo>
                  <a:pt x="9656" y="12953"/>
                </a:moveTo>
                <a:cubicBezTo>
                  <a:pt x="9610" y="12953"/>
                  <a:pt x="9610" y="13023"/>
                  <a:pt x="9656" y="13023"/>
                </a:cubicBezTo>
                <a:cubicBezTo>
                  <a:pt x="9701" y="13023"/>
                  <a:pt x="9701" y="12953"/>
                  <a:pt x="9656" y="12953"/>
                </a:cubicBezTo>
                <a:close/>
                <a:moveTo>
                  <a:pt x="11730" y="12944"/>
                </a:moveTo>
                <a:cubicBezTo>
                  <a:pt x="11721" y="12944"/>
                  <a:pt x="11711" y="12947"/>
                  <a:pt x="11704" y="12954"/>
                </a:cubicBezTo>
                <a:cubicBezTo>
                  <a:pt x="11698" y="12958"/>
                  <a:pt x="11692" y="12959"/>
                  <a:pt x="11685" y="12959"/>
                </a:cubicBezTo>
                <a:cubicBezTo>
                  <a:pt x="11683" y="12959"/>
                  <a:pt x="11680" y="12959"/>
                  <a:pt x="11678" y="12959"/>
                </a:cubicBezTo>
                <a:cubicBezTo>
                  <a:pt x="11675" y="12958"/>
                  <a:pt x="11672" y="12958"/>
                  <a:pt x="11669" y="12958"/>
                </a:cubicBezTo>
                <a:cubicBezTo>
                  <a:pt x="11630" y="12958"/>
                  <a:pt x="11616" y="13018"/>
                  <a:pt x="11658" y="13027"/>
                </a:cubicBezTo>
                <a:cubicBezTo>
                  <a:pt x="11667" y="13029"/>
                  <a:pt x="11676" y="13031"/>
                  <a:pt x="11685" y="13031"/>
                </a:cubicBezTo>
                <a:cubicBezTo>
                  <a:pt x="11710" y="13031"/>
                  <a:pt x="11732" y="13021"/>
                  <a:pt x="11752" y="13004"/>
                </a:cubicBezTo>
                <a:cubicBezTo>
                  <a:pt x="11766" y="12991"/>
                  <a:pt x="11765" y="12965"/>
                  <a:pt x="11752" y="12954"/>
                </a:cubicBezTo>
                <a:cubicBezTo>
                  <a:pt x="11746" y="12947"/>
                  <a:pt x="11738" y="12944"/>
                  <a:pt x="11730" y="12944"/>
                </a:cubicBezTo>
                <a:close/>
                <a:moveTo>
                  <a:pt x="12990" y="12916"/>
                </a:moveTo>
                <a:cubicBezTo>
                  <a:pt x="12982" y="12916"/>
                  <a:pt x="12974" y="12919"/>
                  <a:pt x="12966" y="12926"/>
                </a:cubicBezTo>
                <a:lnTo>
                  <a:pt x="12921" y="12970"/>
                </a:lnTo>
                <a:cubicBezTo>
                  <a:pt x="12896" y="12996"/>
                  <a:pt x="12921" y="13031"/>
                  <a:pt x="12948" y="13031"/>
                </a:cubicBezTo>
                <a:cubicBezTo>
                  <a:pt x="12956" y="13031"/>
                  <a:pt x="12964" y="13028"/>
                  <a:pt x="12972" y="13021"/>
                </a:cubicBezTo>
                <a:lnTo>
                  <a:pt x="13016" y="12976"/>
                </a:lnTo>
                <a:cubicBezTo>
                  <a:pt x="13041" y="12951"/>
                  <a:pt x="13017" y="12916"/>
                  <a:pt x="12990" y="12916"/>
                </a:cubicBezTo>
                <a:close/>
                <a:moveTo>
                  <a:pt x="16584" y="12995"/>
                </a:moveTo>
                <a:cubicBezTo>
                  <a:pt x="16539" y="12995"/>
                  <a:pt x="16539" y="13067"/>
                  <a:pt x="16584" y="13067"/>
                </a:cubicBezTo>
                <a:lnTo>
                  <a:pt x="16599" y="13067"/>
                </a:lnTo>
                <a:cubicBezTo>
                  <a:pt x="16646" y="13067"/>
                  <a:pt x="16646" y="12995"/>
                  <a:pt x="16599" y="12995"/>
                </a:cubicBezTo>
                <a:close/>
                <a:moveTo>
                  <a:pt x="24618" y="13005"/>
                </a:moveTo>
                <a:cubicBezTo>
                  <a:pt x="24572" y="13005"/>
                  <a:pt x="24572" y="13075"/>
                  <a:pt x="24618" y="13075"/>
                </a:cubicBezTo>
                <a:lnTo>
                  <a:pt x="24648" y="13075"/>
                </a:lnTo>
                <a:cubicBezTo>
                  <a:pt x="24649" y="13075"/>
                  <a:pt x="24649" y="13075"/>
                  <a:pt x="24650" y="13075"/>
                </a:cubicBezTo>
                <a:cubicBezTo>
                  <a:pt x="24694" y="13075"/>
                  <a:pt x="24694" y="13005"/>
                  <a:pt x="24648" y="13005"/>
                </a:cubicBezTo>
                <a:close/>
                <a:moveTo>
                  <a:pt x="6598" y="13006"/>
                </a:moveTo>
                <a:cubicBezTo>
                  <a:pt x="6552" y="13006"/>
                  <a:pt x="6552" y="13077"/>
                  <a:pt x="6598" y="13077"/>
                </a:cubicBezTo>
                <a:cubicBezTo>
                  <a:pt x="6644" y="13077"/>
                  <a:pt x="6644" y="13006"/>
                  <a:pt x="6598" y="13006"/>
                </a:cubicBezTo>
                <a:close/>
                <a:moveTo>
                  <a:pt x="17982" y="12938"/>
                </a:moveTo>
                <a:cubicBezTo>
                  <a:pt x="17955" y="12938"/>
                  <a:pt x="17929" y="12955"/>
                  <a:pt x="17929" y="12989"/>
                </a:cubicBezTo>
                <a:lnTo>
                  <a:pt x="17929" y="13033"/>
                </a:lnTo>
                <a:cubicBezTo>
                  <a:pt x="17929" y="13068"/>
                  <a:pt x="17956" y="13086"/>
                  <a:pt x="17983" y="13086"/>
                </a:cubicBezTo>
                <a:cubicBezTo>
                  <a:pt x="18010" y="13086"/>
                  <a:pt x="18037" y="13068"/>
                  <a:pt x="18037" y="13033"/>
                </a:cubicBezTo>
                <a:lnTo>
                  <a:pt x="18037" y="12989"/>
                </a:lnTo>
                <a:cubicBezTo>
                  <a:pt x="18036" y="12955"/>
                  <a:pt x="18009" y="12938"/>
                  <a:pt x="17982" y="12938"/>
                </a:cubicBezTo>
                <a:close/>
                <a:moveTo>
                  <a:pt x="20328" y="12972"/>
                </a:moveTo>
                <a:cubicBezTo>
                  <a:pt x="20287" y="12972"/>
                  <a:pt x="20250" y="13025"/>
                  <a:pt x="20287" y="13063"/>
                </a:cubicBezTo>
                <a:lnTo>
                  <a:pt x="20303" y="13078"/>
                </a:lnTo>
                <a:cubicBezTo>
                  <a:pt x="20314" y="13089"/>
                  <a:pt x="20326" y="13094"/>
                  <a:pt x="20338" y="13094"/>
                </a:cubicBezTo>
                <a:cubicBezTo>
                  <a:pt x="20379" y="13094"/>
                  <a:pt x="20416" y="13041"/>
                  <a:pt x="20379" y="13004"/>
                </a:cubicBezTo>
                <a:lnTo>
                  <a:pt x="20363" y="12988"/>
                </a:lnTo>
                <a:cubicBezTo>
                  <a:pt x="20352" y="12977"/>
                  <a:pt x="20340" y="12972"/>
                  <a:pt x="20328" y="12972"/>
                </a:cubicBezTo>
                <a:close/>
                <a:moveTo>
                  <a:pt x="18344" y="12999"/>
                </a:moveTo>
                <a:cubicBezTo>
                  <a:pt x="18317" y="12999"/>
                  <a:pt x="18293" y="13034"/>
                  <a:pt x="18317" y="13059"/>
                </a:cubicBezTo>
                <a:cubicBezTo>
                  <a:pt x="18328" y="13070"/>
                  <a:pt x="18338" y="13079"/>
                  <a:pt x="18348" y="13090"/>
                </a:cubicBezTo>
                <a:cubicBezTo>
                  <a:pt x="18355" y="13097"/>
                  <a:pt x="18364" y="13100"/>
                  <a:pt x="18372" y="13100"/>
                </a:cubicBezTo>
                <a:cubicBezTo>
                  <a:pt x="18399" y="13100"/>
                  <a:pt x="18424" y="13065"/>
                  <a:pt x="18398" y="13041"/>
                </a:cubicBezTo>
                <a:cubicBezTo>
                  <a:pt x="18388" y="13030"/>
                  <a:pt x="18377" y="13021"/>
                  <a:pt x="18368" y="13010"/>
                </a:cubicBezTo>
                <a:cubicBezTo>
                  <a:pt x="18361" y="13003"/>
                  <a:pt x="18352" y="12999"/>
                  <a:pt x="18344" y="12999"/>
                </a:cubicBezTo>
                <a:close/>
                <a:moveTo>
                  <a:pt x="13717" y="12958"/>
                </a:moveTo>
                <a:cubicBezTo>
                  <a:pt x="13696" y="12958"/>
                  <a:pt x="13674" y="12975"/>
                  <a:pt x="13680" y="13002"/>
                </a:cubicBezTo>
                <a:lnTo>
                  <a:pt x="13695" y="13076"/>
                </a:lnTo>
                <a:cubicBezTo>
                  <a:pt x="13699" y="13094"/>
                  <a:pt x="13712" y="13102"/>
                  <a:pt x="13726" y="13102"/>
                </a:cubicBezTo>
                <a:cubicBezTo>
                  <a:pt x="13747" y="13102"/>
                  <a:pt x="13769" y="13085"/>
                  <a:pt x="13764" y="13058"/>
                </a:cubicBezTo>
                <a:cubicBezTo>
                  <a:pt x="13756" y="13033"/>
                  <a:pt x="13752" y="13009"/>
                  <a:pt x="13748" y="12984"/>
                </a:cubicBezTo>
                <a:cubicBezTo>
                  <a:pt x="13744" y="12966"/>
                  <a:pt x="13731" y="12958"/>
                  <a:pt x="13717" y="12958"/>
                </a:cubicBezTo>
                <a:close/>
                <a:moveTo>
                  <a:pt x="14256" y="13033"/>
                </a:moveTo>
                <a:cubicBezTo>
                  <a:pt x="14210" y="13033"/>
                  <a:pt x="14210" y="13104"/>
                  <a:pt x="14256" y="13104"/>
                </a:cubicBezTo>
                <a:cubicBezTo>
                  <a:pt x="14256" y="13104"/>
                  <a:pt x="14257" y="13104"/>
                  <a:pt x="14257" y="13104"/>
                </a:cubicBezTo>
                <a:cubicBezTo>
                  <a:pt x="14302" y="13104"/>
                  <a:pt x="14302" y="13033"/>
                  <a:pt x="14256" y="13033"/>
                </a:cubicBezTo>
                <a:close/>
                <a:moveTo>
                  <a:pt x="8846" y="12978"/>
                </a:moveTo>
                <a:cubicBezTo>
                  <a:pt x="8827" y="12978"/>
                  <a:pt x="8808" y="12987"/>
                  <a:pt x="8799" y="13005"/>
                </a:cubicBezTo>
                <a:cubicBezTo>
                  <a:pt x="8794" y="13015"/>
                  <a:pt x="8789" y="13025"/>
                  <a:pt x="8783" y="13035"/>
                </a:cubicBezTo>
                <a:cubicBezTo>
                  <a:pt x="8771" y="13061"/>
                  <a:pt x="8777" y="13093"/>
                  <a:pt x="8803" y="13109"/>
                </a:cubicBezTo>
                <a:cubicBezTo>
                  <a:pt x="8811" y="13113"/>
                  <a:pt x="8820" y="13115"/>
                  <a:pt x="8829" y="13115"/>
                </a:cubicBezTo>
                <a:cubicBezTo>
                  <a:pt x="8848" y="13115"/>
                  <a:pt x="8867" y="13106"/>
                  <a:pt x="8877" y="13089"/>
                </a:cubicBezTo>
                <a:cubicBezTo>
                  <a:pt x="8882" y="13078"/>
                  <a:pt x="8887" y="13069"/>
                  <a:pt x="8892" y="13058"/>
                </a:cubicBezTo>
                <a:cubicBezTo>
                  <a:pt x="8905" y="13033"/>
                  <a:pt x="8899" y="13001"/>
                  <a:pt x="8872" y="12985"/>
                </a:cubicBezTo>
                <a:cubicBezTo>
                  <a:pt x="8864" y="12980"/>
                  <a:pt x="8855" y="12978"/>
                  <a:pt x="8846" y="12978"/>
                </a:cubicBezTo>
                <a:close/>
                <a:moveTo>
                  <a:pt x="3682" y="12994"/>
                </a:moveTo>
                <a:cubicBezTo>
                  <a:pt x="3673" y="12994"/>
                  <a:pt x="3664" y="12997"/>
                  <a:pt x="3655" y="13001"/>
                </a:cubicBezTo>
                <a:cubicBezTo>
                  <a:pt x="3645" y="13006"/>
                  <a:pt x="3635" y="13011"/>
                  <a:pt x="3625" y="13016"/>
                </a:cubicBezTo>
                <a:cubicBezTo>
                  <a:pt x="3599" y="13030"/>
                  <a:pt x="3592" y="13065"/>
                  <a:pt x="3606" y="13090"/>
                </a:cubicBezTo>
                <a:cubicBezTo>
                  <a:pt x="3617" y="13107"/>
                  <a:pt x="3634" y="13116"/>
                  <a:pt x="3653" y="13116"/>
                </a:cubicBezTo>
                <a:cubicBezTo>
                  <a:pt x="3662" y="13116"/>
                  <a:pt x="3671" y="13114"/>
                  <a:pt x="3679" y="13110"/>
                </a:cubicBezTo>
                <a:cubicBezTo>
                  <a:pt x="3690" y="13104"/>
                  <a:pt x="3698" y="13099"/>
                  <a:pt x="3709" y="13094"/>
                </a:cubicBezTo>
                <a:cubicBezTo>
                  <a:pt x="3735" y="13080"/>
                  <a:pt x="3742" y="13046"/>
                  <a:pt x="3729" y="13021"/>
                </a:cubicBezTo>
                <a:cubicBezTo>
                  <a:pt x="3718" y="13003"/>
                  <a:pt x="3701" y="12994"/>
                  <a:pt x="3682" y="12994"/>
                </a:cubicBezTo>
                <a:close/>
                <a:moveTo>
                  <a:pt x="5937" y="13082"/>
                </a:moveTo>
                <a:cubicBezTo>
                  <a:pt x="5913" y="13082"/>
                  <a:pt x="5913" y="13117"/>
                  <a:pt x="5937" y="13117"/>
                </a:cubicBezTo>
                <a:cubicBezTo>
                  <a:pt x="5959" y="13117"/>
                  <a:pt x="5959" y="13082"/>
                  <a:pt x="5937" y="13082"/>
                </a:cubicBezTo>
                <a:close/>
                <a:moveTo>
                  <a:pt x="4676" y="13017"/>
                </a:moveTo>
                <a:cubicBezTo>
                  <a:pt x="4649" y="13017"/>
                  <a:pt x="4624" y="13053"/>
                  <a:pt x="4650" y="13078"/>
                </a:cubicBezTo>
                <a:cubicBezTo>
                  <a:pt x="4660" y="13089"/>
                  <a:pt x="4669" y="13099"/>
                  <a:pt x="4678" y="13109"/>
                </a:cubicBezTo>
                <a:cubicBezTo>
                  <a:pt x="4685" y="13116"/>
                  <a:pt x="4693" y="13120"/>
                  <a:pt x="4701" y="13120"/>
                </a:cubicBezTo>
                <a:cubicBezTo>
                  <a:pt x="4727" y="13120"/>
                  <a:pt x="4752" y="13083"/>
                  <a:pt x="4728" y="13058"/>
                </a:cubicBezTo>
                <a:cubicBezTo>
                  <a:pt x="4718" y="13048"/>
                  <a:pt x="4708" y="13037"/>
                  <a:pt x="4699" y="13028"/>
                </a:cubicBezTo>
                <a:cubicBezTo>
                  <a:pt x="4692" y="13021"/>
                  <a:pt x="4683" y="13017"/>
                  <a:pt x="4676" y="13017"/>
                </a:cubicBezTo>
                <a:close/>
                <a:moveTo>
                  <a:pt x="15398" y="13082"/>
                </a:moveTo>
                <a:cubicBezTo>
                  <a:pt x="15352" y="13082"/>
                  <a:pt x="15352" y="13153"/>
                  <a:pt x="15398" y="13153"/>
                </a:cubicBezTo>
                <a:cubicBezTo>
                  <a:pt x="15444" y="13153"/>
                  <a:pt x="15444" y="13082"/>
                  <a:pt x="15398" y="13082"/>
                </a:cubicBezTo>
                <a:close/>
                <a:moveTo>
                  <a:pt x="10359" y="13105"/>
                </a:moveTo>
                <a:cubicBezTo>
                  <a:pt x="10314" y="13105"/>
                  <a:pt x="10314" y="13177"/>
                  <a:pt x="10360" y="13177"/>
                </a:cubicBezTo>
                <a:lnTo>
                  <a:pt x="10376" y="13177"/>
                </a:lnTo>
                <a:cubicBezTo>
                  <a:pt x="10422" y="13177"/>
                  <a:pt x="10422" y="13105"/>
                  <a:pt x="10376" y="13105"/>
                </a:cubicBezTo>
                <a:lnTo>
                  <a:pt x="10360" y="13105"/>
                </a:lnTo>
                <a:cubicBezTo>
                  <a:pt x="10360" y="13105"/>
                  <a:pt x="10359" y="13105"/>
                  <a:pt x="10359" y="13105"/>
                </a:cubicBezTo>
                <a:close/>
                <a:moveTo>
                  <a:pt x="21332" y="13095"/>
                </a:moveTo>
                <a:cubicBezTo>
                  <a:pt x="21264" y="13095"/>
                  <a:pt x="21262" y="13203"/>
                  <a:pt x="21332" y="13203"/>
                </a:cubicBezTo>
                <a:cubicBezTo>
                  <a:pt x="21401" y="13201"/>
                  <a:pt x="21401" y="13095"/>
                  <a:pt x="21332" y="13095"/>
                </a:cubicBezTo>
                <a:close/>
                <a:moveTo>
                  <a:pt x="3007" y="13100"/>
                </a:moveTo>
                <a:cubicBezTo>
                  <a:pt x="2980" y="13100"/>
                  <a:pt x="2953" y="13117"/>
                  <a:pt x="2953" y="13152"/>
                </a:cubicBezTo>
                <a:lnTo>
                  <a:pt x="2953" y="13182"/>
                </a:lnTo>
                <a:cubicBezTo>
                  <a:pt x="2953" y="13216"/>
                  <a:pt x="2980" y="13234"/>
                  <a:pt x="3007" y="13234"/>
                </a:cubicBezTo>
                <a:cubicBezTo>
                  <a:pt x="3034" y="13234"/>
                  <a:pt x="3061" y="13216"/>
                  <a:pt x="3061" y="13182"/>
                </a:cubicBezTo>
                <a:lnTo>
                  <a:pt x="3061" y="13152"/>
                </a:lnTo>
                <a:cubicBezTo>
                  <a:pt x="3060" y="13117"/>
                  <a:pt x="3033" y="13100"/>
                  <a:pt x="3007" y="13100"/>
                </a:cubicBezTo>
                <a:close/>
                <a:moveTo>
                  <a:pt x="3953" y="13149"/>
                </a:moveTo>
                <a:cubicBezTo>
                  <a:pt x="3935" y="13149"/>
                  <a:pt x="3917" y="13161"/>
                  <a:pt x="3917" y="13184"/>
                </a:cubicBezTo>
                <a:lnTo>
                  <a:pt x="3917" y="13200"/>
                </a:lnTo>
                <a:cubicBezTo>
                  <a:pt x="3917" y="13223"/>
                  <a:pt x="3935" y="13234"/>
                  <a:pt x="3953" y="13234"/>
                </a:cubicBezTo>
                <a:cubicBezTo>
                  <a:pt x="3971" y="13234"/>
                  <a:pt x="3988" y="13223"/>
                  <a:pt x="3988" y="13200"/>
                </a:cubicBezTo>
                <a:lnTo>
                  <a:pt x="3988" y="13184"/>
                </a:lnTo>
                <a:cubicBezTo>
                  <a:pt x="3988" y="13161"/>
                  <a:pt x="3971" y="13149"/>
                  <a:pt x="3953" y="13149"/>
                </a:cubicBezTo>
                <a:close/>
                <a:moveTo>
                  <a:pt x="6727" y="13139"/>
                </a:moveTo>
                <a:cubicBezTo>
                  <a:pt x="6703" y="13139"/>
                  <a:pt x="6678" y="13164"/>
                  <a:pt x="6693" y="13192"/>
                </a:cubicBezTo>
                <a:cubicBezTo>
                  <a:pt x="6702" y="13208"/>
                  <a:pt x="6713" y="13219"/>
                  <a:pt x="6726" y="13226"/>
                </a:cubicBezTo>
                <a:cubicBezTo>
                  <a:pt x="6731" y="13234"/>
                  <a:pt x="6741" y="13241"/>
                  <a:pt x="6754" y="13241"/>
                </a:cubicBezTo>
                <a:lnTo>
                  <a:pt x="6775" y="13241"/>
                </a:lnTo>
                <a:cubicBezTo>
                  <a:pt x="6777" y="13241"/>
                  <a:pt x="6780" y="13240"/>
                  <a:pt x="6782" y="13240"/>
                </a:cubicBezTo>
                <a:lnTo>
                  <a:pt x="6783" y="13240"/>
                </a:lnTo>
                <a:cubicBezTo>
                  <a:pt x="6785" y="13240"/>
                  <a:pt x="6785" y="13237"/>
                  <a:pt x="6787" y="13237"/>
                </a:cubicBezTo>
                <a:cubicBezTo>
                  <a:pt x="6794" y="13235"/>
                  <a:pt x="6799" y="13230"/>
                  <a:pt x="6802" y="13224"/>
                </a:cubicBezTo>
                <a:cubicBezTo>
                  <a:pt x="6807" y="13216"/>
                  <a:pt x="6809" y="13210"/>
                  <a:pt x="6809" y="13204"/>
                </a:cubicBezTo>
                <a:cubicBezTo>
                  <a:pt x="6809" y="13193"/>
                  <a:pt x="6804" y="13185"/>
                  <a:pt x="6799" y="13180"/>
                </a:cubicBezTo>
                <a:cubicBezTo>
                  <a:pt x="6791" y="13175"/>
                  <a:pt x="6783" y="13171"/>
                  <a:pt x="6773" y="13169"/>
                </a:cubicBezTo>
                <a:cubicBezTo>
                  <a:pt x="6772" y="13169"/>
                  <a:pt x="6771" y="13168"/>
                  <a:pt x="6770" y="13168"/>
                </a:cubicBezTo>
                <a:cubicBezTo>
                  <a:pt x="6761" y="13167"/>
                  <a:pt x="6757" y="13162"/>
                  <a:pt x="6755" y="13157"/>
                </a:cubicBezTo>
                <a:cubicBezTo>
                  <a:pt x="6748" y="13144"/>
                  <a:pt x="6738" y="13139"/>
                  <a:pt x="6727" y="13139"/>
                </a:cubicBezTo>
                <a:close/>
                <a:moveTo>
                  <a:pt x="8214" y="13097"/>
                </a:moveTo>
                <a:cubicBezTo>
                  <a:pt x="8195" y="13097"/>
                  <a:pt x="8175" y="13108"/>
                  <a:pt x="8165" y="13124"/>
                </a:cubicBezTo>
                <a:cubicBezTo>
                  <a:pt x="8150" y="13152"/>
                  <a:pt x="8161" y="13180"/>
                  <a:pt x="8185" y="13198"/>
                </a:cubicBezTo>
                <a:cubicBezTo>
                  <a:pt x="8205" y="13213"/>
                  <a:pt x="8224" y="13227"/>
                  <a:pt x="8245" y="13242"/>
                </a:cubicBezTo>
                <a:cubicBezTo>
                  <a:pt x="8252" y="13247"/>
                  <a:pt x="8261" y="13249"/>
                  <a:pt x="8270" y="13249"/>
                </a:cubicBezTo>
                <a:cubicBezTo>
                  <a:pt x="8289" y="13249"/>
                  <a:pt x="8309" y="13238"/>
                  <a:pt x="8318" y="13222"/>
                </a:cubicBezTo>
                <a:cubicBezTo>
                  <a:pt x="8334" y="13194"/>
                  <a:pt x="8322" y="13166"/>
                  <a:pt x="8299" y="13148"/>
                </a:cubicBezTo>
                <a:cubicBezTo>
                  <a:pt x="8279" y="13133"/>
                  <a:pt x="8260" y="13119"/>
                  <a:pt x="8239" y="13104"/>
                </a:cubicBezTo>
                <a:cubicBezTo>
                  <a:pt x="8231" y="13099"/>
                  <a:pt x="8223" y="13097"/>
                  <a:pt x="8214" y="13097"/>
                </a:cubicBezTo>
                <a:close/>
                <a:moveTo>
                  <a:pt x="14659" y="13110"/>
                </a:moveTo>
                <a:cubicBezTo>
                  <a:pt x="14645" y="13110"/>
                  <a:pt x="14633" y="13118"/>
                  <a:pt x="14629" y="13136"/>
                </a:cubicBezTo>
                <a:lnTo>
                  <a:pt x="14613" y="13210"/>
                </a:lnTo>
                <a:cubicBezTo>
                  <a:pt x="14607" y="13237"/>
                  <a:pt x="14630" y="13255"/>
                  <a:pt x="14651" y="13255"/>
                </a:cubicBezTo>
                <a:cubicBezTo>
                  <a:pt x="14665" y="13255"/>
                  <a:pt x="14678" y="13248"/>
                  <a:pt x="14681" y="13230"/>
                </a:cubicBezTo>
                <a:lnTo>
                  <a:pt x="14697" y="13156"/>
                </a:lnTo>
                <a:cubicBezTo>
                  <a:pt x="14703" y="13128"/>
                  <a:pt x="14680" y="13110"/>
                  <a:pt x="14659" y="13110"/>
                </a:cubicBezTo>
                <a:close/>
                <a:moveTo>
                  <a:pt x="7400" y="13187"/>
                </a:moveTo>
                <a:cubicBezTo>
                  <a:pt x="7354" y="13187"/>
                  <a:pt x="7354" y="13257"/>
                  <a:pt x="7400" y="13257"/>
                </a:cubicBezTo>
                <a:lnTo>
                  <a:pt x="7416" y="13257"/>
                </a:lnTo>
                <a:cubicBezTo>
                  <a:pt x="7417" y="13257"/>
                  <a:pt x="7417" y="13257"/>
                  <a:pt x="7417" y="13257"/>
                </a:cubicBezTo>
                <a:cubicBezTo>
                  <a:pt x="7462" y="13257"/>
                  <a:pt x="7462" y="13187"/>
                  <a:pt x="7416" y="13187"/>
                </a:cubicBezTo>
                <a:close/>
                <a:moveTo>
                  <a:pt x="23475" y="13211"/>
                </a:moveTo>
                <a:cubicBezTo>
                  <a:pt x="23429" y="13211"/>
                  <a:pt x="23429" y="13282"/>
                  <a:pt x="23475" y="13282"/>
                </a:cubicBezTo>
                <a:cubicBezTo>
                  <a:pt x="23475" y="13283"/>
                  <a:pt x="23475" y="13283"/>
                  <a:pt x="23476" y="13283"/>
                </a:cubicBezTo>
                <a:cubicBezTo>
                  <a:pt x="23521" y="13283"/>
                  <a:pt x="23521" y="13211"/>
                  <a:pt x="23475" y="13211"/>
                </a:cubicBezTo>
                <a:close/>
                <a:moveTo>
                  <a:pt x="10645" y="13206"/>
                </a:moveTo>
                <a:cubicBezTo>
                  <a:pt x="10627" y="13206"/>
                  <a:pt x="10610" y="13215"/>
                  <a:pt x="10600" y="13232"/>
                </a:cubicBezTo>
                <a:cubicBezTo>
                  <a:pt x="10587" y="13256"/>
                  <a:pt x="10595" y="13293"/>
                  <a:pt x="10620" y="13306"/>
                </a:cubicBezTo>
                <a:cubicBezTo>
                  <a:pt x="10630" y="13311"/>
                  <a:pt x="10639" y="13316"/>
                  <a:pt x="10649" y="13321"/>
                </a:cubicBezTo>
                <a:cubicBezTo>
                  <a:pt x="10658" y="13326"/>
                  <a:pt x="10668" y="13328"/>
                  <a:pt x="10678" y="13328"/>
                </a:cubicBezTo>
                <a:cubicBezTo>
                  <a:pt x="10695" y="13328"/>
                  <a:pt x="10712" y="13320"/>
                  <a:pt x="10722" y="13302"/>
                </a:cubicBezTo>
                <a:cubicBezTo>
                  <a:pt x="10737" y="13278"/>
                  <a:pt x="10730" y="13242"/>
                  <a:pt x="10704" y="13229"/>
                </a:cubicBezTo>
                <a:cubicBezTo>
                  <a:pt x="10692" y="13224"/>
                  <a:pt x="10684" y="13218"/>
                  <a:pt x="10673" y="13213"/>
                </a:cubicBezTo>
                <a:cubicBezTo>
                  <a:pt x="10664" y="13209"/>
                  <a:pt x="10654" y="13206"/>
                  <a:pt x="10645" y="13206"/>
                </a:cubicBezTo>
                <a:close/>
                <a:moveTo>
                  <a:pt x="710" y="13232"/>
                </a:moveTo>
                <a:cubicBezTo>
                  <a:pt x="685" y="13232"/>
                  <a:pt x="660" y="13257"/>
                  <a:pt x="678" y="13284"/>
                </a:cubicBezTo>
                <a:cubicBezTo>
                  <a:pt x="687" y="13299"/>
                  <a:pt x="697" y="13314"/>
                  <a:pt x="707" y="13329"/>
                </a:cubicBezTo>
                <a:cubicBezTo>
                  <a:pt x="715" y="13340"/>
                  <a:pt x="726" y="13345"/>
                  <a:pt x="737" y="13345"/>
                </a:cubicBezTo>
                <a:cubicBezTo>
                  <a:pt x="762" y="13345"/>
                  <a:pt x="787" y="13319"/>
                  <a:pt x="769" y="13293"/>
                </a:cubicBezTo>
                <a:cubicBezTo>
                  <a:pt x="759" y="13278"/>
                  <a:pt x="748" y="13264"/>
                  <a:pt x="739" y="13248"/>
                </a:cubicBezTo>
                <a:cubicBezTo>
                  <a:pt x="731" y="13237"/>
                  <a:pt x="720" y="13232"/>
                  <a:pt x="710" y="13232"/>
                </a:cubicBezTo>
                <a:close/>
                <a:moveTo>
                  <a:pt x="5650" y="13244"/>
                </a:moveTo>
                <a:cubicBezTo>
                  <a:pt x="5642" y="13244"/>
                  <a:pt x="5633" y="13247"/>
                  <a:pt x="5625" y="13255"/>
                </a:cubicBezTo>
                <a:lnTo>
                  <a:pt x="5609" y="13270"/>
                </a:lnTo>
                <a:cubicBezTo>
                  <a:pt x="5584" y="13294"/>
                  <a:pt x="5609" y="13330"/>
                  <a:pt x="5637" y="13330"/>
                </a:cubicBezTo>
                <a:cubicBezTo>
                  <a:pt x="5643" y="13330"/>
                  <a:pt x="5649" y="13328"/>
                  <a:pt x="5655" y="13324"/>
                </a:cubicBezTo>
                <a:lnTo>
                  <a:pt x="5663" y="13329"/>
                </a:lnTo>
                <a:cubicBezTo>
                  <a:pt x="5677" y="13334"/>
                  <a:pt x="5693" y="13339"/>
                  <a:pt x="5708" y="13344"/>
                </a:cubicBezTo>
                <a:cubicBezTo>
                  <a:pt x="5712" y="13346"/>
                  <a:pt x="5716" y="13347"/>
                  <a:pt x="5720" y="13347"/>
                </a:cubicBezTo>
                <a:cubicBezTo>
                  <a:pt x="5754" y="13347"/>
                  <a:pt x="5765" y="13288"/>
                  <a:pt x="5727" y="13276"/>
                </a:cubicBezTo>
                <a:cubicBezTo>
                  <a:pt x="5713" y="13271"/>
                  <a:pt x="5697" y="13266"/>
                  <a:pt x="5682" y="13260"/>
                </a:cubicBezTo>
                <a:cubicBezTo>
                  <a:pt x="5681" y="13258"/>
                  <a:pt x="5678" y="13258"/>
                  <a:pt x="5677" y="13258"/>
                </a:cubicBezTo>
                <a:cubicBezTo>
                  <a:pt x="5671" y="13250"/>
                  <a:pt x="5661" y="13244"/>
                  <a:pt x="5650" y="13244"/>
                </a:cubicBezTo>
                <a:close/>
                <a:moveTo>
                  <a:pt x="22003" y="13301"/>
                </a:moveTo>
                <a:cubicBezTo>
                  <a:pt x="21990" y="13301"/>
                  <a:pt x="21977" y="13318"/>
                  <a:pt x="21989" y="13331"/>
                </a:cubicBezTo>
                <a:lnTo>
                  <a:pt x="22005" y="13346"/>
                </a:lnTo>
                <a:cubicBezTo>
                  <a:pt x="22009" y="13350"/>
                  <a:pt x="22013" y="13352"/>
                  <a:pt x="22017" y="13352"/>
                </a:cubicBezTo>
                <a:cubicBezTo>
                  <a:pt x="22030" y="13352"/>
                  <a:pt x="22042" y="13333"/>
                  <a:pt x="22030" y="13321"/>
                </a:cubicBezTo>
                <a:lnTo>
                  <a:pt x="22014" y="13306"/>
                </a:lnTo>
                <a:cubicBezTo>
                  <a:pt x="22011" y="13302"/>
                  <a:pt x="22007" y="13301"/>
                  <a:pt x="22003" y="13301"/>
                </a:cubicBezTo>
                <a:close/>
                <a:moveTo>
                  <a:pt x="165" y="13260"/>
                </a:moveTo>
                <a:cubicBezTo>
                  <a:pt x="151" y="13260"/>
                  <a:pt x="138" y="13267"/>
                  <a:pt x="134" y="13285"/>
                </a:cubicBezTo>
                <a:cubicBezTo>
                  <a:pt x="126" y="13320"/>
                  <a:pt x="134" y="13352"/>
                  <a:pt x="156" y="13379"/>
                </a:cubicBezTo>
                <a:cubicBezTo>
                  <a:pt x="162" y="13386"/>
                  <a:pt x="171" y="13390"/>
                  <a:pt x="180" y="13390"/>
                </a:cubicBezTo>
                <a:cubicBezTo>
                  <a:pt x="190" y="13390"/>
                  <a:pt x="200" y="13386"/>
                  <a:pt x="207" y="13379"/>
                </a:cubicBezTo>
                <a:cubicBezTo>
                  <a:pt x="220" y="13364"/>
                  <a:pt x="218" y="13344"/>
                  <a:pt x="207" y="13330"/>
                </a:cubicBezTo>
                <a:cubicBezTo>
                  <a:pt x="201" y="13323"/>
                  <a:pt x="199" y="13314"/>
                  <a:pt x="202" y="13304"/>
                </a:cubicBezTo>
                <a:cubicBezTo>
                  <a:pt x="209" y="13278"/>
                  <a:pt x="186" y="13260"/>
                  <a:pt x="165" y="13260"/>
                </a:cubicBezTo>
                <a:close/>
                <a:moveTo>
                  <a:pt x="22816" y="13271"/>
                </a:moveTo>
                <a:cubicBezTo>
                  <a:pt x="22788" y="13271"/>
                  <a:pt x="22765" y="13306"/>
                  <a:pt x="22790" y="13331"/>
                </a:cubicBezTo>
                <a:cubicBezTo>
                  <a:pt x="22810" y="13351"/>
                  <a:pt x="22829" y="13372"/>
                  <a:pt x="22850" y="13391"/>
                </a:cubicBezTo>
                <a:cubicBezTo>
                  <a:pt x="22858" y="13399"/>
                  <a:pt x="22866" y="13402"/>
                  <a:pt x="22874" y="13402"/>
                </a:cubicBezTo>
                <a:cubicBezTo>
                  <a:pt x="22901" y="13402"/>
                  <a:pt x="22925" y="13366"/>
                  <a:pt x="22900" y="13341"/>
                </a:cubicBezTo>
                <a:cubicBezTo>
                  <a:pt x="22879" y="13321"/>
                  <a:pt x="22859" y="13300"/>
                  <a:pt x="22840" y="13281"/>
                </a:cubicBezTo>
                <a:cubicBezTo>
                  <a:pt x="22832" y="13274"/>
                  <a:pt x="22824" y="13271"/>
                  <a:pt x="22816" y="13271"/>
                </a:cubicBezTo>
                <a:close/>
                <a:moveTo>
                  <a:pt x="4989" y="13318"/>
                </a:moveTo>
                <a:cubicBezTo>
                  <a:pt x="4963" y="13318"/>
                  <a:pt x="4939" y="13353"/>
                  <a:pt x="4964" y="13378"/>
                </a:cubicBezTo>
                <a:lnTo>
                  <a:pt x="4979" y="13394"/>
                </a:lnTo>
                <a:cubicBezTo>
                  <a:pt x="4987" y="13401"/>
                  <a:pt x="4995" y="13404"/>
                  <a:pt x="5003" y="13404"/>
                </a:cubicBezTo>
                <a:cubicBezTo>
                  <a:pt x="5031" y="13404"/>
                  <a:pt x="5055" y="13369"/>
                  <a:pt x="5029" y="13344"/>
                </a:cubicBezTo>
                <a:lnTo>
                  <a:pt x="5013" y="13329"/>
                </a:lnTo>
                <a:cubicBezTo>
                  <a:pt x="5006" y="13321"/>
                  <a:pt x="4997" y="13318"/>
                  <a:pt x="4989" y="13318"/>
                </a:cubicBezTo>
                <a:close/>
                <a:moveTo>
                  <a:pt x="17982" y="13312"/>
                </a:moveTo>
                <a:cubicBezTo>
                  <a:pt x="17958" y="13312"/>
                  <a:pt x="17938" y="13329"/>
                  <a:pt x="17930" y="13351"/>
                </a:cubicBezTo>
                <a:cubicBezTo>
                  <a:pt x="17925" y="13366"/>
                  <a:pt x="17919" y="13381"/>
                  <a:pt x="17914" y="13395"/>
                </a:cubicBezTo>
                <a:cubicBezTo>
                  <a:pt x="17906" y="13423"/>
                  <a:pt x="17925" y="13454"/>
                  <a:pt x="17951" y="13461"/>
                </a:cubicBezTo>
                <a:cubicBezTo>
                  <a:pt x="17955" y="13462"/>
                  <a:pt x="17960" y="13462"/>
                  <a:pt x="17964" y="13462"/>
                </a:cubicBezTo>
                <a:cubicBezTo>
                  <a:pt x="17988" y="13462"/>
                  <a:pt x="18009" y="13446"/>
                  <a:pt x="18017" y="13424"/>
                </a:cubicBezTo>
                <a:cubicBezTo>
                  <a:pt x="18022" y="13408"/>
                  <a:pt x="18027" y="13394"/>
                  <a:pt x="18033" y="13379"/>
                </a:cubicBezTo>
                <a:cubicBezTo>
                  <a:pt x="18042" y="13352"/>
                  <a:pt x="18022" y="13320"/>
                  <a:pt x="17996" y="13314"/>
                </a:cubicBezTo>
                <a:cubicBezTo>
                  <a:pt x="17991" y="13313"/>
                  <a:pt x="17986" y="13312"/>
                  <a:pt x="17982" y="13312"/>
                </a:cubicBezTo>
                <a:close/>
                <a:moveTo>
                  <a:pt x="22393" y="13422"/>
                </a:moveTo>
                <a:cubicBezTo>
                  <a:pt x="22380" y="13422"/>
                  <a:pt x="22368" y="13440"/>
                  <a:pt x="22380" y="13452"/>
                </a:cubicBezTo>
                <a:lnTo>
                  <a:pt x="22396" y="13468"/>
                </a:lnTo>
                <a:cubicBezTo>
                  <a:pt x="22399" y="13472"/>
                  <a:pt x="22403" y="13473"/>
                  <a:pt x="22407" y="13473"/>
                </a:cubicBezTo>
                <a:cubicBezTo>
                  <a:pt x="22421" y="13473"/>
                  <a:pt x="22432" y="13456"/>
                  <a:pt x="22421" y="13444"/>
                </a:cubicBezTo>
                <a:lnTo>
                  <a:pt x="22405" y="13428"/>
                </a:lnTo>
                <a:cubicBezTo>
                  <a:pt x="22401" y="13424"/>
                  <a:pt x="22397" y="13422"/>
                  <a:pt x="22393" y="13422"/>
                </a:cubicBezTo>
                <a:close/>
                <a:moveTo>
                  <a:pt x="20520" y="13441"/>
                </a:moveTo>
                <a:cubicBezTo>
                  <a:pt x="20473" y="13441"/>
                  <a:pt x="20473" y="13512"/>
                  <a:pt x="20520" y="13512"/>
                </a:cubicBezTo>
                <a:cubicBezTo>
                  <a:pt x="20565" y="13512"/>
                  <a:pt x="20565" y="13441"/>
                  <a:pt x="20520" y="13441"/>
                </a:cubicBezTo>
                <a:close/>
                <a:moveTo>
                  <a:pt x="19018" y="13422"/>
                </a:moveTo>
                <a:cubicBezTo>
                  <a:pt x="18991" y="13422"/>
                  <a:pt x="18967" y="13458"/>
                  <a:pt x="18992" y="13483"/>
                </a:cubicBezTo>
                <a:lnTo>
                  <a:pt x="19023" y="13513"/>
                </a:lnTo>
                <a:cubicBezTo>
                  <a:pt x="19030" y="13520"/>
                  <a:pt x="19038" y="13524"/>
                  <a:pt x="19046" y="13524"/>
                </a:cubicBezTo>
                <a:cubicBezTo>
                  <a:pt x="19072" y="13524"/>
                  <a:pt x="19096" y="13488"/>
                  <a:pt x="19072" y="13463"/>
                </a:cubicBezTo>
                <a:lnTo>
                  <a:pt x="19042" y="13433"/>
                </a:lnTo>
                <a:cubicBezTo>
                  <a:pt x="19035" y="13426"/>
                  <a:pt x="19026" y="13422"/>
                  <a:pt x="19018" y="13422"/>
                </a:cubicBezTo>
                <a:close/>
                <a:moveTo>
                  <a:pt x="17305" y="13403"/>
                </a:moveTo>
                <a:cubicBezTo>
                  <a:pt x="17278" y="13403"/>
                  <a:pt x="17254" y="13438"/>
                  <a:pt x="17279" y="13463"/>
                </a:cubicBezTo>
                <a:cubicBezTo>
                  <a:pt x="17299" y="13483"/>
                  <a:pt x="17319" y="13504"/>
                  <a:pt x="17340" y="13523"/>
                </a:cubicBezTo>
                <a:cubicBezTo>
                  <a:pt x="17347" y="13531"/>
                  <a:pt x="17355" y="13534"/>
                  <a:pt x="17363" y="13534"/>
                </a:cubicBezTo>
                <a:cubicBezTo>
                  <a:pt x="17390" y="13534"/>
                  <a:pt x="17414" y="13498"/>
                  <a:pt x="17389" y="13473"/>
                </a:cubicBezTo>
                <a:cubicBezTo>
                  <a:pt x="17369" y="13454"/>
                  <a:pt x="17351" y="13433"/>
                  <a:pt x="17330" y="13413"/>
                </a:cubicBezTo>
                <a:cubicBezTo>
                  <a:pt x="17322" y="13406"/>
                  <a:pt x="17313" y="13403"/>
                  <a:pt x="17305" y="13403"/>
                </a:cubicBezTo>
                <a:close/>
                <a:moveTo>
                  <a:pt x="19709" y="13436"/>
                </a:moveTo>
                <a:cubicBezTo>
                  <a:pt x="19639" y="13436"/>
                  <a:pt x="19639" y="13544"/>
                  <a:pt x="19709" y="13544"/>
                </a:cubicBezTo>
                <a:cubicBezTo>
                  <a:pt x="19777" y="13543"/>
                  <a:pt x="19777" y="13436"/>
                  <a:pt x="19709" y="13436"/>
                </a:cubicBezTo>
                <a:close/>
                <a:moveTo>
                  <a:pt x="1430" y="13425"/>
                </a:moveTo>
                <a:cubicBezTo>
                  <a:pt x="1389" y="13425"/>
                  <a:pt x="1352" y="13478"/>
                  <a:pt x="1390" y="13515"/>
                </a:cubicBezTo>
                <a:lnTo>
                  <a:pt x="1406" y="13531"/>
                </a:lnTo>
                <a:cubicBezTo>
                  <a:pt x="1417" y="13542"/>
                  <a:pt x="1430" y="13547"/>
                  <a:pt x="1442" y="13547"/>
                </a:cubicBezTo>
                <a:cubicBezTo>
                  <a:pt x="1482" y="13547"/>
                  <a:pt x="1519" y="13494"/>
                  <a:pt x="1482" y="13456"/>
                </a:cubicBezTo>
                <a:cubicBezTo>
                  <a:pt x="1476" y="13450"/>
                  <a:pt x="1471" y="13446"/>
                  <a:pt x="1466" y="13441"/>
                </a:cubicBezTo>
                <a:cubicBezTo>
                  <a:pt x="1455" y="13430"/>
                  <a:pt x="1442" y="13425"/>
                  <a:pt x="1430" y="13425"/>
                </a:cubicBezTo>
                <a:close/>
                <a:moveTo>
                  <a:pt x="9715" y="13345"/>
                </a:moveTo>
                <a:cubicBezTo>
                  <a:pt x="9701" y="13345"/>
                  <a:pt x="9688" y="13353"/>
                  <a:pt x="9683" y="13370"/>
                </a:cubicBezTo>
                <a:cubicBezTo>
                  <a:pt x="9670" y="13418"/>
                  <a:pt x="9663" y="13466"/>
                  <a:pt x="9663" y="13514"/>
                </a:cubicBezTo>
                <a:cubicBezTo>
                  <a:pt x="9663" y="13537"/>
                  <a:pt x="9681" y="13549"/>
                  <a:pt x="9699" y="13549"/>
                </a:cubicBezTo>
                <a:cubicBezTo>
                  <a:pt x="9716" y="13549"/>
                  <a:pt x="9735" y="13537"/>
                  <a:pt x="9735" y="13514"/>
                </a:cubicBezTo>
                <a:cubicBezTo>
                  <a:pt x="9736" y="13472"/>
                  <a:pt x="9741" y="13430"/>
                  <a:pt x="9751" y="13389"/>
                </a:cubicBezTo>
                <a:cubicBezTo>
                  <a:pt x="9759" y="13363"/>
                  <a:pt x="9737" y="13345"/>
                  <a:pt x="9715" y="13345"/>
                </a:cubicBezTo>
                <a:close/>
                <a:moveTo>
                  <a:pt x="6430" y="13487"/>
                </a:moveTo>
                <a:cubicBezTo>
                  <a:pt x="6422" y="13487"/>
                  <a:pt x="6414" y="13490"/>
                  <a:pt x="6406" y="13497"/>
                </a:cubicBezTo>
                <a:lnTo>
                  <a:pt x="6391" y="13513"/>
                </a:lnTo>
                <a:cubicBezTo>
                  <a:pt x="6366" y="13538"/>
                  <a:pt x="6390" y="13573"/>
                  <a:pt x="6417" y="13573"/>
                </a:cubicBezTo>
                <a:cubicBezTo>
                  <a:pt x="6425" y="13573"/>
                  <a:pt x="6434" y="13570"/>
                  <a:pt x="6441" y="13562"/>
                </a:cubicBezTo>
                <a:lnTo>
                  <a:pt x="6457" y="13546"/>
                </a:lnTo>
                <a:cubicBezTo>
                  <a:pt x="6482" y="13522"/>
                  <a:pt x="6457" y="13487"/>
                  <a:pt x="6430" y="13487"/>
                </a:cubicBezTo>
                <a:close/>
                <a:moveTo>
                  <a:pt x="24706" y="13515"/>
                </a:moveTo>
                <a:cubicBezTo>
                  <a:pt x="24660" y="13515"/>
                  <a:pt x="24660" y="13586"/>
                  <a:pt x="24706" y="13586"/>
                </a:cubicBezTo>
                <a:cubicBezTo>
                  <a:pt x="24706" y="13586"/>
                  <a:pt x="24706" y="13586"/>
                  <a:pt x="24707" y="13586"/>
                </a:cubicBezTo>
                <a:cubicBezTo>
                  <a:pt x="24752" y="13586"/>
                  <a:pt x="24751" y="13517"/>
                  <a:pt x="24706" y="13515"/>
                </a:cubicBezTo>
                <a:close/>
                <a:moveTo>
                  <a:pt x="15309" y="13474"/>
                </a:moveTo>
                <a:cubicBezTo>
                  <a:pt x="15295" y="13474"/>
                  <a:pt x="15281" y="13482"/>
                  <a:pt x="15275" y="13498"/>
                </a:cubicBezTo>
                <a:cubicBezTo>
                  <a:pt x="15270" y="13514"/>
                  <a:pt x="15265" y="13529"/>
                  <a:pt x="15261" y="13543"/>
                </a:cubicBezTo>
                <a:cubicBezTo>
                  <a:pt x="15252" y="13569"/>
                  <a:pt x="15273" y="13587"/>
                  <a:pt x="15295" y="13587"/>
                </a:cubicBezTo>
                <a:cubicBezTo>
                  <a:pt x="15308" y="13587"/>
                  <a:pt x="15322" y="13580"/>
                  <a:pt x="15328" y="13562"/>
                </a:cubicBezTo>
                <a:cubicBezTo>
                  <a:pt x="15334" y="13546"/>
                  <a:pt x="15339" y="13532"/>
                  <a:pt x="15343" y="13518"/>
                </a:cubicBezTo>
                <a:cubicBezTo>
                  <a:pt x="15352" y="13492"/>
                  <a:pt x="15330" y="13474"/>
                  <a:pt x="15309" y="13474"/>
                </a:cubicBezTo>
                <a:close/>
                <a:moveTo>
                  <a:pt x="7580" y="13533"/>
                </a:moveTo>
                <a:cubicBezTo>
                  <a:pt x="7535" y="13533"/>
                  <a:pt x="7535" y="13603"/>
                  <a:pt x="7580" y="13603"/>
                </a:cubicBezTo>
                <a:lnTo>
                  <a:pt x="7595" y="13603"/>
                </a:lnTo>
                <a:cubicBezTo>
                  <a:pt x="7641" y="13603"/>
                  <a:pt x="7641" y="13533"/>
                  <a:pt x="7595" y="13533"/>
                </a:cubicBezTo>
                <a:close/>
                <a:moveTo>
                  <a:pt x="16704" y="13475"/>
                </a:moveTo>
                <a:cubicBezTo>
                  <a:pt x="16664" y="13475"/>
                  <a:pt x="16628" y="13528"/>
                  <a:pt x="16664" y="13565"/>
                </a:cubicBezTo>
                <a:cubicBezTo>
                  <a:pt x="16675" y="13576"/>
                  <a:pt x="16683" y="13586"/>
                  <a:pt x="16693" y="13596"/>
                </a:cubicBezTo>
                <a:cubicBezTo>
                  <a:pt x="16703" y="13607"/>
                  <a:pt x="16716" y="13612"/>
                  <a:pt x="16728" y="13612"/>
                </a:cubicBezTo>
                <a:cubicBezTo>
                  <a:pt x="16768" y="13612"/>
                  <a:pt x="16805" y="13558"/>
                  <a:pt x="16769" y="13520"/>
                </a:cubicBezTo>
                <a:cubicBezTo>
                  <a:pt x="16760" y="13510"/>
                  <a:pt x="16749" y="13499"/>
                  <a:pt x="16740" y="13491"/>
                </a:cubicBezTo>
                <a:cubicBezTo>
                  <a:pt x="16729" y="13479"/>
                  <a:pt x="16717" y="13475"/>
                  <a:pt x="16704" y="13475"/>
                </a:cubicBezTo>
                <a:close/>
                <a:moveTo>
                  <a:pt x="8978" y="13475"/>
                </a:moveTo>
                <a:cubicBezTo>
                  <a:pt x="8951" y="13475"/>
                  <a:pt x="8924" y="13493"/>
                  <a:pt x="8924" y="13528"/>
                </a:cubicBezTo>
                <a:lnTo>
                  <a:pt x="8924" y="13572"/>
                </a:lnTo>
                <a:cubicBezTo>
                  <a:pt x="8924" y="13606"/>
                  <a:pt x="8950" y="13623"/>
                  <a:pt x="8977" y="13623"/>
                </a:cubicBezTo>
                <a:cubicBezTo>
                  <a:pt x="9004" y="13623"/>
                  <a:pt x="9031" y="13606"/>
                  <a:pt x="9031" y="13572"/>
                </a:cubicBezTo>
                <a:lnTo>
                  <a:pt x="9031" y="13528"/>
                </a:lnTo>
                <a:cubicBezTo>
                  <a:pt x="9032" y="13493"/>
                  <a:pt x="9005" y="13475"/>
                  <a:pt x="8978" y="13475"/>
                </a:cubicBezTo>
                <a:close/>
                <a:moveTo>
                  <a:pt x="11324" y="13510"/>
                </a:moveTo>
                <a:cubicBezTo>
                  <a:pt x="11283" y="13510"/>
                  <a:pt x="11246" y="13563"/>
                  <a:pt x="11283" y="13601"/>
                </a:cubicBezTo>
                <a:lnTo>
                  <a:pt x="11299" y="13617"/>
                </a:lnTo>
                <a:cubicBezTo>
                  <a:pt x="11310" y="13628"/>
                  <a:pt x="11322" y="13632"/>
                  <a:pt x="11334" y="13632"/>
                </a:cubicBezTo>
                <a:cubicBezTo>
                  <a:pt x="11375" y="13632"/>
                  <a:pt x="11412" y="13579"/>
                  <a:pt x="11375" y="13541"/>
                </a:cubicBezTo>
                <a:lnTo>
                  <a:pt x="11359" y="13526"/>
                </a:lnTo>
                <a:cubicBezTo>
                  <a:pt x="11348" y="13515"/>
                  <a:pt x="11336" y="13510"/>
                  <a:pt x="11324" y="13510"/>
                </a:cubicBezTo>
                <a:close/>
                <a:moveTo>
                  <a:pt x="20072" y="13484"/>
                </a:moveTo>
                <a:cubicBezTo>
                  <a:pt x="20048" y="13484"/>
                  <a:pt x="20028" y="13500"/>
                  <a:pt x="20020" y="13522"/>
                </a:cubicBezTo>
                <a:cubicBezTo>
                  <a:pt x="20015" y="13536"/>
                  <a:pt x="20009" y="13552"/>
                  <a:pt x="20004" y="13566"/>
                </a:cubicBezTo>
                <a:cubicBezTo>
                  <a:pt x="19994" y="13594"/>
                  <a:pt x="20015" y="13625"/>
                  <a:pt x="20041" y="13632"/>
                </a:cubicBezTo>
                <a:cubicBezTo>
                  <a:pt x="20045" y="13634"/>
                  <a:pt x="20050" y="13634"/>
                  <a:pt x="20054" y="13634"/>
                </a:cubicBezTo>
                <a:cubicBezTo>
                  <a:pt x="20078" y="13634"/>
                  <a:pt x="20099" y="13618"/>
                  <a:pt x="20107" y="13596"/>
                </a:cubicBezTo>
                <a:cubicBezTo>
                  <a:pt x="20112" y="13581"/>
                  <a:pt x="20117" y="13565"/>
                  <a:pt x="20123" y="13551"/>
                </a:cubicBezTo>
                <a:cubicBezTo>
                  <a:pt x="20133" y="13524"/>
                  <a:pt x="20112" y="13492"/>
                  <a:pt x="20086" y="13486"/>
                </a:cubicBezTo>
                <a:cubicBezTo>
                  <a:pt x="20081" y="13484"/>
                  <a:pt x="20076" y="13484"/>
                  <a:pt x="20072" y="13484"/>
                </a:cubicBezTo>
                <a:close/>
                <a:moveTo>
                  <a:pt x="9341" y="13536"/>
                </a:moveTo>
                <a:cubicBezTo>
                  <a:pt x="9313" y="13536"/>
                  <a:pt x="9288" y="13572"/>
                  <a:pt x="9313" y="13597"/>
                </a:cubicBezTo>
                <a:cubicBezTo>
                  <a:pt x="9324" y="13607"/>
                  <a:pt x="9334" y="13617"/>
                  <a:pt x="9344" y="13627"/>
                </a:cubicBezTo>
                <a:cubicBezTo>
                  <a:pt x="9351" y="13634"/>
                  <a:pt x="9359" y="13637"/>
                  <a:pt x="9367" y="13637"/>
                </a:cubicBezTo>
                <a:cubicBezTo>
                  <a:pt x="9395" y="13637"/>
                  <a:pt x="9420" y="13601"/>
                  <a:pt x="9394" y="13577"/>
                </a:cubicBezTo>
                <a:cubicBezTo>
                  <a:pt x="9383" y="13566"/>
                  <a:pt x="9373" y="13557"/>
                  <a:pt x="9364" y="13546"/>
                </a:cubicBezTo>
                <a:cubicBezTo>
                  <a:pt x="9357" y="13539"/>
                  <a:pt x="9349" y="13536"/>
                  <a:pt x="9341" y="13536"/>
                </a:cubicBezTo>
                <a:close/>
                <a:moveTo>
                  <a:pt x="4712" y="13497"/>
                </a:moveTo>
                <a:cubicBezTo>
                  <a:pt x="4691" y="13497"/>
                  <a:pt x="4669" y="13514"/>
                  <a:pt x="4675" y="13540"/>
                </a:cubicBezTo>
                <a:lnTo>
                  <a:pt x="4690" y="13615"/>
                </a:lnTo>
                <a:cubicBezTo>
                  <a:pt x="4694" y="13633"/>
                  <a:pt x="4707" y="13640"/>
                  <a:pt x="4720" y="13640"/>
                </a:cubicBezTo>
                <a:cubicBezTo>
                  <a:pt x="4741" y="13640"/>
                  <a:pt x="4763" y="13623"/>
                  <a:pt x="4758" y="13597"/>
                </a:cubicBezTo>
                <a:lnTo>
                  <a:pt x="4743" y="13522"/>
                </a:lnTo>
                <a:cubicBezTo>
                  <a:pt x="4739" y="13504"/>
                  <a:pt x="4726" y="13497"/>
                  <a:pt x="4712" y="13497"/>
                </a:cubicBezTo>
                <a:close/>
                <a:moveTo>
                  <a:pt x="4464" y="13542"/>
                </a:moveTo>
                <a:cubicBezTo>
                  <a:pt x="4446" y="13542"/>
                  <a:pt x="4428" y="13554"/>
                  <a:pt x="4428" y="13577"/>
                </a:cubicBezTo>
                <a:lnTo>
                  <a:pt x="4428" y="13607"/>
                </a:lnTo>
                <a:cubicBezTo>
                  <a:pt x="4428" y="13630"/>
                  <a:pt x="4446" y="13642"/>
                  <a:pt x="4464" y="13642"/>
                </a:cubicBezTo>
                <a:cubicBezTo>
                  <a:pt x="4481" y="13642"/>
                  <a:pt x="4499" y="13630"/>
                  <a:pt x="4499" y="13607"/>
                </a:cubicBezTo>
                <a:lnTo>
                  <a:pt x="4499" y="13577"/>
                </a:lnTo>
                <a:cubicBezTo>
                  <a:pt x="4499" y="13554"/>
                  <a:pt x="4481" y="13542"/>
                  <a:pt x="4464" y="13542"/>
                </a:cubicBezTo>
                <a:close/>
                <a:moveTo>
                  <a:pt x="3261" y="13537"/>
                </a:moveTo>
                <a:cubicBezTo>
                  <a:pt x="3234" y="13537"/>
                  <a:pt x="3208" y="13554"/>
                  <a:pt x="3208" y="13588"/>
                </a:cubicBezTo>
                <a:lnTo>
                  <a:pt x="3208" y="13604"/>
                </a:lnTo>
                <a:cubicBezTo>
                  <a:pt x="3208" y="13639"/>
                  <a:pt x="3235" y="13657"/>
                  <a:pt x="3261" y="13657"/>
                </a:cubicBezTo>
                <a:cubicBezTo>
                  <a:pt x="3288" y="13657"/>
                  <a:pt x="3315" y="13639"/>
                  <a:pt x="3315" y="13604"/>
                </a:cubicBezTo>
                <a:lnTo>
                  <a:pt x="3315" y="13588"/>
                </a:lnTo>
                <a:cubicBezTo>
                  <a:pt x="3314" y="13554"/>
                  <a:pt x="3287" y="13537"/>
                  <a:pt x="3261" y="13537"/>
                </a:cubicBezTo>
                <a:close/>
                <a:moveTo>
                  <a:pt x="24450" y="13590"/>
                </a:moveTo>
                <a:cubicBezTo>
                  <a:pt x="24404" y="13590"/>
                  <a:pt x="24404" y="13661"/>
                  <a:pt x="24450" y="13661"/>
                </a:cubicBezTo>
                <a:lnTo>
                  <a:pt x="24466" y="13661"/>
                </a:lnTo>
                <a:cubicBezTo>
                  <a:pt x="24466" y="13661"/>
                  <a:pt x="24466" y="13661"/>
                  <a:pt x="24467" y="13661"/>
                </a:cubicBezTo>
                <a:cubicBezTo>
                  <a:pt x="24511" y="13661"/>
                  <a:pt x="24512" y="13590"/>
                  <a:pt x="24466" y="13590"/>
                </a:cubicBezTo>
                <a:close/>
                <a:moveTo>
                  <a:pt x="6393" y="13620"/>
                </a:moveTo>
                <a:cubicBezTo>
                  <a:pt x="6348" y="13620"/>
                  <a:pt x="6348" y="13691"/>
                  <a:pt x="6394" y="13691"/>
                </a:cubicBezTo>
                <a:cubicBezTo>
                  <a:pt x="6440" y="13691"/>
                  <a:pt x="6440" y="13620"/>
                  <a:pt x="6394" y="13620"/>
                </a:cubicBezTo>
                <a:cubicBezTo>
                  <a:pt x="6393" y="13620"/>
                  <a:pt x="6393" y="13620"/>
                  <a:pt x="6393" y="13620"/>
                </a:cubicBezTo>
                <a:close/>
                <a:moveTo>
                  <a:pt x="16132" y="13546"/>
                </a:moveTo>
                <a:cubicBezTo>
                  <a:pt x="16113" y="13546"/>
                  <a:pt x="16096" y="13556"/>
                  <a:pt x="16085" y="13573"/>
                </a:cubicBezTo>
                <a:cubicBezTo>
                  <a:pt x="16075" y="13588"/>
                  <a:pt x="16065" y="13603"/>
                  <a:pt x="16055" y="13618"/>
                </a:cubicBezTo>
                <a:cubicBezTo>
                  <a:pt x="16039" y="13641"/>
                  <a:pt x="16049" y="13676"/>
                  <a:pt x="16075" y="13691"/>
                </a:cubicBezTo>
                <a:cubicBezTo>
                  <a:pt x="16083" y="13696"/>
                  <a:pt x="16092" y="13698"/>
                  <a:pt x="16101" y="13698"/>
                </a:cubicBezTo>
                <a:cubicBezTo>
                  <a:pt x="16119" y="13698"/>
                  <a:pt x="16137" y="13688"/>
                  <a:pt x="16148" y="13671"/>
                </a:cubicBezTo>
                <a:cubicBezTo>
                  <a:pt x="16158" y="13655"/>
                  <a:pt x="16168" y="13641"/>
                  <a:pt x="16178" y="13627"/>
                </a:cubicBezTo>
                <a:cubicBezTo>
                  <a:pt x="16194" y="13603"/>
                  <a:pt x="16184" y="13567"/>
                  <a:pt x="16158" y="13554"/>
                </a:cubicBezTo>
                <a:cubicBezTo>
                  <a:pt x="16150" y="13549"/>
                  <a:pt x="16141" y="13546"/>
                  <a:pt x="16132" y="13546"/>
                </a:cubicBezTo>
                <a:close/>
                <a:moveTo>
                  <a:pt x="23862" y="13618"/>
                </a:moveTo>
                <a:cubicBezTo>
                  <a:pt x="23856" y="13618"/>
                  <a:pt x="23851" y="13619"/>
                  <a:pt x="23846" y="13622"/>
                </a:cubicBezTo>
                <a:cubicBezTo>
                  <a:pt x="23835" y="13627"/>
                  <a:pt x="23826" y="13632"/>
                  <a:pt x="23815" y="13638"/>
                </a:cubicBezTo>
                <a:cubicBezTo>
                  <a:pt x="23780" y="13656"/>
                  <a:pt x="23801" y="13703"/>
                  <a:pt x="23833" y="13703"/>
                </a:cubicBezTo>
                <a:cubicBezTo>
                  <a:pt x="23839" y="13703"/>
                  <a:pt x="23844" y="13701"/>
                  <a:pt x="23850" y="13698"/>
                </a:cubicBezTo>
                <a:cubicBezTo>
                  <a:pt x="23861" y="13693"/>
                  <a:pt x="23870" y="13688"/>
                  <a:pt x="23880" y="13683"/>
                </a:cubicBezTo>
                <a:cubicBezTo>
                  <a:pt x="23916" y="13666"/>
                  <a:pt x="23894" y="13618"/>
                  <a:pt x="23862" y="13618"/>
                </a:cubicBezTo>
                <a:close/>
                <a:moveTo>
                  <a:pt x="5252" y="13572"/>
                </a:moveTo>
                <a:cubicBezTo>
                  <a:pt x="5215" y="13572"/>
                  <a:pt x="5207" y="13618"/>
                  <a:pt x="5231" y="13636"/>
                </a:cubicBezTo>
                <a:cubicBezTo>
                  <a:pt x="5199" y="13649"/>
                  <a:pt x="5204" y="13704"/>
                  <a:pt x="5243" y="13706"/>
                </a:cubicBezTo>
                <a:cubicBezTo>
                  <a:pt x="5280" y="13706"/>
                  <a:pt x="5289" y="13660"/>
                  <a:pt x="5264" y="13641"/>
                </a:cubicBezTo>
                <a:cubicBezTo>
                  <a:pt x="5296" y="13628"/>
                  <a:pt x="5293" y="13572"/>
                  <a:pt x="5252" y="13572"/>
                </a:cubicBezTo>
                <a:close/>
                <a:moveTo>
                  <a:pt x="3893" y="13541"/>
                </a:moveTo>
                <a:cubicBezTo>
                  <a:pt x="3875" y="13541"/>
                  <a:pt x="3858" y="13553"/>
                  <a:pt x="3858" y="13576"/>
                </a:cubicBezTo>
                <a:lnTo>
                  <a:pt x="3858" y="13682"/>
                </a:lnTo>
                <a:cubicBezTo>
                  <a:pt x="3858" y="13705"/>
                  <a:pt x="3875" y="13716"/>
                  <a:pt x="3893" y="13716"/>
                </a:cubicBezTo>
                <a:cubicBezTo>
                  <a:pt x="3910" y="13716"/>
                  <a:pt x="3928" y="13705"/>
                  <a:pt x="3928" y="13682"/>
                </a:cubicBezTo>
                <a:lnTo>
                  <a:pt x="3928" y="13576"/>
                </a:lnTo>
                <a:cubicBezTo>
                  <a:pt x="3928" y="13553"/>
                  <a:pt x="3910" y="13541"/>
                  <a:pt x="3893" y="13541"/>
                </a:cubicBezTo>
                <a:close/>
                <a:moveTo>
                  <a:pt x="14513" y="13620"/>
                </a:moveTo>
                <a:cubicBezTo>
                  <a:pt x="14489" y="13620"/>
                  <a:pt x="14465" y="13646"/>
                  <a:pt x="14480" y="13674"/>
                </a:cubicBezTo>
                <a:cubicBezTo>
                  <a:pt x="14485" y="13685"/>
                  <a:pt x="14491" y="13693"/>
                  <a:pt x="14496" y="13704"/>
                </a:cubicBezTo>
                <a:cubicBezTo>
                  <a:pt x="14502" y="13716"/>
                  <a:pt x="14512" y="13722"/>
                  <a:pt x="14523" y="13722"/>
                </a:cubicBezTo>
                <a:cubicBezTo>
                  <a:pt x="14546" y="13722"/>
                  <a:pt x="14570" y="13696"/>
                  <a:pt x="14557" y="13669"/>
                </a:cubicBezTo>
                <a:cubicBezTo>
                  <a:pt x="14551" y="13659"/>
                  <a:pt x="14546" y="13649"/>
                  <a:pt x="14541" y="13639"/>
                </a:cubicBezTo>
                <a:cubicBezTo>
                  <a:pt x="14534" y="13626"/>
                  <a:pt x="14524" y="13620"/>
                  <a:pt x="14513" y="13620"/>
                </a:cubicBezTo>
                <a:close/>
                <a:moveTo>
                  <a:pt x="21030" y="13654"/>
                </a:moveTo>
                <a:cubicBezTo>
                  <a:pt x="21012" y="13654"/>
                  <a:pt x="20994" y="13665"/>
                  <a:pt x="20994" y="13688"/>
                </a:cubicBezTo>
                <a:lnTo>
                  <a:pt x="20994" y="13704"/>
                </a:lnTo>
                <a:cubicBezTo>
                  <a:pt x="20994" y="13727"/>
                  <a:pt x="21012" y="13738"/>
                  <a:pt x="21030" y="13738"/>
                </a:cubicBezTo>
                <a:cubicBezTo>
                  <a:pt x="21048" y="13738"/>
                  <a:pt x="21065" y="13727"/>
                  <a:pt x="21065" y="13704"/>
                </a:cubicBezTo>
                <a:lnTo>
                  <a:pt x="21065" y="13688"/>
                </a:lnTo>
                <a:cubicBezTo>
                  <a:pt x="21065" y="13665"/>
                  <a:pt x="21048" y="13654"/>
                  <a:pt x="21030" y="13654"/>
                </a:cubicBezTo>
                <a:close/>
                <a:moveTo>
                  <a:pt x="12328" y="13633"/>
                </a:moveTo>
                <a:cubicBezTo>
                  <a:pt x="12258" y="13633"/>
                  <a:pt x="12258" y="13740"/>
                  <a:pt x="12328" y="13740"/>
                </a:cubicBezTo>
                <a:cubicBezTo>
                  <a:pt x="12396" y="13740"/>
                  <a:pt x="12396" y="13633"/>
                  <a:pt x="12328" y="13633"/>
                </a:cubicBezTo>
                <a:close/>
                <a:moveTo>
                  <a:pt x="5655" y="13649"/>
                </a:moveTo>
                <a:cubicBezTo>
                  <a:pt x="5641" y="13649"/>
                  <a:pt x="5629" y="13656"/>
                  <a:pt x="5625" y="13674"/>
                </a:cubicBezTo>
                <a:lnTo>
                  <a:pt x="5609" y="13749"/>
                </a:lnTo>
                <a:cubicBezTo>
                  <a:pt x="5603" y="13775"/>
                  <a:pt x="5626" y="13793"/>
                  <a:pt x="5647" y="13793"/>
                </a:cubicBezTo>
                <a:cubicBezTo>
                  <a:pt x="5661" y="13793"/>
                  <a:pt x="5673" y="13786"/>
                  <a:pt x="5677" y="13769"/>
                </a:cubicBezTo>
                <a:lnTo>
                  <a:pt x="5693" y="13693"/>
                </a:lnTo>
                <a:cubicBezTo>
                  <a:pt x="5699" y="13667"/>
                  <a:pt x="5676" y="13649"/>
                  <a:pt x="5655" y="13649"/>
                </a:cubicBezTo>
                <a:close/>
                <a:moveTo>
                  <a:pt x="5755" y="13710"/>
                </a:moveTo>
                <a:cubicBezTo>
                  <a:pt x="5744" y="13710"/>
                  <a:pt x="5736" y="13714"/>
                  <a:pt x="5729" y="13722"/>
                </a:cubicBezTo>
                <a:cubicBezTo>
                  <a:pt x="5727" y="13722"/>
                  <a:pt x="5726" y="13722"/>
                  <a:pt x="5724" y="13722"/>
                </a:cubicBezTo>
                <a:cubicBezTo>
                  <a:pt x="5690" y="13722"/>
                  <a:pt x="5677" y="13781"/>
                  <a:pt x="5717" y="13793"/>
                </a:cubicBezTo>
                <a:cubicBezTo>
                  <a:pt x="5723" y="13795"/>
                  <a:pt x="5729" y="13796"/>
                  <a:pt x="5735" y="13796"/>
                </a:cubicBezTo>
                <a:cubicBezTo>
                  <a:pt x="5759" y="13796"/>
                  <a:pt x="5779" y="13778"/>
                  <a:pt x="5790" y="13755"/>
                </a:cubicBezTo>
                <a:cubicBezTo>
                  <a:pt x="5797" y="13737"/>
                  <a:pt x="5781" y="13716"/>
                  <a:pt x="5765" y="13711"/>
                </a:cubicBezTo>
                <a:cubicBezTo>
                  <a:pt x="5762" y="13710"/>
                  <a:pt x="5758" y="13710"/>
                  <a:pt x="5755" y="13710"/>
                </a:cubicBezTo>
                <a:close/>
                <a:moveTo>
                  <a:pt x="392" y="13695"/>
                </a:moveTo>
                <a:cubicBezTo>
                  <a:pt x="368" y="13695"/>
                  <a:pt x="344" y="13721"/>
                  <a:pt x="359" y="13749"/>
                </a:cubicBezTo>
                <a:cubicBezTo>
                  <a:pt x="364" y="13759"/>
                  <a:pt x="369" y="13769"/>
                  <a:pt x="374" y="13779"/>
                </a:cubicBezTo>
                <a:cubicBezTo>
                  <a:pt x="381" y="13791"/>
                  <a:pt x="391" y="13797"/>
                  <a:pt x="402" y="13797"/>
                </a:cubicBezTo>
                <a:cubicBezTo>
                  <a:pt x="425" y="13797"/>
                  <a:pt x="449" y="13772"/>
                  <a:pt x="435" y="13743"/>
                </a:cubicBezTo>
                <a:cubicBezTo>
                  <a:pt x="430" y="13734"/>
                  <a:pt x="425" y="13724"/>
                  <a:pt x="419" y="13713"/>
                </a:cubicBezTo>
                <a:cubicBezTo>
                  <a:pt x="413" y="13700"/>
                  <a:pt x="402" y="13695"/>
                  <a:pt x="392" y="13695"/>
                </a:cubicBezTo>
                <a:close/>
                <a:moveTo>
                  <a:pt x="18956" y="13724"/>
                </a:moveTo>
                <a:cubicBezTo>
                  <a:pt x="18938" y="13724"/>
                  <a:pt x="18920" y="13735"/>
                  <a:pt x="18920" y="13758"/>
                </a:cubicBezTo>
                <a:lnTo>
                  <a:pt x="18920" y="13774"/>
                </a:lnTo>
                <a:cubicBezTo>
                  <a:pt x="18920" y="13796"/>
                  <a:pt x="18938" y="13808"/>
                  <a:pt x="18955" y="13808"/>
                </a:cubicBezTo>
                <a:cubicBezTo>
                  <a:pt x="18973" y="13808"/>
                  <a:pt x="18991" y="13796"/>
                  <a:pt x="18991" y="13774"/>
                </a:cubicBezTo>
                <a:lnTo>
                  <a:pt x="18991" y="13758"/>
                </a:lnTo>
                <a:cubicBezTo>
                  <a:pt x="18992" y="13735"/>
                  <a:pt x="18974" y="13724"/>
                  <a:pt x="18956" y="13724"/>
                </a:cubicBezTo>
                <a:close/>
                <a:moveTo>
                  <a:pt x="2719" y="13729"/>
                </a:moveTo>
                <a:cubicBezTo>
                  <a:pt x="2651" y="13729"/>
                  <a:pt x="2650" y="13837"/>
                  <a:pt x="2719" y="13837"/>
                </a:cubicBezTo>
                <a:cubicBezTo>
                  <a:pt x="2789" y="13837"/>
                  <a:pt x="2789" y="13729"/>
                  <a:pt x="2719" y="13729"/>
                </a:cubicBezTo>
                <a:close/>
                <a:moveTo>
                  <a:pt x="4792" y="13783"/>
                </a:moveTo>
                <a:cubicBezTo>
                  <a:pt x="4774" y="13783"/>
                  <a:pt x="4756" y="13795"/>
                  <a:pt x="4756" y="13818"/>
                </a:cubicBezTo>
                <a:lnTo>
                  <a:pt x="4756" y="13834"/>
                </a:lnTo>
                <a:cubicBezTo>
                  <a:pt x="4756" y="13857"/>
                  <a:pt x="4774" y="13868"/>
                  <a:pt x="4792" y="13868"/>
                </a:cubicBezTo>
                <a:cubicBezTo>
                  <a:pt x="4810" y="13868"/>
                  <a:pt x="4828" y="13857"/>
                  <a:pt x="4828" y="13834"/>
                </a:cubicBezTo>
                <a:lnTo>
                  <a:pt x="4828" y="13818"/>
                </a:lnTo>
                <a:cubicBezTo>
                  <a:pt x="4828" y="13795"/>
                  <a:pt x="4810" y="13783"/>
                  <a:pt x="4792" y="13783"/>
                </a:cubicBezTo>
                <a:close/>
                <a:moveTo>
                  <a:pt x="23186" y="13825"/>
                </a:moveTo>
                <a:cubicBezTo>
                  <a:pt x="23183" y="13825"/>
                  <a:pt x="23180" y="13826"/>
                  <a:pt x="23177" y="13826"/>
                </a:cubicBezTo>
                <a:cubicBezTo>
                  <a:pt x="23152" y="13831"/>
                  <a:pt x="23128" y="13838"/>
                  <a:pt x="23103" y="13843"/>
                </a:cubicBezTo>
                <a:cubicBezTo>
                  <a:pt x="23061" y="13853"/>
                  <a:pt x="23074" y="13912"/>
                  <a:pt x="23112" y="13912"/>
                </a:cubicBezTo>
                <a:cubicBezTo>
                  <a:pt x="23115" y="13912"/>
                  <a:pt x="23118" y="13912"/>
                  <a:pt x="23121" y="13911"/>
                </a:cubicBezTo>
                <a:cubicBezTo>
                  <a:pt x="23146" y="13906"/>
                  <a:pt x="23171" y="13900"/>
                  <a:pt x="23196" y="13894"/>
                </a:cubicBezTo>
                <a:cubicBezTo>
                  <a:pt x="23237" y="13885"/>
                  <a:pt x="23224" y="13825"/>
                  <a:pt x="23186" y="13825"/>
                </a:cubicBezTo>
                <a:close/>
                <a:moveTo>
                  <a:pt x="14815" y="13831"/>
                </a:moveTo>
                <a:cubicBezTo>
                  <a:pt x="14810" y="13831"/>
                  <a:pt x="14805" y="13832"/>
                  <a:pt x="14801" y="13832"/>
                </a:cubicBezTo>
                <a:cubicBezTo>
                  <a:pt x="14760" y="13842"/>
                  <a:pt x="14771" y="13901"/>
                  <a:pt x="14810" y="13902"/>
                </a:cubicBezTo>
                <a:cubicBezTo>
                  <a:pt x="14815" y="13912"/>
                  <a:pt x="14827" y="13917"/>
                  <a:pt x="14839" y="13917"/>
                </a:cubicBezTo>
                <a:cubicBezTo>
                  <a:pt x="14845" y="13917"/>
                  <a:pt x="14851" y="13915"/>
                  <a:pt x="14856" y="13912"/>
                </a:cubicBezTo>
                <a:cubicBezTo>
                  <a:pt x="14875" y="13902"/>
                  <a:pt x="14877" y="13881"/>
                  <a:pt x="14870" y="13864"/>
                </a:cubicBezTo>
                <a:cubicBezTo>
                  <a:pt x="14860" y="13841"/>
                  <a:pt x="14838" y="13831"/>
                  <a:pt x="14815" y="13831"/>
                </a:cubicBezTo>
                <a:close/>
                <a:moveTo>
                  <a:pt x="15135" y="13831"/>
                </a:moveTo>
                <a:cubicBezTo>
                  <a:pt x="15125" y="13831"/>
                  <a:pt x="15115" y="13836"/>
                  <a:pt x="15109" y="13849"/>
                </a:cubicBezTo>
                <a:cubicBezTo>
                  <a:pt x="15103" y="13860"/>
                  <a:pt x="15098" y="13869"/>
                  <a:pt x="15093" y="13880"/>
                </a:cubicBezTo>
                <a:cubicBezTo>
                  <a:pt x="15079" y="13908"/>
                  <a:pt x="15103" y="13934"/>
                  <a:pt x="15126" y="13934"/>
                </a:cubicBezTo>
                <a:cubicBezTo>
                  <a:pt x="15137" y="13934"/>
                  <a:pt x="15147" y="13928"/>
                  <a:pt x="15154" y="13915"/>
                </a:cubicBezTo>
                <a:cubicBezTo>
                  <a:pt x="15159" y="13905"/>
                  <a:pt x="15164" y="13895"/>
                  <a:pt x="15169" y="13885"/>
                </a:cubicBezTo>
                <a:cubicBezTo>
                  <a:pt x="15183" y="13857"/>
                  <a:pt x="15158" y="13831"/>
                  <a:pt x="15135" y="13831"/>
                </a:cubicBezTo>
                <a:close/>
                <a:moveTo>
                  <a:pt x="4447" y="13872"/>
                </a:moveTo>
                <a:cubicBezTo>
                  <a:pt x="4429" y="13872"/>
                  <a:pt x="4411" y="13884"/>
                  <a:pt x="4411" y="13907"/>
                </a:cubicBezTo>
                <a:lnTo>
                  <a:pt x="4411" y="13923"/>
                </a:lnTo>
                <a:cubicBezTo>
                  <a:pt x="4411" y="13946"/>
                  <a:pt x="4428" y="13957"/>
                  <a:pt x="4446" y="13957"/>
                </a:cubicBezTo>
                <a:cubicBezTo>
                  <a:pt x="4464" y="13957"/>
                  <a:pt x="4482" y="13946"/>
                  <a:pt x="4482" y="13923"/>
                </a:cubicBezTo>
                <a:lnTo>
                  <a:pt x="4482" y="13907"/>
                </a:lnTo>
                <a:cubicBezTo>
                  <a:pt x="4482" y="13884"/>
                  <a:pt x="4465" y="13872"/>
                  <a:pt x="4447" y="13872"/>
                </a:cubicBezTo>
                <a:close/>
                <a:moveTo>
                  <a:pt x="2192" y="13860"/>
                </a:moveTo>
                <a:cubicBezTo>
                  <a:pt x="2188" y="13860"/>
                  <a:pt x="2183" y="13861"/>
                  <a:pt x="2178" y="13863"/>
                </a:cubicBezTo>
                <a:cubicBezTo>
                  <a:pt x="2163" y="13868"/>
                  <a:pt x="2148" y="13873"/>
                  <a:pt x="2134" y="13879"/>
                </a:cubicBezTo>
                <a:cubicBezTo>
                  <a:pt x="2106" y="13887"/>
                  <a:pt x="2089" y="13915"/>
                  <a:pt x="2098" y="13944"/>
                </a:cubicBezTo>
                <a:cubicBezTo>
                  <a:pt x="2104" y="13965"/>
                  <a:pt x="2125" y="13983"/>
                  <a:pt x="2148" y="13983"/>
                </a:cubicBezTo>
                <a:cubicBezTo>
                  <a:pt x="2153" y="13983"/>
                  <a:pt x="2158" y="13982"/>
                  <a:pt x="2163" y="13980"/>
                </a:cubicBezTo>
                <a:cubicBezTo>
                  <a:pt x="2178" y="13975"/>
                  <a:pt x="2193" y="13970"/>
                  <a:pt x="2208" y="13964"/>
                </a:cubicBezTo>
                <a:cubicBezTo>
                  <a:pt x="2234" y="13955"/>
                  <a:pt x="2252" y="13927"/>
                  <a:pt x="2244" y="13900"/>
                </a:cubicBezTo>
                <a:cubicBezTo>
                  <a:pt x="2237" y="13878"/>
                  <a:pt x="2215" y="13860"/>
                  <a:pt x="2192" y="13860"/>
                </a:cubicBezTo>
                <a:close/>
                <a:moveTo>
                  <a:pt x="17208" y="13851"/>
                </a:moveTo>
                <a:cubicBezTo>
                  <a:pt x="17197" y="13851"/>
                  <a:pt x="17187" y="13857"/>
                  <a:pt x="17181" y="13869"/>
                </a:cubicBezTo>
                <a:cubicBezTo>
                  <a:pt x="17170" y="13889"/>
                  <a:pt x="17162" y="13910"/>
                  <a:pt x="17150" y="13929"/>
                </a:cubicBezTo>
                <a:cubicBezTo>
                  <a:pt x="17137" y="13957"/>
                  <a:pt x="17161" y="13983"/>
                  <a:pt x="17185" y="13983"/>
                </a:cubicBezTo>
                <a:cubicBezTo>
                  <a:pt x="17195" y="13983"/>
                  <a:pt x="17206" y="13978"/>
                  <a:pt x="17212" y="13964"/>
                </a:cubicBezTo>
                <a:cubicBezTo>
                  <a:pt x="17223" y="13945"/>
                  <a:pt x="17232" y="13924"/>
                  <a:pt x="17243" y="13905"/>
                </a:cubicBezTo>
                <a:cubicBezTo>
                  <a:pt x="17256" y="13877"/>
                  <a:pt x="17231" y="13851"/>
                  <a:pt x="17208" y="13851"/>
                </a:cubicBezTo>
                <a:close/>
                <a:moveTo>
                  <a:pt x="8978" y="13849"/>
                </a:moveTo>
                <a:cubicBezTo>
                  <a:pt x="8955" y="13849"/>
                  <a:pt x="8934" y="13865"/>
                  <a:pt x="8926" y="13887"/>
                </a:cubicBezTo>
                <a:cubicBezTo>
                  <a:pt x="8921" y="13903"/>
                  <a:pt x="8915" y="13917"/>
                  <a:pt x="8910" y="13932"/>
                </a:cubicBezTo>
                <a:cubicBezTo>
                  <a:pt x="8902" y="13959"/>
                  <a:pt x="8921" y="13991"/>
                  <a:pt x="8947" y="13997"/>
                </a:cubicBezTo>
                <a:cubicBezTo>
                  <a:pt x="8952" y="13998"/>
                  <a:pt x="8956" y="13999"/>
                  <a:pt x="8961" y="13999"/>
                </a:cubicBezTo>
                <a:cubicBezTo>
                  <a:pt x="8985" y="13999"/>
                  <a:pt x="9005" y="13982"/>
                  <a:pt x="9013" y="13960"/>
                </a:cubicBezTo>
                <a:cubicBezTo>
                  <a:pt x="9018" y="13945"/>
                  <a:pt x="9023" y="13931"/>
                  <a:pt x="9028" y="13916"/>
                </a:cubicBezTo>
                <a:cubicBezTo>
                  <a:pt x="9038" y="13890"/>
                  <a:pt x="9018" y="13859"/>
                  <a:pt x="8992" y="13850"/>
                </a:cubicBezTo>
                <a:cubicBezTo>
                  <a:pt x="8987" y="13849"/>
                  <a:pt x="8983" y="13849"/>
                  <a:pt x="8978" y="13849"/>
                </a:cubicBezTo>
                <a:close/>
                <a:moveTo>
                  <a:pt x="11515" y="13979"/>
                </a:moveTo>
                <a:cubicBezTo>
                  <a:pt x="11469" y="13979"/>
                  <a:pt x="11469" y="14049"/>
                  <a:pt x="11515" y="14049"/>
                </a:cubicBezTo>
                <a:cubicBezTo>
                  <a:pt x="11516" y="14049"/>
                  <a:pt x="11517" y="14049"/>
                  <a:pt x="11517" y="14049"/>
                </a:cubicBezTo>
                <a:cubicBezTo>
                  <a:pt x="11560" y="14049"/>
                  <a:pt x="11560" y="13979"/>
                  <a:pt x="11515" y="13979"/>
                </a:cubicBezTo>
                <a:close/>
                <a:moveTo>
                  <a:pt x="889" y="13908"/>
                </a:moveTo>
                <a:cubicBezTo>
                  <a:pt x="868" y="13908"/>
                  <a:pt x="846" y="13925"/>
                  <a:pt x="852" y="13951"/>
                </a:cubicBezTo>
                <a:cubicBezTo>
                  <a:pt x="857" y="13976"/>
                  <a:pt x="862" y="14001"/>
                  <a:pt x="867" y="14026"/>
                </a:cubicBezTo>
                <a:cubicBezTo>
                  <a:pt x="870" y="14044"/>
                  <a:pt x="883" y="14052"/>
                  <a:pt x="897" y="14052"/>
                </a:cubicBezTo>
                <a:cubicBezTo>
                  <a:pt x="917" y="14052"/>
                  <a:pt x="940" y="14034"/>
                  <a:pt x="935" y="14007"/>
                </a:cubicBezTo>
                <a:cubicBezTo>
                  <a:pt x="931" y="13984"/>
                  <a:pt x="925" y="13958"/>
                  <a:pt x="920" y="13933"/>
                </a:cubicBezTo>
                <a:cubicBezTo>
                  <a:pt x="916" y="13915"/>
                  <a:pt x="903" y="13908"/>
                  <a:pt x="889" y="13908"/>
                </a:cubicBezTo>
                <a:close/>
                <a:moveTo>
                  <a:pt x="21300" y="13984"/>
                </a:moveTo>
                <a:cubicBezTo>
                  <a:pt x="21254" y="13984"/>
                  <a:pt x="21254" y="14055"/>
                  <a:pt x="21300" y="14055"/>
                </a:cubicBezTo>
                <a:cubicBezTo>
                  <a:pt x="21345" y="14055"/>
                  <a:pt x="21345" y="13984"/>
                  <a:pt x="21300" y="13984"/>
                </a:cubicBezTo>
                <a:close/>
                <a:moveTo>
                  <a:pt x="10014" y="13960"/>
                </a:moveTo>
                <a:cubicBezTo>
                  <a:pt x="9987" y="13960"/>
                  <a:pt x="9963" y="13997"/>
                  <a:pt x="9988" y="14021"/>
                </a:cubicBezTo>
                <a:lnTo>
                  <a:pt x="10018" y="14051"/>
                </a:lnTo>
                <a:cubicBezTo>
                  <a:pt x="10026" y="14059"/>
                  <a:pt x="10034" y="14062"/>
                  <a:pt x="10042" y="14062"/>
                </a:cubicBezTo>
                <a:cubicBezTo>
                  <a:pt x="10068" y="14062"/>
                  <a:pt x="10092" y="14026"/>
                  <a:pt x="10068" y="14001"/>
                </a:cubicBezTo>
                <a:lnTo>
                  <a:pt x="10037" y="13971"/>
                </a:lnTo>
                <a:cubicBezTo>
                  <a:pt x="10030" y="13963"/>
                  <a:pt x="10022" y="13960"/>
                  <a:pt x="10014" y="13960"/>
                </a:cubicBezTo>
                <a:close/>
                <a:moveTo>
                  <a:pt x="14028" y="13995"/>
                </a:moveTo>
                <a:cubicBezTo>
                  <a:pt x="13983" y="13995"/>
                  <a:pt x="13983" y="14065"/>
                  <a:pt x="14028" y="14065"/>
                </a:cubicBezTo>
                <a:cubicBezTo>
                  <a:pt x="14074" y="14065"/>
                  <a:pt x="14074" y="13995"/>
                  <a:pt x="14028" y="13995"/>
                </a:cubicBezTo>
                <a:close/>
                <a:moveTo>
                  <a:pt x="8302" y="13939"/>
                </a:moveTo>
                <a:cubicBezTo>
                  <a:pt x="8274" y="13939"/>
                  <a:pt x="8250" y="13976"/>
                  <a:pt x="8275" y="14000"/>
                </a:cubicBezTo>
                <a:cubicBezTo>
                  <a:pt x="8295" y="14020"/>
                  <a:pt x="8315" y="14041"/>
                  <a:pt x="8336" y="14060"/>
                </a:cubicBezTo>
                <a:cubicBezTo>
                  <a:pt x="8344" y="14068"/>
                  <a:pt x="8352" y="14071"/>
                  <a:pt x="8360" y="14071"/>
                </a:cubicBezTo>
                <a:cubicBezTo>
                  <a:pt x="8387" y="14071"/>
                  <a:pt x="8410" y="14035"/>
                  <a:pt x="8385" y="14011"/>
                </a:cubicBezTo>
                <a:cubicBezTo>
                  <a:pt x="8365" y="13991"/>
                  <a:pt x="8346" y="13970"/>
                  <a:pt x="8326" y="13950"/>
                </a:cubicBezTo>
                <a:cubicBezTo>
                  <a:pt x="8318" y="13943"/>
                  <a:pt x="8310" y="13939"/>
                  <a:pt x="8302" y="13939"/>
                </a:cubicBezTo>
                <a:close/>
                <a:moveTo>
                  <a:pt x="10705" y="13974"/>
                </a:moveTo>
                <a:cubicBezTo>
                  <a:pt x="10634" y="13974"/>
                  <a:pt x="10634" y="14081"/>
                  <a:pt x="10705" y="14081"/>
                </a:cubicBezTo>
                <a:cubicBezTo>
                  <a:pt x="10773" y="14081"/>
                  <a:pt x="10773" y="13974"/>
                  <a:pt x="10705" y="13974"/>
                </a:cubicBezTo>
                <a:close/>
                <a:moveTo>
                  <a:pt x="18384" y="13972"/>
                </a:moveTo>
                <a:cubicBezTo>
                  <a:pt x="18375" y="13972"/>
                  <a:pt x="18366" y="13975"/>
                  <a:pt x="18357" y="13979"/>
                </a:cubicBezTo>
                <a:cubicBezTo>
                  <a:pt x="18347" y="13984"/>
                  <a:pt x="18337" y="13990"/>
                  <a:pt x="18327" y="13995"/>
                </a:cubicBezTo>
                <a:cubicBezTo>
                  <a:pt x="18301" y="14007"/>
                  <a:pt x="18294" y="14043"/>
                  <a:pt x="18307" y="14068"/>
                </a:cubicBezTo>
                <a:cubicBezTo>
                  <a:pt x="18318" y="14086"/>
                  <a:pt x="18335" y="14094"/>
                  <a:pt x="18353" y="14094"/>
                </a:cubicBezTo>
                <a:cubicBezTo>
                  <a:pt x="18362" y="14094"/>
                  <a:pt x="18372" y="14092"/>
                  <a:pt x="18380" y="14088"/>
                </a:cubicBezTo>
                <a:cubicBezTo>
                  <a:pt x="18391" y="14083"/>
                  <a:pt x="18400" y="14078"/>
                  <a:pt x="18411" y="14072"/>
                </a:cubicBezTo>
                <a:cubicBezTo>
                  <a:pt x="18437" y="14059"/>
                  <a:pt x="18443" y="14023"/>
                  <a:pt x="18431" y="13999"/>
                </a:cubicBezTo>
                <a:cubicBezTo>
                  <a:pt x="18420" y="13982"/>
                  <a:pt x="18403" y="13972"/>
                  <a:pt x="18384" y="13972"/>
                </a:cubicBezTo>
                <a:close/>
                <a:moveTo>
                  <a:pt x="20638" y="14060"/>
                </a:moveTo>
                <a:cubicBezTo>
                  <a:pt x="20615" y="14060"/>
                  <a:pt x="20615" y="14095"/>
                  <a:pt x="20638" y="14095"/>
                </a:cubicBezTo>
                <a:cubicBezTo>
                  <a:pt x="20661" y="14095"/>
                  <a:pt x="20661" y="14060"/>
                  <a:pt x="20638" y="14060"/>
                </a:cubicBezTo>
                <a:close/>
                <a:moveTo>
                  <a:pt x="19377" y="13996"/>
                </a:moveTo>
                <a:cubicBezTo>
                  <a:pt x="19350" y="13996"/>
                  <a:pt x="19325" y="14031"/>
                  <a:pt x="19350" y="14057"/>
                </a:cubicBezTo>
                <a:cubicBezTo>
                  <a:pt x="19362" y="14067"/>
                  <a:pt x="19370" y="14078"/>
                  <a:pt x="19380" y="14086"/>
                </a:cubicBezTo>
                <a:cubicBezTo>
                  <a:pt x="19387" y="14094"/>
                  <a:pt x="19395" y="14097"/>
                  <a:pt x="19403" y="14097"/>
                </a:cubicBezTo>
                <a:cubicBezTo>
                  <a:pt x="19430" y="14097"/>
                  <a:pt x="19453" y="14062"/>
                  <a:pt x="19429" y="14037"/>
                </a:cubicBezTo>
                <a:cubicBezTo>
                  <a:pt x="19420" y="14026"/>
                  <a:pt x="19410" y="14016"/>
                  <a:pt x="19401" y="14006"/>
                </a:cubicBezTo>
                <a:cubicBezTo>
                  <a:pt x="19393" y="13999"/>
                  <a:pt x="19385" y="13996"/>
                  <a:pt x="19377" y="13996"/>
                </a:cubicBezTo>
                <a:close/>
                <a:moveTo>
                  <a:pt x="6305" y="14013"/>
                </a:moveTo>
                <a:cubicBezTo>
                  <a:pt x="6291" y="14013"/>
                  <a:pt x="6276" y="14021"/>
                  <a:pt x="6270" y="14038"/>
                </a:cubicBezTo>
                <a:cubicBezTo>
                  <a:pt x="6265" y="14054"/>
                  <a:pt x="6260" y="14068"/>
                  <a:pt x="6254" y="14082"/>
                </a:cubicBezTo>
                <a:cubicBezTo>
                  <a:pt x="6246" y="14109"/>
                  <a:pt x="6268" y="14126"/>
                  <a:pt x="6290" y="14126"/>
                </a:cubicBezTo>
                <a:cubicBezTo>
                  <a:pt x="6303" y="14126"/>
                  <a:pt x="6317" y="14119"/>
                  <a:pt x="6323" y="14102"/>
                </a:cubicBezTo>
                <a:cubicBezTo>
                  <a:pt x="6328" y="14086"/>
                  <a:pt x="6333" y="14071"/>
                  <a:pt x="6338" y="14058"/>
                </a:cubicBezTo>
                <a:cubicBezTo>
                  <a:pt x="6348" y="14031"/>
                  <a:pt x="6327" y="14013"/>
                  <a:pt x="6305" y="14013"/>
                </a:cubicBezTo>
                <a:close/>
                <a:moveTo>
                  <a:pt x="4956" y="14053"/>
                </a:moveTo>
                <a:cubicBezTo>
                  <a:pt x="4948" y="14053"/>
                  <a:pt x="4940" y="14057"/>
                  <a:pt x="4932" y="14064"/>
                </a:cubicBezTo>
                <a:lnTo>
                  <a:pt x="4917" y="14080"/>
                </a:lnTo>
                <a:cubicBezTo>
                  <a:pt x="4892" y="14105"/>
                  <a:pt x="4916" y="14141"/>
                  <a:pt x="4943" y="14141"/>
                </a:cubicBezTo>
                <a:cubicBezTo>
                  <a:pt x="4951" y="14141"/>
                  <a:pt x="4959" y="14137"/>
                  <a:pt x="4966" y="14130"/>
                </a:cubicBezTo>
                <a:lnTo>
                  <a:pt x="4982" y="14114"/>
                </a:lnTo>
                <a:cubicBezTo>
                  <a:pt x="5007" y="14088"/>
                  <a:pt x="4984" y="14053"/>
                  <a:pt x="4956" y="14053"/>
                </a:cubicBezTo>
                <a:close/>
                <a:moveTo>
                  <a:pt x="7701" y="14011"/>
                </a:moveTo>
                <a:cubicBezTo>
                  <a:pt x="7660" y="14011"/>
                  <a:pt x="7624" y="14065"/>
                  <a:pt x="7660" y="14102"/>
                </a:cubicBezTo>
                <a:cubicBezTo>
                  <a:pt x="7671" y="14112"/>
                  <a:pt x="7679" y="14123"/>
                  <a:pt x="7689" y="14132"/>
                </a:cubicBezTo>
                <a:cubicBezTo>
                  <a:pt x="7699" y="14144"/>
                  <a:pt x="7712" y="14149"/>
                  <a:pt x="7724" y="14149"/>
                </a:cubicBezTo>
                <a:cubicBezTo>
                  <a:pt x="7764" y="14149"/>
                  <a:pt x="7801" y="14095"/>
                  <a:pt x="7765" y="14058"/>
                </a:cubicBezTo>
                <a:cubicBezTo>
                  <a:pt x="7756" y="14048"/>
                  <a:pt x="7746" y="14038"/>
                  <a:pt x="7736" y="14027"/>
                </a:cubicBezTo>
                <a:cubicBezTo>
                  <a:pt x="7725" y="14016"/>
                  <a:pt x="7713" y="14011"/>
                  <a:pt x="7701" y="14011"/>
                </a:cubicBezTo>
                <a:close/>
                <a:moveTo>
                  <a:pt x="270" y="14224"/>
                </a:moveTo>
                <a:cubicBezTo>
                  <a:pt x="257" y="14224"/>
                  <a:pt x="245" y="14242"/>
                  <a:pt x="257" y="14254"/>
                </a:cubicBezTo>
                <a:lnTo>
                  <a:pt x="302" y="14299"/>
                </a:lnTo>
                <a:cubicBezTo>
                  <a:pt x="306" y="14302"/>
                  <a:pt x="310" y="14304"/>
                  <a:pt x="314" y="14304"/>
                </a:cubicBezTo>
                <a:cubicBezTo>
                  <a:pt x="327" y="14304"/>
                  <a:pt x="340" y="14286"/>
                  <a:pt x="327" y="14274"/>
                </a:cubicBezTo>
                <a:lnTo>
                  <a:pt x="282" y="14230"/>
                </a:lnTo>
                <a:cubicBezTo>
                  <a:pt x="278" y="14226"/>
                  <a:pt x="274" y="14224"/>
                  <a:pt x="270" y="14224"/>
                </a:cubicBezTo>
                <a:close/>
              </a:path>
            </a:pathLst>
          </a:custGeom>
          <a:solidFill>
            <a:srgbClr val="FFFFFF">
              <a:alpha val="195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239" name="Google Shape;239;p18"/>
          <p:cNvGrpSpPr/>
          <p:nvPr/>
        </p:nvGrpSpPr>
        <p:grpSpPr>
          <a:xfrm rot="5400000">
            <a:off x="9191241" y="3814416"/>
            <a:ext cx="1910376" cy="4392459"/>
            <a:chOff x="7227671" y="11"/>
            <a:chExt cx="1915484" cy="4404203"/>
          </a:xfrm>
        </p:grpSpPr>
        <p:sp>
          <p:nvSpPr>
            <p:cNvPr id="240" name="Google Shape;240;p18"/>
            <p:cNvSpPr/>
            <p:nvPr/>
          </p:nvSpPr>
          <p:spPr>
            <a:xfrm>
              <a:off x="7471853" y="422"/>
              <a:ext cx="1671303" cy="4112309"/>
            </a:xfrm>
            <a:custGeom>
              <a:avLst/>
              <a:gdLst/>
              <a:ahLst/>
              <a:cxnLst/>
              <a:rect l="l" t="t" r="r" b="b"/>
              <a:pathLst>
                <a:path w="11873" h="29214" extrusionOk="0">
                  <a:moveTo>
                    <a:pt x="274" y="1"/>
                  </a:moveTo>
                  <a:cubicBezTo>
                    <a:pt x="274" y="1"/>
                    <a:pt x="0" y="2214"/>
                    <a:pt x="4493" y="2489"/>
                  </a:cubicBezTo>
                  <a:cubicBezTo>
                    <a:pt x="8986" y="2764"/>
                    <a:pt x="11277" y="8349"/>
                    <a:pt x="9170" y="14175"/>
                  </a:cubicBezTo>
                  <a:cubicBezTo>
                    <a:pt x="7061" y="20000"/>
                    <a:pt x="7882" y="28800"/>
                    <a:pt x="11872" y="29213"/>
                  </a:cubicBezTo>
                  <a:lnTo>
                    <a:pt x="11872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1" name="Google Shape;241;p18"/>
            <p:cNvSpPr/>
            <p:nvPr/>
          </p:nvSpPr>
          <p:spPr>
            <a:xfrm>
              <a:off x="7227671" y="11"/>
              <a:ext cx="1909654" cy="4404203"/>
            </a:xfrm>
            <a:custGeom>
              <a:avLst/>
              <a:gdLst/>
              <a:ahLst/>
              <a:cxnLst/>
              <a:rect l="l" t="t" r="r" b="b"/>
              <a:pathLst>
                <a:path w="12890" h="29728" extrusionOk="0">
                  <a:moveTo>
                    <a:pt x="66" y="1"/>
                  </a:moveTo>
                  <a:lnTo>
                    <a:pt x="66" y="1"/>
                  </a:lnTo>
                  <a:cubicBezTo>
                    <a:pt x="63" y="22"/>
                    <a:pt x="0" y="535"/>
                    <a:pt x="472" y="1107"/>
                  </a:cubicBezTo>
                  <a:cubicBezTo>
                    <a:pt x="953" y="1690"/>
                    <a:pt x="2086" y="2417"/>
                    <a:pt x="4747" y="2568"/>
                  </a:cubicBezTo>
                  <a:cubicBezTo>
                    <a:pt x="6719" y="2679"/>
                    <a:pt x="8402" y="3670"/>
                    <a:pt x="9486" y="5361"/>
                  </a:cubicBezTo>
                  <a:cubicBezTo>
                    <a:pt x="11012" y="7744"/>
                    <a:pt x="11157" y="11122"/>
                    <a:pt x="9871" y="14397"/>
                  </a:cubicBezTo>
                  <a:cubicBezTo>
                    <a:pt x="9040" y="16514"/>
                    <a:pt x="8598" y="19060"/>
                    <a:pt x="8627" y="21565"/>
                  </a:cubicBezTo>
                  <a:cubicBezTo>
                    <a:pt x="8656" y="24097"/>
                    <a:pt x="9168" y="26301"/>
                    <a:pt x="10069" y="27767"/>
                  </a:cubicBezTo>
                  <a:cubicBezTo>
                    <a:pt x="10801" y="28959"/>
                    <a:pt x="11747" y="29618"/>
                    <a:pt x="12879" y="29727"/>
                  </a:cubicBezTo>
                  <a:lnTo>
                    <a:pt x="12890" y="29659"/>
                  </a:lnTo>
                  <a:cubicBezTo>
                    <a:pt x="11780" y="29553"/>
                    <a:pt x="10852" y="28905"/>
                    <a:pt x="10131" y="27732"/>
                  </a:cubicBezTo>
                  <a:cubicBezTo>
                    <a:pt x="9238" y="26275"/>
                    <a:pt x="8730" y="24086"/>
                    <a:pt x="8699" y="21565"/>
                  </a:cubicBezTo>
                  <a:cubicBezTo>
                    <a:pt x="8669" y="19069"/>
                    <a:pt x="9109" y="16533"/>
                    <a:pt x="9938" y="14423"/>
                  </a:cubicBezTo>
                  <a:cubicBezTo>
                    <a:pt x="11231" y="11127"/>
                    <a:pt x="11087" y="7727"/>
                    <a:pt x="9547" y="5324"/>
                  </a:cubicBezTo>
                  <a:cubicBezTo>
                    <a:pt x="8450" y="3615"/>
                    <a:pt x="6748" y="2611"/>
                    <a:pt x="4752" y="2499"/>
                  </a:cubicBezTo>
                  <a:cubicBezTo>
                    <a:pt x="2119" y="2349"/>
                    <a:pt x="1002" y="1637"/>
                    <a:pt x="528" y="1065"/>
                  </a:cubicBezTo>
                  <a:cubicBezTo>
                    <a:pt x="74" y="517"/>
                    <a:pt x="133" y="14"/>
                    <a:pt x="135" y="9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242" name="Google Shape;242;p18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43" name="Google Shape;243;p18"/>
          <p:cNvSpPr txBox="1">
            <a:spLocks noGrp="1"/>
          </p:cNvSpPr>
          <p:nvPr>
            <p:ph type="subTitle" idx="1"/>
          </p:nvPr>
        </p:nvSpPr>
        <p:spPr>
          <a:xfrm>
            <a:off x="5038321" y="2429767"/>
            <a:ext cx="5236800" cy="540000"/>
          </a:xfrm>
          <a:prstGeom prst="rect">
            <a:avLst/>
          </a:prstGeom>
          <a:solidFill>
            <a:srgbClr val="A6BBBB">
              <a:alpha val="496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Bebas Neue"/>
              <a:buNone/>
              <a:defRPr sz="2400" b="1">
                <a:latin typeface="Castoro"/>
                <a:ea typeface="Castoro"/>
                <a:cs typeface="Castoro"/>
                <a:sym typeface="Castor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Bebas Neue"/>
              <a:buNone/>
              <a:defRPr sz="3200">
                <a:solidFill>
                  <a:srgbClr val="FF0000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Bebas Neue"/>
              <a:buNone/>
              <a:defRPr sz="3200">
                <a:solidFill>
                  <a:srgbClr val="FF0000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Bebas Neue"/>
              <a:buNone/>
              <a:defRPr sz="3200">
                <a:solidFill>
                  <a:srgbClr val="FF0000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Bebas Neue"/>
              <a:buNone/>
              <a:defRPr sz="3200">
                <a:solidFill>
                  <a:srgbClr val="FF0000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Bebas Neue"/>
              <a:buNone/>
              <a:defRPr sz="3200">
                <a:solidFill>
                  <a:srgbClr val="FF0000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Bebas Neue"/>
              <a:buNone/>
              <a:defRPr sz="3200">
                <a:solidFill>
                  <a:srgbClr val="FF0000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Bebas Neue"/>
              <a:buNone/>
              <a:defRPr sz="3200">
                <a:solidFill>
                  <a:srgbClr val="FF0000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Bebas Neue"/>
              <a:buNone/>
              <a:defRPr sz="3200">
                <a:solidFill>
                  <a:srgbClr val="FF0000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4" name="Google Shape;244;p18"/>
          <p:cNvSpPr txBox="1">
            <a:spLocks noGrp="1"/>
          </p:cNvSpPr>
          <p:nvPr>
            <p:ph type="subTitle" idx="2"/>
          </p:nvPr>
        </p:nvSpPr>
        <p:spPr>
          <a:xfrm>
            <a:off x="5038321" y="3954351"/>
            <a:ext cx="5236800" cy="540000"/>
          </a:xfrm>
          <a:prstGeom prst="rect">
            <a:avLst/>
          </a:prstGeom>
          <a:solidFill>
            <a:srgbClr val="A6BBBB">
              <a:alpha val="496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Bebas Neue"/>
              <a:buNone/>
              <a:defRPr sz="2400" b="1">
                <a:latin typeface="Castoro"/>
                <a:ea typeface="Castoro"/>
                <a:cs typeface="Castoro"/>
                <a:sym typeface="Castor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Bebas Neue"/>
              <a:buNone/>
              <a:defRPr sz="3200">
                <a:solidFill>
                  <a:srgbClr val="FF0000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Bebas Neue"/>
              <a:buNone/>
              <a:defRPr sz="3200">
                <a:solidFill>
                  <a:srgbClr val="FF0000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Bebas Neue"/>
              <a:buNone/>
              <a:defRPr sz="3200">
                <a:solidFill>
                  <a:srgbClr val="FF0000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Bebas Neue"/>
              <a:buNone/>
              <a:defRPr sz="3200">
                <a:solidFill>
                  <a:srgbClr val="FF0000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Bebas Neue"/>
              <a:buNone/>
              <a:defRPr sz="3200">
                <a:solidFill>
                  <a:srgbClr val="FF0000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Bebas Neue"/>
              <a:buNone/>
              <a:defRPr sz="3200">
                <a:solidFill>
                  <a:srgbClr val="FF0000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Bebas Neue"/>
              <a:buNone/>
              <a:defRPr sz="3200">
                <a:solidFill>
                  <a:srgbClr val="FF0000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Bebas Neue"/>
              <a:buNone/>
              <a:defRPr sz="3200">
                <a:solidFill>
                  <a:srgbClr val="FF0000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5" name="Google Shape;245;p18"/>
          <p:cNvSpPr txBox="1">
            <a:spLocks noGrp="1"/>
          </p:cNvSpPr>
          <p:nvPr>
            <p:ph type="subTitle" idx="3"/>
          </p:nvPr>
        </p:nvSpPr>
        <p:spPr>
          <a:xfrm>
            <a:off x="5038321" y="5478933"/>
            <a:ext cx="5236800" cy="540000"/>
          </a:xfrm>
          <a:prstGeom prst="rect">
            <a:avLst/>
          </a:prstGeom>
          <a:solidFill>
            <a:srgbClr val="A6BBBB">
              <a:alpha val="496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Bebas Neue"/>
              <a:buNone/>
              <a:defRPr sz="2400" b="1">
                <a:latin typeface="Castoro"/>
                <a:ea typeface="Castoro"/>
                <a:cs typeface="Castoro"/>
                <a:sym typeface="Castor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Bebas Neue"/>
              <a:buNone/>
              <a:defRPr sz="3200">
                <a:solidFill>
                  <a:srgbClr val="FF0000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Bebas Neue"/>
              <a:buNone/>
              <a:defRPr sz="3200">
                <a:solidFill>
                  <a:srgbClr val="FF0000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Bebas Neue"/>
              <a:buNone/>
              <a:defRPr sz="3200">
                <a:solidFill>
                  <a:srgbClr val="FF0000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Bebas Neue"/>
              <a:buNone/>
              <a:defRPr sz="3200">
                <a:solidFill>
                  <a:srgbClr val="FF0000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Bebas Neue"/>
              <a:buNone/>
              <a:defRPr sz="3200">
                <a:solidFill>
                  <a:srgbClr val="FF0000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Bebas Neue"/>
              <a:buNone/>
              <a:defRPr sz="3200">
                <a:solidFill>
                  <a:srgbClr val="FF0000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Bebas Neue"/>
              <a:buNone/>
              <a:defRPr sz="3200">
                <a:solidFill>
                  <a:srgbClr val="FF0000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Bebas Neue"/>
              <a:buNone/>
              <a:defRPr sz="3200">
                <a:solidFill>
                  <a:srgbClr val="FF0000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6" name="Google Shape;246;p18"/>
          <p:cNvSpPr txBox="1">
            <a:spLocks noGrp="1"/>
          </p:cNvSpPr>
          <p:nvPr>
            <p:ph type="subTitle" idx="4"/>
          </p:nvPr>
        </p:nvSpPr>
        <p:spPr>
          <a:xfrm>
            <a:off x="5032033" y="1818167"/>
            <a:ext cx="5236800" cy="611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7" name="Google Shape;247;p18"/>
          <p:cNvSpPr txBox="1">
            <a:spLocks noGrp="1"/>
          </p:cNvSpPr>
          <p:nvPr>
            <p:ph type="subTitle" idx="5"/>
          </p:nvPr>
        </p:nvSpPr>
        <p:spPr>
          <a:xfrm>
            <a:off x="5032033" y="3342840"/>
            <a:ext cx="5236800" cy="611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48" name="Google Shape;248;p18"/>
          <p:cNvSpPr txBox="1">
            <a:spLocks noGrp="1"/>
          </p:cNvSpPr>
          <p:nvPr>
            <p:ph type="subTitle" idx="6"/>
          </p:nvPr>
        </p:nvSpPr>
        <p:spPr>
          <a:xfrm>
            <a:off x="5032033" y="4867515"/>
            <a:ext cx="5236800" cy="611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249" name="Google Shape;249;p18"/>
          <p:cNvGrpSpPr/>
          <p:nvPr/>
        </p:nvGrpSpPr>
        <p:grpSpPr>
          <a:xfrm rot="-6299971">
            <a:off x="46176" y="682764"/>
            <a:ext cx="411011" cy="411011"/>
            <a:chOff x="1305050" y="4077300"/>
            <a:chExt cx="148900" cy="148900"/>
          </a:xfrm>
        </p:grpSpPr>
        <p:sp>
          <p:nvSpPr>
            <p:cNvPr id="250" name="Google Shape;250;p18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1" name="Google Shape;251;p18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252" name="Google Shape;252;p18"/>
          <p:cNvGrpSpPr/>
          <p:nvPr/>
        </p:nvGrpSpPr>
        <p:grpSpPr>
          <a:xfrm rot="-6300089">
            <a:off x="705785" y="140638"/>
            <a:ext cx="260396" cy="260372"/>
            <a:chOff x="1305050" y="4077300"/>
            <a:chExt cx="148900" cy="148900"/>
          </a:xfrm>
        </p:grpSpPr>
        <p:sp>
          <p:nvSpPr>
            <p:cNvPr id="253" name="Google Shape;253;p18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4" name="Google Shape;254;p18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255" name="Google Shape;255;p18"/>
          <p:cNvGrpSpPr/>
          <p:nvPr/>
        </p:nvGrpSpPr>
        <p:grpSpPr>
          <a:xfrm rot="-6300089">
            <a:off x="465603" y="1258871"/>
            <a:ext cx="260396" cy="260372"/>
            <a:chOff x="1305050" y="4077300"/>
            <a:chExt cx="148900" cy="148900"/>
          </a:xfrm>
        </p:grpSpPr>
        <p:sp>
          <p:nvSpPr>
            <p:cNvPr id="256" name="Google Shape;256;p18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7" name="Google Shape;257;p18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258" name="Google Shape;258;p18"/>
          <p:cNvSpPr/>
          <p:nvPr/>
        </p:nvSpPr>
        <p:spPr>
          <a:xfrm>
            <a:off x="9700333" y="1"/>
            <a:ext cx="2491683" cy="3189508"/>
          </a:xfrm>
          <a:custGeom>
            <a:avLst/>
            <a:gdLst/>
            <a:ahLst/>
            <a:cxnLst/>
            <a:rect l="l" t="t" r="r" b="b"/>
            <a:pathLst>
              <a:path w="13040" h="16692" extrusionOk="0">
                <a:moveTo>
                  <a:pt x="7" y="0"/>
                </a:moveTo>
                <a:lnTo>
                  <a:pt x="0" y="5"/>
                </a:lnTo>
                <a:cubicBezTo>
                  <a:pt x="5" y="11"/>
                  <a:pt x="463" y="666"/>
                  <a:pt x="1444" y="1238"/>
                </a:cubicBezTo>
                <a:cubicBezTo>
                  <a:pt x="2020" y="1573"/>
                  <a:pt x="2661" y="1817"/>
                  <a:pt x="3351" y="1958"/>
                </a:cubicBezTo>
                <a:cubicBezTo>
                  <a:pt x="3835" y="2059"/>
                  <a:pt x="4344" y="2109"/>
                  <a:pt x="4873" y="2109"/>
                </a:cubicBezTo>
                <a:cubicBezTo>
                  <a:pt x="5283" y="2109"/>
                  <a:pt x="5706" y="2079"/>
                  <a:pt x="6138" y="2018"/>
                </a:cubicBezTo>
                <a:cubicBezTo>
                  <a:pt x="6663" y="1945"/>
                  <a:pt x="7150" y="1909"/>
                  <a:pt x="7597" y="1909"/>
                </a:cubicBezTo>
                <a:cubicBezTo>
                  <a:pt x="9040" y="1909"/>
                  <a:pt x="10080" y="2286"/>
                  <a:pt x="10701" y="3036"/>
                </a:cubicBezTo>
                <a:cubicBezTo>
                  <a:pt x="11113" y="3536"/>
                  <a:pt x="11334" y="4202"/>
                  <a:pt x="11356" y="5019"/>
                </a:cubicBezTo>
                <a:cubicBezTo>
                  <a:pt x="11380" y="5861"/>
                  <a:pt x="11193" y="6872"/>
                  <a:pt x="10801" y="8026"/>
                </a:cubicBezTo>
                <a:cubicBezTo>
                  <a:pt x="10380" y="9270"/>
                  <a:pt x="10107" y="10305"/>
                  <a:pt x="9963" y="11194"/>
                </a:cubicBezTo>
                <a:cubicBezTo>
                  <a:pt x="9809" y="12158"/>
                  <a:pt x="9806" y="12963"/>
                  <a:pt x="9955" y="13655"/>
                </a:cubicBezTo>
                <a:cubicBezTo>
                  <a:pt x="10109" y="14378"/>
                  <a:pt x="10427" y="14971"/>
                  <a:pt x="10927" y="15468"/>
                </a:cubicBezTo>
                <a:cubicBezTo>
                  <a:pt x="11436" y="15976"/>
                  <a:pt x="12126" y="16375"/>
                  <a:pt x="13037" y="16692"/>
                </a:cubicBezTo>
                <a:lnTo>
                  <a:pt x="13040" y="16682"/>
                </a:lnTo>
                <a:cubicBezTo>
                  <a:pt x="11249" y="16061"/>
                  <a:pt x="10272" y="15097"/>
                  <a:pt x="9962" y="13652"/>
                </a:cubicBezTo>
                <a:cubicBezTo>
                  <a:pt x="9678" y="12326"/>
                  <a:pt x="9940" y="10593"/>
                  <a:pt x="10809" y="8028"/>
                </a:cubicBezTo>
                <a:cubicBezTo>
                  <a:pt x="11201" y="6873"/>
                  <a:pt x="11388" y="5861"/>
                  <a:pt x="11365" y="5018"/>
                </a:cubicBezTo>
                <a:cubicBezTo>
                  <a:pt x="11343" y="4200"/>
                  <a:pt x="11121" y="3531"/>
                  <a:pt x="10707" y="3031"/>
                </a:cubicBezTo>
                <a:cubicBezTo>
                  <a:pt x="10299" y="2539"/>
                  <a:pt x="9701" y="2201"/>
                  <a:pt x="8928" y="2033"/>
                </a:cubicBezTo>
                <a:cubicBezTo>
                  <a:pt x="8530" y="1946"/>
                  <a:pt x="8083" y="1902"/>
                  <a:pt x="7591" y="1902"/>
                </a:cubicBezTo>
                <a:cubicBezTo>
                  <a:pt x="7143" y="1902"/>
                  <a:pt x="6657" y="1938"/>
                  <a:pt x="6137" y="2011"/>
                </a:cubicBezTo>
                <a:cubicBezTo>
                  <a:pt x="5693" y="2073"/>
                  <a:pt x="5276" y="2100"/>
                  <a:pt x="4886" y="2100"/>
                </a:cubicBezTo>
                <a:cubicBezTo>
                  <a:pt x="3311" y="2100"/>
                  <a:pt x="2173" y="1655"/>
                  <a:pt x="1447" y="1231"/>
                </a:cubicBezTo>
                <a:cubicBezTo>
                  <a:pt x="469" y="660"/>
                  <a:pt x="11" y="7"/>
                  <a:pt x="7" y="0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</p:spTree>
    <p:extLst>
      <p:ext uri="{BB962C8B-B14F-4D97-AF65-F5344CB8AC3E}">
        <p14:creationId xmlns:p14="http://schemas.microsoft.com/office/powerpoint/2010/main" val="1388570293"/>
      </p:ext>
    </p:extLst>
  </p:cSld>
  <p:clrMapOvr>
    <a:masterClrMapping/>
  </p:clrMapOvr>
  <p:hf hdr="0" ftr="0" dt="0"/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" name="Google Shape;260;p19"/>
          <p:cNvSpPr/>
          <p:nvPr/>
        </p:nvSpPr>
        <p:spPr>
          <a:xfrm>
            <a:off x="99510" y="0"/>
            <a:ext cx="11993004" cy="6858008"/>
          </a:xfrm>
          <a:custGeom>
            <a:avLst/>
            <a:gdLst/>
            <a:ahLst/>
            <a:cxnLst/>
            <a:rect l="l" t="t" r="r" b="b"/>
            <a:pathLst>
              <a:path w="25016" h="14305" extrusionOk="0">
                <a:moveTo>
                  <a:pt x="9513" y="0"/>
                </a:moveTo>
                <a:cubicBezTo>
                  <a:pt x="9468" y="0"/>
                  <a:pt x="9468" y="71"/>
                  <a:pt x="9513" y="71"/>
                </a:cubicBezTo>
                <a:lnTo>
                  <a:pt x="9529" y="71"/>
                </a:lnTo>
                <a:cubicBezTo>
                  <a:pt x="9575" y="71"/>
                  <a:pt x="9575" y="0"/>
                  <a:pt x="9529" y="0"/>
                </a:cubicBezTo>
                <a:close/>
                <a:moveTo>
                  <a:pt x="16079" y="1"/>
                </a:moveTo>
                <a:cubicBezTo>
                  <a:pt x="16033" y="1"/>
                  <a:pt x="16033" y="72"/>
                  <a:pt x="16079" y="72"/>
                </a:cubicBezTo>
                <a:cubicBezTo>
                  <a:pt x="16125" y="72"/>
                  <a:pt x="16125" y="1"/>
                  <a:pt x="16079" y="1"/>
                </a:cubicBezTo>
                <a:close/>
                <a:moveTo>
                  <a:pt x="11106" y="7"/>
                </a:moveTo>
                <a:cubicBezTo>
                  <a:pt x="11094" y="7"/>
                  <a:pt x="11082" y="20"/>
                  <a:pt x="11089" y="35"/>
                </a:cubicBezTo>
                <a:cubicBezTo>
                  <a:pt x="11094" y="45"/>
                  <a:pt x="11100" y="56"/>
                  <a:pt x="11105" y="64"/>
                </a:cubicBezTo>
                <a:cubicBezTo>
                  <a:pt x="11108" y="71"/>
                  <a:pt x="11113" y="73"/>
                  <a:pt x="11119" y="73"/>
                </a:cubicBezTo>
                <a:cubicBezTo>
                  <a:pt x="11130" y="73"/>
                  <a:pt x="11142" y="60"/>
                  <a:pt x="11135" y="46"/>
                </a:cubicBezTo>
                <a:cubicBezTo>
                  <a:pt x="11130" y="36"/>
                  <a:pt x="11125" y="26"/>
                  <a:pt x="11119" y="16"/>
                </a:cubicBezTo>
                <a:cubicBezTo>
                  <a:pt x="11116" y="9"/>
                  <a:pt x="11111" y="7"/>
                  <a:pt x="11106" y="7"/>
                </a:cubicBezTo>
                <a:close/>
                <a:moveTo>
                  <a:pt x="15523" y="15"/>
                </a:moveTo>
                <a:cubicBezTo>
                  <a:pt x="15476" y="15"/>
                  <a:pt x="15476" y="85"/>
                  <a:pt x="15523" y="85"/>
                </a:cubicBezTo>
                <a:cubicBezTo>
                  <a:pt x="15523" y="85"/>
                  <a:pt x="15524" y="85"/>
                  <a:pt x="15524" y="85"/>
                </a:cubicBezTo>
                <a:cubicBezTo>
                  <a:pt x="15568" y="85"/>
                  <a:pt x="15567" y="16"/>
                  <a:pt x="15523" y="15"/>
                </a:cubicBezTo>
                <a:close/>
                <a:moveTo>
                  <a:pt x="17236" y="21"/>
                </a:moveTo>
                <a:cubicBezTo>
                  <a:pt x="17228" y="21"/>
                  <a:pt x="17220" y="24"/>
                  <a:pt x="17212" y="31"/>
                </a:cubicBezTo>
                <a:lnTo>
                  <a:pt x="17197" y="47"/>
                </a:lnTo>
                <a:cubicBezTo>
                  <a:pt x="17171" y="72"/>
                  <a:pt x="17196" y="107"/>
                  <a:pt x="17224" y="107"/>
                </a:cubicBezTo>
                <a:cubicBezTo>
                  <a:pt x="17231" y="107"/>
                  <a:pt x="17240" y="104"/>
                  <a:pt x="17247" y="97"/>
                </a:cubicBezTo>
                <a:lnTo>
                  <a:pt x="17263" y="82"/>
                </a:lnTo>
                <a:cubicBezTo>
                  <a:pt x="17288" y="56"/>
                  <a:pt x="17263" y="21"/>
                  <a:pt x="17236" y="21"/>
                </a:cubicBezTo>
                <a:close/>
                <a:moveTo>
                  <a:pt x="2352" y="74"/>
                </a:moveTo>
                <a:cubicBezTo>
                  <a:pt x="2343" y="74"/>
                  <a:pt x="2334" y="79"/>
                  <a:pt x="2334" y="90"/>
                </a:cubicBezTo>
                <a:lnTo>
                  <a:pt x="2334" y="106"/>
                </a:lnTo>
                <a:cubicBezTo>
                  <a:pt x="2334" y="118"/>
                  <a:pt x="2343" y="124"/>
                  <a:pt x="2352" y="124"/>
                </a:cubicBezTo>
                <a:cubicBezTo>
                  <a:pt x="2361" y="124"/>
                  <a:pt x="2370" y="118"/>
                  <a:pt x="2370" y="106"/>
                </a:cubicBezTo>
                <a:lnTo>
                  <a:pt x="2370" y="90"/>
                </a:lnTo>
                <a:cubicBezTo>
                  <a:pt x="2370" y="79"/>
                  <a:pt x="2361" y="74"/>
                  <a:pt x="2352" y="74"/>
                </a:cubicBezTo>
                <a:close/>
                <a:moveTo>
                  <a:pt x="20450" y="44"/>
                </a:moveTo>
                <a:cubicBezTo>
                  <a:pt x="20433" y="44"/>
                  <a:pt x="20415" y="56"/>
                  <a:pt x="20415" y="79"/>
                </a:cubicBezTo>
                <a:lnTo>
                  <a:pt x="20415" y="94"/>
                </a:lnTo>
                <a:cubicBezTo>
                  <a:pt x="20415" y="117"/>
                  <a:pt x="20432" y="129"/>
                  <a:pt x="20450" y="129"/>
                </a:cubicBezTo>
                <a:cubicBezTo>
                  <a:pt x="20467" y="129"/>
                  <a:pt x="20485" y="117"/>
                  <a:pt x="20485" y="94"/>
                </a:cubicBezTo>
                <a:lnTo>
                  <a:pt x="20485" y="79"/>
                </a:lnTo>
                <a:cubicBezTo>
                  <a:pt x="20485" y="56"/>
                  <a:pt x="20468" y="44"/>
                  <a:pt x="20450" y="44"/>
                </a:cubicBezTo>
                <a:close/>
                <a:moveTo>
                  <a:pt x="17100" y="68"/>
                </a:moveTo>
                <a:cubicBezTo>
                  <a:pt x="17087" y="68"/>
                  <a:pt x="17075" y="86"/>
                  <a:pt x="17087" y="98"/>
                </a:cubicBezTo>
                <a:lnTo>
                  <a:pt x="17117" y="129"/>
                </a:lnTo>
                <a:cubicBezTo>
                  <a:pt x="17120" y="132"/>
                  <a:pt x="17124" y="134"/>
                  <a:pt x="17128" y="134"/>
                </a:cubicBezTo>
                <a:cubicBezTo>
                  <a:pt x="17142" y="134"/>
                  <a:pt x="17154" y="116"/>
                  <a:pt x="17142" y="104"/>
                </a:cubicBezTo>
                <a:lnTo>
                  <a:pt x="17112" y="73"/>
                </a:lnTo>
                <a:cubicBezTo>
                  <a:pt x="17108" y="69"/>
                  <a:pt x="17104" y="68"/>
                  <a:pt x="17100" y="68"/>
                </a:cubicBezTo>
                <a:close/>
                <a:moveTo>
                  <a:pt x="9753" y="76"/>
                </a:moveTo>
                <a:cubicBezTo>
                  <a:pt x="9708" y="76"/>
                  <a:pt x="9708" y="147"/>
                  <a:pt x="9753" y="147"/>
                </a:cubicBezTo>
                <a:lnTo>
                  <a:pt x="9769" y="147"/>
                </a:lnTo>
                <a:cubicBezTo>
                  <a:pt x="9815" y="147"/>
                  <a:pt x="9815" y="76"/>
                  <a:pt x="9769" y="76"/>
                </a:cubicBezTo>
                <a:close/>
                <a:moveTo>
                  <a:pt x="8154" y="60"/>
                </a:moveTo>
                <a:cubicBezTo>
                  <a:pt x="8150" y="60"/>
                  <a:pt x="8146" y="60"/>
                  <a:pt x="8142" y="62"/>
                </a:cubicBezTo>
                <a:cubicBezTo>
                  <a:pt x="8126" y="67"/>
                  <a:pt x="8112" y="72"/>
                  <a:pt x="8097" y="78"/>
                </a:cubicBezTo>
                <a:cubicBezTo>
                  <a:pt x="8058" y="91"/>
                  <a:pt x="8069" y="148"/>
                  <a:pt x="8104" y="148"/>
                </a:cubicBezTo>
                <a:cubicBezTo>
                  <a:pt x="8108" y="148"/>
                  <a:pt x="8112" y="147"/>
                  <a:pt x="8116" y="146"/>
                </a:cubicBezTo>
                <a:cubicBezTo>
                  <a:pt x="8132" y="140"/>
                  <a:pt x="8145" y="135"/>
                  <a:pt x="8160" y="130"/>
                </a:cubicBezTo>
                <a:cubicBezTo>
                  <a:pt x="8201" y="117"/>
                  <a:pt x="8189" y="60"/>
                  <a:pt x="8154" y="60"/>
                </a:cubicBezTo>
                <a:close/>
                <a:moveTo>
                  <a:pt x="17384" y="110"/>
                </a:moveTo>
                <a:cubicBezTo>
                  <a:pt x="17376" y="110"/>
                  <a:pt x="17367" y="113"/>
                  <a:pt x="17360" y="120"/>
                </a:cubicBezTo>
                <a:lnTo>
                  <a:pt x="17345" y="136"/>
                </a:lnTo>
                <a:cubicBezTo>
                  <a:pt x="17319" y="161"/>
                  <a:pt x="17344" y="197"/>
                  <a:pt x="17371" y="197"/>
                </a:cubicBezTo>
                <a:cubicBezTo>
                  <a:pt x="17379" y="197"/>
                  <a:pt x="17387" y="194"/>
                  <a:pt x="17395" y="186"/>
                </a:cubicBezTo>
                <a:lnTo>
                  <a:pt x="17410" y="171"/>
                </a:lnTo>
                <a:cubicBezTo>
                  <a:pt x="17435" y="145"/>
                  <a:pt x="17411" y="110"/>
                  <a:pt x="17384" y="110"/>
                </a:cubicBezTo>
                <a:close/>
                <a:moveTo>
                  <a:pt x="5268" y="93"/>
                </a:moveTo>
                <a:cubicBezTo>
                  <a:pt x="5255" y="93"/>
                  <a:pt x="5243" y="100"/>
                  <a:pt x="5236" y="111"/>
                </a:cubicBezTo>
                <a:cubicBezTo>
                  <a:pt x="5226" y="129"/>
                  <a:pt x="5233" y="148"/>
                  <a:pt x="5249" y="160"/>
                </a:cubicBezTo>
                <a:cubicBezTo>
                  <a:pt x="5269" y="176"/>
                  <a:pt x="5289" y="190"/>
                  <a:pt x="5309" y="204"/>
                </a:cubicBezTo>
                <a:cubicBezTo>
                  <a:pt x="5315" y="208"/>
                  <a:pt x="5320" y="210"/>
                  <a:pt x="5326" y="210"/>
                </a:cubicBezTo>
                <a:cubicBezTo>
                  <a:pt x="5339" y="210"/>
                  <a:pt x="5351" y="202"/>
                  <a:pt x="5358" y="192"/>
                </a:cubicBezTo>
                <a:cubicBezTo>
                  <a:pt x="5368" y="173"/>
                  <a:pt x="5361" y="155"/>
                  <a:pt x="5345" y="142"/>
                </a:cubicBezTo>
                <a:cubicBezTo>
                  <a:pt x="5325" y="127"/>
                  <a:pt x="5305" y="113"/>
                  <a:pt x="5284" y="98"/>
                </a:cubicBezTo>
                <a:cubicBezTo>
                  <a:pt x="5279" y="95"/>
                  <a:pt x="5273" y="93"/>
                  <a:pt x="5268" y="93"/>
                </a:cubicBezTo>
                <a:close/>
                <a:moveTo>
                  <a:pt x="6843" y="158"/>
                </a:moveTo>
                <a:cubicBezTo>
                  <a:pt x="6797" y="158"/>
                  <a:pt x="6797" y="229"/>
                  <a:pt x="6843" y="229"/>
                </a:cubicBezTo>
                <a:lnTo>
                  <a:pt x="6873" y="229"/>
                </a:lnTo>
                <a:cubicBezTo>
                  <a:pt x="6919" y="229"/>
                  <a:pt x="6919" y="158"/>
                  <a:pt x="6873" y="158"/>
                </a:cubicBezTo>
                <a:close/>
                <a:moveTo>
                  <a:pt x="18947" y="153"/>
                </a:moveTo>
                <a:cubicBezTo>
                  <a:pt x="18942" y="153"/>
                  <a:pt x="18937" y="154"/>
                  <a:pt x="18932" y="156"/>
                </a:cubicBezTo>
                <a:cubicBezTo>
                  <a:pt x="18918" y="161"/>
                  <a:pt x="18902" y="167"/>
                  <a:pt x="18887" y="172"/>
                </a:cubicBezTo>
                <a:cubicBezTo>
                  <a:pt x="18860" y="181"/>
                  <a:pt x="18843" y="208"/>
                  <a:pt x="18851" y="237"/>
                </a:cubicBezTo>
                <a:cubicBezTo>
                  <a:pt x="18858" y="258"/>
                  <a:pt x="18879" y="276"/>
                  <a:pt x="18901" y="276"/>
                </a:cubicBezTo>
                <a:cubicBezTo>
                  <a:pt x="18906" y="276"/>
                  <a:pt x="18912" y="275"/>
                  <a:pt x="18917" y="273"/>
                </a:cubicBezTo>
                <a:cubicBezTo>
                  <a:pt x="18931" y="268"/>
                  <a:pt x="18946" y="263"/>
                  <a:pt x="18961" y="258"/>
                </a:cubicBezTo>
                <a:cubicBezTo>
                  <a:pt x="18988" y="249"/>
                  <a:pt x="19006" y="221"/>
                  <a:pt x="18997" y="193"/>
                </a:cubicBezTo>
                <a:cubicBezTo>
                  <a:pt x="18991" y="171"/>
                  <a:pt x="18970" y="153"/>
                  <a:pt x="18947" y="153"/>
                </a:cubicBezTo>
                <a:close/>
                <a:moveTo>
                  <a:pt x="22974" y="81"/>
                </a:moveTo>
                <a:cubicBezTo>
                  <a:pt x="22966" y="81"/>
                  <a:pt x="22957" y="84"/>
                  <a:pt x="22950" y="92"/>
                </a:cubicBezTo>
                <a:cubicBezTo>
                  <a:pt x="22909" y="135"/>
                  <a:pt x="22867" y="179"/>
                  <a:pt x="22826" y="224"/>
                </a:cubicBezTo>
                <a:cubicBezTo>
                  <a:pt x="22802" y="249"/>
                  <a:pt x="22826" y="285"/>
                  <a:pt x="22853" y="285"/>
                </a:cubicBezTo>
                <a:cubicBezTo>
                  <a:pt x="22861" y="285"/>
                  <a:pt x="22869" y="282"/>
                  <a:pt x="22877" y="273"/>
                </a:cubicBezTo>
                <a:cubicBezTo>
                  <a:pt x="22916" y="230"/>
                  <a:pt x="22958" y="186"/>
                  <a:pt x="22999" y="141"/>
                </a:cubicBezTo>
                <a:cubicBezTo>
                  <a:pt x="23023" y="117"/>
                  <a:pt x="23000" y="81"/>
                  <a:pt x="22974" y="81"/>
                </a:cubicBezTo>
                <a:close/>
                <a:moveTo>
                  <a:pt x="22206" y="229"/>
                </a:moveTo>
                <a:cubicBezTo>
                  <a:pt x="22161" y="229"/>
                  <a:pt x="22161" y="300"/>
                  <a:pt x="22207" y="300"/>
                </a:cubicBezTo>
                <a:cubicBezTo>
                  <a:pt x="22253" y="300"/>
                  <a:pt x="22253" y="229"/>
                  <a:pt x="22207" y="229"/>
                </a:cubicBezTo>
                <a:cubicBezTo>
                  <a:pt x="22207" y="229"/>
                  <a:pt x="22207" y="229"/>
                  <a:pt x="22206" y="229"/>
                </a:cubicBezTo>
                <a:close/>
                <a:moveTo>
                  <a:pt x="24701" y="189"/>
                </a:moveTo>
                <a:cubicBezTo>
                  <a:pt x="24675" y="189"/>
                  <a:pt x="24648" y="207"/>
                  <a:pt x="24648" y="241"/>
                </a:cubicBezTo>
                <a:lnTo>
                  <a:pt x="24648" y="257"/>
                </a:lnTo>
                <a:cubicBezTo>
                  <a:pt x="24648" y="291"/>
                  <a:pt x="24675" y="309"/>
                  <a:pt x="24702" y="309"/>
                </a:cubicBezTo>
                <a:cubicBezTo>
                  <a:pt x="24728" y="309"/>
                  <a:pt x="24755" y="291"/>
                  <a:pt x="24755" y="257"/>
                </a:cubicBezTo>
                <a:lnTo>
                  <a:pt x="24755" y="241"/>
                </a:lnTo>
                <a:cubicBezTo>
                  <a:pt x="24755" y="207"/>
                  <a:pt x="24728" y="189"/>
                  <a:pt x="24701" y="189"/>
                </a:cubicBezTo>
                <a:close/>
                <a:moveTo>
                  <a:pt x="12428" y="156"/>
                </a:moveTo>
                <a:cubicBezTo>
                  <a:pt x="12409" y="156"/>
                  <a:pt x="12390" y="166"/>
                  <a:pt x="12381" y="183"/>
                </a:cubicBezTo>
                <a:cubicBezTo>
                  <a:pt x="12365" y="210"/>
                  <a:pt x="12376" y="241"/>
                  <a:pt x="12401" y="257"/>
                </a:cubicBezTo>
                <a:cubicBezTo>
                  <a:pt x="12425" y="272"/>
                  <a:pt x="12449" y="288"/>
                  <a:pt x="12473" y="304"/>
                </a:cubicBezTo>
                <a:cubicBezTo>
                  <a:pt x="12481" y="308"/>
                  <a:pt x="12490" y="311"/>
                  <a:pt x="12499" y="311"/>
                </a:cubicBezTo>
                <a:cubicBezTo>
                  <a:pt x="12518" y="311"/>
                  <a:pt x="12538" y="300"/>
                  <a:pt x="12546" y="284"/>
                </a:cubicBezTo>
                <a:cubicBezTo>
                  <a:pt x="12562" y="258"/>
                  <a:pt x="12552" y="226"/>
                  <a:pt x="12527" y="211"/>
                </a:cubicBezTo>
                <a:cubicBezTo>
                  <a:pt x="12502" y="195"/>
                  <a:pt x="12479" y="179"/>
                  <a:pt x="12454" y="163"/>
                </a:cubicBezTo>
                <a:cubicBezTo>
                  <a:pt x="12446" y="158"/>
                  <a:pt x="12437" y="156"/>
                  <a:pt x="12428" y="156"/>
                </a:cubicBezTo>
                <a:close/>
                <a:moveTo>
                  <a:pt x="18467" y="202"/>
                </a:moveTo>
                <a:cubicBezTo>
                  <a:pt x="18440" y="202"/>
                  <a:pt x="18414" y="219"/>
                  <a:pt x="18414" y="255"/>
                </a:cubicBezTo>
                <a:lnTo>
                  <a:pt x="18414" y="270"/>
                </a:lnTo>
                <a:cubicBezTo>
                  <a:pt x="18414" y="305"/>
                  <a:pt x="18441" y="322"/>
                  <a:pt x="18467" y="322"/>
                </a:cubicBezTo>
                <a:cubicBezTo>
                  <a:pt x="18494" y="322"/>
                  <a:pt x="18521" y="305"/>
                  <a:pt x="18521" y="270"/>
                </a:cubicBezTo>
                <a:lnTo>
                  <a:pt x="18521" y="255"/>
                </a:lnTo>
                <a:cubicBezTo>
                  <a:pt x="18520" y="219"/>
                  <a:pt x="18493" y="202"/>
                  <a:pt x="18467" y="202"/>
                </a:cubicBezTo>
                <a:close/>
                <a:moveTo>
                  <a:pt x="622" y="200"/>
                </a:moveTo>
                <a:cubicBezTo>
                  <a:pt x="604" y="200"/>
                  <a:pt x="587" y="209"/>
                  <a:pt x="576" y="226"/>
                </a:cubicBezTo>
                <a:cubicBezTo>
                  <a:pt x="563" y="250"/>
                  <a:pt x="570" y="287"/>
                  <a:pt x="596" y="300"/>
                </a:cubicBezTo>
                <a:cubicBezTo>
                  <a:pt x="607" y="305"/>
                  <a:pt x="616" y="310"/>
                  <a:pt x="627" y="315"/>
                </a:cubicBezTo>
                <a:cubicBezTo>
                  <a:pt x="636" y="320"/>
                  <a:pt x="645" y="322"/>
                  <a:pt x="655" y="322"/>
                </a:cubicBezTo>
                <a:cubicBezTo>
                  <a:pt x="673" y="322"/>
                  <a:pt x="690" y="314"/>
                  <a:pt x="700" y="296"/>
                </a:cubicBezTo>
                <a:cubicBezTo>
                  <a:pt x="714" y="272"/>
                  <a:pt x="706" y="236"/>
                  <a:pt x="680" y="223"/>
                </a:cubicBezTo>
                <a:cubicBezTo>
                  <a:pt x="670" y="218"/>
                  <a:pt x="660" y="213"/>
                  <a:pt x="650" y="207"/>
                </a:cubicBezTo>
                <a:cubicBezTo>
                  <a:pt x="641" y="203"/>
                  <a:pt x="631" y="200"/>
                  <a:pt x="622" y="200"/>
                </a:cubicBezTo>
                <a:close/>
                <a:moveTo>
                  <a:pt x="16246" y="184"/>
                </a:moveTo>
                <a:cubicBezTo>
                  <a:pt x="16225" y="184"/>
                  <a:pt x="16204" y="201"/>
                  <a:pt x="16211" y="227"/>
                </a:cubicBezTo>
                <a:cubicBezTo>
                  <a:pt x="16221" y="270"/>
                  <a:pt x="16248" y="305"/>
                  <a:pt x="16288" y="324"/>
                </a:cubicBezTo>
                <a:cubicBezTo>
                  <a:pt x="16294" y="327"/>
                  <a:pt x="16300" y="328"/>
                  <a:pt x="16305" y="328"/>
                </a:cubicBezTo>
                <a:cubicBezTo>
                  <a:pt x="16336" y="328"/>
                  <a:pt x="16357" y="281"/>
                  <a:pt x="16322" y="263"/>
                </a:cubicBezTo>
                <a:cubicBezTo>
                  <a:pt x="16300" y="251"/>
                  <a:pt x="16284" y="235"/>
                  <a:pt x="16279" y="210"/>
                </a:cubicBezTo>
                <a:cubicBezTo>
                  <a:pt x="16274" y="192"/>
                  <a:pt x="16260" y="184"/>
                  <a:pt x="16246" y="184"/>
                </a:cubicBezTo>
                <a:close/>
                <a:moveTo>
                  <a:pt x="23951" y="247"/>
                </a:moveTo>
                <a:cubicBezTo>
                  <a:pt x="23924" y="247"/>
                  <a:pt x="23900" y="284"/>
                  <a:pt x="23925" y="308"/>
                </a:cubicBezTo>
                <a:lnTo>
                  <a:pt x="23941" y="324"/>
                </a:lnTo>
                <a:cubicBezTo>
                  <a:pt x="23948" y="331"/>
                  <a:pt x="23956" y="334"/>
                  <a:pt x="23964" y="334"/>
                </a:cubicBezTo>
                <a:cubicBezTo>
                  <a:pt x="23991" y="334"/>
                  <a:pt x="24014" y="299"/>
                  <a:pt x="23990" y="273"/>
                </a:cubicBezTo>
                <a:lnTo>
                  <a:pt x="23975" y="258"/>
                </a:lnTo>
                <a:cubicBezTo>
                  <a:pt x="23967" y="250"/>
                  <a:pt x="23959" y="247"/>
                  <a:pt x="23951" y="247"/>
                </a:cubicBezTo>
                <a:close/>
                <a:moveTo>
                  <a:pt x="3403" y="302"/>
                </a:moveTo>
                <a:cubicBezTo>
                  <a:pt x="3379" y="302"/>
                  <a:pt x="3379" y="336"/>
                  <a:pt x="3403" y="336"/>
                </a:cubicBezTo>
                <a:cubicBezTo>
                  <a:pt x="3426" y="336"/>
                  <a:pt x="3426" y="302"/>
                  <a:pt x="3403" y="302"/>
                </a:cubicBezTo>
                <a:close/>
                <a:moveTo>
                  <a:pt x="13286" y="191"/>
                </a:moveTo>
                <a:cubicBezTo>
                  <a:pt x="13283" y="191"/>
                  <a:pt x="13280" y="192"/>
                  <a:pt x="13276" y="193"/>
                </a:cubicBezTo>
                <a:cubicBezTo>
                  <a:pt x="13259" y="198"/>
                  <a:pt x="13245" y="219"/>
                  <a:pt x="13251" y="236"/>
                </a:cubicBezTo>
                <a:cubicBezTo>
                  <a:pt x="13262" y="261"/>
                  <a:pt x="13271" y="286"/>
                  <a:pt x="13282" y="310"/>
                </a:cubicBezTo>
                <a:cubicBezTo>
                  <a:pt x="13288" y="326"/>
                  <a:pt x="13300" y="336"/>
                  <a:pt x="13315" y="336"/>
                </a:cubicBezTo>
                <a:cubicBezTo>
                  <a:pt x="13318" y="336"/>
                  <a:pt x="13321" y="336"/>
                  <a:pt x="13325" y="335"/>
                </a:cubicBezTo>
                <a:cubicBezTo>
                  <a:pt x="13340" y="331"/>
                  <a:pt x="13356" y="310"/>
                  <a:pt x="13350" y="292"/>
                </a:cubicBezTo>
                <a:cubicBezTo>
                  <a:pt x="13339" y="267"/>
                  <a:pt x="13330" y="242"/>
                  <a:pt x="13319" y="218"/>
                </a:cubicBezTo>
                <a:cubicBezTo>
                  <a:pt x="13313" y="202"/>
                  <a:pt x="13301" y="191"/>
                  <a:pt x="13286" y="191"/>
                </a:cubicBezTo>
                <a:close/>
                <a:moveTo>
                  <a:pt x="11903" y="294"/>
                </a:moveTo>
                <a:cubicBezTo>
                  <a:pt x="11890" y="294"/>
                  <a:pt x="11877" y="313"/>
                  <a:pt x="11889" y="325"/>
                </a:cubicBezTo>
                <a:lnTo>
                  <a:pt x="11905" y="340"/>
                </a:lnTo>
                <a:cubicBezTo>
                  <a:pt x="11909" y="344"/>
                  <a:pt x="11913" y="346"/>
                  <a:pt x="11917" y="346"/>
                </a:cubicBezTo>
                <a:cubicBezTo>
                  <a:pt x="11930" y="346"/>
                  <a:pt x="11942" y="327"/>
                  <a:pt x="11930" y="315"/>
                </a:cubicBezTo>
                <a:lnTo>
                  <a:pt x="11915" y="300"/>
                </a:lnTo>
                <a:cubicBezTo>
                  <a:pt x="11911" y="296"/>
                  <a:pt x="11907" y="294"/>
                  <a:pt x="11903" y="294"/>
                </a:cubicBezTo>
                <a:close/>
                <a:moveTo>
                  <a:pt x="10249" y="288"/>
                </a:moveTo>
                <a:cubicBezTo>
                  <a:pt x="10204" y="288"/>
                  <a:pt x="10204" y="359"/>
                  <a:pt x="10250" y="359"/>
                </a:cubicBezTo>
                <a:lnTo>
                  <a:pt x="10280" y="359"/>
                </a:lnTo>
                <a:cubicBezTo>
                  <a:pt x="10326" y="359"/>
                  <a:pt x="10326" y="288"/>
                  <a:pt x="10280" y="288"/>
                </a:cubicBezTo>
                <a:lnTo>
                  <a:pt x="10250" y="288"/>
                </a:lnTo>
                <a:cubicBezTo>
                  <a:pt x="10250" y="288"/>
                  <a:pt x="10249" y="288"/>
                  <a:pt x="10249" y="288"/>
                </a:cubicBezTo>
                <a:close/>
                <a:moveTo>
                  <a:pt x="16106" y="287"/>
                </a:moveTo>
                <a:cubicBezTo>
                  <a:pt x="16098" y="287"/>
                  <a:pt x="16090" y="290"/>
                  <a:pt x="16083" y="298"/>
                </a:cubicBezTo>
                <a:lnTo>
                  <a:pt x="16067" y="313"/>
                </a:lnTo>
                <a:cubicBezTo>
                  <a:pt x="16043" y="337"/>
                  <a:pt x="16067" y="373"/>
                  <a:pt x="16093" y="373"/>
                </a:cubicBezTo>
                <a:cubicBezTo>
                  <a:pt x="16101" y="373"/>
                  <a:pt x="16109" y="370"/>
                  <a:pt x="16116" y="362"/>
                </a:cubicBezTo>
                <a:lnTo>
                  <a:pt x="16132" y="347"/>
                </a:lnTo>
                <a:cubicBezTo>
                  <a:pt x="16157" y="322"/>
                  <a:pt x="16133" y="287"/>
                  <a:pt x="16106" y="287"/>
                </a:cubicBezTo>
                <a:close/>
                <a:moveTo>
                  <a:pt x="21726" y="299"/>
                </a:moveTo>
                <a:cubicBezTo>
                  <a:pt x="21657" y="299"/>
                  <a:pt x="21657" y="406"/>
                  <a:pt x="21726" y="406"/>
                </a:cubicBezTo>
                <a:cubicBezTo>
                  <a:pt x="21796" y="406"/>
                  <a:pt x="21796" y="299"/>
                  <a:pt x="21726" y="299"/>
                </a:cubicBezTo>
                <a:close/>
                <a:moveTo>
                  <a:pt x="19592" y="342"/>
                </a:moveTo>
                <a:cubicBezTo>
                  <a:pt x="19546" y="342"/>
                  <a:pt x="19546" y="413"/>
                  <a:pt x="19592" y="413"/>
                </a:cubicBezTo>
                <a:lnTo>
                  <a:pt x="19622" y="413"/>
                </a:lnTo>
                <a:cubicBezTo>
                  <a:pt x="19668" y="413"/>
                  <a:pt x="19668" y="342"/>
                  <a:pt x="19622" y="342"/>
                </a:cubicBezTo>
                <a:close/>
                <a:moveTo>
                  <a:pt x="16495" y="332"/>
                </a:moveTo>
                <a:cubicBezTo>
                  <a:pt x="16485" y="332"/>
                  <a:pt x="16474" y="338"/>
                  <a:pt x="16467" y="351"/>
                </a:cubicBezTo>
                <a:cubicBezTo>
                  <a:pt x="16462" y="361"/>
                  <a:pt x="16457" y="371"/>
                  <a:pt x="16452" y="381"/>
                </a:cubicBezTo>
                <a:cubicBezTo>
                  <a:pt x="16437" y="409"/>
                  <a:pt x="16462" y="435"/>
                  <a:pt x="16486" y="435"/>
                </a:cubicBezTo>
                <a:cubicBezTo>
                  <a:pt x="16497" y="435"/>
                  <a:pt x="16507" y="430"/>
                  <a:pt x="16514" y="417"/>
                </a:cubicBezTo>
                <a:cubicBezTo>
                  <a:pt x="16519" y="406"/>
                  <a:pt x="16524" y="397"/>
                  <a:pt x="16529" y="387"/>
                </a:cubicBezTo>
                <a:cubicBezTo>
                  <a:pt x="16544" y="358"/>
                  <a:pt x="16519" y="332"/>
                  <a:pt x="16495" y="332"/>
                </a:cubicBezTo>
                <a:close/>
                <a:moveTo>
                  <a:pt x="15463" y="362"/>
                </a:moveTo>
                <a:cubicBezTo>
                  <a:pt x="15445" y="362"/>
                  <a:pt x="15427" y="374"/>
                  <a:pt x="15427" y="397"/>
                </a:cubicBezTo>
                <a:lnTo>
                  <a:pt x="15427" y="413"/>
                </a:lnTo>
                <a:cubicBezTo>
                  <a:pt x="15427" y="436"/>
                  <a:pt x="15444" y="447"/>
                  <a:pt x="15462" y="447"/>
                </a:cubicBezTo>
                <a:cubicBezTo>
                  <a:pt x="15480" y="447"/>
                  <a:pt x="15498" y="436"/>
                  <a:pt x="15498" y="413"/>
                </a:cubicBezTo>
                <a:lnTo>
                  <a:pt x="15498" y="397"/>
                </a:lnTo>
                <a:cubicBezTo>
                  <a:pt x="15498" y="374"/>
                  <a:pt x="15481" y="362"/>
                  <a:pt x="15463" y="362"/>
                </a:cubicBezTo>
                <a:close/>
                <a:moveTo>
                  <a:pt x="10775" y="350"/>
                </a:moveTo>
                <a:cubicBezTo>
                  <a:pt x="10757" y="350"/>
                  <a:pt x="10739" y="361"/>
                  <a:pt x="10739" y="383"/>
                </a:cubicBezTo>
                <a:lnTo>
                  <a:pt x="10739" y="414"/>
                </a:lnTo>
                <a:cubicBezTo>
                  <a:pt x="10740" y="437"/>
                  <a:pt x="10758" y="448"/>
                  <a:pt x="10775" y="448"/>
                </a:cubicBezTo>
                <a:cubicBezTo>
                  <a:pt x="10793" y="448"/>
                  <a:pt x="10810" y="437"/>
                  <a:pt x="10810" y="414"/>
                </a:cubicBezTo>
                <a:lnTo>
                  <a:pt x="10810" y="383"/>
                </a:lnTo>
                <a:cubicBezTo>
                  <a:pt x="10810" y="361"/>
                  <a:pt x="10793" y="350"/>
                  <a:pt x="10775" y="350"/>
                </a:cubicBezTo>
                <a:close/>
                <a:moveTo>
                  <a:pt x="8912" y="340"/>
                </a:moveTo>
                <a:cubicBezTo>
                  <a:pt x="8900" y="340"/>
                  <a:pt x="8887" y="344"/>
                  <a:pt x="8877" y="355"/>
                </a:cubicBezTo>
                <a:lnTo>
                  <a:pt x="8861" y="371"/>
                </a:lnTo>
                <a:cubicBezTo>
                  <a:pt x="8822" y="409"/>
                  <a:pt x="8859" y="462"/>
                  <a:pt x="8899" y="462"/>
                </a:cubicBezTo>
                <a:cubicBezTo>
                  <a:pt x="8912" y="462"/>
                  <a:pt x="8924" y="458"/>
                  <a:pt x="8935" y="446"/>
                </a:cubicBezTo>
                <a:lnTo>
                  <a:pt x="8951" y="431"/>
                </a:lnTo>
                <a:cubicBezTo>
                  <a:pt x="8988" y="393"/>
                  <a:pt x="8952" y="340"/>
                  <a:pt x="8912" y="340"/>
                </a:cubicBezTo>
                <a:close/>
                <a:moveTo>
                  <a:pt x="19232" y="401"/>
                </a:moveTo>
                <a:cubicBezTo>
                  <a:pt x="19186" y="401"/>
                  <a:pt x="19186" y="471"/>
                  <a:pt x="19232" y="471"/>
                </a:cubicBezTo>
                <a:cubicBezTo>
                  <a:pt x="19232" y="471"/>
                  <a:pt x="19233" y="471"/>
                  <a:pt x="19233" y="471"/>
                </a:cubicBezTo>
                <a:cubicBezTo>
                  <a:pt x="19278" y="471"/>
                  <a:pt x="19278" y="401"/>
                  <a:pt x="19232" y="401"/>
                </a:cubicBezTo>
                <a:close/>
                <a:moveTo>
                  <a:pt x="7519" y="327"/>
                </a:moveTo>
                <a:cubicBezTo>
                  <a:pt x="7499" y="327"/>
                  <a:pt x="7477" y="344"/>
                  <a:pt x="7482" y="371"/>
                </a:cubicBezTo>
                <a:lnTo>
                  <a:pt x="7498" y="445"/>
                </a:lnTo>
                <a:cubicBezTo>
                  <a:pt x="7501" y="464"/>
                  <a:pt x="7514" y="472"/>
                  <a:pt x="7528" y="472"/>
                </a:cubicBezTo>
                <a:cubicBezTo>
                  <a:pt x="7549" y="472"/>
                  <a:pt x="7571" y="454"/>
                  <a:pt x="7566" y="427"/>
                </a:cubicBezTo>
                <a:lnTo>
                  <a:pt x="7550" y="352"/>
                </a:lnTo>
                <a:cubicBezTo>
                  <a:pt x="7547" y="334"/>
                  <a:pt x="7533" y="327"/>
                  <a:pt x="7519" y="327"/>
                </a:cubicBezTo>
                <a:close/>
                <a:moveTo>
                  <a:pt x="8431" y="370"/>
                </a:moveTo>
                <a:cubicBezTo>
                  <a:pt x="8363" y="370"/>
                  <a:pt x="8361" y="477"/>
                  <a:pt x="8431" y="477"/>
                </a:cubicBezTo>
                <a:cubicBezTo>
                  <a:pt x="8500" y="477"/>
                  <a:pt x="8500" y="370"/>
                  <a:pt x="8431" y="370"/>
                </a:cubicBezTo>
                <a:close/>
                <a:moveTo>
                  <a:pt x="23349" y="398"/>
                </a:moveTo>
                <a:cubicBezTo>
                  <a:pt x="23344" y="398"/>
                  <a:pt x="23338" y="399"/>
                  <a:pt x="23332" y="402"/>
                </a:cubicBezTo>
                <a:cubicBezTo>
                  <a:pt x="23322" y="409"/>
                  <a:pt x="23311" y="414"/>
                  <a:pt x="23302" y="418"/>
                </a:cubicBezTo>
                <a:cubicBezTo>
                  <a:pt x="23267" y="436"/>
                  <a:pt x="23288" y="484"/>
                  <a:pt x="23321" y="484"/>
                </a:cubicBezTo>
                <a:cubicBezTo>
                  <a:pt x="23326" y="484"/>
                  <a:pt x="23332" y="483"/>
                  <a:pt x="23338" y="480"/>
                </a:cubicBezTo>
                <a:cubicBezTo>
                  <a:pt x="23348" y="475"/>
                  <a:pt x="23356" y="469"/>
                  <a:pt x="23367" y="464"/>
                </a:cubicBezTo>
                <a:cubicBezTo>
                  <a:pt x="23402" y="446"/>
                  <a:pt x="23381" y="398"/>
                  <a:pt x="23349" y="398"/>
                </a:cubicBezTo>
                <a:close/>
                <a:moveTo>
                  <a:pt x="1120" y="394"/>
                </a:moveTo>
                <a:cubicBezTo>
                  <a:pt x="1079" y="394"/>
                  <a:pt x="1042" y="447"/>
                  <a:pt x="1079" y="485"/>
                </a:cubicBezTo>
                <a:cubicBezTo>
                  <a:pt x="1087" y="491"/>
                  <a:pt x="1090" y="497"/>
                  <a:pt x="1095" y="501"/>
                </a:cubicBezTo>
                <a:cubicBezTo>
                  <a:pt x="1106" y="512"/>
                  <a:pt x="1119" y="516"/>
                  <a:pt x="1131" y="516"/>
                </a:cubicBezTo>
                <a:cubicBezTo>
                  <a:pt x="1172" y="516"/>
                  <a:pt x="1209" y="463"/>
                  <a:pt x="1171" y="425"/>
                </a:cubicBezTo>
                <a:lnTo>
                  <a:pt x="1156" y="410"/>
                </a:lnTo>
                <a:cubicBezTo>
                  <a:pt x="1145" y="399"/>
                  <a:pt x="1132" y="394"/>
                  <a:pt x="1120" y="394"/>
                </a:cubicBezTo>
                <a:close/>
                <a:moveTo>
                  <a:pt x="3538" y="451"/>
                </a:moveTo>
                <a:cubicBezTo>
                  <a:pt x="3527" y="451"/>
                  <a:pt x="3515" y="463"/>
                  <a:pt x="3522" y="478"/>
                </a:cubicBezTo>
                <a:cubicBezTo>
                  <a:pt x="3528" y="488"/>
                  <a:pt x="3533" y="499"/>
                  <a:pt x="3538" y="508"/>
                </a:cubicBezTo>
                <a:cubicBezTo>
                  <a:pt x="3541" y="515"/>
                  <a:pt x="3547" y="517"/>
                  <a:pt x="3552" y="517"/>
                </a:cubicBezTo>
                <a:cubicBezTo>
                  <a:pt x="3563" y="517"/>
                  <a:pt x="3574" y="505"/>
                  <a:pt x="3567" y="490"/>
                </a:cubicBezTo>
                <a:cubicBezTo>
                  <a:pt x="3562" y="480"/>
                  <a:pt x="3557" y="470"/>
                  <a:pt x="3552" y="460"/>
                </a:cubicBezTo>
                <a:cubicBezTo>
                  <a:pt x="3548" y="453"/>
                  <a:pt x="3543" y="451"/>
                  <a:pt x="3538" y="451"/>
                </a:cubicBezTo>
                <a:close/>
                <a:moveTo>
                  <a:pt x="3028" y="401"/>
                </a:moveTo>
                <a:cubicBezTo>
                  <a:pt x="3018" y="401"/>
                  <a:pt x="3009" y="403"/>
                  <a:pt x="3001" y="408"/>
                </a:cubicBezTo>
                <a:cubicBezTo>
                  <a:pt x="2990" y="413"/>
                  <a:pt x="2981" y="418"/>
                  <a:pt x="2970" y="423"/>
                </a:cubicBezTo>
                <a:cubicBezTo>
                  <a:pt x="2944" y="436"/>
                  <a:pt x="2938" y="472"/>
                  <a:pt x="2951" y="497"/>
                </a:cubicBezTo>
                <a:cubicBezTo>
                  <a:pt x="2962" y="514"/>
                  <a:pt x="2979" y="523"/>
                  <a:pt x="2998" y="523"/>
                </a:cubicBezTo>
                <a:cubicBezTo>
                  <a:pt x="3007" y="523"/>
                  <a:pt x="3016" y="521"/>
                  <a:pt x="3025" y="516"/>
                </a:cubicBezTo>
                <a:cubicBezTo>
                  <a:pt x="3035" y="511"/>
                  <a:pt x="3044" y="506"/>
                  <a:pt x="3054" y="501"/>
                </a:cubicBezTo>
                <a:cubicBezTo>
                  <a:pt x="3080" y="487"/>
                  <a:pt x="3088" y="452"/>
                  <a:pt x="3074" y="427"/>
                </a:cubicBezTo>
                <a:cubicBezTo>
                  <a:pt x="3063" y="410"/>
                  <a:pt x="3046" y="401"/>
                  <a:pt x="3028" y="401"/>
                </a:cubicBezTo>
                <a:close/>
                <a:moveTo>
                  <a:pt x="11165" y="473"/>
                </a:moveTo>
                <a:cubicBezTo>
                  <a:pt x="11156" y="473"/>
                  <a:pt x="11147" y="479"/>
                  <a:pt x="11147" y="490"/>
                </a:cubicBezTo>
                <a:lnTo>
                  <a:pt x="11147" y="506"/>
                </a:lnTo>
                <a:cubicBezTo>
                  <a:pt x="11147" y="517"/>
                  <a:pt x="11156" y="523"/>
                  <a:pt x="11165" y="523"/>
                </a:cubicBezTo>
                <a:cubicBezTo>
                  <a:pt x="11174" y="523"/>
                  <a:pt x="11182" y="517"/>
                  <a:pt x="11182" y="506"/>
                </a:cubicBezTo>
                <a:lnTo>
                  <a:pt x="11182" y="490"/>
                </a:lnTo>
                <a:cubicBezTo>
                  <a:pt x="11183" y="479"/>
                  <a:pt x="11174" y="473"/>
                  <a:pt x="11165" y="473"/>
                </a:cubicBezTo>
                <a:close/>
                <a:moveTo>
                  <a:pt x="4064" y="418"/>
                </a:moveTo>
                <a:cubicBezTo>
                  <a:pt x="3995" y="418"/>
                  <a:pt x="3995" y="525"/>
                  <a:pt x="4064" y="525"/>
                </a:cubicBezTo>
                <a:lnTo>
                  <a:pt x="4094" y="525"/>
                </a:lnTo>
                <a:cubicBezTo>
                  <a:pt x="4163" y="525"/>
                  <a:pt x="4163" y="418"/>
                  <a:pt x="4094" y="418"/>
                </a:cubicBezTo>
                <a:close/>
                <a:moveTo>
                  <a:pt x="6077" y="428"/>
                </a:moveTo>
                <a:cubicBezTo>
                  <a:pt x="6059" y="428"/>
                  <a:pt x="6042" y="439"/>
                  <a:pt x="6042" y="462"/>
                </a:cubicBezTo>
                <a:lnTo>
                  <a:pt x="6042" y="492"/>
                </a:lnTo>
                <a:cubicBezTo>
                  <a:pt x="6042" y="515"/>
                  <a:pt x="6059" y="527"/>
                  <a:pt x="6077" y="527"/>
                </a:cubicBezTo>
                <a:cubicBezTo>
                  <a:pt x="6094" y="527"/>
                  <a:pt x="6112" y="515"/>
                  <a:pt x="6112" y="492"/>
                </a:cubicBezTo>
                <a:lnTo>
                  <a:pt x="6112" y="462"/>
                </a:lnTo>
                <a:cubicBezTo>
                  <a:pt x="6112" y="439"/>
                  <a:pt x="6094" y="428"/>
                  <a:pt x="6077" y="428"/>
                </a:cubicBezTo>
                <a:close/>
                <a:moveTo>
                  <a:pt x="16968" y="459"/>
                </a:moveTo>
                <a:cubicBezTo>
                  <a:pt x="16964" y="459"/>
                  <a:pt x="16960" y="459"/>
                  <a:pt x="16956" y="461"/>
                </a:cubicBezTo>
                <a:cubicBezTo>
                  <a:pt x="16940" y="466"/>
                  <a:pt x="16926" y="471"/>
                  <a:pt x="16912" y="477"/>
                </a:cubicBezTo>
                <a:cubicBezTo>
                  <a:pt x="16873" y="490"/>
                  <a:pt x="16884" y="547"/>
                  <a:pt x="16918" y="547"/>
                </a:cubicBezTo>
                <a:cubicBezTo>
                  <a:pt x="16921" y="547"/>
                  <a:pt x="16925" y="546"/>
                  <a:pt x="16929" y="545"/>
                </a:cubicBezTo>
                <a:cubicBezTo>
                  <a:pt x="16945" y="540"/>
                  <a:pt x="16960" y="534"/>
                  <a:pt x="16974" y="529"/>
                </a:cubicBezTo>
                <a:cubicBezTo>
                  <a:pt x="17014" y="516"/>
                  <a:pt x="17004" y="459"/>
                  <a:pt x="16968" y="459"/>
                </a:cubicBezTo>
                <a:close/>
                <a:moveTo>
                  <a:pt x="5926" y="487"/>
                </a:moveTo>
                <a:cubicBezTo>
                  <a:pt x="5908" y="487"/>
                  <a:pt x="5891" y="499"/>
                  <a:pt x="5891" y="522"/>
                </a:cubicBezTo>
                <a:lnTo>
                  <a:pt x="5891" y="537"/>
                </a:lnTo>
                <a:cubicBezTo>
                  <a:pt x="5891" y="560"/>
                  <a:pt x="5908" y="571"/>
                  <a:pt x="5926" y="571"/>
                </a:cubicBezTo>
                <a:cubicBezTo>
                  <a:pt x="5944" y="571"/>
                  <a:pt x="5961" y="560"/>
                  <a:pt x="5961" y="537"/>
                </a:cubicBezTo>
                <a:lnTo>
                  <a:pt x="5961" y="522"/>
                </a:lnTo>
                <a:cubicBezTo>
                  <a:pt x="5961" y="499"/>
                  <a:pt x="5944" y="487"/>
                  <a:pt x="5926" y="487"/>
                </a:cubicBezTo>
                <a:close/>
                <a:moveTo>
                  <a:pt x="5090" y="451"/>
                </a:moveTo>
                <a:cubicBezTo>
                  <a:pt x="5054" y="451"/>
                  <a:pt x="5016" y="490"/>
                  <a:pt x="5039" y="531"/>
                </a:cubicBezTo>
                <a:cubicBezTo>
                  <a:pt x="5059" y="567"/>
                  <a:pt x="5092" y="585"/>
                  <a:pt x="5130" y="588"/>
                </a:cubicBezTo>
                <a:cubicBezTo>
                  <a:pt x="5132" y="588"/>
                  <a:pt x="5134" y="588"/>
                  <a:pt x="5136" y="588"/>
                </a:cubicBezTo>
                <a:cubicBezTo>
                  <a:pt x="5162" y="588"/>
                  <a:pt x="5184" y="560"/>
                  <a:pt x="5184" y="534"/>
                </a:cubicBezTo>
                <a:cubicBezTo>
                  <a:pt x="5184" y="504"/>
                  <a:pt x="5162" y="486"/>
                  <a:pt x="5133" y="481"/>
                </a:cubicBezTo>
                <a:cubicBezTo>
                  <a:pt x="5132" y="479"/>
                  <a:pt x="5132" y="478"/>
                  <a:pt x="5131" y="477"/>
                </a:cubicBezTo>
                <a:cubicBezTo>
                  <a:pt x="5121" y="459"/>
                  <a:pt x="5106" y="451"/>
                  <a:pt x="5090" y="451"/>
                </a:cubicBezTo>
                <a:close/>
                <a:moveTo>
                  <a:pt x="4694" y="528"/>
                </a:moveTo>
                <a:cubicBezTo>
                  <a:pt x="4648" y="528"/>
                  <a:pt x="4648" y="598"/>
                  <a:pt x="4694" y="598"/>
                </a:cubicBezTo>
                <a:cubicBezTo>
                  <a:pt x="4740" y="598"/>
                  <a:pt x="4740" y="528"/>
                  <a:pt x="4694" y="528"/>
                </a:cubicBezTo>
                <a:close/>
                <a:moveTo>
                  <a:pt x="17939" y="566"/>
                </a:moveTo>
                <a:cubicBezTo>
                  <a:pt x="17917" y="566"/>
                  <a:pt x="17917" y="601"/>
                  <a:pt x="17939" y="601"/>
                </a:cubicBezTo>
                <a:lnTo>
                  <a:pt x="17955" y="601"/>
                </a:lnTo>
                <a:cubicBezTo>
                  <a:pt x="17979" y="601"/>
                  <a:pt x="17979" y="566"/>
                  <a:pt x="17955" y="566"/>
                </a:cubicBezTo>
                <a:close/>
                <a:moveTo>
                  <a:pt x="14082" y="491"/>
                </a:moveTo>
                <a:cubicBezTo>
                  <a:pt x="14069" y="491"/>
                  <a:pt x="14056" y="498"/>
                  <a:pt x="14051" y="509"/>
                </a:cubicBezTo>
                <a:cubicBezTo>
                  <a:pt x="14040" y="528"/>
                  <a:pt x="14047" y="546"/>
                  <a:pt x="14063" y="558"/>
                </a:cubicBezTo>
                <a:cubicBezTo>
                  <a:pt x="14083" y="574"/>
                  <a:pt x="14103" y="588"/>
                  <a:pt x="14123" y="602"/>
                </a:cubicBezTo>
                <a:cubicBezTo>
                  <a:pt x="14128" y="606"/>
                  <a:pt x="14134" y="608"/>
                  <a:pt x="14140" y="608"/>
                </a:cubicBezTo>
                <a:cubicBezTo>
                  <a:pt x="14153" y="608"/>
                  <a:pt x="14166" y="600"/>
                  <a:pt x="14172" y="590"/>
                </a:cubicBezTo>
                <a:cubicBezTo>
                  <a:pt x="14183" y="571"/>
                  <a:pt x="14174" y="553"/>
                  <a:pt x="14159" y="541"/>
                </a:cubicBezTo>
                <a:cubicBezTo>
                  <a:pt x="14139" y="525"/>
                  <a:pt x="14120" y="511"/>
                  <a:pt x="14099" y="497"/>
                </a:cubicBezTo>
                <a:cubicBezTo>
                  <a:pt x="14094" y="493"/>
                  <a:pt x="14088" y="491"/>
                  <a:pt x="14082" y="491"/>
                </a:cubicBezTo>
                <a:close/>
                <a:moveTo>
                  <a:pt x="17492" y="577"/>
                </a:moveTo>
                <a:cubicBezTo>
                  <a:pt x="17479" y="577"/>
                  <a:pt x="17467" y="595"/>
                  <a:pt x="17478" y="608"/>
                </a:cubicBezTo>
                <a:cubicBezTo>
                  <a:pt x="17487" y="619"/>
                  <a:pt x="17500" y="624"/>
                  <a:pt x="17512" y="624"/>
                </a:cubicBezTo>
                <a:cubicBezTo>
                  <a:pt x="17525" y="624"/>
                  <a:pt x="17538" y="619"/>
                  <a:pt x="17546" y="609"/>
                </a:cubicBezTo>
                <a:cubicBezTo>
                  <a:pt x="17558" y="596"/>
                  <a:pt x="17546" y="578"/>
                  <a:pt x="17533" y="578"/>
                </a:cubicBezTo>
                <a:cubicBezTo>
                  <a:pt x="17529" y="578"/>
                  <a:pt x="17525" y="580"/>
                  <a:pt x="17521" y="585"/>
                </a:cubicBezTo>
                <a:cubicBezTo>
                  <a:pt x="17519" y="587"/>
                  <a:pt x="17516" y="589"/>
                  <a:pt x="17513" y="589"/>
                </a:cubicBezTo>
                <a:cubicBezTo>
                  <a:pt x="17510" y="589"/>
                  <a:pt x="17506" y="587"/>
                  <a:pt x="17504" y="582"/>
                </a:cubicBezTo>
                <a:cubicBezTo>
                  <a:pt x="17500" y="578"/>
                  <a:pt x="17496" y="577"/>
                  <a:pt x="17492" y="577"/>
                </a:cubicBezTo>
                <a:close/>
                <a:moveTo>
                  <a:pt x="15655" y="558"/>
                </a:moveTo>
                <a:cubicBezTo>
                  <a:pt x="15613" y="558"/>
                  <a:pt x="15613" y="629"/>
                  <a:pt x="15657" y="629"/>
                </a:cubicBezTo>
                <a:lnTo>
                  <a:pt x="15687" y="629"/>
                </a:lnTo>
                <a:cubicBezTo>
                  <a:pt x="15733" y="629"/>
                  <a:pt x="15733" y="558"/>
                  <a:pt x="15687" y="558"/>
                </a:cubicBezTo>
                <a:lnTo>
                  <a:pt x="15657" y="558"/>
                </a:lnTo>
                <a:cubicBezTo>
                  <a:pt x="15656" y="558"/>
                  <a:pt x="15655" y="558"/>
                  <a:pt x="15655" y="558"/>
                </a:cubicBezTo>
                <a:close/>
                <a:moveTo>
                  <a:pt x="2229" y="554"/>
                </a:moveTo>
                <a:cubicBezTo>
                  <a:pt x="2224" y="554"/>
                  <a:pt x="2219" y="556"/>
                  <a:pt x="2215" y="562"/>
                </a:cubicBezTo>
                <a:cubicBezTo>
                  <a:pt x="2202" y="579"/>
                  <a:pt x="2187" y="592"/>
                  <a:pt x="2167" y="598"/>
                </a:cubicBezTo>
                <a:cubicBezTo>
                  <a:pt x="2147" y="607"/>
                  <a:pt x="2152" y="635"/>
                  <a:pt x="2168" y="635"/>
                </a:cubicBezTo>
                <a:cubicBezTo>
                  <a:pt x="2170" y="635"/>
                  <a:pt x="2172" y="635"/>
                  <a:pt x="2174" y="634"/>
                </a:cubicBezTo>
                <a:cubicBezTo>
                  <a:pt x="2203" y="622"/>
                  <a:pt x="2225" y="606"/>
                  <a:pt x="2245" y="580"/>
                </a:cubicBezTo>
                <a:cubicBezTo>
                  <a:pt x="2254" y="567"/>
                  <a:pt x="2242" y="554"/>
                  <a:pt x="2229" y="554"/>
                </a:cubicBezTo>
                <a:close/>
                <a:moveTo>
                  <a:pt x="20405" y="568"/>
                </a:moveTo>
                <a:cubicBezTo>
                  <a:pt x="20372" y="568"/>
                  <a:pt x="20351" y="616"/>
                  <a:pt x="20386" y="634"/>
                </a:cubicBezTo>
                <a:cubicBezTo>
                  <a:pt x="20397" y="639"/>
                  <a:pt x="20406" y="644"/>
                  <a:pt x="20417" y="650"/>
                </a:cubicBezTo>
                <a:cubicBezTo>
                  <a:pt x="20422" y="652"/>
                  <a:pt x="20428" y="654"/>
                  <a:pt x="20433" y="654"/>
                </a:cubicBezTo>
                <a:cubicBezTo>
                  <a:pt x="20465" y="654"/>
                  <a:pt x="20488" y="605"/>
                  <a:pt x="20452" y="588"/>
                </a:cubicBezTo>
                <a:cubicBezTo>
                  <a:pt x="20442" y="582"/>
                  <a:pt x="20433" y="577"/>
                  <a:pt x="20422" y="572"/>
                </a:cubicBezTo>
                <a:cubicBezTo>
                  <a:pt x="20416" y="569"/>
                  <a:pt x="20411" y="568"/>
                  <a:pt x="20405" y="568"/>
                </a:cubicBezTo>
                <a:close/>
                <a:moveTo>
                  <a:pt x="15310" y="597"/>
                </a:moveTo>
                <a:cubicBezTo>
                  <a:pt x="15242" y="597"/>
                  <a:pt x="15241" y="703"/>
                  <a:pt x="15310" y="705"/>
                </a:cubicBezTo>
                <a:lnTo>
                  <a:pt x="15326" y="705"/>
                </a:lnTo>
                <a:cubicBezTo>
                  <a:pt x="15395" y="705"/>
                  <a:pt x="15395" y="597"/>
                  <a:pt x="15326" y="597"/>
                </a:cubicBezTo>
                <a:close/>
                <a:moveTo>
                  <a:pt x="21196" y="555"/>
                </a:moveTo>
                <a:cubicBezTo>
                  <a:pt x="21192" y="555"/>
                  <a:pt x="21187" y="555"/>
                  <a:pt x="21183" y="556"/>
                </a:cubicBezTo>
                <a:cubicBezTo>
                  <a:pt x="21156" y="565"/>
                  <a:pt x="21136" y="595"/>
                  <a:pt x="21146" y="622"/>
                </a:cubicBezTo>
                <a:cubicBezTo>
                  <a:pt x="21150" y="637"/>
                  <a:pt x="21156" y="653"/>
                  <a:pt x="21162" y="666"/>
                </a:cubicBezTo>
                <a:cubicBezTo>
                  <a:pt x="21169" y="690"/>
                  <a:pt x="21189" y="705"/>
                  <a:pt x="21213" y="705"/>
                </a:cubicBezTo>
                <a:cubicBezTo>
                  <a:pt x="21218" y="705"/>
                  <a:pt x="21223" y="704"/>
                  <a:pt x="21228" y="703"/>
                </a:cubicBezTo>
                <a:cubicBezTo>
                  <a:pt x="21254" y="696"/>
                  <a:pt x="21275" y="665"/>
                  <a:pt x="21264" y="638"/>
                </a:cubicBezTo>
                <a:cubicBezTo>
                  <a:pt x="21259" y="622"/>
                  <a:pt x="21254" y="608"/>
                  <a:pt x="21249" y="593"/>
                </a:cubicBezTo>
                <a:cubicBezTo>
                  <a:pt x="21241" y="570"/>
                  <a:pt x="21220" y="555"/>
                  <a:pt x="21196" y="555"/>
                </a:cubicBezTo>
                <a:close/>
                <a:moveTo>
                  <a:pt x="8011" y="581"/>
                </a:moveTo>
                <a:cubicBezTo>
                  <a:pt x="8007" y="581"/>
                  <a:pt x="8005" y="582"/>
                  <a:pt x="8002" y="582"/>
                </a:cubicBezTo>
                <a:cubicBezTo>
                  <a:pt x="7992" y="586"/>
                  <a:pt x="7986" y="591"/>
                  <a:pt x="7982" y="597"/>
                </a:cubicBezTo>
                <a:cubicBezTo>
                  <a:pt x="7975" y="588"/>
                  <a:pt x="7965" y="581"/>
                  <a:pt x="7950" y="581"/>
                </a:cubicBezTo>
                <a:cubicBezTo>
                  <a:pt x="7904" y="581"/>
                  <a:pt x="7904" y="653"/>
                  <a:pt x="7950" y="653"/>
                </a:cubicBezTo>
                <a:cubicBezTo>
                  <a:pt x="7962" y="653"/>
                  <a:pt x="7971" y="647"/>
                  <a:pt x="7978" y="639"/>
                </a:cubicBezTo>
                <a:cubicBezTo>
                  <a:pt x="7987" y="672"/>
                  <a:pt x="8014" y="698"/>
                  <a:pt x="8047" y="708"/>
                </a:cubicBezTo>
                <a:cubicBezTo>
                  <a:pt x="8051" y="710"/>
                  <a:pt x="8055" y="710"/>
                  <a:pt x="8059" y="710"/>
                </a:cubicBezTo>
                <a:cubicBezTo>
                  <a:pt x="8094" y="710"/>
                  <a:pt x="8105" y="653"/>
                  <a:pt x="8067" y="640"/>
                </a:cubicBezTo>
                <a:cubicBezTo>
                  <a:pt x="8051" y="635"/>
                  <a:pt x="8046" y="622"/>
                  <a:pt x="8045" y="608"/>
                </a:cubicBezTo>
                <a:cubicBezTo>
                  <a:pt x="8042" y="591"/>
                  <a:pt x="8025" y="581"/>
                  <a:pt x="8011" y="581"/>
                </a:cubicBezTo>
                <a:close/>
                <a:moveTo>
                  <a:pt x="3302" y="535"/>
                </a:moveTo>
                <a:cubicBezTo>
                  <a:pt x="3262" y="535"/>
                  <a:pt x="3225" y="588"/>
                  <a:pt x="3261" y="626"/>
                </a:cubicBezTo>
                <a:cubicBezTo>
                  <a:pt x="3284" y="651"/>
                  <a:pt x="3310" y="677"/>
                  <a:pt x="3335" y="702"/>
                </a:cubicBezTo>
                <a:cubicBezTo>
                  <a:pt x="3346" y="713"/>
                  <a:pt x="3358" y="718"/>
                  <a:pt x="3370" y="718"/>
                </a:cubicBezTo>
                <a:cubicBezTo>
                  <a:pt x="3410" y="718"/>
                  <a:pt x="3447" y="665"/>
                  <a:pt x="3410" y="628"/>
                </a:cubicBezTo>
                <a:cubicBezTo>
                  <a:pt x="3385" y="602"/>
                  <a:pt x="3362" y="576"/>
                  <a:pt x="3337" y="551"/>
                </a:cubicBezTo>
                <a:cubicBezTo>
                  <a:pt x="3326" y="540"/>
                  <a:pt x="3314" y="535"/>
                  <a:pt x="3302" y="535"/>
                </a:cubicBezTo>
                <a:close/>
                <a:moveTo>
                  <a:pt x="9437" y="600"/>
                </a:moveTo>
                <a:cubicBezTo>
                  <a:pt x="9419" y="600"/>
                  <a:pt x="9401" y="609"/>
                  <a:pt x="9391" y="626"/>
                </a:cubicBezTo>
                <a:cubicBezTo>
                  <a:pt x="9376" y="650"/>
                  <a:pt x="9385" y="686"/>
                  <a:pt x="9411" y="700"/>
                </a:cubicBezTo>
                <a:cubicBezTo>
                  <a:pt x="9421" y="705"/>
                  <a:pt x="9431" y="710"/>
                  <a:pt x="9441" y="716"/>
                </a:cubicBezTo>
                <a:cubicBezTo>
                  <a:pt x="9450" y="720"/>
                  <a:pt x="9459" y="722"/>
                  <a:pt x="9468" y="722"/>
                </a:cubicBezTo>
                <a:cubicBezTo>
                  <a:pt x="9486" y="722"/>
                  <a:pt x="9504" y="713"/>
                  <a:pt x="9515" y="696"/>
                </a:cubicBezTo>
                <a:cubicBezTo>
                  <a:pt x="9528" y="672"/>
                  <a:pt x="9521" y="635"/>
                  <a:pt x="9495" y="622"/>
                </a:cubicBezTo>
                <a:cubicBezTo>
                  <a:pt x="9484" y="617"/>
                  <a:pt x="9475" y="612"/>
                  <a:pt x="9464" y="607"/>
                </a:cubicBezTo>
                <a:cubicBezTo>
                  <a:pt x="9456" y="602"/>
                  <a:pt x="9446" y="600"/>
                  <a:pt x="9437" y="600"/>
                </a:cubicBezTo>
                <a:close/>
                <a:moveTo>
                  <a:pt x="23841" y="623"/>
                </a:moveTo>
                <a:cubicBezTo>
                  <a:pt x="23831" y="623"/>
                  <a:pt x="23820" y="629"/>
                  <a:pt x="23814" y="642"/>
                </a:cubicBezTo>
                <a:cubicBezTo>
                  <a:pt x="23809" y="653"/>
                  <a:pt x="23803" y="661"/>
                  <a:pt x="23799" y="672"/>
                </a:cubicBezTo>
                <a:cubicBezTo>
                  <a:pt x="23784" y="700"/>
                  <a:pt x="23808" y="726"/>
                  <a:pt x="23832" y="726"/>
                </a:cubicBezTo>
                <a:cubicBezTo>
                  <a:pt x="23842" y="726"/>
                  <a:pt x="23853" y="720"/>
                  <a:pt x="23859" y="707"/>
                </a:cubicBezTo>
                <a:cubicBezTo>
                  <a:pt x="23865" y="697"/>
                  <a:pt x="23870" y="687"/>
                  <a:pt x="23875" y="677"/>
                </a:cubicBezTo>
                <a:cubicBezTo>
                  <a:pt x="23889" y="649"/>
                  <a:pt x="23864" y="623"/>
                  <a:pt x="23841" y="623"/>
                </a:cubicBezTo>
                <a:close/>
                <a:moveTo>
                  <a:pt x="12217" y="701"/>
                </a:moveTo>
                <a:cubicBezTo>
                  <a:pt x="12194" y="701"/>
                  <a:pt x="12194" y="736"/>
                  <a:pt x="12217" y="736"/>
                </a:cubicBezTo>
                <a:cubicBezTo>
                  <a:pt x="12240" y="736"/>
                  <a:pt x="12240" y="701"/>
                  <a:pt x="12217" y="701"/>
                </a:cubicBezTo>
                <a:close/>
                <a:moveTo>
                  <a:pt x="7054" y="625"/>
                </a:moveTo>
                <a:cubicBezTo>
                  <a:pt x="7033" y="625"/>
                  <a:pt x="7011" y="642"/>
                  <a:pt x="7018" y="669"/>
                </a:cubicBezTo>
                <a:cubicBezTo>
                  <a:pt x="7023" y="689"/>
                  <a:pt x="7029" y="708"/>
                  <a:pt x="7034" y="729"/>
                </a:cubicBezTo>
                <a:cubicBezTo>
                  <a:pt x="7038" y="747"/>
                  <a:pt x="7052" y="755"/>
                  <a:pt x="7066" y="755"/>
                </a:cubicBezTo>
                <a:cubicBezTo>
                  <a:pt x="7087" y="755"/>
                  <a:pt x="7109" y="738"/>
                  <a:pt x="7102" y="711"/>
                </a:cubicBezTo>
                <a:cubicBezTo>
                  <a:pt x="7097" y="691"/>
                  <a:pt x="7091" y="670"/>
                  <a:pt x="7086" y="651"/>
                </a:cubicBezTo>
                <a:cubicBezTo>
                  <a:pt x="7082" y="633"/>
                  <a:pt x="7068" y="625"/>
                  <a:pt x="7054" y="625"/>
                </a:cubicBezTo>
                <a:close/>
                <a:moveTo>
                  <a:pt x="8566" y="673"/>
                </a:moveTo>
                <a:cubicBezTo>
                  <a:pt x="8540" y="673"/>
                  <a:pt x="8516" y="708"/>
                  <a:pt x="8541" y="733"/>
                </a:cubicBezTo>
                <a:lnTo>
                  <a:pt x="8557" y="749"/>
                </a:lnTo>
                <a:cubicBezTo>
                  <a:pt x="8564" y="756"/>
                  <a:pt x="8573" y="760"/>
                  <a:pt x="8581" y="760"/>
                </a:cubicBezTo>
                <a:cubicBezTo>
                  <a:pt x="8608" y="760"/>
                  <a:pt x="8632" y="724"/>
                  <a:pt x="8606" y="700"/>
                </a:cubicBezTo>
                <a:lnTo>
                  <a:pt x="8591" y="684"/>
                </a:lnTo>
                <a:cubicBezTo>
                  <a:pt x="8583" y="676"/>
                  <a:pt x="8575" y="673"/>
                  <a:pt x="8566" y="673"/>
                </a:cubicBezTo>
                <a:close/>
                <a:moveTo>
                  <a:pt x="127" y="713"/>
                </a:moveTo>
                <a:cubicBezTo>
                  <a:pt x="110" y="713"/>
                  <a:pt x="100" y="738"/>
                  <a:pt x="118" y="745"/>
                </a:cubicBezTo>
                <a:cubicBezTo>
                  <a:pt x="128" y="750"/>
                  <a:pt x="136" y="755"/>
                  <a:pt x="147" y="761"/>
                </a:cubicBezTo>
                <a:cubicBezTo>
                  <a:pt x="150" y="763"/>
                  <a:pt x="154" y="763"/>
                  <a:pt x="157" y="763"/>
                </a:cubicBezTo>
                <a:cubicBezTo>
                  <a:pt x="173" y="763"/>
                  <a:pt x="183" y="740"/>
                  <a:pt x="166" y="731"/>
                </a:cubicBezTo>
                <a:cubicBezTo>
                  <a:pt x="155" y="726"/>
                  <a:pt x="146" y="721"/>
                  <a:pt x="135" y="716"/>
                </a:cubicBezTo>
                <a:cubicBezTo>
                  <a:pt x="132" y="714"/>
                  <a:pt x="130" y="713"/>
                  <a:pt x="127" y="713"/>
                </a:cubicBezTo>
                <a:close/>
                <a:moveTo>
                  <a:pt x="19606" y="734"/>
                </a:moveTo>
                <a:cubicBezTo>
                  <a:pt x="19583" y="734"/>
                  <a:pt x="19583" y="770"/>
                  <a:pt x="19606" y="770"/>
                </a:cubicBezTo>
                <a:cubicBezTo>
                  <a:pt x="19630" y="770"/>
                  <a:pt x="19630" y="734"/>
                  <a:pt x="19606" y="734"/>
                </a:cubicBezTo>
                <a:close/>
                <a:moveTo>
                  <a:pt x="5477" y="738"/>
                </a:moveTo>
                <a:cubicBezTo>
                  <a:pt x="5436" y="738"/>
                  <a:pt x="5399" y="790"/>
                  <a:pt x="5436" y="828"/>
                </a:cubicBezTo>
                <a:cubicBezTo>
                  <a:pt x="5441" y="834"/>
                  <a:pt x="5447" y="838"/>
                  <a:pt x="5452" y="843"/>
                </a:cubicBezTo>
                <a:cubicBezTo>
                  <a:pt x="5463" y="854"/>
                  <a:pt x="5475" y="859"/>
                  <a:pt x="5488" y="859"/>
                </a:cubicBezTo>
                <a:cubicBezTo>
                  <a:pt x="5529" y="859"/>
                  <a:pt x="5566" y="806"/>
                  <a:pt x="5528" y="769"/>
                </a:cubicBezTo>
                <a:lnTo>
                  <a:pt x="5513" y="753"/>
                </a:lnTo>
                <a:cubicBezTo>
                  <a:pt x="5501" y="742"/>
                  <a:pt x="5489" y="738"/>
                  <a:pt x="5477" y="738"/>
                </a:cubicBezTo>
                <a:close/>
                <a:moveTo>
                  <a:pt x="16152" y="755"/>
                </a:moveTo>
                <a:cubicBezTo>
                  <a:pt x="16134" y="755"/>
                  <a:pt x="16116" y="767"/>
                  <a:pt x="16116" y="790"/>
                </a:cubicBezTo>
                <a:lnTo>
                  <a:pt x="16116" y="834"/>
                </a:lnTo>
                <a:cubicBezTo>
                  <a:pt x="16116" y="857"/>
                  <a:pt x="16134" y="868"/>
                  <a:pt x="16152" y="868"/>
                </a:cubicBezTo>
                <a:cubicBezTo>
                  <a:pt x="16170" y="868"/>
                  <a:pt x="16188" y="857"/>
                  <a:pt x="16188" y="834"/>
                </a:cubicBezTo>
                <a:lnTo>
                  <a:pt x="16188" y="790"/>
                </a:lnTo>
                <a:cubicBezTo>
                  <a:pt x="16188" y="767"/>
                  <a:pt x="16170" y="755"/>
                  <a:pt x="16152" y="755"/>
                </a:cubicBezTo>
                <a:close/>
                <a:moveTo>
                  <a:pt x="16334" y="726"/>
                </a:moveTo>
                <a:cubicBezTo>
                  <a:pt x="16313" y="726"/>
                  <a:pt x="16291" y="744"/>
                  <a:pt x="16296" y="770"/>
                </a:cubicBezTo>
                <a:lnTo>
                  <a:pt x="16311" y="844"/>
                </a:lnTo>
                <a:cubicBezTo>
                  <a:pt x="16315" y="863"/>
                  <a:pt x="16328" y="871"/>
                  <a:pt x="16342" y="871"/>
                </a:cubicBezTo>
                <a:cubicBezTo>
                  <a:pt x="16363" y="871"/>
                  <a:pt x="16385" y="853"/>
                  <a:pt x="16379" y="827"/>
                </a:cubicBezTo>
                <a:lnTo>
                  <a:pt x="16364" y="752"/>
                </a:lnTo>
                <a:cubicBezTo>
                  <a:pt x="16360" y="734"/>
                  <a:pt x="16347" y="726"/>
                  <a:pt x="16334" y="726"/>
                </a:cubicBezTo>
                <a:close/>
                <a:moveTo>
                  <a:pt x="20761" y="768"/>
                </a:moveTo>
                <a:cubicBezTo>
                  <a:pt x="20751" y="768"/>
                  <a:pt x="20742" y="772"/>
                  <a:pt x="20735" y="779"/>
                </a:cubicBezTo>
                <a:cubicBezTo>
                  <a:pt x="20721" y="794"/>
                  <a:pt x="20722" y="815"/>
                  <a:pt x="20735" y="829"/>
                </a:cubicBezTo>
                <a:cubicBezTo>
                  <a:pt x="20756" y="854"/>
                  <a:pt x="20776" y="879"/>
                  <a:pt x="20797" y="904"/>
                </a:cubicBezTo>
                <a:cubicBezTo>
                  <a:pt x="20803" y="911"/>
                  <a:pt x="20812" y="914"/>
                  <a:pt x="20821" y="914"/>
                </a:cubicBezTo>
                <a:cubicBezTo>
                  <a:pt x="20831" y="914"/>
                  <a:pt x="20841" y="910"/>
                  <a:pt x="20846" y="904"/>
                </a:cubicBezTo>
                <a:cubicBezTo>
                  <a:pt x="20861" y="889"/>
                  <a:pt x="20860" y="868"/>
                  <a:pt x="20846" y="854"/>
                </a:cubicBezTo>
                <a:cubicBezTo>
                  <a:pt x="20825" y="829"/>
                  <a:pt x="20806" y="804"/>
                  <a:pt x="20785" y="779"/>
                </a:cubicBezTo>
                <a:cubicBezTo>
                  <a:pt x="20779" y="772"/>
                  <a:pt x="20770" y="768"/>
                  <a:pt x="20761" y="768"/>
                </a:cubicBezTo>
                <a:close/>
                <a:moveTo>
                  <a:pt x="9934" y="794"/>
                </a:moveTo>
                <a:cubicBezTo>
                  <a:pt x="9893" y="794"/>
                  <a:pt x="9857" y="847"/>
                  <a:pt x="9894" y="884"/>
                </a:cubicBezTo>
                <a:lnTo>
                  <a:pt x="9909" y="900"/>
                </a:lnTo>
                <a:cubicBezTo>
                  <a:pt x="9921" y="911"/>
                  <a:pt x="9933" y="916"/>
                  <a:pt x="9946" y="916"/>
                </a:cubicBezTo>
                <a:cubicBezTo>
                  <a:pt x="9986" y="916"/>
                  <a:pt x="10023" y="863"/>
                  <a:pt x="9985" y="826"/>
                </a:cubicBezTo>
                <a:lnTo>
                  <a:pt x="9970" y="810"/>
                </a:lnTo>
                <a:cubicBezTo>
                  <a:pt x="9959" y="798"/>
                  <a:pt x="9946" y="794"/>
                  <a:pt x="9934" y="794"/>
                </a:cubicBezTo>
                <a:close/>
                <a:moveTo>
                  <a:pt x="12354" y="851"/>
                </a:moveTo>
                <a:cubicBezTo>
                  <a:pt x="12342" y="851"/>
                  <a:pt x="12330" y="864"/>
                  <a:pt x="12337" y="879"/>
                </a:cubicBezTo>
                <a:cubicBezTo>
                  <a:pt x="12342" y="889"/>
                  <a:pt x="12348" y="899"/>
                  <a:pt x="12352" y="909"/>
                </a:cubicBezTo>
                <a:cubicBezTo>
                  <a:pt x="12356" y="916"/>
                  <a:pt x="12361" y="918"/>
                  <a:pt x="12366" y="918"/>
                </a:cubicBezTo>
                <a:cubicBezTo>
                  <a:pt x="12378" y="918"/>
                  <a:pt x="12390" y="905"/>
                  <a:pt x="12383" y="890"/>
                </a:cubicBezTo>
                <a:cubicBezTo>
                  <a:pt x="12377" y="880"/>
                  <a:pt x="12371" y="870"/>
                  <a:pt x="12367" y="860"/>
                </a:cubicBezTo>
                <a:cubicBezTo>
                  <a:pt x="12364" y="854"/>
                  <a:pt x="12359" y="851"/>
                  <a:pt x="12354" y="851"/>
                </a:cubicBezTo>
                <a:close/>
                <a:moveTo>
                  <a:pt x="11842" y="801"/>
                </a:moveTo>
                <a:cubicBezTo>
                  <a:pt x="11833" y="801"/>
                  <a:pt x="11824" y="804"/>
                  <a:pt x="11815" y="808"/>
                </a:cubicBezTo>
                <a:cubicBezTo>
                  <a:pt x="11805" y="813"/>
                  <a:pt x="11795" y="818"/>
                  <a:pt x="11785" y="823"/>
                </a:cubicBezTo>
                <a:cubicBezTo>
                  <a:pt x="11758" y="837"/>
                  <a:pt x="11752" y="872"/>
                  <a:pt x="11765" y="897"/>
                </a:cubicBezTo>
                <a:cubicBezTo>
                  <a:pt x="11775" y="914"/>
                  <a:pt x="11793" y="923"/>
                  <a:pt x="11811" y="923"/>
                </a:cubicBezTo>
                <a:cubicBezTo>
                  <a:pt x="11820" y="923"/>
                  <a:pt x="11829" y="921"/>
                  <a:pt x="11838" y="917"/>
                </a:cubicBezTo>
                <a:cubicBezTo>
                  <a:pt x="11848" y="910"/>
                  <a:pt x="11858" y="905"/>
                  <a:pt x="11868" y="901"/>
                </a:cubicBezTo>
                <a:cubicBezTo>
                  <a:pt x="11895" y="888"/>
                  <a:pt x="11901" y="853"/>
                  <a:pt x="11888" y="828"/>
                </a:cubicBezTo>
                <a:cubicBezTo>
                  <a:pt x="11878" y="810"/>
                  <a:pt x="11860" y="801"/>
                  <a:pt x="11842" y="801"/>
                </a:cubicBezTo>
                <a:close/>
                <a:moveTo>
                  <a:pt x="2859" y="854"/>
                </a:moveTo>
                <a:cubicBezTo>
                  <a:pt x="2813" y="854"/>
                  <a:pt x="2813" y="925"/>
                  <a:pt x="2859" y="925"/>
                </a:cubicBezTo>
                <a:lnTo>
                  <a:pt x="2875" y="925"/>
                </a:lnTo>
                <a:cubicBezTo>
                  <a:pt x="2921" y="925"/>
                  <a:pt x="2921" y="854"/>
                  <a:pt x="2875" y="854"/>
                </a:cubicBezTo>
                <a:close/>
                <a:moveTo>
                  <a:pt x="12877" y="817"/>
                </a:moveTo>
                <a:cubicBezTo>
                  <a:pt x="12809" y="817"/>
                  <a:pt x="12809" y="925"/>
                  <a:pt x="12877" y="925"/>
                </a:cubicBezTo>
                <a:lnTo>
                  <a:pt x="12907" y="925"/>
                </a:lnTo>
                <a:cubicBezTo>
                  <a:pt x="12975" y="925"/>
                  <a:pt x="12977" y="817"/>
                  <a:pt x="12907" y="817"/>
                </a:cubicBezTo>
                <a:close/>
                <a:moveTo>
                  <a:pt x="14891" y="828"/>
                </a:moveTo>
                <a:cubicBezTo>
                  <a:pt x="14873" y="828"/>
                  <a:pt x="14855" y="839"/>
                  <a:pt x="14855" y="862"/>
                </a:cubicBezTo>
                <a:lnTo>
                  <a:pt x="14855" y="892"/>
                </a:lnTo>
                <a:cubicBezTo>
                  <a:pt x="14855" y="915"/>
                  <a:pt x="14872" y="926"/>
                  <a:pt x="14890" y="926"/>
                </a:cubicBezTo>
                <a:cubicBezTo>
                  <a:pt x="14908" y="926"/>
                  <a:pt x="14926" y="915"/>
                  <a:pt x="14926" y="892"/>
                </a:cubicBezTo>
                <a:lnTo>
                  <a:pt x="14926" y="862"/>
                </a:lnTo>
                <a:cubicBezTo>
                  <a:pt x="14926" y="839"/>
                  <a:pt x="14909" y="828"/>
                  <a:pt x="14891" y="828"/>
                </a:cubicBezTo>
                <a:close/>
                <a:moveTo>
                  <a:pt x="18870" y="899"/>
                </a:moveTo>
                <a:cubicBezTo>
                  <a:pt x="18845" y="899"/>
                  <a:pt x="18845" y="933"/>
                  <a:pt x="18870" y="933"/>
                </a:cubicBezTo>
                <a:lnTo>
                  <a:pt x="18885" y="933"/>
                </a:lnTo>
                <a:cubicBezTo>
                  <a:pt x="18908" y="933"/>
                  <a:pt x="18908" y="899"/>
                  <a:pt x="18885" y="899"/>
                </a:cubicBezTo>
                <a:close/>
                <a:moveTo>
                  <a:pt x="22310" y="861"/>
                </a:moveTo>
                <a:cubicBezTo>
                  <a:pt x="22293" y="861"/>
                  <a:pt x="22275" y="873"/>
                  <a:pt x="22275" y="896"/>
                </a:cubicBezTo>
                <a:lnTo>
                  <a:pt x="22275" y="926"/>
                </a:lnTo>
                <a:cubicBezTo>
                  <a:pt x="22275" y="949"/>
                  <a:pt x="22293" y="961"/>
                  <a:pt x="22310" y="961"/>
                </a:cubicBezTo>
                <a:cubicBezTo>
                  <a:pt x="22328" y="961"/>
                  <a:pt x="22346" y="949"/>
                  <a:pt x="22346" y="926"/>
                </a:cubicBezTo>
                <a:lnTo>
                  <a:pt x="22346" y="896"/>
                </a:lnTo>
                <a:cubicBezTo>
                  <a:pt x="22346" y="873"/>
                  <a:pt x="22328" y="861"/>
                  <a:pt x="22310" y="861"/>
                </a:cubicBezTo>
                <a:close/>
                <a:moveTo>
                  <a:pt x="6632" y="880"/>
                </a:moveTo>
                <a:cubicBezTo>
                  <a:pt x="6615" y="880"/>
                  <a:pt x="6597" y="892"/>
                  <a:pt x="6597" y="915"/>
                </a:cubicBezTo>
                <a:lnTo>
                  <a:pt x="6597" y="930"/>
                </a:lnTo>
                <a:cubicBezTo>
                  <a:pt x="6596" y="952"/>
                  <a:pt x="6613" y="963"/>
                  <a:pt x="6631" y="963"/>
                </a:cubicBezTo>
                <a:cubicBezTo>
                  <a:pt x="6649" y="963"/>
                  <a:pt x="6667" y="952"/>
                  <a:pt x="6667" y="930"/>
                </a:cubicBezTo>
                <a:lnTo>
                  <a:pt x="6667" y="915"/>
                </a:lnTo>
                <a:cubicBezTo>
                  <a:pt x="6667" y="892"/>
                  <a:pt x="6650" y="880"/>
                  <a:pt x="6632" y="880"/>
                </a:cubicBezTo>
                <a:close/>
                <a:moveTo>
                  <a:pt x="14740" y="886"/>
                </a:moveTo>
                <a:cubicBezTo>
                  <a:pt x="14723" y="886"/>
                  <a:pt x="14705" y="898"/>
                  <a:pt x="14705" y="921"/>
                </a:cubicBezTo>
                <a:lnTo>
                  <a:pt x="14705" y="937"/>
                </a:lnTo>
                <a:cubicBezTo>
                  <a:pt x="14705" y="960"/>
                  <a:pt x="14723" y="971"/>
                  <a:pt x="14740" y="971"/>
                </a:cubicBezTo>
                <a:cubicBezTo>
                  <a:pt x="14758" y="971"/>
                  <a:pt x="14776" y="960"/>
                  <a:pt x="14776" y="937"/>
                </a:cubicBezTo>
                <a:lnTo>
                  <a:pt x="14776" y="921"/>
                </a:lnTo>
                <a:cubicBezTo>
                  <a:pt x="14776" y="898"/>
                  <a:pt x="14758" y="886"/>
                  <a:pt x="14740" y="886"/>
                </a:cubicBezTo>
                <a:close/>
                <a:moveTo>
                  <a:pt x="7699" y="897"/>
                </a:moveTo>
                <a:cubicBezTo>
                  <a:pt x="7672" y="897"/>
                  <a:pt x="7648" y="932"/>
                  <a:pt x="7673" y="958"/>
                </a:cubicBezTo>
                <a:lnTo>
                  <a:pt x="7689" y="973"/>
                </a:lnTo>
                <a:cubicBezTo>
                  <a:pt x="7696" y="981"/>
                  <a:pt x="7704" y="984"/>
                  <a:pt x="7712" y="984"/>
                </a:cubicBezTo>
                <a:cubicBezTo>
                  <a:pt x="7740" y="984"/>
                  <a:pt x="7764" y="947"/>
                  <a:pt x="7739" y="923"/>
                </a:cubicBezTo>
                <a:lnTo>
                  <a:pt x="7723" y="907"/>
                </a:lnTo>
                <a:cubicBezTo>
                  <a:pt x="7716" y="900"/>
                  <a:pt x="7707" y="897"/>
                  <a:pt x="7699" y="897"/>
                </a:cubicBezTo>
                <a:close/>
                <a:moveTo>
                  <a:pt x="13904" y="850"/>
                </a:moveTo>
                <a:cubicBezTo>
                  <a:pt x="13868" y="850"/>
                  <a:pt x="13830" y="889"/>
                  <a:pt x="13854" y="931"/>
                </a:cubicBezTo>
                <a:cubicBezTo>
                  <a:pt x="13874" y="967"/>
                  <a:pt x="13905" y="984"/>
                  <a:pt x="13944" y="988"/>
                </a:cubicBezTo>
                <a:cubicBezTo>
                  <a:pt x="13945" y="988"/>
                  <a:pt x="13947" y="988"/>
                  <a:pt x="13948" y="988"/>
                </a:cubicBezTo>
                <a:cubicBezTo>
                  <a:pt x="13976" y="988"/>
                  <a:pt x="13998" y="960"/>
                  <a:pt x="13998" y="933"/>
                </a:cubicBezTo>
                <a:cubicBezTo>
                  <a:pt x="13998" y="904"/>
                  <a:pt x="13975" y="885"/>
                  <a:pt x="13948" y="880"/>
                </a:cubicBezTo>
                <a:cubicBezTo>
                  <a:pt x="13947" y="879"/>
                  <a:pt x="13947" y="878"/>
                  <a:pt x="13946" y="876"/>
                </a:cubicBezTo>
                <a:cubicBezTo>
                  <a:pt x="13936" y="857"/>
                  <a:pt x="13920" y="850"/>
                  <a:pt x="13904" y="850"/>
                </a:cubicBezTo>
                <a:close/>
                <a:moveTo>
                  <a:pt x="16602" y="920"/>
                </a:moveTo>
                <a:cubicBezTo>
                  <a:pt x="16555" y="920"/>
                  <a:pt x="16555" y="990"/>
                  <a:pt x="16602" y="990"/>
                </a:cubicBezTo>
                <a:lnTo>
                  <a:pt x="16617" y="990"/>
                </a:lnTo>
                <a:cubicBezTo>
                  <a:pt x="16618" y="990"/>
                  <a:pt x="16618" y="990"/>
                  <a:pt x="16618" y="990"/>
                </a:cubicBezTo>
                <a:cubicBezTo>
                  <a:pt x="16662" y="990"/>
                  <a:pt x="16662" y="920"/>
                  <a:pt x="16617" y="920"/>
                </a:cubicBezTo>
                <a:close/>
                <a:moveTo>
                  <a:pt x="18192" y="927"/>
                </a:moveTo>
                <a:cubicBezTo>
                  <a:pt x="18181" y="927"/>
                  <a:pt x="18169" y="940"/>
                  <a:pt x="18176" y="954"/>
                </a:cubicBezTo>
                <a:cubicBezTo>
                  <a:pt x="18181" y="965"/>
                  <a:pt x="18187" y="974"/>
                  <a:pt x="18192" y="985"/>
                </a:cubicBezTo>
                <a:cubicBezTo>
                  <a:pt x="18195" y="991"/>
                  <a:pt x="18200" y="994"/>
                  <a:pt x="18206" y="994"/>
                </a:cubicBezTo>
                <a:cubicBezTo>
                  <a:pt x="18217" y="994"/>
                  <a:pt x="18229" y="981"/>
                  <a:pt x="18222" y="967"/>
                </a:cubicBezTo>
                <a:cubicBezTo>
                  <a:pt x="18217" y="956"/>
                  <a:pt x="18212" y="947"/>
                  <a:pt x="18206" y="937"/>
                </a:cubicBezTo>
                <a:cubicBezTo>
                  <a:pt x="18203" y="930"/>
                  <a:pt x="18198" y="927"/>
                  <a:pt x="18192" y="927"/>
                </a:cubicBezTo>
                <a:close/>
                <a:moveTo>
                  <a:pt x="13508" y="927"/>
                </a:moveTo>
                <a:cubicBezTo>
                  <a:pt x="13462" y="927"/>
                  <a:pt x="13462" y="998"/>
                  <a:pt x="13508" y="998"/>
                </a:cubicBezTo>
                <a:cubicBezTo>
                  <a:pt x="13554" y="998"/>
                  <a:pt x="13554" y="927"/>
                  <a:pt x="13508" y="927"/>
                </a:cubicBezTo>
                <a:close/>
                <a:moveTo>
                  <a:pt x="15552" y="884"/>
                </a:moveTo>
                <a:cubicBezTo>
                  <a:pt x="15511" y="884"/>
                  <a:pt x="15474" y="937"/>
                  <a:pt x="15511" y="974"/>
                </a:cubicBezTo>
                <a:lnTo>
                  <a:pt x="15527" y="990"/>
                </a:lnTo>
                <a:cubicBezTo>
                  <a:pt x="15538" y="1001"/>
                  <a:pt x="15551" y="1006"/>
                  <a:pt x="15563" y="1006"/>
                </a:cubicBezTo>
                <a:cubicBezTo>
                  <a:pt x="15604" y="1006"/>
                  <a:pt x="15640" y="953"/>
                  <a:pt x="15603" y="916"/>
                </a:cubicBezTo>
                <a:lnTo>
                  <a:pt x="15587" y="900"/>
                </a:lnTo>
                <a:cubicBezTo>
                  <a:pt x="15576" y="889"/>
                  <a:pt x="15564" y="884"/>
                  <a:pt x="15552" y="884"/>
                </a:cubicBezTo>
                <a:close/>
                <a:moveTo>
                  <a:pt x="21737" y="870"/>
                </a:moveTo>
                <a:cubicBezTo>
                  <a:pt x="21719" y="870"/>
                  <a:pt x="21700" y="880"/>
                  <a:pt x="21691" y="897"/>
                </a:cubicBezTo>
                <a:cubicBezTo>
                  <a:pt x="21686" y="907"/>
                  <a:pt x="21680" y="917"/>
                  <a:pt x="21675" y="927"/>
                </a:cubicBezTo>
                <a:cubicBezTo>
                  <a:pt x="21662" y="953"/>
                  <a:pt x="21668" y="985"/>
                  <a:pt x="21695" y="1000"/>
                </a:cubicBezTo>
                <a:cubicBezTo>
                  <a:pt x="21703" y="1005"/>
                  <a:pt x="21712" y="1008"/>
                  <a:pt x="21722" y="1008"/>
                </a:cubicBezTo>
                <a:cubicBezTo>
                  <a:pt x="21741" y="1008"/>
                  <a:pt x="21760" y="998"/>
                  <a:pt x="21768" y="981"/>
                </a:cubicBezTo>
                <a:cubicBezTo>
                  <a:pt x="21774" y="970"/>
                  <a:pt x="21779" y="962"/>
                  <a:pt x="21784" y="951"/>
                </a:cubicBezTo>
                <a:cubicBezTo>
                  <a:pt x="21798" y="925"/>
                  <a:pt x="21792" y="894"/>
                  <a:pt x="21764" y="878"/>
                </a:cubicBezTo>
                <a:cubicBezTo>
                  <a:pt x="21756" y="873"/>
                  <a:pt x="21747" y="870"/>
                  <a:pt x="21737" y="870"/>
                </a:cubicBezTo>
                <a:close/>
                <a:moveTo>
                  <a:pt x="24322" y="940"/>
                </a:moveTo>
                <a:cubicBezTo>
                  <a:pt x="24314" y="940"/>
                  <a:pt x="24306" y="944"/>
                  <a:pt x="24298" y="951"/>
                </a:cubicBezTo>
                <a:lnTo>
                  <a:pt x="24283" y="967"/>
                </a:lnTo>
                <a:cubicBezTo>
                  <a:pt x="24258" y="992"/>
                  <a:pt x="24282" y="1027"/>
                  <a:pt x="24309" y="1027"/>
                </a:cubicBezTo>
                <a:cubicBezTo>
                  <a:pt x="24317" y="1027"/>
                  <a:pt x="24326" y="1024"/>
                  <a:pt x="24333" y="1016"/>
                </a:cubicBezTo>
                <a:lnTo>
                  <a:pt x="24349" y="1000"/>
                </a:lnTo>
                <a:cubicBezTo>
                  <a:pt x="24374" y="976"/>
                  <a:pt x="24349" y="940"/>
                  <a:pt x="24322" y="940"/>
                </a:cubicBezTo>
                <a:close/>
                <a:moveTo>
                  <a:pt x="11044" y="954"/>
                </a:moveTo>
                <a:cubicBezTo>
                  <a:pt x="11038" y="954"/>
                  <a:pt x="11033" y="956"/>
                  <a:pt x="11029" y="962"/>
                </a:cubicBezTo>
                <a:cubicBezTo>
                  <a:pt x="11016" y="978"/>
                  <a:pt x="11000" y="991"/>
                  <a:pt x="10981" y="998"/>
                </a:cubicBezTo>
                <a:cubicBezTo>
                  <a:pt x="10961" y="1006"/>
                  <a:pt x="10966" y="1034"/>
                  <a:pt x="10982" y="1034"/>
                </a:cubicBezTo>
                <a:cubicBezTo>
                  <a:pt x="10984" y="1034"/>
                  <a:pt x="10986" y="1034"/>
                  <a:pt x="10989" y="1033"/>
                </a:cubicBezTo>
                <a:cubicBezTo>
                  <a:pt x="11018" y="1021"/>
                  <a:pt x="11041" y="1005"/>
                  <a:pt x="11060" y="980"/>
                </a:cubicBezTo>
                <a:cubicBezTo>
                  <a:pt x="11069" y="967"/>
                  <a:pt x="11056" y="954"/>
                  <a:pt x="11044" y="954"/>
                </a:cubicBezTo>
                <a:close/>
                <a:moveTo>
                  <a:pt x="16840" y="995"/>
                </a:moveTo>
                <a:cubicBezTo>
                  <a:pt x="16795" y="995"/>
                  <a:pt x="16795" y="1066"/>
                  <a:pt x="16840" y="1066"/>
                </a:cubicBezTo>
                <a:lnTo>
                  <a:pt x="16856" y="1066"/>
                </a:lnTo>
                <a:cubicBezTo>
                  <a:pt x="16902" y="1066"/>
                  <a:pt x="16902" y="995"/>
                  <a:pt x="16856" y="995"/>
                </a:cubicBezTo>
                <a:close/>
                <a:moveTo>
                  <a:pt x="666" y="967"/>
                </a:moveTo>
                <a:cubicBezTo>
                  <a:pt x="661" y="967"/>
                  <a:pt x="655" y="969"/>
                  <a:pt x="649" y="972"/>
                </a:cubicBezTo>
                <a:cubicBezTo>
                  <a:pt x="633" y="981"/>
                  <a:pt x="624" y="1005"/>
                  <a:pt x="636" y="1020"/>
                </a:cubicBezTo>
                <a:cubicBezTo>
                  <a:pt x="652" y="1040"/>
                  <a:pt x="665" y="1061"/>
                  <a:pt x="680" y="1080"/>
                </a:cubicBezTo>
                <a:cubicBezTo>
                  <a:pt x="688" y="1091"/>
                  <a:pt x="700" y="1098"/>
                  <a:pt x="712" y="1098"/>
                </a:cubicBezTo>
                <a:cubicBezTo>
                  <a:pt x="717" y="1098"/>
                  <a:pt x="723" y="1097"/>
                  <a:pt x="728" y="1094"/>
                </a:cubicBezTo>
                <a:cubicBezTo>
                  <a:pt x="744" y="1085"/>
                  <a:pt x="753" y="1061"/>
                  <a:pt x="742" y="1046"/>
                </a:cubicBezTo>
                <a:cubicBezTo>
                  <a:pt x="726" y="1026"/>
                  <a:pt x="712" y="1005"/>
                  <a:pt x="697" y="985"/>
                </a:cubicBezTo>
                <a:cubicBezTo>
                  <a:pt x="689" y="974"/>
                  <a:pt x="678" y="967"/>
                  <a:pt x="666" y="967"/>
                </a:cubicBezTo>
                <a:close/>
                <a:moveTo>
                  <a:pt x="12116" y="935"/>
                </a:moveTo>
                <a:cubicBezTo>
                  <a:pt x="12076" y="935"/>
                  <a:pt x="12040" y="988"/>
                  <a:pt x="12076" y="1026"/>
                </a:cubicBezTo>
                <a:cubicBezTo>
                  <a:pt x="12099" y="1051"/>
                  <a:pt x="12124" y="1075"/>
                  <a:pt x="12149" y="1101"/>
                </a:cubicBezTo>
                <a:cubicBezTo>
                  <a:pt x="12160" y="1112"/>
                  <a:pt x="12172" y="1117"/>
                  <a:pt x="12184" y="1117"/>
                </a:cubicBezTo>
                <a:cubicBezTo>
                  <a:pt x="12225" y="1117"/>
                  <a:pt x="12261" y="1064"/>
                  <a:pt x="12225" y="1027"/>
                </a:cubicBezTo>
                <a:cubicBezTo>
                  <a:pt x="12200" y="1002"/>
                  <a:pt x="12176" y="975"/>
                  <a:pt x="12151" y="951"/>
                </a:cubicBezTo>
                <a:cubicBezTo>
                  <a:pt x="12141" y="940"/>
                  <a:pt x="12128" y="935"/>
                  <a:pt x="12116" y="935"/>
                </a:cubicBezTo>
                <a:close/>
                <a:moveTo>
                  <a:pt x="2013" y="968"/>
                </a:moveTo>
                <a:cubicBezTo>
                  <a:pt x="1997" y="968"/>
                  <a:pt x="1981" y="975"/>
                  <a:pt x="1970" y="993"/>
                </a:cubicBezTo>
                <a:cubicBezTo>
                  <a:pt x="1961" y="1009"/>
                  <a:pt x="1952" y="1025"/>
                  <a:pt x="1943" y="1038"/>
                </a:cubicBezTo>
                <a:cubicBezTo>
                  <a:pt x="1917" y="1080"/>
                  <a:pt x="1954" y="1119"/>
                  <a:pt x="1991" y="1119"/>
                </a:cubicBezTo>
                <a:cubicBezTo>
                  <a:pt x="2007" y="1119"/>
                  <a:pt x="2024" y="1112"/>
                  <a:pt x="2035" y="1094"/>
                </a:cubicBezTo>
                <a:cubicBezTo>
                  <a:pt x="2043" y="1078"/>
                  <a:pt x="2053" y="1062"/>
                  <a:pt x="2062" y="1048"/>
                </a:cubicBezTo>
                <a:cubicBezTo>
                  <a:pt x="2087" y="1007"/>
                  <a:pt x="2050" y="968"/>
                  <a:pt x="2013" y="968"/>
                </a:cubicBezTo>
                <a:close/>
                <a:moveTo>
                  <a:pt x="3596" y="1039"/>
                </a:moveTo>
                <a:cubicBezTo>
                  <a:pt x="3587" y="1039"/>
                  <a:pt x="3578" y="1045"/>
                  <a:pt x="3578" y="1057"/>
                </a:cubicBezTo>
                <a:lnTo>
                  <a:pt x="3578" y="1131"/>
                </a:lnTo>
                <a:cubicBezTo>
                  <a:pt x="3578" y="1142"/>
                  <a:pt x="3587" y="1148"/>
                  <a:pt x="3596" y="1148"/>
                </a:cubicBezTo>
                <a:cubicBezTo>
                  <a:pt x="3605" y="1148"/>
                  <a:pt x="3613" y="1142"/>
                  <a:pt x="3613" y="1131"/>
                </a:cubicBezTo>
                <a:lnTo>
                  <a:pt x="3613" y="1057"/>
                </a:lnTo>
                <a:cubicBezTo>
                  <a:pt x="3613" y="1045"/>
                  <a:pt x="3605" y="1039"/>
                  <a:pt x="3596" y="1039"/>
                </a:cubicBezTo>
                <a:close/>
                <a:moveTo>
                  <a:pt x="15868" y="1025"/>
                </a:moveTo>
                <a:cubicBezTo>
                  <a:pt x="15847" y="1025"/>
                  <a:pt x="15826" y="1042"/>
                  <a:pt x="15833" y="1069"/>
                </a:cubicBezTo>
                <a:cubicBezTo>
                  <a:pt x="15838" y="1088"/>
                  <a:pt x="15843" y="1108"/>
                  <a:pt x="15848" y="1129"/>
                </a:cubicBezTo>
                <a:cubicBezTo>
                  <a:pt x="15853" y="1147"/>
                  <a:pt x="15867" y="1155"/>
                  <a:pt x="15881" y="1155"/>
                </a:cubicBezTo>
                <a:cubicBezTo>
                  <a:pt x="15902" y="1155"/>
                  <a:pt x="15923" y="1137"/>
                  <a:pt x="15916" y="1110"/>
                </a:cubicBezTo>
                <a:cubicBezTo>
                  <a:pt x="15910" y="1091"/>
                  <a:pt x="15906" y="1070"/>
                  <a:pt x="15901" y="1051"/>
                </a:cubicBezTo>
                <a:cubicBezTo>
                  <a:pt x="15896" y="1033"/>
                  <a:pt x="15882" y="1025"/>
                  <a:pt x="15868" y="1025"/>
                </a:cubicBezTo>
                <a:close/>
                <a:moveTo>
                  <a:pt x="8941" y="1113"/>
                </a:moveTo>
                <a:cubicBezTo>
                  <a:pt x="8925" y="1113"/>
                  <a:pt x="8914" y="1137"/>
                  <a:pt x="8931" y="1145"/>
                </a:cubicBezTo>
                <a:cubicBezTo>
                  <a:pt x="8942" y="1150"/>
                  <a:pt x="8951" y="1156"/>
                  <a:pt x="8961" y="1161"/>
                </a:cubicBezTo>
                <a:cubicBezTo>
                  <a:pt x="8964" y="1162"/>
                  <a:pt x="8967" y="1163"/>
                  <a:pt x="8970" y="1163"/>
                </a:cubicBezTo>
                <a:cubicBezTo>
                  <a:pt x="8986" y="1163"/>
                  <a:pt x="8996" y="1139"/>
                  <a:pt x="8980" y="1130"/>
                </a:cubicBezTo>
                <a:cubicBezTo>
                  <a:pt x="8970" y="1125"/>
                  <a:pt x="8960" y="1120"/>
                  <a:pt x="8950" y="1115"/>
                </a:cubicBezTo>
                <a:cubicBezTo>
                  <a:pt x="8947" y="1113"/>
                  <a:pt x="8944" y="1113"/>
                  <a:pt x="8941" y="1113"/>
                </a:cubicBezTo>
                <a:close/>
                <a:moveTo>
                  <a:pt x="8342" y="1091"/>
                </a:moveTo>
                <a:cubicBezTo>
                  <a:pt x="8329" y="1091"/>
                  <a:pt x="8315" y="1099"/>
                  <a:pt x="8309" y="1109"/>
                </a:cubicBezTo>
                <a:cubicBezTo>
                  <a:pt x="8299" y="1127"/>
                  <a:pt x="8307" y="1146"/>
                  <a:pt x="8322" y="1158"/>
                </a:cubicBezTo>
                <a:cubicBezTo>
                  <a:pt x="8342" y="1173"/>
                  <a:pt x="8361" y="1188"/>
                  <a:pt x="8382" y="1203"/>
                </a:cubicBezTo>
                <a:cubicBezTo>
                  <a:pt x="8387" y="1206"/>
                  <a:pt x="8393" y="1208"/>
                  <a:pt x="8398" y="1208"/>
                </a:cubicBezTo>
                <a:cubicBezTo>
                  <a:pt x="8411" y="1208"/>
                  <a:pt x="8425" y="1200"/>
                  <a:pt x="8431" y="1189"/>
                </a:cubicBezTo>
                <a:cubicBezTo>
                  <a:pt x="8442" y="1171"/>
                  <a:pt x="8433" y="1152"/>
                  <a:pt x="8418" y="1141"/>
                </a:cubicBezTo>
                <a:cubicBezTo>
                  <a:pt x="8398" y="1125"/>
                  <a:pt x="8379" y="1110"/>
                  <a:pt x="8358" y="1096"/>
                </a:cubicBezTo>
                <a:cubicBezTo>
                  <a:pt x="8353" y="1093"/>
                  <a:pt x="8348" y="1091"/>
                  <a:pt x="8342" y="1091"/>
                </a:cubicBezTo>
                <a:close/>
                <a:moveTo>
                  <a:pt x="3160" y="1141"/>
                </a:moveTo>
                <a:cubicBezTo>
                  <a:pt x="3143" y="1141"/>
                  <a:pt x="3125" y="1152"/>
                  <a:pt x="3125" y="1174"/>
                </a:cubicBezTo>
                <a:lnTo>
                  <a:pt x="3125" y="1190"/>
                </a:lnTo>
                <a:cubicBezTo>
                  <a:pt x="3125" y="1213"/>
                  <a:pt x="3143" y="1225"/>
                  <a:pt x="3160" y="1225"/>
                </a:cubicBezTo>
                <a:cubicBezTo>
                  <a:pt x="3178" y="1225"/>
                  <a:pt x="3195" y="1213"/>
                  <a:pt x="3195" y="1190"/>
                </a:cubicBezTo>
                <a:lnTo>
                  <a:pt x="3195" y="1174"/>
                </a:lnTo>
                <a:cubicBezTo>
                  <a:pt x="3195" y="1152"/>
                  <a:pt x="3178" y="1141"/>
                  <a:pt x="3160" y="1141"/>
                </a:cubicBezTo>
                <a:close/>
                <a:moveTo>
                  <a:pt x="19516" y="1076"/>
                </a:moveTo>
                <a:cubicBezTo>
                  <a:pt x="19497" y="1076"/>
                  <a:pt x="19479" y="1086"/>
                  <a:pt x="19469" y="1103"/>
                </a:cubicBezTo>
                <a:cubicBezTo>
                  <a:pt x="19453" y="1129"/>
                  <a:pt x="19464" y="1161"/>
                  <a:pt x="19489" y="1176"/>
                </a:cubicBezTo>
                <a:cubicBezTo>
                  <a:pt x="19514" y="1192"/>
                  <a:pt x="19537" y="1208"/>
                  <a:pt x="19562" y="1224"/>
                </a:cubicBezTo>
                <a:cubicBezTo>
                  <a:pt x="19569" y="1228"/>
                  <a:pt x="19577" y="1230"/>
                  <a:pt x="19586" y="1230"/>
                </a:cubicBezTo>
                <a:cubicBezTo>
                  <a:pt x="19605" y="1230"/>
                  <a:pt x="19625" y="1220"/>
                  <a:pt x="19635" y="1204"/>
                </a:cubicBezTo>
                <a:cubicBezTo>
                  <a:pt x="19651" y="1178"/>
                  <a:pt x="19641" y="1146"/>
                  <a:pt x="19615" y="1130"/>
                </a:cubicBezTo>
                <a:cubicBezTo>
                  <a:pt x="19590" y="1115"/>
                  <a:pt x="19567" y="1099"/>
                  <a:pt x="19542" y="1083"/>
                </a:cubicBezTo>
                <a:cubicBezTo>
                  <a:pt x="19534" y="1078"/>
                  <a:pt x="19525" y="1076"/>
                  <a:pt x="19516" y="1076"/>
                </a:cubicBezTo>
                <a:close/>
                <a:moveTo>
                  <a:pt x="23334" y="1104"/>
                </a:moveTo>
                <a:cubicBezTo>
                  <a:pt x="23313" y="1104"/>
                  <a:pt x="23290" y="1122"/>
                  <a:pt x="23297" y="1148"/>
                </a:cubicBezTo>
                <a:cubicBezTo>
                  <a:pt x="23307" y="1190"/>
                  <a:pt x="23334" y="1226"/>
                  <a:pt x="23374" y="1245"/>
                </a:cubicBezTo>
                <a:cubicBezTo>
                  <a:pt x="23380" y="1248"/>
                  <a:pt x="23385" y="1249"/>
                  <a:pt x="23391" y="1249"/>
                </a:cubicBezTo>
                <a:cubicBezTo>
                  <a:pt x="23423" y="1249"/>
                  <a:pt x="23445" y="1201"/>
                  <a:pt x="23409" y="1183"/>
                </a:cubicBezTo>
                <a:cubicBezTo>
                  <a:pt x="23387" y="1171"/>
                  <a:pt x="23371" y="1153"/>
                  <a:pt x="23366" y="1129"/>
                </a:cubicBezTo>
                <a:cubicBezTo>
                  <a:pt x="23361" y="1112"/>
                  <a:pt x="23348" y="1104"/>
                  <a:pt x="23334" y="1104"/>
                </a:cubicBezTo>
                <a:close/>
                <a:moveTo>
                  <a:pt x="7978" y="1168"/>
                </a:moveTo>
                <a:cubicBezTo>
                  <a:pt x="7970" y="1168"/>
                  <a:pt x="7962" y="1171"/>
                  <a:pt x="7955" y="1179"/>
                </a:cubicBezTo>
                <a:lnTo>
                  <a:pt x="7939" y="1194"/>
                </a:lnTo>
                <a:cubicBezTo>
                  <a:pt x="7914" y="1219"/>
                  <a:pt x="7938" y="1255"/>
                  <a:pt x="7965" y="1255"/>
                </a:cubicBezTo>
                <a:cubicBezTo>
                  <a:pt x="7973" y="1255"/>
                  <a:pt x="7981" y="1252"/>
                  <a:pt x="7988" y="1245"/>
                </a:cubicBezTo>
                <a:cubicBezTo>
                  <a:pt x="7993" y="1239"/>
                  <a:pt x="7999" y="1232"/>
                  <a:pt x="8004" y="1229"/>
                </a:cubicBezTo>
                <a:cubicBezTo>
                  <a:pt x="8030" y="1203"/>
                  <a:pt x="8005" y="1168"/>
                  <a:pt x="7978" y="1168"/>
                </a:cubicBezTo>
                <a:close/>
                <a:moveTo>
                  <a:pt x="20371" y="1110"/>
                </a:moveTo>
                <a:cubicBezTo>
                  <a:pt x="20368" y="1110"/>
                  <a:pt x="20365" y="1111"/>
                  <a:pt x="20362" y="1112"/>
                </a:cubicBezTo>
                <a:cubicBezTo>
                  <a:pt x="20347" y="1116"/>
                  <a:pt x="20331" y="1137"/>
                  <a:pt x="20337" y="1156"/>
                </a:cubicBezTo>
                <a:cubicBezTo>
                  <a:pt x="20348" y="1180"/>
                  <a:pt x="20357" y="1205"/>
                  <a:pt x="20368" y="1230"/>
                </a:cubicBezTo>
                <a:cubicBezTo>
                  <a:pt x="20374" y="1245"/>
                  <a:pt x="20386" y="1256"/>
                  <a:pt x="20402" y="1256"/>
                </a:cubicBezTo>
                <a:cubicBezTo>
                  <a:pt x="20404" y="1256"/>
                  <a:pt x="20407" y="1256"/>
                  <a:pt x="20411" y="1255"/>
                </a:cubicBezTo>
                <a:cubicBezTo>
                  <a:pt x="20427" y="1250"/>
                  <a:pt x="20442" y="1229"/>
                  <a:pt x="20436" y="1211"/>
                </a:cubicBezTo>
                <a:cubicBezTo>
                  <a:pt x="20425" y="1187"/>
                  <a:pt x="20416" y="1162"/>
                  <a:pt x="20405" y="1137"/>
                </a:cubicBezTo>
                <a:cubicBezTo>
                  <a:pt x="20398" y="1122"/>
                  <a:pt x="20386" y="1110"/>
                  <a:pt x="20371" y="1110"/>
                </a:cubicBezTo>
                <a:close/>
                <a:moveTo>
                  <a:pt x="14291" y="1137"/>
                </a:moveTo>
                <a:cubicBezTo>
                  <a:pt x="14250" y="1137"/>
                  <a:pt x="14214" y="1190"/>
                  <a:pt x="14251" y="1227"/>
                </a:cubicBezTo>
                <a:lnTo>
                  <a:pt x="14266" y="1242"/>
                </a:lnTo>
                <a:cubicBezTo>
                  <a:pt x="14278" y="1254"/>
                  <a:pt x="14290" y="1258"/>
                  <a:pt x="14302" y="1258"/>
                </a:cubicBezTo>
                <a:cubicBezTo>
                  <a:pt x="14343" y="1258"/>
                  <a:pt x="14380" y="1205"/>
                  <a:pt x="14342" y="1168"/>
                </a:cubicBezTo>
                <a:lnTo>
                  <a:pt x="14326" y="1152"/>
                </a:lnTo>
                <a:cubicBezTo>
                  <a:pt x="14315" y="1141"/>
                  <a:pt x="14303" y="1137"/>
                  <a:pt x="14291" y="1137"/>
                </a:cubicBezTo>
                <a:close/>
                <a:moveTo>
                  <a:pt x="18990" y="1214"/>
                </a:moveTo>
                <a:cubicBezTo>
                  <a:pt x="18977" y="1214"/>
                  <a:pt x="18964" y="1232"/>
                  <a:pt x="18976" y="1245"/>
                </a:cubicBezTo>
                <a:lnTo>
                  <a:pt x="18992" y="1260"/>
                </a:lnTo>
                <a:cubicBezTo>
                  <a:pt x="18996" y="1263"/>
                  <a:pt x="18999" y="1265"/>
                  <a:pt x="19003" y="1265"/>
                </a:cubicBezTo>
                <a:cubicBezTo>
                  <a:pt x="19017" y="1265"/>
                  <a:pt x="19030" y="1247"/>
                  <a:pt x="19017" y="1235"/>
                </a:cubicBezTo>
                <a:lnTo>
                  <a:pt x="19002" y="1219"/>
                </a:lnTo>
                <a:cubicBezTo>
                  <a:pt x="18998" y="1216"/>
                  <a:pt x="18994" y="1214"/>
                  <a:pt x="18990" y="1214"/>
                </a:cubicBezTo>
                <a:close/>
                <a:moveTo>
                  <a:pt x="17335" y="1208"/>
                </a:moveTo>
                <a:cubicBezTo>
                  <a:pt x="17291" y="1208"/>
                  <a:pt x="17292" y="1278"/>
                  <a:pt x="17337" y="1278"/>
                </a:cubicBezTo>
                <a:lnTo>
                  <a:pt x="17367" y="1278"/>
                </a:lnTo>
                <a:cubicBezTo>
                  <a:pt x="17413" y="1278"/>
                  <a:pt x="17413" y="1208"/>
                  <a:pt x="17367" y="1208"/>
                </a:cubicBezTo>
                <a:lnTo>
                  <a:pt x="17337" y="1208"/>
                </a:lnTo>
                <a:cubicBezTo>
                  <a:pt x="17336" y="1208"/>
                  <a:pt x="17336" y="1208"/>
                  <a:pt x="17335" y="1208"/>
                </a:cubicBezTo>
                <a:close/>
                <a:moveTo>
                  <a:pt x="4945" y="1146"/>
                </a:moveTo>
                <a:cubicBezTo>
                  <a:pt x="4939" y="1146"/>
                  <a:pt x="4932" y="1147"/>
                  <a:pt x="4927" y="1150"/>
                </a:cubicBezTo>
                <a:cubicBezTo>
                  <a:pt x="4908" y="1161"/>
                  <a:pt x="4906" y="1182"/>
                  <a:pt x="4913" y="1198"/>
                </a:cubicBezTo>
                <a:cubicBezTo>
                  <a:pt x="4924" y="1224"/>
                  <a:pt x="4934" y="1248"/>
                  <a:pt x="4947" y="1273"/>
                </a:cubicBezTo>
                <a:cubicBezTo>
                  <a:pt x="4952" y="1285"/>
                  <a:pt x="4964" y="1291"/>
                  <a:pt x="4977" y="1291"/>
                </a:cubicBezTo>
                <a:cubicBezTo>
                  <a:pt x="4983" y="1291"/>
                  <a:pt x="4990" y="1289"/>
                  <a:pt x="4995" y="1286"/>
                </a:cubicBezTo>
                <a:cubicBezTo>
                  <a:pt x="5013" y="1276"/>
                  <a:pt x="5016" y="1255"/>
                  <a:pt x="5008" y="1237"/>
                </a:cubicBezTo>
                <a:cubicBezTo>
                  <a:pt x="4997" y="1213"/>
                  <a:pt x="4987" y="1188"/>
                  <a:pt x="4975" y="1163"/>
                </a:cubicBezTo>
                <a:cubicBezTo>
                  <a:pt x="4970" y="1152"/>
                  <a:pt x="4958" y="1146"/>
                  <a:pt x="4945" y="1146"/>
                </a:cubicBezTo>
                <a:close/>
                <a:moveTo>
                  <a:pt x="1492" y="1163"/>
                </a:moveTo>
                <a:cubicBezTo>
                  <a:pt x="1483" y="1163"/>
                  <a:pt x="1474" y="1165"/>
                  <a:pt x="1466" y="1169"/>
                </a:cubicBezTo>
                <a:cubicBezTo>
                  <a:pt x="1440" y="1185"/>
                  <a:pt x="1433" y="1216"/>
                  <a:pt x="1446" y="1242"/>
                </a:cubicBezTo>
                <a:cubicBezTo>
                  <a:pt x="1451" y="1253"/>
                  <a:pt x="1456" y="1262"/>
                  <a:pt x="1462" y="1273"/>
                </a:cubicBezTo>
                <a:cubicBezTo>
                  <a:pt x="1471" y="1290"/>
                  <a:pt x="1490" y="1299"/>
                  <a:pt x="1509" y="1299"/>
                </a:cubicBezTo>
                <a:cubicBezTo>
                  <a:pt x="1518" y="1299"/>
                  <a:pt x="1527" y="1297"/>
                  <a:pt x="1535" y="1293"/>
                </a:cubicBezTo>
                <a:cubicBezTo>
                  <a:pt x="1561" y="1277"/>
                  <a:pt x="1569" y="1246"/>
                  <a:pt x="1555" y="1219"/>
                </a:cubicBezTo>
                <a:cubicBezTo>
                  <a:pt x="1550" y="1209"/>
                  <a:pt x="1544" y="1200"/>
                  <a:pt x="1539" y="1189"/>
                </a:cubicBezTo>
                <a:cubicBezTo>
                  <a:pt x="1530" y="1171"/>
                  <a:pt x="1511" y="1163"/>
                  <a:pt x="1492" y="1163"/>
                </a:cubicBezTo>
                <a:close/>
                <a:moveTo>
                  <a:pt x="11674" y="1253"/>
                </a:moveTo>
                <a:cubicBezTo>
                  <a:pt x="11628" y="1253"/>
                  <a:pt x="11628" y="1324"/>
                  <a:pt x="11674" y="1324"/>
                </a:cubicBezTo>
                <a:lnTo>
                  <a:pt x="11689" y="1324"/>
                </a:lnTo>
                <a:cubicBezTo>
                  <a:pt x="11734" y="1324"/>
                  <a:pt x="11734" y="1253"/>
                  <a:pt x="11689" y="1253"/>
                </a:cubicBezTo>
                <a:close/>
                <a:moveTo>
                  <a:pt x="22550" y="1282"/>
                </a:moveTo>
                <a:cubicBezTo>
                  <a:pt x="22533" y="1282"/>
                  <a:pt x="22515" y="1293"/>
                  <a:pt x="22515" y="1316"/>
                </a:cubicBezTo>
                <a:lnTo>
                  <a:pt x="22515" y="1331"/>
                </a:lnTo>
                <a:cubicBezTo>
                  <a:pt x="22515" y="1355"/>
                  <a:pt x="22533" y="1366"/>
                  <a:pt x="22550" y="1366"/>
                </a:cubicBezTo>
                <a:cubicBezTo>
                  <a:pt x="22568" y="1366"/>
                  <a:pt x="22585" y="1355"/>
                  <a:pt x="22585" y="1331"/>
                </a:cubicBezTo>
                <a:lnTo>
                  <a:pt x="22585" y="1316"/>
                </a:lnTo>
                <a:cubicBezTo>
                  <a:pt x="22585" y="1293"/>
                  <a:pt x="22568" y="1282"/>
                  <a:pt x="22550" y="1282"/>
                </a:cubicBezTo>
                <a:close/>
                <a:moveTo>
                  <a:pt x="17863" y="1270"/>
                </a:moveTo>
                <a:cubicBezTo>
                  <a:pt x="17845" y="1270"/>
                  <a:pt x="17827" y="1281"/>
                  <a:pt x="17827" y="1304"/>
                </a:cubicBezTo>
                <a:lnTo>
                  <a:pt x="17827" y="1335"/>
                </a:lnTo>
                <a:cubicBezTo>
                  <a:pt x="17827" y="1358"/>
                  <a:pt x="17845" y="1369"/>
                  <a:pt x="17862" y="1369"/>
                </a:cubicBezTo>
                <a:cubicBezTo>
                  <a:pt x="17880" y="1369"/>
                  <a:pt x="17897" y="1358"/>
                  <a:pt x="17897" y="1335"/>
                </a:cubicBezTo>
                <a:lnTo>
                  <a:pt x="17897" y="1304"/>
                </a:lnTo>
                <a:cubicBezTo>
                  <a:pt x="17898" y="1281"/>
                  <a:pt x="17880" y="1270"/>
                  <a:pt x="17863" y="1270"/>
                </a:cubicBezTo>
                <a:close/>
                <a:moveTo>
                  <a:pt x="16512" y="1295"/>
                </a:moveTo>
                <a:cubicBezTo>
                  <a:pt x="16485" y="1295"/>
                  <a:pt x="16460" y="1331"/>
                  <a:pt x="16486" y="1356"/>
                </a:cubicBezTo>
                <a:cubicBezTo>
                  <a:pt x="16493" y="1362"/>
                  <a:pt x="16497" y="1367"/>
                  <a:pt x="16502" y="1371"/>
                </a:cubicBezTo>
                <a:cubicBezTo>
                  <a:pt x="16509" y="1379"/>
                  <a:pt x="16517" y="1382"/>
                  <a:pt x="16525" y="1382"/>
                </a:cubicBezTo>
                <a:cubicBezTo>
                  <a:pt x="16553" y="1382"/>
                  <a:pt x="16576" y="1345"/>
                  <a:pt x="16551" y="1321"/>
                </a:cubicBezTo>
                <a:lnTo>
                  <a:pt x="16536" y="1305"/>
                </a:lnTo>
                <a:cubicBezTo>
                  <a:pt x="16528" y="1298"/>
                  <a:pt x="16520" y="1295"/>
                  <a:pt x="16512" y="1295"/>
                </a:cubicBezTo>
                <a:close/>
                <a:moveTo>
                  <a:pt x="15998" y="1260"/>
                </a:moveTo>
                <a:cubicBezTo>
                  <a:pt x="15986" y="1260"/>
                  <a:pt x="15973" y="1265"/>
                  <a:pt x="15962" y="1276"/>
                </a:cubicBezTo>
                <a:lnTo>
                  <a:pt x="15947" y="1292"/>
                </a:lnTo>
                <a:cubicBezTo>
                  <a:pt x="15909" y="1329"/>
                  <a:pt x="15945" y="1383"/>
                  <a:pt x="15986" y="1383"/>
                </a:cubicBezTo>
                <a:cubicBezTo>
                  <a:pt x="15998" y="1383"/>
                  <a:pt x="16010" y="1378"/>
                  <a:pt x="16021" y="1367"/>
                </a:cubicBezTo>
                <a:lnTo>
                  <a:pt x="16037" y="1351"/>
                </a:lnTo>
                <a:cubicBezTo>
                  <a:pt x="16075" y="1314"/>
                  <a:pt x="16039" y="1260"/>
                  <a:pt x="15998" y="1260"/>
                </a:cubicBezTo>
                <a:close/>
                <a:moveTo>
                  <a:pt x="15445" y="1279"/>
                </a:moveTo>
                <a:cubicBezTo>
                  <a:pt x="15427" y="1279"/>
                  <a:pt x="15409" y="1291"/>
                  <a:pt x="15409" y="1314"/>
                </a:cubicBezTo>
                <a:lnTo>
                  <a:pt x="15409" y="1329"/>
                </a:lnTo>
                <a:cubicBezTo>
                  <a:pt x="15409" y="1352"/>
                  <a:pt x="15427" y="1363"/>
                  <a:pt x="15445" y="1363"/>
                </a:cubicBezTo>
                <a:cubicBezTo>
                  <a:pt x="15453" y="1363"/>
                  <a:pt x="15461" y="1361"/>
                  <a:pt x="15468" y="1356"/>
                </a:cubicBezTo>
                <a:cubicBezTo>
                  <a:pt x="15473" y="1378"/>
                  <a:pt x="15489" y="1396"/>
                  <a:pt x="15518" y="1396"/>
                </a:cubicBezTo>
                <a:cubicBezTo>
                  <a:pt x="15587" y="1396"/>
                  <a:pt x="15587" y="1289"/>
                  <a:pt x="15518" y="1289"/>
                </a:cubicBezTo>
                <a:cubicBezTo>
                  <a:pt x="15502" y="1289"/>
                  <a:pt x="15488" y="1295"/>
                  <a:pt x="15481" y="1305"/>
                </a:cubicBezTo>
                <a:cubicBezTo>
                  <a:pt x="15477" y="1288"/>
                  <a:pt x="15461" y="1279"/>
                  <a:pt x="15445" y="1279"/>
                </a:cubicBezTo>
                <a:close/>
                <a:moveTo>
                  <a:pt x="8699" y="1308"/>
                </a:moveTo>
                <a:cubicBezTo>
                  <a:pt x="8672" y="1308"/>
                  <a:pt x="8647" y="1343"/>
                  <a:pt x="8673" y="1367"/>
                </a:cubicBezTo>
                <a:cubicBezTo>
                  <a:pt x="8684" y="1375"/>
                  <a:pt x="8694" y="1386"/>
                  <a:pt x="8705" y="1396"/>
                </a:cubicBezTo>
                <a:cubicBezTo>
                  <a:pt x="8712" y="1403"/>
                  <a:pt x="8720" y="1406"/>
                  <a:pt x="8728" y="1406"/>
                </a:cubicBezTo>
                <a:cubicBezTo>
                  <a:pt x="8756" y="1406"/>
                  <a:pt x="8781" y="1371"/>
                  <a:pt x="8755" y="1346"/>
                </a:cubicBezTo>
                <a:cubicBezTo>
                  <a:pt x="8745" y="1336"/>
                  <a:pt x="8734" y="1326"/>
                  <a:pt x="8724" y="1318"/>
                </a:cubicBezTo>
                <a:cubicBezTo>
                  <a:pt x="8716" y="1311"/>
                  <a:pt x="8708" y="1308"/>
                  <a:pt x="8699" y="1308"/>
                </a:cubicBezTo>
                <a:close/>
                <a:moveTo>
                  <a:pt x="4227" y="1274"/>
                </a:moveTo>
                <a:cubicBezTo>
                  <a:pt x="4208" y="1274"/>
                  <a:pt x="4189" y="1284"/>
                  <a:pt x="4179" y="1300"/>
                </a:cubicBezTo>
                <a:cubicBezTo>
                  <a:pt x="4164" y="1326"/>
                  <a:pt x="4175" y="1358"/>
                  <a:pt x="4199" y="1373"/>
                </a:cubicBezTo>
                <a:cubicBezTo>
                  <a:pt x="4215" y="1384"/>
                  <a:pt x="4229" y="1393"/>
                  <a:pt x="4243" y="1404"/>
                </a:cubicBezTo>
                <a:cubicBezTo>
                  <a:pt x="4251" y="1409"/>
                  <a:pt x="4260" y="1411"/>
                  <a:pt x="4269" y="1411"/>
                </a:cubicBezTo>
                <a:cubicBezTo>
                  <a:pt x="4288" y="1411"/>
                  <a:pt x="4307" y="1401"/>
                  <a:pt x="4316" y="1384"/>
                </a:cubicBezTo>
                <a:cubicBezTo>
                  <a:pt x="4332" y="1358"/>
                  <a:pt x="4322" y="1326"/>
                  <a:pt x="4298" y="1311"/>
                </a:cubicBezTo>
                <a:cubicBezTo>
                  <a:pt x="4282" y="1300"/>
                  <a:pt x="4267" y="1292"/>
                  <a:pt x="4252" y="1281"/>
                </a:cubicBezTo>
                <a:cubicBezTo>
                  <a:pt x="4245" y="1276"/>
                  <a:pt x="4236" y="1274"/>
                  <a:pt x="4227" y="1274"/>
                </a:cubicBezTo>
                <a:close/>
                <a:moveTo>
                  <a:pt x="18253" y="1393"/>
                </a:moveTo>
                <a:cubicBezTo>
                  <a:pt x="18244" y="1393"/>
                  <a:pt x="18236" y="1399"/>
                  <a:pt x="18236" y="1410"/>
                </a:cubicBezTo>
                <a:lnTo>
                  <a:pt x="18236" y="1426"/>
                </a:lnTo>
                <a:cubicBezTo>
                  <a:pt x="18236" y="1438"/>
                  <a:pt x="18244" y="1444"/>
                  <a:pt x="18253" y="1444"/>
                </a:cubicBezTo>
                <a:cubicBezTo>
                  <a:pt x="18262" y="1444"/>
                  <a:pt x="18270" y="1438"/>
                  <a:pt x="18270" y="1426"/>
                </a:cubicBezTo>
                <a:lnTo>
                  <a:pt x="18270" y="1410"/>
                </a:lnTo>
                <a:cubicBezTo>
                  <a:pt x="18270" y="1399"/>
                  <a:pt x="18262" y="1393"/>
                  <a:pt x="18253" y="1393"/>
                </a:cubicBezTo>
                <a:close/>
                <a:moveTo>
                  <a:pt x="5879" y="1311"/>
                </a:moveTo>
                <a:cubicBezTo>
                  <a:pt x="5856" y="1311"/>
                  <a:pt x="5836" y="1327"/>
                  <a:pt x="5828" y="1349"/>
                </a:cubicBezTo>
                <a:cubicBezTo>
                  <a:pt x="5823" y="1365"/>
                  <a:pt x="5818" y="1379"/>
                  <a:pt x="5812" y="1393"/>
                </a:cubicBezTo>
                <a:cubicBezTo>
                  <a:pt x="5803" y="1421"/>
                  <a:pt x="5823" y="1452"/>
                  <a:pt x="5849" y="1459"/>
                </a:cubicBezTo>
                <a:cubicBezTo>
                  <a:pt x="5854" y="1461"/>
                  <a:pt x="5859" y="1461"/>
                  <a:pt x="5864" y="1461"/>
                </a:cubicBezTo>
                <a:cubicBezTo>
                  <a:pt x="5888" y="1461"/>
                  <a:pt x="5907" y="1445"/>
                  <a:pt x="5914" y="1423"/>
                </a:cubicBezTo>
                <a:cubicBezTo>
                  <a:pt x="5919" y="1407"/>
                  <a:pt x="5924" y="1392"/>
                  <a:pt x="5930" y="1378"/>
                </a:cubicBezTo>
                <a:cubicBezTo>
                  <a:pt x="5939" y="1350"/>
                  <a:pt x="5919" y="1319"/>
                  <a:pt x="5893" y="1313"/>
                </a:cubicBezTo>
                <a:cubicBezTo>
                  <a:pt x="5888" y="1311"/>
                  <a:pt x="5884" y="1311"/>
                  <a:pt x="5879" y="1311"/>
                </a:cubicBezTo>
                <a:close/>
                <a:moveTo>
                  <a:pt x="2364" y="1379"/>
                </a:moveTo>
                <a:cubicBezTo>
                  <a:pt x="2346" y="1379"/>
                  <a:pt x="2328" y="1390"/>
                  <a:pt x="2328" y="1413"/>
                </a:cubicBezTo>
                <a:lnTo>
                  <a:pt x="2328" y="1429"/>
                </a:lnTo>
                <a:cubicBezTo>
                  <a:pt x="2328" y="1452"/>
                  <a:pt x="2346" y="1463"/>
                  <a:pt x="2363" y="1463"/>
                </a:cubicBezTo>
                <a:cubicBezTo>
                  <a:pt x="2381" y="1463"/>
                  <a:pt x="2398" y="1452"/>
                  <a:pt x="2398" y="1429"/>
                </a:cubicBezTo>
                <a:lnTo>
                  <a:pt x="2398" y="1413"/>
                </a:lnTo>
                <a:cubicBezTo>
                  <a:pt x="2399" y="1390"/>
                  <a:pt x="2381" y="1379"/>
                  <a:pt x="2364" y="1379"/>
                </a:cubicBezTo>
                <a:close/>
                <a:moveTo>
                  <a:pt x="7843" y="1377"/>
                </a:moveTo>
                <a:cubicBezTo>
                  <a:pt x="7816" y="1377"/>
                  <a:pt x="7792" y="1413"/>
                  <a:pt x="7817" y="1438"/>
                </a:cubicBezTo>
                <a:lnTo>
                  <a:pt x="7833" y="1454"/>
                </a:lnTo>
                <a:cubicBezTo>
                  <a:pt x="7840" y="1461"/>
                  <a:pt x="7849" y="1464"/>
                  <a:pt x="7857" y="1464"/>
                </a:cubicBezTo>
                <a:cubicBezTo>
                  <a:pt x="7884" y="1464"/>
                  <a:pt x="7908" y="1428"/>
                  <a:pt x="7882" y="1404"/>
                </a:cubicBezTo>
                <a:lnTo>
                  <a:pt x="7867" y="1388"/>
                </a:lnTo>
                <a:cubicBezTo>
                  <a:pt x="7859" y="1381"/>
                  <a:pt x="7851" y="1377"/>
                  <a:pt x="7843" y="1377"/>
                </a:cubicBezTo>
                <a:close/>
                <a:moveTo>
                  <a:pt x="7681" y="1393"/>
                </a:moveTo>
                <a:cubicBezTo>
                  <a:pt x="7636" y="1393"/>
                  <a:pt x="7637" y="1465"/>
                  <a:pt x="7682" y="1465"/>
                </a:cubicBezTo>
                <a:lnTo>
                  <a:pt x="7713" y="1465"/>
                </a:lnTo>
                <a:cubicBezTo>
                  <a:pt x="7758" y="1465"/>
                  <a:pt x="7758" y="1393"/>
                  <a:pt x="7713" y="1393"/>
                </a:cubicBezTo>
                <a:lnTo>
                  <a:pt x="7682" y="1393"/>
                </a:lnTo>
                <a:cubicBezTo>
                  <a:pt x="7682" y="1393"/>
                  <a:pt x="7682" y="1393"/>
                  <a:pt x="7681" y="1393"/>
                </a:cubicBezTo>
                <a:close/>
                <a:moveTo>
                  <a:pt x="24056" y="1379"/>
                </a:moveTo>
                <a:cubicBezTo>
                  <a:pt x="24053" y="1379"/>
                  <a:pt x="24049" y="1379"/>
                  <a:pt x="24045" y="1381"/>
                </a:cubicBezTo>
                <a:cubicBezTo>
                  <a:pt x="24029" y="1386"/>
                  <a:pt x="24014" y="1391"/>
                  <a:pt x="24000" y="1396"/>
                </a:cubicBezTo>
                <a:cubicBezTo>
                  <a:pt x="23960" y="1408"/>
                  <a:pt x="23971" y="1466"/>
                  <a:pt x="24007" y="1466"/>
                </a:cubicBezTo>
                <a:cubicBezTo>
                  <a:pt x="24011" y="1466"/>
                  <a:pt x="24015" y="1466"/>
                  <a:pt x="24019" y="1465"/>
                </a:cubicBezTo>
                <a:cubicBezTo>
                  <a:pt x="24034" y="1459"/>
                  <a:pt x="24048" y="1454"/>
                  <a:pt x="24063" y="1449"/>
                </a:cubicBezTo>
                <a:cubicBezTo>
                  <a:pt x="24101" y="1436"/>
                  <a:pt x="24091" y="1379"/>
                  <a:pt x="24056" y="1379"/>
                </a:cubicBezTo>
                <a:close/>
                <a:moveTo>
                  <a:pt x="3103" y="1386"/>
                </a:moveTo>
                <a:cubicBezTo>
                  <a:pt x="3081" y="1386"/>
                  <a:pt x="3058" y="1392"/>
                  <a:pt x="3037" y="1403"/>
                </a:cubicBezTo>
                <a:cubicBezTo>
                  <a:pt x="3002" y="1420"/>
                  <a:pt x="3024" y="1468"/>
                  <a:pt x="3057" y="1468"/>
                </a:cubicBezTo>
                <a:cubicBezTo>
                  <a:pt x="3062" y="1468"/>
                  <a:pt x="3067" y="1467"/>
                  <a:pt x="3073" y="1465"/>
                </a:cubicBezTo>
                <a:cubicBezTo>
                  <a:pt x="3083" y="1460"/>
                  <a:pt x="3092" y="1458"/>
                  <a:pt x="3101" y="1458"/>
                </a:cubicBezTo>
                <a:cubicBezTo>
                  <a:pt x="3112" y="1458"/>
                  <a:pt x="3123" y="1461"/>
                  <a:pt x="3135" y="1466"/>
                </a:cubicBezTo>
                <a:cubicBezTo>
                  <a:pt x="3138" y="1467"/>
                  <a:pt x="3141" y="1467"/>
                  <a:pt x="3144" y="1467"/>
                </a:cubicBezTo>
                <a:cubicBezTo>
                  <a:pt x="3159" y="1467"/>
                  <a:pt x="3175" y="1454"/>
                  <a:pt x="3179" y="1439"/>
                </a:cubicBezTo>
                <a:cubicBezTo>
                  <a:pt x="3185" y="1418"/>
                  <a:pt x="3172" y="1403"/>
                  <a:pt x="3154" y="1396"/>
                </a:cubicBezTo>
                <a:cubicBezTo>
                  <a:pt x="3137" y="1390"/>
                  <a:pt x="3120" y="1386"/>
                  <a:pt x="3103" y="1386"/>
                </a:cubicBezTo>
                <a:close/>
                <a:moveTo>
                  <a:pt x="9480" y="1366"/>
                </a:moveTo>
                <a:cubicBezTo>
                  <a:pt x="9475" y="1366"/>
                  <a:pt x="9469" y="1368"/>
                  <a:pt x="9463" y="1371"/>
                </a:cubicBezTo>
                <a:cubicBezTo>
                  <a:pt x="9447" y="1380"/>
                  <a:pt x="9438" y="1404"/>
                  <a:pt x="9450" y="1419"/>
                </a:cubicBezTo>
                <a:cubicBezTo>
                  <a:pt x="9465" y="1439"/>
                  <a:pt x="9480" y="1460"/>
                  <a:pt x="9495" y="1480"/>
                </a:cubicBezTo>
                <a:cubicBezTo>
                  <a:pt x="9502" y="1491"/>
                  <a:pt x="9514" y="1498"/>
                  <a:pt x="9526" y="1498"/>
                </a:cubicBezTo>
                <a:cubicBezTo>
                  <a:pt x="9531" y="1498"/>
                  <a:pt x="9537" y="1496"/>
                  <a:pt x="9543" y="1493"/>
                </a:cubicBezTo>
                <a:cubicBezTo>
                  <a:pt x="9559" y="1483"/>
                  <a:pt x="9568" y="1460"/>
                  <a:pt x="9556" y="1445"/>
                </a:cubicBezTo>
                <a:cubicBezTo>
                  <a:pt x="9541" y="1425"/>
                  <a:pt x="9526" y="1405"/>
                  <a:pt x="9511" y="1384"/>
                </a:cubicBezTo>
                <a:cubicBezTo>
                  <a:pt x="9504" y="1373"/>
                  <a:pt x="9492" y="1366"/>
                  <a:pt x="9480" y="1366"/>
                </a:cubicBezTo>
                <a:close/>
                <a:moveTo>
                  <a:pt x="10826" y="1366"/>
                </a:moveTo>
                <a:cubicBezTo>
                  <a:pt x="10810" y="1366"/>
                  <a:pt x="10794" y="1374"/>
                  <a:pt x="10783" y="1391"/>
                </a:cubicBezTo>
                <a:cubicBezTo>
                  <a:pt x="10774" y="1407"/>
                  <a:pt x="10764" y="1423"/>
                  <a:pt x="10756" y="1436"/>
                </a:cubicBezTo>
                <a:cubicBezTo>
                  <a:pt x="10731" y="1479"/>
                  <a:pt x="10767" y="1518"/>
                  <a:pt x="10804" y="1518"/>
                </a:cubicBezTo>
                <a:cubicBezTo>
                  <a:pt x="10820" y="1518"/>
                  <a:pt x="10836" y="1510"/>
                  <a:pt x="10847" y="1492"/>
                </a:cubicBezTo>
                <a:cubicBezTo>
                  <a:pt x="10857" y="1476"/>
                  <a:pt x="10866" y="1460"/>
                  <a:pt x="10874" y="1446"/>
                </a:cubicBezTo>
                <a:cubicBezTo>
                  <a:pt x="10899" y="1405"/>
                  <a:pt x="10862" y="1366"/>
                  <a:pt x="10826" y="1366"/>
                </a:cubicBezTo>
                <a:close/>
                <a:moveTo>
                  <a:pt x="21167" y="1412"/>
                </a:moveTo>
                <a:cubicBezTo>
                  <a:pt x="21155" y="1412"/>
                  <a:pt x="21142" y="1419"/>
                  <a:pt x="21136" y="1430"/>
                </a:cubicBezTo>
                <a:cubicBezTo>
                  <a:pt x="21127" y="1449"/>
                  <a:pt x="21134" y="1467"/>
                  <a:pt x="21149" y="1478"/>
                </a:cubicBezTo>
                <a:cubicBezTo>
                  <a:pt x="21169" y="1494"/>
                  <a:pt x="21188" y="1509"/>
                  <a:pt x="21209" y="1523"/>
                </a:cubicBezTo>
                <a:cubicBezTo>
                  <a:pt x="21214" y="1527"/>
                  <a:pt x="21219" y="1528"/>
                  <a:pt x="21225" y="1528"/>
                </a:cubicBezTo>
                <a:cubicBezTo>
                  <a:pt x="21238" y="1528"/>
                  <a:pt x="21251" y="1520"/>
                  <a:pt x="21257" y="1510"/>
                </a:cubicBezTo>
                <a:cubicBezTo>
                  <a:pt x="21269" y="1492"/>
                  <a:pt x="21260" y="1473"/>
                  <a:pt x="21244" y="1461"/>
                </a:cubicBezTo>
                <a:cubicBezTo>
                  <a:pt x="21225" y="1446"/>
                  <a:pt x="21205" y="1431"/>
                  <a:pt x="21184" y="1417"/>
                </a:cubicBezTo>
                <a:cubicBezTo>
                  <a:pt x="21179" y="1413"/>
                  <a:pt x="21173" y="1412"/>
                  <a:pt x="21167" y="1412"/>
                </a:cubicBezTo>
                <a:close/>
                <a:moveTo>
                  <a:pt x="877" y="1421"/>
                </a:moveTo>
                <a:cubicBezTo>
                  <a:pt x="859" y="1421"/>
                  <a:pt x="840" y="1432"/>
                  <a:pt x="839" y="1455"/>
                </a:cubicBezTo>
                <a:cubicBezTo>
                  <a:pt x="837" y="1491"/>
                  <a:pt x="862" y="1522"/>
                  <a:pt x="896" y="1533"/>
                </a:cubicBezTo>
                <a:cubicBezTo>
                  <a:pt x="900" y="1534"/>
                  <a:pt x="904" y="1534"/>
                  <a:pt x="907" y="1534"/>
                </a:cubicBezTo>
                <a:cubicBezTo>
                  <a:pt x="943" y="1534"/>
                  <a:pt x="955" y="1476"/>
                  <a:pt x="916" y="1465"/>
                </a:cubicBezTo>
                <a:cubicBezTo>
                  <a:pt x="910" y="1461"/>
                  <a:pt x="911" y="1459"/>
                  <a:pt x="911" y="1455"/>
                </a:cubicBezTo>
                <a:cubicBezTo>
                  <a:pt x="912" y="1432"/>
                  <a:pt x="895" y="1421"/>
                  <a:pt x="877" y="1421"/>
                </a:cubicBezTo>
                <a:close/>
                <a:moveTo>
                  <a:pt x="12410" y="1439"/>
                </a:moveTo>
                <a:cubicBezTo>
                  <a:pt x="12401" y="1439"/>
                  <a:pt x="12392" y="1444"/>
                  <a:pt x="12392" y="1455"/>
                </a:cubicBezTo>
                <a:lnTo>
                  <a:pt x="12392" y="1529"/>
                </a:lnTo>
                <a:cubicBezTo>
                  <a:pt x="12392" y="1541"/>
                  <a:pt x="12402" y="1547"/>
                  <a:pt x="12411" y="1547"/>
                </a:cubicBezTo>
                <a:cubicBezTo>
                  <a:pt x="12419" y="1547"/>
                  <a:pt x="12428" y="1541"/>
                  <a:pt x="12428" y="1529"/>
                </a:cubicBezTo>
                <a:lnTo>
                  <a:pt x="12428" y="1455"/>
                </a:lnTo>
                <a:cubicBezTo>
                  <a:pt x="12428" y="1444"/>
                  <a:pt x="12419" y="1439"/>
                  <a:pt x="12410" y="1439"/>
                </a:cubicBezTo>
                <a:close/>
                <a:moveTo>
                  <a:pt x="22746" y="1477"/>
                </a:moveTo>
                <a:cubicBezTo>
                  <a:pt x="22700" y="1477"/>
                  <a:pt x="22700" y="1548"/>
                  <a:pt x="22746" y="1548"/>
                </a:cubicBezTo>
                <a:lnTo>
                  <a:pt x="22775" y="1548"/>
                </a:lnTo>
                <a:cubicBezTo>
                  <a:pt x="22775" y="1548"/>
                  <a:pt x="22776" y="1548"/>
                  <a:pt x="22776" y="1548"/>
                </a:cubicBezTo>
                <a:cubicBezTo>
                  <a:pt x="22821" y="1548"/>
                  <a:pt x="22821" y="1477"/>
                  <a:pt x="22775" y="1477"/>
                </a:cubicBezTo>
                <a:close/>
                <a:moveTo>
                  <a:pt x="7080" y="1497"/>
                </a:moveTo>
                <a:cubicBezTo>
                  <a:pt x="7062" y="1497"/>
                  <a:pt x="7044" y="1508"/>
                  <a:pt x="7044" y="1531"/>
                </a:cubicBezTo>
                <a:lnTo>
                  <a:pt x="7044" y="1546"/>
                </a:lnTo>
                <a:cubicBezTo>
                  <a:pt x="7044" y="1569"/>
                  <a:pt x="7062" y="1581"/>
                  <a:pt x="7080" y="1581"/>
                </a:cubicBezTo>
                <a:cubicBezTo>
                  <a:pt x="7098" y="1581"/>
                  <a:pt x="7116" y="1569"/>
                  <a:pt x="7116" y="1546"/>
                </a:cubicBezTo>
                <a:lnTo>
                  <a:pt x="7116" y="1531"/>
                </a:lnTo>
                <a:cubicBezTo>
                  <a:pt x="7116" y="1508"/>
                  <a:pt x="7098" y="1497"/>
                  <a:pt x="7080" y="1497"/>
                </a:cubicBezTo>
                <a:close/>
                <a:moveTo>
                  <a:pt x="11975" y="1540"/>
                </a:moveTo>
                <a:cubicBezTo>
                  <a:pt x="11957" y="1540"/>
                  <a:pt x="11940" y="1551"/>
                  <a:pt x="11940" y="1575"/>
                </a:cubicBezTo>
                <a:lnTo>
                  <a:pt x="11940" y="1590"/>
                </a:lnTo>
                <a:cubicBezTo>
                  <a:pt x="11939" y="1613"/>
                  <a:pt x="11956" y="1624"/>
                  <a:pt x="11974" y="1624"/>
                </a:cubicBezTo>
                <a:cubicBezTo>
                  <a:pt x="11992" y="1624"/>
                  <a:pt x="12010" y="1613"/>
                  <a:pt x="12010" y="1590"/>
                </a:cubicBezTo>
                <a:lnTo>
                  <a:pt x="12010" y="1575"/>
                </a:lnTo>
                <a:cubicBezTo>
                  <a:pt x="12010" y="1551"/>
                  <a:pt x="11992" y="1540"/>
                  <a:pt x="11975" y="1540"/>
                </a:cubicBezTo>
                <a:close/>
                <a:moveTo>
                  <a:pt x="15098" y="1502"/>
                </a:moveTo>
                <a:cubicBezTo>
                  <a:pt x="15095" y="1502"/>
                  <a:pt x="15092" y="1502"/>
                  <a:pt x="15089" y="1503"/>
                </a:cubicBezTo>
                <a:cubicBezTo>
                  <a:pt x="15079" y="1506"/>
                  <a:pt x="15073" y="1512"/>
                  <a:pt x="15069" y="1518"/>
                </a:cubicBezTo>
                <a:cubicBezTo>
                  <a:pt x="15064" y="1509"/>
                  <a:pt x="15053" y="1502"/>
                  <a:pt x="15041" y="1502"/>
                </a:cubicBezTo>
                <a:cubicBezTo>
                  <a:pt x="15040" y="1502"/>
                  <a:pt x="15040" y="1502"/>
                  <a:pt x="15040" y="1502"/>
                </a:cubicBezTo>
                <a:cubicBezTo>
                  <a:pt x="14991" y="1502"/>
                  <a:pt x="14992" y="1571"/>
                  <a:pt x="15037" y="1572"/>
                </a:cubicBezTo>
                <a:cubicBezTo>
                  <a:pt x="15049" y="1572"/>
                  <a:pt x="15058" y="1567"/>
                  <a:pt x="15065" y="1560"/>
                </a:cubicBezTo>
                <a:cubicBezTo>
                  <a:pt x="15074" y="1592"/>
                  <a:pt x="15101" y="1619"/>
                  <a:pt x="15135" y="1629"/>
                </a:cubicBezTo>
                <a:cubicBezTo>
                  <a:pt x="15139" y="1631"/>
                  <a:pt x="15143" y="1631"/>
                  <a:pt x="15147" y="1631"/>
                </a:cubicBezTo>
                <a:cubicBezTo>
                  <a:pt x="15181" y="1631"/>
                  <a:pt x="15193" y="1574"/>
                  <a:pt x="15154" y="1561"/>
                </a:cubicBezTo>
                <a:cubicBezTo>
                  <a:pt x="15138" y="1556"/>
                  <a:pt x="15133" y="1543"/>
                  <a:pt x="15132" y="1528"/>
                </a:cubicBezTo>
                <a:cubicBezTo>
                  <a:pt x="15130" y="1512"/>
                  <a:pt x="15113" y="1502"/>
                  <a:pt x="15098" y="1502"/>
                </a:cubicBezTo>
                <a:close/>
                <a:moveTo>
                  <a:pt x="16524" y="1519"/>
                </a:moveTo>
                <a:cubicBezTo>
                  <a:pt x="16506" y="1519"/>
                  <a:pt x="16488" y="1528"/>
                  <a:pt x="16478" y="1545"/>
                </a:cubicBezTo>
                <a:cubicBezTo>
                  <a:pt x="16463" y="1569"/>
                  <a:pt x="16472" y="1606"/>
                  <a:pt x="16498" y="1619"/>
                </a:cubicBezTo>
                <a:cubicBezTo>
                  <a:pt x="16508" y="1624"/>
                  <a:pt x="16518" y="1629"/>
                  <a:pt x="16528" y="1634"/>
                </a:cubicBezTo>
                <a:cubicBezTo>
                  <a:pt x="16537" y="1639"/>
                  <a:pt x="16546" y="1641"/>
                  <a:pt x="16555" y="1641"/>
                </a:cubicBezTo>
                <a:cubicBezTo>
                  <a:pt x="16573" y="1641"/>
                  <a:pt x="16591" y="1632"/>
                  <a:pt x="16602" y="1614"/>
                </a:cubicBezTo>
                <a:cubicBezTo>
                  <a:pt x="16615" y="1591"/>
                  <a:pt x="16608" y="1555"/>
                  <a:pt x="16582" y="1541"/>
                </a:cubicBezTo>
                <a:cubicBezTo>
                  <a:pt x="16571" y="1536"/>
                  <a:pt x="16562" y="1531"/>
                  <a:pt x="16551" y="1525"/>
                </a:cubicBezTo>
                <a:cubicBezTo>
                  <a:pt x="16543" y="1521"/>
                  <a:pt x="16533" y="1519"/>
                  <a:pt x="16524" y="1519"/>
                </a:cubicBezTo>
                <a:close/>
                <a:moveTo>
                  <a:pt x="19304" y="1622"/>
                </a:moveTo>
                <a:cubicBezTo>
                  <a:pt x="19280" y="1622"/>
                  <a:pt x="19280" y="1656"/>
                  <a:pt x="19304" y="1656"/>
                </a:cubicBezTo>
                <a:cubicBezTo>
                  <a:pt x="19327" y="1656"/>
                  <a:pt x="19327" y="1622"/>
                  <a:pt x="19304" y="1622"/>
                </a:cubicBezTo>
                <a:close/>
                <a:moveTo>
                  <a:pt x="3535" y="1596"/>
                </a:moveTo>
                <a:cubicBezTo>
                  <a:pt x="3521" y="1596"/>
                  <a:pt x="3508" y="1614"/>
                  <a:pt x="3522" y="1625"/>
                </a:cubicBezTo>
                <a:cubicBezTo>
                  <a:pt x="3529" y="1632"/>
                  <a:pt x="3529" y="1637"/>
                  <a:pt x="3520" y="1644"/>
                </a:cubicBezTo>
                <a:cubicBezTo>
                  <a:pt x="3506" y="1655"/>
                  <a:pt x="3519" y="1672"/>
                  <a:pt x="3534" y="1672"/>
                </a:cubicBezTo>
                <a:cubicBezTo>
                  <a:pt x="3538" y="1672"/>
                  <a:pt x="3542" y="1671"/>
                  <a:pt x="3545" y="1669"/>
                </a:cubicBezTo>
                <a:cubicBezTo>
                  <a:pt x="3566" y="1651"/>
                  <a:pt x="3566" y="1619"/>
                  <a:pt x="3546" y="1601"/>
                </a:cubicBezTo>
                <a:cubicBezTo>
                  <a:pt x="3543" y="1597"/>
                  <a:pt x="3539" y="1596"/>
                  <a:pt x="3535" y="1596"/>
                </a:cubicBezTo>
                <a:close/>
                <a:moveTo>
                  <a:pt x="15654" y="1592"/>
                </a:moveTo>
                <a:cubicBezTo>
                  <a:pt x="15627" y="1592"/>
                  <a:pt x="15603" y="1629"/>
                  <a:pt x="15628" y="1653"/>
                </a:cubicBezTo>
                <a:lnTo>
                  <a:pt x="15644" y="1669"/>
                </a:lnTo>
                <a:cubicBezTo>
                  <a:pt x="15651" y="1676"/>
                  <a:pt x="15659" y="1679"/>
                  <a:pt x="15667" y="1679"/>
                </a:cubicBezTo>
                <a:cubicBezTo>
                  <a:pt x="15694" y="1679"/>
                  <a:pt x="15719" y="1644"/>
                  <a:pt x="15693" y="1619"/>
                </a:cubicBezTo>
                <a:lnTo>
                  <a:pt x="15678" y="1603"/>
                </a:lnTo>
                <a:cubicBezTo>
                  <a:pt x="15670" y="1596"/>
                  <a:pt x="15662" y="1592"/>
                  <a:pt x="15654" y="1592"/>
                </a:cubicBezTo>
                <a:close/>
                <a:moveTo>
                  <a:pt x="6059" y="1613"/>
                </a:moveTo>
                <a:cubicBezTo>
                  <a:pt x="6012" y="1613"/>
                  <a:pt x="6012" y="1685"/>
                  <a:pt x="6059" y="1685"/>
                </a:cubicBezTo>
                <a:cubicBezTo>
                  <a:pt x="6105" y="1685"/>
                  <a:pt x="6105" y="1613"/>
                  <a:pt x="6059" y="1613"/>
                </a:cubicBezTo>
                <a:close/>
                <a:moveTo>
                  <a:pt x="13759" y="1545"/>
                </a:moveTo>
                <a:cubicBezTo>
                  <a:pt x="13753" y="1545"/>
                  <a:pt x="13747" y="1546"/>
                  <a:pt x="13742" y="1549"/>
                </a:cubicBezTo>
                <a:cubicBezTo>
                  <a:pt x="13723" y="1560"/>
                  <a:pt x="13721" y="1581"/>
                  <a:pt x="13728" y="1598"/>
                </a:cubicBezTo>
                <a:cubicBezTo>
                  <a:pt x="13738" y="1623"/>
                  <a:pt x="13749" y="1648"/>
                  <a:pt x="13760" y="1672"/>
                </a:cubicBezTo>
                <a:cubicBezTo>
                  <a:pt x="13766" y="1684"/>
                  <a:pt x="13779" y="1689"/>
                  <a:pt x="13792" y="1689"/>
                </a:cubicBezTo>
                <a:cubicBezTo>
                  <a:pt x="13798" y="1689"/>
                  <a:pt x="13804" y="1688"/>
                  <a:pt x="13809" y="1686"/>
                </a:cubicBezTo>
                <a:cubicBezTo>
                  <a:pt x="13827" y="1675"/>
                  <a:pt x="13831" y="1654"/>
                  <a:pt x="13822" y="1637"/>
                </a:cubicBezTo>
                <a:cubicBezTo>
                  <a:pt x="13812" y="1612"/>
                  <a:pt x="13801" y="1587"/>
                  <a:pt x="13790" y="1562"/>
                </a:cubicBezTo>
                <a:cubicBezTo>
                  <a:pt x="13784" y="1550"/>
                  <a:pt x="13772" y="1545"/>
                  <a:pt x="13759" y="1545"/>
                </a:cubicBezTo>
                <a:close/>
                <a:moveTo>
                  <a:pt x="10307" y="1562"/>
                </a:moveTo>
                <a:cubicBezTo>
                  <a:pt x="10298" y="1562"/>
                  <a:pt x="10288" y="1565"/>
                  <a:pt x="10280" y="1569"/>
                </a:cubicBezTo>
                <a:cubicBezTo>
                  <a:pt x="10254" y="1585"/>
                  <a:pt x="10247" y="1616"/>
                  <a:pt x="10260" y="1643"/>
                </a:cubicBezTo>
                <a:cubicBezTo>
                  <a:pt x="10266" y="1653"/>
                  <a:pt x="10271" y="1661"/>
                  <a:pt x="10276" y="1672"/>
                </a:cubicBezTo>
                <a:cubicBezTo>
                  <a:pt x="10285" y="1690"/>
                  <a:pt x="10303" y="1699"/>
                  <a:pt x="10322" y="1699"/>
                </a:cubicBezTo>
                <a:cubicBezTo>
                  <a:pt x="10332" y="1699"/>
                  <a:pt x="10341" y="1696"/>
                  <a:pt x="10349" y="1692"/>
                </a:cubicBezTo>
                <a:cubicBezTo>
                  <a:pt x="10376" y="1676"/>
                  <a:pt x="10382" y="1645"/>
                  <a:pt x="10369" y="1619"/>
                </a:cubicBezTo>
                <a:cubicBezTo>
                  <a:pt x="10364" y="1608"/>
                  <a:pt x="10359" y="1599"/>
                  <a:pt x="10354" y="1588"/>
                </a:cubicBezTo>
                <a:cubicBezTo>
                  <a:pt x="10344" y="1571"/>
                  <a:pt x="10325" y="1562"/>
                  <a:pt x="10307" y="1562"/>
                </a:cubicBezTo>
                <a:close/>
                <a:moveTo>
                  <a:pt x="1804" y="1675"/>
                </a:moveTo>
                <a:cubicBezTo>
                  <a:pt x="1770" y="1675"/>
                  <a:pt x="1758" y="1733"/>
                  <a:pt x="1797" y="1745"/>
                </a:cubicBezTo>
                <a:cubicBezTo>
                  <a:pt x="1813" y="1751"/>
                  <a:pt x="1827" y="1756"/>
                  <a:pt x="1842" y="1761"/>
                </a:cubicBezTo>
                <a:cubicBezTo>
                  <a:pt x="1846" y="1762"/>
                  <a:pt x="1850" y="1763"/>
                  <a:pt x="1854" y="1763"/>
                </a:cubicBezTo>
                <a:cubicBezTo>
                  <a:pt x="1888" y="1763"/>
                  <a:pt x="1901" y="1706"/>
                  <a:pt x="1862" y="1693"/>
                </a:cubicBezTo>
                <a:cubicBezTo>
                  <a:pt x="1846" y="1688"/>
                  <a:pt x="1831" y="1682"/>
                  <a:pt x="1817" y="1677"/>
                </a:cubicBezTo>
                <a:cubicBezTo>
                  <a:pt x="1812" y="1676"/>
                  <a:pt x="1808" y="1675"/>
                  <a:pt x="1804" y="1675"/>
                </a:cubicBezTo>
                <a:close/>
                <a:moveTo>
                  <a:pt x="4497" y="1714"/>
                </a:moveTo>
                <a:cubicBezTo>
                  <a:pt x="4450" y="1714"/>
                  <a:pt x="4450" y="1785"/>
                  <a:pt x="4497" y="1785"/>
                </a:cubicBezTo>
                <a:cubicBezTo>
                  <a:pt x="4541" y="1785"/>
                  <a:pt x="4542" y="1714"/>
                  <a:pt x="4497" y="1714"/>
                </a:cubicBezTo>
                <a:close/>
                <a:moveTo>
                  <a:pt x="23422" y="1646"/>
                </a:moveTo>
                <a:cubicBezTo>
                  <a:pt x="23401" y="1646"/>
                  <a:pt x="23379" y="1663"/>
                  <a:pt x="23385" y="1690"/>
                </a:cubicBezTo>
                <a:lnTo>
                  <a:pt x="23400" y="1764"/>
                </a:lnTo>
                <a:cubicBezTo>
                  <a:pt x="23404" y="1782"/>
                  <a:pt x="23417" y="1789"/>
                  <a:pt x="23431" y="1789"/>
                </a:cubicBezTo>
                <a:cubicBezTo>
                  <a:pt x="23451" y="1789"/>
                  <a:pt x="23474" y="1772"/>
                  <a:pt x="23469" y="1745"/>
                </a:cubicBezTo>
                <a:cubicBezTo>
                  <a:pt x="23461" y="1721"/>
                  <a:pt x="23457" y="1696"/>
                  <a:pt x="23453" y="1671"/>
                </a:cubicBezTo>
                <a:cubicBezTo>
                  <a:pt x="23449" y="1653"/>
                  <a:pt x="23436" y="1646"/>
                  <a:pt x="23422" y="1646"/>
                </a:cubicBezTo>
                <a:close/>
                <a:moveTo>
                  <a:pt x="2436" y="1723"/>
                </a:moveTo>
                <a:cubicBezTo>
                  <a:pt x="2392" y="1723"/>
                  <a:pt x="2391" y="1795"/>
                  <a:pt x="2436" y="1795"/>
                </a:cubicBezTo>
                <a:cubicBezTo>
                  <a:pt x="2482" y="1795"/>
                  <a:pt x="2482" y="1723"/>
                  <a:pt x="2436" y="1723"/>
                </a:cubicBezTo>
                <a:close/>
                <a:moveTo>
                  <a:pt x="2722" y="1712"/>
                </a:moveTo>
                <a:cubicBezTo>
                  <a:pt x="2691" y="1712"/>
                  <a:pt x="2669" y="1759"/>
                  <a:pt x="2703" y="1777"/>
                </a:cubicBezTo>
                <a:cubicBezTo>
                  <a:pt x="2714" y="1782"/>
                  <a:pt x="2723" y="1787"/>
                  <a:pt x="2733" y="1792"/>
                </a:cubicBezTo>
                <a:cubicBezTo>
                  <a:pt x="2739" y="1795"/>
                  <a:pt x="2745" y="1797"/>
                  <a:pt x="2751" y="1797"/>
                </a:cubicBezTo>
                <a:cubicBezTo>
                  <a:pt x="2783" y="1797"/>
                  <a:pt x="2805" y="1750"/>
                  <a:pt x="2769" y="1732"/>
                </a:cubicBezTo>
                <a:cubicBezTo>
                  <a:pt x="2759" y="1726"/>
                  <a:pt x="2749" y="1721"/>
                  <a:pt x="2739" y="1716"/>
                </a:cubicBezTo>
                <a:cubicBezTo>
                  <a:pt x="2733" y="1713"/>
                  <a:pt x="2728" y="1712"/>
                  <a:pt x="2722" y="1712"/>
                </a:cubicBezTo>
                <a:close/>
                <a:moveTo>
                  <a:pt x="3870" y="1712"/>
                </a:moveTo>
                <a:cubicBezTo>
                  <a:pt x="3865" y="1712"/>
                  <a:pt x="3860" y="1713"/>
                  <a:pt x="3855" y="1714"/>
                </a:cubicBezTo>
                <a:cubicBezTo>
                  <a:pt x="3816" y="1723"/>
                  <a:pt x="3827" y="1782"/>
                  <a:pt x="3865" y="1784"/>
                </a:cubicBezTo>
                <a:cubicBezTo>
                  <a:pt x="3871" y="1794"/>
                  <a:pt x="3883" y="1799"/>
                  <a:pt x="3894" y="1799"/>
                </a:cubicBezTo>
                <a:cubicBezTo>
                  <a:pt x="3900" y="1799"/>
                  <a:pt x="3907" y="1798"/>
                  <a:pt x="3912" y="1795"/>
                </a:cubicBezTo>
                <a:cubicBezTo>
                  <a:pt x="3931" y="1784"/>
                  <a:pt x="3933" y="1763"/>
                  <a:pt x="3926" y="1745"/>
                </a:cubicBezTo>
                <a:cubicBezTo>
                  <a:pt x="3915" y="1723"/>
                  <a:pt x="3892" y="1712"/>
                  <a:pt x="3870" y="1712"/>
                </a:cubicBezTo>
                <a:close/>
                <a:moveTo>
                  <a:pt x="13042" y="1674"/>
                </a:moveTo>
                <a:cubicBezTo>
                  <a:pt x="13024" y="1674"/>
                  <a:pt x="13005" y="1684"/>
                  <a:pt x="12995" y="1701"/>
                </a:cubicBezTo>
                <a:cubicBezTo>
                  <a:pt x="12979" y="1727"/>
                  <a:pt x="12989" y="1759"/>
                  <a:pt x="13015" y="1775"/>
                </a:cubicBezTo>
                <a:cubicBezTo>
                  <a:pt x="13030" y="1785"/>
                  <a:pt x="13045" y="1795"/>
                  <a:pt x="13059" y="1805"/>
                </a:cubicBezTo>
                <a:cubicBezTo>
                  <a:pt x="13066" y="1810"/>
                  <a:pt x="13075" y="1812"/>
                  <a:pt x="13084" y="1812"/>
                </a:cubicBezTo>
                <a:cubicBezTo>
                  <a:pt x="13103" y="1812"/>
                  <a:pt x="13123" y="1802"/>
                  <a:pt x="13132" y="1785"/>
                </a:cubicBezTo>
                <a:cubicBezTo>
                  <a:pt x="13147" y="1759"/>
                  <a:pt x="13136" y="1727"/>
                  <a:pt x="13113" y="1712"/>
                </a:cubicBezTo>
                <a:cubicBezTo>
                  <a:pt x="13097" y="1701"/>
                  <a:pt x="13083" y="1692"/>
                  <a:pt x="13068" y="1681"/>
                </a:cubicBezTo>
                <a:cubicBezTo>
                  <a:pt x="13060" y="1676"/>
                  <a:pt x="13051" y="1674"/>
                  <a:pt x="13042" y="1674"/>
                </a:cubicBezTo>
                <a:close/>
                <a:moveTo>
                  <a:pt x="6525" y="1720"/>
                </a:moveTo>
                <a:cubicBezTo>
                  <a:pt x="6507" y="1720"/>
                  <a:pt x="6489" y="1732"/>
                  <a:pt x="6489" y="1755"/>
                </a:cubicBezTo>
                <a:lnTo>
                  <a:pt x="6489" y="1785"/>
                </a:lnTo>
                <a:cubicBezTo>
                  <a:pt x="6489" y="1808"/>
                  <a:pt x="6506" y="1820"/>
                  <a:pt x="6524" y="1820"/>
                </a:cubicBezTo>
                <a:cubicBezTo>
                  <a:pt x="6541" y="1820"/>
                  <a:pt x="6559" y="1808"/>
                  <a:pt x="6560" y="1785"/>
                </a:cubicBezTo>
                <a:lnTo>
                  <a:pt x="6560" y="1755"/>
                </a:lnTo>
                <a:cubicBezTo>
                  <a:pt x="6560" y="1732"/>
                  <a:pt x="6543" y="1720"/>
                  <a:pt x="6525" y="1720"/>
                </a:cubicBezTo>
                <a:close/>
                <a:moveTo>
                  <a:pt x="17021" y="1714"/>
                </a:moveTo>
                <a:cubicBezTo>
                  <a:pt x="16980" y="1714"/>
                  <a:pt x="16944" y="1767"/>
                  <a:pt x="16981" y="1805"/>
                </a:cubicBezTo>
                <a:cubicBezTo>
                  <a:pt x="16987" y="1810"/>
                  <a:pt x="16991" y="1815"/>
                  <a:pt x="16996" y="1821"/>
                </a:cubicBezTo>
                <a:cubicBezTo>
                  <a:pt x="17007" y="1832"/>
                  <a:pt x="17020" y="1836"/>
                  <a:pt x="17032" y="1836"/>
                </a:cubicBezTo>
                <a:cubicBezTo>
                  <a:pt x="17073" y="1836"/>
                  <a:pt x="17110" y="1783"/>
                  <a:pt x="17073" y="1745"/>
                </a:cubicBezTo>
                <a:lnTo>
                  <a:pt x="17057" y="1730"/>
                </a:lnTo>
                <a:cubicBezTo>
                  <a:pt x="17046" y="1719"/>
                  <a:pt x="17033" y="1714"/>
                  <a:pt x="17021" y="1714"/>
                </a:cubicBezTo>
                <a:close/>
                <a:moveTo>
                  <a:pt x="19438" y="1770"/>
                </a:moveTo>
                <a:cubicBezTo>
                  <a:pt x="19426" y="1770"/>
                  <a:pt x="19414" y="1783"/>
                  <a:pt x="19422" y="1798"/>
                </a:cubicBezTo>
                <a:cubicBezTo>
                  <a:pt x="19428" y="1808"/>
                  <a:pt x="19433" y="1818"/>
                  <a:pt x="19437" y="1828"/>
                </a:cubicBezTo>
                <a:cubicBezTo>
                  <a:pt x="19441" y="1835"/>
                  <a:pt x="19446" y="1837"/>
                  <a:pt x="19451" y="1837"/>
                </a:cubicBezTo>
                <a:cubicBezTo>
                  <a:pt x="19463" y="1837"/>
                  <a:pt x="19475" y="1825"/>
                  <a:pt x="19468" y="1810"/>
                </a:cubicBezTo>
                <a:cubicBezTo>
                  <a:pt x="19463" y="1800"/>
                  <a:pt x="19457" y="1790"/>
                  <a:pt x="19452" y="1780"/>
                </a:cubicBezTo>
                <a:cubicBezTo>
                  <a:pt x="19449" y="1773"/>
                  <a:pt x="19443" y="1770"/>
                  <a:pt x="19438" y="1770"/>
                </a:cubicBezTo>
                <a:close/>
                <a:moveTo>
                  <a:pt x="18929" y="1721"/>
                </a:moveTo>
                <a:cubicBezTo>
                  <a:pt x="18920" y="1721"/>
                  <a:pt x="18911" y="1723"/>
                  <a:pt x="18902" y="1727"/>
                </a:cubicBezTo>
                <a:cubicBezTo>
                  <a:pt x="18892" y="1733"/>
                  <a:pt x="18882" y="1738"/>
                  <a:pt x="18872" y="1743"/>
                </a:cubicBezTo>
                <a:cubicBezTo>
                  <a:pt x="18845" y="1756"/>
                  <a:pt x="18839" y="1791"/>
                  <a:pt x="18852" y="1817"/>
                </a:cubicBezTo>
                <a:cubicBezTo>
                  <a:pt x="18862" y="1834"/>
                  <a:pt x="18880" y="1843"/>
                  <a:pt x="18898" y="1843"/>
                </a:cubicBezTo>
                <a:cubicBezTo>
                  <a:pt x="18907" y="1843"/>
                  <a:pt x="18916" y="1841"/>
                  <a:pt x="18925" y="1836"/>
                </a:cubicBezTo>
                <a:cubicBezTo>
                  <a:pt x="18936" y="1831"/>
                  <a:pt x="18945" y="1826"/>
                  <a:pt x="18955" y="1821"/>
                </a:cubicBezTo>
                <a:cubicBezTo>
                  <a:pt x="18982" y="1807"/>
                  <a:pt x="18988" y="1771"/>
                  <a:pt x="18975" y="1747"/>
                </a:cubicBezTo>
                <a:cubicBezTo>
                  <a:pt x="18965" y="1730"/>
                  <a:pt x="18947" y="1721"/>
                  <a:pt x="18929" y="1721"/>
                </a:cubicBezTo>
                <a:close/>
                <a:moveTo>
                  <a:pt x="19965" y="1737"/>
                </a:moveTo>
                <a:cubicBezTo>
                  <a:pt x="19896" y="1737"/>
                  <a:pt x="19896" y="1844"/>
                  <a:pt x="19965" y="1844"/>
                </a:cubicBezTo>
                <a:lnTo>
                  <a:pt x="19996" y="1844"/>
                </a:lnTo>
                <a:cubicBezTo>
                  <a:pt x="20065" y="1844"/>
                  <a:pt x="20065" y="1737"/>
                  <a:pt x="19996" y="1737"/>
                </a:cubicBezTo>
                <a:close/>
                <a:moveTo>
                  <a:pt x="21978" y="1746"/>
                </a:moveTo>
                <a:cubicBezTo>
                  <a:pt x="21960" y="1746"/>
                  <a:pt x="21942" y="1758"/>
                  <a:pt x="21942" y="1781"/>
                </a:cubicBezTo>
                <a:lnTo>
                  <a:pt x="21942" y="1811"/>
                </a:lnTo>
                <a:cubicBezTo>
                  <a:pt x="21942" y="1834"/>
                  <a:pt x="21960" y="1846"/>
                  <a:pt x="21978" y="1846"/>
                </a:cubicBezTo>
                <a:cubicBezTo>
                  <a:pt x="21996" y="1846"/>
                  <a:pt x="22013" y="1834"/>
                  <a:pt x="22013" y="1811"/>
                </a:cubicBezTo>
                <a:lnTo>
                  <a:pt x="22013" y="1781"/>
                </a:lnTo>
                <a:cubicBezTo>
                  <a:pt x="22013" y="1758"/>
                  <a:pt x="21996" y="1746"/>
                  <a:pt x="21978" y="1746"/>
                </a:cubicBezTo>
                <a:close/>
                <a:moveTo>
                  <a:pt x="333" y="1779"/>
                </a:moveTo>
                <a:cubicBezTo>
                  <a:pt x="288" y="1779"/>
                  <a:pt x="287" y="1849"/>
                  <a:pt x="333" y="1849"/>
                </a:cubicBezTo>
                <a:cubicBezTo>
                  <a:pt x="380" y="1849"/>
                  <a:pt x="380" y="1779"/>
                  <a:pt x="333" y="1779"/>
                </a:cubicBezTo>
                <a:close/>
                <a:moveTo>
                  <a:pt x="14694" y="1710"/>
                </a:moveTo>
                <a:cubicBezTo>
                  <a:pt x="14670" y="1710"/>
                  <a:pt x="14649" y="1727"/>
                  <a:pt x="14641" y="1748"/>
                </a:cubicBezTo>
                <a:cubicBezTo>
                  <a:pt x="14636" y="1764"/>
                  <a:pt x="14631" y="1779"/>
                  <a:pt x="14627" y="1792"/>
                </a:cubicBezTo>
                <a:cubicBezTo>
                  <a:pt x="14617" y="1821"/>
                  <a:pt x="14637" y="1852"/>
                  <a:pt x="14663" y="1858"/>
                </a:cubicBezTo>
                <a:cubicBezTo>
                  <a:pt x="14668" y="1860"/>
                  <a:pt x="14672" y="1860"/>
                  <a:pt x="14676" y="1860"/>
                </a:cubicBezTo>
                <a:cubicBezTo>
                  <a:pt x="14700" y="1860"/>
                  <a:pt x="14720" y="1844"/>
                  <a:pt x="14728" y="1822"/>
                </a:cubicBezTo>
                <a:cubicBezTo>
                  <a:pt x="14734" y="1806"/>
                  <a:pt x="14739" y="1791"/>
                  <a:pt x="14744" y="1777"/>
                </a:cubicBezTo>
                <a:cubicBezTo>
                  <a:pt x="14754" y="1749"/>
                  <a:pt x="14734" y="1718"/>
                  <a:pt x="14707" y="1712"/>
                </a:cubicBezTo>
                <a:cubicBezTo>
                  <a:pt x="14703" y="1710"/>
                  <a:pt x="14698" y="1710"/>
                  <a:pt x="14694" y="1710"/>
                </a:cubicBezTo>
                <a:close/>
                <a:moveTo>
                  <a:pt x="11177" y="1778"/>
                </a:moveTo>
                <a:cubicBezTo>
                  <a:pt x="11159" y="1778"/>
                  <a:pt x="11141" y="1789"/>
                  <a:pt x="11141" y="1812"/>
                </a:cubicBezTo>
                <a:lnTo>
                  <a:pt x="11141" y="1828"/>
                </a:lnTo>
                <a:cubicBezTo>
                  <a:pt x="11141" y="1851"/>
                  <a:pt x="11159" y="1863"/>
                  <a:pt x="11177" y="1863"/>
                </a:cubicBezTo>
                <a:cubicBezTo>
                  <a:pt x="11195" y="1863"/>
                  <a:pt x="11213" y="1851"/>
                  <a:pt x="11213" y="1828"/>
                </a:cubicBezTo>
                <a:lnTo>
                  <a:pt x="11213" y="1812"/>
                </a:lnTo>
                <a:cubicBezTo>
                  <a:pt x="11213" y="1789"/>
                  <a:pt x="11195" y="1778"/>
                  <a:pt x="11177" y="1778"/>
                </a:cubicBezTo>
                <a:close/>
                <a:moveTo>
                  <a:pt x="16494" y="1792"/>
                </a:moveTo>
                <a:cubicBezTo>
                  <a:pt x="16451" y="1792"/>
                  <a:pt x="16450" y="1864"/>
                  <a:pt x="16495" y="1864"/>
                </a:cubicBezTo>
                <a:lnTo>
                  <a:pt x="16525" y="1864"/>
                </a:lnTo>
                <a:cubicBezTo>
                  <a:pt x="16571" y="1864"/>
                  <a:pt x="16571" y="1792"/>
                  <a:pt x="16525" y="1792"/>
                </a:cubicBezTo>
                <a:lnTo>
                  <a:pt x="16495" y="1792"/>
                </a:lnTo>
                <a:cubicBezTo>
                  <a:pt x="16494" y="1792"/>
                  <a:pt x="16494" y="1792"/>
                  <a:pt x="16494" y="1792"/>
                </a:cubicBezTo>
                <a:close/>
                <a:moveTo>
                  <a:pt x="11919" y="1786"/>
                </a:moveTo>
                <a:cubicBezTo>
                  <a:pt x="11896" y="1786"/>
                  <a:pt x="11873" y="1792"/>
                  <a:pt x="11852" y="1802"/>
                </a:cubicBezTo>
                <a:cubicBezTo>
                  <a:pt x="11816" y="1819"/>
                  <a:pt x="11838" y="1868"/>
                  <a:pt x="11871" y="1868"/>
                </a:cubicBezTo>
                <a:cubicBezTo>
                  <a:pt x="11876" y="1868"/>
                  <a:pt x="11881" y="1866"/>
                  <a:pt x="11886" y="1864"/>
                </a:cubicBezTo>
                <a:cubicBezTo>
                  <a:pt x="11896" y="1859"/>
                  <a:pt x="11905" y="1857"/>
                  <a:pt x="11915" y="1857"/>
                </a:cubicBezTo>
                <a:cubicBezTo>
                  <a:pt x="11926" y="1857"/>
                  <a:pt x="11937" y="1860"/>
                  <a:pt x="11948" y="1865"/>
                </a:cubicBezTo>
                <a:cubicBezTo>
                  <a:pt x="11951" y="1866"/>
                  <a:pt x="11954" y="1866"/>
                  <a:pt x="11957" y="1866"/>
                </a:cubicBezTo>
                <a:cubicBezTo>
                  <a:pt x="11973" y="1866"/>
                  <a:pt x="11989" y="1853"/>
                  <a:pt x="11993" y="1840"/>
                </a:cubicBezTo>
                <a:cubicBezTo>
                  <a:pt x="11999" y="1819"/>
                  <a:pt x="11987" y="1803"/>
                  <a:pt x="11968" y="1796"/>
                </a:cubicBezTo>
                <a:cubicBezTo>
                  <a:pt x="11952" y="1789"/>
                  <a:pt x="11935" y="1786"/>
                  <a:pt x="11919" y="1786"/>
                </a:cubicBezTo>
                <a:close/>
                <a:moveTo>
                  <a:pt x="21827" y="1806"/>
                </a:moveTo>
                <a:cubicBezTo>
                  <a:pt x="21810" y="1806"/>
                  <a:pt x="21792" y="1817"/>
                  <a:pt x="21792" y="1840"/>
                </a:cubicBezTo>
                <a:lnTo>
                  <a:pt x="21792" y="1855"/>
                </a:lnTo>
                <a:cubicBezTo>
                  <a:pt x="21792" y="1878"/>
                  <a:pt x="21810" y="1890"/>
                  <a:pt x="21827" y="1890"/>
                </a:cubicBezTo>
                <a:cubicBezTo>
                  <a:pt x="21845" y="1890"/>
                  <a:pt x="21863" y="1878"/>
                  <a:pt x="21863" y="1855"/>
                </a:cubicBezTo>
                <a:lnTo>
                  <a:pt x="21863" y="1840"/>
                </a:lnTo>
                <a:cubicBezTo>
                  <a:pt x="21863" y="1817"/>
                  <a:pt x="21845" y="1806"/>
                  <a:pt x="21827" y="1806"/>
                </a:cubicBezTo>
                <a:close/>
                <a:moveTo>
                  <a:pt x="24624" y="1829"/>
                </a:moveTo>
                <a:cubicBezTo>
                  <a:pt x="24579" y="1829"/>
                  <a:pt x="24579" y="1900"/>
                  <a:pt x="24624" y="1900"/>
                </a:cubicBezTo>
                <a:lnTo>
                  <a:pt x="24640" y="1900"/>
                </a:lnTo>
                <a:cubicBezTo>
                  <a:pt x="24686" y="1900"/>
                  <a:pt x="24686" y="1829"/>
                  <a:pt x="24640" y="1829"/>
                </a:cubicBezTo>
                <a:close/>
                <a:moveTo>
                  <a:pt x="20990" y="1770"/>
                </a:moveTo>
                <a:cubicBezTo>
                  <a:pt x="20954" y="1770"/>
                  <a:pt x="20917" y="1809"/>
                  <a:pt x="20940" y="1850"/>
                </a:cubicBezTo>
                <a:cubicBezTo>
                  <a:pt x="20960" y="1886"/>
                  <a:pt x="20991" y="1902"/>
                  <a:pt x="21030" y="1907"/>
                </a:cubicBezTo>
                <a:cubicBezTo>
                  <a:pt x="21032" y="1907"/>
                  <a:pt x="21033" y="1907"/>
                  <a:pt x="21035" y="1907"/>
                </a:cubicBezTo>
                <a:cubicBezTo>
                  <a:pt x="21062" y="1907"/>
                  <a:pt x="21083" y="1879"/>
                  <a:pt x="21083" y="1853"/>
                </a:cubicBezTo>
                <a:cubicBezTo>
                  <a:pt x="21083" y="1823"/>
                  <a:pt x="21061" y="1805"/>
                  <a:pt x="21034" y="1799"/>
                </a:cubicBezTo>
                <a:cubicBezTo>
                  <a:pt x="21033" y="1798"/>
                  <a:pt x="21033" y="1797"/>
                  <a:pt x="21031" y="1796"/>
                </a:cubicBezTo>
                <a:cubicBezTo>
                  <a:pt x="21021" y="1777"/>
                  <a:pt x="21005" y="1770"/>
                  <a:pt x="20990" y="1770"/>
                </a:cubicBezTo>
                <a:close/>
                <a:moveTo>
                  <a:pt x="20595" y="1847"/>
                </a:moveTo>
                <a:cubicBezTo>
                  <a:pt x="20549" y="1847"/>
                  <a:pt x="20549" y="1917"/>
                  <a:pt x="20595" y="1917"/>
                </a:cubicBezTo>
                <a:cubicBezTo>
                  <a:pt x="20595" y="1917"/>
                  <a:pt x="20596" y="1917"/>
                  <a:pt x="20596" y="1917"/>
                </a:cubicBezTo>
                <a:cubicBezTo>
                  <a:pt x="20641" y="1917"/>
                  <a:pt x="20641" y="1847"/>
                  <a:pt x="20595" y="1847"/>
                </a:cubicBezTo>
                <a:close/>
                <a:moveTo>
                  <a:pt x="9691" y="1820"/>
                </a:moveTo>
                <a:cubicBezTo>
                  <a:pt x="9673" y="1820"/>
                  <a:pt x="9654" y="1831"/>
                  <a:pt x="9654" y="1854"/>
                </a:cubicBezTo>
                <a:cubicBezTo>
                  <a:pt x="9652" y="1890"/>
                  <a:pt x="9675" y="1921"/>
                  <a:pt x="9710" y="1932"/>
                </a:cubicBezTo>
                <a:cubicBezTo>
                  <a:pt x="9714" y="1933"/>
                  <a:pt x="9718" y="1934"/>
                  <a:pt x="9722" y="1934"/>
                </a:cubicBezTo>
                <a:cubicBezTo>
                  <a:pt x="9757" y="1934"/>
                  <a:pt x="9769" y="1875"/>
                  <a:pt x="9730" y="1864"/>
                </a:cubicBezTo>
                <a:cubicBezTo>
                  <a:pt x="9723" y="1861"/>
                  <a:pt x="9725" y="1858"/>
                  <a:pt x="9725" y="1854"/>
                </a:cubicBezTo>
                <a:cubicBezTo>
                  <a:pt x="9726" y="1831"/>
                  <a:pt x="9709" y="1820"/>
                  <a:pt x="9691" y="1820"/>
                </a:cubicBezTo>
                <a:close/>
                <a:moveTo>
                  <a:pt x="18130" y="1873"/>
                </a:moveTo>
                <a:cubicBezTo>
                  <a:pt x="18125" y="1873"/>
                  <a:pt x="18120" y="1875"/>
                  <a:pt x="18116" y="1880"/>
                </a:cubicBezTo>
                <a:cubicBezTo>
                  <a:pt x="18103" y="1899"/>
                  <a:pt x="18086" y="1912"/>
                  <a:pt x="18066" y="1918"/>
                </a:cubicBezTo>
                <a:cubicBezTo>
                  <a:pt x="18047" y="1926"/>
                  <a:pt x="18053" y="1954"/>
                  <a:pt x="18070" y="1954"/>
                </a:cubicBezTo>
                <a:cubicBezTo>
                  <a:pt x="18072" y="1954"/>
                  <a:pt x="18073" y="1953"/>
                  <a:pt x="18075" y="1953"/>
                </a:cubicBezTo>
                <a:cubicBezTo>
                  <a:pt x="18105" y="1941"/>
                  <a:pt x="18127" y="1923"/>
                  <a:pt x="18147" y="1899"/>
                </a:cubicBezTo>
                <a:cubicBezTo>
                  <a:pt x="18156" y="1886"/>
                  <a:pt x="18143" y="1873"/>
                  <a:pt x="18130" y="1873"/>
                </a:cubicBezTo>
                <a:close/>
                <a:moveTo>
                  <a:pt x="8337" y="1890"/>
                </a:moveTo>
                <a:cubicBezTo>
                  <a:pt x="8291" y="1890"/>
                  <a:pt x="8291" y="1960"/>
                  <a:pt x="8337" y="1960"/>
                </a:cubicBezTo>
                <a:lnTo>
                  <a:pt x="8367" y="1960"/>
                </a:lnTo>
                <a:cubicBezTo>
                  <a:pt x="8368" y="1960"/>
                  <a:pt x="8369" y="1960"/>
                  <a:pt x="8369" y="1960"/>
                </a:cubicBezTo>
                <a:cubicBezTo>
                  <a:pt x="8413" y="1960"/>
                  <a:pt x="8414" y="1890"/>
                  <a:pt x="8367" y="1890"/>
                </a:cubicBezTo>
                <a:close/>
                <a:moveTo>
                  <a:pt x="2676" y="1906"/>
                </a:moveTo>
                <a:cubicBezTo>
                  <a:pt x="2632" y="1906"/>
                  <a:pt x="2632" y="1976"/>
                  <a:pt x="2677" y="1976"/>
                </a:cubicBezTo>
                <a:cubicBezTo>
                  <a:pt x="2723" y="1976"/>
                  <a:pt x="2723" y="1906"/>
                  <a:pt x="2677" y="1906"/>
                </a:cubicBezTo>
                <a:cubicBezTo>
                  <a:pt x="2677" y="1906"/>
                  <a:pt x="2676" y="1906"/>
                  <a:pt x="2676" y="1906"/>
                </a:cubicBezTo>
                <a:close/>
                <a:moveTo>
                  <a:pt x="15895" y="1896"/>
                </a:moveTo>
                <a:cubicBezTo>
                  <a:pt x="15877" y="1896"/>
                  <a:pt x="15859" y="1908"/>
                  <a:pt x="15859" y="1931"/>
                </a:cubicBezTo>
                <a:lnTo>
                  <a:pt x="15859" y="1946"/>
                </a:lnTo>
                <a:cubicBezTo>
                  <a:pt x="15859" y="1969"/>
                  <a:pt x="15876" y="1980"/>
                  <a:pt x="15894" y="1980"/>
                </a:cubicBezTo>
                <a:cubicBezTo>
                  <a:pt x="15911" y="1980"/>
                  <a:pt x="15929" y="1969"/>
                  <a:pt x="15929" y="1946"/>
                </a:cubicBezTo>
                <a:lnTo>
                  <a:pt x="15929" y="1931"/>
                </a:lnTo>
                <a:cubicBezTo>
                  <a:pt x="15930" y="1908"/>
                  <a:pt x="15912" y="1896"/>
                  <a:pt x="15895" y="1896"/>
                </a:cubicBezTo>
                <a:close/>
                <a:moveTo>
                  <a:pt x="5231" y="1912"/>
                </a:moveTo>
                <a:cubicBezTo>
                  <a:pt x="5185" y="1912"/>
                  <a:pt x="5185" y="1983"/>
                  <a:pt x="5231" y="1983"/>
                </a:cubicBezTo>
                <a:lnTo>
                  <a:pt x="5247" y="1983"/>
                </a:lnTo>
                <a:cubicBezTo>
                  <a:pt x="5293" y="1983"/>
                  <a:pt x="5293" y="1912"/>
                  <a:pt x="5247" y="1912"/>
                </a:cubicBezTo>
                <a:close/>
                <a:moveTo>
                  <a:pt x="8668" y="1921"/>
                </a:moveTo>
                <a:cubicBezTo>
                  <a:pt x="8622" y="1921"/>
                  <a:pt x="8622" y="1991"/>
                  <a:pt x="8668" y="1991"/>
                </a:cubicBezTo>
                <a:lnTo>
                  <a:pt x="8698" y="1991"/>
                </a:lnTo>
                <a:cubicBezTo>
                  <a:pt x="8745" y="1991"/>
                  <a:pt x="8745" y="1921"/>
                  <a:pt x="8698" y="1921"/>
                </a:cubicBezTo>
                <a:close/>
                <a:moveTo>
                  <a:pt x="5441" y="1928"/>
                </a:moveTo>
                <a:cubicBezTo>
                  <a:pt x="5395" y="1928"/>
                  <a:pt x="5395" y="1999"/>
                  <a:pt x="5441" y="1999"/>
                </a:cubicBezTo>
                <a:cubicBezTo>
                  <a:pt x="5488" y="1999"/>
                  <a:pt x="5488" y="1928"/>
                  <a:pt x="5441" y="1928"/>
                </a:cubicBezTo>
                <a:close/>
                <a:moveTo>
                  <a:pt x="7766" y="1933"/>
                </a:moveTo>
                <a:cubicBezTo>
                  <a:pt x="7720" y="1933"/>
                  <a:pt x="7720" y="2004"/>
                  <a:pt x="7766" y="2004"/>
                </a:cubicBezTo>
                <a:cubicBezTo>
                  <a:pt x="7812" y="2004"/>
                  <a:pt x="7812" y="1933"/>
                  <a:pt x="7766" y="1933"/>
                </a:cubicBezTo>
                <a:close/>
                <a:moveTo>
                  <a:pt x="2256" y="1855"/>
                </a:moveTo>
                <a:cubicBezTo>
                  <a:pt x="2210" y="1855"/>
                  <a:pt x="2180" y="1926"/>
                  <a:pt x="2230" y="1955"/>
                </a:cubicBezTo>
                <a:cubicBezTo>
                  <a:pt x="2255" y="1971"/>
                  <a:pt x="2279" y="1985"/>
                  <a:pt x="2304" y="2000"/>
                </a:cubicBezTo>
                <a:cubicBezTo>
                  <a:pt x="2313" y="2005"/>
                  <a:pt x="2322" y="2008"/>
                  <a:pt x="2330" y="2008"/>
                </a:cubicBezTo>
                <a:cubicBezTo>
                  <a:pt x="2377" y="2008"/>
                  <a:pt x="2408" y="1938"/>
                  <a:pt x="2359" y="1908"/>
                </a:cubicBezTo>
                <a:cubicBezTo>
                  <a:pt x="2334" y="1892"/>
                  <a:pt x="2309" y="1877"/>
                  <a:pt x="2284" y="1864"/>
                </a:cubicBezTo>
                <a:cubicBezTo>
                  <a:pt x="2274" y="1858"/>
                  <a:pt x="2265" y="1855"/>
                  <a:pt x="2256" y="1855"/>
                </a:cubicBezTo>
                <a:close/>
                <a:moveTo>
                  <a:pt x="7902" y="1964"/>
                </a:moveTo>
                <a:cubicBezTo>
                  <a:pt x="7856" y="1964"/>
                  <a:pt x="7856" y="2035"/>
                  <a:pt x="7902" y="2035"/>
                </a:cubicBezTo>
                <a:cubicBezTo>
                  <a:pt x="7946" y="2035"/>
                  <a:pt x="7948" y="1964"/>
                  <a:pt x="7902" y="1964"/>
                </a:cubicBezTo>
                <a:close/>
                <a:moveTo>
                  <a:pt x="19202" y="1855"/>
                </a:moveTo>
                <a:cubicBezTo>
                  <a:pt x="19162" y="1855"/>
                  <a:pt x="19124" y="1908"/>
                  <a:pt x="19161" y="1946"/>
                </a:cubicBezTo>
                <a:cubicBezTo>
                  <a:pt x="19186" y="1971"/>
                  <a:pt x="19211" y="1996"/>
                  <a:pt x="19234" y="2022"/>
                </a:cubicBezTo>
                <a:cubicBezTo>
                  <a:pt x="19245" y="2033"/>
                  <a:pt x="19257" y="2037"/>
                  <a:pt x="19269" y="2037"/>
                </a:cubicBezTo>
                <a:cubicBezTo>
                  <a:pt x="19310" y="2037"/>
                  <a:pt x="19347" y="1985"/>
                  <a:pt x="19311" y="1947"/>
                </a:cubicBezTo>
                <a:cubicBezTo>
                  <a:pt x="19285" y="1922"/>
                  <a:pt x="19262" y="1896"/>
                  <a:pt x="19237" y="1871"/>
                </a:cubicBezTo>
                <a:cubicBezTo>
                  <a:pt x="19227" y="1860"/>
                  <a:pt x="19214" y="1855"/>
                  <a:pt x="19202" y="1855"/>
                </a:cubicBezTo>
                <a:close/>
                <a:moveTo>
                  <a:pt x="4844" y="1955"/>
                </a:moveTo>
                <a:cubicBezTo>
                  <a:pt x="4821" y="1955"/>
                  <a:pt x="4797" y="1980"/>
                  <a:pt x="4811" y="2007"/>
                </a:cubicBezTo>
                <a:cubicBezTo>
                  <a:pt x="4816" y="2018"/>
                  <a:pt x="4821" y="2027"/>
                  <a:pt x="4827" y="2038"/>
                </a:cubicBezTo>
                <a:cubicBezTo>
                  <a:pt x="4833" y="2051"/>
                  <a:pt x="4844" y="2056"/>
                  <a:pt x="4854" y="2056"/>
                </a:cubicBezTo>
                <a:cubicBezTo>
                  <a:pt x="4878" y="2056"/>
                  <a:pt x="4902" y="2030"/>
                  <a:pt x="4887" y="2002"/>
                </a:cubicBezTo>
                <a:cubicBezTo>
                  <a:pt x="4882" y="1991"/>
                  <a:pt x="4877" y="1983"/>
                  <a:pt x="4872" y="1973"/>
                </a:cubicBezTo>
                <a:cubicBezTo>
                  <a:pt x="4865" y="1960"/>
                  <a:pt x="4855" y="1955"/>
                  <a:pt x="4844" y="1955"/>
                </a:cubicBezTo>
                <a:close/>
                <a:moveTo>
                  <a:pt x="12349" y="1995"/>
                </a:moveTo>
                <a:cubicBezTo>
                  <a:pt x="12335" y="1995"/>
                  <a:pt x="12323" y="2014"/>
                  <a:pt x="12336" y="2025"/>
                </a:cubicBezTo>
                <a:cubicBezTo>
                  <a:pt x="12342" y="2031"/>
                  <a:pt x="12341" y="2037"/>
                  <a:pt x="12335" y="2043"/>
                </a:cubicBezTo>
                <a:cubicBezTo>
                  <a:pt x="12320" y="2054"/>
                  <a:pt x="12333" y="2071"/>
                  <a:pt x="12348" y="2071"/>
                </a:cubicBezTo>
                <a:cubicBezTo>
                  <a:pt x="12352" y="2071"/>
                  <a:pt x="12356" y="2070"/>
                  <a:pt x="12360" y="2068"/>
                </a:cubicBezTo>
                <a:cubicBezTo>
                  <a:pt x="12381" y="2051"/>
                  <a:pt x="12381" y="2018"/>
                  <a:pt x="12361" y="2000"/>
                </a:cubicBezTo>
                <a:cubicBezTo>
                  <a:pt x="12357" y="1996"/>
                  <a:pt x="12353" y="1995"/>
                  <a:pt x="12349" y="1995"/>
                </a:cubicBezTo>
                <a:close/>
                <a:moveTo>
                  <a:pt x="22953" y="1944"/>
                </a:moveTo>
                <a:cubicBezTo>
                  <a:pt x="22932" y="1944"/>
                  <a:pt x="22911" y="1961"/>
                  <a:pt x="22919" y="1987"/>
                </a:cubicBezTo>
                <a:cubicBezTo>
                  <a:pt x="22924" y="2007"/>
                  <a:pt x="22929" y="2027"/>
                  <a:pt x="22934" y="2048"/>
                </a:cubicBezTo>
                <a:cubicBezTo>
                  <a:pt x="22938" y="2066"/>
                  <a:pt x="22952" y="2074"/>
                  <a:pt x="22966" y="2074"/>
                </a:cubicBezTo>
                <a:cubicBezTo>
                  <a:pt x="22987" y="2074"/>
                  <a:pt x="23009" y="2057"/>
                  <a:pt x="23002" y="2030"/>
                </a:cubicBezTo>
                <a:cubicBezTo>
                  <a:pt x="22997" y="2010"/>
                  <a:pt x="22991" y="1990"/>
                  <a:pt x="22987" y="1969"/>
                </a:cubicBezTo>
                <a:cubicBezTo>
                  <a:pt x="22982" y="1952"/>
                  <a:pt x="22968" y="1944"/>
                  <a:pt x="22953" y="1944"/>
                </a:cubicBezTo>
                <a:close/>
                <a:moveTo>
                  <a:pt x="16028" y="2033"/>
                </a:moveTo>
                <a:cubicBezTo>
                  <a:pt x="16011" y="2033"/>
                  <a:pt x="16000" y="2056"/>
                  <a:pt x="16018" y="2065"/>
                </a:cubicBezTo>
                <a:cubicBezTo>
                  <a:pt x="16028" y="2070"/>
                  <a:pt x="16038" y="2075"/>
                  <a:pt x="16048" y="2081"/>
                </a:cubicBezTo>
                <a:cubicBezTo>
                  <a:pt x="16051" y="2082"/>
                  <a:pt x="16054" y="2083"/>
                  <a:pt x="16057" y="2083"/>
                </a:cubicBezTo>
                <a:cubicBezTo>
                  <a:pt x="16073" y="2083"/>
                  <a:pt x="16083" y="2058"/>
                  <a:pt x="16067" y="2051"/>
                </a:cubicBezTo>
                <a:cubicBezTo>
                  <a:pt x="16057" y="2046"/>
                  <a:pt x="16047" y="2041"/>
                  <a:pt x="16037" y="2035"/>
                </a:cubicBezTo>
                <a:cubicBezTo>
                  <a:pt x="16034" y="2034"/>
                  <a:pt x="16031" y="2033"/>
                  <a:pt x="16028" y="2033"/>
                </a:cubicBezTo>
                <a:close/>
                <a:moveTo>
                  <a:pt x="14873" y="2012"/>
                </a:moveTo>
                <a:cubicBezTo>
                  <a:pt x="14827" y="2012"/>
                  <a:pt x="14827" y="2084"/>
                  <a:pt x="14873" y="2084"/>
                </a:cubicBezTo>
                <a:cubicBezTo>
                  <a:pt x="14918" y="2084"/>
                  <a:pt x="14918" y="2012"/>
                  <a:pt x="14873" y="2012"/>
                </a:cubicBezTo>
                <a:close/>
                <a:moveTo>
                  <a:pt x="4196" y="1936"/>
                </a:moveTo>
                <a:cubicBezTo>
                  <a:pt x="4155" y="1936"/>
                  <a:pt x="4120" y="1990"/>
                  <a:pt x="4156" y="2027"/>
                </a:cubicBezTo>
                <a:cubicBezTo>
                  <a:pt x="4180" y="2052"/>
                  <a:pt x="4205" y="2077"/>
                  <a:pt x="4230" y="2104"/>
                </a:cubicBezTo>
                <a:cubicBezTo>
                  <a:pt x="4241" y="2115"/>
                  <a:pt x="4254" y="2119"/>
                  <a:pt x="4266" y="2119"/>
                </a:cubicBezTo>
                <a:cubicBezTo>
                  <a:pt x="4307" y="2119"/>
                  <a:pt x="4344" y="2066"/>
                  <a:pt x="4306" y="2028"/>
                </a:cubicBezTo>
                <a:cubicBezTo>
                  <a:pt x="4282" y="2004"/>
                  <a:pt x="4257" y="1979"/>
                  <a:pt x="4232" y="1953"/>
                </a:cubicBezTo>
                <a:cubicBezTo>
                  <a:pt x="4220" y="1941"/>
                  <a:pt x="4208" y="1936"/>
                  <a:pt x="4196" y="1936"/>
                </a:cubicBezTo>
                <a:close/>
                <a:moveTo>
                  <a:pt x="15429" y="2012"/>
                </a:moveTo>
                <a:cubicBezTo>
                  <a:pt x="15416" y="2012"/>
                  <a:pt x="15403" y="2019"/>
                  <a:pt x="15397" y="2030"/>
                </a:cubicBezTo>
                <a:cubicBezTo>
                  <a:pt x="15386" y="2048"/>
                  <a:pt x="15394" y="2067"/>
                  <a:pt x="15409" y="2078"/>
                </a:cubicBezTo>
                <a:cubicBezTo>
                  <a:pt x="15429" y="2094"/>
                  <a:pt x="15449" y="2109"/>
                  <a:pt x="15470" y="2122"/>
                </a:cubicBezTo>
                <a:cubicBezTo>
                  <a:pt x="15475" y="2126"/>
                  <a:pt x="15481" y="2128"/>
                  <a:pt x="15486" y="2128"/>
                </a:cubicBezTo>
                <a:cubicBezTo>
                  <a:pt x="15499" y="2128"/>
                  <a:pt x="15512" y="2121"/>
                  <a:pt x="15518" y="2110"/>
                </a:cubicBezTo>
                <a:cubicBezTo>
                  <a:pt x="15529" y="2091"/>
                  <a:pt x="15520" y="2073"/>
                  <a:pt x="15505" y="2062"/>
                </a:cubicBezTo>
                <a:cubicBezTo>
                  <a:pt x="15485" y="2046"/>
                  <a:pt x="15466" y="2031"/>
                  <a:pt x="15445" y="2017"/>
                </a:cubicBezTo>
                <a:cubicBezTo>
                  <a:pt x="15440" y="2013"/>
                  <a:pt x="15435" y="2012"/>
                  <a:pt x="15429" y="2012"/>
                </a:cubicBezTo>
                <a:close/>
                <a:moveTo>
                  <a:pt x="1282" y="1989"/>
                </a:moveTo>
                <a:cubicBezTo>
                  <a:pt x="1241" y="1989"/>
                  <a:pt x="1205" y="2042"/>
                  <a:pt x="1242" y="2079"/>
                </a:cubicBezTo>
                <a:lnTo>
                  <a:pt x="1287" y="2125"/>
                </a:lnTo>
                <a:cubicBezTo>
                  <a:pt x="1298" y="2136"/>
                  <a:pt x="1310" y="2140"/>
                  <a:pt x="1322" y="2140"/>
                </a:cubicBezTo>
                <a:cubicBezTo>
                  <a:pt x="1363" y="2140"/>
                  <a:pt x="1400" y="2087"/>
                  <a:pt x="1362" y="2049"/>
                </a:cubicBezTo>
                <a:lnTo>
                  <a:pt x="1318" y="2005"/>
                </a:lnTo>
                <a:cubicBezTo>
                  <a:pt x="1307" y="1993"/>
                  <a:pt x="1294" y="1989"/>
                  <a:pt x="1282" y="1989"/>
                </a:cubicBezTo>
                <a:close/>
                <a:moveTo>
                  <a:pt x="10619" y="2075"/>
                </a:moveTo>
                <a:cubicBezTo>
                  <a:pt x="10583" y="2075"/>
                  <a:pt x="10573" y="2132"/>
                  <a:pt x="10611" y="2145"/>
                </a:cubicBezTo>
                <a:cubicBezTo>
                  <a:pt x="10627" y="2151"/>
                  <a:pt x="10642" y="2156"/>
                  <a:pt x="10656" y="2161"/>
                </a:cubicBezTo>
                <a:cubicBezTo>
                  <a:pt x="10660" y="2162"/>
                  <a:pt x="10664" y="2163"/>
                  <a:pt x="10667" y="2163"/>
                </a:cubicBezTo>
                <a:cubicBezTo>
                  <a:pt x="10702" y="2163"/>
                  <a:pt x="10715" y="2105"/>
                  <a:pt x="10675" y="2093"/>
                </a:cubicBezTo>
                <a:cubicBezTo>
                  <a:pt x="10660" y="2088"/>
                  <a:pt x="10646" y="2083"/>
                  <a:pt x="10631" y="2077"/>
                </a:cubicBezTo>
                <a:cubicBezTo>
                  <a:pt x="10627" y="2076"/>
                  <a:pt x="10622" y="2075"/>
                  <a:pt x="10619" y="2075"/>
                </a:cubicBezTo>
                <a:close/>
                <a:moveTo>
                  <a:pt x="15065" y="2086"/>
                </a:moveTo>
                <a:cubicBezTo>
                  <a:pt x="15057" y="2086"/>
                  <a:pt x="15049" y="2089"/>
                  <a:pt x="15042" y="2096"/>
                </a:cubicBezTo>
                <a:lnTo>
                  <a:pt x="15026" y="2112"/>
                </a:lnTo>
                <a:cubicBezTo>
                  <a:pt x="15001" y="2138"/>
                  <a:pt x="15025" y="2173"/>
                  <a:pt x="15052" y="2173"/>
                </a:cubicBezTo>
                <a:cubicBezTo>
                  <a:pt x="15060" y="2173"/>
                  <a:pt x="15068" y="2170"/>
                  <a:pt x="15075" y="2162"/>
                </a:cubicBezTo>
                <a:lnTo>
                  <a:pt x="15091" y="2147"/>
                </a:lnTo>
                <a:cubicBezTo>
                  <a:pt x="15117" y="2121"/>
                  <a:pt x="15092" y="2086"/>
                  <a:pt x="15065" y="2086"/>
                </a:cubicBezTo>
                <a:close/>
                <a:moveTo>
                  <a:pt x="21377" y="2056"/>
                </a:moveTo>
                <a:cubicBezTo>
                  <a:pt x="21337" y="2056"/>
                  <a:pt x="21301" y="2109"/>
                  <a:pt x="21338" y="2147"/>
                </a:cubicBezTo>
                <a:cubicBezTo>
                  <a:pt x="21343" y="2153"/>
                  <a:pt x="21348" y="2157"/>
                  <a:pt x="21353" y="2162"/>
                </a:cubicBezTo>
                <a:cubicBezTo>
                  <a:pt x="21364" y="2173"/>
                  <a:pt x="21377" y="2178"/>
                  <a:pt x="21389" y="2178"/>
                </a:cubicBezTo>
                <a:cubicBezTo>
                  <a:pt x="21430" y="2178"/>
                  <a:pt x="21467" y="2125"/>
                  <a:pt x="21429" y="2088"/>
                </a:cubicBezTo>
                <a:lnTo>
                  <a:pt x="21413" y="2072"/>
                </a:lnTo>
                <a:cubicBezTo>
                  <a:pt x="21402" y="2061"/>
                  <a:pt x="21390" y="2056"/>
                  <a:pt x="21377" y="2056"/>
                </a:cubicBezTo>
                <a:close/>
                <a:moveTo>
                  <a:pt x="13309" y="2114"/>
                </a:moveTo>
                <a:cubicBezTo>
                  <a:pt x="13263" y="2114"/>
                  <a:pt x="13263" y="2184"/>
                  <a:pt x="13309" y="2184"/>
                </a:cubicBezTo>
                <a:cubicBezTo>
                  <a:pt x="13355" y="2184"/>
                  <a:pt x="13355" y="2114"/>
                  <a:pt x="13309" y="2114"/>
                </a:cubicBezTo>
                <a:close/>
                <a:moveTo>
                  <a:pt x="23949" y="2084"/>
                </a:moveTo>
                <a:cubicBezTo>
                  <a:pt x="23943" y="2084"/>
                  <a:pt x="23937" y="2086"/>
                  <a:pt x="23931" y="2090"/>
                </a:cubicBezTo>
                <a:cubicBezTo>
                  <a:pt x="23916" y="2100"/>
                  <a:pt x="23900" y="2111"/>
                  <a:pt x="23885" y="2120"/>
                </a:cubicBezTo>
                <a:cubicBezTo>
                  <a:pt x="23855" y="2142"/>
                  <a:pt x="23874" y="2188"/>
                  <a:pt x="23903" y="2188"/>
                </a:cubicBezTo>
                <a:cubicBezTo>
                  <a:pt x="23909" y="2188"/>
                  <a:pt x="23915" y="2187"/>
                  <a:pt x="23921" y="2182"/>
                </a:cubicBezTo>
                <a:cubicBezTo>
                  <a:pt x="23936" y="2172"/>
                  <a:pt x="23951" y="2161"/>
                  <a:pt x="23966" y="2152"/>
                </a:cubicBezTo>
                <a:cubicBezTo>
                  <a:pt x="23997" y="2130"/>
                  <a:pt x="23978" y="2084"/>
                  <a:pt x="23949" y="2084"/>
                </a:cubicBezTo>
                <a:close/>
                <a:moveTo>
                  <a:pt x="11250" y="2122"/>
                </a:moveTo>
                <a:cubicBezTo>
                  <a:pt x="11206" y="2122"/>
                  <a:pt x="11206" y="2194"/>
                  <a:pt x="11250" y="2194"/>
                </a:cubicBezTo>
                <a:cubicBezTo>
                  <a:pt x="11297" y="2194"/>
                  <a:pt x="11297" y="2122"/>
                  <a:pt x="11250" y="2122"/>
                </a:cubicBezTo>
                <a:close/>
                <a:moveTo>
                  <a:pt x="11537" y="2111"/>
                </a:moveTo>
                <a:cubicBezTo>
                  <a:pt x="11505" y="2111"/>
                  <a:pt x="11483" y="2159"/>
                  <a:pt x="11519" y="2177"/>
                </a:cubicBezTo>
                <a:cubicBezTo>
                  <a:pt x="11529" y="2182"/>
                  <a:pt x="11538" y="2187"/>
                  <a:pt x="11549" y="2193"/>
                </a:cubicBezTo>
                <a:cubicBezTo>
                  <a:pt x="11554" y="2195"/>
                  <a:pt x="11559" y="2196"/>
                  <a:pt x="11564" y="2196"/>
                </a:cubicBezTo>
                <a:cubicBezTo>
                  <a:pt x="11597" y="2196"/>
                  <a:pt x="11620" y="2148"/>
                  <a:pt x="11585" y="2131"/>
                </a:cubicBezTo>
                <a:cubicBezTo>
                  <a:pt x="11574" y="2126"/>
                  <a:pt x="11565" y="2120"/>
                  <a:pt x="11554" y="2115"/>
                </a:cubicBezTo>
                <a:cubicBezTo>
                  <a:pt x="11548" y="2112"/>
                  <a:pt x="11543" y="2111"/>
                  <a:pt x="11537" y="2111"/>
                </a:cubicBezTo>
                <a:close/>
                <a:moveTo>
                  <a:pt x="12684" y="2113"/>
                </a:moveTo>
                <a:cubicBezTo>
                  <a:pt x="12679" y="2113"/>
                  <a:pt x="12674" y="2113"/>
                  <a:pt x="12669" y="2114"/>
                </a:cubicBezTo>
                <a:cubicBezTo>
                  <a:pt x="12628" y="2122"/>
                  <a:pt x="12640" y="2182"/>
                  <a:pt x="12678" y="2183"/>
                </a:cubicBezTo>
                <a:cubicBezTo>
                  <a:pt x="12684" y="2193"/>
                  <a:pt x="12696" y="2198"/>
                  <a:pt x="12708" y="2198"/>
                </a:cubicBezTo>
                <a:cubicBezTo>
                  <a:pt x="12714" y="2198"/>
                  <a:pt x="12721" y="2196"/>
                  <a:pt x="12725" y="2194"/>
                </a:cubicBezTo>
                <a:cubicBezTo>
                  <a:pt x="12743" y="2183"/>
                  <a:pt x="12746" y="2162"/>
                  <a:pt x="12738" y="2145"/>
                </a:cubicBezTo>
                <a:cubicBezTo>
                  <a:pt x="12729" y="2122"/>
                  <a:pt x="12707" y="2113"/>
                  <a:pt x="12684" y="2113"/>
                </a:cubicBezTo>
                <a:close/>
                <a:moveTo>
                  <a:pt x="1791" y="2113"/>
                </a:moveTo>
                <a:cubicBezTo>
                  <a:pt x="1773" y="2113"/>
                  <a:pt x="1755" y="2125"/>
                  <a:pt x="1755" y="2148"/>
                </a:cubicBezTo>
                <a:lnTo>
                  <a:pt x="1755" y="2178"/>
                </a:lnTo>
                <a:cubicBezTo>
                  <a:pt x="1754" y="2201"/>
                  <a:pt x="1772" y="2213"/>
                  <a:pt x="1790" y="2213"/>
                </a:cubicBezTo>
                <a:cubicBezTo>
                  <a:pt x="1808" y="2213"/>
                  <a:pt x="1826" y="2201"/>
                  <a:pt x="1826" y="2178"/>
                </a:cubicBezTo>
                <a:lnTo>
                  <a:pt x="1826" y="2148"/>
                </a:lnTo>
                <a:cubicBezTo>
                  <a:pt x="1826" y="2125"/>
                  <a:pt x="1808" y="2113"/>
                  <a:pt x="1791" y="2113"/>
                </a:cubicBezTo>
                <a:close/>
                <a:moveTo>
                  <a:pt x="15337" y="2120"/>
                </a:moveTo>
                <a:cubicBezTo>
                  <a:pt x="15320" y="2120"/>
                  <a:pt x="15301" y="2131"/>
                  <a:pt x="15301" y="2154"/>
                </a:cubicBezTo>
                <a:lnTo>
                  <a:pt x="15301" y="2184"/>
                </a:lnTo>
                <a:cubicBezTo>
                  <a:pt x="15301" y="2207"/>
                  <a:pt x="15319" y="2219"/>
                  <a:pt x="15337" y="2219"/>
                </a:cubicBezTo>
                <a:cubicBezTo>
                  <a:pt x="15355" y="2219"/>
                  <a:pt x="15373" y="2207"/>
                  <a:pt x="15373" y="2184"/>
                </a:cubicBezTo>
                <a:lnTo>
                  <a:pt x="15373" y="2154"/>
                </a:lnTo>
                <a:cubicBezTo>
                  <a:pt x="15373" y="2131"/>
                  <a:pt x="15355" y="2120"/>
                  <a:pt x="15337" y="2120"/>
                </a:cubicBezTo>
                <a:close/>
                <a:moveTo>
                  <a:pt x="18761" y="2173"/>
                </a:moveTo>
                <a:cubicBezTo>
                  <a:pt x="18715" y="2173"/>
                  <a:pt x="18715" y="2243"/>
                  <a:pt x="18761" y="2243"/>
                </a:cubicBezTo>
                <a:lnTo>
                  <a:pt x="18776" y="2243"/>
                </a:lnTo>
                <a:cubicBezTo>
                  <a:pt x="18822" y="2243"/>
                  <a:pt x="18822" y="2173"/>
                  <a:pt x="18776" y="2173"/>
                </a:cubicBezTo>
                <a:close/>
                <a:moveTo>
                  <a:pt x="8156" y="2175"/>
                </a:moveTo>
                <a:cubicBezTo>
                  <a:pt x="8111" y="2175"/>
                  <a:pt x="8111" y="2246"/>
                  <a:pt x="8156" y="2246"/>
                </a:cubicBezTo>
                <a:cubicBezTo>
                  <a:pt x="8202" y="2246"/>
                  <a:pt x="8202" y="2175"/>
                  <a:pt x="8156" y="2175"/>
                </a:cubicBezTo>
                <a:close/>
                <a:moveTo>
                  <a:pt x="9147" y="2178"/>
                </a:moveTo>
                <a:cubicBezTo>
                  <a:pt x="9102" y="2178"/>
                  <a:pt x="9102" y="2248"/>
                  <a:pt x="9147" y="2248"/>
                </a:cubicBezTo>
                <a:cubicBezTo>
                  <a:pt x="9193" y="2248"/>
                  <a:pt x="9193" y="2178"/>
                  <a:pt x="9147" y="2178"/>
                </a:cubicBezTo>
                <a:close/>
                <a:moveTo>
                  <a:pt x="6403" y="2185"/>
                </a:moveTo>
                <a:cubicBezTo>
                  <a:pt x="6357" y="2185"/>
                  <a:pt x="6357" y="2257"/>
                  <a:pt x="6403" y="2257"/>
                </a:cubicBezTo>
                <a:cubicBezTo>
                  <a:pt x="6448" y="2257"/>
                  <a:pt x="6448" y="2185"/>
                  <a:pt x="6403" y="2185"/>
                </a:cubicBezTo>
                <a:close/>
                <a:moveTo>
                  <a:pt x="22533" y="2199"/>
                </a:moveTo>
                <a:cubicBezTo>
                  <a:pt x="22515" y="2199"/>
                  <a:pt x="22497" y="2210"/>
                  <a:pt x="22497" y="2232"/>
                </a:cubicBezTo>
                <a:lnTo>
                  <a:pt x="22497" y="2248"/>
                </a:lnTo>
                <a:cubicBezTo>
                  <a:pt x="22497" y="2271"/>
                  <a:pt x="22515" y="2283"/>
                  <a:pt x="22533" y="2283"/>
                </a:cubicBezTo>
                <a:cubicBezTo>
                  <a:pt x="22551" y="2283"/>
                  <a:pt x="22569" y="2271"/>
                  <a:pt x="22569" y="2248"/>
                </a:cubicBezTo>
                <a:lnTo>
                  <a:pt x="22569" y="2232"/>
                </a:lnTo>
                <a:cubicBezTo>
                  <a:pt x="22569" y="2210"/>
                  <a:pt x="22551" y="2199"/>
                  <a:pt x="22533" y="2199"/>
                </a:cubicBezTo>
                <a:close/>
                <a:moveTo>
                  <a:pt x="360" y="2193"/>
                </a:moveTo>
                <a:cubicBezTo>
                  <a:pt x="326" y="2193"/>
                  <a:pt x="316" y="2252"/>
                  <a:pt x="353" y="2264"/>
                </a:cubicBezTo>
                <a:cubicBezTo>
                  <a:pt x="369" y="2271"/>
                  <a:pt x="383" y="2276"/>
                  <a:pt x="397" y="2282"/>
                </a:cubicBezTo>
                <a:cubicBezTo>
                  <a:pt x="402" y="2283"/>
                  <a:pt x="407" y="2284"/>
                  <a:pt x="411" y="2284"/>
                </a:cubicBezTo>
                <a:cubicBezTo>
                  <a:pt x="445" y="2284"/>
                  <a:pt x="456" y="2228"/>
                  <a:pt x="417" y="2214"/>
                </a:cubicBezTo>
                <a:cubicBezTo>
                  <a:pt x="403" y="2208"/>
                  <a:pt x="387" y="2203"/>
                  <a:pt x="372" y="2196"/>
                </a:cubicBezTo>
                <a:cubicBezTo>
                  <a:pt x="368" y="2194"/>
                  <a:pt x="364" y="2193"/>
                  <a:pt x="360" y="2193"/>
                </a:cubicBezTo>
                <a:close/>
                <a:moveTo>
                  <a:pt x="23600" y="2216"/>
                </a:moveTo>
                <a:cubicBezTo>
                  <a:pt x="23573" y="2216"/>
                  <a:pt x="23549" y="2251"/>
                  <a:pt x="23574" y="2276"/>
                </a:cubicBezTo>
                <a:lnTo>
                  <a:pt x="23590" y="2292"/>
                </a:lnTo>
                <a:cubicBezTo>
                  <a:pt x="23597" y="2299"/>
                  <a:pt x="23606" y="2303"/>
                  <a:pt x="23614" y="2303"/>
                </a:cubicBezTo>
                <a:cubicBezTo>
                  <a:pt x="23641" y="2303"/>
                  <a:pt x="23665" y="2266"/>
                  <a:pt x="23639" y="2242"/>
                </a:cubicBezTo>
                <a:lnTo>
                  <a:pt x="23624" y="2226"/>
                </a:lnTo>
                <a:cubicBezTo>
                  <a:pt x="23616" y="2219"/>
                  <a:pt x="23608" y="2216"/>
                  <a:pt x="23600" y="2216"/>
                </a:cubicBezTo>
                <a:close/>
                <a:moveTo>
                  <a:pt x="8367" y="2236"/>
                </a:moveTo>
                <a:cubicBezTo>
                  <a:pt x="8321" y="2236"/>
                  <a:pt x="8321" y="2306"/>
                  <a:pt x="8367" y="2306"/>
                </a:cubicBezTo>
                <a:cubicBezTo>
                  <a:pt x="8412" y="2306"/>
                  <a:pt x="8412" y="2236"/>
                  <a:pt x="8367" y="2236"/>
                </a:cubicBezTo>
                <a:close/>
                <a:moveTo>
                  <a:pt x="46" y="2243"/>
                </a:moveTo>
                <a:cubicBezTo>
                  <a:pt x="0" y="2243"/>
                  <a:pt x="0" y="2314"/>
                  <a:pt x="46" y="2314"/>
                </a:cubicBezTo>
                <a:lnTo>
                  <a:pt x="62" y="2314"/>
                </a:lnTo>
                <a:cubicBezTo>
                  <a:pt x="108" y="2314"/>
                  <a:pt x="108" y="2243"/>
                  <a:pt x="62" y="2243"/>
                </a:cubicBezTo>
                <a:close/>
                <a:moveTo>
                  <a:pt x="15786" y="2226"/>
                </a:moveTo>
                <a:cubicBezTo>
                  <a:pt x="15759" y="2226"/>
                  <a:pt x="15735" y="2261"/>
                  <a:pt x="15760" y="2287"/>
                </a:cubicBezTo>
                <a:cubicBezTo>
                  <a:pt x="15771" y="2297"/>
                  <a:pt x="15781" y="2306"/>
                  <a:pt x="15792" y="2315"/>
                </a:cubicBezTo>
                <a:cubicBezTo>
                  <a:pt x="15799" y="2322"/>
                  <a:pt x="15807" y="2325"/>
                  <a:pt x="15815" y="2325"/>
                </a:cubicBezTo>
                <a:cubicBezTo>
                  <a:pt x="15843" y="2325"/>
                  <a:pt x="15868" y="2290"/>
                  <a:pt x="15842" y="2266"/>
                </a:cubicBezTo>
                <a:cubicBezTo>
                  <a:pt x="15832" y="2255"/>
                  <a:pt x="15821" y="2246"/>
                  <a:pt x="15811" y="2237"/>
                </a:cubicBezTo>
                <a:cubicBezTo>
                  <a:pt x="15803" y="2229"/>
                  <a:pt x="15794" y="2226"/>
                  <a:pt x="15786" y="2226"/>
                </a:cubicBezTo>
                <a:close/>
                <a:moveTo>
                  <a:pt x="3757" y="2284"/>
                </a:moveTo>
                <a:cubicBezTo>
                  <a:pt x="3712" y="2284"/>
                  <a:pt x="3712" y="2355"/>
                  <a:pt x="3758" y="2355"/>
                </a:cubicBezTo>
                <a:cubicBezTo>
                  <a:pt x="3803" y="2355"/>
                  <a:pt x="3803" y="2284"/>
                  <a:pt x="3758" y="2284"/>
                </a:cubicBezTo>
                <a:cubicBezTo>
                  <a:pt x="3758" y="2284"/>
                  <a:pt x="3757" y="2284"/>
                  <a:pt x="3757" y="2284"/>
                </a:cubicBezTo>
                <a:close/>
                <a:moveTo>
                  <a:pt x="5833" y="2275"/>
                </a:moveTo>
                <a:cubicBezTo>
                  <a:pt x="5823" y="2275"/>
                  <a:pt x="5814" y="2278"/>
                  <a:pt x="5807" y="2285"/>
                </a:cubicBezTo>
                <a:cubicBezTo>
                  <a:pt x="5802" y="2290"/>
                  <a:pt x="5796" y="2291"/>
                  <a:pt x="5790" y="2291"/>
                </a:cubicBezTo>
                <a:cubicBezTo>
                  <a:pt x="5787" y="2291"/>
                  <a:pt x="5784" y="2291"/>
                  <a:pt x="5781" y="2290"/>
                </a:cubicBezTo>
                <a:cubicBezTo>
                  <a:pt x="5778" y="2289"/>
                  <a:pt x="5775" y="2289"/>
                  <a:pt x="5772" y="2289"/>
                </a:cubicBezTo>
                <a:cubicBezTo>
                  <a:pt x="5734" y="2289"/>
                  <a:pt x="5720" y="2350"/>
                  <a:pt x="5761" y="2358"/>
                </a:cubicBezTo>
                <a:cubicBezTo>
                  <a:pt x="5770" y="2360"/>
                  <a:pt x="5778" y="2361"/>
                  <a:pt x="5786" y="2361"/>
                </a:cubicBezTo>
                <a:cubicBezTo>
                  <a:pt x="5812" y="2361"/>
                  <a:pt x="5836" y="2352"/>
                  <a:pt x="5856" y="2335"/>
                </a:cubicBezTo>
                <a:cubicBezTo>
                  <a:pt x="5871" y="2324"/>
                  <a:pt x="5870" y="2297"/>
                  <a:pt x="5856" y="2285"/>
                </a:cubicBezTo>
                <a:cubicBezTo>
                  <a:pt x="5850" y="2278"/>
                  <a:pt x="5841" y="2275"/>
                  <a:pt x="5833" y="2275"/>
                </a:cubicBezTo>
                <a:close/>
                <a:moveTo>
                  <a:pt x="7092" y="2248"/>
                </a:moveTo>
                <a:cubicBezTo>
                  <a:pt x="7084" y="2248"/>
                  <a:pt x="7076" y="2251"/>
                  <a:pt x="7068" y="2259"/>
                </a:cubicBezTo>
                <a:lnTo>
                  <a:pt x="7023" y="2304"/>
                </a:lnTo>
                <a:cubicBezTo>
                  <a:pt x="6998" y="2328"/>
                  <a:pt x="7022" y="2364"/>
                  <a:pt x="7049" y="2364"/>
                </a:cubicBezTo>
                <a:cubicBezTo>
                  <a:pt x="7057" y="2364"/>
                  <a:pt x="7066" y="2361"/>
                  <a:pt x="7074" y="2353"/>
                </a:cubicBezTo>
                <a:lnTo>
                  <a:pt x="7118" y="2309"/>
                </a:lnTo>
                <a:cubicBezTo>
                  <a:pt x="7143" y="2284"/>
                  <a:pt x="7118" y="2248"/>
                  <a:pt x="7092" y="2248"/>
                </a:cubicBezTo>
                <a:close/>
                <a:moveTo>
                  <a:pt x="11490" y="2305"/>
                </a:moveTo>
                <a:cubicBezTo>
                  <a:pt x="11445" y="2305"/>
                  <a:pt x="11446" y="2375"/>
                  <a:pt x="11491" y="2375"/>
                </a:cubicBezTo>
                <a:cubicBezTo>
                  <a:pt x="11537" y="2375"/>
                  <a:pt x="11537" y="2305"/>
                  <a:pt x="11491" y="2305"/>
                </a:cubicBezTo>
                <a:cubicBezTo>
                  <a:pt x="11491" y="2305"/>
                  <a:pt x="11491" y="2305"/>
                  <a:pt x="11490" y="2305"/>
                </a:cubicBezTo>
                <a:close/>
                <a:moveTo>
                  <a:pt x="14043" y="2311"/>
                </a:moveTo>
                <a:cubicBezTo>
                  <a:pt x="13999" y="2311"/>
                  <a:pt x="14000" y="2382"/>
                  <a:pt x="14044" y="2382"/>
                </a:cubicBezTo>
                <a:lnTo>
                  <a:pt x="14060" y="2382"/>
                </a:lnTo>
                <a:cubicBezTo>
                  <a:pt x="14106" y="2382"/>
                  <a:pt x="14106" y="2311"/>
                  <a:pt x="14060" y="2311"/>
                </a:cubicBezTo>
                <a:lnTo>
                  <a:pt x="14044" y="2311"/>
                </a:lnTo>
                <a:cubicBezTo>
                  <a:pt x="14044" y="2311"/>
                  <a:pt x="14044" y="2311"/>
                  <a:pt x="14043" y="2311"/>
                </a:cubicBezTo>
                <a:close/>
                <a:moveTo>
                  <a:pt x="14931" y="2297"/>
                </a:moveTo>
                <a:cubicBezTo>
                  <a:pt x="14904" y="2297"/>
                  <a:pt x="14880" y="2333"/>
                  <a:pt x="14905" y="2357"/>
                </a:cubicBezTo>
                <a:lnTo>
                  <a:pt x="14921" y="2373"/>
                </a:lnTo>
                <a:cubicBezTo>
                  <a:pt x="14929" y="2380"/>
                  <a:pt x="14937" y="2383"/>
                  <a:pt x="14945" y="2383"/>
                </a:cubicBezTo>
                <a:cubicBezTo>
                  <a:pt x="14972" y="2383"/>
                  <a:pt x="14996" y="2348"/>
                  <a:pt x="14970" y="2323"/>
                </a:cubicBezTo>
                <a:lnTo>
                  <a:pt x="14955" y="2308"/>
                </a:lnTo>
                <a:cubicBezTo>
                  <a:pt x="14947" y="2300"/>
                  <a:pt x="14939" y="2297"/>
                  <a:pt x="14931" y="2297"/>
                </a:cubicBezTo>
                <a:close/>
                <a:moveTo>
                  <a:pt x="14254" y="2327"/>
                </a:moveTo>
                <a:cubicBezTo>
                  <a:pt x="14210" y="2327"/>
                  <a:pt x="14209" y="2398"/>
                  <a:pt x="14254" y="2398"/>
                </a:cubicBezTo>
                <a:cubicBezTo>
                  <a:pt x="14300" y="2398"/>
                  <a:pt x="14300" y="2327"/>
                  <a:pt x="14254" y="2327"/>
                </a:cubicBezTo>
                <a:close/>
                <a:moveTo>
                  <a:pt x="11071" y="2254"/>
                </a:moveTo>
                <a:cubicBezTo>
                  <a:pt x="11024" y="2254"/>
                  <a:pt x="10994" y="2324"/>
                  <a:pt x="11044" y="2355"/>
                </a:cubicBezTo>
                <a:cubicBezTo>
                  <a:pt x="11068" y="2371"/>
                  <a:pt x="11093" y="2384"/>
                  <a:pt x="11118" y="2399"/>
                </a:cubicBezTo>
                <a:cubicBezTo>
                  <a:pt x="11128" y="2405"/>
                  <a:pt x="11137" y="2407"/>
                  <a:pt x="11145" y="2407"/>
                </a:cubicBezTo>
                <a:cubicBezTo>
                  <a:pt x="11191" y="2407"/>
                  <a:pt x="11221" y="2337"/>
                  <a:pt x="11173" y="2308"/>
                </a:cubicBezTo>
                <a:cubicBezTo>
                  <a:pt x="11148" y="2292"/>
                  <a:pt x="11124" y="2277"/>
                  <a:pt x="11099" y="2263"/>
                </a:cubicBezTo>
                <a:cubicBezTo>
                  <a:pt x="11089" y="2257"/>
                  <a:pt x="11079" y="2254"/>
                  <a:pt x="11071" y="2254"/>
                </a:cubicBezTo>
                <a:close/>
                <a:moveTo>
                  <a:pt x="16567" y="2285"/>
                </a:moveTo>
                <a:cubicBezTo>
                  <a:pt x="16561" y="2285"/>
                  <a:pt x="16556" y="2287"/>
                  <a:pt x="16550" y="2290"/>
                </a:cubicBezTo>
                <a:cubicBezTo>
                  <a:pt x="16534" y="2299"/>
                  <a:pt x="16525" y="2324"/>
                  <a:pt x="16537" y="2339"/>
                </a:cubicBezTo>
                <a:cubicBezTo>
                  <a:pt x="16552" y="2358"/>
                  <a:pt x="16567" y="2379"/>
                  <a:pt x="16582" y="2399"/>
                </a:cubicBezTo>
                <a:cubicBezTo>
                  <a:pt x="16590" y="2410"/>
                  <a:pt x="16601" y="2417"/>
                  <a:pt x="16613" y="2417"/>
                </a:cubicBezTo>
                <a:cubicBezTo>
                  <a:pt x="16619" y="2417"/>
                  <a:pt x="16624" y="2416"/>
                  <a:pt x="16630" y="2413"/>
                </a:cubicBezTo>
                <a:cubicBezTo>
                  <a:pt x="16646" y="2404"/>
                  <a:pt x="16655" y="2381"/>
                  <a:pt x="16643" y="2363"/>
                </a:cubicBezTo>
                <a:cubicBezTo>
                  <a:pt x="16628" y="2345"/>
                  <a:pt x="16613" y="2324"/>
                  <a:pt x="16598" y="2304"/>
                </a:cubicBezTo>
                <a:cubicBezTo>
                  <a:pt x="16590" y="2293"/>
                  <a:pt x="16579" y="2285"/>
                  <a:pt x="16567" y="2285"/>
                </a:cubicBezTo>
                <a:close/>
                <a:moveTo>
                  <a:pt x="17913" y="2286"/>
                </a:moveTo>
                <a:cubicBezTo>
                  <a:pt x="17897" y="2286"/>
                  <a:pt x="17881" y="2293"/>
                  <a:pt x="17870" y="2311"/>
                </a:cubicBezTo>
                <a:cubicBezTo>
                  <a:pt x="17861" y="2327"/>
                  <a:pt x="17851" y="2342"/>
                  <a:pt x="17843" y="2357"/>
                </a:cubicBezTo>
                <a:cubicBezTo>
                  <a:pt x="17818" y="2398"/>
                  <a:pt x="17855" y="2437"/>
                  <a:pt x="17892" y="2437"/>
                </a:cubicBezTo>
                <a:cubicBezTo>
                  <a:pt x="17908" y="2437"/>
                  <a:pt x="17923" y="2430"/>
                  <a:pt x="17934" y="2413"/>
                </a:cubicBezTo>
                <a:cubicBezTo>
                  <a:pt x="17944" y="2397"/>
                  <a:pt x="17953" y="2381"/>
                  <a:pt x="17961" y="2367"/>
                </a:cubicBezTo>
                <a:cubicBezTo>
                  <a:pt x="17987" y="2324"/>
                  <a:pt x="17950" y="2286"/>
                  <a:pt x="17913" y="2286"/>
                </a:cubicBezTo>
                <a:close/>
                <a:moveTo>
                  <a:pt x="2948" y="2308"/>
                </a:moveTo>
                <a:cubicBezTo>
                  <a:pt x="2930" y="2308"/>
                  <a:pt x="2910" y="2318"/>
                  <a:pt x="2901" y="2335"/>
                </a:cubicBezTo>
                <a:cubicBezTo>
                  <a:pt x="2896" y="2346"/>
                  <a:pt x="2891" y="2355"/>
                  <a:pt x="2885" y="2365"/>
                </a:cubicBezTo>
                <a:cubicBezTo>
                  <a:pt x="2874" y="2392"/>
                  <a:pt x="2880" y="2423"/>
                  <a:pt x="2905" y="2439"/>
                </a:cubicBezTo>
                <a:cubicBezTo>
                  <a:pt x="2913" y="2443"/>
                  <a:pt x="2922" y="2446"/>
                  <a:pt x="2931" y="2446"/>
                </a:cubicBezTo>
                <a:cubicBezTo>
                  <a:pt x="2950" y="2446"/>
                  <a:pt x="2969" y="2436"/>
                  <a:pt x="2979" y="2419"/>
                </a:cubicBezTo>
                <a:cubicBezTo>
                  <a:pt x="2984" y="2408"/>
                  <a:pt x="2989" y="2399"/>
                  <a:pt x="2994" y="2389"/>
                </a:cubicBezTo>
                <a:cubicBezTo>
                  <a:pt x="3007" y="2362"/>
                  <a:pt x="3001" y="2331"/>
                  <a:pt x="2974" y="2315"/>
                </a:cubicBezTo>
                <a:cubicBezTo>
                  <a:pt x="2967" y="2310"/>
                  <a:pt x="2958" y="2308"/>
                  <a:pt x="2948" y="2308"/>
                </a:cubicBezTo>
                <a:close/>
                <a:moveTo>
                  <a:pt x="13658" y="2354"/>
                </a:moveTo>
                <a:cubicBezTo>
                  <a:pt x="13635" y="2354"/>
                  <a:pt x="13610" y="2379"/>
                  <a:pt x="13624" y="2407"/>
                </a:cubicBezTo>
                <a:cubicBezTo>
                  <a:pt x="13629" y="2418"/>
                  <a:pt x="13635" y="2426"/>
                  <a:pt x="13640" y="2437"/>
                </a:cubicBezTo>
                <a:cubicBezTo>
                  <a:pt x="13646" y="2450"/>
                  <a:pt x="13657" y="2455"/>
                  <a:pt x="13667" y="2455"/>
                </a:cubicBezTo>
                <a:cubicBezTo>
                  <a:pt x="13691" y="2455"/>
                  <a:pt x="13715" y="2429"/>
                  <a:pt x="13702" y="2402"/>
                </a:cubicBezTo>
                <a:cubicBezTo>
                  <a:pt x="13697" y="2392"/>
                  <a:pt x="13691" y="2382"/>
                  <a:pt x="13686" y="2372"/>
                </a:cubicBezTo>
                <a:cubicBezTo>
                  <a:pt x="13680" y="2359"/>
                  <a:pt x="13669" y="2354"/>
                  <a:pt x="13658" y="2354"/>
                </a:cubicBezTo>
                <a:close/>
                <a:moveTo>
                  <a:pt x="19497" y="2358"/>
                </a:moveTo>
                <a:cubicBezTo>
                  <a:pt x="19488" y="2358"/>
                  <a:pt x="19479" y="2364"/>
                  <a:pt x="19479" y="2376"/>
                </a:cubicBezTo>
                <a:lnTo>
                  <a:pt x="19479" y="2450"/>
                </a:lnTo>
                <a:cubicBezTo>
                  <a:pt x="19479" y="2461"/>
                  <a:pt x="19488" y="2467"/>
                  <a:pt x="19497" y="2467"/>
                </a:cubicBezTo>
                <a:cubicBezTo>
                  <a:pt x="19506" y="2467"/>
                  <a:pt x="19515" y="2461"/>
                  <a:pt x="19515" y="2450"/>
                </a:cubicBezTo>
                <a:lnTo>
                  <a:pt x="19515" y="2376"/>
                </a:lnTo>
                <a:cubicBezTo>
                  <a:pt x="19515" y="2364"/>
                  <a:pt x="19506" y="2358"/>
                  <a:pt x="19497" y="2358"/>
                </a:cubicBezTo>
                <a:close/>
                <a:moveTo>
                  <a:pt x="4463" y="2436"/>
                </a:moveTo>
                <a:cubicBezTo>
                  <a:pt x="4418" y="2436"/>
                  <a:pt x="4418" y="2507"/>
                  <a:pt x="4463" y="2507"/>
                </a:cubicBezTo>
                <a:lnTo>
                  <a:pt x="4479" y="2507"/>
                </a:lnTo>
                <a:cubicBezTo>
                  <a:pt x="4525" y="2507"/>
                  <a:pt x="4525" y="2436"/>
                  <a:pt x="4479" y="2436"/>
                </a:cubicBezTo>
                <a:close/>
                <a:moveTo>
                  <a:pt x="13010" y="2335"/>
                </a:moveTo>
                <a:cubicBezTo>
                  <a:pt x="12969" y="2335"/>
                  <a:pt x="12932" y="2388"/>
                  <a:pt x="12970" y="2425"/>
                </a:cubicBezTo>
                <a:cubicBezTo>
                  <a:pt x="12995" y="2450"/>
                  <a:pt x="13020" y="2475"/>
                  <a:pt x="13044" y="2502"/>
                </a:cubicBezTo>
                <a:cubicBezTo>
                  <a:pt x="13055" y="2513"/>
                  <a:pt x="13068" y="2517"/>
                  <a:pt x="13080" y="2517"/>
                </a:cubicBezTo>
                <a:cubicBezTo>
                  <a:pt x="13121" y="2517"/>
                  <a:pt x="13158" y="2464"/>
                  <a:pt x="13120" y="2426"/>
                </a:cubicBezTo>
                <a:cubicBezTo>
                  <a:pt x="13095" y="2402"/>
                  <a:pt x="13072" y="2377"/>
                  <a:pt x="13046" y="2351"/>
                </a:cubicBezTo>
                <a:cubicBezTo>
                  <a:pt x="13035" y="2340"/>
                  <a:pt x="13022" y="2335"/>
                  <a:pt x="13010" y="2335"/>
                </a:cubicBezTo>
                <a:close/>
                <a:moveTo>
                  <a:pt x="10096" y="2388"/>
                </a:moveTo>
                <a:cubicBezTo>
                  <a:pt x="10055" y="2388"/>
                  <a:pt x="10018" y="2440"/>
                  <a:pt x="10056" y="2478"/>
                </a:cubicBezTo>
                <a:lnTo>
                  <a:pt x="10101" y="2523"/>
                </a:lnTo>
                <a:cubicBezTo>
                  <a:pt x="10112" y="2534"/>
                  <a:pt x="10125" y="2538"/>
                  <a:pt x="10137" y="2538"/>
                </a:cubicBezTo>
                <a:cubicBezTo>
                  <a:pt x="10177" y="2538"/>
                  <a:pt x="10214" y="2485"/>
                  <a:pt x="10177" y="2447"/>
                </a:cubicBezTo>
                <a:lnTo>
                  <a:pt x="10133" y="2403"/>
                </a:lnTo>
                <a:cubicBezTo>
                  <a:pt x="10121" y="2392"/>
                  <a:pt x="10109" y="2388"/>
                  <a:pt x="10096" y="2388"/>
                </a:cubicBezTo>
                <a:close/>
                <a:moveTo>
                  <a:pt x="19062" y="2459"/>
                </a:moveTo>
                <a:cubicBezTo>
                  <a:pt x="19044" y="2459"/>
                  <a:pt x="19027" y="2470"/>
                  <a:pt x="19027" y="2493"/>
                </a:cubicBezTo>
                <a:lnTo>
                  <a:pt x="19027" y="2509"/>
                </a:lnTo>
                <a:cubicBezTo>
                  <a:pt x="19026" y="2532"/>
                  <a:pt x="19043" y="2544"/>
                  <a:pt x="19061" y="2544"/>
                </a:cubicBezTo>
                <a:cubicBezTo>
                  <a:pt x="19079" y="2544"/>
                  <a:pt x="19097" y="2532"/>
                  <a:pt x="19097" y="2509"/>
                </a:cubicBezTo>
                <a:lnTo>
                  <a:pt x="19097" y="2493"/>
                </a:lnTo>
                <a:cubicBezTo>
                  <a:pt x="19097" y="2470"/>
                  <a:pt x="19079" y="2459"/>
                  <a:pt x="19062" y="2459"/>
                </a:cubicBezTo>
                <a:close/>
                <a:moveTo>
                  <a:pt x="831" y="2470"/>
                </a:moveTo>
                <a:cubicBezTo>
                  <a:pt x="806" y="2470"/>
                  <a:pt x="781" y="2496"/>
                  <a:pt x="796" y="2524"/>
                </a:cubicBezTo>
                <a:cubicBezTo>
                  <a:pt x="805" y="2539"/>
                  <a:pt x="816" y="2550"/>
                  <a:pt x="830" y="2557"/>
                </a:cubicBezTo>
                <a:cubicBezTo>
                  <a:pt x="835" y="2566"/>
                  <a:pt x="844" y="2572"/>
                  <a:pt x="857" y="2572"/>
                </a:cubicBezTo>
                <a:lnTo>
                  <a:pt x="878" y="2572"/>
                </a:lnTo>
                <a:cubicBezTo>
                  <a:pt x="880" y="2572"/>
                  <a:pt x="883" y="2571"/>
                  <a:pt x="885" y="2571"/>
                </a:cubicBezTo>
                <a:lnTo>
                  <a:pt x="887" y="2571"/>
                </a:lnTo>
                <a:cubicBezTo>
                  <a:pt x="889" y="2571"/>
                  <a:pt x="889" y="2570"/>
                  <a:pt x="889" y="2570"/>
                </a:cubicBezTo>
                <a:cubicBezTo>
                  <a:pt x="896" y="2567"/>
                  <a:pt x="901" y="2561"/>
                  <a:pt x="904" y="2555"/>
                </a:cubicBezTo>
                <a:cubicBezTo>
                  <a:pt x="907" y="2548"/>
                  <a:pt x="911" y="2541"/>
                  <a:pt x="911" y="2535"/>
                </a:cubicBezTo>
                <a:cubicBezTo>
                  <a:pt x="911" y="2525"/>
                  <a:pt x="906" y="2517"/>
                  <a:pt x="901" y="2511"/>
                </a:cubicBezTo>
                <a:cubicBezTo>
                  <a:pt x="896" y="2505"/>
                  <a:pt x="889" y="2501"/>
                  <a:pt x="879" y="2500"/>
                </a:cubicBezTo>
                <a:cubicBezTo>
                  <a:pt x="878" y="2500"/>
                  <a:pt x="876" y="2499"/>
                  <a:pt x="875" y="2499"/>
                </a:cubicBezTo>
                <a:cubicBezTo>
                  <a:pt x="868" y="2497"/>
                  <a:pt x="863" y="2492"/>
                  <a:pt x="860" y="2487"/>
                </a:cubicBezTo>
                <a:cubicBezTo>
                  <a:pt x="853" y="2475"/>
                  <a:pt x="842" y="2470"/>
                  <a:pt x="831" y="2470"/>
                </a:cubicBezTo>
                <a:close/>
                <a:moveTo>
                  <a:pt x="2317" y="2426"/>
                </a:moveTo>
                <a:cubicBezTo>
                  <a:pt x="2298" y="2426"/>
                  <a:pt x="2278" y="2437"/>
                  <a:pt x="2268" y="2452"/>
                </a:cubicBezTo>
                <a:cubicBezTo>
                  <a:pt x="2253" y="2481"/>
                  <a:pt x="2265" y="2509"/>
                  <a:pt x="2288" y="2526"/>
                </a:cubicBezTo>
                <a:cubicBezTo>
                  <a:pt x="2308" y="2541"/>
                  <a:pt x="2328" y="2556"/>
                  <a:pt x="2349" y="2571"/>
                </a:cubicBezTo>
                <a:cubicBezTo>
                  <a:pt x="2356" y="2576"/>
                  <a:pt x="2365" y="2578"/>
                  <a:pt x="2374" y="2578"/>
                </a:cubicBezTo>
                <a:cubicBezTo>
                  <a:pt x="2393" y="2578"/>
                  <a:pt x="2413" y="2567"/>
                  <a:pt x="2422" y="2551"/>
                </a:cubicBezTo>
                <a:cubicBezTo>
                  <a:pt x="2438" y="2524"/>
                  <a:pt x="2425" y="2494"/>
                  <a:pt x="2402" y="2478"/>
                </a:cubicBezTo>
                <a:cubicBezTo>
                  <a:pt x="2383" y="2462"/>
                  <a:pt x="2363" y="2447"/>
                  <a:pt x="2342" y="2434"/>
                </a:cubicBezTo>
                <a:cubicBezTo>
                  <a:pt x="2334" y="2428"/>
                  <a:pt x="2326" y="2426"/>
                  <a:pt x="2317" y="2426"/>
                </a:cubicBezTo>
                <a:close/>
                <a:moveTo>
                  <a:pt x="1503" y="2518"/>
                </a:moveTo>
                <a:cubicBezTo>
                  <a:pt x="1456" y="2518"/>
                  <a:pt x="1456" y="2589"/>
                  <a:pt x="1503" y="2589"/>
                </a:cubicBezTo>
                <a:lnTo>
                  <a:pt x="1518" y="2589"/>
                </a:lnTo>
                <a:cubicBezTo>
                  <a:pt x="1564" y="2589"/>
                  <a:pt x="1564" y="2518"/>
                  <a:pt x="1518" y="2518"/>
                </a:cubicBezTo>
                <a:close/>
                <a:moveTo>
                  <a:pt x="20847" y="2464"/>
                </a:moveTo>
                <a:cubicBezTo>
                  <a:pt x="20840" y="2464"/>
                  <a:pt x="20834" y="2465"/>
                  <a:pt x="20829" y="2468"/>
                </a:cubicBezTo>
                <a:cubicBezTo>
                  <a:pt x="20810" y="2479"/>
                  <a:pt x="20808" y="2500"/>
                  <a:pt x="20815" y="2517"/>
                </a:cubicBezTo>
                <a:cubicBezTo>
                  <a:pt x="20825" y="2541"/>
                  <a:pt x="20836" y="2567"/>
                  <a:pt x="20847" y="2592"/>
                </a:cubicBezTo>
                <a:cubicBezTo>
                  <a:pt x="20853" y="2603"/>
                  <a:pt x="20866" y="2609"/>
                  <a:pt x="20878" y="2609"/>
                </a:cubicBezTo>
                <a:cubicBezTo>
                  <a:pt x="20885" y="2609"/>
                  <a:pt x="20891" y="2608"/>
                  <a:pt x="20897" y="2604"/>
                </a:cubicBezTo>
                <a:cubicBezTo>
                  <a:pt x="20914" y="2594"/>
                  <a:pt x="20918" y="2573"/>
                  <a:pt x="20909" y="2556"/>
                </a:cubicBezTo>
                <a:cubicBezTo>
                  <a:pt x="20899" y="2531"/>
                  <a:pt x="20888" y="2507"/>
                  <a:pt x="20877" y="2482"/>
                </a:cubicBezTo>
                <a:cubicBezTo>
                  <a:pt x="20871" y="2469"/>
                  <a:pt x="20859" y="2464"/>
                  <a:pt x="20847" y="2464"/>
                </a:cubicBezTo>
                <a:close/>
                <a:moveTo>
                  <a:pt x="10605" y="2513"/>
                </a:moveTo>
                <a:cubicBezTo>
                  <a:pt x="10587" y="2513"/>
                  <a:pt x="10569" y="2524"/>
                  <a:pt x="10569" y="2547"/>
                </a:cubicBezTo>
                <a:lnTo>
                  <a:pt x="10569" y="2577"/>
                </a:lnTo>
                <a:cubicBezTo>
                  <a:pt x="10569" y="2600"/>
                  <a:pt x="10586" y="2612"/>
                  <a:pt x="10604" y="2612"/>
                </a:cubicBezTo>
                <a:cubicBezTo>
                  <a:pt x="10622" y="2612"/>
                  <a:pt x="10640" y="2600"/>
                  <a:pt x="10640" y="2577"/>
                </a:cubicBezTo>
                <a:lnTo>
                  <a:pt x="10640" y="2547"/>
                </a:lnTo>
                <a:cubicBezTo>
                  <a:pt x="10640" y="2524"/>
                  <a:pt x="10622" y="2513"/>
                  <a:pt x="10605" y="2513"/>
                </a:cubicBezTo>
                <a:close/>
                <a:moveTo>
                  <a:pt x="17392" y="2482"/>
                </a:moveTo>
                <a:cubicBezTo>
                  <a:pt x="17383" y="2482"/>
                  <a:pt x="17374" y="2484"/>
                  <a:pt x="17366" y="2488"/>
                </a:cubicBezTo>
                <a:cubicBezTo>
                  <a:pt x="17340" y="2504"/>
                  <a:pt x="17333" y="2535"/>
                  <a:pt x="17346" y="2561"/>
                </a:cubicBezTo>
                <a:cubicBezTo>
                  <a:pt x="17352" y="2572"/>
                  <a:pt x="17357" y="2581"/>
                  <a:pt x="17362" y="2592"/>
                </a:cubicBezTo>
                <a:cubicBezTo>
                  <a:pt x="17371" y="2609"/>
                  <a:pt x="17389" y="2618"/>
                  <a:pt x="17408" y="2618"/>
                </a:cubicBezTo>
                <a:cubicBezTo>
                  <a:pt x="17418" y="2618"/>
                  <a:pt x="17427" y="2616"/>
                  <a:pt x="17435" y="2612"/>
                </a:cubicBezTo>
                <a:cubicBezTo>
                  <a:pt x="17462" y="2596"/>
                  <a:pt x="17468" y="2565"/>
                  <a:pt x="17455" y="2538"/>
                </a:cubicBezTo>
                <a:cubicBezTo>
                  <a:pt x="17450" y="2528"/>
                  <a:pt x="17445" y="2518"/>
                  <a:pt x="17440" y="2508"/>
                </a:cubicBezTo>
                <a:cubicBezTo>
                  <a:pt x="17431" y="2491"/>
                  <a:pt x="17411" y="2482"/>
                  <a:pt x="17392" y="2482"/>
                </a:cubicBezTo>
                <a:close/>
                <a:moveTo>
                  <a:pt x="15217" y="2585"/>
                </a:moveTo>
                <a:cubicBezTo>
                  <a:pt x="15171" y="2585"/>
                  <a:pt x="15171" y="2656"/>
                  <a:pt x="15217" y="2656"/>
                </a:cubicBezTo>
                <a:cubicBezTo>
                  <a:pt x="15262" y="2656"/>
                  <a:pt x="15263" y="2585"/>
                  <a:pt x="15217" y="2585"/>
                </a:cubicBezTo>
                <a:close/>
                <a:moveTo>
                  <a:pt x="4748" y="2536"/>
                </a:moveTo>
                <a:cubicBezTo>
                  <a:pt x="4730" y="2536"/>
                  <a:pt x="4713" y="2545"/>
                  <a:pt x="4703" y="2562"/>
                </a:cubicBezTo>
                <a:cubicBezTo>
                  <a:pt x="4688" y="2587"/>
                  <a:pt x="4697" y="2623"/>
                  <a:pt x="4723" y="2636"/>
                </a:cubicBezTo>
                <a:cubicBezTo>
                  <a:pt x="4733" y="2641"/>
                  <a:pt x="4743" y="2646"/>
                  <a:pt x="4753" y="2651"/>
                </a:cubicBezTo>
                <a:cubicBezTo>
                  <a:pt x="4762" y="2656"/>
                  <a:pt x="4772" y="2659"/>
                  <a:pt x="4782" y="2659"/>
                </a:cubicBezTo>
                <a:cubicBezTo>
                  <a:pt x="4799" y="2659"/>
                  <a:pt x="4816" y="2650"/>
                  <a:pt x="4825" y="2633"/>
                </a:cubicBezTo>
                <a:cubicBezTo>
                  <a:pt x="4840" y="2609"/>
                  <a:pt x="4833" y="2572"/>
                  <a:pt x="4807" y="2559"/>
                </a:cubicBezTo>
                <a:cubicBezTo>
                  <a:pt x="4796" y="2554"/>
                  <a:pt x="4787" y="2549"/>
                  <a:pt x="4776" y="2544"/>
                </a:cubicBezTo>
                <a:cubicBezTo>
                  <a:pt x="4767" y="2539"/>
                  <a:pt x="4757" y="2536"/>
                  <a:pt x="4748" y="2536"/>
                </a:cubicBezTo>
                <a:close/>
                <a:moveTo>
                  <a:pt x="9175" y="2595"/>
                </a:moveTo>
                <a:cubicBezTo>
                  <a:pt x="9141" y="2595"/>
                  <a:pt x="9129" y="2651"/>
                  <a:pt x="9169" y="2665"/>
                </a:cubicBezTo>
                <a:cubicBezTo>
                  <a:pt x="9182" y="2670"/>
                  <a:pt x="9198" y="2676"/>
                  <a:pt x="9213" y="2682"/>
                </a:cubicBezTo>
                <a:cubicBezTo>
                  <a:pt x="9217" y="2683"/>
                  <a:pt x="9221" y="2684"/>
                  <a:pt x="9225" y="2684"/>
                </a:cubicBezTo>
                <a:cubicBezTo>
                  <a:pt x="9259" y="2684"/>
                  <a:pt x="9270" y="2627"/>
                  <a:pt x="9233" y="2614"/>
                </a:cubicBezTo>
                <a:cubicBezTo>
                  <a:pt x="9218" y="2609"/>
                  <a:pt x="9202" y="2603"/>
                  <a:pt x="9188" y="2597"/>
                </a:cubicBezTo>
                <a:cubicBezTo>
                  <a:pt x="9183" y="2595"/>
                  <a:pt x="9179" y="2595"/>
                  <a:pt x="9175" y="2595"/>
                </a:cubicBezTo>
                <a:close/>
                <a:moveTo>
                  <a:pt x="24410" y="2547"/>
                </a:moveTo>
                <a:cubicBezTo>
                  <a:pt x="24399" y="2547"/>
                  <a:pt x="24387" y="2552"/>
                  <a:pt x="24376" y="2562"/>
                </a:cubicBezTo>
                <a:lnTo>
                  <a:pt x="24345" y="2593"/>
                </a:lnTo>
                <a:cubicBezTo>
                  <a:pt x="24307" y="2630"/>
                  <a:pt x="24344" y="2685"/>
                  <a:pt x="24385" y="2685"/>
                </a:cubicBezTo>
                <a:cubicBezTo>
                  <a:pt x="24397" y="2685"/>
                  <a:pt x="24409" y="2680"/>
                  <a:pt x="24420" y="2669"/>
                </a:cubicBezTo>
                <a:lnTo>
                  <a:pt x="24450" y="2639"/>
                </a:lnTo>
                <a:cubicBezTo>
                  <a:pt x="24488" y="2602"/>
                  <a:pt x="24451" y="2547"/>
                  <a:pt x="24410" y="2547"/>
                </a:cubicBezTo>
                <a:close/>
                <a:moveTo>
                  <a:pt x="8861" y="2643"/>
                </a:moveTo>
                <a:cubicBezTo>
                  <a:pt x="8815" y="2643"/>
                  <a:pt x="8815" y="2713"/>
                  <a:pt x="8861" y="2713"/>
                </a:cubicBezTo>
                <a:lnTo>
                  <a:pt x="8877" y="2713"/>
                </a:lnTo>
                <a:cubicBezTo>
                  <a:pt x="8923" y="2713"/>
                  <a:pt x="8923" y="2643"/>
                  <a:pt x="8877" y="2643"/>
                </a:cubicBezTo>
                <a:close/>
                <a:moveTo>
                  <a:pt x="8063" y="2580"/>
                </a:moveTo>
                <a:cubicBezTo>
                  <a:pt x="8054" y="2580"/>
                  <a:pt x="8045" y="2583"/>
                  <a:pt x="8040" y="2591"/>
                </a:cubicBezTo>
                <a:cubicBezTo>
                  <a:pt x="8020" y="2615"/>
                  <a:pt x="7999" y="2640"/>
                  <a:pt x="7980" y="2665"/>
                </a:cubicBezTo>
                <a:cubicBezTo>
                  <a:pt x="7967" y="2681"/>
                  <a:pt x="7965" y="2701"/>
                  <a:pt x="7980" y="2714"/>
                </a:cubicBezTo>
                <a:cubicBezTo>
                  <a:pt x="7986" y="2721"/>
                  <a:pt x="7996" y="2725"/>
                  <a:pt x="8006" y="2725"/>
                </a:cubicBezTo>
                <a:cubicBezTo>
                  <a:pt x="8015" y="2725"/>
                  <a:pt x="8023" y="2722"/>
                  <a:pt x="8029" y="2714"/>
                </a:cubicBezTo>
                <a:cubicBezTo>
                  <a:pt x="8049" y="2690"/>
                  <a:pt x="8070" y="2665"/>
                  <a:pt x="8090" y="2640"/>
                </a:cubicBezTo>
                <a:cubicBezTo>
                  <a:pt x="8101" y="2625"/>
                  <a:pt x="8106" y="2604"/>
                  <a:pt x="8090" y="2591"/>
                </a:cubicBezTo>
                <a:cubicBezTo>
                  <a:pt x="8083" y="2584"/>
                  <a:pt x="8073" y="2580"/>
                  <a:pt x="8063" y="2580"/>
                </a:cubicBezTo>
                <a:close/>
                <a:moveTo>
                  <a:pt x="20128" y="2594"/>
                </a:moveTo>
                <a:cubicBezTo>
                  <a:pt x="20109" y="2594"/>
                  <a:pt x="20090" y="2604"/>
                  <a:pt x="20081" y="2620"/>
                </a:cubicBezTo>
                <a:cubicBezTo>
                  <a:pt x="20066" y="2646"/>
                  <a:pt x="20076" y="2677"/>
                  <a:pt x="20101" y="2693"/>
                </a:cubicBezTo>
                <a:cubicBezTo>
                  <a:pt x="20116" y="2704"/>
                  <a:pt x="20130" y="2713"/>
                  <a:pt x="20145" y="2724"/>
                </a:cubicBezTo>
                <a:cubicBezTo>
                  <a:pt x="20152" y="2729"/>
                  <a:pt x="20161" y="2731"/>
                  <a:pt x="20170" y="2731"/>
                </a:cubicBezTo>
                <a:cubicBezTo>
                  <a:pt x="20189" y="2731"/>
                  <a:pt x="20208" y="2721"/>
                  <a:pt x="20218" y="2704"/>
                </a:cubicBezTo>
                <a:cubicBezTo>
                  <a:pt x="20234" y="2678"/>
                  <a:pt x="20223" y="2646"/>
                  <a:pt x="20198" y="2631"/>
                </a:cubicBezTo>
                <a:cubicBezTo>
                  <a:pt x="20182" y="2620"/>
                  <a:pt x="20169" y="2612"/>
                  <a:pt x="20154" y="2601"/>
                </a:cubicBezTo>
                <a:cubicBezTo>
                  <a:pt x="20146" y="2596"/>
                  <a:pt x="20137" y="2594"/>
                  <a:pt x="20128" y="2594"/>
                </a:cubicBezTo>
                <a:close/>
                <a:moveTo>
                  <a:pt x="12570" y="2683"/>
                </a:moveTo>
                <a:cubicBezTo>
                  <a:pt x="12525" y="2683"/>
                  <a:pt x="12526" y="2754"/>
                  <a:pt x="12571" y="2754"/>
                </a:cubicBezTo>
                <a:cubicBezTo>
                  <a:pt x="12618" y="2754"/>
                  <a:pt x="12618" y="2683"/>
                  <a:pt x="12571" y="2683"/>
                </a:cubicBezTo>
                <a:cubicBezTo>
                  <a:pt x="12571" y="2683"/>
                  <a:pt x="12571" y="2683"/>
                  <a:pt x="12570" y="2683"/>
                </a:cubicBezTo>
                <a:close/>
                <a:moveTo>
                  <a:pt x="14646" y="2673"/>
                </a:moveTo>
                <a:cubicBezTo>
                  <a:pt x="14636" y="2673"/>
                  <a:pt x="14627" y="2676"/>
                  <a:pt x="14619" y="2683"/>
                </a:cubicBezTo>
                <a:cubicBezTo>
                  <a:pt x="14615" y="2687"/>
                  <a:pt x="14609" y="2690"/>
                  <a:pt x="14603" y="2690"/>
                </a:cubicBezTo>
                <a:cubicBezTo>
                  <a:pt x="14600" y="2690"/>
                  <a:pt x="14597" y="2689"/>
                  <a:pt x="14594" y="2688"/>
                </a:cubicBezTo>
                <a:cubicBezTo>
                  <a:pt x="14591" y="2687"/>
                  <a:pt x="14588" y="2687"/>
                  <a:pt x="14586" y="2687"/>
                </a:cubicBezTo>
                <a:cubicBezTo>
                  <a:pt x="14548" y="2687"/>
                  <a:pt x="14534" y="2748"/>
                  <a:pt x="14575" y="2756"/>
                </a:cubicBezTo>
                <a:cubicBezTo>
                  <a:pt x="14584" y="2759"/>
                  <a:pt x="14593" y="2760"/>
                  <a:pt x="14602" y="2760"/>
                </a:cubicBezTo>
                <a:cubicBezTo>
                  <a:pt x="14626" y="2760"/>
                  <a:pt x="14649" y="2750"/>
                  <a:pt x="14670" y="2733"/>
                </a:cubicBezTo>
                <a:cubicBezTo>
                  <a:pt x="14683" y="2722"/>
                  <a:pt x="14682" y="2695"/>
                  <a:pt x="14670" y="2683"/>
                </a:cubicBezTo>
                <a:cubicBezTo>
                  <a:pt x="14663" y="2676"/>
                  <a:pt x="14654" y="2673"/>
                  <a:pt x="14646" y="2673"/>
                </a:cubicBezTo>
                <a:close/>
                <a:moveTo>
                  <a:pt x="15906" y="2646"/>
                </a:moveTo>
                <a:cubicBezTo>
                  <a:pt x="15898" y="2646"/>
                  <a:pt x="15889" y="2649"/>
                  <a:pt x="15882" y="2657"/>
                </a:cubicBezTo>
                <a:lnTo>
                  <a:pt x="15838" y="2702"/>
                </a:lnTo>
                <a:cubicBezTo>
                  <a:pt x="15813" y="2727"/>
                  <a:pt x="15837" y="2762"/>
                  <a:pt x="15863" y="2762"/>
                </a:cubicBezTo>
                <a:cubicBezTo>
                  <a:pt x="15871" y="2762"/>
                  <a:pt x="15880" y="2759"/>
                  <a:pt x="15887" y="2751"/>
                </a:cubicBezTo>
                <a:lnTo>
                  <a:pt x="15932" y="2707"/>
                </a:lnTo>
                <a:cubicBezTo>
                  <a:pt x="15957" y="2682"/>
                  <a:pt x="15934" y="2646"/>
                  <a:pt x="15906" y="2646"/>
                </a:cubicBezTo>
                <a:close/>
                <a:moveTo>
                  <a:pt x="21781" y="2628"/>
                </a:moveTo>
                <a:cubicBezTo>
                  <a:pt x="21758" y="2628"/>
                  <a:pt x="21737" y="2644"/>
                  <a:pt x="21730" y="2666"/>
                </a:cubicBezTo>
                <a:cubicBezTo>
                  <a:pt x="21724" y="2682"/>
                  <a:pt x="21719" y="2697"/>
                  <a:pt x="21714" y="2711"/>
                </a:cubicBezTo>
                <a:cubicBezTo>
                  <a:pt x="21704" y="2738"/>
                  <a:pt x="21724" y="2770"/>
                  <a:pt x="21750" y="2776"/>
                </a:cubicBezTo>
                <a:cubicBezTo>
                  <a:pt x="21755" y="2778"/>
                  <a:pt x="21760" y="2778"/>
                  <a:pt x="21764" y="2778"/>
                </a:cubicBezTo>
                <a:cubicBezTo>
                  <a:pt x="21787" y="2778"/>
                  <a:pt x="21808" y="2761"/>
                  <a:pt x="21815" y="2739"/>
                </a:cubicBezTo>
                <a:cubicBezTo>
                  <a:pt x="21821" y="2724"/>
                  <a:pt x="21826" y="2709"/>
                  <a:pt x="21831" y="2695"/>
                </a:cubicBezTo>
                <a:cubicBezTo>
                  <a:pt x="21841" y="2669"/>
                  <a:pt x="21821" y="2639"/>
                  <a:pt x="21794" y="2629"/>
                </a:cubicBezTo>
                <a:cubicBezTo>
                  <a:pt x="21790" y="2628"/>
                  <a:pt x="21786" y="2628"/>
                  <a:pt x="21781" y="2628"/>
                </a:cubicBezTo>
                <a:close/>
                <a:moveTo>
                  <a:pt x="18264" y="2698"/>
                </a:moveTo>
                <a:cubicBezTo>
                  <a:pt x="18246" y="2698"/>
                  <a:pt x="18228" y="2710"/>
                  <a:pt x="18228" y="2732"/>
                </a:cubicBezTo>
                <a:lnTo>
                  <a:pt x="18228" y="2748"/>
                </a:lnTo>
                <a:cubicBezTo>
                  <a:pt x="18228" y="2770"/>
                  <a:pt x="18246" y="2782"/>
                  <a:pt x="18264" y="2782"/>
                </a:cubicBezTo>
                <a:cubicBezTo>
                  <a:pt x="18282" y="2782"/>
                  <a:pt x="18300" y="2770"/>
                  <a:pt x="18300" y="2748"/>
                </a:cubicBezTo>
                <a:lnTo>
                  <a:pt x="18300" y="2732"/>
                </a:lnTo>
                <a:cubicBezTo>
                  <a:pt x="18300" y="2710"/>
                  <a:pt x="18282" y="2698"/>
                  <a:pt x="18264" y="2698"/>
                </a:cubicBezTo>
                <a:close/>
                <a:moveTo>
                  <a:pt x="23582" y="2712"/>
                </a:moveTo>
                <a:cubicBezTo>
                  <a:pt x="23537" y="2712"/>
                  <a:pt x="23537" y="2782"/>
                  <a:pt x="23582" y="2782"/>
                </a:cubicBezTo>
                <a:lnTo>
                  <a:pt x="23612" y="2782"/>
                </a:lnTo>
                <a:cubicBezTo>
                  <a:pt x="23658" y="2782"/>
                  <a:pt x="23659" y="2712"/>
                  <a:pt x="23612" y="2712"/>
                </a:cubicBezTo>
                <a:close/>
                <a:moveTo>
                  <a:pt x="19005" y="2706"/>
                </a:moveTo>
                <a:cubicBezTo>
                  <a:pt x="18982" y="2706"/>
                  <a:pt x="18960" y="2712"/>
                  <a:pt x="18939" y="2723"/>
                </a:cubicBezTo>
                <a:cubicBezTo>
                  <a:pt x="18903" y="2740"/>
                  <a:pt x="18925" y="2788"/>
                  <a:pt x="18958" y="2788"/>
                </a:cubicBezTo>
                <a:cubicBezTo>
                  <a:pt x="18963" y="2788"/>
                  <a:pt x="18968" y="2787"/>
                  <a:pt x="18973" y="2785"/>
                </a:cubicBezTo>
                <a:cubicBezTo>
                  <a:pt x="18983" y="2780"/>
                  <a:pt x="18992" y="2778"/>
                  <a:pt x="19002" y="2778"/>
                </a:cubicBezTo>
                <a:cubicBezTo>
                  <a:pt x="19013" y="2778"/>
                  <a:pt x="19024" y="2780"/>
                  <a:pt x="19035" y="2786"/>
                </a:cubicBezTo>
                <a:cubicBezTo>
                  <a:pt x="19038" y="2786"/>
                  <a:pt x="19040" y="2787"/>
                  <a:pt x="19043" y="2787"/>
                </a:cubicBezTo>
                <a:cubicBezTo>
                  <a:pt x="19060" y="2787"/>
                  <a:pt x="19076" y="2774"/>
                  <a:pt x="19080" y="2759"/>
                </a:cubicBezTo>
                <a:cubicBezTo>
                  <a:pt x="19086" y="2738"/>
                  <a:pt x="19074" y="2723"/>
                  <a:pt x="19055" y="2716"/>
                </a:cubicBezTo>
                <a:cubicBezTo>
                  <a:pt x="19039" y="2710"/>
                  <a:pt x="19022" y="2706"/>
                  <a:pt x="19005" y="2706"/>
                </a:cubicBezTo>
                <a:close/>
                <a:moveTo>
                  <a:pt x="11762" y="2708"/>
                </a:moveTo>
                <a:cubicBezTo>
                  <a:pt x="11743" y="2708"/>
                  <a:pt x="11724" y="2717"/>
                  <a:pt x="11716" y="2734"/>
                </a:cubicBezTo>
                <a:cubicBezTo>
                  <a:pt x="11710" y="2745"/>
                  <a:pt x="11705" y="2754"/>
                  <a:pt x="11700" y="2765"/>
                </a:cubicBezTo>
                <a:cubicBezTo>
                  <a:pt x="11686" y="2791"/>
                  <a:pt x="11694" y="2822"/>
                  <a:pt x="11720" y="2838"/>
                </a:cubicBezTo>
                <a:cubicBezTo>
                  <a:pt x="11727" y="2843"/>
                  <a:pt x="11736" y="2845"/>
                  <a:pt x="11746" y="2845"/>
                </a:cubicBezTo>
                <a:cubicBezTo>
                  <a:pt x="11765" y="2845"/>
                  <a:pt x="11784" y="2836"/>
                  <a:pt x="11793" y="2818"/>
                </a:cubicBezTo>
                <a:cubicBezTo>
                  <a:pt x="11798" y="2809"/>
                  <a:pt x="11804" y="2798"/>
                  <a:pt x="11809" y="2788"/>
                </a:cubicBezTo>
                <a:cubicBezTo>
                  <a:pt x="11821" y="2761"/>
                  <a:pt x="11815" y="2730"/>
                  <a:pt x="11789" y="2714"/>
                </a:cubicBezTo>
                <a:cubicBezTo>
                  <a:pt x="11781" y="2710"/>
                  <a:pt x="11772" y="2708"/>
                  <a:pt x="11762" y="2708"/>
                </a:cubicBezTo>
                <a:close/>
                <a:moveTo>
                  <a:pt x="16778" y="2739"/>
                </a:moveTo>
                <a:cubicBezTo>
                  <a:pt x="16760" y="2739"/>
                  <a:pt x="16742" y="2751"/>
                  <a:pt x="16741" y="2774"/>
                </a:cubicBezTo>
                <a:cubicBezTo>
                  <a:pt x="16739" y="2811"/>
                  <a:pt x="16764" y="2842"/>
                  <a:pt x="16798" y="2853"/>
                </a:cubicBezTo>
                <a:cubicBezTo>
                  <a:pt x="16802" y="2854"/>
                  <a:pt x="16805" y="2854"/>
                  <a:pt x="16809" y="2854"/>
                </a:cubicBezTo>
                <a:cubicBezTo>
                  <a:pt x="16843" y="2854"/>
                  <a:pt x="16857" y="2796"/>
                  <a:pt x="16817" y="2782"/>
                </a:cubicBezTo>
                <a:cubicBezTo>
                  <a:pt x="16811" y="2780"/>
                  <a:pt x="16812" y="2777"/>
                  <a:pt x="16812" y="2774"/>
                </a:cubicBezTo>
                <a:cubicBezTo>
                  <a:pt x="16813" y="2751"/>
                  <a:pt x="16796" y="2739"/>
                  <a:pt x="16778" y="2739"/>
                </a:cubicBezTo>
                <a:close/>
                <a:moveTo>
                  <a:pt x="24652" y="2791"/>
                </a:moveTo>
                <a:cubicBezTo>
                  <a:pt x="24606" y="2791"/>
                  <a:pt x="24605" y="2861"/>
                  <a:pt x="24652" y="2861"/>
                </a:cubicBezTo>
                <a:cubicBezTo>
                  <a:pt x="24697" y="2861"/>
                  <a:pt x="24697" y="2791"/>
                  <a:pt x="24652" y="2791"/>
                </a:cubicBezTo>
                <a:close/>
                <a:moveTo>
                  <a:pt x="3817" y="2676"/>
                </a:moveTo>
                <a:cubicBezTo>
                  <a:pt x="3803" y="2676"/>
                  <a:pt x="3790" y="2683"/>
                  <a:pt x="3785" y="2701"/>
                </a:cubicBezTo>
                <a:cubicBezTo>
                  <a:pt x="3772" y="2748"/>
                  <a:pt x="3765" y="2796"/>
                  <a:pt x="3765" y="2844"/>
                </a:cubicBezTo>
                <a:cubicBezTo>
                  <a:pt x="3765" y="2867"/>
                  <a:pt x="3783" y="2879"/>
                  <a:pt x="3801" y="2879"/>
                </a:cubicBezTo>
                <a:cubicBezTo>
                  <a:pt x="3818" y="2879"/>
                  <a:pt x="3837" y="2867"/>
                  <a:pt x="3837" y="2844"/>
                </a:cubicBezTo>
                <a:cubicBezTo>
                  <a:pt x="3838" y="2802"/>
                  <a:pt x="3843" y="2760"/>
                  <a:pt x="3853" y="2720"/>
                </a:cubicBezTo>
                <a:cubicBezTo>
                  <a:pt x="3860" y="2693"/>
                  <a:pt x="3838" y="2676"/>
                  <a:pt x="3817" y="2676"/>
                </a:cubicBezTo>
                <a:close/>
                <a:moveTo>
                  <a:pt x="15424" y="2809"/>
                </a:moveTo>
                <a:cubicBezTo>
                  <a:pt x="15379" y="2809"/>
                  <a:pt x="15378" y="2880"/>
                  <a:pt x="15424" y="2880"/>
                </a:cubicBezTo>
                <a:lnTo>
                  <a:pt x="15454" y="2880"/>
                </a:lnTo>
                <a:cubicBezTo>
                  <a:pt x="15499" y="2880"/>
                  <a:pt x="15499" y="2809"/>
                  <a:pt x="15454" y="2809"/>
                </a:cubicBezTo>
                <a:close/>
                <a:moveTo>
                  <a:pt x="22981" y="2815"/>
                </a:moveTo>
                <a:cubicBezTo>
                  <a:pt x="22963" y="2815"/>
                  <a:pt x="22946" y="2826"/>
                  <a:pt x="22946" y="2849"/>
                </a:cubicBezTo>
                <a:lnTo>
                  <a:pt x="22946" y="2865"/>
                </a:lnTo>
                <a:cubicBezTo>
                  <a:pt x="22946" y="2888"/>
                  <a:pt x="22963" y="2900"/>
                  <a:pt x="22981" y="2900"/>
                </a:cubicBezTo>
                <a:cubicBezTo>
                  <a:pt x="22998" y="2900"/>
                  <a:pt x="23016" y="2888"/>
                  <a:pt x="23016" y="2865"/>
                </a:cubicBezTo>
                <a:lnTo>
                  <a:pt x="23016" y="2849"/>
                </a:lnTo>
                <a:cubicBezTo>
                  <a:pt x="23016" y="2826"/>
                  <a:pt x="22998" y="2815"/>
                  <a:pt x="22981" y="2815"/>
                </a:cubicBezTo>
                <a:close/>
                <a:moveTo>
                  <a:pt x="13278" y="2835"/>
                </a:moveTo>
                <a:cubicBezTo>
                  <a:pt x="13231" y="2835"/>
                  <a:pt x="13231" y="2906"/>
                  <a:pt x="13278" y="2906"/>
                </a:cubicBezTo>
                <a:lnTo>
                  <a:pt x="13293" y="2906"/>
                </a:lnTo>
                <a:cubicBezTo>
                  <a:pt x="13339" y="2906"/>
                  <a:pt x="13339" y="2835"/>
                  <a:pt x="13293" y="2835"/>
                </a:cubicBezTo>
                <a:close/>
                <a:moveTo>
                  <a:pt x="15755" y="2840"/>
                </a:moveTo>
                <a:cubicBezTo>
                  <a:pt x="15709" y="2840"/>
                  <a:pt x="15709" y="2911"/>
                  <a:pt x="15755" y="2911"/>
                </a:cubicBezTo>
                <a:lnTo>
                  <a:pt x="15785" y="2911"/>
                </a:lnTo>
                <a:cubicBezTo>
                  <a:pt x="15832" y="2911"/>
                  <a:pt x="15832" y="2840"/>
                  <a:pt x="15785" y="2840"/>
                </a:cubicBezTo>
                <a:close/>
                <a:moveTo>
                  <a:pt x="14852" y="2854"/>
                </a:moveTo>
                <a:cubicBezTo>
                  <a:pt x="14807" y="2854"/>
                  <a:pt x="14807" y="2924"/>
                  <a:pt x="14853" y="2924"/>
                </a:cubicBezTo>
                <a:cubicBezTo>
                  <a:pt x="14899" y="2924"/>
                  <a:pt x="14899" y="2854"/>
                  <a:pt x="14853" y="2854"/>
                </a:cubicBezTo>
                <a:cubicBezTo>
                  <a:pt x="14853" y="2854"/>
                  <a:pt x="14852" y="2854"/>
                  <a:pt x="14852" y="2854"/>
                </a:cubicBezTo>
                <a:close/>
                <a:moveTo>
                  <a:pt x="1683" y="2864"/>
                </a:moveTo>
                <a:cubicBezTo>
                  <a:pt x="1638" y="2864"/>
                  <a:pt x="1638" y="2934"/>
                  <a:pt x="1684" y="2934"/>
                </a:cubicBezTo>
                <a:lnTo>
                  <a:pt x="1699" y="2934"/>
                </a:lnTo>
                <a:cubicBezTo>
                  <a:pt x="1745" y="2934"/>
                  <a:pt x="1745" y="2864"/>
                  <a:pt x="1699" y="2864"/>
                </a:cubicBezTo>
                <a:lnTo>
                  <a:pt x="1684" y="2864"/>
                </a:lnTo>
                <a:cubicBezTo>
                  <a:pt x="1683" y="2864"/>
                  <a:pt x="1683" y="2864"/>
                  <a:pt x="1683" y="2864"/>
                </a:cubicBezTo>
                <a:close/>
                <a:moveTo>
                  <a:pt x="3081" y="2805"/>
                </a:moveTo>
                <a:cubicBezTo>
                  <a:pt x="3054" y="2805"/>
                  <a:pt x="3027" y="2823"/>
                  <a:pt x="3027" y="2858"/>
                </a:cubicBezTo>
                <a:lnTo>
                  <a:pt x="3027" y="2902"/>
                </a:lnTo>
                <a:cubicBezTo>
                  <a:pt x="3027" y="2936"/>
                  <a:pt x="3054" y="2954"/>
                  <a:pt x="3081" y="2954"/>
                </a:cubicBezTo>
                <a:cubicBezTo>
                  <a:pt x="3108" y="2954"/>
                  <a:pt x="3135" y="2936"/>
                  <a:pt x="3135" y="2902"/>
                </a:cubicBezTo>
                <a:lnTo>
                  <a:pt x="3135" y="2858"/>
                </a:lnTo>
                <a:cubicBezTo>
                  <a:pt x="3135" y="2823"/>
                  <a:pt x="3108" y="2805"/>
                  <a:pt x="3081" y="2805"/>
                </a:cubicBezTo>
                <a:close/>
                <a:moveTo>
                  <a:pt x="14987" y="2884"/>
                </a:moveTo>
                <a:cubicBezTo>
                  <a:pt x="14943" y="2884"/>
                  <a:pt x="14944" y="2954"/>
                  <a:pt x="14989" y="2954"/>
                </a:cubicBezTo>
                <a:cubicBezTo>
                  <a:pt x="15035" y="2954"/>
                  <a:pt x="15035" y="2884"/>
                  <a:pt x="14989" y="2884"/>
                </a:cubicBezTo>
                <a:cubicBezTo>
                  <a:pt x="14989" y="2884"/>
                  <a:pt x="14988" y="2884"/>
                  <a:pt x="14987" y="2884"/>
                </a:cubicBezTo>
                <a:close/>
                <a:moveTo>
                  <a:pt x="5425" y="2840"/>
                </a:moveTo>
                <a:cubicBezTo>
                  <a:pt x="5384" y="2840"/>
                  <a:pt x="5348" y="2893"/>
                  <a:pt x="5385" y="2931"/>
                </a:cubicBezTo>
                <a:lnTo>
                  <a:pt x="5401" y="2947"/>
                </a:lnTo>
                <a:cubicBezTo>
                  <a:pt x="5412" y="2958"/>
                  <a:pt x="5424" y="2962"/>
                  <a:pt x="5437" y="2962"/>
                </a:cubicBezTo>
                <a:cubicBezTo>
                  <a:pt x="5478" y="2962"/>
                  <a:pt x="5514" y="2909"/>
                  <a:pt x="5477" y="2871"/>
                </a:cubicBezTo>
                <a:lnTo>
                  <a:pt x="5461" y="2856"/>
                </a:lnTo>
                <a:cubicBezTo>
                  <a:pt x="5450" y="2845"/>
                  <a:pt x="5438" y="2840"/>
                  <a:pt x="5425" y="2840"/>
                </a:cubicBezTo>
                <a:close/>
                <a:moveTo>
                  <a:pt x="3442" y="2868"/>
                </a:moveTo>
                <a:cubicBezTo>
                  <a:pt x="3415" y="2868"/>
                  <a:pt x="3392" y="2903"/>
                  <a:pt x="3418" y="2928"/>
                </a:cubicBezTo>
                <a:cubicBezTo>
                  <a:pt x="3428" y="2939"/>
                  <a:pt x="3437" y="2948"/>
                  <a:pt x="3447" y="2958"/>
                </a:cubicBezTo>
                <a:cubicBezTo>
                  <a:pt x="3454" y="2965"/>
                  <a:pt x="3463" y="2968"/>
                  <a:pt x="3471" y="2968"/>
                </a:cubicBezTo>
                <a:cubicBezTo>
                  <a:pt x="3499" y="2968"/>
                  <a:pt x="3523" y="2933"/>
                  <a:pt x="3497" y="2908"/>
                </a:cubicBezTo>
                <a:cubicBezTo>
                  <a:pt x="3487" y="2898"/>
                  <a:pt x="3476" y="2889"/>
                  <a:pt x="3467" y="2879"/>
                </a:cubicBezTo>
                <a:cubicBezTo>
                  <a:pt x="3459" y="2871"/>
                  <a:pt x="3451" y="2868"/>
                  <a:pt x="3442" y="2868"/>
                </a:cubicBezTo>
                <a:close/>
                <a:moveTo>
                  <a:pt x="9645" y="2869"/>
                </a:moveTo>
                <a:cubicBezTo>
                  <a:pt x="9620" y="2869"/>
                  <a:pt x="9596" y="2895"/>
                  <a:pt x="9611" y="2923"/>
                </a:cubicBezTo>
                <a:cubicBezTo>
                  <a:pt x="9618" y="2939"/>
                  <a:pt x="9631" y="2949"/>
                  <a:pt x="9643" y="2957"/>
                </a:cubicBezTo>
                <a:cubicBezTo>
                  <a:pt x="9649" y="2965"/>
                  <a:pt x="9658" y="2971"/>
                  <a:pt x="9671" y="2971"/>
                </a:cubicBezTo>
                <a:lnTo>
                  <a:pt x="9692" y="2971"/>
                </a:lnTo>
                <a:cubicBezTo>
                  <a:pt x="9695" y="2971"/>
                  <a:pt x="9697" y="2970"/>
                  <a:pt x="9700" y="2970"/>
                </a:cubicBezTo>
                <a:lnTo>
                  <a:pt x="9701" y="2970"/>
                </a:lnTo>
                <a:cubicBezTo>
                  <a:pt x="9702" y="2970"/>
                  <a:pt x="9702" y="2969"/>
                  <a:pt x="9704" y="2969"/>
                </a:cubicBezTo>
                <a:cubicBezTo>
                  <a:pt x="9711" y="2966"/>
                  <a:pt x="9717" y="2961"/>
                  <a:pt x="9720" y="2954"/>
                </a:cubicBezTo>
                <a:cubicBezTo>
                  <a:pt x="9723" y="2948"/>
                  <a:pt x="9726" y="2941"/>
                  <a:pt x="9726" y="2934"/>
                </a:cubicBezTo>
                <a:cubicBezTo>
                  <a:pt x="9726" y="2924"/>
                  <a:pt x="9722" y="2917"/>
                  <a:pt x="9717" y="2911"/>
                </a:cubicBezTo>
                <a:cubicBezTo>
                  <a:pt x="9711" y="2904"/>
                  <a:pt x="9704" y="2901"/>
                  <a:pt x="9695" y="2899"/>
                </a:cubicBezTo>
                <a:cubicBezTo>
                  <a:pt x="9694" y="2899"/>
                  <a:pt x="9692" y="2898"/>
                  <a:pt x="9691" y="2898"/>
                </a:cubicBezTo>
                <a:cubicBezTo>
                  <a:pt x="9683" y="2897"/>
                  <a:pt x="9679" y="2891"/>
                  <a:pt x="9676" y="2886"/>
                </a:cubicBezTo>
                <a:cubicBezTo>
                  <a:pt x="9668" y="2874"/>
                  <a:pt x="9656" y="2869"/>
                  <a:pt x="9645" y="2869"/>
                </a:cubicBezTo>
                <a:close/>
                <a:moveTo>
                  <a:pt x="11131" y="2825"/>
                </a:moveTo>
                <a:cubicBezTo>
                  <a:pt x="11112" y="2825"/>
                  <a:pt x="11092" y="2836"/>
                  <a:pt x="11083" y="2853"/>
                </a:cubicBezTo>
                <a:cubicBezTo>
                  <a:pt x="11067" y="2880"/>
                  <a:pt x="11079" y="2908"/>
                  <a:pt x="11103" y="2926"/>
                </a:cubicBezTo>
                <a:cubicBezTo>
                  <a:pt x="11123" y="2942"/>
                  <a:pt x="11141" y="2955"/>
                  <a:pt x="11162" y="2970"/>
                </a:cubicBezTo>
                <a:cubicBezTo>
                  <a:pt x="11170" y="2975"/>
                  <a:pt x="11179" y="2978"/>
                  <a:pt x="11188" y="2978"/>
                </a:cubicBezTo>
                <a:cubicBezTo>
                  <a:pt x="11207" y="2978"/>
                  <a:pt x="11227" y="2967"/>
                  <a:pt x="11236" y="2950"/>
                </a:cubicBezTo>
                <a:cubicBezTo>
                  <a:pt x="11251" y="2923"/>
                  <a:pt x="11240" y="2895"/>
                  <a:pt x="11216" y="2877"/>
                </a:cubicBezTo>
                <a:cubicBezTo>
                  <a:pt x="11197" y="2861"/>
                  <a:pt x="11177" y="2846"/>
                  <a:pt x="11156" y="2833"/>
                </a:cubicBezTo>
                <a:cubicBezTo>
                  <a:pt x="11149" y="2827"/>
                  <a:pt x="11140" y="2825"/>
                  <a:pt x="11131" y="2825"/>
                </a:cubicBezTo>
                <a:close/>
                <a:moveTo>
                  <a:pt x="10317" y="2917"/>
                </a:moveTo>
                <a:cubicBezTo>
                  <a:pt x="10271" y="2917"/>
                  <a:pt x="10271" y="2987"/>
                  <a:pt x="10317" y="2987"/>
                </a:cubicBezTo>
                <a:lnTo>
                  <a:pt x="10333" y="2987"/>
                </a:lnTo>
                <a:cubicBezTo>
                  <a:pt x="10378" y="2987"/>
                  <a:pt x="10378" y="2917"/>
                  <a:pt x="10333" y="2917"/>
                </a:cubicBezTo>
                <a:close/>
                <a:moveTo>
                  <a:pt x="19436" y="2914"/>
                </a:moveTo>
                <a:cubicBezTo>
                  <a:pt x="19422" y="2914"/>
                  <a:pt x="19410" y="2932"/>
                  <a:pt x="19423" y="2944"/>
                </a:cubicBezTo>
                <a:cubicBezTo>
                  <a:pt x="19429" y="2950"/>
                  <a:pt x="19428" y="2955"/>
                  <a:pt x="19422" y="2963"/>
                </a:cubicBezTo>
                <a:cubicBezTo>
                  <a:pt x="19408" y="2973"/>
                  <a:pt x="19421" y="2991"/>
                  <a:pt x="19435" y="2991"/>
                </a:cubicBezTo>
                <a:cubicBezTo>
                  <a:pt x="19439" y="2991"/>
                  <a:pt x="19443" y="2990"/>
                  <a:pt x="19447" y="2987"/>
                </a:cubicBezTo>
                <a:cubicBezTo>
                  <a:pt x="19468" y="2970"/>
                  <a:pt x="19468" y="2937"/>
                  <a:pt x="19448" y="2919"/>
                </a:cubicBezTo>
                <a:cubicBezTo>
                  <a:pt x="19444" y="2915"/>
                  <a:pt x="19440" y="2914"/>
                  <a:pt x="19436" y="2914"/>
                </a:cubicBezTo>
                <a:close/>
                <a:moveTo>
                  <a:pt x="21959" y="2933"/>
                </a:moveTo>
                <a:cubicBezTo>
                  <a:pt x="21914" y="2933"/>
                  <a:pt x="21914" y="3005"/>
                  <a:pt x="21960" y="3005"/>
                </a:cubicBezTo>
                <a:cubicBezTo>
                  <a:pt x="22005" y="3005"/>
                  <a:pt x="22005" y="2933"/>
                  <a:pt x="21960" y="2933"/>
                </a:cubicBezTo>
                <a:cubicBezTo>
                  <a:pt x="21960" y="2933"/>
                  <a:pt x="21959" y="2933"/>
                  <a:pt x="21959" y="2933"/>
                </a:cubicBezTo>
                <a:close/>
                <a:moveTo>
                  <a:pt x="496" y="2950"/>
                </a:moveTo>
                <a:cubicBezTo>
                  <a:pt x="450" y="2950"/>
                  <a:pt x="450" y="3021"/>
                  <a:pt x="496" y="3021"/>
                </a:cubicBezTo>
                <a:cubicBezTo>
                  <a:pt x="542" y="3021"/>
                  <a:pt x="542" y="2950"/>
                  <a:pt x="496" y="2950"/>
                </a:cubicBezTo>
                <a:close/>
                <a:moveTo>
                  <a:pt x="13561" y="2936"/>
                </a:moveTo>
                <a:cubicBezTo>
                  <a:pt x="13544" y="2936"/>
                  <a:pt x="13527" y="2944"/>
                  <a:pt x="13516" y="2963"/>
                </a:cubicBezTo>
                <a:cubicBezTo>
                  <a:pt x="13504" y="2986"/>
                  <a:pt x="13511" y="3022"/>
                  <a:pt x="13535" y="3036"/>
                </a:cubicBezTo>
                <a:cubicBezTo>
                  <a:pt x="13546" y="3041"/>
                  <a:pt x="13555" y="3046"/>
                  <a:pt x="13566" y="3052"/>
                </a:cubicBezTo>
                <a:cubicBezTo>
                  <a:pt x="13574" y="3056"/>
                  <a:pt x="13584" y="3058"/>
                  <a:pt x="13593" y="3058"/>
                </a:cubicBezTo>
                <a:cubicBezTo>
                  <a:pt x="13611" y="3058"/>
                  <a:pt x="13629" y="3050"/>
                  <a:pt x="13639" y="3032"/>
                </a:cubicBezTo>
                <a:cubicBezTo>
                  <a:pt x="13654" y="3008"/>
                  <a:pt x="13645" y="2971"/>
                  <a:pt x="13619" y="2958"/>
                </a:cubicBezTo>
                <a:cubicBezTo>
                  <a:pt x="13609" y="2953"/>
                  <a:pt x="13600" y="2948"/>
                  <a:pt x="13590" y="2943"/>
                </a:cubicBezTo>
                <a:cubicBezTo>
                  <a:pt x="13581" y="2938"/>
                  <a:pt x="13571" y="2936"/>
                  <a:pt x="13561" y="2936"/>
                </a:cubicBezTo>
                <a:close/>
                <a:moveTo>
                  <a:pt x="6430" y="2964"/>
                </a:moveTo>
                <a:cubicBezTo>
                  <a:pt x="6362" y="2964"/>
                  <a:pt x="6361" y="3071"/>
                  <a:pt x="6430" y="3071"/>
                </a:cubicBezTo>
                <a:cubicBezTo>
                  <a:pt x="6500" y="3071"/>
                  <a:pt x="6500" y="2964"/>
                  <a:pt x="6430" y="2964"/>
                </a:cubicBezTo>
                <a:close/>
                <a:moveTo>
                  <a:pt x="8586" y="2988"/>
                </a:moveTo>
                <a:cubicBezTo>
                  <a:pt x="8552" y="2988"/>
                  <a:pt x="8541" y="3045"/>
                  <a:pt x="8579" y="3058"/>
                </a:cubicBezTo>
                <a:cubicBezTo>
                  <a:pt x="8594" y="3063"/>
                  <a:pt x="8609" y="3068"/>
                  <a:pt x="8623" y="3074"/>
                </a:cubicBezTo>
                <a:cubicBezTo>
                  <a:pt x="8628" y="3075"/>
                  <a:pt x="8632" y="3076"/>
                  <a:pt x="8636" y="3076"/>
                </a:cubicBezTo>
                <a:cubicBezTo>
                  <a:pt x="8671" y="3076"/>
                  <a:pt x="8682" y="3020"/>
                  <a:pt x="8643" y="3006"/>
                </a:cubicBezTo>
                <a:cubicBezTo>
                  <a:pt x="8629" y="3000"/>
                  <a:pt x="8613" y="2995"/>
                  <a:pt x="8599" y="2990"/>
                </a:cubicBezTo>
                <a:cubicBezTo>
                  <a:pt x="8594" y="2988"/>
                  <a:pt x="8590" y="2988"/>
                  <a:pt x="8586" y="2988"/>
                </a:cubicBezTo>
                <a:close/>
                <a:moveTo>
                  <a:pt x="17705" y="2994"/>
                </a:moveTo>
                <a:cubicBezTo>
                  <a:pt x="17670" y="2994"/>
                  <a:pt x="17660" y="3051"/>
                  <a:pt x="17698" y="3064"/>
                </a:cubicBezTo>
                <a:cubicBezTo>
                  <a:pt x="17714" y="3069"/>
                  <a:pt x="17729" y="3075"/>
                  <a:pt x="17743" y="3080"/>
                </a:cubicBezTo>
                <a:cubicBezTo>
                  <a:pt x="17748" y="3081"/>
                  <a:pt x="17751" y="3082"/>
                  <a:pt x="17755" y="3082"/>
                </a:cubicBezTo>
                <a:cubicBezTo>
                  <a:pt x="17790" y="3082"/>
                  <a:pt x="17802" y="3025"/>
                  <a:pt x="17762" y="3012"/>
                </a:cubicBezTo>
                <a:cubicBezTo>
                  <a:pt x="17747" y="3007"/>
                  <a:pt x="17733" y="3001"/>
                  <a:pt x="17718" y="2996"/>
                </a:cubicBezTo>
                <a:cubicBezTo>
                  <a:pt x="17714" y="2995"/>
                  <a:pt x="17709" y="2994"/>
                  <a:pt x="17705" y="2994"/>
                </a:cubicBezTo>
                <a:close/>
                <a:moveTo>
                  <a:pt x="24276" y="3000"/>
                </a:moveTo>
                <a:cubicBezTo>
                  <a:pt x="24270" y="3000"/>
                  <a:pt x="24264" y="3001"/>
                  <a:pt x="24257" y="3006"/>
                </a:cubicBezTo>
                <a:cubicBezTo>
                  <a:pt x="24242" y="3016"/>
                  <a:pt x="24228" y="3025"/>
                  <a:pt x="24213" y="3036"/>
                </a:cubicBezTo>
                <a:cubicBezTo>
                  <a:pt x="24180" y="3056"/>
                  <a:pt x="24200" y="3103"/>
                  <a:pt x="24230" y="3103"/>
                </a:cubicBezTo>
                <a:cubicBezTo>
                  <a:pt x="24236" y="3103"/>
                  <a:pt x="24243" y="3101"/>
                  <a:pt x="24249" y="3097"/>
                </a:cubicBezTo>
                <a:cubicBezTo>
                  <a:pt x="24265" y="3086"/>
                  <a:pt x="24278" y="3078"/>
                  <a:pt x="24293" y="3067"/>
                </a:cubicBezTo>
                <a:cubicBezTo>
                  <a:pt x="24325" y="3046"/>
                  <a:pt x="24306" y="3000"/>
                  <a:pt x="24276" y="3000"/>
                </a:cubicBezTo>
                <a:close/>
                <a:moveTo>
                  <a:pt x="20397" y="3033"/>
                </a:moveTo>
                <a:cubicBezTo>
                  <a:pt x="20352" y="3033"/>
                  <a:pt x="20352" y="3104"/>
                  <a:pt x="20397" y="3104"/>
                </a:cubicBezTo>
                <a:cubicBezTo>
                  <a:pt x="20397" y="3104"/>
                  <a:pt x="20398" y="3104"/>
                  <a:pt x="20398" y="3104"/>
                </a:cubicBezTo>
                <a:cubicBezTo>
                  <a:pt x="20442" y="3104"/>
                  <a:pt x="20443" y="3033"/>
                  <a:pt x="20397" y="3033"/>
                </a:cubicBezTo>
                <a:close/>
                <a:moveTo>
                  <a:pt x="18337" y="3043"/>
                </a:moveTo>
                <a:cubicBezTo>
                  <a:pt x="18293" y="3043"/>
                  <a:pt x="18292" y="3115"/>
                  <a:pt x="18338" y="3115"/>
                </a:cubicBezTo>
                <a:cubicBezTo>
                  <a:pt x="18385" y="3115"/>
                  <a:pt x="18385" y="3043"/>
                  <a:pt x="18338" y="3043"/>
                </a:cubicBezTo>
                <a:cubicBezTo>
                  <a:pt x="18338" y="3043"/>
                  <a:pt x="18338" y="3043"/>
                  <a:pt x="18337" y="3043"/>
                </a:cubicBezTo>
                <a:close/>
                <a:moveTo>
                  <a:pt x="18624" y="3030"/>
                </a:moveTo>
                <a:cubicBezTo>
                  <a:pt x="18592" y="3030"/>
                  <a:pt x="18570" y="3078"/>
                  <a:pt x="18606" y="3096"/>
                </a:cubicBezTo>
                <a:cubicBezTo>
                  <a:pt x="18616" y="3101"/>
                  <a:pt x="18625" y="3106"/>
                  <a:pt x="18636" y="3111"/>
                </a:cubicBezTo>
                <a:cubicBezTo>
                  <a:pt x="18642" y="3114"/>
                  <a:pt x="18647" y="3115"/>
                  <a:pt x="18652" y="3115"/>
                </a:cubicBezTo>
                <a:cubicBezTo>
                  <a:pt x="18685" y="3115"/>
                  <a:pt x="18707" y="3068"/>
                  <a:pt x="18672" y="3050"/>
                </a:cubicBezTo>
                <a:cubicBezTo>
                  <a:pt x="18661" y="3044"/>
                  <a:pt x="18652" y="3039"/>
                  <a:pt x="18641" y="3034"/>
                </a:cubicBezTo>
                <a:cubicBezTo>
                  <a:pt x="18635" y="3031"/>
                  <a:pt x="18630" y="3030"/>
                  <a:pt x="18624" y="3030"/>
                </a:cubicBezTo>
                <a:close/>
                <a:moveTo>
                  <a:pt x="19771" y="3031"/>
                </a:moveTo>
                <a:cubicBezTo>
                  <a:pt x="19767" y="3031"/>
                  <a:pt x="19762" y="3032"/>
                  <a:pt x="19757" y="3033"/>
                </a:cubicBezTo>
                <a:cubicBezTo>
                  <a:pt x="19716" y="3042"/>
                  <a:pt x="19729" y="3101"/>
                  <a:pt x="19766" y="3102"/>
                </a:cubicBezTo>
                <a:cubicBezTo>
                  <a:pt x="19771" y="3112"/>
                  <a:pt x="19783" y="3117"/>
                  <a:pt x="19795" y="3117"/>
                </a:cubicBezTo>
                <a:cubicBezTo>
                  <a:pt x="19801" y="3117"/>
                  <a:pt x="19808" y="3116"/>
                  <a:pt x="19813" y="3112"/>
                </a:cubicBezTo>
                <a:cubicBezTo>
                  <a:pt x="19831" y="3102"/>
                  <a:pt x="19834" y="3081"/>
                  <a:pt x="19826" y="3064"/>
                </a:cubicBezTo>
                <a:cubicBezTo>
                  <a:pt x="19817" y="3042"/>
                  <a:pt x="19794" y="3031"/>
                  <a:pt x="19771" y="3031"/>
                </a:cubicBezTo>
                <a:close/>
                <a:moveTo>
                  <a:pt x="22426" y="3040"/>
                </a:moveTo>
                <a:cubicBezTo>
                  <a:pt x="22408" y="3040"/>
                  <a:pt x="22391" y="3052"/>
                  <a:pt x="22391" y="3075"/>
                </a:cubicBezTo>
                <a:lnTo>
                  <a:pt x="22391" y="3105"/>
                </a:lnTo>
                <a:cubicBezTo>
                  <a:pt x="22390" y="3127"/>
                  <a:pt x="22407" y="3138"/>
                  <a:pt x="22425" y="3138"/>
                </a:cubicBezTo>
                <a:cubicBezTo>
                  <a:pt x="22442" y="3138"/>
                  <a:pt x="22460" y="3127"/>
                  <a:pt x="22461" y="3105"/>
                </a:cubicBezTo>
                <a:lnTo>
                  <a:pt x="22461" y="3075"/>
                </a:lnTo>
                <a:cubicBezTo>
                  <a:pt x="22461" y="3052"/>
                  <a:pt x="22443" y="3040"/>
                  <a:pt x="22426" y="3040"/>
                </a:cubicBezTo>
                <a:close/>
                <a:moveTo>
                  <a:pt x="15243" y="3095"/>
                </a:moveTo>
                <a:cubicBezTo>
                  <a:pt x="15197" y="3095"/>
                  <a:pt x="15197" y="3165"/>
                  <a:pt x="15243" y="3165"/>
                </a:cubicBezTo>
                <a:cubicBezTo>
                  <a:pt x="15289" y="3165"/>
                  <a:pt x="15289" y="3095"/>
                  <a:pt x="15243" y="3095"/>
                </a:cubicBezTo>
                <a:close/>
                <a:moveTo>
                  <a:pt x="16235" y="3097"/>
                </a:moveTo>
                <a:cubicBezTo>
                  <a:pt x="16190" y="3097"/>
                  <a:pt x="16189" y="3168"/>
                  <a:pt x="16235" y="3168"/>
                </a:cubicBezTo>
                <a:cubicBezTo>
                  <a:pt x="16280" y="3168"/>
                  <a:pt x="16280" y="3097"/>
                  <a:pt x="16235" y="3097"/>
                </a:cubicBezTo>
                <a:close/>
                <a:moveTo>
                  <a:pt x="15452" y="3154"/>
                </a:moveTo>
                <a:cubicBezTo>
                  <a:pt x="15406" y="3154"/>
                  <a:pt x="15406" y="3226"/>
                  <a:pt x="15452" y="3226"/>
                </a:cubicBezTo>
                <a:cubicBezTo>
                  <a:pt x="15453" y="3226"/>
                  <a:pt x="15453" y="3226"/>
                  <a:pt x="15453" y="3226"/>
                </a:cubicBezTo>
                <a:cubicBezTo>
                  <a:pt x="15498" y="3226"/>
                  <a:pt x="15499" y="3154"/>
                  <a:pt x="15452" y="3154"/>
                </a:cubicBezTo>
                <a:close/>
                <a:moveTo>
                  <a:pt x="12632" y="3075"/>
                </a:moveTo>
                <a:cubicBezTo>
                  <a:pt x="12618" y="3075"/>
                  <a:pt x="12604" y="3083"/>
                  <a:pt x="12600" y="3100"/>
                </a:cubicBezTo>
                <a:cubicBezTo>
                  <a:pt x="12586" y="3147"/>
                  <a:pt x="12580" y="3195"/>
                  <a:pt x="12580" y="3243"/>
                </a:cubicBezTo>
                <a:cubicBezTo>
                  <a:pt x="12579" y="3266"/>
                  <a:pt x="12597" y="3278"/>
                  <a:pt x="12615" y="3278"/>
                </a:cubicBezTo>
                <a:cubicBezTo>
                  <a:pt x="12632" y="3278"/>
                  <a:pt x="12650" y="3266"/>
                  <a:pt x="12650" y="3243"/>
                </a:cubicBezTo>
                <a:cubicBezTo>
                  <a:pt x="12652" y="3201"/>
                  <a:pt x="12657" y="3160"/>
                  <a:pt x="12668" y="3120"/>
                </a:cubicBezTo>
                <a:cubicBezTo>
                  <a:pt x="12675" y="3093"/>
                  <a:pt x="12653" y="3075"/>
                  <a:pt x="12632" y="3075"/>
                </a:cubicBezTo>
                <a:close/>
                <a:moveTo>
                  <a:pt x="18578" y="3225"/>
                </a:moveTo>
                <a:cubicBezTo>
                  <a:pt x="18532" y="3225"/>
                  <a:pt x="18532" y="3295"/>
                  <a:pt x="18578" y="3295"/>
                </a:cubicBezTo>
                <a:cubicBezTo>
                  <a:pt x="18624" y="3295"/>
                  <a:pt x="18624" y="3225"/>
                  <a:pt x="18578" y="3225"/>
                </a:cubicBezTo>
                <a:close/>
                <a:moveTo>
                  <a:pt x="21132" y="3231"/>
                </a:moveTo>
                <a:cubicBezTo>
                  <a:pt x="21086" y="3231"/>
                  <a:pt x="21086" y="3301"/>
                  <a:pt x="21132" y="3301"/>
                </a:cubicBezTo>
                <a:lnTo>
                  <a:pt x="21148" y="3301"/>
                </a:lnTo>
                <a:cubicBezTo>
                  <a:pt x="21193" y="3301"/>
                  <a:pt x="21193" y="3231"/>
                  <a:pt x="21148" y="3231"/>
                </a:cubicBezTo>
                <a:close/>
                <a:moveTo>
                  <a:pt x="21343" y="3247"/>
                </a:moveTo>
                <a:cubicBezTo>
                  <a:pt x="21297" y="3247"/>
                  <a:pt x="21297" y="3317"/>
                  <a:pt x="21343" y="3317"/>
                </a:cubicBezTo>
                <a:cubicBezTo>
                  <a:pt x="21389" y="3317"/>
                  <a:pt x="21389" y="3247"/>
                  <a:pt x="21343" y="3247"/>
                </a:cubicBezTo>
                <a:close/>
                <a:moveTo>
                  <a:pt x="18158" y="3174"/>
                </a:moveTo>
                <a:cubicBezTo>
                  <a:pt x="18111" y="3174"/>
                  <a:pt x="18081" y="3244"/>
                  <a:pt x="18131" y="3274"/>
                </a:cubicBezTo>
                <a:cubicBezTo>
                  <a:pt x="18155" y="3289"/>
                  <a:pt x="18180" y="3304"/>
                  <a:pt x="18205" y="3319"/>
                </a:cubicBezTo>
                <a:cubicBezTo>
                  <a:pt x="18214" y="3324"/>
                  <a:pt x="18223" y="3326"/>
                  <a:pt x="18232" y="3326"/>
                </a:cubicBezTo>
                <a:cubicBezTo>
                  <a:pt x="18278" y="3326"/>
                  <a:pt x="18309" y="3257"/>
                  <a:pt x="18260" y="3227"/>
                </a:cubicBezTo>
                <a:cubicBezTo>
                  <a:pt x="18236" y="3211"/>
                  <a:pt x="18211" y="3196"/>
                  <a:pt x="18185" y="3183"/>
                </a:cubicBezTo>
                <a:cubicBezTo>
                  <a:pt x="18176" y="3177"/>
                  <a:pt x="18166" y="3174"/>
                  <a:pt x="18158" y="3174"/>
                </a:cubicBezTo>
                <a:close/>
                <a:moveTo>
                  <a:pt x="3080" y="3181"/>
                </a:moveTo>
                <a:cubicBezTo>
                  <a:pt x="3056" y="3181"/>
                  <a:pt x="3036" y="3197"/>
                  <a:pt x="3028" y="3219"/>
                </a:cubicBezTo>
                <a:cubicBezTo>
                  <a:pt x="3023" y="3235"/>
                  <a:pt x="3017" y="3249"/>
                  <a:pt x="3012" y="3263"/>
                </a:cubicBezTo>
                <a:cubicBezTo>
                  <a:pt x="3004" y="3291"/>
                  <a:pt x="3023" y="3322"/>
                  <a:pt x="3049" y="3329"/>
                </a:cubicBezTo>
                <a:cubicBezTo>
                  <a:pt x="3053" y="3330"/>
                  <a:pt x="3057" y="3331"/>
                  <a:pt x="3062" y="3331"/>
                </a:cubicBezTo>
                <a:cubicBezTo>
                  <a:pt x="3086" y="3331"/>
                  <a:pt x="3107" y="3314"/>
                  <a:pt x="3115" y="3292"/>
                </a:cubicBezTo>
                <a:cubicBezTo>
                  <a:pt x="3120" y="3277"/>
                  <a:pt x="3125" y="3262"/>
                  <a:pt x="3130" y="3248"/>
                </a:cubicBezTo>
                <a:cubicBezTo>
                  <a:pt x="3140" y="3220"/>
                  <a:pt x="3120" y="3189"/>
                  <a:pt x="3094" y="3183"/>
                </a:cubicBezTo>
                <a:cubicBezTo>
                  <a:pt x="3089" y="3181"/>
                  <a:pt x="3084" y="3181"/>
                  <a:pt x="3080" y="3181"/>
                </a:cubicBezTo>
                <a:close/>
                <a:moveTo>
                  <a:pt x="10497" y="3263"/>
                </a:moveTo>
                <a:cubicBezTo>
                  <a:pt x="10452" y="3263"/>
                  <a:pt x="10450" y="3335"/>
                  <a:pt x="10497" y="3335"/>
                </a:cubicBezTo>
                <a:lnTo>
                  <a:pt x="10513" y="3335"/>
                </a:lnTo>
                <a:cubicBezTo>
                  <a:pt x="10559" y="3335"/>
                  <a:pt x="10559" y="3263"/>
                  <a:pt x="10513" y="3263"/>
                </a:cubicBezTo>
                <a:close/>
                <a:moveTo>
                  <a:pt x="11894" y="3205"/>
                </a:moveTo>
                <a:cubicBezTo>
                  <a:pt x="11868" y="3205"/>
                  <a:pt x="11841" y="3222"/>
                  <a:pt x="11841" y="3257"/>
                </a:cubicBezTo>
                <a:lnTo>
                  <a:pt x="11841" y="3301"/>
                </a:lnTo>
                <a:cubicBezTo>
                  <a:pt x="11841" y="3335"/>
                  <a:pt x="11868" y="3353"/>
                  <a:pt x="11895" y="3353"/>
                </a:cubicBezTo>
                <a:cubicBezTo>
                  <a:pt x="11922" y="3353"/>
                  <a:pt x="11948" y="3336"/>
                  <a:pt x="11948" y="3301"/>
                </a:cubicBezTo>
                <a:lnTo>
                  <a:pt x="11948" y="3257"/>
                </a:lnTo>
                <a:cubicBezTo>
                  <a:pt x="11948" y="3222"/>
                  <a:pt x="11921" y="3205"/>
                  <a:pt x="11894" y="3205"/>
                </a:cubicBezTo>
                <a:close/>
                <a:moveTo>
                  <a:pt x="14240" y="3240"/>
                </a:moveTo>
                <a:cubicBezTo>
                  <a:pt x="14199" y="3240"/>
                  <a:pt x="14162" y="3293"/>
                  <a:pt x="14199" y="3330"/>
                </a:cubicBezTo>
                <a:lnTo>
                  <a:pt x="14215" y="3346"/>
                </a:lnTo>
                <a:cubicBezTo>
                  <a:pt x="14226" y="3357"/>
                  <a:pt x="14239" y="3362"/>
                  <a:pt x="14251" y="3362"/>
                </a:cubicBezTo>
                <a:cubicBezTo>
                  <a:pt x="14292" y="3362"/>
                  <a:pt x="14329" y="3309"/>
                  <a:pt x="14292" y="3272"/>
                </a:cubicBezTo>
                <a:lnTo>
                  <a:pt x="14276" y="3256"/>
                </a:lnTo>
                <a:cubicBezTo>
                  <a:pt x="14265" y="3245"/>
                  <a:pt x="14252" y="3240"/>
                  <a:pt x="14240" y="3240"/>
                </a:cubicBezTo>
                <a:close/>
                <a:moveTo>
                  <a:pt x="12257" y="3267"/>
                </a:moveTo>
                <a:cubicBezTo>
                  <a:pt x="12230" y="3267"/>
                  <a:pt x="12206" y="3302"/>
                  <a:pt x="12230" y="3327"/>
                </a:cubicBezTo>
                <a:cubicBezTo>
                  <a:pt x="12240" y="3338"/>
                  <a:pt x="12251" y="3347"/>
                  <a:pt x="12260" y="3358"/>
                </a:cubicBezTo>
                <a:cubicBezTo>
                  <a:pt x="12268" y="3365"/>
                  <a:pt x="12276" y="3368"/>
                  <a:pt x="12284" y="3368"/>
                </a:cubicBezTo>
                <a:cubicBezTo>
                  <a:pt x="12312" y="3368"/>
                  <a:pt x="12336" y="3333"/>
                  <a:pt x="12310" y="3308"/>
                </a:cubicBezTo>
                <a:cubicBezTo>
                  <a:pt x="12299" y="3298"/>
                  <a:pt x="12289" y="3288"/>
                  <a:pt x="12280" y="3278"/>
                </a:cubicBezTo>
                <a:cubicBezTo>
                  <a:pt x="12273" y="3270"/>
                  <a:pt x="12265" y="3267"/>
                  <a:pt x="12257" y="3267"/>
                </a:cubicBezTo>
                <a:close/>
                <a:moveTo>
                  <a:pt x="7628" y="3226"/>
                </a:moveTo>
                <a:cubicBezTo>
                  <a:pt x="7607" y="3226"/>
                  <a:pt x="7585" y="3243"/>
                  <a:pt x="7590" y="3270"/>
                </a:cubicBezTo>
                <a:lnTo>
                  <a:pt x="7606" y="3345"/>
                </a:lnTo>
                <a:cubicBezTo>
                  <a:pt x="7610" y="3363"/>
                  <a:pt x="7623" y="3370"/>
                  <a:pt x="7637" y="3370"/>
                </a:cubicBezTo>
                <a:cubicBezTo>
                  <a:pt x="7657" y="3370"/>
                  <a:pt x="7680" y="3353"/>
                  <a:pt x="7674" y="3326"/>
                </a:cubicBezTo>
                <a:lnTo>
                  <a:pt x="7658" y="3252"/>
                </a:lnTo>
                <a:cubicBezTo>
                  <a:pt x="7655" y="3234"/>
                  <a:pt x="7642" y="3226"/>
                  <a:pt x="7628" y="3226"/>
                </a:cubicBezTo>
                <a:close/>
                <a:moveTo>
                  <a:pt x="8168" y="3301"/>
                </a:moveTo>
                <a:cubicBezTo>
                  <a:pt x="8122" y="3301"/>
                  <a:pt x="8122" y="3372"/>
                  <a:pt x="8168" y="3372"/>
                </a:cubicBezTo>
                <a:cubicBezTo>
                  <a:pt x="8213" y="3372"/>
                  <a:pt x="8213" y="3301"/>
                  <a:pt x="8168" y="3301"/>
                </a:cubicBezTo>
                <a:close/>
                <a:moveTo>
                  <a:pt x="20746" y="3274"/>
                </a:moveTo>
                <a:cubicBezTo>
                  <a:pt x="20722" y="3274"/>
                  <a:pt x="20698" y="3300"/>
                  <a:pt x="20711" y="3327"/>
                </a:cubicBezTo>
                <a:cubicBezTo>
                  <a:pt x="20716" y="3338"/>
                  <a:pt x="20722" y="3347"/>
                  <a:pt x="20727" y="3358"/>
                </a:cubicBezTo>
                <a:cubicBezTo>
                  <a:pt x="20734" y="3370"/>
                  <a:pt x="20744" y="3376"/>
                  <a:pt x="20755" y="3376"/>
                </a:cubicBezTo>
                <a:cubicBezTo>
                  <a:pt x="20778" y="3376"/>
                  <a:pt x="20803" y="3350"/>
                  <a:pt x="20789" y="3322"/>
                </a:cubicBezTo>
                <a:cubicBezTo>
                  <a:pt x="20784" y="3311"/>
                  <a:pt x="20778" y="3303"/>
                  <a:pt x="20773" y="3293"/>
                </a:cubicBezTo>
                <a:cubicBezTo>
                  <a:pt x="20766" y="3280"/>
                  <a:pt x="20756" y="3274"/>
                  <a:pt x="20746" y="3274"/>
                </a:cubicBezTo>
                <a:close/>
                <a:moveTo>
                  <a:pt x="5619" y="3310"/>
                </a:moveTo>
                <a:cubicBezTo>
                  <a:pt x="5572" y="3310"/>
                  <a:pt x="5572" y="3382"/>
                  <a:pt x="5619" y="3382"/>
                </a:cubicBezTo>
                <a:cubicBezTo>
                  <a:pt x="5665" y="3382"/>
                  <a:pt x="5665" y="3310"/>
                  <a:pt x="5619" y="3310"/>
                </a:cubicBezTo>
                <a:close/>
                <a:moveTo>
                  <a:pt x="4116" y="3291"/>
                </a:moveTo>
                <a:cubicBezTo>
                  <a:pt x="4089" y="3291"/>
                  <a:pt x="4065" y="3327"/>
                  <a:pt x="4090" y="3351"/>
                </a:cubicBezTo>
                <a:lnTo>
                  <a:pt x="4120" y="3382"/>
                </a:lnTo>
                <a:cubicBezTo>
                  <a:pt x="4128" y="3389"/>
                  <a:pt x="4136" y="3393"/>
                  <a:pt x="4144" y="3393"/>
                </a:cubicBezTo>
                <a:cubicBezTo>
                  <a:pt x="4171" y="3393"/>
                  <a:pt x="4196" y="3356"/>
                  <a:pt x="4170" y="3331"/>
                </a:cubicBezTo>
                <a:lnTo>
                  <a:pt x="4140" y="3301"/>
                </a:lnTo>
                <a:cubicBezTo>
                  <a:pt x="4133" y="3294"/>
                  <a:pt x="4124" y="3291"/>
                  <a:pt x="4116" y="3291"/>
                </a:cubicBezTo>
                <a:close/>
                <a:moveTo>
                  <a:pt x="2405" y="3271"/>
                </a:moveTo>
                <a:cubicBezTo>
                  <a:pt x="2377" y="3271"/>
                  <a:pt x="2353" y="3307"/>
                  <a:pt x="2378" y="3331"/>
                </a:cubicBezTo>
                <a:cubicBezTo>
                  <a:pt x="2398" y="3351"/>
                  <a:pt x="2418" y="3372"/>
                  <a:pt x="2439" y="3392"/>
                </a:cubicBezTo>
                <a:cubicBezTo>
                  <a:pt x="2446" y="3399"/>
                  <a:pt x="2455" y="3402"/>
                  <a:pt x="2462" y="3402"/>
                </a:cubicBezTo>
                <a:cubicBezTo>
                  <a:pt x="2490" y="3402"/>
                  <a:pt x="2513" y="3366"/>
                  <a:pt x="2488" y="3342"/>
                </a:cubicBezTo>
                <a:cubicBezTo>
                  <a:pt x="2467" y="3322"/>
                  <a:pt x="2449" y="3301"/>
                  <a:pt x="2429" y="3282"/>
                </a:cubicBezTo>
                <a:cubicBezTo>
                  <a:pt x="2421" y="3274"/>
                  <a:pt x="2413" y="3271"/>
                  <a:pt x="2405" y="3271"/>
                </a:cubicBezTo>
                <a:close/>
                <a:moveTo>
                  <a:pt x="4807" y="3304"/>
                </a:moveTo>
                <a:cubicBezTo>
                  <a:pt x="4738" y="3304"/>
                  <a:pt x="4738" y="3411"/>
                  <a:pt x="4807" y="3411"/>
                </a:cubicBezTo>
                <a:cubicBezTo>
                  <a:pt x="4807" y="3411"/>
                  <a:pt x="4808" y="3411"/>
                  <a:pt x="4809" y="3411"/>
                </a:cubicBezTo>
                <a:cubicBezTo>
                  <a:pt x="4875" y="3411"/>
                  <a:pt x="4875" y="3305"/>
                  <a:pt x="4807" y="3304"/>
                </a:cubicBezTo>
                <a:close/>
                <a:moveTo>
                  <a:pt x="9310" y="3350"/>
                </a:moveTo>
                <a:cubicBezTo>
                  <a:pt x="9264" y="3350"/>
                  <a:pt x="9264" y="3420"/>
                  <a:pt x="9310" y="3420"/>
                </a:cubicBezTo>
                <a:cubicBezTo>
                  <a:pt x="9355" y="3420"/>
                  <a:pt x="9355" y="3350"/>
                  <a:pt x="9310" y="3350"/>
                </a:cubicBezTo>
                <a:close/>
                <a:moveTo>
                  <a:pt x="20097" y="3255"/>
                </a:moveTo>
                <a:cubicBezTo>
                  <a:pt x="20056" y="3255"/>
                  <a:pt x="20019" y="3309"/>
                  <a:pt x="20057" y="3346"/>
                </a:cubicBezTo>
                <a:cubicBezTo>
                  <a:pt x="20082" y="3370"/>
                  <a:pt x="20107" y="3395"/>
                  <a:pt x="20132" y="3421"/>
                </a:cubicBezTo>
                <a:cubicBezTo>
                  <a:pt x="20143" y="3433"/>
                  <a:pt x="20155" y="3437"/>
                  <a:pt x="20168" y="3437"/>
                </a:cubicBezTo>
                <a:cubicBezTo>
                  <a:pt x="20208" y="3437"/>
                  <a:pt x="20244" y="3384"/>
                  <a:pt x="20207" y="3347"/>
                </a:cubicBezTo>
                <a:cubicBezTo>
                  <a:pt x="20182" y="3322"/>
                  <a:pt x="20158" y="3298"/>
                  <a:pt x="20133" y="3272"/>
                </a:cubicBezTo>
                <a:cubicBezTo>
                  <a:pt x="20122" y="3260"/>
                  <a:pt x="20109" y="3255"/>
                  <a:pt x="20097" y="3255"/>
                </a:cubicBezTo>
                <a:close/>
                <a:moveTo>
                  <a:pt x="408" y="3344"/>
                </a:moveTo>
                <a:cubicBezTo>
                  <a:pt x="394" y="3344"/>
                  <a:pt x="380" y="3351"/>
                  <a:pt x="374" y="3368"/>
                </a:cubicBezTo>
                <a:cubicBezTo>
                  <a:pt x="369" y="3384"/>
                  <a:pt x="364" y="3398"/>
                  <a:pt x="359" y="3413"/>
                </a:cubicBezTo>
                <a:cubicBezTo>
                  <a:pt x="350" y="3439"/>
                  <a:pt x="371" y="3457"/>
                  <a:pt x="393" y="3457"/>
                </a:cubicBezTo>
                <a:cubicBezTo>
                  <a:pt x="407" y="3457"/>
                  <a:pt x="421" y="3449"/>
                  <a:pt x="427" y="3432"/>
                </a:cubicBezTo>
                <a:cubicBezTo>
                  <a:pt x="432" y="3416"/>
                  <a:pt x="437" y="3403"/>
                  <a:pt x="442" y="3388"/>
                </a:cubicBezTo>
                <a:cubicBezTo>
                  <a:pt x="451" y="3361"/>
                  <a:pt x="429" y="3344"/>
                  <a:pt x="408" y="3344"/>
                </a:cubicBezTo>
                <a:close/>
                <a:moveTo>
                  <a:pt x="17183" y="3307"/>
                </a:moveTo>
                <a:cubicBezTo>
                  <a:pt x="17142" y="3307"/>
                  <a:pt x="17106" y="3360"/>
                  <a:pt x="17143" y="3398"/>
                </a:cubicBezTo>
                <a:lnTo>
                  <a:pt x="17188" y="3442"/>
                </a:lnTo>
                <a:cubicBezTo>
                  <a:pt x="17199" y="3453"/>
                  <a:pt x="17212" y="3458"/>
                  <a:pt x="17224" y="3458"/>
                </a:cubicBezTo>
                <a:cubicBezTo>
                  <a:pt x="17264" y="3458"/>
                  <a:pt x="17301" y="3405"/>
                  <a:pt x="17264" y="3368"/>
                </a:cubicBezTo>
                <a:lnTo>
                  <a:pt x="17220" y="3324"/>
                </a:lnTo>
                <a:cubicBezTo>
                  <a:pt x="17208" y="3312"/>
                  <a:pt x="17195" y="3307"/>
                  <a:pt x="17183" y="3307"/>
                </a:cubicBezTo>
                <a:close/>
                <a:moveTo>
                  <a:pt x="15245" y="3363"/>
                </a:moveTo>
                <a:cubicBezTo>
                  <a:pt x="15175" y="3363"/>
                  <a:pt x="15175" y="3471"/>
                  <a:pt x="15245" y="3471"/>
                </a:cubicBezTo>
                <a:cubicBezTo>
                  <a:pt x="15313" y="3471"/>
                  <a:pt x="15313" y="3363"/>
                  <a:pt x="15245" y="3363"/>
                </a:cubicBezTo>
                <a:close/>
                <a:moveTo>
                  <a:pt x="1803" y="3344"/>
                </a:moveTo>
                <a:cubicBezTo>
                  <a:pt x="1763" y="3344"/>
                  <a:pt x="1727" y="3398"/>
                  <a:pt x="1763" y="3435"/>
                </a:cubicBezTo>
                <a:cubicBezTo>
                  <a:pt x="1773" y="3445"/>
                  <a:pt x="1783" y="3455"/>
                  <a:pt x="1792" y="3465"/>
                </a:cubicBezTo>
                <a:cubicBezTo>
                  <a:pt x="1802" y="3477"/>
                  <a:pt x="1815" y="3481"/>
                  <a:pt x="1827" y="3481"/>
                </a:cubicBezTo>
                <a:cubicBezTo>
                  <a:pt x="1867" y="3481"/>
                  <a:pt x="1904" y="3428"/>
                  <a:pt x="1868" y="3390"/>
                </a:cubicBezTo>
                <a:cubicBezTo>
                  <a:pt x="1858" y="3380"/>
                  <a:pt x="1848" y="3369"/>
                  <a:pt x="1839" y="3361"/>
                </a:cubicBezTo>
                <a:cubicBezTo>
                  <a:pt x="1828" y="3349"/>
                  <a:pt x="1816" y="3344"/>
                  <a:pt x="1803" y="3344"/>
                </a:cubicBezTo>
                <a:close/>
                <a:moveTo>
                  <a:pt x="5170" y="3352"/>
                </a:moveTo>
                <a:cubicBezTo>
                  <a:pt x="5146" y="3352"/>
                  <a:pt x="5126" y="3368"/>
                  <a:pt x="5118" y="3390"/>
                </a:cubicBezTo>
                <a:cubicBezTo>
                  <a:pt x="5113" y="3405"/>
                  <a:pt x="5107" y="3420"/>
                  <a:pt x="5102" y="3435"/>
                </a:cubicBezTo>
                <a:cubicBezTo>
                  <a:pt x="5092" y="3462"/>
                  <a:pt x="5113" y="3494"/>
                  <a:pt x="5139" y="3500"/>
                </a:cubicBezTo>
                <a:cubicBezTo>
                  <a:pt x="5144" y="3501"/>
                  <a:pt x="5148" y="3502"/>
                  <a:pt x="5153" y="3502"/>
                </a:cubicBezTo>
                <a:cubicBezTo>
                  <a:pt x="5177" y="3502"/>
                  <a:pt x="5197" y="3485"/>
                  <a:pt x="5205" y="3463"/>
                </a:cubicBezTo>
                <a:cubicBezTo>
                  <a:pt x="5210" y="3449"/>
                  <a:pt x="5215" y="3434"/>
                  <a:pt x="5220" y="3419"/>
                </a:cubicBezTo>
                <a:cubicBezTo>
                  <a:pt x="5231" y="3392"/>
                  <a:pt x="5210" y="3361"/>
                  <a:pt x="5184" y="3353"/>
                </a:cubicBezTo>
                <a:cubicBezTo>
                  <a:pt x="5179" y="3352"/>
                  <a:pt x="5175" y="3352"/>
                  <a:pt x="5170" y="3352"/>
                </a:cubicBezTo>
                <a:close/>
                <a:moveTo>
                  <a:pt x="8571" y="3378"/>
                </a:moveTo>
                <a:cubicBezTo>
                  <a:pt x="8558" y="3378"/>
                  <a:pt x="8545" y="3386"/>
                  <a:pt x="8541" y="3404"/>
                </a:cubicBezTo>
                <a:lnTo>
                  <a:pt x="8526" y="3478"/>
                </a:lnTo>
                <a:cubicBezTo>
                  <a:pt x="8520" y="3506"/>
                  <a:pt x="8542" y="3523"/>
                  <a:pt x="8563" y="3523"/>
                </a:cubicBezTo>
                <a:cubicBezTo>
                  <a:pt x="8577" y="3523"/>
                  <a:pt x="8590" y="3515"/>
                  <a:pt x="8594" y="3498"/>
                </a:cubicBezTo>
                <a:lnTo>
                  <a:pt x="8609" y="3424"/>
                </a:lnTo>
                <a:cubicBezTo>
                  <a:pt x="8614" y="3396"/>
                  <a:pt x="8592" y="3378"/>
                  <a:pt x="8571" y="3378"/>
                </a:cubicBezTo>
                <a:close/>
                <a:moveTo>
                  <a:pt x="17691" y="3432"/>
                </a:moveTo>
                <a:cubicBezTo>
                  <a:pt x="17673" y="3432"/>
                  <a:pt x="17655" y="3443"/>
                  <a:pt x="17655" y="3467"/>
                </a:cubicBezTo>
                <a:lnTo>
                  <a:pt x="17655" y="3497"/>
                </a:lnTo>
                <a:cubicBezTo>
                  <a:pt x="17655" y="3519"/>
                  <a:pt x="17673" y="3531"/>
                  <a:pt x="17691" y="3531"/>
                </a:cubicBezTo>
                <a:cubicBezTo>
                  <a:pt x="17708" y="3531"/>
                  <a:pt x="17726" y="3519"/>
                  <a:pt x="17726" y="3497"/>
                </a:cubicBezTo>
                <a:lnTo>
                  <a:pt x="17726" y="3467"/>
                </a:lnTo>
                <a:cubicBezTo>
                  <a:pt x="17726" y="3443"/>
                  <a:pt x="17708" y="3432"/>
                  <a:pt x="17691" y="3432"/>
                </a:cubicBezTo>
                <a:close/>
                <a:moveTo>
                  <a:pt x="1233" y="3415"/>
                </a:moveTo>
                <a:cubicBezTo>
                  <a:pt x="1213" y="3415"/>
                  <a:pt x="1195" y="3425"/>
                  <a:pt x="1184" y="3441"/>
                </a:cubicBezTo>
                <a:cubicBezTo>
                  <a:pt x="1174" y="3457"/>
                  <a:pt x="1165" y="3472"/>
                  <a:pt x="1155" y="3486"/>
                </a:cubicBezTo>
                <a:cubicBezTo>
                  <a:pt x="1139" y="3509"/>
                  <a:pt x="1149" y="3545"/>
                  <a:pt x="1174" y="3560"/>
                </a:cubicBezTo>
                <a:cubicBezTo>
                  <a:pt x="1182" y="3565"/>
                  <a:pt x="1191" y="3567"/>
                  <a:pt x="1200" y="3567"/>
                </a:cubicBezTo>
                <a:cubicBezTo>
                  <a:pt x="1218" y="3567"/>
                  <a:pt x="1236" y="3557"/>
                  <a:pt x="1247" y="3540"/>
                </a:cubicBezTo>
                <a:cubicBezTo>
                  <a:pt x="1257" y="3524"/>
                  <a:pt x="1267" y="3509"/>
                  <a:pt x="1277" y="3495"/>
                </a:cubicBezTo>
                <a:cubicBezTo>
                  <a:pt x="1293" y="3472"/>
                  <a:pt x="1283" y="3436"/>
                  <a:pt x="1257" y="3421"/>
                </a:cubicBezTo>
                <a:cubicBezTo>
                  <a:pt x="1249" y="3417"/>
                  <a:pt x="1241" y="3415"/>
                  <a:pt x="1233" y="3415"/>
                </a:cubicBezTo>
                <a:close/>
                <a:moveTo>
                  <a:pt x="24726" y="3463"/>
                </a:moveTo>
                <a:cubicBezTo>
                  <a:pt x="24655" y="3463"/>
                  <a:pt x="24655" y="3571"/>
                  <a:pt x="24726" y="3571"/>
                </a:cubicBezTo>
                <a:cubicBezTo>
                  <a:pt x="24795" y="3571"/>
                  <a:pt x="24795" y="3463"/>
                  <a:pt x="24726" y="3463"/>
                </a:cubicBezTo>
                <a:close/>
                <a:moveTo>
                  <a:pt x="22304" y="3504"/>
                </a:moveTo>
                <a:cubicBezTo>
                  <a:pt x="22259" y="3504"/>
                  <a:pt x="22259" y="3575"/>
                  <a:pt x="22304" y="3575"/>
                </a:cubicBezTo>
                <a:cubicBezTo>
                  <a:pt x="22350" y="3575"/>
                  <a:pt x="22350" y="3504"/>
                  <a:pt x="22304" y="3504"/>
                </a:cubicBezTo>
                <a:close/>
                <a:moveTo>
                  <a:pt x="16262" y="3513"/>
                </a:moveTo>
                <a:cubicBezTo>
                  <a:pt x="16228" y="3513"/>
                  <a:pt x="16216" y="3572"/>
                  <a:pt x="16254" y="3584"/>
                </a:cubicBezTo>
                <a:cubicBezTo>
                  <a:pt x="16268" y="3589"/>
                  <a:pt x="16284" y="3594"/>
                  <a:pt x="16299" y="3602"/>
                </a:cubicBezTo>
                <a:cubicBezTo>
                  <a:pt x="16303" y="3603"/>
                  <a:pt x="16307" y="3604"/>
                  <a:pt x="16311" y="3604"/>
                </a:cubicBezTo>
                <a:cubicBezTo>
                  <a:pt x="16346" y="3604"/>
                  <a:pt x="16357" y="3546"/>
                  <a:pt x="16319" y="3534"/>
                </a:cubicBezTo>
                <a:cubicBezTo>
                  <a:pt x="16304" y="3528"/>
                  <a:pt x="16288" y="3523"/>
                  <a:pt x="16274" y="3516"/>
                </a:cubicBezTo>
                <a:cubicBezTo>
                  <a:pt x="16269" y="3514"/>
                  <a:pt x="16265" y="3513"/>
                  <a:pt x="16262" y="3513"/>
                </a:cubicBezTo>
                <a:close/>
                <a:moveTo>
                  <a:pt x="6128" y="3522"/>
                </a:moveTo>
                <a:cubicBezTo>
                  <a:pt x="6110" y="3522"/>
                  <a:pt x="6092" y="3534"/>
                  <a:pt x="6092" y="3557"/>
                </a:cubicBezTo>
                <a:lnTo>
                  <a:pt x="6092" y="3572"/>
                </a:lnTo>
                <a:cubicBezTo>
                  <a:pt x="6092" y="3595"/>
                  <a:pt x="6110" y="3607"/>
                  <a:pt x="6128" y="3607"/>
                </a:cubicBezTo>
                <a:cubicBezTo>
                  <a:pt x="6145" y="3607"/>
                  <a:pt x="6163" y="3595"/>
                  <a:pt x="6163" y="3572"/>
                </a:cubicBezTo>
                <a:lnTo>
                  <a:pt x="6163" y="3557"/>
                </a:lnTo>
                <a:cubicBezTo>
                  <a:pt x="6163" y="3534"/>
                  <a:pt x="6145" y="3522"/>
                  <a:pt x="6128" y="3522"/>
                </a:cubicBezTo>
                <a:close/>
                <a:moveTo>
                  <a:pt x="15948" y="3562"/>
                </a:moveTo>
                <a:cubicBezTo>
                  <a:pt x="15902" y="3562"/>
                  <a:pt x="15902" y="3632"/>
                  <a:pt x="15948" y="3632"/>
                </a:cubicBezTo>
                <a:lnTo>
                  <a:pt x="15964" y="3632"/>
                </a:lnTo>
                <a:cubicBezTo>
                  <a:pt x="15964" y="3632"/>
                  <a:pt x="15964" y="3632"/>
                  <a:pt x="15965" y="3632"/>
                </a:cubicBezTo>
                <a:cubicBezTo>
                  <a:pt x="16010" y="3632"/>
                  <a:pt x="16009" y="3562"/>
                  <a:pt x="15964" y="3562"/>
                </a:cubicBezTo>
                <a:close/>
                <a:moveTo>
                  <a:pt x="15149" y="3500"/>
                </a:moveTo>
                <a:cubicBezTo>
                  <a:pt x="15140" y="3500"/>
                  <a:pt x="15132" y="3503"/>
                  <a:pt x="15127" y="3511"/>
                </a:cubicBezTo>
                <a:cubicBezTo>
                  <a:pt x="15107" y="3536"/>
                  <a:pt x="15086" y="3561"/>
                  <a:pt x="15066" y="3586"/>
                </a:cubicBezTo>
                <a:cubicBezTo>
                  <a:pt x="15054" y="3602"/>
                  <a:pt x="15052" y="3620"/>
                  <a:pt x="15066" y="3635"/>
                </a:cubicBezTo>
                <a:cubicBezTo>
                  <a:pt x="15072" y="3641"/>
                  <a:pt x="15083" y="3645"/>
                  <a:pt x="15093" y="3645"/>
                </a:cubicBezTo>
                <a:cubicBezTo>
                  <a:pt x="15102" y="3645"/>
                  <a:pt x="15111" y="3642"/>
                  <a:pt x="15116" y="3635"/>
                </a:cubicBezTo>
                <a:cubicBezTo>
                  <a:pt x="15136" y="3610"/>
                  <a:pt x="15157" y="3586"/>
                  <a:pt x="15177" y="3561"/>
                </a:cubicBezTo>
                <a:cubicBezTo>
                  <a:pt x="15188" y="3545"/>
                  <a:pt x="15190" y="3525"/>
                  <a:pt x="15177" y="3511"/>
                </a:cubicBezTo>
                <a:cubicBezTo>
                  <a:pt x="15170" y="3504"/>
                  <a:pt x="15159" y="3500"/>
                  <a:pt x="15149" y="3500"/>
                </a:cubicBezTo>
                <a:close/>
                <a:moveTo>
                  <a:pt x="19657" y="3603"/>
                </a:moveTo>
                <a:cubicBezTo>
                  <a:pt x="19613" y="3603"/>
                  <a:pt x="19614" y="3673"/>
                  <a:pt x="19658" y="3673"/>
                </a:cubicBezTo>
                <a:cubicBezTo>
                  <a:pt x="19705" y="3673"/>
                  <a:pt x="19705" y="3603"/>
                  <a:pt x="19658" y="3603"/>
                </a:cubicBezTo>
                <a:cubicBezTo>
                  <a:pt x="19658" y="3603"/>
                  <a:pt x="19658" y="3603"/>
                  <a:pt x="19657" y="3603"/>
                </a:cubicBezTo>
                <a:close/>
                <a:moveTo>
                  <a:pt x="4055" y="3592"/>
                </a:moveTo>
                <a:cubicBezTo>
                  <a:pt x="4037" y="3592"/>
                  <a:pt x="4020" y="3603"/>
                  <a:pt x="4020" y="3626"/>
                </a:cubicBezTo>
                <a:lnTo>
                  <a:pt x="4020" y="3641"/>
                </a:lnTo>
                <a:cubicBezTo>
                  <a:pt x="4020" y="3664"/>
                  <a:pt x="4037" y="3676"/>
                  <a:pt x="4055" y="3676"/>
                </a:cubicBezTo>
                <a:cubicBezTo>
                  <a:pt x="4073" y="3676"/>
                  <a:pt x="4090" y="3664"/>
                  <a:pt x="4090" y="3641"/>
                </a:cubicBezTo>
                <a:lnTo>
                  <a:pt x="4090" y="3626"/>
                </a:lnTo>
                <a:cubicBezTo>
                  <a:pt x="4090" y="3603"/>
                  <a:pt x="4073" y="3592"/>
                  <a:pt x="4055" y="3592"/>
                </a:cubicBezTo>
                <a:close/>
                <a:moveTo>
                  <a:pt x="21734" y="3594"/>
                </a:moveTo>
                <a:cubicBezTo>
                  <a:pt x="21724" y="3594"/>
                  <a:pt x="21715" y="3597"/>
                  <a:pt x="21708" y="3604"/>
                </a:cubicBezTo>
                <a:cubicBezTo>
                  <a:pt x="21702" y="3608"/>
                  <a:pt x="21696" y="3609"/>
                  <a:pt x="21689" y="3609"/>
                </a:cubicBezTo>
                <a:cubicBezTo>
                  <a:pt x="21687" y="3609"/>
                  <a:pt x="21684" y="3609"/>
                  <a:pt x="21681" y="3609"/>
                </a:cubicBezTo>
                <a:cubicBezTo>
                  <a:pt x="21678" y="3608"/>
                  <a:pt x="21675" y="3608"/>
                  <a:pt x="21672" y="3608"/>
                </a:cubicBezTo>
                <a:cubicBezTo>
                  <a:pt x="21635" y="3608"/>
                  <a:pt x="21621" y="3668"/>
                  <a:pt x="21662" y="3677"/>
                </a:cubicBezTo>
                <a:cubicBezTo>
                  <a:pt x="21672" y="3680"/>
                  <a:pt x="21681" y="3681"/>
                  <a:pt x="21689" y="3681"/>
                </a:cubicBezTo>
                <a:cubicBezTo>
                  <a:pt x="21714" y="3681"/>
                  <a:pt x="21737" y="3671"/>
                  <a:pt x="21757" y="3654"/>
                </a:cubicBezTo>
                <a:cubicBezTo>
                  <a:pt x="21772" y="3641"/>
                  <a:pt x="21769" y="3615"/>
                  <a:pt x="21758" y="3604"/>
                </a:cubicBezTo>
                <a:cubicBezTo>
                  <a:pt x="21751" y="3597"/>
                  <a:pt x="21742" y="3594"/>
                  <a:pt x="21734" y="3594"/>
                </a:cubicBezTo>
                <a:close/>
                <a:moveTo>
                  <a:pt x="22992" y="3567"/>
                </a:moveTo>
                <a:cubicBezTo>
                  <a:pt x="22984" y="3567"/>
                  <a:pt x="22976" y="3570"/>
                  <a:pt x="22969" y="3578"/>
                </a:cubicBezTo>
                <a:lnTo>
                  <a:pt x="22925" y="3623"/>
                </a:lnTo>
                <a:cubicBezTo>
                  <a:pt x="22900" y="3647"/>
                  <a:pt x="22923" y="3682"/>
                  <a:pt x="22950" y="3682"/>
                </a:cubicBezTo>
                <a:cubicBezTo>
                  <a:pt x="22958" y="3682"/>
                  <a:pt x="22967" y="3679"/>
                  <a:pt x="22974" y="3672"/>
                </a:cubicBezTo>
                <a:lnTo>
                  <a:pt x="23019" y="3628"/>
                </a:lnTo>
                <a:cubicBezTo>
                  <a:pt x="23044" y="3602"/>
                  <a:pt x="23019" y="3567"/>
                  <a:pt x="22992" y="3567"/>
                </a:cubicBezTo>
                <a:close/>
                <a:moveTo>
                  <a:pt x="23623" y="3597"/>
                </a:moveTo>
                <a:cubicBezTo>
                  <a:pt x="23553" y="3597"/>
                  <a:pt x="23553" y="3704"/>
                  <a:pt x="23623" y="3704"/>
                </a:cubicBezTo>
                <a:cubicBezTo>
                  <a:pt x="23692" y="3703"/>
                  <a:pt x="23692" y="3597"/>
                  <a:pt x="23623" y="3597"/>
                </a:cubicBezTo>
                <a:close/>
                <a:moveTo>
                  <a:pt x="6457" y="3586"/>
                </a:moveTo>
                <a:cubicBezTo>
                  <a:pt x="6447" y="3586"/>
                  <a:pt x="6437" y="3592"/>
                  <a:pt x="6430" y="3605"/>
                </a:cubicBezTo>
                <a:cubicBezTo>
                  <a:pt x="6420" y="3625"/>
                  <a:pt x="6411" y="3646"/>
                  <a:pt x="6400" y="3666"/>
                </a:cubicBezTo>
                <a:cubicBezTo>
                  <a:pt x="6386" y="3694"/>
                  <a:pt x="6410" y="3720"/>
                  <a:pt x="6434" y="3720"/>
                </a:cubicBezTo>
                <a:cubicBezTo>
                  <a:pt x="6445" y="3720"/>
                  <a:pt x="6455" y="3714"/>
                  <a:pt x="6462" y="3701"/>
                </a:cubicBezTo>
                <a:cubicBezTo>
                  <a:pt x="6472" y="3681"/>
                  <a:pt x="6482" y="3660"/>
                  <a:pt x="6492" y="3640"/>
                </a:cubicBezTo>
                <a:cubicBezTo>
                  <a:pt x="6505" y="3612"/>
                  <a:pt x="6481" y="3586"/>
                  <a:pt x="6457" y="3586"/>
                </a:cubicBezTo>
                <a:close/>
                <a:moveTo>
                  <a:pt x="11894" y="3581"/>
                </a:moveTo>
                <a:cubicBezTo>
                  <a:pt x="11871" y="3581"/>
                  <a:pt x="11850" y="3597"/>
                  <a:pt x="11842" y="3619"/>
                </a:cubicBezTo>
                <a:cubicBezTo>
                  <a:pt x="11837" y="3635"/>
                  <a:pt x="11832" y="3650"/>
                  <a:pt x="11827" y="3664"/>
                </a:cubicBezTo>
                <a:cubicBezTo>
                  <a:pt x="11817" y="3691"/>
                  <a:pt x="11837" y="3722"/>
                  <a:pt x="11863" y="3729"/>
                </a:cubicBezTo>
                <a:cubicBezTo>
                  <a:pt x="11868" y="3731"/>
                  <a:pt x="11873" y="3731"/>
                  <a:pt x="11877" y="3731"/>
                </a:cubicBezTo>
                <a:cubicBezTo>
                  <a:pt x="11900" y="3731"/>
                  <a:pt x="11921" y="3715"/>
                  <a:pt x="11929" y="3693"/>
                </a:cubicBezTo>
                <a:cubicBezTo>
                  <a:pt x="11934" y="3677"/>
                  <a:pt x="11940" y="3662"/>
                  <a:pt x="11944" y="3649"/>
                </a:cubicBezTo>
                <a:cubicBezTo>
                  <a:pt x="11953" y="3620"/>
                  <a:pt x="11933" y="3589"/>
                  <a:pt x="11907" y="3583"/>
                </a:cubicBezTo>
                <a:cubicBezTo>
                  <a:pt x="11903" y="3582"/>
                  <a:pt x="11899" y="3581"/>
                  <a:pt x="11894" y="3581"/>
                </a:cubicBezTo>
                <a:close/>
                <a:moveTo>
                  <a:pt x="23940" y="3629"/>
                </a:moveTo>
                <a:cubicBezTo>
                  <a:pt x="23870" y="3629"/>
                  <a:pt x="23870" y="3736"/>
                  <a:pt x="23940" y="3736"/>
                </a:cubicBezTo>
                <a:lnTo>
                  <a:pt x="23984" y="3736"/>
                </a:lnTo>
                <a:cubicBezTo>
                  <a:pt x="24052" y="3735"/>
                  <a:pt x="24053" y="3629"/>
                  <a:pt x="23984" y="3629"/>
                </a:cubicBezTo>
                <a:close/>
                <a:moveTo>
                  <a:pt x="18850" y="3628"/>
                </a:moveTo>
                <a:cubicBezTo>
                  <a:pt x="18832" y="3628"/>
                  <a:pt x="18813" y="3638"/>
                  <a:pt x="18804" y="3655"/>
                </a:cubicBezTo>
                <a:cubicBezTo>
                  <a:pt x="18798" y="3666"/>
                  <a:pt x="18793" y="3675"/>
                  <a:pt x="18788" y="3685"/>
                </a:cubicBezTo>
                <a:cubicBezTo>
                  <a:pt x="18775" y="3712"/>
                  <a:pt x="18782" y="3743"/>
                  <a:pt x="18808" y="3759"/>
                </a:cubicBezTo>
                <a:cubicBezTo>
                  <a:pt x="18815" y="3763"/>
                  <a:pt x="18824" y="3765"/>
                  <a:pt x="18834" y="3765"/>
                </a:cubicBezTo>
                <a:cubicBezTo>
                  <a:pt x="18853" y="3765"/>
                  <a:pt x="18872" y="3756"/>
                  <a:pt x="18881" y="3739"/>
                </a:cubicBezTo>
                <a:cubicBezTo>
                  <a:pt x="18886" y="3728"/>
                  <a:pt x="18892" y="3719"/>
                  <a:pt x="18897" y="3708"/>
                </a:cubicBezTo>
                <a:cubicBezTo>
                  <a:pt x="18908" y="3682"/>
                  <a:pt x="18902" y="3651"/>
                  <a:pt x="18877" y="3635"/>
                </a:cubicBezTo>
                <a:cubicBezTo>
                  <a:pt x="18869" y="3630"/>
                  <a:pt x="18860" y="3628"/>
                  <a:pt x="18850" y="3628"/>
                </a:cubicBezTo>
                <a:close/>
                <a:moveTo>
                  <a:pt x="14433" y="3710"/>
                </a:moveTo>
                <a:cubicBezTo>
                  <a:pt x="14387" y="3710"/>
                  <a:pt x="14387" y="3781"/>
                  <a:pt x="14433" y="3781"/>
                </a:cubicBezTo>
                <a:cubicBezTo>
                  <a:pt x="14478" y="3781"/>
                  <a:pt x="14478" y="3710"/>
                  <a:pt x="14433" y="3710"/>
                </a:cubicBezTo>
                <a:close/>
                <a:moveTo>
                  <a:pt x="12930" y="3690"/>
                </a:moveTo>
                <a:cubicBezTo>
                  <a:pt x="12903" y="3690"/>
                  <a:pt x="12880" y="3726"/>
                  <a:pt x="12905" y="3750"/>
                </a:cubicBezTo>
                <a:lnTo>
                  <a:pt x="12935" y="3781"/>
                </a:lnTo>
                <a:cubicBezTo>
                  <a:pt x="12942" y="3788"/>
                  <a:pt x="12950" y="3791"/>
                  <a:pt x="12958" y="3791"/>
                </a:cubicBezTo>
                <a:cubicBezTo>
                  <a:pt x="12985" y="3791"/>
                  <a:pt x="13009" y="3755"/>
                  <a:pt x="12984" y="3730"/>
                </a:cubicBezTo>
                <a:cubicBezTo>
                  <a:pt x="12974" y="3720"/>
                  <a:pt x="12963" y="3712"/>
                  <a:pt x="12954" y="3701"/>
                </a:cubicBezTo>
                <a:cubicBezTo>
                  <a:pt x="12946" y="3693"/>
                  <a:pt x="12938" y="3690"/>
                  <a:pt x="12930" y="3690"/>
                </a:cubicBezTo>
                <a:close/>
                <a:moveTo>
                  <a:pt x="234" y="3699"/>
                </a:moveTo>
                <a:cubicBezTo>
                  <a:pt x="224" y="3699"/>
                  <a:pt x="213" y="3705"/>
                  <a:pt x="207" y="3718"/>
                </a:cubicBezTo>
                <a:cubicBezTo>
                  <a:pt x="201" y="3728"/>
                  <a:pt x="196" y="3738"/>
                  <a:pt x="191" y="3748"/>
                </a:cubicBezTo>
                <a:cubicBezTo>
                  <a:pt x="177" y="3776"/>
                  <a:pt x="202" y="3801"/>
                  <a:pt x="225" y="3801"/>
                </a:cubicBezTo>
                <a:cubicBezTo>
                  <a:pt x="236" y="3801"/>
                  <a:pt x="246" y="3796"/>
                  <a:pt x="252" y="3783"/>
                </a:cubicBezTo>
                <a:cubicBezTo>
                  <a:pt x="257" y="3772"/>
                  <a:pt x="262" y="3764"/>
                  <a:pt x="267" y="3754"/>
                </a:cubicBezTo>
                <a:cubicBezTo>
                  <a:pt x="282" y="3725"/>
                  <a:pt x="258" y="3699"/>
                  <a:pt x="234" y="3699"/>
                </a:cubicBezTo>
                <a:close/>
                <a:moveTo>
                  <a:pt x="11219" y="3671"/>
                </a:moveTo>
                <a:cubicBezTo>
                  <a:pt x="11191" y="3671"/>
                  <a:pt x="11168" y="3706"/>
                  <a:pt x="11193" y="3730"/>
                </a:cubicBezTo>
                <a:cubicBezTo>
                  <a:pt x="11213" y="3750"/>
                  <a:pt x="11233" y="3771"/>
                  <a:pt x="11254" y="3791"/>
                </a:cubicBezTo>
                <a:cubicBezTo>
                  <a:pt x="11261" y="3799"/>
                  <a:pt x="11269" y="3802"/>
                  <a:pt x="11277" y="3802"/>
                </a:cubicBezTo>
                <a:cubicBezTo>
                  <a:pt x="11304" y="3802"/>
                  <a:pt x="11328" y="3765"/>
                  <a:pt x="11303" y="3741"/>
                </a:cubicBezTo>
                <a:lnTo>
                  <a:pt x="11243" y="3681"/>
                </a:lnTo>
                <a:cubicBezTo>
                  <a:pt x="11235" y="3674"/>
                  <a:pt x="11227" y="3671"/>
                  <a:pt x="11219" y="3671"/>
                </a:cubicBezTo>
                <a:close/>
                <a:moveTo>
                  <a:pt x="13621" y="3703"/>
                </a:moveTo>
                <a:cubicBezTo>
                  <a:pt x="13553" y="3703"/>
                  <a:pt x="13551" y="3811"/>
                  <a:pt x="13621" y="3811"/>
                </a:cubicBezTo>
                <a:cubicBezTo>
                  <a:pt x="13690" y="3811"/>
                  <a:pt x="13690" y="3703"/>
                  <a:pt x="13621" y="3703"/>
                </a:cubicBezTo>
                <a:close/>
                <a:moveTo>
                  <a:pt x="24419" y="3725"/>
                </a:moveTo>
                <a:cubicBezTo>
                  <a:pt x="24412" y="3725"/>
                  <a:pt x="24405" y="3726"/>
                  <a:pt x="24397" y="3728"/>
                </a:cubicBezTo>
                <a:cubicBezTo>
                  <a:pt x="24375" y="3738"/>
                  <a:pt x="24359" y="3757"/>
                  <a:pt x="24366" y="3782"/>
                </a:cubicBezTo>
                <a:cubicBezTo>
                  <a:pt x="24371" y="3799"/>
                  <a:pt x="24389" y="3814"/>
                  <a:pt x="24408" y="3814"/>
                </a:cubicBezTo>
                <a:cubicBezTo>
                  <a:pt x="24411" y="3814"/>
                  <a:pt x="24414" y="3814"/>
                  <a:pt x="24417" y="3813"/>
                </a:cubicBezTo>
                <a:cubicBezTo>
                  <a:pt x="24425" y="3820"/>
                  <a:pt x="24436" y="3825"/>
                  <a:pt x="24446" y="3825"/>
                </a:cubicBezTo>
                <a:cubicBezTo>
                  <a:pt x="24453" y="3825"/>
                  <a:pt x="24459" y="3823"/>
                  <a:pt x="24466" y="3820"/>
                </a:cubicBezTo>
                <a:cubicBezTo>
                  <a:pt x="24486" y="3809"/>
                  <a:pt x="24496" y="3781"/>
                  <a:pt x="24482" y="3760"/>
                </a:cubicBezTo>
                <a:cubicBezTo>
                  <a:pt x="24468" y="3739"/>
                  <a:pt x="24445" y="3725"/>
                  <a:pt x="24419" y="3725"/>
                </a:cubicBezTo>
                <a:close/>
                <a:moveTo>
                  <a:pt x="20364" y="3755"/>
                </a:moveTo>
                <a:cubicBezTo>
                  <a:pt x="20318" y="3755"/>
                  <a:pt x="20318" y="3825"/>
                  <a:pt x="20364" y="3825"/>
                </a:cubicBezTo>
                <a:lnTo>
                  <a:pt x="20380" y="3825"/>
                </a:lnTo>
                <a:cubicBezTo>
                  <a:pt x="20426" y="3825"/>
                  <a:pt x="20426" y="3755"/>
                  <a:pt x="20380" y="3755"/>
                </a:cubicBezTo>
                <a:close/>
                <a:moveTo>
                  <a:pt x="7632" y="3707"/>
                </a:moveTo>
                <a:cubicBezTo>
                  <a:pt x="7623" y="3707"/>
                  <a:pt x="7614" y="3710"/>
                  <a:pt x="7606" y="3714"/>
                </a:cubicBezTo>
                <a:cubicBezTo>
                  <a:pt x="7595" y="3719"/>
                  <a:pt x="7587" y="3724"/>
                  <a:pt x="7576" y="3729"/>
                </a:cubicBezTo>
                <a:cubicBezTo>
                  <a:pt x="7550" y="3743"/>
                  <a:pt x="7543" y="3778"/>
                  <a:pt x="7557" y="3803"/>
                </a:cubicBezTo>
                <a:cubicBezTo>
                  <a:pt x="7567" y="3820"/>
                  <a:pt x="7585" y="3829"/>
                  <a:pt x="7603" y="3829"/>
                </a:cubicBezTo>
                <a:cubicBezTo>
                  <a:pt x="7612" y="3829"/>
                  <a:pt x="7621" y="3827"/>
                  <a:pt x="7630" y="3823"/>
                </a:cubicBezTo>
                <a:cubicBezTo>
                  <a:pt x="7640" y="3817"/>
                  <a:pt x="7650" y="3812"/>
                  <a:pt x="7660" y="3807"/>
                </a:cubicBezTo>
                <a:cubicBezTo>
                  <a:pt x="7686" y="3793"/>
                  <a:pt x="7693" y="3759"/>
                  <a:pt x="7679" y="3734"/>
                </a:cubicBezTo>
                <a:cubicBezTo>
                  <a:pt x="7669" y="3716"/>
                  <a:pt x="7651" y="3707"/>
                  <a:pt x="7632" y="3707"/>
                </a:cubicBezTo>
                <a:close/>
                <a:moveTo>
                  <a:pt x="2307" y="3720"/>
                </a:moveTo>
                <a:cubicBezTo>
                  <a:pt x="2296" y="3720"/>
                  <a:pt x="2285" y="3726"/>
                  <a:pt x="2279" y="3739"/>
                </a:cubicBezTo>
                <a:cubicBezTo>
                  <a:pt x="2268" y="3759"/>
                  <a:pt x="2259" y="3780"/>
                  <a:pt x="2249" y="3799"/>
                </a:cubicBezTo>
                <a:cubicBezTo>
                  <a:pt x="2236" y="3827"/>
                  <a:pt x="2261" y="3852"/>
                  <a:pt x="2284" y="3852"/>
                </a:cubicBezTo>
                <a:cubicBezTo>
                  <a:pt x="2294" y="3852"/>
                  <a:pt x="2304" y="3847"/>
                  <a:pt x="2310" y="3834"/>
                </a:cubicBezTo>
                <a:cubicBezTo>
                  <a:pt x="2321" y="3814"/>
                  <a:pt x="2330" y="3793"/>
                  <a:pt x="2341" y="3774"/>
                </a:cubicBezTo>
                <a:cubicBezTo>
                  <a:pt x="2355" y="3746"/>
                  <a:pt x="2330" y="3720"/>
                  <a:pt x="2307" y="3720"/>
                </a:cubicBezTo>
                <a:close/>
                <a:moveTo>
                  <a:pt x="9222" y="3743"/>
                </a:moveTo>
                <a:cubicBezTo>
                  <a:pt x="9209" y="3743"/>
                  <a:pt x="9195" y="3750"/>
                  <a:pt x="9190" y="3767"/>
                </a:cubicBezTo>
                <a:cubicBezTo>
                  <a:pt x="9185" y="3783"/>
                  <a:pt x="9179" y="3798"/>
                  <a:pt x="9174" y="3812"/>
                </a:cubicBezTo>
                <a:cubicBezTo>
                  <a:pt x="9165" y="3838"/>
                  <a:pt x="9186" y="3856"/>
                  <a:pt x="9208" y="3856"/>
                </a:cubicBezTo>
                <a:cubicBezTo>
                  <a:pt x="9222" y="3856"/>
                  <a:pt x="9236" y="3848"/>
                  <a:pt x="9242" y="3832"/>
                </a:cubicBezTo>
                <a:cubicBezTo>
                  <a:pt x="9247" y="3816"/>
                  <a:pt x="9253" y="3802"/>
                  <a:pt x="9258" y="3787"/>
                </a:cubicBezTo>
                <a:cubicBezTo>
                  <a:pt x="9266" y="3761"/>
                  <a:pt x="9244" y="3743"/>
                  <a:pt x="9222" y="3743"/>
                </a:cubicBezTo>
                <a:close/>
                <a:moveTo>
                  <a:pt x="10618" y="3742"/>
                </a:moveTo>
                <a:cubicBezTo>
                  <a:pt x="10578" y="3742"/>
                  <a:pt x="10542" y="3796"/>
                  <a:pt x="10578" y="3833"/>
                </a:cubicBezTo>
                <a:cubicBezTo>
                  <a:pt x="10586" y="3844"/>
                  <a:pt x="10597" y="3854"/>
                  <a:pt x="10606" y="3864"/>
                </a:cubicBezTo>
                <a:cubicBezTo>
                  <a:pt x="10617" y="3875"/>
                  <a:pt x="10629" y="3880"/>
                  <a:pt x="10641" y="3880"/>
                </a:cubicBezTo>
                <a:cubicBezTo>
                  <a:pt x="10682" y="3880"/>
                  <a:pt x="10719" y="3826"/>
                  <a:pt x="10683" y="3788"/>
                </a:cubicBezTo>
                <a:cubicBezTo>
                  <a:pt x="10672" y="3778"/>
                  <a:pt x="10663" y="3767"/>
                  <a:pt x="10653" y="3759"/>
                </a:cubicBezTo>
                <a:cubicBezTo>
                  <a:pt x="10642" y="3747"/>
                  <a:pt x="10630" y="3742"/>
                  <a:pt x="10618" y="3742"/>
                </a:cubicBezTo>
                <a:close/>
                <a:moveTo>
                  <a:pt x="16729" y="3789"/>
                </a:moveTo>
                <a:cubicBezTo>
                  <a:pt x="16705" y="3789"/>
                  <a:pt x="16681" y="3814"/>
                  <a:pt x="16697" y="3842"/>
                </a:cubicBezTo>
                <a:cubicBezTo>
                  <a:pt x="16704" y="3858"/>
                  <a:pt x="16717" y="3869"/>
                  <a:pt x="16729" y="3876"/>
                </a:cubicBezTo>
                <a:cubicBezTo>
                  <a:pt x="16735" y="3884"/>
                  <a:pt x="16744" y="3891"/>
                  <a:pt x="16757" y="3891"/>
                </a:cubicBezTo>
                <a:lnTo>
                  <a:pt x="16778" y="3891"/>
                </a:lnTo>
                <a:cubicBezTo>
                  <a:pt x="16781" y="3891"/>
                  <a:pt x="16783" y="3890"/>
                  <a:pt x="16786" y="3890"/>
                </a:cubicBezTo>
                <a:lnTo>
                  <a:pt x="16787" y="3890"/>
                </a:lnTo>
                <a:cubicBezTo>
                  <a:pt x="16788" y="3890"/>
                  <a:pt x="16788" y="3888"/>
                  <a:pt x="16789" y="3888"/>
                </a:cubicBezTo>
                <a:cubicBezTo>
                  <a:pt x="16797" y="3886"/>
                  <a:pt x="16803" y="3880"/>
                  <a:pt x="16805" y="3873"/>
                </a:cubicBezTo>
                <a:cubicBezTo>
                  <a:pt x="16809" y="3867"/>
                  <a:pt x="16812" y="3860"/>
                  <a:pt x="16812" y="3854"/>
                </a:cubicBezTo>
                <a:cubicBezTo>
                  <a:pt x="16812" y="3844"/>
                  <a:pt x="16808" y="3835"/>
                  <a:pt x="16803" y="3830"/>
                </a:cubicBezTo>
                <a:cubicBezTo>
                  <a:pt x="16794" y="3825"/>
                  <a:pt x="16787" y="3820"/>
                  <a:pt x="16776" y="3820"/>
                </a:cubicBezTo>
                <a:cubicBezTo>
                  <a:pt x="16775" y="3820"/>
                  <a:pt x="16773" y="3818"/>
                  <a:pt x="16772" y="3818"/>
                </a:cubicBezTo>
                <a:cubicBezTo>
                  <a:pt x="16765" y="3817"/>
                  <a:pt x="16761" y="3812"/>
                  <a:pt x="16758" y="3807"/>
                </a:cubicBezTo>
                <a:cubicBezTo>
                  <a:pt x="16751" y="3795"/>
                  <a:pt x="16740" y="3789"/>
                  <a:pt x="16729" y="3789"/>
                </a:cubicBezTo>
                <a:close/>
                <a:moveTo>
                  <a:pt x="18220" y="3745"/>
                </a:moveTo>
                <a:cubicBezTo>
                  <a:pt x="18201" y="3745"/>
                  <a:pt x="18179" y="3756"/>
                  <a:pt x="18170" y="3771"/>
                </a:cubicBezTo>
                <a:cubicBezTo>
                  <a:pt x="18154" y="3799"/>
                  <a:pt x="18166" y="3828"/>
                  <a:pt x="18190" y="3845"/>
                </a:cubicBezTo>
                <a:cubicBezTo>
                  <a:pt x="18210" y="3860"/>
                  <a:pt x="18228" y="3875"/>
                  <a:pt x="18249" y="3890"/>
                </a:cubicBezTo>
                <a:cubicBezTo>
                  <a:pt x="18257" y="3895"/>
                  <a:pt x="18265" y="3897"/>
                  <a:pt x="18274" y="3897"/>
                </a:cubicBezTo>
                <a:cubicBezTo>
                  <a:pt x="18294" y="3897"/>
                  <a:pt x="18314" y="3886"/>
                  <a:pt x="18323" y="3870"/>
                </a:cubicBezTo>
                <a:cubicBezTo>
                  <a:pt x="18338" y="3842"/>
                  <a:pt x="18327" y="3813"/>
                  <a:pt x="18303" y="3796"/>
                </a:cubicBezTo>
                <a:cubicBezTo>
                  <a:pt x="18284" y="3781"/>
                  <a:pt x="18264" y="3766"/>
                  <a:pt x="18243" y="3751"/>
                </a:cubicBezTo>
                <a:cubicBezTo>
                  <a:pt x="18237" y="3747"/>
                  <a:pt x="18229" y="3745"/>
                  <a:pt x="18220" y="3745"/>
                </a:cubicBezTo>
                <a:close/>
                <a:moveTo>
                  <a:pt x="13983" y="3752"/>
                </a:moveTo>
                <a:cubicBezTo>
                  <a:pt x="13960" y="3752"/>
                  <a:pt x="13940" y="3768"/>
                  <a:pt x="13932" y="3790"/>
                </a:cubicBezTo>
                <a:cubicBezTo>
                  <a:pt x="13927" y="3804"/>
                  <a:pt x="13922" y="3820"/>
                  <a:pt x="13917" y="3834"/>
                </a:cubicBezTo>
                <a:cubicBezTo>
                  <a:pt x="13906" y="3861"/>
                  <a:pt x="13927" y="3893"/>
                  <a:pt x="13953" y="3900"/>
                </a:cubicBezTo>
                <a:cubicBezTo>
                  <a:pt x="13958" y="3901"/>
                  <a:pt x="13962" y="3902"/>
                  <a:pt x="13966" y="3902"/>
                </a:cubicBezTo>
                <a:cubicBezTo>
                  <a:pt x="13990" y="3902"/>
                  <a:pt x="14011" y="3886"/>
                  <a:pt x="14018" y="3864"/>
                </a:cubicBezTo>
                <a:cubicBezTo>
                  <a:pt x="14024" y="3849"/>
                  <a:pt x="14030" y="3833"/>
                  <a:pt x="14034" y="3818"/>
                </a:cubicBezTo>
                <a:cubicBezTo>
                  <a:pt x="14044" y="3791"/>
                  <a:pt x="14023" y="3760"/>
                  <a:pt x="13997" y="3754"/>
                </a:cubicBezTo>
                <a:cubicBezTo>
                  <a:pt x="13993" y="3752"/>
                  <a:pt x="13988" y="3752"/>
                  <a:pt x="13983" y="3752"/>
                </a:cubicBezTo>
                <a:close/>
                <a:moveTo>
                  <a:pt x="17404" y="3837"/>
                </a:moveTo>
                <a:cubicBezTo>
                  <a:pt x="17358" y="3837"/>
                  <a:pt x="17358" y="3908"/>
                  <a:pt x="17404" y="3908"/>
                </a:cubicBezTo>
                <a:lnTo>
                  <a:pt x="17420" y="3908"/>
                </a:lnTo>
                <a:cubicBezTo>
                  <a:pt x="17465" y="3908"/>
                  <a:pt x="17465" y="3837"/>
                  <a:pt x="17420" y="3837"/>
                </a:cubicBezTo>
                <a:close/>
                <a:moveTo>
                  <a:pt x="6398" y="3853"/>
                </a:moveTo>
                <a:cubicBezTo>
                  <a:pt x="6352" y="3853"/>
                  <a:pt x="6352" y="3923"/>
                  <a:pt x="6398" y="3923"/>
                </a:cubicBezTo>
                <a:cubicBezTo>
                  <a:pt x="6443" y="3923"/>
                  <a:pt x="6443" y="3853"/>
                  <a:pt x="6398" y="3853"/>
                </a:cubicBezTo>
                <a:close/>
                <a:moveTo>
                  <a:pt x="6957" y="3813"/>
                </a:moveTo>
                <a:cubicBezTo>
                  <a:pt x="6930" y="3813"/>
                  <a:pt x="6904" y="3830"/>
                  <a:pt x="6904" y="3865"/>
                </a:cubicBezTo>
                <a:lnTo>
                  <a:pt x="6904" y="3895"/>
                </a:lnTo>
                <a:cubicBezTo>
                  <a:pt x="6904" y="3930"/>
                  <a:pt x="6931" y="3947"/>
                  <a:pt x="6958" y="3947"/>
                </a:cubicBezTo>
                <a:cubicBezTo>
                  <a:pt x="6985" y="3947"/>
                  <a:pt x="7012" y="3930"/>
                  <a:pt x="7012" y="3895"/>
                </a:cubicBezTo>
                <a:lnTo>
                  <a:pt x="7012" y="3865"/>
                </a:lnTo>
                <a:cubicBezTo>
                  <a:pt x="7011" y="3830"/>
                  <a:pt x="6984" y="3813"/>
                  <a:pt x="6957" y="3813"/>
                </a:cubicBezTo>
                <a:close/>
                <a:moveTo>
                  <a:pt x="7903" y="3862"/>
                </a:moveTo>
                <a:cubicBezTo>
                  <a:pt x="7886" y="3862"/>
                  <a:pt x="7868" y="3874"/>
                  <a:pt x="7868" y="3897"/>
                </a:cubicBezTo>
                <a:lnTo>
                  <a:pt x="7868" y="3913"/>
                </a:lnTo>
                <a:cubicBezTo>
                  <a:pt x="7868" y="3936"/>
                  <a:pt x="7886" y="3947"/>
                  <a:pt x="7903" y="3947"/>
                </a:cubicBezTo>
                <a:cubicBezTo>
                  <a:pt x="7921" y="3947"/>
                  <a:pt x="7939" y="3936"/>
                  <a:pt x="7939" y="3913"/>
                </a:cubicBezTo>
                <a:lnTo>
                  <a:pt x="7939" y="3897"/>
                </a:lnTo>
                <a:cubicBezTo>
                  <a:pt x="7939" y="3874"/>
                  <a:pt x="7921" y="3862"/>
                  <a:pt x="7903" y="3862"/>
                </a:cubicBezTo>
                <a:close/>
                <a:moveTo>
                  <a:pt x="3482" y="3839"/>
                </a:moveTo>
                <a:cubicBezTo>
                  <a:pt x="3473" y="3839"/>
                  <a:pt x="3464" y="3842"/>
                  <a:pt x="3455" y="3846"/>
                </a:cubicBezTo>
                <a:cubicBezTo>
                  <a:pt x="3445" y="3851"/>
                  <a:pt x="3435" y="3856"/>
                  <a:pt x="3425" y="3861"/>
                </a:cubicBezTo>
                <a:cubicBezTo>
                  <a:pt x="3399" y="3875"/>
                  <a:pt x="3392" y="3910"/>
                  <a:pt x="3405" y="3935"/>
                </a:cubicBezTo>
                <a:cubicBezTo>
                  <a:pt x="3415" y="3952"/>
                  <a:pt x="3434" y="3961"/>
                  <a:pt x="3452" y="3961"/>
                </a:cubicBezTo>
                <a:cubicBezTo>
                  <a:pt x="3461" y="3961"/>
                  <a:pt x="3470" y="3959"/>
                  <a:pt x="3478" y="3955"/>
                </a:cubicBezTo>
                <a:cubicBezTo>
                  <a:pt x="3489" y="3949"/>
                  <a:pt x="3498" y="3944"/>
                  <a:pt x="3509" y="3939"/>
                </a:cubicBezTo>
                <a:cubicBezTo>
                  <a:pt x="3535" y="3926"/>
                  <a:pt x="3541" y="3891"/>
                  <a:pt x="3529" y="3866"/>
                </a:cubicBezTo>
                <a:cubicBezTo>
                  <a:pt x="3518" y="3848"/>
                  <a:pt x="3500" y="3839"/>
                  <a:pt x="3482" y="3839"/>
                </a:cubicBezTo>
                <a:close/>
                <a:moveTo>
                  <a:pt x="5736" y="3928"/>
                </a:moveTo>
                <a:cubicBezTo>
                  <a:pt x="5713" y="3928"/>
                  <a:pt x="5714" y="3964"/>
                  <a:pt x="5736" y="3964"/>
                </a:cubicBezTo>
                <a:cubicBezTo>
                  <a:pt x="5760" y="3964"/>
                  <a:pt x="5760" y="3928"/>
                  <a:pt x="5736" y="3928"/>
                </a:cubicBezTo>
                <a:close/>
                <a:moveTo>
                  <a:pt x="4475" y="3864"/>
                </a:moveTo>
                <a:cubicBezTo>
                  <a:pt x="4448" y="3864"/>
                  <a:pt x="4424" y="3899"/>
                  <a:pt x="4449" y="3924"/>
                </a:cubicBezTo>
                <a:cubicBezTo>
                  <a:pt x="4458" y="3935"/>
                  <a:pt x="4467" y="3945"/>
                  <a:pt x="4478" y="3955"/>
                </a:cubicBezTo>
                <a:cubicBezTo>
                  <a:pt x="4485" y="3962"/>
                  <a:pt x="4493" y="3965"/>
                  <a:pt x="4501" y="3965"/>
                </a:cubicBezTo>
                <a:cubicBezTo>
                  <a:pt x="4528" y="3965"/>
                  <a:pt x="4553" y="3930"/>
                  <a:pt x="4528" y="3905"/>
                </a:cubicBezTo>
                <a:cubicBezTo>
                  <a:pt x="4518" y="3895"/>
                  <a:pt x="4508" y="3884"/>
                  <a:pt x="4499" y="3875"/>
                </a:cubicBezTo>
                <a:cubicBezTo>
                  <a:pt x="4491" y="3868"/>
                  <a:pt x="4483" y="3864"/>
                  <a:pt x="4475" y="3864"/>
                </a:cubicBezTo>
                <a:close/>
                <a:moveTo>
                  <a:pt x="10044" y="3814"/>
                </a:moveTo>
                <a:cubicBezTo>
                  <a:pt x="10026" y="3814"/>
                  <a:pt x="10008" y="3824"/>
                  <a:pt x="9997" y="3840"/>
                </a:cubicBezTo>
                <a:cubicBezTo>
                  <a:pt x="9987" y="3856"/>
                  <a:pt x="9978" y="3871"/>
                  <a:pt x="9967" y="3886"/>
                </a:cubicBezTo>
                <a:cubicBezTo>
                  <a:pt x="9952" y="3911"/>
                  <a:pt x="9965" y="3944"/>
                  <a:pt x="9987" y="3959"/>
                </a:cubicBezTo>
                <a:cubicBezTo>
                  <a:pt x="9995" y="3964"/>
                  <a:pt x="10004" y="3966"/>
                  <a:pt x="10013" y="3966"/>
                </a:cubicBezTo>
                <a:cubicBezTo>
                  <a:pt x="10032" y="3966"/>
                  <a:pt x="10050" y="3956"/>
                  <a:pt x="10060" y="3939"/>
                </a:cubicBezTo>
                <a:cubicBezTo>
                  <a:pt x="10071" y="3923"/>
                  <a:pt x="10080" y="3909"/>
                  <a:pt x="10091" y="3895"/>
                </a:cubicBezTo>
                <a:cubicBezTo>
                  <a:pt x="10106" y="3871"/>
                  <a:pt x="10096" y="3835"/>
                  <a:pt x="10071" y="3822"/>
                </a:cubicBezTo>
                <a:cubicBezTo>
                  <a:pt x="10062" y="3817"/>
                  <a:pt x="10053" y="3814"/>
                  <a:pt x="10044" y="3814"/>
                </a:cubicBezTo>
                <a:close/>
                <a:moveTo>
                  <a:pt x="20649" y="3856"/>
                </a:moveTo>
                <a:cubicBezTo>
                  <a:pt x="20631" y="3856"/>
                  <a:pt x="20615" y="3865"/>
                  <a:pt x="20604" y="3882"/>
                </a:cubicBezTo>
                <a:cubicBezTo>
                  <a:pt x="20590" y="3906"/>
                  <a:pt x="20598" y="3943"/>
                  <a:pt x="20624" y="3956"/>
                </a:cubicBezTo>
                <a:cubicBezTo>
                  <a:pt x="20635" y="3961"/>
                  <a:pt x="20643" y="3966"/>
                  <a:pt x="20654" y="3971"/>
                </a:cubicBezTo>
                <a:cubicBezTo>
                  <a:pt x="20663" y="3976"/>
                  <a:pt x="20673" y="3979"/>
                  <a:pt x="20682" y="3979"/>
                </a:cubicBezTo>
                <a:cubicBezTo>
                  <a:pt x="20700" y="3979"/>
                  <a:pt x="20717" y="3970"/>
                  <a:pt x="20727" y="3953"/>
                </a:cubicBezTo>
                <a:cubicBezTo>
                  <a:pt x="20742" y="3928"/>
                  <a:pt x="20734" y="3892"/>
                  <a:pt x="20708" y="3879"/>
                </a:cubicBezTo>
                <a:cubicBezTo>
                  <a:pt x="20698" y="3874"/>
                  <a:pt x="20687" y="3868"/>
                  <a:pt x="20678" y="3864"/>
                </a:cubicBezTo>
                <a:cubicBezTo>
                  <a:pt x="20669" y="3859"/>
                  <a:pt x="20659" y="3856"/>
                  <a:pt x="20649" y="3856"/>
                </a:cubicBezTo>
                <a:close/>
                <a:moveTo>
                  <a:pt x="8425" y="3887"/>
                </a:moveTo>
                <a:cubicBezTo>
                  <a:pt x="8401" y="3887"/>
                  <a:pt x="8377" y="3913"/>
                  <a:pt x="8390" y="3940"/>
                </a:cubicBezTo>
                <a:cubicBezTo>
                  <a:pt x="8396" y="3950"/>
                  <a:pt x="8401" y="3960"/>
                  <a:pt x="8406" y="3970"/>
                </a:cubicBezTo>
                <a:cubicBezTo>
                  <a:pt x="8413" y="3984"/>
                  <a:pt x="8423" y="3989"/>
                  <a:pt x="8434" y="3989"/>
                </a:cubicBezTo>
                <a:cubicBezTo>
                  <a:pt x="8457" y="3989"/>
                  <a:pt x="8482" y="3963"/>
                  <a:pt x="8468" y="3935"/>
                </a:cubicBezTo>
                <a:cubicBezTo>
                  <a:pt x="8463" y="3924"/>
                  <a:pt x="8458" y="3916"/>
                  <a:pt x="8452" y="3905"/>
                </a:cubicBezTo>
                <a:cubicBezTo>
                  <a:pt x="8446" y="3893"/>
                  <a:pt x="8435" y="3887"/>
                  <a:pt x="8425" y="3887"/>
                </a:cubicBezTo>
                <a:close/>
                <a:moveTo>
                  <a:pt x="15674" y="3906"/>
                </a:moveTo>
                <a:cubicBezTo>
                  <a:pt x="15639" y="3906"/>
                  <a:pt x="15628" y="3964"/>
                  <a:pt x="15666" y="3977"/>
                </a:cubicBezTo>
                <a:cubicBezTo>
                  <a:pt x="15681" y="3982"/>
                  <a:pt x="15696" y="3987"/>
                  <a:pt x="15711" y="3992"/>
                </a:cubicBezTo>
                <a:cubicBezTo>
                  <a:pt x="15715" y="3994"/>
                  <a:pt x="15720" y="3995"/>
                  <a:pt x="15723" y="3995"/>
                </a:cubicBezTo>
                <a:cubicBezTo>
                  <a:pt x="15757" y="3995"/>
                  <a:pt x="15768" y="3938"/>
                  <a:pt x="15730" y="3924"/>
                </a:cubicBezTo>
                <a:cubicBezTo>
                  <a:pt x="15716" y="3919"/>
                  <a:pt x="15701" y="3914"/>
                  <a:pt x="15686" y="3909"/>
                </a:cubicBezTo>
                <a:cubicBezTo>
                  <a:pt x="15682" y="3907"/>
                  <a:pt x="15677" y="3906"/>
                  <a:pt x="15674" y="3906"/>
                </a:cubicBezTo>
                <a:close/>
                <a:moveTo>
                  <a:pt x="14942" y="3922"/>
                </a:moveTo>
                <a:cubicBezTo>
                  <a:pt x="14924" y="3922"/>
                  <a:pt x="14907" y="3933"/>
                  <a:pt x="14907" y="3956"/>
                </a:cubicBezTo>
                <a:lnTo>
                  <a:pt x="14907" y="3971"/>
                </a:lnTo>
                <a:cubicBezTo>
                  <a:pt x="14907" y="3994"/>
                  <a:pt x="14925" y="4006"/>
                  <a:pt x="14942" y="4006"/>
                </a:cubicBezTo>
                <a:cubicBezTo>
                  <a:pt x="14960" y="4006"/>
                  <a:pt x="14978" y="3994"/>
                  <a:pt x="14978" y="3971"/>
                </a:cubicBezTo>
                <a:lnTo>
                  <a:pt x="14978" y="3956"/>
                </a:lnTo>
                <a:cubicBezTo>
                  <a:pt x="14978" y="3933"/>
                  <a:pt x="14960" y="3922"/>
                  <a:pt x="14942" y="3922"/>
                </a:cubicBezTo>
                <a:close/>
                <a:moveTo>
                  <a:pt x="12869" y="3991"/>
                </a:moveTo>
                <a:cubicBezTo>
                  <a:pt x="12851" y="3991"/>
                  <a:pt x="12833" y="4003"/>
                  <a:pt x="12833" y="4026"/>
                </a:cubicBezTo>
                <a:lnTo>
                  <a:pt x="12833" y="4042"/>
                </a:lnTo>
                <a:cubicBezTo>
                  <a:pt x="12833" y="4064"/>
                  <a:pt x="12851" y="4075"/>
                  <a:pt x="12869" y="4075"/>
                </a:cubicBezTo>
                <a:cubicBezTo>
                  <a:pt x="12887" y="4075"/>
                  <a:pt x="12905" y="4064"/>
                  <a:pt x="12905" y="4042"/>
                </a:cubicBezTo>
                <a:lnTo>
                  <a:pt x="12905" y="4026"/>
                </a:lnTo>
                <a:cubicBezTo>
                  <a:pt x="12905" y="4003"/>
                  <a:pt x="12887" y="3991"/>
                  <a:pt x="12869" y="3991"/>
                </a:cubicBezTo>
                <a:close/>
                <a:moveTo>
                  <a:pt x="2806" y="3946"/>
                </a:moveTo>
                <a:cubicBezTo>
                  <a:pt x="2779" y="3946"/>
                  <a:pt x="2752" y="3963"/>
                  <a:pt x="2752" y="3998"/>
                </a:cubicBezTo>
                <a:lnTo>
                  <a:pt x="2752" y="4028"/>
                </a:lnTo>
                <a:cubicBezTo>
                  <a:pt x="2753" y="4063"/>
                  <a:pt x="2780" y="4080"/>
                  <a:pt x="2806" y="4080"/>
                </a:cubicBezTo>
                <a:cubicBezTo>
                  <a:pt x="2833" y="4080"/>
                  <a:pt x="2859" y="4063"/>
                  <a:pt x="2859" y="4028"/>
                </a:cubicBezTo>
                <a:lnTo>
                  <a:pt x="2859" y="3998"/>
                </a:lnTo>
                <a:cubicBezTo>
                  <a:pt x="2859" y="3963"/>
                  <a:pt x="2832" y="3946"/>
                  <a:pt x="2806" y="3946"/>
                </a:cubicBezTo>
                <a:close/>
                <a:moveTo>
                  <a:pt x="3754" y="3997"/>
                </a:moveTo>
                <a:cubicBezTo>
                  <a:pt x="3736" y="3997"/>
                  <a:pt x="3718" y="4009"/>
                  <a:pt x="3718" y="4031"/>
                </a:cubicBezTo>
                <a:lnTo>
                  <a:pt x="3718" y="4047"/>
                </a:lnTo>
                <a:cubicBezTo>
                  <a:pt x="3718" y="4069"/>
                  <a:pt x="3735" y="4081"/>
                  <a:pt x="3753" y="4081"/>
                </a:cubicBezTo>
                <a:cubicBezTo>
                  <a:pt x="3771" y="4081"/>
                  <a:pt x="3789" y="4069"/>
                  <a:pt x="3789" y="4047"/>
                </a:cubicBezTo>
                <a:lnTo>
                  <a:pt x="3789" y="4031"/>
                </a:lnTo>
                <a:cubicBezTo>
                  <a:pt x="3789" y="4009"/>
                  <a:pt x="3772" y="3997"/>
                  <a:pt x="3754" y="3997"/>
                </a:cubicBezTo>
                <a:close/>
                <a:moveTo>
                  <a:pt x="5450" y="4091"/>
                </a:moveTo>
                <a:cubicBezTo>
                  <a:pt x="5442" y="4091"/>
                  <a:pt x="5433" y="4094"/>
                  <a:pt x="5426" y="4101"/>
                </a:cubicBezTo>
                <a:lnTo>
                  <a:pt x="5410" y="4117"/>
                </a:lnTo>
                <a:cubicBezTo>
                  <a:pt x="5385" y="4142"/>
                  <a:pt x="5410" y="4178"/>
                  <a:pt x="5437" y="4178"/>
                </a:cubicBezTo>
                <a:cubicBezTo>
                  <a:pt x="5445" y="4178"/>
                  <a:pt x="5453" y="4175"/>
                  <a:pt x="5460" y="4167"/>
                </a:cubicBezTo>
                <a:lnTo>
                  <a:pt x="5476" y="4152"/>
                </a:lnTo>
                <a:cubicBezTo>
                  <a:pt x="5501" y="4126"/>
                  <a:pt x="5477" y="4091"/>
                  <a:pt x="5450" y="4091"/>
                </a:cubicBezTo>
                <a:close/>
                <a:moveTo>
                  <a:pt x="8728" y="4099"/>
                </a:moveTo>
                <a:cubicBezTo>
                  <a:pt x="8723" y="4099"/>
                  <a:pt x="8718" y="4099"/>
                  <a:pt x="8713" y="4100"/>
                </a:cubicBezTo>
                <a:cubicBezTo>
                  <a:pt x="8672" y="4110"/>
                  <a:pt x="8684" y="4168"/>
                  <a:pt x="8722" y="4169"/>
                </a:cubicBezTo>
                <a:cubicBezTo>
                  <a:pt x="8727" y="4180"/>
                  <a:pt x="8739" y="4185"/>
                  <a:pt x="8751" y="4185"/>
                </a:cubicBezTo>
                <a:cubicBezTo>
                  <a:pt x="8757" y="4185"/>
                  <a:pt x="8763" y="4183"/>
                  <a:pt x="8769" y="4180"/>
                </a:cubicBezTo>
                <a:cubicBezTo>
                  <a:pt x="8788" y="4169"/>
                  <a:pt x="8790" y="4148"/>
                  <a:pt x="8782" y="4132"/>
                </a:cubicBezTo>
                <a:cubicBezTo>
                  <a:pt x="8773" y="4109"/>
                  <a:pt x="8750" y="4099"/>
                  <a:pt x="8728" y="4099"/>
                </a:cubicBezTo>
                <a:close/>
                <a:moveTo>
                  <a:pt x="508" y="4079"/>
                </a:moveTo>
                <a:cubicBezTo>
                  <a:pt x="483" y="4079"/>
                  <a:pt x="459" y="4104"/>
                  <a:pt x="477" y="4131"/>
                </a:cubicBezTo>
                <a:cubicBezTo>
                  <a:pt x="487" y="4146"/>
                  <a:pt x="497" y="4160"/>
                  <a:pt x="507" y="4175"/>
                </a:cubicBezTo>
                <a:cubicBezTo>
                  <a:pt x="515" y="4186"/>
                  <a:pt x="526" y="4191"/>
                  <a:pt x="537" y="4191"/>
                </a:cubicBezTo>
                <a:cubicBezTo>
                  <a:pt x="562" y="4191"/>
                  <a:pt x="586" y="4166"/>
                  <a:pt x="569" y="4139"/>
                </a:cubicBezTo>
                <a:cubicBezTo>
                  <a:pt x="559" y="4123"/>
                  <a:pt x="549" y="4110"/>
                  <a:pt x="539" y="4095"/>
                </a:cubicBezTo>
                <a:cubicBezTo>
                  <a:pt x="531" y="4084"/>
                  <a:pt x="519" y="4079"/>
                  <a:pt x="508" y="4079"/>
                </a:cubicBezTo>
                <a:close/>
                <a:moveTo>
                  <a:pt x="19718" y="3994"/>
                </a:moveTo>
                <a:cubicBezTo>
                  <a:pt x="19705" y="3994"/>
                  <a:pt x="19691" y="4002"/>
                  <a:pt x="19687" y="4019"/>
                </a:cubicBezTo>
                <a:cubicBezTo>
                  <a:pt x="19673" y="4066"/>
                  <a:pt x="19667" y="4115"/>
                  <a:pt x="19667" y="4163"/>
                </a:cubicBezTo>
                <a:cubicBezTo>
                  <a:pt x="19666" y="4186"/>
                  <a:pt x="19684" y="4198"/>
                  <a:pt x="19701" y="4198"/>
                </a:cubicBezTo>
                <a:cubicBezTo>
                  <a:pt x="19719" y="4198"/>
                  <a:pt x="19737" y="4186"/>
                  <a:pt x="19737" y="4163"/>
                </a:cubicBezTo>
                <a:cubicBezTo>
                  <a:pt x="19739" y="4121"/>
                  <a:pt x="19744" y="4079"/>
                  <a:pt x="19755" y="4038"/>
                </a:cubicBezTo>
                <a:cubicBezTo>
                  <a:pt x="19762" y="4012"/>
                  <a:pt x="19739" y="3994"/>
                  <a:pt x="19718" y="3994"/>
                </a:cubicBezTo>
                <a:close/>
                <a:moveTo>
                  <a:pt x="9048" y="4099"/>
                </a:moveTo>
                <a:cubicBezTo>
                  <a:pt x="9037" y="4099"/>
                  <a:pt x="9027" y="4104"/>
                  <a:pt x="9020" y="4117"/>
                </a:cubicBezTo>
                <a:cubicBezTo>
                  <a:pt x="9015" y="4128"/>
                  <a:pt x="9010" y="4137"/>
                  <a:pt x="9004" y="4147"/>
                </a:cubicBezTo>
                <a:cubicBezTo>
                  <a:pt x="8991" y="4174"/>
                  <a:pt x="9016" y="4200"/>
                  <a:pt x="9039" y="4200"/>
                </a:cubicBezTo>
                <a:cubicBezTo>
                  <a:pt x="9050" y="4200"/>
                  <a:pt x="9060" y="4195"/>
                  <a:pt x="9066" y="4183"/>
                </a:cubicBezTo>
                <a:cubicBezTo>
                  <a:pt x="9071" y="4173"/>
                  <a:pt x="9077" y="4163"/>
                  <a:pt x="9082" y="4153"/>
                </a:cubicBezTo>
                <a:cubicBezTo>
                  <a:pt x="9096" y="4125"/>
                  <a:pt x="9072" y="4099"/>
                  <a:pt x="9048" y="4099"/>
                </a:cubicBezTo>
                <a:close/>
                <a:moveTo>
                  <a:pt x="4789" y="4163"/>
                </a:moveTo>
                <a:cubicBezTo>
                  <a:pt x="4762" y="4163"/>
                  <a:pt x="4738" y="4199"/>
                  <a:pt x="4764" y="4223"/>
                </a:cubicBezTo>
                <a:lnTo>
                  <a:pt x="4779" y="4239"/>
                </a:lnTo>
                <a:cubicBezTo>
                  <a:pt x="4787" y="4246"/>
                  <a:pt x="4795" y="4250"/>
                  <a:pt x="4804" y="4250"/>
                </a:cubicBezTo>
                <a:cubicBezTo>
                  <a:pt x="4830" y="4250"/>
                  <a:pt x="4854" y="4214"/>
                  <a:pt x="4829" y="4189"/>
                </a:cubicBezTo>
                <a:lnTo>
                  <a:pt x="4813" y="4174"/>
                </a:lnTo>
                <a:cubicBezTo>
                  <a:pt x="4806" y="4166"/>
                  <a:pt x="4797" y="4163"/>
                  <a:pt x="4789" y="4163"/>
                </a:cubicBezTo>
                <a:close/>
                <a:moveTo>
                  <a:pt x="11121" y="4119"/>
                </a:moveTo>
                <a:cubicBezTo>
                  <a:pt x="11110" y="4119"/>
                  <a:pt x="11100" y="4125"/>
                  <a:pt x="11093" y="4138"/>
                </a:cubicBezTo>
                <a:cubicBezTo>
                  <a:pt x="11083" y="4158"/>
                  <a:pt x="11073" y="4179"/>
                  <a:pt x="11063" y="4199"/>
                </a:cubicBezTo>
                <a:cubicBezTo>
                  <a:pt x="11050" y="4226"/>
                  <a:pt x="11075" y="4251"/>
                  <a:pt x="11098" y="4251"/>
                </a:cubicBezTo>
                <a:cubicBezTo>
                  <a:pt x="11108" y="4251"/>
                  <a:pt x="11118" y="4246"/>
                  <a:pt x="11125" y="4233"/>
                </a:cubicBezTo>
                <a:cubicBezTo>
                  <a:pt x="11135" y="4214"/>
                  <a:pt x="11145" y="4194"/>
                  <a:pt x="11155" y="4174"/>
                </a:cubicBezTo>
                <a:cubicBezTo>
                  <a:pt x="11169" y="4146"/>
                  <a:pt x="11145" y="4119"/>
                  <a:pt x="11121" y="4119"/>
                </a:cubicBezTo>
                <a:close/>
                <a:moveTo>
                  <a:pt x="17583" y="4183"/>
                </a:moveTo>
                <a:cubicBezTo>
                  <a:pt x="17537" y="4183"/>
                  <a:pt x="17537" y="4253"/>
                  <a:pt x="17583" y="4253"/>
                </a:cubicBezTo>
                <a:lnTo>
                  <a:pt x="17599" y="4253"/>
                </a:lnTo>
                <a:cubicBezTo>
                  <a:pt x="17645" y="4253"/>
                  <a:pt x="17645" y="4183"/>
                  <a:pt x="17599" y="4183"/>
                </a:cubicBezTo>
                <a:close/>
                <a:moveTo>
                  <a:pt x="18982" y="4124"/>
                </a:moveTo>
                <a:cubicBezTo>
                  <a:pt x="18955" y="4124"/>
                  <a:pt x="18928" y="4141"/>
                  <a:pt x="18928" y="4176"/>
                </a:cubicBezTo>
                <a:lnTo>
                  <a:pt x="18928" y="4221"/>
                </a:lnTo>
                <a:cubicBezTo>
                  <a:pt x="18928" y="4255"/>
                  <a:pt x="18955" y="4273"/>
                  <a:pt x="18982" y="4273"/>
                </a:cubicBezTo>
                <a:cubicBezTo>
                  <a:pt x="19008" y="4273"/>
                  <a:pt x="19035" y="4255"/>
                  <a:pt x="19035" y="4221"/>
                </a:cubicBezTo>
                <a:lnTo>
                  <a:pt x="19035" y="4176"/>
                </a:lnTo>
                <a:cubicBezTo>
                  <a:pt x="19035" y="4141"/>
                  <a:pt x="19008" y="4124"/>
                  <a:pt x="18982" y="4124"/>
                </a:cubicBezTo>
                <a:close/>
                <a:moveTo>
                  <a:pt x="21327" y="4159"/>
                </a:moveTo>
                <a:cubicBezTo>
                  <a:pt x="21286" y="4159"/>
                  <a:pt x="21249" y="4212"/>
                  <a:pt x="21286" y="4249"/>
                </a:cubicBezTo>
                <a:lnTo>
                  <a:pt x="21302" y="4265"/>
                </a:lnTo>
                <a:cubicBezTo>
                  <a:pt x="21313" y="4276"/>
                  <a:pt x="21326" y="4281"/>
                  <a:pt x="21338" y="4281"/>
                </a:cubicBezTo>
                <a:cubicBezTo>
                  <a:pt x="21379" y="4281"/>
                  <a:pt x="21416" y="4227"/>
                  <a:pt x="21379" y="4190"/>
                </a:cubicBezTo>
                <a:lnTo>
                  <a:pt x="21363" y="4175"/>
                </a:lnTo>
                <a:cubicBezTo>
                  <a:pt x="21352" y="4164"/>
                  <a:pt x="21339" y="4159"/>
                  <a:pt x="21327" y="4159"/>
                </a:cubicBezTo>
                <a:close/>
                <a:moveTo>
                  <a:pt x="19344" y="4186"/>
                </a:moveTo>
                <a:cubicBezTo>
                  <a:pt x="19317" y="4186"/>
                  <a:pt x="19292" y="4222"/>
                  <a:pt x="19318" y="4247"/>
                </a:cubicBezTo>
                <a:cubicBezTo>
                  <a:pt x="19328" y="4257"/>
                  <a:pt x="19339" y="4267"/>
                  <a:pt x="19348" y="4277"/>
                </a:cubicBezTo>
                <a:cubicBezTo>
                  <a:pt x="19356" y="4284"/>
                  <a:pt x="19364" y="4287"/>
                  <a:pt x="19372" y="4287"/>
                </a:cubicBezTo>
                <a:cubicBezTo>
                  <a:pt x="19399" y="4287"/>
                  <a:pt x="19425" y="4251"/>
                  <a:pt x="19399" y="4227"/>
                </a:cubicBezTo>
                <a:cubicBezTo>
                  <a:pt x="19388" y="4217"/>
                  <a:pt x="19378" y="4207"/>
                  <a:pt x="19368" y="4197"/>
                </a:cubicBezTo>
                <a:cubicBezTo>
                  <a:pt x="19361" y="4189"/>
                  <a:pt x="19352" y="4186"/>
                  <a:pt x="19344" y="4186"/>
                </a:cubicBezTo>
                <a:close/>
                <a:moveTo>
                  <a:pt x="14715" y="4147"/>
                </a:moveTo>
                <a:cubicBezTo>
                  <a:pt x="14694" y="4147"/>
                  <a:pt x="14672" y="4164"/>
                  <a:pt x="14677" y="4190"/>
                </a:cubicBezTo>
                <a:lnTo>
                  <a:pt x="14693" y="4265"/>
                </a:lnTo>
                <a:cubicBezTo>
                  <a:pt x="14697" y="4283"/>
                  <a:pt x="14710" y="4290"/>
                  <a:pt x="14723" y="4290"/>
                </a:cubicBezTo>
                <a:cubicBezTo>
                  <a:pt x="14744" y="4290"/>
                  <a:pt x="14767" y="4273"/>
                  <a:pt x="14761" y="4247"/>
                </a:cubicBezTo>
                <a:lnTo>
                  <a:pt x="14745" y="4173"/>
                </a:lnTo>
                <a:cubicBezTo>
                  <a:pt x="14742" y="4155"/>
                  <a:pt x="14729" y="4147"/>
                  <a:pt x="14715" y="4147"/>
                </a:cubicBezTo>
                <a:close/>
                <a:moveTo>
                  <a:pt x="15255" y="4221"/>
                </a:moveTo>
                <a:cubicBezTo>
                  <a:pt x="15234" y="4221"/>
                  <a:pt x="15222" y="4236"/>
                  <a:pt x="15221" y="4253"/>
                </a:cubicBezTo>
                <a:cubicBezTo>
                  <a:pt x="15219" y="4252"/>
                  <a:pt x="15215" y="4252"/>
                  <a:pt x="15211" y="4252"/>
                </a:cubicBezTo>
                <a:cubicBezTo>
                  <a:pt x="15166" y="4252"/>
                  <a:pt x="15166" y="4322"/>
                  <a:pt x="15211" y="4322"/>
                </a:cubicBezTo>
                <a:cubicBezTo>
                  <a:pt x="15232" y="4322"/>
                  <a:pt x="15245" y="4307"/>
                  <a:pt x="15246" y="4290"/>
                </a:cubicBezTo>
                <a:cubicBezTo>
                  <a:pt x="15248" y="4291"/>
                  <a:pt x="15252" y="4291"/>
                  <a:pt x="15255" y="4291"/>
                </a:cubicBezTo>
                <a:cubicBezTo>
                  <a:pt x="15300" y="4291"/>
                  <a:pt x="15301" y="4221"/>
                  <a:pt x="15255" y="4221"/>
                </a:cubicBezTo>
                <a:close/>
                <a:moveTo>
                  <a:pt x="7940" y="4263"/>
                </a:moveTo>
                <a:cubicBezTo>
                  <a:pt x="7894" y="4263"/>
                  <a:pt x="7894" y="4333"/>
                  <a:pt x="7940" y="4333"/>
                </a:cubicBezTo>
                <a:cubicBezTo>
                  <a:pt x="7986" y="4333"/>
                  <a:pt x="7986" y="4263"/>
                  <a:pt x="7940" y="4263"/>
                </a:cubicBezTo>
                <a:close/>
                <a:moveTo>
                  <a:pt x="16397" y="4269"/>
                </a:moveTo>
                <a:cubicBezTo>
                  <a:pt x="16351" y="4269"/>
                  <a:pt x="16351" y="4340"/>
                  <a:pt x="16397" y="4340"/>
                </a:cubicBezTo>
                <a:cubicBezTo>
                  <a:pt x="16442" y="4340"/>
                  <a:pt x="16442" y="4269"/>
                  <a:pt x="16397" y="4269"/>
                </a:cubicBezTo>
                <a:close/>
                <a:moveTo>
                  <a:pt x="12297" y="4240"/>
                </a:moveTo>
                <a:cubicBezTo>
                  <a:pt x="12288" y="4240"/>
                  <a:pt x="12278" y="4242"/>
                  <a:pt x="12270" y="4247"/>
                </a:cubicBezTo>
                <a:cubicBezTo>
                  <a:pt x="12258" y="4252"/>
                  <a:pt x="12250" y="4257"/>
                  <a:pt x="12239" y="4263"/>
                </a:cubicBezTo>
                <a:cubicBezTo>
                  <a:pt x="12213" y="4275"/>
                  <a:pt x="12206" y="4311"/>
                  <a:pt x="12219" y="4336"/>
                </a:cubicBezTo>
                <a:cubicBezTo>
                  <a:pt x="12230" y="4354"/>
                  <a:pt x="12248" y="4362"/>
                  <a:pt x="12266" y="4362"/>
                </a:cubicBezTo>
                <a:cubicBezTo>
                  <a:pt x="12275" y="4362"/>
                  <a:pt x="12284" y="4360"/>
                  <a:pt x="12293" y="4356"/>
                </a:cubicBezTo>
                <a:cubicBezTo>
                  <a:pt x="12303" y="4351"/>
                  <a:pt x="12313" y="4345"/>
                  <a:pt x="12323" y="4340"/>
                </a:cubicBezTo>
                <a:cubicBezTo>
                  <a:pt x="12349" y="4327"/>
                  <a:pt x="12357" y="4290"/>
                  <a:pt x="12342" y="4267"/>
                </a:cubicBezTo>
                <a:cubicBezTo>
                  <a:pt x="12332" y="4249"/>
                  <a:pt x="12315" y="4240"/>
                  <a:pt x="12297" y="4240"/>
                </a:cubicBezTo>
                <a:close/>
                <a:moveTo>
                  <a:pt x="14550" y="4328"/>
                </a:moveTo>
                <a:cubicBezTo>
                  <a:pt x="14528" y="4328"/>
                  <a:pt x="14528" y="4363"/>
                  <a:pt x="14550" y="4363"/>
                </a:cubicBezTo>
                <a:cubicBezTo>
                  <a:pt x="14574" y="4363"/>
                  <a:pt x="14574" y="4328"/>
                  <a:pt x="14550" y="4328"/>
                </a:cubicBezTo>
                <a:close/>
                <a:moveTo>
                  <a:pt x="13290" y="4264"/>
                </a:moveTo>
                <a:cubicBezTo>
                  <a:pt x="13262" y="4264"/>
                  <a:pt x="13238" y="4299"/>
                  <a:pt x="13263" y="4324"/>
                </a:cubicBezTo>
                <a:cubicBezTo>
                  <a:pt x="13271" y="4333"/>
                  <a:pt x="13282" y="4345"/>
                  <a:pt x="13292" y="4354"/>
                </a:cubicBezTo>
                <a:cubicBezTo>
                  <a:pt x="13299" y="4362"/>
                  <a:pt x="13308" y="4365"/>
                  <a:pt x="13316" y="4365"/>
                </a:cubicBezTo>
                <a:cubicBezTo>
                  <a:pt x="13343" y="4365"/>
                  <a:pt x="13367" y="4329"/>
                  <a:pt x="13341" y="4305"/>
                </a:cubicBezTo>
                <a:cubicBezTo>
                  <a:pt x="13331" y="4294"/>
                  <a:pt x="13323" y="4284"/>
                  <a:pt x="13313" y="4274"/>
                </a:cubicBezTo>
                <a:cubicBezTo>
                  <a:pt x="13306" y="4267"/>
                  <a:pt x="13298" y="4264"/>
                  <a:pt x="13290" y="4264"/>
                </a:cubicBezTo>
                <a:close/>
                <a:moveTo>
                  <a:pt x="7212" y="4249"/>
                </a:moveTo>
                <a:cubicBezTo>
                  <a:pt x="7185" y="4249"/>
                  <a:pt x="7158" y="4266"/>
                  <a:pt x="7158" y="4300"/>
                </a:cubicBezTo>
                <a:lnTo>
                  <a:pt x="7158" y="4316"/>
                </a:lnTo>
                <a:cubicBezTo>
                  <a:pt x="7158" y="4351"/>
                  <a:pt x="7185" y="4368"/>
                  <a:pt x="7212" y="4368"/>
                </a:cubicBezTo>
                <a:cubicBezTo>
                  <a:pt x="7239" y="4368"/>
                  <a:pt x="7265" y="4351"/>
                  <a:pt x="7265" y="4316"/>
                </a:cubicBezTo>
                <a:lnTo>
                  <a:pt x="7265" y="4300"/>
                </a:lnTo>
                <a:cubicBezTo>
                  <a:pt x="7265" y="4266"/>
                  <a:pt x="7238" y="4249"/>
                  <a:pt x="7212" y="4249"/>
                </a:cubicBezTo>
                <a:close/>
                <a:moveTo>
                  <a:pt x="22332" y="4283"/>
                </a:moveTo>
                <a:cubicBezTo>
                  <a:pt x="22264" y="4283"/>
                  <a:pt x="22262" y="4389"/>
                  <a:pt x="22332" y="4389"/>
                </a:cubicBezTo>
                <a:cubicBezTo>
                  <a:pt x="22400" y="4389"/>
                  <a:pt x="22401" y="4283"/>
                  <a:pt x="22332" y="4283"/>
                </a:cubicBezTo>
                <a:close/>
                <a:moveTo>
                  <a:pt x="1230" y="4272"/>
                </a:moveTo>
                <a:cubicBezTo>
                  <a:pt x="1189" y="4272"/>
                  <a:pt x="1152" y="4325"/>
                  <a:pt x="1189" y="4362"/>
                </a:cubicBezTo>
                <a:lnTo>
                  <a:pt x="1205" y="4378"/>
                </a:lnTo>
                <a:cubicBezTo>
                  <a:pt x="1216" y="4389"/>
                  <a:pt x="1229" y="4394"/>
                  <a:pt x="1241" y="4394"/>
                </a:cubicBezTo>
                <a:cubicBezTo>
                  <a:pt x="1282" y="4394"/>
                  <a:pt x="1319" y="4341"/>
                  <a:pt x="1281" y="4304"/>
                </a:cubicBezTo>
                <a:lnTo>
                  <a:pt x="1266" y="4288"/>
                </a:lnTo>
                <a:cubicBezTo>
                  <a:pt x="1255" y="4277"/>
                  <a:pt x="1242" y="4272"/>
                  <a:pt x="1230" y="4272"/>
                </a:cubicBezTo>
                <a:close/>
                <a:moveTo>
                  <a:pt x="6231" y="4333"/>
                </a:moveTo>
                <a:cubicBezTo>
                  <a:pt x="6223" y="4333"/>
                  <a:pt x="6214" y="4336"/>
                  <a:pt x="6207" y="4343"/>
                </a:cubicBezTo>
                <a:lnTo>
                  <a:pt x="6192" y="4359"/>
                </a:lnTo>
                <a:cubicBezTo>
                  <a:pt x="6166" y="4383"/>
                  <a:pt x="6191" y="4419"/>
                  <a:pt x="6218" y="4419"/>
                </a:cubicBezTo>
                <a:cubicBezTo>
                  <a:pt x="6226" y="4419"/>
                  <a:pt x="6235" y="4416"/>
                  <a:pt x="6242" y="4409"/>
                </a:cubicBezTo>
                <a:lnTo>
                  <a:pt x="6258" y="4394"/>
                </a:lnTo>
                <a:cubicBezTo>
                  <a:pt x="6283" y="4369"/>
                  <a:pt x="6258" y="4333"/>
                  <a:pt x="6231" y="4333"/>
                </a:cubicBezTo>
                <a:close/>
                <a:moveTo>
                  <a:pt x="7843" y="4253"/>
                </a:moveTo>
                <a:cubicBezTo>
                  <a:pt x="7826" y="4253"/>
                  <a:pt x="7808" y="4265"/>
                  <a:pt x="7808" y="4288"/>
                </a:cubicBezTo>
                <a:lnTo>
                  <a:pt x="7808" y="4394"/>
                </a:lnTo>
                <a:cubicBezTo>
                  <a:pt x="7808" y="4417"/>
                  <a:pt x="7826" y="4428"/>
                  <a:pt x="7843" y="4428"/>
                </a:cubicBezTo>
                <a:cubicBezTo>
                  <a:pt x="7861" y="4428"/>
                  <a:pt x="7878" y="4417"/>
                  <a:pt x="7878" y="4394"/>
                </a:cubicBezTo>
                <a:lnTo>
                  <a:pt x="7878" y="4288"/>
                </a:lnTo>
                <a:cubicBezTo>
                  <a:pt x="7878" y="4265"/>
                  <a:pt x="7861" y="4253"/>
                  <a:pt x="7843" y="4253"/>
                </a:cubicBezTo>
                <a:close/>
                <a:moveTo>
                  <a:pt x="15658" y="4298"/>
                </a:moveTo>
                <a:cubicBezTo>
                  <a:pt x="15644" y="4298"/>
                  <a:pt x="15632" y="4305"/>
                  <a:pt x="15628" y="4322"/>
                </a:cubicBezTo>
                <a:lnTo>
                  <a:pt x="15613" y="4398"/>
                </a:lnTo>
                <a:cubicBezTo>
                  <a:pt x="15606" y="4425"/>
                  <a:pt x="15629" y="4443"/>
                  <a:pt x="15650" y="4443"/>
                </a:cubicBezTo>
                <a:cubicBezTo>
                  <a:pt x="15664" y="4443"/>
                  <a:pt x="15677" y="4435"/>
                  <a:pt x="15681" y="4417"/>
                </a:cubicBezTo>
                <a:lnTo>
                  <a:pt x="15696" y="4342"/>
                </a:lnTo>
                <a:cubicBezTo>
                  <a:pt x="15702" y="4316"/>
                  <a:pt x="15678" y="4298"/>
                  <a:pt x="15658" y="4298"/>
                </a:cubicBezTo>
                <a:close/>
                <a:moveTo>
                  <a:pt x="11621" y="4345"/>
                </a:moveTo>
                <a:cubicBezTo>
                  <a:pt x="11595" y="4345"/>
                  <a:pt x="11568" y="4363"/>
                  <a:pt x="11568" y="4398"/>
                </a:cubicBezTo>
                <a:lnTo>
                  <a:pt x="11568" y="4427"/>
                </a:lnTo>
                <a:cubicBezTo>
                  <a:pt x="11568" y="4461"/>
                  <a:pt x="11595" y="4479"/>
                  <a:pt x="11621" y="4479"/>
                </a:cubicBezTo>
                <a:cubicBezTo>
                  <a:pt x="11648" y="4479"/>
                  <a:pt x="11674" y="4462"/>
                  <a:pt x="11675" y="4427"/>
                </a:cubicBezTo>
                <a:lnTo>
                  <a:pt x="11675" y="4398"/>
                </a:lnTo>
                <a:cubicBezTo>
                  <a:pt x="11675" y="4363"/>
                  <a:pt x="11648" y="4345"/>
                  <a:pt x="11621" y="4345"/>
                </a:cubicBezTo>
                <a:close/>
                <a:moveTo>
                  <a:pt x="12567" y="4396"/>
                </a:moveTo>
                <a:cubicBezTo>
                  <a:pt x="12549" y="4396"/>
                  <a:pt x="12532" y="4407"/>
                  <a:pt x="12532" y="4430"/>
                </a:cubicBezTo>
                <a:lnTo>
                  <a:pt x="12532" y="4446"/>
                </a:lnTo>
                <a:cubicBezTo>
                  <a:pt x="12532" y="4469"/>
                  <a:pt x="12549" y="4481"/>
                  <a:pt x="12567" y="4481"/>
                </a:cubicBezTo>
                <a:cubicBezTo>
                  <a:pt x="12584" y="4481"/>
                  <a:pt x="12602" y="4469"/>
                  <a:pt x="12602" y="4446"/>
                </a:cubicBezTo>
                <a:lnTo>
                  <a:pt x="12602" y="4430"/>
                </a:lnTo>
                <a:cubicBezTo>
                  <a:pt x="12602" y="4407"/>
                  <a:pt x="12584" y="4396"/>
                  <a:pt x="12567" y="4396"/>
                </a:cubicBezTo>
                <a:close/>
                <a:moveTo>
                  <a:pt x="4263" y="4389"/>
                </a:moveTo>
                <a:cubicBezTo>
                  <a:pt x="4245" y="4389"/>
                  <a:pt x="4227" y="4401"/>
                  <a:pt x="4227" y="4424"/>
                </a:cubicBezTo>
                <a:lnTo>
                  <a:pt x="4227" y="4453"/>
                </a:lnTo>
                <a:cubicBezTo>
                  <a:pt x="4227" y="4476"/>
                  <a:pt x="4245" y="4488"/>
                  <a:pt x="4263" y="4488"/>
                </a:cubicBezTo>
                <a:cubicBezTo>
                  <a:pt x="4281" y="4488"/>
                  <a:pt x="4299" y="4476"/>
                  <a:pt x="4299" y="4453"/>
                </a:cubicBezTo>
                <a:lnTo>
                  <a:pt x="4299" y="4424"/>
                </a:lnTo>
                <a:cubicBezTo>
                  <a:pt x="4299" y="4401"/>
                  <a:pt x="4281" y="4389"/>
                  <a:pt x="4263" y="4389"/>
                </a:cubicBezTo>
                <a:close/>
                <a:moveTo>
                  <a:pt x="3060" y="4384"/>
                </a:moveTo>
                <a:cubicBezTo>
                  <a:pt x="3033" y="4384"/>
                  <a:pt x="3006" y="4401"/>
                  <a:pt x="3006" y="4436"/>
                </a:cubicBezTo>
                <a:lnTo>
                  <a:pt x="3006" y="4451"/>
                </a:lnTo>
                <a:cubicBezTo>
                  <a:pt x="3006" y="4485"/>
                  <a:pt x="3033" y="4502"/>
                  <a:pt x="3060" y="4502"/>
                </a:cubicBezTo>
                <a:cubicBezTo>
                  <a:pt x="3087" y="4502"/>
                  <a:pt x="3114" y="4485"/>
                  <a:pt x="3114" y="4451"/>
                </a:cubicBezTo>
                <a:lnTo>
                  <a:pt x="3114" y="4436"/>
                </a:lnTo>
                <a:cubicBezTo>
                  <a:pt x="3114" y="4401"/>
                  <a:pt x="3087" y="4384"/>
                  <a:pt x="3060" y="4384"/>
                </a:cubicBezTo>
                <a:close/>
                <a:moveTo>
                  <a:pt x="6670" y="4441"/>
                </a:moveTo>
                <a:cubicBezTo>
                  <a:pt x="6602" y="4442"/>
                  <a:pt x="6600" y="4548"/>
                  <a:pt x="6670" y="4548"/>
                </a:cubicBezTo>
                <a:cubicBezTo>
                  <a:pt x="6739" y="4548"/>
                  <a:pt x="6739" y="4441"/>
                  <a:pt x="6670" y="4441"/>
                </a:cubicBezTo>
                <a:close/>
                <a:moveTo>
                  <a:pt x="5043" y="4480"/>
                </a:moveTo>
                <a:cubicBezTo>
                  <a:pt x="4997" y="4480"/>
                  <a:pt x="4997" y="4551"/>
                  <a:pt x="5043" y="4551"/>
                </a:cubicBezTo>
                <a:cubicBezTo>
                  <a:pt x="5089" y="4551"/>
                  <a:pt x="5089" y="4480"/>
                  <a:pt x="5043" y="4480"/>
                </a:cubicBezTo>
                <a:close/>
                <a:moveTo>
                  <a:pt x="3692" y="4388"/>
                </a:moveTo>
                <a:cubicBezTo>
                  <a:pt x="3674" y="4388"/>
                  <a:pt x="3656" y="4399"/>
                  <a:pt x="3656" y="4422"/>
                </a:cubicBezTo>
                <a:lnTo>
                  <a:pt x="3656" y="4529"/>
                </a:lnTo>
                <a:cubicBezTo>
                  <a:pt x="3656" y="4551"/>
                  <a:pt x="3674" y="4563"/>
                  <a:pt x="3692" y="4563"/>
                </a:cubicBezTo>
                <a:cubicBezTo>
                  <a:pt x="3710" y="4563"/>
                  <a:pt x="3728" y="4551"/>
                  <a:pt x="3728" y="4529"/>
                </a:cubicBezTo>
                <a:lnTo>
                  <a:pt x="3728" y="4422"/>
                </a:lnTo>
                <a:cubicBezTo>
                  <a:pt x="3728" y="4399"/>
                  <a:pt x="3710" y="4388"/>
                  <a:pt x="3692" y="4388"/>
                </a:cubicBezTo>
                <a:close/>
                <a:moveTo>
                  <a:pt x="14264" y="4490"/>
                </a:moveTo>
                <a:cubicBezTo>
                  <a:pt x="14256" y="4490"/>
                  <a:pt x="14247" y="4493"/>
                  <a:pt x="14240" y="4500"/>
                </a:cubicBezTo>
                <a:lnTo>
                  <a:pt x="14225" y="4516"/>
                </a:lnTo>
                <a:cubicBezTo>
                  <a:pt x="14199" y="4540"/>
                  <a:pt x="14224" y="4576"/>
                  <a:pt x="14251" y="4576"/>
                </a:cubicBezTo>
                <a:cubicBezTo>
                  <a:pt x="14259" y="4576"/>
                  <a:pt x="14267" y="4573"/>
                  <a:pt x="14274" y="4566"/>
                </a:cubicBezTo>
                <a:lnTo>
                  <a:pt x="14289" y="4551"/>
                </a:lnTo>
                <a:cubicBezTo>
                  <a:pt x="14315" y="4526"/>
                  <a:pt x="14291" y="4490"/>
                  <a:pt x="14264" y="4490"/>
                </a:cubicBezTo>
                <a:close/>
                <a:moveTo>
                  <a:pt x="9324" y="4478"/>
                </a:moveTo>
                <a:cubicBezTo>
                  <a:pt x="9299" y="4478"/>
                  <a:pt x="9274" y="4503"/>
                  <a:pt x="9291" y="4530"/>
                </a:cubicBezTo>
                <a:cubicBezTo>
                  <a:pt x="9302" y="4546"/>
                  <a:pt x="9311" y="4560"/>
                  <a:pt x="9322" y="4574"/>
                </a:cubicBezTo>
                <a:cubicBezTo>
                  <a:pt x="9329" y="4586"/>
                  <a:pt x="9341" y="4591"/>
                  <a:pt x="9351" y="4591"/>
                </a:cubicBezTo>
                <a:cubicBezTo>
                  <a:pt x="9376" y="4591"/>
                  <a:pt x="9400" y="4565"/>
                  <a:pt x="9383" y="4539"/>
                </a:cubicBezTo>
                <a:cubicBezTo>
                  <a:pt x="9372" y="4525"/>
                  <a:pt x="9363" y="4509"/>
                  <a:pt x="9353" y="4494"/>
                </a:cubicBezTo>
                <a:cubicBezTo>
                  <a:pt x="9346" y="4483"/>
                  <a:pt x="9335" y="4478"/>
                  <a:pt x="9324" y="4478"/>
                </a:cubicBezTo>
                <a:close/>
                <a:moveTo>
                  <a:pt x="8361" y="4491"/>
                </a:moveTo>
                <a:cubicBezTo>
                  <a:pt x="8348" y="4491"/>
                  <a:pt x="8337" y="4509"/>
                  <a:pt x="8349" y="4521"/>
                </a:cubicBezTo>
                <a:cubicBezTo>
                  <a:pt x="8380" y="4556"/>
                  <a:pt x="8410" y="4592"/>
                  <a:pt x="8440" y="4625"/>
                </a:cubicBezTo>
                <a:cubicBezTo>
                  <a:pt x="8443" y="4629"/>
                  <a:pt x="8447" y="4631"/>
                  <a:pt x="8451" y="4631"/>
                </a:cubicBezTo>
                <a:cubicBezTo>
                  <a:pt x="8464" y="4631"/>
                  <a:pt x="8476" y="4613"/>
                  <a:pt x="8465" y="4600"/>
                </a:cubicBezTo>
                <a:cubicBezTo>
                  <a:pt x="8434" y="4566"/>
                  <a:pt x="8404" y="4531"/>
                  <a:pt x="8374" y="4497"/>
                </a:cubicBezTo>
                <a:cubicBezTo>
                  <a:pt x="8370" y="4493"/>
                  <a:pt x="8366" y="4491"/>
                  <a:pt x="8361" y="4491"/>
                </a:cubicBezTo>
                <a:close/>
                <a:moveTo>
                  <a:pt x="8777" y="4504"/>
                </a:moveTo>
                <a:cubicBezTo>
                  <a:pt x="8763" y="4504"/>
                  <a:pt x="8750" y="4512"/>
                  <a:pt x="8747" y="4530"/>
                </a:cubicBezTo>
                <a:cubicBezTo>
                  <a:pt x="8739" y="4565"/>
                  <a:pt x="8747" y="4597"/>
                  <a:pt x="8769" y="4624"/>
                </a:cubicBezTo>
                <a:cubicBezTo>
                  <a:pt x="8774" y="4632"/>
                  <a:pt x="8783" y="4635"/>
                  <a:pt x="8792" y="4635"/>
                </a:cubicBezTo>
                <a:cubicBezTo>
                  <a:pt x="8802" y="4635"/>
                  <a:pt x="8812" y="4631"/>
                  <a:pt x="8819" y="4624"/>
                </a:cubicBezTo>
                <a:cubicBezTo>
                  <a:pt x="8836" y="4613"/>
                  <a:pt x="8833" y="4592"/>
                  <a:pt x="8820" y="4576"/>
                </a:cubicBezTo>
                <a:cubicBezTo>
                  <a:pt x="8814" y="4568"/>
                  <a:pt x="8814" y="4558"/>
                  <a:pt x="8815" y="4550"/>
                </a:cubicBezTo>
                <a:cubicBezTo>
                  <a:pt x="8821" y="4522"/>
                  <a:pt x="8798" y="4504"/>
                  <a:pt x="8777" y="4504"/>
                </a:cubicBezTo>
                <a:close/>
                <a:moveTo>
                  <a:pt x="5553" y="4558"/>
                </a:moveTo>
                <a:cubicBezTo>
                  <a:pt x="5543" y="4558"/>
                  <a:pt x="5534" y="4563"/>
                  <a:pt x="5528" y="4571"/>
                </a:cubicBezTo>
                <a:cubicBezTo>
                  <a:pt x="5527" y="4570"/>
                  <a:pt x="5525" y="4570"/>
                  <a:pt x="5524" y="4570"/>
                </a:cubicBezTo>
                <a:cubicBezTo>
                  <a:pt x="5488" y="4570"/>
                  <a:pt x="5476" y="4628"/>
                  <a:pt x="5516" y="4641"/>
                </a:cubicBezTo>
                <a:cubicBezTo>
                  <a:pt x="5522" y="4643"/>
                  <a:pt x="5528" y="4644"/>
                  <a:pt x="5534" y="4644"/>
                </a:cubicBezTo>
                <a:cubicBezTo>
                  <a:pt x="5559" y="4644"/>
                  <a:pt x="5580" y="4626"/>
                  <a:pt x="5589" y="4603"/>
                </a:cubicBezTo>
                <a:cubicBezTo>
                  <a:pt x="5598" y="4584"/>
                  <a:pt x="5582" y="4563"/>
                  <a:pt x="5564" y="4560"/>
                </a:cubicBezTo>
                <a:cubicBezTo>
                  <a:pt x="5560" y="4559"/>
                  <a:pt x="5556" y="4558"/>
                  <a:pt x="5553" y="4558"/>
                </a:cubicBezTo>
                <a:close/>
                <a:moveTo>
                  <a:pt x="191" y="4542"/>
                </a:moveTo>
                <a:cubicBezTo>
                  <a:pt x="168" y="4542"/>
                  <a:pt x="143" y="4567"/>
                  <a:pt x="157" y="4595"/>
                </a:cubicBezTo>
                <a:cubicBezTo>
                  <a:pt x="163" y="4605"/>
                  <a:pt x="168" y="4615"/>
                  <a:pt x="173" y="4625"/>
                </a:cubicBezTo>
                <a:cubicBezTo>
                  <a:pt x="180" y="4638"/>
                  <a:pt x="190" y="4644"/>
                  <a:pt x="201" y="4644"/>
                </a:cubicBezTo>
                <a:cubicBezTo>
                  <a:pt x="225" y="4644"/>
                  <a:pt x="249" y="4618"/>
                  <a:pt x="235" y="4590"/>
                </a:cubicBezTo>
                <a:cubicBezTo>
                  <a:pt x="230" y="4579"/>
                  <a:pt x="224" y="4571"/>
                  <a:pt x="219" y="4560"/>
                </a:cubicBezTo>
                <a:cubicBezTo>
                  <a:pt x="213" y="4547"/>
                  <a:pt x="202" y="4542"/>
                  <a:pt x="191" y="4542"/>
                </a:cubicBezTo>
                <a:close/>
                <a:moveTo>
                  <a:pt x="18982" y="4499"/>
                </a:moveTo>
                <a:cubicBezTo>
                  <a:pt x="18958" y="4499"/>
                  <a:pt x="18937" y="4515"/>
                  <a:pt x="18929" y="4537"/>
                </a:cubicBezTo>
                <a:cubicBezTo>
                  <a:pt x="18924" y="4553"/>
                  <a:pt x="18919" y="4568"/>
                  <a:pt x="18914" y="4582"/>
                </a:cubicBezTo>
                <a:cubicBezTo>
                  <a:pt x="18904" y="4609"/>
                  <a:pt x="18924" y="4641"/>
                  <a:pt x="18950" y="4647"/>
                </a:cubicBezTo>
                <a:cubicBezTo>
                  <a:pt x="18955" y="4649"/>
                  <a:pt x="18960" y="4649"/>
                  <a:pt x="18964" y="4649"/>
                </a:cubicBezTo>
                <a:cubicBezTo>
                  <a:pt x="18988" y="4649"/>
                  <a:pt x="19008" y="4632"/>
                  <a:pt x="19016" y="4610"/>
                </a:cubicBezTo>
                <a:cubicBezTo>
                  <a:pt x="19021" y="4597"/>
                  <a:pt x="19027" y="4582"/>
                  <a:pt x="19032" y="4566"/>
                </a:cubicBezTo>
                <a:cubicBezTo>
                  <a:pt x="19040" y="4539"/>
                  <a:pt x="19021" y="4508"/>
                  <a:pt x="18995" y="4500"/>
                </a:cubicBezTo>
                <a:cubicBezTo>
                  <a:pt x="18991" y="4499"/>
                  <a:pt x="18986" y="4499"/>
                  <a:pt x="18982" y="4499"/>
                </a:cubicBezTo>
                <a:close/>
                <a:moveTo>
                  <a:pt x="13604" y="4563"/>
                </a:moveTo>
                <a:cubicBezTo>
                  <a:pt x="13577" y="4563"/>
                  <a:pt x="13553" y="4599"/>
                  <a:pt x="13577" y="4624"/>
                </a:cubicBezTo>
                <a:lnTo>
                  <a:pt x="13593" y="4640"/>
                </a:lnTo>
                <a:cubicBezTo>
                  <a:pt x="13600" y="4647"/>
                  <a:pt x="13608" y="4650"/>
                  <a:pt x="13616" y="4650"/>
                </a:cubicBezTo>
                <a:cubicBezTo>
                  <a:pt x="13644" y="4650"/>
                  <a:pt x="13668" y="4614"/>
                  <a:pt x="13643" y="4590"/>
                </a:cubicBezTo>
                <a:lnTo>
                  <a:pt x="13627" y="4574"/>
                </a:lnTo>
                <a:cubicBezTo>
                  <a:pt x="13620" y="4566"/>
                  <a:pt x="13612" y="4563"/>
                  <a:pt x="13604" y="4563"/>
                </a:cubicBezTo>
                <a:close/>
                <a:moveTo>
                  <a:pt x="2519" y="4576"/>
                </a:moveTo>
                <a:cubicBezTo>
                  <a:pt x="2451" y="4576"/>
                  <a:pt x="2451" y="4682"/>
                  <a:pt x="2519" y="4683"/>
                </a:cubicBezTo>
                <a:cubicBezTo>
                  <a:pt x="2588" y="4683"/>
                  <a:pt x="2588" y="4576"/>
                  <a:pt x="2519" y="4576"/>
                </a:cubicBezTo>
                <a:close/>
                <a:moveTo>
                  <a:pt x="21520" y="4629"/>
                </a:moveTo>
                <a:cubicBezTo>
                  <a:pt x="21474" y="4629"/>
                  <a:pt x="21474" y="4700"/>
                  <a:pt x="21520" y="4700"/>
                </a:cubicBezTo>
                <a:cubicBezTo>
                  <a:pt x="21565" y="4700"/>
                  <a:pt x="21564" y="4629"/>
                  <a:pt x="21520" y="4629"/>
                </a:cubicBezTo>
                <a:close/>
                <a:moveTo>
                  <a:pt x="20017" y="4611"/>
                </a:moveTo>
                <a:cubicBezTo>
                  <a:pt x="19990" y="4611"/>
                  <a:pt x="19966" y="4647"/>
                  <a:pt x="19992" y="4671"/>
                </a:cubicBezTo>
                <a:cubicBezTo>
                  <a:pt x="20001" y="4682"/>
                  <a:pt x="20011" y="4691"/>
                  <a:pt x="20022" y="4702"/>
                </a:cubicBezTo>
                <a:cubicBezTo>
                  <a:pt x="20029" y="4709"/>
                  <a:pt x="20037" y="4712"/>
                  <a:pt x="20045" y="4712"/>
                </a:cubicBezTo>
                <a:cubicBezTo>
                  <a:pt x="20072" y="4712"/>
                  <a:pt x="20096" y="4676"/>
                  <a:pt x="20071" y="4651"/>
                </a:cubicBezTo>
                <a:lnTo>
                  <a:pt x="20041" y="4621"/>
                </a:lnTo>
                <a:cubicBezTo>
                  <a:pt x="20033" y="4614"/>
                  <a:pt x="20025" y="4611"/>
                  <a:pt x="20017" y="4611"/>
                </a:cubicBezTo>
                <a:close/>
                <a:moveTo>
                  <a:pt x="4593" y="4630"/>
                </a:moveTo>
                <a:cubicBezTo>
                  <a:pt x="4575" y="4630"/>
                  <a:pt x="4557" y="4642"/>
                  <a:pt x="4556" y="4665"/>
                </a:cubicBezTo>
                <a:lnTo>
                  <a:pt x="4556" y="4681"/>
                </a:lnTo>
                <a:cubicBezTo>
                  <a:pt x="4556" y="4703"/>
                  <a:pt x="4574" y="4714"/>
                  <a:pt x="4592" y="4714"/>
                </a:cubicBezTo>
                <a:cubicBezTo>
                  <a:pt x="4610" y="4714"/>
                  <a:pt x="4628" y="4703"/>
                  <a:pt x="4628" y="4681"/>
                </a:cubicBezTo>
                <a:lnTo>
                  <a:pt x="4628" y="4665"/>
                </a:lnTo>
                <a:cubicBezTo>
                  <a:pt x="4628" y="4642"/>
                  <a:pt x="4610" y="4630"/>
                  <a:pt x="4593" y="4630"/>
                </a:cubicBezTo>
                <a:close/>
                <a:moveTo>
                  <a:pt x="18304" y="4591"/>
                </a:moveTo>
                <a:cubicBezTo>
                  <a:pt x="18277" y="4591"/>
                  <a:pt x="18254" y="4627"/>
                  <a:pt x="18279" y="4651"/>
                </a:cubicBezTo>
                <a:cubicBezTo>
                  <a:pt x="18299" y="4671"/>
                  <a:pt x="18320" y="4691"/>
                  <a:pt x="18338" y="4712"/>
                </a:cubicBezTo>
                <a:cubicBezTo>
                  <a:pt x="18346" y="4719"/>
                  <a:pt x="18354" y="4722"/>
                  <a:pt x="18362" y="4722"/>
                </a:cubicBezTo>
                <a:cubicBezTo>
                  <a:pt x="18390" y="4722"/>
                  <a:pt x="18414" y="4686"/>
                  <a:pt x="18389" y="4662"/>
                </a:cubicBezTo>
                <a:cubicBezTo>
                  <a:pt x="18369" y="4642"/>
                  <a:pt x="18349" y="4621"/>
                  <a:pt x="18328" y="4602"/>
                </a:cubicBezTo>
                <a:cubicBezTo>
                  <a:pt x="18320" y="4594"/>
                  <a:pt x="18312" y="4591"/>
                  <a:pt x="18304" y="4591"/>
                </a:cubicBezTo>
                <a:close/>
                <a:moveTo>
                  <a:pt x="20708" y="4624"/>
                </a:moveTo>
                <a:cubicBezTo>
                  <a:pt x="20638" y="4624"/>
                  <a:pt x="20638" y="4731"/>
                  <a:pt x="20708" y="4731"/>
                </a:cubicBezTo>
                <a:cubicBezTo>
                  <a:pt x="20776" y="4731"/>
                  <a:pt x="20777" y="4624"/>
                  <a:pt x="20708" y="4624"/>
                </a:cubicBezTo>
                <a:close/>
                <a:moveTo>
                  <a:pt x="5279" y="4626"/>
                </a:moveTo>
                <a:cubicBezTo>
                  <a:pt x="5211" y="4628"/>
                  <a:pt x="5210" y="4734"/>
                  <a:pt x="5279" y="4734"/>
                </a:cubicBezTo>
                <a:lnTo>
                  <a:pt x="5295" y="4734"/>
                </a:lnTo>
                <a:cubicBezTo>
                  <a:pt x="5364" y="4734"/>
                  <a:pt x="5364" y="4626"/>
                  <a:pt x="5295" y="4626"/>
                </a:cubicBezTo>
                <a:close/>
                <a:moveTo>
                  <a:pt x="16308" y="4663"/>
                </a:moveTo>
                <a:cubicBezTo>
                  <a:pt x="16294" y="4663"/>
                  <a:pt x="16280" y="4670"/>
                  <a:pt x="16275" y="4687"/>
                </a:cubicBezTo>
                <a:cubicBezTo>
                  <a:pt x="16269" y="4703"/>
                  <a:pt x="16264" y="4717"/>
                  <a:pt x="16259" y="4731"/>
                </a:cubicBezTo>
                <a:cubicBezTo>
                  <a:pt x="16251" y="4758"/>
                  <a:pt x="16272" y="4775"/>
                  <a:pt x="16294" y="4775"/>
                </a:cubicBezTo>
                <a:cubicBezTo>
                  <a:pt x="16308" y="4775"/>
                  <a:pt x="16322" y="4768"/>
                  <a:pt x="16327" y="4751"/>
                </a:cubicBezTo>
                <a:cubicBezTo>
                  <a:pt x="16332" y="4735"/>
                  <a:pt x="16338" y="4720"/>
                  <a:pt x="16343" y="4707"/>
                </a:cubicBezTo>
                <a:cubicBezTo>
                  <a:pt x="16352" y="4680"/>
                  <a:pt x="16330" y="4663"/>
                  <a:pt x="16308" y="4663"/>
                </a:cubicBezTo>
                <a:close/>
                <a:moveTo>
                  <a:pt x="10044" y="4670"/>
                </a:moveTo>
                <a:cubicBezTo>
                  <a:pt x="10003" y="4670"/>
                  <a:pt x="9967" y="4723"/>
                  <a:pt x="10004" y="4760"/>
                </a:cubicBezTo>
                <a:lnTo>
                  <a:pt x="10019" y="4776"/>
                </a:lnTo>
                <a:cubicBezTo>
                  <a:pt x="10031" y="4787"/>
                  <a:pt x="10043" y="4792"/>
                  <a:pt x="10055" y="4792"/>
                </a:cubicBezTo>
                <a:cubicBezTo>
                  <a:pt x="10096" y="4792"/>
                  <a:pt x="10133" y="4739"/>
                  <a:pt x="10096" y="4702"/>
                </a:cubicBezTo>
                <a:lnTo>
                  <a:pt x="10080" y="4686"/>
                </a:lnTo>
                <a:cubicBezTo>
                  <a:pt x="10069" y="4675"/>
                  <a:pt x="10056" y="4670"/>
                  <a:pt x="10044" y="4670"/>
                </a:cubicBezTo>
                <a:close/>
                <a:moveTo>
                  <a:pt x="17704" y="4661"/>
                </a:moveTo>
                <a:cubicBezTo>
                  <a:pt x="17663" y="4661"/>
                  <a:pt x="17627" y="4714"/>
                  <a:pt x="17665" y="4752"/>
                </a:cubicBezTo>
                <a:cubicBezTo>
                  <a:pt x="17675" y="4762"/>
                  <a:pt x="17684" y="4773"/>
                  <a:pt x="17693" y="4782"/>
                </a:cubicBezTo>
                <a:cubicBezTo>
                  <a:pt x="17704" y="4794"/>
                  <a:pt x="17716" y="4799"/>
                  <a:pt x="17729" y="4799"/>
                </a:cubicBezTo>
                <a:cubicBezTo>
                  <a:pt x="17769" y="4799"/>
                  <a:pt x="17806" y="4745"/>
                  <a:pt x="17770" y="4708"/>
                </a:cubicBezTo>
                <a:cubicBezTo>
                  <a:pt x="17759" y="4697"/>
                  <a:pt x="17750" y="4687"/>
                  <a:pt x="17740" y="4678"/>
                </a:cubicBezTo>
                <a:cubicBezTo>
                  <a:pt x="17729" y="4666"/>
                  <a:pt x="17716" y="4661"/>
                  <a:pt x="17704" y="4661"/>
                </a:cubicBezTo>
                <a:close/>
                <a:moveTo>
                  <a:pt x="4247" y="4719"/>
                </a:moveTo>
                <a:cubicBezTo>
                  <a:pt x="4229" y="4719"/>
                  <a:pt x="4212" y="4731"/>
                  <a:pt x="4212" y="4754"/>
                </a:cubicBezTo>
                <a:lnTo>
                  <a:pt x="4212" y="4770"/>
                </a:lnTo>
                <a:cubicBezTo>
                  <a:pt x="4212" y="4792"/>
                  <a:pt x="4229" y="4803"/>
                  <a:pt x="4247" y="4803"/>
                </a:cubicBezTo>
                <a:cubicBezTo>
                  <a:pt x="4265" y="4803"/>
                  <a:pt x="4283" y="4792"/>
                  <a:pt x="4283" y="4770"/>
                </a:cubicBezTo>
                <a:lnTo>
                  <a:pt x="4283" y="4754"/>
                </a:lnTo>
                <a:cubicBezTo>
                  <a:pt x="4283" y="4731"/>
                  <a:pt x="4265" y="4719"/>
                  <a:pt x="4247" y="4719"/>
                </a:cubicBezTo>
                <a:close/>
                <a:moveTo>
                  <a:pt x="15045" y="4733"/>
                </a:moveTo>
                <a:cubicBezTo>
                  <a:pt x="15037" y="4733"/>
                  <a:pt x="15028" y="4736"/>
                  <a:pt x="15021" y="4744"/>
                </a:cubicBezTo>
                <a:lnTo>
                  <a:pt x="15005" y="4759"/>
                </a:lnTo>
                <a:cubicBezTo>
                  <a:pt x="14980" y="4784"/>
                  <a:pt x="15004" y="4819"/>
                  <a:pt x="15031" y="4819"/>
                </a:cubicBezTo>
                <a:cubicBezTo>
                  <a:pt x="15039" y="4819"/>
                  <a:pt x="15047" y="4816"/>
                  <a:pt x="15054" y="4808"/>
                </a:cubicBezTo>
                <a:lnTo>
                  <a:pt x="15070" y="4793"/>
                </a:lnTo>
                <a:cubicBezTo>
                  <a:pt x="15096" y="4769"/>
                  <a:pt x="15072" y="4733"/>
                  <a:pt x="15045" y="4733"/>
                </a:cubicBezTo>
                <a:close/>
                <a:moveTo>
                  <a:pt x="21071" y="4671"/>
                </a:moveTo>
                <a:cubicBezTo>
                  <a:pt x="21047" y="4671"/>
                  <a:pt x="21027" y="4687"/>
                  <a:pt x="21019" y="4710"/>
                </a:cubicBezTo>
                <a:cubicBezTo>
                  <a:pt x="21014" y="4725"/>
                  <a:pt x="21009" y="4740"/>
                  <a:pt x="21004" y="4755"/>
                </a:cubicBezTo>
                <a:cubicBezTo>
                  <a:pt x="20993" y="4782"/>
                  <a:pt x="21014" y="4814"/>
                  <a:pt x="21040" y="4820"/>
                </a:cubicBezTo>
                <a:cubicBezTo>
                  <a:pt x="21045" y="4821"/>
                  <a:pt x="21050" y="4822"/>
                  <a:pt x="21054" y="4822"/>
                </a:cubicBezTo>
                <a:cubicBezTo>
                  <a:pt x="21078" y="4822"/>
                  <a:pt x="21098" y="4805"/>
                  <a:pt x="21106" y="4783"/>
                </a:cubicBezTo>
                <a:cubicBezTo>
                  <a:pt x="21111" y="4770"/>
                  <a:pt x="21117" y="4754"/>
                  <a:pt x="21122" y="4739"/>
                </a:cubicBezTo>
                <a:cubicBezTo>
                  <a:pt x="21132" y="4712"/>
                  <a:pt x="21111" y="4681"/>
                  <a:pt x="21085" y="4673"/>
                </a:cubicBezTo>
                <a:cubicBezTo>
                  <a:pt x="21080" y="4672"/>
                  <a:pt x="21075" y="4671"/>
                  <a:pt x="21071" y="4671"/>
                </a:cubicBezTo>
                <a:close/>
                <a:moveTo>
                  <a:pt x="1992" y="4707"/>
                </a:moveTo>
                <a:cubicBezTo>
                  <a:pt x="1988" y="4707"/>
                  <a:pt x="1983" y="4707"/>
                  <a:pt x="1978" y="4709"/>
                </a:cubicBezTo>
                <a:cubicBezTo>
                  <a:pt x="1962" y="4714"/>
                  <a:pt x="1948" y="4719"/>
                  <a:pt x="1933" y="4725"/>
                </a:cubicBezTo>
                <a:cubicBezTo>
                  <a:pt x="1906" y="4734"/>
                  <a:pt x="1889" y="4761"/>
                  <a:pt x="1896" y="4791"/>
                </a:cubicBezTo>
                <a:cubicBezTo>
                  <a:pt x="1903" y="4813"/>
                  <a:pt x="1926" y="4829"/>
                  <a:pt x="1949" y="4829"/>
                </a:cubicBezTo>
                <a:cubicBezTo>
                  <a:pt x="1953" y="4829"/>
                  <a:pt x="1958" y="4829"/>
                  <a:pt x="1962" y="4827"/>
                </a:cubicBezTo>
                <a:cubicBezTo>
                  <a:pt x="1978" y="4822"/>
                  <a:pt x="1993" y="4817"/>
                  <a:pt x="2006" y="4812"/>
                </a:cubicBezTo>
                <a:cubicBezTo>
                  <a:pt x="2035" y="4802"/>
                  <a:pt x="2051" y="4775"/>
                  <a:pt x="2043" y="4746"/>
                </a:cubicBezTo>
                <a:cubicBezTo>
                  <a:pt x="2037" y="4724"/>
                  <a:pt x="2015" y="4707"/>
                  <a:pt x="1992" y="4707"/>
                </a:cubicBezTo>
                <a:close/>
                <a:moveTo>
                  <a:pt x="17133" y="4733"/>
                </a:moveTo>
                <a:cubicBezTo>
                  <a:pt x="17114" y="4733"/>
                  <a:pt x="17096" y="4743"/>
                  <a:pt x="17086" y="4760"/>
                </a:cubicBezTo>
                <a:cubicBezTo>
                  <a:pt x="17075" y="4776"/>
                  <a:pt x="17066" y="4791"/>
                  <a:pt x="17055" y="4804"/>
                </a:cubicBezTo>
                <a:cubicBezTo>
                  <a:pt x="17039" y="4829"/>
                  <a:pt x="17050" y="4865"/>
                  <a:pt x="17075" y="4878"/>
                </a:cubicBezTo>
                <a:cubicBezTo>
                  <a:pt x="17084" y="4883"/>
                  <a:pt x="17093" y="4885"/>
                  <a:pt x="17102" y="4885"/>
                </a:cubicBezTo>
                <a:cubicBezTo>
                  <a:pt x="17120" y="4885"/>
                  <a:pt x="17138" y="4875"/>
                  <a:pt x="17148" y="4859"/>
                </a:cubicBezTo>
                <a:cubicBezTo>
                  <a:pt x="17159" y="4843"/>
                  <a:pt x="17168" y="4828"/>
                  <a:pt x="17179" y="4814"/>
                </a:cubicBezTo>
                <a:cubicBezTo>
                  <a:pt x="17194" y="4791"/>
                  <a:pt x="17184" y="4755"/>
                  <a:pt x="17159" y="4740"/>
                </a:cubicBezTo>
                <a:cubicBezTo>
                  <a:pt x="17150" y="4735"/>
                  <a:pt x="17141" y="4733"/>
                  <a:pt x="17133" y="4733"/>
                </a:cubicBezTo>
                <a:close/>
                <a:moveTo>
                  <a:pt x="13077" y="4789"/>
                </a:moveTo>
                <a:cubicBezTo>
                  <a:pt x="13060" y="4789"/>
                  <a:pt x="13042" y="4800"/>
                  <a:pt x="13042" y="4823"/>
                </a:cubicBezTo>
                <a:lnTo>
                  <a:pt x="13042" y="4854"/>
                </a:lnTo>
                <a:cubicBezTo>
                  <a:pt x="13042" y="4876"/>
                  <a:pt x="13060" y="4887"/>
                  <a:pt x="13077" y="4887"/>
                </a:cubicBezTo>
                <a:cubicBezTo>
                  <a:pt x="13095" y="4887"/>
                  <a:pt x="13113" y="4876"/>
                  <a:pt x="13113" y="4854"/>
                </a:cubicBezTo>
                <a:lnTo>
                  <a:pt x="13113" y="4823"/>
                </a:lnTo>
                <a:cubicBezTo>
                  <a:pt x="13113" y="4800"/>
                  <a:pt x="13095" y="4789"/>
                  <a:pt x="13077" y="4789"/>
                </a:cubicBezTo>
                <a:close/>
                <a:moveTo>
                  <a:pt x="7626" y="4791"/>
                </a:moveTo>
                <a:cubicBezTo>
                  <a:pt x="7616" y="4791"/>
                  <a:pt x="7605" y="4796"/>
                  <a:pt x="7598" y="4810"/>
                </a:cubicBezTo>
                <a:cubicBezTo>
                  <a:pt x="7593" y="4820"/>
                  <a:pt x="7588" y="4829"/>
                  <a:pt x="7583" y="4840"/>
                </a:cubicBezTo>
                <a:cubicBezTo>
                  <a:pt x="7568" y="4868"/>
                  <a:pt x="7593" y="4894"/>
                  <a:pt x="7617" y="4894"/>
                </a:cubicBezTo>
                <a:cubicBezTo>
                  <a:pt x="7627" y="4894"/>
                  <a:pt x="7638" y="4889"/>
                  <a:pt x="7645" y="4876"/>
                </a:cubicBezTo>
                <a:cubicBezTo>
                  <a:pt x="7650" y="4865"/>
                  <a:pt x="7655" y="4856"/>
                  <a:pt x="7660" y="4845"/>
                </a:cubicBezTo>
                <a:cubicBezTo>
                  <a:pt x="7675" y="4817"/>
                  <a:pt x="7650" y="4791"/>
                  <a:pt x="7626" y="4791"/>
                </a:cubicBezTo>
                <a:close/>
                <a:moveTo>
                  <a:pt x="689" y="4754"/>
                </a:moveTo>
                <a:cubicBezTo>
                  <a:pt x="668" y="4754"/>
                  <a:pt x="646" y="4772"/>
                  <a:pt x="652" y="4798"/>
                </a:cubicBezTo>
                <a:cubicBezTo>
                  <a:pt x="657" y="4823"/>
                  <a:pt x="661" y="4848"/>
                  <a:pt x="665" y="4872"/>
                </a:cubicBezTo>
                <a:cubicBezTo>
                  <a:pt x="669" y="4891"/>
                  <a:pt x="683" y="4899"/>
                  <a:pt x="697" y="4899"/>
                </a:cubicBezTo>
                <a:cubicBezTo>
                  <a:pt x="718" y="4899"/>
                  <a:pt x="740" y="4882"/>
                  <a:pt x="734" y="4855"/>
                </a:cubicBezTo>
                <a:cubicBezTo>
                  <a:pt x="728" y="4829"/>
                  <a:pt x="723" y="4804"/>
                  <a:pt x="720" y="4780"/>
                </a:cubicBezTo>
                <a:cubicBezTo>
                  <a:pt x="716" y="4762"/>
                  <a:pt x="703" y="4754"/>
                  <a:pt x="689" y="4754"/>
                </a:cubicBezTo>
                <a:close/>
                <a:moveTo>
                  <a:pt x="11874" y="4783"/>
                </a:moveTo>
                <a:cubicBezTo>
                  <a:pt x="11847" y="4783"/>
                  <a:pt x="11820" y="4800"/>
                  <a:pt x="11820" y="4835"/>
                </a:cubicBezTo>
                <a:lnTo>
                  <a:pt x="11820" y="4850"/>
                </a:lnTo>
                <a:cubicBezTo>
                  <a:pt x="11820" y="4885"/>
                  <a:pt x="11847" y="4902"/>
                  <a:pt x="11874" y="4902"/>
                </a:cubicBezTo>
                <a:cubicBezTo>
                  <a:pt x="11900" y="4902"/>
                  <a:pt x="11927" y="4885"/>
                  <a:pt x="11927" y="4850"/>
                </a:cubicBezTo>
                <a:lnTo>
                  <a:pt x="11927" y="4835"/>
                </a:lnTo>
                <a:cubicBezTo>
                  <a:pt x="11927" y="4800"/>
                  <a:pt x="11900" y="4783"/>
                  <a:pt x="11874" y="4783"/>
                </a:cubicBezTo>
                <a:close/>
                <a:moveTo>
                  <a:pt x="15512" y="4807"/>
                </a:moveTo>
                <a:cubicBezTo>
                  <a:pt x="15489" y="4807"/>
                  <a:pt x="15464" y="4833"/>
                  <a:pt x="15479" y="4861"/>
                </a:cubicBezTo>
                <a:cubicBezTo>
                  <a:pt x="15484" y="4871"/>
                  <a:pt x="15489" y="4881"/>
                  <a:pt x="15494" y="4891"/>
                </a:cubicBezTo>
                <a:cubicBezTo>
                  <a:pt x="15501" y="4904"/>
                  <a:pt x="15511" y="4909"/>
                  <a:pt x="15522" y="4909"/>
                </a:cubicBezTo>
                <a:cubicBezTo>
                  <a:pt x="15545" y="4909"/>
                  <a:pt x="15570" y="4884"/>
                  <a:pt x="15556" y="4856"/>
                </a:cubicBezTo>
                <a:cubicBezTo>
                  <a:pt x="15551" y="4845"/>
                  <a:pt x="15546" y="4836"/>
                  <a:pt x="15540" y="4825"/>
                </a:cubicBezTo>
                <a:cubicBezTo>
                  <a:pt x="15534" y="4812"/>
                  <a:pt x="15523" y="4807"/>
                  <a:pt x="15512" y="4807"/>
                </a:cubicBezTo>
                <a:close/>
                <a:moveTo>
                  <a:pt x="22029" y="4842"/>
                </a:moveTo>
                <a:cubicBezTo>
                  <a:pt x="22011" y="4842"/>
                  <a:pt x="21994" y="4854"/>
                  <a:pt x="21994" y="4877"/>
                </a:cubicBezTo>
                <a:lnTo>
                  <a:pt x="21994" y="4892"/>
                </a:lnTo>
                <a:cubicBezTo>
                  <a:pt x="21994" y="4915"/>
                  <a:pt x="22011" y="4927"/>
                  <a:pt x="22029" y="4927"/>
                </a:cubicBezTo>
                <a:cubicBezTo>
                  <a:pt x="22047" y="4927"/>
                  <a:pt x="22065" y="4915"/>
                  <a:pt x="22065" y="4892"/>
                </a:cubicBezTo>
                <a:lnTo>
                  <a:pt x="22065" y="4877"/>
                </a:lnTo>
                <a:cubicBezTo>
                  <a:pt x="22065" y="4854"/>
                  <a:pt x="22047" y="4842"/>
                  <a:pt x="22029" y="4842"/>
                </a:cubicBezTo>
                <a:close/>
                <a:moveTo>
                  <a:pt x="13858" y="4880"/>
                </a:moveTo>
                <a:cubicBezTo>
                  <a:pt x="13812" y="4880"/>
                  <a:pt x="13812" y="4950"/>
                  <a:pt x="13858" y="4950"/>
                </a:cubicBezTo>
                <a:cubicBezTo>
                  <a:pt x="13904" y="4950"/>
                  <a:pt x="13904" y="4880"/>
                  <a:pt x="13858" y="4880"/>
                </a:cubicBezTo>
                <a:close/>
                <a:moveTo>
                  <a:pt x="12506" y="4786"/>
                </a:moveTo>
                <a:cubicBezTo>
                  <a:pt x="12489" y="4786"/>
                  <a:pt x="12471" y="4797"/>
                  <a:pt x="12471" y="4820"/>
                </a:cubicBezTo>
                <a:lnTo>
                  <a:pt x="12471" y="4927"/>
                </a:lnTo>
                <a:cubicBezTo>
                  <a:pt x="12470" y="4949"/>
                  <a:pt x="12488" y="4961"/>
                  <a:pt x="12505" y="4961"/>
                </a:cubicBezTo>
                <a:cubicBezTo>
                  <a:pt x="12523" y="4961"/>
                  <a:pt x="12541" y="4949"/>
                  <a:pt x="12542" y="4927"/>
                </a:cubicBezTo>
                <a:lnTo>
                  <a:pt x="12542" y="4820"/>
                </a:lnTo>
                <a:cubicBezTo>
                  <a:pt x="12542" y="4797"/>
                  <a:pt x="12524" y="4786"/>
                  <a:pt x="12506" y="4786"/>
                </a:cubicBezTo>
                <a:close/>
                <a:moveTo>
                  <a:pt x="24391" y="4833"/>
                </a:moveTo>
                <a:cubicBezTo>
                  <a:pt x="24368" y="4833"/>
                  <a:pt x="24346" y="4849"/>
                  <a:pt x="24339" y="4871"/>
                </a:cubicBezTo>
                <a:cubicBezTo>
                  <a:pt x="24334" y="4886"/>
                  <a:pt x="24329" y="4902"/>
                  <a:pt x="24323" y="4916"/>
                </a:cubicBezTo>
                <a:cubicBezTo>
                  <a:pt x="24313" y="4944"/>
                  <a:pt x="24334" y="4975"/>
                  <a:pt x="24360" y="4981"/>
                </a:cubicBezTo>
                <a:cubicBezTo>
                  <a:pt x="24365" y="4983"/>
                  <a:pt x="24369" y="4983"/>
                  <a:pt x="24374" y="4983"/>
                </a:cubicBezTo>
                <a:cubicBezTo>
                  <a:pt x="24397" y="4983"/>
                  <a:pt x="24418" y="4967"/>
                  <a:pt x="24425" y="4945"/>
                </a:cubicBezTo>
                <a:cubicBezTo>
                  <a:pt x="24430" y="4930"/>
                  <a:pt x="24435" y="4914"/>
                  <a:pt x="24441" y="4901"/>
                </a:cubicBezTo>
                <a:cubicBezTo>
                  <a:pt x="24451" y="4872"/>
                  <a:pt x="24430" y="4841"/>
                  <a:pt x="24404" y="4835"/>
                </a:cubicBezTo>
                <a:cubicBezTo>
                  <a:pt x="24400" y="4834"/>
                  <a:pt x="24395" y="4833"/>
                  <a:pt x="24391" y="4833"/>
                </a:cubicBezTo>
                <a:close/>
                <a:moveTo>
                  <a:pt x="4756" y="4900"/>
                </a:moveTo>
                <a:cubicBezTo>
                  <a:pt x="4748" y="4900"/>
                  <a:pt x="4740" y="4903"/>
                  <a:pt x="4732" y="4911"/>
                </a:cubicBezTo>
                <a:lnTo>
                  <a:pt x="4717" y="4927"/>
                </a:lnTo>
                <a:cubicBezTo>
                  <a:pt x="4691" y="4952"/>
                  <a:pt x="4715" y="4987"/>
                  <a:pt x="4742" y="4987"/>
                </a:cubicBezTo>
                <a:cubicBezTo>
                  <a:pt x="4750" y="4987"/>
                  <a:pt x="4759" y="4984"/>
                  <a:pt x="4766" y="4976"/>
                </a:cubicBezTo>
                <a:lnTo>
                  <a:pt x="4782" y="4960"/>
                </a:lnTo>
                <a:cubicBezTo>
                  <a:pt x="4806" y="4936"/>
                  <a:pt x="4783" y="4900"/>
                  <a:pt x="4756" y="4900"/>
                </a:cubicBezTo>
                <a:close/>
                <a:moveTo>
                  <a:pt x="6210" y="4918"/>
                </a:moveTo>
                <a:cubicBezTo>
                  <a:pt x="6164" y="4918"/>
                  <a:pt x="6164" y="4990"/>
                  <a:pt x="6210" y="4990"/>
                </a:cubicBezTo>
                <a:lnTo>
                  <a:pt x="6226" y="4990"/>
                </a:lnTo>
                <a:cubicBezTo>
                  <a:pt x="6272" y="4990"/>
                  <a:pt x="6272" y="4918"/>
                  <a:pt x="6226" y="4918"/>
                </a:cubicBezTo>
                <a:close/>
                <a:moveTo>
                  <a:pt x="19955" y="4911"/>
                </a:moveTo>
                <a:cubicBezTo>
                  <a:pt x="19938" y="4911"/>
                  <a:pt x="19920" y="4922"/>
                  <a:pt x="19920" y="4945"/>
                </a:cubicBezTo>
                <a:lnTo>
                  <a:pt x="19920" y="4960"/>
                </a:lnTo>
                <a:cubicBezTo>
                  <a:pt x="19920" y="4983"/>
                  <a:pt x="19938" y="4995"/>
                  <a:pt x="19956" y="4995"/>
                </a:cubicBezTo>
                <a:cubicBezTo>
                  <a:pt x="19974" y="4995"/>
                  <a:pt x="19992" y="4983"/>
                  <a:pt x="19992" y="4960"/>
                </a:cubicBezTo>
                <a:lnTo>
                  <a:pt x="19992" y="4945"/>
                </a:lnTo>
                <a:cubicBezTo>
                  <a:pt x="19992" y="4922"/>
                  <a:pt x="19973" y="4911"/>
                  <a:pt x="19955" y="4911"/>
                </a:cubicBezTo>
                <a:close/>
                <a:moveTo>
                  <a:pt x="6826" y="4876"/>
                </a:moveTo>
                <a:cubicBezTo>
                  <a:pt x="6803" y="4876"/>
                  <a:pt x="6780" y="4892"/>
                  <a:pt x="6775" y="4914"/>
                </a:cubicBezTo>
                <a:cubicBezTo>
                  <a:pt x="6766" y="4944"/>
                  <a:pt x="6783" y="4971"/>
                  <a:pt x="6812" y="4980"/>
                </a:cubicBezTo>
                <a:cubicBezTo>
                  <a:pt x="6827" y="4986"/>
                  <a:pt x="6841" y="4991"/>
                  <a:pt x="6856" y="4995"/>
                </a:cubicBezTo>
                <a:cubicBezTo>
                  <a:pt x="6860" y="4996"/>
                  <a:pt x="6865" y="4997"/>
                  <a:pt x="6869" y="4997"/>
                </a:cubicBezTo>
                <a:cubicBezTo>
                  <a:pt x="6893" y="4997"/>
                  <a:pt x="6916" y="4980"/>
                  <a:pt x="6922" y="4958"/>
                </a:cubicBezTo>
                <a:cubicBezTo>
                  <a:pt x="6929" y="4929"/>
                  <a:pt x="6912" y="4901"/>
                  <a:pt x="6885" y="4892"/>
                </a:cubicBezTo>
                <a:cubicBezTo>
                  <a:pt x="6869" y="4887"/>
                  <a:pt x="6855" y="4882"/>
                  <a:pt x="6840" y="4878"/>
                </a:cubicBezTo>
                <a:cubicBezTo>
                  <a:pt x="6836" y="4876"/>
                  <a:pt x="6831" y="4876"/>
                  <a:pt x="6826" y="4876"/>
                </a:cubicBezTo>
                <a:close/>
                <a:moveTo>
                  <a:pt x="3477" y="4925"/>
                </a:moveTo>
                <a:cubicBezTo>
                  <a:pt x="3466" y="4925"/>
                  <a:pt x="3456" y="4930"/>
                  <a:pt x="3449" y="4944"/>
                </a:cubicBezTo>
                <a:cubicBezTo>
                  <a:pt x="3444" y="4954"/>
                  <a:pt x="3438" y="4964"/>
                  <a:pt x="3433" y="4974"/>
                </a:cubicBezTo>
                <a:cubicBezTo>
                  <a:pt x="3419" y="5001"/>
                  <a:pt x="3443" y="5027"/>
                  <a:pt x="3466" y="5027"/>
                </a:cubicBezTo>
                <a:cubicBezTo>
                  <a:pt x="3477" y="5027"/>
                  <a:pt x="3487" y="5021"/>
                  <a:pt x="3494" y="5009"/>
                </a:cubicBezTo>
                <a:cubicBezTo>
                  <a:pt x="3499" y="4998"/>
                  <a:pt x="3504" y="4990"/>
                  <a:pt x="3510" y="4979"/>
                </a:cubicBezTo>
                <a:cubicBezTo>
                  <a:pt x="3524" y="4951"/>
                  <a:pt x="3500" y="4925"/>
                  <a:pt x="3477" y="4925"/>
                </a:cubicBezTo>
                <a:close/>
                <a:moveTo>
                  <a:pt x="14366" y="4957"/>
                </a:moveTo>
                <a:cubicBezTo>
                  <a:pt x="14356" y="4957"/>
                  <a:pt x="14348" y="4962"/>
                  <a:pt x="14342" y="4970"/>
                </a:cubicBezTo>
                <a:cubicBezTo>
                  <a:pt x="14340" y="4970"/>
                  <a:pt x="14339" y="4969"/>
                  <a:pt x="14337" y="4969"/>
                </a:cubicBezTo>
                <a:cubicBezTo>
                  <a:pt x="14303" y="4969"/>
                  <a:pt x="14290" y="5028"/>
                  <a:pt x="14330" y="5040"/>
                </a:cubicBezTo>
                <a:cubicBezTo>
                  <a:pt x="14337" y="5042"/>
                  <a:pt x="14343" y="5043"/>
                  <a:pt x="14348" y="5043"/>
                </a:cubicBezTo>
                <a:cubicBezTo>
                  <a:pt x="14373" y="5043"/>
                  <a:pt x="14394" y="5026"/>
                  <a:pt x="14404" y="5002"/>
                </a:cubicBezTo>
                <a:cubicBezTo>
                  <a:pt x="14411" y="4984"/>
                  <a:pt x="14396" y="4964"/>
                  <a:pt x="14379" y="4959"/>
                </a:cubicBezTo>
                <a:cubicBezTo>
                  <a:pt x="14374" y="4958"/>
                  <a:pt x="14370" y="4957"/>
                  <a:pt x="14366" y="4957"/>
                </a:cubicBezTo>
                <a:close/>
                <a:moveTo>
                  <a:pt x="9006" y="4942"/>
                </a:moveTo>
                <a:cubicBezTo>
                  <a:pt x="8983" y="4942"/>
                  <a:pt x="8958" y="4967"/>
                  <a:pt x="8972" y="4996"/>
                </a:cubicBezTo>
                <a:cubicBezTo>
                  <a:pt x="8977" y="5006"/>
                  <a:pt x="8982" y="5016"/>
                  <a:pt x="8988" y="5026"/>
                </a:cubicBezTo>
                <a:cubicBezTo>
                  <a:pt x="8994" y="5039"/>
                  <a:pt x="9005" y="5044"/>
                  <a:pt x="9015" y="5044"/>
                </a:cubicBezTo>
                <a:cubicBezTo>
                  <a:pt x="9039" y="5044"/>
                  <a:pt x="9064" y="5019"/>
                  <a:pt x="9049" y="4991"/>
                </a:cubicBezTo>
                <a:cubicBezTo>
                  <a:pt x="9044" y="4980"/>
                  <a:pt x="9039" y="4971"/>
                  <a:pt x="9034" y="4960"/>
                </a:cubicBezTo>
                <a:cubicBezTo>
                  <a:pt x="9027" y="4947"/>
                  <a:pt x="9017" y="4942"/>
                  <a:pt x="9006" y="4942"/>
                </a:cubicBezTo>
                <a:close/>
                <a:moveTo>
                  <a:pt x="11334" y="4975"/>
                </a:moveTo>
                <a:cubicBezTo>
                  <a:pt x="11265" y="4975"/>
                  <a:pt x="11265" y="5082"/>
                  <a:pt x="11334" y="5082"/>
                </a:cubicBezTo>
                <a:cubicBezTo>
                  <a:pt x="11402" y="5082"/>
                  <a:pt x="11402" y="4975"/>
                  <a:pt x="11334" y="4975"/>
                </a:cubicBezTo>
                <a:close/>
                <a:moveTo>
                  <a:pt x="15817" y="5019"/>
                </a:moveTo>
                <a:cubicBezTo>
                  <a:pt x="15811" y="5019"/>
                  <a:pt x="15806" y="5020"/>
                  <a:pt x="15800" y="5021"/>
                </a:cubicBezTo>
                <a:cubicBezTo>
                  <a:pt x="15759" y="5030"/>
                  <a:pt x="15771" y="5089"/>
                  <a:pt x="15809" y="5090"/>
                </a:cubicBezTo>
                <a:cubicBezTo>
                  <a:pt x="15815" y="5100"/>
                  <a:pt x="15827" y="5106"/>
                  <a:pt x="15838" y="5106"/>
                </a:cubicBezTo>
                <a:cubicBezTo>
                  <a:pt x="15845" y="5106"/>
                  <a:pt x="15851" y="5104"/>
                  <a:pt x="15856" y="5101"/>
                </a:cubicBezTo>
                <a:cubicBezTo>
                  <a:pt x="15874" y="5090"/>
                  <a:pt x="15877" y="5069"/>
                  <a:pt x="15869" y="5053"/>
                </a:cubicBezTo>
                <a:cubicBezTo>
                  <a:pt x="15858" y="5030"/>
                  <a:pt x="15838" y="5019"/>
                  <a:pt x="15817" y="5019"/>
                </a:cubicBezTo>
                <a:close/>
                <a:moveTo>
                  <a:pt x="13406" y="5030"/>
                </a:moveTo>
                <a:cubicBezTo>
                  <a:pt x="13389" y="5030"/>
                  <a:pt x="13371" y="5041"/>
                  <a:pt x="13371" y="5064"/>
                </a:cubicBezTo>
                <a:lnTo>
                  <a:pt x="13371" y="5080"/>
                </a:lnTo>
                <a:cubicBezTo>
                  <a:pt x="13371" y="5103"/>
                  <a:pt x="13388" y="5114"/>
                  <a:pt x="13406" y="5114"/>
                </a:cubicBezTo>
                <a:cubicBezTo>
                  <a:pt x="13423" y="5114"/>
                  <a:pt x="13441" y="5103"/>
                  <a:pt x="13441" y="5080"/>
                </a:cubicBezTo>
                <a:lnTo>
                  <a:pt x="13441" y="5064"/>
                </a:lnTo>
                <a:cubicBezTo>
                  <a:pt x="13441" y="5041"/>
                  <a:pt x="13424" y="5030"/>
                  <a:pt x="13406" y="5030"/>
                </a:cubicBezTo>
                <a:close/>
                <a:moveTo>
                  <a:pt x="16135" y="5019"/>
                </a:moveTo>
                <a:cubicBezTo>
                  <a:pt x="16124" y="5019"/>
                  <a:pt x="16114" y="5025"/>
                  <a:pt x="16107" y="5038"/>
                </a:cubicBezTo>
                <a:cubicBezTo>
                  <a:pt x="16102" y="5048"/>
                  <a:pt x="16097" y="5058"/>
                  <a:pt x="16091" y="5068"/>
                </a:cubicBezTo>
                <a:cubicBezTo>
                  <a:pt x="16077" y="5096"/>
                  <a:pt x="16102" y="5121"/>
                  <a:pt x="16125" y="5121"/>
                </a:cubicBezTo>
                <a:cubicBezTo>
                  <a:pt x="16136" y="5121"/>
                  <a:pt x="16147" y="5116"/>
                  <a:pt x="16153" y="5103"/>
                </a:cubicBezTo>
                <a:cubicBezTo>
                  <a:pt x="16158" y="5092"/>
                  <a:pt x="16164" y="5082"/>
                  <a:pt x="16169" y="5074"/>
                </a:cubicBezTo>
                <a:cubicBezTo>
                  <a:pt x="16183" y="5045"/>
                  <a:pt x="16159" y="5019"/>
                  <a:pt x="16135" y="5019"/>
                </a:cubicBezTo>
                <a:close/>
                <a:moveTo>
                  <a:pt x="491" y="5024"/>
                </a:moveTo>
                <a:cubicBezTo>
                  <a:pt x="468" y="5024"/>
                  <a:pt x="444" y="5049"/>
                  <a:pt x="458" y="5077"/>
                </a:cubicBezTo>
                <a:cubicBezTo>
                  <a:pt x="463" y="5087"/>
                  <a:pt x="469" y="5097"/>
                  <a:pt x="474" y="5107"/>
                </a:cubicBezTo>
                <a:cubicBezTo>
                  <a:pt x="480" y="5120"/>
                  <a:pt x="491" y="5125"/>
                  <a:pt x="501" y="5125"/>
                </a:cubicBezTo>
                <a:cubicBezTo>
                  <a:pt x="525" y="5125"/>
                  <a:pt x="549" y="5100"/>
                  <a:pt x="535" y="5071"/>
                </a:cubicBezTo>
                <a:cubicBezTo>
                  <a:pt x="528" y="5061"/>
                  <a:pt x="524" y="5053"/>
                  <a:pt x="519" y="5042"/>
                </a:cubicBezTo>
                <a:cubicBezTo>
                  <a:pt x="512" y="5029"/>
                  <a:pt x="502" y="5024"/>
                  <a:pt x="491" y="5024"/>
                </a:cubicBezTo>
                <a:close/>
                <a:moveTo>
                  <a:pt x="70" y="5070"/>
                </a:moveTo>
                <a:cubicBezTo>
                  <a:pt x="57" y="5070"/>
                  <a:pt x="44" y="5089"/>
                  <a:pt x="57" y="5101"/>
                </a:cubicBezTo>
                <a:lnTo>
                  <a:pt x="102" y="5145"/>
                </a:lnTo>
                <a:cubicBezTo>
                  <a:pt x="105" y="5148"/>
                  <a:pt x="110" y="5150"/>
                  <a:pt x="113" y="5150"/>
                </a:cubicBezTo>
                <a:cubicBezTo>
                  <a:pt x="127" y="5150"/>
                  <a:pt x="138" y="5133"/>
                  <a:pt x="126" y="5121"/>
                </a:cubicBezTo>
                <a:lnTo>
                  <a:pt x="82" y="5076"/>
                </a:lnTo>
                <a:cubicBezTo>
                  <a:pt x="78" y="5072"/>
                  <a:pt x="74" y="5070"/>
                  <a:pt x="70" y="5070"/>
                </a:cubicBezTo>
                <a:close/>
                <a:moveTo>
                  <a:pt x="23276" y="5072"/>
                </a:moveTo>
                <a:cubicBezTo>
                  <a:pt x="23258" y="5072"/>
                  <a:pt x="23240" y="5084"/>
                  <a:pt x="23240" y="5107"/>
                </a:cubicBezTo>
                <a:lnTo>
                  <a:pt x="23240" y="5123"/>
                </a:lnTo>
                <a:cubicBezTo>
                  <a:pt x="23240" y="5146"/>
                  <a:pt x="23258" y="5157"/>
                  <a:pt x="23276" y="5157"/>
                </a:cubicBezTo>
                <a:cubicBezTo>
                  <a:pt x="23294" y="5157"/>
                  <a:pt x="23311" y="5146"/>
                  <a:pt x="23311" y="5123"/>
                </a:cubicBezTo>
                <a:lnTo>
                  <a:pt x="23311" y="5107"/>
                </a:lnTo>
                <a:cubicBezTo>
                  <a:pt x="23311" y="5084"/>
                  <a:pt x="23294" y="5072"/>
                  <a:pt x="23276" y="5072"/>
                </a:cubicBezTo>
                <a:close/>
                <a:moveTo>
                  <a:pt x="6729" y="5059"/>
                </a:moveTo>
                <a:cubicBezTo>
                  <a:pt x="6723" y="5059"/>
                  <a:pt x="6717" y="5061"/>
                  <a:pt x="6710" y="5065"/>
                </a:cubicBezTo>
                <a:cubicBezTo>
                  <a:pt x="6694" y="5076"/>
                  <a:pt x="6681" y="5085"/>
                  <a:pt x="6666" y="5096"/>
                </a:cubicBezTo>
                <a:cubicBezTo>
                  <a:pt x="6634" y="5117"/>
                  <a:pt x="6654" y="5163"/>
                  <a:pt x="6684" y="5163"/>
                </a:cubicBezTo>
                <a:cubicBezTo>
                  <a:pt x="6689" y="5163"/>
                  <a:pt x="6696" y="5161"/>
                  <a:pt x="6702" y="5157"/>
                </a:cubicBezTo>
                <a:cubicBezTo>
                  <a:pt x="6717" y="5147"/>
                  <a:pt x="6731" y="5137"/>
                  <a:pt x="6746" y="5127"/>
                </a:cubicBezTo>
                <a:cubicBezTo>
                  <a:pt x="6779" y="5106"/>
                  <a:pt x="6759" y="5059"/>
                  <a:pt x="6729" y="5059"/>
                </a:cubicBezTo>
                <a:close/>
                <a:moveTo>
                  <a:pt x="18209" y="5039"/>
                </a:moveTo>
                <a:cubicBezTo>
                  <a:pt x="18198" y="5039"/>
                  <a:pt x="18187" y="5045"/>
                  <a:pt x="18180" y="5058"/>
                </a:cubicBezTo>
                <a:cubicBezTo>
                  <a:pt x="18170" y="5077"/>
                  <a:pt x="18160" y="5098"/>
                  <a:pt x="18150" y="5118"/>
                </a:cubicBezTo>
                <a:cubicBezTo>
                  <a:pt x="18137" y="5146"/>
                  <a:pt x="18162" y="5172"/>
                  <a:pt x="18185" y="5172"/>
                </a:cubicBezTo>
                <a:cubicBezTo>
                  <a:pt x="18195" y="5172"/>
                  <a:pt x="18205" y="5166"/>
                  <a:pt x="18212" y="5153"/>
                </a:cubicBezTo>
                <a:cubicBezTo>
                  <a:pt x="18222" y="5133"/>
                  <a:pt x="18232" y="5112"/>
                  <a:pt x="18242" y="5092"/>
                </a:cubicBezTo>
                <a:cubicBezTo>
                  <a:pt x="18256" y="5064"/>
                  <a:pt x="18232" y="5039"/>
                  <a:pt x="18209" y="5039"/>
                </a:cubicBezTo>
                <a:close/>
                <a:moveTo>
                  <a:pt x="13062" y="5118"/>
                </a:moveTo>
                <a:cubicBezTo>
                  <a:pt x="13044" y="5118"/>
                  <a:pt x="13026" y="5129"/>
                  <a:pt x="13026" y="5152"/>
                </a:cubicBezTo>
                <a:lnTo>
                  <a:pt x="13026" y="5168"/>
                </a:lnTo>
                <a:cubicBezTo>
                  <a:pt x="13026" y="5191"/>
                  <a:pt x="13044" y="5202"/>
                  <a:pt x="13062" y="5202"/>
                </a:cubicBezTo>
                <a:cubicBezTo>
                  <a:pt x="13080" y="5202"/>
                  <a:pt x="13097" y="5191"/>
                  <a:pt x="13097" y="5168"/>
                </a:cubicBezTo>
                <a:lnTo>
                  <a:pt x="13097" y="5152"/>
                </a:lnTo>
                <a:cubicBezTo>
                  <a:pt x="13097" y="5129"/>
                  <a:pt x="13080" y="5118"/>
                  <a:pt x="13062" y="5118"/>
                </a:cubicBezTo>
                <a:close/>
                <a:moveTo>
                  <a:pt x="10805" y="5104"/>
                </a:moveTo>
                <a:cubicBezTo>
                  <a:pt x="10800" y="5104"/>
                  <a:pt x="10795" y="5104"/>
                  <a:pt x="10791" y="5106"/>
                </a:cubicBezTo>
                <a:cubicBezTo>
                  <a:pt x="10775" y="5111"/>
                  <a:pt x="10761" y="5116"/>
                  <a:pt x="10747" y="5122"/>
                </a:cubicBezTo>
                <a:cubicBezTo>
                  <a:pt x="10720" y="5131"/>
                  <a:pt x="10701" y="5158"/>
                  <a:pt x="10710" y="5187"/>
                </a:cubicBezTo>
                <a:cubicBezTo>
                  <a:pt x="10716" y="5208"/>
                  <a:pt x="10738" y="5226"/>
                  <a:pt x="10761" y="5226"/>
                </a:cubicBezTo>
                <a:cubicBezTo>
                  <a:pt x="10765" y="5226"/>
                  <a:pt x="10770" y="5225"/>
                  <a:pt x="10775" y="5223"/>
                </a:cubicBezTo>
                <a:cubicBezTo>
                  <a:pt x="10791" y="5218"/>
                  <a:pt x="10805" y="5213"/>
                  <a:pt x="10820" y="5208"/>
                </a:cubicBezTo>
                <a:cubicBezTo>
                  <a:pt x="10847" y="5199"/>
                  <a:pt x="10864" y="5171"/>
                  <a:pt x="10857" y="5143"/>
                </a:cubicBezTo>
                <a:cubicBezTo>
                  <a:pt x="10850" y="5121"/>
                  <a:pt x="10828" y="5104"/>
                  <a:pt x="10805" y="5104"/>
                </a:cubicBezTo>
                <a:close/>
                <a:moveTo>
                  <a:pt x="22296" y="5173"/>
                </a:moveTo>
                <a:cubicBezTo>
                  <a:pt x="22253" y="5173"/>
                  <a:pt x="22254" y="5243"/>
                  <a:pt x="22298" y="5243"/>
                </a:cubicBezTo>
                <a:cubicBezTo>
                  <a:pt x="22344" y="5243"/>
                  <a:pt x="22344" y="5173"/>
                  <a:pt x="22298" y="5173"/>
                </a:cubicBezTo>
                <a:cubicBezTo>
                  <a:pt x="22298" y="5173"/>
                  <a:pt x="22297" y="5173"/>
                  <a:pt x="22296" y="5173"/>
                </a:cubicBezTo>
                <a:close/>
                <a:moveTo>
                  <a:pt x="15027" y="5181"/>
                </a:moveTo>
                <a:cubicBezTo>
                  <a:pt x="14981" y="5181"/>
                  <a:pt x="14981" y="5253"/>
                  <a:pt x="15027" y="5253"/>
                </a:cubicBezTo>
                <a:cubicBezTo>
                  <a:pt x="15073" y="5253"/>
                  <a:pt x="15073" y="5181"/>
                  <a:pt x="15027" y="5181"/>
                </a:cubicBezTo>
                <a:close/>
                <a:moveTo>
                  <a:pt x="7360" y="5197"/>
                </a:moveTo>
                <a:cubicBezTo>
                  <a:pt x="7315" y="5197"/>
                  <a:pt x="7315" y="5268"/>
                  <a:pt x="7360" y="5268"/>
                </a:cubicBezTo>
                <a:lnTo>
                  <a:pt x="7390" y="5268"/>
                </a:lnTo>
                <a:cubicBezTo>
                  <a:pt x="7390" y="5268"/>
                  <a:pt x="7391" y="5268"/>
                  <a:pt x="7391" y="5268"/>
                </a:cubicBezTo>
                <a:cubicBezTo>
                  <a:pt x="7435" y="5268"/>
                  <a:pt x="7435" y="5197"/>
                  <a:pt x="7390" y="5197"/>
                </a:cubicBezTo>
                <a:close/>
                <a:moveTo>
                  <a:pt x="4246" y="5186"/>
                </a:moveTo>
                <a:cubicBezTo>
                  <a:pt x="4228" y="5186"/>
                  <a:pt x="4211" y="5197"/>
                  <a:pt x="4211" y="5220"/>
                </a:cubicBezTo>
                <a:lnTo>
                  <a:pt x="4211" y="5236"/>
                </a:lnTo>
                <a:cubicBezTo>
                  <a:pt x="4211" y="5258"/>
                  <a:pt x="4228" y="5270"/>
                  <a:pt x="4246" y="5270"/>
                </a:cubicBezTo>
                <a:cubicBezTo>
                  <a:pt x="4264" y="5270"/>
                  <a:pt x="4282" y="5258"/>
                  <a:pt x="4282" y="5236"/>
                </a:cubicBezTo>
                <a:lnTo>
                  <a:pt x="4282" y="5220"/>
                </a:lnTo>
                <a:cubicBezTo>
                  <a:pt x="4282" y="5197"/>
                  <a:pt x="4264" y="5186"/>
                  <a:pt x="4246" y="5186"/>
                </a:cubicBezTo>
                <a:close/>
                <a:moveTo>
                  <a:pt x="4907" y="5172"/>
                </a:moveTo>
                <a:cubicBezTo>
                  <a:pt x="4889" y="5172"/>
                  <a:pt x="4872" y="5184"/>
                  <a:pt x="4872" y="5207"/>
                </a:cubicBezTo>
                <a:lnTo>
                  <a:pt x="4872" y="5237"/>
                </a:lnTo>
                <a:cubicBezTo>
                  <a:pt x="4871" y="5260"/>
                  <a:pt x="4889" y="5272"/>
                  <a:pt x="4907" y="5272"/>
                </a:cubicBezTo>
                <a:cubicBezTo>
                  <a:pt x="4925" y="5272"/>
                  <a:pt x="4943" y="5260"/>
                  <a:pt x="4943" y="5237"/>
                </a:cubicBezTo>
                <a:lnTo>
                  <a:pt x="4943" y="5207"/>
                </a:lnTo>
                <a:cubicBezTo>
                  <a:pt x="4943" y="5184"/>
                  <a:pt x="4925" y="5172"/>
                  <a:pt x="4907" y="5172"/>
                </a:cubicBezTo>
                <a:close/>
                <a:moveTo>
                  <a:pt x="3930" y="5186"/>
                </a:moveTo>
                <a:cubicBezTo>
                  <a:pt x="3925" y="5186"/>
                  <a:pt x="3919" y="5187"/>
                  <a:pt x="3913" y="5190"/>
                </a:cubicBezTo>
                <a:cubicBezTo>
                  <a:pt x="3903" y="5195"/>
                  <a:pt x="3894" y="5200"/>
                  <a:pt x="3884" y="5206"/>
                </a:cubicBezTo>
                <a:cubicBezTo>
                  <a:pt x="3849" y="5224"/>
                  <a:pt x="3870" y="5272"/>
                  <a:pt x="3902" y="5272"/>
                </a:cubicBezTo>
                <a:cubicBezTo>
                  <a:pt x="3907" y="5272"/>
                  <a:pt x="3913" y="5270"/>
                  <a:pt x="3918" y="5267"/>
                </a:cubicBezTo>
                <a:cubicBezTo>
                  <a:pt x="3929" y="5262"/>
                  <a:pt x="3938" y="5256"/>
                  <a:pt x="3949" y="5252"/>
                </a:cubicBezTo>
                <a:cubicBezTo>
                  <a:pt x="3984" y="5234"/>
                  <a:pt x="3962" y="5186"/>
                  <a:pt x="3930" y="5186"/>
                </a:cubicBezTo>
                <a:close/>
                <a:moveTo>
                  <a:pt x="5537" y="5173"/>
                </a:moveTo>
                <a:cubicBezTo>
                  <a:pt x="5531" y="5173"/>
                  <a:pt x="5524" y="5175"/>
                  <a:pt x="5518" y="5179"/>
                </a:cubicBezTo>
                <a:cubicBezTo>
                  <a:pt x="5503" y="5190"/>
                  <a:pt x="5488" y="5200"/>
                  <a:pt x="5473" y="5210"/>
                </a:cubicBezTo>
                <a:cubicBezTo>
                  <a:pt x="5442" y="5231"/>
                  <a:pt x="5461" y="5277"/>
                  <a:pt x="5490" y="5277"/>
                </a:cubicBezTo>
                <a:cubicBezTo>
                  <a:pt x="5496" y="5277"/>
                  <a:pt x="5502" y="5275"/>
                  <a:pt x="5509" y="5270"/>
                </a:cubicBezTo>
                <a:cubicBezTo>
                  <a:pt x="5523" y="5260"/>
                  <a:pt x="5539" y="5250"/>
                  <a:pt x="5553" y="5241"/>
                </a:cubicBezTo>
                <a:cubicBezTo>
                  <a:pt x="5585" y="5219"/>
                  <a:pt x="5566" y="5173"/>
                  <a:pt x="5537" y="5173"/>
                </a:cubicBezTo>
                <a:close/>
                <a:moveTo>
                  <a:pt x="19384" y="5159"/>
                </a:moveTo>
                <a:cubicBezTo>
                  <a:pt x="19375" y="5159"/>
                  <a:pt x="19365" y="5162"/>
                  <a:pt x="19357" y="5166"/>
                </a:cubicBezTo>
                <a:cubicBezTo>
                  <a:pt x="19346" y="5171"/>
                  <a:pt x="19337" y="5176"/>
                  <a:pt x="19326" y="5181"/>
                </a:cubicBezTo>
                <a:cubicBezTo>
                  <a:pt x="19300" y="5195"/>
                  <a:pt x="19294" y="5230"/>
                  <a:pt x="19306" y="5255"/>
                </a:cubicBezTo>
                <a:cubicBezTo>
                  <a:pt x="19317" y="5272"/>
                  <a:pt x="19335" y="5281"/>
                  <a:pt x="19353" y="5281"/>
                </a:cubicBezTo>
                <a:cubicBezTo>
                  <a:pt x="19362" y="5281"/>
                  <a:pt x="19371" y="5279"/>
                  <a:pt x="19380" y="5275"/>
                </a:cubicBezTo>
                <a:cubicBezTo>
                  <a:pt x="19390" y="5269"/>
                  <a:pt x="19400" y="5264"/>
                  <a:pt x="19410" y="5259"/>
                </a:cubicBezTo>
                <a:cubicBezTo>
                  <a:pt x="19436" y="5246"/>
                  <a:pt x="19443" y="5210"/>
                  <a:pt x="19430" y="5186"/>
                </a:cubicBezTo>
                <a:cubicBezTo>
                  <a:pt x="19420" y="5168"/>
                  <a:pt x="19402" y="5159"/>
                  <a:pt x="19384" y="5159"/>
                </a:cubicBezTo>
                <a:close/>
                <a:moveTo>
                  <a:pt x="21637" y="5247"/>
                </a:moveTo>
                <a:cubicBezTo>
                  <a:pt x="21614" y="5247"/>
                  <a:pt x="21614" y="5283"/>
                  <a:pt x="21637" y="5283"/>
                </a:cubicBezTo>
                <a:cubicBezTo>
                  <a:pt x="21638" y="5283"/>
                  <a:pt x="21638" y="5283"/>
                  <a:pt x="21638" y="5283"/>
                </a:cubicBezTo>
                <a:cubicBezTo>
                  <a:pt x="21659" y="5283"/>
                  <a:pt x="21661" y="5248"/>
                  <a:pt x="21637" y="5247"/>
                </a:cubicBezTo>
                <a:close/>
                <a:moveTo>
                  <a:pt x="20375" y="5182"/>
                </a:moveTo>
                <a:cubicBezTo>
                  <a:pt x="20349" y="5182"/>
                  <a:pt x="20325" y="5218"/>
                  <a:pt x="20349" y="5243"/>
                </a:cubicBezTo>
                <a:cubicBezTo>
                  <a:pt x="20359" y="5254"/>
                  <a:pt x="20369" y="5264"/>
                  <a:pt x="20378" y="5274"/>
                </a:cubicBezTo>
                <a:cubicBezTo>
                  <a:pt x="20385" y="5281"/>
                  <a:pt x="20394" y="5284"/>
                  <a:pt x="20402" y="5284"/>
                </a:cubicBezTo>
                <a:cubicBezTo>
                  <a:pt x="20428" y="5284"/>
                  <a:pt x="20452" y="5249"/>
                  <a:pt x="20427" y="5223"/>
                </a:cubicBezTo>
                <a:cubicBezTo>
                  <a:pt x="20417" y="5213"/>
                  <a:pt x="20407" y="5202"/>
                  <a:pt x="20399" y="5194"/>
                </a:cubicBezTo>
                <a:cubicBezTo>
                  <a:pt x="20392" y="5186"/>
                  <a:pt x="20383" y="5182"/>
                  <a:pt x="20375" y="5182"/>
                </a:cubicBezTo>
                <a:close/>
                <a:moveTo>
                  <a:pt x="2579" y="5193"/>
                </a:moveTo>
                <a:cubicBezTo>
                  <a:pt x="2573" y="5193"/>
                  <a:pt x="2567" y="5195"/>
                  <a:pt x="2561" y="5199"/>
                </a:cubicBezTo>
                <a:cubicBezTo>
                  <a:pt x="2545" y="5210"/>
                  <a:pt x="2530" y="5218"/>
                  <a:pt x="2517" y="5229"/>
                </a:cubicBezTo>
                <a:cubicBezTo>
                  <a:pt x="2484" y="5250"/>
                  <a:pt x="2504" y="5296"/>
                  <a:pt x="2533" y="5296"/>
                </a:cubicBezTo>
                <a:cubicBezTo>
                  <a:pt x="2539" y="5296"/>
                  <a:pt x="2545" y="5294"/>
                  <a:pt x="2551" y="5290"/>
                </a:cubicBezTo>
                <a:cubicBezTo>
                  <a:pt x="2567" y="5280"/>
                  <a:pt x="2582" y="5270"/>
                  <a:pt x="2596" y="5260"/>
                </a:cubicBezTo>
                <a:cubicBezTo>
                  <a:pt x="2628" y="5240"/>
                  <a:pt x="2608" y="5193"/>
                  <a:pt x="2579" y="5193"/>
                </a:cubicBezTo>
                <a:close/>
                <a:moveTo>
                  <a:pt x="9505" y="5153"/>
                </a:moveTo>
                <a:cubicBezTo>
                  <a:pt x="9484" y="5153"/>
                  <a:pt x="9462" y="5171"/>
                  <a:pt x="9467" y="5197"/>
                </a:cubicBezTo>
                <a:cubicBezTo>
                  <a:pt x="9473" y="5222"/>
                  <a:pt x="9478" y="5247"/>
                  <a:pt x="9481" y="5273"/>
                </a:cubicBezTo>
                <a:cubicBezTo>
                  <a:pt x="9484" y="5291"/>
                  <a:pt x="9498" y="5299"/>
                  <a:pt x="9512" y="5299"/>
                </a:cubicBezTo>
                <a:cubicBezTo>
                  <a:pt x="9532" y="5299"/>
                  <a:pt x="9555" y="5281"/>
                  <a:pt x="9549" y="5254"/>
                </a:cubicBezTo>
                <a:cubicBezTo>
                  <a:pt x="9544" y="5229"/>
                  <a:pt x="9539" y="5204"/>
                  <a:pt x="9535" y="5179"/>
                </a:cubicBezTo>
                <a:cubicBezTo>
                  <a:pt x="9532" y="5161"/>
                  <a:pt x="9518" y="5153"/>
                  <a:pt x="9505" y="5153"/>
                </a:cubicBezTo>
                <a:close/>
                <a:moveTo>
                  <a:pt x="13571" y="5298"/>
                </a:moveTo>
                <a:cubicBezTo>
                  <a:pt x="13563" y="5298"/>
                  <a:pt x="13554" y="5301"/>
                  <a:pt x="13547" y="5309"/>
                </a:cubicBezTo>
                <a:lnTo>
                  <a:pt x="13532" y="5325"/>
                </a:lnTo>
                <a:cubicBezTo>
                  <a:pt x="13506" y="5350"/>
                  <a:pt x="13530" y="5385"/>
                  <a:pt x="13557" y="5385"/>
                </a:cubicBezTo>
                <a:cubicBezTo>
                  <a:pt x="13565" y="5385"/>
                  <a:pt x="13574" y="5382"/>
                  <a:pt x="13581" y="5374"/>
                </a:cubicBezTo>
                <a:lnTo>
                  <a:pt x="13597" y="5358"/>
                </a:lnTo>
                <a:cubicBezTo>
                  <a:pt x="13622" y="5334"/>
                  <a:pt x="13598" y="5298"/>
                  <a:pt x="13571" y="5298"/>
                </a:cubicBezTo>
                <a:close/>
                <a:moveTo>
                  <a:pt x="18707" y="5266"/>
                </a:moveTo>
                <a:cubicBezTo>
                  <a:pt x="18680" y="5266"/>
                  <a:pt x="18653" y="5283"/>
                  <a:pt x="18653" y="5318"/>
                </a:cubicBezTo>
                <a:lnTo>
                  <a:pt x="18653" y="5348"/>
                </a:lnTo>
                <a:cubicBezTo>
                  <a:pt x="18654" y="5382"/>
                  <a:pt x="18681" y="5399"/>
                  <a:pt x="18707" y="5399"/>
                </a:cubicBezTo>
                <a:cubicBezTo>
                  <a:pt x="18734" y="5399"/>
                  <a:pt x="18761" y="5382"/>
                  <a:pt x="18761" y="5348"/>
                </a:cubicBezTo>
                <a:lnTo>
                  <a:pt x="18761" y="5318"/>
                </a:lnTo>
                <a:cubicBezTo>
                  <a:pt x="18761" y="5283"/>
                  <a:pt x="18734" y="5266"/>
                  <a:pt x="18707" y="5266"/>
                </a:cubicBezTo>
                <a:close/>
                <a:moveTo>
                  <a:pt x="19655" y="5317"/>
                </a:moveTo>
                <a:cubicBezTo>
                  <a:pt x="19637" y="5317"/>
                  <a:pt x="19620" y="5328"/>
                  <a:pt x="19620" y="5351"/>
                </a:cubicBezTo>
                <a:lnTo>
                  <a:pt x="19620" y="5367"/>
                </a:lnTo>
                <a:cubicBezTo>
                  <a:pt x="19619" y="5389"/>
                  <a:pt x="19637" y="5400"/>
                  <a:pt x="19655" y="5400"/>
                </a:cubicBezTo>
                <a:cubicBezTo>
                  <a:pt x="19672" y="5400"/>
                  <a:pt x="19690" y="5389"/>
                  <a:pt x="19690" y="5367"/>
                </a:cubicBezTo>
                <a:lnTo>
                  <a:pt x="19690" y="5351"/>
                </a:lnTo>
                <a:cubicBezTo>
                  <a:pt x="19690" y="5328"/>
                  <a:pt x="19672" y="5317"/>
                  <a:pt x="19655" y="5317"/>
                </a:cubicBezTo>
                <a:close/>
                <a:moveTo>
                  <a:pt x="3208" y="5332"/>
                </a:moveTo>
                <a:cubicBezTo>
                  <a:pt x="3163" y="5332"/>
                  <a:pt x="3163" y="5404"/>
                  <a:pt x="3209" y="5404"/>
                </a:cubicBezTo>
                <a:lnTo>
                  <a:pt x="3239" y="5404"/>
                </a:lnTo>
                <a:cubicBezTo>
                  <a:pt x="3284" y="5404"/>
                  <a:pt x="3284" y="5332"/>
                  <a:pt x="3239" y="5332"/>
                </a:cubicBezTo>
                <a:lnTo>
                  <a:pt x="3209" y="5332"/>
                </a:lnTo>
                <a:cubicBezTo>
                  <a:pt x="3209" y="5332"/>
                  <a:pt x="3208" y="5332"/>
                  <a:pt x="3208" y="5332"/>
                </a:cubicBezTo>
                <a:close/>
                <a:moveTo>
                  <a:pt x="12290" y="5324"/>
                </a:moveTo>
                <a:cubicBezTo>
                  <a:pt x="12280" y="5324"/>
                  <a:pt x="12269" y="5330"/>
                  <a:pt x="12262" y="5343"/>
                </a:cubicBezTo>
                <a:cubicBezTo>
                  <a:pt x="12257" y="5353"/>
                  <a:pt x="12252" y="5363"/>
                  <a:pt x="12247" y="5373"/>
                </a:cubicBezTo>
                <a:cubicBezTo>
                  <a:pt x="12232" y="5401"/>
                  <a:pt x="12257" y="5426"/>
                  <a:pt x="12280" y="5426"/>
                </a:cubicBezTo>
                <a:cubicBezTo>
                  <a:pt x="12291" y="5426"/>
                  <a:pt x="12302" y="5421"/>
                  <a:pt x="12308" y="5409"/>
                </a:cubicBezTo>
                <a:cubicBezTo>
                  <a:pt x="12314" y="5398"/>
                  <a:pt x="12319" y="5389"/>
                  <a:pt x="12324" y="5378"/>
                </a:cubicBezTo>
                <a:cubicBezTo>
                  <a:pt x="12339" y="5350"/>
                  <a:pt x="12314" y="5324"/>
                  <a:pt x="12290" y="5324"/>
                </a:cubicBezTo>
                <a:close/>
                <a:moveTo>
                  <a:pt x="24957" y="5410"/>
                </a:moveTo>
                <a:cubicBezTo>
                  <a:pt x="24935" y="5410"/>
                  <a:pt x="24935" y="5445"/>
                  <a:pt x="24957" y="5445"/>
                </a:cubicBezTo>
                <a:cubicBezTo>
                  <a:pt x="24979" y="5445"/>
                  <a:pt x="24979" y="5410"/>
                  <a:pt x="24957" y="5410"/>
                </a:cubicBezTo>
                <a:close/>
                <a:moveTo>
                  <a:pt x="23696" y="5345"/>
                </a:moveTo>
                <a:cubicBezTo>
                  <a:pt x="23669" y="5345"/>
                  <a:pt x="23645" y="5381"/>
                  <a:pt x="23670" y="5406"/>
                </a:cubicBezTo>
                <a:cubicBezTo>
                  <a:pt x="23680" y="5416"/>
                  <a:pt x="23690" y="5427"/>
                  <a:pt x="23698" y="5436"/>
                </a:cubicBezTo>
                <a:cubicBezTo>
                  <a:pt x="23705" y="5444"/>
                  <a:pt x="23713" y="5447"/>
                  <a:pt x="23721" y="5447"/>
                </a:cubicBezTo>
                <a:cubicBezTo>
                  <a:pt x="23748" y="5447"/>
                  <a:pt x="23772" y="5411"/>
                  <a:pt x="23748" y="5386"/>
                </a:cubicBezTo>
                <a:cubicBezTo>
                  <a:pt x="23738" y="5375"/>
                  <a:pt x="23728" y="5365"/>
                  <a:pt x="23720" y="5356"/>
                </a:cubicBezTo>
                <a:cubicBezTo>
                  <a:pt x="23713" y="5349"/>
                  <a:pt x="23704" y="5345"/>
                  <a:pt x="23696" y="5345"/>
                </a:cubicBezTo>
                <a:close/>
                <a:moveTo>
                  <a:pt x="21351" y="5410"/>
                </a:moveTo>
                <a:cubicBezTo>
                  <a:pt x="21343" y="5410"/>
                  <a:pt x="21334" y="5413"/>
                  <a:pt x="21327" y="5420"/>
                </a:cubicBezTo>
                <a:lnTo>
                  <a:pt x="21312" y="5436"/>
                </a:lnTo>
                <a:cubicBezTo>
                  <a:pt x="21287" y="5461"/>
                  <a:pt x="21310" y="5496"/>
                  <a:pt x="21337" y="5496"/>
                </a:cubicBezTo>
                <a:cubicBezTo>
                  <a:pt x="21345" y="5496"/>
                  <a:pt x="21353" y="5493"/>
                  <a:pt x="21361" y="5485"/>
                </a:cubicBezTo>
                <a:lnTo>
                  <a:pt x="21376" y="5470"/>
                </a:lnTo>
                <a:cubicBezTo>
                  <a:pt x="21402" y="5445"/>
                  <a:pt x="21378" y="5410"/>
                  <a:pt x="21351" y="5410"/>
                </a:cubicBezTo>
                <a:close/>
                <a:moveTo>
                  <a:pt x="4199" y="5440"/>
                </a:moveTo>
                <a:cubicBezTo>
                  <a:pt x="4153" y="5440"/>
                  <a:pt x="4153" y="5510"/>
                  <a:pt x="4199" y="5510"/>
                </a:cubicBezTo>
                <a:lnTo>
                  <a:pt x="4215" y="5510"/>
                </a:lnTo>
                <a:cubicBezTo>
                  <a:pt x="4261" y="5510"/>
                  <a:pt x="4262" y="5440"/>
                  <a:pt x="4215" y="5440"/>
                </a:cubicBezTo>
                <a:close/>
                <a:moveTo>
                  <a:pt x="7869" y="5424"/>
                </a:moveTo>
                <a:cubicBezTo>
                  <a:pt x="7861" y="5424"/>
                  <a:pt x="7852" y="5427"/>
                  <a:pt x="7845" y="5435"/>
                </a:cubicBezTo>
                <a:lnTo>
                  <a:pt x="7829" y="5451"/>
                </a:lnTo>
                <a:cubicBezTo>
                  <a:pt x="7804" y="5476"/>
                  <a:pt x="7828" y="5511"/>
                  <a:pt x="7855" y="5511"/>
                </a:cubicBezTo>
                <a:cubicBezTo>
                  <a:pt x="7863" y="5511"/>
                  <a:pt x="7871" y="5507"/>
                  <a:pt x="7878" y="5500"/>
                </a:cubicBezTo>
                <a:lnTo>
                  <a:pt x="7894" y="5484"/>
                </a:lnTo>
                <a:cubicBezTo>
                  <a:pt x="7920" y="5460"/>
                  <a:pt x="7896" y="5424"/>
                  <a:pt x="7869" y="5424"/>
                </a:cubicBezTo>
                <a:close/>
                <a:moveTo>
                  <a:pt x="16409" y="5399"/>
                </a:moveTo>
                <a:cubicBezTo>
                  <a:pt x="16384" y="5399"/>
                  <a:pt x="16360" y="5424"/>
                  <a:pt x="16377" y="5451"/>
                </a:cubicBezTo>
                <a:cubicBezTo>
                  <a:pt x="16388" y="5466"/>
                  <a:pt x="16397" y="5480"/>
                  <a:pt x="16408" y="5495"/>
                </a:cubicBezTo>
                <a:cubicBezTo>
                  <a:pt x="16416" y="5506"/>
                  <a:pt x="16427" y="5511"/>
                  <a:pt x="16438" y="5511"/>
                </a:cubicBezTo>
                <a:cubicBezTo>
                  <a:pt x="16463" y="5511"/>
                  <a:pt x="16487" y="5486"/>
                  <a:pt x="16468" y="5459"/>
                </a:cubicBezTo>
                <a:cubicBezTo>
                  <a:pt x="16458" y="5443"/>
                  <a:pt x="16450" y="5430"/>
                  <a:pt x="16439" y="5415"/>
                </a:cubicBezTo>
                <a:cubicBezTo>
                  <a:pt x="16431" y="5404"/>
                  <a:pt x="16420" y="5399"/>
                  <a:pt x="16409" y="5399"/>
                </a:cubicBezTo>
                <a:close/>
                <a:moveTo>
                  <a:pt x="9306" y="5423"/>
                </a:moveTo>
                <a:cubicBezTo>
                  <a:pt x="9282" y="5423"/>
                  <a:pt x="9257" y="5449"/>
                  <a:pt x="9271" y="5477"/>
                </a:cubicBezTo>
                <a:cubicBezTo>
                  <a:pt x="9277" y="5487"/>
                  <a:pt x="9282" y="5496"/>
                  <a:pt x="9287" y="5506"/>
                </a:cubicBezTo>
                <a:cubicBezTo>
                  <a:pt x="9294" y="5519"/>
                  <a:pt x="9304" y="5524"/>
                  <a:pt x="9315" y="5524"/>
                </a:cubicBezTo>
                <a:cubicBezTo>
                  <a:pt x="9339" y="5524"/>
                  <a:pt x="9363" y="5499"/>
                  <a:pt x="9349" y="5472"/>
                </a:cubicBezTo>
                <a:cubicBezTo>
                  <a:pt x="9344" y="5461"/>
                  <a:pt x="9339" y="5452"/>
                  <a:pt x="9333" y="5441"/>
                </a:cubicBezTo>
                <a:cubicBezTo>
                  <a:pt x="9327" y="5429"/>
                  <a:pt x="9316" y="5423"/>
                  <a:pt x="9306" y="5423"/>
                </a:cubicBezTo>
                <a:close/>
                <a:moveTo>
                  <a:pt x="8884" y="5469"/>
                </a:moveTo>
                <a:cubicBezTo>
                  <a:pt x="8871" y="5469"/>
                  <a:pt x="8858" y="5487"/>
                  <a:pt x="8870" y="5500"/>
                </a:cubicBezTo>
                <a:lnTo>
                  <a:pt x="8914" y="5544"/>
                </a:lnTo>
                <a:cubicBezTo>
                  <a:pt x="8918" y="5547"/>
                  <a:pt x="8922" y="5549"/>
                  <a:pt x="8926" y="5549"/>
                </a:cubicBezTo>
                <a:cubicBezTo>
                  <a:pt x="8939" y="5549"/>
                  <a:pt x="8952" y="5532"/>
                  <a:pt x="8939" y="5520"/>
                </a:cubicBezTo>
                <a:lnTo>
                  <a:pt x="8894" y="5475"/>
                </a:lnTo>
                <a:cubicBezTo>
                  <a:pt x="8891" y="5471"/>
                  <a:pt x="8887" y="5469"/>
                  <a:pt x="8884" y="5469"/>
                </a:cubicBezTo>
                <a:close/>
                <a:moveTo>
                  <a:pt x="15449" y="5412"/>
                </a:moveTo>
                <a:cubicBezTo>
                  <a:pt x="15436" y="5412"/>
                  <a:pt x="15423" y="5429"/>
                  <a:pt x="15436" y="5442"/>
                </a:cubicBezTo>
                <a:cubicBezTo>
                  <a:pt x="15466" y="5475"/>
                  <a:pt x="15496" y="5510"/>
                  <a:pt x="15528" y="5546"/>
                </a:cubicBezTo>
                <a:cubicBezTo>
                  <a:pt x="15531" y="5550"/>
                  <a:pt x="15536" y="5552"/>
                  <a:pt x="15539" y="5552"/>
                </a:cubicBezTo>
                <a:cubicBezTo>
                  <a:pt x="15553" y="5552"/>
                  <a:pt x="15564" y="5534"/>
                  <a:pt x="15552" y="5521"/>
                </a:cubicBezTo>
                <a:cubicBezTo>
                  <a:pt x="15523" y="5487"/>
                  <a:pt x="15491" y="5452"/>
                  <a:pt x="15461" y="5417"/>
                </a:cubicBezTo>
                <a:cubicBezTo>
                  <a:pt x="15457" y="5413"/>
                  <a:pt x="15453" y="5412"/>
                  <a:pt x="15449" y="5412"/>
                </a:cubicBezTo>
                <a:close/>
                <a:moveTo>
                  <a:pt x="15864" y="5425"/>
                </a:moveTo>
                <a:cubicBezTo>
                  <a:pt x="15850" y="5425"/>
                  <a:pt x="15837" y="5433"/>
                  <a:pt x="15834" y="5451"/>
                </a:cubicBezTo>
                <a:cubicBezTo>
                  <a:pt x="15824" y="5485"/>
                  <a:pt x="15834" y="5517"/>
                  <a:pt x="15856" y="5545"/>
                </a:cubicBezTo>
                <a:cubicBezTo>
                  <a:pt x="15862" y="5553"/>
                  <a:pt x="15872" y="5556"/>
                  <a:pt x="15882" y="5556"/>
                </a:cubicBezTo>
                <a:cubicBezTo>
                  <a:pt x="15891" y="5556"/>
                  <a:pt x="15901" y="5552"/>
                  <a:pt x="15907" y="5546"/>
                </a:cubicBezTo>
                <a:cubicBezTo>
                  <a:pt x="15922" y="5531"/>
                  <a:pt x="15918" y="5510"/>
                  <a:pt x="15907" y="5496"/>
                </a:cubicBezTo>
                <a:cubicBezTo>
                  <a:pt x="15901" y="5488"/>
                  <a:pt x="15901" y="5479"/>
                  <a:pt x="15902" y="5470"/>
                </a:cubicBezTo>
                <a:cubicBezTo>
                  <a:pt x="15908" y="5443"/>
                  <a:pt x="15885" y="5425"/>
                  <a:pt x="15864" y="5425"/>
                </a:cubicBezTo>
                <a:close/>
                <a:moveTo>
                  <a:pt x="20691" y="5483"/>
                </a:moveTo>
                <a:cubicBezTo>
                  <a:pt x="20664" y="5483"/>
                  <a:pt x="20640" y="5518"/>
                  <a:pt x="20666" y="5543"/>
                </a:cubicBezTo>
                <a:lnTo>
                  <a:pt x="20682" y="5559"/>
                </a:lnTo>
                <a:cubicBezTo>
                  <a:pt x="20689" y="5566"/>
                  <a:pt x="20698" y="5569"/>
                  <a:pt x="20706" y="5569"/>
                </a:cubicBezTo>
                <a:cubicBezTo>
                  <a:pt x="20733" y="5569"/>
                  <a:pt x="20756" y="5534"/>
                  <a:pt x="20731" y="5509"/>
                </a:cubicBezTo>
                <a:lnTo>
                  <a:pt x="20715" y="5494"/>
                </a:lnTo>
                <a:cubicBezTo>
                  <a:pt x="20708" y="5486"/>
                  <a:pt x="20700" y="5483"/>
                  <a:pt x="20691" y="5483"/>
                </a:cubicBezTo>
                <a:close/>
                <a:moveTo>
                  <a:pt x="4515" y="5515"/>
                </a:moveTo>
                <a:cubicBezTo>
                  <a:pt x="4507" y="5515"/>
                  <a:pt x="4499" y="5519"/>
                  <a:pt x="4491" y="5526"/>
                </a:cubicBezTo>
                <a:lnTo>
                  <a:pt x="4476" y="5542"/>
                </a:lnTo>
                <a:cubicBezTo>
                  <a:pt x="4449" y="5566"/>
                  <a:pt x="4474" y="5602"/>
                  <a:pt x="4502" y="5602"/>
                </a:cubicBezTo>
                <a:cubicBezTo>
                  <a:pt x="4510" y="5602"/>
                  <a:pt x="4518" y="5599"/>
                  <a:pt x="4525" y="5592"/>
                </a:cubicBezTo>
                <a:lnTo>
                  <a:pt x="4541" y="5576"/>
                </a:lnTo>
                <a:cubicBezTo>
                  <a:pt x="4566" y="5551"/>
                  <a:pt x="4542" y="5515"/>
                  <a:pt x="4515" y="5515"/>
                </a:cubicBezTo>
                <a:close/>
                <a:moveTo>
                  <a:pt x="2066" y="5540"/>
                </a:moveTo>
                <a:cubicBezTo>
                  <a:pt x="2020" y="5540"/>
                  <a:pt x="2020" y="5610"/>
                  <a:pt x="2066" y="5610"/>
                </a:cubicBezTo>
                <a:cubicBezTo>
                  <a:pt x="2111" y="5610"/>
                  <a:pt x="2111" y="5540"/>
                  <a:pt x="2066" y="5540"/>
                </a:cubicBezTo>
                <a:close/>
                <a:moveTo>
                  <a:pt x="7793" y="5545"/>
                </a:moveTo>
                <a:cubicBezTo>
                  <a:pt x="7747" y="5545"/>
                  <a:pt x="7747" y="5615"/>
                  <a:pt x="7793" y="5615"/>
                </a:cubicBezTo>
                <a:cubicBezTo>
                  <a:pt x="7839" y="5615"/>
                  <a:pt x="7839" y="5545"/>
                  <a:pt x="7793" y="5545"/>
                </a:cubicBezTo>
                <a:close/>
                <a:moveTo>
                  <a:pt x="3718" y="5559"/>
                </a:moveTo>
                <a:cubicBezTo>
                  <a:pt x="3710" y="5559"/>
                  <a:pt x="3702" y="5562"/>
                  <a:pt x="3695" y="5569"/>
                </a:cubicBezTo>
                <a:lnTo>
                  <a:pt x="3679" y="5585"/>
                </a:lnTo>
                <a:cubicBezTo>
                  <a:pt x="3654" y="5611"/>
                  <a:pt x="3678" y="5646"/>
                  <a:pt x="3705" y="5646"/>
                </a:cubicBezTo>
                <a:cubicBezTo>
                  <a:pt x="3713" y="5646"/>
                  <a:pt x="3721" y="5643"/>
                  <a:pt x="3729" y="5635"/>
                </a:cubicBezTo>
                <a:cubicBezTo>
                  <a:pt x="3734" y="5629"/>
                  <a:pt x="3738" y="5625"/>
                  <a:pt x="3744" y="5619"/>
                </a:cubicBezTo>
                <a:cubicBezTo>
                  <a:pt x="3769" y="5594"/>
                  <a:pt x="3745" y="5559"/>
                  <a:pt x="3718" y="5559"/>
                </a:cubicBezTo>
                <a:close/>
                <a:moveTo>
                  <a:pt x="24669" y="5572"/>
                </a:moveTo>
                <a:cubicBezTo>
                  <a:pt x="24661" y="5572"/>
                  <a:pt x="24653" y="5575"/>
                  <a:pt x="24645" y="5582"/>
                </a:cubicBezTo>
                <a:lnTo>
                  <a:pt x="24629" y="5597"/>
                </a:lnTo>
                <a:cubicBezTo>
                  <a:pt x="24604" y="5622"/>
                  <a:pt x="24629" y="5657"/>
                  <a:pt x="24656" y="5657"/>
                </a:cubicBezTo>
                <a:cubicBezTo>
                  <a:pt x="24664" y="5657"/>
                  <a:pt x="24672" y="5654"/>
                  <a:pt x="24680" y="5647"/>
                </a:cubicBezTo>
                <a:lnTo>
                  <a:pt x="24695" y="5631"/>
                </a:lnTo>
                <a:cubicBezTo>
                  <a:pt x="24720" y="5607"/>
                  <a:pt x="24697" y="5572"/>
                  <a:pt x="24669" y="5572"/>
                </a:cubicBezTo>
                <a:close/>
                <a:moveTo>
                  <a:pt x="13060" y="5584"/>
                </a:moveTo>
                <a:cubicBezTo>
                  <a:pt x="13043" y="5584"/>
                  <a:pt x="13025" y="5595"/>
                  <a:pt x="13025" y="5618"/>
                </a:cubicBezTo>
                <a:lnTo>
                  <a:pt x="13025" y="5634"/>
                </a:lnTo>
                <a:cubicBezTo>
                  <a:pt x="13025" y="5657"/>
                  <a:pt x="13043" y="5668"/>
                  <a:pt x="13060" y="5668"/>
                </a:cubicBezTo>
                <a:cubicBezTo>
                  <a:pt x="13078" y="5668"/>
                  <a:pt x="13095" y="5657"/>
                  <a:pt x="13095" y="5634"/>
                </a:cubicBezTo>
                <a:lnTo>
                  <a:pt x="13095" y="5618"/>
                </a:lnTo>
                <a:cubicBezTo>
                  <a:pt x="13095" y="5595"/>
                  <a:pt x="13078" y="5584"/>
                  <a:pt x="13060" y="5584"/>
                </a:cubicBezTo>
                <a:close/>
                <a:moveTo>
                  <a:pt x="12744" y="5584"/>
                </a:moveTo>
                <a:cubicBezTo>
                  <a:pt x="12739" y="5584"/>
                  <a:pt x="12733" y="5585"/>
                  <a:pt x="12728" y="5588"/>
                </a:cubicBezTo>
                <a:cubicBezTo>
                  <a:pt x="12717" y="5593"/>
                  <a:pt x="12708" y="5598"/>
                  <a:pt x="12697" y="5604"/>
                </a:cubicBezTo>
                <a:cubicBezTo>
                  <a:pt x="12663" y="5622"/>
                  <a:pt x="12684" y="5670"/>
                  <a:pt x="12716" y="5670"/>
                </a:cubicBezTo>
                <a:cubicBezTo>
                  <a:pt x="12721" y="5670"/>
                  <a:pt x="12727" y="5668"/>
                  <a:pt x="12733" y="5665"/>
                </a:cubicBezTo>
                <a:cubicBezTo>
                  <a:pt x="12743" y="5660"/>
                  <a:pt x="12753" y="5655"/>
                  <a:pt x="12763" y="5650"/>
                </a:cubicBezTo>
                <a:cubicBezTo>
                  <a:pt x="12798" y="5632"/>
                  <a:pt x="12777" y="5584"/>
                  <a:pt x="12744" y="5584"/>
                </a:cubicBezTo>
                <a:close/>
                <a:moveTo>
                  <a:pt x="13721" y="5570"/>
                </a:moveTo>
                <a:cubicBezTo>
                  <a:pt x="13704" y="5570"/>
                  <a:pt x="13686" y="5582"/>
                  <a:pt x="13686" y="5605"/>
                </a:cubicBezTo>
                <a:lnTo>
                  <a:pt x="13686" y="5635"/>
                </a:lnTo>
                <a:cubicBezTo>
                  <a:pt x="13686" y="5658"/>
                  <a:pt x="13703" y="5670"/>
                  <a:pt x="13721" y="5670"/>
                </a:cubicBezTo>
                <a:cubicBezTo>
                  <a:pt x="13739" y="5670"/>
                  <a:pt x="13756" y="5658"/>
                  <a:pt x="13756" y="5635"/>
                </a:cubicBezTo>
                <a:lnTo>
                  <a:pt x="13756" y="5605"/>
                </a:lnTo>
                <a:cubicBezTo>
                  <a:pt x="13756" y="5582"/>
                  <a:pt x="13739" y="5570"/>
                  <a:pt x="13721" y="5570"/>
                </a:cubicBezTo>
                <a:close/>
                <a:moveTo>
                  <a:pt x="6780" y="5563"/>
                </a:moveTo>
                <a:cubicBezTo>
                  <a:pt x="6710" y="5563"/>
                  <a:pt x="6710" y="5671"/>
                  <a:pt x="6780" y="5671"/>
                </a:cubicBezTo>
                <a:cubicBezTo>
                  <a:pt x="6849" y="5671"/>
                  <a:pt x="6849" y="5563"/>
                  <a:pt x="6780" y="5563"/>
                </a:cubicBezTo>
                <a:close/>
                <a:moveTo>
                  <a:pt x="595" y="5627"/>
                </a:moveTo>
                <a:cubicBezTo>
                  <a:pt x="582" y="5627"/>
                  <a:pt x="569" y="5645"/>
                  <a:pt x="582" y="5657"/>
                </a:cubicBezTo>
                <a:lnTo>
                  <a:pt x="597" y="5673"/>
                </a:lnTo>
                <a:cubicBezTo>
                  <a:pt x="601" y="5677"/>
                  <a:pt x="605" y="5678"/>
                  <a:pt x="609" y="5678"/>
                </a:cubicBezTo>
                <a:cubicBezTo>
                  <a:pt x="622" y="5678"/>
                  <a:pt x="635" y="5660"/>
                  <a:pt x="623" y="5648"/>
                </a:cubicBezTo>
                <a:cubicBezTo>
                  <a:pt x="616" y="5642"/>
                  <a:pt x="611" y="5637"/>
                  <a:pt x="607" y="5632"/>
                </a:cubicBezTo>
                <a:cubicBezTo>
                  <a:pt x="603" y="5628"/>
                  <a:pt x="599" y="5627"/>
                  <a:pt x="595" y="5627"/>
                </a:cubicBezTo>
                <a:close/>
                <a:moveTo>
                  <a:pt x="11392" y="5592"/>
                </a:moveTo>
                <a:cubicBezTo>
                  <a:pt x="11386" y="5592"/>
                  <a:pt x="11380" y="5594"/>
                  <a:pt x="11374" y="5598"/>
                </a:cubicBezTo>
                <a:cubicBezTo>
                  <a:pt x="11358" y="5609"/>
                  <a:pt x="11344" y="5618"/>
                  <a:pt x="11329" y="5629"/>
                </a:cubicBezTo>
                <a:cubicBezTo>
                  <a:pt x="11297" y="5649"/>
                  <a:pt x="11317" y="5695"/>
                  <a:pt x="11347" y="5695"/>
                </a:cubicBezTo>
                <a:cubicBezTo>
                  <a:pt x="11352" y="5695"/>
                  <a:pt x="11358" y="5694"/>
                  <a:pt x="11365" y="5690"/>
                </a:cubicBezTo>
                <a:cubicBezTo>
                  <a:pt x="11380" y="5679"/>
                  <a:pt x="11395" y="5671"/>
                  <a:pt x="11409" y="5660"/>
                </a:cubicBezTo>
                <a:cubicBezTo>
                  <a:pt x="11441" y="5639"/>
                  <a:pt x="11421" y="5592"/>
                  <a:pt x="11392" y="5592"/>
                </a:cubicBezTo>
                <a:close/>
                <a:moveTo>
                  <a:pt x="17131" y="5590"/>
                </a:moveTo>
                <a:cubicBezTo>
                  <a:pt x="17090" y="5590"/>
                  <a:pt x="17054" y="5643"/>
                  <a:pt x="17091" y="5681"/>
                </a:cubicBezTo>
                <a:cubicBezTo>
                  <a:pt x="17096" y="5686"/>
                  <a:pt x="17101" y="5693"/>
                  <a:pt x="17106" y="5697"/>
                </a:cubicBezTo>
                <a:cubicBezTo>
                  <a:pt x="17117" y="5708"/>
                  <a:pt x="17130" y="5712"/>
                  <a:pt x="17142" y="5712"/>
                </a:cubicBezTo>
                <a:cubicBezTo>
                  <a:pt x="17183" y="5712"/>
                  <a:pt x="17220" y="5659"/>
                  <a:pt x="17183" y="5621"/>
                </a:cubicBezTo>
                <a:lnTo>
                  <a:pt x="17167" y="5606"/>
                </a:lnTo>
                <a:cubicBezTo>
                  <a:pt x="17156" y="5595"/>
                  <a:pt x="17143" y="5590"/>
                  <a:pt x="17131" y="5590"/>
                </a:cubicBezTo>
                <a:close/>
                <a:moveTo>
                  <a:pt x="142" y="5655"/>
                </a:moveTo>
                <a:cubicBezTo>
                  <a:pt x="98" y="5655"/>
                  <a:pt x="97" y="5724"/>
                  <a:pt x="144" y="5725"/>
                </a:cubicBezTo>
                <a:cubicBezTo>
                  <a:pt x="189" y="5725"/>
                  <a:pt x="189" y="5655"/>
                  <a:pt x="144" y="5655"/>
                </a:cubicBezTo>
                <a:cubicBezTo>
                  <a:pt x="143" y="5655"/>
                  <a:pt x="142" y="5655"/>
                  <a:pt x="142" y="5655"/>
                </a:cubicBezTo>
                <a:close/>
                <a:moveTo>
                  <a:pt x="1405" y="5597"/>
                </a:moveTo>
                <a:cubicBezTo>
                  <a:pt x="1378" y="5597"/>
                  <a:pt x="1354" y="5633"/>
                  <a:pt x="1380" y="5657"/>
                </a:cubicBezTo>
                <a:cubicBezTo>
                  <a:pt x="1399" y="5677"/>
                  <a:pt x="1419" y="5698"/>
                  <a:pt x="1440" y="5718"/>
                </a:cubicBezTo>
                <a:cubicBezTo>
                  <a:pt x="1447" y="5725"/>
                  <a:pt x="1455" y="5728"/>
                  <a:pt x="1463" y="5728"/>
                </a:cubicBezTo>
                <a:cubicBezTo>
                  <a:pt x="1491" y="5728"/>
                  <a:pt x="1515" y="5693"/>
                  <a:pt x="1490" y="5668"/>
                </a:cubicBezTo>
                <a:cubicBezTo>
                  <a:pt x="1470" y="5648"/>
                  <a:pt x="1450" y="5627"/>
                  <a:pt x="1429" y="5608"/>
                </a:cubicBezTo>
                <a:cubicBezTo>
                  <a:pt x="1422" y="5600"/>
                  <a:pt x="1413" y="5597"/>
                  <a:pt x="1405" y="5597"/>
                </a:cubicBezTo>
                <a:close/>
                <a:moveTo>
                  <a:pt x="24011" y="5644"/>
                </a:moveTo>
                <a:cubicBezTo>
                  <a:pt x="23984" y="5644"/>
                  <a:pt x="23960" y="5680"/>
                  <a:pt x="23985" y="5704"/>
                </a:cubicBezTo>
                <a:lnTo>
                  <a:pt x="24001" y="5720"/>
                </a:lnTo>
                <a:cubicBezTo>
                  <a:pt x="24008" y="5727"/>
                  <a:pt x="24017" y="5730"/>
                  <a:pt x="24025" y="5730"/>
                </a:cubicBezTo>
                <a:cubicBezTo>
                  <a:pt x="24052" y="5730"/>
                  <a:pt x="24076" y="5695"/>
                  <a:pt x="24051" y="5671"/>
                </a:cubicBezTo>
                <a:cubicBezTo>
                  <a:pt x="24045" y="5665"/>
                  <a:pt x="24041" y="5660"/>
                  <a:pt x="24035" y="5655"/>
                </a:cubicBezTo>
                <a:cubicBezTo>
                  <a:pt x="24028" y="5647"/>
                  <a:pt x="24019" y="5644"/>
                  <a:pt x="24011" y="5644"/>
                </a:cubicBezTo>
                <a:close/>
                <a:moveTo>
                  <a:pt x="22131" y="5652"/>
                </a:moveTo>
                <a:cubicBezTo>
                  <a:pt x="22123" y="5652"/>
                  <a:pt x="22115" y="5655"/>
                  <a:pt x="22108" y="5662"/>
                </a:cubicBezTo>
                <a:lnTo>
                  <a:pt x="22092" y="5678"/>
                </a:lnTo>
                <a:cubicBezTo>
                  <a:pt x="22067" y="5703"/>
                  <a:pt x="22091" y="5739"/>
                  <a:pt x="22118" y="5739"/>
                </a:cubicBezTo>
                <a:cubicBezTo>
                  <a:pt x="22126" y="5739"/>
                  <a:pt x="22134" y="5736"/>
                  <a:pt x="22141" y="5728"/>
                </a:cubicBezTo>
                <a:lnTo>
                  <a:pt x="22157" y="5713"/>
                </a:lnTo>
                <a:cubicBezTo>
                  <a:pt x="22183" y="5688"/>
                  <a:pt x="22158" y="5652"/>
                  <a:pt x="22131" y="5652"/>
                </a:cubicBezTo>
                <a:close/>
                <a:moveTo>
                  <a:pt x="3644" y="5678"/>
                </a:moveTo>
                <a:cubicBezTo>
                  <a:pt x="3598" y="5678"/>
                  <a:pt x="3598" y="5749"/>
                  <a:pt x="3644" y="5749"/>
                </a:cubicBezTo>
                <a:cubicBezTo>
                  <a:pt x="3644" y="5749"/>
                  <a:pt x="3644" y="5749"/>
                  <a:pt x="3645" y="5749"/>
                </a:cubicBezTo>
                <a:cubicBezTo>
                  <a:pt x="3688" y="5749"/>
                  <a:pt x="3690" y="5678"/>
                  <a:pt x="3644" y="5678"/>
                </a:cubicBezTo>
                <a:close/>
                <a:moveTo>
                  <a:pt x="5997" y="5636"/>
                </a:moveTo>
                <a:cubicBezTo>
                  <a:pt x="5985" y="5636"/>
                  <a:pt x="5972" y="5641"/>
                  <a:pt x="5961" y="5652"/>
                </a:cubicBezTo>
                <a:lnTo>
                  <a:pt x="5932" y="5682"/>
                </a:lnTo>
                <a:cubicBezTo>
                  <a:pt x="5893" y="5719"/>
                  <a:pt x="5930" y="5773"/>
                  <a:pt x="5971" y="5773"/>
                </a:cubicBezTo>
                <a:cubicBezTo>
                  <a:pt x="5983" y="5773"/>
                  <a:pt x="5995" y="5769"/>
                  <a:pt x="6006" y="5758"/>
                </a:cubicBezTo>
                <a:lnTo>
                  <a:pt x="6037" y="5728"/>
                </a:lnTo>
                <a:cubicBezTo>
                  <a:pt x="6074" y="5690"/>
                  <a:pt x="6038" y="5636"/>
                  <a:pt x="5997" y="5636"/>
                </a:cubicBezTo>
                <a:close/>
                <a:moveTo>
                  <a:pt x="7448" y="5708"/>
                </a:moveTo>
                <a:cubicBezTo>
                  <a:pt x="7402" y="5708"/>
                  <a:pt x="7402" y="5779"/>
                  <a:pt x="7448" y="5779"/>
                </a:cubicBezTo>
                <a:cubicBezTo>
                  <a:pt x="7494" y="5779"/>
                  <a:pt x="7494" y="5708"/>
                  <a:pt x="7448" y="5708"/>
                </a:cubicBezTo>
                <a:close/>
                <a:moveTo>
                  <a:pt x="984" y="5748"/>
                </a:moveTo>
                <a:cubicBezTo>
                  <a:pt x="971" y="5748"/>
                  <a:pt x="959" y="5767"/>
                  <a:pt x="971" y="5779"/>
                </a:cubicBezTo>
                <a:lnTo>
                  <a:pt x="987" y="5794"/>
                </a:lnTo>
                <a:cubicBezTo>
                  <a:pt x="991" y="5798"/>
                  <a:pt x="995" y="5799"/>
                  <a:pt x="999" y="5799"/>
                </a:cubicBezTo>
                <a:cubicBezTo>
                  <a:pt x="1012" y="5799"/>
                  <a:pt x="1023" y="5782"/>
                  <a:pt x="1011" y="5770"/>
                </a:cubicBezTo>
                <a:lnTo>
                  <a:pt x="995" y="5754"/>
                </a:lnTo>
                <a:cubicBezTo>
                  <a:pt x="992" y="5750"/>
                  <a:pt x="988" y="5748"/>
                  <a:pt x="984" y="5748"/>
                </a:cubicBezTo>
                <a:close/>
                <a:moveTo>
                  <a:pt x="12022" y="5731"/>
                </a:moveTo>
                <a:cubicBezTo>
                  <a:pt x="11977" y="5731"/>
                  <a:pt x="11978" y="5803"/>
                  <a:pt x="12022" y="5803"/>
                </a:cubicBezTo>
                <a:lnTo>
                  <a:pt x="12053" y="5803"/>
                </a:lnTo>
                <a:cubicBezTo>
                  <a:pt x="12099" y="5803"/>
                  <a:pt x="12099" y="5731"/>
                  <a:pt x="12053" y="5731"/>
                </a:cubicBezTo>
                <a:lnTo>
                  <a:pt x="12022" y="5731"/>
                </a:lnTo>
                <a:cubicBezTo>
                  <a:pt x="12022" y="5731"/>
                  <a:pt x="12022" y="5731"/>
                  <a:pt x="12022" y="5731"/>
                </a:cubicBezTo>
                <a:close/>
                <a:moveTo>
                  <a:pt x="8491" y="5736"/>
                </a:moveTo>
                <a:cubicBezTo>
                  <a:pt x="8446" y="5736"/>
                  <a:pt x="8446" y="5807"/>
                  <a:pt x="8491" y="5807"/>
                </a:cubicBezTo>
                <a:cubicBezTo>
                  <a:pt x="8537" y="5807"/>
                  <a:pt x="8538" y="5736"/>
                  <a:pt x="8491" y="5736"/>
                </a:cubicBezTo>
                <a:close/>
                <a:moveTo>
                  <a:pt x="20164" y="5708"/>
                </a:moveTo>
                <a:cubicBezTo>
                  <a:pt x="20147" y="5708"/>
                  <a:pt x="20129" y="5719"/>
                  <a:pt x="20129" y="5742"/>
                </a:cubicBezTo>
                <a:lnTo>
                  <a:pt x="20129" y="5772"/>
                </a:lnTo>
                <a:cubicBezTo>
                  <a:pt x="20129" y="5795"/>
                  <a:pt x="20147" y="5807"/>
                  <a:pt x="20164" y="5807"/>
                </a:cubicBezTo>
                <a:cubicBezTo>
                  <a:pt x="20182" y="5807"/>
                  <a:pt x="20200" y="5795"/>
                  <a:pt x="20200" y="5772"/>
                </a:cubicBezTo>
                <a:lnTo>
                  <a:pt x="20200" y="5742"/>
                </a:lnTo>
                <a:cubicBezTo>
                  <a:pt x="20200" y="5719"/>
                  <a:pt x="20182" y="5708"/>
                  <a:pt x="20164" y="5708"/>
                </a:cubicBezTo>
                <a:close/>
                <a:moveTo>
                  <a:pt x="18962" y="5702"/>
                </a:moveTo>
                <a:cubicBezTo>
                  <a:pt x="18935" y="5702"/>
                  <a:pt x="18908" y="5719"/>
                  <a:pt x="18908" y="5754"/>
                </a:cubicBezTo>
                <a:lnTo>
                  <a:pt x="18908" y="5770"/>
                </a:lnTo>
                <a:cubicBezTo>
                  <a:pt x="18908" y="5804"/>
                  <a:pt x="18935" y="5821"/>
                  <a:pt x="18962" y="5821"/>
                </a:cubicBezTo>
                <a:cubicBezTo>
                  <a:pt x="18988" y="5821"/>
                  <a:pt x="19015" y="5804"/>
                  <a:pt x="19016" y="5770"/>
                </a:cubicBezTo>
                <a:lnTo>
                  <a:pt x="19016" y="5754"/>
                </a:lnTo>
                <a:cubicBezTo>
                  <a:pt x="19016" y="5719"/>
                  <a:pt x="18989" y="5702"/>
                  <a:pt x="18962" y="5702"/>
                </a:cubicBezTo>
                <a:close/>
                <a:moveTo>
                  <a:pt x="22597" y="5767"/>
                </a:moveTo>
                <a:cubicBezTo>
                  <a:pt x="22588" y="5767"/>
                  <a:pt x="22580" y="5772"/>
                  <a:pt x="22579" y="5783"/>
                </a:cubicBezTo>
                <a:lnTo>
                  <a:pt x="22579" y="5805"/>
                </a:lnTo>
                <a:cubicBezTo>
                  <a:pt x="22579" y="5816"/>
                  <a:pt x="22588" y="5822"/>
                  <a:pt x="22597" y="5822"/>
                </a:cubicBezTo>
                <a:cubicBezTo>
                  <a:pt x="22606" y="5822"/>
                  <a:pt x="22615" y="5816"/>
                  <a:pt x="22615" y="5805"/>
                </a:cubicBezTo>
                <a:lnTo>
                  <a:pt x="22615" y="5783"/>
                </a:lnTo>
                <a:cubicBezTo>
                  <a:pt x="22615" y="5772"/>
                  <a:pt x="22606" y="5767"/>
                  <a:pt x="22597" y="5767"/>
                </a:cubicBezTo>
                <a:close/>
                <a:moveTo>
                  <a:pt x="7192" y="5783"/>
                </a:moveTo>
                <a:cubicBezTo>
                  <a:pt x="7147" y="5783"/>
                  <a:pt x="7147" y="5854"/>
                  <a:pt x="7192" y="5854"/>
                </a:cubicBezTo>
                <a:lnTo>
                  <a:pt x="7208" y="5854"/>
                </a:lnTo>
                <a:cubicBezTo>
                  <a:pt x="7253" y="5854"/>
                  <a:pt x="7254" y="5783"/>
                  <a:pt x="7208" y="5783"/>
                </a:cubicBezTo>
                <a:close/>
                <a:moveTo>
                  <a:pt x="20945" y="5800"/>
                </a:moveTo>
                <a:cubicBezTo>
                  <a:pt x="20899" y="5800"/>
                  <a:pt x="20899" y="5871"/>
                  <a:pt x="20945" y="5871"/>
                </a:cubicBezTo>
                <a:cubicBezTo>
                  <a:pt x="20991" y="5871"/>
                  <a:pt x="20991" y="5800"/>
                  <a:pt x="20945" y="5800"/>
                </a:cubicBezTo>
                <a:close/>
                <a:moveTo>
                  <a:pt x="19593" y="5705"/>
                </a:moveTo>
                <a:cubicBezTo>
                  <a:pt x="19576" y="5705"/>
                  <a:pt x="19558" y="5717"/>
                  <a:pt x="19558" y="5740"/>
                </a:cubicBezTo>
                <a:lnTo>
                  <a:pt x="19558" y="5846"/>
                </a:lnTo>
                <a:cubicBezTo>
                  <a:pt x="19558" y="5869"/>
                  <a:pt x="19576" y="5880"/>
                  <a:pt x="19593" y="5880"/>
                </a:cubicBezTo>
                <a:cubicBezTo>
                  <a:pt x="19611" y="5880"/>
                  <a:pt x="19629" y="5869"/>
                  <a:pt x="19629" y="5846"/>
                </a:cubicBezTo>
                <a:lnTo>
                  <a:pt x="19629" y="5740"/>
                </a:lnTo>
                <a:cubicBezTo>
                  <a:pt x="19629" y="5717"/>
                  <a:pt x="19611" y="5705"/>
                  <a:pt x="19593" y="5705"/>
                </a:cubicBezTo>
                <a:close/>
                <a:moveTo>
                  <a:pt x="6604" y="5810"/>
                </a:moveTo>
                <a:cubicBezTo>
                  <a:pt x="6599" y="5810"/>
                  <a:pt x="6593" y="5811"/>
                  <a:pt x="6588" y="5814"/>
                </a:cubicBezTo>
                <a:cubicBezTo>
                  <a:pt x="6577" y="5819"/>
                  <a:pt x="6568" y="5825"/>
                  <a:pt x="6557" y="5830"/>
                </a:cubicBezTo>
                <a:cubicBezTo>
                  <a:pt x="6522" y="5848"/>
                  <a:pt x="6543" y="5896"/>
                  <a:pt x="6576" y="5896"/>
                </a:cubicBezTo>
                <a:cubicBezTo>
                  <a:pt x="6581" y="5896"/>
                  <a:pt x="6587" y="5895"/>
                  <a:pt x="6593" y="5892"/>
                </a:cubicBezTo>
                <a:cubicBezTo>
                  <a:pt x="6603" y="5886"/>
                  <a:pt x="6613" y="5881"/>
                  <a:pt x="6623" y="5876"/>
                </a:cubicBezTo>
                <a:cubicBezTo>
                  <a:pt x="6659" y="5858"/>
                  <a:pt x="6637" y="5810"/>
                  <a:pt x="6604" y="5810"/>
                </a:cubicBezTo>
                <a:close/>
                <a:moveTo>
                  <a:pt x="13013" y="5839"/>
                </a:moveTo>
                <a:cubicBezTo>
                  <a:pt x="12968" y="5839"/>
                  <a:pt x="12969" y="5910"/>
                  <a:pt x="13014" y="5910"/>
                </a:cubicBezTo>
                <a:lnTo>
                  <a:pt x="13029" y="5910"/>
                </a:lnTo>
                <a:cubicBezTo>
                  <a:pt x="13074" y="5910"/>
                  <a:pt x="13074" y="5839"/>
                  <a:pt x="13029" y="5839"/>
                </a:cubicBezTo>
                <a:lnTo>
                  <a:pt x="13014" y="5839"/>
                </a:lnTo>
                <a:cubicBezTo>
                  <a:pt x="13013" y="5839"/>
                  <a:pt x="13013" y="5839"/>
                  <a:pt x="13013" y="5839"/>
                </a:cubicBezTo>
                <a:close/>
                <a:moveTo>
                  <a:pt x="3298" y="5841"/>
                </a:moveTo>
                <a:cubicBezTo>
                  <a:pt x="3252" y="5841"/>
                  <a:pt x="3252" y="5913"/>
                  <a:pt x="3298" y="5913"/>
                </a:cubicBezTo>
                <a:cubicBezTo>
                  <a:pt x="3298" y="5913"/>
                  <a:pt x="3299" y="5913"/>
                  <a:pt x="3299" y="5913"/>
                </a:cubicBezTo>
                <a:cubicBezTo>
                  <a:pt x="3342" y="5913"/>
                  <a:pt x="3344" y="5841"/>
                  <a:pt x="3298" y="5841"/>
                </a:cubicBezTo>
                <a:close/>
                <a:moveTo>
                  <a:pt x="6238" y="5880"/>
                </a:moveTo>
                <a:cubicBezTo>
                  <a:pt x="6192" y="5880"/>
                  <a:pt x="6192" y="5950"/>
                  <a:pt x="6238" y="5950"/>
                </a:cubicBezTo>
                <a:cubicBezTo>
                  <a:pt x="6284" y="5950"/>
                  <a:pt x="6284" y="5880"/>
                  <a:pt x="6238" y="5880"/>
                </a:cubicBezTo>
                <a:close/>
                <a:moveTo>
                  <a:pt x="21454" y="5876"/>
                </a:moveTo>
                <a:cubicBezTo>
                  <a:pt x="21443" y="5876"/>
                  <a:pt x="21435" y="5881"/>
                  <a:pt x="21428" y="5889"/>
                </a:cubicBezTo>
                <a:cubicBezTo>
                  <a:pt x="21426" y="5888"/>
                  <a:pt x="21425" y="5888"/>
                  <a:pt x="21423" y="5888"/>
                </a:cubicBezTo>
                <a:cubicBezTo>
                  <a:pt x="21389" y="5888"/>
                  <a:pt x="21376" y="5947"/>
                  <a:pt x="21416" y="5960"/>
                </a:cubicBezTo>
                <a:cubicBezTo>
                  <a:pt x="21422" y="5962"/>
                  <a:pt x="21428" y="5963"/>
                  <a:pt x="21434" y="5963"/>
                </a:cubicBezTo>
                <a:cubicBezTo>
                  <a:pt x="21459" y="5963"/>
                  <a:pt x="21480" y="5945"/>
                  <a:pt x="21490" y="5922"/>
                </a:cubicBezTo>
                <a:cubicBezTo>
                  <a:pt x="21497" y="5903"/>
                  <a:pt x="21483" y="5881"/>
                  <a:pt x="21464" y="5877"/>
                </a:cubicBezTo>
                <a:cubicBezTo>
                  <a:pt x="21461" y="5876"/>
                  <a:pt x="21457" y="5876"/>
                  <a:pt x="21454" y="5876"/>
                </a:cubicBezTo>
                <a:close/>
                <a:moveTo>
                  <a:pt x="16093" y="5862"/>
                </a:moveTo>
                <a:cubicBezTo>
                  <a:pt x="16069" y="5862"/>
                  <a:pt x="16044" y="5887"/>
                  <a:pt x="16059" y="5915"/>
                </a:cubicBezTo>
                <a:cubicBezTo>
                  <a:pt x="16064" y="5925"/>
                  <a:pt x="16069" y="5935"/>
                  <a:pt x="16075" y="5945"/>
                </a:cubicBezTo>
                <a:cubicBezTo>
                  <a:pt x="16081" y="5958"/>
                  <a:pt x="16092" y="5963"/>
                  <a:pt x="16102" y="5963"/>
                </a:cubicBezTo>
                <a:cubicBezTo>
                  <a:pt x="16126" y="5963"/>
                  <a:pt x="16151" y="5938"/>
                  <a:pt x="16136" y="5910"/>
                </a:cubicBezTo>
                <a:cubicBezTo>
                  <a:pt x="16131" y="5899"/>
                  <a:pt x="16126" y="5891"/>
                  <a:pt x="16121" y="5880"/>
                </a:cubicBezTo>
                <a:cubicBezTo>
                  <a:pt x="16114" y="5867"/>
                  <a:pt x="16104" y="5862"/>
                  <a:pt x="16093" y="5862"/>
                </a:cubicBezTo>
                <a:close/>
                <a:moveTo>
                  <a:pt x="23483" y="5869"/>
                </a:moveTo>
                <a:cubicBezTo>
                  <a:pt x="23466" y="5869"/>
                  <a:pt x="23449" y="5880"/>
                  <a:pt x="23449" y="5903"/>
                </a:cubicBezTo>
                <a:lnTo>
                  <a:pt x="23449" y="5934"/>
                </a:lnTo>
                <a:cubicBezTo>
                  <a:pt x="23449" y="5957"/>
                  <a:pt x="23466" y="5968"/>
                  <a:pt x="23484" y="5968"/>
                </a:cubicBezTo>
                <a:cubicBezTo>
                  <a:pt x="23501" y="5968"/>
                  <a:pt x="23519" y="5957"/>
                  <a:pt x="23519" y="5934"/>
                </a:cubicBezTo>
                <a:lnTo>
                  <a:pt x="23519" y="5903"/>
                </a:lnTo>
                <a:cubicBezTo>
                  <a:pt x="23519" y="5881"/>
                  <a:pt x="23501" y="5869"/>
                  <a:pt x="23483" y="5869"/>
                </a:cubicBezTo>
                <a:close/>
                <a:moveTo>
                  <a:pt x="23231" y="5948"/>
                </a:moveTo>
                <a:cubicBezTo>
                  <a:pt x="23209" y="5948"/>
                  <a:pt x="23208" y="5983"/>
                  <a:pt x="23231" y="5983"/>
                </a:cubicBezTo>
                <a:lnTo>
                  <a:pt x="23254" y="5983"/>
                </a:lnTo>
                <a:cubicBezTo>
                  <a:pt x="23276" y="5983"/>
                  <a:pt x="23276" y="5948"/>
                  <a:pt x="23254" y="5948"/>
                </a:cubicBezTo>
                <a:close/>
                <a:moveTo>
                  <a:pt x="3041" y="5917"/>
                </a:moveTo>
                <a:cubicBezTo>
                  <a:pt x="2995" y="5917"/>
                  <a:pt x="2995" y="5987"/>
                  <a:pt x="3041" y="5987"/>
                </a:cubicBezTo>
                <a:lnTo>
                  <a:pt x="3057" y="5987"/>
                </a:lnTo>
                <a:cubicBezTo>
                  <a:pt x="3103" y="5987"/>
                  <a:pt x="3103" y="5917"/>
                  <a:pt x="3057" y="5917"/>
                </a:cubicBezTo>
                <a:close/>
                <a:moveTo>
                  <a:pt x="13327" y="5914"/>
                </a:moveTo>
                <a:cubicBezTo>
                  <a:pt x="13319" y="5914"/>
                  <a:pt x="13311" y="5917"/>
                  <a:pt x="13304" y="5924"/>
                </a:cubicBezTo>
                <a:lnTo>
                  <a:pt x="13288" y="5940"/>
                </a:lnTo>
                <a:cubicBezTo>
                  <a:pt x="13263" y="5965"/>
                  <a:pt x="13288" y="6001"/>
                  <a:pt x="13315" y="6001"/>
                </a:cubicBezTo>
                <a:cubicBezTo>
                  <a:pt x="13323" y="6001"/>
                  <a:pt x="13331" y="5998"/>
                  <a:pt x="13338" y="5990"/>
                </a:cubicBezTo>
                <a:lnTo>
                  <a:pt x="13354" y="5974"/>
                </a:lnTo>
                <a:cubicBezTo>
                  <a:pt x="13380" y="5950"/>
                  <a:pt x="13355" y="5914"/>
                  <a:pt x="13327" y="5914"/>
                </a:cubicBezTo>
                <a:close/>
                <a:moveTo>
                  <a:pt x="18421" y="5894"/>
                </a:moveTo>
                <a:cubicBezTo>
                  <a:pt x="18352" y="5894"/>
                  <a:pt x="18352" y="6001"/>
                  <a:pt x="18421" y="6002"/>
                </a:cubicBezTo>
                <a:cubicBezTo>
                  <a:pt x="18490" y="6002"/>
                  <a:pt x="18490" y="5894"/>
                  <a:pt x="18421" y="5894"/>
                </a:cubicBezTo>
                <a:close/>
                <a:moveTo>
                  <a:pt x="10880" y="5939"/>
                </a:moveTo>
                <a:cubicBezTo>
                  <a:pt x="10835" y="5939"/>
                  <a:pt x="10835" y="6009"/>
                  <a:pt x="10880" y="6009"/>
                </a:cubicBezTo>
                <a:cubicBezTo>
                  <a:pt x="10926" y="6009"/>
                  <a:pt x="10926" y="5939"/>
                  <a:pt x="10880" y="5939"/>
                </a:cubicBezTo>
                <a:close/>
                <a:moveTo>
                  <a:pt x="2455" y="5944"/>
                </a:moveTo>
                <a:cubicBezTo>
                  <a:pt x="2449" y="5944"/>
                  <a:pt x="2444" y="5945"/>
                  <a:pt x="2438" y="5948"/>
                </a:cubicBezTo>
                <a:cubicBezTo>
                  <a:pt x="2428" y="5954"/>
                  <a:pt x="2418" y="5959"/>
                  <a:pt x="2408" y="5964"/>
                </a:cubicBezTo>
                <a:cubicBezTo>
                  <a:pt x="2372" y="5982"/>
                  <a:pt x="2394" y="6029"/>
                  <a:pt x="2426" y="6029"/>
                </a:cubicBezTo>
                <a:cubicBezTo>
                  <a:pt x="2432" y="6029"/>
                  <a:pt x="2437" y="6028"/>
                  <a:pt x="2443" y="6025"/>
                </a:cubicBezTo>
                <a:cubicBezTo>
                  <a:pt x="2454" y="6019"/>
                  <a:pt x="2462" y="6014"/>
                  <a:pt x="2473" y="6009"/>
                </a:cubicBezTo>
                <a:cubicBezTo>
                  <a:pt x="2508" y="5991"/>
                  <a:pt x="2486" y="5944"/>
                  <a:pt x="2455" y="5944"/>
                </a:cubicBezTo>
                <a:close/>
                <a:moveTo>
                  <a:pt x="24265" y="5961"/>
                </a:moveTo>
                <a:cubicBezTo>
                  <a:pt x="24219" y="5961"/>
                  <a:pt x="24219" y="6032"/>
                  <a:pt x="24265" y="6032"/>
                </a:cubicBezTo>
                <a:cubicBezTo>
                  <a:pt x="24310" y="6032"/>
                  <a:pt x="24310" y="5961"/>
                  <a:pt x="24265" y="5961"/>
                </a:cubicBezTo>
                <a:close/>
                <a:moveTo>
                  <a:pt x="20494" y="5949"/>
                </a:moveTo>
                <a:cubicBezTo>
                  <a:pt x="20477" y="5949"/>
                  <a:pt x="20459" y="5960"/>
                  <a:pt x="20459" y="5983"/>
                </a:cubicBezTo>
                <a:lnTo>
                  <a:pt x="20459" y="5999"/>
                </a:lnTo>
                <a:cubicBezTo>
                  <a:pt x="20459" y="6022"/>
                  <a:pt x="20477" y="6033"/>
                  <a:pt x="20494" y="6033"/>
                </a:cubicBezTo>
                <a:cubicBezTo>
                  <a:pt x="20512" y="6033"/>
                  <a:pt x="20530" y="6022"/>
                  <a:pt x="20530" y="5999"/>
                </a:cubicBezTo>
                <a:lnTo>
                  <a:pt x="20530" y="5983"/>
                </a:lnTo>
                <a:cubicBezTo>
                  <a:pt x="20530" y="5960"/>
                  <a:pt x="20512" y="5949"/>
                  <a:pt x="20494" y="5949"/>
                </a:cubicBezTo>
                <a:close/>
                <a:moveTo>
                  <a:pt x="12532" y="5957"/>
                </a:moveTo>
                <a:cubicBezTo>
                  <a:pt x="12524" y="5957"/>
                  <a:pt x="12516" y="5960"/>
                  <a:pt x="12509" y="5967"/>
                </a:cubicBezTo>
                <a:lnTo>
                  <a:pt x="12493" y="5983"/>
                </a:lnTo>
                <a:cubicBezTo>
                  <a:pt x="12468" y="6007"/>
                  <a:pt x="12492" y="6043"/>
                  <a:pt x="12520" y="6043"/>
                </a:cubicBezTo>
                <a:cubicBezTo>
                  <a:pt x="12528" y="6043"/>
                  <a:pt x="12536" y="6040"/>
                  <a:pt x="12543" y="6033"/>
                </a:cubicBezTo>
                <a:lnTo>
                  <a:pt x="12559" y="6017"/>
                </a:lnTo>
                <a:cubicBezTo>
                  <a:pt x="12584" y="5992"/>
                  <a:pt x="12559" y="5957"/>
                  <a:pt x="12532" y="5957"/>
                </a:cubicBezTo>
                <a:close/>
                <a:moveTo>
                  <a:pt x="9408" y="6026"/>
                </a:moveTo>
                <a:cubicBezTo>
                  <a:pt x="9395" y="6026"/>
                  <a:pt x="9383" y="6044"/>
                  <a:pt x="9395" y="6056"/>
                </a:cubicBezTo>
                <a:lnTo>
                  <a:pt x="9411" y="6072"/>
                </a:lnTo>
                <a:cubicBezTo>
                  <a:pt x="9414" y="6075"/>
                  <a:pt x="9419" y="6077"/>
                  <a:pt x="9422" y="6077"/>
                </a:cubicBezTo>
                <a:cubicBezTo>
                  <a:pt x="9436" y="6077"/>
                  <a:pt x="9448" y="6060"/>
                  <a:pt x="9435" y="6048"/>
                </a:cubicBezTo>
                <a:lnTo>
                  <a:pt x="9420" y="6032"/>
                </a:lnTo>
                <a:cubicBezTo>
                  <a:pt x="9417" y="6028"/>
                  <a:pt x="9412" y="6026"/>
                  <a:pt x="9408" y="6026"/>
                </a:cubicBezTo>
                <a:close/>
                <a:moveTo>
                  <a:pt x="8956" y="6053"/>
                </a:moveTo>
                <a:cubicBezTo>
                  <a:pt x="8910" y="6053"/>
                  <a:pt x="8910" y="6123"/>
                  <a:pt x="8956" y="6123"/>
                </a:cubicBezTo>
                <a:cubicBezTo>
                  <a:pt x="8957" y="6123"/>
                  <a:pt x="8957" y="6123"/>
                  <a:pt x="8957" y="6123"/>
                </a:cubicBezTo>
                <a:cubicBezTo>
                  <a:pt x="9002" y="6123"/>
                  <a:pt x="9003" y="6053"/>
                  <a:pt x="8956" y="6053"/>
                </a:cubicBezTo>
                <a:close/>
                <a:moveTo>
                  <a:pt x="20149" y="6039"/>
                </a:moveTo>
                <a:cubicBezTo>
                  <a:pt x="20131" y="6039"/>
                  <a:pt x="20113" y="6051"/>
                  <a:pt x="20113" y="6074"/>
                </a:cubicBezTo>
                <a:lnTo>
                  <a:pt x="20113" y="6090"/>
                </a:lnTo>
                <a:cubicBezTo>
                  <a:pt x="20113" y="6112"/>
                  <a:pt x="20131" y="6123"/>
                  <a:pt x="20149" y="6123"/>
                </a:cubicBezTo>
                <a:cubicBezTo>
                  <a:pt x="20167" y="6123"/>
                  <a:pt x="20184" y="6112"/>
                  <a:pt x="20184" y="6090"/>
                </a:cubicBezTo>
                <a:lnTo>
                  <a:pt x="20184" y="6074"/>
                </a:lnTo>
                <a:cubicBezTo>
                  <a:pt x="20184" y="6051"/>
                  <a:pt x="20167" y="6039"/>
                  <a:pt x="20149" y="6039"/>
                </a:cubicBezTo>
                <a:close/>
                <a:moveTo>
                  <a:pt x="24774" y="6038"/>
                </a:moveTo>
                <a:cubicBezTo>
                  <a:pt x="24763" y="6038"/>
                  <a:pt x="24755" y="6043"/>
                  <a:pt x="24748" y="6051"/>
                </a:cubicBezTo>
                <a:cubicBezTo>
                  <a:pt x="24746" y="6051"/>
                  <a:pt x="24745" y="6051"/>
                  <a:pt x="24743" y="6051"/>
                </a:cubicBezTo>
                <a:cubicBezTo>
                  <a:pt x="24708" y="6051"/>
                  <a:pt x="24695" y="6109"/>
                  <a:pt x="24735" y="6122"/>
                </a:cubicBezTo>
                <a:cubicBezTo>
                  <a:pt x="24741" y="6124"/>
                  <a:pt x="24747" y="6125"/>
                  <a:pt x="24753" y="6125"/>
                </a:cubicBezTo>
                <a:cubicBezTo>
                  <a:pt x="24779" y="6125"/>
                  <a:pt x="24801" y="6108"/>
                  <a:pt x="24809" y="6084"/>
                </a:cubicBezTo>
                <a:cubicBezTo>
                  <a:pt x="24817" y="6065"/>
                  <a:pt x="24801" y="6044"/>
                  <a:pt x="24784" y="6039"/>
                </a:cubicBezTo>
                <a:cubicBezTo>
                  <a:pt x="24781" y="6038"/>
                  <a:pt x="24777" y="6038"/>
                  <a:pt x="24774" y="6038"/>
                </a:cubicBezTo>
                <a:close/>
                <a:moveTo>
                  <a:pt x="10220" y="5996"/>
                </a:moveTo>
                <a:cubicBezTo>
                  <a:pt x="10193" y="5996"/>
                  <a:pt x="10168" y="6031"/>
                  <a:pt x="10193" y="6056"/>
                </a:cubicBezTo>
                <a:cubicBezTo>
                  <a:pt x="10213" y="6076"/>
                  <a:pt x="10233" y="6097"/>
                  <a:pt x="10254" y="6117"/>
                </a:cubicBezTo>
                <a:cubicBezTo>
                  <a:pt x="10261" y="6124"/>
                  <a:pt x="10270" y="6127"/>
                  <a:pt x="10278" y="6127"/>
                </a:cubicBezTo>
                <a:cubicBezTo>
                  <a:pt x="10305" y="6127"/>
                  <a:pt x="10329" y="6091"/>
                  <a:pt x="10303" y="6067"/>
                </a:cubicBezTo>
                <a:cubicBezTo>
                  <a:pt x="10285" y="6048"/>
                  <a:pt x="10265" y="6027"/>
                  <a:pt x="10244" y="6007"/>
                </a:cubicBezTo>
                <a:cubicBezTo>
                  <a:pt x="10236" y="5999"/>
                  <a:pt x="10228" y="5996"/>
                  <a:pt x="10220" y="5996"/>
                </a:cubicBezTo>
                <a:close/>
                <a:moveTo>
                  <a:pt x="17892" y="6024"/>
                </a:moveTo>
                <a:cubicBezTo>
                  <a:pt x="17887" y="6024"/>
                  <a:pt x="17882" y="6025"/>
                  <a:pt x="17878" y="6027"/>
                </a:cubicBezTo>
                <a:cubicBezTo>
                  <a:pt x="17862" y="6032"/>
                  <a:pt x="17848" y="6037"/>
                  <a:pt x="17834" y="6043"/>
                </a:cubicBezTo>
                <a:cubicBezTo>
                  <a:pt x="17806" y="6051"/>
                  <a:pt x="17788" y="6079"/>
                  <a:pt x="17797" y="6107"/>
                </a:cubicBezTo>
                <a:cubicBezTo>
                  <a:pt x="17803" y="6129"/>
                  <a:pt x="17825" y="6147"/>
                  <a:pt x="17848" y="6147"/>
                </a:cubicBezTo>
                <a:cubicBezTo>
                  <a:pt x="17852" y="6147"/>
                  <a:pt x="17857" y="6146"/>
                  <a:pt x="17862" y="6144"/>
                </a:cubicBezTo>
                <a:cubicBezTo>
                  <a:pt x="17878" y="6139"/>
                  <a:pt x="17892" y="6134"/>
                  <a:pt x="17907" y="6128"/>
                </a:cubicBezTo>
                <a:cubicBezTo>
                  <a:pt x="17934" y="6119"/>
                  <a:pt x="17951" y="6092"/>
                  <a:pt x="17944" y="6063"/>
                </a:cubicBezTo>
                <a:cubicBezTo>
                  <a:pt x="17937" y="6042"/>
                  <a:pt x="17915" y="6024"/>
                  <a:pt x="17892" y="6024"/>
                </a:cubicBezTo>
                <a:close/>
                <a:moveTo>
                  <a:pt x="12458" y="6077"/>
                </a:moveTo>
                <a:cubicBezTo>
                  <a:pt x="12412" y="6077"/>
                  <a:pt x="12412" y="6148"/>
                  <a:pt x="12458" y="6148"/>
                </a:cubicBezTo>
                <a:cubicBezTo>
                  <a:pt x="12503" y="6148"/>
                  <a:pt x="12503" y="6077"/>
                  <a:pt x="12458" y="6077"/>
                </a:cubicBezTo>
                <a:close/>
                <a:moveTo>
                  <a:pt x="22634" y="6085"/>
                </a:moveTo>
                <a:cubicBezTo>
                  <a:pt x="22624" y="6085"/>
                  <a:pt x="22614" y="6093"/>
                  <a:pt x="22618" y="6106"/>
                </a:cubicBezTo>
                <a:cubicBezTo>
                  <a:pt x="22622" y="6118"/>
                  <a:pt x="22625" y="6128"/>
                  <a:pt x="22627" y="6139"/>
                </a:cubicBezTo>
                <a:cubicBezTo>
                  <a:pt x="22630" y="6148"/>
                  <a:pt x="22637" y="6152"/>
                  <a:pt x="22645" y="6152"/>
                </a:cubicBezTo>
                <a:cubicBezTo>
                  <a:pt x="22655" y="6152"/>
                  <a:pt x="22666" y="6144"/>
                  <a:pt x="22662" y="6132"/>
                </a:cubicBezTo>
                <a:cubicBezTo>
                  <a:pt x="22658" y="6119"/>
                  <a:pt x="22655" y="6110"/>
                  <a:pt x="22652" y="6098"/>
                </a:cubicBezTo>
                <a:cubicBezTo>
                  <a:pt x="22650" y="6089"/>
                  <a:pt x="22642" y="6085"/>
                  <a:pt x="22634" y="6085"/>
                </a:cubicBezTo>
                <a:close/>
                <a:moveTo>
                  <a:pt x="22251" y="6143"/>
                </a:moveTo>
                <a:cubicBezTo>
                  <a:pt x="22229" y="6143"/>
                  <a:pt x="22229" y="6179"/>
                  <a:pt x="22251" y="6179"/>
                </a:cubicBezTo>
                <a:lnTo>
                  <a:pt x="22274" y="6179"/>
                </a:lnTo>
                <a:cubicBezTo>
                  <a:pt x="22295" y="6179"/>
                  <a:pt x="22295" y="6143"/>
                  <a:pt x="22274" y="6143"/>
                </a:cubicBezTo>
                <a:cubicBezTo>
                  <a:pt x="22270" y="6144"/>
                  <a:pt x="22266" y="6144"/>
                  <a:pt x="22262" y="6144"/>
                </a:cubicBezTo>
                <a:cubicBezTo>
                  <a:pt x="22259" y="6144"/>
                  <a:pt x="22255" y="6144"/>
                  <a:pt x="22251" y="6143"/>
                </a:cubicBezTo>
                <a:close/>
                <a:moveTo>
                  <a:pt x="7169" y="6075"/>
                </a:moveTo>
                <a:cubicBezTo>
                  <a:pt x="7101" y="6075"/>
                  <a:pt x="7100" y="6182"/>
                  <a:pt x="7169" y="6182"/>
                </a:cubicBezTo>
                <a:cubicBezTo>
                  <a:pt x="7237" y="6182"/>
                  <a:pt x="7238" y="6075"/>
                  <a:pt x="7169" y="6075"/>
                </a:cubicBezTo>
                <a:close/>
                <a:moveTo>
                  <a:pt x="5862" y="6089"/>
                </a:moveTo>
                <a:cubicBezTo>
                  <a:pt x="5856" y="6089"/>
                  <a:pt x="5850" y="6091"/>
                  <a:pt x="5844" y="6095"/>
                </a:cubicBezTo>
                <a:cubicBezTo>
                  <a:pt x="5828" y="6105"/>
                  <a:pt x="5813" y="6114"/>
                  <a:pt x="5799" y="6124"/>
                </a:cubicBezTo>
                <a:cubicBezTo>
                  <a:pt x="5766" y="6145"/>
                  <a:pt x="5787" y="6192"/>
                  <a:pt x="5816" y="6192"/>
                </a:cubicBezTo>
                <a:cubicBezTo>
                  <a:pt x="5822" y="6192"/>
                  <a:pt x="5828" y="6190"/>
                  <a:pt x="5834" y="6186"/>
                </a:cubicBezTo>
                <a:cubicBezTo>
                  <a:pt x="5850" y="6176"/>
                  <a:pt x="5865" y="6166"/>
                  <a:pt x="5879" y="6156"/>
                </a:cubicBezTo>
                <a:cubicBezTo>
                  <a:pt x="5911" y="6136"/>
                  <a:pt x="5891" y="6089"/>
                  <a:pt x="5862" y="6089"/>
                </a:cubicBezTo>
                <a:close/>
                <a:moveTo>
                  <a:pt x="23813" y="6111"/>
                </a:moveTo>
                <a:cubicBezTo>
                  <a:pt x="23795" y="6111"/>
                  <a:pt x="23778" y="6123"/>
                  <a:pt x="23778" y="6145"/>
                </a:cubicBezTo>
                <a:lnTo>
                  <a:pt x="23778" y="6161"/>
                </a:lnTo>
                <a:cubicBezTo>
                  <a:pt x="23778" y="6184"/>
                  <a:pt x="23795" y="6195"/>
                  <a:pt x="23813" y="6195"/>
                </a:cubicBezTo>
                <a:cubicBezTo>
                  <a:pt x="23830" y="6195"/>
                  <a:pt x="23848" y="6184"/>
                  <a:pt x="23848" y="6161"/>
                </a:cubicBezTo>
                <a:lnTo>
                  <a:pt x="23848" y="6145"/>
                </a:lnTo>
                <a:cubicBezTo>
                  <a:pt x="23848" y="6123"/>
                  <a:pt x="23830" y="6111"/>
                  <a:pt x="23813" y="6111"/>
                </a:cubicBezTo>
                <a:close/>
                <a:moveTo>
                  <a:pt x="9799" y="6149"/>
                </a:moveTo>
                <a:cubicBezTo>
                  <a:pt x="9785" y="6149"/>
                  <a:pt x="9773" y="6167"/>
                  <a:pt x="9785" y="6179"/>
                </a:cubicBezTo>
                <a:lnTo>
                  <a:pt x="9801" y="6194"/>
                </a:lnTo>
                <a:cubicBezTo>
                  <a:pt x="9804" y="6198"/>
                  <a:pt x="9808" y="6199"/>
                  <a:pt x="9812" y="6199"/>
                </a:cubicBezTo>
                <a:cubicBezTo>
                  <a:pt x="9825" y="6199"/>
                  <a:pt x="9838" y="6182"/>
                  <a:pt x="9826" y="6169"/>
                </a:cubicBezTo>
                <a:lnTo>
                  <a:pt x="9810" y="6154"/>
                </a:lnTo>
                <a:cubicBezTo>
                  <a:pt x="9806" y="6150"/>
                  <a:pt x="9802" y="6149"/>
                  <a:pt x="9799" y="6149"/>
                </a:cubicBezTo>
                <a:close/>
                <a:moveTo>
                  <a:pt x="5290" y="6055"/>
                </a:moveTo>
                <a:cubicBezTo>
                  <a:pt x="5286" y="6055"/>
                  <a:pt x="5281" y="6055"/>
                  <a:pt x="5277" y="6056"/>
                </a:cubicBezTo>
                <a:cubicBezTo>
                  <a:pt x="5251" y="6065"/>
                  <a:pt x="5231" y="6094"/>
                  <a:pt x="5240" y="6122"/>
                </a:cubicBezTo>
                <a:cubicBezTo>
                  <a:pt x="5246" y="6138"/>
                  <a:pt x="5251" y="6153"/>
                  <a:pt x="5254" y="6166"/>
                </a:cubicBezTo>
                <a:cubicBezTo>
                  <a:pt x="5262" y="6189"/>
                  <a:pt x="5282" y="6205"/>
                  <a:pt x="5305" y="6205"/>
                </a:cubicBezTo>
                <a:cubicBezTo>
                  <a:pt x="5310" y="6205"/>
                  <a:pt x="5315" y="6204"/>
                  <a:pt x="5320" y="6203"/>
                </a:cubicBezTo>
                <a:cubicBezTo>
                  <a:pt x="5346" y="6195"/>
                  <a:pt x="5366" y="6165"/>
                  <a:pt x="5357" y="6138"/>
                </a:cubicBezTo>
                <a:cubicBezTo>
                  <a:pt x="5351" y="6122"/>
                  <a:pt x="5346" y="6107"/>
                  <a:pt x="5342" y="6093"/>
                </a:cubicBezTo>
                <a:cubicBezTo>
                  <a:pt x="5334" y="6071"/>
                  <a:pt x="5313" y="6055"/>
                  <a:pt x="5290" y="6055"/>
                </a:cubicBezTo>
                <a:close/>
                <a:moveTo>
                  <a:pt x="16592" y="6074"/>
                </a:moveTo>
                <a:cubicBezTo>
                  <a:pt x="16571" y="6074"/>
                  <a:pt x="16549" y="6092"/>
                  <a:pt x="16554" y="6118"/>
                </a:cubicBezTo>
                <a:cubicBezTo>
                  <a:pt x="16560" y="6143"/>
                  <a:pt x="16565" y="6168"/>
                  <a:pt x="16568" y="6192"/>
                </a:cubicBezTo>
                <a:cubicBezTo>
                  <a:pt x="16571" y="6210"/>
                  <a:pt x="16584" y="6218"/>
                  <a:pt x="16598" y="6218"/>
                </a:cubicBezTo>
                <a:cubicBezTo>
                  <a:pt x="16619" y="6218"/>
                  <a:pt x="16641" y="6201"/>
                  <a:pt x="16636" y="6175"/>
                </a:cubicBezTo>
                <a:cubicBezTo>
                  <a:pt x="16631" y="6149"/>
                  <a:pt x="16626" y="6124"/>
                  <a:pt x="16622" y="6100"/>
                </a:cubicBezTo>
                <a:cubicBezTo>
                  <a:pt x="16619" y="6082"/>
                  <a:pt x="16605" y="6074"/>
                  <a:pt x="16592" y="6074"/>
                </a:cubicBezTo>
                <a:close/>
                <a:moveTo>
                  <a:pt x="1777" y="6152"/>
                </a:moveTo>
                <a:cubicBezTo>
                  <a:pt x="1774" y="6152"/>
                  <a:pt x="1771" y="6152"/>
                  <a:pt x="1769" y="6153"/>
                </a:cubicBezTo>
                <a:cubicBezTo>
                  <a:pt x="1743" y="6158"/>
                  <a:pt x="1718" y="6164"/>
                  <a:pt x="1694" y="6169"/>
                </a:cubicBezTo>
                <a:cubicBezTo>
                  <a:pt x="1652" y="6179"/>
                  <a:pt x="1666" y="6238"/>
                  <a:pt x="1703" y="6238"/>
                </a:cubicBezTo>
                <a:cubicBezTo>
                  <a:pt x="1706" y="6238"/>
                  <a:pt x="1709" y="6238"/>
                  <a:pt x="1712" y="6237"/>
                </a:cubicBezTo>
                <a:cubicBezTo>
                  <a:pt x="1737" y="6232"/>
                  <a:pt x="1762" y="6226"/>
                  <a:pt x="1786" y="6221"/>
                </a:cubicBezTo>
                <a:cubicBezTo>
                  <a:pt x="1830" y="6212"/>
                  <a:pt x="1815" y="6152"/>
                  <a:pt x="1777" y="6152"/>
                </a:cubicBezTo>
                <a:close/>
                <a:moveTo>
                  <a:pt x="4092" y="6196"/>
                </a:moveTo>
                <a:cubicBezTo>
                  <a:pt x="4088" y="6196"/>
                  <a:pt x="4084" y="6197"/>
                  <a:pt x="4081" y="6201"/>
                </a:cubicBezTo>
                <a:lnTo>
                  <a:pt x="4065" y="6216"/>
                </a:lnTo>
                <a:cubicBezTo>
                  <a:pt x="4052" y="6229"/>
                  <a:pt x="4064" y="6247"/>
                  <a:pt x="4078" y="6247"/>
                </a:cubicBezTo>
                <a:cubicBezTo>
                  <a:pt x="4082" y="6247"/>
                  <a:pt x="4086" y="6245"/>
                  <a:pt x="4090" y="6242"/>
                </a:cubicBezTo>
                <a:lnTo>
                  <a:pt x="4106" y="6226"/>
                </a:lnTo>
                <a:cubicBezTo>
                  <a:pt x="4119" y="6214"/>
                  <a:pt x="4106" y="6196"/>
                  <a:pt x="4092" y="6196"/>
                </a:cubicBezTo>
                <a:close/>
                <a:moveTo>
                  <a:pt x="6606" y="6176"/>
                </a:moveTo>
                <a:cubicBezTo>
                  <a:pt x="6589" y="6176"/>
                  <a:pt x="6571" y="6187"/>
                  <a:pt x="6571" y="6210"/>
                </a:cubicBezTo>
                <a:lnTo>
                  <a:pt x="6571" y="6239"/>
                </a:lnTo>
                <a:cubicBezTo>
                  <a:pt x="6571" y="6263"/>
                  <a:pt x="6588" y="6274"/>
                  <a:pt x="6606" y="6274"/>
                </a:cubicBezTo>
                <a:cubicBezTo>
                  <a:pt x="6623" y="6274"/>
                  <a:pt x="6641" y="6263"/>
                  <a:pt x="6641" y="6239"/>
                </a:cubicBezTo>
                <a:lnTo>
                  <a:pt x="6641" y="6210"/>
                </a:lnTo>
                <a:cubicBezTo>
                  <a:pt x="6642" y="6187"/>
                  <a:pt x="6624" y="6176"/>
                  <a:pt x="6606" y="6176"/>
                </a:cubicBezTo>
                <a:close/>
                <a:moveTo>
                  <a:pt x="23467" y="6200"/>
                </a:moveTo>
                <a:cubicBezTo>
                  <a:pt x="23450" y="6200"/>
                  <a:pt x="23432" y="6212"/>
                  <a:pt x="23432" y="6234"/>
                </a:cubicBezTo>
                <a:lnTo>
                  <a:pt x="23432" y="6250"/>
                </a:lnTo>
                <a:cubicBezTo>
                  <a:pt x="23432" y="6273"/>
                  <a:pt x="23449" y="6285"/>
                  <a:pt x="23467" y="6285"/>
                </a:cubicBezTo>
                <a:cubicBezTo>
                  <a:pt x="23485" y="6285"/>
                  <a:pt x="23502" y="6273"/>
                  <a:pt x="23502" y="6250"/>
                </a:cubicBezTo>
                <a:lnTo>
                  <a:pt x="23502" y="6234"/>
                </a:lnTo>
                <a:cubicBezTo>
                  <a:pt x="23503" y="6212"/>
                  <a:pt x="23485" y="6200"/>
                  <a:pt x="23467" y="6200"/>
                </a:cubicBezTo>
                <a:close/>
                <a:moveTo>
                  <a:pt x="20657" y="6219"/>
                </a:moveTo>
                <a:cubicBezTo>
                  <a:pt x="20649" y="6219"/>
                  <a:pt x="20641" y="6222"/>
                  <a:pt x="20634" y="6229"/>
                </a:cubicBezTo>
                <a:lnTo>
                  <a:pt x="20619" y="6245"/>
                </a:lnTo>
                <a:cubicBezTo>
                  <a:pt x="20593" y="6269"/>
                  <a:pt x="20617" y="6305"/>
                  <a:pt x="20645" y="6305"/>
                </a:cubicBezTo>
                <a:cubicBezTo>
                  <a:pt x="20653" y="6305"/>
                  <a:pt x="20661" y="6302"/>
                  <a:pt x="20668" y="6295"/>
                </a:cubicBezTo>
                <a:lnTo>
                  <a:pt x="20684" y="6279"/>
                </a:lnTo>
                <a:cubicBezTo>
                  <a:pt x="20709" y="6254"/>
                  <a:pt x="20685" y="6219"/>
                  <a:pt x="20657" y="6219"/>
                </a:cubicBezTo>
                <a:close/>
                <a:moveTo>
                  <a:pt x="12109" y="6243"/>
                </a:moveTo>
                <a:cubicBezTo>
                  <a:pt x="12065" y="6243"/>
                  <a:pt x="12066" y="6312"/>
                  <a:pt x="12110" y="6313"/>
                </a:cubicBezTo>
                <a:cubicBezTo>
                  <a:pt x="12157" y="6313"/>
                  <a:pt x="12157" y="6243"/>
                  <a:pt x="12110" y="6243"/>
                </a:cubicBezTo>
                <a:cubicBezTo>
                  <a:pt x="12110" y="6243"/>
                  <a:pt x="12110" y="6243"/>
                  <a:pt x="12109" y="6243"/>
                </a:cubicBezTo>
                <a:close/>
                <a:moveTo>
                  <a:pt x="4993" y="6208"/>
                </a:moveTo>
                <a:cubicBezTo>
                  <a:pt x="4924" y="6208"/>
                  <a:pt x="4924" y="6315"/>
                  <a:pt x="4994" y="6316"/>
                </a:cubicBezTo>
                <a:lnTo>
                  <a:pt x="5010" y="6316"/>
                </a:lnTo>
                <a:cubicBezTo>
                  <a:pt x="5079" y="6316"/>
                  <a:pt x="5079" y="6208"/>
                  <a:pt x="5010" y="6208"/>
                </a:cubicBezTo>
                <a:lnTo>
                  <a:pt x="4994" y="6208"/>
                </a:lnTo>
                <a:cubicBezTo>
                  <a:pt x="4994" y="6208"/>
                  <a:pt x="4993" y="6208"/>
                  <a:pt x="4993" y="6208"/>
                </a:cubicBezTo>
                <a:close/>
                <a:moveTo>
                  <a:pt x="22917" y="6194"/>
                </a:moveTo>
                <a:cubicBezTo>
                  <a:pt x="22900" y="6194"/>
                  <a:pt x="22883" y="6202"/>
                  <a:pt x="22873" y="6221"/>
                </a:cubicBezTo>
                <a:cubicBezTo>
                  <a:pt x="22861" y="6243"/>
                  <a:pt x="22866" y="6281"/>
                  <a:pt x="22893" y="6292"/>
                </a:cubicBezTo>
                <a:cubicBezTo>
                  <a:pt x="22919" y="6302"/>
                  <a:pt x="22942" y="6315"/>
                  <a:pt x="22967" y="6325"/>
                </a:cubicBezTo>
                <a:cubicBezTo>
                  <a:pt x="22976" y="6329"/>
                  <a:pt x="22985" y="6331"/>
                  <a:pt x="22994" y="6331"/>
                </a:cubicBezTo>
                <a:cubicBezTo>
                  <a:pt x="23012" y="6331"/>
                  <a:pt x="23029" y="6323"/>
                  <a:pt x="23039" y="6305"/>
                </a:cubicBezTo>
                <a:cubicBezTo>
                  <a:pt x="23051" y="6283"/>
                  <a:pt x="23046" y="6245"/>
                  <a:pt x="23019" y="6233"/>
                </a:cubicBezTo>
                <a:cubicBezTo>
                  <a:pt x="22994" y="6223"/>
                  <a:pt x="22971" y="6211"/>
                  <a:pt x="22946" y="6201"/>
                </a:cubicBezTo>
                <a:cubicBezTo>
                  <a:pt x="22937" y="6197"/>
                  <a:pt x="22927" y="6194"/>
                  <a:pt x="22917" y="6194"/>
                </a:cubicBezTo>
                <a:close/>
                <a:moveTo>
                  <a:pt x="19377" y="6244"/>
                </a:moveTo>
                <a:cubicBezTo>
                  <a:pt x="19366" y="6244"/>
                  <a:pt x="19356" y="6250"/>
                  <a:pt x="19349" y="6263"/>
                </a:cubicBezTo>
                <a:cubicBezTo>
                  <a:pt x="19344" y="6273"/>
                  <a:pt x="19339" y="6281"/>
                  <a:pt x="19334" y="6292"/>
                </a:cubicBezTo>
                <a:cubicBezTo>
                  <a:pt x="19319" y="6320"/>
                  <a:pt x="19344" y="6346"/>
                  <a:pt x="19368" y="6346"/>
                </a:cubicBezTo>
                <a:cubicBezTo>
                  <a:pt x="19378" y="6346"/>
                  <a:pt x="19389" y="6341"/>
                  <a:pt x="19395" y="6327"/>
                </a:cubicBezTo>
                <a:cubicBezTo>
                  <a:pt x="19401" y="6317"/>
                  <a:pt x="19406" y="6308"/>
                  <a:pt x="19411" y="6297"/>
                </a:cubicBezTo>
                <a:cubicBezTo>
                  <a:pt x="19425" y="6270"/>
                  <a:pt x="19401" y="6244"/>
                  <a:pt x="19377" y="6244"/>
                </a:cubicBezTo>
                <a:close/>
                <a:moveTo>
                  <a:pt x="1072" y="6323"/>
                </a:moveTo>
                <a:cubicBezTo>
                  <a:pt x="1050" y="6323"/>
                  <a:pt x="1050" y="6359"/>
                  <a:pt x="1072" y="6359"/>
                </a:cubicBezTo>
                <a:lnTo>
                  <a:pt x="1116" y="6359"/>
                </a:lnTo>
                <a:cubicBezTo>
                  <a:pt x="1140" y="6359"/>
                  <a:pt x="1140" y="6323"/>
                  <a:pt x="1116" y="6323"/>
                </a:cubicBezTo>
                <a:close/>
                <a:moveTo>
                  <a:pt x="11856" y="6317"/>
                </a:moveTo>
                <a:cubicBezTo>
                  <a:pt x="11810" y="6317"/>
                  <a:pt x="11810" y="6388"/>
                  <a:pt x="11856" y="6388"/>
                </a:cubicBezTo>
                <a:lnTo>
                  <a:pt x="11871" y="6388"/>
                </a:lnTo>
                <a:cubicBezTo>
                  <a:pt x="11916" y="6388"/>
                  <a:pt x="11917" y="6317"/>
                  <a:pt x="11871" y="6317"/>
                </a:cubicBezTo>
                <a:close/>
                <a:moveTo>
                  <a:pt x="11267" y="6343"/>
                </a:moveTo>
                <a:cubicBezTo>
                  <a:pt x="11261" y="6343"/>
                  <a:pt x="11256" y="6345"/>
                  <a:pt x="11250" y="6347"/>
                </a:cubicBezTo>
                <a:cubicBezTo>
                  <a:pt x="11240" y="6353"/>
                  <a:pt x="11231" y="6358"/>
                  <a:pt x="11220" y="6363"/>
                </a:cubicBezTo>
                <a:cubicBezTo>
                  <a:pt x="11186" y="6381"/>
                  <a:pt x="11206" y="6429"/>
                  <a:pt x="11239" y="6429"/>
                </a:cubicBezTo>
                <a:cubicBezTo>
                  <a:pt x="11244" y="6429"/>
                  <a:pt x="11250" y="6428"/>
                  <a:pt x="11256" y="6425"/>
                </a:cubicBezTo>
                <a:cubicBezTo>
                  <a:pt x="11266" y="6420"/>
                  <a:pt x="11276" y="6414"/>
                  <a:pt x="11286" y="6409"/>
                </a:cubicBezTo>
                <a:cubicBezTo>
                  <a:pt x="11322" y="6392"/>
                  <a:pt x="11300" y="6343"/>
                  <a:pt x="11267" y="6343"/>
                </a:cubicBezTo>
                <a:close/>
                <a:moveTo>
                  <a:pt x="16391" y="6342"/>
                </a:moveTo>
                <a:cubicBezTo>
                  <a:pt x="16368" y="6342"/>
                  <a:pt x="16343" y="6368"/>
                  <a:pt x="16357" y="6396"/>
                </a:cubicBezTo>
                <a:cubicBezTo>
                  <a:pt x="16363" y="6406"/>
                  <a:pt x="16368" y="6415"/>
                  <a:pt x="16373" y="6426"/>
                </a:cubicBezTo>
                <a:cubicBezTo>
                  <a:pt x="16380" y="6439"/>
                  <a:pt x="16391" y="6445"/>
                  <a:pt x="16402" y="6445"/>
                </a:cubicBezTo>
                <a:cubicBezTo>
                  <a:pt x="16425" y="6445"/>
                  <a:pt x="16449" y="6419"/>
                  <a:pt x="16435" y="6390"/>
                </a:cubicBezTo>
                <a:cubicBezTo>
                  <a:pt x="16430" y="6380"/>
                  <a:pt x="16424" y="6370"/>
                  <a:pt x="16419" y="6360"/>
                </a:cubicBezTo>
                <a:cubicBezTo>
                  <a:pt x="16413" y="6347"/>
                  <a:pt x="16402" y="6342"/>
                  <a:pt x="16391" y="6342"/>
                </a:cubicBezTo>
                <a:close/>
                <a:moveTo>
                  <a:pt x="6524" y="6381"/>
                </a:moveTo>
                <a:cubicBezTo>
                  <a:pt x="6478" y="6381"/>
                  <a:pt x="6478" y="6452"/>
                  <a:pt x="6524" y="6452"/>
                </a:cubicBezTo>
                <a:cubicBezTo>
                  <a:pt x="6524" y="6452"/>
                  <a:pt x="6524" y="6452"/>
                  <a:pt x="6525" y="6452"/>
                </a:cubicBezTo>
                <a:cubicBezTo>
                  <a:pt x="6569" y="6452"/>
                  <a:pt x="6568" y="6383"/>
                  <a:pt x="6524" y="6381"/>
                </a:cubicBezTo>
                <a:close/>
                <a:moveTo>
                  <a:pt x="23976" y="6380"/>
                </a:moveTo>
                <a:cubicBezTo>
                  <a:pt x="23968" y="6380"/>
                  <a:pt x="23960" y="6383"/>
                  <a:pt x="23953" y="6390"/>
                </a:cubicBezTo>
                <a:lnTo>
                  <a:pt x="23937" y="6406"/>
                </a:lnTo>
                <a:cubicBezTo>
                  <a:pt x="23912" y="6431"/>
                  <a:pt x="23937" y="6467"/>
                  <a:pt x="23964" y="6467"/>
                </a:cubicBezTo>
                <a:cubicBezTo>
                  <a:pt x="23972" y="6467"/>
                  <a:pt x="23980" y="6464"/>
                  <a:pt x="23987" y="6456"/>
                </a:cubicBezTo>
                <a:lnTo>
                  <a:pt x="24003" y="6441"/>
                </a:lnTo>
                <a:cubicBezTo>
                  <a:pt x="24028" y="6416"/>
                  <a:pt x="24003" y="6380"/>
                  <a:pt x="23976" y="6380"/>
                </a:cubicBezTo>
                <a:close/>
                <a:moveTo>
                  <a:pt x="15973" y="6391"/>
                </a:moveTo>
                <a:cubicBezTo>
                  <a:pt x="15960" y="6391"/>
                  <a:pt x="15947" y="6409"/>
                  <a:pt x="15959" y="6421"/>
                </a:cubicBezTo>
                <a:lnTo>
                  <a:pt x="16004" y="6465"/>
                </a:lnTo>
                <a:cubicBezTo>
                  <a:pt x="16008" y="6468"/>
                  <a:pt x="16011" y="6470"/>
                  <a:pt x="16015" y="6470"/>
                </a:cubicBezTo>
                <a:cubicBezTo>
                  <a:pt x="16028" y="6470"/>
                  <a:pt x="16041" y="6453"/>
                  <a:pt x="16028" y="6441"/>
                </a:cubicBezTo>
                <a:lnTo>
                  <a:pt x="15984" y="6396"/>
                </a:lnTo>
                <a:cubicBezTo>
                  <a:pt x="15981" y="6392"/>
                  <a:pt x="15977" y="6391"/>
                  <a:pt x="15973" y="6391"/>
                </a:cubicBezTo>
                <a:close/>
                <a:moveTo>
                  <a:pt x="3100" y="6448"/>
                </a:moveTo>
                <a:cubicBezTo>
                  <a:pt x="3096" y="6448"/>
                  <a:pt x="3092" y="6450"/>
                  <a:pt x="3089" y="6453"/>
                </a:cubicBezTo>
                <a:lnTo>
                  <a:pt x="3073" y="6469"/>
                </a:lnTo>
                <a:cubicBezTo>
                  <a:pt x="3060" y="6481"/>
                  <a:pt x="3073" y="6499"/>
                  <a:pt x="3087" y="6499"/>
                </a:cubicBezTo>
                <a:cubicBezTo>
                  <a:pt x="3090" y="6499"/>
                  <a:pt x="3095" y="6498"/>
                  <a:pt x="3098" y="6494"/>
                </a:cubicBezTo>
                <a:lnTo>
                  <a:pt x="3114" y="6478"/>
                </a:lnTo>
                <a:cubicBezTo>
                  <a:pt x="3126" y="6466"/>
                  <a:pt x="3113" y="6448"/>
                  <a:pt x="3100" y="6448"/>
                </a:cubicBezTo>
                <a:close/>
                <a:moveTo>
                  <a:pt x="14757" y="6456"/>
                </a:moveTo>
                <a:cubicBezTo>
                  <a:pt x="14740" y="6456"/>
                  <a:pt x="14722" y="6467"/>
                  <a:pt x="14722" y="6490"/>
                </a:cubicBezTo>
                <a:lnTo>
                  <a:pt x="14722" y="6506"/>
                </a:lnTo>
                <a:cubicBezTo>
                  <a:pt x="14722" y="6529"/>
                  <a:pt x="14740" y="6540"/>
                  <a:pt x="14757" y="6540"/>
                </a:cubicBezTo>
                <a:cubicBezTo>
                  <a:pt x="14775" y="6540"/>
                  <a:pt x="14792" y="6529"/>
                  <a:pt x="14792" y="6506"/>
                </a:cubicBezTo>
                <a:lnTo>
                  <a:pt x="14792" y="6490"/>
                </a:lnTo>
                <a:cubicBezTo>
                  <a:pt x="14793" y="6468"/>
                  <a:pt x="14775" y="6456"/>
                  <a:pt x="14757" y="6456"/>
                </a:cubicBezTo>
                <a:close/>
                <a:moveTo>
                  <a:pt x="6791" y="6484"/>
                </a:moveTo>
                <a:cubicBezTo>
                  <a:pt x="6746" y="6484"/>
                  <a:pt x="6746" y="6554"/>
                  <a:pt x="6792" y="6554"/>
                </a:cubicBezTo>
                <a:cubicBezTo>
                  <a:pt x="6838" y="6554"/>
                  <a:pt x="6838" y="6484"/>
                  <a:pt x="6792" y="6484"/>
                </a:cubicBezTo>
                <a:cubicBezTo>
                  <a:pt x="6792" y="6484"/>
                  <a:pt x="6791" y="6484"/>
                  <a:pt x="6791" y="6484"/>
                </a:cubicBezTo>
                <a:close/>
                <a:moveTo>
                  <a:pt x="5924" y="6499"/>
                </a:moveTo>
                <a:cubicBezTo>
                  <a:pt x="5879" y="6499"/>
                  <a:pt x="5879" y="6569"/>
                  <a:pt x="5924" y="6569"/>
                </a:cubicBezTo>
                <a:lnTo>
                  <a:pt x="5940" y="6569"/>
                </a:lnTo>
                <a:cubicBezTo>
                  <a:pt x="5986" y="6569"/>
                  <a:pt x="5986" y="6499"/>
                  <a:pt x="5940" y="6499"/>
                </a:cubicBezTo>
                <a:close/>
                <a:moveTo>
                  <a:pt x="6539" y="6455"/>
                </a:moveTo>
                <a:cubicBezTo>
                  <a:pt x="6516" y="6455"/>
                  <a:pt x="6493" y="6472"/>
                  <a:pt x="6488" y="6494"/>
                </a:cubicBezTo>
                <a:cubicBezTo>
                  <a:pt x="6480" y="6524"/>
                  <a:pt x="6499" y="6552"/>
                  <a:pt x="6525" y="6559"/>
                </a:cubicBezTo>
                <a:cubicBezTo>
                  <a:pt x="6540" y="6564"/>
                  <a:pt x="6554" y="6569"/>
                  <a:pt x="6569" y="6574"/>
                </a:cubicBezTo>
                <a:cubicBezTo>
                  <a:pt x="6574" y="6575"/>
                  <a:pt x="6579" y="6576"/>
                  <a:pt x="6583" y="6576"/>
                </a:cubicBezTo>
                <a:cubicBezTo>
                  <a:pt x="6607" y="6576"/>
                  <a:pt x="6629" y="6559"/>
                  <a:pt x="6635" y="6537"/>
                </a:cubicBezTo>
                <a:cubicBezTo>
                  <a:pt x="6642" y="6509"/>
                  <a:pt x="6625" y="6479"/>
                  <a:pt x="6598" y="6472"/>
                </a:cubicBezTo>
                <a:cubicBezTo>
                  <a:pt x="6582" y="6467"/>
                  <a:pt x="6568" y="6462"/>
                  <a:pt x="6553" y="6457"/>
                </a:cubicBezTo>
                <a:cubicBezTo>
                  <a:pt x="6548" y="6456"/>
                  <a:pt x="6543" y="6455"/>
                  <a:pt x="6539" y="6455"/>
                </a:cubicBezTo>
                <a:close/>
                <a:moveTo>
                  <a:pt x="20147" y="6504"/>
                </a:moveTo>
                <a:cubicBezTo>
                  <a:pt x="20130" y="6504"/>
                  <a:pt x="20112" y="6516"/>
                  <a:pt x="20112" y="6538"/>
                </a:cubicBezTo>
                <a:lnTo>
                  <a:pt x="20112" y="6554"/>
                </a:lnTo>
                <a:cubicBezTo>
                  <a:pt x="20111" y="6576"/>
                  <a:pt x="20129" y="6588"/>
                  <a:pt x="20147" y="6588"/>
                </a:cubicBezTo>
                <a:cubicBezTo>
                  <a:pt x="20165" y="6588"/>
                  <a:pt x="20182" y="6577"/>
                  <a:pt x="20182" y="6554"/>
                </a:cubicBezTo>
                <a:lnTo>
                  <a:pt x="20182" y="6538"/>
                </a:lnTo>
                <a:cubicBezTo>
                  <a:pt x="20182" y="6516"/>
                  <a:pt x="20165" y="6504"/>
                  <a:pt x="20147" y="6504"/>
                </a:cubicBezTo>
                <a:close/>
                <a:moveTo>
                  <a:pt x="19831" y="6505"/>
                </a:moveTo>
                <a:cubicBezTo>
                  <a:pt x="19826" y="6505"/>
                  <a:pt x="19820" y="6506"/>
                  <a:pt x="19815" y="6509"/>
                </a:cubicBezTo>
                <a:cubicBezTo>
                  <a:pt x="19804" y="6513"/>
                  <a:pt x="19795" y="6519"/>
                  <a:pt x="19784" y="6524"/>
                </a:cubicBezTo>
                <a:cubicBezTo>
                  <a:pt x="19750" y="6542"/>
                  <a:pt x="19770" y="6590"/>
                  <a:pt x="19803" y="6590"/>
                </a:cubicBezTo>
                <a:cubicBezTo>
                  <a:pt x="19808" y="6590"/>
                  <a:pt x="19814" y="6588"/>
                  <a:pt x="19820" y="6585"/>
                </a:cubicBezTo>
                <a:cubicBezTo>
                  <a:pt x="19830" y="6580"/>
                  <a:pt x="19840" y="6575"/>
                  <a:pt x="19850" y="6569"/>
                </a:cubicBezTo>
                <a:cubicBezTo>
                  <a:pt x="19885" y="6551"/>
                  <a:pt x="19864" y="6505"/>
                  <a:pt x="19831" y="6505"/>
                </a:cubicBezTo>
                <a:close/>
                <a:moveTo>
                  <a:pt x="20807" y="6491"/>
                </a:moveTo>
                <a:cubicBezTo>
                  <a:pt x="20790" y="6491"/>
                  <a:pt x="20772" y="6502"/>
                  <a:pt x="20772" y="6525"/>
                </a:cubicBezTo>
                <a:lnTo>
                  <a:pt x="20772" y="6556"/>
                </a:lnTo>
                <a:cubicBezTo>
                  <a:pt x="20772" y="6578"/>
                  <a:pt x="20790" y="6590"/>
                  <a:pt x="20807" y="6590"/>
                </a:cubicBezTo>
                <a:cubicBezTo>
                  <a:pt x="20825" y="6590"/>
                  <a:pt x="20842" y="6578"/>
                  <a:pt x="20842" y="6556"/>
                </a:cubicBezTo>
                <a:lnTo>
                  <a:pt x="20842" y="6525"/>
                </a:lnTo>
                <a:cubicBezTo>
                  <a:pt x="20842" y="6502"/>
                  <a:pt x="20825" y="6491"/>
                  <a:pt x="20807" y="6491"/>
                </a:cubicBezTo>
                <a:close/>
                <a:moveTo>
                  <a:pt x="3505" y="6540"/>
                </a:moveTo>
                <a:cubicBezTo>
                  <a:pt x="3492" y="6540"/>
                  <a:pt x="3480" y="6557"/>
                  <a:pt x="3492" y="6569"/>
                </a:cubicBezTo>
                <a:cubicBezTo>
                  <a:pt x="3498" y="6577"/>
                  <a:pt x="3503" y="6580"/>
                  <a:pt x="3508" y="6585"/>
                </a:cubicBezTo>
                <a:cubicBezTo>
                  <a:pt x="3511" y="6589"/>
                  <a:pt x="3515" y="6590"/>
                  <a:pt x="3519" y="6590"/>
                </a:cubicBezTo>
                <a:cubicBezTo>
                  <a:pt x="3533" y="6590"/>
                  <a:pt x="3545" y="6573"/>
                  <a:pt x="3533" y="6561"/>
                </a:cubicBezTo>
                <a:lnTo>
                  <a:pt x="3517" y="6545"/>
                </a:lnTo>
                <a:cubicBezTo>
                  <a:pt x="3513" y="6542"/>
                  <a:pt x="3509" y="6540"/>
                  <a:pt x="3505" y="6540"/>
                </a:cubicBezTo>
                <a:close/>
                <a:moveTo>
                  <a:pt x="18479" y="6512"/>
                </a:moveTo>
                <a:cubicBezTo>
                  <a:pt x="18473" y="6512"/>
                  <a:pt x="18467" y="6513"/>
                  <a:pt x="18461" y="6517"/>
                </a:cubicBezTo>
                <a:cubicBezTo>
                  <a:pt x="18445" y="6528"/>
                  <a:pt x="18431" y="6537"/>
                  <a:pt x="18416" y="6547"/>
                </a:cubicBezTo>
                <a:cubicBezTo>
                  <a:pt x="18385" y="6569"/>
                  <a:pt x="18404" y="6616"/>
                  <a:pt x="18433" y="6616"/>
                </a:cubicBezTo>
                <a:cubicBezTo>
                  <a:pt x="18439" y="6616"/>
                  <a:pt x="18445" y="6614"/>
                  <a:pt x="18452" y="6609"/>
                </a:cubicBezTo>
                <a:cubicBezTo>
                  <a:pt x="18467" y="6599"/>
                  <a:pt x="18482" y="6589"/>
                  <a:pt x="18496" y="6579"/>
                </a:cubicBezTo>
                <a:cubicBezTo>
                  <a:pt x="18528" y="6558"/>
                  <a:pt x="18508" y="6512"/>
                  <a:pt x="18479" y="6512"/>
                </a:cubicBezTo>
                <a:close/>
                <a:moveTo>
                  <a:pt x="10590" y="6551"/>
                </a:moveTo>
                <a:cubicBezTo>
                  <a:pt x="10588" y="6551"/>
                  <a:pt x="10585" y="6551"/>
                  <a:pt x="10582" y="6552"/>
                </a:cubicBezTo>
                <a:cubicBezTo>
                  <a:pt x="10558" y="6557"/>
                  <a:pt x="10533" y="6563"/>
                  <a:pt x="10508" y="6568"/>
                </a:cubicBezTo>
                <a:cubicBezTo>
                  <a:pt x="10467" y="6578"/>
                  <a:pt x="10479" y="6638"/>
                  <a:pt x="10517" y="6638"/>
                </a:cubicBezTo>
                <a:cubicBezTo>
                  <a:pt x="10520" y="6638"/>
                  <a:pt x="10523" y="6637"/>
                  <a:pt x="10527" y="6637"/>
                </a:cubicBezTo>
                <a:cubicBezTo>
                  <a:pt x="10552" y="6631"/>
                  <a:pt x="10576" y="6625"/>
                  <a:pt x="10601" y="6620"/>
                </a:cubicBezTo>
                <a:cubicBezTo>
                  <a:pt x="10644" y="6611"/>
                  <a:pt x="10629" y="6551"/>
                  <a:pt x="10590" y="6551"/>
                </a:cubicBezTo>
                <a:close/>
                <a:moveTo>
                  <a:pt x="6311" y="6553"/>
                </a:moveTo>
                <a:cubicBezTo>
                  <a:pt x="6242" y="6553"/>
                  <a:pt x="6242" y="6661"/>
                  <a:pt x="6311" y="6661"/>
                </a:cubicBezTo>
                <a:cubicBezTo>
                  <a:pt x="6380" y="6661"/>
                  <a:pt x="6380" y="6553"/>
                  <a:pt x="6311" y="6553"/>
                </a:cubicBezTo>
                <a:close/>
                <a:moveTo>
                  <a:pt x="12161" y="6612"/>
                </a:moveTo>
                <a:cubicBezTo>
                  <a:pt x="12157" y="6612"/>
                  <a:pt x="12153" y="6613"/>
                  <a:pt x="12149" y="6617"/>
                </a:cubicBezTo>
                <a:lnTo>
                  <a:pt x="12134" y="6632"/>
                </a:lnTo>
                <a:cubicBezTo>
                  <a:pt x="12121" y="6644"/>
                  <a:pt x="12132" y="6663"/>
                  <a:pt x="12146" y="6663"/>
                </a:cubicBezTo>
                <a:cubicBezTo>
                  <a:pt x="12150" y="6663"/>
                  <a:pt x="12154" y="6661"/>
                  <a:pt x="12158" y="6657"/>
                </a:cubicBezTo>
                <a:lnTo>
                  <a:pt x="12173" y="6642"/>
                </a:lnTo>
                <a:cubicBezTo>
                  <a:pt x="12187" y="6630"/>
                  <a:pt x="12174" y="6612"/>
                  <a:pt x="12161" y="6612"/>
                </a:cubicBezTo>
                <a:close/>
                <a:moveTo>
                  <a:pt x="7982" y="6547"/>
                </a:moveTo>
                <a:cubicBezTo>
                  <a:pt x="7970" y="6547"/>
                  <a:pt x="7957" y="6551"/>
                  <a:pt x="7946" y="6562"/>
                </a:cubicBezTo>
                <a:lnTo>
                  <a:pt x="7931" y="6578"/>
                </a:lnTo>
                <a:cubicBezTo>
                  <a:pt x="7893" y="6615"/>
                  <a:pt x="7928" y="6669"/>
                  <a:pt x="7970" y="6669"/>
                </a:cubicBezTo>
                <a:cubicBezTo>
                  <a:pt x="7982" y="6669"/>
                  <a:pt x="7995" y="6664"/>
                  <a:pt x="8006" y="6653"/>
                </a:cubicBezTo>
                <a:lnTo>
                  <a:pt x="8022" y="6638"/>
                </a:lnTo>
                <a:cubicBezTo>
                  <a:pt x="8059" y="6600"/>
                  <a:pt x="8023" y="6547"/>
                  <a:pt x="7982" y="6547"/>
                </a:cubicBezTo>
                <a:close/>
                <a:moveTo>
                  <a:pt x="7246" y="6608"/>
                </a:moveTo>
                <a:cubicBezTo>
                  <a:pt x="7238" y="6608"/>
                  <a:pt x="7230" y="6611"/>
                  <a:pt x="7222" y="6619"/>
                </a:cubicBezTo>
                <a:lnTo>
                  <a:pt x="7207" y="6634"/>
                </a:lnTo>
                <a:cubicBezTo>
                  <a:pt x="7182" y="6659"/>
                  <a:pt x="7205" y="6694"/>
                  <a:pt x="7233" y="6694"/>
                </a:cubicBezTo>
                <a:cubicBezTo>
                  <a:pt x="7241" y="6694"/>
                  <a:pt x="7249" y="6691"/>
                  <a:pt x="7257" y="6684"/>
                </a:cubicBezTo>
                <a:lnTo>
                  <a:pt x="7273" y="6668"/>
                </a:lnTo>
                <a:cubicBezTo>
                  <a:pt x="7298" y="6643"/>
                  <a:pt x="7273" y="6608"/>
                  <a:pt x="7246" y="6608"/>
                </a:cubicBezTo>
                <a:close/>
                <a:moveTo>
                  <a:pt x="4137" y="6566"/>
                </a:moveTo>
                <a:cubicBezTo>
                  <a:pt x="4132" y="6566"/>
                  <a:pt x="4127" y="6567"/>
                  <a:pt x="4123" y="6568"/>
                </a:cubicBezTo>
                <a:cubicBezTo>
                  <a:pt x="4098" y="6579"/>
                  <a:pt x="4073" y="6588"/>
                  <a:pt x="4048" y="6599"/>
                </a:cubicBezTo>
                <a:cubicBezTo>
                  <a:pt x="4022" y="6609"/>
                  <a:pt x="4002" y="6634"/>
                  <a:pt x="4012" y="6664"/>
                </a:cubicBezTo>
                <a:cubicBezTo>
                  <a:pt x="4017" y="6684"/>
                  <a:pt x="4038" y="6704"/>
                  <a:pt x="4061" y="6704"/>
                </a:cubicBezTo>
                <a:cubicBezTo>
                  <a:pt x="4067" y="6704"/>
                  <a:pt x="4072" y="6703"/>
                  <a:pt x="4078" y="6700"/>
                </a:cubicBezTo>
                <a:cubicBezTo>
                  <a:pt x="4102" y="6690"/>
                  <a:pt x="4127" y="6682"/>
                  <a:pt x="4152" y="6671"/>
                </a:cubicBezTo>
                <a:cubicBezTo>
                  <a:pt x="4178" y="6661"/>
                  <a:pt x="4198" y="6635"/>
                  <a:pt x="4189" y="6605"/>
                </a:cubicBezTo>
                <a:cubicBezTo>
                  <a:pt x="4182" y="6584"/>
                  <a:pt x="4159" y="6566"/>
                  <a:pt x="4137" y="6566"/>
                </a:cubicBezTo>
                <a:close/>
                <a:moveTo>
                  <a:pt x="19110" y="6651"/>
                </a:moveTo>
                <a:cubicBezTo>
                  <a:pt x="19064" y="6651"/>
                  <a:pt x="19065" y="6721"/>
                  <a:pt x="19111" y="6721"/>
                </a:cubicBezTo>
                <a:lnTo>
                  <a:pt x="19140" y="6721"/>
                </a:lnTo>
                <a:cubicBezTo>
                  <a:pt x="19186" y="6721"/>
                  <a:pt x="19186" y="6651"/>
                  <a:pt x="19140" y="6651"/>
                </a:cubicBezTo>
                <a:lnTo>
                  <a:pt x="19111" y="6651"/>
                </a:lnTo>
                <a:cubicBezTo>
                  <a:pt x="19110" y="6651"/>
                  <a:pt x="19110" y="6651"/>
                  <a:pt x="19110" y="6651"/>
                </a:cubicBezTo>
                <a:close/>
                <a:moveTo>
                  <a:pt x="2333" y="6655"/>
                </a:moveTo>
                <a:cubicBezTo>
                  <a:pt x="2287" y="6655"/>
                  <a:pt x="2287" y="6726"/>
                  <a:pt x="2333" y="6726"/>
                </a:cubicBezTo>
                <a:lnTo>
                  <a:pt x="2349" y="6726"/>
                </a:lnTo>
                <a:cubicBezTo>
                  <a:pt x="2393" y="6726"/>
                  <a:pt x="2394" y="6655"/>
                  <a:pt x="2349" y="6655"/>
                </a:cubicBezTo>
                <a:close/>
                <a:moveTo>
                  <a:pt x="15580" y="6656"/>
                </a:moveTo>
                <a:cubicBezTo>
                  <a:pt x="15534" y="6656"/>
                  <a:pt x="15534" y="6727"/>
                  <a:pt x="15580" y="6727"/>
                </a:cubicBezTo>
                <a:cubicBezTo>
                  <a:pt x="15625" y="6727"/>
                  <a:pt x="15625" y="6656"/>
                  <a:pt x="15580" y="6656"/>
                </a:cubicBezTo>
                <a:close/>
                <a:moveTo>
                  <a:pt x="8629" y="6624"/>
                </a:moveTo>
                <a:cubicBezTo>
                  <a:pt x="8559" y="6624"/>
                  <a:pt x="8559" y="6731"/>
                  <a:pt x="8629" y="6731"/>
                </a:cubicBezTo>
                <a:cubicBezTo>
                  <a:pt x="8696" y="6731"/>
                  <a:pt x="8696" y="6625"/>
                  <a:pt x="8629" y="6624"/>
                </a:cubicBezTo>
                <a:close/>
                <a:moveTo>
                  <a:pt x="23466" y="6665"/>
                </a:moveTo>
                <a:cubicBezTo>
                  <a:pt x="23448" y="6665"/>
                  <a:pt x="23430" y="6676"/>
                  <a:pt x="23430" y="6699"/>
                </a:cubicBezTo>
                <a:lnTo>
                  <a:pt x="23430" y="6715"/>
                </a:lnTo>
                <a:cubicBezTo>
                  <a:pt x="23430" y="6738"/>
                  <a:pt x="23448" y="6750"/>
                  <a:pt x="23465" y="6750"/>
                </a:cubicBezTo>
                <a:cubicBezTo>
                  <a:pt x="23483" y="6750"/>
                  <a:pt x="23501" y="6738"/>
                  <a:pt x="23501" y="6715"/>
                </a:cubicBezTo>
                <a:lnTo>
                  <a:pt x="23501" y="6699"/>
                </a:lnTo>
                <a:cubicBezTo>
                  <a:pt x="23502" y="6676"/>
                  <a:pt x="23484" y="6665"/>
                  <a:pt x="23466" y="6665"/>
                </a:cubicBezTo>
                <a:close/>
                <a:moveTo>
                  <a:pt x="24127" y="6653"/>
                </a:moveTo>
                <a:cubicBezTo>
                  <a:pt x="24109" y="6653"/>
                  <a:pt x="24092" y="6664"/>
                  <a:pt x="24092" y="6687"/>
                </a:cubicBezTo>
                <a:lnTo>
                  <a:pt x="24092" y="6716"/>
                </a:lnTo>
                <a:cubicBezTo>
                  <a:pt x="24092" y="6739"/>
                  <a:pt x="24109" y="6751"/>
                  <a:pt x="24127" y="6751"/>
                </a:cubicBezTo>
                <a:cubicBezTo>
                  <a:pt x="24144" y="6751"/>
                  <a:pt x="24162" y="6739"/>
                  <a:pt x="24162" y="6716"/>
                </a:cubicBezTo>
                <a:lnTo>
                  <a:pt x="24162" y="6687"/>
                </a:lnTo>
                <a:cubicBezTo>
                  <a:pt x="24162" y="6664"/>
                  <a:pt x="24144" y="6653"/>
                  <a:pt x="24127" y="6653"/>
                </a:cubicBezTo>
                <a:close/>
                <a:moveTo>
                  <a:pt x="23152" y="6667"/>
                </a:moveTo>
                <a:cubicBezTo>
                  <a:pt x="23147" y="6667"/>
                  <a:pt x="23141" y="6668"/>
                  <a:pt x="23135" y="6671"/>
                </a:cubicBezTo>
                <a:cubicBezTo>
                  <a:pt x="23125" y="6676"/>
                  <a:pt x="23115" y="6682"/>
                  <a:pt x="23105" y="6687"/>
                </a:cubicBezTo>
                <a:cubicBezTo>
                  <a:pt x="23069" y="6705"/>
                  <a:pt x="23090" y="6752"/>
                  <a:pt x="23123" y="6752"/>
                </a:cubicBezTo>
                <a:cubicBezTo>
                  <a:pt x="23129" y="6752"/>
                  <a:pt x="23135" y="6751"/>
                  <a:pt x="23141" y="6748"/>
                </a:cubicBezTo>
                <a:cubicBezTo>
                  <a:pt x="23151" y="6742"/>
                  <a:pt x="23161" y="6737"/>
                  <a:pt x="23171" y="6732"/>
                </a:cubicBezTo>
                <a:cubicBezTo>
                  <a:pt x="23206" y="6714"/>
                  <a:pt x="23184" y="6667"/>
                  <a:pt x="23152" y="6667"/>
                </a:cubicBezTo>
                <a:close/>
                <a:moveTo>
                  <a:pt x="1822" y="6684"/>
                </a:moveTo>
                <a:cubicBezTo>
                  <a:pt x="1778" y="6684"/>
                  <a:pt x="1776" y="6755"/>
                  <a:pt x="1822" y="6755"/>
                </a:cubicBezTo>
                <a:cubicBezTo>
                  <a:pt x="1868" y="6755"/>
                  <a:pt x="1868" y="6684"/>
                  <a:pt x="1822" y="6684"/>
                </a:cubicBezTo>
                <a:close/>
                <a:moveTo>
                  <a:pt x="14228" y="6648"/>
                </a:moveTo>
                <a:cubicBezTo>
                  <a:pt x="14159" y="6650"/>
                  <a:pt x="14159" y="6756"/>
                  <a:pt x="14228" y="6756"/>
                </a:cubicBezTo>
                <a:cubicBezTo>
                  <a:pt x="14298" y="6756"/>
                  <a:pt x="14298" y="6648"/>
                  <a:pt x="14228" y="6648"/>
                </a:cubicBezTo>
                <a:close/>
                <a:moveTo>
                  <a:pt x="8945" y="6655"/>
                </a:moveTo>
                <a:cubicBezTo>
                  <a:pt x="8874" y="6655"/>
                  <a:pt x="8874" y="6762"/>
                  <a:pt x="8945" y="6762"/>
                </a:cubicBezTo>
                <a:lnTo>
                  <a:pt x="8989" y="6762"/>
                </a:lnTo>
                <a:cubicBezTo>
                  <a:pt x="9057" y="6761"/>
                  <a:pt x="9057" y="6655"/>
                  <a:pt x="8989" y="6655"/>
                </a:cubicBezTo>
                <a:close/>
                <a:moveTo>
                  <a:pt x="22177" y="6656"/>
                </a:moveTo>
                <a:cubicBezTo>
                  <a:pt x="22173" y="6656"/>
                  <a:pt x="22168" y="6656"/>
                  <a:pt x="22164" y="6657"/>
                </a:cubicBezTo>
                <a:cubicBezTo>
                  <a:pt x="22152" y="6662"/>
                  <a:pt x="22143" y="6664"/>
                  <a:pt x="22131" y="6667"/>
                </a:cubicBezTo>
                <a:cubicBezTo>
                  <a:pt x="22104" y="6676"/>
                  <a:pt x="22087" y="6704"/>
                  <a:pt x="22092" y="6732"/>
                </a:cubicBezTo>
                <a:cubicBezTo>
                  <a:pt x="22097" y="6756"/>
                  <a:pt x="22120" y="6773"/>
                  <a:pt x="22144" y="6773"/>
                </a:cubicBezTo>
                <a:cubicBezTo>
                  <a:pt x="22149" y="6773"/>
                  <a:pt x="22153" y="6773"/>
                  <a:pt x="22157" y="6772"/>
                </a:cubicBezTo>
                <a:cubicBezTo>
                  <a:pt x="22170" y="6767"/>
                  <a:pt x="22178" y="6765"/>
                  <a:pt x="22190" y="6762"/>
                </a:cubicBezTo>
                <a:cubicBezTo>
                  <a:pt x="22218" y="6753"/>
                  <a:pt x="22238" y="6729"/>
                  <a:pt x="22229" y="6697"/>
                </a:cubicBezTo>
                <a:cubicBezTo>
                  <a:pt x="22224" y="6673"/>
                  <a:pt x="22201" y="6656"/>
                  <a:pt x="22177" y="6656"/>
                </a:cubicBezTo>
                <a:close/>
                <a:moveTo>
                  <a:pt x="3761" y="6735"/>
                </a:moveTo>
                <a:cubicBezTo>
                  <a:pt x="3745" y="6735"/>
                  <a:pt x="3735" y="6759"/>
                  <a:pt x="3753" y="6767"/>
                </a:cubicBezTo>
                <a:cubicBezTo>
                  <a:pt x="3763" y="6773"/>
                  <a:pt x="3772" y="6778"/>
                  <a:pt x="3782" y="6783"/>
                </a:cubicBezTo>
                <a:cubicBezTo>
                  <a:pt x="3785" y="6785"/>
                  <a:pt x="3788" y="6785"/>
                  <a:pt x="3791" y="6785"/>
                </a:cubicBezTo>
                <a:cubicBezTo>
                  <a:pt x="3807" y="6785"/>
                  <a:pt x="3818" y="6762"/>
                  <a:pt x="3801" y="6753"/>
                </a:cubicBezTo>
                <a:cubicBezTo>
                  <a:pt x="3790" y="6748"/>
                  <a:pt x="3781" y="6742"/>
                  <a:pt x="3771" y="6737"/>
                </a:cubicBezTo>
                <a:cubicBezTo>
                  <a:pt x="3767" y="6735"/>
                  <a:pt x="3764" y="6735"/>
                  <a:pt x="3761" y="6735"/>
                </a:cubicBezTo>
                <a:close/>
                <a:moveTo>
                  <a:pt x="7892" y="6731"/>
                </a:moveTo>
                <a:cubicBezTo>
                  <a:pt x="7874" y="6731"/>
                  <a:pt x="7856" y="6742"/>
                  <a:pt x="7856" y="6765"/>
                </a:cubicBezTo>
                <a:lnTo>
                  <a:pt x="7856" y="6795"/>
                </a:lnTo>
                <a:cubicBezTo>
                  <a:pt x="7856" y="6818"/>
                  <a:pt x="7874" y="6829"/>
                  <a:pt x="7892" y="6829"/>
                </a:cubicBezTo>
                <a:cubicBezTo>
                  <a:pt x="7910" y="6829"/>
                  <a:pt x="7927" y="6818"/>
                  <a:pt x="7927" y="6795"/>
                </a:cubicBezTo>
                <a:lnTo>
                  <a:pt x="7927" y="6765"/>
                </a:lnTo>
                <a:cubicBezTo>
                  <a:pt x="7927" y="6742"/>
                  <a:pt x="7910" y="6731"/>
                  <a:pt x="7892" y="6731"/>
                </a:cubicBezTo>
                <a:close/>
                <a:moveTo>
                  <a:pt x="20101" y="6758"/>
                </a:moveTo>
                <a:cubicBezTo>
                  <a:pt x="20054" y="6758"/>
                  <a:pt x="20054" y="6829"/>
                  <a:pt x="20101" y="6829"/>
                </a:cubicBezTo>
                <a:lnTo>
                  <a:pt x="20116" y="6829"/>
                </a:lnTo>
                <a:cubicBezTo>
                  <a:pt x="20161" y="6829"/>
                  <a:pt x="20161" y="6758"/>
                  <a:pt x="20116" y="6758"/>
                </a:cubicBezTo>
                <a:close/>
                <a:moveTo>
                  <a:pt x="9410" y="6730"/>
                </a:moveTo>
                <a:cubicBezTo>
                  <a:pt x="9401" y="6730"/>
                  <a:pt x="9391" y="6731"/>
                  <a:pt x="9381" y="6735"/>
                </a:cubicBezTo>
                <a:cubicBezTo>
                  <a:pt x="9354" y="6744"/>
                  <a:pt x="9334" y="6771"/>
                  <a:pt x="9344" y="6800"/>
                </a:cubicBezTo>
                <a:cubicBezTo>
                  <a:pt x="9349" y="6822"/>
                  <a:pt x="9372" y="6840"/>
                  <a:pt x="9396" y="6840"/>
                </a:cubicBezTo>
                <a:cubicBezTo>
                  <a:pt x="9399" y="6840"/>
                  <a:pt x="9402" y="6840"/>
                  <a:pt x="9406" y="6839"/>
                </a:cubicBezTo>
                <a:cubicBezTo>
                  <a:pt x="9416" y="6847"/>
                  <a:pt x="9429" y="6852"/>
                  <a:pt x="9442" y="6852"/>
                </a:cubicBezTo>
                <a:cubicBezTo>
                  <a:pt x="9450" y="6852"/>
                  <a:pt x="9458" y="6850"/>
                  <a:pt x="9466" y="6846"/>
                </a:cubicBezTo>
                <a:cubicBezTo>
                  <a:pt x="9490" y="6833"/>
                  <a:pt x="9503" y="6798"/>
                  <a:pt x="9486" y="6773"/>
                </a:cubicBezTo>
                <a:cubicBezTo>
                  <a:pt x="9469" y="6748"/>
                  <a:pt x="9440" y="6730"/>
                  <a:pt x="9410" y="6730"/>
                </a:cubicBezTo>
                <a:close/>
                <a:moveTo>
                  <a:pt x="1553" y="6745"/>
                </a:moveTo>
                <a:cubicBezTo>
                  <a:pt x="1528" y="6745"/>
                  <a:pt x="1504" y="6770"/>
                  <a:pt x="1521" y="6797"/>
                </a:cubicBezTo>
                <a:cubicBezTo>
                  <a:pt x="1532" y="6810"/>
                  <a:pt x="1540" y="6825"/>
                  <a:pt x="1551" y="6841"/>
                </a:cubicBezTo>
                <a:cubicBezTo>
                  <a:pt x="1558" y="6852"/>
                  <a:pt x="1569" y="6857"/>
                  <a:pt x="1580" y="6857"/>
                </a:cubicBezTo>
                <a:cubicBezTo>
                  <a:pt x="1605" y="6857"/>
                  <a:pt x="1630" y="6832"/>
                  <a:pt x="1613" y="6805"/>
                </a:cubicBezTo>
                <a:cubicBezTo>
                  <a:pt x="1602" y="6789"/>
                  <a:pt x="1593" y="6775"/>
                  <a:pt x="1582" y="6761"/>
                </a:cubicBezTo>
                <a:cubicBezTo>
                  <a:pt x="1575" y="6750"/>
                  <a:pt x="1564" y="6745"/>
                  <a:pt x="1553" y="6745"/>
                </a:cubicBezTo>
                <a:close/>
                <a:moveTo>
                  <a:pt x="5250" y="6754"/>
                </a:moveTo>
                <a:cubicBezTo>
                  <a:pt x="5244" y="6754"/>
                  <a:pt x="5237" y="6756"/>
                  <a:pt x="5231" y="6760"/>
                </a:cubicBezTo>
                <a:cubicBezTo>
                  <a:pt x="5216" y="6771"/>
                  <a:pt x="5201" y="6781"/>
                  <a:pt x="5186" y="6789"/>
                </a:cubicBezTo>
                <a:cubicBezTo>
                  <a:pt x="5155" y="6811"/>
                  <a:pt x="5174" y="6858"/>
                  <a:pt x="5203" y="6858"/>
                </a:cubicBezTo>
                <a:cubicBezTo>
                  <a:pt x="5209" y="6858"/>
                  <a:pt x="5215" y="6856"/>
                  <a:pt x="5221" y="6851"/>
                </a:cubicBezTo>
                <a:cubicBezTo>
                  <a:pt x="5236" y="6841"/>
                  <a:pt x="5252" y="6830"/>
                  <a:pt x="5267" y="6821"/>
                </a:cubicBezTo>
                <a:cubicBezTo>
                  <a:pt x="5298" y="6799"/>
                  <a:pt x="5279" y="6754"/>
                  <a:pt x="5250" y="6754"/>
                </a:cubicBezTo>
                <a:close/>
                <a:moveTo>
                  <a:pt x="14544" y="6758"/>
                </a:moveTo>
                <a:cubicBezTo>
                  <a:pt x="14475" y="6758"/>
                  <a:pt x="14475" y="6866"/>
                  <a:pt x="14544" y="6866"/>
                </a:cubicBezTo>
                <a:lnTo>
                  <a:pt x="14588" y="6866"/>
                </a:lnTo>
                <a:cubicBezTo>
                  <a:pt x="14656" y="6866"/>
                  <a:pt x="14656" y="6760"/>
                  <a:pt x="14588" y="6758"/>
                </a:cubicBezTo>
                <a:close/>
                <a:moveTo>
                  <a:pt x="14757" y="6788"/>
                </a:moveTo>
                <a:cubicBezTo>
                  <a:pt x="14743" y="6788"/>
                  <a:pt x="14729" y="6795"/>
                  <a:pt x="14723" y="6813"/>
                </a:cubicBezTo>
                <a:cubicBezTo>
                  <a:pt x="14718" y="6828"/>
                  <a:pt x="14713" y="6842"/>
                  <a:pt x="14707" y="6857"/>
                </a:cubicBezTo>
                <a:cubicBezTo>
                  <a:pt x="14699" y="6883"/>
                  <a:pt x="14720" y="6900"/>
                  <a:pt x="14742" y="6900"/>
                </a:cubicBezTo>
                <a:cubicBezTo>
                  <a:pt x="14756" y="6900"/>
                  <a:pt x="14770" y="6893"/>
                  <a:pt x="14776" y="6876"/>
                </a:cubicBezTo>
                <a:cubicBezTo>
                  <a:pt x="14781" y="6861"/>
                  <a:pt x="14786" y="6846"/>
                  <a:pt x="14791" y="6831"/>
                </a:cubicBezTo>
                <a:cubicBezTo>
                  <a:pt x="14800" y="6805"/>
                  <a:pt x="14779" y="6788"/>
                  <a:pt x="14757" y="6788"/>
                </a:cubicBezTo>
                <a:close/>
                <a:moveTo>
                  <a:pt x="7591" y="6819"/>
                </a:moveTo>
                <a:cubicBezTo>
                  <a:pt x="7564" y="6819"/>
                  <a:pt x="7540" y="6854"/>
                  <a:pt x="7566" y="6879"/>
                </a:cubicBezTo>
                <a:cubicBezTo>
                  <a:pt x="7571" y="6886"/>
                  <a:pt x="7576" y="6889"/>
                  <a:pt x="7582" y="6894"/>
                </a:cubicBezTo>
                <a:cubicBezTo>
                  <a:pt x="7589" y="6902"/>
                  <a:pt x="7598" y="6905"/>
                  <a:pt x="7606" y="6905"/>
                </a:cubicBezTo>
                <a:cubicBezTo>
                  <a:pt x="7633" y="6905"/>
                  <a:pt x="7656" y="6869"/>
                  <a:pt x="7631" y="6845"/>
                </a:cubicBezTo>
                <a:lnTo>
                  <a:pt x="7615" y="6829"/>
                </a:lnTo>
                <a:cubicBezTo>
                  <a:pt x="7608" y="6822"/>
                  <a:pt x="7600" y="6819"/>
                  <a:pt x="7591" y="6819"/>
                </a:cubicBezTo>
                <a:close/>
                <a:moveTo>
                  <a:pt x="20415" y="6834"/>
                </a:moveTo>
                <a:cubicBezTo>
                  <a:pt x="20407" y="6834"/>
                  <a:pt x="20399" y="6838"/>
                  <a:pt x="20392" y="6845"/>
                </a:cubicBezTo>
                <a:lnTo>
                  <a:pt x="20376" y="6861"/>
                </a:lnTo>
                <a:cubicBezTo>
                  <a:pt x="20351" y="6885"/>
                  <a:pt x="20375" y="6921"/>
                  <a:pt x="20402" y="6921"/>
                </a:cubicBezTo>
                <a:cubicBezTo>
                  <a:pt x="20410" y="6921"/>
                  <a:pt x="20419" y="6918"/>
                  <a:pt x="20426" y="6910"/>
                </a:cubicBezTo>
                <a:lnTo>
                  <a:pt x="20442" y="6894"/>
                </a:lnTo>
                <a:cubicBezTo>
                  <a:pt x="20467" y="6869"/>
                  <a:pt x="20442" y="6834"/>
                  <a:pt x="20415" y="6834"/>
                </a:cubicBezTo>
                <a:close/>
                <a:moveTo>
                  <a:pt x="3011" y="6804"/>
                </a:moveTo>
                <a:cubicBezTo>
                  <a:pt x="2970" y="6804"/>
                  <a:pt x="2933" y="6857"/>
                  <a:pt x="2970" y="6894"/>
                </a:cubicBezTo>
                <a:lnTo>
                  <a:pt x="2986" y="6910"/>
                </a:lnTo>
                <a:cubicBezTo>
                  <a:pt x="2997" y="6921"/>
                  <a:pt x="3010" y="6926"/>
                  <a:pt x="3022" y="6926"/>
                </a:cubicBezTo>
                <a:cubicBezTo>
                  <a:pt x="3063" y="6926"/>
                  <a:pt x="3100" y="6873"/>
                  <a:pt x="3062" y="6836"/>
                </a:cubicBezTo>
                <a:lnTo>
                  <a:pt x="3047" y="6820"/>
                </a:lnTo>
                <a:cubicBezTo>
                  <a:pt x="3036" y="6809"/>
                  <a:pt x="3023" y="6804"/>
                  <a:pt x="3011" y="6804"/>
                </a:cubicBezTo>
                <a:close/>
                <a:moveTo>
                  <a:pt x="17967" y="6858"/>
                </a:moveTo>
                <a:cubicBezTo>
                  <a:pt x="17922" y="6858"/>
                  <a:pt x="17922" y="6929"/>
                  <a:pt x="17967" y="6929"/>
                </a:cubicBezTo>
                <a:cubicBezTo>
                  <a:pt x="18013" y="6929"/>
                  <a:pt x="18013" y="6858"/>
                  <a:pt x="17967" y="6858"/>
                </a:cubicBezTo>
                <a:close/>
                <a:moveTo>
                  <a:pt x="2513" y="6865"/>
                </a:moveTo>
                <a:cubicBezTo>
                  <a:pt x="2467" y="6865"/>
                  <a:pt x="2467" y="6935"/>
                  <a:pt x="2513" y="6935"/>
                </a:cubicBezTo>
                <a:cubicBezTo>
                  <a:pt x="2514" y="6935"/>
                  <a:pt x="2514" y="6935"/>
                  <a:pt x="2514" y="6935"/>
                </a:cubicBezTo>
                <a:cubicBezTo>
                  <a:pt x="2560" y="6935"/>
                  <a:pt x="2559" y="6866"/>
                  <a:pt x="2513" y="6865"/>
                </a:cubicBezTo>
                <a:close/>
                <a:moveTo>
                  <a:pt x="21948" y="6812"/>
                </a:moveTo>
                <a:cubicBezTo>
                  <a:pt x="21936" y="6812"/>
                  <a:pt x="21924" y="6817"/>
                  <a:pt x="21913" y="6828"/>
                </a:cubicBezTo>
                <a:cubicBezTo>
                  <a:pt x="21904" y="6836"/>
                  <a:pt x="21898" y="6841"/>
                  <a:pt x="21892" y="6849"/>
                </a:cubicBezTo>
                <a:cubicBezTo>
                  <a:pt x="21855" y="6887"/>
                  <a:pt x="21890" y="6942"/>
                  <a:pt x="21930" y="6942"/>
                </a:cubicBezTo>
                <a:cubicBezTo>
                  <a:pt x="21942" y="6942"/>
                  <a:pt x="21955" y="6937"/>
                  <a:pt x="21966" y="6926"/>
                </a:cubicBezTo>
                <a:cubicBezTo>
                  <a:pt x="21974" y="6918"/>
                  <a:pt x="21981" y="6913"/>
                  <a:pt x="21987" y="6905"/>
                </a:cubicBezTo>
                <a:cubicBezTo>
                  <a:pt x="22025" y="6867"/>
                  <a:pt x="21989" y="6812"/>
                  <a:pt x="21948" y="6812"/>
                </a:cubicBezTo>
                <a:close/>
                <a:moveTo>
                  <a:pt x="4708" y="6858"/>
                </a:moveTo>
                <a:cubicBezTo>
                  <a:pt x="4705" y="6858"/>
                  <a:pt x="4701" y="6859"/>
                  <a:pt x="4698" y="6860"/>
                </a:cubicBezTo>
                <a:cubicBezTo>
                  <a:pt x="4678" y="6865"/>
                  <a:pt x="4659" y="6870"/>
                  <a:pt x="4638" y="6873"/>
                </a:cubicBezTo>
                <a:cubicBezTo>
                  <a:pt x="4596" y="6883"/>
                  <a:pt x="4609" y="6942"/>
                  <a:pt x="4647" y="6942"/>
                </a:cubicBezTo>
                <a:cubicBezTo>
                  <a:pt x="4650" y="6942"/>
                  <a:pt x="4653" y="6942"/>
                  <a:pt x="4656" y="6941"/>
                </a:cubicBezTo>
                <a:cubicBezTo>
                  <a:pt x="4676" y="6936"/>
                  <a:pt x="4696" y="6931"/>
                  <a:pt x="4717" y="6928"/>
                </a:cubicBezTo>
                <a:cubicBezTo>
                  <a:pt x="4757" y="6916"/>
                  <a:pt x="4745" y="6858"/>
                  <a:pt x="4708" y="6858"/>
                </a:cubicBezTo>
                <a:close/>
                <a:moveTo>
                  <a:pt x="2707" y="6847"/>
                </a:moveTo>
                <a:cubicBezTo>
                  <a:pt x="2639" y="6847"/>
                  <a:pt x="2638" y="6955"/>
                  <a:pt x="2707" y="6955"/>
                </a:cubicBezTo>
                <a:lnTo>
                  <a:pt x="2723" y="6955"/>
                </a:lnTo>
                <a:cubicBezTo>
                  <a:pt x="2792" y="6955"/>
                  <a:pt x="2792" y="6847"/>
                  <a:pt x="2723" y="6847"/>
                </a:cubicBezTo>
                <a:close/>
                <a:moveTo>
                  <a:pt x="5781" y="6809"/>
                </a:moveTo>
                <a:cubicBezTo>
                  <a:pt x="5777" y="6809"/>
                  <a:pt x="5772" y="6809"/>
                  <a:pt x="5767" y="6810"/>
                </a:cubicBezTo>
                <a:cubicBezTo>
                  <a:pt x="5741" y="6819"/>
                  <a:pt x="5720" y="6849"/>
                  <a:pt x="5731" y="6876"/>
                </a:cubicBezTo>
                <a:cubicBezTo>
                  <a:pt x="5736" y="6891"/>
                  <a:pt x="5741" y="6907"/>
                  <a:pt x="5746" y="6920"/>
                </a:cubicBezTo>
                <a:cubicBezTo>
                  <a:pt x="5754" y="6944"/>
                  <a:pt x="5774" y="6959"/>
                  <a:pt x="5797" y="6959"/>
                </a:cubicBezTo>
                <a:cubicBezTo>
                  <a:pt x="5802" y="6959"/>
                  <a:pt x="5807" y="6959"/>
                  <a:pt x="5812" y="6957"/>
                </a:cubicBezTo>
                <a:cubicBezTo>
                  <a:pt x="5839" y="6950"/>
                  <a:pt x="5859" y="6919"/>
                  <a:pt x="5849" y="6892"/>
                </a:cubicBezTo>
                <a:cubicBezTo>
                  <a:pt x="5844" y="6876"/>
                  <a:pt x="5839" y="6862"/>
                  <a:pt x="5833" y="6847"/>
                </a:cubicBezTo>
                <a:cubicBezTo>
                  <a:pt x="5825" y="6824"/>
                  <a:pt x="5805" y="6809"/>
                  <a:pt x="5781" y="6809"/>
                </a:cubicBezTo>
                <a:close/>
                <a:moveTo>
                  <a:pt x="19619" y="6877"/>
                </a:moveTo>
                <a:cubicBezTo>
                  <a:pt x="19611" y="6877"/>
                  <a:pt x="19603" y="6880"/>
                  <a:pt x="19596" y="6888"/>
                </a:cubicBezTo>
                <a:lnTo>
                  <a:pt x="19580" y="6904"/>
                </a:lnTo>
                <a:cubicBezTo>
                  <a:pt x="19555" y="6927"/>
                  <a:pt x="19580" y="6964"/>
                  <a:pt x="19607" y="6964"/>
                </a:cubicBezTo>
                <a:cubicBezTo>
                  <a:pt x="19615" y="6964"/>
                  <a:pt x="19623" y="6961"/>
                  <a:pt x="19630" y="6954"/>
                </a:cubicBezTo>
                <a:lnTo>
                  <a:pt x="19646" y="6938"/>
                </a:lnTo>
                <a:cubicBezTo>
                  <a:pt x="19671" y="6912"/>
                  <a:pt x="19646" y="6877"/>
                  <a:pt x="19619" y="6877"/>
                </a:cubicBezTo>
                <a:close/>
                <a:moveTo>
                  <a:pt x="154" y="6890"/>
                </a:moveTo>
                <a:cubicBezTo>
                  <a:pt x="136" y="6890"/>
                  <a:pt x="119" y="6902"/>
                  <a:pt x="119" y="6925"/>
                </a:cubicBezTo>
                <a:lnTo>
                  <a:pt x="119" y="6940"/>
                </a:lnTo>
                <a:cubicBezTo>
                  <a:pt x="119" y="6963"/>
                  <a:pt x="136" y="6975"/>
                  <a:pt x="154" y="6975"/>
                </a:cubicBezTo>
                <a:cubicBezTo>
                  <a:pt x="171" y="6975"/>
                  <a:pt x="189" y="6963"/>
                  <a:pt x="189" y="6940"/>
                </a:cubicBezTo>
                <a:lnTo>
                  <a:pt x="189" y="6925"/>
                </a:lnTo>
                <a:cubicBezTo>
                  <a:pt x="189" y="6902"/>
                  <a:pt x="171" y="6890"/>
                  <a:pt x="154" y="6890"/>
                </a:cubicBezTo>
                <a:close/>
                <a:moveTo>
                  <a:pt x="23419" y="6920"/>
                </a:moveTo>
                <a:cubicBezTo>
                  <a:pt x="23374" y="6920"/>
                  <a:pt x="23374" y="6992"/>
                  <a:pt x="23419" y="6992"/>
                </a:cubicBezTo>
                <a:lnTo>
                  <a:pt x="23435" y="6992"/>
                </a:lnTo>
                <a:cubicBezTo>
                  <a:pt x="23481" y="6992"/>
                  <a:pt x="23481" y="6920"/>
                  <a:pt x="23435" y="6920"/>
                </a:cubicBezTo>
                <a:close/>
                <a:moveTo>
                  <a:pt x="16496" y="6946"/>
                </a:moveTo>
                <a:cubicBezTo>
                  <a:pt x="16482" y="6946"/>
                  <a:pt x="16470" y="6964"/>
                  <a:pt x="16482" y="6976"/>
                </a:cubicBezTo>
                <a:lnTo>
                  <a:pt x="16498" y="6992"/>
                </a:lnTo>
                <a:cubicBezTo>
                  <a:pt x="16501" y="6995"/>
                  <a:pt x="16505" y="6997"/>
                  <a:pt x="16509" y="6997"/>
                </a:cubicBezTo>
                <a:cubicBezTo>
                  <a:pt x="16522" y="6997"/>
                  <a:pt x="16534" y="6979"/>
                  <a:pt x="16522" y="6967"/>
                </a:cubicBezTo>
                <a:lnTo>
                  <a:pt x="16507" y="6951"/>
                </a:lnTo>
                <a:cubicBezTo>
                  <a:pt x="16504" y="6947"/>
                  <a:pt x="16500" y="6946"/>
                  <a:pt x="16496" y="6946"/>
                </a:cubicBezTo>
                <a:close/>
                <a:moveTo>
                  <a:pt x="9289" y="6929"/>
                </a:moveTo>
                <a:cubicBezTo>
                  <a:pt x="9243" y="6929"/>
                  <a:pt x="9243" y="6999"/>
                  <a:pt x="9289" y="6999"/>
                </a:cubicBezTo>
                <a:lnTo>
                  <a:pt x="9409" y="6999"/>
                </a:lnTo>
                <a:cubicBezTo>
                  <a:pt x="9409" y="6999"/>
                  <a:pt x="9410" y="6999"/>
                  <a:pt x="9411" y="6999"/>
                </a:cubicBezTo>
                <a:cubicBezTo>
                  <a:pt x="9455" y="6999"/>
                  <a:pt x="9454" y="6929"/>
                  <a:pt x="9409" y="6929"/>
                </a:cubicBezTo>
                <a:close/>
                <a:moveTo>
                  <a:pt x="11573" y="6956"/>
                </a:moveTo>
                <a:cubicBezTo>
                  <a:pt x="11560" y="6956"/>
                  <a:pt x="11547" y="6974"/>
                  <a:pt x="11559" y="6986"/>
                </a:cubicBezTo>
                <a:cubicBezTo>
                  <a:pt x="11566" y="6992"/>
                  <a:pt x="11571" y="6997"/>
                  <a:pt x="11575" y="7002"/>
                </a:cubicBezTo>
                <a:cubicBezTo>
                  <a:pt x="11579" y="7006"/>
                  <a:pt x="11583" y="7007"/>
                  <a:pt x="11587" y="7007"/>
                </a:cubicBezTo>
                <a:cubicBezTo>
                  <a:pt x="11600" y="7007"/>
                  <a:pt x="11613" y="6989"/>
                  <a:pt x="11600" y="6977"/>
                </a:cubicBezTo>
                <a:lnTo>
                  <a:pt x="11585" y="6961"/>
                </a:lnTo>
                <a:cubicBezTo>
                  <a:pt x="11581" y="6958"/>
                  <a:pt x="11577" y="6956"/>
                  <a:pt x="11573" y="6956"/>
                </a:cubicBezTo>
                <a:close/>
                <a:moveTo>
                  <a:pt x="2225" y="6973"/>
                </a:moveTo>
                <a:cubicBezTo>
                  <a:pt x="2204" y="6973"/>
                  <a:pt x="2205" y="7008"/>
                  <a:pt x="2226" y="7008"/>
                </a:cubicBezTo>
                <a:cubicBezTo>
                  <a:pt x="2251" y="7008"/>
                  <a:pt x="2251" y="6973"/>
                  <a:pt x="2226" y="6973"/>
                </a:cubicBezTo>
                <a:cubicBezTo>
                  <a:pt x="2226" y="6973"/>
                  <a:pt x="2226" y="6973"/>
                  <a:pt x="2225" y="6973"/>
                </a:cubicBezTo>
                <a:close/>
                <a:moveTo>
                  <a:pt x="8476" y="6928"/>
                </a:moveTo>
                <a:cubicBezTo>
                  <a:pt x="8471" y="6928"/>
                  <a:pt x="8465" y="6929"/>
                  <a:pt x="8460" y="6932"/>
                </a:cubicBezTo>
                <a:cubicBezTo>
                  <a:pt x="8427" y="6949"/>
                  <a:pt x="8393" y="6956"/>
                  <a:pt x="8356" y="6956"/>
                </a:cubicBezTo>
                <a:cubicBezTo>
                  <a:pt x="8351" y="6956"/>
                  <a:pt x="8347" y="6956"/>
                  <a:pt x="8342" y="6956"/>
                </a:cubicBezTo>
                <a:cubicBezTo>
                  <a:pt x="8342" y="6956"/>
                  <a:pt x="8341" y="6956"/>
                  <a:pt x="8340" y="6956"/>
                </a:cubicBezTo>
                <a:cubicBezTo>
                  <a:pt x="8296" y="6956"/>
                  <a:pt x="8297" y="7025"/>
                  <a:pt x="8342" y="7026"/>
                </a:cubicBezTo>
                <a:cubicBezTo>
                  <a:pt x="8348" y="7027"/>
                  <a:pt x="8353" y="7027"/>
                  <a:pt x="8358" y="7027"/>
                </a:cubicBezTo>
                <a:cubicBezTo>
                  <a:pt x="8406" y="7027"/>
                  <a:pt x="8453" y="7014"/>
                  <a:pt x="8495" y="6993"/>
                </a:cubicBezTo>
                <a:cubicBezTo>
                  <a:pt x="8531" y="6976"/>
                  <a:pt x="8509" y="6928"/>
                  <a:pt x="8476" y="6928"/>
                </a:cubicBezTo>
                <a:close/>
                <a:moveTo>
                  <a:pt x="21387" y="6961"/>
                </a:moveTo>
                <a:cubicBezTo>
                  <a:pt x="21360" y="6961"/>
                  <a:pt x="21336" y="6996"/>
                  <a:pt x="21360" y="7022"/>
                </a:cubicBezTo>
                <a:cubicBezTo>
                  <a:pt x="21367" y="7029"/>
                  <a:pt x="21375" y="7032"/>
                  <a:pt x="21383" y="7032"/>
                </a:cubicBezTo>
                <a:cubicBezTo>
                  <a:pt x="21411" y="7032"/>
                  <a:pt x="21436" y="6997"/>
                  <a:pt x="21411" y="6972"/>
                </a:cubicBezTo>
                <a:cubicBezTo>
                  <a:pt x="21404" y="6964"/>
                  <a:pt x="21396" y="6961"/>
                  <a:pt x="21387" y="6961"/>
                </a:cubicBezTo>
                <a:close/>
                <a:moveTo>
                  <a:pt x="16043" y="6973"/>
                </a:moveTo>
                <a:cubicBezTo>
                  <a:pt x="15999" y="6973"/>
                  <a:pt x="15997" y="7044"/>
                  <a:pt x="16044" y="7044"/>
                </a:cubicBezTo>
                <a:cubicBezTo>
                  <a:pt x="16090" y="7044"/>
                  <a:pt x="16090" y="6973"/>
                  <a:pt x="16044" y="6973"/>
                </a:cubicBezTo>
                <a:cubicBezTo>
                  <a:pt x="16044" y="6973"/>
                  <a:pt x="16044" y="6973"/>
                  <a:pt x="16043" y="6973"/>
                </a:cubicBezTo>
                <a:close/>
                <a:moveTo>
                  <a:pt x="17307" y="6915"/>
                </a:moveTo>
                <a:cubicBezTo>
                  <a:pt x="17280" y="6915"/>
                  <a:pt x="17255" y="6952"/>
                  <a:pt x="17280" y="6976"/>
                </a:cubicBezTo>
                <a:cubicBezTo>
                  <a:pt x="17300" y="6996"/>
                  <a:pt x="17320" y="7017"/>
                  <a:pt x="17341" y="7036"/>
                </a:cubicBezTo>
                <a:cubicBezTo>
                  <a:pt x="17349" y="7043"/>
                  <a:pt x="17357" y="7047"/>
                  <a:pt x="17365" y="7047"/>
                </a:cubicBezTo>
                <a:cubicBezTo>
                  <a:pt x="17392" y="7047"/>
                  <a:pt x="17416" y="7011"/>
                  <a:pt x="17390" y="6986"/>
                </a:cubicBezTo>
                <a:cubicBezTo>
                  <a:pt x="17372" y="6967"/>
                  <a:pt x="17352" y="6946"/>
                  <a:pt x="17331" y="6926"/>
                </a:cubicBezTo>
                <a:cubicBezTo>
                  <a:pt x="17323" y="6918"/>
                  <a:pt x="17315" y="6915"/>
                  <a:pt x="17307" y="6915"/>
                </a:cubicBezTo>
                <a:close/>
                <a:moveTo>
                  <a:pt x="19545" y="6997"/>
                </a:moveTo>
                <a:cubicBezTo>
                  <a:pt x="19499" y="6997"/>
                  <a:pt x="19499" y="7067"/>
                  <a:pt x="19545" y="7067"/>
                </a:cubicBezTo>
                <a:cubicBezTo>
                  <a:pt x="19546" y="7067"/>
                  <a:pt x="19547" y="7067"/>
                  <a:pt x="19547" y="7067"/>
                </a:cubicBezTo>
                <a:cubicBezTo>
                  <a:pt x="19589" y="7067"/>
                  <a:pt x="19590" y="6998"/>
                  <a:pt x="19545" y="6997"/>
                </a:cubicBezTo>
                <a:close/>
                <a:moveTo>
                  <a:pt x="23734" y="6996"/>
                </a:moveTo>
                <a:cubicBezTo>
                  <a:pt x="23726" y="6996"/>
                  <a:pt x="23718" y="6999"/>
                  <a:pt x="23711" y="7006"/>
                </a:cubicBezTo>
                <a:lnTo>
                  <a:pt x="23695" y="7022"/>
                </a:lnTo>
                <a:cubicBezTo>
                  <a:pt x="23670" y="7047"/>
                  <a:pt x="23694" y="7082"/>
                  <a:pt x="23721" y="7082"/>
                </a:cubicBezTo>
                <a:cubicBezTo>
                  <a:pt x="23729" y="7082"/>
                  <a:pt x="23737" y="7079"/>
                  <a:pt x="23744" y="7071"/>
                </a:cubicBezTo>
                <a:lnTo>
                  <a:pt x="23760" y="7056"/>
                </a:lnTo>
                <a:cubicBezTo>
                  <a:pt x="23786" y="7031"/>
                  <a:pt x="23761" y="6996"/>
                  <a:pt x="23734" y="6996"/>
                </a:cubicBezTo>
                <a:close/>
                <a:moveTo>
                  <a:pt x="3549" y="7036"/>
                </a:moveTo>
                <a:cubicBezTo>
                  <a:pt x="3545" y="7036"/>
                  <a:pt x="3542" y="7037"/>
                  <a:pt x="3538" y="7041"/>
                </a:cubicBezTo>
                <a:lnTo>
                  <a:pt x="3522" y="7057"/>
                </a:lnTo>
                <a:cubicBezTo>
                  <a:pt x="3510" y="7069"/>
                  <a:pt x="3522" y="7087"/>
                  <a:pt x="3535" y="7087"/>
                </a:cubicBezTo>
                <a:cubicBezTo>
                  <a:pt x="3539" y="7087"/>
                  <a:pt x="3543" y="7085"/>
                  <a:pt x="3546" y="7082"/>
                </a:cubicBezTo>
                <a:lnTo>
                  <a:pt x="3562" y="7066"/>
                </a:lnTo>
                <a:cubicBezTo>
                  <a:pt x="3574" y="7054"/>
                  <a:pt x="3562" y="7036"/>
                  <a:pt x="3549" y="7036"/>
                </a:cubicBezTo>
                <a:close/>
                <a:moveTo>
                  <a:pt x="14889" y="7034"/>
                </a:moveTo>
                <a:cubicBezTo>
                  <a:pt x="14843" y="7034"/>
                  <a:pt x="14843" y="7104"/>
                  <a:pt x="14889" y="7104"/>
                </a:cubicBezTo>
                <a:lnTo>
                  <a:pt x="15009" y="7104"/>
                </a:lnTo>
                <a:cubicBezTo>
                  <a:pt x="15010" y="7104"/>
                  <a:pt x="15010" y="7104"/>
                  <a:pt x="15011" y="7104"/>
                </a:cubicBezTo>
                <a:cubicBezTo>
                  <a:pt x="15054" y="7104"/>
                  <a:pt x="15054" y="7034"/>
                  <a:pt x="15009" y="7034"/>
                </a:cubicBezTo>
                <a:close/>
                <a:moveTo>
                  <a:pt x="16886" y="7066"/>
                </a:moveTo>
                <a:cubicBezTo>
                  <a:pt x="16872" y="7066"/>
                  <a:pt x="16860" y="7084"/>
                  <a:pt x="16872" y="7096"/>
                </a:cubicBezTo>
                <a:lnTo>
                  <a:pt x="16888" y="7112"/>
                </a:lnTo>
                <a:cubicBezTo>
                  <a:pt x="16891" y="7116"/>
                  <a:pt x="16895" y="7118"/>
                  <a:pt x="16899" y="7118"/>
                </a:cubicBezTo>
                <a:cubicBezTo>
                  <a:pt x="16913" y="7118"/>
                  <a:pt x="16925" y="7100"/>
                  <a:pt x="16913" y="7087"/>
                </a:cubicBezTo>
                <a:lnTo>
                  <a:pt x="16897" y="7071"/>
                </a:lnTo>
                <a:cubicBezTo>
                  <a:pt x="16893" y="7068"/>
                  <a:pt x="16889" y="7066"/>
                  <a:pt x="16886" y="7066"/>
                </a:cubicBezTo>
                <a:close/>
                <a:moveTo>
                  <a:pt x="12205" y="6982"/>
                </a:moveTo>
                <a:cubicBezTo>
                  <a:pt x="12200" y="6982"/>
                  <a:pt x="12194" y="6983"/>
                  <a:pt x="12189" y="6985"/>
                </a:cubicBezTo>
                <a:cubicBezTo>
                  <a:pt x="12165" y="6996"/>
                  <a:pt x="12140" y="7004"/>
                  <a:pt x="12115" y="7015"/>
                </a:cubicBezTo>
                <a:cubicBezTo>
                  <a:pt x="12088" y="7025"/>
                  <a:pt x="12069" y="7050"/>
                  <a:pt x="12078" y="7081"/>
                </a:cubicBezTo>
                <a:cubicBezTo>
                  <a:pt x="12083" y="7101"/>
                  <a:pt x="12105" y="7120"/>
                  <a:pt x="12129" y="7120"/>
                </a:cubicBezTo>
                <a:cubicBezTo>
                  <a:pt x="12134" y="7120"/>
                  <a:pt x="12139" y="7119"/>
                  <a:pt x="12144" y="7117"/>
                </a:cubicBezTo>
                <a:cubicBezTo>
                  <a:pt x="12168" y="7107"/>
                  <a:pt x="12193" y="7097"/>
                  <a:pt x="12218" y="7087"/>
                </a:cubicBezTo>
                <a:cubicBezTo>
                  <a:pt x="12245" y="7077"/>
                  <a:pt x="12263" y="7051"/>
                  <a:pt x="12255" y="7022"/>
                </a:cubicBezTo>
                <a:cubicBezTo>
                  <a:pt x="12250" y="7002"/>
                  <a:pt x="12228" y="6982"/>
                  <a:pt x="12205" y="6982"/>
                </a:cubicBezTo>
                <a:close/>
                <a:moveTo>
                  <a:pt x="7771" y="7060"/>
                </a:moveTo>
                <a:cubicBezTo>
                  <a:pt x="7725" y="7060"/>
                  <a:pt x="7724" y="7130"/>
                  <a:pt x="7771" y="7130"/>
                </a:cubicBezTo>
                <a:cubicBezTo>
                  <a:pt x="7817" y="7130"/>
                  <a:pt x="7817" y="7060"/>
                  <a:pt x="7771" y="7060"/>
                </a:cubicBezTo>
                <a:close/>
                <a:moveTo>
                  <a:pt x="7322" y="6997"/>
                </a:moveTo>
                <a:cubicBezTo>
                  <a:pt x="7281" y="6997"/>
                  <a:pt x="7244" y="7050"/>
                  <a:pt x="7281" y="7087"/>
                </a:cubicBezTo>
                <a:lnTo>
                  <a:pt x="7311" y="7117"/>
                </a:lnTo>
                <a:cubicBezTo>
                  <a:pt x="7322" y="7128"/>
                  <a:pt x="7335" y="7133"/>
                  <a:pt x="7347" y="7133"/>
                </a:cubicBezTo>
                <a:cubicBezTo>
                  <a:pt x="7388" y="7133"/>
                  <a:pt x="7426" y="7079"/>
                  <a:pt x="7388" y="7043"/>
                </a:cubicBezTo>
                <a:lnTo>
                  <a:pt x="7358" y="7013"/>
                </a:lnTo>
                <a:cubicBezTo>
                  <a:pt x="7347" y="7002"/>
                  <a:pt x="7334" y="6997"/>
                  <a:pt x="7322" y="6997"/>
                </a:cubicBezTo>
                <a:close/>
                <a:moveTo>
                  <a:pt x="9993" y="7079"/>
                </a:moveTo>
                <a:cubicBezTo>
                  <a:pt x="9988" y="7079"/>
                  <a:pt x="9982" y="7080"/>
                  <a:pt x="9977" y="7083"/>
                </a:cubicBezTo>
                <a:cubicBezTo>
                  <a:pt x="9966" y="7088"/>
                  <a:pt x="9957" y="7093"/>
                  <a:pt x="9946" y="7099"/>
                </a:cubicBezTo>
                <a:cubicBezTo>
                  <a:pt x="9910" y="7117"/>
                  <a:pt x="9932" y="7165"/>
                  <a:pt x="9965" y="7165"/>
                </a:cubicBezTo>
                <a:cubicBezTo>
                  <a:pt x="9970" y="7165"/>
                  <a:pt x="9976" y="7163"/>
                  <a:pt x="9982" y="7160"/>
                </a:cubicBezTo>
                <a:cubicBezTo>
                  <a:pt x="9992" y="7155"/>
                  <a:pt x="10001" y="7150"/>
                  <a:pt x="10011" y="7145"/>
                </a:cubicBezTo>
                <a:cubicBezTo>
                  <a:pt x="10046" y="7127"/>
                  <a:pt x="10026" y="7079"/>
                  <a:pt x="9993" y="7079"/>
                </a:cubicBezTo>
                <a:close/>
                <a:moveTo>
                  <a:pt x="10559" y="7109"/>
                </a:moveTo>
                <a:cubicBezTo>
                  <a:pt x="10541" y="7109"/>
                  <a:pt x="10523" y="7121"/>
                  <a:pt x="10523" y="7144"/>
                </a:cubicBezTo>
                <a:lnTo>
                  <a:pt x="10523" y="7159"/>
                </a:lnTo>
                <a:cubicBezTo>
                  <a:pt x="10523" y="7182"/>
                  <a:pt x="10541" y="7194"/>
                  <a:pt x="10559" y="7194"/>
                </a:cubicBezTo>
                <a:cubicBezTo>
                  <a:pt x="10577" y="7194"/>
                  <a:pt x="10595" y="7182"/>
                  <a:pt x="10595" y="7159"/>
                </a:cubicBezTo>
                <a:lnTo>
                  <a:pt x="10595" y="7144"/>
                </a:lnTo>
                <a:cubicBezTo>
                  <a:pt x="10595" y="7121"/>
                  <a:pt x="10577" y="7109"/>
                  <a:pt x="10559" y="7109"/>
                </a:cubicBezTo>
                <a:close/>
                <a:moveTo>
                  <a:pt x="11829" y="7152"/>
                </a:moveTo>
                <a:cubicBezTo>
                  <a:pt x="11813" y="7152"/>
                  <a:pt x="11803" y="7175"/>
                  <a:pt x="11820" y="7184"/>
                </a:cubicBezTo>
                <a:cubicBezTo>
                  <a:pt x="11831" y="7190"/>
                  <a:pt x="11840" y="7195"/>
                  <a:pt x="11851" y="7200"/>
                </a:cubicBezTo>
                <a:cubicBezTo>
                  <a:pt x="11854" y="7202"/>
                  <a:pt x="11857" y="7202"/>
                  <a:pt x="11859" y="7202"/>
                </a:cubicBezTo>
                <a:cubicBezTo>
                  <a:pt x="11876" y="7202"/>
                  <a:pt x="11886" y="7179"/>
                  <a:pt x="11868" y="7170"/>
                </a:cubicBezTo>
                <a:cubicBezTo>
                  <a:pt x="11858" y="7165"/>
                  <a:pt x="11849" y="7159"/>
                  <a:pt x="11838" y="7154"/>
                </a:cubicBezTo>
                <a:cubicBezTo>
                  <a:pt x="11835" y="7153"/>
                  <a:pt x="11832" y="7152"/>
                  <a:pt x="11829" y="7152"/>
                </a:cubicBezTo>
                <a:close/>
                <a:moveTo>
                  <a:pt x="18794" y="7174"/>
                </a:moveTo>
                <a:cubicBezTo>
                  <a:pt x="18790" y="7174"/>
                  <a:pt x="18786" y="7176"/>
                  <a:pt x="18783" y="7179"/>
                </a:cubicBezTo>
                <a:lnTo>
                  <a:pt x="18767" y="7195"/>
                </a:lnTo>
                <a:cubicBezTo>
                  <a:pt x="18754" y="7207"/>
                  <a:pt x="18767" y="7224"/>
                  <a:pt x="18780" y="7224"/>
                </a:cubicBezTo>
                <a:cubicBezTo>
                  <a:pt x="18784" y="7224"/>
                  <a:pt x="18788" y="7223"/>
                  <a:pt x="18792" y="7219"/>
                </a:cubicBezTo>
                <a:lnTo>
                  <a:pt x="18808" y="7203"/>
                </a:lnTo>
                <a:cubicBezTo>
                  <a:pt x="18820" y="7191"/>
                  <a:pt x="18808" y="7174"/>
                  <a:pt x="18794" y="7174"/>
                </a:cubicBezTo>
                <a:close/>
                <a:moveTo>
                  <a:pt x="19200" y="7161"/>
                </a:moveTo>
                <a:cubicBezTo>
                  <a:pt x="19153" y="7161"/>
                  <a:pt x="19152" y="7233"/>
                  <a:pt x="19200" y="7233"/>
                </a:cubicBezTo>
                <a:cubicBezTo>
                  <a:pt x="19245" y="7233"/>
                  <a:pt x="19245" y="7161"/>
                  <a:pt x="19200" y="7161"/>
                </a:cubicBezTo>
                <a:close/>
                <a:moveTo>
                  <a:pt x="14076" y="7035"/>
                </a:moveTo>
                <a:cubicBezTo>
                  <a:pt x="14071" y="7035"/>
                  <a:pt x="14065" y="7036"/>
                  <a:pt x="14059" y="7039"/>
                </a:cubicBezTo>
                <a:cubicBezTo>
                  <a:pt x="14027" y="7054"/>
                  <a:pt x="13994" y="7063"/>
                  <a:pt x="13959" y="7063"/>
                </a:cubicBezTo>
                <a:cubicBezTo>
                  <a:pt x="13953" y="7063"/>
                  <a:pt x="13947" y="7062"/>
                  <a:pt x="13942" y="7062"/>
                </a:cubicBezTo>
                <a:cubicBezTo>
                  <a:pt x="13941" y="7062"/>
                  <a:pt x="13940" y="7062"/>
                  <a:pt x="13940" y="7062"/>
                </a:cubicBezTo>
                <a:cubicBezTo>
                  <a:pt x="13901" y="7062"/>
                  <a:pt x="13896" y="7118"/>
                  <a:pt x="13929" y="7130"/>
                </a:cubicBezTo>
                <a:cubicBezTo>
                  <a:pt x="13911" y="7137"/>
                  <a:pt x="13899" y="7156"/>
                  <a:pt x="13911" y="7179"/>
                </a:cubicBezTo>
                <a:cubicBezTo>
                  <a:pt x="13922" y="7195"/>
                  <a:pt x="13931" y="7209"/>
                  <a:pt x="13942" y="7223"/>
                </a:cubicBezTo>
                <a:cubicBezTo>
                  <a:pt x="13949" y="7235"/>
                  <a:pt x="13960" y="7239"/>
                  <a:pt x="13971" y="7239"/>
                </a:cubicBezTo>
                <a:cubicBezTo>
                  <a:pt x="13996" y="7239"/>
                  <a:pt x="14020" y="7215"/>
                  <a:pt x="14003" y="7188"/>
                </a:cubicBezTo>
                <a:cubicBezTo>
                  <a:pt x="13994" y="7174"/>
                  <a:pt x="13984" y="7158"/>
                  <a:pt x="13973" y="7144"/>
                </a:cubicBezTo>
                <a:cubicBezTo>
                  <a:pt x="13970" y="7139"/>
                  <a:pt x="13966" y="7135"/>
                  <a:pt x="13963" y="7133"/>
                </a:cubicBezTo>
                <a:cubicBezTo>
                  <a:pt x="14008" y="7132"/>
                  <a:pt x="14054" y="7118"/>
                  <a:pt x="14095" y="7099"/>
                </a:cubicBezTo>
                <a:cubicBezTo>
                  <a:pt x="14131" y="7082"/>
                  <a:pt x="14109" y="7035"/>
                  <a:pt x="14076" y="7035"/>
                </a:cubicBezTo>
                <a:close/>
                <a:moveTo>
                  <a:pt x="6494" y="7145"/>
                </a:moveTo>
                <a:cubicBezTo>
                  <a:pt x="6426" y="7145"/>
                  <a:pt x="6425" y="7253"/>
                  <a:pt x="6494" y="7253"/>
                </a:cubicBezTo>
                <a:cubicBezTo>
                  <a:pt x="6562" y="7250"/>
                  <a:pt x="6562" y="7145"/>
                  <a:pt x="6494" y="7145"/>
                </a:cubicBezTo>
                <a:close/>
                <a:moveTo>
                  <a:pt x="21682" y="7180"/>
                </a:moveTo>
                <a:cubicBezTo>
                  <a:pt x="21655" y="7180"/>
                  <a:pt x="21630" y="7215"/>
                  <a:pt x="21654" y="7240"/>
                </a:cubicBezTo>
                <a:cubicBezTo>
                  <a:pt x="21662" y="7248"/>
                  <a:pt x="21668" y="7255"/>
                  <a:pt x="21675" y="7261"/>
                </a:cubicBezTo>
                <a:cubicBezTo>
                  <a:pt x="21683" y="7268"/>
                  <a:pt x="21691" y="7271"/>
                  <a:pt x="21699" y="7271"/>
                </a:cubicBezTo>
                <a:cubicBezTo>
                  <a:pt x="21727" y="7271"/>
                  <a:pt x="21751" y="7237"/>
                  <a:pt x="21726" y="7212"/>
                </a:cubicBezTo>
                <a:lnTo>
                  <a:pt x="21705" y="7191"/>
                </a:lnTo>
                <a:cubicBezTo>
                  <a:pt x="21698" y="7183"/>
                  <a:pt x="21690" y="7180"/>
                  <a:pt x="21682" y="7180"/>
                </a:cubicBezTo>
                <a:close/>
                <a:moveTo>
                  <a:pt x="12983" y="7140"/>
                </a:moveTo>
                <a:cubicBezTo>
                  <a:pt x="12969" y="7140"/>
                  <a:pt x="12957" y="7158"/>
                  <a:pt x="12970" y="7171"/>
                </a:cubicBezTo>
                <a:cubicBezTo>
                  <a:pt x="13000" y="7205"/>
                  <a:pt x="13031" y="7240"/>
                  <a:pt x="13062" y="7275"/>
                </a:cubicBezTo>
                <a:cubicBezTo>
                  <a:pt x="13065" y="7278"/>
                  <a:pt x="13069" y="7280"/>
                  <a:pt x="13072" y="7280"/>
                </a:cubicBezTo>
                <a:cubicBezTo>
                  <a:pt x="13085" y="7280"/>
                  <a:pt x="13097" y="7262"/>
                  <a:pt x="13087" y="7249"/>
                </a:cubicBezTo>
                <a:cubicBezTo>
                  <a:pt x="13056" y="7216"/>
                  <a:pt x="13025" y="7180"/>
                  <a:pt x="12995" y="7146"/>
                </a:cubicBezTo>
                <a:cubicBezTo>
                  <a:pt x="12991" y="7142"/>
                  <a:pt x="12987" y="7140"/>
                  <a:pt x="12983" y="7140"/>
                </a:cubicBezTo>
                <a:close/>
                <a:moveTo>
                  <a:pt x="13400" y="7154"/>
                </a:moveTo>
                <a:cubicBezTo>
                  <a:pt x="13386" y="7154"/>
                  <a:pt x="13373" y="7161"/>
                  <a:pt x="13370" y="7179"/>
                </a:cubicBezTo>
                <a:cubicBezTo>
                  <a:pt x="13361" y="7214"/>
                  <a:pt x="13370" y="7245"/>
                  <a:pt x="13392" y="7273"/>
                </a:cubicBezTo>
                <a:cubicBezTo>
                  <a:pt x="13397" y="7281"/>
                  <a:pt x="13406" y="7284"/>
                  <a:pt x="13415" y="7284"/>
                </a:cubicBezTo>
                <a:cubicBezTo>
                  <a:pt x="13425" y="7284"/>
                  <a:pt x="13435" y="7280"/>
                  <a:pt x="13441" y="7273"/>
                </a:cubicBezTo>
                <a:cubicBezTo>
                  <a:pt x="13456" y="7259"/>
                  <a:pt x="13454" y="7238"/>
                  <a:pt x="13441" y="7223"/>
                </a:cubicBezTo>
                <a:cubicBezTo>
                  <a:pt x="13436" y="7218"/>
                  <a:pt x="13435" y="7207"/>
                  <a:pt x="13437" y="7198"/>
                </a:cubicBezTo>
                <a:cubicBezTo>
                  <a:pt x="13444" y="7171"/>
                  <a:pt x="13421" y="7154"/>
                  <a:pt x="13400" y="7154"/>
                </a:cubicBezTo>
                <a:close/>
                <a:moveTo>
                  <a:pt x="4559" y="7139"/>
                </a:moveTo>
                <a:cubicBezTo>
                  <a:pt x="4518" y="7139"/>
                  <a:pt x="4481" y="7192"/>
                  <a:pt x="4519" y="7229"/>
                </a:cubicBezTo>
                <a:lnTo>
                  <a:pt x="4563" y="7275"/>
                </a:lnTo>
                <a:cubicBezTo>
                  <a:pt x="4574" y="7286"/>
                  <a:pt x="4586" y="7290"/>
                  <a:pt x="4599" y="7290"/>
                </a:cubicBezTo>
                <a:cubicBezTo>
                  <a:pt x="4640" y="7290"/>
                  <a:pt x="4676" y="7237"/>
                  <a:pt x="4639" y="7200"/>
                </a:cubicBezTo>
                <a:lnTo>
                  <a:pt x="4594" y="7155"/>
                </a:lnTo>
                <a:cubicBezTo>
                  <a:pt x="4583" y="7144"/>
                  <a:pt x="4571" y="7139"/>
                  <a:pt x="4559" y="7139"/>
                </a:cubicBezTo>
                <a:close/>
                <a:moveTo>
                  <a:pt x="19695" y="7185"/>
                </a:moveTo>
                <a:cubicBezTo>
                  <a:pt x="19627" y="7185"/>
                  <a:pt x="19626" y="7292"/>
                  <a:pt x="19695" y="7292"/>
                </a:cubicBezTo>
                <a:lnTo>
                  <a:pt x="19711" y="7292"/>
                </a:lnTo>
                <a:cubicBezTo>
                  <a:pt x="19779" y="7292"/>
                  <a:pt x="19781" y="7185"/>
                  <a:pt x="19711" y="7185"/>
                </a:cubicBezTo>
                <a:close/>
                <a:moveTo>
                  <a:pt x="18941" y="7237"/>
                </a:moveTo>
                <a:cubicBezTo>
                  <a:pt x="18897" y="7237"/>
                  <a:pt x="18897" y="7307"/>
                  <a:pt x="18943" y="7307"/>
                </a:cubicBezTo>
                <a:lnTo>
                  <a:pt x="18958" y="7307"/>
                </a:lnTo>
                <a:cubicBezTo>
                  <a:pt x="19004" y="7307"/>
                  <a:pt x="19004" y="7237"/>
                  <a:pt x="18958" y="7237"/>
                </a:cubicBezTo>
                <a:lnTo>
                  <a:pt x="18943" y="7237"/>
                </a:lnTo>
                <a:cubicBezTo>
                  <a:pt x="18942" y="7237"/>
                  <a:pt x="18942" y="7237"/>
                  <a:pt x="18941" y="7237"/>
                </a:cubicBezTo>
                <a:close/>
                <a:moveTo>
                  <a:pt x="1611" y="7224"/>
                </a:moveTo>
                <a:cubicBezTo>
                  <a:pt x="1594" y="7224"/>
                  <a:pt x="1576" y="7236"/>
                  <a:pt x="1576" y="7259"/>
                </a:cubicBezTo>
                <a:lnTo>
                  <a:pt x="1576" y="7275"/>
                </a:lnTo>
                <a:cubicBezTo>
                  <a:pt x="1575" y="7298"/>
                  <a:pt x="1593" y="7309"/>
                  <a:pt x="1610" y="7309"/>
                </a:cubicBezTo>
                <a:cubicBezTo>
                  <a:pt x="1628" y="7309"/>
                  <a:pt x="1646" y="7298"/>
                  <a:pt x="1647" y="7275"/>
                </a:cubicBezTo>
                <a:lnTo>
                  <a:pt x="1647" y="7259"/>
                </a:lnTo>
                <a:cubicBezTo>
                  <a:pt x="1647" y="7236"/>
                  <a:pt x="1629" y="7224"/>
                  <a:pt x="1611" y="7224"/>
                </a:cubicBezTo>
                <a:close/>
                <a:moveTo>
                  <a:pt x="153" y="7221"/>
                </a:moveTo>
                <a:cubicBezTo>
                  <a:pt x="139" y="7221"/>
                  <a:pt x="125" y="7228"/>
                  <a:pt x="120" y="7245"/>
                </a:cubicBezTo>
                <a:cubicBezTo>
                  <a:pt x="114" y="7261"/>
                  <a:pt x="109" y="7276"/>
                  <a:pt x="104" y="7290"/>
                </a:cubicBezTo>
                <a:cubicBezTo>
                  <a:pt x="95" y="7316"/>
                  <a:pt x="117" y="7334"/>
                  <a:pt x="139" y="7334"/>
                </a:cubicBezTo>
                <a:cubicBezTo>
                  <a:pt x="153" y="7334"/>
                  <a:pt x="166" y="7327"/>
                  <a:pt x="172" y="7310"/>
                </a:cubicBezTo>
                <a:cubicBezTo>
                  <a:pt x="177" y="7294"/>
                  <a:pt x="183" y="7280"/>
                  <a:pt x="188" y="7265"/>
                </a:cubicBezTo>
                <a:cubicBezTo>
                  <a:pt x="197" y="7239"/>
                  <a:pt x="175" y="7221"/>
                  <a:pt x="153" y="7221"/>
                </a:cubicBezTo>
                <a:close/>
                <a:moveTo>
                  <a:pt x="15773" y="7302"/>
                </a:moveTo>
                <a:cubicBezTo>
                  <a:pt x="15751" y="7302"/>
                  <a:pt x="15751" y="7336"/>
                  <a:pt x="15773" y="7337"/>
                </a:cubicBezTo>
                <a:lnTo>
                  <a:pt x="15818" y="7337"/>
                </a:lnTo>
                <a:cubicBezTo>
                  <a:pt x="15842" y="7337"/>
                  <a:pt x="15842" y="7302"/>
                  <a:pt x="15818" y="7302"/>
                </a:cubicBezTo>
                <a:close/>
                <a:moveTo>
                  <a:pt x="18355" y="7262"/>
                </a:moveTo>
                <a:cubicBezTo>
                  <a:pt x="18350" y="7262"/>
                  <a:pt x="18344" y="7263"/>
                  <a:pt x="18338" y="7266"/>
                </a:cubicBezTo>
                <a:cubicBezTo>
                  <a:pt x="18328" y="7271"/>
                  <a:pt x="18320" y="7277"/>
                  <a:pt x="18309" y="7282"/>
                </a:cubicBezTo>
                <a:cubicBezTo>
                  <a:pt x="18274" y="7300"/>
                  <a:pt x="18295" y="7348"/>
                  <a:pt x="18327" y="7348"/>
                </a:cubicBezTo>
                <a:cubicBezTo>
                  <a:pt x="18332" y="7348"/>
                  <a:pt x="18338" y="7347"/>
                  <a:pt x="18344" y="7344"/>
                </a:cubicBezTo>
                <a:cubicBezTo>
                  <a:pt x="18354" y="7338"/>
                  <a:pt x="18364" y="7333"/>
                  <a:pt x="18374" y="7328"/>
                </a:cubicBezTo>
                <a:cubicBezTo>
                  <a:pt x="18409" y="7310"/>
                  <a:pt x="18388" y="7262"/>
                  <a:pt x="18355" y="7262"/>
                </a:cubicBezTo>
                <a:close/>
                <a:moveTo>
                  <a:pt x="5711" y="7217"/>
                </a:moveTo>
                <a:cubicBezTo>
                  <a:pt x="5699" y="7217"/>
                  <a:pt x="5687" y="7222"/>
                  <a:pt x="5676" y="7233"/>
                </a:cubicBezTo>
                <a:lnTo>
                  <a:pt x="5646" y="7263"/>
                </a:lnTo>
                <a:cubicBezTo>
                  <a:pt x="5608" y="7300"/>
                  <a:pt x="5644" y="7354"/>
                  <a:pt x="5685" y="7354"/>
                </a:cubicBezTo>
                <a:cubicBezTo>
                  <a:pt x="5697" y="7354"/>
                  <a:pt x="5709" y="7349"/>
                  <a:pt x="5720" y="7338"/>
                </a:cubicBezTo>
                <a:lnTo>
                  <a:pt x="5751" y="7308"/>
                </a:lnTo>
                <a:cubicBezTo>
                  <a:pt x="5788" y="7271"/>
                  <a:pt x="5752" y="7217"/>
                  <a:pt x="5711" y="7217"/>
                </a:cubicBezTo>
                <a:close/>
                <a:moveTo>
                  <a:pt x="12775" y="7274"/>
                </a:moveTo>
                <a:cubicBezTo>
                  <a:pt x="12772" y="7274"/>
                  <a:pt x="12769" y="7275"/>
                  <a:pt x="12765" y="7276"/>
                </a:cubicBezTo>
                <a:cubicBezTo>
                  <a:pt x="12746" y="7281"/>
                  <a:pt x="12726" y="7286"/>
                  <a:pt x="12706" y="7290"/>
                </a:cubicBezTo>
                <a:cubicBezTo>
                  <a:pt x="12664" y="7300"/>
                  <a:pt x="12677" y="7359"/>
                  <a:pt x="12714" y="7359"/>
                </a:cubicBezTo>
                <a:cubicBezTo>
                  <a:pt x="12717" y="7359"/>
                  <a:pt x="12720" y="7359"/>
                  <a:pt x="12723" y="7358"/>
                </a:cubicBezTo>
                <a:cubicBezTo>
                  <a:pt x="12743" y="7353"/>
                  <a:pt x="12763" y="7348"/>
                  <a:pt x="12784" y="7344"/>
                </a:cubicBezTo>
                <a:cubicBezTo>
                  <a:pt x="12825" y="7333"/>
                  <a:pt x="12813" y="7274"/>
                  <a:pt x="12775" y="7274"/>
                </a:cubicBezTo>
                <a:close/>
                <a:moveTo>
                  <a:pt x="975" y="7281"/>
                </a:moveTo>
                <a:cubicBezTo>
                  <a:pt x="964" y="7281"/>
                  <a:pt x="954" y="7287"/>
                  <a:pt x="947" y="7300"/>
                </a:cubicBezTo>
                <a:cubicBezTo>
                  <a:pt x="942" y="7310"/>
                  <a:pt x="937" y="7319"/>
                  <a:pt x="932" y="7329"/>
                </a:cubicBezTo>
                <a:cubicBezTo>
                  <a:pt x="917" y="7357"/>
                  <a:pt x="942" y="7383"/>
                  <a:pt x="965" y="7383"/>
                </a:cubicBezTo>
                <a:cubicBezTo>
                  <a:pt x="976" y="7383"/>
                  <a:pt x="987" y="7378"/>
                  <a:pt x="993" y="7365"/>
                </a:cubicBezTo>
                <a:cubicBezTo>
                  <a:pt x="999" y="7354"/>
                  <a:pt x="1004" y="7344"/>
                  <a:pt x="1009" y="7334"/>
                </a:cubicBezTo>
                <a:cubicBezTo>
                  <a:pt x="1023" y="7307"/>
                  <a:pt x="999" y="7281"/>
                  <a:pt x="975" y="7281"/>
                </a:cubicBezTo>
                <a:close/>
                <a:moveTo>
                  <a:pt x="2842" y="7395"/>
                </a:moveTo>
                <a:cubicBezTo>
                  <a:pt x="2818" y="7395"/>
                  <a:pt x="2818" y="7431"/>
                  <a:pt x="2842" y="7431"/>
                </a:cubicBezTo>
                <a:cubicBezTo>
                  <a:pt x="2865" y="7431"/>
                  <a:pt x="2865" y="7395"/>
                  <a:pt x="2842" y="7395"/>
                </a:cubicBezTo>
                <a:close/>
                <a:moveTo>
                  <a:pt x="14665" y="7320"/>
                </a:moveTo>
                <a:cubicBezTo>
                  <a:pt x="14624" y="7320"/>
                  <a:pt x="14588" y="7374"/>
                  <a:pt x="14625" y="7411"/>
                </a:cubicBezTo>
                <a:lnTo>
                  <a:pt x="14640" y="7426"/>
                </a:lnTo>
                <a:cubicBezTo>
                  <a:pt x="14651" y="7437"/>
                  <a:pt x="14664" y="7442"/>
                  <a:pt x="14676" y="7442"/>
                </a:cubicBezTo>
                <a:cubicBezTo>
                  <a:pt x="14717" y="7442"/>
                  <a:pt x="14754" y="7389"/>
                  <a:pt x="14717" y="7352"/>
                </a:cubicBezTo>
                <a:cubicBezTo>
                  <a:pt x="14712" y="7345"/>
                  <a:pt x="14706" y="7342"/>
                  <a:pt x="14701" y="7336"/>
                </a:cubicBezTo>
                <a:cubicBezTo>
                  <a:pt x="14690" y="7325"/>
                  <a:pt x="14678" y="7320"/>
                  <a:pt x="14665" y="7320"/>
                </a:cubicBezTo>
                <a:close/>
                <a:moveTo>
                  <a:pt x="17802" y="7427"/>
                </a:moveTo>
                <a:cubicBezTo>
                  <a:pt x="17798" y="7427"/>
                  <a:pt x="17794" y="7428"/>
                  <a:pt x="17791" y="7432"/>
                </a:cubicBezTo>
                <a:lnTo>
                  <a:pt x="17775" y="7447"/>
                </a:lnTo>
                <a:cubicBezTo>
                  <a:pt x="17761" y="7460"/>
                  <a:pt x="17773" y="7477"/>
                  <a:pt x="17787" y="7477"/>
                </a:cubicBezTo>
                <a:cubicBezTo>
                  <a:pt x="17791" y="7477"/>
                  <a:pt x="17795" y="7476"/>
                  <a:pt x="17799" y="7473"/>
                </a:cubicBezTo>
                <a:lnTo>
                  <a:pt x="17815" y="7457"/>
                </a:lnTo>
                <a:cubicBezTo>
                  <a:pt x="17828" y="7445"/>
                  <a:pt x="17816" y="7427"/>
                  <a:pt x="17802" y="7427"/>
                </a:cubicBezTo>
                <a:close/>
                <a:moveTo>
                  <a:pt x="11617" y="7452"/>
                </a:moveTo>
                <a:cubicBezTo>
                  <a:pt x="11613" y="7452"/>
                  <a:pt x="11609" y="7453"/>
                  <a:pt x="11606" y="7457"/>
                </a:cubicBezTo>
                <a:cubicBezTo>
                  <a:pt x="11600" y="7463"/>
                  <a:pt x="11595" y="7468"/>
                  <a:pt x="11590" y="7473"/>
                </a:cubicBezTo>
                <a:cubicBezTo>
                  <a:pt x="11577" y="7485"/>
                  <a:pt x="11590" y="7502"/>
                  <a:pt x="11603" y="7502"/>
                </a:cubicBezTo>
                <a:cubicBezTo>
                  <a:pt x="11607" y="7502"/>
                  <a:pt x="11611" y="7500"/>
                  <a:pt x="11615" y="7497"/>
                </a:cubicBezTo>
                <a:lnTo>
                  <a:pt x="11630" y="7481"/>
                </a:lnTo>
                <a:cubicBezTo>
                  <a:pt x="11642" y="7469"/>
                  <a:pt x="11630" y="7452"/>
                  <a:pt x="11617" y="7452"/>
                </a:cubicBezTo>
                <a:close/>
                <a:moveTo>
                  <a:pt x="2048" y="7372"/>
                </a:moveTo>
                <a:cubicBezTo>
                  <a:pt x="2030" y="7372"/>
                  <a:pt x="2010" y="7382"/>
                  <a:pt x="2000" y="7399"/>
                </a:cubicBezTo>
                <a:cubicBezTo>
                  <a:pt x="1984" y="7425"/>
                  <a:pt x="1995" y="7456"/>
                  <a:pt x="2020" y="7473"/>
                </a:cubicBezTo>
                <a:cubicBezTo>
                  <a:pt x="2036" y="7483"/>
                  <a:pt x="2050" y="7491"/>
                  <a:pt x="2064" y="7502"/>
                </a:cubicBezTo>
                <a:cubicBezTo>
                  <a:pt x="2072" y="7507"/>
                  <a:pt x="2080" y="7509"/>
                  <a:pt x="2089" y="7509"/>
                </a:cubicBezTo>
                <a:cubicBezTo>
                  <a:pt x="2108" y="7509"/>
                  <a:pt x="2127" y="7499"/>
                  <a:pt x="2137" y="7483"/>
                </a:cubicBezTo>
                <a:cubicBezTo>
                  <a:pt x="2153" y="7457"/>
                  <a:pt x="2143" y="7425"/>
                  <a:pt x="2119" y="7410"/>
                </a:cubicBezTo>
                <a:cubicBezTo>
                  <a:pt x="2103" y="7399"/>
                  <a:pt x="2088" y="7390"/>
                  <a:pt x="2073" y="7379"/>
                </a:cubicBezTo>
                <a:cubicBezTo>
                  <a:pt x="2066" y="7374"/>
                  <a:pt x="2057" y="7372"/>
                  <a:pt x="2048" y="7372"/>
                </a:cubicBezTo>
                <a:close/>
                <a:moveTo>
                  <a:pt x="10829" y="7439"/>
                </a:moveTo>
                <a:cubicBezTo>
                  <a:pt x="10783" y="7439"/>
                  <a:pt x="10783" y="7510"/>
                  <a:pt x="10829" y="7510"/>
                </a:cubicBezTo>
                <a:cubicBezTo>
                  <a:pt x="10873" y="7510"/>
                  <a:pt x="10874" y="7439"/>
                  <a:pt x="10829" y="7439"/>
                </a:cubicBezTo>
                <a:close/>
                <a:moveTo>
                  <a:pt x="9576" y="7409"/>
                </a:moveTo>
                <a:cubicBezTo>
                  <a:pt x="9553" y="7409"/>
                  <a:pt x="9528" y="7435"/>
                  <a:pt x="9542" y="7463"/>
                </a:cubicBezTo>
                <a:cubicBezTo>
                  <a:pt x="9547" y="7474"/>
                  <a:pt x="9552" y="7483"/>
                  <a:pt x="9557" y="7493"/>
                </a:cubicBezTo>
                <a:cubicBezTo>
                  <a:pt x="9564" y="7506"/>
                  <a:pt x="9574" y="7511"/>
                  <a:pt x="9585" y="7511"/>
                </a:cubicBezTo>
                <a:cubicBezTo>
                  <a:pt x="9608" y="7511"/>
                  <a:pt x="9632" y="7486"/>
                  <a:pt x="9618" y="7458"/>
                </a:cubicBezTo>
                <a:cubicBezTo>
                  <a:pt x="9613" y="7448"/>
                  <a:pt x="9608" y="7438"/>
                  <a:pt x="9604" y="7427"/>
                </a:cubicBezTo>
                <a:cubicBezTo>
                  <a:pt x="9597" y="7415"/>
                  <a:pt x="9587" y="7409"/>
                  <a:pt x="9576" y="7409"/>
                </a:cubicBezTo>
                <a:close/>
                <a:moveTo>
                  <a:pt x="5951" y="7460"/>
                </a:moveTo>
                <a:cubicBezTo>
                  <a:pt x="5907" y="7460"/>
                  <a:pt x="5906" y="7531"/>
                  <a:pt x="5951" y="7531"/>
                </a:cubicBezTo>
                <a:cubicBezTo>
                  <a:pt x="5997" y="7531"/>
                  <a:pt x="5997" y="7460"/>
                  <a:pt x="5951" y="7460"/>
                </a:cubicBezTo>
                <a:close/>
                <a:moveTo>
                  <a:pt x="20625" y="7478"/>
                </a:moveTo>
                <a:cubicBezTo>
                  <a:pt x="20579" y="7478"/>
                  <a:pt x="20579" y="7548"/>
                  <a:pt x="20625" y="7548"/>
                </a:cubicBezTo>
                <a:lnTo>
                  <a:pt x="20641" y="7548"/>
                </a:lnTo>
                <a:cubicBezTo>
                  <a:pt x="20687" y="7548"/>
                  <a:pt x="20687" y="7478"/>
                  <a:pt x="20641" y="7478"/>
                </a:cubicBezTo>
                <a:close/>
                <a:moveTo>
                  <a:pt x="21242" y="7433"/>
                </a:moveTo>
                <a:cubicBezTo>
                  <a:pt x="21219" y="7433"/>
                  <a:pt x="21196" y="7451"/>
                  <a:pt x="21191" y="7473"/>
                </a:cubicBezTo>
                <a:cubicBezTo>
                  <a:pt x="21183" y="7501"/>
                  <a:pt x="21199" y="7530"/>
                  <a:pt x="21228" y="7537"/>
                </a:cubicBezTo>
                <a:cubicBezTo>
                  <a:pt x="21243" y="7543"/>
                  <a:pt x="21258" y="7548"/>
                  <a:pt x="21272" y="7552"/>
                </a:cubicBezTo>
                <a:cubicBezTo>
                  <a:pt x="21277" y="7554"/>
                  <a:pt x="21282" y="7555"/>
                  <a:pt x="21286" y="7555"/>
                </a:cubicBezTo>
                <a:cubicBezTo>
                  <a:pt x="21310" y="7555"/>
                  <a:pt x="21333" y="7537"/>
                  <a:pt x="21338" y="7515"/>
                </a:cubicBezTo>
                <a:cubicBezTo>
                  <a:pt x="21345" y="7486"/>
                  <a:pt x="21328" y="7459"/>
                  <a:pt x="21301" y="7449"/>
                </a:cubicBezTo>
                <a:cubicBezTo>
                  <a:pt x="21285" y="7444"/>
                  <a:pt x="21271" y="7439"/>
                  <a:pt x="21256" y="7436"/>
                </a:cubicBezTo>
                <a:cubicBezTo>
                  <a:pt x="21251" y="7434"/>
                  <a:pt x="21246" y="7433"/>
                  <a:pt x="21242" y="7433"/>
                </a:cubicBezTo>
                <a:close/>
                <a:moveTo>
                  <a:pt x="17680" y="7471"/>
                </a:moveTo>
                <a:cubicBezTo>
                  <a:pt x="17677" y="7471"/>
                  <a:pt x="17674" y="7472"/>
                  <a:pt x="17671" y="7473"/>
                </a:cubicBezTo>
                <a:cubicBezTo>
                  <a:pt x="17646" y="7478"/>
                  <a:pt x="17621" y="7484"/>
                  <a:pt x="17597" y="7489"/>
                </a:cubicBezTo>
                <a:cubicBezTo>
                  <a:pt x="17554" y="7498"/>
                  <a:pt x="17566" y="7558"/>
                  <a:pt x="17605" y="7558"/>
                </a:cubicBezTo>
                <a:cubicBezTo>
                  <a:pt x="17608" y="7558"/>
                  <a:pt x="17611" y="7558"/>
                  <a:pt x="17615" y="7557"/>
                </a:cubicBezTo>
                <a:cubicBezTo>
                  <a:pt x="17640" y="7552"/>
                  <a:pt x="17665" y="7546"/>
                  <a:pt x="17689" y="7541"/>
                </a:cubicBezTo>
                <a:cubicBezTo>
                  <a:pt x="17731" y="7531"/>
                  <a:pt x="17717" y="7471"/>
                  <a:pt x="17680" y="7471"/>
                </a:cubicBezTo>
                <a:close/>
                <a:moveTo>
                  <a:pt x="18207" y="7518"/>
                </a:moveTo>
                <a:cubicBezTo>
                  <a:pt x="18193" y="7518"/>
                  <a:pt x="18182" y="7536"/>
                  <a:pt x="18194" y="7548"/>
                </a:cubicBezTo>
                <a:cubicBezTo>
                  <a:pt x="18199" y="7553"/>
                  <a:pt x="18205" y="7558"/>
                  <a:pt x="18210" y="7564"/>
                </a:cubicBezTo>
                <a:cubicBezTo>
                  <a:pt x="18213" y="7567"/>
                  <a:pt x="18217" y="7569"/>
                  <a:pt x="18221" y="7569"/>
                </a:cubicBezTo>
                <a:cubicBezTo>
                  <a:pt x="18234" y="7569"/>
                  <a:pt x="18246" y="7551"/>
                  <a:pt x="18234" y="7539"/>
                </a:cubicBezTo>
                <a:lnTo>
                  <a:pt x="18218" y="7523"/>
                </a:lnTo>
                <a:cubicBezTo>
                  <a:pt x="18214" y="7519"/>
                  <a:pt x="18211" y="7518"/>
                  <a:pt x="18207" y="7518"/>
                </a:cubicBezTo>
                <a:close/>
                <a:moveTo>
                  <a:pt x="3878" y="7451"/>
                </a:moveTo>
                <a:cubicBezTo>
                  <a:pt x="3859" y="7451"/>
                  <a:pt x="3840" y="7460"/>
                  <a:pt x="3831" y="7478"/>
                </a:cubicBezTo>
                <a:cubicBezTo>
                  <a:pt x="3826" y="7488"/>
                  <a:pt x="3821" y="7497"/>
                  <a:pt x="3816" y="7507"/>
                </a:cubicBezTo>
                <a:cubicBezTo>
                  <a:pt x="3802" y="7533"/>
                  <a:pt x="3807" y="7565"/>
                  <a:pt x="3834" y="7580"/>
                </a:cubicBezTo>
                <a:cubicBezTo>
                  <a:pt x="3843" y="7585"/>
                  <a:pt x="3853" y="7587"/>
                  <a:pt x="3863" y="7587"/>
                </a:cubicBezTo>
                <a:cubicBezTo>
                  <a:pt x="3881" y="7587"/>
                  <a:pt x="3900" y="7579"/>
                  <a:pt x="3908" y="7562"/>
                </a:cubicBezTo>
                <a:cubicBezTo>
                  <a:pt x="3913" y="7551"/>
                  <a:pt x="3918" y="7542"/>
                  <a:pt x="3924" y="7531"/>
                </a:cubicBezTo>
                <a:cubicBezTo>
                  <a:pt x="3937" y="7505"/>
                  <a:pt x="3932" y="7474"/>
                  <a:pt x="3905" y="7458"/>
                </a:cubicBezTo>
                <a:cubicBezTo>
                  <a:pt x="3897" y="7453"/>
                  <a:pt x="3887" y="7451"/>
                  <a:pt x="3878" y="7451"/>
                </a:cubicBezTo>
                <a:close/>
                <a:moveTo>
                  <a:pt x="3174" y="7512"/>
                </a:moveTo>
                <a:cubicBezTo>
                  <a:pt x="3146" y="7512"/>
                  <a:pt x="3122" y="7549"/>
                  <a:pt x="3147" y="7573"/>
                </a:cubicBezTo>
                <a:cubicBezTo>
                  <a:pt x="3157" y="7584"/>
                  <a:pt x="3167" y="7594"/>
                  <a:pt x="3178" y="7603"/>
                </a:cubicBezTo>
                <a:cubicBezTo>
                  <a:pt x="3185" y="7611"/>
                  <a:pt x="3193" y="7614"/>
                  <a:pt x="3201" y="7614"/>
                </a:cubicBezTo>
                <a:cubicBezTo>
                  <a:pt x="3228" y="7614"/>
                  <a:pt x="3253" y="7578"/>
                  <a:pt x="3227" y="7553"/>
                </a:cubicBezTo>
                <a:lnTo>
                  <a:pt x="3198" y="7523"/>
                </a:lnTo>
                <a:cubicBezTo>
                  <a:pt x="3190" y="7515"/>
                  <a:pt x="3182" y="7512"/>
                  <a:pt x="3174" y="7512"/>
                </a:cubicBezTo>
                <a:close/>
                <a:moveTo>
                  <a:pt x="22682" y="7523"/>
                </a:moveTo>
                <a:cubicBezTo>
                  <a:pt x="22670" y="7523"/>
                  <a:pt x="22658" y="7528"/>
                  <a:pt x="22647" y="7539"/>
                </a:cubicBezTo>
                <a:lnTo>
                  <a:pt x="22631" y="7554"/>
                </a:lnTo>
                <a:cubicBezTo>
                  <a:pt x="22594" y="7592"/>
                  <a:pt x="22630" y="7647"/>
                  <a:pt x="22671" y="7647"/>
                </a:cubicBezTo>
                <a:cubicBezTo>
                  <a:pt x="22683" y="7647"/>
                  <a:pt x="22695" y="7642"/>
                  <a:pt x="22706" y="7631"/>
                </a:cubicBezTo>
                <a:lnTo>
                  <a:pt x="22722" y="7615"/>
                </a:lnTo>
                <a:cubicBezTo>
                  <a:pt x="22759" y="7578"/>
                  <a:pt x="22723" y="7523"/>
                  <a:pt x="22682" y="7523"/>
                </a:cubicBezTo>
                <a:close/>
                <a:moveTo>
                  <a:pt x="21948" y="7586"/>
                </a:moveTo>
                <a:cubicBezTo>
                  <a:pt x="21940" y="7586"/>
                  <a:pt x="21932" y="7589"/>
                  <a:pt x="21924" y="7596"/>
                </a:cubicBezTo>
                <a:lnTo>
                  <a:pt x="21909" y="7612"/>
                </a:lnTo>
                <a:cubicBezTo>
                  <a:pt x="21882" y="7636"/>
                  <a:pt x="21907" y="7672"/>
                  <a:pt x="21935" y="7672"/>
                </a:cubicBezTo>
                <a:cubicBezTo>
                  <a:pt x="21942" y="7672"/>
                  <a:pt x="21951" y="7669"/>
                  <a:pt x="21958" y="7662"/>
                </a:cubicBezTo>
                <a:lnTo>
                  <a:pt x="21974" y="7646"/>
                </a:lnTo>
                <a:cubicBezTo>
                  <a:pt x="21999" y="7621"/>
                  <a:pt x="21975" y="7586"/>
                  <a:pt x="21948" y="7586"/>
                </a:cubicBezTo>
                <a:close/>
                <a:moveTo>
                  <a:pt x="18839" y="7544"/>
                </a:moveTo>
                <a:cubicBezTo>
                  <a:pt x="18834" y="7544"/>
                  <a:pt x="18829" y="7545"/>
                  <a:pt x="18825" y="7547"/>
                </a:cubicBezTo>
                <a:cubicBezTo>
                  <a:pt x="18799" y="7557"/>
                  <a:pt x="18774" y="7567"/>
                  <a:pt x="18750" y="7577"/>
                </a:cubicBezTo>
                <a:cubicBezTo>
                  <a:pt x="18724" y="7588"/>
                  <a:pt x="18704" y="7612"/>
                  <a:pt x="18713" y="7642"/>
                </a:cubicBezTo>
                <a:cubicBezTo>
                  <a:pt x="18719" y="7663"/>
                  <a:pt x="18741" y="7682"/>
                  <a:pt x="18763" y="7682"/>
                </a:cubicBezTo>
                <a:cubicBezTo>
                  <a:pt x="18768" y="7682"/>
                  <a:pt x="18773" y="7681"/>
                  <a:pt x="18778" y="7679"/>
                </a:cubicBezTo>
                <a:cubicBezTo>
                  <a:pt x="18804" y="7668"/>
                  <a:pt x="18829" y="7659"/>
                  <a:pt x="18853" y="7649"/>
                </a:cubicBezTo>
                <a:cubicBezTo>
                  <a:pt x="18879" y="7638"/>
                  <a:pt x="18899" y="7614"/>
                  <a:pt x="18891" y="7584"/>
                </a:cubicBezTo>
                <a:cubicBezTo>
                  <a:pt x="18884" y="7563"/>
                  <a:pt x="18861" y="7544"/>
                  <a:pt x="18839" y="7544"/>
                </a:cubicBezTo>
                <a:close/>
                <a:moveTo>
                  <a:pt x="13627" y="7591"/>
                </a:moveTo>
                <a:cubicBezTo>
                  <a:pt x="13603" y="7591"/>
                  <a:pt x="13578" y="7616"/>
                  <a:pt x="13593" y="7643"/>
                </a:cubicBezTo>
                <a:cubicBezTo>
                  <a:pt x="13598" y="7654"/>
                  <a:pt x="13603" y="7663"/>
                  <a:pt x="13609" y="7674"/>
                </a:cubicBezTo>
                <a:cubicBezTo>
                  <a:pt x="13615" y="7686"/>
                  <a:pt x="13626" y="7692"/>
                  <a:pt x="13636" y="7692"/>
                </a:cubicBezTo>
                <a:cubicBezTo>
                  <a:pt x="13660" y="7692"/>
                  <a:pt x="13685" y="7666"/>
                  <a:pt x="13670" y="7638"/>
                </a:cubicBezTo>
                <a:cubicBezTo>
                  <a:pt x="13665" y="7630"/>
                  <a:pt x="13660" y="7619"/>
                  <a:pt x="13655" y="7609"/>
                </a:cubicBezTo>
                <a:cubicBezTo>
                  <a:pt x="13648" y="7596"/>
                  <a:pt x="13637" y="7591"/>
                  <a:pt x="13627" y="7591"/>
                </a:cubicBezTo>
                <a:close/>
                <a:moveTo>
                  <a:pt x="17034" y="7632"/>
                </a:moveTo>
                <a:cubicBezTo>
                  <a:pt x="16989" y="7632"/>
                  <a:pt x="16989" y="7703"/>
                  <a:pt x="17034" y="7703"/>
                </a:cubicBezTo>
                <a:lnTo>
                  <a:pt x="17050" y="7703"/>
                </a:lnTo>
                <a:cubicBezTo>
                  <a:pt x="17050" y="7703"/>
                  <a:pt x="17051" y="7703"/>
                  <a:pt x="17051" y="7703"/>
                </a:cubicBezTo>
                <a:cubicBezTo>
                  <a:pt x="17096" y="7703"/>
                  <a:pt x="17096" y="7633"/>
                  <a:pt x="17050" y="7632"/>
                </a:cubicBezTo>
                <a:close/>
                <a:moveTo>
                  <a:pt x="12626" y="7556"/>
                </a:moveTo>
                <a:cubicBezTo>
                  <a:pt x="12585" y="7556"/>
                  <a:pt x="12549" y="7609"/>
                  <a:pt x="12586" y="7646"/>
                </a:cubicBezTo>
                <a:lnTo>
                  <a:pt x="12630" y="7690"/>
                </a:lnTo>
                <a:cubicBezTo>
                  <a:pt x="12641" y="7702"/>
                  <a:pt x="12654" y="7706"/>
                  <a:pt x="12666" y="7706"/>
                </a:cubicBezTo>
                <a:cubicBezTo>
                  <a:pt x="12707" y="7706"/>
                  <a:pt x="12744" y="7653"/>
                  <a:pt x="12707" y="7616"/>
                </a:cubicBezTo>
                <a:lnTo>
                  <a:pt x="12663" y="7572"/>
                </a:lnTo>
                <a:cubicBezTo>
                  <a:pt x="12651" y="7561"/>
                  <a:pt x="12639" y="7556"/>
                  <a:pt x="12626" y="7556"/>
                </a:cubicBezTo>
                <a:close/>
                <a:moveTo>
                  <a:pt x="7514" y="7645"/>
                </a:moveTo>
                <a:cubicBezTo>
                  <a:pt x="7468" y="7645"/>
                  <a:pt x="7468" y="7716"/>
                  <a:pt x="7514" y="7716"/>
                </a:cubicBezTo>
                <a:cubicBezTo>
                  <a:pt x="7559" y="7716"/>
                  <a:pt x="7559" y="7645"/>
                  <a:pt x="7514" y="7645"/>
                </a:cubicBezTo>
                <a:close/>
                <a:moveTo>
                  <a:pt x="16523" y="7662"/>
                </a:moveTo>
                <a:cubicBezTo>
                  <a:pt x="16478" y="7662"/>
                  <a:pt x="16478" y="7732"/>
                  <a:pt x="16524" y="7732"/>
                </a:cubicBezTo>
                <a:cubicBezTo>
                  <a:pt x="16570" y="7732"/>
                  <a:pt x="16570" y="7662"/>
                  <a:pt x="16524" y="7662"/>
                </a:cubicBezTo>
                <a:cubicBezTo>
                  <a:pt x="16524" y="7662"/>
                  <a:pt x="16523" y="7662"/>
                  <a:pt x="16523" y="7662"/>
                </a:cubicBezTo>
                <a:close/>
                <a:moveTo>
                  <a:pt x="8009" y="7628"/>
                </a:moveTo>
                <a:cubicBezTo>
                  <a:pt x="7940" y="7630"/>
                  <a:pt x="7940" y="7735"/>
                  <a:pt x="8009" y="7735"/>
                </a:cubicBezTo>
                <a:cubicBezTo>
                  <a:pt x="8079" y="7735"/>
                  <a:pt x="8079" y="7628"/>
                  <a:pt x="8009" y="7628"/>
                </a:cubicBezTo>
                <a:close/>
                <a:moveTo>
                  <a:pt x="6883" y="7656"/>
                </a:moveTo>
                <a:cubicBezTo>
                  <a:pt x="6814" y="7656"/>
                  <a:pt x="6814" y="7763"/>
                  <a:pt x="6883" y="7763"/>
                </a:cubicBezTo>
                <a:cubicBezTo>
                  <a:pt x="6951" y="7763"/>
                  <a:pt x="6951" y="7656"/>
                  <a:pt x="6883" y="7656"/>
                </a:cubicBezTo>
                <a:close/>
                <a:moveTo>
                  <a:pt x="9790" y="7712"/>
                </a:moveTo>
                <a:cubicBezTo>
                  <a:pt x="9786" y="7712"/>
                  <a:pt x="9782" y="7713"/>
                  <a:pt x="9779" y="7717"/>
                </a:cubicBezTo>
                <a:lnTo>
                  <a:pt x="9763" y="7732"/>
                </a:lnTo>
                <a:cubicBezTo>
                  <a:pt x="9750" y="7744"/>
                  <a:pt x="9762" y="7763"/>
                  <a:pt x="9776" y="7763"/>
                </a:cubicBezTo>
                <a:cubicBezTo>
                  <a:pt x="9780" y="7763"/>
                  <a:pt x="9784" y="7761"/>
                  <a:pt x="9788" y="7757"/>
                </a:cubicBezTo>
                <a:lnTo>
                  <a:pt x="9804" y="7742"/>
                </a:lnTo>
                <a:cubicBezTo>
                  <a:pt x="9816" y="7730"/>
                  <a:pt x="9803" y="7712"/>
                  <a:pt x="9790" y="7712"/>
                </a:cubicBezTo>
                <a:close/>
                <a:moveTo>
                  <a:pt x="18463" y="7713"/>
                </a:moveTo>
                <a:cubicBezTo>
                  <a:pt x="18447" y="7713"/>
                  <a:pt x="18436" y="7737"/>
                  <a:pt x="18454" y="7746"/>
                </a:cubicBezTo>
                <a:cubicBezTo>
                  <a:pt x="18464" y="7751"/>
                  <a:pt x="18474" y="7756"/>
                  <a:pt x="18484" y="7762"/>
                </a:cubicBezTo>
                <a:cubicBezTo>
                  <a:pt x="18487" y="7763"/>
                  <a:pt x="18490" y="7764"/>
                  <a:pt x="18493" y="7764"/>
                </a:cubicBezTo>
                <a:cubicBezTo>
                  <a:pt x="18509" y="7764"/>
                  <a:pt x="18519" y="7740"/>
                  <a:pt x="18503" y="7731"/>
                </a:cubicBezTo>
                <a:cubicBezTo>
                  <a:pt x="18492" y="7726"/>
                  <a:pt x="18483" y="7721"/>
                  <a:pt x="18473" y="7716"/>
                </a:cubicBezTo>
                <a:cubicBezTo>
                  <a:pt x="18469" y="7714"/>
                  <a:pt x="18466" y="7713"/>
                  <a:pt x="18463" y="7713"/>
                </a:cubicBezTo>
                <a:close/>
                <a:moveTo>
                  <a:pt x="5574" y="7669"/>
                </a:moveTo>
                <a:cubicBezTo>
                  <a:pt x="5569" y="7669"/>
                  <a:pt x="5563" y="7671"/>
                  <a:pt x="5557" y="7675"/>
                </a:cubicBezTo>
                <a:cubicBezTo>
                  <a:pt x="5541" y="7685"/>
                  <a:pt x="5526" y="7695"/>
                  <a:pt x="5513" y="7705"/>
                </a:cubicBezTo>
                <a:cubicBezTo>
                  <a:pt x="5480" y="7726"/>
                  <a:pt x="5500" y="7773"/>
                  <a:pt x="5529" y="7773"/>
                </a:cubicBezTo>
                <a:cubicBezTo>
                  <a:pt x="5535" y="7773"/>
                  <a:pt x="5541" y="7771"/>
                  <a:pt x="5547" y="7767"/>
                </a:cubicBezTo>
                <a:cubicBezTo>
                  <a:pt x="5563" y="7756"/>
                  <a:pt x="5578" y="7747"/>
                  <a:pt x="5592" y="7737"/>
                </a:cubicBezTo>
                <a:cubicBezTo>
                  <a:pt x="5624" y="7715"/>
                  <a:pt x="5604" y="7669"/>
                  <a:pt x="5574" y="7669"/>
                </a:cubicBezTo>
                <a:close/>
                <a:moveTo>
                  <a:pt x="5003" y="7636"/>
                </a:moveTo>
                <a:cubicBezTo>
                  <a:pt x="4999" y="7636"/>
                  <a:pt x="4994" y="7637"/>
                  <a:pt x="4990" y="7638"/>
                </a:cubicBezTo>
                <a:cubicBezTo>
                  <a:pt x="4964" y="7646"/>
                  <a:pt x="4944" y="7677"/>
                  <a:pt x="4953" y="7704"/>
                </a:cubicBezTo>
                <a:cubicBezTo>
                  <a:pt x="4959" y="7719"/>
                  <a:pt x="4964" y="7732"/>
                  <a:pt x="4968" y="7748"/>
                </a:cubicBezTo>
                <a:cubicBezTo>
                  <a:pt x="4975" y="7771"/>
                  <a:pt x="4995" y="7787"/>
                  <a:pt x="5018" y="7787"/>
                </a:cubicBezTo>
                <a:cubicBezTo>
                  <a:pt x="5023" y="7787"/>
                  <a:pt x="5028" y="7786"/>
                  <a:pt x="5033" y="7785"/>
                </a:cubicBezTo>
                <a:cubicBezTo>
                  <a:pt x="5059" y="7777"/>
                  <a:pt x="5079" y="7747"/>
                  <a:pt x="5070" y="7720"/>
                </a:cubicBezTo>
                <a:cubicBezTo>
                  <a:pt x="5064" y="7704"/>
                  <a:pt x="5059" y="7689"/>
                  <a:pt x="5055" y="7675"/>
                </a:cubicBezTo>
                <a:cubicBezTo>
                  <a:pt x="5048" y="7652"/>
                  <a:pt x="5027" y="7636"/>
                  <a:pt x="5003" y="7636"/>
                </a:cubicBezTo>
                <a:close/>
                <a:moveTo>
                  <a:pt x="22593" y="7709"/>
                </a:moveTo>
                <a:cubicBezTo>
                  <a:pt x="22576" y="7709"/>
                  <a:pt x="22558" y="7720"/>
                  <a:pt x="22558" y="7743"/>
                </a:cubicBezTo>
                <a:lnTo>
                  <a:pt x="22558" y="7773"/>
                </a:lnTo>
                <a:cubicBezTo>
                  <a:pt x="22558" y="7796"/>
                  <a:pt x="22576" y="7808"/>
                  <a:pt x="22593" y="7808"/>
                </a:cubicBezTo>
                <a:cubicBezTo>
                  <a:pt x="22611" y="7808"/>
                  <a:pt x="22628" y="7796"/>
                  <a:pt x="22628" y="7773"/>
                </a:cubicBezTo>
                <a:lnTo>
                  <a:pt x="22628" y="7743"/>
                </a:lnTo>
                <a:cubicBezTo>
                  <a:pt x="22628" y="7720"/>
                  <a:pt x="22611" y="7709"/>
                  <a:pt x="22593" y="7709"/>
                </a:cubicBezTo>
                <a:close/>
                <a:moveTo>
                  <a:pt x="8672" y="7690"/>
                </a:moveTo>
                <a:cubicBezTo>
                  <a:pt x="8631" y="7690"/>
                  <a:pt x="8595" y="7744"/>
                  <a:pt x="8632" y="7782"/>
                </a:cubicBezTo>
                <a:lnTo>
                  <a:pt x="8648" y="7797"/>
                </a:lnTo>
                <a:cubicBezTo>
                  <a:pt x="8659" y="7808"/>
                  <a:pt x="8672" y="7813"/>
                  <a:pt x="8684" y="7813"/>
                </a:cubicBezTo>
                <a:cubicBezTo>
                  <a:pt x="8725" y="7813"/>
                  <a:pt x="8762" y="7760"/>
                  <a:pt x="8725" y="7722"/>
                </a:cubicBezTo>
                <a:lnTo>
                  <a:pt x="8709" y="7706"/>
                </a:lnTo>
                <a:cubicBezTo>
                  <a:pt x="8697" y="7695"/>
                  <a:pt x="8685" y="7690"/>
                  <a:pt x="8672" y="7690"/>
                </a:cubicBezTo>
                <a:close/>
                <a:moveTo>
                  <a:pt x="600" y="7657"/>
                </a:moveTo>
                <a:cubicBezTo>
                  <a:pt x="582" y="7657"/>
                  <a:pt x="565" y="7668"/>
                  <a:pt x="566" y="7690"/>
                </a:cubicBezTo>
                <a:cubicBezTo>
                  <a:pt x="569" y="7735"/>
                  <a:pt x="587" y="7777"/>
                  <a:pt x="623" y="7806"/>
                </a:cubicBezTo>
                <a:cubicBezTo>
                  <a:pt x="630" y="7812"/>
                  <a:pt x="639" y="7816"/>
                  <a:pt x="649" y="7816"/>
                </a:cubicBezTo>
                <a:cubicBezTo>
                  <a:pt x="657" y="7816"/>
                  <a:pt x="665" y="7813"/>
                  <a:pt x="672" y="7806"/>
                </a:cubicBezTo>
                <a:cubicBezTo>
                  <a:pt x="685" y="7794"/>
                  <a:pt x="689" y="7769"/>
                  <a:pt x="673" y="7756"/>
                </a:cubicBezTo>
                <a:cubicBezTo>
                  <a:pt x="652" y="7740"/>
                  <a:pt x="638" y="7719"/>
                  <a:pt x="637" y="7690"/>
                </a:cubicBezTo>
                <a:cubicBezTo>
                  <a:pt x="636" y="7668"/>
                  <a:pt x="617" y="7657"/>
                  <a:pt x="600" y="7657"/>
                </a:cubicBezTo>
                <a:close/>
                <a:moveTo>
                  <a:pt x="10691" y="7725"/>
                </a:moveTo>
                <a:cubicBezTo>
                  <a:pt x="10622" y="7725"/>
                  <a:pt x="10622" y="7832"/>
                  <a:pt x="10691" y="7832"/>
                </a:cubicBezTo>
                <a:lnTo>
                  <a:pt x="10707" y="7832"/>
                </a:lnTo>
                <a:cubicBezTo>
                  <a:pt x="10777" y="7832"/>
                  <a:pt x="10777" y="7725"/>
                  <a:pt x="10707" y="7725"/>
                </a:cubicBezTo>
                <a:close/>
                <a:moveTo>
                  <a:pt x="16254" y="7723"/>
                </a:moveTo>
                <a:cubicBezTo>
                  <a:pt x="16230" y="7723"/>
                  <a:pt x="16206" y="7748"/>
                  <a:pt x="16222" y="7774"/>
                </a:cubicBezTo>
                <a:cubicBezTo>
                  <a:pt x="16233" y="7789"/>
                  <a:pt x="16242" y="7804"/>
                  <a:pt x="16253" y="7819"/>
                </a:cubicBezTo>
                <a:cubicBezTo>
                  <a:pt x="16260" y="7831"/>
                  <a:pt x="16271" y="7835"/>
                  <a:pt x="16282" y="7835"/>
                </a:cubicBezTo>
                <a:cubicBezTo>
                  <a:pt x="16307" y="7835"/>
                  <a:pt x="16332" y="7810"/>
                  <a:pt x="16314" y="7784"/>
                </a:cubicBezTo>
                <a:cubicBezTo>
                  <a:pt x="16304" y="7768"/>
                  <a:pt x="16295" y="7753"/>
                  <a:pt x="16284" y="7740"/>
                </a:cubicBezTo>
                <a:cubicBezTo>
                  <a:pt x="16276" y="7728"/>
                  <a:pt x="16265" y="7723"/>
                  <a:pt x="16254" y="7723"/>
                </a:cubicBezTo>
                <a:close/>
                <a:moveTo>
                  <a:pt x="19953" y="7731"/>
                </a:moveTo>
                <a:cubicBezTo>
                  <a:pt x="19947" y="7731"/>
                  <a:pt x="19940" y="7733"/>
                  <a:pt x="19934" y="7738"/>
                </a:cubicBezTo>
                <a:cubicBezTo>
                  <a:pt x="19919" y="7748"/>
                  <a:pt x="19904" y="7759"/>
                  <a:pt x="19889" y="7768"/>
                </a:cubicBezTo>
                <a:cubicBezTo>
                  <a:pt x="19857" y="7790"/>
                  <a:pt x="19877" y="7836"/>
                  <a:pt x="19906" y="7836"/>
                </a:cubicBezTo>
                <a:cubicBezTo>
                  <a:pt x="19912" y="7836"/>
                  <a:pt x="19918" y="7834"/>
                  <a:pt x="19925" y="7830"/>
                </a:cubicBezTo>
                <a:cubicBezTo>
                  <a:pt x="19939" y="7819"/>
                  <a:pt x="19955" y="7809"/>
                  <a:pt x="19970" y="7799"/>
                </a:cubicBezTo>
                <a:cubicBezTo>
                  <a:pt x="20001" y="7778"/>
                  <a:pt x="19982" y="7731"/>
                  <a:pt x="19953" y="7731"/>
                </a:cubicBezTo>
                <a:close/>
                <a:moveTo>
                  <a:pt x="3833" y="7724"/>
                </a:moveTo>
                <a:cubicBezTo>
                  <a:pt x="3806" y="7724"/>
                  <a:pt x="3780" y="7741"/>
                  <a:pt x="3780" y="7776"/>
                </a:cubicBezTo>
                <a:lnTo>
                  <a:pt x="3780" y="7806"/>
                </a:lnTo>
                <a:cubicBezTo>
                  <a:pt x="3780" y="7841"/>
                  <a:pt x="3807" y="7858"/>
                  <a:pt x="3833" y="7858"/>
                </a:cubicBezTo>
                <a:cubicBezTo>
                  <a:pt x="3860" y="7858"/>
                  <a:pt x="3887" y="7841"/>
                  <a:pt x="3887" y="7806"/>
                </a:cubicBezTo>
                <a:lnTo>
                  <a:pt x="3887" y="7776"/>
                </a:lnTo>
                <a:cubicBezTo>
                  <a:pt x="3886" y="7741"/>
                  <a:pt x="3860" y="7724"/>
                  <a:pt x="3833" y="7724"/>
                </a:cubicBezTo>
                <a:close/>
                <a:moveTo>
                  <a:pt x="6769" y="7840"/>
                </a:moveTo>
                <a:cubicBezTo>
                  <a:pt x="6747" y="7840"/>
                  <a:pt x="6747" y="7876"/>
                  <a:pt x="6770" y="7876"/>
                </a:cubicBezTo>
                <a:lnTo>
                  <a:pt x="6814" y="7876"/>
                </a:lnTo>
                <a:cubicBezTo>
                  <a:pt x="6838" y="7876"/>
                  <a:pt x="6838" y="7840"/>
                  <a:pt x="6814" y="7840"/>
                </a:cubicBezTo>
                <a:lnTo>
                  <a:pt x="6770" y="7840"/>
                </a:lnTo>
                <a:cubicBezTo>
                  <a:pt x="6770" y="7840"/>
                  <a:pt x="6769" y="7840"/>
                  <a:pt x="6769" y="7840"/>
                </a:cubicBezTo>
                <a:close/>
                <a:moveTo>
                  <a:pt x="22293" y="7797"/>
                </a:moveTo>
                <a:cubicBezTo>
                  <a:pt x="22266" y="7797"/>
                  <a:pt x="22242" y="7833"/>
                  <a:pt x="22267" y="7857"/>
                </a:cubicBezTo>
                <a:lnTo>
                  <a:pt x="22283" y="7873"/>
                </a:lnTo>
                <a:cubicBezTo>
                  <a:pt x="22290" y="7880"/>
                  <a:pt x="22298" y="7883"/>
                  <a:pt x="22306" y="7883"/>
                </a:cubicBezTo>
                <a:cubicBezTo>
                  <a:pt x="22333" y="7883"/>
                  <a:pt x="22358" y="7848"/>
                  <a:pt x="22333" y="7823"/>
                </a:cubicBezTo>
                <a:lnTo>
                  <a:pt x="22317" y="7808"/>
                </a:lnTo>
                <a:cubicBezTo>
                  <a:pt x="22310" y="7800"/>
                  <a:pt x="22301" y="7797"/>
                  <a:pt x="22293" y="7797"/>
                </a:cubicBezTo>
                <a:close/>
                <a:moveTo>
                  <a:pt x="17712" y="7781"/>
                </a:moveTo>
                <a:cubicBezTo>
                  <a:pt x="17671" y="7781"/>
                  <a:pt x="17635" y="7835"/>
                  <a:pt x="17672" y="7872"/>
                </a:cubicBezTo>
                <a:cubicBezTo>
                  <a:pt x="17677" y="7878"/>
                  <a:pt x="17683" y="7883"/>
                  <a:pt x="17688" y="7887"/>
                </a:cubicBezTo>
                <a:cubicBezTo>
                  <a:pt x="17699" y="7898"/>
                  <a:pt x="17711" y="7903"/>
                  <a:pt x="17723" y="7903"/>
                </a:cubicBezTo>
                <a:cubicBezTo>
                  <a:pt x="17764" y="7903"/>
                  <a:pt x="17802" y="7850"/>
                  <a:pt x="17764" y="7813"/>
                </a:cubicBezTo>
                <a:lnTo>
                  <a:pt x="17749" y="7797"/>
                </a:lnTo>
                <a:cubicBezTo>
                  <a:pt x="17737" y="7786"/>
                  <a:pt x="17725" y="7781"/>
                  <a:pt x="17712" y="7781"/>
                </a:cubicBezTo>
                <a:close/>
                <a:moveTo>
                  <a:pt x="377" y="7836"/>
                </a:moveTo>
                <a:cubicBezTo>
                  <a:pt x="332" y="7836"/>
                  <a:pt x="330" y="7907"/>
                  <a:pt x="377" y="7907"/>
                </a:cubicBezTo>
                <a:cubicBezTo>
                  <a:pt x="423" y="7907"/>
                  <a:pt x="423" y="7836"/>
                  <a:pt x="377" y="7836"/>
                </a:cubicBezTo>
                <a:close/>
                <a:moveTo>
                  <a:pt x="17214" y="7842"/>
                </a:moveTo>
                <a:cubicBezTo>
                  <a:pt x="17168" y="7842"/>
                  <a:pt x="17168" y="7914"/>
                  <a:pt x="17214" y="7914"/>
                </a:cubicBezTo>
                <a:cubicBezTo>
                  <a:pt x="17215" y="7914"/>
                  <a:pt x="17215" y="7914"/>
                  <a:pt x="17215" y="7914"/>
                </a:cubicBezTo>
                <a:cubicBezTo>
                  <a:pt x="17259" y="7914"/>
                  <a:pt x="17259" y="7844"/>
                  <a:pt x="17214" y="7842"/>
                </a:cubicBezTo>
                <a:close/>
                <a:moveTo>
                  <a:pt x="19409" y="7836"/>
                </a:moveTo>
                <a:cubicBezTo>
                  <a:pt x="19406" y="7836"/>
                  <a:pt x="19403" y="7836"/>
                  <a:pt x="19400" y="7837"/>
                </a:cubicBezTo>
                <a:cubicBezTo>
                  <a:pt x="19380" y="7842"/>
                  <a:pt x="19360" y="7848"/>
                  <a:pt x="19339" y="7852"/>
                </a:cubicBezTo>
                <a:cubicBezTo>
                  <a:pt x="19298" y="7861"/>
                  <a:pt x="19310" y="7921"/>
                  <a:pt x="19349" y="7921"/>
                </a:cubicBezTo>
                <a:cubicBezTo>
                  <a:pt x="19351" y="7921"/>
                  <a:pt x="19355" y="7921"/>
                  <a:pt x="19358" y="7920"/>
                </a:cubicBezTo>
                <a:cubicBezTo>
                  <a:pt x="19378" y="7915"/>
                  <a:pt x="19397" y="7909"/>
                  <a:pt x="19417" y="7905"/>
                </a:cubicBezTo>
                <a:cubicBezTo>
                  <a:pt x="19459" y="7895"/>
                  <a:pt x="19446" y="7836"/>
                  <a:pt x="19409" y="7836"/>
                </a:cubicBezTo>
                <a:close/>
                <a:moveTo>
                  <a:pt x="17409" y="7826"/>
                </a:moveTo>
                <a:cubicBezTo>
                  <a:pt x="17341" y="7826"/>
                  <a:pt x="17341" y="7933"/>
                  <a:pt x="17409" y="7933"/>
                </a:cubicBezTo>
                <a:lnTo>
                  <a:pt x="17425" y="7933"/>
                </a:lnTo>
                <a:cubicBezTo>
                  <a:pt x="17493" y="7933"/>
                  <a:pt x="17494" y="7826"/>
                  <a:pt x="17425" y="7826"/>
                </a:cubicBezTo>
                <a:close/>
                <a:moveTo>
                  <a:pt x="14125" y="7803"/>
                </a:moveTo>
                <a:cubicBezTo>
                  <a:pt x="14104" y="7803"/>
                  <a:pt x="14082" y="7820"/>
                  <a:pt x="14087" y="7847"/>
                </a:cubicBezTo>
                <a:cubicBezTo>
                  <a:pt x="14093" y="7872"/>
                  <a:pt x="14098" y="7897"/>
                  <a:pt x="14101" y="7921"/>
                </a:cubicBezTo>
                <a:cubicBezTo>
                  <a:pt x="14105" y="7939"/>
                  <a:pt x="14118" y="7947"/>
                  <a:pt x="14132" y="7947"/>
                </a:cubicBezTo>
                <a:cubicBezTo>
                  <a:pt x="14153" y="7947"/>
                  <a:pt x="14175" y="7929"/>
                  <a:pt x="14169" y="7903"/>
                </a:cubicBezTo>
                <a:cubicBezTo>
                  <a:pt x="14165" y="7878"/>
                  <a:pt x="14161" y="7853"/>
                  <a:pt x="14155" y="7829"/>
                </a:cubicBezTo>
                <a:cubicBezTo>
                  <a:pt x="14152" y="7811"/>
                  <a:pt x="14138" y="7803"/>
                  <a:pt x="14125" y="7803"/>
                </a:cubicBezTo>
                <a:close/>
                <a:moveTo>
                  <a:pt x="4749" y="7879"/>
                </a:moveTo>
                <a:cubicBezTo>
                  <a:pt x="4731" y="7879"/>
                  <a:pt x="4713" y="7891"/>
                  <a:pt x="4713" y="7914"/>
                </a:cubicBezTo>
                <a:lnTo>
                  <a:pt x="4713" y="7929"/>
                </a:lnTo>
                <a:cubicBezTo>
                  <a:pt x="4713" y="7952"/>
                  <a:pt x="4731" y="7964"/>
                  <a:pt x="4749" y="7964"/>
                </a:cubicBezTo>
                <a:cubicBezTo>
                  <a:pt x="4767" y="7964"/>
                  <a:pt x="4785" y="7952"/>
                  <a:pt x="4785" y="7929"/>
                </a:cubicBezTo>
                <a:lnTo>
                  <a:pt x="4785" y="7914"/>
                </a:lnTo>
                <a:cubicBezTo>
                  <a:pt x="4785" y="7891"/>
                  <a:pt x="4767" y="7879"/>
                  <a:pt x="4749" y="7879"/>
                </a:cubicBezTo>
                <a:close/>
                <a:moveTo>
                  <a:pt x="1399" y="7902"/>
                </a:moveTo>
                <a:cubicBezTo>
                  <a:pt x="1386" y="7902"/>
                  <a:pt x="1374" y="7919"/>
                  <a:pt x="1386" y="7931"/>
                </a:cubicBezTo>
                <a:lnTo>
                  <a:pt x="1417" y="7962"/>
                </a:lnTo>
                <a:cubicBezTo>
                  <a:pt x="1420" y="7965"/>
                  <a:pt x="1424" y="7967"/>
                  <a:pt x="1428" y="7967"/>
                </a:cubicBezTo>
                <a:cubicBezTo>
                  <a:pt x="1441" y="7967"/>
                  <a:pt x="1453" y="7949"/>
                  <a:pt x="1441" y="7937"/>
                </a:cubicBezTo>
                <a:lnTo>
                  <a:pt x="1411" y="7907"/>
                </a:lnTo>
                <a:cubicBezTo>
                  <a:pt x="1408" y="7904"/>
                  <a:pt x="1403" y="7902"/>
                  <a:pt x="1399" y="7902"/>
                </a:cubicBezTo>
                <a:close/>
                <a:moveTo>
                  <a:pt x="23990" y="7907"/>
                </a:moveTo>
                <a:cubicBezTo>
                  <a:pt x="23945" y="7907"/>
                  <a:pt x="23945" y="7977"/>
                  <a:pt x="23990" y="7977"/>
                </a:cubicBezTo>
                <a:lnTo>
                  <a:pt x="24111" y="7977"/>
                </a:lnTo>
                <a:cubicBezTo>
                  <a:pt x="24111" y="7977"/>
                  <a:pt x="24111" y="7977"/>
                  <a:pt x="24112" y="7977"/>
                </a:cubicBezTo>
                <a:cubicBezTo>
                  <a:pt x="24156" y="7977"/>
                  <a:pt x="24155" y="7907"/>
                  <a:pt x="24111" y="7907"/>
                </a:cubicBezTo>
                <a:close/>
                <a:moveTo>
                  <a:pt x="16927" y="7951"/>
                </a:moveTo>
                <a:cubicBezTo>
                  <a:pt x="16906" y="7951"/>
                  <a:pt x="16907" y="7986"/>
                  <a:pt x="16928" y="7987"/>
                </a:cubicBezTo>
                <a:cubicBezTo>
                  <a:pt x="16952" y="7987"/>
                  <a:pt x="16952" y="7951"/>
                  <a:pt x="16928" y="7951"/>
                </a:cubicBezTo>
                <a:cubicBezTo>
                  <a:pt x="16928" y="7951"/>
                  <a:pt x="16928" y="7951"/>
                  <a:pt x="16927" y="7951"/>
                </a:cubicBezTo>
                <a:close/>
                <a:moveTo>
                  <a:pt x="11946" y="7867"/>
                </a:moveTo>
                <a:cubicBezTo>
                  <a:pt x="11927" y="7867"/>
                  <a:pt x="11907" y="7876"/>
                  <a:pt x="11899" y="7894"/>
                </a:cubicBezTo>
                <a:cubicBezTo>
                  <a:pt x="11894" y="7904"/>
                  <a:pt x="11888" y="7914"/>
                  <a:pt x="11883" y="7924"/>
                </a:cubicBezTo>
                <a:cubicBezTo>
                  <a:pt x="11871" y="7950"/>
                  <a:pt x="11877" y="7982"/>
                  <a:pt x="11903" y="7997"/>
                </a:cubicBezTo>
                <a:cubicBezTo>
                  <a:pt x="11911" y="8002"/>
                  <a:pt x="11920" y="8005"/>
                  <a:pt x="11929" y="8005"/>
                </a:cubicBezTo>
                <a:cubicBezTo>
                  <a:pt x="11948" y="8005"/>
                  <a:pt x="11967" y="7995"/>
                  <a:pt x="11975" y="7977"/>
                </a:cubicBezTo>
                <a:cubicBezTo>
                  <a:pt x="11982" y="7967"/>
                  <a:pt x="11987" y="7958"/>
                  <a:pt x="11991" y="7947"/>
                </a:cubicBezTo>
                <a:cubicBezTo>
                  <a:pt x="12005" y="7921"/>
                  <a:pt x="11999" y="7889"/>
                  <a:pt x="11972" y="7874"/>
                </a:cubicBezTo>
                <a:cubicBezTo>
                  <a:pt x="11964" y="7869"/>
                  <a:pt x="11955" y="7867"/>
                  <a:pt x="11946" y="7867"/>
                </a:cubicBezTo>
                <a:close/>
                <a:moveTo>
                  <a:pt x="23178" y="7906"/>
                </a:moveTo>
                <a:cubicBezTo>
                  <a:pt x="23173" y="7906"/>
                  <a:pt x="23167" y="7907"/>
                  <a:pt x="23162" y="7910"/>
                </a:cubicBezTo>
                <a:cubicBezTo>
                  <a:pt x="23129" y="7927"/>
                  <a:pt x="23095" y="7935"/>
                  <a:pt x="23058" y="7935"/>
                </a:cubicBezTo>
                <a:cubicBezTo>
                  <a:pt x="23053" y="7935"/>
                  <a:pt x="23049" y="7935"/>
                  <a:pt x="23044" y="7935"/>
                </a:cubicBezTo>
                <a:cubicBezTo>
                  <a:pt x="23043" y="7934"/>
                  <a:pt x="23042" y="7934"/>
                  <a:pt x="23041" y="7934"/>
                </a:cubicBezTo>
                <a:cubicBezTo>
                  <a:pt x="22998" y="7934"/>
                  <a:pt x="22999" y="8004"/>
                  <a:pt x="23044" y="8005"/>
                </a:cubicBezTo>
                <a:cubicBezTo>
                  <a:pt x="23049" y="8005"/>
                  <a:pt x="23054" y="8005"/>
                  <a:pt x="23060" y="8005"/>
                </a:cubicBezTo>
                <a:cubicBezTo>
                  <a:pt x="23108" y="8005"/>
                  <a:pt x="23155" y="7992"/>
                  <a:pt x="23197" y="7971"/>
                </a:cubicBezTo>
                <a:cubicBezTo>
                  <a:pt x="23233" y="7954"/>
                  <a:pt x="23211" y="7906"/>
                  <a:pt x="23178" y="7906"/>
                </a:cubicBezTo>
                <a:close/>
                <a:moveTo>
                  <a:pt x="10661" y="7919"/>
                </a:moveTo>
                <a:cubicBezTo>
                  <a:pt x="10653" y="7919"/>
                  <a:pt x="10645" y="7922"/>
                  <a:pt x="10638" y="7929"/>
                </a:cubicBezTo>
                <a:lnTo>
                  <a:pt x="10622" y="7945"/>
                </a:lnTo>
                <a:cubicBezTo>
                  <a:pt x="10597" y="7970"/>
                  <a:pt x="10621" y="8005"/>
                  <a:pt x="10648" y="8005"/>
                </a:cubicBezTo>
                <a:cubicBezTo>
                  <a:pt x="10656" y="8005"/>
                  <a:pt x="10665" y="8002"/>
                  <a:pt x="10672" y="7994"/>
                </a:cubicBezTo>
                <a:lnTo>
                  <a:pt x="10688" y="7979"/>
                </a:lnTo>
                <a:cubicBezTo>
                  <a:pt x="10712" y="7954"/>
                  <a:pt x="10688" y="7919"/>
                  <a:pt x="10661" y="7919"/>
                </a:cubicBezTo>
                <a:close/>
                <a:moveTo>
                  <a:pt x="8798" y="7965"/>
                </a:moveTo>
                <a:cubicBezTo>
                  <a:pt x="8794" y="7965"/>
                  <a:pt x="8790" y="7967"/>
                  <a:pt x="8786" y="7970"/>
                </a:cubicBezTo>
                <a:lnTo>
                  <a:pt x="8771" y="7986"/>
                </a:lnTo>
                <a:cubicBezTo>
                  <a:pt x="8757" y="7998"/>
                  <a:pt x="8769" y="8016"/>
                  <a:pt x="8783" y="8016"/>
                </a:cubicBezTo>
                <a:cubicBezTo>
                  <a:pt x="8787" y="8016"/>
                  <a:pt x="8791" y="8014"/>
                  <a:pt x="8795" y="8010"/>
                </a:cubicBezTo>
                <a:lnTo>
                  <a:pt x="8811" y="7994"/>
                </a:lnTo>
                <a:cubicBezTo>
                  <a:pt x="8824" y="7982"/>
                  <a:pt x="8812" y="7965"/>
                  <a:pt x="8798" y="7965"/>
                </a:cubicBezTo>
                <a:close/>
                <a:moveTo>
                  <a:pt x="1682" y="7945"/>
                </a:moveTo>
                <a:cubicBezTo>
                  <a:pt x="1674" y="7945"/>
                  <a:pt x="1666" y="7948"/>
                  <a:pt x="1659" y="7955"/>
                </a:cubicBezTo>
                <a:lnTo>
                  <a:pt x="1643" y="7971"/>
                </a:lnTo>
                <a:cubicBezTo>
                  <a:pt x="1618" y="7996"/>
                  <a:pt x="1642" y="8031"/>
                  <a:pt x="1668" y="8031"/>
                </a:cubicBezTo>
                <a:cubicBezTo>
                  <a:pt x="1676" y="8031"/>
                  <a:pt x="1685" y="8028"/>
                  <a:pt x="1692" y="8020"/>
                </a:cubicBezTo>
                <a:lnTo>
                  <a:pt x="1708" y="8005"/>
                </a:lnTo>
                <a:cubicBezTo>
                  <a:pt x="1734" y="7980"/>
                  <a:pt x="1710" y="7945"/>
                  <a:pt x="1682" y="7945"/>
                </a:cubicBezTo>
                <a:close/>
                <a:moveTo>
                  <a:pt x="18250" y="8014"/>
                </a:moveTo>
                <a:cubicBezTo>
                  <a:pt x="18246" y="8014"/>
                  <a:pt x="18242" y="8016"/>
                  <a:pt x="18238" y="8019"/>
                </a:cubicBezTo>
                <a:lnTo>
                  <a:pt x="18222" y="8035"/>
                </a:lnTo>
                <a:cubicBezTo>
                  <a:pt x="18209" y="8047"/>
                  <a:pt x="18222" y="8065"/>
                  <a:pt x="18236" y="8065"/>
                </a:cubicBezTo>
                <a:cubicBezTo>
                  <a:pt x="18240" y="8065"/>
                  <a:pt x="18244" y="8064"/>
                  <a:pt x="18247" y="8060"/>
                </a:cubicBezTo>
                <a:lnTo>
                  <a:pt x="18263" y="8045"/>
                </a:lnTo>
                <a:cubicBezTo>
                  <a:pt x="18276" y="8032"/>
                  <a:pt x="18264" y="8014"/>
                  <a:pt x="18250" y="8014"/>
                </a:cubicBezTo>
                <a:close/>
                <a:moveTo>
                  <a:pt x="11621" y="8015"/>
                </a:moveTo>
                <a:cubicBezTo>
                  <a:pt x="11575" y="8015"/>
                  <a:pt x="11575" y="8086"/>
                  <a:pt x="11621" y="8086"/>
                </a:cubicBezTo>
                <a:lnTo>
                  <a:pt x="11637" y="8086"/>
                </a:lnTo>
                <a:cubicBezTo>
                  <a:pt x="11683" y="8086"/>
                  <a:pt x="11683" y="8015"/>
                  <a:pt x="11637" y="8015"/>
                </a:cubicBezTo>
                <a:close/>
                <a:moveTo>
                  <a:pt x="12237" y="7971"/>
                </a:moveTo>
                <a:cubicBezTo>
                  <a:pt x="12214" y="7971"/>
                  <a:pt x="12192" y="7988"/>
                  <a:pt x="12185" y="8010"/>
                </a:cubicBezTo>
                <a:cubicBezTo>
                  <a:pt x="12178" y="8039"/>
                  <a:pt x="12194" y="8068"/>
                  <a:pt x="12223" y="8076"/>
                </a:cubicBezTo>
                <a:cubicBezTo>
                  <a:pt x="12237" y="8081"/>
                  <a:pt x="12252" y="8086"/>
                  <a:pt x="12267" y="8091"/>
                </a:cubicBezTo>
                <a:cubicBezTo>
                  <a:pt x="12271" y="8092"/>
                  <a:pt x="12276" y="8093"/>
                  <a:pt x="12280" y="8093"/>
                </a:cubicBezTo>
                <a:cubicBezTo>
                  <a:pt x="12303" y="8093"/>
                  <a:pt x="12326" y="8076"/>
                  <a:pt x="12333" y="8054"/>
                </a:cubicBezTo>
                <a:cubicBezTo>
                  <a:pt x="12340" y="8025"/>
                  <a:pt x="12323" y="7996"/>
                  <a:pt x="12296" y="7988"/>
                </a:cubicBezTo>
                <a:cubicBezTo>
                  <a:pt x="12280" y="7983"/>
                  <a:pt x="12266" y="7977"/>
                  <a:pt x="12251" y="7973"/>
                </a:cubicBezTo>
                <a:cubicBezTo>
                  <a:pt x="12246" y="7972"/>
                  <a:pt x="12242" y="7971"/>
                  <a:pt x="12237" y="7971"/>
                </a:cubicBezTo>
                <a:close/>
                <a:moveTo>
                  <a:pt x="9203" y="8056"/>
                </a:moveTo>
                <a:cubicBezTo>
                  <a:pt x="9189" y="8056"/>
                  <a:pt x="9178" y="8074"/>
                  <a:pt x="9190" y="8086"/>
                </a:cubicBezTo>
                <a:cubicBezTo>
                  <a:pt x="9196" y="8092"/>
                  <a:pt x="9201" y="8097"/>
                  <a:pt x="9206" y="8102"/>
                </a:cubicBezTo>
                <a:cubicBezTo>
                  <a:pt x="9209" y="8106"/>
                  <a:pt x="9213" y="8107"/>
                  <a:pt x="9217" y="8107"/>
                </a:cubicBezTo>
                <a:cubicBezTo>
                  <a:pt x="9230" y="8107"/>
                  <a:pt x="9242" y="8089"/>
                  <a:pt x="9230" y="8077"/>
                </a:cubicBezTo>
                <a:lnTo>
                  <a:pt x="9214" y="8061"/>
                </a:lnTo>
                <a:cubicBezTo>
                  <a:pt x="9210" y="8058"/>
                  <a:pt x="9206" y="8056"/>
                  <a:pt x="9203" y="8056"/>
                </a:cubicBezTo>
                <a:close/>
                <a:moveTo>
                  <a:pt x="22473" y="8038"/>
                </a:moveTo>
                <a:cubicBezTo>
                  <a:pt x="22427" y="8038"/>
                  <a:pt x="22427" y="8108"/>
                  <a:pt x="22473" y="8108"/>
                </a:cubicBezTo>
                <a:cubicBezTo>
                  <a:pt x="22518" y="8108"/>
                  <a:pt x="22518" y="8038"/>
                  <a:pt x="22473" y="8038"/>
                </a:cubicBezTo>
                <a:close/>
                <a:moveTo>
                  <a:pt x="22025" y="7973"/>
                </a:moveTo>
                <a:cubicBezTo>
                  <a:pt x="21984" y="7973"/>
                  <a:pt x="21947" y="8026"/>
                  <a:pt x="21984" y="8064"/>
                </a:cubicBezTo>
                <a:lnTo>
                  <a:pt x="22014" y="8094"/>
                </a:lnTo>
                <a:cubicBezTo>
                  <a:pt x="22026" y="8105"/>
                  <a:pt x="22038" y="8110"/>
                  <a:pt x="22050" y="8110"/>
                </a:cubicBezTo>
                <a:cubicBezTo>
                  <a:pt x="22091" y="8110"/>
                  <a:pt x="22128" y="8056"/>
                  <a:pt x="22091" y="8019"/>
                </a:cubicBezTo>
                <a:cubicBezTo>
                  <a:pt x="22080" y="8009"/>
                  <a:pt x="22070" y="7999"/>
                  <a:pt x="22061" y="7989"/>
                </a:cubicBezTo>
                <a:cubicBezTo>
                  <a:pt x="22050" y="7978"/>
                  <a:pt x="22037" y="7973"/>
                  <a:pt x="22025" y="7973"/>
                </a:cubicBezTo>
                <a:close/>
                <a:moveTo>
                  <a:pt x="3245" y="7989"/>
                </a:moveTo>
                <a:cubicBezTo>
                  <a:pt x="3240" y="7989"/>
                  <a:pt x="3235" y="7990"/>
                  <a:pt x="3230" y="7992"/>
                </a:cubicBezTo>
                <a:cubicBezTo>
                  <a:pt x="3214" y="7997"/>
                  <a:pt x="3200" y="8003"/>
                  <a:pt x="3185" y="8008"/>
                </a:cubicBezTo>
                <a:cubicBezTo>
                  <a:pt x="3158" y="8017"/>
                  <a:pt x="3141" y="8045"/>
                  <a:pt x="3148" y="8073"/>
                </a:cubicBezTo>
                <a:cubicBezTo>
                  <a:pt x="3154" y="8094"/>
                  <a:pt x="3177" y="8112"/>
                  <a:pt x="3200" y="8112"/>
                </a:cubicBezTo>
                <a:cubicBezTo>
                  <a:pt x="3205" y="8112"/>
                  <a:pt x="3210" y="8111"/>
                  <a:pt x="3214" y="8109"/>
                </a:cubicBezTo>
                <a:cubicBezTo>
                  <a:pt x="3230" y="8104"/>
                  <a:pt x="3245" y="8099"/>
                  <a:pt x="3258" y="8094"/>
                </a:cubicBezTo>
                <a:cubicBezTo>
                  <a:pt x="3287" y="8085"/>
                  <a:pt x="3303" y="8057"/>
                  <a:pt x="3295" y="8029"/>
                </a:cubicBezTo>
                <a:cubicBezTo>
                  <a:pt x="3289" y="8007"/>
                  <a:pt x="3267" y="7989"/>
                  <a:pt x="3245" y="7989"/>
                </a:cubicBezTo>
                <a:close/>
                <a:moveTo>
                  <a:pt x="7272" y="7915"/>
                </a:moveTo>
                <a:cubicBezTo>
                  <a:pt x="7264" y="7915"/>
                  <a:pt x="7256" y="7918"/>
                  <a:pt x="7249" y="7926"/>
                </a:cubicBezTo>
                <a:cubicBezTo>
                  <a:pt x="7208" y="7970"/>
                  <a:pt x="7166" y="8014"/>
                  <a:pt x="7126" y="8059"/>
                </a:cubicBezTo>
                <a:cubicBezTo>
                  <a:pt x="7102" y="8084"/>
                  <a:pt x="7125" y="8120"/>
                  <a:pt x="7151" y="8120"/>
                </a:cubicBezTo>
                <a:cubicBezTo>
                  <a:pt x="7160" y="8120"/>
                  <a:pt x="7168" y="8117"/>
                  <a:pt x="7175" y="8108"/>
                </a:cubicBezTo>
                <a:cubicBezTo>
                  <a:pt x="7216" y="8065"/>
                  <a:pt x="7258" y="8020"/>
                  <a:pt x="7299" y="7976"/>
                </a:cubicBezTo>
                <a:cubicBezTo>
                  <a:pt x="7323" y="7951"/>
                  <a:pt x="7299" y="7915"/>
                  <a:pt x="7272" y="7915"/>
                </a:cubicBezTo>
                <a:close/>
                <a:moveTo>
                  <a:pt x="6506" y="8062"/>
                </a:moveTo>
                <a:cubicBezTo>
                  <a:pt x="6462" y="8062"/>
                  <a:pt x="6461" y="8134"/>
                  <a:pt x="6506" y="8134"/>
                </a:cubicBezTo>
                <a:cubicBezTo>
                  <a:pt x="6506" y="8134"/>
                  <a:pt x="6507" y="8134"/>
                  <a:pt x="6507" y="8134"/>
                </a:cubicBezTo>
                <a:cubicBezTo>
                  <a:pt x="6552" y="8134"/>
                  <a:pt x="6552" y="8062"/>
                  <a:pt x="6506" y="8062"/>
                </a:cubicBezTo>
                <a:close/>
                <a:moveTo>
                  <a:pt x="9000" y="8022"/>
                </a:moveTo>
                <a:cubicBezTo>
                  <a:pt x="8973" y="8022"/>
                  <a:pt x="8946" y="8040"/>
                  <a:pt x="8946" y="8075"/>
                </a:cubicBezTo>
                <a:lnTo>
                  <a:pt x="8946" y="8091"/>
                </a:lnTo>
                <a:cubicBezTo>
                  <a:pt x="8946" y="8125"/>
                  <a:pt x="8973" y="8142"/>
                  <a:pt x="9000" y="8142"/>
                </a:cubicBezTo>
                <a:cubicBezTo>
                  <a:pt x="9027" y="8142"/>
                  <a:pt x="9054" y="8125"/>
                  <a:pt x="9054" y="8091"/>
                </a:cubicBezTo>
                <a:lnTo>
                  <a:pt x="9054" y="8075"/>
                </a:lnTo>
                <a:cubicBezTo>
                  <a:pt x="9054" y="8040"/>
                  <a:pt x="9027" y="8022"/>
                  <a:pt x="9000" y="8022"/>
                </a:cubicBezTo>
                <a:close/>
                <a:moveTo>
                  <a:pt x="24694" y="8058"/>
                </a:moveTo>
                <a:cubicBezTo>
                  <a:pt x="24688" y="8058"/>
                  <a:pt x="24682" y="8059"/>
                  <a:pt x="24676" y="8062"/>
                </a:cubicBezTo>
                <a:cubicBezTo>
                  <a:pt x="24666" y="8068"/>
                  <a:pt x="24658" y="8073"/>
                  <a:pt x="24647" y="8078"/>
                </a:cubicBezTo>
                <a:cubicBezTo>
                  <a:pt x="24612" y="8096"/>
                  <a:pt x="24633" y="8144"/>
                  <a:pt x="24665" y="8144"/>
                </a:cubicBezTo>
                <a:cubicBezTo>
                  <a:pt x="24670" y="8144"/>
                  <a:pt x="24676" y="8143"/>
                  <a:pt x="24682" y="8140"/>
                </a:cubicBezTo>
                <a:cubicBezTo>
                  <a:pt x="24692" y="8135"/>
                  <a:pt x="24702" y="8129"/>
                  <a:pt x="24712" y="8124"/>
                </a:cubicBezTo>
                <a:cubicBezTo>
                  <a:pt x="24748" y="8106"/>
                  <a:pt x="24727" y="8058"/>
                  <a:pt x="24694" y="8058"/>
                </a:cubicBezTo>
                <a:close/>
                <a:moveTo>
                  <a:pt x="2766" y="8037"/>
                </a:moveTo>
                <a:cubicBezTo>
                  <a:pt x="2739" y="8037"/>
                  <a:pt x="2712" y="8054"/>
                  <a:pt x="2712" y="8089"/>
                </a:cubicBezTo>
                <a:lnTo>
                  <a:pt x="2712" y="8104"/>
                </a:lnTo>
                <a:cubicBezTo>
                  <a:pt x="2712" y="8139"/>
                  <a:pt x="2739" y="8157"/>
                  <a:pt x="2766" y="8157"/>
                </a:cubicBezTo>
                <a:cubicBezTo>
                  <a:pt x="2793" y="8157"/>
                  <a:pt x="2820" y="8139"/>
                  <a:pt x="2820" y="8104"/>
                </a:cubicBezTo>
                <a:lnTo>
                  <a:pt x="2820" y="8089"/>
                </a:lnTo>
                <a:cubicBezTo>
                  <a:pt x="2819" y="8054"/>
                  <a:pt x="2792" y="8037"/>
                  <a:pt x="2766" y="8037"/>
                </a:cubicBezTo>
                <a:close/>
                <a:moveTo>
                  <a:pt x="8249" y="8082"/>
                </a:moveTo>
                <a:cubicBezTo>
                  <a:pt x="8221" y="8082"/>
                  <a:pt x="8198" y="8118"/>
                  <a:pt x="8223" y="8143"/>
                </a:cubicBezTo>
                <a:lnTo>
                  <a:pt x="8239" y="8159"/>
                </a:lnTo>
                <a:cubicBezTo>
                  <a:pt x="8246" y="8166"/>
                  <a:pt x="8254" y="8169"/>
                  <a:pt x="8262" y="8169"/>
                </a:cubicBezTo>
                <a:cubicBezTo>
                  <a:pt x="8290" y="8169"/>
                  <a:pt x="8314" y="8133"/>
                  <a:pt x="8289" y="8108"/>
                </a:cubicBezTo>
                <a:lnTo>
                  <a:pt x="8273" y="8093"/>
                </a:lnTo>
                <a:cubicBezTo>
                  <a:pt x="8266" y="8085"/>
                  <a:pt x="8257" y="8082"/>
                  <a:pt x="8249" y="8082"/>
                </a:cubicBezTo>
                <a:close/>
                <a:moveTo>
                  <a:pt x="13927" y="8072"/>
                </a:moveTo>
                <a:cubicBezTo>
                  <a:pt x="13903" y="8072"/>
                  <a:pt x="13879" y="8098"/>
                  <a:pt x="13893" y="8125"/>
                </a:cubicBezTo>
                <a:cubicBezTo>
                  <a:pt x="13899" y="8136"/>
                  <a:pt x="13904" y="8145"/>
                  <a:pt x="13909" y="8156"/>
                </a:cubicBezTo>
                <a:cubicBezTo>
                  <a:pt x="13916" y="8168"/>
                  <a:pt x="13926" y="8174"/>
                  <a:pt x="13937" y="8174"/>
                </a:cubicBezTo>
                <a:cubicBezTo>
                  <a:pt x="13960" y="8174"/>
                  <a:pt x="13984" y="8148"/>
                  <a:pt x="13970" y="8120"/>
                </a:cubicBezTo>
                <a:cubicBezTo>
                  <a:pt x="13964" y="8109"/>
                  <a:pt x="13959" y="8101"/>
                  <a:pt x="13954" y="8091"/>
                </a:cubicBezTo>
                <a:cubicBezTo>
                  <a:pt x="13948" y="8078"/>
                  <a:pt x="13937" y="8072"/>
                  <a:pt x="13927" y="8072"/>
                </a:cubicBezTo>
                <a:close/>
                <a:moveTo>
                  <a:pt x="13679" y="8062"/>
                </a:moveTo>
                <a:cubicBezTo>
                  <a:pt x="13667" y="8062"/>
                  <a:pt x="13655" y="8066"/>
                  <a:pt x="13644" y="8077"/>
                </a:cubicBezTo>
                <a:lnTo>
                  <a:pt x="13628" y="8093"/>
                </a:lnTo>
                <a:cubicBezTo>
                  <a:pt x="13590" y="8132"/>
                  <a:pt x="13626" y="8185"/>
                  <a:pt x="13667" y="8185"/>
                </a:cubicBezTo>
                <a:cubicBezTo>
                  <a:pt x="13679" y="8185"/>
                  <a:pt x="13692" y="8180"/>
                  <a:pt x="13703" y="8169"/>
                </a:cubicBezTo>
                <a:lnTo>
                  <a:pt x="13719" y="8153"/>
                </a:lnTo>
                <a:cubicBezTo>
                  <a:pt x="13756" y="8115"/>
                  <a:pt x="13720" y="8062"/>
                  <a:pt x="13679" y="8062"/>
                </a:cubicBezTo>
                <a:close/>
                <a:moveTo>
                  <a:pt x="13506" y="8119"/>
                </a:moveTo>
                <a:cubicBezTo>
                  <a:pt x="13493" y="8119"/>
                  <a:pt x="13480" y="8137"/>
                  <a:pt x="13492" y="8149"/>
                </a:cubicBezTo>
                <a:lnTo>
                  <a:pt x="13537" y="8193"/>
                </a:lnTo>
                <a:cubicBezTo>
                  <a:pt x="13541" y="8197"/>
                  <a:pt x="13545" y="8199"/>
                  <a:pt x="13550" y="8199"/>
                </a:cubicBezTo>
                <a:cubicBezTo>
                  <a:pt x="13563" y="8199"/>
                  <a:pt x="13575" y="8181"/>
                  <a:pt x="13561" y="8169"/>
                </a:cubicBezTo>
                <a:lnTo>
                  <a:pt x="13517" y="8124"/>
                </a:lnTo>
                <a:cubicBezTo>
                  <a:pt x="13514" y="8121"/>
                  <a:pt x="13510" y="8119"/>
                  <a:pt x="13506" y="8119"/>
                </a:cubicBezTo>
                <a:close/>
                <a:moveTo>
                  <a:pt x="405" y="8121"/>
                </a:moveTo>
                <a:cubicBezTo>
                  <a:pt x="397" y="8121"/>
                  <a:pt x="389" y="8125"/>
                  <a:pt x="382" y="8133"/>
                </a:cubicBezTo>
                <a:lnTo>
                  <a:pt x="366" y="8148"/>
                </a:lnTo>
                <a:cubicBezTo>
                  <a:pt x="341" y="8173"/>
                  <a:pt x="366" y="8208"/>
                  <a:pt x="393" y="8208"/>
                </a:cubicBezTo>
                <a:cubicBezTo>
                  <a:pt x="401" y="8208"/>
                  <a:pt x="409" y="8205"/>
                  <a:pt x="416" y="8197"/>
                </a:cubicBezTo>
                <a:lnTo>
                  <a:pt x="432" y="8182"/>
                </a:lnTo>
                <a:cubicBezTo>
                  <a:pt x="457" y="8157"/>
                  <a:pt x="432" y="8121"/>
                  <a:pt x="405" y="8121"/>
                </a:cubicBezTo>
                <a:close/>
                <a:moveTo>
                  <a:pt x="12944" y="8124"/>
                </a:moveTo>
                <a:cubicBezTo>
                  <a:pt x="12936" y="8124"/>
                  <a:pt x="12928" y="8127"/>
                  <a:pt x="12920" y="8135"/>
                </a:cubicBezTo>
                <a:lnTo>
                  <a:pt x="12905" y="8150"/>
                </a:lnTo>
                <a:cubicBezTo>
                  <a:pt x="12879" y="8175"/>
                  <a:pt x="12903" y="8211"/>
                  <a:pt x="12931" y="8211"/>
                </a:cubicBezTo>
                <a:cubicBezTo>
                  <a:pt x="12938" y="8211"/>
                  <a:pt x="12947" y="8208"/>
                  <a:pt x="12954" y="8201"/>
                </a:cubicBezTo>
                <a:lnTo>
                  <a:pt x="12970" y="8185"/>
                </a:lnTo>
                <a:cubicBezTo>
                  <a:pt x="12995" y="8159"/>
                  <a:pt x="12971" y="8124"/>
                  <a:pt x="12944" y="8124"/>
                </a:cubicBezTo>
                <a:close/>
                <a:moveTo>
                  <a:pt x="9836" y="8082"/>
                </a:moveTo>
                <a:cubicBezTo>
                  <a:pt x="9831" y="8082"/>
                  <a:pt x="9825" y="8083"/>
                  <a:pt x="9820" y="8085"/>
                </a:cubicBezTo>
                <a:cubicBezTo>
                  <a:pt x="9795" y="8096"/>
                  <a:pt x="9770" y="8104"/>
                  <a:pt x="9746" y="8115"/>
                </a:cubicBezTo>
                <a:cubicBezTo>
                  <a:pt x="9720" y="8125"/>
                  <a:pt x="9700" y="8150"/>
                  <a:pt x="9709" y="8181"/>
                </a:cubicBezTo>
                <a:cubicBezTo>
                  <a:pt x="9715" y="8201"/>
                  <a:pt x="9736" y="8220"/>
                  <a:pt x="9759" y="8220"/>
                </a:cubicBezTo>
                <a:cubicBezTo>
                  <a:pt x="9764" y="8220"/>
                  <a:pt x="9769" y="8219"/>
                  <a:pt x="9774" y="8217"/>
                </a:cubicBezTo>
                <a:cubicBezTo>
                  <a:pt x="9799" y="8207"/>
                  <a:pt x="9825" y="8197"/>
                  <a:pt x="9849" y="8187"/>
                </a:cubicBezTo>
                <a:cubicBezTo>
                  <a:pt x="9875" y="8177"/>
                  <a:pt x="9895" y="8151"/>
                  <a:pt x="9886" y="8122"/>
                </a:cubicBezTo>
                <a:cubicBezTo>
                  <a:pt x="9880" y="8102"/>
                  <a:pt x="9858" y="8082"/>
                  <a:pt x="9836" y="8082"/>
                </a:cubicBezTo>
                <a:close/>
                <a:moveTo>
                  <a:pt x="21195" y="8122"/>
                </a:moveTo>
                <a:cubicBezTo>
                  <a:pt x="21125" y="8122"/>
                  <a:pt x="21125" y="8229"/>
                  <a:pt x="21195" y="8229"/>
                </a:cubicBezTo>
                <a:cubicBezTo>
                  <a:pt x="21264" y="8229"/>
                  <a:pt x="21264" y="8122"/>
                  <a:pt x="21195" y="8122"/>
                </a:cubicBezTo>
                <a:close/>
                <a:moveTo>
                  <a:pt x="6026" y="8134"/>
                </a:moveTo>
                <a:cubicBezTo>
                  <a:pt x="5956" y="8135"/>
                  <a:pt x="5956" y="8240"/>
                  <a:pt x="6026" y="8240"/>
                </a:cubicBezTo>
                <a:cubicBezTo>
                  <a:pt x="6095" y="8240"/>
                  <a:pt x="6095" y="8134"/>
                  <a:pt x="6026" y="8134"/>
                </a:cubicBezTo>
                <a:close/>
                <a:moveTo>
                  <a:pt x="8030" y="8170"/>
                </a:moveTo>
                <a:cubicBezTo>
                  <a:pt x="7985" y="8170"/>
                  <a:pt x="7985" y="8240"/>
                  <a:pt x="8030" y="8240"/>
                </a:cubicBezTo>
                <a:lnTo>
                  <a:pt x="8046" y="8240"/>
                </a:lnTo>
                <a:cubicBezTo>
                  <a:pt x="8046" y="8240"/>
                  <a:pt x="8047" y="8240"/>
                  <a:pt x="8048" y="8240"/>
                </a:cubicBezTo>
                <a:cubicBezTo>
                  <a:pt x="8091" y="8240"/>
                  <a:pt x="8091" y="8170"/>
                  <a:pt x="8046" y="8170"/>
                </a:cubicBezTo>
                <a:close/>
                <a:moveTo>
                  <a:pt x="3891" y="8175"/>
                </a:moveTo>
                <a:cubicBezTo>
                  <a:pt x="3845" y="8175"/>
                  <a:pt x="3845" y="8246"/>
                  <a:pt x="3891" y="8246"/>
                </a:cubicBezTo>
                <a:lnTo>
                  <a:pt x="3921" y="8246"/>
                </a:lnTo>
                <a:cubicBezTo>
                  <a:pt x="3922" y="8246"/>
                  <a:pt x="3923" y="8246"/>
                  <a:pt x="3923" y="8246"/>
                </a:cubicBezTo>
                <a:cubicBezTo>
                  <a:pt x="3968" y="8246"/>
                  <a:pt x="3967" y="8176"/>
                  <a:pt x="3921" y="8175"/>
                </a:cubicBezTo>
                <a:close/>
                <a:moveTo>
                  <a:pt x="19259" y="8116"/>
                </a:moveTo>
                <a:cubicBezTo>
                  <a:pt x="19218" y="8116"/>
                  <a:pt x="19181" y="8170"/>
                  <a:pt x="19218" y="8207"/>
                </a:cubicBezTo>
                <a:lnTo>
                  <a:pt x="19263" y="8251"/>
                </a:lnTo>
                <a:cubicBezTo>
                  <a:pt x="19275" y="8263"/>
                  <a:pt x="19288" y="8268"/>
                  <a:pt x="19300" y="8268"/>
                </a:cubicBezTo>
                <a:cubicBezTo>
                  <a:pt x="19341" y="8268"/>
                  <a:pt x="19377" y="8215"/>
                  <a:pt x="19339" y="8177"/>
                </a:cubicBezTo>
                <a:lnTo>
                  <a:pt x="19295" y="8133"/>
                </a:lnTo>
                <a:cubicBezTo>
                  <a:pt x="19284" y="8121"/>
                  <a:pt x="19271" y="8116"/>
                  <a:pt x="19259" y="8116"/>
                </a:cubicBezTo>
                <a:close/>
                <a:moveTo>
                  <a:pt x="795" y="8167"/>
                </a:moveTo>
                <a:cubicBezTo>
                  <a:pt x="784" y="8167"/>
                  <a:pt x="774" y="8173"/>
                  <a:pt x="767" y="8186"/>
                </a:cubicBezTo>
                <a:cubicBezTo>
                  <a:pt x="762" y="8196"/>
                  <a:pt x="757" y="8206"/>
                  <a:pt x="751" y="8216"/>
                </a:cubicBezTo>
                <a:cubicBezTo>
                  <a:pt x="737" y="8244"/>
                  <a:pt x="761" y="8269"/>
                  <a:pt x="784" y="8269"/>
                </a:cubicBezTo>
                <a:cubicBezTo>
                  <a:pt x="795" y="8269"/>
                  <a:pt x="806" y="8264"/>
                  <a:pt x="812" y="8251"/>
                </a:cubicBezTo>
                <a:cubicBezTo>
                  <a:pt x="817" y="8240"/>
                  <a:pt x="823" y="8232"/>
                  <a:pt x="828" y="8222"/>
                </a:cubicBezTo>
                <a:cubicBezTo>
                  <a:pt x="842" y="8193"/>
                  <a:pt x="818" y="8167"/>
                  <a:pt x="795" y="8167"/>
                </a:cubicBezTo>
                <a:close/>
                <a:moveTo>
                  <a:pt x="7520" y="8199"/>
                </a:moveTo>
                <a:cubicBezTo>
                  <a:pt x="7475" y="8199"/>
                  <a:pt x="7474" y="8270"/>
                  <a:pt x="7520" y="8270"/>
                </a:cubicBezTo>
                <a:cubicBezTo>
                  <a:pt x="7566" y="8270"/>
                  <a:pt x="7566" y="8199"/>
                  <a:pt x="7520" y="8199"/>
                </a:cubicBezTo>
                <a:close/>
                <a:moveTo>
                  <a:pt x="11900" y="8140"/>
                </a:moveTo>
                <a:cubicBezTo>
                  <a:pt x="11873" y="8140"/>
                  <a:pt x="11846" y="8158"/>
                  <a:pt x="11846" y="8192"/>
                </a:cubicBezTo>
                <a:lnTo>
                  <a:pt x="11846" y="8223"/>
                </a:lnTo>
                <a:cubicBezTo>
                  <a:pt x="11846" y="8257"/>
                  <a:pt x="11873" y="8274"/>
                  <a:pt x="11900" y="8274"/>
                </a:cubicBezTo>
                <a:cubicBezTo>
                  <a:pt x="11927" y="8274"/>
                  <a:pt x="11953" y="8257"/>
                  <a:pt x="11953" y="8223"/>
                </a:cubicBezTo>
                <a:lnTo>
                  <a:pt x="11953" y="8192"/>
                </a:lnTo>
                <a:cubicBezTo>
                  <a:pt x="11953" y="8158"/>
                  <a:pt x="11927" y="8140"/>
                  <a:pt x="11900" y="8140"/>
                </a:cubicBezTo>
                <a:close/>
                <a:moveTo>
                  <a:pt x="16313" y="8203"/>
                </a:moveTo>
                <a:cubicBezTo>
                  <a:pt x="16295" y="8203"/>
                  <a:pt x="16278" y="8214"/>
                  <a:pt x="16278" y="8237"/>
                </a:cubicBezTo>
                <a:lnTo>
                  <a:pt x="16278" y="8253"/>
                </a:lnTo>
                <a:cubicBezTo>
                  <a:pt x="16277" y="8276"/>
                  <a:pt x="16295" y="8287"/>
                  <a:pt x="16313" y="8287"/>
                </a:cubicBezTo>
                <a:cubicBezTo>
                  <a:pt x="16330" y="8287"/>
                  <a:pt x="16348" y="8276"/>
                  <a:pt x="16348" y="8253"/>
                </a:cubicBezTo>
                <a:lnTo>
                  <a:pt x="16348" y="8237"/>
                </a:lnTo>
                <a:cubicBezTo>
                  <a:pt x="16348" y="8214"/>
                  <a:pt x="16330" y="8203"/>
                  <a:pt x="16313" y="8203"/>
                </a:cubicBezTo>
                <a:close/>
                <a:moveTo>
                  <a:pt x="9460" y="8252"/>
                </a:moveTo>
                <a:cubicBezTo>
                  <a:pt x="9443" y="8252"/>
                  <a:pt x="9432" y="8275"/>
                  <a:pt x="9450" y="8284"/>
                </a:cubicBezTo>
                <a:cubicBezTo>
                  <a:pt x="9460" y="8290"/>
                  <a:pt x="9469" y="8295"/>
                  <a:pt x="9480" y="8300"/>
                </a:cubicBezTo>
                <a:cubicBezTo>
                  <a:pt x="9483" y="8302"/>
                  <a:pt x="9486" y="8302"/>
                  <a:pt x="9489" y="8302"/>
                </a:cubicBezTo>
                <a:cubicBezTo>
                  <a:pt x="9505" y="8302"/>
                  <a:pt x="9515" y="8279"/>
                  <a:pt x="9499" y="8270"/>
                </a:cubicBezTo>
                <a:cubicBezTo>
                  <a:pt x="9488" y="8265"/>
                  <a:pt x="9479" y="8259"/>
                  <a:pt x="9468" y="8254"/>
                </a:cubicBezTo>
                <a:cubicBezTo>
                  <a:pt x="9465" y="8253"/>
                  <a:pt x="9462" y="8252"/>
                  <a:pt x="9460" y="8252"/>
                </a:cubicBezTo>
                <a:close/>
                <a:moveTo>
                  <a:pt x="3531" y="8235"/>
                </a:moveTo>
                <a:cubicBezTo>
                  <a:pt x="3486" y="8235"/>
                  <a:pt x="3486" y="8306"/>
                  <a:pt x="3531" y="8306"/>
                </a:cubicBezTo>
                <a:cubicBezTo>
                  <a:pt x="3577" y="8306"/>
                  <a:pt x="3577" y="8235"/>
                  <a:pt x="3531" y="8235"/>
                </a:cubicBezTo>
                <a:close/>
                <a:moveTo>
                  <a:pt x="7648" y="8233"/>
                </a:moveTo>
                <a:cubicBezTo>
                  <a:pt x="7643" y="8233"/>
                  <a:pt x="7637" y="8234"/>
                  <a:pt x="7631" y="8237"/>
                </a:cubicBezTo>
                <a:cubicBezTo>
                  <a:pt x="7620" y="8243"/>
                  <a:pt x="7611" y="8248"/>
                  <a:pt x="7601" y="8253"/>
                </a:cubicBezTo>
                <a:cubicBezTo>
                  <a:pt x="7565" y="8271"/>
                  <a:pt x="7587" y="8318"/>
                  <a:pt x="7620" y="8318"/>
                </a:cubicBezTo>
                <a:cubicBezTo>
                  <a:pt x="7625" y="8318"/>
                  <a:pt x="7631" y="8317"/>
                  <a:pt x="7636" y="8314"/>
                </a:cubicBezTo>
                <a:cubicBezTo>
                  <a:pt x="7647" y="8309"/>
                  <a:pt x="7656" y="8303"/>
                  <a:pt x="7667" y="8298"/>
                </a:cubicBezTo>
                <a:cubicBezTo>
                  <a:pt x="7701" y="8280"/>
                  <a:pt x="7680" y="8233"/>
                  <a:pt x="7648" y="8233"/>
                </a:cubicBezTo>
                <a:close/>
                <a:moveTo>
                  <a:pt x="20412" y="8195"/>
                </a:moveTo>
                <a:cubicBezTo>
                  <a:pt x="20400" y="8195"/>
                  <a:pt x="20387" y="8200"/>
                  <a:pt x="20376" y="8211"/>
                </a:cubicBezTo>
                <a:lnTo>
                  <a:pt x="20346" y="8240"/>
                </a:lnTo>
                <a:cubicBezTo>
                  <a:pt x="20308" y="8279"/>
                  <a:pt x="20344" y="8332"/>
                  <a:pt x="20386" y="8332"/>
                </a:cubicBezTo>
                <a:cubicBezTo>
                  <a:pt x="20398" y="8332"/>
                  <a:pt x="20410" y="8328"/>
                  <a:pt x="20421" y="8317"/>
                </a:cubicBezTo>
                <a:lnTo>
                  <a:pt x="20450" y="8287"/>
                </a:lnTo>
                <a:cubicBezTo>
                  <a:pt x="20489" y="8249"/>
                  <a:pt x="20454" y="8195"/>
                  <a:pt x="20412" y="8195"/>
                </a:cubicBezTo>
                <a:close/>
                <a:moveTo>
                  <a:pt x="13589" y="8247"/>
                </a:moveTo>
                <a:cubicBezTo>
                  <a:pt x="13572" y="8247"/>
                  <a:pt x="13554" y="8258"/>
                  <a:pt x="13554" y="8281"/>
                </a:cubicBezTo>
                <a:lnTo>
                  <a:pt x="13554" y="8312"/>
                </a:lnTo>
                <a:cubicBezTo>
                  <a:pt x="13554" y="8335"/>
                  <a:pt x="13572" y="8346"/>
                  <a:pt x="13589" y="8346"/>
                </a:cubicBezTo>
                <a:cubicBezTo>
                  <a:pt x="13607" y="8346"/>
                  <a:pt x="13624" y="8335"/>
                  <a:pt x="13624" y="8312"/>
                </a:cubicBezTo>
                <a:lnTo>
                  <a:pt x="13624" y="8281"/>
                </a:lnTo>
                <a:cubicBezTo>
                  <a:pt x="13624" y="8258"/>
                  <a:pt x="13607" y="8247"/>
                  <a:pt x="13589" y="8247"/>
                </a:cubicBezTo>
                <a:close/>
                <a:moveTo>
                  <a:pt x="15677" y="8259"/>
                </a:moveTo>
                <a:cubicBezTo>
                  <a:pt x="15666" y="8259"/>
                  <a:pt x="15656" y="8264"/>
                  <a:pt x="15649" y="8277"/>
                </a:cubicBezTo>
                <a:cubicBezTo>
                  <a:pt x="15644" y="8288"/>
                  <a:pt x="15639" y="8297"/>
                  <a:pt x="15634" y="8307"/>
                </a:cubicBezTo>
                <a:cubicBezTo>
                  <a:pt x="15620" y="8335"/>
                  <a:pt x="15645" y="8361"/>
                  <a:pt x="15668" y="8361"/>
                </a:cubicBezTo>
                <a:cubicBezTo>
                  <a:pt x="15678" y="8361"/>
                  <a:pt x="15688" y="8356"/>
                  <a:pt x="15694" y="8343"/>
                </a:cubicBezTo>
                <a:cubicBezTo>
                  <a:pt x="15701" y="8333"/>
                  <a:pt x="15706" y="8323"/>
                  <a:pt x="15710" y="8313"/>
                </a:cubicBezTo>
                <a:cubicBezTo>
                  <a:pt x="15724" y="8285"/>
                  <a:pt x="15700" y="8259"/>
                  <a:pt x="15677" y="8259"/>
                </a:cubicBezTo>
                <a:close/>
                <a:moveTo>
                  <a:pt x="15106" y="8245"/>
                </a:moveTo>
                <a:cubicBezTo>
                  <a:pt x="15097" y="8245"/>
                  <a:pt x="15087" y="8246"/>
                  <a:pt x="15078" y="8250"/>
                </a:cubicBezTo>
                <a:cubicBezTo>
                  <a:pt x="15051" y="8260"/>
                  <a:pt x="15032" y="8285"/>
                  <a:pt x="15042" y="8316"/>
                </a:cubicBezTo>
                <a:cubicBezTo>
                  <a:pt x="15047" y="8337"/>
                  <a:pt x="15069" y="8355"/>
                  <a:pt x="15092" y="8355"/>
                </a:cubicBezTo>
                <a:cubicBezTo>
                  <a:pt x="15096" y="8355"/>
                  <a:pt x="15099" y="8354"/>
                  <a:pt x="15102" y="8354"/>
                </a:cubicBezTo>
                <a:cubicBezTo>
                  <a:pt x="15113" y="8362"/>
                  <a:pt x="15126" y="8368"/>
                  <a:pt x="15139" y="8368"/>
                </a:cubicBezTo>
                <a:cubicBezTo>
                  <a:pt x="15147" y="8368"/>
                  <a:pt x="15156" y="8365"/>
                  <a:pt x="15164" y="8361"/>
                </a:cubicBezTo>
                <a:cubicBezTo>
                  <a:pt x="15188" y="8348"/>
                  <a:pt x="15201" y="8313"/>
                  <a:pt x="15184" y="8288"/>
                </a:cubicBezTo>
                <a:cubicBezTo>
                  <a:pt x="15165" y="8263"/>
                  <a:pt x="15136" y="8245"/>
                  <a:pt x="15106" y="8245"/>
                </a:cubicBezTo>
                <a:close/>
                <a:moveTo>
                  <a:pt x="10946" y="8269"/>
                </a:moveTo>
                <a:cubicBezTo>
                  <a:pt x="10940" y="8269"/>
                  <a:pt x="10934" y="8271"/>
                  <a:pt x="10928" y="8275"/>
                </a:cubicBezTo>
                <a:cubicBezTo>
                  <a:pt x="10914" y="8285"/>
                  <a:pt x="10898" y="8296"/>
                  <a:pt x="10884" y="8305"/>
                </a:cubicBezTo>
                <a:cubicBezTo>
                  <a:pt x="10852" y="8327"/>
                  <a:pt x="10872" y="8373"/>
                  <a:pt x="10901" y="8373"/>
                </a:cubicBezTo>
                <a:cubicBezTo>
                  <a:pt x="10907" y="8373"/>
                  <a:pt x="10913" y="8371"/>
                  <a:pt x="10919" y="8366"/>
                </a:cubicBezTo>
                <a:cubicBezTo>
                  <a:pt x="10933" y="8356"/>
                  <a:pt x="10949" y="8345"/>
                  <a:pt x="10963" y="8337"/>
                </a:cubicBezTo>
                <a:cubicBezTo>
                  <a:pt x="10996" y="8316"/>
                  <a:pt x="10976" y="8269"/>
                  <a:pt x="10946" y="8269"/>
                </a:cubicBezTo>
                <a:close/>
                <a:moveTo>
                  <a:pt x="7251" y="8260"/>
                </a:moveTo>
                <a:cubicBezTo>
                  <a:pt x="7226" y="8260"/>
                  <a:pt x="7201" y="8285"/>
                  <a:pt x="7218" y="8312"/>
                </a:cubicBezTo>
                <a:cubicBezTo>
                  <a:pt x="7229" y="8327"/>
                  <a:pt x="7238" y="8342"/>
                  <a:pt x="7249" y="8356"/>
                </a:cubicBezTo>
                <a:cubicBezTo>
                  <a:pt x="7256" y="8368"/>
                  <a:pt x="7268" y="8373"/>
                  <a:pt x="7279" y="8373"/>
                </a:cubicBezTo>
                <a:cubicBezTo>
                  <a:pt x="7304" y="8373"/>
                  <a:pt x="7328" y="8348"/>
                  <a:pt x="7310" y="8321"/>
                </a:cubicBezTo>
                <a:cubicBezTo>
                  <a:pt x="7300" y="8305"/>
                  <a:pt x="7290" y="8291"/>
                  <a:pt x="7280" y="8276"/>
                </a:cubicBezTo>
                <a:cubicBezTo>
                  <a:pt x="7272" y="8265"/>
                  <a:pt x="7262" y="8260"/>
                  <a:pt x="7251" y="8260"/>
                </a:cubicBezTo>
                <a:close/>
                <a:moveTo>
                  <a:pt x="12817" y="8296"/>
                </a:moveTo>
                <a:cubicBezTo>
                  <a:pt x="12799" y="8296"/>
                  <a:pt x="12781" y="8307"/>
                  <a:pt x="12781" y="8329"/>
                </a:cubicBezTo>
                <a:lnTo>
                  <a:pt x="12781" y="8345"/>
                </a:lnTo>
                <a:cubicBezTo>
                  <a:pt x="12781" y="8368"/>
                  <a:pt x="12799" y="8380"/>
                  <a:pt x="12817" y="8380"/>
                </a:cubicBezTo>
                <a:cubicBezTo>
                  <a:pt x="12834" y="8380"/>
                  <a:pt x="12852" y="8368"/>
                  <a:pt x="12852" y="8345"/>
                </a:cubicBezTo>
                <a:lnTo>
                  <a:pt x="12852" y="8329"/>
                </a:lnTo>
                <a:cubicBezTo>
                  <a:pt x="12852" y="8307"/>
                  <a:pt x="12834" y="8296"/>
                  <a:pt x="12817" y="8296"/>
                </a:cubicBezTo>
                <a:close/>
                <a:moveTo>
                  <a:pt x="17544" y="8373"/>
                </a:moveTo>
                <a:cubicBezTo>
                  <a:pt x="17520" y="8373"/>
                  <a:pt x="17520" y="8408"/>
                  <a:pt x="17544" y="8408"/>
                </a:cubicBezTo>
                <a:cubicBezTo>
                  <a:pt x="17566" y="8408"/>
                  <a:pt x="17566" y="8373"/>
                  <a:pt x="17544" y="8373"/>
                </a:cubicBezTo>
                <a:close/>
                <a:moveTo>
                  <a:pt x="13290" y="8335"/>
                </a:moveTo>
                <a:cubicBezTo>
                  <a:pt x="13262" y="8335"/>
                  <a:pt x="13238" y="8371"/>
                  <a:pt x="13263" y="8395"/>
                </a:cubicBezTo>
                <a:lnTo>
                  <a:pt x="13279" y="8411"/>
                </a:lnTo>
                <a:cubicBezTo>
                  <a:pt x="13286" y="8419"/>
                  <a:pt x="13294" y="8422"/>
                  <a:pt x="13302" y="8422"/>
                </a:cubicBezTo>
                <a:cubicBezTo>
                  <a:pt x="13329" y="8422"/>
                  <a:pt x="13354" y="8387"/>
                  <a:pt x="13329" y="8361"/>
                </a:cubicBezTo>
                <a:lnTo>
                  <a:pt x="13313" y="8345"/>
                </a:lnTo>
                <a:cubicBezTo>
                  <a:pt x="13306" y="8338"/>
                  <a:pt x="13298" y="8335"/>
                  <a:pt x="13290" y="8335"/>
                </a:cubicBezTo>
                <a:close/>
                <a:moveTo>
                  <a:pt x="2239" y="8400"/>
                </a:moveTo>
                <a:cubicBezTo>
                  <a:pt x="2215" y="8400"/>
                  <a:pt x="2215" y="8434"/>
                  <a:pt x="2239" y="8434"/>
                </a:cubicBezTo>
                <a:lnTo>
                  <a:pt x="2255" y="8434"/>
                </a:lnTo>
                <a:cubicBezTo>
                  <a:pt x="2277" y="8434"/>
                  <a:pt x="2277" y="8401"/>
                  <a:pt x="2255" y="8400"/>
                </a:cubicBezTo>
                <a:close/>
                <a:moveTo>
                  <a:pt x="8709" y="8319"/>
                </a:moveTo>
                <a:cubicBezTo>
                  <a:pt x="8667" y="8319"/>
                  <a:pt x="8631" y="8372"/>
                  <a:pt x="8668" y="8410"/>
                </a:cubicBezTo>
                <a:cubicBezTo>
                  <a:pt x="8673" y="8416"/>
                  <a:pt x="8679" y="8421"/>
                  <a:pt x="8684" y="8426"/>
                </a:cubicBezTo>
                <a:cubicBezTo>
                  <a:pt x="8695" y="8437"/>
                  <a:pt x="8707" y="8441"/>
                  <a:pt x="8719" y="8441"/>
                </a:cubicBezTo>
                <a:cubicBezTo>
                  <a:pt x="8760" y="8441"/>
                  <a:pt x="8797" y="8388"/>
                  <a:pt x="8760" y="8350"/>
                </a:cubicBezTo>
                <a:lnTo>
                  <a:pt x="8745" y="8335"/>
                </a:lnTo>
                <a:cubicBezTo>
                  <a:pt x="8733" y="8324"/>
                  <a:pt x="8721" y="8319"/>
                  <a:pt x="8709" y="8319"/>
                </a:cubicBezTo>
                <a:close/>
                <a:moveTo>
                  <a:pt x="8211" y="8381"/>
                </a:moveTo>
                <a:cubicBezTo>
                  <a:pt x="8165" y="8381"/>
                  <a:pt x="8165" y="8452"/>
                  <a:pt x="8211" y="8452"/>
                </a:cubicBezTo>
                <a:cubicBezTo>
                  <a:pt x="8212" y="8452"/>
                  <a:pt x="8212" y="8452"/>
                  <a:pt x="8212" y="8452"/>
                </a:cubicBezTo>
                <a:cubicBezTo>
                  <a:pt x="8257" y="8452"/>
                  <a:pt x="8257" y="8381"/>
                  <a:pt x="8211" y="8381"/>
                </a:cubicBezTo>
                <a:close/>
                <a:moveTo>
                  <a:pt x="13114" y="8385"/>
                </a:moveTo>
                <a:cubicBezTo>
                  <a:pt x="13068" y="8385"/>
                  <a:pt x="13068" y="8455"/>
                  <a:pt x="13114" y="8455"/>
                </a:cubicBezTo>
                <a:cubicBezTo>
                  <a:pt x="13115" y="8455"/>
                  <a:pt x="13115" y="8455"/>
                  <a:pt x="13116" y="8455"/>
                </a:cubicBezTo>
                <a:cubicBezTo>
                  <a:pt x="13158" y="8455"/>
                  <a:pt x="13160" y="8385"/>
                  <a:pt x="13114" y="8385"/>
                </a:cubicBezTo>
                <a:close/>
                <a:moveTo>
                  <a:pt x="1790" y="8411"/>
                </a:moveTo>
                <a:cubicBezTo>
                  <a:pt x="1777" y="8411"/>
                  <a:pt x="1765" y="8430"/>
                  <a:pt x="1776" y="8443"/>
                </a:cubicBezTo>
                <a:cubicBezTo>
                  <a:pt x="1784" y="8453"/>
                  <a:pt x="1797" y="8458"/>
                  <a:pt x="1810" y="8458"/>
                </a:cubicBezTo>
                <a:cubicBezTo>
                  <a:pt x="1823" y="8458"/>
                  <a:pt x="1835" y="8453"/>
                  <a:pt x="1844" y="8444"/>
                </a:cubicBezTo>
                <a:cubicBezTo>
                  <a:pt x="1856" y="8431"/>
                  <a:pt x="1845" y="8413"/>
                  <a:pt x="1832" y="8413"/>
                </a:cubicBezTo>
                <a:cubicBezTo>
                  <a:pt x="1828" y="8413"/>
                  <a:pt x="1824" y="8415"/>
                  <a:pt x="1820" y="8418"/>
                </a:cubicBezTo>
                <a:cubicBezTo>
                  <a:pt x="1817" y="8422"/>
                  <a:pt x="1814" y="8423"/>
                  <a:pt x="1811" y="8423"/>
                </a:cubicBezTo>
                <a:cubicBezTo>
                  <a:pt x="1807" y="8423"/>
                  <a:pt x="1804" y="8421"/>
                  <a:pt x="1801" y="8417"/>
                </a:cubicBezTo>
                <a:cubicBezTo>
                  <a:pt x="1798" y="8413"/>
                  <a:pt x="1794" y="8411"/>
                  <a:pt x="1790" y="8411"/>
                </a:cubicBezTo>
                <a:close/>
                <a:moveTo>
                  <a:pt x="10405" y="8373"/>
                </a:moveTo>
                <a:cubicBezTo>
                  <a:pt x="10402" y="8373"/>
                  <a:pt x="10399" y="8374"/>
                  <a:pt x="10396" y="8374"/>
                </a:cubicBezTo>
                <a:cubicBezTo>
                  <a:pt x="10376" y="8380"/>
                  <a:pt x="10356" y="8385"/>
                  <a:pt x="10335" y="8389"/>
                </a:cubicBezTo>
                <a:cubicBezTo>
                  <a:pt x="10294" y="8399"/>
                  <a:pt x="10306" y="8459"/>
                  <a:pt x="10344" y="8459"/>
                </a:cubicBezTo>
                <a:cubicBezTo>
                  <a:pt x="10347" y="8459"/>
                  <a:pt x="10350" y="8458"/>
                  <a:pt x="10354" y="8457"/>
                </a:cubicBezTo>
                <a:cubicBezTo>
                  <a:pt x="10374" y="8452"/>
                  <a:pt x="10392" y="8447"/>
                  <a:pt x="10413" y="8443"/>
                </a:cubicBezTo>
                <a:cubicBezTo>
                  <a:pt x="10455" y="8433"/>
                  <a:pt x="10442" y="8373"/>
                  <a:pt x="10405" y="8373"/>
                </a:cubicBezTo>
                <a:close/>
                <a:moveTo>
                  <a:pt x="8405" y="8364"/>
                </a:moveTo>
                <a:cubicBezTo>
                  <a:pt x="8335" y="8364"/>
                  <a:pt x="8335" y="8471"/>
                  <a:pt x="8405" y="8471"/>
                </a:cubicBezTo>
                <a:lnTo>
                  <a:pt x="8421" y="8471"/>
                </a:lnTo>
                <a:cubicBezTo>
                  <a:pt x="8490" y="8471"/>
                  <a:pt x="8490" y="8364"/>
                  <a:pt x="8421" y="8364"/>
                </a:cubicBezTo>
                <a:close/>
                <a:moveTo>
                  <a:pt x="16748" y="8350"/>
                </a:moveTo>
                <a:cubicBezTo>
                  <a:pt x="16729" y="8350"/>
                  <a:pt x="16710" y="8360"/>
                  <a:pt x="16701" y="8377"/>
                </a:cubicBezTo>
                <a:cubicBezTo>
                  <a:pt x="16685" y="8403"/>
                  <a:pt x="16696" y="8434"/>
                  <a:pt x="16720" y="8450"/>
                </a:cubicBezTo>
                <a:cubicBezTo>
                  <a:pt x="16736" y="8460"/>
                  <a:pt x="16750" y="8470"/>
                  <a:pt x="16765" y="8480"/>
                </a:cubicBezTo>
                <a:cubicBezTo>
                  <a:pt x="16773" y="8485"/>
                  <a:pt x="16782" y="8488"/>
                  <a:pt x="16791" y="8488"/>
                </a:cubicBezTo>
                <a:cubicBezTo>
                  <a:pt x="16810" y="8488"/>
                  <a:pt x="16829" y="8477"/>
                  <a:pt x="16838" y="8460"/>
                </a:cubicBezTo>
                <a:cubicBezTo>
                  <a:pt x="16854" y="8434"/>
                  <a:pt x="16844" y="8403"/>
                  <a:pt x="16818" y="8387"/>
                </a:cubicBezTo>
                <a:cubicBezTo>
                  <a:pt x="16803" y="8377"/>
                  <a:pt x="16788" y="8368"/>
                  <a:pt x="16774" y="8358"/>
                </a:cubicBezTo>
                <a:cubicBezTo>
                  <a:pt x="16767" y="8353"/>
                  <a:pt x="16757" y="8350"/>
                  <a:pt x="16748" y="8350"/>
                </a:cubicBezTo>
                <a:close/>
                <a:moveTo>
                  <a:pt x="4705" y="8402"/>
                </a:moveTo>
                <a:cubicBezTo>
                  <a:pt x="4672" y="8402"/>
                  <a:pt x="4650" y="8450"/>
                  <a:pt x="4686" y="8468"/>
                </a:cubicBezTo>
                <a:cubicBezTo>
                  <a:pt x="4697" y="8473"/>
                  <a:pt x="4706" y="8478"/>
                  <a:pt x="4717" y="8483"/>
                </a:cubicBezTo>
                <a:cubicBezTo>
                  <a:pt x="4722" y="8486"/>
                  <a:pt x="4728" y="8488"/>
                  <a:pt x="4733" y="8488"/>
                </a:cubicBezTo>
                <a:cubicBezTo>
                  <a:pt x="4764" y="8488"/>
                  <a:pt x="4786" y="8440"/>
                  <a:pt x="4751" y="8422"/>
                </a:cubicBezTo>
                <a:cubicBezTo>
                  <a:pt x="4741" y="8416"/>
                  <a:pt x="4732" y="8411"/>
                  <a:pt x="4722" y="8406"/>
                </a:cubicBezTo>
                <a:cubicBezTo>
                  <a:pt x="4716" y="8403"/>
                  <a:pt x="4710" y="8402"/>
                  <a:pt x="4705" y="8402"/>
                </a:cubicBezTo>
                <a:close/>
                <a:moveTo>
                  <a:pt x="24277" y="8388"/>
                </a:moveTo>
                <a:cubicBezTo>
                  <a:pt x="24254" y="8388"/>
                  <a:pt x="24230" y="8413"/>
                  <a:pt x="24244" y="8442"/>
                </a:cubicBezTo>
                <a:cubicBezTo>
                  <a:pt x="24249" y="8452"/>
                  <a:pt x="24254" y="8460"/>
                  <a:pt x="24259" y="8471"/>
                </a:cubicBezTo>
                <a:cubicBezTo>
                  <a:pt x="24266" y="8484"/>
                  <a:pt x="24276" y="8489"/>
                  <a:pt x="24287" y="8489"/>
                </a:cubicBezTo>
                <a:cubicBezTo>
                  <a:pt x="24310" y="8489"/>
                  <a:pt x="24334" y="8464"/>
                  <a:pt x="24320" y="8436"/>
                </a:cubicBezTo>
                <a:cubicBezTo>
                  <a:pt x="24315" y="8426"/>
                  <a:pt x="24310" y="8416"/>
                  <a:pt x="24305" y="8406"/>
                </a:cubicBezTo>
                <a:cubicBezTo>
                  <a:pt x="24298" y="8393"/>
                  <a:pt x="24288" y="8388"/>
                  <a:pt x="24277" y="8388"/>
                </a:cubicBezTo>
                <a:close/>
                <a:moveTo>
                  <a:pt x="5852" y="8407"/>
                </a:moveTo>
                <a:cubicBezTo>
                  <a:pt x="5834" y="8407"/>
                  <a:pt x="5817" y="8418"/>
                  <a:pt x="5817" y="8442"/>
                </a:cubicBezTo>
                <a:lnTo>
                  <a:pt x="5817" y="8457"/>
                </a:lnTo>
                <a:cubicBezTo>
                  <a:pt x="5817" y="8480"/>
                  <a:pt x="5834" y="8491"/>
                  <a:pt x="5852" y="8491"/>
                </a:cubicBezTo>
                <a:cubicBezTo>
                  <a:pt x="5869" y="8491"/>
                  <a:pt x="5887" y="8480"/>
                  <a:pt x="5887" y="8457"/>
                </a:cubicBezTo>
                <a:lnTo>
                  <a:pt x="5887" y="8442"/>
                </a:lnTo>
                <a:cubicBezTo>
                  <a:pt x="5887" y="8418"/>
                  <a:pt x="5869" y="8407"/>
                  <a:pt x="5852" y="8407"/>
                </a:cubicBezTo>
                <a:close/>
                <a:moveTo>
                  <a:pt x="20654" y="8438"/>
                </a:moveTo>
                <a:cubicBezTo>
                  <a:pt x="20609" y="8438"/>
                  <a:pt x="20609" y="8510"/>
                  <a:pt x="20654" y="8510"/>
                </a:cubicBezTo>
                <a:cubicBezTo>
                  <a:pt x="20700" y="8510"/>
                  <a:pt x="20700" y="8438"/>
                  <a:pt x="20654" y="8438"/>
                </a:cubicBezTo>
                <a:close/>
                <a:moveTo>
                  <a:pt x="7924" y="8489"/>
                </a:moveTo>
                <a:cubicBezTo>
                  <a:pt x="7901" y="8489"/>
                  <a:pt x="7901" y="8523"/>
                  <a:pt x="7924" y="8523"/>
                </a:cubicBezTo>
                <a:cubicBezTo>
                  <a:pt x="7948" y="8523"/>
                  <a:pt x="7948" y="8489"/>
                  <a:pt x="7924" y="8489"/>
                </a:cubicBezTo>
                <a:close/>
                <a:moveTo>
                  <a:pt x="5497" y="8389"/>
                </a:moveTo>
                <a:cubicBezTo>
                  <a:pt x="5492" y="8389"/>
                  <a:pt x="5487" y="8390"/>
                  <a:pt x="5482" y="8391"/>
                </a:cubicBezTo>
                <a:cubicBezTo>
                  <a:pt x="5456" y="8400"/>
                  <a:pt x="5435" y="8429"/>
                  <a:pt x="5446" y="8457"/>
                </a:cubicBezTo>
                <a:cubicBezTo>
                  <a:pt x="5451" y="8473"/>
                  <a:pt x="5456" y="8487"/>
                  <a:pt x="5461" y="8501"/>
                </a:cubicBezTo>
                <a:cubicBezTo>
                  <a:pt x="5469" y="8524"/>
                  <a:pt x="5490" y="8540"/>
                  <a:pt x="5513" y="8540"/>
                </a:cubicBezTo>
                <a:cubicBezTo>
                  <a:pt x="5517" y="8540"/>
                  <a:pt x="5522" y="8539"/>
                  <a:pt x="5526" y="8538"/>
                </a:cubicBezTo>
                <a:cubicBezTo>
                  <a:pt x="5553" y="8530"/>
                  <a:pt x="5573" y="8500"/>
                  <a:pt x="5563" y="8473"/>
                </a:cubicBezTo>
                <a:cubicBezTo>
                  <a:pt x="5558" y="8457"/>
                  <a:pt x="5553" y="8443"/>
                  <a:pt x="5547" y="8428"/>
                </a:cubicBezTo>
                <a:cubicBezTo>
                  <a:pt x="5540" y="8406"/>
                  <a:pt x="5520" y="8389"/>
                  <a:pt x="5497" y="8389"/>
                </a:cubicBezTo>
                <a:close/>
                <a:moveTo>
                  <a:pt x="8141" y="8458"/>
                </a:moveTo>
                <a:cubicBezTo>
                  <a:pt x="8130" y="8458"/>
                  <a:pt x="8119" y="8463"/>
                  <a:pt x="8113" y="8476"/>
                </a:cubicBezTo>
                <a:cubicBezTo>
                  <a:pt x="8108" y="8487"/>
                  <a:pt x="8102" y="8496"/>
                  <a:pt x="8097" y="8506"/>
                </a:cubicBezTo>
                <a:cubicBezTo>
                  <a:pt x="8083" y="8535"/>
                  <a:pt x="8107" y="8560"/>
                  <a:pt x="8131" y="8560"/>
                </a:cubicBezTo>
                <a:cubicBezTo>
                  <a:pt x="8142" y="8560"/>
                  <a:pt x="8152" y="8555"/>
                  <a:pt x="8159" y="8542"/>
                </a:cubicBezTo>
                <a:cubicBezTo>
                  <a:pt x="8164" y="8532"/>
                  <a:pt x="8169" y="8522"/>
                  <a:pt x="8175" y="8512"/>
                </a:cubicBezTo>
                <a:cubicBezTo>
                  <a:pt x="8189" y="8484"/>
                  <a:pt x="8164" y="8458"/>
                  <a:pt x="8141" y="8458"/>
                </a:cubicBezTo>
                <a:close/>
                <a:moveTo>
                  <a:pt x="18579" y="8429"/>
                </a:moveTo>
                <a:cubicBezTo>
                  <a:pt x="18560" y="8429"/>
                  <a:pt x="18541" y="8438"/>
                  <a:pt x="18532" y="8455"/>
                </a:cubicBezTo>
                <a:cubicBezTo>
                  <a:pt x="18527" y="8466"/>
                  <a:pt x="18522" y="8475"/>
                  <a:pt x="18517" y="8486"/>
                </a:cubicBezTo>
                <a:cubicBezTo>
                  <a:pt x="18504" y="8512"/>
                  <a:pt x="18509" y="8543"/>
                  <a:pt x="18536" y="8559"/>
                </a:cubicBezTo>
                <a:cubicBezTo>
                  <a:pt x="18544" y="8564"/>
                  <a:pt x="18554" y="8566"/>
                  <a:pt x="18563" y="8566"/>
                </a:cubicBezTo>
                <a:cubicBezTo>
                  <a:pt x="18582" y="8566"/>
                  <a:pt x="18601" y="8557"/>
                  <a:pt x="18610" y="8539"/>
                </a:cubicBezTo>
                <a:cubicBezTo>
                  <a:pt x="18615" y="8528"/>
                  <a:pt x="18620" y="8520"/>
                  <a:pt x="18625" y="8510"/>
                </a:cubicBezTo>
                <a:cubicBezTo>
                  <a:pt x="18638" y="8483"/>
                  <a:pt x="18633" y="8452"/>
                  <a:pt x="18606" y="8436"/>
                </a:cubicBezTo>
                <a:cubicBezTo>
                  <a:pt x="18598" y="8432"/>
                  <a:pt x="18588" y="8429"/>
                  <a:pt x="18579" y="8429"/>
                </a:cubicBezTo>
                <a:close/>
                <a:moveTo>
                  <a:pt x="24444" y="8484"/>
                </a:moveTo>
                <a:cubicBezTo>
                  <a:pt x="24436" y="8484"/>
                  <a:pt x="24428" y="8487"/>
                  <a:pt x="24421" y="8495"/>
                </a:cubicBezTo>
                <a:lnTo>
                  <a:pt x="24405" y="8511"/>
                </a:lnTo>
                <a:cubicBezTo>
                  <a:pt x="24380" y="8535"/>
                  <a:pt x="24404" y="8570"/>
                  <a:pt x="24432" y="8570"/>
                </a:cubicBezTo>
                <a:cubicBezTo>
                  <a:pt x="24440" y="8570"/>
                  <a:pt x="24448" y="8567"/>
                  <a:pt x="24455" y="8560"/>
                </a:cubicBezTo>
                <a:lnTo>
                  <a:pt x="24471" y="8544"/>
                </a:lnTo>
                <a:cubicBezTo>
                  <a:pt x="24496" y="8519"/>
                  <a:pt x="24471" y="8484"/>
                  <a:pt x="24444" y="8484"/>
                </a:cubicBezTo>
                <a:close/>
                <a:moveTo>
                  <a:pt x="17875" y="8491"/>
                </a:moveTo>
                <a:cubicBezTo>
                  <a:pt x="17848" y="8491"/>
                  <a:pt x="17824" y="8527"/>
                  <a:pt x="17849" y="8552"/>
                </a:cubicBezTo>
                <a:cubicBezTo>
                  <a:pt x="17858" y="8562"/>
                  <a:pt x="17869" y="8572"/>
                  <a:pt x="17880" y="8581"/>
                </a:cubicBezTo>
                <a:cubicBezTo>
                  <a:pt x="17887" y="8589"/>
                  <a:pt x="17895" y="8592"/>
                  <a:pt x="17903" y="8592"/>
                </a:cubicBezTo>
                <a:cubicBezTo>
                  <a:pt x="17930" y="8592"/>
                  <a:pt x="17954" y="8556"/>
                  <a:pt x="17929" y="8532"/>
                </a:cubicBezTo>
                <a:lnTo>
                  <a:pt x="17898" y="8501"/>
                </a:lnTo>
                <a:cubicBezTo>
                  <a:pt x="17891" y="8494"/>
                  <a:pt x="17883" y="8491"/>
                  <a:pt x="17875" y="8491"/>
                </a:cubicBezTo>
                <a:close/>
                <a:moveTo>
                  <a:pt x="9246" y="8552"/>
                </a:moveTo>
                <a:cubicBezTo>
                  <a:pt x="9242" y="8552"/>
                  <a:pt x="9238" y="8554"/>
                  <a:pt x="9234" y="8558"/>
                </a:cubicBezTo>
                <a:lnTo>
                  <a:pt x="9218" y="8574"/>
                </a:lnTo>
                <a:cubicBezTo>
                  <a:pt x="9206" y="8586"/>
                  <a:pt x="9218" y="8603"/>
                  <a:pt x="9231" y="8603"/>
                </a:cubicBezTo>
                <a:cubicBezTo>
                  <a:pt x="9235" y="8603"/>
                  <a:pt x="9240" y="8602"/>
                  <a:pt x="9243" y="8598"/>
                </a:cubicBezTo>
                <a:lnTo>
                  <a:pt x="9259" y="8582"/>
                </a:lnTo>
                <a:cubicBezTo>
                  <a:pt x="9272" y="8571"/>
                  <a:pt x="9260" y="8552"/>
                  <a:pt x="9246" y="8552"/>
                </a:cubicBezTo>
                <a:close/>
                <a:moveTo>
                  <a:pt x="3906" y="8569"/>
                </a:moveTo>
                <a:cubicBezTo>
                  <a:pt x="3882" y="8569"/>
                  <a:pt x="3882" y="8605"/>
                  <a:pt x="3906" y="8605"/>
                </a:cubicBezTo>
                <a:cubicBezTo>
                  <a:pt x="3928" y="8605"/>
                  <a:pt x="3929" y="8569"/>
                  <a:pt x="3906" y="8569"/>
                </a:cubicBezTo>
                <a:close/>
                <a:moveTo>
                  <a:pt x="13468" y="8576"/>
                </a:moveTo>
                <a:cubicBezTo>
                  <a:pt x="13423" y="8576"/>
                  <a:pt x="13423" y="8647"/>
                  <a:pt x="13468" y="8647"/>
                </a:cubicBezTo>
                <a:cubicBezTo>
                  <a:pt x="13468" y="8647"/>
                  <a:pt x="13469" y="8647"/>
                  <a:pt x="13469" y="8647"/>
                </a:cubicBezTo>
                <a:cubicBezTo>
                  <a:pt x="13513" y="8647"/>
                  <a:pt x="13514" y="8576"/>
                  <a:pt x="13468" y="8576"/>
                </a:cubicBezTo>
                <a:close/>
                <a:moveTo>
                  <a:pt x="13019" y="8512"/>
                </a:moveTo>
                <a:cubicBezTo>
                  <a:pt x="12978" y="8512"/>
                  <a:pt x="12942" y="8565"/>
                  <a:pt x="12979" y="8602"/>
                </a:cubicBezTo>
                <a:lnTo>
                  <a:pt x="13009" y="8632"/>
                </a:lnTo>
                <a:cubicBezTo>
                  <a:pt x="13020" y="8643"/>
                  <a:pt x="13033" y="8648"/>
                  <a:pt x="13045" y="8648"/>
                </a:cubicBezTo>
                <a:cubicBezTo>
                  <a:pt x="13086" y="8648"/>
                  <a:pt x="13123" y="8595"/>
                  <a:pt x="13085" y="8558"/>
                </a:cubicBezTo>
                <a:cubicBezTo>
                  <a:pt x="13075" y="8548"/>
                  <a:pt x="13066" y="8537"/>
                  <a:pt x="13055" y="8527"/>
                </a:cubicBezTo>
                <a:cubicBezTo>
                  <a:pt x="13044" y="8516"/>
                  <a:pt x="13032" y="8512"/>
                  <a:pt x="13019" y="8512"/>
                </a:cubicBezTo>
                <a:close/>
                <a:moveTo>
                  <a:pt x="15691" y="8597"/>
                </a:moveTo>
                <a:cubicBezTo>
                  <a:pt x="15685" y="8597"/>
                  <a:pt x="15680" y="8598"/>
                  <a:pt x="15674" y="8601"/>
                </a:cubicBezTo>
                <a:cubicBezTo>
                  <a:pt x="15663" y="8606"/>
                  <a:pt x="15655" y="8611"/>
                  <a:pt x="15644" y="8616"/>
                </a:cubicBezTo>
                <a:cubicBezTo>
                  <a:pt x="15609" y="8634"/>
                  <a:pt x="15630" y="8683"/>
                  <a:pt x="15662" y="8683"/>
                </a:cubicBezTo>
                <a:cubicBezTo>
                  <a:pt x="15667" y="8683"/>
                  <a:pt x="15673" y="8681"/>
                  <a:pt x="15679" y="8678"/>
                </a:cubicBezTo>
                <a:cubicBezTo>
                  <a:pt x="15689" y="8673"/>
                  <a:pt x="15699" y="8668"/>
                  <a:pt x="15709" y="8663"/>
                </a:cubicBezTo>
                <a:cubicBezTo>
                  <a:pt x="15744" y="8645"/>
                  <a:pt x="15722" y="8597"/>
                  <a:pt x="15691" y="8597"/>
                </a:cubicBezTo>
                <a:close/>
                <a:moveTo>
                  <a:pt x="22217" y="8623"/>
                </a:moveTo>
                <a:cubicBezTo>
                  <a:pt x="22171" y="8623"/>
                  <a:pt x="22171" y="8694"/>
                  <a:pt x="22217" y="8694"/>
                </a:cubicBezTo>
                <a:cubicBezTo>
                  <a:pt x="22261" y="8694"/>
                  <a:pt x="22262" y="8623"/>
                  <a:pt x="22217" y="8623"/>
                </a:cubicBezTo>
                <a:close/>
                <a:moveTo>
                  <a:pt x="450" y="8589"/>
                </a:moveTo>
                <a:cubicBezTo>
                  <a:pt x="432" y="8589"/>
                  <a:pt x="414" y="8600"/>
                  <a:pt x="414" y="8623"/>
                </a:cubicBezTo>
                <a:lnTo>
                  <a:pt x="414" y="8668"/>
                </a:lnTo>
                <a:cubicBezTo>
                  <a:pt x="414" y="8690"/>
                  <a:pt x="432" y="8702"/>
                  <a:pt x="450" y="8702"/>
                </a:cubicBezTo>
                <a:cubicBezTo>
                  <a:pt x="467" y="8702"/>
                  <a:pt x="485" y="8690"/>
                  <a:pt x="485" y="8668"/>
                </a:cubicBezTo>
                <a:lnTo>
                  <a:pt x="485" y="8623"/>
                </a:lnTo>
                <a:cubicBezTo>
                  <a:pt x="486" y="8600"/>
                  <a:pt x="468" y="8589"/>
                  <a:pt x="450" y="8589"/>
                </a:cubicBezTo>
                <a:close/>
                <a:moveTo>
                  <a:pt x="22711" y="8607"/>
                </a:moveTo>
                <a:cubicBezTo>
                  <a:pt x="22643" y="8607"/>
                  <a:pt x="22642" y="8715"/>
                  <a:pt x="22711" y="8715"/>
                </a:cubicBezTo>
                <a:cubicBezTo>
                  <a:pt x="22779" y="8714"/>
                  <a:pt x="22780" y="8607"/>
                  <a:pt x="22711" y="8607"/>
                </a:cubicBezTo>
                <a:close/>
                <a:moveTo>
                  <a:pt x="14030" y="8675"/>
                </a:moveTo>
                <a:cubicBezTo>
                  <a:pt x="14016" y="8675"/>
                  <a:pt x="14004" y="8693"/>
                  <a:pt x="14016" y="8706"/>
                </a:cubicBezTo>
                <a:lnTo>
                  <a:pt x="14032" y="8721"/>
                </a:lnTo>
                <a:cubicBezTo>
                  <a:pt x="14035" y="8725"/>
                  <a:pt x="14039" y="8726"/>
                  <a:pt x="14043" y="8726"/>
                </a:cubicBezTo>
                <a:cubicBezTo>
                  <a:pt x="14057" y="8726"/>
                  <a:pt x="14069" y="8708"/>
                  <a:pt x="14057" y="8696"/>
                </a:cubicBezTo>
                <a:lnTo>
                  <a:pt x="14041" y="8680"/>
                </a:lnTo>
                <a:cubicBezTo>
                  <a:pt x="14038" y="8677"/>
                  <a:pt x="14034" y="8675"/>
                  <a:pt x="14030" y="8675"/>
                </a:cubicBezTo>
                <a:close/>
                <a:moveTo>
                  <a:pt x="21585" y="8633"/>
                </a:moveTo>
                <a:cubicBezTo>
                  <a:pt x="21516" y="8633"/>
                  <a:pt x="21516" y="8741"/>
                  <a:pt x="21585" y="8741"/>
                </a:cubicBezTo>
                <a:cubicBezTo>
                  <a:pt x="21653" y="8741"/>
                  <a:pt x="21653" y="8633"/>
                  <a:pt x="21585" y="8633"/>
                </a:cubicBezTo>
                <a:close/>
                <a:moveTo>
                  <a:pt x="5059" y="8602"/>
                </a:moveTo>
                <a:cubicBezTo>
                  <a:pt x="5050" y="8602"/>
                  <a:pt x="5040" y="8606"/>
                  <a:pt x="5034" y="8612"/>
                </a:cubicBezTo>
                <a:cubicBezTo>
                  <a:pt x="5020" y="8627"/>
                  <a:pt x="5021" y="8648"/>
                  <a:pt x="5034" y="8663"/>
                </a:cubicBezTo>
                <a:cubicBezTo>
                  <a:pt x="5055" y="8688"/>
                  <a:pt x="5075" y="8712"/>
                  <a:pt x="5096" y="8737"/>
                </a:cubicBezTo>
                <a:cubicBezTo>
                  <a:pt x="5101" y="8745"/>
                  <a:pt x="5110" y="8748"/>
                  <a:pt x="5119" y="8748"/>
                </a:cubicBezTo>
                <a:cubicBezTo>
                  <a:pt x="5129" y="8748"/>
                  <a:pt x="5139" y="8744"/>
                  <a:pt x="5146" y="8737"/>
                </a:cubicBezTo>
                <a:cubicBezTo>
                  <a:pt x="5160" y="8722"/>
                  <a:pt x="5159" y="8701"/>
                  <a:pt x="5146" y="8688"/>
                </a:cubicBezTo>
                <a:cubicBezTo>
                  <a:pt x="5125" y="8663"/>
                  <a:pt x="5105" y="8637"/>
                  <a:pt x="5084" y="8612"/>
                </a:cubicBezTo>
                <a:cubicBezTo>
                  <a:pt x="5078" y="8606"/>
                  <a:pt x="5069" y="8602"/>
                  <a:pt x="5059" y="8602"/>
                </a:cubicBezTo>
                <a:close/>
                <a:moveTo>
                  <a:pt x="20278" y="8646"/>
                </a:moveTo>
                <a:cubicBezTo>
                  <a:pt x="20272" y="8646"/>
                  <a:pt x="20266" y="8648"/>
                  <a:pt x="20260" y="8652"/>
                </a:cubicBezTo>
                <a:cubicBezTo>
                  <a:pt x="20244" y="8663"/>
                  <a:pt x="20229" y="8672"/>
                  <a:pt x="20216" y="8682"/>
                </a:cubicBezTo>
                <a:cubicBezTo>
                  <a:pt x="20183" y="8704"/>
                  <a:pt x="20202" y="8750"/>
                  <a:pt x="20231" y="8750"/>
                </a:cubicBezTo>
                <a:cubicBezTo>
                  <a:pt x="20237" y="8750"/>
                  <a:pt x="20244" y="8748"/>
                  <a:pt x="20250" y="8743"/>
                </a:cubicBezTo>
                <a:cubicBezTo>
                  <a:pt x="20266" y="8733"/>
                  <a:pt x="20281" y="8724"/>
                  <a:pt x="20295" y="8714"/>
                </a:cubicBezTo>
                <a:cubicBezTo>
                  <a:pt x="20327" y="8693"/>
                  <a:pt x="20307" y="8646"/>
                  <a:pt x="20278" y="8646"/>
                </a:cubicBezTo>
                <a:close/>
                <a:moveTo>
                  <a:pt x="19706" y="8615"/>
                </a:moveTo>
                <a:cubicBezTo>
                  <a:pt x="19702" y="8615"/>
                  <a:pt x="19697" y="8615"/>
                  <a:pt x="19693" y="8616"/>
                </a:cubicBezTo>
                <a:cubicBezTo>
                  <a:pt x="19667" y="8625"/>
                  <a:pt x="19647" y="8654"/>
                  <a:pt x="19656" y="8682"/>
                </a:cubicBezTo>
                <a:cubicBezTo>
                  <a:pt x="19661" y="8695"/>
                  <a:pt x="19666" y="8711"/>
                  <a:pt x="19671" y="8726"/>
                </a:cubicBezTo>
                <a:cubicBezTo>
                  <a:pt x="19678" y="8749"/>
                  <a:pt x="19699" y="8765"/>
                  <a:pt x="19722" y="8765"/>
                </a:cubicBezTo>
                <a:cubicBezTo>
                  <a:pt x="19726" y="8765"/>
                  <a:pt x="19731" y="8765"/>
                  <a:pt x="19736" y="8763"/>
                </a:cubicBezTo>
                <a:cubicBezTo>
                  <a:pt x="19762" y="8756"/>
                  <a:pt x="19782" y="8725"/>
                  <a:pt x="19773" y="8698"/>
                </a:cubicBezTo>
                <a:cubicBezTo>
                  <a:pt x="19767" y="8682"/>
                  <a:pt x="19762" y="8668"/>
                  <a:pt x="19758" y="8653"/>
                </a:cubicBezTo>
                <a:cubicBezTo>
                  <a:pt x="19751" y="8630"/>
                  <a:pt x="19730" y="8615"/>
                  <a:pt x="19706" y="8615"/>
                </a:cubicBezTo>
                <a:close/>
                <a:moveTo>
                  <a:pt x="12192" y="8659"/>
                </a:moveTo>
                <a:cubicBezTo>
                  <a:pt x="12122" y="8659"/>
                  <a:pt x="12122" y="8767"/>
                  <a:pt x="12192" y="8767"/>
                </a:cubicBezTo>
                <a:cubicBezTo>
                  <a:pt x="12260" y="8767"/>
                  <a:pt x="12260" y="8659"/>
                  <a:pt x="12192" y="8659"/>
                </a:cubicBezTo>
                <a:close/>
                <a:moveTo>
                  <a:pt x="3168" y="8733"/>
                </a:moveTo>
                <a:cubicBezTo>
                  <a:pt x="3145" y="8733"/>
                  <a:pt x="3145" y="8768"/>
                  <a:pt x="3168" y="8768"/>
                </a:cubicBezTo>
                <a:lnTo>
                  <a:pt x="3184" y="8768"/>
                </a:lnTo>
                <a:cubicBezTo>
                  <a:pt x="3206" y="8767"/>
                  <a:pt x="3206" y="8733"/>
                  <a:pt x="3184" y="8733"/>
                </a:cubicBezTo>
                <a:close/>
                <a:moveTo>
                  <a:pt x="13579" y="8701"/>
                </a:moveTo>
                <a:cubicBezTo>
                  <a:pt x="13533" y="8701"/>
                  <a:pt x="13533" y="8773"/>
                  <a:pt x="13579" y="8773"/>
                </a:cubicBezTo>
                <a:cubicBezTo>
                  <a:pt x="13580" y="8773"/>
                  <a:pt x="13580" y="8773"/>
                  <a:pt x="13580" y="8773"/>
                </a:cubicBezTo>
                <a:cubicBezTo>
                  <a:pt x="13623" y="8773"/>
                  <a:pt x="13623" y="8701"/>
                  <a:pt x="13579" y="8701"/>
                </a:cubicBezTo>
                <a:close/>
                <a:moveTo>
                  <a:pt x="14841" y="8645"/>
                </a:moveTo>
                <a:cubicBezTo>
                  <a:pt x="14813" y="8645"/>
                  <a:pt x="14790" y="8681"/>
                  <a:pt x="14815" y="8706"/>
                </a:cubicBezTo>
                <a:cubicBezTo>
                  <a:pt x="14834" y="8725"/>
                  <a:pt x="14854" y="8746"/>
                  <a:pt x="14875" y="8766"/>
                </a:cubicBezTo>
                <a:cubicBezTo>
                  <a:pt x="14882" y="8774"/>
                  <a:pt x="14891" y="8777"/>
                  <a:pt x="14899" y="8777"/>
                </a:cubicBezTo>
                <a:cubicBezTo>
                  <a:pt x="14926" y="8777"/>
                  <a:pt x="14951" y="8740"/>
                  <a:pt x="14925" y="8716"/>
                </a:cubicBezTo>
                <a:cubicBezTo>
                  <a:pt x="14905" y="8695"/>
                  <a:pt x="14886" y="8675"/>
                  <a:pt x="14865" y="8656"/>
                </a:cubicBezTo>
                <a:cubicBezTo>
                  <a:pt x="14857" y="8649"/>
                  <a:pt x="14849" y="8645"/>
                  <a:pt x="14841" y="8645"/>
                </a:cubicBezTo>
                <a:close/>
                <a:moveTo>
                  <a:pt x="24791" y="8695"/>
                </a:moveTo>
                <a:cubicBezTo>
                  <a:pt x="24763" y="8695"/>
                  <a:pt x="24739" y="8731"/>
                  <a:pt x="24764" y="8756"/>
                </a:cubicBezTo>
                <a:cubicBezTo>
                  <a:pt x="24770" y="8762"/>
                  <a:pt x="24775" y="8766"/>
                  <a:pt x="24780" y="8772"/>
                </a:cubicBezTo>
                <a:cubicBezTo>
                  <a:pt x="24787" y="8779"/>
                  <a:pt x="24796" y="8782"/>
                  <a:pt x="24804" y="8782"/>
                </a:cubicBezTo>
                <a:cubicBezTo>
                  <a:pt x="24831" y="8782"/>
                  <a:pt x="24856" y="8746"/>
                  <a:pt x="24830" y="8721"/>
                </a:cubicBezTo>
                <a:lnTo>
                  <a:pt x="24815" y="8706"/>
                </a:lnTo>
                <a:cubicBezTo>
                  <a:pt x="24807" y="8698"/>
                  <a:pt x="24799" y="8695"/>
                  <a:pt x="24791" y="8695"/>
                </a:cubicBezTo>
                <a:close/>
                <a:moveTo>
                  <a:pt x="23375" y="8669"/>
                </a:moveTo>
                <a:cubicBezTo>
                  <a:pt x="23334" y="8669"/>
                  <a:pt x="23297" y="8722"/>
                  <a:pt x="23334" y="8759"/>
                </a:cubicBezTo>
                <a:lnTo>
                  <a:pt x="23350" y="8775"/>
                </a:lnTo>
                <a:cubicBezTo>
                  <a:pt x="23361" y="8786"/>
                  <a:pt x="23374" y="8791"/>
                  <a:pt x="23386" y="8791"/>
                </a:cubicBezTo>
                <a:cubicBezTo>
                  <a:pt x="23427" y="8791"/>
                  <a:pt x="23464" y="8737"/>
                  <a:pt x="23427" y="8700"/>
                </a:cubicBezTo>
                <a:lnTo>
                  <a:pt x="23411" y="8685"/>
                </a:lnTo>
                <a:cubicBezTo>
                  <a:pt x="23400" y="8674"/>
                  <a:pt x="23387" y="8669"/>
                  <a:pt x="23375" y="8669"/>
                </a:cubicBezTo>
                <a:close/>
                <a:moveTo>
                  <a:pt x="15302" y="8634"/>
                </a:moveTo>
                <a:cubicBezTo>
                  <a:pt x="15284" y="8634"/>
                  <a:pt x="15267" y="8646"/>
                  <a:pt x="15268" y="8669"/>
                </a:cubicBezTo>
                <a:cubicBezTo>
                  <a:pt x="15270" y="8713"/>
                  <a:pt x="15289" y="8756"/>
                  <a:pt x="15325" y="8784"/>
                </a:cubicBezTo>
                <a:cubicBezTo>
                  <a:pt x="15332" y="8790"/>
                  <a:pt x="15342" y="8794"/>
                  <a:pt x="15351" y="8794"/>
                </a:cubicBezTo>
                <a:cubicBezTo>
                  <a:pt x="15359" y="8794"/>
                  <a:pt x="15367" y="8791"/>
                  <a:pt x="15374" y="8784"/>
                </a:cubicBezTo>
                <a:cubicBezTo>
                  <a:pt x="15387" y="8773"/>
                  <a:pt x="15389" y="8746"/>
                  <a:pt x="15374" y="8735"/>
                </a:cubicBezTo>
                <a:cubicBezTo>
                  <a:pt x="15353" y="8717"/>
                  <a:pt x="15340" y="8696"/>
                  <a:pt x="15339" y="8669"/>
                </a:cubicBezTo>
                <a:cubicBezTo>
                  <a:pt x="15338" y="8646"/>
                  <a:pt x="15319" y="8634"/>
                  <a:pt x="15302" y="8634"/>
                </a:cubicBezTo>
                <a:close/>
                <a:moveTo>
                  <a:pt x="6610" y="8696"/>
                </a:moveTo>
                <a:cubicBezTo>
                  <a:pt x="6592" y="8696"/>
                  <a:pt x="6574" y="8708"/>
                  <a:pt x="6574" y="8731"/>
                </a:cubicBezTo>
                <a:lnTo>
                  <a:pt x="6574" y="8761"/>
                </a:lnTo>
                <a:cubicBezTo>
                  <a:pt x="6573" y="8784"/>
                  <a:pt x="6591" y="8795"/>
                  <a:pt x="6609" y="8795"/>
                </a:cubicBezTo>
                <a:cubicBezTo>
                  <a:pt x="6627" y="8795"/>
                  <a:pt x="6645" y="8784"/>
                  <a:pt x="6645" y="8761"/>
                </a:cubicBezTo>
                <a:lnTo>
                  <a:pt x="6645" y="8731"/>
                </a:lnTo>
                <a:cubicBezTo>
                  <a:pt x="6645" y="8708"/>
                  <a:pt x="6627" y="8696"/>
                  <a:pt x="6610" y="8696"/>
                </a:cubicBezTo>
                <a:close/>
                <a:moveTo>
                  <a:pt x="10256" y="8656"/>
                </a:moveTo>
                <a:cubicBezTo>
                  <a:pt x="10215" y="8656"/>
                  <a:pt x="10178" y="8709"/>
                  <a:pt x="10215" y="8746"/>
                </a:cubicBezTo>
                <a:lnTo>
                  <a:pt x="10260" y="8790"/>
                </a:lnTo>
                <a:cubicBezTo>
                  <a:pt x="10271" y="8802"/>
                  <a:pt x="10284" y="8806"/>
                  <a:pt x="10296" y="8806"/>
                </a:cubicBezTo>
                <a:cubicBezTo>
                  <a:pt x="10337" y="8806"/>
                  <a:pt x="10374" y="8753"/>
                  <a:pt x="10337" y="8716"/>
                </a:cubicBezTo>
                <a:lnTo>
                  <a:pt x="10292" y="8672"/>
                </a:lnTo>
                <a:cubicBezTo>
                  <a:pt x="10281" y="8661"/>
                  <a:pt x="10268" y="8656"/>
                  <a:pt x="10256" y="8656"/>
                </a:cubicBezTo>
                <a:close/>
                <a:moveTo>
                  <a:pt x="7309" y="8739"/>
                </a:moveTo>
                <a:cubicBezTo>
                  <a:pt x="7291" y="8739"/>
                  <a:pt x="7274" y="8751"/>
                  <a:pt x="7274" y="8774"/>
                </a:cubicBezTo>
                <a:lnTo>
                  <a:pt x="7274" y="8789"/>
                </a:lnTo>
                <a:cubicBezTo>
                  <a:pt x="7273" y="8812"/>
                  <a:pt x="7290" y="8824"/>
                  <a:pt x="7308" y="8824"/>
                </a:cubicBezTo>
                <a:cubicBezTo>
                  <a:pt x="7326" y="8824"/>
                  <a:pt x="7343" y="8812"/>
                  <a:pt x="7344" y="8789"/>
                </a:cubicBezTo>
                <a:lnTo>
                  <a:pt x="7344" y="8774"/>
                </a:lnTo>
                <a:cubicBezTo>
                  <a:pt x="7344" y="8751"/>
                  <a:pt x="7326" y="8739"/>
                  <a:pt x="7309" y="8739"/>
                </a:cubicBezTo>
                <a:close/>
                <a:moveTo>
                  <a:pt x="900" y="8754"/>
                </a:moveTo>
                <a:cubicBezTo>
                  <a:pt x="854" y="8754"/>
                  <a:pt x="854" y="8825"/>
                  <a:pt x="900" y="8825"/>
                </a:cubicBezTo>
                <a:lnTo>
                  <a:pt x="916" y="8825"/>
                </a:lnTo>
                <a:cubicBezTo>
                  <a:pt x="961" y="8825"/>
                  <a:pt x="962" y="8754"/>
                  <a:pt x="916" y="8754"/>
                </a:cubicBezTo>
                <a:close/>
                <a:moveTo>
                  <a:pt x="2493" y="8760"/>
                </a:moveTo>
                <a:cubicBezTo>
                  <a:pt x="2481" y="8760"/>
                  <a:pt x="2468" y="8774"/>
                  <a:pt x="2476" y="8788"/>
                </a:cubicBezTo>
                <a:cubicBezTo>
                  <a:pt x="2481" y="8799"/>
                  <a:pt x="2486" y="8809"/>
                  <a:pt x="2491" y="8819"/>
                </a:cubicBezTo>
                <a:cubicBezTo>
                  <a:pt x="2495" y="8825"/>
                  <a:pt x="2500" y="8828"/>
                  <a:pt x="2505" y="8828"/>
                </a:cubicBezTo>
                <a:cubicBezTo>
                  <a:pt x="2517" y="8828"/>
                  <a:pt x="2529" y="8814"/>
                  <a:pt x="2522" y="8800"/>
                </a:cubicBezTo>
                <a:cubicBezTo>
                  <a:pt x="2517" y="8789"/>
                  <a:pt x="2511" y="8780"/>
                  <a:pt x="2506" y="8769"/>
                </a:cubicBezTo>
                <a:cubicBezTo>
                  <a:pt x="2503" y="8763"/>
                  <a:pt x="2498" y="8760"/>
                  <a:pt x="2493" y="8760"/>
                </a:cubicBezTo>
                <a:close/>
                <a:moveTo>
                  <a:pt x="18534" y="8702"/>
                </a:moveTo>
                <a:cubicBezTo>
                  <a:pt x="18507" y="8702"/>
                  <a:pt x="18480" y="8719"/>
                  <a:pt x="18480" y="8754"/>
                </a:cubicBezTo>
                <a:lnTo>
                  <a:pt x="18480" y="8784"/>
                </a:lnTo>
                <a:cubicBezTo>
                  <a:pt x="18480" y="8818"/>
                  <a:pt x="18507" y="8836"/>
                  <a:pt x="18534" y="8836"/>
                </a:cubicBezTo>
                <a:cubicBezTo>
                  <a:pt x="18561" y="8836"/>
                  <a:pt x="18588" y="8819"/>
                  <a:pt x="18588" y="8784"/>
                </a:cubicBezTo>
                <a:lnTo>
                  <a:pt x="18588" y="8754"/>
                </a:lnTo>
                <a:cubicBezTo>
                  <a:pt x="18588" y="8719"/>
                  <a:pt x="18561" y="8702"/>
                  <a:pt x="18534" y="8702"/>
                </a:cubicBezTo>
                <a:close/>
                <a:moveTo>
                  <a:pt x="6037" y="8705"/>
                </a:moveTo>
                <a:cubicBezTo>
                  <a:pt x="6018" y="8705"/>
                  <a:pt x="5999" y="8714"/>
                  <a:pt x="5990" y="8732"/>
                </a:cubicBezTo>
                <a:cubicBezTo>
                  <a:pt x="5985" y="8742"/>
                  <a:pt x="5980" y="8752"/>
                  <a:pt x="5975" y="8762"/>
                </a:cubicBezTo>
                <a:cubicBezTo>
                  <a:pt x="5961" y="8788"/>
                  <a:pt x="5966" y="8820"/>
                  <a:pt x="5995" y="8835"/>
                </a:cubicBezTo>
                <a:cubicBezTo>
                  <a:pt x="6002" y="8840"/>
                  <a:pt x="6011" y="8843"/>
                  <a:pt x="6021" y="8843"/>
                </a:cubicBezTo>
                <a:cubicBezTo>
                  <a:pt x="6039" y="8843"/>
                  <a:pt x="6059" y="8833"/>
                  <a:pt x="6068" y="8816"/>
                </a:cubicBezTo>
                <a:cubicBezTo>
                  <a:pt x="6073" y="8805"/>
                  <a:pt x="6078" y="8796"/>
                  <a:pt x="6084" y="8785"/>
                </a:cubicBezTo>
                <a:cubicBezTo>
                  <a:pt x="6096" y="8759"/>
                  <a:pt x="6090" y="8726"/>
                  <a:pt x="6064" y="8712"/>
                </a:cubicBezTo>
                <a:cubicBezTo>
                  <a:pt x="6056" y="8707"/>
                  <a:pt x="6046" y="8705"/>
                  <a:pt x="6037" y="8705"/>
                </a:cubicBezTo>
                <a:close/>
                <a:moveTo>
                  <a:pt x="14419" y="8798"/>
                </a:moveTo>
                <a:cubicBezTo>
                  <a:pt x="14406" y="8798"/>
                  <a:pt x="14395" y="8815"/>
                  <a:pt x="14407" y="8827"/>
                </a:cubicBezTo>
                <a:lnTo>
                  <a:pt x="14423" y="8843"/>
                </a:lnTo>
                <a:cubicBezTo>
                  <a:pt x="14426" y="8847"/>
                  <a:pt x="14430" y="8849"/>
                  <a:pt x="14434" y="8849"/>
                </a:cubicBezTo>
                <a:cubicBezTo>
                  <a:pt x="14447" y="8849"/>
                  <a:pt x="14459" y="8831"/>
                  <a:pt x="14447" y="8819"/>
                </a:cubicBezTo>
                <a:cubicBezTo>
                  <a:pt x="14441" y="8811"/>
                  <a:pt x="14436" y="8806"/>
                  <a:pt x="14431" y="8803"/>
                </a:cubicBezTo>
                <a:cubicBezTo>
                  <a:pt x="14427" y="8799"/>
                  <a:pt x="14423" y="8798"/>
                  <a:pt x="14419" y="8798"/>
                </a:cubicBezTo>
                <a:close/>
                <a:moveTo>
                  <a:pt x="5851" y="8738"/>
                </a:moveTo>
                <a:cubicBezTo>
                  <a:pt x="5837" y="8738"/>
                  <a:pt x="5823" y="8745"/>
                  <a:pt x="5818" y="8762"/>
                </a:cubicBezTo>
                <a:cubicBezTo>
                  <a:pt x="5812" y="8778"/>
                  <a:pt x="5807" y="8792"/>
                  <a:pt x="5802" y="8806"/>
                </a:cubicBezTo>
                <a:cubicBezTo>
                  <a:pt x="5793" y="8833"/>
                  <a:pt x="5815" y="8850"/>
                  <a:pt x="5836" y="8850"/>
                </a:cubicBezTo>
                <a:cubicBezTo>
                  <a:pt x="5850" y="8850"/>
                  <a:pt x="5864" y="8843"/>
                  <a:pt x="5870" y="8826"/>
                </a:cubicBezTo>
                <a:cubicBezTo>
                  <a:pt x="5875" y="8810"/>
                  <a:pt x="5880" y="8796"/>
                  <a:pt x="5886" y="8782"/>
                </a:cubicBezTo>
                <a:cubicBezTo>
                  <a:pt x="5895" y="8755"/>
                  <a:pt x="5873" y="8738"/>
                  <a:pt x="5851" y="8738"/>
                </a:cubicBezTo>
                <a:close/>
                <a:moveTo>
                  <a:pt x="8622" y="8775"/>
                </a:moveTo>
                <a:cubicBezTo>
                  <a:pt x="8614" y="8775"/>
                  <a:pt x="8606" y="8778"/>
                  <a:pt x="8599" y="8785"/>
                </a:cubicBezTo>
                <a:lnTo>
                  <a:pt x="8583" y="8801"/>
                </a:lnTo>
                <a:cubicBezTo>
                  <a:pt x="8556" y="8825"/>
                  <a:pt x="8581" y="8861"/>
                  <a:pt x="8609" y="8861"/>
                </a:cubicBezTo>
                <a:cubicBezTo>
                  <a:pt x="8617" y="8861"/>
                  <a:pt x="8625" y="8858"/>
                  <a:pt x="8632" y="8851"/>
                </a:cubicBezTo>
                <a:lnTo>
                  <a:pt x="8648" y="8835"/>
                </a:lnTo>
                <a:cubicBezTo>
                  <a:pt x="8674" y="8810"/>
                  <a:pt x="8649" y="8775"/>
                  <a:pt x="8622" y="8775"/>
                </a:cubicBezTo>
                <a:close/>
                <a:moveTo>
                  <a:pt x="11409" y="8735"/>
                </a:moveTo>
                <a:cubicBezTo>
                  <a:pt x="11397" y="8735"/>
                  <a:pt x="11384" y="8739"/>
                  <a:pt x="11373" y="8751"/>
                </a:cubicBezTo>
                <a:lnTo>
                  <a:pt x="11344" y="8780"/>
                </a:lnTo>
                <a:cubicBezTo>
                  <a:pt x="11306" y="8818"/>
                  <a:pt x="11342" y="8872"/>
                  <a:pt x="11383" y="8872"/>
                </a:cubicBezTo>
                <a:cubicBezTo>
                  <a:pt x="11395" y="8872"/>
                  <a:pt x="11407" y="8867"/>
                  <a:pt x="11418" y="8856"/>
                </a:cubicBezTo>
                <a:lnTo>
                  <a:pt x="11448" y="8826"/>
                </a:lnTo>
                <a:cubicBezTo>
                  <a:pt x="11486" y="8788"/>
                  <a:pt x="11450" y="8735"/>
                  <a:pt x="11409" y="8735"/>
                </a:cubicBezTo>
                <a:close/>
                <a:moveTo>
                  <a:pt x="15078" y="8814"/>
                </a:moveTo>
                <a:cubicBezTo>
                  <a:pt x="15032" y="8814"/>
                  <a:pt x="15032" y="8885"/>
                  <a:pt x="15078" y="8885"/>
                </a:cubicBezTo>
                <a:cubicBezTo>
                  <a:pt x="15124" y="8885"/>
                  <a:pt x="15124" y="8814"/>
                  <a:pt x="15078" y="8814"/>
                </a:cubicBezTo>
                <a:close/>
                <a:moveTo>
                  <a:pt x="6673" y="8796"/>
                </a:moveTo>
                <a:cubicBezTo>
                  <a:pt x="6662" y="8796"/>
                  <a:pt x="6652" y="8801"/>
                  <a:pt x="6645" y="8814"/>
                </a:cubicBezTo>
                <a:cubicBezTo>
                  <a:pt x="6640" y="8825"/>
                  <a:pt x="6635" y="8834"/>
                  <a:pt x="6629" y="8845"/>
                </a:cubicBezTo>
                <a:cubicBezTo>
                  <a:pt x="6616" y="8872"/>
                  <a:pt x="6640" y="8898"/>
                  <a:pt x="6663" y="8898"/>
                </a:cubicBezTo>
                <a:cubicBezTo>
                  <a:pt x="6674" y="8898"/>
                  <a:pt x="6685" y="8893"/>
                  <a:pt x="6691" y="8879"/>
                </a:cubicBezTo>
                <a:cubicBezTo>
                  <a:pt x="6697" y="8869"/>
                  <a:pt x="6702" y="8861"/>
                  <a:pt x="6707" y="8850"/>
                </a:cubicBezTo>
                <a:cubicBezTo>
                  <a:pt x="6721" y="8822"/>
                  <a:pt x="6697" y="8796"/>
                  <a:pt x="6673" y="8796"/>
                </a:cubicBezTo>
                <a:close/>
                <a:moveTo>
                  <a:pt x="14523" y="8827"/>
                </a:moveTo>
                <a:cubicBezTo>
                  <a:pt x="14477" y="8827"/>
                  <a:pt x="14477" y="8898"/>
                  <a:pt x="14523" y="8898"/>
                </a:cubicBezTo>
                <a:cubicBezTo>
                  <a:pt x="14568" y="8898"/>
                  <a:pt x="14568" y="8827"/>
                  <a:pt x="14523" y="8827"/>
                </a:cubicBezTo>
                <a:close/>
                <a:moveTo>
                  <a:pt x="1140" y="8830"/>
                </a:moveTo>
                <a:cubicBezTo>
                  <a:pt x="1094" y="8830"/>
                  <a:pt x="1094" y="8900"/>
                  <a:pt x="1140" y="8900"/>
                </a:cubicBezTo>
                <a:lnTo>
                  <a:pt x="1156" y="8900"/>
                </a:lnTo>
                <a:cubicBezTo>
                  <a:pt x="1202" y="8900"/>
                  <a:pt x="1202" y="8830"/>
                  <a:pt x="1156" y="8830"/>
                </a:cubicBezTo>
                <a:close/>
                <a:moveTo>
                  <a:pt x="19450" y="8857"/>
                </a:moveTo>
                <a:cubicBezTo>
                  <a:pt x="19433" y="8857"/>
                  <a:pt x="19415" y="8869"/>
                  <a:pt x="19415" y="8892"/>
                </a:cubicBezTo>
                <a:lnTo>
                  <a:pt x="19415" y="8908"/>
                </a:lnTo>
                <a:cubicBezTo>
                  <a:pt x="19415" y="8930"/>
                  <a:pt x="19433" y="8941"/>
                  <a:pt x="19450" y="8941"/>
                </a:cubicBezTo>
                <a:cubicBezTo>
                  <a:pt x="19468" y="8941"/>
                  <a:pt x="19486" y="8930"/>
                  <a:pt x="19486" y="8908"/>
                </a:cubicBezTo>
                <a:lnTo>
                  <a:pt x="19486" y="8892"/>
                </a:lnTo>
                <a:cubicBezTo>
                  <a:pt x="19486" y="8869"/>
                  <a:pt x="19468" y="8857"/>
                  <a:pt x="19450" y="8857"/>
                </a:cubicBezTo>
                <a:close/>
                <a:moveTo>
                  <a:pt x="16101" y="8879"/>
                </a:moveTo>
                <a:cubicBezTo>
                  <a:pt x="16088" y="8879"/>
                  <a:pt x="16076" y="8898"/>
                  <a:pt x="16088" y="8910"/>
                </a:cubicBezTo>
                <a:cubicBezTo>
                  <a:pt x="16097" y="8920"/>
                  <a:pt x="16107" y="8930"/>
                  <a:pt x="16118" y="8940"/>
                </a:cubicBezTo>
                <a:cubicBezTo>
                  <a:pt x="16121" y="8944"/>
                  <a:pt x="16125" y="8945"/>
                  <a:pt x="16129" y="8945"/>
                </a:cubicBezTo>
                <a:cubicBezTo>
                  <a:pt x="16142" y="8945"/>
                  <a:pt x="16155" y="8927"/>
                  <a:pt x="16143" y="8915"/>
                </a:cubicBezTo>
                <a:lnTo>
                  <a:pt x="16112" y="8885"/>
                </a:lnTo>
                <a:cubicBezTo>
                  <a:pt x="16109" y="8881"/>
                  <a:pt x="16105" y="8879"/>
                  <a:pt x="16101" y="8879"/>
                </a:cubicBezTo>
                <a:close/>
                <a:moveTo>
                  <a:pt x="8540" y="8911"/>
                </a:moveTo>
                <a:cubicBezTo>
                  <a:pt x="8516" y="8911"/>
                  <a:pt x="8516" y="8946"/>
                  <a:pt x="8540" y="8946"/>
                </a:cubicBezTo>
                <a:cubicBezTo>
                  <a:pt x="8563" y="8946"/>
                  <a:pt x="8563" y="8911"/>
                  <a:pt x="8540" y="8911"/>
                </a:cubicBezTo>
                <a:close/>
                <a:moveTo>
                  <a:pt x="24970" y="8936"/>
                </a:moveTo>
                <a:cubicBezTo>
                  <a:pt x="24925" y="8936"/>
                  <a:pt x="24925" y="9007"/>
                  <a:pt x="24970" y="9007"/>
                </a:cubicBezTo>
                <a:cubicBezTo>
                  <a:pt x="25016" y="9007"/>
                  <a:pt x="25016" y="8936"/>
                  <a:pt x="24970" y="8936"/>
                </a:cubicBezTo>
                <a:close/>
                <a:moveTo>
                  <a:pt x="24522" y="8873"/>
                </a:moveTo>
                <a:cubicBezTo>
                  <a:pt x="24481" y="8873"/>
                  <a:pt x="24444" y="8926"/>
                  <a:pt x="24482" y="8963"/>
                </a:cubicBezTo>
                <a:lnTo>
                  <a:pt x="24512" y="8994"/>
                </a:lnTo>
                <a:cubicBezTo>
                  <a:pt x="24523" y="9005"/>
                  <a:pt x="24535" y="9009"/>
                  <a:pt x="24548" y="9009"/>
                </a:cubicBezTo>
                <a:cubicBezTo>
                  <a:pt x="24588" y="9009"/>
                  <a:pt x="24625" y="8956"/>
                  <a:pt x="24587" y="8919"/>
                </a:cubicBezTo>
                <a:lnTo>
                  <a:pt x="24558" y="8889"/>
                </a:lnTo>
                <a:cubicBezTo>
                  <a:pt x="24547" y="8878"/>
                  <a:pt x="24534" y="8873"/>
                  <a:pt x="24522" y="8873"/>
                </a:cubicBezTo>
                <a:close/>
                <a:moveTo>
                  <a:pt x="16385" y="8923"/>
                </a:moveTo>
                <a:cubicBezTo>
                  <a:pt x="16377" y="8923"/>
                  <a:pt x="16368" y="8926"/>
                  <a:pt x="16361" y="8934"/>
                </a:cubicBezTo>
                <a:lnTo>
                  <a:pt x="16345" y="8950"/>
                </a:lnTo>
                <a:cubicBezTo>
                  <a:pt x="16319" y="8975"/>
                  <a:pt x="16344" y="9010"/>
                  <a:pt x="16370" y="9010"/>
                </a:cubicBezTo>
                <a:cubicBezTo>
                  <a:pt x="16379" y="9010"/>
                  <a:pt x="16387" y="9006"/>
                  <a:pt x="16394" y="8999"/>
                </a:cubicBezTo>
                <a:lnTo>
                  <a:pt x="16410" y="8983"/>
                </a:lnTo>
                <a:cubicBezTo>
                  <a:pt x="16435" y="8958"/>
                  <a:pt x="16412" y="8923"/>
                  <a:pt x="16385" y="8923"/>
                </a:cubicBezTo>
                <a:close/>
                <a:moveTo>
                  <a:pt x="7744" y="8888"/>
                </a:moveTo>
                <a:cubicBezTo>
                  <a:pt x="7725" y="8888"/>
                  <a:pt x="7706" y="8898"/>
                  <a:pt x="7697" y="8915"/>
                </a:cubicBezTo>
                <a:cubicBezTo>
                  <a:pt x="7681" y="8941"/>
                  <a:pt x="7692" y="8973"/>
                  <a:pt x="7716" y="8988"/>
                </a:cubicBezTo>
                <a:cubicBezTo>
                  <a:pt x="7732" y="8999"/>
                  <a:pt x="7746" y="9008"/>
                  <a:pt x="7761" y="9019"/>
                </a:cubicBezTo>
                <a:cubicBezTo>
                  <a:pt x="7768" y="9023"/>
                  <a:pt x="7777" y="9026"/>
                  <a:pt x="7785" y="9026"/>
                </a:cubicBezTo>
                <a:cubicBezTo>
                  <a:pt x="7804" y="9026"/>
                  <a:pt x="7824" y="9015"/>
                  <a:pt x="7834" y="8999"/>
                </a:cubicBezTo>
                <a:cubicBezTo>
                  <a:pt x="7850" y="8973"/>
                  <a:pt x="7839" y="8941"/>
                  <a:pt x="7814" y="8926"/>
                </a:cubicBezTo>
                <a:cubicBezTo>
                  <a:pt x="7799" y="8915"/>
                  <a:pt x="7784" y="8906"/>
                  <a:pt x="7770" y="8895"/>
                </a:cubicBezTo>
                <a:cubicBezTo>
                  <a:pt x="7763" y="8890"/>
                  <a:pt x="7754" y="8888"/>
                  <a:pt x="7744" y="8888"/>
                </a:cubicBezTo>
                <a:close/>
                <a:moveTo>
                  <a:pt x="15274" y="8926"/>
                </a:moveTo>
                <a:cubicBezTo>
                  <a:pt x="15251" y="8926"/>
                  <a:pt x="15226" y="8952"/>
                  <a:pt x="15240" y="8979"/>
                </a:cubicBezTo>
                <a:cubicBezTo>
                  <a:pt x="15245" y="8989"/>
                  <a:pt x="15250" y="8999"/>
                  <a:pt x="15255" y="9009"/>
                </a:cubicBezTo>
                <a:cubicBezTo>
                  <a:pt x="15262" y="9022"/>
                  <a:pt x="15272" y="9027"/>
                  <a:pt x="15282" y="9027"/>
                </a:cubicBezTo>
                <a:cubicBezTo>
                  <a:pt x="15305" y="9027"/>
                  <a:pt x="15330" y="9002"/>
                  <a:pt x="15316" y="8974"/>
                </a:cubicBezTo>
                <a:cubicBezTo>
                  <a:pt x="15311" y="8963"/>
                  <a:pt x="15306" y="8955"/>
                  <a:pt x="15300" y="8944"/>
                </a:cubicBezTo>
                <a:cubicBezTo>
                  <a:pt x="15295" y="8932"/>
                  <a:pt x="15284" y="8926"/>
                  <a:pt x="15274" y="8926"/>
                </a:cubicBezTo>
                <a:close/>
                <a:moveTo>
                  <a:pt x="11648" y="8977"/>
                </a:moveTo>
                <a:cubicBezTo>
                  <a:pt x="11603" y="8977"/>
                  <a:pt x="11602" y="9047"/>
                  <a:pt x="11648" y="9047"/>
                </a:cubicBezTo>
                <a:cubicBezTo>
                  <a:pt x="11695" y="9047"/>
                  <a:pt x="11695" y="8977"/>
                  <a:pt x="11648" y="8977"/>
                </a:cubicBezTo>
                <a:close/>
                <a:moveTo>
                  <a:pt x="3814" y="8911"/>
                </a:moveTo>
                <a:cubicBezTo>
                  <a:pt x="3795" y="8911"/>
                  <a:pt x="3776" y="8921"/>
                  <a:pt x="3766" y="8937"/>
                </a:cubicBezTo>
                <a:cubicBezTo>
                  <a:pt x="3751" y="8963"/>
                  <a:pt x="3761" y="8995"/>
                  <a:pt x="3786" y="9010"/>
                </a:cubicBezTo>
                <a:cubicBezTo>
                  <a:pt x="3811" y="9026"/>
                  <a:pt x="3834" y="9042"/>
                  <a:pt x="3860" y="9058"/>
                </a:cubicBezTo>
                <a:cubicBezTo>
                  <a:pt x="3868" y="9062"/>
                  <a:pt x="3877" y="9064"/>
                  <a:pt x="3886" y="9064"/>
                </a:cubicBezTo>
                <a:cubicBezTo>
                  <a:pt x="3905" y="9064"/>
                  <a:pt x="3924" y="9054"/>
                  <a:pt x="3933" y="9039"/>
                </a:cubicBezTo>
                <a:cubicBezTo>
                  <a:pt x="3949" y="9012"/>
                  <a:pt x="3938" y="8981"/>
                  <a:pt x="3913" y="8965"/>
                </a:cubicBezTo>
                <a:cubicBezTo>
                  <a:pt x="3889" y="8950"/>
                  <a:pt x="3865" y="8934"/>
                  <a:pt x="3840" y="8918"/>
                </a:cubicBezTo>
                <a:cubicBezTo>
                  <a:pt x="3832" y="8913"/>
                  <a:pt x="3823" y="8911"/>
                  <a:pt x="3814" y="8911"/>
                </a:cubicBezTo>
                <a:close/>
                <a:moveTo>
                  <a:pt x="7632" y="8938"/>
                </a:moveTo>
                <a:cubicBezTo>
                  <a:pt x="7611" y="8938"/>
                  <a:pt x="7590" y="8955"/>
                  <a:pt x="7597" y="8982"/>
                </a:cubicBezTo>
                <a:cubicBezTo>
                  <a:pt x="7608" y="9024"/>
                  <a:pt x="7635" y="9059"/>
                  <a:pt x="7674" y="9077"/>
                </a:cubicBezTo>
                <a:cubicBezTo>
                  <a:pt x="7680" y="9081"/>
                  <a:pt x="7686" y="9082"/>
                  <a:pt x="7691" y="9082"/>
                </a:cubicBezTo>
                <a:cubicBezTo>
                  <a:pt x="7723" y="9082"/>
                  <a:pt x="7743" y="9036"/>
                  <a:pt x="7708" y="9018"/>
                </a:cubicBezTo>
                <a:cubicBezTo>
                  <a:pt x="7686" y="9005"/>
                  <a:pt x="7671" y="8988"/>
                  <a:pt x="7666" y="8963"/>
                </a:cubicBezTo>
                <a:cubicBezTo>
                  <a:pt x="7660" y="8946"/>
                  <a:pt x="7647" y="8938"/>
                  <a:pt x="7632" y="8938"/>
                </a:cubicBezTo>
                <a:close/>
                <a:moveTo>
                  <a:pt x="4670" y="8945"/>
                </a:moveTo>
                <a:cubicBezTo>
                  <a:pt x="4667" y="8945"/>
                  <a:pt x="4664" y="8946"/>
                  <a:pt x="4661" y="8946"/>
                </a:cubicBezTo>
                <a:cubicBezTo>
                  <a:pt x="4644" y="8952"/>
                  <a:pt x="4630" y="8973"/>
                  <a:pt x="4636" y="8989"/>
                </a:cubicBezTo>
                <a:cubicBezTo>
                  <a:pt x="4646" y="9015"/>
                  <a:pt x="4656" y="9040"/>
                  <a:pt x="4666" y="9065"/>
                </a:cubicBezTo>
                <a:cubicBezTo>
                  <a:pt x="4673" y="9080"/>
                  <a:pt x="4685" y="9090"/>
                  <a:pt x="4700" y="9090"/>
                </a:cubicBezTo>
                <a:cubicBezTo>
                  <a:pt x="4703" y="9090"/>
                  <a:pt x="4706" y="9090"/>
                  <a:pt x="4709" y="9089"/>
                </a:cubicBezTo>
                <a:cubicBezTo>
                  <a:pt x="4727" y="9086"/>
                  <a:pt x="4743" y="9065"/>
                  <a:pt x="4734" y="9046"/>
                </a:cubicBezTo>
                <a:cubicBezTo>
                  <a:pt x="4724" y="9021"/>
                  <a:pt x="4714" y="8997"/>
                  <a:pt x="4704" y="8972"/>
                </a:cubicBezTo>
                <a:cubicBezTo>
                  <a:pt x="4698" y="8956"/>
                  <a:pt x="4686" y="8945"/>
                  <a:pt x="4670" y="8945"/>
                </a:cubicBezTo>
                <a:close/>
                <a:moveTo>
                  <a:pt x="17947" y="8968"/>
                </a:moveTo>
                <a:cubicBezTo>
                  <a:pt x="17942" y="8968"/>
                  <a:pt x="17937" y="8969"/>
                  <a:pt x="17932" y="8971"/>
                </a:cubicBezTo>
                <a:cubicBezTo>
                  <a:pt x="17916" y="8975"/>
                  <a:pt x="17902" y="8981"/>
                  <a:pt x="17887" y="8986"/>
                </a:cubicBezTo>
                <a:cubicBezTo>
                  <a:pt x="17860" y="8995"/>
                  <a:pt x="17843" y="9023"/>
                  <a:pt x="17850" y="9051"/>
                </a:cubicBezTo>
                <a:cubicBezTo>
                  <a:pt x="17855" y="9073"/>
                  <a:pt x="17878" y="9090"/>
                  <a:pt x="17902" y="9090"/>
                </a:cubicBezTo>
                <a:cubicBezTo>
                  <a:pt x="17906" y="9090"/>
                  <a:pt x="17911" y="9090"/>
                  <a:pt x="17916" y="9088"/>
                </a:cubicBezTo>
                <a:cubicBezTo>
                  <a:pt x="17932" y="9082"/>
                  <a:pt x="17946" y="9077"/>
                  <a:pt x="17960" y="9072"/>
                </a:cubicBezTo>
                <a:cubicBezTo>
                  <a:pt x="17988" y="9063"/>
                  <a:pt x="18005" y="9036"/>
                  <a:pt x="17997" y="9007"/>
                </a:cubicBezTo>
                <a:cubicBezTo>
                  <a:pt x="17991" y="8986"/>
                  <a:pt x="17969" y="8968"/>
                  <a:pt x="17947" y="8968"/>
                </a:cubicBezTo>
                <a:close/>
                <a:moveTo>
                  <a:pt x="21973" y="8893"/>
                </a:moveTo>
                <a:cubicBezTo>
                  <a:pt x="21965" y="8893"/>
                  <a:pt x="21957" y="8896"/>
                  <a:pt x="21951" y="8904"/>
                </a:cubicBezTo>
                <a:cubicBezTo>
                  <a:pt x="21910" y="8946"/>
                  <a:pt x="21868" y="8992"/>
                  <a:pt x="21827" y="9036"/>
                </a:cubicBezTo>
                <a:cubicBezTo>
                  <a:pt x="21803" y="9061"/>
                  <a:pt x="21827" y="9097"/>
                  <a:pt x="21854" y="9097"/>
                </a:cubicBezTo>
                <a:cubicBezTo>
                  <a:pt x="21862" y="9097"/>
                  <a:pt x="21870" y="9094"/>
                  <a:pt x="21877" y="9086"/>
                </a:cubicBezTo>
                <a:cubicBezTo>
                  <a:pt x="21918" y="9042"/>
                  <a:pt x="21960" y="8998"/>
                  <a:pt x="22000" y="8953"/>
                </a:cubicBezTo>
                <a:cubicBezTo>
                  <a:pt x="22024" y="8929"/>
                  <a:pt x="22000" y="8893"/>
                  <a:pt x="21973" y="8893"/>
                </a:cubicBezTo>
                <a:close/>
                <a:moveTo>
                  <a:pt x="3289" y="9049"/>
                </a:moveTo>
                <a:cubicBezTo>
                  <a:pt x="3276" y="9049"/>
                  <a:pt x="3264" y="9066"/>
                  <a:pt x="3276" y="9078"/>
                </a:cubicBezTo>
                <a:lnTo>
                  <a:pt x="3292" y="9094"/>
                </a:lnTo>
                <a:cubicBezTo>
                  <a:pt x="3295" y="9098"/>
                  <a:pt x="3299" y="9099"/>
                  <a:pt x="3303" y="9099"/>
                </a:cubicBezTo>
                <a:cubicBezTo>
                  <a:pt x="3316" y="9099"/>
                  <a:pt x="3328" y="9082"/>
                  <a:pt x="3316" y="9070"/>
                </a:cubicBezTo>
                <a:lnTo>
                  <a:pt x="3300" y="9054"/>
                </a:lnTo>
                <a:cubicBezTo>
                  <a:pt x="3297" y="9051"/>
                  <a:pt x="3293" y="9049"/>
                  <a:pt x="3289" y="9049"/>
                </a:cubicBezTo>
                <a:close/>
                <a:moveTo>
                  <a:pt x="9576" y="8968"/>
                </a:moveTo>
                <a:cubicBezTo>
                  <a:pt x="9557" y="8968"/>
                  <a:pt x="9537" y="8977"/>
                  <a:pt x="9528" y="8995"/>
                </a:cubicBezTo>
                <a:cubicBezTo>
                  <a:pt x="9523" y="9005"/>
                  <a:pt x="9518" y="9015"/>
                  <a:pt x="9512" y="9025"/>
                </a:cubicBezTo>
                <a:cubicBezTo>
                  <a:pt x="9500" y="9051"/>
                  <a:pt x="9505" y="9083"/>
                  <a:pt x="9532" y="9098"/>
                </a:cubicBezTo>
                <a:cubicBezTo>
                  <a:pt x="9540" y="9103"/>
                  <a:pt x="9550" y="9106"/>
                  <a:pt x="9559" y="9106"/>
                </a:cubicBezTo>
                <a:cubicBezTo>
                  <a:pt x="9578" y="9106"/>
                  <a:pt x="9597" y="9096"/>
                  <a:pt x="9606" y="9078"/>
                </a:cubicBezTo>
                <a:cubicBezTo>
                  <a:pt x="9611" y="9068"/>
                  <a:pt x="9616" y="9060"/>
                  <a:pt x="9621" y="9049"/>
                </a:cubicBezTo>
                <a:cubicBezTo>
                  <a:pt x="9633" y="9023"/>
                  <a:pt x="9628" y="8989"/>
                  <a:pt x="9601" y="8975"/>
                </a:cubicBezTo>
                <a:cubicBezTo>
                  <a:pt x="9594" y="8970"/>
                  <a:pt x="9585" y="8968"/>
                  <a:pt x="9576" y="8968"/>
                </a:cubicBezTo>
                <a:close/>
                <a:moveTo>
                  <a:pt x="21208" y="9041"/>
                </a:moveTo>
                <a:cubicBezTo>
                  <a:pt x="21162" y="9041"/>
                  <a:pt x="21162" y="9112"/>
                  <a:pt x="21208" y="9112"/>
                </a:cubicBezTo>
                <a:cubicBezTo>
                  <a:pt x="21208" y="9112"/>
                  <a:pt x="21208" y="9112"/>
                  <a:pt x="21209" y="9112"/>
                </a:cubicBezTo>
                <a:cubicBezTo>
                  <a:pt x="21254" y="9112"/>
                  <a:pt x="21254" y="9041"/>
                  <a:pt x="21208" y="9041"/>
                </a:cubicBezTo>
                <a:close/>
                <a:moveTo>
                  <a:pt x="1636" y="9042"/>
                </a:moveTo>
                <a:cubicBezTo>
                  <a:pt x="1591" y="9042"/>
                  <a:pt x="1591" y="9113"/>
                  <a:pt x="1637" y="9113"/>
                </a:cubicBezTo>
                <a:lnTo>
                  <a:pt x="1666" y="9113"/>
                </a:lnTo>
                <a:cubicBezTo>
                  <a:pt x="1712" y="9113"/>
                  <a:pt x="1712" y="9042"/>
                  <a:pt x="1666" y="9042"/>
                </a:cubicBezTo>
                <a:lnTo>
                  <a:pt x="1637" y="9042"/>
                </a:lnTo>
                <a:cubicBezTo>
                  <a:pt x="1636" y="9042"/>
                  <a:pt x="1636" y="9042"/>
                  <a:pt x="1636" y="9042"/>
                </a:cubicBezTo>
                <a:close/>
                <a:moveTo>
                  <a:pt x="23702" y="9001"/>
                </a:moveTo>
                <a:cubicBezTo>
                  <a:pt x="23675" y="9001"/>
                  <a:pt x="23649" y="9018"/>
                  <a:pt x="23649" y="9052"/>
                </a:cubicBezTo>
                <a:lnTo>
                  <a:pt x="23649" y="9068"/>
                </a:lnTo>
                <a:cubicBezTo>
                  <a:pt x="23649" y="9103"/>
                  <a:pt x="23676" y="9121"/>
                  <a:pt x="23703" y="9121"/>
                </a:cubicBezTo>
                <a:cubicBezTo>
                  <a:pt x="23730" y="9121"/>
                  <a:pt x="23757" y="9103"/>
                  <a:pt x="23757" y="9068"/>
                </a:cubicBezTo>
                <a:lnTo>
                  <a:pt x="23757" y="9052"/>
                </a:lnTo>
                <a:cubicBezTo>
                  <a:pt x="23756" y="9018"/>
                  <a:pt x="23729" y="9001"/>
                  <a:pt x="23702" y="9001"/>
                </a:cubicBezTo>
                <a:close/>
                <a:moveTo>
                  <a:pt x="8871" y="9029"/>
                </a:moveTo>
                <a:cubicBezTo>
                  <a:pt x="8844" y="9029"/>
                  <a:pt x="8820" y="9065"/>
                  <a:pt x="8845" y="9089"/>
                </a:cubicBezTo>
                <a:cubicBezTo>
                  <a:pt x="8854" y="9099"/>
                  <a:pt x="8865" y="9109"/>
                  <a:pt x="8876" y="9119"/>
                </a:cubicBezTo>
                <a:cubicBezTo>
                  <a:pt x="8883" y="9127"/>
                  <a:pt x="8891" y="9130"/>
                  <a:pt x="8899" y="9130"/>
                </a:cubicBezTo>
                <a:cubicBezTo>
                  <a:pt x="8926" y="9130"/>
                  <a:pt x="8950" y="9094"/>
                  <a:pt x="8925" y="9070"/>
                </a:cubicBezTo>
                <a:lnTo>
                  <a:pt x="8894" y="9040"/>
                </a:lnTo>
                <a:cubicBezTo>
                  <a:pt x="8887" y="9032"/>
                  <a:pt x="8879" y="9029"/>
                  <a:pt x="8871" y="9029"/>
                </a:cubicBezTo>
                <a:close/>
                <a:moveTo>
                  <a:pt x="17467" y="9015"/>
                </a:moveTo>
                <a:cubicBezTo>
                  <a:pt x="17440" y="9015"/>
                  <a:pt x="17413" y="9032"/>
                  <a:pt x="17413" y="9067"/>
                </a:cubicBezTo>
                <a:lnTo>
                  <a:pt x="17413" y="9083"/>
                </a:lnTo>
                <a:cubicBezTo>
                  <a:pt x="17413" y="9117"/>
                  <a:pt x="17440" y="9135"/>
                  <a:pt x="17467" y="9135"/>
                </a:cubicBezTo>
                <a:cubicBezTo>
                  <a:pt x="17494" y="9135"/>
                  <a:pt x="17520" y="9117"/>
                  <a:pt x="17520" y="9083"/>
                </a:cubicBezTo>
                <a:lnTo>
                  <a:pt x="17520" y="9067"/>
                </a:lnTo>
                <a:cubicBezTo>
                  <a:pt x="17520" y="9032"/>
                  <a:pt x="17494" y="9015"/>
                  <a:pt x="17467" y="9015"/>
                </a:cubicBezTo>
                <a:close/>
                <a:moveTo>
                  <a:pt x="22950" y="9061"/>
                </a:moveTo>
                <a:cubicBezTo>
                  <a:pt x="22923" y="9061"/>
                  <a:pt x="22900" y="9096"/>
                  <a:pt x="22925" y="9120"/>
                </a:cubicBezTo>
                <a:lnTo>
                  <a:pt x="22941" y="9136"/>
                </a:lnTo>
                <a:cubicBezTo>
                  <a:pt x="22948" y="9144"/>
                  <a:pt x="22957" y="9147"/>
                  <a:pt x="22965" y="9147"/>
                </a:cubicBezTo>
                <a:cubicBezTo>
                  <a:pt x="22992" y="9147"/>
                  <a:pt x="23015" y="9112"/>
                  <a:pt x="22990" y="9087"/>
                </a:cubicBezTo>
                <a:lnTo>
                  <a:pt x="22974" y="9071"/>
                </a:lnTo>
                <a:cubicBezTo>
                  <a:pt x="22967" y="9064"/>
                  <a:pt x="22958" y="9061"/>
                  <a:pt x="22950" y="9061"/>
                </a:cubicBezTo>
                <a:close/>
                <a:moveTo>
                  <a:pt x="15107" y="9099"/>
                </a:moveTo>
                <a:cubicBezTo>
                  <a:pt x="15099" y="9099"/>
                  <a:pt x="15091" y="9103"/>
                  <a:pt x="15084" y="9110"/>
                </a:cubicBezTo>
                <a:lnTo>
                  <a:pt x="15068" y="9126"/>
                </a:lnTo>
                <a:cubicBezTo>
                  <a:pt x="15043" y="9151"/>
                  <a:pt x="15067" y="9187"/>
                  <a:pt x="15094" y="9187"/>
                </a:cubicBezTo>
                <a:cubicBezTo>
                  <a:pt x="15102" y="9187"/>
                  <a:pt x="15110" y="9183"/>
                  <a:pt x="15117" y="9176"/>
                </a:cubicBezTo>
                <a:lnTo>
                  <a:pt x="15133" y="9160"/>
                </a:lnTo>
                <a:cubicBezTo>
                  <a:pt x="15159" y="9135"/>
                  <a:pt x="15134" y="9099"/>
                  <a:pt x="15107" y="9099"/>
                </a:cubicBezTo>
                <a:close/>
                <a:moveTo>
                  <a:pt x="6849" y="9116"/>
                </a:moveTo>
                <a:cubicBezTo>
                  <a:pt x="6832" y="9116"/>
                  <a:pt x="6814" y="9128"/>
                  <a:pt x="6814" y="9151"/>
                </a:cubicBezTo>
                <a:lnTo>
                  <a:pt x="6814" y="9166"/>
                </a:lnTo>
                <a:cubicBezTo>
                  <a:pt x="6813" y="9189"/>
                  <a:pt x="6831" y="9201"/>
                  <a:pt x="6849" y="9201"/>
                </a:cubicBezTo>
                <a:cubicBezTo>
                  <a:pt x="6867" y="9201"/>
                  <a:pt x="6885" y="9189"/>
                  <a:pt x="6885" y="9166"/>
                </a:cubicBezTo>
                <a:lnTo>
                  <a:pt x="6885" y="9151"/>
                </a:lnTo>
                <a:cubicBezTo>
                  <a:pt x="6885" y="9128"/>
                  <a:pt x="6867" y="9116"/>
                  <a:pt x="6849" y="9116"/>
                </a:cubicBezTo>
                <a:close/>
                <a:moveTo>
                  <a:pt x="2161" y="9105"/>
                </a:moveTo>
                <a:cubicBezTo>
                  <a:pt x="2144" y="9105"/>
                  <a:pt x="2126" y="9116"/>
                  <a:pt x="2126" y="9139"/>
                </a:cubicBezTo>
                <a:lnTo>
                  <a:pt x="2126" y="9170"/>
                </a:lnTo>
                <a:cubicBezTo>
                  <a:pt x="2126" y="9192"/>
                  <a:pt x="2144" y="9203"/>
                  <a:pt x="2161" y="9203"/>
                </a:cubicBezTo>
                <a:cubicBezTo>
                  <a:pt x="2179" y="9203"/>
                  <a:pt x="2197" y="9192"/>
                  <a:pt x="2197" y="9170"/>
                </a:cubicBezTo>
                <a:lnTo>
                  <a:pt x="2197" y="9139"/>
                </a:lnTo>
                <a:cubicBezTo>
                  <a:pt x="2197" y="9116"/>
                  <a:pt x="2179" y="9105"/>
                  <a:pt x="2161" y="9105"/>
                </a:cubicBezTo>
                <a:close/>
                <a:moveTo>
                  <a:pt x="296" y="9093"/>
                </a:moveTo>
                <a:cubicBezTo>
                  <a:pt x="284" y="9093"/>
                  <a:pt x="272" y="9098"/>
                  <a:pt x="261" y="9109"/>
                </a:cubicBezTo>
                <a:lnTo>
                  <a:pt x="245" y="9125"/>
                </a:lnTo>
                <a:cubicBezTo>
                  <a:pt x="208" y="9163"/>
                  <a:pt x="245" y="9217"/>
                  <a:pt x="285" y="9217"/>
                </a:cubicBezTo>
                <a:cubicBezTo>
                  <a:pt x="297" y="9217"/>
                  <a:pt x="309" y="9212"/>
                  <a:pt x="320" y="9201"/>
                </a:cubicBezTo>
                <a:lnTo>
                  <a:pt x="336" y="9185"/>
                </a:lnTo>
                <a:cubicBezTo>
                  <a:pt x="374" y="9147"/>
                  <a:pt x="337" y="9093"/>
                  <a:pt x="296" y="9093"/>
                </a:cubicBezTo>
                <a:close/>
                <a:moveTo>
                  <a:pt x="20726" y="9112"/>
                </a:moveTo>
                <a:cubicBezTo>
                  <a:pt x="20658" y="9113"/>
                  <a:pt x="20658" y="9219"/>
                  <a:pt x="20726" y="9219"/>
                </a:cubicBezTo>
                <a:cubicBezTo>
                  <a:pt x="20795" y="9219"/>
                  <a:pt x="20795" y="9112"/>
                  <a:pt x="20726" y="9112"/>
                </a:cubicBezTo>
                <a:close/>
                <a:moveTo>
                  <a:pt x="18594" y="9154"/>
                </a:moveTo>
                <a:cubicBezTo>
                  <a:pt x="18548" y="9154"/>
                  <a:pt x="18548" y="9224"/>
                  <a:pt x="18594" y="9224"/>
                </a:cubicBezTo>
                <a:lnTo>
                  <a:pt x="18624" y="9224"/>
                </a:lnTo>
                <a:cubicBezTo>
                  <a:pt x="18625" y="9224"/>
                  <a:pt x="18625" y="9224"/>
                  <a:pt x="18625" y="9224"/>
                </a:cubicBezTo>
                <a:cubicBezTo>
                  <a:pt x="18668" y="9224"/>
                  <a:pt x="18670" y="9154"/>
                  <a:pt x="18624" y="9154"/>
                </a:cubicBezTo>
                <a:close/>
                <a:moveTo>
                  <a:pt x="13210" y="9161"/>
                </a:moveTo>
                <a:cubicBezTo>
                  <a:pt x="13165" y="9161"/>
                  <a:pt x="13165" y="9232"/>
                  <a:pt x="13210" y="9232"/>
                </a:cubicBezTo>
                <a:cubicBezTo>
                  <a:pt x="13257" y="9232"/>
                  <a:pt x="13257" y="9161"/>
                  <a:pt x="13210" y="9161"/>
                </a:cubicBezTo>
                <a:close/>
                <a:moveTo>
                  <a:pt x="15496" y="9146"/>
                </a:moveTo>
                <a:cubicBezTo>
                  <a:pt x="15485" y="9146"/>
                  <a:pt x="15475" y="9151"/>
                  <a:pt x="15468" y="9164"/>
                </a:cubicBezTo>
                <a:cubicBezTo>
                  <a:pt x="15463" y="9175"/>
                  <a:pt x="15458" y="9183"/>
                  <a:pt x="15452" y="9194"/>
                </a:cubicBezTo>
                <a:cubicBezTo>
                  <a:pt x="15438" y="9221"/>
                  <a:pt x="15463" y="9247"/>
                  <a:pt x="15487" y="9247"/>
                </a:cubicBezTo>
                <a:cubicBezTo>
                  <a:pt x="15497" y="9247"/>
                  <a:pt x="15508" y="9242"/>
                  <a:pt x="15514" y="9229"/>
                </a:cubicBezTo>
                <a:cubicBezTo>
                  <a:pt x="15519" y="9219"/>
                  <a:pt x="15525" y="9209"/>
                  <a:pt x="15530" y="9199"/>
                </a:cubicBezTo>
                <a:cubicBezTo>
                  <a:pt x="15544" y="9171"/>
                  <a:pt x="15520" y="9146"/>
                  <a:pt x="15496" y="9146"/>
                </a:cubicBezTo>
                <a:close/>
                <a:moveTo>
                  <a:pt x="13707" y="9144"/>
                </a:moveTo>
                <a:cubicBezTo>
                  <a:pt x="13638" y="9144"/>
                  <a:pt x="13638" y="9251"/>
                  <a:pt x="13707" y="9251"/>
                </a:cubicBezTo>
                <a:cubicBezTo>
                  <a:pt x="13775" y="9251"/>
                  <a:pt x="13776" y="9144"/>
                  <a:pt x="13707" y="9144"/>
                </a:cubicBezTo>
                <a:close/>
                <a:moveTo>
                  <a:pt x="2551" y="9226"/>
                </a:moveTo>
                <a:cubicBezTo>
                  <a:pt x="2542" y="9226"/>
                  <a:pt x="2533" y="9232"/>
                  <a:pt x="2533" y="9244"/>
                </a:cubicBezTo>
                <a:lnTo>
                  <a:pt x="2533" y="9260"/>
                </a:lnTo>
                <a:cubicBezTo>
                  <a:pt x="2533" y="9271"/>
                  <a:pt x="2542" y="9277"/>
                  <a:pt x="2551" y="9277"/>
                </a:cubicBezTo>
                <a:cubicBezTo>
                  <a:pt x="2560" y="9277"/>
                  <a:pt x="2569" y="9271"/>
                  <a:pt x="2569" y="9260"/>
                </a:cubicBezTo>
                <a:lnTo>
                  <a:pt x="2569" y="9244"/>
                </a:lnTo>
                <a:cubicBezTo>
                  <a:pt x="2569" y="9232"/>
                  <a:pt x="2560" y="9226"/>
                  <a:pt x="2551" y="9226"/>
                </a:cubicBezTo>
                <a:close/>
                <a:moveTo>
                  <a:pt x="12581" y="9172"/>
                </a:moveTo>
                <a:cubicBezTo>
                  <a:pt x="12512" y="9172"/>
                  <a:pt x="12512" y="9280"/>
                  <a:pt x="12581" y="9280"/>
                </a:cubicBezTo>
                <a:cubicBezTo>
                  <a:pt x="12649" y="9280"/>
                  <a:pt x="12649" y="9172"/>
                  <a:pt x="12581" y="9172"/>
                </a:cubicBezTo>
                <a:close/>
                <a:moveTo>
                  <a:pt x="18232" y="9214"/>
                </a:moveTo>
                <a:cubicBezTo>
                  <a:pt x="18187" y="9214"/>
                  <a:pt x="18187" y="9285"/>
                  <a:pt x="18233" y="9285"/>
                </a:cubicBezTo>
                <a:cubicBezTo>
                  <a:pt x="18279" y="9285"/>
                  <a:pt x="18279" y="9214"/>
                  <a:pt x="18233" y="9214"/>
                </a:cubicBezTo>
                <a:cubicBezTo>
                  <a:pt x="18232" y="9214"/>
                  <a:pt x="18232" y="9214"/>
                  <a:pt x="18232" y="9214"/>
                </a:cubicBezTo>
                <a:close/>
                <a:moveTo>
                  <a:pt x="11273" y="9185"/>
                </a:moveTo>
                <a:cubicBezTo>
                  <a:pt x="11267" y="9185"/>
                  <a:pt x="11261" y="9186"/>
                  <a:pt x="11255" y="9191"/>
                </a:cubicBezTo>
                <a:cubicBezTo>
                  <a:pt x="11239" y="9201"/>
                  <a:pt x="11224" y="9209"/>
                  <a:pt x="11210" y="9220"/>
                </a:cubicBezTo>
                <a:cubicBezTo>
                  <a:pt x="11178" y="9241"/>
                  <a:pt x="11198" y="9288"/>
                  <a:pt x="11227" y="9288"/>
                </a:cubicBezTo>
                <a:cubicBezTo>
                  <a:pt x="11233" y="9288"/>
                  <a:pt x="11239" y="9286"/>
                  <a:pt x="11245" y="9282"/>
                </a:cubicBezTo>
                <a:cubicBezTo>
                  <a:pt x="11261" y="9271"/>
                  <a:pt x="11276" y="9262"/>
                  <a:pt x="11290" y="9251"/>
                </a:cubicBezTo>
                <a:cubicBezTo>
                  <a:pt x="11322" y="9231"/>
                  <a:pt x="11302" y="9185"/>
                  <a:pt x="11273" y="9185"/>
                </a:cubicBezTo>
                <a:close/>
                <a:moveTo>
                  <a:pt x="22350" y="9210"/>
                </a:moveTo>
                <a:cubicBezTo>
                  <a:pt x="22344" y="9210"/>
                  <a:pt x="22339" y="9212"/>
                  <a:pt x="22333" y="9215"/>
                </a:cubicBezTo>
                <a:cubicBezTo>
                  <a:pt x="22322" y="9220"/>
                  <a:pt x="22313" y="9225"/>
                  <a:pt x="22303" y="9230"/>
                </a:cubicBezTo>
                <a:cubicBezTo>
                  <a:pt x="22266" y="9248"/>
                  <a:pt x="22289" y="9296"/>
                  <a:pt x="22322" y="9296"/>
                </a:cubicBezTo>
                <a:cubicBezTo>
                  <a:pt x="22327" y="9296"/>
                  <a:pt x="22333" y="9295"/>
                  <a:pt x="22338" y="9292"/>
                </a:cubicBezTo>
                <a:cubicBezTo>
                  <a:pt x="22349" y="9287"/>
                  <a:pt x="22358" y="9282"/>
                  <a:pt x="22369" y="9276"/>
                </a:cubicBezTo>
                <a:cubicBezTo>
                  <a:pt x="22403" y="9258"/>
                  <a:pt x="22382" y="9210"/>
                  <a:pt x="22350" y="9210"/>
                </a:cubicBezTo>
                <a:close/>
                <a:moveTo>
                  <a:pt x="8354" y="9212"/>
                </a:moveTo>
                <a:cubicBezTo>
                  <a:pt x="8350" y="9212"/>
                  <a:pt x="8346" y="9212"/>
                  <a:pt x="8342" y="9214"/>
                </a:cubicBezTo>
                <a:cubicBezTo>
                  <a:pt x="8327" y="9219"/>
                  <a:pt x="8312" y="9224"/>
                  <a:pt x="8297" y="9229"/>
                </a:cubicBezTo>
                <a:cubicBezTo>
                  <a:pt x="8258" y="9243"/>
                  <a:pt x="8269" y="9299"/>
                  <a:pt x="8304" y="9299"/>
                </a:cubicBezTo>
                <a:cubicBezTo>
                  <a:pt x="8308" y="9299"/>
                  <a:pt x="8312" y="9299"/>
                  <a:pt x="8316" y="9297"/>
                </a:cubicBezTo>
                <a:cubicBezTo>
                  <a:pt x="8332" y="9292"/>
                  <a:pt x="8346" y="9287"/>
                  <a:pt x="8360" y="9282"/>
                </a:cubicBezTo>
                <a:cubicBezTo>
                  <a:pt x="8400" y="9270"/>
                  <a:pt x="8389" y="9212"/>
                  <a:pt x="8354" y="9212"/>
                </a:cubicBezTo>
                <a:close/>
                <a:moveTo>
                  <a:pt x="10703" y="9152"/>
                </a:moveTo>
                <a:cubicBezTo>
                  <a:pt x="10698" y="9152"/>
                  <a:pt x="10693" y="9152"/>
                  <a:pt x="10688" y="9154"/>
                </a:cubicBezTo>
                <a:cubicBezTo>
                  <a:pt x="10662" y="9161"/>
                  <a:pt x="10642" y="9192"/>
                  <a:pt x="10651" y="9219"/>
                </a:cubicBezTo>
                <a:cubicBezTo>
                  <a:pt x="10656" y="9235"/>
                  <a:pt x="10662" y="9249"/>
                  <a:pt x="10665" y="9264"/>
                </a:cubicBezTo>
                <a:cubicBezTo>
                  <a:pt x="10673" y="9287"/>
                  <a:pt x="10693" y="9302"/>
                  <a:pt x="10717" y="9302"/>
                </a:cubicBezTo>
                <a:cubicBezTo>
                  <a:pt x="10722" y="9302"/>
                  <a:pt x="10726" y="9302"/>
                  <a:pt x="10731" y="9301"/>
                </a:cubicBezTo>
                <a:cubicBezTo>
                  <a:pt x="10757" y="9292"/>
                  <a:pt x="10777" y="9262"/>
                  <a:pt x="10767" y="9235"/>
                </a:cubicBezTo>
                <a:cubicBezTo>
                  <a:pt x="10762" y="9219"/>
                  <a:pt x="10757" y="9204"/>
                  <a:pt x="10753" y="9191"/>
                </a:cubicBezTo>
                <a:cubicBezTo>
                  <a:pt x="10745" y="9167"/>
                  <a:pt x="10725" y="9152"/>
                  <a:pt x="10703" y="9152"/>
                </a:cubicBezTo>
                <a:close/>
                <a:moveTo>
                  <a:pt x="14369" y="9206"/>
                </a:moveTo>
                <a:cubicBezTo>
                  <a:pt x="14328" y="9206"/>
                  <a:pt x="14292" y="9259"/>
                  <a:pt x="14329" y="9296"/>
                </a:cubicBezTo>
                <a:lnTo>
                  <a:pt x="14345" y="9312"/>
                </a:lnTo>
                <a:cubicBezTo>
                  <a:pt x="14356" y="9323"/>
                  <a:pt x="14369" y="9328"/>
                  <a:pt x="14381" y="9328"/>
                </a:cubicBezTo>
                <a:cubicBezTo>
                  <a:pt x="14422" y="9328"/>
                  <a:pt x="14458" y="9275"/>
                  <a:pt x="14420" y="9238"/>
                </a:cubicBezTo>
                <a:lnTo>
                  <a:pt x="14405" y="9222"/>
                </a:lnTo>
                <a:cubicBezTo>
                  <a:pt x="14394" y="9211"/>
                  <a:pt x="14381" y="9206"/>
                  <a:pt x="14369" y="9206"/>
                </a:cubicBezTo>
                <a:close/>
                <a:moveTo>
                  <a:pt x="6297" y="9175"/>
                </a:moveTo>
                <a:cubicBezTo>
                  <a:pt x="6279" y="9175"/>
                  <a:pt x="6263" y="9186"/>
                  <a:pt x="6264" y="9208"/>
                </a:cubicBezTo>
                <a:cubicBezTo>
                  <a:pt x="6266" y="9251"/>
                  <a:pt x="6286" y="9293"/>
                  <a:pt x="6320" y="9324"/>
                </a:cubicBezTo>
                <a:cubicBezTo>
                  <a:pt x="6328" y="9330"/>
                  <a:pt x="6338" y="9333"/>
                  <a:pt x="6347" y="9333"/>
                </a:cubicBezTo>
                <a:cubicBezTo>
                  <a:pt x="6355" y="9333"/>
                  <a:pt x="6363" y="9331"/>
                  <a:pt x="6370" y="9324"/>
                </a:cubicBezTo>
                <a:cubicBezTo>
                  <a:pt x="6383" y="9311"/>
                  <a:pt x="6385" y="9286"/>
                  <a:pt x="6370" y="9274"/>
                </a:cubicBezTo>
                <a:cubicBezTo>
                  <a:pt x="6349" y="9257"/>
                  <a:pt x="6336" y="9236"/>
                  <a:pt x="6335" y="9208"/>
                </a:cubicBezTo>
                <a:cubicBezTo>
                  <a:pt x="6333" y="9186"/>
                  <a:pt x="6315" y="9175"/>
                  <a:pt x="6297" y="9175"/>
                </a:cubicBezTo>
                <a:close/>
                <a:moveTo>
                  <a:pt x="5468" y="9246"/>
                </a:moveTo>
                <a:cubicBezTo>
                  <a:pt x="5456" y="9246"/>
                  <a:pt x="5443" y="9254"/>
                  <a:pt x="5436" y="9265"/>
                </a:cubicBezTo>
                <a:cubicBezTo>
                  <a:pt x="5426" y="9283"/>
                  <a:pt x="5434" y="9302"/>
                  <a:pt x="5450" y="9313"/>
                </a:cubicBezTo>
                <a:cubicBezTo>
                  <a:pt x="5469" y="9329"/>
                  <a:pt x="5489" y="9344"/>
                  <a:pt x="5510" y="9358"/>
                </a:cubicBezTo>
                <a:cubicBezTo>
                  <a:pt x="5514" y="9361"/>
                  <a:pt x="5519" y="9363"/>
                  <a:pt x="5525" y="9363"/>
                </a:cubicBezTo>
                <a:cubicBezTo>
                  <a:pt x="5537" y="9363"/>
                  <a:pt x="5551" y="9355"/>
                  <a:pt x="5558" y="9345"/>
                </a:cubicBezTo>
                <a:cubicBezTo>
                  <a:pt x="5568" y="9327"/>
                  <a:pt x="5561" y="9308"/>
                  <a:pt x="5545" y="9296"/>
                </a:cubicBezTo>
                <a:cubicBezTo>
                  <a:pt x="5525" y="9281"/>
                  <a:pt x="5505" y="9266"/>
                  <a:pt x="5484" y="9251"/>
                </a:cubicBezTo>
                <a:cubicBezTo>
                  <a:pt x="5480" y="9248"/>
                  <a:pt x="5474" y="9246"/>
                  <a:pt x="5468" y="9246"/>
                </a:cubicBezTo>
                <a:close/>
                <a:moveTo>
                  <a:pt x="9530" y="9240"/>
                </a:moveTo>
                <a:cubicBezTo>
                  <a:pt x="9503" y="9240"/>
                  <a:pt x="9476" y="9258"/>
                  <a:pt x="9476" y="9292"/>
                </a:cubicBezTo>
                <a:lnTo>
                  <a:pt x="9476" y="9323"/>
                </a:lnTo>
                <a:cubicBezTo>
                  <a:pt x="9476" y="9357"/>
                  <a:pt x="9503" y="9374"/>
                  <a:pt x="9530" y="9374"/>
                </a:cubicBezTo>
                <a:cubicBezTo>
                  <a:pt x="9557" y="9374"/>
                  <a:pt x="9584" y="9357"/>
                  <a:pt x="9584" y="9323"/>
                </a:cubicBezTo>
                <a:lnTo>
                  <a:pt x="9584" y="9292"/>
                </a:lnTo>
                <a:cubicBezTo>
                  <a:pt x="9584" y="9258"/>
                  <a:pt x="9557" y="9240"/>
                  <a:pt x="9530" y="9240"/>
                </a:cubicBezTo>
                <a:close/>
                <a:moveTo>
                  <a:pt x="7042" y="9312"/>
                </a:moveTo>
                <a:cubicBezTo>
                  <a:pt x="6997" y="9312"/>
                  <a:pt x="6998" y="9382"/>
                  <a:pt x="7043" y="9382"/>
                </a:cubicBezTo>
                <a:lnTo>
                  <a:pt x="7074" y="9382"/>
                </a:lnTo>
                <a:cubicBezTo>
                  <a:pt x="7119" y="9382"/>
                  <a:pt x="7119" y="9312"/>
                  <a:pt x="7074" y="9312"/>
                </a:cubicBezTo>
                <a:lnTo>
                  <a:pt x="7043" y="9312"/>
                </a:lnTo>
                <a:cubicBezTo>
                  <a:pt x="7043" y="9312"/>
                  <a:pt x="7043" y="9312"/>
                  <a:pt x="7042" y="9312"/>
                </a:cubicBezTo>
                <a:close/>
                <a:moveTo>
                  <a:pt x="16939" y="9377"/>
                </a:moveTo>
                <a:cubicBezTo>
                  <a:pt x="16916" y="9377"/>
                  <a:pt x="16916" y="9413"/>
                  <a:pt x="16939" y="9413"/>
                </a:cubicBezTo>
                <a:lnTo>
                  <a:pt x="16955" y="9413"/>
                </a:lnTo>
                <a:cubicBezTo>
                  <a:pt x="16979" y="9413"/>
                  <a:pt x="16979" y="9377"/>
                  <a:pt x="16955" y="9377"/>
                </a:cubicBezTo>
                <a:close/>
                <a:moveTo>
                  <a:pt x="6072" y="9353"/>
                </a:moveTo>
                <a:cubicBezTo>
                  <a:pt x="6029" y="9353"/>
                  <a:pt x="6029" y="9423"/>
                  <a:pt x="6074" y="9423"/>
                </a:cubicBezTo>
                <a:cubicBezTo>
                  <a:pt x="6120" y="9423"/>
                  <a:pt x="6120" y="9353"/>
                  <a:pt x="6074" y="9353"/>
                </a:cubicBezTo>
                <a:cubicBezTo>
                  <a:pt x="6074" y="9353"/>
                  <a:pt x="6073" y="9353"/>
                  <a:pt x="6072" y="9353"/>
                </a:cubicBezTo>
                <a:close/>
                <a:moveTo>
                  <a:pt x="5519" y="9366"/>
                </a:moveTo>
                <a:cubicBezTo>
                  <a:pt x="5473" y="9366"/>
                  <a:pt x="5473" y="9437"/>
                  <a:pt x="5519" y="9437"/>
                </a:cubicBezTo>
                <a:cubicBezTo>
                  <a:pt x="5565" y="9437"/>
                  <a:pt x="5565" y="9366"/>
                  <a:pt x="5519" y="9366"/>
                </a:cubicBezTo>
                <a:close/>
                <a:moveTo>
                  <a:pt x="16491" y="9389"/>
                </a:moveTo>
                <a:cubicBezTo>
                  <a:pt x="16478" y="9389"/>
                  <a:pt x="16467" y="9407"/>
                  <a:pt x="16478" y="9420"/>
                </a:cubicBezTo>
                <a:cubicBezTo>
                  <a:pt x="16487" y="9431"/>
                  <a:pt x="16499" y="9437"/>
                  <a:pt x="16513" y="9437"/>
                </a:cubicBezTo>
                <a:cubicBezTo>
                  <a:pt x="16525" y="9437"/>
                  <a:pt x="16537" y="9432"/>
                  <a:pt x="16546" y="9422"/>
                </a:cubicBezTo>
                <a:cubicBezTo>
                  <a:pt x="16558" y="9409"/>
                  <a:pt x="16546" y="9391"/>
                  <a:pt x="16533" y="9391"/>
                </a:cubicBezTo>
                <a:cubicBezTo>
                  <a:pt x="16529" y="9391"/>
                  <a:pt x="16525" y="9393"/>
                  <a:pt x="16521" y="9397"/>
                </a:cubicBezTo>
                <a:cubicBezTo>
                  <a:pt x="16518" y="9400"/>
                  <a:pt x="16515" y="9401"/>
                  <a:pt x="16512" y="9401"/>
                </a:cubicBezTo>
                <a:cubicBezTo>
                  <a:pt x="16509" y="9401"/>
                  <a:pt x="16506" y="9399"/>
                  <a:pt x="16503" y="9396"/>
                </a:cubicBezTo>
                <a:cubicBezTo>
                  <a:pt x="16499" y="9391"/>
                  <a:pt x="16495" y="9389"/>
                  <a:pt x="16491" y="9389"/>
                </a:cubicBezTo>
                <a:close/>
                <a:moveTo>
                  <a:pt x="19406" y="9380"/>
                </a:moveTo>
                <a:cubicBezTo>
                  <a:pt x="19374" y="9380"/>
                  <a:pt x="19351" y="9427"/>
                  <a:pt x="19388" y="9445"/>
                </a:cubicBezTo>
                <a:cubicBezTo>
                  <a:pt x="19399" y="9450"/>
                  <a:pt x="19407" y="9456"/>
                  <a:pt x="19417" y="9461"/>
                </a:cubicBezTo>
                <a:cubicBezTo>
                  <a:pt x="19423" y="9464"/>
                  <a:pt x="19429" y="9465"/>
                  <a:pt x="19434" y="9465"/>
                </a:cubicBezTo>
                <a:cubicBezTo>
                  <a:pt x="19466" y="9465"/>
                  <a:pt x="19488" y="9418"/>
                  <a:pt x="19453" y="9400"/>
                </a:cubicBezTo>
                <a:cubicBezTo>
                  <a:pt x="19443" y="9395"/>
                  <a:pt x="19433" y="9390"/>
                  <a:pt x="19423" y="9384"/>
                </a:cubicBezTo>
                <a:cubicBezTo>
                  <a:pt x="19417" y="9381"/>
                  <a:pt x="19411" y="9380"/>
                  <a:pt x="19406" y="9380"/>
                </a:cubicBezTo>
                <a:close/>
                <a:moveTo>
                  <a:pt x="822" y="9353"/>
                </a:moveTo>
                <a:cubicBezTo>
                  <a:pt x="804" y="9353"/>
                  <a:pt x="786" y="9362"/>
                  <a:pt x="775" y="9379"/>
                </a:cubicBezTo>
                <a:cubicBezTo>
                  <a:pt x="763" y="9403"/>
                  <a:pt x="769" y="9439"/>
                  <a:pt x="795" y="9452"/>
                </a:cubicBezTo>
                <a:cubicBezTo>
                  <a:pt x="806" y="9458"/>
                  <a:pt x="815" y="9463"/>
                  <a:pt x="826" y="9468"/>
                </a:cubicBezTo>
                <a:cubicBezTo>
                  <a:pt x="834" y="9472"/>
                  <a:pt x="844" y="9474"/>
                  <a:pt x="853" y="9474"/>
                </a:cubicBezTo>
                <a:cubicBezTo>
                  <a:pt x="871" y="9474"/>
                  <a:pt x="889" y="9466"/>
                  <a:pt x="899" y="9448"/>
                </a:cubicBezTo>
                <a:cubicBezTo>
                  <a:pt x="914" y="9424"/>
                  <a:pt x="905" y="9388"/>
                  <a:pt x="879" y="9375"/>
                </a:cubicBezTo>
                <a:cubicBezTo>
                  <a:pt x="869" y="9370"/>
                  <a:pt x="859" y="9364"/>
                  <a:pt x="849" y="9359"/>
                </a:cubicBezTo>
                <a:cubicBezTo>
                  <a:pt x="840" y="9355"/>
                  <a:pt x="831" y="9353"/>
                  <a:pt x="822" y="9353"/>
                </a:cubicBezTo>
                <a:close/>
                <a:moveTo>
                  <a:pt x="10446" y="9394"/>
                </a:moveTo>
                <a:cubicBezTo>
                  <a:pt x="10429" y="9394"/>
                  <a:pt x="10411" y="9405"/>
                  <a:pt x="10411" y="9428"/>
                </a:cubicBezTo>
                <a:lnTo>
                  <a:pt x="10411" y="9444"/>
                </a:lnTo>
                <a:cubicBezTo>
                  <a:pt x="10411" y="9467"/>
                  <a:pt x="10429" y="9479"/>
                  <a:pt x="10446" y="9479"/>
                </a:cubicBezTo>
                <a:cubicBezTo>
                  <a:pt x="10464" y="9479"/>
                  <a:pt x="10481" y="9467"/>
                  <a:pt x="10481" y="9444"/>
                </a:cubicBezTo>
                <a:lnTo>
                  <a:pt x="10481" y="9428"/>
                </a:lnTo>
                <a:cubicBezTo>
                  <a:pt x="10481" y="9405"/>
                  <a:pt x="10464" y="9394"/>
                  <a:pt x="10446" y="9394"/>
                </a:cubicBezTo>
                <a:close/>
                <a:moveTo>
                  <a:pt x="7097" y="9418"/>
                </a:moveTo>
                <a:cubicBezTo>
                  <a:pt x="7084" y="9418"/>
                  <a:pt x="7072" y="9436"/>
                  <a:pt x="7084" y="9448"/>
                </a:cubicBezTo>
                <a:lnTo>
                  <a:pt x="7113" y="9479"/>
                </a:lnTo>
                <a:cubicBezTo>
                  <a:pt x="7117" y="9482"/>
                  <a:pt x="7121" y="9484"/>
                  <a:pt x="7125" y="9484"/>
                </a:cubicBezTo>
                <a:cubicBezTo>
                  <a:pt x="7138" y="9484"/>
                  <a:pt x="7151" y="9466"/>
                  <a:pt x="7139" y="9454"/>
                </a:cubicBezTo>
                <a:lnTo>
                  <a:pt x="7108" y="9423"/>
                </a:lnTo>
                <a:cubicBezTo>
                  <a:pt x="7105" y="9420"/>
                  <a:pt x="7101" y="9418"/>
                  <a:pt x="7097" y="9418"/>
                </a:cubicBezTo>
                <a:close/>
                <a:moveTo>
                  <a:pt x="3602" y="9456"/>
                </a:moveTo>
                <a:cubicBezTo>
                  <a:pt x="3580" y="9456"/>
                  <a:pt x="3580" y="9490"/>
                  <a:pt x="3603" y="9491"/>
                </a:cubicBezTo>
                <a:cubicBezTo>
                  <a:pt x="3627" y="9491"/>
                  <a:pt x="3627" y="9456"/>
                  <a:pt x="3603" y="9456"/>
                </a:cubicBezTo>
                <a:cubicBezTo>
                  <a:pt x="3603" y="9456"/>
                  <a:pt x="3602" y="9456"/>
                  <a:pt x="3602" y="9456"/>
                </a:cubicBezTo>
                <a:close/>
                <a:moveTo>
                  <a:pt x="14310" y="9411"/>
                </a:moveTo>
                <a:cubicBezTo>
                  <a:pt x="14241" y="9411"/>
                  <a:pt x="14241" y="9517"/>
                  <a:pt x="14310" y="9517"/>
                </a:cubicBezTo>
                <a:lnTo>
                  <a:pt x="14326" y="9517"/>
                </a:lnTo>
                <a:cubicBezTo>
                  <a:pt x="14394" y="9516"/>
                  <a:pt x="14394" y="9411"/>
                  <a:pt x="14326" y="9411"/>
                </a:cubicBezTo>
                <a:close/>
                <a:moveTo>
                  <a:pt x="20198" y="9368"/>
                </a:moveTo>
                <a:cubicBezTo>
                  <a:pt x="20194" y="9368"/>
                  <a:pt x="20189" y="9368"/>
                  <a:pt x="20184" y="9370"/>
                </a:cubicBezTo>
                <a:cubicBezTo>
                  <a:pt x="20158" y="9377"/>
                  <a:pt x="20137" y="9407"/>
                  <a:pt x="20148" y="9435"/>
                </a:cubicBezTo>
                <a:cubicBezTo>
                  <a:pt x="20153" y="9450"/>
                  <a:pt x="20158" y="9465"/>
                  <a:pt x="20162" y="9480"/>
                </a:cubicBezTo>
                <a:cubicBezTo>
                  <a:pt x="20170" y="9503"/>
                  <a:pt x="20191" y="9518"/>
                  <a:pt x="20215" y="9518"/>
                </a:cubicBezTo>
                <a:cubicBezTo>
                  <a:pt x="20219" y="9518"/>
                  <a:pt x="20224" y="9518"/>
                  <a:pt x="20228" y="9516"/>
                </a:cubicBezTo>
                <a:cubicBezTo>
                  <a:pt x="20254" y="9508"/>
                  <a:pt x="20275" y="9479"/>
                  <a:pt x="20265" y="9450"/>
                </a:cubicBezTo>
                <a:cubicBezTo>
                  <a:pt x="20260" y="9437"/>
                  <a:pt x="20254" y="9421"/>
                  <a:pt x="20249" y="9406"/>
                </a:cubicBezTo>
                <a:cubicBezTo>
                  <a:pt x="20241" y="9384"/>
                  <a:pt x="20221" y="9368"/>
                  <a:pt x="20198" y="9368"/>
                </a:cubicBezTo>
                <a:close/>
                <a:moveTo>
                  <a:pt x="22841" y="9436"/>
                </a:moveTo>
                <a:cubicBezTo>
                  <a:pt x="22831" y="9436"/>
                  <a:pt x="22820" y="9441"/>
                  <a:pt x="22814" y="9454"/>
                </a:cubicBezTo>
                <a:cubicBezTo>
                  <a:pt x="22809" y="9464"/>
                  <a:pt x="22803" y="9473"/>
                  <a:pt x="22798" y="9484"/>
                </a:cubicBezTo>
                <a:cubicBezTo>
                  <a:pt x="22784" y="9511"/>
                  <a:pt x="22808" y="9537"/>
                  <a:pt x="22831" y="9537"/>
                </a:cubicBezTo>
                <a:cubicBezTo>
                  <a:pt x="22842" y="9537"/>
                  <a:pt x="22852" y="9532"/>
                  <a:pt x="22859" y="9518"/>
                </a:cubicBezTo>
                <a:cubicBezTo>
                  <a:pt x="22864" y="9508"/>
                  <a:pt x="22869" y="9500"/>
                  <a:pt x="22875" y="9489"/>
                </a:cubicBezTo>
                <a:cubicBezTo>
                  <a:pt x="22889" y="9462"/>
                  <a:pt x="22865" y="9436"/>
                  <a:pt x="22841" y="9436"/>
                </a:cubicBezTo>
                <a:close/>
                <a:moveTo>
                  <a:pt x="7380" y="9460"/>
                </a:moveTo>
                <a:cubicBezTo>
                  <a:pt x="7372" y="9460"/>
                  <a:pt x="7364" y="9463"/>
                  <a:pt x="7356" y="9470"/>
                </a:cubicBezTo>
                <a:lnTo>
                  <a:pt x="7341" y="9486"/>
                </a:lnTo>
                <a:cubicBezTo>
                  <a:pt x="7315" y="9511"/>
                  <a:pt x="7340" y="9547"/>
                  <a:pt x="7367" y="9547"/>
                </a:cubicBezTo>
                <a:cubicBezTo>
                  <a:pt x="7375" y="9547"/>
                  <a:pt x="7383" y="9544"/>
                  <a:pt x="7390" y="9536"/>
                </a:cubicBezTo>
                <a:lnTo>
                  <a:pt x="7406" y="9521"/>
                </a:lnTo>
                <a:cubicBezTo>
                  <a:pt x="7431" y="9496"/>
                  <a:pt x="7407" y="9460"/>
                  <a:pt x="7380" y="9460"/>
                </a:cubicBezTo>
                <a:close/>
                <a:moveTo>
                  <a:pt x="18608" y="9548"/>
                </a:moveTo>
                <a:cubicBezTo>
                  <a:pt x="18584" y="9548"/>
                  <a:pt x="18584" y="9583"/>
                  <a:pt x="18608" y="9583"/>
                </a:cubicBezTo>
                <a:cubicBezTo>
                  <a:pt x="18631" y="9583"/>
                  <a:pt x="18631" y="9548"/>
                  <a:pt x="18608" y="9548"/>
                </a:cubicBezTo>
                <a:close/>
                <a:moveTo>
                  <a:pt x="24711" y="9523"/>
                </a:moveTo>
                <a:cubicBezTo>
                  <a:pt x="24668" y="9523"/>
                  <a:pt x="24668" y="9592"/>
                  <a:pt x="24712" y="9594"/>
                </a:cubicBezTo>
                <a:cubicBezTo>
                  <a:pt x="24758" y="9594"/>
                  <a:pt x="24758" y="9523"/>
                  <a:pt x="24712" y="9523"/>
                </a:cubicBezTo>
                <a:cubicBezTo>
                  <a:pt x="24712" y="9523"/>
                  <a:pt x="24711" y="9523"/>
                  <a:pt x="24711" y="9523"/>
                </a:cubicBezTo>
                <a:close/>
                <a:moveTo>
                  <a:pt x="7720" y="9480"/>
                </a:moveTo>
                <a:cubicBezTo>
                  <a:pt x="7699" y="9480"/>
                  <a:pt x="7677" y="9497"/>
                  <a:pt x="7682" y="9524"/>
                </a:cubicBezTo>
                <a:lnTo>
                  <a:pt x="7698" y="9599"/>
                </a:lnTo>
                <a:cubicBezTo>
                  <a:pt x="7702" y="9617"/>
                  <a:pt x="7715" y="9624"/>
                  <a:pt x="7729" y="9624"/>
                </a:cubicBezTo>
                <a:cubicBezTo>
                  <a:pt x="7750" y="9624"/>
                  <a:pt x="7772" y="9607"/>
                  <a:pt x="7766" y="9580"/>
                </a:cubicBezTo>
                <a:lnTo>
                  <a:pt x="7750" y="9506"/>
                </a:lnTo>
                <a:cubicBezTo>
                  <a:pt x="7747" y="9487"/>
                  <a:pt x="7734" y="9480"/>
                  <a:pt x="7720" y="9480"/>
                </a:cubicBezTo>
                <a:close/>
                <a:moveTo>
                  <a:pt x="8943" y="9504"/>
                </a:moveTo>
                <a:cubicBezTo>
                  <a:pt x="8938" y="9504"/>
                  <a:pt x="8933" y="9505"/>
                  <a:pt x="8928" y="9507"/>
                </a:cubicBezTo>
                <a:cubicBezTo>
                  <a:pt x="8912" y="9512"/>
                  <a:pt x="8898" y="9517"/>
                  <a:pt x="8883" y="9523"/>
                </a:cubicBezTo>
                <a:cubicBezTo>
                  <a:pt x="8856" y="9532"/>
                  <a:pt x="8839" y="9559"/>
                  <a:pt x="8846" y="9589"/>
                </a:cubicBezTo>
                <a:cubicBezTo>
                  <a:pt x="8851" y="9610"/>
                  <a:pt x="8873" y="9628"/>
                  <a:pt x="8896" y="9628"/>
                </a:cubicBezTo>
                <a:cubicBezTo>
                  <a:pt x="8901" y="9628"/>
                  <a:pt x="8906" y="9627"/>
                  <a:pt x="8911" y="9625"/>
                </a:cubicBezTo>
                <a:cubicBezTo>
                  <a:pt x="8927" y="9620"/>
                  <a:pt x="8942" y="9615"/>
                  <a:pt x="8956" y="9610"/>
                </a:cubicBezTo>
                <a:cubicBezTo>
                  <a:pt x="8983" y="9600"/>
                  <a:pt x="9001" y="9573"/>
                  <a:pt x="8993" y="9544"/>
                </a:cubicBezTo>
                <a:cubicBezTo>
                  <a:pt x="8987" y="9522"/>
                  <a:pt x="8965" y="9504"/>
                  <a:pt x="8943" y="9504"/>
                </a:cubicBezTo>
                <a:close/>
                <a:moveTo>
                  <a:pt x="12970" y="9431"/>
                </a:moveTo>
                <a:cubicBezTo>
                  <a:pt x="12962" y="9431"/>
                  <a:pt x="12954" y="9434"/>
                  <a:pt x="12946" y="9442"/>
                </a:cubicBezTo>
                <a:cubicBezTo>
                  <a:pt x="12906" y="9485"/>
                  <a:pt x="12864" y="9529"/>
                  <a:pt x="12823" y="9574"/>
                </a:cubicBezTo>
                <a:cubicBezTo>
                  <a:pt x="12799" y="9599"/>
                  <a:pt x="12823" y="9635"/>
                  <a:pt x="12849" y="9635"/>
                </a:cubicBezTo>
                <a:cubicBezTo>
                  <a:pt x="12857" y="9635"/>
                  <a:pt x="12866" y="9631"/>
                  <a:pt x="12873" y="9623"/>
                </a:cubicBezTo>
                <a:cubicBezTo>
                  <a:pt x="12914" y="9580"/>
                  <a:pt x="12956" y="9536"/>
                  <a:pt x="12996" y="9491"/>
                </a:cubicBezTo>
                <a:cubicBezTo>
                  <a:pt x="13020" y="9466"/>
                  <a:pt x="12996" y="9431"/>
                  <a:pt x="12970" y="9431"/>
                </a:cubicBezTo>
                <a:close/>
                <a:moveTo>
                  <a:pt x="24081" y="9532"/>
                </a:moveTo>
                <a:cubicBezTo>
                  <a:pt x="24013" y="9532"/>
                  <a:pt x="24013" y="9639"/>
                  <a:pt x="24081" y="9639"/>
                </a:cubicBezTo>
                <a:cubicBezTo>
                  <a:pt x="24151" y="9639"/>
                  <a:pt x="24151" y="9532"/>
                  <a:pt x="24081" y="9532"/>
                </a:cubicBezTo>
                <a:close/>
                <a:moveTo>
                  <a:pt x="12204" y="9579"/>
                </a:moveTo>
                <a:cubicBezTo>
                  <a:pt x="12158" y="9579"/>
                  <a:pt x="12158" y="9649"/>
                  <a:pt x="12204" y="9649"/>
                </a:cubicBezTo>
                <a:cubicBezTo>
                  <a:pt x="12250" y="9649"/>
                  <a:pt x="12250" y="9579"/>
                  <a:pt x="12204" y="9579"/>
                </a:cubicBezTo>
                <a:close/>
                <a:moveTo>
                  <a:pt x="14697" y="9540"/>
                </a:moveTo>
                <a:cubicBezTo>
                  <a:pt x="14670" y="9540"/>
                  <a:pt x="14644" y="9557"/>
                  <a:pt x="14644" y="9592"/>
                </a:cubicBezTo>
                <a:lnTo>
                  <a:pt x="14644" y="9608"/>
                </a:lnTo>
                <a:cubicBezTo>
                  <a:pt x="14644" y="9643"/>
                  <a:pt x="14670" y="9660"/>
                  <a:pt x="14697" y="9660"/>
                </a:cubicBezTo>
                <a:cubicBezTo>
                  <a:pt x="14724" y="9660"/>
                  <a:pt x="14750" y="9643"/>
                  <a:pt x="14750" y="9608"/>
                </a:cubicBezTo>
                <a:lnTo>
                  <a:pt x="14750" y="9592"/>
                </a:lnTo>
                <a:cubicBezTo>
                  <a:pt x="14750" y="9557"/>
                  <a:pt x="14724" y="9540"/>
                  <a:pt x="14697" y="9540"/>
                </a:cubicBezTo>
                <a:close/>
                <a:moveTo>
                  <a:pt x="1320" y="9548"/>
                </a:moveTo>
                <a:cubicBezTo>
                  <a:pt x="1279" y="9548"/>
                  <a:pt x="1242" y="9601"/>
                  <a:pt x="1280" y="9638"/>
                </a:cubicBezTo>
                <a:lnTo>
                  <a:pt x="1296" y="9654"/>
                </a:lnTo>
                <a:cubicBezTo>
                  <a:pt x="1307" y="9665"/>
                  <a:pt x="1320" y="9670"/>
                  <a:pt x="1332" y="9670"/>
                </a:cubicBezTo>
                <a:cubicBezTo>
                  <a:pt x="1373" y="9670"/>
                  <a:pt x="1409" y="9616"/>
                  <a:pt x="1372" y="9579"/>
                </a:cubicBezTo>
                <a:lnTo>
                  <a:pt x="1356" y="9564"/>
                </a:lnTo>
                <a:cubicBezTo>
                  <a:pt x="1345" y="9553"/>
                  <a:pt x="1332" y="9548"/>
                  <a:pt x="1320" y="9548"/>
                </a:cubicBezTo>
                <a:close/>
                <a:moveTo>
                  <a:pt x="8463" y="9553"/>
                </a:moveTo>
                <a:cubicBezTo>
                  <a:pt x="8437" y="9553"/>
                  <a:pt x="8410" y="9570"/>
                  <a:pt x="8410" y="9604"/>
                </a:cubicBezTo>
                <a:lnTo>
                  <a:pt x="8410" y="9620"/>
                </a:lnTo>
                <a:cubicBezTo>
                  <a:pt x="8410" y="9655"/>
                  <a:pt x="8437" y="9672"/>
                  <a:pt x="8464" y="9672"/>
                </a:cubicBezTo>
                <a:cubicBezTo>
                  <a:pt x="8491" y="9672"/>
                  <a:pt x="8517" y="9655"/>
                  <a:pt x="8517" y="9620"/>
                </a:cubicBezTo>
                <a:lnTo>
                  <a:pt x="8517" y="9604"/>
                </a:lnTo>
                <a:cubicBezTo>
                  <a:pt x="8517" y="9570"/>
                  <a:pt x="8490" y="9553"/>
                  <a:pt x="8463" y="9553"/>
                </a:cubicBezTo>
                <a:close/>
                <a:moveTo>
                  <a:pt x="3740" y="9605"/>
                </a:moveTo>
                <a:cubicBezTo>
                  <a:pt x="3728" y="9605"/>
                  <a:pt x="3716" y="9618"/>
                  <a:pt x="3723" y="9633"/>
                </a:cubicBezTo>
                <a:cubicBezTo>
                  <a:pt x="3729" y="9643"/>
                  <a:pt x="3734" y="9653"/>
                  <a:pt x="3739" y="9663"/>
                </a:cubicBezTo>
                <a:cubicBezTo>
                  <a:pt x="3742" y="9670"/>
                  <a:pt x="3747" y="9672"/>
                  <a:pt x="3753" y="9672"/>
                </a:cubicBezTo>
                <a:cubicBezTo>
                  <a:pt x="3764" y="9672"/>
                  <a:pt x="3777" y="9659"/>
                  <a:pt x="3770" y="9644"/>
                </a:cubicBezTo>
                <a:cubicBezTo>
                  <a:pt x="3763" y="9636"/>
                  <a:pt x="3758" y="9625"/>
                  <a:pt x="3754" y="9615"/>
                </a:cubicBezTo>
                <a:cubicBezTo>
                  <a:pt x="3750" y="9608"/>
                  <a:pt x="3745" y="9605"/>
                  <a:pt x="3740" y="9605"/>
                </a:cubicBezTo>
                <a:close/>
                <a:moveTo>
                  <a:pt x="3227" y="9554"/>
                </a:moveTo>
                <a:cubicBezTo>
                  <a:pt x="3218" y="9554"/>
                  <a:pt x="3208" y="9556"/>
                  <a:pt x="3200" y="9560"/>
                </a:cubicBezTo>
                <a:cubicBezTo>
                  <a:pt x="3189" y="9566"/>
                  <a:pt x="3180" y="9571"/>
                  <a:pt x="3169" y="9576"/>
                </a:cubicBezTo>
                <a:cubicBezTo>
                  <a:pt x="3143" y="9590"/>
                  <a:pt x="3137" y="9625"/>
                  <a:pt x="3150" y="9649"/>
                </a:cubicBezTo>
                <a:cubicBezTo>
                  <a:pt x="3161" y="9667"/>
                  <a:pt x="3179" y="9676"/>
                  <a:pt x="3197" y="9676"/>
                </a:cubicBezTo>
                <a:cubicBezTo>
                  <a:pt x="3206" y="9676"/>
                  <a:pt x="3215" y="9674"/>
                  <a:pt x="3224" y="9669"/>
                </a:cubicBezTo>
                <a:cubicBezTo>
                  <a:pt x="3234" y="9664"/>
                  <a:pt x="3243" y="9659"/>
                  <a:pt x="3253" y="9654"/>
                </a:cubicBezTo>
                <a:cubicBezTo>
                  <a:pt x="3279" y="9641"/>
                  <a:pt x="3287" y="9605"/>
                  <a:pt x="3273" y="9580"/>
                </a:cubicBezTo>
                <a:cubicBezTo>
                  <a:pt x="3262" y="9563"/>
                  <a:pt x="3245" y="9554"/>
                  <a:pt x="3227" y="9554"/>
                </a:cubicBezTo>
                <a:close/>
                <a:moveTo>
                  <a:pt x="4263" y="9570"/>
                </a:moveTo>
                <a:cubicBezTo>
                  <a:pt x="4195" y="9571"/>
                  <a:pt x="4194" y="9678"/>
                  <a:pt x="4263" y="9678"/>
                </a:cubicBezTo>
                <a:lnTo>
                  <a:pt x="4293" y="9678"/>
                </a:lnTo>
                <a:cubicBezTo>
                  <a:pt x="4361" y="9678"/>
                  <a:pt x="4362" y="9570"/>
                  <a:pt x="4293" y="9570"/>
                </a:cubicBezTo>
                <a:close/>
                <a:moveTo>
                  <a:pt x="6277" y="9581"/>
                </a:moveTo>
                <a:cubicBezTo>
                  <a:pt x="6259" y="9581"/>
                  <a:pt x="6242" y="9593"/>
                  <a:pt x="6242" y="9616"/>
                </a:cubicBezTo>
                <a:lnTo>
                  <a:pt x="6242" y="9646"/>
                </a:lnTo>
                <a:cubicBezTo>
                  <a:pt x="6242" y="9669"/>
                  <a:pt x="6259" y="9680"/>
                  <a:pt x="6277" y="9680"/>
                </a:cubicBezTo>
                <a:cubicBezTo>
                  <a:pt x="6294" y="9680"/>
                  <a:pt x="6312" y="9669"/>
                  <a:pt x="6312" y="9646"/>
                </a:cubicBezTo>
                <a:lnTo>
                  <a:pt x="6312" y="9616"/>
                </a:lnTo>
                <a:cubicBezTo>
                  <a:pt x="6312" y="9593"/>
                  <a:pt x="6294" y="9581"/>
                  <a:pt x="6277" y="9581"/>
                </a:cubicBezTo>
                <a:close/>
                <a:moveTo>
                  <a:pt x="15152" y="9567"/>
                </a:moveTo>
                <a:cubicBezTo>
                  <a:pt x="15134" y="9567"/>
                  <a:pt x="15116" y="9578"/>
                  <a:pt x="15116" y="9601"/>
                </a:cubicBezTo>
                <a:lnTo>
                  <a:pt x="15116" y="9646"/>
                </a:lnTo>
                <a:cubicBezTo>
                  <a:pt x="15116" y="9669"/>
                  <a:pt x="15134" y="9680"/>
                  <a:pt x="15152" y="9680"/>
                </a:cubicBezTo>
                <a:cubicBezTo>
                  <a:pt x="15169" y="9680"/>
                  <a:pt x="15187" y="9669"/>
                  <a:pt x="15187" y="9646"/>
                </a:cubicBezTo>
                <a:lnTo>
                  <a:pt x="15187" y="9601"/>
                </a:lnTo>
                <a:cubicBezTo>
                  <a:pt x="15187" y="9578"/>
                  <a:pt x="15169" y="9567"/>
                  <a:pt x="15152" y="9567"/>
                </a:cubicBezTo>
                <a:close/>
                <a:moveTo>
                  <a:pt x="13946" y="9597"/>
                </a:moveTo>
                <a:cubicBezTo>
                  <a:pt x="13919" y="9597"/>
                  <a:pt x="13895" y="9633"/>
                  <a:pt x="13921" y="9658"/>
                </a:cubicBezTo>
                <a:lnTo>
                  <a:pt x="13936" y="9674"/>
                </a:lnTo>
                <a:cubicBezTo>
                  <a:pt x="13944" y="9681"/>
                  <a:pt x="13952" y="9684"/>
                  <a:pt x="13960" y="9684"/>
                </a:cubicBezTo>
                <a:cubicBezTo>
                  <a:pt x="13987" y="9684"/>
                  <a:pt x="14011" y="9648"/>
                  <a:pt x="13986" y="9623"/>
                </a:cubicBezTo>
                <a:lnTo>
                  <a:pt x="13970" y="9608"/>
                </a:lnTo>
                <a:cubicBezTo>
                  <a:pt x="13963" y="9600"/>
                  <a:pt x="13954" y="9597"/>
                  <a:pt x="13946" y="9597"/>
                </a:cubicBezTo>
                <a:close/>
                <a:moveTo>
                  <a:pt x="6102" y="9636"/>
                </a:moveTo>
                <a:cubicBezTo>
                  <a:pt x="6094" y="9636"/>
                  <a:pt x="6086" y="9639"/>
                  <a:pt x="6079" y="9647"/>
                </a:cubicBezTo>
                <a:lnTo>
                  <a:pt x="6064" y="9663"/>
                </a:lnTo>
                <a:cubicBezTo>
                  <a:pt x="6038" y="9688"/>
                  <a:pt x="6063" y="9724"/>
                  <a:pt x="6090" y="9724"/>
                </a:cubicBezTo>
                <a:cubicBezTo>
                  <a:pt x="6095" y="9724"/>
                  <a:pt x="6101" y="9723"/>
                  <a:pt x="6106" y="9720"/>
                </a:cubicBezTo>
                <a:cubicBezTo>
                  <a:pt x="6112" y="9723"/>
                  <a:pt x="6119" y="9724"/>
                  <a:pt x="6126" y="9724"/>
                </a:cubicBezTo>
                <a:cubicBezTo>
                  <a:pt x="6144" y="9724"/>
                  <a:pt x="6162" y="9713"/>
                  <a:pt x="6162" y="9690"/>
                </a:cubicBezTo>
                <a:lnTo>
                  <a:pt x="6162" y="9675"/>
                </a:lnTo>
                <a:cubicBezTo>
                  <a:pt x="6162" y="9652"/>
                  <a:pt x="6144" y="9640"/>
                  <a:pt x="6126" y="9640"/>
                </a:cubicBezTo>
                <a:cubicBezTo>
                  <a:pt x="6124" y="9640"/>
                  <a:pt x="6121" y="9640"/>
                  <a:pt x="6118" y="9641"/>
                </a:cubicBezTo>
                <a:cubicBezTo>
                  <a:pt x="6113" y="9638"/>
                  <a:pt x="6108" y="9636"/>
                  <a:pt x="6102" y="9636"/>
                </a:cubicBezTo>
                <a:close/>
                <a:moveTo>
                  <a:pt x="19762" y="9581"/>
                </a:moveTo>
                <a:cubicBezTo>
                  <a:pt x="19752" y="9581"/>
                  <a:pt x="19742" y="9584"/>
                  <a:pt x="19736" y="9591"/>
                </a:cubicBezTo>
                <a:cubicBezTo>
                  <a:pt x="19721" y="9605"/>
                  <a:pt x="19723" y="9626"/>
                  <a:pt x="19736" y="9641"/>
                </a:cubicBezTo>
                <a:cubicBezTo>
                  <a:pt x="19757" y="9665"/>
                  <a:pt x="19777" y="9690"/>
                  <a:pt x="19798" y="9715"/>
                </a:cubicBezTo>
                <a:cubicBezTo>
                  <a:pt x="19803" y="9722"/>
                  <a:pt x="19812" y="9726"/>
                  <a:pt x="19821" y="9726"/>
                </a:cubicBezTo>
                <a:cubicBezTo>
                  <a:pt x="19831" y="9726"/>
                  <a:pt x="19840" y="9722"/>
                  <a:pt x="19847" y="9715"/>
                </a:cubicBezTo>
                <a:cubicBezTo>
                  <a:pt x="19862" y="9701"/>
                  <a:pt x="19861" y="9680"/>
                  <a:pt x="19847" y="9665"/>
                </a:cubicBezTo>
                <a:cubicBezTo>
                  <a:pt x="19826" y="9641"/>
                  <a:pt x="19807" y="9616"/>
                  <a:pt x="19786" y="9591"/>
                </a:cubicBezTo>
                <a:cubicBezTo>
                  <a:pt x="19780" y="9584"/>
                  <a:pt x="19771" y="9581"/>
                  <a:pt x="19762" y="9581"/>
                </a:cubicBezTo>
                <a:close/>
                <a:moveTo>
                  <a:pt x="5288" y="9605"/>
                </a:moveTo>
                <a:cubicBezTo>
                  <a:pt x="5252" y="9605"/>
                  <a:pt x="5215" y="9644"/>
                  <a:pt x="5238" y="9685"/>
                </a:cubicBezTo>
                <a:cubicBezTo>
                  <a:pt x="5258" y="9721"/>
                  <a:pt x="5290" y="9737"/>
                  <a:pt x="5329" y="9742"/>
                </a:cubicBezTo>
                <a:cubicBezTo>
                  <a:pt x="5331" y="9742"/>
                  <a:pt x="5333" y="9742"/>
                  <a:pt x="5335" y="9742"/>
                </a:cubicBezTo>
                <a:cubicBezTo>
                  <a:pt x="5361" y="9742"/>
                  <a:pt x="5383" y="9714"/>
                  <a:pt x="5383" y="9688"/>
                </a:cubicBezTo>
                <a:cubicBezTo>
                  <a:pt x="5383" y="9658"/>
                  <a:pt x="5361" y="9639"/>
                  <a:pt x="5333" y="9636"/>
                </a:cubicBezTo>
                <a:cubicBezTo>
                  <a:pt x="5331" y="9634"/>
                  <a:pt x="5331" y="9633"/>
                  <a:pt x="5330" y="9632"/>
                </a:cubicBezTo>
                <a:cubicBezTo>
                  <a:pt x="5320" y="9613"/>
                  <a:pt x="5305" y="9605"/>
                  <a:pt x="5288" y="9605"/>
                </a:cubicBezTo>
                <a:close/>
                <a:moveTo>
                  <a:pt x="17870" y="9711"/>
                </a:moveTo>
                <a:cubicBezTo>
                  <a:pt x="17848" y="9711"/>
                  <a:pt x="17846" y="9747"/>
                  <a:pt x="17870" y="9747"/>
                </a:cubicBezTo>
                <a:lnTo>
                  <a:pt x="17886" y="9747"/>
                </a:lnTo>
                <a:cubicBezTo>
                  <a:pt x="17908" y="9746"/>
                  <a:pt x="17909" y="9711"/>
                  <a:pt x="17886" y="9711"/>
                </a:cubicBezTo>
                <a:close/>
                <a:moveTo>
                  <a:pt x="4895" y="9681"/>
                </a:moveTo>
                <a:cubicBezTo>
                  <a:pt x="4849" y="9681"/>
                  <a:pt x="4849" y="9752"/>
                  <a:pt x="4895" y="9752"/>
                </a:cubicBezTo>
                <a:cubicBezTo>
                  <a:pt x="4940" y="9752"/>
                  <a:pt x="4940" y="9681"/>
                  <a:pt x="4895" y="9681"/>
                </a:cubicBezTo>
                <a:close/>
                <a:moveTo>
                  <a:pt x="11722" y="9649"/>
                </a:moveTo>
                <a:cubicBezTo>
                  <a:pt x="11654" y="9649"/>
                  <a:pt x="11654" y="9757"/>
                  <a:pt x="11722" y="9757"/>
                </a:cubicBezTo>
                <a:cubicBezTo>
                  <a:pt x="11791" y="9757"/>
                  <a:pt x="11791" y="9649"/>
                  <a:pt x="11722" y="9649"/>
                </a:cubicBezTo>
                <a:close/>
                <a:moveTo>
                  <a:pt x="9589" y="9693"/>
                </a:moveTo>
                <a:cubicBezTo>
                  <a:pt x="9543" y="9693"/>
                  <a:pt x="9543" y="9764"/>
                  <a:pt x="9589" y="9764"/>
                </a:cubicBezTo>
                <a:lnTo>
                  <a:pt x="9618" y="9764"/>
                </a:lnTo>
                <a:cubicBezTo>
                  <a:pt x="9664" y="9764"/>
                  <a:pt x="9664" y="9693"/>
                  <a:pt x="9618" y="9693"/>
                </a:cubicBezTo>
                <a:close/>
                <a:moveTo>
                  <a:pt x="24441" y="9686"/>
                </a:moveTo>
                <a:cubicBezTo>
                  <a:pt x="24424" y="9686"/>
                  <a:pt x="24406" y="9698"/>
                  <a:pt x="24406" y="9721"/>
                </a:cubicBezTo>
                <a:lnTo>
                  <a:pt x="24406" y="9736"/>
                </a:lnTo>
                <a:cubicBezTo>
                  <a:pt x="24406" y="9759"/>
                  <a:pt x="24424" y="9771"/>
                  <a:pt x="24441" y="9771"/>
                </a:cubicBezTo>
                <a:cubicBezTo>
                  <a:pt x="24459" y="9771"/>
                  <a:pt x="24476" y="9759"/>
                  <a:pt x="24476" y="9736"/>
                </a:cubicBezTo>
                <a:lnTo>
                  <a:pt x="24476" y="9721"/>
                </a:lnTo>
                <a:cubicBezTo>
                  <a:pt x="24476" y="9698"/>
                  <a:pt x="24459" y="9686"/>
                  <a:pt x="24441" y="9686"/>
                </a:cubicBezTo>
                <a:close/>
                <a:moveTo>
                  <a:pt x="21312" y="9673"/>
                </a:moveTo>
                <a:cubicBezTo>
                  <a:pt x="21294" y="9673"/>
                  <a:pt x="21276" y="9685"/>
                  <a:pt x="21276" y="9707"/>
                </a:cubicBezTo>
                <a:lnTo>
                  <a:pt x="21276" y="9737"/>
                </a:lnTo>
                <a:cubicBezTo>
                  <a:pt x="21276" y="9760"/>
                  <a:pt x="21294" y="9772"/>
                  <a:pt x="21312" y="9772"/>
                </a:cubicBezTo>
                <a:cubicBezTo>
                  <a:pt x="21329" y="9772"/>
                  <a:pt x="21347" y="9760"/>
                  <a:pt x="21347" y="9737"/>
                </a:cubicBezTo>
                <a:lnTo>
                  <a:pt x="21347" y="9707"/>
                </a:lnTo>
                <a:cubicBezTo>
                  <a:pt x="21347" y="9685"/>
                  <a:pt x="21329" y="9673"/>
                  <a:pt x="21312" y="9673"/>
                </a:cubicBezTo>
                <a:close/>
                <a:moveTo>
                  <a:pt x="6492" y="9683"/>
                </a:moveTo>
                <a:cubicBezTo>
                  <a:pt x="6481" y="9683"/>
                  <a:pt x="6470" y="9689"/>
                  <a:pt x="6464" y="9702"/>
                </a:cubicBezTo>
                <a:cubicBezTo>
                  <a:pt x="6459" y="9712"/>
                  <a:pt x="6453" y="9722"/>
                  <a:pt x="6448" y="9732"/>
                </a:cubicBezTo>
                <a:cubicBezTo>
                  <a:pt x="6434" y="9760"/>
                  <a:pt x="6459" y="9786"/>
                  <a:pt x="6483" y="9786"/>
                </a:cubicBezTo>
                <a:cubicBezTo>
                  <a:pt x="6493" y="9786"/>
                  <a:pt x="6504" y="9780"/>
                  <a:pt x="6510" y="9768"/>
                </a:cubicBezTo>
                <a:cubicBezTo>
                  <a:pt x="6515" y="9757"/>
                  <a:pt x="6521" y="9748"/>
                  <a:pt x="6526" y="9737"/>
                </a:cubicBezTo>
                <a:cubicBezTo>
                  <a:pt x="6540" y="9709"/>
                  <a:pt x="6515" y="9683"/>
                  <a:pt x="6492" y="9683"/>
                </a:cubicBezTo>
                <a:close/>
                <a:moveTo>
                  <a:pt x="2429" y="9708"/>
                </a:moveTo>
                <a:cubicBezTo>
                  <a:pt x="2423" y="9708"/>
                  <a:pt x="2418" y="9710"/>
                  <a:pt x="2414" y="9715"/>
                </a:cubicBezTo>
                <a:cubicBezTo>
                  <a:pt x="2401" y="9732"/>
                  <a:pt x="2386" y="9746"/>
                  <a:pt x="2366" y="9752"/>
                </a:cubicBezTo>
                <a:cubicBezTo>
                  <a:pt x="2347" y="9759"/>
                  <a:pt x="2353" y="9787"/>
                  <a:pt x="2369" y="9787"/>
                </a:cubicBezTo>
                <a:cubicBezTo>
                  <a:pt x="2371" y="9787"/>
                  <a:pt x="2373" y="9787"/>
                  <a:pt x="2375" y="9786"/>
                </a:cubicBezTo>
                <a:cubicBezTo>
                  <a:pt x="2403" y="9777"/>
                  <a:pt x="2428" y="9758"/>
                  <a:pt x="2444" y="9733"/>
                </a:cubicBezTo>
                <a:cubicBezTo>
                  <a:pt x="2453" y="9721"/>
                  <a:pt x="2441" y="9708"/>
                  <a:pt x="2429" y="9708"/>
                </a:cubicBezTo>
                <a:close/>
                <a:moveTo>
                  <a:pt x="15602" y="9731"/>
                </a:moveTo>
                <a:cubicBezTo>
                  <a:pt x="15556" y="9731"/>
                  <a:pt x="15556" y="9801"/>
                  <a:pt x="15602" y="9801"/>
                </a:cubicBezTo>
                <a:lnTo>
                  <a:pt x="15618" y="9801"/>
                </a:lnTo>
                <a:cubicBezTo>
                  <a:pt x="15619" y="9801"/>
                  <a:pt x="15619" y="9801"/>
                  <a:pt x="15620" y="9801"/>
                </a:cubicBezTo>
                <a:cubicBezTo>
                  <a:pt x="15664" y="9801"/>
                  <a:pt x="15663" y="9732"/>
                  <a:pt x="15618" y="9731"/>
                </a:cubicBezTo>
                <a:close/>
                <a:moveTo>
                  <a:pt x="17194" y="9739"/>
                </a:moveTo>
                <a:cubicBezTo>
                  <a:pt x="17182" y="9739"/>
                  <a:pt x="17170" y="9752"/>
                  <a:pt x="17178" y="9767"/>
                </a:cubicBezTo>
                <a:cubicBezTo>
                  <a:pt x="17183" y="9777"/>
                  <a:pt x="17188" y="9788"/>
                  <a:pt x="17193" y="9796"/>
                </a:cubicBezTo>
                <a:cubicBezTo>
                  <a:pt x="17197" y="9803"/>
                  <a:pt x="17202" y="9805"/>
                  <a:pt x="17207" y="9805"/>
                </a:cubicBezTo>
                <a:cubicBezTo>
                  <a:pt x="17218" y="9805"/>
                  <a:pt x="17230" y="9793"/>
                  <a:pt x="17223" y="9778"/>
                </a:cubicBezTo>
                <a:cubicBezTo>
                  <a:pt x="17218" y="9768"/>
                  <a:pt x="17212" y="9758"/>
                  <a:pt x="17207" y="9748"/>
                </a:cubicBezTo>
                <a:cubicBezTo>
                  <a:pt x="17204" y="9741"/>
                  <a:pt x="17199" y="9739"/>
                  <a:pt x="17194" y="9739"/>
                </a:cubicBezTo>
                <a:close/>
                <a:moveTo>
                  <a:pt x="14552" y="9696"/>
                </a:moveTo>
                <a:cubicBezTo>
                  <a:pt x="14512" y="9696"/>
                  <a:pt x="14475" y="9750"/>
                  <a:pt x="14513" y="9788"/>
                </a:cubicBezTo>
                <a:lnTo>
                  <a:pt x="14528" y="9803"/>
                </a:lnTo>
                <a:cubicBezTo>
                  <a:pt x="14539" y="9814"/>
                  <a:pt x="14552" y="9819"/>
                  <a:pt x="14564" y="9819"/>
                </a:cubicBezTo>
                <a:cubicBezTo>
                  <a:pt x="14605" y="9819"/>
                  <a:pt x="14642" y="9766"/>
                  <a:pt x="14604" y="9728"/>
                </a:cubicBezTo>
                <a:lnTo>
                  <a:pt x="14588" y="9712"/>
                </a:lnTo>
                <a:cubicBezTo>
                  <a:pt x="14577" y="9701"/>
                  <a:pt x="14565" y="9696"/>
                  <a:pt x="14552" y="9696"/>
                </a:cubicBezTo>
                <a:close/>
                <a:moveTo>
                  <a:pt x="20739" y="9682"/>
                </a:moveTo>
                <a:cubicBezTo>
                  <a:pt x="20720" y="9682"/>
                  <a:pt x="20702" y="9691"/>
                  <a:pt x="20693" y="9708"/>
                </a:cubicBezTo>
                <a:cubicBezTo>
                  <a:pt x="20688" y="9720"/>
                  <a:pt x="20683" y="9728"/>
                  <a:pt x="20678" y="9738"/>
                </a:cubicBezTo>
                <a:cubicBezTo>
                  <a:pt x="20664" y="9764"/>
                  <a:pt x="20671" y="9796"/>
                  <a:pt x="20698" y="9812"/>
                </a:cubicBezTo>
                <a:cubicBezTo>
                  <a:pt x="20706" y="9817"/>
                  <a:pt x="20715" y="9819"/>
                  <a:pt x="20725" y="9819"/>
                </a:cubicBezTo>
                <a:cubicBezTo>
                  <a:pt x="20743" y="9819"/>
                  <a:pt x="20762" y="9810"/>
                  <a:pt x="20771" y="9793"/>
                </a:cubicBezTo>
                <a:cubicBezTo>
                  <a:pt x="20776" y="9782"/>
                  <a:pt x="20781" y="9773"/>
                  <a:pt x="20786" y="9763"/>
                </a:cubicBezTo>
                <a:cubicBezTo>
                  <a:pt x="20799" y="9736"/>
                  <a:pt x="20794" y="9705"/>
                  <a:pt x="20767" y="9689"/>
                </a:cubicBezTo>
                <a:cubicBezTo>
                  <a:pt x="20759" y="9684"/>
                  <a:pt x="20749" y="9682"/>
                  <a:pt x="20739" y="9682"/>
                </a:cubicBezTo>
                <a:close/>
                <a:moveTo>
                  <a:pt x="9228" y="9752"/>
                </a:moveTo>
                <a:cubicBezTo>
                  <a:pt x="9182" y="9752"/>
                  <a:pt x="9183" y="9822"/>
                  <a:pt x="9229" y="9822"/>
                </a:cubicBezTo>
                <a:cubicBezTo>
                  <a:pt x="9275" y="9822"/>
                  <a:pt x="9275" y="9752"/>
                  <a:pt x="9229" y="9752"/>
                </a:cubicBezTo>
                <a:cubicBezTo>
                  <a:pt x="9228" y="9752"/>
                  <a:pt x="9228" y="9752"/>
                  <a:pt x="9228" y="9752"/>
                </a:cubicBezTo>
                <a:close/>
                <a:moveTo>
                  <a:pt x="13346" y="9749"/>
                </a:moveTo>
                <a:cubicBezTo>
                  <a:pt x="13340" y="9749"/>
                  <a:pt x="13335" y="9750"/>
                  <a:pt x="13329" y="9753"/>
                </a:cubicBezTo>
                <a:cubicBezTo>
                  <a:pt x="13318" y="9758"/>
                  <a:pt x="13309" y="9764"/>
                  <a:pt x="13298" y="9769"/>
                </a:cubicBezTo>
                <a:cubicBezTo>
                  <a:pt x="13262" y="9787"/>
                  <a:pt x="13285" y="9835"/>
                  <a:pt x="13318" y="9835"/>
                </a:cubicBezTo>
                <a:cubicBezTo>
                  <a:pt x="13323" y="9835"/>
                  <a:pt x="13328" y="9833"/>
                  <a:pt x="13334" y="9831"/>
                </a:cubicBezTo>
                <a:cubicBezTo>
                  <a:pt x="13345" y="9825"/>
                  <a:pt x="13354" y="9820"/>
                  <a:pt x="13364" y="9815"/>
                </a:cubicBezTo>
                <a:cubicBezTo>
                  <a:pt x="13399" y="9797"/>
                  <a:pt x="13378" y="9749"/>
                  <a:pt x="13346" y="9749"/>
                </a:cubicBezTo>
                <a:close/>
                <a:moveTo>
                  <a:pt x="23323" y="9753"/>
                </a:moveTo>
                <a:cubicBezTo>
                  <a:pt x="23315" y="9753"/>
                  <a:pt x="23307" y="9756"/>
                  <a:pt x="23299" y="9764"/>
                </a:cubicBezTo>
                <a:lnTo>
                  <a:pt x="23283" y="9779"/>
                </a:lnTo>
                <a:cubicBezTo>
                  <a:pt x="23258" y="9804"/>
                  <a:pt x="23283" y="9840"/>
                  <a:pt x="23310" y="9840"/>
                </a:cubicBezTo>
                <a:cubicBezTo>
                  <a:pt x="23318" y="9840"/>
                  <a:pt x="23326" y="9837"/>
                  <a:pt x="23333" y="9830"/>
                </a:cubicBezTo>
                <a:lnTo>
                  <a:pt x="23349" y="9814"/>
                </a:lnTo>
                <a:cubicBezTo>
                  <a:pt x="23374" y="9788"/>
                  <a:pt x="23351" y="9753"/>
                  <a:pt x="23323" y="9753"/>
                </a:cubicBezTo>
                <a:close/>
                <a:moveTo>
                  <a:pt x="3501" y="9689"/>
                </a:moveTo>
                <a:cubicBezTo>
                  <a:pt x="3461" y="9689"/>
                  <a:pt x="3424" y="9742"/>
                  <a:pt x="3460" y="9779"/>
                </a:cubicBezTo>
                <a:cubicBezTo>
                  <a:pt x="3486" y="9804"/>
                  <a:pt x="3509" y="9831"/>
                  <a:pt x="3534" y="9856"/>
                </a:cubicBezTo>
                <a:cubicBezTo>
                  <a:pt x="3545" y="9867"/>
                  <a:pt x="3557" y="9872"/>
                  <a:pt x="3570" y="9872"/>
                </a:cubicBezTo>
                <a:cubicBezTo>
                  <a:pt x="3610" y="9872"/>
                  <a:pt x="3647" y="9818"/>
                  <a:pt x="3609" y="9780"/>
                </a:cubicBezTo>
                <a:cubicBezTo>
                  <a:pt x="3585" y="9756"/>
                  <a:pt x="3561" y="9730"/>
                  <a:pt x="3536" y="9705"/>
                </a:cubicBezTo>
                <a:cubicBezTo>
                  <a:pt x="3525" y="9694"/>
                  <a:pt x="3513" y="9689"/>
                  <a:pt x="3501" y="9689"/>
                </a:cubicBezTo>
                <a:close/>
                <a:moveTo>
                  <a:pt x="15842" y="9809"/>
                </a:moveTo>
                <a:cubicBezTo>
                  <a:pt x="15796" y="9809"/>
                  <a:pt x="15796" y="9879"/>
                  <a:pt x="15842" y="9879"/>
                </a:cubicBezTo>
                <a:lnTo>
                  <a:pt x="15858" y="9879"/>
                </a:lnTo>
                <a:cubicBezTo>
                  <a:pt x="15903" y="9879"/>
                  <a:pt x="15903" y="9809"/>
                  <a:pt x="15858" y="9809"/>
                </a:cubicBezTo>
                <a:close/>
                <a:moveTo>
                  <a:pt x="7253" y="9779"/>
                </a:moveTo>
                <a:cubicBezTo>
                  <a:pt x="7232" y="9779"/>
                  <a:pt x="7210" y="9796"/>
                  <a:pt x="7217" y="9822"/>
                </a:cubicBezTo>
                <a:cubicBezTo>
                  <a:pt x="7222" y="9842"/>
                  <a:pt x="7228" y="9862"/>
                  <a:pt x="7233" y="9883"/>
                </a:cubicBezTo>
                <a:cubicBezTo>
                  <a:pt x="7237" y="9901"/>
                  <a:pt x="7251" y="9908"/>
                  <a:pt x="7264" y="9908"/>
                </a:cubicBezTo>
                <a:cubicBezTo>
                  <a:pt x="7285" y="9908"/>
                  <a:pt x="7307" y="9891"/>
                  <a:pt x="7301" y="9864"/>
                </a:cubicBezTo>
                <a:cubicBezTo>
                  <a:pt x="7296" y="9845"/>
                  <a:pt x="7290" y="9825"/>
                  <a:pt x="7285" y="9804"/>
                </a:cubicBezTo>
                <a:cubicBezTo>
                  <a:pt x="7281" y="9786"/>
                  <a:pt x="7267" y="9779"/>
                  <a:pt x="7253" y="9779"/>
                </a:cubicBezTo>
                <a:close/>
                <a:moveTo>
                  <a:pt x="327" y="9867"/>
                </a:moveTo>
                <a:cubicBezTo>
                  <a:pt x="310" y="9867"/>
                  <a:pt x="300" y="9891"/>
                  <a:pt x="318" y="9900"/>
                </a:cubicBezTo>
                <a:cubicBezTo>
                  <a:pt x="328" y="9905"/>
                  <a:pt x="338" y="9910"/>
                  <a:pt x="347" y="9916"/>
                </a:cubicBezTo>
                <a:cubicBezTo>
                  <a:pt x="350" y="9917"/>
                  <a:pt x="353" y="9918"/>
                  <a:pt x="356" y="9918"/>
                </a:cubicBezTo>
                <a:cubicBezTo>
                  <a:pt x="373" y="9918"/>
                  <a:pt x="383" y="9893"/>
                  <a:pt x="366" y="9885"/>
                </a:cubicBezTo>
                <a:cubicBezTo>
                  <a:pt x="355" y="9880"/>
                  <a:pt x="346" y="9875"/>
                  <a:pt x="336" y="9869"/>
                </a:cubicBezTo>
                <a:cubicBezTo>
                  <a:pt x="332" y="9868"/>
                  <a:pt x="330" y="9867"/>
                  <a:pt x="327" y="9867"/>
                </a:cubicBezTo>
                <a:close/>
                <a:moveTo>
                  <a:pt x="7935" y="9916"/>
                </a:moveTo>
                <a:cubicBezTo>
                  <a:pt x="7912" y="9916"/>
                  <a:pt x="7912" y="9951"/>
                  <a:pt x="7935" y="9951"/>
                </a:cubicBezTo>
                <a:lnTo>
                  <a:pt x="7950" y="9951"/>
                </a:lnTo>
                <a:cubicBezTo>
                  <a:pt x="7975" y="9951"/>
                  <a:pt x="7975" y="9916"/>
                  <a:pt x="7950" y="9916"/>
                </a:cubicBezTo>
                <a:close/>
                <a:moveTo>
                  <a:pt x="7487" y="9926"/>
                </a:moveTo>
                <a:cubicBezTo>
                  <a:pt x="7475" y="9926"/>
                  <a:pt x="7463" y="9945"/>
                  <a:pt x="7474" y="9957"/>
                </a:cubicBezTo>
                <a:cubicBezTo>
                  <a:pt x="7482" y="9968"/>
                  <a:pt x="7495" y="9973"/>
                  <a:pt x="7508" y="9973"/>
                </a:cubicBezTo>
                <a:cubicBezTo>
                  <a:pt x="7520" y="9973"/>
                  <a:pt x="7533" y="9968"/>
                  <a:pt x="7542" y="9958"/>
                </a:cubicBezTo>
                <a:cubicBezTo>
                  <a:pt x="7554" y="9946"/>
                  <a:pt x="7542" y="9929"/>
                  <a:pt x="7528" y="9929"/>
                </a:cubicBezTo>
                <a:cubicBezTo>
                  <a:pt x="7524" y="9929"/>
                  <a:pt x="7520" y="9931"/>
                  <a:pt x="7517" y="9934"/>
                </a:cubicBezTo>
                <a:cubicBezTo>
                  <a:pt x="7514" y="9937"/>
                  <a:pt x="7511" y="9939"/>
                  <a:pt x="7509" y="9939"/>
                </a:cubicBezTo>
                <a:cubicBezTo>
                  <a:pt x="7505" y="9939"/>
                  <a:pt x="7502" y="9936"/>
                  <a:pt x="7499" y="9932"/>
                </a:cubicBezTo>
                <a:cubicBezTo>
                  <a:pt x="7496" y="9928"/>
                  <a:pt x="7491" y="9926"/>
                  <a:pt x="7487" y="9926"/>
                </a:cubicBezTo>
                <a:close/>
                <a:moveTo>
                  <a:pt x="24472" y="9792"/>
                </a:moveTo>
                <a:cubicBezTo>
                  <a:pt x="24464" y="9792"/>
                  <a:pt x="24455" y="9795"/>
                  <a:pt x="24448" y="9803"/>
                </a:cubicBezTo>
                <a:cubicBezTo>
                  <a:pt x="24407" y="9846"/>
                  <a:pt x="24365" y="9890"/>
                  <a:pt x="24324" y="9935"/>
                </a:cubicBezTo>
                <a:cubicBezTo>
                  <a:pt x="24300" y="9960"/>
                  <a:pt x="24324" y="9996"/>
                  <a:pt x="24351" y="9996"/>
                </a:cubicBezTo>
                <a:cubicBezTo>
                  <a:pt x="24359" y="9996"/>
                  <a:pt x="24367" y="9993"/>
                  <a:pt x="24375" y="9985"/>
                </a:cubicBezTo>
                <a:cubicBezTo>
                  <a:pt x="24415" y="9942"/>
                  <a:pt x="24456" y="9898"/>
                  <a:pt x="24497" y="9853"/>
                </a:cubicBezTo>
                <a:cubicBezTo>
                  <a:pt x="24521" y="9828"/>
                  <a:pt x="24498" y="9792"/>
                  <a:pt x="24472" y="9792"/>
                </a:cubicBezTo>
                <a:close/>
                <a:moveTo>
                  <a:pt x="10402" y="9918"/>
                </a:moveTo>
                <a:cubicBezTo>
                  <a:pt x="10369" y="9918"/>
                  <a:pt x="10347" y="9966"/>
                  <a:pt x="10384" y="9984"/>
                </a:cubicBezTo>
                <a:cubicBezTo>
                  <a:pt x="10395" y="9989"/>
                  <a:pt x="10403" y="9994"/>
                  <a:pt x="10413" y="9999"/>
                </a:cubicBezTo>
                <a:cubicBezTo>
                  <a:pt x="10419" y="10002"/>
                  <a:pt x="10425" y="10004"/>
                  <a:pt x="10430" y="10004"/>
                </a:cubicBezTo>
                <a:cubicBezTo>
                  <a:pt x="10462" y="10004"/>
                  <a:pt x="10484" y="9956"/>
                  <a:pt x="10449" y="9938"/>
                </a:cubicBezTo>
                <a:cubicBezTo>
                  <a:pt x="10439" y="9932"/>
                  <a:pt x="10429" y="9927"/>
                  <a:pt x="10419" y="9922"/>
                </a:cubicBezTo>
                <a:cubicBezTo>
                  <a:pt x="10413" y="9919"/>
                  <a:pt x="10407" y="9918"/>
                  <a:pt x="10402" y="9918"/>
                </a:cubicBezTo>
                <a:close/>
                <a:moveTo>
                  <a:pt x="5676" y="9890"/>
                </a:moveTo>
                <a:cubicBezTo>
                  <a:pt x="5635" y="9890"/>
                  <a:pt x="5598" y="9943"/>
                  <a:pt x="5635" y="9982"/>
                </a:cubicBezTo>
                <a:cubicBezTo>
                  <a:pt x="5642" y="9987"/>
                  <a:pt x="5647" y="9992"/>
                  <a:pt x="5651" y="9997"/>
                </a:cubicBezTo>
                <a:cubicBezTo>
                  <a:pt x="5662" y="10008"/>
                  <a:pt x="5674" y="10013"/>
                  <a:pt x="5687" y="10013"/>
                </a:cubicBezTo>
                <a:cubicBezTo>
                  <a:pt x="5728" y="10013"/>
                  <a:pt x="5765" y="9960"/>
                  <a:pt x="5727" y="9922"/>
                </a:cubicBezTo>
                <a:lnTo>
                  <a:pt x="5712" y="9906"/>
                </a:lnTo>
                <a:cubicBezTo>
                  <a:pt x="5701" y="9895"/>
                  <a:pt x="5688" y="9890"/>
                  <a:pt x="5676" y="9890"/>
                </a:cubicBezTo>
                <a:close/>
                <a:moveTo>
                  <a:pt x="18516" y="9888"/>
                </a:moveTo>
                <a:cubicBezTo>
                  <a:pt x="18497" y="9888"/>
                  <a:pt x="18478" y="9898"/>
                  <a:pt x="18468" y="9916"/>
                </a:cubicBezTo>
                <a:cubicBezTo>
                  <a:pt x="18453" y="9942"/>
                  <a:pt x="18463" y="9973"/>
                  <a:pt x="18488" y="9989"/>
                </a:cubicBezTo>
                <a:cubicBezTo>
                  <a:pt x="18513" y="10005"/>
                  <a:pt x="18536" y="10020"/>
                  <a:pt x="18562" y="10036"/>
                </a:cubicBezTo>
                <a:cubicBezTo>
                  <a:pt x="18569" y="10041"/>
                  <a:pt x="18578" y="10043"/>
                  <a:pt x="18587" y="10043"/>
                </a:cubicBezTo>
                <a:cubicBezTo>
                  <a:pt x="18606" y="10043"/>
                  <a:pt x="18626" y="10033"/>
                  <a:pt x="18635" y="10016"/>
                </a:cubicBezTo>
                <a:cubicBezTo>
                  <a:pt x="18651" y="9990"/>
                  <a:pt x="18640" y="9958"/>
                  <a:pt x="18615" y="9943"/>
                </a:cubicBezTo>
                <a:cubicBezTo>
                  <a:pt x="18590" y="9927"/>
                  <a:pt x="18567" y="9911"/>
                  <a:pt x="18542" y="9896"/>
                </a:cubicBezTo>
                <a:cubicBezTo>
                  <a:pt x="18534" y="9891"/>
                  <a:pt x="18525" y="9888"/>
                  <a:pt x="18516" y="9888"/>
                </a:cubicBezTo>
                <a:close/>
                <a:moveTo>
                  <a:pt x="5306" y="9948"/>
                </a:moveTo>
                <a:cubicBezTo>
                  <a:pt x="5238" y="9948"/>
                  <a:pt x="5237" y="10056"/>
                  <a:pt x="5306" y="10056"/>
                </a:cubicBezTo>
                <a:lnTo>
                  <a:pt x="5322" y="10056"/>
                </a:lnTo>
                <a:cubicBezTo>
                  <a:pt x="5390" y="10056"/>
                  <a:pt x="5390" y="9948"/>
                  <a:pt x="5322" y="9948"/>
                </a:cubicBezTo>
                <a:close/>
                <a:moveTo>
                  <a:pt x="11195" y="9906"/>
                </a:moveTo>
                <a:cubicBezTo>
                  <a:pt x="11190" y="9906"/>
                  <a:pt x="11185" y="9907"/>
                  <a:pt x="11180" y="9908"/>
                </a:cubicBezTo>
                <a:cubicBezTo>
                  <a:pt x="11154" y="9916"/>
                  <a:pt x="11133" y="9946"/>
                  <a:pt x="11144" y="9973"/>
                </a:cubicBezTo>
                <a:cubicBezTo>
                  <a:pt x="11149" y="9989"/>
                  <a:pt x="11154" y="10004"/>
                  <a:pt x="11158" y="10018"/>
                </a:cubicBezTo>
                <a:cubicBezTo>
                  <a:pt x="11166" y="10041"/>
                  <a:pt x="11187" y="10057"/>
                  <a:pt x="11211" y="10057"/>
                </a:cubicBezTo>
                <a:cubicBezTo>
                  <a:pt x="11215" y="10057"/>
                  <a:pt x="11220" y="10056"/>
                  <a:pt x="11224" y="10055"/>
                </a:cubicBezTo>
                <a:cubicBezTo>
                  <a:pt x="11250" y="10046"/>
                  <a:pt x="11271" y="10016"/>
                  <a:pt x="11261" y="9989"/>
                </a:cubicBezTo>
                <a:cubicBezTo>
                  <a:pt x="11256" y="9974"/>
                  <a:pt x="11250" y="9958"/>
                  <a:pt x="11245" y="9945"/>
                </a:cubicBezTo>
                <a:cubicBezTo>
                  <a:pt x="11237" y="9922"/>
                  <a:pt x="11217" y="9906"/>
                  <a:pt x="11195" y="9906"/>
                </a:cubicBezTo>
                <a:close/>
                <a:moveTo>
                  <a:pt x="22334" y="9916"/>
                </a:moveTo>
                <a:cubicBezTo>
                  <a:pt x="22313" y="9916"/>
                  <a:pt x="22291" y="9933"/>
                  <a:pt x="22298" y="9960"/>
                </a:cubicBezTo>
                <a:cubicBezTo>
                  <a:pt x="22309" y="10001"/>
                  <a:pt x="22337" y="10037"/>
                  <a:pt x="22376" y="10056"/>
                </a:cubicBezTo>
                <a:cubicBezTo>
                  <a:pt x="22382" y="10059"/>
                  <a:pt x="22388" y="10061"/>
                  <a:pt x="22393" y="10061"/>
                </a:cubicBezTo>
                <a:cubicBezTo>
                  <a:pt x="22424" y="10061"/>
                  <a:pt x="22444" y="10013"/>
                  <a:pt x="22410" y="9995"/>
                </a:cubicBezTo>
                <a:cubicBezTo>
                  <a:pt x="22387" y="9984"/>
                  <a:pt x="22372" y="9967"/>
                  <a:pt x="22366" y="9942"/>
                </a:cubicBezTo>
                <a:cubicBezTo>
                  <a:pt x="22362" y="9924"/>
                  <a:pt x="22348" y="9916"/>
                  <a:pt x="22334" y="9916"/>
                </a:cubicBezTo>
                <a:close/>
                <a:moveTo>
                  <a:pt x="19372" y="9924"/>
                </a:moveTo>
                <a:cubicBezTo>
                  <a:pt x="19369" y="9924"/>
                  <a:pt x="19366" y="9924"/>
                  <a:pt x="19363" y="9925"/>
                </a:cubicBezTo>
                <a:cubicBezTo>
                  <a:pt x="19345" y="9930"/>
                  <a:pt x="19332" y="9951"/>
                  <a:pt x="19338" y="9968"/>
                </a:cubicBezTo>
                <a:cubicBezTo>
                  <a:pt x="19348" y="9993"/>
                  <a:pt x="19358" y="10018"/>
                  <a:pt x="19368" y="10042"/>
                </a:cubicBezTo>
                <a:cubicBezTo>
                  <a:pt x="19374" y="10058"/>
                  <a:pt x="19386" y="10069"/>
                  <a:pt x="19402" y="10069"/>
                </a:cubicBezTo>
                <a:cubicBezTo>
                  <a:pt x="19405" y="10069"/>
                  <a:pt x="19408" y="10068"/>
                  <a:pt x="19411" y="10067"/>
                </a:cubicBezTo>
                <a:cubicBezTo>
                  <a:pt x="19428" y="10063"/>
                  <a:pt x="19444" y="10041"/>
                  <a:pt x="19436" y="10024"/>
                </a:cubicBezTo>
                <a:cubicBezTo>
                  <a:pt x="19426" y="9999"/>
                  <a:pt x="19416" y="9974"/>
                  <a:pt x="19406" y="9950"/>
                </a:cubicBezTo>
                <a:cubicBezTo>
                  <a:pt x="19400" y="9934"/>
                  <a:pt x="19388" y="9924"/>
                  <a:pt x="19372" y="9924"/>
                </a:cubicBezTo>
                <a:close/>
                <a:moveTo>
                  <a:pt x="13839" y="9975"/>
                </a:moveTo>
                <a:cubicBezTo>
                  <a:pt x="13828" y="9975"/>
                  <a:pt x="13817" y="9980"/>
                  <a:pt x="13811" y="9993"/>
                </a:cubicBezTo>
                <a:cubicBezTo>
                  <a:pt x="13805" y="10004"/>
                  <a:pt x="13800" y="10013"/>
                  <a:pt x="13795" y="10023"/>
                </a:cubicBezTo>
                <a:cubicBezTo>
                  <a:pt x="13781" y="10050"/>
                  <a:pt x="13805" y="10076"/>
                  <a:pt x="13829" y="10076"/>
                </a:cubicBezTo>
                <a:cubicBezTo>
                  <a:pt x="13839" y="10076"/>
                  <a:pt x="13850" y="10071"/>
                  <a:pt x="13857" y="10058"/>
                </a:cubicBezTo>
                <a:cubicBezTo>
                  <a:pt x="13862" y="10048"/>
                  <a:pt x="13867" y="10039"/>
                  <a:pt x="13873" y="10029"/>
                </a:cubicBezTo>
                <a:cubicBezTo>
                  <a:pt x="13887" y="10001"/>
                  <a:pt x="13862" y="9975"/>
                  <a:pt x="13839" y="9975"/>
                </a:cubicBezTo>
                <a:close/>
                <a:moveTo>
                  <a:pt x="17991" y="10026"/>
                </a:moveTo>
                <a:cubicBezTo>
                  <a:pt x="17977" y="10026"/>
                  <a:pt x="17965" y="10044"/>
                  <a:pt x="17977" y="10056"/>
                </a:cubicBezTo>
                <a:lnTo>
                  <a:pt x="17993" y="10072"/>
                </a:lnTo>
                <a:cubicBezTo>
                  <a:pt x="17996" y="10076"/>
                  <a:pt x="18001" y="10077"/>
                  <a:pt x="18005" y="10077"/>
                </a:cubicBezTo>
                <a:cubicBezTo>
                  <a:pt x="18018" y="10077"/>
                  <a:pt x="18030" y="10059"/>
                  <a:pt x="18018" y="10046"/>
                </a:cubicBezTo>
                <a:lnTo>
                  <a:pt x="18002" y="10031"/>
                </a:lnTo>
                <a:cubicBezTo>
                  <a:pt x="17999" y="10027"/>
                  <a:pt x="17995" y="10026"/>
                  <a:pt x="17991" y="10026"/>
                </a:cubicBezTo>
                <a:close/>
                <a:moveTo>
                  <a:pt x="3059" y="10008"/>
                </a:moveTo>
                <a:cubicBezTo>
                  <a:pt x="3014" y="10008"/>
                  <a:pt x="3014" y="10078"/>
                  <a:pt x="3059" y="10078"/>
                </a:cubicBezTo>
                <a:lnTo>
                  <a:pt x="3075" y="10078"/>
                </a:lnTo>
                <a:cubicBezTo>
                  <a:pt x="3121" y="10078"/>
                  <a:pt x="3121" y="10008"/>
                  <a:pt x="3075" y="10008"/>
                </a:cubicBezTo>
                <a:close/>
                <a:moveTo>
                  <a:pt x="16338" y="10019"/>
                </a:moveTo>
                <a:cubicBezTo>
                  <a:pt x="16292" y="10019"/>
                  <a:pt x="16292" y="10089"/>
                  <a:pt x="16338" y="10089"/>
                </a:cubicBezTo>
                <a:lnTo>
                  <a:pt x="16368" y="10089"/>
                </a:lnTo>
                <a:cubicBezTo>
                  <a:pt x="16414" y="10089"/>
                  <a:pt x="16414" y="10019"/>
                  <a:pt x="16368" y="10019"/>
                </a:cubicBezTo>
                <a:close/>
                <a:moveTo>
                  <a:pt x="6832" y="10033"/>
                </a:moveTo>
                <a:cubicBezTo>
                  <a:pt x="6814" y="10033"/>
                  <a:pt x="6796" y="10044"/>
                  <a:pt x="6796" y="10067"/>
                </a:cubicBezTo>
                <a:lnTo>
                  <a:pt x="6796" y="10083"/>
                </a:lnTo>
                <a:cubicBezTo>
                  <a:pt x="6796" y="10106"/>
                  <a:pt x="6814" y="10118"/>
                  <a:pt x="6831" y="10118"/>
                </a:cubicBezTo>
                <a:cubicBezTo>
                  <a:pt x="6849" y="10118"/>
                  <a:pt x="6866" y="10106"/>
                  <a:pt x="6866" y="10083"/>
                </a:cubicBezTo>
                <a:lnTo>
                  <a:pt x="6866" y="10067"/>
                </a:lnTo>
                <a:cubicBezTo>
                  <a:pt x="6867" y="10044"/>
                  <a:pt x="6849" y="10033"/>
                  <a:pt x="6832" y="10033"/>
                </a:cubicBezTo>
                <a:close/>
                <a:moveTo>
                  <a:pt x="9604" y="10086"/>
                </a:moveTo>
                <a:cubicBezTo>
                  <a:pt x="9579" y="10086"/>
                  <a:pt x="9579" y="10121"/>
                  <a:pt x="9604" y="10121"/>
                </a:cubicBezTo>
                <a:cubicBezTo>
                  <a:pt x="9626" y="10121"/>
                  <a:pt x="9626" y="10086"/>
                  <a:pt x="9604" y="10086"/>
                </a:cubicBezTo>
                <a:close/>
                <a:moveTo>
                  <a:pt x="23471" y="10024"/>
                </a:moveTo>
                <a:cubicBezTo>
                  <a:pt x="23448" y="10024"/>
                  <a:pt x="23423" y="10049"/>
                  <a:pt x="23437" y="10078"/>
                </a:cubicBezTo>
                <a:cubicBezTo>
                  <a:pt x="23442" y="10088"/>
                  <a:pt x="23448" y="10098"/>
                  <a:pt x="23453" y="10108"/>
                </a:cubicBezTo>
                <a:cubicBezTo>
                  <a:pt x="23459" y="10121"/>
                  <a:pt x="23470" y="10126"/>
                  <a:pt x="23480" y="10126"/>
                </a:cubicBezTo>
                <a:cubicBezTo>
                  <a:pt x="23503" y="10126"/>
                  <a:pt x="23527" y="10101"/>
                  <a:pt x="23514" y="10073"/>
                </a:cubicBezTo>
                <a:cubicBezTo>
                  <a:pt x="23508" y="10062"/>
                  <a:pt x="23503" y="10053"/>
                  <a:pt x="23498" y="10042"/>
                </a:cubicBezTo>
                <a:cubicBezTo>
                  <a:pt x="23492" y="10029"/>
                  <a:pt x="23482" y="10024"/>
                  <a:pt x="23471" y="10024"/>
                </a:cubicBezTo>
                <a:close/>
                <a:moveTo>
                  <a:pt x="24439" y="10017"/>
                </a:moveTo>
                <a:cubicBezTo>
                  <a:pt x="24425" y="10017"/>
                  <a:pt x="24411" y="10024"/>
                  <a:pt x="24406" y="10041"/>
                </a:cubicBezTo>
                <a:cubicBezTo>
                  <a:pt x="24401" y="10057"/>
                  <a:pt x="24396" y="10072"/>
                  <a:pt x="24390" y="10086"/>
                </a:cubicBezTo>
                <a:cubicBezTo>
                  <a:pt x="24382" y="10112"/>
                  <a:pt x="24403" y="10130"/>
                  <a:pt x="24425" y="10130"/>
                </a:cubicBezTo>
                <a:cubicBezTo>
                  <a:pt x="24439" y="10130"/>
                  <a:pt x="24453" y="10122"/>
                  <a:pt x="24459" y="10105"/>
                </a:cubicBezTo>
                <a:cubicBezTo>
                  <a:pt x="24464" y="10089"/>
                  <a:pt x="24469" y="10075"/>
                  <a:pt x="24474" y="10061"/>
                </a:cubicBezTo>
                <a:cubicBezTo>
                  <a:pt x="24483" y="10035"/>
                  <a:pt x="24460" y="10017"/>
                  <a:pt x="24439" y="10017"/>
                </a:cubicBezTo>
                <a:close/>
                <a:moveTo>
                  <a:pt x="7899" y="10050"/>
                </a:moveTo>
                <a:cubicBezTo>
                  <a:pt x="7873" y="10050"/>
                  <a:pt x="7848" y="10085"/>
                  <a:pt x="7872" y="10110"/>
                </a:cubicBezTo>
                <a:lnTo>
                  <a:pt x="7888" y="10126"/>
                </a:lnTo>
                <a:cubicBezTo>
                  <a:pt x="7895" y="10134"/>
                  <a:pt x="7904" y="10137"/>
                  <a:pt x="7912" y="10137"/>
                </a:cubicBezTo>
                <a:cubicBezTo>
                  <a:pt x="7939" y="10137"/>
                  <a:pt x="7963" y="10101"/>
                  <a:pt x="7938" y="10077"/>
                </a:cubicBezTo>
                <a:lnTo>
                  <a:pt x="7922" y="10061"/>
                </a:lnTo>
                <a:cubicBezTo>
                  <a:pt x="7915" y="10054"/>
                  <a:pt x="7907" y="10050"/>
                  <a:pt x="7899" y="10050"/>
                </a:cubicBezTo>
                <a:close/>
                <a:moveTo>
                  <a:pt x="86" y="10060"/>
                </a:moveTo>
                <a:cubicBezTo>
                  <a:pt x="58" y="10060"/>
                  <a:pt x="33" y="10095"/>
                  <a:pt x="60" y="10120"/>
                </a:cubicBezTo>
                <a:cubicBezTo>
                  <a:pt x="70" y="10130"/>
                  <a:pt x="81" y="10140"/>
                  <a:pt x="91" y="10149"/>
                </a:cubicBezTo>
                <a:cubicBezTo>
                  <a:pt x="98" y="10156"/>
                  <a:pt x="106" y="10159"/>
                  <a:pt x="114" y="10159"/>
                </a:cubicBezTo>
                <a:cubicBezTo>
                  <a:pt x="142" y="10159"/>
                  <a:pt x="168" y="10123"/>
                  <a:pt x="141" y="10099"/>
                </a:cubicBezTo>
                <a:cubicBezTo>
                  <a:pt x="130" y="10088"/>
                  <a:pt x="120" y="10079"/>
                  <a:pt x="109" y="10071"/>
                </a:cubicBezTo>
                <a:cubicBezTo>
                  <a:pt x="102" y="10063"/>
                  <a:pt x="94" y="10060"/>
                  <a:pt x="86" y="10060"/>
                </a:cubicBezTo>
                <a:close/>
                <a:moveTo>
                  <a:pt x="21550" y="10095"/>
                </a:moveTo>
                <a:cubicBezTo>
                  <a:pt x="21533" y="10095"/>
                  <a:pt x="21515" y="10106"/>
                  <a:pt x="21515" y="10129"/>
                </a:cubicBezTo>
                <a:lnTo>
                  <a:pt x="21515" y="10145"/>
                </a:lnTo>
                <a:cubicBezTo>
                  <a:pt x="21515" y="10168"/>
                  <a:pt x="21532" y="10180"/>
                  <a:pt x="21550" y="10180"/>
                </a:cubicBezTo>
                <a:cubicBezTo>
                  <a:pt x="21567" y="10180"/>
                  <a:pt x="21585" y="10168"/>
                  <a:pt x="21585" y="10145"/>
                </a:cubicBezTo>
                <a:lnTo>
                  <a:pt x="21585" y="10129"/>
                </a:lnTo>
                <a:cubicBezTo>
                  <a:pt x="21585" y="10106"/>
                  <a:pt x="21568" y="10095"/>
                  <a:pt x="21550" y="10095"/>
                </a:cubicBezTo>
                <a:close/>
                <a:moveTo>
                  <a:pt x="16863" y="10082"/>
                </a:moveTo>
                <a:cubicBezTo>
                  <a:pt x="16845" y="10082"/>
                  <a:pt x="16828" y="10093"/>
                  <a:pt x="16828" y="10116"/>
                </a:cubicBezTo>
                <a:lnTo>
                  <a:pt x="16828" y="10146"/>
                </a:lnTo>
                <a:cubicBezTo>
                  <a:pt x="16828" y="10169"/>
                  <a:pt x="16845" y="10181"/>
                  <a:pt x="16863" y="10181"/>
                </a:cubicBezTo>
                <a:cubicBezTo>
                  <a:pt x="16880" y="10181"/>
                  <a:pt x="16898" y="10169"/>
                  <a:pt x="16898" y="10146"/>
                </a:cubicBezTo>
                <a:lnTo>
                  <a:pt x="16898" y="10116"/>
                </a:lnTo>
                <a:cubicBezTo>
                  <a:pt x="16898" y="10093"/>
                  <a:pt x="16880" y="10082"/>
                  <a:pt x="16863" y="10082"/>
                </a:cubicBezTo>
                <a:close/>
                <a:moveTo>
                  <a:pt x="24845" y="10109"/>
                </a:moveTo>
                <a:cubicBezTo>
                  <a:pt x="24840" y="10109"/>
                  <a:pt x="24834" y="10111"/>
                  <a:pt x="24828" y="10114"/>
                </a:cubicBezTo>
                <a:cubicBezTo>
                  <a:pt x="24820" y="10119"/>
                  <a:pt x="24809" y="10124"/>
                  <a:pt x="24799" y="10129"/>
                </a:cubicBezTo>
                <a:cubicBezTo>
                  <a:pt x="24764" y="10147"/>
                  <a:pt x="24785" y="10195"/>
                  <a:pt x="24817" y="10195"/>
                </a:cubicBezTo>
                <a:cubicBezTo>
                  <a:pt x="24822" y="10195"/>
                  <a:pt x="24828" y="10194"/>
                  <a:pt x="24834" y="10191"/>
                </a:cubicBezTo>
                <a:cubicBezTo>
                  <a:pt x="24844" y="10186"/>
                  <a:pt x="24853" y="10181"/>
                  <a:pt x="24864" y="10175"/>
                </a:cubicBezTo>
                <a:cubicBezTo>
                  <a:pt x="24899" y="10156"/>
                  <a:pt x="24878" y="10109"/>
                  <a:pt x="24845" y="10109"/>
                </a:cubicBezTo>
                <a:close/>
                <a:moveTo>
                  <a:pt x="14998" y="10073"/>
                </a:moveTo>
                <a:cubicBezTo>
                  <a:pt x="14986" y="10073"/>
                  <a:pt x="14974" y="10077"/>
                  <a:pt x="14963" y="10088"/>
                </a:cubicBezTo>
                <a:lnTo>
                  <a:pt x="14947" y="10104"/>
                </a:lnTo>
                <a:cubicBezTo>
                  <a:pt x="14910" y="10141"/>
                  <a:pt x="14946" y="10196"/>
                  <a:pt x="14987" y="10196"/>
                </a:cubicBezTo>
                <a:cubicBezTo>
                  <a:pt x="14999" y="10196"/>
                  <a:pt x="15011" y="10191"/>
                  <a:pt x="15022" y="10181"/>
                </a:cubicBezTo>
                <a:lnTo>
                  <a:pt x="15037" y="10165"/>
                </a:lnTo>
                <a:cubicBezTo>
                  <a:pt x="15075" y="10127"/>
                  <a:pt x="15039" y="10073"/>
                  <a:pt x="14998" y="10073"/>
                </a:cubicBezTo>
                <a:close/>
                <a:moveTo>
                  <a:pt x="14519" y="10102"/>
                </a:moveTo>
                <a:cubicBezTo>
                  <a:pt x="14451" y="10102"/>
                  <a:pt x="14450" y="10209"/>
                  <a:pt x="14519" y="10209"/>
                </a:cubicBezTo>
                <a:cubicBezTo>
                  <a:pt x="14588" y="10209"/>
                  <a:pt x="14588" y="10102"/>
                  <a:pt x="14519" y="10102"/>
                </a:cubicBezTo>
                <a:close/>
                <a:moveTo>
                  <a:pt x="6148" y="10104"/>
                </a:moveTo>
                <a:cubicBezTo>
                  <a:pt x="6130" y="10104"/>
                  <a:pt x="6112" y="10116"/>
                  <a:pt x="6112" y="10139"/>
                </a:cubicBezTo>
                <a:lnTo>
                  <a:pt x="6112" y="10183"/>
                </a:lnTo>
                <a:cubicBezTo>
                  <a:pt x="6112" y="10206"/>
                  <a:pt x="6130" y="10217"/>
                  <a:pt x="6148" y="10217"/>
                </a:cubicBezTo>
                <a:cubicBezTo>
                  <a:pt x="6165" y="10217"/>
                  <a:pt x="6183" y="10206"/>
                  <a:pt x="6183" y="10183"/>
                </a:cubicBezTo>
                <a:lnTo>
                  <a:pt x="6183" y="10139"/>
                </a:lnTo>
                <a:cubicBezTo>
                  <a:pt x="6184" y="10116"/>
                  <a:pt x="6166" y="10104"/>
                  <a:pt x="6148" y="10104"/>
                </a:cubicBezTo>
                <a:close/>
                <a:moveTo>
                  <a:pt x="866" y="10120"/>
                </a:moveTo>
                <a:cubicBezTo>
                  <a:pt x="860" y="10120"/>
                  <a:pt x="855" y="10122"/>
                  <a:pt x="849" y="10125"/>
                </a:cubicBezTo>
                <a:cubicBezTo>
                  <a:pt x="833" y="10134"/>
                  <a:pt x="825" y="10158"/>
                  <a:pt x="836" y="10173"/>
                </a:cubicBezTo>
                <a:cubicBezTo>
                  <a:pt x="852" y="10193"/>
                  <a:pt x="867" y="10214"/>
                  <a:pt x="880" y="10234"/>
                </a:cubicBezTo>
                <a:cubicBezTo>
                  <a:pt x="889" y="10245"/>
                  <a:pt x="900" y="10251"/>
                  <a:pt x="912" y="10251"/>
                </a:cubicBezTo>
                <a:cubicBezTo>
                  <a:pt x="917" y="10251"/>
                  <a:pt x="923" y="10250"/>
                  <a:pt x="929" y="10247"/>
                </a:cubicBezTo>
                <a:cubicBezTo>
                  <a:pt x="945" y="10238"/>
                  <a:pt x="954" y="10214"/>
                  <a:pt x="942" y="10198"/>
                </a:cubicBezTo>
                <a:cubicBezTo>
                  <a:pt x="926" y="10178"/>
                  <a:pt x="912" y="10160"/>
                  <a:pt x="898" y="10139"/>
                </a:cubicBezTo>
                <a:cubicBezTo>
                  <a:pt x="889" y="10128"/>
                  <a:pt x="878" y="10120"/>
                  <a:pt x="866" y="10120"/>
                </a:cubicBezTo>
                <a:close/>
                <a:moveTo>
                  <a:pt x="17254" y="10205"/>
                </a:moveTo>
                <a:cubicBezTo>
                  <a:pt x="17245" y="10205"/>
                  <a:pt x="17236" y="10211"/>
                  <a:pt x="17236" y="10222"/>
                </a:cubicBezTo>
                <a:lnTo>
                  <a:pt x="17236" y="10238"/>
                </a:lnTo>
                <a:cubicBezTo>
                  <a:pt x="17236" y="10250"/>
                  <a:pt x="17245" y="10255"/>
                  <a:pt x="17254" y="10255"/>
                </a:cubicBezTo>
                <a:cubicBezTo>
                  <a:pt x="17263" y="10255"/>
                  <a:pt x="17272" y="10250"/>
                  <a:pt x="17272" y="10238"/>
                </a:cubicBezTo>
                <a:lnTo>
                  <a:pt x="17272" y="10222"/>
                </a:lnTo>
                <a:cubicBezTo>
                  <a:pt x="17272" y="10211"/>
                  <a:pt x="17263" y="10205"/>
                  <a:pt x="17254" y="10205"/>
                </a:cubicBezTo>
                <a:close/>
                <a:moveTo>
                  <a:pt x="10757" y="10119"/>
                </a:moveTo>
                <a:cubicBezTo>
                  <a:pt x="10747" y="10119"/>
                  <a:pt x="10738" y="10122"/>
                  <a:pt x="10732" y="10129"/>
                </a:cubicBezTo>
                <a:cubicBezTo>
                  <a:pt x="10717" y="10144"/>
                  <a:pt x="10718" y="10165"/>
                  <a:pt x="10732" y="10178"/>
                </a:cubicBezTo>
                <a:cubicBezTo>
                  <a:pt x="10753" y="10204"/>
                  <a:pt x="10773" y="10229"/>
                  <a:pt x="10794" y="10254"/>
                </a:cubicBezTo>
                <a:cubicBezTo>
                  <a:pt x="10799" y="10261"/>
                  <a:pt x="10808" y="10264"/>
                  <a:pt x="10817" y="10264"/>
                </a:cubicBezTo>
                <a:cubicBezTo>
                  <a:pt x="10827" y="10264"/>
                  <a:pt x="10836" y="10260"/>
                  <a:pt x="10843" y="10254"/>
                </a:cubicBezTo>
                <a:cubicBezTo>
                  <a:pt x="10858" y="10239"/>
                  <a:pt x="10857" y="10218"/>
                  <a:pt x="10843" y="10204"/>
                </a:cubicBezTo>
                <a:cubicBezTo>
                  <a:pt x="10822" y="10178"/>
                  <a:pt x="10803" y="10153"/>
                  <a:pt x="10782" y="10129"/>
                </a:cubicBezTo>
                <a:cubicBezTo>
                  <a:pt x="10776" y="10122"/>
                  <a:pt x="10767" y="10119"/>
                  <a:pt x="10757" y="10119"/>
                </a:cubicBezTo>
                <a:close/>
                <a:moveTo>
                  <a:pt x="2212" y="10121"/>
                </a:moveTo>
                <a:cubicBezTo>
                  <a:pt x="2196" y="10121"/>
                  <a:pt x="2180" y="10129"/>
                  <a:pt x="2169" y="10146"/>
                </a:cubicBezTo>
                <a:cubicBezTo>
                  <a:pt x="2160" y="10162"/>
                  <a:pt x="2151" y="10177"/>
                  <a:pt x="2142" y="10192"/>
                </a:cubicBezTo>
                <a:cubicBezTo>
                  <a:pt x="2117" y="10233"/>
                  <a:pt x="2154" y="10272"/>
                  <a:pt x="2191" y="10272"/>
                </a:cubicBezTo>
                <a:cubicBezTo>
                  <a:pt x="2207" y="10272"/>
                  <a:pt x="2223" y="10265"/>
                  <a:pt x="2234" y="10247"/>
                </a:cubicBezTo>
                <a:cubicBezTo>
                  <a:pt x="2242" y="10231"/>
                  <a:pt x="2252" y="10215"/>
                  <a:pt x="2261" y="10202"/>
                </a:cubicBezTo>
                <a:cubicBezTo>
                  <a:pt x="2286" y="10160"/>
                  <a:pt x="2249" y="10121"/>
                  <a:pt x="2212" y="10121"/>
                </a:cubicBezTo>
                <a:close/>
                <a:moveTo>
                  <a:pt x="23056" y="10190"/>
                </a:moveTo>
                <a:cubicBezTo>
                  <a:pt x="23052" y="10190"/>
                  <a:pt x="23048" y="10191"/>
                  <a:pt x="23044" y="10192"/>
                </a:cubicBezTo>
                <a:cubicBezTo>
                  <a:pt x="23029" y="10197"/>
                  <a:pt x="23014" y="10203"/>
                  <a:pt x="22999" y="10208"/>
                </a:cubicBezTo>
                <a:cubicBezTo>
                  <a:pt x="22960" y="10221"/>
                  <a:pt x="22971" y="10278"/>
                  <a:pt x="23006" y="10278"/>
                </a:cubicBezTo>
                <a:cubicBezTo>
                  <a:pt x="23010" y="10278"/>
                  <a:pt x="23014" y="10277"/>
                  <a:pt x="23018" y="10276"/>
                </a:cubicBezTo>
                <a:cubicBezTo>
                  <a:pt x="23034" y="10271"/>
                  <a:pt x="23047" y="10265"/>
                  <a:pt x="23062" y="10260"/>
                </a:cubicBezTo>
                <a:cubicBezTo>
                  <a:pt x="23103" y="10248"/>
                  <a:pt x="23091" y="10190"/>
                  <a:pt x="23056" y="10190"/>
                </a:cubicBezTo>
                <a:close/>
                <a:moveTo>
                  <a:pt x="8866" y="10249"/>
                </a:moveTo>
                <a:cubicBezTo>
                  <a:pt x="8842" y="10249"/>
                  <a:pt x="8842" y="10283"/>
                  <a:pt x="8866" y="10283"/>
                </a:cubicBezTo>
                <a:lnTo>
                  <a:pt x="8882" y="10283"/>
                </a:lnTo>
                <a:cubicBezTo>
                  <a:pt x="8904" y="10283"/>
                  <a:pt x="8904" y="10249"/>
                  <a:pt x="8882" y="10249"/>
                </a:cubicBezTo>
                <a:close/>
                <a:moveTo>
                  <a:pt x="3796" y="10193"/>
                </a:moveTo>
                <a:cubicBezTo>
                  <a:pt x="3787" y="10193"/>
                  <a:pt x="3779" y="10199"/>
                  <a:pt x="3779" y="10210"/>
                </a:cubicBezTo>
                <a:lnTo>
                  <a:pt x="3779" y="10285"/>
                </a:lnTo>
                <a:cubicBezTo>
                  <a:pt x="3779" y="10297"/>
                  <a:pt x="3788" y="10303"/>
                  <a:pt x="3796" y="10303"/>
                </a:cubicBezTo>
                <a:cubicBezTo>
                  <a:pt x="3805" y="10303"/>
                  <a:pt x="3814" y="10297"/>
                  <a:pt x="3814" y="10285"/>
                </a:cubicBezTo>
                <a:lnTo>
                  <a:pt x="3814" y="10210"/>
                </a:lnTo>
                <a:cubicBezTo>
                  <a:pt x="3814" y="10199"/>
                  <a:pt x="3805" y="10193"/>
                  <a:pt x="3796" y="10193"/>
                </a:cubicBezTo>
                <a:close/>
                <a:moveTo>
                  <a:pt x="12307" y="10211"/>
                </a:moveTo>
                <a:cubicBezTo>
                  <a:pt x="12289" y="10211"/>
                  <a:pt x="12272" y="10222"/>
                  <a:pt x="12272" y="10246"/>
                </a:cubicBezTo>
                <a:lnTo>
                  <a:pt x="12272" y="10276"/>
                </a:lnTo>
                <a:cubicBezTo>
                  <a:pt x="12272" y="10299"/>
                  <a:pt x="12289" y="10310"/>
                  <a:pt x="12307" y="10310"/>
                </a:cubicBezTo>
                <a:cubicBezTo>
                  <a:pt x="12324" y="10310"/>
                  <a:pt x="12342" y="10299"/>
                  <a:pt x="12342" y="10276"/>
                </a:cubicBezTo>
                <a:lnTo>
                  <a:pt x="12342" y="10246"/>
                </a:lnTo>
                <a:cubicBezTo>
                  <a:pt x="12342" y="10222"/>
                  <a:pt x="12324" y="10211"/>
                  <a:pt x="12307" y="10211"/>
                </a:cubicBezTo>
                <a:close/>
                <a:moveTo>
                  <a:pt x="23774" y="10237"/>
                </a:moveTo>
                <a:cubicBezTo>
                  <a:pt x="23769" y="10237"/>
                  <a:pt x="23764" y="10237"/>
                  <a:pt x="23759" y="10238"/>
                </a:cubicBezTo>
                <a:cubicBezTo>
                  <a:pt x="23718" y="10247"/>
                  <a:pt x="23730" y="10306"/>
                  <a:pt x="23768" y="10307"/>
                </a:cubicBezTo>
                <a:cubicBezTo>
                  <a:pt x="23773" y="10317"/>
                  <a:pt x="23785" y="10322"/>
                  <a:pt x="23798" y="10322"/>
                </a:cubicBezTo>
                <a:cubicBezTo>
                  <a:pt x="23804" y="10322"/>
                  <a:pt x="23810" y="10320"/>
                  <a:pt x="23815" y="10318"/>
                </a:cubicBezTo>
                <a:cubicBezTo>
                  <a:pt x="23833" y="10307"/>
                  <a:pt x="23836" y="10286"/>
                  <a:pt x="23828" y="10270"/>
                </a:cubicBezTo>
                <a:cubicBezTo>
                  <a:pt x="23818" y="10247"/>
                  <a:pt x="23797" y="10237"/>
                  <a:pt x="23774" y="10237"/>
                </a:cubicBezTo>
                <a:close/>
                <a:moveTo>
                  <a:pt x="24093" y="10235"/>
                </a:moveTo>
                <a:cubicBezTo>
                  <a:pt x="24083" y="10235"/>
                  <a:pt x="24073" y="10240"/>
                  <a:pt x="24067" y="10252"/>
                </a:cubicBezTo>
                <a:cubicBezTo>
                  <a:pt x="24061" y="10262"/>
                  <a:pt x="24056" y="10272"/>
                  <a:pt x="24051" y="10282"/>
                </a:cubicBezTo>
                <a:cubicBezTo>
                  <a:pt x="24037" y="10310"/>
                  <a:pt x="24061" y="10336"/>
                  <a:pt x="24085" y="10336"/>
                </a:cubicBezTo>
                <a:cubicBezTo>
                  <a:pt x="24096" y="10336"/>
                  <a:pt x="24106" y="10331"/>
                  <a:pt x="24113" y="10318"/>
                </a:cubicBezTo>
                <a:cubicBezTo>
                  <a:pt x="24118" y="10307"/>
                  <a:pt x="24123" y="10298"/>
                  <a:pt x="24129" y="10287"/>
                </a:cubicBezTo>
                <a:cubicBezTo>
                  <a:pt x="24142" y="10260"/>
                  <a:pt x="24116" y="10235"/>
                  <a:pt x="24093" y="10235"/>
                </a:cubicBezTo>
                <a:close/>
                <a:moveTo>
                  <a:pt x="6598" y="10271"/>
                </a:moveTo>
                <a:cubicBezTo>
                  <a:pt x="6552" y="10271"/>
                  <a:pt x="6552" y="10341"/>
                  <a:pt x="6598" y="10341"/>
                </a:cubicBezTo>
                <a:lnTo>
                  <a:pt x="6614" y="10341"/>
                </a:lnTo>
                <a:cubicBezTo>
                  <a:pt x="6658" y="10341"/>
                  <a:pt x="6660" y="10271"/>
                  <a:pt x="6614" y="10271"/>
                </a:cubicBezTo>
                <a:close/>
                <a:moveTo>
                  <a:pt x="20170" y="10225"/>
                </a:moveTo>
                <a:cubicBezTo>
                  <a:pt x="20158" y="10225"/>
                  <a:pt x="20145" y="10233"/>
                  <a:pt x="20138" y="10243"/>
                </a:cubicBezTo>
                <a:cubicBezTo>
                  <a:pt x="20128" y="10261"/>
                  <a:pt x="20135" y="10280"/>
                  <a:pt x="20151" y="10292"/>
                </a:cubicBezTo>
                <a:cubicBezTo>
                  <a:pt x="20171" y="10307"/>
                  <a:pt x="20191" y="10322"/>
                  <a:pt x="20212" y="10336"/>
                </a:cubicBezTo>
                <a:cubicBezTo>
                  <a:pt x="20217" y="10340"/>
                  <a:pt x="20222" y="10341"/>
                  <a:pt x="20228" y="10341"/>
                </a:cubicBezTo>
                <a:cubicBezTo>
                  <a:pt x="20241" y="10341"/>
                  <a:pt x="20253" y="10334"/>
                  <a:pt x="20260" y="10323"/>
                </a:cubicBezTo>
                <a:cubicBezTo>
                  <a:pt x="20269" y="10304"/>
                  <a:pt x="20263" y="10286"/>
                  <a:pt x="20247" y="10275"/>
                </a:cubicBezTo>
                <a:cubicBezTo>
                  <a:pt x="20227" y="10259"/>
                  <a:pt x="20207" y="10244"/>
                  <a:pt x="20186" y="10230"/>
                </a:cubicBezTo>
                <a:cubicBezTo>
                  <a:pt x="20182" y="10226"/>
                  <a:pt x="20176" y="10225"/>
                  <a:pt x="20170" y="10225"/>
                </a:cubicBezTo>
                <a:close/>
                <a:moveTo>
                  <a:pt x="8189" y="10277"/>
                </a:moveTo>
                <a:cubicBezTo>
                  <a:pt x="8178" y="10277"/>
                  <a:pt x="8166" y="10290"/>
                  <a:pt x="8174" y="10304"/>
                </a:cubicBezTo>
                <a:cubicBezTo>
                  <a:pt x="8179" y="10315"/>
                  <a:pt x="8184" y="10324"/>
                  <a:pt x="8189" y="10335"/>
                </a:cubicBezTo>
                <a:cubicBezTo>
                  <a:pt x="8193" y="10341"/>
                  <a:pt x="8198" y="10344"/>
                  <a:pt x="8203" y="10344"/>
                </a:cubicBezTo>
                <a:cubicBezTo>
                  <a:pt x="8214" y="10344"/>
                  <a:pt x="8226" y="10331"/>
                  <a:pt x="8219" y="10317"/>
                </a:cubicBezTo>
                <a:cubicBezTo>
                  <a:pt x="8213" y="10306"/>
                  <a:pt x="8208" y="10297"/>
                  <a:pt x="8203" y="10286"/>
                </a:cubicBezTo>
                <a:cubicBezTo>
                  <a:pt x="8200" y="10280"/>
                  <a:pt x="8194" y="10277"/>
                  <a:pt x="8189" y="10277"/>
                </a:cubicBezTo>
                <a:close/>
                <a:moveTo>
                  <a:pt x="5547" y="10234"/>
                </a:moveTo>
                <a:cubicBezTo>
                  <a:pt x="5506" y="10234"/>
                  <a:pt x="5469" y="10287"/>
                  <a:pt x="5507" y="10324"/>
                </a:cubicBezTo>
                <a:lnTo>
                  <a:pt x="5523" y="10340"/>
                </a:lnTo>
                <a:cubicBezTo>
                  <a:pt x="5534" y="10351"/>
                  <a:pt x="5547" y="10355"/>
                  <a:pt x="5559" y="10355"/>
                </a:cubicBezTo>
                <a:cubicBezTo>
                  <a:pt x="5600" y="10355"/>
                  <a:pt x="5636" y="10303"/>
                  <a:pt x="5599" y="10265"/>
                </a:cubicBezTo>
                <a:lnTo>
                  <a:pt x="5583" y="10250"/>
                </a:lnTo>
                <a:cubicBezTo>
                  <a:pt x="5572" y="10239"/>
                  <a:pt x="5559" y="10234"/>
                  <a:pt x="5547" y="10234"/>
                </a:cubicBezTo>
                <a:close/>
                <a:moveTo>
                  <a:pt x="11736" y="10218"/>
                </a:moveTo>
                <a:cubicBezTo>
                  <a:pt x="11717" y="10218"/>
                  <a:pt x="11698" y="10228"/>
                  <a:pt x="11689" y="10246"/>
                </a:cubicBezTo>
                <a:cubicBezTo>
                  <a:pt x="11684" y="10256"/>
                  <a:pt x="11679" y="10265"/>
                  <a:pt x="11674" y="10276"/>
                </a:cubicBezTo>
                <a:cubicBezTo>
                  <a:pt x="11660" y="10302"/>
                  <a:pt x="11665" y="10335"/>
                  <a:pt x="11694" y="10349"/>
                </a:cubicBezTo>
                <a:cubicBezTo>
                  <a:pt x="11701" y="10354"/>
                  <a:pt x="11710" y="10356"/>
                  <a:pt x="11720" y="10356"/>
                </a:cubicBezTo>
                <a:cubicBezTo>
                  <a:pt x="11738" y="10356"/>
                  <a:pt x="11757" y="10347"/>
                  <a:pt x="11766" y="10329"/>
                </a:cubicBezTo>
                <a:cubicBezTo>
                  <a:pt x="11772" y="10319"/>
                  <a:pt x="11777" y="10309"/>
                  <a:pt x="11782" y="10299"/>
                </a:cubicBezTo>
                <a:cubicBezTo>
                  <a:pt x="11795" y="10273"/>
                  <a:pt x="11790" y="10241"/>
                  <a:pt x="11763" y="10226"/>
                </a:cubicBezTo>
                <a:cubicBezTo>
                  <a:pt x="11755" y="10221"/>
                  <a:pt x="11745" y="10218"/>
                  <a:pt x="11736" y="10218"/>
                </a:cubicBezTo>
                <a:close/>
                <a:moveTo>
                  <a:pt x="21745" y="10288"/>
                </a:moveTo>
                <a:cubicBezTo>
                  <a:pt x="21699" y="10288"/>
                  <a:pt x="21699" y="10360"/>
                  <a:pt x="21745" y="10360"/>
                </a:cubicBezTo>
                <a:lnTo>
                  <a:pt x="21775" y="10360"/>
                </a:lnTo>
                <a:cubicBezTo>
                  <a:pt x="21775" y="10360"/>
                  <a:pt x="21775" y="10360"/>
                  <a:pt x="21776" y="10360"/>
                </a:cubicBezTo>
                <a:cubicBezTo>
                  <a:pt x="21821" y="10360"/>
                  <a:pt x="21820" y="10291"/>
                  <a:pt x="21775" y="10288"/>
                </a:cubicBezTo>
                <a:close/>
                <a:moveTo>
                  <a:pt x="14319" y="10291"/>
                </a:moveTo>
                <a:cubicBezTo>
                  <a:pt x="14311" y="10291"/>
                  <a:pt x="14302" y="10294"/>
                  <a:pt x="14295" y="10301"/>
                </a:cubicBezTo>
                <a:lnTo>
                  <a:pt x="14279" y="10317"/>
                </a:lnTo>
                <a:cubicBezTo>
                  <a:pt x="14254" y="10342"/>
                  <a:pt x="14279" y="10377"/>
                  <a:pt x="14306" y="10377"/>
                </a:cubicBezTo>
                <a:cubicBezTo>
                  <a:pt x="14314" y="10377"/>
                  <a:pt x="14322" y="10373"/>
                  <a:pt x="14329" y="10366"/>
                </a:cubicBezTo>
                <a:lnTo>
                  <a:pt x="14345" y="10350"/>
                </a:lnTo>
                <a:cubicBezTo>
                  <a:pt x="14370" y="10326"/>
                  <a:pt x="14346" y="10291"/>
                  <a:pt x="14319" y="10291"/>
                </a:cubicBezTo>
                <a:close/>
                <a:moveTo>
                  <a:pt x="3361" y="10294"/>
                </a:moveTo>
                <a:cubicBezTo>
                  <a:pt x="3343" y="10294"/>
                  <a:pt x="3325" y="10305"/>
                  <a:pt x="3325" y="10328"/>
                </a:cubicBezTo>
                <a:lnTo>
                  <a:pt x="3325" y="10344"/>
                </a:lnTo>
                <a:cubicBezTo>
                  <a:pt x="3325" y="10367"/>
                  <a:pt x="3342" y="10379"/>
                  <a:pt x="3360" y="10379"/>
                </a:cubicBezTo>
                <a:cubicBezTo>
                  <a:pt x="3377" y="10379"/>
                  <a:pt x="3396" y="10367"/>
                  <a:pt x="3397" y="10344"/>
                </a:cubicBezTo>
                <a:lnTo>
                  <a:pt x="3397" y="10328"/>
                </a:lnTo>
                <a:cubicBezTo>
                  <a:pt x="3397" y="10305"/>
                  <a:pt x="3379" y="10294"/>
                  <a:pt x="3361" y="10294"/>
                </a:cubicBezTo>
                <a:close/>
                <a:moveTo>
                  <a:pt x="6838" y="10345"/>
                </a:moveTo>
                <a:cubicBezTo>
                  <a:pt x="6792" y="10345"/>
                  <a:pt x="6792" y="10415"/>
                  <a:pt x="6838" y="10415"/>
                </a:cubicBezTo>
                <a:lnTo>
                  <a:pt x="6854" y="10415"/>
                </a:lnTo>
                <a:cubicBezTo>
                  <a:pt x="6854" y="10415"/>
                  <a:pt x="6855" y="10415"/>
                  <a:pt x="6856" y="10415"/>
                </a:cubicBezTo>
                <a:cubicBezTo>
                  <a:pt x="6899" y="10415"/>
                  <a:pt x="6898" y="10345"/>
                  <a:pt x="6854" y="10345"/>
                </a:cubicBezTo>
                <a:close/>
                <a:moveTo>
                  <a:pt x="5146" y="10298"/>
                </a:moveTo>
                <a:cubicBezTo>
                  <a:pt x="5139" y="10298"/>
                  <a:pt x="5133" y="10300"/>
                  <a:pt x="5127" y="10303"/>
                </a:cubicBezTo>
                <a:cubicBezTo>
                  <a:pt x="5109" y="10314"/>
                  <a:pt x="5106" y="10335"/>
                  <a:pt x="5115" y="10351"/>
                </a:cubicBezTo>
                <a:cubicBezTo>
                  <a:pt x="5125" y="10376"/>
                  <a:pt x="5136" y="10402"/>
                  <a:pt x="5147" y="10427"/>
                </a:cubicBezTo>
                <a:cubicBezTo>
                  <a:pt x="5152" y="10438"/>
                  <a:pt x="5164" y="10444"/>
                  <a:pt x="5177" y="10444"/>
                </a:cubicBezTo>
                <a:cubicBezTo>
                  <a:pt x="5183" y="10444"/>
                  <a:pt x="5190" y="10443"/>
                  <a:pt x="5195" y="10439"/>
                </a:cubicBezTo>
                <a:cubicBezTo>
                  <a:pt x="5214" y="10429"/>
                  <a:pt x="5216" y="10408"/>
                  <a:pt x="5209" y="10391"/>
                </a:cubicBezTo>
                <a:cubicBezTo>
                  <a:pt x="5198" y="10366"/>
                  <a:pt x="5188" y="10341"/>
                  <a:pt x="5175" y="10317"/>
                </a:cubicBezTo>
                <a:cubicBezTo>
                  <a:pt x="5171" y="10304"/>
                  <a:pt x="5158" y="10298"/>
                  <a:pt x="5146" y="10298"/>
                </a:cubicBezTo>
                <a:close/>
                <a:moveTo>
                  <a:pt x="14038" y="10315"/>
                </a:moveTo>
                <a:cubicBezTo>
                  <a:pt x="13993" y="10315"/>
                  <a:pt x="13993" y="10386"/>
                  <a:pt x="14038" y="10386"/>
                </a:cubicBezTo>
                <a:cubicBezTo>
                  <a:pt x="14051" y="10386"/>
                  <a:pt x="14059" y="10381"/>
                  <a:pt x="14066" y="10372"/>
                </a:cubicBezTo>
                <a:cubicBezTo>
                  <a:pt x="14075" y="10406"/>
                  <a:pt x="14103" y="10432"/>
                  <a:pt x="14135" y="10442"/>
                </a:cubicBezTo>
                <a:cubicBezTo>
                  <a:pt x="14139" y="10444"/>
                  <a:pt x="14143" y="10444"/>
                  <a:pt x="14146" y="10444"/>
                </a:cubicBezTo>
                <a:cubicBezTo>
                  <a:pt x="14180" y="10444"/>
                  <a:pt x="14191" y="10387"/>
                  <a:pt x="14152" y="10374"/>
                </a:cubicBezTo>
                <a:cubicBezTo>
                  <a:pt x="14137" y="10369"/>
                  <a:pt x="14131" y="10356"/>
                  <a:pt x="14130" y="10341"/>
                </a:cubicBezTo>
                <a:cubicBezTo>
                  <a:pt x="14128" y="10325"/>
                  <a:pt x="14111" y="10315"/>
                  <a:pt x="14096" y="10315"/>
                </a:cubicBezTo>
                <a:cubicBezTo>
                  <a:pt x="14093" y="10315"/>
                  <a:pt x="14090" y="10316"/>
                  <a:pt x="14087" y="10317"/>
                </a:cubicBezTo>
                <a:cubicBezTo>
                  <a:pt x="14078" y="10319"/>
                  <a:pt x="14072" y="10324"/>
                  <a:pt x="14067" y="10330"/>
                </a:cubicBezTo>
                <a:cubicBezTo>
                  <a:pt x="14062" y="10322"/>
                  <a:pt x="14052" y="10315"/>
                  <a:pt x="14038" y="10315"/>
                </a:cubicBezTo>
                <a:close/>
                <a:moveTo>
                  <a:pt x="1692" y="10316"/>
                </a:moveTo>
                <a:cubicBezTo>
                  <a:pt x="1683" y="10316"/>
                  <a:pt x="1673" y="10319"/>
                  <a:pt x="1665" y="10323"/>
                </a:cubicBezTo>
                <a:cubicBezTo>
                  <a:pt x="1639" y="10339"/>
                  <a:pt x="1632" y="10370"/>
                  <a:pt x="1645" y="10396"/>
                </a:cubicBezTo>
                <a:cubicBezTo>
                  <a:pt x="1650" y="10407"/>
                  <a:pt x="1655" y="10416"/>
                  <a:pt x="1661" y="10427"/>
                </a:cubicBezTo>
                <a:cubicBezTo>
                  <a:pt x="1670" y="10444"/>
                  <a:pt x="1688" y="10453"/>
                  <a:pt x="1707" y="10453"/>
                </a:cubicBezTo>
                <a:cubicBezTo>
                  <a:pt x="1716" y="10453"/>
                  <a:pt x="1726" y="10450"/>
                  <a:pt x="1734" y="10446"/>
                </a:cubicBezTo>
                <a:cubicBezTo>
                  <a:pt x="1760" y="10430"/>
                  <a:pt x="1768" y="10398"/>
                  <a:pt x="1754" y="10372"/>
                </a:cubicBezTo>
                <a:cubicBezTo>
                  <a:pt x="1749" y="10362"/>
                  <a:pt x="1743" y="10351"/>
                  <a:pt x="1738" y="10343"/>
                </a:cubicBezTo>
                <a:cubicBezTo>
                  <a:pt x="1730" y="10325"/>
                  <a:pt x="1711" y="10316"/>
                  <a:pt x="1692" y="10316"/>
                </a:cubicBezTo>
                <a:close/>
                <a:moveTo>
                  <a:pt x="15523" y="10331"/>
                </a:moveTo>
                <a:cubicBezTo>
                  <a:pt x="15505" y="10331"/>
                  <a:pt x="15488" y="10339"/>
                  <a:pt x="15477" y="10357"/>
                </a:cubicBezTo>
                <a:cubicBezTo>
                  <a:pt x="15465" y="10382"/>
                  <a:pt x="15472" y="10417"/>
                  <a:pt x="15497" y="10430"/>
                </a:cubicBezTo>
                <a:cubicBezTo>
                  <a:pt x="15508" y="10435"/>
                  <a:pt x="15517" y="10440"/>
                  <a:pt x="15528" y="10446"/>
                </a:cubicBezTo>
                <a:cubicBezTo>
                  <a:pt x="15537" y="10450"/>
                  <a:pt x="15546" y="10453"/>
                  <a:pt x="15556" y="10453"/>
                </a:cubicBezTo>
                <a:cubicBezTo>
                  <a:pt x="15574" y="10453"/>
                  <a:pt x="15591" y="10444"/>
                  <a:pt x="15601" y="10427"/>
                </a:cubicBezTo>
                <a:cubicBezTo>
                  <a:pt x="15615" y="10403"/>
                  <a:pt x="15607" y="10366"/>
                  <a:pt x="15581" y="10353"/>
                </a:cubicBezTo>
                <a:cubicBezTo>
                  <a:pt x="15571" y="10348"/>
                  <a:pt x="15561" y="10343"/>
                  <a:pt x="15551" y="10338"/>
                </a:cubicBezTo>
                <a:cubicBezTo>
                  <a:pt x="15542" y="10333"/>
                  <a:pt x="15532" y="10331"/>
                  <a:pt x="15523" y="10331"/>
                </a:cubicBezTo>
                <a:close/>
                <a:moveTo>
                  <a:pt x="18304" y="10433"/>
                </a:moveTo>
                <a:cubicBezTo>
                  <a:pt x="18281" y="10433"/>
                  <a:pt x="18281" y="10469"/>
                  <a:pt x="18304" y="10469"/>
                </a:cubicBezTo>
                <a:cubicBezTo>
                  <a:pt x="18326" y="10469"/>
                  <a:pt x="18327" y="10433"/>
                  <a:pt x="18304" y="10433"/>
                </a:cubicBezTo>
                <a:close/>
                <a:moveTo>
                  <a:pt x="14654" y="10405"/>
                </a:moveTo>
                <a:cubicBezTo>
                  <a:pt x="14627" y="10405"/>
                  <a:pt x="14604" y="10441"/>
                  <a:pt x="14629" y="10466"/>
                </a:cubicBezTo>
                <a:lnTo>
                  <a:pt x="14645" y="10481"/>
                </a:lnTo>
                <a:cubicBezTo>
                  <a:pt x="14652" y="10489"/>
                  <a:pt x="14660" y="10492"/>
                  <a:pt x="14668" y="10492"/>
                </a:cubicBezTo>
                <a:cubicBezTo>
                  <a:pt x="14696" y="10492"/>
                  <a:pt x="14720" y="10456"/>
                  <a:pt x="14695" y="10432"/>
                </a:cubicBezTo>
                <a:lnTo>
                  <a:pt x="14679" y="10416"/>
                </a:lnTo>
                <a:cubicBezTo>
                  <a:pt x="14671" y="10408"/>
                  <a:pt x="14663" y="10405"/>
                  <a:pt x="14654" y="10405"/>
                </a:cubicBezTo>
                <a:close/>
                <a:moveTo>
                  <a:pt x="4429" y="10428"/>
                </a:moveTo>
                <a:cubicBezTo>
                  <a:pt x="4410" y="10428"/>
                  <a:pt x="4391" y="10438"/>
                  <a:pt x="4381" y="10455"/>
                </a:cubicBezTo>
                <a:cubicBezTo>
                  <a:pt x="4366" y="10481"/>
                  <a:pt x="4376" y="10513"/>
                  <a:pt x="4400" y="10528"/>
                </a:cubicBezTo>
                <a:cubicBezTo>
                  <a:pt x="4416" y="10539"/>
                  <a:pt x="4431" y="10548"/>
                  <a:pt x="4445" y="10559"/>
                </a:cubicBezTo>
                <a:cubicBezTo>
                  <a:pt x="4453" y="10564"/>
                  <a:pt x="4461" y="10566"/>
                  <a:pt x="4470" y="10566"/>
                </a:cubicBezTo>
                <a:cubicBezTo>
                  <a:pt x="4489" y="10566"/>
                  <a:pt x="4509" y="10556"/>
                  <a:pt x="4519" y="10539"/>
                </a:cubicBezTo>
                <a:cubicBezTo>
                  <a:pt x="4533" y="10513"/>
                  <a:pt x="4523" y="10482"/>
                  <a:pt x="4499" y="10466"/>
                </a:cubicBezTo>
                <a:cubicBezTo>
                  <a:pt x="4483" y="10455"/>
                  <a:pt x="4468" y="10446"/>
                  <a:pt x="4455" y="10435"/>
                </a:cubicBezTo>
                <a:cubicBezTo>
                  <a:pt x="4447" y="10430"/>
                  <a:pt x="4438" y="10428"/>
                  <a:pt x="4429" y="10428"/>
                </a:cubicBezTo>
                <a:close/>
                <a:moveTo>
                  <a:pt x="9512" y="10426"/>
                </a:moveTo>
                <a:cubicBezTo>
                  <a:pt x="9493" y="10426"/>
                  <a:pt x="9474" y="10436"/>
                  <a:pt x="9464" y="10453"/>
                </a:cubicBezTo>
                <a:cubicBezTo>
                  <a:pt x="9449" y="10479"/>
                  <a:pt x="9459" y="10510"/>
                  <a:pt x="9484" y="10526"/>
                </a:cubicBezTo>
                <a:cubicBezTo>
                  <a:pt x="9509" y="10542"/>
                  <a:pt x="9532" y="10558"/>
                  <a:pt x="9557" y="10573"/>
                </a:cubicBezTo>
                <a:cubicBezTo>
                  <a:pt x="9566" y="10578"/>
                  <a:pt x="9575" y="10581"/>
                  <a:pt x="9584" y="10581"/>
                </a:cubicBezTo>
                <a:cubicBezTo>
                  <a:pt x="9603" y="10581"/>
                  <a:pt x="9622" y="10571"/>
                  <a:pt x="9631" y="10554"/>
                </a:cubicBezTo>
                <a:cubicBezTo>
                  <a:pt x="9647" y="10527"/>
                  <a:pt x="9636" y="10496"/>
                  <a:pt x="9611" y="10480"/>
                </a:cubicBezTo>
                <a:cubicBezTo>
                  <a:pt x="9586" y="10464"/>
                  <a:pt x="9563" y="10449"/>
                  <a:pt x="9538" y="10433"/>
                </a:cubicBezTo>
                <a:cubicBezTo>
                  <a:pt x="9529" y="10428"/>
                  <a:pt x="9520" y="10426"/>
                  <a:pt x="9512" y="10426"/>
                </a:cubicBezTo>
                <a:close/>
                <a:moveTo>
                  <a:pt x="13330" y="10454"/>
                </a:moveTo>
                <a:cubicBezTo>
                  <a:pt x="13309" y="10454"/>
                  <a:pt x="13287" y="10472"/>
                  <a:pt x="13294" y="10498"/>
                </a:cubicBezTo>
                <a:cubicBezTo>
                  <a:pt x="13305" y="10540"/>
                  <a:pt x="13333" y="10576"/>
                  <a:pt x="13372" y="10594"/>
                </a:cubicBezTo>
                <a:cubicBezTo>
                  <a:pt x="13378" y="10598"/>
                  <a:pt x="13383" y="10599"/>
                  <a:pt x="13389" y="10599"/>
                </a:cubicBezTo>
                <a:cubicBezTo>
                  <a:pt x="13420" y="10599"/>
                  <a:pt x="13440" y="10551"/>
                  <a:pt x="13406" y="10534"/>
                </a:cubicBezTo>
                <a:cubicBezTo>
                  <a:pt x="13383" y="10522"/>
                  <a:pt x="13368" y="10505"/>
                  <a:pt x="13362" y="10480"/>
                </a:cubicBezTo>
                <a:cubicBezTo>
                  <a:pt x="13358" y="10462"/>
                  <a:pt x="13344" y="10454"/>
                  <a:pt x="13330" y="10454"/>
                </a:cubicBezTo>
                <a:close/>
                <a:moveTo>
                  <a:pt x="22423" y="10458"/>
                </a:moveTo>
                <a:cubicBezTo>
                  <a:pt x="22402" y="10458"/>
                  <a:pt x="22380" y="10476"/>
                  <a:pt x="22385" y="10502"/>
                </a:cubicBezTo>
                <a:lnTo>
                  <a:pt x="22401" y="10577"/>
                </a:lnTo>
                <a:cubicBezTo>
                  <a:pt x="22405" y="10595"/>
                  <a:pt x="22418" y="10602"/>
                  <a:pt x="22432" y="10602"/>
                </a:cubicBezTo>
                <a:cubicBezTo>
                  <a:pt x="22453" y="10602"/>
                  <a:pt x="22475" y="10585"/>
                  <a:pt x="22469" y="10559"/>
                </a:cubicBezTo>
                <a:cubicBezTo>
                  <a:pt x="22463" y="10534"/>
                  <a:pt x="22458" y="10507"/>
                  <a:pt x="22453" y="10484"/>
                </a:cubicBezTo>
                <a:cubicBezTo>
                  <a:pt x="22450" y="10466"/>
                  <a:pt x="22436" y="10458"/>
                  <a:pt x="22423" y="10458"/>
                </a:cubicBezTo>
                <a:close/>
                <a:moveTo>
                  <a:pt x="10368" y="10460"/>
                </a:moveTo>
                <a:cubicBezTo>
                  <a:pt x="10365" y="10460"/>
                  <a:pt x="10362" y="10460"/>
                  <a:pt x="10359" y="10461"/>
                </a:cubicBezTo>
                <a:cubicBezTo>
                  <a:pt x="10341" y="10467"/>
                  <a:pt x="10327" y="10488"/>
                  <a:pt x="10334" y="10505"/>
                </a:cubicBezTo>
                <a:cubicBezTo>
                  <a:pt x="10344" y="10529"/>
                  <a:pt x="10354" y="10555"/>
                  <a:pt x="10364" y="10580"/>
                </a:cubicBezTo>
                <a:cubicBezTo>
                  <a:pt x="10370" y="10595"/>
                  <a:pt x="10383" y="10606"/>
                  <a:pt x="10398" y="10606"/>
                </a:cubicBezTo>
                <a:cubicBezTo>
                  <a:pt x="10401" y="10606"/>
                  <a:pt x="10404" y="10606"/>
                  <a:pt x="10407" y="10605"/>
                </a:cubicBezTo>
                <a:cubicBezTo>
                  <a:pt x="10424" y="10601"/>
                  <a:pt x="10440" y="10580"/>
                  <a:pt x="10432" y="10561"/>
                </a:cubicBezTo>
                <a:cubicBezTo>
                  <a:pt x="10422" y="10537"/>
                  <a:pt x="10412" y="10512"/>
                  <a:pt x="10402" y="10486"/>
                </a:cubicBezTo>
                <a:cubicBezTo>
                  <a:pt x="10396" y="10471"/>
                  <a:pt x="10383" y="10460"/>
                  <a:pt x="10368" y="10460"/>
                </a:cubicBezTo>
                <a:close/>
                <a:moveTo>
                  <a:pt x="6081" y="10464"/>
                </a:moveTo>
                <a:cubicBezTo>
                  <a:pt x="6057" y="10464"/>
                  <a:pt x="6036" y="10480"/>
                  <a:pt x="6028" y="10502"/>
                </a:cubicBezTo>
                <a:cubicBezTo>
                  <a:pt x="6023" y="10518"/>
                  <a:pt x="6018" y="10533"/>
                  <a:pt x="6012" y="10547"/>
                </a:cubicBezTo>
                <a:cubicBezTo>
                  <a:pt x="6003" y="10574"/>
                  <a:pt x="6023" y="10606"/>
                  <a:pt x="6049" y="10612"/>
                </a:cubicBezTo>
                <a:cubicBezTo>
                  <a:pt x="6054" y="10614"/>
                  <a:pt x="6059" y="10615"/>
                  <a:pt x="6064" y="10615"/>
                </a:cubicBezTo>
                <a:cubicBezTo>
                  <a:pt x="6088" y="10615"/>
                  <a:pt x="6107" y="10598"/>
                  <a:pt x="6115" y="10576"/>
                </a:cubicBezTo>
                <a:cubicBezTo>
                  <a:pt x="6120" y="10560"/>
                  <a:pt x="6126" y="10545"/>
                  <a:pt x="6131" y="10532"/>
                </a:cubicBezTo>
                <a:cubicBezTo>
                  <a:pt x="6139" y="10503"/>
                  <a:pt x="6120" y="10472"/>
                  <a:pt x="6094" y="10466"/>
                </a:cubicBezTo>
                <a:cubicBezTo>
                  <a:pt x="6090" y="10464"/>
                  <a:pt x="6085" y="10464"/>
                  <a:pt x="6081" y="10464"/>
                </a:cubicBezTo>
                <a:close/>
                <a:moveTo>
                  <a:pt x="8987" y="10564"/>
                </a:moveTo>
                <a:cubicBezTo>
                  <a:pt x="8973" y="10564"/>
                  <a:pt x="8961" y="10582"/>
                  <a:pt x="8973" y="10594"/>
                </a:cubicBezTo>
                <a:cubicBezTo>
                  <a:pt x="8978" y="10601"/>
                  <a:pt x="8983" y="10605"/>
                  <a:pt x="8989" y="10610"/>
                </a:cubicBezTo>
                <a:cubicBezTo>
                  <a:pt x="8992" y="10614"/>
                  <a:pt x="8996" y="10615"/>
                  <a:pt x="9000" y="10615"/>
                </a:cubicBezTo>
                <a:cubicBezTo>
                  <a:pt x="9014" y="10615"/>
                  <a:pt x="9026" y="10597"/>
                  <a:pt x="9014" y="10585"/>
                </a:cubicBezTo>
                <a:lnTo>
                  <a:pt x="8998" y="10569"/>
                </a:lnTo>
                <a:cubicBezTo>
                  <a:pt x="8995" y="10566"/>
                  <a:pt x="8991" y="10564"/>
                  <a:pt x="8987" y="10564"/>
                </a:cubicBezTo>
                <a:close/>
                <a:moveTo>
                  <a:pt x="2563" y="10532"/>
                </a:moveTo>
                <a:cubicBezTo>
                  <a:pt x="2546" y="10532"/>
                  <a:pt x="2528" y="10544"/>
                  <a:pt x="2528" y="10566"/>
                </a:cubicBezTo>
                <a:lnTo>
                  <a:pt x="2528" y="10582"/>
                </a:lnTo>
                <a:cubicBezTo>
                  <a:pt x="2528" y="10605"/>
                  <a:pt x="2545" y="10616"/>
                  <a:pt x="2563" y="10616"/>
                </a:cubicBezTo>
                <a:cubicBezTo>
                  <a:pt x="2581" y="10616"/>
                  <a:pt x="2598" y="10605"/>
                  <a:pt x="2598" y="10582"/>
                </a:cubicBezTo>
                <a:lnTo>
                  <a:pt x="2598" y="10566"/>
                </a:lnTo>
                <a:cubicBezTo>
                  <a:pt x="2598" y="10544"/>
                  <a:pt x="2581" y="10532"/>
                  <a:pt x="2563" y="10532"/>
                </a:cubicBezTo>
                <a:close/>
                <a:moveTo>
                  <a:pt x="7879" y="10547"/>
                </a:moveTo>
                <a:cubicBezTo>
                  <a:pt x="7835" y="10547"/>
                  <a:pt x="7836" y="10617"/>
                  <a:pt x="7881" y="10617"/>
                </a:cubicBezTo>
                <a:lnTo>
                  <a:pt x="7912" y="10617"/>
                </a:lnTo>
                <a:cubicBezTo>
                  <a:pt x="7957" y="10617"/>
                  <a:pt x="7957" y="10547"/>
                  <a:pt x="7912" y="10547"/>
                </a:cubicBezTo>
                <a:lnTo>
                  <a:pt x="7881" y="10547"/>
                </a:lnTo>
                <a:cubicBezTo>
                  <a:pt x="7881" y="10547"/>
                  <a:pt x="7880" y="10547"/>
                  <a:pt x="7879" y="10547"/>
                </a:cubicBezTo>
                <a:close/>
                <a:moveTo>
                  <a:pt x="3304" y="10540"/>
                </a:moveTo>
                <a:cubicBezTo>
                  <a:pt x="3281" y="10540"/>
                  <a:pt x="3259" y="10545"/>
                  <a:pt x="3237" y="10556"/>
                </a:cubicBezTo>
                <a:cubicBezTo>
                  <a:pt x="3203" y="10573"/>
                  <a:pt x="3224" y="10621"/>
                  <a:pt x="3257" y="10621"/>
                </a:cubicBezTo>
                <a:cubicBezTo>
                  <a:pt x="3262" y="10621"/>
                  <a:pt x="3267" y="10620"/>
                  <a:pt x="3273" y="10617"/>
                </a:cubicBezTo>
                <a:cubicBezTo>
                  <a:pt x="3282" y="10613"/>
                  <a:pt x="3291" y="10611"/>
                  <a:pt x="3301" y="10611"/>
                </a:cubicBezTo>
                <a:cubicBezTo>
                  <a:pt x="3312" y="10611"/>
                  <a:pt x="3323" y="10614"/>
                  <a:pt x="3335" y="10618"/>
                </a:cubicBezTo>
                <a:cubicBezTo>
                  <a:pt x="3338" y="10620"/>
                  <a:pt x="3342" y="10621"/>
                  <a:pt x="3345" y="10621"/>
                </a:cubicBezTo>
                <a:cubicBezTo>
                  <a:pt x="3360" y="10621"/>
                  <a:pt x="3374" y="10608"/>
                  <a:pt x="3378" y="10594"/>
                </a:cubicBezTo>
                <a:cubicBezTo>
                  <a:pt x="3384" y="10573"/>
                  <a:pt x="3371" y="10556"/>
                  <a:pt x="3355" y="10549"/>
                </a:cubicBezTo>
                <a:cubicBezTo>
                  <a:pt x="3338" y="10543"/>
                  <a:pt x="3321" y="10540"/>
                  <a:pt x="3304" y="10540"/>
                </a:cubicBezTo>
                <a:close/>
                <a:moveTo>
                  <a:pt x="7332" y="10559"/>
                </a:moveTo>
                <a:cubicBezTo>
                  <a:pt x="7286" y="10559"/>
                  <a:pt x="7286" y="10629"/>
                  <a:pt x="7332" y="10629"/>
                </a:cubicBezTo>
                <a:cubicBezTo>
                  <a:pt x="7336" y="10629"/>
                  <a:pt x="7339" y="10628"/>
                  <a:pt x="7343" y="10628"/>
                </a:cubicBezTo>
                <a:cubicBezTo>
                  <a:pt x="7350" y="10628"/>
                  <a:pt x="7356" y="10629"/>
                  <a:pt x="7363" y="10629"/>
                </a:cubicBezTo>
                <a:cubicBezTo>
                  <a:pt x="7409" y="10629"/>
                  <a:pt x="7409" y="10559"/>
                  <a:pt x="7363" y="10559"/>
                </a:cubicBezTo>
                <a:close/>
                <a:moveTo>
                  <a:pt x="16022" y="10526"/>
                </a:moveTo>
                <a:cubicBezTo>
                  <a:pt x="15981" y="10526"/>
                  <a:pt x="15944" y="10579"/>
                  <a:pt x="15981" y="10616"/>
                </a:cubicBezTo>
                <a:lnTo>
                  <a:pt x="15997" y="10632"/>
                </a:lnTo>
                <a:cubicBezTo>
                  <a:pt x="16008" y="10643"/>
                  <a:pt x="16021" y="10648"/>
                  <a:pt x="16033" y="10648"/>
                </a:cubicBezTo>
                <a:cubicBezTo>
                  <a:pt x="16074" y="10648"/>
                  <a:pt x="16111" y="10595"/>
                  <a:pt x="16074" y="10558"/>
                </a:cubicBezTo>
                <a:lnTo>
                  <a:pt x="16058" y="10542"/>
                </a:lnTo>
                <a:cubicBezTo>
                  <a:pt x="16047" y="10531"/>
                  <a:pt x="16034" y="10526"/>
                  <a:pt x="16022" y="10526"/>
                </a:cubicBezTo>
                <a:close/>
                <a:moveTo>
                  <a:pt x="18440" y="10583"/>
                </a:moveTo>
                <a:cubicBezTo>
                  <a:pt x="18429" y="10583"/>
                  <a:pt x="18417" y="10597"/>
                  <a:pt x="18424" y="10611"/>
                </a:cubicBezTo>
                <a:cubicBezTo>
                  <a:pt x="18430" y="10622"/>
                  <a:pt x="18435" y="10631"/>
                  <a:pt x="18440" y="10642"/>
                </a:cubicBezTo>
                <a:cubicBezTo>
                  <a:pt x="18443" y="10648"/>
                  <a:pt x="18448" y="10651"/>
                  <a:pt x="18453" y="10651"/>
                </a:cubicBezTo>
                <a:cubicBezTo>
                  <a:pt x="18465" y="10651"/>
                  <a:pt x="18477" y="10637"/>
                  <a:pt x="18469" y="10623"/>
                </a:cubicBezTo>
                <a:cubicBezTo>
                  <a:pt x="18464" y="10612"/>
                  <a:pt x="18459" y="10602"/>
                  <a:pt x="18454" y="10592"/>
                </a:cubicBezTo>
                <a:cubicBezTo>
                  <a:pt x="18450" y="10586"/>
                  <a:pt x="18445" y="10583"/>
                  <a:pt x="18440" y="10583"/>
                </a:cubicBezTo>
                <a:close/>
                <a:moveTo>
                  <a:pt x="17930" y="10533"/>
                </a:moveTo>
                <a:cubicBezTo>
                  <a:pt x="17921" y="10533"/>
                  <a:pt x="17911" y="10535"/>
                  <a:pt x="17903" y="10539"/>
                </a:cubicBezTo>
                <a:cubicBezTo>
                  <a:pt x="17892" y="10544"/>
                  <a:pt x="17883" y="10549"/>
                  <a:pt x="17872" y="10555"/>
                </a:cubicBezTo>
                <a:cubicBezTo>
                  <a:pt x="17846" y="10568"/>
                  <a:pt x="17840" y="10603"/>
                  <a:pt x="17853" y="10628"/>
                </a:cubicBezTo>
                <a:cubicBezTo>
                  <a:pt x="17864" y="10645"/>
                  <a:pt x="17882" y="10654"/>
                  <a:pt x="17900" y="10654"/>
                </a:cubicBezTo>
                <a:cubicBezTo>
                  <a:pt x="17909" y="10654"/>
                  <a:pt x="17918" y="10652"/>
                  <a:pt x="17927" y="10648"/>
                </a:cubicBezTo>
                <a:cubicBezTo>
                  <a:pt x="17937" y="10643"/>
                  <a:pt x="17946" y="10637"/>
                  <a:pt x="17956" y="10632"/>
                </a:cubicBezTo>
                <a:cubicBezTo>
                  <a:pt x="17982" y="10618"/>
                  <a:pt x="17990" y="10584"/>
                  <a:pt x="17976" y="10559"/>
                </a:cubicBezTo>
                <a:cubicBezTo>
                  <a:pt x="17965" y="10541"/>
                  <a:pt x="17948" y="10533"/>
                  <a:pt x="17930" y="10533"/>
                </a:cubicBezTo>
                <a:close/>
                <a:moveTo>
                  <a:pt x="18965" y="10548"/>
                </a:moveTo>
                <a:cubicBezTo>
                  <a:pt x="18897" y="10549"/>
                  <a:pt x="18897" y="10655"/>
                  <a:pt x="18965" y="10655"/>
                </a:cubicBezTo>
                <a:lnTo>
                  <a:pt x="18995" y="10655"/>
                </a:lnTo>
                <a:cubicBezTo>
                  <a:pt x="19064" y="10655"/>
                  <a:pt x="19064" y="10548"/>
                  <a:pt x="18995" y="10548"/>
                </a:cubicBezTo>
                <a:close/>
                <a:moveTo>
                  <a:pt x="20977" y="10559"/>
                </a:moveTo>
                <a:cubicBezTo>
                  <a:pt x="20960" y="10559"/>
                  <a:pt x="20942" y="10570"/>
                  <a:pt x="20942" y="10592"/>
                </a:cubicBezTo>
                <a:lnTo>
                  <a:pt x="20942" y="10623"/>
                </a:lnTo>
                <a:cubicBezTo>
                  <a:pt x="20942" y="10646"/>
                  <a:pt x="20960" y="10657"/>
                  <a:pt x="20977" y="10657"/>
                </a:cubicBezTo>
                <a:cubicBezTo>
                  <a:pt x="20995" y="10657"/>
                  <a:pt x="21013" y="10646"/>
                  <a:pt x="21013" y="10623"/>
                </a:cubicBezTo>
                <a:lnTo>
                  <a:pt x="21013" y="10592"/>
                </a:lnTo>
                <a:cubicBezTo>
                  <a:pt x="21013" y="10570"/>
                  <a:pt x="20995" y="10559"/>
                  <a:pt x="20977" y="10559"/>
                </a:cubicBezTo>
                <a:close/>
                <a:moveTo>
                  <a:pt x="1076" y="10574"/>
                </a:moveTo>
                <a:cubicBezTo>
                  <a:pt x="1058" y="10574"/>
                  <a:pt x="1039" y="10585"/>
                  <a:pt x="1038" y="10608"/>
                </a:cubicBezTo>
                <a:cubicBezTo>
                  <a:pt x="1036" y="10645"/>
                  <a:pt x="1061" y="10676"/>
                  <a:pt x="1097" y="10687"/>
                </a:cubicBezTo>
                <a:cubicBezTo>
                  <a:pt x="1101" y="10688"/>
                  <a:pt x="1105" y="10688"/>
                  <a:pt x="1108" y="10688"/>
                </a:cubicBezTo>
                <a:cubicBezTo>
                  <a:pt x="1143" y="10688"/>
                  <a:pt x="1156" y="10630"/>
                  <a:pt x="1115" y="10617"/>
                </a:cubicBezTo>
                <a:cubicBezTo>
                  <a:pt x="1109" y="10615"/>
                  <a:pt x="1110" y="10612"/>
                  <a:pt x="1110" y="10608"/>
                </a:cubicBezTo>
                <a:cubicBezTo>
                  <a:pt x="1111" y="10585"/>
                  <a:pt x="1094" y="10574"/>
                  <a:pt x="1076" y="10574"/>
                </a:cubicBezTo>
                <a:close/>
                <a:moveTo>
                  <a:pt x="20827" y="10618"/>
                </a:moveTo>
                <a:cubicBezTo>
                  <a:pt x="20810" y="10618"/>
                  <a:pt x="20792" y="10630"/>
                  <a:pt x="20792" y="10653"/>
                </a:cubicBezTo>
                <a:lnTo>
                  <a:pt x="20792" y="10669"/>
                </a:lnTo>
                <a:cubicBezTo>
                  <a:pt x="20792" y="10692"/>
                  <a:pt x="20809" y="10703"/>
                  <a:pt x="20827" y="10703"/>
                </a:cubicBezTo>
                <a:cubicBezTo>
                  <a:pt x="20845" y="10703"/>
                  <a:pt x="20862" y="10692"/>
                  <a:pt x="20862" y="10669"/>
                </a:cubicBezTo>
                <a:lnTo>
                  <a:pt x="20862" y="10653"/>
                </a:lnTo>
                <a:cubicBezTo>
                  <a:pt x="20863" y="10630"/>
                  <a:pt x="20845" y="10618"/>
                  <a:pt x="20827" y="10618"/>
                </a:cubicBezTo>
                <a:close/>
                <a:moveTo>
                  <a:pt x="12547" y="10633"/>
                </a:moveTo>
                <a:cubicBezTo>
                  <a:pt x="12529" y="10633"/>
                  <a:pt x="12511" y="10645"/>
                  <a:pt x="12511" y="10668"/>
                </a:cubicBezTo>
                <a:lnTo>
                  <a:pt x="12511" y="10683"/>
                </a:lnTo>
                <a:cubicBezTo>
                  <a:pt x="12511" y="10706"/>
                  <a:pt x="12528" y="10717"/>
                  <a:pt x="12546" y="10717"/>
                </a:cubicBezTo>
                <a:cubicBezTo>
                  <a:pt x="12563" y="10717"/>
                  <a:pt x="12581" y="10706"/>
                  <a:pt x="12581" y="10683"/>
                </a:cubicBezTo>
                <a:lnTo>
                  <a:pt x="12581" y="10668"/>
                </a:lnTo>
                <a:cubicBezTo>
                  <a:pt x="12581" y="10645"/>
                  <a:pt x="12564" y="10633"/>
                  <a:pt x="12547" y="10633"/>
                </a:cubicBezTo>
                <a:close/>
                <a:moveTo>
                  <a:pt x="7859" y="10620"/>
                </a:moveTo>
                <a:cubicBezTo>
                  <a:pt x="7841" y="10620"/>
                  <a:pt x="7824" y="10631"/>
                  <a:pt x="7824" y="10654"/>
                </a:cubicBezTo>
                <a:lnTo>
                  <a:pt x="7824" y="10684"/>
                </a:lnTo>
                <a:cubicBezTo>
                  <a:pt x="7824" y="10708"/>
                  <a:pt x="7841" y="10719"/>
                  <a:pt x="7859" y="10719"/>
                </a:cubicBezTo>
                <a:cubicBezTo>
                  <a:pt x="7876" y="10719"/>
                  <a:pt x="7894" y="10708"/>
                  <a:pt x="7894" y="10684"/>
                </a:cubicBezTo>
                <a:lnTo>
                  <a:pt x="7894" y="10654"/>
                </a:lnTo>
                <a:cubicBezTo>
                  <a:pt x="7894" y="10631"/>
                  <a:pt x="7876" y="10620"/>
                  <a:pt x="7859" y="10620"/>
                </a:cubicBezTo>
                <a:close/>
                <a:moveTo>
                  <a:pt x="19992" y="10582"/>
                </a:moveTo>
                <a:cubicBezTo>
                  <a:pt x="19956" y="10582"/>
                  <a:pt x="19918" y="10620"/>
                  <a:pt x="19941" y="10662"/>
                </a:cubicBezTo>
                <a:cubicBezTo>
                  <a:pt x="19960" y="10697"/>
                  <a:pt x="19993" y="10715"/>
                  <a:pt x="20032" y="10719"/>
                </a:cubicBezTo>
                <a:cubicBezTo>
                  <a:pt x="20034" y="10719"/>
                  <a:pt x="20036" y="10719"/>
                  <a:pt x="20038" y="10719"/>
                </a:cubicBezTo>
                <a:cubicBezTo>
                  <a:pt x="20064" y="10719"/>
                  <a:pt x="20086" y="10692"/>
                  <a:pt x="20086" y="10666"/>
                </a:cubicBezTo>
                <a:cubicBezTo>
                  <a:pt x="20086" y="10636"/>
                  <a:pt x="20064" y="10617"/>
                  <a:pt x="20036" y="10612"/>
                </a:cubicBezTo>
                <a:cubicBezTo>
                  <a:pt x="20035" y="10611"/>
                  <a:pt x="20035" y="10610"/>
                  <a:pt x="20033" y="10608"/>
                </a:cubicBezTo>
                <a:cubicBezTo>
                  <a:pt x="20023" y="10590"/>
                  <a:pt x="20008" y="10582"/>
                  <a:pt x="19992" y="10582"/>
                </a:cubicBezTo>
                <a:close/>
                <a:moveTo>
                  <a:pt x="24368" y="10614"/>
                </a:moveTo>
                <a:cubicBezTo>
                  <a:pt x="24343" y="10614"/>
                  <a:pt x="24319" y="10639"/>
                  <a:pt x="24336" y="10666"/>
                </a:cubicBezTo>
                <a:cubicBezTo>
                  <a:pt x="24346" y="10681"/>
                  <a:pt x="24356" y="10696"/>
                  <a:pt x="24366" y="10711"/>
                </a:cubicBezTo>
                <a:cubicBezTo>
                  <a:pt x="24374" y="10722"/>
                  <a:pt x="24385" y="10727"/>
                  <a:pt x="24396" y="10727"/>
                </a:cubicBezTo>
                <a:cubicBezTo>
                  <a:pt x="24421" y="10727"/>
                  <a:pt x="24446" y="10701"/>
                  <a:pt x="24428" y="10675"/>
                </a:cubicBezTo>
                <a:cubicBezTo>
                  <a:pt x="24419" y="10659"/>
                  <a:pt x="24408" y="10645"/>
                  <a:pt x="24398" y="10631"/>
                </a:cubicBezTo>
                <a:cubicBezTo>
                  <a:pt x="24390" y="10619"/>
                  <a:pt x="24379" y="10614"/>
                  <a:pt x="24368" y="10614"/>
                </a:cubicBezTo>
                <a:close/>
                <a:moveTo>
                  <a:pt x="19596" y="10659"/>
                </a:moveTo>
                <a:cubicBezTo>
                  <a:pt x="19551" y="10659"/>
                  <a:pt x="19551" y="10730"/>
                  <a:pt x="19596" y="10730"/>
                </a:cubicBezTo>
                <a:cubicBezTo>
                  <a:pt x="19642" y="10730"/>
                  <a:pt x="19642" y="10659"/>
                  <a:pt x="19596" y="10659"/>
                </a:cubicBezTo>
                <a:close/>
                <a:moveTo>
                  <a:pt x="5994" y="10610"/>
                </a:moveTo>
                <a:cubicBezTo>
                  <a:pt x="5982" y="10610"/>
                  <a:pt x="5970" y="10615"/>
                  <a:pt x="5959" y="10626"/>
                </a:cubicBezTo>
                <a:cubicBezTo>
                  <a:pt x="5954" y="10632"/>
                  <a:pt x="5949" y="10637"/>
                  <a:pt x="5943" y="10642"/>
                </a:cubicBezTo>
                <a:cubicBezTo>
                  <a:pt x="5906" y="10679"/>
                  <a:pt x="5942" y="10732"/>
                  <a:pt x="5983" y="10732"/>
                </a:cubicBezTo>
                <a:cubicBezTo>
                  <a:pt x="5995" y="10732"/>
                  <a:pt x="6007" y="10728"/>
                  <a:pt x="6018" y="10717"/>
                </a:cubicBezTo>
                <a:lnTo>
                  <a:pt x="6033" y="10701"/>
                </a:lnTo>
                <a:cubicBezTo>
                  <a:pt x="6071" y="10664"/>
                  <a:pt x="6035" y="10610"/>
                  <a:pt x="5994" y="10610"/>
                </a:cubicBezTo>
                <a:close/>
                <a:moveTo>
                  <a:pt x="7280" y="10650"/>
                </a:moveTo>
                <a:cubicBezTo>
                  <a:pt x="7262" y="10650"/>
                  <a:pt x="7244" y="10662"/>
                  <a:pt x="7244" y="10684"/>
                </a:cubicBezTo>
                <a:lnTo>
                  <a:pt x="7244" y="10700"/>
                </a:lnTo>
                <a:cubicBezTo>
                  <a:pt x="7244" y="10723"/>
                  <a:pt x="7262" y="10735"/>
                  <a:pt x="7280" y="10735"/>
                </a:cubicBezTo>
                <a:cubicBezTo>
                  <a:pt x="7298" y="10735"/>
                  <a:pt x="7316" y="10723"/>
                  <a:pt x="7316" y="10700"/>
                </a:cubicBezTo>
                <a:lnTo>
                  <a:pt x="7316" y="10684"/>
                </a:lnTo>
                <a:cubicBezTo>
                  <a:pt x="7316" y="10662"/>
                  <a:pt x="7298" y="10650"/>
                  <a:pt x="7280" y="10650"/>
                </a:cubicBezTo>
                <a:close/>
                <a:moveTo>
                  <a:pt x="55" y="10675"/>
                </a:moveTo>
                <a:cubicBezTo>
                  <a:pt x="9" y="10675"/>
                  <a:pt x="9" y="10746"/>
                  <a:pt x="55" y="10746"/>
                </a:cubicBezTo>
                <a:lnTo>
                  <a:pt x="84" y="10746"/>
                </a:lnTo>
                <a:cubicBezTo>
                  <a:pt x="129" y="10746"/>
                  <a:pt x="130" y="10675"/>
                  <a:pt x="84" y="10675"/>
                </a:cubicBezTo>
                <a:close/>
                <a:moveTo>
                  <a:pt x="5515" y="10639"/>
                </a:moveTo>
                <a:cubicBezTo>
                  <a:pt x="5447" y="10639"/>
                  <a:pt x="5446" y="10747"/>
                  <a:pt x="5515" y="10747"/>
                </a:cubicBezTo>
                <a:cubicBezTo>
                  <a:pt x="5583" y="10747"/>
                  <a:pt x="5584" y="10639"/>
                  <a:pt x="5515" y="10639"/>
                </a:cubicBezTo>
                <a:close/>
                <a:moveTo>
                  <a:pt x="17132" y="10686"/>
                </a:moveTo>
                <a:cubicBezTo>
                  <a:pt x="17126" y="10686"/>
                  <a:pt x="17121" y="10688"/>
                  <a:pt x="17117" y="10694"/>
                </a:cubicBezTo>
                <a:cubicBezTo>
                  <a:pt x="17104" y="10711"/>
                  <a:pt x="17089" y="10723"/>
                  <a:pt x="17069" y="10731"/>
                </a:cubicBezTo>
                <a:cubicBezTo>
                  <a:pt x="17050" y="10737"/>
                  <a:pt x="17056" y="10765"/>
                  <a:pt x="17072" y="10765"/>
                </a:cubicBezTo>
                <a:cubicBezTo>
                  <a:pt x="17074" y="10765"/>
                  <a:pt x="17076" y="10765"/>
                  <a:pt x="17078" y="10764"/>
                </a:cubicBezTo>
                <a:cubicBezTo>
                  <a:pt x="17105" y="10754"/>
                  <a:pt x="17128" y="10737"/>
                  <a:pt x="17147" y="10712"/>
                </a:cubicBezTo>
                <a:cubicBezTo>
                  <a:pt x="17156" y="10699"/>
                  <a:pt x="17144" y="10686"/>
                  <a:pt x="17132" y="10686"/>
                </a:cubicBezTo>
                <a:close/>
                <a:moveTo>
                  <a:pt x="23406" y="10628"/>
                </a:moveTo>
                <a:cubicBezTo>
                  <a:pt x="23393" y="10628"/>
                  <a:pt x="23381" y="10645"/>
                  <a:pt x="23393" y="10658"/>
                </a:cubicBezTo>
                <a:cubicBezTo>
                  <a:pt x="23423" y="10692"/>
                  <a:pt x="23455" y="10727"/>
                  <a:pt x="23485" y="10762"/>
                </a:cubicBezTo>
                <a:cubicBezTo>
                  <a:pt x="23489" y="10766"/>
                  <a:pt x="23493" y="10768"/>
                  <a:pt x="23497" y="10768"/>
                </a:cubicBezTo>
                <a:cubicBezTo>
                  <a:pt x="23510" y="10768"/>
                  <a:pt x="23522" y="10750"/>
                  <a:pt x="23510" y="10737"/>
                </a:cubicBezTo>
                <a:cubicBezTo>
                  <a:pt x="23480" y="10702"/>
                  <a:pt x="23449" y="10668"/>
                  <a:pt x="23418" y="10633"/>
                </a:cubicBezTo>
                <a:cubicBezTo>
                  <a:pt x="23415" y="10629"/>
                  <a:pt x="23410" y="10628"/>
                  <a:pt x="23406" y="10628"/>
                </a:cubicBezTo>
                <a:close/>
                <a:moveTo>
                  <a:pt x="23825" y="10642"/>
                </a:moveTo>
                <a:cubicBezTo>
                  <a:pt x="23811" y="10642"/>
                  <a:pt x="23798" y="10650"/>
                  <a:pt x="23794" y="10668"/>
                </a:cubicBezTo>
                <a:cubicBezTo>
                  <a:pt x="23786" y="10702"/>
                  <a:pt x="23794" y="10734"/>
                  <a:pt x="23816" y="10762"/>
                </a:cubicBezTo>
                <a:cubicBezTo>
                  <a:pt x="23822" y="10769"/>
                  <a:pt x="23830" y="10773"/>
                  <a:pt x="23840" y="10773"/>
                </a:cubicBezTo>
                <a:cubicBezTo>
                  <a:pt x="23850" y="10773"/>
                  <a:pt x="23860" y="10769"/>
                  <a:pt x="23867" y="10762"/>
                </a:cubicBezTo>
                <a:cubicBezTo>
                  <a:pt x="23880" y="10747"/>
                  <a:pt x="23878" y="10726"/>
                  <a:pt x="23867" y="10712"/>
                </a:cubicBezTo>
                <a:cubicBezTo>
                  <a:pt x="23861" y="10705"/>
                  <a:pt x="23859" y="10695"/>
                  <a:pt x="23862" y="10687"/>
                </a:cubicBezTo>
                <a:cubicBezTo>
                  <a:pt x="23869" y="10660"/>
                  <a:pt x="23846" y="10642"/>
                  <a:pt x="23825" y="10642"/>
                </a:cubicBezTo>
                <a:close/>
                <a:moveTo>
                  <a:pt x="8249" y="10743"/>
                </a:moveTo>
                <a:cubicBezTo>
                  <a:pt x="8240" y="10743"/>
                  <a:pt x="8231" y="10749"/>
                  <a:pt x="8231" y="10760"/>
                </a:cubicBezTo>
                <a:lnTo>
                  <a:pt x="8231" y="10776"/>
                </a:lnTo>
                <a:cubicBezTo>
                  <a:pt x="8231" y="10788"/>
                  <a:pt x="8240" y="10794"/>
                  <a:pt x="8249" y="10794"/>
                </a:cubicBezTo>
                <a:cubicBezTo>
                  <a:pt x="8257" y="10794"/>
                  <a:pt x="8266" y="10788"/>
                  <a:pt x="8266" y="10776"/>
                </a:cubicBezTo>
                <a:lnTo>
                  <a:pt x="8266" y="10760"/>
                </a:lnTo>
                <a:cubicBezTo>
                  <a:pt x="8267" y="10749"/>
                  <a:pt x="8258" y="10743"/>
                  <a:pt x="8249" y="10743"/>
                </a:cubicBezTo>
                <a:close/>
                <a:moveTo>
                  <a:pt x="14052" y="10728"/>
                </a:moveTo>
                <a:cubicBezTo>
                  <a:pt x="14048" y="10728"/>
                  <a:pt x="14044" y="10729"/>
                  <a:pt x="14040" y="10731"/>
                </a:cubicBezTo>
                <a:cubicBezTo>
                  <a:pt x="14024" y="10736"/>
                  <a:pt x="14010" y="10741"/>
                  <a:pt x="13995" y="10746"/>
                </a:cubicBezTo>
                <a:cubicBezTo>
                  <a:pt x="13956" y="10759"/>
                  <a:pt x="13967" y="10816"/>
                  <a:pt x="14003" y="10816"/>
                </a:cubicBezTo>
                <a:cubicBezTo>
                  <a:pt x="14006" y="10816"/>
                  <a:pt x="14010" y="10816"/>
                  <a:pt x="14014" y="10814"/>
                </a:cubicBezTo>
                <a:cubicBezTo>
                  <a:pt x="14030" y="10809"/>
                  <a:pt x="14043" y="10804"/>
                  <a:pt x="14058" y="10799"/>
                </a:cubicBezTo>
                <a:cubicBezTo>
                  <a:pt x="14097" y="10785"/>
                  <a:pt x="14086" y="10728"/>
                  <a:pt x="14052" y="10728"/>
                </a:cubicBezTo>
                <a:close/>
                <a:moveTo>
                  <a:pt x="3735" y="10748"/>
                </a:moveTo>
                <a:cubicBezTo>
                  <a:pt x="3721" y="10748"/>
                  <a:pt x="3709" y="10766"/>
                  <a:pt x="3722" y="10779"/>
                </a:cubicBezTo>
                <a:cubicBezTo>
                  <a:pt x="3729" y="10785"/>
                  <a:pt x="3728" y="10791"/>
                  <a:pt x="3721" y="10797"/>
                </a:cubicBezTo>
                <a:cubicBezTo>
                  <a:pt x="3706" y="10808"/>
                  <a:pt x="3720" y="10826"/>
                  <a:pt x="3734" y="10826"/>
                </a:cubicBezTo>
                <a:cubicBezTo>
                  <a:pt x="3738" y="10826"/>
                  <a:pt x="3742" y="10825"/>
                  <a:pt x="3745" y="10822"/>
                </a:cubicBezTo>
                <a:cubicBezTo>
                  <a:pt x="3766" y="10805"/>
                  <a:pt x="3766" y="10771"/>
                  <a:pt x="3748" y="10754"/>
                </a:cubicBezTo>
                <a:cubicBezTo>
                  <a:pt x="3743" y="10750"/>
                  <a:pt x="3739" y="10748"/>
                  <a:pt x="3735" y="10748"/>
                </a:cubicBezTo>
                <a:close/>
                <a:moveTo>
                  <a:pt x="6259" y="10767"/>
                </a:moveTo>
                <a:cubicBezTo>
                  <a:pt x="6213" y="10767"/>
                  <a:pt x="6211" y="10837"/>
                  <a:pt x="6259" y="10837"/>
                </a:cubicBezTo>
                <a:cubicBezTo>
                  <a:pt x="6305" y="10837"/>
                  <a:pt x="6305" y="10767"/>
                  <a:pt x="6259" y="10767"/>
                </a:cubicBezTo>
                <a:close/>
                <a:moveTo>
                  <a:pt x="18203" y="10666"/>
                </a:moveTo>
                <a:cubicBezTo>
                  <a:pt x="18163" y="10666"/>
                  <a:pt x="18126" y="10718"/>
                  <a:pt x="18162" y="10756"/>
                </a:cubicBezTo>
                <a:cubicBezTo>
                  <a:pt x="18187" y="10781"/>
                  <a:pt x="18211" y="10807"/>
                  <a:pt x="18236" y="10832"/>
                </a:cubicBezTo>
                <a:cubicBezTo>
                  <a:pt x="18247" y="10844"/>
                  <a:pt x="18260" y="10849"/>
                  <a:pt x="18272" y="10849"/>
                </a:cubicBezTo>
                <a:cubicBezTo>
                  <a:pt x="18313" y="10849"/>
                  <a:pt x="18348" y="10795"/>
                  <a:pt x="18311" y="10758"/>
                </a:cubicBezTo>
                <a:cubicBezTo>
                  <a:pt x="18286" y="10733"/>
                  <a:pt x="18263" y="10706"/>
                  <a:pt x="18238" y="10681"/>
                </a:cubicBezTo>
                <a:cubicBezTo>
                  <a:pt x="18227" y="10670"/>
                  <a:pt x="18215" y="10666"/>
                  <a:pt x="18203" y="10666"/>
                </a:cubicBezTo>
                <a:close/>
                <a:moveTo>
                  <a:pt x="11166" y="10763"/>
                </a:moveTo>
                <a:cubicBezTo>
                  <a:pt x="11153" y="10763"/>
                  <a:pt x="11141" y="10770"/>
                  <a:pt x="11134" y="10781"/>
                </a:cubicBezTo>
                <a:cubicBezTo>
                  <a:pt x="11124" y="10800"/>
                  <a:pt x="11131" y="10817"/>
                  <a:pt x="11147" y="10830"/>
                </a:cubicBezTo>
                <a:cubicBezTo>
                  <a:pt x="11167" y="10846"/>
                  <a:pt x="11187" y="10859"/>
                  <a:pt x="11207" y="10874"/>
                </a:cubicBezTo>
                <a:cubicBezTo>
                  <a:pt x="11213" y="10878"/>
                  <a:pt x="11218" y="10879"/>
                  <a:pt x="11224" y="10879"/>
                </a:cubicBezTo>
                <a:cubicBezTo>
                  <a:pt x="11237" y="10879"/>
                  <a:pt x="11249" y="10872"/>
                  <a:pt x="11256" y="10861"/>
                </a:cubicBezTo>
                <a:cubicBezTo>
                  <a:pt x="11266" y="10843"/>
                  <a:pt x="11259" y="10825"/>
                  <a:pt x="11242" y="10812"/>
                </a:cubicBezTo>
                <a:cubicBezTo>
                  <a:pt x="11223" y="10797"/>
                  <a:pt x="11203" y="10783"/>
                  <a:pt x="11182" y="10768"/>
                </a:cubicBezTo>
                <a:cubicBezTo>
                  <a:pt x="11177" y="10765"/>
                  <a:pt x="11171" y="10763"/>
                  <a:pt x="11166" y="10763"/>
                </a:cubicBezTo>
                <a:close/>
                <a:moveTo>
                  <a:pt x="21955" y="10757"/>
                </a:moveTo>
                <a:cubicBezTo>
                  <a:pt x="21934" y="10757"/>
                  <a:pt x="21912" y="10774"/>
                  <a:pt x="21919" y="10801"/>
                </a:cubicBezTo>
                <a:cubicBezTo>
                  <a:pt x="21924" y="10821"/>
                  <a:pt x="21930" y="10839"/>
                  <a:pt x="21935" y="10860"/>
                </a:cubicBezTo>
                <a:cubicBezTo>
                  <a:pt x="21939" y="10879"/>
                  <a:pt x="21953" y="10887"/>
                  <a:pt x="21967" y="10887"/>
                </a:cubicBezTo>
                <a:cubicBezTo>
                  <a:pt x="21988" y="10887"/>
                  <a:pt x="22010" y="10869"/>
                  <a:pt x="22003" y="10843"/>
                </a:cubicBezTo>
                <a:cubicBezTo>
                  <a:pt x="21998" y="10823"/>
                  <a:pt x="21992" y="10804"/>
                  <a:pt x="21987" y="10782"/>
                </a:cubicBezTo>
                <a:cubicBezTo>
                  <a:pt x="21983" y="10764"/>
                  <a:pt x="21969" y="10757"/>
                  <a:pt x="21955" y="10757"/>
                </a:cubicBezTo>
                <a:close/>
                <a:moveTo>
                  <a:pt x="15029" y="10846"/>
                </a:moveTo>
                <a:cubicBezTo>
                  <a:pt x="15012" y="10846"/>
                  <a:pt x="15002" y="10869"/>
                  <a:pt x="15020" y="10878"/>
                </a:cubicBezTo>
                <a:cubicBezTo>
                  <a:pt x="15030" y="10883"/>
                  <a:pt x="15039" y="10889"/>
                  <a:pt x="15049" y="10894"/>
                </a:cubicBezTo>
                <a:cubicBezTo>
                  <a:pt x="15052" y="10895"/>
                  <a:pt x="15055" y="10896"/>
                  <a:pt x="15058" y="10896"/>
                </a:cubicBezTo>
                <a:cubicBezTo>
                  <a:pt x="15074" y="10896"/>
                  <a:pt x="15085" y="10872"/>
                  <a:pt x="15068" y="10864"/>
                </a:cubicBezTo>
                <a:cubicBezTo>
                  <a:pt x="15057" y="10858"/>
                  <a:pt x="15048" y="10853"/>
                  <a:pt x="15037" y="10848"/>
                </a:cubicBezTo>
                <a:cubicBezTo>
                  <a:pt x="15034" y="10846"/>
                  <a:pt x="15032" y="10846"/>
                  <a:pt x="15029" y="10846"/>
                </a:cubicBezTo>
                <a:close/>
                <a:moveTo>
                  <a:pt x="12741" y="10828"/>
                </a:moveTo>
                <a:cubicBezTo>
                  <a:pt x="12695" y="10828"/>
                  <a:pt x="12695" y="10899"/>
                  <a:pt x="12741" y="10899"/>
                </a:cubicBezTo>
                <a:lnTo>
                  <a:pt x="12770" y="10899"/>
                </a:lnTo>
                <a:cubicBezTo>
                  <a:pt x="12817" y="10899"/>
                  <a:pt x="12817" y="10828"/>
                  <a:pt x="12770" y="10828"/>
                </a:cubicBezTo>
                <a:close/>
                <a:moveTo>
                  <a:pt x="2005" y="10828"/>
                </a:moveTo>
                <a:cubicBezTo>
                  <a:pt x="1971" y="10828"/>
                  <a:pt x="1958" y="10885"/>
                  <a:pt x="1997" y="10898"/>
                </a:cubicBezTo>
                <a:cubicBezTo>
                  <a:pt x="2014" y="10903"/>
                  <a:pt x="2027" y="10909"/>
                  <a:pt x="2042" y="10914"/>
                </a:cubicBezTo>
                <a:cubicBezTo>
                  <a:pt x="2046" y="10915"/>
                  <a:pt x="2050" y="10916"/>
                  <a:pt x="2054" y="10916"/>
                </a:cubicBezTo>
                <a:cubicBezTo>
                  <a:pt x="2088" y="10916"/>
                  <a:pt x="2101" y="10858"/>
                  <a:pt x="2062" y="10846"/>
                </a:cubicBezTo>
                <a:cubicBezTo>
                  <a:pt x="2046" y="10841"/>
                  <a:pt x="2032" y="10835"/>
                  <a:pt x="2017" y="10830"/>
                </a:cubicBezTo>
                <a:cubicBezTo>
                  <a:pt x="2013" y="10829"/>
                  <a:pt x="2009" y="10828"/>
                  <a:pt x="2005" y="10828"/>
                </a:cubicBezTo>
                <a:close/>
                <a:moveTo>
                  <a:pt x="4696" y="10868"/>
                </a:moveTo>
                <a:cubicBezTo>
                  <a:pt x="4650" y="10868"/>
                  <a:pt x="4650" y="10938"/>
                  <a:pt x="4696" y="10938"/>
                </a:cubicBezTo>
                <a:cubicBezTo>
                  <a:pt x="4741" y="10938"/>
                  <a:pt x="4741" y="10868"/>
                  <a:pt x="4696" y="10868"/>
                </a:cubicBezTo>
                <a:close/>
                <a:moveTo>
                  <a:pt x="14427" y="10824"/>
                </a:moveTo>
                <a:cubicBezTo>
                  <a:pt x="14415" y="10824"/>
                  <a:pt x="14402" y="10832"/>
                  <a:pt x="14396" y="10843"/>
                </a:cubicBezTo>
                <a:cubicBezTo>
                  <a:pt x="14385" y="10860"/>
                  <a:pt x="14393" y="10879"/>
                  <a:pt x="14409" y="10891"/>
                </a:cubicBezTo>
                <a:cubicBezTo>
                  <a:pt x="14429" y="10907"/>
                  <a:pt x="14449" y="10921"/>
                  <a:pt x="14470" y="10936"/>
                </a:cubicBezTo>
                <a:cubicBezTo>
                  <a:pt x="14474" y="10939"/>
                  <a:pt x="14480" y="10941"/>
                  <a:pt x="14485" y="10941"/>
                </a:cubicBezTo>
                <a:cubicBezTo>
                  <a:pt x="14498" y="10941"/>
                  <a:pt x="14512" y="10933"/>
                  <a:pt x="14518" y="10922"/>
                </a:cubicBezTo>
                <a:cubicBezTo>
                  <a:pt x="14528" y="10904"/>
                  <a:pt x="14520" y="10886"/>
                  <a:pt x="14504" y="10874"/>
                </a:cubicBezTo>
                <a:cubicBezTo>
                  <a:pt x="14484" y="10858"/>
                  <a:pt x="14465" y="10844"/>
                  <a:pt x="14445" y="10830"/>
                </a:cubicBezTo>
                <a:cubicBezTo>
                  <a:pt x="14439" y="10826"/>
                  <a:pt x="14434" y="10824"/>
                  <a:pt x="14427" y="10824"/>
                </a:cubicBezTo>
                <a:close/>
                <a:moveTo>
                  <a:pt x="2637" y="10877"/>
                </a:moveTo>
                <a:cubicBezTo>
                  <a:pt x="2591" y="10877"/>
                  <a:pt x="2591" y="10947"/>
                  <a:pt x="2637" y="10947"/>
                </a:cubicBezTo>
                <a:cubicBezTo>
                  <a:pt x="2682" y="10947"/>
                  <a:pt x="2682" y="10877"/>
                  <a:pt x="2637" y="10877"/>
                </a:cubicBezTo>
                <a:close/>
                <a:moveTo>
                  <a:pt x="2924" y="10865"/>
                </a:moveTo>
                <a:cubicBezTo>
                  <a:pt x="2891" y="10865"/>
                  <a:pt x="2869" y="10913"/>
                  <a:pt x="2905" y="10931"/>
                </a:cubicBezTo>
                <a:cubicBezTo>
                  <a:pt x="2916" y="10936"/>
                  <a:pt x="2925" y="10941"/>
                  <a:pt x="2936" y="10946"/>
                </a:cubicBezTo>
                <a:cubicBezTo>
                  <a:pt x="2941" y="10949"/>
                  <a:pt x="2946" y="10950"/>
                  <a:pt x="2951" y="10950"/>
                </a:cubicBezTo>
                <a:cubicBezTo>
                  <a:pt x="2983" y="10950"/>
                  <a:pt x="3006" y="10902"/>
                  <a:pt x="2970" y="10885"/>
                </a:cubicBezTo>
                <a:cubicBezTo>
                  <a:pt x="2960" y="10879"/>
                  <a:pt x="2951" y="10874"/>
                  <a:pt x="2941" y="10869"/>
                </a:cubicBezTo>
                <a:cubicBezTo>
                  <a:pt x="2935" y="10866"/>
                  <a:pt x="2929" y="10865"/>
                  <a:pt x="2924" y="10865"/>
                </a:cubicBezTo>
                <a:close/>
                <a:moveTo>
                  <a:pt x="4069" y="10866"/>
                </a:moveTo>
                <a:cubicBezTo>
                  <a:pt x="4064" y="10866"/>
                  <a:pt x="4059" y="10867"/>
                  <a:pt x="4054" y="10868"/>
                </a:cubicBezTo>
                <a:cubicBezTo>
                  <a:pt x="4015" y="10877"/>
                  <a:pt x="4026" y="10936"/>
                  <a:pt x="4064" y="10937"/>
                </a:cubicBezTo>
                <a:cubicBezTo>
                  <a:pt x="4070" y="10947"/>
                  <a:pt x="4082" y="10952"/>
                  <a:pt x="4093" y="10952"/>
                </a:cubicBezTo>
                <a:cubicBezTo>
                  <a:pt x="4099" y="10952"/>
                  <a:pt x="4106" y="10950"/>
                  <a:pt x="4111" y="10947"/>
                </a:cubicBezTo>
                <a:cubicBezTo>
                  <a:pt x="4130" y="10937"/>
                  <a:pt x="4132" y="10916"/>
                  <a:pt x="4125" y="10899"/>
                </a:cubicBezTo>
                <a:cubicBezTo>
                  <a:pt x="4114" y="10877"/>
                  <a:pt x="4093" y="10866"/>
                  <a:pt x="4069" y="10866"/>
                </a:cubicBezTo>
                <a:close/>
                <a:moveTo>
                  <a:pt x="6724" y="10874"/>
                </a:moveTo>
                <a:cubicBezTo>
                  <a:pt x="6706" y="10874"/>
                  <a:pt x="6688" y="10886"/>
                  <a:pt x="6688" y="10909"/>
                </a:cubicBezTo>
                <a:lnTo>
                  <a:pt x="6688" y="10938"/>
                </a:lnTo>
                <a:cubicBezTo>
                  <a:pt x="6688" y="10961"/>
                  <a:pt x="6706" y="10973"/>
                  <a:pt x="6724" y="10973"/>
                </a:cubicBezTo>
                <a:cubicBezTo>
                  <a:pt x="6742" y="10973"/>
                  <a:pt x="6759" y="10961"/>
                  <a:pt x="6759" y="10938"/>
                </a:cubicBezTo>
                <a:lnTo>
                  <a:pt x="6759" y="10909"/>
                </a:lnTo>
                <a:cubicBezTo>
                  <a:pt x="6759" y="10886"/>
                  <a:pt x="6742" y="10874"/>
                  <a:pt x="6724" y="10874"/>
                </a:cubicBezTo>
                <a:close/>
                <a:moveTo>
                  <a:pt x="5093" y="10852"/>
                </a:moveTo>
                <a:cubicBezTo>
                  <a:pt x="5090" y="10852"/>
                  <a:pt x="5087" y="10852"/>
                  <a:pt x="5084" y="10853"/>
                </a:cubicBezTo>
                <a:cubicBezTo>
                  <a:pt x="5075" y="10856"/>
                  <a:pt x="5069" y="10861"/>
                  <a:pt x="5064" y="10868"/>
                </a:cubicBezTo>
                <a:cubicBezTo>
                  <a:pt x="5059" y="10858"/>
                  <a:pt x="5049" y="10852"/>
                  <a:pt x="5036" y="10852"/>
                </a:cubicBezTo>
                <a:cubicBezTo>
                  <a:pt x="4990" y="10852"/>
                  <a:pt x="4990" y="10922"/>
                  <a:pt x="5036" y="10922"/>
                </a:cubicBezTo>
                <a:cubicBezTo>
                  <a:pt x="5048" y="10922"/>
                  <a:pt x="5057" y="10917"/>
                  <a:pt x="5063" y="10910"/>
                </a:cubicBezTo>
                <a:cubicBezTo>
                  <a:pt x="5073" y="10942"/>
                  <a:pt x="5100" y="10968"/>
                  <a:pt x="5132" y="10979"/>
                </a:cubicBezTo>
                <a:cubicBezTo>
                  <a:pt x="5137" y="10980"/>
                  <a:pt x="5141" y="10981"/>
                  <a:pt x="5144" y="10981"/>
                </a:cubicBezTo>
                <a:cubicBezTo>
                  <a:pt x="5176" y="10981"/>
                  <a:pt x="5187" y="10925"/>
                  <a:pt x="5149" y="10911"/>
                </a:cubicBezTo>
                <a:cubicBezTo>
                  <a:pt x="5133" y="10905"/>
                  <a:pt x="5128" y="10893"/>
                  <a:pt x="5127" y="10878"/>
                </a:cubicBezTo>
                <a:cubicBezTo>
                  <a:pt x="5125" y="10862"/>
                  <a:pt x="5108" y="10852"/>
                  <a:pt x="5093" y="10852"/>
                </a:cubicBezTo>
                <a:close/>
                <a:moveTo>
                  <a:pt x="14066" y="10899"/>
                </a:moveTo>
                <a:cubicBezTo>
                  <a:pt x="14058" y="10899"/>
                  <a:pt x="14050" y="10902"/>
                  <a:pt x="14042" y="10910"/>
                </a:cubicBezTo>
                <a:lnTo>
                  <a:pt x="14027" y="10925"/>
                </a:lnTo>
                <a:cubicBezTo>
                  <a:pt x="14002" y="10950"/>
                  <a:pt x="14025" y="10986"/>
                  <a:pt x="14052" y="10986"/>
                </a:cubicBezTo>
                <a:cubicBezTo>
                  <a:pt x="14061" y="10986"/>
                  <a:pt x="14069" y="10982"/>
                  <a:pt x="14077" y="10975"/>
                </a:cubicBezTo>
                <a:lnTo>
                  <a:pt x="14091" y="10959"/>
                </a:lnTo>
                <a:cubicBezTo>
                  <a:pt x="14117" y="10934"/>
                  <a:pt x="14093" y="10899"/>
                  <a:pt x="14066" y="10899"/>
                </a:cubicBezTo>
                <a:close/>
                <a:moveTo>
                  <a:pt x="20377" y="10869"/>
                </a:moveTo>
                <a:cubicBezTo>
                  <a:pt x="20337" y="10869"/>
                  <a:pt x="20300" y="10922"/>
                  <a:pt x="20337" y="10959"/>
                </a:cubicBezTo>
                <a:lnTo>
                  <a:pt x="20353" y="10975"/>
                </a:lnTo>
                <a:cubicBezTo>
                  <a:pt x="20364" y="10986"/>
                  <a:pt x="20377" y="10991"/>
                  <a:pt x="20389" y="10991"/>
                </a:cubicBezTo>
                <a:cubicBezTo>
                  <a:pt x="20430" y="10991"/>
                  <a:pt x="20466" y="10937"/>
                  <a:pt x="20428" y="10900"/>
                </a:cubicBezTo>
                <a:lnTo>
                  <a:pt x="20413" y="10885"/>
                </a:lnTo>
                <a:cubicBezTo>
                  <a:pt x="20402" y="10874"/>
                  <a:pt x="20389" y="10869"/>
                  <a:pt x="20377" y="10869"/>
                </a:cubicBezTo>
                <a:close/>
                <a:moveTo>
                  <a:pt x="6520" y="10869"/>
                </a:moveTo>
                <a:cubicBezTo>
                  <a:pt x="6501" y="10869"/>
                  <a:pt x="6484" y="10877"/>
                  <a:pt x="6473" y="10895"/>
                </a:cubicBezTo>
                <a:cubicBezTo>
                  <a:pt x="6461" y="10919"/>
                  <a:pt x="6467" y="10956"/>
                  <a:pt x="6493" y="10968"/>
                </a:cubicBezTo>
                <a:cubicBezTo>
                  <a:pt x="6504" y="10974"/>
                  <a:pt x="6513" y="10979"/>
                  <a:pt x="6524" y="10984"/>
                </a:cubicBezTo>
                <a:cubicBezTo>
                  <a:pt x="6532" y="10989"/>
                  <a:pt x="6542" y="10991"/>
                  <a:pt x="6551" y="10991"/>
                </a:cubicBezTo>
                <a:cubicBezTo>
                  <a:pt x="6569" y="10991"/>
                  <a:pt x="6586" y="10982"/>
                  <a:pt x="6597" y="10964"/>
                </a:cubicBezTo>
                <a:cubicBezTo>
                  <a:pt x="6611" y="10941"/>
                  <a:pt x="6603" y="10904"/>
                  <a:pt x="6577" y="10891"/>
                </a:cubicBezTo>
                <a:cubicBezTo>
                  <a:pt x="6567" y="10886"/>
                  <a:pt x="6557" y="10880"/>
                  <a:pt x="6547" y="10875"/>
                </a:cubicBezTo>
                <a:cubicBezTo>
                  <a:pt x="6538" y="10871"/>
                  <a:pt x="6529" y="10869"/>
                  <a:pt x="6520" y="10869"/>
                </a:cubicBezTo>
                <a:close/>
                <a:moveTo>
                  <a:pt x="533" y="10932"/>
                </a:moveTo>
                <a:cubicBezTo>
                  <a:pt x="487" y="10932"/>
                  <a:pt x="487" y="11003"/>
                  <a:pt x="533" y="11003"/>
                </a:cubicBezTo>
                <a:cubicBezTo>
                  <a:pt x="580" y="11003"/>
                  <a:pt x="580" y="10932"/>
                  <a:pt x="533" y="10932"/>
                </a:cubicBezTo>
                <a:close/>
                <a:moveTo>
                  <a:pt x="9301" y="10971"/>
                </a:moveTo>
                <a:cubicBezTo>
                  <a:pt x="9277" y="10971"/>
                  <a:pt x="9277" y="11006"/>
                  <a:pt x="9301" y="11006"/>
                </a:cubicBezTo>
                <a:cubicBezTo>
                  <a:pt x="9324" y="11006"/>
                  <a:pt x="9324" y="10971"/>
                  <a:pt x="9301" y="10971"/>
                </a:cubicBezTo>
                <a:close/>
                <a:moveTo>
                  <a:pt x="5651" y="10943"/>
                </a:moveTo>
                <a:cubicBezTo>
                  <a:pt x="5623" y="10943"/>
                  <a:pt x="5600" y="10979"/>
                  <a:pt x="5625" y="11004"/>
                </a:cubicBezTo>
                <a:lnTo>
                  <a:pt x="5641" y="11020"/>
                </a:lnTo>
                <a:cubicBezTo>
                  <a:pt x="5648" y="11027"/>
                  <a:pt x="5656" y="11030"/>
                  <a:pt x="5664" y="11030"/>
                </a:cubicBezTo>
                <a:cubicBezTo>
                  <a:pt x="5691" y="11030"/>
                  <a:pt x="5716" y="10994"/>
                  <a:pt x="5691" y="10969"/>
                </a:cubicBezTo>
                <a:lnTo>
                  <a:pt x="5675" y="10954"/>
                </a:lnTo>
                <a:cubicBezTo>
                  <a:pt x="5667" y="10946"/>
                  <a:pt x="5659" y="10943"/>
                  <a:pt x="5651" y="10943"/>
                </a:cubicBezTo>
                <a:close/>
                <a:moveTo>
                  <a:pt x="17761" y="10985"/>
                </a:moveTo>
                <a:cubicBezTo>
                  <a:pt x="17715" y="10985"/>
                  <a:pt x="17715" y="11056"/>
                  <a:pt x="17761" y="11056"/>
                </a:cubicBezTo>
                <a:lnTo>
                  <a:pt x="17777" y="11056"/>
                </a:lnTo>
                <a:cubicBezTo>
                  <a:pt x="17823" y="11056"/>
                  <a:pt x="17823" y="10985"/>
                  <a:pt x="17777" y="10985"/>
                </a:cubicBezTo>
                <a:close/>
                <a:moveTo>
                  <a:pt x="21533" y="11011"/>
                </a:moveTo>
                <a:cubicBezTo>
                  <a:pt x="21515" y="11011"/>
                  <a:pt x="21497" y="11023"/>
                  <a:pt x="21497" y="11046"/>
                </a:cubicBezTo>
                <a:lnTo>
                  <a:pt x="21497" y="11062"/>
                </a:lnTo>
                <a:cubicBezTo>
                  <a:pt x="21497" y="11085"/>
                  <a:pt x="21515" y="11096"/>
                  <a:pt x="21533" y="11096"/>
                </a:cubicBezTo>
                <a:cubicBezTo>
                  <a:pt x="21550" y="11096"/>
                  <a:pt x="21568" y="11085"/>
                  <a:pt x="21568" y="11062"/>
                </a:cubicBezTo>
                <a:lnTo>
                  <a:pt x="21568" y="11046"/>
                </a:lnTo>
                <a:cubicBezTo>
                  <a:pt x="21568" y="11023"/>
                  <a:pt x="21550" y="11011"/>
                  <a:pt x="21533" y="11011"/>
                </a:cubicBezTo>
                <a:close/>
                <a:moveTo>
                  <a:pt x="22601" y="11029"/>
                </a:moveTo>
                <a:cubicBezTo>
                  <a:pt x="22573" y="11029"/>
                  <a:pt x="22550" y="11065"/>
                  <a:pt x="22575" y="11089"/>
                </a:cubicBezTo>
                <a:lnTo>
                  <a:pt x="22591" y="11105"/>
                </a:lnTo>
                <a:cubicBezTo>
                  <a:pt x="22598" y="11112"/>
                  <a:pt x="22606" y="11115"/>
                  <a:pt x="22614" y="11115"/>
                </a:cubicBezTo>
                <a:cubicBezTo>
                  <a:pt x="22642" y="11115"/>
                  <a:pt x="22666" y="11080"/>
                  <a:pt x="22641" y="11055"/>
                </a:cubicBezTo>
                <a:cubicBezTo>
                  <a:pt x="22636" y="11048"/>
                  <a:pt x="22630" y="11043"/>
                  <a:pt x="22625" y="11040"/>
                </a:cubicBezTo>
                <a:cubicBezTo>
                  <a:pt x="22617" y="11032"/>
                  <a:pt x="22609" y="11029"/>
                  <a:pt x="22601" y="11029"/>
                </a:cubicBezTo>
                <a:close/>
                <a:moveTo>
                  <a:pt x="2878" y="11057"/>
                </a:moveTo>
                <a:cubicBezTo>
                  <a:pt x="2832" y="11057"/>
                  <a:pt x="2832" y="11129"/>
                  <a:pt x="2878" y="11129"/>
                </a:cubicBezTo>
                <a:cubicBezTo>
                  <a:pt x="2923" y="11129"/>
                  <a:pt x="2923" y="11057"/>
                  <a:pt x="2878" y="11057"/>
                </a:cubicBezTo>
                <a:close/>
                <a:moveTo>
                  <a:pt x="5430" y="11066"/>
                </a:moveTo>
                <a:cubicBezTo>
                  <a:pt x="5384" y="11066"/>
                  <a:pt x="5384" y="11136"/>
                  <a:pt x="5430" y="11136"/>
                </a:cubicBezTo>
                <a:lnTo>
                  <a:pt x="5446" y="11136"/>
                </a:lnTo>
                <a:cubicBezTo>
                  <a:pt x="5492" y="11136"/>
                  <a:pt x="5492" y="11066"/>
                  <a:pt x="5446" y="11066"/>
                </a:cubicBezTo>
                <a:close/>
                <a:moveTo>
                  <a:pt x="14787" y="11038"/>
                </a:moveTo>
                <a:cubicBezTo>
                  <a:pt x="14759" y="11038"/>
                  <a:pt x="14735" y="11074"/>
                  <a:pt x="14761" y="11098"/>
                </a:cubicBezTo>
                <a:cubicBezTo>
                  <a:pt x="14771" y="11109"/>
                  <a:pt x="14782" y="11118"/>
                  <a:pt x="14792" y="11127"/>
                </a:cubicBezTo>
                <a:cubicBezTo>
                  <a:pt x="14800" y="11134"/>
                  <a:pt x="14808" y="11137"/>
                  <a:pt x="14816" y="11137"/>
                </a:cubicBezTo>
                <a:cubicBezTo>
                  <a:pt x="14844" y="11137"/>
                  <a:pt x="14869" y="11102"/>
                  <a:pt x="14843" y="11077"/>
                </a:cubicBezTo>
                <a:cubicBezTo>
                  <a:pt x="14832" y="11067"/>
                  <a:pt x="14822" y="11057"/>
                  <a:pt x="14811" y="11048"/>
                </a:cubicBezTo>
                <a:cubicBezTo>
                  <a:pt x="14804" y="11041"/>
                  <a:pt x="14795" y="11038"/>
                  <a:pt x="14787" y="11038"/>
                </a:cubicBezTo>
                <a:close/>
                <a:moveTo>
                  <a:pt x="13417" y="10995"/>
                </a:moveTo>
                <a:cubicBezTo>
                  <a:pt x="13397" y="10995"/>
                  <a:pt x="13375" y="11013"/>
                  <a:pt x="13380" y="11040"/>
                </a:cubicBezTo>
                <a:lnTo>
                  <a:pt x="13396" y="11114"/>
                </a:lnTo>
                <a:cubicBezTo>
                  <a:pt x="13399" y="11132"/>
                  <a:pt x="13412" y="11139"/>
                  <a:pt x="13426" y="11139"/>
                </a:cubicBezTo>
                <a:cubicBezTo>
                  <a:pt x="13446" y="11139"/>
                  <a:pt x="13469" y="11122"/>
                  <a:pt x="13463" y="11095"/>
                </a:cubicBezTo>
                <a:cubicBezTo>
                  <a:pt x="13459" y="11071"/>
                  <a:pt x="13454" y="11047"/>
                  <a:pt x="13448" y="11021"/>
                </a:cubicBezTo>
                <a:cubicBezTo>
                  <a:pt x="13444" y="11003"/>
                  <a:pt x="13431" y="10995"/>
                  <a:pt x="13417" y="10995"/>
                </a:cubicBezTo>
                <a:close/>
                <a:moveTo>
                  <a:pt x="5639" y="11081"/>
                </a:moveTo>
                <a:cubicBezTo>
                  <a:pt x="5596" y="11081"/>
                  <a:pt x="5595" y="11152"/>
                  <a:pt x="5641" y="11152"/>
                </a:cubicBezTo>
                <a:cubicBezTo>
                  <a:pt x="5687" y="11152"/>
                  <a:pt x="5687" y="11081"/>
                  <a:pt x="5641" y="11081"/>
                </a:cubicBezTo>
                <a:cubicBezTo>
                  <a:pt x="5640" y="11081"/>
                  <a:pt x="5639" y="11081"/>
                  <a:pt x="5639" y="11081"/>
                </a:cubicBezTo>
                <a:close/>
                <a:moveTo>
                  <a:pt x="2458" y="11009"/>
                </a:moveTo>
                <a:cubicBezTo>
                  <a:pt x="2412" y="11009"/>
                  <a:pt x="2381" y="11079"/>
                  <a:pt x="2430" y="11109"/>
                </a:cubicBezTo>
                <a:cubicBezTo>
                  <a:pt x="2455" y="11124"/>
                  <a:pt x="2479" y="11139"/>
                  <a:pt x="2504" y="11153"/>
                </a:cubicBezTo>
                <a:cubicBezTo>
                  <a:pt x="2514" y="11159"/>
                  <a:pt x="2523" y="11161"/>
                  <a:pt x="2532" y="11161"/>
                </a:cubicBezTo>
                <a:cubicBezTo>
                  <a:pt x="2578" y="11161"/>
                  <a:pt x="2608" y="11091"/>
                  <a:pt x="2560" y="11062"/>
                </a:cubicBezTo>
                <a:cubicBezTo>
                  <a:pt x="2534" y="11046"/>
                  <a:pt x="2509" y="11031"/>
                  <a:pt x="2485" y="11017"/>
                </a:cubicBezTo>
                <a:cubicBezTo>
                  <a:pt x="2476" y="11011"/>
                  <a:pt x="2467" y="11009"/>
                  <a:pt x="2458" y="11009"/>
                </a:cubicBezTo>
                <a:close/>
                <a:moveTo>
                  <a:pt x="24052" y="11078"/>
                </a:moveTo>
                <a:cubicBezTo>
                  <a:pt x="24028" y="11078"/>
                  <a:pt x="24004" y="11103"/>
                  <a:pt x="24019" y="11131"/>
                </a:cubicBezTo>
                <a:cubicBezTo>
                  <a:pt x="24024" y="11141"/>
                  <a:pt x="24029" y="11151"/>
                  <a:pt x="24034" y="11161"/>
                </a:cubicBezTo>
                <a:cubicBezTo>
                  <a:pt x="24041" y="11174"/>
                  <a:pt x="24051" y="11179"/>
                  <a:pt x="24062" y="11179"/>
                </a:cubicBezTo>
                <a:cubicBezTo>
                  <a:pt x="24085" y="11179"/>
                  <a:pt x="24109" y="11154"/>
                  <a:pt x="24095" y="11125"/>
                </a:cubicBezTo>
                <a:cubicBezTo>
                  <a:pt x="24090" y="11115"/>
                  <a:pt x="24085" y="11106"/>
                  <a:pt x="24079" y="11095"/>
                </a:cubicBezTo>
                <a:cubicBezTo>
                  <a:pt x="24073" y="11083"/>
                  <a:pt x="24062" y="11078"/>
                  <a:pt x="24052" y="11078"/>
                </a:cubicBezTo>
                <a:close/>
                <a:moveTo>
                  <a:pt x="7018" y="11064"/>
                </a:moveTo>
                <a:cubicBezTo>
                  <a:pt x="6977" y="11064"/>
                  <a:pt x="6940" y="11117"/>
                  <a:pt x="6977" y="11155"/>
                </a:cubicBezTo>
                <a:lnTo>
                  <a:pt x="6993" y="11171"/>
                </a:lnTo>
                <a:cubicBezTo>
                  <a:pt x="7004" y="11182"/>
                  <a:pt x="7017" y="11186"/>
                  <a:pt x="7029" y="11186"/>
                </a:cubicBezTo>
                <a:cubicBezTo>
                  <a:pt x="7070" y="11186"/>
                  <a:pt x="7107" y="11133"/>
                  <a:pt x="7069" y="11095"/>
                </a:cubicBezTo>
                <a:lnTo>
                  <a:pt x="7054" y="11079"/>
                </a:lnTo>
                <a:cubicBezTo>
                  <a:pt x="7043" y="11068"/>
                  <a:pt x="7030" y="11064"/>
                  <a:pt x="7018" y="11064"/>
                </a:cubicBezTo>
                <a:close/>
                <a:moveTo>
                  <a:pt x="9438" y="11122"/>
                </a:moveTo>
                <a:cubicBezTo>
                  <a:pt x="9426" y="11122"/>
                  <a:pt x="9414" y="11135"/>
                  <a:pt x="9421" y="11149"/>
                </a:cubicBezTo>
                <a:cubicBezTo>
                  <a:pt x="9427" y="11160"/>
                  <a:pt x="9432" y="11168"/>
                  <a:pt x="9437" y="11179"/>
                </a:cubicBezTo>
                <a:cubicBezTo>
                  <a:pt x="9440" y="11186"/>
                  <a:pt x="9446" y="11188"/>
                  <a:pt x="9451" y="11188"/>
                </a:cubicBezTo>
                <a:cubicBezTo>
                  <a:pt x="9462" y="11188"/>
                  <a:pt x="9474" y="11175"/>
                  <a:pt x="9467" y="11161"/>
                </a:cubicBezTo>
                <a:cubicBezTo>
                  <a:pt x="9460" y="11151"/>
                  <a:pt x="9455" y="11141"/>
                  <a:pt x="9452" y="11131"/>
                </a:cubicBezTo>
                <a:cubicBezTo>
                  <a:pt x="9448" y="11124"/>
                  <a:pt x="9443" y="11122"/>
                  <a:pt x="9438" y="11122"/>
                </a:cubicBezTo>
                <a:close/>
                <a:moveTo>
                  <a:pt x="8924" y="11071"/>
                </a:moveTo>
                <a:cubicBezTo>
                  <a:pt x="8915" y="11071"/>
                  <a:pt x="8906" y="11073"/>
                  <a:pt x="8898" y="11077"/>
                </a:cubicBezTo>
                <a:cubicBezTo>
                  <a:pt x="8887" y="11083"/>
                  <a:pt x="8878" y="11088"/>
                  <a:pt x="8867" y="11093"/>
                </a:cubicBezTo>
                <a:cubicBezTo>
                  <a:pt x="8841" y="11106"/>
                  <a:pt x="8835" y="11141"/>
                  <a:pt x="8847" y="11166"/>
                </a:cubicBezTo>
                <a:cubicBezTo>
                  <a:pt x="8858" y="11184"/>
                  <a:pt x="8876" y="11193"/>
                  <a:pt x="8895" y="11193"/>
                </a:cubicBezTo>
                <a:cubicBezTo>
                  <a:pt x="8904" y="11193"/>
                  <a:pt x="8913" y="11190"/>
                  <a:pt x="8921" y="11186"/>
                </a:cubicBezTo>
                <a:cubicBezTo>
                  <a:pt x="8931" y="11181"/>
                  <a:pt x="8940" y="11176"/>
                  <a:pt x="8951" y="11171"/>
                </a:cubicBezTo>
                <a:cubicBezTo>
                  <a:pt x="8977" y="11157"/>
                  <a:pt x="8983" y="11121"/>
                  <a:pt x="8971" y="11097"/>
                </a:cubicBezTo>
                <a:cubicBezTo>
                  <a:pt x="8960" y="11080"/>
                  <a:pt x="8943" y="11071"/>
                  <a:pt x="8924" y="11071"/>
                </a:cubicBezTo>
                <a:close/>
                <a:moveTo>
                  <a:pt x="9961" y="11088"/>
                </a:moveTo>
                <a:cubicBezTo>
                  <a:pt x="9893" y="11088"/>
                  <a:pt x="9891" y="11194"/>
                  <a:pt x="9961" y="11195"/>
                </a:cubicBezTo>
                <a:lnTo>
                  <a:pt x="9991" y="11195"/>
                </a:lnTo>
                <a:cubicBezTo>
                  <a:pt x="10059" y="11195"/>
                  <a:pt x="10060" y="11088"/>
                  <a:pt x="9991" y="11088"/>
                </a:cubicBezTo>
                <a:close/>
                <a:moveTo>
                  <a:pt x="13931" y="11109"/>
                </a:moveTo>
                <a:cubicBezTo>
                  <a:pt x="13904" y="11109"/>
                  <a:pt x="13880" y="11144"/>
                  <a:pt x="13905" y="11168"/>
                </a:cubicBezTo>
                <a:lnTo>
                  <a:pt x="13921" y="11184"/>
                </a:lnTo>
                <a:cubicBezTo>
                  <a:pt x="13928" y="11192"/>
                  <a:pt x="13937" y="11195"/>
                  <a:pt x="13945" y="11195"/>
                </a:cubicBezTo>
                <a:cubicBezTo>
                  <a:pt x="13972" y="11195"/>
                  <a:pt x="13996" y="11160"/>
                  <a:pt x="13970" y="11135"/>
                </a:cubicBezTo>
                <a:lnTo>
                  <a:pt x="13954" y="11119"/>
                </a:lnTo>
                <a:cubicBezTo>
                  <a:pt x="13947" y="11112"/>
                  <a:pt x="13939" y="11109"/>
                  <a:pt x="13931" y="11109"/>
                </a:cubicBezTo>
                <a:close/>
                <a:moveTo>
                  <a:pt x="11975" y="11096"/>
                </a:moveTo>
                <a:cubicBezTo>
                  <a:pt x="11957" y="11096"/>
                  <a:pt x="11940" y="11108"/>
                  <a:pt x="11940" y="11131"/>
                </a:cubicBezTo>
                <a:lnTo>
                  <a:pt x="11940" y="11161"/>
                </a:lnTo>
                <a:cubicBezTo>
                  <a:pt x="11939" y="11184"/>
                  <a:pt x="11956" y="11196"/>
                  <a:pt x="11974" y="11196"/>
                </a:cubicBezTo>
                <a:cubicBezTo>
                  <a:pt x="11992" y="11196"/>
                  <a:pt x="12010" y="11185"/>
                  <a:pt x="12010" y="11161"/>
                </a:cubicBezTo>
                <a:lnTo>
                  <a:pt x="12010" y="11131"/>
                </a:lnTo>
                <a:cubicBezTo>
                  <a:pt x="12010" y="11108"/>
                  <a:pt x="11992" y="11096"/>
                  <a:pt x="11975" y="11096"/>
                </a:cubicBezTo>
                <a:close/>
                <a:moveTo>
                  <a:pt x="5043" y="11107"/>
                </a:moveTo>
                <a:cubicBezTo>
                  <a:pt x="5020" y="11107"/>
                  <a:pt x="4995" y="11133"/>
                  <a:pt x="5009" y="11161"/>
                </a:cubicBezTo>
                <a:cubicBezTo>
                  <a:pt x="5015" y="11172"/>
                  <a:pt x="5019" y="11181"/>
                  <a:pt x="5026" y="11191"/>
                </a:cubicBezTo>
                <a:cubicBezTo>
                  <a:pt x="5032" y="11204"/>
                  <a:pt x="5043" y="11209"/>
                  <a:pt x="5053" y="11209"/>
                </a:cubicBezTo>
                <a:cubicBezTo>
                  <a:pt x="5077" y="11209"/>
                  <a:pt x="5101" y="11184"/>
                  <a:pt x="5086" y="11156"/>
                </a:cubicBezTo>
                <a:cubicBezTo>
                  <a:pt x="5081" y="11145"/>
                  <a:pt x="5076" y="11136"/>
                  <a:pt x="5071" y="11125"/>
                </a:cubicBezTo>
                <a:cubicBezTo>
                  <a:pt x="5064" y="11113"/>
                  <a:pt x="5054" y="11107"/>
                  <a:pt x="5043" y="11107"/>
                </a:cubicBezTo>
                <a:close/>
                <a:moveTo>
                  <a:pt x="15568" y="11099"/>
                </a:moveTo>
                <a:cubicBezTo>
                  <a:pt x="15563" y="11099"/>
                  <a:pt x="15557" y="11100"/>
                  <a:pt x="15551" y="11103"/>
                </a:cubicBezTo>
                <a:cubicBezTo>
                  <a:pt x="15535" y="11113"/>
                  <a:pt x="15526" y="11136"/>
                  <a:pt x="15538" y="11152"/>
                </a:cubicBezTo>
                <a:cubicBezTo>
                  <a:pt x="15554" y="11172"/>
                  <a:pt x="15568" y="11193"/>
                  <a:pt x="15582" y="11212"/>
                </a:cubicBezTo>
                <a:cubicBezTo>
                  <a:pt x="15590" y="11223"/>
                  <a:pt x="15601" y="11230"/>
                  <a:pt x="15613" y="11230"/>
                </a:cubicBezTo>
                <a:cubicBezTo>
                  <a:pt x="15619" y="11230"/>
                  <a:pt x="15625" y="11228"/>
                  <a:pt x="15630" y="11225"/>
                </a:cubicBezTo>
                <a:cubicBezTo>
                  <a:pt x="15646" y="11216"/>
                  <a:pt x="15656" y="11193"/>
                  <a:pt x="15644" y="11177"/>
                </a:cubicBezTo>
                <a:cubicBezTo>
                  <a:pt x="15629" y="11157"/>
                  <a:pt x="15614" y="11137"/>
                  <a:pt x="15599" y="11116"/>
                </a:cubicBezTo>
                <a:cubicBezTo>
                  <a:pt x="15591" y="11105"/>
                  <a:pt x="15580" y="11099"/>
                  <a:pt x="15568" y="11099"/>
                </a:cubicBezTo>
                <a:close/>
                <a:moveTo>
                  <a:pt x="11824" y="11157"/>
                </a:moveTo>
                <a:cubicBezTo>
                  <a:pt x="11806" y="11157"/>
                  <a:pt x="11789" y="11168"/>
                  <a:pt x="11789" y="11191"/>
                </a:cubicBezTo>
                <a:lnTo>
                  <a:pt x="11789" y="11207"/>
                </a:lnTo>
                <a:cubicBezTo>
                  <a:pt x="11789" y="11230"/>
                  <a:pt x="11806" y="11241"/>
                  <a:pt x="11824" y="11241"/>
                </a:cubicBezTo>
                <a:cubicBezTo>
                  <a:pt x="11842" y="11241"/>
                  <a:pt x="11859" y="11230"/>
                  <a:pt x="11859" y="11207"/>
                </a:cubicBezTo>
                <a:lnTo>
                  <a:pt x="11859" y="11191"/>
                </a:lnTo>
                <a:cubicBezTo>
                  <a:pt x="11859" y="11168"/>
                  <a:pt x="11842" y="11157"/>
                  <a:pt x="11824" y="11157"/>
                </a:cubicBezTo>
                <a:close/>
                <a:moveTo>
                  <a:pt x="16913" y="11099"/>
                </a:moveTo>
                <a:cubicBezTo>
                  <a:pt x="16897" y="11099"/>
                  <a:pt x="16882" y="11106"/>
                  <a:pt x="16871" y="11123"/>
                </a:cubicBezTo>
                <a:cubicBezTo>
                  <a:pt x="16861" y="11139"/>
                  <a:pt x="16853" y="11155"/>
                  <a:pt x="16844" y="11168"/>
                </a:cubicBezTo>
                <a:cubicBezTo>
                  <a:pt x="16819" y="11211"/>
                  <a:pt x="16856" y="11249"/>
                  <a:pt x="16892" y="11249"/>
                </a:cubicBezTo>
                <a:cubicBezTo>
                  <a:pt x="16908" y="11249"/>
                  <a:pt x="16924" y="11242"/>
                  <a:pt x="16935" y="11224"/>
                </a:cubicBezTo>
                <a:cubicBezTo>
                  <a:pt x="16944" y="11208"/>
                  <a:pt x="16954" y="11193"/>
                  <a:pt x="16963" y="11178"/>
                </a:cubicBezTo>
                <a:cubicBezTo>
                  <a:pt x="16987" y="11137"/>
                  <a:pt x="16950" y="11099"/>
                  <a:pt x="16913" y="11099"/>
                </a:cubicBezTo>
                <a:close/>
                <a:moveTo>
                  <a:pt x="10986" y="11119"/>
                </a:moveTo>
                <a:cubicBezTo>
                  <a:pt x="10950" y="11119"/>
                  <a:pt x="10913" y="11158"/>
                  <a:pt x="10936" y="11199"/>
                </a:cubicBezTo>
                <a:cubicBezTo>
                  <a:pt x="10956" y="11235"/>
                  <a:pt x="10989" y="11252"/>
                  <a:pt x="11026" y="11256"/>
                </a:cubicBezTo>
                <a:cubicBezTo>
                  <a:pt x="11028" y="11257"/>
                  <a:pt x="11030" y="11257"/>
                  <a:pt x="11032" y="11257"/>
                </a:cubicBezTo>
                <a:cubicBezTo>
                  <a:pt x="11059" y="11257"/>
                  <a:pt x="11081" y="11229"/>
                  <a:pt x="11081" y="11203"/>
                </a:cubicBezTo>
                <a:cubicBezTo>
                  <a:pt x="11081" y="11173"/>
                  <a:pt x="11058" y="11155"/>
                  <a:pt x="11030" y="11150"/>
                </a:cubicBezTo>
                <a:cubicBezTo>
                  <a:pt x="11029" y="11147"/>
                  <a:pt x="11029" y="11146"/>
                  <a:pt x="11028" y="11145"/>
                </a:cubicBezTo>
                <a:cubicBezTo>
                  <a:pt x="11018" y="11127"/>
                  <a:pt x="11002" y="11119"/>
                  <a:pt x="10986" y="11119"/>
                </a:cubicBezTo>
                <a:close/>
                <a:moveTo>
                  <a:pt x="10591" y="11198"/>
                </a:moveTo>
                <a:cubicBezTo>
                  <a:pt x="10546" y="11198"/>
                  <a:pt x="10546" y="11268"/>
                  <a:pt x="10591" y="11268"/>
                </a:cubicBezTo>
                <a:cubicBezTo>
                  <a:pt x="10638" y="11268"/>
                  <a:pt x="10638" y="11198"/>
                  <a:pt x="10591" y="11198"/>
                </a:cubicBezTo>
                <a:close/>
                <a:moveTo>
                  <a:pt x="4396" y="11089"/>
                </a:moveTo>
                <a:cubicBezTo>
                  <a:pt x="4355" y="11089"/>
                  <a:pt x="4319" y="11142"/>
                  <a:pt x="4356" y="11179"/>
                </a:cubicBezTo>
                <a:cubicBezTo>
                  <a:pt x="4381" y="11204"/>
                  <a:pt x="4405" y="11229"/>
                  <a:pt x="4431" y="11255"/>
                </a:cubicBezTo>
                <a:cubicBezTo>
                  <a:pt x="4442" y="11266"/>
                  <a:pt x="4454" y="11271"/>
                  <a:pt x="4466" y="11271"/>
                </a:cubicBezTo>
                <a:cubicBezTo>
                  <a:pt x="4507" y="11271"/>
                  <a:pt x="4544" y="11218"/>
                  <a:pt x="4507" y="11181"/>
                </a:cubicBezTo>
                <a:cubicBezTo>
                  <a:pt x="4482" y="11156"/>
                  <a:pt x="4457" y="11130"/>
                  <a:pt x="4432" y="11105"/>
                </a:cubicBezTo>
                <a:cubicBezTo>
                  <a:pt x="4421" y="11094"/>
                  <a:pt x="4408" y="11089"/>
                  <a:pt x="4396" y="11089"/>
                </a:cubicBezTo>
                <a:close/>
                <a:moveTo>
                  <a:pt x="18498" y="11171"/>
                </a:moveTo>
                <a:cubicBezTo>
                  <a:pt x="18489" y="11171"/>
                  <a:pt x="18480" y="11177"/>
                  <a:pt x="18480" y="11188"/>
                </a:cubicBezTo>
                <a:lnTo>
                  <a:pt x="18480" y="11263"/>
                </a:lnTo>
                <a:cubicBezTo>
                  <a:pt x="18480" y="11274"/>
                  <a:pt x="18489" y="11280"/>
                  <a:pt x="18498" y="11280"/>
                </a:cubicBezTo>
                <a:cubicBezTo>
                  <a:pt x="18507" y="11280"/>
                  <a:pt x="18515" y="11275"/>
                  <a:pt x="18515" y="11263"/>
                </a:cubicBezTo>
                <a:lnTo>
                  <a:pt x="18515" y="11188"/>
                </a:lnTo>
                <a:cubicBezTo>
                  <a:pt x="18515" y="11177"/>
                  <a:pt x="18507" y="11171"/>
                  <a:pt x="18498" y="11171"/>
                </a:cubicBezTo>
                <a:close/>
                <a:moveTo>
                  <a:pt x="1482" y="11142"/>
                </a:moveTo>
                <a:cubicBezTo>
                  <a:pt x="1441" y="11142"/>
                  <a:pt x="1404" y="11195"/>
                  <a:pt x="1441" y="11233"/>
                </a:cubicBezTo>
                <a:lnTo>
                  <a:pt x="1486" y="11277"/>
                </a:lnTo>
                <a:cubicBezTo>
                  <a:pt x="1497" y="11288"/>
                  <a:pt x="1510" y="11293"/>
                  <a:pt x="1522" y="11293"/>
                </a:cubicBezTo>
                <a:cubicBezTo>
                  <a:pt x="1563" y="11293"/>
                  <a:pt x="1599" y="11240"/>
                  <a:pt x="1561" y="11203"/>
                </a:cubicBezTo>
                <a:lnTo>
                  <a:pt x="1517" y="11158"/>
                </a:lnTo>
                <a:cubicBezTo>
                  <a:pt x="1506" y="11147"/>
                  <a:pt x="1494" y="11142"/>
                  <a:pt x="1482" y="11142"/>
                </a:cubicBezTo>
                <a:close/>
                <a:moveTo>
                  <a:pt x="8126" y="11224"/>
                </a:moveTo>
                <a:cubicBezTo>
                  <a:pt x="8121" y="11224"/>
                  <a:pt x="8115" y="11226"/>
                  <a:pt x="8112" y="11231"/>
                </a:cubicBezTo>
                <a:cubicBezTo>
                  <a:pt x="8098" y="11249"/>
                  <a:pt x="8082" y="11262"/>
                  <a:pt x="8064" y="11268"/>
                </a:cubicBezTo>
                <a:cubicBezTo>
                  <a:pt x="8045" y="11276"/>
                  <a:pt x="8050" y="11304"/>
                  <a:pt x="8066" y="11304"/>
                </a:cubicBezTo>
                <a:cubicBezTo>
                  <a:pt x="8068" y="11304"/>
                  <a:pt x="8070" y="11303"/>
                  <a:pt x="8072" y="11303"/>
                </a:cubicBezTo>
                <a:cubicBezTo>
                  <a:pt x="8101" y="11293"/>
                  <a:pt x="8124" y="11275"/>
                  <a:pt x="8142" y="11250"/>
                </a:cubicBezTo>
                <a:cubicBezTo>
                  <a:pt x="8151" y="11237"/>
                  <a:pt x="8138" y="11224"/>
                  <a:pt x="8126" y="11224"/>
                </a:cubicBezTo>
                <a:close/>
                <a:moveTo>
                  <a:pt x="18061" y="11272"/>
                </a:moveTo>
                <a:cubicBezTo>
                  <a:pt x="18044" y="11272"/>
                  <a:pt x="18026" y="11284"/>
                  <a:pt x="18026" y="11307"/>
                </a:cubicBezTo>
                <a:lnTo>
                  <a:pt x="18026" y="11322"/>
                </a:lnTo>
                <a:cubicBezTo>
                  <a:pt x="18026" y="11345"/>
                  <a:pt x="18044" y="11356"/>
                  <a:pt x="18061" y="11356"/>
                </a:cubicBezTo>
                <a:cubicBezTo>
                  <a:pt x="18079" y="11356"/>
                  <a:pt x="18096" y="11345"/>
                  <a:pt x="18096" y="11322"/>
                </a:cubicBezTo>
                <a:lnTo>
                  <a:pt x="18096" y="11307"/>
                </a:lnTo>
                <a:cubicBezTo>
                  <a:pt x="18096" y="11284"/>
                  <a:pt x="18079" y="11272"/>
                  <a:pt x="18061" y="11272"/>
                </a:cubicBezTo>
                <a:close/>
                <a:moveTo>
                  <a:pt x="1990" y="11267"/>
                </a:moveTo>
                <a:cubicBezTo>
                  <a:pt x="1972" y="11267"/>
                  <a:pt x="1954" y="11278"/>
                  <a:pt x="1954" y="11301"/>
                </a:cubicBezTo>
                <a:lnTo>
                  <a:pt x="1954" y="11331"/>
                </a:lnTo>
                <a:cubicBezTo>
                  <a:pt x="1954" y="11354"/>
                  <a:pt x="1972" y="11365"/>
                  <a:pt x="1990" y="11365"/>
                </a:cubicBezTo>
                <a:cubicBezTo>
                  <a:pt x="2007" y="11365"/>
                  <a:pt x="2025" y="11354"/>
                  <a:pt x="2025" y="11331"/>
                </a:cubicBezTo>
                <a:lnTo>
                  <a:pt x="2025" y="11301"/>
                </a:lnTo>
                <a:cubicBezTo>
                  <a:pt x="2025" y="11278"/>
                  <a:pt x="2007" y="11267"/>
                  <a:pt x="1990" y="11267"/>
                </a:cubicBezTo>
                <a:close/>
                <a:moveTo>
                  <a:pt x="9199" y="11205"/>
                </a:moveTo>
                <a:cubicBezTo>
                  <a:pt x="9159" y="11205"/>
                  <a:pt x="9122" y="11258"/>
                  <a:pt x="9158" y="11296"/>
                </a:cubicBezTo>
                <a:cubicBezTo>
                  <a:pt x="9182" y="11320"/>
                  <a:pt x="9207" y="11347"/>
                  <a:pt x="9232" y="11372"/>
                </a:cubicBezTo>
                <a:cubicBezTo>
                  <a:pt x="9243" y="11383"/>
                  <a:pt x="9255" y="11388"/>
                  <a:pt x="9268" y="11388"/>
                </a:cubicBezTo>
                <a:cubicBezTo>
                  <a:pt x="9308" y="11388"/>
                  <a:pt x="9344" y="11334"/>
                  <a:pt x="9307" y="11297"/>
                </a:cubicBezTo>
                <a:cubicBezTo>
                  <a:pt x="9282" y="11272"/>
                  <a:pt x="9259" y="11246"/>
                  <a:pt x="9234" y="11221"/>
                </a:cubicBezTo>
                <a:cubicBezTo>
                  <a:pt x="9223" y="11210"/>
                  <a:pt x="9211" y="11205"/>
                  <a:pt x="9199" y="11205"/>
                </a:cubicBezTo>
                <a:close/>
                <a:moveTo>
                  <a:pt x="6601" y="11339"/>
                </a:moveTo>
                <a:cubicBezTo>
                  <a:pt x="6557" y="11339"/>
                  <a:pt x="6556" y="11409"/>
                  <a:pt x="6602" y="11409"/>
                </a:cubicBezTo>
                <a:cubicBezTo>
                  <a:pt x="6647" y="11409"/>
                  <a:pt x="6647" y="11339"/>
                  <a:pt x="6602" y="11339"/>
                </a:cubicBezTo>
                <a:cubicBezTo>
                  <a:pt x="6602" y="11339"/>
                  <a:pt x="6602" y="11339"/>
                  <a:pt x="6601" y="11339"/>
                </a:cubicBezTo>
                <a:close/>
                <a:moveTo>
                  <a:pt x="19848" y="11277"/>
                </a:moveTo>
                <a:cubicBezTo>
                  <a:pt x="19841" y="11277"/>
                  <a:pt x="19835" y="11278"/>
                  <a:pt x="19829" y="11282"/>
                </a:cubicBezTo>
                <a:cubicBezTo>
                  <a:pt x="19810" y="11292"/>
                  <a:pt x="19808" y="11313"/>
                  <a:pt x="19816" y="11330"/>
                </a:cubicBezTo>
                <a:cubicBezTo>
                  <a:pt x="19826" y="11355"/>
                  <a:pt x="19837" y="11380"/>
                  <a:pt x="19849" y="11404"/>
                </a:cubicBezTo>
                <a:cubicBezTo>
                  <a:pt x="19854" y="11417"/>
                  <a:pt x="19866" y="11422"/>
                  <a:pt x="19879" y="11422"/>
                </a:cubicBezTo>
                <a:cubicBezTo>
                  <a:pt x="19885" y="11422"/>
                  <a:pt x="19892" y="11421"/>
                  <a:pt x="19897" y="11418"/>
                </a:cubicBezTo>
                <a:cubicBezTo>
                  <a:pt x="19915" y="11407"/>
                  <a:pt x="19918" y="11386"/>
                  <a:pt x="19910" y="11370"/>
                </a:cubicBezTo>
                <a:cubicBezTo>
                  <a:pt x="19899" y="11344"/>
                  <a:pt x="19889" y="11319"/>
                  <a:pt x="19877" y="11294"/>
                </a:cubicBezTo>
                <a:cubicBezTo>
                  <a:pt x="19873" y="11283"/>
                  <a:pt x="19860" y="11277"/>
                  <a:pt x="19848" y="11277"/>
                </a:cubicBezTo>
                <a:close/>
                <a:moveTo>
                  <a:pt x="12951" y="11294"/>
                </a:moveTo>
                <a:cubicBezTo>
                  <a:pt x="12930" y="11294"/>
                  <a:pt x="12908" y="11311"/>
                  <a:pt x="12915" y="11337"/>
                </a:cubicBezTo>
                <a:cubicBezTo>
                  <a:pt x="12920" y="11357"/>
                  <a:pt x="12926" y="11377"/>
                  <a:pt x="12931" y="11398"/>
                </a:cubicBezTo>
                <a:cubicBezTo>
                  <a:pt x="12935" y="11416"/>
                  <a:pt x="12948" y="11424"/>
                  <a:pt x="12962" y="11424"/>
                </a:cubicBezTo>
                <a:cubicBezTo>
                  <a:pt x="12983" y="11424"/>
                  <a:pt x="13005" y="11406"/>
                  <a:pt x="12999" y="11380"/>
                </a:cubicBezTo>
                <a:cubicBezTo>
                  <a:pt x="12994" y="11360"/>
                  <a:pt x="12988" y="11340"/>
                  <a:pt x="12983" y="11319"/>
                </a:cubicBezTo>
                <a:cubicBezTo>
                  <a:pt x="12978" y="11302"/>
                  <a:pt x="12965" y="11294"/>
                  <a:pt x="12951" y="11294"/>
                </a:cubicBezTo>
                <a:close/>
                <a:moveTo>
                  <a:pt x="16395" y="11294"/>
                </a:moveTo>
                <a:cubicBezTo>
                  <a:pt x="16385" y="11294"/>
                  <a:pt x="16375" y="11297"/>
                  <a:pt x="16367" y="11301"/>
                </a:cubicBezTo>
                <a:cubicBezTo>
                  <a:pt x="16341" y="11317"/>
                  <a:pt x="16334" y="11349"/>
                  <a:pt x="16347" y="11375"/>
                </a:cubicBezTo>
                <a:cubicBezTo>
                  <a:pt x="16352" y="11385"/>
                  <a:pt x="16357" y="11394"/>
                  <a:pt x="16363" y="11404"/>
                </a:cubicBezTo>
                <a:cubicBezTo>
                  <a:pt x="16372" y="11422"/>
                  <a:pt x="16390" y="11431"/>
                  <a:pt x="16409" y="11431"/>
                </a:cubicBezTo>
                <a:cubicBezTo>
                  <a:pt x="16418" y="11431"/>
                  <a:pt x="16428" y="11429"/>
                  <a:pt x="16436" y="11424"/>
                </a:cubicBezTo>
                <a:cubicBezTo>
                  <a:pt x="16462" y="11408"/>
                  <a:pt x="16468" y="11377"/>
                  <a:pt x="16456" y="11351"/>
                </a:cubicBezTo>
                <a:cubicBezTo>
                  <a:pt x="16451" y="11340"/>
                  <a:pt x="16445" y="11330"/>
                  <a:pt x="16440" y="11320"/>
                </a:cubicBezTo>
                <a:cubicBezTo>
                  <a:pt x="16431" y="11303"/>
                  <a:pt x="16413" y="11294"/>
                  <a:pt x="16395" y="11294"/>
                </a:cubicBezTo>
                <a:close/>
                <a:moveTo>
                  <a:pt x="24549" y="11290"/>
                </a:moveTo>
                <a:cubicBezTo>
                  <a:pt x="24528" y="11290"/>
                  <a:pt x="24506" y="11307"/>
                  <a:pt x="24512" y="11334"/>
                </a:cubicBezTo>
                <a:cubicBezTo>
                  <a:pt x="24517" y="11358"/>
                  <a:pt x="24522" y="11383"/>
                  <a:pt x="24527" y="11408"/>
                </a:cubicBezTo>
                <a:cubicBezTo>
                  <a:pt x="24530" y="11426"/>
                  <a:pt x="24543" y="11434"/>
                  <a:pt x="24557" y="11434"/>
                </a:cubicBezTo>
                <a:cubicBezTo>
                  <a:pt x="24577" y="11434"/>
                  <a:pt x="24600" y="11417"/>
                  <a:pt x="24595" y="11391"/>
                </a:cubicBezTo>
                <a:cubicBezTo>
                  <a:pt x="24591" y="11365"/>
                  <a:pt x="24585" y="11340"/>
                  <a:pt x="24580" y="11315"/>
                </a:cubicBezTo>
                <a:cubicBezTo>
                  <a:pt x="24576" y="11297"/>
                  <a:pt x="24563" y="11290"/>
                  <a:pt x="24549" y="11290"/>
                </a:cubicBezTo>
                <a:close/>
                <a:moveTo>
                  <a:pt x="561" y="11347"/>
                </a:moveTo>
                <a:cubicBezTo>
                  <a:pt x="526" y="11347"/>
                  <a:pt x="516" y="11405"/>
                  <a:pt x="553" y="11418"/>
                </a:cubicBezTo>
                <a:cubicBezTo>
                  <a:pt x="567" y="11423"/>
                  <a:pt x="583" y="11428"/>
                  <a:pt x="597" y="11435"/>
                </a:cubicBezTo>
                <a:cubicBezTo>
                  <a:pt x="602" y="11436"/>
                  <a:pt x="607" y="11437"/>
                  <a:pt x="611" y="11437"/>
                </a:cubicBezTo>
                <a:cubicBezTo>
                  <a:pt x="646" y="11437"/>
                  <a:pt x="656" y="11380"/>
                  <a:pt x="617" y="11366"/>
                </a:cubicBezTo>
                <a:cubicBezTo>
                  <a:pt x="603" y="11361"/>
                  <a:pt x="587" y="11356"/>
                  <a:pt x="573" y="11350"/>
                </a:cubicBezTo>
                <a:cubicBezTo>
                  <a:pt x="569" y="11348"/>
                  <a:pt x="565" y="11347"/>
                  <a:pt x="561" y="11347"/>
                </a:cubicBezTo>
                <a:close/>
                <a:moveTo>
                  <a:pt x="246" y="11397"/>
                </a:moveTo>
                <a:cubicBezTo>
                  <a:pt x="201" y="11397"/>
                  <a:pt x="201" y="11467"/>
                  <a:pt x="246" y="11467"/>
                </a:cubicBezTo>
                <a:lnTo>
                  <a:pt x="262" y="11467"/>
                </a:lnTo>
                <a:cubicBezTo>
                  <a:pt x="307" y="11467"/>
                  <a:pt x="308" y="11397"/>
                  <a:pt x="262" y="11397"/>
                </a:cubicBezTo>
                <a:close/>
                <a:moveTo>
                  <a:pt x="5426" y="11362"/>
                </a:moveTo>
                <a:cubicBezTo>
                  <a:pt x="5413" y="11362"/>
                  <a:pt x="5400" y="11370"/>
                  <a:pt x="5393" y="11380"/>
                </a:cubicBezTo>
                <a:cubicBezTo>
                  <a:pt x="5383" y="11398"/>
                  <a:pt x="5390" y="11417"/>
                  <a:pt x="5406" y="11428"/>
                </a:cubicBezTo>
                <a:cubicBezTo>
                  <a:pt x="5426" y="11444"/>
                  <a:pt x="5446" y="11459"/>
                  <a:pt x="5467" y="11472"/>
                </a:cubicBezTo>
                <a:cubicBezTo>
                  <a:pt x="5472" y="11476"/>
                  <a:pt x="5478" y="11478"/>
                  <a:pt x="5483" y="11478"/>
                </a:cubicBezTo>
                <a:cubicBezTo>
                  <a:pt x="5496" y="11478"/>
                  <a:pt x="5508" y="11470"/>
                  <a:pt x="5515" y="11460"/>
                </a:cubicBezTo>
                <a:cubicBezTo>
                  <a:pt x="5525" y="11441"/>
                  <a:pt x="5518" y="11423"/>
                  <a:pt x="5502" y="11411"/>
                </a:cubicBezTo>
                <a:cubicBezTo>
                  <a:pt x="5482" y="11396"/>
                  <a:pt x="5462" y="11381"/>
                  <a:pt x="5441" y="11366"/>
                </a:cubicBezTo>
                <a:cubicBezTo>
                  <a:pt x="5437" y="11363"/>
                  <a:pt x="5432" y="11362"/>
                  <a:pt x="5426" y="11362"/>
                </a:cubicBezTo>
                <a:close/>
                <a:moveTo>
                  <a:pt x="3956" y="11438"/>
                </a:moveTo>
                <a:cubicBezTo>
                  <a:pt x="3912" y="11438"/>
                  <a:pt x="3913" y="11508"/>
                  <a:pt x="3958" y="11508"/>
                </a:cubicBezTo>
                <a:cubicBezTo>
                  <a:pt x="4004" y="11508"/>
                  <a:pt x="4004" y="11438"/>
                  <a:pt x="3958" y="11438"/>
                </a:cubicBezTo>
                <a:cubicBezTo>
                  <a:pt x="3957" y="11438"/>
                  <a:pt x="3957" y="11438"/>
                  <a:pt x="3956" y="11438"/>
                </a:cubicBezTo>
                <a:close/>
                <a:moveTo>
                  <a:pt x="6024" y="11383"/>
                </a:moveTo>
                <a:cubicBezTo>
                  <a:pt x="6007" y="11383"/>
                  <a:pt x="5997" y="11407"/>
                  <a:pt x="6013" y="11415"/>
                </a:cubicBezTo>
                <a:cubicBezTo>
                  <a:pt x="6023" y="11419"/>
                  <a:pt x="6030" y="11424"/>
                  <a:pt x="6039" y="11428"/>
                </a:cubicBezTo>
                <a:cubicBezTo>
                  <a:pt x="6036" y="11428"/>
                  <a:pt x="6033" y="11427"/>
                  <a:pt x="6031" y="11427"/>
                </a:cubicBezTo>
                <a:cubicBezTo>
                  <a:pt x="6022" y="11427"/>
                  <a:pt x="6013" y="11431"/>
                  <a:pt x="6005" y="11438"/>
                </a:cubicBezTo>
                <a:cubicBezTo>
                  <a:pt x="5999" y="11442"/>
                  <a:pt x="5993" y="11443"/>
                  <a:pt x="5986" y="11443"/>
                </a:cubicBezTo>
                <a:cubicBezTo>
                  <a:pt x="5984" y="11443"/>
                  <a:pt x="5981" y="11443"/>
                  <a:pt x="5979" y="11443"/>
                </a:cubicBezTo>
                <a:cubicBezTo>
                  <a:pt x="5976" y="11442"/>
                  <a:pt x="5973" y="11442"/>
                  <a:pt x="5970" y="11442"/>
                </a:cubicBezTo>
                <a:cubicBezTo>
                  <a:pt x="5931" y="11442"/>
                  <a:pt x="5917" y="11502"/>
                  <a:pt x="5959" y="11511"/>
                </a:cubicBezTo>
                <a:cubicBezTo>
                  <a:pt x="5968" y="11513"/>
                  <a:pt x="5977" y="11514"/>
                  <a:pt x="5985" y="11514"/>
                </a:cubicBezTo>
                <a:cubicBezTo>
                  <a:pt x="6010" y="11514"/>
                  <a:pt x="6033" y="11505"/>
                  <a:pt x="6053" y="11487"/>
                </a:cubicBezTo>
                <a:cubicBezTo>
                  <a:pt x="6068" y="11475"/>
                  <a:pt x="6066" y="11449"/>
                  <a:pt x="6053" y="11437"/>
                </a:cubicBezTo>
                <a:cubicBezTo>
                  <a:pt x="6050" y="11435"/>
                  <a:pt x="6049" y="11433"/>
                  <a:pt x="6047" y="11432"/>
                </a:cubicBezTo>
                <a:lnTo>
                  <a:pt x="6047" y="11432"/>
                </a:lnTo>
                <a:cubicBezTo>
                  <a:pt x="6048" y="11433"/>
                  <a:pt x="6049" y="11433"/>
                  <a:pt x="6050" y="11433"/>
                </a:cubicBezTo>
                <a:cubicBezTo>
                  <a:pt x="6069" y="11433"/>
                  <a:pt x="6081" y="11409"/>
                  <a:pt x="6063" y="11401"/>
                </a:cubicBezTo>
                <a:cubicBezTo>
                  <a:pt x="6052" y="11396"/>
                  <a:pt x="6043" y="11391"/>
                  <a:pt x="6032" y="11385"/>
                </a:cubicBezTo>
                <a:cubicBezTo>
                  <a:pt x="6029" y="11384"/>
                  <a:pt x="6027" y="11383"/>
                  <a:pt x="6024" y="11383"/>
                </a:cubicBezTo>
                <a:close/>
                <a:moveTo>
                  <a:pt x="7292" y="11402"/>
                </a:moveTo>
                <a:cubicBezTo>
                  <a:pt x="7284" y="11402"/>
                  <a:pt x="7276" y="11405"/>
                  <a:pt x="7268" y="11413"/>
                </a:cubicBezTo>
                <a:lnTo>
                  <a:pt x="7223" y="11457"/>
                </a:lnTo>
                <a:cubicBezTo>
                  <a:pt x="7197" y="11481"/>
                  <a:pt x="7223" y="11517"/>
                  <a:pt x="7250" y="11517"/>
                </a:cubicBezTo>
                <a:cubicBezTo>
                  <a:pt x="7258" y="11517"/>
                  <a:pt x="7266" y="11514"/>
                  <a:pt x="7274" y="11507"/>
                </a:cubicBezTo>
                <a:lnTo>
                  <a:pt x="7318" y="11462"/>
                </a:lnTo>
                <a:cubicBezTo>
                  <a:pt x="7344" y="11437"/>
                  <a:pt x="7319" y="11402"/>
                  <a:pt x="7292" y="11402"/>
                </a:cubicBezTo>
                <a:close/>
                <a:moveTo>
                  <a:pt x="5061" y="11439"/>
                </a:moveTo>
                <a:cubicBezTo>
                  <a:pt x="5053" y="11439"/>
                  <a:pt x="5044" y="11442"/>
                  <a:pt x="5037" y="11449"/>
                </a:cubicBezTo>
                <a:lnTo>
                  <a:pt x="5021" y="11465"/>
                </a:lnTo>
                <a:cubicBezTo>
                  <a:pt x="4996" y="11490"/>
                  <a:pt x="5020" y="11525"/>
                  <a:pt x="5047" y="11525"/>
                </a:cubicBezTo>
                <a:cubicBezTo>
                  <a:pt x="5055" y="11525"/>
                  <a:pt x="5063" y="11522"/>
                  <a:pt x="5071" y="11514"/>
                </a:cubicBezTo>
                <a:lnTo>
                  <a:pt x="5086" y="11498"/>
                </a:lnTo>
                <a:cubicBezTo>
                  <a:pt x="5112" y="11473"/>
                  <a:pt x="5088" y="11439"/>
                  <a:pt x="5061" y="11439"/>
                </a:cubicBezTo>
                <a:close/>
                <a:moveTo>
                  <a:pt x="11373" y="11406"/>
                </a:moveTo>
                <a:cubicBezTo>
                  <a:pt x="11332" y="11406"/>
                  <a:pt x="11296" y="11459"/>
                  <a:pt x="11333" y="11496"/>
                </a:cubicBezTo>
                <a:lnTo>
                  <a:pt x="11349" y="11512"/>
                </a:lnTo>
                <a:cubicBezTo>
                  <a:pt x="11360" y="11523"/>
                  <a:pt x="11372" y="11528"/>
                  <a:pt x="11385" y="11528"/>
                </a:cubicBezTo>
                <a:cubicBezTo>
                  <a:pt x="11425" y="11528"/>
                  <a:pt x="11461" y="11475"/>
                  <a:pt x="11424" y="11438"/>
                </a:cubicBezTo>
                <a:lnTo>
                  <a:pt x="11409" y="11422"/>
                </a:lnTo>
                <a:cubicBezTo>
                  <a:pt x="11398" y="11411"/>
                  <a:pt x="11385" y="11406"/>
                  <a:pt x="11373" y="11406"/>
                </a:cubicBezTo>
                <a:close/>
                <a:moveTo>
                  <a:pt x="19130" y="11406"/>
                </a:moveTo>
                <a:cubicBezTo>
                  <a:pt x="19112" y="11406"/>
                  <a:pt x="19092" y="11416"/>
                  <a:pt x="19082" y="11433"/>
                </a:cubicBezTo>
                <a:cubicBezTo>
                  <a:pt x="19067" y="11460"/>
                  <a:pt x="19077" y="11491"/>
                  <a:pt x="19102" y="11507"/>
                </a:cubicBezTo>
                <a:cubicBezTo>
                  <a:pt x="19118" y="11517"/>
                  <a:pt x="19133" y="11527"/>
                  <a:pt x="19147" y="11537"/>
                </a:cubicBezTo>
                <a:cubicBezTo>
                  <a:pt x="19155" y="11542"/>
                  <a:pt x="19163" y="11545"/>
                  <a:pt x="19172" y="11545"/>
                </a:cubicBezTo>
                <a:cubicBezTo>
                  <a:pt x="19191" y="11545"/>
                  <a:pt x="19211" y="11534"/>
                  <a:pt x="19221" y="11517"/>
                </a:cubicBezTo>
                <a:cubicBezTo>
                  <a:pt x="19234" y="11491"/>
                  <a:pt x="19224" y="11460"/>
                  <a:pt x="19201" y="11444"/>
                </a:cubicBezTo>
                <a:cubicBezTo>
                  <a:pt x="19185" y="11433"/>
                  <a:pt x="19170" y="11424"/>
                  <a:pt x="19156" y="11414"/>
                </a:cubicBezTo>
                <a:cubicBezTo>
                  <a:pt x="19148" y="11409"/>
                  <a:pt x="19139" y="11406"/>
                  <a:pt x="19130" y="11406"/>
                </a:cubicBezTo>
                <a:close/>
                <a:moveTo>
                  <a:pt x="20781" y="11441"/>
                </a:moveTo>
                <a:cubicBezTo>
                  <a:pt x="20758" y="11441"/>
                  <a:pt x="20737" y="11458"/>
                  <a:pt x="20730" y="11480"/>
                </a:cubicBezTo>
                <a:cubicBezTo>
                  <a:pt x="20725" y="11495"/>
                  <a:pt x="20720" y="11509"/>
                  <a:pt x="20714" y="11524"/>
                </a:cubicBezTo>
                <a:cubicBezTo>
                  <a:pt x="20705" y="11551"/>
                  <a:pt x="20725" y="11582"/>
                  <a:pt x="20751" y="11590"/>
                </a:cubicBezTo>
                <a:cubicBezTo>
                  <a:pt x="20755" y="11591"/>
                  <a:pt x="20760" y="11591"/>
                  <a:pt x="20764" y="11591"/>
                </a:cubicBezTo>
                <a:cubicBezTo>
                  <a:pt x="20788" y="11591"/>
                  <a:pt x="20809" y="11575"/>
                  <a:pt x="20816" y="11553"/>
                </a:cubicBezTo>
                <a:cubicBezTo>
                  <a:pt x="20821" y="11537"/>
                  <a:pt x="20826" y="11523"/>
                  <a:pt x="20832" y="11508"/>
                </a:cubicBezTo>
                <a:cubicBezTo>
                  <a:pt x="20841" y="11482"/>
                  <a:pt x="20821" y="11450"/>
                  <a:pt x="20795" y="11443"/>
                </a:cubicBezTo>
                <a:cubicBezTo>
                  <a:pt x="20790" y="11442"/>
                  <a:pt x="20786" y="11441"/>
                  <a:pt x="20781" y="11441"/>
                </a:cubicBezTo>
                <a:close/>
                <a:moveTo>
                  <a:pt x="8757" y="11523"/>
                </a:moveTo>
                <a:cubicBezTo>
                  <a:pt x="8711" y="11523"/>
                  <a:pt x="8711" y="11593"/>
                  <a:pt x="8757" y="11593"/>
                </a:cubicBezTo>
                <a:lnTo>
                  <a:pt x="8773" y="11593"/>
                </a:lnTo>
                <a:cubicBezTo>
                  <a:pt x="8774" y="11593"/>
                  <a:pt x="8774" y="11593"/>
                  <a:pt x="8775" y="11593"/>
                </a:cubicBezTo>
                <a:cubicBezTo>
                  <a:pt x="8819" y="11593"/>
                  <a:pt x="8818" y="11523"/>
                  <a:pt x="8773" y="11523"/>
                </a:cubicBezTo>
                <a:close/>
                <a:moveTo>
                  <a:pt x="22583" y="11524"/>
                </a:moveTo>
                <a:cubicBezTo>
                  <a:pt x="22537" y="11524"/>
                  <a:pt x="22537" y="11594"/>
                  <a:pt x="22583" y="11594"/>
                </a:cubicBezTo>
                <a:lnTo>
                  <a:pt x="22613" y="11594"/>
                </a:lnTo>
                <a:cubicBezTo>
                  <a:pt x="22613" y="11594"/>
                  <a:pt x="22613" y="11594"/>
                  <a:pt x="22614" y="11594"/>
                </a:cubicBezTo>
                <a:cubicBezTo>
                  <a:pt x="22659" y="11594"/>
                  <a:pt x="22658" y="11524"/>
                  <a:pt x="22613" y="11524"/>
                </a:cubicBezTo>
                <a:close/>
                <a:moveTo>
                  <a:pt x="17265" y="11510"/>
                </a:moveTo>
                <a:cubicBezTo>
                  <a:pt x="17248" y="11510"/>
                  <a:pt x="17230" y="11521"/>
                  <a:pt x="17230" y="11545"/>
                </a:cubicBezTo>
                <a:lnTo>
                  <a:pt x="17230" y="11560"/>
                </a:lnTo>
                <a:cubicBezTo>
                  <a:pt x="17230" y="11583"/>
                  <a:pt x="17248" y="11595"/>
                  <a:pt x="17265" y="11595"/>
                </a:cubicBezTo>
                <a:cubicBezTo>
                  <a:pt x="17283" y="11595"/>
                  <a:pt x="17300" y="11583"/>
                  <a:pt x="17300" y="11560"/>
                </a:cubicBezTo>
                <a:lnTo>
                  <a:pt x="17300" y="11545"/>
                </a:lnTo>
                <a:cubicBezTo>
                  <a:pt x="17300" y="11521"/>
                  <a:pt x="17283" y="11510"/>
                  <a:pt x="17265" y="11510"/>
                </a:cubicBezTo>
                <a:close/>
                <a:moveTo>
                  <a:pt x="18006" y="11518"/>
                </a:moveTo>
                <a:cubicBezTo>
                  <a:pt x="17983" y="11518"/>
                  <a:pt x="17960" y="11524"/>
                  <a:pt x="17939" y="11534"/>
                </a:cubicBezTo>
                <a:cubicBezTo>
                  <a:pt x="17904" y="11551"/>
                  <a:pt x="17926" y="11600"/>
                  <a:pt x="17959" y="11600"/>
                </a:cubicBezTo>
                <a:cubicBezTo>
                  <a:pt x="17964" y="11600"/>
                  <a:pt x="17969" y="11599"/>
                  <a:pt x="17975" y="11596"/>
                </a:cubicBezTo>
                <a:cubicBezTo>
                  <a:pt x="17985" y="11591"/>
                  <a:pt x="17994" y="11589"/>
                  <a:pt x="18003" y="11589"/>
                </a:cubicBezTo>
                <a:cubicBezTo>
                  <a:pt x="18014" y="11589"/>
                  <a:pt x="18024" y="11592"/>
                  <a:pt x="18036" y="11597"/>
                </a:cubicBezTo>
                <a:cubicBezTo>
                  <a:pt x="18039" y="11599"/>
                  <a:pt x="18043" y="11599"/>
                  <a:pt x="18047" y="11599"/>
                </a:cubicBezTo>
                <a:cubicBezTo>
                  <a:pt x="18062" y="11599"/>
                  <a:pt x="18076" y="11586"/>
                  <a:pt x="18080" y="11572"/>
                </a:cubicBezTo>
                <a:cubicBezTo>
                  <a:pt x="18086" y="11551"/>
                  <a:pt x="18073" y="11534"/>
                  <a:pt x="18056" y="11528"/>
                </a:cubicBezTo>
                <a:cubicBezTo>
                  <a:pt x="18040" y="11521"/>
                  <a:pt x="18023" y="11518"/>
                  <a:pt x="18006" y="11518"/>
                </a:cubicBezTo>
                <a:close/>
                <a:moveTo>
                  <a:pt x="3148" y="11463"/>
                </a:moveTo>
                <a:cubicBezTo>
                  <a:pt x="3130" y="11463"/>
                  <a:pt x="3110" y="11473"/>
                  <a:pt x="3101" y="11490"/>
                </a:cubicBezTo>
                <a:cubicBezTo>
                  <a:pt x="3096" y="11501"/>
                  <a:pt x="3091" y="11509"/>
                  <a:pt x="3085" y="11519"/>
                </a:cubicBezTo>
                <a:cubicBezTo>
                  <a:pt x="3073" y="11546"/>
                  <a:pt x="3079" y="11577"/>
                  <a:pt x="3105" y="11593"/>
                </a:cubicBezTo>
                <a:cubicBezTo>
                  <a:pt x="3114" y="11598"/>
                  <a:pt x="3123" y="11600"/>
                  <a:pt x="3133" y="11600"/>
                </a:cubicBezTo>
                <a:cubicBezTo>
                  <a:pt x="3152" y="11600"/>
                  <a:pt x="3170" y="11591"/>
                  <a:pt x="3179" y="11574"/>
                </a:cubicBezTo>
                <a:cubicBezTo>
                  <a:pt x="3184" y="11563"/>
                  <a:pt x="3189" y="11554"/>
                  <a:pt x="3194" y="11543"/>
                </a:cubicBezTo>
                <a:cubicBezTo>
                  <a:pt x="3208" y="11517"/>
                  <a:pt x="3201" y="11485"/>
                  <a:pt x="3174" y="11470"/>
                </a:cubicBezTo>
                <a:cubicBezTo>
                  <a:pt x="3167" y="11465"/>
                  <a:pt x="3158" y="11463"/>
                  <a:pt x="3148" y="11463"/>
                </a:cubicBezTo>
                <a:close/>
                <a:moveTo>
                  <a:pt x="12528" y="11550"/>
                </a:moveTo>
                <a:cubicBezTo>
                  <a:pt x="12511" y="11550"/>
                  <a:pt x="12493" y="11561"/>
                  <a:pt x="12493" y="11584"/>
                </a:cubicBezTo>
                <a:lnTo>
                  <a:pt x="12493" y="11600"/>
                </a:lnTo>
                <a:cubicBezTo>
                  <a:pt x="12493" y="11623"/>
                  <a:pt x="12511" y="11634"/>
                  <a:pt x="12528" y="11634"/>
                </a:cubicBezTo>
                <a:cubicBezTo>
                  <a:pt x="12546" y="11634"/>
                  <a:pt x="12564" y="11623"/>
                  <a:pt x="12564" y="11600"/>
                </a:cubicBezTo>
                <a:lnTo>
                  <a:pt x="12564" y="11584"/>
                </a:lnTo>
                <a:cubicBezTo>
                  <a:pt x="12564" y="11561"/>
                  <a:pt x="12546" y="11550"/>
                  <a:pt x="12528" y="11550"/>
                </a:cubicBezTo>
                <a:close/>
                <a:moveTo>
                  <a:pt x="13597" y="11565"/>
                </a:moveTo>
                <a:cubicBezTo>
                  <a:pt x="13569" y="11565"/>
                  <a:pt x="13546" y="11601"/>
                  <a:pt x="13571" y="11626"/>
                </a:cubicBezTo>
                <a:lnTo>
                  <a:pt x="13587" y="11642"/>
                </a:lnTo>
                <a:cubicBezTo>
                  <a:pt x="13594" y="11649"/>
                  <a:pt x="13602" y="11652"/>
                  <a:pt x="13610" y="11652"/>
                </a:cubicBezTo>
                <a:cubicBezTo>
                  <a:pt x="13637" y="11652"/>
                  <a:pt x="13662" y="11616"/>
                  <a:pt x="13637" y="11592"/>
                </a:cubicBezTo>
                <a:cubicBezTo>
                  <a:pt x="13629" y="11586"/>
                  <a:pt x="13625" y="11581"/>
                  <a:pt x="13621" y="11576"/>
                </a:cubicBezTo>
                <a:cubicBezTo>
                  <a:pt x="13613" y="11569"/>
                  <a:pt x="13605" y="11565"/>
                  <a:pt x="13597" y="11565"/>
                </a:cubicBezTo>
                <a:close/>
                <a:moveTo>
                  <a:pt x="4662" y="11590"/>
                </a:moveTo>
                <a:cubicBezTo>
                  <a:pt x="4618" y="11590"/>
                  <a:pt x="4619" y="11660"/>
                  <a:pt x="4664" y="11660"/>
                </a:cubicBezTo>
                <a:lnTo>
                  <a:pt x="4680" y="11660"/>
                </a:lnTo>
                <a:cubicBezTo>
                  <a:pt x="4725" y="11660"/>
                  <a:pt x="4725" y="11590"/>
                  <a:pt x="4680" y="11590"/>
                </a:cubicBezTo>
                <a:lnTo>
                  <a:pt x="4664" y="11590"/>
                </a:lnTo>
                <a:cubicBezTo>
                  <a:pt x="4664" y="11590"/>
                  <a:pt x="4663" y="11590"/>
                  <a:pt x="4662" y="11590"/>
                </a:cubicBezTo>
                <a:close/>
                <a:moveTo>
                  <a:pt x="24352" y="11559"/>
                </a:moveTo>
                <a:cubicBezTo>
                  <a:pt x="24328" y="11559"/>
                  <a:pt x="24304" y="11585"/>
                  <a:pt x="24318" y="11613"/>
                </a:cubicBezTo>
                <a:cubicBezTo>
                  <a:pt x="24323" y="11623"/>
                  <a:pt x="24329" y="11633"/>
                  <a:pt x="24334" y="11643"/>
                </a:cubicBezTo>
                <a:cubicBezTo>
                  <a:pt x="24340" y="11656"/>
                  <a:pt x="24351" y="11661"/>
                  <a:pt x="24362" y="11661"/>
                </a:cubicBezTo>
                <a:cubicBezTo>
                  <a:pt x="24385" y="11661"/>
                  <a:pt x="24410" y="11635"/>
                  <a:pt x="24396" y="11607"/>
                </a:cubicBezTo>
                <a:cubicBezTo>
                  <a:pt x="24388" y="11597"/>
                  <a:pt x="24383" y="11587"/>
                  <a:pt x="24380" y="11577"/>
                </a:cubicBezTo>
                <a:cubicBezTo>
                  <a:pt x="24373" y="11565"/>
                  <a:pt x="24363" y="11559"/>
                  <a:pt x="24352" y="11559"/>
                </a:cubicBezTo>
                <a:close/>
                <a:moveTo>
                  <a:pt x="15777" y="11552"/>
                </a:moveTo>
                <a:cubicBezTo>
                  <a:pt x="15759" y="11552"/>
                  <a:pt x="15741" y="11563"/>
                  <a:pt x="15740" y="11586"/>
                </a:cubicBezTo>
                <a:cubicBezTo>
                  <a:pt x="15738" y="11623"/>
                  <a:pt x="15762" y="11655"/>
                  <a:pt x="15798" y="11665"/>
                </a:cubicBezTo>
                <a:cubicBezTo>
                  <a:pt x="15802" y="11666"/>
                  <a:pt x="15806" y="11667"/>
                  <a:pt x="15809" y="11667"/>
                </a:cubicBezTo>
                <a:cubicBezTo>
                  <a:pt x="15845" y="11667"/>
                  <a:pt x="15856" y="11607"/>
                  <a:pt x="15817" y="11596"/>
                </a:cubicBezTo>
                <a:cubicBezTo>
                  <a:pt x="15811" y="11593"/>
                  <a:pt x="15812" y="11591"/>
                  <a:pt x="15812" y="11586"/>
                </a:cubicBezTo>
                <a:cubicBezTo>
                  <a:pt x="15813" y="11563"/>
                  <a:pt x="15795" y="11552"/>
                  <a:pt x="15777" y="11552"/>
                </a:cubicBezTo>
                <a:close/>
                <a:moveTo>
                  <a:pt x="5784" y="11576"/>
                </a:moveTo>
                <a:cubicBezTo>
                  <a:pt x="5756" y="11576"/>
                  <a:pt x="5731" y="11612"/>
                  <a:pt x="5757" y="11637"/>
                </a:cubicBezTo>
                <a:cubicBezTo>
                  <a:pt x="5767" y="11647"/>
                  <a:pt x="5778" y="11656"/>
                  <a:pt x="5788" y="11665"/>
                </a:cubicBezTo>
                <a:cubicBezTo>
                  <a:pt x="5796" y="11672"/>
                  <a:pt x="5804" y="11675"/>
                  <a:pt x="5812" y="11675"/>
                </a:cubicBezTo>
                <a:cubicBezTo>
                  <a:pt x="5840" y="11675"/>
                  <a:pt x="5864" y="11640"/>
                  <a:pt x="5839" y="11616"/>
                </a:cubicBezTo>
                <a:cubicBezTo>
                  <a:pt x="5828" y="11605"/>
                  <a:pt x="5818" y="11596"/>
                  <a:pt x="5807" y="11586"/>
                </a:cubicBezTo>
                <a:cubicBezTo>
                  <a:pt x="5800" y="11579"/>
                  <a:pt x="5792" y="11576"/>
                  <a:pt x="5784" y="11576"/>
                </a:cubicBezTo>
                <a:close/>
                <a:moveTo>
                  <a:pt x="23931" y="11607"/>
                </a:moveTo>
                <a:cubicBezTo>
                  <a:pt x="23917" y="11607"/>
                  <a:pt x="23905" y="11625"/>
                  <a:pt x="23917" y="11637"/>
                </a:cubicBezTo>
                <a:lnTo>
                  <a:pt x="23962" y="11681"/>
                </a:lnTo>
                <a:cubicBezTo>
                  <a:pt x="23966" y="11684"/>
                  <a:pt x="23970" y="11686"/>
                  <a:pt x="23974" y="11686"/>
                </a:cubicBezTo>
                <a:cubicBezTo>
                  <a:pt x="23987" y="11686"/>
                  <a:pt x="24000" y="11669"/>
                  <a:pt x="23987" y="11656"/>
                </a:cubicBezTo>
                <a:lnTo>
                  <a:pt x="23942" y="11612"/>
                </a:lnTo>
                <a:cubicBezTo>
                  <a:pt x="23939" y="11608"/>
                  <a:pt x="23935" y="11607"/>
                  <a:pt x="23931" y="11607"/>
                </a:cubicBezTo>
                <a:close/>
                <a:moveTo>
                  <a:pt x="14425" y="11622"/>
                </a:moveTo>
                <a:cubicBezTo>
                  <a:pt x="14379" y="11622"/>
                  <a:pt x="14379" y="11692"/>
                  <a:pt x="14425" y="11692"/>
                </a:cubicBezTo>
                <a:lnTo>
                  <a:pt x="14455" y="11692"/>
                </a:lnTo>
                <a:cubicBezTo>
                  <a:pt x="14501" y="11692"/>
                  <a:pt x="14501" y="11622"/>
                  <a:pt x="14455" y="11622"/>
                </a:cubicBezTo>
                <a:close/>
                <a:moveTo>
                  <a:pt x="21982" y="11628"/>
                </a:moveTo>
                <a:cubicBezTo>
                  <a:pt x="21964" y="11628"/>
                  <a:pt x="21946" y="11640"/>
                  <a:pt x="21946" y="11663"/>
                </a:cubicBezTo>
                <a:lnTo>
                  <a:pt x="21946" y="11679"/>
                </a:lnTo>
                <a:cubicBezTo>
                  <a:pt x="21946" y="11701"/>
                  <a:pt x="21964" y="11712"/>
                  <a:pt x="21982" y="11712"/>
                </a:cubicBezTo>
                <a:cubicBezTo>
                  <a:pt x="22000" y="11712"/>
                  <a:pt x="22018" y="11701"/>
                  <a:pt x="22018" y="11679"/>
                </a:cubicBezTo>
                <a:lnTo>
                  <a:pt x="22018" y="11663"/>
                </a:lnTo>
                <a:cubicBezTo>
                  <a:pt x="22018" y="11640"/>
                  <a:pt x="22000" y="11628"/>
                  <a:pt x="21982" y="11628"/>
                </a:cubicBezTo>
                <a:close/>
                <a:moveTo>
                  <a:pt x="1029" y="11624"/>
                </a:moveTo>
                <a:cubicBezTo>
                  <a:pt x="1005" y="11624"/>
                  <a:pt x="980" y="11649"/>
                  <a:pt x="995" y="11677"/>
                </a:cubicBezTo>
                <a:cubicBezTo>
                  <a:pt x="1004" y="11692"/>
                  <a:pt x="1015" y="11703"/>
                  <a:pt x="1029" y="11711"/>
                </a:cubicBezTo>
                <a:cubicBezTo>
                  <a:pt x="1034" y="11718"/>
                  <a:pt x="1043" y="11726"/>
                  <a:pt x="1056" y="11726"/>
                </a:cubicBezTo>
                <a:lnTo>
                  <a:pt x="1077" y="11726"/>
                </a:lnTo>
                <a:cubicBezTo>
                  <a:pt x="1079" y="11726"/>
                  <a:pt x="1082" y="11724"/>
                  <a:pt x="1085" y="11724"/>
                </a:cubicBezTo>
                <a:lnTo>
                  <a:pt x="1086" y="11724"/>
                </a:lnTo>
                <a:cubicBezTo>
                  <a:pt x="1088" y="11724"/>
                  <a:pt x="1088" y="11723"/>
                  <a:pt x="1089" y="11723"/>
                </a:cubicBezTo>
                <a:cubicBezTo>
                  <a:pt x="1096" y="11721"/>
                  <a:pt x="1101" y="11714"/>
                  <a:pt x="1104" y="11708"/>
                </a:cubicBezTo>
                <a:cubicBezTo>
                  <a:pt x="1109" y="11702"/>
                  <a:pt x="1111" y="11695"/>
                  <a:pt x="1111" y="11688"/>
                </a:cubicBezTo>
                <a:cubicBezTo>
                  <a:pt x="1111" y="11678"/>
                  <a:pt x="1107" y="11670"/>
                  <a:pt x="1101" y="11665"/>
                </a:cubicBezTo>
                <a:cubicBezTo>
                  <a:pt x="1093" y="11660"/>
                  <a:pt x="1087" y="11655"/>
                  <a:pt x="1076" y="11655"/>
                </a:cubicBezTo>
                <a:cubicBezTo>
                  <a:pt x="1074" y="11655"/>
                  <a:pt x="1073" y="11653"/>
                  <a:pt x="1072" y="11653"/>
                </a:cubicBezTo>
                <a:cubicBezTo>
                  <a:pt x="1064" y="11651"/>
                  <a:pt x="1060" y="11646"/>
                  <a:pt x="1057" y="11642"/>
                </a:cubicBezTo>
                <a:cubicBezTo>
                  <a:pt x="1050" y="11629"/>
                  <a:pt x="1040" y="11624"/>
                  <a:pt x="1029" y="11624"/>
                </a:cubicBezTo>
                <a:close/>
                <a:moveTo>
                  <a:pt x="2517" y="11580"/>
                </a:moveTo>
                <a:cubicBezTo>
                  <a:pt x="2497" y="11580"/>
                  <a:pt x="2477" y="11591"/>
                  <a:pt x="2467" y="11607"/>
                </a:cubicBezTo>
                <a:cubicBezTo>
                  <a:pt x="2452" y="11635"/>
                  <a:pt x="2464" y="11664"/>
                  <a:pt x="2487" y="11681"/>
                </a:cubicBezTo>
                <a:cubicBezTo>
                  <a:pt x="2507" y="11696"/>
                  <a:pt x="2527" y="11711"/>
                  <a:pt x="2548" y="11726"/>
                </a:cubicBezTo>
                <a:cubicBezTo>
                  <a:pt x="2555" y="11730"/>
                  <a:pt x="2563" y="11733"/>
                  <a:pt x="2571" y="11733"/>
                </a:cubicBezTo>
                <a:cubicBezTo>
                  <a:pt x="2591" y="11733"/>
                  <a:pt x="2612" y="11721"/>
                  <a:pt x="2621" y="11706"/>
                </a:cubicBezTo>
                <a:cubicBezTo>
                  <a:pt x="2637" y="11679"/>
                  <a:pt x="2624" y="11649"/>
                  <a:pt x="2601" y="11633"/>
                </a:cubicBezTo>
                <a:cubicBezTo>
                  <a:pt x="2582" y="11617"/>
                  <a:pt x="2562" y="11602"/>
                  <a:pt x="2541" y="11587"/>
                </a:cubicBezTo>
                <a:cubicBezTo>
                  <a:pt x="2534" y="11582"/>
                  <a:pt x="2525" y="11580"/>
                  <a:pt x="2517" y="11580"/>
                </a:cubicBezTo>
                <a:close/>
                <a:moveTo>
                  <a:pt x="13854" y="11665"/>
                </a:moveTo>
                <a:cubicBezTo>
                  <a:pt x="13808" y="11665"/>
                  <a:pt x="13808" y="11736"/>
                  <a:pt x="13854" y="11736"/>
                </a:cubicBezTo>
                <a:cubicBezTo>
                  <a:pt x="13900" y="11736"/>
                  <a:pt x="13900" y="11665"/>
                  <a:pt x="13854" y="11665"/>
                </a:cubicBezTo>
                <a:close/>
                <a:moveTo>
                  <a:pt x="1703" y="11670"/>
                </a:moveTo>
                <a:cubicBezTo>
                  <a:pt x="1658" y="11670"/>
                  <a:pt x="1658" y="11741"/>
                  <a:pt x="1703" y="11741"/>
                </a:cubicBezTo>
                <a:lnTo>
                  <a:pt x="1718" y="11741"/>
                </a:lnTo>
                <a:cubicBezTo>
                  <a:pt x="1719" y="11741"/>
                  <a:pt x="1719" y="11741"/>
                  <a:pt x="1719" y="11741"/>
                </a:cubicBezTo>
                <a:cubicBezTo>
                  <a:pt x="1764" y="11741"/>
                  <a:pt x="1764" y="11670"/>
                  <a:pt x="1718" y="11670"/>
                </a:cubicBezTo>
                <a:close/>
                <a:moveTo>
                  <a:pt x="13989" y="11695"/>
                </a:moveTo>
                <a:cubicBezTo>
                  <a:pt x="13943" y="11695"/>
                  <a:pt x="13943" y="11766"/>
                  <a:pt x="13989" y="11766"/>
                </a:cubicBezTo>
                <a:cubicBezTo>
                  <a:pt x="13989" y="11766"/>
                  <a:pt x="13990" y="11766"/>
                  <a:pt x="13991" y="11766"/>
                </a:cubicBezTo>
                <a:cubicBezTo>
                  <a:pt x="14035" y="11766"/>
                  <a:pt x="14034" y="11695"/>
                  <a:pt x="13989" y="11695"/>
                </a:cubicBezTo>
                <a:close/>
                <a:moveTo>
                  <a:pt x="6564" y="11637"/>
                </a:moveTo>
                <a:cubicBezTo>
                  <a:pt x="6559" y="11637"/>
                  <a:pt x="6553" y="11639"/>
                  <a:pt x="6547" y="11642"/>
                </a:cubicBezTo>
                <a:cubicBezTo>
                  <a:pt x="6531" y="11650"/>
                  <a:pt x="6522" y="11674"/>
                  <a:pt x="6534" y="11690"/>
                </a:cubicBezTo>
                <a:cubicBezTo>
                  <a:pt x="6550" y="11710"/>
                  <a:pt x="6563" y="11731"/>
                  <a:pt x="6578" y="11750"/>
                </a:cubicBezTo>
                <a:cubicBezTo>
                  <a:pt x="6585" y="11761"/>
                  <a:pt x="6597" y="11768"/>
                  <a:pt x="6610" y="11768"/>
                </a:cubicBezTo>
                <a:cubicBezTo>
                  <a:pt x="6615" y="11768"/>
                  <a:pt x="6621" y="11767"/>
                  <a:pt x="6626" y="11763"/>
                </a:cubicBezTo>
                <a:cubicBezTo>
                  <a:pt x="6642" y="11754"/>
                  <a:pt x="6651" y="11731"/>
                  <a:pt x="6640" y="11715"/>
                </a:cubicBezTo>
                <a:cubicBezTo>
                  <a:pt x="6624" y="11695"/>
                  <a:pt x="6610" y="11674"/>
                  <a:pt x="6595" y="11655"/>
                </a:cubicBezTo>
                <a:cubicBezTo>
                  <a:pt x="6587" y="11644"/>
                  <a:pt x="6576" y="11637"/>
                  <a:pt x="6564" y="11637"/>
                </a:cubicBezTo>
                <a:close/>
                <a:moveTo>
                  <a:pt x="7909" y="11638"/>
                </a:moveTo>
                <a:cubicBezTo>
                  <a:pt x="7893" y="11638"/>
                  <a:pt x="7877" y="11645"/>
                  <a:pt x="7867" y="11663"/>
                </a:cubicBezTo>
                <a:cubicBezTo>
                  <a:pt x="7857" y="11679"/>
                  <a:pt x="7849" y="11694"/>
                  <a:pt x="7839" y="11708"/>
                </a:cubicBezTo>
                <a:cubicBezTo>
                  <a:pt x="7815" y="11750"/>
                  <a:pt x="7852" y="11789"/>
                  <a:pt x="7888" y="11789"/>
                </a:cubicBezTo>
                <a:cubicBezTo>
                  <a:pt x="7904" y="11789"/>
                  <a:pt x="7920" y="11781"/>
                  <a:pt x="7931" y="11763"/>
                </a:cubicBezTo>
                <a:cubicBezTo>
                  <a:pt x="7940" y="11748"/>
                  <a:pt x="7949" y="11732"/>
                  <a:pt x="7959" y="11717"/>
                </a:cubicBezTo>
                <a:cubicBezTo>
                  <a:pt x="7983" y="11677"/>
                  <a:pt x="7946" y="11638"/>
                  <a:pt x="7909" y="11638"/>
                </a:cubicBezTo>
                <a:close/>
                <a:moveTo>
                  <a:pt x="18436" y="11726"/>
                </a:moveTo>
                <a:cubicBezTo>
                  <a:pt x="18422" y="11726"/>
                  <a:pt x="18410" y="11743"/>
                  <a:pt x="18424" y="11755"/>
                </a:cubicBezTo>
                <a:cubicBezTo>
                  <a:pt x="18431" y="11762"/>
                  <a:pt x="18430" y="11769"/>
                  <a:pt x="18422" y="11774"/>
                </a:cubicBezTo>
                <a:cubicBezTo>
                  <a:pt x="18408" y="11786"/>
                  <a:pt x="18422" y="11803"/>
                  <a:pt x="18436" y="11803"/>
                </a:cubicBezTo>
                <a:cubicBezTo>
                  <a:pt x="18440" y="11803"/>
                  <a:pt x="18444" y="11802"/>
                  <a:pt x="18447" y="11799"/>
                </a:cubicBezTo>
                <a:cubicBezTo>
                  <a:pt x="18468" y="11781"/>
                  <a:pt x="18468" y="11749"/>
                  <a:pt x="18448" y="11731"/>
                </a:cubicBezTo>
                <a:cubicBezTo>
                  <a:pt x="18445" y="11728"/>
                  <a:pt x="18440" y="11726"/>
                  <a:pt x="18436" y="11726"/>
                </a:cubicBezTo>
                <a:close/>
                <a:moveTo>
                  <a:pt x="4926" y="11647"/>
                </a:moveTo>
                <a:cubicBezTo>
                  <a:pt x="4899" y="11647"/>
                  <a:pt x="4876" y="11683"/>
                  <a:pt x="4901" y="11707"/>
                </a:cubicBezTo>
                <a:lnTo>
                  <a:pt x="4906" y="11712"/>
                </a:lnTo>
                <a:cubicBezTo>
                  <a:pt x="4905" y="11713"/>
                  <a:pt x="4903" y="11714"/>
                  <a:pt x="4903" y="11716"/>
                </a:cubicBezTo>
                <a:cubicBezTo>
                  <a:pt x="4890" y="11739"/>
                  <a:pt x="4897" y="11776"/>
                  <a:pt x="4922" y="11790"/>
                </a:cubicBezTo>
                <a:cubicBezTo>
                  <a:pt x="4932" y="11795"/>
                  <a:pt x="4942" y="11800"/>
                  <a:pt x="4952" y="11805"/>
                </a:cubicBezTo>
                <a:cubicBezTo>
                  <a:pt x="4961" y="11810"/>
                  <a:pt x="4971" y="11812"/>
                  <a:pt x="4980" y="11812"/>
                </a:cubicBezTo>
                <a:cubicBezTo>
                  <a:pt x="4998" y="11812"/>
                  <a:pt x="5015" y="11803"/>
                  <a:pt x="5026" y="11785"/>
                </a:cubicBezTo>
                <a:cubicBezTo>
                  <a:pt x="5039" y="11762"/>
                  <a:pt x="5032" y="11725"/>
                  <a:pt x="5006" y="11712"/>
                </a:cubicBezTo>
                <a:cubicBezTo>
                  <a:pt x="4995" y="11707"/>
                  <a:pt x="4986" y="11702"/>
                  <a:pt x="4976" y="11697"/>
                </a:cubicBezTo>
                <a:cubicBezTo>
                  <a:pt x="4977" y="11688"/>
                  <a:pt x="4974" y="11681"/>
                  <a:pt x="4966" y="11672"/>
                </a:cubicBezTo>
                <a:lnTo>
                  <a:pt x="4950" y="11658"/>
                </a:lnTo>
                <a:cubicBezTo>
                  <a:pt x="4943" y="11650"/>
                  <a:pt x="4934" y="11647"/>
                  <a:pt x="4926" y="11647"/>
                </a:cubicBezTo>
                <a:close/>
                <a:moveTo>
                  <a:pt x="20961" y="11745"/>
                </a:moveTo>
                <a:cubicBezTo>
                  <a:pt x="20914" y="11745"/>
                  <a:pt x="20914" y="11816"/>
                  <a:pt x="20961" y="11816"/>
                </a:cubicBezTo>
                <a:cubicBezTo>
                  <a:pt x="21007" y="11816"/>
                  <a:pt x="21007" y="11745"/>
                  <a:pt x="20961" y="11745"/>
                </a:cubicBezTo>
                <a:close/>
                <a:moveTo>
                  <a:pt x="9494" y="11708"/>
                </a:moveTo>
                <a:cubicBezTo>
                  <a:pt x="9485" y="11708"/>
                  <a:pt x="9476" y="11714"/>
                  <a:pt x="9476" y="11726"/>
                </a:cubicBezTo>
                <a:lnTo>
                  <a:pt x="9476" y="11800"/>
                </a:lnTo>
                <a:cubicBezTo>
                  <a:pt x="9476" y="11812"/>
                  <a:pt x="9485" y="11817"/>
                  <a:pt x="9494" y="11817"/>
                </a:cubicBezTo>
                <a:cubicBezTo>
                  <a:pt x="9502" y="11817"/>
                  <a:pt x="9511" y="11812"/>
                  <a:pt x="9511" y="11800"/>
                </a:cubicBezTo>
                <a:lnTo>
                  <a:pt x="9511" y="11726"/>
                </a:lnTo>
                <a:cubicBezTo>
                  <a:pt x="9511" y="11714"/>
                  <a:pt x="9502" y="11708"/>
                  <a:pt x="9494" y="11708"/>
                </a:cubicBezTo>
                <a:close/>
                <a:moveTo>
                  <a:pt x="16708" y="11806"/>
                </a:moveTo>
                <a:cubicBezTo>
                  <a:pt x="16673" y="11806"/>
                  <a:pt x="16660" y="11863"/>
                  <a:pt x="16699" y="11876"/>
                </a:cubicBezTo>
                <a:cubicBezTo>
                  <a:pt x="16715" y="11881"/>
                  <a:pt x="16729" y="11886"/>
                  <a:pt x="16744" y="11891"/>
                </a:cubicBezTo>
                <a:cubicBezTo>
                  <a:pt x="16748" y="11893"/>
                  <a:pt x="16752" y="11894"/>
                  <a:pt x="16756" y="11894"/>
                </a:cubicBezTo>
                <a:cubicBezTo>
                  <a:pt x="16790" y="11894"/>
                  <a:pt x="16803" y="11836"/>
                  <a:pt x="16764" y="11823"/>
                </a:cubicBezTo>
                <a:cubicBezTo>
                  <a:pt x="16748" y="11818"/>
                  <a:pt x="16734" y="11813"/>
                  <a:pt x="16719" y="11807"/>
                </a:cubicBezTo>
                <a:cubicBezTo>
                  <a:pt x="16715" y="11806"/>
                  <a:pt x="16711" y="11806"/>
                  <a:pt x="16708" y="11806"/>
                </a:cubicBezTo>
                <a:close/>
                <a:moveTo>
                  <a:pt x="9058" y="11810"/>
                </a:moveTo>
                <a:cubicBezTo>
                  <a:pt x="9041" y="11810"/>
                  <a:pt x="9023" y="11822"/>
                  <a:pt x="9023" y="11844"/>
                </a:cubicBezTo>
                <a:lnTo>
                  <a:pt x="9023" y="11860"/>
                </a:lnTo>
                <a:cubicBezTo>
                  <a:pt x="9023" y="11882"/>
                  <a:pt x="9040" y="11894"/>
                  <a:pt x="9058" y="11894"/>
                </a:cubicBezTo>
                <a:cubicBezTo>
                  <a:pt x="9075" y="11894"/>
                  <a:pt x="9093" y="11882"/>
                  <a:pt x="9093" y="11860"/>
                </a:cubicBezTo>
                <a:lnTo>
                  <a:pt x="9093" y="11844"/>
                </a:lnTo>
                <a:cubicBezTo>
                  <a:pt x="9093" y="11822"/>
                  <a:pt x="9076" y="11810"/>
                  <a:pt x="9058" y="11810"/>
                </a:cubicBezTo>
                <a:close/>
                <a:moveTo>
                  <a:pt x="19399" y="11846"/>
                </a:moveTo>
                <a:cubicBezTo>
                  <a:pt x="19353" y="11846"/>
                  <a:pt x="19353" y="11916"/>
                  <a:pt x="19399" y="11916"/>
                </a:cubicBezTo>
                <a:cubicBezTo>
                  <a:pt x="19443" y="11916"/>
                  <a:pt x="19443" y="11846"/>
                  <a:pt x="19399" y="11846"/>
                </a:cubicBezTo>
                <a:close/>
                <a:moveTo>
                  <a:pt x="17338" y="11855"/>
                </a:moveTo>
                <a:cubicBezTo>
                  <a:pt x="17294" y="11855"/>
                  <a:pt x="17293" y="11926"/>
                  <a:pt x="17338" y="11926"/>
                </a:cubicBezTo>
                <a:cubicBezTo>
                  <a:pt x="17384" y="11926"/>
                  <a:pt x="17384" y="11855"/>
                  <a:pt x="17338" y="11855"/>
                </a:cubicBezTo>
                <a:close/>
                <a:moveTo>
                  <a:pt x="17624" y="11843"/>
                </a:moveTo>
                <a:cubicBezTo>
                  <a:pt x="17591" y="11843"/>
                  <a:pt x="17569" y="11891"/>
                  <a:pt x="17605" y="11909"/>
                </a:cubicBezTo>
                <a:cubicBezTo>
                  <a:pt x="17616" y="11914"/>
                  <a:pt x="17625" y="11920"/>
                  <a:pt x="17636" y="11925"/>
                </a:cubicBezTo>
                <a:cubicBezTo>
                  <a:pt x="17641" y="11927"/>
                  <a:pt x="17646" y="11928"/>
                  <a:pt x="17651" y="11928"/>
                </a:cubicBezTo>
                <a:cubicBezTo>
                  <a:pt x="17685" y="11928"/>
                  <a:pt x="17708" y="11880"/>
                  <a:pt x="17671" y="11863"/>
                </a:cubicBezTo>
                <a:cubicBezTo>
                  <a:pt x="17661" y="11858"/>
                  <a:pt x="17651" y="11853"/>
                  <a:pt x="17641" y="11847"/>
                </a:cubicBezTo>
                <a:cubicBezTo>
                  <a:pt x="17635" y="11844"/>
                  <a:pt x="17629" y="11843"/>
                  <a:pt x="17624" y="11843"/>
                </a:cubicBezTo>
                <a:close/>
                <a:moveTo>
                  <a:pt x="18772" y="11845"/>
                </a:moveTo>
                <a:cubicBezTo>
                  <a:pt x="18767" y="11845"/>
                  <a:pt x="18761" y="11845"/>
                  <a:pt x="18756" y="11846"/>
                </a:cubicBezTo>
                <a:cubicBezTo>
                  <a:pt x="18716" y="11855"/>
                  <a:pt x="18728" y="11914"/>
                  <a:pt x="18766" y="11915"/>
                </a:cubicBezTo>
                <a:cubicBezTo>
                  <a:pt x="18771" y="11925"/>
                  <a:pt x="18783" y="11930"/>
                  <a:pt x="18795" y="11930"/>
                </a:cubicBezTo>
                <a:cubicBezTo>
                  <a:pt x="18801" y="11930"/>
                  <a:pt x="18808" y="11928"/>
                  <a:pt x="18813" y="11926"/>
                </a:cubicBezTo>
                <a:cubicBezTo>
                  <a:pt x="18831" y="11915"/>
                  <a:pt x="18834" y="11894"/>
                  <a:pt x="18826" y="11878"/>
                </a:cubicBezTo>
                <a:cubicBezTo>
                  <a:pt x="18816" y="11855"/>
                  <a:pt x="18794" y="11845"/>
                  <a:pt x="18772" y="11845"/>
                </a:cubicBezTo>
                <a:close/>
                <a:moveTo>
                  <a:pt x="23538" y="11872"/>
                </a:moveTo>
                <a:cubicBezTo>
                  <a:pt x="23492" y="11872"/>
                  <a:pt x="23492" y="11943"/>
                  <a:pt x="23538" y="11943"/>
                </a:cubicBezTo>
                <a:cubicBezTo>
                  <a:pt x="23584" y="11943"/>
                  <a:pt x="23584" y="11872"/>
                  <a:pt x="23538" y="11872"/>
                </a:cubicBezTo>
                <a:close/>
                <a:moveTo>
                  <a:pt x="21425" y="11852"/>
                </a:moveTo>
                <a:cubicBezTo>
                  <a:pt x="21408" y="11852"/>
                  <a:pt x="21390" y="11864"/>
                  <a:pt x="21390" y="11886"/>
                </a:cubicBezTo>
                <a:lnTo>
                  <a:pt x="21390" y="11916"/>
                </a:lnTo>
                <a:cubicBezTo>
                  <a:pt x="21390" y="11939"/>
                  <a:pt x="21408" y="11951"/>
                  <a:pt x="21425" y="11951"/>
                </a:cubicBezTo>
                <a:cubicBezTo>
                  <a:pt x="21443" y="11951"/>
                  <a:pt x="21460" y="11939"/>
                  <a:pt x="21460" y="11916"/>
                </a:cubicBezTo>
                <a:lnTo>
                  <a:pt x="21460" y="11886"/>
                </a:lnTo>
                <a:cubicBezTo>
                  <a:pt x="21460" y="11864"/>
                  <a:pt x="21443" y="11852"/>
                  <a:pt x="21425" y="11852"/>
                </a:cubicBezTo>
                <a:close/>
                <a:moveTo>
                  <a:pt x="10843" y="11814"/>
                </a:moveTo>
                <a:cubicBezTo>
                  <a:pt x="10837" y="11814"/>
                  <a:pt x="10830" y="11815"/>
                  <a:pt x="10825" y="11818"/>
                </a:cubicBezTo>
                <a:cubicBezTo>
                  <a:pt x="10806" y="11828"/>
                  <a:pt x="10804" y="11849"/>
                  <a:pt x="10811" y="11867"/>
                </a:cubicBezTo>
                <a:cubicBezTo>
                  <a:pt x="10822" y="11891"/>
                  <a:pt x="10832" y="11916"/>
                  <a:pt x="10845" y="11942"/>
                </a:cubicBezTo>
                <a:cubicBezTo>
                  <a:pt x="10850" y="11953"/>
                  <a:pt x="10862" y="11959"/>
                  <a:pt x="10875" y="11959"/>
                </a:cubicBezTo>
                <a:cubicBezTo>
                  <a:pt x="10881" y="11959"/>
                  <a:pt x="10888" y="11957"/>
                  <a:pt x="10893" y="11954"/>
                </a:cubicBezTo>
                <a:cubicBezTo>
                  <a:pt x="10911" y="11944"/>
                  <a:pt x="10914" y="11924"/>
                  <a:pt x="10906" y="11906"/>
                </a:cubicBezTo>
                <a:cubicBezTo>
                  <a:pt x="10895" y="11881"/>
                  <a:pt x="10885" y="11857"/>
                  <a:pt x="10873" y="11832"/>
                </a:cubicBezTo>
                <a:cubicBezTo>
                  <a:pt x="10868" y="11819"/>
                  <a:pt x="10856" y="11814"/>
                  <a:pt x="10843" y="11814"/>
                </a:cubicBezTo>
                <a:close/>
                <a:moveTo>
                  <a:pt x="7390" y="11832"/>
                </a:moveTo>
                <a:cubicBezTo>
                  <a:pt x="7380" y="11832"/>
                  <a:pt x="7371" y="11834"/>
                  <a:pt x="7363" y="11838"/>
                </a:cubicBezTo>
                <a:cubicBezTo>
                  <a:pt x="7337" y="11854"/>
                  <a:pt x="7330" y="11885"/>
                  <a:pt x="7343" y="11911"/>
                </a:cubicBezTo>
                <a:cubicBezTo>
                  <a:pt x="7348" y="11922"/>
                  <a:pt x="7353" y="11931"/>
                  <a:pt x="7359" y="11942"/>
                </a:cubicBezTo>
                <a:cubicBezTo>
                  <a:pt x="7368" y="11959"/>
                  <a:pt x="7386" y="11968"/>
                  <a:pt x="7405" y="11968"/>
                </a:cubicBezTo>
                <a:cubicBezTo>
                  <a:pt x="7414" y="11968"/>
                  <a:pt x="7424" y="11966"/>
                  <a:pt x="7432" y="11961"/>
                </a:cubicBezTo>
                <a:cubicBezTo>
                  <a:pt x="7458" y="11946"/>
                  <a:pt x="7464" y="11914"/>
                  <a:pt x="7452" y="11888"/>
                </a:cubicBezTo>
                <a:cubicBezTo>
                  <a:pt x="7447" y="11879"/>
                  <a:pt x="7441" y="11868"/>
                  <a:pt x="7436" y="11858"/>
                </a:cubicBezTo>
                <a:cubicBezTo>
                  <a:pt x="7427" y="11840"/>
                  <a:pt x="7408" y="11832"/>
                  <a:pt x="7390" y="11832"/>
                </a:cubicBezTo>
                <a:close/>
                <a:moveTo>
                  <a:pt x="14244" y="11906"/>
                </a:moveTo>
                <a:cubicBezTo>
                  <a:pt x="14198" y="11906"/>
                  <a:pt x="14198" y="11977"/>
                  <a:pt x="14244" y="11977"/>
                </a:cubicBezTo>
                <a:cubicBezTo>
                  <a:pt x="14245" y="11977"/>
                  <a:pt x="14245" y="11977"/>
                  <a:pt x="14245" y="11977"/>
                </a:cubicBezTo>
                <a:cubicBezTo>
                  <a:pt x="14289" y="11977"/>
                  <a:pt x="14289" y="11906"/>
                  <a:pt x="14244" y="11906"/>
                </a:cubicBezTo>
                <a:close/>
                <a:moveTo>
                  <a:pt x="15235" y="11909"/>
                </a:moveTo>
                <a:cubicBezTo>
                  <a:pt x="15189" y="11909"/>
                  <a:pt x="15189" y="11979"/>
                  <a:pt x="15235" y="11979"/>
                </a:cubicBezTo>
                <a:cubicBezTo>
                  <a:pt x="15236" y="11979"/>
                  <a:pt x="15236" y="11979"/>
                  <a:pt x="15236" y="11979"/>
                </a:cubicBezTo>
                <a:cubicBezTo>
                  <a:pt x="15282" y="11979"/>
                  <a:pt x="15281" y="11909"/>
                  <a:pt x="15235" y="11909"/>
                </a:cubicBezTo>
                <a:close/>
                <a:moveTo>
                  <a:pt x="4018" y="11829"/>
                </a:moveTo>
                <a:cubicBezTo>
                  <a:pt x="4004" y="11829"/>
                  <a:pt x="3990" y="11837"/>
                  <a:pt x="3985" y="11854"/>
                </a:cubicBezTo>
                <a:cubicBezTo>
                  <a:pt x="3973" y="11901"/>
                  <a:pt x="3965" y="11949"/>
                  <a:pt x="3965" y="11998"/>
                </a:cubicBezTo>
                <a:cubicBezTo>
                  <a:pt x="3965" y="12021"/>
                  <a:pt x="3983" y="12032"/>
                  <a:pt x="4001" y="12032"/>
                </a:cubicBezTo>
                <a:cubicBezTo>
                  <a:pt x="4019" y="12032"/>
                  <a:pt x="4037" y="12021"/>
                  <a:pt x="4037" y="11998"/>
                </a:cubicBezTo>
                <a:cubicBezTo>
                  <a:pt x="4038" y="11956"/>
                  <a:pt x="4043" y="11914"/>
                  <a:pt x="4053" y="11873"/>
                </a:cubicBezTo>
                <a:cubicBezTo>
                  <a:pt x="4062" y="11846"/>
                  <a:pt x="4039" y="11829"/>
                  <a:pt x="4018" y="11829"/>
                </a:cubicBezTo>
                <a:close/>
                <a:moveTo>
                  <a:pt x="14454" y="11968"/>
                </a:moveTo>
                <a:cubicBezTo>
                  <a:pt x="14408" y="11968"/>
                  <a:pt x="14408" y="12038"/>
                  <a:pt x="14454" y="12038"/>
                </a:cubicBezTo>
                <a:cubicBezTo>
                  <a:pt x="14499" y="12038"/>
                  <a:pt x="14499" y="11968"/>
                  <a:pt x="14454" y="11968"/>
                </a:cubicBezTo>
                <a:close/>
                <a:moveTo>
                  <a:pt x="10126" y="11945"/>
                </a:moveTo>
                <a:cubicBezTo>
                  <a:pt x="10108" y="11945"/>
                  <a:pt x="10088" y="11955"/>
                  <a:pt x="10078" y="11972"/>
                </a:cubicBezTo>
                <a:cubicBezTo>
                  <a:pt x="10062" y="11998"/>
                  <a:pt x="10073" y="12029"/>
                  <a:pt x="10098" y="12045"/>
                </a:cubicBezTo>
                <a:cubicBezTo>
                  <a:pt x="10114" y="12056"/>
                  <a:pt x="10128" y="12064"/>
                  <a:pt x="10143" y="12075"/>
                </a:cubicBezTo>
                <a:cubicBezTo>
                  <a:pt x="10151" y="12080"/>
                  <a:pt x="10159" y="12082"/>
                  <a:pt x="10168" y="12082"/>
                </a:cubicBezTo>
                <a:cubicBezTo>
                  <a:pt x="10187" y="12082"/>
                  <a:pt x="10207" y="12072"/>
                  <a:pt x="10216" y="12056"/>
                </a:cubicBezTo>
                <a:cubicBezTo>
                  <a:pt x="10230" y="12030"/>
                  <a:pt x="10220" y="11998"/>
                  <a:pt x="10197" y="11982"/>
                </a:cubicBezTo>
                <a:cubicBezTo>
                  <a:pt x="10181" y="11972"/>
                  <a:pt x="10166" y="11963"/>
                  <a:pt x="10151" y="11952"/>
                </a:cubicBezTo>
                <a:cubicBezTo>
                  <a:pt x="10144" y="11947"/>
                  <a:pt x="10135" y="11945"/>
                  <a:pt x="10126" y="11945"/>
                </a:cubicBezTo>
                <a:close/>
                <a:moveTo>
                  <a:pt x="1883" y="12017"/>
                </a:moveTo>
                <a:cubicBezTo>
                  <a:pt x="1837" y="12017"/>
                  <a:pt x="1837" y="12088"/>
                  <a:pt x="1883" y="12088"/>
                </a:cubicBezTo>
                <a:lnTo>
                  <a:pt x="1899" y="12088"/>
                </a:lnTo>
                <a:cubicBezTo>
                  <a:pt x="1944" y="12088"/>
                  <a:pt x="1944" y="12017"/>
                  <a:pt x="1899" y="12017"/>
                </a:cubicBezTo>
                <a:close/>
                <a:moveTo>
                  <a:pt x="17578" y="12036"/>
                </a:moveTo>
                <a:cubicBezTo>
                  <a:pt x="17532" y="12036"/>
                  <a:pt x="17532" y="12106"/>
                  <a:pt x="17578" y="12106"/>
                </a:cubicBezTo>
                <a:cubicBezTo>
                  <a:pt x="17624" y="12106"/>
                  <a:pt x="17625" y="12036"/>
                  <a:pt x="17578" y="12036"/>
                </a:cubicBezTo>
                <a:close/>
                <a:moveTo>
                  <a:pt x="3281" y="11959"/>
                </a:moveTo>
                <a:cubicBezTo>
                  <a:pt x="3254" y="11959"/>
                  <a:pt x="3227" y="11976"/>
                  <a:pt x="3227" y="12011"/>
                </a:cubicBezTo>
                <a:lnTo>
                  <a:pt x="3227" y="12056"/>
                </a:lnTo>
                <a:cubicBezTo>
                  <a:pt x="3227" y="12090"/>
                  <a:pt x="3254" y="12108"/>
                  <a:pt x="3281" y="12108"/>
                </a:cubicBezTo>
                <a:cubicBezTo>
                  <a:pt x="3308" y="12108"/>
                  <a:pt x="3335" y="12090"/>
                  <a:pt x="3335" y="12056"/>
                </a:cubicBezTo>
                <a:lnTo>
                  <a:pt x="3335" y="12011"/>
                </a:lnTo>
                <a:cubicBezTo>
                  <a:pt x="3335" y="11977"/>
                  <a:pt x="3308" y="11959"/>
                  <a:pt x="3281" y="11959"/>
                </a:cubicBezTo>
                <a:close/>
                <a:moveTo>
                  <a:pt x="20133" y="12043"/>
                </a:moveTo>
                <a:cubicBezTo>
                  <a:pt x="20087" y="12043"/>
                  <a:pt x="20087" y="12114"/>
                  <a:pt x="20133" y="12114"/>
                </a:cubicBezTo>
                <a:lnTo>
                  <a:pt x="20149" y="12114"/>
                </a:lnTo>
                <a:cubicBezTo>
                  <a:pt x="20193" y="12114"/>
                  <a:pt x="20195" y="12043"/>
                  <a:pt x="20149" y="12043"/>
                </a:cubicBezTo>
                <a:close/>
                <a:moveTo>
                  <a:pt x="5626" y="11994"/>
                </a:moveTo>
                <a:cubicBezTo>
                  <a:pt x="5585" y="11994"/>
                  <a:pt x="5548" y="12047"/>
                  <a:pt x="5586" y="12084"/>
                </a:cubicBezTo>
                <a:cubicBezTo>
                  <a:pt x="5591" y="12090"/>
                  <a:pt x="5597" y="12095"/>
                  <a:pt x="5602" y="12100"/>
                </a:cubicBezTo>
                <a:cubicBezTo>
                  <a:pt x="5613" y="12111"/>
                  <a:pt x="5625" y="12115"/>
                  <a:pt x="5637" y="12115"/>
                </a:cubicBezTo>
                <a:cubicBezTo>
                  <a:pt x="5678" y="12115"/>
                  <a:pt x="5714" y="12063"/>
                  <a:pt x="5677" y="12025"/>
                </a:cubicBezTo>
                <a:lnTo>
                  <a:pt x="5661" y="12010"/>
                </a:lnTo>
                <a:cubicBezTo>
                  <a:pt x="5650" y="11999"/>
                  <a:pt x="5638" y="11994"/>
                  <a:pt x="5626" y="11994"/>
                </a:cubicBezTo>
                <a:close/>
                <a:moveTo>
                  <a:pt x="3642" y="12021"/>
                </a:moveTo>
                <a:cubicBezTo>
                  <a:pt x="3615" y="12021"/>
                  <a:pt x="3591" y="12056"/>
                  <a:pt x="3617" y="12082"/>
                </a:cubicBezTo>
                <a:cubicBezTo>
                  <a:pt x="3627" y="12092"/>
                  <a:pt x="3638" y="12101"/>
                  <a:pt x="3646" y="12111"/>
                </a:cubicBezTo>
                <a:cubicBezTo>
                  <a:pt x="3653" y="12118"/>
                  <a:pt x="3662" y="12121"/>
                  <a:pt x="3670" y="12121"/>
                </a:cubicBezTo>
                <a:cubicBezTo>
                  <a:pt x="3698" y="12121"/>
                  <a:pt x="3722" y="12086"/>
                  <a:pt x="3696" y="12062"/>
                </a:cubicBezTo>
                <a:cubicBezTo>
                  <a:pt x="3686" y="12052"/>
                  <a:pt x="3675" y="12042"/>
                  <a:pt x="3666" y="12032"/>
                </a:cubicBezTo>
                <a:cubicBezTo>
                  <a:pt x="3659" y="12024"/>
                  <a:pt x="3650" y="12021"/>
                  <a:pt x="3642" y="12021"/>
                </a:cubicBezTo>
                <a:close/>
                <a:moveTo>
                  <a:pt x="11778" y="11979"/>
                </a:moveTo>
                <a:cubicBezTo>
                  <a:pt x="11754" y="11979"/>
                  <a:pt x="11733" y="11995"/>
                  <a:pt x="11726" y="12017"/>
                </a:cubicBezTo>
                <a:cubicBezTo>
                  <a:pt x="11721" y="12033"/>
                  <a:pt x="11716" y="12047"/>
                  <a:pt x="11710" y="12062"/>
                </a:cubicBezTo>
                <a:cubicBezTo>
                  <a:pt x="11701" y="12089"/>
                  <a:pt x="11721" y="12121"/>
                  <a:pt x="11747" y="12127"/>
                </a:cubicBezTo>
                <a:cubicBezTo>
                  <a:pt x="11752" y="12128"/>
                  <a:pt x="11756" y="12129"/>
                  <a:pt x="11761" y="12129"/>
                </a:cubicBezTo>
                <a:cubicBezTo>
                  <a:pt x="11784" y="12129"/>
                  <a:pt x="11805" y="12112"/>
                  <a:pt x="11812" y="12090"/>
                </a:cubicBezTo>
                <a:cubicBezTo>
                  <a:pt x="11817" y="12075"/>
                  <a:pt x="11822" y="12061"/>
                  <a:pt x="11828" y="12046"/>
                </a:cubicBezTo>
                <a:cubicBezTo>
                  <a:pt x="11837" y="12020"/>
                  <a:pt x="11817" y="11989"/>
                  <a:pt x="11791" y="11980"/>
                </a:cubicBezTo>
                <a:cubicBezTo>
                  <a:pt x="11787" y="11979"/>
                  <a:pt x="11782" y="11979"/>
                  <a:pt x="11778" y="11979"/>
                </a:cubicBezTo>
                <a:close/>
                <a:moveTo>
                  <a:pt x="20343" y="12059"/>
                </a:moveTo>
                <a:cubicBezTo>
                  <a:pt x="20297" y="12059"/>
                  <a:pt x="20298" y="12130"/>
                  <a:pt x="20344" y="12130"/>
                </a:cubicBezTo>
                <a:cubicBezTo>
                  <a:pt x="20390" y="12130"/>
                  <a:pt x="20390" y="12059"/>
                  <a:pt x="20344" y="12059"/>
                </a:cubicBezTo>
                <a:cubicBezTo>
                  <a:pt x="20343" y="12059"/>
                  <a:pt x="20343" y="12059"/>
                  <a:pt x="20343" y="12059"/>
                </a:cubicBezTo>
                <a:close/>
                <a:moveTo>
                  <a:pt x="8261" y="12047"/>
                </a:moveTo>
                <a:cubicBezTo>
                  <a:pt x="8243" y="12047"/>
                  <a:pt x="8225" y="12059"/>
                  <a:pt x="8225" y="12082"/>
                </a:cubicBezTo>
                <a:lnTo>
                  <a:pt x="8226" y="12098"/>
                </a:lnTo>
                <a:cubicBezTo>
                  <a:pt x="8225" y="12120"/>
                  <a:pt x="8242" y="12131"/>
                  <a:pt x="8260" y="12131"/>
                </a:cubicBezTo>
                <a:cubicBezTo>
                  <a:pt x="8278" y="12131"/>
                  <a:pt x="8296" y="12120"/>
                  <a:pt x="8296" y="12098"/>
                </a:cubicBezTo>
                <a:lnTo>
                  <a:pt x="8296" y="12082"/>
                </a:lnTo>
                <a:cubicBezTo>
                  <a:pt x="8296" y="12059"/>
                  <a:pt x="8278" y="12047"/>
                  <a:pt x="8261" y="12047"/>
                </a:cubicBezTo>
                <a:close/>
                <a:moveTo>
                  <a:pt x="13579" y="12062"/>
                </a:moveTo>
                <a:cubicBezTo>
                  <a:pt x="13533" y="12062"/>
                  <a:pt x="13533" y="12132"/>
                  <a:pt x="13579" y="12132"/>
                </a:cubicBezTo>
                <a:lnTo>
                  <a:pt x="13609" y="12132"/>
                </a:lnTo>
                <a:cubicBezTo>
                  <a:pt x="13655" y="12132"/>
                  <a:pt x="13655" y="12062"/>
                  <a:pt x="13609" y="12062"/>
                </a:cubicBezTo>
                <a:close/>
                <a:moveTo>
                  <a:pt x="9001" y="12056"/>
                </a:moveTo>
                <a:cubicBezTo>
                  <a:pt x="8979" y="12056"/>
                  <a:pt x="8956" y="12062"/>
                  <a:pt x="8935" y="12073"/>
                </a:cubicBezTo>
                <a:cubicBezTo>
                  <a:pt x="8900" y="12090"/>
                  <a:pt x="8922" y="12138"/>
                  <a:pt x="8955" y="12138"/>
                </a:cubicBezTo>
                <a:cubicBezTo>
                  <a:pt x="8960" y="12138"/>
                  <a:pt x="8965" y="12137"/>
                  <a:pt x="8971" y="12134"/>
                </a:cubicBezTo>
                <a:cubicBezTo>
                  <a:pt x="8980" y="12130"/>
                  <a:pt x="8990" y="12127"/>
                  <a:pt x="8999" y="12127"/>
                </a:cubicBezTo>
                <a:cubicBezTo>
                  <a:pt x="9010" y="12127"/>
                  <a:pt x="9020" y="12130"/>
                  <a:pt x="9032" y="12135"/>
                </a:cubicBezTo>
                <a:cubicBezTo>
                  <a:pt x="9035" y="12137"/>
                  <a:pt x="9038" y="12137"/>
                  <a:pt x="9042" y="12137"/>
                </a:cubicBezTo>
                <a:cubicBezTo>
                  <a:pt x="9057" y="12137"/>
                  <a:pt x="9072" y="12124"/>
                  <a:pt x="9076" y="12110"/>
                </a:cubicBezTo>
                <a:cubicBezTo>
                  <a:pt x="9082" y="12089"/>
                  <a:pt x="9068" y="12074"/>
                  <a:pt x="9052" y="12066"/>
                </a:cubicBezTo>
                <a:cubicBezTo>
                  <a:pt x="9035" y="12059"/>
                  <a:pt x="9018" y="12056"/>
                  <a:pt x="9001" y="12056"/>
                </a:cubicBezTo>
                <a:close/>
                <a:moveTo>
                  <a:pt x="17158" y="11987"/>
                </a:moveTo>
                <a:cubicBezTo>
                  <a:pt x="17112" y="11987"/>
                  <a:pt x="17082" y="12057"/>
                  <a:pt x="17131" y="12087"/>
                </a:cubicBezTo>
                <a:cubicBezTo>
                  <a:pt x="17155" y="12103"/>
                  <a:pt x="17180" y="12117"/>
                  <a:pt x="17205" y="12131"/>
                </a:cubicBezTo>
                <a:cubicBezTo>
                  <a:pt x="17214" y="12137"/>
                  <a:pt x="17224" y="12139"/>
                  <a:pt x="17232" y="12139"/>
                </a:cubicBezTo>
                <a:cubicBezTo>
                  <a:pt x="17279" y="12139"/>
                  <a:pt x="17310" y="12069"/>
                  <a:pt x="17259" y="12040"/>
                </a:cubicBezTo>
                <a:cubicBezTo>
                  <a:pt x="17235" y="12024"/>
                  <a:pt x="17210" y="12010"/>
                  <a:pt x="17185" y="11995"/>
                </a:cubicBezTo>
                <a:cubicBezTo>
                  <a:pt x="17176" y="11989"/>
                  <a:pt x="17167" y="11987"/>
                  <a:pt x="17158" y="11987"/>
                </a:cubicBezTo>
                <a:close/>
                <a:moveTo>
                  <a:pt x="696" y="12104"/>
                </a:moveTo>
                <a:cubicBezTo>
                  <a:pt x="650" y="12104"/>
                  <a:pt x="650" y="12174"/>
                  <a:pt x="696" y="12174"/>
                </a:cubicBezTo>
                <a:cubicBezTo>
                  <a:pt x="742" y="12174"/>
                  <a:pt x="742" y="12104"/>
                  <a:pt x="696" y="12104"/>
                </a:cubicBezTo>
                <a:close/>
                <a:moveTo>
                  <a:pt x="19746" y="12087"/>
                </a:moveTo>
                <a:cubicBezTo>
                  <a:pt x="19722" y="12087"/>
                  <a:pt x="19698" y="12113"/>
                  <a:pt x="19713" y="12141"/>
                </a:cubicBezTo>
                <a:cubicBezTo>
                  <a:pt x="19718" y="12150"/>
                  <a:pt x="19723" y="12158"/>
                  <a:pt x="19729" y="12171"/>
                </a:cubicBezTo>
                <a:cubicBezTo>
                  <a:pt x="19735" y="12183"/>
                  <a:pt x="19746" y="12189"/>
                  <a:pt x="19756" y="12189"/>
                </a:cubicBezTo>
                <a:cubicBezTo>
                  <a:pt x="19780" y="12189"/>
                  <a:pt x="19804" y="12163"/>
                  <a:pt x="19789" y="12135"/>
                </a:cubicBezTo>
                <a:cubicBezTo>
                  <a:pt x="19784" y="12125"/>
                  <a:pt x="19779" y="12115"/>
                  <a:pt x="19774" y="12105"/>
                </a:cubicBezTo>
                <a:cubicBezTo>
                  <a:pt x="19767" y="12092"/>
                  <a:pt x="19757" y="12087"/>
                  <a:pt x="19746" y="12087"/>
                </a:cubicBezTo>
                <a:close/>
                <a:moveTo>
                  <a:pt x="6774" y="12090"/>
                </a:moveTo>
                <a:cubicBezTo>
                  <a:pt x="6756" y="12090"/>
                  <a:pt x="6737" y="12102"/>
                  <a:pt x="6736" y="12125"/>
                </a:cubicBezTo>
                <a:cubicBezTo>
                  <a:pt x="6734" y="12162"/>
                  <a:pt x="6759" y="12193"/>
                  <a:pt x="6794" y="12203"/>
                </a:cubicBezTo>
                <a:cubicBezTo>
                  <a:pt x="6797" y="12204"/>
                  <a:pt x="6801" y="12205"/>
                  <a:pt x="6804" y="12205"/>
                </a:cubicBezTo>
                <a:cubicBezTo>
                  <a:pt x="6840" y="12205"/>
                  <a:pt x="6853" y="12146"/>
                  <a:pt x="6813" y="12134"/>
                </a:cubicBezTo>
                <a:cubicBezTo>
                  <a:pt x="6807" y="12131"/>
                  <a:pt x="6808" y="12129"/>
                  <a:pt x="6808" y="12125"/>
                </a:cubicBezTo>
                <a:cubicBezTo>
                  <a:pt x="6809" y="12102"/>
                  <a:pt x="6791" y="12090"/>
                  <a:pt x="6774" y="12090"/>
                </a:cubicBezTo>
                <a:close/>
                <a:moveTo>
                  <a:pt x="24454" y="12163"/>
                </a:moveTo>
                <a:cubicBezTo>
                  <a:pt x="24441" y="12163"/>
                  <a:pt x="24428" y="12181"/>
                  <a:pt x="24441" y="12193"/>
                </a:cubicBezTo>
                <a:lnTo>
                  <a:pt x="24456" y="12209"/>
                </a:lnTo>
                <a:cubicBezTo>
                  <a:pt x="24460" y="12212"/>
                  <a:pt x="24464" y="12214"/>
                  <a:pt x="24468" y="12214"/>
                </a:cubicBezTo>
                <a:cubicBezTo>
                  <a:pt x="24481" y="12214"/>
                  <a:pt x="24494" y="12196"/>
                  <a:pt x="24482" y="12184"/>
                </a:cubicBezTo>
                <a:lnTo>
                  <a:pt x="24466" y="12168"/>
                </a:lnTo>
                <a:cubicBezTo>
                  <a:pt x="24462" y="12164"/>
                  <a:pt x="24458" y="12163"/>
                  <a:pt x="24454" y="12163"/>
                </a:cubicBezTo>
                <a:close/>
                <a:moveTo>
                  <a:pt x="6631" y="12117"/>
                </a:moveTo>
                <a:cubicBezTo>
                  <a:pt x="6561" y="12117"/>
                  <a:pt x="6561" y="12224"/>
                  <a:pt x="6631" y="12224"/>
                </a:cubicBezTo>
                <a:cubicBezTo>
                  <a:pt x="6699" y="12224"/>
                  <a:pt x="6699" y="12119"/>
                  <a:pt x="6631" y="12117"/>
                </a:cubicBezTo>
                <a:close/>
                <a:moveTo>
                  <a:pt x="5419" y="12160"/>
                </a:moveTo>
                <a:cubicBezTo>
                  <a:pt x="5374" y="12160"/>
                  <a:pt x="5375" y="12231"/>
                  <a:pt x="5421" y="12231"/>
                </a:cubicBezTo>
                <a:lnTo>
                  <a:pt x="5451" y="12231"/>
                </a:lnTo>
                <a:cubicBezTo>
                  <a:pt x="5497" y="12231"/>
                  <a:pt x="5497" y="12161"/>
                  <a:pt x="5451" y="12161"/>
                </a:cubicBezTo>
                <a:lnTo>
                  <a:pt x="5421" y="12161"/>
                </a:lnTo>
                <a:cubicBezTo>
                  <a:pt x="5420" y="12160"/>
                  <a:pt x="5419" y="12160"/>
                  <a:pt x="5419" y="12160"/>
                </a:cubicBezTo>
                <a:close/>
                <a:moveTo>
                  <a:pt x="19098" y="12067"/>
                </a:moveTo>
                <a:cubicBezTo>
                  <a:pt x="19057" y="12067"/>
                  <a:pt x="19020" y="12120"/>
                  <a:pt x="19058" y="12157"/>
                </a:cubicBezTo>
                <a:cubicBezTo>
                  <a:pt x="19082" y="12183"/>
                  <a:pt x="19107" y="12208"/>
                  <a:pt x="19133" y="12234"/>
                </a:cubicBezTo>
                <a:cubicBezTo>
                  <a:pt x="19144" y="12245"/>
                  <a:pt x="19156" y="12249"/>
                  <a:pt x="19168" y="12249"/>
                </a:cubicBezTo>
                <a:cubicBezTo>
                  <a:pt x="19209" y="12249"/>
                  <a:pt x="19246" y="12196"/>
                  <a:pt x="19208" y="12158"/>
                </a:cubicBezTo>
                <a:cubicBezTo>
                  <a:pt x="19184" y="12134"/>
                  <a:pt x="19159" y="12108"/>
                  <a:pt x="19134" y="12083"/>
                </a:cubicBezTo>
                <a:cubicBezTo>
                  <a:pt x="19123" y="12072"/>
                  <a:pt x="19110" y="12067"/>
                  <a:pt x="19098" y="12067"/>
                </a:cubicBezTo>
                <a:close/>
                <a:moveTo>
                  <a:pt x="12978" y="12165"/>
                </a:moveTo>
                <a:cubicBezTo>
                  <a:pt x="12960" y="12165"/>
                  <a:pt x="12942" y="12176"/>
                  <a:pt x="12942" y="12199"/>
                </a:cubicBezTo>
                <a:lnTo>
                  <a:pt x="12942" y="12215"/>
                </a:lnTo>
                <a:cubicBezTo>
                  <a:pt x="12942" y="12238"/>
                  <a:pt x="12960" y="12250"/>
                  <a:pt x="12978" y="12250"/>
                </a:cubicBezTo>
                <a:cubicBezTo>
                  <a:pt x="12996" y="12250"/>
                  <a:pt x="13014" y="12238"/>
                  <a:pt x="13014" y="12215"/>
                </a:cubicBezTo>
                <a:lnTo>
                  <a:pt x="13014" y="12199"/>
                </a:lnTo>
                <a:cubicBezTo>
                  <a:pt x="13014" y="12176"/>
                  <a:pt x="12996" y="12165"/>
                  <a:pt x="12978" y="12165"/>
                </a:cubicBezTo>
                <a:close/>
                <a:moveTo>
                  <a:pt x="24003" y="12189"/>
                </a:moveTo>
                <a:cubicBezTo>
                  <a:pt x="23957" y="12189"/>
                  <a:pt x="23957" y="12260"/>
                  <a:pt x="24003" y="12260"/>
                </a:cubicBezTo>
                <a:cubicBezTo>
                  <a:pt x="24048" y="12260"/>
                  <a:pt x="24048" y="12189"/>
                  <a:pt x="24003" y="12189"/>
                </a:cubicBezTo>
                <a:close/>
                <a:moveTo>
                  <a:pt x="5752" y="12190"/>
                </a:moveTo>
                <a:cubicBezTo>
                  <a:pt x="5707" y="12190"/>
                  <a:pt x="5707" y="12261"/>
                  <a:pt x="5752" y="12261"/>
                </a:cubicBezTo>
                <a:lnTo>
                  <a:pt x="5782" y="12261"/>
                </a:lnTo>
                <a:cubicBezTo>
                  <a:pt x="5782" y="12261"/>
                  <a:pt x="5783" y="12261"/>
                  <a:pt x="5783" y="12261"/>
                </a:cubicBezTo>
                <a:cubicBezTo>
                  <a:pt x="5827" y="12261"/>
                  <a:pt x="5828" y="12190"/>
                  <a:pt x="5782" y="12190"/>
                </a:cubicBezTo>
                <a:close/>
                <a:moveTo>
                  <a:pt x="16185" y="12121"/>
                </a:moveTo>
                <a:cubicBezTo>
                  <a:pt x="16144" y="12121"/>
                  <a:pt x="16107" y="12174"/>
                  <a:pt x="16144" y="12211"/>
                </a:cubicBezTo>
                <a:lnTo>
                  <a:pt x="16189" y="12256"/>
                </a:lnTo>
                <a:cubicBezTo>
                  <a:pt x="16200" y="12267"/>
                  <a:pt x="16212" y="12271"/>
                  <a:pt x="16224" y="12271"/>
                </a:cubicBezTo>
                <a:cubicBezTo>
                  <a:pt x="16265" y="12271"/>
                  <a:pt x="16302" y="12219"/>
                  <a:pt x="16264" y="12181"/>
                </a:cubicBezTo>
                <a:lnTo>
                  <a:pt x="16220" y="12136"/>
                </a:lnTo>
                <a:cubicBezTo>
                  <a:pt x="16209" y="12125"/>
                  <a:pt x="16197" y="12121"/>
                  <a:pt x="16185" y="12121"/>
                </a:cubicBezTo>
                <a:close/>
                <a:moveTo>
                  <a:pt x="4850" y="12203"/>
                </a:moveTo>
                <a:cubicBezTo>
                  <a:pt x="4804" y="12203"/>
                  <a:pt x="4804" y="12274"/>
                  <a:pt x="4850" y="12274"/>
                </a:cubicBezTo>
                <a:cubicBezTo>
                  <a:pt x="4850" y="12274"/>
                  <a:pt x="4851" y="12274"/>
                  <a:pt x="4852" y="12274"/>
                </a:cubicBezTo>
                <a:cubicBezTo>
                  <a:pt x="4896" y="12274"/>
                  <a:pt x="4895" y="12203"/>
                  <a:pt x="4850" y="12203"/>
                </a:cubicBezTo>
                <a:close/>
                <a:moveTo>
                  <a:pt x="4985" y="12234"/>
                </a:moveTo>
                <a:cubicBezTo>
                  <a:pt x="4940" y="12234"/>
                  <a:pt x="4939" y="12304"/>
                  <a:pt x="4985" y="12304"/>
                </a:cubicBezTo>
                <a:cubicBezTo>
                  <a:pt x="5031" y="12304"/>
                  <a:pt x="5031" y="12234"/>
                  <a:pt x="4985" y="12234"/>
                </a:cubicBezTo>
                <a:close/>
                <a:moveTo>
                  <a:pt x="24845" y="12284"/>
                </a:moveTo>
                <a:cubicBezTo>
                  <a:pt x="24832" y="12284"/>
                  <a:pt x="24819" y="12302"/>
                  <a:pt x="24831" y="12315"/>
                </a:cubicBezTo>
                <a:lnTo>
                  <a:pt x="24847" y="12330"/>
                </a:lnTo>
                <a:cubicBezTo>
                  <a:pt x="24851" y="12334"/>
                  <a:pt x="24855" y="12335"/>
                  <a:pt x="24859" y="12335"/>
                </a:cubicBezTo>
                <a:cubicBezTo>
                  <a:pt x="24872" y="12335"/>
                  <a:pt x="24885" y="12317"/>
                  <a:pt x="24872" y="12305"/>
                </a:cubicBezTo>
                <a:cubicBezTo>
                  <a:pt x="24867" y="12299"/>
                  <a:pt x="24862" y="12295"/>
                  <a:pt x="24857" y="12289"/>
                </a:cubicBezTo>
                <a:cubicBezTo>
                  <a:pt x="24853" y="12286"/>
                  <a:pt x="24849" y="12284"/>
                  <a:pt x="24845" y="12284"/>
                </a:cubicBezTo>
                <a:close/>
                <a:moveTo>
                  <a:pt x="9433" y="12264"/>
                </a:moveTo>
                <a:cubicBezTo>
                  <a:pt x="9419" y="12264"/>
                  <a:pt x="9406" y="12282"/>
                  <a:pt x="9420" y="12294"/>
                </a:cubicBezTo>
                <a:cubicBezTo>
                  <a:pt x="9427" y="12300"/>
                  <a:pt x="9425" y="12307"/>
                  <a:pt x="9418" y="12312"/>
                </a:cubicBezTo>
                <a:cubicBezTo>
                  <a:pt x="9404" y="12323"/>
                  <a:pt x="9417" y="12341"/>
                  <a:pt x="9432" y="12341"/>
                </a:cubicBezTo>
                <a:cubicBezTo>
                  <a:pt x="9436" y="12341"/>
                  <a:pt x="9440" y="12340"/>
                  <a:pt x="9443" y="12337"/>
                </a:cubicBezTo>
                <a:cubicBezTo>
                  <a:pt x="9464" y="12320"/>
                  <a:pt x="9464" y="12287"/>
                  <a:pt x="9444" y="12268"/>
                </a:cubicBezTo>
                <a:cubicBezTo>
                  <a:pt x="9441" y="12265"/>
                  <a:pt x="9437" y="12264"/>
                  <a:pt x="9433" y="12264"/>
                </a:cubicBezTo>
                <a:close/>
                <a:moveTo>
                  <a:pt x="16692" y="12245"/>
                </a:moveTo>
                <a:cubicBezTo>
                  <a:pt x="16674" y="12245"/>
                  <a:pt x="16656" y="12256"/>
                  <a:pt x="16656" y="12279"/>
                </a:cubicBezTo>
                <a:lnTo>
                  <a:pt x="16656" y="12309"/>
                </a:lnTo>
                <a:cubicBezTo>
                  <a:pt x="16656" y="12332"/>
                  <a:pt x="16674" y="12344"/>
                  <a:pt x="16692" y="12344"/>
                </a:cubicBezTo>
                <a:cubicBezTo>
                  <a:pt x="16709" y="12344"/>
                  <a:pt x="16727" y="12332"/>
                  <a:pt x="16727" y="12309"/>
                </a:cubicBezTo>
                <a:lnTo>
                  <a:pt x="16727" y="12279"/>
                </a:lnTo>
                <a:cubicBezTo>
                  <a:pt x="16727" y="12256"/>
                  <a:pt x="16709" y="12245"/>
                  <a:pt x="16692" y="12245"/>
                </a:cubicBezTo>
                <a:close/>
                <a:moveTo>
                  <a:pt x="11956" y="12283"/>
                </a:moveTo>
                <a:cubicBezTo>
                  <a:pt x="11910" y="12283"/>
                  <a:pt x="11910" y="12353"/>
                  <a:pt x="11956" y="12353"/>
                </a:cubicBezTo>
                <a:cubicBezTo>
                  <a:pt x="12002" y="12353"/>
                  <a:pt x="12002" y="12283"/>
                  <a:pt x="11956" y="12283"/>
                </a:cubicBezTo>
                <a:close/>
                <a:moveTo>
                  <a:pt x="21303" y="12316"/>
                </a:moveTo>
                <a:cubicBezTo>
                  <a:pt x="21258" y="12316"/>
                  <a:pt x="21258" y="12387"/>
                  <a:pt x="21303" y="12387"/>
                </a:cubicBezTo>
                <a:cubicBezTo>
                  <a:pt x="21303" y="12387"/>
                  <a:pt x="21304" y="12387"/>
                  <a:pt x="21304" y="12387"/>
                </a:cubicBezTo>
                <a:cubicBezTo>
                  <a:pt x="21349" y="12387"/>
                  <a:pt x="21349" y="12316"/>
                  <a:pt x="21303" y="12316"/>
                </a:cubicBezTo>
                <a:close/>
                <a:moveTo>
                  <a:pt x="15262" y="12326"/>
                </a:moveTo>
                <a:cubicBezTo>
                  <a:pt x="15228" y="12326"/>
                  <a:pt x="15218" y="12383"/>
                  <a:pt x="15255" y="12396"/>
                </a:cubicBezTo>
                <a:cubicBezTo>
                  <a:pt x="15269" y="12401"/>
                  <a:pt x="15285" y="12407"/>
                  <a:pt x="15299" y="12413"/>
                </a:cubicBezTo>
                <a:cubicBezTo>
                  <a:pt x="15304" y="12415"/>
                  <a:pt x="15308" y="12416"/>
                  <a:pt x="15312" y="12416"/>
                </a:cubicBezTo>
                <a:cubicBezTo>
                  <a:pt x="15346" y="12416"/>
                  <a:pt x="15358" y="12359"/>
                  <a:pt x="15319" y="12345"/>
                </a:cubicBezTo>
                <a:cubicBezTo>
                  <a:pt x="15305" y="12340"/>
                  <a:pt x="15289" y="12334"/>
                  <a:pt x="15274" y="12328"/>
                </a:cubicBezTo>
                <a:cubicBezTo>
                  <a:pt x="15270" y="12327"/>
                  <a:pt x="15266" y="12326"/>
                  <a:pt x="15262" y="12326"/>
                </a:cubicBezTo>
                <a:close/>
                <a:moveTo>
                  <a:pt x="7703" y="12344"/>
                </a:moveTo>
                <a:cubicBezTo>
                  <a:pt x="7669" y="12344"/>
                  <a:pt x="7656" y="12401"/>
                  <a:pt x="7695" y="12414"/>
                </a:cubicBezTo>
                <a:cubicBezTo>
                  <a:pt x="7711" y="12419"/>
                  <a:pt x="7725" y="12425"/>
                  <a:pt x="7740" y="12430"/>
                </a:cubicBezTo>
                <a:cubicBezTo>
                  <a:pt x="7744" y="12431"/>
                  <a:pt x="7748" y="12432"/>
                  <a:pt x="7752" y="12432"/>
                </a:cubicBezTo>
                <a:cubicBezTo>
                  <a:pt x="7786" y="12432"/>
                  <a:pt x="7798" y="12375"/>
                  <a:pt x="7760" y="12362"/>
                </a:cubicBezTo>
                <a:cubicBezTo>
                  <a:pt x="7744" y="12356"/>
                  <a:pt x="7729" y="12351"/>
                  <a:pt x="7715" y="12346"/>
                </a:cubicBezTo>
                <a:cubicBezTo>
                  <a:pt x="7711" y="12345"/>
                  <a:pt x="7707" y="12344"/>
                  <a:pt x="7703" y="12344"/>
                </a:cubicBezTo>
                <a:close/>
                <a:moveTo>
                  <a:pt x="14948" y="12373"/>
                </a:moveTo>
                <a:cubicBezTo>
                  <a:pt x="14902" y="12373"/>
                  <a:pt x="14902" y="12444"/>
                  <a:pt x="14948" y="12444"/>
                </a:cubicBezTo>
                <a:lnTo>
                  <a:pt x="14964" y="12444"/>
                </a:lnTo>
                <a:cubicBezTo>
                  <a:pt x="14964" y="12444"/>
                  <a:pt x="14965" y="12444"/>
                  <a:pt x="14965" y="12444"/>
                </a:cubicBezTo>
                <a:cubicBezTo>
                  <a:pt x="15010" y="12444"/>
                  <a:pt x="15010" y="12373"/>
                  <a:pt x="14964" y="12373"/>
                </a:cubicBezTo>
                <a:close/>
                <a:moveTo>
                  <a:pt x="10392" y="12384"/>
                </a:moveTo>
                <a:cubicBezTo>
                  <a:pt x="10347" y="12384"/>
                  <a:pt x="10347" y="12455"/>
                  <a:pt x="10392" y="12455"/>
                </a:cubicBezTo>
                <a:cubicBezTo>
                  <a:pt x="10439" y="12455"/>
                  <a:pt x="10439" y="12384"/>
                  <a:pt x="10392" y="12384"/>
                </a:cubicBezTo>
                <a:close/>
                <a:moveTo>
                  <a:pt x="14151" y="12311"/>
                </a:moveTo>
                <a:cubicBezTo>
                  <a:pt x="14142" y="12311"/>
                  <a:pt x="14133" y="12314"/>
                  <a:pt x="14127" y="12321"/>
                </a:cubicBezTo>
                <a:cubicBezTo>
                  <a:pt x="14108" y="12346"/>
                  <a:pt x="14087" y="12371"/>
                  <a:pt x="14067" y="12396"/>
                </a:cubicBezTo>
                <a:cubicBezTo>
                  <a:pt x="14056" y="12412"/>
                  <a:pt x="14053" y="12431"/>
                  <a:pt x="14067" y="12445"/>
                </a:cubicBezTo>
                <a:cubicBezTo>
                  <a:pt x="14074" y="12453"/>
                  <a:pt x="14084" y="12456"/>
                  <a:pt x="14093" y="12456"/>
                </a:cubicBezTo>
                <a:cubicBezTo>
                  <a:pt x="14102" y="12456"/>
                  <a:pt x="14111" y="12453"/>
                  <a:pt x="14117" y="12445"/>
                </a:cubicBezTo>
                <a:cubicBezTo>
                  <a:pt x="14137" y="12420"/>
                  <a:pt x="14157" y="12396"/>
                  <a:pt x="14177" y="12371"/>
                </a:cubicBezTo>
                <a:cubicBezTo>
                  <a:pt x="14189" y="12355"/>
                  <a:pt x="14192" y="12335"/>
                  <a:pt x="14177" y="12321"/>
                </a:cubicBezTo>
                <a:cubicBezTo>
                  <a:pt x="14171" y="12315"/>
                  <a:pt x="14161" y="12311"/>
                  <a:pt x="14151" y="12311"/>
                </a:cubicBezTo>
                <a:close/>
                <a:moveTo>
                  <a:pt x="8334" y="12393"/>
                </a:moveTo>
                <a:cubicBezTo>
                  <a:pt x="8289" y="12393"/>
                  <a:pt x="8289" y="12464"/>
                  <a:pt x="8334" y="12464"/>
                </a:cubicBezTo>
                <a:cubicBezTo>
                  <a:pt x="8380" y="12464"/>
                  <a:pt x="8380" y="12393"/>
                  <a:pt x="8334" y="12393"/>
                </a:cubicBezTo>
                <a:close/>
                <a:moveTo>
                  <a:pt x="8621" y="12379"/>
                </a:moveTo>
                <a:cubicBezTo>
                  <a:pt x="8588" y="12379"/>
                  <a:pt x="8566" y="12427"/>
                  <a:pt x="8603" y="12445"/>
                </a:cubicBezTo>
                <a:cubicBezTo>
                  <a:pt x="8614" y="12451"/>
                  <a:pt x="8622" y="12456"/>
                  <a:pt x="8632" y="12461"/>
                </a:cubicBezTo>
                <a:cubicBezTo>
                  <a:pt x="8638" y="12464"/>
                  <a:pt x="8644" y="12465"/>
                  <a:pt x="8649" y="12465"/>
                </a:cubicBezTo>
                <a:cubicBezTo>
                  <a:pt x="8681" y="12465"/>
                  <a:pt x="8703" y="12417"/>
                  <a:pt x="8668" y="12399"/>
                </a:cubicBezTo>
                <a:cubicBezTo>
                  <a:pt x="8658" y="12394"/>
                  <a:pt x="8648" y="12389"/>
                  <a:pt x="8638" y="12384"/>
                </a:cubicBezTo>
                <a:cubicBezTo>
                  <a:pt x="8632" y="12381"/>
                  <a:pt x="8626" y="12379"/>
                  <a:pt x="8621" y="12379"/>
                </a:cubicBezTo>
                <a:close/>
                <a:moveTo>
                  <a:pt x="9767" y="12382"/>
                </a:moveTo>
                <a:cubicBezTo>
                  <a:pt x="9762" y="12382"/>
                  <a:pt x="9757" y="12383"/>
                  <a:pt x="9752" y="12384"/>
                </a:cubicBezTo>
                <a:cubicBezTo>
                  <a:pt x="9711" y="12393"/>
                  <a:pt x="9724" y="12452"/>
                  <a:pt x="9762" y="12454"/>
                </a:cubicBezTo>
                <a:cubicBezTo>
                  <a:pt x="9767" y="12463"/>
                  <a:pt x="9780" y="12468"/>
                  <a:pt x="9792" y="12468"/>
                </a:cubicBezTo>
                <a:cubicBezTo>
                  <a:pt x="9798" y="12468"/>
                  <a:pt x="9804" y="12467"/>
                  <a:pt x="9809" y="12464"/>
                </a:cubicBezTo>
                <a:cubicBezTo>
                  <a:pt x="9827" y="12454"/>
                  <a:pt x="9830" y="12433"/>
                  <a:pt x="9821" y="12415"/>
                </a:cubicBezTo>
                <a:cubicBezTo>
                  <a:pt x="9812" y="12393"/>
                  <a:pt x="9790" y="12382"/>
                  <a:pt x="9767" y="12382"/>
                </a:cubicBezTo>
                <a:close/>
                <a:moveTo>
                  <a:pt x="3280" y="12333"/>
                </a:moveTo>
                <a:cubicBezTo>
                  <a:pt x="3257" y="12333"/>
                  <a:pt x="3236" y="12350"/>
                  <a:pt x="3229" y="12372"/>
                </a:cubicBezTo>
                <a:cubicBezTo>
                  <a:pt x="3224" y="12388"/>
                  <a:pt x="3218" y="12403"/>
                  <a:pt x="3213" y="12417"/>
                </a:cubicBezTo>
                <a:cubicBezTo>
                  <a:pt x="3204" y="12444"/>
                  <a:pt x="3224" y="12476"/>
                  <a:pt x="3250" y="12482"/>
                </a:cubicBezTo>
                <a:cubicBezTo>
                  <a:pt x="3255" y="12484"/>
                  <a:pt x="3259" y="12484"/>
                  <a:pt x="3264" y="12484"/>
                </a:cubicBezTo>
                <a:cubicBezTo>
                  <a:pt x="3287" y="12484"/>
                  <a:pt x="3307" y="12467"/>
                  <a:pt x="3315" y="12445"/>
                </a:cubicBezTo>
                <a:cubicBezTo>
                  <a:pt x="3320" y="12430"/>
                  <a:pt x="3325" y="12415"/>
                  <a:pt x="3331" y="12401"/>
                </a:cubicBezTo>
                <a:cubicBezTo>
                  <a:pt x="3340" y="12373"/>
                  <a:pt x="3320" y="12342"/>
                  <a:pt x="3294" y="12335"/>
                </a:cubicBezTo>
                <a:cubicBezTo>
                  <a:pt x="3289" y="12334"/>
                  <a:pt x="3285" y="12333"/>
                  <a:pt x="3280" y="12333"/>
                </a:cubicBezTo>
                <a:close/>
                <a:moveTo>
                  <a:pt x="18659" y="12415"/>
                </a:moveTo>
                <a:cubicBezTo>
                  <a:pt x="18614" y="12415"/>
                  <a:pt x="18614" y="12486"/>
                  <a:pt x="18660" y="12486"/>
                </a:cubicBezTo>
                <a:cubicBezTo>
                  <a:pt x="18705" y="12486"/>
                  <a:pt x="18705" y="12415"/>
                  <a:pt x="18660" y="12415"/>
                </a:cubicBezTo>
                <a:cubicBezTo>
                  <a:pt x="18660" y="12415"/>
                  <a:pt x="18659" y="12415"/>
                  <a:pt x="18659" y="12415"/>
                </a:cubicBezTo>
                <a:close/>
                <a:moveTo>
                  <a:pt x="12421" y="12390"/>
                </a:moveTo>
                <a:cubicBezTo>
                  <a:pt x="12404" y="12390"/>
                  <a:pt x="12386" y="12401"/>
                  <a:pt x="12386" y="12425"/>
                </a:cubicBezTo>
                <a:lnTo>
                  <a:pt x="12386" y="12455"/>
                </a:lnTo>
                <a:cubicBezTo>
                  <a:pt x="12386" y="12478"/>
                  <a:pt x="12404" y="12489"/>
                  <a:pt x="12421" y="12489"/>
                </a:cubicBezTo>
                <a:cubicBezTo>
                  <a:pt x="12439" y="12489"/>
                  <a:pt x="12456" y="12478"/>
                  <a:pt x="12456" y="12455"/>
                </a:cubicBezTo>
                <a:lnTo>
                  <a:pt x="12456" y="12425"/>
                </a:lnTo>
                <a:cubicBezTo>
                  <a:pt x="12456" y="12401"/>
                  <a:pt x="12439" y="12390"/>
                  <a:pt x="12421" y="12390"/>
                </a:cubicBezTo>
                <a:close/>
                <a:moveTo>
                  <a:pt x="20735" y="12406"/>
                </a:moveTo>
                <a:cubicBezTo>
                  <a:pt x="20726" y="12406"/>
                  <a:pt x="20716" y="12409"/>
                  <a:pt x="20708" y="12415"/>
                </a:cubicBezTo>
                <a:cubicBezTo>
                  <a:pt x="20703" y="12420"/>
                  <a:pt x="20697" y="12422"/>
                  <a:pt x="20691" y="12422"/>
                </a:cubicBezTo>
                <a:cubicBezTo>
                  <a:pt x="20688" y="12422"/>
                  <a:pt x="20685" y="12421"/>
                  <a:pt x="20682" y="12420"/>
                </a:cubicBezTo>
                <a:cubicBezTo>
                  <a:pt x="20679" y="12420"/>
                  <a:pt x="20676" y="12419"/>
                  <a:pt x="20673" y="12419"/>
                </a:cubicBezTo>
                <a:cubicBezTo>
                  <a:pt x="20634" y="12419"/>
                  <a:pt x="20620" y="12481"/>
                  <a:pt x="20662" y="12488"/>
                </a:cubicBezTo>
                <a:cubicBezTo>
                  <a:pt x="20671" y="12491"/>
                  <a:pt x="20680" y="12492"/>
                  <a:pt x="20689" y="12492"/>
                </a:cubicBezTo>
                <a:cubicBezTo>
                  <a:pt x="20714" y="12492"/>
                  <a:pt x="20736" y="12482"/>
                  <a:pt x="20756" y="12465"/>
                </a:cubicBezTo>
                <a:cubicBezTo>
                  <a:pt x="20771" y="12454"/>
                  <a:pt x="20769" y="12428"/>
                  <a:pt x="20756" y="12415"/>
                </a:cubicBezTo>
                <a:cubicBezTo>
                  <a:pt x="20751" y="12409"/>
                  <a:pt x="20743" y="12406"/>
                  <a:pt x="20735" y="12406"/>
                </a:cubicBezTo>
                <a:close/>
                <a:moveTo>
                  <a:pt x="21994" y="12378"/>
                </a:moveTo>
                <a:cubicBezTo>
                  <a:pt x="21986" y="12378"/>
                  <a:pt x="21978" y="12382"/>
                  <a:pt x="21970" y="12389"/>
                </a:cubicBezTo>
                <a:lnTo>
                  <a:pt x="21925" y="12434"/>
                </a:lnTo>
                <a:cubicBezTo>
                  <a:pt x="21901" y="12459"/>
                  <a:pt x="21925" y="12494"/>
                  <a:pt x="21952" y="12494"/>
                </a:cubicBezTo>
                <a:cubicBezTo>
                  <a:pt x="21960" y="12494"/>
                  <a:pt x="21968" y="12491"/>
                  <a:pt x="21976" y="12483"/>
                </a:cubicBezTo>
                <a:lnTo>
                  <a:pt x="22020" y="12439"/>
                </a:lnTo>
                <a:cubicBezTo>
                  <a:pt x="22045" y="12414"/>
                  <a:pt x="22021" y="12378"/>
                  <a:pt x="21994" y="12378"/>
                </a:cubicBezTo>
                <a:close/>
                <a:moveTo>
                  <a:pt x="5240" y="12444"/>
                </a:moveTo>
                <a:cubicBezTo>
                  <a:pt x="5194" y="12444"/>
                  <a:pt x="5194" y="12515"/>
                  <a:pt x="5240" y="12515"/>
                </a:cubicBezTo>
                <a:cubicBezTo>
                  <a:pt x="5285" y="12515"/>
                  <a:pt x="5285" y="12444"/>
                  <a:pt x="5240" y="12444"/>
                </a:cubicBezTo>
                <a:close/>
                <a:moveTo>
                  <a:pt x="6231" y="12447"/>
                </a:moveTo>
                <a:cubicBezTo>
                  <a:pt x="6185" y="12447"/>
                  <a:pt x="6185" y="12518"/>
                  <a:pt x="6231" y="12518"/>
                </a:cubicBezTo>
                <a:cubicBezTo>
                  <a:pt x="6232" y="12518"/>
                  <a:pt x="6232" y="12518"/>
                  <a:pt x="6232" y="12518"/>
                </a:cubicBezTo>
                <a:cubicBezTo>
                  <a:pt x="6277" y="12518"/>
                  <a:pt x="6277" y="12447"/>
                  <a:pt x="6231" y="12447"/>
                </a:cubicBezTo>
                <a:close/>
                <a:moveTo>
                  <a:pt x="5817" y="12464"/>
                </a:moveTo>
                <a:cubicBezTo>
                  <a:pt x="5773" y="12464"/>
                  <a:pt x="5772" y="12535"/>
                  <a:pt x="5819" y="12535"/>
                </a:cubicBezTo>
                <a:cubicBezTo>
                  <a:pt x="5865" y="12535"/>
                  <a:pt x="5865" y="12464"/>
                  <a:pt x="5819" y="12464"/>
                </a:cubicBezTo>
                <a:cubicBezTo>
                  <a:pt x="5818" y="12464"/>
                  <a:pt x="5817" y="12464"/>
                  <a:pt x="5817" y="12464"/>
                </a:cubicBezTo>
                <a:close/>
                <a:moveTo>
                  <a:pt x="4317" y="12446"/>
                </a:moveTo>
                <a:cubicBezTo>
                  <a:pt x="4290" y="12446"/>
                  <a:pt x="4265" y="12482"/>
                  <a:pt x="4290" y="12506"/>
                </a:cubicBezTo>
                <a:lnTo>
                  <a:pt x="4321" y="12536"/>
                </a:lnTo>
                <a:cubicBezTo>
                  <a:pt x="4328" y="12543"/>
                  <a:pt x="4336" y="12546"/>
                  <a:pt x="4344" y="12546"/>
                </a:cubicBezTo>
                <a:cubicBezTo>
                  <a:pt x="4371" y="12546"/>
                  <a:pt x="4395" y="12511"/>
                  <a:pt x="4371" y="12486"/>
                </a:cubicBezTo>
                <a:lnTo>
                  <a:pt x="4340" y="12456"/>
                </a:lnTo>
                <a:cubicBezTo>
                  <a:pt x="4333" y="12449"/>
                  <a:pt x="4325" y="12446"/>
                  <a:pt x="4317" y="12446"/>
                </a:cubicBezTo>
                <a:close/>
                <a:moveTo>
                  <a:pt x="2604" y="12425"/>
                </a:moveTo>
                <a:cubicBezTo>
                  <a:pt x="2577" y="12425"/>
                  <a:pt x="2552" y="12461"/>
                  <a:pt x="2577" y="12485"/>
                </a:cubicBezTo>
                <a:cubicBezTo>
                  <a:pt x="2597" y="12504"/>
                  <a:pt x="2617" y="12525"/>
                  <a:pt x="2638" y="12545"/>
                </a:cubicBezTo>
                <a:cubicBezTo>
                  <a:pt x="2646" y="12552"/>
                  <a:pt x="2654" y="12555"/>
                  <a:pt x="2662" y="12555"/>
                </a:cubicBezTo>
                <a:cubicBezTo>
                  <a:pt x="2689" y="12555"/>
                  <a:pt x="2713" y="12520"/>
                  <a:pt x="2687" y="12496"/>
                </a:cubicBezTo>
                <a:cubicBezTo>
                  <a:pt x="2668" y="12476"/>
                  <a:pt x="2649" y="12455"/>
                  <a:pt x="2628" y="12435"/>
                </a:cubicBezTo>
                <a:cubicBezTo>
                  <a:pt x="2620" y="12428"/>
                  <a:pt x="2612" y="12425"/>
                  <a:pt x="2604" y="12425"/>
                </a:cubicBezTo>
                <a:close/>
                <a:moveTo>
                  <a:pt x="5007" y="12459"/>
                </a:moveTo>
                <a:cubicBezTo>
                  <a:pt x="4938" y="12459"/>
                  <a:pt x="4938" y="12566"/>
                  <a:pt x="5007" y="12566"/>
                </a:cubicBezTo>
                <a:cubicBezTo>
                  <a:pt x="5075" y="12565"/>
                  <a:pt x="5075" y="12459"/>
                  <a:pt x="5007" y="12459"/>
                </a:cubicBezTo>
                <a:close/>
                <a:moveTo>
                  <a:pt x="17850" y="12441"/>
                </a:moveTo>
                <a:cubicBezTo>
                  <a:pt x="17831" y="12441"/>
                  <a:pt x="17812" y="12450"/>
                  <a:pt x="17803" y="12467"/>
                </a:cubicBezTo>
                <a:cubicBezTo>
                  <a:pt x="17798" y="12478"/>
                  <a:pt x="17793" y="12487"/>
                  <a:pt x="17787" y="12498"/>
                </a:cubicBezTo>
                <a:cubicBezTo>
                  <a:pt x="17775" y="12524"/>
                  <a:pt x="17781" y="12555"/>
                  <a:pt x="17807" y="12571"/>
                </a:cubicBezTo>
                <a:cubicBezTo>
                  <a:pt x="17815" y="12576"/>
                  <a:pt x="17824" y="12578"/>
                  <a:pt x="17833" y="12578"/>
                </a:cubicBezTo>
                <a:cubicBezTo>
                  <a:pt x="17852" y="12578"/>
                  <a:pt x="17872" y="12569"/>
                  <a:pt x="17881" y="12551"/>
                </a:cubicBezTo>
                <a:cubicBezTo>
                  <a:pt x="17886" y="12541"/>
                  <a:pt x="17891" y="12532"/>
                  <a:pt x="17896" y="12522"/>
                </a:cubicBezTo>
                <a:cubicBezTo>
                  <a:pt x="17909" y="12496"/>
                  <a:pt x="17903" y="12462"/>
                  <a:pt x="17876" y="12449"/>
                </a:cubicBezTo>
                <a:cubicBezTo>
                  <a:pt x="17869" y="12444"/>
                  <a:pt x="17859" y="12441"/>
                  <a:pt x="17850" y="12441"/>
                </a:cubicBezTo>
                <a:close/>
                <a:moveTo>
                  <a:pt x="608" y="12496"/>
                </a:moveTo>
                <a:cubicBezTo>
                  <a:pt x="594" y="12496"/>
                  <a:pt x="580" y="12504"/>
                  <a:pt x="573" y="12522"/>
                </a:cubicBezTo>
                <a:cubicBezTo>
                  <a:pt x="568" y="12538"/>
                  <a:pt x="563" y="12551"/>
                  <a:pt x="558" y="12566"/>
                </a:cubicBezTo>
                <a:cubicBezTo>
                  <a:pt x="549" y="12592"/>
                  <a:pt x="571" y="12610"/>
                  <a:pt x="592" y="12610"/>
                </a:cubicBezTo>
                <a:cubicBezTo>
                  <a:pt x="606" y="12610"/>
                  <a:pt x="620" y="12603"/>
                  <a:pt x="626" y="12586"/>
                </a:cubicBezTo>
                <a:cubicBezTo>
                  <a:pt x="631" y="12570"/>
                  <a:pt x="636" y="12555"/>
                  <a:pt x="641" y="12541"/>
                </a:cubicBezTo>
                <a:cubicBezTo>
                  <a:pt x="651" y="12514"/>
                  <a:pt x="630" y="12496"/>
                  <a:pt x="608" y="12496"/>
                </a:cubicBezTo>
                <a:close/>
                <a:moveTo>
                  <a:pt x="2003" y="12496"/>
                </a:moveTo>
                <a:cubicBezTo>
                  <a:pt x="1962" y="12496"/>
                  <a:pt x="1926" y="12550"/>
                  <a:pt x="1962" y="12587"/>
                </a:cubicBezTo>
                <a:cubicBezTo>
                  <a:pt x="1973" y="12597"/>
                  <a:pt x="1982" y="12608"/>
                  <a:pt x="1991" y="12617"/>
                </a:cubicBezTo>
                <a:cubicBezTo>
                  <a:pt x="2002" y="12629"/>
                  <a:pt x="2014" y="12633"/>
                  <a:pt x="2026" y="12633"/>
                </a:cubicBezTo>
                <a:cubicBezTo>
                  <a:pt x="2066" y="12633"/>
                  <a:pt x="2103" y="12580"/>
                  <a:pt x="2067" y="12543"/>
                </a:cubicBezTo>
                <a:cubicBezTo>
                  <a:pt x="2058" y="12532"/>
                  <a:pt x="2048" y="12522"/>
                  <a:pt x="2038" y="12513"/>
                </a:cubicBezTo>
                <a:cubicBezTo>
                  <a:pt x="2027" y="12501"/>
                  <a:pt x="2015" y="12496"/>
                  <a:pt x="2003" y="12496"/>
                </a:cubicBezTo>
                <a:close/>
                <a:moveTo>
                  <a:pt x="19364" y="12567"/>
                </a:moveTo>
                <a:cubicBezTo>
                  <a:pt x="19318" y="12567"/>
                  <a:pt x="19318" y="12638"/>
                  <a:pt x="19364" y="12638"/>
                </a:cubicBezTo>
                <a:lnTo>
                  <a:pt x="19380" y="12638"/>
                </a:lnTo>
                <a:cubicBezTo>
                  <a:pt x="19426" y="12638"/>
                  <a:pt x="19426" y="12567"/>
                  <a:pt x="19380" y="12567"/>
                </a:cubicBezTo>
                <a:close/>
                <a:moveTo>
                  <a:pt x="8575" y="12574"/>
                </a:moveTo>
                <a:cubicBezTo>
                  <a:pt x="8530" y="12574"/>
                  <a:pt x="8530" y="12645"/>
                  <a:pt x="8575" y="12645"/>
                </a:cubicBezTo>
                <a:cubicBezTo>
                  <a:pt x="8575" y="12645"/>
                  <a:pt x="8576" y="12645"/>
                  <a:pt x="8576" y="12645"/>
                </a:cubicBezTo>
                <a:cubicBezTo>
                  <a:pt x="8621" y="12645"/>
                  <a:pt x="8621" y="12574"/>
                  <a:pt x="8575" y="12574"/>
                </a:cubicBezTo>
                <a:close/>
                <a:moveTo>
                  <a:pt x="11128" y="12581"/>
                </a:moveTo>
                <a:cubicBezTo>
                  <a:pt x="11082" y="12581"/>
                  <a:pt x="11082" y="12651"/>
                  <a:pt x="11128" y="12651"/>
                </a:cubicBezTo>
                <a:lnTo>
                  <a:pt x="11144" y="12651"/>
                </a:lnTo>
                <a:cubicBezTo>
                  <a:pt x="11144" y="12651"/>
                  <a:pt x="11145" y="12651"/>
                  <a:pt x="11145" y="12651"/>
                </a:cubicBezTo>
                <a:cubicBezTo>
                  <a:pt x="11189" y="12651"/>
                  <a:pt x="11188" y="12581"/>
                  <a:pt x="11144" y="12581"/>
                </a:cubicBezTo>
                <a:close/>
                <a:moveTo>
                  <a:pt x="5451" y="12504"/>
                </a:moveTo>
                <a:cubicBezTo>
                  <a:pt x="5431" y="12504"/>
                  <a:pt x="5421" y="12518"/>
                  <a:pt x="5416" y="12532"/>
                </a:cubicBezTo>
                <a:cubicBezTo>
                  <a:pt x="5409" y="12519"/>
                  <a:pt x="5397" y="12509"/>
                  <a:pt x="5384" y="12506"/>
                </a:cubicBezTo>
                <a:cubicBezTo>
                  <a:pt x="5379" y="12505"/>
                  <a:pt x="5375" y="12504"/>
                  <a:pt x="5370" y="12504"/>
                </a:cubicBezTo>
                <a:cubicBezTo>
                  <a:pt x="5347" y="12504"/>
                  <a:pt x="5326" y="12521"/>
                  <a:pt x="5319" y="12543"/>
                </a:cubicBezTo>
                <a:cubicBezTo>
                  <a:pt x="5314" y="12557"/>
                  <a:pt x="5308" y="12572"/>
                  <a:pt x="5303" y="12587"/>
                </a:cubicBezTo>
                <a:cubicBezTo>
                  <a:pt x="5293" y="12614"/>
                  <a:pt x="5314" y="12646"/>
                  <a:pt x="5340" y="12653"/>
                </a:cubicBezTo>
                <a:cubicBezTo>
                  <a:pt x="5344" y="12654"/>
                  <a:pt x="5349" y="12655"/>
                  <a:pt x="5353" y="12655"/>
                </a:cubicBezTo>
                <a:cubicBezTo>
                  <a:pt x="5376" y="12655"/>
                  <a:pt x="5397" y="12638"/>
                  <a:pt x="5405" y="12616"/>
                </a:cubicBezTo>
                <a:cubicBezTo>
                  <a:pt x="5410" y="12602"/>
                  <a:pt x="5415" y="12586"/>
                  <a:pt x="5421" y="12571"/>
                </a:cubicBezTo>
                <a:cubicBezTo>
                  <a:pt x="5422" y="12569"/>
                  <a:pt x="5424" y="12565"/>
                  <a:pt x="5424" y="12562"/>
                </a:cubicBezTo>
                <a:cubicBezTo>
                  <a:pt x="5429" y="12571"/>
                  <a:pt x="5437" y="12576"/>
                  <a:pt x="5450" y="12576"/>
                </a:cubicBezTo>
                <a:cubicBezTo>
                  <a:pt x="5495" y="12575"/>
                  <a:pt x="5495" y="12504"/>
                  <a:pt x="5451" y="12504"/>
                </a:cubicBezTo>
                <a:close/>
                <a:moveTo>
                  <a:pt x="11337" y="12597"/>
                </a:moveTo>
                <a:cubicBezTo>
                  <a:pt x="11293" y="12597"/>
                  <a:pt x="11293" y="12667"/>
                  <a:pt x="11338" y="12669"/>
                </a:cubicBezTo>
                <a:cubicBezTo>
                  <a:pt x="11385" y="12669"/>
                  <a:pt x="11385" y="12597"/>
                  <a:pt x="11338" y="12597"/>
                </a:cubicBezTo>
                <a:cubicBezTo>
                  <a:pt x="11338" y="12597"/>
                  <a:pt x="11338" y="12597"/>
                  <a:pt x="11337" y="12597"/>
                </a:cubicBezTo>
                <a:close/>
                <a:moveTo>
                  <a:pt x="8155" y="12525"/>
                </a:moveTo>
                <a:cubicBezTo>
                  <a:pt x="8109" y="12525"/>
                  <a:pt x="8079" y="12595"/>
                  <a:pt x="8128" y="12625"/>
                </a:cubicBezTo>
                <a:cubicBezTo>
                  <a:pt x="8153" y="12640"/>
                  <a:pt x="8177" y="12655"/>
                  <a:pt x="8202" y="12670"/>
                </a:cubicBezTo>
                <a:cubicBezTo>
                  <a:pt x="8211" y="12675"/>
                  <a:pt x="8220" y="12678"/>
                  <a:pt x="8229" y="12678"/>
                </a:cubicBezTo>
                <a:cubicBezTo>
                  <a:pt x="8275" y="12678"/>
                  <a:pt x="8306" y="12607"/>
                  <a:pt x="8257" y="12577"/>
                </a:cubicBezTo>
                <a:cubicBezTo>
                  <a:pt x="8232" y="12562"/>
                  <a:pt x="8207" y="12548"/>
                  <a:pt x="8182" y="12533"/>
                </a:cubicBezTo>
                <a:cubicBezTo>
                  <a:pt x="8173" y="12528"/>
                  <a:pt x="8164" y="12525"/>
                  <a:pt x="8155" y="12525"/>
                </a:cubicBezTo>
                <a:close/>
                <a:moveTo>
                  <a:pt x="24884" y="12599"/>
                </a:moveTo>
                <a:cubicBezTo>
                  <a:pt x="24874" y="12599"/>
                  <a:pt x="24864" y="12605"/>
                  <a:pt x="24858" y="12617"/>
                </a:cubicBezTo>
                <a:cubicBezTo>
                  <a:pt x="24852" y="12628"/>
                  <a:pt x="24847" y="12637"/>
                  <a:pt x="24842" y="12648"/>
                </a:cubicBezTo>
                <a:cubicBezTo>
                  <a:pt x="24828" y="12675"/>
                  <a:pt x="24852" y="12701"/>
                  <a:pt x="24876" y="12701"/>
                </a:cubicBezTo>
                <a:cubicBezTo>
                  <a:pt x="24887" y="12701"/>
                  <a:pt x="24897" y="12695"/>
                  <a:pt x="24904" y="12682"/>
                </a:cubicBezTo>
                <a:cubicBezTo>
                  <a:pt x="24909" y="12672"/>
                  <a:pt x="24914" y="12663"/>
                  <a:pt x="24919" y="12653"/>
                </a:cubicBezTo>
                <a:cubicBezTo>
                  <a:pt x="24932" y="12625"/>
                  <a:pt x="24908" y="12599"/>
                  <a:pt x="24884" y="12599"/>
                </a:cubicBezTo>
                <a:close/>
                <a:moveTo>
                  <a:pt x="15731" y="12601"/>
                </a:moveTo>
                <a:cubicBezTo>
                  <a:pt x="15707" y="12601"/>
                  <a:pt x="15682" y="12626"/>
                  <a:pt x="15697" y="12654"/>
                </a:cubicBezTo>
                <a:cubicBezTo>
                  <a:pt x="15706" y="12670"/>
                  <a:pt x="15717" y="12680"/>
                  <a:pt x="15730" y="12687"/>
                </a:cubicBezTo>
                <a:cubicBezTo>
                  <a:pt x="15735" y="12696"/>
                  <a:pt x="15745" y="12702"/>
                  <a:pt x="15758" y="12702"/>
                </a:cubicBezTo>
                <a:lnTo>
                  <a:pt x="15779" y="12702"/>
                </a:lnTo>
                <a:cubicBezTo>
                  <a:pt x="15781" y="12702"/>
                  <a:pt x="15784" y="12701"/>
                  <a:pt x="15787" y="12701"/>
                </a:cubicBezTo>
                <a:lnTo>
                  <a:pt x="15788" y="12701"/>
                </a:lnTo>
                <a:cubicBezTo>
                  <a:pt x="15789" y="12701"/>
                  <a:pt x="15789" y="12700"/>
                  <a:pt x="15791" y="12700"/>
                </a:cubicBezTo>
                <a:cubicBezTo>
                  <a:pt x="15798" y="12697"/>
                  <a:pt x="15803" y="12692"/>
                  <a:pt x="15806" y="12685"/>
                </a:cubicBezTo>
                <a:cubicBezTo>
                  <a:pt x="15810" y="12679"/>
                  <a:pt x="15813" y="12672"/>
                  <a:pt x="15813" y="12665"/>
                </a:cubicBezTo>
                <a:cubicBezTo>
                  <a:pt x="15813" y="12655"/>
                  <a:pt x="15809" y="12648"/>
                  <a:pt x="15803" y="12641"/>
                </a:cubicBezTo>
                <a:cubicBezTo>
                  <a:pt x="15796" y="12638"/>
                  <a:pt x="15788" y="12633"/>
                  <a:pt x="15777" y="12632"/>
                </a:cubicBezTo>
                <a:cubicBezTo>
                  <a:pt x="15776" y="12632"/>
                  <a:pt x="15775" y="12630"/>
                  <a:pt x="15773" y="12630"/>
                </a:cubicBezTo>
                <a:cubicBezTo>
                  <a:pt x="15766" y="12629"/>
                  <a:pt x="15761" y="12624"/>
                  <a:pt x="15759" y="12618"/>
                </a:cubicBezTo>
                <a:cubicBezTo>
                  <a:pt x="15752" y="12606"/>
                  <a:pt x="15742" y="12601"/>
                  <a:pt x="15731" y="12601"/>
                </a:cubicBezTo>
                <a:close/>
                <a:moveTo>
                  <a:pt x="17218" y="12558"/>
                </a:moveTo>
                <a:cubicBezTo>
                  <a:pt x="17199" y="12558"/>
                  <a:pt x="17179" y="12569"/>
                  <a:pt x="17169" y="12586"/>
                </a:cubicBezTo>
                <a:cubicBezTo>
                  <a:pt x="17154" y="12613"/>
                  <a:pt x="17165" y="12642"/>
                  <a:pt x="17189" y="12659"/>
                </a:cubicBezTo>
                <a:cubicBezTo>
                  <a:pt x="17209" y="12675"/>
                  <a:pt x="17228" y="12690"/>
                  <a:pt x="17249" y="12703"/>
                </a:cubicBezTo>
                <a:cubicBezTo>
                  <a:pt x="17256" y="12708"/>
                  <a:pt x="17265" y="12710"/>
                  <a:pt x="17274" y="12710"/>
                </a:cubicBezTo>
                <a:cubicBezTo>
                  <a:pt x="17293" y="12710"/>
                  <a:pt x="17314" y="12700"/>
                  <a:pt x="17322" y="12684"/>
                </a:cubicBezTo>
                <a:cubicBezTo>
                  <a:pt x="17338" y="12656"/>
                  <a:pt x="17326" y="12628"/>
                  <a:pt x="17303" y="12611"/>
                </a:cubicBezTo>
                <a:cubicBezTo>
                  <a:pt x="17284" y="12595"/>
                  <a:pt x="17264" y="12581"/>
                  <a:pt x="17243" y="12566"/>
                </a:cubicBezTo>
                <a:cubicBezTo>
                  <a:pt x="17235" y="12561"/>
                  <a:pt x="17227" y="12558"/>
                  <a:pt x="17218" y="12558"/>
                </a:cubicBezTo>
                <a:close/>
                <a:moveTo>
                  <a:pt x="16405" y="12649"/>
                </a:moveTo>
                <a:cubicBezTo>
                  <a:pt x="16358" y="12649"/>
                  <a:pt x="16358" y="12719"/>
                  <a:pt x="16405" y="12719"/>
                </a:cubicBezTo>
                <a:lnTo>
                  <a:pt x="16420" y="12719"/>
                </a:lnTo>
                <a:cubicBezTo>
                  <a:pt x="16466" y="12719"/>
                  <a:pt x="16466" y="12649"/>
                  <a:pt x="16420" y="12649"/>
                </a:cubicBezTo>
                <a:close/>
                <a:moveTo>
                  <a:pt x="1430" y="12569"/>
                </a:moveTo>
                <a:cubicBezTo>
                  <a:pt x="1412" y="12569"/>
                  <a:pt x="1394" y="12579"/>
                  <a:pt x="1383" y="12596"/>
                </a:cubicBezTo>
                <a:cubicBezTo>
                  <a:pt x="1373" y="12612"/>
                  <a:pt x="1364" y="12627"/>
                  <a:pt x="1354" y="12640"/>
                </a:cubicBezTo>
                <a:cubicBezTo>
                  <a:pt x="1338" y="12664"/>
                  <a:pt x="1349" y="12700"/>
                  <a:pt x="1373" y="12714"/>
                </a:cubicBezTo>
                <a:cubicBezTo>
                  <a:pt x="1381" y="12718"/>
                  <a:pt x="1390" y="12720"/>
                  <a:pt x="1398" y="12720"/>
                </a:cubicBezTo>
                <a:cubicBezTo>
                  <a:pt x="1417" y="12720"/>
                  <a:pt x="1435" y="12711"/>
                  <a:pt x="1446" y="12695"/>
                </a:cubicBezTo>
                <a:cubicBezTo>
                  <a:pt x="1456" y="12679"/>
                  <a:pt x="1466" y="12664"/>
                  <a:pt x="1476" y="12650"/>
                </a:cubicBezTo>
                <a:cubicBezTo>
                  <a:pt x="1492" y="12627"/>
                  <a:pt x="1482" y="12591"/>
                  <a:pt x="1456" y="12576"/>
                </a:cubicBezTo>
                <a:cubicBezTo>
                  <a:pt x="1448" y="12571"/>
                  <a:pt x="1439" y="12569"/>
                  <a:pt x="1430" y="12569"/>
                </a:cubicBezTo>
                <a:close/>
                <a:moveTo>
                  <a:pt x="10742" y="12624"/>
                </a:moveTo>
                <a:cubicBezTo>
                  <a:pt x="10718" y="12624"/>
                  <a:pt x="10694" y="12650"/>
                  <a:pt x="10709" y="12677"/>
                </a:cubicBezTo>
                <a:cubicBezTo>
                  <a:pt x="10714" y="12687"/>
                  <a:pt x="10719" y="12698"/>
                  <a:pt x="10725" y="12707"/>
                </a:cubicBezTo>
                <a:cubicBezTo>
                  <a:pt x="10731" y="12720"/>
                  <a:pt x="10741" y="12725"/>
                  <a:pt x="10752" y="12725"/>
                </a:cubicBezTo>
                <a:cubicBezTo>
                  <a:pt x="10775" y="12725"/>
                  <a:pt x="10800" y="12700"/>
                  <a:pt x="10785" y="12672"/>
                </a:cubicBezTo>
                <a:cubicBezTo>
                  <a:pt x="10780" y="12661"/>
                  <a:pt x="10775" y="12653"/>
                  <a:pt x="10770" y="12642"/>
                </a:cubicBezTo>
                <a:cubicBezTo>
                  <a:pt x="10763" y="12630"/>
                  <a:pt x="10752" y="12624"/>
                  <a:pt x="10742" y="12624"/>
                </a:cubicBezTo>
                <a:close/>
                <a:moveTo>
                  <a:pt x="6328" y="12676"/>
                </a:moveTo>
                <a:cubicBezTo>
                  <a:pt x="6310" y="12676"/>
                  <a:pt x="6292" y="12687"/>
                  <a:pt x="6292" y="12711"/>
                </a:cubicBezTo>
                <a:lnTo>
                  <a:pt x="6292" y="12726"/>
                </a:lnTo>
                <a:cubicBezTo>
                  <a:pt x="6292" y="12749"/>
                  <a:pt x="6310" y="12760"/>
                  <a:pt x="6328" y="12760"/>
                </a:cubicBezTo>
                <a:cubicBezTo>
                  <a:pt x="6346" y="12760"/>
                  <a:pt x="6363" y="12749"/>
                  <a:pt x="6363" y="12726"/>
                </a:cubicBezTo>
                <a:lnTo>
                  <a:pt x="6363" y="12711"/>
                </a:lnTo>
                <a:cubicBezTo>
                  <a:pt x="6363" y="12687"/>
                  <a:pt x="6346" y="12676"/>
                  <a:pt x="6328" y="12676"/>
                </a:cubicBezTo>
                <a:close/>
                <a:moveTo>
                  <a:pt x="10094" y="12605"/>
                </a:moveTo>
                <a:cubicBezTo>
                  <a:pt x="10053" y="12605"/>
                  <a:pt x="10016" y="12659"/>
                  <a:pt x="10053" y="12696"/>
                </a:cubicBezTo>
                <a:cubicBezTo>
                  <a:pt x="10078" y="12720"/>
                  <a:pt x="10103" y="12745"/>
                  <a:pt x="10128" y="12771"/>
                </a:cubicBezTo>
                <a:cubicBezTo>
                  <a:pt x="10139" y="12783"/>
                  <a:pt x="10152" y="12787"/>
                  <a:pt x="10164" y="12787"/>
                </a:cubicBezTo>
                <a:cubicBezTo>
                  <a:pt x="10205" y="12787"/>
                  <a:pt x="10241" y="12734"/>
                  <a:pt x="10204" y="12697"/>
                </a:cubicBezTo>
                <a:cubicBezTo>
                  <a:pt x="10180" y="12671"/>
                  <a:pt x="10155" y="12646"/>
                  <a:pt x="10129" y="12621"/>
                </a:cubicBezTo>
                <a:cubicBezTo>
                  <a:pt x="10118" y="12610"/>
                  <a:pt x="10106" y="12605"/>
                  <a:pt x="10094" y="12605"/>
                </a:cubicBezTo>
                <a:close/>
                <a:moveTo>
                  <a:pt x="19649" y="12668"/>
                </a:moveTo>
                <a:cubicBezTo>
                  <a:pt x="19631" y="12668"/>
                  <a:pt x="19614" y="12676"/>
                  <a:pt x="19604" y="12695"/>
                </a:cubicBezTo>
                <a:cubicBezTo>
                  <a:pt x="19590" y="12718"/>
                  <a:pt x="19599" y="12755"/>
                  <a:pt x="19624" y="12768"/>
                </a:cubicBezTo>
                <a:cubicBezTo>
                  <a:pt x="19634" y="12773"/>
                  <a:pt x="19643" y="12779"/>
                  <a:pt x="19653" y="12784"/>
                </a:cubicBezTo>
                <a:cubicBezTo>
                  <a:pt x="19662" y="12788"/>
                  <a:pt x="19672" y="12790"/>
                  <a:pt x="19681" y="12790"/>
                </a:cubicBezTo>
                <a:cubicBezTo>
                  <a:pt x="19699" y="12790"/>
                  <a:pt x="19716" y="12782"/>
                  <a:pt x="19727" y="12764"/>
                </a:cubicBezTo>
                <a:cubicBezTo>
                  <a:pt x="19741" y="12740"/>
                  <a:pt x="19734" y="12703"/>
                  <a:pt x="19708" y="12691"/>
                </a:cubicBezTo>
                <a:cubicBezTo>
                  <a:pt x="19697" y="12685"/>
                  <a:pt x="19688" y="12680"/>
                  <a:pt x="19677" y="12675"/>
                </a:cubicBezTo>
                <a:cubicBezTo>
                  <a:pt x="19668" y="12670"/>
                  <a:pt x="19658" y="12668"/>
                  <a:pt x="19649" y="12668"/>
                </a:cubicBezTo>
                <a:close/>
                <a:moveTo>
                  <a:pt x="21901" y="12698"/>
                </a:moveTo>
                <a:cubicBezTo>
                  <a:pt x="21877" y="12698"/>
                  <a:pt x="21852" y="12723"/>
                  <a:pt x="21867" y="12750"/>
                </a:cubicBezTo>
                <a:cubicBezTo>
                  <a:pt x="21872" y="12761"/>
                  <a:pt x="21877" y="12770"/>
                  <a:pt x="21882" y="12781"/>
                </a:cubicBezTo>
                <a:cubicBezTo>
                  <a:pt x="21889" y="12793"/>
                  <a:pt x="21900" y="12799"/>
                  <a:pt x="21910" y="12799"/>
                </a:cubicBezTo>
                <a:cubicBezTo>
                  <a:pt x="21934" y="12799"/>
                  <a:pt x="21958" y="12773"/>
                  <a:pt x="21943" y="12745"/>
                </a:cubicBezTo>
                <a:cubicBezTo>
                  <a:pt x="21937" y="12735"/>
                  <a:pt x="21932" y="12726"/>
                  <a:pt x="21929" y="12716"/>
                </a:cubicBezTo>
                <a:cubicBezTo>
                  <a:pt x="21922" y="12703"/>
                  <a:pt x="21911" y="12698"/>
                  <a:pt x="21901" y="12698"/>
                </a:cubicBezTo>
                <a:close/>
                <a:moveTo>
                  <a:pt x="14674" y="12720"/>
                </a:moveTo>
                <a:cubicBezTo>
                  <a:pt x="14640" y="12720"/>
                  <a:pt x="14629" y="12777"/>
                  <a:pt x="14667" y="12790"/>
                </a:cubicBezTo>
                <a:cubicBezTo>
                  <a:pt x="14681" y="12795"/>
                  <a:pt x="14697" y="12801"/>
                  <a:pt x="14712" y="12806"/>
                </a:cubicBezTo>
                <a:cubicBezTo>
                  <a:pt x="14716" y="12807"/>
                  <a:pt x="14720" y="12808"/>
                  <a:pt x="14724" y="12808"/>
                </a:cubicBezTo>
                <a:cubicBezTo>
                  <a:pt x="14758" y="12808"/>
                  <a:pt x="14770" y="12752"/>
                  <a:pt x="14732" y="12738"/>
                </a:cubicBezTo>
                <a:cubicBezTo>
                  <a:pt x="14717" y="12733"/>
                  <a:pt x="14701" y="12727"/>
                  <a:pt x="14687" y="12722"/>
                </a:cubicBezTo>
                <a:cubicBezTo>
                  <a:pt x="14682" y="12720"/>
                  <a:pt x="14678" y="12720"/>
                  <a:pt x="14674" y="12720"/>
                </a:cubicBezTo>
                <a:close/>
                <a:moveTo>
                  <a:pt x="7179" y="12658"/>
                </a:moveTo>
                <a:cubicBezTo>
                  <a:pt x="7138" y="12658"/>
                  <a:pt x="7101" y="12711"/>
                  <a:pt x="7139" y="12748"/>
                </a:cubicBezTo>
                <a:lnTo>
                  <a:pt x="7184" y="12792"/>
                </a:lnTo>
                <a:cubicBezTo>
                  <a:pt x="7195" y="12804"/>
                  <a:pt x="7208" y="12809"/>
                  <a:pt x="7221" y="12809"/>
                </a:cubicBezTo>
                <a:cubicBezTo>
                  <a:pt x="7261" y="12809"/>
                  <a:pt x="7296" y="12756"/>
                  <a:pt x="7259" y="12718"/>
                </a:cubicBezTo>
                <a:lnTo>
                  <a:pt x="7215" y="12674"/>
                </a:lnTo>
                <a:cubicBezTo>
                  <a:pt x="7204" y="12663"/>
                  <a:pt x="7191" y="12658"/>
                  <a:pt x="7179" y="12658"/>
                </a:cubicBezTo>
                <a:close/>
                <a:moveTo>
                  <a:pt x="4255" y="12745"/>
                </a:moveTo>
                <a:cubicBezTo>
                  <a:pt x="4238" y="12745"/>
                  <a:pt x="4220" y="12757"/>
                  <a:pt x="4220" y="12780"/>
                </a:cubicBezTo>
                <a:lnTo>
                  <a:pt x="4220" y="12795"/>
                </a:lnTo>
                <a:cubicBezTo>
                  <a:pt x="4220" y="12818"/>
                  <a:pt x="4238" y="12830"/>
                  <a:pt x="4255" y="12830"/>
                </a:cubicBezTo>
                <a:cubicBezTo>
                  <a:pt x="4273" y="12830"/>
                  <a:pt x="4290" y="12818"/>
                  <a:pt x="4290" y="12795"/>
                </a:cubicBezTo>
                <a:lnTo>
                  <a:pt x="4290" y="12780"/>
                </a:lnTo>
                <a:cubicBezTo>
                  <a:pt x="4290" y="12757"/>
                  <a:pt x="4273" y="12745"/>
                  <a:pt x="4255" y="12745"/>
                </a:cubicBezTo>
                <a:close/>
                <a:moveTo>
                  <a:pt x="7688" y="12783"/>
                </a:moveTo>
                <a:cubicBezTo>
                  <a:pt x="7670" y="12783"/>
                  <a:pt x="7652" y="12794"/>
                  <a:pt x="7652" y="12817"/>
                </a:cubicBezTo>
                <a:lnTo>
                  <a:pt x="7652" y="12848"/>
                </a:lnTo>
                <a:cubicBezTo>
                  <a:pt x="7652" y="12871"/>
                  <a:pt x="7670" y="12882"/>
                  <a:pt x="7688" y="12882"/>
                </a:cubicBezTo>
                <a:cubicBezTo>
                  <a:pt x="7705" y="12882"/>
                  <a:pt x="7723" y="12871"/>
                  <a:pt x="7723" y="12848"/>
                </a:cubicBezTo>
                <a:lnTo>
                  <a:pt x="7723" y="12817"/>
                </a:lnTo>
                <a:cubicBezTo>
                  <a:pt x="7723" y="12794"/>
                  <a:pt x="7705" y="12783"/>
                  <a:pt x="7688" y="12783"/>
                </a:cubicBezTo>
                <a:close/>
                <a:moveTo>
                  <a:pt x="12298" y="12855"/>
                </a:moveTo>
                <a:cubicBezTo>
                  <a:pt x="12255" y="12855"/>
                  <a:pt x="12254" y="12925"/>
                  <a:pt x="12299" y="12926"/>
                </a:cubicBezTo>
                <a:cubicBezTo>
                  <a:pt x="12345" y="12926"/>
                  <a:pt x="12345" y="12855"/>
                  <a:pt x="12299" y="12855"/>
                </a:cubicBezTo>
                <a:cubicBezTo>
                  <a:pt x="12299" y="12855"/>
                  <a:pt x="12298" y="12855"/>
                  <a:pt x="12298" y="12855"/>
                </a:cubicBezTo>
                <a:close/>
                <a:moveTo>
                  <a:pt x="113" y="12853"/>
                </a:moveTo>
                <a:cubicBezTo>
                  <a:pt x="108" y="12853"/>
                  <a:pt x="104" y="12853"/>
                  <a:pt x="99" y="12854"/>
                </a:cubicBezTo>
                <a:cubicBezTo>
                  <a:pt x="58" y="12863"/>
                  <a:pt x="70" y="12922"/>
                  <a:pt x="108" y="12923"/>
                </a:cubicBezTo>
                <a:cubicBezTo>
                  <a:pt x="113" y="12933"/>
                  <a:pt x="125" y="12939"/>
                  <a:pt x="137" y="12939"/>
                </a:cubicBezTo>
                <a:cubicBezTo>
                  <a:pt x="144" y="12939"/>
                  <a:pt x="150" y="12937"/>
                  <a:pt x="155" y="12934"/>
                </a:cubicBezTo>
                <a:cubicBezTo>
                  <a:pt x="173" y="12923"/>
                  <a:pt x="176" y="12902"/>
                  <a:pt x="168" y="12885"/>
                </a:cubicBezTo>
                <a:cubicBezTo>
                  <a:pt x="158" y="12863"/>
                  <a:pt x="136" y="12853"/>
                  <a:pt x="113" y="12853"/>
                </a:cubicBezTo>
                <a:close/>
                <a:moveTo>
                  <a:pt x="6258" y="12863"/>
                </a:moveTo>
                <a:cubicBezTo>
                  <a:pt x="6224" y="12863"/>
                  <a:pt x="6214" y="12921"/>
                  <a:pt x="6251" y="12934"/>
                </a:cubicBezTo>
                <a:cubicBezTo>
                  <a:pt x="6265" y="12939"/>
                  <a:pt x="6281" y="12944"/>
                  <a:pt x="6295" y="12951"/>
                </a:cubicBezTo>
                <a:cubicBezTo>
                  <a:pt x="6300" y="12953"/>
                  <a:pt x="6304" y="12954"/>
                  <a:pt x="6308" y="12954"/>
                </a:cubicBezTo>
                <a:cubicBezTo>
                  <a:pt x="6343" y="12954"/>
                  <a:pt x="6354" y="12897"/>
                  <a:pt x="6315" y="12883"/>
                </a:cubicBezTo>
                <a:cubicBezTo>
                  <a:pt x="6301" y="12878"/>
                  <a:pt x="6285" y="12873"/>
                  <a:pt x="6270" y="12866"/>
                </a:cubicBezTo>
                <a:cubicBezTo>
                  <a:pt x="6266" y="12864"/>
                  <a:pt x="6262" y="12863"/>
                  <a:pt x="6258" y="12863"/>
                </a:cubicBezTo>
                <a:close/>
                <a:moveTo>
                  <a:pt x="434" y="12852"/>
                </a:moveTo>
                <a:cubicBezTo>
                  <a:pt x="424" y="12852"/>
                  <a:pt x="413" y="12858"/>
                  <a:pt x="407" y="12871"/>
                </a:cubicBezTo>
                <a:cubicBezTo>
                  <a:pt x="401" y="12881"/>
                  <a:pt x="396" y="12891"/>
                  <a:pt x="391" y="12901"/>
                </a:cubicBezTo>
                <a:cubicBezTo>
                  <a:pt x="377" y="12929"/>
                  <a:pt x="401" y="12955"/>
                  <a:pt x="425" y="12955"/>
                </a:cubicBezTo>
                <a:cubicBezTo>
                  <a:pt x="436" y="12955"/>
                  <a:pt x="446" y="12950"/>
                  <a:pt x="453" y="12937"/>
                </a:cubicBezTo>
                <a:cubicBezTo>
                  <a:pt x="458" y="12926"/>
                  <a:pt x="463" y="12917"/>
                  <a:pt x="469" y="12906"/>
                </a:cubicBezTo>
                <a:cubicBezTo>
                  <a:pt x="481" y="12878"/>
                  <a:pt x="457" y="12852"/>
                  <a:pt x="434" y="12852"/>
                </a:cubicBezTo>
                <a:close/>
                <a:moveTo>
                  <a:pt x="23987" y="12868"/>
                </a:moveTo>
                <a:cubicBezTo>
                  <a:pt x="23981" y="12868"/>
                  <a:pt x="23975" y="12870"/>
                  <a:pt x="23968" y="12874"/>
                </a:cubicBezTo>
                <a:cubicBezTo>
                  <a:pt x="23953" y="12884"/>
                  <a:pt x="23938" y="12894"/>
                  <a:pt x="23924" y="12904"/>
                </a:cubicBezTo>
                <a:cubicBezTo>
                  <a:pt x="23892" y="12924"/>
                  <a:pt x="23911" y="12971"/>
                  <a:pt x="23941" y="12971"/>
                </a:cubicBezTo>
                <a:cubicBezTo>
                  <a:pt x="23947" y="12971"/>
                  <a:pt x="23953" y="12969"/>
                  <a:pt x="23959" y="12965"/>
                </a:cubicBezTo>
                <a:cubicBezTo>
                  <a:pt x="23975" y="12955"/>
                  <a:pt x="23989" y="12946"/>
                  <a:pt x="24004" y="12936"/>
                </a:cubicBezTo>
                <a:cubicBezTo>
                  <a:pt x="24036" y="12914"/>
                  <a:pt x="24016" y="12868"/>
                  <a:pt x="23987" y="12868"/>
                </a:cubicBezTo>
                <a:close/>
                <a:moveTo>
                  <a:pt x="5944" y="12913"/>
                </a:moveTo>
                <a:cubicBezTo>
                  <a:pt x="5898" y="12913"/>
                  <a:pt x="5898" y="12984"/>
                  <a:pt x="5944" y="12984"/>
                </a:cubicBezTo>
                <a:lnTo>
                  <a:pt x="5960" y="12984"/>
                </a:lnTo>
                <a:cubicBezTo>
                  <a:pt x="6005" y="12984"/>
                  <a:pt x="6006" y="12913"/>
                  <a:pt x="5960" y="12913"/>
                </a:cubicBezTo>
                <a:close/>
                <a:moveTo>
                  <a:pt x="5147" y="12850"/>
                </a:moveTo>
                <a:cubicBezTo>
                  <a:pt x="5138" y="12850"/>
                  <a:pt x="5129" y="12853"/>
                  <a:pt x="5123" y="12860"/>
                </a:cubicBezTo>
                <a:cubicBezTo>
                  <a:pt x="5104" y="12885"/>
                  <a:pt x="5083" y="12911"/>
                  <a:pt x="5063" y="12936"/>
                </a:cubicBezTo>
                <a:cubicBezTo>
                  <a:pt x="5052" y="12951"/>
                  <a:pt x="5049" y="12970"/>
                  <a:pt x="5063" y="12985"/>
                </a:cubicBezTo>
                <a:cubicBezTo>
                  <a:pt x="5070" y="12992"/>
                  <a:pt x="5080" y="12996"/>
                  <a:pt x="5089" y="12996"/>
                </a:cubicBezTo>
                <a:cubicBezTo>
                  <a:pt x="5098" y="12996"/>
                  <a:pt x="5107" y="12993"/>
                  <a:pt x="5113" y="12985"/>
                </a:cubicBezTo>
                <a:cubicBezTo>
                  <a:pt x="5132" y="12960"/>
                  <a:pt x="5153" y="12936"/>
                  <a:pt x="5173" y="12911"/>
                </a:cubicBezTo>
                <a:cubicBezTo>
                  <a:pt x="5185" y="12895"/>
                  <a:pt x="5188" y="12875"/>
                  <a:pt x="5173" y="12860"/>
                </a:cubicBezTo>
                <a:cubicBezTo>
                  <a:pt x="5167" y="12854"/>
                  <a:pt x="5157" y="12850"/>
                  <a:pt x="5147" y="12850"/>
                </a:cubicBezTo>
                <a:close/>
                <a:moveTo>
                  <a:pt x="2507" y="12873"/>
                </a:moveTo>
                <a:cubicBezTo>
                  <a:pt x="2497" y="12873"/>
                  <a:pt x="2486" y="12878"/>
                  <a:pt x="2480" y="12891"/>
                </a:cubicBezTo>
                <a:cubicBezTo>
                  <a:pt x="2469" y="12911"/>
                  <a:pt x="2460" y="12932"/>
                  <a:pt x="2450" y="12951"/>
                </a:cubicBezTo>
                <a:cubicBezTo>
                  <a:pt x="2435" y="12979"/>
                  <a:pt x="2460" y="13005"/>
                  <a:pt x="2483" y="13005"/>
                </a:cubicBezTo>
                <a:cubicBezTo>
                  <a:pt x="2494" y="13005"/>
                  <a:pt x="2505" y="12999"/>
                  <a:pt x="2511" y="12986"/>
                </a:cubicBezTo>
                <a:cubicBezTo>
                  <a:pt x="2522" y="12967"/>
                  <a:pt x="2530" y="12946"/>
                  <a:pt x="2541" y="12926"/>
                </a:cubicBezTo>
                <a:cubicBezTo>
                  <a:pt x="2554" y="12899"/>
                  <a:pt x="2530" y="12873"/>
                  <a:pt x="2507" y="12873"/>
                </a:cubicBezTo>
                <a:close/>
                <a:moveTo>
                  <a:pt x="18719" y="12807"/>
                </a:moveTo>
                <a:cubicBezTo>
                  <a:pt x="18705" y="12807"/>
                  <a:pt x="18692" y="12814"/>
                  <a:pt x="18687" y="12832"/>
                </a:cubicBezTo>
                <a:cubicBezTo>
                  <a:pt x="18674" y="12879"/>
                  <a:pt x="18667" y="12927"/>
                  <a:pt x="18667" y="12976"/>
                </a:cubicBezTo>
                <a:cubicBezTo>
                  <a:pt x="18667" y="12999"/>
                  <a:pt x="18685" y="13010"/>
                  <a:pt x="18703" y="13010"/>
                </a:cubicBezTo>
                <a:cubicBezTo>
                  <a:pt x="18721" y="13010"/>
                  <a:pt x="18739" y="12999"/>
                  <a:pt x="18739" y="12976"/>
                </a:cubicBezTo>
                <a:cubicBezTo>
                  <a:pt x="18740" y="12934"/>
                  <a:pt x="18745" y="12892"/>
                  <a:pt x="18755" y="12852"/>
                </a:cubicBezTo>
                <a:cubicBezTo>
                  <a:pt x="18762" y="12825"/>
                  <a:pt x="18740" y="12807"/>
                  <a:pt x="18719" y="12807"/>
                </a:cubicBezTo>
                <a:close/>
                <a:moveTo>
                  <a:pt x="9656" y="12953"/>
                </a:moveTo>
                <a:cubicBezTo>
                  <a:pt x="9610" y="12953"/>
                  <a:pt x="9610" y="13023"/>
                  <a:pt x="9656" y="13023"/>
                </a:cubicBezTo>
                <a:cubicBezTo>
                  <a:pt x="9701" y="13023"/>
                  <a:pt x="9701" y="12953"/>
                  <a:pt x="9656" y="12953"/>
                </a:cubicBezTo>
                <a:close/>
                <a:moveTo>
                  <a:pt x="11730" y="12944"/>
                </a:moveTo>
                <a:cubicBezTo>
                  <a:pt x="11721" y="12944"/>
                  <a:pt x="11711" y="12947"/>
                  <a:pt x="11704" y="12954"/>
                </a:cubicBezTo>
                <a:cubicBezTo>
                  <a:pt x="11698" y="12958"/>
                  <a:pt x="11692" y="12959"/>
                  <a:pt x="11685" y="12959"/>
                </a:cubicBezTo>
                <a:cubicBezTo>
                  <a:pt x="11683" y="12959"/>
                  <a:pt x="11680" y="12959"/>
                  <a:pt x="11678" y="12959"/>
                </a:cubicBezTo>
                <a:cubicBezTo>
                  <a:pt x="11675" y="12958"/>
                  <a:pt x="11672" y="12958"/>
                  <a:pt x="11669" y="12958"/>
                </a:cubicBezTo>
                <a:cubicBezTo>
                  <a:pt x="11630" y="12958"/>
                  <a:pt x="11616" y="13018"/>
                  <a:pt x="11658" y="13027"/>
                </a:cubicBezTo>
                <a:cubicBezTo>
                  <a:pt x="11667" y="13029"/>
                  <a:pt x="11676" y="13031"/>
                  <a:pt x="11685" y="13031"/>
                </a:cubicBezTo>
                <a:cubicBezTo>
                  <a:pt x="11710" y="13031"/>
                  <a:pt x="11732" y="13021"/>
                  <a:pt x="11752" y="13004"/>
                </a:cubicBezTo>
                <a:cubicBezTo>
                  <a:pt x="11766" y="12991"/>
                  <a:pt x="11765" y="12965"/>
                  <a:pt x="11752" y="12954"/>
                </a:cubicBezTo>
                <a:cubicBezTo>
                  <a:pt x="11746" y="12947"/>
                  <a:pt x="11738" y="12944"/>
                  <a:pt x="11730" y="12944"/>
                </a:cubicBezTo>
                <a:close/>
                <a:moveTo>
                  <a:pt x="12990" y="12916"/>
                </a:moveTo>
                <a:cubicBezTo>
                  <a:pt x="12982" y="12916"/>
                  <a:pt x="12974" y="12919"/>
                  <a:pt x="12966" y="12926"/>
                </a:cubicBezTo>
                <a:lnTo>
                  <a:pt x="12921" y="12970"/>
                </a:lnTo>
                <a:cubicBezTo>
                  <a:pt x="12896" y="12996"/>
                  <a:pt x="12921" y="13031"/>
                  <a:pt x="12948" y="13031"/>
                </a:cubicBezTo>
                <a:cubicBezTo>
                  <a:pt x="12956" y="13031"/>
                  <a:pt x="12964" y="13028"/>
                  <a:pt x="12972" y="13021"/>
                </a:cubicBezTo>
                <a:lnTo>
                  <a:pt x="13016" y="12976"/>
                </a:lnTo>
                <a:cubicBezTo>
                  <a:pt x="13041" y="12951"/>
                  <a:pt x="13017" y="12916"/>
                  <a:pt x="12990" y="12916"/>
                </a:cubicBezTo>
                <a:close/>
                <a:moveTo>
                  <a:pt x="16584" y="12995"/>
                </a:moveTo>
                <a:cubicBezTo>
                  <a:pt x="16539" y="12995"/>
                  <a:pt x="16539" y="13067"/>
                  <a:pt x="16584" y="13067"/>
                </a:cubicBezTo>
                <a:lnTo>
                  <a:pt x="16599" y="13067"/>
                </a:lnTo>
                <a:cubicBezTo>
                  <a:pt x="16646" y="13067"/>
                  <a:pt x="16646" y="12995"/>
                  <a:pt x="16599" y="12995"/>
                </a:cubicBezTo>
                <a:close/>
                <a:moveTo>
                  <a:pt x="24618" y="13005"/>
                </a:moveTo>
                <a:cubicBezTo>
                  <a:pt x="24572" y="13005"/>
                  <a:pt x="24572" y="13075"/>
                  <a:pt x="24618" y="13075"/>
                </a:cubicBezTo>
                <a:lnTo>
                  <a:pt x="24648" y="13075"/>
                </a:lnTo>
                <a:cubicBezTo>
                  <a:pt x="24649" y="13075"/>
                  <a:pt x="24649" y="13075"/>
                  <a:pt x="24650" y="13075"/>
                </a:cubicBezTo>
                <a:cubicBezTo>
                  <a:pt x="24694" y="13075"/>
                  <a:pt x="24694" y="13005"/>
                  <a:pt x="24648" y="13005"/>
                </a:cubicBezTo>
                <a:close/>
                <a:moveTo>
                  <a:pt x="6598" y="13006"/>
                </a:moveTo>
                <a:cubicBezTo>
                  <a:pt x="6552" y="13006"/>
                  <a:pt x="6552" y="13077"/>
                  <a:pt x="6598" y="13077"/>
                </a:cubicBezTo>
                <a:cubicBezTo>
                  <a:pt x="6644" y="13077"/>
                  <a:pt x="6644" y="13006"/>
                  <a:pt x="6598" y="13006"/>
                </a:cubicBezTo>
                <a:close/>
                <a:moveTo>
                  <a:pt x="17982" y="12938"/>
                </a:moveTo>
                <a:cubicBezTo>
                  <a:pt x="17955" y="12938"/>
                  <a:pt x="17929" y="12955"/>
                  <a:pt x="17929" y="12989"/>
                </a:cubicBezTo>
                <a:lnTo>
                  <a:pt x="17929" y="13033"/>
                </a:lnTo>
                <a:cubicBezTo>
                  <a:pt x="17929" y="13068"/>
                  <a:pt x="17956" y="13086"/>
                  <a:pt x="17983" y="13086"/>
                </a:cubicBezTo>
                <a:cubicBezTo>
                  <a:pt x="18010" y="13086"/>
                  <a:pt x="18037" y="13068"/>
                  <a:pt x="18037" y="13033"/>
                </a:cubicBezTo>
                <a:lnTo>
                  <a:pt x="18037" y="12989"/>
                </a:lnTo>
                <a:cubicBezTo>
                  <a:pt x="18036" y="12955"/>
                  <a:pt x="18009" y="12938"/>
                  <a:pt x="17982" y="12938"/>
                </a:cubicBezTo>
                <a:close/>
                <a:moveTo>
                  <a:pt x="20328" y="12972"/>
                </a:moveTo>
                <a:cubicBezTo>
                  <a:pt x="20287" y="12972"/>
                  <a:pt x="20250" y="13025"/>
                  <a:pt x="20287" y="13063"/>
                </a:cubicBezTo>
                <a:lnTo>
                  <a:pt x="20303" y="13078"/>
                </a:lnTo>
                <a:cubicBezTo>
                  <a:pt x="20314" y="13089"/>
                  <a:pt x="20326" y="13094"/>
                  <a:pt x="20338" y="13094"/>
                </a:cubicBezTo>
                <a:cubicBezTo>
                  <a:pt x="20379" y="13094"/>
                  <a:pt x="20416" y="13041"/>
                  <a:pt x="20379" y="13004"/>
                </a:cubicBezTo>
                <a:lnTo>
                  <a:pt x="20363" y="12988"/>
                </a:lnTo>
                <a:cubicBezTo>
                  <a:pt x="20352" y="12977"/>
                  <a:pt x="20340" y="12972"/>
                  <a:pt x="20328" y="12972"/>
                </a:cubicBezTo>
                <a:close/>
                <a:moveTo>
                  <a:pt x="18344" y="12999"/>
                </a:moveTo>
                <a:cubicBezTo>
                  <a:pt x="18317" y="12999"/>
                  <a:pt x="18293" y="13034"/>
                  <a:pt x="18317" y="13059"/>
                </a:cubicBezTo>
                <a:cubicBezTo>
                  <a:pt x="18328" y="13070"/>
                  <a:pt x="18338" y="13079"/>
                  <a:pt x="18348" y="13090"/>
                </a:cubicBezTo>
                <a:cubicBezTo>
                  <a:pt x="18355" y="13097"/>
                  <a:pt x="18364" y="13100"/>
                  <a:pt x="18372" y="13100"/>
                </a:cubicBezTo>
                <a:cubicBezTo>
                  <a:pt x="18399" y="13100"/>
                  <a:pt x="18424" y="13065"/>
                  <a:pt x="18398" y="13041"/>
                </a:cubicBezTo>
                <a:cubicBezTo>
                  <a:pt x="18388" y="13030"/>
                  <a:pt x="18377" y="13021"/>
                  <a:pt x="18368" y="13010"/>
                </a:cubicBezTo>
                <a:cubicBezTo>
                  <a:pt x="18361" y="13003"/>
                  <a:pt x="18352" y="12999"/>
                  <a:pt x="18344" y="12999"/>
                </a:cubicBezTo>
                <a:close/>
                <a:moveTo>
                  <a:pt x="13717" y="12958"/>
                </a:moveTo>
                <a:cubicBezTo>
                  <a:pt x="13696" y="12958"/>
                  <a:pt x="13674" y="12975"/>
                  <a:pt x="13680" y="13002"/>
                </a:cubicBezTo>
                <a:lnTo>
                  <a:pt x="13695" y="13076"/>
                </a:lnTo>
                <a:cubicBezTo>
                  <a:pt x="13699" y="13094"/>
                  <a:pt x="13712" y="13102"/>
                  <a:pt x="13726" y="13102"/>
                </a:cubicBezTo>
                <a:cubicBezTo>
                  <a:pt x="13747" y="13102"/>
                  <a:pt x="13769" y="13085"/>
                  <a:pt x="13764" y="13058"/>
                </a:cubicBezTo>
                <a:cubicBezTo>
                  <a:pt x="13756" y="13033"/>
                  <a:pt x="13752" y="13009"/>
                  <a:pt x="13748" y="12984"/>
                </a:cubicBezTo>
                <a:cubicBezTo>
                  <a:pt x="13744" y="12966"/>
                  <a:pt x="13731" y="12958"/>
                  <a:pt x="13717" y="12958"/>
                </a:cubicBezTo>
                <a:close/>
                <a:moveTo>
                  <a:pt x="14256" y="13033"/>
                </a:moveTo>
                <a:cubicBezTo>
                  <a:pt x="14210" y="13033"/>
                  <a:pt x="14210" y="13104"/>
                  <a:pt x="14256" y="13104"/>
                </a:cubicBezTo>
                <a:cubicBezTo>
                  <a:pt x="14256" y="13104"/>
                  <a:pt x="14257" y="13104"/>
                  <a:pt x="14257" y="13104"/>
                </a:cubicBezTo>
                <a:cubicBezTo>
                  <a:pt x="14302" y="13104"/>
                  <a:pt x="14302" y="13033"/>
                  <a:pt x="14256" y="13033"/>
                </a:cubicBezTo>
                <a:close/>
                <a:moveTo>
                  <a:pt x="8846" y="12978"/>
                </a:moveTo>
                <a:cubicBezTo>
                  <a:pt x="8827" y="12978"/>
                  <a:pt x="8808" y="12987"/>
                  <a:pt x="8799" y="13005"/>
                </a:cubicBezTo>
                <a:cubicBezTo>
                  <a:pt x="8794" y="13015"/>
                  <a:pt x="8789" y="13025"/>
                  <a:pt x="8783" y="13035"/>
                </a:cubicBezTo>
                <a:cubicBezTo>
                  <a:pt x="8771" y="13061"/>
                  <a:pt x="8777" y="13093"/>
                  <a:pt x="8803" y="13109"/>
                </a:cubicBezTo>
                <a:cubicBezTo>
                  <a:pt x="8811" y="13113"/>
                  <a:pt x="8820" y="13115"/>
                  <a:pt x="8829" y="13115"/>
                </a:cubicBezTo>
                <a:cubicBezTo>
                  <a:pt x="8848" y="13115"/>
                  <a:pt x="8867" y="13106"/>
                  <a:pt x="8877" y="13089"/>
                </a:cubicBezTo>
                <a:cubicBezTo>
                  <a:pt x="8882" y="13078"/>
                  <a:pt x="8887" y="13069"/>
                  <a:pt x="8892" y="13058"/>
                </a:cubicBezTo>
                <a:cubicBezTo>
                  <a:pt x="8905" y="13033"/>
                  <a:pt x="8899" y="13001"/>
                  <a:pt x="8872" y="12985"/>
                </a:cubicBezTo>
                <a:cubicBezTo>
                  <a:pt x="8864" y="12980"/>
                  <a:pt x="8855" y="12978"/>
                  <a:pt x="8846" y="12978"/>
                </a:cubicBezTo>
                <a:close/>
                <a:moveTo>
                  <a:pt x="3682" y="12994"/>
                </a:moveTo>
                <a:cubicBezTo>
                  <a:pt x="3673" y="12994"/>
                  <a:pt x="3664" y="12997"/>
                  <a:pt x="3655" y="13001"/>
                </a:cubicBezTo>
                <a:cubicBezTo>
                  <a:pt x="3645" y="13006"/>
                  <a:pt x="3635" y="13011"/>
                  <a:pt x="3625" y="13016"/>
                </a:cubicBezTo>
                <a:cubicBezTo>
                  <a:pt x="3599" y="13030"/>
                  <a:pt x="3592" y="13065"/>
                  <a:pt x="3606" y="13090"/>
                </a:cubicBezTo>
                <a:cubicBezTo>
                  <a:pt x="3617" y="13107"/>
                  <a:pt x="3634" y="13116"/>
                  <a:pt x="3653" y="13116"/>
                </a:cubicBezTo>
                <a:cubicBezTo>
                  <a:pt x="3662" y="13116"/>
                  <a:pt x="3671" y="13114"/>
                  <a:pt x="3679" y="13110"/>
                </a:cubicBezTo>
                <a:cubicBezTo>
                  <a:pt x="3690" y="13104"/>
                  <a:pt x="3698" y="13099"/>
                  <a:pt x="3709" y="13094"/>
                </a:cubicBezTo>
                <a:cubicBezTo>
                  <a:pt x="3735" y="13080"/>
                  <a:pt x="3742" y="13046"/>
                  <a:pt x="3729" y="13021"/>
                </a:cubicBezTo>
                <a:cubicBezTo>
                  <a:pt x="3718" y="13003"/>
                  <a:pt x="3701" y="12994"/>
                  <a:pt x="3682" y="12994"/>
                </a:cubicBezTo>
                <a:close/>
                <a:moveTo>
                  <a:pt x="5937" y="13082"/>
                </a:moveTo>
                <a:cubicBezTo>
                  <a:pt x="5913" y="13082"/>
                  <a:pt x="5913" y="13117"/>
                  <a:pt x="5937" y="13117"/>
                </a:cubicBezTo>
                <a:cubicBezTo>
                  <a:pt x="5959" y="13117"/>
                  <a:pt x="5959" y="13082"/>
                  <a:pt x="5937" y="13082"/>
                </a:cubicBezTo>
                <a:close/>
                <a:moveTo>
                  <a:pt x="4676" y="13017"/>
                </a:moveTo>
                <a:cubicBezTo>
                  <a:pt x="4649" y="13017"/>
                  <a:pt x="4624" y="13053"/>
                  <a:pt x="4650" y="13078"/>
                </a:cubicBezTo>
                <a:cubicBezTo>
                  <a:pt x="4660" y="13089"/>
                  <a:pt x="4669" y="13099"/>
                  <a:pt x="4678" y="13109"/>
                </a:cubicBezTo>
                <a:cubicBezTo>
                  <a:pt x="4685" y="13116"/>
                  <a:pt x="4693" y="13120"/>
                  <a:pt x="4701" y="13120"/>
                </a:cubicBezTo>
                <a:cubicBezTo>
                  <a:pt x="4727" y="13120"/>
                  <a:pt x="4752" y="13083"/>
                  <a:pt x="4728" y="13058"/>
                </a:cubicBezTo>
                <a:cubicBezTo>
                  <a:pt x="4718" y="13048"/>
                  <a:pt x="4708" y="13037"/>
                  <a:pt x="4699" y="13028"/>
                </a:cubicBezTo>
                <a:cubicBezTo>
                  <a:pt x="4692" y="13021"/>
                  <a:pt x="4683" y="13017"/>
                  <a:pt x="4676" y="13017"/>
                </a:cubicBezTo>
                <a:close/>
                <a:moveTo>
                  <a:pt x="15398" y="13082"/>
                </a:moveTo>
                <a:cubicBezTo>
                  <a:pt x="15352" y="13082"/>
                  <a:pt x="15352" y="13153"/>
                  <a:pt x="15398" y="13153"/>
                </a:cubicBezTo>
                <a:cubicBezTo>
                  <a:pt x="15444" y="13153"/>
                  <a:pt x="15444" y="13082"/>
                  <a:pt x="15398" y="13082"/>
                </a:cubicBezTo>
                <a:close/>
                <a:moveTo>
                  <a:pt x="10359" y="13105"/>
                </a:moveTo>
                <a:cubicBezTo>
                  <a:pt x="10314" y="13105"/>
                  <a:pt x="10314" y="13177"/>
                  <a:pt x="10360" y="13177"/>
                </a:cubicBezTo>
                <a:lnTo>
                  <a:pt x="10376" y="13177"/>
                </a:lnTo>
                <a:cubicBezTo>
                  <a:pt x="10422" y="13177"/>
                  <a:pt x="10422" y="13105"/>
                  <a:pt x="10376" y="13105"/>
                </a:cubicBezTo>
                <a:lnTo>
                  <a:pt x="10360" y="13105"/>
                </a:lnTo>
                <a:cubicBezTo>
                  <a:pt x="10360" y="13105"/>
                  <a:pt x="10359" y="13105"/>
                  <a:pt x="10359" y="13105"/>
                </a:cubicBezTo>
                <a:close/>
                <a:moveTo>
                  <a:pt x="21332" y="13095"/>
                </a:moveTo>
                <a:cubicBezTo>
                  <a:pt x="21264" y="13095"/>
                  <a:pt x="21262" y="13203"/>
                  <a:pt x="21332" y="13203"/>
                </a:cubicBezTo>
                <a:cubicBezTo>
                  <a:pt x="21401" y="13201"/>
                  <a:pt x="21401" y="13095"/>
                  <a:pt x="21332" y="13095"/>
                </a:cubicBezTo>
                <a:close/>
                <a:moveTo>
                  <a:pt x="3007" y="13100"/>
                </a:moveTo>
                <a:cubicBezTo>
                  <a:pt x="2980" y="13100"/>
                  <a:pt x="2953" y="13117"/>
                  <a:pt x="2953" y="13152"/>
                </a:cubicBezTo>
                <a:lnTo>
                  <a:pt x="2953" y="13182"/>
                </a:lnTo>
                <a:cubicBezTo>
                  <a:pt x="2953" y="13216"/>
                  <a:pt x="2980" y="13234"/>
                  <a:pt x="3007" y="13234"/>
                </a:cubicBezTo>
                <a:cubicBezTo>
                  <a:pt x="3034" y="13234"/>
                  <a:pt x="3061" y="13216"/>
                  <a:pt x="3061" y="13182"/>
                </a:cubicBezTo>
                <a:lnTo>
                  <a:pt x="3061" y="13152"/>
                </a:lnTo>
                <a:cubicBezTo>
                  <a:pt x="3060" y="13117"/>
                  <a:pt x="3033" y="13100"/>
                  <a:pt x="3007" y="13100"/>
                </a:cubicBezTo>
                <a:close/>
                <a:moveTo>
                  <a:pt x="3953" y="13149"/>
                </a:moveTo>
                <a:cubicBezTo>
                  <a:pt x="3935" y="13149"/>
                  <a:pt x="3917" y="13161"/>
                  <a:pt x="3917" y="13184"/>
                </a:cubicBezTo>
                <a:lnTo>
                  <a:pt x="3917" y="13200"/>
                </a:lnTo>
                <a:cubicBezTo>
                  <a:pt x="3917" y="13223"/>
                  <a:pt x="3935" y="13234"/>
                  <a:pt x="3953" y="13234"/>
                </a:cubicBezTo>
                <a:cubicBezTo>
                  <a:pt x="3971" y="13234"/>
                  <a:pt x="3988" y="13223"/>
                  <a:pt x="3988" y="13200"/>
                </a:cubicBezTo>
                <a:lnTo>
                  <a:pt x="3988" y="13184"/>
                </a:lnTo>
                <a:cubicBezTo>
                  <a:pt x="3988" y="13161"/>
                  <a:pt x="3971" y="13149"/>
                  <a:pt x="3953" y="13149"/>
                </a:cubicBezTo>
                <a:close/>
                <a:moveTo>
                  <a:pt x="6727" y="13139"/>
                </a:moveTo>
                <a:cubicBezTo>
                  <a:pt x="6703" y="13139"/>
                  <a:pt x="6678" y="13164"/>
                  <a:pt x="6693" y="13192"/>
                </a:cubicBezTo>
                <a:cubicBezTo>
                  <a:pt x="6702" y="13208"/>
                  <a:pt x="6713" y="13219"/>
                  <a:pt x="6726" y="13226"/>
                </a:cubicBezTo>
                <a:cubicBezTo>
                  <a:pt x="6731" y="13234"/>
                  <a:pt x="6741" y="13241"/>
                  <a:pt x="6754" y="13241"/>
                </a:cubicBezTo>
                <a:lnTo>
                  <a:pt x="6775" y="13241"/>
                </a:lnTo>
                <a:cubicBezTo>
                  <a:pt x="6777" y="13241"/>
                  <a:pt x="6780" y="13240"/>
                  <a:pt x="6782" y="13240"/>
                </a:cubicBezTo>
                <a:lnTo>
                  <a:pt x="6783" y="13240"/>
                </a:lnTo>
                <a:cubicBezTo>
                  <a:pt x="6785" y="13240"/>
                  <a:pt x="6785" y="13237"/>
                  <a:pt x="6787" y="13237"/>
                </a:cubicBezTo>
                <a:cubicBezTo>
                  <a:pt x="6794" y="13235"/>
                  <a:pt x="6799" y="13230"/>
                  <a:pt x="6802" y="13224"/>
                </a:cubicBezTo>
                <a:cubicBezTo>
                  <a:pt x="6807" y="13216"/>
                  <a:pt x="6809" y="13210"/>
                  <a:pt x="6809" y="13204"/>
                </a:cubicBezTo>
                <a:cubicBezTo>
                  <a:pt x="6809" y="13193"/>
                  <a:pt x="6804" y="13185"/>
                  <a:pt x="6799" y="13180"/>
                </a:cubicBezTo>
                <a:cubicBezTo>
                  <a:pt x="6791" y="13175"/>
                  <a:pt x="6783" y="13171"/>
                  <a:pt x="6773" y="13169"/>
                </a:cubicBezTo>
                <a:cubicBezTo>
                  <a:pt x="6772" y="13169"/>
                  <a:pt x="6771" y="13168"/>
                  <a:pt x="6770" y="13168"/>
                </a:cubicBezTo>
                <a:cubicBezTo>
                  <a:pt x="6761" y="13167"/>
                  <a:pt x="6757" y="13162"/>
                  <a:pt x="6755" y="13157"/>
                </a:cubicBezTo>
                <a:cubicBezTo>
                  <a:pt x="6748" y="13144"/>
                  <a:pt x="6738" y="13139"/>
                  <a:pt x="6727" y="13139"/>
                </a:cubicBezTo>
                <a:close/>
                <a:moveTo>
                  <a:pt x="8214" y="13097"/>
                </a:moveTo>
                <a:cubicBezTo>
                  <a:pt x="8195" y="13097"/>
                  <a:pt x="8175" y="13108"/>
                  <a:pt x="8165" y="13124"/>
                </a:cubicBezTo>
                <a:cubicBezTo>
                  <a:pt x="8150" y="13152"/>
                  <a:pt x="8161" y="13180"/>
                  <a:pt x="8185" y="13198"/>
                </a:cubicBezTo>
                <a:cubicBezTo>
                  <a:pt x="8205" y="13213"/>
                  <a:pt x="8224" y="13227"/>
                  <a:pt x="8245" y="13242"/>
                </a:cubicBezTo>
                <a:cubicBezTo>
                  <a:pt x="8252" y="13247"/>
                  <a:pt x="8261" y="13249"/>
                  <a:pt x="8270" y="13249"/>
                </a:cubicBezTo>
                <a:cubicBezTo>
                  <a:pt x="8289" y="13249"/>
                  <a:pt x="8309" y="13238"/>
                  <a:pt x="8318" y="13222"/>
                </a:cubicBezTo>
                <a:cubicBezTo>
                  <a:pt x="8334" y="13194"/>
                  <a:pt x="8322" y="13166"/>
                  <a:pt x="8299" y="13148"/>
                </a:cubicBezTo>
                <a:cubicBezTo>
                  <a:pt x="8279" y="13133"/>
                  <a:pt x="8260" y="13119"/>
                  <a:pt x="8239" y="13104"/>
                </a:cubicBezTo>
                <a:cubicBezTo>
                  <a:pt x="8231" y="13099"/>
                  <a:pt x="8223" y="13097"/>
                  <a:pt x="8214" y="13097"/>
                </a:cubicBezTo>
                <a:close/>
                <a:moveTo>
                  <a:pt x="14659" y="13110"/>
                </a:moveTo>
                <a:cubicBezTo>
                  <a:pt x="14645" y="13110"/>
                  <a:pt x="14633" y="13118"/>
                  <a:pt x="14629" y="13136"/>
                </a:cubicBezTo>
                <a:lnTo>
                  <a:pt x="14613" y="13210"/>
                </a:lnTo>
                <a:cubicBezTo>
                  <a:pt x="14607" y="13237"/>
                  <a:pt x="14630" y="13255"/>
                  <a:pt x="14651" y="13255"/>
                </a:cubicBezTo>
                <a:cubicBezTo>
                  <a:pt x="14665" y="13255"/>
                  <a:pt x="14678" y="13248"/>
                  <a:pt x="14681" y="13230"/>
                </a:cubicBezTo>
                <a:lnTo>
                  <a:pt x="14697" y="13156"/>
                </a:lnTo>
                <a:cubicBezTo>
                  <a:pt x="14703" y="13128"/>
                  <a:pt x="14680" y="13110"/>
                  <a:pt x="14659" y="13110"/>
                </a:cubicBezTo>
                <a:close/>
                <a:moveTo>
                  <a:pt x="7400" y="13187"/>
                </a:moveTo>
                <a:cubicBezTo>
                  <a:pt x="7354" y="13187"/>
                  <a:pt x="7354" y="13257"/>
                  <a:pt x="7400" y="13257"/>
                </a:cubicBezTo>
                <a:lnTo>
                  <a:pt x="7416" y="13257"/>
                </a:lnTo>
                <a:cubicBezTo>
                  <a:pt x="7417" y="13257"/>
                  <a:pt x="7417" y="13257"/>
                  <a:pt x="7417" y="13257"/>
                </a:cubicBezTo>
                <a:cubicBezTo>
                  <a:pt x="7462" y="13257"/>
                  <a:pt x="7462" y="13187"/>
                  <a:pt x="7416" y="13187"/>
                </a:cubicBezTo>
                <a:close/>
                <a:moveTo>
                  <a:pt x="23475" y="13211"/>
                </a:moveTo>
                <a:cubicBezTo>
                  <a:pt x="23429" y="13211"/>
                  <a:pt x="23429" y="13282"/>
                  <a:pt x="23475" y="13282"/>
                </a:cubicBezTo>
                <a:cubicBezTo>
                  <a:pt x="23475" y="13283"/>
                  <a:pt x="23475" y="13283"/>
                  <a:pt x="23476" y="13283"/>
                </a:cubicBezTo>
                <a:cubicBezTo>
                  <a:pt x="23521" y="13283"/>
                  <a:pt x="23521" y="13211"/>
                  <a:pt x="23475" y="13211"/>
                </a:cubicBezTo>
                <a:close/>
                <a:moveTo>
                  <a:pt x="10645" y="13206"/>
                </a:moveTo>
                <a:cubicBezTo>
                  <a:pt x="10627" y="13206"/>
                  <a:pt x="10610" y="13215"/>
                  <a:pt x="10600" y="13232"/>
                </a:cubicBezTo>
                <a:cubicBezTo>
                  <a:pt x="10587" y="13256"/>
                  <a:pt x="10595" y="13293"/>
                  <a:pt x="10620" y="13306"/>
                </a:cubicBezTo>
                <a:cubicBezTo>
                  <a:pt x="10630" y="13311"/>
                  <a:pt x="10639" y="13316"/>
                  <a:pt x="10649" y="13321"/>
                </a:cubicBezTo>
                <a:cubicBezTo>
                  <a:pt x="10658" y="13326"/>
                  <a:pt x="10668" y="13328"/>
                  <a:pt x="10678" y="13328"/>
                </a:cubicBezTo>
                <a:cubicBezTo>
                  <a:pt x="10695" y="13328"/>
                  <a:pt x="10712" y="13320"/>
                  <a:pt x="10722" y="13302"/>
                </a:cubicBezTo>
                <a:cubicBezTo>
                  <a:pt x="10737" y="13278"/>
                  <a:pt x="10730" y="13242"/>
                  <a:pt x="10704" y="13229"/>
                </a:cubicBezTo>
                <a:cubicBezTo>
                  <a:pt x="10692" y="13224"/>
                  <a:pt x="10684" y="13218"/>
                  <a:pt x="10673" y="13213"/>
                </a:cubicBezTo>
                <a:cubicBezTo>
                  <a:pt x="10664" y="13209"/>
                  <a:pt x="10654" y="13206"/>
                  <a:pt x="10645" y="13206"/>
                </a:cubicBezTo>
                <a:close/>
                <a:moveTo>
                  <a:pt x="710" y="13232"/>
                </a:moveTo>
                <a:cubicBezTo>
                  <a:pt x="685" y="13232"/>
                  <a:pt x="660" y="13257"/>
                  <a:pt x="678" y="13284"/>
                </a:cubicBezTo>
                <a:cubicBezTo>
                  <a:pt x="687" y="13299"/>
                  <a:pt x="697" y="13314"/>
                  <a:pt x="707" y="13329"/>
                </a:cubicBezTo>
                <a:cubicBezTo>
                  <a:pt x="715" y="13340"/>
                  <a:pt x="726" y="13345"/>
                  <a:pt x="737" y="13345"/>
                </a:cubicBezTo>
                <a:cubicBezTo>
                  <a:pt x="762" y="13345"/>
                  <a:pt x="787" y="13319"/>
                  <a:pt x="769" y="13293"/>
                </a:cubicBezTo>
                <a:cubicBezTo>
                  <a:pt x="759" y="13278"/>
                  <a:pt x="748" y="13264"/>
                  <a:pt x="739" y="13248"/>
                </a:cubicBezTo>
                <a:cubicBezTo>
                  <a:pt x="731" y="13237"/>
                  <a:pt x="720" y="13232"/>
                  <a:pt x="710" y="13232"/>
                </a:cubicBezTo>
                <a:close/>
                <a:moveTo>
                  <a:pt x="5650" y="13244"/>
                </a:moveTo>
                <a:cubicBezTo>
                  <a:pt x="5642" y="13244"/>
                  <a:pt x="5633" y="13247"/>
                  <a:pt x="5625" y="13255"/>
                </a:cubicBezTo>
                <a:lnTo>
                  <a:pt x="5609" y="13270"/>
                </a:lnTo>
                <a:cubicBezTo>
                  <a:pt x="5584" y="13294"/>
                  <a:pt x="5609" y="13330"/>
                  <a:pt x="5637" y="13330"/>
                </a:cubicBezTo>
                <a:cubicBezTo>
                  <a:pt x="5643" y="13330"/>
                  <a:pt x="5649" y="13328"/>
                  <a:pt x="5655" y="13324"/>
                </a:cubicBezTo>
                <a:lnTo>
                  <a:pt x="5663" y="13329"/>
                </a:lnTo>
                <a:cubicBezTo>
                  <a:pt x="5677" y="13334"/>
                  <a:pt x="5693" y="13339"/>
                  <a:pt x="5708" y="13344"/>
                </a:cubicBezTo>
                <a:cubicBezTo>
                  <a:pt x="5712" y="13346"/>
                  <a:pt x="5716" y="13347"/>
                  <a:pt x="5720" y="13347"/>
                </a:cubicBezTo>
                <a:cubicBezTo>
                  <a:pt x="5754" y="13347"/>
                  <a:pt x="5765" y="13288"/>
                  <a:pt x="5727" y="13276"/>
                </a:cubicBezTo>
                <a:cubicBezTo>
                  <a:pt x="5713" y="13271"/>
                  <a:pt x="5697" y="13266"/>
                  <a:pt x="5682" y="13260"/>
                </a:cubicBezTo>
                <a:cubicBezTo>
                  <a:pt x="5681" y="13258"/>
                  <a:pt x="5678" y="13258"/>
                  <a:pt x="5677" y="13258"/>
                </a:cubicBezTo>
                <a:cubicBezTo>
                  <a:pt x="5671" y="13250"/>
                  <a:pt x="5661" y="13244"/>
                  <a:pt x="5650" y="13244"/>
                </a:cubicBezTo>
                <a:close/>
                <a:moveTo>
                  <a:pt x="22003" y="13301"/>
                </a:moveTo>
                <a:cubicBezTo>
                  <a:pt x="21990" y="13301"/>
                  <a:pt x="21977" y="13318"/>
                  <a:pt x="21989" y="13331"/>
                </a:cubicBezTo>
                <a:lnTo>
                  <a:pt x="22005" y="13346"/>
                </a:lnTo>
                <a:cubicBezTo>
                  <a:pt x="22009" y="13350"/>
                  <a:pt x="22013" y="13352"/>
                  <a:pt x="22017" y="13352"/>
                </a:cubicBezTo>
                <a:cubicBezTo>
                  <a:pt x="22030" y="13352"/>
                  <a:pt x="22042" y="13333"/>
                  <a:pt x="22030" y="13321"/>
                </a:cubicBezTo>
                <a:lnTo>
                  <a:pt x="22014" y="13306"/>
                </a:lnTo>
                <a:cubicBezTo>
                  <a:pt x="22011" y="13302"/>
                  <a:pt x="22007" y="13301"/>
                  <a:pt x="22003" y="13301"/>
                </a:cubicBezTo>
                <a:close/>
                <a:moveTo>
                  <a:pt x="165" y="13260"/>
                </a:moveTo>
                <a:cubicBezTo>
                  <a:pt x="151" y="13260"/>
                  <a:pt x="138" y="13267"/>
                  <a:pt x="134" y="13285"/>
                </a:cubicBezTo>
                <a:cubicBezTo>
                  <a:pt x="126" y="13320"/>
                  <a:pt x="134" y="13352"/>
                  <a:pt x="156" y="13379"/>
                </a:cubicBezTo>
                <a:cubicBezTo>
                  <a:pt x="162" y="13386"/>
                  <a:pt x="171" y="13390"/>
                  <a:pt x="180" y="13390"/>
                </a:cubicBezTo>
                <a:cubicBezTo>
                  <a:pt x="190" y="13390"/>
                  <a:pt x="200" y="13386"/>
                  <a:pt x="207" y="13379"/>
                </a:cubicBezTo>
                <a:cubicBezTo>
                  <a:pt x="220" y="13364"/>
                  <a:pt x="218" y="13344"/>
                  <a:pt x="207" y="13330"/>
                </a:cubicBezTo>
                <a:cubicBezTo>
                  <a:pt x="201" y="13323"/>
                  <a:pt x="199" y="13314"/>
                  <a:pt x="202" y="13304"/>
                </a:cubicBezTo>
                <a:cubicBezTo>
                  <a:pt x="209" y="13278"/>
                  <a:pt x="186" y="13260"/>
                  <a:pt x="165" y="13260"/>
                </a:cubicBezTo>
                <a:close/>
                <a:moveTo>
                  <a:pt x="22816" y="13271"/>
                </a:moveTo>
                <a:cubicBezTo>
                  <a:pt x="22788" y="13271"/>
                  <a:pt x="22765" y="13306"/>
                  <a:pt x="22790" y="13331"/>
                </a:cubicBezTo>
                <a:cubicBezTo>
                  <a:pt x="22810" y="13351"/>
                  <a:pt x="22829" y="13372"/>
                  <a:pt x="22850" y="13391"/>
                </a:cubicBezTo>
                <a:cubicBezTo>
                  <a:pt x="22858" y="13399"/>
                  <a:pt x="22866" y="13402"/>
                  <a:pt x="22874" y="13402"/>
                </a:cubicBezTo>
                <a:cubicBezTo>
                  <a:pt x="22901" y="13402"/>
                  <a:pt x="22925" y="13366"/>
                  <a:pt x="22900" y="13341"/>
                </a:cubicBezTo>
                <a:cubicBezTo>
                  <a:pt x="22879" y="13321"/>
                  <a:pt x="22859" y="13300"/>
                  <a:pt x="22840" y="13281"/>
                </a:cubicBezTo>
                <a:cubicBezTo>
                  <a:pt x="22832" y="13274"/>
                  <a:pt x="22824" y="13271"/>
                  <a:pt x="22816" y="13271"/>
                </a:cubicBezTo>
                <a:close/>
                <a:moveTo>
                  <a:pt x="4989" y="13318"/>
                </a:moveTo>
                <a:cubicBezTo>
                  <a:pt x="4963" y="13318"/>
                  <a:pt x="4939" y="13353"/>
                  <a:pt x="4964" y="13378"/>
                </a:cubicBezTo>
                <a:lnTo>
                  <a:pt x="4979" y="13394"/>
                </a:lnTo>
                <a:cubicBezTo>
                  <a:pt x="4987" y="13401"/>
                  <a:pt x="4995" y="13404"/>
                  <a:pt x="5003" y="13404"/>
                </a:cubicBezTo>
                <a:cubicBezTo>
                  <a:pt x="5031" y="13404"/>
                  <a:pt x="5055" y="13369"/>
                  <a:pt x="5029" y="13344"/>
                </a:cubicBezTo>
                <a:lnTo>
                  <a:pt x="5013" y="13329"/>
                </a:lnTo>
                <a:cubicBezTo>
                  <a:pt x="5006" y="13321"/>
                  <a:pt x="4997" y="13318"/>
                  <a:pt x="4989" y="13318"/>
                </a:cubicBezTo>
                <a:close/>
                <a:moveTo>
                  <a:pt x="17982" y="13312"/>
                </a:moveTo>
                <a:cubicBezTo>
                  <a:pt x="17958" y="13312"/>
                  <a:pt x="17938" y="13329"/>
                  <a:pt x="17930" y="13351"/>
                </a:cubicBezTo>
                <a:cubicBezTo>
                  <a:pt x="17925" y="13366"/>
                  <a:pt x="17919" y="13381"/>
                  <a:pt x="17914" y="13395"/>
                </a:cubicBezTo>
                <a:cubicBezTo>
                  <a:pt x="17906" y="13423"/>
                  <a:pt x="17925" y="13454"/>
                  <a:pt x="17951" y="13461"/>
                </a:cubicBezTo>
                <a:cubicBezTo>
                  <a:pt x="17955" y="13462"/>
                  <a:pt x="17960" y="13462"/>
                  <a:pt x="17964" y="13462"/>
                </a:cubicBezTo>
                <a:cubicBezTo>
                  <a:pt x="17988" y="13462"/>
                  <a:pt x="18009" y="13446"/>
                  <a:pt x="18017" y="13424"/>
                </a:cubicBezTo>
                <a:cubicBezTo>
                  <a:pt x="18022" y="13408"/>
                  <a:pt x="18027" y="13394"/>
                  <a:pt x="18033" y="13379"/>
                </a:cubicBezTo>
                <a:cubicBezTo>
                  <a:pt x="18042" y="13352"/>
                  <a:pt x="18022" y="13320"/>
                  <a:pt x="17996" y="13314"/>
                </a:cubicBezTo>
                <a:cubicBezTo>
                  <a:pt x="17991" y="13313"/>
                  <a:pt x="17986" y="13312"/>
                  <a:pt x="17982" y="13312"/>
                </a:cubicBezTo>
                <a:close/>
                <a:moveTo>
                  <a:pt x="22393" y="13422"/>
                </a:moveTo>
                <a:cubicBezTo>
                  <a:pt x="22380" y="13422"/>
                  <a:pt x="22368" y="13440"/>
                  <a:pt x="22380" y="13452"/>
                </a:cubicBezTo>
                <a:lnTo>
                  <a:pt x="22396" y="13468"/>
                </a:lnTo>
                <a:cubicBezTo>
                  <a:pt x="22399" y="13472"/>
                  <a:pt x="22403" y="13473"/>
                  <a:pt x="22407" y="13473"/>
                </a:cubicBezTo>
                <a:cubicBezTo>
                  <a:pt x="22421" y="13473"/>
                  <a:pt x="22432" y="13456"/>
                  <a:pt x="22421" y="13444"/>
                </a:cubicBezTo>
                <a:lnTo>
                  <a:pt x="22405" y="13428"/>
                </a:lnTo>
                <a:cubicBezTo>
                  <a:pt x="22401" y="13424"/>
                  <a:pt x="22397" y="13422"/>
                  <a:pt x="22393" y="13422"/>
                </a:cubicBezTo>
                <a:close/>
                <a:moveTo>
                  <a:pt x="20520" y="13441"/>
                </a:moveTo>
                <a:cubicBezTo>
                  <a:pt x="20473" y="13441"/>
                  <a:pt x="20473" y="13512"/>
                  <a:pt x="20520" y="13512"/>
                </a:cubicBezTo>
                <a:cubicBezTo>
                  <a:pt x="20565" y="13512"/>
                  <a:pt x="20565" y="13441"/>
                  <a:pt x="20520" y="13441"/>
                </a:cubicBezTo>
                <a:close/>
                <a:moveTo>
                  <a:pt x="19018" y="13422"/>
                </a:moveTo>
                <a:cubicBezTo>
                  <a:pt x="18991" y="13422"/>
                  <a:pt x="18967" y="13458"/>
                  <a:pt x="18992" y="13483"/>
                </a:cubicBezTo>
                <a:lnTo>
                  <a:pt x="19023" y="13513"/>
                </a:lnTo>
                <a:cubicBezTo>
                  <a:pt x="19030" y="13520"/>
                  <a:pt x="19038" y="13524"/>
                  <a:pt x="19046" y="13524"/>
                </a:cubicBezTo>
                <a:cubicBezTo>
                  <a:pt x="19072" y="13524"/>
                  <a:pt x="19096" y="13488"/>
                  <a:pt x="19072" y="13463"/>
                </a:cubicBezTo>
                <a:lnTo>
                  <a:pt x="19042" y="13433"/>
                </a:lnTo>
                <a:cubicBezTo>
                  <a:pt x="19035" y="13426"/>
                  <a:pt x="19026" y="13422"/>
                  <a:pt x="19018" y="13422"/>
                </a:cubicBezTo>
                <a:close/>
                <a:moveTo>
                  <a:pt x="17305" y="13403"/>
                </a:moveTo>
                <a:cubicBezTo>
                  <a:pt x="17278" y="13403"/>
                  <a:pt x="17254" y="13438"/>
                  <a:pt x="17279" y="13463"/>
                </a:cubicBezTo>
                <a:cubicBezTo>
                  <a:pt x="17299" y="13483"/>
                  <a:pt x="17319" y="13504"/>
                  <a:pt x="17340" y="13523"/>
                </a:cubicBezTo>
                <a:cubicBezTo>
                  <a:pt x="17347" y="13531"/>
                  <a:pt x="17355" y="13534"/>
                  <a:pt x="17363" y="13534"/>
                </a:cubicBezTo>
                <a:cubicBezTo>
                  <a:pt x="17390" y="13534"/>
                  <a:pt x="17414" y="13498"/>
                  <a:pt x="17389" y="13473"/>
                </a:cubicBezTo>
                <a:cubicBezTo>
                  <a:pt x="17369" y="13454"/>
                  <a:pt x="17351" y="13433"/>
                  <a:pt x="17330" y="13413"/>
                </a:cubicBezTo>
                <a:cubicBezTo>
                  <a:pt x="17322" y="13406"/>
                  <a:pt x="17313" y="13403"/>
                  <a:pt x="17305" y="13403"/>
                </a:cubicBezTo>
                <a:close/>
                <a:moveTo>
                  <a:pt x="19709" y="13436"/>
                </a:moveTo>
                <a:cubicBezTo>
                  <a:pt x="19639" y="13436"/>
                  <a:pt x="19639" y="13544"/>
                  <a:pt x="19709" y="13544"/>
                </a:cubicBezTo>
                <a:cubicBezTo>
                  <a:pt x="19777" y="13543"/>
                  <a:pt x="19777" y="13436"/>
                  <a:pt x="19709" y="13436"/>
                </a:cubicBezTo>
                <a:close/>
                <a:moveTo>
                  <a:pt x="1430" y="13425"/>
                </a:moveTo>
                <a:cubicBezTo>
                  <a:pt x="1389" y="13425"/>
                  <a:pt x="1352" y="13478"/>
                  <a:pt x="1390" y="13515"/>
                </a:cubicBezTo>
                <a:lnTo>
                  <a:pt x="1406" y="13531"/>
                </a:lnTo>
                <a:cubicBezTo>
                  <a:pt x="1417" y="13542"/>
                  <a:pt x="1430" y="13547"/>
                  <a:pt x="1442" y="13547"/>
                </a:cubicBezTo>
                <a:cubicBezTo>
                  <a:pt x="1482" y="13547"/>
                  <a:pt x="1519" y="13494"/>
                  <a:pt x="1482" y="13456"/>
                </a:cubicBezTo>
                <a:cubicBezTo>
                  <a:pt x="1476" y="13450"/>
                  <a:pt x="1471" y="13446"/>
                  <a:pt x="1466" y="13441"/>
                </a:cubicBezTo>
                <a:cubicBezTo>
                  <a:pt x="1455" y="13430"/>
                  <a:pt x="1442" y="13425"/>
                  <a:pt x="1430" y="13425"/>
                </a:cubicBezTo>
                <a:close/>
                <a:moveTo>
                  <a:pt x="9715" y="13345"/>
                </a:moveTo>
                <a:cubicBezTo>
                  <a:pt x="9701" y="13345"/>
                  <a:pt x="9688" y="13353"/>
                  <a:pt x="9683" y="13370"/>
                </a:cubicBezTo>
                <a:cubicBezTo>
                  <a:pt x="9670" y="13418"/>
                  <a:pt x="9663" y="13466"/>
                  <a:pt x="9663" y="13514"/>
                </a:cubicBezTo>
                <a:cubicBezTo>
                  <a:pt x="9663" y="13537"/>
                  <a:pt x="9681" y="13549"/>
                  <a:pt x="9699" y="13549"/>
                </a:cubicBezTo>
                <a:cubicBezTo>
                  <a:pt x="9716" y="13549"/>
                  <a:pt x="9735" y="13537"/>
                  <a:pt x="9735" y="13514"/>
                </a:cubicBezTo>
                <a:cubicBezTo>
                  <a:pt x="9736" y="13472"/>
                  <a:pt x="9741" y="13430"/>
                  <a:pt x="9751" y="13389"/>
                </a:cubicBezTo>
                <a:cubicBezTo>
                  <a:pt x="9759" y="13363"/>
                  <a:pt x="9737" y="13345"/>
                  <a:pt x="9715" y="13345"/>
                </a:cubicBezTo>
                <a:close/>
                <a:moveTo>
                  <a:pt x="6430" y="13487"/>
                </a:moveTo>
                <a:cubicBezTo>
                  <a:pt x="6422" y="13487"/>
                  <a:pt x="6414" y="13490"/>
                  <a:pt x="6406" y="13497"/>
                </a:cubicBezTo>
                <a:lnTo>
                  <a:pt x="6391" y="13513"/>
                </a:lnTo>
                <a:cubicBezTo>
                  <a:pt x="6366" y="13538"/>
                  <a:pt x="6390" y="13573"/>
                  <a:pt x="6417" y="13573"/>
                </a:cubicBezTo>
                <a:cubicBezTo>
                  <a:pt x="6425" y="13573"/>
                  <a:pt x="6434" y="13570"/>
                  <a:pt x="6441" y="13562"/>
                </a:cubicBezTo>
                <a:lnTo>
                  <a:pt x="6457" y="13546"/>
                </a:lnTo>
                <a:cubicBezTo>
                  <a:pt x="6482" y="13522"/>
                  <a:pt x="6457" y="13487"/>
                  <a:pt x="6430" y="13487"/>
                </a:cubicBezTo>
                <a:close/>
                <a:moveTo>
                  <a:pt x="24706" y="13515"/>
                </a:moveTo>
                <a:cubicBezTo>
                  <a:pt x="24660" y="13515"/>
                  <a:pt x="24660" y="13586"/>
                  <a:pt x="24706" y="13586"/>
                </a:cubicBezTo>
                <a:cubicBezTo>
                  <a:pt x="24706" y="13586"/>
                  <a:pt x="24706" y="13586"/>
                  <a:pt x="24707" y="13586"/>
                </a:cubicBezTo>
                <a:cubicBezTo>
                  <a:pt x="24752" y="13586"/>
                  <a:pt x="24751" y="13517"/>
                  <a:pt x="24706" y="13515"/>
                </a:cubicBezTo>
                <a:close/>
                <a:moveTo>
                  <a:pt x="15309" y="13474"/>
                </a:moveTo>
                <a:cubicBezTo>
                  <a:pt x="15295" y="13474"/>
                  <a:pt x="15281" y="13482"/>
                  <a:pt x="15275" y="13498"/>
                </a:cubicBezTo>
                <a:cubicBezTo>
                  <a:pt x="15270" y="13514"/>
                  <a:pt x="15265" y="13529"/>
                  <a:pt x="15261" y="13543"/>
                </a:cubicBezTo>
                <a:cubicBezTo>
                  <a:pt x="15252" y="13569"/>
                  <a:pt x="15273" y="13587"/>
                  <a:pt x="15295" y="13587"/>
                </a:cubicBezTo>
                <a:cubicBezTo>
                  <a:pt x="15308" y="13587"/>
                  <a:pt x="15322" y="13580"/>
                  <a:pt x="15328" y="13562"/>
                </a:cubicBezTo>
                <a:cubicBezTo>
                  <a:pt x="15334" y="13546"/>
                  <a:pt x="15339" y="13532"/>
                  <a:pt x="15343" y="13518"/>
                </a:cubicBezTo>
                <a:cubicBezTo>
                  <a:pt x="15352" y="13492"/>
                  <a:pt x="15330" y="13474"/>
                  <a:pt x="15309" y="13474"/>
                </a:cubicBezTo>
                <a:close/>
                <a:moveTo>
                  <a:pt x="7580" y="13533"/>
                </a:moveTo>
                <a:cubicBezTo>
                  <a:pt x="7535" y="13533"/>
                  <a:pt x="7535" y="13603"/>
                  <a:pt x="7580" y="13603"/>
                </a:cubicBezTo>
                <a:lnTo>
                  <a:pt x="7595" y="13603"/>
                </a:lnTo>
                <a:cubicBezTo>
                  <a:pt x="7641" y="13603"/>
                  <a:pt x="7641" y="13533"/>
                  <a:pt x="7595" y="13533"/>
                </a:cubicBezTo>
                <a:close/>
                <a:moveTo>
                  <a:pt x="16704" y="13475"/>
                </a:moveTo>
                <a:cubicBezTo>
                  <a:pt x="16664" y="13475"/>
                  <a:pt x="16628" y="13528"/>
                  <a:pt x="16664" y="13565"/>
                </a:cubicBezTo>
                <a:cubicBezTo>
                  <a:pt x="16675" y="13576"/>
                  <a:pt x="16683" y="13586"/>
                  <a:pt x="16693" y="13596"/>
                </a:cubicBezTo>
                <a:cubicBezTo>
                  <a:pt x="16703" y="13607"/>
                  <a:pt x="16716" y="13612"/>
                  <a:pt x="16728" y="13612"/>
                </a:cubicBezTo>
                <a:cubicBezTo>
                  <a:pt x="16768" y="13612"/>
                  <a:pt x="16805" y="13558"/>
                  <a:pt x="16769" y="13520"/>
                </a:cubicBezTo>
                <a:cubicBezTo>
                  <a:pt x="16760" y="13510"/>
                  <a:pt x="16749" y="13499"/>
                  <a:pt x="16740" y="13491"/>
                </a:cubicBezTo>
                <a:cubicBezTo>
                  <a:pt x="16729" y="13479"/>
                  <a:pt x="16717" y="13475"/>
                  <a:pt x="16704" y="13475"/>
                </a:cubicBezTo>
                <a:close/>
                <a:moveTo>
                  <a:pt x="8978" y="13475"/>
                </a:moveTo>
                <a:cubicBezTo>
                  <a:pt x="8951" y="13475"/>
                  <a:pt x="8924" y="13493"/>
                  <a:pt x="8924" y="13528"/>
                </a:cubicBezTo>
                <a:lnTo>
                  <a:pt x="8924" y="13572"/>
                </a:lnTo>
                <a:cubicBezTo>
                  <a:pt x="8924" y="13606"/>
                  <a:pt x="8950" y="13623"/>
                  <a:pt x="8977" y="13623"/>
                </a:cubicBezTo>
                <a:cubicBezTo>
                  <a:pt x="9004" y="13623"/>
                  <a:pt x="9031" y="13606"/>
                  <a:pt x="9031" y="13572"/>
                </a:cubicBezTo>
                <a:lnTo>
                  <a:pt x="9031" y="13528"/>
                </a:lnTo>
                <a:cubicBezTo>
                  <a:pt x="9032" y="13493"/>
                  <a:pt x="9005" y="13475"/>
                  <a:pt x="8978" y="13475"/>
                </a:cubicBezTo>
                <a:close/>
                <a:moveTo>
                  <a:pt x="11324" y="13510"/>
                </a:moveTo>
                <a:cubicBezTo>
                  <a:pt x="11283" y="13510"/>
                  <a:pt x="11246" y="13563"/>
                  <a:pt x="11283" y="13601"/>
                </a:cubicBezTo>
                <a:lnTo>
                  <a:pt x="11299" y="13617"/>
                </a:lnTo>
                <a:cubicBezTo>
                  <a:pt x="11310" y="13628"/>
                  <a:pt x="11322" y="13632"/>
                  <a:pt x="11334" y="13632"/>
                </a:cubicBezTo>
                <a:cubicBezTo>
                  <a:pt x="11375" y="13632"/>
                  <a:pt x="11412" y="13579"/>
                  <a:pt x="11375" y="13541"/>
                </a:cubicBezTo>
                <a:lnTo>
                  <a:pt x="11359" y="13526"/>
                </a:lnTo>
                <a:cubicBezTo>
                  <a:pt x="11348" y="13515"/>
                  <a:pt x="11336" y="13510"/>
                  <a:pt x="11324" y="13510"/>
                </a:cubicBezTo>
                <a:close/>
                <a:moveTo>
                  <a:pt x="20072" y="13484"/>
                </a:moveTo>
                <a:cubicBezTo>
                  <a:pt x="20048" y="13484"/>
                  <a:pt x="20028" y="13500"/>
                  <a:pt x="20020" y="13522"/>
                </a:cubicBezTo>
                <a:cubicBezTo>
                  <a:pt x="20015" y="13536"/>
                  <a:pt x="20009" y="13552"/>
                  <a:pt x="20004" y="13566"/>
                </a:cubicBezTo>
                <a:cubicBezTo>
                  <a:pt x="19994" y="13594"/>
                  <a:pt x="20015" y="13625"/>
                  <a:pt x="20041" y="13632"/>
                </a:cubicBezTo>
                <a:cubicBezTo>
                  <a:pt x="20045" y="13634"/>
                  <a:pt x="20050" y="13634"/>
                  <a:pt x="20054" y="13634"/>
                </a:cubicBezTo>
                <a:cubicBezTo>
                  <a:pt x="20078" y="13634"/>
                  <a:pt x="20099" y="13618"/>
                  <a:pt x="20107" y="13596"/>
                </a:cubicBezTo>
                <a:cubicBezTo>
                  <a:pt x="20112" y="13581"/>
                  <a:pt x="20117" y="13565"/>
                  <a:pt x="20123" y="13551"/>
                </a:cubicBezTo>
                <a:cubicBezTo>
                  <a:pt x="20133" y="13524"/>
                  <a:pt x="20112" y="13492"/>
                  <a:pt x="20086" y="13486"/>
                </a:cubicBezTo>
                <a:cubicBezTo>
                  <a:pt x="20081" y="13484"/>
                  <a:pt x="20076" y="13484"/>
                  <a:pt x="20072" y="13484"/>
                </a:cubicBezTo>
                <a:close/>
                <a:moveTo>
                  <a:pt x="9341" y="13536"/>
                </a:moveTo>
                <a:cubicBezTo>
                  <a:pt x="9313" y="13536"/>
                  <a:pt x="9288" y="13572"/>
                  <a:pt x="9313" y="13597"/>
                </a:cubicBezTo>
                <a:cubicBezTo>
                  <a:pt x="9324" y="13607"/>
                  <a:pt x="9334" y="13617"/>
                  <a:pt x="9344" y="13627"/>
                </a:cubicBezTo>
                <a:cubicBezTo>
                  <a:pt x="9351" y="13634"/>
                  <a:pt x="9359" y="13637"/>
                  <a:pt x="9367" y="13637"/>
                </a:cubicBezTo>
                <a:cubicBezTo>
                  <a:pt x="9395" y="13637"/>
                  <a:pt x="9420" y="13601"/>
                  <a:pt x="9394" y="13577"/>
                </a:cubicBezTo>
                <a:cubicBezTo>
                  <a:pt x="9383" y="13566"/>
                  <a:pt x="9373" y="13557"/>
                  <a:pt x="9364" y="13546"/>
                </a:cubicBezTo>
                <a:cubicBezTo>
                  <a:pt x="9357" y="13539"/>
                  <a:pt x="9349" y="13536"/>
                  <a:pt x="9341" y="13536"/>
                </a:cubicBezTo>
                <a:close/>
                <a:moveTo>
                  <a:pt x="4712" y="13497"/>
                </a:moveTo>
                <a:cubicBezTo>
                  <a:pt x="4691" y="13497"/>
                  <a:pt x="4669" y="13514"/>
                  <a:pt x="4675" y="13540"/>
                </a:cubicBezTo>
                <a:lnTo>
                  <a:pt x="4690" y="13615"/>
                </a:lnTo>
                <a:cubicBezTo>
                  <a:pt x="4694" y="13633"/>
                  <a:pt x="4707" y="13640"/>
                  <a:pt x="4720" y="13640"/>
                </a:cubicBezTo>
                <a:cubicBezTo>
                  <a:pt x="4741" y="13640"/>
                  <a:pt x="4763" y="13623"/>
                  <a:pt x="4758" y="13597"/>
                </a:cubicBezTo>
                <a:lnTo>
                  <a:pt x="4743" y="13522"/>
                </a:lnTo>
                <a:cubicBezTo>
                  <a:pt x="4739" y="13504"/>
                  <a:pt x="4726" y="13497"/>
                  <a:pt x="4712" y="13497"/>
                </a:cubicBezTo>
                <a:close/>
                <a:moveTo>
                  <a:pt x="4464" y="13542"/>
                </a:moveTo>
                <a:cubicBezTo>
                  <a:pt x="4446" y="13542"/>
                  <a:pt x="4428" y="13554"/>
                  <a:pt x="4428" y="13577"/>
                </a:cubicBezTo>
                <a:lnTo>
                  <a:pt x="4428" y="13607"/>
                </a:lnTo>
                <a:cubicBezTo>
                  <a:pt x="4428" y="13630"/>
                  <a:pt x="4446" y="13642"/>
                  <a:pt x="4464" y="13642"/>
                </a:cubicBezTo>
                <a:cubicBezTo>
                  <a:pt x="4481" y="13642"/>
                  <a:pt x="4499" y="13630"/>
                  <a:pt x="4499" y="13607"/>
                </a:cubicBezTo>
                <a:lnTo>
                  <a:pt x="4499" y="13577"/>
                </a:lnTo>
                <a:cubicBezTo>
                  <a:pt x="4499" y="13554"/>
                  <a:pt x="4481" y="13542"/>
                  <a:pt x="4464" y="13542"/>
                </a:cubicBezTo>
                <a:close/>
                <a:moveTo>
                  <a:pt x="3261" y="13537"/>
                </a:moveTo>
                <a:cubicBezTo>
                  <a:pt x="3234" y="13537"/>
                  <a:pt x="3208" y="13554"/>
                  <a:pt x="3208" y="13588"/>
                </a:cubicBezTo>
                <a:lnTo>
                  <a:pt x="3208" y="13604"/>
                </a:lnTo>
                <a:cubicBezTo>
                  <a:pt x="3208" y="13639"/>
                  <a:pt x="3235" y="13657"/>
                  <a:pt x="3261" y="13657"/>
                </a:cubicBezTo>
                <a:cubicBezTo>
                  <a:pt x="3288" y="13657"/>
                  <a:pt x="3315" y="13639"/>
                  <a:pt x="3315" y="13604"/>
                </a:cubicBezTo>
                <a:lnTo>
                  <a:pt x="3315" y="13588"/>
                </a:lnTo>
                <a:cubicBezTo>
                  <a:pt x="3314" y="13554"/>
                  <a:pt x="3287" y="13537"/>
                  <a:pt x="3261" y="13537"/>
                </a:cubicBezTo>
                <a:close/>
                <a:moveTo>
                  <a:pt x="24450" y="13590"/>
                </a:moveTo>
                <a:cubicBezTo>
                  <a:pt x="24404" y="13590"/>
                  <a:pt x="24404" y="13661"/>
                  <a:pt x="24450" y="13661"/>
                </a:cubicBezTo>
                <a:lnTo>
                  <a:pt x="24466" y="13661"/>
                </a:lnTo>
                <a:cubicBezTo>
                  <a:pt x="24466" y="13661"/>
                  <a:pt x="24466" y="13661"/>
                  <a:pt x="24467" y="13661"/>
                </a:cubicBezTo>
                <a:cubicBezTo>
                  <a:pt x="24511" y="13661"/>
                  <a:pt x="24512" y="13590"/>
                  <a:pt x="24466" y="13590"/>
                </a:cubicBezTo>
                <a:close/>
                <a:moveTo>
                  <a:pt x="6393" y="13620"/>
                </a:moveTo>
                <a:cubicBezTo>
                  <a:pt x="6348" y="13620"/>
                  <a:pt x="6348" y="13691"/>
                  <a:pt x="6394" y="13691"/>
                </a:cubicBezTo>
                <a:cubicBezTo>
                  <a:pt x="6440" y="13691"/>
                  <a:pt x="6440" y="13620"/>
                  <a:pt x="6394" y="13620"/>
                </a:cubicBezTo>
                <a:cubicBezTo>
                  <a:pt x="6393" y="13620"/>
                  <a:pt x="6393" y="13620"/>
                  <a:pt x="6393" y="13620"/>
                </a:cubicBezTo>
                <a:close/>
                <a:moveTo>
                  <a:pt x="16132" y="13546"/>
                </a:moveTo>
                <a:cubicBezTo>
                  <a:pt x="16113" y="13546"/>
                  <a:pt x="16096" y="13556"/>
                  <a:pt x="16085" y="13573"/>
                </a:cubicBezTo>
                <a:cubicBezTo>
                  <a:pt x="16075" y="13588"/>
                  <a:pt x="16065" y="13603"/>
                  <a:pt x="16055" y="13618"/>
                </a:cubicBezTo>
                <a:cubicBezTo>
                  <a:pt x="16039" y="13641"/>
                  <a:pt x="16049" y="13676"/>
                  <a:pt x="16075" y="13691"/>
                </a:cubicBezTo>
                <a:cubicBezTo>
                  <a:pt x="16083" y="13696"/>
                  <a:pt x="16092" y="13698"/>
                  <a:pt x="16101" y="13698"/>
                </a:cubicBezTo>
                <a:cubicBezTo>
                  <a:pt x="16119" y="13698"/>
                  <a:pt x="16137" y="13688"/>
                  <a:pt x="16148" y="13671"/>
                </a:cubicBezTo>
                <a:cubicBezTo>
                  <a:pt x="16158" y="13655"/>
                  <a:pt x="16168" y="13641"/>
                  <a:pt x="16178" y="13627"/>
                </a:cubicBezTo>
                <a:cubicBezTo>
                  <a:pt x="16194" y="13603"/>
                  <a:pt x="16184" y="13567"/>
                  <a:pt x="16158" y="13554"/>
                </a:cubicBezTo>
                <a:cubicBezTo>
                  <a:pt x="16150" y="13549"/>
                  <a:pt x="16141" y="13546"/>
                  <a:pt x="16132" y="13546"/>
                </a:cubicBezTo>
                <a:close/>
                <a:moveTo>
                  <a:pt x="23862" y="13618"/>
                </a:moveTo>
                <a:cubicBezTo>
                  <a:pt x="23856" y="13618"/>
                  <a:pt x="23851" y="13619"/>
                  <a:pt x="23846" y="13622"/>
                </a:cubicBezTo>
                <a:cubicBezTo>
                  <a:pt x="23835" y="13627"/>
                  <a:pt x="23826" y="13632"/>
                  <a:pt x="23815" y="13638"/>
                </a:cubicBezTo>
                <a:cubicBezTo>
                  <a:pt x="23780" y="13656"/>
                  <a:pt x="23801" y="13703"/>
                  <a:pt x="23833" y="13703"/>
                </a:cubicBezTo>
                <a:cubicBezTo>
                  <a:pt x="23839" y="13703"/>
                  <a:pt x="23844" y="13701"/>
                  <a:pt x="23850" y="13698"/>
                </a:cubicBezTo>
                <a:cubicBezTo>
                  <a:pt x="23861" y="13693"/>
                  <a:pt x="23870" y="13688"/>
                  <a:pt x="23880" y="13683"/>
                </a:cubicBezTo>
                <a:cubicBezTo>
                  <a:pt x="23916" y="13666"/>
                  <a:pt x="23894" y="13618"/>
                  <a:pt x="23862" y="13618"/>
                </a:cubicBezTo>
                <a:close/>
                <a:moveTo>
                  <a:pt x="5252" y="13572"/>
                </a:moveTo>
                <a:cubicBezTo>
                  <a:pt x="5215" y="13572"/>
                  <a:pt x="5207" y="13618"/>
                  <a:pt x="5231" y="13636"/>
                </a:cubicBezTo>
                <a:cubicBezTo>
                  <a:pt x="5199" y="13649"/>
                  <a:pt x="5204" y="13704"/>
                  <a:pt x="5243" y="13706"/>
                </a:cubicBezTo>
                <a:cubicBezTo>
                  <a:pt x="5280" y="13706"/>
                  <a:pt x="5289" y="13660"/>
                  <a:pt x="5264" y="13641"/>
                </a:cubicBezTo>
                <a:cubicBezTo>
                  <a:pt x="5296" y="13628"/>
                  <a:pt x="5293" y="13572"/>
                  <a:pt x="5252" y="13572"/>
                </a:cubicBezTo>
                <a:close/>
                <a:moveTo>
                  <a:pt x="3893" y="13541"/>
                </a:moveTo>
                <a:cubicBezTo>
                  <a:pt x="3875" y="13541"/>
                  <a:pt x="3858" y="13553"/>
                  <a:pt x="3858" y="13576"/>
                </a:cubicBezTo>
                <a:lnTo>
                  <a:pt x="3858" y="13682"/>
                </a:lnTo>
                <a:cubicBezTo>
                  <a:pt x="3858" y="13705"/>
                  <a:pt x="3875" y="13716"/>
                  <a:pt x="3893" y="13716"/>
                </a:cubicBezTo>
                <a:cubicBezTo>
                  <a:pt x="3910" y="13716"/>
                  <a:pt x="3928" y="13705"/>
                  <a:pt x="3928" y="13682"/>
                </a:cubicBezTo>
                <a:lnTo>
                  <a:pt x="3928" y="13576"/>
                </a:lnTo>
                <a:cubicBezTo>
                  <a:pt x="3928" y="13553"/>
                  <a:pt x="3910" y="13541"/>
                  <a:pt x="3893" y="13541"/>
                </a:cubicBezTo>
                <a:close/>
                <a:moveTo>
                  <a:pt x="14513" y="13620"/>
                </a:moveTo>
                <a:cubicBezTo>
                  <a:pt x="14489" y="13620"/>
                  <a:pt x="14465" y="13646"/>
                  <a:pt x="14480" y="13674"/>
                </a:cubicBezTo>
                <a:cubicBezTo>
                  <a:pt x="14485" y="13685"/>
                  <a:pt x="14491" y="13693"/>
                  <a:pt x="14496" y="13704"/>
                </a:cubicBezTo>
                <a:cubicBezTo>
                  <a:pt x="14502" y="13716"/>
                  <a:pt x="14512" y="13722"/>
                  <a:pt x="14523" y="13722"/>
                </a:cubicBezTo>
                <a:cubicBezTo>
                  <a:pt x="14546" y="13722"/>
                  <a:pt x="14570" y="13696"/>
                  <a:pt x="14557" y="13669"/>
                </a:cubicBezTo>
                <a:cubicBezTo>
                  <a:pt x="14551" y="13659"/>
                  <a:pt x="14546" y="13649"/>
                  <a:pt x="14541" y="13639"/>
                </a:cubicBezTo>
                <a:cubicBezTo>
                  <a:pt x="14534" y="13626"/>
                  <a:pt x="14524" y="13620"/>
                  <a:pt x="14513" y="13620"/>
                </a:cubicBezTo>
                <a:close/>
                <a:moveTo>
                  <a:pt x="21030" y="13654"/>
                </a:moveTo>
                <a:cubicBezTo>
                  <a:pt x="21012" y="13654"/>
                  <a:pt x="20994" y="13665"/>
                  <a:pt x="20994" y="13688"/>
                </a:cubicBezTo>
                <a:lnTo>
                  <a:pt x="20994" y="13704"/>
                </a:lnTo>
                <a:cubicBezTo>
                  <a:pt x="20994" y="13727"/>
                  <a:pt x="21012" y="13738"/>
                  <a:pt x="21030" y="13738"/>
                </a:cubicBezTo>
                <a:cubicBezTo>
                  <a:pt x="21048" y="13738"/>
                  <a:pt x="21065" y="13727"/>
                  <a:pt x="21065" y="13704"/>
                </a:cubicBezTo>
                <a:lnTo>
                  <a:pt x="21065" y="13688"/>
                </a:lnTo>
                <a:cubicBezTo>
                  <a:pt x="21065" y="13665"/>
                  <a:pt x="21048" y="13654"/>
                  <a:pt x="21030" y="13654"/>
                </a:cubicBezTo>
                <a:close/>
                <a:moveTo>
                  <a:pt x="12328" y="13633"/>
                </a:moveTo>
                <a:cubicBezTo>
                  <a:pt x="12258" y="13633"/>
                  <a:pt x="12258" y="13740"/>
                  <a:pt x="12328" y="13740"/>
                </a:cubicBezTo>
                <a:cubicBezTo>
                  <a:pt x="12396" y="13740"/>
                  <a:pt x="12396" y="13633"/>
                  <a:pt x="12328" y="13633"/>
                </a:cubicBezTo>
                <a:close/>
                <a:moveTo>
                  <a:pt x="5655" y="13649"/>
                </a:moveTo>
                <a:cubicBezTo>
                  <a:pt x="5641" y="13649"/>
                  <a:pt x="5629" y="13656"/>
                  <a:pt x="5625" y="13674"/>
                </a:cubicBezTo>
                <a:lnTo>
                  <a:pt x="5609" y="13749"/>
                </a:lnTo>
                <a:cubicBezTo>
                  <a:pt x="5603" y="13775"/>
                  <a:pt x="5626" y="13793"/>
                  <a:pt x="5647" y="13793"/>
                </a:cubicBezTo>
                <a:cubicBezTo>
                  <a:pt x="5661" y="13793"/>
                  <a:pt x="5673" y="13786"/>
                  <a:pt x="5677" y="13769"/>
                </a:cubicBezTo>
                <a:lnTo>
                  <a:pt x="5693" y="13693"/>
                </a:lnTo>
                <a:cubicBezTo>
                  <a:pt x="5699" y="13667"/>
                  <a:pt x="5676" y="13649"/>
                  <a:pt x="5655" y="13649"/>
                </a:cubicBezTo>
                <a:close/>
                <a:moveTo>
                  <a:pt x="5755" y="13710"/>
                </a:moveTo>
                <a:cubicBezTo>
                  <a:pt x="5744" y="13710"/>
                  <a:pt x="5736" y="13714"/>
                  <a:pt x="5729" y="13722"/>
                </a:cubicBezTo>
                <a:cubicBezTo>
                  <a:pt x="5727" y="13722"/>
                  <a:pt x="5726" y="13722"/>
                  <a:pt x="5724" y="13722"/>
                </a:cubicBezTo>
                <a:cubicBezTo>
                  <a:pt x="5690" y="13722"/>
                  <a:pt x="5677" y="13781"/>
                  <a:pt x="5717" y="13793"/>
                </a:cubicBezTo>
                <a:cubicBezTo>
                  <a:pt x="5723" y="13795"/>
                  <a:pt x="5729" y="13796"/>
                  <a:pt x="5735" y="13796"/>
                </a:cubicBezTo>
                <a:cubicBezTo>
                  <a:pt x="5759" y="13796"/>
                  <a:pt x="5779" y="13778"/>
                  <a:pt x="5790" y="13755"/>
                </a:cubicBezTo>
                <a:cubicBezTo>
                  <a:pt x="5797" y="13737"/>
                  <a:pt x="5781" y="13716"/>
                  <a:pt x="5765" y="13711"/>
                </a:cubicBezTo>
                <a:cubicBezTo>
                  <a:pt x="5762" y="13710"/>
                  <a:pt x="5758" y="13710"/>
                  <a:pt x="5755" y="13710"/>
                </a:cubicBezTo>
                <a:close/>
                <a:moveTo>
                  <a:pt x="392" y="13695"/>
                </a:moveTo>
                <a:cubicBezTo>
                  <a:pt x="368" y="13695"/>
                  <a:pt x="344" y="13721"/>
                  <a:pt x="359" y="13749"/>
                </a:cubicBezTo>
                <a:cubicBezTo>
                  <a:pt x="364" y="13759"/>
                  <a:pt x="369" y="13769"/>
                  <a:pt x="374" y="13779"/>
                </a:cubicBezTo>
                <a:cubicBezTo>
                  <a:pt x="381" y="13791"/>
                  <a:pt x="391" y="13797"/>
                  <a:pt x="402" y="13797"/>
                </a:cubicBezTo>
                <a:cubicBezTo>
                  <a:pt x="425" y="13797"/>
                  <a:pt x="449" y="13772"/>
                  <a:pt x="435" y="13743"/>
                </a:cubicBezTo>
                <a:cubicBezTo>
                  <a:pt x="430" y="13734"/>
                  <a:pt x="425" y="13724"/>
                  <a:pt x="419" y="13713"/>
                </a:cubicBezTo>
                <a:cubicBezTo>
                  <a:pt x="413" y="13700"/>
                  <a:pt x="402" y="13695"/>
                  <a:pt x="392" y="13695"/>
                </a:cubicBezTo>
                <a:close/>
                <a:moveTo>
                  <a:pt x="18956" y="13724"/>
                </a:moveTo>
                <a:cubicBezTo>
                  <a:pt x="18938" y="13724"/>
                  <a:pt x="18920" y="13735"/>
                  <a:pt x="18920" y="13758"/>
                </a:cubicBezTo>
                <a:lnTo>
                  <a:pt x="18920" y="13774"/>
                </a:lnTo>
                <a:cubicBezTo>
                  <a:pt x="18920" y="13796"/>
                  <a:pt x="18938" y="13808"/>
                  <a:pt x="18955" y="13808"/>
                </a:cubicBezTo>
                <a:cubicBezTo>
                  <a:pt x="18973" y="13808"/>
                  <a:pt x="18991" y="13796"/>
                  <a:pt x="18991" y="13774"/>
                </a:cubicBezTo>
                <a:lnTo>
                  <a:pt x="18991" y="13758"/>
                </a:lnTo>
                <a:cubicBezTo>
                  <a:pt x="18992" y="13735"/>
                  <a:pt x="18974" y="13724"/>
                  <a:pt x="18956" y="13724"/>
                </a:cubicBezTo>
                <a:close/>
                <a:moveTo>
                  <a:pt x="2719" y="13729"/>
                </a:moveTo>
                <a:cubicBezTo>
                  <a:pt x="2651" y="13729"/>
                  <a:pt x="2650" y="13837"/>
                  <a:pt x="2719" y="13837"/>
                </a:cubicBezTo>
                <a:cubicBezTo>
                  <a:pt x="2789" y="13837"/>
                  <a:pt x="2789" y="13729"/>
                  <a:pt x="2719" y="13729"/>
                </a:cubicBezTo>
                <a:close/>
                <a:moveTo>
                  <a:pt x="4792" y="13783"/>
                </a:moveTo>
                <a:cubicBezTo>
                  <a:pt x="4774" y="13783"/>
                  <a:pt x="4756" y="13795"/>
                  <a:pt x="4756" y="13818"/>
                </a:cubicBezTo>
                <a:lnTo>
                  <a:pt x="4756" y="13834"/>
                </a:lnTo>
                <a:cubicBezTo>
                  <a:pt x="4756" y="13857"/>
                  <a:pt x="4774" y="13868"/>
                  <a:pt x="4792" y="13868"/>
                </a:cubicBezTo>
                <a:cubicBezTo>
                  <a:pt x="4810" y="13868"/>
                  <a:pt x="4828" y="13857"/>
                  <a:pt x="4828" y="13834"/>
                </a:cubicBezTo>
                <a:lnTo>
                  <a:pt x="4828" y="13818"/>
                </a:lnTo>
                <a:cubicBezTo>
                  <a:pt x="4828" y="13795"/>
                  <a:pt x="4810" y="13783"/>
                  <a:pt x="4792" y="13783"/>
                </a:cubicBezTo>
                <a:close/>
                <a:moveTo>
                  <a:pt x="23186" y="13825"/>
                </a:moveTo>
                <a:cubicBezTo>
                  <a:pt x="23183" y="13825"/>
                  <a:pt x="23180" y="13826"/>
                  <a:pt x="23177" y="13826"/>
                </a:cubicBezTo>
                <a:cubicBezTo>
                  <a:pt x="23152" y="13831"/>
                  <a:pt x="23128" y="13838"/>
                  <a:pt x="23103" y="13843"/>
                </a:cubicBezTo>
                <a:cubicBezTo>
                  <a:pt x="23061" y="13853"/>
                  <a:pt x="23074" y="13912"/>
                  <a:pt x="23112" y="13912"/>
                </a:cubicBezTo>
                <a:cubicBezTo>
                  <a:pt x="23115" y="13912"/>
                  <a:pt x="23118" y="13912"/>
                  <a:pt x="23121" y="13911"/>
                </a:cubicBezTo>
                <a:cubicBezTo>
                  <a:pt x="23146" y="13906"/>
                  <a:pt x="23171" y="13900"/>
                  <a:pt x="23196" y="13894"/>
                </a:cubicBezTo>
                <a:cubicBezTo>
                  <a:pt x="23237" y="13885"/>
                  <a:pt x="23224" y="13825"/>
                  <a:pt x="23186" y="13825"/>
                </a:cubicBezTo>
                <a:close/>
                <a:moveTo>
                  <a:pt x="14815" y="13831"/>
                </a:moveTo>
                <a:cubicBezTo>
                  <a:pt x="14810" y="13831"/>
                  <a:pt x="14805" y="13832"/>
                  <a:pt x="14801" y="13832"/>
                </a:cubicBezTo>
                <a:cubicBezTo>
                  <a:pt x="14760" y="13842"/>
                  <a:pt x="14771" y="13901"/>
                  <a:pt x="14810" y="13902"/>
                </a:cubicBezTo>
                <a:cubicBezTo>
                  <a:pt x="14815" y="13912"/>
                  <a:pt x="14827" y="13917"/>
                  <a:pt x="14839" y="13917"/>
                </a:cubicBezTo>
                <a:cubicBezTo>
                  <a:pt x="14845" y="13917"/>
                  <a:pt x="14851" y="13915"/>
                  <a:pt x="14856" y="13912"/>
                </a:cubicBezTo>
                <a:cubicBezTo>
                  <a:pt x="14875" y="13902"/>
                  <a:pt x="14877" y="13881"/>
                  <a:pt x="14870" y="13864"/>
                </a:cubicBezTo>
                <a:cubicBezTo>
                  <a:pt x="14860" y="13841"/>
                  <a:pt x="14838" y="13831"/>
                  <a:pt x="14815" y="13831"/>
                </a:cubicBezTo>
                <a:close/>
                <a:moveTo>
                  <a:pt x="15135" y="13831"/>
                </a:moveTo>
                <a:cubicBezTo>
                  <a:pt x="15125" y="13831"/>
                  <a:pt x="15115" y="13836"/>
                  <a:pt x="15109" y="13849"/>
                </a:cubicBezTo>
                <a:cubicBezTo>
                  <a:pt x="15103" y="13860"/>
                  <a:pt x="15098" y="13869"/>
                  <a:pt x="15093" y="13880"/>
                </a:cubicBezTo>
                <a:cubicBezTo>
                  <a:pt x="15079" y="13908"/>
                  <a:pt x="15103" y="13934"/>
                  <a:pt x="15126" y="13934"/>
                </a:cubicBezTo>
                <a:cubicBezTo>
                  <a:pt x="15137" y="13934"/>
                  <a:pt x="15147" y="13928"/>
                  <a:pt x="15154" y="13915"/>
                </a:cubicBezTo>
                <a:cubicBezTo>
                  <a:pt x="15159" y="13905"/>
                  <a:pt x="15164" y="13895"/>
                  <a:pt x="15169" y="13885"/>
                </a:cubicBezTo>
                <a:cubicBezTo>
                  <a:pt x="15183" y="13857"/>
                  <a:pt x="15158" y="13831"/>
                  <a:pt x="15135" y="13831"/>
                </a:cubicBezTo>
                <a:close/>
                <a:moveTo>
                  <a:pt x="4447" y="13872"/>
                </a:moveTo>
                <a:cubicBezTo>
                  <a:pt x="4429" y="13872"/>
                  <a:pt x="4411" y="13884"/>
                  <a:pt x="4411" y="13907"/>
                </a:cubicBezTo>
                <a:lnTo>
                  <a:pt x="4411" y="13923"/>
                </a:lnTo>
                <a:cubicBezTo>
                  <a:pt x="4411" y="13946"/>
                  <a:pt x="4428" y="13957"/>
                  <a:pt x="4446" y="13957"/>
                </a:cubicBezTo>
                <a:cubicBezTo>
                  <a:pt x="4464" y="13957"/>
                  <a:pt x="4482" y="13946"/>
                  <a:pt x="4482" y="13923"/>
                </a:cubicBezTo>
                <a:lnTo>
                  <a:pt x="4482" y="13907"/>
                </a:lnTo>
                <a:cubicBezTo>
                  <a:pt x="4482" y="13884"/>
                  <a:pt x="4465" y="13872"/>
                  <a:pt x="4447" y="13872"/>
                </a:cubicBezTo>
                <a:close/>
                <a:moveTo>
                  <a:pt x="2192" y="13860"/>
                </a:moveTo>
                <a:cubicBezTo>
                  <a:pt x="2188" y="13860"/>
                  <a:pt x="2183" y="13861"/>
                  <a:pt x="2178" y="13863"/>
                </a:cubicBezTo>
                <a:cubicBezTo>
                  <a:pt x="2163" y="13868"/>
                  <a:pt x="2148" y="13873"/>
                  <a:pt x="2134" y="13879"/>
                </a:cubicBezTo>
                <a:cubicBezTo>
                  <a:pt x="2106" y="13887"/>
                  <a:pt x="2089" y="13915"/>
                  <a:pt x="2098" y="13944"/>
                </a:cubicBezTo>
                <a:cubicBezTo>
                  <a:pt x="2104" y="13965"/>
                  <a:pt x="2125" y="13983"/>
                  <a:pt x="2148" y="13983"/>
                </a:cubicBezTo>
                <a:cubicBezTo>
                  <a:pt x="2153" y="13983"/>
                  <a:pt x="2158" y="13982"/>
                  <a:pt x="2163" y="13980"/>
                </a:cubicBezTo>
                <a:cubicBezTo>
                  <a:pt x="2178" y="13975"/>
                  <a:pt x="2193" y="13970"/>
                  <a:pt x="2208" y="13964"/>
                </a:cubicBezTo>
                <a:cubicBezTo>
                  <a:pt x="2234" y="13955"/>
                  <a:pt x="2252" y="13927"/>
                  <a:pt x="2244" y="13900"/>
                </a:cubicBezTo>
                <a:cubicBezTo>
                  <a:pt x="2237" y="13878"/>
                  <a:pt x="2215" y="13860"/>
                  <a:pt x="2192" y="13860"/>
                </a:cubicBezTo>
                <a:close/>
                <a:moveTo>
                  <a:pt x="17208" y="13851"/>
                </a:moveTo>
                <a:cubicBezTo>
                  <a:pt x="17197" y="13851"/>
                  <a:pt x="17187" y="13857"/>
                  <a:pt x="17181" y="13869"/>
                </a:cubicBezTo>
                <a:cubicBezTo>
                  <a:pt x="17170" y="13889"/>
                  <a:pt x="17162" y="13910"/>
                  <a:pt x="17150" y="13929"/>
                </a:cubicBezTo>
                <a:cubicBezTo>
                  <a:pt x="17137" y="13957"/>
                  <a:pt x="17161" y="13983"/>
                  <a:pt x="17185" y="13983"/>
                </a:cubicBezTo>
                <a:cubicBezTo>
                  <a:pt x="17195" y="13983"/>
                  <a:pt x="17206" y="13978"/>
                  <a:pt x="17212" y="13964"/>
                </a:cubicBezTo>
                <a:cubicBezTo>
                  <a:pt x="17223" y="13945"/>
                  <a:pt x="17232" y="13924"/>
                  <a:pt x="17243" y="13905"/>
                </a:cubicBezTo>
                <a:cubicBezTo>
                  <a:pt x="17256" y="13877"/>
                  <a:pt x="17231" y="13851"/>
                  <a:pt x="17208" y="13851"/>
                </a:cubicBezTo>
                <a:close/>
                <a:moveTo>
                  <a:pt x="8978" y="13849"/>
                </a:moveTo>
                <a:cubicBezTo>
                  <a:pt x="8955" y="13849"/>
                  <a:pt x="8934" y="13865"/>
                  <a:pt x="8926" y="13887"/>
                </a:cubicBezTo>
                <a:cubicBezTo>
                  <a:pt x="8921" y="13903"/>
                  <a:pt x="8915" y="13917"/>
                  <a:pt x="8910" y="13932"/>
                </a:cubicBezTo>
                <a:cubicBezTo>
                  <a:pt x="8902" y="13959"/>
                  <a:pt x="8921" y="13991"/>
                  <a:pt x="8947" y="13997"/>
                </a:cubicBezTo>
                <a:cubicBezTo>
                  <a:pt x="8952" y="13998"/>
                  <a:pt x="8956" y="13999"/>
                  <a:pt x="8961" y="13999"/>
                </a:cubicBezTo>
                <a:cubicBezTo>
                  <a:pt x="8985" y="13999"/>
                  <a:pt x="9005" y="13982"/>
                  <a:pt x="9013" y="13960"/>
                </a:cubicBezTo>
                <a:cubicBezTo>
                  <a:pt x="9018" y="13945"/>
                  <a:pt x="9023" y="13931"/>
                  <a:pt x="9028" y="13916"/>
                </a:cubicBezTo>
                <a:cubicBezTo>
                  <a:pt x="9038" y="13890"/>
                  <a:pt x="9018" y="13859"/>
                  <a:pt x="8992" y="13850"/>
                </a:cubicBezTo>
                <a:cubicBezTo>
                  <a:pt x="8987" y="13849"/>
                  <a:pt x="8983" y="13849"/>
                  <a:pt x="8978" y="13849"/>
                </a:cubicBezTo>
                <a:close/>
                <a:moveTo>
                  <a:pt x="11515" y="13979"/>
                </a:moveTo>
                <a:cubicBezTo>
                  <a:pt x="11469" y="13979"/>
                  <a:pt x="11469" y="14049"/>
                  <a:pt x="11515" y="14049"/>
                </a:cubicBezTo>
                <a:cubicBezTo>
                  <a:pt x="11516" y="14049"/>
                  <a:pt x="11517" y="14049"/>
                  <a:pt x="11517" y="14049"/>
                </a:cubicBezTo>
                <a:cubicBezTo>
                  <a:pt x="11560" y="14049"/>
                  <a:pt x="11560" y="13979"/>
                  <a:pt x="11515" y="13979"/>
                </a:cubicBezTo>
                <a:close/>
                <a:moveTo>
                  <a:pt x="889" y="13908"/>
                </a:moveTo>
                <a:cubicBezTo>
                  <a:pt x="868" y="13908"/>
                  <a:pt x="846" y="13925"/>
                  <a:pt x="852" y="13951"/>
                </a:cubicBezTo>
                <a:cubicBezTo>
                  <a:pt x="857" y="13976"/>
                  <a:pt x="862" y="14001"/>
                  <a:pt x="867" y="14026"/>
                </a:cubicBezTo>
                <a:cubicBezTo>
                  <a:pt x="870" y="14044"/>
                  <a:pt x="883" y="14052"/>
                  <a:pt x="897" y="14052"/>
                </a:cubicBezTo>
                <a:cubicBezTo>
                  <a:pt x="917" y="14052"/>
                  <a:pt x="940" y="14034"/>
                  <a:pt x="935" y="14007"/>
                </a:cubicBezTo>
                <a:cubicBezTo>
                  <a:pt x="931" y="13984"/>
                  <a:pt x="925" y="13958"/>
                  <a:pt x="920" y="13933"/>
                </a:cubicBezTo>
                <a:cubicBezTo>
                  <a:pt x="916" y="13915"/>
                  <a:pt x="903" y="13908"/>
                  <a:pt x="889" y="13908"/>
                </a:cubicBezTo>
                <a:close/>
                <a:moveTo>
                  <a:pt x="21300" y="13984"/>
                </a:moveTo>
                <a:cubicBezTo>
                  <a:pt x="21254" y="13984"/>
                  <a:pt x="21254" y="14055"/>
                  <a:pt x="21300" y="14055"/>
                </a:cubicBezTo>
                <a:cubicBezTo>
                  <a:pt x="21345" y="14055"/>
                  <a:pt x="21345" y="13984"/>
                  <a:pt x="21300" y="13984"/>
                </a:cubicBezTo>
                <a:close/>
                <a:moveTo>
                  <a:pt x="10014" y="13960"/>
                </a:moveTo>
                <a:cubicBezTo>
                  <a:pt x="9987" y="13960"/>
                  <a:pt x="9963" y="13997"/>
                  <a:pt x="9988" y="14021"/>
                </a:cubicBezTo>
                <a:lnTo>
                  <a:pt x="10018" y="14051"/>
                </a:lnTo>
                <a:cubicBezTo>
                  <a:pt x="10026" y="14059"/>
                  <a:pt x="10034" y="14062"/>
                  <a:pt x="10042" y="14062"/>
                </a:cubicBezTo>
                <a:cubicBezTo>
                  <a:pt x="10068" y="14062"/>
                  <a:pt x="10092" y="14026"/>
                  <a:pt x="10068" y="14001"/>
                </a:cubicBezTo>
                <a:lnTo>
                  <a:pt x="10037" y="13971"/>
                </a:lnTo>
                <a:cubicBezTo>
                  <a:pt x="10030" y="13963"/>
                  <a:pt x="10022" y="13960"/>
                  <a:pt x="10014" y="13960"/>
                </a:cubicBezTo>
                <a:close/>
                <a:moveTo>
                  <a:pt x="14028" y="13995"/>
                </a:moveTo>
                <a:cubicBezTo>
                  <a:pt x="13983" y="13995"/>
                  <a:pt x="13983" y="14065"/>
                  <a:pt x="14028" y="14065"/>
                </a:cubicBezTo>
                <a:cubicBezTo>
                  <a:pt x="14074" y="14065"/>
                  <a:pt x="14074" y="13995"/>
                  <a:pt x="14028" y="13995"/>
                </a:cubicBezTo>
                <a:close/>
                <a:moveTo>
                  <a:pt x="8302" y="13939"/>
                </a:moveTo>
                <a:cubicBezTo>
                  <a:pt x="8274" y="13939"/>
                  <a:pt x="8250" y="13976"/>
                  <a:pt x="8275" y="14000"/>
                </a:cubicBezTo>
                <a:cubicBezTo>
                  <a:pt x="8295" y="14020"/>
                  <a:pt x="8315" y="14041"/>
                  <a:pt x="8336" y="14060"/>
                </a:cubicBezTo>
                <a:cubicBezTo>
                  <a:pt x="8344" y="14068"/>
                  <a:pt x="8352" y="14071"/>
                  <a:pt x="8360" y="14071"/>
                </a:cubicBezTo>
                <a:cubicBezTo>
                  <a:pt x="8387" y="14071"/>
                  <a:pt x="8410" y="14035"/>
                  <a:pt x="8385" y="14011"/>
                </a:cubicBezTo>
                <a:cubicBezTo>
                  <a:pt x="8365" y="13991"/>
                  <a:pt x="8346" y="13970"/>
                  <a:pt x="8326" y="13950"/>
                </a:cubicBezTo>
                <a:cubicBezTo>
                  <a:pt x="8318" y="13943"/>
                  <a:pt x="8310" y="13939"/>
                  <a:pt x="8302" y="13939"/>
                </a:cubicBezTo>
                <a:close/>
                <a:moveTo>
                  <a:pt x="10705" y="13974"/>
                </a:moveTo>
                <a:cubicBezTo>
                  <a:pt x="10634" y="13974"/>
                  <a:pt x="10634" y="14081"/>
                  <a:pt x="10705" y="14081"/>
                </a:cubicBezTo>
                <a:cubicBezTo>
                  <a:pt x="10773" y="14081"/>
                  <a:pt x="10773" y="13974"/>
                  <a:pt x="10705" y="13974"/>
                </a:cubicBezTo>
                <a:close/>
                <a:moveTo>
                  <a:pt x="18384" y="13972"/>
                </a:moveTo>
                <a:cubicBezTo>
                  <a:pt x="18375" y="13972"/>
                  <a:pt x="18366" y="13975"/>
                  <a:pt x="18357" y="13979"/>
                </a:cubicBezTo>
                <a:cubicBezTo>
                  <a:pt x="18347" y="13984"/>
                  <a:pt x="18337" y="13990"/>
                  <a:pt x="18327" y="13995"/>
                </a:cubicBezTo>
                <a:cubicBezTo>
                  <a:pt x="18301" y="14007"/>
                  <a:pt x="18294" y="14043"/>
                  <a:pt x="18307" y="14068"/>
                </a:cubicBezTo>
                <a:cubicBezTo>
                  <a:pt x="18318" y="14086"/>
                  <a:pt x="18335" y="14094"/>
                  <a:pt x="18353" y="14094"/>
                </a:cubicBezTo>
                <a:cubicBezTo>
                  <a:pt x="18362" y="14094"/>
                  <a:pt x="18372" y="14092"/>
                  <a:pt x="18380" y="14088"/>
                </a:cubicBezTo>
                <a:cubicBezTo>
                  <a:pt x="18391" y="14083"/>
                  <a:pt x="18400" y="14078"/>
                  <a:pt x="18411" y="14072"/>
                </a:cubicBezTo>
                <a:cubicBezTo>
                  <a:pt x="18437" y="14059"/>
                  <a:pt x="18443" y="14023"/>
                  <a:pt x="18431" y="13999"/>
                </a:cubicBezTo>
                <a:cubicBezTo>
                  <a:pt x="18420" y="13982"/>
                  <a:pt x="18403" y="13972"/>
                  <a:pt x="18384" y="13972"/>
                </a:cubicBezTo>
                <a:close/>
                <a:moveTo>
                  <a:pt x="20638" y="14060"/>
                </a:moveTo>
                <a:cubicBezTo>
                  <a:pt x="20615" y="14060"/>
                  <a:pt x="20615" y="14095"/>
                  <a:pt x="20638" y="14095"/>
                </a:cubicBezTo>
                <a:cubicBezTo>
                  <a:pt x="20661" y="14095"/>
                  <a:pt x="20661" y="14060"/>
                  <a:pt x="20638" y="14060"/>
                </a:cubicBezTo>
                <a:close/>
                <a:moveTo>
                  <a:pt x="19377" y="13996"/>
                </a:moveTo>
                <a:cubicBezTo>
                  <a:pt x="19350" y="13996"/>
                  <a:pt x="19325" y="14031"/>
                  <a:pt x="19350" y="14057"/>
                </a:cubicBezTo>
                <a:cubicBezTo>
                  <a:pt x="19362" y="14067"/>
                  <a:pt x="19370" y="14078"/>
                  <a:pt x="19380" y="14086"/>
                </a:cubicBezTo>
                <a:cubicBezTo>
                  <a:pt x="19387" y="14094"/>
                  <a:pt x="19395" y="14097"/>
                  <a:pt x="19403" y="14097"/>
                </a:cubicBezTo>
                <a:cubicBezTo>
                  <a:pt x="19430" y="14097"/>
                  <a:pt x="19453" y="14062"/>
                  <a:pt x="19429" y="14037"/>
                </a:cubicBezTo>
                <a:cubicBezTo>
                  <a:pt x="19420" y="14026"/>
                  <a:pt x="19410" y="14016"/>
                  <a:pt x="19401" y="14006"/>
                </a:cubicBezTo>
                <a:cubicBezTo>
                  <a:pt x="19393" y="13999"/>
                  <a:pt x="19385" y="13996"/>
                  <a:pt x="19377" y="13996"/>
                </a:cubicBezTo>
                <a:close/>
                <a:moveTo>
                  <a:pt x="6305" y="14013"/>
                </a:moveTo>
                <a:cubicBezTo>
                  <a:pt x="6291" y="14013"/>
                  <a:pt x="6276" y="14021"/>
                  <a:pt x="6270" y="14038"/>
                </a:cubicBezTo>
                <a:cubicBezTo>
                  <a:pt x="6265" y="14054"/>
                  <a:pt x="6260" y="14068"/>
                  <a:pt x="6254" y="14082"/>
                </a:cubicBezTo>
                <a:cubicBezTo>
                  <a:pt x="6246" y="14109"/>
                  <a:pt x="6268" y="14126"/>
                  <a:pt x="6290" y="14126"/>
                </a:cubicBezTo>
                <a:cubicBezTo>
                  <a:pt x="6303" y="14126"/>
                  <a:pt x="6317" y="14119"/>
                  <a:pt x="6323" y="14102"/>
                </a:cubicBezTo>
                <a:cubicBezTo>
                  <a:pt x="6328" y="14086"/>
                  <a:pt x="6333" y="14071"/>
                  <a:pt x="6338" y="14058"/>
                </a:cubicBezTo>
                <a:cubicBezTo>
                  <a:pt x="6348" y="14031"/>
                  <a:pt x="6327" y="14013"/>
                  <a:pt x="6305" y="14013"/>
                </a:cubicBezTo>
                <a:close/>
                <a:moveTo>
                  <a:pt x="4956" y="14053"/>
                </a:moveTo>
                <a:cubicBezTo>
                  <a:pt x="4948" y="14053"/>
                  <a:pt x="4940" y="14057"/>
                  <a:pt x="4932" y="14064"/>
                </a:cubicBezTo>
                <a:lnTo>
                  <a:pt x="4917" y="14080"/>
                </a:lnTo>
                <a:cubicBezTo>
                  <a:pt x="4892" y="14105"/>
                  <a:pt x="4916" y="14141"/>
                  <a:pt x="4943" y="14141"/>
                </a:cubicBezTo>
                <a:cubicBezTo>
                  <a:pt x="4951" y="14141"/>
                  <a:pt x="4959" y="14137"/>
                  <a:pt x="4966" y="14130"/>
                </a:cubicBezTo>
                <a:lnTo>
                  <a:pt x="4982" y="14114"/>
                </a:lnTo>
                <a:cubicBezTo>
                  <a:pt x="5007" y="14088"/>
                  <a:pt x="4984" y="14053"/>
                  <a:pt x="4956" y="14053"/>
                </a:cubicBezTo>
                <a:close/>
                <a:moveTo>
                  <a:pt x="7701" y="14011"/>
                </a:moveTo>
                <a:cubicBezTo>
                  <a:pt x="7660" y="14011"/>
                  <a:pt x="7624" y="14065"/>
                  <a:pt x="7660" y="14102"/>
                </a:cubicBezTo>
                <a:cubicBezTo>
                  <a:pt x="7671" y="14112"/>
                  <a:pt x="7679" y="14123"/>
                  <a:pt x="7689" y="14132"/>
                </a:cubicBezTo>
                <a:cubicBezTo>
                  <a:pt x="7699" y="14144"/>
                  <a:pt x="7712" y="14149"/>
                  <a:pt x="7724" y="14149"/>
                </a:cubicBezTo>
                <a:cubicBezTo>
                  <a:pt x="7764" y="14149"/>
                  <a:pt x="7801" y="14095"/>
                  <a:pt x="7765" y="14058"/>
                </a:cubicBezTo>
                <a:cubicBezTo>
                  <a:pt x="7756" y="14048"/>
                  <a:pt x="7746" y="14038"/>
                  <a:pt x="7736" y="14027"/>
                </a:cubicBezTo>
                <a:cubicBezTo>
                  <a:pt x="7725" y="14016"/>
                  <a:pt x="7713" y="14011"/>
                  <a:pt x="7701" y="14011"/>
                </a:cubicBezTo>
                <a:close/>
                <a:moveTo>
                  <a:pt x="270" y="14224"/>
                </a:moveTo>
                <a:cubicBezTo>
                  <a:pt x="257" y="14224"/>
                  <a:pt x="245" y="14242"/>
                  <a:pt x="257" y="14254"/>
                </a:cubicBezTo>
                <a:lnTo>
                  <a:pt x="302" y="14299"/>
                </a:lnTo>
                <a:cubicBezTo>
                  <a:pt x="306" y="14302"/>
                  <a:pt x="310" y="14304"/>
                  <a:pt x="314" y="14304"/>
                </a:cubicBezTo>
                <a:cubicBezTo>
                  <a:pt x="327" y="14304"/>
                  <a:pt x="340" y="14286"/>
                  <a:pt x="327" y="14274"/>
                </a:cubicBezTo>
                <a:lnTo>
                  <a:pt x="282" y="14230"/>
                </a:lnTo>
                <a:cubicBezTo>
                  <a:pt x="278" y="14226"/>
                  <a:pt x="274" y="14224"/>
                  <a:pt x="270" y="14224"/>
                </a:cubicBezTo>
                <a:close/>
              </a:path>
            </a:pathLst>
          </a:custGeom>
          <a:solidFill>
            <a:srgbClr val="FFFFFF">
              <a:alpha val="195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261" name="Google Shape;261;p19"/>
          <p:cNvGrpSpPr/>
          <p:nvPr/>
        </p:nvGrpSpPr>
        <p:grpSpPr>
          <a:xfrm>
            <a:off x="1" y="2749916"/>
            <a:ext cx="7091553" cy="4217883"/>
            <a:chOff x="0" y="2062437"/>
            <a:chExt cx="5318665" cy="3163412"/>
          </a:xfrm>
        </p:grpSpPr>
        <p:sp>
          <p:nvSpPr>
            <p:cNvPr id="262" name="Google Shape;262;p19"/>
            <p:cNvSpPr/>
            <p:nvPr/>
          </p:nvSpPr>
          <p:spPr>
            <a:xfrm>
              <a:off x="7" y="2144783"/>
              <a:ext cx="5079927" cy="2998717"/>
            </a:xfrm>
            <a:custGeom>
              <a:avLst/>
              <a:gdLst/>
              <a:ahLst/>
              <a:cxnLst/>
              <a:rect l="l" t="t" r="r" b="b"/>
              <a:pathLst>
                <a:path w="36088" h="21303" extrusionOk="0">
                  <a:moveTo>
                    <a:pt x="0" y="1"/>
                  </a:moveTo>
                  <a:lnTo>
                    <a:pt x="0" y="21302"/>
                  </a:lnTo>
                  <a:lnTo>
                    <a:pt x="36088" y="21302"/>
                  </a:lnTo>
                  <a:cubicBezTo>
                    <a:pt x="35193" y="19045"/>
                    <a:pt x="31856" y="18367"/>
                    <a:pt x="27040" y="18367"/>
                  </a:cubicBezTo>
                  <a:cubicBezTo>
                    <a:pt x="23903" y="18367"/>
                    <a:pt x="20140" y="18654"/>
                    <a:pt x="16015" y="18980"/>
                  </a:cubicBezTo>
                  <a:cubicBezTo>
                    <a:pt x="15102" y="19052"/>
                    <a:pt x="14247" y="19087"/>
                    <a:pt x="13445" y="19087"/>
                  </a:cubicBezTo>
                  <a:cubicBezTo>
                    <a:pt x="5060" y="19087"/>
                    <a:pt x="2624" y="15183"/>
                    <a:pt x="3461" y="8070"/>
                  </a:cubicBezTo>
                  <a:cubicBezTo>
                    <a:pt x="4379" y="277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3" name="Google Shape;263;p19"/>
            <p:cNvSpPr/>
            <p:nvPr/>
          </p:nvSpPr>
          <p:spPr>
            <a:xfrm>
              <a:off x="0" y="2062437"/>
              <a:ext cx="5318665" cy="3163412"/>
            </a:xfrm>
            <a:custGeom>
              <a:avLst/>
              <a:gdLst/>
              <a:ahLst/>
              <a:cxnLst/>
              <a:rect l="l" t="t" r="r" b="b"/>
              <a:pathLst>
                <a:path w="37784" h="22473" extrusionOk="0">
                  <a:moveTo>
                    <a:pt x="3" y="1"/>
                  </a:moveTo>
                  <a:lnTo>
                    <a:pt x="0" y="70"/>
                  </a:lnTo>
                  <a:cubicBezTo>
                    <a:pt x="13" y="72"/>
                    <a:pt x="1268" y="165"/>
                    <a:pt x="2307" y="1413"/>
                  </a:cubicBezTo>
                  <a:cubicBezTo>
                    <a:pt x="3537" y="2887"/>
                    <a:pt x="3967" y="5280"/>
                    <a:pt x="3588" y="8526"/>
                  </a:cubicBezTo>
                  <a:cubicBezTo>
                    <a:pt x="3097" y="12719"/>
                    <a:pt x="3731" y="15661"/>
                    <a:pt x="5523" y="17522"/>
                  </a:cubicBezTo>
                  <a:cubicBezTo>
                    <a:pt x="7228" y="19291"/>
                    <a:pt x="10041" y="20162"/>
                    <a:pt x="14079" y="20162"/>
                  </a:cubicBezTo>
                  <a:cubicBezTo>
                    <a:pt x="14918" y="20162"/>
                    <a:pt x="15810" y="20125"/>
                    <a:pt x="16756" y="20050"/>
                  </a:cubicBezTo>
                  <a:cubicBezTo>
                    <a:pt x="20755" y="19731"/>
                    <a:pt x="24863" y="19405"/>
                    <a:pt x="28290" y="19405"/>
                  </a:cubicBezTo>
                  <a:cubicBezTo>
                    <a:pt x="29167" y="19405"/>
                    <a:pt x="29999" y="19426"/>
                    <a:pt x="30773" y="19475"/>
                  </a:cubicBezTo>
                  <a:cubicBezTo>
                    <a:pt x="34805" y="19726"/>
                    <a:pt x="37013" y="20678"/>
                    <a:pt x="37720" y="22473"/>
                  </a:cubicBezTo>
                  <a:lnTo>
                    <a:pt x="37784" y="22447"/>
                  </a:lnTo>
                  <a:cubicBezTo>
                    <a:pt x="37065" y="20624"/>
                    <a:pt x="34839" y="19658"/>
                    <a:pt x="30776" y="19406"/>
                  </a:cubicBezTo>
                  <a:cubicBezTo>
                    <a:pt x="30000" y="19357"/>
                    <a:pt x="29165" y="19336"/>
                    <a:pt x="28286" y="19336"/>
                  </a:cubicBezTo>
                  <a:cubicBezTo>
                    <a:pt x="24857" y="19336"/>
                    <a:pt x="20749" y="19662"/>
                    <a:pt x="16749" y="19980"/>
                  </a:cubicBezTo>
                  <a:cubicBezTo>
                    <a:pt x="15803" y="20055"/>
                    <a:pt x="14911" y="20092"/>
                    <a:pt x="14073" y="20092"/>
                  </a:cubicBezTo>
                  <a:cubicBezTo>
                    <a:pt x="10058" y="20092"/>
                    <a:pt x="7264" y="19229"/>
                    <a:pt x="5573" y="17474"/>
                  </a:cubicBezTo>
                  <a:cubicBezTo>
                    <a:pt x="3794" y="15628"/>
                    <a:pt x="3169" y="12704"/>
                    <a:pt x="3656" y="8534"/>
                  </a:cubicBezTo>
                  <a:cubicBezTo>
                    <a:pt x="4036" y="5268"/>
                    <a:pt x="3601" y="2856"/>
                    <a:pt x="2358" y="1367"/>
                  </a:cubicBezTo>
                  <a:cubicBezTo>
                    <a:pt x="1299" y="98"/>
                    <a:pt x="17" y="2"/>
                    <a:pt x="3" y="1"/>
                  </a:cubicBez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264" name="Google Shape;264;p19"/>
          <p:cNvGrpSpPr/>
          <p:nvPr/>
        </p:nvGrpSpPr>
        <p:grpSpPr>
          <a:xfrm rot="-5400000">
            <a:off x="1241041" y="-1240184"/>
            <a:ext cx="1910376" cy="4392459"/>
            <a:chOff x="7227671" y="11"/>
            <a:chExt cx="1915484" cy="4404203"/>
          </a:xfrm>
        </p:grpSpPr>
        <p:sp>
          <p:nvSpPr>
            <p:cNvPr id="265" name="Google Shape;265;p19"/>
            <p:cNvSpPr/>
            <p:nvPr/>
          </p:nvSpPr>
          <p:spPr>
            <a:xfrm>
              <a:off x="7471853" y="422"/>
              <a:ext cx="1671303" cy="4112309"/>
            </a:xfrm>
            <a:custGeom>
              <a:avLst/>
              <a:gdLst/>
              <a:ahLst/>
              <a:cxnLst/>
              <a:rect l="l" t="t" r="r" b="b"/>
              <a:pathLst>
                <a:path w="11873" h="29214" extrusionOk="0">
                  <a:moveTo>
                    <a:pt x="274" y="1"/>
                  </a:moveTo>
                  <a:cubicBezTo>
                    <a:pt x="274" y="1"/>
                    <a:pt x="0" y="2214"/>
                    <a:pt x="4493" y="2489"/>
                  </a:cubicBezTo>
                  <a:cubicBezTo>
                    <a:pt x="8986" y="2764"/>
                    <a:pt x="11277" y="8349"/>
                    <a:pt x="9170" y="14175"/>
                  </a:cubicBezTo>
                  <a:cubicBezTo>
                    <a:pt x="7061" y="20000"/>
                    <a:pt x="7882" y="28800"/>
                    <a:pt x="11872" y="29213"/>
                  </a:cubicBezTo>
                  <a:lnTo>
                    <a:pt x="11872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6" name="Google Shape;266;p19"/>
            <p:cNvSpPr/>
            <p:nvPr/>
          </p:nvSpPr>
          <p:spPr>
            <a:xfrm>
              <a:off x="7227671" y="11"/>
              <a:ext cx="1909654" cy="4404203"/>
            </a:xfrm>
            <a:custGeom>
              <a:avLst/>
              <a:gdLst/>
              <a:ahLst/>
              <a:cxnLst/>
              <a:rect l="l" t="t" r="r" b="b"/>
              <a:pathLst>
                <a:path w="12890" h="29728" extrusionOk="0">
                  <a:moveTo>
                    <a:pt x="66" y="1"/>
                  </a:moveTo>
                  <a:lnTo>
                    <a:pt x="66" y="1"/>
                  </a:lnTo>
                  <a:cubicBezTo>
                    <a:pt x="63" y="22"/>
                    <a:pt x="0" y="535"/>
                    <a:pt x="472" y="1107"/>
                  </a:cubicBezTo>
                  <a:cubicBezTo>
                    <a:pt x="953" y="1690"/>
                    <a:pt x="2086" y="2417"/>
                    <a:pt x="4747" y="2568"/>
                  </a:cubicBezTo>
                  <a:cubicBezTo>
                    <a:pt x="6719" y="2679"/>
                    <a:pt x="8402" y="3670"/>
                    <a:pt x="9486" y="5361"/>
                  </a:cubicBezTo>
                  <a:cubicBezTo>
                    <a:pt x="11012" y="7744"/>
                    <a:pt x="11157" y="11122"/>
                    <a:pt x="9871" y="14397"/>
                  </a:cubicBezTo>
                  <a:cubicBezTo>
                    <a:pt x="9040" y="16514"/>
                    <a:pt x="8598" y="19060"/>
                    <a:pt x="8627" y="21565"/>
                  </a:cubicBezTo>
                  <a:cubicBezTo>
                    <a:pt x="8656" y="24097"/>
                    <a:pt x="9168" y="26301"/>
                    <a:pt x="10069" y="27767"/>
                  </a:cubicBezTo>
                  <a:cubicBezTo>
                    <a:pt x="10801" y="28959"/>
                    <a:pt x="11747" y="29618"/>
                    <a:pt x="12879" y="29727"/>
                  </a:cubicBezTo>
                  <a:lnTo>
                    <a:pt x="12890" y="29659"/>
                  </a:lnTo>
                  <a:cubicBezTo>
                    <a:pt x="11780" y="29553"/>
                    <a:pt x="10852" y="28905"/>
                    <a:pt x="10131" y="27732"/>
                  </a:cubicBezTo>
                  <a:cubicBezTo>
                    <a:pt x="9238" y="26275"/>
                    <a:pt x="8730" y="24086"/>
                    <a:pt x="8699" y="21565"/>
                  </a:cubicBezTo>
                  <a:cubicBezTo>
                    <a:pt x="8669" y="19069"/>
                    <a:pt x="9109" y="16533"/>
                    <a:pt x="9938" y="14423"/>
                  </a:cubicBezTo>
                  <a:cubicBezTo>
                    <a:pt x="11231" y="11127"/>
                    <a:pt x="11087" y="7727"/>
                    <a:pt x="9547" y="5324"/>
                  </a:cubicBezTo>
                  <a:cubicBezTo>
                    <a:pt x="8450" y="3615"/>
                    <a:pt x="6748" y="2611"/>
                    <a:pt x="4752" y="2499"/>
                  </a:cubicBezTo>
                  <a:cubicBezTo>
                    <a:pt x="2119" y="2349"/>
                    <a:pt x="1002" y="1637"/>
                    <a:pt x="528" y="1065"/>
                  </a:cubicBezTo>
                  <a:cubicBezTo>
                    <a:pt x="74" y="517"/>
                    <a:pt x="133" y="14"/>
                    <a:pt x="135" y="9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267" name="Google Shape;267;p19"/>
          <p:cNvSpPr/>
          <p:nvPr/>
        </p:nvSpPr>
        <p:spPr>
          <a:xfrm>
            <a:off x="9700333" y="1"/>
            <a:ext cx="2491683" cy="3189508"/>
          </a:xfrm>
          <a:custGeom>
            <a:avLst/>
            <a:gdLst/>
            <a:ahLst/>
            <a:cxnLst/>
            <a:rect l="l" t="t" r="r" b="b"/>
            <a:pathLst>
              <a:path w="13040" h="16692" extrusionOk="0">
                <a:moveTo>
                  <a:pt x="7" y="0"/>
                </a:moveTo>
                <a:lnTo>
                  <a:pt x="0" y="5"/>
                </a:lnTo>
                <a:cubicBezTo>
                  <a:pt x="5" y="11"/>
                  <a:pt x="463" y="666"/>
                  <a:pt x="1444" y="1238"/>
                </a:cubicBezTo>
                <a:cubicBezTo>
                  <a:pt x="2020" y="1573"/>
                  <a:pt x="2661" y="1817"/>
                  <a:pt x="3351" y="1958"/>
                </a:cubicBezTo>
                <a:cubicBezTo>
                  <a:pt x="3835" y="2059"/>
                  <a:pt x="4344" y="2109"/>
                  <a:pt x="4873" y="2109"/>
                </a:cubicBezTo>
                <a:cubicBezTo>
                  <a:pt x="5283" y="2109"/>
                  <a:pt x="5706" y="2079"/>
                  <a:pt x="6138" y="2018"/>
                </a:cubicBezTo>
                <a:cubicBezTo>
                  <a:pt x="6663" y="1945"/>
                  <a:pt x="7150" y="1909"/>
                  <a:pt x="7597" y="1909"/>
                </a:cubicBezTo>
                <a:cubicBezTo>
                  <a:pt x="9040" y="1909"/>
                  <a:pt x="10080" y="2286"/>
                  <a:pt x="10701" y="3036"/>
                </a:cubicBezTo>
                <a:cubicBezTo>
                  <a:pt x="11113" y="3536"/>
                  <a:pt x="11334" y="4202"/>
                  <a:pt x="11356" y="5019"/>
                </a:cubicBezTo>
                <a:cubicBezTo>
                  <a:pt x="11380" y="5861"/>
                  <a:pt x="11193" y="6872"/>
                  <a:pt x="10801" y="8026"/>
                </a:cubicBezTo>
                <a:cubicBezTo>
                  <a:pt x="10380" y="9270"/>
                  <a:pt x="10107" y="10305"/>
                  <a:pt x="9963" y="11194"/>
                </a:cubicBezTo>
                <a:cubicBezTo>
                  <a:pt x="9809" y="12158"/>
                  <a:pt x="9806" y="12963"/>
                  <a:pt x="9955" y="13655"/>
                </a:cubicBezTo>
                <a:cubicBezTo>
                  <a:pt x="10109" y="14378"/>
                  <a:pt x="10427" y="14971"/>
                  <a:pt x="10927" y="15468"/>
                </a:cubicBezTo>
                <a:cubicBezTo>
                  <a:pt x="11436" y="15976"/>
                  <a:pt x="12126" y="16375"/>
                  <a:pt x="13037" y="16692"/>
                </a:cubicBezTo>
                <a:lnTo>
                  <a:pt x="13040" y="16682"/>
                </a:lnTo>
                <a:cubicBezTo>
                  <a:pt x="11249" y="16061"/>
                  <a:pt x="10272" y="15097"/>
                  <a:pt x="9962" y="13652"/>
                </a:cubicBezTo>
                <a:cubicBezTo>
                  <a:pt x="9678" y="12326"/>
                  <a:pt x="9940" y="10593"/>
                  <a:pt x="10809" y="8028"/>
                </a:cubicBezTo>
                <a:cubicBezTo>
                  <a:pt x="11201" y="6873"/>
                  <a:pt x="11388" y="5861"/>
                  <a:pt x="11365" y="5018"/>
                </a:cubicBezTo>
                <a:cubicBezTo>
                  <a:pt x="11343" y="4200"/>
                  <a:pt x="11121" y="3531"/>
                  <a:pt x="10707" y="3031"/>
                </a:cubicBezTo>
                <a:cubicBezTo>
                  <a:pt x="10299" y="2539"/>
                  <a:pt x="9701" y="2201"/>
                  <a:pt x="8928" y="2033"/>
                </a:cubicBezTo>
                <a:cubicBezTo>
                  <a:pt x="8530" y="1946"/>
                  <a:pt x="8083" y="1902"/>
                  <a:pt x="7591" y="1902"/>
                </a:cubicBezTo>
                <a:cubicBezTo>
                  <a:pt x="7143" y="1902"/>
                  <a:pt x="6657" y="1938"/>
                  <a:pt x="6137" y="2011"/>
                </a:cubicBezTo>
                <a:cubicBezTo>
                  <a:pt x="5693" y="2073"/>
                  <a:pt x="5276" y="2100"/>
                  <a:pt x="4886" y="2100"/>
                </a:cubicBezTo>
                <a:cubicBezTo>
                  <a:pt x="3311" y="2100"/>
                  <a:pt x="2173" y="1655"/>
                  <a:pt x="1447" y="1231"/>
                </a:cubicBezTo>
                <a:cubicBezTo>
                  <a:pt x="469" y="660"/>
                  <a:pt x="11" y="7"/>
                  <a:pt x="7" y="0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68" name="Google Shape;268;p19"/>
          <p:cNvSpPr txBox="1">
            <a:spLocks noGrp="1"/>
          </p:cNvSpPr>
          <p:nvPr>
            <p:ph type="title" hasCustomPrompt="1"/>
          </p:nvPr>
        </p:nvSpPr>
        <p:spPr>
          <a:xfrm>
            <a:off x="6904500" y="2582527"/>
            <a:ext cx="3463600" cy="951600"/>
          </a:xfrm>
          <a:prstGeom prst="rect">
            <a:avLst/>
          </a:prstGeom>
          <a:solidFill>
            <a:srgbClr val="BCCDCD">
              <a:alpha val="34590"/>
            </a:srgbClr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69" name="Google Shape;269;p19"/>
          <p:cNvSpPr txBox="1">
            <a:spLocks noGrp="1"/>
          </p:cNvSpPr>
          <p:nvPr>
            <p:ph type="subTitle" idx="1"/>
          </p:nvPr>
        </p:nvSpPr>
        <p:spPr>
          <a:xfrm>
            <a:off x="6904500" y="3534257"/>
            <a:ext cx="3463600" cy="741200"/>
          </a:xfrm>
          <a:prstGeom prst="rect">
            <a:avLst/>
          </a:prstGeom>
          <a:solidFill>
            <a:srgbClr val="A6BBBB">
              <a:alpha val="49690"/>
            </a:srgbClr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70" name="Google Shape;270;p19"/>
          <p:cNvSpPr txBox="1">
            <a:spLocks noGrp="1"/>
          </p:cNvSpPr>
          <p:nvPr>
            <p:ph type="title" idx="2" hasCustomPrompt="1"/>
          </p:nvPr>
        </p:nvSpPr>
        <p:spPr>
          <a:xfrm>
            <a:off x="6904512" y="713333"/>
            <a:ext cx="3463600" cy="951600"/>
          </a:xfrm>
          <a:prstGeom prst="rect">
            <a:avLst/>
          </a:prstGeom>
          <a:solidFill>
            <a:srgbClr val="BCCDCD">
              <a:alpha val="34590"/>
            </a:srgbClr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71" name="Google Shape;271;p19"/>
          <p:cNvSpPr txBox="1">
            <a:spLocks noGrp="1"/>
          </p:cNvSpPr>
          <p:nvPr>
            <p:ph type="subTitle" idx="3"/>
          </p:nvPr>
        </p:nvSpPr>
        <p:spPr>
          <a:xfrm>
            <a:off x="6904512" y="1665051"/>
            <a:ext cx="3463600" cy="741200"/>
          </a:xfrm>
          <a:prstGeom prst="rect">
            <a:avLst/>
          </a:prstGeom>
          <a:solidFill>
            <a:srgbClr val="A6BBBB">
              <a:alpha val="49690"/>
            </a:srgbClr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72" name="Google Shape;272;p19"/>
          <p:cNvSpPr txBox="1">
            <a:spLocks noGrp="1"/>
          </p:cNvSpPr>
          <p:nvPr>
            <p:ph type="title" idx="4" hasCustomPrompt="1"/>
          </p:nvPr>
        </p:nvSpPr>
        <p:spPr>
          <a:xfrm>
            <a:off x="6904500" y="4451739"/>
            <a:ext cx="3463600" cy="951600"/>
          </a:xfrm>
          <a:prstGeom prst="rect">
            <a:avLst/>
          </a:prstGeom>
          <a:solidFill>
            <a:srgbClr val="BCCDCD">
              <a:alpha val="34590"/>
            </a:srgbClr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73" name="Google Shape;273;p19"/>
          <p:cNvSpPr txBox="1">
            <a:spLocks noGrp="1"/>
          </p:cNvSpPr>
          <p:nvPr>
            <p:ph type="subTitle" idx="5"/>
          </p:nvPr>
        </p:nvSpPr>
        <p:spPr>
          <a:xfrm>
            <a:off x="6904500" y="5403468"/>
            <a:ext cx="3463600" cy="741200"/>
          </a:xfrm>
          <a:prstGeom prst="rect">
            <a:avLst/>
          </a:prstGeom>
          <a:solidFill>
            <a:srgbClr val="A6BBBB">
              <a:alpha val="49690"/>
            </a:srgbClr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 sz="18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755053326"/>
      </p:ext>
    </p:extLst>
  </p:cSld>
  <p:clrMapOvr>
    <a:masterClrMapping/>
  </p:clrMapOvr>
  <p:hf hdr="0" ftr="0" dt="0"/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" name="Google Shape;275;p20"/>
          <p:cNvSpPr/>
          <p:nvPr/>
        </p:nvSpPr>
        <p:spPr>
          <a:xfrm rot="10800000" flipH="1">
            <a:off x="99510" y="109791"/>
            <a:ext cx="11993004" cy="6858008"/>
          </a:xfrm>
          <a:custGeom>
            <a:avLst/>
            <a:gdLst/>
            <a:ahLst/>
            <a:cxnLst/>
            <a:rect l="l" t="t" r="r" b="b"/>
            <a:pathLst>
              <a:path w="25016" h="14305" extrusionOk="0">
                <a:moveTo>
                  <a:pt x="9513" y="0"/>
                </a:moveTo>
                <a:cubicBezTo>
                  <a:pt x="9468" y="0"/>
                  <a:pt x="9468" y="71"/>
                  <a:pt x="9513" y="71"/>
                </a:cubicBezTo>
                <a:lnTo>
                  <a:pt x="9529" y="71"/>
                </a:lnTo>
                <a:cubicBezTo>
                  <a:pt x="9575" y="71"/>
                  <a:pt x="9575" y="0"/>
                  <a:pt x="9529" y="0"/>
                </a:cubicBezTo>
                <a:close/>
                <a:moveTo>
                  <a:pt x="16079" y="1"/>
                </a:moveTo>
                <a:cubicBezTo>
                  <a:pt x="16033" y="1"/>
                  <a:pt x="16033" y="72"/>
                  <a:pt x="16079" y="72"/>
                </a:cubicBezTo>
                <a:cubicBezTo>
                  <a:pt x="16125" y="72"/>
                  <a:pt x="16125" y="1"/>
                  <a:pt x="16079" y="1"/>
                </a:cubicBezTo>
                <a:close/>
                <a:moveTo>
                  <a:pt x="11106" y="7"/>
                </a:moveTo>
                <a:cubicBezTo>
                  <a:pt x="11094" y="7"/>
                  <a:pt x="11082" y="20"/>
                  <a:pt x="11089" y="35"/>
                </a:cubicBezTo>
                <a:cubicBezTo>
                  <a:pt x="11094" y="45"/>
                  <a:pt x="11100" y="56"/>
                  <a:pt x="11105" y="64"/>
                </a:cubicBezTo>
                <a:cubicBezTo>
                  <a:pt x="11108" y="71"/>
                  <a:pt x="11113" y="73"/>
                  <a:pt x="11119" y="73"/>
                </a:cubicBezTo>
                <a:cubicBezTo>
                  <a:pt x="11130" y="73"/>
                  <a:pt x="11142" y="60"/>
                  <a:pt x="11135" y="46"/>
                </a:cubicBezTo>
                <a:cubicBezTo>
                  <a:pt x="11130" y="36"/>
                  <a:pt x="11125" y="26"/>
                  <a:pt x="11119" y="16"/>
                </a:cubicBezTo>
                <a:cubicBezTo>
                  <a:pt x="11116" y="9"/>
                  <a:pt x="11111" y="7"/>
                  <a:pt x="11106" y="7"/>
                </a:cubicBezTo>
                <a:close/>
                <a:moveTo>
                  <a:pt x="15523" y="15"/>
                </a:moveTo>
                <a:cubicBezTo>
                  <a:pt x="15476" y="15"/>
                  <a:pt x="15476" y="85"/>
                  <a:pt x="15523" y="85"/>
                </a:cubicBezTo>
                <a:cubicBezTo>
                  <a:pt x="15523" y="85"/>
                  <a:pt x="15524" y="85"/>
                  <a:pt x="15524" y="85"/>
                </a:cubicBezTo>
                <a:cubicBezTo>
                  <a:pt x="15568" y="85"/>
                  <a:pt x="15567" y="16"/>
                  <a:pt x="15523" y="15"/>
                </a:cubicBezTo>
                <a:close/>
                <a:moveTo>
                  <a:pt x="17236" y="21"/>
                </a:moveTo>
                <a:cubicBezTo>
                  <a:pt x="17228" y="21"/>
                  <a:pt x="17220" y="24"/>
                  <a:pt x="17212" y="31"/>
                </a:cubicBezTo>
                <a:lnTo>
                  <a:pt x="17197" y="47"/>
                </a:lnTo>
                <a:cubicBezTo>
                  <a:pt x="17171" y="72"/>
                  <a:pt x="17196" y="107"/>
                  <a:pt x="17224" y="107"/>
                </a:cubicBezTo>
                <a:cubicBezTo>
                  <a:pt x="17231" y="107"/>
                  <a:pt x="17240" y="104"/>
                  <a:pt x="17247" y="97"/>
                </a:cubicBezTo>
                <a:lnTo>
                  <a:pt x="17263" y="82"/>
                </a:lnTo>
                <a:cubicBezTo>
                  <a:pt x="17288" y="56"/>
                  <a:pt x="17263" y="21"/>
                  <a:pt x="17236" y="21"/>
                </a:cubicBezTo>
                <a:close/>
                <a:moveTo>
                  <a:pt x="2352" y="74"/>
                </a:moveTo>
                <a:cubicBezTo>
                  <a:pt x="2343" y="74"/>
                  <a:pt x="2334" y="79"/>
                  <a:pt x="2334" y="90"/>
                </a:cubicBezTo>
                <a:lnTo>
                  <a:pt x="2334" y="106"/>
                </a:lnTo>
                <a:cubicBezTo>
                  <a:pt x="2334" y="118"/>
                  <a:pt x="2343" y="124"/>
                  <a:pt x="2352" y="124"/>
                </a:cubicBezTo>
                <a:cubicBezTo>
                  <a:pt x="2361" y="124"/>
                  <a:pt x="2370" y="118"/>
                  <a:pt x="2370" y="106"/>
                </a:cubicBezTo>
                <a:lnTo>
                  <a:pt x="2370" y="90"/>
                </a:lnTo>
                <a:cubicBezTo>
                  <a:pt x="2370" y="79"/>
                  <a:pt x="2361" y="74"/>
                  <a:pt x="2352" y="74"/>
                </a:cubicBezTo>
                <a:close/>
                <a:moveTo>
                  <a:pt x="20450" y="44"/>
                </a:moveTo>
                <a:cubicBezTo>
                  <a:pt x="20433" y="44"/>
                  <a:pt x="20415" y="56"/>
                  <a:pt x="20415" y="79"/>
                </a:cubicBezTo>
                <a:lnTo>
                  <a:pt x="20415" y="94"/>
                </a:lnTo>
                <a:cubicBezTo>
                  <a:pt x="20415" y="117"/>
                  <a:pt x="20432" y="129"/>
                  <a:pt x="20450" y="129"/>
                </a:cubicBezTo>
                <a:cubicBezTo>
                  <a:pt x="20467" y="129"/>
                  <a:pt x="20485" y="117"/>
                  <a:pt x="20485" y="94"/>
                </a:cubicBezTo>
                <a:lnTo>
                  <a:pt x="20485" y="79"/>
                </a:lnTo>
                <a:cubicBezTo>
                  <a:pt x="20485" y="56"/>
                  <a:pt x="20468" y="44"/>
                  <a:pt x="20450" y="44"/>
                </a:cubicBezTo>
                <a:close/>
                <a:moveTo>
                  <a:pt x="17100" y="68"/>
                </a:moveTo>
                <a:cubicBezTo>
                  <a:pt x="17087" y="68"/>
                  <a:pt x="17075" y="86"/>
                  <a:pt x="17087" y="98"/>
                </a:cubicBezTo>
                <a:lnTo>
                  <a:pt x="17117" y="129"/>
                </a:lnTo>
                <a:cubicBezTo>
                  <a:pt x="17120" y="132"/>
                  <a:pt x="17124" y="134"/>
                  <a:pt x="17128" y="134"/>
                </a:cubicBezTo>
                <a:cubicBezTo>
                  <a:pt x="17142" y="134"/>
                  <a:pt x="17154" y="116"/>
                  <a:pt x="17142" y="104"/>
                </a:cubicBezTo>
                <a:lnTo>
                  <a:pt x="17112" y="73"/>
                </a:lnTo>
                <a:cubicBezTo>
                  <a:pt x="17108" y="69"/>
                  <a:pt x="17104" y="68"/>
                  <a:pt x="17100" y="68"/>
                </a:cubicBezTo>
                <a:close/>
                <a:moveTo>
                  <a:pt x="9753" y="76"/>
                </a:moveTo>
                <a:cubicBezTo>
                  <a:pt x="9708" y="76"/>
                  <a:pt x="9708" y="147"/>
                  <a:pt x="9753" y="147"/>
                </a:cubicBezTo>
                <a:lnTo>
                  <a:pt x="9769" y="147"/>
                </a:lnTo>
                <a:cubicBezTo>
                  <a:pt x="9815" y="147"/>
                  <a:pt x="9815" y="76"/>
                  <a:pt x="9769" y="76"/>
                </a:cubicBezTo>
                <a:close/>
                <a:moveTo>
                  <a:pt x="8154" y="60"/>
                </a:moveTo>
                <a:cubicBezTo>
                  <a:pt x="8150" y="60"/>
                  <a:pt x="8146" y="60"/>
                  <a:pt x="8142" y="62"/>
                </a:cubicBezTo>
                <a:cubicBezTo>
                  <a:pt x="8126" y="67"/>
                  <a:pt x="8112" y="72"/>
                  <a:pt x="8097" y="78"/>
                </a:cubicBezTo>
                <a:cubicBezTo>
                  <a:pt x="8058" y="91"/>
                  <a:pt x="8069" y="148"/>
                  <a:pt x="8104" y="148"/>
                </a:cubicBezTo>
                <a:cubicBezTo>
                  <a:pt x="8108" y="148"/>
                  <a:pt x="8112" y="147"/>
                  <a:pt x="8116" y="146"/>
                </a:cubicBezTo>
                <a:cubicBezTo>
                  <a:pt x="8132" y="140"/>
                  <a:pt x="8145" y="135"/>
                  <a:pt x="8160" y="130"/>
                </a:cubicBezTo>
                <a:cubicBezTo>
                  <a:pt x="8201" y="117"/>
                  <a:pt x="8189" y="60"/>
                  <a:pt x="8154" y="60"/>
                </a:cubicBezTo>
                <a:close/>
                <a:moveTo>
                  <a:pt x="17384" y="110"/>
                </a:moveTo>
                <a:cubicBezTo>
                  <a:pt x="17376" y="110"/>
                  <a:pt x="17367" y="113"/>
                  <a:pt x="17360" y="120"/>
                </a:cubicBezTo>
                <a:lnTo>
                  <a:pt x="17345" y="136"/>
                </a:lnTo>
                <a:cubicBezTo>
                  <a:pt x="17319" y="161"/>
                  <a:pt x="17344" y="197"/>
                  <a:pt x="17371" y="197"/>
                </a:cubicBezTo>
                <a:cubicBezTo>
                  <a:pt x="17379" y="197"/>
                  <a:pt x="17387" y="194"/>
                  <a:pt x="17395" y="186"/>
                </a:cubicBezTo>
                <a:lnTo>
                  <a:pt x="17410" y="171"/>
                </a:lnTo>
                <a:cubicBezTo>
                  <a:pt x="17435" y="145"/>
                  <a:pt x="17411" y="110"/>
                  <a:pt x="17384" y="110"/>
                </a:cubicBezTo>
                <a:close/>
                <a:moveTo>
                  <a:pt x="5268" y="93"/>
                </a:moveTo>
                <a:cubicBezTo>
                  <a:pt x="5255" y="93"/>
                  <a:pt x="5243" y="100"/>
                  <a:pt x="5236" y="111"/>
                </a:cubicBezTo>
                <a:cubicBezTo>
                  <a:pt x="5226" y="129"/>
                  <a:pt x="5233" y="148"/>
                  <a:pt x="5249" y="160"/>
                </a:cubicBezTo>
                <a:cubicBezTo>
                  <a:pt x="5269" y="176"/>
                  <a:pt x="5289" y="190"/>
                  <a:pt x="5309" y="204"/>
                </a:cubicBezTo>
                <a:cubicBezTo>
                  <a:pt x="5315" y="208"/>
                  <a:pt x="5320" y="210"/>
                  <a:pt x="5326" y="210"/>
                </a:cubicBezTo>
                <a:cubicBezTo>
                  <a:pt x="5339" y="210"/>
                  <a:pt x="5351" y="202"/>
                  <a:pt x="5358" y="192"/>
                </a:cubicBezTo>
                <a:cubicBezTo>
                  <a:pt x="5368" y="173"/>
                  <a:pt x="5361" y="155"/>
                  <a:pt x="5345" y="142"/>
                </a:cubicBezTo>
                <a:cubicBezTo>
                  <a:pt x="5325" y="127"/>
                  <a:pt x="5305" y="113"/>
                  <a:pt x="5284" y="98"/>
                </a:cubicBezTo>
                <a:cubicBezTo>
                  <a:pt x="5279" y="95"/>
                  <a:pt x="5273" y="93"/>
                  <a:pt x="5268" y="93"/>
                </a:cubicBezTo>
                <a:close/>
                <a:moveTo>
                  <a:pt x="6843" y="158"/>
                </a:moveTo>
                <a:cubicBezTo>
                  <a:pt x="6797" y="158"/>
                  <a:pt x="6797" y="229"/>
                  <a:pt x="6843" y="229"/>
                </a:cubicBezTo>
                <a:lnTo>
                  <a:pt x="6873" y="229"/>
                </a:lnTo>
                <a:cubicBezTo>
                  <a:pt x="6919" y="229"/>
                  <a:pt x="6919" y="158"/>
                  <a:pt x="6873" y="158"/>
                </a:cubicBezTo>
                <a:close/>
                <a:moveTo>
                  <a:pt x="18947" y="153"/>
                </a:moveTo>
                <a:cubicBezTo>
                  <a:pt x="18942" y="153"/>
                  <a:pt x="18937" y="154"/>
                  <a:pt x="18932" y="156"/>
                </a:cubicBezTo>
                <a:cubicBezTo>
                  <a:pt x="18918" y="161"/>
                  <a:pt x="18902" y="167"/>
                  <a:pt x="18887" y="172"/>
                </a:cubicBezTo>
                <a:cubicBezTo>
                  <a:pt x="18860" y="181"/>
                  <a:pt x="18843" y="208"/>
                  <a:pt x="18851" y="237"/>
                </a:cubicBezTo>
                <a:cubicBezTo>
                  <a:pt x="18858" y="258"/>
                  <a:pt x="18879" y="276"/>
                  <a:pt x="18901" y="276"/>
                </a:cubicBezTo>
                <a:cubicBezTo>
                  <a:pt x="18906" y="276"/>
                  <a:pt x="18912" y="275"/>
                  <a:pt x="18917" y="273"/>
                </a:cubicBezTo>
                <a:cubicBezTo>
                  <a:pt x="18931" y="268"/>
                  <a:pt x="18946" y="263"/>
                  <a:pt x="18961" y="258"/>
                </a:cubicBezTo>
                <a:cubicBezTo>
                  <a:pt x="18988" y="249"/>
                  <a:pt x="19006" y="221"/>
                  <a:pt x="18997" y="193"/>
                </a:cubicBezTo>
                <a:cubicBezTo>
                  <a:pt x="18991" y="171"/>
                  <a:pt x="18970" y="153"/>
                  <a:pt x="18947" y="153"/>
                </a:cubicBezTo>
                <a:close/>
                <a:moveTo>
                  <a:pt x="22974" y="81"/>
                </a:moveTo>
                <a:cubicBezTo>
                  <a:pt x="22966" y="81"/>
                  <a:pt x="22957" y="84"/>
                  <a:pt x="22950" y="92"/>
                </a:cubicBezTo>
                <a:cubicBezTo>
                  <a:pt x="22909" y="135"/>
                  <a:pt x="22867" y="179"/>
                  <a:pt x="22826" y="224"/>
                </a:cubicBezTo>
                <a:cubicBezTo>
                  <a:pt x="22802" y="249"/>
                  <a:pt x="22826" y="285"/>
                  <a:pt x="22853" y="285"/>
                </a:cubicBezTo>
                <a:cubicBezTo>
                  <a:pt x="22861" y="285"/>
                  <a:pt x="22869" y="282"/>
                  <a:pt x="22877" y="273"/>
                </a:cubicBezTo>
                <a:cubicBezTo>
                  <a:pt x="22916" y="230"/>
                  <a:pt x="22958" y="186"/>
                  <a:pt x="22999" y="141"/>
                </a:cubicBezTo>
                <a:cubicBezTo>
                  <a:pt x="23023" y="117"/>
                  <a:pt x="23000" y="81"/>
                  <a:pt x="22974" y="81"/>
                </a:cubicBezTo>
                <a:close/>
                <a:moveTo>
                  <a:pt x="22206" y="229"/>
                </a:moveTo>
                <a:cubicBezTo>
                  <a:pt x="22161" y="229"/>
                  <a:pt x="22161" y="300"/>
                  <a:pt x="22207" y="300"/>
                </a:cubicBezTo>
                <a:cubicBezTo>
                  <a:pt x="22253" y="300"/>
                  <a:pt x="22253" y="229"/>
                  <a:pt x="22207" y="229"/>
                </a:cubicBezTo>
                <a:cubicBezTo>
                  <a:pt x="22207" y="229"/>
                  <a:pt x="22207" y="229"/>
                  <a:pt x="22206" y="229"/>
                </a:cubicBezTo>
                <a:close/>
                <a:moveTo>
                  <a:pt x="24701" y="189"/>
                </a:moveTo>
                <a:cubicBezTo>
                  <a:pt x="24675" y="189"/>
                  <a:pt x="24648" y="207"/>
                  <a:pt x="24648" y="241"/>
                </a:cubicBezTo>
                <a:lnTo>
                  <a:pt x="24648" y="257"/>
                </a:lnTo>
                <a:cubicBezTo>
                  <a:pt x="24648" y="291"/>
                  <a:pt x="24675" y="309"/>
                  <a:pt x="24702" y="309"/>
                </a:cubicBezTo>
                <a:cubicBezTo>
                  <a:pt x="24728" y="309"/>
                  <a:pt x="24755" y="291"/>
                  <a:pt x="24755" y="257"/>
                </a:cubicBezTo>
                <a:lnTo>
                  <a:pt x="24755" y="241"/>
                </a:lnTo>
                <a:cubicBezTo>
                  <a:pt x="24755" y="207"/>
                  <a:pt x="24728" y="189"/>
                  <a:pt x="24701" y="189"/>
                </a:cubicBezTo>
                <a:close/>
                <a:moveTo>
                  <a:pt x="12428" y="156"/>
                </a:moveTo>
                <a:cubicBezTo>
                  <a:pt x="12409" y="156"/>
                  <a:pt x="12390" y="166"/>
                  <a:pt x="12381" y="183"/>
                </a:cubicBezTo>
                <a:cubicBezTo>
                  <a:pt x="12365" y="210"/>
                  <a:pt x="12376" y="241"/>
                  <a:pt x="12401" y="257"/>
                </a:cubicBezTo>
                <a:cubicBezTo>
                  <a:pt x="12425" y="272"/>
                  <a:pt x="12449" y="288"/>
                  <a:pt x="12473" y="304"/>
                </a:cubicBezTo>
                <a:cubicBezTo>
                  <a:pt x="12481" y="308"/>
                  <a:pt x="12490" y="311"/>
                  <a:pt x="12499" y="311"/>
                </a:cubicBezTo>
                <a:cubicBezTo>
                  <a:pt x="12518" y="311"/>
                  <a:pt x="12538" y="300"/>
                  <a:pt x="12546" y="284"/>
                </a:cubicBezTo>
                <a:cubicBezTo>
                  <a:pt x="12562" y="258"/>
                  <a:pt x="12552" y="226"/>
                  <a:pt x="12527" y="211"/>
                </a:cubicBezTo>
                <a:cubicBezTo>
                  <a:pt x="12502" y="195"/>
                  <a:pt x="12479" y="179"/>
                  <a:pt x="12454" y="163"/>
                </a:cubicBezTo>
                <a:cubicBezTo>
                  <a:pt x="12446" y="158"/>
                  <a:pt x="12437" y="156"/>
                  <a:pt x="12428" y="156"/>
                </a:cubicBezTo>
                <a:close/>
                <a:moveTo>
                  <a:pt x="18467" y="202"/>
                </a:moveTo>
                <a:cubicBezTo>
                  <a:pt x="18440" y="202"/>
                  <a:pt x="18414" y="219"/>
                  <a:pt x="18414" y="255"/>
                </a:cubicBezTo>
                <a:lnTo>
                  <a:pt x="18414" y="270"/>
                </a:lnTo>
                <a:cubicBezTo>
                  <a:pt x="18414" y="305"/>
                  <a:pt x="18441" y="322"/>
                  <a:pt x="18467" y="322"/>
                </a:cubicBezTo>
                <a:cubicBezTo>
                  <a:pt x="18494" y="322"/>
                  <a:pt x="18521" y="305"/>
                  <a:pt x="18521" y="270"/>
                </a:cubicBezTo>
                <a:lnTo>
                  <a:pt x="18521" y="255"/>
                </a:lnTo>
                <a:cubicBezTo>
                  <a:pt x="18520" y="219"/>
                  <a:pt x="18493" y="202"/>
                  <a:pt x="18467" y="202"/>
                </a:cubicBezTo>
                <a:close/>
                <a:moveTo>
                  <a:pt x="622" y="200"/>
                </a:moveTo>
                <a:cubicBezTo>
                  <a:pt x="604" y="200"/>
                  <a:pt x="587" y="209"/>
                  <a:pt x="576" y="226"/>
                </a:cubicBezTo>
                <a:cubicBezTo>
                  <a:pt x="563" y="250"/>
                  <a:pt x="570" y="287"/>
                  <a:pt x="596" y="300"/>
                </a:cubicBezTo>
                <a:cubicBezTo>
                  <a:pt x="607" y="305"/>
                  <a:pt x="616" y="310"/>
                  <a:pt x="627" y="315"/>
                </a:cubicBezTo>
                <a:cubicBezTo>
                  <a:pt x="636" y="320"/>
                  <a:pt x="645" y="322"/>
                  <a:pt x="655" y="322"/>
                </a:cubicBezTo>
                <a:cubicBezTo>
                  <a:pt x="673" y="322"/>
                  <a:pt x="690" y="314"/>
                  <a:pt x="700" y="296"/>
                </a:cubicBezTo>
                <a:cubicBezTo>
                  <a:pt x="714" y="272"/>
                  <a:pt x="706" y="236"/>
                  <a:pt x="680" y="223"/>
                </a:cubicBezTo>
                <a:cubicBezTo>
                  <a:pt x="670" y="218"/>
                  <a:pt x="660" y="213"/>
                  <a:pt x="650" y="207"/>
                </a:cubicBezTo>
                <a:cubicBezTo>
                  <a:pt x="641" y="203"/>
                  <a:pt x="631" y="200"/>
                  <a:pt x="622" y="200"/>
                </a:cubicBezTo>
                <a:close/>
                <a:moveTo>
                  <a:pt x="16246" y="184"/>
                </a:moveTo>
                <a:cubicBezTo>
                  <a:pt x="16225" y="184"/>
                  <a:pt x="16204" y="201"/>
                  <a:pt x="16211" y="227"/>
                </a:cubicBezTo>
                <a:cubicBezTo>
                  <a:pt x="16221" y="270"/>
                  <a:pt x="16248" y="305"/>
                  <a:pt x="16288" y="324"/>
                </a:cubicBezTo>
                <a:cubicBezTo>
                  <a:pt x="16294" y="327"/>
                  <a:pt x="16300" y="328"/>
                  <a:pt x="16305" y="328"/>
                </a:cubicBezTo>
                <a:cubicBezTo>
                  <a:pt x="16336" y="328"/>
                  <a:pt x="16357" y="281"/>
                  <a:pt x="16322" y="263"/>
                </a:cubicBezTo>
                <a:cubicBezTo>
                  <a:pt x="16300" y="251"/>
                  <a:pt x="16284" y="235"/>
                  <a:pt x="16279" y="210"/>
                </a:cubicBezTo>
                <a:cubicBezTo>
                  <a:pt x="16274" y="192"/>
                  <a:pt x="16260" y="184"/>
                  <a:pt x="16246" y="184"/>
                </a:cubicBezTo>
                <a:close/>
                <a:moveTo>
                  <a:pt x="23951" y="247"/>
                </a:moveTo>
                <a:cubicBezTo>
                  <a:pt x="23924" y="247"/>
                  <a:pt x="23900" y="284"/>
                  <a:pt x="23925" y="308"/>
                </a:cubicBezTo>
                <a:lnTo>
                  <a:pt x="23941" y="324"/>
                </a:lnTo>
                <a:cubicBezTo>
                  <a:pt x="23948" y="331"/>
                  <a:pt x="23956" y="334"/>
                  <a:pt x="23964" y="334"/>
                </a:cubicBezTo>
                <a:cubicBezTo>
                  <a:pt x="23991" y="334"/>
                  <a:pt x="24014" y="299"/>
                  <a:pt x="23990" y="273"/>
                </a:cubicBezTo>
                <a:lnTo>
                  <a:pt x="23975" y="258"/>
                </a:lnTo>
                <a:cubicBezTo>
                  <a:pt x="23967" y="250"/>
                  <a:pt x="23959" y="247"/>
                  <a:pt x="23951" y="247"/>
                </a:cubicBezTo>
                <a:close/>
                <a:moveTo>
                  <a:pt x="3403" y="302"/>
                </a:moveTo>
                <a:cubicBezTo>
                  <a:pt x="3379" y="302"/>
                  <a:pt x="3379" y="336"/>
                  <a:pt x="3403" y="336"/>
                </a:cubicBezTo>
                <a:cubicBezTo>
                  <a:pt x="3426" y="336"/>
                  <a:pt x="3426" y="302"/>
                  <a:pt x="3403" y="302"/>
                </a:cubicBezTo>
                <a:close/>
                <a:moveTo>
                  <a:pt x="13286" y="191"/>
                </a:moveTo>
                <a:cubicBezTo>
                  <a:pt x="13283" y="191"/>
                  <a:pt x="13280" y="192"/>
                  <a:pt x="13276" y="193"/>
                </a:cubicBezTo>
                <a:cubicBezTo>
                  <a:pt x="13259" y="198"/>
                  <a:pt x="13245" y="219"/>
                  <a:pt x="13251" y="236"/>
                </a:cubicBezTo>
                <a:cubicBezTo>
                  <a:pt x="13262" y="261"/>
                  <a:pt x="13271" y="286"/>
                  <a:pt x="13282" y="310"/>
                </a:cubicBezTo>
                <a:cubicBezTo>
                  <a:pt x="13288" y="326"/>
                  <a:pt x="13300" y="336"/>
                  <a:pt x="13315" y="336"/>
                </a:cubicBezTo>
                <a:cubicBezTo>
                  <a:pt x="13318" y="336"/>
                  <a:pt x="13321" y="336"/>
                  <a:pt x="13325" y="335"/>
                </a:cubicBezTo>
                <a:cubicBezTo>
                  <a:pt x="13340" y="331"/>
                  <a:pt x="13356" y="310"/>
                  <a:pt x="13350" y="292"/>
                </a:cubicBezTo>
                <a:cubicBezTo>
                  <a:pt x="13339" y="267"/>
                  <a:pt x="13330" y="242"/>
                  <a:pt x="13319" y="218"/>
                </a:cubicBezTo>
                <a:cubicBezTo>
                  <a:pt x="13313" y="202"/>
                  <a:pt x="13301" y="191"/>
                  <a:pt x="13286" y="191"/>
                </a:cubicBezTo>
                <a:close/>
                <a:moveTo>
                  <a:pt x="11903" y="294"/>
                </a:moveTo>
                <a:cubicBezTo>
                  <a:pt x="11890" y="294"/>
                  <a:pt x="11877" y="313"/>
                  <a:pt x="11889" y="325"/>
                </a:cubicBezTo>
                <a:lnTo>
                  <a:pt x="11905" y="340"/>
                </a:lnTo>
                <a:cubicBezTo>
                  <a:pt x="11909" y="344"/>
                  <a:pt x="11913" y="346"/>
                  <a:pt x="11917" y="346"/>
                </a:cubicBezTo>
                <a:cubicBezTo>
                  <a:pt x="11930" y="346"/>
                  <a:pt x="11942" y="327"/>
                  <a:pt x="11930" y="315"/>
                </a:cubicBezTo>
                <a:lnTo>
                  <a:pt x="11915" y="300"/>
                </a:lnTo>
                <a:cubicBezTo>
                  <a:pt x="11911" y="296"/>
                  <a:pt x="11907" y="294"/>
                  <a:pt x="11903" y="294"/>
                </a:cubicBezTo>
                <a:close/>
                <a:moveTo>
                  <a:pt x="10249" y="288"/>
                </a:moveTo>
                <a:cubicBezTo>
                  <a:pt x="10204" y="288"/>
                  <a:pt x="10204" y="359"/>
                  <a:pt x="10250" y="359"/>
                </a:cubicBezTo>
                <a:lnTo>
                  <a:pt x="10280" y="359"/>
                </a:lnTo>
                <a:cubicBezTo>
                  <a:pt x="10326" y="359"/>
                  <a:pt x="10326" y="288"/>
                  <a:pt x="10280" y="288"/>
                </a:cubicBezTo>
                <a:lnTo>
                  <a:pt x="10250" y="288"/>
                </a:lnTo>
                <a:cubicBezTo>
                  <a:pt x="10250" y="288"/>
                  <a:pt x="10249" y="288"/>
                  <a:pt x="10249" y="288"/>
                </a:cubicBezTo>
                <a:close/>
                <a:moveTo>
                  <a:pt x="16106" y="287"/>
                </a:moveTo>
                <a:cubicBezTo>
                  <a:pt x="16098" y="287"/>
                  <a:pt x="16090" y="290"/>
                  <a:pt x="16083" y="298"/>
                </a:cubicBezTo>
                <a:lnTo>
                  <a:pt x="16067" y="313"/>
                </a:lnTo>
                <a:cubicBezTo>
                  <a:pt x="16043" y="337"/>
                  <a:pt x="16067" y="373"/>
                  <a:pt x="16093" y="373"/>
                </a:cubicBezTo>
                <a:cubicBezTo>
                  <a:pt x="16101" y="373"/>
                  <a:pt x="16109" y="370"/>
                  <a:pt x="16116" y="362"/>
                </a:cubicBezTo>
                <a:lnTo>
                  <a:pt x="16132" y="347"/>
                </a:lnTo>
                <a:cubicBezTo>
                  <a:pt x="16157" y="322"/>
                  <a:pt x="16133" y="287"/>
                  <a:pt x="16106" y="287"/>
                </a:cubicBezTo>
                <a:close/>
                <a:moveTo>
                  <a:pt x="21726" y="299"/>
                </a:moveTo>
                <a:cubicBezTo>
                  <a:pt x="21657" y="299"/>
                  <a:pt x="21657" y="406"/>
                  <a:pt x="21726" y="406"/>
                </a:cubicBezTo>
                <a:cubicBezTo>
                  <a:pt x="21796" y="406"/>
                  <a:pt x="21796" y="299"/>
                  <a:pt x="21726" y="299"/>
                </a:cubicBezTo>
                <a:close/>
                <a:moveTo>
                  <a:pt x="19592" y="342"/>
                </a:moveTo>
                <a:cubicBezTo>
                  <a:pt x="19546" y="342"/>
                  <a:pt x="19546" y="413"/>
                  <a:pt x="19592" y="413"/>
                </a:cubicBezTo>
                <a:lnTo>
                  <a:pt x="19622" y="413"/>
                </a:lnTo>
                <a:cubicBezTo>
                  <a:pt x="19668" y="413"/>
                  <a:pt x="19668" y="342"/>
                  <a:pt x="19622" y="342"/>
                </a:cubicBezTo>
                <a:close/>
                <a:moveTo>
                  <a:pt x="16495" y="332"/>
                </a:moveTo>
                <a:cubicBezTo>
                  <a:pt x="16485" y="332"/>
                  <a:pt x="16474" y="338"/>
                  <a:pt x="16467" y="351"/>
                </a:cubicBezTo>
                <a:cubicBezTo>
                  <a:pt x="16462" y="361"/>
                  <a:pt x="16457" y="371"/>
                  <a:pt x="16452" y="381"/>
                </a:cubicBezTo>
                <a:cubicBezTo>
                  <a:pt x="16437" y="409"/>
                  <a:pt x="16462" y="435"/>
                  <a:pt x="16486" y="435"/>
                </a:cubicBezTo>
                <a:cubicBezTo>
                  <a:pt x="16497" y="435"/>
                  <a:pt x="16507" y="430"/>
                  <a:pt x="16514" y="417"/>
                </a:cubicBezTo>
                <a:cubicBezTo>
                  <a:pt x="16519" y="406"/>
                  <a:pt x="16524" y="397"/>
                  <a:pt x="16529" y="387"/>
                </a:cubicBezTo>
                <a:cubicBezTo>
                  <a:pt x="16544" y="358"/>
                  <a:pt x="16519" y="332"/>
                  <a:pt x="16495" y="332"/>
                </a:cubicBezTo>
                <a:close/>
                <a:moveTo>
                  <a:pt x="15463" y="362"/>
                </a:moveTo>
                <a:cubicBezTo>
                  <a:pt x="15445" y="362"/>
                  <a:pt x="15427" y="374"/>
                  <a:pt x="15427" y="397"/>
                </a:cubicBezTo>
                <a:lnTo>
                  <a:pt x="15427" y="413"/>
                </a:lnTo>
                <a:cubicBezTo>
                  <a:pt x="15427" y="436"/>
                  <a:pt x="15444" y="447"/>
                  <a:pt x="15462" y="447"/>
                </a:cubicBezTo>
                <a:cubicBezTo>
                  <a:pt x="15480" y="447"/>
                  <a:pt x="15498" y="436"/>
                  <a:pt x="15498" y="413"/>
                </a:cubicBezTo>
                <a:lnTo>
                  <a:pt x="15498" y="397"/>
                </a:lnTo>
                <a:cubicBezTo>
                  <a:pt x="15498" y="374"/>
                  <a:pt x="15481" y="362"/>
                  <a:pt x="15463" y="362"/>
                </a:cubicBezTo>
                <a:close/>
                <a:moveTo>
                  <a:pt x="10775" y="350"/>
                </a:moveTo>
                <a:cubicBezTo>
                  <a:pt x="10757" y="350"/>
                  <a:pt x="10739" y="361"/>
                  <a:pt x="10739" y="383"/>
                </a:cubicBezTo>
                <a:lnTo>
                  <a:pt x="10739" y="414"/>
                </a:lnTo>
                <a:cubicBezTo>
                  <a:pt x="10740" y="437"/>
                  <a:pt x="10758" y="448"/>
                  <a:pt x="10775" y="448"/>
                </a:cubicBezTo>
                <a:cubicBezTo>
                  <a:pt x="10793" y="448"/>
                  <a:pt x="10810" y="437"/>
                  <a:pt x="10810" y="414"/>
                </a:cubicBezTo>
                <a:lnTo>
                  <a:pt x="10810" y="383"/>
                </a:lnTo>
                <a:cubicBezTo>
                  <a:pt x="10810" y="361"/>
                  <a:pt x="10793" y="350"/>
                  <a:pt x="10775" y="350"/>
                </a:cubicBezTo>
                <a:close/>
                <a:moveTo>
                  <a:pt x="8912" y="340"/>
                </a:moveTo>
                <a:cubicBezTo>
                  <a:pt x="8900" y="340"/>
                  <a:pt x="8887" y="344"/>
                  <a:pt x="8877" y="355"/>
                </a:cubicBezTo>
                <a:lnTo>
                  <a:pt x="8861" y="371"/>
                </a:lnTo>
                <a:cubicBezTo>
                  <a:pt x="8822" y="409"/>
                  <a:pt x="8859" y="462"/>
                  <a:pt x="8899" y="462"/>
                </a:cubicBezTo>
                <a:cubicBezTo>
                  <a:pt x="8912" y="462"/>
                  <a:pt x="8924" y="458"/>
                  <a:pt x="8935" y="446"/>
                </a:cubicBezTo>
                <a:lnTo>
                  <a:pt x="8951" y="431"/>
                </a:lnTo>
                <a:cubicBezTo>
                  <a:pt x="8988" y="393"/>
                  <a:pt x="8952" y="340"/>
                  <a:pt x="8912" y="340"/>
                </a:cubicBezTo>
                <a:close/>
                <a:moveTo>
                  <a:pt x="19232" y="401"/>
                </a:moveTo>
                <a:cubicBezTo>
                  <a:pt x="19186" y="401"/>
                  <a:pt x="19186" y="471"/>
                  <a:pt x="19232" y="471"/>
                </a:cubicBezTo>
                <a:cubicBezTo>
                  <a:pt x="19232" y="471"/>
                  <a:pt x="19233" y="471"/>
                  <a:pt x="19233" y="471"/>
                </a:cubicBezTo>
                <a:cubicBezTo>
                  <a:pt x="19278" y="471"/>
                  <a:pt x="19278" y="401"/>
                  <a:pt x="19232" y="401"/>
                </a:cubicBezTo>
                <a:close/>
                <a:moveTo>
                  <a:pt x="7519" y="327"/>
                </a:moveTo>
                <a:cubicBezTo>
                  <a:pt x="7499" y="327"/>
                  <a:pt x="7477" y="344"/>
                  <a:pt x="7482" y="371"/>
                </a:cubicBezTo>
                <a:lnTo>
                  <a:pt x="7498" y="445"/>
                </a:lnTo>
                <a:cubicBezTo>
                  <a:pt x="7501" y="464"/>
                  <a:pt x="7514" y="472"/>
                  <a:pt x="7528" y="472"/>
                </a:cubicBezTo>
                <a:cubicBezTo>
                  <a:pt x="7549" y="472"/>
                  <a:pt x="7571" y="454"/>
                  <a:pt x="7566" y="427"/>
                </a:cubicBezTo>
                <a:lnTo>
                  <a:pt x="7550" y="352"/>
                </a:lnTo>
                <a:cubicBezTo>
                  <a:pt x="7547" y="334"/>
                  <a:pt x="7533" y="327"/>
                  <a:pt x="7519" y="327"/>
                </a:cubicBezTo>
                <a:close/>
                <a:moveTo>
                  <a:pt x="8431" y="370"/>
                </a:moveTo>
                <a:cubicBezTo>
                  <a:pt x="8363" y="370"/>
                  <a:pt x="8361" y="477"/>
                  <a:pt x="8431" y="477"/>
                </a:cubicBezTo>
                <a:cubicBezTo>
                  <a:pt x="8500" y="477"/>
                  <a:pt x="8500" y="370"/>
                  <a:pt x="8431" y="370"/>
                </a:cubicBezTo>
                <a:close/>
                <a:moveTo>
                  <a:pt x="23349" y="398"/>
                </a:moveTo>
                <a:cubicBezTo>
                  <a:pt x="23344" y="398"/>
                  <a:pt x="23338" y="399"/>
                  <a:pt x="23332" y="402"/>
                </a:cubicBezTo>
                <a:cubicBezTo>
                  <a:pt x="23322" y="409"/>
                  <a:pt x="23311" y="414"/>
                  <a:pt x="23302" y="418"/>
                </a:cubicBezTo>
                <a:cubicBezTo>
                  <a:pt x="23267" y="436"/>
                  <a:pt x="23288" y="484"/>
                  <a:pt x="23321" y="484"/>
                </a:cubicBezTo>
                <a:cubicBezTo>
                  <a:pt x="23326" y="484"/>
                  <a:pt x="23332" y="483"/>
                  <a:pt x="23338" y="480"/>
                </a:cubicBezTo>
                <a:cubicBezTo>
                  <a:pt x="23348" y="475"/>
                  <a:pt x="23356" y="469"/>
                  <a:pt x="23367" y="464"/>
                </a:cubicBezTo>
                <a:cubicBezTo>
                  <a:pt x="23402" y="446"/>
                  <a:pt x="23381" y="398"/>
                  <a:pt x="23349" y="398"/>
                </a:cubicBezTo>
                <a:close/>
                <a:moveTo>
                  <a:pt x="1120" y="394"/>
                </a:moveTo>
                <a:cubicBezTo>
                  <a:pt x="1079" y="394"/>
                  <a:pt x="1042" y="447"/>
                  <a:pt x="1079" y="485"/>
                </a:cubicBezTo>
                <a:cubicBezTo>
                  <a:pt x="1087" y="491"/>
                  <a:pt x="1090" y="497"/>
                  <a:pt x="1095" y="501"/>
                </a:cubicBezTo>
                <a:cubicBezTo>
                  <a:pt x="1106" y="512"/>
                  <a:pt x="1119" y="516"/>
                  <a:pt x="1131" y="516"/>
                </a:cubicBezTo>
                <a:cubicBezTo>
                  <a:pt x="1172" y="516"/>
                  <a:pt x="1209" y="463"/>
                  <a:pt x="1171" y="425"/>
                </a:cubicBezTo>
                <a:lnTo>
                  <a:pt x="1156" y="410"/>
                </a:lnTo>
                <a:cubicBezTo>
                  <a:pt x="1145" y="399"/>
                  <a:pt x="1132" y="394"/>
                  <a:pt x="1120" y="394"/>
                </a:cubicBezTo>
                <a:close/>
                <a:moveTo>
                  <a:pt x="3538" y="451"/>
                </a:moveTo>
                <a:cubicBezTo>
                  <a:pt x="3527" y="451"/>
                  <a:pt x="3515" y="463"/>
                  <a:pt x="3522" y="478"/>
                </a:cubicBezTo>
                <a:cubicBezTo>
                  <a:pt x="3528" y="488"/>
                  <a:pt x="3533" y="499"/>
                  <a:pt x="3538" y="508"/>
                </a:cubicBezTo>
                <a:cubicBezTo>
                  <a:pt x="3541" y="515"/>
                  <a:pt x="3547" y="517"/>
                  <a:pt x="3552" y="517"/>
                </a:cubicBezTo>
                <a:cubicBezTo>
                  <a:pt x="3563" y="517"/>
                  <a:pt x="3574" y="505"/>
                  <a:pt x="3567" y="490"/>
                </a:cubicBezTo>
                <a:cubicBezTo>
                  <a:pt x="3562" y="480"/>
                  <a:pt x="3557" y="470"/>
                  <a:pt x="3552" y="460"/>
                </a:cubicBezTo>
                <a:cubicBezTo>
                  <a:pt x="3548" y="453"/>
                  <a:pt x="3543" y="451"/>
                  <a:pt x="3538" y="451"/>
                </a:cubicBezTo>
                <a:close/>
                <a:moveTo>
                  <a:pt x="3028" y="401"/>
                </a:moveTo>
                <a:cubicBezTo>
                  <a:pt x="3018" y="401"/>
                  <a:pt x="3009" y="403"/>
                  <a:pt x="3001" y="408"/>
                </a:cubicBezTo>
                <a:cubicBezTo>
                  <a:pt x="2990" y="413"/>
                  <a:pt x="2981" y="418"/>
                  <a:pt x="2970" y="423"/>
                </a:cubicBezTo>
                <a:cubicBezTo>
                  <a:pt x="2944" y="436"/>
                  <a:pt x="2938" y="472"/>
                  <a:pt x="2951" y="497"/>
                </a:cubicBezTo>
                <a:cubicBezTo>
                  <a:pt x="2962" y="514"/>
                  <a:pt x="2979" y="523"/>
                  <a:pt x="2998" y="523"/>
                </a:cubicBezTo>
                <a:cubicBezTo>
                  <a:pt x="3007" y="523"/>
                  <a:pt x="3016" y="521"/>
                  <a:pt x="3025" y="516"/>
                </a:cubicBezTo>
                <a:cubicBezTo>
                  <a:pt x="3035" y="511"/>
                  <a:pt x="3044" y="506"/>
                  <a:pt x="3054" y="501"/>
                </a:cubicBezTo>
                <a:cubicBezTo>
                  <a:pt x="3080" y="487"/>
                  <a:pt x="3088" y="452"/>
                  <a:pt x="3074" y="427"/>
                </a:cubicBezTo>
                <a:cubicBezTo>
                  <a:pt x="3063" y="410"/>
                  <a:pt x="3046" y="401"/>
                  <a:pt x="3028" y="401"/>
                </a:cubicBezTo>
                <a:close/>
                <a:moveTo>
                  <a:pt x="11165" y="473"/>
                </a:moveTo>
                <a:cubicBezTo>
                  <a:pt x="11156" y="473"/>
                  <a:pt x="11147" y="479"/>
                  <a:pt x="11147" y="490"/>
                </a:cubicBezTo>
                <a:lnTo>
                  <a:pt x="11147" y="506"/>
                </a:lnTo>
                <a:cubicBezTo>
                  <a:pt x="11147" y="517"/>
                  <a:pt x="11156" y="523"/>
                  <a:pt x="11165" y="523"/>
                </a:cubicBezTo>
                <a:cubicBezTo>
                  <a:pt x="11174" y="523"/>
                  <a:pt x="11182" y="517"/>
                  <a:pt x="11182" y="506"/>
                </a:cubicBezTo>
                <a:lnTo>
                  <a:pt x="11182" y="490"/>
                </a:lnTo>
                <a:cubicBezTo>
                  <a:pt x="11183" y="479"/>
                  <a:pt x="11174" y="473"/>
                  <a:pt x="11165" y="473"/>
                </a:cubicBezTo>
                <a:close/>
                <a:moveTo>
                  <a:pt x="4064" y="418"/>
                </a:moveTo>
                <a:cubicBezTo>
                  <a:pt x="3995" y="418"/>
                  <a:pt x="3995" y="525"/>
                  <a:pt x="4064" y="525"/>
                </a:cubicBezTo>
                <a:lnTo>
                  <a:pt x="4094" y="525"/>
                </a:lnTo>
                <a:cubicBezTo>
                  <a:pt x="4163" y="525"/>
                  <a:pt x="4163" y="418"/>
                  <a:pt x="4094" y="418"/>
                </a:cubicBezTo>
                <a:close/>
                <a:moveTo>
                  <a:pt x="6077" y="428"/>
                </a:moveTo>
                <a:cubicBezTo>
                  <a:pt x="6059" y="428"/>
                  <a:pt x="6042" y="439"/>
                  <a:pt x="6042" y="462"/>
                </a:cubicBezTo>
                <a:lnTo>
                  <a:pt x="6042" y="492"/>
                </a:lnTo>
                <a:cubicBezTo>
                  <a:pt x="6042" y="515"/>
                  <a:pt x="6059" y="527"/>
                  <a:pt x="6077" y="527"/>
                </a:cubicBezTo>
                <a:cubicBezTo>
                  <a:pt x="6094" y="527"/>
                  <a:pt x="6112" y="515"/>
                  <a:pt x="6112" y="492"/>
                </a:cubicBezTo>
                <a:lnTo>
                  <a:pt x="6112" y="462"/>
                </a:lnTo>
                <a:cubicBezTo>
                  <a:pt x="6112" y="439"/>
                  <a:pt x="6094" y="428"/>
                  <a:pt x="6077" y="428"/>
                </a:cubicBezTo>
                <a:close/>
                <a:moveTo>
                  <a:pt x="16968" y="459"/>
                </a:moveTo>
                <a:cubicBezTo>
                  <a:pt x="16964" y="459"/>
                  <a:pt x="16960" y="459"/>
                  <a:pt x="16956" y="461"/>
                </a:cubicBezTo>
                <a:cubicBezTo>
                  <a:pt x="16940" y="466"/>
                  <a:pt x="16926" y="471"/>
                  <a:pt x="16912" y="477"/>
                </a:cubicBezTo>
                <a:cubicBezTo>
                  <a:pt x="16873" y="490"/>
                  <a:pt x="16884" y="547"/>
                  <a:pt x="16918" y="547"/>
                </a:cubicBezTo>
                <a:cubicBezTo>
                  <a:pt x="16921" y="547"/>
                  <a:pt x="16925" y="546"/>
                  <a:pt x="16929" y="545"/>
                </a:cubicBezTo>
                <a:cubicBezTo>
                  <a:pt x="16945" y="540"/>
                  <a:pt x="16960" y="534"/>
                  <a:pt x="16974" y="529"/>
                </a:cubicBezTo>
                <a:cubicBezTo>
                  <a:pt x="17014" y="516"/>
                  <a:pt x="17004" y="459"/>
                  <a:pt x="16968" y="459"/>
                </a:cubicBezTo>
                <a:close/>
                <a:moveTo>
                  <a:pt x="5926" y="487"/>
                </a:moveTo>
                <a:cubicBezTo>
                  <a:pt x="5908" y="487"/>
                  <a:pt x="5891" y="499"/>
                  <a:pt x="5891" y="522"/>
                </a:cubicBezTo>
                <a:lnTo>
                  <a:pt x="5891" y="537"/>
                </a:lnTo>
                <a:cubicBezTo>
                  <a:pt x="5891" y="560"/>
                  <a:pt x="5908" y="571"/>
                  <a:pt x="5926" y="571"/>
                </a:cubicBezTo>
                <a:cubicBezTo>
                  <a:pt x="5944" y="571"/>
                  <a:pt x="5961" y="560"/>
                  <a:pt x="5961" y="537"/>
                </a:cubicBezTo>
                <a:lnTo>
                  <a:pt x="5961" y="522"/>
                </a:lnTo>
                <a:cubicBezTo>
                  <a:pt x="5961" y="499"/>
                  <a:pt x="5944" y="487"/>
                  <a:pt x="5926" y="487"/>
                </a:cubicBezTo>
                <a:close/>
                <a:moveTo>
                  <a:pt x="5090" y="451"/>
                </a:moveTo>
                <a:cubicBezTo>
                  <a:pt x="5054" y="451"/>
                  <a:pt x="5016" y="490"/>
                  <a:pt x="5039" y="531"/>
                </a:cubicBezTo>
                <a:cubicBezTo>
                  <a:pt x="5059" y="567"/>
                  <a:pt x="5092" y="585"/>
                  <a:pt x="5130" y="588"/>
                </a:cubicBezTo>
                <a:cubicBezTo>
                  <a:pt x="5132" y="588"/>
                  <a:pt x="5134" y="588"/>
                  <a:pt x="5136" y="588"/>
                </a:cubicBezTo>
                <a:cubicBezTo>
                  <a:pt x="5162" y="588"/>
                  <a:pt x="5184" y="560"/>
                  <a:pt x="5184" y="534"/>
                </a:cubicBezTo>
                <a:cubicBezTo>
                  <a:pt x="5184" y="504"/>
                  <a:pt x="5162" y="486"/>
                  <a:pt x="5133" y="481"/>
                </a:cubicBezTo>
                <a:cubicBezTo>
                  <a:pt x="5132" y="479"/>
                  <a:pt x="5132" y="478"/>
                  <a:pt x="5131" y="477"/>
                </a:cubicBezTo>
                <a:cubicBezTo>
                  <a:pt x="5121" y="459"/>
                  <a:pt x="5106" y="451"/>
                  <a:pt x="5090" y="451"/>
                </a:cubicBezTo>
                <a:close/>
                <a:moveTo>
                  <a:pt x="4694" y="528"/>
                </a:moveTo>
                <a:cubicBezTo>
                  <a:pt x="4648" y="528"/>
                  <a:pt x="4648" y="598"/>
                  <a:pt x="4694" y="598"/>
                </a:cubicBezTo>
                <a:cubicBezTo>
                  <a:pt x="4740" y="598"/>
                  <a:pt x="4740" y="528"/>
                  <a:pt x="4694" y="528"/>
                </a:cubicBezTo>
                <a:close/>
                <a:moveTo>
                  <a:pt x="17939" y="566"/>
                </a:moveTo>
                <a:cubicBezTo>
                  <a:pt x="17917" y="566"/>
                  <a:pt x="17917" y="601"/>
                  <a:pt x="17939" y="601"/>
                </a:cubicBezTo>
                <a:lnTo>
                  <a:pt x="17955" y="601"/>
                </a:lnTo>
                <a:cubicBezTo>
                  <a:pt x="17979" y="601"/>
                  <a:pt x="17979" y="566"/>
                  <a:pt x="17955" y="566"/>
                </a:cubicBezTo>
                <a:close/>
                <a:moveTo>
                  <a:pt x="14082" y="491"/>
                </a:moveTo>
                <a:cubicBezTo>
                  <a:pt x="14069" y="491"/>
                  <a:pt x="14056" y="498"/>
                  <a:pt x="14051" y="509"/>
                </a:cubicBezTo>
                <a:cubicBezTo>
                  <a:pt x="14040" y="528"/>
                  <a:pt x="14047" y="546"/>
                  <a:pt x="14063" y="558"/>
                </a:cubicBezTo>
                <a:cubicBezTo>
                  <a:pt x="14083" y="574"/>
                  <a:pt x="14103" y="588"/>
                  <a:pt x="14123" y="602"/>
                </a:cubicBezTo>
                <a:cubicBezTo>
                  <a:pt x="14128" y="606"/>
                  <a:pt x="14134" y="608"/>
                  <a:pt x="14140" y="608"/>
                </a:cubicBezTo>
                <a:cubicBezTo>
                  <a:pt x="14153" y="608"/>
                  <a:pt x="14166" y="600"/>
                  <a:pt x="14172" y="590"/>
                </a:cubicBezTo>
                <a:cubicBezTo>
                  <a:pt x="14183" y="571"/>
                  <a:pt x="14174" y="553"/>
                  <a:pt x="14159" y="541"/>
                </a:cubicBezTo>
                <a:cubicBezTo>
                  <a:pt x="14139" y="525"/>
                  <a:pt x="14120" y="511"/>
                  <a:pt x="14099" y="497"/>
                </a:cubicBezTo>
                <a:cubicBezTo>
                  <a:pt x="14094" y="493"/>
                  <a:pt x="14088" y="491"/>
                  <a:pt x="14082" y="491"/>
                </a:cubicBezTo>
                <a:close/>
                <a:moveTo>
                  <a:pt x="17492" y="577"/>
                </a:moveTo>
                <a:cubicBezTo>
                  <a:pt x="17479" y="577"/>
                  <a:pt x="17467" y="595"/>
                  <a:pt x="17478" y="608"/>
                </a:cubicBezTo>
                <a:cubicBezTo>
                  <a:pt x="17487" y="619"/>
                  <a:pt x="17500" y="624"/>
                  <a:pt x="17512" y="624"/>
                </a:cubicBezTo>
                <a:cubicBezTo>
                  <a:pt x="17525" y="624"/>
                  <a:pt x="17538" y="619"/>
                  <a:pt x="17546" y="609"/>
                </a:cubicBezTo>
                <a:cubicBezTo>
                  <a:pt x="17558" y="596"/>
                  <a:pt x="17546" y="578"/>
                  <a:pt x="17533" y="578"/>
                </a:cubicBezTo>
                <a:cubicBezTo>
                  <a:pt x="17529" y="578"/>
                  <a:pt x="17525" y="580"/>
                  <a:pt x="17521" y="585"/>
                </a:cubicBezTo>
                <a:cubicBezTo>
                  <a:pt x="17519" y="587"/>
                  <a:pt x="17516" y="589"/>
                  <a:pt x="17513" y="589"/>
                </a:cubicBezTo>
                <a:cubicBezTo>
                  <a:pt x="17510" y="589"/>
                  <a:pt x="17506" y="587"/>
                  <a:pt x="17504" y="582"/>
                </a:cubicBezTo>
                <a:cubicBezTo>
                  <a:pt x="17500" y="578"/>
                  <a:pt x="17496" y="577"/>
                  <a:pt x="17492" y="577"/>
                </a:cubicBezTo>
                <a:close/>
                <a:moveTo>
                  <a:pt x="15655" y="558"/>
                </a:moveTo>
                <a:cubicBezTo>
                  <a:pt x="15613" y="558"/>
                  <a:pt x="15613" y="629"/>
                  <a:pt x="15657" y="629"/>
                </a:cubicBezTo>
                <a:lnTo>
                  <a:pt x="15687" y="629"/>
                </a:lnTo>
                <a:cubicBezTo>
                  <a:pt x="15733" y="629"/>
                  <a:pt x="15733" y="558"/>
                  <a:pt x="15687" y="558"/>
                </a:cubicBezTo>
                <a:lnTo>
                  <a:pt x="15657" y="558"/>
                </a:lnTo>
                <a:cubicBezTo>
                  <a:pt x="15656" y="558"/>
                  <a:pt x="15655" y="558"/>
                  <a:pt x="15655" y="558"/>
                </a:cubicBezTo>
                <a:close/>
                <a:moveTo>
                  <a:pt x="2229" y="554"/>
                </a:moveTo>
                <a:cubicBezTo>
                  <a:pt x="2224" y="554"/>
                  <a:pt x="2219" y="556"/>
                  <a:pt x="2215" y="562"/>
                </a:cubicBezTo>
                <a:cubicBezTo>
                  <a:pt x="2202" y="579"/>
                  <a:pt x="2187" y="592"/>
                  <a:pt x="2167" y="598"/>
                </a:cubicBezTo>
                <a:cubicBezTo>
                  <a:pt x="2147" y="607"/>
                  <a:pt x="2152" y="635"/>
                  <a:pt x="2168" y="635"/>
                </a:cubicBezTo>
                <a:cubicBezTo>
                  <a:pt x="2170" y="635"/>
                  <a:pt x="2172" y="635"/>
                  <a:pt x="2174" y="634"/>
                </a:cubicBezTo>
                <a:cubicBezTo>
                  <a:pt x="2203" y="622"/>
                  <a:pt x="2225" y="606"/>
                  <a:pt x="2245" y="580"/>
                </a:cubicBezTo>
                <a:cubicBezTo>
                  <a:pt x="2254" y="567"/>
                  <a:pt x="2242" y="554"/>
                  <a:pt x="2229" y="554"/>
                </a:cubicBezTo>
                <a:close/>
                <a:moveTo>
                  <a:pt x="20405" y="568"/>
                </a:moveTo>
                <a:cubicBezTo>
                  <a:pt x="20372" y="568"/>
                  <a:pt x="20351" y="616"/>
                  <a:pt x="20386" y="634"/>
                </a:cubicBezTo>
                <a:cubicBezTo>
                  <a:pt x="20397" y="639"/>
                  <a:pt x="20406" y="644"/>
                  <a:pt x="20417" y="650"/>
                </a:cubicBezTo>
                <a:cubicBezTo>
                  <a:pt x="20422" y="652"/>
                  <a:pt x="20428" y="654"/>
                  <a:pt x="20433" y="654"/>
                </a:cubicBezTo>
                <a:cubicBezTo>
                  <a:pt x="20465" y="654"/>
                  <a:pt x="20488" y="605"/>
                  <a:pt x="20452" y="588"/>
                </a:cubicBezTo>
                <a:cubicBezTo>
                  <a:pt x="20442" y="582"/>
                  <a:pt x="20433" y="577"/>
                  <a:pt x="20422" y="572"/>
                </a:cubicBezTo>
                <a:cubicBezTo>
                  <a:pt x="20416" y="569"/>
                  <a:pt x="20411" y="568"/>
                  <a:pt x="20405" y="568"/>
                </a:cubicBezTo>
                <a:close/>
                <a:moveTo>
                  <a:pt x="15310" y="597"/>
                </a:moveTo>
                <a:cubicBezTo>
                  <a:pt x="15242" y="597"/>
                  <a:pt x="15241" y="703"/>
                  <a:pt x="15310" y="705"/>
                </a:cubicBezTo>
                <a:lnTo>
                  <a:pt x="15326" y="705"/>
                </a:lnTo>
                <a:cubicBezTo>
                  <a:pt x="15395" y="705"/>
                  <a:pt x="15395" y="597"/>
                  <a:pt x="15326" y="597"/>
                </a:cubicBezTo>
                <a:close/>
                <a:moveTo>
                  <a:pt x="21196" y="555"/>
                </a:moveTo>
                <a:cubicBezTo>
                  <a:pt x="21192" y="555"/>
                  <a:pt x="21187" y="555"/>
                  <a:pt x="21183" y="556"/>
                </a:cubicBezTo>
                <a:cubicBezTo>
                  <a:pt x="21156" y="565"/>
                  <a:pt x="21136" y="595"/>
                  <a:pt x="21146" y="622"/>
                </a:cubicBezTo>
                <a:cubicBezTo>
                  <a:pt x="21150" y="637"/>
                  <a:pt x="21156" y="653"/>
                  <a:pt x="21162" y="666"/>
                </a:cubicBezTo>
                <a:cubicBezTo>
                  <a:pt x="21169" y="690"/>
                  <a:pt x="21189" y="705"/>
                  <a:pt x="21213" y="705"/>
                </a:cubicBezTo>
                <a:cubicBezTo>
                  <a:pt x="21218" y="705"/>
                  <a:pt x="21223" y="704"/>
                  <a:pt x="21228" y="703"/>
                </a:cubicBezTo>
                <a:cubicBezTo>
                  <a:pt x="21254" y="696"/>
                  <a:pt x="21275" y="665"/>
                  <a:pt x="21264" y="638"/>
                </a:cubicBezTo>
                <a:cubicBezTo>
                  <a:pt x="21259" y="622"/>
                  <a:pt x="21254" y="608"/>
                  <a:pt x="21249" y="593"/>
                </a:cubicBezTo>
                <a:cubicBezTo>
                  <a:pt x="21241" y="570"/>
                  <a:pt x="21220" y="555"/>
                  <a:pt x="21196" y="555"/>
                </a:cubicBezTo>
                <a:close/>
                <a:moveTo>
                  <a:pt x="8011" y="581"/>
                </a:moveTo>
                <a:cubicBezTo>
                  <a:pt x="8007" y="581"/>
                  <a:pt x="8005" y="582"/>
                  <a:pt x="8002" y="582"/>
                </a:cubicBezTo>
                <a:cubicBezTo>
                  <a:pt x="7992" y="586"/>
                  <a:pt x="7986" y="591"/>
                  <a:pt x="7982" y="597"/>
                </a:cubicBezTo>
                <a:cubicBezTo>
                  <a:pt x="7975" y="588"/>
                  <a:pt x="7965" y="581"/>
                  <a:pt x="7950" y="581"/>
                </a:cubicBezTo>
                <a:cubicBezTo>
                  <a:pt x="7904" y="581"/>
                  <a:pt x="7904" y="653"/>
                  <a:pt x="7950" y="653"/>
                </a:cubicBezTo>
                <a:cubicBezTo>
                  <a:pt x="7962" y="653"/>
                  <a:pt x="7971" y="647"/>
                  <a:pt x="7978" y="639"/>
                </a:cubicBezTo>
                <a:cubicBezTo>
                  <a:pt x="7987" y="672"/>
                  <a:pt x="8014" y="698"/>
                  <a:pt x="8047" y="708"/>
                </a:cubicBezTo>
                <a:cubicBezTo>
                  <a:pt x="8051" y="710"/>
                  <a:pt x="8055" y="710"/>
                  <a:pt x="8059" y="710"/>
                </a:cubicBezTo>
                <a:cubicBezTo>
                  <a:pt x="8094" y="710"/>
                  <a:pt x="8105" y="653"/>
                  <a:pt x="8067" y="640"/>
                </a:cubicBezTo>
                <a:cubicBezTo>
                  <a:pt x="8051" y="635"/>
                  <a:pt x="8046" y="622"/>
                  <a:pt x="8045" y="608"/>
                </a:cubicBezTo>
                <a:cubicBezTo>
                  <a:pt x="8042" y="591"/>
                  <a:pt x="8025" y="581"/>
                  <a:pt x="8011" y="581"/>
                </a:cubicBezTo>
                <a:close/>
                <a:moveTo>
                  <a:pt x="3302" y="535"/>
                </a:moveTo>
                <a:cubicBezTo>
                  <a:pt x="3262" y="535"/>
                  <a:pt x="3225" y="588"/>
                  <a:pt x="3261" y="626"/>
                </a:cubicBezTo>
                <a:cubicBezTo>
                  <a:pt x="3284" y="651"/>
                  <a:pt x="3310" y="677"/>
                  <a:pt x="3335" y="702"/>
                </a:cubicBezTo>
                <a:cubicBezTo>
                  <a:pt x="3346" y="713"/>
                  <a:pt x="3358" y="718"/>
                  <a:pt x="3370" y="718"/>
                </a:cubicBezTo>
                <a:cubicBezTo>
                  <a:pt x="3410" y="718"/>
                  <a:pt x="3447" y="665"/>
                  <a:pt x="3410" y="628"/>
                </a:cubicBezTo>
                <a:cubicBezTo>
                  <a:pt x="3385" y="602"/>
                  <a:pt x="3362" y="576"/>
                  <a:pt x="3337" y="551"/>
                </a:cubicBezTo>
                <a:cubicBezTo>
                  <a:pt x="3326" y="540"/>
                  <a:pt x="3314" y="535"/>
                  <a:pt x="3302" y="535"/>
                </a:cubicBezTo>
                <a:close/>
                <a:moveTo>
                  <a:pt x="9437" y="600"/>
                </a:moveTo>
                <a:cubicBezTo>
                  <a:pt x="9419" y="600"/>
                  <a:pt x="9401" y="609"/>
                  <a:pt x="9391" y="626"/>
                </a:cubicBezTo>
                <a:cubicBezTo>
                  <a:pt x="9376" y="650"/>
                  <a:pt x="9385" y="686"/>
                  <a:pt x="9411" y="700"/>
                </a:cubicBezTo>
                <a:cubicBezTo>
                  <a:pt x="9421" y="705"/>
                  <a:pt x="9431" y="710"/>
                  <a:pt x="9441" y="716"/>
                </a:cubicBezTo>
                <a:cubicBezTo>
                  <a:pt x="9450" y="720"/>
                  <a:pt x="9459" y="722"/>
                  <a:pt x="9468" y="722"/>
                </a:cubicBezTo>
                <a:cubicBezTo>
                  <a:pt x="9486" y="722"/>
                  <a:pt x="9504" y="713"/>
                  <a:pt x="9515" y="696"/>
                </a:cubicBezTo>
                <a:cubicBezTo>
                  <a:pt x="9528" y="672"/>
                  <a:pt x="9521" y="635"/>
                  <a:pt x="9495" y="622"/>
                </a:cubicBezTo>
                <a:cubicBezTo>
                  <a:pt x="9484" y="617"/>
                  <a:pt x="9475" y="612"/>
                  <a:pt x="9464" y="607"/>
                </a:cubicBezTo>
                <a:cubicBezTo>
                  <a:pt x="9456" y="602"/>
                  <a:pt x="9446" y="600"/>
                  <a:pt x="9437" y="600"/>
                </a:cubicBezTo>
                <a:close/>
                <a:moveTo>
                  <a:pt x="23841" y="623"/>
                </a:moveTo>
                <a:cubicBezTo>
                  <a:pt x="23831" y="623"/>
                  <a:pt x="23820" y="629"/>
                  <a:pt x="23814" y="642"/>
                </a:cubicBezTo>
                <a:cubicBezTo>
                  <a:pt x="23809" y="653"/>
                  <a:pt x="23803" y="661"/>
                  <a:pt x="23799" y="672"/>
                </a:cubicBezTo>
                <a:cubicBezTo>
                  <a:pt x="23784" y="700"/>
                  <a:pt x="23808" y="726"/>
                  <a:pt x="23832" y="726"/>
                </a:cubicBezTo>
                <a:cubicBezTo>
                  <a:pt x="23842" y="726"/>
                  <a:pt x="23853" y="720"/>
                  <a:pt x="23859" y="707"/>
                </a:cubicBezTo>
                <a:cubicBezTo>
                  <a:pt x="23865" y="697"/>
                  <a:pt x="23870" y="687"/>
                  <a:pt x="23875" y="677"/>
                </a:cubicBezTo>
                <a:cubicBezTo>
                  <a:pt x="23889" y="649"/>
                  <a:pt x="23864" y="623"/>
                  <a:pt x="23841" y="623"/>
                </a:cubicBezTo>
                <a:close/>
                <a:moveTo>
                  <a:pt x="12217" y="701"/>
                </a:moveTo>
                <a:cubicBezTo>
                  <a:pt x="12194" y="701"/>
                  <a:pt x="12194" y="736"/>
                  <a:pt x="12217" y="736"/>
                </a:cubicBezTo>
                <a:cubicBezTo>
                  <a:pt x="12240" y="736"/>
                  <a:pt x="12240" y="701"/>
                  <a:pt x="12217" y="701"/>
                </a:cubicBezTo>
                <a:close/>
                <a:moveTo>
                  <a:pt x="7054" y="625"/>
                </a:moveTo>
                <a:cubicBezTo>
                  <a:pt x="7033" y="625"/>
                  <a:pt x="7011" y="642"/>
                  <a:pt x="7018" y="669"/>
                </a:cubicBezTo>
                <a:cubicBezTo>
                  <a:pt x="7023" y="689"/>
                  <a:pt x="7029" y="708"/>
                  <a:pt x="7034" y="729"/>
                </a:cubicBezTo>
                <a:cubicBezTo>
                  <a:pt x="7038" y="747"/>
                  <a:pt x="7052" y="755"/>
                  <a:pt x="7066" y="755"/>
                </a:cubicBezTo>
                <a:cubicBezTo>
                  <a:pt x="7087" y="755"/>
                  <a:pt x="7109" y="738"/>
                  <a:pt x="7102" y="711"/>
                </a:cubicBezTo>
                <a:cubicBezTo>
                  <a:pt x="7097" y="691"/>
                  <a:pt x="7091" y="670"/>
                  <a:pt x="7086" y="651"/>
                </a:cubicBezTo>
                <a:cubicBezTo>
                  <a:pt x="7082" y="633"/>
                  <a:pt x="7068" y="625"/>
                  <a:pt x="7054" y="625"/>
                </a:cubicBezTo>
                <a:close/>
                <a:moveTo>
                  <a:pt x="8566" y="673"/>
                </a:moveTo>
                <a:cubicBezTo>
                  <a:pt x="8540" y="673"/>
                  <a:pt x="8516" y="708"/>
                  <a:pt x="8541" y="733"/>
                </a:cubicBezTo>
                <a:lnTo>
                  <a:pt x="8557" y="749"/>
                </a:lnTo>
                <a:cubicBezTo>
                  <a:pt x="8564" y="756"/>
                  <a:pt x="8573" y="760"/>
                  <a:pt x="8581" y="760"/>
                </a:cubicBezTo>
                <a:cubicBezTo>
                  <a:pt x="8608" y="760"/>
                  <a:pt x="8632" y="724"/>
                  <a:pt x="8606" y="700"/>
                </a:cubicBezTo>
                <a:lnTo>
                  <a:pt x="8591" y="684"/>
                </a:lnTo>
                <a:cubicBezTo>
                  <a:pt x="8583" y="676"/>
                  <a:pt x="8575" y="673"/>
                  <a:pt x="8566" y="673"/>
                </a:cubicBezTo>
                <a:close/>
                <a:moveTo>
                  <a:pt x="127" y="713"/>
                </a:moveTo>
                <a:cubicBezTo>
                  <a:pt x="110" y="713"/>
                  <a:pt x="100" y="738"/>
                  <a:pt x="118" y="745"/>
                </a:cubicBezTo>
                <a:cubicBezTo>
                  <a:pt x="128" y="750"/>
                  <a:pt x="136" y="755"/>
                  <a:pt x="147" y="761"/>
                </a:cubicBezTo>
                <a:cubicBezTo>
                  <a:pt x="150" y="763"/>
                  <a:pt x="154" y="763"/>
                  <a:pt x="157" y="763"/>
                </a:cubicBezTo>
                <a:cubicBezTo>
                  <a:pt x="173" y="763"/>
                  <a:pt x="183" y="740"/>
                  <a:pt x="166" y="731"/>
                </a:cubicBezTo>
                <a:cubicBezTo>
                  <a:pt x="155" y="726"/>
                  <a:pt x="146" y="721"/>
                  <a:pt x="135" y="716"/>
                </a:cubicBezTo>
                <a:cubicBezTo>
                  <a:pt x="132" y="714"/>
                  <a:pt x="130" y="713"/>
                  <a:pt x="127" y="713"/>
                </a:cubicBezTo>
                <a:close/>
                <a:moveTo>
                  <a:pt x="19606" y="734"/>
                </a:moveTo>
                <a:cubicBezTo>
                  <a:pt x="19583" y="734"/>
                  <a:pt x="19583" y="770"/>
                  <a:pt x="19606" y="770"/>
                </a:cubicBezTo>
                <a:cubicBezTo>
                  <a:pt x="19630" y="770"/>
                  <a:pt x="19630" y="734"/>
                  <a:pt x="19606" y="734"/>
                </a:cubicBezTo>
                <a:close/>
                <a:moveTo>
                  <a:pt x="5477" y="738"/>
                </a:moveTo>
                <a:cubicBezTo>
                  <a:pt x="5436" y="738"/>
                  <a:pt x="5399" y="790"/>
                  <a:pt x="5436" y="828"/>
                </a:cubicBezTo>
                <a:cubicBezTo>
                  <a:pt x="5441" y="834"/>
                  <a:pt x="5447" y="838"/>
                  <a:pt x="5452" y="843"/>
                </a:cubicBezTo>
                <a:cubicBezTo>
                  <a:pt x="5463" y="854"/>
                  <a:pt x="5475" y="859"/>
                  <a:pt x="5488" y="859"/>
                </a:cubicBezTo>
                <a:cubicBezTo>
                  <a:pt x="5529" y="859"/>
                  <a:pt x="5566" y="806"/>
                  <a:pt x="5528" y="769"/>
                </a:cubicBezTo>
                <a:lnTo>
                  <a:pt x="5513" y="753"/>
                </a:lnTo>
                <a:cubicBezTo>
                  <a:pt x="5501" y="742"/>
                  <a:pt x="5489" y="738"/>
                  <a:pt x="5477" y="738"/>
                </a:cubicBezTo>
                <a:close/>
                <a:moveTo>
                  <a:pt x="16152" y="755"/>
                </a:moveTo>
                <a:cubicBezTo>
                  <a:pt x="16134" y="755"/>
                  <a:pt x="16116" y="767"/>
                  <a:pt x="16116" y="790"/>
                </a:cubicBezTo>
                <a:lnTo>
                  <a:pt x="16116" y="834"/>
                </a:lnTo>
                <a:cubicBezTo>
                  <a:pt x="16116" y="857"/>
                  <a:pt x="16134" y="868"/>
                  <a:pt x="16152" y="868"/>
                </a:cubicBezTo>
                <a:cubicBezTo>
                  <a:pt x="16170" y="868"/>
                  <a:pt x="16188" y="857"/>
                  <a:pt x="16188" y="834"/>
                </a:cubicBezTo>
                <a:lnTo>
                  <a:pt x="16188" y="790"/>
                </a:lnTo>
                <a:cubicBezTo>
                  <a:pt x="16188" y="767"/>
                  <a:pt x="16170" y="755"/>
                  <a:pt x="16152" y="755"/>
                </a:cubicBezTo>
                <a:close/>
                <a:moveTo>
                  <a:pt x="16334" y="726"/>
                </a:moveTo>
                <a:cubicBezTo>
                  <a:pt x="16313" y="726"/>
                  <a:pt x="16291" y="744"/>
                  <a:pt x="16296" y="770"/>
                </a:cubicBezTo>
                <a:lnTo>
                  <a:pt x="16311" y="844"/>
                </a:lnTo>
                <a:cubicBezTo>
                  <a:pt x="16315" y="863"/>
                  <a:pt x="16328" y="871"/>
                  <a:pt x="16342" y="871"/>
                </a:cubicBezTo>
                <a:cubicBezTo>
                  <a:pt x="16363" y="871"/>
                  <a:pt x="16385" y="853"/>
                  <a:pt x="16379" y="827"/>
                </a:cubicBezTo>
                <a:lnTo>
                  <a:pt x="16364" y="752"/>
                </a:lnTo>
                <a:cubicBezTo>
                  <a:pt x="16360" y="734"/>
                  <a:pt x="16347" y="726"/>
                  <a:pt x="16334" y="726"/>
                </a:cubicBezTo>
                <a:close/>
                <a:moveTo>
                  <a:pt x="20761" y="768"/>
                </a:moveTo>
                <a:cubicBezTo>
                  <a:pt x="20751" y="768"/>
                  <a:pt x="20742" y="772"/>
                  <a:pt x="20735" y="779"/>
                </a:cubicBezTo>
                <a:cubicBezTo>
                  <a:pt x="20721" y="794"/>
                  <a:pt x="20722" y="815"/>
                  <a:pt x="20735" y="829"/>
                </a:cubicBezTo>
                <a:cubicBezTo>
                  <a:pt x="20756" y="854"/>
                  <a:pt x="20776" y="879"/>
                  <a:pt x="20797" y="904"/>
                </a:cubicBezTo>
                <a:cubicBezTo>
                  <a:pt x="20803" y="911"/>
                  <a:pt x="20812" y="914"/>
                  <a:pt x="20821" y="914"/>
                </a:cubicBezTo>
                <a:cubicBezTo>
                  <a:pt x="20831" y="914"/>
                  <a:pt x="20841" y="910"/>
                  <a:pt x="20846" y="904"/>
                </a:cubicBezTo>
                <a:cubicBezTo>
                  <a:pt x="20861" y="889"/>
                  <a:pt x="20860" y="868"/>
                  <a:pt x="20846" y="854"/>
                </a:cubicBezTo>
                <a:cubicBezTo>
                  <a:pt x="20825" y="829"/>
                  <a:pt x="20806" y="804"/>
                  <a:pt x="20785" y="779"/>
                </a:cubicBezTo>
                <a:cubicBezTo>
                  <a:pt x="20779" y="772"/>
                  <a:pt x="20770" y="768"/>
                  <a:pt x="20761" y="768"/>
                </a:cubicBezTo>
                <a:close/>
                <a:moveTo>
                  <a:pt x="9934" y="794"/>
                </a:moveTo>
                <a:cubicBezTo>
                  <a:pt x="9893" y="794"/>
                  <a:pt x="9857" y="847"/>
                  <a:pt x="9894" y="884"/>
                </a:cubicBezTo>
                <a:lnTo>
                  <a:pt x="9909" y="900"/>
                </a:lnTo>
                <a:cubicBezTo>
                  <a:pt x="9921" y="911"/>
                  <a:pt x="9933" y="916"/>
                  <a:pt x="9946" y="916"/>
                </a:cubicBezTo>
                <a:cubicBezTo>
                  <a:pt x="9986" y="916"/>
                  <a:pt x="10023" y="863"/>
                  <a:pt x="9985" y="826"/>
                </a:cubicBezTo>
                <a:lnTo>
                  <a:pt x="9970" y="810"/>
                </a:lnTo>
                <a:cubicBezTo>
                  <a:pt x="9959" y="798"/>
                  <a:pt x="9946" y="794"/>
                  <a:pt x="9934" y="794"/>
                </a:cubicBezTo>
                <a:close/>
                <a:moveTo>
                  <a:pt x="12354" y="851"/>
                </a:moveTo>
                <a:cubicBezTo>
                  <a:pt x="12342" y="851"/>
                  <a:pt x="12330" y="864"/>
                  <a:pt x="12337" y="879"/>
                </a:cubicBezTo>
                <a:cubicBezTo>
                  <a:pt x="12342" y="889"/>
                  <a:pt x="12348" y="899"/>
                  <a:pt x="12352" y="909"/>
                </a:cubicBezTo>
                <a:cubicBezTo>
                  <a:pt x="12356" y="916"/>
                  <a:pt x="12361" y="918"/>
                  <a:pt x="12366" y="918"/>
                </a:cubicBezTo>
                <a:cubicBezTo>
                  <a:pt x="12378" y="918"/>
                  <a:pt x="12390" y="905"/>
                  <a:pt x="12383" y="890"/>
                </a:cubicBezTo>
                <a:cubicBezTo>
                  <a:pt x="12377" y="880"/>
                  <a:pt x="12371" y="870"/>
                  <a:pt x="12367" y="860"/>
                </a:cubicBezTo>
                <a:cubicBezTo>
                  <a:pt x="12364" y="854"/>
                  <a:pt x="12359" y="851"/>
                  <a:pt x="12354" y="851"/>
                </a:cubicBezTo>
                <a:close/>
                <a:moveTo>
                  <a:pt x="11842" y="801"/>
                </a:moveTo>
                <a:cubicBezTo>
                  <a:pt x="11833" y="801"/>
                  <a:pt x="11824" y="804"/>
                  <a:pt x="11815" y="808"/>
                </a:cubicBezTo>
                <a:cubicBezTo>
                  <a:pt x="11805" y="813"/>
                  <a:pt x="11795" y="818"/>
                  <a:pt x="11785" y="823"/>
                </a:cubicBezTo>
                <a:cubicBezTo>
                  <a:pt x="11758" y="837"/>
                  <a:pt x="11752" y="872"/>
                  <a:pt x="11765" y="897"/>
                </a:cubicBezTo>
                <a:cubicBezTo>
                  <a:pt x="11775" y="914"/>
                  <a:pt x="11793" y="923"/>
                  <a:pt x="11811" y="923"/>
                </a:cubicBezTo>
                <a:cubicBezTo>
                  <a:pt x="11820" y="923"/>
                  <a:pt x="11829" y="921"/>
                  <a:pt x="11838" y="917"/>
                </a:cubicBezTo>
                <a:cubicBezTo>
                  <a:pt x="11848" y="910"/>
                  <a:pt x="11858" y="905"/>
                  <a:pt x="11868" y="901"/>
                </a:cubicBezTo>
                <a:cubicBezTo>
                  <a:pt x="11895" y="888"/>
                  <a:pt x="11901" y="853"/>
                  <a:pt x="11888" y="828"/>
                </a:cubicBezTo>
                <a:cubicBezTo>
                  <a:pt x="11878" y="810"/>
                  <a:pt x="11860" y="801"/>
                  <a:pt x="11842" y="801"/>
                </a:cubicBezTo>
                <a:close/>
                <a:moveTo>
                  <a:pt x="2859" y="854"/>
                </a:moveTo>
                <a:cubicBezTo>
                  <a:pt x="2813" y="854"/>
                  <a:pt x="2813" y="925"/>
                  <a:pt x="2859" y="925"/>
                </a:cubicBezTo>
                <a:lnTo>
                  <a:pt x="2875" y="925"/>
                </a:lnTo>
                <a:cubicBezTo>
                  <a:pt x="2921" y="925"/>
                  <a:pt x="2921" y="854"/>
                  <a:pt x="2875" y="854"/>
                </a:cubicBezTo>
                <a:close/>
                <a:moveTo>
                  <a:pt x="12877" y="817"/>
                </a:moveTo>
                <a:cubicBezTo>
                  <a:pt x="12809" y="817"/>
                  <a:pt x="12809" y="925"/>
                  <a:pt x="12877" y="925"/>
                </a:cubicBezTo>
                <a:lnTo>
                  <a:pt x="12907" y="925"/>
                </a:lnTo>
                <a:cubicBezTo>
                  <a:pt x="12975" y="925"/>
                  <a:pt x="12977" y="817"/>
                  <a:pt x="12907" y="817"/>
                </a:cubicBezTo>
                <a:close/>
                <a:moveTo>
                  <a:pt x="14891" y="828"/>
                </a:moveTo>
                <a:cubicBezTo>
                  <a:pt x="14873" y="828"/>
                  <a:pt x="14855" y="839"/>
                  <a:pt x="14855" y="862"/>
                </a:cubicBezTo>
                <a:lnTo>
                  <a:pt x="14855" y="892"/>
                </a:lnTo>
                <a:cubicBezTo>
                  <a:pt x="14855" y="915"/>
                  <a:pt x="14872" y="926"/>
                  <a:pt x="14890" y="926"/>
                </a:cubicBezTo>
                <a:cubicBezTo>
                  <a:pt x="14908" y="926"/>
                  <a:pt x="14926" y="915"/>
                  <a:pt x="14926" y="892"/>
                </a:cubicBezTo>
                <a:lnTo>
                  <a:pt x="14926" y="862"/>
                </a:lnTo>
                <a:cubicBezTo>
                  <a:pt x="14926" y="839"/>
                  <a:pt x="14909" y="828"/>
                  <a:pt x="14891" y="828"/>
                </a:cubicBezTo>
                <a:close/>
                <a:moveTo>
                  <a:pt x="18870" y="899"/>
                </a:moveTo>
                <a:cubicBezTo>
                  <a:pt x="18845" y="899"/>
                  <a:pt x="18845" y="933"/>
                  <a:pt x="18870" y="933"/>
                </a:cubicBezTo>
                <a:lnTo>
                  <a:pt x="18885" y="933"/>
                </a:lnTo>
                <a:cubicBezTo>
                  <a:pt x="18908" y="933"/>
                  <a:pt x="18908" y="899"/>
                  <a:pt x="18885" y="899"/>
                </a:cubicBezTo>
                <a:close/>
                <a:moveTo>
                  <a:pt x="22310" y="861"/>
                </a:moveTo>
                <a:cubicBezTo>
                  <a:pt x="22293" y="861"/>
                  <a:pt x="22275" y="873"/>
                  <a:pt x="22275" y="896"/>
                </a:cubicBezTo>
                <a:lnTo>
                  <a:pt x="22275" y="926"/>
                </a:lnTo>
                <a:cubicBezTo>
                  <a:pt x="22275" y="949"/>
                  <a:pt x="22293" y="961"/>
                  <a:pt x="22310" y="961"/>
                </a:cubicBezTo>
                <a:cubicBezTo>
                  <a:pt x="22328" y="961"/>
                  <a:pt x="22346" y="949"/>
                  <a:pt x="22346" y="926"/>
                </a:cubicBezTo>
                <a:lnTo>
                  <a:pt x="22346" y="896"/>
                </a:lnTo>
                <a:cubicBezTo>
                  <a:pt x="22346" y="873"/>
                  <a:pt x="22328" y="861"/>
                  <a:pt x="22310" y="861"/>
                </a:cubicBezTo>
                <a:close/>
                <a:moveTo>
                  <a:pt x="6632" y="880"/>
                </a:moveTo>
                <a:cubicBezTo>
                  <a:pt x="6615" y="880"/>
                  <a:pt x="6597" y="892"/>
                  <a:pt x="6597" y="915"/>
                </a:cubicBezTo>
                <a:lnTo>
                  <a:pt x="6597" y="930"/>
                </a:lnTo>
                <a:cubicBezTo>
                  <a:pt x="6596" y="952"/>
                  <a:pt x="6613" y="963"/>
                  <a:pt x="6631" y="963"/>
                </a:cubicBezTo>
                <a:cubicBezTo>
                  <a:pt x="6649" y="963"/>
                  <a:pt x="6667" y="952"/>
                  <a:pt x="6667" y="930"/>
                </a:cubicBezTo>
                <a:lnTo>
                  <a:pt x="6667" y="915"/>
                </a:lnTo>
                <a:cubicBezTo>
                  <a:pt x="6667" y="892"/>
                  <a:pt x="6650" y="880"/>
                  <a:pt x="6632" y="880"/>
                </a:cubicBezTo>
                <a:close/>
                <a:moveTo>
                  <a:pt x="14740" y="886"/>
                </a:moveTo>
                <a:cubicBezTo>
                  <a:pt x="14723" y="886"/>
                  <a:pt x="14705" y="898"/>
                  <a:pt x="14705" y="921"/>
                </a:cubicBezTo>
                <a:lnTo>
                  <a:pt x="14705" y="937"/>
                </a:lnTo>
                <a:cubicBezTo>
                  <a:pt x="14705" y="960"/>
                  <a:pt x="14723" y="971"/>
                  <a:pt x="14740" y="971"/>
                </a:cubicBezTo>
                <a:cubicBezTo>
                  <a:pt x="14758" y="971"/>
                  <a:pt x="14776" y="960"/>
                  <a:pt x="14776" y="937"/>
                </a:cubicBezTo>
                <a:lnTo>
                  <a:pt x="14776" y="921"/>
                </a:lnTo>
                <a:cubicBezTo>
                  <a:pt x="14776" y="898"/>
                  <a:pt x="14758" y="886"/>
                  <a:pt x="14740" y="886"/>
                </a:cubicBezTo>
                <a:close/>
                <a:moveTo>
                  <a:pt x="7699" y="897"/>
                </a:moveTo>
                <a:cubicBezTo>
                  <a:pt x="7672" y="897"/>
                  <a:pt x="7648" y="932"/>
                  <a:pt x="7673" y="958"/>
                </a:cubicBezTo>
                <a:lnTo>
                  <a:pt x="7689" y="973"/>
                </a:lnTo>
                <a:cubicBezTo>
                  <a:pt x="7696" y="981"/>
                  <a:pt x="7704" y="984"/>
                  <a:pt x="7712" y="984"/>
                </a:cubicBezTo>
                <a:cubicBezTo>
                  <a:pt x="7740" y="984"/>
                  <a:pt x="7764" y="947"/>
                  <a:pt x="7739" y="923"/>
                </a:cubicBezTo>
                <a:lnTo>
                  <a:pt x="7723" y="907"/>
                </a:lnTo>
                <a:cubicBezTo>
                  <a:pt x="7716" y="900"/>
                  <a:pt x="7707" y="897"/>
                  <a:pt x="7699" y="897"/>
                </a:cubicBezTo>
                <a:close/>
                <a:moveTo>
                  <a:pt x="13904" y="850"/>
                </a:moveTo>
                <a:cubicBezTo>
                  <a:pt x="13868" y="850"/>
                  <a:pt x="13830" y="889"/>
                  <a:pt x="13854" y="931"/>
                </a:cubicBezTo>
                <a:cubicBezTo>
                  <a:pt x="13874" y="967"/>
                  <a:pt x="13905" y="984"/>
                  <a:pt x="13944" y="988"/>
                </a:cubicBezTo>
                <a:cubicBezTo>
                  <a:pt x="13945" y="988"/>
                  <a:pt x="13947" y="988"/>
                  <a:pt x="13948" y="988"/>
                </a:cubicBezTo>
                <a:cubicBezTo>
                  <a:pt x="13976" y="988"/>
                  <a:pt x="13998" y="960"/>
                  <a:pt x="13998" y="933"/>
                </a:cubicBezTo>
                <a:cubicBezTo>
                  <a:pt x="13998" y="904"/>
                  <a:pt x="13975" y="885"/>
                  <a:pt x="13948" y="880"/>
                </a:cubicBezTo>
                <a:cubicBezTo>
                  <a:pt x="13947" y="879"/>
                  <a:pt x="13947" y="878"/>
                  <a:pt x="13946" y="876"/>
                </a:cubicBezTo>
                <a:cubicBezTo>
                  <a:pt x="13936" y="857"/>
                  <a:pt x="13920" y="850"/>
                  <a:pt x="13904" y="850"/>
                </a:cubicBezTo>
                <a:close/>
                <a:moveTo>
                  <a:pt x="16602" y="920"/>
                </a:moveTo>
                <a:cubicBezTo>
                  <a:pt x="16555" y="920"/>
                  <a:pt x="16555" y="990"/>
                  <a:pt x="16602" y="990"/>
                </a:cubicBezTo>
                <a:lnTo>
                  <a:pt x="16617" y="990"/>
                </a:lnTo>
                <a:cubicBezTo>
                  <a:pt x="16618" y="990"/>
                  <a:pt x="16618" y="990"/>
                  <a:pt x="16618" y="990"/>
                </a:cubicBezTo>
                <a:cubicBezTo>
                  <a:pt x="16662" y="990"/>
                  <a:pt x="16662" y="920"/>
                  <a:pt x="16617" y="920"/>
                </a:cubicBezTo>
                <a:close/>
                <a:moveTo>
                  <a:pt x="18192" y="927"/>
                </a:moveTo>
                <a:cubicBezTo>
                  <a:pt x="18181" y="927"/>
                  <a:pt x="18169" y="940"/>
                  <a:pt x="18176" y="954"/>
                </a:cubicBezTo>
                <a:cubicBezTo>
                  <a:pt x="18181" y="965"/>
                  <a:pt x="18187" y="974"/>
                  <a:pt x="18192" y="985"/>
                </a:cubicBezTo>
                <a:cubicBezTo>
                  <a:pt x="18195" y="991"/>
                  <a:pt x="18200" y="994"/>
                  <a:pt x="18206" y="994"/>
                </a:cubicBezTo>
                <a:cubicBezTo>
                  <a:pt x="18217" y="994"/>
                  <a:pt x="18229" y="981"/>
                  <a:pt x="18222" y="967"/>
                </a:cubicBezTo>
                <a:cubicBezTo>
                  <a:pt x="18217" y="956"/>
                  <a:pt x="18212" y="947"/>
                  <a:pt x="18206" y="937"/>
                </a:cubicBezTo>
                <a:cubicBezTo>
                  <a:pt x="18203" y="930"/>
                  <a:pt x="18198" y="927"/>
                  <a:pt x="18192" y="927"/>
                </a:cubicBezTo>
                <a:close/>
                <a:moveTo>
                  <a:pt x="13508" y="927"/>
                </a:moveTo>
                <a:cubicBezTo>
                  <a:pt x="13462" y="927"/>
                  <a:pt x="13462" y="998"/>
                  <a:pt x="13508" y="998"/>
                </a:cubicBezTo>
                <a:cubicBezTo>
                  <a:pt x="13554" y="998"/>
                  <a:pt x="13554" y="927"/>
                  <a:pt x="13508" y="927"/>
                </a:cubicBezTo>
                <a:close/>
                <a:moveTo>
                  <a:pt x="15552" y="884"/>
                </a:moveTo>
                <a:cubicBezTo>
                  <a:pt x="15511" y="884"/>
                  <a:pt x="15474" y="937"/>
                  <a:pt x="15511" y="974"/>
                </a:cubicBezTo>
                <a:lnTo>
                  <a:pt x="15527" y="990"/>
                </a:lnTo>
                <a:cubicBezTo>
                  <a:pt x="15538" y="1001"/>
                  <a:pt x="15551" y="1006"/>
                  <a:pt x="15563" y="1006"/>
                </a:cubicBezTo>
                <a:cubicBezTo>
                  <a:pt x="15604" y="1006"/>
                  <a:pt x="15640" y="953"/>
                  <a:pt x="15603" y="916"/>
                </a:cubicBezTo>
                <a:lnTo>
                  <a:pt x="15587" y="900"/>
                </a:lnTo>
                <a:cubicBezTo>
                  <a:pt x="15576" y="889"/>
                  <a:pt x="15564" y="884"/>
                  <a:pt x="15552" y="884"/>
                </a:cubicBezTo>
                <a:close/>
                <a:moveTo>
                  <a:pt x="21737" y="870"/>
                </a:moveTo>
                <a:cubicBezTo>
                  <a:pt x="21719" y="870"/>
                  <a:pt x="21700" y="880"/>
                  <a:pt x="21691" y="897"/>
                </a:cubicBezTo>
                <a:cubicBezTo>
                  <a:pt x="21686" y="907"/>
                  <a:pt x="21680" y="917"/>
                  <a:pt x="21675" y="927"/>
                </a:cubicBezTo>
                <a:cubicBezTo>
                  <a:pt x="21662" y="953"/>
                  <a:pt x="21668" y="985"/>
                  <a:pt x="21695" y="1000"/>
                </a:cubicBezTo>
                <a:cubicBezTo>
                  <a:pt x="21703" y="1005"/>
                  <a:pt x="21712" y="1008"/>
                  <a:pt x="21722" y="1008"/>
                </a:cubicBezTo>
                <a:cubicBezTo>
                  <a:pt x="21741" y="1008"/>
                  <a:pt x="21760" y="998"/>
                  <a:pt x="21768" y="981"/>
                </a:cubicBezTo>
                <a:cubicBezTo>
                  <a:pt x="21774" y="970"/>
                  <a:pt x="21779" y="962"/>
                  <a:pt x="21784" y="951"/>
                </a:cubicBezTo>
                <a:cubicBezTo>
                  <a:pt x="21798" y="925"/>
                  <a:pt x="21792" y="894"/>
                  <a:pt x="21764" y="878"/>
                </a:cubicBezTo>
                <a:cubicBezTo>
                  <a:pt x="21756" y="873"/>
                  <a:pt x="21747" y="870"/>
                  <a:pt x="21737" y="870"/>
                </a:cubicBezTo>
                <a:close/>
                <a:moveTo>
                  <a:pt x="24322" y="940"/>
                </a:moveTo>
                <a:cubicBezTo>
                  <a:pt x="24314" y="940"/>
                  <a:pt x="24306" y="944"/>
                  <a:pt x="24298" y="951"/>
                </a:cubicBezTo>
                <a:lnTo>
                  <a:pt x="24283" y="967"/>
                </a:lnTo>
                <a:cubicBezTo>
                  <a:pt x="24258" y="992"/>
                  <a:pt x="24282" y="1027"/>
                  <a:pt x="24309" y="1027"/>
                </a:cubicBezTo>
                <a:cubicBezTo>
                  <a:pt x="24317" y="1027"/>
                  <a:pt x="24326" y="1024"/>
                  <a:pt x="24333" y="1016"/>
                </a:cubicBezTo>
                <a:lnTo>
                  <a:pt x="24349" y="1000"/>
                </a:lnTo>
                <a:cubicBezTo>
                  <a:pt x="24374" y="976"/>
                  <a:pt x="24349" y="940"/>
                  <a:pt x="24322" y="940"/>
                </a:cubicBezTo>
                <a:close/>
                <a:moveTo>
                  <a:pt x="11044" y="954"/>
                </a:moveTo>
                <a:cubicBezTo>
                  <a:pt x="11038" y="954"/>
                  <a:pt x="11033" y="956"/>
                  <a:pt x="11029" y="962"/>
                </a:cubicBezTo>
                <a:cubicBezTo>
                  <a:pt x="11016" y="978"/>
                  <a:pt x="11000" y="991"/>
                  <a:pt x="10981" y="998"/>
                </a:cubicBezTo>
                <a:cubicBezTo>
                  <a:pt x="10961" y="1006"/>
                  <a:pt x="10966" y="1034"/>
                  <a:pt x="10982" y="1034"/>
                </a:cubicBezTo>
                <a:cubicBezTo>
                  <a:pt x="10984" y="1034"/>
                  <a:pt x="10986" y="1034"/>
                  <a:pt x="10989" y="1033"/>
                </a:cubicBezTo>
                <a:cubicBezTo>
                  <a:pt x="11018" y="1021"/>
                  <a:pt x="11041" y="1005"/>
                  <a:pt x="11060" y="980"/>
                </a:cubicBezTo>
                <a:cubicBezTo>
                  <a:pt x="11069" y="967"/>
                  <a:pt x="11056" y="954"/>
                  <a:pt x="11044" y="954"/>
                </a:cubicBezTo>
                <a:close/>
                <a:moveTo>
                  <a:pt x="16840" y="995"/>
                </a:moveTo>
                <a:cubicBezTo>
                  <a:pt x="16795" y="995"/>
                  <a:pt x="16795" y="1066"/>
                  <a:pt x="16840" y="1066"/>
                </a:cubicBezTo>
                <a:lnTo>
                  <a:pt x="16856" y="1066"/>
                </a:lnTo>
                <a:cubicBezTo>
                  <a:pt x="16902" y="1066"/>
                  <a:pt x="16902" y="995"/>
                  <a:pt x="16856" y="995"/>
                </a:cubicBezTo>
                <a:close/>
                <a:moveTo>
                  <a:pt x="666" y="967"/>
                </a:moveTo>
                <a:cubicBezTo>
                  <a:pt x="661" y="967"/>
                  <a:pt x="655" y="969"/>
                  <a:pt x="649" y="972"/>
                </a:cubicBezTo>
                <a:cubicBezTo>
                  <a:pt x="633" y="981"/>
                  <a:pt x="624" y="1005"/>
                  <a:pt x="636" y="1020"/>
                </a:cubicBezTo>
                <a:cubicBezTo>
                  <a:pt x="652" y="1040"/>
                  <a:pt x="665" y="1061"/>
                  <a:pt x="680" y="1080"/>
                </a:cubicBezTo>
                <a:cubicBezTo>
                  <a:pt x="688" y="1091"/>
                  <a:pt x="700" y="1098"/>
                  <a:pt x="712" y="1098"/>
                </a:cubicBezTo>
                <a:cubicBezTo>
                  <a:pt x="717" y="1098"/>
                  <a:pt x="723" y="1097"/>
                  <a:pt x="728" y="1094"/>
                </a:cubicBezTo>
                <a:cubicBezTo>
                  <a:pt x="744" y="1085"/>
                  <a:pt x="753" y="1061"/>
                  <a:pt x="742" y="1046"/>
                </a:cubicBezTo>
                <a:cubicBezTo>
                  <a:pt x="726" y="1026"/>
                  <a:pt x="712" y="1005"/>
                  <a:pt x="697" y="985"/>
                </a:cubicBezTo>
                <a:cubicBezTo>
                  <a:pt x="689" y="974"/>
                  <a:pt x="678" y="967"/>
                  <a:pt x="666" y="967"/>
                </a:cubicBezTo>
                <a:close/>
                <a:moveTo>
                  <a:pt x="12116" y="935"/>
                </a:moveTo>
                <a:cubicBezTo>
                  <a:pt x="12076" y="935"/>
                  <a:pt x="12040" y="988"/>
                  <a:pt x="12076" y="1026"/>
                </a:cubicBezTo>
                <a:cubicBezTo>
                  <a:pt x="12099" y="1051"/>
                  <a:pt x="12124" y="1075"/>
                  <a:pt x="12149" y="1101"/>
                </a:cubicBezTo>
                <a:cubicBezTo>
                  <a:pt x="12160" y="1112"/>
                  <a:pt x="12172" y="1117"/>
                  <a:pt x="12184" y="1117"/>
                </a:cubicBezTo>
                <a:cubicBezTo>
                  <a:pt x="12225" y="1117"/>
                  <a:pt x="12261" y="1064"/>
                  <a:pt x="12225" y="1027"/>
                </a:cubicBezTo>
                <a:cubicBezTo>
                  <a:pt x="12200" y="1002"/>
                  <a:pt x="12176" y="975"/>
                  <a:pt x="12151" y="951"/>
                </a:cubicBezTo>
                <a:cubicBezTo>
                  <a:pt x="12141" y="940"/>
                  <a:pt x="12128" y="935"/>
                  <a:pt x="12116" y="935"/>
                </a:cubicBezTo>
                <a:close/>
                <a:moveTo>
                  <a:pt x="2013" y="968"/>
                </a:moveTo>
                <a:cubicBezTo>
                  <a:pt x="1997" y="968"/>
                  <a:pt x="1981" y="975"/>
                  <a:pt x="1970" y="993"/>
                </a:cubicBezTo>
                <a:cubicBezTo>
                  <a:pt x="1961" y="1009"/>
                  <a:pt x="1952" y="1025"/>
                  <a:pt x="1943" y="1038"/>
                </a:cubicBezTo>
                <a:cubicBezTo>
                  <a:pt x="1917" y="1080"/>
                  <a:pt x="1954" y="1119"/>
                  <a:pt x="1991" y="1119"/>
                </a:cubicBezTo>
                <a:cubicBezTo>
                  <a:pt x="2007" y="1119"/>
                  <a:pt x="2024" y="1112"/>
                  <a:pt x="2035" y="1094"/>
                </a:cubicBezTo>
                <a:cubicBezTo>
                  <a:pt x="2043" y="1078"/>
                  <a:pt x="2053" y="1062"/>
                  <a:pt x="2062" y="1048"/>
                </a:cubicBezTo>
                <a:cubicBezTo>
                  <a:pt x="2087" y="1007"/>
                  <a:pt x="2050" y="968"/>
                  <a:pt x="2013" y="968"/>
                </a:cubicBezTo>
                <a:close/>
                <a:moveTo>
                  <a:pt x="3596" y="1039"/>
                </a:moveTo>
                <a:cubicBezTo>
                  <a:pt x="3587" y="1039"/>
                  <a:pt x="3578" y="1045"/>
                  <a:pt x="3578" y="1057"/>
                </a:cubicBezTo>
                <a:lnTo>
                  <a:pt x="3578" y="1131"/>
                </a:lnTo>
                <a:cubicBezTo>
                  <a:pt x="3578" y="1142"/>
                  <a:pt x="3587" y="1148"/>
                  <a:pt x="3596" y="1148"/>
                </a:cubicBezTo>
                <a:cubicBezTo>
                  <a:pt x="3605" y="1148"/>
                  <a:pt x="3613" y="1142"/>
                  <a:pt x="3613" y="1131"/>
                </a:cubicBezTo>
                <a:lnTo>
                  <a:pt x="3613" y="1057"/>
                </a:lnTo>
                <a:cubicBezTo>
                  <a:pt x="3613" y="1045"/>
                  <a:pt x="3605" y="1039"/>
                  <a:pt x="3596" y="1039"/>
                </a:cubicBezTo>
                <a:close/>
                <a:moveTo>
                  <a:pt x="15868" y="1025"/>
                </a:moveTo>
                <a:cubicBezTo>
                  <a:pt x="15847" y="1025"/>
                  <a:pt x="15826" y="1042"/>
                  <a:pt x="15833" y="1069"/>
                </a:cubicBezTo>
                <a:cubicBezTo>
                  <a:pt x="15838" y="1088"/>
                  <a:pt x="15843" y="1108"/>
                  <a:pt x="15848" y="1129"/>
                </a:cubicBezTo>
                <a:cubicBezTo>
                  <a:pt x="15853" y="1147"/>
                  <a:pt x="15867" y="1155"/>
                  <a:pt x="15881" y="1155"/>
                </a:cubicBezTo>
                <a:cubicBezTo>
                  <a:pt x="15902" y="1155"/>
                  <a:pt x="15923" y="1137"/>
                  <a:pt x="15916" y="1110"/>
                </a:cubicBezTo>
                <a:cubicBezTo>
                  <a:pt x="15910" y="1091"/>
                  <a:pt x="15906" y="1070"/>
                  <a:pt x="15901" y="1051"/>
                </a:cubicBezTo>
                <a:cubicBezTo>
                  <a:pt x="15896" y="1033"/>
                  <a:pt x="15882" y="1025"/>
                  <a:pt x="15868" y="1025"/>
                </a:cubicBezTo>
                <a:close/>
                <a:moveTo>
                  <a:pt x="8941" y="1113"/>
                </a:moveTo>
                <a:cubicBezTo>
                  <a:pt x="8925" y="1113"/>
                  <a:pt x="8914" y="1137"/>
                  <a:pt x="8931" y="1145"/>
                </a:cubicBezTo>
                <a:cubicBezTo>
                  <a:pt x="8942" y="1150"/>
                  <a:pt x="8951" y="1156"/>
                  <a:pt x="8961" y="1161"/>
                </a:cubicBezTo>
                <a:cubicBezTo>
                  <a:pt x="8964" y="1162"/>
                  <a:pt x="8967" y="1163"/>
                  <a:pt x="8970" y="1163"/>
                </a:cubicBezTo>
                <a:cubicBezTo>
                  <a:pt x="8986" y="1163"/>
                  <a:pt x="8996" y="1139"/>
                  <a:pt x="8980" y="1130"/>
                </a:cubicBezTo>
                <a:cubicBezTo>
                  <a:pt x="8970" y="1125"/>
                  <a:pt x="8960" y="1120"/>
                  <a:pt x="8950" y="1115"/>
                </a:cubicBezTo>
                <a:cubicBezTo>
                  <a:pt x="8947" y="1113"/>
                  <a:pt x="8944" y="1113"/>
                  <a:pt x="8941" y="1113"/>
                </a:cubicBezTo>
                <a:close/>
                <a:moveTo>
                  <a:pt x="8342" y="1091"/>
                </a:moveTo>
                <a:cubicBezTo>
                  <a:pt x="8329" y="1091"/>
                  <a:pt x="8315" y="1099"/>
                  <a:pt x="8309" y="1109"/>
                </a:cubicBezTo>
                <a:cubicBezTo>
                  <a:pt x="8299" y="1127"/>
                  <a:pt x="8307" y="1146"/>
                  <a:pt x="8322" y="1158"/>
                </a:cubicBezTo>
                <a:cubicBezTo>
                  <a:pt x="8342" y="1173"/>
                  <a:pt x="8361" y="1188"/>
                  <a:pt x="8382" y="1203"/>
                </a:cubicBezTo>
                <a:cubicBezTo>
                  <a:pt x="8387" y="1206"/>
                  <a:pt x="8393" y="1208"/>
                  <a:pt x="8398" y="1208"/>
                </a:cubicBezTo>
                <a:cubicBezTo>
                  <a:pt x="8411" y="1208"/>
                  <a:pt x="8425" y="1200"/>
                  <a:pt x="8431" y="1189"/>
                </a:cubicBezTo>
                <a:cubicBezTo>
                  <a:pt x="8442" y="1171"/>
                  <a:pt x="8433" y="1152"/>
                  <a:pt x="8418" y="1141"/>
                </a:cubicBezTo>
                <a:cubicBezTo>
                  <a:pt x="8398" y="1125"/>
                  <a:pt x="8379" y="1110"/>
                  <a:pt x="8358" y="1096"/>
                </a:cubicBezTo>
                <a:cubicBezTo>
                  <a:pt x="8353" y="1093"/>
                  <a:pt x="8348" y="1091"/>
                  <a:pt x="8342" y="1091"/>
                </a:cubicBezTo>
                <a:close/>
                <a:moveTo>
                  <a:pt x="3160" y="1141"/>
                </a:moveTo>
                <a:cubicBezTo>
                  <a:pt x="3143" y="1141"/>
                  <a:pt x="3125" y="1152"/>
                  <a:pt x="3125" y="1174"/>
                </a:cubicBezTo>
                <a:lnTo>
                  <a:pt x="3125" y="1190"/>
                </a:lnTo>
                <a:cubicBezTo>
                  <a:pt x="3125" y="1213"/>
                  <a:pt x="3143" y="1225"/>
                  <a:pt x="3160" y="1225"/>
                </a:cubicBezTo>
                <a:cubicBezTo>
                  <a:pt x="3178" y="1225"/>
                  <a:pt x="3195" y="1213"/>
                  <a:pt x="3195" y="1190"/>
                </a:cubicBezTo>
                <a:lnTo>
                  <a:pt x="3195" y="1174"/>
                </a:lnTo>
                <a:cubicBezTo>
                  <a:pt x="3195" y="1152"/>
                  <a:pt x="3178" y="1141"/>
                  <a:pt x="3160" y="1141"/>
                </a:cubicBezTo>
                <a:close/>
                <a:moveTo>
                  <a:pt x="19516" y="1076"/>
                </a:moveTo>
                <a:cubicBezTo>
                  <a:pt x="19497" y="1076"/>
                  <a:pt x="19479" y="1086"/>
                  <a:pt x="19469" y="1103"/>
                </a:cubicBezTo>
                <a:cubicBezTo>
                  <a:pt x="19453" y="1129"/>
                  <a:pt x="19464" y="1161"/>
                  <a:pt x="19489" y="1176"/>
                </a:cubicBezTo>
                <a:cubicBezTo>
                  <a:pt x="19514" y="1192"/>
                  <a:pt x="19537" y="1208"/>
                  <a:pt x="19562" y="1224"/>
                </a:cubicBezTo>
                <a:cubicBezTo>
                  <a:pt x="19569" y="1228"/>
                  <a:pt x="19577" y="1230"/>
                  <a:pt x="19586" y="1230"/>
                </a:cubicBezTo>
                <a:cubicBezTo>
                  <a:pt x="19605" y="1230"/>
                  <a:pt x="19625" y="1220"/>
                  <a:pt x="19635" y="1204"/>
                </a:cubicBezTo>
                <a:cubicBezTo>
                  <a:pt x="19651" y="1178"/>
                  <a:pt x="19641" y="1146"/>
                  <a:pt x="19615" y="1130"/>
                </a:cubicBezTo>
                <a:cubicBezTo>
                  <a:pt x="19590" y="1115"/>
                  <a:pt x="19567" y="1099"/>
                  <a:pt x="19542" y="1083"/>
                </a:cubicBezTo>
                <a:cubicBezTo>
                  <a:pt x="19534" y="1078"/>
                  <a:pt x="19525" y="1076"/>
                  <a:pt x="19516" y="1076"/>
                </a:cubicBezTo>
                <a:close/>
                <a:moveTo>
                  <a:pt x="23334" y="1104"/>
                </a:moveTo>
                <a:cubicBezTo>
                  <a:pt x="23313" y="1104"/>
                  <a:pt x="23290" y="1122"/>
                  <a:pt x="23297" y="1148"/>
                </a:cubicBezTo>
                <a:cubicBezTo>
                  <a:pt x="23307" y="1190"/>
                  <a:pt x="23334" y="1226"/>
                  <a:pt x="23374" y="1245"/>
                </a:cubicBezTo>
                <a:cubicBezTo>
                  <a:pt x="23380" y="1248"/>
                  <a:pt x="23385" y="1249"/>
                  <a:pt x="23391" y="1249"/>
                </a:cubicBezTo>
                <a:cubicBezTo>
                  <a:pt x="23423" y="1249"/>
                  <a:pt x="23445" y="1201"/>
                  <a:pt x="23409" y="1183"/>
                </a:cubicBezTo>
                <a:cubicBezTo>
                  <a:pt x="23387" y="1171"/>
                  <a:pt x="23371" y="1153"/>
                  <a:pt x="23366" y="1129"/>
                </a:cubicBezTo>
                <a:cubicBezTo>
                  <a:pt x="23361" y="1112"/>
                  <a:pt x="23348" y="1104"/>
                  <a:pt x="23334" y="1104"/>
                </a:cubicBezTo>
                <a:close/>
                <a:moveTo>
                  <a:pt x="7978" y="1168"/>
                </a:moveTo>
                <a:cubicBezTo>
                  <a:pt x="7970" y="1168"/>
                  <a:pt x="7962" y="1171"/>
                  <a:pt x="7955" y="1179"/>
                </a:cubicBezTo>
                <a:lnTo>
                  <a:pt x="7939" y="1194"/>
                </a:lnTo>
                <a:cubicBezTo>
                  <a:pt x="7914" y="1219"/>
                  <a:pt x="7938" y="1255"/>
                  <a:pt x="7965" y="1255"/>
                </a:cubicBezTo>
                <a:cubicBezTo>
                  <a:pt x="7973" y="1255"/>
                  <a:pt x="7981" y="1252"/>
                  <a:pt x="7988" y="1245"/>
                </a:cubicBezTo>
                <a:cubicBezTo>
                  <a:pt x="7993" y="1239"/>
                  <a:pt x="7999" y="1232"/>
                  <a:pt x="8004" y="1229"/>
                </a:cubicBezTo>
                <a:cubicBezTo>
                  <a:pt x="8030" y="1203"/>
                  <a:pt x="8005" y="1168"/>
                  <a:pt x="7978" y="1168"/>
                </a:cubicBezTo>
                <a:close/>
                <a:moveTo>
                  <a:pt x="20371" y="1110"/>
                </a:moveTo>
                <a:cubicBezTo>
                  <a:pt x="20368" y="1110"/>
                  <a:pt x="20365" y="1111"/>
                  <a:pt x="20362" y="1112"/>
                </a:cubicBezTo>
                <a:cubicBezTo>
                  <a:pt x="20347" y="1116"/>
                  <a:pt x="20331" y="1137"/>
                  <a:pt x="20337" y="1156"/>
                </a:cubicBezTo>
                <a:cubicBezTo>
                  <a:pt x="20348" y="1180"/>
                  <a:pt x="20357" y="1205"/>
                  <a:pt x="20368" y="1230"/>
                </a:cubicBezTo>
                <a:cubicBezTo>
                  <a:pt x="20374" y="1245"/>
                  <a:pt x="20386" y="1256"/>
                  <a:pt x="20402" y="1256"/>
                </a:cubicBezTo>
                <a:cubicBezTo>
                  <a:pt x="20404" y="1256"/>
                  <a:pt x="20407" y="1256"/>
                  <a:pt x="20411" y="1255"/>
                </a:cubicBezTo>
                <a:cubicBezTo>
                  <a:pt x="20427" y="1250"/>
                  <a:pt x="20442" y="1229"/>
                  <a:pt x="20436" y="1211"/>
                </a:cubicBezTo>
                <a:cubicBezTo>
                  <a:pt x="20425" y="1187"/>
                  <a:pt x="20416" y="1162"/>
                  <a:pt x="20405" y="1137"/>
                </a:cubicBezTo>
                <a:cubicBezTo>
                  <a:pt x="20398" y="1122"/>
                  <a:pt x="20386" y="1110"/>
                  <a:pt x="20371" y="1110"/>
                </a:cubicBezTo>
                <a:close/>
                <a:moveTo>
                  <a:pt x="14291" y="1137"/>
                </a:moveTo>
                <a:cubicBezTo>
                  <a:pt x="14250" y="1137"/>
                  <a:pt x="14214" y="1190"/>
                  <a:pt x="14251" y="1227"/>
                </a:cubicBezTo>
                <a:lnTo>
                  <a:pt x="14266" y="1242"/>
                </a:lnTo>
                <a:cubicBezTo>
                  <a:pt x="14278" y="1254"/>
                  <a:pt x="14290" y="1258"/>
                  <a:pt x="14302" y="1258"/>
                </a:cubicBezTo>
                <a:cubicBezTo>
                  <a:pt x="14343" y="1258"/>
                  <a:pt x="14380" y="1205"/>
                  <a:pt x="14342" y="1168"/>
                </a:cubicBezTo>
                <a:lnTo>
                  <a:pt x="14326" y="1152"/>
                </a:lnTo>
                <a:cubicBezTo>
                  <a:pt x="14315" y="1141"/>
                  <a:pt x="14303" y="1137"/>
                  <a:pt x="14291" y="1137"/>
                </a:cubicBezTo>
                <a:close/>
                <a:moveTo>
                  <a:pt x="18990" y="1214"/>
                </a:moveTo>
                <a:cubicBezTo>
                  <a:pt x="18977" y="1214"/>
                  <a:pt x="18964" y="1232"/>
                  <a:pt x="18976" y="1245"/>
                </a:cubicBezTo>
                <a:lnTo>
                  <a:pt x="18992" y="1260"/>
                </a:lnTo>
                <a:cubicBezTo>
                  <a:pt x="18996" y="1263"/>
                  <a:pt x="18999" y="1265"/>
                  <a:pt x="19003" y="1265"/>
                </a:cubicBezTo>
                <a:cubicBezTo>
                  <a:pt x="19017" y="1265"/>
                  <a:pt x="19030" y="1247"/>
                  <a:pt x="19017" y="1235"/>
                </a:cubicBezTo>
                <a:lnTo>
                  <a:pt x="19002" y="1219"/>
                </a:lnTo>
                <a:cubicBezTo>
                  <a:pt x="18998" y="1216"/>
                  <a:pt x="18994" y="1214"/>
                  <a:pt x="18990" y="1214"/>
                </a:cubicBezTo>
                <a:close/>
                <a:moveTo>
                  <a:pt x="17335" y="1208"/>
                </a:moveTo>
                <a:cubicBezTo>
                  <a:pt x="17291" y="1208"/>
                  <a:pt x="17292" y="1278"/>
                  <a:pt x="17337" y="1278"/>
                </a:cubicBezTo>
                <a:lnTo>
                  <a:pt x="17367" y="1278"/>
                </a:lnTo>
                <a:cubicBezTo>
                  <a:pt x="17413" y="1278"/>
                  <a:pt x="17413" y="1208"/>
                  <a:pt x="17367" y="1208"/>
                </a:cubicBezTo>
                <a:lnTo>
                  <a:pt x="17337" y="1208"/>
                </a:lnTo>
                <a:cubicBezTo>
                  <a:pt x="17336" y="1208"/>
                  <a:pt x="17336" y="1208"/>
                  <a:pt x="17335" y="1208"/>
                </a:cubicBezTo>
                <a:close/>
                <a:moveTo>
                  <a:pt x="4945" y="1146"/>
                </a:moveTo>
                <a:cubicBezTo>
                  <a:pt x="4939" y="1146"/>
                  <a:pt x="4932" y="1147"/>
                  <a:pt x="4927" y="1150"/>
                </a:cubicBezTo>
                <a:cubicBezTo>
                  <a:pt x="4908" y="1161"/>
                  <a:pt x="4906" y="1182"/>
                  <a:pt x="4913" y="1198"/>
                </a:cubicBezTo>
                <a:cubicBezTo>
                  <a:pt x="4924" y="1224"/>
                  <a:pt x="4934" y="1248"/>
                  <a:pt x="4947" y="1273"/>
                </a:cubicBezTo>
                <a:cubicBezTo>
                  <a:pt x="4952" y="1285"/>
                  <a:pt x="4964" y="1291"/>
                  <a:pt x="4977" y="1291"/>
                </a:cubicBezTo>
                <a:cubicBezTo>
                  <a:pt x="4983" y="1291"/>
                  <a:pt x="4990" y="1289"/>
                  <a:pt x="4995" y="1286"/>
                </a:cubicBezTo>
                <a:cubicBezTo>
                  <a:pt x="5013" y="1276"/>
                  <a:pt x="5016" y="1255"/>
                  <a:pt x="5008" y="1237"/>
                </a:cubicBezTo>
                <a:cubicBezTo>
                  <a:pt x="4997" y="1213"/>
                  <a:pt x="4987" y="1188"/>
                  <a:pt x="4975" y="1163"/>
                </a:cubicBezTo>
                <a:cubicBezTo>
                  <a:pt x="4970" y="1152"/>
                  <a:pt x="4958" y="1146"/>
                  <a:pt x="4945" y="1146"/>
                </a:cubicBezTo>
                <a:close/>
                <a:moveTo>
                  <a:pt x="1492" y="1163"/>
                </a:moveTo>
                <a:cubicBezTo>
                  <a:pt x="1483" y="1163"/>
                  <a:pt x="1474" y="1165"/>
                  <a:pt x="1466" y="1169"/>
                </a:cubicBezTo>
                <a:cubicBezTo>
                  <a:pt x="1440" y="1185"/>
                  <a:pt x="1433" y="1216"/>
                  <a:pt x="1446" y="1242"/>
                </a:cubicBezTo>
                <a:cubicBezTo>
                  <a:pt x="1451" y="1253"/>
                  <a:pt x="1456" y="1262"/>
                  <a:pt x="1462" y="1273"/>
                </a:cubicBezTo>
                <a:cubicBezTo>
                  <a:pt x="1471" y="1290"/>
                  <a:pt x="1490" y="1299"/>
                  <a:pt x="1509" y="1299"/>
                </a:cubicBezTo>
                <a:cubicBezTo>
                  <a:pt x="1518" y="1299"/>
                  <a:pt x="1527" y="1297"/>
                  <a:pt x="1535" y="1293"/>
                </a:cubicBezTo>
                <a:cubicBezTo>
                  <a:pt x="1561" y="1277"/>
                  <a:pt x="1569" y="1246"/>
                  <a:pt x="1555" y="1219"/>
                </a:cubicBezTo>
                <a:cubicBezTo>
                  <a:pt x="1550" y="1209"/>
                  <a:pt x="1544" y="1200"/>
                  <a:pt x="1539" y="1189"/>
                </a:cubicBezTo>
                <a:cubicBezTo>
                  <a:pt x="1530" y="1171"/>
                  <a:pt x="1511" y="1163"/>
                  <a:pt x="1492" y="1163"/>
                </a:cubicBezTo>
                <a:close/>
                <a:moveTo>
                  <a:pt x="11674" y="1253"/>
                </a:moveTo>
                <a:cubicBezTo>
                  <a:pt x="11628" y="1253"/>
                  <a:pt x="11628" y="1324"/>
                  <a:pt x="11674" y="1324"/>
                </a:cubicBezTo>
                <a:lnTo>
                  <a:pt x="11689" y="1324"/>
                </a:lnTo>
                <a:cubicBezTo>
                  <a:pt x="11734" y="1324"/>
                  <a:pt x="11734" y="1253"/>
                  <a:pt x="11689" y="1253"/>
                </a:cubicBezTo>
                <a:close/>
                <a:moveTo>
                  <a:pt x="22550" y="1282"/>
                </a:moveTo>
                <a:cubicBezTo>
                  <a:pt x="22533" y="1282"/>
                  <a:pt x="22515" y="1293"/>
                  <a:pt x="22515" y="1316"/>
                </a:cubicBezTo>
                <a:lnTo>
                  <a:pt x="22515" y="1331"/>
                </a:lnTo>
                <a:cubicBezTo>
                  <a:pt x="22515" y="1355"/>
                  <a:pt x="22533" y="1366"/>
                  <a:pt x="22550" y="1366"/>
                </a:cubicBezTo>
                <a:cubicBezTo>
                  <a:pt x="22568" y="1366"/>
                  <a:pt x="22585" y="1355"/>
                  <a:pt x="22585" y="1331"/>
                </a:cubicBezTo>
                <a:lnTo>
                  <a:pt x="22585" y="1316"/>
                </a:lnTo>
                <a:cubicBezTo>
                  <a:pt x="22585" y="1293"/>
                  <a:pt x="22568" y="1282"/>
                  <a:pt x="22550" y="1282"/>
                </a:cubicBezTo>
                <a:close/>
                <a:moveTo>
                  <a:pt x="17863" y="1270"/>
                </a:moveTo>
                <a:cubicBezTo>
                  <a:pt x="17845" y="1270"/>
                  <a:pt x="17827" y="1281"/>
                  <a:pt x="17827" y="1304"/>
                </a:cubicBezTo>
                <a:lnTo>
                  <a:pt x="17827" y="1335"/>
                </a:lnTo>
                <a:cubicBezTo>
                  <a:pt x="17827" y="1358"/>
                  <a:pt x="17845" y="1369"/>
                  <a:pt x="17862" y="1369"/>
                </a:cubicBezTo>
                <a:cubicBezTo>
                  <a:pt x="17880" y="1369"/>
                  <a:pt x="17897" y="1358"/>
                  <a:pt x="17897" y="1335"/>
                </a:cubicBezTo>
                <a:lnTo>
                  <a:pt x="17897" y="1304"/>
                </a:lnTo>
                <a:cubicBezTo>
                  <a:pt x="17898" y="1281"/>
                  <a:pt x="17880" y="1270"/>
                  <a:pt x="17863" y="1270"/>
                </a:cubicBezTo>
                <a:close/>
                <a:moveTo>
                  <a:pt x="16512" y="1295"/>
                </a:moveTo>
                <a:cubicBezTo>
                  <a:pt x="16485" y="1295"/>
                  <a:pt x="16460" y="1331"/>
                  <a:pt x="16486" y="1356"/>
                </a:cubicBezTo>
                <a:cubicBezTo>
                  <a:pt x="16493" y="1362"/>
                  <a:pt x="16497" y="1367"/>
                  <a:pt x="16502" y="1371"/>
                </a:cubicBezTo>
                <a:cubicBezTo>
                  <a:pt x="16509" y="1379"/>
                  <a:pt x="16517" y="1382"/>
                  <a:pt x="16525" y="1382"/>
                </a:cubicBezTo>
                <a:cubicBezTo>
                  <a:pt x="16553" y="1382"/>
                  <a:pt x="16576" y="1345"/>
                  <a:pt x="16551" y="1321"/>
                </a:cubicBezTo>
                <a:lnTo>
                  <a:pt x="16536" y="1305"/>
                </a:lnTo>
                <a:cubicBezTo>
                  <a:pt x="16528" y="1298"/>
                  <a:pt x="16520" y="1295"/>
                  <a:pt x="16512" y="1295"/>
                </a:cubicBezTo>
                <a:close/>
                <a:moveTo>
                  <a:pt x="15998" y="1260"/>
                </a:moveTo>
                <a:cubicBezTo>
                  <a:pt x="15986" y="1260"/>
                  <a:pt x="15973" y="1265"/>
                  <a:pt x="15962" y="1276"/>
                </a:cubicBezTo>
                <a:lnTo>
                  <a:pt x="15947" y="1292"/>
                </a:lnTo>
                <a:cubicBezTo>
                  <a:pt x="15909" y="1329"/>
                  <a:pt x="15945" y="1383"/>
                  <a:pt x="15986" y="1383"/>
                </a:cubicBezTo>
                <a:cubicBezTo>
                  <a:pt x="15998" y="1383"/>
                  <a:pt x="16010" y="1378"/>
                  <a:pt x="16021" y="1367"/>
                </a:cubicBezTo>
                <a:lnTo>
                  <a:pt x="16037" y="1351"/>
                </a:lnTo>
                <a:cubicBezTo>
                  <a:pt x="16075" y="1314"/>
                  <a:pt x="16039" y="1260"/>
                  <a:pt x="15998" y="1260"/>
                </a:cubicBezTo>
                <a:close/>
                <a:moveTo>
                  <a:pt x="15445" y="1279"/>
                </a:moveTo>
                <a:cubicBezTo>
                  <a:pt x="15427" y="1279"/>
                  <a:pt x="15409" y="1291"/>
                  <a:pt x="15409" y="1314"/>
                </a:cubicBezTo>
                <a:lnTo>
                  <a:pt x="15409" y="1329"/>
                </a:lnTo>
                <a:cubicBezTo>
                  <a:pt x="15409" y="1352"/>
                  <a:pt x="15427" y="1363"/>
                  <a:pt x="15445" y="1363"/>
                </a:cubicBezTo>
                <a:cubicBezTo>
                  <a:pt x="15453" y="1363"/>
                  <a:pt x="15461" y="1361"/>
                  <a:pt x="15468" y="1356"/>
                </a:cubicBezTo>
                <a:cubicBezTo>
                  <a:pt x="15473" y="1378"/>
                  <a:pt x="15489" y="1396"/>
                  <a:pt x="15518" y="1396"/>
                </a:cubicBezTo>
                <a:cubicBezTo>
                  <a:pt x="15587" y="1396"/>
                  <a:pt x="15587" y="1289"/>
                  <a:pt x="15518" y="1289"/>
                </a:cubicBezTo>
                <a:cubicBezTo>
                  <a:pt x="15502" y="1289"/>
                  <a:pt x="15488" y="1295"/>
                  <a:pt x="15481" y="1305"/>
                </a:cubicBezTo>
                <a:cubicBezTo>
                  <a:pt x="15477" y="1288"/>
                  <a:pt x="15461" y="1279"/>
                  <a:pt x="15445" y="1279"/>
                </a:cubicBezTo>
                <a:close/>
                <a:moveTo>
                  <a:pt x="8699" y="1308"/>
                </a:moveTo>
                <a:cubicBezTo>
                  <a:pt x="8672" y="1308"/>
                  <a:pt x="8647" y="1343"/>
                  <a:pt x="8673" y="1367"/>
                </a:cubicBezTo>
                <a:cubicBezTo>
                  <a:pt x="8684" y="1375"/>
                  <a:pt x="8694" y="1386"/>
                  <a:pt x="8705" y="1396"/>
                </a:cubicBezTo>
                <a:cubicBezTo>
                  <a:pt x="8712" y="1403"/>
                  <a:pt x="8720" y="1406"/>
                  <a:pt x="8728" y="1406"/>
                </a:cubicBezTo>
                <a:cubicBezTo>
                  <a:pt x="8756" y="1406"/>
                  <a:pt x="8781" y="1371"/>
                  <a:pt x="8755" y="1346"/>
                </a:cubicBezTo>
                <a:cubicBezTo>
                  <a:pt x="8745" y="1336"/>
                  <a:pt x="8734" y="1326"/>
                  <a:pt x="8724" y="1318"/>
                </a:cubicBezTo>
                <a:cubicBezTo>
                  <a:pt x="8716" y="1311"/>
                  <a:pt x="8708" y="1308"/>
                  <a:pt x="8699" y="1308"/>
                </a:cubicBezTo>
                <a:close/>
                <a:moveTo>
                  <a:pt x="4227" y="1274"/>
                </a:moveTo>
                <a:cubicBezTo>
                  <a:pt x="4208" y="1274"/>
                  <a:pt x="4189" y="1284"/>
                  <a:pt x="4179" y="1300"/>
                </a:cubicBezTo>
                <a:cubicBezTo>
                  <a:pt x="4164" y="1326"/>
                  <a:pt x="4175" y="1358"/>
                  <a:pt x="4199" y="1373"/>
                </a:cubicBezTo>
                <a:cubicBezTo>
                  <a:pt x="4215" y="1384"/>
                  <a:pt x="4229" y="1393"/>
                  <a:pt x="4243" y="1404"/>
                </a:cubicBezTo>
                <a:cubicBezTo>
                  <a:pt x="4251" y="1409"/>
                  <a:pt x="4260" y="1411"/>
                  <a:pt x="4269" y="1411"/>
                </a:cubicBezTo>
                <a:cubicBezTo>
                  <a:pt x="4288" y="1411"/>
                  <a:pt x="4307" y="1401"/>
                  <a:pt x="4316" y="1384"/>
                </a:cubicBezTo>
                <a:cubicBezTo>
                  <a:pt x="4332" y="1358"/>
                  <a:pt x="4322" y="1326"/>
                  <a:pt x="4298" y="1311"/>
                </a:cubicBezTo>
                <a:cubicBezTo>
                  <a:pt x="4282" y="1300"/>
                  <a:pt x="4267" y="1292"/>
                  <a:pt x="4252" y="1281"/>
                </a:cubicBezTo>
                <a:cubicBezTo>
                  <a:pt x="4245" y="1276"/>
                  <a:pt x="4236" y="1274"/>
                  <a:pt x="4227" y="1274"/>
                </a:cubicBezTo>
                <a:close/>
                <a:moveTo>
                  <a:pt x="18253" y="1393"/>
                </a:moveTo>
                <a:cubicBezTo>
                  <a:pt x="18244" y="1393"/>
                  <a:pt x="18236" y="1399"/>
                  <a:pt x="18236" y="1410"/>
                </a:cubicBezTo>
                <a:lnTo>
                  <a:pt x="18236" y="1426"/>
                </a:lnTo>
                <a:cubicBezTo>
                  <a:pt x="18236" y="1438"/>
                  <a:pt x="18244" y="1444"/>
                  <a:pt x="18253" y="1444"/>
                </a:cubicBezTo>
                <a:cubicBezTo>
                  <a:pt x="18262" y="1444"/>
                  <a:pt x="18270" y="1438"/>
                  <a:pt x="18270" y="1426"/>
                </a:cubicBezTo>
                <a:lnTo>
                  <a:pt x="18270" y="1410"/>
                </a:lnTo>
                <a:cubicBezTo>
                  <a:pt x="18270" y="1399"/>
                  <a:pt x="18262" y="1393"/>
                  <a:pt x="18253" y="1393"/>
                </a:cubicBezTo>
                <a:close/>
                <a:moveTo>
                  <a:pt x="5879" y="1311"/>
                </a:moveTo>
                <a:cubicBezTo>
                  <a:pt x="5856" y="1311"/>
                  <a:pt x="5836" y="1327"/>
                  <a:pt x="5828" y="1349"/>
                </a:cubicBezTo>
                <a:cubicBezTo>
                  <a:pt x="5823" y="1365"/>
                  <a:pt x="5818" y="1379"/>
                  <a:pt x="5812" y="1393"/>
                </a:cubicBezTo>
                <a:cubicBezTo>
                  <a:pt x="5803" y="1421"/>
                  <a:pt x="5823" y="1452"/>
                  <a:pt x="5849" y="1459"/>
                </a:cubicBezTo>
                <a:cubicBezTo>
                  <a:pt x="5854" y="1461"/>
                  <a:pt x="5859" y="1461"/>
                  <a:pt x="5864" y="1461"/>
                </a:cubicBezTo>
                <a:cubicBezTo>
                  <a:pt x="5888" y="1461"/>
                  <a:pt x="5907" y="1445"/>
                  <a:pt x="5914" y="1423"/>
                </a:cubicBezTo>
                <a:cubicBezTo>
                  <a:pt x="5919" y="1407"/>
                  <a:pt x="5924" y="1392"/>
                  <a:pt x="5930" y="1378"/>
                </a:cubicBezTo>
                <a:cubicBezTo>
                  <a:pt x="5939" y="1350"/>
                  <a:pt x="5919" y="1319"/>
                  <a:pt x="5893" y="1313"/>
                </a:cubicBezTo>
                <a:cubicBezTo>
                  <a:pt x="5888" y="1311"/>
                  <a:pt x="5884" y="1311"/>
                  <a:pt x="5879" y="1311"/>
                </a:cubicBezTo>
                <a:close/>
                <a:moveTo>
                  <a:pt x="2364" y="1379"/>
                </a:moveTo>
                <a:cubicBezTo>
                  <a:pt x="2346" y="1379"/>
                  <a:pt x="2328" y="1390"/>
                  <a:pt x="2328" y="1413"/>
                </a:cubicBezTo>
                <a:lnTo>
                  <a:pt x="2328" y="1429"/>
                </a:lnTo>
                <a:cubicBezTo>
                  <a:pt x="2328" y="1452"/>
                  <a:pt x="2346" y="1463"/>
                  <a:pt x="2363" y="1463"/>
                </a:cubicBezTo>
                <a:cubicBezTo>
                  <a:pt x="2381" y="1463"/>
                  <a:pt x="2398" y="1452"/>
                  <a:pt x="2398" y="1429"/>
                </a:cubicBezTo>
                <a:lnTo>
                  <a:pt x="2398" y="1413"/>
                </a:lnTo>
                <a:cubicBezTo>
                  <a:pt x="2399" y="1390"/>
                  <a:pt x="2381" y="1379"/>
                  <a:pt x="2364" y="1379"/>
                </a:cubicBezTo>
                <a:close/>
                <a:moveTo>
                  <a:pt x="7843" y="1377"/>
                </a:moveTo>
                <a:cubicBezTo>
                  <a:pt x="7816" y="1377"/>
                  <a:pt x="7792" y="1413"/>
                  <a:pt x="7817" y="1438"/>
                </a:cubicBezTo>
                <a:lnTo>
                  <a:pt x="7833" y="1454"/>
                </a:lnTo>
                <a:cubicBezTo>
                  <a:pt x="7840" y="1461"/>
                  <a:pt x="7849" y="1464"/>
                  <a:pt x="7857" y="1464"/>
                </a:cubicBezTo>
                <a:cubicBezTo>
                  <a:pt x="7884" y="1464"/>
                  <a:pt x="7908" y="1428"/>
                  <a:pt x="7882" y="1404"/>
                </a:cubicBezTo>
                <a:lnTo>
                  <a:pt x="7867" y="1388"/>
                </a:lnTo>
                <a:cubicBezTo>
                  <a:pt x="7859" y="1381"/>
                  <a:pt x="7851" y="1377"/>
                  <a:pt x="7843" y="1377"/>
                </a:cubicBezTo>
                <a:close/>
                <a:moveTo>
                  <a:pt x="7681" y="1393"/>
                </a:moveTo>
                <a:cubicBezTo>
                  <a:pt x="7636" y="1393"/>
                  <a:pt x="7637" y="1465"/>
                  <a:pt x="7682" y="1465"/>
                </a:cubicBezTo>
                <a:lnTo>
                  <a:pt x="7713" y="1465"/>
                </a:lnTo>
                <a:cubicBezTo>
                  <a:pt x="7758" y="1465"/>
                  <a:pt x="7758" y="1393"/>
                  <a:pt x="7713" y="1393"/>
                </a:cubicBezTo>
                <a:lnTo>
                  <a:pt x="7682" y="1393"/>
                </a:lnTo>
                <a:cubicBezTo>
                  <a:pt x="7682" y="1393"/>
                  <a:pt x="7682" y="1393"/>
                  <a:pt x="7681" y="1393"/>
                </a:cubicBezTo>
                <a:close/>
                <a:moveTo>
                  <a:pt x="24056" y="1379"/>
                </a:moveTo>
                <a:cubicBezTo>
                  <a:pt x="24053" y="1379"/>
                  <a:pt x="24049" y="1379"/>
                  <a:pt x="24045" y="1381"/>
                </a:cubicBezTo>
                <a:cubicBezTo>
                  <a:pt x="24029" y="1386"/>
                  <a:pt x="24014" y="1391"/>
                  <a:pt x="24000" y="1396"/>
                </a:cubicBezTo>
                <a:cubicBezTo>
                  <a:pt x="23960" y="1408"/>
                  <a:pt x="23971" y="1466"/>
                  <a:pt x="24007" y="1466"/>
                </a:cubicBezTo>
                <a:cubicBezTo>
                  <a:pt x="24011" y="1466"/>
                  <a:pt x="24015" y="1466"/>
                  <a:pt x="24019" y="1465"/>
                </a:cubicBezTo>
                <a:cubicBezTo>
                  <a:pt x="24034" y="1459"/>
                  <a:pt x="24048" y="1454"/>
                  <a:pt x="24063" y="1449"/>
                </a:cubicBezTo>
                <a:cubicBezTo>
                  <a:pt x="24101" y="1436"/>
                  <a:pt x="24091" y="1379"/>
                  <a:pt x="24056" y="1379"/>
                </a:cubicBezTo>
                <a:close/>
                <a:moveTo>
                  <a:pt x="3103" y="1386"/>
                </a:moveTo>
                <a:cubicBezTo>
                  <a:pt x="3081" y="1386"/>
                  <a:pt x="3058" y="1392"/>
                  <a:pt x="3037" y="1403"/>
                </a:cubicBezTo>
                <a:cubicBezTo>
                  <a:pt x="3002" y="1420"/>
                  <a:pt x="3024" y="1468"/>
                  <a:pt x="3057" y="1468"/>
                </a:cubicBezTo>
                <a:cubicBezTo>
                  <a:pt x="3062" y="1468"/>
                  <a:pt x="3067" y="1467"/>
                  <a:pt x="3073" y="1465"/>
                </a:cubicBezTo>
                <a:cubicBezTo>
                  <a:pt x="3083" y="1460"/>
                  <a:pt x="3092" y="1458"/>
                  <a:pt x="3101" y="1458"/>
                </a:cubicBezTo>
                <a:cubicBezTo>
                  <a:pt x="3112" y="1458"/>
                  <a:pt x="3123" y="1461"/>
                  <a:pt x="3135" y="1466"/>
                </a:cubicBezTo>
                <a:cubicBezTo>
                  <a:pt x="3138" y="1467"/>
                  <a:pt x="3141" y="1467"/>
                  <a:pt x="3144" y="1467"/>
                </a:cubicBezTo>
                <a:cubicBezTo>
                  <a:pt x="3159" y="1467"/>
                  <a:pt x="3175" y="1454"/>
                  <a:pt x="3179" y="1439"/>
                </a:cubicBezTo>
                <a:cubicBezTo>
                  <a:pt x="3185" y="1418"/>
                  <a:pt x="3172" y="1403"/>
                  <a:pt x="3154" y="1396"/>
                </a:cubicBezTo>
                <a:cubicBezTo>
                  <a:pt x="3137" y="1390"/>
                  <a:pt x="3120" y="1386"/>
                  <a:pt x="3103" y="1386"/>
                </a:cubicBezTo>
                <a:close/>
                <a:moveTo>
                  <a:pt x="9480" y="1366"/>
                </a:moveTo>
                <a:cubicBezTo>
                  <a:pt x="9475" y="1366"/>
                  <a:pt x="9469" y="1368"/>
                  <a:pt x="9463" y="1371"/>
                </a:cubicBezTo>
                <a:cubicBezTo>
                  <a:pt x="9447" y="1380"/>
                  <a:pt x="9438" y="1404"/>
                  <a:pt x="9450" y="1419"/>
                </a:cubicBezTo>
                <a:cubicBezTo>
                  <a:pt x="9465" y="1439"/>
                  <a:pt x="9480" y="1460"/>
                  <a:pt x="9495" y="1480"/>
                </a:cubicBezTo>
                <a:cubicBezTo>
                  <a:pt x="9502" y="1491"/>
                  <a:pt x="9514" y="1498"/>
                  <a:pt x="9526" y="1498"/>
                </a:cubicBezTo>
                <a:cubicBezTo>
                  <a:pt x="9531" y="1498"/>
                  <a:pt x="9537" y="1496"/>
                  <a:pt x="9543" y="1493"/>
                </a:cubicBezTo>
                <a:cubicBezTo>
                  <a:pt x="9559" y="1483"/>
                  <a:pt x="9568" y="1460"/>
                  <a:pt x="9556" y="1445"/>
                </a:cubicBezTo>
                <a:cubicBezTo>
                  <a:pt x="9541" y="1425"/>
                  <a:pt x="9526" y="1405"/>
                  <a:pt x="9511" y="1384"/>
                </a:cubicBezTo>
                <a:cubicBezTo>
                  <a:pt x="9504" y="1373"/>
                  <a:pt x="9492" y="1366"/>
                  <a:pt x="9480" y="1366"/>
                </a:cubicBezTo>
                <a:close/>
                <a:moveTo>
                  <a:pt x="10826" y="1366"/>
                </a:moveTo>
                <a:cubicBezTo>
                  <a:pt x="10810" y="1366"/>
                  <a:pt x="10794" y="1374"/>
                  <a:pt x="10783" y="1391"/>
                </a:cubicBezTo>
                <a:cubicBezTo>
                  <a:pt x="10774" y="1407"/>
                  <a:pt x="10764" y="1423"/>
                  <a:pt x="10756" y="1436"/>
                </a:cubicBezTo>
                <a:cubicBezTo>
                  <a:pt x="10731" y="1479"/>
                  <a:pt x="10767" y="1518"/>
                  <a:pt x="10804" y="1518"/>
                </a:cubicBezTo>
                <a:cubicBezTo>
                  <a:pt x="10820" y="1518"/>
                  <a:pt x="10836" y="1510"/>
                  <a:pt x="10847" y="1492"/>
                </a:cubicBezTo>
                <a:cubicBezTo>
                  <a:pt x="10857" y="1476"/>
                  <a:pt x="10866" y="1460"/>
                  <a:pt x="10874" y="1446"/>
                </a:cubicBezTo>
                <a:cubicBezTo>
                  <a:pt x="10899" y="1405"/>
                  <a:pt x="10862" y="1366"/>
                  <a:pt x="10826" y="1366"/>
                </a:cubicBezTo>
                <a:close/>
                <a:moveTo>
                  <a:pt x="21167" y="1412"/>
                </a:moveTo>
                <a:cubicBezTo>
                  <a:pt x="21155" y="1412"/>
                  <a:pt x="21142" y="1419"/>
                  <a:pt x="21136" y="1430"/>
                </a:cubicBezTo>
                <a:cubicBezTo>
                  <a:pt x="21127" y="1449"/>
                  <a:pt x="21134" y="1467"/>
                  <a:pt x="21149" y="1478"/>
                </a:cubicBezTo>
                <a:cubicBezTo>
                  <a:pt x="21169" y="1494"/>
                  <a:pt x="21188" y="1509"/>
                  <a:pt x="21209" y="1523"/>
                </a:cubicBezTo>
                <a:cubicBezTo>
                  <a:pt x="21214" y="1527"/>
                  <a:pt x="21219" y="1528"/>
                  <a:pt x="21225" y="1528"/>
                </a:cubicBezTo>
                <a:cubicBezTo>
                  <a:pt x="21238" y="1528"/>
                  <a:pt x="21251" y="1520"/>
                  <a:pt x="21257" y="1510"/>
                </a:cubicBezTo>
                <a:cubicBezTo>
                  <a:pt x="21269" y="1492"/>
                  <a:pt x="21260" y="1473"/>
                  <a:pt x="21244" y="1461"/>
                </a:cubicBezTo>
                <a:cubicBezTo>
                  <a:pt x="21225" y="1446"/>
                  <a:pt x="21205" y="1431"/>
                  <a:pt x="21184" y="1417"/>
                </a:cubicBezTo>
                <a:cubicBezTo>
                  <a:pt x="21179" y="1413"/>
                  <a:pt x="21173" y="1412"/>
                  <a:pt x="21167" y="1412"/>
                </a:cubicBezTo>
                <a:close/>
                <a:moveTo>
                  <a:pt x="877" y="1421"/>
                </a:moveTo>
                <a:cubicBezTo>
                  <a:pt x="859" y="1421"/>
                  <a:pt x="840" y="1432"/>
                  <a:pt x="839" y="1455"/>
                </a:cubicBezTo>
                <a:cubicBezTo>
                  <a:pt x="837" y="1491"/>
                  <a:pt x="862" y="1522"/>
                  <a:pt x="896" y="1533"/>
                </a:cubicBezTo>
                <a:cubicBezTo>
                  <a:pt x="900" y="1534"/>
                  <a:pt x="904" y="1534"/>
                  <a:pt x="907" y="1534"/>
                </a:cubicBezTo>
                <a:cubicBezTo>
                  <a:pt x="943" y="1534"/>
                  <a:pt x="955" y="1476"/>
                  <a:pt x="916" y="1465"/>
                </a:cubicBezTo>
                <a:cubicBezTo>
                  <a:pt x="910" y="1461"/>
                  <a:pt x="911" y="1459"/>
                  <a:pt x="911" y="1455"/>
                </a:cubicBezTo>
                <a:cubicBezTo>
                  <a:pt x="912" y="1432"/>
                  <a:pt x="895" y="1421"/>
                  <a:pt x="877" y="1421"/>
                </a:cubicBezTo>
                <a:close/>
                <a:moveTo>
                  <a:pt x="12410" y="1439"/>
                </a:moveTo>
                <a:cubicBezTo>
                  <a:pt x="12401" y="1439"/>
                  <a:pt x="12392" y="1444"/>
                  <a:pt x="12392" y="1455"/>
                </a:cubicBezTo>
                <a:lnTo>
                  <a:pt x="12392" y="1529"/>
                </a:lnTo>
                <a:cubicBezTo>
                  <a:pt x="12392" y="1541"/>
                  <a:pt x="12402" y="1547"/>
                  <a:pt x="12411" y="1547"/>
                </a:cubicBezTo>
                <a:cubicBezTo>
                  <a:pt x="12419" y="1547"/>
                  <a:pt x="12428" y="1541"/>
                  <a:pt x="12428" y="1529"/>
                </a:cubicBezTo>
                <a:lnTo>
                  <a:pt x="12428" y="1455"/>
                </a:lnTo>
                <a:cubicBezTo>
                  <a:pt x="12428" y="1444"/>
                  <a:pt x="12419" y="1439"/>
                  <a:pt x="12410" y="1439"/>
                </a:cubicBezTo>
                <a:close/>
                <a:moveTo>
                  <a:pt x="22746" y="1477"/>
                </a:moveTo>
                <a:cubicBezTo>
                  <a:pt x="22700" y="1477"/>
                  <a:pt x="22700" y="1548"/>
                  <a:pt x="22746" y="1548"/>
                </a:cubicBezTo>
                <a:lnTo>
                  <a:pt x="22775" y="1548"/>
                </a:lnTo>
                <a:cubicBezTo>
                  <a:pt x="22775" y="1548"/>
                  <a:pt x="22776" y="1548"/>
                  <a:pt x="22776" y="1548"/>
                </a:cubicBezTo>
                <a:cubicBezTo>
                  <a:pt x="22821" y="1548"/>
                  <a:pt x="22821" y="1477"/>
                  <a:pt x="22775" y="1477"/>
                </a:cubicBezTo>
                <a:close/>
                <a:moveTo>
                  <a:pt x="7080" y="1497"/>
                </a:moveTo>
                <a:cubicBezTo>
                  <a:pt x="7062" y="1497"/>
                  <a:pt x="7044" y="1508"/>
                  <a:pt x="7044" y="1531"/>
                </a:cubicBezTo>
                <a:lnTo>
                  <a:pt x="7044" y="1546"/>
                </a:lnTo>
                <a:cubicBezTo>
                  <a:pt x="7044" y="1569"/>
                  <a:pt x="7062" y="1581"/>
                  <a:pt x="7080" y="1581"/>
                </a:cubicBezTo>
                <a:cubicBezTo>
                  <a:pt x="7098" y="1581"/>
                  <a:pt x="7116" y="1569"/>
                  <a:pt x="7116" y="1546"/>
                </a:cubicBezTo>
                <a:lnTo>
                  <a:pt x="7116" y="1531"/>
                </a:lnTo>
                <a:cubicBezTo>
                  <a:pt x="7116" y="1508"/>
                  <a:pt x="7098" y="1497"/>
                  <a:pt x="7080" y="1497"/>
                </a:cubicBezTo>
                <a:close/>
                <a:moveTo>
                  <a:pt x="11975" y="1540"/>
                </a:moveTo>
                <a:cubicBezTo>
                  <a:pt x="11957" y="1540"/>
                  <a:pt x="11940" y="1551"/>
                  <a:pt x="11940" y="1575"/>
                </a:cubicBezTo>
                <a:lnTo>
                  <a:pt x="11940" y="1590"/>
                </a:lnTo>
                <a:cubicBezTo>
                  <a:pt x="11939" y="1613"/>
                  <a:pt x="11956" y="1624"/>
                  <a:pt x="11974" y="1624"/>
                </a:cubicBezTo>
                <a:cubicBezTo>
                  <a:pt x="11992" y="1624"/>
                  <a:pt x="12010" y="1613"/>
                  <a:pt x="12010" y="1590"/>
                </a:cubicBezTo>
                <a:lnTo>
                  <a:pt x="12010" y="1575"/>
                </a:lnTo>
                <a:cubicBezTo>
                  <a:pt x="12010" y="1551"/>
                  <a:pt x="11992" y="1540"/>
                  <a:pt x="11975" y="1540"/>
                </a:cubicBezTo>
                <a:close/>
                <a:moveTo>
                  <a:pt x="15098" y="1502"/>
                </a:moveTo>
                <a:cubicBezTo>
                  <a:pt x="15095" y="1502"/>
                  <a:pt x="15092" y="1502"/>
                  <a:pt x="15089" y="1503"/>
                </a:cubicBezTo>
                <a:cubicBezTo>
                  <a:pt x="15079" y="1506"/>
                  <a:pt x="15073" y="1512"/>
                  <a:pt x="15069" y="1518"/>
                </a:cubicBezTo>
                <a:cubicBezTo>
                  <a:pt x="15064" y="1509"/>
                  <a:pt x="15053" y="1502"/>
                  <a:pt x="15041" y="1502"/>
                </a:cubicBezTo>
                <a:cubicBezTo>
                  <a:pt x="15040" y="1502"/>
                  <a:pt x="15040" y="1502"/>
                  <a:pt x="15040" y="1502"/>
                </a:cubicBezTo>
                <a:cubicBezTo>
                  <a:pt x="14991" y="1502"/>
                  <a:pt x="14992" y="1571"/>
                  <a:pt x="15037" y="1572"/>
                </a:cubicBezTo>
                <a:cubicBezTo>
                  <a:pt x="15049" y="1572"/>
                  <a:pt x="15058" y="1567"/>
                  <a:pt x="15065" y="1560"/>
                </a:cubicBezTo>
                <a:cubicBezTo>
                  <a:pt x="15074" y="1592"/>
                  <a:pt x="15101" y="1619"/>
                  <a:pt x="15135" y="1629"/>
                </a:cubicBezTo>
                <a:cubicBezTo>
                  <a:pt x="15139" y="1631"/>
                  <a:pt x="15143" y="1631"/>
                  <a:pt x="15147" y="1631"/>
                </a:cubicBezTo>
                <a:cubicBezTo>
                  <a:pt x="15181" y="1631"/>
                  <a:pt x="15193" y="1574"/>
                  <a:pt x="15154" y="1561"/>
                </a:cubicBezTo>
                <a:cubicBezTo>
                  <a:pt x="15138" y="1556"/>
                  <a:pt x="15133" y="1543"/>
                  <a:pt x="15132" y="1528"/>
                </a:cubicBezTo>
                <a:cubicBezTo>
                  <a:pt x="15130" y="1512"/>
                  <a:pt x="15113" y="1502"/>
                  <a:pt x="15098" y="1502"/>
                </a:cubicBezTo>
                <a:close/>
                <a:moveTo>
                  <a:pt x="16524" y="1519"/>
                </a:moveTo>
                <a:cubicBezTo>
                  <a:pt x="16506" y="1519"/>
                  <a:pt x="16488" y="1528"/>
                  <a:pt x="16478" y="1545"/>
                </a:cubicBezTo>
                <a:cubicBezTo>
                  <a:pt x="16463" y="1569"/>
                  <a:pt x="16472" y="1606"/>
                  <a:pt x="16498" y="1619"/>
                </a:cubicBezTo>
                <a:cubicBezTo>
                  <a:pt x="16508" y="1624"/>
                  <a:pt x="16518" y="1629"/>
                  <a:pt x="16528" y="1634"/>
                </a:cubicBezTo>
                <a:cubicBezTo>
                  <a:pt x="16537" y="1639"/>
                  <a:pt x="16546" y="1641"/>
                  <a:pt x="16555" y="1641"/>
                </a:cubicBezTo>
                <a:cubicBezTo>
                  <a:pt x="16573" y="1641"/>
                  <a:pt x="16591" y="1632"/>
                  <a:pt x="16602" y="1614"/>
                </a:cubicBezTo>
                <a:cubicBezTo>
                  <a:pt x="16615" y="1591"/>
                  <a:pt x="16608" y="1555"/>
                  <a:pt x="16582" y="1541"/>
                </a:cubicBezTo>
                <a:cubicBezTo>
                  <a:pt x="16571" y="1536"/>
                  <a:pt x="16562" y="1531"/>
                  <a:pt x="16551" y="1525"/>
                </a:cubicBezTo>
                <a:cubicBezTo>
                  <a:pt x="16543" y="1521"/>
                  <a:pt x="16533" y="1519"/>
                  <a:pt x="16524" y="1519"/>
                </a:cubicBezTo>
                <a:close/>
                <a:moveTo>
                  <a:pt x="19304" y="1622"/>
                </a:moveTo>
                <a:cubicBezTo>
                  <a:pt x="19280" y="1622"/>
                  <a:pt x="19280" y="1656"/>
                  <a:pt x="19304" y="1656"/>
                </a:cubicBezTo>
                <a:cubicBezTo>
                  <a:pt x="19327" y="1656"/>
                  <a:pt x="19327" y="1622"/>
                  <a:pt x="19304" y="1622"/>
                </a:cubicBezTo>
                <a:close/>
                <a:moveTo>
                  <a:pt x="3535" y="1596"/>
                </a:moveTo>
                <a:cubicBezTo>
                  <a:pt x="3521" y="1596"/>
                  <a:pt x="3508" y="1614"/>
                  <a:pt x="3522" y="1625"/>
                </a:cubicBezTo>
                <a:cubicBezTo>
                  <a:pt x="3529" y="1632"/>
                  <a:pt x="3529" y="1637"/>
                  <a:pt x="3520" y="1644"/>
                </a:cubicBezTo>
                <a:cubicBezTo>
                  <a:pt x="3506" y="1655"/>
                  <a:pt x="3519" y="1672"/>
                  <a:pt x="3534" y="1672"/>
                </a:cubicBezTo>
                <a:cubicBezTo>
                  <a:pt x="3538" y="1672"/>
                  <a:pt x="3542" y="1671"/>
                  <a:pt x="3545" y="1669"/>
                </a:cubicBezTo>
                <a:cubicBezTo>
                  <a:pt x="3566" y="1651"/>
                  <a:pt x="3566" y="1619"/>
                  <a:pt x="3546" y="1601"/>
                </a:cubicBezTo>
                <a:cubicBezTo>
                  <a:pt x="3543" y="1597"/>
                  <a:pt x="3539" y="1596"/>
                  <a:pt x="3535" y="1596"/>
                </a:cubicBezTo>
                <a:close/>
                <a:moveTo>
                  <a:pt x="15654" y="1592"/>
                </a:moveTo>
                <a:cubicBezTo>
                  <a:pt x="15627" y="1592"/>
                  <a:pt x="15603" y="1629"/>
                  <a:pt x="15628" y="1653"/>
                </a:cubicBezTo>
                <a:lnTo>
                  <a:pt x="15644" y="1669"/>
                </a:lnTo>
                <a:cubicBezTo>
                  <a:pt x="15651" y="1676"/>
                  <a:pt x="15659" y="1679"/>
                  <a:pt x="15667" y="1679"/>
                </a:cubicBezTo>
                <a:cubicBezTo>
                  <a:pt x="15694" y="1679"/>
                  <a:pt x="15719" y="1644"/>
                  <a:pt x="15693" y="1619"/>
                </a:cubicBezTo>
                <a:lnTo>
                  <a:pt x="15678" y="1603"/>
                </a:lnTo>
                <a:cubicBezTo>
                  <a:pt x="15670" y="1596"/>
                  <a:pt x="15662" y="1592"/>
                  <a:pt x="15654" y="1592"/>
                </a:cubicBezTo>
                <a:close/>
                <a:moveTo>
                  <a:pt x="6059" y="1613"/>
                </a:moveTo>
                <a:cubicBezTo>
                  <a:pt x="6012" y="1613"/>
                  <a:pt x="6012" y="1685"/>
                  <a:pt x="6059" y="1685"/>
                </a:cubicBezTo>
                <a:cubicBezTo>
                  <a:pt x="6105" y="1685"/>
                  <a:pt x="6105" y="1613"/>
                  <a:pt x="6059" y="1613"/>
                </a:cubicBezTo>
                <a:close/>
                <a:moveTo>
                  <a:pt x="13759" y="1545"/>
                </a:moveTo>
                <a:cubicBezTo>
                  <a:pt x="13753" y="1545"/>
                  <a:pt x="13747" y="1546"/>
                  <a:pt x="13742" y="1549"/>
                </a:cubicBezTo>
                <a:cubicBezTo>
                  <a:pt x="13723" y="1560"/>
                  <a:pt x="13721" y="1581"/>
                  <a:pt x="13728" y="1598"/>
                </a:cubicBezTo>
                <a:cubicBezTo>
                  <a:pt x="13738" y="1623"/>
                  <a:pt x="13749" y="1648"/>
                  <a:pt x="13760" y="1672"/>
                </a:cubicBezTo>
                <a:cubicBezTo>
                  <a:pt x="13766" y="1684"/>
                  <a:pt x="13779" y="1689"/>
                  <a:pt x="13792" y="1689"/>
                </a:cubicBezTo>
                <a:cubicBezTo>
                  <a:pt x="13798" y="1689"/>
                  <a:pt x="13804" y="1688"/>
                  <a:pt x="13809" y="1686"/>
                </a:cubicBezTo>
                <a:cubicBezTo>
                  <a:pt x="13827" y="1675"/>
                  <a:pt x="13831" y="1654"/>
                  <a:pt x="13822" y="1637"/>
                </a:cubicBezTo>
                <a:cubicBezTo>
                  <a:pt x="13812" y="1612"/>
                  <a:pt x="13801" y="1587"/>
                  <a:pt x="13790" y="1562"/>
                </a:cubicBezTo>
                <a:cubicBezTo>
                  <a:pt x="13784" y="1550"/>
                  <a:pt x="13772" y="1545"/>
                  <a:pt x="13759" y="1545"/>
                </a:cubicBezTo>
                <a:close/>
                <a:moveTo>
                  <a:pt x="10307" y="1562"/>
                </a:moveTo>
                <a:cubicBezTo>
                  <a:pt x="10298" y="1562"/>
                  <a:pt x="10288" y="1565"/>
                  <a:pt x="10280" y="1569"/>
                </a:cubicBezTo>
                <a:cubicBezTo>
                  <a:pt x="10254" y="1585"/>
                  <a:pt x="10247" y="1616"/>
                  <a:pt x="10260" y="1643"/>
                </a:cubicBezTo>
                <a:cubicBezTo>
                  <a:pt x="10266" y="1653"/>
                  <a:pt x="10271" y="1661"/>
                  <a:pt x="10276" y="1672"/>
                </a:cubicBezTo>
                <a:cubicBezTo>
                  <a:pt x="10285" y="1690"/>
                  <a:pt x="10303" y="1699"/>
                  <a:pt x="10322" y="1699"/>
                </a:cubicBezTo>
                <a:cubicBezTo>
                  <a:pt x="10332" y="1699"/>
                  <a:pt x="10341" y="1696"/>
                  <a:pt x="10349" y="1692"/>
                </a:cubicBezTo>
                <a:cubicBezTo>
                  <a:pt x="10376" y="1676"/>
                  <a:pt x="10382" y="1645"/>
                  <a:pt x="10369" y="1619"/>
                </a:cubicBezTo>
                <a:cubicBezTo>
                  <a:pt x="10364" y="1608"/>
                  <a:pt x="10359" y="1599"/>
                  <a:pt x="10354" y="1588"/>
                </a:cubicBezTo>
                <a:cubicBezTo>
                  <a:pt x="10344" y="1571"/>
                  <a:pt x="10325" y="1562"/>
                  <a:pt x="10307" y="1562"/>
                </a:cubicBezTo>
                <a:close/>
                <a:moveTo>
                  <a:pt x="1804" y="1675"/>
                </a:moveTo>
                <a:cubicBezTo>
                  <a:pt x="1770" y="1675"/>
                  <a:pt x="1758" y="1733"/>
                  <a:pt x="1797" y="1745"/>
                </a:cubicBezTo>
                <a:cubicBezTo>
                  <a:pt x="1813" y="1751"/>
                  <a:pt x="1827" y="1756"/>
                  <a:pt x="1842" y="1761"/>
                </a:cubicBezTo>
                <a:cubicBezTo>
                  <a:pt x="1846" y="1762"/>
                  <a:pt x="1850" y="1763"/>
                  <a:pt x="1854" y="1763"/>
                </a:cubicBezTo>
                <a:cubicBezTo>
                  <a:pt x="1888" y="1763"/>
                  <a:pt x="1901" y="1706"/>
                  <a:pt x="1862" y="1693"/>
                </a:cubicBezTo>
                <a:cubicBezTo>
                  <a:pt x="1846" y="1688"/>
                  <a:pt x="1831" y="1682"/>
                  <a:pt x="1817" y="1677"/>
                </a:cubicBezTo>
                <a:cubicBezTo>
                  <a:pt x="1812" y="1676"/>
                  <a:pt x="1808" y="1675"/>
                  <a:pt x="1804" y="1675"/>
                </a:cubicBezTo>
                <a:close/>
                <a:moveTo>
                  <a:pt x="4497" y="1714"/>
                </a:moveTo>
                <a:cubicBezTo>
                  <a:pt x="4450" y="1714"/>
                  <a:pt x="4450" y="1785"/>
                  <a:pt x="4497" y="1785"/>
                </a:cubicBezTo>
                <a:cubicBezTo>
                  <a:pt x="4541" y="1785"/>
                  <a:pt x="4542" y="1714"/>
                  <a:pt x="4497" y="1714"/>
                </a:cubicBezTo>
                <a:close/>
                <a:moveTo>
                  <a:pt x="23422" y="1646"/>
                </a:moveTo>
                <a:cubicBezTo>
                  <a:pt x="23401" y="1646"/>
                  <a:pt x="23379" y="1663"/>
                  <a:pt x="23385" y="1690"/>
                </a:cubicBezTo>
                <a:lnTo>
                  <a:pt x="23400" y="1764"/>
                </a:lnTo>
                <a:cubicBezTo>
                  <a:pt x="23404" y="1782"/>
                  <a:pt x="23417" y="1789"/>
                  <a:pt x="23431" y="1789"/>
                </a:cubicBezTo>
                <a:cubicBezTo>
                  <a:pt x="23451" y="1789"/>
                  <a:pt x="23474" y="1772"/>
                  <a:pt x="23469" y="1745"/>
                </a:cubicBezTo>
                <a:cubicBezTo>
                  <a:pt x="23461" y="1721"/>
                  <a:pt x="23457" y="1696"/>
                  <a:pt x="23453" y="1671"/>
                </a:cubicBezTo>
                <a:cubicBezTo>
                  <a:pt x="23449" y="1653"/>
                  <a:pt x="23436" y="1646"/>
                  <a:pt x="23422" y="1646"/>
                </a:cubicBezTo>
                <a:close/>
                <a:moveTo>
                  <a:pt x="2436" y="1723"/>
                </a:moveTo>
                <a:cubicBezTo>
                  <a:pt x="2392" y="1723"/>
                  <a:pt x="2391" y="1795"/>
                  <a:pt x="2436" y="1795"/>
                </a:cubicBezTo>
                <a:cubicBezTo>
                  <a:pt x="2482" y="1795"/>
                  <a:pt x="2482" y="1723"/>
                  <a:pt x="2436" y="1723"/>
                </a:cubicBezTo>
                <a:close/>
                <a:moveTo>
                  <a:pt x="2722" y="1712"/>
                </a:moveTo>
                <a:cubicBezTo>
                  <a:pt x="2691" y="1712"/>
                  <a:pt x="2669" y="1759"/>
                  <a:pt x="2703" y="1777"/>
                </a:cubicBezTo>
                <a:cubicBezTo>
                  <a:pt x="2714" y="1782"/>
                  <a:pt x="2723" y="1787"/>
                  <a:pt x="2733" y="1792"/>
                </a:cubicBezTo>
                <a:cubicBezTo>
                  <a:pt x="2739" y="1795"/>
                  <a:pt x="2745" y="1797"/>
                  <a:pt x="2751" y="1797"/>
                </a:cubicBezTo>
                <a:cubicBezTo>
                  <a:pt x="2783" y="1797"/>
                  <a:pt x="2805" y="1750"/>
                  <a:pt x="2769" y="1732"/>
                </a:cubicBezTo>
                <a:cubicBezTo>
                  <a:pt x="2759" y="1726"/>
                  <a:pt x="2749" y="1721"/>
                  <a:pt x="2739" y="1716"/>
                </a:cubicBezTo>
                <a:cubicBezTo>
                  <a:pt x="2733" y="1713"/>
                  <a:pt x="2728" y="1712"/>
                  <a:pt x="2722" y="1712"/>
                </a:cubicBezTo>
                <a:close/>
                <a:moveTo>
                  <a:pt x="3870" y="1712"/>
                </a:moveTo>
                <a:cubicBezTo>
                  <a:pt x="3865" y="1712"/>
                  <a:pt x="3860" y="1713"/>
                  <a:pt x="3855" y="1714"/>
                </a:cubicBezTo>
                <a:cubicBezTo>
                  <a:pt x="3816" y="1723"/>
                  <a:pt x="3827" y="1782"/>
                  <a:pt x="3865" y="1784"/>
                </a:cubicBezTo>
                <a:cubicBezTo>
                  <a:pt x="3871" y="1794"/>
                  <a:pt x="3883" y="1799"/>
                  <a:pt x="3894" y="1799"/>
                </a:cubicBezTo>
                <a:cubicBezTo>
                  <a:pt x="3900" y="1799"/>
                  <a:pt x="3907" y="1798"/>
                  <a:pt x="3912" y="1795"/>
                </a:cubicBezTo>
                <a:cubicBezTo>
                  <a:pt x="3931" y="1784"/>
                  <a:pt x="3933" y="1763"/>
                  <a:pt x="3926" y="1745"/>
                </a:cubicBezTo>
                <a:cubicBezTo>
                  <a:pt x="3915" y="1723"/>
                  <a:pt x="3892" y="1712"/>
                  <a:pt x="3870" y="1712"/>
                </a:cubicBezTo>
                <a:close/>
                <a:moveTo>
                  <a:pt x="13042" y="1674"/>
                </a:moveTo>
                <a:cubicBezTo>
                  <a:pt x="13024" y="1674"/>
                  <a:pt x="13005" y="1684"/>
                  <a:pt x="12995" y="1701"/>
                </a:cubicBezTo>
                <a:cubicBezTo>
                  <a:pt x="12979" y="1727"/>
                  <a:pt x="12989" y="1759"/>
                  <a:pt x="13015" y="1775"/>
                </a:cubicBezTo>
                <a:cubicBezTo>
                  <a:pt x="13030" y="1785"/>
                  <a:pt x="13045" y="1795"/>
                  <a:pt x="13059" y="1805"/>
                </a:cubicBezTo>
                <a:cubicBezTo>
                  <a:pt x="13066" y="1810"/>
                  <a:pt x="13075" y="1812"/>
                  <a:pt x="13084" y="1812"/>
                </a:cubicBezTo>
                <a:cubicBezTo>
                  <a:pt x="13103" y="1812"/>
                  <a:pt x="13123" y="1802"/>
                  <a:pt x="13132" y="1785"/>
                </a:cubicBezTo>
                <a:cubicBezTo>
                  <a:pt x="13147" y="1759"/>
                  <a:pt x="13136" y="1727"/>
                  <a:pt x="13113" y="1712"/>
                </a:cubicBezTo>
                <a:cubicBezTo>
                  <a:pt x="13097" y="1701"/>
                  <a:pt x="13083" y="1692"/>
                  <a:pt x="13068" y="1681"/>
                </a:cubicBezTo>
                <a:cubicBezTo>
                  <a:pt x="13060" y="1676"/>
                  <a:pt x="13051" y="1674"/>
                  <a:pt x="13042" y="1674"/>
                </a:cubicBezTo>
                <a:close/>
                <a:moveTo>
                  <a:pt x="6525" y="1720"/>
                </a:moveTo>
                <a:cubicBezTo>
                  <a:pt x="6507" y="1720"/>
                  <a:pt x="6489" y="1732"/>
                  <a:pt x="6489" y="1755"/>
                </a:cubicBezTo>
                <a:lnTo>
                  <a:pt x="6489" y="1785"/>
                </a:lnTo>
                <a:cubicBezTo>
                  <a:pt x="6489" y="1808"/>
                  <a:pt x="6506" y="1820"/>
                  <a:pt x="6524" y="1820"/>
                </a:cubicBezTo>
                <a:cubicBezTo>
                  <a:pt x="6541" y="1820"/>
                  <a:pt x="6559" y="1808"/>
                  <a:pt x="6560" y="1785"/>
                </a:cubicBezTo>
                <a:lnTo>
                  <a:pt x="6560" y="1755"/>
                </a:lnTo>
                <a:cubicBezTo>
                  <a:pt x="6560" y="1732"/>
                  <a:pt x="6543" y="1720"/>
                  <a:pt x="6525" y="1720"/>
                </a:cubicBezTo>
                <a:close/>
                <a:moveTo>
                  <a:pt x="17021" y="1714"/>
                </a:moveTo>
                <a:cubicBezTo>
                  <a:pt x="16980" y="1714"/>
                  <a:pt x="16944" y="1767"/>
                  <a:pt x="16981" y="1805"/>
                </a:cubicBezTo>
                <a:cubicBezTo>
                  <a:pt x="16987" y="1810"/>
                  <a:pt x="16991" y="1815"/>
                  <a:pt x="16996" y="1821"/>
                </a:cubicBezTo>
                <a:cubicBezTo>
                  <a:pt x="17007" y="1832"/>
                  <a:pt x="17020" y="1836"/>
                  <a:pt x="17032" y="1836"/>
                </a:cubicBezTo>
                <a:cubicBezTo>
                  <a:pt x="17073" y="1836"/>
                  <a:pt x="17110" y="1783"/>
                  <a:pt x="17073" y="1745"/>
                </a:cubicBezTo>
                <a:lnTo>
                  <a:pt x="17057" y="1730"/>
                </a:lnTo>
                <a:cubicBezTo>
                  <a:pt x="17046" y="1719"/>
                  <a:pt x="17033" y="1714"/>
                  <a:pt x="17021" y="1714"/>
                </a:cubicBezTo>
                <a:close/>
                <a:moveTo>
                  <a:pt x="19438" y="1770"/>
                </a:moveTo>
                <a:cubicBezTo>
                  <a:pt x="19426" y="1770"/>
                  <a:pt x="19414" y="1783"/>
                  <a:pt x="19422" y="1798"/>
                </a:cubicBezTo>
                <a:cubicBezTo>
                  <a:pt x="19428" y="1808"/>
                  <a:pt x="19433" y="1818"/>
                  <a:pt x="19437" y="1828"/>
                </a:cubicBezTo>
                <a:cubicBezTo>
                  <a:pt x="19441" y="1835"/>
                  <a:pt x="19446" y="1837"/>
                  <a:pt x="19451" y="1837"/>
                </a:cubicBezTo>
                <a:cubicBezTo>
                  <a:pt x="19463" y="1837"/>
                  <a:pt x="19475" y="1825"/>
                  <a:pt x="19468" y="1810"/>
                </a:cubicBezTo>
                <a:cubicBezTo>
                  <a:pt x="19463" y="1800"/>
                  <a:pt x="19457" y="1790"/>
                  <a:pt x="19452" y="1780"/>
                </a:cubicBezTo>
                <a:cubicBezTo>
                  <a:pt x="19449" y="1773"/>
                  <a:pt x="19443" y="1770"/>
                  <a:pt x="19438" y="1770"/>
                </a:cubicBezTo>
                <a:close/>
                <a:moveTo>
                  <a:pt x="18929" y="1721"/>
                </a:moveTo>
                <a:cubicBezTo>
                  <a:pt x="18920" y="1721"/>
                  <a:pt x="18911" y="1723"/>
                  <a:pt x="18902" y="1727"/>
                </a:cubicBezTo>
                <a:cubicBezTo>
                  <a:pt x="18892" y="1733"/>
                  <a:pt x="18882" y="1738"/>
                  <a:pt x="18872" y="1743"/>
                </a:cubicBezTo>
                <a:cubicBezTo>
                  <a:pt x="18845" y="1756"/>
                  <a:pt x="18839" y="1791"/>
                  <a:pt x="18852" y="1817"/>
                </a:cubicBezTo>
                <a:cubicBezTo>
                  <a:pt x="18862" y="1834"/>
                  <a:pt x="18880" y="1843"/>
                  <a:pt x="18898" y="1843"/>
                </a:cubicBezTo>
                <a:cubicBezTo>
                  <a:pt x="18907" y="1843"/>
                  <a:pt x="18916" y="1841"/>
                  <a:pt x="18925" y="1836"/>
                </a:cubicBezTo>
                <a:cubicBezTo>
                  <a:pt x="18936" y="1831"/>
                  <a:pt x="18945" y="1826"/>
                  <a:pt x="18955" y="1821"/>
                </a:cubicBezTo>
                <a:cubicBezTo>
                  <a:pt x="18982" y="1807"/>
                  <a:pt x="18988" y="1771"/>
                  <a:pt x="18975" y="1747"/>
                </a:cubicBezTo>
                <a:cubicBezTo>
                  <a:pt x="18965" y="1730"/>
                  <a:pt x="18947" y="1721"/>
                  <a:pt x="18929" y="1721"/>
                </a:cubicBezTo>
                <a:close/>
                <a:moveTo>
                  <a:pt x="19965" y="1737"/>
                </a:moveTo>
                <a:cubicBezTo>
                  <a:pt x="19896" y="1737"/>
                  <a:pt x="19896" y="1844"/>
                  <a:pt x="19965" y="1844"/>
                </a:cubicBezTo>
                <a:lnTo>
                  <a:pt x="19996" y="1844"/>
                </a:lnTo>
                <a:cubicBezTo>
                  <a:pt x="20065" y="1844"/>
                  <a:pt x="20065" y="1737"/>
                  <a:pt x="19996" y="1737"/>
                </a:cubicBezTo>
                <a:close/>
                <a:moveTo>
                  <a:pt x="21978" y="1746"/>
                </a:moveTo>
                <a:cubicBezTo>
                  <a:pt x="21960" y="1746"/>
                  <a:pt x="21942" y="1758"/>
                  <a:pt x="21942" y="1781"/>
                </a:cubicBezTo>
                <a:lnTo>
                  <a:pt x="21942" y="1811"/>
                </a:lnTo>
                <a:cubicBezTo>
                  <a:pt x="21942" y="1834"/>
                  <a:pt x="21960" y="1846"/>
                  <a:pt x="21978" y="1846"/>
                </a:cubicBezTo>
                <a:cubicBezTo>
                  <a:pt x="21996" y="1846"/>
                  <a:pt x="22013" y="1834"/>
                  <a:pt x="22013" y="1811"/>
                </a:cubicBezTo>
                <a:lnTo>
                  <a:pt x="22013" y="1781"/>
                </a:lnTo>
                <a:cubicBezTo>
                  <a:pt x="22013" y="1758"/>
                  <a:pt x="21996" y="1746"/>
                  <a:pt x="21978" y="1746"/>
                </a:cubicBezTo>
                <a:close/>
                <a:moveTo>
                  <a:pt x="333" y="1779"/>
                </a:moveTo>
                <a:cubicBezTo>
                  <a:pt x="288" y="1779"/>
                  <a:pt x="287" y="1849"/>
                  <a:pt x="333" y="1849"/>
                </a:cubicBezTo>
                <a:cubicBezTo>
                  <a:pt x="380" y="1849"/>
                  <a:pt x="380" y="1779"/>
                  <a:pt x="333" y="1779"/>
                </a:cubicBezTo>
                <a:close/>
                <a:moveTo>
                  <a:pt x="14694" y="1710"/>
                </a:moveTo>
                <a:cubicBezTo>
                  <a:pt x="14670" y="1710"/>
                  <a:pt x="14649" y="1727"/>
                  <a:pt x="14641" y="1748"/>
                </a:cubicBezTo>
                <a:cubicBezTo>
                  <a:pt x="14636" y="1764"/>
                  <a:pt x="14631" y="1779"/>
                  <a:pt x="14627" y="1792"/>
                </a:cubicBezTo>
                <a:cubicBezTo>
                  <a:pt x="14617" y="1821"/>
                  <a:pt x="14637" y="1852"/>
                  <a:pt x="14663" y="1858"/>
                </a:cubicBezTo>
                <a:cubicBezTo>
                  <a:pt x="14668" y="1860"/>
                  <a:pt x="14672" y="1860"/>
                  <a:pt x="14676" y="1860"/>
                </a:cubicBezTo>
                <a:cubicBezTo>
                  <a:pt x="14700" y="1860"/>
                  <a:pt x="14720" y="1844"/>
                  <a:pt x="14728" y="1822"/>
                </a:cubicBezTo>
                <a:cubicBezTo>
                  <a:pt x="14734" y="1806"/>
                  <a:pt x="14739" y="1791"/>
                  <a:pt x="14744" y="1777"/>
                </a:cubicBezTo>
                <a:cubicBezTo>
                  <a:pt x="14754" y="1749"/>
                  <a:pt x="14734" y="1718"/>
                  <a:pt x="14707" y="1712"/>
                </a:cubicBezTo>
                <a:cubicBezTo>
                  <a:pt x="14703" y="1710"/>
                  <a:pt x="14698" y="1710"/>
                  <a:pt x="14694" y="1710"/>
                </a:cubicBezTo>
                <a:close/>
                <a:moveTo>
                  <a:pt x="11177" y="1778"/>
                </a:moveTo>
                <a:cubicBezTo>
                  <a:pt x="11159" y="1778"/>
                  <a:pt x="11141" y="1789"/>
                  <a:pt x="11141" y="1812"/>
                </a:cubicBezTo>
                <a:lnTo>
                  <a:pt x="11141" y="1828"/>
                </a:lnTo>
                <a:cubicBezTo>
                  <a:pt x="11141" y="1851"/>
                  <a:pt x="11159" y="1863"/>
                  <a:pt x="11177" y="1863"/>
                </a:cubicBezTo>
                <a:cubicBezTo>
                  <a:pt x="11195" y="1863"/>
                  <a:pt x="11213" y="1851"/>
                  <a:pt x="11213" y="1828"/>
                </a:cubicBezTo>
                <a:lnTo>
                  <a:pt x="11213" y="1812"/>
                </a:lnTo>
                <a:cubicBezTo>
                  <a:pt x="11213" y="1789"/>
                  <a:pt x="11195" y="1778"/>
                  <a:pt x="11177" y="1778"/>
                </a:cubicBezTo>
                <a:close/>
                <a:moveTo>
                  <a:pt x="16494" y="1792"/>
                </a:moveTo>
                <a:cubicBezTo>
                  <a:pt x="16451" y="1792"/>
                  <a:pt x="16450" y="1864"/>
                  <a:pt x="16495" y="1864"/>
                </a:cubicBezTo>
                <a:lnTo>
                  <a:pt x="16525" y="1864"/>
                </a:lnTo>
                <a:cubicBezTo>
                  <a:pt x="16571" y="1864"/>
                  <a:pt x="16571" y="1792"/>
                  <a:pt x="16525" y="1792"/>
                </a:cubicBezTo>
                <a:lnTo>
                  <a:pt x="16495" y="1792"/>
                </a:lnTo>
                <a:cubicBezTo>
                  <a:pt x="16494" y="1792"/>
                  <a:pt x="16494" y="1792"/>
                  <a:pt x="16494" y="1792"/>
                </a:cubicBezTo>
                <a:close/>
                <a:moveTo>
                  <a:pt x="11919" y="1786"/>
                </a:moveTo>
                <a:cubicBezTo>
                  <a:pt x="11896" y="1786"/>
                  <a:pt x="11873" y="1792"/>
                  <a:pt x="11852" y="1802"/>
                </a:cubicBezTo>
                <a:cubicBezTo>
                  <a:pt x="11816" y="1819"/>
                  <a:pt x="11838" y="1868"/>
                  <a:pt x="11871" y="1868"/>
                </a:cubicBezTo>
                <a:cubicBezTo>
                  <a:pt x="11876" y="1868"/>
                  <a:pt x="11881" y="1866"/>
                  <a:pt x="11886" y="1864"/>
                </a:cubicBezTo>
                <a:cubicBezTo>
                  <a:pt x="11896" y="1859"/>
                  <a:pt x="11905" y="1857"/>
                  <a:pt x="11915" y="1857"/>
                </a:cubicBezTo>
                <a:cubicBezTo>
                  <a:pt x="11926" y="1857"/>
                  <a:pt x="11937" y="1860"/>
                  <a:pt x="11948" y="1865"/>
                </a:cubicBezTo>
                <a:cubicBezTo>
                  <a:pt x="11951" y="1866"/>
                  <a:pt x="11954" y="1866"/>
                  <a:pt x="11957" y="1866"/>
                </a:cubicBezTo>
                <a:cubicBezTo>
                  <a:pt x="11973" y="1866"/>
                  <a:pt x="11989" y="1853"/>
                  <a:pt x="11993" y="1840"/>
                </a:cubicBezTo>
                <a:cubicBezTo>
                  <a:pt x="11999" y="1819"/>
                  <a:pt x="11987" y="1803"/>
                  <a:pt x="11968" y="1796"/>
                </a:cubicBezTo>
                <a:cubicBezTo>
                  <a:pt x="11952" y="1789"/>
                  <a:pt x="11935" y="1786"/>
                  <a:pt x="11919" y="1786"/>
                </a:cubicBezTo>
                <a:close/>
                <a:moveTo>
                  <a:pt x="21827" y="1806"/>
                </a:moveTo>
                <a:cubicBezTo>
                  <a:pt x="21810" y="1806"/>
                  <a:pt x="21792" y="1817"/>
                  <a:pt x="21792" y="1840"/>
                </a:cubicBezTo>
                <a:lnTo>
                  <a:pt x="21792" y="1855"/>
                </a:lnTo>
                <a:cubicBezTo>
                  <a:pt x="21792" y="1878"/>
                  <a:pt x="21810" y="1890"/>
                  <a:pt x="21827" y="1890"/>
                </a:cubicBezTo>
                <a:cubicBezTo>
                  <a:pt x="21845" y="1890"/>
                  <a:pt x="21863" y="1878"/>
                  <a:pt x="21863" y="1855"/>
                </a:cubicBezTo>
                <a:lnTo>
                  <a:pt x="21863" y="1840"/>
                </a:lnTo>
                <a:cubicBezTo>
                  <a:pt x="21863" y="1817"/>
                  <a:pt x="21845" y="1806"/>
                  <a:pt x="21827" y="1806"/>
                </a:cubicBezTo>
                <a:close/>
                <a:moveTo>
                  <a:pt x="24624" y="1829"/>
                </a:moveTo>
                <a:cubicBezTo>
                  <a:pt x="24579" y="1829"/>
                  <a:pt x="24579" y="1900"/>
                  <a:pt x="24624" y="1900"/>
                </a:cubicBezTo>
                <a:lnTo>
                  <a:pt x="24640" y="1900"/>
                </a:lnTo>
                <a:cubicBezTo>
                  <a:pt x="24686" y="1900"/>
                  <a:pt x="24686" y="1829"/>
                  <a:pt x="24640" y="1829"/>
                </a:cubicBezTo>
                <a:close/>
                <a:moveTo>
                  <a:pt x="20990" y="1770"/>
                </a:moveTo>
                <a:cubicBezTo>
                  <a:pt x="20954" y="1770"/>
                  <a:pt x="20917" y="1809"/>
                  <a:pt x="20940" y="1850"/>
                </a:cubicBezTo>
                <a:cubicBezTo>
                  <a:pt x="20960" y="1886"/>
                  <a:pt x="20991" y="1902"/>
                  <a:pt x="21030" y="1907"/>
                </a:cubicBezTo>
                <a:cubicBezTo>
                  <a:pt x="21032" y="1907"/>
                  <a:pt x="21033" y="1907"/>
                  <a:pt x="21035" y="1907"/>
                </a:cubicBezTo>
                <a:cubicBezTo>
                  <a:pt x="21062" y="1907"/>
                  <a:pt x="21083" y="1879"/>
                  <a:pt x="21083" y="1853"/>
                </a:cubicBezTo>
                <a:cubicBezTo>
                  <a:pt x="21083" y="1823"/>
                  <a:pt x="21061" y="1805"/>
                  <a:pt x="21034" y="1799"/>
                </a:cubicBezTo>
                <a:cubicBezTo>
                  <a:pt x="21033" y="1798"/>
                  <a:pt x="21033" y="1797"/>
                  <a:pt x="21031" y="1796"/>
                </a:cubicBezTo>
                <a:cubicBezTo>
                  <a:pt x="21021" y="1777"/>
                  <a:pt x="21005" y="1770"/>
                  <a:pt x="20990" y="1770"/>
                </a:cubicBezTo>
                <a:close/>
                <a:moveTo>
                  <a:pt x="20595" y="1847"/>
                </a:moveTo>
                <a:cubicBezTo>
                  <a:pt x="20549" y="1847"/>
                  <a:pt x="20549" y="1917"/>
                  <a:pt x="20595" y="1917"/>
                </a:cubicBezTo>
                <a:cubicBezTo>
                  <a:pt x="20595" y="1917"/>
                  <a:pt x="20596" y="1917"/>
                  <a:pt x="20596" y="1917"/>
                </a:cubicBezTo>
                <a:cubicBezTo>
                  <a:pt x="20641" y="1917"/>
                  <a:pt x="20641" y="1847"/>
                  <a:pt x="20595" y="1847"/>
                </a:cubicBezTo>
                <a:close/>
                <a:moveTo>
                  <a:pt x="9691" y="1820"/>
                </a:moveTo>
                <a:cubicBezTo>
                  <a:pt x="9673" y="1820"/>
                  <a:pt x="9654" y="1831"/>
                  <a:pt x="9654" y="1854"/>
                </a:cubicBezTo>
                <a:cubicBezTo>
                  <a:pt x="9652" y="1890"/>
                  <a:pt x="9675" y="1921"/>
                  <a:pt x="9710" y="1932"/>
                </a:cubicBezTo>
                <a:cubicBezTo>
                  <a:pt x="9714" y="1933"/>
                  <a:pt x="9718" y="1934"/>
                  <a:pt x="9722" y="1934"/>
                </a:cubicBezTo>
                <a:cubicBezTo>
                  <a:pt x="9757" y="1934"/>
                  <a:pt x="9769" y="1875"/>
                  <a:pt x="9730" y="1864"/>
                </a:cubicBezTo>
                <a:cubicBezTo>
                  <a:pt x="9723" y="1861"/>
                  <a:pt x="9725" y="1858"/>
                  <a:pt x="9725" y="1854"/>
                </a:cubicBezTo>
                <a:cubicBezTo>
                  <a:pt x="9726" y="1831"/>
                  <a:pt x="9709" y="1820"/>
                  <a:pt x="9691" y="1820"/>
                </a:cubicBezTo>
                <a:close/>
                <a:moveTo>
                  <a:pt x="18130" y="1873"/>
                </a:moveTo>
                <a:cubicBezTo>
                  <a:pt x="18125" y="1873"/>
                  <a:pt x="18120" y="1875"/>
                  <a:pt x="18116" y="1880"/>
                </a:cubicBezTo>
                <a:cubicBezTo>
                  <a:pt x="18103" y="1899"/>
                  <a:pt x="18086" y="1912"/>
                  <a:pt x="18066" y="1918"/>
                </a:cubicBezTo>
                <a:cubicBezTo>
                  <a:pt x="18047" y="1926"/>
                  <a:pt x="18053" y="1954"/>
                  <a:pt x="18070" y="1954"/>
                </a:cubicBezTo>
                <a:cubicBezTo>
                  <a:pt x="18072" y="1954"/>
                  <a:pt x="18073" y="1953"/>
                  <a:pt x="18075" y="1953"/>
                </a:cubicBezTo>
                <a:cubicBezTo>
                  <a:pt x="18105" y="1941"/>
                  <a:pt x="18127" y="1923"/>
                  <a:pt x="18147" y="1899"/>
                </a:cubicBezTo>
                <a:cubicBezTo>
                  <a:pt x="18156" y="1886"/>
                  <a:pt x="18143" y="1873"/>
                  <a:pt x="18130" y="1873"/>
                </a:cubicBezTo>
                <a:close/>
                <a:moveTo>
                  <a:pt x="8337" y="1890"/>
                </a:moveTo>
                <a:cubicBezTo>
                  <a:pt x="8291" y="1890"/>
                  <a:pt x="8291" y="1960"/>
                  <a:pt x="8337" y="1960"/>
                </a:cubicBezTo>
                <a:lnTo>
                  <a:pt x="8367" y="1960"/>
                </a:lnTo>
                <a:cubicBezTo>
                  <a:pt x="8368" y="1960"/>
                  <a:pt x="8369" y="1960"/>
                  <a:pt x="8369" y="1960"/>
                </a:cubicBezTo>
                <a:cubicBezTo>
                  <a:pt x="8413" y="1960"/>
                  <a:pt x="8414" y="1890"/>
                  <a:pt x="8367" y="1890"/>
                </a:cubicBezTo>
                <a:close/>
                <a:moveTo>
                  <a:pt x="2676" y="1906"/>
                </a:moveTo>
                <a:cubicBezTo>
                  <a:pt x="2632" y="1906"/>
                  <a:pt x="2632" y="1976"/>
                  <a:pt x="2677" y="1976"/>
                </a:cubicBezTo>
                <a:cubicBezTo>
                  <a:pt x="2723" y="1976"/>
                  <a:pt x="2723" y="1906"/>
                  <a:pt x="2677" y="1906"/>
                </a:cubicBezTo>
                <a:cubicBezTo>
                  <a:pt x="2677" y="1906"/>
                  <a:pt x="2676" y="1906"/>
                  <a:pt x="2676" y="1906"/>
                </a:cubicBezTo>
                <a:close/>
                <a:moveTo>
                  <a:pt x="15895" y="1896"/>
                </a:moveTo>
                <a:cubicBezTo>
                  <a:pt x="15877" y="1896"/>
                  <a:pt x="15859" y="1908"/>
                  <a:pt x="15859" y="1931"/>
                </a:cubicBezTo>
                <a:lnTo>
                  <a:pt x="15859" y="1946"/>
                </a:lnTo>
                <a:cubicBezTo>
                  <a:pt x="15859" y="1969"/>
                  <a:pt x="15876" y="1980"/>
                  <a:pt x="15894" y="1980"/>
                </a:cubicBezTo>
                <a:cubicBezTo>
                  <a:pt x="15911" y="1980"/>
                  <a:pt x="15929" y="1969"/>
                  <a:pt x="15929" y="1946"/>
                </a:cubicBezTo>
                <a:lnTo>
                  <a:pt x="15929" y="1931"/>
                </a:lnTo>
                <a:cubicBezTo>
                  <a:pt x="15930" y="1908"/>
                  <a:pt x="15912" y="1896"/>
                  <a:pt x="15895" y="1896"/>
                </a:cubicBezTo>
                <a:close/>
                <a:moveTo>
                  <a:pt x="5231" y="1912"/>
                </a:moveTo>
                <a:cubicBezTo>
                  <a:pt x="5185" y="1912"/>
                  <a:pt x="5185" y="1983"/>
                  <a:pt x="5231" y="1983"/>
                </a:cubicBezTo>
                <a:lnTo>
                  <a:pt x="5247" y="1983"/>
                </a:lnTo>
                <a:cubicBezTo>
                  <a:pt x="5293" y="1983"/>
                  <a:pt x="5293" y="1912"/>
                  <a:pt x="5247" y="1912"/>
                </a:cubicBezTo>
                <a:close/>
                <a:moveTo>
                  <a:pt x="8668" y="1921"/>
                </a:moveTo>
                <a:cubicBezTo>
                  <a:pt x="8622" y="1921"/>
                  <a:pt x="8622" y="1991"/>
                  <a:pt x="8668" y="1991"/>
                </a:cubicBezTo>
                <a:lnTo>
                  <a:pt x="8698" y="1991"/>
                </a:lnTo>
                <a:cubicBezTo>
                  <a:pt x="8745" y="1991"/>
                  <a:pt x="8745" y="1921"/>
                  <a:pt x="8698" y="1921"/>
                </a:cubicBezTo>
                <a:close/>
                <a:moveTo>
                  <a:pt x="5441" y="1928"/>
                </a:moveTo>
                <a:cubicBezTo>
                  <a:pt x="5395" y="1928"/>
                  <a:pt x="5395" y="1999"/>
                  <a:pt x="5441" y="1999"/>
                </a:cubicBezTo>
                <a:cubicBezTo>
                  <a:pt x="5488" y="1999"/>
                  <a:pt x="5488" y="1928"/>
                  <a:pt x="5441" y="1928"/>
                </a:cubicBezTo>
                <a:close/>
                <a:moveTo>
                  <a:pt x="7766" y="1933"/>
                </a:moveTo>
                <a:cubicBezTo>
                  <a:pt x="7720" y="1933"/>
                  <a:pt x="7720" y="2004"/>
                  <a:pt x="7766" y="2004"/>
                </a:cubicBezTo>
                <a:cubicBezTo>
                  <a:pt x="7812" y="2004"/>
                  <a:pt x="7812" y="1933"/>
                  <a:pt x="7766" y="1933"/>
                </a:cubicBezTo>
                <a:close/>
                <a:moveTo>
                  <a:pt x="2256" y="1855"/>
                </a:moveTo>
                <a:cubicBezTo>
                  <a:pt x="2210" y="1855"/>
                  <a:pt x="2180" y="1926"/>
                  <a:pt x="2230" y="1955"/>
                </a:cubicBezTo>
                <a:cubicBezTo>
                  <a:pt x="2255" y="1971"/>
                  <a:pt x="2279" y="1985"/>
                  <a:pt x="2304" y="2000"/>
                </a:cubicBezTo>
                <a:cubicBezTo>
                  <a:pt x="2313" y="2005"/>
                  <a:pt x="2322" y="2008"/>
                  <a:pt x="2330" y="2008"/>
                </a:cubicBezTo>
                <a:cubicBezTo>
                  <a:pt x="2377" y="2008"/>
                  <a:pt x="2408" y="1938"/>
                  <a:pt x="2359" y="1908"/>
                </a:cubicBezTo>
                <a:cubicBezTo>
                  <a:pt x="2334" y="1892"/>
                  <a:pt x="2309" y="1877"/>
                  <a:pt x="2284" y="1864"/>
                </a:cubicBezTo>
                <a:cubicBezTo>
                  <a:pt x="2274" y="1858"/>
                  <a:pt x="2265" y="1855"/>
                  <a:pt x="2256" y="1855"/>
                </a:cubicBezTo>
                <a:close/>
                <a:moveTo>
                  <a:pt x="7902" y="1964"/>
                </a:moveTo>
                <a:cubicBezTo>
                  <a:pt x="7856" y="1964"/>
                  <a:pt x="7856" y="2035"/>
                  <a:pt x="7902" y="2035"/>
                </a:cubicBezTo>
                <a:cubicBezTo>
                  <a:pt x="7946" y="2035"/>
                  <a:pt x="7948" y="1964"/>
                  <a:pt x="7902" y="1964"/>
                </a:cubicBezTo>
                <a:close/>
                <a:moveTo>
                  <a:pt x="19202" y="1855"/>
                </a:moveTo>
                <a:cubicBezTo>
                  <a:pt x="19162" y="1855"/>
                  <a:pt x="19124" y="1908"/>
                  <a:pt x="19161" y="1946"/>
                </a:cubicBezTo>
                <a:cubicBezTo>
                  <a:pt x="19186" y="1971"/>
                  <a:pt x="19211" y="1996"/>
                  <a:pt x="19234" y="2022"/>
                </a:cubicBezTo>
                <a:cubicBezTo>
                  <a:pt x="19245" y="2033"/>
                  <a:pt x="19257" y="2037"/>
                  <a:pt x="19269" y="2037"/>
                </a:cubicBezTo>
                <a:cubicBezTo>
                  <a:pt x="19310" y="2037"/>
                  <a:pt x="19347" y="1985"/>
                  <a:pt x="19311" y="1947"/>
                </a:cubicBezTo>
                <a:cubicBezTo>
                  <a:pt x="19285" y="1922"/>
                  <a:pt x="19262" y="1896"/>
                  <a:pt x="19237" y="1871"/>
                </a:cubicBezTo>
                <a:cubicBezTo>
                  <a:pt x="19227" y="1860"/>
                  <a:pt x="19214" y="1855"/>
                  <a:pt x="19202" y="1855"/>
                </a:cubicBezTo>
                <a:close/>
                <a:moveTo>
                  <a:pt x="4844" y="1955"/>
                </a:moveTo>
                <a:cubicBezTo>
                  <a:pt x="4821" y="1955"/>
                  <a:pt x="4797" y="1980"/>
                  <a:pt x="4811" y="2007"/>
                </a:cubicBezTo>
                <a:cubicBezTo>
                  <a:pt x="4816" y="2018"/>
                  <a:pt x="4821" y="2027"/>
                  <a:pt x="4827" y="2038"/>
                </a:cubicBezTo>
                <a:cubicBezTo>
                  <a:pt x="4833" y="2051"/>
                  <a:pt x="4844" y="2056"/>
                  <a:pt x="4854" y="2056"/>
                </a:cubicBezTo>
                <a:cubicBezTo>
                  <a:pt x="4878" y="2056"/>
                  <a:pt x="4902" y="2030"/>
                  <a:pt x="4887" y="2002"/>
                </a:cubicBezTo>
                <a:cubicBezTo>
                  <a:pt x="4882" y="1991"/>
                  <a:pt x="4877" y="1983"/>
                  <a:pt x="4872" y="1973"/>
                </a:cubicBezTo>
                <a:cubicBezTo>
                  <a:pt x="4865" y="1960"/>
                  <a:pt x="4855" y="1955"/>
                  <a:pt x="4844" y="1955"/>
                </a:cubicBezTo>
                <a:close/>
                <a:moveTo>
                  <a:pt x="12349" y="1995"/>
                </a:moveTo>
                <a:cubicBezTo>
                  <a:pt x="12335" y="1995"/>
                  <a:pt x="12323" y="2014"/>
                  <a:pt x="12336" y="2025"/>
                </a:cubicBezTo>
                <a:cubicBezTo>
                  <a:pt x="12342" y="2031"/>
                  <a:pt x="12341" y="2037"/>
                  <a:pt x="12335" y="2043"/>
                </a:cubicBezTo>
                <a:cubicBezTo>
                  <a:pt x="12320" y="2054"/>
                  <a:pt x="12333" y="2071"/>
                  <a:pt x="12348" y="2071"/>
                </a:cubicBezTo>
                <a:cubicBezTo>
                  <a:pt x="12352" y="2071"/>
                  <a:pt x="12356" y="2070"/>
                  <a:pt x="12360" y="2068"/>
                </a:cubicBezTo>
                <a:cubicBezTo>
                  <a:pt x="12381" y="2051"/>
                  <a:pt x="12381" y="2018"/>
                  <a:pt x="12361" y="2000"/>
                </a:cubicBezTo>
                <a:cubicBezTo>
                  <a:pt x="12357" y="1996"/>
                  <a:pt x="12353" y="1995"/>
                  <a:pt x="12349" y="1995"/>
                </a:cubicBezTo>
                <a:close/>
                <a:moveTo>
                  <a:pt x="22953" y="1944"/>
                </a:moveTo>
                <a:cubicBezTo>
                  <a:pt x="22932" y="1944"/>
                  <a:pt x="22911" y="1961"/>
                  <a:pt x="22919" y="1987"/>
                </a:cubicBezTo>
                <a:cubicBezTo>
                  <a:pt x="22924" y="2007"/>
                  <a:pt x="22929" y="2027"/>
                  <a:pt x="22934" y="2048"/>
                </a:cubicBezTo>
                <a:cubicBezTo>
                  <a:pt x="22938" y="2066"/>
                  <a:pt x="22952" y="2074"/>
                  <a:pt x="22966" y="2074"/>
                </a:cubicBezTo>
                <a:cubicBezTo>
                  <a:pt x="22987" y="2074"/>
                  <a:pt x="23009" y="2057"/>
                  <a:pt x="23002" y="2030"/>
                </a:cubicBezTo>
                <a:cubicBezTo>
                  <a:pt x="22997" y="2010"/>
                  <a:pt x="22991" y="1990"/>
                  <a:pt x="22987" y="1969"/>
                </a:cubicBezTo>
                <a:cubicBezTo>
                  <a:pt x="22982" y="1952"/>
                  <a:pt x="22968" y="1944"/>
                  <a:pt x="22953" y="1944"/>
                </a:cubicBezTo>
                <a:close/>
                <a:moveTo>
                  <a:pt x="16028" y="2033"/>
                </a:moveTo>
                <a:cubicBezTo>
                  <a:pt x="16011" y="2033"/>
                  <a:pt x="16000" y="2056"/>
                  <a:pt x="16018" y="2065"/>
                </a:cubicBezTo>
                <a:cubicBezTo>
                  <a:pt x="16028" y="2070"/>
                  <a:pt x="16038" y="2075"/>
                  <a:pt x="16048" y="2081"/>
                </a:cubicBezTo>
                <a:cubicBezTo>
                  <a:pt x="16051" y="2082"/>
                  <a:pt x="16054" y="2083"/>
                  <a:pt x="16057" y="2083"/>
                </a:cubicBezTo>
                <a:cubicBezTo>
                  <a:pt x="16073" y="2083"/>
                  <a:pt x="16083" y="2058"/>
                  <a:pt x="16067" y="2051"/>
                </a:cubicBezTo>
                <a:cubicBezTo>
                  <a:pt x="16057" y="2046"/>
                  <a:pt x="16047" y="2041"/>
                  <a:pt x="16037" y="2035"/>
                </a:cubicBezTo>
                <a:cubicBezTo>
                  <a:pt x="16034" y="2034"/>
                  <a:pt x="16031" y="2033"/>
                  <a:pt x="16028" y="2033"/>
                </a:cubicBezTo>
                <a:close/>
                <a:moveTo>
                  <a:pt x="14873" y="2012"/>
                </a:moveTo>
                <a:cubicBezTo>
                  <a:pt x="14827" y="2012"/>
                  <a:pt x="14827" y="2084"/>
                  <a:pt x="14873" y="2084"/>
                </a:cubicBezTo>
                <a:cubicBezTo>
                  <a:pt x="14918" y="2084"/>
                  <a:pt x="14918" y="2012"/>
                  <a:pt x="14873" y="2012"/>
                </a:cubicBezTo>
                <a:close/>
                <a:moveTo>
                  <a:pt x="4196" y="1936"/>
                </a:moveTo>
                <a:cubicBezTo>
                  <a:pt x="4155" y="1936"/>
                  <a:pt x="4120" y="1990"/>
                  <a:pt x="4156" y="2027"/>
                </a:cubicBezTo>
                <a:cubicBezTo>
                  <a:pt x="4180" y="2052"/>
                  <a:pt x="4205" y="2077"/>
                  <a:pt x="4230" y="2104"/>
                </a:cubicBezTo>
                <a:cubicBezTo>
                  <a:pt x="4241" y="2115"/>
                  <a:pt x="4254" y="2119"/>
                  <a:pt x="4266" y="2119"/>
                </a:cubicBezTo>
                <a:cubicBezTo>
                  <a:pt x="4307" y="2119"/>
                  <a:pt x="4344" y="2066"/>
                  <a:pt x="4306" y="2028"/>
                </a:cubicBezTo>
                <a:cubicBezTo>
                  <a:pt x="4282" y="2004"/>
                  <a:pt x="4257" y="1979"/>
                  <a:pt x="4232" y="1953"/>
                </a:cubicBezTo>
                <a:cubicBezTo>
                  <a:pt x="4220" y="1941"/>
                  <a:pt x="4208" y="1936"/>
                  <a:pt x="4196" y="1936"/>
                </a:cubicBezTo>
                <a:close/>
                <a:moveTo>
                  <a:pt x="15429" y="2012"/>
                </a:moveTo>
                <a:cubicBezTo>
                  <a:pt x="15416" y="2012"/>
                  <a:pt x="15403" y="2019"/>
                  <a:pt x="15397" y="2030"/>
                </a:cubicBezTo>
                <a:cubicBezTo>
                  <a:pt x="15386" y="2048"/>
                  <a:pt x="15394" y="2067"/>
                  <a:pt x="15409" y="2078"/>
                </a:cubicBezTo>
                <a:cubicBezTo>
                  <a:pt x="15429" y="2094"/>
                  <a:pt x="15449" y="2109"/>
                  <a:pt x="15470" y="2122"/>
                </a:cubicBezTo>
                <a:cubicBezTo>
                  <a:pt x="15475" y="2126"/>
                  <a:pt x="15481" y="2128"/>
                  <a:pt x="15486" y="2128"/>
                </a:cubicBezTo>
                <a:cubicBezTo>
                  <a:pt x="15499" y="2128"/>
                  <a:pt x="15512" y="2121"/>
                  <a:pt x="15518" y="2110"/>
                </a:cubicBezTo>
                <a:cubicBezTo>
                  <a:pt x="15529" y="2091"/>
                  <a:pt x="15520" y="2073"/>
                  <a:pt x="15505" y="2062"/>
                </a:cubicBezTo>
                <a:cubicBezTo>
                  <a:pt x="15485" y="2046"/>
                  <a:pt x="15466" y="2031"/>
                  <a:pt x="15445" y="2017"/>
                </a:cubicBezTo>
                <a:cubicBezTo>
                  <a:pt x="15440" y="2013"/>
                  <a:pt x="15435" y="2012"/>
                  <a:pt x="15429" y="2012"/>
                </a:cubicBezTo>
                <a:close/>
                <a:moveTo>
                  <a:pt x="1282" y="1989"/>
                </a:moveTo>
                <a:cubicBezTo>
                  <a:pt x="1241" y="1989"/>
                  <a:pt x="1205" y="2042"/>
                  <a:pt x="1242" y="2079"/>
                </a:cubicBezTo>
                <a:lnTo>
                  <a:pt x="1287" y="2125"/>
                </a:lnTo>
                <a:cubicBezTo>
                  <a:pt x="1298" y="2136"/>
                  <a:pt x="1310" y="2140"/>
                  <a:pt x="1322" y="2140"/>
                </a:cubicBezTo>
                <a:cubicBezTo>
                  <a:pt x="1363" y="2140"/>
                  <a:pt x="1400" y="2087"/>
                  <a:pt x="1362" y="2049"/>
                </a:cubicBezTo>
                <a:lnTo>
                  <a:pt x="1318" y="2005"/>
                </a:lnTo>
                <a:cubicBezTo>
                  <a:pt x="1307" y="1993"/>
                  <a:pt x="1294" y="1989"/>
                  <a:pt x="1282" y="1989"/>
                </a:cubicBezTo>
                <a:close/>
                <a:moveTo>
                  <a:pt x="10619" y="2075"/>
                </a:moveTo>
                <a:cubicBezTo>
                  <a:pt x="10583" y="2075"/>
                  <a:pt x="10573" y="2132"/>
                  <a:pt x="10611" y="2145"/>
                </a:cubicBezTo>
                <a:cubicBezTo>
                  <a:pt x="10627" y="2151"/>
                  <a:pt x="10642" y="2156"/>
                  <a:pt x="10656" y="2161"/>
                </a:cubicBezTo>
                <a:cubicBezTo>
                  <a:pt x="10660" y="2162"/>
                  <a:pt x="10664" y="2163"/>
                  <a:pt x="10667" y="2163"/>
                </a:cubicBezTo>
                <a:cubicBezTo>
                  <a:pt x="10702" y="2163"/>
                  <a:pt x="10715" y="2105"/>
                  <a:pt x="10675" y="2093"/>
                </a:cubicBezTo>
                <a:cubicBezTo>
                  <a:pt x="10660" y="2088"/>
                  <a:pt x="10646" y="2083"/>
                  <a:pt x="10631" y="2077"/>
                </a:cubicBezTo>
                <a:cubicBezTo>
                  <a:pt x="10627" y="2076"/>
                  <a:pt x="10622" y="2075"/>
                  <a:pt x="10619" y="2075"/>
                </a:cubicBezTo>
                <a:close/>
                <a:moveTo>
                  <a:pt x="15065" y="2086"/>
                </a:moveTo>
                <a:cubicBezTo>
                  <a:pt x="15057" y="2086"/>
                  <a:pt x="15049" y="2089"/>
                  <a:pt x="15042" y="2096"/>
                </a:cubicBezTo>
                <a:lnTo>
                  <a:pt x="15026" y="2112"/>
                </a:lnTo>
                <a:cubicBezTo>
                  <a:pt x="15001" y="2138"/>
                  <a:pt x="15025" y="2173"/>
                  <a:pt x="15052" y="2173"/>
                </a:cubicBezTo>
                <a:cubicBezTo>
                  <a:pt x="15060" y="2173"/>
                  <a:pt x="15068" y="2170"/>
                  <a:pt x="15075" y="2162"/>
                </a:cubicBezTo>
                <a:lnTo>
                  <a:pt x="15091" y="2147"/>
                </a:lnTo>
                <a:cubicBezTo>
                  <a:pt x="15117" y="2121"/>
                  <a:pt x="15092" y="2086"/>
                  <a:pt x="15065" y="2086"/>
                </a:cubicBezTo>
                <a:close/>
                <a:moveTo>
                  <a:pt x="21377" y="2056"/>
                </a:moveTo>
                <a:cubicBezTo>
                  <a:pt x="21337" y="2056"/>
                  <a:pt x="21301" y="2109"/>
                  <a:pt x="21338" y="2147"/>
                </a:cubicBezTo>
                <a:cubicBezTo>
                  <a:pt x="21343" y="2153"/>
                  <a:pt x="21348" y="2157"/>
                  <a:pt x="21353" y="2162"/>
                </a:cubicBezTo>
                <a:cubicBezTo>
                  <a:pt x="21364" y="2173"/>
                  <a:pt x="21377" y="2178"/>
                  <a:pt x="21389" y="2178"/>
                </a:cubicBezTo>
                <a:cubicBezTo>
                  <a:pt x="21430" y="2178"/>
                  <a:pt x="21467" y="2125"/>
                  <a:pt x="21429" y="2088"/>
                </a:cubicBezTo>
                <a:lnTo>
                  <a:pt x="21413" y="2072"/>
                </a:lnTo>
                <a:cubicBezTo>
                  <a:pt x="21402" y="2061"/>
                  <a:pt x="21390" y="2056"/>
                  <a:pt x="21377" y="2056"/>
                </a:cubicBezTo>
                <a:close/>
                <a:moveTo>
                  <a:pt x="13309" y="2114"/>
                </a:moveTo>
                <a:cubicBezTo>
                  <a:pt x="13263" y="2114"/>
                  <a:pt x="13263" y="2184"/>
                  <a:pt x="13309" y="2184"/>
                </a:cubicBezTo>
                <a:cubicBezTo>
                  <a:pt x="13355" y="2184"/>
                  <a:pt x="13355" y="2114"/>
                  <a:pt x="13309" y="2114"/>
                </a:cubicBezTo>
                <a:close/>
                <a:moveTo>
                  <a:pt x="23949" y="2084"/>
                </a:moveTo>
                <a:cubicBezTo>
                  <a:pt x="23943" y="2084"/>
                  <a:pt x="23937" y="2086"/>
                  <a:pt x="23931" y="2090"/>
                </a:cubicBezTo>
                <a:cubicBezTo>
                  <a:pt x="23916" y="2100"/>
                  <a:pt x="23900" y="2111"/>
                  <a:pt x="23885" y="2120"/>
                </a:cubicBezTo>
                <a:cubicBezTo>
                  <a:pt x="23855" y="2142"/>
                  <a:pt x="23874" y="2188"/>
                  <a:pt x="23903" y="2188"/>
                </a:cubicBezTo>
                <a:cubicBezTo>
                  <a:pt x="23909" y="2188"/>
                  <a:pt x="23915" y="2187"/>
                  <a:pt x="23921" y="2182"/>
                </a:cubicBezTo>
                <a:cubicBezTo>
                  <a:pt x="23936" y="2172"/>
                  <a:pt x="23951" y="2161"/>
                  <a:pt x="23966" y="2152"/>
                </a:cubicBezTo>
                <a:cubicBezTo>
                  <a:pt x="23997" y="2130"/>
                  <a:pt x="23978" y="2084"/>
                  <a:pt x="23949" y="2084"/>
                </a:cubicBezTo>
                <a:close/>
                <a:moveTo>
                  <a:pt x="11250" y="2122"/>
                </a:moveTo>
                <a:cubicBezTo>
                  <a:pt x="11206" y="2122"/>
                  <a:pt x="11206" y="2194"/>
                  <a:pt x="11250" y="2194"/>
                </a:cubicBezTo>
                <a:cubicBezTo>
                  <a:pt x="11297" y="2194"/>
                  <a:pt x="11297" y="2122"/>
                  <a:pt x="11250" y="2122"/>
                </a:cubicBezTo>
                <a:close/>
                <a:moveTo>
                  <a:pt x="11537" y="2111"/>
                </a:moveTo>
                <a:cubicBezTo>
                  <a:pt x="11505" y="2111"/>
                  <a:pt x="11483" y="2159"/>
                  <a:pt x="11519" y="2177"/>
                </a:cubicBezTo>
                <a:cubicBezTo>
                  <a:pt x="11529" y="2182"/>
                  <a:pt x="11538" y="2187"/>
                  <a:pt x="11549" y="2193"/>
                </a:cubicBezTo>
                <a:cubicBezTo>
                  <a:pt x="11554" y="2195"/>
                  <a:pt x="11559" y="2196"/>
                  <a:pt x="11564" y="2196"/>
                </a:cubicBezTo>
                <a:cubicBezTo>
                  <a:pt x="11597" y="2196"/>
                  <a:pt x="11620" y="2148"/>
                  <a:pt x="11585" y="2131"/>
                </a:cubicBezTo>
                <a:cubicBezTo>
                  <a:pt x="11574" y="2126"/>
                  <a:pt x="11565" y="2120"/>
                  <a:pt x="11554" y="2115"/>
                </a:cubicBezTo>
                <a:cubicBezTo>
                  <a:pt x="11548" y="2112"/>
                  <a:pt x="11543" y="2111"/>
                  <a:pt x="11537" y="2111"/>
                </a:cubicBezTo>
                <a:close/>
                <a:moveTo>
                  <a:pt x="12684" y="2113"/>
                </a:moveTo>
                <a:cubicBezTo>
                  <a:pt x="12679" y="2113"/>
                  <a:pt x="12674" y="2113"/>
                  <a:pt x="12669" y="2114"/>
                </a:cubicBezTo>
                <a:cubicBezTo>
                  <a:pt x="12628" y="2122"/>
                  <a:pt x="12640" y="2182"/>
                  <a:pt x="12678" y="2183"/>
                </a:cubicBezTo>
                <a:cubicBezTo>
                  <a:pt x="12684" y="2193"/>
                  <a:pt x="12696" y="2198"/>
                  <a:pt x="12708" y="2198"/>
                </a:cubicBezTo>
                <a:cubicBezTo>
                  <a:pt x="12714" y="2198"/>
                  <a:pt x="12721" y="2196"/>
                  <a:pt x="12725" y="2194"/>
                </a:cubicBezTo>
                <a:cubicBezTo>
                  <a:pt x="12743" y="2183"/>
                  <a:pt x="12746" y="2162"/>
                  <a:pt x="12738" y="2145"/>
                </a:cubicBezTo>
                <a:cubicBezTo>
                  <a:pt x="12729" y="2122"/>
                  <a:pt x="12707" y="2113"/>
                  <a:pt x="12684" y="2113"/>
                </a:cubicBezTo>
                <a:close/>
                <a:moveTo>
                  <a:pt x="1791" y="2113"/>
                </a:moveTo>
                <a:cubicBezTo>
                  <a:pt x="1773" y="2113"/>
                  <a:pt x="1755" y="2125"/>
                  <a:pt x="1755" y="2148"/>
                </a:cubicBezTo>
                <a:lnTo>
                  <a:pt x="1755" y="2178"/>
                </a:lnTo>
                <a:cubicBezTo>
                  <a:pt x="1754" y="2201"/>
                  <a:pt x="1772" y="2213"/>
                  <a:pt x="1790" y="2213"/>
                </a:cubicBezTo>
                <a:cubicBezTo>
                  <a:pt x="1808" y="2213"/>
                  <a:pt x="1826" y="2201"/>
                  <a:pt x="1826" y="2178"/>
                </a:cubicBezTo>
                <a:lnTo>
                  <a:pt x="1826" y="2148"/>
                </a:lnTo>
                <a:cubicBezTo>
                  <a:pt x="1826" y="2125"/>
                  <a:pt x="1808" y="2113"/>
                  <a:pt x="1791" y="2113"/>
                </a:cubicBezTo>
                <a:close/>
                <a:moveTo>
                  <a:pt x="15337" y="2120"/>
                </a:moveTo>
                <a:cubicBezTo>
                  <a:pt x="15320" y="2120"/>
                  <a:pt x="15301" y="2131"/>
                  <a:pt x="15301" y="2154"/>
                </a:cubicBezTo>
                <a:lnTo>
                  <a:pt x="15301" y="2184"/>
                </a:lnTo>
                <a:cubicBezTo>
                  <a:pt x="15301" y="2207"/>
                  <a:pt x="15319" y="2219"/>
                  <a:pt x="15337" y="2219"/>
                </a:cubicBezTo>
                <a:cubicBezTo>
                  <a:pt x="15355" y="2219"/>
                  <a:pt x="15373" y="2207"/>
                  <a:pt x="15373" y="2184"/>
                </a:cubicBezTo>
                <a:lnTo>
                  <a:pt x="15373" y="2154"/>
                </a:lnTo>
                <a:cubicBezTo>
                  <a:pt x="15373" y="2131"/>
                  <a:pt x="15355" y="2120"/>
                  <a:pt x="15337" y="2120"/>
                </a:cubicBezTo>
                <a:close/>
                <a:moveTo>
                  <a:pt x="18761" y="2173"/>
                </a:moveTo>
                <a:cubicBezTo>
                  <a:pt x="18715" y="2173"/>
                  <a:pt x="18715" y="2243"/>
                  <a:pt x="18761" y="2243"/>
                </a:cubicBezTo>
                <a:lnTo>
                  <a:pt x="18776" y="2243"/>
                </a:lnTo>
                <a:cubicBezTo>
                  <a:pt x="18822" y="2243"/>
                  <a:pt x="18822" y="2173"/>
                  <a:pt x="18776" y="2173"/>
                </a:cubicBezTo>
                <a:close/>
                <a:moveTo>
                  <a:pt x="8156" y="2175"/>
                </a:moveTo>
                <a:cubicBezTo>
                  <a:pt x="8111" y="2175"/>
                  <a:pt x="8111" y="2246"/>
                  <a:pt x="8156" y="2246"/>
                </a:cubicBezTo>
                <a:cubicBezTo>
                  <a:pt x="8202" y="2246"/>
                  <a:pt x="8202" y="2175"/>
                  <a:pt x="8156" y="2175"/>
                </a:cubicBezTo>
                <a:close/>
                <a:moveTo>
                  <a:pt x="9147" y="2178"/>
                </a:moveTo>
                <a:cubicBezTo>
                  <a:pt x="9102" y="2178"/>
                  <a:pt x="9102" y="2248"/>
                  <a:pt x="9147" y="2248"/>
                </a:cubicBezTo>
                <a:cubicBezTo>
                  <a:pt x="9193" y="2248"/>
                  <a:pt x="9193" y="2178"/>
                  <a:pt x="9147" y="2178"/>
                </a:cubicBezTo>
                <a:close/>
                <a:moveTo>
                  <a:pt x="6403" y="2185"/>
                </a:moveTo>
                <a:cubicBezTo>
                  <a:pt x="6357" y="2185"/>
                  <a:pt x="6357" y="2257"/>
                  <a:pt x="6403" y="2257"/>
                </a:cubicBezTo>
                <a:cubicBezTo>
                  <a:pt x="6448" y="2257"/>
                  <a:pt x="6448" y="2185"/>
                  <a:pt x="6403" y="2185"/>
                </a:cubicBezTo>
                <a:close/>
                <a:moveTo>
                  <a:pt x="22533" y="2199"/>
                </a:moveTo>
                <a:cubicBezTo>
                  <a:pt x="22515" y="2199"/>
                  <a:pt x="22497" y="2210"/>
                  <a:pt x="22497" y="2232"/>
                </a:cubicBezTo>
                <a:lnTo>
                  <a:pt x="22497" y="2248"/>
                </a:lnTo>
                <a:cubicBezTo>
                  <a:pt x="22497" y="2271"/>
                  <a:pt x="22515" y="2283"/>
                  <a:pt x="22533" y="2283"/>
                </a:cubicBezTo>
                <a:cubicBezTo>
                  <a:pt x="22551" y="2283"/>
                  <a:pt x="22569" y="2271"/>
                  <a:pt x="22569" y="2248"/>
                </a:cubicBezTo>
                <a:lnTo>
                  <a:pt x="22569" y="2232"/>
                </a:lnTo>
                <a:cubicBezTo>
                  <a:pt x="22569" y="2210"/>
                  <a:pt x="22551" y="2199"/>
                  <a:pt x="22533" y="2199"/>
                </a:cubicBezTo>
                <a:close/>
                <a:moveTo>
                  <a:pt x="360" y="2193"/>
                </a:moveTo>
                <a:cubicBezTo>
                  <a:pt x="326" y="2193"/>
                  <a:pt x="316" y="2252"/>
                  <a:pt x="353" y="2264"/>
                </a:cubicBezTo>
                <a:cubicBezTo>
                  <a:pt x="369" y="2271"/>
                  <a:pt x="383" y="2276"/>
                  <a:pt x="397" y="2282"/>
                </a:cubicBezTo>
                <a:cubicBezTo>
                  <a:pt x="402" y="2283"/>
                  <a:pt x="407" y="2284"/>
                  <a:pt x="411" y="2284"/>
                </a:cubicBezTo>
                <a:cubicBezTo>
                  <a:pt x="445" y="2284"/>
                  <a:pt x="456" y="2228"/>
                  <a:pt x="417" y="2214"/>
                </a:cubicBezTo>
                <a:cubicBezTo>
                  <a:pt x="403" y="2208"/>
                  <a:pt x="387" y="2203"/>
                  <a:pt x="372" y="2196"/>
                </a:cubicBezTo>
                <a:cubicBezTo>
                  <a:pt x="368" y="2194"/>
                  <a:pt x="364" y="2193"/>
                  <a:pt x="360" y="2193"/>
                </a:cubicBezTo>
                <a:close/>
                <a:moveTo>
                  <a:pt x="23600" y="2216"/>
                </a:moveTo>
                <a:cubicBezTo>
                  <a:pt x="23573" y="2216"/>
                  <a:pt x="23549" y="2251"/>
                  <a:pt x="23574" y="2276"/>
                </a:cubicBezTo>
                <a:lnTo>
                  <a:pt x="23590" y="2292"/>
                </a:lnTo>
                <a:cubicBezTo>
                  <a:pt x="23597" y="2299"/>
                  <a:pt x="23606" y="2303"/>
                  <a:pt x="23614" y="2303"/>
                </a:cubicBezTo>
                <a:cubicBezTo>
                  <a:pt x="23641" y="2303"/>
                  <a:pt x="23665" y="2266"/>
                  <a:pt x="23639" y="2242"/>
                </a:cubicBezTo>
                <a:lnTo>
                  <a:pt x="23624" y="2226"/>
                </a:lnTo>
                <a:cubicBezTo>
                  <a:pt x="23616" y="2219"/>
                  <a:pt x="23608" y="2216"/>
                  <a:pt x="23600" y="2216"/>
                </a:cubicBezTo>
                <a:close/>
                <a:moveTo>
                  <a:pt x="8367" y="2236"/>
                </a:moveTo>
                <a:cubicBezTo>
                  <a:pt x="8321" y="2236"/>
                  <a:pt x="8321" y="2306"/>
                  <a:pt x="8367" y="2306"/>
                </a:cubicBezTo>
                <a:cubicBezTo>
                  <a:pt x="8412" y="2306"/>
                  <a:pt x="8412" y="2236"/>
                  <a:pt x="8367" y="2236"/>
                </a:cubicBezTo>
                <a:close/>
                <a:moveTo>
                  <a:pt x="46" y="2243"/>
                </a:moveTo>
                <a:cubicBezTo>
                  <a:pt x="0" y="2243"/>
                  <a:pt x="0" y="2314"/>
                  <a:pt x="46" y="2314"/>
                </a:cubicBezTo>
                <a:lnTo>
                  <a:pt x="62" y="2314"/>
                </a:lnTo>
                <a:cubicBezTo>
                  <a:pt x="108" y="2314"/>
                  <a:pt x="108" y="2243"/>
                  <a:pt x="62" y="2243"/>
                </a:cubicBezTo>
                <a:close/>
                <a:moveTo>
                  <a:pt x="15786" y="2226"/>
                </a:moveTo>
                <a:cubicBezTo>
                  <a:pt x="15759" y="2226"/>
                  <a:pt x="15735" y="2261"/>
                  <a:pt x="15760" y="2287"/>
                </a:cubicBezTo>
                <a:cubicBezTo>
                  <a:pt x="15771" y="2297"/>
                  <a:pt x="15781" y="2306"/>
                  <a:pt x="15792" y="2315"/>
                </a:cubicBezTo>
                <a:cubicBezTo>
                  <a:pt x="15799" y="2322"/>
                  <a:pt x="15807" y="2325"/>
                  <a:pt x="15815" y="2325"/>
                </a:cubicBezTo>
                <a:cubicBezTo>
                  <a:pt x="15843" y="2325"/>
                  <a:pt x="15868" y="2290"/>
                  <a:pt x="15842" y="2266"/>
                </a:cubicBezTo>
                <a:cubicBezTo>
                  <a:pt x="15832" y="2255"/>
                  <a:pt x="15821" y="2246"/>
                  <a:pt x="15811" y="2237"/>
                </a:cubicBezTo>
                <a:cubicBezTo>
                  <a:pt x="15803" y="2229"/>
                  <a:pt x="15794" y="2226"/>
                  <a:pt x="15786" y="2226"/>
                </a:cubicBezTo>
                <a:close/>
                <a:moveTo>
                  <a:pt x="3757" y="2284"/>
                </a:moveTo>
                <a:cubicBezTo>
                  <a:pt x="3712" y="2284"/>
                  <a:pt x="3712" y="2355"/>
                  <a:pt x="3758" y="2355"/>
                </a:cubicBezTo>
                <a:cubicBezTo>
                  <a:pt x="3803" y="2355"/>
                  <a:pt x="3803" y="2284"/>
                  <a:pt x="3758" y="2284"/>
                </a:cubicBezTo>
                <a:cubicBezTo>
                  <a:pt x="3758" y="2284"/>
                  <a:pt x="3757" y="2284"/>
                  <a:pt x="3757" y="2284"/>
                </a:cubicBezTo>
                <a:close/>
                <a:moveTo>
                  <a:pt x="5833" y="2275"/>
                </a:moveTo>
                <a:cubicBezTo>
                  <a:pt x="5823" y="2275"/>
                  <a:pt x="5814" y="2278"/>
                  <a:pt x="5807" y="2285"/>
                </a:cubicBezTo>
                <a:cubicBezTo>
                  <a:pt x="5802" y="2290"/>
                  <a:pt x="5796" y="2291"/>
                  <a:pt x="5790" y="2291"/>
                </a:cubicBezTo>
                <a:cubicBezTo>
                  <a:pt x="5787" y="2291"/>
                  <a:pt x="5784" y="2291"/>
                  <a:pt x="5781" y="2290"/>
                </a:cubicBezTo>
                <a:cubicBezTo>
                  <a:pt x="5778" y="2289"/>
                  <a:pt x="5775" y="2289"/>
                  <a:pt x="5772" y="2289"/>
                </a:cubicBezTo>
                <a:cubicBezTo>
                  <a:pt x="5734" y="2289"/>
                  <a:pt x="5720" y="2350"/>
                  <a:pt x="5761" y="2358"/>
                </a:cubicBezTo>
                <a:cubicBezTo>
                  <a:pt x="5770" y="2360"/>
                  <a:pt x="5778" y="2361"/>
                  <a:pt x="5786" y="2361"/>
                </a:cubicBezTo>
                <a:cubicBezTo>
                  <a:pt x="5812" y="2361"/>
                  <a:pt x="5836" y="2352"/>
                  <a:pt x="5856" y="2335"/>
                </a:cubicBezTo>
                <a:cubicBezTo>
                  <a:pt x="5871" y="2324"/>
                  <a:pt x="5870" y="2297"/>
                  <a:pt x="5856" y="2285"/>
                </a:cubicBezTo>
                <a:cubicBezTo>
                  <a:pt x="5850" y="2278"/>
                  <a:pt x="5841" y="2275"/>
                  <a:pt x="5833" y="2275"/>
                </a:cubicBezTo>
                <a:close/>
                <a:moveTo>
                  <a:pt x="7092" y="2248"/>
                </a:moveTo>
                <a:cubicBezTo>
                  <a:pt x="7084" y="2248"/>
                  <a:pt x="7076" y="2251"/>
                  <a:pt x="7068" y="2259"/>
                </a:cubicBezTo>
                <a:lnTo>
                  <a:pt x="7023" y="2304"/>
                </a:lnTo>
                <a:cubicBezTo>
                  <a:pt x="6998" y="2328"/>
                  <a:pt x="7022" y="2364"/>
                  <a:pt x="7049" y="2364"/>
                </a:cubicBezTo>
                <a:cubicBezTo>
                  <a:pt x="7057" y="2364"/>
                  <a:pt x="7066" y="2361"/>
                  <a:pt x="7074" y="2353"/>
                </a:cubicBezTo>
                <a:lnTo>
                  <a:pt x="7118" y="2309"/>
                </a:lnTo>
                <a:cubicBezTo>
                  <a:pt x="7143" y="2284"/>
                  <a:pt x="7118" y="2248"/>
                  <a:pt x="7092" y="2248"/>
                </a:cubicBezTo>
                <a:close/>
                <a:moveTo>
                  <a:pt x="11490" y="2305"/>
                </a:moveTo>
                <a:cubicBezTo>
                  <a:pt x="11445" y="2305"/>
                  <a:pt x="11446" y="2375"/>
                  <a:pt x="11491" y="2375"/>
                </a:cubicBezTo>
                <a:cubicBezTo>
                  <a:pt x="11537" y="2375"/>
                  <a:pt x="11537" y="2305"/>
                  <a:pt x="11491" y="2305"/>
                </a:cubicBezTo>
                <a:cubicBezTo>
                  <a:pt x="11491" y="2305"/>
                  <a:pt x="11491" y="2305"/>
                  <a:pt x="11490" y="2305"/>
                </a:cubicBezTo>
                <a:close/>
                <a:moveTo>
                  <a:pt x="14043" y="2311"/>
                </a:moveTo>
                <a:cubicBezTo>
                  <a:pt x="13999" y="2311"/>
                  <a:pt x="14000" y="2382"/>
                  <a:pt x="14044" y="2382"/>
                </a:cubicBezTo>
                <a:lnTo>
                  <a:pt x="14060" y="2382"/>
                </a:lnTo>
                <a:cubicBezTo>
                  <a:pt x="14106" y="2382"/>
                  <a:pt x="14106" y="2311"/>
                  <a:pt x="14060" y="2311"/>
                </a:cubicBezTo>
                <a:lnTo>
                  <a:pt x="14044" y="2311"/>
                </a:lnTo>
                <a:cubicBezTo>
                  <a:pt x="14044" y="2311"/>
                  <a:pt x="14044" y="2311"/>
                  <a:pt x="14043" y="2311"/>
                </a:cubicBezTo>
                <a:close/>
                <a:moveTo>
                  <a:pt x="14931" y="2297"/>
                </a:moveTo>
                <a:cubicBezTo>
                  <a:pt x="14904" y="2297"/>
                  <a:pt x="14880" y="2333"/>
                  <a:pt x="14905" y="2357"/>
                </a:cubicBezTo>
                <a:lnTo>
                  <a:pt x="14921" y="2373"/>
                </a:lnTo>
                <a:cubicBezTo>
                  <a:pt x="14929" y="2380"/>
                  <a:pt x="14937" y="2383"/>
                  <a:pt x="14945" y="2383"/>
                </a:cubicBezTo>
                <a:cubicBezTo>
                  <a:pt x="14972" y="2383"/>
                  <a:pt x="14996" y="2348"/>
                  <a:pt x="14970" y="2323"/>
                </a:cubicBezTo>
                <a:lnTo>
                  <a:pt x="14955" y="2308"/>
                </a:lnTo>
                <a:cubicBezTo>
                  <a:pt x="14947" y="2300"/>
                  <a:pt x="14939" y="2297"/>
                  <a:pt x="14931" y="2297"/>
                </a:cubicBezTo>
                <a:close/>
                <a:moveTo>
                  <a:pt x="14254" y="2327"/>
                </a:moveTo>
                <a:cubicBezTo>
                  <a:pt x="14210" y="2327"/>
                  <a:pt x="14209" y="2398"/>
                  <a:pt x="14254" y="2398"/>
                </a:cubicBezTo>
                <a:cubicBezTo>
                  <a:pt x="14300" y="2398"/>
                  <a:pt x="14300" y="2327"/>
                  <a:pt x="14254" y="2327"/>
                </a:cubicBezTo>
                <a:close/>
                <a:moveTo>
                  <a:pt x="11071" y="2254"/>
                </a:moveTo>
                <a:cubicBezTo>
                  <a:pt x="11024" y="2254"/>
                  <a:pt x="10994" y="2324"/>
                  <a:pt x="11044" y="2355"/>
                </a:cubicBezTo>
                <a:cubicBezTo>
                  <a:pt x="11068" y="2371"/>
                  <a:pt x="11093" y="2384"/>
                  <a:pt x="11118" y="2399"/>
                </a:cubicBezTo>
                <a:cubicBezTo>
                  <a:pt x="11128" y="2405"/>
                  <a:pt x="11137" y="2407"/>
                  <a:pt x="11145" y="2407"/>
                </a:cubicBezTo>
                <a:cubicBezTo>
                  <a:pt x="11191" y="2407"/>
                  <a:pt x="11221" y="2337"/>
                  <a:pt x="11173" y="2308"/>
                </a:cubicBezTo>
                <a:cubicBezTo>
                  <a:pt x="11148" y="2292"/>
                  <a:pt x="11124" y="2277"/>
                  <a:pt x="11099" y="2263"/>
                </a:cubicBezTo>
                <a:cubicBezTo>
                  <a:pt x="11089" y="2257"/>
                  <a:pt x="11079" y="2254"/>
                  <a:pt x="11071" y="2254"/>
                </a:cubicBezTo>
                <a:close/>
                <a:moveTo>
                  <a:pt x="16567" y="2285"/>
                </a:moveTo>
                <a:cubicBezTo>
                  <a:pt x="16561" y="2285"/>
                  <a:pt x="16556" y="2287"/>
                  <a:pt x="16550" y="2290"/>
                </a:cubicBezTo>
                <a:cubicBezTo>
                  <a:pt x="16534" y="2299"/>
                  <a:pt x="16525" y="2324"/>
                  <a:pt x="16537" y="2339"/>
                </a:cubicBezTo>
                <a:cubicBezTo>
                  <a:pt x="16552" y="2358"/>
                  <a:pt x="16567" y="2379"/>
                  <a:pt x="16582" y="2399"/>
                </a:cubicBezTo>
                <a:cubicBezTo>
                  <a:pt x="16590" y="2410"/>
                  <a:pt x="16601" y="2417"/>
                  <a:pt x="16613" y="2417"/>
                </a:cubicBezTo>
                <a:cubicBezTo>
                  <a:pt x="16619" y="2417"/>
                  <a:pt x="16624" y="2416"/>
                  <a:pt x="16630" y="2413"/>
                </a:cubicBezTo>
                <a:cubicBezTo>
                  <a:pt x="16646" y="2404"/>
                  <a:pt x="16655" y="2381"/>
                  <a:pt x="16643" y="2363"/>
                </a:cubicBezTo>
                <a:cubicBezTo>
                  <a:pt x="16628" y="2345"/>
                  <a:pt x="16613" y="2324"/>
                  <a:pt x="16598" y="2304"/>
                </a:cubicBezTo>
                <a:cubicBezTo>
                  <a:pt x="16590" y="2293"/>
                  <a:pt x="16579" y="2285"/>
                  <a:pt x="16567" y="2285"/>
                </a:cubicBezTo>
                <a:close/>
                <a:moveTo>
                  <a:pt x="17913" y="2286"/>
                </a:moveTo>
                <a:cubicBezTo>
                  <a:pt x="17897" y="2286"/>
                  <a:pt x="17881" y="2293"/>
                  <a:pt x="17870" y="2311"/>
                </a:cubicBezTo>
                <a:cubicBezTo>
                  <a:pt x="17861" y="2327"/>
                  <a:pt x="17851" y="2342"/>
                  <a:pt x="17843" y="2357"/>
                </a:cubicBezTo>
                <a:cubicBezTo>
                  <a:pt x="17818" y="2398"/>
                  <a:pt x="17855" y="2437"/>
                  <a:pt x="17892" y="2437"/>
                </a:cubicBezTo>
                <a:cubicBezTo>
                  <a:pt x="17908" y="2437"/>
                  <a:pt x="17923" y="2430"/>
                  <a:pt x="17934" y="2413"/>
                </a:cubicBezTo>
                <a:cubicBezTo>
                  <a:pt x="17944" y="2397"/>
                  <a:pt x="17953" y="2381"/>
                  <a:pt x="17961" y="2367"/>
                </a:cubicBezTo>
                <a:cubicBezTo>
                  <a:pt x="17987" y="2324"/>
                  <a:pt x="17950" y="2286"/>
                  <a:pt x="17913" y="2286"/>
                </a:cubicBezTo>
                <a:close/>
                <a:moveTo>
                  <a:pt x="2948" y="2308"/>
                </a:moveTo>
                <a:cubicBezTo>
                  <a:pt x="2930" y="2308"/>
                  <a:pt x="2910" y="2318"/>
                  <a:pt x="2901" y="2335"/>
                </a:cubicBezTo>
                <a:cubicBezTo>
                  <a:pt x="2896" y="2346"/>
                  <a:pt x="2891" y="2355"/>
                  <a:pt x="2885" y="2365"/>
                </a:cubicBezTo>
                <a:cubicBezTo>
                  <a:pt x="2874" y="2392"/>
                  <a:pt x="2880" y="2423"/>
                  <a:pt x="2905" y="2439"/>
                </a:cubicBezTo>
                <a:cubicBezTo>
                  <a:pt x="2913" y="2443"/>
                  <a:pt x="2922" y="2446"/>
                  <a:pt x="2931" y="2446"/>
                </a:cubicBezTo>
                <a:cubicBezTo>
                  <a:pt x="2950" y="2446"/>
                  <a:pt x="2969" y="2436"/>
                  <a:pt x="2979" y="2419"/>
                </a:cubicBezTo>
                <a:cubicBezTo>
                  <a:pt x="2984" y="2408"/>
                  <a:pt x="2989" y="2399"/>
                  <a:pt x="2994" y="2389"/>
                </a:cubicBezTo>
                <a:cubicBezTo>
                  <a:pt x="3007" y="2362"/>
                  <a:pt x="3001" y="2331"/>
                  <a:pt x="2974" y="2315"/>
                </a:cubicBezTo>
                <a:cubicBezTo>
                  <a:pt x="2967" y="2310"/>
                  <a:pt x="2958" y="2308"/>
                  <a:pt x="2948" y="2308"/>
                </a:cubicBezTo>
                <a:close/>
                <a:moveTo>
                  <a:pt x="13658" y="2354"/>
                </a:moveTo>
                <a:cubicBezTo>
                  <a:pt x="13635" y="2354"/>
                  <a:pt x="13610" y="2379"/>
                  <a:pt x="13624" y="2407"/>
                </a:cubicBezTo>
                <a:cubicBezTo>
                  <a:pt x="13629" y="2418"/>
                  <a:pt x="13635" y="2426"/>
                  <a:pt x="13640" y="2437"/>
                </a:cubicBezTo>
                <a:cubicBezTo>
                  <a:pt x="13646" y="2450"/>
                  <a:pt x="13657" y="2455"/>
                  <a:pt x="13667" y="2455"/>
                </a:cubicBezTo>
                <a:cubicBezTo>
                  <a:pt x="13691" y="2455"/>
                  <a:pt x="13715" y="2429"/>
                  <a:pt x="13702" y="2402"/>
                </a:cubicBezTo>
                <a:cubicBezTo>
                  <a:pt x="13697" y="2392"/>
                  <a:pt x="13691" y="2382"/>
                  <a:pt x="13686" y="2372"/>
                </a:cubicBezTo>
                <a:cubicBezTo>
                  <a:pt x="13680" y="2359"/>
                  <a:pt x="13669" y="2354"/>
                  <a:pt x="13658" y="2354"/>
                </a:cubicBezTo>
                <a:close/>
                <a:moveTo>
                  <a:pt x="19497" y="2358"/>
                </a:moveTo>
                <a:cubicBezTo>
                  <a:pt x="19488" y="2358"/>
                  <a:pt x="19479" y="2364"/>
                  <a:pt x="19479" y="2376"/>
                </a:cubicBezTo>
                <a:lnTo>
                  <a:pt x="19479" y="2450"/>
                </a:lnTo>
                <a:cubicBezTo>
                  <a:pt x="19479" y="2461"/>
                  <a:pt x="19488" y="2467"/>
                  <a:pt x="19497" y="2467"/>
                </a:cubicBezTo>
                <a:cubicBezTo>
                  <a:pt x="19506" y="2467"/>
                  <a:pt x="19515" y="2461"/>
                  <a:pt x="19515" y="2450"/>
                </a:cubicBezTo>
                <a:lnTo>
                  <a:pt x="19515" y="2376"/>
                </a:lnTo>
                <a:cubicBezTo>
                  <a:pt x="19515" y="2364"/>
                  <a:pt x="19506" y="2358"/>
                  <a:pt x="19497" y="2358"/>
                </a:cubicBezTo>
                <a:close/>
                <a:moveTo>
                  <a:pt x="4463" y="2436"/>
                </a:moveTo>
                <a:cubicBezTo>
                  <a:pt x="4418" y="2436"/>
                  <a:pt x="4418" y="2507"/>
                  <a:pt x="4463" y="2507"/>
                </a:cubicBezTo>
                <a:lnTo>
                  <a:pt x="4479" y="2507"/>
                </a:lnTo>
                <a:cubicBezTo>
                  <a:pt x="4525" y="2507"/>
                  <a:pt x="4525" y="2436"/>
                  <a:pt x="4479" y="2436"/>
                </a:cubicBezTo>
                <a:close/>
                <a:moveTo>
                  <a:pt x="13010" y="2335"/>
                </a:moveTo>
                <a:cubicBezTo>
                  <a:pt x="12969" y="2335"/>
                  <a:pt x="12932" y="2388"/>
                  <a:pt x="12970" y="2425"/>
                </a:cubicBezTo>
                <a:cubicBezTo>
                  <a:pt x="12995" y="2450"/>
                  <a:pt x="13020" y="2475"/>
                  <a:pt x="13044" y="2502"/>
                </a:cubicBezTo>
                <a:cubicBezTo>
                  <a:pt x="13055" y="2513"/>
                  <a:pt x="13068" y="2517"/>
                  <a:pt x="13080" y="2517"/>
                </a:cubicBezTo>
                <a:cubicBezTo>
                  <a:pt x="13121" y="2517"/>
                  <a:pt x="13158" y="2464"/>
                  <a:pt x="13120" y="2426"/>
                </a:cubicBezTo>
                <a:cubicBezTo>
                  <a:pt x="13095" y="2402"/>
                  <a:pt x="13072" y="2377"/>
                  <a:pt x="13046" y="2351"/>
                </a:cubicBezTo>
                <a:cubicBezTo>
                  <a:pt x="13035" y="2340"/>
                  <a:pt x="13022" y="2335"/>
                  <a:pt x="13010" y="2335"/>
                </a:cubicBezTo>
                <a:close/>
                <a:moveTo>
                  <a:pt x="10096" y="2388"/>
                </a:moveTo>
                <a:cubicBezTo>
                  <a:pt x="10055" y="2388"/>
                  <a:pt x="10018" y="2440"/>
                  <a:pt x="10056" y="2478"/>
                </a:cubicBezTo>
                <a:lnTo>
                  <a:pt x="10101" y="2523"/>
                </a:lnTo>
                <a:cubicBezTo>
                  <a:pt x="10112" y="2534"/>
                  <a:pt x="10125" y="2538"/>
                  <a:pt x="10137" y="2538"/>
                </a:cubicBezTo>
                <a:cubicBezTo>
                  <a:pt x="10177" y="2538"/>
                  <a:pt x="10214" y="2485"/>
                  <a:pt x="10177" y="2447"/>
                </a:cubicBezTo>
                <a:lnTo>
                  <a:pt x="10133" y="2403"/>
                </a:lnTo>
                <a:cubicBezTo>
                  <a:pt x="10121" y="2392"/>
                  <a:pt x="10109" y="2388"/>
                  <a:pt x="10096" y="2388"/>
                </a:cubicBezTo>
                <a:close/>
                <a:moveTo>
                  <a:pt x="19062" y="2459"/>
                </a:moveTo>
                <a:cubicBezTo>
                  <a:pt x="19044" y="2459"/>
                  <a:pt x="19027" y="2470"/>
                  <a:pt x="19027" y="2493"/>
                </a:cubicBezTo>
                <a:lnTo>
                  <a:pt x="19027" y="2509"/>
                </a:lnTo>
                <a:cubicBezTo>
                  <a:pt x="19026" y="2532"/>
                  <a:pt x="19043" y="2544"/>
                  <a:pt x="19061" y="2544"/>
                </a:cubicBezTo>
                <a:cubicBezTo>
                  <a:pt x="19079" y="2544"/>
                  <a:pt x="19097" y="2532"/>
                  <a:pt x="19097" y="2509"/>
                </a:cubicBezTo>
                <a:lnTo>
                  <a:pt x="19097" y="2493"/>
                </a:lnTo>
                <a:cubicBezTo>
                  <a:pt x="19097" y="2470"/>
                  <a:pt x="19079" y="2459"/>
                  <a:pt x="19062" y="2459"/>
                </a:cubicBezTo>
                <a:close/>
                <a:moveTo>
                  <a:pt x="831" y="2470"/>
                </a:moveTo>
                <a:cubicBezTo>
                  <a:pt x="806" y="2470"/>
                  <a:pt x="781" y="2496"/>
                  <a:pt x="796" y="2524"/>
                </a:cubicBezTo>
                <a:cubicBezTo>
                  <a:pt x="805" y="2539"/>
                  <a:pt x="816" y="2550"/>
                  <a:pt x="830" y="2557"/>
                </a:cubicBezTo>
                <a:cubicBezTo>
                  <a:pt x="835" y="2566"/>
                  <a:pt x="844" y="2572"/>
                  <a:pt x="857" y="2572"/>
                </a:cubicBezTo>
                <a:lnTo>
                  <a:pt x="878" y="2572"/>
                </a:lnTo>
                <a:cubicBezTo>
                  <a:pt x="880" y="2572"/>
                  <a:pt x="883" y="2571"/>
                  <a:pt x="885" y="2571"/>
                </a:cubicBezTo>
                <a:lnTo>
                  <a:pt x="887" y="2571"/>
                </a:lnTo>
                <a:cubicBezTo>
                  <a:pt x="889" y="2571"/>
                  <a:pt x="889" y="2570"/>
                  <a:pt x="889" y="2570"/>
                </a:cubicBezTo>
                <a:cubicBezTo>
                  <a:pt x="896" y="2567"/>
                  <a:pt x="901" y="2561"/>
                  <a:pt x="904" y="2555"/>
                </a:cubicBezTo>
                <a:cubicBezTo>
                  <a:pt x="907" y="2548"/>
                  <a:pt x="911" y="2541"/>
                  <a:pt x="911" y="2535"/>
                </a:cubicBezTo>
                <a:cubicBezTo>
                  <a:pt x="911" y="2525"/>
                  <a:pt x="906" y="2517"/>
                  <a:pt x="901" y="2511"/>
                </a:cubicBezTo>
                <a:cubicBezTo>
                  <a:pt x="896" y="2505"/>
                  <a:pt x="889" y="2501"/>
                  <a:pt x="879" y="2500"/>
                </a:cubicBezTo>
                <a:cubicBezTo>
                  <a:pt x="878" y="2500"/>
                  <a:pt x="876" y="2499"/>
                  <a:pt x="875" y="2499"/>
                </a:cubicBezTo>
                <a:cubicBezTo>
                  <a:pt x="868" y="2497"/>
                  <a:pt x="863" y="2492"/>
                  <a:pt x="860" y="2487"/>
                </a:cubicBezTo>
                <a:cubicBezTo>
                  <a:pt x="853" y="2475"/>
                  <a:pt x="842" y="2470"/>
                  <a:pt x="831" y="2470"/>
                </a:cubicBezTo>
                <a:close/>
                <a:moveTo>
                  <a:pt x="2317" y="2426"/>
                </a:moveTo>
                <a:cubicBezTo>
                  <a:pt x="2298" y="2426"/>
                  <a:pt x="2278" y="2437"/>
                  <a:pt x="2268" y="2452"/>
                </a:cubicBezTo>
                <a:cubicBezTo>
                  <a:pt x="2253" y="2481"/>
                  <a:pt x="2265" y="2509"/>
                  <a:pt x="2288" y="2526"/>
                </a:cubicBezTo>
                <a:cubicBezTo>
                  <a:pt x="2308" y="2541"/>
                  <a:pt x="2328" y="2556"/>
                  <a:pt x="2349" y="2571"/>
                </a:cubicBezTo>
                <a:cubicBezTo>
                  <a:pt x="2356" y="2576"/>
                  <a:pt x="2365" y="2578"/>
                  <a:pt x="2374" y="2578"/>
                </a:cubicBezTo>
                <a:cubicBezTo>
                  <a:pt x="2393" y="2578"/>
                  <a:pt x="2413" y="2567"/>
                  <a:pt x="2422" y="2551"/>
                </a:cubicBezTo>
                <a:cubicBezTo>
                  <a:pt x="2438" y="2524"/>
                  <a:pt x="2425" y="2494"/>
                  <a:pt x="2402" y="2478"/>
                </a:cubicBezTo>
                <a:cubicBezTo>
                  <a:pt x="2383" y="2462"/>
                  <a:pt x="2363" y="2447"/>
                  <a:pt x="2342" y="2434"/>
                </a:cubicBezTo>
                <a:cubicBezTo>
                  <a:pt x="2334" y="2428"/>
                  <a:pt x="2326" y="2426"/>
                  <a:pt x="2317" y="2426"/>
                </a:cubicBezTo>
                <a:close/>
                <a:moveTo>
                  <a:pt x="1503" y="2518"/>
                </a:moveTo>
                <a:cubicBezTo>
                  <a:pt x="1456" y="2518"/>
                  <a:pt x="1456" y="2589"/>
                  <a:pt x="1503" y="2589"/>
                </a:cubicBezTo>
                <a:lnTo>
                  <a:pt x="1518" y="2589"/>
                </a:lnTo>
                <a:cubicBezTo>
                  <a:pt x="1564" y="2589"/>
                  <a:pt x="1564" y="2518"/>
                  <a:pt x="1518" y="2518"/>
                </a:cubicBezTo>
                <a:close/>
                <a:moveTo>
                  <a:pt x="20847" y="2464"/>
                </a:moveTo>
                <a:cubicBezTo>
                  <a:pt x="20840" y="2464"/>
                  <a:pt x="20834" y="2465"/>
                  <a:pt x="20829" y="2468"/>
                </a:cubicBezTo>
                <a:cubicBezTo>
                  <a:pt x="20810" y="2479"/>
                  <a:pt x="20808" y="2500"/>
                  <a:pt x="20815" y="2517"/>
                </a:cubicBezTo>
                <a:cubicBezTo>
                  <a:pt x="20825" y="2541"/>
                  <a:pt x="20836" y="2567"/>
                  <a:pt x="20847" y="2592"/>
                </a:cubicBezTo>
                <a:cubicBezTo>
                  <a:pt x="20853" y="2603"/>
                  <a:pt x="20866" y="2609"/>
                  <a:pt x="20878" y="2609"/>
                </a:cubicBezTo>
                <a:cubicBezTo>
                  <a:pt x="20885" y="2609"/>
                  <a:pt x="20891" y="2608"/>
                  <a:pt x="20897" y="2604"/>
                </a:cubicBezTo>
                <a:cubicBezTo>
                  <a:pt x="20914" y="2594"/>
                  <a:pt x="20918" y="2573"/>
                  <a:pt x="20909" y="2556"/>
                </a:cubicBezTo>
                <a:cubicBezTo>
                  <a:pt x="20899" y="2531"/>
                  <a:pt x="20888" y="2507"/>
                  <a:pt x="20877" y="2482"/>
                </a:cubicBezTo>
                <a:cubicBezTo>
                  <a:pt x="20871" y="2469"/>
                  <a:pt x="20859" y="2464"/>
                  <a:pt x="20847" y="2464"/>
                </a:cubicBezTo>
                <a:close/>
                <a:moveTo>
                  <a:pt x="10605" y="2513"/>
                </a:moveTo>
                <a:cubicBezTo>
                  <a:pt x="10587" y="2513"/>
                  <a:pt x="10569" y="2524"/>
                  <a:pt x="10569" y="2547"/>
                </a:cubicBezTo>
                <a:lnTo>
                  <a:pt x="10569" y="2577"/>
                </a:lnTo>
                <a:cubicBezTo>
                  <a:pt x="10569" y="2600"/>
                  <a:pt x="10586" y="2612"/>
                  <a:pt x="10604" y="2612"/>
                </a:cubicBezTo>
                <a:cubicBezTo>
                  <a:pt x="10622" y="2612"/>
                  <a:pt x="10640" y="2600"/>
                  <a:pt x="10640" y="2577"/>
                </a:cubicBezTo>
                <a:lnTo>
                  <a:pt x="10640" y="2547"/>
                </a:lnTo>
                <a:cubicBezTo>
                  <a:pt x="10640" y="2524"/>
                  <a:pt x="10622" y="2513"/>
                  <a:pt x="10605" y="2513"/>
                </a:cubicBezTo>
                <a:close/>
                <a:moveTo>
                  <a:pt x="17392" y="2482"/>
                </a:moveTo>
                <a:cubicBezTo>
                  <a:pt x="17383" y="2482"/>
                  <a:pt x="17374" y="2484"/>
                  <a:pt x="17366" y="2488"/>
                </a:cubicBezTo>
                <a:cubicBezTo>
                  <a:pt x="17340" y="2504"/>
                  <a:pt x="17333" y="2535"/>
                  <a:pt x="17346" y="2561"/>
                </a:cubicBezTo>
                <a:cubicBezTo>
                  <a:pt x="17352" y="2572"/>
                  <a:pt x="17357" y="2581"/>
                  <a:pt x="17362" y="2592"/>
                </a:cubicBezTo>
                <a:cubicBezTo>
                  <a:pt x="17371" y="2609"/>
                  <a:pt x="17389" y="2618"/>
                  <a:pt x="17408" y="2618"/>
                </a:cubicBezTo>
                <a:cubicBezTo>
                  <a:pt x="17418" y="2618"/>
                  <a:pt x="17427" y="2616"/>
                  <a:pt x="17435" y="2612"/>
                </a:cubicBezTo>
                <a:cubicBezTo>
                  <a:pt x="17462" y="2596"/>
                  <a:pt x="17468" y="2565"/>
                  <a:pt x="17455" y="2538"/>
                </a:cubicBezTo>
                <a:cubicBezTo>
                  <a:pt x="17450" y="2528"/>
                  <a:pt x="17445" y="2518"/>
                  <a:pt x="17440" y="2508"/>
                </a:cubicBezTo>
                <a:cubicBezTo>
                  <a:pt x="17431" y="2491"/>
                  <a:pt x="17411" y="2482"/>
                  <a:pt x="17392" y="2482"/>
                </a:cubicBezTo>
                <a:close/>
                <a:moveTo>
                  <a:pt x="15217" y="2585"/>
                </a:moveTo>
                <a:cubicBezTo>
                  <a:pt x="15171" y="2585"/>
                  <a:pt x="15171" y="2656"/>
                  <a:pt x="15217" y="2656"/>
                </a:cubicBezTo>
                <a:cubicBezTo>
                  <a:pt x="15262" y="2656"/>
                  <a:pt x="15263" y="2585"/>
                  <a:pt x="15217" y="2585"/>
                </a:cubicBezTo>
                <a:close/>
                <a:moveTo>
                  <a:pt x="4748" y="2536"/>
                </a:moveTo>
                <a:cubicBezTo>
                  <a:pt x="4730" y="2536"/>
                  <a:pt x="4713" y="2545"/>
                  <a:pt x="4703" y="2562"/>
                </a:cubicBezTo>
                <a:cubicBezTo>
                  <a:pt x="4688" y="2587"/>
                  <a:pt x="4697" y="2623"/>
                  <a:pt x="4723" y="2636"/>
                </a:cubicBezTo>
                <a:cubicBezTo>
                  <a:pt x="4733" y="2641"/>
                  <a:pt x="4743" y="2646"/>
                  <a:pt x="4753" y="2651"/>
                </a:cubicBezTo>
                <a:cubicBezTo>
                  <a:pt x="4762" y="2656"/>
                  <a:pt x="4772" y="2659"/>
                  <a:pt x="4782" y="2659"/>
                </a:cubicBezTo>
                <a:cubicBezTo>
                  <a:pt x="4799" y="2659"/>
                  <a:pt x="4816" y="2650"/>
                  <a:pt x="4825" y="2633"/>
                </a:cubicBezTo>
                <a:cubicBezTo>
                  <a:pt x="4840" y="2609"/>
                  <a:pt x="4833" y="2572"/>
                  <a:pt x="4807" y="2559"/>
                </a:cubicBezTo>
                <a:cubicBezTo>
                  <a:pt x="4796" y="2554"/>
                  <a:pt x="4787" y="2549"/>
                  <a:pt x="4776" y="2544"/>
                </a:cubicBezTo>
                <a:cubicBezTo>
                  <a:pt x="4767" y="2539"/>
                  <a:pt x="4757" y="2536"/>
                  <a:pt x="4748" y="2536"/>
                </a:cubicBezTo>
                <a:close/>
                <a:moveTo>
                  <a:pt x="9175" y="2595"/>
                </a:moveTo>
                <a:cubicBezTo>
                  <a:pt x="9141" y="2595"/>
                  <a:pt x="9129" y="2651"/>
                  <a:pt x="9169" y="2665"/>
                </a:cubicBezTo>
                <a:cubicBezTo>
                  <a:pt x="9182" y="2670"/>
                  <a:pt x="9198" y="2676"/>
                  <a:pt x="9213" y="2682"/>
                </a:cubicBezTo>
                <a:cubicBezTo>
                  <a:pt x="9217" y="2683"/>
                  <a:pt x="9221" y="2684"/>
                  <a:pt x="9225" y="2684"/>
                </a:cubicBezTo>
                <a:cubicBezTo>
                  <a:pt x="9259" y="2684"/>
                  <a:pt x="9270" y="2627"/>
                  <a:pt x="9233" y="2614"/>
                </a:cubicBezTo>
                <a:cubicBezTo>
                  <a:pt x="9218" y="2609"/>
                  <a:pt x="9202" y="2603"/>
                  <a:pt x="9188" y="2597"/>
                </a:cubicBezTo>
                <a:cubicBezTo>
                  <a:pt x="9183" y="2595"/>
                  <a:pt x="9179" y="2595"/>
                  <a:pt x="9175" y="2595"/>
                </a:cubicBezTo>
                <a:close/>
                <a:moveTo>
                  <a:pt x="24410" y="2547"/>
                </a:moveTo>
                <a:cubicBezTo>
                  <a:pt x="24399" y="2547"/>
                  <a:pt x="24387" y="2552"/>
                  <a:pt x="24376" y="2562"/>
                </a:cubicBezTo>
                <a:lnTo>
                  <a:pt x="24345" y="2593"/>
                </a:lnTo>
                <a:cubicBezTo>
                  <a:pt x="24307" y="2630"/>
                  <a:pt x="24344" y="2685"/>
                  <a:pt x="24385" y="2685"/>
                </a:cubicBezTo>
                <a:cubicBezTo>
                  <a:pt x="24397" y="2685"/>
                  <a:pt x="24409" y="2680"/>
                  <a:pt x="24420" y="2669"/>
                </a:cubicBezTo>
                <a:lnTo>
                  <a:pt x="24450" y="2639"/>
                </a:lnTo>
                <a:cubicBezTo>
                  <a:pt x="24488" y="2602"/>
                  <a:pt x="24451" y="2547"/>
                  <a:pt x="24410" y="2547"/>
                </a:cubicBezTo>
                <a:close/>
                <a:moveTo>
                  <a:pt x="8861" y="2643"/>
                </a:moveTo>
                <a:cubicBezTo>
                  <a:pt x="8815" y="2643"/>
                  <a:pt x="8815" y="2713"/>
                  <a:pt x="8861" y="2713"/>
                </a:cubicBezTo>
                <a:lnTo>
                  <a:pt x="8877" y="2713"/>
                </a:lnTo>
                <a:cubicBezTo>
                  <a:pt x="8923" y="2713"/>
                  <a:pt x="8923" y="2643"/>
                  <a:pt x="8877" y="2643"/>
                </a:cubicBezTo>
                <a:close/>
                <a:moveTo>
                  <a:pt x="8063" y="2580"/>
                </a:moveTo>
                <a:cubicBezTo>
                  <a:pt x="8054" y="2580"/>
                  <a:pt x="8045" y="2583"/>
                  <a:pt x="8040" y="2591"/>
                </a:cubicBezTo>
                <a:cubicBezTo>
                  <a:pt x="8020" y="2615"/>
                  <a:pt x="7999" y="2640"/>
                  <a:pt x="7980" y="2665"/>
                </a:cubicBezTo>
                <a:cubicBezTo>
                  <a:pt x="7967" y="2681"/>
                  <a:pt x="7965" y="2701"/>
                  <a:pt x="7980" y="2714"/>
                </a:cubicBezTo>
                <a:cubicBezTo>
                  <a:pt x="7986" y="2721"/>
                  <a:pt x="7996" y="2725"/>
                  <a:pt x="8006" y="2725"/>
                </a:cubicBezTo>
                <a:cubicBezTo>
                  <a:pt x="8015" y="2725"/>
                  <a:pt x="8023" y="2722"/>
                  <a:pt x="8029" y="2714"/>
                </a:cubicBezTo>
                <a:cubicBezTo>
                  <a:pt x="8049" y="2690"/>
                  <a:pt x="8070" y="2665"/>
                  <a:pt x="8090" y="2640"/>
                </a:cubicBezTo>
                <a:cubicBezTo>
                  <a:pt x="8101" y="2625"/>
                  <a:pt x="8106" y="2604"/>
                  <a:pt x="8090" y="2591"/>
                </a:cubicBezTo>
                <a:cubicBezTo>
                  <a:pt x="8083" y="2584"/>
                  <a:pt x="8073" y="2580"/>
                  <a:pt x="8063" y="2580"/>
                </a:cubicBezTo>
                <a:close/>
                <a:moveTo>
                  <a:pt x="20128" y="2594"/>
                </a:moveTo>
                <a:cubicBezTo>
                  <a:pt x="20109" y="2594"/>
                  <a:pt x="20090" y="2604"/>
                  <a:pt x="20081" y="2620"/>
                </a:cubicBezTo>
                <a:cubicBezTo>
                  <a:pt x="20066" y="2646"/>
                  <a:pt x="20076" y="2677"/>
                  <a:pt x="20101" y="2693"/>
                </a:cubicBezTo>
                <a:cubicBezTo>
                  <a:pt x="20116" y="2704"/>
                  <a:pt x="20130" y="2713"/>
                  <a:pt x="20145" y="2724"/>
                </a:cubicBezTo>
                <a:cubicBezTo>
                  <a:pt x="20152" y="2729"/>
                  <a:pt x="20161" y="2731"/>
                  <a:pt x="20170" y="2731"/>
                </a:cubicBezTo>
                <a:cubicBezTo>
                  <a:pt x="20189" y="2731"/>
                  <a:pt x="20208" y="2721"/>
                  <a:pt x="20218" y="2704"/>
                </a:cubicBezTo>
                <a:cubicBezTo>
                  <a:pt x="20234" y="2678"/>
                  <a:pt x="20223" y="2646"/>
                  <a:pt x="20198" y="2631"/>
                </a:cubicBezTo>
                <a:cubicBezTo>
                  <a:pt x="20182" y="2620"/>
                  <a:pt x="20169" y="2612"/>
                  <a:pt x="20154" y="2601"/>
                </a:cubicBezTo>
                <a:cubicBezTo>
                  <a:pt x="20146" y="2596"/>
                  <a:pt x="20137" y="2594"/>
                  <a:pt x="20128" y="2594"/>
                </a:cubicBezTo>
                <a:close/>
                <a:moveTo>
                  <a:pt x="12570" y="2683"/>
                </a:moveTo>
                <a:cubicBezTo>
                  <a:pt x="12525" y="2683"/>
                  <a:pt x="12526" y="2754"/>
                  <a:pt x="12571" y="2754"/>
                </a:cubicBezTo>
                <a:cubicBezTo>
                  <a:pt x="12618" y="2754"/>
                  <a:pt x="12618" y="2683"/>
                  <a:pt x="12571" y="2683"/>
                </a:cubicBezTo>
                <a:cubicBezTo>
                  <a:pt x="12571" y="2683"/>
                  <a:pt x="12571" y="2683"/>
                  <a:pt x="12570" y="2683"/>
                </a:cubicBezTo>
                <a:close/>
                <a:moveTo>
                  <a:pt x="14646" y="2673"/>
                </a:moveTo>
                <a:cubicBezTo>
                  <a:pt x="14636" y="2673"/>
                  <a:pt x="14627" y="2676"/>
                  <a:pt x="14619" y="2683"/>
                </a:cubicBezTo>
                <a:cubicBezTo>
                  <a:pt x="14615" y="2687"/>
                  <a:pt x="14609" y="2690"/>
                  <a:pt x="14603" y="2690"/>
                </a:cubicBezTo>
                <a:cubicBezTo>
                  <a:pt x="14600" y="2690"/>
                  <a:pt x="14597" y="2689"/>
                  <a:pt x="14594" y="2688"/>
                </a:cubicBezTo>
                <a:cubicBezTo>
                  <a:pt x="14591" y="2687"/>
                  <a:pt x="14588" y="2687"/>
                  <a:pt x="14586" y="2687"/>
                </a:cubicBezTo>
                <a:cubicBezTo>
                  <a:pt x="14548" y="2687"/>
                  <a:pt x="14534" y="2748"/>
                  <a:pt x="14575" y="2756"/>
                </a:cubicBezTo>
                <a:cubicBezTo>
                  <a:pt x="14584" y="2759"/>
                  <a:pt x="14593" y="2760"/>
                  <a:pt x="14602" y="2760"/>
                </a:cubicBezTo>
                <a:cubicBezTo>
                  <a:pt x="14626" y="2760"/>
                  <a:pt x="14649" y="2750"/>
                  <a:pt x="14670" y="2733"/>
                </a:cubicBezTo>
                <a:cubicBezTo>
                  <a:pt x="14683" y="2722"/>
                  <a:pt x="14682" y="2695"/>
                  <a:pt x="14670" y="2683"/>
                </a:cubicBezTo>
                <a:cubicBezTo>
                  <a:pt x="14663" y="2676"/>
                  <a:pt x="14654" y="2673"/>
                  <a:pt x="14646" y="2673"/>
                </a:cubicBezTo>
                <a:close/>
                <a:moveTo>
                  <a:pt x="15906" y="2646"/>
                </a:moveTo>
                <a:cubicBezTo>
                  <a:pt x="15898" y="2646"/>
                  <a:pt x="15889" y="2649"/>
                  <a:pt x="15882" y="2657"/>
                </a:cubicBezTo>
                <a:lnTo>
                  <a:pt x="15838" y="2702"/>
                </a:lnTo>
                <a:cubicBezTo>
                  <a:pt x="15813" y="2727"/>
                  <a:pt x="15837" y="2762"/>
                  <a:pt x="15863" y="2762"/>
                </a:cubicBezTo>
                <a:cubicBezTo>
                  <a:pt x="15871" y="2762"/>
                  <a:pt x="15880" y="2759"/>
                  <a:pt x="15887" y="2751"/>
                </a:cubicBezTo>
                <a:lnTo>
                  <a:pt x="15932" y="2707"/>
                </a:lnTo>
                <a:cubicBezTo>
                  <a:pt x="15957" y="2682"/>
                  <a:pt x="15934" y="2646"/>
                  <a:pt x="15906" y="2646"/>
                </a:cubicBezTo>
                <a:close/>
                <a:moveTo>
                  <a:pt x="21781" y="2628"/>
                </a:moveTo>
                <a:cubicBezTo>
                  <a:pt x="21758" y="2628"/>
                  <a:pt x="21737" y="2644"/>
                  <a:pt x="21730" y="2666"/>
                </a:cubicBezTo>
                <a:cubicBezTo>
                  <a:pt x="21724" y="2682"/>
                  <a:pt x="21719" y="2697"/>
                  <a:pt x="21714" y="2711"/>
                </a:cubicBezTo>
                <a:cubicBezTo>
                  <a:pt x="21704" y="2738"/>
                  <a:pt x="21724" y="2770"/>
                  <a:pt x="21750" y="2776"/>
                </a:cubicBezTo>
                <a:cubicBezTo>
                  <a:pt x="21755" y="2778"/>
                  <a:pt x="21760" y="2778"/>
                  <a:pt x="21764" y="2778"/>
                </a:cubicBezTo>
                <a:cubicBezTo>
                  <a:pt x="21787" y="2778"/>
                  <a:pt x="21808" y="2761"/>
                  <a:pt x="21815" y="2739"/>
                </a:cubicBezTo>
                <a:cubicBezTo>
                  <a:pt x="21821" y="2724"/>
                  <a:pt x="21826" y="2709"/>
                  <a:pt x="21831" y="2695"/>
                </a:cubicBezTo>
                <a:cubicBezTo>
                  <a:pt x="21841" y="2669"/>
                  <a:pt x="21821" y="2639"/>
                  <a:pt x="21794" y="2629"/>
                </a:cubicBezTo>
                <a:cubicBezTo>
                  <a:pt x="21790" y="2628"/>
                  <a:pt x="21786" y="2628"/>
                  <a:pt x="21781" y="2628"/>
                </a:cubicBezTo>
                <a:close/>
                <a:moveTo>
                  <a:pt x="18264" y="2698"/>
                </a:moveTo>
                <a:cubicBezTo>
                  <a:pt x="18246" y="2698"/>
                  <a:pt x="18228" y="2710"/>
                  <a:pt x="18228" y="2732"/>
                </a:cubicBezTo>
                <a:lnTo>
                  <a:pt x="18228" y="2748"/>
                </a:lnTo>
                <a:cubicBezTo>
                  <a:pt x="18228" y="2770"/>
                  <a:pt x="18246" y="2782"/>
                  <a:pt x="18264" y="2782"/>
                </a:cubicBezTo>
                <a:cubicBezTo>
                  <a:pt x="18282" y="2782"/>
                  <a:pt x="18300" y="2770"/>
                  <a:pt x="18300" y="2748"/>
                </a:cubicBezTo>
                <a:lnTo>
                  <a:pt x="18300" y="2732"/>
                </a:lnTo>
                <a:cubicBezTo>
                  <a:pt x="18300" y="2710"/>
                  <a:pt x="18282" y="2698"/>
                  <a:pt x="18264" y="2698"/>
                </a:cubicBezTo>
                <a:close/>
                <a:moveTo>
                  <a:pt x="23582" y="2712"/>
                </a:moveTo>
                <a:cubicBezTo>
                  <a:pt x="23537" y="2712"/>
                  <a:pt x="23537" y="2782"/>
                  <a:pt x="23582" y="2782"/>
                </a:cubicBezTo>
                <a:lnTo>
                  <a:pt x="23612" y="2782"/>
                </a:lnTo>
                <a:cubicBezTo>
                  <a:pt x="23658" y="2782"/>
                  <a:pt x="23659" y="2712"/>
                  <a:pt x="23612" y="2712"/>
                </a:cubicBezTo>
                <a:close/>
                <a:moveTo>
                  <a:pt x="19005" y="2706"/>
                </a:moveTo>
                <a:cubicBezTo>
                  <a:pt x="18982" y="2706"/>
                  <a:pt x="18960" y="2712"/>
                  <a:pt x="18939" y="2723"/>
                </a:cubicBezTo>
                <a:cubicBezTo>
                  <a:pt x="18903" y="2740"/>
                  <a:pt x="18925" y="2788"/>
                  <a:pt x="18958" y="2788"/>
                </a:cubicBezTo>
                <a:cubicBezTo>
                  <a:pt x="18963" y="2788"/>
                  <a:pt x="18968" y="2787"/>
                  <a:pt x="18973" y="2785"/>
                </a:cubicBezTo>
                <a:cubicBezTo>
                  <a:pt x="18983" y="2780"/>
                  <a:pt x="18992" y="2778"/>
                  <a:pt x="19002" y="2778"/>
                </a:cubicBezTo>
                <a:cubicBezTo>
                  <a:pt x="19013" y="2778"/>
                  <a:pt x="19024" y="2780"/>
                  <a:pt x="19035" y="2786"/>
                </a:cubicBezTo>
                <a:cubicBezTo>
                  <a:pt x="19038" y="2786"/>
                  <a:pt x="19040" y="2787"/>
                  <a:pt x="19043" y="2787"/>
                </a:cubicBezTo>
                <a:cubicBezTo>
                  <a:pt x="19060" y="2787"/>
                  <a:pt x="19076" y="2774"/>
                  <a:pt x="19080" y="2759"/>
                </a:cubicBezTo>
                <a:cubicBezTo>
                  <a:pt x="19086" y="2738"/>
                  <a:pt x="19074" y="2723"/>
                  <a:pt x="19055" y="2716"/>
                </a:cubicBezTo>
                <a:cubicBezTo>
                  <a:pt x="19039" y="2710"/>
                  <a:pt x="19022" y="2706"/>
                  <a:pt x="19005" y="2706"/>
                </a:cubicBezTo>
                <a:close/>
                <a:moveTo>
                  <a:pt x="11762" y="2708"/>
                </a:moveTo>
                <a:cubicBezTo>
                  <a:pt x="11743" y="2708"/>
                  <a:pt x="11724" y="2717"/>
                  <a:pt x="11716" y="2734"/>
                </a:cubicBezTo>
                <a:cubicBezTo>
                  <a:pt x="11710" y="2745"/>
                  <a:pt x="11705" y="2754"/>
                  <a:pt x="11700" y="2765"/>
                </a:cubicBezTo>
                <a:cubicBezTo>
                  <a:pt x="11686" y="2791"/>
                  <a:pt x="11694" y="2822"/>
                  <a:pt x="11720" y="2838"/>
                </a:cubicBezTo>
                <a:cubicBezTo>
                  <a:pt x="11727" y="2843"/>
                  <a:pt x="11736" y="2845"/>
                  <a:pt x="11746" y="2845"/>
                </a:cubicBezTo>
                <a:cubicBezTo>
                  <a:pt x="11765" y="2845"/>
                  <a:pt x="11784" y="2836"/>
                  <a:pt x="11793" y="2818"/>
                </a:cubicBezTo>
                <a:cubicBezTo>
                  <a:pt x="11798" y="2809"/>
                  <a:pt x="11804" y="2798"/>
                  <a:pt x="11809" y="2788"/>
                </a:cubicBezTo>
                <a:cubicBezTo>
                  <a:pt x="11821" y="2761"/>
                  <a:pt x="11815" y="2730"/>
                  <a:pt x="11789" y="2714"/>
                </a:cubicBezTo>
                <a:cubicBezTo>
                  <a:pt x="11781" y="2710"/>
                  <a:pt x="11772" y="2708"/>
                  <a:pt x="11762" y="2708"/>
                </a:cubicBezTo>
                <a:close/>
                <a:moveTo>
                  <a:pt x="16778" y="2739"/>
                </a:moveTo>
                <a:cubicBezTo>
                  <a:pt x="16760" y="2739"/>
                  <a:pt x="16742" y="2751"/>
                  <a:pt x="16741" y="2774"/>
                </a:cubicBezTo>
                <a:cubicBezTo>
                  <a:pt x="16739" y="2811"/>
                  <a:pt x="16764" y="2842"/>
                  <a:pt x="16798" y="2853"/>
                </a:cubicBezTo>
                <a:cubicBezTo>
                  <a:pt x="16802" y="2854"/>
                  <a:pt x="16805" y="2854"/>
                  <a:pt x="16809" y="2854"/>
                </a:cubicBezTo>
                <a:cubicBezTo>
                  <a:pt x="16843" y="2854"/>
                  <a:pt x="16857" y="2796"/>
                  <a:pt x="16817" y="2782"/>
                </a:cubicBezTo>
                <a:cubicBezTo>
                  <a:pt x="16811" y="2780"/>
                  <a:pt x="16812" y="2777"/>
                  <a:pt x="16812" y="2774"/>
                </a:cubicBezTo>
                <a:cubicBezTo>
                  <a:pt x="16813" y="2751"/>
                  <a:pt x="16796" y="2739"/>
                  <a:pt x="16778" y="2739"/>
                </a:cubicBezTo>
                <a:close/>
                <a:moveTo>
                  <a:pt x="24652" y="2791"/>
                </a:moveTo>
                <a:cubicBezTo>
                  <a:pt x="24606" y="2791"/>
                  <a:pt x="24605" y="2861"/>
                  <a:pt x="24652" y="2861"/>
                </a:cubicBezTo>
                <a:cubicBezTo>
                  <a:pt x="24697" y="2861"/>
                  <a:pt x="24697" y="2791"/>
                  <a:pt x="24652" y="2791"/>
                </a:cubicBezTo>
                <a:close/>
                <a:moveTo>
                  <a:pt x="3817" y="2676"/>
                </a:moveTo>
                <a:cubicBezTo>
                  <a:pt x="3803" y="2676"/>
                  <a:pt x="3790" y="2683"/>
                  <a:pt x="3785" y="2701"/>
                </a:cubicBezTo>
                <a:cubicBezTo>
                  <a:pt x="3772" y="2748"/>
                  <a:pt x="3765" y="2796"/>
                  <a:pt x="3765" y="2844"/>
                </a:cubicBezTo>
                <a:cubicBezTo>
                  <a:pt x="3765" y="2867"/>
                  <a:pt x="3783" y="2879"/>
                  <a:pt x="3801" y="2879"/>
                </a:cubicBezTo>
                <a:cubicBezTo>
                  <a:pt x="3818" y="2879"/>
                  <a:pt x="3837" y="2867"/>
                  <a:pt x="3837" y="2844"/>
                </a:cubicBezTo>
                <a:cubicBezTo>
                  <a:pt x="3838" y="2802"/>
                  <a:pt x="3843" y="2760"/>
                  <a:pt x="3853" y="2720"/>
                </a:cubicBezTo>
                <a:cubicBezTo>
                  <a:pt x="3860" y="2693"/>
                  <a:pt x="3838" y="2676"/>
                  <a:pt x="3817" y="2676"/>
                </a:cubicBezTo>
                <a:close/>
                <a:moveTo>
                  <a:pt x="15424" y="2809"/>
                </a:moveTo>
                <a:cubicBezTo>
                  <a:pt x="15379" y="2809"/>
                  <a:pt x="15378" y="2880"/>
                  <a:pt x="15424" y="2880"/>
                </a:cubicBezTo>
                <a:lnTo>
                  <a:pt x="15454" y="2880"/>
                </a:lnTo>
                <a:cubicBezTo>
                  <a:pt x="15499" y="2880"/>
                  <a:pt x="15499" y="2809"/>
                  <a:pt x="15454" y="2809"/>
                </a:cubicBezTo>
                <a:close/>
                <a:moveTo>
                  <a:pt x="22981" y="2815"/>
                </a:moveTo>
                <a:cubicBezTo>
                  <a:pt x="22963" y="2815"/>
                  <a:pt x="22946" y="2826"/>
                  <a:pt x="22946" y="2849"/>
                </a:cubicBezTo>
                <a:lnTo>
                  <a:pt x="22946" y="2865"/>
                </a:lnTo>
                <a:cubicBezTo>
                  <a:pt x="22946" y="2888"/>
                  <a:pt x="22963" y="2900"/>
                  <a:pt x="22981" y="2900"/>
                </a:cubicBezTo>
                <a:cubicBezTo>
                  <a:pt x="22998" y="2900"/>
                  <a:pt x="23016" y="2888"/>
                  <a:pt x="23016" y="2865"/>
                </a:cubicBezTo>
                <a:lnTo>
                  <a:pt x="23016" y="2849"/>
                </a:lnTo>
                <a:cubicBezTo>
                  <a:pt x="23016" y="2826"/>
                  <a:pt x="22998" y="2815"/>
                  <a:pt x="22981" y="2815"/>
                </a:cubicBezTo>
                <a:close/>
                <a:moveTo>
                  <a:pt x="13278" y="2835"/>
                </a:moveTo>
                <a:cubicBezTo>
                  <a:pt x="13231" y="2835"/>
                  <a:pt x="13231" y="2906"/>
                  <a:pt x="13278" y="2906"/>
                </a:cubicBezTo>
                <a:lnTo>
                  <a:pt x="13293" y="2906"/>
                </a:lnTo>
                <a:cubicBezTo>
                  <a:pt x="13339" y="2906"/>
                  <a:pt x="13339" y="2835"/>
                  <a:pt x="13293" y="2835"/>
                </a:cubicBezTo>
                <a:close/>
                <a:moveTo>
                  <a:pt x="15755" y="2840"/>
                </a:moveTo>
                <a:cubicBezTo>
                  <a:pt x="15709" y="2840"/>
                  <a:pt x="15709" y="2911"/>
                  <a:pt x="15755" y="2911"/>
                </a:cubicBezTo>
                <a:lnTo>
                  <a:pt x="15785" y="2911"/>
                </a:lnTo>
                <a:cubicBezTo>
                  <a:pt x="15832" y="2911"/>
                  <a:pt x="15832" y="2840"/>
                  <a:pt x="15785" y="2840"/>
                </a:cubicBezTo>
                <a:close/>
                <a:moveTo>
                  <a:pt x="14852" y="2854"/>
                </a:moveTo>
                <a:cubicBezTo>
                  <a:pt x="14807" y="2854"/>
                  <a:pt x="14807" y="2924"/>
                  <a:pt x="14853" y="2924"/>
                </a:cubicBezTo>
                <a:cubicBezTo>
                  <a:pt x="14899" y="2924"/>
                  <a:pt x="14899" y="2854"/>
                  <a:pt x="14853" y="2854"/>
                </a:cubicBezTo>
                <a:cubicBezTo>
                  <a:pt x="14853" y="2854"/>
                  <a:pt x="14852" y="2854"/>
                  <a:pt x="14852" y="2854"/>
                </a:cubicBezTo>
                <a:close/>
                <a:moveTo>
                  <a:pt x="1683" y="2864"/>
                </a:moveTo>
                <a:cubicBezTo>
                  <a:pt x="1638" y="2864"/>
                  <a:pt x="1638" y="2934"/>
                  <a:pt x="1684" y="2934"/>
                </a:cubicBezTo>
                <a:lnTo>
                  <a:pt x="1699" y="2934"/>
                </a:lnTo>
                <a:cubicBezTo>
                  <a:pt x="1745" y="2934"/>
                  <a:pt x="1745" y="2864"/>
                  <a:pt x="1699" y="2864"/>
                </a:cubicBezTo>
                <a:lnTo>
                  <a:pt x="1684" y="2864"/>
                </a:lnTo>
                <a:cubicBezTo>
                  <a:pt x="1683" y="2864"/>
                  <a:pt x="1683" y="2864"/>
                  <a:pt x="1683" y="2864"/>
                </a:cubicBezTo>
                <a:close/>
                <a:moveTo>
                  <a:pt x="3081" y="2805"/>
                </a:moveTo>
                <a:cubicBezTo>
                  <a:pt x="3054" y="2805"/>
                  <a:pt x="3027" y="2823"/>
                  <a:pt x="3027" y="2858"/>
                </a:cubicBezTo>
                <a:lnTo>
                  <a:pt x="3027" y="2902"/>
                </a:lnTo>
                <a:cubicBezTo>
                  <a:pt x="3027" y="2936"/>
                  <a:pt x="3054" y="2954"/>
                  <a:pt x="3081" y="2954"/>
                </a:cubicBezTo>
                <a:cubicBezTo>
                  <a:pt x="3108" y="2954"/>
                  <a:pt x="3135" y="2936"/>
                  <a:pt x="3135" y="2902"/>
                </a:cubicBezTo>
                <a:lnTo>
                  <a:pt x="3135" y="2858"/>
                </a:lnTo>
                <a:cubicBezTo>
                  <a:pt x="3135" y="2823"/>
                  <a:pt x="3108" y="2805"/>
                  <a:pt x="3081" y="2805"/>
                </a:cubicBezTo>
                <a:close/>
                <a:moveTo>
                  <a:pt x="14987" y="2884"/>
                </a:moveTo>
                <a:cubicBezTo>
                  <a:pt x="14943" y="2884"/>
                  <a:pt x="14944" y="2954"/>
                  <a:pt x="14989" y="2954"/>
                </a:cubicBezTo>
                <a:cubicBezTo>
                  <a:pt x="15035" y="2954"/>
                  <a:pt x="15035" y="2884"/>
                  <a:pt x="14989" y="2884"/>
                </a:cubicBezTo>
                <a:cubicBezTo>
                  <a:pt x="14989" y="2884"/>
                  <a:pt x="14988" y="2884"/>
                  <a:pt x="14987" y="2884"/>
                </a:cubicBezTo>
                <a:close/>
                <a:moveTo>
                  <a:pt x="5425" y="2840"/>
                </a:moveTo>
                <a:cubicBezTo>
                  <a:pt x="5384" y="2840"/>
                  <a:pt x="5348" y="2893"/>
                  <a:pt x="5385" y="2931"/>
                </a:cubicBezTo>
                <a:lnTo>
                  <a:pt x="5401" y="2947"/>
                </a:lnTo>
                <a:cubicBezTo>
                  <a:pt x="5412" y="2958"/>
                  <a:pt x="5424" y="2962"/>
                  <a:pt x="5437" y="2962"/>
                </a:cubicBezTo>
                <a:cubicBezTo>
                  <a:pt x="5478" y="2962"/>
                  <a:pt x="5514" y="2909"/>
                  <a:pt x="5477" y="2871"/>
                </a:cubicBezTo>
                <a:lnTo>
                  <a:pt x="5461" y="2856"/>
                </a:lnTo>
                <a:cubicBezTo>
                  <a:pt x="5450" y="2845"/>
                  <a:pt x="5438" y="2840"/>
                  <a:pt x="5425" y="2840"/>
                </a:cubicBezTo>
                <a:close/>
                <a:moveTo>
                  <a:pt x="3442" y="2868"/>
                </a:moveTo>
                <a:cubicBezTo>
                  <a:pt x="3415" y="2868"/>
                  <a:pt x="3392" y="2903"/>
                  <a:pt x="3418" y="2928"/>
                </a:cubicBezTo>
                <a:cubicBezTo>
                  <a:pt x="3428" y="2939"/>
                  <a:pt x="3437" y="2948"/>
                  <a:pt x="3447" y="2958"/>
                </a:cubicBezTo>
                <a:cubicBezTo>
                  <a:pt x="3454" y="2965"/>
                  <a:pt x="3463" y="2968"/>
                  <a:pt x="3471" y="2968"/>
                </a:cubicBezTo>
                <a:cubicBezTo>
                  <a:pt x="3499" y="2968"/>
                  <a:pt x="3523" y="2933"/>
                  <a:pt x="3497" y="2908"/>
                </a:cubicBezTo>
                <a:cubicBezTo>
                  <a:pt x="3487" y="2898"/>
                  <a:pt x="3476" y="2889"/>
                  <a:pt x="3467" y="2879"/>
                </a:cubicBezTo>
                <a:cubicBezTo>
                  <a:pt x="3459" y="2871"/>
                  <a:pt x="3451" y="2868"/>
                  <a:pt x="3442" y="2868"/>
                </a:cubicBezTo>
                <a:close/>
                <a:moveTo>
                  <a:pt x="9645" y="2869"/>
                </a:moveTo>
                <a:cubicBezTo>
                  <a:pt x="9620" y="2869"/>
                  <a:pt x="9596" y="2895"/>
                  <a:pt x="9611" y="2923"/>
                </a:cubicBezTo>
                <a:cubicBezTo>
                  <a:pt x="9618" y="2939"/>
                  <a:pt x="9631" y="2949"/>
                  <a:pt x="9643" y="2957"/>
                </a:cubicBezTo>
                <a:cubicBezTo>
                  <a:pt x="9649" y="2965"/>
                  <a:pt x="9658" y="2971"/>
                  <a:pt x="9671" y="2971"/>
                </a:cubicBezTo>
                <a:lnTo>
                  <a:pt x="9692" y="2971"/>
                </a:lnTo>
                <a:cubicBezTo>
                  <a:pt x="9695" y="2971"/>
                  <a:pt x="9697" y="2970"/>
                  <a:pt x="9700" y="2970"/>
                </a:cubicBezTo>
                <a:lnTo>
                  <a:pt x="9701" y="2970"/>
                </a:lnTo>
                <a:cubicBezTo>
                  <a:pt x="9702" y="2970"/>
                  <a:pt x="9702" y="2969"/>
                  <a:pt x="9704" y="2969"/>
                </a:cubicBezTo>
                <a:cubicBezTo>
                  <a:pt x="9711" y="2966"/>
                  <a:pt x="9717" y="2961"/>
                  <a:pt x="9720" y="2954"/>
                </a:cubicBezTo>
                <a:cubicBezTo>
                  <a:pt x="9723" y="2948"/>
                  <a:pt x="9726" y="2941"/>
                  <a:pt x="9726" y="2934"/>
                </a:cubicBezTo>
                <a:cubicBezTo>
                  <a:pt x="9726" y="2924"/>
                  <a:pt x="9722" y="2917"/>
                  <a:pt x="9717" y="2911"/>
                </a:cubicBezTo>
                <a:cubicBezTo>
                  <a:pt x="9711" y="2904"/>
                  <a:pt x="9704" y="2901"/>
                  <a:pt x="9695" y="2899"/>
                </a:cubicBezTo>
                <a:cubicBezTo>
                  <a:pt x="9694" y="2899"/>
                  <a:pt x="9692" y="2898"/>
                  <a:pt x="9691" y="2898"/>
                </a:cubicBezTo>
                <a:cubicBezTo>
                  <a:pt x="9683" y="2897"/>
                  <a:pt x="9679" y="2891"/>
                  <a:pt x="9676" y="2886"/>
                </a:cubicBezTo>
                <a:cubicBezTo>
                  <a:pt x="9668" y="2874"/>
                  <a:pt x="9656" y="2869"/>
                  <a:pt x="9645" y="2869"/>
                </a:cubicBezTo>
                <a:close/>
                <a:moveTo>
                  <a:pt x="11131" y="2825"/>
                </a:moveTo>
                <a:cubicBezTo>
                  <a:pt x="11112" y="2825"/>
                  <a:pt x="11092" y="2836"/>
                  <a:pt x="11083" y="2853"/>
                </a:cubicBezTo>
                <a:cubicBezTo>
                  <a:pt x="11067" y="2880"/>
                  <a:pt x="11079" y="2908"/>
                  <a:pt x="11103" y="2926"/>
                </a:cubicBezTo>
                <a:cubicBezTo>
                  <a:pt x="11123" y="2942"/>
                  <a:pt x="11141" y="2955"/>
                  <a:pt x="11162" y="2970"/>
                </a:cubicBezTo>
                <a:cubicBezTo>
                  <a:pt x="11170" y="2975"/>
                  <a:pt x="11179" y="2978"/>
                  <a:pt x="11188" y="2978"/>
                </a:cubicBezTo>
                <a:cubicBezTo>
                  <a:pt x="11207" y="2978"/>
                  <a:pt x="11227" y="2967"/>
                  <a:pt x="11236" y="2950"/>
                </a:cubicBezTo>
                <a:cubicBezTo>
                  <a:pt x="11251" y="2923"/>
                  <a:pt x="11240" y="2895"/>
                  <a:pt x="11216" y="2877"/>
                </a:cubicBezTo>
                <a:cubicBezTo>
                  <a:pt x="11197" y="2861"/>
                  <a:pt x="11177" y="2846"/>
                  <a:pt x="11156" y="2833"/>
                </a:cubicBezTo>
                <a:cubicBezTo>
                  <a:pt x="11149" y="2827"/>
                  <a:pt x="11140" y="2825"/>
                  <a:pt x="11131" y="2825"/>
                </a:cubicBezTo>
                <a:close/>
                <a:moveTo>
                  <a:pt x="10317" y="2917"/>
                </a:moveTo>
                <a:cubicBezTo>
                  <a:pt x="10271" y="2917"/>
                  <a:pt x="10271" y="2987"/>
                  <a:pt x="10317" y="2987"/>
                </a:cubicBezTo>
                <a:lnTo>
                  <a:pt x="10333" y="2987"/>
                </a:lnTo>
                <a:cubicBezTo>
                  <a:pt x="10378" y="2987"/>
                  <a:pt x="10378" y="2917"/>
                  <a:pt x="10333" y="2917"/>
                </a:cubicBezTo>
                <a:close/>
                <a:moveTo>
                  <a:pt x="19436" y="2914"/>
                </a:moveTo>
                <a:cubicBezTo>
                  <a:pt x="19422" y="2914"/>
                  <a:pt x="19410" y="2932"/>
                  <a:pt x="19423" y="2944"/>
                </a:cubicBezTo>
                <a:cubicBezTo>
                  <a:pt x="19429" y="2950"/>
                  <a:pt x="19428" y="2955"/>
                  <a:pt x="19422" y="2963"/>
                </a:cubicBezTo>
                <a:cubicBezTo>
                  <a:pt x="19408" y="2973"/>
                  <a:pt x="19421" y="2991"/>
                  <a:pt x="19435" y="2991"/>
                </a:cubicBezTo>
                <a:cubicBezTo>
                  <a:pt x="19439" y="2991"/>
                  <a:pt x="19443" y="2990"/>
                  <a:pt x="19447" y="2987"/>
                </a:cubicBezTo>
                <a:cubicBezTo>
                  <a:pt x="19468" y="2970"/>
                  <a:pt x="19468" y="2937"/>
                  <a:pt x="19448" y="2919"/>
                </a:cubicBezTo>
                <a:cubicBezTo>
                  <a:pt x="19444" y="2915"/>
                  <a:pt x="19440" y="2914"/>
                  <a:pt x="19436" y="2914"/>
                </a:cubicBezTo>
                <a:close/>
                <a:moveTo>
                  <a:pt x="21959" y="2933"/>
                </a:moveTo>
                <a:cubicBezTo>
                  <a:pt x="21914" y="2933"/>
                  <a:pt x="21914" y="3005"/>
                  <a:pt x="21960" y="3005"/>
                </a:cubicBezTo>
                <a:cubicBezTo>
                  <a:pt x="22005" y="3005"/>
                  <a:pt x="22005" y="2933"/>
                  <a:pt x="21960" y="2933"/>
                </a:cubicBezTo>
                <a:cubicBezTo>
                  <a:pt x="21960" y="2933"/>
                  <a:pt x="21959" y="2933"/>
                  <a:pt x="21959" y="2933"/>
                </a:cubicBezTo>
                <a:close/>
                <a:moveTo>
                  <a:pt x="496" y="2950"/>
                </a:moveTo>
                <a:cubicBezTo>
                  <a:pt x="450" y="2950"/>
                  <a:pt x="450" y="3021"/>
                  <a:pt x="496" y="3021"/>
                </a:cubicBezTo>
                <a:cubicBezTo>
                  <a:pt x="542" y="3021"/>
                  <a:pt x="542" y="2950"/>
                  <a:pt x="496" y="2950"/>
                </a:cubicBezTo>
                <a:close/>
                <a:moveTo>
                  <a:pt x="13561" y="2936"/>
                </a:moveTo>
                <a:cubicBezTo>
                  <a:pt x="13544" y="2936"/>
                  <a:pt x="13527" y="2944"/>
                  <a:pt x="13516" y="2963"/>
                </a:cubicBezTo>
                <a:cubicBezTo>
                  <a:pt x="13504" y="2986"/>
                  <a:pt x="13511" y="3022"/>
                  <a:pt x="13535" y="3036"/>
                </a:cubicBezTo>
                <a:cubicBezTo>
                  <a:pt x="13546" y="3041"/>
                  <a:pt x="13555" y="3046"/>
                  <a:pt x="13566" y="3052"/>
                </a:cubicBezTo>
                <a:cubicBezTo>
                  <a:pt x="13574" y="3056"/>
                  <a:pt x="13584" y="3058"/>
                  <a:pt x="13593" y="3058"/>
                </a:cubicBezTo>
                <a:cubicBezTo>
                  <a:pt x="13611" y="3058"/>
                  <a:pt x="13629" y="3050"/>
                  <a:pt x="13639" y="3032"/>
                </a:cubicBezTo>
                <a:cubicBezTo>
                  <a:pt x="13654" y="3008"/>
                  <a:pt x="13645" y="2971"/>
                  <a:pt x="13619" y="2958"/>
                </a:cubicBezTo>
                <a:cubicBezTo>
                  <a:pt x="13609" y="2953"/>
                  <a:pt x="13600" y="2948"/>
                  <a:pt x="13590" y="2943"/>
                </a:cubicBezTo>
                <a:cubicBezTo>
                  <a:pt x="13581" y="2938"/>
                  <a:pt x="13571" y="2936"/>
                  <a:pt x="13561" y="2936"/>
                </a:cubicBezTo>
                <a:close/>
                <a:moveTo>
                  <a:pt x="6430" y="2964"/>
                </a:moveTo>
                <a:cubicBezTo>
                  <a:pt x="6362" y="2964"/>
                  <a:pt x="6361" y="3071"/>
                  <a:pt x="6430" y="3071"/>
                </a:cubicBezTo>
                <a:cubicBezTo>
                  <a:pt x="6500" y="3071"/>
                  <a:pt x="6500" y="2964"/>
                  <a:pt x="6430" y="2964"/>
                </a:cubicBezTo>
                <a:close/>
                <a:moveTo>
                  <a:pt x="8586" y="2988"/>
                </a:moveTo>
                <a:cubicBezTo>
                  <a:pt x="8552" y="2988"/>
                  <a:pt x="8541" y="3045"/>
                  <a:pt x="8579" y="3058"/>
                </a:cubicBezTo>
                <a:cubicBezTo>
                  <a:pt x="8594" y="3063"/>
                  <a:pt x="8609" y="3068"/>
                  <a:pt x="8623" y="3074"/>
                </a:cubicBezTo>
                <a:cubicBezTo>
                  <a:pt x="8628" y="3075"/>
                  <a:pt x="8632" y="3076"/>
                  <a:pt x="8636" y="3076"/>
                </a:cubicBezTo>
                <a:cubicBezTo>
                  <a:pt x="8671" y="3076"/>
                  <a:pt x="8682" y="3020"/>
                  <a:pt x="8643" y="3006"/>
                </a:cubicBezTo>
                <a:cubicBezTo>
                  <a:pt x="8629" y="3000"/>
                  <a:pt x="8613" y="2995"/>
                  <a:pt x="8599" y="2990"/>
                </a:cubicBezTo>
                <a:cubicBezTo>
                  <a:pt x="8594" y="2988"/>
                  <a:pt x="8590" y="2988"/>
                  <a:pt x="8586" y="2988"/>
                </a:cubicBezTo>
                <a:close/>
                <a:moveTo>
                  <a:pt x="17705" y="2994"/>
                </a:moveTo>
                <a:cubicBezTo>
                  <a:pt x="17670" y="2994"/>
                  <a:pt x="17660" y="3051"/>
                  <a:pt x="17698" y="3064"/>
                </a:cubicBezTo>
                <a:cubicBezTo>
                  <a:pt x="17714" y="3069"/>
                  <a:pt x="17729" y="3075"/>
                  <a:pt x="17743" y="3080"/>
                </a:cubicBezTo>
                <a:cubicBezTo>
                  <a:pt x="17748" y="3081"/>
                  <a:pt x="17751" y="3082"/>
                  <a:pt x="17755" y="3082"/>
                </a:cubicBezTo>
                <a:cubicBezTo>
                  <a:pt x="17790" y="3082"/>
                  <a:pt x="17802" y="3025"/>
                  <a:pt x="17762" y="3012"/>
                </a:cubicBezTo>
                <a:cubicBezTo>
                  <a:pt x="17747" y="3007"/>
                  <a:pt x="17733" y="3001"/>
                  <a:pt x="17718" y="2996"/>
                </a:cubicBezTo>
                <a:cubicBezTo>
                  <a:pt x="17714" y="2995"/>
                  <a:pt x="17709" y="2994"/>
                  <a:pt x="17705" y="2994"/>
                </a:cubicBezTo>
                <a:close/>
                <a:moveTo>
                  <a:pt x="24276" y="3000"/>
                </a:moveTo>
                <a:cubicBezTo>
                  <a:pt x="24270" y="3000"/>
                  <a:pt x="24264" y="3001"/>
                  <a:pt x="24257" y="3006"/>
                </a:cubicBezTo>
                <a:cubicBezTo>
                  <a:pt x="24242" y="3016"/>
                  <a:pt x="24228" y="3025"/>
                  <a:pt x="24213" y="3036"/>
                </a:cubicBezTo>
                <a:cubicBezTo>
                  <a:pt x="24180" y="3056"/>
                  <a:pt x="24200" y="3103"/>
                  <a:pt x="24230" y="3103"/>
                </a:cubicBezTo>
                <a:cubicBezTo>
                  <a:pt x="24236" y="3103"/>
                  <a:pt x="24243" y="3101"/>
                  <a:pt x="24249" y="3097"/>
                </a:cubicBezTo>
                <a:cubicBezTo>
                  <a:pt x="24265" y="3086"/>
                  <a:pt x="24278" y="3078"/>
                  <a:pt x="24293" y="3067"/>
                </a:cubicBezTo>
                <a:cubicBezTo>
                  <a:pt x="24325" y="3046"/>
                  <a:pt x="24306" y="3000"/>
                  <a:pt x="24276" y="3000"/>
                </a:cubicBezTo>
                <a:close/>
                <a:moveTo>
                  <a:pt x="20397" y="3033"/>
                </a:moveTo>
                <a:cubicBezTo>
                  <a:pt x="20352" y="3033"/>
                  <a:pt x="20352" y="3104"/>
                  <a:pt x="20397" y="3104"/>
                </a:cubicBezTo>
                <a:cubicBezTo>
                  <a:pt x="20397" y="3104"/>
                  <a:pt x="20398" y="3104"/>
                  <a:pt x="20398" y="3104"/>
                </a:cubicBezTo>
                <a:cubicBezTo>
                  <a:pt x="20442" y="3104"/>
                  <a:pt x="20443" y="3033"/>
                  <a:pt x="20397" y="3033"/>
                </a:cubicBezTo>
                <a:close/>
                <a:moveTo>
                  <a:pt x="18337" y="3043"/>
                </a:moveTo>
                <a:cubicBezTo>
                  <a:pt x="18293" y="3043"/>
                  <a:pt x="18292" y="3115"/>
                  <a:pt x="18338" y="3115"/>
                </a:cubicBezTo>
                <a:cubicBezTo>
                  <a:pt x="18385" y="3115"/>
                  <a:pt x="18385" y="3043"/>
                  <a:pt x="18338" y="3043"/>
                </a:cubicBezTo>
                <a:cubicBezTo>
                  <a:pt x="18338" y="3043"/>
                  <a:pt x="18338" y="3043"/>
                  <a:pt x="18337" y="3043"/>
                </a:cubicBezTo>
                <a:close/>
                <a:moveTo>
                  <a:pt x="18624" y="3030"/>
                </a:moveTo>
                <a:cubicBezTo>
                  <a:pt x="18592" y="3030"/>
                  <a:pt x="18570" y="3078"/>
                  <a:pt x="18606" y="3096"/>
                </a:cubicBezTo>
                <a:cubicBezTo>
                  <a:pt x="18616" y="3101"/>
                  <a:pt x="18625" y="3106"/>
                  <a:pt x="18636" y="3111"/>
                </a:cubicBezTo>
                <a:cubicBezTo>
                  <a:pt x="18642" y="3114"/>
                  <a:pt x="18647" y="3115"/>
                  <a:pt x="18652" y="3115"/>
                </a:cubicBezTo>
                <a:cubicBezTo>
                  <a:pt x="18685" y="3115"/>
                  <a:pt x="18707" y="3068"/>
                  <a:pt x="18672" y="3050"/>
                </a:cubicBezTo>
                <a:cubicBezTo>
                  <a:pt x="18661" y="3044"/>
                  <a:pt x="18652" y="3039"/>
                  <a:pt x="18641" y="3034"/>
                </a:cubicBezTo>
                <a:cubicBezTo>
                  <a:pt x="18635" y="3031"/>
                  <a:pt x="18630" y="3030"/>
                  <a:pt x="18624" y="3030"/>
                </a:cubicBezTo>
                <a:close/>
                <a:moveTo>
                  <a:pt x="19771" y="3031"/>
                </a:moveTo>
                <a:cubicBezTo>
                  <a:pt x="19767" y="3031"/>
                  <a:pt x="19762" y="3032"/>
                  <a:pt x="19757" y="3033"/>
                </a:cubicBezTo>
                <a:cubicBezTo>
                  <a:pt x="19716" y="3042"/>
                  <a:pt x="19729" y="3101"/>
                  <a:pt x="19766" y="3102"/>
                </a:cubicBezTo>
                <a:cubicBezTo>
                  <a:pt x="19771" y="3112"/>
                  <a:pt x="19783" y="3117"/>
                  <a:pt x="19795" y="3117"/>
                </a:cubicBezTo>
                <a:cubicBezTo>
                  <a:pt x="19801" y="3117"/>
                  <a:pt x="19808" y="3116"/>
                  <a:pt x="19813" y="3112"/>
                </a:cubicBezTo>
                <a:cubicBezTo>
                  <a:pt x="19831" y="3102"/>
                  <a:pt x="19834" y="3081"/>
                  <a:pt x="19826" y="3064"/>
                </a:cubicBezTo>
                <a:cubicBezTo>
                  <a:pt x="19817" y="3042"/>
                  <a:pt x="19794" y="3031"/>
                  <a:pt x="19771" y="3031"/>
                </a:cubicBezTo>
                <a:close/>
                <a:moveTo>
                  <a:pt x="22426" y="3040"/>
                </a:moveTo>
                <a:cubicBezTo>
                  <a:pt x="22408" y="3040"/>
                  <a:pt x="22391" y="3052"/>
                  <a:pt x="22391" y="3075"/>
                </a:cubicBezTo>
                <a:lnTo>
                  <a:pt x="22391" y="3105"/>
                </a:lnTo>
                <a:cubicBezTo>
                  <a:pt x="22390" y="3127"/>
                  <a:pt x="22407" y="3138"/>
                  <a:pt x="22425" y="3138"/>
                </a:cubicBezTo>
                <a:cubicBezTo>
                  <a:pt x="22442" y="3138"/>
                  <a:pt x="22460" y="3127"/>
                  <a:pt x="22461" y="3105"/>
                </a:cubicBezTo>
                <a:lnTo>
                  <a:pt x="22461" y="3075"/>
                </a:lnTo>
                <a:cubicBezTo>
                  <a:pt x="22461" y="3052"/>
                  <a:pt x="22443" y="3040"/>
                  <a:pt x="22426" y="3040"/>
                </a:cubicBezTo>
                <a:close/>
                <a:moveTo>
                  <a:pt x="15243" y="3095"/>
                </a:moveTo>
                <a:cubicBezTo>
                  <a:pt x="15197" y="3095"/>
                  <a:pt x="15197" y="3165"/>
                  <a:pt x="15243" y="3165"/>
                </a:cubicBezTo>
                <a:cubicBezTo>
                  <a:pt x="15289" y="3165"/>
                  <a:pt x="15289" y="3095"/>
                  <a:pt x="15243" y="3095"/>
                </a:cubicBezTo>
                <a:close/>
                <a:moveTo>
                  <a:pt x="16235" y="3097"/>
                </a:moveTo>
                <a:cubicBezTo>
                  <a:pt x="16190" y="3097"/>
                  <a:pt x="16189" y="3168"/>
                  <a:pt x="16235" y="3168"/>
                </a:cubicBezTo>
                <a:cubicBezTo>
                  <a:pt x="16280" y="3168"/>
                  <a:pt x="16280" y="3097"/>
                  <a:pt x="16235" y="3097"/>
                </a:cubicBezTo>
                <a:close/>
                <a:moveTo>
                  <a:pt x="15452" y="3154"/>
                </a:moveTo>
                <a:cubicBezTo>
                  <a:pt x="15406" y="3154"/>
                  <a:pt x="15406" y="3226"/>
                  <a:pt x="15452" y="3226"/>
                </a:cubicBezTo>
                <a:cubicBezTo>
                  <a:pt x="15453" y="3226"/>
                  <a:pt x="15453" y="3226"/>
                  <a:pt x="15453" y="3226"/>
                </a:cubicBezTo>
                <a:cubicBezTo>
                  <a:pt x="15498" y="3226"/>
                  <a:pt x="15499" y="3154"/>
                  <a:pt x="15452" y="3154"/>
                </a:cubicBezTo>
                <a:close/>
                <a:moveTo>
                  <a:pt x="12632" y="3075"/>
                </a:moveTo>
                <a:cubicBezTo>
                  <a:pt x="12618" y="3075"/>
                  <a:pt x="12604" y="3083"/>
                  <a:pt x="12600" y="3100"/>
                </a:cubicBezTo>
                <a:cubicBezTo>
                  <a:pt x="12586" y="3147"/>
                  <a:pt x="12580" y="3195"/>
                  <a:pt x="12580" y="3243"/>
                </a:cubicBezTo>
                <a:cubicBezTo>
                  <a:pt x="12579" y="3266"/>
                  <a:pt x="12597" y="3278"/>
                  <a:pt x="12615" y="3278"/>
                </a:cubicBezTo>
                <a:cubicBezTo>
                  <a:pt x="12632" y="3278"/>
                  <a:pt x="12650" y="3266"/>
                  <a:pt x="12650" y="3243"/>
                </a:cubicBezTo>
                <a:cubicBezTo>
                  <a:pt x="12652" y="3201"/>
                  <a:pt x="12657" y="3160"/>
                  <a:pt x="12668" y="3120"/>
                </a:cubicBezTo>
                <a:cubicBezTo>
                  <a:pt x="12675" y="3093"/>
                  <a:pt x="12653" y="3075"/>
                  <a:pt x="12632" y="3075"/>
                </a:cubicBezTo>
                <a:close/>
                <a:moveTo>
                  <a:pt x="18578" y="3225"/>
                </a:moveTo>
                <a:cubicBezTo>
                  <a:pt x="18532" y="3225"/>
                  <a:pt x="18532" y="3295"/>
                  <a:pt x="18578" y="3295"/>
                </a:cubicBezTo>
                <a:cubicBezTo>
                  <a:pt x="18624" y="3295"/>
                  <a:pt x="18624" y="3225"/>
                  <a:pt x="18578" y="3225"/>
                </a:cubicBezTo>
                <a:close/>
                <a:moveTo>
                  <a:pt x="21132" y="3231"/>
                </a:moveTo>
                <a:cubicBezTo>
                  <a:pt x="21086" y="3231"/>
                  <a:pt x="21086" y="3301"/>
                  <a:pt x="21132" y="3301"/>
                </a:cubicBezTo>
                <a:lnTo>
                  <a:pt x="21148" y="3301"/>
                </a:lnTo>
                <a:cubicBezTo>
                  <a:pt x="21193" y="3301"/>
                  <a:pt x="21193" y="3231"/>
                  <a:pt x="21148" y="3231"/>
                </a:cubicBezTo>
                <a:close/>
                <a:moveTo>
                  <a:pt x="21343" y="3247"/>
                </a:moveTo>
                <a:cubicBezTo>
                  <a:pt x="21297" y="3247"/>
                  <a:pt x="21297" y="3317"/>
                  <a:pt x="21343" y="3317"/>
                </a:cubicBezTo>
                <a:cubicBezTo>
                  <a:pt x="21389" y="3317"/>
                  <a:pt x="21389" y="3247"/>
                  <a:pt x="21343" y="3247"/>
                </a:cubicBezTo>
                <a:close/>
                <a:moveTo>
                  <a:pt x="18158" y="3174"/>
                </a:moveTo>
                <a:cubicBezTo>
                  <a:pt x="18111" y="3174"/>
                  <a:pt x="18081" y="3244"/>
                  <a:pt x="18131" y="3274"/>
                </a:cubicBezTo>
                <a:cubicBezTo>
                  <a:pt x="18155" y="3289"/>
                  <a:pt x="18180" y="3304"/>
                  <a:pt x="18205" y="3319"/>
                </a:cubicBezTo>
                <a:cubicBezTo>
                  <a:pt x="18214" y="3324"/>
                  <a:pt x="18223" y="3326"/>
                  <a:pt x="18232" y="3326"/>
                </a:cubicBezTo>
                <a:cubicBezTo>
                  <a:pt x="18278" y="3326"/>
                  <a:pt x="18309" y="3257"/>
                  <a:pt x="18260" y="3227"/>
                </a:cubicBezTo>
                <a:cubicBezTo>
                  <a:pt x="18236" y="3211"/>
                  <a:pt x="18211" y="3196"/>
                  <a:pt x="18185" y="3183"/>
                </a:cubicBezTo>
                <a:cubicBezTo>
                  <a:pt x="18176" y="3177"/>
                  <a:pt x="18166" y="3174"/>
                  <a:pt x="18158" y="3174"/>
                </a:cubicBezTo>
                <a:close/>
                <a:moveTo>
                  <a:pt x="3080" y="3181"/>
                </a:moveTo>
                <a:cubicBezTo>
                  <a:pt x="3056" y="3181"/>
                  <a:pt x="3036" y="3197"/>
                  <a:pt x="3028" y="3219"/>
                </a:cubicBezTo>
                <a:cubicBezTo>
                  <a:pt x="3023" y="3235"/>
                  <a:pt x="3017" y="3249"/>
                  <a:pt x="3012" y="3263"/>
                </a:cubicBezTo>
                <a:cubicBezTo>
                  <a:pt x="3004" y="3291"/>
                  <a:pt x="3023" y="3322"/>
                  <a:pt x="3049" y="3329"/>
                </a:cubicBezTo>
                <a:cubicBezTo>
                  <a:pt x="3053" y="3330"/>
                  <a:pt x="3057" y="3331"/>
                  <a:pt x="3062" y="3331"/>
                </a:cubicBezTo>
                <a:cubicBezTo>
                  <a:pt x="3086" y="3331"/>
                  <a:pt x="3107" y="3314"/>
                  <a:pt x="3115" y="3292"/>
                </a:cubicBezTo>
                <a:cubicBezTo>
                  <a:pt x="3120" y="3277"/>
                  <a:pt x="3125" y="3262"/>
                  <a:pt x="3130" y="3248"/>
                </a:cubicBezTo>
                <a:cubicBezTo>
                  <a:pt x="3140" y="3220"/>
                  <a:pt x="3120" y="3189"/>
                  <a:pt x="3094" y="3183"/>
                </a:cubicBezTo>
                <a:cubicBezTo>
                  <a:pt x="3089" y="3181"/>
                  <a:pt x="3084" y="3181"/>
                  <a:pt x="3080" y="3181"/>
                </a:cubicBezTo>
                <a:close/>
                <a:moveTo>
                  <a:pt x="10497" y="3263"/>
                </a:moveTo>
                <a:cubicBezTo>
                  <a:pt x="10452" y="3263"/>
                  <a:pt x="10450" y="3335"/>
                  <a:pt x="10497" y="3335"/>
                </a:cubicBezTo>
                <a:lnTo>
                  <a:pt x="10513" y="3335"/>
                </a:lnTo>
                <a:cubicBezTo>
                  <a:pt x="10559" y="3335"/>
                  <a:pt x="10559" y="3263"/>
                  <a:pt x="10513" y="3263"/>
                </a:cubicBezTo>
                <a:close/>
                <a:moveTo>
                  <a:pt x="11894" y="3205"/>
                </a:moveTo>
                <a:cubicBezTo>
                  <a:pt x="11868" y="3205"/>
                  <a:pt x="11841" y="3222"/>
                  <a:pt x="11841" y="3257"/>
                </a:cubicBezTo>
                <a:lnTo>
                  <a:pt x="11841" y="3301"/>
                </a:lnTo>
                <a:cubicBezTo>
                  <a:pt x="11841" y="3335"/>
                  <a:pt x="11868" y="3353"/>
                  <a:pt x="11895" y="3353"/>
                </a:cubicBezTo>
                <a:cubicBezTo>
                  <a:pt x="11922" y="3353"/>
                  <a:pt x="11948" y="3336"/>
                  <a:pt x="11948" y="3301"/>
                </a:cubicBezTo>
                <a:lnTo>
                  <a:pt x="11948" y="3257"/>
                </a:lnTo>
                <a:cubicBezTo>
                  <a:pt x="11948" y="3222"/>
                  <a:pt x="11921" y="3205"/>
                  <a:pt x="11894" y="3205"/>
                </a:cubicBezTo>
                <a:close/>
                <a:moveTo>
                  <a:pt x="14240" y="3240"/>
                </a:moveTo>
                <a:cubicBezTo>
                  <a:pt x="14199" y="3240"/>
                  <a:pt x="14162" y="3293"/>
                  <a:pt x="14199" y="3330"/>
                </a:cubicBezTo>
                <a:lnTo>
                  <a:pt x="14215" y="3346"/>
                </a:lnTo>
                <a:cubicBezTo>
                  <a:pt x="14226" y="3357"/>
                  <a:pt x="14239" y="3362"/>
                  <a:pt x="14251" y="3362"/>
                </a:cubicBezTo>
                <a:cubicBezTo>
                  <a:pt x="14292" y="3362"/>
                  <a:pt x="14329" y="3309"/>
                  <a:pt x="14292" y="3272"/>
                </a:cubicBezTo>
                <a:lnTo>
                  <a:pt x="14276" y="3256"/>
                </a:lnTo>
                <a:cubicBezTo>
                  <a:pt x="14265" y="3245"/>
                  <a:pt x="14252" y="3240"/>
                  <a:pt x="14240" y="3240"/>
                </a:cubicBezTo>
                <a:close/>
                <a:moveTo>
                  <a:pt x="12257" y="3267"/>
                </a:moveTo>
                <a:cubicBezTo>
                  <a:pt x="12230" y="3267"/>
                  <a:pt x="12206" y="3302"/>
                  <a:pt x="12230" y="3327"/>
                </a:cubicBezTo>
                <a:cubicBezTo>
                  <a:pt x="12240" y="3338"/>
                  <a:pt x="12251" y="3347"/>
                  <a:pt x="12260" y="3358"/>
                </a:cubicBezTo>
                <a:cubicBezTo>
                  <a:pt x="12268" y="3365"/>
                  <a:pt x="12276" y="3368"/>
                  <a:pt x="12284" y="3368"/>
                </a:cubicBezTo>
                <a:cubicBezTo>
                  <a:pt x="12312" y="3368"/>
                  <a:pt x="12336" y="3333"/>
                  <a:pt x="12310" y="3308"/>
                </a:cubicBezTo>
                <a:cubicBezTo>
                  <a:pt x="12299" y="3298"/>
                  <a:pt x="12289" y="3288"/>
                  <a:pt x="12280" y="3278"/>
                </a:cubicBezTo>
                <a:cubicBezTo>
                  <a:pt x="12273" y="3270"/>
                  <a:pt x="12265" y="3267"/>
                  <a:pt x="12257" y="3267"/>
                </a:cubicBezTo>
                <a:close/>
                <a:moveTo>
                  <a:pt x="7628" y="3226"/>
                </a:moveTo>
                <a:cubicBezTo>
                  <a:pt x="7607" y="3226"/>
                  <a:pt x="7585" y="3243"/>
                  <a:pt x="7590" y="3270"/>
                </a:cubicBezTo>
                <a:lnTo>
                  <a:pt x="7606" y="3345"/>
                </a:lnTo>
                <a:cubicBezTo>
                  <a:pt x="7610" y="3363"/>
                  <a:pt x="7623" y="3370"/>
                  <a:pt x="7637" y="3370"/>
                </a:cubicBezTo>
                <a:cubicBezTo>
                  <a:pt x="7657" y="3370"/>
                  <a:pt x="7680" y="3353"/>
                  <a:pt x="7674" y="3326"/>
                </a:cubicBezTo>
                <a:lnTo>
                  <a:pt x="7658" y="3252"/>
                </a:lnTo>
                <a:cubicBezTo>
                  <a:pt x="7655" y="3234"/>
                  <a:pt x="7642" y="3226"/>
                  <a:pt x="7628" y="3226"/>
                </a:cubicBezTo>
                <a:close/>
                <a:moveTo>
                  <a:pt x="8168" y="3301"/>
                </a:moveTo>
                <a:cubicBezTo>
                  <a:pt x="8122" y="3301"/>
                  <a:pt x="8122" y="3372"/>
                  <a:pt x="8168" y="3372"/>
                </a:cubicBezTo>
                <a:cubicBezTo>
                  <a:pt x="8213" y="3372"/>
                  <a:pt x="8213" y="3301"/>
                  <a:pt x="8168" y="3301"/>
                </a:cubicBezTo>
                <a:close/>
                <a:moveTo>
                  <a:pt x="20746" y="3274"/>
                </a:moveTo>
                <a:cubicBezTo>
                  <a:pt x="20722" y="3274"/>
                  <a:pt x="20698" y="3300"/>
                  <a:pt x="20711" y="3327"/>
                </a:cubicBezTo>
                <a:cubicBezTo>
                  <a:pt x="20716" y="3338"/>
                  <a:pt x="20722" y="3347"/>
                  <a:pt x="20727" y="3358"/>
                </a:cubicBezTo>
                <a:cubicBezTo>
                  <a:pt x="20734" y="3370"/>
                  <a:pt x="20744" y="3376"/>
                  <a:pt x="20755" y="3376"/>
                </a:cubicBezTo>
                <a:cubicBezTo>
                  <a:pt x="20778" y="3376"/>
                  <a:pt x="20803" y="3350"/>
                  <a:pt x="20789" y="3322"/>
                </a:cubicBezTo>
                <a:cubicBezTo>
                  <a:pt x="20784" y="3311"/>
                  <a:pt x="20778" y="3303"/>
                  <a:pt x="20773" y="3293"/>
                </a:cubicBezTo>
                <a:cubicBezTo>
                  <a:pt x="20766" y="3280"/>
                  <a:pt x="20756" y="3274"/>
                  <a:pt x="20746" y="3274"/>
                </a:cubicBezTo>
                <a:close/>
                <a:moveTo>
                  <a:pt x="5619" y="3310"/>
                </a:moveTo>
                <a:cubicBezTo>
                  <a:pt x="5572" y="3310"/>
                  <a:pt x="5572" y="3382"/>
                  <a:pt x="5619" y="3382"/>
                </a:cubicBezTo>
                <a:cubicBezTo>
                  <a:pt x="5665" y="3382"/>
                  <a:pt x="5665" y="3310"/>
                  <a:pt x="5619" y="3310"/>
                </a:cubicBezTo>
                <a:close/>
                <a:moveTo>
                  <a:pt x="4116" y="3291"/>
                </a:moveTo>
                <a:cubicBezTo>
                  <a:pt x="4089" y="3291"/>
                  <a:pt x="4065" y="3327"/>
                  <a:pt x="4090" y="3351"/>
                </a:cubicBezTo>
                <a:lnTo>
                  <a:pt x="4120" y="3382"/>
                </a:lnTo>
                <a:cubicBezTo>
                  <a:pt x="4128" y="3389"/>
                  <a:pt x="4136" y="3393"/>
                  <a:pt x="4144" y="3393"/>
                </a:cubicBezTo>
                <a:cubicBezTo>
                  <a:pt x="4171" y="3393"/>
                  <a:pt x="4196" y="3356"/>
                  <a:pt x="4170" y="3331"/>
                </a:cubicBezTo>
                <a:lnTo>
                  <a:pt x="4140" y="3301"/>
                </a:lnTo>
                <a:cubicBezTo>
                  <a:pt x="4133" y="3294"/>
                  <a:pt x="4124" y="3291"/>
                  <a:pt x="4116" y="3291"/>
                </a:cubicBezTo>
                <a:close/>
                <a:moveTo>
                  <a:pt x="2405" y="3271"/>
                </a:moveTo>
                <a:cubicBezTo>
                  <a:pt x="2377" y="3271"/>
                  <a:pt x="2353" y="3307"/>
                  <a:pt x="2378" y="3331"/>
                </a:cubicBezTo>
                <a:cubicBezTo>
                  <a:pt x="2398" y="3351"/>
                  <a:pt x="2418" y="3372"/>
                  <a:pt x="2439" y="3392"/>
                </a:cubicBezTo>
                <a:cubicBezTo>
                  <a:pt x="2446" y="3399"/>
                  <a:pt x="2455" y="3402"/>
                  <a:pt x="2462" y="3402"/>
                </a:cubicBezTo>
                <a:cubicBezTo>
                  <a:pt x="2490" y="3402"/>
                  <a:pt x="2513" y="3366"/>
                  <a:pt x="2488" y="3342"/>
                </a:cubicBezTo>
                <a:cubicBezTo>
                  <a:pt x="2467" y="3322"/>
                  <a:pt x="2449" y="3301"/>
                  <a:pt x="2429" y="3282"/>
                </a:cubicBezTo>
                <a:cubicBezTo>
                  <a:pt x="2421" y="3274"/>
                  <a:pt x="2413" y="3271"/>
                  <a:pt x="2405" y="3271"/>
                </a:cubicBezTo>
                <a:close/>
                <a:moveTo>
                  <a:pt x="4807" y="3304"/>
                </a:moveTo>
                <a:cubicBezTo>
                  <a:pt x="4738" y="3304"/>
                  <a:pt x="4738" y="3411"/>
                  <a:pt x="4807" y="3411"/>
                </a:cubicBezTo>
                <a:cubicBezTo>
                  <a:pt x="4807" y="3411"/>
                  <a:pt x="4808" y="3411"/>
                  <a:pt x="4809" y="3411"/>
                </a:cubicBezTo>
                <a:cubicBezTo>
                  <a:pt x="4875" y="3411"/>
                  <a:pt x="4875" y="3305"/>
                  <a:pt x="4807" y="3304"/>
                </a:cubicBezTo>
                <a:close/>
                <a:moveTo>
                  <a:pt x="9310" y="3350"/>
                </a:moveTo>
                <a:cubicBezTo>
                  <a:pt x="9264" y="3350"/>
                  <a:pt x="9264" y="3420"/>
                  <a:pt x="9310" y="3420"/>
                </a:cubicBezTo>
                <a:cubicBezTo>
                  <a:pt x="9355" y="3420"/>
                  <a:pt x="9355" y="3350"/>
                  <a:pt x="9310" y="3350"/>
                </a:cubicBezTo>
                <a:close/>
                <a:moveTo>
                  <a:pt x="20097" y="3255"/>
                </a:moveTo>
                <a:cubicBezTo>
                  <a:pt x="20056" y="3255"/>
                  <a:pt x="20019" y="3309"/>
                  <a:pt x="20057" y="3346"/>
                </a:cubicBezTo>
                <a:cubicBezTo>
                  <a:pt x="20082" y="3370"/>
                  <a:pt x="20107" y="3395"/>
                  <a:pt x="20132" y="3421"/>
                </a:cubicBezTo>
                <a:cubicBezTo>
                  <a:pt x="20143" y="3433"/>
                  <a:pt x="20155" y="3437"/>
                  <a:pt x="20168" y="3437"/>
                </a:cubicBezTo>
                <a:cubicBezTo>
                  <a:pt x="20208" y="3437"/>
                  <a:pt x="20244" y="3384"/>
                  <a:pt x="20207" y="3347"/>
                </a:cubicBezTo>
                <a:cubicBezTo>
                  <a:pt x="20182" y="3322"/>
                  <a:pt x="20158" y="3298"/>
                  <a:pt x="20133" y="3272"/>
                </a:cubicBezTo>
                <a:cubicBezTo>
                  <a:pt x="20122" y="3260"/>
                  <a:pt x="20109" y="3255"/>
                  <a:pt x="20097" y="3255"/>
                </a:cubicBezTo>
                <a:close/>
                <a:moveTo>
                  <a:pt x="408" y="3344"/>
                </a:moveTo>
                <a:cubicBezTo>
                  <a:pt x="394" y="3344"/>
                  <a:pt x="380" y="3351"/>
                  <a:pt x="374" y="3368"/>
                </a:cubicBezTo>
                <a:cubicBezTo>
                  <a:pt x="369" y="3384"/>
                  <a:pt x="364" y="3398"/>
                  <a:pt x="359" y="3413"/>
                </a:cubicBezTo>
                <a:cubicBezTo>
                  <a:pt x="350" y="3439"/>
                  <a:pt x="371" y="3457"/>
                  <a:pt x="393" y="3457"/>
                </a:cubicBezTo>
                <a:cubicBezTo>
                  <a:pt x="407" y="3457"/>
                  <a:pt x="421" y="3449"/>
                  <a:pt x="427" y="3432"/>
                </a:cubicBezTo>
                <a:cubicBezTo>
                  <a:pt x="432" y="3416"/>
                  <a:pt x="437" y="3403"/>
                  <a:pt x="442" y="3388"/>
                </a:cubicBezTo>
                <a:cubicBezTo>
                  <a:pt x="451" y="3361"/>
                  <a:pt x="429" y="3344"/>
                  <a:pt x="408" y="3344"/>
                </a:cubicBezTo>
                <a:close/>
                <a:moveTo>
                  <a:pt x="17183" y="3307"/>
                </a:moveTo>
                <a:cubicBezTo>
                  <a:pt x="17142" y="3307"/>
                  <a:pt x="17106" y="3360"/>
                  <a:pt x="17143" y="3398"/>
                </a:cubicBezTo>
                <a:lnTo>
                  <a:pt x="17188" y="3442"/>
                </a:lnTo>
                <a:cubicBezTo>
                  <a:pt x="17199" y="3453"/>
                  <a:pt x="17212" y="3458"/>
                  <a:pt x="17224" y="3458"/>
                </a:cubicBezTo>
                <a:cubicBezTo>
                  <a:pt x="17264" y="3458"/>
                  <a:pt x="17301" y="3405"/>
                  <a:pt x="17264" y="3368"/>
                </a:cubicBezTo>
                <a:lnTo>
                  <a:pt x="17220" y="3324"/>
                </a:lnTo>
                <a:cubicBezTo>
                  <a:pt x="17208" y="3312"/>
                  <a:pt x="17195" y="3307"/>
                  <a:pt x="17183" y="3307"/>
                </a:cubicBezTo>
                <a:close/>
                <a:moveTo>
                  <a:pt x="15245" y="3363"/>
                </a:moveTo>
                <a:cubicBezTo>
                  <a:pt x="15175" y="3363"/>
                  <a:pt x="15175" y="3471"/>
                  <a:pt x="15245" y="3471"/>
                </a:cubicBezTo>
                <a:cubicBezTo>
                  <a:pt x="15313" y="3471"/>
                  <a:pt x="15313" y="3363"/>
                  <a:pt x="15245" y="3363"/>
                </a:cubicBezTo>
                <a:close/>
                <a:moveTo>
                  <a:pt x="1803" y="3344"/>
                </a:moveTo>
                <a:cubicBezTo>
                  <a:pt x="1763" y="3344"/>
                  <a:pt x="1727" y="3398"/>
                  <a:pt x="1763" y="3435"/>
                </a:cubicBezTo>
                <a:cubicBezTo>
                  <a:pt x="1773" y="3445"/>
                  <a:pt x="1783" y="3455"/>
                  <a:pt x="1792" y="3465"/>
                </a:cubicBezTo>
                <a:cubicBezTo>
                  <a:pt x="1802" y="3477"/>
                  <a:pt x="1815" y="3481"/>
                  <a:pt x="1827" y="3481"/>
                </a:cubicBezTo>
                <a:cubicBezTo>
                  <a:pt x="1867" y="3481"/>
                  <a:pt x="1904" y="3428"/>
                  <a:pt x="1868" y="3390"/>
                </a:cubicBezTo>
                <a:cubicBezTo>
                  <a:pt x="1858" y="3380"/>
                  <a:pt x="1848" y="3369"/>
                  <a:pt x="1839" y="3361"/>
                </a:cubicBezTo>
                <a:cubicBezTo>
                  <a:pt x="1828" y="3349"/>
                  <a:pt x="1816" y="3344"/>
                  <a:pt x="1803" y="3344"/>
                </a:cubicBezTo>
                <a:close/>
                <a:moveTo>
                  <a:pt x="5170" y="3352"/>
                </a:moveTo>
                <a:cubicBezTo>
                  <a:pt x="5146" y="3352"/>
                  <a:pt x="5126" y="3368"/>
                  <a:pt x="5118" y="3390"/>
                </a:cubicBezTo>
                <a:cubicBezTo>
                  <a:pt x="5113" y="3405"/>
                  <a:pt x="5107" y="3420"/>
                  <a:pt x="5102" y="3435"/>
                </a:cubicBezTo>
                <a:cubicBezTo>
                  <a:pt x="5092" y="3462"/>
                  <a:pt x="5113" y="3494"/>
                  <a:pt x="5139" y="3500"/>
                </a:cubicBezTo>
                <a:cubicBezTo>
                  <a:pt x="5144" y="3501"/>
                  <a:pt x="5148" y="3502"/>
                  <a:pt x="5153" y="3502"/>
                </a:cubicBezTo>
                <a:cubicBezTo>
                  <a:pt x="5177" y="3502"/>
                  <a:pt x="5197" y="3485"/>
                  <a:pt x="5205" y="3463"/>
                </a:cubicBezTo>
                <a:cubicBezTo>
                  <a:pt x="5210" y="3449"/>
                  <a:pt x="5215" y="3434"/>
                  <a:pt x="5220" y="3419"/>
                </a:cubicBezTo>
                <a:cubicBezTo>
                  <a:pt x="5231" y="3392"/>
                  <a:pt x="5210" y="3361"/>
                  <a:pt x="5184" y="3353"/>
                </a:cubicBezTo>
                <a:cubicBezTo>
                  <a:pt x="5179" y="3352"/>
                  <a:pt x="5175" y="3352"/>
                  <a:pt x="5170" y="3352"/>
                </a:cubicBezTo>
                <a:close/>
                <a:moveTo>
                  <a:pt x="8571" y="3378"/>
                </a:moveTo>
                <a:cubicBezTo>
                  <a:pt x="8558" y="3378"/>
                  <a:pt x="8545" y="3386"/>
                  <a:pt x="8541" y="3404"/>
                </a:cubicBezTo>
                <a:lnTo>
                  <a:pt x="8526" y="3478"/>
                </a:lnTo>
                <a:cubicBezTo>
                  <a:pt x="8520" y="3506"/>
                  <a:pt x="8542" y="3523"/>
                  <a:pt x="8563" y="3523"/>
                </a:cubicBezTo>
                <a:cubicBezTo>
                  <a:pt x="8577" y="3523"/>
                  <a:pt x="8590" y="3515"/>
                  <a:pt x="8594" y="3498"/>
                </a:cubicBezTo>
                <a:lnTo>
                  <a:pt x="8609" y="3424"/>
                </a:lnTo>
                <a:cubicBezTo>
                  <a:pt x="8614" y="3396"/>
                  <a:pt x="8592" y="3378"/>
                  <a:pt x="8571" y="3378"/>
                </a:cubicBezTo>
                <a:close/>
                <a:moveTo>
                  <a:pt x="17691" y="3432"/>
                </a:moveTo>
                <a:cubicBezTo>
                  <a:pt x="17673" y="3432"/>
                  <a:pt x="17655" y="3443"/>
                  <a:pt x="17655" y="3467"/>
                </a:cubicBezTo>
                <a:lnTo>
                  <a:pt x="17655" y="3497"/>
                </a:lnTo>
                <a:cubicBezTo>
                  <a:pt x="17655" y="3519"/>
                  <a:pt x="17673" y="3531"/>
                  <a:pt x="17691" y="3531"/>
                </a:cubicBezTo>
                <a:cubicBezTo>
                  <a:pt x="17708" y="3531"/>
                  <a:pt x="17726" y="3519"/>
                  <a:pt x="17726" y="3497"/>
                </a:cubicBezTo>
                <a:lnTo>
                  <a:pt x="17726" y="3467"/>
                </a:lnTo>
                <a:cubicBezTo>
                  <a:pt x="17726" y="3443"/>
                  <a:pt x="17708" y="3432"/>
                  <a:pt x="17691" y="3432"/>
                </a:cubicBezTo>
                <a:close/>
                <a:moveTo>
                  <a:pt x="1233" y="3415"/>
                </a:moveTo>
                <a:cubicBezTo>
                  <a:pt x="1213" y="3415"/>
                  <a:pt x="1195" y="3425"/>
                  <a:pt x="1184" y="3441"/>
                </a:cubicBezTo>
                <a:cubicBezTo>
                  <a:pt x="1174" y="3457"/>
                  <a:pt x="1165" y="3472"/>
                  <a:pt x="1155" y="3486"/>
                </a:cubicBezTo>
                <a:cubicBezTo>
                  <a:pt x="1139" y="3509"/>
                  <a:pt x="1149" y="3545"/>
                  <a:pt x="1174" y="3560"/>
                </a:cubicBezTo>
                <a:cubicBezTo>
                  <a:pt x="1182" y="3565"/>
                  <a:pt x="1191" y="3567"/>
                  <a:pt x="1200" y="3567"/>
                </a:cubicBezTo>
                <a:cubicBezTo>
                  <a:pt x="1218" y="3567"/>
                  <a:pt x="1236" y="3557"/>
                  <a:pt x="1247" y="3540"/>
                </a:cubicBezTo>
                <a:cubicBezTo>
                  <a:pt x="1257" y="3524"/>
                  <a:pt x="1267" y="3509"/>
                  <a:pt x="1277" y="3495"/>
                </a:cubicBezTo>
                <a:cubicBezTo>
                  <a:pt x="1293" y="3472"/>
                  <a:pt x="1283" y="3436"/>
                  <a:pt x="1257" y="3421"/>
                </a:cubicBezTo>
                <a:cubicBezTo>
                  <a:pt x="1249" y="3417"/>
                  <a:pt x="1241" y="3415"/>
                  <a:pt x="1233" y="3415"/>
                </a:cubicBezTo>
                <a:close/>
                <a:moveTo>
                  <a:pt x="24726" y="3463"/>
                </a:moveTo>
                <a:cubicBezTo>
                  <a:pt x="24655" y="3463"/>
                  <a:pt x="24655" y="3571"/>
                  <a:pt x="24726" y="3571"/>
                </a:cubicBezTo>
                <a:cubicBezTo>
                  <a:pt x="24795" y="3571"/>
                  <a:pt x="24795" y="3463"/>
                  <a:pt x="24726" y="3463"/>
                </a:cubicBezTo>
                <a:close/>
                <a:moveTo>
                  <a:pt x="22304" y="3504"/>
                </a:moveTo>
                <a:cubicBezTo>
                  <a:pt x="22259" y="3504"/>
                  <a:pt x="22259" y="3575"/>
                  <a:pt x="22304" y="3575"/>
                </a:cubicBezTo>
                <a:cubicBezTo>
                  <a:pt x="22350" y="3575"/>
                  <a:pt x="22350" y="3504"/>
                  <a:pt x="22304" y="3504"/>
                </a:cubicBezTo>
                <a:close/>
                <a:moveTo>
                  <a:pt x="16262" y="3513"/>
                </a:moveTo>
                <a:cubicBezTo>
                  <a:pt x="16228" y="3513"/>
                  <a:pt x="16216" y="3572"/>
                  <a:pt x="16254" y="3584"/>
                </a:cubicBezTo>
                <a:cubicBezTo>
                  <a:pt x="16268" y="3589"/>
                  <a:pt x="16284" y="3594"/>
                  <a:pt x="16299" y="3602"/>
                </a:cubicBezTo>
                <a:cubicBezTo>
                  <a:pt x="16303" y="3603"/>
                  <a:pt x="16307" y="3604"/>
                  <a:pt x="16311" y="3604"/>
                </a:cubicBezTo>
                <a:cubicBezTo>
                  <a:pt x="16346" y="3604"/>
                  <a:pt x="16357" y="3546"/>
                  <a:pt x="16319" y="3534"/>
                </a:cubicBezTo>
                <a:cubicBezTo>
                  <a:pt x="16304" y="3528"/>
                  <a:pt x="16288" y="3523"/>
                  <a:pt x="16274" y="3516"/>
                </a:cubicBezTo>
                <a:cubicBezTo>
                  <a:pt x="16269" y="3514"/>
                  <a:pt x="16265" y="3513"/>
                  <a:pt x="16262" y="3513"/>
                </a:cubicBezTo>
                <a:close/>
                <a:moveTo>
                  <a:pt x="6128" y="3522"/>
                </a:moveTo>
                <a:cubicBezTo>
                  <a:pt x="6110" y="3522"/>
                  <a:pt x="6092" y="3534"/>
                  <a:pt x="6092" y="3557"/>
                </a:cubicBezTo>
                <a:lnTo>
                  <a:pt x="6092" y="3572"/>
                </a:lnTo>
                <a:cubicBezTo>
                  <a:pt x="6092" y="3595"/>
                  <a:pt x="6110" y="3607"/>
                  <a:pt x="6128" y="3607"/>
                </a:cubicBezTo>
                <a:cubicBezTo>
                  <a:pt x="6145" y="3607"/>
                  <a:pt x="6163" y="3595"/>
                  <a:pt x="6163" y="3572"/>
                </a:cubicBezTo>
                <a:lnTo>
                  <a:pt x="6163" y="3557"/>
                </a:lnTo>
                <a:cubicBezTo>
                  <a:pt x="6163" y="3534"/>
                  <a:pt x="6145" y="3522"/>
                  <a:pt x="6128" y="3522"/>
                </a:cubicBezTo>
                <a:close/>
                <a:moveTo>
                  <a:pt x="15948" y="3562"/>
                </a:moveTo>
                <a:cubicBezTo>
                  <a:pt x="15902" y="3562"/>
                  <a:pt x="15902" y="3632"/>
                  <a:pt x="15948" y="3632"/>
                </a:cubicBezTo>
                <a:lnTo>
                  <a:pt x="15964" y="3632"/>
                </a:lnTo>
                <a:cubicBezTo>
                  <a:pt x="15964" y="3632"/>
                  <a:pt x="15964" y="3632"/>
                  <a:pt x="15965" y="3632"/>
                </a:cubicBezTo>
                <a:cubicBezTo>
                  <a:pt x="16010" y="3632"/>
                  <a:pt x="16009" y="3562"/>
                  <a:pt x="15964" y="3562"/>
                </a:cubicBezTo>
                <a:close/>
                <a:moveTo>
                  <a:pt x="15149" y="3500"/>
                </a:moveTo>
                <a:cubicBezTo>
                  <a:pt x="15140" y="3500"/>
                  <a:pt x="15132" y="3503"/>
                  <a:pt x="15127" y="3511"/>
                </a:cubicBezTo>
                <a:cubicBezTo>
                  <a:pt x="15107" y="3536"/>
                  <a:pt x="15086" y="3561"/>
                  <a:pt x="15066" y="3586"/>
                </a:cubicBezTo>
                <a:cubicBezTo>
                  <a:pt x="15054" y="3602"/>
                  <a:pt x="15052" y="3620"/>
                  <a:pt x="15066" y="3635"/>
                </a:cubicBezTo>
                <a:cubicBezTo>
                  <a:pt x="15072" y="3641"/>
                  <a:pt x="15083" y="3645"/>
                  <a:pt x="15093" y="3645"/>
                </a:cubicBezTo>
                <a:cubicBezTo>
                  <a:pt x="15102" y="3645"/>
                  <a:pt x="15111" y="3642"/>
                  <a:pt x="15116" y="3635"/>
                </a:cubicBezTo>
                <a:cubicBezTo>
                  <a:pt x="15136" y="3610"/>
                  <a:pt x="15157" y="3586"/>
                  <a:pt x="15177" y="3561"/>
                </a:cubicBezTo>
                <a:cubicBezTo>
                  <a:pt x="15188" y="3545"/>
                  <a:pt x="15190" y="3525"/>
                  <a:pt x="15177" y="3511"/>
                </a:cubicBezTo>
                <a:cubicBezTo>
                  <a:pt x="15170" y="3504"/>
                  <a:pt x="15159" y="3500"/>
                  <a:pt x="15149" y="3500"/>
                </a:cubicBezTo>
                <a:close/>
                <a:moveTo>
                  <a:pt x="19657" y="3603"/>
                </a:moveTo>
                <a:cubicBezTo>
                  <a:pt x="19613" y="3603"/>
                  <a:pt x="19614" y="3673"/>
                  <a:pt x="19658" y="3673"/>
                </a:cubicBezTo>
                <a:cubicBezTo>
                  <a:pt x="19705" y="3673"/>
                  <a:pt x="19705" y="3603"/>
                  <a:pt x="19658" y="3603"/>
                </a:cubicBezTo>
                <a:cubicBezTo>
                  <a:pt x="19658" y="3603"/>
                  <a:pt x="19658" y="3603"/>
                  <a:pt x="19657" y="3603"/>
                </a:cubicBezTo>
                <a:close/>
                <a:moveTo>
                  <a:pt x="4055" y="3592"/>
                </a:moveTo>
                <a:cubicBezTo>
                  <a:pt x="4037" y="3592"/>
                  <a:pt x="4020" y="3603"/>
                  <a:pt x="4020" y="3626"/>
                </a:cubicBezTo>
                <a:lnTo>
                  <a:pt x="4020" y="3641"/>
                </a:lnTo>
                <a:cubicBezTo>
                  <a:pt x="4020" y="3664"/>
                  <a:pt x="4037" y="3676"/>
                  <a:pt x="4055" y="3676"/>
                </a:cubicBezTo>
                <a:cubicBezTo>
                  <a:pt x="4073" y="3676"/>
                  <a:pt x="4090" y="3664"/>
                  <a:pt x="4090" y="3641"/>
                </a:cubicBezTo>
                <a:lnTo>
                  <a:pt x="4090" y="3626"/>
                </a:lnTo>
                <a:cubicBezTo>
                  <a:pt x="4090" y="3603"/>
                  <a:pt x="4073" y="3592"/>
                  <a:pt x="4055" y="3592"/>
                </a:cubicBezTo>
                <a:close/>
                <a:moveTo>
                  <a:pt x="21734" y="3594"/>
                </a:moveTo>
                <a:cubicBezTo>
                  <a:pt x="21724" y="3594"/>
                  <a:pt x="21715" y="3597"/>
                  <a:pt x="21708" y="3604"/>
                </a:cubicBezTo>
                <a:cubicBezTo>
                  <a:pt x="21702" y="3608"/>
                  <a:pt x="21696" y="3609"/>
                  <a:pt x="21689" y="3609"/>
                </a:cubicBezTo>
                <a:cubicBezTo>
                  <a:pt x="21687" y="3609"/>
                  <a:pt x="21684" y="3609"/>
                  <a:pt x="21681" y="3609"/>
                </a:cubicBezTo>
                <a:cubicBezTo>
                  <a:pt x="21678" y="3608"/>
                  <a:pt x="21675" y="3608"/>
                  <a:pt x="21672" y="3608"/>
                </a:cubicBezTo>
                <a:cubicBezTo>
                  <a:pt x="21635" y="3608"/>
                  <a:pt x="21621" y="3668"/>
                  <a:pt x="21662" y="3677"/>
                </a:cubicBezTo>
                <a:cubicBezTo>
                  <a:pt x="21672" y="3680"/>
                  <a:pt x="21681" y="3681"/>
                  <a:pt x="21689" y="3681"/>
                </a:cubicBezTo>
                <a:cubicBezTo>
                  <a:pt x="21714" y="3681"/>
                  <a:pt x="21737" y="3671"/>
                  <a:pt x="21757" y="3654"/>
                </a:cubicBezTo>
                <a:cubicBezTo>
                  <a:pt x="21772" y="3641"/>
                  <a:pt x="21769" y="3615"/>
                  <a:pt x="21758" y="3604"/>
                </a:cubicBezTo>
                <a:cubicBezTo>
                  <a:pt x="21751" y="3597"/>
                  <a:pt x="21742" y="3594"/>
                  <a:pt x="21734" y="3594"/>
                </a:cubicBezTo>
                <a:close/>
                <a:moveTo>
                  <a:pt x="22992" y="3567"/>
                </a:moveTo>
                <a:cubicBezTo>
                  <a:pt x="22984" y="3567"/>
                  <a:pt x="22976" y="3570"/>
                  <a:pt x="22969" y="3578"/>
                </a:cubicBezTo>
                <a:lnTo>
                  <a:pt x="22925" y="3623"/>
                </a:lnTo>
                <a:cubicBezTo>
                  <a:pt x="22900" y="3647"/>
                  <a:pt x="22923" y="3682"/>
                  <a:pt x="22950" y="3682"/>
                </a:cubicBezTo>
                <a:cubicBezTo>
                  <a:pt x="22958" y="3682"/>
                  <a:pt x="22967" y="3679"/>
                  <a:pt x="22974" y="3672"/>
                </a:cubicBezTo>
                <a:lnTo>
                  <a:pt x="23019" y="3628"/>
                </a:lnTo>
                <a:cubicBezTo>
                  <a:pt x="23044" y="3602"/>
                  <a:pt x="23019" y="3567"/>
                  <a:pt x="22992" y="3567"/>
                </a:cubicBezTo>
                <a:close/>
                <a:moveTo>
                  <a:pt x="23623" y="3597"/>
                </a:moveTo>
                <a:cubicBezTo>
                  <a:pt x="23553" y="3597"/>
                  <a:pt x="23553" y="3704"/>
                  <a:pt x="23623" y="3704"/>
                </a:cubicBezTo>
                <a:cubicBezTo>
                  <a:pt x="23692" y="3703"/>
                  <a:pt x="23692" y="3597"/>
                  <a:pt x="23623" y="3597"/>
                </a:cubicBezTo>
                <a:close/>
                <a:moveTo>
                  <a:pt x="6457" y="3586"/>
                </a:moveTo>
                <a:cubicBezTo>
                  <a:pt x="6447" y="3586"/>
                  <a:pt x="6437" y="3592"/>
                  <a:pt x="6430" y="3605"/>
                </a:cubicBezTo>
                <a:cubicBezTo>
                  <a:pt x="6420" y="3625"/>
                  <a:pt x="6411" y="3646"/>
                  <a:pt x="6400" y="3666"/>
                </a:cubicBezTo>
                <a:cubicBezTo>
                  <a:pt x="6386" y="3694"/>
                  <a:pt x="6410" y="3720"/>
                  <a:pt x="6434" y="3720"/>
                </a:cubicBezTo>
                <a:cubicBezTo>
                  <a:pt x="6445" y="3720"/>
                  <a:pt x="6455" y="3714"/>
                  <a:pt x="6462" y="3701"/>
                </a:cubicBezTo>
                <a:cubicBezTo>
                  <a:pt x="6472" y="3681"/>
                  <a:pt x="6482" y="3660"/>
                  <a:pt x="6492" y="3640"/>
                </a:cubicBezTo>
                <a:cubicBezTo>
                  <a:pt x="6505" y="3612"/>
                  <a:pt x="6481" y="3586"/>
                  <a:pt x="6457" y="3586"/>
                </a:cubicBezTo>
                <a:close/>
                <a:moveTo>
                  <a:pt x="11894" y="3581"/>
                </a:moveTo>
                <a:cubicBezTo>
                  <a:pt x="11871" y="3581"/>
                  <a:pt x="11850" y="3597"/>
                  <a:pt x="11842" y="3619"/>
                </a:cubicBezTo>
                <a:cubicBezTo>
                  <a:pt x="11837" y="3635"/>
                  <a:pt x="11832" y="3650"/>
                  <a:pt x="11827" y="3664"/>
                </a:cubicBezTo>
                <a:cubicBezTo>
                  <a:pt x="11817" y="3691"/>
                  <a:pt x="11837" y="3722"/>
                  <a:pt x="11863" y="3729"/>
                </a:cubicBezTo>
                <a:cubicBezTo>
                  <a:pt x="11868" y="3731"/>
                  <a:pt x="11873" y="3731"/>
                  <a:pt x="11877" y="3731"/>
                </a:cubicBezTo>
                <a:cubicBezTo>
                  <a:pt x="11900" y="3731"/>
                  <a:pt x="11921" y="3715"/>
                  <a:pt x="11929" y="3693"/>
                </a:cubicBezTo>
                <a:cubicBezTo>
                  <a:pt x="11934" y="3677"/>
                  <a:pt x="11940" y="3662"/>
                  <a:pt x="11944" y="3649"/>
                </a:cubicBezTo>
                <a:cubicBezTo>
                  <a:pt x="11953" y="3620"/>
                  <a:pt x="11933" y="3589"/>
                  <a:pt x="11907" y="3583"/>
                </a:cubicBezTo>
                <a:cubicBezTo>
                  <a:pt x="11903" y="3582"/>
                  <a:pt x="11899" y="3581"/>
                  <a:pt x="11894" y="3581"/>
                </a:cubicBezTo>
                <a:close/>
                <a:moveTo>
                  <a:pt x="23940" y="3629"/>
                </a:moveTo>
                <a:cubicBezTo>
                  <a:pt x="23870" y="3629"/>
                  <a:pt x="23870" y="3736"/>
                  <a:pt x="23940" y="3736"/>
                </a:cubicBezTo>
                <a:lnTo>
                  <a:pt x="23984" y="3736"/>
                </a:lnTo>
                <a:cubicBezTo>
                  <a:pt x="24052" y="3735"/>
                  <a:pt x="24053" y="3629"/>
                  <a:pt x="23984" y="3629"/>
                </a:cubicBezTo>
                <a:close/>
                <a:moveTo>
                  <a:pt x="18850" y="3628"/>
                </a:moveTo>
                <a:cubicBezTo>
                  <a:pt x="18832" y="3628"/>
                  <a:pt x="18813" y="3638"/>
                  <a:pt x="18804" y="3655"/>
                </a:cubicBezTo>
                <a:cubicBezTo>
                  <a:pt x="18798" y="3666"/>
                  <a:pt x="18793" y="3675"/>
                  <a:pt x="18788" y="3685"/>
                </a:cubicBezTo>
                <a:cubicBezTo>
                  <a:pt x="18775" y="3712"/>
                  <a:pt x="18782" y="3743"/>
                  <a:pt x="18808" y="3759"/>
                </a:cubicBezTo>
                <a:cubicBezTo>
                  <a:pt x="18815" y="3763"/>
                  <a:pt x="18824" y="3765"/>
                  <a:pt x="18834" y="3765"/>
                </a:cubicBezTo>
                <a:cubicBezTo>
                  <a:pt x="18853" y="3765"/>
                  <a:pt x="18872" y="3756"/>
                  <a:pt x="18881" y="3739"/>
                </a:cubicBezTo>
                <a:cubicBezTo>
                  <a:pt x="18886" y="3728"/>
                  <a:pt x="18892" y="3719"/>
                  <a:pt x="18897" y="3708"/>
                </a:cubicBezTo>
                <a:cubicBezTo>
                  <a:pt x="18908" y="3682"/>
                  <a:pt x="18902" y="3651"/>
                  <a:pt x="18877" y="3635"/>
                </a:cubicBezTo>
                <a:cubicBezTo>
                  <a:pt x="18869" y="3630"/>
                  <a:pt x="18860" y="3628"/>
                  <a:pt x="18850" y="3628"/>
                </a:cubicBezTo>
                <a:close/>
                <a:moveTo>
                  <a:pt x="14433" y="3710"/>
                </a:moveTo>
                <a:cubicBezTo>
                  <a:pt x="14387" y="3710"/>
                  <a:pt x="14387" y="3781"/>
                  <a:pt x="14433" y="3781"/>
                </a:cubicBezTo>
                <a:cubicBezTo>
                  <a:pt x="14478" y="3781"/>
                  <a:pt x="14478" y="3710"/>
                  <a:pt x="14433" y="3710"/>
                </a:cubicBezTo>
                <a:close/>
                <a:moveTo>
                  <a:pt x="12930" y="3690"/>
                </a:moveTo>
                <a:cubicBezTo>
                  <a:pt x="12903" y="3690"/>
                  <a:pt x="12880" y="3726"/>
                  <a:pt x="12905" y="3750"/>
                </a:cubicBezTo>
                <a:lnTo>
                  <a:pt x="12935" y="3781"/>
                </a:lnTo>
                <a:cubicBezTo>
                  <a:pt x="12942" y="3788"/>
                  <a:pt x="12950" y="3791"/>
                  <a:pt x="12958" y="3791"/>
                </a:cubicBezTo>
                <a:cubicBezTo>
                  <a:pt x="12985" y="3791"/>
                  <a:pt x="13009" y="3755"/>
                  <a:pt x="12984" y="3730"/>
                </a:cubicBezTo>
                <a:cubicBezTo>
                  <a:pt x="12974" y="3720"/>
                  <a:pt x="12963" y="3712"/>
                  <a:pt x="12954" y="3701"/>
                </a:cubicBezTo>
                <a:cubicBezTo>
                  <a:pt x="12946" y="3693"/>
                  <a:pt x="12938" y="3690"/>
                  <a:pt x="12930" y="3690"/>
                </a:cubicBezTo>
                <a:close/>
                <a:moveTo>
                  <a:pt x="234" y="3699"/>
                </a:moveTo>
                <a:cubicBezTo>
                  <a:pt x="224" y="3699"/>
                  <a:pt x="213" y="3705"/>
                  <a:pt x="207" y="3718"/>
                </a:cubicBezTo>
                <a:cubicBezTo>
                  <a:pt x="201" y="3728"/>
                  <a:pt x="196" y="3738"/>
                  <a:pt x="191" y="3748"/>
                </a:cubicBezTo>
                <a:cubicBezTo>
                  <a:pt x="177" y="3776"/>
                  <a:pt x="202" y="3801"/>
                  <a:pt x="225" y="3801"/>
                </a:cubicBezTo>
                <a:cubicBezTo>
                  <a:pt x="236" y="3801"/>
                  <a:pt x="246" y="3796"/>
                  <a:pt x="252" y="3783"/>
                </a:cubicBezTo>
                <a:cubicBezTo>
                  <a:pt x="257" y="3772"/>
                  <a:pt x="262" y="3764"/>
                  <a:pt x="267" y="3754"/>
                </a:cubicBezTo>
                <a:cubicBezTo>
                  <a:pt x="282" y="3725"/>
                  <a:pt x="258" y="3699"/>
                  <a:pt x="234" y="3699"/>
                </a:cubicBezTo>
                <a:close/>
                <a:moveTo>
                  <a:pt x="11219" y="3671"/>
                </a:moveTo>
                <a:cubicBezTo>
                  <a:pt x="11191" y="3671"/>
                  <a:pt x="11168" y="3706"/>
                  <a:pt x="11193" y="3730"/>
                </a:cubicBezTo>
                <a:cubicBezTo>
                  <a:pt x="11213" y="3750"/>
                  <a:pt x="11233" y="3771"/>
                  <a:pt x="11254" y="3791"/>
                </a:cubicBezTo>
                <a:cubicBezTo>
                  <a:pt x="11261" y="3799"/>
                  <a:pt x="11269" y="3802"/>
                  <a:pt x="11277" y="3802"/>
                </a:cubicBezTo>
                <a:cubicBezTo>
                  <a:pt x="11304" y="3802"/>
                  <a:pt x="11328" y="3765"/>
                  <a:pt x="11303" y="3741"/>
                </a:cubicBezTo>
                <a:lnTo>
                  <a:pt x="11243" y="3681"/>
                </a:lnTo>
                <a:cubicBezTo>
                  <a:pt x="11235" y="3674"/>
                  <a:pt x="11227" y="3671"/>
                  <a:pt x="11219" y="3671"/>
                </a:cubicBezTo>
                <a:close/>
                <a:moveTo>
                  <a:pt x="13621" y="3703"/>
                </a:moveTo>
                <a:cubicBezTo>
                  <a:pt x="13553" y="3703"/>
                  <a:pt x="13551" y="3811"/>
                  <a:pt x="13621" y="3811"/>
                </a:cubicBezTo>
                <a:cubicBezTo>
                  <a:pt x="13690" y="3811"/>
                  <a:pt x="13690" y="3703"/>
                  <a:pt x="13621" y="3703"/>
                </a:cubicBezTo>
                <a:close/>
                <a:moveTo>
                  <a:pt x="24419" y="3725"/>
                </a:moveTo>
                <a:cubicBezTo>
                  <a:pt x="24412" y="3725"/>
                  <a:pt x="24405" y="3726"/>
                  <a:pt x="24397" y="3728"/>
                </a:cubicBezTo>
                <a:cubicBezTo>
                  <a:pt x="24375" y="3738"/>
                  <a:pt x="24359" y="3757"/>
                  <a:pt x="24366" y="3782"/>
                </a:cubicBezTo>
                <a:cubicBezTo>
                  <a:pt x="24371" y="3799"/>
                  <a:pt x="24389" y="3814"/>
                  <a:pt x="24408" y="3814"/>
                </a:cubicBezTo>
                <a:cubicBezTo>
                  <a:pt x="24411" y="3814"/>
                  <a:pt x="24414" y="3814"/>
                  <a:pt x="24417" y="3813"/>
                </a:cubicBezTo>
                <a:cubicBezTo>
                  <a:pt x="24425" y="3820"/>
                  <a:pt x="24436" y="3825"/>
                  <a:pt x="24446" y="3825"/>
                </a:cubicBezTo>
                <a:cubicBezTo>
                  <a:pt x="24453" y="3825"/>
                  <a:pt x="24459" y="3823"/>
                  <a:pt x="24466" y="3820"/>
                </a:cubicBezTo>
                <a:cubicBezTo>
                  <a:pt x="24486" y="3809"/>
                  <a:pt x="24496" y="3781"/>
                  <a:pt x="24482" y="3760"/>
                </a:cubicBezTo>
                <a:cubicBezTo>
                  <a:pt x="24468" y="3739"/>
                  <a:pt x="24445" y="3725"/>
                  <a:pt x="24419" y="3725"/>
                </a:cubicBezTo>
                <a:close/>
                <a:moveTo>
                  <a:pt x="20364" y="3755"/>
                </a:moveTo>
                <a:cubicBezTo>
                  <a:pt x="20318" y="3755"/>
                  <a:pt x="20318" y="3825"/>
                  <a:pt x="20364" y="3825"/>
                </a:cubicBezTo>
                <a:lnTo>
                  <a:pt x="20380" y="3825"/>
                </a:lnTo>
                <a:cubicBezTo>
                  <a:pt x="20426" y="3825"/>
                  <a:pt x="20426" y="3755"/>
                  <a:pt x="20380" y="3755"/>
                </a:cubicBezTo>
                <a:close/>
                <a:moveTo>
                  <a:pt x="7632" y="3707"/>
                </a:moveTo>
                <a:cubicBezTo>
                  <a:pt x="7623" y="3707"/>
                  <a:pt x="7614" y="3710"/>
                  <a:pt x="7606" y="3714"/>
                </a:cubicBezTo>
                <a:cubicBezTo>
                  <a:pt x="7595" y="3719"/>
                  <a:pt x="7587" y="3724"/>
                  <a:pt x="7576" y="3729"/>
                </a:cubicBezTo>
                <a:cubicBezTo>
                  <a:pt x="7550" y="3743"/>
                  <a:pt x="7543" y="3778"/>
                  <a:pt x="7557" y="3803"/>
                </a:cubicBezTo>
                <a:cubicBezTo>
                  <a:pt x="7567" y="3820"/>
                  <a:pt x="7585" y="3829"/>
                  <a:pt x="7603" y="3829"/>
                </a:cubicBezTo>
                <a:cubicBezTo>
                  <a:pt x="7612" y="3829"/>
                  <a:pt x="7621" y="3827"/>
                  <a:pt x="7630" y="3823"/>
                </a:cubicBezTo>
                <a:cubicBezTo>
                  <a:pt x="7640" y="3817"/>
                  <a:pt x="7650" y="3812"/>
                  <a:pt x="7660" y="3807"/>
                </a:cubicBezTo>
                <a:cubicBezTo>
                  <a:pt x="7686" y="3793"/>
                  <a:pt x="7693" y="3759"/>
                  <a:pt x="7679" y="3734"/>
                </a:cubicBezTo>
                <a:cubicBezTo>
                  <a:pt x="7669" y="3716"/>
                  <a:pt x="7651" y="3707"/>
                  <a:pt x="7632" y="3707"/>
                </a:cubicBezTo>
                <a:close/>
                <a:moveTo>
                  <a:pt x="2307" y="3720"/>
                </a:moveTo>
                <a:cubicBezTo>
                  <a:pt x="2296" y="3720"/>
                  <a:pt x="2285" y="3726"/>
                  <a:pt x="2279" y="3739"/>
                </a:cubicBezTo>
                <a:cubicBezTo>
                  <a:pt x="2268" y="3759"/>
                  <a:pt x="2259" y="3780"/>
                  <a:pt x="2249" y="3799"/>
                </a:cubicBezTo>
                <a:cubicBezTo>
                  <a:pt x="2236" y="3827"/>
                  <a:pt x="2261" y="3852"/>
                  <a:pt x="2284" y="3852"/>
                </a:cubicBezTo>
                <a:cubicBezTo>
                  <a:pt x="2294" y="3852"/>
                  <a:pt x="2304" y="3847"/>
                  <a:pt x="2310" y="3834"/>
                </a:cubicBezTo>
                <a:cubicBezTo>
                  <a:pt x="2321" y="3814"/>
                  <a:pt x="2330" y="3793"/>
                  <a:pt x="2341" y="3774"/>
                </a:cubicBezTo>
                <a:cubicBezTo>
                  <a:pt x="2355" y="3746"/>
                  <a:pt x="2330" y="3720"/>
                  <a:pt x="2307" y="3720"/>
                </a:cubicBezTo>
                <a:close/>
                <a:moveTo>
                  <a:pt x="9222" y="3743"/>
                </a:moveTo>
                <a:cubicBezTo>
                  <a:pt x="9209" y="3743"/>
                  <a:pt x="9195" y="3750"/>
                  <a:pt x="9190" y="3767"/>
                </a:cubicBezTo>
                <a:cubicBezTo>
                  <a:pt x="9185" y="3783"/>
                  <a:pt x="9179" y="3798"/>
                  <a:pt x="9174" y="3812"/>
                </a:cubicBezTo>
                <a:cubicBezTo>
                  <a:pt x="9165" y="3838"/>
                  <a:pt x="9186" y="3856"/>
                  <a:pt x="9208" y="3856"/>
                </a:cubicBezTo>
                <a:cubicBezTo>
                  <a:pt x="9222" y="3856"/>
                  <a:pt x="9236" y="3848"/>
                  <a:pt x="9242" y="3832"/>
                </a:cubicBezTo>
                <a:cubicBezTo>
                  <a:pt x="9247" y="3816"/>
                  <a:pt x="9253" y="3802"/>
                  <a:pt x="9258" y="3787"/>
                </a:cubicBezTo>
                <a:cubicBezTo>
                  <a:pt x="9266" y="3761"/>
                  <a:pt x="9244" y="3743"/>
                  <a:pt x="9222" y="3743"/>
                </a:cubicBezTo>
                <a:close/>
                <a:moveTo>
                  <a:pt x="10618" y="3742"/>
                </a:moveTo>
                <a:cubicBezTo>
                  <a:pt x="10578" y="3742"/>
                  <a:pt x="10542" y="3796"/>
                  <a:pt x="10578" y="3833"/>
                </a:cubicBezTo>
                <a:cubicBezTo>
                  <a:pt x="10586" y="3844"/>
                  <a:pt x="10597" y="3854"/>
                  <a:pt x="10606" y="3864"/>
                </a:cubicBezTo>
                <a:cubicBezTo>
                  <a:pt x="10617" y="3875"/>
                  <a:pt x="10629" y="3880"/>
                  <a:pt x="10641" y="3880"/>
                </a:cubicBezTo>
                <a:cubicBezTo>
                  <a:pt x="10682" y="3880"/>
                  <a:pt x="10719" y="3826"/>
                  <a:pt x="10683" y="3788"/>
                </a:cubicBezTo>
                <a:cubicBezTo>
                  <a:pt x="10672" y="3778"/>
                  <a:pt x="10663" y="3767"/>
                  <a:pt x="10653" y="3759"/>
                </a:cubicBezTo>
                <a:cubicBezTo>
                  <a:pt x="10642" y="3747"/>
                  <a:pt x="10630" y="3742"/>
                  <a:pt x="10618" y="3742"/>
                </a:cubicBezTo>
                <a:close/>
                <a:moveTo>
                  <a:pt x="16729" y="3789"/>
                </a:moveTo>
                <a:cubicBezTo>
                  <a:pt x="16705" y="3789"/>
                  <a:pt x="16681" y="3814"/>
                  <a:pt x="16697" y="3842"/>
                </a:cubicBezTo>
                <a:cubicBezTo>
                  <a:pt x="16704" y="3858"/>
                  <a:pt x="16717" y="3869"/>
                  <a:pt x="16729" y="3876"/>
                </a:cubicBezTo>
                <a:cubicBezTo>
                  <a:pt x="16735" y="3884"/>
                  <a:pt x="16744" y="3891"/>
                  <a:pt x="16757" y="3891"/>
                </a:cubicBezTo>
                <a:lnTo>
                  <a:pt x="16778" y="3891"/>
                </a:lnTo>
                <a:cubicBezTo>
                  <a:pt x="16781" y="3891"/>
                  <a:pt x="16783" y="3890"/>
                  <a:pt x="16786" y="3890"/>
                </a:cubicBezTo>
                <a:lnTo>
                  <a:pt x="16787" y="3890"/>
                </a:lnTo>
                <a:cubicBezTo>
                  <a:pt x="16788" y="3890"/>
                  <a:pt x="16788" y="3888"/>
                  <a:pt x="16789" y="3888"/>
                </a:cubicBezTo>
                <a:cubicBezTo>
                  <a:pt x="16797" y="3886"/>
                  <a:pt x="16803" y="3880"/>
                  <a:pt x="16805" y="3873"/>
                </a:cubicBezTo>
                <a:cubicBezTo>
                  <a:pt x="16809" y="3867"/>
                  <a:pt x="16812" y="3860"/>
                  <a:pt x="16812" y="3854"/>
                </a:cubicBezTo>
                <a:cubicBezTo>
                  <a:pt x="16812" y="3844"/>
                  <a:pt x="16808" y="3835"/>
                  <a:pt x="16803" y="3830"/>
                </a:cubicBezTo>
                <a:cubicBezTo>
                  <a:pt x="16794" y="3825"/>
                  <a:pt x="16787" y="3820"/>
                  <a:pt x="16776" y="3820"/>
                </a:cubicBezTo>
                <a:cubicBezTo>
                  <a:pt x="16775" y="3820"/>
                  <a:pt x="16773" y="3818"/>
                  <a:pt x="16772" y="3818"/>
                </a:cubicBezTo>
                <a:cubicBezTo>
                  <a:pt x="16765" y="3817"/>
                  <a:pt x="16761" y="3812"/>
                  <a:pt x="16758" y="3807"/>
                </a:cubicBezTo>
                <a:cubicBezTo>
                  <a:pt x="16751" y="3795"/>
                  <a:pt x="16740" y="3789"/>
                  <a:pt x="16729" y="3789"/>
                </a:cubicBezTo>
                <a:close/>
                <a:moveTo>
                  <a:pt x="18220" y="3745"/>
                </a:moveTo>
                <a:cubicBezTo>
                  <a:pt x="18201" y="3745"/>
                  <a:pt x="18179" y="3756"/>
                  <a:pt x="18170" y="3771"/>
                </a:cubicBezTo>
                <a:cubicBezTo>
                  <a:pt x="18154" y="3799"/>
                  <a:pt x="18166" y="3828"/>
                  <a:pt x="18190" y="3845"/>
                </a:cubicBezTo>
                <a:cubicBezTo>
                  <a:pt x="18210" y="3860"/>
                  <a:pt x="18228" y="3875"/>
                  <a:pt x="18249" y="3890"/>
                </a:cubicBezTo>
                <a:cubicBezTo>
                  <a:pt x="18257" y="3895"/>
                  <a:pt x="18265" y="3897"/>
                  <a:pt x="18274" y="3897"/>
                </a:cubicBezTo>
                <a:cubicBezTo>
                  <a:pt x="18294" y="3897"/>
                  <a:pt x="18314" y="3886"/>
                  <a:pt x="18323" y="3870"/>
                </a:cubicBezTo>
                <a:cubicBezTo>
                  <a:pt x="18338" y="3842"/>
                  <a:pt x="18327" y="3813"/>
                  <a:pt x="18303" y="3796"/>
                </a:cubicBezTo>
                <a:cubicBezTo>
                  <a:pt x="18284" y="3781"/>
                  <a:pt x="18264" y="3766"/>
                  <a:pt x="18243" y="3751"/>
                </a:cubicBezTo>
                <a:cubicBezTo>
                  <a:pt x="18237" y="3747"/>
                  <a:pt x="18229" y="3745"/>
                  <a:pt x="18220" y="3745"/>
                </a:cubicBezTo>
                <a:close/>
                <a:moveTo>
                  <a:pt x="13983" y="3752"/>
                </a:moveTo>
                <a:cubicBezTo>
                  <a:pt x="13960" y="3752"/>
                  <a:pt x="13940" y="3768"/>
                  <a:pt x="13932" y="3790"/>
                </a:cubicBezTo>
                <a:cubicBezTo>
                  <a:pt x="13927" y="3804"/>
                  <a:pt x="13922" y="3820"/>
                  <a:pt x="13917" y="3834"/>
                </a:cubicBezTo>
                <a:cubicBezTo>
                  <a:pt x="13906" y="3861"/>
                  <a:pt x="13927" y="3893"/>
                  <a:pt x="13953" y="3900"/>
                </a:cubicBezTo>
                <a:cubicBezTo>
                  <a:pt x="13958" y="3901"/>
                  <a:pt x="13962" y="3902"/>
                  <a:pt x="13966" y="3902"/>
                </a:cubicBezTo>
                <a:cubicBezTo>
                  <a:pt x="13990" y="3902"/>
                  <a:pt x="14011" y="3886"/>
                  <a:pt x="14018" y="3864"/>
                </a:cubicBezTo>
                <a:cubicBezTo>
                  <a:pt x="14024" y="3849"/>
                  <a:pt x="14030" y="3833"/>
                  <a:pt x="14034" y="3818"/>
                </a:cubicBezTo>
                <a:cubicBezTo>
                  <a:pt x="14044" y="3791"/>
                  <a:pt x="14023" y="3760"/>
                  <a:pt x="13997" y="3754"/>
                </a:cubicBezTo>
                <a:cubicBezTo>
                  <a:pt x="13993" y="3752"/>
                  <a:pt x="13988" y="3752"/>
                  <a:pt x="13983" y="3752"/>
                </a:cubicBezTo>
                <a:close/>
                <a:moveTo>
                  <a:pt x="17404" y="3837"/>
                </a:moveTo>
                <a:cubicBezTo>
                  <a:pt x="17358" y="3837"/>
                  <a:pt x="17358" y="3908"/>
                  <a:pt x="17404" y="3908"/>
                </a:cubicBezTo>
                <a:lnTo>
                  <a:pt x="17420" y="3908"/>
                </a:lnTo>
                <a:cubicBezTo>
                  <a:pt x="17465" y="3908"/>
                  <a:pt x="17465" y="3837"/>
                  <a:pt x="17420" y="3837"/>
                </a:cubicBezTo>
                <a:close/>
                <a:moveTo>
                  <a:pt x="6398" y="3853"/>
                </a:moveTo>
                <a:cubicBezTo>
                  <a:pt x="6352" y="3853"/>
                  <a:pt x="6352" y="3923"/>
                  <a:pt x="6398" y="3923"/>
                </a:cubicBezTo>
                <a:cubicBezTo>
                  <a:pt x="6443" y="3923"/>
                  <a:pt x="6443" y="3853"/>
                  <a:pt x="6398" y="3853"/>
                </a:cubicBezTo>
                <a:close/>
                <a:moveTo>
                  <a:pt x="6957" y="3813"/>
                </a:moveTo>
                <a:cubicBezTo>
                  <a:pt x="6930" y="3813"/>
                  <a:pt x="6904" y="3830"/>
                  <a:pt x="6904" y="3865"/>
                </a:cubicBezTo>
                <a:lnTo>
                  <a:pt x="6904" y="3895"/>
                </a:lnTo>
                <a:cubicBezTo>
                  <a:pt x="6904" y="3930"/>
                  <a:pt x="6931" y="3947"/>
                  <a:pt x="6958" y="3947"/>
                </a:cubicBezTo>
                <a:cubicBezTo>
                  <a:pt x="6985" y="3947"/>
                  <a:pt x="7012" y="3930"/>
                  <a:pt x="7012" y="3895"/>
                </a:cubicBezTo>
                <a:lnTo>
                  <a:pt x="7012" y="3865"/>
                </a:lnTo>
                <a:cubicBezTo>
                  <a:pt x="7011" y="3830"/>
                  <a:pt x="6984" y="3813"/>
                  <a:pt x="6957" y="3813"/>
                </a:cubicBezTo>
                <a:close/>
                <a:moveTo>
                  <a:pt x="7903" y="3862"/>
                </a:moveTo>
                <a:cubicBezTo>
                  <a:pt x="7886" y="3862"/>
                  <a:pt x="7868" y="3874"/>
                  <a:pt x="7868" y="3897"/>
                </a:cubicBezTo>
                <a:lnTo>
                  <a:pt x="7868" y="3913"/>
                </a:lnTo>
                <a:cubicBezTo>
                  <a:pt x="7868" y="3936"/>
                  <a:pt x="7886" y="3947"/>
                  <a:pt x="7903" y="3947"/>
                </a:cubicBezTo>
                <a:cubicBezTo>
                  <a:pt x="7921" y="3947"/>
                  <a:pt x="7939" y="3936"/>
                  <a:pt x="7939" y="3913"/>
                </a:cubicBezTo>
                <a:lnTo>
                  <a:pt x="7939" y="3897"/>
                </a:lnTo>
                <a:cubicBezTo>
                  <a:pt x="7939" y="3874"/>
                  <a:pt x="7921" y="3862"/>
                  <a:pt x="7903" y="3862"/>
                </a:cubicBezTo>
                <a:close/>
                <a:moveTo>
                  <a:pt x="3482" y="3839"/>
                </a:moveTo>
                <a:cubicBezTo>
                  <a:pt x="3473" y="3839"/>
                  <a:pt x="3464" y="3842"/>
                  <a:pt x="3455" y="3846"/>
                </a:cubicBezTo>
                <a:cubicBezTo>
                  <a:pt x="3445" y="3851"/>
                  <a:pt x="3435" y="3856"/>
                  <a:pt x="3425" y="3861"/>
                </a:cubicBezTo>
                <a:cubicBezTo>
                  <a:pt x="3399" y="3875"/>
                  <a:pt x="3392" y="3910"/>
                  <a:pt x="3405" y="3935"/>
                </a:cubicBezTo>
                <a:cubicBezTo>
                  <a:pt x="3415" y="3952"/>
                  <a:pt x="3434" y="3961"/>
                  <a:pt x="3452" y="3961"/>
                </a:cubicBezTo>
                <a:cubicBezTo>
                  <a:pt x="3461" y="3961"/>
                  <a:pt x="3470" y="3959"/>
                  <a:pt x="3478" y="3955"/>
                </a:cubicBezTo>
                <a:cubicBezTo>
                  <a:pt x="3489" y="3949"/>
                  <a:pt x="3498" y="3944"/>
                  <a:pt x="3509" y="3939"/>
                </a:cubicBezTo>
                <a:cubicBezTo>
                  <a:pt x="3535" y="3926"/>
                  <a:pt x="3541" y="3891"/>
                  <a:pt x="3529" y="3866"/>
                </a:cubicBezTo>
                <a:cubicBezTo>
                  <a:pt x="3518" y="3848"/>
                  <a:pt x="3500" y="3839"/>
                  <a:pt x="3482" y="3839"/>
                </a:cubicBezTo>
                <a:close/>
                <a:moveTo>
                  <a:pt x="5736" y="3928"/>
                </a:moveTo>
                <a:cubicBezTo>
                  <a:pt x="5713" y="3928"/>
                  <a:pt x="5714" y="3964"/>
                  <a:pt x="5736" y="3964"/>
                </a:cubicBezTo>
                <a:cubicBezTo>
                  <a:pt x="5760" y="3964"/>
                  <a:pt x="5760" y="3928"/>
                  <a:pt x="5736" y="3928"/>
                </a:cubicBezTo>
                <a:close/>
                <a:moveTo>
                  <a:pt x="4475" y="3864"/>
                </a:moveTo>
                <a:cubicBezTo>
                  <a:pt x="4448" y="3864"/>
                  <a:pt x="4424" y="3899"/>
                  <a:pt x="4449" y="3924"/>
                </a:cubicBezTo>
                <a:cubicBezTo>
                  <a:pt x="4458" y="3935"/>
                  <a:pt x="4467" y="3945"/>
                  <a:pt x="4478" y="3955"/>
                </a:cubicBezTo>
                <a:cubicBezTo>
                  <a:pt x="4485" y="3962"/>
                  <a:pt x="4493" y="3965"/>
                  <a:pt x="4501" y="3965"/>
                </a:cubicBezTo>
                <a:cubicBezTo>
                  <a:pt x="4528" y="3965"/>
                  <a:pt x="4553" y="3930"/>
                  <a:pt x="4528" y="3905"/>
                </a:cubicBezTo>
                <a:cubicBezTo>
                  <a:pt x="4518" y="3895"/>
                  <a:pt x="4508" y="3884"/>
                  <a:pt x="4499" y="3875"/>
                </a:cubicBezTo>
                <a:cubicBezTo>
                  <a:pt x="4491" y="3868"/>
                  <a:pt x="4483" y="3864"/>
                  <a:pt x="4475" y="3864"/>
                </a:cubicBezTo>
                <a:close/>
                <a:moveTo>
                  <a:pt x="10044" y="3814"/>
                </a:moveTo>
                <a:cubicBezTo>
                  <a:pt x="10026" y="3814"/>
                  <a:pt x="10008" y="3824"/>
                  <a:pt x="9997" y="3840"/>
                </a:cubicBezTo>
                <a:cubicBezTo>
                  <a:pt x="9987" y="3856"/>
                  <a:pt x="9978" y="3871"/>
                  <a:pt x="9967" y="3886"/>
                </a:cubicBezTo>
                <a:cubicBezTo>
                  <a:pt x="9952" y="3911"/>
                  <a:pt x="9965" y="3944"/>
                  <a:pt x="9987" y="3959"/>
                </a:cubicBezTo>
                <a:cubicBezTo>
                  <a:pt x="9995" y="3964"/>
                  <a:pt x="10004" y="3966"/>
                  <a:pt x="10013" y="3966"/>
                </a:cubicBezTo>
                <a:cubicBezTo>
                  <a:pt x="10032" y="3966"/>
                  <a:pt x="10050" y="3956"/>
                  <a:pt x="10060" y="3939"/>
                </a:cubicBezTo>
                <a:cubicBezTo>
                  <a:pt x="10071" y="3923"/>
                  <a:pt x="10080" y="3909"/>
                  <a:pt x="10091" y="3895"/>
                </a:cubicBezTo>
                <a:cubicBezTo>
                  <a:pt x="10106" y="3871"/>
                  <a:pt x="10096" y="3835"/>
                  <a:pt x="10071" y="3822"/>
                </a:cubicBezTo>
                <a:cubicBezTo>
                  <a:pt x="10062" y="3817"/>
                  <a:pt x="10053" y="3814"/>
                  <a:pt x="10044" y="3814"/>
                </a:cubicBezTo>
                <a:close/>
                <a:moveTo>
                  <a:pt x="20649" y="3856"/>
                </a:moveTo>
                <a:cubicBezTo>
                  <a:pt x="20631" y="3856"/>
                  <a:pt x="20615" y="3865"/>
                  <a:pt x="20604" y="3882"/>
                </a:cubicBezTo>
                <a:cubicBezTo>
                  <a:pt x="20590" y="3906"/>
                  <a:pt x="20598" y="3943"/>
                  <a:pt x="20624" y="3956"/>
                </a:cubicBezTo>
                <a:cubicBezTo>
                  <a:pt x="20635" y="3961"/>
                  <a:pt x="20643" y="3966"/>
                  <a:pt x="20654" y="3971"/>
                </a:cubicBezTo>
                <a:cubicBezTo>
                  <a:pt x="20663" y="3976"/>
                  <a:pt x="20673" y="3979"/>
                  <a:pt x="20682" y="3979"/>
                </a:cubicBezTo>
                <a:cubicBezTo>
                  <a:pt x="20700" y="3979"/>
                  <a:pt x="20717" y="3970"/>
                  <a:pt x="20727" y="3953"/>
                </a:cubicBezTo>
                <a:cubicBezTo>
                  <a:pt x="20742" y="3928"/>
                  <a:pt x="20734" y="3892"/>
                  <a:pt x="20708" y="3879"/>
                </a:cubicBezTo>
                <a:cubicBezTo>
                  <a:pt x="20698" y="3874"/>
                  <a:pt x="20687" y="3868"/>
                  <a:pt x="20678" y="3864"/>
                </a:cubicBezTo>
                <a:cubicBezTo>
                  <a:pt x="20669" y="3859"/>
                  <a:pt x="20659" y="3856"/>
                  <a:pt x="20649" y="3856"/>
                </a:cubicBezTo>
                <a:close/>
                <a:moveTo>
                  <a:pt x="8425" y="3887"/>
                </a:moveTo>
                <a:cubicBezTo>
                  <a:pt x="8401" y="3887"/>
                  <a:pt x="8377" y="3913"/>
                  <a:pt x="8390" y="3940"/>
                </a:cubicBezTo>
                <a:cubicBezTo>
                  <a:pt x="8396" y="3950"/>
                  <a:pt x="8401" y="3960"/>
                  <a:pt x="8406" y="3970"/>
                </a:cubicBezTo>
                <a:cubicBezTo>
                  <a:pt x="8413" y="3984"/>
                  <a:pt x="8423" y="3989"/>
                  <a:pt x="8434" y="3989"/>
                </a:cubicBezTo>
                <a:cubicBezTo>
                  <a:pt x="8457" y="3989"/>
                  <a:pt x="8482" y="3963"/>
                  <a:pt x="8468" y="3935"/>
                </a:cubicBezTo>
                <a:cubicBezTo>
                  <a:pt x="8463" y="3924"/>
                  <a:pt x="8458" y="3916"/>
                  <a:pt x="8452" y="3905"/>
                </a:cubicBezTo>
                <a:cubicBezTo>
                  <a:pt x="8446" y="3893"/>
                  <a:pt x="8435" y="3887"/>
                  <a:pt x="8425" y="3887"/>
                </a:cubicBezTo>
                <a:close/>
                <a:moveTo>
                  <a:pt x="15674" y="3906"/>
                </a:moveTo>
                <a:cubicBezTo>
                  <a:pt x="15639" y="3906"/>
                  <a:pt x="15628" y="3964"/>
                  <a:pt x="15666" y="3977"/>
                </a:cubicBezTo>
                <a:cubicBezTo>
                  <a:pt x="15681" y="3982"/>
                  <a:pt x="15696" y="3987"/>
                  <a:pt x="15711" y="3992"/>
                </a:cubicBezTo>
                <a:cubicBezTo>
                  <a:pt x="15715" y="3994"/>
                  <a:pt x="15720" y="3995"/>
                  <a:pt x="15723" y="3995"/>
                </a:cubicBezTo>
                <a:cubicBezTo>
                  <a:pt x="15757" y="3995"/>
                  <a:pt x="15768" y="3938"/>
                  <a:pt x="15730" y="3924"/>
                </a:cubicBezTo>
                <a:cubicBezTo>
                  <a:pt x="15716" y="3919"/>
                  <a:pt x="15701" y="3914"/>
                  <a:pt x="15686" y="3909"/>
                </a:cubicBezTo>
                <a:cubicBezTo>
                  <a:pt x="15682" y="3907"/>
                  <a:pt x="15677" y="3906"/>
                  <a:pt x="15674" y="3906"/>
                </a:cubicBezTo>
                <a:close/>
                <a:moveTo>
                  <a:pt x="14942" y="3922"/>
                </a:moveTo>
                <a:cubicBezTo>
                  <a:pt x="14924" y="3922"/>
                  <a:pt x="14907" y="3933"/>
                  <a:pt x="14907" y="3956"/>
                </a:cubicBezTo>
                <a:lnTo>
                  <a:pt x="14907" y="3971"/>
                </a:lnTo>
                <a:cubicBezTo>
                  <a:pt x="14907" y="3994"/>
                  <a:pt x="14925" y="4006"/>
                  <a:pt x="14942" y="4006"/>
                </a:cubicBezTo>
                <a:cubicBezTo>
                  <a:pt x="14960" y="4006"/>
                  <a:pt x="14978" y="3994"/>
                  <a:pt x="14978" y="3971"/>
                </a:cubicBezTo>
                <a:lnTo>
                  <a:pt x="14978" y="3956"/>
                </a:lnTo>
                <a:cubicBezTo>
                  <a:pt x="14978" y="3933"/>
                  <a:pt x="14960" y="3922"/>
                  <a:pt x="14942" y="3922"/>
                </a:cubicBezTo>
                <a:close/>
                <a:moveTo>
                  <a:pt x="12869" y="3991"/>
                </a:moveTo>
                <a:cubicBezTo>
                  <a:pt x="12851" y="3991"/>
                  <a:pt x="12833" y="4003"/>
                  <a:pt x="12833" y="4026"/>
                </a:cubicBezTo>
                <a:lnTo>
                  <a:pt x="12833" y="4042"/>
                </a:lnTo>
                <a:cubicBezTo>
                  <a:pt x="12833" y="4064"/>
                  <a:pt x="12851" y="4075"/>
                  <a:pt x="12869" y="4075"/>
                </a:cubicBezTo>
                <a:cubicBezTo>
                  <a:pt x="12887" y="4075"/>
                  <a:pt x="12905" y="4064"/>
                  <a:pt x="12905" y="4042"/>
                </a:cubicBezTo>
                <a:lnTo>
                  <a:pt x="12905" y="4026"/>
                </a:lnTo>
                <a:cubicBezTo>
                  <a:pt x="12905" y="4003"/>
                  <a:pt x="12887" y="3991"/>
                  <a:pt x="12869" y="3991"/>
                </a:cubicBezTo>
                <a:close/>
                <a:moveTo>
                  <a:pt x="2806" y="3946"/>
                </a:moveTo>
                <a:cubicBezTo>
                  <a:pt x="2779" y="3946"/>
                  <a:pt x="2752" y="3963"/>
                  <a:pt x="2752" y="3998"/>
                </a:cubicBezTo>
                <a:lnTo>
                  <a:pt x="2752" y="4028"/>
                </a:lnTo>
                <a:cubicBezTo>
                  <a:pt x="2753" y="4063"/>
                  <a:pt x="2780" y="4080"/>
                  <a:pt x="2806" y="4080"/>
                </a:cubicBezTo>
                <a:cubicBezTo>
                  <a:pt x="2833" y="4080"/>
                  <a:pt x="2859" y="4063"/>
                  <a:pt x="2859" y="4028"/>
                </a:cubicBezTo>
                <a:lnTo>
                  <a:pt x="2859" y="3998"/>
                </a:lnTo>
                <a:cubicBezTo>
                  <a:pt x="2859" y="3963"/>
                  <a:pt x="2832" y="3946"/>
                  <a:pt x="2806" y="3946"/>
                </a:cubicBezTo>
                <a:close/>
                <a:moveTo>
                  <a:pt x="3754" y="3997"/>
                </a:moveTo>
                <a:cubicBezTo>
                  <a:pt x="3736" y="3997"/>
                  <a:pt x="3718" y="4009"/>
                  <a:pt x="3718" y="4031"/>
                </a:cubicBezTo>
                <a:lnTo>
                  <a:pt x="3718" y="4047"/>
                </a:lnTo>
                <a:cubicBezTo>
                  <a:pt x="3718" y="4069"/>
                  <a:pt x="3735" y="4081"/>
                  <a:pt x="3753" y="4081"/>
                </a:cubicBezTo>
                <a:cubicBezTo>
                  <a:pt x="3771" y="4081"/>
                  <a:pt x="3789" y="4069"/>
                  <a:pt x="3789" y="4047"/>
                </a:cubicBezTo>
                <a:lnTo>
                  <a:pt x="3789" y="4031"/>
                </a:lnTo>
                <a:cubicBezTo>
                  <a:pt x="3789" y="4009"/>
                  <a:pt x="3772" y="3997"/>
                  <a:pt x="3754" y="3997"/>
                </a:cubicBezTo>
                <a:close/>
                <a:moveTo>
                  <a:pt x="5450" y="4091"/>
                </a:moveTo>
                <a:cubicBezTo>
                  <a:pt x="5442" y="4091"/>
                  <a:pt x="5433" y="4094"/>
                  <a:pt x="5426" y="4101"/>
                </a:cubicBezTo>
                <a:lnTo>
                  <a:pt x="5410" y="4117"/>
                </a:lnTo>
                <a:cubicBezTo>
                  <a:pt x="5385" y="4142"/>
                  <a:pt x="5410" y="4178"/>
                  <a:pt x="5437" y="4178"/>
                </a:cubicBezTo>
                <a:cubicBezTo>
                  <a:pt x="5445" y="4178"/>
                  <a:pt x="5453" y="4175"/>
                  <a:pt x="5460" y="4167"/>
                </a:cubicBezTo>
                <a:lnTo>
                  <a:pt x="5476" y="4152"/>
                </a:lnTo>
                <a:cubicBezTo>
                  <a:pt x="5501" y="4126"/>
                  <a:pt x="5477" y="4091"/>
                  <a:pt x="5450" y="4091"/>
                </a:cubicBezTo>
                <a:close/>
                <a:moveTo>
                  <a:pt x="8728" y="4099"/>
                </a:moveTo>
                <a:cubicBezTo>
                  <a:pt x="8723" y="4099"/>
                  <a:pt x="8718" y="4099"/>
                  <a:pt x="8713" y="4100"/>
                </a:cubicBezTo>
                <a:cubicBezTo>
                  <a:pt x="8672" y="4110"/>
                  <a:pt x="8684" y="4168"/>
                  <a:pt x="8722" y="4169"/>
                </a:cubicBezTo>
                <a:cubicBezTo>
                  <a:pt x="8727" y="4180"/>
                  <a:pt x="8739" y="4185"/>
                  <a:pt x="8751" y="4185"/>
                </a:cubicBezTo>
                <a:cubicBezTo>
                  <a:pt x="8757" y="4185"/>
                  <a:pt x="8763" y="4183"/>
                  <a:pt x="8769" y="4180"/>
                </a:cubicBezTo>
                <a:cubicBezTo>
                  <a:pt x="8788" y="4169"/>
                  <a:pt x="8790" y="4148"/>
                  <a:pt x="8782" y="4132"/>
                </a:cubicBezTo>
                <a:cubicBezTo>
                  <a:pt x="8773" y="4109"/>
                  <a:pt x="8750" y="4099"/>
                  <a:pt x="8728" y="4099"/>
                </a:cubicBezTo>
                <a:close/>
                <a:moveTo>
                  <a:pt x="508" y="4079"/>
                </a:moveTo>
                <a:cubicBezTo>
                  <a:pt x="483" y="4079"/>
                  <a:pt x="459" y="4104"/>
                  <a:pt x="477" y="4131"/>
                </a:cubicBezTo>
                <a:cubicBezTo>
                  <a:pt x="487" y="4146"/>
                  <a:pt x="497" y="4160"/>
                  <a:pt x="507" y="4175"/>
                </a:cubicBezTo>
                <a:cubicBezTo>
                  <a:pt x="515" y="4186"/>
                  <a:pt x="526" y="4191"/>
                  <a:pt x="537" y="4191"/>
                </a:cubicBezTo>
                <a:cubicBezTo>
                  <a:pt x="562" y="4191"/>
                  <a:pt x="586" y="4166"/>
                  <a:pt x="569" y="4139"/>
                </a:cubicBezTo>
                <a:cubicBezTo>
                  <a:pt x="559" y="4123"/>
                  <a:pt x="549" y="4110"/>
                  <a:pt x="539" y="4095"/>
                </a:cubicBezTo>
                <a:cubicBezTo>
                  <a:pt x="531" y="4084"/>
                  <a:pt x="519" y="4079"/>
                  <a:pt x="508" y="4079"/>
                </a:cubicBezTo>
                <a:close/>
                <a:moveTo>
                  <a:pt x="19718" y="3994"/>
                </a:moveTo>
                <a:cubicBezTo>
                  <a:pt x="19705" y="3994"/>
                  <a:pt x="19691" y="4002"/>
                  <a:pt x="19687" y="4019"/>
                </a:cubicBezTo>
                <a:cubicBezTo>
                  <a:pt x="19673" y="4066"/>
                  <a:pt x="19667" y="4115"/>
                  <a:pt x="19667" y="4163"/>
                </a:cubicBezTo>
                <a:cubicBezTo>
                  <a:pt x="19666" y="4186"/>
                  <a:pt x="19684" y="4198"/>
                  <a:pt x="19701" y="4198"/>
                </a:cubicBezTo>
                <a:cubicBezTo>
                  <a:pt x="19719" y="4198"/>
                  <a:pt x="19737" y="4186"/>
                  <a:pt x="19737" y="4163"/>
                </a:cubicBezTo>
                <a:cubicBezTo>
                  <a:pt x="19739" y="4121"/>
                  <a:pt x="19744" y="4079"/>
                  <a:pt x="19755" y="4038"/>
                </a:cubicBezTo>
                <a:cubicBezTo>
                  <a:pt x="19762" y="4012"/>
                  <a:pt x="19739" y="3994"/>
                  <a:pt x="19718" y="3994"/>
                </a:cubicBezTo>
                <a:close/>
                <a:moveTo>
                  <a:pt x="9048" y="4099"/>
                </a:moveTo>
                <a:cubicBezTo>
                  <a:pt x="9037" y="4099"/>
                  <a:pt x="9027" y="4104"/>
                  <a:pt x="9020" y="4117"/>
                </a:cubicBezTo>
                <a:cubicBezTo>
                  <a:pt x="9015" y="4128"/>
                  <a:pt x="9010" y="4137"/>
                  <a:pt x="9004" y="4147"/>
                </a:cubicBezTo>
                <a:cubicBezTo>
                  <a:pt x="8991" y="4174"/>
                  <a:pt x="9016" y="4200"/>
                  <a:pt x="9039" y="4200"/>
                </a:cubicBezTo>
                <a:cubicBezTo>
                  <a:pt x="9050" y="4200"/>
                  <a:pt x="9060" y="4195"/>
                  <a:pt x="9066" y="4183"/>
                </a:cubicBezTo>
                <a:cubicBezTo>
                  <a:pt x="9071" y="4173"/>
                  <a:pt x="9077" y="4163"/>
                  <a:pt x="9082" y="4153"/>
                </a:cubicBezTo>
                <a:cubicBezTo>
                  <a:pt x="9096" y="4125"/>
                  <a:pt x="9072" y="4099"/>
                  <a:pt x="9048" y="4099"/>
                </a:cubicBezTo>
                <a:close/>
                <a:moveTo>
                  <a:pt x="4789" y="4163"/>
                </a:moveTo>
                <a:cubicBezTo>
                  <a:pt x="4762" y="4163"/>
                  <a:pt x="4738" y="4199"/>
                  <a:pt x="4764" y="4223"/>
                </a:cubicBezTo>
                <a:lnTo>
                  <a:pt x="4779" y="4239"/>
                </a:lnTo>
                <a:cubicBezTo>
                  <a:pt x="4787" y="4246"/>
                  <a:pt x="4795" y="4250"/>
                  <a:pt x="4804" y="4250"/>
                </a:cubicBezTo>
                <a:cubicBezTo>
                  <a:pt x="4830" y="4250"/>
                  <a:pt x="4854" y="4214"/>
                  <a:pt x="4829" y="4189"/>
                </a:cubicBezTo>
                <a:lnTo>
                  <a:pt x="4813" y="4174"/>
                </a:lnTo>
                <a:cubicBezTo>
                  <a:pt x="4806" y="4166"/>
                  <a:pt x="4797" y="4163"/>
                  <a:pt x="4789" y="4163"/>
                </a:cubicBezTo>
                <a:close/>
                <a:moveTo>
                  <a:pt x="11121" y="4119"/>
                </a:moveTo>
                <a:cubicBezTo>
                  <a:pt x="11110" y="4119"/>
                  <a:pt x="11100" y="4125"/>
                  <a:pt x="11093" y="4138"/>
                </a:cubicBezTo>
                <a:cubicBezTo>
                  <a:pt x="11083" y="4158"/>
                  <a:pt x="11073" y="4179"/>
                  <a:pt x="11063" y="4199"/>
                </a:cubicBezTo>
                <a:cubicBezTo>
                  <a:pt x="11050" y="4226"/>
                  <a:pt x="11075" y="4251"/>
                  <a:pt x="11098" y="4251"/>
                </a:cubicBezTo>
                <a:cubicBezTo>
                  <a:pt x="11108" y="4251"/>
                  <a:pt x="11118" y="4246"/>
                  <a:pt x="11125" y="4233"/>
                </a:cubicBezTo>
                <a:cubicBezTo>
                  <a:pt x="11135" y="4214"/>
                  <a:pt x="11145" y="4194"/>
                  <a:pt x="11155" y="4174"/>
                </a:cubicBezTo>
                <a:cubicBezTo>
                  <a:pt x="11169" y="4146"/>
                  <a:pt x="11145" y="4119"/>
                  <a:pt x="11121" y="4119"/>
                </a:cubicBezTo>
                <a:close/>
                <a:moveTo>
                  <a:pt x="17583" y="4183"/>
                </a:moveTo>
                <a:cubicBezTo>
                  <a:pt x="17537" y="4183"/>
                  <a:pt x="17537" y="4253"/>
                  <a:pt x="17583" y="4253"/>
                </a:cubicBezTo>
                <a:lnTo>
                  <a:pt x="17599" y="4253"/>
                </a:lnTo>
                <a:cubicBezTo>
                  <a:pt x="17645" y="4253"/>
                  <a:pt x="17645" y="4183"/>
                  <a:pt x="17599" y="4183"/>
                </a:cubicBezTo>
                <a:close/>
                <a:moveTo>
                  <a:pt x="18982" y="4124"/>
                </a:moveTo>
                <a:cubicBezTo>
                  <a:pt x="18955" y="4124"/>
                  <a:pt x="18928" y="4141"/>
                  <a:pt x="18928" y="4176"/>
                </a:cubicBezTo>
                <a:lnTo>
                  <a:pt x="18928" y="4221"/>
                </a:lnTo>
                <a:cubicBezTo>
                  <a:pt x="18928" y="4255"/>
                  <a:pt x="18955" y="4273"/>
                  <a:pt x="18982" y="4273"/>
                </a:cubicBezTo>
                <a:cubicBezTo>
                  <a:pt x="19008" y="4273"/>
                  <a:pt x="19035" y="4255"/>
                  <a:pt x="19035" y="4221"/>
                </a:cubicBezTo>
                <a:lnTo>
                  <a:pt x="19035" y="4176"/>
                </a:lnTo>
                <a:cubicBezTo>
                  <a:pt x="19035" y="4141"/>
                  <a:pt x="19008" y="4124"/>
                  <a:pt x="18982" y="4124"/>
                </a:cubicBezTo>
                <a:close/>
                <a:moveTo>
                  <a:pt x="21327" y="4159"/>
                </a:moveTo>
                <a:cubicBezTo>
                  <a:pt x="21286" y="4159"/>
                  <a:pt x="21249" y="4212"/>
                  <a:pt x="21286" y="4249"/>
                </a:cubicBezTo>
                <a:lnTo>
                  <a:pt x="21302" y="4265"/>
                </a:lnTo>
                <a:cubicBezTo>
                  <a:pt x="21313" y="4276"/>
                  <a:pt x="21326" y="4281"/>
                  <a:pt x="21338" y="4281"/>
                </a:cubicBezTo>
                <a:cubicBezTo>
                  <a:pt x="21379" y="4281"/>
                  <a:pt x="21416" y="4227"/>
                  <a:pt x="21379" y="4190"/>
                </a:cubicBezTo>
                <a:lnTo>
                  <a:pt x="21363" y="4175"/>
                </a:lnTo>
                <a:cubicBezTo>
                  <a:pt x="21352" y="4164"/>
                  <a:pt x="21339" y="4159"/>
                  <a:pt x="21327" y="4159"/>
                </a:cubicBezTo>
                <a:close/>
                <a:moveTo>
                  <a:pt x="19344" y="4186"/>
                </a:moveTo>
                <a:cubicBezTo>
                  <a:pt x="19317" y="4186"/>
                  <a:pt x="19292" y="4222"/>
                  <a:pt x="19318" y="4247"/>
                </a:cubicBezTo>
                <a:cubicBezTo>
                  <a:pt x="19328" y="4257"/>
                  <a:pt x="19339" y="4267"/>
                  <a:pt x="19348" y="4277"/>
                </a:cubicBezTo>
                <a:cubicBezTo>
                  <a:pt x="19356" y="4284"/>
                  <a:pt x="19364" y="4287"/>
                  <a:pt x="19372" y="4287"/>
                </a:cubicBezTo>
                <a:cubicBezTo>
                  <a:pt x="19399" y="4287"/>
                  <a:pt x="19425" y="4251"/>
                  <a:pt x="19399" y="4227"/>
                </a:cubicBezTo>
                <a:cubicBezTo>
                  <a:pt x="19388" y="4217"/>
                  <a:pt x="19378" y="4207"/>
                  <a:pt x="19368" y="4197"/>
                </a:cubicBezTo>
                <a:cubicBezTo>
                  <a:pt x="19361" y="4189"/>
                  <a:pt x="19352" y="4186"/>
                  <a:pt x="19344" y="4186"/>
                </a:cubicBezTo>
                <a:close/>
                <a:moveTo>
                  <a:pt x="14715" y="4147"/>
                </a:moveTo>
                <a:cubicBezTo>
                  <a:pt x="14694" y="4147"/>
                  <a:pt x="14672" y="4164"/>
                  <a:pt x="14677" y="4190"/>
                </a:cubicBezTo>
                <a:lnTo>
                  <a:pt x="14693" y="4265"/>
                </a:lnTo>
                <a:cubicBezTo>
                  <a:pt x="14697" y="4283"/>
                  <a:pt x="14710" y="4290"/>
                  <a:pt x="14723" y="4290"/>
                </a:cubicBezTo>
                <a:cubicBezTo>
                  <a:pt x="14744" y="4290"/>
                  <a:pt x="14767" y="4273"/>
                  <a:pt x="14761" y="4247"/>
                </a:cubicBezTo>
                <a:lnTo>
                  <a:pt x="14745" y="4173"/>
                </a:lnTo>
                <a:cubicBezTo>
                  <a:pt x="14742" y="4155"/>
                  <a:pt x="14729" y="4147"/>
                  <a:pt x="14715" y="4147"/>
                </a:cubicBezTo>
                <a:close/>
                <a:moveTo>
                  <a:pt x="15255" y="4221"/>
                </a:moveTo>
                <a:cubicBezTo>
                  <a:pt x="15234" y="4221"/>
                  <a:pt x="15222" y="4236"/>
                  <a:pt x="15221" y="4253"/>
                </a:cubicBezTo>
                <a:cubicBezTo>
                  <a:pt x="15219" y="4252"/>
                  <a:pt x="15215" y="4252"/>
                  <a:pt x="15211" y="4252"/>
                </a:cubicBezTo>
                <a:cubicBezTo>
                  <a:pt x="15166" y="4252"/>
                  <a:pt x="15166" y="4322"/>
                  <a:pt x="15211" y="4322"/>
                </a:cubicBezTo>
                <a:cubicBezTo>
                  <a:pt x="15232" y="4322"/>
                  <a:pt x="15245" y="4307"/>
                  <a:pt x="15246" y="4290"/>
                </a:cubicBezTo>
                <a:cubicBezTo>
                  <a:pt x="15248" y="4291"/>
                  <a:pt x="15252" y="4291"/>
                  <a:pt x="15255" y="4291"/>
                </a:cubicBezTo>
                <a:cubicBezTo>
                  <a:pt x="15300" y="4291"/>
                  <a:pt x="15301" y="4221"/>
                  <a:pt x="15255" y="4221"/>
                </a:cubicBezTo>
                <a:close/>
                <a:moveTo>
                  <a:pt x="7940" y="4263"/>
                </a:moveTo>
                <a:cubicBezTo>
                  <a:pt x="7894" y="4263"/>
                  <a:pt x="7894" y="4333"/>
                  <a:pt x="7940" y="4333"/>
                </a:cubicBezTo>
                <a:cubicBezTo>
                  <a:pt x="7986" y="4333"/>
                  <a:pt x="7986" y="4263"/>
                  <a:pt x="7940" y="4263"/>
                </a:cubicBezTo>
                <a:close/>
                <a:moveTo>
                  <a:pt x="16397" y="4269"/>
                </a:moveTo>
                <a:cubicBezTo>
                  <a:pt x="16351" y="4269"/>
                  <a:pt x="16351" y="4340"/>
                  <a:pt x="16397" y="4340"/>
                </a:cubicBezTo>
                <a:cubicBezTo>
                  <a:pt x="16442" y="4340"/>
                  <a:pt x="16442" y="4269"/>
                  <a:pt x="16397" y="4269"/>
                </a:cubicBezTo>
                <a:close/>
                <a:moveTo>
                  <a:pt x="12297" y="4240"/>
                </a:moveTo>
                <a:cubicBezTo>
                  <a:pt x="12288" y="4240"/>
                  <a:pt x="12278" y="4242"/>
                  <a:pt x="12270" y="4247"/>
                </a:cubicBezTo>
                <a:cubicBezTo>
                  <a:pt x="12258" y="4252"/>
                  <a:pt x="12250" y="4257"/>
                  <a:pt x="12239" y="4263"/>
                </a:cubicBezTo>
                <a:cubicBezTo>
                  <a:pt x="12213" y="4275"/>
                  <a:pt x="12206" y="4311"/>
                  <a:pt x="12219" y="4336"/>
                </a:cubicBezTo>
                <a:cubicBezTo>
                  <a:pt x="12230" y="4354"/>
                  <a:pt x="12248" y="4362"/>
                  <a:pt x="12266" y="4362"/>
                </a:cubicBezTo>
                <a:cubicBezTo>
                  <a:pt x="12275" y="4362"/>
                  <a:pt x="12284" y="4360"/>
                  <a:pt x="12293" y="4356"/>
                </a:cubicBezTo>
                <a:cubicBezTo>
                  <a:pt x="12303" y="4351"/>
                  <a:pt x="12313" y="4345"/>
                  <a:pt x="12323" y="4340"/>
                </a:cubicBezTo>
                <a:cubicBezTo>
                  <a:pt x="12349" y="4327"/>
                  <a:pt x="12357" y="4290"/>
                  <a:pt x="12342" y="4267"/>
                </a:cubicBezTo>
                <a:cubicBezTo>
                  <a:pt x="12332" y="4249"/>
                  <a:pt x="12315" y="4240"/>
                  <a:pt x="12297" y="4240"/>
                </a:cubicBezTo>
                <a:close/>
                <a:moveTo>
                  <a:pt x="14550" y="4328"/>
                </a:moveTo>
                <a:cubicBezTo>
                  <a:pt x="14528" y="4328"/>
                  <a:pt x="14528" y="4363"/>
                  <a:pt x="14550" y="4363"/>
                </a:cubicBezTo>
                <a:cubicBezTo>
                  <a:pt x="14574" y="4363"/>
                  <a:pt x="14574" y="4328"/>
                  <a:pt x="14550" y="4328"/>
                </a:cubicBezTo>
                <a:close/>
                <a:moveTo>
                  <a:pt x="13290" y="4264"/>
                </a:moveTo>
                <a:cubicBezTo>
                  <a:pt x="13262" y="4264"/>
                  <a:pt x="13238" y="4299"/>
                  <a:pt x="13263" y="4324"/>
                </a:cubicBezTo>
                <a:cubicBezTo>
                  <a:pt x="13271" y="4333"/>
                  <a:pt x="13282" y="4345"/>
                  <a:pt x="13292" y="4354"/>
                </a:cubicBezTo>
                <a:cubicBezTo>
                  <a:pt x="13299" y="4362"/>
                  <a:pt x="13308" y="4365"/>
                  <a:pt x="13316" y="4365"/>
                </a:cubicBezTo>
                <a:cubicBezTo>
                  <a:pt x="13343" y="4365"/>
                  <a:pt x="13367" y="4329"/>
                  <a:pt x="13341" y="4305"/>
                </a:cubicBezTo>
                <a:cubicBezTo>
                  <a:pt x="13331" y="4294"/>
                  <a:pt x="13323" y="4284"/>
                  <a:pt x="13313" y="4274"/>
                </a:cubicBezTo>
                <a:cubicBezTo>
                  <a:pt x="13306" y="4267"/>
                  <a:pt x="13298" y="4264"/>
                  <a:pt x="13290" y="4264"/>
                </a:cubicBezTo>
                <a:close/>
                <a:moveTo>
                  <a:pt x="7212" y="4249"/>
                </a:moveTo>
                <a:cubicBezTo>
                  <a:pt x="7185" y="4249"/>
                  <a:pt x="7158" y="4266"/>
                  <a:pt x="7158" y="4300"/>
                </a:cubicBezTo>
                <a:lnTo>
                  <a:pt x="7158" y="4316"/>
                </a:lnTo>
                <a:cubicBezTo>
                  <a:pt x="7158" y="4351"/>
                  <a:pt x="7185" y="4368"/>
                  <a:pt x="7212" y="4368"/>
                </a:cubicBezTo>
                <a:cubicBezTo>
                  <a:pt x="7239" y="4368"/>
                  <a:pt x="7265" y="4351"/>
                  <a:pt x="7265" y="4316"/>
                </a:cubicBezTo>
                <a:lnTo>
                  <a:pt x="7265" y="4300"/>
                </a:lnTo>
                <a:cubicBezTo>
                  <a:pt x="7265" y="4266"/>
                  <a:pt x="7238" y="4249"/>
                  <a:pt x="7212" y="4249"/>
                </a:cubicBezTo>
                <a:close/>
                <a:moveTo>
                  <a:pt x="22332" y="4283"/>
                </a:moveTo>
                <a:cubicBezTo>
                  <a:pt x="22264" y="4283"/>
                  <a:pt x="22262" y="4389"/>
                  <a:pt x="22332" y="4389"/>
                </a:cubicBezTo>
                <a:cubicBezTo>
                  <a:pt x="22400" y="4389"/>
                  <a:pt x="22401" y="4283"/>
                  <a:pt x="22332" y="4283"/>
                </a:cubicBezTo>
                <a:close/>
                <a:moveTo>
                  <a:pt x="1230" y="4272"/>
                </a:moveTo>
                <a:cubicBezTo>
                  <a:pt x="1189" y="4272"/>
                  <a:pt x="1152" y="4325"/>
                  <a:pt x="1189" y="4362"/>
                </a:cubicBezTo>
                <a:lnTo>
                  <a:pt x="1205" y="4378"/>
                </a:lnTo>
                <a:cubicBezTo>
                  <a:pt x="1216" y="4389"/>
                  <a:pt x="1229" y="4394"/>
                  <a:pt x="1241" y="4394"/>
                </a:cubicBezTo>
                <a:cubicBezTo>
                  <a:pt x="1282" y="4394"/>
                  <a:pt x="1319" y="4341"/>
                  <a:pt x="1281" y="4304"/>
                </a:cubicBezTo>
                <a:lnTo>
                  <a:pt x="1266" y="4288"/>
                </a:lnTo>
                <a:cubicBezTo>
                  <a:pt x="1255" y="4277"/>
                  <a:pt x="1242" y="4272"/>
                  <a:pt x="1230" y="4272"/>
                </a:cubicBezTo>
                <a:close/>
                <a:moveTo>
                  <a:pt x="6231" y="4333"/>
                </a:moveTo>
                <a:cubicBezTo>
                  <a:pt x="6223" y="4333"/>
                  <a:pt x="6214" y="4336"/>
                  <a:pt x="6207" y="4343"/>
                </a:cubicBezTo>
                <a:lnTo>
                  <a:pt x="6192" y="4359"/>
                </a:lnTo>
                <a:cubicBezTo>
                  <a:pt x="6166" y="4383"/>
                  <a:pt x="6191" y="4419"/>
                  <a:pt x="6218" y="4419"/>
                </a:cubicBezTo>
                <a:cubicBezTo>
                  <a:pt x="6226" y="4419"/>
                  <a:pt x="6235" y="4416"/>
                  <a:pt x="6242" y="4409"/>
                </a:cubicBezTo>
                <a:lnTo>
                  <a:pt x="6258" y="4394"/>
                </a:lnTo>
                <a:cubicBezTo>
                  <a:pt x="6283" y="4369"/>
                  <a:pt x="6258" y="4333"/>
                  <a:pt x="6231" y="4333"/>
                </a:cubicBezTo>
                <a:close/>
                <a:moveTo>
                  <a:pt x="7843" y="4253"/>
                </a:moveTo>
                <a:cubicBezTo>
                  <a:pt x="7826" y="4253"/>
                  <a:pt x="7808" y="4265"/>
                  <a:pt x="7808" y="4288"/>
                </a:cubicBezTo>
                <a:lnTo>
                  <a:pt x="7808" y="4394"/>
                </a:lnTo>
                <a:cubicBezTo>
                  <a:pt x="7808" y="4417"/>
                  <a:pt x="7826" y="4428"/>
                  <a:pt x="7843" y="4428"/>
                </a:cubicBezTo>
                <a:cubicBezTo>
                  <a:pt x="7861" y="4428"/>
                  <a:pt x="7878" y="4417"/>
                  <a:pt x="7878" y="4394"/>
                </a:cubicBezTo>
                <a:lnTo>
                  <a:pt x="7878" y="4288"/>
                </a:lnTo>
                <a:cubicBezTo>
                  <a:pt x="7878" y="4265"/>
                  <a:pt x="7861" y="4253"/>
                  <a:pt x="7843" y="4253"/>
                </a:cubicBezTo>
                <a:close/>
                <a:moveTo>
                  <a:pt x="15658" y="4298"/>
                </a:moveTo>
                <a:cubicBezTo>
                  <a:pt x="15644" y="4298"/>
                  <a:pt x="15632" y="4305"/>
                  <a:pt x="15628" y="4322"/>
                </a:cubicBezTo>
                <a:lnTo>
                  <a:pt x="15613" y="4398"/>
                </a:lnTo>
                <a:cubicBezTo>
                  <a:pt x="15606" y="4425"/>
                  <a:pt x="15629" y="4443"/>
                  <a:pt x="15650" y="4443"/>
                </a:cubicBezTo>
                <a:cubicBezTo>
                  <a:pt x="15664" y="4443"/>
                  <a:pt x="15677" y="4435"/>
                  <a:pt x="15681" y="4417"/>
                </a:cubicBezTo>
                <a:lnTo>
                  <a:pt x="15696" y="4342"/>
                </a:lnTo>
                <a:cubicBezTo>
                  <a:pt x="15702" y="4316"/>
                  <a:pt x="15678" y="4298"/>
                  <a:pt x="15658" y="4298"/>
                </a:cubicBezTo>
                <a:close/>
                <a:moveTo>
                  <a:pt x="11621" y="4345"/>
                </a:moveTo>
                <a:cubicBezTo>
                  <a:pt x="11595" y="4345"/>
                  <a:pt x="11568" y="4363"/>
                  <a:pt x="11568" y="4398"/>
                </a:cubicBezTo>
                <a:lnTo>
                  <a:pt x="11568" y="4427"/>
                </a:lnTo>
                <a:cubicBezTo>
                  <a:pt x="11568" y="4461"/>
                  <a:pt x="11595" y="4479"/>
                  <a:pt x="11621" y="4479"/>
                </a:cubicBezTo>
                <a:cubicBezTo>
                  <a:pt x="11648" y="4479"/>
                  <a:pt x="11674" y="4462"/>
                  <a:pt x="11675" y="4427"/>
                </a:cubicBezTo>
                <a:lnTo>
                  <a:pt x="11675" y="4398"/>
                </a:lnTo>
                <a:cubicBezTo>
                  <a:pt x="11675" y="4363"/>
                  <a:pt x="11648" y="4345"/>
                  <a:pt x="11621" y="4345"/>
                </a:cubicBezTo>
                <a:close/>
                <a:moveTo>
                  <a:pt x="12567" y="4396"/>
                </a:moveTo>
                <a:cubicBezTo>
                  <a:pt x="12549" y="4396"/>
                  <a:pt x="12532" y="4407"/>
                  <a:pt x="12532" y="4430"/>
                </a:cubicBezTo>
                <a:lnTo>
                  <a:pt x="12532" y="4446"/>
                </a:lnTo>
                <a:cubicBezTo>
                  <a:pt x="12532" y="4469"/>
                  <a:pt x="12549" y="4481"/>
                  <a:pt x="12567" y="4481"/>
                </a:cubicBezTo>
                <a:cubicBezTo>
                  <a:pt x="12584" y="4481"/>
                  <a:pt x="12602" y="4469"/>
                  <a:pt x="12602" y="4446"/>
                </a:cubicBezTo>
                <a:lnTo>
                  <a:pt x="12602" y="4430"/>
                </a:lnTo>
                <a:cubicBezTo>
                  <a:pt x="12602" y="4407"/>
                  <a:pt x="12584" y="4396"/>
                  <a:pt x="12567" y="4396"/>
                </a:cubicBezTo>
                <a:close/>
                <a:moveTo>
                  <a:pt x="4263" y="4389"/>
                </a:moveTo>
                <a:cubicBezTo>
                  <a:pt x="4245" y="4389"/>
                  <a:pt x="4227" y="4401"/>
                  <a:pt x="4227" y="4424"/>
                </a:cubicBezTo>
                <a:lnTo>
                  <a:pt x="4227" y="4453"/>
                </a:lnTo>
                <a:cubicBezTo>
                  <a:pt x="4227" y="4476"/>
                  <a:pt x="4245" y="4488"/>
                  <a:pt x="4263" y="4488"/>
                </a:cubicBezTo>
                <a:cubicBezTo>
                  <a:pt x="4281" y="4488"/>
                  <a:pt x="4299" y="4476"/>
                  <a:pt x="4299" y="4453"/>
                </a:cubicBezTo>
                <a:lnTo>
                  <a:pt x="4299" y="4424"/>
                </a:lnTo>
                <a:cubicBezTo>
                  <a:pt x="4299" y="4401"/>
                  <a:pt x="4281" y="4389"/>
                  <a:pt x="4263" y="4389"/>
                </a:cubicBezTo>
                <a:close/>
                <a:moveTo>
                  <a:pt x="3060" y="4384"/>
                </a:moveTo>
                <a:cubicBezTo>
                  <a:pt x="3033" y="4384"/>
                  <a:pt x="3006" y="4401"/>
                  <a:pt x="3006" y="4436"/>
                </a:cubicBezTo>
                <a:lnTo>
                  <a:pt x="3006" y="4451"/>
                </a:lnTo>
                <a:cubicBezTo>
                  <a:pt x="3006" y="4485"/>
                  <a:pt x="3033" y="4502"/>
                  <a:pt x="3060" y="4502"/>
                </a:cubicBezTo>
                <a:cubicBezTo>
                  <a:pt x="3087" y="4502"/>
                  <a:pt x="3114" y="4485"/>
                  <a:pt x="3114" y="4451"/>
                </a:cubicBezTo>
                <a:lnTo>
                  <a:pt x="3114" y="4436"/>
                </a:lnTo>
                <a:cubicBezTo>
                  <a:pt x="3114" y="4401"/>
                  <a:pt x="3087" y="4384"/>
                  <a:pt x="3060" y="4384"/>
                </a:cubicBezTo>
                <a:close/>
                <a:moveTo>
                  <a:pt x="6670" y="4441"/>
                </a:moveTo>
                <a:cubicBezTo>
                  <a:pt x="6602" y="4442"/>
                  <a:pt x="6600" y="4548"/>
                  <a:pt x="6670" y="4548"/>
                </a:cubicBezTo>
                <a:cubicBezTo>
                  <a:pt x="6739" y="4548"/>
                  <a:pt x="6739" y="4441"/>
                  <a:pt x="6670" y="4441"/>
                </a:cubicBezTo>
                <a:close/>
                <a:moveTo>
                  <a:pt x="5043" y="4480"/>
                </a:moveTo>
                <a:cubicBezTo>
                  <a:pt x="4997" y="4480"/>
                  <a:pt x="4997" y="4551"/>
                  <a:pt x="5043" y="4551"/>
                </a:cubicBezTo>
                <a:cubicBezTo>
                  <a:pt x="5089" y="4551"/>
                  <a:pt x="5089" y="4480"/>
                  <a:pt x="5043" y="4480"/>
                </a:cubicBezTo>
                <a:close/>
                <a:moveTo>
                  <a:pt x="3692" y="4388"/>
                </a:moveTo>
                <a:cubicBezTo>
                  <a:pt x="3674" y="4388"/>
                  <a:pt x="3656" y="4399"/>
                  <a:pt x="3656" y="4422"/>
                </a:cubicBezTo>
                <a:lnTo>
                  <a:pt x="3656" y="4529"/>
                </a:lnTo>
                <a:cubicBezTo>
                  <a:pt x="3656" y="4551"/>
                  <a:pt x="3674" y="4563"/>
                  <a:pt x="3692" y="4563"/>
                </a:cubicBezTo>
                <a:cubicBezTo>
                  <a:pt x="3710" y="4563"/>
                  <a:pt x="3728" y="4551"/>
                  <a:pt x="3728" y="4529"/>
                </a:cubicBezTo>
                <a:lnTo>
                  <a:pt x="3728" y="4422"/>
                </a:lnTo>
                <a:cubicBezTo>
                  <a:pt x="3728" y="4399"/>
                  <a:pt x="3710" y="4388"/>
                  <a:pt x="3692" y="4388"/>
                </a:cubicBezTo>
                <a:close/>
                <a:moveTo>
                  <a:pt x="14264" y="4490"/>
                </a:moveTo>
                <a:cubicBezTo>
                  <a:pt x="14256" y="4490"/>
                  <a:pt x="14247" y="4493"/>
                  <a:pt x="14240" y="4500"/>
                </a:cubicBezTo>
                <a:lnTo>
                  <a:pt x="14225" y="4516"/>
                </a:lnTo>
                <a:cubicBezTo>
                  <a:pt x="14199" y="4540"/>
                  <a:pt x="14224" y="4576"/>
                  <a:pt x="14251" y="4576"/>
                </a:cubicBezTo>
                <a:cubicBezTo>
                  <a:pt x="14259" y="4576"/>
                  <a:pt x="14267" y="4573"/>
                  <a:pt x="14274" y="4566"/>
                </a:cubicBezTo>
                <a:lnTo>
                  <a:pt x="14289" y="4551"/>
                </a:lnTo>
                <a:cubicBezTo>
                  <a:pt x="14315" y="4526"/>
                  <a:pt x="14291" y="4490"/>
                  <a:pt x="14264" y="4490"/>
                </a:cubicBezTo>
                <a:close/>
                <a:moveTo>
                  <a:pt x="9324" y="4478"/>
                </a:moveTo>
                <a:cubicBezTo>
                  <a:pt x="9299" y="4478"/>
                  <a:pt x="9274" y="4503"/>
                  <a:pt x="9291" y="4530"/>
                </a:cubicBezTo>
                <a:cubicBezTo>
                  <a:pt x="9302" y="4546"/>
                  <a:pt x="9311" y="4560"/>
                  <a:pt x="9322" y="4574"/>
                </a:cubicBezTo>
                <a:cubicBezTo>
                  <a:pt x="9329" y="4586"/>
                  <a:pt x="9341" y="4591"/>
                  <a:pt x="9351" y="4591"/>
                </a:cubicBezTo>
                <a:cubicBezTo>
                  <a:pt x="9376" y="4591"/>
                  <a:pt x="9400" y="4565"/>
                  <a:pt x="9383" y="4539"/>
                </a:cubicBezTo>
                <a:cubicBezTo>
                  <a:pt x="9372" y="4525"/>
                  <a:pt x="9363" y="4509"/>
                  <a:pt x="9353" y="4494"/>
                </a:cubicBezTo>
                <a:cubicBezTo>
                  <a:pt x="9346" y="4483"/>
                  <a:pt x="9335" y="4478"/>
                  <a:pt x="9324" y="4478"/>
                </a:cubicBezTo>
                <a:close/>
                <a:moveTo>
                  <a:pt x="8361" y="4491"/>
                </a:moveTo>
                <a:cubicBezTo>
                  <a:pt x="8348" y="4491"/>
                  <a:pt x="8337" y="4509"/>
                  <a:pt x="8349" y="4521"/>
                </a:cubicBezTo>
                <a:cubicBezTo>
                  <a:pt x="8380" y="4556"/>
                  <a:pt x="8410" y="4592"/>
                  <a:pt x="8440" y="4625"/>
                </a:cubicBezTo>
                <a:cubicBezTo>
                  <a:pt x="8443" y="4629"/>
                  <a:pt x="8447" y="4631"/>
                  <a:pt x="8451" y="4631"/>
                </a:cubicBezTo>
                <a:cubicBezTo>
                  <a:pt x="8464" y="4631"/>
                  <a:pt x="8476" y="4613"/>
                  <a:pt x="8465" y="4600"/>
                </a:cubicBezTo>
                <a:cubicBezTo>
                  <a:pt x="8434" y="4566"/>
                  <a:pt x="8404" y="4531"/>
                  <a:pt x="8374" y="4497"/>
                </a:cubicBezTo>
                <a:cubicBezTo>
                  <a:pt x="8370" y="4493"/>
                  <a:pt x="8366" y="4491"/>
                  <a:pt x="8361" y="4491"/>
                </a:cubicBezTo>
                <a:close/>
                <a:moveTo>
                  <a:pt x="8777" y="4504"/>
                </a:moveTo>
                <a:cubicBezTo>
                  <a:pt x="8763" y="4504"/>
                  <a:pt x="8750" y="4512"/>
                  <a:pt x="8747" y="4530"/>
                </a:cubicBezTo>
                <a:cubicBezTo>
                  <a:pt x="8739" y="4565"/>
                  <a:pt x="8747" y="4597"/>
                  <a:pt x="8769" y="4624"/>
                </a:cubicBezTo>
                <a:cubicBezTo>
                  <a:pt x="8774" y="4632"/>
                  <a:pt x="8783" y="4635"/>
                  <a:pt x="8792" y="4635"/>
                </a:cubicBezTo>
                <a:cubicBezTo>
                  <a:pt x="8802" y="4635"/>
                  <a:pt x="8812" y="4631"/>
                  <a:pt x="8819" y="4624"/>
                </a:cubicBezTo>
                <a:cubicBezTo>
                  <a:pt x="8836" y="4613"/>
                  <a:pt x="8833" y="4592"/>
                  <a:pt x="8820" y="4576"/>
                </a:cubicBezTo>
                <a:cubicBezTo>
                  <a:pt x="8814" y="4568"/>
                  <a:pt x="8814" y="4558"/>
                  <a:pt x="8815" y="4550"/>
                </a:cubicBezTo>
                <a:cubicBezTo>
                  <a:pt x="8821" y="4522"/>
                  <a:pt x="8798" y="4504"/>
                  <a:pt x="8777" y="4504"/>
                </a:cubicBezTo>
                <a:close/>
                <a:moveTo>
                  <a:pt x="5553" y="4558"/>
                </a:moveTo>
                <a:cubicBezTo>
                  <a:pt x="5543" y="4558"/>
                  <a:pt x="5534" y="4563"/>
                  <a:pt x="5528" y="4571"/>
                </a:cubicBezTo>
                <a:cubicBezTo>
                  <a:pt x="5527" y="4570"/>
                  <a:pt x="5525" y="4570"/>
                  <a:pt x="5524" y="4570"/>
                </a:cubicBezTo>
                <a:cubicBezTo>
                  <a:pt x="5488" y="4570"/>
                  <a:pt x="5476" y="4628"/>
                  <a:pt x="5516" y="4641"/>
                </a:cubicBezTo>
                <a:cubicBezTo>
                  <a:pt x="5522" y="4643"/>
                  <a:pt x="5528" y="4644"/>
                  <a:pt x="5534" y="4644"/>
                </a:cubicBezTo>
                <a:cubicBezTo>
                  <a:pt x="5559" y="4644"/>
                  <a:pt x="5580" y="4626"/>
                  <a:pt x="5589" y="4603"/>
                </a:cubicBezTo>
                <a:cubicBezTo>
                  <a:pt x="5598" y="4584"/>
                  <a:pt x="5582" y="4563"/>
                  <a:pt x="5564" y="4560"/>
                </a:cubicBezTo>
                <a:cubicBezTo>
                  <a:pt x="5560" y="4559"/>
                  <a:pt x="5556" y="4558"/>
                  <a:pt x="5553" y="4558"/>
                </a:cubicBezTo>
                <a:close/>
                <a:moveTo>
                  <a:pt x="191" y="4542"/>
                </a:moveTo>
                <a:cubicBezTo>
                  <a:pt x="168" y="4542"/>
                  <a:pt x="143" y="4567"/>
                  <a:pt x="157" y="4595"/>
                </a:cubicBezTo>
                <a:cubicBezTo>
                  <a:pt x="163" y="4605"/>
                  <a:pt x="168" y="4615"/>
                  <a:pt x="173" y="4625"/>
                </a:cubicBezTo>
                <a:cubicBezTo>
                  <a:pt x="180" y="4638"/>
                  <a:pt x="190" y="4644"/>
                  <a:pt x="201" y="4644"/>
                </a:cubicBezTo>
                <a:cubicBezTo>
                  <a:pt x="225" y="4644"/>
                  <a:pt x="249" y="4618"/>
                  <a:pt x="235" y="4590"/>
                </a:cubicBezTo>
                <a:cubicBezTo>
                  <a:pt x="230" y="4579"/>
                  <a:pt x="224" y="4571"/>
                  <a:pt x="219" y="4560"/>
                </a:cubicBezTo>
                <a:cubicBezTo>
                  <a:pt x="213" y="4547"/>
                  <a:pt x="202" y="4542"/>
                  <a:pt x="191" y="4542"/>
                </a:cubicBezTo>
                <a:close/>
                <a:moveTo>
                  <a:pt x="18982" y="4499"/>
                </a:moveTo>
                <a:cubicBezTo>
                  <a:pt x="18958" y="4499"/>
                  <a:pt x="18937" y="4515"/>
                  <a:pt x="18929" y="4537"/>
                </a:cubicBezTo>
                <a:cubicBezTo>
                  <a:pt x="18924" y="4553"/>
                  <a:pt x="18919" y="4568"/>
                  <a:pt x="18914" y="4582"/>
                </a:cubicBezTo>
                <a:cubicBezTo>
                  <a:pt x="18904" y="4609"/>
                  <a:pt x="18924" y="4641"/>
                  <a:pt x="18950" y="4647"/>
                </a:cubicBezTo>
                <a:cubicBezTo>
                  <a:pt x="18955" y="4649"/>
                  <a:pt x="18960" y="4649"/>
                  <a:pt x="18964" y="4649"/>
                </a:cubicBezTo>
                <a:cubicBezTo>
                  <a:pt x="18988" y="4649"/>
                  <a:pt x="19008" y="4632"/>
                  <a:pt x="19016" y="4610"/>
                </a:cubicBezTo>
                <a:cubicBezTo>
                  <a:pt x="19021" y="4597"/>
                  <a:pt x="19027" y="4582"/>
                  <a:pt x="19032" y="4566"/>
                </a:cubicBezTo>
                <a:cubicBezTo>
                  <a:pt x="19040" y="4539"/>
                  <a:pt x="19021" y="4508"/>
                  <a:pt x="18995" y="4500"/>
                </a:cubicBezTo>
                <a:cubicBezTo>
                  <a:pt x="18991" y="4499"/>
                  <a:pt x="18986" y="4499"/>
                  <a:pt x="18982" y="4499"/>
                </a:cubicBezTo>
                <a:close/>
                <a:moveTo>
                  <a:pt x="13604" y="4563"/>
                </a:moveTo>
                <a:cubicBezTo>
                  <a:pt x="13577" y="4563"/>
                  <a:pt x="13553" y="4599"/>
                  <a:pt x="13577" y="4624"/>
                </a:cubicBezTo>
                <a:lnTo>
                  <a:pt x="13593" y="4640"/>
                </a:lnTo>
                <a:cubicBezTo>
                  <a:pt x="13600" y="4647"/>
                  <a:pt x="13608" y="4650"/>
                  <a:pt x="13616" y="4650"/>
                </a:cubicBezTo>
                <a:cubicBezTo>
                  <a:pt x="13644" y="4650"/>
                  <a:pt x="13668" y="4614"/>
                  <a:pt x="13643" y="4590"/>
                </a:cubicBezTo>
                <a:lnTo>
                  <a:pt x="13627" y="4574"/>
                </a:lnTo>
                <a:cubicBezTo>
                  <a:pt x="13620" y="4566"/>
                  <a:pt x="13612" y="4563"/>
                  <a:pt x="13604" y="4563"/>
                </a:cubicBezTo>
                <a:close/>
                <a:moveTo>
                  <a:pt x="2519" y="4576"/>
                </a:moveTo>
                <a:cubicBezTo>
                  <a:pt x="2451" y="4576"/>
                  <a:pt x="2451" y="4682"/>
                  <a:pt x="2519" y="4683"/>
                </a:cubicBezTo>
                <a:cubicBezTo>
                  <a:pt x="2588" y="4683"/>
                  <a:pt x="2588" y="4576"/>
                  <a:pt x="2519" y="4576"/>
                </a:cubicBezTo>
                <a:close/>
                <a:moveTo>
                  <a:pt x="21520" y="4629"/>
                </a:moveTo>
                <a:cubicBezTo>
                  <a:pt x="21474" y="4629"/>
                  <a:pt x="21474" y="4700"/>
                  <a:pt x="21520" y="4700"/>
                </a:cubicBezTo>
                <a:cubicBezTo>
                  <a:pt x="21565" y="4700"/>
                  <a:pt x="21564" y="4629"/>
                  <a:pt x="21520" y="4629"/>
                </a:cubicBezTo>
                <a:close/>
                <a:moveTo>
                  <a:pt x="20017" y="4611"/>
                </a:moveTo>
                <a:cubicBezTo>
                  <a:pt x="19990" y="4611"/>
                  <a:pt x="19966" y="4647"/>
                  <a:pt x="19992" y="4671"/>
                </a:cubicBezTo>
                <a:cubicBezTo>
                  <a:pt x="20001" y="4682"/>
                  <a:pt x="20011" y="4691"/>
                  <a:pt x="20022" y="4702"/>
                </a:cubicBezTo>
                <a:cubicBezTo>
                  <a:pt x="20029" y="4709"/>
                  <a:pt x="20037" y="4712"/>
                  <a:pt x="20045" y="4712"/>
                </a:cubicBezTo>
                <a:cubicBezTo>
                  <a:pt x="20072" y="4712"/>
                  <a:pt x="20096" y="4676"/>
                  <a:pt x="20071" y="4651"/>
                </a:cubicBezTo>
                <a:lnTo>
                  <a:pt x="20041" y="4621"/>
                </a:lnTo>
                <a:cubicBezTo>
                  <a:pt x="20033" y="4614"/>
                  <a:pt x="20025" y="4611"/>
                  <a:pt x="20017" y="4611"/>
                </a:cubicBezTo>
                <a:close/>
                <a:moveTo>
                  <a:pt x="4593" y="4630"/>
                </a:moveTo>
                <a:cubicBezTo>
                  <a:pt x="4575" y="4630"/>
                  <a:pt x="4557" y="4642"/>
                  <a:pt x="4556" y="4665"/>
                </a:cubicBezTo>
                <a:lnTo>
                  <a:pt x="4556" y="4681"/>
                </a:lnTo>
                <a:cubicBezTo>
                  <a:pt x="4556" y="4703"/>
                  <a:pt x="4574" y="4714"/>
                  <a:pt x="4592" y="4714"/>
                </a:cubicBezTo>
                <a:cubicBezTo>
                  <a:pt x="4610" y="4714"/>
                  <a:pt x="4628" y="4703"/>
                  <a:pt x="4628" y="4681"/>
                </a:cubicBezTo>
                <a:lnTo>
                  <a:pt x="4628" y="4665"/>
                </a:lnTo>
                <a:cubicBezTo>
                  <a:pt x="4628" y="4642"/>
                  <a:pt x="4610" y="4630"/>
                  <a:pt x="4593" y="4630"/>
                </a:cubicBezTo>
                <a:close/>
                <a:moveTo>
                  <a:pt x="18304" y="4591"/>
                </a:moveTo>
                <a:cubicBezTo>
                  <a:pt x="18277" y="4591"/>
                  <a:pt x="18254" y="4627"/>
                  <a:pt x="18279" y="4651"/>
                </a:cubicBezTo>
                <a:cubicBezTo>
                  <a:pt x="18299" y="4671"/>
                  <a:pt x="18320" y="4691"/>
                  <a:pt x="18338" y="4712"/>
                </a:cubicBezTo>
                <a:cubicBezTo>
                  <a:pt x="18346" y="4719"/>
                  <a:pt x="18354" y="4722"/>
                  <a:pt x="18362" y="4722"/>
                </a:cubicBezTo>
                <a:cubicBezTo>
                  <a:pt x="18390" y="4722"/>
                  <a:pt x="18414" y="4686"/>
                  <a:pt x="18389" y="4662"/>
                </a:cubicBezTo>
                <a:cubicBezTo>
                  <a:pt x="18369" y="4642"/>
                  <a:pt x="18349" y="4621"/>
                  <a:pt x="18328" y="4602"/>
                </a:cubicBezTo>
                <a:cubicBezTo>
                  <a:pt x="18320" y="4594"/>
                  <a:pt x="18312" y="4591"/>
                  <a:pt x="18304" y="4591"/>
                </a:cubicBezTo>
                <a:close/>
                <a:moveTo>
                  <a:pt x="20708" y="4624"/>
                </a:moveTo>
                <a:cubicBezTo>
                  <a:pt x="20638" y="4624"/>
                  <a:pt x="20638" y="4731"/>
                  <a:pt x="20708" y="4731"/>
                </a:cubicBezTo>
                <a:cubicBezTo>
                  <a:pt x="20776" y="4731"/>
                  <a:pt x="20777" y="4624"/>
                  <a:pt x="20708" y="4624"/>
                </a:cubicBezTo>
                <a:close/>
                <a:moveTo>
                  <a:pt x="5279" y="4626"/>
                </a:moveTo>
                <a:cubicBezTo>
                  <a:pt x="5211" y="4628"/>
                  <a:pt x="5210" y="4734"/>
                  <a:pt x="5279" y="4734"/>
                </a:cubicBezTo>
                <a:lnTo>
                  <a:pt x="5295" y="4734"/>
                </a:lnTo>
                <a:cubicBezTo>
                  <a:pt x="5364" y="4734"/>
                  <a:pt x="5364" y="4626"/>
                  <a:pt x="5295" y="4626"/>
                </a:cubicBezTo>
                <a:close/>
                <a:moveTo>
                  <a:pt x="16308" y="4663"/>
                </a:moveTo>
                <a:cubicBezTo>
                  <a:pt x="16294" y="4663"/>
                  <a:pt x="16280" y="4670"/>
                  <a:pt x="16275" y="4687"/>
                </a:cubicBezTo>
                <a:cubicBezTo>
                  <a:pt x="16269" y="4703"/>
                  <a:pt x="16264" y="4717"/>
                  <a:pt x="16259" y="4731"/>
                </a:cubicBezTo>
                <a:cubicBezTo>
                  <a:pt x="16251" y="4758"/>
                  <a:pt x="16272" y="4775"/>
                  <a:pt x="16294" y="4775"/>
                </a:cubicBezTo>
                <a:cubicBezTo>
                  <a:pt x="16308" y="4775"/>
                  <a:pt x="16322" y="4768"/>
                  <a:pt x="16327" y="4751"/>
                </a:cubicBezTo>
                <a:cubicBezTo>
                  <a:pt x="16332" y="4735"/>
                  <a:pt x="16338" y="4720"/>
                  <a:pt x="16343" y="4707"/>
                </a:cubicBezTo>
                <a:cubicBezTo>
                  <a:pt x="16352" y="4680"/>
                  <a:pt x="16330" y="4663"/>
                  <a:pt x="16308" y="4663"/>
                </a:cubicBezTo>
                <a:close/>
                <a:moveTo>
                  <a:pt x="10044" y="4670"/>
                </a:moveTo>
                <a:cubicBezTo>
                  <a:pt x="10003" y="4670"/>
                  <a:pt x="9967" y="4723"/>
                  <a:pt x="10004" y="4760"/>
                </a:cubicBezTo>
                <a:lnTo>
                  <a:pt x="10019" y="4776"/>
                </a:lnTo>
                <a:cubicBezTo>
                  <a:pt x="10031" y="4787"/>
                  <a:pt x="10043" y="4792"/>
                  <a:pt x="10055" y="4792"/>
                </a:cubicBezTo>
                <a:cubicBezTo>
                  <a:pt x="10096" y="4792"/>
                  <a:pt x="10133" y="4739"/>
                  <a:pt x="10096" y="4702"/>
                </a:cubicBezTo>
                <a:lnTo>
                  <a:pt x="10080" y="4686"/>
                </a:lnTo>
                <a:cubicBezTo>
                  <a:pt x="10069" y="4675"/>
                  <a:pt x="10056" y="4670"/>
                  <a:pt x="10044" y="4670"/>
                </a:cubicBezTo>
                <a:close/>
                <a:moveTo>
                  <a:pt x="17704" y="4661"/>
                </a:moveTo>
                <a:cubicBezTo>
                  <a:pt x="17663" y="4661"/>
                  <a:pt x="17627" y="4714"/>
                  <a:pt x="17665" y="4752"/>
                </a:cubicBezTo>
                <a:cubicBezTo>
                  <a:pt x="17675" y="4762"/>
                  <a:pt x="17684" y="4773"/>
                  <a:pt x="17693" y="4782"/>
                </a:cubicBezTo>
                <a:cubicBezTo>
                  <a:pt x="17704" y="4794"/>
                  <a:pt x="17716" y="4799"/>
                  <a:pt x="17729" y="4799"/>
                </a:cubicBezTo>
                <a:cubicBezTo>
                  <a:pt x="17769" y="4799"/>
                  <a:pt x="17806" y="4745"/>
                  <a:pt x="17770" y="4708"/>
                </a:cubicBezTo>
                <a:cubicBezTo>
                  <a:pt x="17759" y="4697"/>
                  <a:pt x="17750" y="4687"/>
                  <a:pt x="17740" y="4678"/>
                </a:cubicBezTo>
                <a:cubicBezTo>
                  <a:pt x="17729" y="4666"/>
                  <a:pt x="17716" y="4661"/>
                  <a:pt x="17704" y="4661"/>
                </a:cubicBezTo>
                <a:close/>
                <a:moveTo>
                  <a:pt x="4247" y="4719"/>
                </a:moveTo>
                <a:cubicBezTo>
                  <a:pt x="4229" y="4719"/>
                  <a:pt x="4212" y="4731"/>
                  <a:pt x="4212" y="4754"/>
                </a:cubicBezTo>
                <a:lnTo>
                  <a:pt x="4212" y="4770"/>
                </a:lnTo>
                <a:cubicBezTo>
                  <a:pt x="4212" y="4792"/>
                  <a:pt x="4229" y="4803"/>
                  <a:pt x="4247" y="4803"/>
                </a:cubicBezTo>
                <a:cubicBezTo>
                  <a:pt x="4265" y="4803"/>
                  <a:pt x="4283" y="4792"/>
                  <a:pt x="4283" y="4770"/>
                </a:cubicBezTo>
                <a:lnTo>
                  <a:pt x="4283" y="4754"/>
                </a:lnTo>
                <a:cubicBezTo>
                  <a:pt x="4283" y="4731"/>
                  <a:pt x="4265" y="4719"/>
                  <a:pt x="4247" y="4719"/>
                </a:cubicBezTo>
                <a:close/>
                <a:moveTo>
                  <a:pt x="15045" y="4733"/>
                </a:moveTo>
                <a:cubicBezTo>
                  <a:pt x="15037" y="4733"/>
                  <a:pt x="15028" y="4736"/>
                  <a:pt x="15021" y="4744"/>
                </a:cubicBezTo>
                <a:lnTo>
                  <a:pt x="15005" y="4759"/>
                </a:lnTo>
                <a:cubicBezTo>
                  <a:pt x="14980" y="4784"/>
                  <a:pt x="15004" y="4819"/>
                  <a:pt x="15031" y="4819"/>
                </a:cubicBezTo>
                <a:cubicBezTo>
                  <a:pt x="15039" y="4819"/>
                  <a:pt x="15047" y="4816"/>
                  <a:pt x="15054" y="4808"/>
                </a:cubicBezTo>
                <a:lnTo>
                  <a:pt x="15070" y="4793"/>
                </a:lnTo>
                <a:cubicBezTo>
                  <a:pt x="15096" y="4769"/>
                  <a:pt x="15072" y="4733"/>
                  <a:pt x="15045" y="4733"/>
                </a:cubicBezTo>
                <a:close/>
                <a:moveTo>
                  <a:pt x="21071" y="4671"/>
                </a:moveTo>
                <a:cubicBezTo>
                  <a:pt x="21047" y="4671"/>
                  <a:pt x="21027" y="4687"/>
                  <a:pt x="21019" y="4710"/>
                </a:cubicBezTo>
                <a:cubicBezTo>
                  <a:pt x="21014" y="4725"/>
                  <a:pt x="21009" y="4740"/>
                  <a:pt x="21004" y="4755"/>
                </a:cubicBezTo>
                <a:cubicBezTo>
                  <a:pt x="20993" y="4782"/>
                  <a:pt x="21014" y="4814"/>
                  <a:pt x="21040" y="4820"/>
                </a:cubicBezTo>
                <a:cubicBezTo>
                  <a:pt x="21045" y="4821"/>
                  <a:pt x="21050" y="4822"/>
                  <a:pt x="21054" y="4822"/>
                </a:cubicBezTo>
                <a:cubicBezTo>
                  <a:pt x="21078" y="4822"/>
                  <a:pt x="21098" y="4805"/>
                  <a:pt x="21106" y="4783"/>
                </a:cubicBezTo>
                <a:cubicBezTo>
                  <a:pt x="21111" y="4770"/>
                  <a:pt x="21117" y="4754"/>
                  <a:pt x="21122" y="4739"/>
                </a:cubicBezTo>
                <a:cubicBezTo>
                  <a:pt x="21132" y="4712"/>
                  <a:pt x="21111" y="4681"/>
                  <a:pt x="21085" y="4673"/>
                </a:cubicBezTo>
                <a:cubicBezTo>
                  <a:pt x="21080" y="4672"/>
                  <a:pt x="21075" y="4671"/>
                  <a:pt x="21071" y="4671"/>
                </a:cubicBezTo>
                <a:close/>
                <a:moveTo>
                  <a:pt x="1992" y="4707"/>
                </a:moveTo>
                <a:cubicBezTo>
                  <a:pt x="1988" y="4707"/>
                  <a:pt x="1983" y="4707"/>
                  <a:pt x="1978" y="4709"/>
                </a:cubicBezTo>
                <a:cubicBezTo>
                  <a:pt x="1962" y="4714"/>
                  <a:pt x="1948" y="4719"/>
                  <a:pt x="1933" y="4725"/>
                </a:cubicBezTo>
                <a:cubicBezTo>
                  <a:pt x="1906" y="4734"/>
                  <a:pt x="1889" y="4761"/>
                  <a:pt x="1896" y="4791"/>
                </a:cubicBezTo>
                <a:cubicBezTo>
                  <a:pt x="1903" y="4813"/>
                  <a:pt x="1926" y="4829"/>
                  <a:pt x="1949" y="4829"/>
                </a:cubicBezTo>
                <a:cubicBezTo>
                  <a:pt x="1953" y="4829"/>
                  <a:pt x="1958" y="4829"/>
                  <a:pt x="1962" y="4827"/>
                </a:cubicBezTo>
                <a:cubicBezTo>
                  <a:pt x="1978" y="4822"/>
                  <a:pt x="1993" y="4817"/>
                  <a:pt x="2006" y="4812"/>
                </a:cubicBezTo>
                <a:cubicBezTo>
                  <a:pt x="2035" y="4802"/>
                  <a:pt x="2051" y="4775"/>
                  <a:pt x="2043" y="4746"/>
                </a:cubicBezTo>
                <a:cubicBezTo>
                  <a:pt x="2037" y="4724"/>
                  <a:pt x="2015" y="4707"/>
                  <a:pt x="1992" y="4707"/>
                </a:cubicBezTo>
                <a:close/>
                <a:moveTo>
                  <a:pt x="17133" y="4733"/>
                </a:moveTo>
                <a:cubicBezTo>
                  <a:pt x="17114" y="4733"/>
                  <a:pt x="17096" y="4743"/>
                  <a:pt x="17086" y="4760"/>
                </a:cubicBezTo>
                <a:cubicBezTo>
                  <a:pt x="17075" y="4776"/>
                  <a:pt x="17066" y="4791"/>
                  <a:pt x="17055" y="4804"/>
                </a:cubicBezTo>
                <a:cubicBezTo>
                  <a:pt x="17039" y="4829"/>
                  <a:pt x="17050" y="4865"/>
                  <a:pt x="17075" y="4878"/>
                </a:cubicBezTo>
                <a:cubicBezTo>
                  <a:pt x="17084" y="4883"/>
                  <a:pt x="17093" y="4885"/>
                  <a:pt x="17102" y="4885"/>
                </a:cubicBezTo>
                <a:cubicBezTo>
                  <a:pt x="17120" y="4885"/>
                  <a:pt x="17138" y="4875"/>
                  <a:pt x="17148" y="4859"/>
                </a:cubicBezTo>
                <a:cubicBezTo>
                  <a:pt x="17159" y="4843"/>
                  <a:pt x="17168" y="4828"/>
                  <a:pt x="17179" y="4814"/>
                </a:cubicBezTo>
                <a:cubicBezTo>
                  <a:pt x="17194" y="4791"/>
                  <a:pt x="17184" y="4755"/>
                  <a:pt x="17159" y="4740"/>
                </a:cubicBezTo>
                <a:cubicBezTo>
                  <a:pt x="17150" y="4735"/>
                  <a:pt x="17141" y="4733"/>
                  <a:pt x="17133" y="4733"/>
                </a:cubicBezTo>
                <a:close/>
                <a:moveTo>
                  <a:pt x="13077" y="4789"/>
                </a:moveTo>
                <a:cubicBezTo>
                  <a:pt x="13060" y="4789"/>
                  <a:pt x="13042" y="4800"/>
                  <a:pt x="13042" y="4823"/>
                </a:cubicBezTo>
                <a:lnTo>
                  <a:pt x="13042" y="4854"/>
                </a:lnTo>
                <a:cubicBezTo>
                  <a:pt x="13042" y="4876"/>
                  <a:pt x="13060" y="4887"/>
                  <a:pt x="13077" y="4887"/>
                </a:cubicBezTo>
                <a:cubicBezTo>
                  <a:pt x="13095" y="4887"/>
                  <a:pt x="13113" y="4876"/>
                  <a:pt x="13113" y="4854"/>
                </a:cubicBezTo>
                <a:lnTo>
                  <a:pt x="13113" y="4823"/>
                </a:lnTo>
                <a:cubicBezTo>
                  <a:pt x="13113" y="4800"/>
                  <a:pt x="13095" y="4789"/>
                  <a:pt x="13077" y="4789"/>
                </a:cubicBezTo>
                <a:close/>
                <a:moveTo>
                  <a:pt x="7626" y="4791"/>
                </a:moveTo>
                <a:cubicBezTo>
                  <a:pt x="7616" y="4791"/>
                  <a:pt x="7605" y="4796"/>
                  <a:pt x="7598" y="4810"/>
                </a:cubicBezTo>
                <a:cubicBezTo>
                  <a:pt x="7593" y="4820"/>
                  <a:pt x="7588" y="4829"/>
                  <a:pt x="7583" y="4840"/>
                </a:cubicBezTo>
                <a:cubicBezTo>
                  <a:pt x="7568" y="4868"/>
                  <a:pt x="7593" y="4894"/>
                  <a:pt x="7617" y="4894"/>
                </a:cubicBezTo>
                <a:cubicBezTo>
                  <a:pt x="7627" y="4894"/>
                  <a:pt x="7638" y="4889"/>
                  <a:pt x="7645" y="4876"/>
                </a:cubicBezTo>
                <a:cubicBezTo>
                  <a:pt x="7650" y="4865"/>
                  <a:pt x="7655" y="4856"/>
                  <a:pt x="7660" y="4845"/>
                </a:cubicBezTo>
                <a:cubicBezTo>
                  <a:pt x="7675" y="4817"/>
                  <a:pt x="7650" y="4791"/>
                  <a:pt x="7626" y="4791"/>
                </a:cubicBezTo>
                <a:close/>
                <a:moveTo>
                  <a:pt x="689" y="4754"/>
                </a:moveTo>
                <a:cubicBezTo>
                  <a:pt x="668" y="4754"/>
                  <a:pt x="646" y="4772"/>
                  <a:pt x="652" y="4798"/>
                </a:cubicBezTo>
                <a:cubicBezTo>
                  <a:pt x="657" y="4823"/>
                  <a:pt x="661" y="4848"/>
                  <a:pt x="665" y="4872"/>
                </a:cubicBezTo>
                <a:cubicBezTo>
                  <a:pt x="669" y="4891"/>
                  <a:pt x="683" y="4899"/>
                  <a:pt x="697" y="4899"/>
                </a:cubicBezTo>
                <a:cubicBezTo>
                  <a:pt x="718" y="4899"/>
                  <a:pt x="740" y="4882"/>
                  <a:pt x="734" y="4855"/>
                </a:cubicBezTo>
                <a:cubicBezTo>
                  <a:pt x="728" y="4829"/>
                  <a:pt x="723" y="4804"/>
                  <a:pt x="720" y="4780"/>
                </a:cubicBezTo>
                <a:cubicBezTo>
                  <a:pt x="716" y="4762"/>
                  <a:pt x="703" y="4754"/>
                  <a:pt x="689" y="4754"/>
                </a:cubicBezTo>
                <a:close/>
                <a:moveTo>
                  <a:pt x="11874" y="4783"/>
                </a:moveTo>
                <a:cubicBezTo>
                  <a:pt x="11847" y="4783"/>
                  <a:pt x="11820" y="4800"/>
                  <a:pt x="11820" y="4835"/>
                </a:cubicBezTo>
                <a:lnTo>
                  <a:pt x="11820" y="4850"/>
                </a:lnTo>
                <a:cubicBezTo>
                  <a:pt x="11820" y="4885"/>
                  <a:pt x="11847" y="4902"/>
                  <a:pt x="11874" y="4902"/>
                </a:cubicBezTo>
                <a:cubicBezTo>
                  <a:pt x="11900" y="4902"/>
                  <a:pt x="11927" y="4885"/>
                  <a:pt x="11927" y="4850"/>
                </a:cubicBezTo>
                <a:lnTo>
                  <a:pt x="11927" y="4835"/>
                </a:lnTo>
                <a:cubicBezTo>
                  <a:pt x="11927" y="4800"/>
                  <a:pt x="11900" y="4783"/>
                  <a:pt x="11874" y="4783"/>
                </a:cubicBezTo>
                <a:close/>
                <a:moveTo>
                  <a:pt x="15512" y="4807"/>
                </a:moveTo>
                <a:cubicBezTo>
                  <a:pt x="15489" y="4807"/>
                  <a:pt x="15464" y="4833"/>
                  <a:pt x="15479" y="4861"/>
                </a:cubicBezTo>
                <a:cubicBezTo>
                  <a:pt x="15484" y="4871"/>
                  <a:pt x="15489" y="4881"/>
                  <a:pt x="15494" y="4891"/>
                </a:cubicBezTo>
                <a:cubicBezTo>
                  <a:pt x="15501" y="4904"/>
                  <a:pt x="15511" y="4909"/>
                  <a:pt x="15522" y="4909"/>
                </a:cubicBezTo>
                <a:cubicBezTo>
                  <a:pt x="15545" y="4909"/>
                  <a:pt x="15570" y="4884"/>
                  <a:pt x="15556" y="4856"/>
                </a:cubicBezTo>
                <a:cubicBezTo>
                  <a:pt x="15551" y="4845"/>
                  <a:pt x="15546" y="4836"/>
                  <a:pt x="15540" y="4825"/>
                </a:cubicBezTo>
                <a:cubicBezTo>
                  <a:pt x="15534" y="4812"/>
                  <a:pt x="15523" y="4807"/>
                  <a:pt x="15512" y="4807"/>
                </a:cubicBezTo>
                <a:close/>
                <a:moveTo>
                  <a:pt x="22029" y="4842"/>
                </a:moveTo>
                <a:cubicBezTo>
                  <a:pt x="22011" y="4842"/>
                  <a:pt x="21994" y="4854"/>
                  <a:pt x="21994" y="4877"/>
                </a:cubicBezTo>
                <a:lnTo>
                  <a:pt x="21994" y="4892"/>
                </a:lnTo>
                <a:cubicBezTo>
                  <a:pt x="21994" y="4915"/>
                  <a:pt x="22011" y="4927"/>
                  <a:pt x="22029" y="4927"/>
                </a:cubicBezTo>
                <a:cubicBezTo>
                  <a:pt x="22047" y="4927"/>
                  <a:pt x="22065" y="4915"/>
                  <a:pt x="22065" y="4892"/>
                </a:cubicBezTo>
                <a:lnTo>
                  <a:pt x="22065" y="4877"/>
                </a:lnTo>
                <a:cubicBezTo>
                  <a:pt x="22065" y="4854"/>
                  <a:pt x="22047" y="4842"/>
                  <a:pt x="22029" y="4842"/>
                </a:cubicBezTo>
                <a:close/>
                <a:moveTo>
                  <a:pt x="13858" y="4880"/>
                </a:moveTo>
                <a:cubicBezTo>
                  <a:pt x="13812" y="4880"/>
                  <a:pt x="13812" y="4950"/>
                  <a:pt x="13858" y="4950"/>
                </a:cubicBezTo>
                <a:cubicBezTo>
                  <a:pt x="13904" y="4950"/>
                  <a:pt x="13904" y="4880"/>
                  <a:pt x="13858" y="4880"/>
                </a:cubicBezTo>
                <a:close/>
                <a:moveTo>
                  <a:pt x="12506" y="4786"/>
                </a:moveTo>
                <a:cubicBezTo>
                  <a:pt x="12489" y="4786"/>
                  <a:pt x="12471" y="4797"/>
                  <a:pt x="12471" y="4820"/>
                </a:cubicBezTo>
                <a:lnTo>
                  <a:pt x="12471" y="4927"/>
                </a:lnTo>
                <a:cubicBezTo>
                  <a:pt x="12470" y="4949"/>
                  <a:pt x="12488" y="4961"/>
                  <a:pt x="12505" y="4961"/>
                </a:cubicBezTo>
                <a:cubicBezTo>
                  <a:pt x="12523" y="4961"/>
                  <a:pt x="12541" y="4949"/>
                  <a:pt x="12542" y="4927"/>
                </a:cubicBezTo>
                <a:lnTo>
                  <a:pt x="12542" y="4820"/>
                </a:lnTo>
                <a:cubicBezTo>
                  <a:pt x="12542" y="4797"/>
                  <a:pt x="12524" y="4786"/>
                  <a:pt x="12506" y="4786"/>
                </a:cubicBezTo>
                <a:close/>
                <a:moveTo>
                  <a:pt x="24391" y="4833"/>
                </a:moveTo>
                <a:cubicBezTo>
                  <a:pt x="24368" y="4833"/>
                  <a:pt x="24346" y="4849"/>
                  <a:pt x="24339" y="4871"/>
                </a:cubicBezTo>
                <a:cubicBezTo>
                  <a:pt x="24334" y="4886"/>
                  <a:pt x="24329" y="4902"/>
                  <a:pt x="24323" y="4916"/>
                </a:cubicBezTo>
                <a:cubicBezTo>
                  <a:pt x="24313" y="4944"/>
                  <a:pt x="24334" y="4975"/>
                  <a:pt x="24360" y="4981"/>
                </a:cubicBezTo>
                <a:cubicBezTo>
                  <a:pt x="24365" y="4983"/>
                  <a:pt x="24369" y="4983"/>
                  <a:pt x="24374" y="4983"/>
                </a:cubicBezTo>
                <a:cubicBezTo>
                  <a:pt x="24397" y="4983"/>
                  <a:pt x="24418" y="4967"/>
                  <a:pt x="24425" y="4945"/>
                </a:cubicBezTo>
                <a:cubicBezTo>
                  <a:pt x="24430" y="4930"/>
                  <a:pt x="24435" y="4914"/>
                  <a:pt x="24441" y="4901"/>
                </a:cubicBezTo>
                <a:cubicBezTo>
                  <a:pt x="24451" y="4872"/>
                  <a:pt x="24430" y="4841"/>
                  <a:pt x="24404" y="4835"/>
                </a:cubicBezTo>
                <a:cubicBezTo>
                  <a:pt x="24400" y="4834"/>
                  <a:pt x="24395" y="4833"/>
                  <a:pt x="24391" y="4833"/>
                </a:cubicBezTo>
                <a:close/>
                <a:moveTo>
                  <a:pt x="4756" y="4900"/>
                </a:moveTo>
                <a:cubicBezTo>
                  <a:pt x="4748" y="4900"/>
                  <a:pt x="4740" y="4903"/>
                  <a:pt x="4732" y="4911"/>
                </a:cubicBezTo>
                <a:lnTo>
                  <a:pt x="4717" y="4927"/>
                </a:lnTo>
                <a:cubicBezTo>
                  <a:pt x="4691" y="4952"/>
                  <a:pt x="4715" y="4987"/>
                  <a:pt x="4742" y="4987"/>
                </a:cubicBezTo>
                <a:cubicBezTo>
                  <a:pt x="4750" y="4987"/>
                  <a:pt x="4759" y="4984"/>
                  <a:pt x="4766" y="4976"/>
                </a:cubicBezTo>
                <a:lnTo>
                  <a:pt x="4782" y="4960"/>
                </a:lnTo>
                <a:cubicBezTo>
                  <a:pt x="4806" y="4936"/>
                  <a:pt x="4783" y="4900"/>
                  <a:pt x="4756" y="4900"/>
                </a:cubicBezTo>
                <a:close/>
                <a:moveTo>
                  <a:pt x="6210" y="4918"/>
                </a:moveTo>
                <a:cubicBezTo>
                  <a:pt x="6164" y="4918"/>
                  <a:pt x="6164" y="4990"/>
                  <a:pt x="6210" y="4990"/>
                </a:cubicBezTo>
                <a:lnTo>
                  <a:pt x="6226" y="4990"/>
                </a:lnTo>
                <a:cubicBezTo>
                  <a:pt x="6272" y="4990"/>
                  <a:pt x="6272" y="4918"/>
                  <a:pt x="6226" y="4918"/>
                </a:cubicBezTo>
                <a:close/>
                <a:moveTo>
                  <a:pt x="19955" y="4911"/>
                </a:moveTo>
                <a:cubicBezTo>
                  <a:pt x="19938" y="4911"/>
                  <a:pt x="19920" y="4922"/>
                  <a:pt x="19920" y="4945"/>
                </a:cubicBezTo>
                <a:lnTo>
                  <a:pt x="19920" y="4960"/>
                </a:lnTo>
                <a:cubicBezTo>
                  <a:pt x="19920" y="4983"/>
                  <a:pt x="19938" y="4995"/>
                  <a:pt x="19956" y="4995"/>
                </a:cubicBezTo>
                <a:cubicBezTo>
                  <a:pt x="19974" y="4995"/>
                  <a:pt x="19992" y="4983"/>
                  <a:pt x="19992" y="4960"/>
                </a:cubicBezTo>
                <a:lnTo>
                  <a:pt x="19992" y="4945"/>
                </a:lnTo>
                <a:cubicBezTo>
                  <a:pt x="19992" y="4922"/>
                  <a:pt x="19973" y="4911"/>
                  <a:pt x="19955" y="4911"/>
                </a:cubicBezTo>
                <a:close/>
                <a:moveTo>
                  <a:pt x="6826" y="4876"/>
                </a:moveTo>
                <a:cubicBezTo>
                  <a:pt x="6803" y="4876"/>
                  <a:pt x="6780" y="4892"/>
                  <a:pt x="6775" y="4914"/>
                </a:cubicBezTo>
                <a:cubicBezTo>
                  <a:pt x="6766" y="4944"/>
                  <a:pt x="6783" y="4971"/>
                  <a:pt x="6812" y="4980"/>
                </a:cubicBezTo>
                <a:cubicBezTo>
                  <a:pt x="6827" y="4986"/>
                  <a:pt x="6841" y="4991"/>
                  <a:pt x="6856" y="4995"/>
                </a:cubicBezTo>
                <a:cubicBezTo>
                  <a:pt x="6860" y="4996"/>
                  <a:pt x="6865" y="4997"/>
                  <a:pt x="6869" y="4997"/>
                </a:cubicBezTo>
                <a:cubicBezTo>
                  <a:pt x="6893" y="4997"/>
                  <a:pt x="6916" y="4980"/>
                  <a:pt x="6922" y="4958"/>
                </a:cubicBezTo>
                <a:cubicBezTo>
                  <a:pt x="6929" y="4929"/>
                  <a:pt x="6912" y="4901"/>
                  <a:pt x="6885" y="4892"/>
                </a:cubicBezTo>
                <a:cubicBezTo>
                  <a:pt x="6869" y="4887"/>
                  <a:pt x="6855" y="4882"/>
                  <a:pt x="6840" y="4878"/>
                </a:cubicBezTo>
                <a:cubicBezTo>
                  <a:pt x="6836" y="4876"/>
                  <a:pt x="6831" y="4876"/>
                  <a:pt x="6826" y="4876"/>
                </a:cubicBezTo>
                <a:close/>
                <a:moveTo>
                  <a:pt x="3477" y="4925"/>
                </a:moveTo>
                <a:cubicBezTo>
                  <a:pt x="3466" y="4925"/>
                  <a:pt x="3456" y="4930"/>
                  <a:pt x="3449" y="4944"/>
                </a:cubicBezTo>
                <a:cubicBezTo>
                  <a:pt x="3444" y="4954"/>
                  <a:pt x="3438" y="4964"/>
                  <a:pt x="3433" y="4974"/>
                </a:cubicBezTo>
                <a:cubicBezTo>
                  <a:pt x="3419" y="5001"/>
                  <a:pt x="3443" y="5027"/>
                  <a:pt x="3466" y="5027"/>
                </a:cubicBezTo>
                <a:cubicBezTo>
                  <a:pt x="3477" y="5027"/>
                  <a:pt x="3487" y="5021"/>
                  <a:pt x="3494" y="5009"/>
                </a:cubicBezTo>
                <a:cubicBezTo>
                  <a:pt x="3499" y="4998"/>
                  <a:pt x="3504" y="4990"/>
                  <a:pt x="3510" y="4979"/>
                </a:cubicBezTo>
                <a:cubicBezTo>
                  <a:pt x="3524" y="4951"/>
                  <a:pt x="3500" y="4925"/>
                  <a:pt x="3477" y="4925"/>
                </a:cubicBezTo>
                <a:close/>
                <a:moveTo>
                  <a:pt x="14366" y="4957"/>
                </a:moveTo>
                <a:cubicBezTo>
                  <a:pt x="14356" y="4957"/>
                  <a:pt x="14348" y="4962"/>
                  <a:pt x="14342" y="4970"/>
                </a:cubicBezTo>
                <a:cubicBezTo>
                  <a:pt x="14340" y="4970"/>
                  <a:pt x="14339" y="4969"/>
                  <a:pt x="14337" y="4969"/>
                </a:cubicBezTo>
                <a:cubicBezTo>
                  <a:pt x="14303" y="4969"/>
                  <a:pt x="14290" y="5028"/>
                  <a:pt x="14330" y="5040"/>
                </a:cubicBezTo>
                <a:cubicBezTo>
                  <a:pt x="14337" y="5042"/>
                  <a:pt x="14343" y="5043"/>
                  <a:pt x="14348" y="5043"/>
                </a:cubicBezTo>
                <a:cubicBezTo>
                  <a:pt x="14373" y="5043"/>
                  <a:pt x="14394" y="5026"/>
                  <a:pt x="14404" y="5002"/>
                </a:cubicBezTo>
                <a:cubicBezTo>
                  <a:pt x="14411" y="4984"/>
                  <a:pt x="14396" y="4964"/>
                  <a:pt x="14379" y="4959"/>
                </a:cubicBezTo>
                <a:cubicBezTo>
                  <a:pt x="14374" y="4958"/>
                  <a:pt x="14370" y="4957"/>
                  <a:pt x="14366" y="4957"/>
                </a:cubicBezTo>
                <a:close/>
                <a:moveTo>
                  <a:pt x="9006" y="4942"/>
                </a:moveTo>
                <a:cubicBezTo>
                  <a:pt x="8983" y="4942"/>
                  <a:pt x="8958" y="4967"/>
                  <a:pt x="8972" y="4996"/>
                </a:cubicBezTo>
                <a:cubicBezTo>
                  <a:pt x="8977" y="5006"/>
                  <a:pt x="8982" y="5016"/>
                  <a:pt x="8988" y="5026"/>
                </a:cubicBezTo>
                <a:cubicBezTo>
                  <a:pt x="8994" y="5039"/>
                  <a:pt x="9005" y="5044"/>
                  <a:pt x="9015" y="5044"/>
                </a:cubicBezTo>
                <a:cubicBezTo>
                  <a:pt x="9039" y="5044"/>
                  <a:pt x="9064" y="5019"/>
                  <a:pt x="9049" y="4991"/>
                </a:cubicBezTo>
                <a:cubicBezTo>
                  <a:pt x="9044" y="4980"/>
                  <a:pt x="9039" y="4971"/>
                  <a:pt x="9034" y="4960"/>
                </a:cubicBezTo>
                <a:cubicBezTo>
                  <a:pt x="9027" y="4947"/>
                  <a:pt x="9017" y="4942"/>
                  <a:pt x="9006" y="4942"/>
                </a:cubicBezTo>
                <a:close/>
                <a:moveTo>
                  <a:pt x="11334" y="4975"/>
                </a:moveTo>
                <a:cubicBezTo>
                  <a:pt x="11265" y="4975"/>
                  <a:pt x="11265" y="5082"/>
                  <a:pt x="11334" y="5082"/>
                </a:cubicBezTo>
                <a:cubicBezTo>
                  <a:pt x="11402" y="5082"/>
                  <a:pt x="11402" y="4975"/>
                  <a:pt x="11334" y="4975"/>
                </a:cubicBezTo>
                <a:close/>
                <a:moveTo>
                  <a:pt x="15817" y="5019"/>
                </a:moveTo>
                <a:cubicBezTo>
                  <a:pt x="15811" y="5019"/>
                  <a:pt x="15806" y="5020"/>
                  <a:pt x="15800" y="5021"/>
                </a:cubicBezTo>
                <a:cubicBezTo>
                  <a:pt x="15759" y="5030"/>
                  <a:pt x="15771" y="5089"/>
                  <a:pt x="15809" y="5090"/>
                </a:cubicBezTo>
                <a:cubicBezTo>
                  <a:pt x="15815" y="5100"/>
                  <a:pt x="15827" y="5106"/>
                  <a:pt x="15838" y="5106"/>
                </a:cubicBezTo>
                <a:cubicBezTo>
                  <a:pt x="15845" y="5106"/>
                  <a:pt x="15851" y="5104"/>
                  <a:pt x="15856" y="5101"/>
                </a:cubicBezTo>
                <a:cubicBezTo>
                  <a:pt x="15874" y="5090"/>
                  <a:pt x="15877" y="5069"/>
                  <a:pt x="15869" y="5053"/>
                </a:cubicBezTo>
                <a:cubicBezTo>
                  <a:pt x="15858" y="5030"/>
                  <a:pt x="15838" y="5019"/>
                  <a:pt x="15817" y="5019"/>
                </a:cubicBezTo>
                <a:close/>
                <a:moveTo>
                  <a:pt x="13406" y="5030"/>
                </a:moveTo>
                <a:cubicBezTo>
                  <a:pt x="13389" y="5030"/>
                  <a:pt x="13371" y="5041"/>
                  <a:pt x="13371" y="5064"/>
                </a:cubicBezTo>
                <a:lnTo>
                  <a:pt x="13371" y="5080"/>
                </a:lnTo>
                <a:cubicBezTo>
                  <a:pt x="13371" y="5103"/>
                  <a:pt x="13388" y="5114"/>
                  <a:pt x="13406" y="5114"/>
                </a:cubicBezTo>
                <a:cubicBezTo>
                  <a:pt x="13423" y="5114"/>
                  <a:pt x="13441" y="5103"/>
                  <a:pt x="13441" y="5080"/>
                </a:cubicBezTo>
                <a:lnTo>
                  <a:pt x="13441" y="5064"/>
                </a:lnTo>
                <a:cubicBezTo>
                  <a:pt x="13441" y="5041"/>
                  <a:pt x="13424" y="5030"/>
                  <a:pt x="13406" y="5030"/>
                </a:cubicBezTo>
                <a:close/>
                <a:moveTo>
                  <a:pt x="16135" y="5019"/>
                </a:moveTo>
                <a:cubicBezTo>
                  <a:pt x="16124" y="5019"/>
                  <a:pt x="16114" y="5025"/>
                  <a:pt x="16107" y="5038"/>
                </a:cubicBezTo>
                <a:cubicBezTo>
                  <a:pt x="16102" y="5048"/>
                  <a:pt x="16097" y="5058"/>
                  <a:pt x="16091" y="5068"/>
                </a:cubicBezTo>
                <a:cubicBezTo>
                  <a:pt x="16077" y="5096"/>
                  <a:pt x="16102" y="5121"/>
                  <a:pt x="16125" y="5121"/>
                </a:cubicBezTo>
                <a:cubicBezTo>
                  <a:pt x="16136" y="5121"/>
                  <a:pt x="16147" y="5116"/>
                  <a:pt x="16153" y="5103"/>
                </a:cubicBezTo>
                <a:cubicBezTo>
                  <a:pt x="16158" y="5092"/>
                  <a:pt x="16164" y="5082"/>
                  <a:pt x="16169" y="5074"/>
                </a:cubicBezTo>
                <a:cubicBezTo>
                  <a:pt x="16183" y="5045"/>
                  <a:pt x="16159" y="5019"/>
                  <a:pt x="16135" y="5019"/>
                </a:cubicBezTo>
                <a:close/>
                <a:moveTo>
                  <a:pt x="491" y="5024"/>
                </a:moveTo>
                <a:cubicBezTo>
                  <a:pt x="468" y="5024"/>
                  <a:pt x="444" y="5049"/>
                  <a:pt x="458" y="5077"/>
                </a:cubicBezTo>
                <a:cubicBezTo>
                  <a:pt x="463" y="5087"/>
                  <a:pt x="469" y="5097"/>
                  <a:pt x="474" y="5107"/>
                </a:cubicBezTo>
                <a:cubicBezTo>
                  <a:pt x="480" y="5120"/>
                  <a:pt x="491" y="5125"/>
                  <a:pt x="501" y="5125"/>
                </a:cubicBezTo>
                <a:cubicBezTo>
                  <a:pt x="525" y="5125"/>
                  <a:pt x="549" y="5100"/>
                  <a:pt x="535" y="5071"/>
                </a:cubicBezTo>
                <a:cubicBezTo>
                  <a:pt x="528" y="5061"/>
                  <a:pt x="524" y="5053"/>
                  <a:pt x="519" y="5042"/>
                </a:cubicBezTo>
                <a:cubicBezTo>
                  <a:pt x="512" y="5029"/>
                  <a:pt x="502" y="5024"/>
                  <a:pt x="491" y="5024"/>
                </a:cubicBezTo>
                <a:close/>
                <a:moveTo>
                  <a:pt x="70" y="5070"/>
                </a:moveTo>
                <a:cubicBezTo>
                  <a:pt x="57" y="5070"/>
                  <a:pt x="44" y="5089"/>
                  <a:pt x="57" y="5101"/>
                </a:cubicBezTo>
                <a:lnTo>
                  <a:pt x="102" y="5145"/>
                </a:lnTo>
                <a:cubicBezTo>
                  <a:pt x="105" y="5148"/>
                  <a:pt x="110" y="5150"/>
                  <a:pt x="113" y="5150"/>
                </a:cubicBezTo>
                <a:cubicBezTo>
                  <a:pt x="127" y="5150"/>
                  <a:pt x="138" y="5133"/>
                  <a:pt x="126" y="5121"/>
                </a:cubicBezTo>
                <a:lnTo>
                  <a:pt x="82" y="5076"/>
                </a:lnTo>
                <a:cubicBezTo>
                  <a:pt x="78" y="5072"/>
                  <a:pt x="74" y="5070"/>
                  <a:pt x="70" y="5070"/>
                </a:cubicBezTo>
                <a:close/>
                <a:moveTo>
                  <a:pt x="23276" y="5072"/>
                </a:moveTo>
                <a:cubicBezTo>
                  <a:pt x="23258" y="5072"/>
                  <a:pt x="23240" y="5084"/>
                  <a:pt x="23240" y="5107"/>
                </a:cubicBezTo>
                <a:lnTo>
                  <a:pt x="23240" y="5123"/>
                </a:lnTo>
                <a:cubicBezTo>
                  <a:pt x="23240" y="5146"/>
                  <a:pt x="23258" y="5157"/>
                  <a:pt x="23276" y="5157"/>
                </a:cubicBezTo>
                <a:cubicBezTo>
                  <a:pt x="23294" y="5157"/>
                  <a:pt x="23311" y="5146"/>
                  <a:pt x="23311" y="5123"/>
                </a:cubicBezTo>
                <a:lnTo>
                  <a:pt x="23311" y="5107"/>
                </a:lnTo>
                <a:cubicBezTo>
                  <a:pt x="23311" y="5084"/>
                  <a:pt x="23294" y="5072"/>
                  <a:pt x="23276" y="5072"/>
                </a:cubicBezTo>
                <a:close/>
                <a:moveTo>
                  <a:pt x="6729" y="5059"/>
                </a:moveTo>
                <a:cubicBezTo>
                  <a:pt x="6723" y="5059"/>
                  <a:pt x="6717" y="5061"/>
                  <a:pt x="6710" y="5065"/>
                </a:cubicBezTo>
                <a:cubicBezTo>
                  <a:pt x="6694" y="5076"/>
                  <a:pt x="6681" y="5085"/>
                  <a:pt x="6666" y="5096"/>
                </a:cubicBezTo>
                <a:cubicBezTo>
                  <a:pt x="6634" y="5117"/>
                  <a:pt x="6654" y="5163"/>
                  <a:pt x="6684" y="5163"/>
                </a:cubicBezTo>
                <a:cubicBezTo>
                  <a:pt x="6689" y="5163"/>
                  <a:pt x="6696" y="5161"/>
                  <a:pt x="6702" y="5157"/>
                </a:cubicBezTo>
                <a:cubicBezTo>
                  <a:pt x="6717" y="5147"/>
                  <a:pt x="6731" y="5137"/>
                  <a:pt x="6746" y="5127"/>
                </a:cubicBezTo>
                <a:cubicBezTo>
                  <a:pt x="6779" y="5106"/>
                  <a:pt x="6759" y="5059"/>
                  <a:pt x="6729" y="5059"/>
                </a:cubicBezTo>
                <a:close/>
                <a:moveTo>
                  <a:pt x="18209" y="5039"/>
                </a:moveTo>
                <a:cubicBezTo>
                  <a:pt x="18198" y="5039"/>
                  <a:pt x="18187" y="5045"/>
                  <a:pt x="18180" y="5058"/>
                </a:cubicBezTo>
                <a:cubicBezTo>
                  <a:pt x="18170" y="5077"/>
                  <a:pt x="18160" y="5098"/>
                  <a:pt x="18150" y="5118"/>
                </a:cubicBezTo>
                <a:cubicBezTo>
                  <a:pt x="18137" y="5146"/>
                  <a:pt x="18162" y="5172"/>
                  <a:pt x="18185" y="5172"/>
                </a:cubicBezTo>
                <a:cubicBezTo>
                  <a:pt x="18195" y="5172"/>
                  <a:pt x="18205" y="5166"/>
                  <a:pt x="18212" y="5153"/>
                </a:cubicBezTo>
                <a:cubicBezTo>
                  <a:pt x="18222" y="5133"/>
                  <a:pt x="18232" y="5112"/>
                  <a:pt x="18242" y="5092"/>
                </a:cubicBezTo>
                <a:cubicBezTo>
                  <a:pt x="18256" y="5064"/>
                  <a:pt x="18232" y="5039"/>
                  <a:pt x="18209" y="5039"/>
                </a:cubicBezTo>
                <a:close/>
                <a:moveTo>
                  <a:pt x="13062" y="5118"/>
                </a:moveTo>
                <a:cubicBezTo>
                  <a:pt x="13044" y="5118"/>
                  <a:pt x="13026" y="5129"/>
                  <a:pt x="13026" y="5152"/>
                </a:cubicBezTo>
                <a:lnTo>
                  <a:pt x="13026" y="5168"/>
                </a:lnTo>
                <a:cubicBezTo>
                  <a:pt x="13026" y="5191"/>
                  <a:pt x="13044" y="5202"/>
                  <a:pt x="13062" y="5202"/>
                </a:cubicBezTo>
                <a:cubicBezTo>
                  <a:pt x="13080" y="5202"/>
                  <a:pt x="13097" y="5191"/>
                  <a:pt x="13097" y="5168"/>
                </a:cubicBezTo>
                <a:lnTo>
                  <a:pt x="13097" y="5152"/>
                </a:lnTo>
                <a:cubicBezTo>
                  <a:pt x="13097" y="5129"/>
                  <a:pt x="13080" y="5118"/>
                  <a:pt x="13062" y="5118"/>
                </a:cubicBezTo>
                <a:close/>
                <a:moveTo>
                  <a:pt x="10805" y="5104"/>
                </a:moveTo>
                <a:cubicBezTo>
                  <a:pt x="10800" y="5104"/>
                  <a:pt x="10795" y="5104"/>
                  <a:pt x="10791" y="5106"/>
                </a:cubicBezTo>
                <a:cubicBezTo>
                  <a:pt x="10775" y="5111"/>
                  <a:pt x="10761" y="5116"/>
                  <a:pt x="10747" y="5122"/>
                </a:cubicBezTo>
                <a:cubicBezTo>
                  <a:pt x="10720" y="5131"/>
                  <a:pt x="10701" y="5158"/>
                  <a:pt x="10710" y="5187"/>
                </a:cubicBezTo>
                <a:cubicBezTo>
                  <a:pt x="10716" y="5208"/>
                  <a:pt x="10738" y="5226"/>
                  <a:pt x="10761" y="5226"/>
                </a:cubicBezTo>
                <a:cubicBezTo>
                  <a:pt x="10765" y="5226"/>
                  <a:pt x="10770" y="5225"/>
                  <a:pt x="10775" y="5223"/>
                </a:cubicBezTo>
                <a:cubicBezTo>
                  <a:pt x="10791" y="5218"/>
                  <a:pt x="10805" y="5213"/>
                  <a:pt x="10820" y="5208"/>
                </a:cubicBezTo>
                <a:cubicBezTo>
                  <a:pt x="10847" y="5199"/>
                  <a:pt x="10864" y="5171"/>
                  <a:pt x="10857" y="5143"/>
                </a:cubicBezTo>
                <a:cubicBezTo>
                  <a:pt x="10850" y="5121"/>
                  <a:pt x="10828" y="5104"/>
                  <a:pt x="10805" y="5104"/>
                </a:cubicBezTo>
                <a:close/>
                <a:moveTo>
                  <a:pt x="22296" y="5173"/>
                </a:moveTo>
                <a:cubicBezTo>
                  <a:pt x="22253" y="5173"/>
                  <a:pt x="22254" y="5243"/>
                  <a:pt x="22298" y="5243"/>
                </a:cubicBezTo>
                <a:cubicBezTo>
                  <a:pt x="22344" y="5243"/>
                  <a:pt x="22344" y="5173"/>
                  <a:pt x="22298" y="5173"/>
                </a:cubicBezTo>
                <a:cubicBezTo>
                  <a:pt x="22298" y="5173"/>
                  <a:pt x="22297" y="5173"/>
                  <a:pt x="22296" y="5173"/>
                </a:cubicBezTo>
                <a:close/>
                <a:moveTo>
                  <a:pt x="15027" y="5181"/>
                </a:moveTo>
                <a:cubicBezTo>
                  <a:pt x="14981" y="5181"/>
                  <a:pt x="14981" y="5253"/>
                  <a:pt x="15027" y="5253"/>
                </a:cubicBezTo>
                <a:cubicBezTo>
                  <a:pt x="15073" y="5253"/>
                  <a:pt x="15073" y="5181"/>
                  <a:pt x="15027" y="5181"/>
                </a:cubicBezTo>
                <a:close/>
                <a:moveTo>
                  <a:pt x="7360" y="5197"/>
                </a:moveTo>
                <a:cubicBezTo>
                  <a:pt x="7315" y="5197"/>
                  <a:pt x="7315" y="5268"/>
                  <a:pt x="7360" y="5268"/>
                </a:cubicBezTo>
                <a:lnTo>
                  <a:pt x="7390" y="5268"/>
                </a:lnTo>
                <a:cubicBezTo>
                  <a:pt x="7390" y="5268"/>
                  <a:pt x="7391" y="5268"/>
                  <a:pt x="7391" y="5268"/>
                </a:cubicBezTo>
                <a:cubicBezTo>
                  <a:pt x="7435" y="5268"/>
                  <a:pt x="7435" y="5197"/>
                  <a:pt x="7390" y="5197"/>
                </a:cubicBezTo>
                <a:close/>
                <a:moveTo>
                  <a:pt x="4246" y="5186"/>
                </a:moveTo>
                <a:cubicBezTo>
                  <a:pt x="4228" y="5186"/>
                  <a:pt x="4211" y="5197"/>
                  <a:pt x="4211" y="5220"/>
                </a:cubicBezTo>
                <a:lnTo>
                  <a:pt x="4211" y="5236"/>
                </a:lnTo>
                <a:cubicBezTo>
                  <a:pt x="4211" y="5258"/>
                  <a:pt x="4228" y="5270"/>
                  <a:pt x="4246" y="5270"/>
                </a:cubicBezTo>
                <a:cubicBezTo>
                  <a:pt x="4264" y="5270"/>
                  <a:pt x="4282" y="5258"/>
                  <a:pt x="4282" y="5236"/>
                </a:cubicBezTo>
                <a:lnTo>
                  <a:pt x="4282" y="5220"/>
                </a:lnTo>
                <a:cubicBezTo>
                  <a:pt x="4282" y="5197"/>
                  <a:pt x="4264" y="5186"/>
                  <a:pt x="4246" y="5186"/>
                </a:cubicBezTo>
                <a:close/>
                <a:moveTo>
                  <a:pt x="4907" y="5172"/>
                </a:moveTo>
                <a:cubicBezTo>
                  <a:pt x="4889" y="5172"/>
                  <a:pt x="4872" y="5184"/>
                  <a:pt x="4872" y="5207"/>
                </a:cubicBezTo>
                <a:lnTo>
                  <a:pt x="4872" y="5237"/>
                </a:lnTo>
                <a:cubicBezTo>
                  <a:pt x="4871" y="5260"/>
                  <a:pt x="4889" y="5272"/>
                  <a:pt x="4907" y="5272"/>
                </a:cubicBezTo>
                <a:cubicBezTo>
                  <a:pt x="4925" y="5272"/>
                  <a:pt x="4943" y="5260"/>
                  <a:pt x="4943" y="5237"/>
                </a:cubicBezTo>
                <a:lnTo>
                  <a:pt x="4943" y="5207"/>
                </a:lnTo>
                <a:cubicBezTo>
                  <a:pt x="4943" y="5184"/>
                  <a:pt x="4925" y="5172"/>
                  <a:pt x="4907" y="5172"/>
                </a:cubicBezTo>
                <a:close/>
                <a:moveTo>
                  <a:pt x="3930" y="5186"/>
                </a:moveTo>
                <a:cubicBezTo>
                  <a:pt x="3925" y="5186"/>
                  <a:pt x="3919" y="5187"/>
                  <a:pt x="3913" y="5190"/>
                </a:cubicBezTo>
                <a:cubicBezTo>
                  <a:pt x="3903" y="5195"/>
                  <a:pt x="3894" y="5200"/>
                  <a:pt x="3884" y="5206"/>
                </a:cubicBezTo>
                <a:cubicBezTo>
                  <a:pt x="3849" y="5224"/>
                  <a:pt x="3870" y="5272"/>
                  <a:pt x="3902" y="5272"/>
                </a:cubicBezTo>
                <a:cubicBezTo>
                  <a:pt x="3907" y="5272"/>
                  <a:pt x="3913" y="5270"/>
                  <a:pt x="3918" y="5267"/>
                </a:cubicBezTo>
                <a:cubicBezTo>
                  <a:pt x="3929" y="5262"/>
                  <a:pt x="3938" y="5256"/>
                  <a:pt x="3949" y="5252"/>
                </a:cubicBezTo>
                <a:cubicBezTo>
                  <a:pt x="3984" y="5234"/>
                  <a:pt x="3962" y="5186"/>
                  <a:pt x="3930" y="5186"/>
                </a:cubicBezTo>
                <a:close/>
                <a:moveTo>
                  <a:pt x="5537" y="5173"/>
                </a:moveTo>
                <a:cubicBezTo>
                  <a:pt x="5531" y="5173"/>
                  <a:pt x="5524" y="5175"/>
                  <a:pt x="5518" y="5179"/>
                </a:cubicBezTo>
                <a:cubicBezTo>
                  <a:pt x="5503" y="5190"/>
                  <a:pt x="5488" y="5200"/>
                  <a:pt x="5473" y="5210"/>
                </a:cubicBezTo>
                <a:cubicBezTo>
                  <a:pt x="5442" y="5231"/>
                  <a:pt x="5461" y="5277"/>
                  <a:pt x="5490" y="5277"/>
                </a:cubicBezTo>
                <a:cubicBezTo>
                  <a:pt x="5496" y="5277"/>
                  <a:pt x="5502" y="5275"/>
                  <a:pt x="5509" y="5270"/>
                </a:cubicBezTo>
                <a:cubicBezTo>
                  <a:pt x="5523" y="5260"/>
                  <a:pt x="5539" y="5250"/>
                  <a:pt x="5553" y="5241"/>
                </a:cubicBezTo>
                <a:cubicBezTo>
                  <a:pt x="5585" y="5219"/>
                  <a:pt x="5566" y="5173"/>
                  <a:pt x="5537" y="5173"/>
                </a:cubicBezTo>
                <a:close/>
                <a:moveTo>
                  <a:pt x="19384" y="5159"/>
                </a:moveTo>
                <a:cubicBezTo>
                  <a:pt x="19375" y="5159"/>
                  <a:pt x="19365" y="5162"/>
                  <a:pt x="19357" y="5166"/>
                </a:cubicBezTo>
                <a:cubicBezTo>
                  <a:pt x="19346" y="5171"/>
                  <a:pt x="19337" y="5176"/>
                  <a:pt x="19326" y="5181"/>
                </a:cubicBezTo>
                <a:cubicBezTo>
                  <a:pt x="19300" y="5195"/>
                  <a:pt x="19294" y="5230"/>
                  <a:pt x="19306" y="5255"/>
                </a:cubicBezTo>
                <a:cubicBezTo>
                  <a:pt x="19317" y="5272"/>
                  <a:pt x="19335" y="5281"/>
                  <a:pt x="19353" y="5281"/>
                </a:cubicBezTo>
                <a:cubicBezTo>
                  <a:pt x="19362" y="5281"/>
                  <a:pt x="19371" y="5279"/>
                  <a:pt x="19380" y="5275"/>
                </a:cubicBezTo>
                <a:cubicBezTo>
                  <a:pt x="19390" y="5269"/>
                  <a:pt x="19400" y="5264"/>
                  <a:pt x="19410" y="5259"/>
                </a:cubicBezTo>
                <a:cubicBezTo>
                  <a:pt x="19436" y="5246"/>
                  <a:pt x="19443" y="5210"/>
                  <a:pt x="19430" y="5186"/>
                </a:cubicBezTo>
                <a:cubicBezTo>
                  <a:pt x="19420" y="5168"/>
                  <a:pt x="19402" y="5159"/>
                  <a:pt x="19384" y="5159"/>
                </a:cubicBezTo>
                <a:close/>
                <a:moveTo>
                  <a:pt x="21637" y="5247"/>
                </a:moveTo>
                <a:cubicBezTo>
                  <a:pt x="21614" y="5247"/>
                  <a:pt x="21614" y="5283"/>
                  <a:pt x="21637" y="5283"/>
                </a:cubicBezTo>
                <a:cubicBezTo>
                  <a:pt x="21638" y="5283"/>
                  <a:pt x="21638" y="5283"/>
                  <a:pt x="21638" y="5283"/>
                </a:cubicBezTo>
                <a:cubicBezTo>
                  <a:pt x="21659" y="5283"/>
                  <a:pt x="21661" y="5248"/>
                  <a:pt x="21637" y="5247"/>
                </a:cubicBezTo>
                <a:close/>
                <a:moveTo>
                  <a:pt x="20375" y="5182"/>
                </a:moveTo>
                <a:cubicBezTo>
                  <a:pt x="20349" y="5182"/>
                  <a:pt x="20325" y="5218"/>
                  <a:pt x="20349" y="5243"/>
                </a:cubicBezTo>
                <a:cubicBezTo>
                  <a:pt x="20359" y="5254"/>
                  <a:pt x="20369" y="5264"/>
                  <a:pt x="20378" y="5274"/>
                </a:cubicBezTo>
                <a:cubicBezTo>
                  <a:pt x="20385" y="5281"/>
                  <a:pt x="20394" y="5284"/>
                  <a:pt x="20402" y="5284"/>
                </a:cubicBezTo>
                <a:cubicBezTo>
                  <a:pt x="20428" y="5284"/>
                  <a:pt x="20452" y="5249"/>
                  <a:pt x="20427" y="5223"/>
                </a:cubicBezTo>
                <a:cubicBezTo>
                  <a:pt x="20417" y="5213"/>
                  <a:pt x="20407" y="5202"/>
                  <a:pt x="20399" y="5194"/>
                </a:cubicBezTo>
                <a:cubicBezTo>
                  <a:pt x="20392" y="5186"/>
                  <a:pt x="20383" y="5182"/>
                  <a:pt x="20375" y="5182"/>
                </a:cubicBezTo>
                <a:close/>
                <a:moveTo>
                  <a:pt x="2579" y="5193"/>
                </a:moveTo>
                <a:cubicBezTo>
                  <a:pt x="2573" y="5193"/>
                  <a:pt x="2567" y="5195"/>
                  <a:pt x="2561" y="5199"/>
                </a:cubicBezTo>
                <a:cubicBezTo>
                  <a:pt x="2545" y="5210"/>
                  <a:pt x="2530" y="5218"/>
                  <a:pt x="2517" y="5229"/>
                </a:cubicBezTo>
                <a:cubicBezTo>
                  <a:pt x="2484" y="5250"/>
                  <a:pt x="2504" y="5296"/>
                  <a:pt x="2533" y="5296"/>
                </a:cubicBezTo>
                <a:cubicBezTo>
                  <a:pt x="2539" y="5296"/>
                  <a:pt x="2545" y="5294"/>
                  <a:pt x="2551" y="5290"/>
                </a:cubicBezTo>
                <a:cubicBezTo>
                  <a:pt x="2567" y="5280"/>
                  <a:pt x="2582" y="5270"/>
                  <a:pt x="2596" y="5260"/>
                </a:cubicBezTo>
                <a:cubicBezTo>
                  <a:pt x="2628" y="5240"/>
                  <a:pt x="2608" y="5193"/>
                  <a:pt x="2579" y="5193"/>
                </a:cubicBezTo>
                <a:close/>
                <a:moveTo>
                  <a:pt x="9505" y="5153"/>
                </a:moveTo>
                <a:cubicBezTo>
                  <a:pt x="9484" y="5153"/>
                  <a:pt x="9462" y="5171"/>
                  <a:pt x="9467" y="5197"/>
                </a:cubicBezTo>
                <a:cubicBezTo>
                  <a:pt x="9473" y="5222"/>
                  <a:pt x="9478" y="5247"/>
                  <a:pt x="9481" y="5273"/>
                </a:cubicBezTo>
                <a:cubicBezTo>
                  <a:pt x="9484" y="5291"/>
                  <a:pt x="9498" y="5299"/>
                  <a:pt x="9512" y="5299"/>
                </a:cubicBezTo>
                <a:cubicBezTo>
                  <a:pt x="9532" y="5299"/>
                  <a:pt x="9555" y="5281"/>
                  <a:pt x="9549" y="5254"/>
                </a:cubicBezTo>
                <a:cubicBezTo>
                  <a:pt x="9544" y="5229"/>
                  <a:pt x="9539" y="5204"/>
                  <a:pt x="9535" y="5179"/>
                </a:cubicBezTo>
                <a:cubicBezTo>
                  <a:pt x="9532" y="5161"/>
                  <a:pt x="9518" y="5153"/>
                  <a:pt x="9505" y="5153"/>
                </a:cubicBezTo>
                <a:close/>
                <a:moveTo>
                  <a:pt x="13571" y="5298"/>
                </a:moveTo>
                <a:cubicBezTo>
                  <a:pt x="13563" y="5298"/>
                  <a:pt x="13554" y="5301"/>
                  <a:pt x="13547" y="5309"/>
                </a:cubicBezTo>
                <a:lnTo>
                  <a:pt x="13532" y="5325"/>
                </a:lnTo>
                <a:cubicBezTo>
                  <a:pt x="13506" y="5350"/>
                  <a:pt x="13530" y="5385"/>
                  <a:pt x="13557" y="5385"/>
                </a:cubicBezTo>
                <a:cubicBezTo>
                  <a:pt x="13565" y="5385"/>
                  <a:pt x="13574" y="5382"/>
                  <a:pt x="13581" y="5374"/>
                </a:cubicBezTo>
                <a:lnTo>
                  <a:pt x="13597" y="5358"/>
                </a:lnTo>
                <a:cubicBezTo>
                  <a:pt x="13622" y="5334"/>
                  <a:pt x="13598" y="5298"/>
                  <a:pt x="13571" y="5298"/>
                </a:cubicBezTo>
                <a:close/>
                <a:moveTo>
                  <a:pt x="18707" y="5266"/>
                </a:moveTo>
                <a:cubicBezTo>
                  <a:pt x="18680" y="5266"/>
                  <a:pt x="18653" y="5283"/>
                  <a:pt x="18653" y="5318"/>
                </a:cubicBezTo>
                <a:lnTo>
                  <a:pt x="18653" y="5348"/>
                </a:lnTo>
                <a:cubicBezTo>
                  <a:pt x="18654" y="5382"/>
                  <a:pt x="18681" y="5399"/>
                  <a:pt x="18707" y="5399"/>
                </a:cubicBezTo>
                <a:cubicBezTo>
                  <a:pt x="18734" y="5399"/>
                  <a:pt x="18761" y="5382"/>
                  <a:pt x="18761" y="5348"/>
                </a:cubicBezTo>
                <a:lnTo>
                  <a:pt x="18761" y="5318"/>
                </a:lnTo>
                <a:cubicBezTo>
                  <a:pt x="18761" y="5283"/>
                  <a:pt x="18734" y="5266"/>
                  <a:pt x="18707" y="5266"/>
                </a:cubicBezTo>
                <a:close/>
                <a:moveTo>
                  <a:pt x="19655" y="5317"/>
                </a:moveTo>
                <a:cubicBezTo>
                  <a:pt x="19637" y="5317"/>
                  <a:pt x="19620" y="5328"/>
                  <a:pt x="19620" y="5351"/>
                </a:cubicBezTo>
                <a:lnTo>
                  <a:pt x="19620" y="5367"/>
                </a:lnTo>
                <a:cubicBezTo>
                  <a:pt x="19619" y="5389"/>
                  <a:pt x="19637" y="5400"/>
                  <a:pt x="19655" y="5400"/>
                </a:cubicBezTo>
                <a:cubicBezTo>
                  <a:pt x="19672" y="5400"/>
                  <a:pt x="19690" y="5389"/>
                  <a:pt x="19690" y="5367"/>
                </a:cubicBezTo>
                <a:lnTo>
                  <a:pt x="19690" y="5351"/>
                </a:lnTo>
                <a:cubicBezTo>
                  <a:pt x="19690" y="5328"/>
                  <a:pt x="19672" y="5317"/>
                  <a:pt x="19655" y="5317"/>
                </a:cubicBezTo>
                <a:close/>
                <a:moveTo>
                  <a:pt x="3208" y="5332"/>
                </a:moveTo>
                <a:cubicBezTo>
                  <a:pt x="3163" y="5332"/>
                  <a:pt x="3163" y="5404"/>
                  <a:pt x="3209" y="5404"/>
                </a:cubicBezTo>
                <a:lnTo>
                  <a:pt x="3239" y="5404"/>
                </a:lnTo>
                <a:cubicBezTo>
                  <a:pt x="3284" y="5404"/>
                  <a:pt x="3284" y="5332"/>
                  <a:pt x="3239" y="5332"/>
                </a:cubicBezTo>
                <a:lnTo>
                  <a:pt x="3209" y="5332"/>
                </a:lnTo>
                <a:cubicBezTo>
                  <a:pt x="3209" y="5332"/>
                  <a:pt x="3208" y="5332"/>
                  <a:pt x="3208" y="5332"/>
                </a:cubicBezTo>
                <a:close/>
                <a:moveTo>
                  <a:pt x="12290" y="5324"/>
                </a:moveTo>
                <a:cubicBezTo>
                  <a:pt x="12280" y="5324"/>
                  <a:pt x="12269" y="5330"/>
                  <a:pt x="12262" y="5343"/>
                </a:cubicBezTo>
                <a:cubicBezTo>
                  <a:pt x="12257" y="5353"/>
                  <a:pt x="12252" y="5363"/>
                  <a:pt x="12247" y="5373"/>
                </a:cubicBezTo>
                <a:cubicBezTo>
                  <a:pt x="12232" y="5401"/>
                  <a:pt x="12257" y="5426"/>
                  <a:pt x="12280" y="5426"/>
                </a:cubicBezTo>
                <a:cubicBezTo>
                  <a:pt x="12291" y="5426"/>
                  <a:pt x="12302" y="5421"/>
                  <a:pt x="12308" y="5409"/>
                </a:cubicBezTo>
                <a:cubicBezTo>
                  <a:pt x="12314" y="5398"/>
                  <a:pt x="12319" y="5389"/>
                  <a:pt x="12324" y="5378"/>
                </a:cubicBezTo>
                <a:cubicBezTo>
                  <a:pt x="12339" y="5350"/>
                  <a:pt x="12314" y="5324"/>
                  <a:pt x="12290" y="5324"/>
                </a:cubicBezTo>
                <a:close/>
                <a:moveTo>
                  <a:pt x="24957" y="5410"/>
                </a:moveTo>
                <a:cubicBezTo>
                  <a:pt x="24935" y="5410"/>
                  <a:pt x="24935" y="5445"/>
                  <a:pt x="24957" y="5445"/>
                </a:cubicBezTo>
                <a:cubicBezTo>
                  <a:pt x="24979" y="5445"/>
                  <a:pt x="24979" y="5410"/>
                  <a:pt x="24957" y="5410"/>
                </a:cubicBezTo>
                <a:close/>
                <a:moveTo>
                  <a:pt x="23696" y="5345"/>
                </a:moveTo>
                <a:cubicBezTo>
                  <a:pt x="23669" y="5345"/>
                  <a:pt x="23645" y="5381"/>
                  <a:pt x="23670" y="5406"/>
                </a:cubicBezTo>
                <a:cubicBezTo>
                  <a:pt x="23680" y="5416"/>
                  <a:pt x="23690" y="5427"/>
                  <a:pt x="23698" y="5436"/>
                </a:cubicBezTo>
                <a:cubicBezTo>
                  <a:pt x="23705" y="5444"/>
                  <a:pt x="23713" y="5447"/>
                  <a:pt x="23721" y="5447"/>
                </a:cubicBezTo>
                <a:cubicBezTo>
                  <a:pt x="23748" y="5447"/>
                  <a:pt x="23772" y="5411"/>
                  <a:pt x="23748" y="5386"/>
                </a:cubicBezTo>
                <a:cubicBezTo>
                  <a:pt x="23738" y="5375"/>
                  <a:pt x="23728" y="5365"/>
                  <a:pt x="23720" y="5356"/>
                </a:cubicBezTo>
                <a:cubicBezTo>
                  <a:pt x="23713" y="5349"/>
                  <a:pt x="23704" y="5345"/>
                  <a:pt x="23696" y="5345"/>
                </a:cubicBezTo>
                <a:close/>
                <a:moveTo>
                  <a:pt x="21351" y="5410"/>
                </a:moveTo>
                <a:cubicBezTo>
                  <a:pt x="21343" y="5410"/>
                  <a:pt x="21334" y="5413"/>
                  <a:pt x="21327" y="5420"/>
                </a:cubicBezTo>
                <a:lnTo>
                  <a:pt x="21312" y="5436"/>
                </a:lnTo>
                <a:cubicBezTo>
                  <a:pt x="21287" y="5461"/>
                  <a:pt x="21310" y="5496"/>
                  <a:pt x="21337" y="5496"/>
                </a:cubicBezTo>
                <a:cubicBezTo>
                  <a:pt x="21345" y="5496"/>
                  <a:pt x="21353" y="5493"/>
                  <a:pt x="21361" y="5485"/>
                </a:cubicBezTo>
                <a:lnTo>
                  <a:pt x="21376" y="5470"/>
                </a:lnTo>
                <a:cubicBezTo>
                  <a:pt x="21402" y="5445"/>
                  <a:pt x="21378" y="5410"/>
                  <a:pt x="21351" y="5410"/>
                </a:cubicBezTo>
                <a:close/>
                <a:moveTo>
                  <a:pt x="4199" y="5440"/>
                </a:moveTo>
                <a:cubicBezTo>
                  <a:pt x="4153" y="5440"/>
                  <a:pt x="4153" y="5510"/>
                  <a:pt x="4199" y="5510"/>
                </a:cubicBezTo>
                <a:lnTo>
                  <a:pt x="4215" y="5510"/>
                </a:lnTo>
                <a:cubicBezTo>
                  <a:pt x="4261" y="5510"/>
                  <a:pt x="4262" y="5440"/>
                  <a:pt x="4215" y="5440"/>
                </a:cubicBezTo>
                <a:close/>
                <a:moveTo>
                  <a:pt x="7869" y="5424"/>
                </a:moveTo>
                <a:cubicBezTo>
                  <a:pt x="7861" y="5424"/>
                  <a:pt x="7852" y="5427"/>
                  <a:pt x="7845" y="5435"/>
                </a:cubicBezTo>
                <a:lnTo>
                  <a:pt x="7829" y="5451"/>
                </a:lnTo>
                <a:cubicBezTo>
                  <a:pt x="7804" y="5476"/>
                  <a:pt x="7828" y="5511"/>
                  <a:pt x="7855" y="5511"/>
                </a:cubicBezTo>
                <a:cubicBezTo>
                  <a:pt x="7863" y="5511"/>
                  <a:pt x="7871" y="5507"/>
                  <a:pt x="7878" y="5500"/>
                </a:cubicBezTo>
                <a:lnTo>
                  <a:pt x="7894" y="5484"/>
                </a:lnTo>
                <a:cubicBezTo>
                  <a:pt x="7920" y="5460"/>
                  <a:pt x="7896" y="5424"/>
                  <a:pt x="7869" y="5424"/>
                </a:cubicBezTo>
                <a:close/>
                <a:moveTo>
                  <a:pt x="16409" y="5399"/>
                </a:moveTo>
                <a:cubicBezTo>
                  <a:pt x="16384" y="5399"/>
                  <a:pt x="16360" y="5424"/>
                  <a:pt x="16377" y="5451"/>
                </a:cubicBezTo>
                <a:cubicBezTo>
                  <a:pt x="16388" y="5466"/>
                  <a:pt x="16397" y="5480"/>
                  <a:pt x="16408" y="5495"/>
                </a:cubicBezTo>
                <a:cubicBezTo>
                  <a:pt x="16416" y="5506"/>
                  <a:pt x="16427" y="5511"/>
                  <a:pt x="16438" y="5511"/>
                </a:cubicBezTo>
                <a:cubicBezTo>
                  <a:pt x="16463" y="5511"/>
                  <a:pt x="16487" y="5486"/>
                  <a:pt x="16468" y="5459"/>
                </a:cubicBezTo>
                <a:cubicBezTo>
                  <a:pt x="16458" y="5443"/>
                  <a:pt x="16450" y="5430"/>
                  <a:pt x="16439" y="5415"/>
                </a:cubicBezTo>
                <a:cubicBezTo>
                  <a:pt x="16431" y="5404"/>
                  <a:pt x="16420" y="5399"/>
                  <a:pt x="16409" y="5399"/>
                </a:cubicBezTo>
                <a:close/>
                <a:moveTo>
                  <a:pt x="9306" y="5423"/>
                </a:moveTo>
                <a:cubicBezTo>
                  <a:pt x="9282" y="5423"/>
                  <a:pt x="9257" y="5449"/>
                  <a:pt x="9271" y="5477"/>
                </a:cubicBezTo>
                <a:cubicBezTo>
                  <a:pt x="9277" y="5487"/>
                  <a:pt x="9282" y="5496"/>
                  <a:pt x="9287" y="5506"/>
                </a:cubicBezTo>
                <a:cubicBezTo>
                  <a:pt x="9294" y="5519"/>
                  <a:pt x="9304" y="5524"/>
                  <a:pt x="9315" y="5524"/>
                </a:cubicBezTo>
                <a:cubicBezTo>
                  <a:pt x="9339" y="5524"/>
                  <a:pt x="9363" y="5499"/>
                  <a:pt x="9349" y="5472"/>
                </a:cubicBezTo>
                <a:cubicBezTo>
                  <a:pt x="9344" y="5461"/>
                  <a:pt x="9339" y="5452"/>
                  <a:pt x="9333" y="5441"/>
                </a:cubicBezTo>
                <a:cubicBezTo>
                  <a:pt x="9327" y="5429"/>
                  <a:pt x="9316" y="5423"/>
                  <a:pt x="9306" y="5423"/>
                </a:cubicBezTo>
                <a:close/>
                <a:moveTo>
                  <a:pt x="8884" y="5469"/>
                </a:moveTo>
                <a:cubicBezTo>
                  <a:pt x="8871" y="5469"/>
                  <a:pt x="8858" y="5487"/>
                  <a:pt x="8870" y="5500"/>
                </a:cubicBezTo>
                <a:lnTo>
                  <a:pt x="8914" y="5544"/>
                </a:lnTo>
                <a:cubicBezTo>
                  <a:pt x="8918" y="5547"/>
                  <a:pt x="8922" y="5549"/>
                  <a:pt x="8926" y="5549"/>
                </a:cubicBezTo>
                <a:cubicBezTo>
                  <a:pt x="8939" y="5549"/>
                  <a:pt x="8952" y="5532"/>
                  <a:pt x="8939" y="5520"/>
                </a:cubicBezTo>
                <a:lnTo>
                  <a:pt x="8894" y="5475"/>
                </a:lnTo>
                <a:cubicBezTo>
                  <a:pt x="8891" y="5471"/>
                  <a:pt x="8887" y="5469"/>
                  <a:pt x="8884" y="5469"/>
                </a:cubicBezTo>
                <a:close/>
                <a:moveTo>
                  <a:pt x="15449" y="5412"/>
                </a:moveTo>
                <a:cubicBezTo>
                  <a:pt x="15436" y="5412"/>
                  <a:pt x="15423" y="5429"/>
                  <a:pt x="15436" y="5442"/>
                </a:cubicBezTo>
                <a:cubicBezTo>
                  <a:pt x="15466" y="5475"/>
                  <a:pt x="15496" y="5510"/>
                  <a:pt x="15528" y="5546"/>
                </a:cubicBezTo>
                <a:cubicBezTo>
                  <a:pt x="15531" y="5550"/>
                  <a:pt x="15536" y="5552"/>
                  <a:pt x="15539" y="5552"/>
                </a:cubicBezTo>
                <a:cubicBezTo>
                  <a:pt x="15553" y="5552"/>
                  <a:pt x="15564" y="5534"/>
                  <a:pt x="15552" y="5521"/>
                </a:cubicBezTo>
                <a:cubicBezTo>
                  <a:pt x="15523" y="5487"/>
                  <a:pt x="15491" y="5452"/>
                  <a:pt x="15461" y="5417"/>
                </a:cubicBezTo>
                <a:cubicBezTo>
                  <a:pt x="15457" y="5413"/>
                  <a:pt x="15453" y="5412"/>
                  <a:pt x="15449" y="5412"/>
                </a:cubicBezTo>
                <a:close/>
                <a:moveTo>
                  <a:pt x="15864" y="5425"/>
                </a:moveTo>
                <a:cubicBezTo>
                  <a:pt x="15850" y="5425"/>
                  <a:pt x="15837" y="5433"/>
                  <a:pt x="15834" y="5451"/>
                </a:cubicBezTo>
                <a:cubicBezTo>
                  <a:pt x="15824" y="5485"/>
                  <a:pt x="15834" y="5517"/>
                  <a:pt x="15856" y="5545"/>
                </a:cubicBezTo>
                <a:cubicBezTo>
                  <a:pt x="15862" y="5553"/>
                  <a:pt x="15872" y="5556"/>
                  <a:pt x="15882" y="5556"/>
                </a:cubicBezTo>
                <a:cubicBezTo>
                  <a:pt x="15891" y="5556"/>
                  <a:pt x="15901" y="5552"/>
                  <a:pt x="15907" y="5546"/>
                </a:cubicBezTo>
                <a:cubicBezTo>
                  <a:pt x="15922" y="5531"/>
                  <a:pt x="15918" y="5510"/>
                  <a:pt x="15907" y="5496"/>
                </a:cubicBezTo>
                <a:cubicBezTo>
                  <a:pt x="15901" y="5488"/>
                  <a:pt x="15901" y="5479"/>
                  <a:pt x="15902" y="5470"/>
                </a:cubicBezTo>
                <a:cubicBezTo>
                  <a:pt x="15908" y="5443"/>
                  <a:pt x="15885" y="5425"/>
                  <a:pt x="15864" y="5425"/>
                </a:cubicBezTo>
                <a:close/>
                <a:moveTo>
                  <a:pt x="20691" y="5483"/>
                </a:moveTo>
                <a:cubicBezTo>
                  <a:pt x="20664" y="5483"/>
                  <a:pt x="20640" y="5518"/>
                  <a:pt x="20666" y="5543"/>
                </a:cubicBezTo>
                <a:lnTo>
                  <a:pt x="20682" y="5559"/>
                </a:lnTo>
                <a:cubicBezTo>
                  <a:pt x="20689" y="5566"/>
                  <a:pt x="20698" y="5569"/>
                  <a:pt x="20706" y="5569"/>
                </a:cubicBezTo>
                <a:cubicBezTo>
                  <a:pt x="20733" y="5569"/>
                  <a:pt x="20756" y="5534"/>
                  <a:pt x="20731" y="5509"/>
                </a:cubicBezTo>
                <a:lnTo>
                  <a:pt x="20715" y="5494"/>
                </a:lnTo>
                <a:cubicBezTo>
                  <a:pt x="20708" y="5486"/>
                  <a:pt x="20700" y="5483"/>
                  <a:pt x="20691" y="5483"/>
                </a:cubicBezTo>
                <a:close/>
                <a:moveTo>
                  <a:pt x="4515" y="5515"/>
                </a:moveTo>
                <a:cubicBezTo>
                  <a:pt x="4507" y="5515"/>
                  <a:pt x="4499" y="5519"/>
                  <a:pt x="4491" y="5526"/>
                </a:cubicBezTo>
                <a:lnTo>
                  <a:pt x="4476" y="5542"/>
                </a:lnTo>
                <a:cubicBezTo>
                  <a:pt x="4449" y="5566"/>
                  <a:pt x="4474" y="5602"/>
                  <a:pt x="4502" y="5602"/>
                </a:cubicBezTo>
                <a:cubicBezTo>
                  <a:pt x="4510" y="5602"/>
                  <a:pt x="4518" y="5599"/>
                  <a:pt x="4525" y="5592"/>
                </a:cubicBezTo>
                <a:lnTo>
                  <a:pt x="4541" y="5576"/>
                </a:lnTo>
                <a:cubicBezTo>
                  <a:pt x="4566" y="5551"/>
                  <a:pt x="4542" y="5515"/>
                  <a:pt x="4515" y="5515"/>
                </a:cubicBezTo>
                <a:close/>
                <a:moveTo>
                  <a:pt x="2066" y="5540"/>
                </a:moveTo>
                <a:cubicBezTo>
                  <a:pt x="2020" y="5540"/>
                  <a:pt x="2020" y="5610"/>
                  <a:pt x="2066" y="5610"/>
                </a:cubicBezTo>
                <a:cubicBezTo>
                  <a:pt x="2111" y="5610"/>
                  <a:pt x="2111" y="5540"/>
                  <a:pt x="2066" y="5540"/>
                </a:cubicBezTo>
                <a:close/>
                <a:moveTo>
                  <a:pt x="7793" y="5545"/>
                </a:moveTo>
                <a:cubicBezTo>
                  <a:pt x="7747" y="5545"/>
                  <a:pt x="7747" y="5615"/>
                  <a:pt x="7793" y="5615"/>
                </a:cubicBezTo>
                <a:cubicBezTo>
                  <a:pt x="7839" y="5615"/>
                  <a:pt x="7839" y="5545"/>
                  <a:pt x="7793" y="5545"/>
                </a:cubicBezTo>
                <a:close/>
                <a:moveTo>
                  <a:pt x="3718" y="5559"/>
                </a:moveTo>
                <a:cubicBezTo>
                  <a:pt x="3710" y="5559"/>
                  <a:pt x="3702" y="5562"/>
                  <a:pt x="3695" y="5569"/>
                </a:cubicBezTo>
                <a:lnTo>
                  <a:pt x="3679" y="5585"/>
                </a:lnTo>
                <a:cubicBezTo>
                  <a:pt x="3654" y="5611"/>
                  <a:pt x="3678" y="5646"/>
                  <a:pt x="3705" y="5646"/>
                </a:cubicBezTo>
                <a:cubicBezTo>
                  <a:pt x="3713" y="5646"/>
                  <a:pt x="3721" y="5643"/>
                  <a:pt x="3729" y="5635"/>
                </a:cubicBezTo>
                <a:cubicBezTo>
                  <a:pt x="3734" y="5629"/>
                  <a:pt x="3738" y="5625"/>
                  <a:pt x="3744" y="5619"/>
                </a:cubicBezTo>
                <a:cubicBezTo>
                  <a:pt x="3769" y="5594"/>
                  <a:pt x="3745" y="5559"/>
                  <a:pt x="3718" y="5559"/>
                </a:cubicBezTo>
                <a:close/>
                <a:moveTo>
                  <a:pt x="24669" y="5572"/>
                </a:moveTo>
                <a:cubicBezTo>
                  <a:pt x="24661" y="5572"/>
                  <a:pt x="24653" y="5575"/>
                  <a:pt x="24645" y="5582"/>
                </a:cubicBezTo>
                <a:lnTo>
                  <a:pt x="24629" y="5597"/>
                </a:lnTo>
                <a:cubicBezTo>
                  <a:pt x="24604" y="5622"/>
                  <a:pt x="24629" y="5657"/>
                  <a:pt x="24656" y="5657"/>
                </a:cubicBezTo>
                <a:cubicBezTo>
                  <a:pt x="24664" y="5657"/>
                  <a:pt x="24672" y="5654"/>
                  <a:pt x="24680" y="5647"/>
                </a:cubicBezTo>
                <a:lnTo>
                  <a:pt x="24695" y="5631"/>
                </a:lnTo>
                <a:cubicBezTo>
                  <a:pt x="24720" y="5607"/>
                  <a:pt x="24697" y="5572"/>
                  <a:pt x="24669" y="5572"/>
                </a:cubicBezTo>
                <a:close/>
                <a:moveTo>
                  <a:pt x="13060" y="5584"/>
                </a:moveTo>
                <a:cubicBezTo>
                  <a:pt x="13043" y="5584"/>
                  <a:pt x="13025" y="5595"/>
                  <a:pt x="13025" y="5618"/>
                </a:cubicBezTo>
                <a:lnTo>
                  <a:pt x="13025" y="5634"/>
                </a:lnTo>
                <a:cubicBezTo>
                  <a:pt x="13025" y="5657"/>
                  <a:pt x="13043" y="5668"/>
                  <a:pt x="13060" y="5668"/>
                </a:cubicBezTo>
                <a:cubicBezTo>
                  <a:pt x="13078" y="5668"/>
                  <a:pt x="13095" y="5657"/>
                  <a:pt x="13095" y="5634"/>
                </a:cubicBezTo>
                <a:lnTo>
                  <a:pt x="13095" y="5618"/>
                </a:lnTo>
                <a:cubicBezTo>
                  <a:pt x="13095" y="5595"/>
                  <a:pt x="13078" y="5584"/>
                  <a:pt x="13060" y="5584"/>
                </a:cubicBezTo>
                <a:close/>
                <a:moveTo>
                  <a:pt x="12744" y="5584"/>
                </a:moveTo>
                <a:cubicBezTo>
                  <a:pt x="12739" y="5584"/>
                  <a:pt x="12733" y="5585"/>
                  <a:pt x="12728" y="5588"/>
                </a:cubicBezTo>
                <a:cubicBezTo>
                  <a:pt x="12717" y="5593"/>
                  <a:pt x="12708" y="5598"/>
                  <a:pt x="12697" y="5604"/>
                </a:cubicBezTo>
                <a:cubicBezTo>
                  <a:pt x="12663" y="5622"/>
                  <a:pt x="12684" y="5670"/>
                  <a:pt x="12716" y="5670"/>
                </a:cubicBezTo>
                <a:cubicBezTo>
                  <a:pt x="12721" y="5670"/>
                  <a:pt x="12727" y="5668"/>
                  <a:pt x="12733" y="5665"/>
                </a:cubicBezTo>
                <a:cubicBezTo>
                  <a:pt x="12743" y="5660"/>
                  <a:pt x="12753" y="5655"/>
                  <a:pt x="12763" y="5650"/>
                </a:cubicBezTo>
                <a:cubicBezTo>
                  <a:pt x="12798" y="5632"/>
                  <a:pt x="12777" y="5584"/>
                  <a:pt x="12744" y="5584"/>
                </a:cubicBezTo>
                <a:close/>
                <a:moveTo>
                  <a:pt x="13721" y="5570"/>
                </a:moveTo>
                <a:cubicBezTo>
                  <a:pt x="13704" y="5570"/>
                  <a:pt x="13686" y="5582"/>
                  <a:pt x="13686" y="5605"/>
                </a:cubicBezTo>
                <a:lnTo>
                  <a:pt x="13686" y="5635"/>
                </a:lnTo>
                <a:cubicBezTo>
                  <a:pt x="13686" y="5658"/>
                  <a:pt x="13703" y="5670"/>
                  <a:pt x="13721" y="5670"/>
                </a:cubicBezTo>
                <a:cubicBezTo>
                  <a:pt x="13739" y="5670"/>
                  <a:pt x="13756" y="5658"/>
                  <a:pt x="13756" y="5635"/>
                </a:cubicBezTo>
                <a:lnTo>
                  <a:pt x="13756" y="5605"/>
                </a:lnTo>
                <a:cubicBezTo>
                  <a:pt x="13756" y="5582"/>
                  <a:pt x="13739" y="5570"/>
                  <a:pt x="13721" y="5570"/>
                </a:cubicBezTo>
                <a:close/>
                <a:moveTo>
                  <a:pt x="6780" y="5563"/>
                </a:moveTo>
                <a:cubicBezTo>
                  <a:pt x="6710" y="5563"/>
                  <a:pt x="6710" y="5671"/>
                  <a:pt x="6780" y="5671"/>
                </a:cubicBezTo>
                <a:cubicBezTo>
                  <a:pt x="6849" y="5671"/>
                  <a:pt x="6849" y="5563"/>
                  <a:pt x="6780" y="5563"/>
                </a:cubicBezTo>
                <a:close/>
                <a:moveTo>
                  <a:pt x="595" y="5627"/>
                </a:moveTo>
                <a:cubicBezTo>
                  <a:pt x="582" y="5627"/>
                  <a:pt x="569" y="5645"/>
                  <a:pt x="582" y="5657"/>
                </a:cubicBezTo>
                <a:lnTo>
                  <a:pt x="597" y="5673"/>
                </a:lnTo>
                <a:cubicBezTo>
                  <a:pt x="601" y="5677"/>
                  <a:pt x="605" y="5678"/>
                  <a:pt x="609" y="5678"/>
                </a:cubicBezTo>
                <a:cubicBezTo>
                  <a:pt x="622" y="5678"/>
                  <a:pt x="635" y="5660"/>
                  <a:pt x="623" y="5648"/>
                </a:cubicBezTo>
                <a:cubicBezTo>
                  <a:pt x="616" y="5642"/>
                  <a:pt x="611" y="5637"/>
                  <a:pt x="607" y="5632"/>
                </a:cubicBezTo>
                <a:cubicBezTo>
                  <a:pt x="603" y="5628"/>
                  <a:pt x="599" y="5627"/>
                  <a:pt x="595" y="5627"/>
                </a:cubicBezTo>
                <a:close/>
                <a:moveTo>
                  <a:pt x="11392" y="5592"/>
                </a:moveTo>
                <a:cubicBezTo>
                  <a:pt x="11386" y="5592"/>
                  <a:pt x="11380" y="5594"/>
                  <a:pt x="11374" y="5598"/>
                </a:cubicBezTo>
                <a:cubicBezTo>
                  <a:pt x="11358" y="5609"/>
                  <a:pt x="11344" y="5618"/>
                  <a:pt x="11329" y="5629"/>
                </a:cubicBezTo>
                <a:cubicBezTo>
                  <a:pt x="11297" y="5649"/>
                  <a:pt x="11317" y="5695"/>
                  <a:pt x="11347" y="5695"/>
                </a:cubicBezTo>
                <a:cubicBezTo>
                  <a:pt x="11352" y="5695"/>
                  <a:pt x="11358" y="5694"/>
                  <a:pt x="11365" y="5690"/>
                </a:cubicBezTo>
                <a:cubicBezTo>
                  <a:pt x="11380" y="5679"/>
                  <a:pt x="11395" y="5671"/>
                  <a:pt x="11409" y="5660"/>
                </a:cubicBezTo>
                <a:cubicBezTo>
                  <a:pt x="11441" y="5639"/>
                  <a:pt x="11421" y="5592"/>
                  <a:pt x="11392" y="5592"/>
                </a:cubicBezTo>
                <a:close/>
                <a:moveTo>
                  <a:pt x="17131" y="5590"/>
                </a:moveTo>
                <a:cubicBezTo>
                  <a:pt x="17090" y="5590"/>
                  <a:pt x="17054" y="5643"/>
                  <a:pt x="17091" y="5681"/>
                </a:cubicBezTo>
                <a:cubicBezTo>
                  <a:pt x="17096" y="5686"/>
                  <a:pt x="17101" y="5693"/>
                  <a:pt x="17106" y="5697"/>
                </a:cubicBezTo>
                <a:cubicBezTo>
                  <a:pt x="17117" y="5708"/>
                  <a:pt x="17130" y="5712"/>
                  <a:pt x="17142" y="5712"/>
                </a:cubicBezTo>
                <a:cubicBezTo>
                  <a:pt x="17183" y="5712"/>
                  <a:pt x="17220" y="5659"/>
                  <a:pt x="17183" y="5621"/>
                </a:cubicBezTo>
                <a:lnTo>
                  <a:pt x="17167" y="5606"/>
                </a:lnTo>
                <a:cubicBezTo>
                  <a:pt x="17156" y="5595"/>
                  <a:pt x="17143" y="5590"/>
                  <a:pt x="17131" y="5590"/>
                </a:cubicBezTo>
                <a:close/>
                <a:moveTo>
                  <a:pt x="142" y="5655"/>
                </a:moveTo>
                <a:cubicBezTo>
                  <a:pt x="98" y="5655"/>
                  <a:pt x="97" y="5724"/>
                  <a:pt x="144" y="5725"/>
                </a:cubicBezTo>
                <a:cubicBezTo>
                  <a:pt x="189" y="5725"/>
                  <a:pt x="189" y="5655"/>
                  <a:pt x="144" y="5655"/>
                </a:cubicBezTo>
                <a:cubicBezTo>
                  <a:pt x="143" y="5655"/>
                  <a:pt x="142" y="5655"/>
                  <a:pt x="142" y="5655"/>
                </a:cubicBezTo>
                <a:close/>
                <a:moveTo>
                  <a:pt x="1405" y="5597"/>
                </a:moveTo>
                <a:cubicBezTo>
                  <a:pt x="1378" y="5597"/>
                  <a:pt x="1354" y="5633"/>
                  <a:pt x="1380" y="5657"/>
                </a:cubicBezTo>
                <a:cubicBezTo>
                  <a:pt x="1399" y="5677"/>
                  <a:pt x="1419" y="5698"/>
                  <a:pt x="1440" y="5718"/>
                </a:cubicBezTo>
                <a:cubicBezTo>
                  <a:pt x="1447" y="5725"/>
                  <a:pt x="1455" y="5728"/>
                  <a:pt x="1463" y="5728"/>
                </a:cubicBezTo>
                <a:cubicBezTo>
                  <a:pt x="1491" y="5728"/>
                  <a:pt x="1515" y="5693"/>
                  <a:pt x="1490" y="5668"/>
                </a:cubicBezTo>
                <a:cubicBezTo>
                  <a:pt x="1470" y="5648"/>
                  <a:pt x="1450" y="5627"/>
                  <a:pt x="1429" y="5608"/>
                </a:cubicBezTo>
                <a:cubicBezTo>
                  <a:pt x="1422" y="5600"/>
                  <a:pt x="1413" y="5597"/>
                  <a:pt x="1405" y="5597"/>
                </a:cubicBezTo>
                <a:close/>
                <a:moveTo>
                  <a:pt x="24011" y="5644"/>
                </a:moveTo>
                <a:cubicBezTo>
                  <a:pt x="23984" y="5644"/>
                  <a:pt x="23960" y="5680"/>
                  <a:pt x="23985" y="5704"/>
                </a:cubicBezTo>
                <a:lnTo>
                  <a:pt x="24001" y="5720"/>
                </a:lnTo>
                <a:cubicBezTo>
                  <a:pt x="24008" y="5727"/>
                  <a:pt x="24017" y="5730"/>
                  <a:pt x="24025" y="5730"/>
                </a:cubicBezTo>
                <a:cubicBezTo>
                  <a:pt x="24052" y="5730"/>
                  <a:pt x="24076" y="5695"/>
                  <a:pt x="24051" y="5671"/>
                </a:cubicBezTo>
                <a:cubicBezTo>
                  <a:pt x="24045" y="5665"/>
                  <a:pt x="24041" y="5660"/>
                  <a:pt x="24035" y="5655"/>
                </a:cubicBezTo>
                <a:cubicBezTo>
                  <a:pt x="24028" y="5647"/>
                  <a:pt x="24019" y="5644"/>
                  <a:pt x="24011" y="5644"/>
                </a:cubicBezTo>
                <a:close/>
                <a:moveTo>
                  <a:pt x="22131" y="5652"/>
                </a:moveTo>
                <a:cubicBezTo>
                  <a:pt x="22123" y="5652"/>
                  <a:pt x="22115" y="5655"/>
                  <a:pt x="22108" y="5662"/>
                </a:cubicBezTo>
                <a:lnTo>
                  <a:pt x="22092" y="5678"/>
                </a:lnTo>
                <a:cubicBezTo>
                  <a:pt x="22067" y="5703"/>
                  <a:pt x="22091" y="5739"/>
                  <a:pt x="22118" y="5739"/>
                </a:cubicBezTo>
                <a:cubicBezTo>
                  <a:pt x="22126" y="5739"/>
                  <a:pt x="22134" y="5736"/>
                  <a:pt x="22141" y="5728"/>
                </a:cubicBezTo>
                <a:lnTo>
                  <a:pt x="22157" y="5713"/>
                </a:lnTo>
                <a:cubicBezTo>
                  <a:pt x="22183" y="5688"/>
                  <a:pt x="22158" y="5652"/>
                  <a:pt x="22131" y="5652"/>
                </a:cubicBezTo>
                <a:close/>
                <a:moveTo>
                  <a:pt x="3644" y="5678"/>
                </a:moveTo>
                <a:cubicBezTo>
                  <a:pt x="3598" y="5678"/>
                  <a:pt x="3598" y="5749"/>
                  <a:pt x="3644" y="5749"/>
                </a:cubicBezTo>
                <a:cubicBezTo>
                  <a:pt x="3644" y="5749"/>
                  <a:pt x="3644" y="5749"/>
                  <a:pt x="3645" y="5749"/>
                </a:cubicBezTo>
                <a:cubicBezTo>
                  <a:pt x="3688" y="5749"/>
                  <a:pt x="3690" y="5678"/>
                  <a:pt x="3644" y="5678"/>
                </a:cubicBezTo>
                <a:close/>
                <a:moveTo>
                  <a:pt x="5997" y="5636"/>
                </a:moveTo>
                <a:cubicBezTo>
                  <a:pt x="5985" y="5636"/>
                  <a:pt x="5972" y="5641"/>
                  <a:pt x="5961" y="5652"/>
                </a:cubicBezTo>
                <a:lnTo>
                  <a:pt x="5932" y="5682"/>
                </a:lnTo>
                <a:cubicBezTo>
                  <a:pt x="5893" y="5719"/>
                  <a:pt x="5930" y="5773"/>
                  <a:pt x="5971" y="5773"/>
                </a:cubicBezTo>
                <a:cubicBezTo>
                  <a:pt x="5983" y="5773"/>
                  <a:pt x="5995" y="5769"/>
                  <a:pt x="6006" y="5758"/>
                </a:cubicBezTo>
                <a:lnTo>
                  <a:pt x="6037" y="5728"/>
                </a:lnTo>
                <a:cubicBezTo>
                  <a:pt x="6074" y="5690"/>
                  <a:pt x="6038" y="5636"/>
                  <a:pt x="5997" y="5636"/>
                </a:cubicBezTo>
                <a:close/>
                <a:moveTo>
                  <a:pt x="7448" y="5708"/>
                </a:moveTo>
                <a:cubicBezTo>
                  <a:pt x="7402" y="5708"/>
                  <a:pt x="7402" y="5779"/>
                  <a:pt x="7448" y="5779"/>
                </a:cubicBezTo>
                <a:cubicBezTo>
                  <a:pt x="7494" y="5779"/>
                  <a:pt x="7494" y="5708"/>
                  <a:pt x="7448" y="5708"/>
                </a:cubicBezTo>
                <a:close/>
                <a:moveTo>
                  <a:pt x="984" y="5748"/>
                </a:moveTo>
                <a:cubicBezTo>
                  <a:pt x="971" y="5748"/>
                  <a:pt x="959" y="5767"/>
                  <a:pt x="971" y="5779"/>
                </a:cubicBezTo>
                <a:lnTo>
                  <a:pt x="987" y="5794"/>
                </a:lnTo>
                <a:cubicBezTo>
                  <a:pt x="991" y="5798"/>
                  <a:pt x="995" y="5799"/>
                  <a:pt x="999" y="5799"/>
                </a:cubicBezTo>
                <a:cubicBezTo>
                  <a:pt x="1012" y="5799"/>
                  <a:pt x="1023" y="5782"/>
                  <a:pt x="1011" y="5770"/>
                </a:cubicBezTo>
                <a:lnTo>
                  <a:pt x="995" y="5754"/>
                </a:lnTo>
                <a:cubicBezTo>
                  <a:pt x="992" y="5750"/>
                  <a:pt x="988" y="5748"/>
                  <a:pt x="984" y="5748"/>
                </a:cubicBezTo>
                <a:close/>
                <a:moveTo>
                  <a:pt x="12022" y="5731"/>
                </a:moveTo>
                <a:cubicBezTo>
                  <a:pt x="11977" y="5731"/>
                  <a:pt x="11978" y="5803"/>
                  <a:pt x="12022" y="5803"/>
                </a:cubicBezTo>
                <a:lnTo>
                  <a:pt x="12053" y="5803"/>
                </a:lnTo>
                <a:cubicBezTo>
                  <a:pt x="12099" y="5803"/>
                  <a:pt x="12099" y="5731"/>
                  <a:pt x="12053" y="5731"/>
                </a:cubicBezTo>
                <a:lnTo>
                  <a:pt x="12022" y="5731"/>
                </a:lnTo>
                <a:cubicBezTo>
                  <a:pt x="12022" y="5731"/>
                  <a:pt x="12022" y="5731"/>
                  <a:pt x="12022" y="5731"/>
                </a:cubicBezTo>
                <a:close/>
                <a:moveTo>
                  <a:pt x="8491" y="5736"/>
                </a:moveTo>
                <a:cubicBezTo>
                  <a:pt x="8446" y="5736"/>
                  <a:pt x="8446" y="5807"/>
                  <a:pt x="8491" y="5807"/>
                </a:cubicBezTo>
                <a:cubicBezTo>
                  <a:pt x="8537" y="5807"/>
                  <a:pt x="8538" y="5736"/>
                  <a:pt x="8491" y="5736"/>
                </a:cubicBezTo>
                <a:close/>
                <a:moveTo>
                  <a:pt x="20164" y="5708"/>
                </a:moveTo>
                <a:cubicBezTo>
                  <a:pt x="20147" y="5708"/>
                  <a:pt x="20129" y="5719"/>
                  <a:pt x="20129" y="5742"/>
                </a:cubicBezTo>
                <a:lnTo>
                  <a:pt x="20129" y="5772"/>
                </a:lnTo>
                <a:cubicBezTo>
                  <a:pt x="20129" y="5795"/>
                  <a:pt x="20147" y="5807"/>
                  <a:pt x="20164" y="5807"/>
                </a:cubicBezTo>
                <a:cubicBezTo>
                  <a:pt x="20182" y="5807"/>
                  <a:pt x="20200" y="5795"/>
                  <a:pt x="20200" y="5772"/>
                </a:cubicBezTo>
                <a:lnTo>
                  <a:pt x="20200" y="5742"/>
                </a:lnTo>
                <a:cubicBezTo>
                  <a:pt x="20200" y="5719"/>
                  <a:pt x="20182" y="5708"/>
                  <a:pt x="20164" y="5708"/>
                </a:cubicBezTo>
                <a:close/>
                <a:moveTo>
                  <a:pt x="18962" y="5702"/>
                </a:moveTo>
                <a:cubicBezTo>
                  <a:pt x="18935" y="5702"/>
                  <a:pt x="18908" y="5719"/>
                  <a:pt x="18908" y="5754"/>
                </a:cubicBezTo>
                <a:lnTo>
                  <a:pt x="18908" y="5770"/>
                </a:lnTo>
                <a:cubicBezTo>
                  <a:pt x="18908" y="5804"/>
                  <a:pt x="18935" y="5821"/>
                  <a:pt x="18962" y="5821"/>
                </a:cubicBezTo>
                <a:cubicBezTo>
                  <a:pt x="18988" y="5821"/>
                  <a:pt x="19015" y="5804"/>
                  <a:pt x="19016" y="5770"/>
                </a:cubicBezTo>
                <a:lnTo>
                  <a:pt x="19016" y="5754"/>
                </a:lnTo>
                <a:cubicBezTo>
                  <a:pt x="19016" y="5719"/>
                  <a:pt x="18989" y="5702"/>
                  <a:pt x="18962" y="5702"/>
                </a:cubicBezTo>
                <a:close/>
                <a:moveTo>
                  <a:pt x="22597" y="5767"/>
                </a:moveTo>
                <a:cubicBezTo>
                  <a:pt x="22588" y="5767"/>
                  <a:pt x="22580" y="5772"/>
                  <a:pt x="22579" y="5783"/>
                </a:cubicBezTo>
                <a:lnTo>
                  <a:pt x="22579" y="5805"/>
                </a:lnTo>
                <a:cubicBezTo>
                  <a:pt x="22579" y="5816"/>
                  <a:pt x="22588" y="5822"/>
                  <a:pt x="22597" y="5822"/>
                </a:cubicBezTo>
                <a:cubicBezTo>
                  <a:pt x="22606" y="5822"/>
                  <a:pt x="22615" y="5816"/>
                  <a:pt x="22615" y="5805"/>
                </a:cubicBezTo>
                <a:lnTo>
                  <a:pt x="22615" y="5783"/>
                </a:lnTo>
                <a:cubicBezTo>
                  <a:pt x="22615" y="5772"/>
                  <a:pt x="22606" y="5767"/>
                  <a:pt x="22597" y="5767"/>
                </a:cubicBezTo>
                <a:close/>
                <a:moveTo>
                  <a:pt x="7192" y="5783"/>
                </a:moveTo>
                <a:cubicBezTo>
                  <a:pt x="7147" y="5783"/>
                  <a:pt x="7147" y="5854"/>
                  <a:pt x="7192" y="5854"/>
                </a:cubicBezTo>
                <a:lnTo>
                  <a:pt x="7208" y="5854"/>
                </a:lnTo>
                <a:cubicBezTo>
                  <a:pt x="7253" y="5854"/>
                  <a:pt x="7254" y="5783"/>
                  <a:pt x="7208" y="5783"/>
                </a:cubicBezTo>
                <a:close/>
                <a:moveTo>
                  <a:pt x="20945" y="5800"/>
                </a:moveTo>
                <a:cubicBezTo>
                  <a:pt x="20899" y="5800"/>
                  <a:pt x="20899" y="5871"/>
                  <a:pt x="20945" y="5871"/>
                </a:cubicBezTo>
                <a:cubicBezTo>
                  <a:pt x="20991" y="5871"/>
                  <a:pt x="20991" y="5800"/>
                  <a:pt x="20945" y="5800"/>
                </a:cubicBezTo>
                <a:close/>
                <a:moveTo>
                  <a:pt x="19593" y="5705"/>
                </a:moveTo>
                <a:cubicBezTo>
                  <a:pt x="19576" y="5705"/>
                  <a:pt x="19558" y="5717"/>
                  <a:pt x="19558" y="5740"/>
                </a:cubicBezTo>
                <a:lnTo>
                  <a:pt x="19558" y="5846"/>
                </a:lnTo>
                <a:cubicBezTo>
                  <a:pt x="19558" y="5869"/>
                  <a:pt x="19576" y="5880"/>
                  <a:pt x="19593" y="5880"/>
                </a:cubicBezTo>
                <a:cubicBezTo>
                  <a:pt x="19611" y="5880"/>
                  <a:pt x="19629" y="5869"/>
                  <a:pt x="19629" y="5846"/>
                </a:cubicBezTo>
                <a:lnTo>
                  <a:pt x="19629" y="5740"/>
                </a:lnTo>
                <a:cubicBezTo>
                  <a:pt x="19629" y="5717"/>
                  <a:pt x="19611" y="5705"/>
                  <a:pt x="19593" y="5705"/>
                </a:cubicBezTo>
                <a:close/>
                <a:moveTo>
                  <a:pt x="6604" y="5810"/>
                </a:moveTo>
                <a:cubicBezTo>
                  <a:pt x="6599" y="5810"/>
                  <a:pt x="6593" y="5811"/>
                  <a:pt x="6588" y="5814"/>
                </a:cubicBezTo>
                <a:cubicBezTo>
                  <a:pt x="6577" y="5819"/>
                  <a:pt x="6568" y="5825"/>
                  <a:pt x="6557" y="5830"/>
                </a:cubicBezTo>
                <a:cubicBezTo>
                  <a:pt x="6522" y="5848"/>
                  <a:pt x="6543" y="5896"/>
                  <a:pt x="6576" y="5896"/>
                </a:cubicBezTo>
                <a:cubicBezTo>
                  <a:pt x="6581" y="5896"/>
                  <a:pt x="6587" y="5895"/>
                  <a:pt x="6593" y="5892"/>
                </a:cubicBezTo>
                <a:cubicBezTo>
                  <a:pt x="6603" y="5886"/>
                  <a:pt x="6613" y="5881"/>
                  <a:pt x="6623" y="5876"/>
                </a:cubicBezTo>
                <a:cubicBezTo>
                  <a:pt x="6659" y="5858"/>
                  <a:pt x="6637" y="5810"/>
                  <a:pt x="6604" y="5810"/>
                </a:cubicBezTo>
                <a:close/>
                <a:moveTo>
                  <a:pt x="13013" y="5839"/>
                </a:moveTo>
                <a:cubicBezTo>
                  <a:pt x="12968" y="5839"/>
                  <a:pt x="12969" y="5910"/>
                  <a:pt x="13014" y="5910"/>
                </a:cubicBezTo>
                <a:lnTo>
                  <a:pt x="13029" y="5910"/>
                </a:lnTo>
                <a:cubicBezTo>
                  <a:pt x="13074" y="5910"/>
                  <a:pt x="13074" y="5839"/>
                  <a:pt x="13029" y="5839"/>
                </a:cubicBezTo>
                <a:lnTo>
                  <a:pt x="13014" y="5839"/>
                </a:lnTo>
                <a:cubicBezTo>
                  <a:pt x="13013" y="5839"/>
                  <a:pt x="13013" y="5839"/>
                  <a:pt x="13013" y="5839"/>
                </a:cubicBezTo>
                <a:close/>
                <a:moveTo>
                  <a:pt x="3298" y="5841"/>
                </a:moveTo>
                <a:cubicBezTo>
                  <a:pt x="3252" y="5841"/>
                  <a:pt x="3252" y="5913"/>
                  <a:pt x="3298" y="5913"/>
                </a:cubicBezTo>
                <a:cubicBezTo>
                  <a:pt x="3298" y="5913"/>
                  <a:pt x="3299" y="5913"/>
                  <a:pt x="3299" y="5913"/>
                </a:cubicBezTo>
                <a:cubicBezTo>
                  <a:pt x="3342" y="5913"/>
                  <a:pt x="3344" y="5841"/>
                  <a:pt x="3298" y="5841"/>
                </a:cubicBezTo>
                <a:close/>
                <a:moveTo>
                  <a:pt x="6238" y="5880"/>
                </a:moveTo>
                <a:cubicBezTo>
                  <a:pt x="6192" y="5880"/>
                  <a:pt x="6192" y="5950"/>
                  <a:pt x="6238" y="5950"/>
                </a:cubicBezTo>
                <a:cubicBezTo>
                  <a:pt x="6284" y="5950"/>
                  <a:pt x="6284" y="5880"/>
                  <a:pt x="6238" y="5880"/>
                </a:cubicBezTo>
                <a:close/>
                <a:moveTo>
                  <a:pt x="21454" y="5876"/>
                </a:moveTo>
                <a:cubicBezTo>
                  <a:pt x="21443" y="5876"/>
                  <a:pt x="21435" y="5881"/>
                  <a:pt x="21428" y="5889"/>
                </a:cubicBezTo>
                <a:cubicBezTo>
                  <a:pt x="21426" y="5888"/>
                  <a:pt x="21425" y="5888"/>
                  <a:pt x="21423" y="5888"/>
                </a:cubicBezTo>
                <a:cubicBezTo>
                  <a:pt x="21389" y="5888"/>
                  <a:pt x="21376" y="5947"/>
                  <a:pt x="21416" y="5960"/>
                </a:cubicBezTo>
                <a:cubicBezTo>
                  <a:pt x="21422" y="5962"/>
                  <a:pt x="21428" y="5963"/>
                  <a:pt x="21434" y="5963"/>
                </a:cubicBezTo>
                <a:cubicBezTo>
                  <a:pt x="21459" y="5963"/>
                  <a:pt x="21480" y="5945"/>
                  <a:pt x="21490" y="5922"/>
                </a:cubicBezTo>
                <a:cubicBezTo>
                  <a:pt x="21497" y="5903"/>
                  <a:pt x="21483" y="5881"/>
                  <a:pt x="21464" y="5877"/>
                </a:cubicBezTo>
                <a:cubicBezTo>
                  <a:pt x="21461" y="5876"/>
                  <a:pt x="21457" y="5876"/>
                  <a:pt x="21454" y="5876"/>
                </a:cubicBezTo>
                <a:close/>
                <a:moveTo>
                  <a:pt x="16093" y="5862"/>
                </a:moveTo>
                <a:cubicBezTo>
                  <a:pt x="16069" y="5862"/>
                  <a:pt x="16044" y="5887"/>
                  <a:pt x="16059" y="5915"/>
                </a:cubicBezTo>
                <a:cubicBezTo>
                  <a:pt x="16064" y="5925"/>
                  <a:pt x="16069" y="5935"/>
                  <a:pt x="16075" y="5945"/>
                </a:cubicBezTo>
                <a:cubicBezTo>
                  <a:pt x="16081" y="5958"/>
                  <a:pt x="16092" y="5963"/>
                  <a:pt x="16102" y="5963"/>
                </a:cubicBezTo>
                <a:cubicBezTo>
                  <a:pt x="16126" y="5963"/>
                  <a:pt x="16151" y="5938"/>
                  <a:pt x="16136" y="5910"/>
                </a:cubicBezTo>
                <a:cubicBezTo>
                  <a:pt x="16131" y="5899"/>
                  <a:pt x="16126" y="5891"/>
                  <a:pt x="16121" y="5880"/>
                </a:cubicBezTo>
                <a:cubicBezTo>
                  <a:pt x="16114" y="5867"/>
                  <a:pt x="16104" y="5862"/>
                  <a:pt x="16093" y="5862"/>
                </a:cubicBezTo>
                <a:close/>
                <a:moveTo>
                  <a:pt x="23483" y="5869"/>
                </a:moveTo>
                <a:cubicBezTo>
                  <a:pt x="23466" y="5869"/>
                  <a:pt x="23449" y="5880"/>
                  <a:pt x="23449" y="5903"/>
                </a:cubicBezTo>
                <a:lnTo>
                  <a:pt x="23449" y="5934"/>
                </a:lnTo>
                <a:cubicBezTo>
                  <a:pt x="23449" y="5957"/>
                  <a:pt x="23466" y="5968"/>
                  <a:pt x="23484" y="5968"/>
                </a:cubicBezTo>
                <a:cubicBezTo>
                  <a:pt x="23501" y="5968"/>
                  <a:pt x="23519" y="5957"/>
                  <a:pt x="23519" y="5934"/>
                </a:cubicBezTo>
                <a:lnTo>
                  <a:pt x="23519" y="5903"/>
                </a:lnTo>
                <a:cubicBezTo>
                  <a:pt x="23519" y="5881"/>
                  <a:pt x="23501" y="5869"/>
                  <a:pt x="23483" y="5869"/>
                </a:cubicBezTo>
                <a:close/>
                <a:moveTo>
                  <a:pt x="23231" y="5948"/>
                </a:moveTo>
                <a:cubicBezTo>
                  <a:pt x="23209" y="5948"/>
                  <a:pt x="23208" y="5983"/>
                  <a:pt x="23231" y="5983"/>
                </a:cubicBezTo>
                <a:lnTo>
                  <a:pt x="23254" y="5983"/>
                </a:lnTo>
                <a:cubicBezTo>
                  <a:pt x="23276" y="5983"/>
                  <a:pt x="23276" y="5948"/>
                  <a:pt x="23254" y="5948"/>
                </a:cubicBezTo>
                <a:close/>
                <a:moveTo>
                  <a:pt x="3041" y="5917"/>
                </a:moveTo>
                <a:cubicBezTo>
                  <a:pt x="2995" y="5917"/>
                  <a:pt x="2995" y="5987"/>
                  <a:pt x="3041" y="5987"/>
                </a:cubicBezTo>
                <a:lnTo>
                  <a:pt x="3057" y="5987"/>
                </a:lnTo>
                <a:cubicBezTo>
                  <a:pt x="3103" y="5987"/>
                  <a:pt x="3103" y="5917"/>
                  <a:pt x="3057" y="5917"/>
                </a:cubicBezTo>
                <a:close/>
                <a:moveTo>
                  <a:pt x="13327" y="5914"/>
                </a:moveTo>
                <a:cubicBezTo>
                  <a:pt x="13319" y="5914"/>
                  <a:pt x="13311" y="5917"/>
                  <a:pt x="13304" y="5924"/>
                </a:cubicBezTo>
                <a:lnTo>
                  <a:pt x="13288" y="5940"/>
                </a:lnTo>
                <a:cubicBezTo>
                  <a:pt x="13263" y="5965"/>
                  <a:pt x="13288" y="6001"/>
                  <a:pt x="13315" y="6001"/>
                </a:cubicBezTo>
                <a:cubicBezTo>
                  <a:pt x="13323" y="6001"/>
                  <a:pt x="13331" y="5998"/>
                  <a:pt x="13338" y="5990"/>
                </a:cubicBezTo>
                <a:lnTo>
                  <a:pt x="13354" y="5974"/>
                </a:lnTo>
                <a:cubicBezTo>
                  <a:pt x="13380" y="5950"/>
                  <a:pt x="13355" y="5914"/>
                  <a:pt x="13327" y="5914"/>
                </a:cubicBezTo>
                <a:close/>
                <a:moveTo>
                  <a:pt x="18421" y="5894"/>
                </a:moveTo>
                <a:cubicBezTo>
                  <a:pt x="18352" y="5894"/>
                  <a:pt x="18352" y="6001"/>
                  <a:pt x="18421" y="6002"/>
                </a:cubicBezTo>
                <a:cubicBezTo>
                  <a:pt x="18490" y="6002"/>
                  <a:pt x="18490" y="5894"/>
                  <a:pt x="18421" y="5894"/>
                </a:cubicBezTo>
                <a:close/>
                <a:moveTo>
                  <a:pt x="10880" y="5939"/>
                </a:moveTo>
                <a:cubicBezTo>
                  <a:pt x="10835" y="5939"/>
                  <a:pt x="10835" y="6009"/>
                  <a:pt x="10880" y="6009"/>
                </a:cubicBezTo>
                <a:cubicBezTo>
                  <a:pt x="10926" y="6009"/>
                  <a:pt x="10926" y="5939"/>
                  <a:pt x="10880" y="5939"/>
                </a:cubicBezTo>
                <a:close/>
                <a:moveTo>
                  <a:pt x="2455" y="5944"/>
                </a:moveTo>
                <a:cubicBezTo>
                  <a:pt x="2449" y="5944"/>
                  <a:pt x="2444" y="5945"/>
                  <a:pt x="2438" y="5948"/>
                </a:cubicBezTo>
                <a:cubicBezTo>
                  <a:pt x="2428" y="5954"/>
                  <a:pt x="2418" y="5959"/>
                  <a:pt x="2408" y="5964"/>
                </a:cubicBezTo>
                <a:cubicBezTo>
                  <a:pt x="2372" y="5982"/>
                  <a:pt x="2394" y="6029"/>
                  <a:pt x="2426" y="6029"/>
                </a:cubicBezTo>
                <a:cubicBezTo>
                  <a:pt x="2432" y="6029"/>
                  <a:pt x="2437" y="6028"/>
                  <a:pt x="2443" y="6025"/>
                </a:cubicBezTo>
                <a:cubicBezTo>
                  <a:pt x="2454" y="6019"/>
                  <a:pt x="2462" y="6014"/>
                  <a:pt x="2473" y="6009"/>
                </a:cubicBezTo>
                <a:cubicBezTo>
                  <a:pt x="2508" y="5991"/>
                  <a:pt x="2486" y="5944"/>
                  <a:pt x="2455" y="5944"/>
                </a:cubicBezTo>
                <a:close/>
                <a:moveTo>
                  <a:pt x="24265" y="5961"/>
                </a:moveTo>
                <a:cubicBezTo>
                  <a:pt x="24219" y="5961"/>
                  <a:pt x="24219" y="6032"/>
                  <a:pt x="24265" y="6032"/>
                </a:cubicBezTo>
                <a:cubicBezTo>
                  <a:pt x="24310" y="6032"/>
                  <a:pt x="24310" y="5961"/>
                  <a:pt x="24265" y="5961"/>
                </a:cubicBezTo>
                <a:close/>
                <a:moveTo>
                  <a:pt x="20494" y="5949"/>
                </a:moveTo>
                <a:cubicBezTo>
                  <a:pt x="20477" y="5949"/>
                  <a:pt x="20459" y="5960"/>
                  <a:pt x="20459" y="5983"/>
                </a:cubicBezTo>
                <a:lnTo>
                  <a:pt x="20459" y="5999"/>
                </a:lnTo>
                <a:cubicBezTo>
                  <a:pt x="20459" y="6022"/>
                  <a:pt x="20477" y="6033"/>
                  <a:pt x="20494" y="6033"/>
                </a:cubicBezTo>
                <a:cubicBezTo>
                  <a:pt x="20512" y="6033"/>
                  <a:pt x="20530" y="6022"/>
                  <a:pt x="20530" y="5999"/>
                </a:cubicBezTo>
                <a:lnTo>
                  <a:pt x="20530" y="5983"/>
                </a:lnTo>
                <a:cubicBezTo>
                  <a:pt x="20530" y="5960"/>
                  <a:pt x="20512" y="5949"/>
                  <a:pt x="20494" y="5949"/>
                </a:cubicBezTo>
                <a:close/>
                <a:moveTo>
                  <a:pt x="12532" y="5957"/>
                </a:moveTo>
                <a:cubicBezTo>
                  <a:pt x="12524" y="5957"/>
                  <a:pt x="12516" y="5960"/>
                  <a:pt x="12509" y="5967"/>
                </a:cubicBezTo>
                <a:lnTo>
                  <a:pt x="12493" y="5983"/>
                </a:lnTo>
                <a:cubicBezTo>
                  <a:pt x="12468" y="6007"/>
                  <a:pt x="12492" y="6043"/>
                  <a:pt x="12520" y="6043"/>
                </a:cubicBezTo>
                <a:cubicBezTo>
                  <a:pt x="12528" y="6043"/>
                  <a:pt x="12536" y="6040"/>
                  <a:pt x="12543" y="6033"/>
                </a:cubicBezTo>
                <a:lnTo>
                  <a:pt x="12559" y="6017"/>
                </a:lnTo>
                <a:cubicBezTo>
                  <a:pt x="12584" y="5992"/>
                  <a:pt x="12559" y="5957"/>
                  <a:pt x="12532" y="5957"/>
                </a:cubicBezTo>
                <a:close/>
                <a:moveTo>
                  <a:pt x="9408" y="6026"/>
                </a:moveTo>
                <a:cubicBezTo>
                  <a:pt x="9395" y="6026"/>
                  <a:pt x="9383" y="6044"/>
                  <a:pt x="9395" y="6056"/>
                </a:cubicBezTo>
                <a:lnTo>
                  <a:pt x="9411" y="6072"/>
                </a:lnTo>
                <a:cubicBezTo>
                  <a:pt x="9414" y="6075"/>
                  <a:pt x="9419" y="6077"/>
                  <a:pt x="9422" y="6077"/>
                </a:cubicBezTo>
                <a:cubicBezTo>
                  <a:pt x="9436" y="6077"/>
                  <a:pt x="9448" y="6060"/>
                  <a:pt x="9435" y="6048"/>
                </a:cubicBezTo>
                <a:lnTo>
                  <a:pt x="9420" y="6032"/>
                </a:lnTo>
                <a:cubicBezTo>
                  <a:pt x="9417" y="6028"/>
                  <a:pt x="9412" y="6026"/>
                  <a:pt x="9408" y="6026"/>
                </a:cubicBezTo>
                <a:close/>
                <a:moveTo>
                  <a:pt x="8956" y="6053"/>
                </a:moveTo>
                <a:cubicBezTo>
                  <a:pt x="8910" y="6053"/>
                  <a:pt x="8910" y="6123"/>
                  <a:pt x="8956" y="6123"/>
                </a:cubicBezTo>
                <a:cubicBezTo>
                  <a:pt x="8957" y="6123"/>
                  <a:pt x="8957" y="6123"/>
                  <a:pt x="8957" y="6123"/>
                </a:cubicBezTo>
                <a:cubicBezTo>
                  <a:pt x="9002" y="6123"/>
                  <a:pt x="9003" y="6053"/>
                  <a:pt x="8956" y="6053"/>
                </a:cubicBezTo>
                <a:close/>
                <a:moveTo>
                  <a:pt x="20149" y="6039"/>
                </a:moveTo>
                <a:cubicBezTo>
                  <a:pt x="20131" y="6039"/>
                  <a:pt x="20113" y="6051"/>
                  <a:pt x="20113" y="6074"/>
                </a:cubicBezTo>
                <a:lnTo>
                  <a:pt x="20113" y="6090"/>
                </a:lnTo>
                <a:cubicBezTo>
                  <a:pt x="20113" y="6112"/>
                  <a:pt x="20131" y="6123"/>
                  <a:pt x="20149" y="6123"/>
                </a:cubicBezTo>
                <a:cubicBezTo>
                  <a:pt x="20167" y="6123"/>
                  <a:pt x="20184" y="6112"/>
                  <a:pt x="20184" y="6090"/>
                </a:cubicBezTo>
                <a:lnTo>
                  <a:pt x="20184" y="6074"/>
                </a:lnTo>
                <a:cubicBezTo>
                  <a:pt x="20184" y="6051"/>
                  <a:pt x="20167" y="6039"/>
                  <a:pt x="20149" y="6039"/>
                </a:cubicBezTo>
                <a:close/>
                <a:moveTo>
                  <a:pt x="24774" y="6038"/>
                </a:moveTo>
                <a:cubicBezTo>
                  <a:pt x="24763" y="6038"/>
                  <a:pt x="24755" y="6043"/>
                  <a:pt x="24748" y="6051"/>
                </a:cubicBezTo>
                <a:cubicBezTo>
                  <a:pt x="24746" y="6051"/>
                  <a:pt x="24745" y="6051"/>
                  <a:pt x="24743" y="6051"/>
                </a:cubicBezTo>
                <a:cubicBezTo>
                  <a:pt x="24708" y="6051"/>
                  <a:pt x="24695" y="6109"/>
                  <a:pt x="24735" y="6122"/>
                </a:cubicBezTo>
                <a:cubicBezTo>
                  <a:pt x="24741" y="6124"/>
                  <a:pt x="24747" y="6125"/>
                  <a:pt x="24753" y="6125"/>
                </a:cubicBezTo>
                <a:cubicBezTo>
                  <a:pt x="24779" y="6125"/>
                  <a:pt x="24801" y="6108"/>
                  <a:pt x="24809" y="6084"/>
                </a:cubicBezTo>
                <a:cubicBezTo>
                  <a:pt x="24817" y="6065"/>
                  <a:pt x="24801" y="6044"/>
                  <a:pt x="24784" y="6039"/>
                </a:cubicBezTo>
                <a:cubicBezTo>
                  <a:pt x="24781" y="6038"/>
                  <a:pt x="24777" y="6038"/>
                  <a:pt x="24774" y="6038"/>
                </a:cubicBezTo>
                <a:close/>
                <a:moveTo>
                  <a:pt x="10220" y="5996"/>
                </a:moveTo>
                <a:cubicBezTo>
                  <a:pt x="10193" y="5996"/>
                  <a:pt x="10168" y="6031"/>
                  <a:pt x="10193" y="6056"/>
                </a:cubicBezTo>
                <a:cubicBezTo>
                  <a:pt x="10213" y="6076"/>
                  <a:pt x="10233" y="6097"/>
                  <a:pt x="10254" y="6117"/>
                </a:cubicBezTo>
                <a:cubicBezTo>
                  <a:pt x="10261" y="6124"/>
                  <a:pt x="10270" y="6127"/>
                  <a:pt x="10278" y="6127"/>
                </a:cubicBezTo>
                <a:cubicBezTo>
                  <a:pt x="10305" y="6127"/>
                  <a:pt x="10329" y="6091"/>
                  <a:pt x="10303" y="6067"/>
                </a:cubicBezTo>
                <a:cubicBezTo>
                  <a:pt x="10285" y="6048"/>
                  <a:pt x="10265" y="6027"/>
                  <a:pt x="10244" y="6007"/>
                </a:cubicBezTo>
                <a:cubicBezTo>
                  <a:pt x="10236" y="5999"/>
                  <a:pt x="10228" y="5996"/>
                  <a:pt x="10220" y="5996"/>
                </a:cubicBezTo>
                <a:close/>
                <a:moveTo>
                  <a:pt x="17892" y="6024"/>
                </a:moveTo>
                <a:cubicBezTo>
                  <a:pt x="17887" y="6024"/>
                  <a:pt x="17882" y="6025"/>
                  <a:pt x="17878" y="6027"/>
                </a:cubicBezTo>
                <a:cubicBezTo>
                  <a:pt x="17862" y="6032"/>
                  <a:pt x="17848" y="6037"/>
                  <a:pt x="17834" y="6043"/>
                </a:cubicBezTo>
                <a:cubicBezTo>
                  <a:pt x="17806" y="6051"/>
                  <a:pt x="17788" y="6079"/>
                  <a:pt x="17797" y="6107"/>
                </a:cubicBezTo>
                <a:cubicBezTo>
                  <a:pt x="17803" y="6129"/>
                  <a:pt x="17825" y="6147"/>
                  <a:pt x="17848" y="6147"/>
                </a:cubicBezTo>
                <a:cubicBezTo>
                  <a:pt x="17852" y="6147"/>
                  <a:pt x="17857" y="6146"/>
                  <a:pt x="17862" y="6144"/>
                </a:cubicBezTo>
                <a:cubicBezTo>
                  <a:pt x="17878" y="6139"/>
                  <a:pt x="17892" y="6134"/>
                  <a:pt x="17907" y="6128"/>
                </a:cubicBezTo>
                <a:cubicBezTo>
                  <a:pt x="17934" y="6119"/>
                  <a:pt x="17951" y="6092"/>
                  <a:pt x="17944" y="6063"/>
                </a:cubicBezTo>
                <a:cubicBezTo>
                  <a:pt x="17937" y="6042"/>
                  <a:pt x="17915" y="6024"/>
                  <a:pt x="17892" y="6024"/>
                </a:cubicBezTo>
                <a:close/>
                <a:moveTo>
                  <a:pt x="12458" y="6077"/>
                </a:moveTo>
                <a:cubicBezTo>
                  <a:pt x="12412" y="6077"/>
                  <a:pt x="12412" y="6148"/>
                  <a:pt x="12458" y="6148"/>
                </a:cubicBezTo>
                <a:cubicBezTo>
                  <a:pt x="12503" y="6148"/>
                  <a:pt x="12503" y="6077"/>
                  <a:pt x="12458" y="6077"/>
                </a:cubicBezTo>
                <a:close/>
                <a:moveTo>
                  <a:pt x="22634" y="6085"/>
                </a:moveTo>
                <a:cubicBezTo>
                  <a:pt x="22624" y="6085"/>
                  <a:pt x="22614" y="6093"/>
                  <a:pt x="22618" y="6106"/>
                </a:cubicBezTo>
                <a:cubicBezTo>
                  <a:pt x="22622" y="6118"/>
                  <a:pt x="22625" y="6128"/>
                  <a:pt x="22627" y="6139"/>
                </a:cubicBezTo>
                <a:cubicBezTo>
                  <a:pt x="22630" y="6148"/>
                  <a:pt x="22637" y="6152"/>
                  <a:pt x="22645" y="6152"/>
                </a:cubicBezTo>
                <a:cubicBezTo>
                  <a:pt x="22655" y="6152"/>
                  <a:pt x="22666" y="6144"/>
                  <a:pt x="22662" y="6132"/>
                </a:cubicBezTo>
                <a:cubicBezTo>
                  <a:pt x="22658" y="6119"/>
                  <a:pt x="22655" y="6110"/>
                  <a:pt x="22652" y="6098"/>
                </a:cubicBezTo>
                <a:cubicBezTo>
                  <a:pt x="22650" y="6089"/>
                  <a:pt x="22642" y="6085"/>
                  <a:pt x="22634" y="6085"/>
                </a:cubicBezTo>
                <a:close/>
                <a:moveTo>
                  <a:pt x="22251" y="6143"/>
                </a:moveTo>
                <a:cubicBezTo>
                  <a:pt x="22229" y="6143"/>
                  <a:pt x="22229" y="6179"/>
                  <a:pt x="22251" y="6179"/>
                </a:cubicBezTo>
                <a:lnTo>
                  <a:pt x="22274" y="6179"/>
                </a:lnTo>
                <a:cubicBezTo>
                  <a:pt x="22295" y="6179"/>
                  <a:pt x="22295" y="6143"/>
                  <a:pt x="22274" y="6143"/>
                </a:cubicBezTo>
                <a:cubicBezTo>
                  <a:pt x="22270" y="6144"/>
                  <a:pt x="22266" y="6144"/>
                  <a:pt x="22262" y="6144"/>
                </a:cubicBezTo>
                <a:cubicBezTo>
                  <a:pt x="22259" y="6144"/>
                  <a:pt x="22255" y="6144"/>
                  <a:pt x="22251" y="6143"/>
                </a:cubicBezTo>
                <a:close/>
                <a:moveTo>
                  <a:pt x="7169" y="6075"/>
                </a:moveTo>
                <a:cubicBezTo>
                  <a:pt x="7101" y="6075"/>
                  <a:pt x="7100" y="6182"/>
                  <a:pt x="7169" y="6182"/>
                </a:cubicBezTo>
                <a:cubicBezTo>
                  <a:pt x="7237" y="6182"/>
                  <a:pt x="7238" y="6075"/>
                  <a:pt x="7169" y="6075"/>
                </a:cubicBezTo>
                <a:close/>
                <a:moveTo>
                  <a:pt x="5862" y="6089"/>
                </a:moveTo>
                <a:cubicBezTo>
                  <a:pt x="5856" y="6089"/>
                  <a:pt x="5850" y="6091"/>
                  <a:pt x="5844" y="6095"/>
                </a:cubicBezTo>
                <a:cubicBezTo>
                  <a:pt x="5828" y="6105"/>
                  <a:pt x="5813" y="6114"/>
                  <a:pt x="5799" y="6124"/>
                </a:cubicBezTo>
                <a:cubicBezTo>
                  <a:pt x="5766" y="6145"/>
                  <a:pt x="5787" y="6192"/>
                  <a:pt x="5816" y="6192"/>
                </a:cubicBezTo>
                <a:cubicBezTo>
                  <a:pt x="5822" y="6192"/>
                  <a:pt x="5828" y="6190"/>
                  <a:pt x="5834" y="6186"/>
                </a:cubicBezTo>
                <a:cubicBezTo>
                  <a:pt x="5850" y="6176"/>
                  <a:pt x="5865" y="6166"/>
                  <a:pt x="5879" y="6156"/>
                </a:cubicBezTo>
                <a:cubicBezTo>
                  <a:pt x="5911" y="6136"/>
                  <a:pt x="5891" y="6089"/>
                  <a:pt x="5862" y="6089"/>
                </a:cubicBezTo>
                <a:close/>
                <a:moveTo>
                  <a:pt x="23813" y="6111"/>
                </a:moveTo>
                <a:cubicBezTo>
                  <a:pt x="23795" y="6111"/>
                  <a:pt x="23778" y="6123"/>
                  <a:pt x="23778" y="6145"/>
                </a:cubicBezTo>
                <a:lnTo>
                  <a:pt x="23778" y="6161"/>
                </a:lnTo>
                <a:cubicBezTo>
                  <a:pt x="23778" y="6184"/>
                  <a:pt x="23795" y="6195"/>
                  <a:pt x="23813" y="6195"/>
                </a:cubicBezTo>
                <a:cubicBezTo>
                  <a:pt x="23830" y="6195"/>
                  <a:pt x="23848" y="6184"/>
                  <a:pt x="23848" y="6161"/>
                </a:cubicBezTo>
                <a:lnTo>
                  <a:pt x="23848" y="6145"/>
                </a:lnTo>
                <a:cubicBezTo>
                  <a:pt x="23848" y="6123"/>
                  <a:pt x="23830" y="6111"/>
                  <a:pt x="23813" y="6111"/>
                </a:cubicBezTo>
                <a:close/>
                <a:moveTo>
                  <a:pt x="9799" y="6149"/>
                </a:moveTo>
                <a:cubicBezTo>
                  <a:pt x="9785" y="6149"/>
                  <a:pt x="9773" y="6167"/>
                  <a:pt x="9785" y="6179"/>
                </a:cubicBezTo>
                <a:lnTo>
                  <a:pt x="9801" y="6194"/>
                </a:lnTo>
                <a:cubicBezTo>
                  <a:pt x="9804" y="6198"/>
                  <a:pt x="9808" y="6199"/>
                  <a:pt x="9812" y="6199"/>
                </a:cubicBezTo>
                <a:cubicBezTo>
                  <a:pt x="9825" y="6199"/>
                  <a:pt x="9838" y="6182"/>
                  <a:pt x="9826" y="6169"/>
                </a:cubicBezTo>
                <a:lnTo>
                  <a:pt x="9810" y="6154"/>
                </a:lnTo>
                <a:cubicBezTo>
                  <a:pt x="9806" y="6150"/>
                  <a:pt x="9802" y="6149"/>
                  <a:pt x="9799" y="6149"/>
                </a:cubicBezTo>
                <a:close/>
                <a:moveTo>
                  <a:pt x="5290" y="6055"/>
                </a:moveTo>
                <a:cubicBezTo>
                  <a:pt x="5286" y="6055"/>
                  <a:pt x="5281" y="6055"/>
                  <a:pt x="5277" y="6056"/>
                </a:cubicBezTo>
                <a:cubicBezTo>
                  <a:pt x="5251" y="6065"/>
                  <a:pt x="5231" y="6094"/>
                  <a:pt x="5240" y="6122"/>
                </a:cubicBezTo>
                <a:cubicBezTo>
                  <a:pt x="5246" y="6138"/>
                  <a:pt x="5251" y="6153"/>
                  <a:pt x="5254" y="6166"/>
                </a:cubicBezTo>
                <a:cubicBezTo>
                  <a:pt x="5262" y="6189"/>
                  <a:pt x="5282" y="6205"/>
                  <a:pt x="5305" y="6205"/>
                </a:cubicBezTo>
                <a:cubicBezTo>
                  <a:pt x="5310" y="6205"/>
                  <a:pt x="5315" y="6204"/>
                  <a:pt x="5320" y="6203"/>
                </a:cubicBezTo>
                <a:cubicBezTo>
                  <a:pt x="5346" y="6195"/>
                  <a:pt x="5366" y="6165"/>
                  <a:pt x="5357" y="6138"/>
                </a:cubicBezTo>
                <a:cubicBezTo>
                  <a:pt x="5351" y="6122"/>
                  <a:pt x="5346" y="6107"/>
                  <a:pt x="5342" y="6093"/>
                </a:cubicBezTo>
                <a:cubicBezTo>
                  <a:pt x="5334" y="6071"/>
                  <a:pt x="5313" y="6055"/>
                  <a:pt x="5290" y="6055"/>
                </a:cubicBezTo>
                <a:close/>
                <a:moveTo>
                  <a:pt x="16592" y="6074"/>
                </a:moveTo>
                <a:cubicBezTo>
                  <a:pt x="16571" y="6074"/>
                  <a:pt x="16549" y="6092"/>
                  <a:pt x="16554" y="6118"/>
                </a:cubicBezTo>
                <a:cubicBezTo>
                  <a:pt x="16560" y="6143"/>
                  <a:pt x="16565" y="6168"/>
                  <a:pt x="16568" y="6192"/>
                </a:cubicBezTo>
                <a:cubicBezTo>
                  <a:pt x="16571" y="6210"/>
                  <a:pt x="16584" y="6218"/>
                  <a:pt x="16598" y="6218"/>
                </a:cubicBezTo>
                <a:cubicBezTo>
                  <a:pt x="16619" y="6218"/>
                  <a:pt x="16641" y="6201"/>
                  <a:pt x="16636" y="6175"/>
                </a:cubicBezTo>
                <a:cubicBezTo>
                  <a:pt x="16631" y="6149"/>
                  <a:pt x="16626" y="6124"/>
                  <a:pt x="16622" y="6100"/>
                </a:cubicBezTo>
                <a:cubicBezTo>
                  <a:pt x="16619" y="6082"/>
                  <a:pt x="16605" y="6074"/>
                  <a:pt x="16592" y="6074"/>
                </a:cubicBezTo>
                <a:close/>
                <a:moveTo>
                  <a:pt x="1777" y="6152"/>
                </a:moveTo>
                <a:cubicBezTo>
                  <a:pt x="1774" y="6152"/>
                  <a:pt x="1771" y="6152"/>
                  <a:pt x="1769" y="6153"/>
                </a:cubicBezTo>
                <a:cubicBezTo>
                  <a:pt x="1743" y="6158"/>
                  <a:pt x="1718" y="6164"/>
                  <a:pt x="1694" y="6169"/>
                </a:cubicBezTo>
                <a:cubicBezTo>
                  <a:pt x="1652" y="6179"/>
                  <a:pt x="1666" y="6238"/>
                  <a:pt x="1703" y="6238"/>
                </a:cubicBezTo>
                <a:cubicBezTo>
                  <a:pt x="1706" y="6238"/>
                  <a:pt x="1709" y="6238"/>
                  <a:pt x="1712" y="6237"/>
                </a:cubicBezTo>
                <a:cubicBezTo>
                  <a:pt x="1737" y="6232"/>
                  <a:pt x="1762" y="6226"/>
                  <a:pt x="1786" y="6221"/>
                </a:cubicBezTo>
                <a:cubicBezTo>
                  <a:pt x="1830" y="6212"/>
                  <a:pt x="1815" y="6152"/>
                  <a:pt x="1777" y="6152"/>
                </a:cubicBezTo>
                <a:close/>
                <a:moveTo>
                  <a:pt x="4092" y="6196"/>
                </a:moveTo>
                <a:cubicBezTo>
                  <a:pt x="4088" y="6196"/>
                  <a:pt x="4084" y="6197"/>
                  <a:pt x="4081" y="6201"/>
                </a:cubicBezTo>
                <a:lnTo>
                  <a:pt x="4065" y="6216"/>
                </a:lnTo>
                <a:cubicBezTo>
                  <a:pt x="4052" y="6229"/>
                  <a:pt x="4064" y="6247"/>
                  <a:pt x="4078" y="6247"/>
                </a:cubicBezTo>
                <a:cubicBezTo>
                  <a:pt x="4082" y="6247"/>
                  <a:pt x="4086" y="6245"/>
                  <a:pt x="4090" y="6242"/>
                </a:cubicBezTo>
                <a:lnTo>
                  <a:pt x="4106" y="6226"/>
                </a:lnTo>
                <a:cubicBezTo>
                  <a:pt x="4119" y="6214"/>
                  <a:pt x="4106" y="6196"/>
                  <a:pt x="4092" y="6196"/>
                </a:cubicBezTo>
                <a:close/>
                <a:moveTo>
                  <a:pt x="6606" y="6176"/>
                </a:moveTo>
                <a:cubicBezTo>
                  <a:pt x="6589" y="6176"/>
                  <a:pt x="6571" y="6187"/>
                  <a:pt x="6571" y="6210"/>
                </a:cubicBezTo>
                <a:lnTo>
                  <a:pt x="6571" y="6239"/>
                </a:lnTo>
                <a:cubicBezTo>
                  <a:pt x="6571" y="6263"/>
                  <a:pt x="6588" y="6274"/>
                  <a:pt x="6606" y="6274"/>
                </a:cubicBezTo>
                <a:cubicBezTo>
                  <a:pt x="6623" y="6274"/>
                  <a:pt x="6641" y="6263"/>
                  <a:pt x="6641" y="6239"/>
                </a:cubicBezTo>
                <a:lnTo>
                  <a:pt x="6641" y="6210"/>
                </a:lnTo>
                <a:cubicBezTo>
                  <a:pt x="6642" y="6187"/>
                  <a:pt x="6624" y="6176"/>
                  <a:pt x="6606" y="6176"/>
                </a:cubicBezTo>
                <a:close/>
                <a:moveTo>
                  <a:pt x="23467" y="6200"/>
                </a:moveTo>
                <a:cubicBezTo>
                  <a:pt x="23450" y="6200"/>
                  <a:pt x="23432" y="6212"/>
                  <a:pt x="23432" y="6234"/>
                </a:cubicBezTo>
                <a:lnTo>
                  <a:pt x="23432" y="6250"/>
                </a:lnTo>
                <a:cubicBezTo>
                  <a:pt x="23432" y="6273"/>
                  <a:pt x="23449" y="6285"/>
                  <a:pt x="23467" y="6285"/>
                </a:cubicBezTo>
                <a:cubicBezTo>
                  <a:pt x="23485" y="6285"/>
                  <a:pt x="23502" y="6273"/>
                  <a:pt x="23502" y="6250"/>
                </a:cubicBezTo>
                <a:lnTo>
                  <a:pt x="23502" y="6234"/>
                </a:lnTo>
                <a:cubicBezTo>
                  <a:pt x="23503" y="6212"/>
                  <a:pt x="23485" y="6200"/>
                  <a:pt x="23467" y="6200"/>
                </a:cubicBezTo>
                <a:close/>
                <a:moveTo>
                  <a:pt x="20657" y="6219"/>
                </a:moveTo>
                <a:cubicBezTo>
                  <a:pt x="20649" y="6219"/>
                  <a:pt x="20641" y="6222"/>
                  <a:pt x="20634" y="6229"/>
                </a:cubicBezTo>
                <a:lnTo>
                  <a:pt x="20619" y="6245"/>
                </a:lnTo>
                <a:cubicBezTo>
                  <a:pt x="20593" y="6269"/>
                  <a:pt x="20617" y="6305"/>
                  <a:pt x="20645" y="6305"/>
                </a:cubicBezTo>
                <a:cubicBezTo>
                  <a:pt x="20653" y="6305"/>
                  <a:pt x="20661" y="6302"/>
                  <a:pt x="20668" y="6295"/>
                </a:cubicBezTo>
                <a:lnTo>
                  <a:pt x="20684" y="6279"/>
                </a:lnTo>
                <a:cubicBezTo>
                  <a:pt x="20709" y="6254"/>
                  <a:pt x="20685" y="6219"/>
                  <a:pt x="20657" y="6219"/>
                </a:cubicBezTo>
                <a:close/>
                <a:moveTo>
                  <a:pt x="12109" y="6243"/>
                </a:moveTo>
                <a:cubicBezTo>
                  <a:pt x="12065" y="6243"/>
                  <a:pt x="12066" y="6312"/>
                  <a:pt x="12110" y="6313"/>
                </a:cubicBezTo>
                <a:cubicBezTo>
                  <a:pt x="12157" y="6313"/>
                  <a:pt x="12157" y="6243"/>
                  <a:pt x="12110" y="6243"/>
                </a:cubicBezTo>
                <a:cubicBezTo>
                  <a:pt x="12110" y="6243"/>
                  <a:pt x="12110" y="6243"/>
                  <a:pt x="12109" y="6243"/>
                </a:cubicBezTo>
                <a:close/>
                <a:moveTo>
                  <a:pt x="4993" y="6208"/>
                </a:moveTo>
                <a:cubicBezTo>
                  <a:pt x="4924" y="6208"/>
                  <a:pt x="4924" y="6315"/>
                  <a:pt x="4994" y="6316"/>
                </a:cubicBezTo>
                <a:lnTo>
                  <a:pt x="5010" y="6316"/>
                </a:lnTo>
                <a:cubicBezTo>
                  <a:pt x="5079" y="6316"/>
                  <a:pt x="5079" y="6208"/>
                  <a:pt x="5010" y="6208"/>
                </a:cubicBezTo>
                <a:lnTo>
                  <a:pt x="4994" y="6208"/>
                </a:lnTo>
                <a:cubicBezTo>
                  <a:pt x="4994" y="6208"/>
                  <a:pt x="4993" y="6208"/>
                  <a:pt x="4993" y="6208"/>
                </a:cubicBezTo>
                <a:close/>
                <a:moveTo>
                  <a:pt x="22917" y="6194"/>
                </a:moveTo>
                <a:cubicBezTo>
                  <a:pt x="22900" y="6194"/>
                  <a:pt x="22883" y="6202"/>
                  <a:pt x="22873" y="6221"/>
                </a:cubicBezTo>
                <a:cubicBezTo>
                  <a:pt x="22861" y="6243"/>
                  <a:pt x="22866" y="6281"/>
                  <a:pt x="22893" y="6292"/>
                </a:cubicBezTo>
                <a:cubicBezTo>
                  <a:pt x="22919" y="6302"/>
                  <a:pt x="22942" y="6315"/>
                  <a:pt x="22967" y="6325"/>
                </a:cubicBezTo>
                <a:cubicBezTo>
                  <a:pt x="22976" y="6329"/>
                  <a:pt x="22985" y="6331"/>
                  <a:pt x="22994" y="6331"/>
                </a:cubicBezTo>
                <a:cubicBezTo>
                  <a:pt x="23012" y="6331"/>
                  <a:pt x="23029" y="6323"/>
                  <a:pt x="23039" y="6305"/>
                </a:cubicBezTo>
                <a:cubicBezTo>
                  <a:pt x="23051" y="6283"/>
                  <a:pt x="23046" y="6245"/>
                  <a:pt x="23019" y="6233"/>
                </a:cubicBezTo>
                <a:cubicBezTo>
                  <a:pt x="22994" y="6223"/>
                  <a:pt x="22971" y="6211"/>
                  <a:pt x="22946" y="6201"/>
                </a:cubicBezTo>
                <a:cubicBezTo>
                  <a:pt x="22937" y="6197"/>
                  <a:pt x="22927" y="6194"/>
                  <a:pt x="22917" y="6194"/>
                </a:cubicBezTo>
                <a:close/>
                <a:moveTo>
                  <a:pt x="19377" y="6244"/>
                </a:moveTo>
                <a:cubicBezTo>
                  <a:pt x="19366" y="6244"/>
                  <a:pt x="19356" y="6250"/>
                  <a:pt x="19349" y="6263"/>
                </a:cubicBezTo>
                <a:cubicBezTo>
                  <a:pt x="19344" y="6273"/>
                  <a:pt x="19339" y="6281"/>
                  <a:pt x="19334" y="6292"/>
                </a:cubicBezTo>
                <a:cubicBezTo>
                  <a:pt x="19319" y="6320"/>
                  <a:pt x="19344" y="6346"/>
                  <a:pt x="19368" y="6346"/>
                </a:cubicBezTo>
                <a:cubicBezTo>
                  <a:pt x="19378" y="6346"/>
                  <a:pt x="19389" y="6341"/>
                  <a:pt x="19395" y="6327"/>
                </a:cubicBezTo>
                <a:cubicBezTo>
                  <a:pt x="19401" y="6317"/>
                  <a:pt x="19406" y="6308"/>
                  <a:pt x="19411" y="6297"/>
                </a:cubicBezTo>
                <a:cubicBezTo>
                  <a:pt x="19425" y="6270"/>
                  <a:pt x="19401" y="6244"/>
                  <a:pt x="19377" y="6244"/>
                </a:cubicBezTo>
                <a:close/>
                <a:moveTo>
                  <a:pt x="1072" y="6323"/>
                </a:moveTo>
                <a:cubicBezTo>
                  <a:pt x="1050" y="6323"/>
                  <a:pt x="1050" y="6359"/>
                  <a:pt x="1072" y="6359"/>
                </a:cubicBezTo>
                <a:lnTo>
                  <a:pt x="1116" y="6359"/>
                </a:lnTo>
                <a:cubicBezTo>
                  <a:pt x="1140" y="6359"/>
                  <a:pt x="1140" y="6323"/>
                  <a:pt x="1116" y="6323"/>
                </a:cubicBezTo>
                <a:close/>
                <a:moveTo>
                  <a:pt x="11856" y="6317"/>
                </a:moveTo>
                <a:cubicBezTo>
                  <a:pt x="11810" y="6317"/>
                  <a:pt x="11810" y="6388"/>
                  <a:pt x="11856" y="6388"/>
                </a:cubicBezTo>
                <a:lnTo>
                  <a:pt x="11871" y="6388"/>
                </a:lnTo>
                <a:cubicBezTo>
                  <a:pt x="11916" y="6388"/>
                  <a:pt x="11917" y="6317"/>
                  <a:pt x="11871" y="6317"/>
                </a:cubicBezTo>
                <a:close/>
                <a:moveTo>
                  <a:pt x="11267" y="6343"/>
                </a:moveTo>
                <a:cubicBezTo>
                  <a:pt x="11261" y="6343"/>
                  <a:pt x="11256" y="6345"/>
                  <a:pt x="11250" y="6347"/>
                </a:cubicBezTo>
                <a:cubicBezTo>
                  <a:pt x="11240" y="6353"/>
                  <a:pt x="11231" y="6358"/>
                  <a:pt x="11220" y="6363"/>
                </a:cubicBezTo>
                <a:cubicBezTo>
                  <a:pt x="11186" y="6381"/>
                  <a:pt x="11206" y="6429"/>
                  <a:pt x="11239" y="6429"/>
                </a:cubicBezTo>
                <a:cubicBezTo>
                  <a:pt x="11244" y="6429"/>
                  <a:pt x="11250" y="6428"/>
                  <a:pt x="11256" y="6425"/>
                </a:cubicBezTo>
                <a:cubicBezTo>
                  <a:pt x="11266" y="6420"/>
                  <a:pt x="11276" y="6414"/>
                  <a:pt x="11286" y="6409"/>
                </a:cubicBezTo>
                <a:cubicBezTo>
                  <a:pt x="11322" y="6392"/>
                  <a:pt x="11300" y="6343"/>
                  <a:pt x="11267" y="6343"/>
                </a:cubicBezTo>
                <a:close/>
                <a:moveTo>
                  <a:pt x="16391" y="6342"/>
                </a:moveTo>
                <a:cubicBezTo>
                  <a:pt x="16368" y="6342"/>
                  <a:pt x="16343" y="6368"/>
                  <a:pt x="16357" y="6396"/>
                </a:cubicBezTo>
                <a:cubicBezTo>
                  <a:pt x="16363" y="6406"/>
                  <a:pt x="16368" y="6415"/>
                  <a:pt x="16373" y="6426"/>
                </a:cubicBezTo>
                <a:cubicBezTo>
                  <a:pt x="16380" y="6439"/>
                  <a:pt x="16391" y="6445"/>
                  <a:pt x="16402" y="6445"/>
                </a:cubicBezTo>
                <a:cubicBezTo>
                  <a:pt x="16425" y="6445"/>
                  <a:pt x="16449" y="6419"/>
                  <a:pt x="16435" y="6390"/>
                </a:cubicBezTo>
                <a:cubicBezTo>
                  <a:pt x="16430" y="6380"/>
                  <a:pt x="16424" y="6370"/>
                  <a:pt x="16419" y="6360"/>
                </a:cubicBezTo>
                <a:cubicBezTo>
                  <a:pt x="16413" y="6347"/>
                  <a:pt x="16402" y="6342"/>
                  <a:pt x="16391" y="6342"/>
                </a:cubicBezTo>
                <a:close/>
                <a:moveTo>
                  <a:pt x="6524" y="6381"/>
                </a:moveTo>
                <a:cubicBezTo>
                  <a:pt x="6478" y="6381"/>
                  <a:pt x="6478" y="6452"/>
                  <a:pt x="6524" y="6452"/>
                </a:cubicBezTo>
                <a:cubicBezTo>
                  <a:pt x="6524" y="6452"/>
                  <a:pt x="6524" y="6452"/>
                  <a:pt x="6525" y="6452"/>
                </a:cubicBezTo>
                <a:cubicBezTo>
                  <a:pt x="6569" y="6452"/>
                  <a:pt x="6568" y="6383"/>
                  <a:pt x="6524" y="6381"/>
                </a:cubicBezTo>
                <a:close/>
                <a:moveTo>
                  <a:pt x="23976" y="6380"/>
                </a:moveTo>
                <a:cubicBezTo>
                  <a:pt x="23968" y="6380"/>
                  <a:pt x="23960" y="6383"/>
                  <a:pt x="23953" y="6390"/>
                </a:cubicBezTo>
                <a:lnTo>
                  <a:pt x="23937" y="6406"/>
                </a:lnTo>
                <a:cubicBezTo>
                  <a:pt x="23912" y="6431"/>
                  <a:pt x="23937" y="6467"/>
                  <a:pt x="23964" y="6467"/>
                </a:cubicBezTo>
                <a:cubicBezTo>
                  <a:pt x="23972" y="6467"/>
                  <a:pt x="23980" y="6464"/>
                  <a:pt x="23987" y="6456"/>
                </a:cubicBezTo>
                <a:lnTo>
                  <a:pt x="24003" y="6441"/>
                </a:lnTo>
                <a:cubicBezTo>
                  <a:pt x="24028" y="6416"/>
                  <a:pt x="24003" y="6380"/>
                  <a:pt x="23976" y="6380"/>
                </a:cubicBezTo>
                <a:close/>
                <a:moveTo>
                  <a:pt x="15973" y="6391"/>
                </a:moveTo>
                <a:cubicBezTo>
                  <a:pt x="15960" y="6391"/>
                  <a:pt x="15947" y="6409"/>
                  <a:pt x="15959" y="6421"/>
                </a:cubicBezTo>
                <a:lnTo>
                  <a:pt x="16004" y="6465"/>
                </a:lnTo>
                <a:cubicBezTo>
                  <a:pt x="16008" y="6468"/>
                  <a:pt x="16011" y="6470"/>
                  <a:pt x="16015" y="6470"/>
                </a:cubicBezTo>
                <a:cubicBezTo>
                  <a:pt x="16028" y="6470"/>
                  <a:pt x="16041" y="6453"/>
                  <a:pt x="16028" y="6441"/>
                </a:cubicBezTo>
                <a:lnTo>
                  <a:pt x="15984" y="6396"/>
                </a:lnTo>
                <a:cubicBezTo>
                  <a:pt x="15981" y="6392"/>
                  <a:pt x="15977" y="6391"/>
                  <a:pt x="15973" y="6391"/>
                </a:cubicBezTo>
                <a:close/>
                <a:moveTo>
                  <a:pt x="3100" y="6448"/>
                </a:moveTo>
                <a:cubicBezTo>
                  <a:pt x="3096" y="6448"/>
                  <a:pt x="3092" y="6450"/>
                  <a:pt x="3089" y="6453"/>
                </a:cubicBezTo>
                <a:lnTo>
                  <a:pt x="3073" y="6469"/>
                </a:lnTo>
                <a:cubicBezTo>
                  <a:pt x="3060" y="6481"/>
                  <a:pt x="3073" y="6499"/>
                  <a:pt x="3087" y="6499"/>
                </a:cubicBezTo>
                <a:cubicBezTo>
                  <a:pt x="3090" y="6499"/>
                  <a:pt x="3095" y="6498"/>
                  <a:pt x="3098" y="6494"/>
                </a:cubicBezTo>
                <a:lnTo>
                  <a:pt x="3114" y="6478"/>
                </a:lnTo>
                <a:cubicBezTo>
                  <a:pt x="3126" y="6466"/>
                  <a:pt x="3113" y="6448"/>
                  <a:pt x="3100" y="6448"/>
                </a:cubicBezTo>
                <a:close/>
                <a:moveTo>
                  <a:pt x="14757" y="6456"/>
                </a:moveTo>
                <a:cubicBezTo>
                  <a:pt x="14740" y="6456"/>
                  <a:pt x="14722" y="6467"/>
                  <a:pt x="14722" y="6490"/>
                </a:cubicBezTo>
                <a:lnTo>
                  <a:pt x="14722" y="6506"/>
                </a:lnTo>
                <a:cubicBezTo>
                  <a:pt x="14722" y="6529"/>
                  <a:pt x="14740" y="6540"/>
                  <a:pt x="14757" y="6540"/>
                </a:cubicBezTo>
                <a:cubicBezTo>
                  <a:pt x="14775" y="6540"/>
                  <a:pt x="14792" y="6529"/>
                  <a:pt x="14792" y="6506"/>
                </a:cubicBezTo>
                <a:lnTo>
                  <a:pt x="14792" y="6490"/>
                </a:lnTo>
                <a:cubicBezTo>
                  <a:pt x="14793" y="6468"/>
                  <a:pt x="14775" y="6456"/>
                  <a:pt x="14757" y="6456"/>
                </a:cubicBezTo>
                <a:close/>
                <a:moveTo>
                  <a:pt x="6791" y="6484"/>
                </a:moveTo>
                <a:cubicBezTo>
                  <a:pt x="6746" y="6484"/>
                  <a:pt x="6746" y="6554"/>
                  <a:pt x="6792" y="6554"/>
                </a:cubicBezTo>
                <a:cubicBezTo>
                  <a:pt x="6838" y="6554"/>
                  <a:pt x="6838" y="6484"/>
                  <a:pt x="6792" y="6484"/>
                </a:cubicBezTo>
                <a:cubicBezTo>
                  <a:pt x="6792" y="6484"/>
                  <a:pt x="6791" y="6484"/>
                  <a:pt x="6791" y="6484"/>
                </a:cubicBezTo>
                <a:close/>
                <a:moveTo>
                  <a:pt x="5924" y="6499"/>
                </a:moveTo>
                <a:cubicBezTo>
                  <a:pt x="5879" y="6499"/>
                  <a:pt x="5879" y="6569"/>
                  <a:pt x="5924" y="6569"/>
                </a:cubicBezTo>
                <a:lnTo>
                  <a:pt x="5940" y="6569"/>
                </a:lnTo>
                <a:cubicBezTo>
                  <a:pt x="5986" y="6569"/>
                  <a:pt x="5986" y="6499"/>
                  <a:pt x="5940" y="6499"/>
                </a:cubicBezTo>
                <a:close/>
                <a:moveTo>
                  <a:pt x="6539" y="6455"/>
                </a:moveTo>
                <a:cubicBezTo>
                  <a:pt x="6516" y="6455"/>
                  <a:pt x="6493" y="6472"/>
                  <a:pt x="6488" y="6494"/>
                </a:cubicBezTo>
                <a:cubicBezTo>
                  <a:pt x="6480" y="6524"/>
                  <a:pt x="6499" y="6552"/>
                  <a:pt x="6525" y="6559"/>
                </a:cubicBezTo>
                <a:cubicBezTo>
                  <a:pt x="6540" y="6564"/>
                  <a:pt x="6554" y="6569"/>
                  <a:pt x="6569" y="6574"/>
                </a:cubicBezTo>
                <a:cubicBezTo>
                  <a:pt x="6574" y="6575"/>
                  <a:pt x="6579" y="6576"/>
                  <a:pt x="6583" y="6576"/>
                </a:cubicBezTo>
                <a:cubicBezTo>
                  <a:pt x="6607" y="6576"/>
                  <a:pt x="6629" y="6559"/>
                  <a:pt x="6635" y="6537"/>
                </a:cubicBezTo>
                <a:cubicBezTo>
                  <a:pt x="6642" y="6509"/>
                  <a:pt x="6625" y="6479"/>
                  <a:pt x="6598" y="6472"/>
                </a:cubicBezTo>
                <a:cubicBezTo>
                  <a:pt x="6582" y="6467"/>
                  <a:pt x="6568" y="6462"/>
                  <a:pt x="6553" y="6457"/>
                </a:cubicBezTo>
                <a:cubicBezTo>
                  <a:pt x="6548" y="6456"/>
                  <a:pt x="6543" y="6455"/>
                  <a:pt x="6539" y="6455"/>
                </a:cubicBezTo>
                <a:close/>
                <a:moveTo>
                  <a:pt x="20147" y="6504"/>
                </a:moveTo>
                <a:cubicBezTo>
                  <a:pt x="20130" y="6504"/>
                  <a:pt x="20112" y="6516"/>
                  <a:pt x="20112" y="6538"/>
                </a:cubicBezTo>
                <a:lnTo>
                  <a:pt x="20112" y="6554"/>
                </a:lnTo>
                <a:cubicBezTo>
                  <a:pt x="20111" y="6576"/>
                  <a:pt x="20129" y="6588"/>
                  <a:pt x="20147" y="6588"/>
                </a:cubicBezTo>
                <a:cubicBezTo>
                  <a:pt x="20165" y="6588"/>
                  <a:pt x="20182" y="6577"/>
                  <a:pt x="20182" y="6554"/>
                </a:cubicBezTo>
                <a:lnTo>
                  <a:pt x="20182" y="6538"/>
                </a:lnTo>
                <a:cubicBezTo>
                  <a:pt x="20182" y="6516"/>
                  <a:pt x="20165" y="6504"/>
                  <a:pt x="20147" y="6504"/>
                </a:cubicBezTo>
                <a:close/>
                <a:moveTo>
                  <a:pt x="19831" y="6505"/>
                </a:moveTo>
                <a:cubicBezTo>
                  <a:pt x="19826" y="6505"/>
                  <a:pt x="19820" y="6506"/>
                  <a:pt x="19815" y="6509"/>
                </a:cubicBezTo>
                <a:cubicBezTo>
                  <a:pt x="19804" y="6513"/>
                  <a:pt x="19795" y="6519"/>
                  <a:pt x="19784" y="6524"/>
                </a:cubicBezTo>
                <a:cubicBezTo>
                  <a:pt x="19750" y="6542"/>
                  <a:pt x="19770" y="6590"/>
                  <a:pt x="19803" y="6590"/>
                </a:cubicBezTo>
                <a:cubicBezTo>
                  <a:pt x="19808" y="6590"/>
                  <a:pt x="19814" y="6588"/>
                  <a:pt x="19820" y="6585"/>
                </a:cubicBezTo>
                <a:cubicBezTo>
                  <a:pt x="19830" y="6580"/>
                  <a:pt x="19840" y="6575"/>
                  <a:pt x="19850" y="6569"/>
                </a:cubicBezTo>
                <a:cubicBezTo>
                  <a:pt x="19885" y="6551"/>
                  <a:pt x="19864" y="6505"/>
                  <a:pt x="19831" y="6505"/>
                </a:cubicBezTo>
                <a:close/>
                <a:moveTo>
                  <a:pt x="20807" y="6491"/>
                </a:moveTo>
                <a:cubicBezTo>
                  <a:pt x="20790" y="6491"/>
                  <a:pt x="20772" y="6502"/>
                  <a:pt x="20772" y="6525"/>
                </a:cubicBezTo>
                <a:lnTo>
                  <a:pt x="20772" y="6556"/>
                </a:lnTo>
                <a:cubicBezTo>
                  <a:pt x="20772" y="6578"/>
                  <a:pt x="20790" y="6590"/>
                  <a:pt x="20807" y="6590"/>
                </a:cubicBezTo>
                <a:cubicBezTo>
                  <a:pt x="20825" y="6590"/>
                  <a:pt x="20842" y="6578"/>
                  <a:pt x="20842" y="6556"/>
                </a:cubicBezTo>
                <a:lnTo>
                  <a:pt x="20842" y="6525"/>
                </a:lnTo>
                <a:cubicBezTo>
                  <a:pt x="20842" y="6502"/>
                  <a:pt x="20825" y="6491"/>
                  <a:pt x="20807" y="6491"/>
                </a:cubicBezTo>
                <a:close/>
                <a:moveTo>
                  <a:pt x="3505" y="6540"/>
                </a:moveTo>
                <a:cubicBezTo>
                  <a:pt x="3492" y="6540"/>
                  <a:pt x="3480" y="6557"/>
                  <a:pt x="3492" y="6569"/>
                </a:cubicBezTo>
                <a:cubicBezTo>
                  <a:pt x="3498" y="6577"/>
                  <a:pt x="3503" y="6580"/>
                  <a:pt x="3508" y="6585"/>
                </a:cubicBezTo>
                <a:cubicBezTo>
                  <a:pt x="3511" y="6589"/>
                  <a:pt x="3515" y="6590"/>
                  <a:pt x="3519" y="6590"/>
                </a:cubicBezTo>
                <a:cubicBezTo>
                  <a:pt x="3533" y="6590"/>
                  <a:pt x="3545" y="6573"/>
                  <a:pt x="3533" y="6561"/>
                </a:cubicBezTo>
                <a:lnTo>
                  <a:pt x="3517" y="6545"/>
                </a:lnTo>
                <a:cubicBezTo>
                  <a:pt x="3513" y="6542"/>
                  <a:pt x="3509" y="6540"/>
                  <a:pt x="3505" y="6540"/>
                </a:cubicBezTo>
                <a:close/>
                <a:moveTo>
                  <a:pt x="18479" y="6512"/>
                </a:moveTo>
                <a:cubicBezTo>
                  <a:pt x="18473" y="6512"/>
                  <a:pt x="18467" y="6513"/>
                  <a:pt x="18461" y="6517"/>
                </a:cubicBezTo>
                <a:cubicBezTo>
                  <a:pt x="18445" y="6528"/>
                  <a:pt x="18431" y="6537"/>
                  <a:pt x="18416" y="6547"/>
                </a:cubicBezTo>
                <a:cubicBezTo>
                  <a:pt x="18385" y="6569"/>
                  <a:pt x="18404" y="6616"/>
                  <a:pt x="18433" y="6616"/>
                </a:cubicBezTo>
                <a:cubicBezTo>
                  <a:pt x="18439" y="6616"/>
                  <a:pt x="18445" y="6614"/>
                  <a:pt x="18452" y="6609"/>
                </a:cubicBezTo>
                <a:cubicBezTo>
                  <a:pt x="18467" y="6599"/>
                  <a:pt x="18482" y="6589"/>
                  <a:pt x="18496" y="6579"/>
                </a:cubicBezTo>
                <a:cubicBezTo>
                  <a:pt x="18528" y="6558"/>
                  <a:pt x="18508" y="6512"/>
                  <a:pt x="18479" y="6512"/>
                </a:cubicBezTo>
                <a:close/>
                <a:moveTo>
                  <a:pt x="10590" y="6551"/>
                </a:moveTo>
                <a:cubicBezTo>
                  <a:pt x="10588" y="6551"/>
                  <a:pt x="10585" y="6551"/>
                  <a:pt x="10582" y="6552"/>
                </a:cubicBezTo>
                <a:cubicBezTo>
                  <a:pt x="10558" y="6557"/>
                  <a:pt x="10533" y="6563"/>
                  <a:pt x="10508" y="6568"/>
                </a:cubicBezTo>
                <a:cubicBezTo>
                  <a:pt x="10467" y="6578"/>
                  <a:pt x="10479" y="6638"/>
                  <a:pt x="10517" y="6638"/>
                </a:cubicBezTo>
                <a:cubicBezTo>
                  <a:pt x="10520" y="6638"/>
                  <a:pt x="10523" y="6637"/>
                  <a:pt x="10527" y="6637"/>
                </a:cubicBezTo>
                <a:cubicBezTo>
                  <a:pt x="10552" y="6631"/>
                  <a:pt x="10576" y="6625"/>
                  <a:pt x="10601" y="6620"/>
                </a:cubicBezTo>
                <a:cubicBezTo>
                  <a:pt x="10644" y="6611"/>
                  <a:pt x="10629" y="6551"/>
                  <a:pt x="10590" y="6551"/>
                </a:cubicBezTo>
                <a:close/>
                <a:moveTo>
                  <a:pt x="6311" y="6553"/>
                </a:moveTo>
                <a:cubicBezTo>
                  <a:pt x="6242" y="6553"/>
                  <a:pt x="6242" y="6661"/>
                  <a:pt x="6311" y="6661"/>
                </a:cubicBezTo>
                <a:cubicBezTo>
                  <a:pt x="6380" y="6661"/>
                  <a:pt x="6380" y="6553"/>
                  <a:pt x="6311" y="6553"/>
                </a:cubicBezTo>
                <a:close/>
                <a:moveTo>
                  <a:pt x="12161" y="6612"/>
                </a:moveTo>
                <a:cubicBezTo>
                  <a:pt x="12157" y="6612"/>
                  <a:pt x="12153" y="6613"/>
                  <a:pt x="12149" y="6617"/>
                </a:cubicBezTo>
                <a:lnTo>
                  <a:pt x="12134" y="6632"/>
                </a:lnTo>
                <a:cubicBezTo>
                  <a:pt x="12121" y="6644"/>
                  <a:pt x="12132" y="6663"/>
                  <a:pt x="12146" y="6663"/>
                </a:cubicBezTo>
                <a:cubicBezTo>
                  <a:pt x="12150" y="6663"/>
                  <a:pt x="12154" y="6661"/>
                  <a:pt x="12158" y="6657"/>
                </a:cubicBezTo>
                <a:lnTo>
                  <a:pt x="12173" y="6642"/>
                </a:lnTo>
                <a:cubicBezTo>
                  <a:pt x="12187" y="6630"/>
                  <a:pt x="12174" y="6612"/>
                  <a:pt x="12161" y="6612"/>
                </a:cubicBezTo>
                <a:close/>
                <a:moveTo>
                  <a:pt x="7982" y="6547"/>
                </a:moveTo>
                <a:cubicBezTo>
                  <a:pt x="7970" y="6547"/>
                  <a:pt x="7957" y="6551"/>
                  <a:pt x="7946" y="6562"/>
                </a:cubicBezTo>
                <a:lnTo>
                  <a:pt x="7931" y="6578"/>
                </a:lnTo>
                <a:cubicBezTo>
                  <a:pt x="7893" y="6615"/>
                  <a:pt x="7928" y="6669"/>
                  <a:pt x="7970" y="6669"/>
                </a:cubicBezTo>
                <a:cubicBezTo>
                  <a:pt x="7982" y="6669"/>
                  <a:pt x="7995" y="6664"/>
                  <a:pt x="8006" y="6653"/>
                </a:cubicBezTo>
                <a:lnTo>
                  <a:pt x="8022" y="6638"/>
                </a:lnTo>
                <a:cubicBezTo>
                  <a:pt x="8059" y="6600"/>
                  <a:pt x="8023" y="6547"/>
                  <a:pt x="7982" y="6547"/>
                </a:cubicBezTo>
                <a:close/>
                <a:moveTo>
                  <a:pt x="7246" y="6608"/>
                </a:moveTo>
                <a:cubicBezTo>
                  <a:pt x="7238" y="6608"/>
                  <a:pt x="7230" y="6611"/>
                  <a:pt x="7222" y="6619"/>
                </a:cubicBezTo>
                <a:lnTo>
                  <a:pt x="7207" y="6634"/>
                </a:lnTo>
                <a:cubicBezTo>
                  <a:pt x="7182" y="6659"/>
                  <a:pt x="7205" y="6694"/>
                  <a:pt x="7233" y="6694"/>
                </a:cubicBezTo>
                <a:cubicBezTo>
                  <a:pt x="7241" y="6694"/>
                  <a:pt x="7249" y="6691"/>
                  <a:pt x="7257" y="6684"/>
                </a:cubicBezTo>
                <a:lnTo>
                  <a:pt x="7273" y="6668"/>
                </a:lnTo>
                <a:cubicBezTo>
                  <a:pt x="7298" y="6643"/>
                  <a:pt x="7273" y="6608"/>
                  <a:pt x="7246" y="6608"/>
                </a:cubicBezTo>
                <a:close/>
                <a:moveTo>
                  <a:pt x="4137" y="6566"/>
                </a:moveTo>
                <a:cubicBezTo>
                  <a:pt x="4132" y="6566"/>
                  <a:pt x="4127" y="6567"/>
                  <a:pt x="4123" y="6568"/>
                </a:cubicBezTo>
                <a:cubicBezTo>
                  <a:pt x="4098" y="6579"/>
                  <a:pt x="4073" y="6588"/>
                  <a:pt x="4048" y="6599"/>
                </a:cubicBezTo>
                <a:cubicBezTo>
                  <a:pt x="4022" y="6609"/>
                  <a:pt x="4002" y="6634"/>
                  <a:pt x="4012" y="6664"/>
                </a:cubicBezTo>
                <a:cubicBezTo>
                  <a:pt x="4017" y="6684"/>
                  <a:pt x="4038" y="6704"/>
                  <a:pt x="4061" y="6704"/>
                </a:cubicBezTo>
                <a:cubicBezTo>
                  <a:pt x="4067" y="6704"/>
                  <a:pt x="4072" y="6703"/>
                  <a:pt x="4078" y="6700"/>
                </a:cubicBezTo>
                <a:cubicBezTo>
                  <a:pt x="4102" y="6690"/>
                  <a:pt x="4127" y="6682"/>
                  <a:pt x="4152" y="6671"/>
                </a:cubicBezTo>
                <a:cubicBezTo>
                  <a:pt x="4178" y="6661"/>
                  <a:pt x="4198" y="6635"/>
                  <a:pt x="4189" y="6605"/>
                </a:cubicBezTo>
                <a:cubicBezTo>
                  <a:pt x="4182" y="6584"/>
                  <a:pt x="4159" y="6566"/>
                  <a:pt x="4137" y="6566"/>
                </a:cubicBezTo>
                <a:close/>
                <a:moveTo>
                  <a:pt x="19110" y="6651"/>
                </a:moveTo>
                <a:cubicBezTo>
                  <a:pt x="19064" y="6651"/>
                  <a:pt x="19065" y="6721"/>
                  <a:pt x="19111" y="6721"/>
                </a:cubicBezTo>
                <a:lnTo>
                  <a:pt x="19140" y="6721"/>
                </a:lnTo>
                <a:cubicBezTo>
                  <a:pt x="19186" y="6721"/>
                  <a:pt x="19186" y="6651"/>
                  <a:pt x="19140" y="6651"/>
                </a:cubicBezTo>
                <a:lnTo>
                  <a:pt x="19111" y="6651"/>
                </a:lnTo>
                <a:cubicBezTo>
                  <a:pt x="19110" y="6651"/>
                  <a:pt x="19110" y="6651"/>
                  <a:pt x="19110" y="6651"/>
                </a:cubicBezTo>
                <a:close/>
                <a:moveTo>
                  <a:pt x="2333" y="6655"/>
                </a:moveTo>
                <a:cubicBezTo>
                  <a:pt x="2287" y="6655"/>
                  <a:pt x="2287" y="6726"/>
                  <a:pt x="2333" y="6726"/>
                </a:cubicBezTo>
                <a:lnTo>
                  <a:pt x="2349" y="6726"/>
                </a:lnTo>
                <a:cubicBezTo>
                  <a:pt x="2393" y="6726"/>
                  <a:pt x="2394" y="6655"/>
                  <a:pt x="2349" y="6655"/>
                </a:cubicBezTo>
                <a:close/>
                <a:moveTo>
                  <a:pt x="15580" y="6656"/>
                </a:moveTo>
                <a:cubicBezTo>
                  <a:pt x="15534" y="6656"/>
                  <a:pt x="15534" y="6727"/>
                  <a:pt x="15580" y="6727"/>
                </a:cubicBezTo>
                <a:cubicBezTo>
                  <a:pt x="15625" y="6727"/>
                  <a:pt x="15625" y="6656"/>
                  <a:pt x="15580" y="6656"/>
                </a:cubicBezTo>
                <a:close/>
                <a:moveTo>
                  <a:pt x="8629" y="6624"/>
                </a:moveTo>
                <a:cubicBezTo>
                  <a:pt x="8559" y="6624"/>
                  <a:pt x="8559" y="6731"/>
                  <a:pt x="8629" y="6731"/>
                </a:cubicBezTo>
                <a:cubicBezTo>
                  <a:pt x="8696" y="6731"/>
                  <a:pt x="8696" y="6625"/>
                  <a:pt x="8629" y="6624"/>
                </a:cubicBezTo>
                <a:close/>
                <a:moveTo>
                  <a:pt x="23466" y="6665"/>
                </a:moveTo>
                <a:cubicBezTo>
                  <a:pt x="23448" y="6665"/>
                  <a:pt x="23430" y="6676"/>
                  <a:pt x="23430" y="6699"/>
                </a:cubicBezTo>
                <a:lnTo>
                  <a:pt x="23430" y="6715"/>
                </a:lnTo>
                <a:cubicBezTo>
                  <a:pt x="23430" y="6738"/>
                  <a:pt x="23448" y="6750"/>
                  <a:pt x="23465" y="6750"/>
                </a:cubicBezTo>
                <a:cubicBezTo>
                  <a:pt x="23483" y="6750"/>
                  <a:pt x="23501" y="6738"/>
                  <a:pt x="23501" y="6715"/>
                </a:cubicBezTo>
                <a:lnTo>
                  <a:pt x="23501" y="6699"/>
                </a:lnTo>
                <a:cubicBezTo>
                  <a:pt x="23502" y="6676"/>
                  <a:pt x="23484" y="6665"/>
                  <a:pt x="23466" y="6665"/>
                </a:cubicBezTo>
                <a:close/>
                <a:moveTo>
                  <a:pt x="24127" y="6653"/>
                </a:moveTo>
                <a:cubicBezTo>
                  <a:pt x="24109" y="6653"/>
                  <a:pt x="24092" y="6664"/>
                  <a:pt x="24092" y="6687"/>
                </a:cubicBezTo>
                <a:lnTo>
                  <a:pt x="24092" y="6716"/>
                </a:lnTo>
                <a:cubicBezTo>
                  <a:pt x="24092" y="6739"/>
                  <a:pt x="24109" y="6751"/>
                  <a:pt x="24127" y="6751"/>
                </a:cubicBezTo>
                <a:cubicBezTo>
                  <a:pt x="24144" y="6751"/>
                  <a:pt x="24162" y="6739"/>
                  <a:pt x="24162" y="6716"/>
                </a:cubicBezTo>
                <a:lnTo>
                  <a:pt x="24162" y="6687"/>
                </a:lnTo>
                <a:cubicBezTo>
                  <a:pt x="24162" y="6664"/>
                  <a:pt x="24144" y="6653"/>
                  <a:pt x="24127" y="6653"/>
                </a:cubicBezTo>
                <a:close/>
                <a:moveTo>
                  <a:pt x="23152" y="6667"/>
                </a:moveTo>
                <a:cubicBezTo>
                  <a:pt x="23147" y="6667"/>
                  <a:pt x="23141" y="6668"/>
                  <a:pt x="23135" y="6671"/>
                </a:cubicBezTo>
                <a:cubicBezTo>
                  <a:pt x="23125" y="6676"/>
                  <a:pt x="23115" y="6682"/>
                  <a:pt x="23105" y="6687"/>
                </a:cubicBezTo>
                <a:cubicBezTo>
                  <a:pt x="23069" y="6705"/>
                  <a:pt x="23090" y="6752"/>
                  <a:pt x="23123" y="6752"/>
                </a:cubicBezTo>
                <a:cubicBezTo>
                  <a:pt x="23129" y="6752"/>
                  <a:pt x="23135" y="6751"/>
                  <a:pt x="23141" y="6748"/>
                </a:cubicBezTo>
                <a:cubicBezTo>
                  <a:pt x="23151" y="6742"/>
                  <a:pt x="23161" y="6737"/>
                  <a:pt x="23171" y="6732"/>
                </a:cubicBezTo>
                <a:cubicBezTo>
                  <a:pt x="23206" y="6714"/>
                  <a:pt x="23184" y="6667"/>
                  <a:pt x="23152" y="6667"/>
                </a:cubicBezTo>
                <a:close/>
                <a:moveTo>
                  <a:pt x="1822" y="6684"/>
                </a:moveTo>
                <a:cubicBezTo>
                  <a:pt x="1778" y="6684"/>
                  <a:pt x="1776" y="6755"/>
                  <a:pt x="1822" y="6755"/>
                </a:cubicBezTo>
                <a:cubicBezTo>
                  <a:pt x="1868" y="6755"/>
                  <a:pt x="1868" y="6684"/>
                  <a:pt x="1822" y="6684"/>
                </a:cubicBezTo>
                <a:close/>
                <a:moveTo>
                  <a:pt x="14228" y="6648"/>
                </a:moveTo>
                <a:cubicBezTo>
                  <a:pt x="14159" y="6650"/>
                  <a:pt x="14159" y="6756"/>
                  <a:pt x="14228" y="6756"/>
                </a:cubicBezTo>
                <a:cubicBezTo>
                  <a:pt x="14298" y="6756"/>
                  <a:pt x="14298" y="6648"/>
                  <a:pt x="14228" y="6648"/>
                </a:cubicBezTo>
                <a:close/>
                <a:moveTo>
                  <a:pt x="8945" y="6655"/>
                </a:moveTo>
                <a:cubicBezTo>
                  <a:pt x="8874" y="6655"/>
                  <a:pt x="8874" y="6762"/>
                  <a:pt x="8945" y="6762"/>
                </a:cubicBezTo>
                <a:lnTo>
                  <a:pt x="8989" y="6762"/>
                </a:lnTo>
                <a:cubicBezTo>
                  <a:pt x="9057" y="6761"/>
                  <a:pt x="9057" y="6655"/>
                  <a:pt x="8989" y="6655"/>
                </a:cubicBezTo>
                <a:close/>
                <a:moveTo>
                  <a:pt x="22177" y="6656"/>
                </a:moveTo>
                <a:cubicBezTo>
                  <a:pt x="22173" y="6656"/>
                  <a:pt x="22168" y="6656"/>
                  <a:pt x="22164" y="6657"/>
                </a:cubicBezTo>
                <a:cubicBezTo>
                  <a:pt x="22152" y="6662"/>
                  <a:pt x="22143" y="6664"/>
                  <a:pt x="22131" y="6667"/>
                </a:cubicBezTo>
                <a:cubicBezTo>
                  <a:pt x="22104" y="6676"/>
                  <a:pt x="22087" y="6704"/>
                  <a:pt x="22092" y="6732"/>
                </a:cubicBezTo>
                <a:cubicBezTo>
                  <a:pt x="22097" y="6756"/>
                  <a:pt x="22120" y="6773"/>
                  <a:pt x="22144" y="6773"/>
                </a:cubicBezTo>
                <a:cubicBezTo>
                  <a:pt x="22149" y="6773"/>
                  <a:pt x="22153" y="6773"/>
                  <a:pt x="22157" y="6772"/>
                </a:cubicBezTo>
                <a:cubicBezTo>
                  <a:pt x="22170" y="6767"/>
                  <a:pt x="22178" y="6765"/>
                  <a:pt x="22190" y="6762"/>
                </a:cubicBezTo>
                <a:cubicBezTo>
                  <a:pt x="22218" y="6753"/>
                  <a:pt x="22238" y="6729"/>
                  <a:pt x="22229" y="6697"/>
                </a:cubicBezTo>
                <a:cubicBezTo>
                  <a:pt x="22224" y="6673"/>
                  <a:pt x="22201" y="6656"/>
                  <a:pt x="22177" y="6656"/>
                </a:cubicBezTo>
                <a:close/>
                <a:moveTo>
                  <a:pt x="3761" y="6735"/>
                </a:moveTo>
                <a:cubicBezTo>
                  <a:pt x="3745" y="6735"/>
                  <a:pt x="3735" y="6759"/>
                  <a:pt x="3753" y="6767"/>
                </a:cubicBezTo>
                <a:cubicBezTo>
                  <a:pt x="3763" y="6773"/>
                  <a:pt x="3772" y="6778"/>
                  <a:pt x="3782" y="6783"/>
                </a:cubicBezTo>
                <a:cubicBezTo>
                  <a:pt x="3785" y="6785"/>
                  <a:pt x="3788" y="6785"/>
                  <a:pt x="3791" y="6785"/>
                </a:cubicBezTo>
                <a:cubicBezTo>
                  <a:pt x="3807" y="6785"/>
                  <a:pt x="3818" y="6762"/>
                  <a:pt x="3801" y="6753"/>
                </a:cubicBezTo>
                <a:cubicBezTo>
                  <a:pt x="3790" y="6748"/>
                  <a:pt x="3781" y="6742"/>
                  <a:pt x="3771" y="6737"/>
                </a:cubicBezTo>
                <a:cubicBezTo>
                  <a:pt x="3767" y="6735"/>
                  <a:pt x="3764" y="6735"/>
                  <a:pt x="3761" y="6735"/>
                </a:cubicBezTo>
                <a:close/>
                <a:moveTo>
                  <a:pt x="7892" y="6731"/>
                </a:moveTo>
                <a:cubicBezTo>
                  <a:pt x="7874" y="6731"/>
                  <a:pt x="7856" y="6742"/>
                  <a:pt x="7856" y="6765"/>
                </a:cubicBezTo>
                <a:lnTo>
                  <a:pt x="7856" y="6795"/>
                </a:lnTo>
                <a:cubicBezTo>
                  <a:pt x="7856" y="6818"/>
                  <a:pt x="7874" y="6829"/>
                  <a:pt x="7892" y="6829"/>
                </a:cubicBezTo>
                <a:cubicBezTo>
                  <a:pt x="7910" y="6829"/>
                  <a:pt x="7927" y="6818"/>
                  <a:pt x="7927" y="6795"/>
                </a:cubicBezTo>
                <a:lnTo>
                  <a:pt x="7927" y="6765"/>
                </a:lnTo>
                <a:cubicBezTo>
                  <a:pt x="7927" y="6742"/>
                  <a:pt x="7910" y="6731"/>
                  <a:pt x="7892" y="6731"/>
                </a:cubicBezTo>
                <a:close/>
                <a:moveTo>
                  <a:pt x="20101" y="6758"/>
                </a:moveTo>
                <a:cubicBezTo>
                  <a:pt x="20054" y="6758"/>
                  <a:pt x="20054" y="6829"/>
                  <a:pt x="20101" y="6829"/>
                </a:cubicBezTo>
                <a:lnTo>
                  <a:pt x="20116" y="6829"/>
                </a:lnTo>
                <a:cubicBezTo>
                  <a:pt x="20161" y="6829"/>
                  <a:pt x="20161" y="6758"/>
                  <a:pt x="20116" y="6758"/>
                </a:cubicBezTo>
                <a:close/>
                <a:moveTo>
                  <a:pt x="9410" y="6730"/>
                </a:moveTo>
                <a:cubicBezTo>
                  <a:pt x="9401" y="6730"/>
                  <a:pt x="9391" y="6731"/>
                  <a:pt x="9381" y="6735"/>
                </a:cubicBezTo>
                <a:cubicBezTo>
                  <a:pt x="9354" y="6744"/>
                  <a:pt x="9334" y="6771"/>
                  <a:pt x="9344" y="6800"/>
                </a:cubicBezTo>
                <a:cubicBezTo>
                  <a:pt x="9349" y="6822"/>
                  <a:pt x="9372" y="6840"/>
                  <a:pt x="9396" y="6840"/>
                </a:cubicBezTo>
                <a:cubicBezTo>
                  <a:pt x="9399" y="6840"/>
                  <a:pt x="9402" y="6840"/>
                  <a:pt x="9406" y="6839"/>
                </a:cubicBezTo>
                <a:cubicBezTo>
                  <a:pt x="9416" y="6847"/>
                  <a:pt x="9429" y="6852"/>
                  <a:pt x="9442" y="6852"/>
                </a:cubicBezTo>
                <a:cubicBezTo>
                  <a:pt x="9450" y="6852"/>
                  <a:pt x="9458" y="6850"/>
                  <a:pt x="9466" y="6846"/>
                </a:cubicBezTo>
                <a:cubicBezTo>
                  <a:pt x="9490" y="6833"/>
                  <a:pt x="9503" y="6798"/>
                  <a:pt x="9486" y="6773"/>
                </a:cubicBezTo>
                <a:cubicBezTo>
                  <a:pt x="9469" y="6748"/>
                  <a:pt x="9440" y="6730"/>
                  <a:pt x="9410" y="6730"/>
                </a:cubicBezTo>
                <a:close/>
                <a:moveTo>
                  <a:pt x="1553" y="6745"/>
                </a:moveTo>
                <a:cubicBezTo>
                  <a:pt x="1528" y="6745"/>
                  <a:pt x="1504" y="6770"/>
                  <a:pt x="1521" y="6797"/>
                </a:cubicBezTo>
                <a:cubicBezTo>
                  <a:pt x="1532" y="6810"/>
                  <a:pt x="1540" y="6825"/>
                  <a:pt x="1551" y="6841"/>
                </a:cubicBezTo>
                <a:cubicBezTo>
                  <a:pt x="1558" y="6852"/>
                  <a:pt x="1569" y="6857"/>
                  <a:pt x="1580" y="6857"/>
                </a:cubicBezTo>
                <a:cubicBezTo>
                  <a:pt x="1605" y="6857"/>
                  <a:pt x="1630" y="6832"/>
                  <a:pt x="1613" y="6805"/>
                </a:cubicBezTo>
                <a:cubicBezTo>
                  <a:pt x="1602" y="6789"/>
                  <a:pt x="1593" y="6775"/>
                  <a:pt x="1582" y="6761"/>
                </a:cubicBezTo>
                <a:cubicBezTo>
                  <a:pt x="1575" y="6750"/>
                  <a:pt x="1564" y="6745"/>
                  <a:pt x="1553" y="6745"/>
                </a:cubicBezTo>
                <a:close/>
                <a:moveTo>
                  <a:pt x="5250" y="6754"/>
                </a:moveTo>
                <a:cubicBezTo>
                  <a:pt x="5244" y="6754"/>
                  <a:pt x="5237" y="6756"/>
                  <a:pt x="5231" y="6760"/>
                </a:cubicBezTo>
                <a:cubicBezTo>
                  <a:pt x="5216" y="6771"/>
                  <a:pt x="5201" y="6781"/>
                  <a:pt x="5186" y="6789"/>
                </a:cubicBezTo>
                <a:cubicBezTo>
                  <a:pt x="5155" y="6811"/>
                  <a:pt x="5174" y="6858"/>
                  <a:pt x="5203" y="6858"/>
                </a:cubicBezTo>
                <a:cubicBezTo>
                  <a:pt x="5209" y="6858"/>
                  <a:pt x="5215" y="6856"/>
                  <a:pt x="5221" y="6851"/>
                </a:cubicBezTo>
                <a:cubicBezTo>
                  <a:pt x="5236" y="6841"/>
                  <a:pt x="5252" y="6830"/>
                  <a:pt x="5267" y="6821"/>
                </a:cubicBezTo>
                <a:cubicBezTo>
                  <a:pt x="5298" y="6799"/>
                  <a:pt x="5279" y="6754"/>
                  <a:pt x="5250" y="6754"/>
                </a:cubicBezTo>
                <a:close/>
                <a:moveTo>
                  <a:pt x="14544" y="6758"/>
                </a:moveTo>
                <a:cubicBezTo>
                  <a:pt x="14475" y="6758"/>
                  <a:pt x="14475" y="6866"/>
                  <a:pt x="14544" y="6866"/>
                </a:cubicBezTo>
                <a:lnTo>
                  <a:pt x="14588" y="6866"/>
                </a:lnTo>
                <a:cubicBezTo>
                  <a:pt x="14656" y="6866"/>
                  <a:pt x="14656" y="6760"/>
                  <a:pt x="14588" y="6758"/>
                </a:cubicBezTo>
                <a:close/>
                <a:moveTo>
                  <a:pt x="14757" y="6788"/>
                </a:moveTo>
                <a:cubicBezTo>
                  <a:pt x="14743" y="6788"/>
                  <a:pt x="14729" y="6795"/>
                  <a:pt x="14723" y="6813"/>
                </a:cubicBezTo>
                <a:cubicBezTo>
                  <a:pt x="14718" y="6828"/>
                  <a:pt x="14713" y="6842"/>
                  <a:pt x="14707" y="6857"/>
                </a:cubicBezTo>
                <a:cubicBezTo>
                  <a:pt x="14699" y="6883"/>
                  <a:pt x="14720" y="6900"/>
                  <a:pt x="14742" y="6900"/>
                </a:cubicBezTo>
                <a:cubicBezTo>
                  <a:pt x="14756" y="6900"/>
                  <a:pt x="14770" y="6893"/>
                  <a:pt x="14776" y="6876"/>
                </a:cubicBezTo>
                <a:cubicBezTo>
                  <a:pt x="14781" y="6861"/>
                  <a:pt x="14786" y="6846"/>
                  <a:pt x="14791" y="6831"/>
                </a:cubicBezTo>
                <a:cubicBezTo>
                  <a:pt x="14800" y="6805"/>
                  <a:pt x="14779" y="6788"/>
                  <a:pt x="14757" y="6788"/>
                </a:cubicBezTo>
                <a:close/>
                <a:moveTo>
                  <a:pt x="7591" y="6819"/>
                </a:moveTo>
                <a:cubicBezTo>
                  <a:pt x="7564" y="6819"/>
                  <a:pt x="7540" y="6854"/>
                  <a:pt x="7566" y="6879"/>
                </a:cubicBezTo>
                <a:cubicBezTo>
                  <a:pt x="7571" y="6886"/>
                  <a:pt x="7576" y="6889"/>
                  <a:pt x="7582" y="6894"/>
                </a:cubicBezTo>
                <a:cubicBezTo>
                  <a:pt x="7589" y="6902"/>
                  <a:pt x="7598" y="6905"/>
                  <a:pt x="7606" y="6905"/>
                </a:cubicBezTo>
                <a:cubicBezTo>
                  <a:pt x="7633" y="6905"/>
                  <a:pt x="7656" y="6869"/>
                  <a:pt x="7631" y="6845"/>
                </a:cubicBezTo>
                <a:lnTo>
                  <a:pt x="7615" y="6829"/>
                </a:lnTo>
                <a:cubicBezTo>
                  <a:pt x="7608" y="6822"/>
                  <a:pt x="7600" y="6819"/>
                  <a:pt x="7591" y="6819"/>
                </a:cubicBezTo>
                <a:close/>
                <a:moveTo>
                  <a:pt x="20415" y="6834"/>
                </a:moveTo>
                <a:cubicBezTo>
                  <a:pt x="20407" y="6834"/>
                  <a:pt x="20399" y="6838"/>
                  <a:pt x="20392" y="6845"/>
                </a:cubicBezTo>
                <a:lnTo>
                  <a:pt x="20376" y="6861"/>
                </a:lnTo>
                <a:cubicBezTo>
                  <a:pt x="20351" y="6885"/>
                  <a:pt x="20375" y="6921"/>
                  <a:pt x="20402" y="6921"/>
                </a:cubicBezTo>
                <a:cubicBezTo>
                  <a:pt x="20410" y="6921"/>
                  <a:pt x="20419" y="6918"/>
                  <a:pt x="20426" y="6910"/>
                </a:cubicBezTo>
                <a:lnTo>
                  <a:pt x="20442" y="6894"/>
                </a:lnTo>
                <a:cubicBezTo>
                  <a:pt x="20467" y="6869"/>
                  <a:pt x="20442" y="6834"/>
                  <a:pt x="20415" y="6834"/>
                </a:cubicBezTo>
                <a:close/>
                <a:moveTo>
                  <a:pt x="3011" y="6804"/>
                </a:moveTo>
                <a:cubicBezTo>
                  <a:pt x="2970" y="6804"/>
                  <a:pt x="2933" y="6857"/>
                  <a:pt x="2970" y="6894"/>
                </a:cubicBezTo>
                <a:lnTo>
                  <a:pt x="2986" y="6910"/>
                </a:lnTo>
                <a:cubicBezTo>
                  <a:pt x="2997" y="6921"/>
                  <a:pt x="3010" y="6926"/>
                  <a:pt x="3022" y="6926"/>
                </a:cubicBezTo>
                <a:cubicBezTo>
                  <a:pt x="3063" y="6926"/>
                  <a:pt x="3100" y="6873"/>
                  <a:pt x="3062" y="6836"/>
                </a:cubicBezTo>
                <a:lnTo>
                  <a:pt x="3047" y="6820"/>
                </a:lnTo>
                <a:cubicBezTo>
                  <a:pt x="3036" y="6809"/>
                  <a:pt x="3023" y="6804"/>
                  <a:pt x="3011" y="6804"/>
                </a:cubicBezTo>
                <a:close/>
                <a:moveTo>
                  <a:pt x="17967" y="6858"/>
                </a:moveTo>
                <a:cubicBezTo>
                  <a:pt x="17922" y="6858"/>
                  <a:pt x="17922" y="6929"/>
                  <a:pt x="17967" y="6929"/>
                </a:cubicBezTo>
                <a:cubicBezTo>
                  <a:pt x="18013" y="6929"/>
                  <a:pt x="18013" y="6858"/>
                  <a:pt x="17967" y="6858"/>
                </a:cubicBezTo>
                <a:close/>
                <a:moveTo>
                  <a:pt x="2513" y="6865"/>
                </a:moveTo>
                <a:cubicBezTo>
                  <a:pt x="2467" y="6865"/>
                  <a:pt x="2467" y="6935"/>
                  <a:pt x="2513" y="6935"/>
                </a:cubicBezTo>
                <a:cubicBezTo>
                  <a:pt x="2514" y="6935"/>
                  <a:pt x="2514" y="6935"/>
                  <a:pt x="2514" y="6935"/>
                </a:cubicBezTo>
                <a:cubicBezTo>
                  <a:pt x="2560" y="6935"/>
                  <a:pt x="2559" y="6866"/>
                  <a:pt x="2513" y="6865"/>
                </a:cubicBezTo>
                <a:close/>
                <a:moveTo>
                  <a:pt x="21948" y="6812"/>
                </a:moveTo>
                <a:cubicBezTo>
                  <a:pt x="21936" y="6812"/>
                  <a:pt x="21924" y="6817"/>
                  <a:pt x="21913" y="6828"/>
                </a:cubicBezTo>
                <a:cubicBezTo>
                  <a:pt x="21904" y="6836"/>
                  <a:pt x="21898" y="6841"/>
                  <a:pt x="21892" y="6849"/>
                </a:cubicBezTo>
                <a:cubicBezTo>
                  <a:pt x="21855" y="6887"/>
                  <a:pt x="21890" y="6942"/>
                  <a:pt x="21930" y="6942"/>
                </a:cubicBezTo>
                <a:cubicBezTo>
                  <a:pt x="21942" y="6942"/>
                  <a:pt x="21955" y="6937"/>
                  <a:pt x="21966" y="6926"/>
                </a:cubicBezTo>
                <a:cubicBezTo>
                  <a:pt x="21974" y="6918"/>
                  <a:pt x="21981" y="6913"/>
                  <a:pt x="21987" y="6905"/>
                </a:cubicBezTo>
                <a:cubicBezTo>
                  <a:pt x="22025" y="6867"/>
                  <a:pt x="21989" y="6812"/>
                  <a:pt x="21948" y="6812"/>
                </a:cubicBezTo>
                <a:close/>
                <a:moveTo>
                  <a:pt x="4708" y="6858"/>
                </a:moveTo>
                <a:cubicBezTo>
                  <a:pt x="4705" y="6858"/>
                  <a:pt x="4701" y="6859"/>
                  <a:pt x="4698" y="6860"/>
                </a:cubicBezTo>
                <a:cubicBezTo>
                  <a:pt x="4678" y="6865"/>
                  <a:pt x="4659" y="6870"/>
                  <a:pt x="4638" y="6873"/>
                </a:cubicBezTo>
                <a:cubicBezTo>
                  <a:pt x="4596" y="6883"/>
                  <a:pt x="4609" y="6942"/>
                  <a:pt x="4647" y="6942"/>
                </a:cubicBezTo>
                <a:cubicBezTo>
                  <a:pt x="4650" y="6942"/>
                  <a:pt x="4653" y="6942"/>
                  <a:pt x="4656" y="6941"/>
                </a:cubicBezTo>
                <a:cubicBezTo>
                  <a:pt x="4676" y="6936"/>
                  <a:pt x="4696" y="6931"/>
                  <a:pt x="4717" y="6928"/>
                </a:cubicBezTo>
                <a:cubicBezTo>
                  <a:pt x="4757" y="6916"/>
                  <a:pt x="4745" y="6858"/>
                  <a:pt x="4708" y="6858"/>
                </a:cubicBezTo>
                <a:close/>
                <a:moveTo>
                  <a:pt x="2707" y="6847"/>
                </a:moveTo>
                <a:cubicBezTo>
                  <a:pt x="2639" y="6847"/>
                  <a:pt x="2638" y="6955"/>
                  <a:pt x="2707" y="6955"/>
                </a:cubicBezTo>
                <a:lnTo>
                  <a:pt x="2723" y="6955"/>
                </a:lnTo>
                <a:cubicBezTo>
                  <a:pt x="2792" y="6955"/>
                  <a:pt x="2792" y="6847"/>
                  <a:pt x="2723" y="6847"/>
                </a:cubicBezTo>
                <a:close/>
                <a:moveTo>
                  <a:pt x="5781" y="6809"/>
                </a:moveTo>
                <a:cubicBezTo>
                  <a:pt x="5777" y="6809"/>
                  <a:pt x="5772" y="6809"/>
                  <a:pt x="5767" y="6810"/>
                </a:cubicBezTo>
                <a:cubicBezTo>
                  <a:pt x="5741" y="6819"/>
                  <a:pt x="5720" y="6849"/>
                  <a:pt x="5731" y="6876"/>
                </a:cubicBezTo>
                <a:cubicBezTo>
                  <a:pt x="5736" y="6891"/>
                  <a:pt x="5741" y="6907"/>
                  <a:pt x="5746" y="6920"/>
                </a:cubicBezTo>
                <a:cubicBezTo>
                  <a:pt x="5754" y="6944"/>
                  <a:pt x="5774" y="6959"/>
                  <a:pt x="5797" y="6959"/>
                </a:cubicBezTo>
                <a:cubicBezTo>
                  <a:pt x="5802" y="6959"/>
                  <a:pt x="5807" y="6959"/>
                  <a:pt x="5812" y="6957"/>
                </a:cubicBezTo>
                <a:cubicBezTo>
                  <a:pt x="5839" y="6950"/>
                  <a:pt x="5859" y="6919"/>
                  <a:pt x="5849" y="6892"/>
                </a:cubicBezTo>
                <a:cubicBezTo>
                  <a:pt x="5844" y="6876"/>
                  <a:pt x="5839" y="6862"/>
                  <a:pt x="5833" y="6847"/>
                </a:cubicBezTo>
                <a:cubicBezTo>
                  <a:pt x="5825" y="6824"/>
                  <a:pt x="5805" y="6809"/>
                  <a:pt x="5781" y="6809"/>
                </a:cubicBezTo>
                <a:close/>
                <a:moveTo>
                  <a:pt x="19619" y="6877"/>
                </a:moveTo>
                <a:cubicBezTo>
                  <a:pt x="19611" y="6877"/>
                  <a:pt x="19603" y="6880"/>
                  <a:pt x="19596" y="6888"/>
                </a:cubicBezTo>
                <a:lnTo>
                  <a:pt x="19580" y="6904"/>
                </a:lnTo>
                <a:cubicBezTo>
                  <a:pt x="19555" y="6927"/>
                  <a:pt x="19580" y="6964"/>
                  <a:pt x="19607" y="6964"/>
                </a:cubicBezTo>
                <a:cubicBezTo>
                  <a:pt x="19615" y="6964"/>
                  <a:pt x="19623" y="6961"/>
                  <a:pt x="19630" y="6954"/>
                </a:cubicBezTo>
                <a:lnTo>
                  <a:pt x="19646" y="6938"/>
                </a:lnTo>
                <a:cubicBezTo>
                  <a:pt x="19671" y="6912"/>
                  <a:pt x="19646" y="6877"/>
                  <a:pt x="19619" y="6877"/>
                </a:cubicBezTo>
                <a:close/>
                <a:moveTo>
                  <a:pt x="154" y="6890"/>
                </a:moveTo>
                <a:cubicBezTo>
                  <a:pt x="136" y="6890"/>
                  <a:pt x="119" y="6902"/>
                  <a:pt x="119" y="6925"/>
                </a:cubicBezTo>
                <a:lnTo>
                  <a:pt x="119" y="6940"/>
                </a:lnTo>
                <a:cubicBezTo>
                  <a:pt x="119" y="6963"/>
                  <a:pt x="136" y="6975"/>
                  <a:pt x="154" y="6975"/>
                </a:cubicBezTo>
                <a:cubicBezTo>
                  <a:pt x="171" y="6975"/>
                  <a:pt x="189" y="6963"/>
                  <a:pt x="189" y="6940"/>
                </a:cubicBezTo>
                <a:lnTo>
                  <a:pt x="189" y="6925"/>
                </a:lnTo>
                <a:cubicBezTo>
                  <a:pt x="189" y="6902"/>
                  <a:pt x="171" y="6890"/>
                  <a:pt x="154" y="6890"/>
                </a:cubicBezTo>
                <a:close/>
                <a:moveTo>
                  <a:pt x="23419" y="6920"/>
                </a:moveTo>
                <a:cubicBezTo>
                  <a:pt x="23374" y="6920"/>
                  <a:pt x="23374" y="6992"/>
                  <a:pt x="23419" y="6992"/>
                </a:cubicBezTo>
                <a:lnTo>
                  <a:pt x="23435" y="6992"/>
                </a:lnTo>
                <a:cubicBezTo>
                  <a:pt x="23481" y="6992"/>
                  <a:pt x="23481" y="6920"/>
                  <a:pt x="23435" y="6920"/>
                </a:cubicBezTo>
                <a:close/>
                <a:moveTo>
                  <a:pt x="16496" y="6946"/>
                </a:moveTo>
                <a:cubicBezTo>
                  <a:pt x="16482" y="6946"/>
                  <a:pt x="16470" y="6964"/>
                  <a:pt x="16482" y="6976"/>
                </a:cubicBezTo>
                <a:lnTo>
                  <a:pt x="16498" y="6992"/>
                </a:lnTo>
                <a:cubicBezTo>
                  <a:pt x="16501" y="6995"/>
                  <a:pt x="16505" y="6997"/>
                  <a:pt x="16509" y="6997"/>
                </a:cubicBezTo>
                <a:cubicBezTo>
                  <a:pt x="16522" y="6997"/>
                  <a:pt x="16534" y="6979"/>
                  <a:pt x="16522" y="6967"/>
                </a:cubicBezTo>
                <a:lnTo>
                  <a:pt x="16507" y="6951"/>
                </a:lnTo>
                <a:cubicBezTo>
                  <a:pt x="16504" y="6947"/>
                  <a:pt x="16500" y="6946"/>
                  <a:pt x="16496" y="6946"/>
                </a:cubicBezTo>
                <a:close/>
                <a:moveTo>
                  <a:pt x="9289" y="6929"/>
                </a:moveTo>
                <a:cubicBezTo>
                  <a:pt x="9243" y="6929"/>
                  <a:pt x="9243" y="6999"/>
                  <a:pt x="9289" y="6999"/>
                </a:cubicBezTo>
                <a:lnTo>
                  <a:pt x="9409" y="6999"/>
                </a:lnTo>
                <a:cubicBezTo>
                  <a:pt x="9409" y="6999"/>
                  <a:pt x="9410" y="6999"/>
                  <a:pt x="9411" y="6999"/>
                </a:cubicBezTo>
                <a:cubicBezTo>
                  <a:pt x="9455" y="6999"/>
                  <a:pt x="9454" y="6929"/>
                  <a:pt x="9409" y="6929"/>
                </a:cubicBezTo>
                <a:close/>
                <a:moveTo>
                  <a:pt x="11573" y="6956"/>
                </a:moveTo>
                <a:cubicBezTo>
                  <a:pt x="11560" y="6956"/>
                  <a:pt x="11547" y="6974"/>
                  <a:pt x="11559" y="6986"/>
                </a:cubicBezTo>
                <a:cubicBezTo>
                  <a:pt x="11566" y="6992"/>
                  <a:pt x="11571" y="6997"/>
                  <a:pt x="11575" y="7002"/>
                </a:cubicBezTo>
                <a:cubicBezTo>
                  <a:pt x="11579" y="7006"/>
                  <a:pt x="11583" y="7007"/>
                  <a:pt x="11587" y="7007"/>
                </a:cubicBezTo>
                <a:cubicBezTo>
                  <a:pt x="11600" y="7007"/>
                  <a:pt x="11613" y="6989"/>
                  <a:pt x="11600" y="6977"/>
                </a:cubicBezTo>
                <a:lnTo>
                  <a:pt x="11585" y="6961"/>
                </a:lnTo>
                <a:cubicBezTo>
                  <a:pt x="11581" y="6958"/>
                  <a:pt x="11577" y="6956"/>
                  <a:pt x="11573" y="6956"/>
                </a:cubicBezTo>
                <a:close/>
                <a:moveTo>
                  <a:pt x="2225" y="6973"/>
                </a:moveTo>
                <a:cubicBezTo>
                  <a:pt x="2204" y="6973"/>
                  <a:pt x="2205" y="7008"/>
                  <a:pt x="2226" y="7008"/>
                </a:cubicBezTo>
                <a:cubicBezTo>
                  <a:pt x="2251" y="7008"/>
                  <a:pt x="2251" y="6973"/>
                  <a:pt x="2226" y="6973"/>
                </a:cubicBezTo>
                <a:cubicBezTo>
                  <a:pt x="2226" y="6973"/>
                  <a:pt x="2226" y="6973"/>
                  <a:pt x="2225" y="6973"/>
                </a:cubicBezTo>
                <a:close/>
                <a:moveTo>
                  <a:pt x="8476" y="6928"/>
                </a:moveTo>
                <a:cubicBezTo>
                  <a:pt x="8471" y="6928"/>
                  <a:pt x="8465" y="6929"/>
                  <a:pt x="8460" y="6932"/>
                </a:cubicBezTo>
                <a:cubicBezTo>
                  <a:pt x="8427" y="6949"/>
                  <a:pt x="8393" y="6956"/>
                  <a:pt x="8356" y="6956"/>
                </a:cubicBezTo>
                <a:cubicBezTo>
                  <a:pt x="8351" y="6956"/>
                  <a:pt x="8347" y="6956"/>
                  <a:pt x="8342" y="6956"/>
                </a:cubicBezTo>
                <a:cubicBezTo>
                  <a:pt x="8342" y="6956"/>
                  <a:pt x="8341" y="6956"/>
                  <a:pt x="8340" y="6956"/>
                </a:cubicBezTo>
                <a:cubicBezTo>
                  <a:pt x="8296" y="6956"/>
                  <a:pt x="8297" y="7025"/>
                  <a:pt x="8342" y="7026"/>
                </a:cubicBezTo>
                <a:cubicBezTo>
                  <a:pt x="8348" y="7027"/>
                  <a:pt x="8353" y="7027"/>
                  <a:pt x="8358" y="7027"/>
                </a:cubicBezTo>
                <a:cubicBezTo>
                  <a:pt x="8406" y="7027"/>
                  <a:pt x="8453" y="7014"/>
                  <a:pt x="8495" y="6993"/>
                </a:cubicBezTo>
                <a:cubicBezTo>
                  <a:pt x="8531" y="6976"/>
                  <a:pt x="8509" y="6928"/>
                  <a:pt x="8476" y="6928"/>
                </a:cubicBezTo>
                <a:close/>
                <a:moveTo>
                  <a:pt x="21387" y="6961"/>
                </a:moveTo>
                <a:cubicBezTo>
                  <a:pt x="21360" y="6961"/>
                  <a:pt x="21336" y="6996"/>
                  <a:pt x="21360" y="7022"/>
                </a:cubicBezTo>
                <a:cubicBezTo>
                  <a:pt x="21367" y="7029"/>
                  <a:pt x="21375" y="7032"/>
                  <a:pt x="21383" y="7032"/>
                </a:cubicBezTo>
                <a:cubicBezTo>
                  <a:pt x="21411" y="7032"/>
                  <a:pt x="21436" y="6997"/>
                  <a:pt x="21411" y="6972"/>
                </a:cubicBezTo>
                <a:cubicBezTo>
                  <a:pt x="21404" y="6964"/>
                  <a:pt x="21396" y="6961"/>
                  <a:pt x="21387" y="6961"/>
                </a:cubicBezTo>
                <a:close/>
                <a:moveTo>
                  <a:pt x="16043" y="6973"/>
                </a:moveTo>
                <a:cubicBezTo>
                  <a:pt x="15999" y="6973"/>
                  <a:pt x="15997" y="7044"/>
                  <a:pt x="16044" y="7044"/>
                </a:cubicBezTo>
                <a:cubicBezTo>
                  <a:pt x="16090" y="7044"/>
                  <a:pt x="16090" y="6973"/>
                  <a:pt x="16044" y="6973"/>
                </a:cubicBezTo>
                <a:cubicBezTo>
                  <a:pt x="16044" y="6973"/>
                  <a:pt x="16044" y="6973"/>
                  <a:pt x="16043" y="6973"/>
                </a:cubicBezTo>
                <a:close/>
                <a:moveTo>
                  <a:pt x="17307" y="6915"/>
                </a:moveTo>
                <a:cubicBezTo>
                  <a:pt x="17280" y="6915"/>
                  <a:pt x="17255" y="6952"/>
                  <a:pt x="17280" y="6976"/>
                </a:cubicBezTo>
                <a:cubicBezTo>
                  <a:pt x="17300" y="6996"/>
                  <a:pt x="17320" y="7017"/>
                  <a:pt x="17341" y="7036"/>
                </a:cubicBezTo>
                <a:cubicBezTo>
                  <a:pt x="17349" y="7043"/>
                  <a:pt x="17357" y="7047"/>
                  <a:pt x="17365" y="7047"/>
                </a:cubicBezTo>
                <a:cubicBezTo>
                  <a:pt x="17392" y="7047"/>
                  <a:pt x="17416" y="7011"/>
                  <a:pt x="17390" y="6986"/>
                </a:cubicBezTo>
                <a:cubicBezTo>
                  <a:pt x="17372" y="6967"/>
                  <a:pt x="17352" y="6946"/>
                  <a:pt x="17331" y="6926"/>
                </a:cubicBezTo>
                <a:cubicBezTo>
                  <a:pt x="17323" y="6918"/>
                  <a:pt x="17315" y="6915"/>
                  <a:pt x="17307" y="6915"/>
                </a:cubicBezTo>
                <a:close/>
                <a:moveTo>
                  <a:pt x="19545" y="6997"/>
                </a:moveTo>
                <a:cubicBezTo>
                  <a:pt x="19499" y="6997"/>
                  <a:pt x="19499" y="7067"/>
                  <a:pt x="19545" y="7067"/>
                </a:cubicBezTo>
                <a:cubicBezTo>
                  <a:pt x="19546" y="7067"/>
                  <a:pt x="19547" y="7067"/>
                  <a:pt x="19547" y="7067"/>
                </a:cubicBezTo>
                <a:cubicBezTo>
                  <a:pt x="19589" y="7067"/>
                  <a:pt x="19590" y="6998"/>
                  <a:pt x="19545" y="6997"/>
                </a:cubicBezTo>
                <a:close/>
                <a:moveTo>
                  <a:pt x="23734" y="6996"/>
                </a:moveTo>
                <a:cubicBezTo>
                  <a:pt x="23726" y="6996"/>
                  <a:pt x="23718" y="6999"/>
                  <a:pt x="23711" y="7006"/>
                </a:cubicBezTo>
                <a:lnTo>
                  <a:pt x="23695" y="7022"/>
                </a:lnTo>
                <a:cubicBezTo>
                  <a:pt x="23670" y="7047"/>
                  <a:pt x="23694" y="7082"/>
                  <a:pt x="23721" y="7082"/>
                </a:cubicBezTo>
                <a:cubicBezTo>
                  <a:pt x="23729" y="7082"/>
                  <a:pt x="23737" y="7079"/>
                  <a:pt x="23744" y="7071"/>
                </a:cubicBezTo>
                <a:lnTo>
                  <a:pt x="23760" y="7056"/>
                </a:lnTo>
                <a:cubicBezTo>
                  <a:pt x="23786" y="7031"/>
                  <a:pt x="23761" y="6996"/>
                  <a:pt x="23734" y="6996"/>
                </a:cubicBezTo>
                <a:close/>
                <a:moveTo>
                  <a:pt x="3549" y="7036"/>
                </a:moveTo>
                <a:cubicBezTo>
                  <a:pt x="3545" y="7036"/>
                  <a:pt x="3542" y="7037"/>
                  <a:pt x="3538" y="7041"/>
                </a:cubicBezTo>
                <a:lnTo>
                  <a:pt x="3522" y="7057"/>
                </a:lnTo>
                <a:cubicBezTo>
                  <a:pt x="3510" y="7069"/>
                  <a:pt x="3522" y="7087"/>
                  <a:pt x="3535" y="7087"/>
                </a:cubicBezTo>
                <a:cubicBezTo>
                  <a:pt x="3539" y="7087"/>
                  <a:pt x="3543" y="7085"/>
                  <a:pt x="3546" y="7082"/>
                </a:cubicBezTo>
                <a:lnTo>
                  <a:pt x="3562" y="7066"/>
                </a:lnTo>
                <a:cubicBezTo>
                  <a:pt x="3574" y="7054"/>
                  <a:pt x="3562" y="7036"/>
                  <a:pt x="3549" y="7036"/>
                </a:cubicBezTo>
                <a:close/>
                <a:moveTo>
                  <a:pt x="14889" y="7034"/>
                </a:moveTo>
                <a:cubicBezTo>
                  <a:pt x="14843" y="7034"/>
                  <a:pt x="14843" y="7104"/>
                  <a:pt x="14889" y="7104"/>
                </a:cubicBezTo>
                <a:lnTo>
                  <a:pt x="15009" y="7104"/>
                </a:lnTo>
                <a:cubicBezTo>
                  <a:pt x="15010" y="7104"/>
                  <a:pt x="15010" y="7104"/>
                  <a:pt x="15011" y="7104"/>
                </a:cubicBezTo>
                <a:cubicBezTo>
                  <a:pt x="15054" y="7104"/>
                  <a:pt x="15054" y="7034"/>
                  <a:pt x="15009" y="7034"/>
                </a:cubicBezTo>
                <a:close/>
                <a:moveTo>
                  <a:pt x="16886" y="7066"/>
                </a:moveTo>
                <a:cubicBezTo>
                  <a:pt x="16872" y="7066"/>
                  <a:pt x="16860" y="7084"/>
                  <a:pt x="16872" y="7096"/>
                </a:cubicBezTo>
                <a:lnTo>
                  <a:pt x="16888" y="7112"/>
                </a:lnTo>
                <a:cubicBezTo>
                  <a:pt x="16891" y="7116"/>
                  <a:pt x="16895" y="7118"/>
                  <a:pt x="16899" y="7118"/>
                </a:cubicBezTo>
                <a:cubicBezTo>
                  <a:pt x="16913" y="7118"/>
                  <a:pt x="16925" y="7100"/>
                  <a:pt x="16913" y="7087"/>
                </a:cubicBezTo>
                <a:lnTo>
                  <a:pt x="16897" y="7071"/>
                </a:lnTo>
                <a:cubicBezTo>
                  <a:pt x="16893" y="7068"/>
                  <a:pt x="16889" y="7066"/>
                  <a:pt x="16886" y="7066"/>
                </a:cubicBezTo>
                <a:close/>
                <a:moveTo>
                  <a:pt x="12205" y="6982"/>
                </a:moveTo>
                <a:cubicBezTo>
                  <a:pt x="12200" y="6982"/>
                  <a:pt x="12194" y="6983"/>
                  <a:pt x="12189" y="6985"/>
                </a:cubicBezTo>
                <a:cubicBezTo>
                  <a:pt x="12165" y="6996"/>
                  <a:pt x="12140" y="7004"/>
                  <a:pt x="12115" y="7015"/>
                </a:cubicBezTo>
                <a:cubicBezTo>
                  <a:pt x="12088" y="7025"/>
                  <a:pt x="12069" y="7050"/>
                  <a:pt x="12078" y="7081"/>
                </a:cubicBezTo>
                <a:cubicBezTo>
                  <a:pt x="12083" y="7101"/>
                  <a:pt x="12105" y="7120"/>
                  <a:pt x="12129" y="7120"/>
                </a:cubicBezTo>
                <a:cubicBezTo>
                  <a:pt x="12134" y="7120"/>
                  <a:pt x="12139" y="7119"/>
                  <a:pt x="12144" y="7117"/>
                </a:cubicBezTo>
                <a:cubicBezTo>
                  <a:pt x="12168" y="7107"/>
                  <a:pt x="12193" y="7097"/>
                  <a:pt x="12218" y="7087"/>
                </a:cubicBezTo>
                <a:cubicBezTo>
                  <a:pt x="12245" y="7077"/>
                  <a:pt x="12263" y="7051"/>
                  <a:pt x="12255" y="7022"/>
                </a:cubicBezTo>
                <a:cubicBezTo>
                  <a:pt x="12250" y="7002"/>
                  <a:pt x="12228" y="6982"/>
                  <a:pt x="12205" y="6982"/>
                </a:cubicBezTo>
                <a:close/>
                <a:moveTo>
                  <a:pt x="7771" y="7060"/>
                </a:moveTo>
                <a:cubicBezTo>
                  <a:pt x="7725" y="7060"/>
                  <a:pt x="7724" y="7130"/>
                  <a:pt x="7771" y="7130"/>
                </a:cubicBezTo>
                <a:cubicBezTo>
                  <a:pt x="7817" y="7130"/>
                  <a:pt x="7817" y="7060"/>
                  <a:pt x="7771" y="7060"/>
                </a:cubicBezTo>
                <a:close/>
                <a:moveTo>
                  <a:pt x="7322" y="6997"/>
                </a:moveTo>
                <a:cubicBezTo>
                  <a:pt x="7281" y="6997"/>
                  <a:pt x="7244" y="7050"/>
                  <a:pt x="7281" y="7087"/>
                </a:cubicBezTo>
                <a:lnTo>
                  <a:pt x="7311" y="7117"/>
                </a:lnTo>
                <a:cubicBezTo>
                  <a:pt x="7322" y="7128"/>
                  <a:pt x="7335" y="7133"/>
                  <a:pt x="7347" y="7133"/>
                </a:cubicBezTo>
                <a:cubicBezTo>
                  <a:pt x="7388" y="7133"/>
                  <a:pt x="7426" y="7079"/>
                  <a:pt x="7388" y="7043"/>
                </a:cubicBezTo>
                <a:lnTo>
                  <a:pt x="7358" y="7013"/>
                </a:lnTo>
                <a:cubicBezTo>
                  <a:pt x="7347" y="7002"/>
                  <a:pt x="7334" y="6997"/>
                  <a:pt x="7322" y="6997"/>
                </a:cubicBezTo>
                <a:close/>
                <a:moveTo>
                  <a:pt x="9993" y="7079"/>
                </a:moveTo>
                <a:cubicBezTo>
                  <a:pt x="9988" y="7079"/>
                  <a:pt x="9982" y="7080"/>
                  <a:pt x="9977" y="7083"/>
                </a:cubicBezTo>
                <a:cubicBezTo>
                  <a:pt x="9966" y="7088"/>
                  <a:pt x="9957" y="7093"/>
                  <a:pt x="9946" y="7099"/>
                </a:cubicBezTo>
                <a:cubicBezTo>
                  <a:pt x="9910" y="7117"/>
                  <a:pt x="9932" y="7165"/>
                  <a:pt x="9965" y="7165"/>
                </a:cubicBezTo>
                <a:cubicBezTo>
                  <a:pt x="9970" y="7165"/>
                  <a:pt x="9976" y="7163"/>
                  <a:pt x="9982" y="7160"/>
                </a:cubicBezTo>
                <a:cubicBezTo>
                  <a:pt x="9992" y="7155"/>
                  <a:pt x="10001" y="7150"/>
                  <a:pt x="10011" y="7145"/>
                </a:cubicBezTo>
                <a:cubicBezTo>
                  <a:pt x="10046" y="7127"/>
                  <a:pt x="10026" y="7079"/>
                  <a:pt x="9993" y="7079"/>
                </a:cubicBezTo>
                <a:close/>
                <a:moveTo>
                  <a:pt x="10559" y="7109"/>
                </a:moveTo>
                <a:cubicBezTo>
                  <a:pt x="10541" y="7109"/>
                  <a:pt x="10523" y="7121"/>
                  <a:pt x="10523" y="7144"/>
                </a:cubicBezTo>
                <a:lnTo>
                  <a:pt x="10523" y="7159"/>
                </a:lnTo>
                <a:cubicBezTo>
                  <a:pt x="10523" y="7182"/>
                  <a:pt x="10541" y="7194"/>
                  <a:pt x="10559" y="7194"/>
                </a:cubicBezTo>
                <a:cubicBezTo>
                  <a:pt x="10577" y="7194"/>
                  <a:pt x="10595" y="7182"/>
                  <a:pt x="10595" y="7159"/>
                </a:cubicBezTo>
                <a:lnTo>
                  <a:pt x="10595" y="7144"/>
                </a:lnTo>
                <a:cubicBezTo>
                  <a:pt x="10595" y="7121"/>
                  <a:pt x="10577" y="7109"/>
                  <a:pt x="10559" y="7109"/>
                </a:cubicBezTo>
                <a:close/>
                <a:moveTo>
                  <a:pt x="11829" y="7152"/>
                </a:moveTo>
                <a:cubicBezTo>
                  <a:pt x="11813" y="7152"/>
                  <a:pt x="11803" y="7175"/>
                  <a:pt x="11820" y="7184"/>
                </a:cubicBezTo>
                <a:cubicBezTo>
                  <a:pt x="11831" y="7190"/>
                  <a:pt x="11840" y="7195"/>
                  <a:pt x="11851" y="7200"/>
                </a:cubicBezTo>
                <a:cubicBezTo>
                  <a:pt x="11854" y="7202"/>
                  <a:pt x="11857" y="7202"/>
                  <a:pt x="11859" y="7202"/>
                </a:cubicBezTo>
                <a:cubicBezTo>
                  <a:pt x="11876" y="7202"/>
                  <a:pt x="11886" y="7179"/>
                  <a:pt x="11868" y="7170"/>
                </a:cubicBezTo>
                <a:cubicBezTo>
                  <a:pt x="11858" y="7165"/>
                  <a:pt x="11849" y="7159"/>
                  <a:pt x="11838" y="7154"/>
                </a:cubicBezTo>
                <a:cubicBezTo>
                  <a:pt x="11835" y="7153"/>
                  <a:pt x="11832" y="7152"/>
                  <a:pt x="11829" y="7152"/>
                </a:cubicBezTo>
                <a:close/>
                <a:moveTo>
                  <a:pt x="18794" y="7174"/>
                </a:moveTo>
                <a:cubicBezTo>
                  <a:pt x="18790" y="7174"/>
                  <a:pt x="18786" y="7176"/>
                  <a:pt x="18783" y="7179"/>
                </a:cubicBezTo>
                <a:lnTo>
                  <a:pt x="18767" y="7195"/>
                </a:lnTo>
                <a:cubicBezTo>
                  <a:pt x="18754" y="7207"/>
                  <a:pt x="18767" y="7224"/>
                  <a:pt x="18780" y="7224"/>
                </a:cubicBezTo>
                <a:cubicBezTo>
                  <a:pt x="18784" y="7224"/>
                  <a:pt x="18788" y="7223"/>
                  <a:pt x="18792" y="7219"/>
                </a:cubicBezTo>
                <a:lnTo>
                  <a:pt x="18808" y="7203"/>
                </a:lnTo>
                <a:cubicBezTo>
                  <a:pt x="18820" y="7191"/>
                  <a:pt x="18808" y="7174"/>
                  <a:pt x="18794" y="7174"/>
                </a:cubicBezTo>
                <a:close/>
                <a:moveTo>
                  <a:pt x="19200" y="7161"/>
                </a:moveTo>
                <a:cubicBezTo>
                  <a:pt x="19153" y="7161"/>
                  <a:pt x="19152" y="7233"/>
                  <a:pt x="19200" y="7233"/>
                </a:cubicBezTo>
                <a:cubicBezTo>
                  <a:pt x="19245" y="7233"/>
                  <a:pt x="19245" y="7161"/>
                  <a:pt x="19200" y="7161"/>
                </a:cubicBezTo>
                <a:close/>
                <a:moveTo>
                  <a:pt x="14076" y="7035"/>
                </a:moveTo>
                <a:cubicBezTo>
                  <a:pt x="14071" y="7035"/>
                  <a:pt x="14065" y="7036"/>
                  <a:pt x="14059" y="7039"/>
                </a:cubicBezTo>
                <a:cubicBezTo>
                  <a:pt x="14027" y="7054"/>
                  <a:pt x="13994" y="7063"/>
                  <a:pt x="13959" y="7063"/>
                </a:cubicBezTo>
                <a:cubicBezTo>
                  <a:pt x="13953" y="7063"/>
                  <a:pt x="13947" y="7062"/>
                  <a:pt x="13942" y="7062"/>
                </a:cubicBezTo>
                <a:cubicBezTo>
                  <a:pt x="13941" y="7062"/>
                  <a:pt x="13940" y="7062"/>
                  <a:pt x="13940" y="7062"/>
                </a:cubicBezTo>
                <a:cubicBezTo>
                  <a:pt x="13901" y="7062"/>
                  <a:pt x="13896" y="7118"/>
                  <a:pt x="13929" y="7130"/>
                </a:cubicBezTo>
                <a:cubicBezTo>
                  <a:pt x="13911" y="7137"/>
                  <a:pt x="13899" y="7156"/>
                  <a:pt x="13911" y="7179"/>
                </a:cubicBezTo>
                <a:cubicBezTo>
                  <a:pt x="13922" y="7195"/>
                  <a:pt x="13931" y="7209"/>
                  <a:pt x="13942" y="7223"/>
                </a:cubicBezTo>
                <a:cubicBezTo>
                  <a:pt x="13949" y="7235"/>
                  <a:pt x="13960" y="7239"/>
                  <a:pt x="13971" y="7239"/>
                </a:cubicBezTo>
                <a:cubicBezTo>
                  <a:pt x="13996" y="7239"/>
                  <a:pt x="14020" y="7215"/>
                  <a:pt x="14003" y="7188"/>
                </a:cubicBezTo>
                <a:cubicBezTo>
                  <a:pt x="13994" y="7174"/>
                  <a:pt x="13984" y="7158"/>
                  <a:pt x="13973" y="7144"/>
                </a:cubicBezTo>
                <a:cubicBezTo>
                  <a:pt x="13970" y="7139"/>
                  <a:pt x="13966" y="7135"/>
                  <a:pt x="13963" y="7133"/>
                </a:cubicBezTo>
                <a:cubicBezTo>
                  <a:pt x="14008" y="7132"/>
                  <a:pt x="14054" y="7118"/>
                  <a:pt x="14095" y="7099"/>
                </a:cubicBezTo>
                <a:cubicBezTo>
                  <a:pt x="14131" y="7082"/>
                  <a:pt x="14109" y="7035"/>
                  <a:pt x="14076" y="7035"/>
                </a:cubicBezTo>
                <a:close/>
                <a:moveTo>
                  <a:pt x="6494" y="7145"/>
                </a:moveTo>
                <a:cubicBezTo>
                  <a:pt x="6426" y="7145"/>
                  <a:pt x="6425" y="7253"/>
                  <a:pt x="6494" y="7253"/>
                </a:cubicBezTo>
                <a:cubicBezTo>
                  <a:pt x="6562" y="7250"/>
                  <a:pt x="6562" y="7145"/>
                  <a:pt x="6494" y="7145"/>
                </a:cubicBezTo>
                <a:close/>
                <a:moveTo>
                  <a:pt x="21682" y="7180"/>
                </a:moveTo>
                <a:cubicBezTo>
                  <a:pt x="21655" y="7180"/>
                  <a:pt x="21630" y="7215"/>
                  <a:pt x="21654" y="7240"/>
                </a:cubicBezTo>
                <a:cubicBezTo>
                  <a:pt x="21662" y="7248"/>
                  <a:pt x="21668" y="7255"/>
                  <a:pt x="21675" y="7261"/>
                </a:cubicBezTo>
                <a:cubicBezTo>
                  <a:pt x="21683" y="7268"/>
                  <a:pt x="21691" y="7271"/>
                  <a:pt x="21699" y="7271"/>
                </a:cubicBezTo>
                <a:cubicBezTo>
                  <a:pt x="21727" y="7271"/>
                  <a:pt x="21751" y="7237"/>
                  <a:pt x="21726" y="7212"/>
                </a:cubicBezTo>
                <a:lnTo>
                  <a:pt x="21705" y="7191"/>
                </a:lnTo>
                <a:cubicBezTo>
                  <a:pt x="21698" y="7183"/>
                  <a:pt x="21690" y="7180"/>
                  <a:pt x="21682" y="7180"/>
                </a:cubicBezTo>
                <a:close/>
                <a:moveTo>
                  <a:pt x="12983" y="7140"/>
                </a:moveTo>
                <a:cubicBezTo>
                  <a:pt x="12969" y="7140"/>
                  <a:pt x="12957" y="7158"/>
                  <a:pt x="12970" y="7171"/>
                </a:cubicBezTo>
                <a:cubicBezTo>
                  <a:pt x="13000" y="7205"/>
                  <a:pt x="13031" y="7240"/>
                  <a:pt x="13062" y="7275"/>
                </a:cubicBezTo>
                <a:cubicBezTo>
                  <a:pt x="13065" y="7278"/>
                  <a:pt x="13069" y="7280"/>
                  <a:pt x="13072" y="7280"/>
                </a:cubicBezTo>
                <a:cubicBezTo>
                  <a:pt x="13085" y="7280"/>
                  <a:pt x="13097" y="7262"/>
                  <a:pt x="13087" y="7249"/>
                </a:cubicBezTo>
                <a:cubicBezTo>
                  <a:pt x="13056" y="7216"/>
                  <a:pt x="13025" y="7180"/>
                  <a:pt x="12995" y="7146"/>
                </a:cubicBezTo>
                <a:cubicBezTo>
                  <a:pt x="12991" y="7142"/>
                  <a:pt x="12987" y="7140"/>
                  <a:pt x="12983" y="7140"/>
                </a:cubicBezTo>
                <a:close/>
                <a:moveTo>
                  <a:pt x="13400" y="7154"/>
                </a:moveTo>
                <a:cubicBezTo>
                  <a:pt x="13386" y="7154"/>
                  <a:pt x="13373" y="7161"/>
                  <a:pt x="13370" y="7179"/>
                </a:cubicBezTo>
                <a:cubicBezTo>
                  <a:pt x="13361" y="7214"/>
                  <a:pt x="13370" y="7245"/>
                  <a:pt x="13392" y="7273"/>
                </a:cubicBezTo>
                <a:cubicBezTo>
                  <a:pt x="13397" y="7281"/>
                  <a:pt x="13406" y="7284"/>
                  <a:pt x="13415" y="7284"/>
                </a:cubicBezTo>
                <a:cubicBezTo>
                  <a:pt x="13425" y="7284"/>
                  <a:pt x="13435" y="7280"/>
                  <a:pt x="13441" y="7273"/>
                </a:cubicBezTo>
                <a:cubicBezTo>
                  <a:pt x="13456" y="7259"/>
                  <a:pt x="13454" y="7238"/>
                  <a:pt x="13441" y="7223"/>
                </a:cubicBezTo>
                <a:cubicBezTo>
                  <a:pt x="13436" y="7218"/>
                  <a:pt x="13435" y="7207"/>
                  <a:pt x="13437" y="7198"/>
                </a:cubicBezTo>
                <a:cubicBezTo>
                  <a:pt x="13444" y="7171"/>
                  <a:pt x="13421" y="7154"/>
                  <a:pt x="13400" y="7154"/>
                </a:cubicBezTo>
                <a:close/>
                <a:moveTo>
                  <a:pt x="4559" y="7139"/>
                </a:moveTo>
                <a:cubicBezTo>
                  <a:pt x="4518" y="7139"/>
                  <a:pt x="4481" y="7192"/>
                  <a:pt x="4519" y="7229"/>
                </a:cubicBezTo>
                <a:lnTo>
                  <a:pt x="4563" y="7275"/>
                </a:lnTo>
                <a:cubicBezTo>
                  <a:pt x="4574" y="7286"/>
                  <a:pt x="4586" y="7290"/>
                  <a:pt x="4599" y="7290"/>
                </a:cubicBezTo>
                <a:cubicBezTo>
                  <a:pt x="4640" y="7290"/>
                  <a:pt x="4676" y="7237"/>
                  <a:pt x="4639" y="7200"/>
                </a:cubicBezTo>
                <a:lnTo>
                  <a:pt x="4594" y="7155"/>
                </a:lnTo>
                <a:cubicBezTo>
                  <a:pt x="4583" y="7144"/>
                  <a:pt x="4571" y="7139"/>
                  <a:pt x="4559" y="7139"/>
                </a:cubicBezTo>
                <a:close/>
                <a:moveTo>
                  <a:pt x="19695" y="7185"/>
                </a:moveTo>
                <a:cubicBezTo>
                  <a:pt x="19627" y="7185"/>
                  <a:pt x="19626" y="7292"/>
                  <a:pt x="19695" y="7292"/>
                </a:cubicBezTo>
                <a:lnTo>
                  <a:pt x="19711" y="7292"/>
                </a:lnTo>
                <a:cubicBezTo>
                  <a:pt x="19779" y="7292"/>
                  <a:pt x="19781" y="7185"/>
                  <a:pt x="19711" y="7185"/>
                </a:cubicBezTo>
                <a:close/>
                <a:moveTo>
                  <a:pt x="18941" y="7237"/>
                </a:moveTo>
                <a:cubicBezTo>
                  <a:pt x="18897" y="7237"/>
                  <a:pt x="18897" y="7307"/>
                  <a:pt x="18943" y="7307"/>
                </a:cubicBezTo>
                <a:lnTo>
                  <a:pt x="18958" y="7307"/>
                </a:lnTo>
                <a:cubicBezTo>
                  <a:pt x="19004" y="7307"/>
                  <a:pt x="19004" y="7237"/>
                  <a:pt x="18958" y="7237"/>
                </a:cubicBezTo>
                <a:lnTo>
                  <a:pt x="18943" y="7237"/>
                </a:lnTo>
                <a:cubicBezTo>
                  <a:pt x="18942" y="7237"/>
                  <a:pt x="18942" y="7237"/>
                  <a:pt x="18941" y="7237"/>
                </a:cubicBezTo>
                <a:close/>
                <a:moveTo>
                  <a:pt x="1611" y="7224"/>
                </a:moveTo>
                <a:cubicBezTo>
                  <a:pt x="1594" y="7224"/>
                  <a:pt x="1576" y="7236"/>
                  <a:pt x="1576" y="7259"/>
                </a:cubicBezTo>
                <a:lnTo>
                  <a:pt x="1576" y="7275"/>
                </a:lnTo>
                <a:cubicBezTo>
                  <a:pt x="1575" y="7298"/>
                  <a:pt x="1593" y="7309"/>
                  <a:pt x="1610" y="7309"/>
                </a:cubicBezTo>
                <a:cubicBezTo>
                  <a:pt x="1628" y="7309"/>
                  <a:pt x="1646" y="7298"/>
                  <a:pt x="1647" y="7275"/>
                </a:cubicBezTo>
                <a:lnTo>
                  <a:pt x="1647" y="7259"/>
                </a:lnTo>
                <a:cubicBezTo>
                  <a:pt x="1647" y="7236"/>
                  <a:pt x="1629" y="7224"/>
                  <a:pt x="1611" y="7224"/>
                </a:cubicBezTo>
                <a:close/>
                <a:moveTo>
                  <a:pt x="153" y="7221"/>
                </a:moveTo>
                <a:cubicBezTo>
                  <a:pt x="139" y="7221"/>
                  <a:pt x="125" y="7228"/>
                  <a:pt x="120" y="7245"/>
                </a:cubicBezTo>
                <a:cubicBezTo>
                  <a:pt x="114" y="7261"/>
                  <a:pt x="109" y="7276"/>
                  <a:pt x="104" y="7290"/>
                </a:cubicBezTo>
                <a:cubicBezTo>
                  <a:pt x="95" y="7316"/>
                  <a:pt x="117" y="7334"/>
                  <a:pt x="139" y="7334"/>
                </a:cubicBezTo>
                <a:cubicBezTo>
                  <a:pt x="153" y="7334"/>
                  <a:pt x="166" y="7327"/>
                  <a:pt x="172" y="7310"/>
                </a:cubicBezTo>
                <a:cubicBezTo>
                  <a:pt x="177" y="7294"/>
                  <a:pt x="183" y="7280"/>
                  <a:pt x="188" y="7265"/>
                </a:cubicBezTo>
                <a:cubicBezTo>
                  <a:pt x="197" y="7239"/>
                  <a:pt x="175" y="7221"/>
                  <a:pt x="153" y="7221"/>
                </a:cubicBezTo>
                <a:close/>
                <a:moveTo>
                  <a:pt x="15773" y="7302"/>
                </a:moveTo>
                <a:cubicBezTo>
                  <a:pt x="15751" y="7302"/>
                  <a:pt x="15751" y="7336"/>
                  <a:pt x="15773" y="7337"/>
                </a:cubicBezTo>
                <a:lnTo>
                  <a:pt x="15818" y="7337"/>
                </a:lnTo>
                <a:cubicBezTo>
                  <a:pt x="15842" y="7337"/>
                  <a:pt x="15842" y="7302"/>
                  <a:pt x="15818" y="7302"/>
                </a:cubicBezTo>
                <a:close/>
                <a:moveTo>
                  <a:pt x="18355" y="7262"/>
                </a:moveTo>
                <a:cubicBezTo>
                  <a:pt x="18350" y="7262"/>
                  <a:pt x="18344" y="7263"/>
                  <a:pt x="18338" y="7266"/>
                </a:cubicBezTo>
                <a:cubicBezTo>
                  <a:pt x="18328" y="7271"/>
                  <a:pt x="18320" y="7277"/>
                  <a:pt x="18309" y="7282"/>
                </a:cubicBezTo>
                <a:cubicBezTo>
                  <a:pt x="18274" y="7300"/>
                  <a:pt x="18295" y="7348"/>
                  <a:pt x="18327" y="7348"/>
                </a:cubicBezTo>
                <a:cubicBezTo>
                  <a:pt x="18332" y="7348"/>
                  <a:pt x="18338" y="7347"/>
                  <a:pt x="18344" y="7344"/>
                </a:cubicBezTo>
                <a:cubicBezTo>
                  <a:pt x="18354" y="7338"/>
                  <a:pt x="18364" y="7333"/>
                  <a:pt x="18374" y="7328"/>
                </a:cubicBezTo>
                <a:cubicBezTo>
                  <a:pt x="18409" y="7310"/>
                  <a:pt x="18388" y="7262"/>
                  <a:pt x="18355" y="7262"/>
                </a:cubicBezTo>
                <a:close/>
                <a:moveTo>
                  <a:pt x="5711" y="7217"/>
                </a:moveTo>
                <a:cubicBezTo>
                  <a:pt x="5699" y="7217"/>
                  <a:pt x="5687" y="7222"/>
                  <a:pt x="5676" y="7233"/>
                </a:cubicBezTo>
                <a:lnTo>
                  <a:pt x="5646" y="7263"/>
                </a:lnTo>
                <a:cubicBezTo>
                  <a:pt x="5608" y="7300"/>
                  <a:pt x="5644" y="7354"/>
                  <a:pt x="5685" y="7354"/>
                </a:cubicBezTo>
                <a:cubicBezTo>
                  <a:pt x="5697" y="7354"/>
                  <a:pt x="5709" y="7349"/>
                  <a:pt x="5720" y="7338"/>
                </a:cubicBezTo>
                <a:lnTo>
                  <a:pt x="5751" y="7308"/>
                </a:lnTo>
                <a:cubicBezTo>
                  <a:pt x="5788" y="7271"/>
                  <a:pt x="5752" y="7217"/>
                  <a:pt x="5711" y="7217"/>
                </a:cubicBezTo>
                <a:close/>
                <a:moveTo>
                  <a:pt x="12775" y="7274"/>
                </a:moveTo>
                <a:cubicBezTo>
                  <a:pt x="12772" y="7274"/>
                  <a:pt x="12769" y="7275"/>
                  <a:pt x="12765" y="7276"/>
                </a:cubicBezTo>
                <a:cubicBezTo>
                  <a:pt x="12746" y="7281"/>
                  <a:pt x="12726" y="7286"/>
                  <a:pt x="12706" y="7290"/>
                </a:cubicBezTo>
                <a:cubicBezTo>
                  <a:pt x="12664" y="7300"/>
                  <a:pt x="12677" y="7359"/>
                  <a:pt x="12714" y="7359"/>
                </a:cubicBezTo>
                <a:cubicBezTo>
                  <a:pt x="12717" y="7359"/>
                  <a:pt x="12720" y="7359"/>
                  <a:pt x="12723" y="7358"/>
                </a:cubicBezTo>
                <a:cubicBezTo>
                  <a:pt x="12743" y="7353"/>
                  <a:pt x="12763" y="7348"/>
                  <a:pt x="12784" y="7344"/>
                </a:cubicBezTo>
                <a:cubicBezTo>
                  <a:pt x="12825" y="7333"/>
                  <a:pt x="12813" y="7274"/>
                  <a:pt x="12775" y="7274"/>
                </a:cubicBezTo>
                <a:close/>
                <a:moveTo>
                  <a:pt x="975" y="7281"/>
                </a:moveTo>
                <a:cubicBezTo>
                  <a:pt x="964" y="7281"/>
                  <a:pt x="954" y="7287"/>
                  <a:pt x="947" y="7300"/>
                </a:cubicBezTo>
                <a:cubicBezTo>
                  <a:pt x="942" y="7310"/>
                  <a:pt x="937" y="7319"/>
                  <a:pt x="932" y="7329"/>
                </a:cubicBezTo>
                <a:cubicBezTo>
                  <a:pt x="917" y="7357"/>
                  <a:pt x="942" y="7383"/>
                  <a:pt x="965" y="7383"/>
                </a:cubicBezTo>
                <a:cubicBezTo>
                  <a:pt x="976" y="7383"/>
                  <a:pt x="987" y="7378"/>
                  <a:pt x="993" y="7365"/>
                </a:cubicBezTo>
                <a:cubicBezTo>
                  <a:pt x="999" y="7354"/>
                  <a:pt x="1004" y="7344"/>
                  <a:pt x="1009" y="7334"/>
                </a:cubicBezTo>
                <a:cubicBezTo>
                  <a:pt x="1023" y="7307"/>
                  <a:pt x="999" y="7281"/>
                  <a:pt x="975" y="7281"/>
                </a:cubicBezTo>
                <a:close/>
                <a:moveTo>
                  <a:pt x="2842" y="7395"/>
                </a:moveTo>
                <a:cubicBezTo>
                  <a:pt x="2818" y="7395"/>
                  <a:pt x="2818" y="7431"/>
                  <a:pt x="2842" y="7431"/>
                </a:cubicBezTo>
                <a:cubicBezTo>
                  <a:pt x="2865" y="7431"/>
                  <a:pt x="2865" y="7395"/>
                  <a:pt x="2842" y="7395"/>
                </a:cubicBezTo>
                <a:close/>
                <a:moveTo>
                  <a:pt x="14665" y="7320"/>
                </a:moveTo>
                <a:cubicBezTo>
                  <a:pt x="14624" y="7320"/>
                  <a:pt x="14588" y="7374"/>
                  <a:pt x="14625" y="7411"/>
                </a:cubicBezTo>
                <a:lnTo>
                  <a:pt x="14640" y="7426"/>
                </a:lnTo>
                <a:cubicBezTo>
                  <a:pt x="14651" y="7437"/>
                  <a:pt x="14664" y="7442"/>
                  <a:pt x="14676" y="7442"/>
                </a:cubicBezTo>
                <a:cubicBezTo>
                  <a:pt x="14717" y="7442"/>
                  <a:pt x="14754" y="7389"/>
                  <a:pt x="14717" y="7352"/>
                </a:cubicBezTo>
                <a:cubicBezTo>
                  <a:pt x="14712" y="7345"/>
                  <a:pt x="14706" y="7342"/>
                  <a:pt x="14701" y="7336"/>
                </a:cubicBezTo>
                <a:cubicBezTo>
                  <a:pt x="14690" y="7325"/>
                  <a:pt x="14678" y="7320"/>
                  <a:pt x="14665" y="7320"/>
                </a:cubicBezTo>
                <a:close/>
                <a:moveTo>
                  <a:pt x="17802" y="7427"/>
                </a:moveTo>
                <a:cubicBezTo>
                  <a:pt x="17798" y="7427"/>
                  <a:pt x="17794" y="7428"/>
                  <a:pt x="17791" y="7432"/>
                </a:cubicBezTo>
                <a:lnTo>
                  <a:pt x="17775" y="7447"/>
                </a:lnTo>
                <a:cubicBezTo>
                  <a:pt x="17761" y="7460"/>
                  <a:pt x="17773" y="7477"/>
                  <a:pt x="17787" y="7477"/>
                </a:cubicBezTo>
                <a:cubicBezTo>
                  <a:pt x="17791" y="7477"/>
                  <a:pt x="17795" y="7476"/>
                  <a:pt x="17799" y="7473"/>
                </a:cubicBezTo>
                <a:lnTo>
                  <a:pt x="17815" y="7457"/>
                </a:lnTo>
                <a:cubicBezTo>
                  <a:pt x="17828" y="7445"/>
                  <a:pt x="17816" y="7427"/>
                  <a:pt x="17802" y="7427"/>
                </a:cubicBezTo>
                <a:close/>
                <a:moveTo>
                  <a:pt x="11617" y="7452"/>
                </a:moveTo>
                <a:cubicBezTo>
                  <a:pt x="11613" y="7452"/>
                  <a:pt x="11609" y="7453"/>
                  <a:pt x="11606" y="7457"/>
                </a:cubicBezTo>
                <a:cubicBezTo>
                  <a:pt x="11600" y="7463"/>
                  <a:pt x="11595" y="7468"/>
                  <a:pt x="11590" y="7473"/>
                </a:cubicBezTo>
                <a:cubicBezTo>
                  <a:pt x="11577" y="7485"/>
                  <a:pt x="11590" y="7502"/>
                  <a:pt x="11603" y="7502"/>
                </a:cubicBezTo>
                <a:cubicBezTo>
                  <a:pt x="11607" y="7502"/>
                  <a:pt x="11611" y="7500"/>
                  <a:pt x="11615" y="7497"/>
                </a:cubicBezTo>
                <a:lnTo>
                  <a:pt x="11630" y="7481"/>
                </a:lnTo>
                <a:cubicBezTo>
                  <a:pt x="11642" y="7469"/>
                  <a:pt x="11630" y="7452"/>
                  <a:pt x="11617" y="7452"/>
                </a:cubicBezTo>
                <a:close/>
                <a:moveTo>
                  <a:pt x="2048" y="7372"/>
                </a:moveTo>
                <a:cubicBezTo>
                  <a:pt x="2030" y="7372"/>
                  <a:pt x="2010" y="7382"/>
                  <a:pt x="2000" y="7399"/>
                </a:cubicBezTo>
                <a:cubicBezTo>
                  <a:pt x="1984" y="7425"/>
                  <a:pt x="1995" y="7456"/>
                  <a:pt x="2020" y="7473"/>
                </a:cubicBezTo>
                <a:cubicBezTo>
                  <a:pt x="2036" y="7483"/>
                  <a:pt x="2050" y="7491"/>
                  <a:pt x="2064" y="7502"/>
                </a:cubicBezTo>
                <a:cubicBezTo>
                  <a:pt x="2072" y="7507"/>
                  <a:pt x="2080" y="7509"/>
                  <a:pt x="2089" y="7509"/>
                </a:cubicBezTo>
                <a:cubicBezTo>
                  <a:pt x="2108" y="7509"/>
                  <a:pt x="2127" y="7499"/>
                  <a:pt x="2137" y="7483"/>
                </a:cubicBezTo>
                <a:cubicBezTo>
                  <a:pt x="2153" y="7457"/>
                  <a:pt x="2143" y="7425"/>
                  <a:pt x="2119" y="7410"/>
                </a:cubicBezTo>
                <a:cubicBezTo>
                  <a:pt x="2103" y="7399"/>
                  <a:pt x="2088" y="7390"/>
                  <a:pt x="2073" y="7379"/>
                </a:cubicBezTo>
                <a:cubicBezTo>
                  <a:pt x="2066" y="7374"/>
                  <a:pt x="2057" y="7372"/>
                  <a:pt x="2048" y="7372"/>
                </a:cubicBezTo>
                <a:close/>
                <a:moveTo>
                  <a:pt x="10829" y="7439"/>
                </a:moveTo>
                <a:cubicBezTo>
                  <a:pt x="10783" y="7439"/>
                  <a:pt x="10783" y="7510"/>
                  <a:pt x="10829" y="7510"/>
                </a:cubicBezTo>
                <a:cubicBezTo>
                  <a:pt x="10873" y="7510"/>
                  <a:pt x="10874" y="7439"/>
                  <a:pt x="10829" y="7439"/>
                </a:cubicBezTo>
                <a:close/>
                <a:moveTo>
                  <a:pt x="9576" y="7409"/>
                </a:moveTo>
                <a:cubicBezTo>
                  <a:pt x="9553" y="7409"/>
                  <a:pt x="9528" y="7435"/>
                  <a:pt x="9542" y="7463"/>
                </a:cubicBezTo>
                <a:cubicBezTo>
                  <a:pt x="9547" y="7474"/>
                  <a:pt x="9552" y="7483"/>
                  <a:pt x="9557" y="7493"/>
                </a:cubicBezTo>
                <a:cubicBezTo>
                  <a:pt x="9564" y="7506"/>
                  <a:pt x="9574" y="7511"/>
                  <a:pt x="9585" y="7511"/>
                </a:cubicBezTo>
                <a:cubicBezTo>
                  <a:pt x="9608" y="7511"/>
                  <a:pt x="9632" y="7486"/>
                  <a:pt x="9618" y="7458"/>
                </a:cubicBezTo>
                <a:cubicBezTo>
                  <a:pt x="9613" y="7448"/>
                  <a:pt x="9608" y="7438"/>
                  <a:pt x="9604" y="7427"/>
                </a:cubicBezTo>
                <a:cubicBezTo>
                  <a:pt x="9597" y="7415"/>
                  <a:pt x="9587" y="7409"/>
                  <a:pt x="9576" y="7409"/>
                </a:cubicBezTo>
                <a:close/>
                <a:moveTo>
                  <a:pt x="5951" y="7460"/>
                </a:moveTo>
                <a:cubicBezTo>
                  <a:pt x="5907" y="7460"/>
                  <a:pt x="5906" y="7531"/>
                  <a:pt x="5951" y="7531"/>
                </a:cubicBezTo>
                <a:cubicBezTo>
                  <a:pt x="5997" y="7531"/>
                  <a:pt x="5997" y="7460"/>
                  <a:pt x="5951" y="7460"/>
                </a:cubicBezTo>
                <a:close/>
                <a:moveTo>
                  <a:pt x="20625" y="7478"/>
                </a:moveTo>
                <a:cubicBezTo>
                  <a:pt x="20579" y="7478"/>
                  <a:pt x="20579" y="7548"/>
                  <a:pt x="20625" y="7548"/>
                </a:cubicBezTo>
                <a:lnTo>
                  <a:pt x="20641" y="7548"/>
                </a:lnTo>
                <a:cubicBezTo>
                  <a:pt x="20687" y="7548"/>
                  <a:pt x="20687" y="7478"/>
                  <a:pt x="20641" y="7478"/>
                </a:cubicBezTo>
                <a:close/>
                <a:moveTo>
                  <a:pt x="21242" y="7433"/>
                </a:moveTo>
                <a:cubicBezTo>
                  <a:pt x="21219" y="7433"/>
                  <a:pt x="21196" y="7451"/>
                  <a:pt x="21191" y="7473"/>
                </a:cubicBezTo>
                <a:cubicBezTo>
                  <a:pt x="21183" y="7501"/>
                  <a:pt x="21199" y="7530"/>
                  <a:pt x="21228" y="7537"/>
                </a:cubicBezTo>
                <a:cubicBezTo>
                  <a:pt x="21243" y="7543"/>
                  <a:pt x="21258" y="7548"/>
                  <a:pt x="21272" y="7552"/>
                </a:cubicBezTo>
                <a:cubicBezTo>
                  <a:pt x="21277" y="7554"/>
                  <a:pt x="21282" y="7555"/>
                  <a:pt x="21286" y="7555"/>
                </a:cubicBezTo>
                <a:cubicBezTo>
                  <a:pt x="21310" y="7555"/>
                  <a:pt x="21333" y="7537"/>
                  <a:pt x="21338" y="7515"/>
                </a:cubicBezTo>
                <a:cubicBezTo>
                  <a:pt x="21345" y="7486"/>
                  <a:pt x="21328" y="7459"/>
                  <a:pt x="21301" y="7449"/>
                </a:cubicBezTo>
                <a:cubicBezTo>
                  <a:pt x="21285" y="7444"/>
                  <a:pt x="21271" y="7439"/>
                  <a:pt x="21256" y="7436"/>
                </a:cubicBezTo>
                <a:cubicBezTo>
                  <a:pt x="21251" y="7434"/>
                  <a:pt x="21246" y="7433"/>
                  <a:pt x="21242" y="7433"/>
                </a:cubicBezTo>
                <a:close/>
                <a:moveTo>
                  <a:pt x="17680" y="7471"/>
                </a:moveTo>
                <a:cubicBezTo>
                  <a:pt x="17677" y="7471"/>
                  <a:pt x="17674" y="7472"/>
                  <a:pt x="17671" y="7473"/>
                </a:cubicBezTo>
                <a:cubicBezTo>
                  <a:pt x="17646" y="7478"/>
                  <a:pt x="17621" y="7484"/>
                  <a:pt x="17597" y="7489"/>
                </a:cubicBezTo>
                <a:cubicBezTo>
                  <a:pt x="17554" y="7498"/>
                  <a:pt x="17566" y="7558"/>
                  <a:pt x="17605" y="7558"/>
                </a:cubicBezTo>
                <a:cubicBezTo>
                  <a:pt x="17608" y="7558"/>
                  <a:pt x="17611" y="7558"/>
                  <a:pt x="17615" y="7557"/>
                </a:cubicBezTo>
                <a:cubicBezTo>
                  <a:pt x="17640" y="7552"/>
                  <a:pt x="17665" y="7546"/>
                  <a:pt x="17689" y="7541"/>
                </a:cubicBezTo>
                <a:cubicBezTo>
                  <a:pt x="17731" y="7531"/>
                  <a:pt x="17717" y="7471"/>
                  <a:pt x="17680" y="7471"/>
                </a:cubicBezTo>
                <a:close/>
                <a:moveTo>
                  <a:pt x="18207" y="7518"/>
                </a:moveTo>
                <a:cubicBezTo>
                  <a:pt x="18193" y="7518"/>
                  <a:pt x="18182" y="7536"/>
                  <a:pt x="18194" y="7548"/>
                </a:cubicBezTo>
                <a:cubicBezTo>
                  <a:pt x="18199" y="7553"/>
                  <a:pt x="18205" y="7558"/>
                  <a:pt x="18210" y="7564"/>
                </a:cubicBezTo>
                <a:cubicBezTo>
                  <a:pt x="18213" y="7567"/>
                  <a:pt x="18217" y="7569"/>
                  <a:pt x="18221" y="7569"/>
                </a:cubicBezTo>
                <a:cubicBezTo>
                  <a:pt x="18234" y="7569"/>
                  <a:pt x="18246" y="7551"/>
                  <a:pt x="18234" y="7539"/>
                </a:cubicBezTo>
                <a:lnTo>
                  <a:pt x="18218" y="7523"/>
                </a:lnTo>
                <a:cubicBezTo>
                  <a:pt x="18214" y="7519"/>
                  <a:pt x="18211" y="7518"/>
                  <a:pt x="18207" y="7518"/>
                </a:cubicBezTo>
                <a:close/>
                <a:moveTo>
                  <a:pt x="3878" y="7451"/>
                </a:moveTo>
                <a:cubicBezTo>
                  <a:pt x="3859" y="7451"/>
                  <a:pt x="3840" y="7460"/>
                  <a:pt x="3831" y="7478"/>
                </a:cubicBezTo>
                <a:cubicBezTo>
                  <a:pt x="3826" y="7488"/>
                  <a:pt x="3821" y="7497"/>
                  <a:pt x="3816" y="7507"/>
                </a:cubicBezTo>
                <a:cubicBezTo>
                  <a:pt x="3802" y="7533"/>
                  <a:pt x="3807" y="7565"/>
                  <a:pt x="3834" y="7580"/>
                </a:cubicBezTo>
                <a:cubicBezTo>
                  <a:pt x="3843" y="7585"/>
                  <a:pt x="3853" y="7587"/>
                  <a:pt x="3863" y="7587"/>
                </a:cubicBezTo>
                <a:cubicBezTo>
                  <a:pt x="3881" y="7587"/>
                  <a:pt x="3900" y="7579"/>
                  <a:pt x="3908" y="7562"/>
                </a:cubicBezTo>
                <a:cubicBezTo>
                  <a:pt x="3913" y="7551"/>
                  <a:pt x="3918" y="7542"/>
                  <a:pt x="3924" y="7531"/>
                </a:cubicBezTo>
                <a:cubicBezTo>
                  <a:pt x="3937" y="7505"/>
                  <a:pt x="3932" y="7474"/>
                  <a:pt x="3905" y="7458"/>
                </a:cubicBezTo>
                <a:cubicBezTo>
                  <a:pt x="3897" y="7453"/>
                  <a:pt x="3887" y="7451"/>
                  <a:pt x="3878" y="7451"/>
                </a:cubicBezTo>
                <a:close/>
                <a:moveTo>
                  <a:pt x="3174" y="7512"/>
                </a:moveTo>
                <a:cubicBezTo>
                  <a:pt x="3146" y="7512"/>
                  <a:pt x="3122" y="7549"/>
                  <a:pt x="3147" y="7573"/>
                </a:cubicBezTo>
                <a:cubicBezTo>
                  <a:pt x="3157" y="7584"/>
                  <a:pt x="3167" y="7594"/>
                  <a:pt x="3178" y="7603"/>
                </a:cubicBezTo>
                <a:cubicBezTo>
                  <a:pt x="3185" y="7611"/>
                  <a:pt x="3193" y="7614"/>
                  <a:pt x="3201" y="7614"/>
                </a:cubicBezTo>
                <a:cubicBezTo>
                  <a:pt x="3228" y="7614"/>
                  <a:pt x="3253" y="7578"/>
                  <a:pt x="3227" y="7553"/>
                </a:cubicBezTo>
                <a:lnTo>
                  <a:pt x="3198" y="7523"/>
                </a:lnTo>
                <a:cubicBezTo>
                  <a:pt x="3190" y="7515"/>
                  <a:pt x="3182" y="7512"/>
                  <a:pt x="3174" y="7512"/>
                </a:cubicBezTo>
                <a:close/>
                <a:moveTo>
                  <a:pt x="22682" y="7523"/>
                </a:moveTo>
                <a:cubicBezTo>
                  <a:pt x="22670" y="7523"/>
                  <a:pt x="22658" y="7528"/>
                  <a:pt x="22647" y="7539"/>
                </a:cubicBezTo>
                <a:lnTo>
                  <a:pt x="22631" y="7554"/>
                </a:lnTo>
                <a:cubicBezTo>
                  <a:pt x="22594" y="7592"/>
                  <a:pt x="22630" y="7647"/>
                  <a:pt x="22671" y="7647"/>
                </a:cubicBezTo>
                <a:cubicBezTo>
                  <a:pt x="22683" y="7647"/>
                  <a:pt x="22695" y="7642"/>
                  <a:pt x="22706" y="7631"/>
                </a:cubicBezTo>
                <a:lnTo>
                  <a:pt x="22722" y="7615"/>
                </a:lnTo>
                <a:cubicBezTo>
                  <a:pt x="22759" y="7578"/>
                  <a:pt x="22723" y="7523"/>
                  <a:pt x="22682" y="7523"/>
                </a:cubicBezTo>
                <a:close/>
                <a:moveTo>
                  <a:pt x="21948" y="7586"/>
                </a:moveTo>
                <a:cubicBezTo>
                  <a:pt x="21940" y="7586"/>
                  <a:pt x="21932" y="7589"/>
                  <a:pt x="21924" y="7596"/>
                </a:cubicBezTo>
                <a:lnTo>
                  <a:pt x="21909" y="7612"/>
                </a:lnTo>
                <a:cubicBezTo>
                  <a:pt x="21882" y="7636"/>
                  <a:pt x="21907" y="7672"/>
                  <a:pt x="21935" y="7672"/>
                </a:cubicBezTo>
                <a:cubicBezTo>
                  <a:pt x="21942" y="7672"/>
                  <a:pt x="21951" y="7669"/>
                  <a:pt x="21958" y="7662"/>
                </a:cubicBezTo>
                <a:lnTo>
                  <a:pt x="21974" y="7646"/>
                </a:lnTo>
                <a:cubicBezTo>
                  <a:pt x="21999" y="7621"/>
                  <a:pt x="21975" y="7586"/>
                  <a:pt x="21948" y="7586"/>
                </a:cubicBezTo>
                <a:close/>
                <a:moveTo>
                  <a:pt x="18839" y="7544"/>
                </a:moveTo>
                <a:cubicBezTo>
                  <a:pt x="18834" y="7544"/>
                  <a:pt x="18829" y="7545"/>
                  <a:pt x="18825" y="7547"/>
                </a:cubicBezTo>
                <a:cubicBezTo>
                  <a:pt x="18799" y="7557"/>
                  <a:pt x="18774" y="7567"/>
                  <a:pt x="18750" y="7577"/>
                </a:cubicBezTo>
                <a:cubicBezTo>
                  <a:pt x="18724" y="7588"/>
                  <a:pt x="18704" y="7612"/>
                  <a:pt x="18713" y="7642"/>
                </a:cubicBezTo>
                <a:cubicBezTo>
                  <a:pt x="18719" y="7663"/>
                  <a:pt x="18741" y="7682"/>
                  <a:pt x="18763" y="7682"/>
                </a:cubicBezTo>
                <a:cubicBezTo>
                  <a:pt x="18768" y="7682"/>
                  <a:pt x="18773" y="7681"/>
                  <a:pt x="18778" y="7679"/>
                </a:cubicBezTo>
                <a:cubicBezTo>
                  <a:pt x="18804" y="7668"/>
                  <a:pt x="18829" y="7659"/>
                  <a:pt x="18853" y="7649"/>
                </a:cubicBezTo>
                <a:cubicBezTo>
                  <a:pt x="18879" y="7638"/>
                  <a:pt x="18899" y="7614"/>
                  <a:pt x="18891" y="7584"/>
                </a:cubicBezTo>
                <a:cubicBezTo>
                  <a:pt x="18884" y="7563"/>
                  <a:pt x="18861" y="7544"/>
                  <a:pt x="18839" y="7544"/>
                </a:cubicBezTo>
                <a:close/>
                <a:moveTo>
                  <a:pt x="13627" y="7591"/>
                </a:moveTo>
                <a:cubicBezTo>
                  <a:pt x="13603" y="7591"/>
                  <a:pt x="13578" y="7616"/>
                  <a:pt x="13593" y="7643"/>
                </a:cubicBezTo>
                <a:cubicBezTo>
                  <a:pt x="13598" y="7654"/>
                  <a:pt x="13603" y="7663"/>
                  <a:pt x="13609" y="7674"/>
                </a:cubicBezTo>
                <a:cubicBezTo>
                  <a:pt x="13615" y="7686"/>
                  <a:pt x="13626" y="7692"/>
                  <a:pt x="13636" y="7692"/>
                </a:cubicBezTo>
                <a:cubicBezTo>
                  <a:pt x="13660" y="7692"/>
                  <a:pt x="13685" y="7666"/>
                  <a:pt x="13670" y="7638"/>
                </a:cubicBezTo>
                <a:cubicBezTo>
                  <a:pt x="13665" y="7630"/>
                  <a:pt x="13660" y="7619"/>
                  <a:pt x="13655" y="7609"/>
                </a:cubicBezTo>
                <a:cubicBezTo>
                  <a:pt x="13648" y="7596"/>
                  <a:pt x="13637" y="7591"/>
                  <a:pt x="13627" y="7591"/>
                </a:cubicBezTo>
                <a:close/>
                <a:moveTo>
                  <a:pt x="17034" y="7632"/>
                </a:moveTo>
                <a:cubicBezTo>
                  <a:pt x="16989" y="7632"/>
                  <a:pt x="16989" y="7703"/>
                  <a:pt x="17034" y="7703"/>
                </a:cubicBezTo>
                <a:lnTo>
                  <a:pt x="17050" y="7703"/>
                </a:lnTo>
                <a:cubicBezTo>
                  <a:pt x="17050" y="7703"/>
                  <a:pt x="17051" y="7703"/>
                  <a:pt x="17051" y="7703"/>
                </a:cubicBezTo>
                <a:cubicBezTo>
                  <a:pt x="17096" y="7703"/>
                  <a:pt x="17096" y="7633"/>
                  <a:pt x="17050" y="7632"/>
                </a:cubicBezTo>
                <a:close/>
                <a:moveTo>
                  <a:pt x="12626" y="7556"/>
                </a:moveTo>
                <a:cubicBezTo>
                  <a:pt x="12585" y="7556"/>
                  <a:pt x="12549" y="7609"/>
                  <a:pt x="12586" y="7646"/>
                </a:cubicBezTo>
                <a:lnTo>
                  <a:pt x="12630" y="7690"/>
                </a:lnTo>
                <a:cubicBezTo>
                  <a:pt x="12641" y="7702"/>
                  <a:pt x="12654" y="7706"/>
                  <a:pt x="12666" y="7706"/>
                </a:cubicBezTo>
                <a:cubicBezTo>
                  <a:pt x="12707" y="7706"/>
                  <a:pt x="12744" y="7653"/>
                  <a:pt x="12707" y="7616"/>
                </a:cubicBezTo>
                <a:lnTo>
                  <a:pt x="12663" y="7572"/>
                </a:lnTo>
                <a:cubicBezTo>
                  <a:pt x="12651" y="7561"/>
                  <a:pt x="12639" y="7556"/>
                  <a:pt x="12626" y="7556"/>
                </a:cubicBezTo>
                <a:close/>
                <a:moveTo>
                  <a:pt x="7514" y="7645"/>
                </a:moveTo>
                <a:cubicBezTo>
                  <a:pt x="7468" y="7645"/>
                  <a:pt x="7468" y="7716"/>
                  <a:pt x="7514" y="7716"/>
                </a:cubicBezTo>
                <a:cubicBezTo>
                  <a:pt x="7559" y="7716"/>
                  <a:pt x="7559" y="7645"/>
                  <a:pt x="7514" y="7645"/>
                </a:cubicBezTo>
                <a:close/>
                <a:moveTo>
                  <a:pt x="16523" y="7662"/>
                </a:moveTo>
                <a:cubicBezTo>
                  <a:pt x="16478" y="7662"/>
                  <a:pt x="16478" y="7732"/>
                  <a:pt x="16524" y="7732"/>
                </a:cubicBezTo>
                <a:cubicBezTo>
                  <a:pt x="16570" y="7732"/>
                  <a:pt x="16570" y="7662"/>
                  <a:pt x="16524" y="7662"/>
                </a:cubicBezTo>
                <a:cubicBezTo>
                  <a:pt x="16524" y="7662"/>
                  <a:pt x="16523" y="7662"/>
                  <a:pt x="16523" y="7662"/>
                </a:cubicBezTo>
                <a:close/>
                <a:moveTo>
                  <a:pt x="8009" y="7628"/>
                </a:moveTo>
                <a:cubicBezTo>
                  <a:pt x="7940" y="7630"/>
                  <a:pt x="7940" y="7735"/>
                  <a:pt x="8009" y="7735"/>
                </a:cubicBezTo>
                <a:cubicBezTo>
                  <a:pt x="8079" y="7735"/>
                  <a:pt x="8079" y="7628"/>
                  <a:pt x="8009" y="7628"/>
                </a:cubicBezTo>
                <a:close/>
                <a:moveTo>
                  <a:pt x="6883" y="7656"/>
                </a:moveTo>
                <a:cubicBezTo>
                  <a:pt x="6814" y="7656"/>
                  <a:pt x="6814" y="7763"/>
                  <a:pt x="6883" y="7763"/>
                </a:cubicBezTo>
                <a:cubicBezTo>
                  <a:pt x="6951" y="7763"/>
                  <a:pt x="6951" y="7656"/>
                  <a:pt x="6883" y="7656"/>
                </a:cubicBezTo>
                <a:close/>
                <a:moveTo>
                  <a:pt x="9790" y="7712"/>
                </a:moveTo>
                <a:cubicBezTo>
                  <a:pt x="9786" y="7712"/>
                  <a:pt x="9782" y="7713"/>
                  <a:pt x="9779" y="7717"/>
                </a:cubicBezTo>
                <a:lnTo>
                  <a:pt x="9763" y="7732"/>
                </a:lnTo>
                <a:cubicBezTo>
                  <a:pt x="9750" y="7744"/>
                  <a:pt x="9762" y="7763"/>
                  <a:pt x="9776" y="7763"/>
                </a:cubicBezTo>
                <a:cubicBezTo>
                  <a:pt x="9780" y="7763"/>
                  <a:pt x="9784" y="7761"/>
                  <a:pt x="9788" y="7757"/>
                </a:cubicBezTo>
                <a:lnTo>
                  <a:pt x="9804" y="7742"/>
                </a:lnTo>
                <a:cubicBezTo>
                  <a:pt x="9816" y="7730"/>
                  <a:pt x="9803" y="7712"/>
                  <a:pt x="9790" y="7712"/>
                </a:cubicBezTo>
                <a:close/>
                <a:moveTo>
                  <a:pt x="18463" y="7713"/>
                </a:moveTo>
                <a:cubicBezTo>
                  <a:pt x="18447" y="7713"/>
                  <a:pt x="18436" y="7737"/>
                  <a:pt x="18454" y="7746"/>
                </a:cubicBezTo>
                <a:cubicBezTo>
                  <a:pt x="18464" y="7751"/>
                  <a:pt x="18474" y="7756"/>
                  <a:pt x="18484" y="7762"/>
                </a:cubicBezTo>
                <a:cubicBezTo>
                  <a:pt x="18487" y="7763"/>
                  <a:pt x="18490" y="7764"/>
                  <a:pt x="18493" y="7764"/>
                </a:cubicBezTo>
                <a:cubicBezTo>
                  <a:pt x="18509" y="7764"/>
                  <a:pt x="18519" y="7740"/>
                  <a:pt x="18503" y="7731"/>
                </a:cubicBezTo>
                <a:cubicBezTo>
                  <a:pt x="18492" y="7726"/>
                  <a:pt x="18483" y="7721"/>
                  <a:pt x="18473" y="7716"/>
                </a:cubicBezTo>
                <a:cubicBezTo>
                  <a:pt x="18469" y="7714"/>
                  <a:pt x="18466" y="7713"/>
                  <a:pt x="18463" y="7713"/>
                </a:cubicBezTo>
                <a:close/>
                <a:moveTo>
                  <a:pt x="5574" y="7669"/>
                </a:moveTo>
                <a:cubicBezTo>
                  <a:pt x="5569" y="7669"/>
                  <a:pt x="5563" y="7671"/>
                  <a:pt x="5557" y="7675"/>
                </a:cubicBezTo>
                <a:cubicBezTo>
                  <a:pt x="5541" y="7685"/>
                  <a:pt x="5526" y="7695"/>
                  <a:pt x="5513" y="7705"/>
                </a:cubicBezTo>
                <a:cubicBezTo>
                  <a:pt x="5480" y="7726"/>
                  <a:pt x="5500" y="7773"/>
                  <a:pt x="5529" y="7773"/>
                </a:cubicBezTo>
                <a:cubicBezTo>
                  <a:pt x="5535" y="7773"/>
                  <a:pt x="5541" y="7771"/>
                  <a:pt x="5547" y="7767"/>
                </a:cubicBezTo>
                <a:cubicBezTo>
                  <a:pt x="5563" y="7756"/>
                  <a:pt x="5578" y="7747"/>
                  <a:pt x="5592" y="7737"/>
                </a:cubicBezTo>
                <a:cubicBezTo>
                  <a:pt x="5624" y="7715"/>
                  <a:pt x="5604" y="7669"/>
                  <a:pt x="5574" y="7669"/>
                </a:cubicBezTo>
                <a:close/>
                <a:moveTo>
                  <a:pt x="5003" y="7636"/>
                </a:moveTo>
                <a:cubicBezTo>
                  <a:pt x="4999" y="7636"/>
                  <a:pt x="4994" y="7637"/>
                  <a:pt x="4990" y="7638"/>
                </a:cubicBezTo>
                <a:cubicBezTo>
                  <a:pt x="4964" y="7646"/>
                  <a:pt x="4944" y="7677"/>
                  <a:pt x="4953" y="7704"/>
                </a:cubicBezTo>
                <a:cubicBezTo>
                  <a:pt x="4959" y="7719"/>
                  <a:pt x="4964" y="7732"/>
                  <a:pt x="4968" y="7748"/>
                </a:cubicBezTo>
                <a:cubicBezTo>
                  <a:pt x="4975" y="7771"/>
                  <a:pt x="4995" y="7787"/>
                  <a:pt x="5018" y="7787"/>
                </a:cubicBezTo>
                <a:cubicBezTo>
                  <a:pt x="5023" y="7787"/>
                  <a:pt x="5028" y="7786"/>
                  <a:pt x="5033" y="7785"/>
                </a:cubicBezTo>
                <a:cubicBezTo>
                  <a:pt x="5059" y="7777"/>
                  <a:pt x="5079" y="7747"/>
                  <a:pt x="5070" y="7720"/>
                </a:cubicBezTo>
                <a:cubicBezTo>
                  <a:pt x="5064" y="7704"/>
                  <a:pt x="5059" y="7689"/>
                  <a:pt x="5055" y="7675"/>
                </a:cubicBezTo>
                <a:cubicBezTo>
                  <a:pt x="5048" y="7652"/>
                  <a:pt x="5027" y="7636"/>
                  <a:pt x="5003" y="7636"/>
                </a:cubicBezTo>
                <a:close/>
                <a:moveTo>
                  <a:pt x="22593" y="7709"/>
                </a:moveTo>
                <a:cubicBezTo>
                  <a:pt x="22576" y="7709"/>
                  <a:pt x="22558" y="7720"/>
                  <a:pt x="22558" y="7743"/>
                </a:cubicBezTo>
                <a:lnTo>
                  <a:pt x="22558" y="7773"/>
                </a:lnTo>
                <a:cubicBezTo>
                  <a:pt x="22558" y="7796"/>
                  <a:pt x="22576" y="7808"/>
                  <a:pt x="22593" y="7808"/>
                </a:cubicBezTo>
                <a:cubicBezTo>
                  <a:pt x="22611" y="7808"/>
                  <a:pt x="22628" y="7796"/>
                  <a:pt x="22628" y="7773"/>
                </a:cubicBezTo>
                <a:lnTo>
                  <a:pt x="22628" y="7743"/>
                </a:lnTo>
                <a:cubicBezTo>
                  <a:pt x="22628" y="7720"/>
                  <a:pt x="22611" y="7709"/>
                  <a:pt x="22593" y="7709"/>
                </a:cubicBezTo>
                <a:close/>
                <a:moveTo>
                  <a:pt x="8672" y="7690"/>
                </a:moveTo>
                <a:cubicBezTo>
                  <a:pt x="8631" y="7690"/>
                  <a:pt x="8595" y="7744"/>
                  <a:pt x="8632" y="7782"/>
                </a:cubicBezTo>
                <a:lnTo>
                  <a:pt x="8648" y="7797"/>
                </a:lnTo>
                <a:cubicBezTo>
                  <a:pt x="8659" y="7808"/>
                  <a:pt x="8672" y="7813"/>
                  <a:pt x="8684" y="7813"/>
                </a:cubicBezTo>
                <a:cubicBezTo>
                  <a:pt x="8725" y="7813"/>
                  <a:pt x="8762" y="7760"/>
                  <a:pt x="8725" y="7722"/>
                </a:cubicBezTo>
                <a:lnTo>
                  <a:pt x="8709" y="7706"/>
                </a:lnTo>
                <a:cubicBezTo>
                  <a:pt x="8697" y="7695"/>
                  <a:pt x="8685" y="7690"/>
                  <a:pt x="8672" y="7690"/>
                </a:cubicBezTo>
                <a:close/>
                <a:moveTo>
                  <a:pt x="600" y="7657"/>
                </a:moveTo>
                <a:cubicBezTo>
                  <a:pt x="582" y="7657"/>
                  <a:pt x="565" y="7668"/>
                  <a:pt x="566" y="7690"/>
                </a:cubicBezTo>
                <a:cubicBezTo>
                  <a:pt x="569" y="7735"/>
                  <a:pt x="587" y="7777"/>
                  <a:pt x="623" y="7806"/>
                </a:cubicBezTo>
                <a:cubicBezTo>
                  <a:pt x="630" y="7812"/>
                  <a:pt x="639" y="7816"/>
                  <a:pt x="649" y="7816"/>
                </a:cubicBezTo>
                <a:cubicBezTo>
                  <a:pt x="657" y="7816"/>
                  <a:pt x="665" y="7813"/>
                  <a:pt x="672" y="7806"/>
                </a:cubicBezTo>
                <a:cubicBezTo>
                  <a:pt x="685" y="7794"/>
                  <a:pt x="689" y="7769"/>
                  <a:pt x="673" y="7756"/>
                </a:cubicBezTo>
                <a:cubicBezTo>
                  <a:pt x="652" y="7740"/>
                  <a:pt x="638" y="7719"/>
                  <a:pt x="637" y="7690"/>
                </a:cubicBezTo>
                <a:cubicBezTo>
                  <a:pt x="636" y="7668"/>
                  <a:pt x="617" y="7657"/>
                  <a:pt x="600" y="7657"/>
                </a:cubicBezTo>
                <a:close/>
                <a:moveTo>
                  <a:pt x="10691" y="7725"/>
                </a:moveTo>
                <a:cubicBezTo>
                  <a:pt x="10622" y="7725"/>
                  <a:pt x="10622" y="7832"/>
                  <a:pt x="10691" y="7832"/>
                </a:cubicBezTo>
                <a:lnTo>
                  <a:pt x="10707" y="7832"/>
                </a:lnTo>
                <a:cubicBezTo>
                  <a:pt x="10777" y="7832"/>
                  <a:pt x="10777" y="7725"/>
                  <a:pt x="10707" y="7725"/>
                </a:cubicBezTo>
                <a:close/>
                <a:moveTo>
                  <a:pt x="16254" y="7723"/>
                </a:moveTo>
                <a:cubicBezTo>
                  <a:pt x="16230" y="7723"/>
                  <a:pt x="16206" y="7748"/>
                  <a:pt x="16222" y="7774"/>
                </a:cubicBezTo>
                <a:cubicBezTo>
                  <a:pt x="16233" y="7789"/>
                  <a:pt x="16242" y="7804"/>
                  <a:pt x="16253" y="7819"/>
                </a:cubicBezTo>
                <a:cubicBezTo>
                  <a:pt x="16260" y="7831"/>
                  <a:pt x="16271" y="7835"/>
                  <a:pt x="16282" y="7835"/>
                </a:cubicBezTo>
                <a:cubicBezTo>
                  <a:pt x="16307" y="7835"/>
                  <a:pt x="16332" y="7810"/>
                  <a:pt x="16314" y="7784"/>
                </a:cubicBezTo>
                <a:cubicBezTo>
                  <a:pt x="16304" y="7768"/>
                  <a:pt x="16295" y="7753"/>
                  <a:pt x="16284" y="7740"/>
                </a:cubicBezTo>
                <a:cubicBezTo>
                  <a:pt x="16276" y="7728"/>
                  <a:pt x="16265" y="7723"/>
                  <a:pt x="16254" y="7723"/>
                </a:cubicBezTo>
                <a:close/>
                <a:moveTo>
                  <a:pt x="19953" y="7731"/>
                </a:moveTo>
                <a:cubicBezTo>
                  <a:pt x="19947" y="7731"/>
                  <a:pt x="19940" y="7733"/>
                  <a:pt x="19934" y="7738"/>
                </a:cubicBezTo>
                <a:cubicBezTo>
                  <a:pt x="19919" y="7748"/>
                  <a:pt x="19904" y="7759"/>
                  <a:pt x="19889" y="7768"/>
                </a:cubicBezTo>
                <a:cubicBezTo>
                  <a:pt x="19857" y="7790"/>
                  <a:pt x="19877" y="7836"/>
                  <a:pt x="19906" y="7836"/>
                </a:cubicBezTo>
                <a:cubicBezTo>
                  <a:pt x="19912" y="7836"/>
                  <a:pt x="19918" y="7834"/>
                  <a:pt x="19925" y="7830"/>
                </a:cubicBezTo>
                <a:cubicBezTo>
                  <a:pt x="19939" y="7819"/>
                  <a:pt x="19955" y="7809"/>
                  <a:pt x="19970" y="7799"/>
                </a:cubicBezTo>
                <a:cubicBezTo>
                  <a:pt x="20001" y="7778"/>
                  <a:pt x="19982" y="7731"/>
                  <a:pt x="19953" y="7731"/>
                </a:cubicBezTo>
                <a:close/>
                <a:moveTo>
                  <a:pt x="3833" y="7724"/>
                </a:moveTo>
                <a:cubicBezTo>
                  <a:pt x="3806" y="7724"/>
                  <a:pt x="3780" y="7741"/>
                  <a:pt x="3780" y="7776"/>
                </a:cubicBezTo>
                <a:lnTo>
                  <a:pt x="3780" y="7806"/>
                </a:lnTo>
                <a:cubicBezTo>
                  <a:pt x="3780" y="7841"/>
                  <a:pt x="3807" y="7858"/>
                  <a:pt x="3833" y="7858"/>
                </a:cubicBezTo>
                <a:cubicBezTo>
                  <a:pt x="3860" y="7858"/>
                  <a:pt x="3887" y="7841"/>
                  <a:pt x="3887" y="7806"/>
                </a:cubicBezTo>
                <a:lnTo>
                  <a:pt x="3887" y="7776"/>
                </a:lnTo>
                <a:cubicBezTo>
                  <a:pt x="3886" y="7741"/>
                  <a:pt x="3860" y="7724"/>
                  <a:pt x="3833" y="7724"/>
                </a:cubicBezTo>
                <a:close/>
                <a:moveTo>
                  <a:pt x="6769" y="7840"/>
                </a:moveTo>
                <a:cubicBezTo>
                  <a:pt x="6747" y="7840"/>
                  <a:pt x="6747" y="7876"/>
                  <a:pt x="6770" y="7876"/>
                </a:cubicBezTo>
                <a:lnTo>
                  <a:pt x="6814" y="7876"/>
                </a:lnTo>
                <a:cubicBezTo>
                  <a:pt x="6838" y="7876"/>
                  <a:pt x="6838" y="7840"/>
                  <a:pt x="6814" y="7840"/>
                </a:cubicBezTo>
                <a:lnTo>
                  <a:pt x="6770" y="7840"/>
                </a:lnTo>
                <a:cubicBezTo>
                  <a:pt x="6770" y="7840"/>
                  <a:pt x="6769" y="7840"/>
                  <a:pt x="6769" y="7840"/>
                </a:cubicBezTo>
                <a:close/>
                <a:moveTo>
                  <a:pt x="22293" y="7797"/>
                </a:moveTo>
                <a:cubicBezTo>
                  <a:pt x="22266" y="7797"/>
                  <a:pt x="22242" y="7833"/>
                  <a:pt x="22267" y="7857"/>
                </a:cubicBezTo>
                <a:lnTo>
                  <a:pt x="22283" y="7873"/>
                </a:lnTo>
                <a:cubicBezTo>
                  <a:pt x="22290" y="7880"/>
                  <a:pt x="22298" y="7883"/>
                  <a:pt x="22306" y="7883"/>
                </a:cubicBezTo>
                <a:cubicBezTo>
                  <a:pt x="22333" y="7883"/>
                  <a:pt x="22358" y="7848"/>
                  <a:pt x="22333" y="7823"/>
                </a:cubicBezTo>
                <a:lnTo>
                  <a:pt x="22317" y="7808"/>
                </a:lnTo>
                <a:cubicBezTo>
                  <a:pt x="22310" y="7800"/>
                  <a:pt x="22301" y="7797"/>
                  <a:pt x="22293" y="7797"/>
                </a:cubicBezTo>
                <a:close/>
                <a:moveTo>
                  <a:pt x="17712" y="7781"/>
                </a:moveTo>
                <a:cubicBezTo>
                  <a:pt x="17671" y="7781"/>
                  <a:pt x="17635" y="7835"/>
                  <a:pt x="17672" y="7872"/>
                </a:cubicBezTo>
                <a:cubicBezTo>
                  <a:pt x="17677" y="7878"/>
                  <a:pt x="17683" y="7883"/>
                  <a:pt x="17688" y="7887"/>
                </a:cubicBezTo>
                <a:cubicBezTo>
                  <a:pt x="17699" y="7898"/>
                  <a:pt x="17711" y="7903"/>
                  <a:pt x="17723" y="7903"/>
                </a:cubicBezTo>
                <a:cubicBezTo>
                  <a:pt x="17764" y="7903"/>
                  <a:pt x="17802" y="7850"/>
                  <a:pt x="17764" y="7813"/>
                </a:cubicBezTo>
                <a:lnTo>
                  <a:pt x="17749" y="7797"/>
                </a:lnTo>
                <a:cubicBezTo>
                  <a:pt x="17737" y="7786"/>
                  <a:pt x="17725" y="7781"/>
                  <a:pt x="17712" y="7781"/>
                </a:cubicBezTo>
                <a:close/>
                <a:moveTo>
                  <a:pt x="377" y="7836"/>
                </a:moveTo>
                <a:cubicBezTo>
                  <a:pt x="332" y="7836"/>
                  <a:pt x="330" y="7907"/>
                  <a:pt x="377" y="7907"/>
                </a:cubicBezTo>
                <a:cubicBezTo>
                  <a:pt x="423" y="7907"/>
                  <a:pt x="423" y="7836"/>
                  <a:pt x="377" y="7836"/>
                </a:cubicBezTo>
                <a:close/>
                <a:moveTo>
                  <a:pt x="17214" y="7842"/>
                </a:moveTo>
                <a:cubicBezTo>
                  <a:pt x="17168" y="7842"/>
                  <a:pt x="17168" y="7914"/>
                  <a:pt x="17214" y="7914"/>
                </a:cubicBezTo>
                <a:cubicBezTo>
                  <a:pt x="17215" y="7914"/>
                  <a:pt x="17215" y="7914"/>
                  <a:pt x="17215" y="7914"/>
                </a:cubicBezTo>
                <a:cubicBezTo>
                  <a:pt x="17259" y="7914"/>
                  <a:pt x="17259" y="7844"/>
                  <a:pt x="17214" y="7842"/>
                </a:cubicBezTo>
                <a:close/>
                <a:moveTo>
                  <a:pt x="19409" y="7836"/>
                </a:moveTo>
                <a:cubicBezTo>
                  <a:pt x="19406" y="7836"/>
                  <a:pt x="19403" y="7836"/>
                  <a:pt x="19400" y="7837"/>
                </a:cubicBezTo>
                <a:cubicBezTo>
                  <a:pt x="19380" y="7842"/>
                  <a:pt x="19360" y="7848"/>
                  <a:pt x="19339" y="7852"/>
                </a:cubicBezTo>
                <a:cubicBezTo>
                  <a:pt x="19298" y="7861"/>
                  <a:pt x="19310" y="7921"/>
                  <a:pt x="19349" y="7921"/>
                </a:cubicBezTo>
                <a:cubicBezTo>
                  <a:pt x="19351" y="7921"/>
                  <a:pt x="19355" y="7921"/>
                  <a:pt x="19358" y="7920"/>
                </a:cubicBezTo>
                <a:cubicBezTo>
                  <a:pt x="19378" y="7915"/>
                  <a:pt x="19397" y="7909"/>
                  <a:pt x="19417" y="7905"/>
                </a:cubicBezTo>
                <a:cubicBezTo>
                  <a:pt x="19459" y="7895"/>
                  <a:pt x="19446" y="7836"/>
                  <a:pt x="19409" y="7836"/>
                </a:cubicBezTo>
                <a:close/>
                <a:moveTo>
                  <a:pt x="17409" y="7826"/>
                </a:moveTo>
                <a:cubicBezTo>
                  <a:pt x="17341" y="7826"/>
                  <a:pt x="17341" y="7933"/>
                  <a:pt x="17409" y="7933"/>
                </a:cubicBezTo>
                <a:lnTo>
                  <a:pt x="17425" y="7933"/>
                </a:lnTo>
                <a:cubicBezTo>
                  <a:pt x="17493" y="7933"/>
                  <a:pt x="17494" y="7826"/>
                  <a:pt x="17425" y="7826"/>
                </a:cubicBezTo>
                <a:close/>
                <a:moveTo>
                  <a:pt x="14125" y="7803"/>
                </a:moveTo>
                <a:cubicBezTo>
                  <a:pt x="14104" y="7803"/>
                  <a:pt x="14082" y="7820"/>
                  <a:pt x="14087" y="7847"/>
                </a:cubicBezTo>
                <a:cubicBezTo>
                  <a:pt x="14093" y="7872"/>
                  <a:pt x="14098" y="7897"/>
                  <a:pt x="14101" y="7921"/>
                </a:cubicBezTo>
                <a:cubicBezTo>
                  <a:pt x="14105" y="7939"/>
                  <a:pt x="14118" y="7947"/>
                  <a:pt x="14132" y="7947"/>
                </a:cubicBezTo>
                <a:cubicBezTo>
                  <a:pt x="14153" y="7947"/>
                  <a:pt x="14175" y="7929"/>
                  <a:pt x="14169" y="7903"/>
                </a:cubicBezTo>
                <a:cubicBezTo>
                  <a:pt x="14165" y="7878"/>
                  <a:pt x="14161" y="7853"/>
                  <a:pt x="14155" y="7829"/>
                </a:cubicBezTo>
                <a:cubicBezTo>
                  <a:pt x="14152" y="7811"/>
                  <a:pt x="14138" y="7803"/>
                  <a:pt x="14125" y="7803"/>
                </a:cubicBezTo>
                <a:close/>
                <a:moveTo>
                  <a:pt x="4749" y="7879"/>
                </a:moveTo>
                <a:cubicBezTo>
                  <a:pt x="4731" y="7879"/>
                  <a:pt x="4713" y="7891"/>
                  <a:pt x="4713" y="7914"/>
                </a:cubicBezTo>
                <a:lnTo>
                  <a:pt x="4713" y="7929"/>
                </a:lnTo>
                <a:cubicBezTo>
                  <a:pt x="4713" y="7952"/>
                  <a:pt x="4731" y="7964"/>
                  <a:pt x="4749" y="7964"/>
                </a:cubicBezTo>
                <a:cubicBezTo>
                  <a:pt x="4767" y="7964"/>
                  <a:pt x="4785" y="7952"/>
                  <a:pt x="4785" y="7929"/>
                </a:cubicBezTo>
                <a:lnTo>
                  <a:pt x="4785" y="7914"/>
                </a:lnTo>
                <a:cubicBezTo>
                  <a:pt x="4785" y="7891"/>
                  <a:pt x="4767" y="7879"/>
                  <a:pt x="4749" y="7879"/>
                </a:cubicBezTo>
                <a:close/>
                <a:moveTo>
                  <a:pt x="1399" y="7902"/>
                </a:moveTo>
                <a:cubicBezTo>
                  <a:pt x="1386" y="7902"/>
                  <a:pt x="1374" y="7919"/>
                  <a:pt x="1386" y="7931"/>
                </a:cubicBezTo>
                <a:lnTo>
                  <a:pt x="1417" y="7962"/>
                </a:lnTo>
                <a:cubicBezTo>
                  <a:pt x="1420" y="7965"/>
                  <a:pt x="1424" y="7967"/>
                  <a:pt x="1428" y="7967"/>
                </a:cubicBezTo>
                <a:cubicBezTo>
                  <a:pt x="1441" y="7967"/>
                  <a:pt x="1453" y="7949"/>
                  <a:pt x="1441" y="7937"/>
                </a:cubicBezTo>
                <a:lnTo>
                  <a:pt x="1411" y="7907"/>
                </a:lnTo>
                <a:cubicBezTo>
                  <a:pt x="1408" y="7904"/>
                  <a:pt x="1403" y="7902"/>
                  <a:pt x="1399" y="7902"/>
                </a:cubicBezTo>
                <a:close/>
                <a:moveTo>
                  <a:pt x="23990" y="7907"/>
                </a:moveTo>
                <a:cubicBezTo>
                  <a:pt x="23945" y="7907"/>
                  <a:pt x="23945" y="7977"/>
                  <a:pt x="23990" y="7977"/>
                </a:cubicBezTo>
                <a:lnTo>
                  <a:pt x="24111" y="7977"/>
                </a:lnTo>
                <a:cubicBezTo>
                  <a:pt x="24111" y="7977"/>
                  <a:pt x="24111" y="7977"/>
                  <a:pt x="24112" y="7977"/>
                </a:cubicBezTo>
                <a:cubicBezTo>
                  <a:pt x="24156" y="7977"/>
                  <a:pt x="24155" y="7907"/>
                  <a:pt x="24111" y="7907"/>
                </a:cubicBezTo>
                <a:close/>
                <a:moveTo>
                  <a:pt x="16927" y="7951"/>
                </a:moveTo>
                <a:cubicBezTo>
                  <a:pt x="16906" y="7951"/>
                  <a:pt x="16907" y="7986"/>
                  <a:pt x="16928" y="7987"/>
                </a:cubicBezTo>
                <a:cubicBezTo>
                  <a:pt x="16952" y="7987"/>
                  <a:pt x="16952" y="7951"/>
                  <a:pt x="16928" y="7951"/>
                </a:cubicBezTo>
                <a:cubicBezTo>
                  <a:pt x="16928" y="7951"/>
                  <a:pt x="16928" y="7951"/>
                  <a:pt x="16927" y="7951"/>
                </a:cubicBezTo>
                <a:close/>
                <a:moveTo>
                  <a:pt x="11946" y="7867"/>
                </a:moveTo>
                <a:cubicBezTo>
                  <a:pt x="11927" y="7867"/>
                  <a:pt x="11907" y="7876"/>
                  <a:pt x="11899" y="7894"/>
                </a:cubicBezTo>
                <a:cubicBezTo>
                  <a:pt x="11894" y="7904"/>
                  <a:pt x="11888" y="7914"/>
                  <a:pt x="11883" y="7924"/>
                </a:cubicBezTo>
                <a:cubicBezTo>
                  <a:pt x="11871" y="7950"/>
                  <a:pt x="11877" y="7982"/>
                  <a:pt x="11903" y="7997"/>
                </a:cubicBezTo>
                <a:cubicBezTo>
                  <a:pt x="11911" y="8002"/>
                  <a:pt x="11920" y="8005"/>
                  <a:pt x="11929" y="8005"/>
                </a:cubicBezTo>
                <a:cubicBezTo>
                  <a:pt x="11948" y="8005"/>
                  <a:pt x="11967" y="7995"/>
                  <a:pt x="11975" y="7977"/>
                </a:cubicBezTo>
                <a:cubicBezTo>
                  <a:pt x="11982" y="7967"/>
                  <a:pt x="11987" y="7958"/>
                  <a:pt x="11991" y="7947"/>
                </a:cubicBezTo>
                <a:cubicBezTo>
                  <a:pt x="12005" y="7921"/>
                  <a:pt x="11999" y="7889"/>
                  <a:pt x="11972" y="7874"/>
                </a:cubicBezTo>
                <a:cubicBezTo>
                  <a:pt x="11964" y="7869"/>
                  <a:pt x="11955" y="7867"/>
                  <a:pt x="11946" y="7867"/>
                </a:cubicBezTo>
                <a:close/>
                <a:moveTo>
                  <a:pt x="23178" y="7906"/>
                </a:moveTo>
                <a:cubicBezTo>
                  <a:pt x="23173" y="7906"/>
                  <a:pt x="23167" y="7907"/>
                  <a:pt x="23162" y="7910"/>
                </a:cubicBezTo>
                <a:cubicBezTo>
                  <a:pt x="23129" y="7927"/>
                  <a:pt x="23095" y="7935"/>
                  <a:pt x="23058" y="7935"/>
                </a:cubicBezTo>
                <a:cubicBezTo>
                  <a:pt x="23053" y="7935"/>
                  <a:pt x="23049" y="7935"/>
                  <a:pt x="23044" y="7935"/>
                </a:cubicBezTo>
                <a:cubicBezTo>
                  <a:pt x="23043" y="7934"/>
                  <a:pt x="23042" y="7934"/>
                  <a:pt x="23041" y="7934"/>
                </a:cubicBezTo>
                <a:cubicBezTo>
                  <a:pt x="22998" y="7934"/>
                  <a:pt x="22999" y="8004"/>
                  <a:pt x="23044" y="8005"/>
                </a:cubicBezTo>
                <a:cubicBezTo>
                  <a:pt x="23049" y="8005"/>
                  <a:pt x="23054" y="8005"/>
                  <a:pt x="23060" y="8005"/>
                </a:cubicBezTo>
                <a:cubicBezTo>
                  <a:pt x="23108" y="8005"/>
                  <a:pt x="23155" y="7992"/>
                  <a:pt x="23197" y="7971"/>
                </a:cubicBezTo>
                <a:cubicBezTo>
                  <a:pt x="23233" y="7954"/>
                  <a:pt x="23211" y="7906"/>
                  <a:pt x="23178" y="7906"/>
                </a:cubicBezTo>
                <a:close/>
                <a:moveTo>
                  <a:pt x="10661" y="7919"/>
                </a:moveTo>
                <a:cubicBezTo>
                  <a:pt x="10653" y="7919"/>
                  <a:pt x="10645" y="7922"/>
                  <a:pt x="10638" y="7929"/>
                </a:cubicBezTo>
                <a:lnTo>
                  <a:pt x="10622" y="7945"/>
                </a:lnTo>
                <a:cubicBezTo>
                  <a:pt x="10597" y="7970"/>
                  <a:pt x="10621" y="8005"/>
                  <a:pt x="10648" y="8005"/>
                </a:cubicBezTo>
                <a:cubicBezTo>
                  <a:pt x="10656" y="8005"/>
                  <a:pt x="10665" y="8002"/>
                  <a:pt x="10672" y="7994"/>
                </a:cubicBezTo>
                <a:lnTo>
                  <a:pt x="10688" y="7979"/>
                </a:lnTo>
                <a:cubicBezTo>
                  <a:pt x="10712" y="7954"/>
                  <a:pt x="10688" y="7919"/>
                  <a:pt x="10661" y="7919"/>
                </a:cubicBezTo>
                <a:close/>
                <a:moveTo>
                  <a:pt x="8798" y="7965"/>
                </a:moveTo>
                <a:cubicBezTo>
                  <a:pt x="8794" y="7965"/>
                  <a:pt x="8790" y="7967"/>
                  <a:pt x="8786" y="7970"/>
                </a:cubicBezTo>
                <a:lnTo>
                  <a:pt x="8771" y="7986"/>
                </a:lnTo>
                <a:cubicBezTo>
                  <a:pt x="8757" y="7998"/>
                  <a:pt x="8769" y="8016"/>
                  <a:pt x="8783" y="8016"/>
                </a:cubicBezTo>
                <a:cubicBezTo>
                  <a:pt x="8787" y="8016"/>
                  <a:pt x="8791" y="8014"/>
                  <a:pt x="8795" y="8010"/>
                </a:cubicBezTo>
                <a:lnTo>
                  <a:pt x="8811" y="7994"/>
                </a:lnTo>
                <a:cubicBezTo>
                  <a:pt x="8824" y="7982"/>
                  <a:pt x="8812" y="7965"/>
                  <a:pt x="8798" y="7965"/>
                </a:cubicBezTo>
                <a:close/>
                <a:moveTo>
                  <a:pt x="1682" y="7945"/>
                </a:moveTo>
                <a:cubicBezTo>
                  <a:pt x="1674" y="7945"/>
                  <a:pt x="1666" y="7948"/>
                  <a:pt x="1659" y="7955"/>
                </a:cubicBezTo>
                <a:lnTo>
                  <a:pt x="1643" y="7971"/>
                </a:lnTo>
                <a:cubicBezTo>
                  <a:pt x="1618" y="7996"/>
                  <a:pt x="1642" y="8031"/>
                  <a:pt x="1668" y="8031"/>
                </a:cubicBezTo>
                <a:cubicBezTo>
                  <a:pt x="1676" y="8031"/>
                  <a:pt x="1685" y="8028"/>
                  <a:pt x="1692" y="8020"/>
                </a:cubicBezTo>
                <a:lnTo>
                  <a:pt x="1708" y="8005"/>
                </a:lnTo>
                <a:cubicBezTo>
                  <a:pt x="1734" y="7980"/>
                  <a:pt x="1710" y="7945"/>
                  <a:pt x="1682" y="7945"/>
                </a:cubicBezTo>
                <a:close/>
                <a:moveTo>
                  <a:pt x="18250" y="8014"/>
                </a:moveTo>
                <a:cubicBezTo>
                  <a:pt x="18246" y="8014"/>
                  <a:pt x="18242" y="8016"/>
                  <a:pt x="18238" y="8019"/>
                </a:cubicBezTo>
                <a:lnTo>
                  <a:pt x="18222" y="8035"/>
                </a:lnTo>
                <a:cubicBezTo>
                  <a:pt x="18209" y="8047"/>
                  <a:pt x="18222" y="8065"/>
                  <a:pt x="18236" y="8065"/>
                </a:cubicBezTo>
                <a:cubicBezTo>
                  <a:pt x="18240" y="8065"/>
                  <a:pt x="18244" y="8064"/>
                  <a:pt x="18247" y="8060"/>
                </a:cubicBezTo>
                <a:lnTo>
                  <a:pt x="18263" y="8045"/>
                </a:lnTo>
                <a:cubicBezTo>
                  <a:pt x="18276" y="8032"/>
                  <a:pt x="18264" y="8014"/>
                  <a:pt x="18250" y="8014"/>
                </a:cubicBezTo>
                <a:close/>
                <a:moveTo>
                  <a:pt x="11621" y="8015"/>
                </a:moveTo>
                <a:cubicBezTo>
                  <a:pt x="11575" y="8015"/>
                  <a:pt x="11575" y="8086"/>
                  <a:pt x="11621" y="8086"/>
                </a:cubicBezTo>
                <a:lnTo>
                  <a:pt x="11637" y="8086"/>
                </a:lnTo>
                <a:cubicBezTo>
                  <a:pt x="11683" y="8086"/>
                  <a:pt x="11683" y="8015"/>
                  <a:pt x="11637" y="8015"/>
                </a:cubicBezTo>
                <a:close/>
                <a:moveTo>
                  <a:pt x="12237" y="7971"/>
                </a:moveTo>
                <a:cubicBezTo>
                  <a:pt x="12214" y="7971"/>
                  <a:pt x="12192" y="7988"/>
                  <a:pt x="12185" y="8010"/>
                </a:cubicBezTo>
                <a:cubicBezTo>
                  <a:pt x="12178" y="8039"/>
                  <a:pt x="12194" y="8068"/>
                  <a:pt x="12223" y="8076"/>
                </a:cubicBezTo>
                <a:cubicBezTo>
                  <a:pt x="12237" y="8081"/>
                  <a:pt x="12252" y="8086"/>
                  <a:pt x="12267" y="8091"/>
                </a:cubicBezTo>
                <a:cubicBezTo>
                  <a:pt x="12271" y="8092"/>
                  <a:pt x="12276" y="8093"/>
                  <a:pt x="12280" y="8093"/>
                </a:cubicBezTo>
                <a:cubicBezTo>
                  <a:pt x="12303" y="8093"/>
                  <a:pt x="12326" y="8076"/>
                  <a:pt x="12333" y="8054"/>
                </a:cubicBezTo>
                <a:cubicBezTo>
                  <a:pt x="12340" y="8025"/>
                  <a:pt x="12323" y="7996"/>
                  <a:pt x="12296" y="7988"/>
                </a:cubicBezTo>
                <a:cubicBezTo>
                  <a:pt x="12280" y="7983"/>
                  <a:pt x="12266" y="7977"/>
                  <a:pt x="12251" y="7973"/>
                </a:cubicBezTo>
                <a:cubicBezTo>
                  <a:pt x="12246" y="7972"/>
                  <a:pt x="12242" y="7971"/>
                  <a:pt x="12237" y="7971"/>
                </a:cubicBezTo>
                <a:close/>
                <a:moveTo>
                  <a:pt x="9203" y="8056"/>
                </a:moveTo>
                <a:cubicBezTo>
                  <a:pt x="9189" y="8056"/>
                  <a:pt x="9178" y="8074"/>
                  <a:pt x="9190" y="8086"/>
                </a:cubicBezTo>
                <a:cubicBezTo>
                  <a:pt x="9196" y="8092"/>
                  <a:pt x="9201" y="8097"/>
                  <a:pt x="9206" y="8102"/>
                </a:cubicBezTo>
                <a:cubicBezTo>
                  <a:pt x="9209" y="8106"/>
                  <a:pt x="9213" y="8107"/>
                  <a:pt x="9217" y="8107"/>
                </a:cubicBezTo>
                <a:cubicBezTo>
                  <a:pt x="9230" y="8107"/>
                  <a:pt x="9242" y="8089"/>
                  <a:pt x="9230" y="8077"/>
                </a:cubicBezTo>
                <a:lnTo>
                  <a:pt x="9214" y="8061"/>
                </a:lnTo>
                <a:cubicBezTo>
                  <a:pt x="9210" y="8058"/>
                  <a:pt x="9206" y="8056"/>
                  <a:pt x="9203" y="8056"/>
                </a:cubicBezTo>
                <a:close/>
                <a:moveTo>
                  <a:pt x="22473" y="8038"/>
                </a:moveTo>
                <a:cubicBezTo>
                  <a:pt x="22427" y="8038"/>
                  <a:pt x="22427" y="8108"/>
                  <a:pt x="22473" y="8108"/>
                </a:cubicBezTo>
                <a:cubicBezTo>
                  <a:pt x="22518" y="8108"/>
                  <a:pt x="22518" y="8038"/>
                  <a:pt x="22473" y="8038"/>
                </a:cubicBezTo>
                <a:close/>
                <a:moveTo>
                  <a:pt x="22025" y="7973"/>
                </a:moveTo>
                <a:cubicBezTo>
                  <a:pt x="21984" y="7973"/>
                  <a:pt x="21947" y="8026"/>
                  <a:pt x="21984" y="8064"/>
                </a:cubicBezTo>
                <a:lnTo>
                  <a:pt x="22014" y="8094"/>
                </a:lnTo>
                <a:cubicBezTo>
                  <a:pt x="22026" y="8105"/>
                  <a:pt x="22038" y="8110"/>
                  <a:pt x="22050" y="8110"/>
                </a:cubicBezTo>
                <a:cubicBezTo>
                  <a:pt x="22091" y="8110"/>
                  <a:pt x="22128" y="8056"/>
                  <a:pt x="22091" y="8019"/>
                </a:cubicBezTo>
                <a:cubicBezTo>
                  <a:pt x="22080" y="8009"/>
                  <a:pt x="22070" y="7999"/>
                  <a:pt x="22061" y="7989"/>
                </a:cubicBezTo>
                <a:cubicBezTo>
                  <a:pt x="22050" y="7978"/>
                  <a:pt x="22037" y="7973"/>
                  <a:pt x="22025" y="7973"/>
                </a:cubicBezTo>
                <a:close/>
                <a:moveTo>
                  <a:pt x="3245" y="7989"/>
                </a:moveTo>
                <a:cubicBezTo>
                  <a:pt x="3240" y="7989"/>
                  <a:pt x="3235" y="7990"/>
                  <a:pt x="3230" y="7992"/>
                </a:cubicBezTo>
                <a:cubicBezTo>
                  <a:pt x="3214" y="7997"/>
                  <a:pt x="3200" y="8003"/>
                  <a:pt x="3185" y="8008"/>
                </a:cubicBezTo>
                <a:cubicBezTo>
                  <a:pt x="3158" y="8017"/>
                  <a:pt x="3141" y="8045"/>
                  <a:pt x="3148" y="8073"/>
                </a:cubicBezTo>
                <a:cubicBezTo>
                  <a:pt x="3154" y="8094"/>
                  <a:pt x="3177" y="8112"/>
                  <a:pt x="3200" y="8112"/>
                </a:cubicBezTo>
                <a:cubicBezTo>
                  <a:pt x="3205" y="8112"/>
                  <a:pt x="3210" y="8111"/>
                  <a:pt x="3214" y="8109"/>
                </a:cubicBezTo>
                <a:cubicBezTo>
                  <a:pt x="3230" y="8104"/>
                  <a:pt x="3245" y="8099"/>
                  <a:pt x="3258" y="8094"/>
                </a:cubicBezTo>
                <a:cubicBezTo>
                  <a:pt x="3287" y="8085"/>
                  <a:pt x="3303" y="8057"/>
                  <a:pt x="3295" y="8029"/>
                </a:cubicBezTo>
                <a:cubicBezTo>
                  <a:pt x="3289" y="8007"/>
                  <a:pt x="3267" y="7989"/>
                  <a:pt x="3245" y="7989"/>
                </a:cubicBezTo>
                <a:close/>
                <a:moveTo>
                  <a:pt x="7272" y="7915"/>
                </a:moveTo>
                <a:cubicBezTo>
                  <a:pt x="7264" y="7915"/>
                  <a:pt x="7256" y="7918"/>
                  <a:pt x="7249" y="7926"/>
                </a:cubicBezTo>
                <a:cubicBezTo>
                  <a:pt x="7208" y="7970"/>
                  <a:pt x="7166" y="8014"/>
                  <a:pt x="7126" y="8059"/>
                </a:cubicBezTo>
                <a:cubicBezTo>
                  <a:pt x="7102" y="8084"/>
                  <a:pt x="7125" y="8120"/>
                  <a:pt x="7151" y="8120"/>
                </a:cubicBezTo>
                <a:cubicBezTo>
                  <a:pt x="7160" y="8120"/>
                  <a:pt x="7168" y="8117"/>
                  <a:pt x="7175" y="8108"/>
                </a:cubicBezTo>
                <a:cubicBezTo>
                  <a:pt x="7216" y="8065"/>
                  <a:pt x="7258" y="8020"/>
                  <a:pt x="7299" y="7976"/>
                </a:cubicBezTo>
                <a:cubicBezTo>
                  <a:pt x="7323" y="7951"/>
                  <a:pt x="7299" y="7915"/>
                  <a:pt x="7272" y="7915"/>
                </a:cubicBezTo>
                <a:close/>
                <a:moveTo>
                  <a:pt x="6506" y="8062"/>
                </a:moveTo>
                <a:cubicBezTo>
                  <a:pt x="6462" y="8062"/>
                  <a:pt x="6461" y="8134"/>
                  <a:pt x="6506" y="8134"/>
                </a:cubicBezTo>
                <a:cubicBezTo>
                  <a:pt x="6506" y="8134"/>
                  <a:pt x="6507" y="8134"/>
                  <a:pt x="6507" y="8134"/>
                </a:cubicBezTo>
                <a:cubicBezTo>
                  <a:pt x="6552" y="8134"/>
                  <a:pt x="6552" y="8062"/>
                  <a:pt x="6506" y="8062"/>
                </a:cubicBezTo>
                <a:close/>
                <a:moveTo>
                  <a:pt x="9000" y="8022"/>
                </a:moveTo>
                <a:cubicBezTo>
                  <a:pt x="8973" y="8022"/>
                  <a:pt x="8946" y="8040"/>
                  <a:pt x="8946" y="8075"/>
                </a:cubicBezTo>
                <a:lnTo>
                  <a:pt x="8946" y="8091"/>
                </a:lnTo>
                <a:cubicBezTo>
                  <a:pt x="8946" y="8125"/>
                  <a:pt x="8973" y="8142"/>
                  <a:pt x="9000" y="8142"/>
                </a:cubicBezTo>
                <a:cubicBezTo>
                  <a:pt x="9027" y="8142"/>
                  <a:pt x="9054" y="8125"/>
                  <a:pt x="9054" y="8091"/>
                </a:cubicBezTo>
                <a:lnTo>
                  <a:pt x="9054" y="8075"/>
                </a:lnTo>
                <a:cubicBezTo>
                  <a:pt x="9054" y="8040"/>
                  <a:pt x="9027" y="8022"/>
                  <a:pt x="9000" y="8022"/>
                </a:cubicBezTo>
                <a:close/>
                <a:moveTo>
                  <a:pt x="24694" y="8058"/>
                </a:moveTo>
                <a:cubicBezTo>
                  <a:pt x="24688" y="8058"/>
                  <a:pt x="24682" y="8059"/>
                  <a:pt x="24676" y="8062"/>
                </a:cubicBezTo>
                <a:cubicBezTo>
                  <a:pt x="24666" y="8068"/>
                  <a:pt x="24658" y="8073"/>
                  <a:pt x="24647" y="8078"/>
                </a:cubicBezTo>
                <a:cubicBezTo>
                  <a:pt x="24612" y="8096"/>
                  <a:pt x="24633" y="8144"/>
                  <a:pt x="24665" y="8144"/>
                </a:cubicBezTo>
                <a:cubicBezTo>
                  <a:pt x="24670" y="8144"/>
                  <a:pt x="24676" y="8143"/>
                  <a:pt x="24682" y="8140"/>
                </a:cubicBezTo>
                <a:cubicBezTo>
                  <a:pt x="24692" y="8135"/>
                  <a:pt x="24702" y="8129"/>
                  <a:pt x="24712" y="8124"/>
                </a:cubicBezTo>
                <a:cubicBezTo>
                  <a:pt x="24748" y="8106"/>
                  <a:pt x="24727" y="8058"/>
                  <a:pt x="24694" y="8058"/>
                </a:cubicBezTo>
                <a:close/>
                <a:moveTo>
                  <a:pt x="2766" y="8037"/>
                </a:moveTo>
                <a:cubicBezTo>
                  <a:pt x="2739" y="8037"/>
                  <a:pt x="2712" y="8054"/>
                  <a:pt x="2712" y="8089"/>
                </a:cubicBezTo>
                <a:lnTo>
                  <a:pt x="2712" y="8104"/>
                </a:lnTo>
                <a:cubicBezTo>
                  <a:pt x="2712" y="8139"/>
                  <a:pt x="2739" y="8157"/>
                  <a:pt x="2766" y="8157"/>
                </a:cubicBezTo>
                <a:cubicBezTo>
                  <a:pt x="2793" y="8157"/>
                  <a:pt x="2820" y="8139"/>
                  <a:pt x="2820" y="8104"/>
                </a:cubicBezTo>
                <a:lnTo>
                  <a:pt x="2820" y="8089"/>
                </a:lnTo>
                <a:cubicBezTo>
                  <a:pt x="2819" y="8054"/>
                  <a:pt x="2792" y="8037"/>
                  <a:pt x="2766" y="8037"/>
                </a:cubicBezTo>
                <a:close/>
                <a:moveTo>
                  <a:pt x="8249" y="8082"/>
                </a:moveTo>
                <a:cubicBezTo>
                  <a:pt x="8221" y="8082"/>
                  <a:pt x="8198" y="8118"/>
                  <a:pt x="8223" y="8143"/>
                </a:cubicBezTo>
                <a:lnTo>
                  <a:pt x="8239" y="8159"/>
                </a:lnTo>
                <a:cubicBezTo>
                  <a:pt x="8246" y="8166"/>
                  <a:pt x="8254" y="8169"/>
                  <a:pt x="8262" y="8169"/>
                </a:cubicBezTo>
                <a:cubicBezTo>
                  <a:pt x="8290" y="8169"/>
                  <a:pt x="8314" y="8133"/>
                  <a:pt x="8289" y="8108"/>
                </a:cubicBezTo>
                <a:lnTo>
                  <a:pt x="8273" y="8093"/>
                </a:lnTo>
                <a:cubicBezTo>
                  <a:pt x="8266" y="8085"/>
                  <a:pt x="8257" y="8082"/>
                  <a:pt x="8249" y="8082"/>
                </a:cubicBezTo>
                <a:close/>
                <a:moveTo>
                  <a:pt x="13927" y="8072"/>
                </a:moveTo>
                <a:cubicBezTo>
                  <a:pt x="13903" y="8072"/>
                  <a:pt x="13879" y="8098"/>
                  <a:pt x="13893" y="8125"/>
                </a:cubicBezTo>
                <a:cubicBezTo>
                  <a:pt x="13899" y="8136"/>
                  <a:pt x="13904" y="8145"/>
                  <a:pt x="13909" y="8156"/>
                </a:cubicBezTo>
                <a:cubicBezTo>
                  <a:pt x="13916" y="8168"/>
                  <a:pt x="13926" y="8174"/>
                  <a:pt x="13937" y="8174"/>
                </a:cubicBezTo>
                <a:cubicBezTo>
                  <a:pt x="13960" y="8174"/>
                  <a:pt x="13984" y="8148"/>
                  <a:pt x="13970" y="8120"/>
                </a:cubicBezTo>
                <a:cubicBezTo>
                  <a:pt x="13964" y="8109"/>
                  <a:pt x="13959" y="8101"/>
                  <a:pt x="13954" y="8091"/>
                </a:cubicBezTo>
                <a:cubicBezTo>
                  <a:pt x="13948" y="8078"/>
                  <a:pt x="13937" y="8072"/>
                  <a:pt x="13927" y="8072"/>
                </a:cubicBezTo>
                <a:close/>
                <a:moveTo>
                  <a:pt x="13679" y="8062"/>
                </a:moveTo>
                <a:cubicBezTo>
                  <a:pt x="13667" y="8062"/>
                  <a:pt x="13655" y="8066"/>
                  <a:pt x="13644" y="8077"/>
                </a:cubicBezTo>
                <a:lnTo>
                  <a:pt x="13628" y="8093"/>
                </a:lnTo>
                <a:cubicBezTo>
                  <a:pt x="13590" y="8132"/>
                  <a:pt x="13626" y="8185"/>
                  <a:pt x="13667" y="8185"/>
                </a:cubicBezTo>
                <a:cubicBezTo>
                  <a:pt x="13679" y="8185"/>
                  <a:pt x="13692" y="8180"/>
                  <a:pt x="13703" y="8169"/>
                </a:cubicBezTo>
                <a:lnTo>
                  <a:pt x="13719" y="8153"/>
                </a:lnTo>
                <a:cubicBezTo>
                  <a:pt x="13756" y="8115"/>
                  <a:pt x="13720" y="8062"/>
                  <a:pt x="13679" y="8062"/>
                </a:cubicBezTo>
                <a:close/>
                <a:moveTo>
                  <a:pt x="13506" y="8119"/>
                </a:moveTo>
                <a:cubicBezTo>
                  <a:pt x="13493" y="8119"/>
                  <a:pt x="13480" y="8137"/>
                  <a:pt x="13492" y="8149"/>
                </a:cubicBezTo>
                <a:lnTo>
                  <a:pt x="13537" y="8193"/>
                </a:lnTo>
                <a:cubicBezTo>
                  <a:pt x="13541" y="8197"/>
                  <a:pt x="13545" y="8199"/>
                  <a:pt x="13550" y="8199"/>
                </a:cubicBezTo>
                <a:cubicBezTo>
                  <a:pt x="13563" y="8199"/>
                  <a:pt x="13575" y="8181"/>
                  <a:pt x="13561" y="8169"/>
                </a:cubicBezTo>
                <a:lnTo>
                  <a:pt x="13517" y="8124"/>
                </a:lnTo>
                <a:cubicBezTo>
                  <a:pt x="13514" y="8121"/>
                  <a:pt x="13510" y="8119"/>
                  <a:pt x="13506" y="8119"/>
                </a:cubicBezTo>
                <a:close/>
                <a:moveTo>
                  <a:pt x="405" y="8121"/>
                </a:moveTo>
                <a:cubicBezTo>
                  <a:pt x="397" y="8121"/>
                  <a:pt x="389" y="8125"/>
                  <a:pt x="382" y="8133"/>
                </a:cubicBezTo>
                <a:lnTo>
                  <a:pt x="366" y="8148"/>
                </a:lnTo>
                <a:cubicBezTo>
                  <a:pt x="341" y="8173"/>
                  <a:pt x="366" y="8208"/>
                  <a:pt x="393" y="8208"/>
                </a:cubicBezTo>
                <a:cubicBezTo>
                  <a:pt x="401" y="8208"/>
                  <a:pt x="409" y="8205"/>
                  <a:pt x="416" y="8197"/>
                </a:cubicBezTo>
                <a:lnTo>
                  <a:pt x="432" y="8182"/>
                </a:lnTo>
                <a:cubicBezTo>
                  <a:pt x="457" y="8157"/>
                  <a:pt x="432" y="8121"/>
                  <a:pt x="405" y="8121"/>
                </a:cubicBezTo>
                <a:close/>
                <a:moveTo>
                  <a:pt x="12944" y="8124"/>
                </a:moveTo>
                <a:cubicBezTo>
                  <a:pt x="12936" y="8124"/>
                  <a:pt x="12928" y="8127"/>
                  <a:pt x="12920" y="8135"/>
                </a:cubicBezTo>
                <a:lnTo>
                  <a:pt x="12905" y="8150"/>
                </a:lnTo>
                <a:cubicBezTo>
                  <a:pt x="12879" y="8175"/>
                  <a:pt x="12903" y="8211"/>
                  <a:pt x="12931" y="8211"/>
                </a:cubicBezTo>
                <a:cubicBezTo>
                  <a:pt x="12938" y="8211"/>
                  <a:pt x="12947" y="8208"/>
                  <a:pt x="12954" y="8201"/>
                </a:cubicBezTo>
                <a:lnTo>
                  <a:pt x="12970" y="8185"/>
                </a:lnTo>
                <a:cubicBezTo>
                  <a:pt x="12995" y="8159"/>
                  <a:pt x="12971" y="8124"/>
                  <a:pt x="12944" y="8124"/>
                </a:cubicBezTo>
                <a:close/>
                <a:moveTo>
                  <a:pt x="9836" y="8082"/>
                </a:moveTo>
                <a:cubicBezTo>
                  <a:pt x="9831" y="8082"/>
                  <a:pt x="9825" y="8083"/>
                  <a:pt x="9820" y="8085"/>
                </a:cubicBezTo>
                <a:cubicBezTo>
                  <a:pt x="9795" y="8096"/>
                  <a:pt x="9770" y="8104"/>
                  <a:pt x="9746" y="8115"/>
                </a:cubicBezTo>
                <a:cubicBezTo>
                  <a:pt x="9720" y="8125"/>
                  <a:pt x="9700" y="8150"/>
                  <a:pt x="9709" y="8181"/>
                </a:cubicBezTo>
                <a:cubicBezTo>
                  <a:pt x="9715" y="8201"/>
                  <a:pt x="9736" y="8220"/>
                  <a:pt x="9759" y="8220"/>
                </a:cubicBezTo>
                <a:cubicBezTo>
                  <a:pt x="9764" y="8220"/>
                  <a:pt x="9769" y="8219"/>
                  <a:pt x="9774" y="8217"/>
                </a:cubicBezTo>
                <a:cubicBezTo>
                  <a:pt x="9799" y="8207"/>
                  <a:pt x="9825" y="8197"/>
                  <a:pt x="9849" y="8187"/>
                </a:cubicBezTo>
                <a:cubicBezTo>
                  <a:pt x="9875" y="8177"/>
                  <a:pt x="9895" y="8151"/>
                  <a:pt x="9886" y="8122"/>
                </a:cubicBezTo>
                <a:cubicBezTo>
                  <a:pt x="9880" y="8102"/>
                  <a:pt x="9858" y="8082"/>
                  <a:pt x="9836" y="8082"/>
                </a:cubicBezTo>
                <a:close/>
                <a:moveTo>
                  <a:pt x="21195" y="8122"/>
                </a:moveTo>
                <a:cubicBezTo>
                  <a:pt x="21125" y="8122"/>
                  <a:pt x="21125" y="8229"/>
                  <a:pt x="21195" y="8229"/>
                </a:cubicBezTo>
                <a:cubicBezTo>
                  <a:pt x="21264" y="8229"/>
                  <a:pt x="21264" y="8122"/>
                  <a:pt x="21195" y="8122"/>
                </a:cubicBezTo>
                <a:close/>
                <a:moveTo>
                  <a:pt x="6026" y="8134"/>
                </a:moveTo>
                <a:cubicBezTo>
                  <a:pt x="5956" y="8135"/>
                  <a:pt x="5956" y="8240"/>
                  <a:pt x="6026" y="8240"/>
                </a:cubicBezTo>
                <a:cubicBezTo>
                  <a:pt x="6095" y="8240"/>
                  <a:pt x="6095" y="8134"/>
                  <a:pt x="6026" y="8134"/>
                </a:cubicBezTo>
                <a:close/>
                <a:moveTo>
                  <a:pt x="8030" y="8170"/>
                </a:moveTo>
                <a:cubicBezTo>
                  <a:pt x="7985" y="8170"/>
                  <a:pt x="7985" y="8240"/>
                  <a:pt x="8030" y="8240"/>
                </a:cubicBezTo>
                <a:lnTo>
                  <a:pt x="8046" y="8240"/>
                </a:lnTo>
                <a:cubicBezTo>
                  <a:pt x="8046" y="8240"/>
                  <a:pt x="8047" y="8240"/>
                  <a:pt x="8048" y="8240"/>
                </a:cubicBezTo>
                <a:cubicBezTo>
                  <a:pt x="8091" y="8240"/>
                  <a:pt x="8091" y="8170"/>
                  <a:pt x="8046" y="8170"/>
                </a:cubicBezTo>
                <a:close/>
                <a:moveTo>
                  <a:pt x="3891" y="8175"/>
                </a:moveTo>
                <a:cubicBezTo>
                  <a:pt x="3845" y="8175"/>
                  <a:pt x="3845" y="8246"/>
                  <a:pt x="3891" y="8246"/>
                </a:cubicBezTo>
                <a:lnTo>
                  <a:pt x="3921" y="8246"/>
                </a:lnTo>
                <a:cubicBezTo>
                  <a:pt x="3922" y="8246"/>
                  <a:pt x="3923" y="8246"/>
                  <a:pt x="3923" y="8246"/>
                </a:cubicBezTo>
                <a:cubicBezTo>
                  <a:pt x="3968" y="8246"/>
                  <a:pt x="3967" y="8176"/>
                  <a:pt x="3921" y="8175"/>
                </a:cubicBezTo>
                <a:close/>
                <a:moveTo>
                  <a:pt x="19259" y="8116"/>
                </a:moveTo>
                <a:cubicBezTo>
                  <a:pt x="19218" y="8116"/>
                  <a:pt x="19181" y="8170"/>
                  <a:pt x="19218" y="8207"/>
                </a:cubicBezTo>
                <a:lnTo>
                  <a:pt x="19263" y="8251"/>
                </a:lnTo>
                <a:cubicBezTo>
                  <a:pt x="19275" y="8263"/>
                  <a:pt x="19288" y="8268"/>
                  <a:pt x="19300" y="8268"/>
                </a:cubicBezTo>
                <a:cubicBezTo>
                  <a:pt x="19341" y="8268"/>
                  <a:pt x="19377" y="8215"/>
                  <a:pt x="19339" y="8177"/>
                </a:cubicBezTo>
                <a:lnTo>
                  <a:pt x="19295" y="8133"/>
                </a:lnTo>
                <a:cubicBezTo>
                  <a:pt x="19284" y="8121"/>
                  <a:pt x="19271" y="8116"/>
                  <a:pt x="19259" y="8116"/>
                </a:cubicBezTo>
                <a:close/>
                <a:moveTo>
                  <a:pt x="795" y="8167"/>
                </a:moveTo>
                <a:cubicBezTo>
                  <a:pt x="784" y="8167"/>
                  <a:pt x="774" y="8173"/>
                  <a:pt x="767" y="8186"/>
                </a:cubicBezTo>
                <a:cubicBezTo>
                  <a:pt x="762" y="8196"/>
                  <a:pt x="757" y="8206"/>
                  <a:pt x="751" y="8216"/>
                </a:cubicBezTo>
                <a:cubicBezTo>
                  <a:pt x="737" y="8244"/>
                  <a:pt x="761" y="8269"/>
                  <a:pt x="784" y="8269"/>
                </a:cubicBezTo>
                <a:cubicBezTo>
                  <a:pt x="795" y="8269"/>
                  <a:pt x="806" y="8264"/>
                  <a:pt x="812" y="8251"/>
                </a:cubicBezTo>
                <a:cubicBezTo>
                  <a:pt x="817" y="8240"/>
                  <a:pt x="823" y="8232"/>
                  <a:pt x="828" y="8222"/>
                </a:cubicBezTo>
                <a:cubicBezTo>
                  <a:pt x="842" y="8193"/>
                  <a:pt x="818" y="8167"/>
                  <a:pt x="795" y="8167"/>
                </a:cubicBezTo>
                <a:close/>
                <a:moveTo>
                  <a:pt x="7520" y="8199"/>
                </a:moveTo>
                <a:cubicBezTo>
                  <a:pt x="7475" y="8199"/>
                  <a:pt x="7474" y="8270"/>
                  <a:pt x="7520" y="8270"/>
                </a:cubicBezTo>
                <a:cubicBezTo>
                  <a:pt x="7566" y="8270"/>
                  <a:pt x="7566" y="8199"/>
                  <a:pt x="7520" y="8199"/>
                </a:cubicBezTo>
                <a:close/>
                <a:moveTo>
                  <a:pt x="11900" y="8140"/>
                </a:moveTo>
                <a:cubicBezTo>
                  <a:pt x="11873" y="8140"/>
                  <a:pt x="11846" y="8158"/>
                  <a:pt x="11846" y="8192"/>
                </a:cubicBezTo>
                <a:lnTo>
                  <a:pt x="11846" y="8223"/>
                </a:lnTo>
                <a:cubicBezTo>
                  <a:pt x="11846" y="8257"/>
                  <a:pt x="11873" y="8274"/>
                  <a:pt x="11900" y="8274"/>
                </a:cubicBezTo>
                <a:cubicBezTo>
                  <a:pt x="11927" y="8274"/>
                  <a:pt x="11953" y="8257"/>
                  <a:pt x="11953" y="8223"/>
                </a:cubicBezTo>
                <a:lnTo>
                  <a:pt x="11953" y="8192"/>
                </a:lnTo>
                <a:cubicBezTo>
                  <a:pt x="11953" y="8158"/>
                  <a:pt x="11927" y="8140"/>
                  <a:pt x="11900" y="8140"/>
                </a:cubicBezTo>
                <a:close/>
                <a:moveTo>
                  <a:pt x="16313" y="8203"/>
                </a:moveTo>
                <a:cubicBezTo>
                  <a:pt x="16295" y="8203"/>
                  <a:pt x="16278" y="8214"/>
                  <a:pt x="16278" y="8237"/>
                </a:cubicBezTo>
                <a:lnTo>
                  <a:pt x="16278" y="8253"/>
                </a:lnTo>
                <a:cubicBezTo>
                  <a:pt x="16277" y="8276"/>
                  <a:pt x="16295" y="8287"/>
                  <a:pt x="16313" y="8287"/>
                </a:cubicBezTo>
                <a:cubicBezTo>
                  <a:pt x="16330" y="8287"/>
                  <a:pt x="16348" y="8276"/>
                  <a:pt x="16348" y="8253"/>
                </a:cubicBezTo>
                <a:lnTo>
                  <a:pt x="16348" y="8237"/>
                </a:lnTo>
                <a:cubicBezTo>
                  <a:pt x="16348" y="8214"/>
                  <a:pt x="16330" y="8203"/>
                  <a:pt x="16313" y="8203"/>
                </a:cubicBezTo>
                <a:close/>
                <a:moveTo>
                  <a:pt x="9460" y="8252"/>
                </a:moveTo>
                <a:cubicBezTo>
                  <a:pt x="9443" y="8252"/>
                  <a:pt x="9432" y="8275"/>
                  <a:pt x="9450" y="8284"/>
                </a:cubicBezTo>
                <a:cubicBezTo>
                  <a:pt x="9460" y="8290"/>
                  <a:pt x="9469" y="8295"/>
                  <a:pt x="9480" y="8300"/>
                </a:cubicBezTo>
                <a:cubicBezTo>
                  <a:pt x="9483" y="8302"/>
                  <a:pt x="9486" y="8302"/>
                  <a:pt x="9489" y="8302"/>
                </a:cubicBezTo>
                <a:cubicBezTo>
                  <a:pt x="9505" y="8302"/>
                  <a:pt x="9515" y="8279"/>
                  <a:pt x="9499" y="8270"/>
                </a:cubicBezTo>
                <a:cubicBezTo>
                  <a:pt x="9488" y="8265"/>
                  <a:pt x="9479" y="8259"/>
                  <a:pt x="9468" y="8254"/>
                </a:cubicBezTo>
                <a:cubicBezTo>
                  <a:pt x="9465" y="8253"/>
                  <a:pt x="9462" y="8252"/>
                  <a:pt x="9460" y="8252"/>
                </a:cubicBezTo>
                <a:close/>
                <a:moveTo>
                  <a:pt x="3531" y="8235"/>
                </a:moveTo>
                <a:cubicBezTo>
                  <a:pt x="3486" y="8235"/>
                  <a:pt x="3486" y="8306"/>
                  <a:pt x="3531" y="8306"/>
                </a:cubicBezTo>
                <a:cubicBezTo>
                  <a:pt x="3577" y="8306"/>
                  <a:pt x="3577" y="8235"/>
                  <a:pt x="3531" y="8235"/>
                </a:cubicBezTo>
                <a:close/>
                <a:moveTo>
                  <a:pt x="7648" y="8233"/>
                </a:moveTo>
                <a:cubicBezTo>
                  <a:pt x="7643" y="8233"/>
                  <a:pt x="7637" y="8234"/>
                  <a:pt x="7631" y="8237"/>
                </a:cubicBezTo>
                <a:cubicBezTo>
                  <a:pt x="7620" y="8243"/>
                  <a:pt x="7611" y="8248"/>
                  <a:pt x="7601" y="8253"/>
                </a:cubicBezTo>
                <a:cubicBezTo>
                  <a:pt x="7565" y="8271"/>
                  <a:pt x="7587" y="8318"/>
                  <a:pt x="7620" y="8318"/>
                </a:cubicBezTo>
                <a:cubicBezTo>
                  <a:pt x="7625" y="8318"/>
                  <a:pt x="7631" y="8317"/>
                  <a:pt x="7636" y="8314"/>
                </a:cubicBezTo>
                <a:cubicBezTo>
                  <a:pt x="7647" y="8309"/>
                  <a:pt x="7656" y="8303"/>
                  <a:pt x="7667" y="8298"/>
                </a:cubicBezTo>
                <a:cubicBezTo>
                  <a:pt x="7701" y="8280"/>
                  <a:pt x="7680" y="8233"/>
                  <a:pt x="7648" y="8233"/>
                </a:cubicBezTo>
                <a:close/>
                <a:moveTo>
                  <a:pt x="20412" y="8195"/>
                </a:moveTo>
                <a:cubicBezTo>
                  <a:pt x="20400" y="8195"/>
                  <a:pt x="20387" y="8200"/>
                  <a:pt x="20376" y="8211"/>
                </a:cubicBezTo>
                <a:lnTo>
                  <a:pt x="20346" y="8240"/>
                </a:lnTo>
                <a:cubicBezTo>
                  <a:pt x="20308" y="8279"/>
                  <a:pt x="20344" y="8332"/>
                  <a:pt x="20386" y="8332"/>
                </a:cubicBezTo>
                <a:cubicBezTo>
                  <a:pt x="20398" y="8332"/>
                  <a:pt x="20410" y="8328"/>
                  <a:pt x="20421" y="8317"/>
                </a:cubicBezTo>
                <a:lnTo>
                  <a:pt x="20450" y="8287"/>
                </a:lnTo>
                <a:cubicBezTo>
                  <a:pt x="20489" y="8249"/>
                  <a:pt x="20454" y="8195"/>
                  <a:pt x="20412" y="8195"/>
                </a:cubicBezTo>
                <a:close/>
                <a:moveTo>
                  <a:pt x="13589" y="8247"/>
                </a:moveTo>
                <a:cubicBezTo>
                  <a:pt x="13572" y="8247"/>
                  <a:pt x="13554" y="8258"/>
                  <a:pt x="13554" y="8281"/>
                </a:cubicBezTo>
                <a:lnTo>
                  <a:pt x="13554" y="8312"/>
                </a:lnTo>
                <a:cubicBezTo>
                  <a:pt x="13554" y="8335"/>
                  <a:pt x="13572" y="8346"/>
                  <a:pt x="13589" y="8346"/>
                </a:cubicBezTo>
                <a:cubicBezTo>
                  <a:pt x="13607" y="8346"/>
                  <a:pt x="13624" y="8335"/>
                  <a:pt x="13624" y="8312"/>
                </a:cubicBezTo>
                <a:lnTo>
                  <a:pt x="13624" y="8281"/>
                </a:lnTo>
                <a:cubicBezTo>
                  <a:pt x="13624" y="8258"/>
                  <a:pt x="13607" y="8247"/>
                  <a:pt x="13589" y="8247"/>
                </a:cubicBezTo>
                <a:close/>
                <a:moveTo>
                  <a:pt x="15677" y="8259"/>
                </a:moveTo>
                <a:cubicBezTo>
                  <a:pt x="15666" y="8259"/>
                  <a:pt x="15656" y="8264"/>
                  <a:pt x="15649" y="8277"/>
                </a:cubicBezTo>
                <a:cubicBezTo>
                  <a:pt x="15644" y="8288"/>
                  <a:pt x="15639" y="8297"/>
                  <a:pt x="15634" y="8307"/>
                </a:cubicBezTo>
                <a:cubicBezTo>
                  <a:pt x="15620" y="8335"/>
                  <a:pt x="15645" y="8361"/>
                  <a:pt x="15668" y="8361"/>
                </a:cubicBezTo>
                <a:cubicBezTo>
                  <a:pt x="15678" y="8361"/>
                  <a:pt x="15688" y="8356"/>
                  <a:pt x="15694" y="8343"/>
                </a:cubicBezTo>
                <a:cubicBezTo>
                  <a:pt x="15701" y="8333"/>
                  <a:pt x="15706" y="8323"/>
                  <a:pt x="15710" y="8313"/>
                </a:cubicBezTo>
                <a:cubicBezTo>
                  <a:pt x="15724" y="8285"/>
                  <a:pt x="15700" y="8259"/>
                  <a:pt x="15677" y="8259"/>
                </a:cubicBezTo>
                <a:close/>
                <a:moveTo>
                  <a:pt x="15106" y="8245"/>
                </a:moveTo>
                <a:cubicBezTo>
                  <a:pt x="15097" y="8245"/>
                  <a:pt x="15087" y="8246"/>
                  <a:pt x="15078" y="8250"/>
                </a:cubicBezTo>
                <a:cubicBezTo>
                  <a:pt x="15051" y="8260"/>
                  <a:pt x="15032" y="8285"/>
                  <a:pt x="15042" y="8316"/>
                </a:cubicBezTo>
                <a:cubicBezTo>
                  <a:pt x="15047" y="8337"/>
                  <a:pt x="15069" y="8355"/>
                  <a:pt x="15092" y="8355"/>
                </a:cubicBezTo>
                <a:cubicBezTo>
                  <a:pt x="15096" y="8355"/>
                  <a:pt x="15099" y="8354"/>
                  <a:pt x="15102" y="8354"/>
                </a:cubicBezTo>
                <a:cubicBezTo>
                  <a:pt x="15113" y="8362"/>
                  <a:pt x="15126" y="8368"/>
                  <a:pt x="15139" y="8368"/>
                </a:cubicBezTo>
                <a:cubicBezTo>
                  <a:pt x="15147" y="8368"/>
                  <a:pt x="15156" y="8365"/>
                  <a:pt x="15164" y="8361"/>
                </a:cubicBezTo>
                <a:cubicBezTo>
                  <a:pt x="15188" y="8348"/>
                  <a:pt x="15201" y="8313"/>
                  <a:pt x="15184" y="8288"/>
                </a:cubicBezTo>
                <a:cubicBezTo>
                  <a:pt x="15165" y="8263"/>
                  <a:pt x="15136" y="8245"/>
                  <a:pt x="15106" y="8245"/>
                </a:cubicBezTo>
                <a:close/>
                <a:moveTo>
                  <a:pt x="10946" y="8269"/>
                </a:moveTo>
                <a:cubicBezTo>
                  <a:pt x="10940" y="8269"/>
                  <a:pt x="10934" y="8271"/>
                  <a:pt x="10928" y="8275"/>
                </a:cubicBezTo>
                <a:cubicBezTo>
                  <a:pt x="10914" y="8285"/>
                  <a:pt x="10898" y="8296"/>
                  <a:pt x="10884" y="8305"/>
                </a:cubicBezTo>
                <a:cubicBezTo>
                  <a:pt x="10852" y="8327"/>
                  <a:pt x="10872" y="8373"/>
                  <a:pt x="10901" y="8373"/>
                </a:cubicBezTo>
                <a:cubicBezTo>
                  <a:pt x="10907" y="8373"/>
                  <a:pt x="10913" y="8371"/>
                  <a:pt x="10919" y="8366"/>
                </a:cubicBezTo>
                <a:cubicBezTo>
                  <a:pt x="10933" y="8356"/>
                  <a:pt x="10949" y="8345"/>
                  <a:pt x="10963" y="8337"/>
                </a:cubicBezTo>
                <a:cubicBezTo>
                  <a:pt x="10996" y="8316"/>
                  <a:pt x="10976" y="8269"/>
                  <a:pt x="10946" y="8269"/>
                </a:cubicBezTo>
                <a:close/>
                <a:moveTo>
                  <a:pt x="7251" y="8260"/>
                </a:moveTo>
                <a:cubicBezTo>
                  <a:pt x="7226" y="8260"/>
                  <a:pt x="7201" y="8285"/>
                  <a:pt x="7218" y="8312"/>
                </a:cubicBezTo>
                <a:cubicBezTo>
                  <a:pt x="7229" y="8327"/>
                  <a:pt x="7238" y="8342"/>
                  <a:pt x="7249" y="8356"/>
                </a:cubicBezTo>
                <a:cubicBezTo>
                  <a:pt x="7256" y="8368"/>
                  <a:pt x="7268" y="8373"/>
                  <a:pt x="7279" y="8373"/>
                </a:cubicBezTo>
                <a:cubicBezTo>
                  <a:pt x="7304" y="8373"/>
                  <a:pt x="7328" y="8348"/>
                  <a:pt x="7310" y="8321"/>
                </a:cubicBezTo>
                <a:cubicBezTo>
                  <a:pt x="7300" y="8305"/>
                  <a:pt x="7290" y="8291"/>
                  <a:pt x="7280" y="8276"/>
                </a:cubicBezTo>
                <a:cubicBezTo>
                  <a:pt x="7272" y="8265"/>
                  <a:pt x="7262" y="8260"/>
                  <a:pt x="7251" y="8260"/>
                </a:cubicBezTo>
                <a:close/>
                <a:moveTo>
                  <a:pt x="12817" y="8296"/>
                </a:moveTo>
                <a:cubicBezTo>
                  <a:pt x="12799" y="8296"/>
                  <a:pt x="12781" y="8307"/>
                  <a:pt x="12781" y="8329"/>
                </a:cubicBezTo>
                <a:lnTo>
                  <a:pt x="12781" y="8345"/>
                </a:lnTo>
                <a:cubicBezTo>
                  <a:pt x="12781" y="8368"/>
                  <a:pt x="12799" y="8380"/>
                  <a:pt x="12817" y="8380"/>
                </a:cubicBezTo>
                <a:cubicBezTo>
                  <a:pt x="12834" y="8380"/>
                  <a:pt x="12852" y="8368"/>
                  <a:pt x="12852" y="8345"/>
                </a:cubicBezTo>
                <a:lnTo>
                  <a:pt x="12852" y="8329"/>
                </a:lnTo>
                <a:cubicBezTo>
                  <a:pt x="12852" y="8307"/>
                  <a:pt x="12834" y="8296"/>
                  <a:pt x="12817" y="8296"/>
                </a:cubicBezTo>
                <a:close/>
                <a:moveTo>
                  <a:pt x="17544" y="8373"/>
                </a:moveTo>
                <a:cubicBezTo>
                  <a:pt x="17520" y="8373"/>
                  <a:pt x="17520" y="8408"/>
                  <a:pt x="17544" y="8408"/>
                </a:cubicBezTo>
                <a:cubicBezTo>
                  <a:pt x="17566" y="8408"/>
                  <a:pt x="17566" y="8373"/>
                  <a:pt x="17544" y="8373"/>
                </a:cubicBezTo>
                <a:close/>
                <a:moveTo>
                  <a:pt x="13290" y="8335"/>
                </a:moveTo>
                <a:cubicBezTo>
                  <a:pt x="13262" y="8335"/>
                  <a:pt x="13238" y="8371"/>
                  <a:pt x="13263" y="8395"/>
                </a:cubicBezTo>
                <a:lnTo>
                  <a:pt x="13279" y="8411"/>
                </a:lnTo>
                <a:cubicBezTo>
                  <a:pt x="13286" y="8419"/>
                  <a:pt x="13294" y="8422"/>
                  <a:pt x="13302" y="8422"/>
                </a:cubicBezTo>
                <a:cubicBezTo>
                  <a:pt x="13329" y="8422"/>
                  <a:pt x="13354" y="8387"/>
                  <a:pt x="13329" y="8361"/>
                </a:cubicBezTo>
                <a:lnTo>
                  <a:pt x="13313" y="8345"/>
                </a:lnTo>
                <a:cubicBezTo>
                  <a:pt x="13306" y="8338"/>
                  <a:pt x="13298" y="8335"/>
                  <a:pt x="13290" y="8335"/>
                </a:cubicBezTo>
                <a:close/>
                <a:moveTo>
                  <a:pt x="2239" y="8400"/>
                </a:moveTo>
                <a:cubicBezTo>
                  <a:pt x="2215" y="8400"/>
                  <a:pt x="2215" y="8434"/>
                  <a:pt x="2239" y="8434"/>
                </a:cubicBezTo>
                <a:lnTo>
                  <a:pt x="2255" y="8434"/>
                </a:lnTo>
                <a:cubicBezTo>
                  <a:pt x="2277" y="8434"/>
                  <a:pt x="2277" y="8401"/>
                  <a:pt x="2255" y="8400"/>
                </a:cubicBezTo>
                <a:close/>
                <a:moveTo>
                  <a:pt x="8709" y="8319"/>
                </a:moveTo>
                <a:cubicBezTo>
                  <a:pt x="8667" y="8319"/>
                  <a:pt x="8631" y="8372"/>
                  <a:pt x="8668" y="8410"/>
                </a:cubicBezTo>
                <a:cubicBezTo>
                  <a:pt x="8673" y="8416"/>
                  <a:pt x="8679" y="8421"/>
                  <a:pt x="8684" y="8426"/>
                </a:cubicBezTo>
                <a:cubicBezTo>
                  <a:pt x="8695" y="8437"/>
                  <a:pt x="8707" y="8441"/>
                  <a:pt x="8719" y="8441"/>
                </a:cubicBezTo>
                <a:cubicBezTo>
                  <a:pt x="8760" y="8441"/>
                  <a:pt x="8797" y="8388"/>
                  <a:pt x="8760" y="8350"/>
                </a:cubicBezTo>
                <a:lnTo>
                  <a:pt x="8745" y="8335"/>
                </a:lnTo>
                <a:cubicBezTo>
                  <a:pt x="8733" y="8324"/>
                  <a:pt x="8721" y="8319"/>
                  <a:pt x="8709" y="8319"/>
                </a:cubicBezTo>
                <a:close/>
                <a:moveTo>
                  <a:pt x="8211" y="8381"/>
                </a:moveTo>
                <a:cubicBezTo>
                  <a:pt x="8165" y="8381"/>
                  <a:pt x="8165" y="8452"/>
                  <a:pt x="8211" y="8452"/>
                </a:cubicBezTo>
                <a:cubicBezTo>
                  <a:pt x="8212" y="8452"/>
                  <a:pt x="8212" y="8452"/>
                  <a:pt x="8212" y="8452"/>
                </a:cubicBezTo>
                <a:cubicBezTo>
                  <a:pt x="8257" y="8452"/>
                  <a:pt x="8257" y="8381"/>
                  <a:pt x="8211" y="8381"/>
                </a:cubicBezTo>
                <a:close/>
                <a:moveTo>
                  <a:pt x="13114" y="8385"/>
                </a:moveTo>
                <a:cubicBezTo>
                  <a:pt x="13068" y="8385"/>
                  <a:pt x="13068" y="8455"/>
                  <a:pt x="13114" y="8455"/>
                </a:cubicBezTo>
                <a:cubicBezTo>
                  <a:pt x="13115" y="8455"/>
                  <a:pt x="13115" y="8455"/>
                  <a:pt x="13116" y="8455"/>
                </a:cubicBezTo>
                <a:cubicBezTo>
                  <a:pt x="13158" y="8455"/>
                  <a:pt x="13160" y="8385"/>
                  <a:pt x="13114" y="8385"/>
                </a:cubicBezTo>
                <a:close/>
                <a:moveTo>
                  <a:pt x="1790" y="8411"/>
                </a:moveTo>
                <a:cubicBezTo>
                  <a:pt x="1777" y="8411"/>
                  <a:pt x="1765" y="8430"/>
                  <a:pt x="1776" y="8443"/>
                </a:cubicBezTo>
                <a:cubicBezTo>
                  <a:pt x="1784" y="8453"/>
                  <a:pt x="1797" y="8458"/>
                  <a:pt x="1810" y="8458"/>
                </a:cubicBezTo>
                <a:cubicBezTo>
                  <a:pt x="1823" y="8458"/>
                  <a:pt x="1835" y="8453"/>
                  <a:pt x="1844" y="8444"/>
                </a:cubicBezTo>
                <a:cubicBezTo>
                  <a:pt x="1856" y="8431"/>
                  <a:pt x="1845" y="8413"/>
                  <a:pt x="1832" y="8413"/>
                </a:cubicBezTo>
                <a:cubicBezTo>
                  <a:pt x="1828" y="8413"/>
                  <a:pt x="1824" y="8415"/>
                  <a:pt x="1820" y="8418"/>
                </a:cubicBezTo>
                <a:cubicBezTo>
                  <a:pt x="1817" y="8422"/>
                  <a:pt x="1814" y="8423"/>
                  <a:pt x="1811" y="8423"/>
                </a:cubicBezTo>
                <a:cubicBezTo>
                  <a:pt x="1807" y="8423"/>
                  <a:pt x="1804" y="8421"/>
                  <a:pt x="1801" y="8417"/>
                </a:cubicBezTo>
                <a:cubicBezTo>
                  <a:pt x="1798" y="8413"/>
                  <a:pt x="1794" y="8411"/>
                  <a:pt x="1790" y="8411"/>
                </a:cubicBezTo>
                <a:close/>
                <a:moveTo>
                  <a:pt x="10405" y="8373"/>
                </a:moveTo>
                <a:cubicBezTo>
                  <a:pt x="10402" y="8373"/>
                  <a:pt x="10399" y="8374"/>
                  <a:pt x="10396" y="8374"/>
                </a:cubicBezTo>
                <a:cubicBezTo>
                  <a:pt x="10376" y="8380"/>
                  <a:pt x="10356" y="8385"/>
                  <a:pt x="10335" y="8389"/>
                </a:cubicBezTo>
                <a:cubicBezTo>
                  <a:pt x="10294" y="8399"/>
                  <a:pt x="10306" y="8459"/>
                  <a:pt x="10344" y="8459"/>
                </a:cubicBezTo>
                <a:cubicBezTo>
                  <a:pt x="10347" y="8459"/>
                  <a:pt x="10350" y="8458"/>
                  <a:pt x="10354" y="8457"/>
                </a:cubicBezTo>
                <a:cubicBezTo>
                  <a:pt x="10374" y="8452"/>
                  <a:pt x="10392" y="8447"/>
                  <a:pt x="10413" y="8443"/>
                </a:cubicBezTo>
                <a:cubicBezTo>
                  <a:pt x="10455" y="8433"/>
                  <a:pt x="10442" y="8373"/>
                  <a:pt x="10405" y="8373"/>
                </a:cubicBezTo>
                <a:close/>
                <a:moveTo>
                  <a:pt x="8405" y="8364"/>
                </a:moveTo>
                <a:cubicBezTo>
                  <a:pt x="8335" y="8364"/>
                  <a:pt x="8335" y="8471"/>
                  <a:pt x="8405" y="8471"/>
                </a:cubicBezTo>
                <a:lnTo>
                  <a:pt x="8421" y="8471"/>
                </a:lnTo>
                <a:cubicBezTo>
                  <a:pt x="8490" y="8471"/>
                  <a:pt x="8490" y="8364"/>
                  <a:pt x="8421" y="8364"/>
                </a:cubicBezTo>
                <a:close/>
                <a:moveTo>
                  <a:pt x="16748" y="8350"/>
                </a:moveTo>
                <a:cubicBezTo>
                  <a:pt x="16729" y="8350"/>
                  <a:pt x="16710" y="8360"/>
                  <a:pt x="16701" y="8377"/>
                </a:cubicBezTo>
                <a:cubicBezTo>
                  <a:pt x="16685" y="8403"/>
                  <a:pt x="16696" y="8434"/>
                  <a:pt x="16720" y="8450"/>
                </a:cubicBezTo>
                <a:cubicBezTo>
                  <a:pt x="16736" y="8460"/>
                  <a:pt x="16750" y="8470"/>
                  <a:pt x="16765" y="8480"/>
                </a:cubicBezTo>
                <a:cubicBezTo>
                  <a:pt x="16773" y="8485"/>
                  <a:pt x="16782" y="8488"/>
                  <a:pt x="16791" y="8488"/>
                </a:cubicBezTo>
                <a:cubicBezTo>
                  <a:pt x="16810" y="8488"/>
                  <a:pt x="16829" y="8477"/>
                  <a:pt x="16838" y="8460"/>
                </a:cubicBezTo>
                <a:cubicBezTo>
                  <a:pt x="16854" y="8434"/>
                  <a:pt x="16844" y="8403"/>
                  <a:pt x="16818" y="8387"/>
                </a:cubicBezTo>
                <a:cubicBezTo>
                  <a:pt x="16803" y="8377"/>
                  <a:pt x="16788" y="8368"/>
                  <a:pt x="16774" y="8358"/>
                </a:cubicBezTo>
                <a:cubicBezTo>
                  <a:pt x="16767" y="8353"/>
                  <a:pt x="16757" y="8350"/>
                  <a:pt x="16748" y="8350"/>
                </a:cubicBezTo>
                <a:close/>
                <a:moveTo>
                  <a:pt x="4705" y="8402"/>
                </a:moveTo>
                <a:cubicBezTo>
                  <a:pt x="4672" y="8402"/>
                  <a:pt x="4650" y="8450"/>
                  <a:pt x="4686" y="8468"/>
                </a:cubicBezTo>
                <a:cubicBezTo>
                  <a:pt x="4697" y="8473"/>
                  <a:pt x="4706" y="8478"/>
                  <a:pt x="4717" y="8483"/>
                </a:cubicBezTo>
                <a:cubicBezTo>
                  <a:pt x="4722" y="8486"/>
                  <a:pt x="4728" y="8488"/>
                  <a:pt x="4733" y="8488"/>
                </a:cubicBezTo>
                <a:cubicBezTo>
                  <a:pt x="4764" y="8488"/>
                  <a:pt x="4786" y="8440"/>
                  <a:pt x="4751" y="8422"/>
                </a:cubicBezTo>
                <a:cubicBezTo>
                  <a:pt x="4741" y="8416"/>
                  <a:pt x="4732" y="8411"/>
                  <a:pt x="4722" y="8406"/>
                </a:cubicBezTo>
                <a:cubicBezTo>
                  <a:pt x="4716" y="8403"/>
                  <a:pt x="4710" y="8402"/>
                  <a:pt x="4705" y="8402"/>
                </a:cubicBezTo>
                <a:close/>
                <a:moveTo>
                  <a:pt x="24277" y="8388"/>
                </a:moveTo>
                <a:cubicBezTo>
                  <a:pt x="24254" y="8388"/>
                  <a:pt x="24230" y="8413"/>
                  <a:pt x="24244" y="8442"/>
                </a:cubicBezTo>
                <a:cubicBezTo>
                  <a:pt x="24249" y="8452"/>
                  <a:pt x="24254" y="8460"/>
                  <a:pt x="24259" y="8471"/>
                </a:cubicBezTo>
                <a:cubicBezTo>
                  <a:pt x="24266" y="8484"/>
                  <a:pt x="24276" y="8489"/>
                  <a:pt x="24287" y="8489"/>
                </a:cubicBezTo>
                <a:cubicBezTo>
                  <a:pt x="24310" y="8489"/>
                  <a:pt x="24334" y="8464"/>
                  <a:pt x="24320" y="8436"/>
                </a:cubicBezTo>
                <a:cubicBezTo>
                  <a:pt x="24315" y="8426"/>
                  <a:pt x="24310" y="8416"/>
                  <a:pt x="24305" y="8406"/>
                </a:cubicBezTo>
                <a:cubicBezTo>
                  <a:pt x="24298" y="8393"/>
                  <a:pt x="24288" y="8388"/>
                  <a:pt x="24277" y="8388"/>
                </a:cubicBezTo>
                <a:close/>
                <a:moveTo>
                  <a:pt x="5852" y="8407"/>
                </a:moveTo>
                <a:cubicBezTo>
                  <a:pt x="5834" y="8407"/>
                  <a:pt x="5817" y="8418"/>
                  <a:pt x="5817" y="8442"/>
                </a:cubicBezTo>
                <a:lnTo>
                  <a:pt x="5817" y="8457"/>
                </a:lnTo>
                <a:cubicBezTo>
                  <a:pt x="5817" y="8480"/>
                  <a:pt x="5834" y="8491"/>
                  <a:pt x="5852" y="8491"/>
                </a:cubicBezTo>
                <a:cubicBezTo>
                  <a:pt x="5869" y="8491"/>
                  <a:pt x="5887" y="8480"/>
                  <a:pt x="5887" y="8457"/>
                </a:cubicBezTo>
                <a:lnTo>
                  <a:pt x="5887" y="8442"/>
                </a:lnTo>
                <a:cubicBezTo>
                  <a:pt x="5887" y="8418"/>
                  <a:pt x="5869" y="8407"/>
                  <a:pt x="5852" y="8407"/>
                </a:cubicBezTo>
                <a:close/>
                <a:moveTo>
                  <a:pt x="20654" y="8438"/>
                </a:moveTo>
                <a:cubicBezTo>
                  <a:pt x="20609" y="8438"/>
                  <a:pt x="20609" y="8510"/>
                  <a:pt x="20654" y="8510"/>
                </a:cubicBezTo>
                <a:cubicBezTo>
                  <a:pt x="20700" y="8510"/>
                  <a:pt x="20700" y="8438"/>
                  <a:pt x="20654" y="8438"/>
                </a:cubicBezTo>
                <a:close/>
                <a:moveTo>
                  <a:pt x="7924" y="8489"/>
                </a:moveTo>
                <a:cubicBezTo>
                  <a:pt x="7901" y="8489"/>
                  <a:pt x="7901" y="8523"/>
                  <a:pt x="7924" y="8523"/>
                </a:cubicBezTo>
                <a:cubicBezTo>
                  <a:pt x="7948" y="8523"/>
                  <a:pt x="7948" y="8489"/>
                  <a:pt x="7924" y="8489"/>
                </a:cubicBezTo>
                <a:close/>
                <a:moveTo>
                  <a:pt x="5497" y="8389"/>
                </a:moveTo>
                <a:cubicBezTo>
                  <a:pt x="5492" y="8389"/>
                  <a:pt x="5487" y="8390"/>
                  <a:pt x="5482" y="8391"/>
                </a:cubicBezTo>
                <a:cubicBezTo>
                  <a:pt x="5456" y="8400"/>
                  <a:pt x="5435" y="8429"/>
                  <a:pt x="5446" y="8457"/>
                </a:cubicBezTo>
                <a:cubicBezTo>
                  <a:pt x="5451" y="8473"/>
                  <a:pt x="5456" y="8487"/>
                  <a:pt x="5461" y="8501"/>
                </a:cubicBezTo>
                <a:cubicBezTo>
                  <a:pt x="5469" y="8524"/>
                  <a:pt x="5490" y="8540"/>
                  <a:pt x="5513" y="8540"/>
                </a:cubicBezTo>
                <a:cubicBezTo>
                  <a:pt x="5517" y="8540"/>
                  <a:pt x="5522" y="8539"/>
                  <a:pt x="5526" y="8538"/>
                </a:cubicBezTo>
                <a:cubicBezTo>
                  <a:pt x="5553" y="8530"/>
                  <a:pt x="5573" y="8500"/>
                  <a:pt x="5563" y="8473"/>
                </a:cubicBezTo>
                <a:cubicBezTo>
                  <a:pt x="5558" y="8457"/>
                  <a:pt x="5553" y="8443"/>
                  <a:pt x="5547" y="8428"/>
                </a:cubicBezTo>
                <a:cubicBezTo>
                  <a:pt x="5540" y="8406"/>
                  <a:pt x="5520" y="8389"/>
                  <a:pt x="5497" y="8389"/>
                </a:cubicBezTo>
                <a:close/>
                <a:moveTo>
                  <a:pt x="8141" y="8458"/>
                </a:moveTo>
                <a:cubicBezTo>
                  <a:pt x="8130" y="8458"/>
                  <a:pt x="8119" y="8463"/>
                  <a:pt x="8113" y="8476"/>
                </a:cubicBezTo>
                <a:cubicBezTo>
                  <a:pt x="8108" y="8487"/>
                  <a:pt x="8102" y="8496"/>
                  <a:pt x="8097" y="8506"/>
                </a:cubicBezTo>
                <a:cubicBezTo>
                  <a:pt x="8083" y="8535"/>
                  <a:pt x="8107" y="8560"/>
                  <a:pt x="8131" y="8560"/>
                </a:cubicBezTo>
                <a:cubicBezTo>
                  <a:pt x="8142" y="8560"/>
                  <a:pt x="8152" y="8555"/>
                  <a:pt x="8159" y="8542"/>
                </a:cubicBezTo>
                <a:cubicBezTo>
                  <a:pt x="8164" y="8532"/>
                  <a:pt x="8169" y="8522"/>
                  <a:pt x="8175" y="8512"/>
                </a:cubicBezTo>
                <a:cubicBezTo>
                  <a:pt x="8189" y="8484"/>
                  <a:pt x="8164" y="8458"/>
                  <a:pt x="8141" y="8458"/>
                </a:cubicBezTo>
                <a:close/>
                <a:moveTo>
                  <a:pt x="18579" y="8429"/>
                </a:moveTo>
                <a:cubicBezTo>
                  <a:pt x="18560" y="8429"/>
                  <a:pt x="18541" y="8438"/>
                  <a:pt x="18532" y="8455"/>
                </a:cubicBezTo>
                <a:cubicBezTo>
                  <a:pt x="18527" y="8466"/>
                  <a:pt x="18522" y="8475"/>
                  <a:pt x="18517" y="8486"/>
                </a:cubicBezTo>
                <a:cubicBezTo>
                  <a:pt x="18504" y="8512"/>
                  <a:pt x="18509" y="8543"/>
                  <a:pt x="18536" y="8559"/>
                </a:cubicBezTo>
                <a:cubicBezTo>
                  <a:pt x="18544" y="8564"/>
                  <a:pt x="18554" y="8566"/>
                  <a:pt x="18563" y="8566"/>
                </a:cubicBezTo>
                <a:cubicBezTo>
                  <a:pt x="18582" y="8566"/>
                  <a:pt x="18601" y="8557"/>
                  <a:pt x="18610" y="8539"/>
                </a:cubicBezTo>
                <a:cubicBezTo>
                  <a:pt x="18615" y="8528"/>
                  <a:pt x="18620" y="8520"/>
                  <a:pt x="18625" y="8510"/>
                </a:cubicBezTo>
                <a:cubicBezTo>
                  <a:pt x="18638" y="8483"/>
                  <a:pt x="18633" y="8452"/>
                  <a:pt x="18606" y="8436"/>
                </a:cubicBezTo>
                <a:cubicBezTo>
                  <a:pt x="18598" y="8432"/>
                  <a:pt x="18588" y="8429"/>
                  <a:pt x="18579" y="8429"/>
                </a:cubicBezTo>
                <a:close/>
                <a:moveTo>
                  <a:pt x="24444" y="8484"/>
                </a:moveTo>
                <a:cubicBezTo>
                  <a:pt x="24436" y="8484"/>
                  <a:pt x="24428" y="8487"/>
                  <a:pt x="24421" y="8495"/>
                </a:cubicBezTo>
                <a:lnTo>
                  <a:pt x="24405" y="8511"/>
                </a:lnTo>
                <a:cubicBezTo>
                  <a:pt x="24380" y="8535"/>
                  <a:pt x="24404" y="8570"/>
                  <a:pt x="24432" y="8570"/>
                </a:cubicBezTo>
                <a:cubicBezTo>
                  <a:pt x="24440" y="8570"/>
                  <a:pt x="24448" y="8567"/>
                  <a:pt x="24455" y="8560"/>
                </a:cubicBezTo>
                <a:lnTo>
                  <a:pt x="24471" y="8544"/>
                </a:lnTo>
                <a:cubicBezTo>
                  <a:pt x="24496" y="8519"/>
                  <a:pt x="24471" y="8484"/>
                  <a:pt x="24444" y="8484"/>
                </a:cubicBezTo>
                <a:close/>
                <a:moveTo>
                  <a:pt x="17875" y="8491"/>
                </a:moveTo>
                <a:cubicBezTo>
                  <a:pt x="17848" y="8491"/>
                  <a:pt x="17824" y="8527"/>
                  <a:pt x="17849" y="8552"/>
                </a:cubicBezTo>
                <a:cubicBezTo>
                  <a:pt x="17858" y="8562"/>
                  <a:pt x="17869" y="8572"/>
                  <a:pt x="17880" y="8581"/>
                </a:cubicBezTo>
                <a:cubicBezTo>
                  <a:pt x="17887" y="8589"/>
                  <a:pt x="17895" y="8592"/>
                  <a:pt x="17903" y="8592"/>
                </a:cubicBezTo>
                <a:cubicBezTo>
                  <a:pt x="17930" y="8592"/>
                  <a:pt x="17954" y="8556"/>
                  <a:pt x="17929" y="8532"/>
                </a:cubicBezTo>
                <a:lnTo>
                  <a:pt x="17898" y="8501"/>
                </a:lnTo>
                <a:cubicBezTo>
                  <a:pt x="17891" y="8494"/>
                  <a:pt x="17883" y="8491"/>
                  <a:pt x="17875" y="8491"/>
                </a:cubicBezTo>
                <a:close/>
                <a:moveTo>
                  <a:pt x="9246" y="8552"/>
                </a:moveTo>
                <a:cubicBezTo>
                  <a:pt x="9242" y="8552"/>
                  <a:pt x="9238" y="8554"/>
                  <a:pt x="9234" y="8558"/>
                </a:cubicBezTo>
                <a:lnTo>
                  <a:pt x="9218" y="8574"/>
                </a:lnTo>
                <a:cubicBezTo>
                  <a:pt x="9206" y="8586"/>
                  <a:pt x="9218" y="8603"/>
                  <a:pt x="9231" y="8603"/>
                </a:cubicBezTo>
                <a:cubicBezTo>
                  <a:pt x="9235" y="8603"/>
                  <a:pt x="9240" y="8602"/>
                  <a:pt x="9243" y="8598"/>
                </a:cubicBezTo>
                <a:lnTo>
                  <a:pt x="9259" y="8582"/>
                </a:lnTo>
                <a:cubicBezTo>
                  <a:pt x="9272" y="8571"/>
                  <a:pt x="9260" y="8552"/>
                  <a:pt x="9246" y="8552"/>
                </a:cubicBezTo>
                <a:close/>
                <a:moveTo>
                  <a:pt x="3906" y="8569"/>
                </a:moveTo>
                <a:cubicBezTo>
                  <a:pt x="3882" y="8569"/>
                  <a:pt x="3882" y="8605"/>
                  <a:pt x="3906" y="8605"/>
                </a:cubicBezTo>
                <a:cubicBezTo>
                  <a:pt x="3928" y="8605"/>
                  <a:pt x="3929" y="8569"/>
                  <a:pt x="3906" y="8569"/>
                </a:cubicBezTo>
                <a:close/>
                <a:moveTo>
                  <a:pt x="13468" y="8576"/>
                </a:moveTo>
                <a:cubicBezTo>
                  <a:pt x="13423" y="8576"/>
                  <a:pt x="13423" y="8647"/>
                  <a:pt x="13468" y="8647"/>
                </a:cubicBezTo>
                <a:cubicBezTo>
                  <a:pt x="13468" y="8647"/>
                  <a:pt x="13469" y="8647"/>
                  <a:pt x="13469" y="8647"/>
                </a:cubicBezTo>
                <a:cubicBezTo>
                  <a:pt x="13513" y="8647"/>
                  <a:pt x="13514" y="8576"/>
                  <a:pt x="13468" y="8576"/>
                </a:cubicBezTo>
                <a:close/>
                <a:moveTo>
                  <a:pt x="13019" y="8512"/>
                </a:moveTo>
                <a:cubicBezTo>
                  <a:pt x="12978" y="8512"/>
                  <a:pt x="12942" y="8565"/>
                  <a:pt x="12979" y="8602"/>
                </a:cubicBezTo>
                <a:lnTo>
                  <a:pt x="13009" y="8632"/>
                </a:lnTo>
                <a:cubicBezTo>
                  <a:pt x="13020" y="8643"/>
                  <a:pt x="13033" y="8648"/>
                  <a:pt x="13045" y="8648"/>
                </a:cubicBezTo>
                <a:cubicBezTo>
                  <a:pt x="13086" y="8648"/>
                  <a:pt x="13123" y="8595"/>
                  <a:pt x="13085" y="8558"/>
                </a:cubicBezTo>
                <a:cubicBezTo>
                  <a:pt x="13075" y="8548"/>
                  <a:pt x="13066" y="8537"/>
                  <a:pt x="13055" y="8527"/>
                </a:cubicBezTo>
                <a:cubicBezTo>
                  <a:pt x="13044" y="8516"/>
                  <a:pt x="13032" y="8512"/>
                  <a:pt x="13019" y="8512"/>
                </a:cubicBezTo>
                <a:close/>
                <a:moveTo>
                  <a:pt x="15691" y="8597"/>
                </a:moveTo>
                <a:cubicBezTo>
                  <a:pt x="15685" y="8597"/>
                  <a:pt x="15680" y="8598"/>
                  <a:pt x="15674" y="8601"/>
                </a:cubicBezTo>
                <a:cubicBezTo>
                  <a:pt x="15663" y="8606"/>
                  <a:pt x="15655" y="8611"/>
                  <a:pt x="15644" y="8616"/>
                </a:cubicBezTo>
                <a:cubicBezTo>
                  <a:pt x="15609" y="8634"/>
                  <a:pt x="15630" y="8683"/>
                  <a:pt x="15662" y="8683"/>
                </a:cubicBezTo>
                <a:cubicBezTo>
                  <a:pt x="15667" y="8683"/>
                  <a:pt x="15673" y="8681"/>
                  <a:pt x="15679" y="8678"/>
                </a:cubicBezTo>
                <a:cubicBezTo>
                  <a:pt x="15689" y="8673"/>
                  <a:pt x="15699" y="8668"/>
                  <a:pt x="15709" y="8663"/>
                </a:cubicBezTo>
                <a:cubicBezTo>
                  <a:pt x="15744" y="8645"/>
                  <a:pt x="15722" y="8597"/>
                  <a:pt x="15691" y="8597"/>
                </a:cubicBezTo>
                <a:close/>
                <a:moveTo>
                  <a:pt x="22217" y="8623"/>
                </a:moveTo>
                <a:cubicBezTo>
                  <a:pt x="22171" y="8623"/>
                  <a:pt x="22171" y="8694"/>
                  <a:pt x="22217" y="8694"/>
                </a:cubicBezTo>
                <a:cubicBezTo>
                  <a:pt x="22261" y="8694"/>
                  <a:pt x="22262" y="8623"/>
                  <a:pt x="22217" y="8623"/>
                </a:cubicBezTo>
                <a:close/>
                <a:moveTo>
                  <a:pt x="450" y="8589"/>
                </a:moveTo>
                <a:cubicBezTo>
                  <a:pt x="432" y="8589"/>
                  <a:pt x="414" y="8600"/>
                  <a:pt x="414" y="8623"/>
                </a:cubicBezTo>
                <a:lnTo>
                  <a:pt x="414" y="8668"/>
                </a:lnTo>
                <a:cubicBezTo>
                  <a:pt x="414" y="8690"/>
                  <a:pt x="432" y="8702"/>
                  <a:pt x="450" y="8702"/>
                </a:cubicBezTo>
                <a:cubicBezTo>
                  <a:pt x="467" y="8702"/>
                  <a:pt x="485" y="8690"/>
                  <a:pt x="485" y="8668"/>
                </a:cubicBezTo>
                <a:lnTo>
                  <a:pt x="485" y="8623"/>
                </a:lnTo>
                <a:cubicBezTo>
                  <a:pt x="486" y="8600"/>
                  <a:pt x="468" y="8589"/>
                  <a:pt x="450" y="8589"/>
                </a:cubicBezTo>
                <a:close/>
                <a:moveTo>
                  <a:pt x="22711" y="8607"/>
                </a:moveTo>
                <a:cubicBezTo>
                  <a:pt x="22643" y="8607"/>
                  <a:pt x="22642" y="8715"/>
                  <a:pt x="22711" y="8715"/>
                </a:cubicBezTo>
                <a:cubicBezTo>
                  <a:pt x="22779" y="8714"/>
                  <a:pt x="22780" y="8607"/>
                  <a:pt x="22711" y="8607"/>
                </a:cubicBezTo>
                <a:close/>
                <a:moveTo>
                  <a:pt x="14030" y="8675"/>
                </a:moveTo>
                <a:cubicBezTo>
                  <a:pt x="14016" y="8675"/>
                  <a:pt x="14004" y="8693"/>
                  <a:pt x="14016" y="8706"/>
                </a:cubicBezTo>
                <a:lnTo>
                  <a:pt x="14032" y="8721"/>
                </a:lnTo>
                <a:cubicBezTo>
                  <a:pt x="14035" y="8725"/>
                  <a:pt x="14039" y="8726"/>
                  <a:pt x="14043" y="8726"/>
                </a:cubicBezTo>
                <a:cubicBezTo>
                  <a:pt x="14057" y="8726"/>
                  <a:pt x="14069" y="8708"/>
                  <a:pt x="14057" y="8696"/>
                </a:cubicBezTo>
                <a:lnTo>
                  <a:pt x="14041" y="8680"/>
                </a:lnTo>
                <a:cubicBezTo>
                  <a:pt x="14038" y="8677"/>
                  <a:pt x="14034" y="8675"/>
                  <a:pt x="14030" y="8675"/>
                </a:cubicBezTo>
                <a:close/>
                <a:moveTo>
                  <a:pt x="21585" y="8633"/>
                </a:moveTo>
                <a:cubicBezTo>
                  <a:pt x="21516" y="8633"/>
                  <a:pt x="21516" y="8741"/>
                  <a:pt x="21585" y="8741"/>
                </a:cubicBezTo>
                <a:cubicBezTo>
                  <a:pt x="21653" y="8741"/>
                  <a:pt x="21653" y="8633"/>
                  <a:pt x="21585" y="8633"/>
                </a:cubicBezTo>
                <a:close/>
                <a:moveTo>
                  <a:pt x="5059" y="8602"/>
                </a:moveTo>
                <a:cubicBezTo>
                  <a:pt x="5050" y="8602"/>
                  <a:pt x="5040" y="8606"/>
                  <a:pt x="5034" y="8612"/>
                </a:cubicBezTo>
                <a:cubicBezTo>
                  <a:pt x="5020" y="8627"/>
                  <a:pt x="5021" y="8648"/>
                  <a:pt x="5034" y="8663"/>
                </a:cubicBezTo>
                <a:cubicBezTo>
                  <a:pt x="5055" y="8688"/>
                  <a:pt x="5075" y="8712"/>
                  <a:pt x="5096" y="8737"/>
                </a:cubicBezTo>
                <a:cubicBezTo>
                  <a:pt x="5101" y="8745"/>
                  <a:pt x="5110" y="8748"/>
                  <a:pt x="5119" y="8748"/>
                </a:cubicBezTo>
                <a:cubicBezTo>
                  <a:pt x="5129" y="8748"/>
                  <a:pt x="5139" y="8744"/>
                  <a:pt x="5146" y="8737"/>
                </a:cubicBezTo>
                <a:cubicBezTo>
                  <a:pt x="5160" y="8722"/>
                  <a:pt x="5159" y="8701"/>
                  <a:pt x="5146" y="8688"/>
                </a:cubicBezTo>
                <a:cubicBezTo>
                  <a:pt x="5125" y="8663"/>
                  <a:pt x="5105" y="8637"/>
                  <a:pt x="5084" y="8612"/>
                </a:cubicBezTo>
                <a:cubicBezTo>
                  <a:pt x="5078" y="8606"/>
                  <a:pt x="5069" y="8602"/>
                  <a:pt x="5059" y="8602"/>
                </a:cubicBezTo>
                <a:close/>
                <a:moveTo>
                  <a:pt x="20278" y="8646"/>
                </a:moveTo>
                <a:cubicBezTo>
                  <a:pt x="20272" y="8646"/>
                  <a:pt x="20266" y="8648"/>
                  <a:pt x="20260" y="8652"/>
                </a:cubicBezTo>
                <a:cubicBezTo>
                  <a:pt x="20244" y="8663"/>
                  <a:pt x="20229" y="8672"/>
                  <a:pt x="20216" y="8682"/>
                </a:cubicBezTo>
                <a:cubicBezTo>
                  <a:pt x="20183" y="8704"/>
                  <a:pt x="20202" y="8750"/>
                  <a:pt x="20231" y="8750"/>
                </a:cubicBezTo>
                <a:cubicBezTo>
                  <a:pt x="20237" y="8750"/>
                  <a:pt x="20244" y="8748"/>
                  <a:pt x="20250" y="8743"/>
                </a:cubicBezTo>
                <a:cubicBezTo>
                  <a:pt x="20266" y="8733"/>
                  <a:pt x="20281" y="8724"/>
                  <a:pt x="20295" y="8714"/>
                </a:cubicBezTo>
                <a:cubicBezTo>
                  <a:pt x="20327" y="8693"/>
                  <a:pt x="20307" y="8646"/>
                  <a:pt x="20278" y="8646"/>
                </a:cubicBezTo>
                <a:close/>
                <a:moveTo>
                  <a:pt x="19706" y="8615"/>
                </a:moveTo>
                <a:cubicBezTo>
                  <a:pt x="19702" y="8615"/>
                  <a:pt x="19697" y="8615"/>
                  <a:pt x="19693" y="8616"/>
                </a:cubicBezTo>
                <a:cubicBezTo>
                  <a:pt x="19667" y="8625"/>
                  <a:pt x="19647" y="8654"/>
                  <a:pt x="19656" y="8682"/>
                </a:cubicBezTo>
                <a:cubicBezTo>
                  <a:pt x="19661" y="8695"/>
                  <a:pt x="19666" y="8711"/>
                  <a:pt x="19671" y="8726"/>
                </a:cubicBezTo>
                <a:cubicBezTo>
                  <a:pt x="19678" y="8749"/>
                  <a:pt x="19699" y="8765"/>
                  <a:pt x="19722" y="8765"/>
                </a:cubicBezTo>
                <a:cubicBezTo>
                  <a:pt x="19726" y="8765"/>
                  <a:pt x="19731" y="8765"/>
                  <a:pt x="19736" y="8763"/>
                </a:cubicBezTo>
                <a:cubicBezTo>
                  <a:pt x="19762" y="8756"/>
                  <a:pt x="19782" y="8725"/>
                  <a:pt x="19773" y="8698"/>
                </a:cubicBezTo>
                <a:cubicBezTo>
                  <a:pt x="19767" y="8682"/>
                  <a:pt x="19762" y="8668"/>
                  <a:pt x="19758" y="8653"/>
                </a:cubicBezTo>
                <a:cubicBezTo>
                  <a:pt x="19751" y="8630"/>
                  <a:pt x="19730" y="8615"/>
                  <a:pt x="19706" y="8615"/>
                </a:cubicBezTo>
                <a:close/>
                <a:moveTo>
                  <a:pt x="12192" y="8659"/>
                </a:moveTo>
                <a:cubicBezTo>
                  <a:pt x="12122" y="8659"/>
                  <a:pt x="12122" y="8767"/>
                  <a:pt x="12192" y="8767"/>
                </a:cubicBezTo>
                <a:cubicBezTo>
                  <a:pt x="12260" y="8767"/>
                  <a:pt x="12260" y="8659"/>
                  <a:pt x="12192" y="8659"/>
                </a:cubicBezTo>
                <a:close/>
                <a:moveTo>
                  <a:pt x="3168" y="8733"/>
                </a:moveTo>
                <a:cubicBezTo>
                  <a:pt x="3145" y="8733"/>
                  <a:pt x="3145" y="8768"/>
                  <a:pt x="3168" y="8768"/>
                </a:cubicBezTo>
                <a:lnTo>
                  <a:pt x="3184" y="8768"/>
                </a:lnTo>
                <a:cubicBezTo>
                  <a:pt x="3206" y="8767"/>
                  <a:pt x="3206" y="8733"/>
                  <a:pt x="3184" y="8733"/>
                </a:cubicBezTo>
                <a:close/>
                <a:moveTo>
                  <a:pt x="13579" y="8701"/>
                </a:moveTo>
                <a:cubicBezTo>
                  <a:pt x="13533" y="8701"/>
                  <a:pt x="13533" y="8773"/>
                  <a:pt x="13579" y="8773"/>
                </a:cubicBezTo>
                <a:cubicBezTo>
                  <a:pt x="13580" y="8773"/>
                  <a:pt x="13580" y="8773"/>
                  <a:pt x="13580" y="8773"/>
                </a:cubicBezTo>
                <a:cubicBezTo>
                  <a:pt x="13623" y="8773"/>
                  <a:pt x="13623" y="8701"/>
                  <a:pt x="13579" y="8701"/>
                </a:cubicBezTo>
                <a:close/>
                <a:moveTo>
                  <a:pt x="14841" y="8645"/>
                </a:moveTo>
                <a:cubicBezTo>
                  <a:pt x="14813" y="8645"/>
                  <a:pt x="14790" y="8681"/>
                  <a:pt x="14815" y="8706"/>
                </a:cubicBezTo>
                <a:cubicBezTo>
                  <a:pt x="14834" y="8725"/>
                  <a:pt x="14854" y="8746"/>
                  <a:pt x="14875" y="8766"/>
                </a:cubicBezTo>
                <a:cubicBezTo>
                  <a:pt x="14882" y="8774"/>
                  <a:pt x="14891" y="8777"/>
                  <a:pt x="14899" y="8777"/>
                </a:cubicBezTo>
                <a:cubicBezTo>
                  <a:pt x="14926" y="8777"/>
                  <a:pt x="14951" y="8740"/>
                  <a:pt x="14925" y="8716"/>
                </a:cubicBezTo>
                <a:cubicBezTo>
                  <a:pt x="14905" y="8695"/>
                  <a:pt x="14886" y="8675"/>
                  <a:pt x="14865" y="8656"/>
                </a:cubicBezTo>
                <a:cubicBezTo>
                  <a:pt x="14857" y="8649"/>
                  <a:pt x="14849" y="8645"/>
                  <a:pt x="14841" y="8645"/>
                </a:cubicBezTo>
                <a:close/>
                <a:moveTo>
                  <a:pt x="24791" y="8695"/>
                </a:moveTo>
                <a:cubicBezTo>
                  <a:pt x="24763" y="8695"/>
                  <a:pt x="24739" y="8731"/>
                  <a:pt x="24764" y="8756"/>
                </a:cubicBezTo>
                <a:cubicBezTo>
                  <a:pt x="24770" y="8762"/>
                  <a:pt x="24775" y="8766"/>
                  <a:pt x="24780" y="8772"/>
                </a:cubicBezTo>
                <a:cubicBezTo>
                  <a:pt x="24787" y="8779"/>
                  <a:pt x="24796" y="8782"/>
                  <a:pt x="24804" y="8782"/>
                </a:cubicBezTo>
                <a:cubicBezTo>
                  <a:pt x="24831" y="8782"/>
                  <a:pt x="24856" y="8746"/>
                  <a:pt x="24830" y="8721"/>
                </a:cubicBezTo>
                <a:lnTo>
                  <a:pt x="24815" y="8706"/>
                </a:lnTo>
                <a:cubicBezTo>
                  <a:pt x="24807" y="8698"/>
                  <a:pt x="24799" y="8695"/>
                  <a:pt x="24791" y="8695"/>
                </a:cubicBezTo>
                <a:close/>
                <a:moveTo>
                  <a:pt x="23375" y="8669"/>
                </a:moveTo>
                <a:cubicBezTo>
                  <a:pt x="23334" y="8669"/>
                  <a:pt x="23297" y="8722"/>
                  <a:pt x="23334" y="8759"/>
                </a:cubicBezTo>
                <a:lnTo>
                  <a:pt x="23350" y="8775"/>
                </a:lnTo>
                <a:cubicBezTo>
                  <a:pt x="23361" y="8786"/>
                  <a:pt x="23374" y="8791"/>
                  <a:pt x="23386" y="8791"/>
                </a:cubicBezTo>
                <a:cubicBezTo>
                  <a:pt x="23427" y="8791"/>
                  <a:pt x="23464" y="8737"/>
                  <a:pt x="23427" y="8700"/>
                </a:cubicBezTo>
                <a:lnTo>
                  <a:pt x="23411" y="8685"/>
                </a:lnTo>
                <a:cubicBezTo>
                  <a:pt x="23400" y="8674"/>
                  <a:pt x="23387" y="8669"/>
                  <a:pt x="23375" y="8669"/>
                </a:cubicBezTo>
                <a:close/>
                <a:moveTo>
                  <a:pt x="15302" y="8634"/>
                </a:moveTo>
                <a:cubicBezTo>
                  <a:pt x="15284" y="8634"/>
                  <a:pt x="15267" y="8646"/>
                  <a:pt x="15268" y="8669"/>
                </a:cubicBezTo>
                <a:cubicBezTo>
                  <a:pt x="15270" y="8713"/>
                  <a:pt x="15289" y="8756"/>
                  <a:pt x="15325" y="8784"/>
                </a:cubicBezTo>
                <a:cubicBezTo>
                  <a:pt x="15332" y="8790"/>
                  <a:pt x="15342" y="8794"/>
                  <a:pt x="15351" y="8794"/>
                </a:cubicBezTo>
                <a:cubicBezTo>
                  <a:pt x="15359" y="8794"/>
                  <a:pt x="15367" y="8791"/>
                  <a:pt x="15374" y="8784"/>
                </a:cubicBezTo>
                <a:cubicBezTo>
                  <a:pt x="15387" y="8773"/>
                  <a:pt x="15389" y="8746"/>
                  <a:pt x="15374" y="8735"/>
                </a:cubicBezTo>
                <a:cubicBezTo>
                  <a:pt x="15353" y="8717"/>
                  <a:pt x="15340" y="8696"/>
                  <a:pt x="15339" y="8669"/>
                </a:cubicBezTo>
                <a:cubicBezTo>
                  <a:pt x="15338" y="8646"/>
                  <a:pt x="15319" y="8634"/>
                  <a:pt x="15302" y="8634"/>
                </a:cubicBezTo>
                <a:close/>
                <a:moveTo>
                  <a:pt x="6610" y="8696"/>
                </a:moveTo>
                <a:cubicBezTo>
                  <a:pt x="6592" y="8696"/>
                  <a:pt x="6574" y="8708"/>
                  <a:pt x="6574" y="8731"/>
                </a:cubicBezTo>
                <a:lnTo>
                  <a:pt x="6574" y="8761"/>
                </a:lnTo>
                <a:cubicBezTo>
                  <a:pt x="6573" y="8784"/>
                  <a:pt x="6591" y="8795"/>
                  <a:pt x="6609" y="8795"/>
                </a:cubicBezTo>
                <a:cubicBezTo>
                  <a:pt x="6627" y="8795"/>
                  <a:pt x="6645" y="8784"/>
                  <a:pt x="6645" y="8761"/>
                </a:cubicBezTo>
                <a:lnTo>
                  <a:pt x="6645" y="8731"/>
                </a:lnTo>
                <a:cubicBezTo>
                  <a:pt x="6645" y="8708"/>
                  <a:pt x="6627" y="8696"/>
                  <a:pt x="6610" y="8696"/>
                </a:cubicBezTo>
                <a:close/>
                <a:moveTo>
                  <a:pt x="10256" y="8656"/>
                </a:moveTo>
                <a:cubicBezTo>
                  <a:pt x="10215" y="8656"/>
                  <a:pt x="10178" y="8709"/>
                  <a:pt x="10215" y="8746"/>
                </a:cubicBezTo>
                <a:lnTo>
                  <a:pt x="10260" y="8790"/>
                </a:lnTo>
                <a:cubicBezTo>
                  <a:pt x="10271" y="8802"/>
                  <a:pt x="10284" y="8806"/>
                  <a:pt x="10296" y="8806"/>
                </a:cubicBezTo>
                <a:cubicBezTo>
                  <a:pt x="10337" y="8806"/>
                  <a:pt x="10374" y="8753"/>
                  <a:pt x="10337" y="8716"/>
                </a:cubicBezTo>
                <a:lnTo>
                  <a:pt x="10292" y="8672"/>
                </a:lnTo>
                <a:cubicBezTo>
                  <a:pt x="10281" y="8661"/>
                  <a:pt x="10268" y="8656"/>
                  <a:pt x="10256" y="8656"/>
                </a:cubicBezTo>
                <a:close/>
                <a:moveTo>
                  <a:pt x="7309" y="8739"/>
                </a:moveTo>
                <a:cubicBezTo>
                  <a:pt x="7291" y="8739"/>
                  <a:pt x="7274" y="8751"/>
                  <a:pt x="7274" y="8774"/>
                </a:cubicBezTo>
                <a:lnTo>
                  <a:pt x="7274" y="8789"/>
                </a:lnTo>
                <a:cubicBezTo>
                  <a:pt x="7273" y="8812"/>
                  <a:pt x="7290" y="8824"/>
                  <a:pt x="7308" y="8824"/>
                </a:cubicBezTo>
                <a:cubicBezTo>
                  <a:pt x="7326" y="8824"/>
                  <a:pt x="7343" y="8812"/>
                  <a:pt x="7344" y="8789"/>
                </a:cubicBezTo>
                <a:lnTo>
                  <a:pt x="7344" y="8774"/>
                </a:lnTo>
                <a:cubicBezTo>
                  <a:pt x="7344" y="8751"/>
                  <a:pt x="7326" y="8739"/>
                  <a:pt x="7309" y="8739"/>
                </a:cubicBezTo>
                <a:close/>
                <a:moveTo>
                  <a:pt x="900" y="8754"/>
                </a:moveTo>
                <a:cubicBezTo>
                  <a:pt x="854" y="8754"/>
                  <a:pt x="854" y="8825"/>
                  <a:pt x="900" y="8825"/>
                </a:cubicBezTo>
                <a:lnTo>
                  <a:pt x="916" y="8825"/>
                </a:lnTo>
                <a:cubicBezTo>
                  <a:pt x="961" y="8825"/>
                  <a:pt x="962" y="8754"/>
                  <a:pt x="916" y="8754"/>
                </a:cubicBezTo>
                <a:close/>
                <a:moveTo>
                  <a:pt x="2493" y="8760"/>
                </a:moveTo>
                <a:cubicBezTo>
                  <a:pt x="2481" y="8760"/>
                  <a:pt x="2468" y="8774"/>
                  <a:pt x="2476" y="8788"/>
                </a:cubicBezTo>
                <a:cubicBezTo>
                  <a:pt x="2481" y="8799"/>
                  <a:pt x="2486" y="8809"/>
                  <a:pt x="2491" y="8819"/>
                </a:cubicBezTo>
                <a:cubicBezTo>
                  <a:pt x="2495" y="8825"/>
                  <a:pt x="2500" y="8828"/>
                  <a:pt x="2505" y="8828"/>
                </a:cubicBezTo>
                <a:cubicBezTo>
                  <a:pt x="2517" y="8828"/>
                  <a:pt x="2529" y="8814"/>
                  <a:pt x="2522" y="8800"/>
                </a:cubicBezTo>
                <a:cubicBezTo>
                  <a:pt x="2517" y="8789"/>
                  <a:pt x="2511" y="8780"/>
                  <a:pt x="2506" y="8769"/>
                </a:cubicBezTo>
                <a:cubicBezTo>
                  <a:pt x="2503" y="8763"/>
                  <a:pt x="2498" y="8760"/>
                  <a:pt x="2493" y="8760"/>
                </a:cubicBezTo>
                <a:close/>
                <a:moveTo>
                  <a:pt x="18534" y="8702"/>
                </a:moveTo>
                <a:cubicBezTo>
                  <a:pt x="18507" y="8702"/>
                  <a:pt x="18480" y="8719"/>
                  <a:pt x="18480" y="8754"/>
                </a:cubicBezTo>
                <a:lnTo>
                  <a:pt x="18480" y="8784"/>
                </a:lnTo>
                <a:cubicBezTo>
                  <a:pt x="18480" y="8818"/>
                  <a:pt x="18507" y="8836"/>
                  <a:pt x="18534" y="8836"/>
                </a:cubicBezTo>
                <a:cubicBezTo>
                  <a:pt x="18561" y="8836"/>
                  <a:pt x="18588" y="8819"/>
                  <a:pt x="18588" y="8784"/>
                </a:cubicBezTo>
                <a:lnTo>
                  <a:pt x="18588" y="8754"/>
                </a:lnTo>
                <a:cubicBezTo>
                  <a:pt x="18588" y="8719"/>
                  <a:pt x="18561" y="8702"/>
                  <a:pt x="18534" y="8702"/>
                </a:cubicBezTo>
                <a:close/>
                <a:moveTo>
                  <a:pt x="6037" y="8705"/>
                </a:moveTo>
                <a:cubicBezTo>
                  <a:pt x="6018" y="8705"/>
                  <a:pt x="5999" y="8714"/>
                  <a:pt x="5990" y="8732"/>
                </a:cubicBezTo>
                <a:cubicBezTo>
                  <a:pt x="5985" y="8742"/>
                  <a:pt x="5980" y="8752"/>
                  <a:pt x="5975" y="8762"/>
                </a:cubicBezTo>
                <a:cubicBezTo>
                  <a:pt x="5961" y="8788"/>
                  <a:pt x="5966" y="8820"/>
                  <a:pt x="5995" y="8835"/>
                </a:cubicBezTo>
                <a:cubicBezTo>
                  <a:pt x="6002" y="8840"/>
                  <a:pt x="6011" y="8843"/>
                  <a:pt x="6021" y="8843"/>
                </a:cubicBezTo>
                <a:cubicBezTo>
                  <a:pt x="6039" y="8843"/>
                  <a:pt x="6059" y="8833"/>
                  <a:pt x="6068" y="8816"/>
                </a:cubicBezTo>
                <a:cubicBezTo>
                  <a:pt x="6073" y="8805"/>
                  <a:pt x="6078" y="8796"/>
                  <a:pt x="6084" y="8785"/>
                </a:cubicBezTo>
                <a:cubicBezTo>
                  <a:pt x="6096" y="8759"/>
                  <a:pt x="6090" y="8726"/>
                  <a:pt x="6064" y="8712"/>
                </a:cubicBezTo>
                <a:cubicBezTo>
                  <a:pt x="6056" y="8707"/>
                  <a:pt x="6046" y="8705"/>
                  <a:pt x="6037" y="8705"/>
                </a:cubicBezTo>
                <a:close/>
                <a:moveTo>
                  <a:pt x="14419" y="8798"/>
                </a:moveTo>
                <a:cubicBezTo>
                  <a:pt x="14406" y="8798"/>
                  <a:pt x="14395" y="8815"/>
                  <a:pt x="14407" y="8827"/>
                </a:cubicBezTo>
                <a:lnTo>
                  <a:pt x="14423" y="8843"/>
                </a:lnTo>
                <a:cubicBezTo>
                  <a:pt x="14426" y="8847"/>
                  <a:pt x="14430" y="8849"/>
                  <a:pt x="14434" y="8849"/>
                </a:cubicBezTo>
                <a:cubicBezTo>
                  <a:pt x="14447" y="8849"/>
                  <a:pt x="14459" y="8831"/>
                  <a:pt x="14447" y="8819"/>
                </a:cubicBezTo>
                <a:cubicBezTo>
                  <a:pt x="14441" y="8811"/>
                  <a:pt x="14436" y="8806"/>
                  <a:pt x="14431" y="8803"/>
                </a:cubicBezTo>
                <a:cubicBezTo>
                  <a:pt x="14427" y="8799"/>
                  <a:pt x="14423" y="8798"/>
                  <a:pt x="14419" y="8798"/>
                </a:cubicBezTo>
                <a:close/>
                <a:moveTo>
                  <a:pt x="5851" y="8738"/>
                </a:moveTo>
                <a:cubicBezTo>
                  <a:pt x="5837" y="8738"/>
                  <a:pt x="5823" y="8745"/>
                  <a:pt x="5818" y="8762"/>
                </a:cubicBezTo>
                <a:cubicBezTo>
                  <a:pt x="5812" y="8778"/>
                  <a:pt x="5807" y="8792"/>
                  <a:pt x="5802" y="8806"/>
                </a:cubicBezTo>
                <a:cubicBezTo>
                  <a:pt x="5793" y="8833"/>
                  <a:pt x="5815" y="8850"/>
                  <a:pt x="5836" y="8850"/>
                </a:cubicBezTo>
                <a:cubicBezTo>
                  <a:pt x="5850" y="8850"/>
                  <a:pt x="5864" y="8843"/>
                  <a:pt x="5870" y="8826"/>
                </a:cubicBezTo>
                <a:cubicBezTo>
                  <a:pt x="5875" y="8810"/>
                  <a:pt x="5880" y="8796"/>
                  <a:pt x="5886" y="8782"/>
                </a:cubicBezTo>
                <a:cubicBezTo>
                  <a:pt x="5895" y="8755"/>
                  <a:pt x="5873" y="8738"/>
                  <a:pt x="5851" y="8738"/>
                </a:cubicBezTo>
                <a:close/>
                <a:moveTo>
                  <a:pt x="8622" y="8775"/>
                </a:moveTo>
                <a:cubicBezTo>
                  <a:pt x="8614" y="8775"/>
                  <a:pt x="8606" y="8778"/>
                  <a:pt x="8599" y="8785"/>
                </a:cubicBezTo>
                <a:lnTo>
                  <a:pt x="8583" y="8801"/>
                </a:lnTo>
                <a:cubicBezTo>
                  <a:pt x="8556" y="8825"/>
                  <a:pt x="8581" y="8861"/>
                  <a:pt x="8609" y="8861"/>
                </a:cubicBezTo>
                <a:cubicBezTo>
                  <a:pt x="8617" y="8861"/>
                  <a:pt x="8625" y="8858"/>
                  <a:pt x="8632" y="8851"/>
                </a:cubicBezTo>
                <a:lnTo>
                  <a:pt x="8648" y="8835"/>
                </a:lnTo>
                <a:cubicBezTo>
                  <a:pt x="8674" y="8810"/>
                  <a:pt x="8649" y="8775"/>
                  <a:pt x="8622" y="8775"/>
                </a:cubicBezTo>
                <a:close/>
                <a:moveTo>
                  <a:pt x="11409" y="8735"/>
                </a:moveTo>
                <a:cubicBezTo>
                  <a:pt x="11397" y="8735"/>
                  <a:pt x="11384" y="8739"/>
                  <a:pt x="11373" y="8751"/>
                </a:cubicBezTo>
                <a:lnTo>
                  <a:pt x="11344" y="8780"/>
                </a:lnTo>
                <a:cubicBezTo>
                  <a:pt x="11306" y="8818"/>
                  <a:pt x="11342" y="8872"/>
                  <a:pt x="11383" y="8872"/>
                </a:cubicBezTo>
                <a:cubicBezTo>
                  <a:pt x="11395" y="8872"/>
                  <a:pt x="11407" y="8867"/>
                  <a:pt x="11418" y="8856"/>
                </a:cubicBezTo>
                <a:lnTo>
                  <a:pt x="11448" y="8826"/>
                </a:lnTo>
                <a:cubicBezTo>
                  <a:pt x="11486" y="8788"/>
                  <a:pt x="11450" y="8735"/>
                  <a:pt x="11409" y="8735"/>
                </a:cubicBezTo>
                <a:close/>
                <a:moveTo>
                  <a:pt x="15078" y="8814"/>
                </a:moveTo>
                <a:cubicBezTo>
                  <a:pt x="15032" y="8814"/>
                  <a:pt x="15032" y="8885"/>
                  <a:pt x="15078" y="8885"/>
                </a:cubicBezTo>
                <a:cubicBezTo>
                  <a:pt x="15124" y="8885"/>
                  <a:pt x="15124" y="8814"/>
                  <a:pt x="15078" y="8814"/>
                </a:cubicBezTo>
                <a:close/>
                <a:moveTo>
                  <a:pt x="6673" y="8796"/>
                </a:moveTo>
                <a:cubicBezTo>
                  <a:pt x="6662" y="8796"/>
                  <a:pt x="6652" y="8801"/>
                  <a:pt x="6645" y="8814"/>
                </a:cubicBezTo>
                <a:cubicBezTo>
                  <a:pt x="6640" y="8825"/>
                  <a:pt x="6635" y="8834"/>
                  <a:pt x="6629" y="8845"/>
                </a:cubicBezTo>
                <a:cubicBezTo>
                  <a:pt x="6616" y="8872"/>
                  <a:pt x="6640" y="8898"/>
                  <a:pt x="6663" y="8898"/>
                </a:cubicBezTo>
                <a:cubicBezTo>
                  <a:pt x="6674" y="8898"/>
                  <a:pt x="6685" y="8893"/>
                  <a:pt x="6691" y="8879"/>
                </a:cubicBezTo>
                <a:cubicBezTo>
                  <a:pt x="6697" y="8869"/>
                  <a:pt x="6702" y="8861"/>
                  <a:pt x="6707" y="8850"/>
                </a:cubicBezTo>
                <a:cubicBezTo>
                  <a:pt x="6721" y="8822"/>
                  <a:pt x="6697" y="8796"/>
                  <a:pt x="6673" y="8796"/>
                </a:cubicBezTo>
                <a:close/>
                <a:moveTo>
                  <a:pt x="14523" y="8827"/>
                </a:moveTo>
                <a:cubicBezTo>
                  <a:pt x="14477" y="8827"/>
                  <a:pt x="14477" y="8898"/>
                  <a:pt x="14523" y="8898"/>
                </a:cubicBezTo>
                <a:cubicBezTo>
                  <a:pt x="14568" y="8898"/>
                  <a:pt x="14568" y="8827"/>
                  <a:pt x="14523" y="8827"/>
                </a:cubicBezTo>
                <a:close/>
                <a:moveTo>
                  <a:pt x="1140" y="8830"/>
                </a:moveTo>
                <a:cubicBezTo>
                  <a:pt x="1094" y="8830"/>
                  <a:pt x="1094" y="8900"/>
                  <a:pt x="1140" y="8900"/>
                </a:cubicBezTo>
                <a:lnTo>
                  <a:pt x="1156" y="8900"/>
                </a:lnTo>
                <a:cubicBezTo>
                  <a:pt x="1202" y="8900"/>
                  <a:pt x="1202" y="8830"/>
                  <a:pt x="1156" y="8830"/>
                </a:cubicBezTo>
                <a:close/>
                <a:moveTo>
                  <a:pt x="19450" y="8857"/>
                </a:moveTo>
                <a:cubicBezTo>
                  <a:pt x="19433" y="8857"/>
                  <a:pt x="19415" y="8869"/>
                  <a:pt x="19415" y="8892"/>
                </a:cubicBezTo>
                <a:lnTo>
                  <a:pt x="19415" y="8908"/>
                </a:lnTo>
                <a:cubicBezTo>
                  <a:pt x="19415" y="8930"/>
                  <a:pt x="19433" y="8941"/>
                  <a:pt x="19450" y="8941"/>
                </a:cubicBezTo>
                <a:cubicBezTo>
                  <a:pt x="19468" y="8941"/>
                  <a:pt x="19486" y="8930"/>
                  <a:pt x="19486" y="8908"/>
                </a:cubicBezTo>
                <a:lnTo>
                  <a:pt x="19486" y="8892"/>
                </a:lnTo>
                <a:cubicBezTo>
                  <a:pt x="19486" y="8869"/>
                  <a:pt x="19468" y="8857"/>
                  <a:pt x="19450" y="8857"/>
                </a:cubicBezTo>
                <a:close/>
                <a:moveTo>
                  <a:pt x="16101" y="8879"/>
                </a:moveTo>
                <a:cubicBezTo>
                  <a:pt x="16088" y="8879"/>
                  <a:pt x="16076" y="8898"/>
                  <a:pt x="16088" y="8910"/>
                </a:cubicBezTo>
                <a:cubicBezTo>
                  <a:pt x="16097" y="8920"/>
                  <a:pt x="16107" y="8930"/>
                  <a:pt x="16118" y="8940"/>
                </a:cubicBezTo>
                <a:cubicBezTo>
                  <a:pt x="16121" y="8944"/>
                  <a:pt x="16125" y="8945"/>
                  <a:pt x="16129" y="8945"/>
                </a:cubicBezTo>
                <a:cubicBezTo>
                  <a:pt x="16142" y="8945"/>
                  <a:pt x="16155" y="8927"/>
                  <a:pt x="16143" y="8915"/>
                </a:cubicBezTo>
                <a:lnTo>
                  <a:pt x="16112" y="8885"/>
                </a:lnTo>
                <a:cubicBezTo>
                  <a:pt x="16109" y="8881"/>
                  <a:pt x="16105" y="8879"/>
                  <a:pt x="16101" y="8879"/>
                </a:cubicBezTo>
                <a:close/>
                <a:moveTo>
                  <a:pt x="8540" y="8911"/>
                </a:moveTo>
                <a:cubicBezTo>
                  <a:pt x="8516" y="8911"/>
                  <a:pt x="8516" y="8946"/>
                  <a:pt x="8540" y="8946"/>
                </a:cubicBezTo>
                <a:cubicBezTo>
                  <a:pt x="8563" y="8946"/>
                  <a:pt x="8563" y="8911"/>
                  <a:pt x="8540" y="8911"/>
                </a:cubicBezTo>
                <a:close/>
                <a:moveTo>
                  <a:pt x="24970" y="8936"/>
                </a:moveTo>
                <a:cubicBezTo>
                  <a:pt x="24925" y="8936"/>
                  <a:pt x="24925" y="9007"/>
                  <a:pt x="24970" y="9007"/>
                </a:cubicBezTo>
                <a:cubicBezTo>
                  <a:pt x="25016" y="9007"/>
                  <a:pt x="25016" y="8936"/>
                  <a:pt x="24970" y="8936"/>
                </a:cubicBezTo>
                <a:close/>
                <a:moveTo>
                  <a:pt x="24522" y="8873"/>
                </a:moveTo>
                <a:cubicBezTo>
                  <a:pt x="24481" y="8873"/>
                  <a:pt x="24444" y="8926"/>
                  <a:pt x="24482" y="8963"/>
                </a:cubicBezTo>
                <a:lnTo>
                  <a:pt x="24512" y="8994"/>
                </a:lnTo>
                <a:cubicBezTo>
                  <a:pt x="24523" y="9005"/>
                  <a:pt x="24535" y="9009"/>
                  <a:pt x="24548" y="9009"/>
                </a:cubicBezTo>
                <a:cubicBezTo>
                  <a:pt x="24588" y="9009"/>
                  <a:pt x="24625" y="8956"/>
                  <a:pt x="24587" y="8919"/>
                </a:cubicBezTo>
                <a:lnTo>
                  <a:pt x="24558" y="8889"/>
                </a:lnTo>
                <a:cubicBezTo>
                  <a:pt x="24547" y="8878"/>
                  <a:pt x="24534" y="8873"/>
                  <a:pt x="24522" y="8873"/>
                </a:cubicBezTo>
                <a:close/>
                <a:moveTo>
                  <a:pt x="16385" y="8923"/>
                </a:moveTo>
                <a:cubicBezTo>
                  <a:pt x="16377" y="8923"/>
                  <a:pt x="16368" y="8926"/>
                  <a:pt x="16361" y="8934"/>
                </a:cubicBezTo>
                <a:lnTo>
                  <a:pt x="16345" y="8950"/>
                </a:lnTo>
                <a:cubicBezTo>
                  <a:pt x="16319" y="8975"/>
                  <a:pt x="16344" y="9010"/>
                  <a:pt x="16370" y="9010"/>
                </a:cubicBezTo>
                <a:cubicBezTo>
                  <a:pt x="16379" y="9010"/>
                  <a:pt x="16387" y="9006"/>
                  <a:pt x="16394" y="8999"/>
                </a:cubicBezTo>
                <a:lnTo>
                  <a:pt x="16410" y="8983"/>
                </a:lnTo>
                <a:cubicBezTo>
                  <a:pt x="16435" y="8958"/>
                  <a:pt x="16412" y="8923"/>
                  <a:pt x="16385" y="8923"/>
                </a:cubicBezTo>
                <a:close/>
                <a:moveTo>
                  <a:pt x="7744" y="8888"/>
                </a:moveTo>
                <a:cubicBezTo>
                  <a:pt x="7725" y="8888"/>
                  <a:pt x="7706" y="8898"/>
                  <a:pt x="7697" y="8915"/>
                </a:cubicBezTo>
                <a:cubicBezTo>
                  <a:pt x="7681" y="8941"/>
                  <a:pt x="7692" y="8973"/>
                  <a:pt x="7716" y="8988"/>
                </a:cubicBezTo>
                <a:cubicBezTo>
                  <a:pt x="7732" y="8999"/>
                  <a:pt x="7746" y="9008"/>
                  <a:pt x="7761" y="9019"/>
                </a:cubicBezTo>
                <a:cubicBezTo>
                  <a:pt x="7768" y="9023"/>
                  <a:pt x="7777" y="9026"/>
                  <a:pt x="7785" y="9026"/>
                </a:cubicBezTo>
                <a:cubicBezTo>
                  <a:pt x="7804" y="9026"/>
                  <a:pt x="7824" y="9015"/>
                  <a:pt x="7834" y="8999"/>
                </a:cubicBezTo>
                <a:cubicBezTo>
                  <a:pt x="7850" y="8973"/>
                  <a:pt x="7839" y="8941"/>
                  <a:pt x="7814" y="8926"/>
                </a:cubicBezTo>
                <a:cubicBezTo>
                  <a:pt x="7799" y="8915"/>
                  <a:pt x="7784" y="8906"/>
                  <a:pt x="7770" y="8895"/>
                </a:cubicBezTo>
                <a:cubicBezTo>
                  <a:pt x="7763" y="8890"/>
                  <a:pt x="7754" y="8888"/>
                  <a:pt x="7744" y="8888"/>
                </a:cubicBezTo>
                <a:close/>
                <a:moveTo>
                  <a:pt x="15274" y="8926"/>
                </a:moveTo>
                <a:cubicBezTo>
                  <a:pt x="15251" y="8926"/>
                  <a:pt x="15226" y="8952"/>
                  <a:pt x="15240" y="8979"/>
                </a:cubicBezTo>
                <a:cubicBezTo>
                  <a:pt x="15245" y="8989"/>
                  <a:pt x="15250" y="8999"/>
                  <a:pt x="15255" y="9009"/>
                </a:cubicBezTo>
                <a:cubicBezTo>
                  <a:pt x="15262" y="9022"/>
                  <a:pt x="15272" y="9027"/>
                  <a:pt x="15282" y="9027"/>
                </a:cubicBezTo>
                <a:cubicBezTo>
                  <a:pt x="15305" y="9027"/>
                  <a:pt x="15330" y="9002"/>
                  <a:pt x="15316" y="8974"/>
                </a:cubicBezTo>
                <a:cubicBezTo>
                  <a:pt x="15311" y="8963"/>
                  <a:pt x="15306" y="8955"/>
                  <a:pt x="15300" y="8944"/>
                </a:cubicBezTo>
                <a:cubicBezTo>
                  <a:pt x="15295" y="8932"/>
                  <a:pt x="15284" y="8926"/>
                  <a:pt x="15274" y="8926"/>
                </a:cubicBezTo>
                <a:close/>
                <a:moveTo>
                  <a:pt x="11648" y="8977"/>
                </a:moveTo>
                <a:cubicBezTo>
                  <a:pt x="11603" y="8977"/>
                  <a:pt x="11602" y="9047"/>
                  <a:pt x="11648" y="9047"/>
                </a:cubicBezTo>
                <a:cubicBezTo>
                  <a:pt x="11695" y="9047"/>
                  <a:pt x="11695" y="8977"/>
                  <a:pt x="11648" y="8977"/>
                </a:cubicBezTo>
                <a:close/>
                <a:moveTo>
                  <a:pt x="3814" y="8911"/>
                </a:moveTo>
                <a:cubicBezTo>
                  <a:pt x="3795" y="8911"/>
                  <a:pt x="3776" y="8921"/>
                  <a:pt x="3766" y="8937"/>
                </a:cubicBezTo>
                <a:cubicBezTo>
                  <a:pt x="3751" y="8963"/>
                  <a:pt x="3761" y="8995"/>
                  <a:pt x="3786" y="9010"/>
                </a:cubicBezTo>
                <a:cubicBezTo>
                  <a:pt x="3811" y="9026"/>
                  <a:pt x="3834" y="9042"/>
                  <a:pt x="3860" y="9058"/>
                </a:cubicBezTo>
                <a:cubicBezTo>
                  <a:pt x="3868" y="9062"/>
                  <a:pt x="3877" y="9064"/>
                  <a:pt x="3886" y="9064"/>
                </a:cubicBezTo>
                <a:cubicBezTo>
                  <a:pt x="3905" y="9064"/>
                  <a:pt x="3924" y="9054"/>
                  <a:pt x="3933" y="9039"/>
                </a:cubicBezTo>
                <a:cubicBezTo>
                  <a:pt x="3949" y="9012"/>
                  <a:pt x="3938" y="8981"/>
                  <a:pt x="3913" y="8965"/>
                </a:cubicBezTo>
                <a:cubicBezTo>
                  <a:pt x="3889" y="8950"/>
                  <a:pt x="3865" y="8934"/>
                  <a:pt x="3840" y="8918"/>
                </a:cubicBezTo>
                <a:cubicBezTo>
                  <a:pt x="3832" y="8913"/>
                  <a:pt x="3823" y="8911"/>
                  <a:pt x="3814" y="8911"/>
                </a:cubicBezTo>
                <a:close/>
                <a:moveTo>
                  <a:pt x="7632" y="8938"/>
                </a:moveTo>
                <a:cubicBezTo>
                  <a:pt x="7611" y="8938"/>
                  <a:pt x="7590" y="8955"/>
                  <a:pt x="7597" y="8982"/>
                </a:cubicBezTo>
                <a:cubicBezTo>
                  <a:pt x="7608" y="9024"/>
                  <a:pt x="7635" y="9059"/>
                  <a:pt x="7674" y="9077"/>
                </a:cubicBezTo>
                <a:cubicBezTo>
                  <a:pt x="7680" y="9081"/>
                  <a:pt x="7686" y="9082"/>
                  <a:pt x="7691" y="9082"/>
                </a:cubicBezTo>
                <a:cubicBezTo>
                  <a:pt x="7723" y="9082"/>
                  <a:pt x="7743" y="9036"/>
                  <a:pt x="7708" y="9018"/>
                </a:cubicBezTo>
                <a:cubicBezTo>
                  <a:pt x="7686" y="9005"/>
                  <a:pt x="7671" y="8988"/>
                  <a:pt x="7666" y="8963"/>
                </a:cubicBezTo>
                <a:cubicBezTo>
                  <a:pt x="7660" y="8946"/>
                  <a:pt x="7647" y="8938"/>
                  <a:pt x="7632" y="8938"/>
                </a:cubicBezTo>
                <a:close/>
                <a:moveTo>
                  <a:pt x="4670" y="8945"/>
                </a:moveTo>
                <a:cubicBezTo>
                  <a:pt x="4667" y="8945"/>
                  <a:pt x="4664" y="8946"/>
                  <a:pt x="4661" y="8946"/>
                </a:cubicBezTo>
                <a:cubicBezTo>
                  <a:pt x="4644" y="8952"/>
                  <a:pt x="4630" y="8973"/>
                  <a:pt x="4636" y="8989"/>
                </a:cubicBezTo>
                <a:cubicBezTo>
                  <a:pt x="4646" y="9015"/>
                  <a:pt x="4656" y="9040"/>
                  <a:pt x="4666" y="9065"/>
                </a:cubicBezTo>
                <a:cubicBezTo>
                  <a:pt x="4673" y="9080"/>
                  <a:pt x="4685" y="9090"/>
                  <a:pt x="4700" y="9090"/>
                </a:cubicBezTo>
                <a:cubicBezTo>
                  <a:pt x="4703" y="9090"/>
                  <a:pt x="4706" y="9090"/>
                  <a:pt x="4709" y="9089"/>
                </a:cubicBezTo>
                <a:cubicBezTo>
                  <a:pt x="4727" y="9086"/>
                  <a:pt x="4743" y="9065"/>
                  <a:pt x="4734" y="9046"/>
                </a:cubicBezTo>
                <a:cubicBezTo>
                  <a:pt x="4724" y="9021"/>
                  <a:pt x="4714" y="8997"/>
                  <a:pt x="4704" y="8972"/>
                </a:cubicBezTo>
                <a:cubicBezTo>
                  <a:pt x="4698" y="8956"/>
                  <a:pt x="4686" y="8945"/>
                  <a:pt x="4670" y="8945"/>
                </a:cubicBezTo>
                <a:close/>
                <a:moveTo>
                  <a:pt x="17947" y="8968"/>
                </a:moveTo>
                <a:cubicBezTo>
                  <a:pt x="17942" y="8968"/>
                  <a:pt x="17937" y="8969"/>
                  <a:pt x="17932" y="8971"/>
                </a:cubicBezTo>
                <a:cubicBezTo>
                  <a:pt x="17916" y="8975"/>
                  <a:pt x="17902" y="8981"/>
                  <a:pt x="17887" y="8986"/>
                </a:cubicBezTo>
                <a:cubicBezTo>
                  <a:pt x="17860" y="8995"/>
                  <a:pt x="17843" y="9023"/>
                  <a:pt x="17850" y="9051"/>
                </a:cubicBezTo>
                <a:cubicBezTo>
                  <a:pt x="17855" y="9073"/>
                  <a:pt x="17878" y="9090"/>
                  <a:pt x="17902" y="9090"/>
                </a:cubicBezTo>
                <a:cubicBezTo>
                  <a:pt x="17906" y="9090"/>
                  <a:pt x="17911" y="9090"/>
                  <a:pt x="17916" y="9088"/>
                </a:cubicBezTo>
                <a:cubicBezTo>
                  <a:pt x="17932" y="9082"/>
                  <a:pt x="17946" y="9077"/>
                  <a:pt x="17960" y="9072"/>
                </a:cubicBezTo>
                <a:cubicBezTo>
                  <a:pt x="17988" y="9063"/>
                  <a:pt x="18005" y="9036"/>
                  <a:pt x="17997" y="9007"/>
                </a:cubicBezTo>
                <a:cubicBezTo>
                  <a:pt x="17991" y="8986"/>
                  <a:pt x="17969" y="8968"/>
                  <a:pt x="17947" y="8968"/>
                </a:cubicBezTo>
                <a:close/>
                <a:moveTo>
                  <a:pt x="21973" y="8893"/>
                </a:moveTo>
                <a:cubicBezTo>
                  <a:pt x="21965" y="8893"/>
                  <a:pt x="21957" y="8896"/>
                  <a:pt x="21951" y="8904"/>
                </a:cubicBezTo>
                <a:cubicBezTo>
                  <a:pt x="21910" y="8946"/>
                  <a:pt x="21868" y="8992"/>
                  <a:pt x="21827" y="9036"/>
                </a:cubicBezTo>
                <a:cubicBezTo>
                  <a:pt x="21803" y="9061"/>
                  <a:pt x="21827" y="9097"/>
                  <a:pt x="21854" y="9097"/>
                </a:cubicBezTo>
                <a:cubicBezTo>
                  <a:pt x="21862" y="9097"/>
                  <a:pt x="21870" y="9094"/>
                  <a:pt x="21877" y="9086"/>
                </a:cubicBezTo>
                <a:cubicBezTo>
                  <a:pt x="21918" y="9042"/>
                  <a:pt x="21960" y="8998"/>
                  <a:pt x="22000" y="8953"/>
                </a:cubicBezTo>
                <a:cubicBezTo>
                  <a:pt x="22024" y="8929"/>
                  <a:pt x="22000" y="8893"/>
                  <a:pt x="21973" y="8893"/>
                </a:cubicBezTo>
                <a:close/>
                <a:moveTo>
                  <a:pt x="3289" y="9049"/>
                </a:moveTo>
                <a:cubicBezTo>
                  <a:pt x="3276" y="9049"/>
                  <a:pt x="3264" y="9066"/>
                  <a:pt x="3276" y="9078"/>
                </a:cubicBezTo>
                <a:lnTo>
                  <a:pt x="3292" y="9094"/>
                </a:lnTo>
                <a:cubicBezTo>
                  <a:pt x="3295" y="9098"/>
                  <a:pt x="3299" y="9099"/>
                  <a:pt x="3303" y="9099"/>
                </a:cubicBezTo>
                <a:cubicBezTo>
                  <a:pt x="3316" y="9099"/>
                  <a:pt x="3328" y="9082"/>
                  <a:pt x="3316" y="9070"/>
                </a:cubicBezTo>
                <a:lnTo>
                  <a:pt x="3300" y="9054"/>
                </a:lnTo>
                <a:cubicBezTo>
                  <a:pt x="3297" y="9051"/>
                  <a:pt x="3293" y="9049"/>
                  <a:pt x="3289" y="9049"/>
                </a:cubicBezTo>
                <a:close/>
                <a:moveTo>
                  <a:pt x="9576" y="8968"/>
                </a:moveTo>
                <a:cubicBezTo>
                  <a:pt x="9557" y="8968"/>
                  <a:pt x="9537" y="8977"/>
                  <a:pt x="9528" y="8995"/>
                </a:cubicBezTo>
                <a:cubicBezTo>
                  <a:pt x="9523" y="9005"/>
                  <a:pt x="9518" y="9015"/>
                  <a:pt x="9512" y="9025"/>
                </a:cubicBezTo>
                <a:cubicBezTo>
                  <a:pt x="9500" y="9051"/>
                  <a:pt x="9505" y="9083"/>
                  <a:pt x="9532" y="9098"/>
                </a:cubicBezTo>
                <a:cubicBezTo>
                  <a:pt x="9540" y="9103"/>
                  <a:pt x="9550" y="9106"/>
                  <a:pt x="9559" y="9106"/>
                </a:cubicBezTo>
                <a:cubicBezTo>
                  <a:pt x="9578" y="9106"/>
                  <a:pt x="9597" y="9096"/>
                  <a:pt x="9606" y="9078"/>
                </a:cubicBezTo>
                <a:cubicBezTo>
                  <a:pt x="9611" y="9068"/>
                  <a:pt x="9616" y="9060"/>
                  <a:pt x="9621" y="9049"/>
                </a:cubicBezTo>
                <a:cubicBezTo>
                  <a:pt x="9633" y="9023"/>
                  <a:pt x="9628" y="8989"/>
                  <a:pt x="9601" y="8975"/>
                </a:cubicBezTo>
                <a:cubicBezTo>
                  <a:pt x="9594" y="8970"/>
                  <a:pt x="9585" y="8968"/>
                  <a:pt x="9576" y="8968"/>
                </a:cubicBezTo>
                <a:close/>
                <a:moveTo>
                  <a:pt x="21208" y="9041"/>
                </a:moveTo>
                <a:cubicBezTo>
                  <a:pt x="21162" y="9041"/>
                  <a:pt x="21162" y="9112"/>
                  <a:pt x="21208" y="9112"/>
                </a:cubicBezTo>
                <a:cubicBezTo>
                  <a:pt x="21208" y="9112"/>
                  <a:pt x="21208" y="9112"/>
                  <a:pt x="21209" y="9112"/>
                </a:cubicBezTo>
                <a:cubicBezTo>
                  <a:pt x="21254" y="9112"/>
                  <a:pt x="21254" y="9041"/>
                  <a:pt x="21208" y="9041"/>
                </a:cubicBezTo>
                <a:close/>
                <a:moveTo>
                  <a:pt x="1636" y="9042"/>
                </a:moveTo>
                <a:cubicBezTo>
                  <a:pt x="1591" y="9042"/>
                  <a:pt x="1591" y="9113"/>
                  <a:pt x="1637" y="9113"/>
                </a:cubicBezTo>
                <a:lnTo>
                  <a:pt x="1666" y="9113"/>
                </a:lnTo>
                <a:cubicBezTo>
                  <a:pt x="1712" y="9113"/>
                  <a:pt x="1712" y="9042"/>
                  <a:pt x="1666" y="9042"/>
                </a:cubicBezTo>
                <a:lnTo>
                  <a:pt x="1637" y="9042"/>
                </a:lnTo>
                <a:cubicBezTo>
                  <a:pt x="1636" y="9042"/>
                  <a:pt x="1636" y="9042"/>
                  <a:pt x="1636" y="9042"/>
                </a:cubicBezTo>
                <a:close/>
                <a:moveTo>
                  <a:pt x="23702" y="9001"/>
                </a:moveTo>
                <a:cubicBezTo>
                  <a:pt x="23675" y="9001"/>
                  <a:pt x="23649" y="9018"/>
                  <a:pt x="23649" y="9052"/>
                </a:cubicBezTo>
                <a:lnTo>
                  <a:pt x="23649" y="9068"/>
                </a:lnTo>
                <a:cubicBezTo>
                  <a:pt x="23649" y="9103"/>
                  <a:pt x="23676" y="9121"/>
                  <a:pt x="23703" y="9121"/>
                </a:cubicBezTo>
                <a:cubicBezTo>
                  <a:pt x="23730" y="9121"/>
                  <a:pt x="23757" y="9103"/>
                  <a:pt x="23757" y="9068"/>
                </a:cubicBezTo>
                <a:lnTo>
                  <a:pt x="23757" y="9052"/>
                </a:lnTo>
                <a:cubicBezTo>
                  <a:pt x="23756" y="9018"/>
                  <a:pt x="23729" y="9001"/>
                  <a:pt x="23702" y="9001"/>
                </a:cubicBezTo>
                <a:close/>
                <a:moveTo>
                  <a:pt x="8871" y="9029"/>
                </a:moveTo>
                <a:cubicBezTo>
                  <a:pt x="8844" y="9029"/>
                  <a:pt x="8820" y="9065"/>
                  <a:pt x="8845" y="9089"/>
                </a:cubicBezTo>
                <a:cubicBezTo>
                  <a:pt x="8854" y="9099"/>
                  <a:pt x="8865" y="9109"/>
                  <a:pt x="8876" y="9119"/>
                </a:cubicBezTo>
                <a:cubicBezTo>
                  <a:pt x="8883" y="9127"/>
                  <a:pt x="8891" y="9130"/>
                  <a:pt x="8899" y="9130"/>
                </a:cubicBezTo>
                <a:cubicBezTo>
                  <a:pt x="8926" y="9130"/>
                  <a:pt x="8950" y="9094"/>
                  <a:pt x="8925" y="9070"/>
                </a:cubicBezTo>
                <a:lnTo>
                  <a:pt x="8894" y="9040"/>
                </a:lnTo>
                <a:cubicBezTo>
                  <a:pt x="8887" y="9032"/>
                  <a:pt x="8879" y="9029"/>
                  <a:pt x="8871" y="9029"/>
                </a:cubicBezTo>
                <a:close/>
                <a:moveTo>
                  <a:pt x="17467" y="9015"/>
                </a:moveTo>
                <a:cubicBezTo>
                  <a:pt x="17440" y="9015"/>
                  <a:pt x="17413" y="9032"/>
                  <a:pt x="17413" y="9067"/>
                </a:cubicBezTo>
                <a:lnTo>
                  <a:pt x="17413" y="9083"/>
                </a:lnTo>
                <a:cubicBezTo>
                  <a:pt x="17413" y="9117"/>
                  <a:pt x="17440" y="9135"/>
                  <a:pt x="17467" y="9135"/>
                </a:cubicBezTo>
                <a:cubicBezTo>
                  <a:pt x="17494" y="9135"/>
                  <a:pt x="17520" y="9117"/>
                  <a:pt x="17520" y="9083"/>
                </a:cubicBezTo>
                <a:lnTo>
                  <a:pt x="17520" y="9067"/>
                </a:lnTo>
                <a:cubicBezTo>
                  <a:pt x="17520" y="9032"/>
                  <a:pt x="17494" y="9015"/>
                  <a:pt x="17467" y="9015"/>
                </a:cubicBezTo>
                <a:close/>
                <a:moveTo>
                  <a:pt x="22950" y="9061"/>
                </a:moveTo>
                <a:cubicBezTo>
                  <a:pt x="22923" y="9061"/>
                  <a:pt x="22900" y="9096"/>
                  <a:pt x="22925" y="9120"/>
                </a:cubicBezTo>
                <a:lnTo>
                  <a:pt x="22941" y="9136"/>
                </a:lnTo>
                <a:cubicBezTo>
                  <a:pt x="22948" y="9144"/>
                  <a:pt x="22957" y="9147"/>
                  <a:pt x="22965" y="9147"/>
                </a:cubicBezTo>
                <a:cubicBezTo>
                  <a:pt x="22992" y="9147"/>
                  <a:pt x="23015" y="9112"/>
                  <a:pt x="22990" y="9087"/>
                </a:cubicBezTo>
                <a:lnTo>
                  <a:pt x="22974" y="9071"/>
                </a:lnTo>
                <a:cubicBezTo>
                  <a:pt x="22967" y="9064"/>
                  <a:pt x="22958" y="9061"/>
                  <a:pt x="22950" y="9061"/>
                </a:cubicBezTo>
                <a:close/>
                <a:moveTo>
                  <a:pt x="15107" y="9099"/>
                </a:moveTo>
                <a:cubicBezTo>
                  <a:pt x="15099" y="9099"/>
                  <a:pt x="15091" y="9103"/>
                  <a:pt x="15084" y="9110"/>
                </a:cubicBezTo>
                <a:lnTo>
                  <a:pt x="15068" y="9126"/>
                </a:lnTo>
                <a:cubicBezTo>
                  <a:pt x="15043" y="9151"/>
                  <a:pt x="15067" y="9187"/>
                  <a:pt x="15094" y="9187"/>
                </a:cubicBezTo>
                <a:cubicBezTo>
                  <a:pt x="15102" y="9187"/>
                  <a:pt x="15110" y="9183"/>
                  <a:pt x="15117" y="9176"/>
                </a:cubicBezTo>
                <a:lnTo>
                  <a:pt x="15133" y="9160"/>
                </a:lnTo>
                <a:cubicBezTo>
                  <a:pt x="15159" y="9135"/>
                  <a:pt x="15134" y="9099"/>
                  <a:pt x="15107" y="9099"/>
                </a:cubicBezTo>
                <a:close/>
                <a:moveTo>
                  <a:pt x="6849" y="9116"/>
                </a:moveTo>
                <a:cubicBezTo>
                  <a:pt x="6832" y="9116"/>
                  <a:pt x="6814" y="9128"/>
                  <a:pt x="6814" y="9151"/>
                </a:cubicBezTo>
                <a:lnTo>
                  <a:pt x="6814" y="9166"/>
                </a:lnTo>
                <a:cubicBezTo>
                  <a:pt x="6813" y="9189"/>
                  <a:pt x="6831" y="9201"/>
                  <a:pt x="6849" y="9201"/>
                </a:cubicBezTo>
                <a:cubicBezTo>
                  <a:pt x="6867" y="9201"/>
                  <a:pt x="6885" y="9189"/>
                  <a:pt x="6885" y="9166"/>
                </a:cubicBezTo>
                <a:lnTo>
                  <a:pt x="6885" y="9151"/>
                </a:lnTo>
                <a:cubicBezTo>
                  <a:pt x="6885" y="9128"/>
                  <a:pt x="6867" y="9116"/>
                  <a:pt x="6849" y="9116"/>
                </a:cubicBezTo>
                <a:close/>
                <a:moveTo>
                  <a:pt x="2161" y="9105"/>
                </a:moveTo>
                <a:cubicBezTo>
                  <a:pt x="2144" y="9105"/>
                  <a:pt x="2126" y="9116"/>
                  <a:pt x="2126" y="9139"/>
                </a:cubicBezTo>
                <a:lnTo>
                  <a:pt x="2126" y="9170"/>
                </a:lnTo>
                <a:cubicBezTo>
                  <a:pt x="2126" y="9192"/>
                  <a:pt x="2144" y="9203"/>
                  <a:pt x="2161" y="9203"/>
                </a:cubicBezTo>
                <a:cubicBezTo>
                  <a:pt x="2179" y="9203"/>
                  <a:pt x="2197" y="9192"/>
                  <a:pt x="2197" y="9170"/>
                </a:cubicBezTo>
                <a:lnTo>
                  <a:pt x="2197" y="9139"/>
                </a:lnTo>
                <a:cubicBezTo>
                  <a:pt x="2197" y="9116"/>
                  <a:pt x="2179" y="9105"/>
                  <a:pt x="2161" y="9105"/>
                </a:cubicBezTo>
                <a:close/>
                <a:moveTo>
                  <a:pt x="296" y="9093"/>
                </a:moveTo>
                <a:cubicBezTo>
                  <a:pt x="284" y="9093"/>
                  <a:pt x="272" y="9098"/>
                  <a:pt x="261" y="9109"/>
                </a:cubicBezTo>
                <a:lnTo>
                  <a:pt x="245" y="9125"/>
                </a:lnTo>
                <a:cubicBezTo>
                  <a:pt x="208" y="9163"/>
                  <a:pt x="245" y="9217"/>
                  <a:pt x="285" y="9217"/>
                </a:cubicBezTo>
                <a:cubicBezTo>
                  <a:pt x="297" y="9217"/>
                  <a:pt x="309" y="9212"/>
                  <a:pt x="320" y="9201"/>
                </a:cubicBezTo>
                <a:lnTo>
                  <a:pt x="336" y="9185"/>
                </a:lnTo>
                <a:cubicBezTo>
                  <a:pt x="374" y="9147"/>
                  <a:pt x="337" y="9093"/>
                  <a:pt x="296" y="9093"/>
                </a:cubicBezTo>
                <a:close/>
                <a:moveTo>
                  <a:pt x="20726" y="9112"/>
                </a:moveTo>
                <a:cubicBezTo>
                  <a:pt x="20658" y="9113"/>
                  <a:pt x="20658" y="9219"/>
                  <a:pt x="20726" y="9219"/>
                </a:cubicBezTo>
                <a:cubicBezTo>
                  <a:pt x="20795" y="9219"/>
                  <a:pt x="20795" y="9112"/>
                  <a:pt x="20726" y="9112"/>
                </a:cubicBezTo>
                <a:close/>
                <a:moveTo>
                  <a:pt x="18594" y="9154"/>
                </a:moveTo>
                <a:cubicBezTo>
                  <a:pt x="18548" y="9154"/>
                  <a:pt x="18548" y="9224"/>
                  <a:pt x="18594" y="9224"/>
                </a:cubicBezTo>
                <a:lnTo>
                  <a:pt x="18624" y="9224"/>
                </a:lnTo>
                <a:cubicBezTo>
                  <a:pt x="18625" y="9224"/>
                  <a:pt x="18625" y="9224"/>
                  <a:pt x="18625" y="9224"/>
                </a:cubicBezTo>
                <a:cubicBezTo>
                  <a:pt x="18668" y="9224"/>
                  <a:pt x="18670" y="9154"/>
                  <a:pt x="18624" y="9154"/>
                </a:cubicBezTo>
                <a:close/>
                <a:moveTo>
                  <a:pt x="13210" y="9161"/>
                </a:moveTo>
                <a:cubicBezTo>
                  <a:pt x="13165" y="9161"/>
                  <a:pt x="13165" y="9232"/>
                  <a:pt x="13210" y="9232"/>
                </a:cubicBezTo>
                <a:cubicBezTo>
                  <a:pt x="13257" y="9232"/>
                  <a:pt x="13257" y="9161"/>
                  <a:pt x="13210" y="9161"/>
                </a:cubicBezTo>
                <a:close/>
                <a:moveTo>
                  <a:pt x="15496" y="9146"/>
                </a:moveTo>
                <a:cubicBezTo>
                  <a:pt x="15485" y="9146"/>
                  <a:pt x="15475" y="9151"/>
                  <a:pt x="15468" y="9164"/>
                </a:cubicBezTo>
                <a:cubicBezTo>
                  <a:pt x="15463" y="9175"/>
                  <a:pt x="15458" y="9183"/>
                  <a:pt x="15452" y="9194"/>
                </a:cubicBezTo>
                <a:cubicBezTo>
                  <a:pt x="15438" y="9221"/>
                  <a:pt x="15463" y="9247"/>
                  <a:pt x="15487" y="9247"/>
                </a:cubicBezTo>
                <a:cubicBezTo>
                  <a:pt x="15497" y="9247"/>
                  <a:pt x="15508" y="9242"/>
                  <a:pt x="15514" y="9229"/>
                </a:cubicBezTo>
                <a:cubicBezTo>
                  <a:pt x="15519" y="9219"/>
                  <a:pt x="15525" y="9209"/>
                  <a:pt x="15530" y="9199"/>
                </a:cubicBezTo>
                <a:cubicBezTo>
                  <a:pt x="15544" y="9171"/>
                  <a:pt x="15520" y="9146"/>
                  <a:pt x="15496" y="9146"/>
                </a:cubicBezTo>
                <a:close/>
                <a:moveTo>
                  <a:pt x="13707" y="9144"/>
                </a:moveTo>
                <a:cubicBezTo>
                  <a:pt x="13638" y="9144"/>
                  <a:pt x="13638" y="9251"/>
                  <a:pt x="13707" y="9251"/>
                </a:cubicBezTo>
                <a:cubicBezTo>
                  <a:pt x="13775" y="9251"/>
                  <a:pt x="13776" y="9144"/>
                  <a:pt x="13707" y="9144"/>
                </a:cubicBezTo>
                <a:close/>
                <a:moveTo>
                  <a:pt x="2551" y="9226"/>
                </a:moveTo>
                <a:cubicBezTo>
                  <a:pt x="2542" y="9226"/>
                  <a:pt x="2533" y="9232"/>
                  <a:pt x="2533" y="9244"/>
                </a:cubicBezTo>
                <a:lnTo>
                  <a:pt x="2533" y="9260"/>
                </a:lnTo>
                <a:cubicBezTo>
                  <a:pt x="2533" y="9271"/>
                  <a:pt x="2542" y="9277"/>
                  <a:pt x="2551" y="9277"/>
                </a:cubicBezTo>
                <a:cubicBezTo>
                  <a:pt x="2560" y="9277"/>
                  <a:pt x="2569" y="9271"/>
                  <a:pt x="2569" y="9260"/>
                </a:cubicBezTo>
                <a:lnTo>
                  <a:pt x="2569" y="9244"/>
                </a:lnTo>
                <a:cubicBezTo>
                  <a:pt x="2569" y="9232"/>
                  <a:pt x="2560" y="9226"/>
                  <a:pt x="2551" y="9226"/>
                </a:cubicBezTo>
                <a:close/>
                <a:moveTo>
                  <a:pt x="12581" y="9172"/>
                </a:moveTo>
                <a:cubicBezTo>
                  <a:pt x="12512" y="9172"/>
                  <a:pt x="12512" y="9280"/>
                  <a:pt x="12581" y="9280"/>
                </a:cubicBezTo>
                <a:cubicBezTo>
                  <a:pt x="12649" y="9280"/>
                  <a:pt x="12649" y="9172"/>
                  <a:pt x="12581" y="9172"/>
                </a:cubicBezTo>
                <a:close/>
                <a:moveTo>
                  <a:pt x="18232" y="9214"/>
                </a:moveTo>
                <a:cubicBezTo>
                  <a:pt x="18187" y="9214"/>
                  <a:pt x="18187" y="9285"/>
                  <a:pt x="18233" y="9285"/>
                </a:cubicBezTo>
                <a:cubicBezTo>
                  <a:pt x="18279" y="9285"/>
                  <a:pt x="18279" y="9214"/>
                  <a:pt x="18233" y="9214"/>
                </a:cubicBezTo>
                <a:cubicBezTo>
                  <a:pt x="18232" y="9214"/>
                  <a:pt x="18232" y="9214"/>
                  <a:pt x="18232" y="9214"/>
                </a:cubicBezTo>
                <a:close/>
                <a:moveTo>
                  <a:pt x="11273" y="9185"/>
                </a:moveTo>
                <a:cubicBezTo>
                  <a:pt x="11267" y="9185"/>
                  <a:pt x="11261" y="9186"/>
                  <a:pt x="11255" y="9191"/>
                </a:cubicBezTo>
                <a:cubicBezTo>
                  <a:pt x="11239" y="9201"/>
                  <a:pt x="11224" y="9209"/>
                  <a:pt x="11210" y="9220"/>
                </a:cubicBezTo>
                <a:cubicBezTo>
                  <a:pt x="11178" y="9241"/>
                  <a:pt x="11198" y="9288"/>
                  <a:pt x="11227" y="9288"/>
                </a:cubicBezTo>
                <a:cubicBezTo>
                  <a:pt x="11233" y="9288"/>
                  <a:pt x="11239" y="9286"/>
                  <a:pt x="11245" y="9282"/>
                </a:cubicBezTo>
                <a:cubicBezTo>
                  <a:pt x="11261" y="9271"/>
                  <a:pt x="11276" y="9262"/>
                  <a:pt x="11290" y="9251"/>
                </a:cubicBezTo>
                <a:cubicBezTo>
                  <a:pt x="11322" y="9231"/>
                  <a:pt x="11302" y="9185"/>
                  <a:pt x="11273" y="9185"/>
                </a:cubicBezTo>
                <a:close/>
                <a:moveTo>
                  <a:pt x="22350" y="9210"/>
                </a:moveTo>
                <a:cubicBezTo>
                  <a:pt x="22344" y="9210"/>
                  <a:pt x="22339" y="9212"/>
                  <a:pt x="22333" y="9215"/>
                </a:cubicBezTo>
                <a:cubicBezTo>
                  <a:pt x="22322" y="9220"/>
                  <a:pt x="22313" y="9225"/>
                  <a:pt x="22303" y="9230"/>
                </a:cubicBezTo>
                <a:cubicBezTo>
                  <a:pt x="22266" y="9248"/>
                  <a:pt x="22289" y="9296"/>
                  <a:pt x="22322" y="9296"/>
                </a:cubicBezTo>
                <a:cubicBezTo>
                  <a:pt x="22327" y="9296"/>
                  <a:pt x="22333" y="9295"/>
                  <a:pt x="22338" y="9292"/>
                </a:cubicBezTo>
                <a:cubicBezTo>
                  <a:pt x="22349" y="9287"/>
                  <a:pt x="22358" y="9282"/>
                  <a:pt x="22369" y="9276"/>
                </a:cubicBezTo>
                <a:cubicBezTo>
                  <a:pt x="22403" y="9258"/>
                  <a:pt x="22382" y="9210"/>
                  <a:pt x="22350" y="9210"/>
                </a:cubicBezTo>
                <a:close/>
                <a:moveTo>
                  <a:pt x="8354" y="9212"/>
                </a:moveTo>
                <a:cubicBezTo>
                  <a:pt x="8350" y="9212"/>
                  <a:pt x="8346" y="9212"/>
                  <a:pt x="8342" y="9214"/>
                </a:cubicBezTo>
                <a:cubicBezTo>
                  <a:pt x="8327" y="9219"/>
                  <a:pt x="8312" y="9224"/>
                  <a:pt x="8297" y="9229"/>
                </a:cubicBezTo>
                <a:cubicBezTo>
                  <a:pt x="8258" y="9243"/>
                  <a:pt x="8269" y="9299"/>
                  <a:pt x="8304" y="9299"/>
                </a:cubicBezTo>
                <a:cubicBezTo>
                  <a:pt x="8308" y="9299"/>
                  <a:pt x="8312" y="9299"/>
                  <a:pt x="8316" y="9297"/>
                </a:cubicBezTo>
                <a:cubicBezTo>
                  <a:pt x="8332" y="9292"/>
                  <a:pt x="8346" y="9287"/>
                  <a:pt x="8360" y="9282"/>
                </a:cubicBezTo>
                <a:cubicBezTo>
                  <a:pt x="8400" y="9270"/>
                  <a:pt x="8389" y="9212"/>
                  <a:pt x="8354" y="9212"/>
                </a:cubicBezTo>
                <a:close/>
                <a:moveTo>
                  <a:pt x="10703" y="9152"/>
                </a:moveTo>
                <a:cubicBezTo>
                  <a:pt x="10698" y="9152"/>
                  <a:pt x="10693" y="9152"/>
                  <a:pt x="10688" y="9154"/>
                </a:cubicBezTo>
                <a:cubicBezTo>
                  <a:pt x="10662" y="9161"/>
                  <a:pt x="10642" y="9192"/>
                  <a:pt x="10651" y="9219"/>
                </a:cubicBezTo>
                <a:cubicBezTo>
                  <a:pt x="10656" y="9235"/>
                  <a:pt x="10662" y="9249"/>
                  <a:pt x="10665" y="9264"/>
                </a:cubicBezTo>
                <a:cubicBezTo>
                  <a:pt x="10673" y="9287"/>
                  <a:pt x="10693" y="9302"/>
                  <a:pt x="10717" y="9302"/>
                </a:cubicBezTo>
                <a:cubicBezTo>
                  <a:pt x="10722" y="9302"/>
                  <a:pt x="10726" y="9302"/>
                  <a:pt x="10731" y="9301"/>
                </a:cubicBezTo>
                <a:cubicBezTo>
                  <a:pt x="10757" y="9292"/>
                  <a:pt x="10777" y="9262"/>
                  <a:pt x="10767" y="9235"/>
                </a:cubicBezTo>
                <a:cubicBezTo>
                  <a:pt x="10762" y="9219"/>
                  <a:pt x="10757" y="9204"/>
                  <a:pt x="10753" y="9191"/>
                </a:cubicBezTo>
                <a:cubicBezTo>
                  <a:pt x="10745" y="9167"/>
                  <a:pt x="10725" y="9152"/>
                  <a:pt x="10703" y="9152"/>
                </a:cubicBezTo>
                <a:close/>
                <a:moveTo>
                  <a:pt x="14369" y="9206"/>
                </a:moveTo>
                <a:cubicBezTo>
                  <a:pt x="14328" y="9206"/>
                  <a:pt x="14292" y="9259"/>
                  <a:pt x="14329" y="9296"/>
                </a:cubicBezTo>
                <a:lnTo>
                  <a:pt x="14345" y="9312"/>
                </a:lnTo>
                <a:cubicBezTo>
                  <a:pt x="14356" y="9323"/>
                  <a:pt x="14369" y="9328"/>
                  <a:pt x="14381" y="9328"/>
                </a:cubicBezTo>
                <a:cubicBezTo>
                  <a:pt x="14422" y="9328"/>
                  <a:pt x="14458" y="9275"/>
                  <a:pt x="14420" y="9238"/>
                </a:cubicBezTo>
                <a:lnTo>
                  <a:pt x="14405" y="9222"/>
                </a:lnTo>
                <a:cubicBezTo>
                  <a:pt x="14394" y="9211"/>
                  <a:pt x="14381" y="9206"/>
                  <a:pt x="14369" y="9206"/>
                </a:cubicBezTo>
                <a:close/>
                <a:moveTo>
                  <a:pt x="6297" y="9175"/>
                </a:moveTo>
                <a:cubicBezTo>
                  <a:pt x="6279" y="9175"/>
                  <a:pt x="6263" y="9186"/>
                  <a:pt x="6264" y="9208"/>
                </a:cubicBezTo>
                <a:cubicBezTo>
                  <a:pt x="6266" y="9251"/>
                  <a:pt x="6286" y="9293"/>
                  <a:pt x="6320" y="9324"/>
                </a:cubicBezTo>
                <a:cubicBezTo>
                  <a:pt x="6328" y="9330"/>
                  <a:pt x="6338" y="9333"/>
                  <a:pt x="6347" y="9333"/>
                </a:cubicBezTo>
                <a:cubicBezTo>
                  <a:pt x="6355" y="9333"/>
                  <a:pt x="6363" y="9331"/>
                  <a:pt x="6370" y="9324"/>
                </a:cubicBezTo>
                <a:cubicBezTo>
                  <a:pt x="6383" y="9311"/>
                  <a:pt x="6385" y="9286"/>
                  <a:pt x="6370" y="9274"/>
                </a:cubicBezTo>
                <a:cubicBezTo>
                  <a:pt x="6349" y="9257"/>
                  <a:pt x="6336" y="9236"/>
                  <a:pt x="6335" y="9208"/>
                </a:cubicBezTo>
                <a:cubicBezTo>
                  <a:pt x="6333" y="9186"/>
                  <a:pt x="6315" y="9175"/>
                  <a:pt x="6297" y="9175"/>
                </a:cubicBezTo>
                <a:close/>
                <a:moveTo>
                  <a:pt x="5468" y="9246"/>
                </a:moveTo>
                <a:cubicBezTo>
                  <a:pt x="5456" y="9246"/>
                  <a:pt x="5443" y="9254"/>
                  <a:pt x="5436" y="9265"/>
                </a:cubicBezTo>
                <a:cubicBezTo>
                  <a:pt x="5426" y="9283"/>
                  <a:pt x="5434" y="9302"/>
                  <a:pt x="5450" y="9313"/>
                </a:cubicBezTo>
                <a:cubicBezTo>
                  <a:pt x="5469" y="9329"/>
                  <a:pt x="5489" y="9344"/>
                  <a:pt x="5510" y="9358"/>
                </a:cubicBezTo>
                <a:cubicBezTo>
                  <a:pt x="5514" y="9361"/>
                  <a:pt x="5519" y="9363"/>
                  <a:pt x="5525" y="9363"/>
                </a:cubicBezTo>
                <a:cubicBezTo>
                  <a:pt x="5537" y="9363"/>
                  <a:pt x="5551" y="9355"/>
                  <a:pt x="5558" y="9345"/>
                </a:cubicBezTo>
                <a:cubicBezTo>
                  <a:pt x="5568" y="9327"/>
                  <a:pt x="5561" y="9308"/>
                  <a:pt x="5545" y="9296"/>
                </a:cubicBezTo>
                <a:cubicBezTo>
                  <a:pt x="5525" y="9281"/>
                  <a:pt x="5505" y="9266"/>
                  <a:pt x="5484" y="9251"/>
                </a:cubicBezTo>
                <a:cubicBezTo>
                  <a:pt x="5480" y="9248"/>
                  <a:pt x="5474" y="9246"/>
                  <a:pt x="5468" y="9246"/>
                </a:cubicBezTo>
                <a:close/>
                <a:moveTo>
                  <a:pt x="9530" y="9240"/>
                </a:moveTo>
                <a:cubicBezTo>
                  <a:pt x="9503" y="9240"/>
                  <a:pt x="9476" y="9258"/>
                  <a:pt x="9476" y="9292"/>
                </a:cubicBezTo>
                <a:lnTo>
                  <a:pt x="9476" y="9323"/>
                </a:lnTo>
                <a:cubicBezTo>
                  <a:pt x="9476" y="9357"/>
                  <a:pt x="9503" y="9374"/>
                  <a:pt x="9530" y="9374"/>
                </a:cubicBezTo>
                <a:cubicBezTo>
                  <a:pt x="9557" y="9374"/>
                  <a:pt x="9584" y="9357"/>
                  <a:pt x="9584" y="9323"/>
                </a:cubicBezTo>
                <a:lnTo>
                  <a:pt x="9584" y="9292"/>
                </a:lnTo>
                <a:cubicBezTo>
                  <a:pt x="9584" y="9258"/>
                  <a:pt x="9557" y="9240"/>
                  <a:pt x="9530" y="9240"/>
                </a:cubicBezTo>
                <a:close/>
                <a:moveTo>
                  <a:pt x="7042" y="9312"/>
                </a:moveTo>
                <a:cubicBezTo>
                  <a:pt x="6997" y="9312"/>
                  <a:pt x="6998" y="9382"/>
                  <a:pt x="7043" y="9382"/>
                </a:cubicBezTo>
                <a:lnTo>
                  <a:pt x="7074" y="9382"/>
                </a:lnTo>
                <a:cubicBezTo>
                  <a:pt x="7119" y="9382"/>
                  <a:pt x="7119" y="9312"/>
                  <a:pt x="7074" y="9312"/>
                </a:cubicBezTo>
                <a:lnTo>
                  <a:pt x="7043" y="9312"/>
                </a:lnTo>
                <a:cubicBezTo>
                  <a:pt x="7043" y="9312"/>
                  <a:pt x="7043" y="9312"/>
                  <a:pt x="7042" y="9312"/>
                </a:cubicBezTo>
                <a:close/>
                <a:moveTo>
                  <a:pt x="16939" y="9377"/>
                </a:moveTo>
                <a:cubicBezTo>
                  <a:pt x="16916" y="9377"/>
                  <a:pt x="16916" y="9413"/>
                  <a:pt x="16939" y="9413"/>
                </a:cubicBezTo>
                <a:lnTo>
                  <a:pt x="16955" y="9413"/>
                </a:lnTo>
                <a:cubicBezTo>
                  <a:pt x="16979" y="9413"/>
                  <a:pt x="16979" y="9377"/>
                  <a:pt x="16955" y="9377"/>
                </a:cubicBezTo>
                <a:close/>
                <a:moveTo>
                  <a:pt x="6072" y="9353"/>
                </a:moveTo>
                <a:cubicBezTo>
                  <a:pt x="6029" y="9353"/>
                  <a:pt x="6029" y="9423"/>
                  <a:pt x="6074" y="9423"/>
                </a:cubicBezTo>
                <a:cubicBezTo>
                  <a:pt x="6120" y="9423"/>
                  <a:pt x="6120" y="9353"/>
                  <a:pt x="6074" y="9353"/>
                </a:cubicBezTo>
                <a:cubicBezTo>
                  <a:pt x="6074" y="9353"/>
                  <a:pt x="6073" y="9353"/>
                  <a:pt x="6072" y="9353"/>
                </a:cubicBezTo>
                <a:close/>
                <a:moveTo>
                  <a:pt x="5519" y="9366"/>
                </a:moveTo>
                <a:cubicBezTo>
                  <a:pt x="5473" y="9366"/>
                  <a:pt x="5473" y="9437"/>
                  <a:pt x="5519" y="9437"/>
                </a:cubicBezTo>
                <a:cubicBezTo>
                  <a:pt x="5565" y="9437"/>
                  <a:pt x="5565" y="9366"/>
                  <a:pt x="5519" y="9366"/>
                </a:cubicBezTo>
                <a:close/>
                <a:moveTo>
                  <a:pt x="16491" y="9389"/>
                </a:moveTo>
                <a:cubicBezTo>
                  <a:pt x="16478" y="9389"/>
                  <a:pt x="16467" y="9407"/>
                  <a:pt x="16478" y="9420"/>
                </a:cubicBezTo>
                <a:cubicBezTo>
                  <a:pt x="16487" y="9431"/>
                  <a:pt x="16499" y="9437"/>
                  <a:pt x="16513" y="9437"/>
                </a:cubicBezTo>
                <a:cubicBezTo>
                  <a:pt x="16525" y="9437"/>
                  <a:pt x="16537" y="9432"/>
                  <a:pt x="16546" y="9422"/>
                </a:cubicBezTo>
                <a:cubicBezTo>
                  <a:pt x="16558" y="9409"/>
                  <a:pt x="16546" y="9391"/>
                  <a:pt x="16533" y="9391"/>
                </a:cubicBezTo>
                <a:cubicBezTo>
                  <a:pt x="16529" y="9391"/>
                  <a:pt x="16525" y="9393"/>
                  <a:pt x="16521" y="9397"/>
                </a:cubicBezTo>
                <a:cubicBezTo>
                  <a:pt x="16518" y="9400"/>
                  <a:pt x="16515" y="9401"/>
                  <a:pt x="16512" y="9401"/>
                </a:cubicBezTo>
                <a:cubicBezTo>
                  <a:pt x="16509" y="9401"/>
                  <a:pt x="16506" y="9399"/>
                  <a:pt x="16503" y="9396"/>
                </a:cubicBezTo>
                <a:cubicBezTo>
                  <a:pt x="16499" y="9391"/>
                  <a:pt x="16495" y="9389"/>
                  <a:pt x="16491" y="9389"/>
                </a:cubicBezTo>
                <a:close/>
                <a:moveTo>
                  <a:pt x="19406" y="9380"/>
                </a:moveTo>
                <a:cubicBezTo>
                  <a:pt x="19374" y="9380"/>
                  <a:pt x="19351" y="9427"/>
                  <a:pt x="19388" y="9445"/>
                </a:cubicBezTo>
                <a:cubicBezTo>
                  <a:pt x="19399" y="9450"/>
                  <a:pt x="19407" y="9456"/>
                  <a:pt x="19417" y="9461"/>
                </a:cubicBezTo>
                <a:cubicBezTo>
                  <a:pt x="19423" y="9464"/>
                  <a:pt x="19429" y="9465"/>
                  <a:pt x="19434" y="9465"/>
                </a:cubicBezTo>
                <a:cubicBezTo>
                  <a:pt x="19466" y="9465"/>
                  <a:pt x="19488" y="9418"/>
                  <a:pt x="19453" y="9400"/>
                </a:cubicBezTo>
                <a:cubicBezTo>
                  <a:pt x="19443" y="9395"/>
                  <a:pt x="19433" y="9390"/>
                  <a:pt x="19423" y="9384"/>
                </a:cubicBezTo>
                <a:cubicBezTo>
                  <a:pt x="19417" y="9381"/>
                  <a:pt x="19411" y="9380"/>
                  <a:pt x="19406" y="9380"/>
                </a:cubicBezTo>
                <a:close/>
                <a:moveTo>
                  <a:pt x="822" y="9353"/>
                </a:moveTo>
                <a:cubicBezTo>
                  <a:pt x="804" y="9353"/>
                  <a:pt x="786" y="9362"/>
                  <a:pt x="775" y="9379"/>
                </a:cubicBezTo>
                <a:cubicBezTo>
                  <a:pt x="763" y="9403"/>
                  <a:pt x="769" y="9439"/>
                  <a:pt x="795" y="9452"/>
                </a:cubicBezTo>
                <a:cubicBezTo>
                  <a:pt x="806" y="9458"/>
                  <a:pt x="815" y="9463"/>
                  <a:pt x="826" y="9468"/>
                </a:cubicBezTo>
                <a:cubicBezTo>
                  <a:pt x="834" y="9472"/>
                  <a:pt x="844" y="9474"/>
                  <a:pt x="853" y="9474"/>
                </a:cubicBezTo>
                <a:cubicBezTo>
                  <a:pt x="871" y="9474"/>
                  <a:pt x="889" y="9466"/>
                  <a:pt x="899" y="9448"/>
                </a:cubicBezTo>
                <a:cubicBezTo>
                  <a:pt x="914" y="9424"/>
                  <a:pt x="905" y="9388"/>
                  <a:pt x="879" y="9375"/>
                </a:cubicBezTo>
                <a:cubicBezTo>
                  <a:pt x="869" y="9370"/>
                  <a:pt x="859" y="9364"/>
                  <a:pt x="849" y="9359"/>
                </a:cubicBezTo>
                <a:cubicBezTo>
                  <a:pt x="840" y="9355"/>
                  <a:pt x="831" y="9353"/>
                  <a:pt x="822" y="9353"/>
                </a:cubicBezTo>
                <a:close/>
                <a:moveTo>
                  <a:pt x="10446" y="9394"/>
                </a:moveTo>
                <a:cubicBezTo>
                  <a:pt x="10429" y="9394"/>
                  <a:pt x="10411" y="9405"/>
                  <a:pt x="10411" y="9428"/>
                </a:cubicBezTo>
                <a:lnTo>
                  <a:pt x="10411" y="9444"/>
                </a:lnTo>
                <a:cubicBezTo>
                  <a:pt x="10411" y="9467"/>
                  <a:pt x="10429" y="9479"/>
                  <a:pt x="10446" y="9479"/>
                </a:cubicBezTo>
                <a:cubicBezTo>
                  <a:pt x="10464" y="9479"/>
                  <a:pt x="10481" y="9467"/>
                  <a:pt x="10481" y="9444"/>
                </a:cubicBezTo>
                <a:lnTo>
                  <a:pt x="10481" y="9428"/>
                </a:lnTo>
                <a:cubicBezTo>
                  <a:pt x="10481" y="9405"/>
                  <a:pt x="10464" y="9394"/>
                  <a:pt x="10446" y="9394"/>
                </a:cubicBezTo>
                <a:close/>
                <a:moveTo>
                  <a:pt x="7097" y="9418"/>
                </a:moveTo>
                <a:cubicBezTo>
                  <a:pt x="7084" y="9418"/>
                  <a:pt x="7072" y="9436"/>
                  <a:pt x="7084" y="9448"/>
                </a:cubicBezTo>
                <a:lnTo>
                  <a:pt x="7113" y="9479"/>
                </a:lnTo>
                <a:cubicBezTo>
                  <a:pt x="7117" y="9482"/>
                  <a:pt x="7121" y="9484"/>
                  <a:pt x="7125" y="9484"/>
                </a:cubicBezTo>
                <a:cubicBezTo>
                  <a:pt x="7138" y="9484"/>
                  <a:pt x="7151" y="9466"/>
                  <a:pt x="7139" y="9454"/>
                </a:cubicBezTo>
                <a:lnTo>
                  <a:pt x="7108" y="9423"/>
                </a:lnTo>
                <a:cubicBezTo>
                  <a:pt x="7105" y="9420"/>
                  <a:pt x="7101" y="9418"/>
                  <a:pt x="7097" y="9418"/>
                </a:cubicBezTo>
                <a:close/>
                <a:moveTo>
                  <a:pt x="3602" y="9456"/>
                </a:moveTo>
                <a:cubicBezTo>
                  <a:pt x="3580" y="9456"/>
                  <a:pt x="3580" y="9490"/>
                  <a:pt x="3603" y="9491"/>
                </a:cubicBezTo>
                <a:cubicBezTo>
                  <a:pt x="3627" y="9491"/>
                  <a:pt x="3627" y="9456"/>
                  <a:pt x="3603" y="9456"/>
                </a:cubicBezTo>
                <a:cubicBezTo>
                  <a:pt x="3603" y="9456"/>
                  <a:pt x="3602" y="9456"/>
                  <a:pt x="3602" y="9456"/>
                </a:cubicBezTo>
                <a:close/>
                <a:moveTo>
                  <a:pt x="14310" y="9411"/>
                </a:moveTo>
                <a:cubicBezTo>
                  <a:pt x="14241" y="9411"/>
                  <a:pt x="14241" y="9517"/>
                  <a:pt x="14310" y="9517"/>
                </a:cubicBezTo>
                <a:lnTo>
                  <a:pt x="14326" y="9517"/>
                </a:lnTo>
                <a:cubicBezTo>
                  <a:pt x="14394" y="9516"/>
                  <a:pt x="14394" y="9411"/>
                  <a:pt x="14326" y="9411"/>
                </a:cubicBezTo>
                <a:close/>
                <a:moveTo>
                  <a:pt x="20198" y="9368"/>
                </a:moveTo>
                <a:cubicBezTo>
                  <a:pt x="20194" y="9368"/>
                  <a:pt x="20189" y="9368"/>
                  <a:pt x="20184" y="9370"/>
                </a:cubicBezTo>
                <a:cubicBezTo>
                  <a:pt x="20158" y="9377"/>
                  <a:pt x="20137" y="9407"/>
                  <a:pt x="20148" y="9435"/>
                </a:cubicBezTo>
                <a:cubicBezTo>
                  <a:pt x="20153" y="9450"/>
                  <a:pt x="20158" y="9465"/>
                  <a:pt x="20162" y="9480"/>
                </a:cubicBezTo>
                <a:cubicBezTo>
                  <a:pt x="20170" y="9503"/>
                  <a:pt x="20191" y="9518"/>
                  <a:pt x="20215" y="9518"/>
                </a:cubicBezTo>
                <a:cubicBezTo>
                  <a:pt x="20219" y="9518"/>
                  <a:pt x="20224" y="9518"/>
                  <a:pt x="20228" y="9516"/>
                </a:cubicBezTo>
                <a:cubicBezTo>
                  <a:pt x="20254" y="9508"/>
                  <a:pt x="20275" y="9479"/>
                  <a:pt x="20265" y="9450"/>
                </a:cubicBezTo>
                <a:cubicBezTo>
                  <a:pt x="20260" y="9437"/>
                  <a:pt x="20254" y="9421"/>
                  <a:pt x="20249" y="9406"/>
                </a:cubicBezTo>
                <a:cubicBezTo>
                  <a:pt x="20241" y="9384"/>
                  <a:pt x="20221" y="9368"/>
                  <a:pt x="20198" y="9368"/>
                </a:cubicBezTo>
                <a:close/>
                <a:moveTo>
                  <a:pt x="22841" y="9436"/>
                </a:moveTo>
                <a:cubicBezTo>
                  <a:pt x="22831" y="9436"/>
                  <a:pt x="22820" y="9441"/>
                  <a:pt x="22814" y="9454"/>
                </a:cubicBezTo>
                <a:cubicBezTo>
                  <a:pt x="22809" y="9464"/>
                  <a:pt x="22803" y="9473"/>
                  <a:pt x="22798" y="9484"/>
                </a:cubicBezTo>
                <a:cubicBezTo>
                  <a:pt x="22784" y="9511"/>
                  <a:pt x="22808" y="9537"/>
                  <a:pt x="22831" y="9537"/>
                </a:cubicBezTo>
                <a:cubicBezTo>
                  <a:pt x="22842" y="9537"/>
                  <a:pt x="22852" y="9532"/>
                  <a:pt x="22859" y="9518"/>
                </a:cubicBezTo>
                <a:cubicBezTo>
                  <a:pt x="22864" y="9508"/>
                  <a:pt x="22869" y="9500"/>
                  <a:pt x="22875" y="9489"/>
                </a:cubicBezTo>
                <a:cubicBezTo>
                  <a:pt x="22889" y="9462"/>
                  <a:pt x="22865" y="9436"/>
                  <a:pt x="22841" y="9436"/>
                </a:cubicBezTo>
                <a:close/>
                <a:moveTo>
                  <a:pt x="7380" y="9460"/>
                </a:moveTo>
                <a:cubicBezTo>
                  <a:pt x="7372" y="9460"/>
                  <a:pt x="7364" y="9463"/>
                  <a:pt x="7356" y="9470"/>
                </a:cubicBezTo>
                <a:lnTo>
                  <a:pt x="7341" y="9486"/>
                </a:lnTo>
                <a:cubicBezTo>
                  <a:pt x="7315" y="9511"/>
                  <a:pt x="7340" y="9547"/>
                  <a:pt x="7367" y="9547"/>
                </a:cubicBezTo>
                <a:cubicBezTo>
                  <a:pt x="7375" y="9547"/>
                  <a:pt x="7383" y="9544"/>
                  <a:pt x="7390" y="9536"/>
                </a:cubicBezTo>
                <a:lnTo>
                  <a:pt x="7406" y="9521"/>
                </a:lnTo>
                <a:cubicBezTo>
                  <a:pt x="7431" y="9496"/>
                  <a:pt x="7407" y="9460"/>
                  <a:pt x="7380" y="9460"/>
                </a:cubicBezTo>
                <a:close/>
                <a:moveTo>
                  <a:pt x="18608" y="9548"/>
                </a:moveTo>
                <a:cubicBezTo>
                  <a:pt x="18584" y="9548"/>
                  <a:pt x="18584" y="9583"/>
                  <a:pt x="18608" y="9583"/>
                </a:cubicBezTo>
                <a:cubicBezTo>
                  <a:pt x="18631" y="9583"/>
                  <a:pt x="18631" y="9548"/>
                  <a:pt x="18608" y="9548"/>
                </a:cubicBezTo>
                <a:close/>
                <a:moveTo>
                  <a:pt x="24711" y="9523"/>
                </a:moveTo>
                <a:cubicBezTo>
                  <a:pt x="24668" y="9523"/>
                  <a:pt x="24668" y="9592"/>
                  <a:pt x="24712" y="9594"/>
                </a:cubicBezTo>
                <a:cubicBezTo>
                  <a:pt x="24758" y="9594"/>
                  <a:pt x="24758" y="9523"/>
                  <a:pt x="24712" y="9523"/>
                </a:cubicBezTo>
                <a:cubicBezTo>
                  <a:pt x="24712" y="9523"/>
                  <a:pt x="24711" y="9523"/>
                  <a:pt x="24711" y="9523"/>
                </a:cubicBezTo>
                <a:close/>
                <a:moveTo>
                  <a:pt x="7720" y="9480"/>
                </a:moveTo>
                <a:cubicBezTo>
                  <a:pt x="7699" y="9480"/>
                  <a:pt x="7677" y="9497"/>
                  <a:pt x="7682" y="9524"/>
                </a:cubicBezTo>
                <a:lnTo>
                  <a:pt x="7698" y="9599"/>
                </a:lnTo>
                <a:cubicBezTo>
                  <a:pt x="7702" y="9617"/>
                  <a:pt x="7715" y="9624"/>
                  <a:pt x="7729" y="9624"/>
                </a:cubicBezTo>
                <a:cubicBezTo>
                  <a:pt x="7750" y="9624"/>
                  <a:pt x="7772" y="9607"/>
                  <a:pt x="7766" y="9580"/>
                </a:cubicBezTo>
                <a:lnTo>
                  <a:pt x="7750" y="9506"/>
                </a:lnTo>
                <a:cubicBezTo>
                  <a:pt x="7747" y="9487"/>
                  <a:pt x="7734" y="9480"/>
                  <a:pt x="7720" y="9480"/>
                </a:cubicBezTo>
                <a:close/>
                <a:moveTo>
                  <a:pt x="8943" y="9504"/>
                </a:moveTo>
                <a:cubicBezTo>
                  <a:pt x="8938" y="9504"/>
                  <a:pt x="8933" y="9505"/>
                  <a:pt x="8928" y="9507"/>
                </a:cubicBezTo>
                <a:cubicBezTo>
                  <a:pt x="8912" y="9512"/>
                  <a:pt x="8898" y="9517"/>
                  <a:pt x="8883" y="9523"/>
                </a:cubicBezTo>
                <a:cubicBezTo>
                  <a:pt x="8856" y="9532"/>
                  <a:pt x="8839" y="9559"/>
                  <a:pt x="8846" y="9589"/>
                </a:cubicBezTo>
                <a:cubicBezTo>
                  <a:pt x="8851" y="9610"/>
                  <a:pt x="8873" y="9628"/>
                  <a:pt x="8896" y="9628"/>
                </a:cubicBezTo>
                <a:cubicBezTo>
                  <a:pt x="8901" y="9628"/>
                  <a:pt x="8906" y="9627"/>
                  <a:pt x="8911" y="9625"/>
                </a:cubicBezTo>
                <a:cubicBezTo>
                  <a:pt x="8927" y="9620"/>
                  <a:pt x="8942" y="9615"/>
                  <a:pt x="8956" y="9610"/>
                </a:cubicBezTo>
                <a:cubicBezTo>
                  <a:pt x="8983" y="9600"/>
                  <a:pt x="9001" y="9573"/>
                  <a:pt x="8993" y="9544"/>
                </a:cubicBezTo>
                <a:cubicBezTo>
                  <a:pt x="8987" y="9522"/>
                  <a:pt x="8965" y="9504"/>
                  <a:pt x="8943" y="9504"/>
                </a:cubicBezTo>
                <a:close/>
                <a:moveTo>
                  <a:pt x="12970" y="9431"/>
                </a:moveTo>
                <a:cubicBezTo>
                  <a:pt x="12962" y="9431"/>
                  <a:pt x="12954" y="9434"/>
                  <a:pt x="12946" y="9442"/>
                </a:cubicBezTo>
                <a:cubicBezTo>
                  <a:pt x="12906" y="9485"/>
                  <a:pt x="12864" y="9529"/>
                  <a:pt x="12823" y="9574"/>
                </a:cubicBezTo>
                <a:cubicBezTo>
                  <a:pt x="12799" y="9599"/>
                  <a:pt x="12823" y="9635"/>
                  <a:pt x="12849" y="9635"/>
                </a:cubicBezTo>
                <a:cubicBezTo>
                  <a:pt x="12857" y="9635"/>
                  <a:pt x="12866" y="9631"/>
                  <a:pt x="12873" y="9623"/>
                </a:cubicBezTo>
                <a:cubicBezTo>
                  <a:pt x="12914" y="9580"/>
                  <a:pt x="12956" y="9536"/>
                  <a:pt x="12996" y="9491"/>
                </a:cubicBezTo>
                <a:cubicBezTo>
                  <a:pt x="13020" y="9466"/>
                  <a:pt x="12996" y="9431"/>
                  <a:pt x="12970" y="9431"/>
                </a:cubicBezTo>
                <a:close/>
                <a:moveTo>
                  <a:pt x="24081" y="9532"/>
                </a:moveTo>
                <a:cubicBezTo>
                  <a:pt x="24013" y="9532"/>
                  <a:pt x="24013" y="9639"/>
                  <a:pt x="24081" y="9639"/>
                </a:cubicBezTo>
                <a:cubicBezTo>
                  <a:pt x="24151" y="9639"/>
                  <a:pt x="24151" y="9532"/>
                  <a:pt x="24081" y="9532"/>
                </a:cubicBezTo>
                <a:close/>
                <a:moveTo>
                  <a:pt x="12204" y="9579"/>
                </a:moveTo>
                <a:cubicBezTo>
                  <a:pt x="12158" y="9579"/>
                  <a:pt x="12158" y="9649"/>
                  <a:pt x="12204" y="9649"/>
                </a:cubicBezTo>
                <a:cubicBezTo>
                  <a:pt x="12250" y="9649"/>
                  <a:pt x="12250" y="9579"/>
                  <a:pt x="12204" y="9579"/>
                </a:cubicBezTo>
                <a:close/>
                <a:moveTo>
                  <a:pt x="14697" y="9540"/>
                </a:moveTo>
                <a:cubicBezTo>
                  <a:pt x="14670" y="9540"/>
                  <a:pt x="14644" y="9557"/>
                  <a:pt x="14644" y="9592"/>
                </a:cubicBezTo>
                <a:lnTo>
                  <a:pt x="14644" y="9608"/>
                </a:lnTo>
                <a:cubicBezTo>
                  <a:pt x="14644" y="9643"/>
                  <a:pt x="14670" y="9660"/>
                  <a:pt x="14697" y="9660"/>
                </a:cubicBezTo>
                <a:cubicBezTo>
                  <a:pt x="14724" y="9660"/>
                  <a:pt x="14750" y="9643"/>
                  <a:pt x="14750" y="9608"/>
                </a:cubicBezTo>
                <a:lnTo>
                  <a:pt x="14750" y="9592"/>
                </a:lnTo>
                <a:cubicBezTo>
                  <a:pt x="14750" y="9557"/>
                  <a:pt x="14724" y="9540"/>
                  <a:pt x="14697" y="9540"/>
                </a:cubicBezTo>
                <a:close/>
                <a:moveTo>
                  <a:pt x="1320" y="9548"/>
                </a:moveTo>
                <a:cubicBezTo>
                  <a:pt x="1279" y="9548"/>
                  <a:pt x="1242" y="9601"/>
                  <a:pt x="1280" y="9638"/>
                </a:cubicBezTo>
                <a:lnTo>
                  <a:pt x="1296" y="9654"/>
                </a:lnTo>
                <a:cubicBezTo>
                  <a:pt x="1307" y="9665"/>
                  <a:pt x="1320" y="9670"/>
                  <a:pt x="1332" y="9670"/>
                </a:cubicBezTo>
                <a:cubicBezTo>
                  <a:pt x="1373" y="9670"/>
                  <a:pt x="1409" y="9616"/>
                  <a:pt x="1372" y="9579"/>
                </a:cubicBezTo>
                <a:lnTo>
                  <a:pt x="1356" y="9564"/>
                </a:lnTo>
                <a:cubicBezTo>
                  <a:pt x="1345" y="9553"/>
                  <a:pt x="1332" y="9548"/>
                  <a:pt x="1320" y="9548"/>
                </a:cubicBezTo>
                <a:close/>
                <a:moveTo>
                  <a:pt x="8463" y="9553"/>
                </a:moveTo>
                <a:cubicBezTo>
                  <a:pt x="8437" y="9553"/>
                  <a:pt x="8410" y="9570"/>
                  <a:pt x="8410" y="9604"/>
                </a:cubicBezTo>
                <a:lnTo>
                  <a:pt x="8410" y="9620"/>
                </a:lnTo>
                <a:cubicBezTo>
                  <a:pt x="8410" y="9655"/>
                  <a:pt x="8437" y="9672"/>
                  <a:pt x="8464" y="9672"/>
                </a:cubicBezTo>
                <a:cubicBezTo>
                  <a:pt x="8491" y="9672"/>
                  <a:pt x="8517" y="9655"/>
                  <a:pt x="8517" y="9620"/>
                </a:cubicBezTo>
                <a:lnTo>
                  <a:pt x="8517" y="9604"/>
                </a:lnTo>
                <a:cubicBezTo>
                  <a:pt x="8517" y="9570"/>
                  <a:pt x="8490" y="9553"/>
                  <a:pt x="8463" y="9553"/>
                </a:cubicBezTo>
                <a:close/>
                <a:moveTo>
                  <a:pt x="3740" y="9605"/>
                </a:moveTo>
                <a:cubicBezTo>
                  <a:pt x="3728" y="9605"/>
                  <a:pt x="3716" y="9618"/>
                  <a:pt x="3723" y="9633"/>
                </a:cubicBezTo>
                <a:cubicBezTo>
                  <a:pt x="3729" y="9643"/>
                  <a:pt x="3734" y="9653"/>
                  <a:pt x="3739" y="9663"/>
                </a:cubicBezTo>
                <a:cubicBezTo>
                  <a:pt x="3742" y="9670"/>
                  <a:pt x="3747" y="9672"/>
                  <a:pt x="3753" y="9672"/>
                </a:cubicBezTo>
                <a:cubicBezTo>
                  <a:pt x="3764" y="9672"/>
                  <a:pt x="3777" y="9659"/>
                  <a:pt x="3770" y="9644"/>
                </a:cubicBezTo>
                <a:cubicBezTo>
                  <a:pt x="3763" y="9636"/>
                  <a:pt x="3758" y="9625"/>
                  <a:pt x="3754" y="9615"/>
                </a:cubicBezTo>
                <a:cubicBezTo>
                  <a:pt x="3750" y="9608"/>
                  <a:pt x="3745" y="9605"/>
                  <a:pt x="3740" y="9605"/>
                </a:cubicBezTo>
                <a:close/>
                <a:moveTo>
                  <a:pt x="3227" y="9554"/>
                </a:moveTo>
                <a:cubicBezTo>
                  <a:pt x="3218" y="9554"/>
                  <a:pt x="3208" y="9556"/>
                  <a:pt x="3200" y="9560"/>
                </a:cubicBezTo>
                <a:cubicBezTo>
                  <a:pt x="3189" y="9566"/>
                  <a:pt x="3180" y="9571"/>
                  <a:pt x="3169" y="9576"/>
                </a:cubicBezTo>
                <a:cubicBezTo>
                  <a:pt x="3143" y="9590"/>
                  <a:pt x="3137" y="9625"/>
                  <a:pt x="3150" y="9649"/>
                </a:cubicBezTo>
                <a:cubicBezTo>
                  <a:pt x="3161" y="9667"/>
                  <a:pt x="3179" y="9676"/>
                  <a:pt x="3197" y="9676"/>
                </a:cubicBezTo>
                <a:cubicBezTo>
                  <a:pt x="3206" y="9676"/>
                  <a:pt x="3215" y="9674"/>
                  <a:pt x="3224" y="9669"/>
                </a:cubicBezTo>
                <a:cubicBezTo>
                  <a:pt x="3234" y="9664"/>
                  <a:pt x="3243" y="9659"/>
                  <a:pt x="3253" y="9654"/>
                </a:cubicBezTo>
                <a:cubicBezTo>
                  <a:pt x="3279" y="9641"/>
                  <a:pt x="3287" y="9605"/>
                  <a:pt x="3273" y="9580"/>
                </a:cubicBezTo>
                <a:cubicBezTo>
                  <a:pt x="3262" y="9563"/>
                  <a:pt x="3245" y="9554"/>
                  <a:pt x="3227" y="9554"/>
                </a:cubicBezTo>
                <a:close/>
                <a:moveTo>
                  <a:pt x="4263" y="9570"/>
                </a:moveTo>
                <a:cubicBezTo>
                  <a:pt x="4195" y="9571"/>
                  <a:pt x="4194" y="9678"/>
                  <a:pt x="4263" y="9678"/>
                </a:cubicBezTo>
                <a:lnTo>
                  <a:pt x="4293" y="9678"/>
                </a:lnTo>
                <a:cubicBezTo>
                  <a:pt x="4361" y="9678"/>
                  <a:pt x="4362" y="9570"/>
                  <a:pt x="4293" y="9570"/>
                </a:cubicBezTo>
                <a:close/>
                <a:moveTo>
                  <a:pt x="6277" y="9581"/>
                </a:moveTo>
                <a:cubicBezTo>
                  <a:pt x="6259" y="9581"/>
                  <a:pt x="6242" y="9593"/>
                  <a:pt x="6242" y="9616"/>
                </a:cubicBezTo>
                <a:lnTo>
                  <a:pt x="6242" y="9646"/>
                </a:lnTo>
                <a:cubicBezTo>
                  <a:pt x="6242" y="9669"/>
                  <a:pt x="6259" y="9680"/>
                  <a:pt x="6277" y="9680"/>
                </a:cubicBezTo>
                <a:cubicBezTo>
                  <a:pt x="6294" y="9680"/>
                  <a:pt x="6312" y="9669"/>
                  <a:pt x="6312" y="9646"/>
                </a:cubicBezTo>
                <a:lnTo>
                  <a:pt x="6312" y="9616"/>
                </a:lnTo>
                <a:cubicBezTo>
                  <a:pt x="6312" y="9593"/>
                  <a:pt x="6294" y="9581"/>
                  <a:pt x="6277" y="9581"/>
                </a:cubicBezTo>
                <a:close/>
                <a:moveTo>
                  <a:pt x="15152" y="9567"/>
                </a:moveTo>
                <a:cubicBezTo>
                  <a:pt x="15134" y="9567"/>
                  <a:pt x="15116" y="9578"/>
                  <a:pt x="15116" y="9601"/>
                </a:cubicBezTo>
                <a:lnTo>
                  <a:pt x="15116" y="9646"/>
                </a:lnTo>
                <a:cubicBezTo>
                  <a:pt x="15116" y="9669"/>
                  <a:pt x="15134" y="9680"/>
                  <a:pt x="15152" y="9680"/>
                </a:cubicBezTo>
                <a:cubicBezTo>
                  <a:pt x="15169" y="9680"/>
                  <a:pt x="15187" y="9669"/>
                  <a:pt x="15187" y="9646"/>
                </a:cubicBezTo>
                <a:lnTo>
                  <a:pt x="15187" y="9601"/>
                </a:lnTo>
                <a:cubicBezTo>
                  <a:pt x="15187" y="9578"/>
                  <a:pt x="15169" y="9567"/>
                  <a:pt x="15152" y="9567"/>
                </a:cubicBezTo>
                <a:close/>
                <a:moveTo>
                  <a:pt x="13946" y="9597"/>
                </a:moveTo>
                <a:cubicBezTo>
                  <a:pt x="13919" y="9597"/>
                  <a:pt x="13895" y="9633"/>
                  <a:pt x="13921" y="9658"/>
                </a:cubicBezTo>
                <a:lnTo>
                  <a:pt x="13936" y="9674"/>
                </a:lnTo>
                <a:cubicBezTo>
                  <a:pt x="13944" y="9681"/>
                  <a:pt x="13952" y="9684"/>
                  <a:pt x="13960" y="9684"/>
                </a:cubicBezTo>
                <a:cubicBezTo>
                  <a:pt x="13987" y="9684"/>
                  <a:pt x="14011" y="9648"/>
                  <a:pt x="13986" y="9623"/>
                </a:cubicBezTo>
                <a:lnTo>
                  <a:pt x="13970" y="9608"/>
                </a:lnTo>
                <a:cubicBezTo>
                  <a:pt x="13963" y="9600"/>
                  <a:pt x="13954" y="9597"/>
                  <a:pt x="13946" y="9597"/>
                </a:cubicBezTo>
                <a:close/>
                <a:moveTo>
                  <a:pt x="6102" y="9636"/>
                </a:moveTo>
                <a:cubicBezTo>
                  <a:pt x="6094" y="9636"/>
                  <a:pt x="6086" y="9639"/>
                  <a:pt x="6079" y="9647"/>
                </a:cubicBezTo>
                <a:lnTo>
                  <a:pt x="6064" y="9663"/>
                </a:lnTo>
                <a:cubicBezTo>
                  <a:pt x="6038" y="9688"/>
                  <a:pt x="6063" y="9724"/>
                  <a:pt x="6090" y="9724"/>
                </a:cubicBezTo>
                <a:cubicBezTo>
                  <a:pt x="6095" y="9724"/>
                  <a:pt x="6101" y="9723"/>
                  <a:pt x="6106" y="9720"/>
                </a:cubicBezTo>
                <a:cubicBezTo>
                  <a:pt x="6112" y="9723"/>
                  <a:pt x="6119" y="9724"/>
                  <a:pt x="6126" y="9724"/>
                </a:cubicBezTo>
                <a:cubicBezTo>
                  <a:pt x="6144" y="9724"/>
                  <a:pt x="6162" y="9713"/>
                  <a:pt x="6162" y="9690"/>
                </a:cubicBezTo>
                <a:lnTo>
                  <a:pt x="6162" y="9675"/>
                </a:lnTo>
                <a:cubicBezTo>
                  <a:pt x="6162" y="9652"/>
                  <a:pt x="6144" y="9640"/>
                  <a:pt x="6126" y="9640"/>
                </a:cubicBezTo>
                <a:cubicBezTo>
                  <a:pt x="6124" y="9640"/>
                  <a:pt x="6121" y="9640"/>
                  <a:pt x="6118" y="9641"/>
                </a:cubicBezTo>
                <a:cubicBezTo>
                  <a:pt x="6113" y="9638"/>
                  <a:pt x="6108" y="9636"/>
                  <a:pt x="6102" y="9636"/>
                </a:cubicBezTo>
                <a:close/>
                <a:moveTo>
                  <a:pt x="19762" y="9581"/>
                </a:moveTo>
                <a:cubicBezTo>
                  <a:pt x="19752" y="9581"/>
                  <a:pt x="19742" y="9584"/>
                  <a:pt x="19736" y="9591"/>
                </a:cubicBezTo>
                <a:cubicBezTo>
                  <a:pt x="19721" y="9605"/>
                  <a:pt x="19723" y="9626"/>
                  <a:pt x="19736" y="9641"/>
                </a:cubicBezTo>
                <a:cubicBezTo>
                  <a:pt x="19757" y="9665"/>
                  <a:pt x="19777" y="9690"/>
                  <a:pt x="19798" y="9715"/>
                </a:cubicBezTo>
                <a:cubicBezTo>
                  <a:pt x="19803" y="9722"/>
                  <a:pt x="19812" y="9726"/>
                  <a:pt x="19821" y="9726"/>
                </a:cubicBezTo>
                <a:cubicBezTo>
                  <a:pt x="19831" y="9726"/>
                  <a:pt x="19840" y="9722"/>
                  <a:pt x="19847" y="9715"/>
                </a:cubicBezTo>
                <a:cubicBezTo>
                  <a:pt x="19862" y="9701"/>
                  <a:pt x="19861" y="9680"/>
                  <a:pt x="19847" y="9665"/>
                </a:cubicBezTo>
                <a:cubicBezTo>
                  <a:pt x="19826" y="9641"/>
                  <a:pt x="19807" y="9616"/>
                  <a:pt x="19786" y="9591"/>
                </a:cubicBezTo>
                <a:cubicBezTo>
                  <a:pt x="19780" y="9584"/>
                  <a:pt x="19771" y="9581"/>
                  <a:pt x="19762" y="9581"/>
                </a:cubicBezTo>
                <a:close/>
                <a:moveTo>
                  <a:pt x="5288" y="9605"/>
                </a:moveTo>
                <a:cubicBezTo>
                  <a:pt x="5252" y="9605"/>
                  <a:pt x="5215" y="9644"/>
                  <a:pt x="5238" y="9685"/>
                </a:cubicBezTo>
                <a:cubicBezTo>
                  <a:pt x="5258" y="9721"/>
                  <a:pt x="5290" y="9737"/>
                  <a:pt x="5329" y="9742"/>
                </a:cubicBezTo>
                <a:cubicBezTo>
                  <a:pt x="5331" y="9742"/>
                  <a:pt x="5333" y="9742"/>
                  <a:pt x="5335" y="9742"/>
                </a:cubicBezTo>
                <a:cubicBezTo>
                  <a:pt x="5361" y="9742"/>
                  <a:pt x="5383" y="9714"/>
                  <a:pt x="5383" y="9688"/>
                </a:cubicBezTo>
                <a:cubicBezTo>
                  <a:pt x="5383" y="9658"/>
                  <a:pt x="5361" y="9639"/>
                  <a:pt x="5333" y="9636"/>
                </a:cubicBezTo>
                <a:cubicBezTo>
                  <a:pt x="5331" y="9634"/>
                  <a:pt x="5331" y="9633"/>
                  <a:pt x="5330" y="9632"/>
                </a:cubicBezTo>
                <a:cubicBezTo>
                  <a:pt x="5320" y="9613"/>
                  <a:pt x="5305" y="9605"/>
                  <a:pt x="5288" y="9605"/>
                </a:cubicBezTo>
                <a:close/>
                <a:moveTo>
                  <a:pt x="17870" y="9711"/>
                </a:moveTo>
                <a:cubicBezTo>
                  <a:pt x="17848" y="9711"/>
                  <a:pt x="17846" y="9747"/>
                  <a:pt x="17870" y="9747"/>
                </a:cubicBezTo>
                <a:lnTo>
                  <a:pt x="17886" y="9747"/>
                </a:lnTo>
                <a:cubicBezTo>
                  <a:pt x="17908" y="9746"/>
                  <a:pt x="17909" y="9711"/>
                  <a:pt x="17886" y="9711"/>
                </a:cubicBezTo>
                <a:close/>
                <a:moveTo>
                  <a:pt x="4895" y="9681"/>
                </a:moveTo>
                <a:cubicBezTo>
                  <a:pt x="4849" y="9681"/>
                  <a:pt x="4849" y="9752"/>
                  <a:pt x="4895" y="9752"/>
                </a:cubicBezTo>
                <a:cubicBezTo>
                  <a:pt x="4940" y="9752"/>
                  <a:pt x="4940" y="9681"/>
                  <a:pt x="4895" y="9681"/>
                </a:cubicBezTo>
                <a:close/>
                <a:moveTo>
                  <a:pt x="11722" y="9649"/>
                </a:moveTo>
                <a:cubicBezTo>
                  <a:pt x="11654" y="9649"/>
                  <a:pt x="11654" y="9757"/>
                  <a:pt x="11722" y="9757"/>
                </a:cubicBezTo>
                <a:cubicBezTo>
                  <a:pt x="11791" y="9757"/>
                  <a:pt x="11791" y="9649"/>
                  <a:pt x="11722" y="9649"/>
                </a:cubicBezTo>
                <a:close/>
                <a:moveTo>
                  <a:pt x="9589" y="9693"/>
                </a:moveTo>
                <a:cubicBezTo>
                  <a:pt x="9543" y="9693"/>
                  <a:pt x="9543" y="9764"/>
                  <a:pt x="9589" y="9764"/>
                </a:cubicBezTo>
                <a:lnTo>
                  <a:pt x="9618" y="9764"/>
                </a:lnTo>
                <a:cubicBezTo>
                  <a:pt x="9664" y="9764"/>
                  <a:pt x="9664" y="9693"/>
                  <a:pt x="9618" y="9693"/>
                </a:cubicBezTo>
                <a:close/>
                <a:moveTo>
                  <a:pt x="24441" y="9686"/>
                </a:moveTo>
                <a:cubicBezTo>
                  <a:pt x="24424" y="9686"/>
                  <a:pt x="24406" y="9698"/>
                  <a:pt x="24406" y="9721"/>
                </a:cubicBezTo>
                <a:lnTo>
                  <a:pt x="24406" y="9736"/>
                </a:lnTo>
                <a:cubicBezTo>
                  <a:pt x="24406" y="9759"/>
                  <a:pt x="24424" y="9771"/>
                  <a:pt x="24441" y="9771"/>
                </a:cubicBezTo>
                <a:cubicBezTo>
                  <a:pt x="24459" y="9771"/>
                  <a:pt x="24476" y="9759"/>
                  <a:pt x="24476" y="9736"/>
                </a:cubicBezTo>
                <a:lnTo>
                  <a:pt x="24476" y="9721"/>
                </a:lnTo>
                <a:cubicBezTo>
                  <a:pt x="24476" y="9698"/>
                  <a:pt x="24459" y="9686"/>
                  <a:pt x="24441" y="9686"/>
                </a:cubicBezTo>
                <a:close/>
                <a:moveTo>
                  <a:pt x="21312" y="9673"/>
                </a:moveTo>
                <a:cubicBezTo>
                  <a:pt x="21294" y="9673"/>
                  <a:pt x="21276" y="9685"/>
                  <a:pt x="21276" y="9707"/>
                </a:cubicBezTo>
                <a:lnTo>
                  <a:pt x="21276" y="9737"/>
                </a:lnTo>
                <a:cubicBezTo>
                  <a:pt x="21276" y="9760"/>
                  <a:pt x="21294" y="9772"/>
                  <a:pt x="21312" y="9772"/>
                </a:cubicBezTo>
                <a:cubicBezTo>
                  <a:pt x="21329" y="9772"/>
                  <a:pt x="21347" y="9760"/>
                  <a:pt x="21347" y="9737"/>
                </a:cubicBezTo>
                <a:lnTo>
                  <a:pt x="21347" y="9707"/>
                </a:lnTo>
                <a:cubicBezTo>
                  <a:pt x="21347" y="9685"/>
                  <a:pt x="21329" y="9673"/>
                  <a:pt x="21312" y="9673"/>
                </a:cubicBezTo>
                <a:close/>
                <a:moveTo>
                  <a:pt x="6492" y="9683"/>
                </a:moveTo>
                <a:cubicBezTo>
                  <a:pt x="6481" y="9683"/>
                  <a:pt x="6470" y="9689"/>
                  <a:pt x="6464" y="9702"/>
                </a:cubicBezTo>
                <a:cubicBezTo>
                  <a:pt x="6459" y="9712"/>
                  <a:pt x="6453" y="9722"/>
                  <a:pt x="6448" y="9732"/>
                </a:cubicBezTo>
                <a:cubicBezTo>
                  <a:pt x="6434" y="9760"/>
                  <a:pt x="6459" y="9786"/>
                  <a:pt x="6483" y="9786"/>
                </a:cubicBezTo>
                <a:cubicBezTo>
                  <a:pt x="6493" y="9786"/>
                  <a:pt x="6504" y="9780"/>
                  <a:pt x="6510" y="9768"/>
                </a:cubicBezTo>
                <a:cubicBezTo>
                  <a:pt x="6515" y="9757"/>
                  <a:pt x="6521" y="9748"/>
                  <a:pt x="6526" y="9737"/>
                </a:cubicBezTo>
                <a:cubicBezTo>
                  <a:pt x="6540" y="9709"/>
                  <a:pt x="6515" y="9683"/>
                  <a:pt x="6492" y="9683"/>
                </a:cubicBezTo>
                <a:close/>
                <a:moveTo>
                  <a:pt x="2429" y="9708"/>
                </a:moveTo>
                <a:cubicBezTo>
                  <a:pt x="2423" y="9708"/>
                  <a:pt x="2418" y="9710"/>
                  <a:pt x="2414" y="9715"/>
                </a:cubicBezTo>
                <a:cubicBezTo>
                  <a:pt x="2401" y="9732"/>
                  <a:pt x="2386" y="9746"/>
                  <a:pt x="2366" y="9752"/>
                </a:cubicBezTo>
                <a:cubicBezTo>
                  <a:pt x="2347" y="9759"/>
                  <a:pt x="2353" y="9787"/>
                  <a:pt x="2369" y="9787"/>
                </a:cubicBezTo>
                <a:cubicBezTo>
                  <a:pt x="2371" y="9787"/>
                  <a:pt x="2373" y="9787"/>
                  <a:pt x="2375" y="9786"/>
                </a:cubicBezTo>
                <a:cubicBezTo>
                  <a:pt x="2403" y="9777"/>
                  <a:pt x="2428" y="9758"/>
                  <a:pt x="2444" y="9733"/>
                </a:cubicBezTo>
                <a:cubicBezTo>
                  <a:pt x="2453" y="9721"/>
                  <a:pt x="2441" y="9708"/>
                  <a:pt x="2429" y="9708"/>
                </a:cubicBezTo>
                <a:close/>
                <a:moveTo>
                  <a:pt x="15602" y="9731"/>
                </a:moveTo>
                <a:cubicBezTo>
                  <a:pt x="15556" y="9731"/>
                  <a:pt x="15556" y="9801"/>
                  <a:pt x="15602" y="9801"/>
                </a:cubicBezTo>
                <a:lnTo>
                  <a:pt x="15618" y="9801"/>
                </a:lnTo>
                <a:cubicBezTo>
                  <a:pt x="15619" y="9801"/>
                  <a:pt x="15619" y="9801"/>
                  <a:pt x="15620" y="9801"/>
                </a:cubicBezTo>
                <a:cubicBezTo>
                  <a:pt x="15664" y="9801"/>
                  <a:pt x="15663" y="9732"/>
                  <a:pt x="15618" y="9731"/>
                </a:cubicBezTo>
                <a:close/>
                <a:moveTo>
                  <a:pt x="17194" y="9739"/>
                </a:moveTo>
                <a:cubicBezTo>
                  <a:pt x="17182" y="9739"/>
                  <a:pt x="17170" y="9752"/>
                  <a:pt x="17178" y="9767"/>
                </a:cubicBezTo>
                <a:cubicBezTo>
                  <a:pt x="17183" y="9777"/>
                  <a:pt x="17188" y="9788"/>
                  <a:pt x="17193" y="9796"/>
                </a:cubicBezTo>
                <a:cubicBezTo>
                  <a:pt x="17197" y="9803"/>
                  <a:pt x="17202" y="9805"/>
                  <a:pt x="17207" y="9805"/>
                </a:cubicBezTo>
                <a:cubicBezTo>
                  <a:pt x="17218" y="9805"/>
                  <a:pt x="17230" y="9793"/>
                  <a:pt x="17223" y="9778"/>
                </a:cubicBezTo>
                <a:cubicBezTo>
                  <a:pt x="17218" y="9768"/>
                  <a:pt x="17212" y="9758"/>
                  <a:pt x="17207" y="9748"/>
                </a:cubicBezTo>
                <a:cubicBezTo>
                  <a:pt x="17204" y="9741"/>
                  <a:pt x="17199" y="9739"/>
                  <a:pt x="17194" y="9739"/>
                </a:cubicBezTo>
                <a:close/>
                <a:moveTo>
                  <a:pt x="14552" y="9696"/>
                </a:moveTo>
                <a:cubicBezTo>
                  <a:pt x="14512" y="9696"/>
                  <a:pt x="14475" y="9750"/>
                  <a:pt x="14513" y="9788"/>
                </a:cubicBezTo>
                <a:lnTo>
                  <a:pt x="14528" y="9803"/>
                </a:lnTo>
                <a:cubicBezTo>
                  <a:pt x="14539" y="9814"/>
                  <a:pt x="14552" y="9819"/>
                  <a:pt x="14564" y="9819"/>
                </a:cubicBezTo>
                <a:cubicBezTo>
                  <a:pt x="14605" y="9819"/>
                  <a:pt x="14642" y="9766"/>
                  <a:pt x="14604" y="9728"/>
                </a:cubicBezTo>
                <a:lnTo>
                  <a:pt x="14588" y="9712"/>
                </a:lnTo>
                <a:cubicBezTo>
                  <a:pt x="14577" y="9701"/>
                  <a:pt x="14565" y="9696"/>
                  <a:pt x="14552" y="9696"/>
                </a:cubicBezTo>
                <a:close/>
                <a:moveTo>
                  <a:pt x="20739" y="9682"/>
                </a:moveTo>
                <a:cubicBezTo>
                  <a:pt x="20720" y="9682"/>
                  <a:pt x="20702" y="9691"/>
                  <a:pt x="20693" y="9708"/>
                </a:cubicBezTo>
                <a:cubicBezTo>
                  <a:pt x="20688" y="9720"/>
                  <a:pt x="20683" y="9728"/>
                  <a:pt x="20678" y="9738"/>
                </a:cubicBezTo>
                <a:cubicBezTo>
                  <a:pt x="20664" y="9764"/>
                  <a:pt x="20671" y="9796"/>
                  <a:pt x="20698" y="9812"/>
                </a:cubicBezTo>
                <a:cubicBezTo>
                  <a:pt x="20706" y="9817"/>
                  <a:pt x="20715" y="9819"/>
                  <a:pt x="20725" y="9819"/>
                </a:cubicBezTo>
                <a:cubicBezTo>
                  <a:pt x="20743" y="9819"/>
                  <a:pt x="20762" y="9810"/>
                  <a:pt x="20771" y="9793"/>
                </a:cubicBezTo>
                <a:cubicBezTo>
                  <a:pt x="20776" y="9782"/>
                  <a:pt x="20781" y="9773"/>
                  <a:pt x="20786" y="9763"/>
                </a:cubicBezTo>
                <a:cubicBezTo>
                  <a:pt x="20799" y="9736"/>
                  <a:pt x="20794" y="9705"/>
                  <a:pt x="20767" y="9689"/>
                </a:cubicBezTo>
                <a:cubicBezTo>
                  <a:pt x="20759" y="9684"/>
                  <a:pt x="20749" y="9682"/>
                  <a:pt x="20739" y="9682"/>
                </a:cubicBezTo>
                <a:close/>
                <a:moveTo>
                  <a:pt x="9228" y="9752"/>
                </a:moveTo>
                <a:cubicBezTo>
                  <a:pt x="9182" y="9752"/>
                  <a:pt x="9183" y="9822"/>
                  <a:pt x="9229" y="9822"/>
                </a:cubicBezTo>
                <a:cubicBezTo>
                  <a:pt x="9275" y="9822"/>
                  <a:pt x="9275" y="9752"/>
                  <a:pt x="9229" y="9752"/>
                </a:cubicBezTo>
                <a:cubicBezTo>
                  <a:pt x="9228" y="9752"/>
                  <a:pt x="9228" y="9752"/>
                  <a:pt x="9228" y="9752"/>
                </a:cubicBezTo>
                <a:close/>
                <a:moveTo>
                  <a:pt x="13346" y="9749"/>
                </a:moveTo>
                <a:cubicBezTo>
                  <a:pt x="13340" y="9749"/>
                  <a:pt x="13335" y="9750"/>
                  <a:pt x="13329" y="9753"/>
                </a:cubicBezTo>
                <a:cubicBezTo>
                  <a:pt x="13318" y="9758"/>
                  <a:pt x="13309" y="9764"/>
                  <a:pt x="13298" y="9769"/>
                </a:cubicBezTo>
                <a:cubicBezTo>
                  <a:pt x="13262" y="9787"/>
                  <a:pt x="13285" y="9835"/>
                  <a:pt x="13318" y="9835"/>
                </a:cubicBezTo>
                <a:cubicBezTo>
                  <a:pt x="13323" y="9835"/>
                  <a:pt x="13328" y="9833"/>
                  <a:pt x="13334" y="9831"/>
                </a:cubicBezTo>
                <a:cubicBezTo>
                  <a:pt x="13345" y="9825"/>
                  <a:pt x="13354" y="9820"/>
                  <a:pt x="13364" y="9815"/>
                </a:cubicBezTo>
                <a:cubicBezTo>
                  <a:pt x="13399" y="9797"/>
                  <a:pt x="13378" y="9749"/>
                  <a:pt x="13346" y="9749"/>
                </a:cubicBezTo>
                <a:close/>
                <a:moveTo>
                  <a:pt x="23323" y="9753"/>
                </a:moveTo>
                <a:cubicBezTo>
                  <a:pt x="23315" y="9753"/>
                  <a:pt x="23307" y="9756"/>
                  <a:pt x="23299" y="9764"/>
                </a:cubicBezTo>
                <a:lnTo>
                  <a:pt x="23283" y="9779"/>
                </a:lnTo>
                <a:cubicBezTo>
                  <a:pt x="23258" y="9804"/>
                  <a:pt x="23283" y="9840"/>
                  <a:pt x="23310" y="9840"/>
                </a:cubicBezTo>
                <a:cubicBezTo>
                  <a:pt x="23318" y="9840"/>
                  <a:pt x="23326" y="9837"/>
                  <a:pt x="23333" y="9830"/>
                </a:cubicBezTo>
                <a:lnTo>
                  <a:pt x="23349" y="9814"/>
                </a:lnTo>
                <a:cubicBezTo>
                  <a:pt x="23374" y="9788"/>
                  <a:pt x="23351" y="9753"/>
                  <a:pt x="23323" y="9753"/>
                </a:cubicBezTo>
                <a:close/>
                <a:moveTo>
                  <a:pt x="3501" y="9689"/>
                </a:moveTo>
                <a:cubicBezTo>
                  <a:pt x="3461" y="9689"/>
                  <a:pt x="3424" y="9742"/>
                  <a:pt x="3460" y="9779"/>
                </a:cubicBezTo>
                <a:cubicBezTo>
                  <a:pt x="3486" y="9804"/>
                  <a:pt x="3509" y="9831"/>
                  <a:pt x="3534" y="9856"/>
                </a:cubicBezTo>
                <a:cubicBezTo>
                  <a:pt x="3545" y="9867"/>
                  <a:pt x="3557" y="9872"/>
                  <a:pt x="3570" y="9872"/>
                </a:cubicBezTo>
                <a:cubicBezTo>
                  <a:pt x="3610" y="9872"/>
                  <a:pt x="3647" y="9818"/>
                  <a:pt x="3609" y="9780"/>
                </a:cubicBezTo>
                <a:cubicBezTo>
                  <a:pt x="3585" y="9756"/>
                  <a:pt x="3561" y="9730"/>
                  <a:pt x="3536" y="9705"/>
                </a:cubicBezTo>
                <a:cubicBezTo>
                  <a:pt x="3525" y="9694"/>
                  <a:pt x="3513" y="9689"/>
                  <a:pt x="3501" y="9689"/>
                </a:cubicBezTo>
                <a:close/>
                <a:moveTo>
                  <a:pt x="15842" y="9809"/>
                </a:moveTo>
                <a:cubicBezTo>
                  <a:pt x="15796" y="9809"/>
                  <a:pt x="15796" y="9879"/>
                  <a:pt x="15842" y="9879"/>
                </a:cubicBezTo>
                <a:lnTo>
                  <a:pt x="15858" y="9879"/>
                </a:lnTo>
                <a:cubicBezTo>
                  <a:pt x="15903" y="9879"/>
                  <a:pt x="15903" y="9809"/>
                  <a:pt x="15858" y="9809"/>
                </a:cubicBezTo>
                <a:close/>
                <a:moveTo>
                  <a:pt x="7253" y="9779"/>
                </a:moveTo>
                <a:cubicBezTo>
                  <a:pt x="7232" y="9779"/>
                  <a:pt x="7210" y="9796"/>
                  <a:pt x="7217" y="9822"/>
                </a:cubicBezTo>
                <a:cubicBezTo>
                  <a:pt x="7222" y="9842"/>
                  <a:pt x="7228" y="9862"/>
                  <a:pt x="7233" y="9883"/>
                </a:cubicBezTo>
                <a:cubicBezTo>
                  <a:pt x="7237" y="9901"/>
                  <a:pt x="7251" y="9908"/>
                  <a:pt x="7264" y="9908"/>
                </a:cubicBezTo>
                <a:cubicBezTo>
                  <a:pt x="7285" y="9908"/>
                  <a:pt x="7307" y="9891"/>
                  <a:pt x="7301" y="9864"/>
                </a:cubicBezTo>
                <a:cubicBezTo>
                  <a:pt x="7296" y="9845"/>
                  <a:pt x="7290" y="9825"/>
                  <a:pt x="7285" y="9804"/>
                </a:cubicBezTo>
                <a:cubicBezTo>
                  <a:pt x="7281" y="9786"/>
                  <a:pt x="7267" y="9779"/>
                  <a:pt x="7253" y="9779"/>
                </a:cubicBezTo>
                <a:close/>
                <a:moveTo>
                  <a:pt x="327" y="9867"/>
                </a:moveTo>
                <a:cubicBezTo>
                  <a:pt x="310" y="9867"/>
                  <a:pt x="300" y="9891"/>
                  <a:pt x="318" y="9900"/>
                </a:cubicBezTo>
                <a:cubicBezTo>
                  <a:pt x="328" y="9905"/>
                  <a:pt x="338" y="9910"/>
                  <a:pt x="347" y="9916"/>
                </a:cubicBezTo>
                <a:cubicBezTo>
                  <a:pt x="350" y="9917"/>
                  <a:pt x="353" y="9918"/>
                  <a:pt x="356" y="9918"/>
                </a:cubicBezTo>
                <a:cubicBezTo>
                  <a:pt x="373" y="9918"/>
                  <a:pt x="383" y="9893"/>
                  <a:pt x="366" y="9885"/>
                </a:cubicBezTo>
                <a:cubicBezTo>
                  <a:pt x="355" y="9880"/>
                  <a:pt x="346" y="9875"/>
                  <a:pt x="336" y="9869"/>
                </a:cubicBezTo>
                <a:cubicBezTo>
                  <a:pt x="332" y="9868"/>
                  <a:pt x="330" y="9867"/>
                  <a:pt x="327" y="9867"/>
                </a:cubicBezTo>
                <a:close/>
                <a:moveTo>
                  <a:pt x="7935" y="9916"/>
                </a:moveTo>
                <a:cubicBezTo>
                  <a:pt x="7912" y="9916"/>
                  <a:pt x="7912" y="9951"/>
                  <a:pt x="7935" y="9951"/>
                </a:cubicBezTo>
                <a:lnTo>
                  <a:pt x="7950" y="9951"/>
                </a:lnTo>
                <a:cubicBezTo>
                  <a:pt x="7975" y="9951"/>
                  <a:pt x="7975" y="9916"/>
                  <a:pt x="7950" y="9916"/>
                </a:cubicBezTo>
                <a:close/>
                <a:moveTo>
                  <a:pt x="7487" y="9926"/>
                </a:moveTo>
                <a:cubicBezTo>
                  <a:pt x="7475" y="9926"/>
                  <a:pt x="7463" y="9945"/>
                  <a:pt x="7474" y="9957"/>
                </a:cubicBezTo>
                <a:cubicBezTo>
                  <a:pt x="7482" y="9968"/>
                  <a:pt x="7495" y="9973"/>
                  <a:pt x="7508" y="9973"/>
                </a:cubicBezTo>
                <a:cubicBezTo>
                  <a:pt x="7520" y="9973"/>
                  <a:pt x="7533" y="9968"/>
                  <a:pt x="7542" y="9958"/>
                </a:cubicBezTo>
                <a:cubicBezTo>
                  <a:pt x="7554" y="9946"/>
                  <a:pt x="7542" y="9929"/>
                  <a:pt x="7528" y="9929"/>
                </a:cubicBezTo>
                <a:cubicBezTo>
                  <a:pt x="7524" y="9929"/>
                  <a:pt x="7520" y="9931"/>
                  <a:pt x="7517" y="9934"/>
                </a:cubicBezTo>
                <a:cubicBezTo>
                  <a:pt x="7514" y="9937"/>
                  <a:pt x="7511" y="9939"/>
                  <a:pt x="7509" y="9939"/>
                </a:cubicBezTo>
                <a:cubicBezTo>
                  <a:pt x="7505" y="9939"/>
                  <a:pt x="7502" y="9936"/>
                  <a:pt x="7499" y="9932"/>
                </a:cubicBezTo>
                <a:cubicBezTo>
                  <a:pt x="7496" y="9928"/>
                  <a:pt x="7491" y="9926"/>
                  <a:pt x="7487" y="9926"/>
                </a:cubicBezTo>
                <a:close/>
                <a:moveTo>
                  <a:pt x="24472" y="9792"/>
                </a:moveTo>
                <a:cubicBezTo>
                  <a:pt x="24464" y="9792"/>
                  <a:pt x="24455" y="9795"/>
                  <a:pt x="24448" y="9803"/>
                </a:cubicBezTo>
                <a:cubicBezTo>
                  <a:pt x="24407" y="9846"/>
                  <a:pt x="24365" y="9890"/>
                  <a:pt x="24324" y="9935"/>
                </a:cubicBezTo>
                <a:cubicBezTo>
                  <a:pt x="24300" y="9960"/>
                  <a:pt x="24324" y="9996"/>
                  <a:pt x="24351" y="9996"/>
                </a:cubicBezTo>
                <a:cubicBezTo>
                  <a:pt x="24359" y="9996"/>
                  <a:pt x="24367" y="9993"/>
                  <a:pt x="24375" y="9985"/>
                </a:cubicBezTo>
                <a:cubicBezTo>
                  <a:pt x="24415" y="9942"/>
                  <a:pt x="24456" y="9898"/>
                  <a:pt x="24497" y="9853"/>
                </a:cubicBezTo>
                <a:cubicBezTo>
                  <a:pt x="24521" y="9828"/>
                  <a:pt x="24498" y="9792"/>
                  <a:pt x="24472" y="9792"/>
                </a:cubicBezTo>
                <a:close/>
                <a:moveTo>
                  <a:pt x="10402" y="9918"/>
                </a:moveTo>
                <a:cubicBezTo>
                  <a:pt x="10369" y="9918"/>
                  <a:pt x="10347" y="9966"/>
                  <a:pt x="10384" y="9984"/>
                </a:cubicBezTo>
                <a:cubicBezTo>
                  <a:pt x="10395" y="9989"/>
                  <a:pt x="10403" y="9994"/>
                  <a:pt x="10413" y="9999"/>
                </a:cubicBezTo>
                <a:cubicBezTo>
                  <a:pt x="10419" y="10002"/>
                  <a:pt x="10425" y="10004"/>
                  <a:pt x="10430" y="10004"/>
                </a:cubicBezTo>
                <a:cubicBezTo>
                  <a:pt x="10462" y="10004"/>
                  <a:pt x="10484" y="9956"/>
                  <a:pt x="10449" y="9938"/>
                </a:cubicBezTo>
                <a:cubicBezTo>
                  <a:pt x="10439" y="9932"/>
                  <a:pt x="10429" y="9927"/>
                  <a:pt x="10419" y="9922"/>
                </a:cubicBezTo>
                <a:cubicBezTo>
                  <a:pt x="10413" y="9919"/>
                  <a:pt x="10407" y="9918"/>
                  <a:pt x="10402" y="9918"/>
                </a:cubicBezTo>
                <a:close/>
                <a:moveTo>
                  <a:pt x="5676" y="9890"/>
                </a:moveTo>
                <a:cubicBezTo>
                  <a:pt x="5635" y="9890"/>
                  <a:pt x="5598" y="9943"/>
                  <a:pt x="5635" y="9982"/>
                </a:cubicBezTo>
                <a:cubicBezTo>
                  <a:pt x="5642" y="9987"/>
                  <a:pt x="5647" y="9992"/>
                  <a:pt x="5651" y="9997"/>
                </a:cubicBezTo>
                <a:cubicBezTo>
                  <a:pt x="5662" y="10008"/>
                  <a:pt x="5674" y="10013"/>
                  <a:pt x="5687" y="10013"/>
                </a:cubicBezTo>
                <a:cubicBezTo>
                  <a:pt x="5728" y="10013"/>
                  <a:pt x="5765" y="9960"/>
                  <a:pt x="5727" y="9922"/>
                </a:cubicBezTo>
                <a:lnTo>
                  <a:pt x="5712" y="9906"/>
                </a:lnTo>
                <a:cubicBezTo>
                  <a:pt x="5701" y="9895"/>
                  <a:pt x="5688" y="9890"/>
                  <a:pt x="5676" y="9890"/>
                </a:cubicBezTo>
                <a:close/>
                <a:moveTo>
                  <a:pt x="18516" y="9888"/>
                </a:moveTo>
                <a:cubicBezTo>
                  <a:pt x="18497" y="9888"/>
                  <a:pt x="18478" y="9898"/>
                  <a:pt x="18468" y="9916"/>
                </a:cubicBezTo>
                <a:cubicBezTo>
                  <a:pt x="18453" y="9942"/>
                  <a:pt x="18463" y="9973"/>
                  <a:pt x="18488" y="9989"/>
                </a:cubicBezTo>
                <a:cubicBezTo>
                  <a:pt x="18513" y="10005"/>
                  <a:pt x="18536" y="10020"/>
                  <a:pt x="18562" y="10036"/>
                </a:cubicBezTo>
                <a:cubicBezTo>
                  <a:pt x="18569" y="10041"/>
                  <a:pt x="18578" y="10043"/>
                  <a:pt x="18587" y="10043"/>
                </a:cubicBezTo>
                <a:cubicBezTo>
                  <a:pt x="18606" y="10043"/>
                  <a:pt x="18626" y="10033"/>
                  <a:pt x="18635" y="10016"/>
                </a:cubicBezTo>
                <a:cubicBezTo>
                  <a:pt x="18651" y="9990"/>
                  <a:pt x="18640" y="9958"/>
                  <a:pt x="18615" y="9943"/>
                </a:cubicBezTo>
                <a:cubicBezTo>
                  <a:pt x="18590" y="9927"/>
                  <a:pt x="18567" y="9911"/>
                  <a:pt x="18542" y="9896"/>
                </a:cubicBezTo>
                <a:cubicBezTo>
                  <a:pt x="18534" y="9891"/>
                  <a:pt x="18525" y="9888"/>
                  <a:pt x="18516" y="9888"/>
                </a:cubicBezTo>
                <a:close/>
                <a:moveTo>
                  <a:pt x="5306" y="9948"/>
                </a:moveTo>
                <a:cubicBezTo>
                  <a:pt x="5238" y="9948"/>
                  <a:pt x="5237" y="10056"/>
                  <a:pt x="5306" y="10056"/>
                </a:cubicBezTo>
                <a:lnTo>
                  <a:pt x="5322" y="10056"/>
                </a:lnTo>
                <a:cubicBezTo>
                  <a:pt x="5390" y="10056"/>
                  <a:pt x="5390" y="9948"/>
                  <a:pt x="5322" y="9948"/>
                </a:cubicBezTo>
                <a:close/>
                <a:moveTo>
                  <a:pt x="11195" y="9906"/>
                </a:moveTo>
                <a:cubicBezTo>
                  <a:pt x="11190" y="9906"/>
                  <a:pt x="11185" y="9907"/>
                  <a:pt x="11180" y="9908"/>
                </a:cubicBezTo>
                <a:cubicBezTo>
                  <a:pt x="11154" y="9916"/>
                  <a:pt x="11133" y="9946"/>
                  <a:pt x="11144" y="9973"/>
                </a:cubicBezTo>
                <a:cubicBezTo>
                  <a:pt x="11149" y="9989"/>
                  <a:pt x="11154" y="10004"/>
                  <a:pt x="11158" y="10018"/>
                </a:cubicBezTo>
                <a:cubicBezTo>
                  <a:pt x="11166" y="10041"/>
                  <a:pt x="11187" y="10057"/>
                  <a:pt x="11211" y="10057"/>
                </a:cubicBezTo>
                <a:cubicBezTo>
                  <a:pt x="11215" y="10057"/>
                  <a:pt x="11220" y="10056"/>
                  <a:pt x="11224" y="10055"/>
                </a:cubicBezTo>
                <a:cubicBezTo>
                  <a:pt x="11250" y="10046"/>
                  <a:pt x="11271" y="10016"/>
                  <a:pt x="11261" y="9989"/>
                </a:cubicBezTo>
                <a:cubicBezTo>
                  <a:pt x="11256" y="9974"/>
                  <a:pt x="11250" y="9958"/>
                  <a:pt x="11245" y="9945"/>
                </a:cubicBezTo>
                <a:cubicBezTo>
                  <a:pt x="11237" y="9922"/>
                  <a:pt x="11217" y="9906"/>
                  <a:pt x="11195" y="9906"/>
                </a:cubicBezTo>
                <a:close/>
                <a:moveTo>
                  <a:pt x="22334" y="9916"/>
                </a:moveTo>
                <a:cubicBezTo>
                  <a:pt x="22313" y="9916"/>
                  <a:pt x="22291" y="9933"/>
                  <a:pt x="22298" y="9960"/>
                </a:cubicBezTo>
                <a:cubicBezTo>
                  <a:pt x="22309" y="10001"/>
                  <a:pt x="22337" y="10037"/>
                  <a:pt x="22376" y="10056"/>
                </a:cubicBezTo>
                <a:cubicBezTo>
                  <a:pt x="22382" y="10059"/>
                  <a:pt x="22388" y="10061"/>
                  <a:pt x="22393" y="10061"/>
                </a:cubicBezTo>
                <a:cubicBezTo>
                  <a:pt x="22424" y="10061"/>
                  <a:pt x="22444" y="10013"/>
                  <a:pt x="22410" y="9995"/>
                </a:cubicBezTo>
                <a:cubicBezTo>
                  <a:pt x="22387" y="9984"/>
                  <a:pt x="22372" y="9967"/>
                  <a:pt x="22366" y="9942"/>
                </a:cubicBezTo>
                <a:cubicBezTo>
                  <a:pt x="22362" y="9924"/>
                  <a:pt x="22348" y="9916"/>
                  <a:pt x="22334" y="9916"/>
                </a:cubicBezTo>
                <a:close/>
                <a:moveTo>
                  <a:pt x="19372" y="9924"/>
                </a:moveTo>
                <a:cubicBezTo>
                  <a:pt x="19369" y="9924"/>
                  <a:pt x="19366" y="9924"/>
                  <a:pt x="19363" y="9925"/>
                </a:cubicBezTo>
                <a:cubicBezTo>
                  <a:pt x="19345" y="9930"/>
                  <a:pt x="19332" y="9951"/>
                  <a:pt x="19338" y="9968"/>
                </a:cubicBezTo>
                <a:cubicBezTo>
                  <a:pt x="19348" y="9993"/>
                  <a:pt x="19358" y="10018"/>
                  <a:pt x="19368" y="10042"/>
                </a:cubicBezTo>
                <a:cubicBezTo>
                  <a:pt x="19374" y="10058"/>
                  <a:pt x="19386" y="10069"/>
                  <a:pt x="19402" y="10069"/>
                </a:cubicBezTo>
                <a:cubicBezTo>
                  <a:pt x="19405" y="10069"/>
                  <a:pt x="19408" y="10068"/>
                  <a:pt x="19411" y="10067"/>
                </a:cubicBezTo>
                <a:cubicBezTo>
                  <a:pt x="19428" y="10063"/>
                  <a:pt x="19444" y="10041"/>
                  <a:pt x="19436" y="10024"/>
                </a:cubicBezTo>
                <a:cubicBezTo>
                  <a:pt x="19426" y="9999"/>
                  <a:pt x="19416" y="9974"/>
                  <a:pt x="19406" y="9950"/>
                </a:cubicBezTo>
                <a:cubicBezTo>
                  <a:pt x="19400" y="9934"/>
                  <a:pt x="19388" y="9924"/>
                  <a:pt x="19372" y="9924"/>
                </a:cubicBezTo>
                <a:close/>
                <a:moveTo>
                  <a:pt x="13839" y="9975"/>
                </a:moveTo>
                <a:cubicBezTo>
                  <a:pt x="13828" y="9975"/>
                  <a:pt x="13817" y="9980"/>
                  <a:pt x="13811" y="9993"/>
                </a:cubicBezTo>
                <a:cubicBezTo>
                  <a:pt x="13805" y="10004"/>
                  <a:pt x="13800" y="10013"/>
                  <a:pt x="13795" y="10023"/>
                </a:cubicBezTo>
                <a:cubicBezTo>
                  <a:pt x="13781" y="10050"/>
                  <a:pt x="13805" y="10076"/>
                  <a:pt x="13829" y="10076"/>
                </a:cubicBezTo>
                <a:cubicBezTo>
                  <a:pt x="13839" y="10076"/>
                  <a:pt x="13850" y="10071"/>
                  <a:pt x="13857" y="10058"/>
                </a:cubicBezTo>
                <a:cubicBezTo>
                  <a:pt x="13862" y="10048"/>
                  <a:pt x="13867" y="10039"/>
                  <a:pt x="13873" y="10029"/>
                </a:cubicBezTo>
                <a:cubicBezTo>
                  <a:pt x="13887" y="10001"/>
                  <a:pt x="13862" y="9975"/>
                  <a:pt x="13839" y="9975"/>
                </a:cubicBezTo>
                <a:close/>
                <a:moveTo>
                  <a:pt x="17991" y="10026"/>
                </a:moveTo>
                <a:cubicBezTo>
                  <a:pt x="17977" y="10026"/>
                  <a:pt x="17965" y="10044"/>
                  <a:pt x="17977" y="10056"/>
                </a:cubicBezTo>
                <a:lnTo>
                  <a:pt x="17993" y="10072"/>
                </a:lnTo>
                <a:cubicBezTo>
                  <a:pt x="17996" y="10076"/>
                  <a:pt x="18001" y="10077"/>
                  <a:pt x="18005" y="10077"/>
                </a:cubicBezTo>
                <a:cubicBezTo>
                  <a:pt x="18018" y="10077"/>
                  <a:pt x="18030" y="10059"/>
                  <a:pt x="18018" y="10046"/>
                </a:cubicBezTo>
                <a:lnTo>
                  <a:pt x="18002" y="10031"/>
                </a:lnTo>
                <a:cubicBezTo>
                  <a:pt x="17999" y="10027"/>
                  <a:pt x="17995" y="10026"/>
                  <a:pt x="17991" y="10026"/>
                </a:cubicBezTo>
                <a:close/>
                <a:moveTo>
                  <a:pt x="3059" y="10008"/>
                </a:moveTo>
                <a:cubicBezTo>
                  <a:pt x="3014" y="10008"/>
                  <a:pt x="3014" y="10078"/>
                  <a:pt x="3059" y="10078"/>
                </a:cubicBezTo>
                <a:lnTo>
                  <a:pt x="3075" y="10078"/>
                </a:lnTo>
                <a:cubicBezTo>
                  <a:pt x="3121" y="10078"/>
                  <a:pt x="3121" y="10008"/>
                  <a:pt x="3075" y="10008"/>
                </a:cubicBezTo>
                <a:close/>
                <a:moveTo>
                  <a:pt x="16338" y="10019"/>
                </a:moveTo>
                <a:cubicBezTo>
                  <a:pt x="16292" y="10019"/>
                  <a:pt x="16292" y="10089"/>
                  <a:pt x="16338" y="10089"/>
                </a:cubicBezTo>
                <a:lnTo>
                  <a:pt x="16368" y="10089"/>
                </a:lnTo>
                <a:cubicBezTo>
                  <a:pt x="16414" y="10089"/>
                  <a:pt x="16414" y="10019"/>
                  <a:pt x="16368" y="10019"/>
                </a:cubicBezTo>
                <a:close/>
                <a:moveTo>
                  <a:pt x="6832" y="10033"/>
                </a:moveTo>
                <a:cubicBezTo>
                  <a:pt x="6814" y="10033"/>
                  <a:pt x="6796" y="10044"/>
                  <a:pt x="6796" y="10067"/>
                </a:cubicBezTo>
                <a:lnTo>
                  <a:pt x="6796" y="10083"/>
                </a:lnTo>
                <a:cubicBezTo>
                  <a:pt x="6796" y="10106"/>
                  <a:pt x="6814" y="10118"/>
                  <a:pt x="6831" y="10118"/>
                </a:cubicBezTo>
                <a:cubicBezTo>
                  <a:pt x="6849" y="10118"/>
                  <a:pt x="6866" y="10106"/>
                  <a:pt x="6866" y="10083"/>
                </a:cubicBezTo>
                <a:lnTo>
                  <a:pt x="6866" y="10067"/>
                </a:lnTo>
                <a:cubicBezTo>
                  <a:pt x="6867" y="10044"/>
                  <a:pt x="6849" y="10033"/>
                  <a:pt x="6832" y="10033"/>
                </a:cubicBezTo>
                <a:close/>
                <a:moveTo>
                  <a:pt x="9604" y="10086"/>
                </a:moveTo>
                <a:cubicBezTo>
                  <a:pt x="9579" y="10086"/>
                  <a:pt x="9579" y="10121"/>
                  <a:pt x="9604" y="10121"/>
                </a:cubicBezTo>
                <a:cubicBezTo>
                  <a:pt x="9626" y="10121"/>
                  <a:pt x="9626" y="10086"/>
                  <a:pt x="9604" y="10086"/>
                </a:cubicBezTo>
                <a:close/>
                <a:moveTo>
                  <a:pt x="23471" y="10024"/>
                </a:moveTo>
                <a:cubicBezTo>
                  <a:pt x="23448" y="10024"/>
                  <a:pt x="23423" y="10049"/>
                  <a:pt x="23437" y="10078"/>
                </a:cubicBezTo>
                <a:cubicBezTo>
                  <a:pt x="23442" y="10088"/>
                  <a:pt x="23448" y="10098"/>
                  <a:pt x="23453" y="10108"/>
                </a:cubicBezTo>
                <a:cubicBezTo>
                  <a:pt x="23459" y="10121"/>
                  <a:pt x="23470" y="10126"/>
                  <a:pt x="23480" y="10126"/>
                </a:cubicBezTo>
                <a:cubicBezTo>
                  <a:pt x="23503" y="10126"/>
                  <a:pt x="23527" y="10101"/>
                  <a:pt x="23514" y="10073"/>
                </a:cubicBezTo>
                <a:cubicBezTo>
                  <a:pt x="23508" y="10062"/>
                  <a:pt x="23503" y="10053"/>
                  <a:pt x="23498" y="10042"/>
                </a:cubicBezTo>
                <a:cubicBezTo>
                  <a:pt x="23492" y="10029"/>
                  <a:pt x="23482" y="10024"/>
                  <a:pt x="23471" y="10024"/>
                </a:cubicBezTo>
                <a:close/>
                <a:moveTo>
                  <a:pt x="24439" y="10017"/>
                </a:moveTo>
                <a:cubicBezTo>
                  <a:pt x="24425" y="10017"/>
                  <a:pt x="24411" y="10024"/>
                  <a:pt x="24406" y="10041"/>
                </a:cubicBezTo>
                <a:cubicBezTo>
                  <a:pt x="24401" y="10057"/>
                  <a:pt x="24396" y="10072"/>
                  <a:pt x="24390" y="10086"/>
                </a:cubicBezTo>
                <a:cubicBezTo>
                  <a:pt x="24382" y="10112"/>
                  <a:pt x="24403" y="10130"/>
                  <a:pt x="24425" y="10130"/>
                </a:cubicBezTo>
                <a:cubicBezTo>
                  <a:pt x="24439" y="10130"/>
                  <a:pt x="24453" y="10122"/>
                  <a:pt x="24459" y="10105"/>
                </a:cubicBezTo>
                <a:cubicBezTo>
                  <a:pt x="24464" y="10089"/>
                  <a:pt x="24469" y="10075"/>
                  <a:pt x="24474" y="10061"/>
                </a:cubicBezTo>
                <a:cubicBezTo>
                  <a:pt x="24483" y="10035"/>
                  <a:pt x="24460" y="10017"/>
                  <a:pt x="24439" y="10017"/>
                </a:cubicBezTo>
                <a:close/>
                <a:moveTo>
                  <a:pt x="7899" y="10050"/>
                </a:moveTo>
                <a:cubicBezTo>
                  <a:pt x="7873" y="10050"/>
                  <a:pt x="7848" y="10085"/>
                  <a:pt x="7872" y="10110"/>
                </a:cubicBezTo>
                <a:lnTo>
                  <a:pt x="7888" y="10126"/>
                </a:lnTo>
                <a:cubicBezTo>
                  <a:pt x="7895" y="10134"/>
                  <a:pt x="7904" y="10137"/>
                  <a:pt x="7912" y="10137"/>
                </a:cubicBezTo>
                <a:cubicBezTo>
                  <a:pt x="7939" y="10137"/>
                  <a:pt x="7963" y="10101"/>
                  <a:pt x="7938" y="10077"/>
                </a:cubicBezTo>
                <a:lnTo>
                  <a:pt x="7922" y="10061"/>
                </a:lnTo>
                <a:cubicBezTo>
                  <a:pt x="7915" y="10054"/>
                  <a:pt x="7907" y="10050"/>
                  <a:pt x="7899" y="10050"/>
                </a:cubicBezTo>
                <a:close/>
                <a:moveTo>
                  <a:pt x="86" y="10060"/>
                </a:moveTo>
                <a:cubicBezTo>
                  <a:pt x="58" y="10060"/>
                  <a:pt x="33" y="10095"/>
                  <a:pt x="60" y="10120"/>
                </a:cubicBezTo>
                <a:cubicBezTo>
                  <a:pt x="70" y="10130"/>
                  <a:pt x="81" y="10140"/>
                  <a:pt x="91" y="10149"/>
                </a:cubicBezTo>
                <a:cubicBezTo>
                  <a:pt x="98" y="10156"/>
                  <a:pt x="106" y="10159"/>
                  <a:pt x="114" y="10159"/>
                </a:cubicBezTo>
                <a:cubicBezTo>
                  <a:pt x="142" y="10159"/>
                  <a:pt x="168" y="10123"/>
                  <a:pt x="141" y="10099"/>
                </a:cubicBezTo>
                <a:cubicBezTo>
                  <a:pt x="130" y="10088"/>
                  <a:pt x="120" y="10079"/>
                  <a:pt x="109" y="10071"/>
                </a:cubicBezTo>
                <a:cubicBezTo>
                  <a:pt x="102" y="10063"/>
                  <a:pt x="94" y="10060"/>
                  <a:pt x="86" y="10060"/>
                </a:cubicBezTo>
                <a:close/>
                <a:moveTo>
                  <a:pt x="21550" y="10095"/>
                </a:moveTo>
                <a:cubicBezTo>
                  <a:pt x="21533" y="10095"/>
                  <a:pt x="21515" y="10106"/>
                  <a:pt x="21515" y="10129"/>
                </a:cubicBezTo>
                <a:lnTo>
                  <a:pt x="21515" y="10145"/>
                </a:lnTo>
                <a:cubicBezTo>
                  <a:pt x="21515" y="10168"/>
                  <a:pt x="21532" y="10180"/>
                  <a:pt x="21550" y="10180"/>
                </a:cubicBezTo>
                <a:cubicBezTo>
                  <a:pt x="21567" y="10180"/>
                  <a:pt x="21585" y="10168"/>
                  <a:pt x="21585" y="10145"/>
                </a:cubicBezTo>
                <a:lnTo>
                  <a:pt x="21585" y="10129"/>
                </a:lnTo>
                <a:cubicBezTo>
                  <a:pt x="21585" y="10106"/>
                  <a:pt x="21568" y="10095"/>
                  <a:pt x="21550" y="10095"/>
                </a:cubicBezTo>
                <a:close/>
                <a:moveTo>
                  <a:pt x="16863" y="10082"/>
                </a:moveTo>
                <a:cubicBezTo>
                  <a:pt x="16845" y="10082"/>
                  <a:pt x="16828" y="10093"/>
                  <a:pt x="16828" y="10116"/>
                </a:cubicBezTo>
                <a:lnTo>
                  <a:pt x="16828" y="10146"/>
                </a:lnTo>
                <a:cubicBezTo>
                  <a:pt x="16828" y="10169"/>
                  <a:pt x="16845" y="10181"/>
                  <a:pt x="16863" y="10181"/>
                </a:cubicBezTo>
                <a:cubicBezTo>
                  <a:pt x="16880" y="10181"/>
                  <a:pt x="16898" y="10169"/>
                  <a:pt x="16898" y="10146"/>
                </a:cubicBezTo>
                <a:lnTo>
                  <a:pt x="16898" y="10116"/>
                </a:lnTo>
                <a:cubicBezTo>
                  <a:pt x="16898" y="10093"/>
                  <a:pt x="16880" y="10082"/>
                  <a:pt x="16863" y="10082"/>
                </a:cubicBezTo>
                <a:close/>
                <a:moveTo>
                  <a:pt x="24845" y="10109"/>
                </a:moveTo>
                <a:cubicBezTo>
                  <a:pt x="24840" y="10109"/>
                  <a:pt x="24834" y="10111"/>
                  <a:pt x="24828" y="10114"/>
                </a:cubicBezTo>
                <a:cubicBezTo>
                  <a:pt x="24820" y="10119"/>
                  <a:pt x="24809" y="10124"/>
                  <a:pt x="24799" y="10129"/>
                </a:cubicBezTo>
                <a:cubicBezTo>
                  <a:pt x="24764" y="10147"/>
                  <a:pt x="24785" y="10195"/>
                  <a:pt x="24817" y="10195"/>
                </a:cubicBezTo>
                <a:cubicBezTo>
                  <a:pt x="24822" y="10195"/>
                  <a:pt x="24828" y="10194"/>
                  <a:pt x="24834" y="10191"/>
                </a:cubicBezTo>
                <a:cubicBezTo>
                  <a:pt x="24844" y="10186"/>
                  <a:pt x="24853" y="10181"/>
                  <a:pt x="24864" y="10175"/>
                </a:cubicBezTo>
                <a:cubicBezTo>
                  <a:pt x="24899" y="10156"/>
                  <a:pt x="24878" y="10109"/>
                  <a:pt x="24845" y="10109"/>
                </a:cubicBezTo>
                <a:close/>
                <a:moveTo>
                  <a:pt x="14998" y="10073"/>
                </a:moveTo>
                <a:cubicBezTo>
                  <a:pt x="14986" y="10073"/>
                  <a:pt x="14974" y="10077"/>
                  <a:pt x="14963" y="10088"/>
                </a:cubicBezTo>
                <a:lnTo>
                  <a:pt x="14947" y="10104"/>
                </a:lnTo>
                <a:cubicBezTo>
                  <a:pt x="14910" y="10141"/>
                  <a:pt x="14946" y="10196"/>
                  <a:pt x="14987" y="10196"/>
                </a:cubicBezTo>
                <a:cubicBezTo>
                  <a:pt x="14999" y="10196"/>
                  <a:pt x="15011" y="10191"/>
                  <a:pt x="15022" y="10181"/>
                </a:cubicBezTo>
                <a:lnTo>
                  <a:pt x="15037" y="10165"/>
                </a:lnTo>
                <a:cubicBezTo>
                  <a:pt x="15075" y="10127"/>
                  <a:pt x="15039" y="10073"/>
                  <a:pt x="14998" y="10073"/>
                </a:cubicBezTo>
                <a:close/>
                <a:moveTo>
                  <a:pt x="14519" y="10102"/>
                </a:moveTo>
                <a:cubicBezTo>
                  <a:pt x="14451" y="10102"/>
                  <a:pt x="14450" y="10209"/>
                  <a:pt x="14519" y="10209"/>
                </a:cubicBezTo>
                <a:cubicBezTo>
                  <a:pt x="14588" y="10209"/>
                  <a:pt x="14588" y="10102"/>
                  <a:pt x="14519" y="10102"/>
                </a:cubicBezTo>
                <a:close/>
                <a:moveTo>
                  <a:pt x="6148" y="10104"/>
                </a:moveTo>
                <a:cubicBezTo>
                  <a:pt x="6130" y="10104"/>
                  <a:pt x="6112" y="10116"/>
                  <a:pt x="6112" y="10139"/>
                </a:cubicBezTo>
                <a:lnTo>
                  <a:pt x="6112" y="10183"/>
                </a:lnTo>
                <a:cubicBezTo>
                  <a:pt x="6112" y="10206"/>
                  <a:pt x="6130" y="10217"/>
                  <a:pt x="6148" y="10217"/>
                </a:cubicBezTo>
                <a:cubicBezTo>
                  <a:pt x="6165" y="10217"/>
                  <a:pt x="6183" y="10206"/>
                  <a:pt x="6183" y="10183"/>
                </a:cubicBezTo>
                <a:lnTo>
                  <a:pt x="6183" y="10139"/>
                </a:lnTo>
                <a:cubicBezTo>
                  <a:pt x="6184" y="10116"/>
                  <a:pt x="6166" y="10104"/>
                  <a:pt x="6148" y="10104"/>
                </a:cubicBezTo>
                <a:close/>
                <a:moveTo>
                  <a:pt x="866" y="10120"/>
                </a:moveTo>
                <a:cubicBezTo>
                  <a:pt x="860" y="10120"/>
                  <a:pt x="855" y="10122"/>
                  <a:pt x="849" y="10125"/>
                </a:cubicBezTo>
                <a:cubicBezTo>
                  <a:pt x="833" y="10134"/>
                  <a:pt x="825" y="10158"/>
                  <a:pt x="836" y="10173"/>
                </a:cubicBezTo>
                <a:cubicBezTo>
                  <a:pt x="852" y="10193"/>
                  <a:pt x="867" y="10214"/>
                  <a:pt x="880" y="10234"/>
                </a:cubicBezTo>
                <a:cubicBezTo>
                  <a:pt x="889" y="10245"/>
                  <a:pt x="900" y="10251"/>
                  <a:pt x="912" y="10251"/>
                </a:cubicBezTo>
                <a:cubicBezTo>
                  <a:pt x="917" y="10251"/>
                  <a:pt x="923" y="10250"/>
                  <a:pt x="929" y="10247"/>
                </a:cubicBezTo>
                <a:cubicBezTo>
                  <a:pt x="945" y="10238"/>
                  <a:pt x="954" y="10214"/>
                  <a:pt x="942" y="10198"/>
                </a:cubicBezTo>
                <a:cubicBezTo>
                  <a:pt x="926" y="10178"/>
                  <a:pt x="912" y="10160"/>
                  <a:pt x="898" y="10139"/>
                </a:cubicBezTo>
                <a:cubicBezTo>
                  <a:pt x="889" y="10128"/>
                  <a:pt x="878" y="10120"/>
                  <a:pt x="866" y="10120"/>
                </a:cubicBezTo>
                <a:close/>
                <a:moveTo>
                  <a:pt x="17254" y="10205"/>
                </a:moveTo>
                <a:cubicBezTo>
                  <a:pt x="17245" y="10205"/>
                  <a:pt x="17236" y="10211"/>
                  <a:pt x="17236" y="10222"/>
                </a:cubicBezTo>
                <a:lnTo>
                  <a:pt x="17236" y="10238"/>
                </a:lnTo>
                <a:cubicBezTo>
                  <a:pt x="17236" y="10250"/>
                  <a:pt x="17245" y="10255"/>
                  <a:pt x="17254" y="10255"/>
                </a:cubicBezTo>
                <a:cubicBezTo>
                  <a:pt x="17263" y="10255"/>
                  <a:pt x="17272" y="10250"/>
                  <a:pt x="17272" y="10238"/>
                </a:cubicBezTo>
                <a:lnTo>
                  <a:pt x="17272" y="10222"/>
                </a:lnTo>
                <a:cubicBezTo>
                  <a:pt x="17272" y="10211"/>
                  <a:pt x="17263" y="10205"/>
                  <a:pt x="17254" y="10205"/>
                </a:cubicBezTo>
                <a:close/>
                <a:moveTo>
                  <a:pt x="10757" y="10119"/>
                </a:moveTo>
                <a:cubicBezTo>
                  <a:pt x="10747" y="10119"/>
                  <a:pt x="10738" y="10122"/>
                  <a:pt x="10732" y="10129"/>
                </a:cubicBezTo>
                <a:cubicBezTo>
                  <a:pt x="10717" y="10144"/>
                  <a:pt x="10718" y="10165"/>
                  <a:pt x="10732" y="10178"/>
                </a:cubicBezTo>
                <a:cubicBezTo>
                  <a:pt x="10753" y="10204"/>
                  <a:pt x="10773" y="10229"/>
                  <a:pt x="10794" y="10254"/>
                </a:cubicBezTo>
                <a:cubicBezTo>
                  <a:pt x="10799" y="10261"/>
                  <a:pt x="10808" y="10264"/>
                  <a:pt x="10817" y="10264"/>
                </a:cubicBezTo>
                <a:cubicBezTo>
                  <a:pt x="10827" y="10264"/>
                  <a:pt x="10836" y="10260"/>
                  <a:pt x="10843" y="10254"/>
                </a:cubicBezTo>
                <a:cubicBezTo>
                  <a:pt x="10858" y="10239"/>
                  <a:pt x="10857" y="10218"/>
                  <a:pt x="10843" y="10204"/>
                </a:cubicBezTo>
                <a:cubicBezTo>
                  <a:pt x="10822" y="10178"/>
                  <a:pt x="10803" y="10153"/>
                  <a:pt x="10782" y="10129"/>
                </a:cubicBezTo>
                <a:cubicBezTo>
                  <a:pt x="10776" y="10122"/>
                  <a:pt x="10767" y="10119"/>
                  <a:pt x="10757" y="10119"/>
                </a:cubicBezTo>
                <a:close/>
                <a:moveTo>
                  <a:pt x="2212" y="10121"/>
                </a:moveTo>
                <a:cubicBezTo>
                  <a:pt x="2196" y="10121"/>
                  <a:pt x="2180" y="10129"/>
                  <a:pt x="2169" y="10146"/>
                </a:cubicBezTo>
                <a:cubicBezTo>
                  <a:pt x="2160" y="10162"/>
                  <a:pt x="2151" y="10177"/>
                  <a:pt x="2142" y="10192"/>
                </a:cubicBezTo>
                <a:cubicBezTo>
                  <a:pt x="2117" y="10233"/>
                  <a:pt x="2154" y="10272"/>
                  <a:pt x="2191" y="10272"/>
                </a:cubicBezTo>
                <a:cubicBezTo>
                  <a:pt x="2207" y="10272"/>
                  <a:pt x="2223" y="10265"/>
                  <a:pt x="2234" y="10247"/>
                </a:cubicBezTo>
                <a:cubicBezTo>
                  <a:pt x="2242" y="10231"/>
                  <a:pt x="2252" y="10215"/>
                  <a:pt x="2261" y="10202"/>
                </a:cubicBezTo>
                <a:cubicBezTo>
                  <a:pt x="2286" y="10160"/>
                  <a:pt x="2249" y="10121"/>
                  <a:pt x="2212" y="10121"/>
                </a:cubicBezTo>
                <a:close/>
                <a:moveTo>
                  <a:pt x="23056" y="10190"/>
                </a:moveTo>
                <a:cubicBezTo>
                  <a:pt x="23052" y="10190"/>
                  <a:pt x="23048" y="10191"/>
                  <a:pt x="23044" y="10192"/>
                </a:cubicBezTo>
                <a:cubicBezTo>
                  <a:pt x="23029" y="10197"/>
                  <a:pt x="23014" y="10203"/>
                  <a:pt x="22999" y="10208"/>
                </a:cubicBezTo>
                <a:cubicBezTo>
                  <a:pt x="22960" y="10221"/>
                  <a:pt x="22971" y="10278"/>
                  <a:pt x="23006" y="10278"/>
                </a:cubicBezTo>
                <a:cubicBezTo>
                  <a:pt x="23010" y="10278"/>
                  <a:pt x="23014" y="10277"/>
                  <a:pt x="23018" y="10276"/>
                </a:cubicBezTo>
                <a:cubicBezTo>
                  <a:pt x="23034" y="10271"/>
                  <a:pt x="23047" y="10265"/>
                  <a:pt x="23062" y="10260"/>
                </a:cubicBezTo>
                <a:cubicBezTo>
                  <a:pt x="23103" y="10248"/>
                  <a:pt x="23091" y="10190"/>
                  <a:pt x="23056" y="10190"/>
                </a:cubicBezTo>
                <a:close/>
                <a:moveTo>
                  <a:pt x="8866" y="10249"/>
                </a:moveTo>
                <a:cubicBezTo>
                  <a:pt x="8842" y="10249"/>
                  <a:pt x="8842" y="10283"/>
                  <a:pt x="8866" y="10283"/>
                </a:cubicBezTo>
                <a:lnTo>
                  <a:pt x="8882" y="10283"/>
                </a:lnTo>
                <a:cubicBezTo>
                  <a:pt x="8904" y="10283"/>
                  <a:pt x="8904" y="10249"/>
                  <a:pt x="8882" y="10249"/>
                </a:cubicBezTo>
                <a:close/>
                <a:moveTo>
                  <a:pt x="3796" y="10193"/>
                </a:moveTo>
                <a:cubicBezTo>
                  <a:pt x="3787" y="10193"/>
                  <a:pt x="3779" y="10199"/>
                  <a:pt x="3779" y="10210"/>
                </a:cubicBezTo>
                <a:lnTo>
                  <a:pt x="3779" y="10285"/>
                </a:lnTo>
                <a:cubicBezTo>
                  <a:pt x="3779" y="10297"/>
                  <a:pt x="3788" y="10303"/>
                  <a:pt x="3796" y="10303"/>
                </a:cubicBezTo>
                <a:cubicBezTo>
                  <a:pt x="3805" y="10303"/>
                  <a:pt x="3814" y="10297"/>
                  <a:pt x="3814" y="10285"/>
                </a:cubicBezTo>
                <a:lnTo>
                  <a:pt x="3814" y="10210"/>
                </a:lnTo>
                <a:cubicBezTo>
                  <a:pt x="3814" y="10199"/>
                  <a:pt x="3805" y="10193"/>
                  <a:pt x="3796" y="10193"/>
                </a:cubicBezTo>
                <a:close/>
                <a:moveTo>
                  <a:pt x="12307" y="10211"/>
                </a:moveTo>
                <a:cubicBezTo>
                  <a:pt x="12289" y="10211"/>
                  <a:pt x="12272" y="10222"/>
                  <a:pt x="12272" y="10246"/>
                </a:cubicBezTo>
                <a:lnTo>
                  <a:pt x="12272" y="10276"/>
                </a:lnTo>
                <a:cubicBezTo>
                  <a:pt x="12272" y="10299"/>
                  <a:pt x="12289" y="10310"/>
                  <a:pt x="12307" y="10310"/>
                </a:cubicBezTo>
                <a:cubicBezTo>
                  <a:pt x="12324" y="10310"/>
                  <a:pt x="12342" y="10299"/>
                  <a:pt x="12342" y="10276"/>
                </a:cubicBezTo>
                <a:lnTo>
                  <a:pt x="12342" y="10246"/>
                </a:lnTo>
                <a:cubicBezTo>
                  <a:pt x="12342" y="10222"/>
                  <a:pt x="12324" y="10211"/>
                  <a:pt x="12307" y="10211"/>
                </a:cubicBezTo>
                <a:close/>
                <a:moveTo>
                  <a:pt x="23774" y="10237"/>
                </a:moveTo>
                <a:cubicBezTo>
                  <a:pt x="23769" y="10237"/>
                  <a:pt x="23764" y="10237"/>
                  <a:pt x="23759" y="10238"/>
                </a:cubicBezTo>
                <a:cubicBezTo>
                  <a:pt x="23718" y="10247"/>
                  <a:pt x="23730" y="10306"/>
                  <a:pt x="23768" y="10307"/>
                </a:cubicBezTo>
                <a:cubicBezTo>
                  <a:pt x="23773" y="10317"/>
                  <a:pt x="23785" y="10322"/>
                  <a:pt x="23798" y="10322"/>
                </a:cubicBezTo>
                <a:cubicBezTo>
                  <a:pt x="23804" y="10322"/>
                  <a:pt x="23810" y="10320"/>
                  <a:pt x="23815" y="10318"/>
                </a:cubicBezTo>
                <a:cubicBezTo>
                  <a:pt x="23833" y="10307"/>
                  <a:pt x="23836" y="10286"/>
                  <a:pt x="23828" y="10270"/>
                </a:cubicBezTo>
                <a:cubicBezTo>
                  <a:pt x="23818" y="10247"/>
                  <a:pt x="23797" y="10237"/>
                  <a:pt x="23774" y="10237"/>
                </a:cubicBezTo>
                <a:close/>
                <a:moveTo>
                  <a:pt x="24093" y="10235"/>
                </a:moveTo>
                <a:cubicBezTo>
                  <a:pt x="24083" y="10235"/>
                  <a:pt x="24073" y="10240"/>
                  <a:pt x="24067" y="10252"/>
                </a:cubicBezTo>
                <a:cubicBezTo>
                  <a:pt x="24061" y="10262"/>
                  <a:pt x="24056" y="10272"/>
                  <a:pt x="24051" y="10282"/>
                </a:cubicBezTo>
                <a:cubicBezTo>
                  <a:pt x="24037" y="10310"/>
                  <a:pt x="24061" y="10336"/>
                  <a:pt x="24085" y="10336"/>
                </a:cubicBezTo>
                <a:cubicBezTo>
                  <a:pt x="24096" y="10336"/>
                  <a:pt x="24106" y="10331"/>
                  <a:pt x="24113" y="10318"/>
                </a:cubicBezTo>
                <a:cubicBezTo>
                  <a:pt x="24118" y="10307"/>
                  <a:pt x="24123" y="10298"/>
                  <a:pt x="24129" y="10287"/>
                </a:cubicBezTo>
                <a:cubicBezTo>
                  <a:pt x="24142" y="10260"/>
                  <a:pt x="24116" y="10235"/>
                  <a:pt x="24093" y="10235"/>
                </a:cubicBezTo>
                <a:close/>
                <a:moveTo>
                  <a:pt x="6598" y="10271"/>
                </a:moveTo>
                <a:cubicBezTo>
                  <a:pt x="6552" y="10271"/>
                  <a:pt x="6552" y="10341"/>
                  <a:pt x="6598" y="10341"/>
                </a:cubicBezTo>
                <a:lnTo>
                  <a:pt x="6614" y="10341"/>
                </a:lnTo>
                <a:cubicBezTo>
                  <a:pt x="6658" y="10341"/>
                  <a:pt x="6660" y="10271"/>
                  <a:pt x="6614" y="10271"/>
                </a:cubicBezTo>
                <a:close/>
                <a:moveTo>
                  <a:pt x="20170" y="10225"/>
                </a:moveTo>
                <a:cubicBezTo>
                  <a:pt x="20158" y="10225"/>
                  <a:pt x="20145" y="10233"/>
                  <a:pt x="20138" y="10243"/>
                </a:cubicBezTo>
                <a:cubicBezTo>
                  <a:pt x="20128" y="10261"/>
                  <a:pt x="20135" y="10280"/>
                  <a:pt x="20151" y="10292"/>
                </a:cubicBezTo>
                <a:cubicBezTo>
                  <a:pt x="20171" y="10307"/>
                  <a:pt x="20191" y="10322"/>
                  <a:pt x="20212" y="10336"/>
                </a:cubicBezTo>
                <a:cubicBezTo>
                  <a:pt x="20217" y="10340"/>
                  <a:pt x="20222" y="10341"/>
                  <a:pt x="20228" y="10341"/>
                </a:cubicBezTo>
                <a:cubicBezTo>
                  <a:pt x="20241" y="10341"/>
                  <a:pt x="20253" y="10334"/>
                  <a:pt x="20260" y="10323"/>
                </a:cubicBezTo>
                <a:cubicBezTo>
                  <a:pt x="20269" y="10304"/>
                  <a:pt x="20263" y="10286"/>
                  <a:pt x="20247" y="10275"/>
                </a:cubicBezTo>
                <a:cubicBezTo>
                  <a:pt x="20227" y="10259"/>
                  <a:pt x="20207" y="10244"/>
                  <a:pt x="20186" y="10230"/>
                </a:cubicBezTo>
                <a:cubicBezTo>
                  <a:pt x="20182" y="10226"/>
                  <a:pt x="20176" y="10225"/>
                  <a:pt x="20170" y="10225"/>
                </a:cubicBezTo>
                <a:close/>
                <a:moveTo>
                  <a:pt x="8189" y="10277"/>
                </a:moveTo>
                <a:cubicBezTo>
                  <a:pt x="8178" y="10277"/>
                  <a:pt x="8166" y="10290"/>
                  <a:pt x="8174" y="10304"/>
                </a:cubicBezTo>
                <a:cubicBezTo>
                  <a:pt x="8179" y="10315"/>
                  <a:pt x="8184" y="10324"/>
                  <a:pt x="8189" y="10335"/>
                </a:cubicBezTo>
                <a:cubicBezTo>
                  <a:pt x="8193" y="10341"/>
                  <a:pt x="8198" y="10344"/>
                  <a:pt x="8203" y="10344"/>
                </a:cubicBezTo>
                <a:cubicBezTo>
                  <a:pt x="8214" y="10344"/>
                  <a:pt x="8226" y="10331"/>
                  <a:pt x="8219" y="10317"/>
                </a:cubicBezTo>
                <a:cubicBezTo>
                  <a:pt x="8213" y="10306"/>
                  <a:pt x="8208" y="10297"/>
                  <a:pt x="8203" y="10286"/>
                </a:cubicBezTo>
                <a:cubicBezTo>
                  <a:pt x="8200" y="10280"/>
                  <a:pt x="8194" y="10277"/>
                  <a:pt x="8189" y="10277"/>
                </a:cubicBezTo>
                <a:close/>
                <a:moveTo>
                  <a:pt x="5547" y="10234"/>
                </a:moveTo>
                <a:cubicBezTo>
                  <a:pt x="5506" y="10234"/>
                  <a:pt x="5469" y="10287"/>
                  <a:pt x="5507" y="10324"/>
                </a:cubicBezTo>
                <a:lnTo>
                  <a:pt x="5523" y="10340"/>
                </a:lnTo>
                <a:cubicBezTo>
                  <a:pt x="5534" y="10351"/>
                  <a:pt x="5547" y="10355"/>
                  <a:pt x="5559" y="10355"/>
                </a:cubicBezTo>
                <a:cubicBezTo>
                  <a:pt x="5600" y="10355"/>
                  <a:pt x="5636" y="10303"/>
                  <a:pt x="5599" y="10265"/>
                </a:cubicBezTo>
                <a:lnTo>
                  <a:pt x="5583" y="10250"/>
                </a:lnTo>
                <a:cubicBezTo>
                  <a:pt x="5572" y="10239"/>
                  <a:pt x="5559" y="10234"/>
                  <a:pt x="5547" y="10234"/>
                </a:cubicBezTo>
                <a:close/>
                <a:moveTo>
                  <a:pt x="11736" y="10218"/>
                </a:moveTo>
                <a:cubicBezTo>
                  <a:pt x="11717" y="10218"/>
                  <a:pt x="11698" y="10228"/>
                  <a:pt x="11689" y="10246"/>
                </a:cubicBezTo>
                <a:cubicBezTo>
                  <a:pt x="11684" y="10256"/>
                  <a:pt x="11679" y="10265"/>
                  <a:pt x="11674" y="10276"/>
                </a:cubicBezTo>
                <a:cubicBezTo>
                  <a:pt x="11660" y="10302"/>
                  <a:pt x="11665" y="10335"/>
                  <a:pt x="11694" y="10349"/>
                </a:cubicBezTo>
                <a:cubicBezTo>
                  <a:pt x="11701" y="10354"/>
                  <a:pt x="11710" y="10356"/>
                  <a:pt x="11720" y="10356"/>
                </a:cubicBezTo>
                <a:cubicBezTo>
                  <a:pt x="11738" y="10356"/>
                  <a:pt x="11757" y="10347"/>
                  <a:pt x="11766" y="10329"/>
                </a:cubicBezTo>
                <a:cubicBezTo>
                  <a:pt x="11772" y="10319"/>
                  <a:pt x="11777" y="10309"/>
                  <a:pt x="11782" y="10299"/>
                </a:cubicBezTo>
                <a:cubicBezTo>
                  <a:pt x="11795" y="10273"/>
                  <a:pt x="11790" y="10241"/>
                  <a:pt x="11763" y="10226"/>
                </a:cubicBezTo>
                <a:cubicBezTo>
                  <a:pt x="11755" y="10221"/>
                  <a:pt x="11745" y="10218"/>
                  <a:pt x="11736" y="10218"/>
                </a:cubicBezTo>
                <a:close/>
                <a:moveTo>
                  <a:pt x="21745" y="10288"/>
                </a:moveTo>
                <a:cubicBezTo>
                  <a:pt x="21699" y="10288"/>
                  <a:pt x="21699" y="10360"/>
                  <a:pt x="21745" y="10360"/>
                </a:cubicBezTo>
                <a:lnTo>
                  <a:pt x="21775" y="10360"/>
                </a:lnTo>
                <a:cubicBezTo>
                  <a:pt x="21775" y="10360"/>
                  <a:pt x="21775" y="10360"/>
                  <a:pt x="21776" y="10360"/>
                </a:cubicBezTo>
                <a:cubicBezTo>
                  <a:pt x="21821" y="10360"/>
                  <a:pt x="21820" y="10291"/>
                  <a:pt x="21775" y="10288"/>
                </a:cubicBezTo>
                <a:close/>
                <a:moveTo>
                  <a:pt x="14319" y="10291"/>
                </a:moveTo>
                <a:cubicBezTo>
                  <a:pt x="14311" y="10291"/>
                  <a:pt x="14302" y="10294"/>
                  <a:pt x="14295" y="10301"/>
                </a:cubicBezTo>
                <a:lnTo>
                  <a:pt x="14279" y="10317"/>
                </a:lnTo>
                <a:cubicBezTo>
                  <a:pt x="14254" y="10342"/>
                  <a:pt x="14279" y="10377"/>
                  <a:pt x="14306" y="10377"/>
                </a:cubicBezTo>
                <a:cubicBezTo>
                  <a:pt x="14314" y="10377"/>
                  <a:pt x="14322" y="10373"/>
                  <a:pt x="14329" y="10366"/>
                </a:cubicBezTo>
                <a:lnTo>
                  <a:pt x="14345" y="10350"/>
                </a:lnTo>
                <a:cubicBezTo>
                  <a:pt x="14370" y="10326"/>
                  <a:pt x="14346" y="10291"/>
                  <a:pt x="14319" y="10291"/>
                </a:cubicBezTo>
                <a:close/>
                <a:moveTo>
                  <a:pt x="3361" y="10294"/>
                </a:moveTo>
                <a:cubicBezTo>
                  <a:pt x="3343" y="10294"/>
                  <a:pt x="3325" y="10305"/>
                  <a:pt x="3325" y="10328"/>
                </a:cubicBezTo>
                <a:lnTo>
                  <a:pt x="3325" y="10344"/>
                </a:lnTo>
                <a:cubicBezTo>
                  <a:pt x="3325" y="10367"/>
                  <a:pt x="3342" y="10379"/>
                  <a:pt x="3360" y="10379"/>
                </a:cubicBezTo>
                <a:cubicBezTo>
                  <a:pt x="3377" y="10379"/>
                  <a:pt x="3396" y="10367"/>
                  <a:pt x="3397" y="10344"/>
                </a:cubicBezTo>
                <a:lnTo>
                  <a:pt x="3397" y="10328"/>
                </a:lnTo>
                <a:cubicBezTo>
                  <a:pt x="3397" y="10305"/>
                  <a:pt x="3379" y="10294"/>
                  <a:pt x="3361" y="10294"/>
                </a:cubicBezTo>
                <a:close/>
                <a:moveTo>
                  <a:pt x="6838" y="10345"/>
                </a:moveTo>
                <a:cubicBezTo>
                  <a:pt x="6792" y="10345"/>
                  <a:pt x="6792" y="10415"/>
                  <a:pt x="6838" y="10415"/>
                </a:cubicBezTo>
                <a:lnTo>
                  <a:pt x="6854" y="10415"/>
                </a:lnTo>
                <a:cubicBezTo>
                  <a:pt x="6854" y="10415"/>
                  <a:pt x="6855" y="10415"/>
                  <a:pt x="6856" y="10415"/>
                </a:cubicBezTo>
                <a:cubicBezTo>
                  <a:pt x="6899" y="10415"/>
                  <a:pt x="6898" y="10345"/>
                  <a:pt x="6854" y="10345"/>
                </a:cubicBezTo>
                <a:close/>
                <a:moveTo>
                  <a:pt x="5146" y="10298"/>
                </a:moveTo>
                <a:cubicBezTo>
                  <a:pt x="5139" y="10298"/>
                  <a:pt x="5133" y="10300"/>
                  <a:pt x="5127" y="10303"/>
                </a:cubicBezTo>
                <a:cubicBezTo>
                  <a:pt x="5109" y="10314"/>
                  <a:pt x="5106" y="10335"/>
                  <a:pt x="5115" y="10351"/>
                </a:cubicBezTo>
                <a:cubicBezTo>
                  <a:pt x="5125" y="10376"/>
                  <a:pt x="5136" y="10402"/>
                  <a:pt x="5147" y="10427"/>
                </a:cubicBezTo>
                <a:cubicBezTo>
                  <a:pt x="5152" y="10438"/>
                  <a:pt x="5164" y="10444"/>
                  <a:pt x="5177" y="10444"/>
                </a:cubicBezTo>
                <a:cubicBezTo>
                  <a:pt x="5183" y="10444"/>
                  <a:pt x="5190" y="10443"/>
                  <a:pt x="5195" y="10439"/>
                </a:cubicBezTo>
                <a:cubicBezTo>
                  <a:pt x="5214" y="10429"/>
                  <a:pt x="5216" y="10408"/>
                  <a:pt x="5209" y="10391"/>
                </a:cubicBezTo>
                <a:cubicBezTo>
                  <a:pt x="5198" y="10366"/>
                  <a:pt x="5188" y="10341"/>
                  <a:pt x="5175" y="10317"/>
                </a:cubicBezTo>
                <a:cubicBezTo>
                  <a:pt x="5171" y="10304"/>
                  <a:pt x="5158" y="10298"/>
                  <a:pt x="5146" y="10298"/>
                </a:cubicBezTo>
                <a:close/>
                <a:moveTo>
                  <a:pt x="14038" y="10315"/>
                </a:moveTo>
                <a:cubicBezTo>
                  <a:pt x="13993" y="10315"/>
                  <a:pt x="13993" y="10386"/>
                  <a:pt x="14038" y="10386"/>
                </a:cubicBezTo>
                <a:cubicBezTo>
                  <a:pt x="14051" y="10386"/>
                  <a:pt x="14059" y="10381"/>
                  <a:pt x="14066" y="10372"/>
                </a:cubicBezTo>
                <a:cubicBezTo>
                  <a:pt x="14075" y="10406"/>
                  <a:pt x="14103" y="10432"/>
                  <a:pt x="14135" y="10442"/>
                </a:cubicBezTo>
                <a:cubicBezTo>
                  <a:pt x="14139" y="10444"/>
                  <a:pt x="14143" y="10444"/>
                  <a:pt x="14146" y="10444"/>
                </a:cubicBezTo>
                <a:cubicBezTo>
                  <a:pt x="14180" y="10444"/>
                  <a:pt x="14191" y="10387"/>
                  <a:pt x="14152" y="10374"/>
                </a:cubicBezTo>
                <a:cubicBezTo>
                  <a:pt x="14137" y="10369"/>
                  <a:pt x="14131" y="10356"/>
                  <a:pt x="14130" y="10341"/>
                </a:cubicBezTo>
                <a:cubicBezTo>
                  <a:pt x="14128" y="10325"/>
                  <a:pt x="14111" y="10315"/>
                  <a:pt x="14096" y="10315"/>
                </a:cubicBezTo>
                <a:cubicBezTo>
                  <a:pt x="14093" y="10315"/>
                  <a:pt x="14090" y="10316"/>
                  <a:pt x="14087" y="10317"/>
                </a:cubicBezTo>
                <a:cubicBezTo>
                  <a:pt x="14078" y="10319"/>
                  <a:pt x="14072" y="10324"/>
                  <a:pt x="14067" y="10330"/>
                </a:cubicBezTo>
                <a:cubicBezTo>
                  <a:pt x="14062" y="10322"/>
                  <a:pt x="14052" y="10315"/>
                  <a:pt x="14038" y="10315"/>
                </a:cubicBezTo>
                <a:close/>
                <a:moveTo>
                  <a:pt x="1692" y="10316"/>
                </a:moveTo>
                <a:cubicBezTo>
                  <a:pt x="1683" y="10316"/>
                  <a:pt x="1673" y="10319"/>
                  <a:pt x="1665" y="10323"/>
                </a:cubicBezTo>
                <a:cubicBezTo>
                  <a:pt x="1639" y="10339"/>
                  <a:pt x="1632" y="10370"/>
                  <a:pt x="1645" y="10396"/>
                </a:cubicBezTo>
                <a:cubicBezTo>
                  <a:pt x="1650" y="10407"/>
                  <a:pt x="1655" y="10416"/>
                  <a:pt x="1661" y="10427"/>
                </a:cubicBezTo>
                <a:cubicBezTo>
                  <a:pt x="1670" y="10444"/>
                  <a:pt x="1688" y="10453"/>
                  <a:pt x="1707" y="10453"/>
                </a:cubicBezTo>
                <a:cubicBezTo>
                  <a:pt x="1716" y="10453"/>
                  <a:pt x="1726" y="10450"/>
                  <a:pt x="1734" y="10446"/>
                </a:cubicBezTo>
                <a:cubicBezTo>
                  <a:pt x="1760" y="10430"/>
                  <a:pt x="1768" y="10398"/>
                  <a:pt x="1754" y="10372"/>
                </a:cubicBezTo>
                <a:cubicBezTo>
                  <a:pt x="1749" y="10362"/>
                  <a:pt x="1743" y="10351"/>
                  <a:pt x="1738" y="10343"/>
                </a:cubicBezTo>
                <a:cubicBezTo>
                  <a:pt x="1730" y="10325"/>
                  <a:pt x="1711" y="10316"/>
                  <a:pt x="1692" y="10316"/>
                </a:cubicBezTo>
                <a:close/>
                <a:moveTo>
                  <a:pt x="15523" y="10331"/>
                </a:moveTo>
                <a:cubicBezTo>
                  <a:pt x="15505" y="10331"/>
                  <a:pt x="15488" y="10339"/>
                  <a:pt x="15477" y="10357"/>
                </a:cubicBezTo>
                <a:cubicBezTo>
                  <a:pt x="15465" y="10382"/>
                  <a:pt x="15472" y="10417"/>
                  <a:pt x="15497" y="10430"/>
                </a:cubicBezTo>
                <a:cubicBezTo>
                  <a:pt x="15508" y="10435"/>
                  <a:pt x="15517" y="10440"/>
                  <a:pt x="15528" y="10446"/>
                </a:cubicBezTo>
                <a:cubicBezTo>
                  <a:pt x="15537" y="10450"/>
                  <a:pt x="15546" y="10453"/>
                  <a:pt x="15556" y="10453"/>
                </a:cubicBezTo>
                <a:cubicBezTo>
                  <a:pt x="15574" y="10453"/>
                  <a:pt x="15591" y="10444"/>
                  <a:pt x="15601" y="10427"/>
                </a:cubicBezTo>
                <a:cubicBezTo>
                  <a:pt x="15615" y="10403"/>
                  <a:pt x="15607" y="10366"/>
                  <a:pt x="15581" y="10353"/>
                </a:cubicBezTo>
                <a:cubicBezTo>
                  <a:pt x="15571" y="10348"/>
                  <a:pt x="15561" y="10343"/>
                  <a:pt x="15551" y="10338"/>
                </a:cubicBezTo>
                <a:cubicBezTo>
                  <a:pt x="15542" y="10333"/>
                  <a:pt x="15532" y="10331"/>
                  <a:pt x="15523" y="10331"/>
                </a:cubicBezTo>
                <a:close/>
                <a:moveTo>
                  <a:pt x="18304" y="10433"/>
                </a:moveTo>
                <a:cubicBezTo>
                  <a:pt x="18281" y="10433"/>
                  <a:pt x="18281" y="10469"/>
                  <a:pt x="18304" y="10469"/>
                </a:cubicBezTo>
                <a:cubicBezTo>
                  <a:pt x="18326" y="10469"/>
                  <a:pt x="18327" y="10433"/>
                  <a:pt x="18304" y="10433"/>
                </a:cubicBezTo>
                <a:close/>
                <a:moveTo>
                  <a:pt x="14654" y="10405"/>
                </a:moveTo>
                <a:cubicBezTo>
                  <a:pt x="14627" y="10405"/>
                  <a:pt x="14604" y="10441"/>
                  <a:pt x="14629" y="10466"/>
                </a:cubicBezTo>
                <a:lnTo>
                  <a:pt x="14645" y="10481"/>
                </a:lnTo>
                <a:cubicBezTo>
                  <a:pt x="14652" y="10489"/>
                  <a:pt x="14660" y="10492"/>
                  <a:pt x="14668" y="10492"/>
                </a:cubicBezTo>
                <a:cubicBezTo>
                  <a:pt x="14696" y="10492"/>
                  <a:pt x="14720" y="10456"/>
                  <a:pt x="14695" y="10432"/>
                </a:cubicBezTo>
                <a:lnTo>
                  <a:pt x="14679" y="10416"/>
                </a:lnTo>
                <a:cubicBezTo>
                  <a:pt x="14671" y="10408"/>
                  <a:pt x="14663" y="10405"/>
                  <a:pt x="14654" y="10405"/>
                </a:cubicBezTo>
                <a:close/>
                <a:moveTo>
                  <a:pt x="4429" y="10428"/>
                </a:moveTo>
                <a:cubicBezTo>
                  <a:pt x="4410" y="10428"/>
                  <a:pt x="4391" y="10438"/>
                  <a:pt x="4381" y="10455"/>
                </a:cubicBezTo>
                <a:cubicBezTo>
                  <a:pt x="4366" y="10481"/>
                  <a:pt x="4376" y="10513"/>
                  <a:pt x="4400" y="10528"/>
                </a:cubicBezTo>
                <a:cubicBezTo>
                  <a:pt x="4416" y="10539"/>
                  <a:pt x="4431" y="10548"/>
                  <a:pt x="4445" y="10559"/>
                </a:cubicBezTo>
                <a:cubicBezTo>
                  <a:pt x="4453" y="10564"/>
                  <a:pt x="4461" y="10566"/>
                  <a:pt x="4470" y="10566"/>
                </a:cubicBezTo>
                <a:cubicBezTo>
                  <a:pt x="4489" y="10566"/>
                  <a:pt x="4509" y="10556"/>
                  <a:pt x="4519" y="10539"/>
                </a:cubicBezTo>
                <a:cubicBezTo>
                  <a:pt x="4533" y="10513"/>
                  <a:pt x="4523" y="10482"/>
                  <a:pt x="4499" y="10466"/>
                </a:cubicBezTo>
                <a:cubicBezTo>
                  <a:pt x="4483" y="10455"/>
                  <a:pt x="4468" y="10446"/>
                  <a:pt x="4455" y="10435"/>
                </a:cubicBezTo>
                <a:cubicBezTo>
                  <a:pt x="4447" y="10430"/>
                  <a:pt x="4438" y="10428"/>
                  <a:pt x="4429" y="10428"/>
                </a:cubicBezTo>
                <a:close/>
                <a:moveTo>
                  <a:pt x="9512" y="10426"/>
                </a:moveTo>
                <a:cubicBezTo>
                  <a:pt x="9493" y="10426"/>
                  <a:pt x="9474" y="10436"/>
                  <a:pt x="9464" y="10453"/>
                </a:cubicBezTo>
                <a:cubicBezTo>
                  <a:pt x="9449" y="10479"/>
                  <a:pt x="9459" y="10510"/>
                  <a:pt x="9484" y="10526"/>
                </a:cubicBezTo>
                <a:cubicBezTo>
                  <a:pt x="9509" y="10542"/>
                  <a:pt x="9532" y="10558"/>
                  <a:pt x="9557" y="10573"/>
                </a:cubicBezTo>
                <a:cubicBezTo>
                  <a:pt x="9566" y="10578"/>
                  <a:pt x="9575" y="10581"/>
                  <a:pt x="9584" y="10581"/>
                </a:cubicBezTo>
                <a:cubicBezTo>
                  <a:pt x="9603" y="10581"/>
                  <a:pt x="9622" y="10571"/>
                  <a:pt x="9631" y="10554"/>
                </a:cubicBezTo>
                <a:cubicBezTo>
                  <a:pt x="9647" y="10527"/>
                  <a:pt x="9636" y="10496"/>
                  <a:pt x="9611" y="10480"/>
                </a:cubicBezTo>
                <a:cubicBezTo>
                  <a:pt x="9586" y="10464"/>
                  <a:pt x="9563" y="10449"/>
                  <a:pt x="9538" y="10433"/>
                </a:cubicBezTo>
                <a:cubicBezTo>
                  <a:pt x="9529" y="10428"/>
                  <a:pt x="9520" y="10426"/>
                  <a:pt x="9512" y="10426"/>
                </a:cubicBezTo>
                <a:close/>
                <a:moveTo>
                  <a:pt x="13330" y="10454"/>
                </a:moveTo>
                <a:cubicBezTo>
                  <a:pt x="13309" y="10454"/>
                  <a:pt x="13287" y="10472"/>
                  <a:pt x="13294" y="10498"/>
                </a:cubicBezTo>
                <a:cubicBezTo>
                  <a:pt x="13305" y="10540"/>
                  <a:pt x="13333" y="10576"/>
                  <a:pt x="13372" y="10594"/>
                </a:cubicBezTo>
                <a:cubicBezTo>
                  <a:pt x="13378" y="10598"/>
                  <a:pt x="13383" y="10599"/>
                  <a:pt x="13389" y="10599"/>
                </a:cubicBezTo>
                <a:cubicBezTo>
                  <a:pt x="13420" y="10599"/>
                  <a:pt x="13440" y="10551"/>
                  <a:pt x="13406" y="10534"/>
                </a:cubicBezTo>
                <a:cubicBezTo>
                  <a:pt x="13383" y="10522"/>
                  <a:pt x="13368" y="10505"/>
                  <a:pt x="13362" y="10480"/>
                </a:cubicBezTo>
                <a:cubicBezTo>
                  <a:pt x="13358" y="10462"/>
                  <a:pt x="13344" y="10454"/>
                  <a:pt x="13330" y="10454"/>
                </a:cubicBezTo>
                <a:close/>
                <a:moveTo>
                  <a:pt x="22423" y="10458"/>
                </a:moveTo>
                <a:cubicBezTo>
                  <a:pt x="22402" y="10458"/>
                  <a:pt x="22380" y="10476"/>
                  <a:pt x="22385" y="10502"/>
                </a:cubicBezTo>
                <a:lnTo>
                  <a:pt x="22401" y="10577"/>
                </a:lnTo>
                <a:cubicBezTo>
                  <a:pt x="22405" y="10595"/>
                  <a:pt x="22418" y="10602"/>
                  <a:pt x="22432" y="10602"/>
                </a:cubicBezTo>
                <a:cubicBezTo>
                  <a:pt x="22453" y="10602"/>
                  <a:pt x="22475" y="10585"/>
                  <a:pt x="22469" y="10559"/>
                </a:cubicBezTo>
                <a:cubicBezTo>
                  <a:pt x="22463" y="10534"/>
                  <a:pt x="22458" y="10507"/>
                  <a:pt x="22453" y="10484"/>
                </a:cubicBezTo>
                <a:cubicBezTo>
                  <a:pt x="22450" y="10466"/>
                  <a:pt x="22436" y="10458"/>
                  <a:pt x="22423" y="10458"/>
                </a:cubicBezTo>
                <a:close/>
                <a:moveTo>
                  <a:pt x="10368" y="10460"/>
                </a:moveTo>
                <a:cubicBezTo>
                  <a:pt x="10365" y="10460"/>
                  <a:pt x="10362" y="10460"/>
                  <a:pt x="10359" y="10461"/>
                </a:cubicBezTo>
                <a:cubicBezTo>
                  <a:pt x="10341" y="10467"/>
                  <a:pt x="10327" y="10488"/>
                  <a:pt x="10334" y="10505"/>
                </a:cubicBezTo>
                <a:cubicBezTo>
                  <a:pt x="10344" y="10529"/>
                  <a:pt x="10354" y="10555"/>
                  <a:pt x="10364" y="10580"/>
                </a:cubicBezTo>
                <a:cubicBezTo>
                  <a:pt x="10370" y="10595"/>
                  <a:pt x="10383" y="10606"/>
                  <a:pt x="10398" y="10606"/>
                </a:cubicBezTo>
                <a:cubicBezTo>
                  <a:pt x="10401" y="10606"/>
                  <a:pt x="10404" y="10606"/>
                  <a:pt x="10407" y="10605"/>
                </a:cubicBezTo>
                <a:cubicBezTo>
                  <a:pt x="10424" y="10601"/>
                  <a:pt x="10440" y="10580"/>
                  <a:pt x="10432" y="10561"/>
                </a:cubicBezTo>
                <a:cubicBezTo>
                  <a:pt x="10422" y="10537"/>
                  <a:pt x="10412" y="10512"/>
                  <a:pt x="10402" y="10486"/>
                </a:cubicBezTo>
                <a:cubicBezTo>
                  <a:pt x="10396" y="10471"/>
                  <a:pt x="10383" y="10460"/>
                  <a:pt x="10368" y="10460"/>
                </a:cubicBezTo>
                <a:close/>
                <a:moveTo>
                  <a:pt x="6081" y="10464"/>
                </a:moveTo>
                <a:cubicBezTo>
                  <a:pt x="6057" y="10464"/>
                  <a:pt x="6036" y="10480"/>
                  <a:pt x="6028" y="10502"/>
                </a:cubicBezTo>
                <a:cubicBezTo>
                  <a:pt x="6023" y="10518"/>
                  <a:pt x="6018" y="10533"/>
                  <a:pt x="6012" y="10547"/>
                </a:cubicBezTo>
                <a:cubicBezTo>
                  <a:pt x="6003" y="10574"/>
                  <a:pt x="6023" y="10606"/>
                  <a:pt x="6049" y="10612"/>
                </a:cubicBezTo>
                <a:cubicBezTo>
                  <a:pt x="6054" y="10614"/>
                  <a:pt x="6059" y="10615"/>
                  <a:pt x="6064" y="10615"/>
                </a:cubicBezTo>
                <a:cubicBezTo>
                  <a:pt x="6088" y="10615"/>
                  <a:pt x="6107" y="10598"/>
                  <a:pt x="6115" y="10576"/>
                </a:cubicBezTo>
                <a:cubicBezTo>
                  <a:pt x="6120" y="10560"/>
                  <a:pt x="6126" y="10545"/>
                  <a:pt x="6131" y="10532"/>
                </a:cubicBezTo>
                <a:cubicBezTo>
                  <a:pt x="6139" y="10503"/>
                  <a:pt x="6120" y="10472"/>
                  <a:pt x="6094" y="10466"/>
                </a:cubicBezTo>
                <a:cubicBezTo>
                  <a:pt x="6090" y="10464"/>
                  <a:pt x="6085" y="10464"/>
                  <a:pt x="6081" y="10464"/>
                </a:cubicBezTo>
                <a:close/>
                <a:moveTo>
                  <a:pt x="8987" y="10564"/>
                </a:moveTo>
                <a:cubicBezTo>
                  <a:pt x="8973" y="10564"/>
                  <a:pt x="8961" y="10582"/>
                  <a:pt x="8973" y="10594"/>
                </a:cubicBezTo>
                <a:cubicBezTo>
                  <a:pt x="8978" y="10601"/>
                  <a:pt x="8983" y="10605"/>
                  <a:pt x="8989" y="10610"/>
                </a:cubicBezTo>
                <a:cubicBezTo>
                  <a:pt x="8992" y="10614"/>
                  <a:pt x="8996" y="10615"/>
                  <a:pt x="9000" y="10615"/>
                </a:cubicBezTo>
                <a:cubicBezTo>
                  <a:pt x="9014" y="10615"/>
                  <a:pt x="9026" y="10597"/>
                  <a:pt x="9014" y="10585"/>
                </a:cubicBezTo>
                <a:lnTo>
                  <a:pt x="8998" y="10569"/>
                </a:lnTo>
                <a:cubicBezTo>
                  <a:pt x="8995" y="10566"/>
                  <a:pt x="8991" y="10564"/>
                  <a:pt x="8987" y="10564"/>
                </a:cubicBezTo>
                <a:close/>
                <a:moveTo>
                  <a:pt x="2563" y="10532"/>
                </a:moveTo>
                <a:cubicBezTo>
                  <a:pt x="2546" y="10532"/>
                  <a:pt x="2528" y="10544"/>
                  <a:pt x="2528" y="10566"/>
                </a:cubicBezTo>
                <a:lnTo>
                  <a:pt x="2528" y="10582"/>
                </a:lnTo>
                <a:cubicBezTo>
                  <a:pt x="2528" y="10605"/>
                  <a:pt x="2545" y="10616"/>
                  <a:pt x="2563" y="10616"/>
                </a:cubicBezTo>
                <a:cubicBezTo>
                  <a:pt x="2581" y="10616"/>
                  <a:pt x="2598" y="10605"/>
                  <a:pt x="2598" y="10582"/>
                </a:cubicBezTo>
                <a:lnTo>
                  <a:pt x="2598" y="10566"/>
                </a:lnTo>
                <a:cubicBezTo>
                  <a:pt x="2598" y="10544"/>
                  <a:pt x="2581" y="10532"/>
                  <a:pt x="2563" y="10532"/>
                </a:cubicBezTo>
                <a:close/>
                <a:moveTo>
                  <a:pt x="7879" y="10547"/>
                </a:moveTo>
                <a:cubicBezTo>
                  <a:pt x="7835" y="10547"/>
                  <a:pt x="7836" y="10617"/>
                  <a:pt x="7881" y="10617"/>
                </a:cubicBezTo>
                <a:lnTo>
                  <a:pt x="7912" y="10617"/>
                </a:lnTo>
                <a:cubicBezTo>
                  <a:pt x="7957" y="10617"/>
                  <a:pt x="7957" y="10547"/>
                  <a:pt x="7912" y="10547"/>
                </a:cubicBezTo>
                <a:lnTo>
                  <a:pt x="7881" y="10547"/>
                </a:lnTo>
                <a:cubicBezTo>
                  <a:pt x="7881" y="10547"/>
                  <a:pt x="7880" y="10547"/>
                  <a:pt x="7879" y="10547"/>
                </a:cubicBezTo>
                <a:close/>
                <a:moveTo>
                  <a:pt x="3304" y="10540"/>
                </a:moveTo>
                <a:cubicBezTo>
                  <a:pt x="3281" y="10540"/>
                  <a:pt x="3259" y="10545"/>
                  <a:pt x="3237" y="10556"/>
                </a:cubicBezTo>
                <a:cubicBezTo>
                  <a:pt x="3203" y="10573"/>
                  <a:pt x="3224" y="10621"/>
                  <a:pt x="3257" y="10621"/>
                </a:cubicBezTo>
                <a:cubicBezTo>
                  <a:pt x="3262" y="10621"/>
                  <a:pt x="3267" y="10620"/>
                  <a:pt x="3273" y="10617"/>
                </a:cubicBezTo>
                <a:cubicBezTo>
                  <a:pt x="3282" y="10613"/>
                  <a:pt x="3291" y="10611"/>
                  <a:pt x="3301" y="10611"/>
                </a:cubicBezTo>
                <a:cubicBezTo>
                  <a:pt x="3312" y="10611"/>
                  <a:pt x="3323" y="10614"/>
                  <a:pt x="3335" y="10618"/>
                </a:cubicBezTo>
                <a:cubicBezTo>
                  <a:pt x="3338" y="10620"/>
                  <a:pt x="3342" y="10621"/>
                  <a:pt x="3345" y="10621"/>
                </a:cubicBezTo>
                <a:cubicBezTo>
                  <a:pt x="3360" y="10621"/>
                  <a:pt x="3374" y="10608"/>
                  <a:pt x="3378" y="10594"/>
                </a:cubicBezTo>
                <a:cubicBezTo>
                  <a:pt x="3384" y="10573"/>
                  <a:pt x="3371" y="10556"/>
                  <a:pt x="3355" y="10549"/>
                </a:cubicBezTo>
                <a:cubicBezTo>
                  <a:pt x="3338" y="10543"/>
                  <a:pt x="3321" y="10540"/>
                  <a:pt x="3304" y="10540"/>
                </a:cubicBezTo>
                <a:close/>
                <a:moveTo>
                  <a:pt x="7332" y="10559"/>
                </a:moveTo>
                <a:cubicBezTo>
                  <a:pt x="7286" y="10559"/>
                  <a:pt x="7286" y="10629"/>
                  <a:pt x="7332" y="10629"/>
                </a:cubicBezTo>
                <a:cubicBezTo>
                  <a:pt x="7336" y="10629"/>
                  <a:pt x="7339" y="10628"/>
                  <a:pt x="7343" y="10628"/>
                </a:cubicBezTo>
                <a:cubicBezTo>
                  <a:pt x="7350" y="10628"/>
                  <a:pt x="7356" y="10629"/>
                  <a:pt x="7363" y="10629"/>
                </a:cubicBezTo>
                <a:cubicBezTo>
                  <a:pt x="7409" y="10629"/>
                  <a:pt x="7409" y="10559"/>
                  <a:pt x="7363" y="10559"/>
                </a:cubicBezTo>
                <a:close/>
                <a:moveTo>
                  <a:pt x="16022" y="10526"/>
                </a:moveTo>
                <a:cubicBezTo>
                  <a:pt x="15981" y="10526"/>
                  <a:pt x="15944" y="10579"/>
                  <a:pt x="15981" y="10616"/>
                </a:cubicBezTo>
                <a:lnTo>
                  <a:pt x="15997" y="10632"/>
                </a:lnTo>
                <a:cubicBezTo>
                  <a:pt x="16008" y="10643"/>
                  <a:pt x="16021" y="10648"/>
                  <a:pt x="16033" y="10648"/>
                </a:cubicBezTo>
                <a:cubicBezTo>
                  <a:pt x="16074" y="10648"/>
                  <a:pt x="16111" y="10595"/>
                  <a:pt x="16074" y="10558"/>
                </a:cubicBezTo>
                <a:lnTo>
                  <a:pt x="16058" y="10542"/>
                </a:lnTo>
                <a:cubicBezTo>
                  <a:pt x="16047" y="10531"/>
                  <a:pt x="16034" y="10526"/>
                  <a:pt x="16022" y="10526"/>
                </a:cubicBezTo>
                <a:close/>
                <a:moveTo>
                  <a:pt x="18440" y="10583"/>
                </a:moveTo>
                <a:cubicBezTo>
                  <a:pt x="18429" y="10583"/>
                  <a:pt x="18417" y="10597"/>
                  <a:pt x="18424" y="10611"/>
                </a:cubicBezTo>
                <a:cubicBezTo>
                  <a:pt x="18430" y="10622"/>
                  <a:pt x="18435" y="10631"/>
                  <a:pt x="18440" y="10642"/>
                </a:cubicBezTo>
                <a:cubicBezTo>
                  <a:pt x="18443" y="10648"/>
                  <a:pt x="18448" y="10651"/>
                  <a:pt x="18453" y="10651"/>
                </a:cubicBezTo>
                <a:cubicBezTo>
                  <a:pt x="18465" y="10651"/>
                  <a:pt x="18477" y="10637"/>
                  <a:pt x="18469" y="10623"/>
                </a:cubicBezTo>
                <a:cubicBezTo>
                  <a:pt x="18464" y="10612"/>
                  <a:pt x="18459" y="10602"/>
                  <a:pt x="18454" y="10592"/>
                </a:cubicBezTo>
                <a:cubicBezTo>
                  <a:pt x="18450" y="10586"/>
                  <a:pt x="18445" y="10583"/>
                  <a:pt x="18440" y="10583"/>
                </a:cubicBezTo>
                <a:close/>
                <a:moveTo>
                  <a:pt x="17930" y="10533"/>
                </a:moveTo>
                <a:cubicBezTo>
                  <a:pt x="17921" y="10533"/>
                  <a:pt x="17911" y="10535"/>
                  <a:pt x="17903" y="10539"/>
                </a:cubicBezTo>
                <a:cubicBezTo>
                  <a:pt x="17892" y="10544"/>
                  <a:pt x="17883" y="10549"/>
                  <a:pt x="17872" y="10555"/>
                </a:cubicBezTo>
                <a:cubicBezTo>
                  <a:pt x="17846" y="10568"/>
                  <a:pt x="17840" y="10603"/>
                  <a:pt x="17853" y="10628"/>
                </a:cubicBezTo>
                <a:cubicBezTo>
                  <a:pt x="17864" y="10645"/>
                  <a:pt x="17882" y="10654"/>
                  <a:pt x="17900" y="10654"/>
                </a:cubicBezTo>
                <a:cubicBezTo>
                  <a:pt x="17909" y="10654"/>
                  <a:pt x="17918" y="10652"/>
                  <a:pt x="17927" y="10648"/>
                </a:cubicBezTo>
                <a:cubicBezTo>
                  <a:pt x="17937" y="10643"/>
                  <a:pt x="17946" y="10637"/>
                  <a:pt x="17956" y="10632"/>
                </a:cubicBezTo>
                <a:cubicBezTo>
                  <a:pt x="17982" y="10618"/>
                  <a:pt x="17990" y="10584"/>
                  <a:pt x="17976" y="10559"/>
                </a:cubicBezTo>
                <a:cubicBezTo>
                  <a:pt x="17965" y="10541"/>
                  <a:pt x="17948" y="10533"/>
                  <a:pt x="17930" y="10533"/>
                </a:cubicBezTo>
                <a:close/>
                <a:moveTo>
                  <a:pt x="18965" y="10548"/>
                </a:moveTo>
                <a:cubicBezTo>
                  <a:pt x="18897" y="10549"/>
                  <a:pt x="18897" y="10655"/>
                  <a:pt x="18965" y="10655"/>
                </a:cubicBezTo>
                <a:lnTo>
                  <a:pt x="18995" y="10655"/>
                </a:lnTo>
                <a:cubicBezTo>
                  <a:pt x="19064" y="10655"/>
                  <a:pt x="19064" y="10548"/>
                  <a:pt x="18995" y="10548"/>
                </a:cubicBezTo>
                <a:close/>
                <a:moveTo>
                  <a:pt x="20977" y="10559"/>
                </a:moveTo>
                <a:cubicBezTo>
                  <a:pt x="20960" y="10559"/>
                  <a:pt x="20942" y="10570"/>
                  <a:pt x="20942" y="10592"/>
                </a:cubicBezTo>
                <a:lnTo>
                  <a:pt x="20942" y="10623"/>
                </a:lnTo>
                <a:cubicBezTo>
                  <a:pt x="20942" y="10646"/>
                  <a:pt x="20960" y="10657"/>
                  <a:pt x="20977" y="10657"/>
                </a:cubicBezTo>
                <a:cubicBezTo>
                  <a:pt x="20995" y="10657"/>
                  <a:pt x="21013" y="10646"/>
                  <a:pt x="21013" y="10623"/>
                </a:cubicBezTo>
                <a:lnTo>
                  <a:pt x="21013" y="10592"/>
                </a:lnTo>
                <a:cubicBezTo>
                  <a:pt x="21013" y="10570"/>
                  <a:pt x="20995" y="10559"/>
                  <a:pt x="20977" y="10559"/>
                </a:cubicBezTo>
                <a:close/>
                <a:moveTo>
                  <a:pt x="1076" y="10574"/>
                </a:moveTo>
                <a:cubicBezTo>
                  <a:pt x="1058" y="10574"/>
                  <a:pt x="1039" y="10585"/>
                  <a:pt x="1038" y="10608"/>
                </a:cubicBezTo>
                <a:cubicBezTo>
                  <a:pt x="1036" y="10645"/>
                  <a:pt x="1061" y="10676"/>
                  <a:pt x="1097" y="10687"/>
                </a:cubicBezTo>
                <a:cubicBezTo>
                  <a:pt x="1101" y="10688"/>
                  <a:pt x="1105" y="10688"/>
                  <a:pt x="1108" y="10688"/>
                </a:cubicBezTo>
                <a:cubicBezTo>
                  <a:pt x="1143" y="10688"/>
                  <a:pt x="1156" y="10630"/>
                  <a:pt x="1115" y="10617"/>
                </a:cubicBezTo>
                <a:cubicBezTo>
                  <a:pt x="1109" y="10615"/>
                  <a:pt x="1110" y="10612"/>
                  <a:pt x="1110" y="10608"/>
                </a:cubicBezTo>
                <a:cubicBezTo>
                  <a:pt x="1111" y="10585"/>
                  <a:pt x="1094" y="10574"/>
                  <a:pt x="1076" y="10574"/>
                </a:cubicBezTo>
                <a:close/>
                <a:moveTo>
                  <a:pt x="20827" y="10618"/>
                </a:moveTo>
                <a:cubicBezTo>
                  <a:pt x="20810" y="10618"/>
                  <a:pt x="20792" y="10630"/>
                  <a:pt x="20792" y="10653"/>
                </a:cubicBezTo>
                <a:lnTo>
                  <a:pt x="20792" y="10669"/>
                </a:lnTo>
                <a:cubicBezTo>
                  <a:pt x="20792" y="10692"/>
                  <a:pt x="20809" y="10703"/>
                  <a:pt x="20827" y="10703"/>
                </a:cubicBezTo>
                <a:cubicBezTo>
                  <a:pt x="20845" y="10703"/>
                  <a:pt x="20862" y="10692"/>
                  <a:pt x="20862" y="10669"/>
                </a:cubicBezTo>
                <a:lnTo>
                  <a:pt x="20862" y="10653"/>
                </a:lnTo>
                <a:cubicBezTo>
                  <a:pt x="20863" y="10630"/>
                  <a:pt x="20845" y="10618"/>
                  <a:pt x="20827" y="10618"/>
                </a:cubicBezTo>
                <a:close/>
                <a:moveTo>
                  <a:pt x="12547" y="10633"/>
                </a:moveTo>
                <a:cubicBezTo>
                  <a:pt x="12529" y="10633"/>
                  <a:pt x="12511" y="10645"/>
                  <a:pt x="12511" y="10668"/>
                </a:cubicBezTo>
                <a:lnTo>
                  <a:pt x="12511" y="10683"/>
                </a:lnTo>
                <a:cubicBezTo>
                  <a:pt x="12511" y="10706"/>
                  <a:pt x="12528" y="10717"/>
                  <a:pt x="12546" y="10717"/>
                </a:cubicBezTo>
                <a:cubicBezTo>
                  <a:pt x="12563" y="10717"/>
                  <a:pt x="12581" y="10706"/>
                  <a:pt x="12581" y="10683"/>
                </a:cubicBezTo>
                <a:lnTo>
                  <a:pt x="12581" y="10668"/>
                </a:lnTo>
                <a:cubicBezTo>
                  <a:pt x="12581" y="10645"/>
                  <a:pt x="12564" y="10633"/>
                  <a:pt x="12547" y="10633"/>
                </a:cubicBezTo>
                <a:close/>
                <a:moveTo>
                  <a:pt x="7859" y="10620"/>
                </a:moveTo>
                <a:cubicBezTo>
                  <a:pt x="7841" y="10620"/>
                  <a:pt x="7824" y="10631"/>
                  <a:pt x="7824" y="10654"/>
                </a:cubicBezTo>
                <a:lnTo>
                  <a:pt x="7824" y="10684"/>
                </a:lnTo>
                <a:cubicBezTo>
                  <a:pt x="7824" y="10708"/>
                  <a:pt x="7841" y="10719"/>
                  <a:pt x="7859" y="10719"/>
                </a:cubicBezTo>
                <a:cubicBezTo>
                  <a:pt x="7876" y="10719"/>
                  <a:pt x="7894" y="10708"/>
                  <a:pt x="7894" y="10684"/>
                </a:cubicBezTo>
                <a:lnTo>
                  <a:pt x="7894" y="10654"/>
                </a:lnTo>
                <a:cubicBezTo>
                  <a:pt x="7894" y="10631"/>
                  <a:pt x="7876" y="10620"/>
                  <a:pt x="7859" y="10620"/>
                </a:cubicBezTo>
                <a:close/>
                <a:moveTo>
                  <a:pt x="19992" y="10582"/>
                </a:moveTo>
                <a:cubicBezTo>
                  <a:pt x="19956" y="10582"/>
                  <a:pt x="19918" y="10620"/>
                  <a:pt x="19941" y="10662"/>
                </a:cubicBezTo>
                <a:cubicBezTo>
                  <a:pt x="19960" y="10697"/>
                  <a:pt x="19993" y="10715"/>
                  <a:pt x="20032" y="10719"/>
                </a:cubicBezTo>
                <a:cubicBezTo>
                  <a:pt x="20034" y="10719"/>
                  <a:pt x="20036" y="10719"/>
                  <a:pt x="20038" y="10719"/>
                </a:cubicBezTo>
                <a:cubicBezTo>
                  <a:pt x="20064" y="10719"/>
                  <a:pt x="20086" y="10692"/>
                  <a:pt x="20086" y="10666"/>
                </a:cubicBezTo>
                <a:cubicBezTo>
                  <a:pt x="20086" y="10636"/>
                  <a:pt x="20064" y="10617"/>
                  <a:pt x="20036" y="10612"/>
                </a:cubicBezTo>
                <a:cubicBezTo>
                  <a:pt x="20035" y="10611"/>
                  <a:pt x="20035" y="10610"/>
                  <a:pt x="20033" y="10608"/>
                </a:cubicBezTo>
                <a:cubicBezTo>
                  <a:pt x="20023" y="10590"/>
                  <a:pt x="20008" y="10582"/>
                  <a:pt x="19992" y="10582"/>
                </a:cubicBezTo>
                <a:close/>
                <a:moveTo>
                  <a:pt x="24368" y="10614"/>
                </a:moveTo>
                <a:cubicBezTo>
                  <a:pt x="24343" y="10614"/>
                  <a:pt x="24319" y="10639"/>
                  <a:pt x="24336" y="10666"/>
                </a:cubicBezTo>
                <a:cubicBezTo>
                  <a:pt x="24346" y="10681"/>
                  <a:pt x="24356" y="10696"/>
                  <a:pt x="24366" y="10711"/>
                </a:cubicBezTo>
                <a:cubicBezTo>
                  <a:pt x="24374" y="10722"/>
                  <a:pt x="24385" y="10727"/>
                  <a:pt x="24396" y="10727"/>
                </a:cubicBezTo>
                <a:cubicBezTo>
                  <a:pt x="24421" y="10727"/>
                  <a:pt x="24446" y="10701"/>
                  <a:pt x="24428" y="10675"/>
                </a:cubicBezTo>
                <a:cubicBezTo>
                  <a:pt x="24419" y="10659"/>
                  <a:pt x="24408" y="10645"/>
                  <a:pt x="24398" y="10631"/>
                </a:cubicBezTo>
                <a:cubicBezTo>
                  <a:pt x="24390" y="10619"/>
                  <a:pt x="24379" y="10614"/>
                  <a:pt x="24368" y="10614"/>
                </a:cubicBezTo>
                <a:close/>
                <a:moveTo>
                  <a:pt x="19596" y="10659"/>
                </a:moveTo>
                <a:cubicBezTo>
                  <a:pt x="19551" y="10659"/>
                  <a:pt x="19551" y="10730"/>
                  <a:pt x="19596" y="10730"/>
                </a:cubicBezTo>
                <a:cubicBezTo>
                  <a:pt x="19642" y="10730"/>
                  <a:pt x="19642" y="10659"/>
                  <a:pt x="19596" y="10659"/>
                </a:cubicBezTo>
                <a:close/>
                <a:moveTo>
                  <a:pt x="5994" y="10610"/>
                </a:moveTo>
                <a:cubicBezTo>
                  <a:pt x="5982" y="10610"/>
                  <a:pt x="5970" y="10615"/>
                  <a:pt x="5959" y="10626"/>
                </a:cubicBezTo>
                <a:cubicBezTo>
                  <a:pt x="5954" y="10632"/>
                  <a:pt x="5949" y="10637"/>
                  <a:pt x="5943" y="10642"/>
                </a:cubicBezTo>
                <a:cubicBezTo>
                  <a:pt x="5906" y="10679"/>
                  <a:pt x="5942" y="10732"/>
                  <a:pt x="5983" y="10732"/>
                </a:cubicBezTo>
                <a:cubicBezTo>
                  <a:pt x="5995" y="10732"/>
                  <a:pt x="6007" y="10728"/>
                  <a:pt x="6018" y="10717"/>
                </a:cubicBezTo>
                <a:lnTo>
                  <a:pt x="6033" y="10701"/>
                </a:lnTo>
                <a:cubicBezTo>
                  <a:pt x="6071" y="10664"/>
                  <a:pt x="6035" y="10610"/>
                  <a:pt x="5994" y="10610"/>
                </a:cubicBezTo>
                <a:close/>
                <a:moveTo>
                  <a:pt x="7280" y="10650"/>
                </a:moveTo>
                <a:cubicBezTo>
                  <a:pt x="7262" y="10650"/>
                  <a:pt x="7244" y="10662"/>
                  <a:pt x="7244" y="10684"/>
                </a:cubicBezTo>
                <a:lnTo>
                  <a:pt x="7244" y="10700"/>
                </a:lnTo>
                <a:cubicBezTo>
                  <a:pt x="7244" y="10723"/>
                  <a:pt x="7262" y="10735"/>
                  <a:pt x="7280" y="10735"/>
                </a:cubicBezTo>
                <a:cubicBezTo>
                  <a:pt x="7298" y="10735"/>
                  <a:pt x="7316" y="10723"/>
                  <a:pt x="7316" y="10700"/>
                </a:cubicBezTo>
                <a:lnTo>
                  <a:pt x="7316" y="10684"/>
                </a:lnTo>
                <a:cubicBezTo>
                  <a:pt x="7316" y="10662"/>
                  <a:pt x="7298" y="10650"/>
                  <a:pt x="7280" y="10650"/>
                </a:cubicBezTo>
                <a:close/>
                <a:moveTo>
                  <a:pt x="55" y="10675"/>
                </a:moveTo>
                <a:cubicBezTo>
                  <a:pt x="9" y="10675"/>
                  <a:pt x="9" y="10746"/>
                  <a:pt x="55" y="10746"/>
                </a:cubicBezTo>
                <a:lnTo>
                  <a:pt x="84" y="10746"/>
                </a:lnTo>
                <a:cubicBezTo>
                  <a:pt x="129" y="10746"/>
                  <a:pt x="130" y="10675"/>
                  <a:pt x="84" y="10675"/>
                </a:cubicBezTo>
                <a:close/>
                <a:moveTo>
                  <a:pt x="5515" y="10639"/>
                </a:moveTo>
                <a:cubicBezTo>
                  <a:pt x="5447" y="10639"/>
                  <a:pt x="5446" y="10747"/>
                  <a:pt x="5515" y="10747"/>
                </a:cubicBezTo>
                <a:cubicBezTo>
                  <a:pt x="5583" y="10747"/>
                  <a:pt x="5584" y="10639"/>
                  <a:pt x="5515" y="10639"/>
                </a:cubicBezTo>
                <a:close/>
                <a:moveTo>
                  <a:pt x="17132" y="10686"/>
                </a:moveTo>
                <a:cubicBezTo>
                  <a:pt x="17126" y="10686"/>
                  <a:pt x="17121" y="10688"/>
                  <a:pt x="17117" y="10694"/>
                </a:cubicBezTo>
                <a:cubicBezTo>
                  <a:pt x="17104" y="10711"/>
                  <a:pt x="17089" y="10723"/>
                  <a:pt x="17069" y="10731"/>
                </a:cubicBezTo>
                <a:cubicBezTo>
                  <a:pt x="17050" y="10737"/>
                  <a:pt x="17056" y="10765"/>
                  <a:pt x="17072" y="10765"/>
                </a:cubicBezTo>
                <a:cubicBezTo>
                  <a:pt x="17074" y="10765"/>
                  <a:pt x="17076" y="10765"/>
                  <a:pt x="17078" y="10764"/>
                </a:cubicBezTo>
                <a:cubicBezTo>
                  <a:pt x="17105" y="10754"/>
                  <a:pt x="17128" y="10737"/>
                  <a:pt x="17147" y="10712"/>
                </a:cubicBezTo>
                <a:cubicBezTo>
                  <a:pt x="17156" y="10699"/>
                  <a:pt x="17144" y="10686"/>
                  <a:pt x="17132" y="10686"/>
                </a:cubicBezTo>
                <a:close/>
                <a:moveTo>
                  <a:pt x="23406" y="10628"/>
                </a:moveTo>
                <a:cubicBezTo>
                  <a:pt x="23393" y="10628"/>
                  <a:pt x="23381" y="10645"/>
                  <a:pt x="23393" y="10658"/>
                </a:cubicBezTo>
                <a:cubicBezTo>
                  <a:pt x="23423" y="10692"/>
                  <a:pt x="23455" y="10727"/>
                  <a:pt x="23485" y="10762"/>
                </a:cubicBezTo>
                <a:cubicBezTo>
                  <a:pt x="23489" y="10766"/>
                  <a:pt x="23493" y="10768"/>
                  <a:pt x="23497" y="10768"/>
                </a:cubicBezTo>
                <a:cubicBezTo>
                  <a:pt x="23510" y="10768"/>
                  <a:pt x="23522" y="10750"/>
                  <a:pt x="23510" y="10737"/>
                </a:cubicBezTo>
                <a:cubicBezTo>
                  <a:pt x="23480" y="10702"/>
                  <a:pt x="23449" y="10668"/>
                  <a:pt x="23418" y="10633"/>
                </a:cubicBezTo>
                <a:cubicBezTo>
                  <a:pt x="23415" y="10629"/>
                  <a:pt x="23410" y="10628"/>
                  <a:pt x="23406" y="10628"/>
                </a:cubicBezTo>
                <a:close/>
                <a:moveTo>
                  <a:pt x="23825" y="10642"/>
                </a:moveTo>
                <a:cubicBezTo>
                  <a:pt x="23811" y="10642"/>
                  <a:pt x="23798" y="10650"/>
                  <a:pt x="23794" y="10668"/>
                </a:cubicBezTo>
                <a:cubicBezTo>
                  <a:pt x="23786" y="10702"/>
                  <a:pt x="23794" y="10734"/>
                  <a:pt x="23816" y="10762"/>
                </a:cubicBezTo>
                <a:cubicBezTo>
                  <a:pt x="23822" y="10769"/>
                  <a:pt x="23830" y="10773"/>
                  <a:pt x="23840" y="10773"/>
                </a:cubicBezTo>
                <a:cubicBezTo>
                  <a:pt x="23850" y="10773"/>
                  <a:pt x="23860" y="10769"/>
                  <a:pt x="23867" y="10762"/>
                </a:cubicBezTo>
                <a:cubicBezTo>
                  <a:pt x="23880" y="10747"/>
                  <a:pt x="23878" y="10726"/>
                  <a:pt x="23867" y="10712"/>
                </a:cubicBezTo>
                <a:cubicBezTo>
                  <a:pt x="23861" y="10705"/>
                  <a:pt x="23859" y="10695"/>
                  <a:pt x="23862" y="10687"/>
                </a:cubicBezTo>
                <a:cubicBezTo>
                  <a:pt x="23869" y="10660"/>
                  <a:pt x="23846" y="10642"/>
                  <a:pt x="23825" y="10642"/>
                </a:cubicBezTo>
                <a:close/>
                <a:moveTo>
                  <a:pt x="8249" y="10743"/>
                </a:moveTo>
                <a:cubicBezTo>
                  <a:pt x="8240" y="10743"/>
                  <a:pt x="8231" y="10749"/>
                  <a:pt x="8231" y="10760"/>
                </a:cubicBezTo>
                <a:lnTo>
                  <a:pt x="8231" y="10776"/>
                </a:lnTo>
                <a:cubicBezTo>
                  <a:pt x="8231" y="10788"/>
                  <a:pt x="8240" y="10794"/>
                  <a:pt x="8249" y="10794"/>
                </a:cubicBezTo>
                <a:cubicBezTo>
                  <a:pt x="8257" y="10794"/>
                  <a:pt x="8266" y="10788"/>
                  <a:pt x="8266" y="10776"/>
                </a:cubicBezTo>
                <a:lnTo>
                  <a:pt x="8266" y="10760"/>
                </a:lnTo>
                <a:cubicBezTo>
                  <a:pt x="8267" y="10749"/>
                  <a:pt x="8258" y="10743"/>
                  <a:pt x="8249" y="10743"/>
                </a:cubicBezTo>
                <a:close/>
                <a:moveTo>
                  <a:pt x="14052" y="10728"/>
                </a:moveTo>
                <a:cubicBezTo>
                  <a:pt x="14048" y="10728"/>
                  <a:pt x="14044" y="10729"/>
                  <a:pt x="14040" y="10731"/>
                </a:cubicBezTo>
                <a:cubicBezTo>
                  <a:pt x="14024" y="10736"/>
                  <a:pt x="14010" y="10741"/>
                  <a:pt x="13995" y="10746"/>
                </a:cubicBezTo>
                <a:cubicBezTo>
                  <a:pt x="13956" y="10759"/>
                  <a:pt x="13967" y="10816"/>
                  <a:pt x="14003" y="10816"/>
                </a:cubicBezTo>
                <a:cubicBezTo>
                  <a:pt x="14006" y="10816"/>
                  <a:pt x="14010" y="10816"/>
                  <a:pt x="14014" y="10814"/>
                </a:cubicBezTo>
                <a:cubicBezTo>
                  <a:pt x="14030" y="10809"/>
                  <a:pt x="14043" y="10804"/>
                  <a:pt x="14058" y="10799"/>
                </a:cubicBezTo>
                <a:cubicBezTo>
                  <a:pt x="14097" y="10785"/>
                  <a:pt x="14086" y="10728"/>
                  <a:pt x="14052" y="10728"/>
                </a:cubicBezTo>
                <a:close/>
                <a:moveTo>
                  <a:pt x="3735" y="10748"/>
                </a:moveTo>
                <a:cubicBezTo>
                  <a:pt x="3721" y="10748"/>
                  <a:pt x="3709" y="10766"/>
                  <a:pt x="3722" y="10779"/>
                </a:cubicBezTo>
                <a:cubicBezTo>
                  <a:pt x="3729" y="10785"/>
                  <a:pt x="3728" y="10791"/>
                  <a:pt x="3721" y="10797"/>
                </a:cubicBezTo>
                <a:cubicBezTo>
                  <a:pt x="3706" y="10808"/>
                  <a:pt x="3720" y="10826"/>
                  <a:pt x="3734" y="10826"/>
                </a:cubicBezTo>
                <a:cubicBezTo>
                  <a:pt x="3738" y="10826"/>
                  <a:pt x="3742" y="10825"/>
                  <a:pt x="3745" y="10822"/>
                </a:cubicBezTo>
                <a:cubicBezTo>
                  <a:pt x="3766" y="10805"/>
                  <a:pt x="3766" y="10771"/>
                  <a:pt x="3748" y="10754"/>
                </a:cubicBezTo>
                <a:cubicBezTo>
                  <a:pt x="3743" y="10750"/>
                  <a:pt x="3739" y="10748"/>
                  <a:pt x="3735" y="10748"/>
                </a:cubicBezTo>
                <a:close/>
                <a:moveTo>
                  <a:pt x="6259" y="10767"/>
                </a:moveTo>
                <a:cubicBezTo>
                  <a:pt x="6213" y="10767"/>
                  <a:pt x="6211" y="10837"/>
                  <a:pt x="6259" y="10837"/>
                </a:cubicBezTo>
                <a:cubicBezTo>
                  <a:pt x="6305" y="10837"/>
                  <a:pt x="6305" y="10767"/>
                  <a:pt x="6259" y="10767"/>
                </a:cubicBezTo>
                <a:close/>
                <a:moveTo>
                  <a:pt x="18203" y="10666"/>
                </a:moveTo>
                <a:cubicBezTo>
                  <a:pt x="18163" y="10666"/>
                  <a:pt x="18126" y="10718"/>
                  <a:pt x="18162" y="10756"/>
                </a:cubicBezTo>
                <a:cubicBezTo>
                  <a:pt x="18187" y="10781"/>
                  <a:pt x="18211" y="10807"/>
                  <a:pt x="18236" y="10832"/>
                </a:cubicBezTo>
                <a:cubicBezTo>
                  <a:pt x="18247" y="10844"/>
                  <a:pt x="18260" y="10849"/>
                  <a:pt x="18272" y="10849"/>
                </a:cubicBezTo>
                <a:cubicBezTo>
                  <a:pt x="18313" y="10849"/>
                  <a:pt x="18348" y="10795"/>
                  <a:pt x="18311" y="10758"/>
                </a:cubicBezTo>
                <a:cubicBezTo>
                  <a:pt x="18286" y="10733"/>
                  <a:pt x="18263" y="10706"/>
                  <a:pt x="18238" y="10681"/>
                </a:cubicBezTo>
                <a:cubicBezTo>
                  <a:pt x="18227" y="10670"/>
                  <a:pt x="18215" y="10666"/>
                  <a:pt x="18203" y="10666"/>
                </a:cubicBezTo>
                <a:close/>
                <a:moveTo>
                  <a:pt x="11166" y="10763"/>
                </a:moveTo>
                <a:cubicBezTo>
                  <a:pt x="11153" y="10763"/>
                  <a:pt x="11141" y="10770"/>
                  <a:pt x="11134" y="10781"/>
                </a:cubicBezTo>
                <a:cubicBezTo>
                  <a:pt x="11124" y="10800"/>
                  <a:pt x="11131" y="10817"/>
                  <a:pt x="11147" y="10830"/>
                </a:cubicBezTo>
                <a:cubicBezTo>
                  <a:pt x="11167" y="10846"/>
                  <a:pt x="11187" y="10859"/>
                  <a:pt x="11207" y="10874"/>
                </a:cubicBezTo>
                <a:cubicBezTo>
                  <a:pt x="11213" y="10878"/>
                  <a:pt x="11218" y="10879"/>
                  <a:pt x="11224" y="10879"/>
                </a:cubicBezTo>
                <a:cubicBezTo>
                  <a:pt x="11237" y="10879"/>
                  <a:pt x="11249" y="10872"/>
                  <a:pt x="11256" y="10861"/>
                </a:cubicBezTo>
                <a:cubicBezTo>
                  <a:pt x="11266" y="10843"/>
                  <a:pt x="11259" y="10825"/>
                  <a:pt x="11242" y="10812"/>
                </a:cubicBezTo>
                <a:cubicBezTo>
                  <a:pt x="11223" y="10797"/>
                  <a:pt x="11203" y="10783"/>
                  <a:pt x="11182" y="10768"/>
                </a:cubicBezTo>
                <a:cubicBezTo>
                  <a:pt x="11177" y="10765"/>
                  <a:pt x="11171" y="10763"/>
                  <a:pt x="11166" y="10763"/>
                </a:cubicBezTo>
                <a:close/>
                <a:moveTo>
                  <a:pt x="21955" y="10757"/>
                </a:moveTo>
                <a:cubicBezTo>
                  <a:pt x="21934" y="10757"/>
                  <a:pt x="21912" y="10774"/>
                  <a:pt x="21919" y="10801"/>
                </a:cubicBezTo>
                <a:cubicBezTo>
                  <a:pt x="21924" y="10821"/>
                  <a:pt x="21930" y="10839"/>
                  <a:pt x="21935" y="10860"/>
                </a:cubicBezTo>
                <a:cubicBezTo>
                  <a:pt x="21939" y="10879"/>
                  <a:pt x="21953" y="10887"/>
                  <a:pt x="21967" y="10887"/>
                </a:cubicBezTo>
                <a:cubicBezTo>
                  <a:pt x="21988" y="10887"/>
                  <a:pt x="22010" y="10869"/>
                  <a:pt x="22003" y="10843"/>
                </a:cubicBezTo>
                <a:cubicBezTo>
                  <a:pt x="21998" y="10823"/>
                  <a:pt x="21992" y="10804"/>
                  <a:pt x="21987" y="10782"/>
                </a:cubicBezTo>
                <a:cubicBezTo>
                  <a:pt x="21983" y="10764"/>
                  <a:pt x="21969" y="10757"/>
                  <a:pt x="21955" y="10757"/>
                </a:cubicBezTo>
                <a:close/>
                <a:moveTo>
                  <a:pt x="15029" y="10846"/>
                </a:moveTo>
                <a:cubicBezTo>
                  <a:pt x="15012" y="10846"/>
                  <a:pt x="15002" y="10869"/>
                  <a:pt x="15020" y="10878"/>
                </a:cubicBezTo>
                <a:cubicBezTo>
                  <a:pt x="15030" y="10883"/>
                  <a:pt x="15039" y="10889"/>
                  <a:pt x="15049" y="10894"/>
                </a:cubicBezTo>
                <a:cubicBezTo>
                  <a:pt x="15052" y="10895"/>
                  <a:pt x="15055" y="10896"/>
                  <a:pt x="15058" y="10896"/>
                </a:cubicBezTo>
                <a:cubicBezTo>
                  <a:pt x="15074" y="10896"/>
                  <a:pt x="15085" y="10872"/>
                  <a:pt x="15068" y="10864"/>
                </a:cubicBezTo>
                <a:cubicBezTo>
                  <a:pt x="15057" y="10858"/>
                  <a:pt x="15048" y="10853"/>
                  <a:pt x="15037" y="10848"/>
                </a:cubicBezTo>
                <a:cubicBezTo>
                  <a:pt x="15034" y="10846"/>
                  <a:pt x="15032" y="10846"/>
                  <a:pt x="15029" y="10846"/>
                </a:cubicBezTo>
                <a:close/>
                <a:moveTo>
                  <a:pt x="12741" y="10828"/>
                </a:moveTo>
                <a:cubicBezTo>
                  <a:pt x="12695" y="10828"/>
                  <a:pt x="12695" y="10899"/>
                  <a:pt x="12741" y="10899"/>
                </a:cubicBezTo>
                <a:lnTo>
                  <a:pt x="12770" y="10899"/>
                </a:lnTo>
                <a:cubicBezTo>
                  <a:pt x="12817" y="10899"/>
                  <a:pt x="12817" y="10828"/>
                  <a:pt x="12770" y="10828"/>
                </a:cubicBezTo>
                <a:close/>
                <a:moveTo>
                  <a:pt x="2005" y="10828"/>
                </a:moveTo>
                <a:cubicBezTo>
                  <a:pt x="1971" y="10828"/>
                  <a:pt x="1958" y="10885"/>
                  <a:pt x="1997" y="10898"/>
                </a:cubicBezTo>
                <a:cubicBezTo>
                  <a:pt x="2014" y="10903"/>
                  <a:pt x="2027" y="10909"/>
                  <a:pt x="2042" y="10914"/>
                </a:cubicBezTo>
                <a:cubicBezTo>
                  <a:pt x="2046" y="10915"/>
                  <a:pt x="2050" y="10916"/>
                  <a:pt x="2054" y="10916"/>
                </a:cubicBezTo>
                <a:cubicBezTo>
                  <a:pt x="2088" y="10916"/>
                  <a:pt x="2101" y="10858"/>
                  <a:pt x="2062" y="10846"/>
                </a:cubicBezTo>
                <a:cubicBezTo>
                  <a:pt x="2046" y="10841"/>
                  <a:pt x="2032" y="10835"/>
                  <a:pt x="2017" y="10830"/>
                </a:cubicBezTo>
                <a:cubicBezTo>
                  <a:pt x="2013" y="10829"/>
                  <a:pt x="2009" y="10828"/>
                  <a:pt x="2005" y="10828"/>
                </a:cubicBezTo>
                <a:close/>
                <a:moveTo>
                  <a:pt x="4696" y="10868"/>
                </a:moveTo>
                <a:cubicBezTo>
                  <a:pt x="4650" y="10868"/>
                  <a:pt x="4650" y="10938"/>
                  <a:pt x="4696" y="10938"/>
                </a:cubicBezTo>
                <a:cubicBezTo>
                  <a:pt x="4741" y="10938"/>
                  <a:pt x="4741" y="10868"/>
                  <a:pt x="4696" y="10868"/>
                </a:cubicBezTo>
                <a:close/>
                <a:moveTo>
                  <a:pt x="14427" y="10824"/>
                </a:moveTo>
                <a:cubicBezTo>
                  <a:pt x="14415" y="10824"/>
                  <a:pt x="14402" y="10832"/>
                  <a:pt x="14396" y="10843"/>
                </a:cubicBezTo>
                <a:cubicBezTo>
                  <a:pt x="14385" y="10860"/>
                  <a:pt x="14393" y="10879"/>
                  <a:pt x="14409" y="10891"/>
                </a:cubicBezTo>
                <a:cubicBezTo>
                  <a:pt x="14429" y="10907"/>
                  <a:pt x="14449" y="10921"/>
                  <a:pt x="14470" y="10936"/>
                </a:cubicBezTo>
                <a:cubicBezTo>
                  <a:pt x="14474" y="10939"/>
                  <a:pt x="14480" y="10941"/>
                  <a:pt x="14485" y="10941"/>
                </a:cubicBezTo>
                <a:cubicBezTo>
                  <a:pt x="14498" y="10941"/>
                  <a:pt x="14512" y="10933"/>
                  <a:pt x="14518" y="10922"/>
                </a:cubicBezTo>
                <a:cubicBezTo>
                  <a:pt x="14528" y="10904"/>
                  <a:pt x="14520" y="10886"/>
                  <a:pt x="14504" y="10874"/>
                </a:cubicBezTo>
                <a:cubicBezTo>
                  <a:pt x="14484" y="10858"/>
                  <a:pt x="14465" y="10844"/>
                  <a:pt x="14445" y="10830"/>
                </a:cubicBezTo>
                <a:cubicBezTo>
                  <a:pt x="14439" y="10826"/>
                  <a:pt x="14434" y="10824"/>
                  <a:pt x="14427" y="10824"/>
                </a:cubicBezTo>
                <a:close/>
                <a:moveTo>
                  <a:pt x="2637" y="10877"/>
                </a:moveTo>
                <a:cubicBezTo>
                  <a:pt x="2591" y="10877"/>
                  <a:pt x="2591" y="10947"/>
                  <a:pt x="2637" y="10947"/>
                </a:cubicBezTo>
                <a:cubicBezTo>
                  <a:pt x="2682" y="10947"/>
                  <a:pt x="2682" y="10877"/>
                  <a:pt x="2637" y="10877"/>
                </a:cubicBezTo>
                <a:close/>
                <a:moveTo>
                  <a:pt x="2924" y="10865"/>
                </a:moveTo>
                <a:cubicBezTo>
                  <a:pt x="2891" y="10865"/>
                  <a:pt x="2869" y="10913"/>
                  <a:pt x="2905" y="10931"/>
                </a:cubicBezTo>
                <a:cubicBezTo>
                  <a:pt x="2916" y="10936"/>
                  <a:pt x="2925" y="10941"/>
                  <a:pt x="2936" y="10946"/>
                </a:cubicBezTo>
                <a:cubicBezTo>
                  <a:pt x="2941" y="10949"/>
                  <a:pt x="2946" y="10950"/>
                  <a:pt x="2951" y="10950"/>
                </a:cubicBezTo>
                <a:cubicBezTo>
                  <a:pt x="2983" y="10950"/>
                  <a:pt x="3006" y="10902"/>
                  <a:pt x="2970" y="10885"/>
                </a:cubicBezTo>
                <a:cubicBezTo>
                  <a:pt x="2960" y="10879"/>
                  <a:pt x="2951" y="10874"/>
                  <a:pt x="2941" y="10869"/>
                </a:cubicBezTo>
                <a:cubicBezTo>
                  <a:pt x="2935" y="10866"/>
                  <a:pt x="2929" y="10865"/>
                  <a:pt x="2924" y="10865"/>
                </a:cubicBezTo>
                <a:close/>
                <a:moveTo>
                  <a:pt x="4069" y="10866"/>
                </a:moveTo>
                <a:cubicBezTo>
                  <a:pt x="4064" y="10866"/>
                  <a:pt x="4059" y="10867"/>
                  <a:pt x="4054" y="10868"/>
                </a:cubicBezTo>
                <a:cubicBezTo>
                  <a:pt x="4015" y="10877"/>
                  <a:pt x="4026" y="10936"/>
                  <a:pt x="4064" y="10937"/>
                </a:cubicBezTo>
                <a:cubicBezTo>
                  <a:pt x="4070" y="10947"/>
                  <a:pt x="4082" y="10952"/>
                  <a:pt x="4093" y="10952"/>
                </a:cubicBezTo>
                <a:cubicBezTo>
                  <a:pt x="4099" y="10952"/>
                  <a:pt x="4106" y="10950"/>
                  <a:pt x="4111" y="10947"/>
                </a:cubicBezTo>
                <a:cubicBezTo>
                  <a:pt x="4130" y="10937"/>
                  <a:pt x="4132" y="10916"/>
                  <a:pt x="4125" y="10899"/>
                </a:cubicBezTo>
                <a:cubicBezTo>
                  <a:pt x="4114" y="10877"/>
                  <a:pt x="4093" y="10866"/>
                  <a:pt x="4069" y="10866"/>
                </a:cubicBezTo>
                <a:close/>
                <a:moveTo>
                  <a:pt x="6724" y="10874"/>
                </a:moveTo>
                <a:cubicBezTo>
                  <a:pt x="6706" y="10874"/>
                  <a:pt x="6688" y="10886"/>
                  <a:pt x="6688" y="10909"/>
                </a:cubicBezTo>
                <a:lnTo>
                  <a:pt x="6688" y="10938"/>
                </a:lnTo>
                <a:cubicBezTo>
                  <a:pt x="6688" y="10961"/>
                  <a:pt x="6706" y="10973"/>
                  <a:pt x="6724" y="10973"/>
                </a:cubicBezTo>
                <a:cubicBezTo>
                  <a:pt x="6742" y="10973"/>
                  <a:pt x="6759" y="10961"/>
                  <a:pt x="6759" y="10938"/>
                </a:cubicBezTo>
                <a:lnTo>
                  <a:pt x="6759" y="10909"/>
                </a:lnTo>
                <a:cubicBezTo>
                  <a:pt x="6759" y="10886"/>
                  <a:pt x="6742" y="10874"/>
                  <a:pt x="6724" y="10874"/>
                </a:cubicBezTo>
                <a:close/>
                <a:moveTo>
                  <a:pt x="5093" y="10852"/>
                </a:moveTo>
                <a:cubicBezTo>
                  <a:pt x="5090" y="10852"/>
                  <a:pt x="5087" y="10852"/>
                  <a:pt x="5084" y="10853"/>
                </a:cubicBezTo>
                <a:cubicBezTo>
                  <a:pt x="5075" y="10856"/>
                  <a:pt x="5069" y="10861"/>
                  <a:pt x="5064" y="10868"/>
                </a:cubicBezTo>
                <a:cubicBezTo>
                  <a:pt x="5059" y="10858"/>
                  <a:pt x="5049" y="10852"/>
                  <a:pt x="5036" y="10852"/>
                </a:cubicBezTo>
                <a:cubicBezTo>
                  <a:pt x="4990" y="10852"/>
                  <a:pt x="4990" y="10922"/>
                  <a:pt x="5036" y="10922"/>
                </a:cubicBezTo>
                <a:cubicBezTo>
                  <a:pt x="5048" y="10922"/>
                  <a:pt x="5057" y="10917"/>
                  <a:pt x="5063" y="10910"/>
                </a:cubicBezTo>
                <a:cubicBezTo>
                  <a:pt x="5073" y="10942"/>
                  <a:pt x="5100" y="10968"/>
                  <a:pt x="5132" y="10979"/>
                </a:cubicBezTo>
                <a:cubicBezTo>
                  <a:pt x="5137" y="10980"/>
                  <a:pt x="5141" y="10981"/>
                  <a:pt x="5144" y="10981"/>
                </a:cubicBezTo>
                <a:cubicBezTo>
                  <a:pt x="5176" y="10981"/>
                  <a:pt x="5187" y="10925"/>
                  <a:pt x="5149" y="10911"/>
                </a:cubicBezTo>
                <a:cubicBezTo>
                  <a:pt x="5133" y="10905"/>
                  <a:pt x="5128" y="10893"/>
                  <a:pt x="5127" y="10878"/>
                </a:cubicBezTo>
                <a:cubicBezTo>
                  <a:pt x="5125" y="10862"/>
                  <a:pt x="5108" y="10852"/>
                  <a:pt x="5093" y="10852"/>
                </a:cubicBezTo>
                <a:close/>
                <a:moveTo>
                  <a:pt x="14066" y="10899"/>
                </a:moveTo>
                <a:cubicBezTo>
                  <a:pt x="14058" y="10899"/>
                  <a:pt x="14050" y="10902"/>
                  <a:pt x="14042" y="10910"/>
                </a:cubicBezTo>
                <a:lnTo>
                  <a:pt x="14027" y="10925"/>
                </a:lnTo>
                <a:cubicBezTo>
                  <a:pt x="14002" y="10950"/>
                  <a:pt x="14025" y="10986"/>
                  <a:pt x="14052" y="10986"/>
                </a:cubicBezTo>
                <a:cubicBezTo>
                  <a:pt x="14061" y="10986"/>
                  <a:pt x="14069" y="10982"/>
                  <a:pt x="14077" y="10975"/>
                </a:cubicBezTo>
                <a:lnTo>
                  <a:pt x="14091" y="10959"/>
                </a:lnTo>
                <a:cubicBezTo>
                  <a:pt x="14117" y="10934"/>
                  <a:pt x="14093" y="10899"/>
                  <a:pt x="14066" y="10899"/>
                </a:cubicBezTo>
                <a:close/>
                <a:moveTo>
                  <a:pt x="20377" y="10869"/>
                </a:moveTo>
                <a:cubicBezTo>
                  <a:pt x="20337" y="10869"/>
                  <a:pt x="20300" y="10922"/>
                  <a:pt x="20337" y="10959"/>
                </a:cubicBezTo>
                <a:lnTo>
                  <a:pt x="20353" y="10975"/>
                </a:lnTo>
                <a:cubicBezTo>
                  <a:pt x="20364" y="10986"/>
                  <a:pt x="20377" y="10991"/>
                  <a:pt x="20389" y="10991"/>
                </a:cubicBezTo>
                <a:cubicBezTo>
                  <a:pt x="20430" y="10991"/>
                  <a:pt x="20466" y="10937"/>
                  <a:pt x="20428" y="10900"/>
                </a:cubicBezTo>
                <a:lnTo>
                  <a:pt x="20413" y="10885"/>
                </a:lnTo>
                <a:cubicBezTo>
                  <a:pt x="20402" y="10874"/>
                  <a:pt x="20389" y="10869"/>
                  <a:pt x="20377" y="10869"/>
                </a:cubicBezTo>
                <a:close/>
                <a:moveTo>
                  <a:pt x="6520" y="10869"/>
                </a:moveTo>
                <a:cubicBezTo>
                  <a:pt x="6501" y="10869"/>
                  <a:pt x="6484" y="10877"/>
                  <a:pt x="6473" y="10895"/>
                </a:cubicBezTo>
                <a:cubicBezTo>
                  <a:pt x="6461" y="10919"/>
                  <a:pt x="6467" y="10956"/>
                  <a:pt x="6493" y="10968"/>
                </a:cubicBezTo>
                <a:cubicBezTo>
                  <a:pt x="6504" y="10974"/>
                  <a:pt x="6513" y="10979"/>
                  <a:pt x="6524" y="10984"/>
                </a:cubicBezTo>
                <a:cubicBezTo>
                  <a:pt x="6532" y="10989"/>
                  <a:pt x="6542" y="10991"/>
                  <a:pt x="6551" y="10991"/>
                </a:cubicBezTo>
                <a:cubicBezTo>
                  <a:pt x="6569" y="10991"/>
                  <a:pt x="6586" y="10982"/>
                  <a:pt x="6597" y="10964"/>
                </a:cubicBezTo>
                <a:cubicBezTo>
                  <a:pt x="6611" y="10941"/>
                  <a:pt x="6603" y="10904"/>
                  <a:pt x="6577" y="10891"/>
                </a:cubicBezTo>
                <a:cubicBezTo>
                  <a:pt x="6567" y="10886"/>
                  <a:pt x="6557" y="10880"/>
                  <a:pt x="6547" y="10875"/>
                </a:cubicBezTo>
                <a:cubicBezTo>
                  <a:pt x="6538" y="10871"/>
                  <a:pt x="6529" y="10869"/>
                  <a:pt x="6520" y="10869"/>
                </a:cubicBezTo>
                <a:close/>
                <a:moveTo>
                  <a:pt x="533" y="10932"/>
                </a:moveTo>
                <a:cubicBezTo>
                  <a:pt x="487" y="10932"/>
                  <a:pt x="487" y="11003"/>
                  <a:pt x="533" y="11003"/>
                </a:cubicBezTo>
                <a:cubicBezTo>
                  <a:pt x="580" y="11003"/>
                  <a:pt x="580" y="10932"/>
                  <a:pt x="533" y="10932"/>
                </a:cubicBezTo>
                <a:close/>
                <a:moveTo>
                  <a:pt x="9301" y="10971"/>
                </a:moveTo>
                <a:cubicBezTo>
                  <a:pt x="9277" y="10971"/>
                  <a:pt x="9277" y="11006"/>
                  <a:pt x="9301" y="11006"/>
                </a:cubicBezTo>
                <a:cubicBezTo>
                  <a:pt x="9324" y="11006"/>
                  <a:pt x="9324" y="10971"/>
                  <a:pt x="9301" y="10971"/>
                </a:cubicBezTo>
                <a:close/>
                <a:moveTo>
                  <a:pt x="5651" y="10943"/>
                </a:moveTo>
                <a:cubicBezTo>
                  <a:pt x="5623" y="10943"/>
                  <a:pt x="5600" y="10979"/>
                  <a:pt x="5625" y="11004"/>
                </a:cubicBezTo>
                <a:lnTo>
                  <a:pt x="5641" y="11020"/>
                </a:lnTo>
                <a:cubicBezTo>
                  <a:pt x="5648" y="11027"/>
                  <a:pt x="5656" y="11030"/>
                  <a:pt x="5664" y="11030"/>
                </a:cubicBezTo>
                <a:cubicBezTo>
                  <a:pt x="5691" y="11030"/>
                  <a:pt x="5716" y="10994"/>
                  <a:pt x="5691" y="10969"/>
                </a:cubicBezTo>
                <a:lnTo>
                  <a:pt x="5675" y="10954"/>
                </a:lnTo>
                <a:cubicBezTo>
                  <a:pt x="5667" y="10946"/>
                  <a:pt x="5659" y="10943"/>
                  <a:pt x="5651" y="10943"/>
                </a:cubicBezTo>
                <a:close/>
                <a:moveTo>
                  <a:pt x="17761" y="10985"/>
                </a:moveTo>
                <a:cubicBezTo>
                  <a:pt x="17715" y="10985"/>
                  <a:pt x="17715" y="11056"/>
                  <a:pt x="17761" y="11056"/>
                </a:cubicBezTo>
                <a:lnTo>
                  <a:pt x="17777" y="11056"/>
                </a:lnTo>
                <a:cubicBezTo>
                  <a:pt x="17823" y="11056"/>
                  <a:pt x="17823" y="10985"/>
                  <a:pt x="17777" y="10985"/>
                </a:cubicBezTo>
                <a:close/>
                <a:moveTo>
                  <a:pt x="21533" y="11011"/>
                </a:moveTo>
                <a:cubicBezTo>
                  <a:pt x="21515" y="11011"/>
                  <a:pt x="21497" y="11023"/>
                  <a:pt x="21497" y="11046"/>
                </a:cubicBezTo>
                <a:lnTo>
                  <a:pt x="21497" y="11062"/>
                </a:lnTo>
                <a:cubicBezTo>
                  <a:pt x="21497" y="11085"/>
                  <a:pt x="21515" y="11096"/>
                  <a:pt x="21533" y="11096"/>
                </a:cubicBezTo>
                <a:cubicBezTo>
                  <a:pt x="21550" y="11096"/>
                  <a:pt x="21568" y="11085"/>
                  <a:pt x="21568" y="11062"/>
                </a:cubicBezTo>
                <a:lnTo>
                  <a:pt x="21568" y="11046"/>
                </a:lnTo>
                <a:cubicBezTo>
                  <a:pt x="21568" y="11023"/>
                  <a:pt x="21550" y="11011"/>
                  <a:pt x="21533" y="11011"/>
                </a:cubicBezTo>
                <a:close/>
                <a:moveTo>
                  <a:pt x="22601" y="11029"/>
                </a:moveTo>
                <a:cubicBezTo>
                  <a:pt x="22573" y="11029"/>
                  <a:pt x="22550" y="11065"/>
                  <a:pt x="22575" y="11089"/>
                </a:cubicBezTo>
                <a:lnTo>
                  <a:pt x="22591" y="11105"/>
                </a:lnTo>
                <a:cubicBezTo>
                  <a:pt x="22598" y="11112"/>
                  <a:pt x="22606" y="11115"/>
                  <a:pt x="22614" y="11115"/>
                </a:cubicBezTo>
                <a:cubicBezTo>
                  <a:pt x="22642" y="11115"/>
                  <a:pt x="22666" y="11080"/>
                  <a:pt x="22641" y="11055"/>
                </a:cubicBezTo>
                <a:cubicBezTo>
                  <a:pt x="22636" y="11048"/>
                  <a:pt x="22630" y="11043"/>
                  <a:pt x="22625" y="11040"/>
                </a:cubicBezTo>
                <a:cubicBezTo>
                  <a:pt x="22617" y="11032"/>
                  <a:pt x="22609" y="11029"/>
                  <a:pt x="22601" y="11029"/>
                </a:cubicBezTo>
                <a:close/>
                <a:moveTo>
                  <a:pt x="2878" y="11057"/>
                </a:moveTo>
                <a:cubicBezTo>
                  <a:pt x="2832" y="11057"/>
                  <a:pt x="2832" y="11129"/>
                  <a:pt x="2878" y="11129"/>
                </a:cubicBezTo>
                <a:cubicBezTo>
                  <a:pt x="2923" y="11129"/>
                  <a:pt x="2923" y="11057"/>
                  <a:pt x="2878" y="11057"/>
                </a:cubicBezTo>
                <a:close/>
                <a:moveTo>
                  <a:pt x="5430" y="11066"/>
                </a:moveTo>
                <a:cubicBezTo>
                  <a:pt x="5384" y="11066"/>
                  <a:pt x="5384" y="11136"/>
                  <a:pt x="5430" y="11136"/>
                </a:cubicBezTo>
                <a:lnTo>
                  <a:pt x="5446" y="11136"/>
                </a:lnTo>
                <a:cubicBezTo>
                  <a:pt x="5492" y="11136"/>
                  <a:pt x="5492" y="11066"/>
                  <a:pt x="5446" y="11066"/>
                </a:cubicBezTo>
                <a:close/>
                <a:moveTo>
                  <a:pt x="14787" y="11038"/>
                </a:moveTo>
                <a:cubicBezTo>
                  <a:pt x="14759" y="11038"/>
                  <a:pt x="14735" y="11074"/>
                  <a:pt x="14761" y="11098"/>
                </a:cubicBezTo>
                <a:cubicBezTo>
                  <a:pt x="14771" y="11109"/>
                  <a:pt x="14782" y="11118"/>
                  <a:pt x="14792" y="11127"/>
                </a:cubicBezTo>
                <a:cubicBezTo>
                  <a:pt x="14800" y="11134"/>
                  <a:pt x="14808" y="11137"/>
                  <a:pt x="14816" y="11137"/>
                </a:cubicBezTo>
                <a:cubicBezTo>
                  <a:pt x="14844" y="11137"/>
                  <a:pt x="14869" y="11102"/>
                  <a:pt x="14843" y="11077"/>
                </a:cubicBezTo>
                <a:cubicBezTo>
                  <a:pt x="14832" y="11067"/>
                  <a:pt x="14822" y="11057"/>
                  <a:pt x="14811" y="11048"/>
                </a:cubicBezTo>
                <a:cubicBezTo>
                  <a:pt x="14804" y="11041"/>
                  <a:pt x="14795" y="11038"/>
                  <a:pt x="14787" y="11038"/>
                </a:cubicBezTo>
                <a:close/>
                <a:moveTo>
                  <a:pt x="13417" y="10995"/>
                </a:moveTo>
                <a:cubicBezTo>
                  <a:pt x="13397" y="10995"/>
                  <a:pt x="13375" y="11013"/>
                  <a:pt x="13380" y="11040"/>
                </a:cubicBezTo>
                <a:lnTo>
                  <a:pt x="13396" y="11114"/>
                </a:lnTo>
                <a:cubicBezTo>
                  <a:pt x="13399" y="11132"/>
                  <a:pt x="13412" y="11139"/>
                  <a:pt x="13426" y="11139"/>
                </a:cubicBezTo>
                <a:cubicBezTo>
                  <a:pt x="13446" y="11139"/>
                  <a:pt x="13469" y="11122"/>
                  <a:pt x="13463" y="11095"/>
                </a:cubicBezTo>
                <a:cubicBezTo>
                  <a:pt x="13459" y="11071"/>
                  <a:pt x="13454" y="11047"/>
                  <a:pt x="13448" y="11021"/>
                </a:cubicBezTo>
                <a:cubicBezTo>
                  <a:pt x="13444" y="11003"/>
                  <a:pt x="13431" y="10995"/>
                  <a:pt x="13417" y="10995"/>
                </a:cubicBezTo>
                <a:close/>
                <a:moveTo>
                  <a:pt x="5639" y="11081"/>
                </a:moveTo>
                <a:cubicBezTo>
                  <a:pt x="5596" y="11081"/>
                  <a:pt x="5595" y="11152"/>
                  <a:pt x="5641" y="11152"/>
                </a:cubicBezTo>
                <a:cubicBezTo>
                  <a:pt x="5687" y="11152"/>
                  <a:pt x="5687" y="11081"/>
                  <a:pt x="5641" y="11081"/>
                </a:cubicBezTo>
                <a:cubicBezTo>
                  <a:pt x="5640" y="11081"/>
                  <a:pt x="5639" y="11081"/>
                  <a:pt x="5639" y="11081"/>
                </a:cubicBezTo>
                <a:close/>
                <a:moveTo>
                  <a:pt x="2458" y="11009"/>
                </a:moveTo>
                <a:cubicBezTo>
                  <a:pt x="2412" y="11009"/>
                  <a:pt x="2381" y="11079"/>
                  <a:pt x="2430" y="11109"/>
                </a:cubicBezTo>
                <a:cubicBezTo>
                  <a:pt x="2455" y="11124"/>
                  <a:pt x="2479" y="11139"/>
                  <a:pt x="2504" y="11153"/>
                </a:cubicBezTo>
                <a:cubicBezTo>
                  <a:pt x="2514" y="11159"/>
                  <a:pt x="2523" y="11161"/>
                  <a:pt x="2532" y="11161"/>
                </a:cubicBezTo>
                <a:cubicBezTo>
                  <a:pt x="2578" y="11161"/>
                  <a:pt x="2608" y="11091"/>
                  <a:pt x="2560" y="11062"/>
                </a:cubicBezTo>
                <a:cubicBezTo>
                  <a:pt x="2534" y="11046"/>
                  <a:pt x="2509" y="11031"/>
                  <a:pt x="2485" y="11017"/>
                </a:cubicBezTo>
                <a:cubicBezTo>
                  <a:pt x="2476" y="11011"/>
                  <a:pt x="2467" y="11009"/>
                  <a:pt x="2458" y="11009"/>
                </a:cubicBezTo>
                <a:close/>
                <a:moveTo>
                  <a:pt x="24052" y="11078"/>
                </a:moveTo>
                <a:cubicBezTo>
                  <a:pt x="24028" y="11078"/>
                  <a:pt x="24004" y="11103"/>
                  <a:pt x="24019" y="11131"/>
                </a:cubicBezTo>
                <a:cubicBezTo>
                  <a:pt x="24024" y="11141"/>
                  <a:pt x="24029" y="11151"/>
                  <a:pt x="24034" y="11161"/>
                </a:cubicBezTo>
                <a:cubicBezTo>
                  <a:pt x="24041" y="11174"/>
                  <a:pt x="24051" y="11179"/>
                  <a:pt x="24062" y="11179"/>
                </a:cubicBezTo>
                <a:cubicBezTo>
                  <a:pt x="24085" y="11179"/>
                  <a:pt x="24109" y="11154"/>
                  <a:pt x="24095" y="11125"/>
                </a:cubicBezTo>
                <a:cubicBezTo>
                  <a:pt x="24090" y="11115"/>
                  <a:pt x="24085" y="11106"/>
                  <a:pt x="24079" y="11095"/>
                </a:cubicBezTo>
                <a:cubicBezTo>
                  <a:pt x="24073" y="11083"/>
                  <a:pt x="24062" y="11078"/>
                  <a:pt x="24052" y="11078"/>
                </a:cubicBezTo>
                <a:close/>
                <a:moveTo>
                  <a:pt x="7018" y="11064"/>
                </a:moveTo>
                <a:cubicBezTo>
                  <a:pt x="6977" y="11064"/>
                  <a:pt x="6940" y="11117"/>
                  <a:pt x="6977" y="11155"/>
                </a:cubicBezTo>
                <a:lnTo>
                  <a:pt x="6993" y="11171"/>
                </a:lnTo>
                <a:cubicBezTo>
                  <a:pt x="7004" y="11182"/>
                  <a:pt x="7017" y="11186"/>
                  <a:pt x="7029" y="11186"/>
                </a:cubicBezTo>
                <a:cubicBezTo>
                  <a:pt x="7070" y="11186"/>
                  <a:pt x="7107" y="11133"/>
                  <a:pt x="7069" y="11095"/>
                </a:cubicBezTo>
                <a:lnTo>
                  <a:pt x="7054" y="11079"/>
                </a:lnTo>
                <a:cubicBezTo>
                  <a:pt x="7043" y="11068"/>
                  <a:pt x="7030" y="11064"/>
                  <a:pt x="7018" y="11064"/>
                </a:cubicBezTo>
                <a:close/>
                <a:moveTo>
                  <a:pt x="9438" y="11122"/>
                </a:moveTo>
                <a:cubicBezTo>
                  <a:pt x="9426" y="11122"/>
                  <a:pt x="9414" y="11135"/>
                  <a:pt x="9421" y="11149"/>
                </a:cubicBezTo>
                <a:cubicBezTo>
                  <a:pt x="9427" y="11160"/>
                  <a:pt x="9432" y="11168"/>
                  <a:pt x="9437" y="11179"/>
                </a:cubicBezTo>
                <a:cubicBezTo>
                  <a:pt x="9440" y="11186"/>
                  <a:pt x="9446" y="11188"/>
                  <a:pt x="9451" y="11188"/>
                </a:cubicBezTo>
                <a:cubicBezTo>
                  <a:pt x="9462" y="11188"/>
                  <a:pt x="9474" y="11175"/>
                  <a:pt x="9467" y="11161"/>
                </a:cubicBezTo>
                <a:cubicBezTo>
                  <a:pt x="9460" y="11151"/>
                  <a:pt x="9455" y="11141"/>
                  <a:pt x="9452" y="11131"/>
                </a:cubicBezTo>
                <a:cubicBezTo>
                  <a:pt x="9448" y="11124"/>
                  <a:pt x="9443" y="11122"/>
                  <a:pt x="9438" y="11122"/>
                </a:cubicBezTo>
                <a:close/>
                <a:moveTo>
                  <a:pt x="8924" y="11071"/>
                </a:moveTo>
                <a:cubicBezTo>
                  <a:pt x="8915" y="11071"/>
                  <a:pt x="8906" y="11073"/>
                  <a:pt x="8898" y="11077"/>
                </a:cubicBezTo>
                <a:cubicBezTo>
                  <a:pt x="8887" y="11083"/>
                  <a:pt x="8878" y="11088"/>
                  <a:pt x="8867" y="11093"/>
                </a:cubicBezTo>
                <a:cubicBezTo>
                  <a:pt x="8841" y="11106"/>
                  <a:pt x="8835" y="11141"/>
                  <a:pt x="8847" y="11166"/>
                </a:cubicBezTo>
                <a:cubicBezTo>
                  <a:pt x="8858" y="11184"/>
                  <a:pt x="8876" y="11193"/>
                  <a:pt x="8895" y="11193"/>
                </a:cubicBezTo>
                <a:cubicBezTo>
                  <a:pt x="8904" y="11193"/>
                  <a:pt x="8913" y="11190"/>
                  <a:pt x="8921" y="11186"/>
                </a:cubicBezTo>
                <a:cubicBezTo>
                  <a:pt x="8931" y="11181"/>
                  <a:pt x="8940" y="11176"/>
                  <a:pt x="8951" y="11171"/>
                </a:cubicBezTo>
                <a:cubicBezTo>
                  <a:pt x="8977" y="11157"/>
                  <a:pt x="8983" y="11121"/>
                  <a:pt x="8971" y="11097"/>
                </a:cubicBezTo>
                <a:cubicBezTo>
                  <a:pt x="8960" y="11080"/>
                  <a:pt x="8943" y="11071"/>
                  <a:pt x="8924" y="11071"/>
                </a:cubicBezTo>
                <a:close/>
                <a:moveTo>
                  <a:pt x="9961" y="11088"/>
                </a:moveTo>
                <a:cubicBezTo>
                  <a:pt x="9893" y="11088"/>
                  <a:pt x="9891" y="11194"/>
                  <a:pt x="9961" y="11195"/>
                </a:cubicBezTo>
                <a:lnTo>
                  <a:pt x="9991" y="11195"/>
                </a:lnTo>
                <a:cubicBezTo>
                  <a:pt x="10059" y="11195"/>
                  <a:pt x="10060" y="11088"/>
                  <a:pt x="9991" y="11088"/>
                </a:cubicBezTo>
                <a:close/>
                <a:moveTo>
                  <a:pt x="13931" y="11109"/>
                </a:moveTo>
                <a:cubicBezTo>
                  <a:pt x="13904" y="11109"/>
                  <a:pt x="13880" y="11144"/>
                  <a:pt x="13905" y="11168"/>
                </a:cubicBezTo>
                <a:lnTo>
                  <a:pt x="13921" y="11184"/>
                </a:lnTo>
                <a:cubicBezTo>
                  <a:pt x="13928" y="11192"/>
                  <a:pt x="13937" y="11195"/>
                  <a:pt x="13945" y="11195"/>
                </a:cubicBezTo>
                <a:cubicBezTo>
                  <a:pt x="13972" y="11195"/>
                  <a:pt x="13996" y="11160"/>
                  <a:pt x="13970" y="11135"/>
                </a:cubicBezTo>
                <a:lnTo>
                  <a:pt x="13954" y="11119"/>
                </a:lnTo>
                <a:cubicBezTo>
                  <a:pt x="13947" y="11112"/>
                  <a:pt x="13939" y="11109"/>
                  <a:pt x="13931" y="11109"/>
                </a:cubicBezTo>
                <a:close/>
                <a:moveTo>
                  <a:pt x="11975" y="11096"/>
                </a:moveTo>
                <a:cubicBezTo>
                  <a:pt x="11957" y="11096"/>
                  <a:pt x="11940" y="11108"/>
                  <a:pt x="11940" y="11131"/>
                </a:cubicBezTo>
                <a:lnTo>
                  <a:pt x="11940" y="11161"/>
                </a:lnTo>
                <a:cubicBezTo>
                  <a:pt x="11939" y="11184"/>
                  <a:pt x="11956" y="11196"/>
                  <a:pt x="11974" y="11196"/>
                </a:cubicBezTo>
                <a:cubicBezTo>
                  <a:pt x="11992" y="11196"/>
                  <a:pt x="12010" y="11185"/>
                  <a:pt x="12010" y="11161"/>
                </a:cubicBezTo>
                <a:lnTo>
                  <a:pt x="12010" y="11131"/>
                </a:lnTo>
                <a:cubicBezTo>
                  <a:pt x="12010" y="11108"/>
                  <a:pt x="11992" y="11096"/>
                  <a:pt x="11975" y="11096"/>
                </a:cubicBezTo>
                <a:close/>
                <a:moveTo>
                  <a:pt x="5043" y="11107"/>
                </a:moveTo>
                <a:cubicBezTo>
                  <a:pt x="5020" y="11107"/>
                  <a:pt x="4995" y="11133"/>
                  <a:pt x="5009" y="11161"/>
                </a:cubicBezTo>
                <a:cubicBezTo>
                  <a:pt x="5015" y="11172"/>
                  <a:pt x="5019" y="11181"/>
                  <a:pt x="5026" y="11191"/>
                </a:cubicBezTo>
                <a:cubicBezTo>
                  <a:pt x="5032" y="11204"/>
                  <a:pt x="5043" y="11209"/>
                  <a:pt x="5053" y="11209"/>
                </a:cubicBezTo>
                <a:cubicBezTo>
                  <a:pt x="5077" y="11209"/>
                  <a:pt x="5101" y="11184"/>
                  <a:pt x="5086" y="11156"/>
                </a:cubicBezTo>
                <a:cubicBezTo>
                  <a:pt x="5081" y="11145"/>
                  <a:pt x="5076" y="11136"/>
                  <a:pt x="5071" y="11125"/>
                </a:cubicBezTo>
                <a:cubicBezTo>
                  <a:pt x="5064" y="11113"/>
                  <a:pt x="5054" y="11107"/>
                  <a:pt x="5043" y="11107"/>
                </a:cubicBezTo>
                <a:close/>
                <a:moveTo>
                  <a:pt x="15568" y="11099"/>
                </a:moveTo>
                <a:cubicBezTo>
                  <a:pt x="15563" y="11099"/>
                  <a:pt x="15557" y="11100"/>
                  <a:pt x="15551" y="11103"/>
                </a:cubicBezTo>
                <a:cubicBezTo>
                  <a:pt x="15535" y="11113"/>
                  <a:pt x="15526" y="11136"/>
                  <a:pt x="15538" y="11152"/>
                </a:cubicBezTo>
                <a:cubicBezTo>
                  <a:pt x="15554" y="11172"/>
                  <a:pt x="15568" y="11193"/>
                  <a:pt x="15582" y="11212"/>
                </a:cubicBezTo>
                <a:cubicBezTo>
                  <a:pt x="15590" y="11223"/>
                  <a:pt x="15601" y="11230"/>
                  <a:pt x="15613" y="11230"/>
                </a:cubicBezTo>
                <a:cubicBezTo>
                  <a:pt x="15619" y="11230"/>
                  <a:pt x="15625" y="11228"/>
                  <a:pt x="15630" y="11225"/>
                </a:cubicBezTo>
                <a:cubicBezTo>
                  <a:pt x="15646" y="11216"/>
                  <a:pt x="15656" y="11193"/>
                  <a:pt x="15644" y="11177"/>
                </a:cubicBezTo>
                <a:cubicBezTo>
                  <a:pt x="15629" y="11157"/>
                  <a:pt x="15614" y="11137"/>
                  <a:pt x="15599" y="11116"/>
                </a:cubicBezTo>
                <a:cubicBezTo>
                  <a:pt x="15591" y="11105"/>
                  <a:pt x="15580" y="11099"/>
                  <a:pt x="15568" y="11099"/>
                </a:cubicBezTo>
                <a:close/>
                <a:moveTo>
                  <a:pt x="11824" y="11157"/>
                </a:moveTo>
                <a:cubicBezTo>
                  <a:pt x="11806" y="11157"/>
                  <a:pt x="11789" y="11168"/>
                  <a:pt x="11789" y="11191"/>
                </a:cubicBezTo>
                <a:lnTo>
                  <a:pt x="11789" y="11207"/>
                </a:lnTo>
                <a:cubicBezTo>
                  <a:pt x="11789" y="11230"/>
                  <a:pt x="11806" y="11241"/>
                  <a:pt x="11824" y="11241"/>
                </a:cubicBezTo>
                <a:cubicBezTo>
                  <a:pt x="11842" y="11241"/>
                  <a:pt x="11859" y="11230"/>
                  <a:pt x="11859" y="11207"/>
                </a:cubicBezTo>
                <a:lnTo>
                  <a:pt x="11859" y="11191"/>
                </a:lnTo>
                <a:cubicBezTo>
                  <a:pt x="11859" y="11168"/>
                  <a:pt x="11842" y="11157"/>
                  <a:pt x="11824" y="11157"/>
                </a:cubicBezTo>
                <a:close/>
                <a:moveTo>
                  <a:pt x="16913" y="11099"/>
                </a:moveTo>
                <a:cubicBezTo>
                  <a:pt x="16897" y="11099"/>
                  <a:pt x="16882" y="11106"/>
                  <a:pt x="16871" y="11123"/>
                </a:cubicBezTo>
                <a:cubicBezTo>
                  <a:pt x="16861" y="11139"/>
                  <a:pt x="16853" y="11155"/>
                  <a:pt x="16844" y="11168"/>
                </a:cubicBezTo>
                <a:cubicBezTo>
                  <a:pt x="16819" y="11211"/>
                  <a:pt x="16856" y="11249"/>
                  <a:pt x="16892" y="11249"/>
                </a:cubicBezTo>
                <a:cubicBezTo>
                  <a:pt x="16908" y="11249"/>
                  <a:pt x="16924" y="11242"/>
                  <a:pt x="16935" y="11224"/>
                </a:cubicBezTo>
                <a:cubicBezTo>
                  <a:pt x="16944" y="11208"/>
                  <a:pt x="16954" y="11193"/>
                  <a:pt x="16963" y="11178"/>
                </a:cubicBezTo>
                <a:cubicBezTo>
                  <a:pt x="16987" y="11137"/>
                  <a:pt x="16950" y="11099"/>
                  <a:pt x="16913" y="11099"/>
                </a:cubicBezTo>
                <a:close/>
                <a:moveTo>
                  <a:pt x="10986" y="11119"/>
                </a:moveTo>
                <a:cubicBezTo>
                  <a:pt x="10950" y="11119"/>
                  <a:pt x="10913" y="11158"/>
                  <a:pt x="10936" y="11199"/>
                </a:cubicBezTo>
                <a:cubicBezTo>
                  <a:pt x="10956" y="11235"/>
                  <a:pt x="10989" y="11252"/>
                  <a:pt x="11026" y="11256"/>
                </a:cubicBezTo>
                <a:cubicBezTo>
                  <a:pt x="11028" y="11257"/>
                  <a:pt x="11030" y="11257"/>
                  <a:pt x="11032" y="11257"/>
                </a:cubicBezTo>
                <a:cubicBezTo>
                  <a:pt x="11059" y="11257"/>
                  <a:pt x="11081" y="11229"/>
                  <a:pt x="11081" y="11203"/>
                </a:cubicBezTo>
                <a:cubicBezTo>
                  <a:pt x="11081" y="11173"/>
                  <a:pt x="11058" y="11155"/>
                  <a:pt x="11030" y="11150"/>
                </a:cubicBezTo>
                <a:cubicBezTo>
                  <a:pt x="11029" y="11147"/>
                  <a:pt x="11029" y="11146"/>
                  <a:pt x="11028" y="11145"/>
                </a:cubicBezTo>
                <a:cubicBezTo>
                  <a:pt x="11018" y="11127"/>
                  <a:pt x="11002" y="11119"/>
                  <a:pt x="10986" y="11119"/>
                </a:cubicBezTo>
                <a:close/>
                <a:moveTo>
                  <a:pt x="10591" y="11198"/>
                </a:moveTo>
                <a:cubicBezTo>
                  <a:pt x="10546" y="11198"/>
                  <a:pt x="10546" y="11268"/>
                  <a:pt x="10591" y="11268"/>
                </a:cubicBezTo>
                <a:cubicBezTo>
                  <a:pt x="10638" y="11268"/>
                  <a:pt x="10638" y="11198"/>
                  <a:pt x="10591" y="11198"/>
                </a:cubicBezTo>
                <a:close/>
                <a:moveTo>
                  <a:pt x="4396" y="11089"/>
                </a:moveTo>
                <a:cubicBezTo>
                  <a:pt x="4355" y="11089"/>
                  <a:pt x="4319" y="11142"/>
                  <a:pt x="4356" y="11179"/>
                </a:cubicBezTo>
                <a:cubicBezTo>
                  <a:pt x="4381" y="11204"/>
                  <a:pt x="4405" y="11229"/>
                  <a:pt x="4431" y="11255"/>
                </a:cubicBezTo>
                <a:cubicBezTo>
                  <a:pt x="4442" y="11266"/>
                  <a:pt x="4454" y="11271"/>
                  <a:pt x="4466" y="11271"/>
                </a:cubicBezTo>
                <a:cubicBezTo>
                  <a:pt x="4507" y="11271"/>
                  <a:pt x="4544" y="11218"/>
                  <a:pt x="4507" y="11181"/>
                </a:cubicBezTo>
                <a:cubicBezTo>
                  <a:pt x="4482" y="11156"/>
                  <a:pt x="4457" y="11130"/>
                  <a:pt x="4432" y="11105"/>
                </a:cubicBezTo>
                <a:cubicBezTo>
                  <a:pt x="4421" y="11094"/>
                  <a:pt x="4408" y="11089"/>
                  <a:pt x="4396" y="11089"/>
                </a:cubicBezTo>
                <a:close/>
                <a:moveTo>
                  <a:pt x="18498" y="11171"/>
                </a:moveTo>
                <a:cubicBezTo>
                  <a:pt x="18489" y="11171"/>
                  <a:pt x="18480" y="11177"/>
                  <a:pt x="18480" y="11188"/>
                </a:cubicBezTo>
                <a:lnTo>
                  <a:pt x="18480" y="11263"/>
                </a:lnTo>
                <a:cubicBezTo>
                  <a:pt x="18480" y="11274"/>
                  <a:pt x="18489" y="11280"/>
                  <a:pt x="18498" y="11280"/>
                </a:cubicBezTo>
                <a:cubicBezTo>
                  <a:pt x="18507" y="11280"/>
                  <a:pt x="18515" y="11275"/>
                  <a:pt x="18515" y="11263"/>
                </a:cubicBezTo>
                <a:lnTo>
                  <a:pt x="18515" y="11188"/>
                </a:lnTo>
                <a:cubicBezTo>
                  <a:pt x="18515" y="11177"/>
                  <a:pt x="18507" y="11171"/>
                  <a:pt x="18498" y="11171"/>
                </a:cubicBezTo>
                <a:close/>
                <a:moveTo>
                  <a:pt x="1482" y="11142"/>
                </a:moveTo>
                <a:cubicBezTo>
                  <a:pt x="1441" y="11142"/>
                  <a:pt x="1404" y="11195"/>
                  <a:pt x="1441" y="11233"/>
                </a:cubicBezTo>
                <a:lnTo>
                  <a:pt x="1486" y="11277"/>
                </a:lnTo>
                <a:cubicBezTo>
                  <a:pt x="1497" y="11288"/>
                  <a:pt x="1510" y="11293"/>
                  <a:pt x="1522" y="11293"/>
                </a:cubicBezTo>
                <a:cubicBezTo>
                  <a:pt x="1563" y="11293"/>
                  <a:pt x="1599" y="11240"/>
                  <a:pt x="1561" y="11203"/>
                </a:cubicBezTo>
                <a:lnTo>
                  <a:pt x="1517" y="11158"/>
                </a:lnTo>
                <a:cubicBezTo>
                  <a:pt x="1506" y="11147"/>
                  <a:pt x="1494" y="11142"/>
                  <a:pt x="1482" y="11142"/>
                </a:cubicBezTo>
                <a:close/>
                <a:moveTo>
                  <a:pt x="8126" y="11224"/>
                </a:moveTo>
                <a:cubicBezTo>
                  <a:pt x="8121" y="11224"/>
                  <a:pt x="8115" y="11226"/>
                  <a:pt x="8112" y="11231"/>
                </a:cubicBezTo>
                <a:cubicBezTo>
                  <a:pt x="8098" y="11249"/>
                  <a:pt x="8082" y="11262"/>
                  <a:pt x="8064" y="11268"/>
                </a:cubicBezTo>
                <a:cubicBezTo>
                  <a:pt x="8045" y="11276"/>
                  <a:pt x="8050" y="11304"/>
                  <a:pt x="8066" y="11304"/>
                </a:cubicBezTo>
                <a:cubicBezTo>
                  <a:pt x="8068" y="11304"/>
                  <a:pt x="8070" y="11303"/>
                  <a:pt x="8072" y="11303"/>
                </a:cubicBezTo>
                <a:cubicBezTo>
                  <a:pt x="8101" y="11293"/>
                  <a:pt x="8124" y="11275"/>
                  <a:pt x="8142" y="11250"/>
                </a:cubicBezTo>
                <a:cubicBezTo>
                  <a:pt x="8151" y="11237"/>
                  <a:pt x="8138" y="11224"/>
                  <a:pt x="8126" y="11224"/>
                </a:cubicBezTo>
                <a:close/>
                <a:moveTo>
                  <a:pt x="18061" y="11272"/>
                </a:moveTo>
                <a:cubicBezTo>
                  <a:pt x="18044" y="11272"/>
                  <a:pt x="18026" y="11284"/>
                  <a:pt x="18026" y="11307"/>
                </a:cubicBezTo>
                <a:lnTo>
                  <a:pt x="18026" y="11322"/>
                </a:lnTo>
                <a:cubicBezTo>
                  <a:pt x="18026" y="11345"/>
                  <a:pt x="18044" y="11356"/>
                  <a:pt x="18061" y="11356"/>
                </a:cubicBezTo>
                <a:cubicBezTo>
                  <a:pt x="18079" y="11356"/>
                  <a:pt x="18096" y="11345"/>
                  <a:pt x="18096" y="11322"/>
                </a:cubicBezTo>
                <a:lnTo>
                  <a:pt x="18096" y="11307"/>
                </a:lnTo>
                <a:cubicBezTo>
                  <a:pt x="18096" y="11284"/>
                  <a:pt x="18079" y="11272"/>
                  <a:pt x="18061" y="11272"/>
                </a:cubicBezTo>
                <a:close/>
                <a:moveTo>
                  <a:pt x="1990" y="11267"/>
                </a:moveTo>
                <a:cubicBezTo>
                  <a:pt x="1972" y="11267"/>
                  <a:pt x="1954" y="11278"/>
                  <a:pt x="1954" y="11301"/>
                </a:cubicBezTo>
                <a:lnTo>
                  <a:pt x="1954" y="11331"/>
                </a:lnTo>
                <a:cubicBezTo>
                  <a:pt x="1954" y="11354"/>
                  <a:pt x="1972" y="11365"/>
                  <a:pt x="1990" y="11365"/>
                </a:cubicBezTo>
                <a:cubicBezTo>
                  <a:pt x="2007" y="11365"/>
                  <a:pt x="2025" y="11354"/>
                  <a:pt x="2025" y="11331"/>
                </a:cubicBezTo>
                <a:lnTo>
                  <a:pt x="2025" y="11301"/>
                </a:lnTo>
                <a:cubicBezTo>
                  <a:pt x="2025" y="11278"/>
                  <a:pt x="2007" y="11267"/>
                  <a:pt x="1990" y="11267"/>
                </a:cubicBezTo>
                <a:close/>
                <a:moveTo>
                  <a:pt x="9199" y="11205"/>
                </a:moveTo>
                <a:cubicBezTo>
                  <a:pt x="9159" y="11205"/>
                  <a:pt x="9122" y="11258"/>
                  <a:pt x="9158" y="11296"/>
                </a:cubicBezTo>
                <a:cubicBezTo>
                  <a:pt x="9182" y="11320"/>
                  <a:pt x="9207" y="11347"/>
                  <a:pt x="9232" y="11372"/>
                </a:cubicBezTo>
                <a:cubicBezTo>
                  <a:pt x="9243" y="11383"/>
                  <a:pt x="9255" y="11388"/>
                  <a:pt x="9268" y="11388"/>
                </a:cubicBezTo>
                <a:cubicBezTo>
                  <a:pt x="9308" y="11388"/>
                  <a:pt x="9344" y="11334"/>
                  <a:pt x="9307" y="11297"/>
                </a:cubicBezTo>
                <a:cubicBezTo>
                  <a:pt x="9282" y="11272"/>
                  <a:pt x="9259" y="11246"/>
                  <a:pt x="9234" y="11221"/>
                </a:cubicBezTo>
                <a:cubicBezTo>
                  <a:pt x="9223" y="11210"/>
                  <a:pt x="9211" y="11205"/>
                  <a:pt x="9199" y="11205"/>
                </a:cubicBezTo>
                <a:close/>
                <a:moveTo>
                  <a:pt x="6601" y="11339"/>
                </a:moveTo>
                <a:cubicBezTo>
                  <a:pt x="6557" y="11339"/>
                  <a:pt x="6556" y="11409"/>
                  <a:pt x="6602" y="11409"/>
                </a:cubicBezTo>
                <a:cubicBezTo>
                  <a:pt x="6647" y="11409"/>
                  <a:pt x="6647" y="11339"/>
                  <a:pt x="6602" y="11339"/>
                </a:cubicBezTo>
                <a:cubicBezTo>
                  <a:pt x="6602" y="11339"/>
                  <a:pt x="6602" y="11339"/>
                  <a:pt x="6601" y="11339"/>
                </a:cubicBezTo>
                <a:close/>
                <a:moveTo>
                  <a:pt x="19848" y="11277"/>
                </a:moveTo>
                <a:cubicBezTo>
                  <a:pt x="19841" y="11277"/>
                  <a:pt x="19835" y="11278"/>
                  <a:pt x="19829" y="11282"/>
                </a:cubicBezTo>
                <a:cubicBezTo>
                  <a:pt x="19810" y="11292"/>
                  <a:pt x="19808" y="11313"/>
                  <a:pt x="19816" y="11330"/>
                </a:cubicBezTo>
                <a:cubicBezTo>
                  <a:pt x="19826" y="11355"/>
                  <a:pt x="19837" y="11380"/>
                  <a:pt x="19849" y="11404"/>
                </a:cubicBezTo>
                <a:cubicBezTo>
                  <a:pt x="19854" y="11417"/>
                  <a:pt x="19866" y="11422"/>
                  <a:pt x="19879" y="11422"/>
                </a:cubicBezTo>
                <a:cubicBezTo>
                  <a:pt x="19885" y="11422"/>
                  <a:pt x="19892" y="11421"/>
                  <a:pt x="19897" y="11418"/>
                </a:cubicBezTo>
                <a:cubicBezTo>
                  <a:pt x="19915" y="11407"/>
                  <a:pt x="19918" y="11386"/>
                  <a:pt x="19910" y="11370"/>
                </a:cubicBezTo>
                <a:cubicBezTo>
                  <a:pt x="19899" y="11344"/>
                  <a:pt x="19889" y="11319"/>
                  <a:pt x="19877" y="11294"/>
                </a:cubicBezTo>
                <a:cubicBezTo>
                  <a:pt x="19873" y="11283"/>
                  <a:pt x="19860" y="11277"/>
                  <a:pt x="19848" y="11277"/>
                </a:cubicBezTo>
                <a:close/>
                <a:moveTo>
                  <a:pt x="12951" y="11294"/>
                </a:moveTo>
                <a:cubicBezTo>
                  <a:pt x="12930" y="11294"/>
                  <a:pt x="12908" y="11311"/>
                  <a:pt x="12915" y="11337"/>
                </a:cubicBezTo>
                <a:cubicBezTo>
                  <a:pt x="12920" y="11357"/>
                  <a:pt x="12926" y="11377"/>
                  <a:pt x="12931" y="11398"/>
                </a:cubicBezTo>
                <a:cubicBezTo>
                  <a:pt x="12935" y="11416"/>
                  <a:pt x="12948" y="11424"/>
                  <a:pt x="12962" y="11424"/>
                </a:cubicBezTo>
                <a:cubicBezTo>
                  <a:pt x="12983" y="11424"/>
                  <a:pt x="13005" y="11406"/>
                  <a:pt x="12999" y="11380"/>
                </a:cubicBezTo>
                <a:cubicBezTo>
                  <a:pt x="12994" y="11360"/>
                  <a:pt x="12988" y="11340"/>
                  <a:pt x="12983" y="11319"/>
                </a:cubicBezTo>
                <a:cubicBezTo>
                  <a:pt x="12978" y="11302"/>
                  <a:pt x="12965" y="11294"/>
                  <a:pt x="12951" y="11294"/>
                </a:cubicBezTo>
                <a:close/>
                <a:moveTo>
                  <a:pt x="16395" y="11294"/>
                </a:moveTo>
                <a:cubicBezTo>
                  <a:pt x="16385" y="11294"/>
                  <a:pt x="16375" y="11297"/>
                  <a:pt x="16367" y="11301"/>
                </a:cubicBezTo>
                <a:cubicBezTo>
                  <a:pt x="16341" y="11317"/>
                  <a:pt x="16334" y="11349"/>
                  <a:pt x="16347" y="11375"/>
                </a:cubicBezTo>
                <a:cubicBezTo>
                  <a:pt x="16352" y="11385"/>
                  <a:pt x="16357" y="11394"/>
                  <a:pt x="16363" y="11404"/>
                </a:cubicBezTo>
                <a:cubicBezTo>
                  <a:pt x="16372" y="11422"/>
                  <a:pt x="16390" y="11431"/>
                  <a:pt x="16409" y="11431"/>
                </a:cubicBezTo>
                <a:cubicBezTo>
                  <a:pt x="16418" y="11431"/>
                  <a:pt x="16428" y="11429"/>
                  <a:pt x="16436" y="11424"/>
                </a:cubicBezTo>
                <a:cubicBezTo>
                  <a:pt x="16462" y="11408"/>
                  <a:pt x="16468" y="11377"/>
                  <a:pt x="16456" y="11351"/>
                </a:cubicBezTo>
                <a:cubicBezTo>
                  <a:pt x="16451" y="11340"/>
                  <a:pt x="16445" y="11330"/>
                  <a:pt x="16440" y="11320"/>
                </a:cubicBezTo>
                <a:cubicBezTo>
                  <a:pt x="16431" y="11303"/>
                  <a:pt x="16413" y="11294"/>
                  <a:pt x="16395" y="11294"/>
                </a:cubicBezTo>
                <a:close/>
                <a:moveTo>
                  <a:pt x="24549" y="11290"/>
                </a:moveTo>
                <a:cubicBezTo>
                  <a:pt x="24528" y="11290"/>
                  <a:pt x="24506" y="11307"/>
                  <a:pt x="24512" y="11334"/>
                </a:cubicBezTo>
                <a:cubicBezTo>
                  <a:pt x="24517" y="11358"/>
                  <a:pt x="24522" y="11383"/>
                  <a:pt x="24527" y="11408"/>
                </a:cubicBezTo>
                <a:cubicBezTo>
                  <a:pt x="24530" y="11426"/>
                  <a:pt x="24543" y="11434"/>
                  <a:pt x="24557" y="11434"/>
                </a:cubicBezTo>
                <a:cubicBezTo>
                  <a:pt x="24577" y="11434"/>
                  <a:pt x="24600" y="11417"/>
                  <a:pt x="24595" y="11391"/>
                </a:cubicBezTo>
                <a:cubicBezTo>
                  <a:pt x="24591" y="11365"/>
                  <a:pt x="24585" y="11340"/>
                  <a:pt x="24580" y="11315"/>
                </a:cubicBezTo>
                <a:cubicBezTo>
                  <a:pt x="24576" y="11297"/>
                  <a:pt x="24563" y="11290"/>
                  <a:pt x="24549" y="11290"/>
                </a:cubicBezTo>
                <a:close/>
                <a:moveTo>
                  <a:pt x="561" y="11347"/>
                </a:moveTo>
                <a:cubicBezTo>
                  <a:pt x="526" y="11347"/>
                  <a:pt x="516" y="11405"/>
                  <a:pt x="553" y="11418"/>
                </a:cubicBezTo>
                <a:cubicBezTo>
                  <a:pt x="567" y="11423"/>
                  <a:pt x="583" y="11428"/>
                  <a:pt x="597" y="11435"/>
                </a:cubicBezTo>
                <a:cubicBezTo>
                  <a:pt x="602" y="11436"/>
                  <a:pt x="607" y="11437"/>
                  <a:pt x="611" y="11437"/>
                </a:cubicBezTo>
                <a:cubicBezTo>
                  <a:pt x="646" y="11437"/>
                  <a:pt x="656" y="11380"/>
                  <a:pt x="617" y="11366"/>
                </a:cubicBezTo>
                <a:cubicBezTo>
                  <a:pt x="603" y="11361"/>
                  <a:pt x="587" y="11356"/>
                  <a:pt x="573" y="11350"/>
                </a:cubicBezTo>
                <a:cubicBezTo>
                  <a:pt x="569" y="11348"/>
                  <a:pt x="565" y="11347"/>
                  <a:pt x="561" y="11347"/>
                </a:cubicBezTo>
                <a:close/>
                <a:moveTo>
                  <a:pt x="246" y="11397"/>
                </a:moveTo>
                <a:cubicBezTo>
                  <a:pt x="201" y="11397"/>
                  <a:pt x="201" y="11467"/>
                  <a:pt x="246" y="11467"/>
                </a:cubicBezTo>
                <a:lnTo>
                  <a:pt x="262" y="11467"/>
                </a:lnTo>
                <a:cubicBezTo>
                  <a:pt x="307" y="11467"/>
                  <a:pt x="308" y="11397"/>
                  <a:pt x="262" y="11397"/>
                </a:cubicBezTo>
                <a:close/>
                <a:moveTo>
                  <a:pt x="5426" y="11362"/>
                </a:moveTo>
                <a:cubicBezTo>
                  <a:pt x="5413" y="11362"/>
                  <a:pt x="5400" y="11370"/>
                  <a:pt x="5393" y="11380"/>
                </a:cubicBezTo>
                <a:cubicBezTo>
                  <a:pt x="5383" y="11398"/>
                  <a:pt x="5390" y="11417"/>
                  <a:pt x="5406" y="11428"/>
                </a:cubicBezTo>
                <a:cubicBezTo>
                  <a:pt x="5426" y="11444"/>
                  <a:pt x="5446" y="11459"/>
                  <a:pt x="5467" y="11472"/>
                </a:cubicBezTo>
                <a:cubicBezTo>
                  <a:pt x="5472" y="11476"/>
                  <a:pt x="5478" y="11478"/>
                  <a:pt x="5483" y="11478"/>
                </a:cubicBezTo>
                <a:cubicBezTo>
                  <a:pt x="5496" y="11478"/>
                  <a:pt x="5508" y="11470"/>
                  <a:pt x="5515" y="11460"/>
                </a:cubicBezTo>
                <a:cubicBezTo>
                  <a:pt x="5525" y="11441"/>
                  <a:pt x="5518" y="11423"/>
                  <a:pt x="5502" y="11411"/>
                </a:cubicBezTo>
                <a:cubicBezTo>
                  <a:pt x="5482" y="11396"/>
                  <a:pt x="5462" y="11381"/>
                  <a:pt x="5441" y="11366"/>
                </a:cubicBezTo>
                <a:cubicBezTo>
                  <a:pt x="5437" y="11363"/>
                  <a:pt x="5432" y="11362"/>
                  <a:pt x="5426" y="11362"/>
                </a:cubicBezTo>
                <a:close/>
                <a:moveTo>
                  <a:pt x="3956" y="11438"/>
                </a:moveTo>
                <a:cubicBezTo>
                  <a:pt x="3912" y="11438"/>
                  <a:pt x="3913" y="11508"/>
                  <a:pt x="3958" y="11508"/>
                </a:cubicBezTo>
                <a:cubicBezTo>
                  <a:pt x="4004" y="11508"/>
                  <a:pt x="4004" y="11438"/>
                  <a:pt x="3958" y="11438"/>
                </a:cubicBezTo>
                <a:cubicBezTo>
                  <a:pt x="3957" y="11438"/>
                  <a:pt x="3957" y="11438"/>
                  <a:pt x="3956" y="11438"/>
                </a:cubicBezTo>
                <a:close/>
                <a:moveTo>
                  <a:pt x="6024" y="11383"/>
                </a:moveTo>
                <a:cubicBezTo>
                  <a:pt x="6007" y="11383"/>
                  <a:pt x="5997" y="11407"/>
                  <a:pt x="6013" y="11415"/>
                </a:cubicBezTo>
                <a:cubicBezTo>
                  <a:pt x="6023" y="11419"/>
                  <a:pt x="6030" y="11424"/>
                  <a:pt x="6039" y="11428"/>
                </a:cubicBezTo>
                <a:cubicBezTo>
                  <a:pt x="6036" y="11428"/>
                  <a:pt x="6033" y="11427"/>
                  <a:pt x="6031" y="11427"/>
                </a:cubicBezTo>
                <a:cubicBezTo>
                  <a:pt x="6022" y="11427"/>
                  <a:pt x="6013" y="11431"/>
                  <a:pt x="6005" y="11438"/>
                </a:cubicBezTo>
                <a:cubicBezTo>
                  <a:pt x="5999" y="11442"/>
                  <a:pt x="5993" y="11443"/>
                  <a:pt x="5986" y="11443"/>
                </a:cubicBezTo>
                <a:cubicBezTo>
                  <a:pt x="5984" y="11443"/>
                  <a:pt x="5981" y="11443"/>
                  <a:pt x="5979" y="11443"/>
                </a:cubicBezTo>
                <a:cubicBezTo>
                  <a:pt x="5976" y="11442"/>
                  <a:pt x="5973" y="11442"/>
                  <a:pt x="5970" y="11442"/>
                </a:cubicBezTo>
                <a:cubicBezTo>
                  <a:pt x="5931" y="11442"/>
                  <a:pt x="5917" y="11502"/>
                  <a:pt x="5959" y="11511"/>
                </a:cubicBezTo>
                <a:cubicBezTo>
                  <a:pt x="5968" y="11513"/>
                  <a:pt x="5977" y="11514"/>
                  <a:pt x="5985" y="11514"/>
                </a:cubicBezTo>
                <a:cubicBezTo>
                  <a:pt x="6010" y="11514"/>
                  <a:pt x="6033" y="11505"/>
                  <a:pt x="6053" y="11487"/>
                </a:cubicBezTo>
                <a:cubicBezTo>
                  <a:pt x="6068" y="11475"/>
                  <a:pt x="6066" y="11449"/>
                  <a:pt x="6053" y="11437"/>
                </a:cubicBezTo>
                <a:cubicBezTo>
                  <a:pt x="6050" y="11435"/>
                  <a:pt x="6049" y="11433"/>
                  <a:pt x="6047" y="11432"/>
                </a:cubicBezTo>
                <a:lnTo>
                  <a:pt x="6047" y="11432"/>
                </a:lnTo>
                <a:cubicBezTo>
                  <a:pt x="6048" y="11433"/>
                  <a:pt x="6049" y="11433"/>
                  <a:pt x="6050" y="11433"/>
                </a:cubicBezTo>
                <a:cubicBezTo>
                  <a:pt x="6069" y="11433"/>
                  <a:pt x="6081" y="11409"/>
                  <a:pt x="6063" y="11401"/>
                </a:cubicBezTo>
                <a:cubicBezTo>
                  <a:pt x="6052" y="11396"/>
                  <a:pt x="6043" y="11391"/>
                  <a:pt x="6032" y="11385"/>
                </a:cubicBezTo>
                <a:cubicBezTo>
                  <a:pt x="6029" y="11384"/>
                  <a:pt x="6027" y="11383"/>
                  <a:pt x="6024" y="11383"/>
                </a:cubicBezTo>
                <a:close/>
                <a:moveTo>
                  <a:pt x="7292" y="11402"/>
                </a:moveTo>
                <a:cubicBezTo>
                  <a:pt x="7284" y="11402"/>
                  <a:pt x="7276" y="11405"/>
                  <a:pt x="7268" y="11413"/>
                </a:cubicBezTo>
                <a:lnTo>
                  <a:pt x="7223" y="11457"/>
                </a:lnTo>
                <a:cubicBezTo>
                  <a:pt x="7197" y="11481"/>
                  <a:pt x="7223" y="11517"/>
                  <a:pt x="7250" y="11517"/>
                </a:cubicBezTo>
                <a:cubicBezTo>
                  <a:pt x="7258" y="11517"/>
                  <a:pt x="7266" y="11514"/>
                  <a:pt x="7274" y="11507"/>
                </a:cubicBezTo>
                <a:lnTo>
                  <a:pt x="7318" y="11462"/>
                </a:lnTo>
                <a:cubicBezTo>
                  <a:pt x="7344" y="11437"/>
                  <a:pt x="7319" y="11402"/>
                  <a:pt x="7292" y="11402"/>
                </a:cubicBezTo>
                <a:close/>
                <a:moveTo>
                  <a:pt x="5061" y="11439"/>
                </a:moveTo>
                <a:cubicBezTo>
                  <a:pt x="5053" y="11439"/>
                  <a:pt x="5044" y="11442"/>
                  <a:pt x="5037" y="11449"/>
                </a:cubicBezTo>
                <a:lnTo>
                  <a:pt x="5021" y="11465"/>
                </a:lnTo>
                <a:cubicBezTo>
                  <a:pt x="4996" y="11490"/>
                  <a:pt x="5020" y="11525"/>
                  <a:pt x="5047" y="11525"/>
                </a:cubicBezTo>
                <a:cubicBezTo>
                  <a:pt x="5055" y="11525"/>
                  <a:pt x="5063" y="11522"/>
                  <a:pt x="5071" y="11514"/>
                </a:cubicBezTo>
                <a:lnTo>
                  <a:pt x="5086" y="11498"/>
                </a:lnTo>
                <a:cubicBezTo>
                  <a:pt x="5112" y="11473"/>
                  <a:pt x="5088" y="11439"/>
                  <a:pt x="5061" y="11439"/>
                </a:cubicBezTo>
                <a:close/>
                <a:moveTo>
                  <a:pt x="11373" y="11406"/>
                </a:moveTo>
                <a:cubicBezTo>
                  <a:pt x="11332" y="11406"/>
                  <a:pt x="11296" y="11459"/>
                  <a:pt x="11333" y="11496"/>
                </a:cubicBezTo>
                <a:lnTo>
                  <a:pt x="11349" y="11512"/>
                </a:lnTo>
                <a:cubicBezTo>
                  <a:pt x="11360" y="11523"/>
                  <a:pt x="11372" y="11528"/>
                  <a:pt x="11385" y="11528"/>
                </a:cubicBezTo>
                <a:cubicBezTo>
                  <a:pt x="11425" y="11528"/>
                  <a:pt x="11461" y="11475"/>
                  <a:pt x="11424" y="11438"/>
                </a:cubicBezTo>
                <a:lnTo>
                  <a:pt x="11409" y="11422"/>
                </a:lnTo>
                <a:cubicBezTo>
                  <a:pt x="11398" y="11411"/>
                  <a:pt x="11385" y="11406"/>
                  <a:pt x="11373" y="11406"/>
                </a:cubicBezTo>
                <a:close/>
                <a:moveTo>
                  <a:pt x="19130" y="11406"/>
                </a:moveTo>
                <a:cubicBezTo>
                  <a:pt x="19112" y="11406"/>
                  <a:pt x="19092" y="11416"/>
                  <a:pt x="19082" y="11433"/>
                </a:cubicBezTo>
                <a:cubicBezTo>
                  <a:pt x="19067" y="11460"/>
                  <a:pt x="19077" y="11491"/>
                  <a:pt x="19102" y="11507"/>
                </a:cubicBezTo>
                <a:cubicBezTo>
                  <a:pt x="19118" y="11517"/>
                  <a:pt x="19133" y="11527"/>
                  <a:pt x="19147" y="11537"/>
                </a:cubicBezTo>
                <a:cubicBezTo>
                  <a:pt x="19155" y="11542"/>
                  <a:pt x="19163" y="11545"/>
                  <a:pt x="19172" y="11545"/>
                </a:cubicBezTo>
                <a:cubicBezTo>
                  <a:pt x="19191" y="11545"/>
                  <a:pt x="19211" y="11534"/>
                  <a:pt x="19221" y="11517"/>
                </a:cubicBezTo>
                <a:cubicBezTo>
                  <a:pt x="19234" y="11491"/>
                  <a:pt x="19224" y="11460"/>
                  <a:pt x="19201" y="11444"/>
                </a:cubicBezTo>
                <a:cubicBezTo>
                  <a:pt x="19185" y="11433"/>
                  <a:pt x="19170" y="11424"/>
                  <a:pt x="19156" y="11414"/>
                </a:cubicBezTo>
                <a:cubicBezTo>
                  <a:pt x="19148" y="11409"/>
                  <a:pt x="19139" y="11406"/>
                  <a:pt x="19130" y="11406"/>
                </a:cubicBezTo>
                <a:close/>
                <a:moveTo>
                  <a:pt x="20781" y="11441"/>
                </a:moveTo>
                <a:cubicBezTo>
                  <a:pt x="20758" y="11441"/>
                  <a:pt x="20737" y="11458"/>
                  <a:pt x="20730" y="11480"/>
                </a:cubicBezTo>
                <a:cubicBezTo>
                  <a:pt x="20725" y="11495"/>
                  <a:pt x="20720" y="11509"/>
                  <a:pt x="20714" y="11524"/>
                </a:cubicBezTo>
                <a:cubicBezTo>
                  <a:pt x="20705" y="11551"/>
                  <a:pt x="20725" y="11582"/>
                  <a:pt x="20751" y="11590"/>
                </a:cubicBezTo>
                <a:cubicBezTo>
                  <a:pt x="20755" y="11591"/>
                  <a:pt x="20760" y="11591"/>
                  <a:pt x="20764" y="11591"/>
                </a:cubicBezTo>
                <a:cubicBezTo>
                  <a:pt x="20788" y="11591"/>
                  <a:pt x="20809" y="11575"/>
                  <a:pt x="20816" y="11553"/>
                </a:cubicBezTo>
                <a:cubicBezTo>
                  <a:pt x="20821" y="11537"/>
                  <a:pt x="20826" y="11523"/>
                  <a:pt x="20832" y="11508"/>
                </a:cubicBezTo>
                <a:cubicBezTo>
                  <a:pt x="20841" y="11482"/>
                  <a:pt x="20821" y="11450"/>
                  <a:pt x="20795" y="11443"/>
                </a:cubicBezTo>
                <a:cubicBezTo>
                  <a:pt x="20790" y="11442"/>
                  <a:pt x="20786" y="11441"/>
                  <a:pt x="20781" y="11441"/>
                </a:cubicBezTo>
                <a:close/>
                <a:moveTo>
                  <a:pt x="8757" y="11523"/>
                </a:moveTo>
                <a:cubicBezTo>
                  <a:pt x="8711" y="11523"/>
                  <a:pt x="8711" y="11593"/>
                  <a:pt x="8757" y="11593"/>
                </a:cubicBezTo>
                <a:lnTo>
                  <a:pt x="8773" y="11593"/>
                </a:lnTo>
                <a:cubicBezTo>
                  <a:pt x="8774" y="11593"/>
                  <a:pt x="8774" y="11593"/>
                  <a:pt x="8775" y="11593"/>
                </a:cubicBezTo>
                <a:cubicBezTo>
                  <a:pt x="8819" y="11593"/>
                  <a:pt x="8818" y="11523"/>
                  <a:pt x="8773" y="11523"/>
                </a:cubicBezTo>
                <a:close/>
                <a:moveTo>
                  <a:pt x="22583" y="11524"/>
                </a:moveTo>
                <a:cubicBezTo>
                  <a:pt x="22537" y="11524"/>
                  <a:pt x="22537" y="11594"/>
                  <a:pt x="22583" y="11594"/>
                </a:cubicBezTo>
                <a:lnTo>
                  <a:pt x="22613" y="11594"/>
                </a:lnTo>
                <a:cubicBezTo>
                  <a:pt x="22613" y="11594"/>
                  <a:pt x="22613" y="11594"/>
                  <a:pt x="22614" y="11594"/>
                </a:cubicBezTo>
                <a:cubicBezTo>
                  <a:pt x="22659" y="11594"/>
                  <a:pt x="22658" y="11524"/>
                  <a:pt x="22613" y="11524"/>
                </a:cubicBezTo>
                <a:close/>
                <a:moveTo>
                  <a:pt x="17265" y="11510"/>
                </a:moveTo>
                <a:cubicBezTo>
                  <a:pt x="17248" y="11510"/>
                  <a:pt x="17230" y="11521"/>
                  <a:pt x="17230" y="11545"/>
                </a:cubicBezTo>
                <a:lnTo>
                  <a:pt x="17230" y="11560"/>
                </a:lnTo>
                <a:cubicBezTo>
                  <a:pt x="17230" y="11583"/>
                  <a:pt x="17248" y="11595"/>
                  <a:pt x="17265" y="11595"/>
                </a:cubicBezTo>
                <a:cubicBezTo>
                  <a:pt x="17283" y="11595"/>
                  <a:pt x="17300" y="11583"/>
                  <a:pt x="17300" y="11560"/>
                </a:cubicBezTo>
                <a:lnTo>
                  <a:pt x="17300" y="11545"/>
                </a:lnTo>
                <a:cubicBezTo>
                  <a:pt x="17300" y="11521"/>
                  <a:pt x="17283" y="11510"/>
                  <a:pt x="17265" y="11510"/>
                </a:cubicBezTo>
                <a:close/>
                <a:moveTo>
                  <a:pt x="18006" y="11518"/>
                </a:moveTo>
                <a:cubicBezTo>
                  <a:pt x="17983" y="11518"/>
                  <a:pt x="17960" y="11524"/>
                  <a:pt x="17939" y="11534"/>
                </a:cubicBezTo>
                <a:cubicBezTo>
                  <a:pt x="17904" y="11551"/>
                  <a:pt x="17926" y="11600"/>
                  <a:pt x="17959" y="11600"/>
                </a:cubicBezTo>
                <a:cubicBezTo>
                  <a:pt x="17964" y="11600"/>
                  <a:pt x="17969" y="11599"/>
                  <a:pt x="17975" y="11596"/>
                </a:cubicBezTo>
                <a:cubicBezTo>
                  <a:pt x="17985" y="11591"/>
                  <a:pt x="17994" y="11589"/>
                  <a:pt x="18003" y="11589"/>
                </a:cubicBezTo>
                <a:cubicBezTo>
                  <a:pt x="18014" y="11589"/>
                  <a:pt x="18024" y="11592"/>
                  <a:pt x="18036" y="11597"/>
                </a:cubicBezTo>
                <a:cubicBezTo>
                  <a:pt x="18039" y="11599"/>
                  <a:pt x="18043" y="11599"/>
                  <a:pt x="18047" y="11599"/>
                </a:cubicBezTo>
                <a:cubicBezTo>
                  <a:pt x="18062" y="11599"/>
                  <a:pt x="18076" y="11586"/>
                  <a:pt x="18080" y="11572"/>
                </a:cubicBezTo>
                <a:cubicBezTo>
                  <a:pt x="18086" y="11551"/>
                  <a:pt x="18073" y="11534"/>
                  <a:pt x="18056" y="11528"/>
                </a:cubicBezTo>
                <a:cubicBezTo>
                  <a:pt x="18040" y="11521"/>
                  <a:pt x="18023" y="11518"/>
                  <a:pt x="18006" y="11518"/>
                </a:cubicBezTo>
                <a:close/>
                <a:moveTo>
                  <a:pt x="3148" y="11463"/>
                </a:moveTo>
                <a:cubicBezTo>
                  <a:pt x="3130" y="11463"/>
                  <a:pt x="3110" y="11473"/>
                  <a:pt x="3101" y="11490"/>
                </a:cubicBezTo>
                <a:cubicBezTo>
                  <a:pt x="3096" y="11501"/>
                  <a:pt x="3091" y="11509"/>
                  <a:pt x="3085" y="11519"/>
                </a:cubicBezTo>
                <a:cubicBezTo>
                  <a:pt x="3073" y="11546"/>
                  <a:pt x="3079" y="11577"/>
                  <a:pt x="3105" y="11593"/>
                </a:cubicBezTo>
                <a:cubicBezTo>
                  <a:pt x="3114" y="11598"/>
                  <a:pt x="3123" y="11600"/>
                  <a:pt x="3133" y="11600"/>
                </a:cubicBezTo>
                <a:cubicBezTo>
                  <a:pt x="3152" y="11600"/>
                  <a:pt x="3170" y="11591"/>
                  <a:pt x="3179" y="11574"/>
                </a:cubicBezTo>
                <a:cubicBezTo>
                  <a:pt x="3184" y="11563"/>
                  <a:pt x="3189" y="11554"/>
                  <a:pt x="3194" y="11543"/>
                </a:cubicBezTo>
                <a:cubicBezTo>
                  <a:pt x="3208" y="11517"/>
                  <a:pt x="3201" y="11485"/>
                  <a:pt x="3174" y="11470"/>
                </a:cubicBezTo>
                <a:cubicBezTo>
                  <a:pt x="3167" y="11465"/>
                  <a:pt x="3158" y="11463"/>
                  <a:pt x="3148" y="11463"/>
                </a:cubicBezTo>
                <a:close/>
                <a:moveTo>
                  <a:pt x="12528" y="11550"/>
                </a:moveTo>
                <a:cubicBezTo>
                  <a:pt x="12511" y="11550"/>
                  <a:pt x="12493" y="11561"/>
                  <a:pt x="12493" y="11584"/>
                </a:cubicBezTo>
                <a:lnTo>
                  <a:pt x="12493" y="11600"/>
                </a:lnTo>
                <a:cubicBezTo>
                  <a:pt x="12493" y="11623"/>
                  <a:pt x="12511" y="11634"/>
                  <a:pt x="12528" y="11634"/>
                </a:cubicBezTo>
                <a:cubicBezTo>
                  <a:pt x="12546" y="11634"/>
                  <a:pt x="12564" y="11623"/>
                  <a:pt x="12564" y="11600"/>
                </a:cubicBezTo>
                <a:lnTo>
                  <a:pt x="12564" y="11584"/>
                </a:lnTo>
                <a:cubicBezTo>
                  <a:pt x="12564" y="11561"/>
                  <a:pt x="12546" y="11550"/>
                  <a:pt x="12528" y="11550"/>
                </a:cubicBezTo>
                <a:close/>
                <a:moveTo>
                  <a:pt x="13597" y="11565"/>
                </a:moveTo>
                <a:cubicBezTo>
                  <a:pt x="13569" y="11565"/>
                  <a:pt x="13546" y="11601"/>
                  <a:pt x="13571" y="11626"/>
                </a:cubicBezTo>
                <a:lnTo>
                  <a:pt x="13587" y="11642"/>
                </a:lnTo>
                <a:cubicBezTo>
                  <a:pt x="13594" y="11649"/>
                  <a:pt x="13602" y="11652"/>
                  <a:pt x="13610" y="11652"/>
                </a:cubicBezTo>
                <a:cubicBezTo>
                  <a:pt x="13637" y="11652"/>
                  <a:pt x="13662" y="11616"/>
                  <a:pt x="13637" y="11592"/>
                </a:cubicBezTo>
                <a:cubicBezTo>
                  <a:pt x="13629" y="11586"/>
                  <a:pt x="13625" y="11581"/>
                  <a:pt x="13621" y="11576"/>
                </a:cubicBezTo>
                <a:cubicBezTo>
                  <a:pt x="13613" y="11569"/>
                  <a:pt x="13605" y="11565"/>
                  <a:pt x="13597" y="11565"/>
                </a:cubicBezTo>
                <a:close/>
                <a:moveTo>
                  <a:pt x="4662" y="11590"/>
                </a:moveTo>
                <a:cubicBezTo>
                  <a:pt x="4618" y="11590"/>
                  <a:pt x="4619" y="11660"/>
                  <a:pt x="4664" y="11660"/>
                </a:cubicBezTo>
                <a:lnTo>
                  <a:pt x="4680" y="11660"/>
                </a:lnTo>
                <a:cubicBezTo>
                  <a:pt x="4725" y="11660"/>
                  <a:pt x="4725" y="11590"/>
                  <a:pt x="4680" y="11590"/>
                </a:cubicBezTo>
                <a:lnTo>
                  <a:pt x="4664" y="11590"/>
                </a:lnTo>
                <a:cubicBezTo>
                  <a:pt x="4664" y="11590"/>
                  <a:pt x="4663" y="11590"/>
                  <a:pt x="4662" y="11590"/>
                </a:cubicBezTo>
                <a:close/>
                <a:moveTo>
                  <a:pt x="24352" y="11559"/>
                </a:moveTo>
                <a:cubicBezTo>
                  <a:pt x="24328" y="11559"/>
                  <a:pt x="24304" y="11585"/>
                  <a:pt x="24318" y="11613"/>
                </a:cubicBezTo>
                <a:cubicBezTo>
                  <a:pt x="24323" y="11623"/>
                  <a:pt x="24329" y="11633"/>
                  <a:pt x="24334" y="11643"/>
                </a:cubicBezTo>
                <a:cubicBezTo>
                  <a:pt x="24340" y="11656"/>
                  <a:pt x="24351" y="11661"/>
                  <a:pt x="24362" y="11661"/>
                </a:cubicBezTo>
                <a:cubicBezTo>
                  <a:pt x="24385" y="11661"/>
                  <a:pt x="24410" y="11635"/>
                  <a:pt x="24396" y="11607"/>
                </a:cubicBezTo>
                <a:cubicBezTo>
                  <a:pt x="24388" y="11597"/>
                  <a:pt x="24383" y="11587"/>
                  <a:pt x="24380" y="11577"/>
                </a:cubicBezTo>
                <a:cubicBezTo>
                  <a:pt x="24373" y="11565"/>
                  <a:pt x="24363" y="11559"/>
                  <a:pt x="24352" y="11559"/>
                </a:cubicBezTo>
                <a:close/>
                <a:moveTo>
                  <a:pt x="15777" y="11552"/>
                </a:moveTo>
                <a:cubicBezTo>
                  <a:pt x="15759" y="11552"/>
                  <a:pt x="15741" y="11563"/>
                  <a:pt x="15740" y="11586"/>
                </a:cubicBezTo>
                <a:cubicBezTo>
                  <a:pt x="15738" y="11623"/>
                  <a:pt x="15762" y="11655"/>
                  <a:pt x="15798" y="11665"/>
                </a:cubicBezTo>
                <a:cubicBezTo>
                  <a:pt x="15802" y="11666"/>
                  <a:pt x="15806" y="11667"/>
                  <a:pt x="15809" y="11667"/>
                </a:cubicBezTo>
                <a:cubicBezTo>
                  <a:pt x="15845" y="11667"/>
                  <a:pt x="15856" y="11607"/>
                  <a:pt x="15817" y="11596"/>
                </a:cubicBezTo>
                <a:cubicBezTo>
                  <a:pt x="15811" y="11593"/>
                  <a:pt x="15812" y="11591"/>
                  <a:pt x="15812" y="11586"/>
                </a:cubicBezTo>
                <a:cubicBezTo>
                  <a:pt x="15813" y="11563"/>
                  <a:pt x="15795" y="11552"/>
                  <a:pt x="15777" y="11552"/>
                </a:cubicBezTo>
                <a:close/>
                <a:moveTo>
                  <a:pt x="5784" y="11576"/>
                </a:moveTo>
                <a:cubicBezTo>
                  <a:pt x="5756" y="11576"/>
                  <a:pt x="5731" y="11612"/>
                  <a:pt x="5757" y="11637"/>
                </a:cubicBezTo>
                <a:cubicBezTo>
                  <a:pt x="5767" y="11647"/>
                  <a:pt x="5778" y="11656"/>
                  <a:pt x="5788" y="11665"/>
                </a:cubicBezTo>
                <a:cubicBezTo>
                  <a:pt x="5796" y="11672"/>
                  <a:pt x="5804" y="11675"/>
                  <a:pt x="5812" y="11675"/>
                </a:cubicBezTo>
                <a:cubicBezTo>
                  <a:pt x="5840" y="11675"/>
                  <a:pt x="5864" y="11640"/>
                  <a:pt x="5839" y="11616"/>
                </a:cubicBezTo>
                <a:cubicBezTo>
                  <a:pt x="5828" y="11605"/>
                  <a:pt x="5818" y="11596"/>
                  <a:pt x="5807" y="11586"/>
                </a:cubicBezTo>
                <a:cubicBezTo>
                  <a:pt x="5800" y="11579"/>
                  <a:pt x="5792" y="11576"/>
                  <a:pt x="5784" y="11576"/>
                </a:cubicBezTo>
                <a:close/>
                <a:moveTo>
                  <a:pt x="23931" y="11607"/>
                </a:moveTo>
                <a:cubicBezTo>
                  <a:pt x="23917" y="11607"/>
                  <a:pt x="23905" y="11625"/>
                  <a:pt x="23917" y="11637"/>
                </a:cubicBezTo>
                <a:lnTo>
                  <a:pt x="23962" y="11681"/>
                </a:lnTo>
                <a:cubicBezTo>
                  <a:pt x="23966" y="11684"/>
                  <a:pt x="23970" y="11686"/>
                  <a:pt x="23974" y="11686"/>
                </a:cubicBezTo>
                <a:cubicBezTo>
                  <a:pt x="23987" y="11686"/>
                  <a:pt x="24000" y="11669"/>
                  <a:pt x="23987" y="11656"/>
                </a:cubicBezTo>
                <a:lnTo>
                  <a:pt x="23942" y="11612"/>
                </a:lnTo>
                <a:cubicBezTo>
                  <a:pt x="23939" y="11608"/>
                  <a:pt x="23935" y="11607"/>
                  <a:pt x="23931" y="11607"/>
                </a:cubicBezTo>
                <a:close/>
                <a:moveTo>
                  <a:pt x="14425" y="11622"/>
                </a:moveTo>
                <a:cubicBezTo>
                  <a:pt x="14379" y="11622"/>
                  <a:pt x="14379" y="11692"/>
                  <a:pt x="14425" y="11692"/>
                </a:cubicBezTo>
                <a:lnTo>
                  <a:pt x="14455" y="11692"/>
                </a:lnTo>
                <a:cubicBezTo>
                  <a:pt x="14501" y="11692"/>
                  <a:pt x="14501" y="11622"/>
                  <a:pt x="14455" y="11622"/>
                </a:cubicBezTo>
                <a:close/>
                <a:moveTo>
                  <a:pt x="21982" y="11628"/>
                </a:moveTo>
                <a:cubicBezTo>
                  <a:pt x="21964" y="11628"/>
                  <a:pt x="21946" y="11640"/>
                  <a:pt x="21946" y="11663"/>
                </a:cubicBezTo>
                <a:lnTo>
                  <a:pt x="21946" y="11679"/>
                </a:lnTo>
                <a:cubicBezTo>
                  <a:pt x="21946" y="11701"/>
                  <a:pt x="21964" y="11712"/>
                  <a:pt x="21982" y="11712"/>
                </a:cubicBezTo>
                <a:cubicBezTo>
                  <a:pt x="22000" y="11712"/>
                  <a:pt x="22018" y="11701"/>
                  <a:pt x="22018" y="11679"/>
                </a:cubicBezTo>
                <a:lnTo>
                  <a:pt x="22018" y="11663"/>
                </a:lnTo>
                <a:cubicBezTo>
                  <a:pt x="22018" y="11640"/>
                  <a:pt x="22000" y="11628"/>
                  <a:pt x="21982" y="11628"/>
                </a:cubicBezTo>
                <a:close/>
                <a:moveTo>
                  <a:pt x="1029" y="11624"/>
                </a:moveTo>
                <a:cubicBezTo>
                  <a:pt x="1005" y="11624"/>
                  <a:pt x="980" y="11649"/>
                  <a:pt x="995" y="11677"/>
                </a:cubicBezTo>
                <a:cubicBezTo>
                  <a:pt x="1004" y="11692"/>
                  <a:pt x="1015" y="11703"/>
                  <a:pt x="1029" y="11711"/>
                </a:cubicBezTo>
                <a:cubicBezTo>
                  <a:pt x="1034" y="11718"/>
                  <a:pt x="1043" y="11726"/>
                  <a:pt x="1056" y="11726"/>
                </a:cubicBezTo>
                <a:lnTo>
                  <a:pt x="1077" y="11726"/>
                </a:lnTo>
                <a:cubicBezTo>
                  <a:pt x="1079" y="11726"/>
                  <a:pt x="1082" y="11724"/>
                  <a:pt x="1085" y="11724"/>
                </a:cubicBezTo>
                <a:lnTo>
                  <a:pt x="1086" y="11724"/>
                </a:lnTo>
                <a:cubicBezTo>
                  <a:pt x="1088" y="11724"/>
                  <a:pt x="1088" y="11723"/>
                  <a:pt x="1089" y="11723"/>
                </a:cubicBezTo>
                <a:cubicBezTo>
                  <a:pt x="1096" y="11721"/>
                  <a:pt x="1101" y="11714"/>
                  <a:pt x="1104" y="11708"/>
                </a:cubicBezTo>
                <a:cubicBezTo>
                  <a:pt x="1109" y="11702"/>
                  <a:pt x="1111" y="11695"/>
                  <a:pt x="1111" y="11688"/>
                </a:cubicBezTo>
                <a:cubicBezTo>
                  <a:pt x="1111" y="11678"/>
                  <a:pt x="1107" y="11670"/>
                  <a:pt x="1101" y="11665"/>
                </a:cubicBezTo>
                <a:cubicBezTo>
                  <a:pt x="1093" y="11660"/>
                  <a:pt x="1087" y="11655"/>
                  <a:pt x="1076" y="11655"/>
                </a:cubicBezTo>
                <a:cubicBezTo>
                  <a:pt x="1074" y="11655"/>
                  <a:pt x="1073" y="11653"/>
                  <a:pt x="1072" y="11653"/>
                </a:cubicBezTo>
                <a:cubicBezTo>
                  <a:pt x="1064" y="11651"/>
                  <a:pt x="1060" y="11646"/>
                  <a:pt x="1057" y="11642"/>
                </a:cubicBezTo>
                <a:cubicBezTo>
                  <a:pt x="1050" y="11629"/>
                  <a:pt x="1040" y="11624"/>
                  <a:pt x="1029" y="11624"/>
                </a:cubicBezTo>
                <a:close/>
                <a:moveTo>
                  <a:pt x="2517" y="11580"/>
                </a:moveTo>
                <a:cubicBezTo>
                  <a:pt x="2497" y="11580"/>
                  <a:pt x="2477" y="11591"/>
                  <a:pt x="2467" y="11607"/>
                </a:cubicBezTo>
                <a:cubicBezTo>
                  <a:pt x="2452" y="11635"/>
                  <a:pt x="2464" y="11664"/>
                  <a:pt x="2487" y="11681"/>
                </a:cubicBezTo>
                <a:cubicBezTo>
                  <a:pt x="2507" y="11696"/>
                  <a:pt x="2527" y="11711"/>
                  <a:pt x="2548" y="11726"/>
                </a:cubicBezTo>
                <a:cubicBezTo>
                  <a:pt x="2555" y="11730"/>
                  <a:pt x="2563" y="11733"/>
                  <a:pt x="2571" y="11733"/>
                </a:cubicBezTo>
                <a:cubicBezTo>
                  <a:pt x="2591" y="11733"/>
                  <a:pt x="2612" y="11721"/>
                  <a:pt x="2621" y="11706"/>
                </a:cubicBezTo>
                <a:cubicBezTo>
                  <a:pt x="2637" y="11679"/>
                  <a:pt x="2624" y="11649"/>
                  <a:pt x="2601" y="11633"/>
                </a:cubicBezTo>
                <a:cubicBezTo>
                  <a:pt x="2582" y="11617"/>
                  <a:pt x="2562" y="11602"/>
                  <a:pt x="2541" y="11587"/>
                </a:cubicBezTo>
                <a:cubicBezTo>
                  <a:pt x="2534" y="11582"/>
                  <a:pt x="2525" y="11580"/>
                  <a:pt x="2517" y="11580"/>
                </a:cubicBezTo>
                <a:close/>
                <a:moveTo>
                  <a:pt x="13854" y="11665"/>
                </a:moveTo>
                <a:cubicBezTo>
                  <a:pt x="13808" y="11665"/>
                  <a:pt x="13808" y="11736"/>
                  <a:pt x="13854" y="11736"/>
                </a:cubicBezTo>
                <a:cubicBezTo>
                  <a:pt x="13900" y="11736"/>
                  <a:pt x="13900" y="11665"/>
                  <a:pt x="13854" y="11665"/>
                </a:cubicBezTo>
                <a:close/>
                <a:moveTo>
                  <a:pt x="1703" y="11670"/>
                </a:moveTo>
                <a:cubicBezTo>
                  <a:pt x="1658" y="11670"/>
                  <a:pt x="1658" y="11741"/>
                  <a:pt x="1703" y="11741"/>
                </a:cubicBezTo>
                <a:lnTo>
                  <a:pt x="1718" y="11741"/>
                </a:lnTo>
                <a:cubicBezTo>
                  <a:pt x="1719" y="11741"/>
                  <a:pt x="1719" y="11741"/>
                  <a:pt x="1719" y="11741"/>
                </a:cubicBezTo>
                <a:cubicBezTo>
                  <a:pt x="1764" y="11741"/>
                  <a:pt x="1764" y="11670"/>
                  <a:pt x="1718" y="11670"/>
                </a:cubicBezTo>
                <a:close/>
                <a:moveTo>
                  <a:pt x="13989" y="11695"/>
                </a:moveTo>
                <a:cubicBezTo>
                  <a:pt x="13943" y="11695"/>
                  <a:pt x="13943" y="11766"/>
                  <a:pt x="13989" y="11766"/>
                </a:cubicBezTo>
                <a:cubicBezTo>
                  <a:pt x="13989" y="11766"/>
                  <a:pt x="13990" y="11766"/>
                  <a:pt x="13991" y="11766"/>
                </a:cubicBezTo>
                <a:cubicBezTo>
                  <a:pt x="14035" y="11766"/>
                  <a:pt x="14034" y="11695"/>
                  <a:pt x="13989" y="11695"/>
                </a:cubicBezTo>
                <a:close/>
                <a:moveTo>
                  <a:pt x="6564" y="11637"/>
                </a:moveTo>
                <a:cubicBezTo>
                  <a:pt x="6559" y="11637"/>
                  <a:pt x="6553" y="11639"/>
                  <a:pt x="6547" y="11642"/>
                </a:cubicBezTo>
                <a:cubicBezTo>
                  <a:pt x="6531" y="11650"/>
                  <a:pt x="6522" y="11674"/>
                  <a:pt x="6534" y="11690"/>
                </a:cubicBezTo>
                <a:cubicBezTo>
                  <a:pt x="6550" y="11710"/>
                  <a:pt x="6563" y="11731"/>
                  <a:pt x="6578" y="11750"/>
                </a:cubicBezTo>
                <a:cubicBezTo>
                  <a:pt x="6585" y="11761"/>
                  <a:pt x="6597" y="11768"/>
                  <a:pt x="6610" y="11768"/>
                </a:cubicBezTo>
                <a:cubicBezTo>
                  <a:pt x="6615" y="11768"/>
                  <a:pt x="6621" y="11767"/>
                  <a:pt x="6626" y="11763"/>
                </a:cubicBezTo>
                <a:cubicBezTo>
                  <a:pt x="6642" y="11754"/>
                  <a:pt x="6651" y="11731"/>
                  <a:pt x="6640" y="11715"/>
                </a:cubicBezTo>
                <a:cubicBezTo>
                  <a:pt x="6624" y="11695"/>
                  <a:pt x="6610" y="11674"/>
                  <a:pt x="6595" y="11655"/>
                </a:cubicBezTo>
                <a:cubicBezTo>
                  <a:pt x="6587" y="11644"/>
                  <a:pt x="6576" y="11637"/>
                  <a:pt x="6564" y="11637"/>
                </a:cubicBezTo>
                <a:close/>
                <a:moveTo>
                  <a:pt x="7909" y="11638"/>
                </a:moveTo>
                <a:cubicBezTo>
                  <a:pt x="7893" y="11638"/>
                  <a:pt x="7877" y="11645"/>
                  <a:pt x="7867" y="11663"/>
                </a:cubicBezTo>
                <a:cubicBezTo>
                  <a:pt x="7857" y="11679"/>
                  <a:pt x="7849" y="11694"/>
                  <a:pt x="7839" y="11708"/>
                </a:cubicBezTo>
                <a:cubicBezTo>
                  <a:pt x="7815" y="11750"/>
                  <a:pt x="7852" y="11789"/>
                  <a:pt x="7888" y="11789"/>
                </a:cubicBezTo>
                <a:cubicBezTo>
                  <a:pt x="7904" y="11789"/>
                  <a:pt x="7920" y="11781"/>
                  <a:pt x="7931" y="11763"/>
                </a:cubicBezTo>
                <a:cubicBezTo>
                  <a:pt x="7940" y="11748"/>
                  <a:pt x="7949" y="11732"/>
                  <a:pt x="7959" y="11717"/>
                </a:cubicBezTo>
                <a:cubicBezTo>
                  <a:pt x="7983" y="11677"/>
                  <a:pt x="7946" y="11638"/>
                  <a:pt x="7909" y="11638"/>
                </a:cubicBezTo>
                <a:close/>
                <a:moveTo>
                  <a:pt x="18436" y="11726"/>
                </a:moveTo>
                <a:cubicBezTo>
                  <a:pt x="18422" y="11726"/>
                  <a:pt x="18410" y="11743"/>
                  <a:pt x="18424" y="11755"/>
                </a:cubicBezTo>
                <a:cubicBezTo>
                  <a:pt x="18431" y="11762"/>
                  <a:pt x="18430" y="11769"/>
                  <a:pt x="18422" y="11774"/>
                </a:cubicBezTo>
                <a:cubicBezTo>
                  <a:pt x="18408" y="11786"/>
                  <a:pt x="18422" y="11803"/>
                  <a:pt x="18436" y="11803"/>
                </a:cubicBezTo>
                <a:cubicBezTo>
                  <a:pt x="18440" y="11803"/>
                  <a:pt x="18444" y="11802"/>
                  <a:pt x="18447" y="11799"/>
                </a:cubicBezTo>
                <a:cubicBezTo>
                  <a:pt x="18468" y="11781"/>
                  <a:pt x="18468" y="11749"/>
                  <a:pt x="18448" y="11731"/>
                </a:cubicBezTo>
                <a:cubicBezTo>
                  <a:pt x="18445" y="11728"/>
                  <a:pt x="18440" y="11726"/>
                  <a:pt x="18436" y="11726"/>
                </a:cubicBezTo>
                <a:close/>
                <a:moveTo>
                  <a:pt x="4926" y="11647"/>
                </a:moveTo>
                <a:cubicBezTo>
                  <a:pt x="4899" y="11647"/>
                  <a:pt x="4876" y="11683"/>
                  <a:pt x="4901" y="11707"/>
                </a:cubicBezTo>
                <a:lnTo>
                  <a:pt x="4906" y="11712"/>
                </a:lnTo>
                <a:cubicBezTo>
                  <a:pt x="4905" y="11713"/>
                  <a:pt x="4903" y="11714"/>
                  <a:pt x="4903" y="11716"/>
                </a:cubicBezTo>
                <a:cubicBezTo>
                  <a:pt x="4890" y="11739"/>
                  <a:pt x="4897" y="11776"/>
                  <a:pt x="4922" y="11790"/>
                </a:cubicBezTo>
                <a:cubicBezTo>
                  <a:pt x="4932" y="11795"/>
                  <a:pt x="4942" y="11800"/>
                  <a:pt x="4952" y="11805"/>
                </a:cubicBezTo>
                <a:cubicBezTo>
                  <a:pt x="4961" y="11810"/>
                  <a:pt x="4971" y="11812"/>
                  <a:pt x="4980" y="11812"/>
                </a:cubicBezTo>
                <a:cubicBezTo>
                  <a:pt x="4998" y="11812"/>
                  <a:pt x="5015" y="11803"/>
                  <a:pt x="5026" y="11785"/>
                </a:cubicBezTo>
                <a:cubicBezTo>
                  <a:pt x="5039" y="11762"/>
                  <a:pt x="5032" y="11725"/>
                  <a:pt x="5006" y="11712"/>
                </a:cubicBezTo>
                <a:cubicBezTo>
                  <a:pt x="4995" y="11707"/>
                  <a:pt x="4986" y="11702"/>
                  <a:pt x="4976" y="11697"/>
                </a:cubicBezTo>
                <a:cubicBezTo>
                  <a:pt x="4977" y="11688"/>
                  <a:pt x="4974" y="11681"/>
                  <a:pt x="4966" y="11672"/>
                </a:cubicBezTo>
                <a:lnTo>
                  <a:pt x="4950" y="11658"/>
                </a:lnTo>
                <a:cubicBezTo>
                  <a:pt x="4943" y="11650"/>
                  <a:pt x="4934" y="11647"/>
                  <a:pt x="4926" y="11647"/>
                </a:cubicBezTo>
                <a:close/>
                <a:moveTo>
                  <a:pt x="20961" y="11745"/>
                </a:moveTo>
                <a:cubicBezTo>
                  <a:pt x="20914" y="11745"/>
                  <a:pt x="20914" y="11816"/>
                  <a:pt x="20961" y="11816"/>
                </a:cubicBezTo>
                <a:cubicBezTo>
                  <a:pt x="21007" y="11816"/>
                  <a:pt x="21007" y="11745"/>
                  <a:pt x="20961" y="11745"/>
                </a:cubicBezTo>
                <a:close/>
                <a:moveTo>
                  <a:pt x="9494" y="11708"/>
                </a:moveTo>
                <a:cubicBezTo>
                  <a:pt x="9485" y="11708"/>
                  <a:pt x="9476" y="11714"/>
                  <a:pt x="9476" y="11726"/>
                </a:cubicBezTo>
                <a:lnTo>
                  <a:pt x="9476" y="11800"/>
                </a:lnTo>
                <a:cubicBezTo>
                  <a:pt x="9476" y="11812"/>
                  <a:pt x="9485" y="11817"/>
                  <a:pt x="9494" y="11817"/>
                </a:cubicBezTo>
                <a:cubicBezTo>
                  <a:pt x="9502" y="11817"/>
                  <a:pt x="9511" y="11812"/>
                  <a:pt x="9511" y="11800"/>
                </a:cubicBezTo>
                <a:lnTo>
                  <a:pt x="9511" y="11726"/>
                </a:lnTo>
                <a:cubicBezTo>
                  <a:pt x="9511" y="11714"/>
                  <a:pt x="9502" y="11708"/>
                  <a:pt x="9494" y="11708"/>
                </a:cubicBezTo>
                <a:close/>
                <a:moveTo>
                  <a:pt x="16708" y="11806"/>
                </a:moveTo>
                <a:cubicBezTo>
                  <a:pt x="16673" y="11806"/>
                  <a:pt x="16660" y="11863"/>
                  <a:pt x="16699" y="11876"/>
                </a:cubicBezTo>
                <a:cubicBezTo>
                  <a:pt x="16715" y="11881"/>
                  <a:pt x="16729" y="11886"/>
                  <a:pt x="16744" y="11891"/>
                </a:cubicBezTo>
                <a:cubicBezTo>
                  <a:pt x="16748" y="11893"/>
                  <a:pt x="16752" y="11894"/>
                  <a:pt x="16756" y="11894"/>
                </a:cubicBezTo>
                <a:cubicBezTo>
                  <a:pt x="16790" y="11894"/>
                  <a:pt x="16803" y="11836"/>
                  <a:pt x="16764" y="11823"/>
                </a:cubicBezTo>
                <a:cubicBezTo>
                  <a:pt x="16748" y="11818"/>
                  <a:pt x="16734" y="11813"/>
                  <a:pt x="16719" y="11807"/>
                </a:cubicBezTo>
                <a:cubicBezTo>
                  <a:pt x="16715" y="11806"/>
                  <a:pt x="16711" y="11806"/>
                  <a:pt x="16708" y="11806"/>
                </a:cubicBezTo>
                <a:close/>
                <a:moveTo>
                  <a:pt x="9058" y="11810"/>
                </a:moveTo>
                <a:cubicBezTo>
                  <a:pt x="9041" y="11810"/>
                  <a:pt x="9023" y="11822"/>
                  <a:pt x="9023" y="11844"/>
                </a:cubicBezTo>
                <a:lnTo>
                  <a:pt x="9023" y="11860"/>
                </a:lnTo>
                <a:cubicBezTo>
                  <a:pt x="9023" y="11882"/>
                  <a:pt x="9040" y="11894"/>
                  <a:pt x="9058" y="11894"/>
                </a:cubicBezTo>
                <a:cubicBezTo>
                  <a:pt x="9075" y="11894"/>
                  <a:pt x="9093" y="11882"/>
                  <a:pt x="9093" y="11860"/>
                </a:cubicBezTo>
                <a:lnTo>
                  <a:pt x="9093" y="11844"/>
                </a:lnTo>
                <a:cubicBezTo>
                  <a:pt x="9093" y="11822"/>
                  <a:pt x="9076" y="11810"/>
                  <a:pt x="9058" y="11810"/>
                </a:cubicBezTo>
                <a:close/>
                <a:moveTo>
                  <a:pt x="19399" y="11846"/>
                </a:moveTo>
                <a:cubicBezTo>
                  <a:pt x="19353" y="11846"/>
                  <a:pt x="19353" y="11916"/>
                  <a:pt x="19399" y="11916"/>
                </a:cubicBezTo>
                <a:cubicBezTo>
                  <a:pt x="19443" y="11916"/>
                  <a:pt x="19443" y="11846"/>
                  <a:pt x="19399" y="11846"/>
                </a:cubicBezTo>
                <a:close/>
                <a:moveTo>
                  <a:pt x="17338" y="11855"/>
                </a:moveTo>
                <a:cubicBezTo>
                  <a:pt x="17294" y="11855"/>
                  <a:pt x="17293" y="11926"/>
                  <a:pt x="17338" y="11926"/>
                </a:cubicBezTo>
                <a:cubicBezTo>
                  <a:pt x="17384" y="11926"/>
                  <a:pt x="17384" y="11855"/>
                  <a:pt x="17338" y="11855"/>
                </a:cubicBezTo>
                <a:close/>
                <a:moveTo>
                  <a:pt x="17624" y="11843"/>
                </a:moveTo>
                <a:cubicBezTo>
                  <a:pt x="17591" y="11843"/>
                  <a:pt x="17569" y="11891"/>
                  <a:pt x="17605" y="11909"/>
                </a:cubicBezTo>
                <a:cubicBezTo>
                  <a:pt x="17616" y="11914"/>
                  <a:pt x="17625" y="11920"/>
                  <a:pt x="17636" y="11925"/>
                </a:cubicBezTo>
                <a:cubicBezTo>
                  <a:pt x="17641" y="11927"/>
                  <a:pt x="17646" y="11928"/>
                  <a:pt x="17651" y="11928"/>
                </a:cubicBezTo>
                <a:cubicBezTo>
                  <a:pt x="17685" y="11928"/>
                  <a:pt x="17708" y="11880"/>
                  <a:pt x="17671" y="11863"/>
                </a:cubicBezTo>
                <a:cubicBezTo>
                  <a:pt x="17661" y="11858"/>
                  <a:pt x="17651" y="11853"/>
                  <a:pt x="17641" y="11847"/>
                </a:cubicBezTo>
                <a:cubicBezTo>
                  <a:pt x="17635" y="11844"/>
                  <a:pt x="17629" y="11843"/>
                  <a:pt x="17624" y="11843"/>
                </a:cubicBezTo>
                <a:close/>
                <a:moveTo>
                  <a:pt x="18772" y="11845"/>
                </a:moveTo>
                <a:cubicBezTo>
                  <a:pt x="18767" y="11845"/>
                  <a:pt x="18761" y="11845"/>
                  <a:pt x="18756" y="11846"/>
                </a:cubicBezTo>
                <a:cubicBezTo>
                  <a:pt x="18716" y="11855"/>
                  <a:pt x="18728" y="11914"/>
                  <a:pt x="18766" y="11915"/>
                </a:cubicBezTo>
                <a:cubicBezTo>
                  <a:pt x="18771" y="11925"/>
                  <a:pt x="18783" y="11930"/>
                  <a:pt x="18795" y="11930"/>
                </a:cubicBezTo>
                <a:cubicBezTo>
                  <a:pt x="18801" y="11930"/>
                  <a:pt x="18808" y="11928"/>
                  <a:pt x="18813" y="11926"/>
                </a:cubicBezTo>
                <a:cubicBezTo>
                  <a:pt x="18831" y="11915"/>
                  <a:pt x="18834" y="11894"/>
                  <a:pt x="18826" y="11878"/>
                </a:cubicBezTo>
                <a:cubicBezTo>
                  <a:pt x="18816" y="11855"/>
                  <a:pt x="18794" y="11845"/>
                  <a:pt x="18772" y="11845"/>
                </a:cubicBezTo>
                <a:close/>
                <a:moveTo>
                  <a:pt x="23538" y="11872"/>
                </a:moveTo>
                <a:cubicBezTo>
                  <a:pt x="23492" y="11872"/>
                  <a:pt x="23492" y="11943"/>
                  <a:pt x="23538" y="11943"/>
                </a:cubicBezTo>
                <a:cubicBezTo>
                  <a:pt x="23584" y="11943"/>
                  <a:pt x="23584" y="11872"/>
                  <a:pt x="23538" y="11872"/>
                </a:cubicBezTo>
                <a:close/>
                <a:moveTo>
                  <a:pt x="21425" y="11852"/>
                </a:moveTo>
                <a:cubicBezTo>
                  <a:pt x="21408" y="11852"/>
                  <a:pt x="21390" y="11864"/>
                  <a:pt x="21390" y="11886"/>
                </a:cubicBezTo>
                <a:lnTo>
                  <a:pt x="21390" y="11916"/>
                </a:lnTo>
                <a:cubicBezTo>
                  <a:pt x="21390" y="11939"/>
                  <a:pt x="21408" y="11951"/>
                  <a:pt x="21425" y="11951"/>
                </a:cubicBezTo>
                <a:cubicBezTo>
                  <a:pt x="21443" y="11951"/>
                  <a:pt x="21460" y="11939"/>
                  <a:pt x="21460" y="11916"/>
                </a:cubicBezTo>
                <a:lnTo>
                  <a:pt x="21460" y="11886"/>
                </a:lnTo>
                <a:cubicBezTo>
                  <a:pt x="21460" y="11864"/>
                  <a:pt x="21443" y="11852"/>
                  <a:pt x="21425" y="11852"/>
                </a:cubicBezTo>
                <a:close/>
                <a:moveTo>
                  <a:pt x="10843" y="11814"/>
                </a:moveTo>
                <a:cubicBezTo>
                  <a:pt x="10837" y="11814"/>
                  <a:pt x="10830" y="11815"/>
                  <a:pt x="10825" y="11818"/>
                </a:cubicBezTo>
                <a:cubicBezTo>
                  <a:pt x="10806" y="11828"/>
                  <a:pt x="10804" y="11849"/>
                  <a:pt x="10811" y="11867"/>
                </a:cubicBezTo>
                <a:cubicBezTo>
                  <a:pt x="10822" y="11891"/>
                  <a:pt x="10832" y="11916"/>
                  <a:pt x="10845" y="11942"/>
                </a:cubicBezTo>
                <a:cubicBezTo>
                  <a:pt x="10850" y="11953"/>
                  <a:pt x="10862" y="11959"/>
                  <a:pt x="10875" y="11959"/>
                </a:cubicBezTo>
                <a:cubicBezTo>
                  <a:pt x="10881" y="11959"/>
                  <a:pt x="10888" y="11957"/>
                  <a:pt x="10893" y="11954"/>
                </a:cubicBezTo>
                <a:cubicBezTo>
                  <a:pt x="10911" y="11944"/>
                  <a:pt x="10914" y="11924"/>
                  <a:pt x="10906" y="11906"/>
                </a:cubicBezTo>
                <a:cubicBezTo>
                  <a:pt x="10895" y="11881"/>
                  <a:pt x="10885" y="11857"/>
                  <a:pt x="10873" y="11832"/>
                </a:cubicBezTo>
                <a:cubicBezTo>
                  <a:pt x="10868" y="11819"/>
                  <a:pt x="10856" y="11814"/>
                  <a:pt x="10843" y="11814"/>
                </a:cubicBezTo>
                <a:close/>
                <a:moveTo>
                  <a:pt x="7390" y="11832"/>
                </a:moveTo>
                <a:cubicBezTo>
                  <a:pt x="7380" y="11832"/>
                  <a:pt x="7371" y="11834"/>
                  <a:pt x="7363" y="11838"/>
                </a:cubicBezTo>
                <a:cubicBezTo>
                  <a:pt x="7337" y="11854"/>
                  <a:pt x="7330" y="11885"/>
                  <a:pt x="7343" y="11911"/>
                </a:cubicBezTo>
                <a:cubicBezTo>
                  <a:pt x="7348" y="11922"/>
                  <a:pt x="7353" y="11931"/>
                  <a:pt x="7359" y="11942"/>
                </a:cubicBezTo>
                <a:cubicBezTo>
                  <a:pt x="7368" y="11959"/>
                  <a:pt x="7386" y="11968"/>
                  <a:pt x="7405" y="11968"/>
                </a:cubicBezTo>
                <a:cubicBezTo>
                  <a:pt x="7414" y="11968"/>
                  <a:pt x="7424" y="11966"/>
                  <a:pt x="7432" y="11961"/>
                </a:cubicBezTo>
                <a:cubicBezTo>
                  <a:pt x="7458" y="11946"/>
                  <a:pt x="7464" y="11914"/>
                  <a:pt x="7452" y="11888"/>
                </a:cubicBezTo>
                <a:cubicBezTo>
                  <a:pt x="7447" y="11879"/>
                  <a:pt x="7441" y="11868"/>
                  <a:pt x="7436" y="11858"/>
                </a:cubicBezTo>
                <a:cubicBezTo>
                  <a:pt x="7427" y="11840"/>
                  <a:pt x="7408" y="11832"/>
                  <a:pt x="7390" y="11832"/>
                </a:cubicBezTo>
                <a:close/>
                <a:moveTo>
                  <a:pt x="14244" y="11906"/>
                </a:moveTo>
                <a:cubicBezTo>
                  <a:pt x="14198" y="11906"/>
                  <a:pt x="14198" y="11977"/>
                  <a:pt x="14244" y="11977"/>
                </a:cubicBezTo>
                <a:cubicBezTo>
                  <a:pt x="14245" y="11977"/>
                  <a:pt x="14245" y="11977"/>
                  <a:pt x="14245" y="11977"/>
                </a:cubicBezTo>
                <a:cubicBezTo>
                  <a:pt x="14289" y="11977"/>
                  <a:pt x="14289" y="11906"/>
                  <a:pt x="14244" y="11906"/>
                </a:cubicBezTo>
                <a:close/>
                <a:moveTo>
                  <a:pt x="15235" y="11909"/>
                </a:moveTo>
                <a:cubicBezTo>
                  <a:pt x="15189" y="11909"/>
                  <a:pt x="15189" y="11979"/>
                  <a:pt x="15235" y="11979"/>
                </a:cubicBezTo>
                <a:cubicBezTo>
                  <a:pt x="15236" y="11979"/>
                  <a:pt x="15236" y="11979"/>
                  <a:pt x="15236" y="11979"/>
                </a:cubicBezTo>
                <a:cubicBezTo>
                  <a:pt x="15282" y="11979"/>
                  <a:pt x="15281" y="11909"/>
                  <a:pt x="15235" y="11909"/>
                </a:cubicBezTo>
                <a:close/>
                <a:moveTo>
                  <a:pt x="4018" y="11829"/>
                </a:moveTo>
                <a:cubicBezTo>
                  <a:pt x="4004" y="11829"/>
                  <a:pt x="3990" y="11837"/>
                  <a:pt x="3985" y="11854"/>
                </a:cubicBezTo>
                <a:cubicBezTo>
                  <a:pt x="3973" y="11901"/>
                  <a:pt x="3965" y="11949"/>
                  <a:pt x="3965" y="11998"/>
                </a:cubicBezTo>
                <a:cubicBezTo>
                  <a:pt x="3965" y="12021"/>
                  <a:pt x="3983" y="12032"/>
                  <a:pt x="4001" y="12032"/>
                </a:cubicBezTo>
                <a:cubicBezTo>
                  <a:pt x="4019" y="12032"/>
                  <a:pt x="4037" y="12021"/>
                  <a:pt x="4037" y="11998"/>
                </a:cubicBezTo>
                <a:cubicBezTo>
                  <a:pt x="4038" y="11956"/>
                  <a:pt x="4043" y="11914"/>
                  <a:pt x="4053" y="11873"/>
                </a:cubicBezTo>
                <a:cubicBezTo>
                  <a:pt x="4062" y="11846"/>
                  <a:pt x="4039" y="11829"/>
                  <a:pt x="4018" y="11829"/>
                </a:cubicBezTo>
                <a:close/>
                <a:moveTo>
                  <a:pt x="14454" y="11968"/>
                </a:moveTo>
                <a:cubicBezTo>
                  <a:pt x="14408" y="11968"/>
                  <a:pt x="14408" y="12038"/>
                  <a:pt x="14454" y="12038"/>
                </a:cubicBezTo>
                <a:cubicBezTo>
                  <a:pt x="14499" y="12038"/>
                  <a:pt x="14499" y="11968"/>
                  <a:pt x="14454" y="11968"/>
                </a:cubicBezTo>
                <a:close/>
                <a:moveTo>
                  <a:pt x="10126" y="11945"/>
                </a:moveTo>
                <a:cubicBezTo>
                  <a:pt x="10108" y="11945"/>
                  <a:pt x="10088" y="11955"/>
                  <a:pt x="10078" y="11972"/>
                </a:cubicBezTo>
                <a:cubicBezTo>
                  <a:pt x="10062" y="11998"/>
                  <a:pt x="10073" y="12029"/>
                  <a:pt x="10098" y="12045"/>
                </a:cubicBezTo>
                <a:cubicBezTo>
                  <a:pt x="10114" y="12056"/>
                  <a:pt x="10128" y="12064"/>
                  <a:pt x="10143" y="12075"/>
                </a:cubicBezTo>
                <a:cubicBezTo>
                  <a:pt x="10151" y="12080"/>
                  <a:pt x="10159" y="12082"/>
                  <a:pt x="10168" y="12082"/>
                </a:cubicBezTo>
                <a:cubicBezTo>
                  <a:pt x="10187" y="12082"/>
                  <a:pt x="10207" y="12072"/>
                  <a:pt x="10216" y="12056"/>
                </a:cubicBezTo>
                <a:cubicBezTo>
                  <a:pt x="10230" y="12030"/>
                  <a:pt x="10220" y="11998"/>
                  <a:pt x="10197" y="11982"/>
                </a:cubicBezTo>
                <a:cubicBezTo>
                  <a:pt x="10181" y="11972"/>
                  <a:pt x="10166" y="11963"/>
                  <a:pt x="10151" y="11952"/>
                </a:cubicBezTo>
                <a:cubicBezTo>
                  <a:pt x="10144" y="11947"/>
                  <a:pt x="10135" y="11945"/>
                  <a:pt x="10126" y="11945"/>
                </a:cubicBezTo>
                <a:close/>
                <a:moveTo>
                  <a:pt x="1883" y="12017"/>
                </a:moveTo>
                <a:cubicBezTo>
                  <a:pt x="1837" y="12017"/>
                  <a:pt x="1837" y="12088"/>
                  <a:pt x="1883" y="12088"/>
                </a:cubicBezTo>
                <a:lnTo>
                  <a:pt x="1899" y="12088"/>
                </a:lnTo>
                <a:cubicBezTo>
                  <a:pt x="1944" y="12088"/>
                  <a:pt x="1944" y="12017"/>
                  <a:pt x="1899" y="12017"/>
                </a:cubicBezTo>
                <a:close/>
                <a:moveTo>
                  <a:pt x="17578" y="12036"/>
                </a:moveTo>
                <a:cubicBezTo>
                  <a:pt x="17532" y="12036"/>
                  <a:pt x="17532" y="12106"/>
                  <a:pt x="17578" y="12106"/>
                </a:cubicBezTo>
                <a:cubicBezTo>
                  <a:pt x="17624" y="12106"/>
                  <a:pt x="17625" y="12036"/>
                  <a:pt x="17578" y="12036"/>
                </a:cubicBezTo>
                <a:close/>
                <a:moveTo>
                  <a:pt x="3281" y="11959"/>
                </a:moveTo>
                <a:cubicBezTo>
                  <a:pt x="3254" y="11959"/>
                  <a:pt x="3227" y="11976"/>
                  <a:pt x="3227" y="12011"/>
                </a:cubicBezTo>
                <a:lnTo>
                  <a:pt x="3227" y="12056"/>
                </a:lnTo>
                <a:cubicBezTo>
                  <a:pt x="3227" y="12090"/>
                  <a:pt x="3254" y="12108"/>
                  <a:pt x="3281" y="12108"/>
                </a:cubicBezTo>
                <a:cubicBezTo>
                  <a:pt x="3308" y="12108"/>
                  <a:pt x="3335" y="12090"/>
                  <a:pt x="3335" y="12056"/>
                </a:cubicBezTo>
                <a:lnTo>
                  <a:pt x="3335" y="12011"/>
                </a:lnTo>
                <a:cubicBezTo>
                  <a:pt x="3335" y="11977"/>
                  <a:pt x="3308" y="11959"/>
                  <a:pt x="3281" y="11959"/>
                </a:cubicBezTo>
                <a:close/>
                <a:moveTo>
                  <a:pt x="20133" y="12043"/>
                </a:moveTo>
                <a:cubicBezTo>
                  <a:pt x="20087" y="12043"/>
                  <a:pt x="20087" y="12114"/>
                  <a:pt x="20133" y="12114"/>
                </a:cubicBezTo>
                <a:lnTo>
                  <a:pt x="20149" y="12114"/>
                </a:lnTo>
                <a:cubicBezTo>
                  <a:pt x="20193" y="12114"/>
                  <a:pt x="20195" y="12043"/>
                  <a:pt x="20149" y="12043"/>
                </a:cubicBezTo>
                <a:close/>
                <a:moveTo>
                  <a:pt x="5626" y="11994"/>
                </a:moveTo>
                <a:cubicBezTo>
                  <a:pt x="5585" y="11994"/>
                  <a:pt x="5548" y="12047"/>
                  <a:pt x="5586" y="12084"/>
                </a:cubicBezTo>
                <a:cubicBezTo>
                  <a:pt x="5591" y="12090"/>
                  <a:pt x="5597" y="12095"/>
                  <a:pt x="5602" y="12100"/>
                </a:cubicBezTo>
                <a:cubicBezTo>
                  <a:pt x="5613" y="12111"/>
                  <a:pt x="5625" y="12115"/>
                  <a:pt x="5637" y="12115"/>
                </a:cubicBezTo>
                <a:cubicBezTo>
                  <a:pt x="5678" y="12115"/>
                  <a:pt x="5714" y="12063"/>
                  <a:pt x="5677" y="12025"/>
                </a:cubicBezTo>
                <a:lnTo>
                  <a:pt x="5661" y="12010"/>
                </a:lnTo>
                <a:cubicBezTo>
                  <a:pt x="5650" y="11999"/>
                  <a:pt x="5638" y="11994"/>
                  <a:pt x="5626" y="11994"/>
                </a:cubicBezTo>
                <a:close/>
                <a:moveTo>
                  <a:pt x="3642" y="12021"/>
                </a:moveTo>
                <a:cubicBezTo>
                  <a:pt x="3615" y="12021"/>
                  <a:pt x="3591" y="12056"/>
                  <a:pt x="3617" y="12082"/>
                </a:cubicBezTo>
                <a:cubicBezTo>
                  <a:pt x="3627" y="12092"/>
                  <a:pt x="3638" y="12101"/>
                  <a:pt x="3646" y="12111"/>
                </a:cubicBezTo>
                <a:cubicBezTo>
                  <a:pt x="3653" y="12118"/>
                  <a:pt x="3662" y="12121"/>
                  <a:pt x="3670" y="12121"/>
                </a:cubicBezTo>
                <a:cubicBezTo>
                  <a:pt x="3698" y="12121"/>
                  <a:pt x="3722" y="12086"/>
                  <a:pt x="3696" y="12062"/>
                </a:cubicBezTo>
                <a:cubicBezTo>
                  <a:pt x="3686" y="12052"/>
                  <a:pt x="3675" y="12042"/>
                  <a:pt x="3666" y="12032"/>
                </a:cubicBezTo>
                <a:cubicBezTo>
                  <a:pt x="3659" y="12024"/>
                  <a:pt x="3650" y="12021"/>
                  <a:pt x="3642" y="12021"/>
                </a:cubicBezTo>
                <a:close/>
                <a:moveTo>
                  <a:pt x="11778" y="11979"/>
                </a:moveTo>
                <a:cubicBezTo>
                  <a:pt x="11754" y="11979"/>
                  <a:pt x="11733" y="11995"/>
                  <a:pt x="11726" y="12017"/>
                </a:cubicBezTo>
                <a:cubicBezTo>
                  <a:pt x="11721" y="12033"/>
                  <a:pt x="11716" y="12047"/>
                  <a:pt x="11710" y="12062"/>
                </a:cubicBezTo>
                <a:cubicBezTo>
                  <a:pt x="11701" y="12089"/>
                  <a:pt x="11721" y="12121"/>
                  <a:pt x="11747" y="12127"/>
                </a:cubicBezTo>
                <a:cubicBezTo>
                  <a:pt x="11752" y="12128"/>
                  <a:pt x="11756" y="12129"/>
                  <a:pt x="11761" y="12129"/>
                </a:cubicBezTo>
                <a:cubicBezTo>
                  <a:pt x="11784" y="12129"/>
                  <a:pt x="11805" y="12112"/>
                  <a:pt x="11812" y="12090"/>
                </a:cubicBezTo>
                <a:cubicBezTo>
                  <a:pt x="11817" y="12075"/>
                  <a:pt x="11822" y="12061"/>
                  <a:pt x="11828" y="12046"/>
                </a:cubicBezTo>
                <a:cubicBezTo>
                  <a:pt x="11837" y="12020"/>
                  <a:pt x="11817" y="11989"/>
                  <a:pt x="11791" y="11980"/>
                </a:cubicBezTo>
                <a:cubicBezTo>
                  <a:pt x="11787" y="11979"/>
                  <a:pt x="11782" y="11979"/>
                  <a:pt x="11778" y="11979"/>
                </a:cubicBezTo>
                <a:close/>
                <a:moveTo>
                  <a:pt x="20343" y="12059"/>
                </a:moveTo>
                <a:cubicBezTo>
                  <a:pt x="20297" y="12059"/>
                  <a:pt x="20298" y="12130"/>
                  <a:pt x="20344" y="12130"/>
                </a:cubicBezTo>
                <a:cubicBezTo>
                  <a:pt x="20390" y="12130"/>
                  <a:pt x="20390" y="12059"/>
                  <a:pt x="20344" y="12059"/>
                </a:cubicBezTo>
                <a:cubicBezTo>
                  <a:pt x="20343" y="12059"/>
                  <a:pt x="20343" y="12059"/>
                  <a:pt x="20343" y="12059"/>
                </a:cubicBezTo>
                <a:close/>
                <a:moveTo>
                  <a:pt x="8261" y="12047"/>
                </a:moveTo>
                <a:cubicBezTo>
                  <a:pt x="8243" y="12047"/>
                  <a:pt x="8225" y="12059"/>
                  <a:pt x="8225" y="12082"/>
                </a:cubicBezTo>
                <a:lnTo>
                  <a:pt x="8226" y="12098"/>
                </a:lnTo>
                <a:cubicBezTo>
                  <a:pt x="8225" y="12120"/>
                  <a:pt x="8242" y="12131"/>
                  <a:pt x="8260" y="12131"/>
                </a:cubicBezTo>
                <a:cubicBezTo>
                  <a:pt x="8278" y="12131"/>
                  <a:pt x="8296" y="12120"/>
                  <a:pt x="8296" y="12098"/>
                </a:cubicBezTo>
                <a:lnTo>
                  <a:pt x="8296" y="12082"/>
                </a:lnTo>
                <a:cubicBezTo>
                  <a:pt x="8296" y="12059"/>
                  <a:pt x="8278" y="12047"/>
                  <a:pt x="8261" y="12047"/>
                </a:cubicBezTo>
                <a:close/>
                <a:moveTo>
                  <a:pt x="13579" y="12062"/>
                </a:moveTo>
                <a:cubicBezTo>
                  <a:pt x="13533" y="12062"/>
                  <a:pt x="13533" y="12132"/>
                  <a:pt x="13579" y="12132"/>
                </a:cubicBezTo>
                <a:lnTo>
                  <a:pt x="13609" y="12132"/>
                </a:lnTo>
                <a:cubicBezTo>
                  <a:pt x="13655" y="12132"/>
                  <a:pt x="13655" y="12062"/>
                  <a:pt x="13609" y="12062"/>
                </a:cubicBezTo>
                <a:close/>
                <a:moveTo>
                  <a:pt x="9001" y="12056"/>
                </a:moveTo>
                <a:cubicBezTo>
                  <a:pt x="8979" y="12056"/>
                  <a:pt x="8956" y="12062"/>
                  <a:pt x="8935" y="12073"/>
                </a:cubicBezTo>
                <a:cubicBezTo>
                  <a:pt x="8900" y="12090"/>
                  <a:pt x="8922" y="12138"/>
                  <a:pt x="8955" y="12138"/>
                </a:cubicBezTo>
                <a:cubicBezTo>
                  <a:pt x="8960" y="12138"/>
                  <a:pt x="8965" y="12137"/>
                  <a:pt x="8971" y="12134"/>
                </a:cubicBezTo>
                <a:cubicBezTo>
                  <a:pt x="8980" y="12130"/>
                  <a:pt x="8990" y="12127"/>
                  <a:pt x="8999" y="12127"/>
                </a:cubicBezTo>
                <a:cubicBezTo>
                  <a:pt x="9010" y="12127"/>
                  <a:pt x="9020" y="12130"/>
                  <a:pt x="9032" y="12135"/>
                </a:cubicBezTo>
                <a:cubicBezTo>
                  <a:pt x="9035" y="12137"/>
                  <a:pt x="9038" y="12137"/>
                  <a:pt x="9042" y="12137"/>
                </a:cubicBezTo>
                <a:cubicBezTo>
                  <a:pt x="9057" y="12137"/>
                  <a:pt x="9072" y="12124"/>
                  <a:pt x="9076" y="12110"/>
                </a:cubicBezTo>
                <a:cubicBezTo>
                  <a:pt x="9082" y="12089"/>
                  <a:pt x="9068" y="12074"/>
                  <a:pt x="9052" y="12066"/>
                </a:cubicBezTo>
                <a:cubicBezTo>
                  <a:pt x="9035" y="12059"/>
                  <a:pt x="9018" y="12056"/>
                  <a:pt x="9001" y="12056"/>
                </a:cubicBezTo>
                <a:close/>
                <a:moveTo>
                  <a:pt x="17158" y="11987"/>
                </a:moveTo>
                <a:cubicBezTo>
                  <a:pt x="17112" y="11987"/>
                  <a:pt x="17082" y="12057"/>
                  <a:pt x="17131" y="12087"/>
                </a:cubicBezTo>
                <a:cubicBezTo>
                  <a:pt x="17155" y="12103"/>
                  <a:pt x="17180" y="12117"/>
                  <a:pt x="17205" y="12131"/>
                </a:cubicBezTo>
                <a:cubicBezTo>
                  <a:pt x="17214" y="12137"/>
                  <a:pt x="17224" y="12139"/>
                  <a:pt x="17232" y="12139"/>
                </a:cubicBezTo>
                <a:cubicBezTo>
                  <a:pt x="17279" y="12139"/>
                  <a:pt x="17310" y="12069"/>
                  <a:pt x="17259" y="12040"/>
                </a:cubicBezTo>
                <a:cubicBezTo>
                  <a:pt x="17235" y="12024"/>
                  <a:pt x="17210" y="12010"/>
                  <a:pt x="17185" y="11995"/>
                </a:cubicBezTo>
                <a:cubicBezTo>
                  <a:pt x="17176" y="11989"/>
                  <a:pt x="17167" y="11987"/>
                  <a:pt x="17158" y="11987"/>
                </a:cubicBezTo>
                <a:close/>
                <a:moveTo>
                  <a:pt x="696" y="12104"/>
                </a:moveTo>
                <a:cubicBezTo>
                  <a:pt x="650" y="12104"/>
                  <a:pt x="650" y="12174"/>
                  <a:pt x="696" y="12174"/>
                </a:cubicBezTo>
                <a:cubicBezTo>
                  <a:pt x="742" y="12174"/>
                  <a:pt x="742" y="12104"/>
                  <a:pt x="696" y="12104"/>
                </a:cubicBezTo>
                <a:close/>
                <a:moveTo>
                  <a:pt x="19746" y="12087"/>
                </a:moveTo>
                <a:cubicBezTo>
                  <a:pt x="19722" y="12087"/>
                  <a:pt x="19698" y="12113"/>
                  <a:pt x="19713" y="12141"/>
                </a:cubicBezTo>
                <a:cubicBezTo>
                  <a:pt x="19718" y="12150"/>
                  <a:pt x="19723" y="12158"/>
                  <a:pt x="19729" y="12171"/>
                </a:cubicBezTo>
                <a:cubicBezTo>
                  <a:pt x="19735" y="12183"/>
                  <a:pt x="19746" y="12189"/>
                  <a:pt x="19756" y="12189"/>
                </a:cubicBezTo>
                <a:cubicBezTo>
                  <a:pt x="19780" y="12189"/>
                  <a:pt x="19804" y="12163"/>
                  <a:pt x="19789" y="12135"/>
                </a:cubicBezTo>
                <a:cubicBezTo>
                  <a:pt x="19784" y="12125"/>
                  <a:pt x="19779" y="12115"/>
                  <a:pt x="19774" y="12105"/>
                </a:cubicBezTo>
                <a:cubicBezTo>
                  <a:pt x="19767" y="12092"/>
                  <a:pt x="19757" y="12087"/>
                  <a:pt x="19746" y="12087"/>
                </a:cubicBezTo>
                <a:close/>
                <a:moveTo>
                  <a:pt x="6774" y="12090"/>
                </a:moveTo>
                <a:cubicBezTo>
                  <a:pt x="6756" y="12090"/>
                  <a:pt x="6737" y="12102"/>
                  <a:pt x="6736" y="12125"/>
                </a:cubicBezTo>
                <a:cubicBezTo>
                  <a:pt x="6734" y="12162"/>
                  <a:pt x="6759" y="12193"/>
                  <a:pt x="6794" y="12203"/>
                </a:cubicBezTo>
                <a:cubicBezTo>
                  <a:pt x="6797" y="12204"/>
                  <a:pt x="6801" y="12205"/>
                  <a:pt x="6804" y="12205"/>
                </a:cubicBezTo>
                <a:cubicBezTo>
                  <a:pt x="6840" y="12205"/>
                  <a:pt x="6853" y="12146"/>
                  <a:pt x="6813" y="12134"/>
                </a:cubicBezTo>
                <a:cubicBezTo>
                  <a:pt x="6807" y="12131"/>
                  <a:pt x="6808" y="12129"/>
                  <a:pt x="6808" y="12125"/>
                </a:cubicBezTo>
                <a:cubicBezTo>
                  <a:pt x="6809" y="12102"/>
                  <a:pt x="6791" y="12090"/>
                  <a:pt x="6774" y="12090"/>
                </a:cubicBezTo>
                <a:close/>
                <a:moveTo>
                  <a:pt x="24454" y="12163"/>
                </a:moveTo>
                <a:cubicBezTo>
                  <a:pt x="24441" y="12163"/>
                  <a:pt x="24428" y="12181"/>
                  <a:pt x="24441" y="12193"/>
                </a:cubicBezTo>
                <a:lnTo>
                  <a:pt x="24456" y="12209"/>
                </a:lnTo>
                <a:cubicBezTo>
                  <a:pt x="24460" y="12212"/>
                  <a:pt x="24464" y="12214"/>
                  <a:pt x="24468" y="12214"/>
                </a:cubicBezTo>
                <a:cubicBezTo>
                  <a:pt x="24481" y="12214"/>
                  <a:pt x="24494" y="12196"/>
                  <a:pt x="24482" y="12184"/>
                </a:cubicBezTo>
                <a:lnTo>
                  <a:pt x="24466" y="12168"/>
                </a:lnTo>
                <a:cubicBezTo>
                  <a:pt x="24462" y="12164"/>
                  <a:pt x="24458" y="12163"/>
                  <a:pt x="24454" y="12163"/>
                </a:cubicBezTo>
                <a:close/>
                <a:moveTo>
                  <a:pt x="6631" y="12117"/>
                </a:moveTo>
                <a:cubicBezTo>
                  <a:pt x="6561" y="12117"/>
                  <a:pt x="6561" y="12224"/>
                  <a:pt x="6631" y="12224"/>
                </a:cubicBezTo>
                <a:cubicBezTo>
                  <a:pt x="6699" y="12224"/>
                  <a:pt x="6699" y="12119"/>
                  <a:pt x="6631" y="12117"/>
                </a:cubicBezTo>
                <a:close/>
                <a:moveTo>
                  <a:pt x="5419" y="12160"/>
                </a:moveTo>
                <a:cubicBezTo>
                  <a:pt x="5374" y="12160"/>
                  <a:pt x="5375" y="12231"/>
                  <a:pt x="5421" y="12231"/>
                </a:cubicBezTo>
                <a:lnTo>
                  <a:pt x="5451" y="12231"/>
                </a:lnTo>
                <a:cubicBezTo>
                  <a:pt x="5497" y="12231"/>
                  <a:pt x="5497" y="12161"/>
                  <a:pt x="5451" y="12161"/>
                </a:cubicBezTo>
                <a:lnTo>
                  <a:pt x="5421" y="12161"/>
                </a:lnTo>
                <a:cubicBezTo>
                  <a:pt x="5420" y="12160"/>
                  <a:pt x="5419" y="12160"/>
                  <a:pt x="5419" y="12160"/>
                </a:cubicBezTo>
                <a:close/>
                <a:moveTo>
                  <a:pt x="19098" y="12067"/>
                </a:moveTo>
                <a:cubicBezTo>
                  <a:pt x="19057" y="12067"/>
                  <a:pt x="19020" y="12120"/>
                  <a:pt x="19058" y="12157"/>
                </a:cubicBezTo>
                <a:cubicBezTo>
                  <a:pt x="19082" y="12183"/>
                  <a:pt x="19107" y="12208"/>
                  <a:pt x="19133" y="12234"/>
                </a:cubicBezTo>
                <a:cubicBezTo>
                  <a:pt x="19144" y="12245"/>
                  <a:pt x="19156" y="12249"/>
                  <a:pt x="19168" y="12249"/>
                </a:cubicBezTo>
                <a:cubicBezTo>
                  <a:pt x="19209" y="12249"/>
                  <a:pt x="19246" y="12196"/>
                  <a:pt x="19208" y="12158"/>
                </a:cubicBezTo>
                <a:cubicBezTo>
                  <a:pt x="19184" y="12134"/>
                  <a:pt x="19159" y="12108"/>
                  <a:pt x="19134" y="12083"/>
                </a:cubicBezTo>
                <a:cubicBezTo>
                  <a:pt x="19123" y="12072"/>
                  <a:pt x="19110" y="12067"/>
                  <a:pt x="19098" y="12067"/>
                </a:cubicBezTo>
                <a:close/>
                <a:moveTo>
                  <a:pt x="12978" y="12165"/>
                </a:moveTo>
                <a:cubicBezTo>
                  <a:pt x="12960" y="12165"/>
                  <a:pt x="12942" y="12176"/>
                  <a:pt x="12942" y="12199"/>
                </a:cubicBezTo>
                <a:lnTo>
                  <a:pt x="12942" y="12215"/>
                </a:lnTo>
                <a:cubicBezTo>
                  <a:pt x="12942" y="12238"/>
                  <a:pt x="12960" y="12250"/>
                  <a:pt x="12978" y="12250"/>
                </a:cubicBezTo>
                <a:cubicBezTo>
                  <a:pt x="12996" y="12250"/>
                  <a:pt x="13014" y="12238"/>
                  <a:pt x="13014" y="12215"/>
                </a:cubicBezTo>
                <a:lnTo>
                  <a:pt x="13014" y="12199"/>
                </a:lnTo>
                <a:cubicBezTo>
                  <a:pt x="13014" y="12176"/>
                  <a:pt x="12996" y="12165"/>
                  <a:pt x="12978" y="12165"/>
                </a:cubicBezTo>
                <a:close/>
                <a:moveTo>
                  <a:pt x="24003" y="12189"/>
                </a:moveTo>
                <a:cubicBezTo>
                  <a:pt x="23957" y="12189"/>
                  <a:pt x="23957" y="12260"/>
                  <a:pt x="24003" y="12260"/>
                </a:cubicBezTo>
                <a:cubicBezTo>
                  <a:pt x="24048" y="12260"/>
                  <a:pt x="24048" y="12189"/>
                  <a:pt x="24003" y="12189"/>
                </a:cubicBezTo>
                <a:close/>
                <a:moveTo>
                  <a:pt x="5752" y="12190"/>
                </a:moveTo>
                <a:cubicBezTo>
                  <a:pt x="5707" y="12190"/>
                  <a:pt x="5707" y="12261"/>
                  <a:pt x="5752" y="12261"/>
                </a:cubicBezTo>
                <a:lnTo>
                  <a:pt x="5782" y="12261"/>
                </a:lnTo>
                <a:cubicBezTo>
                  <a:pt x="5782" y="12261"/>
                  <a:pt x="5783" y="12261"/>
                  <a:pt x="5783" y="12261"/>
                </a:cubicBezTo>
                <a:cubicBezTo>
                  <a:pt x="5827" y="12261"/>
                  <a:pt x="5828" y="12190"/>
                  <a:pt x="5782" y="12190"/>
                </a:cubicBezTo>
                <a:close/>
                <a:moveTo>
                  <a:pt x="16185" y="12121"/>
                </a:moveTo>
                <a:cubicBezTo>
                  <a:pt x="16144" y="12121"/>
                  <a:pt x="16107" y="12174"/>
                  <a:pt x="16144" y="12211"/>
                </a:cubicBezTo>
                <a:lnTo>
                  <a:pt x="16189" y="12256"/>
                </a:lnTo>
                <a:cubicBezTo>
                  <a:pt x="16200" y="12267"/>
                  <a:pt x="16212" y="12271"/>
                  <a:pt x="16224" y="12271"/>
                </a:cubicBezTo>
                <a:cubicBezTo>
                  <a:pt x="16265" y="12271"/>
                  <a:pt x="16302" y="12219"/>
                  <a:pt x="16264" y="12181"/>
                </a:cubicBezTo>
                <a:lnTo>
                  <a:pt x="16220" y="12136"/>
                </a:lnTo>
                <a:cubicBezTo>
                  <a:pt x="16209" y="12125"/>
                  <a:pt x="16197" y="12121"/>
                  <a:pt x="16185" y="12121"/>
                </a:cubicBezTo>
                <a:close/>
                <a:moveTo>
                  <a:pt x="4850" y="12203"/>
                </a:moveTo>
                <a:cubicBezTo>
                  <a:pt x="4804" y="12203"/>
                  <a:pt x="4804" y="12274"/>
                  <a:pt x="4850" y="12274"/>
                </a:cubicBezTo>
                <a:cubicBezTo>
                  <a:pt x="4850" y="12274"/>
                  <a:pt x="4851" y="12274"/>
                  <a:pt x="4852" y="12274"/>
                </a:cubicBezTo>
                <a:cubicBezTo>
                  <a:pt x="4896" y="12274"/>
                  <a:pt x="4895" y="12203"/>
                  <a:pt x="4850" y="12203"/>
                </a:cubicBezTo>
                <a:close/>
                <a:moveTo>
                  <a:pt x="4985" y="12234"/>
                </a:moveTo>
                <a:cubicBezTo>
                  <a:pt x="4940" y="12234"/>
                  <a:pt x="4939" y="12304"/>
                  <a:pt x="4985" y="12304"/>
                </a:cubicBezTo>
                <a:cubicBezTo>
                  <a:pt x="5031" y="12304"/>
                  <a:pt x="5031" y="12234"/>
                  <a:pt x="4985" y="12234"/>
                </a:cubicBezTo>
                <a:close/>
                <a:moveTo>
                  <a:pt x="24845" y="12284"/>
                </a:moveTo>
                <a:cubicBezTo>
                  <a:pt x="24832" y="12284"/>
                  <a:pt x="24819" y="12302"/>
                  <a:pt x="24831" y="12315"/>
                </a:cubicBezTo>
                <a:lnTo>
                  <a:pt x="24847" y="12330"/>
                </a:lnTo>
                <a:cubicBezTo>
                  <a:pt x="24851" y="12334"/>
                  <a:pt x="24855" y="12335"/>
                  <a:pt x="24859" y="12335"/>
                </a:cubicBezTo>
                <a:cubicBezTo>
                  <a:pt x="24872" y="12335"/>
                  <a:pt x="24885" y="12317"/>
                  <a:pt x="24872" y="12305"/>
                </a:cubicBezTo>
                <a:cubicBezTo>
                  <a:pt x="24867" y="12299"/>
                  <a:pt x="24862" y="12295"/>
                  <a:pt x="24857" y="12289"/>
                </a:cubicBezTo>
                <a:cubicBezTo>
                  <a:pt x="24853" y="12286"/>
                  <a:pt x="24849" y="12284"/>
                  <a:pt x="24845" y="12284"/>
                </a:cubicBezTo>
                <a:close/>
                <a:moveTo>
                  <a:pt x="9433" y="12264"/>
                </a:moveTo>
                <a:cubicBezTo>
                  <a:pt x="9419" y="12264"/>
                  <a:pt x="9406" y="12282"/>
                  <a:pt x="9420" y="12294"/>
                </a:cubicBezTo>
                <a:cubicBezTo>
                  <a:pt x="9427" y="12300"/>
                  <a:pt x="9425" y="12307"/>
                  <a:pt x="9418" y="12312"/>
                </a:cubicBezTo>
                <a:cubicBezTo>
                  <a:pt x="9404" y="12323"/>
                  <a:pt x="9417" y="12341"/>
                  <a:pt x="9432" y="12341"/>
                </a:cubicBezTo>
                <a:cubicBezTo>
                  <a:pt x="9436" y="12341"/>
                  <a:pt x="9440" y="12340"/>
                  <a:pt x="9443" y="12337"/>
                </a:cubicBezTo>
                <a:cubicBezTo>
                  <a:pt x="9464" y="12320"/>
                  <a:pt x="9464" y="12287"/>
                  <a:pt x="9444" y="12268"/>
                </a:cubicBezTo>
                <a:cubicBezTo>
                  <a:pt x="9441" y="12265"/>
                  <a:pt x="9437" y="12264"/>
                  <a:pt x="9433" y="12264"/>
                </a:cubicBezTo>
                <a:close/>
                <a:moveTo>
                  <a:pt x="16692" y="12245"/>
                </a:moveTo>
                <a:cubicBezTo>
                  <a:pt x="16674" y="12245"/>
                  <a:pt x="16656" y="12256"/>
                  <a:pt x="16656" y="12279"/>
                </a:cubicBezTo>
                <a:lnTo>
                  <a:pt x="16656" y="12309"/>
                </a:lnTo>
                <a:cubicBezTo>
                  <a:pt x="16656" y="12332"/>
                  <a:pt x="16674" y="12344"/>
                  <a:pt x="16692" y="12344"/>
                </a:cubicBezTo>
                <a:cubicBezTo>
                  <a:pt x="16709" y="12344"/>
                  <a:pt x="16727" y="12332"/>
                  <a:pt x="16727" y="12309"/>
                </a:cubicBezTo>
                <a:lnTo>
                  <a:pt x="16727" y="12279"/>
                </a:lnTo>
                <a:cubicBezTo>
                  <a:pt x="16727" y="12256"/>
                  <a:pt x="16709" y="12245"/>
                  <a:pt x="16692" y="12245"/>
                </a:cubicBezTo>
                <a:close/>
                <a:moveTo>
                  <a:pt x="11956" y="12283"/>
                </a:moveTo>
                <a:cubicBezTo>
                  <a:pt x="11910" y="12283"/>
                  <a:pt x="11910" y="12353"/>
                  <a:pt x="11956" y="12353"/>
                </a:cubicBezTo>
                <a:cubicBezTo>
                  <a:pt x="12002" y="12353"/>
                  <a:pt x="12002" y="12283"/>
                  <a:pt x="11956" y="12283"/>
                </a:cubicBezTo>
                <a:close/>
                <a:moveTo>
                  <a:pt x="21303" y="12316"/>
                </a:moveTo>
                <a:cubicBezTo>
                  <a:pt x="21258" y="12316"/>
                  <a:pt x="21258" y="12387"/>
                  <a:pt x="21303" y="12387"/>
                </a:cubicBezTo>
                <a:cubicBezTo>
                  <a:pt x="21303" y="12387"/>
                  <a:pt x="21304" y="12387"/>
                  <a:pt x="21304" y="12387"/>
                </a:cubicBezTo>
                <a:cubicBezTo>
                  <a:pt x="21349" y="12387"/>
                  <a:pt x="21349" y="12316"/>
                  <a:pt x="21303" y="12316"/>
                </a:cubicBezTo>
                <a:close/>
                <a:moveTo>
                  <a:pt x="15262" y="12326"/>
                </a:moveTo>
                <a:cubicBezTo>
                  <a:pt x="15228" y="12326"/>
                  <a:pt x="15218" y="12383"/>
                  <a:pt x="15255" y="12396"/>
                </a:cubicBezTo>
                <a:cubicBezTo>
                  <a:pt x="15269" y="12401"/>
                  <a:pt x="15285" y="12407"/>
                  <a:pt x="15299" y="12413"/>
                </a:cubicBezTo>
                <a:cubicBezTo>
                  <a:pt x="15304" y="12415"/>
                  <a:pt x="15308" y="12416"/>
                  <a:pt x="15312" y="12416"/>
                </a:cubicBezTo>
                <a:cubicBezTo>
                  <a:pt x="15346" y="12416"/>
                  <a:pt x="15358" y="12359"/>
                  <a:pt x="15319" y="12345"/>
                </a:cubicBezTo>
                <a:cubicBezTo>
                  <a:pt x="15305" y="12340"/>
                  <a:pt x="15289" y="12334"/>
                  <a:pt x="15274" y="12328"/>
                </a:cubicBezTo>
                <a:cubicBezTo>
                  <a:pt x="15270" y="12327"/>
                  <a:pt x="15266" y="12326"/>
                  <a:pt x="15262" y="12326"/>
                </a:cubicBezTo>
                <a:close/>
                <a:moveTo>
                  <a:pt x="7703" y="12344"/>
                </a:moveTo>
                <a:cubicBezTo>
                  <a:pt x="7669" y="12344"/>
                  <a:pt x="7656" y="12401"/>
                  <a:pt x="7695" y="12414"/>
                </a:cubicBezTo>
                <a:cubicBezTo>
                  <a:pt x="7711" y="12419"/>
                  <a:pt x="7725" y="12425"/>
                  <a:pt x="7740" y="12430"/>
                </a:cubicBezTo>
                <a:cubicBezTo>
                  <a:pt x="7744" y="12431"/>
                  <a:pt x="7748" y="12432"/>
                  <a:pt x="7752" y="12432"/>
                </a:cubicBezTo>
                <a:cubicBezTo>
                  <a:pt x="7786" y="12432"/>
                  <a:pt x="7798" y="12375"/>
                  <a:pt x="7760" y="12362"/>
                </a:cubicBezTo>
                <a:cubicBezTo>
                  <a:pt x="7744" y="12356"/>
                  <a:pt x="7729" y="12351"/>
                  <a:pt x="7715" y="12346"/>
                </a:cubicBezTo>
                <a:cubicBezTo>
                  <a:pt x="7711" y="12345"/>
                  <a:pt x="7707" y="12344"/>
                  <a:pt x="7703" y="12344"/>
                </a:cubicBezTo>
                <a:close/>
                <a:moveTo>
                  <a:pt x="14948" y="12373"/>
                </a:moveTo>
                <a:cubicBezTo>
                  <a:pt x="14902" y="12373"/>
                  <a:pt x="14902" y="12444"/>
                  <a:pt x="14948" y="12444"/>
                </a:cubicBezTo>
                <a:lnTo>
                  <a:pt x="14964" y="12444"/>
                </a:lnTo>
                <a:cubicBezTo>
                  <a:pt x="14964" y="12444"/>
                  <a:pt x="14965" y="12444"/>
                  <a:pt x="14965" y="12444"/>
                </a:cubicBezTo>
                <a:cubicBezTo>
                  <a:pt x="15010" y="12444"/>
                  <a:pt x="15010" y="12373"/>
                  <a:pt x="14964" y="12373"/>
                </a:cubicBezTo>
                <a:close/>
                <a:moveTo>
                  <a:pt x="10392" y="12384"/>
                </a:moveTo>
                <a:cubicBezTo>
                  <a:pt x="10347" y="12384"/>
                  <a:pt x="10347" y="12455"/>
                  <a:pt x="10392" y="12455"/>
                </a:cubicBezTo>
                <a:cubicBezTo>
                  <a:pt x="10439" y="12455"/>
                  <a:pt x="10439" y="12384"/>
                  <a:pt x="10392" y="12384"/>
                </a:cubicBezTo>
                <a:close/>
                <a:moveTo>
                  <a:pt x="14151" y="12311"/>
                </a:moveTo>
                <a:cubicBezTo>
                  <a:pt x="14142" y="12311"/>
                  <a:pt x="14133" y="12314"/>
                  <a:pt x="14127" y="12321"/>
                </a:cubicBezTo>
                <a:cubicBezTo>
                  <a:pt x="14108" y="12346"/>
                  <a:pt x="14087" y="12371"/>
                  <a:pt x="14067" y="12396"/>
                </a:cubicBezTo>
                <a:cubicBezTo>
                  <a:pt x="14056" y="12412"/>
                  <a:pt x="14053" y="12431"/>
                  <a:pt x="14067" y="12445"/>
                </a:cubicBezTo>
                <a:cubicBezTo>
                  <a:pt x="14074" y="12453"/>
                  <a:pt x="14084" y="12456"/>
                  <a:pt x="14093" y="12456"/>
                </a:cubicBezTo>
                <a:cubicBezTo>
                  <a:pt x="14102" y="12456"/>
                  <a:pt x="14111" y="12453"/>
                  <a:pt x="14117" y="12445"/>
                </a:cubicBezTo>
                <a:cubicBezTo>
                  <a:pt x="14137" y="12420"/>
                  <a:pt x="14157" y="12396"/>
                  <a:pt x="14177" y="12371"/>
                </a:cubicBezTo>
                <a:cubicBezTo>
                  <a:pt x="14189" y="12355"/>
                  <a:pt x="14192" y="12335"/>
                  <a:pt x="14177" y="12321"/>
                </a:cubicBezTo>
                <a:cubicBezTo>
                  <a:pt x="14171" y="12315"/>
                  <a:pt x="14161" y="12311"/>
                  <a:pt x="14151" y="12311"/>
                </a:cubicBezTo>
                <a:close/>
                <a:moveTo>
                  <a:pt x="8334" y="12393"/>
                </a:moveTo>
                <a:cubicBezTo>
                  <a:pt x="8289" y="12393"/>
                  <a:pt x="8289" y="12464"/>
                  <a:pt x="8334" y="12464"/>
                </a:cubicBezTo>
                <a:cubicBezTo>
                  <a:pt x="8380" y="12464"/>
                  <a:pt x="8380" y="12393"/>
                  <a:pt x="8334" y="12393"/>
                </a:cubicBezTo>
                <a:close/>
                <a:moveTo>
                  <a:pt x="8621" y="12379"/>
                </a:moveTo>
                <a:cubicBezTo>
                  <a:pt x="8588" y="12379"/>
                  <a:pt x="8566" y="12427"/>
                  <a:pt x="8603" y="12445"/>
                </a:cubicBezTo>
                <a:cubicBezTo>
                  <a:pt x="8614" y="12451"/>
                  <a:pt x="8622" y="12456"/>
                  <a:pt x="8632" y="12461"/>
                </a:cubicBezTo>
                <a:cubicBezTo>
                  <a:pt x="8638" y="12464"/>
                  <a:pt x="8644" y="12465"/>
                  <a:pt x="8649" y="12465"/>
                </a:cubicBezTo>
                <a:cubicBezTo>
                  <a:pt x="8681" y="12465"/>
                  <a:pt x="8703" y="12417"/>
                  <a:pt x="8668" y="12399"/>
                </a:cubicBezTo>
                <a:cubicBezTo>
                  <a:pt x="8658" y="12394"/>
                  <a:pt x="8648" y="12389"/>
                  <a:pt x="8638" y="12384"/>
                </a:cubicBezTo>
                <a:cubicBezTo>
                  <a:pt x="8632" y="12381"/>
                  <a:pt x="8626" y="12379"/>
                  <a:pt x="8621" y="12379"/>
                </a:cubicBezTo>
                <a:close/>
                <a:moveTo>
                  <a:pt x="9767" y="12382"/>
                </a:moveTo>
                <a:cubicBezTo>
                  <a:pt x="9762" y="12382"/>
                  <a:pt x="9757" y="12383"/>
                  <a:pt x="9752" y="12384"/>
                </a:cubicBezTo>
                <a:cubicBezTo>
                  <a:pt x="9711" y="12393"/>
                  <a:pt x="9724" y="12452"/>
                  <a:pt x="9762" y="12454"/>
                </a:cubicBezTo>
                <a:cubicBezTo>
                  <a:pt x="9767" y="12463"/>
                  <a:pt x="9780" y="12468"/>
                  <a:pt x="9792" y="12468"/>
                </a:cubicBezTo>
                <a:cubicBezTo>
                  <a:pt x="9798" y="12468"/>
                  <a:pt x="9804" y="12467"/>
                  <a:pt x="9809" y="12464"/>
                </a:cubicBezTo>
                <a:cubicBezTo>
                  <a:pt x="9827" y="12454"/>
                  <a:pt x="9830" y="12433"/>
                  <a:pt x="9821" y="12415"/>
                </a:cubicBezTo>
                <a:cubicBezTo>
                  <a:pt x="9812" y="12393"/>
                  <a:pt x="9790" y="12382"/>
                  <a:pt x="9767" y="12382"/>
                </a:cubicBezTo>
                <a:close/>
                <a:moveTo>
                  <a:pt x="3280" y="12333"/>
                </a:moveTo>
                <a:cubicBezTo>
                  <a:pt x="3257" y="12333"/>
                  <a:pt x="3236" y="12350"/>
                  <a:pt x="3229" y="12372"/>
                </a:cubicBezTo>
                <a:cubicBezTo>
                  <a:pt x="3224" y="12388"/>
                  <a:pt x="3218" y="12403"/>
                  <a:pt x="3213" y="12417"/>
                </a:cubicBezTo>
                <a:cubicBezTo>
                  <a:pt x="3204" y="12444"/>
                  <a:pt x="3224" y="12476"/>
                  <a:pt x="3250" y="12482"/>
                </a:cubicBezTo>
                <a:cubicBezTo>
                  <a:pt x="3255" y="12484"/>
                  <a:pt x="3259" y="12484"/>
                  <a:pt x="3264" y="12484"/>
                </a:cubicBezTo>
                <a:cubicBezTo>
                  <a:pt x="3287" y="12484"/>
                  <a:pt x="3307" y="12467"/>
                  <a:pt x="3315" y="12445"/>
                </a:cubicBezTo>
                <a:cubicBezTo>
                  <a:pt x="3320" y="12430"/>
                  <a:pt x="3325" y="12415"/>
                  <a:pt x="3331" y="12401"/>
                </a:cubicBezTo>
                <a:cubicBezTo>
                  <a:pt x="3340" y="12373"/>
                  <a:pt x="3320" y="12342"/>
                  <a:pt x="3294" y="12335"/>
                </a:cubicBezTo>
                <a:cubicBezTo>
                  <a:pt x="3289" y="12334"/>
                  <a:pt x="3285" y="12333"/>
                  <a:pt x="3280" y="12333"/>
                </a:cubicBezTo>
                <a:close/>
                <a:moveTo>
                  <a:pt x="18659" y="12415"/>
                </a:moveTo>
                <a:cubicBezTo>
                  <a:pt x="18614" y="12415"/>
                  <a:pt x="18614" y="12486"/>
                  <a:pt x="18660" y="12486"/>
                </a:cubicBezTo>
                <a:cubicBezTo>
                  <a:pt x="18705" y="12486"/>
                  <a:pt x="18705" y="12415"/>
                  <a:pt x="18660" y="12415"/>
                </a:cubicBezTo>
                <a:cubicBezTo>
                  <a:pt x="18660" y="12415"/>
                  <a:pt x="18659" y="12415"/>
                  <a:pt x="18659" y="12415"/>
                </a:cubicBezTo>
                <a:close/>
                <a:moveTo>
                  <a:pt x="12421" y="12390"/>
                </a:moveTo>
                <a:cubicBezTo>
                  <a:pt x="12404" y="12390"/>
                  <a:pt x="12386" y="12401"/>
                  <a:pt x="12386" y="12425"/>
                </a:cubicBezTo>
                <a:lnTo>
                  <a:pt x="12386" y="12455"/>
                </a:lnTo>
                <a:cubicBezTo>
                  <a:pt x="12386" y="12478"/>
                  <a:pt x="12404" y="12489"/>
                  <a:pt x="12421" y="12489"/>
                </a:cubicBezTo>
                <a:cubicBezTo>
                  <a:pt x="12439" y="12489"/>
                  <a:pt x="12456" y="12478"/>
                  <a:pt x="12456" y="12455"/>
                </a:cubicBezTo>
                <a:lnTo>
                  <a:pt x="12456" y="12425"/>
                </a:lnTo>
                <a:cubicBezTo>
                  <a:pt x="12456" y="12401"/>
                  <a:pt x="12439" y="12390"/>
                  <a:pt x="12421" y="12390"/>
                </a:cubicBezTo>
                <a:close/>
                <a:moveTo>
                  <a:pt x="20735" y="12406"/>
                </a:moveTo>
                <a:cubicBezTo>
                  <a:pt x="20726" y="12406"/>
                  <a:pt x="20716" y="12409"/>
                  <a:pt x="20708" y="12415"/>
                </a:cubicBezTo>
                <a:cubicBezTo>
                  <a:pt x="20703" y="12420"/>
                  <a:pt x="20697" y="12422"/>
                  <a:pt x="20691" y="12422"/>
                </a:cubicBezTo>
                <a:cubicBezTo>
                  <a:pt x="20688" y="12422"/>
                  <a:pt x="20685" y="12421"/>
                  <a:pt x="20682" y="12420"/>
                </a:cubicBezTo>
                <a:cubicBezTo>
                  <a:pt x="20679" y="12420"/>
                  <a:pt x="20676" y="12419"/>
                  <a:pt x="20673" y="12419"/>
                </a:cubicBezTo>
                <a:cubicBezTo>
                  <a:pt x="20634" y="12419"/>
                  <a:pt x="20620" y="12481"/>
                  <a:pt x="20662" y="12488"/>
                </a:cubicBezTo>
                <a:cubicBezTo>
                  <a:pt x="20671" y="12491"/>
                  <a:pt x="20680" y="12492"/>
                  <a:pt x="20689" y="12492"/>
                </a:cubicBezTo>
                <a:cubicBezTo>
                  <a:pt x="20714" y="12492"/>
                  <a:pt x="20736" y="12482"/>
                  <a:pt x="20756" y="12465"/>
                </a:cubicBezTo>
                <a:cubicBezTo>
                  <a:pt x="20771" y="12454"/>
                  <a:pt x="20769" y="12428"/>
                  <a:pt x="20756" y="12415"/>
                </a:cubicBezTo>
                <a:cubicBezTo>
                  <a:pt x="20751" y="12409"/>
                  <a:pt x="20743" y="12406"/>
                  <a:pt x="20735" y="12406"/>
                </a:cubicBezTo>
                <a:close/>
                <a:moveTo>
                  <a:pt x="21994" y="12378"/>
                </a:moveTo>
                <a:cubicBezTo>
                  <a:pt x="21986" y="12378"/>
                  <a:pt x="21978" y="12382"/>
                  <a:pt x="21970" y="12389"/>
                </a:cubicBezTo>
                <a:lnTo>
                  <a:pt x="21925" y="12434"/>
                </a:lnTo>
                <a:cubicBezTo>
                  <a:pt x="21901" y="12459"/>
                  <a:pt x="21925" y="12494"/>
                  <a:pt x="21952" y="12494"/>
                </a:cubicBezTo>
                <a:cubicBezTo>
                  <a:pt x="21960" y="12494"/>
                  <a:pt x="21968" y="12491"/>
                  <a:pt x="21976" y="12483"/>
                </a:cubicBezTo>
                <a:lnTo>
                  <a:pt x="22020" y="12439"/>
                </a:lnTo>
                <a:cubicBezTo>
                  <a:pt x="22045" y="12414"/>
                  <a:pt x="22021" y="12378"/>
                  <a:pt x="21994" y="12378"/>
                </a:cubicBezTo>
                <a:close/>
                <a:moveTo>
                  <a:pt x="5240" y="12444"/>
                </a:moveTo>
                <a:cubicBezTo>
                  <a:pt x="5194" y="12444"/>
                  <a:pt x="5194" y="12515"/>
                  <a:pt x="5240" y="12515"/>
                </a:cubicBezTo>
                <a:cubicBezTo>
                  <a:pt x="5285" y="12515"/>
                  <a:pt x="5285" y="12444"/>
                  <a:pt x="5240" y="12444"/>
                </a:cubicBezTo>
                <a:close/>
                <a:moveTo>
                  <a:pt x="6231" y="12447"/>
                </a:moveTo>
                <a:cubicBezTo>
                  <a:pt x="6185" y="12447"/>
                  <a:pt x="6185" y="12518"/>
                  <a:pt x="6231" y="12518"/>
                </a:cubicBezTo>
                <a:cubicBezTo>
                  <a:pt x="6232" y="12518"/>
                  <a:pt x="6232" y="12518"/>
                  <a:pt x="6232" y="12518"/>
                </a:cubicBezTo>
                <a:cubicBezTo>
                  <a:pt x="6277" y="12518"/>
                  <a:pt x="6277" y="12447"/>
                  <a:pt x="6231" y="12447"/>
                </a:cubicBezTo>
                <a:close/>
                <a:moveTo>
                  <a:pt x="5817" y="12464"/>
                </a:moveTo>
                <a:cubicBezTo>
                  <a:pt x="5773" y="12464"/>
                  <a:pt x="5772" y="12535"/>
                  <a:pt x="5819" y="12535"/>
                </a:cubicBezTo>
                <a:cubicBezTo>
                  <a:pt x="5865" y="12535"/>
                  <a:pt x="5865" y="12464"/>
                  <a:pt x="5819" y="12464"/>
                </a:cubicBezTo>
                <a:cubicBezTo>
                  <a:pt x="5818" y="12464"/>
                  <a:pt x="5817" y="12464"/>
                  <a:pt x="5817" y="12464"/>
                </a:cubicBezTo>
                <a:close/>
                <a:moveTo>
                  <a:pt x="4317" y="12446"/>
                </a:moveTo>
                <a:cubicBezTo>
                  <a:pt x="4290" y="12446"/>
                  <a:pt x="4265" y="12482"/>
                  <a:pt x="4290" y="12506"/>
                </a:cubicBezTo>
                <a:lnTo>
                  <a:pt x="4321" y="12536"/>
                </a:lnTo>
                <a:cubicBezTo>
                  <a:pt x="4328" y="12543"/>
                  <a:pt x="4336" y="12546"/>
                  <a:pt x="4344" y="12546"/>
                </a:cubicBezTo>
                <a:cubicBezTo>
                  <a:pt x="4371" y="12546"/>
                  <a:pt x="4395" y="12511"/>
                  <a:pt x="4371" y="12486"/>
                </a:cubicBezTo>
                <a:lnTo>
                  <a:pt x="4340" y="12456"/>
                </a:lnTo>
                <a:cubicBezTo>
                  <a:pt x="4333" y="12449"/>
                  <a:pt x="4325" y="12446"/>
                  <a:pt x="4317" y="12446"/>
                </a:cubicBezTo>
                <a:close/>
                <a:moveTo>
                  <a:pt x="2604" y="12425"/>
                </a:moveTo>
                <a:cubicBezTo>
                  <a:pt x="2577" y="12425"/>
                  <a:pt x="2552" y="12461"/>
                  <a:pt x="2577" y="12485"/>
                </a:cubicBezTo>
                <a:cubicBezTo>
                  <a:pt x="2597" y="12504"/>
                  <a:pt x="2617" y="12525"/>
                  <a:pt x="2638" y="12545"/>
                </a:cubicBezTo>
                <a:cubicBezTo>
                  <a:pt x="2646" y="12552"/>
                  <a:pt x="2654" y="12555"/>
                  <a:pt x="2662" y="12555"/>
                </a:cubicBezTo>
                <a:cubicBezTo>
                  <a:pt x="2689" y="12555"/>
                  <a:pt x="2713" y="12520"/>
                  <a:pt x="2687" y="12496"/>
                </a:cubicBezTo>
                <a:cubicBezTo>
                  <a:pt x="2668" y="12476"/>
                  <a:pt x="2649" y="12455"/>
                  <a:pt x="2628" y="12435"/>
                </a:cubicBezTo>
                <a:cubicBezTo>
                  <a:pt x="2620" y="12428"/>
                  <a:pt x="2612" y="12425"/>
                  <a:pt x="2604" y="12425"/>
                </a:cubicBezTo>
                <a:close/>
                <a:moveTo>
                  <a:pt x="5007" y="12459"/>
                </a:moveTo>
                <a:cubicBezTo>
                  <a:pt x="4938" y="12459"/>
                  <a:pt x="4938" y="12566"/>
                  <a:pt x="5007" y="12566"/>
                </a:cubicBezTo>
                <a:cubicBezTo>
                  <a:pt x="5075" y="12565"/>
                  <a:pt x="5075" y="12459"/>
                  <a:pt x="5007" y="12459"/>
                </a:cubicBezTo>
                <a:close/>
                <a:moveTo>
                  <a:pt x="17850" y="12441"/>
                </a:moveTo>
                <a:cubicBezTo>
                  <a:pt x="17831" y="12441"/>
                  <a:pt x="17812" y="12450"/>
                  <a:pt x="17803" y="12467"/>
                </a:cubicBezTo>
                <a:cubicBezTo>
                  <a:pt x="17798" y="12478"/>
                  <a:pt x="17793" y="12487"/>
                  <a:pt x="17787" y="12498"/>
                </a:cubicBezTo>
                <a:cubicBezTo>
                  <a:pt x="17775" y="12524"/>
                  <a:pt x="17781" y="12555"/>
                  <a:pt x="17807" y="12571"/>
                </a:cubicBezTo>
                <a:cubicBezTo>
                  <a:pt x="17815" y="12576"/>
                  <a:pt x="17824" y="12578"/>
                  <a:pt x="17833" y="12578"/>
                </a:cubicBezTo>
                <a:cubicBezTo>
                  <a:pt x="17852" y="12578"/>
                  <a:pt x="17872" y="12569"/>
                  <a:pt x="17881" y="12551"/>
                </a:cubicBezTo>
                <a:cubicBezTo>
                  <a:pt x="17886" y="12541"/>
                  <a:pt x="17891" y="12532"/>
                  <a:pt x="17896" y="12522"/>
                </a:cubicBezTo>
                <a:cubicBezTo>
                  <a:pt x="17909" y="12496"/>
                  <a:pt x="17903" y="12462"/>
                  <a:pt x="17876" y="12449"/>
                </a:cubicBezTo>
                <a:cubicBezTo>
                  <a:pt x="17869" y="12444"/>
                  <a:pt x="17859" y="12441"/>
                  <a:pt x="17850" y="12441"/>
                </a:cubicBezTo>
                <a:close/>
                <a:moveTo>
                  <a:pt x="608" y="12496"/>
                </a:moveTo>
                <a:cubicBezTo>
                  <a:pt x="594" y="12496"/>
                  <a:pt x="580" y="12504"/>
                  <a:pt x="573" y="12522"/>
                </a:cubicBezTo>
                <a:cubicBezTo>
                  <a:pt x="568" y="12538"/>
                  <a:pt x="563" y="12551"/>
                  <a:pt x="558" y="12566"/>
                </a:cubicBezTo>
                <a:cubicBezTo>
                  <a:pt x="549" y="12592"/>
                  <a:pt x="571" y="12610"/>
                  <a:pt x="592" y="12610"/>
                </a:cubicBezTo>
                <a:cubicBezTo>
                  <a:pt x="606" y="12610"/>
                  <a:pt x="620" y="12603"/>
                  <a:pt x="626" y="12586"/>
                </a:cubicBezTo>
                <a:cubicBezTo>
                  <a:pt x="631" y="12570"/>
                  <a:pt x="636" y="12555"/>
                  <a:pt x="641" y="12541"/>
                </a:cubicBezTo>
                <a:cubicBezTo>
                  <a:pt x="651" y="12514"/>
                  <a:pt x="630" y="12496"/>
                  <a:pt x="608" y="12496"/>
                </a:cubicBezTo>
                <a:close/>
                <a:moveTo>
                  <a:pt x="2003" y="12496"/>
                </a:moveTo>
                <a:cubicBezTo>
                  <a:pt x="1962" y="12496"/>
                  <a:pt x="1926" y="12550"/>
                  <a:pt x="1962" y="12587"/>
                </a:cubicBezTo>
                <a:cubicBezTo>
                  <a:pt x="1973" y="12597"/>
                  <a:pt x="1982" y="12608"/>
                  <a:pt x="1991" y="12617"/>
                </a:cubicBezTo>
                <a:cubicBezTo>
                  <a:pt x="2002" y="12629"/>
                  <a:pt x="2014" y="12633"/>
                  <a:pt x="2026" y="12633"/>
                </a:cubicBezTo>
                <a:cubicBezTo>
                  <a:pt x="2066" y="12633"/>
                  <a:pt x="2103" y="12580"/>
                  <a:pt x="2067" y="12543"/>
                </a:cubicBezTo>
                <a:cubicBezTo>
                  <a:pt x="2058" y="12532"/>
                  <a:pt x="2048" y="12522"/>
                  <a:pt x="2038" y="12513"/>
                </a:cubicBezTo>
                <a:cubicBezTo>
                  <a:pt x="2027" y="12501"/>
                  <a:pt x="2015" y="12496"/>
                  <a:pt x="2003" y="12496"/>
                </a:cubicBezTo>
                <a:close/>
                <a:moveTo>
                  <a:pt x="19364" y="12567"/>
                </a:moveTo>
                <a:cubicBezTo>
                  <a:pt x="19318" y="12567"/>
                  <a:pt x="19318" y="12638"/>
                  <a:pt x="19364" y="12638"/>
                </a:cubicBezTo>
                <a:lnTo>
                  <a:pt x="19380" y="12638"/>
                </a:lnTo>
                <a:cubicBezTo>
                  <a:pt x="19426" y="12638"/>
                  <a:pt x="19426" y="12567"/>
                  <a:pt x="19380" y="12567"/>
                </a:cubicBezTo>
                <a:close/>
                <a:moveTo>
                  <a:pt x="8575" y="12574"/>
                </a:moveTo>
                <a:cubicBezTo>
                  <a:pt x="8530" y="12574"/>
                  <a:pt x="8530" y="12645"/>
                  <a:pt x="8575" y="12645"/>
                </a:cubicBezTo>
                <a:cubicBezTo>
                  <a:pt x="8575" y="12645"/>
                  <a:pt x="8576" y="12645"/>
                  <a:pt x="8576" y="12645"/>
                </a:cubicBezTo>
                <a:cubicBezTo>
                  <a:pt x="8621" y="12645"/>
                  <a:pt x="8621" y="12574"/>
                  <a:pt x="8575" y="12574"/>
                </a:cubicBezTo>
                <a:close/>
                <a:moveTo>
                  <a:pt x="11128" y="12581"/>
                </a:moveTo>
                <a:cubicBezTo>
                  <a:pt x="11082" y="12581"/>
                  <a:pt x="11082" y="12651"/>
                  <a:pt x="11128" y="12651"/>
                </a:cubicBezTo>
                <a:lnTo>
                  <a:pt x="11144" y="12651"/>
                </a:lnTo>
                <a:cubicBezTo>
                  <a:pt x="11144" y="12651"/>
                  <a:pt x="11145" y="12651"/>
                  <a:pt x="11145" y="12651"/>
                </a:cubicBezTo>
                <a:cubicBezTo>
                  <a:pt x="11189" y="12651"/>
                  <a:pt x="11188" y="12581"/>
                  <a:pt x="11144" y="12581"/>
                </a:cubicBezTo>
                <a:close/>
                <a:moveTo>
                  <a:pt x="5451" y="12504"/>
                </a:moveTo>
                <a:cubicBezTo>
                  <a:pt x="5431" y="12504"/>
                  <a:pt x="5421" y="12518"/>
                  <a:pt x="5416" y="12532"/>
                </a:cubicBezTo>
                <a:cubicBezTo>
                  <a:pt x="5409" y="12519"/>
                  <a:pt x="5397" y="12509"/>
                  <a:pt x="5384" y="12506"/>
                </a:cubicBezTo>
                <a:cubicBezTo>
                  <a:pt x="5379" y="12505"/>
                  <a:pt x="5375" y="12504"/>
                  <a:pt x="5370" y="12504"/>
                </a:cubicBezTo>
                <a:cubicBezTo>
                  <a:pt x="5347" y="12504"/>
                  <a:pt x="5326" y="12521"/>
                  <a:pt x="5319" y="12543"/>
                </a:cubicBezTo>
                <a:cubicBezTo>
                  <a:pt x="5314" y="12557"/>
                  <a:pt x="5308" y="12572"/>
                  <a:pt x="5303" y="12587"/>
                </a:cubicBezTo>
                <a:cubicBezTo>
                  <a:pt x="5293" y="12614"/>
                  <a:pt x="5314" y="12646"/>
                  <a:pt x="5340" y="12653"/>
                </a:cubicBezTo>
                <a:cubicBezTo>
                  <a:pt x="5344" y="12654"/>
                  <a:pt x="5349" y="12655"/>
                  <a:pt x="5353" y="12655"/>
                </a:cubicBezTo>
                <a:cubicBezTo>
                  <a:pt x="5376" y="12655"/>
                  <a:pt x="5397" y="12638"/>
                  <a:pt x="5405" y="12616"/>
                </a:cubicBezTo>
                <a:cubicBezTo>
                  <a:pt x="5410" y="12602"/>
                  <a:pt x="5415" y="12586"/>
                  <a:pt x="5421" y="12571"/>
                </a:cubicBezTo>
                <a:cubicBezTo>
                  <a:pt x="5422" y="12569"/>
                  <a:pt x="5424" y="12565"/>
                  <a:pt x="5424" y="12562"/>
                </a:cubicBezTo>
                <a:cubicBezTo>
                  <a:pt x="5429" y="12571"/>
                  <a:pt x="5437" y="12576"/>
                  <a:pt x="5450" y="12576"/>
                </a:cubicBezTo>
                <a:cubicBezTo>
                  <a:pt x="5495" y="12575"/>
                  <a:pt x="5495" y="12504"/>
                  <a:pt x="5451" y="12504"/>
                </a:cubicBezTo>
                <a:close/>
                <a:moveTo>
                  <a:pt x="11337" y="12597"/>
                </a:moveTo>
                <a:cubicBezTo>
                  <a:pt x="11293" y="12597"/>
                  <a:pt x="11293" y="12667"/>
                  <a:pt x="11338" y="12669"/>
                </a:cubicBezTo>
                <a:cubicBezTo>
                  <a:pt x="11385" y="12669"/>
                  <a:pt x="11385" y="12597"/>
                  <a:pt x="11338" y="12597"/>
                </a:cubicBezTo>
                <a:cubicBezTo>
                  <a:pt x="11338" y="12597"/>
                  <a:pt x="11338" y="12597"/>
                  <a:pt x="11337" y="12597"/>
                </a:cubicBezTo>
                <a:close/>
                <a:moveTo>
                  <a:pt x="8155" y="12525"/>
                </a:moveTo>
                <a:cubicBezTo>
                  <a:pt x="8109" y="12525"/>
                  <a:pt x="8079" y="12595"/>
                  <a:pt x="8128" y="12625"/>
                </a:cubicBezTo>
                <a:cubicBezTo>
                  <a:pt x="8153" y="12640"/>
                  <a:pt x="8177" y="12655"/>
                  <a:pt x="8202" y="12670"/>
                </a:cubicBezTo>
                <a:cubicBezTo>
                  <a:pt x="8211" y="12675"/>
                  <a:pt x="8220" y="12678"/>
                  <a:pt x="8229" y="12678"/>
                </a:cubicBezTo>
                <a:cubicBezTo>
                  <a:pt x="8275" y="12678"/>
                  <a:pt x="8306" y="12607"/>
                  <a:pt x="8257" y="12577"/>
                </a:cubicBezTo>
                <a:cubicBezTo>
                  <a:pt x="8232" y="12562"/>
                  <a:pt x="8207" y="12548"/>
                  <a:pt x="8182" y="12533"/>
                </a:cubicBezTo>
                <a:cubicBezTo>
                  <a:pt x="8173" y="12528"/>
                  <a:pt x="8164" y="12525"/>
                  <a:pt x="8155" y="12525"/>
                </a:cubicBezTo>
                <a:close/>
                <a:moveTo>
                  <a:pt x="24884" y="12599"/>
                </a:moveTo>
                <a:cubicBezTo>
                  <a:pt x="24874" y="12599"/>
                  <a:pt x="24864" y="12605"/>
                  <a:pt x="24858" y="12617"/>
                </a:cubicBezTo>
                <a:cubicBezTo>
                  <a:pt x="24852" y="12628"/>
                  <a:pt x="24847" y="12637"/>
                  <a:pt x="24842" y="12648"/>
                </a:cubicBezTo>
                <a:cubicBezTo>
                  <a:pt x="24828" y="12675"/>
                  <a:pt x="24852" y="12701"/>
                  <a:pt x="24876" y="12701"/>
                </a:cubicBezTo>
                <a:cubicBezTo>
                  <a:pt x="24887" y="12701"/>
                  <a:pt x="24897" y="12695"/>
                  <a:pt x="24904" y="12682"/>
                </a:cubicBezTo>
                <a:cubicBezTo>
                  <a:pt x="24909" y="12672"/>
                  <a:pt x="24914" y="12663"/>
                  <a:pt x="24919" y="12653"/>
                </a:cubicBezTo>
                <a:cubicBezTo>
                  <a:pt x="24932" y="12625"/>
                  <a:pt x="24908" y="12599"/>
                  <a:pt x="24884" y="12599"/>
                </a:cubicBezTo>
                <a:close/>
                <a:moveTo>
                  <a:pt x="15731" y="12601"/>
                </a:moveTo>
                <a:cubicBezTo>
                  <a:pt x="15707" y="12601"/>
                  <a:pt x="15682" y="12626"/>
                  <a:pt x="15697" y="12654"/>
                </a:cubicBezTo>
                <a:cubicBezTo>
                  <a:pt x="15706" y="12670"/>
                  <a:pt x="15717" y="12680"/>
                  <a:pt x="15730" y="12687"/>
                </a:cubicBezTo>
                <a:cubicBezTo>
                  <a:pt x="15735" y="12696"/>
                  <a:pt x="15745" y="12702"/>
                  <a:pt x="15758" y="12702"/>
                </a:cubicBezTo>
                <a:lnTo>
                  <a:pt x="15779" y="12702"/>
                </a:lnTo>
                <a:cubicBezTo>
                  <a:pt x="15781" y="12702"/>
                  <a:pt x="15784" y="12701"/>
                  <a:pt x="15787" y="12701"/>
                </a:cubicBezTo>
                <a:lnTo>
                  <a:pt x="15788" y="12701"/>
                </a:lnTo>
                <a:cubicBezTo>
                  <a:pt x="15789" y="12701"/>
                  <a:pt x="15789" y="12700"/>
                  <a:pt x="15791" y="12700"/>
                </a:cubicBezTo>
                <a:cubicBezTo>
                  <a:pt x="15798" y="12697"/>
                  <a:pt x="15803" y="12692"/>
                  <a:pt x="15806" y="12685"/>
                </a:cubicBezTo>
                <a:cubicBezTo>
                  <a:pt x="15810" y="12679"/>
                  <a:pt x="15813" y="12672"/>
                  <a:pt x="15813" y="12665"/>
                </a:cubicBezTo>
                <a:cubicBezTo>
                  <a:pt x="15813" y="12655"/>
                  <a:pt x="15809" y="12648"/>
                  <a:pt x="15803" y="12641"/>
                </a:cubicBezTo>
                <a:cubicBezTo>
                  <a:pt x="15796" y="12638"/>
                  <a:pt x="15788" y="12633"/>
                  <a:pt x="15777" y="12632"/>
                </a:cubicBezTo>
                <a:cubicBezTo>
                  <a:pt x="15776" y="12632"/>
                  <a:pt x="15775" y="12630"/>
                  <a:pt x="15773" y="12630"/>
                </a:cubicBezTo>
                <a:cubicBezTo>
                  <a:pt x="15766" y="12629"/>
                  <a:pt x="15761" y="12624"/>
                  <a:pt x="15759" y="12618"/>
                </a:cubicBezTo>
                <a:cubicBezTo>
                  <a:pt x="15752" y="12606"/>
                  <a:pt x="15742" y="12601"/>
                  <a:pt x="15731" y="12601"/>
                </a:cubicBezTo>
                <a:close/>
                <a:moveTo>
                  <a:pt x="17218" y="12558"/>
                </a:moveTo>
                <a:cubicBezTo>
                  <a:pt x="17199" y="12558"/>
                  <a:pt x="17179" y="12569"/>
                  <a:pt x="17169" y="12586"/>
                </a:cubicBezTo>
                <a:cubicBezTo>
                  <a:pt x="17154" y="12613"/>
                  <a:pt x="17165" y="12642"/>
                  <a:pt x="17189" y="12659"/>
                </a:cubicBezTo>
                <a:cubicBezTo>
                  <a:pt x="17209" y="12675"/>
                  <a:pt x="17228" y="12690"/>
                  <a:pt x="17249" y="12703"/>
                </a:cubicBezTo>
                <a:cubicBezTo>
                  <a:pt x="17256" y="12708"/>
                  <a:pt x="17265" y="12710"/>
                  <a:pt x="17274" y="12710"/>
                </a:cubicBezTo>
                <a:cubicBezTo>
                  <a:pt x="17293" y="12710"/>
                  <a:pt x="17314" y="12700"/>
                  <a:pt x="17322" y="12684"/>
                </a:cubicBezTo>
                <a:cubicBezTo>
                  <a:pt x="17338" y="12656"/>
                  <a:pt x="17326" y="12628"/>
                  <a:pt x="17303" y="12611"/>
                </a:cubicBezTo>
                <a:cubicBezTo>
                  <a:pt x="17284" y="12595"/>
                  <a:pt x="17264" y="12581"/>
                  <a:pt x="17243" y="12566"/>
                </a:cubicBezTo>
                <a:cubicBezTo>
                  <a:pt x="17235" y="12561"/>
                  <a:pt x="17227" y="12558"/>
                  <a:pt x="17218" y="12558"/>
                </a:cubicBezTo>
                <a:close/>
                <a:moveTo>
                  <a:pt x="16405" y="12649"/>
                </a:moveTo>
                <a:cubicBezTo>
                  <a:pt x="16358" y="12649"/>
                  <a:pt x="16358" y="12719"/>
                  <a:pt x="16405" y="12719"/>
                </a:cubicBezTo>
                <a:lnTo>
                  <a:pt x="16420" y="12719"/>
                </a:lnTo>
                <a:cubicBezTo>
                  <a:pt x="16466" y="12719"/>
                  <a:pt x="16466" y="12649"/>
                  <a:pt x="16420" y="12649"/>
                </a:cubicBezTo>
                <a:close/>
                <a:moveTo>
                  <a:pt x="1430" y="12569"/>
                </a:moveTo>
                <a:cubicBezTo>
                  <a:pt x="1412" y="12569"/>
                  <a:pt x="1394" y="12579"/>
                  <a:pt x="1383" y="12596"/>
                </a:cubicBezTo>
                <a:cubicBezTo>
                  <a:pt x="1373" y="12612"/>
                  <a:pt x="1364" y="12627"/>
                  <a:pt x="1354" y="12640"/>
                </a:cubicBezTo>
                <a:cubicBezTo>
                  <a:pt x="1338" y="12664"/>
                  <a:pt x="1349" y="12700"/>
                  <a:pt x="1373" y="12714"/>
                </a:cubicBezTo>
                <a:cubicBezTo>
                  <a:pt x="1381" y="12718"/>
                  <a:pt x="1390" y="12720"/>
                  <a:pt x="1398" y="12720"/>
                </a:cubicBezTo>
                <a:cubicBezTo>
                  <a:pt x="1417" y="12720"/>
                  <a:pt x="1435" y="12711"/>
                  <a:pt x="1446" y="12695"/>
                </a:cubicBezTo>
                <a:cubicBezTo>
                  <a:pt x="1456" y="12679"/>
                  <a:pt x="1466" y="12664"/>
                  <a:pt x="1476" y="12650"/>
                </a:cubicBezTo>
                <a:cubicBezTo>
                  <a:pt x="1492" y="12627"/>
                  <a:pt x="1482" y="12591"/>
                  <a:pt x="1456" y="12576"/>
                </a:cubicBezTo>
                <a:cubicBezTo>
                  <a:pt x="1448" y="12571"/>
                  <a:pt x="1439" y="12569"/>
                  <a:pt x="1430" y="12569"/>
                </a:cubicBezTo>
                <a:close/>
                <a:moveTo>
                  <a:pt x="10742" y="12624"/>
                </a:moveTo>
                <a:cubicBezTo>
                  <a:pt x="10718" y="12624"/>
                  <a:pt x="10694" y="12650"/>
                  <a:pt x="10709" y="12677"/>
                </a:cubicBezTo>
                <a:cubicBezTo>
                  <a:pt x="10714" y="12687"/>
                  <a:pt x="10719" y="12698"/>
                  <a:pt x="10725" y="12707"/>
                </a:cubicBezTo>
                <a:cubicBezTo>
                  <a:pt x="10731" y="12720"/>
                  <a:pt x="10741" y="12725"/>
                  <a:pt x="10752" y="12725"/>
                </a:cubicBezTo>
                <a:cubicBezTo>
                  <a:pt x="10775" y="12725"/>
                  <a:pt x="10800" y="12700"/>
                  <a:pt x="10785" y="12672"/>
                </a:cubicBezTo>
                <a:cubicBezTo>
                  <a:pt x="10780" y="12661"/>
                  <a:pt x="10775" y="12653"/>
                  <a:pt x="10770" y="12642"/>
                </a:cubicBezTo>
                <a:cubicBezTo>
                  <a:pt x="10763" y="12630"/>
                  <a:pt x="10752" y="12624"/>
                  <a:pt x="10742" y="12624"/>
                </a:cubicBezTo>
                <a:close/>
                <a:moveTo>
                  <a:pt x="6328" y="12676"/>
                </a:moveTo>
                <a:cubicBezTo>
                  <a:pt x="6310" y="12676"/>
                  <a:pt x="6292" y="12687"/>
                  <a:pt x="6292" y="12711"/>
                </a:cubicBezTo>
                <a:lnTo>
                  <a:pt x="6292" y="12726"/>
                </a:lnTo>
                <a:cubicBezTo>
                  <a:pt x="6292" y="12749"/>
                  <a:pt x="6310" y="12760"/>
                  <a:pt x="6328" y="12760"/>
                </a:cubicBezTo>
                <a:cubicBezTo>
                  <a:pt x="6346" y="12760"/>
                  <a:pt x="6363" y="12749"/>
                  <a:pt x="6363" y="12726"/>
                </a:cubicBezTo>
                <a:lnTo>
                  <a:pt x="6363" y="12711"/>
                </a:lnTo>
                <a:cubicBezTo>
                  <a:pt x="6363" y="12687"/>
                  <a:pt x="6346" y="12676"/>
                  <a:pt x="6328" y="12676"/>
                </a:cubicBezTo>
                <a:close/>
                <a:moveTo>
                  <a:pt x="10094" y="12605"/>
                </a:moveTo>
                <a:cubicBezTo>
                  <a:pt x="10053" y="12605"/>
                  <a:pt x="10016" y="12659"/>
                  <a:pt x="10053" y="12696"/>
                </a:cubicBezTo>
                <a:cubicBezTo>
                  <a:pt x="10078" y="12720"/>
                  <a:pt x="10103" y="12745"/>
                  <a:pt x="10128" y="12771"/>
                </a:cubicBezTo>
                <a:cubicBezTo>
                  <a:pt x="10139" y="12783"/>
                  <a:pt x="10152" y="12787"/>
                  <a:pt x="10164" y="12787"/>
                </a:cubicBezTo>
                <a:cubicBezTo>
                  <a:pt x="10205" y="12787"/>
                  <a:pt x="10241" y="12734"/>
                  <a:pt x="10204" y="12697"/>
                </a:cubicBezTo>
                <a:cubicBezTo>
                  <a:pt x="10180" y="12671"/>
                  <a:pt x="10155" y="12646"/>
                  <a:pt x="10129" y="12621"/>
                </a:cubicBezTo>
                <a:cubicBezTo>
                  <a:pt x="10118" y="12610"/>
                  <a:pt x="10106" y="12605"/>
                  <a:pt x="10094" y="12605"/>
                </a:cubicBezTo>
                <a:close/>
                <a:moveTo>
                  <a:pt x="19649" y="12668"/>
                </a:moveTo>
                <a:cubicBezTo>
                  <a:pt x="19631" y="12668"/>
                  <a:pt x="19614" y="12676"/>
                  <a:pt x="19604" y="12695"/>
                </a:cubicBezTo>
                <a:cubicBezTo>
                  <a:pt x="19590" y="12718"/>
                  <a:pt x="19599" y="12755"/>
                  <a:pt x="19624" y="12768"/>
                </a:cubicBezTo>
                <a:cubicBezTo>
                  <a:pt x="19634" y="12773"/>
                  <a:pt x="19643" y="12779"/>
                  <a:pt x="19653" y="12784"/>
                </a:cubicBezTo>
                <a:cubicBezTo>
                  <a:pt x="19662" y="12788"/>
                  <a:pt x="19672" y="12790"/>
                  <a:pt x="19681" y="12790"/>
                </a:cubicBezTo>
                <a:cubicBezTo>
                  <a:pt x="19699" y="12790"/>
                  <a:pt x="19716" y="12782"/>
                  <a:pt x="19727" y="12764"/>
                </a:cubicBezTo>
                <a:cubicBezTo>
                  <a:pt x="19741" y="12740"/>
                  <a:pt x="19734" y="12703"/>
                  <a:pt x="19708" y="12691"/>
                </a:cubicBezTo>
                <a:cubicBezTo>
                  <a:pt x="19697" y="12685"/>
                  <a:pt x="19688" y="12680"/>
                  <a:pt x="19677" y="12675"/>
                </a:cubicBezTo>
                <a:cubicBezTo>
                  <a:pt x="19668" y="12670"/>
                  <a:pt x="19658" y="12668"/>
                  <a:pt x="19649" y="12668"/>
                </a:cubicBezTo>
                <a:close/>
                <a:moveTo>
                  <a:pt x="21901" y="12698"/>
                </a:moveTo>
                <a:cubicBezTo>
                  <a:pt x="21877" y="12698"/>
                  <a:pt x="21852" y="12723"/>
                  <a:pt x="21867" y="12750"/>
                </a:cubicBezTo>
                <a:cubicBezTo>
                  <a:pt x="21872" y="12761"/>
                  <a:pt x="21877" y="12770"/>
                  <a:pt x="21882" y="12781"/>
                </a:cubicBezTo>
                <a:cubicBezTo>
                  <a:pt x="21889" y="12793"/>
                  <a:pt x="21900" y="12799"/>
                  <a:pt x="21910" y="12799"/>
                </a:cubicBezTo>
                <a:cubicBezTo>
                  <a:pt x="21934" y="12799"/>
                  <a:pt x="21958" y="12773"/>
                  <a:pt x="21943" y="12745"/>
                </a:cubicBezTo>
                <a:cubicBezTo>
                  <a:pt x="21937" y="12735"/>
                  <a:pt x="21932" y="12726"/>
                  <a:pt x="21929" y="12716"/>
                </a:cubicBezTo>
                <a:cubicBezTo>
                  <a:pt x="21922" y="12703"/>
                  <a:pt x="21911" y="12698"/>
                  <a:pt x="21901" y="12698"/>
                </a:cubicBezTo>
                <a:close/>
                <a:moveTo>
                  <a:pt x="14674" y="12720"/>
                </a:moveTo>
                <a:cubicBezTo>
                  <a:pt x="14640" y="12720"/>
                  <a:pt x="14629" y="12777"/>
                  <a:pt x="14667" y="12790"/>
                </a:cubicBezTo>
                <a:cubicBezTo>
                  <a:pt x="14681" y="12795"/>
                  <a:pt x="14697" y="12801"/>
                  <a:pt x="14712" y="12806"/>
                </a:cubicBezTo>
                <a:cubicBezTo>
                  <a:pt x="14716" y="12807"/>
                  <a:pt x="14720" y="12808"/>
                  <a:pt x="14724" y="12808"/>
                </a:cubicBezTo>
                <a:cubicBezTo>
                  <a:pt x="14758" y="12808"/>
                  <a:pt x="14770" y="12752"/>
                  <a:pt x="14732" y="12738"/>
                </a:cubicBezTo>
                <a:cubicBezTo>
                  <a:pt x="14717" y="12733"/>
                  <a:pt x="14701" y="12727"/>
                  <a:pt x="14687" y="12722"/>
                </a:cubicBezTo>
                <a:cubicBezTo>
                  <a:pt x="14682" y="12720"/>
                  <a:pt x="14678" y="12720"/>
                  <a:pt x="14674" y="12720"/>
                </a:cubicBezTo>
                <a:close/>
                <a:moveTo>
                  <a:pt x="7179" y="12658"/>
                </a:moveTo>
                <a:cubicBezTo>
                  <a:pt x="7138" y="12658"/>
                  <a:pt x="7101" y="12711"/>
                  <a:pt x="7139" y="12748"/>
                </a:cubicBezTo>
                <a:lnTo>
                  <a:pt x="7184" y="12792"/>
                </a:lnTo>
                <a:cubicBezTo>
                  <a:pt x="7195" y="12804"/>
                  <a:pt x="7208" y="12809"/>
                  <a:pt x="7221" y="12809"/>
                </a:cubicBezTo>
                <a:cubicBezTo>
                  <a:pt x="7261" y="12809"/>
                  <a:pt x="7296" y="12756"/>
                  <a:pt x="7259" y="12718"/>
                </a:cubicBezTo>
                <a:lnTo>
                  <a:pt x="7215" y="12674"/>
                </a:lnTo>
                <a:cubicBezTo>
                  <a:pt x="7204" y="12663"/>
                  <a:pt x="7191" y="12658"/>
                  <a:pt x="7179" y="12658"/>
                </a:cubicBezTo>
                <a:close/>
                <a:moveTo>
                  <a:pt x="4255" y="12745"/>
                </a:moveTo>
                <a:cubicBezTo>
                  <a:pt x="4238" y="12745"/>
                  <a:pt x="4220" y="12757"/>
                  <a:pt x="4220" y="12780"/>
                </a:cubicBezTo>
                <a:lnTo>
                  <a:pt x="4220" y="12795"/>
                </a:lnTo>
                <a:cubicBezTo>
                  <a:pt x="4220" y="12818"/>
                  <a:pt x="4238" y="12830"/>
                  <a:pt x="4255" y="12830"/>
                </a:cubicBezTo>
                <a:cubicBezTo>
                  <a:pt x="4273" y="12830"/>
                  <a:pt x="4290" y="12818"/>
                  <a:pt x="4290" y="12795"/>
                </a:cubicBezTo>
                <a:lnTo>
                  <a:pt x="4290" y="12780"/>
                </a:lnTo>
                <a:cubicBezTo>
                  <a:pt x="4290" y="12757"/>
                  <a:pt x="4273" y="12745"/>
                  <a:pt x="4255" y="12745"/>
                </a:cubicBezTo>
                <a:close/>
                <a:moveTo>
                  <a:pt x="7688" y="12783"/>
                </a:moveTo>
                <a:cubicBezTo>
                  <a:pt x="7670" y="12783"/>
                  <a:pt x="7652" y="12794"/>
                  <a:pt x="7652" y="12817"/>
                </a:cubicBezTo>
                <a:lnTo>
                  <a:pt x="7652" y="12848"/>
                </a:lnTo>
                <a:cubicBezTo>
                  <a:pt x="7652" y="12871"/>
                  <a:pt x="7670" y="12882"/>
                  <a:pt x="7688" y="12882"/>
                </a:cubicBezTo>
                <a:cubicBezTo>
                  <a:pt x="7705" y="12882"/>
                  <a:pt x="7723" y="12871"/>
                  <a:pt x="7723" y="12848"/>
                </a:cubicBezTo>
                <a:lnTo>
                  <a:pt x="7723" y="12817"/>
                </a:lnTo>
                <a:cubicBezTo>
                  <a:pt x="7723" y="12794"/>
                  <a:pt x="7705" y="12783"/>
                  <a:pt x="7688" y="12783"/>
                </a:cubicBezTo>
                <a:close/>
                <a:moveTo>
                  <a:pt x="12298" y="12855"/>
                </a:moveTo>
                <a:cubicBezTo>
                  <a:pt x="12255" y="12855"/>
                  <a:pt x="12254" y="12925"/>
                  <a:pt x="12299" y="12926"/>
                </a:cubicBezTo>
                <a:cubicBezTo>
                  <a:pt x="12345" y="12926"/>
                  <a:pt x="12345" y="12855"/>
                  <a:pt x="12299" y="12855"/>
                </a:cubicBezTo>
                <a:cubicBezTo>
                  <a:pt x="12299" y="12855"/>
                  <a:pt x="12298" y="12855"/>
                  <a:pt x="12298" y="12855"/>
                </a:cubicBezTo>
                <a:close/>
                <a:moveTo>
                  <a:pt x="113" y="12853"/>
                </a:moveTo>
                <a:cubicBezTo>
                  <a:pt x="108" y="12853"/>
                  <a:pt x="104" y="12853"/>
                  <a:pt x="99" y="12854"/>
                </a:cubicBezTo>
                <a:cubicBezTo>
                  <a:pt x="58" y="12863"/>
                  <a:pt x="70" y="12922"/>
                  <a:pt x="108" y="12923"/>
                </a:cubicBezTo>
                <a:cubicBezTo>
                  <a:pt x="113" y="12933"/>
                  <a:pt x="125" y="12939"/>
                  <a:pt x="137" y="12939"/>
                </a:cubicBezTo>
                <a:cubicBezTo>
                  <a:pt x="144" y="12939"/>
                  <a:pt x="150" y="12937"/>
                  <a:pt x="155" y="12934"/>
                </a:cubicBezTo>
                <a:cubicBezTo>
                  <a:pt x="173" y="12923"/>
                  <a:pt x="176" y="12902"/>
                  <a:pt x="168" y="12885"/>
                </a:cubicBezTo>
                <a:cubicBezTo>
                  <a:pt x="158" y="12863"/>
                  <a:pt x="136" y="12853"/>
                  <a:pt x="113" y="12853"/>
                </a:cubicBezTo>
                <a:close/>
                <a:moveTo>
                  <a:pt x="6258" y="12863"/>
                </a:moveTo>
                <a:cubicBezTo>
                  <a:pt x="6224" y="12863"/>
                  <a:pt x="6214" y="12921"/>
                  <a:pt x="6251" y="12934"/>
                </a:cubicBezTo>
                <a:cubicBezTo>
                  <a:pt x="6265" y="12939"/>
                  <a:pt x="6281" y="12944"/>
                  <a:pt x="6295" y="12951"/>
                </a:cubicBezTo>
                <a:cubicBezTo>
                  <a:pt x="6300" y="12953"/>
                  <a:pt x="6304" y="12954"/>
                  <a:pt x="6308" y="12954"/>
                </a:cubicBezTo>
                <a:cubicBezTo>
                  <a:pt x="6343" y="12954"/>
                  <a:pt x="6354" y="12897"/>
                  <a:pt x="6315" y="12883"/>
                </a:cubicBezTo>
                <a:cubicBezTo>
                  <a:pt x="6301" y="12878"/>
                  <a:pt x="6285" y="12873"/>
                  <a:pt x="6270" y="12866"/>
                </a:cubicBezTo>
                <a:cubicBezTo>
                  <a:pt x="6266" y="12864"/>
                  <a:pt x="6262" y="12863"/>
                  <a:pt x="6258" y="12863"/>
                </a:cubicBezTo>
                <a:close/>
                <a:moveTo>
                  <a:pt x="434" y="12852"/>
                </a:moveTo>
                <a:cubicBezTo>
                  <a:pt x="424" y="12852"/>
                  <a:pt x="413" y="12858"/>
                  <a:pt x="407" y="12871"/>
                </a:cubicBezTo>
                <a:cubicBezTo>
                  <a:pt x="401" y="12881"/>
                  <a:pt x="396" y="12891"/>
                  <a:pt x="391" y="12901"/>
                </a:cubicBezTo>
                <a:cubicBezTo>
                  <a:pt x="377" y="12929"/>
                  <a:pt x="401" y="12955"/>
                  <a:pt x="425" y="12955"/>
                </a:cubicBezTo>
                <a:cubicBezTo>
                  <a:pt x="436" y="12955"/>
                  <a:pt x="446" y="12950"/>
                  <a:pt x="453" y="12937"/>
                </a:cubicBezTo>
                <a:cubicBezTo>
                  <a:pt x="458" y="12926"/>
                  <a:pt x="463" y="12917"/>
                  <a:pt x="469" y="12906"/>
                </a:cubicBezTo>
                <a:cubicBezTo>
                  <a:pt x="481" y="12878"/>
                  <a:pt x="457" y="12852"/>
                  <a:pt x="434" y="12852"/>
                </a:cubicBezTo>
                <a:close/>
                <a:moveTo>
                  <a:pt x="23987" y="12868"/>
                </a:moveTo>
                <a:cubicBezTo>
                  <a:pt x="23981" y="12868"/>
                  <a:pt x="23975" y="12870"/>
                  <a:pt x="23968" y="12874"/>
                </a:cubicBezTo>
                <a:cubicBezTo>
                  <a:pt x="23953" y="12884"/>
                  <a:pt x="23938" y="12894"/>
                  <a:pt x="23924" y="12904"/>
                </a:cubicBezTo>
                <a:cubicBezTo>
                  <a:pt x="23892" y="12924"/>
                  <a:pt x="23911" y="12971"/>
                  <a:pt x="23941" y="12971"/>
                </a:cubicBezTo>
                <a:cubicBezTo>
                  <a:pt x="23947" y="12971"/>
                  <a:pt x="23953" y="12969"/>
                  <a:pt x="23959" y="12965"/>
                </a:cubicBezTo>
                <a:cubicBezTo>
                  <a:pt x="23975" y="12955"/>
                  <a:pt x="23989" y="12946"/>
                  <a:pt x="24004" y="12936"/>
                </a:cubicBezTo>
                <a:cubicBezTo>
                  <a:pt x="24036" y="12914"/>
                  <a:pt x="24016" y="12868"/>
                  <a:pt x="23987" y="12868"/>
                </a:cubicBezTo>
                <a:close/>
                <a:moveTo>
                  <a:pt x="5944" y="12913"/>
                </a:moveTo>
                <a:cubicBezTo>
                  <a:pt x="5898" y="12913"/>
                  <a:pt x="5898" y="12984"/>
                  <a:pt x="5944" y="12984"/>
                </a:cubicBezTo>
                <a:lnTo>
                  <a:pt x="5960" y="12984"/>
                </a:lnTo>
                <a:cubicBezTo>
                  <a:pt x="6005" y="12984"/>
                  <a:pt x="6006" y="12913"/>
                  <a:pt x="5960" y="12913"/>
                </a:cubicBezTo>
                <a:close/>
                <a:moveTo>
                  <a:pt x="5147" y="12850"/>
                </a:moveTo>
                <a:cubicBezTo>
                  <a:pt x="5138" y="12850"/>
                  <a:pt x="5129" y="12853"/>
                  <a:pt x="5123" y="12860"/>
                </a:cubicBezTo>
                <a:cubicBezTo>
                  <a:pt x="5104" y="12885"/>
                  <a:pt x="5083" y="12911"/>
                  <a:pt x="5063" y="12936"/>
                </a:cubicBezTo>
                <a:cubicBezTo>
                  <a:pt x="5052" y="12951"/>
                  <a:pt x="5049" y="12970"/>
                  <a:pt x="5063" y="12985"/>
                </a:cubicBezTo>
                <a:cubicBezTo>
                  <a:pt x="5070" y="12992"/>
                  <a:pt x="5080" y="12996"/>
                  <a:pt x="5089" y="12996"/>
                </a:cubicBezTo>
                <a:cubicBezTo>
                  <a:pt x="5098" y="12996"/>
                  <a:pt x="5107" y="12993"/>
                  <a:pt x="5113" y="12985"/>
                </a:cubicBezTo>
                <a:cubicBezTo>
                  <a:pt x="5132" y="12960"/>
                  <a:pt x="5153" y="12936"/>
                  <a:pt x="5173" y="12911"/>
                </a:cubicBezTo>
                <a:cubicBezTo>
                  <a:pt x="5185" y="12895"/>
                  <a:pt x="5188" y="12875"/>
                  <a:pt x="5173" y="12860"/>
                </a:cubicBezTo>
                <a:cubicBezTo>
                  <a:pt x="5167" y="12854"/>
                  <a:pt x="5157" y="12850"/>
                  <a:pt x="5147" y="12850"/>
                </a:cubicBezTo>
                <a:close/>
                <a:moveTo>
                  <a:pt x="2507" y="12873"/>
                </a:moveTo>
                <a:cubicBezTo>
                  <a:pt x="2497" y="12873"/>
                  <a:pt x="2486" y="12878"/>
                  <a:pt x="2480" y="12891"/>
                </a:cubicBezTo>
                <a:cubicBezTo>
                  <a:pt x="2469" y="12911"/>
                  <a:pt x="2460" y="12932"/>
                  <a:pt x="2450" y="12951"/>
                </a:cubicBezTo>
                <a:cubicBezTo>
                  <a:pt x="2435" y="12979"/>
                  <a:pt x="2460" y="13005"/>
                  <a:pt x="2483" y="13005"/>
                </a:cubicBezTo>
                <a:cubicBezTo>
                  <a:pt x="2494" y="13005"/>
                  <a:pt x="2505" y="12999"/>
                  <a:pt x="2511" y="12986"/>
                </a:cubicBezTo>
                <a:cubicBezTo>
                  <a:pt x="2522" y="12967"/>
                  <a:pt x="2530" y="12946"/>
                  <a:pt x="2541" y="12926"/>
                </a:cubicBezTo>
                <a:cubicBezTo>
                  <a:pt x="2554" y="12899"/>
                  <a:pt x="2530" y="12873"/>
                  <a:pt x="2507" y="12873"/>
                </a:cubicBezTo>
                <a:close/>
                <a:moveTo>
                  <a:pt x="18719" y="12807"/>
                </a:moveTo>
                <a:cubicBezTo>
                  <a:pt x="18705" y="12807"/>
                  <a:pt x="18692" y="12814"/>
                  <a:pt x="18687" y="12832"/>
                </a:cubicBezTo>
                <a:cubicBezTo>
                  <a:pt x="18674" y="12879"/>
                  <a:pt x="18667" y="12927"/>
                  <a:pt x="18667" y="12976"/>
                </a:cubicBezTo>
                <a:cubicBezTo>
                  <a:pt x="18667" y="12999"/>
                  <a:pt x="18685" y="13010"/>
                  <a:pt x="18703" y="13010"/>
                </a:cubicBezTo>
                <a:cubicBezTo>
                  <a:pt x="18721" y="13010"/>
                  <a:pt x="18739" y="12999"/>
                  <a:pt x="18739" y="12976"/>
                </a:cubicBezTo>
                <a:cubicBezTo>
                  <a:pt x="18740" y="12934"/>
                  <a:pt x="18745" y="12892"/>
                  <a:pt x="18755" y="12852"/>
                </a:cubicBezTo>
                <a:cubicBezTo>
                  <a:pt x="18762" y="12825"/>
                  <a:pt x="18740" y="12807"/>
                  <a:pt x="18719" y="12807"/>
                </a:cubicBezTo>
                <a:close/>
                <a:moveTo>
                  <a:pt x="9656" y="12953"/>
                </a:moveTo>
                <a:cubicBezTo>
                  <a:pt x="9610" y="12953"/>
                  <a:pt x="9610" y="13023"/>
                  <a:pt x="9656" y="13023"/>
                </a:cubicBezTo>
                <a:cubicBezTo>
                  <a:pt x="9701" y="13023"/>
                  <a:pt x="9701" y="12953"/>
                  <a:pt x="9656" y="12953"/>
                </a:cubicBezTo>
                <a:close/>
                <a:moveTo>
                  <a:pt x="11730" y="12944"/>
                </a:moveTo>
                <a:cubicBezTo>
                  <a:pt x="11721" y="12944"/>
                  <a:pt x="11711" y="12947"/>
                  <a:pt x="11704" y="12954"/>
                </a:cubicBezTo>
                <a:cubicBezTo>
                  <a:pt x="11698" y="12958"/>
                  <a:pt x="11692" y="12959"/>
                  <a:pt x="11685" y="12959"/>
                </a:cubicBezTo>
                <a:cubicBezTo>
                  <a:pt x="11683" y="12959"/>
                  <a:pt x="11680" y="12959"/>
                  <a:pt x="11678" y="12959"/>
                </a:cubicBezTo>
                <a:cubicBezTo>
                  <a:pt x="11675" y="12958"/>
                  <a:pt x="11672" y="12958"/>
                  <a:pt x="11669" y="12958"/>
                </a:cubicBezTo>
                <a:cubicBezTo>
                  <a:pt x="11630" y="12958"/>
                  <a:pt x="11616" y="13018"/>
                  <a:pt x="11658" y="13027"/>
                </a:cubicBezTo>
                <a:cubicBezTo>
                  <a:pt x="11667" y="13029"/>
                  <a:pt x="11676" y="13031"/>
                  <a:pt x="11685" y="13031"/>
                </a:cubicBezTo>
                <a:cubicBezTo>
                  <a:pt x="11710" y="13031"/>
                  <a:pt x="11732" y="13021"/>
                  <a:pt x="11752" y="13004"/>
                </a:cubicBezTo>
                <a:cubicBezTo>
                  <a:pt x="11766" y="12991"/>
                  <a:pt x="11765" y="12965"/>
                  <a:pt x="11752" y="12954"/>
                </a:cubicBezTo>
                <a:cubicBezTo>
                  <a:pt x="11746" y="12947"/>
                  <a:pt x="11738" y="12944"/>
                  <a:pt x="11730" y="12944"/>
                </a:cubicBezTo>
                <a:close/>
                <a:moveTo>
                  <a:pt x="12990" y="12916"/>
                </a:moveTo>
                <a:cubicBezTo>
                  <a:pt x="12982" y="12916"/>
                  <a:pt x="12974" y="12919"/>
                  <a:pt x="12966" y="12926"/>
                </a:cubicBezTo>
                <a:lnTo>
                  <a:pt x="12921" y="12970"/>
                </a:lnTo>
                <a:cubicBezTo>
                  <a:pt x="12896" y="12996"/>
                  <a:pt x="12921" y="13031"/>
                  <a:pt x="12948" y="13031"/>
                </a:cubicBezTo>
                <a:cubicBezTo>
                  <a:pt x="12956" y="13031"/>
                  <a:pt x="12964" y="13028"/>
                  <a:pt x="12972" y="13021"/>
                </a:cubicBezTo>
                <a:lnTo>
                  <a:pt x="13016" y="12976"/>
                </a:lnTo>
                <a:cubicBezTo>
                  <a:pt x="13041" y="12951"/>
                  <a:pt x="13017" y="12916"/>
                  <a:pt x="12990" y="12916"/>
                </a:cubicBezTo>
                <a:close/>
                <a:moveTo>
                  <a:pt x="16584" y="12995"/>
                </a:moveTo>
                <a:cubicBezTo>
                  <a:pt x="16539" y="12995"/>
                  <a:pt x="16539" y="13067"/>
                  <a:pt x="16584" y="13067"/>
                </a:cubicBezTo>
                <a:lnTo>
                  <a:pt x="16599" y="13067"/>
                </a:lnTo>
                <a:cubicBezTo>
                  <a:pt x="16646" y="13067"/>
                  <a:pt x="16646" y="12995"/>
                  <a:pt x="16599" y="12995"/>
                </a:cubicBezTo>
                <a:close/>
                <a:moveTo>
                  <a:pt x="24618" y="13005"/>
                </a:moveTo>
                <a:cubicBezTo>
                  <a:pt x="24572" y="13005"/>
                  <a:pt x="24572" y="13075"/>
                  <a:pt x="24618" y="13075"/>
                </a:cubicBezTo>
                <a:lnTo>
                  <a:pt x="24648" y="13075"/>
                </a:lnTo>
                <a:cubicBezTo>
                  <a:pt x="24649" y="13075"/>
                  <a:pt x="24649" y="13075"/>
                  <a:pt x="24650" y="13075"/>
                </a:cubicBezTo>
                <a:cubicBezTo>
                  <a:pt x="24694" y="13075"/>
                  <a:pt x="24694" y="13005"/>
                  <a:pt x="24648" y="13005"/>
                </a:cubicBezTo>
                <a:close/>
                <a:moveTo>
                  <a:pt x="6598" y="13006"/>
                </a:moveTo>
                <a:cubicBezTo>
                  <a:pt x="6552" y="13006"/>
                  <a:pt x="6552" y="13077"/>
                  <a:pt x="6598" y="13077"/>
                </a:cubicBezTo>
                <a:cubicBezTo>
                  <a:pt x="6644" y="13077"/>
                  <a:pt x="6644" y="13006"/>
                  <a:pt x="6598" y="13006"/>
                </a:cubicBezTo>
                <a:close/>
                <a:moveTo>
                  <a:pt x="17982" y="12938"/>
                </a:moveTo>
                <a:cubicBezTo>
                  <a:pt x="17955" y="12938"/>
                  <a:pt x="17929" y="12955"/>
                  <a:pt x="17929" y="12989"/>
                </a:cubicBezTo>
                <a:lnTo>
                  <a:pt x="17929" y="13033"/>
                </a:lnTo>
                <a:cubicBezTo>
                  <a:pt x="17929" y="13068"/>
                  <a:pt x="17956" y="13086"/>
                  <a:pt x="17983" y="13086"/>
                </a:cubicBezTo>
                <a:cubicBezTo>
                  <a:pt x="18010" y="13086"/>
                  <a:pt x="18037" y="13068"/>
                  <a:pt x="18037" y="13033"/>
                </a:cubicBezTo>
                <a:lnTo>
                  <a:pt x="18037" y="12989"/>
                </a:lnTo>
                <a:cubicBezTo>
                  <a:pt x="18036" y="12955"/>
                  <a:pt x="18009" y="12938"/>
                  <a:pt x="17982" y="12938"/>
                </a:cubicBezTo>
                <a:close/>
                <a:moveTo>
                  <a:pt x="20328" y="12972"/>
                </a:moveTo>
                <a:cubicBezTo>
                  <a:pt x="20287" y="12972"/>
                  <a:pt x="20250" y="13025"/>
                  <a:pt x="20287" y="13063"/>
                </a:cubicBezTo>
                <a:lnTo>
                  <a:pt x="20303" y="13078"/>
                </a:lnTo>
                <a:cubicBezTo>
                  <a:pt x="20314" y="13089"/>
                  <a:pt x="20326" y="13094"/>
                  <a:pt x="20338" y="13094"/>
                </a:cubicBezTo>
                <a:cubicBezTo>
                  <a:pt x="20379" y="13094"/>
                  <a:pt x="20416" y="13041"/>
                  <a:pt x="20379" y="13004"/>
                </a:cubicBezTo>
                <a:lnTo>
                  <a:pt x="20363" y="12988"/>
                </a:lnTo>
                <a:cubicBezTo>
                  <a:pt x="20352" y="12977"/>
                  <a:pt x="20340" y="12972"/>
                  <a:pt x="20328" y="12972"/>
                </a:cubicBezTo>
                <a:close/>
                <a:moveTo>
                  <a:pt x="18344" y="12999"/>
                </a:moveTo>
                <a:cubicBezTo>
                  <a:pt x="18317" y="12999"/>
                  <a:pt x="18293" y="13034"/>
                  <a:pt x="18317" y="13059"/>
                </a:cubicBezTo>
                <a:cubicBezTo>
                  <a:pt x="18328" y="13070"/>
                  <a:pt x="18338" y="13079"/>
                  <a:pt x="18348" y="13090"/>
                </a:cubicBezTo>
                <a:cubicBezTo>
                  <a:pt x="18355" y="13097"/>
                  <a:pt x="18364" y="13100"/>
                  <a:pt x="18372" y="13100"/>
                </a:cubicBezTo>
                <a:cubicBezTo>
                  <a:pt x="18399" y="13100"/>
                  <a:pt x="18424" y="13065"/>
                  <a:pt x="18398" y="13041"/>
                </a:cubicBezTo>
                <a:cubicBezTo>
                  <a:pt x="18388" y="13030"/>
                  <a:pt x="18377" y="13021"/>
                  <a:pt x="18368" y="13010"/>
                </a:cubicBezTo>
                <a:cubicBezTo>
                  <a:pt x="18361" y="13003"/>
                  <a:pt x="18352" y="12999"/>
                  <a:pt x="18344" y="12999"/>
                </a:cubicBezTo>
                <a:close/>
                <a:moveTo>
                  <a:pt x="13717" y="12958"/>
                </a:moveTo>
                <a:cubicBezTo>
                  <a:pt x="13696" y="12958"/>
                  <a:pt x="13674" y="12975"/>
                  <a:pt x="13680" y="13002"/>
                </a:cubicBezTo>
                <a:lnTo>
                  <a:pt x="13695" y="13076"/>
                </a:lnTo>
                <a:cubicBezTo>
                  <a:pt x="13699" y="13094"/>
                  <a:pt x="13712" y="13102"/>
                  <a:pt x="13726" y="13102"/>
                </a:cubicBezTo>
                <a:cubicBezTo>
                  <a:pt x="13747" y="13102"/>
                  <a:pt x="13769" y="13085"/>
                  <a:pt x="13764" y="13058"/>
                </a:cubicBezTo>
                <a:cubicBezTo>
                  <a:pt x="13756" y="13033"/>
                  <a:pt x="13752" y="13009"/>
                  <a:pt x="13748" y="12984"/>
                </a:cubicBezTo>
                <a:cubicBezTo>
                  <a:pt x="13744" y="12966"/>
                  <a:pt x="13731" y="12958"/>
                  <a:pt x="13717" y="12958"/>
                </a:cubicBezTo>
                <a:close/>
                <a:moveTo>
                  <a:pt x="14256" y="13033"/>
                </a:moveTo>
                <a:cubicBezTo>
                  <a:pt x="14210" y="13033"/>
                  <a:pt x="14210" y="13104"/>
                  <a:pt x="14256" y="13104"/>
                </a:cubicBezTo>
                <a:cubicBezTo>
                  <a:pt x="14256" y="13104"/>
                  <a:pt x="14257" y="13104"/>
                  <a:pt x="14257" y="13104"/>
                </a:cubicBezTo>
                <a:cubicBezTo>
                  <a:pt x="14302" y="13104"/>
                  <a:pt x="14302" y="13033"/>
                  <a:pt x="14256" y="13033"/>
                </a:cubicBezTo>
                <a:close/>
                <a:moveTo>
                  <a:pt x="8846" y="12978"/>
                </a:moveTo>
                <a:cubicBezTo>
                  <a:pt x="8827" y="12978"/>
                  <a:pt x="8808" y="12987"/>
                  <a:pt x="8799" y="13005"/>
                </a:cubicBezTo>
                <a:cubicBezTo>
                  <a:pt x="8794" y="13015"/>
                  <a:pt x="8789" y="13025"/>
                  <a:pt x="8783" y="13035"/>
                </a:cubicBezTo>
                <a:cubicBezTo>
                  <a:pt x="8771" y="13061"/>
                  <a:pt x="8777" y="13093"/>
                  <a:pt x="8803" y="13109"/>
                </a:cubicBezTo>
                <a:cubicBezTo>
                  <a:pt x="8811" y="13113"/>
                  <a:pt x="8820" y="13115"/>
                  <a:pt x="8829" y="13115"/>
                </a:cubicBezTo>
                <a:cubicBezTo>
                  <a:pt x="8848" y="13115"/>
                  <a:pt x="8867" y="13106"/>
                  <a:pt x="8877" y="13089"/>
                </a:cubicBezTo>
                <a:cubicBezTo>
                  <a:pt x="8882" y="13078"/>
                  <a:pt x="8887" y="13069"/>
                  <a:pt x="8892" y="13058"/>
                </a:cubicBezTo>
                <a:cubicBezTo>
                  <a:pt x="8905" y="13033"/>
                  <a:pt x="8899" y="13001"/>
                  <a:pt x="8872" y="12985"/>
                </a:cubicBezTo>
                <a:cubicBezTo>
                  <a:pt x="8864" y="12980"/>
                  <a:pt x="8855" y="12978"/>
                  <a:pt x="8846" y="12978"/>
                </a:cubicBezTo>
                <a:close/>
                <a:moveTo>
                  <a:pt x="3682" y="12994"/>
                </a:moveTo>
                <a:cubicBezTo>
                  <a:pt x="3673" y="12994"/>
                  <a:pt x="3664" y="12997"/>
                  <a:pt x="3655" y="13001"/>
                </a:cubicBezTo>
                <a:cubicBezTo>
                  <a:pt x="3645" y="13006"/>
                  <a:pt x="3635" y="13011"/>
                  <a:pt x="3625" y="13016"/>
                </a:cubicBezTo>
                <a:cubicBezTo>
                  <a:pt x="3599" y="13030"/>
                  <a:pt x="3592" y="13065"/>
                  <a:pt x="3606" y="13090"/>
                </a:cubicBezTo>
                <a:cubicBezTo>
                  <a:pt x="3617" y="13107"/>
                  <a:pt x="3634" y="13116"/>
                  <a:pt x="3653" y="13116"/>
                </a:cubicBezTo>
                <a:cubicBezTo>
                  <a:pt x="3662" y="13116"/>
                  <a:pt x="3671" y="13114"/>
                  <a:pt x="3679" y="13110"/>
                </a:cubicBezTo>
                <a:cubicBezTo>
                  <a:pt x="3690" y="13104"/>
                  <a:pt x="3698" y="13099"/>
                  <a:pt x="3709" y="13094"/>
                </a:cubicBezTo>
                <a:cubicBezTo>
                  <a:pt x="3735" y="13080"/>
                  <a:pt x="3742" y="13046"/>
                  <a:pt x="3729" y="13021"/>
                </a:cubicBezTo>
                <a:cubicBezTo>
                  <a:pt x="3718" y="13003"/>
                  <a:pt x="3701" y="12994"/>
                  <a:pt x="3682" y="12994"/>
                </a:cubicBezTo>
                <a:close/>
                <a:moveTo>
                  <a:pt x="5937" y="13082"/>
                </a:moveTo>
                <a:cubicBezTo>
                  <a:pt x="5913" y="13082"/>
                  <a:pt x="5913" y="13117"/>
                  <a:pt x="5937" y="13117"/>
                </a:cubicBezTo>
                <a:cubicBezTo>
                  <a:pt x="5959" y="13117"/>
                  <a:pt x="5959" y="13082"/>
                  <a:pt x="5937" y="13082"/>
                </a:cubicBezTo>
                <a:close/>
                <a:moveTo>
                  <a:pt x="4676" y="13017"/>
                </a:moveTo>
                <a:cubicBezTo>
                  <a:pt x="4649" y="13017"/>
                  <a:pt x="4624" y="13053"/>
                  <a:pt x="4650" y="13078"/>
                </a:cubicBezTo>
                <a:cubicBezTo>
                  <a:pt x="4660" y="13089"/>
                  <a:pt x="4669" y="13099"/>
                  <a:pt x="4678" y="13109"/>
                </a:cubicBezTo>
                <a:cubicBezTo>
                  <a:pt x="4685" y="13116"/>
                  <a:pt x="4693" y="13120"/>
                  <a:pt x="4701" y="13120"/>
                </a:cubicBezTo>
                <a:cubicBezTo>
                  <a:pt x="4727" y="13120"/>
                  <a:pt x="4752" y="13083"/>
                  <a:pt x="4728" y="13058"/>
                </a:cubicBezTo>
                <a:cubicBezTo>
                  <a:pt x="4718" y="13048"/>
                  <a:pt x="4708" y="13037"/>
                  <a:pt x="4699" y="13028"/>
                </a:cubicBezTo>
                <a:cubicBezTo>
                  <a:pt x="4692" y="13021"/>
                  <a:pt x="4683" y="13017"/>
                  <a:pt x="4676" y="13017"/>
                </a:cubicBezTo>
                <a:close/>
                <a:moveTo>
                  <a:pt x="15398" y="13082"/>
                </a:moveTo>
                <a:cubicBezTo>
                  <a:pt x="15352" y="13082"/>
                  <a:pt x="15352" y="13153"/>
                  <a:pt x="15398" y="13153"/>
                </a:cubicBezTo>
                <a:cubicBezTo>
                  <a:pt x="15444" y="13153"/>
                  <a:pt x="15444" y="13082"/>
                  <a:pt x="15398" y="13082"/>
                </a:cubicBezTo>
                <a:close/>
                <a:moveTo>
                  <a:pt x="10359" y="13105"/>
                </a:moveTo>
                <a:cubicBezTo>
                  <a:pt x="10314" y="13105"/>
                  <a:pt x="10314" y="13177"/>
                  <a:pt x="10360" y="13177"/>
                </a:cubicBezTo>
                <a:lnTo>
                  <a:pt x="10376" y="13177"/>
                </a:lnTo>
                <a:cubicBezTo>
                  <a:pt x="10422" y="13177"/>
                  <a:pt x="10422" y="13105"/>
                  <a:pt x="10376" y="13105"/>
                </a:cubicBezTo>
                <a:lnTo>
                  <a:pt x="10360" y="13105"/>
                </a:lnTo>
                <a:cubicBezTo>
                  <a:pt x="10360" y="13105"/>
                  <a:pt x="10359" y="13105"/>
                  <a:pt x="10359" y="13105"/>
                </a:cubicBezTo>
                <a:close/>
                <a:moveTo>
                  <a:pt x="21332" y="13095"/>
                </a:moveTo>
                <a:cubicBezTo>
                  <a:pt x="21264" y="13095"/>
                  <a:pt x="21262" y="13203"/>
                  <a:pt x="21332" y="13203"/>
                </a:cubicBezTo>
                <a:cubicBezTo>
                  <a:pt x="21401" y="13201"/>
                  <a:pt x="21401" y="13095"/>
                  <a:pt x="21332" y="13095"/>
                </a:cubicBezTo>
                <a:close/>
                <a:moveTo>
                  <a:pt x="3007" y="13100"/>
                </a:moveTo>
                <a:cubicBezTo>
                  <a:pt x="2980" y="13100"/>
                  <a:pt x="2953" y="13117"/>
                  <a:pt x="2953" y="13152"/>
                </a:cubicBezTo>
                <a:lnTo>
                  <a:pt x="2953" y="13182"/>
                </a:lnTo>
                <a:cubicBezTo>
                  <a:pt x="2953" y="13216"/>
                  <a:pt x="2980" y="13234"/>
                  <a:pt x="3007" y="13234"/>
                </a:cubicBezTo>
                <a:cubicBezTo>
                  <a:pt x="3034" y="13234"/>
                  <a:pt x="3061" y="13216"/>
                  <a:pt x="3061" y="13182"/>
                </a:cubicBezTo>
                <a:lnTo>
                  <a:pt x="3061" y="13152"/>
                </a:lnTo>
                <a:cubicBezTo>
                  <a:pt x="3060" y="13117"/>
                  <a:pt x="3033" y="13100"/>
                  <a:pt x="3007" y="13100"/>
                </a:cubicBezTo>
                <a:close/>
                <a:moveTo>
                  <a:pt x="3953" y="13149"/>
                </a:moveTo>
                <a:cubicBezTo>
                  <a:pt x="3935" y="13149"/>
                  <a:pt x="3917" y="13161"/>
                  <a:pt x="3917" y="13184"/>
                </a:cubicBezTo>
                <a:lnTo>
                  <a:pt x="3917" y="13200"/>
                </a:lnTo>
                <a:cubicBezTo>
                  <a:pt x="3917" y="13223"/>
                  <a:pt x="3935" y="13234"/>
                  <a:pt x="3953" y="13234"/>
                </a:cubicBezTo>
                <a:cubicBezTo>
                  <a:pt x="3971" y="13234"/>
                  <a:pt x="3988" y="13223"/>
                  <a:pt x="3988" y="13200"/>
                </a:cubicBezTo>
                <a:lnTo>
                  <a:pt x="3988" y="13184"/>
                </a:lnTo>
                <a:cubicBezTo>
                  <a:pt x="3988" y="13161"/>
                  <a:pt x="3971" y="13149"/>
                  <a:pt x="3953" y="13149"/>
                </a:cubicBezTo>
                <a:close/>
                <a:moveTo>
                  <a:pt x="6727" y="13139"/>
                </a:moveTo>
                <a:cubicBezTo>
                  <a:pt x="6703" y="13139"/>
                  <a:pt x="6678" y="13164"/>
                  <a:pt x="6693" y="13192"/>
                </a:cubicBezTo>
                <a:cubicBezTo>
                  <a:pt x="6702" y="13208"/>
                  <a:pt x="6713" y="13219"/>
                  <a:pt x="6726" y="13226"/>
                </a:cubicBezTo>
                <a:cubicBezTo>
                  <a:pt x="6731" y="13234"/>
                  <a:pt x="6741" y="13241"/>
                  <a:pt x="6754" y="13241"/>
                </a:cubicBezTo>
                <a:lnTo>
                  <a:pt x="6775" y="13241"/>
                </a:lnTo>
                <a:cubicBezTo>
                  <a:pt x="6777" y="13241"/>
                  <a:pt x="6780" y="13240"/>
                  <a:pt x="6782" y="13240"/>
                </a:cubicBezTo>
                <a:lnTo>
                  <a:pt x="6783" y="13240"/>
                </a:lnTo>
                <a:cubicBezTo>
                  <a:pt x="6785" y="13240"/>
                  <a:pt x="6785" y="13237"/>
                  <a:pt x="6787" y="13237"/>
                </a:cubicBezTo>
                <a:cubicBezTo>
                  <a:pt x="6794" y="13235"/>
                  <a:pt x="6799" y="13230"/>
                  <a:pt x="6802" y="13224"/>
                </a:cubicBezTo>
                <a:cubicBezTo>
                  <a:pt x="6807" y="13216"/>
                  <a:pt x="6809" y="13210"/>
                  <a:pt x="6809" y="13204"/>
                </a:cubicBezTo>
                <a:cubicBezTo>
                  <a:pt x="6809" y="13193"/>
                  <a:pt x="6804" y="13185"/>
                  <a:pt x="6799" y="13180"/>
                </a:cubicBezTo>
                <a:cubicBezTo>
                  <a:pt x="6791" y="13175"/>
                  <a:pt x="6783" y="13171"/>
                  <a:pt x="6773" y="13169"/>
                </a:cubicBezTo>
                <a:cubicBezTo>
                  <a:pt x="6772" y="13169"/>
                  <a:pt x="6771" y="13168"/>
                  <a:pt x="6770" y="13168"/>
                </a:cubicBezTo>
                <a:cubicBezTo>
                  <a:pt x="6761" y="13167"/>
                  <a:pt x="6757" y="13162"/>
                  <a:pt x="6755" y="13157"/>
                </a:cubicBezTo>
                <a:cubicBezTo>
                  <a:pt x="6748" y="13144"/>
                  <a:pt x="6738" y="13139"/>
                  <a:pt x="6727" y="13139"/>
                </a:cubicBezTo>
                <a:close/>
                <a:moveTo>
                  <a:pt x="8214" y="13097"/>
                </a:moveTo>
                <a:cubicBezTo>
                  <a:pt x="8195" y="13097"/>
                  <a:pt x="8175" y="13108"/>
                  <a:pt x="8165" y="13124"/>
                </a:cubicBezTo>
                <a:cubicBezTo>
                  <a:pt x="8150" y="13152"/>
                  <a:pt x="8161" y="13180"/>
                  <a:pt x="8185" y="13198"/>
                </a:cubicBezTo>
                <a:cubicBezTo>
                  <a:pt x="8205" y="13213"/>
                  <a:pt x="8224" y="13227"/>
                  <a:pt x="8245" y="13242"/>
                </a:cubicBezTo>
                <a:cubicBezTo>
                  <a:pt x="8252" y="13247"/>
                  <a:pt x="8261" y="13249"/>
                  <a:pt x="8270" y="13249"/>
                </a:cubicBezTo>
                <a:cubicBezTo>
                  <a:pt x="8289" y="13249"/>
                  <a:pt x="8309" y="13238"/>
                  <a:pt x="8318" y="13222"/>
                </a:cubicBezTo>
                <a:cubicBezTo>
                  <a:pt x="8334" y="13194"/>
                  <a:pt x="8322" y="13166"/>
                  <a:pt x="8299" y="13148"/>
                </a:cubicBezTo>
                <a:cubicBezTo>
                  <a:pt x="8279" y="13133"/>
                  <a:pt x="8260" y="13119"/>
                  <a:pt x="8239" y="13104"/>
                </a:cubicBezTo>
                <a:cubicBezTo>
                  <a:pt x="8231" y="13099"/>
                  <a:pt x="8223" y="13097"/>
                  <a:pt x="8214" y="13097"/>
                </a:cubicBezTo>
                <a:close/>
                <a:moveTo>
                  <a:pt x="14659" y="13110"/>
                </a:moveTo>
                <a:cubicBezTo>
                  <a:pt x="14645" y="13110"/>
                  <a:pt x="14633" y="13118"/>
                  <a:pt x="14629" y="13136"/>
                </a:cubicBezTo>
                <a:lnTo>
                  <a:pt x="14613" y="13210"/>
                </a:lnTo>
                <a:cubicBezTo>
                  <a:pt x="14607" y="13237"/>
                  <a:pt x="14630" y="13255"/>
                  <a:pt x="14651" y="13255"/>
                </a:cubicBezTo>
                <a:cubicBezTo>
                  <a:pt x="14665" y="13255"/>
                  <a:pt x="14678" y="13248"/>
                  <a:pt x="14681" y="13230"/>
                </a:cubicBezTo>
                <a:lnTo>
                  <a:pt x="14697" y="13156"/>
                </a:lnTo>
                <a:cubicBezTo>
                  <a:pt x="14703" y="13128"/>
                  <a:pt x="14680" y="13110"/>
                  <a:pt x="14659" y="13110"/>
                </a:cubicBezTo>
                <a:close/>
                <a:moveTo>
                  <a:pt x="7400" y="13187"/>
                </a:moveTo>
                <a:cubicBezTo>
                  <a:pt x="7354" y="13187"/>
                  <a:pt x="7354" y="13257"/>
                  <a:pt x="7400" y="13257"/>
                </a:cubicBezTo>
                <a:lnTo>
                  <a:pt x="7416" y="13257"/>
                </a:lnTo>
                <a:cubicBezTo>
                  <a:pt x="7417" y="13257"/>
                  <a:pt x="7417" y="13257"/>
                  <a:pt x="7417" y="13257"/>
                </a:cubicBezTo>
                <a:cubicBezTo>
                  <a:pt x="7462" y="13257"/>
                  <a:pt x="7462" y="13187"/>
                  <a:pt x="7416" y="13187"/>
                </a:cubicBezTo>
                <a:close/>
                <a:moveTo>
                  <a:pt x="23475" y="13211"/>
                </a:moveTo>
                <a:cubicBezTo>
                  <a:pt x="23429" y="13211"/>
                  <a:pt x="23429" y="13282"/>
                  <a:pt x="23475" y="13282"/>
                </a:cubicBezTo>
                <a:cubicBezTo>
                  <a:pt x="23475" y="13283"/>
                  <a:pt x="23475" y="13283"/>
                  <a:pt x="23476" y="13283"/>
                </a:cubicBezTo>
                <a:cubicBezTo>
                  <a:pt x="23521" y="13283"/>
                  <a:pt x="23521" y="13211"/>
                  <a:pt x="23475" y="13211"/>
                </a:cubicBezTo>
                <a:close/>
                <a:moveTo>
                  <a:pt x="10645" y="13206"/>
                </a:moveTo>
                <a:cubicBezTo>
                  <a:pt x="10627" y="13206"/>
                  <a:pt x="10610" y="13215"/>
                  <a:pt x="10600" y="13232"/>
                </a:cubicBezTo>
                <a:cubicBezTo>
                  <a:pt x="10587" y="13256"/>
                  <a:pt x="10595" y="13293"/>
                  <a:pt x="10620" y="13306"/>
                </a:cubicBezTo>
                <a:cubicBezTo>
                  <a:pt x="10630" y="13311"/>
                  <a:pt x="10639" y="13316"/>
                  <a:pt x="10649" y="13321"/>
                </a:cubicBezTo>
                <a:cubicBezTo>
                  <a:pt x="10658" y="13326"/>
                  <a:pt x="10668" y="13328"/>
                  <a:pt x="10678" y="13328"/>
                </a:cubicBezTo>
                <a:cubicBezTo>
                  <a:pt x="10695" y="13328"/>
                  <a:pt x="10712" y="13320"/>
                  <a:pt x="10722" y="13302"/>
                </a:cubicBezTo>
                <a:cubicBezTo>
                  <a:pt x="10737" y="13278"/>
                  <a:pt x="10730" y="13242"/>
                  <a:pt x="10704" y="13229"/>
                </a:cubicBezTo>
                <a:cubicBezTo>
                  <a:pt x="10692" y="13224"/>
                  <a:pt x="10684" y="13218"/>
                  <a:pt x="10673" y="13213"/>
                </a:cubicBezTo>
                <a:cubicBezTo>
                  <a:pt x="10664" y="13209"/>
                  <a:pt x="10654" y="13206"/>
                  <a:pt x="10645" y="13206"/>
                </a:cubicBezTo>
                <a:close/>
                <a:moveTo>
                  <a:pt x="710" y="13232"/>
                </a:moveTo>
                <a:cubicBezTo>
                  <a:pt x="685" y="13232"/>
                  <a:pt x="660" y="13257"/>
                  <a:pt x="678" y="13284"/>
                </a:cubicBezTo>
                <a:cubicBezTo>
                  <a:pt x="687" y="13299"/>
                  <a:pt x="697" y="13314"/>
                  <a:pt x="707" y="13329"/>
                </a:cubicBezTo>
                <a:cubicBezTo>
                  <a:pt x="715" y="13340"/>
                  <a:pt x="726" y="13345"/>
                  <a:pt x="737" y="13345"/>
                </a:cubicBezTo>
                <a:cubicBezTo>
                  <a:pt x="762" y="13345"/>
                  <a:pt x="787" y="13319"/>
                  <a:pt x="769" y="13293"/>
                </a:cubicBezTo>
                <a:cubicBezTo>
                  <a:pt x="759" y="13278"/>
                  <a:pt x="748" y="13264"/>
                  <a:pt x="739" y="13248"/>
                </a:cubicBezTo>
                <a:cubicBezTo>
                  <a:pt x="731" y="13237"/>
                  <a:pt x="720" y="13232"/>
                  <a:pt x="710" y="13232"/>
                </a:cubicBezTo>
                <a:close/>
                <a:moveTo>
                  <a:pt x="5650" y="13244"/>
                </a:moveTo>
                <a:cubicBezTo>
                  <a:pt x="5642" y="13244"/>
                  <a:pt x="5633" y="13247"/>
                  <a:pt x="5625" y="13255"/>
                </a:cubicBezTo>
                <a:lnTo>
                  <a:pt x="5609" y="13270"/>
                </a:lnTo>
                <a:cubicBezTo>
                  <a:pt x="5584" y="13294"/>
                  <a:pt x="5609" y="13330"/>
                  <a:pt x="5637" y="13330"/>
                </a:cubicBezTo>
                <a:cubicBezTo>
                  <a:pt x="5643" y="13330"/>
                  <a:pt x="5649" y="13328"/>
                  <a:pt x="5655" y="13324"/>
                </a:cubicBezTo>
                <a:lnTo>
                  <a:pt x="5663" y="13329"/>
                </a:lnTo>
                <a:cubicBezTo>
                  <a:pt x="5677" y="13334"/>
                  <a:pt x="5693" y="13339"/>
                  <a:pt x="5708" y="13344"/>
                </a:cubicBezTo>
                <a:cubicBezTo>
                  <a:pt x="5712" y="13346"/>
                  <a:pt x="5716" y="13347"/>
                  <a:pt x="5720" y="13347"/>
                </a:cubicBezTo>
                <a:cubicBezTo>
                  <a:pt x="5754" y="13347"/>
                  <a:pt x="5765" y="13288"/>
                  <a:pt x="5727" y="13276"/>
                </a:cubicBezTo>
                <a:cubicBezTo>
                  <a:pt x="5713" y="13271"/>
                  <a:pt x="5697" y="13266"/>
                  <a:pt x="5682" y="13260"/>
                </a:cubicBezTo>
                <a:cubicBezTo>
                  <a:pt x="5681" y="13258"/>
                  <a:pt x="5678" y="13258"/>
                  <a:pt x="5677" y="13258"/>
                </a:cubicBezTo>
                <a:cubicBezTo>
                  <a:pt x="5671" y="13250"/>
                  <a:pt x="5661" y="13244"/>
                  <a:pt x="5650" y="13244"/>
                </a:cubicBezTo>
                <a:close/>
                <a:moveTo>
                  <a:pt x="22003" y="13301"/>
                </a:moveTo>
                <a:cubicBezTo>
                  <a:pt x="21990" y="13301"/>
                  <a:pt x="21977" y="13318"/>
                  <a:pt x="21989" y="13331"/>
                </a:cubicBezTo>
                <a:lnTo>
                  <a:pt x="22005" y="13346"/>
                </a:lnTo>
                <a:cubicBezTo>
                  <a:pt x="22009" y="13350"/>
                  <a:pt x="22013" y="13352"/>
                  <a:pt x="22017" y="13352"/>
                </a:cubicBezTo>
                <a:cubicBezTo>
                  <a:pt x="22030" y="13352"/>
                  <a:pt x="22042" y="13333"/>
                  <a:pt x="22030" y="13321"/>
                </a:cubicBezTo>
                <a:lnTo>
                  <a:pt x="22014" y="13306"/>
                </a:lnTo>
                <a:cubicBezTo>
                  <a:pt x="22011" y="13302"/>
                  <a:pt x="22007" y="13301"/>
                  <a:pt x="22003" y="13301"/>
                </a:cubicBezTo>
                <a:close/>
                <a:moveTo>
                  <a:pt x="165" y="13260"/>
                </a:moveTo>
                <a:cubicBezTo>
                  <a:pt x="151" y="13260"/>
                  <a:pt x="138" y="13267"/>
                  <a:pt x="134" y="13285"/>
                </a:cubicBezTo>
                <a:cubicBezTo>
                  <a:pt x="126" y="13320"/>
                  <a:pt x="134" y="13352"/>
                  <a:pt x="156" y="13379"/>
                </a:cubicBezTo>
                <a:cubicBezTo>
                  <a:pt x="162" y="13386"/>
                  <a:pt x="171" y="13390"/>
                  <a:pt x="180" y="13390"/>
                </a:cubicBezTo>
                <a:cubicBezTo>
                  <a:pt x="190" y="13390"/>
                  <a:pt x="200" y="13386"/>
                  <a:pt x="207" y="13379"/>
                </a:cubicBezTo>
                <a:cubicBezTo>
                  <a:pt x="220" y="13364"/>
                  <a:pt x="218" y="13344"/>
                  <a:pt x="207" y="13330"/>
                </a:cubicBezTo>
                <a:cubicBezTo>
                  <a:pt x="201" y="13323"/>
                  <a:pt x="199" y="13314"/>
                  <a:pt x="202" y="13304"/>
                </a:cubicBezTo>
                <a:cubicBezTo>
                  <a:pt x="209" y="13278"/>
                  <a:pt x="186" y="13260"/>
                  <a:pt x="165" y="13260"/>
                </a:cubicBezTo>
                <a:close/>
                <a:moveTo>
                  <a:pt x="22816" y="13271"/>
                </a:moveTo>
                <a:cubicBezTo>
                  <a:pt x="22788" y="13271"/>
                  <a:pt x="22765" y="13306"/>
                  <a:pt x="22790" y="13331"/>
                </a:cubicBezTo>
                <a:cubicBezTo>
                  <a:pt x="22810" y="13351"/>
                  <a:pt x="22829" y="13372"/>
                  <a:pt x="22850" y="13391"/>
                </a:cubicBezTo>
                <a:cubicBezTo>
                  <a:pt x="22858" y="13399"/>
                  <a:pt x="22866" y="13402"/>
                  <a:pt x="22874" y="13402"/>
                </a:cubicBezTo>
                <a:cubicBezTo>
                  <a:pt x="22901" y="13402"/>
                  <a:pt x="22925" y="13366"/>
                  <a:pt x="22900" y="13341"/>
                </a:cubicBezTo>
                <a:cubicBezTo>
                  <a:pt x="22879" y="13321"/>
                  <a:pt x="22859" y="13300"/>
                  <a:pt x="22840" y="13281"/>
                </a:cubicBezTo>
                <a:cubicBezTo>
                  <a:pt x="22832" y="13274"/>
                  <a:pt x="22824" y="13271"/>
                  <a:pt x="22816" y="13271"/>
                </a:cubicBezTo>
                <a:close/>
                <a:moveTo>
                  <a:pt x="4989" y="13318"/>
                </a:moveTo>
                <a:cubicBezTo>
                  <a:pt x="4963" y="13318"/>
                  <a:pt x="4939" y="13353"/>
                  <a:pt x="4964" y="13378"/>
                </a:cubicBezTo>
                <a:lnTo>
                  <a:pt x="4979" y="13394"/>
                </a:lnTo>
                <a:cubicBezTo>
                  <a:pt x="4987" y="13401"/>
                  <a:pt x="4995" y="13404"/>
                  <a:pt x="5003" y="13404"/>
                </a:cubicBezTo>
                <a:cubicBezTo>
                  <a:pt x="5031" y="13404"/>
                  <a:pt x="5055" y="13369"/>
                  <a:pt x="5029" y="13344"/>
                </a:cubicBezTo>
                <a:lnTo>
                  <a:pt x="5013" y="13329"/>
                </a:lnTo>
                <a:cubicBezTo>
                  <a:pt x="5006" y="13321"/>
                  <a:pt x="4997" y="13318"/>
                  <a:pt x="4989" y="13318"/>
                </a:cubicBezTo>
                <a:close/>
                <a:moveTo>
                  <a:pt x="17982" y="13312"/>
                </a:moveTo>
                <a:cubicBezTo>
                  <a:pt x="17958" y="13312"/>
                  <a:pt x="17938" y="13329"/>
                  <a:pt x="17930" y="13351"/>
                </a:cubicBezTo>
                <a:cubicBezTo>
                  <a:pt x="17925" y="13366"/>
                  <a:pt x="17919" y="13381"/>
                  <a:pt x="17914" y="13395"/>
                </a:cubicBezTo>
                <a:cubicBezTo>
                  <a:pt x="17906" y="13423"/>
                  <a:pt x="17925" y="13454"/>
                  <a:pt x="17951" y="13461"/>
                </a:cubicBezTo>
                <a:cubicBezTo>
                  <a:pt x="17955" y="13462"/>
                  <a:pt x="17960" y="13462"/>
                  <a:pt x="17964" y="13462"/>
                </a:cubicBezTo>
                <a:cubicBezTo>
                  <a:pt x="17988" y="13462"/>
                  <a:pt x="18009" y="13446"/>
                  <a:pt x="18017" y="13424"/>
                </a:cubicBezTo>
                <a:cubicBezTo>
                  <a:pt x="18022" y="13408"/>
                  <a:pt x="18027" y="13394"/>
                  <a:pt x="18033" y="13379"/>
                </a:cubicBezTo>
                <a:cubicBezTo>
                  <a:pt x="18042" y="13352"/>
                  <a:pt x="18022" y="13320"/>
                  <a:pt x="17996" y="13314"/>
                </a:cubicBezTo>
                <a:cubicBezTo>
                  <a:pt x="17991" y="13313"/>
                  <a:pt x="17986" y="13312"/>
                  <a:pt x="17982" y="13312"/>
                </a:cubicBezTo>
                <a:close/>
                <a:moveTo>
                  <a:pt x="22393" y="13422"/>
                </a:moveTo>
                <a:cubicBezTo>
                  <a:pt x="22380" y="13422"/>
                  <a:pt x="22368" y="13440"/>
                  <a:pt x="22380" y="13452"/>
                </a:cubicBezTo>
                <a:lnTo>
                  <a:pt x="22396" y="13468"/>
                </a:lnTo>
                <a:cubicBezTo>
                  <a:pt x="22399" y="13472"/>
                  <a:pt x="22403" y="13473"/>
                  <a:pt x="22407" y="13473"/>
                </a:cubicBezTo>
                <a:cubicBezTo>
                  <a:pt x="22421" y="13473"/>
                  <a:pt x="22432" y="13456"/>
                  <a:pt x="22421" y="13444"/>
                </a:cubicBezTo>
                <a:lnTo>
                  <a:pt x="22405" y="13428"/>
                </a:lnTo>
                <a:cubicBezTo>
                  <a:pt x="22401" y="13424"/>
                  <a:pt x="22397" y="13422"/>
                  <a:pt x="22393" y="13422"/>
                </a:cubicBezTo>
                <a:close/>
                <a:moveTo>
                  <a:pt x="20520" y="13441"/>
                </a:moveTo>
                <a:cubicBezTo>
                  <a:pt x="20473" y="13441"/>
                  <a:pt x="20473" y="13512"/>
                  <a:pt x="20520" y="13512"/>
                </a:cubicBezTo>
                <a:cubicBezTo>
                  <a:pt x="20565" y="13512"/>
                  <a:pt x="20565" y="13441"/>
                  <a:pt x="20520" y="13441"/>
                </a:cubicBezTo>
                <a:close/>
                <a:moveTo>
                  <a:pt x="19018" y="13422"/>
                </a:moveTo>
                <a:cubicBezTo>
                  <a:pt x="18991" y="13422"/>
                  <a:pt x="18967" y="13458"/>
                  <a:pt x="18992" y="13483"/>
                </a:cubicBezTo>
                <a:lnTo>
                  <a:pt x="19023" y="13513"/>
                </a:lnTo>
                <a:cubicBezTo>
                  <a:pt x="19030" y="13520"/>
                  <a:pt x="19038" y="13524"/>
                  <a:pt x="19046" y="13524"/>
                </a:cubicBezTo>
                <a:cubicBezTo>
                  <a:pt x="19072" y="13524"/>
                  <a:pt x="19096" y="13488"/>
                  <a:pt x="19072" y="13463"/>
                </a:cubicBezTo>
                <a:lnTo>
                  <a:pt x="19042" y="13433"/>
                </a:lnTo>
                <a:cubicBezTo>
                  <a:pt x="19035" y="13426"/>
                  <a:pt x="19026" y="13422"/>
                  <a:pt x="19018" y="13422"/>
                </a:cubicBezTo>
                <a:close/>
                <a:moveTo>
                  <a:pt x="17305" y="13403"/>
                </a:moveTo>
                <a:cubicBezTo>
                  <a:pt x="17278" y="13403"/>
                  <a:pt x="17254" y="13438"/>
                  <a:pt x="17279" y="13463"/>
                </a:cubicBezTo>
                <a:cubicBezTo>
                  <a:pt x="17299" y="13483"/>
                  <a:pt x="17319" y="13504"/>
                  <a:pt x="17340" y="13523"/>
                </a:cubicBezTo>
                <a:cubicBezTo>
                  <a:pt x="17347" y="13531"/>
                  <a:pt x="17355" y="13534"/>
                  <a:pt x="17363" y="13534"/>
                </a:cubicBezTo>
                <a:cubicBezTo>
                  <a:pt x="17390" y="13534"/>
                  <a:pt x="17414" y="13498"/>
                  <a:pt x="17389" y="13473"/>
                </a:cubicBezTo>
                <a:cubicBezTo>
                  <a:pt x="17369" y="13454"/>
                  <a:pt x="17351" y="13433"/>
                  <a:pt x="17330" y="13413"/>
                </a:cubicBezTo>
                <a:cubicBezTo>
                  <a:pt x="17322" y="13406"/>
                  <a:pt x="17313" y="13403"/>
                  <a:pt x="17305" y="13403"/>
                </a:cubicBezTo>
                <a:close/>
                <a:moveTo>
                  <a:pt x="19709" y="13436"/>
                </a:moveTo>
                <a:cubicBezTo>
                  <a:pt x="19639" y="13436"/>
                  <a:pt x="19639" y="13544"/>
                  <a:pt x="19709" y="13544"/>
                </a:cubicBezTo>
                <a:cubicBezTo>
                  <a:pt x="19777" y="13543"/>
                  <a:pt x="19777" y="13436"/>
                  <a:pt x="19709" y="13436"/>
                </a:cubicBezTo>
                <a:close/>
                <a:moveTo>
                  <a:pt x="1430" y="13425"/>
                </a:moveTo>
                <a:cubicBezTo>
                  <a:pt x="1389" y="13425"/>
                  <a:pt x="1352" y="13478"/>
                  <a:pt x="1390" y="13515"/>
                </a:cubicBezTo>
                <a:lnTo>
                  <a:pt x="1406" y="13531"/>
                </a:lnTo>
                <a:cubicBezTo>
                  <a:pt x="1417" y="13542"/>
                  <a:pt x="1430" y="13547"/>
                  <a:pt x="1442" y="13547"/>
                </a:cubicBezTo>
                <a:cubicBezTo>
                  <a:pt x="1482" y="13547"/>
                  <a:pt x="1519" y="13494"/>
                  <a:pt x="1482" y="13456"/>
                </a:cubicBezTo>
                <a:cubicBezTo>
                  <a:pt x="1476" y="13450"/>
                  <a:pt x="1471" y="13446"/>
                  <a:pt x="1466" y="13441"/>
                </a:cubicBezTo>
                <a:cubicBezTo>
                  <a:pt x="1455" y="13430"/>
                  <a:pt x="1442" y="13425"/>
                  <a:pt x="1430" y="13425"/>
                </a:cubicBezTo>
                <a:close/>
                <a:moveTo>
                  <a:pt x="9715" y="13345"/>
                </a:moveTo>
                <a:cubicBezTo>
                  <a:pt x="9701" y="13345"/>
                  <a:pt x="9688" y="13353"/>
                  <a:pt x="9683" y="13370"/>
                </a:cubicBezTo>
                <a:cubicBezTo>
                  <a:pt x="9670" y="13418"/>
                  <a:pt x="9663" y="13466"/>
                  <a:pt x="9663" y="13514"/>
                </a:cubicBezTo>
                <a:cubicBezTo>
                  <a:pt x="9663" y="13537"/>
                  <a:pt x="9681" y="13549"/>
                  <a:pt x="9699" y="13549"/>
                </a:cubicBezTo>
                <a:cubicBezTo>
                  <a:pt x="9716" y="13549"/>
                  <a:pt x="9735" y="13537"/>
                  <a:pt x="9735" y="13514"/>
                </a:cubicBezTo>
                <a:cubicBezTo>
                  <a:pt x="9736" y="13472"/>
                  <a:pt x="9741" y="13430"/>
                  <a:pt x="9751" y="13389"/>
                </a:cubicBezTo>
                <a:cubicBezTo>
                  <a:pt x="9759" y="13363"/>
                  <a:pt x="9737" y="13345"/>
                  <a:pt x="9715" y="13345"/>
                </a:cubicBezTo>
                <a:close/>
                <a:moveTo>
                  <a:pt x="6430" y="13487"/>
                </a:moveTo>
                <a:cubicBezTo>
                  <a:pt x="6422" y="13487"/>
                  <a:pt x="6414" y="13490"/>
                  <a:pt x="6406" y="13497"/>
                </a:cubicBezTo>
                <a:lnTo>
                  <a:pt x="6391" y="13513"/>
                </a:lnTo>
                <a:cubicBezTo>
                  <a:pt x="6366" y="13538"/>
                  <a:pt x="6390" y="13573"/>
                  <a:pt x="6417" y="13573"/>
                </a:cubicBezTo>
                <a:cubicBezTo>
                  <a:pt x="6425" y="13573"/>
                  <a:pt x="6434" y="13570"/>
                  <a:pt x="6441" y="13562"/>
                </a:cubicBezTo>
                <a:lnTo>
                  <a:pt x="6457" y="13546"/>
                </a:lnTo>
                <a:cubicBezTo>
                  <a:pt x="6482" y="13522"/>
                  <a:pt x="6457" y="13487"/>
                  <a:pt x="6430" y="13487"/>
                </a:cubicBezTo>
                <a:close/>
                <a:moveTo>
                  <a:pt x="24706" y="13515"/>
                </a:moveTo>
                <a:cubicBezTo>
                  <a:pt x="24660" y="13515"/>
                  <a:pt x="24660" y="13586"/>
                  <a:pt x="24706" y="13586"/>
                </a:cubicBezTo>
                <a:cubicBezTo>
                  <a:pt x="24706" y="13586"/>
                  <a:pt x="24706" y="13586"/>
                  <a:pt x="24707" y="13586"/>
                </a:cubicBezTo>
                <a:cubicBezTo>
                  <a:pt x="24752" y="13586"/>
                  <a:pt x="24751" y="13517"/>
                  <a:pt x="24706" y="13515"/>
                </a:cubicBezTo>
                <a:close/>
                <a:moveTo>
                  <a:pt x="15309" y="13474"/>
                </a:moveTo>
                <a:cubicBezTo>
                  <a:pt x="15295" y="13474"/>
                  <a:pt x="15281" y="13482"/>
                  <a:pt x="15275" y="13498"/>
                </a:cubicBezTo>
                <a:cubicBezTo>
                  <a:pt x="15270" y="13514"/>
                  <a:pt x="15265" y="13529"/>
                  <a:pt x="15261" y="13543"/>
                </a:cubicBezTo>
                <a:cubicBezTo>
                  <a:pt x="15252" y="13569"/>
                  <a:pt x="15273" y="13587"/>
                  <a:pt x="15295" y="13587"/>
                </a:cubicBezTo>
                <a:cubicBezTo>
                  <a:pt x="15308" y="13587"/>
                  <a:pt x="15322" y="13580"/>
                  <a:pt x="15328" y="13562"/>
                </a:cubicBezTo>
                <a:cubicBezTo>
                  <a:pt x="15334" y="13546"/>
                  <a:pt x="15339" y="13532"/>
                  <a:pt x="15343" y="13518"/>
                </a:cubicBezTo>
                <a:cubicBezTo>
                  <a:pt x="15352" y="13492"/>
                  <a:pt x="15330" y="13474"/>
                  <a:pt x="15309" y="13474"/>
                </a:cubicBezTo>
                <a:close/>
                <a:moveTo>
                  <a:pt x="7580" y="13533"/>
                </a:moveTo>
                <a:cubicBezTo>
                  <a:pt x="7535" y="13533"/>
                  <a:pt x="7535" y="13603"/>
                  <a:pt x="7580" y="13603"/>
                </a:cubicBezTo>
                <a:lnTo>
                  <a:pt x="7595" y="13603"/>
                </a:lnTo>
                <a:cubicBezTo>
                  <a:pt x="7641" y="13603"/>
                  <a:pt x="7641" y="13533"/>
                  <a:pt x="7595" y="13533"/>
                </a:cubicBezTo>
                <a:close/>
                <a:moveTo>
                  <a:pt x="16704" y="13475"/>
                </a:moveTo>
                <a:cubicBezTo>
                  <a:pt x="16664" y="13475"/>
                  <a:pt x="16628" y="13528"/>
                  <a:pt x="16664" y="13565"/>
                </a:cubicBezTo>
                <a:cubicBezTo>
                  <a:pt x="16675" y="13576"/>
                  <a:pt x="16683" y="13586"/>
                  <a:pt x="16693" y="13596"/>
                </a:cubicBezTo>
                <a:cubicBezTo>
                  <a:pt x="16703" y="13607"/>
                  <a:pt x="16716" y="13612"/>
                  <a:pt x="16728" y="13612"/>
                </a:cubicBezTo>
                <a:cubicBezTo>
                  <a:pt x="16768" y="13612"/>
                  <a:pt x="16805" y="13558"/>
                  <a:pt x="16769" y="13520"/>
                </a:cubicBezTo>
                <a:cubicBezTo>
                  <a:pt x="16760" y="13510"/>
                  <a:pt x="16749" y="13499"/>
                  <a:pt x="16740" y="13491"/>
                </a:cubicBezTo>
                <a:cubicBezTo>
                  <a:pt x="16729" y="13479"/>
                  <a:pt x="16717" y="13475"/>
                  <a:pt x="16704" y="13475"/>
                </a:cubicBezTo>
                <a:close/>
                <a:moveTo>
                  <a:pt x="8978" y="13475"/>
                </a:moveTo>
                <a:cubicBezTo>
                  <a:pt x="8951" y="13475"/>
                  <a:pt x="8924" y="13493"/>
                  <a:pt x="8924" y="13528"/>
                </a:cubicBezTo>
                <a:lnTo>
                  <a:pt x="8924" y="13572"/>
                </a:lnTo>
                <a:cubicBezTo>
                  <a:pt x="8924" y="13606"/>
                  <a:pt x="8950" y="13623"/>
                  <a:pt x="8977" y="13623"/>
                </a:cubicBezTo>
                <a:cubicBezTo>
                  <a:pt x="9004" y="13623"/>
                  <a:pt x="9031" y="13606"/>
                  <a:pt x="9031" y="13572"/>
                </a:cubicBezTo>
                <a:lnTo>
                  <a:pt x="9031" y="13528"/>
                </a:lnTo>
                <a:cubicBezTo>
                  <a:pt x="9032" y="13493"/>
                  <a:pt x="9005" y="13475"/>
                  <a:pt x="8978" y="13475"/>
                </a:cubicBezTo>
                <a:close/>
                <a:moveTo>
                  <a:pt x="11324" y="13510"/>
                </a:moveTo>
                <a:cubicBezTo>
                  <a:pt x="11283" y="13510"/>
                  <a:pt x="11246" y="13563"/>
                  <a:pt x="11283" y="13601"/>
                </a:cubicBezTo>
                <a:lnTo>
                  <a:pt x="11299" y="13617"/>
                </a:lnTo>
                <a:cubicBezTo>
                  <a:pt x="11310" y="13628"/>
                  <a:pt x="11322" y="13632"/>
                  <a:pt x="11334" y="13632"/>
                </a:cubicBezTo>
                <a:cubicBezTo>
                  <a:pt x="11375" y="13632"/>
                  <a:pt x="11412" y="13579"/>
                  <a:pt x="11375" y="13541"/>
                </a:cubicBezTo>
                <a:lnTo>
                  <a:pt x="11359" y="13526"/>
                </a:lnTo>
                <a:cubicBezTo>
                  <a:pt x="11348" y="13515"/>
                  <a:pt x="11336" y="13510"/>
                  <a:pt x="11324" y="13510"/>
                </a:cubicBezTo>
                <a:close/>
                <a:moveTo>
                  <a:pt x="20072" y="13484"/>
                </a:moveTo>
                <a:cubicBezTo>
                  <a:pt x="20048" y="13484"/>
                  <a:pt x="20028" y="13500"/>
                  <a:pt x="20020" y="13522"/>
                </a:cubicBezTo>
                <a:cubicBezTo>
                  <a:pt x="20015" y="13536"/>
                  <a:pt x="20009" y="13552"/>
                  <a:pt x="20004" y="13566"/>
                </a:cubicBezTo>
                <a:cubicBezTo>
                  <a:pt x="19994" y="13594"/>
                  <a:pt x="20015" y="13625"/>
                  <a:pt x="20041" y="13632"/>
                </a:cubicBezTo>
                <a:cubicBezTo>
                  <a:pt x="20045" y="13634"/>
                  <a:pt x="20050" y="13634"/>
                  <a:pt x="20054" y="13634"/>
                </a:cubicBezTo>
                <a:cubicBezTo>
                  <a:pt x="20078" y="13634"/>
                  <a:pt x="20099" y="13618"/>
                  <a:pt x="20107" y="13596"/>
                </a:cubicBezTo>
                <a:cubicBezTo>
                  <a:pt x="20112" y="13581"/>
                  <a:pt x="20117" y="13565"/>
                  <a:pt x="20123" y="13551"/>
                </a:cubicBezTo>
                <a:cubicBezTo>
                  <a:pt x="20133" y="13524"/>
                  <a:pt x="20112" y="13492"/>
                  <a:pt x="20086" y="13486"/>
                </a:cubicBezTo>
                <a:cubicBezTo>
                  <a:pt x="20081" y="13484"/>
                  <a:pt x="20076" y="13484"/>
                  <a:pt x="20072" y="13484"/>
                </a:cubicBezTo>
                <a:close/>
                <a:moveTo>
                  <a:pt x="9341" y="13536"/>
                </a:moveTo>
                <a:cubicBezTo>
                  <a:pt x="9313" y="13536"/>
                  <a:pt x="9288" y="13572"/>
                  <a:pt x="9313" y="13597"/>
                </a:cubicBezTo>
                <a:cubicBezTo>
                  <a:pt x="9324" y="13607"/>
                  <a:pt x="9334" y="13617"/>
                  <a:pt x="9344" y="13627"/>
                </a:cubicBezTo>
                <a:cubicBezTo>
                  <a:pt x="9351" y="13634"/>
                  <a:pt x="9359" y="13637"/>
                  <a:pt x="9367" y="13637"/>
                </a:cubicBezTo>
                <a:cubicBezTo>
                  <a:pt x="9395" y="13637"/>
                  <a:pt x="9420" y="13601"/>
                  <a:pt x="9394" y="13577"/>
                </a:cubicBezTo>
                <a:cubicBezTo>
                  <a:pt x="9383" y="13566"/>
                  <a:pt x="9373" y="13557"/>
                  <a:pt x="9364" y="13546"/>
                </a:cubicBezTo>
                <a:cubicBezTo>
                  <a:pt x="9357" y="13539"/>
                  <a:pt x="9349" y="13536"/>
                  <a:pt x="9341" y="13536"/>
                </a:cubicBezTo>
                <a:close/>
                <a:moveTo>
                  <a:pt x="4712" y="13497"/>
                </a:moveTo>
                <a:cubicBezTo>
                  <a:pt x="4691" y="13497"/>
                  <a:pt x="4669" y="13514"/>
                  <a:pt x="4675" y="13540"/>
                </a:cubicBezTo>
                <a:lnTo>
                  <a:pt x="4690" y="13615"/>
                </a:lnTo>
                <a:cubicBezTo>
                  <a:pt x="4694" y="13633"/>
                  <a:pt x="4707" y="13640"/>
                  <a:pt x="4720" y="13640"/>
                </a:cubicBezTo>
                <a:cubicBezTo>
                  <a:pt x="4741" y="13640"/>
                  <a:pt x="4763" y="13623"/>
                  <a:pt x="4758" y="13597"/>
                </a:cubicBezTo>
                <a:lnTo>
                  <a:pt x="4743" y="13522"/>
                </a:lnTo>
                <a:cubicBezTo>
                  <a:pt x="4739" y="13504"/>
                  <a:pt x="4726" y="13497"/>
                  <a:pt x="4712" y="13497"/>
                </a:cubicBezTo>
                <a:close/>
                <a:moveTo>
                  <a:pt x="4464" y="13542"/>
                </a:moveTo>
                <a:cubicBezTo>
                  <a:pt x="4446" y="13542"/>
                  <a:pt x="4428" y="13554"/>
                  <a:pt x="4428" y="13577"/>
                </a:cubicBezTo>
                <a:lnTo>
                  <a:pt x="4428" y="13607"/>
                </a:lnTo>
                <a:cubicBezTo>
                  <a:pt x="4428" y="13630"/>
                  <a:pt x="4446" y="13642"/>
                  <a:pt x="4464" y="13642"/>
                </a:cubicBezTo>
                <a:cubicBezTo>
                  <a:pt x="4481" y="13642"/>
                  <a:pt x="4499" y="13630"/>
                  <a:pt x="4499" y="13607"/>
                </a:cubicBezTo>
                <a:lnTo>
                  <a:pt x="4499" y="13577"/>
                </a:lnTo>
                <a:cubicBezTo>
                  <a:pt x="4499" y="13554"/>
                  <a:pt x="4481" y="13542"/>
                  <a:pt x="4464" y="13542"/>
                </a:cubicBezTo>
                <a:close/>
                <a:moveTo>
                  <a:pt x="3261" y="13537"/>
                </a:moveTo>
                <a:cubicBezTo>
                  <a:pt x="3234" y="13537"/>
                  <a:pt x="3208" y="13554"/>
                  <a:pt x="3208" y="13588"/>
                </a:cubicBezTo>
                <a:lnTo>
                  <a:pt x="3208" y="13604"/>
                </a:lnTo>
                <a:cubicBezTo>
                  <a:pt x="3208" y="13639"/>
                  <a:pt x="3235" y="13657"/>
                  <a:pt x="3261" y="13657"/>
                </a:cubicBezTo>
                <a:cubicBezTo>
                  <a:pt x="3288" y="13657"/>
                  <a:pt x="3315" y="13639"/>
                  <a:pt x="3315" y="13604"/>
                </a:cubicBezTo>
                <a:lnTo>
                  <a:pt x="3315" y="13588"/>
                </a:lnTo>
                <a:cubicBezTo>
                  <a:pt x="3314" y="13554"/>
                  <a:pt x="3287" y="13537"/>
                  <a:pt x="3261" y="13537"/>
                </a:cubicBezTo>
                <a:close/>
                <a:moveTo>
                  <a:pt x="24450" y="13590"/>
                </a:moveTo>
                <a:cubicBezTo>
                  <a:pt x="24404" y="13590"/>
                  <a:pt x="24404" y="13661"/>
                  <a:pt x="24450" y="13661"/>
                </a:cubicBezTo>
                <a:lnTo>
                  <a:pt x="24466" y="13661"/>
                </a:lnTo>
                <a:cubicBezTo>
                  <a:pt x="24466" y="13661"/>
                  <a:pt x="24466" y="13661"/>
                  <a:pt x="24467" y="13661"/>
                </a:cubicBezTo>
                <a:cubicBezTo>
                  <a:pt x="24511" y="13661"/>
                  <a:pt x="24512" y="13590"/>
                  <a:pt x="24466" y="13590"/>
                </a:cubicBezTo>
                <a:close/>
                <a:moveTo>
                  <a:pt x="6393" y="13620"/>
                </a:moveTo>
                <a:cubicBezTo>
                  <a:pt x="6348" y="13620"/>
                  <a:pt x="6348" y="13691"/>
                  <a:pt x="6394" y="13691"/>
                </a:cubicBezTo>
                <a:cubicBezTo>
                  <a:pt x="6440" y="13691"/>
                  <a:pt x="6440" y="13620"/>
                  <a:pt x="6394" y="13620"/>
                </a:cubicBezTo>
                <a:cubicBezTo>
                  <a:pt x="6393" y="13620"/>
                  <a:pt x="6393" y="13620"/>
                  <a:pt x="6393" y="13620"/>
                </a:cubicBezTo>
                <a:close/>
                <a:moveTo>
                  <a:pt x="16132" y="13546"/>
                </a:moveTo>
                <a:cubicBezTo>
                  <a:pt x="16113" y="13546"/>
                  <a:pt x="16096" y="13556"/>
                  <a:pt x="16085" y="13573"/>
                </a:cubicBezTo>
                <a:cubicBezTo>
                  <a:pt x="16075" y="13588"/>
                  <a:pt x="16065" y="13603"/>
                  <a:pt x="16055" y="13618"/>
                </a:cubicBezTo>
                <a:cubicBezTo>
                  <a:pt x="16039" y="13641"/>
                  <a:pt x="16049" y="13676"/>
                  <a:pt x="16075" y="13691"/>
                </a:cubicBezTo>
                <a:cubicBezTo>
                  <a:pt x="16083" y="13696"/>
                  <a:pt x="16092" y="13698"/>
                  <a:pt x="16101" y="13698"/>
                </a:cubicBezTo>
                <a:cubicBezTo>
                  <a:pt x="16119" y="13698"/>
                  <a:pt x="16137" y="13688"/>
                  <a:pt x="16148" y="13671"/>
                </a:cubicBezTo>
                <a:cubicBezTo>
                  <a:pt x="16158" y="13655"/>
                  <a:pt x="16168" y="13641"/>
                  <a:pt x="16178" y="13627"/>
                </a:cubicBezTo>
                <a:cubicBezTo>
                  <a:pt x="16194" y="13603"/>
                  <a:pt x="16184" y="13567"/>
                  <a:pt x="16158" y="13554"/>
                </a:cubicBezTo>
                <a:cubicBezTo>
                  <a:pt x="16150" y="13549"/>
                  <a:pt x="16141" y="13546"/>
                  <a:pt x="16132" y="13546"/>
                </a:cubicBezTo>
                <a:close/>
                <a:moveTo>
                  <a:pt x="23862" y="13618"/>
                </a:moveTo>
                <a:cubicBezTo>
                  <a:pt x="23856" y="13618"/>
                  <a:pt x="23851" y="13619"/>
                  <a:pt x="23846" y="13622"/>
                </a:cubicBezTo>
                <a:cubicBezTo>
                  <a:pt x="23835" y="13627"/>
                  <a:pt x="23826" y="13632"/>
                  <a:pt x="23815" y="13638"/>
                </a:cubicBezTo>
                <a:cubicBezTo>
                  <a:pt x="23780" y="13656"/>
                  <a:pt x="23801" y="13703"/>
                  <a:pt x="23833" y="13703"/>
                </a:cubicBezTo>
                <a:cubicBezTo>
                  <a:pt x="23839" y="13703"/>
                  <a:pt x="23844" y="13701"/>
                  <a:pt x="23850" y="13698"/>
                </a:cubicBezTo>
                <a:cubicBezTo>
                  <a:pt x="23861" y="13693"/>
                  <a:pt x="23870" y="13688"/>
                  <a:pt x="23880" y="13683"/>
                </a:cubicBezTo>
                <a:cubicBezTo>
                  <a:pt x="23916" y="13666"/>
                  <a:pt x="23894" y="13618"/>
                  <a:pt x="23862" y="13618"/>
                </a:cubicBezTo>
                <a:close/>
                <a:moveTo>
                  <a:pt x="5252" y="13572"/>
                </a:moveTo>
                <a:cubicBezTo>
                  <a:pt x="5215" y="13572"/>
                  <a:pt x="5207" y="13618"/>
                  <a:pt x="5231" y="13636"/>
                </a:cubicBezTo>
                <a:cubicBezTo>
                  <a:pt x="5199" y="13649"/>
                  <a:pt x="5204" y="13704"/>
                  <a:pt x="5243" y="13706"/>
                </a:cubicBezTo>
                <a:cubicBezTo>
                  <a:pt x="5280" y="13706"/>
                  <a:pt x="5289" y="13660"/>
                  <a:pt x="5264" y="13641"/>
                </a:cubicBezTo>
                <a:cubicBezTo>
                  <a:pt x="5296" y="13628"/>
                  <a:pt x="5293" y="13572"/>
                  <a:pt x="5252" y="13572"/>
                </a:cubicBezTo>
                <a:close/>
                <a:moveTo>
                  <a:pt x="3893" y="13541"/>
                </a:moveTo>
                <a:cubicBezTo>
                  <a:pt x="3875" y="13541"/>
                  <a:pt x="3858" y="13553"/>
                  <a:pt x="3858" y="13576"/>
                </a:cubicBezTo>
                <a:lnTo>
                  <a:pt x="3858" y="13682"/>
                </a:lnTo>
                <a:cubicBezTo>
                  <a:pt x="3858" y="13705"/>
                  <a:pt x="3875" y="13716"/>
                  <a:pt x="3893" y="13716"/>
                </a:cubicBezTo>
                <a:cubicBezTo>
                  <a:pt x="3910" y="13716"/>
                  <a:pt x="3928" y="13705"/>
                  <a:pt x="3928" y="13682"/>
                </a:cubicBezTo>
                <a:lnTo>
                  <a:pt x="3928" y="13576"/>
                </a:lnTo>
                <a:cubicBezTo>
                  <a:pt x="3928" y="13553"/>
                  <a:pt x="3910" y="13541"/>
                  <a:pt x="3893" y="13541"/>
                </a:cubicBezTo>
                <a:close/>
                <a:moveTo>
                  <a:pt x="14513" y="13620"/>
                </a:moveTo>
                <a:cubicBezTo>
                  <a:pt x="14489" y="13620"/>
                  <a:pt x="14465" y="13646"/>
                  <a:pt x="14480" y="13674"/>
                </a:cubicBezTo>
                <a:cubicBezTo>
                  <a:pt x="14485" y="13685"/>
                  <a:pt x="14491" y="13693"/>
                  <a:pt x="14496" y="13704"/>
                </a:cubicBezTo>
                <a:cubicBezTo>
                  <a:pt x="14502" y="13716"/>
                  <a:pt x="14512" y="13722"/>
                  <a:pt x="14523" y="13722"/>
                </a:cubicBezTo>
                <a:cubicBezTo>
                  <a:pt x="14546" y="13722"/>
                  <a:pt x="14570" y="13696"/>
                  <a:pt x="14557" y="13669"/>
                </a:cubicBezTo>
                <a:cubicBezTo>
                  <a:pt x="14551" y="13659"/>
                  <a:pt x="14546" y="13649"/>
                  <a:pt x="14541" y="13639"/>
                </a:cubicBezTo>
                <a:cubicBezTo>
                  <a:pt x="14534" y="13626"/>
                  <a:pt x="14524" y="13620"/>
                  <a:pt x="14513" y="13620"/>
                </a:cubicBezTo>
                <a:close/>
                <a:moveTo>
                  <a:pt x="21030" y="13654"/>
                </a:moveTo>
                <a:cubicBezTo>
                  <a:pt x="21012" y="13654"/>
                  <a:pt x="20994" y="13665"/>
                  <a:pt x="20994" y="13688"/>
                </a:cubicBezTo>
                <a:lnTo>
                  <a:pt x="20994" y="13704"/>
                </a:lnTo>
                <a:cubicBezTo>
                  <a:pt x="20994" y="13727"/>
                  <a:pt x="21012" y="13738"/>
                  <a:pt x="21030" y="13738"/>
                </a:cubicBezTo>
                <a:cubicBezTo>
                  <a:pt x="21048" y="13738"/>
                  <a:pt x="21065" y="13727"/>
                  <a:pt x="21065" y="13704"/>
                </a:cubicBezTo>
                <a:lnTo>
                  <a:pt x="21065" y="13688"/>
                </a:lnTo>
                <a:cubicBezTo>
                  <a:pt x="21065" y="13665"/>
                  <a:pt x="21048" y="13654"/>
                  <a:pt x="21030" y="13654"/>
                </a:cubicBezTo>
                <a:close/>
                <a:moveTo>
                  <a:pt x="12328" y="13633"/>
                </a:moveTo>
                <a:cubicBezTo>
                  <a:pt x="12258" y="13633"/>
                  <a:pt x="12258" y="13740"/>
                  <a:pt x="12328" y="13740"/>
                </a:cubicBezTo>
                <a:cubicBezTo>
                  <a:pt x="12396" y="13740"/>
                  <a:pt x="12396" y="13633"/>
                  <a:pt x="12328" y="13633"/>
                </a:cubicBezTo>
                <a:close/>
                <a:moveTo>
                  <a:pt x="5655" y="13649"/>
                </a:moveTo>
                <a:cubicBezTo>
                  <a:pt x="5641" y="13649"/>
                  <a:pt x="5629" y="13656"/>
                  <a:pt x="5625" y="13674"/>
                </a:cubicBezTo>
                <a:lnTo>
                  <a:pt x="5609" y="13749"/>
                </a:lnTo>
                <a:cubicBezTo>
                  <a:pt x="5603" y="13775"/>
                  <a:pt x="5626" y="13793"/>
                  <a:pt x="5647" y="13793"/>
                </a:cubicBezTo>
                <a:cubicBezTo>
                  <a:pt x="5661" y="13793"/>
                  <a:pt x="5673" y="13786"/>
                  <a:pt x="5677" y="13769"/>
                </a:cubicBezTo>
                <a:lnTo>
                  <a:pt x="5693" y="13693"/>
                </a:lnTo>
                <a:cubicBezTo>
                  <a:pt x="5699" y="13667"/>
                  <a:pt x="5676" y="13649"/>
                  <a:pt x="5655" y="13649"/>
                </a:cubicBezTo>
                <a:close/>
                <a:moveTo>
                  <a:pt x="5755" y="13710"/>
                </a:moveTo>
                <a:cubicBezTo>
                  <a:pt x="5744" y="13710"/>
                  <a:pt x="5736" y="13714"/>
                  <a:pt x="5729" y="13722"/>
                </a:cubicBezTo>
                <a:cubicBezTo>
                  <a:pt x="5727" y="13722"/>
                  <a:pt x="5726" y="13722"/>
                  <a:pt x="5724" y="13722"/>
                </a:cubicBezTo>
                <a:cubicBezTo>
                  <a:pt x="5690" y="13722"/>
                  <a:pt x="5677" y="13781"/>
                  <a:pt x="5717" y="13793"/>
                </a:cubicBezTo>
                <a:cubicBezTo>
                  <a:pt x="5723" y="13795"/>
                  <a:pt x="5729" y="13796"/>
                  <a:pt x="5735" y="13796"/>
                </a:cubicBezTo>
                <a:cubicBezTo>
                  <a:pt x="5759" y="13796"/>
                  <a:pt x="5779" y="13778"/>
                  <a:pt x="5790" y="13755"/>
                </a:cubicBezTo>
                <a:cubicBezTo>
                  <a:pt x="5797" y="13737"/>
                  <a:pt x="5781" y="13716"/>
                  <a:pt x="5765" y="13711"/>
                </a:cubicBezTo>
                <a:cubicBezTo>
                  <a:pt x="5762" y="13710"/>
                  <a:pt x="5758" y="13710"/>
                  <a:pt x="5755" y="13710"/>
                </a:cubicBezTo>
                <a:close/>
                <a:moveTo>
                  <a:pt x="392" y="13695"/>
                </a:moveTo>
                <a:cubicBezTo>
                  <a:pt x="368" y="13695"/>
                  <a:pt x="344" y="13721"/>
                  <a:pt x="359" y="13749"/>
                </a:cubicBezTo>
                <a:cubicBezTo>
                  <a:pt x="364" y="13759"/>
                  <a:pt x="369" y="13769"/>
                  <a:pt x="374" y="13779"/>
                </a:cubicBezTo>
                <a:cubicBezTo>
                  <a:pt x="381" y="13791"/>
                  <a:pt x="391" y="13797"/>
                  <a:pt x="402" y="13797"/>
                </a:cubicBezTo>
                <a:cubicBezTo>
                  <a:pt x="425" y="13797"/>
                  <a:pt x="449" y="13772"/>
                  <a:pt x="435" y="13743"/>
                </a:cubicBezTo>
                <a:cubicBezTo>
                  <a:pt x="430" y="13734"/>
                  <a:pt x="425" y="13724"/>
                  <a:pt x="419" y="13713"/>
                </a:cubicBezTo>
                <a:cubicBezTo>
                  <a:pt x="413" y="13700"/>
                  <a:pt x="402" y="13695"/>
                  <a:pt x="392" y="13695"/>
                </a:cubicBezTo>
                <a:close/>
                <a:moveTo>
                  <a:pt x="18956" y="13724"/>
                </a:moveTo>
                <a:cubicBezTo>
                  <a:pt x="18938" y="13724"/>
                  <a:pt x="18920" y="13735"/>
                  <a:pt x="18920" y="13758"/>
                </a:cubicBezTo>
                <a:lnTo>
                  <a:pt x="18920" y="13774"/>
                </a:lnTo>
                <a:cubicBezTo>
                  <a:pt x="18920" y="13796"/>
                  <a:pt x="18938" y="13808"/>
                  <a:pt x="18955" y="13808"/>
                </a:cubicBezTo>
                <a:cubicBezTo>
                  <a:pt x="18973" y="13808"/>
                  <a:pt x="18991" y="13796"/>
                  <a:pt x="18991" y="13774"/>
                </a:cubicBezTo>
                <a:lnTo>
                  <a:pt x="18991" y="13758"/>
                </a:lnTo>
                <a:cubicBezTo>
                  <a:pt x="18992" y="13735"/>
                  <a:pt x="18974" y="13724"/>
                  <a:pt x="18956" y="13724"/>
                </a:cubicBezTo>
                <a:close/>
                <a:moveTo>
                  <a:pt x="2719" y="13729"/>
                </a:moveTo>
                <a:cubicBezTo>
                  <a:pt x="2651" y="13729"/>
                  <a:pt x="2650" y="13837"/>
                  <a:pt x="2719" y="13837"/>
                </a:cubicBezTo>
                <a:cubicBezTo>
                  <a:pt x="2789" y="13837"/>
                  <a:pt x="2789" y="13729"/>
                  <a:pt x="2719" y="13729"/>
                </a:cubicBezTo>
                <a:close/>
                <a:moveTo>
                  <a:pt x="4792" y="13783"/>
                </a:moveTo>
                <a:cubicBezTo>
                  <a:pt x="4774" y="13783"/>
                  <a:pt x="4756" y="13795"/>
                  <a:pt x="4756" y="13818"/>
                </a:cubicBezTo>
                <a:lnTo>
                  <a:pt x="4756" y="13834"/>
                </a:lnTo>
                <a:cubicBezTo>
                  <a:pt x="4756" y="13857"/>
                  <a:pt x="4774" y="13868"/>
                  <a:pt x="4792" y="13868"/>
                </a:cubicBezTo>
                <a:cubicBezTo>
                  <a:pt x="4810" y="13868"/>
                  <a:pt x="4828" y="13857"/>
                  <a:pt x="4828" y="13834"/>
                </a:cubicBezTo>
                <a:lnTo>
                  <a:pt x="4828" y="13818"/>
                </a:lnTo>
                <a:cubicBezTo>
                  <a:pt x="4828" y="13795"/>
                  <a:pt x="4810" y="13783"/>
                  <a:pt x="4792" y="13783"/>
                </a:cubicBezTo>
                <a:close/>
                <a:moveTo>
                  <a:pt x="23186" y="13825"/>
                </a:moveTo>
                <a:cubicBezTo>
                  <a:pt x="23183" y="13825"/>
                  <a:pt x="23180" y="13826"/>
                  <a:pt x="23177" y="13826"/>
                </a:cubicBezTo>
                <a:cubicBezTo>
                  <a:pt x="23152" y="13831"/>
                  <a:pt x="23128" y="13838"/>
                  <a:pt x="23103" y="13843"/>
                </a:cubicBezTo>
                <a:cubicBezTo>
                  <a:pt x="23061" y="13853"/>
                  <a:pt x="23074" y="13912"/>
                  <a:pt x="23112" y="13912"/>
                </a:cubicBezTo>
                <a:cubicBezTo>
                  <a:pt x="23115" y="13912"/>
                  <a:pt x="23118" y="13912"/>
                  <a:pt x="23121" y="13911"/>
                </a:cubicBezTo>
                <a:cubicBezTo>
                  <a:pt x="23146" y="13906"/>
                  <a:pt x="23171" y="13900"/>
                  <a:pt x="23196" y="13894"/>
                </a:cubicBezTo>
                <a:cubicBezTo>
                  <a:pt x="23237" y="13885"/>
                  <a:pt x="23224" y="13825"/>
                  <a:pt x="23186" y="13825"/>
                </a:cubicBezTo>
                <a:close/>
                <a:moveTo>
                  <a:pt x="14815" y="13831"/>
                </a:moveTo>
                <a:cubicBezTo>
                  <a:pt x="14810" y="13831"/>
                  <a:pt x="14805" y="13832"/>
                  <a:pt x="14801" y="13832"/>
                </a:cubicBezTo>
                <a:cubicBezTo>
                  <a:pt x="14760" y="13842"/>
                  <a:pt x="14771" y="13901"/>
                  <a:pt x="14810" y="13902"/>
                </a:cubicBezTo>
                <a:cubicBezTo>
                  <a:pt x="14815" y="13912"/>
                  <a:pt x="14827" y="13917"/>
                  <a:pt x="14839" y="13917"/>
                </a:cubicBezTo>
                <a:cubicBezTo>
                  <a:pt x="14845" y="13917"/>
                  <a:pt x="14851" y="13915"/>
                  <a:pt x="14856" y="13912"/>
                </a:cubicBezTo>
                <a:cubicBezTo>
                  <a:pt x="14875" y="13902"/>
                  <a:pt x="14877" y="13881"/>
                  <a:pt x="14870" y="13864"/>
                </a:cubicBezTo>
                <a:cubicBezTo>
                  <a:pt x="14860" y="13841"/>
                  <a:pt x="14838" y="13831"/>
                  <a:pt x="14815" y="13831"/>
                </a:cubicBezTo>
                <a:close/>
                <a:moveTo>
                  <a:pt x="15135" y="13831"/>
                </a:moveTo>
                <a:cubicBezTo>
                  <a:pt x="15125" y="13831"/>
                  <a:pt x="15115" y="13836"/>
                  <a:pt x="15109" y="13849"/>
                </a:cubicBezTo>
                <a:cubicBezTo>
                  <a:pt x="15103" y="13860"/>
                  <a:pt x="15098" y="13869"/>
                  <a:pt x="15093" y="13880"/>
                </a:cubicBezTo>
                <a:cubicBezTo>
                  <a:pt x="15079" y="13908"/>
                  <a:pt x="15103" y="13934"/>
                  <a:pt x="15126" y="13934"/>
                </a:cubicBezTo>
                <a:cubicBezTo>
                  <a:pt x="15137" y="13934"/>
                  <a:pt x="15147" y="13928"/>
                  <a:pt x="15154" y="13915"/>
                </a:cubicBezTo>
                <a:cubicBezTo>
                  <a:pt x="15159" y="13905"/>
                  <a:pt x="15164" y="13895"/>
                  <a:pt x="15169" y="13885"/>
                </a:cubicBezTo>
                <a:cubicBezTo>
                  <a:pt x="15183" y="13857"/>
                  <a:pt x="15158" y="13831"/>
                  <a:pt x="15135" y="13831"/>
                </a:cubicBezTo>
                <a:close/>
                <a:moveTo>
                  <a:pt x="4447" y="13872"/>
                </a:moveTo>
                <a:cubicBezTo>
                  <a:pt x="4429" y="13872"/>
                  <a:pt x="4411" y="13884"/>
                  <a:pt x="4411" y="13907"/>
                </a:cubicBezTo>
                <a:lnTo>
                  <a:pt x="4411" y="13923"/>
                </a:lnTo>
                <a:cubicBezTo>
                  <a:pt x="4411" y="13946"/>
                  <a:pt x="4428" y="13957"/>
                  <a:pt x="4446" y="13957"/>
                </a:cubicBezTo>
                <a:cubicBezTo>
                  <a:pt x="4464" y="13957"/>
                  <a:pt x="4482" y="13946"/>
                  <a:pt x="4482" y="13923"/>
                </a:cubicBezTo>
                <a:lnTo>
                  <a:pt x="4482" y="13907"/>
                </a:lnTo>
                <a:cubicBezTo>
                  <a:pt x="4482" y="13884"/>
                  <a:pt x="4465" y="13872"/>
                  <a:pt x="4447" y="13872"/>
                </a:cubicBezTo>
                <a:close/>
                <a:moveTo>
                  <a:pt x="2192" y="13860"/>
                </a:moveTo>
                <a:cubicBezTo>
                  <a:pt x="2188" y="13860"/>
                  <a:pt x="2183" y="13861"/>
                  <a:pt x="2178" y="13863"/>
                </a:cubicBezTo>
                <a:cubicBezTo>
                  <a:pt x="2163" y="13868"/>
                  <a:pt x="2148" y="13873"/>
                  <a:pt x="2134" y="13879"/>
                </a:cubicBezTo>
                <a:cubicBezTo>
                  <a:pt x="2106" y="13887"/>
                  <a:pt x="2089" y="13915"/>
                  <a:pt x="2098" y="13944"/>
                </a:cubicBezTo>
                <a:cubicBezTo>
                  <a:pt x="2104" y="13965"/>
                  <a:pt x="2125" y="13983"/>
                  <a:pt x="2148" y="13983"/>
                </a:cubicBezTo>
                <a:cubicBezTo>
                  <a:pt x="2153" y="13983"/>
                  <a:pt x="2158" y="13982"/>
                  <a:pt x="2163" y="13980"/>
                </a:cubicBezTo>
                <a:cubicBezTo>
                  <a:pt x="2178" y="13975"/>
                  <a:pt x="2193" y="13970"/>
                  <a:pt x="2208" y="13964"/>
                </a:cubicBezTo>
                <a:cubicBezTo>
                  <a:pt x="2234" y="13955"/>
                  <a:pt x="2252" y="13927"/>
                  <a:pt x="2244" y="13900"/>
                </a:cubicBezTo>
                <a:cubicBezTo>
                  <a:pt x="2237" y="13878"/>
                  <a:pt x="2215" y="13860"/>
                  <a:pt x="2192" y="13860"/>
                </a:cubicBezTo>
                <a:close/>
                <a:moveTo>
                  <a:pt x="17208" y="13851"/>
                </a:moveTo>
                <a:cubicBezTo>
                  <a:pt x="17197" y="13851"/>
                  <a:pt x="17187" y="13857"/>
                  <a:pt x="17181" y="13869"/>
                </a:cubicBezTo>
                <a:cubicBezTo>
                  <a:pt x="17170" y="13889"/>
                  <a:pt x="17162" y="13910"/>
                  <a:pt x="17150" y="13929"/>
                </a:cubicBezTo>
                <a:cubicBezTo>
                  <a:pt x="17137" y="13957"/>
                  <a:pt x="17161" y="13983"/>
                  <a:pt x="17185" y="13983"/>
                </a:cubicBezTo>
                <a:cubicBezTo>
                  <a:pt x="17195" y="13983"/>
                  <a:pt x="17206" y="13978"/>
                  <a:pt x="17212" y="13964"/>
                </a:cubicBezTo>
                <a:cubicBezTo>
                  <a:pt x="17223" y="13945"/>
                  <a:pt x="17232" y="13924"/>
                  <a:pt x="17243" y="13905"/>
                </a:cubicBezTo>
                <a:cubicBezTo>
                  <a:pt x="17256" y="13877"/>
                  <a:pt x="17231" y="13851"/>
                  <a:pt x="17208" y="13851"/>
                </a:cubicBezTo>
                <a:close/>
                <a:moveTo>
                  <a:pt x="8978" y="13849"/>
                </a:moveTo>
                <a:cubicBezTo>
                  <a:pt x="8955" y="13849"/>
                  <a:pt x="8934" y="13865"/>
                  <a:pt x="8926" y="13887"/>
                </a:cubicBezTo>
                <a:cubicBezTo>
                  <a:pt x="8921" y="13903"/>
                  <a:pt x="8915" y="13917"/>
                  <a:pt x="8910" y="13932"/>
                </a:cubicBezTo>
                <a:cubicBezTo>
                  <a:pt x="8902" y="13959"/>
                  <a:pt x="8921" y="13991"/>
                  <a:pt x="8947" y="13997"/>
                </a:cubicBezTo>
                <a:cubicBezTo>
                  <a:pt x="8952" y="13998"/>
                  <a:pt x="8956" y="13999"/>
                  <a:pt x="8961" y="13999"/>
                </a:cubicBezTo>
                <a:cubicBezTo>
                  <a:pt x="8985" y="13999"/>
                  <a:pt x="9005" y="13982"/>
                  <a:pt x="9013" y="13960"/>
                </a:cubicBezTo>
                <a:cubicBezTo>
                  <a:pt x="9018" y="13945"/>
                  <a:pt x="9023" y="13931"/>
                  <a:pt x="9028" y="13916"/>
                </a:cubicBezTo>
                <a:cubicBezTo>
                  <a:pt x="9038" y="13890"/>
                  <a:pt x="9018" y="13859"/>
                  <a:pt x="8992" y="13850"/>
                </a:cubicBezTo>
                <a:cubicBezTo>
                  <a:pt x="8987" y="13849"/>
                  <a:pt x="8983" y="13849"/>
                  <a:pt x="8978" y="13849"/>
                </a:cubicBezTo>
                <a:close/>
                <a:moveTo>
                  <a:pt x="11515" y="13979"/>
                </a:moveTo>
                <a:cubicBezTo>
                  <a:pt x="11469" y="13979"/>
                  <a:pt x="11469" y="14049"/>
                  <a:pt x="11515" y="14049"/>
                </a:cubicBezTo>
                <a:cubicBezTo>
                  <a:pt x="11516" y="14049"/>
                  <a:pt x="11517" y="14049"/>
                  <a:pt x="11517" y="14049"/>
                </a:cubicBezTo>
                <a:cubicBezTo>
                  <a:pt x="11560" y="14049"/>
                  <a:pt x="11560" y="13979"/>
                  <a:pt x="11515" y="13979"/>
                </a:cubicBezTo>
                <a:close/>
                <a:moveTo>
                  <a:pt x="889" y="13908"/>
                </a:moveTo>
                <a:cubicBezTo>
                  <a:pt x="868" y="13908"/>
                  <a:pt x="846" y="13925"/>
                  <a:pt x="852" y="13951"/>
                </a:cubicBezTo>
                <a:cubicBezTo>
                  <a:pt x="857" y="13976"/>
                  <a:pt x="862" y="14001"/>
                  <a:pt x="867" y="14026"/>
                </a:cubicBezTo>
                <a:cubicBezTo>
                  <a:pt x="870" y="14044"/>
                  <a:pt x="883" y="14052"/>
                  <a:pt x="897" y="14052"/>
                </a:cubicBezTo>
                <a:cubicBezTo>
                  <a:pt x="917" y="14052"/>
                  <a:pt x="940" y="14034"/>
                  <a:pt x="935" y="14007"/>
                </a:cubicBezTo>
                <a:cubicBezTo>
                  <a:pt x="931" y="13984"/>
                  <a:pt x="925" y="13958"/>
                  <a:pt x="920" y="13933"/>
                </a:cubicBezTo>
                <a:cubicBezTo>
                  <a:pt x="916" y="13915"/>
                  <a:pt x="903" y="13908"/>
                  <a:pt x="889" y="13908"/>
                </a:cubicBezTo>
                <a:close/>
                <a:moveTo>
                  <a:pt x="21300" y="13984"/>
                </a:moveTo>
                <a:cubicBezTo>
                  <a:pt x="21254" y="13984"/>
                  <a:pt x="21254" y="14055"/>
                  <a:pt x="21300" y="14055"/>
                </a:cubicBezTo>
                <a:cubicBezTo>
                  <a:pt x="21345" y="14055"/>
                  <a:pt x="21345" y="13984"/>
                  <a:pt x="21300" y="13984"/>
                </a:cubicBezTo>
                <a:close/>
                <a:moveTo>
                  <a:pt x="10014" y="13960"/>
                </a:moveTo>
                <a:cubicBezTo>
                  <a:pt x="9987" y="13960"/>
                  <a:pt x="9963" y="13997"/>
                  <a:pt x="9988" y="14021"/>
                </a:cubicBezTo>
                <a:lnTo>
                  <a:pt x="10018" y="14051"/>
                </a:lnTo>
                <a:cubicBezTo>
                  <a:pt x="10026" y="14059"/>
                  <a:pt x="10034" y="14062"/>
                  <a:pt x="10042" y="14062"/>
                </a:cubicBezTo>
                <a:cubicBezTo>
                  <a:pt x="10068" y="14062"/>
                  <a:pt x="10092" y="14026"/>
                  <a:pt x="10068" y="14001"/>
                </a:cubicBezTo>
                <a:lnTo>
                  <a:pt x="10037" y="13971"/>
                </a:lnTo>
                <a:cubicBezTo>
                  <a:pt x="10030" y="13963"/>
                  <a:pt x="10022" y="13960"/>
                  <a:pt x="10014" y="13960"/>
                </a:cubicBezTo>
                <a:close/>
                <a:moveTo>
                  <a:pt x="14028" y="13995"/>
                </a:moveTo>
                <a:cubicBezTo>
                  <a:pt x="13983" y="13995"/>
                  <a:pt x="13983" y="14065"/>
                  <a:pt x="14028" y="14065"/>
                </a:cubicBezTo>
                <a:cubicBezTo>
                  <a:pt x="14074" y="14065"/>
                  <a:pt x="14074" y="13995"/>
                  <a:pt x="14028" y="13995"/>
                </a:cubicBezTo>
                <a:close/>
                <a:moveTo>
                  <a:pt x="8302" y="13939"/>
                </a:moveTo>
                <a:cubicBezTo>
                  <a:pt x="8274" y="13939"/>
                  <a:pt x="8250" y="13976"/>
                  <a:pt x="8275" y="14000"/>
                </a:cubicBezTo>
                <a:cubicBezTo>
                  <a:pt x="8295" y="14020"/>
                  <a:pt x="8315" y="14041"/>
                  <a:pt x="8336" y="14060"/>
                </a:cubicBezTo>
                <a:cubicBezTo>
                  <a:pt x="8344" y="14068"/>
                  <a:pt x="8352" y="14071"/>
                  <a:pt x="8360" y="14071"/>
                </a:cubicBezTo>
                <a:cubicBezTo>
                  <a:pt x="8387" y="14071"/>
                  <a:pt x="8410" y="14035"/>
                  <a:pt x="8385" y="14011"/>
                </a:cubicBezTo>
                <a:cubicBezTo>
                  <a:pt x="8365" y="13991"/>
                  <a:pt x="8346" y="13970"/>
                  <a:pt x="8326" y="13950"/>
                </a:cubicBezTo>
                <a:cubicBezTo>
                  <a:pt x="8318" y="13943"/>
                  <a:pt x="8310" y="13939"/>
                  <a:pt x="8302" y="13939"/>
                </a:cubicBezTo>
                <a:close/>
                <a:moveTo>
                  <a:pt x="10705" y="13974"/>
                </a:moveTo>
                <a:cubicBezTo>
                  <a:pt x="10634" y="13974"/>
                  <a:pt x="10634" y="14081"/>
                  <a:pt x="10705" y="14081"/>
                </a:cubicBezTo>
                <a:cubicBezTo>
                  <a:pt x="10773" y="14081"/>
                  <a:pt x="10773" y="13974"/>
                  <a:pt x="10705" y="13974"/>
                </a:cubicBezTo>
                <a:close/>
                <a:moveTo>
                  <a:pt x="18384" y="13972"/>
                </a:moveTo>
                <a:cubicBezTo>
                  <a:pt x="18375" y="13972"/>
                  <a:pt x="18366" y="13975"/>
                  <a:pt x="18357" y="13979"/>
                </a:cubicBezTo>
                <a:cubicBezTo>
                  <a:pt x="18347" y="13984"/>
                  <a:pt x="18337" y="13990"/>
                  <a:pt x="18327" y="13995"/>
                </a:cubicBezTo>
                <a:cubicBezTo>
                  <a:pt x="18301" y="14007"/>
                  <a:pt x="18294" y="14043"/>
                  <a:pt x="18307" y="14068"/>
                </a:cubicBezTo>
                <a:cubicBezTo>
                  <a:pt x="18318" y="14086"/>
                  <a:pt x="18335" y="14094"/>
                  <a:pt x="18353" y="14094"/>
                </a:cubicBezTo>
                <a:cubicBezTo>
                  <a:pt x="18362" y="14094"/>
                  <a:pt x="18372" y="14092"/>
                  <a:pt x="18380" y="14088"/>
                </a:cubicBezTo>
                <a:cubicBezTo>
                  <a:pt x="18391" y="14083"/>
                  <a:pt x="18400" y="14078"/>
                  <a:pt x="18411" y="14072"/>
                </a:cubicBezTo>
                <a:cubicBezTo>
                  <a:pt x="18437" y="14059"/>
                  <a:pt x="18443" y="14023"/>
                  <a:pt x="18431" y="13999"/>
                </a:cubicBezTo>
                <a:cubicBezTo>
                  <a:pt x="18420" y="13982"/>
                  <a:pt x="18403" y="13972"/>
                  <a:pt x="18384" y="13972"/>
                </a:cubicBezTo>
                <a:close/>
                <a:moveTo>
                  <a:pt x="20638" y="14060"/>
                </a:moveTo>
                <a:cubicBezTo>
                  <a:pt x="20615" y="14060"/>
                  <a:pt x="20615" y="14095"/>
                  <a:pt x="20638" y="14095"/>
                </a:cubicBezTo>
                <a:cubicBezTo>
                  <a:pt x="20661" y="14095"/>
                  <a:pt x="20661" y="14060"/>
                  <a:pt x="20638" y="14060"/>
                </a:cubicBezTo>
                <a:close/>
                <a:moveTo>
                  <a:pt x="19377" y="13996"/>
                </a:moveTo>
                <a:cubicBezTo>
                  <a:pt x="19350" y="13996"/>
                  <a:pt x="19325" y="14031"/>
                  <a:pt x="19350" y="14057"/>
                </a:cubicBezTo>
                <a:cubicBezTo>
                  <a:pt x="19362" y="14067"/>
                  <a:pt x="19370" y="14078"/>
                  <a:pt x="19380" y="14086"/>
                </a:cubicBezTo>
                <a:cubicBezTo>
                  <a:pt x="19387" y="14094"/>
                  <a:pt x="19395" y="14097"/>
                  <a:pt x="19403" y="14097"/>
                </a:cubicBezTo>
                <a:cubicBezTo>
                  <a:pt x="19430" y="14097"/>
                  <a:pt x="19453" y="14062"/>
                  <a:pt x="19429" y="14037"/>
                </a:cubicBezTo>
                <a:cubicBezTo>
                  <a:pt x="19420" y="14026"/>
                  <a:pt x="19410" y="14016"/>
                  <a:pt x="19401" y="14006"/>
                </a:cubicBezTo>
                <a:cubicBezTo>
                  <a:pt x="19393" y="13999"/>
                  <a:pt x="19385" y="13996"/>
                  <a:pt x="19377" y="13996"/>
                </a:cubicBezTo>
                <a:close/>
                <a:moveTo>
                  <a:pt x="6305" y="14013"/>
                </a:moveTo>
                <a:cubicBezTo>
                  <a:pt x="6291" y="14013"/>
                  <a:pt x="6276" y="14021"/>
                  <a:pt x="6270" y="14038"/>
                </a:cubicBezTo>
                <a:cubicBezTo>
                  <a:pt x="6265" y="14054"/>
                  <a:pt x="6260" y="14068"/>
                  <a:pt x="6254" y="14082"/>
                </a:cubicBezTo>
                <a:cubicBezTo>
                  <a:pt x="6246" y="14109"/>
                  <a:pt x="6268" y="14126"/>
                  <a:pt x="6290" y="14126"/>
                </a:cubicBezTo>
                <a:cubicBezTo>
                  <a:pt x="6303" y="14126"/>
                  <a:pt x="6317" y="14119"/>
                  <a:pt x="6323" y="14102"/>
                </a:cubicBezTo>
                <a:cubicBezTo>
                  <a:pt x="6328" y="14086"/>
                  <a:pt x="6333" y="14071"/>
                  <a:pt x="6338" y="14058"/>
                </a:cubicBezTo>
                <a:cubicBezTo>
                  <a:pt x="6348" y="14031"/>
                  <a:pt x="6327" y="14013"/>
                  <a:pt x="6305" y="14013"/>
                </a:cubicBezTo>
                <a:close/>
                <a:moveTo>
                  <a:pt x="4956" y="14053"/>
                </a:moveTo>
                <a:cubicBezTo>
                  <a:pt x="4948" y="14053"/>
                  <a:pt x="4940" y="14057"/>
                  <a:pt x="4932" y="14064"/>
                </a:cubicBezTo>
                <a:lnTo>
                  <a:pt x="4917" y="14080"/>
                </a:lnTo>
                <a:cubicBezTo>
                  <a:pt x="4892" y="14105"/>
                  <a:pt x="4916" y="14141"/>
                  <a:pt x="4943" y="14141"/>
                </a:cubicBezTo>
                <a:cubicBezTo>
                  <a:pt x="4951" y="14141"/>
                  <a:pt x="4959" y="14137"/>
                  <a:pt x="4966" y="14130"/>
                </a:cubicBezTo>
                <a:lnTo>
                  <a:pt x="4982" y="14114"/>
                </a:lnTo>
                <a:cubicBezTo>
                  <a:pt x="5007" y="14088"/>
                  <a:pt x="4984" y="14053"/>
                  <a:pt x="4956" y="14053"/>
                </a:cubicBezTo>
                <a:close/>
                <a:moveTo>
                  <a:pt x="7701" y="14011"/>
                </a:moveTo>
                <a:cubicBezTo>
                  <a:pt x="7660" y="14011"/>
                  <a:pt x="7624" y="14065"/>
                  <a:pt x="7660" y="14102"/>
                </a:cubicBezTo>
                <a:cubicBezTo>
                  <a:pt x="7671" y="14112"/>
                  <a:pt x="7679" y="14123"/>
                  <a:pt x="7689" y="14132"/>
                </a:cubicBezTo>
                <a:cubicBezTo>
                  <a:pt x="7699" y="14144"/>
                  <a:pt x="7712" y="14149"/>
                  <a:pt x="7724" y="14149"/>
                </a:cubicBezTo>
                <a:cubicBezTo>
                  <a:pt x="7764" y="14149"/>
                  <a:pt x="7801" y="14095"/>
                  <a:pt x="7765" y="14058"/>
                </a:cubicBezTo>
                <a:cubicBezTo>
                  <a:pt x="7756" y="14048"/>
                  <a:pt x="7746" y="14038"/>
                  <a:pt x="7736" y="14027"/>
                </a:cubicBezTo>
                <a:cubicBezTo>
                  <a:pt x="7725" y="14016"/>
                  <a:pt x="7713" y="14011"/>
                  <a:pt x="7701" y="14011"/>
                </a:cubicBezTo>
                <a:close/>
                <a:moveTo>
                  <a:pt x="270" y="14224"/>
                </a:moveTo>
                <a:cubicBezTo>
                  <a:pt x="257" y="14224"/>
                  <a:pt x="245" y="14242"/>
                  <a:pt x="257" y="14254"/>
                </a:cubicBezTo>
                <a:lnTo>
                  <a:pt x="302" y="14299"/>
                </a:lnTo>
                <a:cubicBezTo>
                  <a:pt x="306" y="14302"/>
                  <a:pt x="310" y="14304"/>
                  <a:pt x="314" y="14304"/>
                </a:cubicBezTo>
                <a:cubicBezTo>
                  <a:pt x="327" y="14304"/>
                  <a:pt x="340" y="14286"/>
                  <a:pt x="327" y="14274"/>
                </a:cubicBezTo>
                <a:lnTo>
                  <a:pt x="282" y="14230"/>
                </a:lnTo>
                <a:cubicBezTo>
                  <a:pt x="278" y="14226"/>
                  <a:pt x="274" y="14224"/>
                  <a:pt x="270" y="14224"/>
                </a:cubicBezTo>
                <a:close/>
              </a:path>
            </a:pathLst>
          </a:custGeom>
          <a:solidFill>
            <a:srgbClr val="FFFFFF">
              <a:alpha val="195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276" name="Google Shape;276;p20"/>
          <p:cNvGrpSpPr/>
          <p:nvPr/>
        </p:nvGrpSpPr>
        <p:grpSpPr>
          <a:xfrm rot="10800000" flipH="1">
            <a:off x="-304799" y="-508000"/>
            <a:ext cx="7091553" cy="4217883"/>
            <a:chOff x="0" y="2062437"/>
            <a:chExt cx="5318665" cy="3163412"/>
          </a:xfrm>
        </p:grpSpPr>
        <p:sp>
          <p:nvSpPr>
            <p:cNvPr id="277" name="Google Shape;277;p20"/>
            <p:cNvSpPr/>
            <p:nvPr/>
          </p:nvSpPr>
          <p:spPr>
            <a:xfrm>
              <a:off x="7" y="2144783"/>
              <a:ext cx="5079927" cy="2998717"/>
            </a:xfrm>
            <a:custGeom>
              <a:avLst/>
              <a:gdLst/>
              <a:ahLst/>
              <a:cxnLst/>
              <a:rect l="l" t="t" r="r" b="b"/>
              <a:pathLst>
                <a:path w="36088" h="21303" extrusionOk="0">
                  <a:moveTo>
                    <a:pt x="0" y="1"/>
                  </a:moveTo>
                  <a:lnTo>
                    <a:pt x="0" y="21302"/>
                  </a:lnTo>
                  <a:lnTo>
                    <a:pt x="36088" y="21302"/>
                  </a:lnTo>
                  <a:cubicBezTo>
                    <a:pt x="35193" y="19045"/>
                    <a:pt x="31856" y="18367"/>
                    <a:pt x="27040" y="18367"/>
                  </a:cubicBezTo>
                  <a:cubicBezTo>
                    <a:pt x="23903" y="18367"/>
                    <a:pt x="20140" y="18654"/>
                    <a:pt x="16015" y="18980"/>
                  </a:cubicBezTo>
                  <a:cubicBezTo>
                    <a:pt x="15102" y="19052"/>
                    <a:pt x="14247" y="19087"/>
                    <a:pt x="13445" y="19087"/>
                  </a:cubicBezTo>
                  <a:cubicBezTo>
                    <a:pt x="5060" y="19087"/>
                    <a:pt x="2624" y="15183"/>
                    <a:pt x="3461" y="8070"/>
                  </a:cubicBezTo>
                  <a:cubicBezTo>
                    <a:pt x="4379" y="277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8" name="Google Shape;278;p20"/>
            <p:cNvSpPr/>
            <p:nvPr/>
          </p:nvSpPr>
          <p:spPr>
            <a:xfrm>
              <a:off x="0" y="2062437"/>
              <a:ext cx="5318665" cy="3163412"/>
            </a:xfrm>
            <a:custGeom>
              <a:avLst/>
              <a:gdLst/>
              <a:ahLst/>
              <a:cxnLst/>
              <a:rect l="l" t="t" r="r" b="b"/>
              <a:pathLst>
                <a:path w="37784" h="22473" extrusionOk="0">
                  <a:moveTo>
                    <a:pt x="3" y="1"/>
                  </a:moveTo>
                  <a:lnTo>
                    <a:pt x="0" y="70"/>
                  </a:lnTo>
                  <a:cubicBezTo>
                    <a:pt x="13" y="72"/>
                    <a:pt x="1268" y="165"/>
                    <a:pt x="2307" y="1413"/>
                  </a:cubicBezTo>
                  <a:cubicBezTo>
                    <a:pt x="3537" y="2887"/>
                    <a:pt x="3967" y="5280"/>
                    <a:pt x="3588" y="8526"/>
                  </a:cubicBezTo>
                  <a:cubicBezTo>
                    <a:pt x="3097" y="12719"/>
                    <a:pt x="3731" y="15661"/>
                    <a:pt x="5523" y="17522"/>
                  </a:cubicBezTo>
                  <a:cubicBezTo>
                    <a:pt x="7228" y="19291"/>
                    <a:pt x="10041" y="20162"/>
                    <a:pt x="14079" y="20162"/>
                  </a:cubicBezTo>
                  <a:cubicBezTo>
                    <a:pt x="14918" y="20162"/>
                    <a:pt x="15810" y="20125"/>
                    <a:pt x="16756" y="20050"/>
                  </a:cubicBezTo>
                  <a:cubicBezTo>
                    <a:pt x="20755" y="19731"/>
                    <a:pt x="24863" y="19405"/>
                    <a:pt x="28290" y="19405"/>
                  </a:cubicBezTo>
                  <a:cubicBezTo>
                    <a:pt x="29167" y="19405"/>
                    <a:pt x="29999" y="19426"/>
                    <a:pt x="30773" y="19475"/>
                  </a:cubicBezTo>
                  <a:cubicBezTo>
                    <a:pt x="34805" y="19726"/>
                    <a:pt x="37013" y="20678"/>
                    <a:pt x="37720" y="22473"/>
                  </a:cubicBezTo>
                  <a:lnTo>
                    <a:pt x="37784" y="22447"/>
                  </a:lnTo>
                  <a:cubicBezTo>
                    <a:pt x="37065" y="20624"/>
                    <a:pt x="34839" y="19658"/>
                    <a:pt x="30776" y="19406"/>
                  </a:cubicBezTo>
                  <a:cubicBezTo>
                    <a:pt x="30000" y="19357"/>
                    <a:pt x="29165" y="19336"/>
                    <a:pt x="28286" y="19336"/>
                  </a:cubicBezTo>
                  <a:cubicBezTo>
                    <a:pt x="24857" y="19336"/>
                    <a:pt x="20749" y="19662"/>
                    <a:pt x="16749" y="19980"/>
                  </a:cubicBezTo>
                  <a:cubicBezTo>
                    <a:pt x="15803" y="20055"/>
                    <a:pt x="14911" y="20092"/>
                    <a:pt x="14073" y="20092"/>
                  </a:cubicBezTo>
                  <a:cubicBezTo>
                    <a:pt x="10058" y="20092"/>
                    <a:pt x="7264" y="19229"/>
                    <a:pt x="5573" y="17474"/>
                  </a:cubicBezTo>
                  <a:cubicBezTo>
                    <a:pt x="3794" y="15628"/>
                    <a:pt x="3169" y="12704"/>
                    <a:pt x="3656" y="8534"/>
                  </a:cubicBezTo>
                  <a:cubicBezTo>
                    <a:pt x="4036" y="5268"/>
                    <a:pt x="3601" y="2856"/>
                    <a:pt x="2358" y="1367"/>
                  </a:cubicBezTo>
                  <a:cubicBezTo>
                    <a:pt x="1299" y="98"/>
                    <a:pt x="17" y="2"/>
                    <a:pt x="3" y="1"/>
                  </a:cubicBez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279" name="Google Shape;279;p20"/>
          <p:cNvGrpSpPr/>
          <p:nvPr/>
        </p:nvGrpSpPr>
        <p:grpSpPr>
          <a:xfrm rot="-5400000" flipH="1">
            <a:off x="1241041" y="3815524"/>
            <a:ext cx="1910376" cy="4392459"/>
            <a:chOff x="7227671" y="11"/>
            <a:chExt cx="1915484" cy="4404203"/>
          </a:xfrm>
        </p:grpSpPr>
        <p:sp>
          <p:nvSpPr>
            <p:cNvPr id="280" name="Google Shape;280;p20"/>
            <p:cNvSpPr/>
            <p:nvPr/>
          </p:nvSpPr>
          <p:spPr>
            <a:xfrm>
              <a:off x="7471853" y="422"/>
              <a:ext cx="1671303" cy="4112309"/>
            </a:xfrm>
            <a:custGeom>
              <a:avLst/>
              <a:gdLst/>
              <a:ahLst/>
              <a:cxnLst/>
              <a:rect l="l" t="t" r="r" b="b"/>
              <a:pathLst>
                <a:path w="11873" h="29214" extrusionOk="0">
                  <a:moveTo>
                    <a:pt x="274" y="1"/>
                  </a:moveTo>
                  <a:cubicBezTo>
                    <a:pt x="274" y="1"/>
                    <a:pt x="0" y="2214"/>
                    <a:pt x="4493" y="2489"/>
                  </a:cubicBezTo>
                  <a:cubicBezTo>
                    <a:pt x="8986" y="2764"/>
                    <a:pt x="11277" y="8349"/>
                    <a:pt x="9170" y="14175"/>
                  </a:cubicBezTo>
                  <a:cubicBezTo>
                    <a:pt x="7061" y="20000"/>
                    <a:pt x="7882" y="28800"/>
                    <a:pt x="11872" y="29213"/>
                  </a:cubicBezTo>
                  <a:lnTo>
                    <a:pt x="11872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1" name="Google Shape;281;p20"/>
            <p:cNvSpPr/>
            <p:nvPr/>
          </p:nvSpPr>
          <p:spPr>
            <a:xfrm>
              <a:off x="7227671" y="11"/>
              <a:ext cx="1909654" cy="4404203"/>
            </a:xfrm>
            <a:custGeom>
              <a:avLst/>
              <a:gdLst/>
              <a:ahLst/>
              <a:cxnLst/>
              <a:rect l="l" t="t" r="r" b="b"/>
              <a:pathLst>
                <a:path w="12890" h="29728" extrusionOk="0">
                  <a:moveTo>
                    <a:pt x="66" y="1"/>
                  </a:moveTo>
                  <a:lnTo>
                    <a:pt x="66" y="1"/>
                  </a:lnTo>
                  <a:cubicBezTo>
                    <a:pt x="63" y="22"/>
                    <a:pt x="0" y="535"/>
                    <a:pt x="472" y="1107"/>
                  </a:cubicBezTo>
                  <a:cubicBezTo>
                    <a:pt x="953" y="1690"/>
                    <a:pt x="2086" y="2417"/>
                    <a:pt x="4747" y="2568"/>
                  </a:cubicBezTo>
                  <a:cubicBezTo>
                    <a:pt x="6719" y="2679"/>
                    <a:pt x="8402" y="3670"/>
                    <a:pt x="9486" y="5361"/>
                  </a:cubicBezTo>
                  <a:cubicBezTo>
                    <a:pt x="11012" y="7744"/>
                    <a:pt x="11157" y="11122"/>
                    <a:pt x="9871" y="14397"/>
                  </a:cubicBezTo>
                  <a:cubicBezTo>
                    <a:pt x="9040" y="16514"/>
                    <a:pt x="8598" y="19060"/>
                    <a:pt x="8627" y="21565"/>
                  </a:cubicBezTo>
                  <a:cubicBezTo>
                    <a:pt x="8656" y="24097"/>
                    <a:pt x="9168" y="26301"/>
                    <a:pt x="10069" y="27767"/>
                  </a:cubicBezTo>
                  <a:cubicBezTo>
                    <a:pt x="10801" y="28959"/>
                    <a:pt x="11747" y="29618"/>
                    <a:pt x="12879" y="29727"/>
                  </a:cubicBezTo>
                  <a:lnTo>
                    <a:pt x="12890" y="29659"/>
                  </a:lnTo>
                  <a:cubicBezTo>
                    <a:pt x="11780" y="29553"/>
                    <a:pt x="10852" y="28905"/>
                    <a:pt x="10131" y="27732"/>
                  </a:cubicBezTo>
                  <a:cubicBezTo>
                    <a:pt x="9238" y="26275"/>
                    <a:pt x="8730" y="24086"/>
                    <a:pt x="8699" y="21565"/>
                  </a:cubicBezTo>
                  <a:cubicBezTo>
                    <a:pt x="8669" y="19069"/>
                    <a:pt x="9109" y="16533"/>
                    <a:pt x="9938" y="14423"/>
                  </a:cubicBezTo>
                  <a:cubicBezTo>
                    <a:pt x="11231" y="11127"/>
                    <a:pt x="11087" y="7727"/>
                    <a:pt x="9547" y="5324"/>
                  </a:cubicBezTo>
                  <a:cubicBezTo>
                    <a:pt x="8450" y="3615"/>
                    <a:pt x="6748" y="2611"/>
                    <a:pt x="4752" y="2499"/>
                  </a:cubicBezTo>
                  <a:cubicBezTo>
                    <a:pt x="2119" y="2349"/>
                    <a:pt x="1002" y="1637"/>
                    <a:pt x="528" y="1065"/>
                  </a:cubicBezTo>
                  <a:cubicBezTo>
                    <a:pt x="74" y="517"/>
                    <a:pt x="133" y="14"/>
                    <a:pt x="135" y="9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282" name="Google Shape;282;p20"/>
          <p:cNvSpPr/>
          <p:nvPr/>
        </p:nvSpPr>
        <p:spPr>
          <a:xfrm rot="10800000" flipH="1">
            <a:off x="9700333" y="3778291"/>
            <a:ext cx="2491683" cy="3189508"/>
          </a:xfrm>
          <a:custGeom>
            <a:avLst/>
            <a:gdLst/>
            <a:ahLst/>
            <a:cxnLst/>
            <a:rect l="l" t="t" r="r" b="b"/>
            <a:pathLst>
              <a:path w="13040" h="16692" extrusionOk="0">
                <a:moveTo>
                  <a:pt x="7" y="0"/>
                </a:moveTo>
                <a:lnTo>
                  <a:pt x="0" y="5"/>
                </a:lnTo>
                <a:cubicBezTo>
                  <a:pt x="5" y="11"/>
                  <a:pt x="463" y="666"/>
                  <a:pt x="1444" y="1238"/>
                </a:cubicBezTo>
                <a:cubicBezTo>
                  <a:pt x="2020" y="1573"/>
                  <a:pt x="2661" y="1817"/>
                  <a:pt x="3351" y="1958"/>
                </a:cubicBezTo>
                <a:cubicBezTo>
                  <a:pt x="3835" y="2059"/>
                  <a:pt x="4344" y="2109"/>
                  <a:pt x="4873" y="2109"/>
                </a:cubicBezTo>
                <a:cubicBezTo>
                  <a:pt x="5283" y="2109"/>
                  <a:pt x="5706" y="2079"/>
                  <a:pt x="6138" y="2018"/>
                </a:cubicBezTo>
                <a:cubicBezTo>
                  <a:pt x="6663" y="1945"/>
                  <a:pt x="7150" y="1909"/>
                  <a:pt x="7597" y="1909"/>
                </a:cubicBezTo>
                <a:cubicBezTo>
                  <a:pt x="9040" y="1909"/>
                  <a:pt x="10080" y="2286"/>
                  <a:pt x="10701" y="3036"/>
                </a:cubicBezTo>
                <a:cubicBezTo>
                  <a:pt x="11113" y="3536"/>
                  <a:pt x="11334" y="4202"/>
                  <a:pt x="11356" y="5019"/>
                </a:cubicBezTo>
                <a:cubicBezTo>
                  <a:pt x="11380" y="5861"/>
                  <a:pt x="11193" y="6872"/>
                  <a:pt x="10801" y="8026"/>
                </a:cubicBezTo>
                <a:cubicBezTo>
                  <a:pt x="10380" y="9270"/>
                  <a:pt x="10107" y="10305"/>
                  <a:pt x="9963" y="11194"/>
                </a:cubicBezTo>
                <a:cubicBezTo>
                  <a:pt x="9809" y="12158"/>
                  <a:pt x="9806" y="12963"/>
                  <a:pt x="9955" y="13655"/>
                </a:cubicBezTo>
                <a:cubicBezTo>
                  <a:pt x="10109" y="14378"/>
                  <a:pt x="10427" y="14971"/>
                  <a:pt x="10927" y="15468"/>
                </a:cubicBezTo>
                <a:cubicBezTo>
                  <a:pt x="11436" y="15976"/>
                  <a:pt x="12126" y="16375"/>
                  <a:pt x="13037" y="16692"/>
                </a:cubicBezTo>
                <a:lnTo>
                  <a:pt x="13040" y="16682"/>
                </a:lnTo>
                <a:cubicBezTo>
                  <a:pt x="11249" y="16061"/>
                  <a:pt x="10272" y="15097"/>
                  <a:pt x="9962" y="13652"/>
                </a:cubicBezTo>
                <a:cubicBezTo>
                  <a:pt x="9678" y="12326"/>
                  <a:pt x="9940" y="10593"/>
                  <a:pt x="10809" y="8028"/>
                </a:cubicBezTo>
                <a:cubicBezTo>
                  <a:pt x="11201" y="6873"/>
                  <a:pt x="11388" y="5861"/>
                  <a:pt x="11365" y="5018"/>
                </a:cubicBezTo>
                <a:cubicBezTo>
                  <a:pt x="11343" y="4200"/>
                  <a:pt x="11121" y="3531"/>
                  <a:pt x="10707" y="3031"/>
                </a:cubicBezTo>
                <a:cubicBezTo>
                  <a:pt x="10299" y="2539"/>
                  <a:pt x="9701" y="2201"/>
                  <a:pt x="8928" y="2033"/>
                </a:cubicBezTo>
                <a:cubicBezTo>
                  <a:pt x="8530" y="1946"/>
                  <a:pt x="8083" y="1902"/>
                  <a:pt x="7591" y="1902"/>
                </a:cubicBezTo>
                <a:cubicBezTo>
                  <a:pt x="7143" y="1902"/>
                  <a:pt x="6657" y="1938"/>
                  <a:pt x="6137" y="2011"/>
                </a:cubicBezTo>
                <a:cubicBezTo>
                  <a:pt x="5693" y="2073"/>
                  <a:pt x="5276" y="2100"/>
                  <a:pt x="4886" y="2100"/>
                </a:cubicBezTo>
                <a:cubicBezTo>
                  <a:pt x="3311" y="2100"/>
                  <a:pt x="2173" y="1655"/>
                  <a:pt x="1447" y="1231"/>
                </a:cubicBezTo>
                <a:cubicBezTo>
                  <a:pt x="469" y="660"/>
                  <a:pt x="11" y="7"/>
                  <a:pt x="7" y="0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83" name="Google Shape;283;p20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284" name="Google Shape;284;p20"/>
          <p:cNvSpPr txBox="1">
            <a:spLocks noGrp="1"/>
          </p:cNvSpPr>
          <p:nvPr>
            <p:ph type="subTitle" idx="1"/>
          </p:nvPr>
        </p:nvSpPr>
        <p:spPr>
          <a:xfrm>
            <a:off x="4565200" y="1829467"/>
            <a:ext cx="6054400" cy="94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85" name="Google Shape;285;p20"/>
          <p:cNvSpPr txBox="1">
            <a:spLocks noGrp="1"/>
          </p:cNvSpPr>
          <p:nvPr>
            <p:ph type="subTitle" idx="2"/>
          </p:nvPr>
        </p:nvSpPr>
        <p:spPr>
          <a:xfrm>
            <a:off x="4565200" y="3231532"/>
            <a:ext cx="6054400" cy="94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86" name="Google Shape;286;p20"/>
          <p:cNvSpPr txBox="1">
            <a:spLocks noGrp="1"/>
          </p:cNvSpPr>
          <p:nvPr>
            <p:ph type="subTitle" idx="3"/>
          </p:nvPr>
        </p:nvSpPr>
        <p:spPr>
          <a:xfrm>
            <a:off x="4565200" y="4633600"/>
            <a:ext cx="6054400" cy="94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87" name="Google Shape;287;p20"/>
          <p:cNvSpPr txBox="1">
            <a:spLocks noGrp="1"/>
          </p:cNvSpPr>
          <p:nvPr>
            <p:ph type="subTitle" idx="4"/>
          </p:nvPr>
        </p:nvSpPr>
        <p:spPr>
          <a:xfrm>
            <a:off x="2881067" y="1829467"/>
            <a:ext cx="1471600" cy="94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 b="1">
                <a:solidFill>
                  <a:schemeClr val="dk1"/>
                </a:solidFill>
                <a:latin typeface="Castoro"/>
                <a:ea typeface="Castoro"/>
                <a:cs typeface="Castoro"/>
                <a:sym typeface="Castor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88" name="Google Shape;288;p20"/>
          <p:cNvSpPr txBox="1">
            <a:spLocks noGrp="1"/>
          </p:cNvSpPr>
          <p:nvPr>
            <p:ph type="subTitle" idx="5"/>
          </p:nvPr>
        </p:nvSpPr>
        <p:spPr>
          <a:xfrm>
            <a:off x="2881067" y="3231533"/>
            <a:ext cx="1471600" cy="94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 b="1">
                <a:solidFill>
                  <a:schemeClr val="dk1"/>
                </a:solidFill>
                <a:latin typeface="Castoro"/>
                <a:ea typeface="Castoro"/>
                <a:cs typeface="Castoro"/>
                <a:sym typeface="Castor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89" name="Google Shape;289;p20"/>
          <p:cNvSpPr txBox="1">
            <a:spLocks noGrp="1"/>
          </p:cNvSpPr>
          <p:nvPr>
            <p:ph type="subTitle" idx="6"/>
          </p:nvPr>
        </p:nvSpPr>
        <p:spPr>
          <a:xfrm>
            <a:off x="2881067" y="4633600"/>
            <a:ext cx="1471600" cy="94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 b="1">
                <a:solidFill>
                  <a:schemeClr val="dk1"/>
                </a:solidFill>
                <a:latin typeface="Castoro"/>
                <a:ea typeface="Castoro"/>
                <a:cs typeface="Castoro"/>
                <a:sym typeface="Castor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290" name="Google Shape;290;p20"/>
          <p:cNvGrpSpPr/>
          <p:nvPr/>
        </p:nvGrpSpPr>
        <p:grpSpPr>
          <a:xfrm>
            <a:off x="11354307" y="5819068"/>
            <a:ext cx="260396" cy="260376"/>
            <a:chOff x="1305050" y="4077300"/>
            <a:chExt cx="148900" cy="148900"/>
          </a:xfrm>
        </p:grpSpPr>
        <p:sp>
          <p:nvSpPr>
            <p:cNvPr id="291" name="Google Shape;291;p20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2" name="Google Shape;292;p20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293" name="Google Shape;293;p20"/>
          <p:cNvGrpSpPr/>
          <p:nvPr/>
        </p:nvGrpSpPr>
        <p:grpSpPr>
          <a:xfrm>
            <a:off x="8939341" y="452951"/>
            <a:ext cx="260396" cy="260376"/>
            <a:chOff x="1305050" y="4077300"/>
            <a:chExt cx="148900" cy="148900"/>
          </a:xfrm>
        </p:grpSpPr>
        <p:sp>
          <p:nvSpPr>
            <p:cNvPr id="294" name="Google Shape;294;p20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5" name="Google Shape;295;p20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296" name="Google Shape;296;p20"/>
          <p:cNvGrpSpPr/>
          <p:nvPr/>
        </p:nvGrpSpPr>
        <p:grpSpPr>
          <a:xfrm>
            <a:off x="6871250" y="182369"/>
            <a:ext cx="411004" cy="411004"/>
            <a:chOff x="1305050" y="4077300"/>
            <a:chExt cx="148900" cy="148900"/>
          </a:xfrm>
        </p:grpSpPr>
        <p:sp>
          <p:nvSpPr>
            <p:cNvPr id="297" name="Google Shape;297;p20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8" name="Google Shape;298;p20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  <p:extLst>
      <p:ext uri="{BB962C8B-B14F-4D97-AF65-F5344CB8AC3E}">
        <p14:creationId xmlns:p14="http://schemas.microsoft.com/office/powerpoint/2010/main" val="3388301563"/>
      </p:ext>
    </p:extLst>
  </p:cSld>
  <p:clrMapOvr>
    <a:masterClrMapping/>
  </p:clrMapOvr>
  <p:hf hdr="0" ftr="0" dt="0"/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" name="Google Shape;300;p21"/>
          <p:cNvSpPr/>
          <p:nvPr/>
        </p:nvSpPr>
        <p:spPr>
          <a:xfrm flipH="1">
            <a:off x="99503" y="0"/>
            <a:ext cx="11993004" cy="6858008"/>
          </a:xfrm>
          <a:custGeom>
            <a:avLst/>
            <a:gdLst/>
            <a:ahLst/>
            <a:cxnLst/>
            <a:rect l="l" t="t" r="r" b="b"/>
            <a:pathLst>
              <a:path w="25016" h="14305" extrusionOk="0">
                <a:moveTo>
                  <a:pt x="9513" y="0"/>
                </a:moveTo>
                <a:cubicBezTo>
                  <a:pt x="9468" y="0"/>
                  <a:pt x="9468" y="71"/>
                  <a:pt x="9513" y="71"/>
                </a:cubicBezTo>
                <a:lnTo>
                  <a:pt x="9529" y="71"/>
                </a:lnTo>
                <a:cubicBezTo>
                  <a:pt x="9575" y="71"/>
                  <a:pt x="9575" y="0"/>
                  <a:pt x="9529" y="0"/>
                </a:cubicBezTo>
                <a:close/>
                <a:moveTo>
                  <a:pt x="16079" y="1"/>
                </a:moveTo>
                <a:cubicBezTo>
                  <a:pt x="16033" y="1"/>
                  <a:pt x="16033" y="72"/>
                  <a:pt x="16079" y="72"/>
                </a:cubicBezTo>
                <a:cubicBezTo>
                  <a:pt x="16125" y="72"/>
                  <a:pt x="16125" y="1"/>
                  <a:pt x="16079" y="1"/>
                </a:cubicBezTo>
                <a:close/>
                <a:moveTo>
                  <a:pt x="11106" y="7"/>
                </a:moveTo>
                <a:cubicBezTo>
                  <a:pt x="11094" y="7"/>
                  <a:pt x="11082" y="20"/>
                  <a:pt x="11089" y="35"/>
                </a:cubicBezTo>
                <a:cubicBezTo>
                  <a:pt x="11094" y="45"/>
                  <a:pt x="11100" y="56"/>
                  <a:pt x="11105" y="64"/>
                </a:cubicBezTo>
                <a:cubicBezTo>
                  <a:pt x="11108" y="71"/>
                  <a:pt x="11113" y="73"/>
                  <a:pt x="11119" y="73"/>
                </a:cubicBezTo>
                <a:cubicBezTo>
                  <a:pt x="11130" y="73"/>
                  <a:pt x="11142" y="60"/>
                  <a:pt x="11135" y="46"/>
                </a:cubicBezTo>
                <a:cubicBezTo>
                  <a:pt x="11130" y="36"/>
                  <a:pt x="11125" y="26"/>
                  <a:pt x="11119" y="16"/>
                </a:cubicBezTo>
                <a:cubicBezTo>
                  <a:pt x="11116" y="9"/>
                  <a:pt x="11111" y="7"/>
                  <a:pt x="11106" y="7"/>
                </a:cubicBezTo>
                <a:close/>
                <a:moveTo>
                  <a:pt x="15523" y="15"/>
                </a:moveTo>
                <a:cubicBezTo>
                  <a:pt x="15476" y="15"/>
                  <a:pt x="15476" y="85"/>
                  <a:pt x="15523" y="85"/>
                </a:cubicBezTo>
                <a:cubicBezTo>
                  <a:pt x="15523" y="85"/>
                  <a:pt x="15524" y="85"/>
                  <a:pt x="15524" y="85"/>
                </a:cubicBezTo>
                <a:cubicBezTo>
                  <a:pt x="15568" y="85"/>
                  <a:pt x="15567" y="16"/>
                  <a:pt x="15523" y="15"/>
                </a:cubicBezTo>
                <a:close/>
                <a:moveTo>
                  <a:pt x="17236" y="21"/>
                </a:moveTo>
                <a:cubicBezTo>
                  <a:pt x="17228" y="21"/>
                  <a:pt x="17220" y="24"/>
                  <a:pt x="17212" y="31"/>
                </a:cubicBezTo>
                <a:lnTo>
                  <a:pt x="17197" y="47"/>
                </a:lnTo>
                <a:cubicBezTo>
                  <a:pt x="17171" y="72"/>
                  <a:pt x="17196" y="107"/>
                  <a:pt x="17224" y="107"/>
                </a:cubicBezTo>
                <a:cubicBezTo>
                  <a:pt x="17231" y="107"/>
                  <a:pt x="17240" y="104"/>
                  <a:pt x="17247" y="97"/>
                </a:cubicBezTo>
                <a:lnTo>
                  <a:pt x="17263" y="82"/>
                </a:lnTo>
                <a:cubicBezTo>
                  <a:pt x="17288" y="56"/>
                  <a:pt x="17263" y="21"/>
                  <a:pt x="17236" y="21"/>
                </a:cubicBezTo>
                <a:close/>
                <a:moveTo>
                  <a:pt x="2352" y="74"/>
                </a:moveTo>
                <a:cubicBezTo>
                  <a:pt x="2343" y="74"/>
                  <a:pt x="2334" y="79"/>
                  <a:pt x="2334" y="90"/>
                </a:cubicBezTo>
                <a:lnTo>
                  <a:pt x="2334" y="106"/>
                </a:lnTo>
                <a:cubicBezTo>
                  <a:pt x="2334" y="118"/>
                  <a:pt x="2343" y="124"/>
                  <a:pt x="2352" y="124"/>
                </a:cubicBezTo>
                <a:cubicBezTo>
                  <a:pt x="2361" y="124"/>
                  <a:pt x="2370" y="118"/>
                  <a:pt x="2370" y="106"/>
                </a:cubicBezTo>
                <a:lnTo>
                  <a:pt x="2370" y="90"/>
                </a:lnTo>
                <a:cubicBezTo>
                  <a:pt x="2370" y="79"/>
                  <a:pt x="2361" y="74"/>
                  <a:pt x="2352" y="74"/>
                </a:cubicBezTo>
                <a:close/>
                <a:moveTo>
                  <a:pt x="20450" y="44"/>
                </a:moveTo>
                <a:cubicBezTo>
                  <a:pt x="20433" y="44"/>
                  <a:pt x="20415" y="56"/>
                  <a:pt x="20415" y="79"/>
                </a:cubicBezTo>
                <a:lnTo>
                  <a:pt x="20415" y="94"/>
                </a:lnTo>
                <a:cubicBezTo>
                  <a:pt x="20415" y="117"/>
                  <a:pt x="20432" y="129"/>
                  <a:pt x="20450" y="129"/>
                </a:cubicBezTo>
                <a:cubicBezTo>
                  <a:pt x="20467" y="129"/>
                  <a:pt x="20485" y="117"/>
                  <a:pt x="20485" y="94"/>
                </a:cubicBezTo>
                <a:lnTo>
                  <a:pt x="20485" y="79"/>
                </a:lnTo>
                <a:cubicBezTo>
                  <a:pt x="20485" y="56"/>
                  <a:pt x="20468" y="44"/>
                  <a:pt x="20450" y="44"/>
                </a:cubicBezTo>
                <a:close/>
                <a:moveTo>
                  <a:pt x="17100" y="68"/>
                </a:moveTo>
                <a:cubicBezTo>
                  <a:pt x="17087" y="68"/>
                  <a:pt x="17075" y="86"/>
                  <a:pt x="17087" y="98"/>
                </a:cubicBezTo>
                <a:lnTo>
                  <a:pt x="17117" y="129"/>
                </a:lnTo>
                <a:cubicBezTo>
                  <a:pt x="17120" y="132"/>
                  <a:pt x="17124" y="134"/>
                  <a:pt x="17128" y="134"/>
                </a:cubicBezTo>
                <a:cubicBezTo>
                  <a:pt x="17142" y="134"/>
                  <a:pt x="17154" y="116"/>
                  <a:pt x="17142" y="104"/>
                </a:cubicBezTo>
                <a:lnTo>
                  <a:pt x="17112" y="73"/>
                </a:lnTo>
                <a:cubicBezTo>
                  <a:pt x="17108" y="69"/>
                  <a:pt x="17104" y="68"/>
                  <a:pt x="17100" y="68"/>
                </a:cubicBezTo>
                <a:close/>
                <a:moveTo>
                  <a:pt x="9753" y="76"/>
                </a:moveTo>
                <a:cubicBezTo>
                  <a:pt x="9708" y="76"/>
                  <a:pt x="9708" y="147"/>
                  <a:pt x="9753" y="147"/>
                </a:cubicBezTo>
                <a:lnTo>
                  <a:pt x="9769" y="147"/>
                </a:lnTo>
                <a:cubicBezTo>
                  <a:pt x="9815" y="147"/>
                  <a:pt x="9815" y="76"/>
                  <a:pt x="9769" y="76"/>
                </a:cubicBezTo>
                <a:close/>
                <a:moveTo>
                  <a:pt x="8154" y="60"/>
                </a:moveTo>
                <a:cubicBezTo>
                  <a:pt x="8150" y="60"/>
                  <a:pt x="8146" y="60"/>
                  <a:pt x="8142" y="62"/>
                </a:cubicBezTo>
                <a:cubicBezTo>
                  <a:pt x="8126" y="67"/>
                  <a:pt x="8112" y="72"/>
                  <a:pt x="8097" y="78"/>
                </a:cubicBezTo>
                <a:cubicBezTo>
                  <a:pt x="8058" y="91"/>
                  <a:pt x="8069" y="148"/>
                  <a:pt x="8104" y="148"/>
                </a:cubicBezTo>
                <a:cubicBezTo>
                  <a:pt x="8108" y="148"/>
                  <a:pt x="8112" y="147"/>
                  <a:pt x="8116" y="146"/>
                </a:cubicBezTo>
                <a:cubicBezTo>
                  <a:pt x="8132" y="140"/>
                  <a:pt x="8145" y="135"/>
                  <a:pt x="8160" y="130"/>
                </a:cubicBezTo>
                <a:cubicBezTo>
                  <a:pt x="8201" y="117"/>
                  <a:pt x="8189" y="60"/>
                  <a:pt x="8154" y="60"/>
                </a:cubicBezTo>
                <a:close/>
                <a:moveTo>
                  <a:pt x="17384" y="110"/>
                </a:moveTo>
                <a:cubicBezTo>
                  <a:pt x="17376" y="110"/>
                  <a:pt x="17367" y="113"/>
                  <a:pt x="17360" y="120"/>
                </a:cubicBezTo>
                <a:lnTo>
                  <a:pt x="17345" y="136"/>
                </a:lnTo>
                <a:cubicBezTo>
                  <a:pt x="17319" y="161"/>
                  <a:pt x="17344" y="197"/>
                  <a:pt x="17371" y="197"/>
                </a:cubicBezTo>
                <a:cubicBezTo>
                  <a:pt x="17379" y="197"/>
                  <a:pt x="17387" y="194"/>
                  <a:pt x="17395" y="186"/>
                </a:cubicBezTo>
                <a:lnTo>
                  <a:pt x="17410" y="171"/>
                </a:lnTo>
                <a:cubicBezTo>
                  <a:pt x="17435" y="145"/>
                  <a:pt x="17411" y="110"/>
                  <a:pt x="17384" y="110"/>
                </a:cubicBezTo>
                <a:close/>
                <a:moveTo>
                  <a:pt x="5268" y="93"/>
                </a:moveTo>
                <a:cubicBezTo>
                  <a:pt x="5255" y="93"/>
                  <a:pt x="5243" y="100"/>
                  <a:pt x="5236" y="111"/>
                </a:cubicBezTo>
                <a:cubicBezTo>
                  <a:pt x="5226" y="129"/>
                  <a:pt x="5233" y="148"/>
                  <a:pt x="5249" y="160"/>
                </a:cubicBezTo>
                <a:cubicBezTo>
                  <a:pt x="5269" y="176"/>
                  <a:pt x="5289" y="190"/>
                  <a:pt x="5309" y="204"/>
                </a:cubicBezTo>
                <a:cubicBezTo>
                  <a:pt x="5315" y="208"/>
                  <a:pt x="5320" y="210"/>
                  <a:pt x="5326" y="210"/>
                </a:cubicBezTo>
                <a:cubicBezTo>
                  <a:pt x="5339" y="210"/>
                  <a:pt x="5351" y="202"/>
                  <a:pt x="5358" y="192"/>
                </a:cubicBezTo>
                <a:cubicBezTo>
                  <a:pt x="5368" y="173"/>
                  <a:pt x="5361" y="155"/>
                  <a:pt x="5345" y="142"/>
                </a:cubicBezTo>
                <a:cubicBezTo>
                  <a:pt x="5325" y="127"/>
                  <a:pt x="5305" y="113"/>
                  <a:pt x="5284" y="98"/>
                </a:cubicBezTo>
                <a:cubicBezTo>
                  <a:pt x="5279" y="95"/>
                  <a:pt x="5273" y="93"/>
                  <a:pt x="5268" y="93"/>
                </a:cubicBezTo>
                <a:close/>
                <a:moveTo>
                  <a:pt x="6843" y="158"/>
                </a:moveTo>
                <a:cubicBezTo>
                  <a:pt x="6797" y="158"/>
                  <a:pt x="6797" y="229"/>
                  <a:pt x="6843" y="229"/>
                </a:cubicBezTo>
                <a:lnTo>
                  <a:pt x="6873" y="229"/>
                </a:lnTo>
                <a:cubicBezTo>
                  <a:pt x="6919" y="229"/>
                  <a:pt x="6919" y="158"/>
                  <a:pt x="6873" y="158"/>
                </a:cubicBezTo>
                <a:close/>
                <a:moveTo>
                  <a:pt x="18947" y="153"/>
                </a:moveTo>
                <a:cubicBezTo>
                  <a:pt x="18942" y="153"/>
                  <a:pt x="18937" y="154"/>
                  <a:pt x="18932" y="156"/>
                </a:cubicBezTo>
                <a:cubicBezTo>
                  <a:pt x="18918" y="161"/>
                  <a:pt x="18902" y="167"/>
                  <a:pt x="18887" y="172"/>
                </a:cubicBezTo>
                <a:cubicBezTo>
                  <a:pt x="18860" y="181"/>
                  <a:pt x="18843" y="208"/>
                  <a:pt x="18851" y="237"/>
                </a:cubicBezTo>
                <a:cubicBezTo>
                  <a:pt x="18858" y="258"/>
                  <a:pt x="18879" y="276"/>
                  <a:pt x="18901" y="276"/>
                </a:cubicBezTo>
                <a:cubicBezTo>
                  <a:pt x="18906" y="276"/>
                  <a:pt x="18912" y="275"/>
                  <a:pt x="18917" y="273"/>
                </a:cubicBezTo>
                <a:cubicBezTo>
                  <a:pt x="18931" y="268"/>
                  <a:pt x="18946" y="263"/>
                  <a:pt x="18961" y="258"/>
                </a:cubicBezTo>
                <a:cubicBezTo>
                  <a:pt x="18988" y="249"/>
                  <a:pt x="19006" y="221"/>
                  <a:pt x="18997" y="193"/>
                </a:cubicBezTo>
                <a:cubicBezTo>
                  <a:pt x="18991" y="171"/>
                  <a:pt x="18970" y="153"/>
                  <a:pt x="18947" y="153"/>
                </a:cubicBezTo>
                <a:close/>
                <a:moveTo>
                  <a:pt x="22974" y="81"/>
                </a:moveTo>
                <a:cubicBezTo>
                  <a:pt x="22966" y="81"/>
                  <a:pt x="22957" y="84"/>
                  <a:pt x="22950" y="92"/>
                </a:cubicBezTo>
                <a:cubicBezTo>
                  <a:pt x="22909" y="135"/>
                  <a:pt x="22867" y="179"/>
                  <a:pt x="22826" y="224"/>
                </a:cubicBezTo>
                <a:cubicBezTo>
                  <a:pt x="22802" y="249"/>
                  <a:pt x="22826" y="285"/>
                  <a:pt x="22853" y="285"/>
                </a:cubicBezTo>
                <a:cubicBezTo>
                  <a:pt x="22861" y="285"/>
                  <a:pt x="22869" y="282"/>
                  <a:pt x="22877" y="273"/>
                </a:cubicBezTo>
                <a:cubicBezTo>
                  <a:pt x="22916" y="230"/>
                  <a:pt x="22958" y="186"/>
                  <a:pt x="22999" y="141"/>
                </a:cubicBezTo>
                <a:cubicBezTo>
                  <a:pt x="23023" y="117"/>
                  <a:pt x="23000" y="81"/>
                  <a:pt x="22974" y="81"/>
                </a:cubicBezTo>
                <a:close/>
                <a:moveTo>
                  <a:pt x="22206" y="229"/>
                </a:moveTo>
                <a:cubicBezTo>
                  <a:pt x="22161" y="229"/>
                  <a:pt x="22161" y="300"/>
                  <a:pt x="22207" y="300"/>
                </a:cubicBezTo>
                <a:cubicBezTo>
                  <a:pt x="22253" y="300"/>
                  <a:pt x="22253" y="229"/>
                  <a:pt x="22207" y="229"/>
                </a:cubicBezTo>
                <a:cubicBezTo>
                  <a:pt x="22207" y="229"/>
                  <a:pt x="22207" y="229"/>
                  <a:pt x="22206" y="229"/>
                </a:cubicBezTo>
                <a:close/>
                <a:moveTo>
                  <a:pt x="24701" y="189"/>
                </a:moveTo>
                <a:cubicBezTo>
                  <a:pt x="24675" y="189"/>
                  <a:pt x="24648" y="207"/>
                  <a:pt x="24648" y="241"/>
                </a:cubicBezTo>
                <a:lnTo>
                  <a:pt x="24648" y="257"/>
                </a:lnTo>
                <a:cubicBezTo>
                  <a:pt x="24648" y="291"/>
                  <a:pt x="24675" y="309"/>
                  <a:pt x="24702" y="309"/>
                </a:cubicBezTo>
                <a:cubicBezTo>
                  <a:pt x="24728" y="309"/>
                  <a:pt x="24755" y="291"/>
                  <a:pt x="24755" y="257"/>
                </a:cubicBezTo>
                <a:lnTo>
                  <a:pt x="24755" y="241"/>
                </a:lnTo>
                <a:cubicBezTo>
                  <a:pt x="24755" y="207"/>
                  <a:pt x="24728" y="189"/>
                  <a:pt x="24701" y="189"/>
                </a:cubicBezTo>
                <a:close/>
                <a:moveTo>
                  <a:pt x="12428" y="156"/>
                </a:moveTo>
                <a:cubicBezTo>
                  <a:pt x="12409" y="156"/>
                  <a:pt x="12390" y="166"/>
                  <a:pt x="12381" y="183"/>
                </a:cubicBezTo>
                <a:cubicBezTo>
                  <a:pt x="12365" y="210"/>
                  <a:pt x="12376" y="241"/>
                  <a:pt x="12401" y="257"/>
                </a:cubicBezTo>
                <a:cubicBezTo>
                  <a:pt x="12425" y="272"/>
                  <a:pt x="12449" y="288"/>
                  <a:pt x="12473" y="304"/>
                </a:cubicBezTo>
                <a:cubicBezTo>
                  <a:pt x="12481" y="308"/>
                  <a:pt x="12490" y="311"/>
                  <a:pt x="12499" y="311"/>
                </a:cubicBezTo>
                <a:cubicBezTo>
                  <a:pt x="12518" y="311"/>
                  <a:pt x="12538" y="300"/>
                  <a:pt x="12546" y="284"/>
                </a:cubicBezTo>
                <a:cubicBezTo>
                  <a:pt x="12562" y="258"/>
                  <a:pt x="12552" y="226"/>
                  <a:pt x="12527" y="211"/>
                </a:cubicBezTo>
                <a:cubicBezTo>
                  <a:pt x="12502" y="195"/>
                  <a:pt x="12479" y="179"/>
                  <a:pt x="12454" y="163"/>
                </a:cubicBezTo>
                <a:cubicBezTo>
                  <a:pt x="12446" y="158"/>
                  <a:pt x="12437" y="156"/>
                  <a:pt x="12428" y="156"/>
                </a:cubicBezTo>
                <a:close/>
                <a:moveTo>
                  <a:pt x="18467" y="202"/>
                </a:moveTo>
                <a:cubicBezTo>
                  <a:pt x="18440" y="202"/>
                  <a:pt x="18414" y="219"/>
                  <a:pt x="18414" y="255"/>
                </a:cubicBezTo>
                <a:lnTo>
                  <a:pt x="18414" y="270"/>
                </a:lnTo>
                <a:cubicBezTo>
                  <a:pt x="18414" y="305"/>
                  <a:pt x="18441" y="322"/>
                  <a:pt x="18467" y="322"/>
                </a:cubicBezTo>
                <a:cubicBezTo>
                  <a:pt x="18494" y="322"/>
                  <a:pt x="18521" y="305"/>
                  <a:pt x="18521" y="270"/>
                </a:cubicBezTo>
                <a:lnTo>
                  <a:pt x="18521" y="255"/>
                </a:lnTo>
                <a:cubicBezTo>
                  <a:pt x="18520" y="219"/>
                  <a:pt x="18493" y="202"/>
                  <a:pt x="18467" y="202"/>
                </a:cubicBezTo>
                <a:close/>
                <a:moveTo>
                  <a:pt x="622" y="200"/>
                </a:moveTo>
                <a:cubicBezTo>
                  <a:pt x="604" y="200"/>
                  <a:pt x="587" y="209"/>
                  <a:pt x="576" y="226"/>
                </a:cubicBezTo>
                <a:cubicBezTo>
                  <a:pt x="563" y="250"/>
                  <a:pt x="570" y="287"/>
                  <a:pt x="596" y="300"/>
                </a:cubicBezTo>
                <a:cubicBezTo>
                  <a:pt x="607" y="305"/>
                  <a:pt x="616" y="310"/>
                  <a:pt x="627" y="315"/>
                </a:cubicBezTo>
                <a:cubicBezTo>
                  <a:pt x="636" y="320"/>
                  <a:pt x="645" y="322"/>
                  <a:pt x="655" y="322"/>
                </a:cubicBezTo>
                <a:cubicBezTo>
                  <a:pt x="673" y="322"/>
                  <a:pt x="690" y="314"/>
                  <a:pt x="700" y="296"/>
                </a:cubicBezTo>
                <a:cubicBezTo>
                  <a:pt x="714" y="272"/>
                  <a:pt x="706" y="236"/>
                  <a:pt x="680" y="223"/>
                </a:cubicBezTo>
                <a:cubicBezTo>
                  <a:pt x="670" y="218"/>
                  <a:pt x="660" y="213"/>
                  <a:pt x="650" y="207"/>
                </a:cubicBezTo>
                <a:cubicBezTo>
                  <a:pt x="641" y="203"/>
                  <a:pt x="631" y="200"/>
                  <a:pt x="622" y="200"/>
                </a:cubicBezTo>
                <a:close/>
                <a:moveTo>
                  <a:pt x="16246" y="184"/>
                </a:moveTo>
                <a:cubicBezTo>
                  <a:pt x="16225" y="184"/>
                  <a:pt x="16204" y="201"/>
                  <a:pt x="16211" y="227"/>
                </a:cubicBezTo>
                <a:cubicBezTo>
                  <a:pt x="16221" y="270"/>
                  <a:pt x="16248" y="305"/>
                  <a:pt x="16288" y="324"/>
                </a:cubicBezTo>
                <a:cubicBezTo>
                  <a:pt x="16294" y="327"/>
                  <a:pt x="16300" y="328"/>
                  <a:pt x="16305" y="328"/>
                </a:cubicBezTo>
                <a:cubicBezTo>
                  <a:pt x="16336" y="328"/>
                  <a:pt x="16357" y="281"/>
                  <a:pt x="16322" y="263"/>
                </a:cubicBezTo>
                <a:cubicBezTo>
                  <a:pt x="16300" y="251"/>
                  <a:pt x="16284" y="235"/>
                  <a:pt x="16279" y="210"/>
                </a:cubicBezTo>
                <a:cubicBezTo>
                  <a:pt x="16274" y="192"/>
                  <a:pt x="16260" y="184"/>
                  <a:pt x="16246" y="184"/>
                </a:cubicBezTo>
                <a:close/>
                <a:moveTo>
                  <a:pt x="23951" y="247"/>
                </a:moveTo>
                <a:cubicBezTo>
                  <a:pt x="23924" y="247"/>
                  <a:pt x="23900" y="284"/>
                  <a:pt x="23925" y="308"/>
                </a:cubicBezTo>
                <a:lnTo>
                  <a:pt x="23941" y="324"/>
                </a:lnTo>
                <a:cubicBezTo>
                  <a:pt x="23948" y="331"/>
                  <a:pt x="23956" y="334"/>
                  <a:pt x="23964" y="334"/>
                </a:cubicBezTo>
                <a:cubicBezTo>
                  <a:pt x="23991" y="334"/>
                  <a:pt x="24014" y="299"/>
                  <a:pt x="23990" y="273"/>
                </a:cubicBezTo>
                <a:lnTo>
                  <a:pt x="23975" y="258"/>
                </a:lnTo>
                <a:cubicBezTo>
                  <a:pt x="23967" y="250"/>
                  <a:pt x="23959" y="247"/>
                  <a:pt x="23951" y="247"/>
                </a:cubicBezTo>
                <a:close/>
                <a:moveTo>
                  <a:pt x="3403" y="302"/>
                </a:moveTo>
                <a:cubicBezTo>
                  <a:pt x="3379" y="302"/>
                  <a:pt x="3379" y="336"/>
                  <a:pt x="3403" y="336"/>
                </a:cubicBezTo>
                <a:cubicBezTo>
                  <a:pt x="3426" y="336"/>
                  <a:pt x="3426" y="302"/>
                  <a:pt x="3403" y="302"/>
                </a:cubicBezTo>
                <a:close/>
                <a:moveTo>
                  <a:pt x="13286" y="191"/>
                </a:moveTo>
                <a:cubicBezTo>
                  <a:pt x="13283" y="191"/>
                  <a:pt x="13280" y="192"/>
                  <a:pt x="13276" y="193"/>
                </a:cubicBezTo>
                <a:cubicBezTo>
                  <a:pt x="13259" y="198"/>
                  <a:pt x="13245" y="219"/>
                  <a:pt x="13251" y="236"/>
                </a:cubicBezTo>
                <a:cubicBezTo>
                  <a:pt x="13262" y="261"/>
                  <a:pt x="13271" y="286"/>
                  <a:pt x="13282" y="310"/>
                </a:cubicBezTo>
                <a:cubicBezTo>
                  <a:pt x="13288" y="326"/>
                  <a:pt x="13300" y="336"/>
                  <a:pt x="13315" y="336"/>
                </a:cubicBezTo>
                <a:cubicBezTo>
                  <a:pt x="13318" y="336"/>
                  <a:pt x="13321" y="336"/>
                  <a:pt x="13325" y="335"/>
                </a:cubicBezTo>
                <a:cubicBezTo>
                  <a:pt x="13340" y="331"/>
                  <a:pt x="13356" y="310"/>
                  <a:pt x="13350" y="292"/>
                </a:cubicBezTo>
                <a:cubicBezTo>
                  <a:pt x="13339" y="267"/>
                  <a:pt x="13330" y="242"/>
                  <a:pt x="13319" y="218"/>
                </a:cubicBezTo>
                <a:cubicBezTo>
                  <a:pt x="13313" y="202"/>
                  <a:pt x="13301" y="191"/>
                  <a:pt x="13286" y="191"/>
                </a:cubicBezTo>
                <a:close/>
                <a:moveTo>
                  <a:pt x="11903" y="294"/>
                </a:moveTo>
                <a:cubicBezTo>
                  <a:pt x="11890" y="294"/>
                  <a:pt x="11877" y="313"/>
                  <a:pt x="11889" y="325"/>
                </a:cubicBezTo>
                <a:lnTo>
                  <a:pt x="11905" y="340"/>
                </a:lnTo>
                <a:cubicBezTo>
                  <a:pt x="11909" y="344"/>
                  <a:pt x="11913" y="346"/>
                  <a:pt x="11917" y="346"/>
                </a:cubicBezTo>
                <a:cubicBezTo>
                  <a:pt x="11930" y="346"/>
                  <a:pt x="11942" y="327"/>
                  <a:pt x="11930" y="315"/>
                </a:cubicBezTo>
                <a:lnTo>
                  <a:pt x="11915" y="300"/>
                </a:lnTo>
                <a:cubicBezTo>
                  <a:pt x="11911" y="296"/>
                  <a:pt x="11907" y="294"/>
                  <a:pt x="11903" y="294"/>
                </a:cubicBezTo>
                <a:close/>
                <a:moveTo>
                  <a:pt x="10249" y="288"/>
                </a:moveTo>
                <a:cubicBezTo>
                  <a:pt x="10204" y="288"/>
                  <a:pt x="10204" y="359"/>
                  <a:pt x="10250" y="359"/>
                </a:cubicBezTo>
                <a:lnTo>
                  <a:pt x="10280" y="359"/>
                </a:lnTo>
                <a:cubicBezTo>
                  <a:pt x="10326" y="359"/>
                  <a:pt x="10326" y="288"/>
                  <a:pt x="10280" y="288"/>
                </a:cubicBezTo>
                <a:lnTo>
                  <a:pt x="10250" y="288"/>
                </a:lnTo>
                <a:cubicBezTo>
                  <a:pt x="10250" y="288"/>
                  <a:pt x="10249" y="288"/>
                  <a:pt x="10249" y="288"/>
                </a:cubicBezTo>
                <a:close/>
                <a:moveTo>
                  <a:pt x="16106" y="287"/>
                </a:moveTo>
                <a:cubicBezTo>
                  <a:pt x="16098" y="287"/>
                  <a:pt x="16090" y="290"/>
                  <a:pt x="16083" y="298"/>
                </a:cubicBezTo>
                <a:lnTo>
                  <a:pt x="16067" y="313"/>
                </a:lnTo>
                <a:cubicBezTo>
                  <a:pt x="16043" y="337"/>
                  <a:pt x="16067" y="373"/>
                  <a:pt x="16093" y="373"/>
                </a:cubicBezTo>
                <a:cubicBezTo>
                  <a:pt x="16101" y="373"/>
                  <a:pt x="16109" y="370"/>
                  <a:pt x="16116" y="362"/>
                </a:cubicBezTo>
                <a:lnTo>
                  <a:pt x="16132" y="347"/>
                </a:lnTo>
                <a:cubicBezTo>
                  <a:pt x="16157" y="322"/>
                  <a:pt x="16133" y="287"/>
                  <a:pt x="16106" y="287"/>
                </a:cubicBezTo>
                <a:close/>
                <a:moveTo>
                  <a:pt x="21726" y="299"/>
                </a:moveTo>
                <a:cubicBezTo>
                  <a:pt x="21657" y="299"/>
                  <a:pt x="21657" y="406"/>
                  <a:pt x="21726" y="406"/>
                </a:cubicBezTo>
                <a:cubicBezTo>
                  <a:pt x="21796" y="406"/>
                  <a:pt x="21796" y="299"/>
                  <a:pt x="21726" y="299"/>
                </a:cubicBezTo>
                <a:close/>
                <a:moveTo>
                  <a:pt x="19592" y="342"/>
                </a:moveTo>
                <a:cubicBezTo>
                  <a:pt x="19546" y="342"/>
                  <a:pt x="19546" y="413"/>
                  <a:pt x="19592" y="413"/>
                </a:cubicBezTo>
                <a:lnTo>
                  <a:pt x="19622" y="413"/>
                </a:lnTo>
                <a:cubicBezTo>
                  <a:pt x="19668" y="413"/>
                  <a:pt x="19668" y="342"/>
                  <a:pt x="19622" y="342"/>
                </a:cubicBezTo>
                <a:close/>
                <a:moveTo>
                  <a:pt x="16495" y="332"/>
                </a:moveTo>
                <a:cubicBezTo>
                  <a:pt x="16485" y="332"/>
                  <a:pt x="16474" y="338"/>
                  <a:pt x="16467" y="351"/>
                </a:cubicBezTo>
                <a:cubicBezTo>
                  <a:pt x="16462" y="361"/>
                  <a:pt x="16457" y="371"/>
                  <a:pt x="16452" y="381"/>
                </a:cubicBezTo>
                <a:cubicBezTo>
                  <a:pt x="16437" y="409"/>
                  <a:pt x="16462" y="435"/>
                  <a:pt x="16486" y="435"/>
                </a:cubicBezTo>
                <a:cubicBezTo>
                  <a:pt x="16497" y="435"/>
                  <a:pt x="16507" y="430"/>
                  <a:pt x="16514" y="417"/>
                </a:cubicBezTo>
                <a:cubicBezTo>
                  <a:pt x="16519" y="406"/>
                  <a:pt x="16524" y="397"/>
                  <a:pt x="16529" y="387"/>
                </a:cubicBezTo>
                <a:cubicBezTo>
                  <a:pt x="16544" y="358"/>
                  <a:pt x="16519" y="332"/>
                  <a:pt x="16495" y="332"/>
                </a:cubicBezTo>
                <a:close/>
                <a:moveTo>
                  <a:pt x="15463" y="362"/>
                </a:moveTo>
                <a:cubicBezTo>
                  <a:pt x="15445" y="362"/>
                  <a:pt x="15427" y="374"/>
                  <a:pt x="15427" y="397"/>
                </a:cubicBezTo>
                <a:lnTo>
                  <a:pt x="15427" y="413"/>
                </a:lnTo>
                <a:cubicBezTo>
                  <a:pt x="15427" y="436"/>
                  <a:pt x="15444" y="447"/>
                  <a:pt x="15462" y="447"/>
                </a:cubicBezTo>
                <a:cubicBezTo>
                  <a:pt x="15480" y="447"/>
                  <a:pt x="15498" y="436"/>
                  <a:pt x="15498" y="413"/>
                </a:cubicBezTo>
                <a:lnTo>
                  <a:pt x="15498" y="397"/>
                </a:lnTo>
                <a:cubicBezTo>
                  <a:pt x="15498" y="374"/>
                  <a:pt x="15481" y="362"/>
                  <a:pt x="15463" y="362"/>
                </a:cubicBezTo>
                <a:close/>
                <a:moveTo>
                  <a:pt x="10775" y="350"/>
                </a:moveTo>
                <a:cubicBezTo>
                  <a:pt x="10757" y="350"/>
                  <a:pt x="10739" y="361"/>
                  <a:pt x="10739" y="383"/>
                </a:cubicBezTo>
                <a:lnTo>
                  <a:pt x="10739" y="414"/>
                </a:lnTo>
                <a:cubicBezTo>
                  <a:pt x="10740" y="437"/>
                  <a:pt x="10758" y="448"/>
                  <a:pt x="10775" y="448"/>
                </a:cubicBezTo>
                <a:cubicBezTo>
                  <a:pt x="10793" y="448"/>
                  <a:pt x="10810" y="437"/>
                  <a:pt x="10810" y="414"/>
                </a:cubicBezTo>
                <a:lnTo>
                  <a:pt x="10810" y="383"/>
                </a:lnTo>
                <a:cubicBezTo>
                  <a:pt x="10810" y="361"/>
                  <a:pt x="10793" y="350"/>
                  <a:pt x="10775" y="350"/>
                </a:cubicBezTo>
                <a:close/>
                <a:moveTo>
                  <a:pt x="8912" y="340"/>
                </a:moveTo>
                <a:cubicBezTo>
                  <a:pt x="8900" y="340"/>
                  <a:pt x="8887" y="344"/>
                  <a:pt x="8877" y="355"/>
                </a:cubicBezTo>
                <a:lnTo>
                  <a:pt x="8861" y="371"/>
                </a:lnTo>
                <a:cubicBezTo>
                  <a:pt x="8822" y="409"/>
                  <a:pt x="8859" y="462"/>
                  <a:pt x="8899" y="462"/>
                </a:cubicBezTo>
                <a:cubicBezTo>
                  <a:pt x="8912" y="462"/>
                  <a:pt x="8924" y="458"/>
                  <a:pt x="8935" y="446"/>
                </a:cubicBezTo>
                <a:lnTo>
                  <a:pt x="8951" y="431"/>
                </a:lnTo>
                <a:cubicBezTo>
                  <a:pt x="8988" y="393"/>
                  <a:pt x="8952" y="340"/>
                  <a:pt x="8912" y="340"/>
                </a:cubicBezTo>
                <a:close/>
                <a:moveTo>
                  <a:pt x="19232" y="401"/>
                </a:moveTo>
                <a:cubicBezTo>
                  <a:pt x="19186" y="401"/>
                  <a:pt x="19186" y="471"/>
                  <a:pt x="19232" y="471"/>
                </a:cubicBezTo>
                <a:cubicBezTo>
                  <a:pt x="19232" y="471"/>
                  <a:pt x="19233" y="471"/>
                  <a:pt x="19233" y="471"/>
                </a:cubicBezTo>
                <a:cubicBezTo>
                  <a:pt x="19278" y="471"/>
                  <a:pt x="19278" y="401"/>
                  <a:pt x="19232" y="401"/>
                </a:cubicBezTo>
                <a:close/>
                <a:moveTo>
                  <a:pt x="7519" y="327"/>
                </a:moveTo>
                <a:cubicBezTo>
                  <a:pt x="7499" y="327"/>
                  <a:pt x="7477" y="344"/>
                  <a:pt x="7482" y="371"/>
                </a:cubicBezTo>
                <a:lnTo>
                  <a:pt x="7498" y="445"/>
                </a:lnTo>
                <a:cubicBezTo>
                  <a:pt x="7501" y="464"/>
                  <a:pt x="7514" y="472"/>
                  <a:pt x="7528" y="472"/>
                </a:cubicBezTo>
                <a:cubicBezTo>
                  <a:pt x="7549" y="472"/>
                  <a:pt x="7571" y="454"/>
                  <a:pt x="7566" y="427"/>
                </a:cubicBezTo>
                <a:lnTo>
                  <a:pt x="7550" y="352"/>
                </a:lnTo>
                <a:cubicBezTo>
                  <a:pt x="7547" y="334"/>
                  <a:pt x="7533" y="327"/>
                  <a:pt x="7519" y="327"/>
                </a:cubicBezTo>
                <a:close/>
                <a:moveTo>
                  <a:pt x="8431" y="370"/>
                </a:moveTo>
                <a:cubicBezTo>
                  <a:pt x="8363" y="370"/>
                  <a:pt x="8361" y="477"/>
                  <a:pt x="8431" y="477"/>
                </a:cubicBezTo>
                <a:cubicBezTo>
                  <a:pt x="8500" y="477"/>
                  <a:pt x="8500" y="370"/>
                  <a:pt x="8431" y="370"/>
                </a:cubicBezTo>
                <a:close/>
                <a:moveTo>
                  <a:pt x="23349" y="398"/>
                </a:moveTo>
                <a:cubicBezTo>
                  <a:pt x="23344" y="398"/>
                  <a:pt x="23338" y="399"/>
                  <a:pt x="23332" y="402"/>
                </a:cubicBezTo>
                <a:cubicBezTo>
                  <a:pt x="23322" y="409"/>
                  <a:pt x="23311" y="414"/>
                  <a:pt x="23302" y="418"/>
                </a:cubicBezTo>
                <a:cubicBezTo>
                  <a:pt x="23267" y="436"/>
                  <a:pt x="23288" y="484"/>
                  <a:pt x="23321" y="484"/>
                </a:cubicBezTo>
                <a:cubicBezTo>
                  <a:pt x="23326" y="484"/>
                  <a:pt x="23332" y="483"/>
                  <a:pt x="23338" y="480"/>
                </a:cubicBezTo>
                <a:cubicBezTo>
                  <a:pt x="23348" y="475"/>
                  <a:pt x="23356" y="469"/>
                  <a:pt x="23367" y="464"/>
                </a:cubicBezTo>
                <a:cubicBezTo>
                  <a:pt x="23402" y="446"/>
                  <a:pt x="23381" y="398"/>
                  <a:pt x="23349" y="398"/>
                </a:cubicBezTo>
                <a:close/>
                <a:moveTo>
                  <a:pt x="1120" y="394"/>
                </a:moveTo>
                <a:cubicBezTo>
                  <a:pt x="1079" y="394"/>
                  <a:pt x="1042" y="447"/>
                  <a:pt x="1079" y="485"/>
                </a:cubicBezTo>
                <a:cubicBezTo>
                  <a:pt x="1087" y="491"/>
                  <a:pt x="1090" y="497"/>
                  <a:pt x="1095" y="501"/>
                </a:cubicBezTo>
                <a:cubicBezTo>
                  <a:pt x="1106" y="512"/>
                  <a:pt x="1119" y="516"/>
                  <a:pt x="1131" y="516"/>
                </a:cubicBezTo>
                <a:cubicBezTo>
                  <a:pt x="1172" y="516"/>
                  <a:pt x="1209" y="463"/>
                  <a:pt x="1171" y="425"/>
                </a:cubicBezTo>
                <a:lnTo>
                  <a:pt x="1156" y="410"/>
                </a:lnTo>
                <a:cubicBezTo>
                  <a:pt x="1145" y="399"/>
                  <a:pt x="1132" y="394"/>
                  <a:pt x="1120" y="394"/>
                </a:cubicBezTo>
                <a:close/>
                <a:moveTo>
                  <a:pt x="3538" y="451"/>
                </a:moveTo>
                <a:cubicBezTo>
                  <a:pt x="3527" y="451"/>
                  <a:pt x="3515" y="463"/>
                  <a:pt x="3522" y="478"/>
                </a:cubicBezTo>
                <a:cubicBezTo>
                  <a:pt x="3528" y="488"/>
                  <a:pt x="3533" y="499"/>
                  <a:pt x="3538" y="508"/>
                </a:cubicBezTo>
                <a:cubicBezTo>
                  <a:pt x="3541" y="515"/>
                  <a:pt x="3547" y="517"/>
                  <a:pt x="3552" y="517"/>
                </a:cubicBezTo>
                <a:cubicBezTo>
                  <a:pt x="3563" y="517"/>
                  <a:pt x="3574" y="505"/>
                  <a:pt x="3567" y="490"/>
                </a:cubicBezTo>
                <a:cubicBezTo>
                  <a:pt x="3562" y="480"/>
                  <a:pt x="3557" y="470"/>
                  <a:pt x="3552" y="460"/>
                </a:cubicBezTo>
                <a:cubicBezTo>
                  <a:pt x="3548" y="453"/>
                  <a:pt x="3543" y="451"/>
                  <a:pt x="3538" y="451"/>
                </a:cubicBezTo>
                <a:close/>
                <a:moveTo>
                  <a:pt x="3028" y="401"/>
                </a:moveTo>
                <a:cubicBezTo>
                  <a:pt x="3018" y="401"/>
                  <a:pt x="3009" y="403"/>
                  <a:pt x="3001" y="408"/>
                </a:cubicBezTo>
                <a:cubicBezTo>
                  <a:pt x="2990" y="413"/>
                  <a:pt x="2981" y="418"/>
                  <a:pt x="2970" y="423"/>
                </a:cubicBezTo>
                <a:cubicBezTo>
                  <a:pt x="2944" y="436"/>
                  <a:pt x="2938" y="472"/>
                  <a:pt x="2951" y="497"/>
                </a:cubicBezTo>
                <a:cubicBezTo>
                  <a:pt x="2962" y="514"/>
                  <a:pt x="2979" y="523"/>
                  <a:pt x="2998" y="523"/>
                </a:cubicBezTo>
                <a:cubicBezTo>
                  <a:pt x="3007" y="523"/>
                  <a:pt x="3016" y="521"/>
                  <a:pt x="3025" y="516"/>
                </a:cubicBezTo>
                <a:cubicBezTo>
                  <a:pt x="3035" y="511"/>
                  <a:pt x="3044" y="506"/>
                  <a:pt x="3054" y="501"/>
                </a:cubicBezTo>
                <a:cubicBezTo>
                  <a:pt x="3080" y="487"/>
                  <a:pt x="3088" y="452"/>
                  <a:pt x="3074" y="427"/>
                </a:cubicBezTo>
                <a:cubicBezTo>
                  <a:pt x="3063" y="410"/>
                  <a:pt x="3046" y="401"/>
                  <a:pt x="3028" y="401"/>
                </a:cubicBezTo>
                <a:close/>
                <a:moveTo>
                  <a:pt x="11165" y="473"/>
                </a:moveTo>
                <a:cubicBezTo>
                  <a:pt x="11156" y="473"/>
                  <a:pt x="11147" y="479"/>
                  <a:pt x="11147" y="490"/>
                </a:cubicBezTo>
                <a:lnTo>
                  <a:pt x="11147" y="506"/>
                </a:lnTo>
                <a:cubicBezTo>
                  <a:pt x="11147" y="517"/>
                  <a:pt x="11156" y="523"/>
                  <a:pt x="11165" y="523"/>
                </a:cubicBezTo>
                <a:cubicBezTo>
                  <a:pt x="11174" y="523"/>
                  <a:pt x="11182" y="517"/>
                  <a:pt x="11182" y="506"/>
                </a:cubicBezTo>
                <a:lnTo>
                  <a:pt x="11182" y="490"/>
                </a:lnTo>
                <a:cubicBezTo>
                  <a:pt x="11183" y="479"/>
                  <a:pt x="11174" y="473"/>
                  <a:pt x="11165" y="473"/>
                </a:cubicBezTo>
                <a:close/>
                <a:moveTo>
                  <a:pt x="4064" y="418"/>
                </a:moveTo>
                <a:cubicBezTo>
                  <a:pt x="3995" y="418"/>
                  <a:pt x="3995" y="525"/>
                  <a:pt x="4064" y="525"/>
                </a:cubicBezTo>
                <a:lnTo>
                  <a:pt x="4094" y="525"/>
                </a:lnTo>
                <a:cubicBezTo>
                  <a:pt x="4163" y="525"/>
                  <a:pt x="4163" y="418"/>
                  <a:pt x="4094" y="418"/>
                </a:cubicBezTo>
                <a:close/>
                <a:moveTo>
                  <a:pt x="6077" y="428"/>
                </a:moveTo>
                <a:cubicBezTo>
                  <a:pt x="6059" y="428"/>
                  <a:pt x="6042" y="439"/>
                  <a:pt x="6042" y="462"/>
                </a:cubicBezTo>
                <a:lnTo>
                  <a:pt x="6042" y="492"/>
                </a:lnTo>
                <a:cubicBezTo>
                  <a:pt x="6042" y="515"/>
                  <a:pt x="6059" y="527"/>
                  <a:pt x="6077" y="527"/>
                </a:cubicBezTo>
                <a:cubicBezTo>
                  <a:pt x="6094" y="527"/>
                  <a:pt x="6112" y="515"/>
                  <a:pt x="6112" y="492"/>
                </a:cubicBezTo>
                <a:lnTo>
                  <a:pt x="6112" y="462"/>
                </a:lnTo>
                <a:cubicBezTo>
                  <a:pt x="6112" y="439"/>
                  <a:pt x="6094" y="428"/>
                  <a:pt x="6077" y="428"/>
                </a:cubicBezTo>
                <a:close/>
                <a:moveTo>
                  <a:pt x="16968" y="459"/>
                </a:moveTo>
                <a:cubicBezTo>
                  <a:pt x="16964" y="459"/>
                  <a:pt x="16960" y="459"/>
                  <a:pt x="16956" y="461"/>
                </a:cubicBezTo>
                <a:cubicBezTo>
                  <a:pt x="16940" y="466"/>
                  <a:pt x="16926" y="471"/>
                  <a:pt x="16912" y="477"/>
                </a:cubicBezTo>
                <a:cubicBezTo>
                  <a:pt x="16873" y="490"/>
                  <a:pt x="16884" y="547"/>
                  <a:pt x="16918" y="547"/>
                </a:cubicBezTo>
                <a:cubicBezTo>
                  <a:pt x="16921" y="547"/>
                  <a:pt x="16925" y="546"/>
                  <a:pt x="16929" y="545"/>
                </a:cubicBezTo>
                <a:cubicBezTo>
                  <a:pt x="16945" y="540"/>
                  <a:pt x="16960" y="534"/>
                  <a:pt x="16974" y="529"/>
                </a:cubicBezTo>
                <a:cubicBezTo>
                  <a:pt x="17014" y="516"/>
                  <a:pt x="17004" y="459"/>
                  <a:pt x="16968" y="459"/>
                </a:cubicBezTo>
                <a:close/>
                <a:moveTo>
                  <a:pt x="5926" y="487"/>
                </a:moveTo>
                <a:cubicBezTo>
                  <a:pt x="5908" y="487"/>
                  <a:pt x="5891" y="499"/>
                  <a:pt x="5891" y="522"/>
                </a:cubicBezTo>
                <a:lnTo>
                  <a:pt x="5891" y="537"/>
                </a:lnTo>
                <a:cubicBezTo>
                  <a:pt x="5891" y="560"/>
                  <a:pt x="5908" y="571"/>
                  <a:pt x="5926" y="571"/>
                </a:cubicBezTo>
                <a:cubicBezTo>
                  <a:pt x="5944" y="571"/>
                  <a:pt x="5961" y="560"/>
                  <a:pt x="5961" y="537"/>
                </a:cubicBezTo>
                <a:lnTo>
                  <a:pt x="5961" y="522"/>
                </a:lnTo>
                <a:cubicBezTo>
                  <a:pt x="5961" y="499"/>
                  <a:pt x="5944" y="487"/>
                  <a:pt x="5926" y="487"/>
                </a:cubicBezTo>
                <a:close/>
                <a:moveTo>
                  <a:pt x="5090" y="451"/>
                </a:moveTo>
                <a:cubicBezTo>
                  <a:pt x="5054" y="451"/>
                  <a:pt x="5016" y="490"/>
                  <a:pt x="5039" y="531"/>
                </a:cubicBezTo>
                <a:cubicBezTo>
                  <a:pt x="5059" y="567"/>
                  <a:pt x="5092" y="585"/>
                  <a:pt x="5130" y="588"/>
                </a:cubicBezTo>
                <a:cubicBezTo>
                  <a:pt x="5132" y="588"/>
                  <a:pt x="5134" y="588"/>
                  <a:pt x="5136" y="588"/>
                </a:cubicBezTo>
                <a:cubicBezTo>
                  <a:pt x="5162" y="588"/>
                  <a:pt x="5184" y="560"/>
                  <a:pt x="5184" y="534"/>
                </a:cubicBezTo>
                <a:cubicBezTo>
                  <a:pt x="5184" y="504"/>
                  <a:pt x="5162" y="486"/>
                  <a:pt x="5133" y="481"/>
                </a:cubicBezTo>
                <a:cubicBezTo>
                  <a:pt x="5132" y="479"/>
                  <a:pt x="5132" y="478"/>
                  <a:pt x="5131" y="477"/>
                </a:cubicBezTo>
                <a:cubicBezTo>
                  <a:pt x="5121" y="459"/>
                  <a:pt x="5106" y="451"/>
                  <a:pt x="5090" y="451"/>
                </a:cubicBezTo>
                <a:close/>
                <a:moveTo>
                  <a:pt x="4694" y="528"/>
                </a:moveTo>
                <a:cubicBezTo>
                  <a:pt x="4648" y="528"/>
                  <a:pt x="4648" y="598"/>
                  <a:pt x="4694" y="598"/>
                </a:cubicBezTo>
                <a:cubicBezTo>
                  <a:pt x="4740" y="598"/>
                  <a:pt x="4740" y="528"/>
                  <a:pt x="4694" y="528"/>
                </a:cubicBezTo>
                <a:close/>
                <a:moveTo>
                  <a:pt x="17939" y="566"/>
                </a:moveTo>
                <a:cubicBezTo>
                  <a:pt x="17917" y="566"/>
                  <a:pt x="17917" y="601"/>
                  <a:pt x="17939" y="601"/>
                </a:cubicBezTo>
                <a:lnTo>
                  <a:pt x="17955" y="601"/>
                </a:lnTo>
                <a:cubicBezTo>
                  <a:pt x="17979" y="601"/>
                  <a:pt x="17979" y="566"/>
                  <a:pt x="17955" y="566"/>
                </a:cubicBezTo>
                <a:close/>
                <a:moveTo>
                  <a:pt x="14082" y="491"/>
                </a:moveTo>
                <a:cubicBezTo>
                  <a:pt x="14069" y="491"/>
                  <a:pt x="14056" y="498"/>
                  <a:pt x="14051" y="509"/>
                </a:cubicBezTo>
                <a:cubicBezTo>
                  <a:pt x="14040" y="528"/>
                  <a:pt x="14047" y="546"/>
                  <a:pt x="14063" y="558"/>
                </a:cubicBezTo>
                <a:cubicBezTo>
                  <a:pt x="14083" y="574"/>
                  <a:pt x="14103" y="588"/>
                  <a:pt x="14123" y="602"/>
                </a:cubicBezTo>
                <a:cubicBezTo>
                  <a:pt x="14128" y="606"/>
                  <a:pt x="14134" y="608"/>
                  <a:pt x="14140" y="608"/>
                </a:cubicBezTo>
                <a:cubicBezTo>
                  <a:pt x="14153" y="608"/>
                  <a:pt x="14166" y="600"/>
                  <a:pt x="14172" y="590"/>
                </a:cubicBezTo>
                <a:cubicBezTo>
                  <a:pt x="14183" y="571"/>
                  <a:pt x="14174" y="553"/>
                  <a:pt x="14159" y="541"/>
                </a:cubicBezTo>
                <a:cubicBezTo>
                  <a:pt x="14139" y="525"/>
                  <a:pt x="14120" y="511"/>
                  <a:pt x="14099" y="497"/>
                </a:cubicBezTo>
                <a:cubicBezTo>
                  <a:pt x="14094" y="493"/>
                  <a:pt x="14088" y="491"/>
                  <a:pt x="14082" y="491"/>
                </a:cubicBezTo>
                <a:close/>
                <a:moveTo>
                  <a:pt x="17492" y="577"/>
                </a:moveTo>
                <a:cubicBezTo>
                  <a:pt x="17479" y="577"/>
                  <a:pt x="17467" y="595"/>
                  <a:pt x="17478" y="608"/>
                </a:cubicBezTo>
                <a:cubicBezTo>
                  <a:pt x="17487" y="619"/>
                  <a:pt x="17500" y="624"/>
                  <a:pt x="17512" y="624"/>
                </a:cubicBezTo>
                <a:cubicBezTo>
                  <a:pt x="17525" y="624"/>
                  <a:pt x="17538" y="619"/>
                  <a:pt x="17546" y="609"/>
                </a:cubicBezTo>
                <a:cubicBezTo>
                  <a:pt x="17558" y="596"/>
                  <a:pt x="17546" y="578"/>
                  <a:pt x="17533" y="578"/>
                </a:cubicBezTo>
                <a:cubicBezTo>
                  <a:pt x="17529" y="578"/>
                  <a:pt x="17525" y="580"/>
                  <a:pt x="17521" y="585"/>
                </a:cubicBezTo>
                <a:cubicBezTo>
                  <a:pt x="17519" y="587"/>
                  <a:pt x="17516" y="589"/>
                  <a:pt x="17513" y="589"/>
                </a:cubicBezTo>
                <a:cubicBezTo>
                  <a:pt x="17510" y="589"/>
                  <a:pt x="17506" y="587"/>
                  <a:pt x="17504" y="582"/>
                </a:cubicBezTo>
                <a:cubicBezTo>
                  <a:pt x="17500" y="578"/>
                  <a:pt x="17496" y="577"/>
                  <a:pt x="17492" y="577"/>
                </a:cubicBezTo>
                <a:close/>
                <a:moveTo>
                  <a:pt x="15655" y="558"/>
                </a:moveTo>
                <a:cubicBezTo>
                  <a:pt x="15613" y="558"/>
                  <a:pt x="15613" y="629"/>
                  <a:pt x="15657" y="629"/>
                </a:cubicBezTo>
                <a:lnTo>
                  <a:pt x="15687" y="629"/>
                </a:lnTo>
                <a:cubicBezTo>
                  <a:pt x="15733" y="629"/>
                  <a:pt x="15733" y="558"/>
                  <a:pt x="15687" y="558"/>
                </a:cubicBezTo>
                <a:lnTo>
                  <a:pt x="15657" y="558"/>
                </a:lnTo>
                <a:cubicBezTo>
                  <a:pt x="15656" y="558"/>
                  <a:pt x="15655" y="558"/>
                  <a:pt x="15655" y="558"/>
                </a:cubicBezTo>
                <a:close/>
                <a:moveTo>
                  <a:pt x="2229" y="554"/>
                </a:moveTo>
                <a:cubicBezTo>
                  <a:pt x="2224" y="554"/>
                  <a:pt x="2219" y="556"/>
                  <a:pt x="2215" y="562"/>
                </a:cubicBezTo>
                <a:cubicBezTo>
                  <a:pt x="2202" y="579"/>
                  <a:pt x="2187" y="592"/>
                  <a:pt x="2167" y="598"/>
                </a:cubicBezTo>
                <a:cubicBezTo>
                  <a:pt x="2147" y="607"/>
                  <a:pt x="2152" y="635"/>
                  <a:pt x="2168" y="635"/>
                </a:cubicBezTo>
                <a:cubicBezTo>
                  <a:pt x="2170" y="635"/>
                  <a:pt x="2172" y="635"/>
                  <a:pt x="2174" y="634"/>
                </a:cubicBezTo>
                <a:cubicBezTo>
                  <a:pt x="2203" y="622"/>
                  <a:pt x="2225" y="606"/>
                  <a:pt x="2245" y="580"/>
                </a:cubicBezTo>
                <a:cubicBezTo>
                  <a:pt x="2254" y="567"/>
                  <a:pt x="2242" y="554"/>
                  <a:pt x="2229" y="554"/>
                </a:cubicBezTo>
                <a:close/>
                <a:moveTo>
                  <a:pt x="20405" y="568"/>
                </a:moveTo>
                <a:cubicBezTo>
                  <a:pt x="20372" y="568"/>
                  <a:pt x="20351" y="616"/>
                  <a:pt x="20386" y="634"/>
                </a:cubicBezTo>
                <a:cubicBezTo>
                  <a:pt x="20397" y="639"/>
                  <a:pt x="20406" y="644"/>
                  <a:pt x="20417" y="650"/>
                </a:cubicBezTo>
                <a:cubicBezTo>
                  <a:pt x="20422" y="652"/>
                  <a:pt x="20428" y="654"/>
                  <a:pt x="20433" y="654"/>
                </a:cubicBezTo>
                <a:cubicBezTo>
                  <a:pt x="20465" y="654"/>
                  <a:pt x="20488" y="605"/>
                  <a:pt x="20452" y="588"/>
                </a:cubicBezTo>
                <a:cubicBezTo>
                  <a:pt x="20442" y="582"/>
                  <a:pt x="20433" y="577"/>
                  <a:pt x="20422" y="572"/>
                </a:cubicBezTo>
                <a:cubicBezTo>
                  <a:pt x="20416" y="569"/>
                  <a:pt x="20411" y="568"/>
                  <a:pt x="20405" y="568"/>
                </a:cubicBezTo>
                <a:close/>
                <a:moveTo>
                  <a:pt x="15310" y="597"/>
                </a:moveTo>
                <a:cubicBezTo>
                  <a:pt x="15242" y="597"/>
                  <a:pt x="15241" y="703"/>
                  <a:pt x="15310" y="705"/>
                </a:cubicBezTo>
                <a:lnTo>
                  <a:pt x="15326" y="705"/>
                </a:lnTo>
                <a:cubicBezTo>
                  <a:pt x="15395" y="705"/>
                  <a:pt x="15395" y="597"/>
                  <a:pt x="15326" y="597"/>
                </a:cubicBezTo>
                <a:close/>
                <a:moveTo>
                  <a:pt x="21196" y="555"/>
                </a:moveTo>
                <a:cubicBezTo>
                  <a:pt x="21192" y="555"/>
                  <a:pt x="21187" y="555"/>
                  <a:pt x="21183" y="556"/>
                </a:cubicBezTo>
                <a:cubicBezTo>
                  <a:pt x="21156" y="565"/>
                  <a:pt x="21136" y="595"/>
                  <a:pt x="21146" y="622"/>
                </a:cubicBezTo>
                <a:cubicBezTo>
                  <a:pt x="21150" y="637"/>
                  <a:pt x="21156" y="653"/>
                  <a:pt x="21162" y="666"/>
                </a:cubicBezTo>
                <a:cubicBezTo>
                  <a:pt x="21169" y="690"/>
                  <a:pt x="21189" y="705"/>
                  <a:pt x="21213" y="705"/>
                </a:cubicBezTo>
                <a:cubicBezTo>
                  <a:pt x="21218" y="705"/>
                  <a:pt x="21223" y="704"/>
                  <a:pt x="21228" y="703"/>
                </a:cubicBezTo>
                <a:cubicBezTo>
                  <a:pt x="21254" y="696"/>
                  <a:pt x="21275" y="665"/>
                  <a:pt x="21264" y="638"/>
                </a:cubicBezTo>
                <a:cubicBezTo>
                  <a:pt x="21259" y="622"/>
                  <a:pt x="21254" y="608"/>
                  <a:pt x="21249" y="593"/>
                </a:cubicBezTo>
                <a:cubicBezTo>
                  <a:pt x="21241" y="570"/>
                  <a:pt x="21220" y="555"/>
                  <a:pt x="21196" y="555"/>
                </a:cubicBezTo>
                <a:close/>
                <a:moveTo>
                  <a:pt x="8011" y="581"/>
                </a:moveTo>
                <a:cubicBezTo>
                  <a:pt x="8007" y="581"/>
                  <a:pt x="8005" y="582"/>
                  <a:pt x="8002" y="582"/>
                </a:cubicBezTo>
                <a:cubicBezTo>
                  <a:pt x="7992" y="586"/>
                  <a:pt x="7986" y="591"/>
                  <a:pt x="7982" y="597"/>
                </a:cubicBezTo>
                <a:cubicBezTo>
                  <a:pt x="7975" y="588"/>
                  <a:pt x="7965" y="581"/>
                  <a:pt x="7950" y="581"/>
                </a:cubicBezTo>
                <a:cubicBezTo>
                  <a:pt x="7904" y="581"/>
                  <a:pt x="7904" y="653"/>
                  <a:pt x="7950" y="653"/>
                </a:cubicBezTo>
                <a:cubicBezTo>
                  <a:pt x="7962" y="653"/>
                  <a:pt x="7971" y="647"/>
                  <a:pt x="7978" y="639"/>
                </a:cubicBezTo>
                <a:cubicBezTo>
                  <a:pt x="7987" y="672"/>
                  <a:pt x="8014" y="698"/>
                  <a:pt x="8047" y="708"/>
                </a:cubicBezTo>
                <a:cubicBezTo>
                  <a:pt x="8051" y="710"/>
                  <a:pt x="8055" y="710"/>
                  <a:pt x="8059" y="710"/>
                </a:cubicBezTo>
                <a:cubicBezTo>
                  <a:pt x="8094" y="710"/>
                  <a:pt x="8105" y="653"/>
                  <a:pt x="8067" y="640"/>
                </a:cubicBezTo>
                <a:cubicBezTo>
                  <a:pt x="8051" y="635"/>
                  <a:pt x="8046" y="622"/>
                  <a:pt x="8045" y="608"/>
                </a:cubicBezTo>
                <a:cubicBezTo>
                  <a:pt x="8042" y="591"/>
                  <a:pt x="8025" y="581"/>
                  <a:pt x="8011" y="581"/>
                </a:cubicBezTo>
                <a:close/>
                <a:moveTo>
                  <a:pt x="3302" y="535"/>
                </a:moveTo>
                <a:cubicBezTo>
                  <a:pt x="3262" y="535"/>
                  <a:pt x="3225" y="588"/>
                  <a:pt x="3261" y="626"/>
                </a:cubicBezTo>
                <a:cubicBezTo>
                  <a:pt x="3284" y="651"/>
                  <a:pt x="3310" y="677"/>
                  <a:pt x="3335" y="702"/>
                </a:cubicBezTo>
                <a:cubicBezTo>
                  <a:pt x="3346" y="713"/>
                  <a:pt x="3358" y="718"/>
                  <a:pt x="3370" y="718"/>
                </a:cubicBezTo>
                <a:cubicBezTo>
                  <a:pt x="3410" y="718"/>
                  <a:pt x="3447" y="665"/>
                  <a:pt x="3410" y="628"/>
                </a:cubicBezTo>
                <a:cubicBezTo>
                  <a:pt x="3385" y="602"/>
                  <a:pt x="3362" y="576"/>
                  <a:pt x="3337" y="551"/>
                </a:cubicBezTo>
                <a:cubicBezTo>
                  <a:pt x="3326" y="540"/>
                  <a:pt x="3314" y="535"/>
                  <a:pt x="3302" y="535"/>
                </a:cubicBezTo>
                <a:close/>
                <a:moveTo>
                  <a:pt x="9437" y="600"/>
                </a:moveTo>
                <a:cubicBezTo>
                  <a:pt x="9419" y="600"/>
                  <a:pt x="9401" y="609"/>
                  <a:pt x="9391" y="626"/>
                </a:cubicBezTo>
                <a:cubicBezTo>
                  <a:pt x="9376" y="650"/>
                  <a:pt x="9385" y="686"/>
                  <a:pt x="9411" y="700"/>
                </a:cubicBezTo>
                <a:cubicBezTo>
                  <a:pt x="9421" y="705"/>
                  <a:pt x="9431" y="710"/>
                  <a:pt x="9441" y="716"/>
                </a:cubicBezTo>
                <a:cubicBezTo>
                  <a:pt x="9450" y="720"/>
                  <a:pt x="9459" y="722"/>
                  <a:pt x="9468" y="722"/>
                </a:cubicBezTo>
                <a:cubicBezTo>
                  <a:pt x="9486" y="722"/>
                  <a:pt x="9504" y="713"/>
                  <a:pt x="9515" y="696"/>
                </a:cubicBezTo>
                <a:cubicBezTo>
                  <a:pt x="9528" y="672"/>
                  <a:pt x="9521" y="635"/>
                  <a:pt x="9495" y="622"/>
                </a:cubicBezTo>
                <a:cubicBezTo>
                  <a:pt x="9484" y="617"/>
                  <a:pt x="9475" y="612"/>
                  <a:pt x="9464" y="607"/>
                </a:cubicBezTo>
                <a:cubicBezTo>
                  <a:pt x="9456" y="602"/>
                  <a:pt x="9446" y="600"/>
                  <a:pt x="9437" y="600"/>
                </a:cubicBezTo>
                <a:close/>
                <a:moveTo>
                  <a:pt x="23841" y="623"/>
                </a:moveTo>
                <a:cubicBezTo>
                  <a:pt x="23831" y="623"/>
                  <a:pt x="23820" y="629"/>
                  <a:pt x="23814" y="642"/>
                </a:cubicBezTo>
                <a:cubicBezTo>
                  <a:pt x="23809" y="653"/>
                  <a:pt x="23803" y="661"/>
                  <a:pt x="23799" y="672"/>
                </a:cubicBezTo>
                <a:cubicBezTo>
                  <a:pt x="23784" y="700"/>
                  <a:pt x="23808" y="726"/>
                  <a:pt x="23832" y="726"/>
                </a:cubicBezTo>
                <a:cubicBezTo>
                  <a:pt x="23842" y="726"/>
                  <a:pt x="23853" y="720"/>
                  <a:pt x="23859" y="707"/>
                </a:cubicBezTo>
                <a:cubicBezTo>
                  <a:pt x="23865" y="697"/>
                  <a:pt x="23870" y="687"/>
                  <a:pt x="23875" y="677"/>
                </a:cubicBezTo>
                <a:cubicBezTo>
                  <a:pt x="23889" y="649"/>
                  <a:pt x="23864" y="623"/>
                  <a:pt x="23841" y="623"/>
                </a:cubicBezTo>
                <a:close/>
                <a:moveTo>
                  <a:pt x="12217" y="701"/>
                </a:moveTo>
                <a:cubicBezTo>
                  <a:pt x="12194" y="701"/>
                  <a:pt x="12194" y="736"/>
                  <a:pt x="12217" y="736"/>
                </a:cubicBezTo>
                <a:cubicBezTo>
                  <a:pt x="12240" y="736"/>
                  <a:pt x="12240" y="701"/>
                  <a:pt x="12217" y="701"/>
                </a:cubicBezTo>
                <a:close/>
                <a:moveTo>
                  <a:pt x="7054" y="625"/>
                </a:moveTo>
                <a:cubicBezTo>
                  <a:pt x="7033" y="625"/>
                  <a:pt x="7011" y="642"/>
                  <a:pt x="7018" y="669"/>
                </a:cubicBezTo>
                <a:cubicBezTo>
                  <a:pt x="7023" y="689"/>
                  <a:pt x="7029" y="708"/>
                  <a:pt x="7034" y="729"/>
                </a:cubicBezTo>
                <a:cubicBezTo>
                  <a:pt x="7038" y="747"/>
                  <a:pt x="7052" y="755"/>
                  <a:pt x="7066" y="755"/>
                </a:cubicBezTo>
                <a:cubicBezTo>
                  <a:pt x="7087" y="755"/>
                  <a:pt x="7109" y="738"/>
                  <a:pt x="7102" y="711"/>
                </a:cubicBezTo>
                <a:cubicBezTo>
                  <a:pt x="7097" y="691"/>
                  <a:pt x="7091" y="670"/>
                  <a:pt x="7086" y="651"/>
                </a:cubicBezTo>
                <a:cubicBezTo>
                  <a:pt x="7082" y="633"/>
                  <a:pt x="7068" y="625"/>
                  <a:pt x="7054" y="625"/>
                </a:cubicBezTo>
                <a:close/>
                <a:moveTo>
                  <a:pt x="8566" y="673"/>
                </a:moveTo>
                <a:cubicBezTo>
                  <a:pt x="8540" y="673"/>
                  <a:pt x="8516" y="708"/>
                  <a:pt x="8541" y="733"/>
                </a:cubicBezTo>
                <a:lnTo>
                  <a:pt x="8557" y="749"/>
                </a:lnTo>
                <a:cubicBezTo>
                  <a:pt x="8564" y="756"/>
                  <a:pt x="8573" y="760"/>
                  <a:pt x="8581" y="760"/>
                </a:cubicBezTo>
                <a:cubicBezTo>
                  <a:pt x="8608" y="760"/>
                  <a:pt x="8632" y="724"/>
                  <a:pt x="8606" y="700"/>
                </a:cubicBezTo>
                <a:lnTo>
                  <a:pt x="8591" y="684"/>
                </a:lnTo>
                <a:cubicBezTo>
                  <a:pt x="8583" y="676"/>
                  <a:pt x="8575" y="673"/>
                  <a:pt x="8566" y="673"/>
                </a:cubicBezTo>
                <a:close/>
                <a:moveTo>
                  <a:pt x="127" y="713"/>
                </a:moveTo>
                <a:cubicBezTo>
                  <a:pt x="110" y="713"/>
                  <a:pt x="100" y="738"/>
                  <a:pt x="118" y="745"/>
                </a:cubicBezTo>
                <a:cubicBezTo>
                  <a:pt x="128" y="750"/>
                  <a:pt x="136" y="755"/>
                  <a:pt x="147" y="761"/>
                </a:cubicBezTo>
                <a:cubicBezTo>
                  <a:pt x="150" y="763"/>
                  <a:pt x="154" y="763"/>
                  <a:pt x="157" y="763"/>
                </a:cubicBezTo>
                <a:cubicBezTo>
                  <a:pt x="173" y="763"/>
                  <a:pt x="183" y="740"/>
                  <a:pt x="166" y="731"/>
                </a:cubicBezTo>
                <a:cubicBezTo>
                  <a:pt x="155" y="726"/>
                  <a:pt x="146" y="721"/>
                  <a:pt x="135" y="716"/>
                </a:cubicBezTo>
                <a:cubicBezTo>
                  <a:pt x="132" y="714"/>
                  <a:pt x="130" y="713"/>
                  <a:pt x="127" y="713"/>
                </a:cubicBezTo>
                <a:close/>
                <a:moveTo>
                  <a:pt x="19606" y="734"/>
                </a:moveTo>
                <a:cubicBezTo>
                  <a:pt x="19583" y="734"/>
                  <a:pt x="19583" y="770"/>
                  <a:pt x="19606" y="770"/>
                </a:cubicBezTo>
                <a:cubicBezTo>
                  <a:pt x="19630" y="770"/>
                  <a:pt x="19630" y="734"/>
                  <a:pt x="19606" y="734"/>
                </a:cubicBezTo>
                <a:close/>
                <a:moveTo>
                  <a:pt x="5477" y="738"/>
                </a:moveTo>
                <a:cubicBezTo>
                  <a:pt x="5436" y="738"/>
                  <a:pt x="5399" y="790"/>
                  <a:pt x="5436" y="828"/>
                </a:cubicBezTo>
                <a:cubicBezTo>
                  <a:pt x="5441" y="834"/>
                  <a:pt x="5447" y="838"/>
                  <a:pt x="5452" y="843"/>
                </a:cubicBezTo>
                <a:cubicBezTo>
                  <a:pt x="5463" y="854"/>
                  <a:pt x="5475" y="859"/>
                  <a:pt x="5488" y="859"/>
                </a:cubicBezTo>
                <a:cubicBezTo>
                  <a:pt x="5529" y="859"/>
                  <a:pt x="5566" y="806"/>
                  <a:pt x="5528" y="769"/>
                </a:cubicBezTo>
                <a:lnTo>
                  <a:pt x="5513" y="753"/>
                </a:lnTo>
                <a:cubicBezTo>
                  <a:pt x="5501" y="742"/>
                  <a:pt x="5489" y="738"/>
                  <a:pt x="5477" y="738"/>
                </a:cubicBezTo>
                <a:close/>
                <a:moveTo>
                  <a:pt x="16152" y="755"/>
                </a:moveTo>
                <a:cubicBezTo>
                  <a:pt x="16134" y="755"/>
                  <a:pt x="16116" y="767"/>
                  <a:pt x="16116" y="790"/>
                </a:cubicBezTo>
                <a:lnTo>
                  <a:pt x="16116" y="834"/>
                </a:lnTo>
                <a:cubicBezTo>
                  <a:pt x="16116" y="857"/>
                  <a:pt x="16134" y="868"/>
                  <a:pt x="16152" y="868"/>
                </a:cubicBezTo>
                <a:cubicBezTo>
                  <a:pt x="16170" y="868"/>
                  <a:pt x="16188" y="857"/>
                  <a:pt x="16188" y="834"/>
                </a:cubicBezTo>
                <a:lnTo>
                  <a:pt x="16188" y="790"/>
                </a:lnTo>
                <a:cubicBezTo>
                  <a:pt x="16188" y="767"/>
                  <a:pt x="16170" y="755"/>
                  <a:pt x="16152" y="755"/>
                </a:cubicBezTo>
                <a:close/>
                <a:moveTo>
                  <a:pt x="16334" y="726"/>
                </a:moveTo>
                <a:cubicBezTo>
                  <a:pt x="16313" y="726"/>
                  <a:pt x="16291" y="744"/>
                  <a:pt x="16296" y="770"/>
                </a:cubicBezTo>
                <a:lnTo>
                  <a:pt x="16311" y="844"/>
                </a:lnTo>
                <a:cubicBezTo>
                  <a:pt x="16315" y="863"/>
                  <a:pt x="16328" y="871"/>
                  <a:pt x="16342" y="871"/>
                </a:cubicBezTo>
                <a:cubicBezTo>
                  <a:pt x="16363" y="871"/>
                  <a:pt x="16385" y="853"/>
                  <a:pt x="16379" y="827"/>
                </a:cubicBezTo>
                <a:lnTo>
                  <a:pt x="16364" y="752"/>
                </a:lnTo>
                <a:cubicBezTo>
                  <a:pt x="16360" y="734"/>
                  <a:pt x="16347" y="726"/>
                  <a:pt x="16334" y="726"/>
                </a:cubicBezTo>
                <a:close/>
                <a:moveTo>
                  <a:pt x="20761" y="768"/>
                </a:moveTo>
                <a:cubicBezTo>
                  <a:pt x="20751" y="768"/>
                  <a:pt x="20742" y="772"/>
                  <a:pt x="20735" y="779"/>
                </a:cubicBezTo>
                <a:cubicBezTo>
                  <a:pt x="20721" y="794"/>
                  <a:pt x="20722" y="815"/>
                  <a:pt x="20735" y="829"/>
                </a:cubicBezTo>
                <a:cubicBezTo>
                  <a:pt x="20756" y="854"/>
                  <a:pt x="20776" y="879"/>
                  <a:pt x="20797" y="904"/>
                </a:cubicBezTo>
                <a:cubicBezTo>
                  <a:pt x="20803" y="911"/>
                  <a:pt x="20812" y="914"/>
                  <a:pt x="20821" y="914"/>
                </a:cubicBezTo>
                <a:cubicBezTo>
                  <a:pt x="20831" y="914"/>
                  <a:pt x="20841" y="910"/>
                  <a:pt x="20846" y="904"/>
                </a:cubicBezTo>
                <a:cubicBezTo>
                  <a:pt x="20861" y="889"/>
                  <a:pt x="20860" y="868"/>
                  <a:pt x="20846" y="854"/>
                </a:cubicBezTo>
                <a:cubicBezTo>
                  <a:pt x="20825" y="829"/>
                  <a:pt x="20806" y="804"/>
                  <a:pt x="20785" y="779"/>
                </a:cubicBezTo>
                <a:cubicBezTo>
                  <a:pt x="20779" y="772"/>
                  <a:pt x="20770" y="768"/>
                  <a:pt x="20761" y="768"/>
                </a:cubicBezTo>
                <a:close/>
                <a:moveTo>
                  <a:pt x="9934" y="794"/>
                </a:moveTo>
                <a:cubicBezTo>
                  <a:pt x="9893" y="794"/>
                  <a:pt x="9857" y="847"/>
                  <a:pt x="9894" y="884"/>
                </a:cubicBezTo>
                <a:lnTo>
                  <a:pt x="9909" y="900"/>
                </a:lnTo>
                <a:cubicBezTo>
                  <a:pt x="9921" y="911"/>
                  <a:pt x="9933" y="916"/>
                  <a:pt x="9946" y="916"/>
                </a:cubicBezTo>
                <a:cubicBezTo>
                  <a:pt x="9986" y="916"/>
                  <a:pt x="10023" y="863"/>
                  <a:pt x="9985" y="826"/>
                </a:cubicBezTo>
                <a:lnTo>
                  <a:pt x="9970" y="810"/>
                </a:lnTo>
                <a:cubicBezTo>
                  <a:pt x="9959" y="798"/>
                  <a:pt x="9946" y="794"/>
                  <a:pt x="9934" y="794"/>
                </a:cubicBezTo>
                <a:close/>
                <a:moveTo>
                  <a:pt x="12354" y="851"/>
                </a:moveTo>
                <a:cubicBezTo>
                  <a:pt x="12342" y="851"/>
                  <a:pt x="12330" y="864"/>
                  <a:pt x="12337" y="879"/>
                </a:cubicBezTo>
                <a:cubicBezTo>
                  <a:pt x="12342" y="889"/>
                  <a:pt x="12348" y="899"/>
                  <a:pt x="12352" y="909"/>
                </a:cubicBezTo>
                <a:cubicBezTo>
                  <a:pt x="12356" y="916"/>
                  <a:pt x="12361" y="918"/>
                  <a:pt x="12366" y="918"/>
                </a:cubicBezTo>
                <a:cubicBezTo>
                  <a:pt x="12378" y="918"/>
                  <a:pt x="12390" y="905"/>
                  <a:pt x="12383" y="890"/>
                </a:cubicBezTo>
                <a:cubicBezTo>
                  <a:pt x="12377" y="880"/>
                  <a:pt x="12371" y="870"/>
                  <a:pt x="12367" y="860"/>
                </a:cubicBezTo>
                <a:cubicBezTo>
                  <a:pt x="12364" y="854"/>
                  <a:pt x="12359" y="851"/>
                  <a:pt x="12354" y="851"/>
                </a:cubicBezTo>
                <a:close/>
                <a:moveTo>
                  <a:pt x="11842" y="801"/>
                </a:moveTo>
                <a:cubicBezTo>
                  <a:pt x="11833" y="801"/>
                  <a:pt x="11824" y="804"/>
                  <a:pt x="11815" y="808"/>
                </a:cubicBezTo>
                <a:cubicBezTo>
                  <a:pt x="11805" y="813"/>
                  <a:pt x="11795" y="818"/>
                  <a:pt x="11785" y="823"/>
                </a:cubicBezTo>
                <a:cubicBezTo>
                  <a:pt x="11758" y="837"/>
                  <a:pt x="11752" y="872"/>
                  <a:pt x="11765" y="897"/>
                </a:cubicBezTo>
                <a:cubicBezTo>
                  <a:pt x="11775" y="914"/>
                  <a:pt x="11793" y="923"/>
                  <a:pt x="11811" y="923"/>
                </a:cubicBezTo>
                <a:cubicBezTo>
                  <a:pt x="11820" y="923"/>
                  <a:pt x="11829" y="921"/>
                  <a:pt x="11838" y="917"/>
                </a:cubicBezTo>
                <a:cubicBezTo>
                  <a:pt x="11848" y="910"/>
                  <a:pt x="11858" y="905"/>
                  <a:pt x="11868" y="901"/>
                </a:cubicBezTo>
                <a:cubicBezTo>
                  <a:pt x="11895" y="888"/>
                  <a:pt x="11901" y="853"/>
                  <a:pt x="11888" y="828"/>
                </a:cubicBezTo>
                <a:cubicBezTo>
                  <a:pt x="11878" y="810"/>
                  <a:pt x="11860" y="801"/>
                  <a:pt x="11842" y="801"/>
                </a:cubicBezTo>
                <a:close/>
                <a:moveTo>
                  <a:pt x="2859" y="854"/>
                </a:moveTo>
                <a:cubicBezTo>
                  <a:pt x="2813" y="854"/>
                  <a:pt x="2813" y="925"/>
                  <a:pt x="2859" y="925"/>
                </a:cubicBezTo>
                <a:lnTo>
                  <a:pt x="2875" y="925"/>
                </a:lnTo>
                <a:cubicBezTo>
                  <a:pt x="2921" y="925"/>
                  <a:pt x="2921" y="854"/>
                  <a:pt x="2875" y="854"/>
                </a:cubicBezTo>
                <a:close/>
                <a:moveTo>
                  <a:pt x="12877" y="817"/>
                </a:moveTo>
                <a:cubicBezTo>
                  <a:pt x="12809" y="817"/>
                  <a:pt x="12809" y="925"/>
                  <a:pt x="12877" y="925"/>
                </a:cubicBezTo>
                <a:lnTo>
                  <a:pt x="12907" y="925"/>
                </a:lnTo>
                <a:cubicBezTo>
                  <a:pt x="12975" y="925"/>
                  <a:pt x="12977" y="817"/>
                  <a:pt x="12907" y="817"/>
                </a:cubicBezTo>
                <a:close/>
                <a:moveTo>
                  <a:pt x="14891" y="828"/>
                </a:moveTo>
                <a:cubicBezTo>
                  <a:pt x="14873" y="828"/>
                  <a:pt x="14855" y="839"/>
                  <a:pt x="14855" y="862"/>
                </a:cubicBezTo>
                <a:lnTo>
                  <a:pt x="14855" y="892"/>
                </a:lnTo>
                <a:cubicBezTo>
                  <a:pt x="14855" y="915"/>
                  <a:pt x="14872" y="926"/>
                  <a:pt x="14890" y="926"/>
                </a:cubicBezTo>
                <a:cubicBezTo>
                  <a:pt x="14908" y="926"/>
                  <a:pt x="14926" y="915"/>
                  <a:pt x="14926" y="892"/>
                </a:cubicBezTo>
                <a:lnTo>
                  <a:pt x="14926" y="862"/>
                </a:lnTo>
                <a:cubicBezTo>
                  <a:pt x="14926" y="839"/>
                  <a:pt x="14909" y="828"/>
                  <a:pt x="14891" y="828"/>
                </a:cubicBezTo>
                <a:close/>
                <a:moveTo>
                  <a:pt x="18870" y="899"/>
                </a:moveTo>
                <a:cubicBezTo>
                  <a:pt x="18845" y="899"/>
                  <a:pt x="18845" y="933"/>
                  <a:pt x="18870" y="933"/>
                </a:cubicBezTo>
                <a:lnTo>
                  <a:pt x="18885" y="933"/>
                </a:lnTo>
                <a:cubicBezTo>
                  <a:pt x="18908" y="933"/>
                  <a:pt x="18908" y="899"/>
                  <a:pt x="18885" y="899"/>
                </a:cubicBezTo>
                <a:close/>
                <a:moveTo>
                  <a:pt x="22310" y="861"/>
                </a:moveTo>
                <a:cubicBezTo>
                  <a:pt x="22293" y="861"/>
                  <a:pt x="22275" y="873"/>
                  <a:pt x="22275" y="896"/>
                </a:cubicBezTo>
                <a:lnTo>
                  <a:pt x="22275" y="926"/>
                </a:lnTo>
                <a:cubicBezTo>
                  <a:pt x="22275" y="949"/>
                  <a:pt x="22293" y="961"/>
                  <a:pt x="22310" y="961"/>
                </a:cubicBezTo>
                <a:cubicBezTo>
                  <a:pt x="22328" y="961"/>
                  <a:pt x="22346" y="949"/>
                  <a:pt x="22346" y="926"/>
                </a:cubicBezTo>
                <a:lnTo>
                  <a:pt x="22346" y="896"/>
                </a:lnTo>
                <a:cubicBezTo>
                  <a:pt x="22346" y="873"/>
                  <a:pt x="22328" y="861"/>
                  <a:pt x="22310" y="861"/>
                </a:cubicBezTo>
                <a:close/>
                <a:moveTo>
                  <a:pt x="6632" y="880"/>
                </a:moveTo>
                <a:cubicBezTo>
                  <a:pt x="6615" y="880"/>
                  <a:pt x="6597" y="892"/>
                  <a:pt x="6597" y="915"/>
                </a:cubicBezTo>
                <a:lnTo>
                  <a:pt x="6597" y="930"/>
                </a:lnTo>
                <a:cubicBezTo>
                  <a:pt x="6596" y="952"/>
                  <a:pt x="6613" y="963"/>
                  <a:pt x="6631" y="963"/>
                </a:cubicBezTo>
                <a:cubicBezTo>
                  <a:pt x="6649" y="963"/>
                  <a:pt x="6667" y="952"/>
                  <a:pt x="6667" y="930"/>
                </a:cubicBezTo>
                <a:lnTo>
                  <a:pt x="6667" y="915"/>
                </a:lnTo>
                <a:cubicBezTo>
                  <a:pt x="6667" y="892"/>
                  <a:pt x="6650" y="880"/>
                  <a:pt x="6632" y="880"/>
                </a:cubicBezTo>
                <a:close/>
                <a:moveTo>
                  <a:pt x="14740" y="886"/>
                </a:moveTo>
                <a:cubicBezTo>
                  <a:pt x="14723" y="886"/>
                  <a:pt x="14705" y="898"/>
                  <a:pt x="14705" y="921"/>
                </a:cubicBezTo>
                <a:lnTo>
                  <a:pt x="14705" y="937"/>
                </a:lnTo>
                <a:cubicBezTo>
                  <a:pt x="14705" y="960"/>
                  <a:pt x="14723" y="971"/>
                  <a:pt x="14740" y="971"/>
                </a:cubicBezTo>
                <a:cubicBezTo>
                  <a:pt x="14758" y="971"/>
                  <a:pt x="14776" y="960"/>
                  <a:pt x="14776" y="937"/>
                </a:cubicBezTo>
                <a:lnTo>
                  <a:pt x="14776" y="921"/>
                </a:lnTo>
                <a:cubicBezTo>
                  <a:pt x="14776" y="898"/>
                  <a:pt x="14758" y="886"/>
                  <a:pt x="14740" y="886"/>
                </a:cubicBezTo>
                <a:close/>
                <a:moveTo>
                  <a:pt x="7699" y="897"/>
                </a:moveTo>
                <a:cubicBezTo>
                  <a:pt x="7672" y="897"/>
                  <a:pt x="7648" y="932"/>
                  <a:pt x="7673" y="958"/>
                </a:cubicBezTo>
                <a:lnTo>
                  <a:pt x="7689" y="973"/>
                </a:lnTo>
                <a:cubicBezTo>
                  <a:pt x="7696" y="981"/>
                  <a:pt x="7704" y="984"/>
                  <a:pt x="7712" y="984"/>
                </a:cubicBezTo>
                <a:cubicBezTo>
                  <a:pt x="7740" y="984"/>
                  <a:pt x="7764" y="947"/>
                  <a:pt x="7739" y="923"/>
                </a:cubicBezTo>
                <a:lnTo>
                  <a:pt x="7723" y="907"/>
                </a:lnTo>
                <a:cubicBezTo>
                  <a:pt x="7716" y="900"/>
                  <a:pt x="7707" y="897"/>
                  <a:pt x="7699" y="897"/>
                </a:cubicBezTo>
                <a:close/>
                <a:moveTo>
                  <a:pt x="13904" y="850"/>
                </a:moveTo>
                <a:cubicBezTo>
                  <a:pt x="13868" y="850"/>
                  <a:pt x="13830" y="889"/>
                  <a:pt x="13854" y="931"/>
                </a:cubicBezTo>
                <a:cubicBezTo>
                  <a:pt x="13874" y="967"/>
                  <a:pt x="13905" y="984"/>
                  <a:pt x="13944" y="988"/>
                </a:cubicBezTo>
                <a:cubicBezTo>
                  <a:pt x="13945" y="988"/>
                  <a:pt x="13947" y="988"/>
                  <a:pt x="13948" y="988"/>
                </a:cubicBezTo>
                <a:cubicBezTo>
                  <a:pt x="13976" y="988"/>
                  <a:pt x="13998" y="960"/>
                  <a:pt x="13998" y="933"/>
                </a:cubicBezTo>
                <a:cubicBezTo>
                  <a:pt x="13998" y="904"/>
                  <a:pt x="13975" y="885"/>
                  <a:pt x="13948" y="880"/>
                </a:cubicBezTo>
                <a:cubicBezTo>
                  <a:pt x="13947" y="879"/>
                  <a:pt x="13947" y="878"/>
                  <a:pt x="13946" y="876"/>
                </a:cubicBezTo>
                <a:cubicBezTo>
                  <a:pt x="13936" y="857"/>
                  <a:pt x="13920" y="850"/>
                  <a:pt x="13904" y="850"/>
                </a:cubicBezTo>
                <a:close/>
                <a:moveTo>
                  <a:pt x="16602" y="920"/>
                </a:moveTo>
                <a:cubicBezTo>
                  <a:pt x="16555" y="920"/>
                  <a:pt x="16555" y="990"/>
                  <a:pt x="16602" y="990"/>
                </a:cubicBezTo>
                <a:lnTo>
                  <a:pt x="16617" y="990"/>
                </a:lnTo>
                <a:cubicBezTo>
                  <a:pt x="16618" y="990"/>
                  <a:pt x="16618" y="990"/>
                  <a:pt x="16618" y="990"/>
                </a:cubicBezTo>
                <a:cubicBezTo>
                  <a:pt x="16662" y="990"/>
                  <a:pt x="16662" y="920"/>
                  <a:pt x="16617" y="920"/>
                </a:cubicBezTo>
                <a:close/>
                <a:moveTo>
                  <a:pt x="18192" y="927"/>
                </a:moveTo>
                <a:cubicBezTo>
                  <a:pt x="18181" y="927"/>
                  <a:pt x="18169" y="940"/>
                  <a:pt x="18176" y="954"/>
                </a:cubicBezTo>
                <a:cubicBezTo>
                  <a:pt x="18181" y="965"/>
                  <a:pt x="18187" y="974"/>
                  <a:pt x="18192" y="985"/>
                </a:cubicBezTo>
                <a:cubicBezTo>
                  <a:pt x="18195" y="991"/>
                  <a:pt x="18200" y="994"/>
                  <a:pt x="18206" y="994"/>
                </a:cubicBezTo>
                <a:cubicBezTo>
                  <a:pt x="18217" y="994"/>
                  <a:pt x="18229" y="981"/>
                  <a:pt x="18222" y="967"/>
                </a:cubicBezTo>
                <a:cubicBezTo>
                  <a:pt x="18217" y="956"/>
                  <a:pt x="18212" y="947"/>
                  <a:pt x="18206" y="937"/>
                </a:cubicBezTo>
                <a:cubicBezTo>
                  <a:pt x="18203" y="930"/>
                  <a:pt x="18198" y="927"/>
                  <a:pt x="18192" y="927"/>
                </a:cubicBezTo>
                <a:close/>
                <a:moveTo>
                  <a:pt x="13508" y="927"/>
                </a:moveTo>
                <a:cubicBezTo>
                  <a:pt x="13462" y="927"/>
                  <a:pt x="13462" y="998"/>
                  <a:pt x="13508" y="998"/>
                </a:cubicBezTo>
                <a:cubicBezTo>
                  <a:pt x="13554" y="998"/>
                  <a:pt x="13554" y="927"/>
                  <a:pt x="13508" y="927"/>
                </a:cubicBezTo>
                <a:close/>
                <a:moveTo>
                  <a:pt x="15552" y="884"/>
                </a:moveTo>
                <a:cubicBezTo>
                  <a:pt x="15511" y="884"/>
                  <a:pt x="15474" y="937"/>
                  <a:pt x="15511" y="974"/>
                </a:cubicBezTo>
                <a:lnTo>
                  <a:pt x="15527" y="990"/>
                </a:lnTo>
                <a:cubicBezTo>
                  <a:pt x="15538" y="1001"/>
                  <a:pt x="15551" y="1006"/>
                  <a:pt x="15563" y="1006"/>
                </a:cubicBezTo>
                <a:cubicBezTo>
                  <a:pt x="15604" y="1006"/>
                  <a:pt x="15640" y="953"/>
                  <a:pt x="15603" y="916"/>
                </a:cubicBezTo>
                <a:lnTo>
                  <a:pt x="15587" y="900"/>
                </a:lnTo>
                <a:cubicBezTo>
                  <a:pt x="15576" y="889"/>
                  <a:pt x="15564" y="884"/>
                  <a:pt x="15552" y="884"/>
                </a:cubicBezTo>
                <a:close/>
                <a:moveTo>
                  <a:pt x="21737" y="870"/>
                </a:moveTo>
                <a:cubicBezTo>
                  <a:pt x="21719" y="870"/>
                  <a:pt x="21700" y="880"/>
                  <a:pt x="21691" y="897"/>
                </a:cubicBezTo>
                <a:cubicBezTo>
                  <a:pt x="21686" y="907"/>
                  <a:pt x="21680" y="917"/>
                  <a:pt x="21675" y="927"/>
                </a:cubicBezTo>
                <a:cubicBezTo>
                  <a:pt x="21662" y="953"/>
                  <a:pt x="21668" y="985"/>
                  <a:pt x="21695" y="1000"/>
                </a:cubicBezTo>
                <a:cubicBezTo>
                  <a:pt x="21703" y="1005"/>
                  <a:pt x="21712" y="1008"/>
                  <a:pt x="21722" y="1008"/>
                </a:cubicBezTo>
                <a:cubicBezTo>
                  <a:pt x="21741" y="1008"/>
                  <a:pt x="21760" y="998"/>
                  <a:pt x="21768" y="981"/>
                </a:cubicBezTo>
                <a:cubicBezTo>
                  <a:pt x="21774" y="970"/>
                  <a:pt x="21779" y="962"/>
                  <a:pt x="21784" y="951"/>
                </a:cubicBezTo>
                <a:cubicBezTo>
                  <a:pt x="21798" y="925"/>
                  <a:pt x="21792" y="894"/>
                  <a:pt x="21764" y="878"/>
                </a:cubicBezTo>
                <a:cubicBezTo>
                  <a:pt x="21756" y="873"/>
                  <a:pt x="21747" y="870"/>
                  <a:pt x="21737" y="870"/>
                </a:cubicBezTo>
                <a:close/>
                <a:moveTo>
                  <a:pt x="24322" y="940"/>
                </a:moveTo>
                <a:cubicBezTo>
                  <a:pt x="24314" y="940"/>
                  <a:pt x="24306" y="944"/>
                  <a:pt x="24298" y="951"/>
                </a:cubicBezTo>
                <a:lnTo>
                  <a:pt x="24283" y="967"/>
                </a:lnTo>
                <a:cubicBezTo>
                  <a:pt x="24258" y="992"/>
                  <a:pt x="24282" y="1027"/>
                  <a:pt x="24309" y="1027"/>
                </a:cubicBezTo>
                <a:cubicBezTo>
                  <a:pt x="24317" y="1027"/>
                  <a:pt x="24326" y="1024"/>
                  <a:pt x="24333" y="1016"/>
                </a:cubicBezTo>
                <a:lnTo>
                  <a:pt x="24349" y="1000"/>
                </a:lnTo>
                <a:cubicBezTo>
                  <a:pt x="24374" y="976"/>
                  <a:pt x="24349" y="940"/>
                  <a:pt x="24322" y="940"/>
                </a:cubicBezTo>
                <a:close/>
                <a:moveTo>
                  <a:pt x="11044" y="954"/>
                </a:moveTo>
                <a:cubicBezTo>
                  <a:pt x="11038" y="954"/>
                  <a:pt x="11033" y="956"/>
                  <a:pt x="11029" y="962"/>
                </a:cubicBezTo>
                <a:cubicBezTo>
                  <a:pt x="11016" y="978"/>
                  <a:pt x="11000" y="991"/>
                  <a:pt x="10981" y="998"/>
                </a:cubicBezTo>
                <a:cubicBezTo>
                  <a:pt x="10961" y="1006"/>
                  <a:pt x="10966" y="1034"/>
                  <a:pt x="10982" y="1034"/>
                </a:cubicBezTo>
                <a:cubicBezTo>
                  <a:pt x="10984" y="1034"/>
                  <a:pt x="10986" y="1034"/>
                  <a:pt x="10989" y="1033"/>
                </a:cubicBezTo>
                <a:cubicBezTo>
                  <a:pt x="11018" y="1021"/>
                  <a:pt x="11041" y="1005"/>
                  <a:pt x="11060" y="980"/>
                </a:cubicBezTo>
                <a:cubicBezTo>
                  <a:pt x="11069" y="967"/>
                  <a:pt x="11056" y="954"/>
                  <a:pt x="11044" y="954"/>
                </a:cubicBezTo>
                <a:close/>
                <a:moveTo>
                  <a:pt x="16840" y="995"/>
                </a:moveTo>
                <a:cubicBezTo>
                  <a:pt x="16795" y="995"/>
                  <a:pt x="16795" y="1066"/>
                  <a:pt x="16840" y="1066"/>
                </a:cubicBezTo>
                <a:lnTo>
                  <a:pt x="16856" y="1066"/>
                </a:lnTo>
                <a:cubicBezTo>
                  <a:pt x="16902" y="1066"/>
                  <a:pt x="16902" y="995"/>
                  <a:pt x="16856" y="995"/>
                </a:cubicBezTo>
                <a:close/>
                <a:moveTo>
                  <a:pt x="666" y="967"/>
                </a:moveTo>
                <a:cubicBezTo>
                  <a:pt x="661" y="967"/>
                  <a:pt x="655" y="969"/>
                  <a:pt x="649" y="972"/>
                </a:cubicBezTo>
                <a:cubicBezTo>
                  <a:pt x="633" y="981"/>
                  <a:pt x="624" y="1005"/>
                  <a:pt x="636" y="1020"/>
                </a:cubicBezTo>
                <a:cubicBezTo>
                  <a:pt x="652" y="1040"/>
                  <a:pt x="665" y="1061"/>
                  <a:pt x="680" y="1080"/>
                </a:cubicBezTo>
                <a:cubicBezTo>
                  <a:pt x="688" y="1091"/>
                  <a:pt x="700" y="1098"/>
                  <a:pt x="712" y="1098"/>
                </a:cubicBezTo>
                <a:cubicBezTo>
                  <a:pt x="717" y="1098"/>
                  <a:pt x="723" y="1097"/>
                  <a:pt x="728" y="1094"/>
                </a:cubicBezTo>
                <a:cubicBezTo>
                  <a:pt x="744" y="1085"/>
                  <a:pt x="753" y="1061"/>
                  <a:pt x="742" y="1046"/>
                </a:cubicBezTo>
                <a:cubicBezTo>
                  <a:pt x="726" y="1026"/>
                  <a:pt x="712" y="1005"/>
                  <a:pt x="697" y="985"/>
                </a:cubicBezTo>
                <a:cubicBezTo>
                  <a:pt x="689" y="974"/>
                  <a:pt x="678" y="967"/>
                  <a:pt x="666" y="967"/>
                </a:cubicBezTo>
                <a:close/>
                <a:moveTo>
                  <a:pt x="12116" y="935"/>
                </a:moveTo>
                <a:cubicBezTo>
                  <a:pt x="12076" y="935"/>
                  <a:pt x="12040" y="988"/>
                  <a:pt x="12076" y="1026"/>
                </a:cubicBezTo>
                <a:cubicBezTo>
                  <a:pt x="12099" y="1051"/>
                  <a:pt x="12124" y="1075"/>
                  <a:pt x="12149" y="1101"/>
                </a:cubicBezTo>
                <a:cubicBezTo>
                  <a:pt x="12160" y="1112"/>
                  <a:pt x="12172" y="1117"/>
                  <a:pt x="12184" y="1117"/>
                </a:cubicBezTo>
                <a:cubicBezTo>
                  <a:pt x="12225" y="1117"/>
                  <a:pt x="12261" y="1064"/>
                  <a:pt x="12225" y="1027"/>
                </a:cubicBezTo>
                <a:cubicBezTo>
                  <a:pt x="12200" y="1002"/>
                  <a:pt x="12176" y="975"/>
                  <a:pt x="12151" y="951"/>
                </a:cubicBezTo>
                <a:cubicBezTo>
                  <a:pt x="12141" y="940"/>
                  <a:pt x="12128" y="935"/>
                  <a:pt x="12116" y="935"/>
                </a:cubicBezTo>
                <a:close/>
                <a:moveTo>
                  <a:pt x="2013" y="968"/>
                </a:moveTo>
                <a:cubicBezTo>
                  <a:pt x="1997" y="968"/>
                  <a:pt x="1981" y="975"/>
                  <a:pt x="1970" y="993"/>
                </a:cubicBezTo>
                <a:cubicBezTo>
                  <a:pt x="1961" y="1009"/>
                  <a:pt x="1952" y="1025"/>
                  <a:pt x="1943" y="1038"/>
                </a:cubicBezTo>
                <a:cubicBezTo>
                  <a:pt x="1917" y="1080"/>
                  <a:pt x="1954" y="1119"/>
                  <a:pt x="1991" y="1119"/>
                </a:cubicBezTo>
                <a:cubicBezTo>
                  <a:pt x="2007" y="1119"/>
                  <a:pt x="2024" y="1112"/>
                  <a:pt x="2035" y="1094"/>
                </a:cubicBezTo>
                <a:cubicBezTo>
                  <a:pt x="2043" y="1078"/>
                  <a:pt x="2053" y="1062"/>
                  <a:pt x="2062" y="1048"/>
                </a:cubicBezTo>
                <a:cubicBezTo>
                  <a:pt x="2087" y="1007"/>
                  <a:pt x="2050" y="968"/>
                  <a:pt x="2013" y="968"/>
                </a:cubicBezTo>
                <a:close/>
                <a:moveTo>
                  <a:pt x="3596" y="1039"/>
                </a:moveTo>
                <a:cubicBezTo>
                  <a:pt x="3587" y="1039"/>
                  <a:pt x="3578" y="1045"/>
                  <a:pt x="3578" y="1057"/>
                </a:cubicBezTo>
                <a:lnTo>
                  <a:pt x="3578" y="1131"/>
                </a:lnTo>
                <a:cubicBezTo>
                  <a:pt x="3578" y="1142"/>
                  <a:pt x="3587" y="1148"/>
                  <a:pt x="3596" y="1148"/>
                </a:cubicBezTo>
                <a:cubicBezTo>
                  <a:pt x="3605" y="1148"/>
                  <a:pt x="3613" y="1142"/>
                  <a:pt x="3613" y="1131"/>
                </a:cubicBezTo>
                <a:lnTo>
                  <a:pt x="3613" y="1057"/>
                </a:lnTo>
                <a:cubicBezTo>
                  <a:pt x="3613" y="1045"/>
                  <a:pt x="3605" y="1039"/>
                  <a:pt x="3596" y="1039"/>
                </a:cubicBezTo>
                <a:close/>
                <a:moveTo>
                  <a:pt x="15868" y="1025"/>
                </a:moveTo>
                <a:cubicBezTo>
                  <a:pt x="15847" y="1025"/>
                  <a:pt x="15826" y="1042"/>
                  <a:pt x="15833" y="1069"/>
                </a:cubicBezTo>
                <a:cubicBezTo>
                  <a:pt x="15838" y="1088"/>
                  <a:pt x="15843" y="1108"/>
                  <a:pt x="15848" y="1129"/>
                </a:cubicBezTo>
                <a:cubicBezTo>
                  <a:pt x="15853" y="1147"/>
                  <a:pt x="15867" y="1155"/>
                  <a:pt x="15881" y="1155"/>
                </a:cubicBezTo>
                <a:cubicBezTo>
                  <a:pt x="15902" y="1155"/>
                  <a:pt x="15923" y="1137"/>
                  <a:pt x="15916" y="1110"/>
                </a:cubicBezTo>
                <a:cubicBezTo>
                  <a:pt x="15910" y="1091"/>
                  <a:pt x="15906" y="1070"/>
                  <a:pt x="15901" y="1051"/>
                </a:cubicBezTo>
                <a:cubicBezTo>
                  <a:pt x="15896" y="1033"/>
                  <a:pt x="15882" y="1025"/>
                  <a:pt x="15868" y="1025"/>
                </a:cubicBezTo>
                <a:close/>
                <a:moveTo>
                  <a:pt x="8941" y="1113"/>
                </a:moveTo>
                <a:cubicBezTo>
                  <a:pt x="8925" y="1113"/>
                  <a:pt x="8914" y="1137"/>
                  <a:pt x="8931" y="1145"/>
                </a:cubicBezTo>
                <a:cubicBezTo>
                  <a:pt x="8942" y="1150"/>
                  <a:pt x="8951" y="1156"/>
                  <a:pt x="8961" y="1161"/>
                </a:cubicBezTo>
                <a:cubicBezTo>
                  <a:pt x="8964" y="1162"/>
                  <a:pt x="8967" y="1163"/>
                  <a:pt x="8970" y="1163"/>
                </a:cubicBezTo>
                <a:cubicBezTo>
                  <a:pt x="8986" y="1163"/>
                  <a:pt x="8996" y="1139"/>
                  <a:pt x="8980" y="1130"/>
                </a:cubicBezTo>
                <a:cubicBezTo>
                  <a:pt x="8970" y="1125"/>
                  <a:pt x="8960" y="1120"/>
                  <a:pt x="8950" y="1115"/>
                </a:cubicBezTo>
                <a:cubicBezTo>
                  <a:pt x="8947" y="1113"/>
                  <a:pt x="8944" y="1113"/>
                  <a:pt x="8941" y="1113"/>
                </a:cubicBezTo>
                <a:close/>
                <a:moveTo>
                  <a:pt x="8342" y="1091"/>
                </a:moveTo>
                <a:cubicBezTo>
                  <a:pt x="8329" y="1091"/>
                  <a:pt x="8315" y="1099"/>
                  <a:pt x="8309" y="1109"/>
                </a:cubicBezTo>
                <a:cubicBezTo>
                  <a:pt x="8299" y="1127"/>
                  <a:pt x="8307" y="1146"/>
                  <a:pt x="8322" y="1158"/>
                </a:cubicBezTo>
                <a:cubicBezTo>
                  <a:pt x="8342" y="1173"/>
                  <a:pt x="8361" y="1188"/>
                  <a:pt x="8382" y="1203"/>
                </a:cubicBezTo>
                <a:cubicBezTo>
                  <a:pt x="8387" y="1206"/>
                  <a:pt x="8393" y="1208"/>
                  <a:pt x="8398" y="1208"/>
                </a:cubicBezTo>
                <a:cubicBezTo>
                  <a:pt x="8411" y="1208"/>
                  <a:pt x="8425" y="1200"/>
                  <a:pt x="8431" y="1189"/>
                </a:cubicBezTo>
                <a:cubicBezTo>
                  <a:pt x="8442" y="1171"/>
                  <a:pt x="8433" y="1152"/>
                  <a:pt x="8418" y="1141"/>
                </a:cubicBezTo>
                <a:cubicBezTo>
                  <a:pt x="8398" y="1125"/>
                  <a:pt x="8379" y="1110"/>
                  <a:pt x="8358" y="1096"/>
                </a:cubicBezTo>
                <a:cubicBezTo>
                  <a:pt x="8353" y="1093"/>
                  <a:pt x="8348" y="1091"/>
                  <a:pt x="8342" y="1091"/>
                </a:cubicBezTo>
                <a:close/>
                <a:moveTo>
                  <a:pt x="3160" y="1141"/>
                </a:moveTo>
                <a:cubicBezTo>
                  <a:pt x="3143" y="1141"/>
                  <a:pt x="3125" y="1152"/>
                  <a:pt x="3125" y="1174"/>
                </a:cubicBezTo>
                <a:lnTo>
                  <a:pt x="3125" y="1190"/>
                </a:lnTo>
                <a:cubicBezTo>
                  <a:pt x="3125" y="1213"/>
                  <a:pt x="3143" y="1225"/>
                  <a:pt x="3160" y="1225"/>
                </a:cubicBezTo>
                <a:cubicBezTo>
                  <a:pt x="3178" y="1225"/>
                  <a:pt x="3195" y="1213"/>
                  <a:pt x="3195" y="1190"/>
                </a:cubicBezTo>
                <a:lnTo>
                  <a:pt x="3195" y="1174"/>
                </a:lnTo>
                <a:cubicBezTo>
                  <a:pt x="3195" y="1152"/>
                  <a:pt x="3178" y="1141"/>
                  <a:pt x="3160" y="1141"/>
                </a:cubicBezTo>
                <a:close/>
                <a:moveTo>
                  <a:pt x="19516" y="1076"/>
                </a:moveTo>
                <a:cubicBezTo>
                  <a:pt x="19497" y="1076"/>
                  <a:pt x="19479" y="1086"/>
                  <a:pt x="19469" y="1103"/>
                </a:cubicBezTo>
                <a:cubicBezTo>
                  <a:pt x="19453" y="1129"/>
                  <a:pt x="19464" y="1161"/>
                  <a:pt x="19489" y="1176"/>
                </a:cubicBezTo>
                <a:cubicBezTo>
                  <a:pt x="19514" y="1192"/>
                  <a:pt x="19537" y="1208"/>
                  <a:pt x="19562" y="1224"/>
                </a:cubicBezTo>
                <a:cubicBezTo>
                  <a:pt x="19569" y="1228"/>
                  <a:pt x="19577" y="1230"/>
                  <a:pt x="19586" y="1230"/>
                </a:cubicBezTo>
                <a:cubicBezTo>
                  <a:pt x="19605" y="1230"/>
                  <a:pt x="19625" y="1220"/>
                  <a:pt x="19635" y="1204"/>
                </a:cubicBezTo>
                <a:cubicBezTo>
                  <a:pt x="19651" y="1178"/>
                  <a:pt x="19641" y="1146"/>
                  <a:pt x="19615" y="1130"/>
                </a:cubicBezTo>
                <a:cubicBezTo>
                  <a:pt x="19590" y="1115"/>
                  <a:pt x="19567" y="1099"/>
                  <a:pt x="19542" y="1083"/>
                </a:cubicBezTo>
                <a:cubicBezTo>
                  <a:pt x="19534" y="1078"/>
                  <a:pt x="19525" y="1076"/>
                  <a:pt x="19516" y="1076"/>
                </a:cubicBezTo>
                <a:close/>
                <a:moveTo>
                  <a:pt x="23334" y="1104"/>
                </a:moveTo>
                <a:cubicBezTo>
                  <a:pt x="23313" y="1104"/>
                  <a:pt x="23290" y="1122"/>
                  <a:pt x="23297" y="1148"/>
                </a:cubicBezTo>
                <a:cubicBezTo>
                  <a:pt x="23307" y="1190"/>
                  <a:pt x="23334" y="1226"/>
                  <a:pt x="23374" y="1245"/>
                </a:cubicBezTo>
                <a:cubicBezTo>
                  <a:pt x="23380" y="1248"/>
                  <a:pt x="23385" y="1249"/>
                  <a:pt x="23391" y="1249"/>
                </a:cubicBezTo>
                <a:cubicBezTo>
                  <a:pt x="23423" y="1249"/>
                  <a:pt x="23445" y="1201"/>
                  <a:pt x="23409" y="1183"/>
                </a:cubicBezTo>
                <a:cubicBezTo>
                  <a:pt x="23387" y="1171"/>
                  <a:pt x="23371" y="1153"/>
                  <a:pt x="23366" y="1129"/>
                </a:cubicBezTo>
                <a:cubicBezTo>
                  <a:pt x="23361" y="1112"/>
                  <a:pt x="23348" y="1104"/>
                  <a:pt x="23334" y="1104"/>
                </a:cubicBezTo>
                <a:close/>
                <a:moveTo>
                  <a:pt x="7978" y="1168"/>
                </a:moveTo>
                <a:cubicBezTo>
                  <a:pt x="7970" y="1168"/>
                  <a:pt x="7962" y="1171"/>
                  <a:pt x="7955" y="1179"/>
                </a:cubicBezTo>
                <a:lnTo>
                  <a:pt x="7939" y="1194"/>
                </a:lnTo>
                <a:cubicBezTo>
                  <a:pt x="7914" y="1219"/>
                  <a:pt x="7938" y="1255"/>
                  <a:pt x="7965" y="1255"/>
                </a:cubicBezTo>
                <a:cubicBezTo>
                  <a:pt x="7973" y="1255"/>
                  <a:pt x="7981" y="1252"/>
                  <a:pt x="7988" y="1245"/>
                </a:cubicBezTo>
                <a:cubicBezTo>
                  <a:pt x="7993" y="1239"/>
                  <a:pt x="7999" y="1232"/>
                  <a:pt x="8004" y="1229"/>
                </a:cubicBezTo>
                <a:cubicBezTo>
                  <a:pt x="8030" y="1203"/>
                  <a:pt x="8005" y="1168"/>
                  <a:pt x="7978" y="1168"/>
                </a:cubicBezTo>
                <a:close/>
                <a:moveTo>
                  <a:pt x="20371" y="1110"/>
                </a:moveTo>
                <a:cubicBezTo>
                  <a:pt x="20368" y="1110"/>
                  <a:pt x="20365" y="1111"/>
                  <a:pt x="20362" y="1112"/>
                </a:cubicBezTo>
                <a:cubicBezTo>
                  <a:pt x="20347" y="1116"/>
                  <a:pt x="20331" y="1137"/>
                  <a:pt x="20337" y="1156"/>
                </a:cubicBezTo>
                <a:cubicBezTo>
                  <a:pt x="20348" y="1180"/>
                  <a:pt x="20357" y="1205"/>
                  <a:pt x="20368" y="1230"/>
                </a:cubicBezTo>
                <a:cubicBezTo>
                  <a:pt x="20374" y="1245"/>
                  <a:pt x="20386" y="1256"/>
                  <a:pt x="20402" y="1256"/>
                </a:cubicBezTo>
                <a:cubicBezTo>
                  <a:pt x="20404" y="1256"/>
                  <a:pt x="20407" y="1256"/>
                  <a:pt x="20411" y="1255"/>
                </a:cubicBezTo>
                <a:cubicBezTo>
                  <a:pt x="20427" y="1250"/>
                  <a:pt x="20442" y="1229"/>
                  <a:pt x="20436" y="1211"/>
                </a:cubicBezTo>
                <a:cubicBezTo>
                  <a:pt x="20425" y="1187"/>
                  <a:pt x="20416" y="1162"/>
                  <a:pt x="20405" y="1137"/>
                </a:cubicBezTo>
                <a:cubicBezTo>
                  <a:pt x="20398" y="1122"/>
                  <a:pt x="20386" y="1110"/>
                  <a:pt x="20371" y="1110"/>
                </a:cubicBezTo>
                <a:close/>
                <a:moveTo>
                  <a:pt x="14291" y="1137"/>
                </a:moveTo>
                <a:cubicBezTo>
                  <a:pt x="14250" y="1137"/>
                  <a:pt x="14214" y="1190"/>
                  <a:pt x="14251" y="1227"/>
                </a:cubicBezTo>
                <a:lnTo>
                  <a:pt x="14266" y="1242"/>
                </a:lnTo>
                <a:cubicBezTo>
                  <a:pt x="14278" y="1254"/>
                  <a:pt x="14290" y="1258"/>
                  <a:pt x="14302" y="1258"/>
                </a:cubicBezTo>
                <a:cubicBezTo>
                  <a:pt x="14343" y="1258"/>
                  <a:pt x="14380" y="1205"/>
                  <a:pt x="14342" y="1168"/>
                </a:cubicBezTo>
                <a:lnTo>
                  <a:pt x="14326" y="1152"/>
                </a:lnTo>
                <a:cubicBezTo>
                  <a:pt x="14315" y="1141"/>
                  <a:pt x="14303" y="1137"/>
                  <a:pt x="14291" y="1137"/>
                </a:cubicBezTo>
                <a:close/>
                <a:moveTo>
                  <a:pt x="18990" y="1214"/>
                </a:moveTo>
                <a:cubicBezTo>
                  <a:pt x="18977" y="1214"/>
                  <a:pt x="18964" y="1232"/>
                  <a:pt x="18976" y="1245"/>
                </a:cubicBezTo>
                <a:lnTo>
                  <a:pt x="18992" y="1260"/>
                </a:lnTo>
                <a:cubicBezTo>
                  <a:pt x="18996" y="1263"/>
                  <a:pt x="18999" y="1265"/>
                  <a:pt x="19003" y="1265"/>
                </a:cubicBezTo>
                <a:cubicBezTo>
                  <a:pt x="19017" y="1265"/>
                  <a:pt x="19030" y="1247"/>
                  <a:pt x="19017" y="1235"/>
                </a:cubicBezTo>
                <a:lnTo>
                  <a:pt x="19002" y="1219"/>
                </a:lnTo>
                <a:cubicBezTo>
                  <a:pt x="18998" y="1216"/>
                  <a:pt x="18994" y="1214"/>
                  <a:pt x="18990" y="1214"/>
                </a:cubicBezTo>
                <a:close/>
                <a:moveTo>
                  <a:pt x="17335" y="1208"/>
                </a:moveTo>
                <a:cubicBezTo>
                  <a:pt x="17291" y="1208"/>
                  <a:pt x="17292" y="1278"/>
                  <a:pt x="17337" y="1278"/>
                </a:cubicBezTo>
                <a:lnTo>
                  <a:pt x="17367" y="1278"/>
                </a:lnTo>
                <a:cubicBezTo>
                  <a:pt x="17413" y="1278"/>
                  <a:pt x="17413" y="1208"/>
                  <a:pt x="17367" y="1208"/>
                </a:cubicBezTo>
                <a:lnTo>
                  <a:pt x="17337" y="1208"/>
                </a:lnTo>
                <a:cubicBezTo>
                  <a:pt x="17336" y="1208"/>
                  <a:pt x="17336" y="1208"/>
                  <a:pt x="17335" y="1208"/>
                </a:cubicBezTo>
                <a:close/>
                <a:moveTo>
                  <a:pt x="4945" y="1146"/>
                </a:moveTo>
                <a:cubicBezTo>
                  <a:pt x="4939" y="1146"/>
                  <a:pt x="4932" y="1147"/>
                  <a:pt x="4927" y="1150"/>
                </a:cubicBezTo>
                <a:cubicBezTo>
                  <a:pt x="4908" y="1161"/>
                  <a:pt x="4906" y="1182"/>
                  <a:pt x="4913" y="1198"/>
                </a:cubicBezTo>
                <a:cubicBezTo>
                  <a:pt x="4924" y="1224"/>
                  <a:pt x="4934" y="1248"/>
                  <a:pt x="4947" y="1273"/>
                </a:cubicBezTo>
                <a:cubicBezTo>
                  <a:pt x="4952" y="1285"/>
                  <a:pt x="4964" y="1291"/>
                  <a:pt x="4977" y="1291"/>
                </a:cubicBezTo>
                <a:cubicBezTo>
                  <a:pt x="4983" y="1291"/>
                  <a:pt x="4990" y="1289"/>
                  <a:pt x="4995" y="1286"/>
                </a:cubicBezTo>
                <a:cubicBezTo>
                  <a:pt x="5013" y="1276"/>
                  <a:pt x="5016" y="1255"/>
                  <a:pt x="5008" y="1237"/>
                </a:cubicBezTo>
                <a:cubicBezTo>
                  <a:pt x="4997" y="1213"/>
                  <a:pt x="4987" y="1188"/>
                  <a:pt x="4975" y="1163"/>
                </a:cubicBezTo>
                <a:cubicBezTo>
                  <a:pt x="4970" y="1152"/>
                  <a:pt x="4958" y="1146"/>
                  <a:pt x="4945" y="1146"/>
                </a:cubicBezTo>
                <a:close/>
                <a:moveTo>
                  <a:pt x="1492" y="1163"/>
                </a:moveTo>
                <a:cubicBezTo>
                  <a:pt x="1483" y="1163"/>
                  <a:pt x="1474" y="1165"/>
                  <a:pt x="1466" y="1169"/>
                </a:cubicBezTo>
                <a:cubicBezTo>
                  <a:pt x="1440" y="1185"/>
                  <a:pt x="1433" y="1216"/>
                  <a:pt x="1446" y="1242"/>
                </a:cubicBezTo>
                <a:cubicBezTo>
                  <a:pt x="1451" y="1253"/>
                  <a:pt x="1456" y="1262"/>
                  <a:pt x="1462" y="1273"/>
                </a:cubicBezTo>
                <a:cubicBezTo>
                  <a:pt x="1471" y="1290"/>
                  <a:pt x="1490" y="1299"/>
                  <a:pt x="1509" y="1299"/>
                </a:cubicBezTo>
                <a:cubicBezTo>
                  <a:pt x="1518" y="1299"/>
                  <a:pt x="1527" y="1297"/>
                  <a:pt x="1535" y="1293"/>
                </a:cubicBezTo>
                <a:cubicBezTo>
                  <a:pt x="1561" y="1277"/>
                  <a:pt x="1569" y="1246"/>
                  <a:pt x="1555" y="1219"/>
                </a:cubicBezTo>
                <a:cubicBezTo>
                  <a:pt x="1550" y="1209"/>
                  <a:pt x="1544" y="1200"/>
                  <a:pt x="1539" y="1189"/>
                </a:cubicBezTo>
                <a:cubicBezTo>
                  <a:pt x="1530" y="1171"/>
                  <a:pt x="1511" y="1163"/>
                  <a:pt x="1492" y="1163"/>
                </a:cubicBezTo>
                <a:close/>
                <a:moveTo>
                  <a:pt x="11674" y="1253"/>
                </a:moveTo>
                <a:cubicBezTo>
                  <a:pt x="11628" y="1253"/>
                  <a:pt x="11628" y="1324"/>
                  <a:pt x="11674" y="1324"/>
                </a:cubicBezTo>
                <a:lnTo>
                  <a:pt x="11689" y="1324"/>
                </a:lnTo>
                <a:cubicBezTo>
                  <a:pt x="11734" y="1324"/>
                  <a:pt x="11734" y="1253"/>
                  <a:pt x="11689" y="1253"/>
                </a:cubicBezTo>
                <a:close/>
                <a:moveTo>
                  <a:pt x="22550" y="1282"/>
                </a:moveTo>
                <a:cubicBezTo>
                  <a:pt x="22533" y="1282"/>
                  <a:pt x="22515" y="1293"/>
                  <a:pt x="22515" y="1316"/>
                </a:cubicBezTo>
                <a:lnTo>
                  <a:pt x="22515" y="1331"/>
                </a:lnTo>
                <a:cubicBezTo>
                  <a:pt x="22515" y="1355"/>
                  <a:pt x="22533" y="1366"/>
                  <a:pt x="22550" y="1366"/>
                </a:cubicBezTo>
                <a:cubicBezTo>
                  <a:pt x="22568" y="1366"/>
                  <a:pt x="22585" y="1355"/>
                  <a:pt x="22585" y="1331"/>
                </a:cubicBezTo>
                <a:lnTo>
                  <a:pt x="22585" y="1316"/>
                </a:lnTo>
                <a:cubicBezTo>
                  <a:pt x="22585" y="1293"/>
                  <a:pt x="22568" y="1282"/>
                  <a:pt x="22550" y="1282"/>
                </a:cubicBezTo>
                <a:close/>
                <a:moveTo>
                  <a:pt x="17863" y="1270"/>
                </a:moveTo>
                <a:cubicBezTo>
                  <a:pt x="17845" y="1270"/>
                  <a:pt x="17827" y="1281"/>
                  <a:pt x="17827" y="1304"/>
                </a:cubicBezTo>
                <a:lnTo>
                  <a:pt x="17827" y="1335"/>
                </a:lnTo>
                <a:cubicBezTo>
                  <a:pt x="17827" y="1358"/>
                  <a:pt x="17845" y="1369"/>
                  <a:pt x="17862" y="1369"/>
                </a:cubicBezTo>
                <a:cubicBezTo>
                  <a:pt x="17880" y="1369"/>
                  <a:pt x="17897" y="1358"/>
                  <a:pt x="17897" y="1335"/>
                </a:cubicBezTo>
                <a:lnTo>
                  <a:pt x="17897" y="1304"/>
                </a:lnTo>
                <a:cubicBezTo>
                  <a:pt x="17898" y="1281"/>
                  <a:pt x="17880" y="1270"/>
                  <a:pt x="17863" y="1270"/>
                </a:cubicBezTo>
                <a:close/>
                <a:moveTo>
                  <a:pt x="16512" y="1295"/>
                </a:moveTo>
                <a:cubicBezTo>
                  <a:pt x="16485" y="1295"/>
                  <a:pt x="16460" y="1331"/>
                  <a:pt x="16486" y="1356"/>
                </a:cubicBezTo>
                <a:cubicBezTo>
                  <a:pt x="16493" y="1362"/>
                  <a:pt x="16497" y="1367"/>
                  <a:pt x="16502" y="1371"/>
                </a:cubicBezTo>
                <a:cubicBezTo>
                  <a:pt x="16509" y="1379"/>
                  <a:pt x="16517" y="1382"/>
                  <a:pt x="16525" y="1382"/>
                </a:cubicBezTo>
                <a:cubicBezTo>
                  <a:pt x="16553" y="1382"/>
                  <a:pt x="16576" y="1345"/>
                  <a:pt x="16551" y="1321"/>
                </a:cubicBezTo>
                <a:lnTo>
                  <a:pt x="16536" y="1305"/>
                </a:lnTo>
                <a:cubicBezTo>
                  <a:pt x="16528" y="1298"/>
                  <a:pt x="16520" y="1295"/>
                  <a:pt x="16512" y="1295"/>
                </a:cubicBezTo>
                <a:close/>
                <a:moveTo>
                  <a:pt x="15998" y="1260"/>
                </a:moveTo>
                <a:cubicBezTo>
                  <a:pt x="15986" y="1260"/>
                  <a:pt x="15973" y="1265"/>
                  <a:pt x="15962" y="1276"/>
                </a:cubicBezTo>
                <a:lnTo>
                  <a:pt x="15947" y="1292"/>
                </a:lnTo>
                <a:cubicBezTo>
                  <a:pt x="15909" y="1329"/>
                  <a:pt x="15945" y="1383"/>
                  <a:pt x="15986" y="1383"/>
                </a:cubicBezTo>
                <a:cubicBezTo>
                  <a:pt x="15998" y="1383"/>
                  <a:pt x="16010" y="1378"/>
                  <a:pt x="16021" y="1367"/>
                </a:cubicBezTo>
                <a:lnTo>
                  <a:pt x="16037" y="1351"/>
                </a:lnTo>
                <a:cubicBezTo>
                  <a:pt x="16075" y="1314"/>
                  <a:pt x="16039" y="1260"/>
                  <a:pt x="15998" y="1260"/>
                </a:cubicBezTo>
                <a:close/>
                <a:moveTo>
                  <a:pt x="15445" y="1279"/>
                </a:moveTo>
                <a:cubicBezTo>
                  <a:pt x="15427" y="1279"/>
                  <a:pt x="15409" y="1291"/>
                  <a:pt x="15409" y="1314"/>
                </a:cubicBezTo>
                <a:lnTo>
                  <a:pt x="15409" y="1329"/>
                </a:lnTo>
                <a:cubicBezTo>
                  <a:pt x="15409" y="1352"/>
                  <a:pt x="15427" y="1363"/>
                  <a:pt x="15445" y="1363"/>
                </a:cubicBezTo>
                <a:cubicBezTo>
                  <a:pt x="15453" y="1363"/>
                  <a:pt x="15461" y="1361"/>
                  <a:pt x="15468" y="1356"/>
                </a:cubicBezTo>
                <a:cubicBezTo>
                  <a:pt x="15473" y="1378"/>
                  <a:pt x="15489" y="1396"/>
                  <a:pt x="15518" y="1396"/>
                </a:cubicBezTo>
                <a:cubicBezTo>
                  <a:pt x="15587" y="1396"/>
                  <a:pt x="15587" y="1289"/>
                  <a:pt x="15518" y="1289"/>
                </a:cubicBezTo>
                <a:cubicBezTo>
                  <a:pt x="15502" y="1289"/>
                  <a:pt x="15488" y="1295"/>
                  <a:pt x="15481" y="1305"/>
                </a:cubicBezTo>
                <a:cubicBezTo>
                  <a:pt x="15477" y="1288"/>
                  <a:pt x="15461" y="1279"/>
                  <a:pt x="15445" y="1279"/>
                </a:cubicBezTo>
                <a:close/>
                <a:moveTo>
                  <a:pt x="8699" y="1308"/>
                </a:moveTo>
                <a:cubicBezTo>
                  <a:pt x="8672" y="1308"/>
                  <a:pt x="8647" y="1343"/>
                  <a:pt x="8673" y="1367"/>
                </a:cubicBezTo>
                <a:cubicBezTo>
                  <a:pt x="8684" y="1375"/>
                  <a:pt x="8694" y="1386"/>
                  <a:pt x="8705" y="1396"/>
                </a:cubicBezTo>
                <a:cubicBezTo>
                  <a:pt x="8712" y="1403"/>
                  <a:pt x="8720" y="1406"/>
                  <a:pt x="8728" y="1406"/>
                </a:cubicBezTo>
                <a:cubicBezTo>
                  <a:pt x="8756" y="1406"/>
                  <a:pt x="8781" y="1371"/>
                  <a:pt x="8755" y="1346"/>
                </a:cubicBezTo>
                <a:cubicBezTo>
                  <a:pt x="8745" y="1336"/>
                  <a:pt x="8734" y="1326"/>
                  <a:pt x="8724" y="1318"/>
                </a:cubicBezTo>
                <a:cubicBezTo>
                  <a:pt x="8716" y="1311"/>
                  <a:pt x="8708" y="1308"/>
                  <a:pt x="8699" y="1308"/>
                </a:cubicBezTo>
                <a:close/>
                <a:moveTo>
                  <a:pt x="4227" y="1274"/>
                </a:moveTo>
                <a:cubicBezTo>
                  <a:pt x="4208" y="1274"/>
                  <a:pt x="4189" y="1284"/>
                  <a:pt x="4179" y="1300"/>
                </a:cubicBezTo>
                <a:cubicBezTo>
                  <a:pt x="4164" y="1326"/>
                  <a:pt x="4175" y="1358"/>
                  <a:pt x="4199" y="1373"/>
                </a:cubicBezTo>
                <a:cubicBezTo>
                  <a:pt x="4215" y="1384"/>
                  <a:pt x="4229" y="1393"/>
                  <a:pt x="4243" y="1404"/>
                </a:cubicBezTo>
                <a:cubicBezTo>
                  <a:pt x="4251" y="1409"/>
                  <a:pt x="4260" y="1411"/>
                  <a:pt x="4269" y="1411"/>
                </a:cubicBezTo>
                <a:cubicBezTo>
                  <a:pt x="4288" y="1411"/>
                  <a:pt x="4307" y="1401"/>
                  <a:pt x="4316" y="1384"/>
                </a:cubicBezTo>
                <a:cubicBezTo>
                  <a:pt x="4332" y="1358"/>
                  <a:pt x="4322" y="1326"/>
                  <a:pt x="4298" y="1311"/>
                </a:cubicBezTo>
                <a:cubicBezTo>
                  <a:pt x="4282" y="1300"/>
                  <a:pt x="4267" y="1292"/>
                  <a:pt x="4252" y="1281"/>
                </a:cubicBezTo>
                <a:cubicBezTo>
                  <a:pt x="4245" y="1276"/>
                  <a:pt x="4236" y="1274"/>
                  <a:pt x="4227" y="1274"/>
                </a:cubicBezTo>
                <a:close/>
                <a:moveTo>
                  <a:pt x="18253" y="1393"/>
                </a:moveTo>
                <a:cubicBezTo>
                  <a:pt x="18244" y="1393"/>
                  <a:pt x="18236" y="1399"/>
                  <a:pt x="18236" y="1410"/>
                </a:cubicBezTo>
                <a:lnTo>
                  <a:pt x="18236" y="1426"/>
                </a:lnTo>
                <a:cubicBezTo>
                  <a:pt x="18236" y="1438"/>
                  <a:pt x="18244" y="1444"/>
                  <a:pt x="18253" y="1444"/>
                </a:cubicBezTo>
                <a:cubicBezTo>
                  <a:pt x="18262" y="1444"/>
                  <a:pt x="18270" y="1438"/>
                  <a:pt x="18270" y="1426"/>
                </a:cubicBezTo>
                <a:lnTo>
                  <a:pt x="18270" y="1410"/>
                </a:lnTo>
                <a:cubicBezTo>
                  <a:pt x="18270" y="1399"/>
                  <a:pt x="18262" y="1393"/>
                  <a:pt x="18253" y="1393"/>
                </a:cubicBezTo>
                <a:close/>
                <a:moveTo>
                  <a:pt x="5879" y="1311"/>
                </a:moveTo>
                <a:cubicBezTo>
                  <a:pt x="5856" y="1311"/>
                  <a:pt x="5836" y="1327"/>
                  <a:pt x="5828" y="1349"/>
                </a:cubicBezTo>
                <a:cubicBezTo>
                  <a:pt x="5823" y="1365"/>
                  <a:pt x="5818" y="1379"/>
                  <a:pt x="5812" y="1393"/>
                </a:cubicBezTo>
                <a:cubicBezTo>
                  <a:pt x="5803" y="1421"/>
                  <a:pt x="5823" y="1452"/>
                  <a:pt x="5849" y="1459"/>
                </a:cubicBezTo>
                <a:cubicBezTo>
                  <a:pt x="5854" y="1461"/>
                  <a:pt x="5859" y="1461"/>
                  <a:pt x="5864" y="1461"/>
                </a:cubicBezTo>
                <a:cubicBezTo>
                  <a:pt x="5888" y="1461"/>
                  <a:pt x="5907" y="1445"/>
                  <a:pt x="5914" y="1423"/>
                </a:cubicBezTo>
                <a:cubicBezTo>
                  <a:pt x="5919" y="1407"/>
                  <a:pt x="5924" y="1392"/>
                  <a:pt x="5930" y="1378"/>
                </a:cubicBezTo>
                <a:cubicBezTo>
                  <a:pt x="5939" y="1350"/>
                  <a:pt x="5919" y="1319"/>
                  <a:pt x="5893" y="1313"/>
                </a:cubicBezTo>
                <a:cubicBezTo>
                  <a:pt x="5888" y="1311"/>
                  <a:pt x="5884" y="1311"/>
                  <a:pt x="5879" y="1311"/>
                </a:cubicBezTo>
                <a:close/>
                <a:moveTo>
                  <a:pt x="2364" y="1379"/>
                </a:moveTo>
                <a:cubicBezTo>
                  <a:pt x="2346" y="1379"/>
                  <a:pt x="2328" y="1390"/>
                  <a:pt x="2328" y="1413"/>
                </a:cubicBezTo>
                <a:lnTo>
                  <a:pt x="2328" y="1429"/>
                </a:lnTo>
                <a:cubicBezTo>
                  <a:pt x="2328" y="1452"/>
                  <a:pt x="2346" y="1463"/>
                  <a:pt x="2363" y="1463"/>
                </a:cubicBezTo>
                <a:cubicBezTo>
                  <a:pt x="2381" y="1463"/>
                  <a:pt x="2398" y="1452"/>
                  <a:pt x="2398" y="1429"/>
                </a:cubicBezTo>
                <a:lnTo>
                  <a:pt x="2398" y="1413"/>
                </a:lnTo>
                <a:cubicBezTo>
                  <a:pt x="2399" y="1390"/>
                  <a:pt x="2381" y="1379"/>
                  <a:pt x="2364" y="1379"/>
                </a:cubicBezTo>
                <a:close/>
                <a:moveTo>
                  <a:pt x="7843" y="1377"/>
                </a:moveTo>
                <a:cubicBezTo>
                  <a:pt x="7816" y="1377"/>
                  <a:pt x="7792" y="1413"/>
                  <a:pt x="7817" y="1438"/>
                </a:cubicBezTo>
                <a:lnTo>
                  <a:pt x="7833" y="1454"/>
                </a:lnTo>
                <a:cubicBezTo>
                  <a:pt x="7840" y="1461"/>
                  <a:pt x="7849" y="1464"/>
                  <a:pt x="7857" y="1464"/>
                </a:cubicBezTo>
                <a:cubicBezTo>
                  <a:pt x="7884" y="1464"/>
                  <a:pt x="7908" y="1428"/>
                  <a:pt x="7882" y="1404"/>
                </a:cubicBezTo>
                <a:lnTo>
                  <a:pt x="7867" y="1388"/>
                </a:lnTo>
                <a:cubicBezTo>
                  <a:pt x="7859" y="1381"/>
                  <a:pt x="7851" y="1377"/>
                  <a:pt x="7843" y="1377"/>
                </a:cubicBezTo>
                <a:close/>
                <a:moveTo>
                  <a:pt x="7681" y="1393"/>
                </a:moveTo>
                <a:cubicBezTo>
                  <a:pt x="7636" y="1393"/>
                  <a:pt x="7637" y="1465"/>
                  <a:pt x="7682" y="1465"/>
                </a:cubicBezTo>
                <a:lnTo>
                  <a:pt x="7713" y="1465"/>
                </a:lnTo>
                <a:cubicBezTo>
                  <a:pt x="7758" y="1465"/>
                  <a:pt x="7758" y="1393"/>
                  <a:pt x="7713" y="1393"/>
                </a:cubicBezTo>
                <a:lnTo>
                  <a:pt x="7682" y="1393"/>
                </a:lnTo>
                <a:cubicBezTo>
                  <a:pt x="7682" y="1393"/>
                  <a:pt x="7682" y="1393"/>
                  <a:pt x="7681" y="1393"/>
                </a:cubicBezTo>
                <a:close/>
                <a:moveTo>
                  <a:pt x="24056" y="1379"/>
                </a:moveTo>
                <a:cubicBezTo>
                  <a:pt x="24053" y="1379"/>
                  <a:pt x="24049" y="1379"/>
                  <a:pt x="24045" y="1381"/>
                </a:cubicBezTo>
                <a:cubicBezTo>
                  <a:pt x="24029" y="1386"/>
                  <a:pt x="24014" y="1391"/>
                  <a:pt x="24000" y="1396"/>
                </a:cubicBezTo>
                <a:cubicBezTo>
                  <a:pt x="23960" y="1408"/>
                  <a:pt x="23971" y="1466"/>
                  <a:pt x="24007" y="1466"/>
                </a:cubicBezTo>
                <a:cubicBezTo>
                  <a:pt x="24011" y="1466"/>
                  <a:pt x="24015" y="1466"/>
                  <a:pt x="24019" y="1465"/>
                </a:cubicBezTo>
                <a:cubicBezTo>
                  <a:pt x="24034" y="1459"/>
                  <a:pt x="24048" y="1454"/>
                  <a:pt x="24063" y="1449"/>
                </a:cubicBezTo>
                <a:cubicBezTo>
                  <a:pt x="24101" y="1436"/>
                  <a:pt x="24091" y="1379"/>
                  <a:pt x="24056" y="1379"/>
                </a:cubicBezTo>
                <a:close/>
                <a:moveTo>
                  <a:pt x="3103" y="1386"/>
                </a:moveTo>
                <a:cubicBezTo>
                  <a:pt x="3081" y="1386"/>
                  <a:pt x="3058" y="1392"/>
                  <a:pt x="3037" y="1403"/>
                </a:cubicBezTo>
                <a:cubicBezTo>
                  <a:pt x="3002" y="1420"/>
                  <a:pt x="3024" y="1468"/>
                  <a:pt x="3057" y="1468"/>
                </a:cubicBezTo>
                <a:cubicBezTo>
                  <a:pt x="3062" y="1468"/>
                  <a:pt x="3067" y="1467"/>
                  <a:pt x="3073" y="1465"/>
                </a:cubicBezTo>
                <a:cubicBezTo>
                  <a:pt x="3083" y="1460"/>
                  <a:pt x="3092" y="1458"/>
                  <a:pt x="3101" y="1458"/>
                </a:cubicBezTo>
                <a:cubicBezTo>
                  <a:pt x="3112" y="1458"/>
                  <a:pt x="3123" y="1461"/>
                  <a:pt x="3135" y="1466"/>
                </a:cubicBezTo>
                <a:cubicBezTo>
                  <a:pt x="3138" y="1467"/>
                  <a:pt x="3141" y="1467"/>
                  <a:pt x="3144" y="1467"/>
                </a:cubicBezTo>
                <a:cubicBezTo>
                  <a:pt x="3159" y="1467"/>
                  <a:pt x="3175" y="1454"/>
                  <a:pt x="3179" y="1439"/>
                </a:cubicBezTo>
                <a:cubicBezTo>
                  <a:pt x="3185" y="1418"/>
                  <a:pt x="3172" y="1403"/>
                  <a:pt x="3154" y="1396"/>
                </a:cubicBezTo>
                <a:cubicBezTo>
                  <a:pt x="3137" y="1390"/>
                  <a:pt x="3120" y="1386"/>
                  <a:pt x="3103" y="1386"/>
                </a:cubicBezTo>
                <a:close/>
                <a:moveTo>
                  <a:pt x="9480" y="1366"/>
                </a:moveTo>
                <a:cubicBezTo>
                  <a:pt x="9475" y="1366"/>
                  <a:pt x="9469" y="1368"/>
                  <a:pt x="9463" y="1371"/>
                </a:cubicBezTo>
                <a:cubicBezTo>
                  <a:pt x="9447" y="1380"/>
                  <a:pt x="9438" y="1404"/>
                  <a:pt x="9450" y="1419"/>
                </a:cubicBezTo>
                <a:cubicBezTo>
                  <a:pt x="9465" y="1439"/>
                  <a:pt x="9480" y="1460"/>
                  <a:pt x="9495" y="1480"/>
                </a:cubicBezTo>
                <a:cubicBezTo>
                  <a:pt x="9502" y="1491"/>
                  <a:pt x="9514" y="1498"/>
                  <a:pt x="9526" y="1498"/>
                </a:cubicBezTo>
                <a:cubicBezTo>
                  <a:pt x="9531" y="1498"/>
                  <a:pt x="9537" y="1496"/>
                  <a:pt x="9543" y="1493"/>
                </a:cubicBezTo>
                <a:cubicBezTo>
                  <a:pt x="9559" y="1483"/>
                  <a:pt x="9568" y="1460"/>
                  <a:pt x="9556" y="1445"/>
                </a:cubicBezTo>
                <a:cubicBezTo>
                  <a:pt x="9541" y="1425"/>
                  <a:pt x="9526" y="1405"/>
                  <a:pt x="9511" y="1384"/>
                </a:cubicBezTo>
                <a:cubicBezTo>
                  <a:pt x="9504" y="1373"/>
                  <a:pt x="9492" y="1366"/>
                  <a:pt x="9480" y="1366"/>
                </a:cubicBezTo>
                <a:close/>
                <a:moveTo>
                  <a:pt x="10826" y="1366"/>
                </a:moveTo>
                <a:cubicBezTo>
                  <a:pt x="10810" y="1366"/>
                  <a:pt x="10794" y="1374"/>
                  <a:pt x="10783" y="1391"/>
                </a:cubicBezTo>
                <a:cubicBezTo>
                  <a:pt x="10774" y="1407"/>
                  <a:pt x="10764" y="1423"/>
                  <a:pt x="10756" y="1436"/>
                </a:cubicBezTo>
                <a:cubicBezTo>
                  <a:pt x="10731" y="1479"/>
                  <a:pt x="10767" y="1518"/>
                  <a:pt x="10804" y="1518"/>
                </a:cubicBezTo>
                <a:cubicBezTo>
                  <a:pt x="10820" y="1518"/>
                  <a:pt x="10836" y="1510"/>
                  <a:pt x="10847" y="1492"/>
                </a:cubicBezTo>
                <a:cubicBezTo>
                  <a:pt x="10857" y="1476"/>
                  <a:pt x="10866" y="1460"/>
                  <a:pt x="10874" y="1446"/>
                </a:cubicBezTo>
                <a:cubicBezTo>
                  <a:pt x="10899" y="1405"/>
                  <a:pt x="10862" y="1366"/>
                  <a:pt x="10826" y="1366"/>
                </a:cubicBezTo>
                <a:close/>
                <a:moveTo>
                  <a:pt x="21167" y="1412"/>
                </a:moveTo>
                <a:cubicBezTo>
                  <a:pt x="21155" y="1412"/>
                  <a:pt x="21142" y="1419"/>
                  <a:pt x="21136" y="1430"/>
                </a:cubicBezTo>
                <a:cubicBezTo>
                  <a:pt x="21127" y="1449"/>
                  <a:pt x="21134" y="1467"/>
                  <a:pt x="21149" y="1478"/>
                </a:cubicBezTo>
                <a:cubicBezTo>
                  <a:pt x="21169" y="1494"/>
                  <a:pt x="21188" y="1509"/>
                  <a:pt x="21209" y="1523"/>
                </a:cubicBezTo>
                <a:cubicBezTo>
                  <a:pt x="21214" y="1527"/>
                  <a:pt x="21219" y="1528"/>
                  <a:pt x="21225" y="1528"/>
                </a:cubicBezTo>
                <a:cubicBezTo>
                  <a:pt x="21238" y="1528"/>
                  <a:pt x="21251" y="1520"/>
                  <a:pt x="21257" y="1510"/>
                </a:cubicBezTo>
                <a:cubicBezTo>
                  <a:pt x="21269" y="1492"/>
                  <a:pt x="21260" y="1473"/>
                  <a:pt x="21244" y="1461"/>
                </a:cubicBezTo>
                <a:cubicBezTo>
                  <a:pt x="21225" y="1446"/>
                  <a:pt x="21205" y="1431"/>
                  <a:pt x="21184" y="1417"/>
                </a:cubicBezTo>
                <a:cubicBezTo>
                  <a:pt x="21179" y="1413"/>
                  <a:pt x="21173" y="1412"/>
                  <a:pt x="21167" y="1412"/>
                </a:cubicBezTo>
                <a:close/>
                <a:moveTo>
                  <a:pt x="877" y="1421"/>
                </a:moveTo>
                <a:cubicBezTo>
                  <a:pt x="859" y="1421"/>
                  <a:pt x="840" y="1432"/>
                  <a:pt x="839" y="1455"/>
                </a:cubicBezTo>
                <a:cubicBezTo>
                  <a:pt x="837" y="1491"/>
                  <a:pt x="862" y="1522"/>
                  <a:pt x="896" y="1533"/>
                </a:cubicBezTo>
                <a:cubicBezTo>
                  <a:pt x="900" y="1534"/>
                  <a:pt x="904" y="1534"/>
                  <a:pt x="907" y="1534"/>
                </a:cubicBezTo>
                <a:cubicBezTo>
                  <a:pt x="943" y="1534"/>
                  <a:pt x="955" y="1476"/>
                  <a:pt x="916" y="1465"/>
                </a:cubicBezTo>
                <a:cubicBezTo>
                  <a:pt x="910" y="1461"/>
                  <a:pt x="911" y="1459"/>
                  <a:pt x="911" y="1455"/>
                </a:cubicBezTo>
                <a:cubicBezTo>
                  <a:pt x="912" y="1432"/>
                  <a:pt x="895" y="1421"/>
                  <a:pt x="877" y="1421"/>
                </a:cubicBezTo>
                <a:close/>
                <a:moveTo>
                  <a:pt x="12410" y="1439"/>
                </a:moveTo>
                <a:cubicBezTo>
                  <a:pt x="12401" y="1439"/>
                  <a:pt x="12392" y="1444"/>
                  <a:pt x="12392" y="1455"/>
                </a:cubicBezTo>
                <a:lnTo>
                  <a:pt x="12392" y="1529"/>
                </a:lnTo>
                <a:cubicBezTo>
                  <a:pt x="12392" y="1541"/>
                  <a:pt x="12402" y="1547"/>
                  <a:pt x="12411" y="1547"/>
                </a:cubicBezTo>
                <a:cubicBezTo>
                  <a:pt x="12419" y="1547"/>
                  <a:pt x="12428" y="1541"/>
                  <a:pt x="12428" y="1529"/>
                </a:cubicBezTo>
                <a:lnTo>
                  <a:pt x="12428" y="1455"/>
                </a:lnTo>
                <a:cubicBezTo>
                  <a:pt x="12428" y="1444"/>
                  <a:pt x="12419" y="1439"/>
                  <a:pt x="12410" y="1439"/>
                </a:cubicBezTo>
                <a:close/>
                <a:moveTo>
                  <a:pt x="22746" y="1477"/>
                </a:moveTo>
                <a:cubicBezTo>
                  <a:pt x="22700" y="1477"/>
                  <a:pt x="22700" y="1548"/>
                  <a:pt x="22746" y="1548"/>
                </a:cubicBezTo>
                <a:lnTo>
                  <a:pt x="22775" y="1548"/>
                </a:lnTo>
                <a:cubicBezTo>
                  <a:pt x="22775" y="1548"/>
                  <a:pt x="22776" y="1548"/>
                  <a:pt x="22776" y="1548"/>
                </a:cubicBezTo>
                <a:cubicBezTo>
                  <a:pt x="22821" y="1548"/>
                  <a:pt x="22821" y="1477"/>
                  <a:pt x="22775" y="1477"/>
                </a:cubicBezTo>
                <a:close/>
                <a:moveTo>
                  <a:pt x="7080" y="1497"/>
                </a:moveTo>
                <a:cubicBezTo>
                  <a:pt x="7062" y="1497"/>
                  <a:pt x="7044" y="1508"/>
                  <a:pt x="7044" y="1531"/>
                </a:cubicBezTo>
                <a:lnTo>
                  <a:pt x="7044" y="1546"/>
                </a:lnTo>
                <a:cubicBezTo>
                  <a:pt x="7044" y="1569"/>
                  <a:pt x="7062" y="1581"/>
                  <a:pt x="7080" y="1581"/>
                </a:cubicBezTo>
                <a:cubicBezTo>
                  <a:pt x="7098" y="1581"/>
                  <a:pt x="7116" y="1569"/>
                  <a:pt x="7116" y="1546"/>
                </a:cubicBezTo>
                <a:lnTo>
                  <a:pt x="7116" y="1531"/>
                </a:lnTo>
                <a:cubicBezTo>
                  <a:pt x="7116" y="1508"/>
                  <a:pt x="7098" y="1497"/>
                  <a:pt x="7080" y="1497"/>
                </a:cubicBezTo>
                <a:close/>
                <a:moveTo>
                  <a:pt x="11975" y="1540"/>
                </a:moveTo>
                <a:cubicBezTo>
                  <a:pt x="11957" y="1540"/>
                  <a:pt x="11940" y="1551"/>
                  <a:pt x="11940" y="1575"/>
                </a:cubicBezTo>
                <a:lnTo>
                  <a:pt x="11940" y="1590"/>
                </a:lnTo>
                <a:cubicBezTo>
                  <a:pt x="11939" y="1613"/>
                  <a:pt x="11956" y="1624"/>
                  <a:pt x="11974" y="1624"/>
                </a:cubicBezTo>
                <a:cubicBezTo>
                  <a:pt x="11992" y="1624"/>
                  <a:pt x="12010" y="1613"/>
                  <a:pt x="12010" y="1590"/>
                </a:cubicBezTo>
                <a:lnTo>
                  <a:pt x="12010" y="1575"/>
                </a:lnTo>
                <a:cubicBezTo>
                  <a:pt x="12010" y="1551"/>
                  <a:pt x="11992" y="1540"/>
                  <a:pt x="11975" y="1540"/>
                </a:cubicBezTo>
                <a:close/>
                <a:moveTo>
                  <a:pt x="15098" y="1502"/>
                </a:moveTo>
                <a:cubicBezTo>
                  <a:pt x="15095" y="1502"/>
                  <a:pt x="15092" y="1502"/>
                  <a:pt x="15089" y="1503"/>
                </a:cubicBezTo>
                <a:cubicBezTo>
                  <a:pt x="15079" y="1506"/>
                  <a:pt x="15073" y="1512"/>
                  <a:pt x="15069" y="1518"/>
                </a:cubicBezTo>
                <a:cubicBezTo>
                  <a:pt x="15064" y="1509"/>
                  <a:pt x="15053" y="1502"/>
                  <a:pt x="15041" y="1502"/>
                </a:cubicBezTo>
                <a:cubicBezTo>
                  <a:pt x="15040" y="1502"/>
                  <a:pt x="15040" y="1502"/>
                  <a:pt x="15040" y="1502"/>
                </a:cubicBezTo>
                <a:cubicBezTo>
                  <a:pt x="14991" y="1502"/>
                  <a:pt x="14992" y="1571"/>
                  <a:pt x="15037" y="1572"/>
                </a:cubicBezTo>
                <a:cubicBezTo>
                  <a:pt x="15049" y="1572"/>
                  <a:pt x="15058" y="1567"/>
                  <a:pt x="15065" y="1560"/>
                </a:cubicBezTo>
                <a:cubicBezTo>
                  <a:pt x="15074" y="1592"/>
                  <a:pt x="15101" y="1619"/>
                  <a:pt x="15135" y="1629"/>
                </a:cubicBezTo>
                <a:cubicBezTo>
                  <a:pt x="15139" y="1631"/>
                  <a:pt x="15143" y="1631"/>
                  <a:pt x="15147" y="1631"/>
                </a:cubicBezTo>
                <a:cubicBezTo>
                  <a:pt x="15181" y="1631"/>
                  <a:pt x="15193" y="1574"/>
                  <a:pt x="15154" y="1561"/>
                </a:cubicBezTo>
                <a:cubicBezTo>
                  <a:pt x="15138" y="1556"/>
                  <a:pt x="15133" y="1543"/>
                  <a:pt x="15132" y="1528"/>
                </a:cubicBezTo>
                <a:cubicBezTo>
                  <a:pt x="15130" y="1512"/>
                  <a:pt x="15113" y="1502"/>
                  <a:pt x="15098" y="1502"/>
                </a:cubicBezTo>
                <a:close/>
                <a:moveTo>
                  <a:pt x="16524" y="1519"/>
                </a:moveTo>
                <a:cubicBezTo>
                  <a:pt x="16506" y="1519"/>
                  <a:pt x="16488" y="1528"/>
                  <a:pt x="16478" y="1545"/>
                </a:cubicBezTo>
                <a:cubicBezTo>
                  <a:pt x="16463" y="1569"/>
                  <a:pt x="16472" y="1606"/>
                  <a:pt x="16498" y="1619"/>
                </a:cubicBezTo>
                <a:cubicBezTo>
                  <a:pt x="16508" y="1624"/>
                  <a:pt x="16518" y="1629"/>
                  <a:pt x="16528" y="1634"/>
                </a:cubicBezTo>
                <a:cubicBezTo>
                  <a:pt x="16537" y="1639"/>
                  <a:pt x="16546" y="1641"/>
                  <a:pt x="16555" y="1641"/>
                </a:cubicBezTo>
                <a:cubicBezTo>
                  <a:pt x="16573" y="1641"/>
                  <a:pt x="16591" y="1632"/>
                  <a:pt x="16602" y="1614"/>
                </a:cubicBezTo>
                <a:cubicBezTo>
                  <a:pt x="16615" y="1591"/>
                  <a:pt x="16608" y="1555"/>
                  <a:pt x="16582" y="1541"/>
                </a:cubicBezTo>
                <a:cubicBezTo>
                  <a:pt x="16571" y="1536"/>
                  <a:pt x="16562" y="1531"/>
                  <a:pt x="16551" y="1525"/>
                </a:cubicBezTo>
                <a:cubicBezTo>
                  <a:pt x="16543" y="1521"/>
                  <a:pt x="16533" y="1519"/>
                  <a:pt x="16524" y="1519"/>
                </a:cubicBezTo>
                <a:close/>
                <a:moveTo>
                  <a:pt x="19304" y="1622"/>
                </a:moveTo>
                <a:cubicBezTo>
                  <a:pt x="19280" y="1622"/>
                  <a:pt x="19280" y="1656"/>
                  <a:pt x="19304" y="1656"/>
                </a:cubicBezTo>
                <a:cubicBezTo>
                  <a:pt x="19327" y="1656"/>
                  <a:pt x="19327" y="1622"/>
                  <a:pt x="19304" y="1622"/>
                </a:cubicBezTo>
                <a:close/>
                <a:moveTo>
                  <a:pt x="3535" y="1596"/>
                </a:moveTo>
                <a:cubicBezTo>
                  <a:pt x="3521" y="1596"/>
                  <a:pt x="3508" y="1614"/>
                  <a:pt x="3522" y="1625"/>
                </a:cubicBezTo>
                <a:cubicBezTo>
                  <a:pt x="3529" y="1632"/>
                  <a:pt x="3529" y="1637"/>
                  <a:pt x="3520" y="1644"/>
                </a:cubicBezTo>
                <a:cubicBezTo>
                  <a:pt x="3506" y="1655"/>
                  <a:pt x="3519" y="1672"/>
                  <a:pt x="3534" y="1672"/>
                </a:cubicBezTo>
                <a:cubicBezTo>
                  <a:pt x="3538" y="1672"/>
                  <a:pt x="3542" y="1671"/>
                  <a:pt x="3545" y="1669"/>
                </a:cubicBezTo>
                <a:cubicBezTo>
                  <a:pt x="3566" y="1651"/>
                  <a:pt x="3566" y="1619"/>
                  <a:pt x="3546" y="1601"/>
                </a:cubicBezTo>
                <a:cubicBezTo>
                  <a:pt x="3543" y="1597"/>
                  <a:pt x="3539" y="1596"/>
                  <a:pt x="3535" y="1596"/>
                </a:cubicBezTo>
                <a:close/>
                <a:moveTo>
                  <a:pt x="15654" y="1592"/>
                </a:moveTo>
                <a:cubicBezTo>
                  <a:pt x="15627" y="1592"/>
                  <a:pt x="15603" y="1629"/>
                  <a:pt x="15628" y="1653"/>
                </a:cubicBezTo>
                <a:lnTo>
                  <a:pt x="15644" y="1669"/>
                </a:lnTo>
                <a:cubicBezTo>
                  <a:pt x="15651" y="1676"/>
                  <a:pt x="15659" y="1679"/>
                  <a:pt x="15667" y="1679"/>
                </a:cubicBezTo>
                <a:cubicBezTo>
                  <a:pt x="15694" y="1679"/>
                  <a:pt x="15719" y="1644"/>
                  <a:pt x="15693" y="1619"/>
                </a:cubicBezTo>
                <a:lnTo>
                  <a:pt x="15678" y="1603"/>
                </a:lnTo>
                <a:cubicBezTo>
                  <a:pt x="15670" y="1596"/>
                  <a:pt x="15662" y="1592"/>
                  <a:pt x="15654" y="1592"/>
                </a:cubicBezTo>
                <a:close/>
                <a:moveTo>
                  <a:pt x="6059" y="1613"/>
                </a:moveTo>
                <a:cubicBezTo>
                  <a:pt x="6012" y="1613"/>
                  <a:pt x="6012" y="1685"/>
                  <a:pt x="6059" y="1685"/>
                </a:cubicBezTo>
                <a:cubicBezTo>
                  <a:pt x="6105" y="1685"/>
                  <a:pt x="6105" y="1613"/>
                  <a:pt x="6059" y="1613"/>
                </a:cubicBezTo>
                <a:close/>
                <a:moveTo>
                  <a:pt x="13759" y="1545"/>
                </a:moveTo>
                <a:cubicBezTo>
                  <a:pt x="13753" y="1545"/>
                  <a:pt x="13747" y="1546"/>
                  <a:pt x="13742" y="1549"/>
                </a:cubicBezTo>
                <a:cubicBezTo>
                  <a:pt x="13723" y="1560"/>
                  <a:pt x="13721" y="1581"/>
                  <a:pt x="13728" y="1598"/>
                </a:cubicBezTo>
                <a:cubicBezTo>
                  <a:pt x="13738" y="1623"/>
                  <a:pt x="13749" y="1648"/>
                  <a:pt x="13760" y="1672"/>
                </a:cubicBezTo>
                <a:cubicBezTo>
                  <a:pt x="13766" y="1684"/>
                  <a:pt x="13779" y="1689"/>
                  <a:pt x="13792" y="1689"/>
                </a:cubicBezTo>
                <a:cubicBezTo>
                  <a:pt x="13798" y="1689"/>
                  <a:pt x="13804" y="1688"/>
                  <a:pt x="13809" y="1686"/>
                </a:cubicBezTo>
                <a:cubicBezTo>
                  <a:pt x="13827" y="1675"/>
                  <a:pt x="13831" y="1654"/>
                  <a:pt x="13822" y="1637"/>
                </a:cubicBezTo>
                <a:cubicBezTo>
                  <a:pt x="13812" y="1612"/>
                  <a:pt x="13801" y="1587"/>
                  <a:pt x="13790" y="1562"/>
                </a:cubicBezTo>
                <a:cubicBezTo>
                  <a:pt x="13784" y="1550"/>
                  <a:pt x="13772" y="1545"/>
                  <a:pt x="13759" y="1545"/>
                </a:cubicBezTo>
                <a:close/>
                <a:moveTo>
                  <a:pt x="10307" y="1562"/>
                </a:moveTo>
                <a:cubicBezTo>
                  <a:pt x="10298" y="1562"/>
                  <a:pt x="10288" y="1565"/>
                  <a:pt x="10280" y="1569"/>
                </a:cubicBezTo>
                <a:cubicBezTo>
                  <a:pt x="10254" y="1585"/>
                  <a:pt x="10247" y="1616"/>
                  <a:pt x="10260" y="1643"/>
                </a:cubicBezTo>
                <a:cubicBezTo>
                  <a:pt x="10266" y="1653"/>
                  <a:pt x="10271" y="1661"/>
                  <a:pt x="10276" y="1672"/>
                </a:cubicBezTo>
                <a:cubicBezTo>
                  <a:pt x="10285" y="1690"/>
                  <a:pt x="10303" y="1699"/>
                  <a:pt x="10322" y="1699"/>
                </a:cubicBezTo>
                <a:cubicBezTo>
                  <a:pt x="10332" y="1699"/>
                  <a:pt x="10341" y="1696"/>
                  <a:pt x="10349" y="1692"/>
                </a:cubicBezTo>
                <a:cubicBezTo>
                  <a:pt x="10376" y="1676"/>
                  <a:pt x="10382" y="1645"/>
                  <a:pt x="10369" y="1619"/>
                </a:cubicBezTo>
                <a:cubicBezTo>
                  <a:pt x="10364" y="1608"/>
                  <a:pt x="10359" y="1599"/>
                  <a:pt x="10354" y="1588"/>
                </a:cubicBezTo>
                <a:cubicBezTo>
                  <a:pt x="10344" y="1571"/>
                  <a:pt x="10325" y="1562"/>
                  <a:pt x="10307" y="1562"/>
                </a:cubicBezTo>
                <a:close/>
                <a:moveTo>
                  <a:pt x="1804" y="1675"/>
                </a:moveTo>
                <a:cubicBezTo>
                  <a:pt x="1770" y="1675"/>
                  <a:pt x="1758" y="1733"/>
                  <a:pt x="1797" y="1745"/>
                </a:cubicBezTo>
                <a:cubicBezTo>
                  <a:pt x="1813" y="1751"/>
                  <a:pt x="1827" y="1756"/>
                  <a:pt x="1842" y="1761"/>
                </a:cubicBezTo>
                <a:cubicBezTo>
                  <a:pt x="1846" y="1762"/>
                  <a:pt x="1850" y="1763"/>
                  <a:pt x="1854" y="1763"/>
                </a:cubicBezTo>
                <a:cubicBezTo>
                  <a:pt x="1888" y="1763"/>
                  <a:pt x="1901" y="1706"/>
                  <a:pt x="1862" y="1693"/>
                </a:cubicBezTo>
                <a:cubicBezTo>
                  <a:pt x="1846" y="1688"/>
                  <a:pt x="1831" y="1682"/>
                  <a:pt x="1817" y="1677"/>
                </a:cubicBezTo>
                <a:cubicBezTo>
                  <a:pt x="1812" y="1676"/>
                  <a:pt x="1808" y="1675"/>
                  <a:pt x="1804" y="1675"/>
                </a:cubicBezTo>
                <a:close/>
                <a:moveTo>
                  <a:pt x="4497" y="1714"/>
                </a:moveTo>
                <a:cubicBezTo>
                  <a:pt x="4450" y="1714"/>
                  <a:pt x="4450" y="1785"/>
                  <a:pt x="4497" y="1785"/>
                </a:cubicBezTo>
                <a:cubicBezTo>
                  <a:pt x="4541" y="1785"/>
                  <a:pt x="4542" y="1714"/>
                  <a:pt x="4497" y="1714"/>
                </a:cubicBezTo>
                <a:close/>
                <a:moveTo>
                  <a:pt x="23422" y="1646"/>
                </a:moveTo>
                <a:cubicBezTo>
                  <a:pt x="23401" y="1646"/>
                  <a:pt x="23379" y="1663"/>
                  <a:pt x="23385" y="1690"/>
                </a:cubicBezTo>
                <a:lnTo>
                  <a:pt x="23400" y="1764"/>
                </a:lnTo>
                <a:cubicBezTo>
                  <a:pt x="23404" y="1782"/>
                  <a:pt x="23417" y="1789"/>
                  <a:pt x="23431" y="1789"/>
                </a:cubicBezTo>
                <a:cubicBezTo>
                  <a:pt x="23451" y="1789"/>
                  <a:pt x="23474" y="1772"/>
                  <a:pt x="23469" y="1745"/>
                </a:cubicBezTo>
                <a:cubicBezTo>
                  <a:pt x="23461" y="1721"/>
                  <a:pt x="23457" y="1696"/>
                  <a:pt x="23453" y="1671"/>
                </a:cubicBezTo>
                <a:cubicBezTo>
                  <a:pt x="23449" y="1653"/>
                  <a:pt x="23436" y="1646"/>
                  <a:pt x="23422" y="1646"/>
                </a:cubicBezTo>
                <a:close/>
                <a:moveTo>
                  <a:pt x="2436" y="1723"/>
                </a:moveTo>
                <a:cubicBezTo>
                  <a:pt x="2392" y="1723"/>
                  <a:pt x="2391" y="1795"/>
                  <a:pt x="2436" y="1795"/>
                </a:cubicBezTo>
                <a:cubicBezTo>
                  <a:pt x="2482" y="1795"/>
                  <a:pt x="2482" y="1723"/>
                  <a:pt x="2436" y="1723"/>
                </a:cubicBezTo>
                <a:close/>
                <a:moveTo>
                  <a:pt x="2722" y="1712"/>
                </a:moveTo>
                <a:cubicBezTo>
                  <a:pt x="2691" y="1712"/>
                  <a:pt x="2669" y="1759"/>
                  <a:pt x="2703" y="1777"/>
                </a:cubicBezTo>
                <a:cubicBezTo>
                  <a:pt x="2714" y="1782"/>
                  <a:pt x="2723" y="1787"/>
                  <a:pt x="2733" y="1792"/>
                </a:cubicBezTo>
                <a:cubicBezTo>
                  <a:pt x="2739" y="1795"/>
                  <a:pt x="2745" y="1797"/>
                  <a:pt x="2751" y="1797"/>
                </a:cubicBezTo>
                <a:cubicBezTo>
                  <a:pt x="2783" y="1797"/>
                  <a:pt x="2805" y="1750"/>
                  <a:pt x="2769" y="1732"/>
                </a:cubicBezTo>
                <a:cubicBezTo>
                  <a:pt x="2759" y="1726"/>
                  <a:pt x="2749" y="1721"/>
                  <a:pt x="2739" y="1716"/>
                </a:cubicBezTo>
                <a:cubicBezTo>
                  <a:pt x="2733" y="1713"/>
                  <a:pt x="2728" y="1712"/>
                  <a:pt x="2722" y="1712"/>
                </a:cubicBezTo>
                <a:close/>
                <a:moveTo>
                  <a:pt x="3870" y="1712"/>
                </a:moveTo>
                <a:cubicBezTo>
                  <a:pt x="3865" y="1712"/>
                  <a:pt x="3860" y="1713"/>
                  <a:pt x="3855" y="1714"/>
                </a:cubicBezTo>
                <a:cubicBezTo>
                  <a:pt x="3816" y="1723"/>
                  <a:pt x="3827" y="1782"/>
                  <a:pt x="3865" y="1784"/>
                </a:cubicBezTo>
                <a:cubicBezTo>
                  <a:pt x="3871" y="1794"/>
                  <a:pt x="3883" y="1799"/>
                  <a:pt x="3894" y="1799"/>
                </a:cubicBezTo>
                <a:cubicBezTo>
                  <a:pt x="3900" y="1799"/>
                  <a:pt x="3907" y="1798"/>
                  <a:pt x="3912" y="1795"/>
                </a:cubicBezTo>
                <a:cubicBezTo>
                  <a:pt x="3931" y="1784"/>
                  <a:pt x="3933" y="1763"/>
                  <a:pt x="3926" y="1745"/>
                </a:cubicBezTo>
                <a:cubicBezTo>
                  <a:pt x="3915" y="1723"/>
                  <a:pt x="3892" y="1712"/>
                  <a:pt x="3870" y="1712"/>
                </a:cubicBezTo>
                <a:close/>
                <a:moveTo>
                  <a:pt x="13042" y="1674"/>
                </a:moveTo>
                <a:cubicBezTo>
                  <a:pt x="13024" y="1674"/>
                  <a:pt x="13005" y="1684"/>
                  <a:pt x="12995" y="1701"/>
                </a:cubicBezTo>
                <a:cubicBezTo>
                  <a:pt x="12979" y="1727"/>
                  <a:pt x="12989" y="1759"/>
                  <a:pt x="13015" y="1775"/>
                </a:cubicBezTo>
                <a:cubicBezTo>
                  <a:pt x="13030" y="1785"/>
                  <a:pt x="13045" y="1795"/>
                  <a:pt x="13059" y="1805"/>
                </a:cubicBezTo>
                <a:cubicBezTo>
                  <a:pt x="13066" y="1810"/>
                  <a:pt x="13075" y="1812"/>
                  <a:pt x="13084" y="1812"/>
                </a:cubicBezTo>
                <a:cubicBezTo>
                  <a:pt x="13103" y="1812"/>
                  <a:pt x="13123" y="1802"/>
                  <a:pt x="13132" y="1785"/>
                </a:cubicBezTo>
                <a:cubicBezTo>
                  <a:pt x="13147" y="1759"/>
                  <a:pt x="13136" y="1727"/>
                  <a:pt x="13113" y="1712"/>
                </a:cubicBezTo>
                <a:cubicBezTo>
                  <a:pt x="13097" y="1701"/>
                  <a:pt x="13083" y="1692"/>
                  <a:pt x="13068" y="1681"/>
                </a:cubicBezTo>
                <a:cubicBezTo>
                  <a:pt x="13060" y="1676"/>
                  <a:pt x="13051" y="1674"/>
                  <a:pt x="13042" y="1674"/>
                </a:cubicBezTo>
                <a:close/>
                <a:moveTo>
                  <a:pt x="6525" y="1720"/>
                </a:moveTo>
                <a:cubicBezTo>
                  <a:pt x="6507" y="1720"/>
                  <a:pt x="6489" y="1732"/>
                  <a:pt x="6489" y="1755"/>
                </a:cubicBezTo>
                <a:lnTo>
                  <a:pt x="6489" y="1785"/>
                </a:lnTo>
                <a:cubicBezTo>
                  <a:pt x="6489" y="1808"/>
                  <a:pt x="6506" y="1820"/>
                  <a:pt x="6524" y="1820"/>
                </a:cubicBezTo>
                <a:cubicBezTo>
                  <a:pt x="6541" y="1820"/>
                  <a:pt x="6559" y="1808"/>
                  <a:pt x="6560" y="1785"/>
                </a:cubicBezTo>
                <a:lnTo>
                  <a:pt x="6560" y="1755"/>
                </a:lnTo>
                <a:cubicBezTo>
                  <a:pt x="6560" y="1732"/>
                  <a:pt x="6543" y="1720"/>
                  <a:pt x="6525" y="1720"/>
                </a:cubicBezTo>
                <a:close/>
                <a:moveTo>
                  <a:pt x="17021" y="1714"/>
                </a:moveTo>
                <a:cubicBezTo>
                  <a:pt x="16980" y="1714"/>
                  <a:pt x="16944" y="1767"/>
                  <a:pt x="16981" y="1805"/>
                </a:cubicBezTo>
                <a:cubicBezTo>
                  <a:pt x="16987" y="1810"/>
                  <a:pt x="16991" y="1815"/>
                  <a:pt x="16996" y="1821"/>
                </a:cubicBezTo>
                <a:cubicBezTo>
                  <a:pt x="17007" y="1832"/>
                  <a:pt x="17020" y="1836"/>
                  <a:pt x="17032" y="1836"/>
                </a:cubicBezTo>
                <a:cubicBezTo>
                  <a:pt x="17073" y="1836"/>
                  <a:pt x="17110" y="1783"/>
                  <a:pt x="17073" y="1745"/>
                </a:cubicBezTo>
                <a:lnTo>
                  <a:pt x="17057" y="1730"/>
                </a:lnTo>
                <a:cubicBezTo>
                  <a:pt x="17046" y="1719"/>
                  <a:pt x="17033" y="1714"/>
                  <a:pt x="17021" y="1714"/>
                </a:cubicBezTo>
                <a:close/>
                <a:moveTo>
                  <a:pt x="19438" y="1770"/>
                </a:moveTo>
                <a:cubicBezTo>
                  <a:pt x="19426" y="1770"/>
                  <a:pt x="19414" y="1783"/>
                  <a:pt x="19422" y="1798"/>
                </a:cubicBezTo>
                <a:cubicBezTo>
                  <a:pt x="19428" y="1808"/>
                  <a:pt x="19433" y="1818"/>
                  <a:pt x="19437" y="1828"/>
                </a:cubicBezTo>
                <a:cubicBezTo>
                  <a:pt x="19441" y="1835"/>
                  <a:pt x="19446" y="1837"/>
                  <a:pt x="19451" y="1837"/>
                </a:cubicBezTo>
                <a:cubicBezTo>
                  <a:pt x="19463" y="1837"/>
                  <a:pt x="19475" y="1825"/>
                  <a:pt x="19468" y="1810"/>
                </a:cubicBezTo>
                <a:cubicBezTo>
                  <a:pt x="19463" y="1800"/>
                  <a:pt x="19457" y="1790"/>
                  <a:pt x="19452" y="1780"/>
                </a:cubicBezTo>
                <a:cubicBezTo>
                  <a:pt x="19449" y="1773"/>
                  <a:pt x="19443" y="1770"/>
                  <a:pt x="19438" y="1770"/>
                </a:cubicBezTo>
                <a:close/>
                <a:moveTo>
                  <a:pt x="18929" y="1721"/>
                </a:moveTo>
                <a:cubicBezTo>
                  <a:pt x="18920" y="1721"/>
                  <a:pt x="18911" y="1723"/>
                  <a:pt x="18902" y="1727"/>
                </a:cubicBezTo>
                <a:cubicBezTo>
                  <a:pt x="18892" y="1733"/>
                  <a:pt x="18882" y="1738"/>
                  <a:pt x="18872" y="1743"/>
                </a:cubicBezTo>
                <a:cubicBezTo>
                  <a:pt x="18845" y="1756"/>
                  <a:pt x="18839" y="1791"/>
                  <a:pt x="18852" y="1817"/>
                </a:cubicBezTo>
                <a:cubicBezTo>
                  <a:pt x="18862" y="1834"/>
                  <a:pt x="18880" y="1843"/>
                  <a:pt x="18898" y="1843"/>
                </a:cubicBezTo>
                <a:cubicBezTo>
                  <a:pt x="18907" y="1843"/>
                  <a:pt x="18916" y="1841"/>
                  <a:pt x="18925" y="1836"/>
                </a:cubicBezTo>
                <a:cubicBezTo>
                  <a:pt x="18936" y="1831"/>
                  <a:pt x="18945" y="1826"/>
                  <a:pt x="18955" y="1821"/>
                </a:cubicBezTo>
                <a:cubicBezTo>
                  <a:pt x="18982" y="1807"/>
                  <a:pt x="18988" y="1771"/>
                  <a:pt x="18975" y="1747"/>
                </a:cubicBezTo>
                <a:cubicBezTo>
                  <a:pt x="18965" y="1730"/>
                  <a:pt x="18947" y="1721"/>
                  <a:pt x="18929" y="1721"/>
                </a:cubicBezTo>
                <a:close/>
                <a:moveTo>
                  <a:pt x="19965" y="1737"/>
                </a:moveTo>
                <a:cubicBezTo>
                  <a:pt x="19896" y="1737"/>
                  <a:pt x="19896" y="1844"/>
                  <a:pt x="19965" y="1844"/>
                </a:cubicBezTo>
                <a:lnTo>
                  <a:pt x="19996" y="1844"/>
                </a:lnTo>
                <a:cubicBezTo>
                  <a:pt x="20065" y="1844"/>
                  <a:pt x="20065" y="1737"/>
                  <a:pt x="19996" y="1737"/>
                </a:cubicBezTo>
                <a:close/>
                <a:moveTo>
                  <a:pt x="21978" y="1746"/>
                </a:moveTo>
                <a:cubicBezTo>
                  <a:pt x="21960" y="1746"/>
                  <a:pt x="21942" y="1758"/>
                  <a:pt x="21942" y="1781"/>
                </a:cubicBezTo>
                <a:lnTo>
                  <a:pt x="21942" y="1811"/>
                </a:lnTo>
                <a:cubicBezTo>
                  <a:pt x="21942" y="1834"/>
                  <a:pt x="21960" y="1846"/>
                  <a:pt x="21978" y="1846"/>
                </a:cubicBezTo>
                <a:cubicBezTo>
                  <a:pt x="21996" y="1846"/>
                  <a:pt x="22013" y="1834"/>
                  <a:pt x="22013" y="1811"/>
                </a:cubicBezTo>
                <a:lnTo>
                  <a:pt x="22013" y="1781"/>
                </a:lnTo>
                <a:cubicBezTo>
                  <a:pt x="22013" y="1758"/>
                  <a:pt x="21996" y="1746"/>
                  <a:pt x="21978" y="1746"/>
                </a:cubicBezTo>
                <a:close/>
                <a:moveTo>
                  <a:pt x="333" y="1779"/>
                </a:moveTo>
                <a:cubicBezTo>
                  <a:pt x="288" y="1779"/>
                  <a:pt x="287" y="1849"/>
                  <a:pt x="333" y="1849"/>
                </a:cubicBezTo>
                <a:cubicBezTo>
                  <a:pt x="380" y="1849"/>
                  <a:pt x="380" y="1779"/>
                  <a:pt x="333" y="1779"/>
                </a:cubicBezTo>
                <a:close/>
                <a:moveTo>
                  <a:pt x="14694" y="1710"/>
                </a:moveTo>
                <a:cubicBezTo>
                  <a:pt x="14670" y="1710"/>
                  <a:pt x="14649" y="1727"/>
                  <a:pt x="14641" y="1748"/>
                </a:cubicBezTo>
                <a:cubicBezTo>
                  <a:pt x="14636" y="1764"/>
                  <a:pt x="14631" y="1779"/>
                  <a:pt x="14627" y="1792"/>
                </a:cubicBezTo>
                <a:cubicBezTo>
                  <a:pt x="14617" y="1821"/>
                  <a:pt x="14637" y="1852"/>
                  <a:pt x="14663" y="1858"/>
                </a:cubicBezTo>
                <a:cubicBezTo>
                  <a:pt x="14668" y="1860"/>
                  <a:pt x="14672" y="1860"/>
                  <a:pt x="14676" y="1860"/>
                </a:cubicBezTo>
                <a:cubicBezTo>
                  <a:pt x="14700" y="1860"/>
                  <a:pt x="14720" y="1844"/>
                  <a:pt x="14728" y="1822"/>
                </a:cubicBezTo>
                <a:cubicBezTo>
                  <a:pt x="14734" y="1806"/>
                  <a:pt x="14739" y="1791"/>
                  <a:pt x="14744" y="1777"/>
                </a:cubicBezTo>
                <a:cubicBezTo>
                  <a:pt x="14754" y="1749"/>
                  <a:pt x="14734" y="1718"/>
                  <a:pt x="14707" y="1712"/>
                </a:cubicBezTo>
                <a:cubicBezTo>
                  <a:pt x="14703" y="1710"/>
                  <a:pt x="14698" y="1710"/>
                  <a:pt x="14694" y="1710"/>
                </a:cubicBezTo>
                <a:close/>
                <a:moveTo>
                  <a:pt x="11177" y="1778"/>
                </a:moveTo>
                <a:cubicBezTo>
                  <a:pt x="11159" y="1778"/>
                  <a:pt x="11141" y="1789"/>
                  <a:pt x="11141" y="1812"/>
                </a:cubicBezTo>
                <a:lnTo>
                  <a:pt x="11141" y="1828"/>
                </a:lnTo>
                <a:cubicBezTo>
                  <a:pt x="11141" y="1851"/>
                  <a:pt x="11159" y="1863"/>
                  <a:pt x="11177" y="1863"/>
                </a:cubicBezTo>
                <a:cubicBezTo>
                  <a:pt x="11195" y="1863"/>
                  <a:pt x="11213" y="1851"/>
                  <a:pt x="11213" y="1828"/>
                </a:cubicBezTo>
                <a:lnTo>
                  <a:pt x="11213" y="1812"/>
                </a:lnTo>
                <a:cubicBezTo>
                  <a:pt x="11213" y="1789"/>
                  <a:pt x="11195" y="1778"/>
                  <a:pt x="11177" y="1778"/>
                </a:cubicBezTo>
                <a:close/>
                <a:moveTo>
                  <a:pt x="16494" y="1792"/>
                </a:moveTo>
                <a:cubicBezTo>
                  <a:pt x="16451" y="1792"/>
                  <a:pt x="16450" y="1864"/>
                  <a:pt x="16495" y="1864"/>
                </a:cubicBezTo>
                <a:lnTo>
                  <a:pt x="16525" y="1864"/>
                </a:lnTo>
                <a:cubicBezTo>
                  <a:pt x="16571" y="1864"/>
                  <a:pt x="16571" y="1792"/>
                  <a:pt x="16525" y="1792"/>
                </a:cubicBezTo>
                <a:lnTo>
                  <a:pt x="16495" y="1792"/>
                </a:lnTo>
                <a:cubicBezTo>
                  <a:pt x="16494" y="1792"/>
                  <a:pt x="16494" y="1792"/>
                  <a:pt x="16494" y="1792"/>
                </a:cubicBezTo>
                <a:close/>
                <a:moveTo>
                  <a:pt x="11919" y="1786"/>
                </a:moveTo>
                <a:cubicBezTo>
                  <a:pt x="11896" y="1786"/>
                  <a:pt x="11873" y="1792"/>
                  <a:pt x="11852" y="1802"/>
                </a:cubicBezTo>
                <a:cubicBezTo>
                  <a:pt x="11816" y="1819"/>
                  <a:pt x="11838" y="1868"/>
                  <a:pt x="11871" y="1868"/>
                </a:cubicBezTo>
                <a:cubicBezTo>
                  <a:pt x="11876" y="1868"/>
                  <a:pt x="11881" y="1866"/>
                  <a:pt x="11886" y="1864"/>
                </a:cubicBezTo>
                <a:cubicBezTo>
                  <a:pt x="11896" y="1859"/>
                  <a:pt x="11905" y="1857"/>
                  <a:pt x="11915" y="1857"/>
                </a:cubicBezTo>
                <a:cubicBezTo>
                  <a:pt x="11926" y="1857"/>
                  <a:pt x="11937" y="1860"/>
                  <a:pt x="11948" y="1865"/>
                </a:cubicBezTo>
                <a:cubicBezTo>
                  <a:pt x="11951" y="1866"/>
                  <a:pt x="11954" y="1866"/>
                  <a:pt x="11957" y="1866"/>
                </a:cubicBezTo>
                <a:cubicBezTo>
                  <a:pt x="11973" y="1866"/>
                  <a:pt x="11989" y="1853"/>
                  <a:pt x="11993" y="1840"/>
                </a:cubicBezTo>
                <a:cubicBezTo>
                  <a:pt x="11999" y="1819"/>
                  <a:pt x="11987" y="1803"/>
                  <a:pt x="11968" y="1796"/>
                </a:cubicBezTo>
                <a:cubicBezTo>
                  <a:pt x="11952" y="1789"/>
                  <a:pt x="11935" y="1786"/>
                  <a:pt x="11919" y="1786"/>
                </a:cubicBezTo>
                <a:close/>
                <a:moveTo>
                  <a:pt x="21827" y="1806"/>
                </a:moveTo>
                <a:cubicBezTo>
                  <a:pt x="21810" y="1806"/>
                  <a:pt x="21792" y="1817"/>
                  <a:pt x="21792" y="1840"/>
                </a:cubicBezTo>
                <a:lnTo>
                  <a:pt x="21792" y="1855"/>
                </a:lnTo>
                <a:cubicBezTo>
                  <a:pt x="21792" y="1878"/>
                  <a:pt x="21810" y="1890"/>
                  <a:pt x="21827" y="1890"/>
                </a:cubicBezTo>
                <a:cubicBezTo>
                  <a:pt x="21845" y="1890"/>
                  <a:pt x="21863" y="1878"/>
                  <a:pt x="21863" y="1855"/>
                </a:cubicBezTo>
                <a:lnTo>
                  <a:pt x="21863" y="1840"/>
                </a:lnTo>
                <a:cubicBezTo>
                  <a:pt x="21863" y="1817"/>
                  <a:pt x="21845" y="1806"/>
                  <a:pt x="21827" y="1806"/>
                </a:cubicBezTo>
                <a:close/>
                <a:moveTo>
                  <a:pt x="24624" y="1829"/>
                </a:moveTo>
                <a:cubicBezTo>
                  <a:pt x="24579" y="1829"/>
                  <a:pt x="24579" y="1900"/>
                  <a:pt x="24624" y="1900"/>
                </a:cubicBezTo>
                <a:lnTo>
                  <a:pt x="24640" y="1900"/>
                </a:lnTo>
                <a:cubicBezTo>
                  <a:pt x="24686" y="1900"/>
                  <a:pt x="24686" y="1829"/>
                  <a:pt x="24640" y="1829"/>
                </a:cubicBezTo>
                <a:close/>
                <a:moveTo>
                  <a:pt x="20990" y="1770"/>
                </a:moveTo>
                <a:cubicBezTo>
                  <a:pt x="20954" y="1770"/>
                  <a:pt x="20917" y="1809"/>
                  <a:pt x="20940" y="1850"/>
                </a:cubicBezTo>
                <a:cubicBezTo>
                  <a:pt x="20960" y="1886"/>
                  <a:pt x="20991" y="1902"/>
                  <a:pt x="21030" y="1907"/>
                </a:cubicBezTo>
                <a:cubicBezTo>
                  <a:pt x="21032" y="1907"/>
                  <a:pt x="21033" y="1907"/>
                  <a:pt x="21035" y="1907"/>
                </a:cubicBezTo>
                <a:cubicBezTo>
                  <a:pt x="21062" y="1907"/>
                  <a:pt x="21083" y="1879"/>
                  <a:pt x="21083" y="1853"/>
                </a:cubicBezTo>
                <a:cubicBezTo>
                  <a:pt x="21083" y="1823"/>
                  <a:pt x="21061" y="1805"/>
                  <a:pt x="21034" y="1799"/>
                </a:cubicBezTo>
                <a:cubicBezTo>
                  <a:pt x="21033" y="1798"/>
                  <a:pt x="21033" y="1797"/>
                  <a:pt x="21031" y="1796"/>
                </a:cubicBezTo>
                <a:cubicBezTo>
                  <a:pt x="21021" y="1777"/>
                  <a:pt x="21005" y="1770"/>
                  <a:pt x="20990" y="1770"/>
                </a:cubicBezTo>
                <a:close/>
                <a:moveTo>
                  <a:pt x="20595" y="1847"/>
                </a:moveTo>
                <a:cubicBezTo>
                  <a:pt x="20549" y="1847"/>
                  <a:pt x="20549" y="1917"/>
                  <a:pt x="20595" y="1917"/>
                </a:cubicBezTo>
                <a:cubicBezTo>
                  <a:pt x="20595" y="1917"/>
                  <a:pt x="20596" y="1917"/>
                  <a:pt x="20596" y="1917"/>
                </a:cubicBezTo>
                <a:cubicBezTo>
                  <a:pt x="20641" y="1917"/>
                  <a:pt x="20641" y="1847"/>
                  <a:pt x="20595" y="1847"/>
                </a:cubicBezTo>
                <a:close/>
                <a:moveTo>
                  <a:pt x="9691" y="1820"/>
                </a:moveTo>
                <a:cubicBezTo>
                  <a:pt x="9673" y="1820"/>
                  <a:pt x="9654" y="1831"/>
                  <a:pt x="9654" y="1854"/>
                </a:cubicBezTo>
                <a:cubicBezTo>
                  <a:pt x="9652" y="1890"/>
                  <a:pt x="9675" y="1921"/>
                  <a:pt x="9710" y="1932"/>
                </a:cubicBezTo>
                <a:cubicBezTo>
                  <a:pt x="9714" y="1933"/>
                  <a:pt x="9718" y="1934"/>
                  <a:pt x="9722" y="1934"/>
                </a:cubicBezTo>
                <a:cubicBezTo>
                  <a:pt x="9757" y="1934"/>
                  <a:pt x="9769" y="1875"/>
                  <a:pt x="9730" y="1864"/>
                </a:cubicBezTo>
                <a:cubicBezTo>
                  <a:pt x="9723" y="1861"/>
                  <a:pt x="9725" y="1858"/>
                  <a:pt x="9725" y="1854"/>
                </a:cubicBezTo>
                <a:cubicBezTo>
                  <a:pt x="9726" y="1831"/>
                  <a:pt x="9709" y="1820"/>
                  <a:pt x="9691" y="1820"/>
                </a:cubicBezTo>
                <a:close/>
                <a:moveTo>
                  <a:pt x="18130" y="1873"/>
                </a:moveTo>
                <a:cubicBezTo>
                  <a:pt x="18125" y="1873"/>
                  <a:pt x="18120" y="1875"/>
                  <a:pt x="18116" y="1880"/>
                </a:cubicBezTo>
                <a:cubicBezTo>
                  <a:pt x="18103" y="1899"/>
                  <a:pt x="18086" y="1912"/>
                  <a:pt x="18066" y="1918"/>
                </a:cubicBezTo>
                <a:cubicBezTo>
                  <a:pt x="18047" y="1926"/>
                  <a:pt x="18053" y="1954"/>
                  <a:pt x="18070" y="1954"/>
                </a:cubicBezTo>
                <a:cubicBezTo>
                  <a:pt x="18072" y="1954"/>
                  <a:pt x="18073" y="1953"/>
                  <a:pt x="18075" y="1953"/>
                </a:cubicBezTo>
                <a:cubicBezTo>
                  <a:pt x="18105" y="1941"/>
                  <a:pt x="18127" y="1923"/>
                  <a:pt x="18147" y="1899"/>
                </a:cubicBezTo>
                <a:cubicBezTo>
                  <a:pt x="18156" y="1886"/>
                  <a:pt x="18143" y="1873"/>
                  <a:pt x="18130" y="1873"/>
                </a:cubicBezTo>
                <a:close/>
                <a:moveTo>
                  <a:pt x="8337" y="1890"/>
                </a:moveTo>
                <a:cubicBezTo>
                  <a:pt x="8291" y="1890"/>
                  <a:pt x="8291" y="1960"/>
                  <a:pt x="8337" y="1960"/>
                </a:cubicBezTo>
                <a:lnTo>
                  <a:pt x="8367" y="1960"/>
                </a:lnTo>
                <a:cubicBezTo>
                  <a:pt x="8368" y="1960"/>
                  <a:pt x="8369" y="1960"/>
                  <a:pt x="8369" y="1960"/>
                </a:cubicBezTo>
                <a:cubicBezTo>
                  <a:pt x="8413" y="1960"/>
                  <a:pt x="8414" y="1890"/>
                  <a:pt x="8367" y="1890"/>
                </a:cubicBezTo>
                <a:close/>
                <a:moveTo>
                  <a:pt x="2676" y="1906"/>
                </a:moveTo>
                <a:cubicBezTo>
                  <a:pt x="2632" y="1906"/>
                  <a:pt x="2632" y="1976"/>
                  <a:pt x="2677" y="1976"/>
                </a:cubicBezTo>
                <a:cubicBezTo>
                  <a:pt x="2723" y="1976"/>
                  <a:pt x="2723" y="1906"/>
                  <a:pt x="2677" y="1906"/>
                </a:cubicBezTo>
                <a:cubicBezTo>
                  <a:pt x="2677" y="1906"/>
                  <a:pt x="2676" y="1906"/>
                  <a:pt x="2676" y="1906"/>
                </a:cubicBezTo>
                <a:close/>
                <a:moveTo>
                  <a:pt x="15895" y="1896"/>
                </a:moveTo>
                <a:cubicBezTo>
                  <a:pt x="15877" y="1896"/>
                  <a:pt x="15859" y="1908"/>
                  <a:pt x="15859" y="1931"/>
                </a:cubicBezTo>
                <a:lnTo>
                  <a:pt x="15859" y="1946"/>
                </a:lnTo>
                <a:cubicBezTo>
                  <a:pt x="15859" y="1969"/>
                  <a:pt x="15876" y="1980"/>
                  <a:pt x="15894" y="1980"/>
                </a:cubicBezTo>
                <a:cubicBezTo>
                  <a:pt x="15911" y="1980"/>
                  <a:pt x="15929" y="1969"/>
                  <a:pt x="15929" y="1946"/>
                </a:cubicBezTo>
                <a:lnTo>
                  <a:pt x="15929" y="1931"/>
                </a:lnTo>
                <a:cubicBezTo>
                  <a:pt x="15930" y="1908"/>
                  <a:pt x="15912" y="1896"/>
                  <a:pt x="15895" y="1896"/>
                </a:cubicBezTo>
                <a:close/>
                <a:moveTo>
                  <a:pt x="5231" y="1912"/>
                </a:moveTo>
                <a:cubicBezTo>
                  <a:pt x="5185" y="1912"/>
                  <a:pt x="5185" y="1983"/>
                  <a:pt x="5231" y="1983"/>
                </a:cubicBezTo>
                <a:lnTo>
                  <a:pt x="5247" y="1983"/>
                </a:lnTo>
                <a:cubicBezTo>
                  <a:pt x="5293" y="1983"/>
                  <a:pt x="5293" y="1912"/>
                  <a:pt x="5247" y="1912"/>
                </a:cubicBezTo>
                <a:close/>
                <a:moveTo>
                  <a:pt x="8668" y="1921"/>
                </a:moveTo>
                <a:cubicBezTo>
                  <a:pt x="8622" y="1921"/>
                  <a:pt x="8622" y="1991"/>
                  <a:pt x="8668" y="1991"/>
                </a:cubicBezTo>
                <a:lnTo>
                  <a:pt x="8698" y="1991"/>
                </a:lnTo>
                <a:cubicBezTo>
                  <a:pt x="8745" y="1991"/>
                  <a:pt x="8745" y="1921"/>
                  <a:pt x="8698" y="1921"/>
                </a:cubicBezTo>
                <a:close/>
                <a:moveTo>
                  <a:pt x="5441" y="1928"/>
                </a:moveTo>
                <a:cubicBezTo>
                  <a:pt x="5395" y="1928"/>
                  <a:pt x="5395" y="1999"/>
                  <a:pt x="5441" y="1999"/>
                </a:cubicBezTo>
                <a:cubicBezTo>
                  <a:pt x="5488" y="1999"/>
                  <a:pt x="5488" y="1928"/>
                  <a:pt x="5441" y="1928"/>
                </a:cubicBezTo>
                <a:close/>
                <a:moveTo>
                  <a:pt x="7766" y="1933"/>
                </a:moveTo>
                <a:cubicBezTo>
                  <a:pt x="7720" y="1933"/>
                  <a:pt x="7720" y="2004"/>
                  <a:pt x="7766" y="2004"/>
                </a:cubicBezTo>
                <a:cubicBezTo>
                  <a:pt x="7812" y="2004"/>
                  <a:pt x="7812" y="1933"/>
                  <a:pt x="7766" y="1933"/>
                </a:cubicBezTo>
                <a:close/>
                <a:moveTo>
                  <a:pt x="2256" y="1855"/>
                </a:moveTo>
                <a:cubicBezTo>
                  <a:pt x="2210" y="1855"/>
                  <a:pt x="2180" y="1926"/>
                  <a:pt x="2230" y="1955"/>
                </a:cubicBezTo>
                <a:cubicBezTo>
                  <a:pt x="2255" y="1971"/>
                  <a:pt x="2279" y="1985"/>
                  <a:pt x="2304" y="2000"/>
                </a:cubicBezTo>
                <a:cubicBezTo>
                  <a:pt x="2313" y="2005"/>
                  <a:pt x="2322" y="2008"/>
                  <a:pt x="2330" y="2008"/>
                </a:cubicBezTo>
                <a:cubicBezTo>
                  <a:pt x="2377" y="2008"/>
                  <a:pt x="2408" y="1938"/>
                  <a:pt x="2359" y="1908"/>
                </a:cubicBezTo>
                <a:cubicBezTo>
                  <a:pt x="2334" y="1892"/>
                  <a:pt x="2309" y="1877"/>
                  <a:pt x="2284" y="1864"/>
                </a:cubicBezTo>
                <a:cubicBezTo>
                  <a:pt x="2274" y="1858"/>
                  <a:pt x="2265" y="1855"/>
                  <a:pt x="2256" y="1855"/>
                </a:cubicBezTo>
                <a:close/>
                <a:moveTo>
                  <a:pt x="7902" y="1964"/>
                </a:moveTo>
                <a:cubicBezTo>
                  <a:pt x="7856" y="1964"/>
                  <a:pt x="7856" y="2035"/>
                  <a:pt x="7902" y="2035"/>
                </a:cubicBezTo>
                <a:cubicBezTo>
                  <a:pt x="7946" y="2035"/>
                  <a:pt x="7948" y="1964"/>
                  <a:pt x="7902" y="1964"/>
                </a:cubicBezTo>
                <a:close/>
                <a:moveTo>
                  <a:pt x="19202" y="1855"/>
                </a:moveTo>
                <a:cubicBezTo>
                  <a:pt x="19162" y="1855"/>
                  <a:pt x="19124" y="1908"/>
                  <a:pt x="19161" y="1946"/>
                </a:cubicBezTo>
                <a:cubicBezTo>
                  <a:pt x="19186" y="1971"/>
                  <a:pt x="19211" y="1996"/>
                  <a:pt x="19234" y="2022"/>
                </a:cubicBezTo>
                <a:cubicBezTo>
                  <a:pt x="19245" y="2033"/>
                  <a:pt x="19257" y="2037"/>
                  <a:pt x="19269" y="2037"/>
                </a:cubicBezTo>
                <a:cubicBezTo>
                  <a:pt x="19310" y="2037"/>
                  <a:pt x="19347" y="1985"/>
                  <a:pt x="19311" y="1947"/>
                </a:cubicBezTo>
                <a:cubicBezTo>
                  <a:pt x="19285" y="1922"/>
                  <a:pt x="19262" y="1896"/>
                  <a:pt x="19237" y="1871"/>
                </a:cubicBezTo>
                <a:cubicBezTo>
                  <a:pt x="19227" y="1860"/>
                  <a:pt x="19214" y="1855"/>
                  <a:pt x="19202" y="1855"/>
                </a:cubicBezTo>
                <a:close/>
                <a:moveTo>
                  <a:pt x="4844" y="1955"/>
                </a:moveTo>
                <a:cubicBezTo>
                  <a:pt x="4821" y="1955"/>
                  <a:pt x="4797" y="1980"/>
                  <a:pt x="4811" y="2007"/>
                </a:cubicBezTo>
                <a:cubicBezTo>
                  <a:pt x="4816" y="2018"/>
                  <a:pt x="4821" y="2027"/>
                  <a:pt x="4827" y="2038"/>
                </a:cubicBezTo>
                <a:cubicBezTo>
                  <a:pt x="4833" y="2051"/>
                  <a:pt x="4844" y="2056"/>
                  <a:pt x="4854" y="2056"/>
                </a:cubicBezTo>
                <a:cubicBezTo>
                  <a:pt x="4878" y="2056"/>
                  <a:pt x="4902" y="2030"/>
                  <a:pt x="4887" y="2002"/>
                </a:cubicBezTo>
                <a:cubicBezTo>
                  <a:pt x="4882" y="1991"/>
                  <a:pt x="4877" y="1983"/>
                  <a:pt x="4872" y="1973"/>
                </a:cubicBezTo>
                <a:cubicBezTo>
                  <a:pt x="4865" y="1960"/>
                  <a:pt x="4855" y="1955"/>
                  <a:pt x="4844" y="1955"/>
                </a:cubicBezTo>
                <a:close/>
                <a:moveTo>
                  <a:pt x="12349" y="1995"/>
                </a:moveTo>
                <a:cubicBezTo>
                  <a:pt x="12335" y="1995"/>
                  <a:pt x="12323" y="2014"/>
                  <a:pt x="12336" y="2025"/>
                </a:cubicBezTo>
                <a:cubicBezTo>
                  <a:pt x="12342" y="2031"/>
                  <a:pt x="12341" y="2037"/>
                  <a:pt x="12335" y="2043"/>
                </a:cubicBezTo>
                <a:cubicBezTo>
                  <a:pt x="12320" y="2054"/>
                  <a:pt x="12333" y="2071"/>
                  <a:pt x="12348" y="2071"/>
                </a:cubicBezTo>
                <a:cubicBezTo>
                  <a:pt x="12352" y="2071"/>
                  <a:pt x="12356" y="2070"/>
                  <a:pt x="12360" y="2068"/>
                </a:cubicBezTo>
                <a:cubicBezTo>
                  <a:pt x="12381" y="2051"/>
                  <a:pt x="12381" y="2018"/>
                  <a:pt x="12361" y="2000"/>
                </a:cubicBezTo>
                <a:cubicBezTo>
                  <a:pt x="12357" y="1996"/>
                  <a:pt x="12353" y="1995"/>
                  <a:pt x="12349" y="1995"/>
                </a:cubicBezTo>
                <a:close/>
                <a:moveTo>
                  <a:pt x="22953" y="1944"/>
                </a:moveTo>
                <a:cubicBezTo>
                  <a:pt x="22932" y="1944"/>
                  <a:pt x="22911" y="1961"/>
                  <a:pt x="22919" y="1987"/>
                </a:cubicBezTo>
                <a:cubicBezTo>
                  <a:pt x="22924" y="2007"/>
                  <a:pt x="22929" y="2027"/>
                  <a:pt x="22934" y="2048"/>
                </a:cubicBezTo>
                <a:cubicBezTo>
                  <a:pt x="22938" y="2066"/>
                  <a:pt x="22952" y="2074"/>
                  <a:pt x="22966" y="2074"/>
                </a:cubicBezTo>
                <a:cubicBezTo>
                  <a:pt x="22987" y="2074"/>
                  <a:pt x="23009" y="2057"/>
                  <a:pt x="23002" y="2030"/>
                </a:cubicBezTo>
                <a:cubicBezTo>
                  <a:pt x="22997" y="2010"/>
                  <a:pt x="22991" y="1990"/>
                  <a:pt x="22987" y="1969"/>
                </a:cubicBezTo>
                <a:cubicBezTo>
                  <a:pt x="22982" y="1952"/>
                  <a:pt x="22968" y="1944"/>
                  <a:pt x="22953" y="1944"/>
                </a:cubicBezTo>
                <a:close/>
                <a:moveTo>
                  <a:pt x="16028" y="2033"/>
                </a:moveTo>
                <a:cubicBezTo>
                  <a:pt x="16011" y="2033"/>
                  <a:pt x="16000" y="2056"/>
                  <a:pt x="16018" y="2065"/>
                </a:cubicBezTo>
                <a:cubicBezTo>
                  <a:pt x="16028" y="2070"/>
                  <a:pt x="16038" y="2075"/>
                  <a:pt x="16048" y="2081"/>
                </a:cubicBezTo>
                <a:cubicBezTo>
                  <a:pt x="16051" y="2082"/>
                  <a:pt x="16054" y="2083"/>
                  <a:pt x="16057" y="2083"/>
                </a:cubicBezTo>
                <a:cubicBezTo>
                  <a:pt x="16073" y="2083"/>
                  <a:pt x="16083" y="2058"/>
                  <a:pt x="16067" y="2051"/>
                </a:cubicBezTo>
                <a:cubicBezTo>
                  <a:pt x="16057" y="2046"/>
                  <a:pt x="16047" y="2041"/>
                  <a:pt x="16037" y="2035"/>
                </a:cubicBezTo>
                <a:cubicBezTo>
                  <a:pt x="16034" y="2034"/>
                  <a:pt x="16031" y="2033"/>
                  <a:pt x="16028" y="2033"/>
                </a:cubicBezTo>
                <a:close/>
                <a:moveTo>
                  <a:pt x="14873" y="2012"/>
                </a:moveTo>
                <a:cubicBezTo>
                  <a:pt x="14827" y="2012"/>
                  <a:pt x="14827" y="2084"/>
                  <a:pt x="14873" y="2084"/>
                </a:cubicBezTo>
                <a:cubicBezTo>
                  <a:pt x="14918" y="2084"/>
                  <a:pt x="14918" y="2012"/>
                  <a:pt x="14873" y="2012"/>
                </a:cubicBezTo>
                <a:close/>
                <a:moveTo>
                  <a:pt x="4196" y="1936"/>
                </a:moveTo>
                <a:cubicBezTo>
                  <a:pt x="4155" y="1936"/>
                  <a:pt x="4120" y="1990"/>
                  <a:pt x="4156" y="2027"/>
                </a:cubicBezTo>
                <a:cubicBezTo>
                  <a:pt x="4180" y="2052"/>
                  <a:pt x="4205" y="2077"/>
                  <a:pt x="4230" y="2104"/>
                </a:cubicBezTo>
                <a:cubicBezTo>
                  <a:pt x="4241" y="2115"/>
                  <a:pt x="4254" y="2119"/>
                  <a:pt x="4266" y="2119"/>
                </a:cubicBezTo>
                <a:cubicBezTo>
                  <a:pt x="4307" y="2119"/>
                  <a:pt x="4344" y="2066"/>
                  <a:pt x="4306" y="2028"/>
                </a:cubicBezTo>
                <a:cubicBezTo>
                  <a:pt x="4282" y="2004"/>
                  <a:pt x="4257" y="1979"/>
                  <a:pt x="4232" y="1953"/>
                </a:cubicBezTo>
                <a:cubicBezTo>
                  <a:pt x="4220" y="1941"/>
                  <a:pt x="4208" y="1936"/>
                  <a:pt x="4196" y="1936"/>
                </a:cubicBezTo>
                <a:close/>
                <a:moveTo>
                  <a:pt x="15429" y="2012"/>
                </a:moveTo>
                <a:cubicBezTo>
                  <a:pt x="15416" y="2012"/>
                  <a:pt x="15403" y="2019"/>
                  <a:pt x="15397" y="2030"/>
                </a:cubicBezTo>
                <a:cubicBezTo>
                  <a:pt x="15386" y="2048"/>
                  <a:pt x="15394" y="2067"/>
                  <a:pt x="15409" y="2078"/>
                </a:cubicBezTo>
                <a:cubicBezTo>
                  <a:pt x="15429" y="2094"/>
                  <a:pt x="15449" y="2109"/>
                  <a:pt x="15470" y="2122"/>
                </a:cubicBezTo>
                <a:cubicBezTo>
                  <a:pt x="15475" y="2126"/>
                  <a:pt x="15481" y="2128"/>
                  <a:pt x="15486" y="2128"/>
                </a:cubicBezTo>
                <a:cubicBezTo>
                  <a:pt x="15499" y="2128"/>
                  <a:pt x="15512" y="2121"/>
                  <a:pt x="15518" y="2110"/>
                </a:cubicBezTo>
                <a:cubicBezTo>
                  <a:pt x="15529" y="2091"/>
                  <a:pt x="15520" y="2073"/>
                  <a:pt x="15505" y="2062"/>
                </a:cubicBezTo>
                <a:cubicBezTo>
                  <a:pt x="15485" y="2046"/>
                  <a:pt x="15466" y="2031"/>
                  <a:pt x="15445" y="2017"/>
                </a:cubicBezTo>
                <a:cubicBezTo>
                  <a:pt x="15440" y="2013"/>
                  <a:pt x="15435" y="2012"/>
                  <a:pt x="15429" y="2012"/>
                </a:cubicBezTo>
                <a:close/>
                <a:moveTo>
                  <a:pt x="1282" y="1989"/>
                </a:moveTo>
                <a:cubicBezTo>
                  <a:pt x="1241" y="1989"/>
                  <a:pt x="1205" y="2042"/>
                  <a:pt x="1242" y="2079"/>
                </a:cubicBezTo>
                <a:lnTo>
                  <a:pt x="1287" y="2125"/>
                </a:lnTo>
                <a:cubicBezTo>
                  <a:pt x="1298" y="2136"/>
                  <a:pt x="1310" y="2140"/>
                  <a:pt x="1322" y="2140"/>
                </a:cubicBezTo>
                <a:cubicBezTo>
                  <a:pt x="1363" y="2140"/>
                  <a:pt x="1400" y="2087"/>
                  <a:pt x="1362" y="2049"/>
                </a:cubicBezTo>
                <a:lnTo>
                  <a:pt x="1318" y="2005"/>
                </a:lnTo>
                <a:cubicBezTo>
                  <a:pt x="1307" y="1993"/>
                  <a:pt x="1294" y="1989"/>
                  <a:pt x="1282" y="1989"/>
                </a:cubicBezTo>
                <a:close/>
                <a:moveTo>
                  <a:pt x="10619" y="2075"/>
                </a:moveTo>
                <a:cubicBezTo>
                  <a:pt x="10583" y="2075"/>
                  <a:pt x="10573" y="2132"/>
                  <a:pt x="10611" y="2145"/>
                </a:cubicBezTo>
                <a:cubicBezTo>
                  <a:pt x="10627" y="2151"/>
                  <a:pt x="10642" y="2156"/>
                  <a:pt x="10656" y="2161"/>
                </a:cubicBezTo>
                <a:cubicBezTo>
                  <a:pt x="10660" y="2162"/>
                  <a:pt x="10664" y="2163"/>
                  <a:pt x="10667" y="2163"/>
                </a:cubicBezTo>
                <a:cubicBezTo>
                  <a:pt x="10702" y="2163"/>
                  <a:pt x="10715" y="2105"/>
                  <a:pt x="10675" y="2093"/>
                </a:cubicBezTo>
                <a:cubicBezTo>
                  <a:pt x="10660" y="2088"/>
                  <a:pt x="10646" y="2083"/>
                  <a:pt x="10631" y="2077"/>
                </a:cubicBezTo>
                <a:cubicBezTo>
                  <a:pt x="10627" y="2076"/>
                  <a:pt x="10622" y="2075"/>
                  <a:pt x="10619" y="2075"/>
                </a:cubicBezTo>
                <a:close/>
                <a:moveTo>
                  <a:pt x="15065" y="2086"/>
                </a:moveTo>
                <a:cubicBezTo>
                  <a:pt x="15057" y="2086"/>
                  <a:pt x="15049" y="2089"/>
                  <a:pt x="15042" y="2096"/>
                </a:cubicBezTo>
                <a:lnTo>
                  <a:pt x="15026" y="2112"/>
                </a:lnTo>
                <a:cubicBezTo>
                  <a:pt x="15001" y="2138"/>
                  <a:pt x="15025" y="2173"/>
                  <a:pt x="15052" y="2173"/>
                </a:cubicBezTo>
                <a:cubicBezTo>
                  <a:pt x="15060" y="2173"/>
                  <a:pt x="15068" y="2170"/>
                  <a:pt x="15075" y="2162"/>
                </a:cubicBezTo>
                <a:lnTo>
                  <a:pt x="15091" y="2147"/>
                </a:lnTo>
                <a:cubicBezTo>
                  <a:pt x="15117" y="2121"/>
                  <a:pt x="15092" y="2086"/>
                  <a:pt x="15065" y="2086"/>
                </a:cubicBezTo>
                <a:close/>
                <a:moveTo>
                  <a:pt x="21377" y="2056"/>
                </a:moveTo>
                <a:cubicBezTo>
                  <a:pt x="21337" y="2056"/>
                  <a:pt x="21301" y="2109"/>
                  <a:pt x="21338" y="2147"/>
                </a:cubicBezTo>
                <a:cubicBezTo>
                  <a:pt x="21343" y="2153"/>
                  <a:pt x="21348" y="2157"/>
                  <a:pt x="21353" y="2162"/>
                </a:cubicBezTo>
                <a:cubicBezTo>
                  <a:pt x="21364" y="2173"/>
                  <a:pt x="21377" y="2178"/>
                  <a:pt x="21389" y="2178"/>
                </a:cubicBezTo>
                <a:cubicBezTo>
                  <a:pt x="21430" y="2178"/>
                  <a:pt x="21467" y="2125"/>
                  <a:pt x="21429" y="2088"/>
                </a:cubicBezTo>
                <a:lnTo>
                  <a:pt x="21413" y="2072"/>
                </a:lnTo>
                <a:cubicBezTo>
                  <a:pt x="21402" y="2061"/>
                  <a:pt x="21390" y="2056"/>
                  <a:pt x="21377" y="2056"/>
                </a:cubicBezTo>
                <a:close/>
                <a:moveTo>
                  <a:pt x="13309" y="2114"/>
                </a:moveTo>
                <a:cubicBezTo>
                  <a:pt x="13263" y="2114"/>
                  <a:pt x="13263" y="2184"/>
                  <a:pt x="13309" y="2184"/>
                </a:cubicBezTo>
                <a:cubicBezTo>
                  <a:pt x="13355" y="2184"/>
                  <a:pt x="13355" y="2114"/>
                  <a:pt x="13309" y="2114"/>
                </a:cubicBezTo>
                <a:close/>
                <a:moveTo>
                  <a:pt x="23949" y="2084"/>
                </a:moveTo>
                <a:cubicBezTo>
                  <a:pt x="23943" y="2084"/>
                  <a:pt x="23937" y="2086"/>
                  <a:pt x="23931" y="2090"/>
                </a:cubicBezTo>
                <a:cubicBezTo>
                  <a:pt x="23916" y="2100"/>
                  <a:pt x="23900" y="2111"/>
                  <a:pt x="23885" y="2120"/>
                </a:cubicBezTo>
                <a:cubicBezTo>
                  <a:pt x="23855" y="2142"/>
                  <a:pt x="23874" y="2188"/>
                  <a:pt x="23903" y="2188"/>
                </a:cubicBezTo>
                <a:cubicBezTo>
                  <a:pt x="23909" y="2188"/>
                  <a:pt x="23915" y="2187"/>
                  <a:pt x="23921" y="2182"/>
                </a:cubicBezTo>
                <a:cubicBezTo>
                  <a:pt x="23936" y="2172"/>
                  <a:pt x="23951" y="2161"/>
                  <a:pt x="23966" y="2152"/>
                </a:cubicBezTo>
                <a:cubicBezTo>
                  <a:pt x="23997" y="2130"/>
                  <a:pt x="23978" y="2084"/>
                  <a:pt x="23949" y="2084"/>
                </a:cubicBezTo>
                <a:close/>
                <a:moveTo>
                  <a:pt x="11250" y="2122"/>
                </a:moveTo>
                <a:cubicBezTo>
                  <a:pt x="11206" y="2122"/>
                  <a:pt x="11206" y="2194"/>
                  <a:pt x="11250" y="2194"/>
                </a:cubicBezTo>
                <a:cubicBezTo>
                  <a:pt x="11297" y="2194"/>
                  <a:pt x="11297" y="2122"/>
                  <a:pt x="11250" y="2122"/>
                </a:cubicBezTo>
                <a:close/>
                <a:moveTo>
                  <a:pt x="11537" y="2111"/>
                </a:moveTo>
                <a:cubicBezTo>
                  <a:pt x="11505" y="2111"/>
                  <a:pt x="11483" y="2159"/>
                  <a:pt x="11519" y="2177"/>
                </a:cubicBezTo>
                <a:cubicBezTo>
                  <a:pt x="11529" y="2182"/>
                  <a:pt x="11538" y="2187"/>
                  <a:pt x="11549" y="2193"/>
                </a:cubicBezTo>
                <a:cubicBezTo>
                  <a:pt x="11554" y="2195"/>
                  <a:pt x="11559" y="2196"/>
                  <a:pt x="11564" y="2196"/>
                </a:cubicBezTo>
                <a:cubicBezTo>
                  <a:pt x="11597" y="2196"/>
                  <a:pt x="11620" y="2148"/>
                  <a:pt x="11585" y="2131"/>
                </a:cubicBezTo>
                <a:cubicBezTo>
                  <a:pt x="11574" y="2126"/>
                  <a:pt x="11565" y="2120"/>
                  <a:pt x="11554" y="2115"/>
                </a:cubicBezTo>
                <a:cubicBezTo>
                  <a:pt x="11548" y="2112"/>
                  <a:pt x="11543" y="2111"/>
                  <a:pt x="11537" y="2111"/>
                </a:cubicBezTo>
                <a:close/>
                <a:moveTo>
                  <a:pt x="12684" y="2113"/>
                </a:moveTo>
                <a:cubicBezTo>
                  <a:pt x="12679" y="2113"/>
                  <a:pt x="12674" y="2113"/>
                  <a:pt x="12669" y="2114"/>
                </a:cubicBezTo>
                <a:cubicBezTo>
                  <a:pt x="12628" y="2122"/>
                  <a:pt x="12640" y="2182"/>
                  <a:pt x="12678" y="2183"/>
                </a:cubicBezTo>
                <a:cubicBezTo>
                  <a:pt x="12684" y="2193"/>
                  <a:pt x="12696" y="2198"/>
                  <a:pt x="12708" y="2198"/>
                </a:cubicBezTo>
                <a:cubicBezTo>
                  <a:pt x="12714" y="2198"/>
                  <a:pt x="12721" y="2196"/>
                  <a:pt x="12725" y="2194"/>
                </a:cubicBezTo>
                <a:cubicBezTo>
                  <a:pt x="12743" y="2183"/>
                  <a:pt x="12746" y="2162"/>
                  <a:pt x="12738" y="2145"/>
                </a:cubicBezTo>
                <a:cubicBezTo>
                  <a:pt x="12729" y="2122"/>
                  <a:pt x="12707" y="2113"/>
                  <a:pt x="12684" y="2113"/>
                </a:cubicBezTo>
                <a:close/>
                <a:moveTo>
                  <a:pt x="1791" y="2113"/>
                </a:moveTo>
                <a:cubicBezTo>
                  <a:pt x="1773" y="2113"/>
                  <a:pt x="1755" y="2125"/>
                  <a:pt x="1755" y="2148"/>
                </a:cubicBezTo>
                <a:lnTo>
                  <a:pt x="1755" y="2178"/>
                </a:lnTo>
                <a:cubicBezTo>
                  <a:pt x="1754" y="2201"/>
                  <a:pt x="1772" y="2213"/>
                  <a:pt x="1790" y="2213"/>
                </a:cubicBezTo>
                <a:cubicBezTo>
                  <a:pt x="1808" y="2213"/>
                  <a:pt x="1826" y="2201"/>
                  <a:pt x="1826" y="2178"/>
                </a:cubicBezTo>
                <a:lnTo>
                  <a:pt x="1826" y="2148"/>
                </a:lnTo>
                <a:cubicBezTo>
                  <a:pt x="1826" y="2125"/>
                  <a:pt x="1808" y="2113"/>
                  <a:pt x="1791" y="2113"/>
                </a:cubicBezTo>
                <a:close/>
                <a:moveTo>
                  <a:pt x="15337" y="2120"/>
                </a:moveTo>
                <a:cubicBezTo>
                  <a:pt x="15320" y="2120"/>
                  <a:pt x="15301" y="2131"/>
                  <a:pt x="15301" y="2154"/>
                </a:cubicBezTo>
                <a:lnTo>
                  <a:pt x="15301" y="2184"/>
                </a:lnTo>
                <a:cubicBezTo>
                  <a:pt x="15301" y="2207"/>
                  <a:pt x="15319" y="2219"/>
                  <a:pt x="15337" y="2219"/>
                </a:cubicBezTo>
                <a:cubicBezTo>
                  <a:pt x="15355" y="2219"/>
                  <a:pt x="15373" y="2207"/>
                  <a:pt x="15373" y="2184"/>
                </a:cubicBezTo>
                <a:lnTo>
                  <a:pt x="15373" y="2154"/>
                </a:lnTo>
                <a:cubicBezTo>
                  <a:pt x="15373" y="2131"/>
                  <a:pt x="15355" y="2120"/>
                  <a:pt x="15337" y="2120"/>
                </a:cubicBezTo>
                <a:close/>
                <a:moveTo>
                  <a:pt x="18761" y="2173"/>
                </a:moveTo>
                <a:cubicBezTo>
                  <a:pt x="18715" y="2173"/>
                  <a:pt x="18715" y="2243"/>
                  <a:pt x="18761" y="2243"/>
                </a:cubicBezTo>
                <a:lnTo>
                  <a:pt x="18776" y="2243"/>
                </a:lnTo>
                <a:cubicBezTo>
                  <a:pt x="18822" y="2243"/>
                  <a:pt x="18822" y="2173"/>
                  <a:pt x="18776" y="2173"/>
                </a:cubicBezTo>
                <a:close/>
                <a:moveTo>
                  <a:pt x="8156" y="2175"/>
                </a:moveTo>
                <a:cubicBezTo>
                  <a:pt x="8111" y="2175"/>
                  <a:pt x="8111" y="2246"/>
                  <a:pt x="8156" y="2246"/>
                </a:cubicBezTo>
                <a:cubicBezTo>
                  <a:pt x="8202" y="2246"/>
                  <a:pt x="8202" y="2175"/>
                  <a:pt x="8156" y="2175"/>
                </a:cubicBezTo>
                <a:close/>
                <a:moveTo>
                  <a:pt x="9147" y="2178"/>
                </a:moveTo>
                <a:cubicBezTo>
                  <a:pt x="9102" y="2178"/>
                  <a:pt x="9102" y="2248"/>
                  <a:pt x="9147" y="2248"/>
                </a:cubicBezTo>
                <a:cubicBezTo>
                  <a:pt x="9193" y="2248"/>
                  <a:pt x="9193" y="2178"/>
                  <a:pt x="9147" y="2178"/>
                </a:cubicBezTo>
                <a:close/>
                <a:moveTo>
                  <a:pt x="6403" y="2185"/>
                </a:moveTo>
                <a:cubicBezTo>
                  <a:pt x="6357" y="2185"/>
                  <a:pt x="6357" y="2257"/>
                  <a:pt x="6403" y="2257"/>
                </a:cubicBezTo>
                <a:cubicBezTo>
                  <a:pt x="6448" y="2257"/>
                  <a:pt x="6448" y="2185"/>
                  <a:pt x="6403" y="2185"/>
                </a:cubicBezTo>
                <a:close/>
                <a:moveTo>
                  <a:pt x="22533" y="2199"/>
                </a:moveTo>
                <a:cubicBezTo>
                  <a:pt x="22515" y="2199"/>
                  <a:pt x="22497" y="2210"/>
                  <a:pt x="22497" y="2232"/>
                </a:cubicBezTo>
                <a:lnTo>
                  <a:pt x="22497" y="2248"/>
                </a:lnTo>
                <a:cubicBezTo>
                  <a:pt x="22497" y="2271"/>
                  <a:pt x="22515" y="2283"/>
                  <a:pt x="22533" y="2283"/>
                </a:cubicBezTo>
                <a:cubicBezTo>
                  <a:pt x="22551" y="2283"/>
                  <a:pt x="22569" y="2271"/>
                  <a:pt x="22569" y="2248"/>
                </a:cubicBezTo>
                <a:lnTo>
                  <a:pt x="22569" y="2232"/>
                </a:lnTo>
                <a:cubicBezTo>
                  <a:pt x="22569" y="2210"/>
                  <a:pt x="22551" y="2199"/>
                  <a:pt x="22533" y="2199"/>
                </a:cubicBezTo>
                <a:close/>
                <a:moveTo>
                  <a:pt x="360" y="2193"/>
                </a:moveTo>
                <a:cubicBezTo>
                  <a:pt x="326" y="2193"/>
                  <a:pt x="316" y="2252"/>
                  <a:pt x="353" y="2264"/>
                </a:cubicBezTo>
                <a:cubicBezTo>
                  <a:pt x="369" y="2271"/>
                  <a:pt x="383" y="2276"/>
                  <a:pt x="397" y="2282"/>
                </a:cubicBezTo>
                <a:cubicBezTo>
                  <a:pt x="402" y="2283"/>
                  <a:pt x="407" y="2284"/>
                  <a:pt x="411" y="2284"/>
                </a:cubicBezTo>
                <a:cubicBezTo>
                  <a:pt x="445" y="2284"/>
                  <a:pt x="456" y="2228"/>
                  <a:pt x="417" y="2214"/>
                </a:cubicBezTo>
                <a:cubicBezTo>
                  <a:pt x="403" y="2208"/>
                  <a:pt x="387" y="2203"/>
                  <a:pt x="372" y="2196"/>
                </a:cubicBezTo>
                <a:cubicBezTo>
                  <a:pt x="368" y="2194"/>
                  <a:pt x="364" y="2193"/>
                  <a:pt x="360" y="2193"/>
                </a:cubicBezTo>
                <a:close/>
                <a:moveTo>
                  <a:pt x="23600" y="2216"/>
                </a:moveTo>
                <a:cubicBezTo>
                  <a:pt x="23573" y="2216"/>
                  <a:pt x="23549" y="2251"/>
                  <a:pt x="23574" y="2276"/>
                </a:cubicBezTo>
                <a:lnTo>
                  <a:pt x="23590" y="2292"/>
                </a:lnTo>
                <a:cubicBezTo>
                  <a:pt x="23597" y="2299"/>
                  <a:pt x="23606" y="2303"/>
                  <a:pt x="23614" y="2303"/>
                </a:cubicBezTo>
                <a:cubicBezTo>
                  <a:pt x="23641" y="2303"/>
                  <a:pt x="23665" y="2266"/>
                  <a:pt x="23639" y="2242"/>
                </a:cubicBezTo>
                <a:lnTo>
                  <a:pt x="23624" y="2226"/>
                </a:lnTo>
                <a:cubicBezTo>
                  <a:pt x="23616" y="2219"/>
                  <a:pt x="23608" y="2216"/>
                  <a:pt x="23600" y="2216"/>
                </a:cubicBezTo>
                <a:close/>
                <a:moveTo>
                  <a:pt x="8367" y="2236"/>
                </a:moveTo>
                <a:cubicBezTo>
                  <a:pt x="8321" y="2236"/>
                  <a:pt x="8321" y="2306"/>
                  <a:pt x="8367" y="2306"/>
                </a:cubicBezTo>
                <a:cubicBezTo>
                  <a:pt x="8412" y="2306"/>
                  <a:pt x="8412" y="2236"/>
                  <a:pt x="8367" y="2236"/>
                </a:cubicBezTo>
                <a:close/>
                <a:moveTo>
                  <a:pt x="46" y="2243"/>
                </a:moveTo>
                <a:cubicBezTo>
                  <a:pt x="0" y="2243"/>
                  <a:pt x="0" y="2314"/>
                  <a:pt x="46" y="2314"/>
                </a:cubicBezTo>
                <a:lnTo>
                  <a:pt x="62" y="2314"/>
                </a:lnTo>
                <a:cubicBezTo>
                  <a:pt x="108" y="2314"/>
                  <a:pt x="108" y="2243"/>
                  <a:pt x="62" y="2243"/>
                </a:cubicBezTo>
                <a:close/>
                <a:moveTo>
                  <a:pt x="15786" y="2226"/>
                </a:moveTo>
                <a:cubicBezTo>
                  <a:pt x="15759" y="2226"/>
                  <a:pt x="15735" y="2261"/>
                  <a:pt x="15760" y="2287"/>
                </a:cubicBezTo>
                <a:cubicBezTo>
                  <a:pt x="15771" y="2297"/>
                  <a:pt x="15781" y="2306"/>
                  <a:pt x="15792" y="2315"/>
                </a:cubicBezTo>
                <a:cubicBezTo>
                  <a:pt x="15799" y="2322"/>
                  <a:pt x="15807" y="2325"/>
                  <a:pt x="15815" y="2325"/>
                </a:cubicBezTo>
                <a:cubicBezTo>
                  <a:pt x="15843" y="2325"/>
                  <a:pt x="15868" y="2290"/>
                  <a:pt x="15842" y="2266"/>
                </a:cubicBezTo>
                <a:cubicBezTo>
                  <a:pt x="15832" y="2255"/>
                  <a:pt x="15821" y="2246"/>
                  <a:pt x="15811" y="2237"/>
                </a:cubicBezTo>
                <a:cubicBezTo>
                  <a:pt x="15803" y="2229"/>
                  <a:pt x="15794" y="2226"/>
                  <a:pt x="15786" y="2226"/>
                </a:cubicBezTo>
                <a:close/>
                <a:moveTo>
                  <a:pt x="3757" y="2284"/>
                </a:moveTo>
                <a:cubicBezTo>
                  <a:pt x="3712" y="2284"/>
                  <a:pt x="3712" y="2355"/>
                  <a:pt x="3758" y="2355"/>
                </a:cubicBezTo>
                <a:cubicBezTo>
                  <a:pt x="3803" y="2355"/>
                  <a:pt x="3803" y="2284"/>
                  <a:pt x="3758" y="2284"/>
                </a:cubicBezTo>
                <a:cubicBezTo>
                  <a:pt x="3758" y="2284"/>
                  <a:pt x="3757" y="2284"/>
                  <a:pt x="3757" y="2284"/>
                </a:cubicBezTo>
                <a:close/>
                <a:moveTo>
                  <a:pt x="5833" y="2275"/>
                </a:moveTo>
                <a:cubicBezTo>
                  <a:pt x="5823" y="2275"/>
                  <a:pt x="5814" y="2278"/>
                  <a:pt x="5807" y="2285"/>
                </a:cubicBezTo>
                <a:cubicBezTo>
                  <a:pt x="5802" y="2290"/>
                  <a:pt x="5796" y="2291"/>
                  <a:pt x="5790" y="2291"/>
                </a:cubicBezTo>
                <a:cubicBezTo>
                  <a:pt x="5787" y="2291"/>
                  <a:pt x="5784" y="2291"/>
                  <a:pt x="5781" y="2290"/>
                </a:cubicBezTo>
                <a:cubicBezTo>
                  <a:pt x="5778" y="2289"/>
                  <a:pt x="5775" y="2289"/>
                  <a:pt x="5772" y="2289"/>
                </a:cubicBezTo>
                <a:cubicBezTo>
                  <a:pt x="5734" y="2289"/>
                  <a:pt x="5720" y="2350"/>
                  <a:pt x="5761" y="2358"/>
                </a:cubicBezTo>
                <a:cubicBezTo>
                  <a:pt x="5770" y="2360"/>
                  <a:pt x="5778" y="2361"/>
                  <a:pt x="5786" y="2361"/>
                </a:cubicBezTo>
                <a:cubicBezTo>
                  <a:pt x="5812" y="2361"/>
                  <a:pt x="5836" y="2352"/>
                  <a:pt x="5856" y="2335"/>
                </a:cubicBezTo>
                <a:cubicBezTo>
                  <a:pt x="5871" y="2324"/>
                  <a:pt x="5870" y="2297"/>
                  <a:pt x="5856" y="2285"/>
                </a:cubicBezTo>
                <a:cubicBezTo>
                  <a:pt x="5850" y="2278"/>
                  <a:pt x="5841" y="2275"/>
                  <a:pt x="5833" y="2275"/>
                </a:cubicBezTo>
                <a:close/>
                <a:moveTo>
                  <a:pt x="7092" y="2248"/>
                </a:moveTo>
                <a:cubicBezTo>
                  <a:pt x="7084" y="2248"/>
                  <a:pt x="7076" y="2251"/>
                  <a:pt x="7068" y="2259"/>
                </a:cubicBezTo>
                <a:lnTo>
                  <a:pt x="7023" y="2304"/>
                </a:lnTo>
                <a:cubicBezTo>
                  <a:pt x="6998" y="2328"/>
                  <a:pt x="7022" y="2364"/>
                  <a:pt x="7049" y="2364"/>
                </a:cubicBezTo>
                <a:cubicBezTo>
                  <a:pt x="7057" y="2364"/>
                  <a:pt x="7066" y="2361"/>
                  <a:pt x="7074" y="2353"/>
                </a:cubicBezTo>
                <a:lnTo>
                  <a:pt x="7118" y="2309"/>
                </a:lnTo>
                <a:cubicBezTo>
                  <a:pt x="7143" y="2284"/>
                  <a:pt x="7118" y="2248"/>
                  <a:pt x="7092" y="2248"/>
                </a:cubicBezTo>
                <a:close/>
                <a:moveTo>
                  <a:pt x="11490" y="2305"/>
                </a:moveTo>
                <a:cubicBezTo>
                  <a:pt x="11445" y="2305"/>
                  <a:pt x="11446" y="2375"/>
                  <a:pt x="11491" y="2375"/>
                </a:cubicBezTo>
                <a:cubicBezTo>
                  <a:pt x="11537" y="2375"/>
                  <a:pt x="11537" y="2305"/>
                  <a:pt x="11491" y="2305"/>
                </a:cubicBezTo>
                <a:cubicBezTo>
                  <a:pt x="11491" y="2305"/>
                  <a:pt x="11491" y="2305"/>
                  <a:pt x="11490" y="2305"/>
                </a:cubicBezTo>
                <a:close/>
                <a:moveTo>
                  <a:pt x="14043" y="2311"/>
                </a:moveTo>
                <a:cubicBezTo>
                  <a:pt x="13999" y="2311"/>
                  <a:pt x="14000" y="2382"/>
                  <a:pt x="14044" y="2382"/>
                </a:cubicBezTo>
                <a:lnTo>
                  <a:pt x="14060" y="2382"/>
                </a:lnTo>
                <a:cubicBezTo>
                  <a:pt x="14106" y="2382"/>
                  <a:pt x="14106" y="2311"/>
                  <a:pt x="14060" y="2311"/>
                </a:cubicBezTo>
                <a:lnTo>
                  <a:pt x="14044" y="2311"/>
                </a:lnTo>
                <a:cubicBezTo>
                  <a:pt x="14044" y="2311"/>
                  <a:pt x="14044" y="2311"/>
                  <a:pt x="14043" y="2311"/>
                </a:cubicBezTo>
                <a:close/>
                <a:moveTo>
                  <a:pt x="14931" y="2297"/>
                </a:moveTo>
                <a:cubicBezTo>
                  <a:pt x="14904" y="2297"/>
                  <a:pt x="14880" y="2333"/>
                  <a:pt x="14905" y="2357"/>
                </a:cubicBezTo>
                <a:lnTo>
                  <a:pt x="14921" y="2373"/>
                </a:lnTo>
                <a:cubicBezTo>
                  <a:pt x="14929" y="2380"/>
                  <a:pt x="14937" y="2383"/>
                  <a:pt x="14945" y="2383"/>
                </a:cubicBezTo>
                <a:cubicBezTo>
                  <a:pt x="14972" y="2383"/>
                  <a:pt x="14996" y="2348"/>
                  <a:pt x="14970" y="2323"/>
                </a:cubicBezTo>
                <a:lnTo>
                  <a:pt x="14955" y="2308"/>
                </a:lnTo>
                <a:cubicBezTo>
                  <a:pt x="14947" y="2300"/>
                  <a:pt x="14939" y="2297"/>
                  <a:pt x="14931" y="2297"/>
                </a:cubicBezTo>
                <a:close/>
                <a:moveTo>
                  <a:pt x="14254" y="2327"/>
                </a:moveTo>
                <a:cubicBezTo>
                  <a:pt x="14210" y="2327"/>
                  <a:pt x="14209" y="2398"/>
                  <a:pt x="14254" y="2398"/>
                </a:cubicBezTo>
                <a:cubicBezTo>
                  <a:pt x="14300" y="2398"/>
                  <a:pt x="14300" y="2327"/>
                  <a:pt x="14254" y="2327"/>
                </a:cubicBezTo>
                <a:close/>
                <a:moveTo>
                  <a:pt x="11071" y="2254"/>
                </a:moveTo>
                <a:cubicBezTo>
                  <a:pt x="11024" y="2254"/>
                  <a:pt x="10994" y="2324"/>
                  <a:pt x="11044" y="2355"/>
                </a:cubicBezTo>
                <a:cubicBezTo>
                  <a:pt x="11068" y="2371"/>
                  <a:pt x="11093" y="2384"/>
                  <a:pt x="11118" y="2399"/>
                </a:cubicBezTo>
                <a:cubicBezTo>
                  <a:pt x="11128" y="2405"/>
                  <a:pt x="11137" y="2407"/>
                  <a:pt x="11145" y="2407"/>
                </a:cubicBezTo>
                <a:cubicBezTo>
                  <a:pt x="11191" y="2407"/>
                  <a:pt x="11221" y="2337"/>
                  <a:pt x="11173" y="2308"/>
                </a:cubicBezTo>
                <a:cubicBezTo>
                  <a:pt x="11148" y="2292"/>
                  <a:pt x="11124" y="2277"/>
                  <a:pt x="11099" y="2263"/>
                </a:cubicBezTo>
                <a:cubicBezTo>
                  <a:pt x="11089" y="2257"/>
                  <a:pt x="11079" y="2254"/>
                  <a:pt x="11071" y="2254"/>
                </a:cubicBezTo>
                <a:close/>
                <a:moveTo>
                  <a:pt x="16567" y="2285"/>
                </a:moveTo>
                <a:cubicBezTo>
                  <a:pt x="16561" y="2285"/>
                  <a:pt x="16556" y="2287"/>
                  <a:pt x="16550" y="2290"/>
                </a:cubicBezTo>
                <a:cubicBezTo>
                  <a:pt x="16534" y="2299"/>
                  <a:pt x="16525" y="2324"/>
                  <a:pt x="16537" y="2339"/>
                </a:cubicBezTo>
                <a:cubicBezTo>
                  <a:pt x="16552" y="2358"/>
                  <a:pt x="16567" y="2379"/>
                  <a:pt x="16582" y="2399"/>
                </a:cubicBezTo>
                <a:cubicBezTo>
                  <a:pt x="16590" y="2410"/>
                  <a:pt x="16601" y="2417"/>
                  <a:pt x="16613" y="2417"/>
                </a:cubicBezTo>
                <a:cubicBezTo>
                  <a:pt x="16619" y="2417"/>
                  <a:pt x="16624" y="2416"/>
                  <a:pt x="16630" y="2413"/>
                </a:cubicBezTo>
                <a:cubicBezTo>
                  <a:pt x="16646" y="2404"/>
                  <a:pt x="16655" y="2381"/>
                  <a:pt x="16643" y="2363"/>
                </a:cubicBezTo>
                <a:cubicBezTo>
                  <a:pt x="16628" y="2345"/>
                  <a:pt x="16613" y="2324"/>
                  <a:pt x="16598" y="2304"/>
                </a:cubicBezTo>
                <a:cubicBezTo>
                  <a:pt x="16590" y="2293"/>
                  <a:pt x="16579" y="2285"/>
                  <a:pt x="16567" y="2285"/>
                </a:cubicBezTo>
                <a:close/>
                <a:moveTo>
                  <a:pt x="17913" y="2286"/>
                </a:moveTo>
                <a:cubicBezTo>
                  <a:pt x="17897" y="2286"/>
                  <a:pt x="17881" y="2293"/>
                  <a:pt x="17870" y="2311"/>
                </a:cubicBezTo>
                <a:cubicBezTo>
                  <a:pt x="17861" y="2327"/>
                  <a:pt x="17851" y="2342"/>
                  <a:pt x="17843" y="2357"/>
                </a:cubicBezTo>
                <a:cubicBezTo>
                  <a:pt x="17818" y="2398"/>
                  <a:pt x="17855" y="2437"/>
                  <a:pt x="17892" y="2437"/>
                </a:cubicBezTo>
                <a:cubicBezTo>
                  <a:pt x="17908" y="2437"/>
                  <a:pt x="17923" y="2430"/>
                  <a:pt x="17934" y="2413"/>
                </a:cubicBezTo>
                <a:cubicBezTo>
                  <a:pt x="17944" y="2397"/>
                  <a:pt x="17953" y="2381"/>
                  <a:pt x="17961" y="2367"/>
                </a:cubicBezTo>
                <a:cubicBezTo>
                  <a:pt x="17987" y="2324"/>
                  <a:pt x="17950" y="2286"/>
                  <a:pt x="17913" y="2286"/>
                </a:cubicBezTo>
                <a:close/>
                <a:moveTo>
                  <a:pt x="2948" y="2308"/>
                </a:moveTo>
                <a:cubicBezTo>
                  <a:pt x="2930" y="2308"/>
                  <a:pt x="2910" y="2318"/>
                  <a:pt x="2901" y="2335"/>
                </a:cubicBezTo>
                <a:cubicBezTo>
                  <a:pt x="2896" y="2346"/>
                  <a:pt x="2891" y="2355"/>
                  <a:pt x="2885" y="2365"/>
                </a:cubicBezTo>
                <a:cubicBezTo>
                  <a:pt x="2874" y="2392"/>
                  <a:pt x="2880" y="2423"/>
                  <a:pt x="2905" y="2439"/>
                </a:cubicBezTo>
                <a:cubicBezTo>
                  <a:pt x="2913" y="2443"/>
                  <a:pt x="2922" y="2446"/>
                  <a:pt x="2931" y="2446"/>
                </a:cubicBezTo>
                <a:cubicBezTo>
                  <a:pt x="2950" y="2446"/>
                  <a:pt x="2969" y="2436"/>
                  <a:pt x="2979" y="2419"/>
                </a:cubicBezTo>
                <a:cubicBezTo>
                  <a:pt x="2984" y="2408"/>
                  <a:pt x="2989" y="2399"/>
                  <a:pt x="2994" y="2389"/>
                </a:cubicBezTo>
                <a:cubicBezTo>
                  <a:pt x="3007" y="2362"/>
                  <a:pt x="3001" y="2331"/>
                  <a:pt x="2974" y="2315"/>
                </a:cubicBezTo>
                <a:cubicBezTo>
                  <a:pt x="2967" y="2310"/>
                  <a:pt x="2958" y="2308"/>
                  <a:pt x="2948" y="2308"/>
                </a:cubicBezTo>
                <a:close/>
                <a:moveTo>
                  <a:pt x="13658" y="2354"/>
                </a:moveTo>
                <a:cubicBezTo>
                  <a:pt x="13635" y="2354"/>
                  <a:pt x="13610" y="2379"/>
                  <a:pt x="13624" y="2407"/>
                </a:cubicBezTo>
                <a:cubicBezTo>
                  <a:pt x="13629" y="2418"/>
                  <a:pt x="13635" y="2426"/>
                  <a:pt x="13640" y="2437"/>
                </a:cubicBezTo>
                <a:cubicBezTo>
                  <a:pt x="13646" y="2450"/>
                  <a:pt x="13657" y="2455"/>
                  <a:pt x="13667" y="2455"/>
                </a:cubicBezTo>
                <a:cubicBezTo>
                  <a:pt x="13691" y="2455"/>
                  <a:pt x="13715" y="2429"/>
                  <a:pt x="13702" y="2402"/>
                </a:cubicBezTo>
                <a:cubicBezTo>
                  <a:pt x="13697" y="2392"/>
                  <a:pt x="13691" y="2382"/>
                  <a:pt x="13686" y="2372"/>
                </a:cubicBezTo>
                <a:cubicBezTo>
                  <a:pt x="13680" y="2359"/>
                  <a:pt x="13669" y="2354"/>
                  <a:pt x="13658" y="2354"/>
                </a:cubicBezTo>
                <a:close/>
                <a:moveTo>
                  <a:pt x="19497" y="2358"/>
                </a:moveTo>
                <a:cubicBezTo>
                  <a:pt x="19488" y="2358"/>
                  <a:pt x="19479" y="2364"/>
                  <a:pt x="19479" y="2376"/>
                </a:cubicBezTo>
                <a:lnTo>
                  <a:pt x="19479" y="2450"/>
                </a:lnTo>
                <a:cubicBezTo>
                  <a:pt x="19479" y="2461"/>
                  <a:pt x="19488" y="2467"/>
                  <a:pt x="19497" y="2467"/>
                </a:cubicBezTo>
                <a:cubicBezTo>
                  <a:pt x="19506" y="2467"/>
                  <a:pt x="19515" y="2461"/>
                  <a:pt x="19515" y="2450"/>
                </a:cubicBezTo>
                <a:lnTo>
                  <a:pt x="19515" y="2376"/>
                </a:lnTo>
                <a:cubicBezTo>
                  <a:pt x="19515" y="2364"/>
                  <a:pt x="19506" y="2358"/>
                  <a:pt x="19497" y="2358"/>
                </a:cubicBezTo>
                <a:close/>
                <a:moveTo>
                  <a:pt x="4463" y="2436"/>
                </a:moveTo>
                <a:cubicBezTo>
                  <a:pt x="4418" y="2436"/>
                  <a:pt x="4418" y="2507"/>
                  <a:pt x="4463" y="2507"/>
                </a:cubicBezTo>
                <a:lnTo>
                  <a:pt x="4479" y="2507"/>
                </a:lnTo>
                <a:cubicBezTo>
                  <a:pt x="4525" y="2507"/>
                  <a:pt x="4525" y="2436"/>
                  <a:pt x="4479" y="2436"/>
                </a:cubicBezTo>
                <a:close/>
                <a:moveTo>
                  <a:pt x="13010" y="2335"/>
                </a:moveTo>
                <a:cubicBezTo>
                  <a:pt x="12969" y="2335"/>
                  <a:pt x="12932" y="2388"/>
                  <a:pt x="12970" y="2425"/>
                </a:cubicBezTo>
                <a:cubicBezTo>
                  <a:pt x="12995" y="2450"/>
                  <a:pt x="13020" y="2475"/>
                  <a:pt x="13044" y="2502"/>
                </a:cubicBezTo>
                <a:cubicBezTo>
                  <a:pt x="13055" y="2513"/>
                  <a:pt x="13068" y="2517"/>
                  <a:pt x="13080" y="2517"/>
                </a:cubicBezTo>
                <a:cubicBezTo>
                  <a:pt x="13121" y="2517"/>
                  <a:pt x="13158" y="2464"/>
                  <a:pt x="13120" y="2426"/>
                </a:cubicBezTo>
                <a:cubicBezTo>
                  <a:pt x="13095" y="2402"/>
                  <a:pt x="13072" y="2377"/>
                  <a:pt x="13046" y="2351"/>
                </a:cubicBezTo>
                <a:cubicBezTo>
                  <a:pt x="13035" y="2340"/>
                  <a:pt x="13022" y="2335"/>
                  <a:pt x="13010" y="2335"/>
                </a:cubicBezTo>
                <a:close/>
                <a:moveTo>
                  <a:pt x="10096" y="2388"/>
                </a:moveTo>
                <a:cubicBezTo>
                  <a:pt x="10055" y="2388"/>
                  <a:pt x="10018" y="2440"/>
                  <a:pt x="10056" y="2478"/>
                </a:cubicBezTo>
                <a:lnTo>
                  <a:pt x="10101" y="2523"/>
                </a:lnTo>
                <a:cubicBezTo>
                  <a:pt x="10112" y="2534"/>
                  <a:pt x="10125" y="2538"/>
                  <a:pt x="10137" y="2538"/>
                </a:cubicBezTo>
                <a:cubicBezTo>
                  <a:pt x="10177" y="2538"/>
                  <a:pt x="10214" y="2485"/>
                  <a:pt x="10177" y="2447"/>
                </a:cubicBezTo>
                <a:lnTo>
                  <a:pt x="10133" y="2403"/>
                </a:lnTo>
                <a:cubicBezTo>
                  <a:pt x="10121" y="2392"/>
                  <a:pt x="10109" y="2388"/>
                  <a:pt x="10096" y="2388"/>
                </a:cubicBezTo>
                <a:close/>
                <a:moveTo>
                  <a:pt x="19062" y="2459"/>
                </a:moveTo>
                <a:cubicBezTo>
                  <a:pt x="19044" y="2459"/>
                  <a:pt x="19027" y="2470"/>
                  <a:pt x="19027" y="2493"/>
                </a:cubicBezTo>
                <a:lnTo>
                  <a:pt x="19027" y="2509"/>
                </a:lnTo>
                <a:cubicBezTo>
                  <a:pt x="19026" y="2532"/>
                  <a:pt x="19043" y="2544"/>
                  <a:pt x="19061" y="2544"/>
                </a:cubicBezTo>
                <a:cubicBezTo>
                  <a:pt x="19079" y="2544"/>
                  <a:pt x="19097" y="2532"/>
                  <a:pt x="19097" y="2509"/>
                </a:cubicBezTo>
                <a:lnTo>
                  <a:pt x="19097" y="2493"/>
                </a:lnTo>
                <a:cubicBezTo>
                  <a:pt x="19097" y="2470"/>
                  <a:pt x="19079" y="2459"/>
                  <a:pt x="19062" y="2459"/>
                </a:cubicBezTo>
                <a:close/>
                <a:moveTo>
                  <a:pt x="831" y="2470"/>
                </a:moveTo>
                <a:cubicBezTo>
                  <a:pt x="806" y="2470"/>
                  <a:pt x="781" y="2496"/>
                  <a:pt x="796" y="2524"/>
                </a:cubicBezTo>
                <a:cubicBezTo>
                  <a:pt x="805" y="2539"/>
                  <a:pt x="816" y="2550"/>
                  <a:pt x="830" y="2557"/>
                </a:cubicBezTo>
                <a:cubicBezTo>
                  <a:pt x="835" y="2566"/>
                  <a:pt x="844" y="2572"/>
                  <a:pt x="857" y="2572"/>
                </a:cubicBezTo>
                <a:lnTo>
                  <a:pt x="878" y="2572"/>
                </a:lnTo>
                <a:cubicBezTo>
                  <a:pt x="880" y="2572"/>
                  <a:pt x="883" y="2571"/>
                  <a:pt x="885" y="2571"/>
                </a:cubicBezTo>
                <a:lnTo>
                  <a:pt x="887" y="2571"/>
                </a:lnTo>
                <a:cubicBezTo>
                  <a:pt x="889" y="2571"/>
                  <a:pt x="889" y="2570"/>
                  <a:pt x="889" y="2570"/>
                </a:cubicBezTo>
                <a:cubicBezTo>
                  <a:pt x="896" y="2567"/>
                  <a:pt x="901" y="2561"/>
                  <a:pt x="904" y="2555"/>
                </a:cubicBezTo>
                <a:cubicBezTo>
                  <a:pt x="907" y="2548"/>
                  <a:pt x="911" y="2541"/>
                  <a:pt x="911" y="2535"/>
                </a:cubicBezTo>
                <a:cubicBezTo>
                  <a:pt x="911" y="2525"/>
                  <a:pt x="906" y="2517"/>
                  <a:pt x="901" y="2511"/>
                </a:cubicBezTo>
                <a:cubicBezTo>
                  <a:pt x="896" y="2505"/>
                  <a:pt x="889" y="2501"/>
                  <a:pt x="879" y="2500"/>
                </a:cubicBezTo>
                <a:cubicBezTo>
                  <a:pt x="878" y="2500"/>
                  <a:pt x="876" y="2499"/>
                  <a:pt x="875" y="2499"/>
                </a:cubicBezTo>
                <a:cubicBezTo>
                  <a:pt x="868" y="2497"/>
                  <a:pt x="863" y="2492"/>
                  <a:pt x="860" y="2487"/>
                </a:cubicBezTo>
                <a:cubicBezTo>
                  <a:pt x="853" y="2475"/>
                  <a:pt x="842" y="2470"/>
                  <a:pt x="831" y="2470"/>
                </a:cubicBezTo>
                <a:close/>
                <a:moveTo>
                  <a:pt x="2317" y="2426"/>
                </a:moveTo>
                <a:cubicBezTo>
                  <a:pt x="2298" y="2426"/>
                  <a:pt x="2278" y="2437"/>
                  <a:pt x="2268" y="2452"/>
                </a:cubicBezTo>
                <a:cubicBezTo>
                  <a:pt x="2253" y="2481"/>
                  <a:pt x="2265" y="2509"/>
                  <a:pt x="2288" y="2526"/>
                </a:cubicBezTo>
                <a:cubicBezTo>
                  <a:pt x="2308" y="2541"/>
                  <a:pt x="2328" y="2556"/>
                  <a:pt x="2349" y="2571"/>
                </a:cubicBezTo>
                <a:cubicBezTo>
                  <a:pt x="2356" y="2576"/>
                  <a:pt x="2365" y="2578"/>
                  <a:pt x="2374" y="2578"/>
                </a:cubicBezTo>
                <a:cubicBezTo>
                  <a:pt x="2393" y="2578"/>
                  <a:pt x="2413" y="2567"/>
                  <a:pt x="2422" y="2551"/>
                </a:cubicBezTo>
                <a:cubicBezTo>
                  <a:pt x="2438" y="2524"/>
                  <a:pt x="2425" y="2494"/>
                  <a:pt x="2402" y="2478"/>
                </a:cubicBezTo>
                <a:cubicBezTo>
                  <a:pt x="2383" y="2462"/>
                  <a:pt x="2363" y="2447"/>
                  <a:pt x="2342" y="2434"/>
                </a:cubicBezTo>
                <a:cubicBezTo>
                  <a:pt x="2334" y="2428"/>
                  <a:pt x="2326" y="2426"/>
                  <a:pt x="2317" y="2426"/>
                </a:cubicBezTo>
                <a:close/>
                <a:moveTo>
                  <a:pt x="1503" y="2518"/>
                </a:moveTo>
                <a:cubicBezTo>
                  <a:pt x="1456" y="2518"/>
                  <a:pt x="1456" y="2589"/>
                  <a:pt x="1503" y="2589"/>
                </a:cubicBezTo>
                <a:lnTo>
                  <a:pt x="1518" y="2589"/>
                </a:lnTo>
                <a:cubicBezTo>
                  <a:pt x="1564" y="2589"/>
                  <a:pt x="1564" y="2518"/>
                  <a:pt x="1518" y="2518"/>
                </a:cubicBezTo>
                <a:close/>
                <a:moveTo>
                  <a:pt x="20847" y="2464"/>
                </a:moveTo>
                <a:cubicBezTo>
                  <a:pt x="20840" y="2464"/>
                  <a:pt x="20834" y="2465"/>
                  <a:pt x="20829" y="2468"/>
                </a:cubicBezTo>
                <a:cubicBezTo>
                  <a:pt x="20810" y="2479"/>
                  <a:pt x="20808" y="2500"/>
                  <a:pt x="20815" y="2517"/>
                </a:cubicBezTo>
                <a:cubicBezTo>
                  <a:pt x="20825" y="2541"/>
                  <a:pt x="20836" y="2567"/>
                  <a:pt x="20847" y="2592"/>
                </a:cubicBezTo>
                <a:cubicBezTo>
                  <a:pt x="20853" y="2603"/>
                  <a:pt x="20866" y="2609"/>
                  <a:pt x="20878" y="2609"/>
                </a:cubicBezTo>
                <a:cubicBezTo>
                  <a:pt x="20885" y="2609"/>
                  <a:pt x="20891" y="2608"/>
                  <a:pt x="20897" y="2604"/>
                </a:cubicBezTo>
                <a:cubicBezTo>
                  <a:pt x="20914" y="2594"/>
                  <a:pt x="20918" y="2573"/>
                  <a:pt x="20909" y="2556"/>
                </a:cubicBezTo>
                <a:cubicBezTo>
                  <a:pt x="20899" y="2531"/>
                  <a:pt x="20888" y="2507"/>
                  <a:pt x="20877" y="2482"/>
                </a:cubicBezTo>
                <a:cubicBezTo>
                  <a:pt x="20871" y="2469"/>
                  <a:pt x="20859" y="2464"/>
                  <a:pt x="20847" y="2464"/>
                </a:cubicBezTo>
                <a:close/>
                <a:moveTo>
                  <a:pt x="10605" y="2513"/>
                </a:moveTo>
                <a:cubicBezTo>
                  <a:pt x="10587" y="2513"/>
                  <a:pt x="10569" y="2524"/>
                  <a:pt x="10569" y="2547"/>
                </a:cubicBezTo>
                <a:lnTo>
                  <a:pt x="10569" y="2577"/>
                </a:lnTo>
                <a:cubicBezTo>
                  <a:pt x="10569" y="2600"/>
                  <a:pt x="10586" y="2612"/>
                  <a:pt x="10604" y="2612"/>
                </a:cubicBezTo>
                <a:cubicBezTo>
                  <a:pt x="10622" y="2612"/>
                  <a:pt x="10640" y="2600"/>
                  <a:pt x="10640" y="2577"/>
                </a:cubicBezTo>
                <a:lnTo>
                  <a:pt x="10640" y="2547"/>
                </a:lnTo>
                <a:cubicBezTo>
                  <a:pt x="10640" y="2524"/>
                  <a:pt x="10622" y="2513"/>
                  <a:pt x="10605" y="2513"/>
                </a:cubicBezTo>
                <a:close/>
                <a:moveTo>
                  <a:pt x="17392" y="2482"/>
                </a:moveTo>
                <a:cubicBezTo>
                  <a:pt x="17383" y="2482"/>
                  <a:pt x="17374" y="2484"/>
                  <a:pt x="17366" y="2488"/>
                </a:cubicBezTo>
                <a:cubicBezTo>
                  <a:pt x="17340" y="2504"/>
                  <a:pt x="17333" y="2535"/>
                  <a:pt x="17346" y="2561"/>
                </a:cubicBezTo>
                <a:cubicBezTo>
                  <a:pt x="17352" y="2572"/>
                  <a:pt x="17357" y="2581"/>
                  <a:pt x="17362" y="2592"/>
                </a:cubicBezTo>
                <a:cubicBezTo>
                  <a:pt x="17371" y="2609"/>
                  <a:pt x="17389" y="2618"/>
                  <a:pt x="17408" y="2618"/>
                </a:cubicBezTo>
                <a:cubicBezTo>
                  <a:pt x="17418" y="2618"/>
                  <a:pt x="17427" y="2616"/>
                  <a:pt x="17435" y="2612"/>
                </a:cubicBezTo>
                <a:cubicBezTo>
                  <a:pt x="17462" y="2596"/>
                  <a:pt x="17468" y="2565"/>
                  <a:pt x="17455" y="2538"/>
                </a:cubicBezTo>
                <a:cubicBezTo>
                  <a:pt x="17450" y="2528"/>
                  <a:pt x="17445" y="2518"/>
                  <a:pt x="17440" y="2508"/>
                </a:cubicBezTo>
                <a:cubicBezTo>
                  <a:pt x="17431" y="2491"/>
                  <a:pt x="17411" y="2482"/>
                  <a:pt x="17392" y="2482"/>
                </a:cubicBezTo>
                <a:close/>
                <a:moveTo>
                  <a:pt x="15217" y="2585"/>
                </a:moveTo>
                <a:cubicBezTo>
                  <a:pt x="15171" y="2585"/>
                  <a:pt x="15171" y="2656"/>
                  <a:pt x="15217" y="2656"/>
                </a:cubicBezTo>
                <a:cubicBezTo>
                  <a:pt x="15262" y="2656"/>
                  <a:pt x="15263" y="2585"/>
                  <a:pt x="15217" y="2585"/>
                </a:cubicBezTo>
                <a:close/>
                <a:moveTo>
                  <a:pt x="4748" y="2536"/>
                </a:moveTo>
                <a:cubicBezTo>
                  <a:pt x="4730" y="2536"/>
                  <a:pt x="4713" y="2545"/>
                  <a:pt x="4703" y="2562"/>
                </a:cubicBezTo>
                <a:cubicBezTo>
                  <a:pt x="4688" y="2587"/>
                  <a:pt x="4697" y="2623"/>
                  <a:pt x="4723" y="2636"/>
                </a:cubicBezTo>
                <a:cubicBezTo>
                  <a:pt x="4733" y="2641"/>
                  <a:pt x="4743" y="2646"/>
                  <a:pt x="4753" y="2651"/>
                </a:cubicBezTo>
                <a:cubicBezTo>
                  <a:pt x="4762" y="2656"/>
                  <a:pt x="4772" y="2659"/>
                  <a:pt x="4782" y="2659"/>
                </a:cubicBezTo>
                <a:cubicBezTo>
                  <a:pt x="4799" y="2659"/>
                  <a:pt x="4816" y="2650"/>
                  <a:pt x="4825" y="2633"/>
                </a:cubicBezTo>
                <a:cubicBezTo>
                  <a:pt x="4840" y="2609"/>
                  <a:pt x="4833" y="2572"/>
                  <a:pt x="4807" y="2559"/>
                </a:cubicBezTo>
                <a:cubicBezTo>
                  <a:pt x="4796" y="2554"/>
                  <a:pt x="4787" y="2549"/>
                  <a:pt x="4776" y="2544"/>
                </a:cubicBezTo>
                <a:cubicBezTo>
                  <a:pt x="4767" y="2539"/>
                  <a:pt x="4757" y="2536"/>
                  <a:pt x="4748" y="2536"/>
                </a:cubicBezTo>
                <a:close/>
                <a:moveTo>
                  <a:pt x="9175" y="2595"/>
                </a:moveTo>
                <a:cubicBezTo>
                  <a:pt x="9141" y="2595"/>
                  <a:pt x="9129" y="2651"/>
                  <a:pt x="9169" y="2665"/>
                </a:cubicBezTo>
                <a:cubicBezTo>
                  <a:pt x="9182" y="2670"/>
                  <a:pt x="9198" y="2676"/>
                  <a:pt x="9213" y="2682"/>
                </a:cubicBezTo>
                <a:cubicBezTo>
                  <a:pt x="9217" y="2683"/>
                  <a:pt x="9221" y="2684"/>
                  <a:pt x="9225" y="2684"/>
                </a:cubicBezTo>
                <a:cubicBezTo>
                  <a:pt x="9259" y="2684"/>
                  <a:pt x="9270" y="2627"/>
                  <a:pt x="9233" y="2614"/>
                </a:cubicBezTo>
                <a:cubicBezTo>
                  <a:pt x="9218" y="2609"/>
                  <a:pt x="9202" y="2603"/>
                  <a:pt x="9188" y="2597"/>
                </a:cubicBezTo>
                <a:cubicBezTo>
                  <a:pt x="9183" y="2595"/>
                  <a:pt x="9179" y="2595"/>
                  <a:pt x="9175" y="2595"/>
                </a:cubicBezTo>
                <a:close/>
                <a:moveTo>
                  <a:pt x="24410" y="2547"/>
                </a:moveTo>
                <a:cubicBezTo>
                  <a:pt x="24399" y="2547"/>
                  <a:pt x="24387" y="2552"/>
                  <a:pt x="24376" y="2562"/>
                </a:cubicBezTo>
                <a:lnTo>
                  <a:pt x="24345" y="2593"/>
                </a:lnTo>
                <a:cubicBezTo>
                  <a:pt x="24307" y="2630"/>
                  <a:pt x="24344" y="2685"/>
                  <a:pt x="24385" y="2685"/>
                </a:cubicBezTo>
                <a:cubicBezTo>
                  <a:pt x="24397" y="2685"/>
                  <a:pt x="24409" y="2680"/>
                  <a:pt x="24420" y="2669"/>
                </a:cubicBezTo>
                <a:lnTo>
                  <a:pt x="24450" y="2639"/>
                </a:lnTo>
                <a:cubicBezTo>
                  <a:pt x="24488" y="2602"/>
                  <a:pt x="24451" y="2547"/>
                  <a:pt x="24410" y="2547"/>
                </a:cubicBezTo>
                <a:close/>
                <a:moveTo>
                  <a:pt x="8861" y="2643"/>
                </a:moveTo>
                <a:cubicBezTo>
                  <a:pt x="8815" y="2643"/>
                  <a:pt x="8815" y="2713"/>
                  <a:pt x="8861" y="2713"/>
                </a:cubicBezTo>
                <a:lnTo>
                  <a:pt x="8877" y="2713"/>
                </a:lnTo>
                <a:cubicBezTo>
                  <a:pt x="8923" y="2713"/>
                  <a:pt x="8923" y="2643"/>
                  <a:pt x="8877" y="2643"/>
                </a:cubicBezTo>
                <a:close/>
                <a:moveTo>
                  <a:pt x="8063" y="2580"/>
                </a:moveTo>
                <a:cubicBezTo>
                  <a:pt x="8054" y="2580"/>
                  <a:pt x="8045" y="2583"/>
                  <a:pt x="8040" y="2591"/>
                </a:cubicBezTo>
                <a:cubicBezTo>
                  <a:pt x="8020" y="2615"/>
                  <a:pt x="7999" y="2640"/>
                  <a:pt x="7980" y="2665"/>
                </a:cubicBezTo>
                <a:cubicBezTo>
                  <a:pt x="7967" y="2681"/>
                  <a:pt x="7965" y="2701"/>
                  <a:pt x="7980" y="2714"/>
                </a:cubicBezTo>
                <a:cubicBezTo>
                  <a:pt x="7986" y="2721"/>
                  <a:pt x="7996" y="2725"/>
                  <a:pt x="8006" y="2725"/>
                </a:cubicBezTo>
                <a:cubicBezTo>
                  <a:pt x="8015" y="2725"/>
                  <a:pt x="8023" y="2722"/>
                  <a:pt x="8029" y="2714"/>
                </a:cubicBezTo>
                <a:cubicBezTo>
                  <a:pt x="8049" y="2690"/>
                  <a:pt x="8070" y="2665"/>
                  <a:pt x="8090" y="2640"/>
                </a:cubicBezTo>
                <a:cubicBezTo>
                  <a:pt x="8101" y="2625"/>
                  <a:pt x="8106" y="2604"/>
                  <a:pt x="8090" y="2591"/>
                </a:cubicBezTo>
                <a:cubicBezTo>
                  <a:pt x="8083" y="2584"/>
                  <a:pt x="8073" y="2580"/>
                  <a:pt x="8063" y="2580"/>
                </a:cubicBezTo>
                <a:close/>
                <a:moveTo>
                  <a:pt x="20128" y="2594"/>
                </a:moveTo>
                <a:cubicBezTo>
                  <a:pt x="20109" y="2594"/>
                  <a:pt x="20090" y="2604"/>
                  <a:pt x="20081" y="2620"/>
                </a:cubicBezTo>
                <a:cubicBezTo>
                  <a:pt x="20066" y="2646"/>
                  <a:pt x="20076" y="2677"/>
                  <a:pt x="20101" y="2693"/>
                </a:cubicBezTo>
                <a:cubicBezTo>
                  <a:pt x="20116" y="2704"/>
                  <a:pt x="20130" y="2713"/>
                  <a:pt x="20145" y="2724"/>
                </a:cubicBezTo>
                <a:cubicBezTo>
                  <a:pt x="20152" y="2729"/>
                  <a:pt x="20161" y="2731"/>
                  <a:pt x="20170" y="2731"/>
                </a:cubicBezTo>
                <a:cubicBezTo>
                  <a:pt x="20189" y="2731"/>
                  <a:pt x="20208" y="2721"/>
                  <a:pt x="20218" y="2704"/>
                </a:cubicBezTo>
                <a:cubicBezTo>
                  <a:pt x="20234" y="2678"/>
                  <a:pt x="20223" y="2646"/>
                  <a:pt x="20198" y="2631"/>
                </a:cubicBezTo>
                <a:cubicBezTo>
                  <a:pt x="20182" y="2620"/>
                  <a:pt x="20169" y="2612"/>
                  <a:pt x="20154" y="2601"/>
                </a:cubicBezTo>
                <a:cubicBezTo>
                  <a:pt x="20146" y="2596"/>
                  <a:pt x="20137" y="2594"/>
                  <a:pt x="20128" y="2594"/>
                </a:cubicBezTo>
                <a:close/>
                <a:moveTo>
                  <a:pt x="12570" y="2683"/>
                </a:moveTo>
                <a:cubicBezTo>
                  <a:pt x="12525" y="2683"/>
                  <a:pt x="12526" y="2754"/>
                  <a:pt x="12571" y="2754"/>
                </a:cubicBezTo>
                <a:cubicBezTo>
                  <a:pt x="12618" y="2754"/>
                  <a:pt x="12618" y="2683"/>
                  <a:pt x="12571" y="2683"/>
                </a:cubicBezTo>
                <a:cubicBezTo>
                  <a:pt x="12571" y="2683"/>
                  <a:pt x="12571" y="2683"/>
                  <a:pt x="12570" y="2683"/>
                </a:cubicBezTo>
                <a:close/>
                <a:moveTo>
                  <a:pt x="14646" y="2673"/>
                </a:moveTo>
                <a:cubicBezTo>
                  <a:pt x="14636" y="2673"/>
                  <a:pt x="14627" y="2676"/>
                  <a:pt x="14619" y="2683"/>
                </a:cubicBezTo>
                <a:cubicBezTo>
                  <a:pt x="14615" y="2687"/>
                  <a:pt x="14609" y="2690"/>
                  <a:pt x="14603" y="2690"/>
                </a:cubicBezTo>
                <a:cubicBezTo>
                  <a:pt x="14600" y="2690"/>
                  <a:pt x="14597" y="2689"/>
                  <a:pt x="14594" y="2688"/>
                </a:cubicBezTo>
                <a:cubicBezTo>
                  <a:pt x="14591" y="2687"/>
                  <a:pt x="14588" y="2687"/>
                  <a:pt x="14586" y="2687"/>
                </a:cubicBezTo>
                <a:cubicBezTo>
                  <a:pt x="14548" y="2687"/>
                  <a:pt x="14534" y="2748"/>
                  <a:pt x="14575" y="2756"/>
                </a:cubicBezTo>
                <a:cubicBezTo>
                  <a:pt x="14584" y="2759"/>
                  <a:pt x="14593" y="2760"/>
                  <a:pt x="14602" y="2760"/>
                </a:cubicBezTo>
                <a:cubicBezTo>
                  <a:pt x="14626" y="2760"/>
                  <a:pt x="14649" y="2750"/>
                  <a:pt x="14670" y="2733"/>
                </a:cubicBezTo>
                <a:cubicBezTo>
                  <a:pt x="14683" y="2722"/>
                  <a:pt x="14682" y="2695"/>
                  <a:pt x="14670" y="2683"/>
                </a:cubicBezTo>
                <a:cubicBezTo>
                  <a:pt x="14663" y="2676"/>
                  <a:pt x="14654" y="2673"/>
                  <a:pt x="14646" y="2673"/>
                </a:cubicBezTo>
                <a:close/>
                <a:moveTo>
                  <a:pt x="15906" y="2646"/>
                </a:moveTo>
                <a:cubicBezTo>
                  <a:pt x="15898" y="2646"/>
                  <a:pt x="15889" y="2649"/>
                  <a:pt x="15882" y="2657"/>
                </a:cubicBezTo>
                <a:lnTo>
                  <a:pt x="15838" y="2702"/>
                </a:lnTo>
                <a:cubicBezTo>
                  <a:pt x="15813" y="2727"/>
                  <a:pt x="15837" y="2762"/>
                  <a:pt x="15863" y="2762"/>
                </a:cubicBezTo>
                <a:cubicBezTo>
                  <a:pt x="15871" y="2762"/>
                  <a:pt x="15880" y="2759"/>
                  <a:pt x="15887" y="2751"/>
                </a:cubicBezTo>
                <a:lnTo>
                  <a:pt x="15932" y="2707"/>
                </a:lnTo>
                <a:cubicBezTo>
                  <a:pt x="15957" y="2682"/>
                  <a:pt x="15934" y="2646"/>
                  <a:pt x="15906" y="2646"/>
                </a:cubicBezTo>
                <a:close/>
                <a:moveTo>
                  <a:pt x="21781" y="2628"/>
                </a:moveTo>
                <a:cubicBezTo>
                  <a:pt x="21758" y="2628"/>
                  <a:pt x="21737" y="2644"/>
                  <a:pt x="21730" y="2666"/>
                </a:cubicBezTo>
                <a:cubicBezTo>
                  <a:pt x="21724" y="2682"/>
                  <a:pt x="21719" y="2697"/>
                  <a:pt x="21714" y="2711"/>
                </a:cubicBezTo>
                <a:cubicBezTo>
                  <a:pt x="21704" y="2738"/>
                  <a:pt x="21724" y="2770"/>
                  <a:pt x="21750" y="2776"/>
                </a:cubicBezTo>
                <a:cubicBezTo>
                  <a:pt x="21755" y="2778"/>
                  <a:pt x="21760" y="2778"/>
                  <a:pt x="21764" y="2778"/>
                </a:cubicBezTo>
                <a:cubicBezTo>
                  <a:pt x="21787" y="2778"/>
                  <a:pt x="21808" y="2761"/>
                  <a:pt x="21815" y="2739"/>
                </a:cubicBezTo>
                <a:cubicBezTo>
                  <a:pt x="21821" y="2724"/>
                  <a:pt x="21826" y="2709"/>
                  <a:pt x="21831" y="2695"/>
                </a:cubicBezTo>
                <a:cubicBezTo>
                  <a:pt x="21841" y="2669"/>
                  <a:pt x="21821" y="2639"/>
                  <a:pt x="21794" y="2629"/>
                </a:cubicBezTo>
                <a:cubicBezTo>
                  <a:pt x="21790" y="2628"/>
                  <a:pt x="21786" y="2628"/>
                  <a:pt x="21781" y="2628"/>
                </a:cubicBezTo>
                <a:close/>
                <a:moveTo>
                  <a:pt x="18264" y="2698"/>
                </a:moveTo>
                <a:cubicBezTo>
                  <a:pt x="18246" y="2698"/>
                  <a:pt x="18228" y="2710"/>
                  <a:pt x="18228" y="2732"/>
                </a:cubicBezTo>
                <a:lnTo>
                  <a:pt x="18228" y="2748"/>
                </a:lnTo>
                <a:cubicBezTo>
                  <a:pt x="18228" y="2770"/>
                  <a:pt x="18246" y="2782"/>
                  <a:pt x="18264" y="2782"/>
                </a:cubicBezTo>
                <a:cubicBezTo>
                  <a:pt x="18282" y="2782"/>
                  <a:pt x="18300" y="2770"/>
                  <a:pt x="18300" y="2748"/>
                </a:cubicBezTo>
                <a:lnTo>
                  <a:pt x="18300" y="2732"/>
                </a:lnTo>
                <a:cubicBezTo>
                  <a:pt x="18300" y="2710"/>
                  <a:pt x="18282" y="2698"/>
                  <a:pt x="18264" y="2698"/>
                </a:cubicBezTo>
                <a:close/>
                <a:moveTo>
                  <a:pt x="23582" y="2712"/>
                </a:moveTo>
                <a:cubicBezTo>
                  <a:pt x="23537" y="2712"/>
                  <a:pt x="23537" y="2782"/>
                  <a:pt x="23582" y="2782"/>
                </a:cubicBezTo>
                <a:lnTo>
                  <a:pt x="23612" y="2782"/>
                </a:lnTo>
                <a:cubicBezTo>
                  <a:pt x="23658" y="2782"/>
                  <a:pt x="23659" y="2712"/>
                  <a:pt x="23612" y="2712"/>
                </a:cubicBezTo>
                <a:close/>
                <a:moveTo>
                  <a:pt x="19005" y="2706"/>
                </a:moveTo>
                <a:cubicBezTo>
                  <a:pt x="18982" y="2706"/>
                  <a:pt x="18960" y="2712"/>
                  <a:pt x="18939" y="2723"/>
                </a:cubicBezTo>
                <a:cubicBezTo>
                  <a:pt x="18903" y="2740"/>
                  <a:pt x="18925" y="2788"/>
                  <a:pt x="18958" y="2788"/>
                </a:cubicBezTo>
                <a:cubicBezTo>
                  <a:pt x="18963" y="2788"/>
                  <a:pt x="18968" y="2787"/>
                  <a:pt x="18973" y="2785"/>
                </a:cubicBezTo>
                <a:cubicBezTo>
                  <a:pt x="18983" y="2780"/>
                  <a:pt x="18992" y="2778"/>
                  <a:pt x="19002" y="2778"/>
                </a:cubicBezTo>
                <a:cubicBezTo>
                  <a:pt x="19013" y="2778"/>
                  <a:pt x="19024" y="2780"/>
                  <a:pt x="19035" y="2786"/>
                </a:cubicBezTo>
                <a:cubicBezTo>
                  <a:pt x="19038" y="2786"/>
                  <a:pt x="19040" y="2787"/>
                  <a:pt x="19043" y="2787"/>
                </a:cubicBezTo>
                <a:cubicBezTo>
                  <a:pt x="19060" y="2787"/>
                  <a:pt x="19076" y="2774"/>
                  <a:pt x="19080" y="2759"/>
                </a:cubicBezTo>
                <a:cubicBezTo>
                  <a:pt x="19086" y="2738"/>
                  <a:pt x="19074" y="2723"/>
                  <a:pt x="19055" y="2716"/>
                </a:cubicBezTo>
                <a:cubicBezTo>
                  <a:pt x="19039" y="2710"/>
                  <a:pt x="19022" y="2706"/>
                  <a:pt x="19005" y="2706"/>
                </a:cubicBezTo>
                <a:close/>
                <a:moveTo>
                  <a:pt x="11762" y="2708"/>
                </a:moveTo>
                <a:cubicBezTo>
                  <a:pt x="11743" y="2708"/>
                  <a:pt x="11724" y="2717"/>
                  <a:pt x="11716" y="2734"/>
                </a:cubicBezTo>
                <a:cubicBezTo>
                  <a:pt x="11710" y="2745"/>
                  <a:pt x="11705" y="2754"/>
                  <a:pt x="11700" y="2765"/>
                </a:cubicBezTo>
                <a:cubicBezTo>
                  <a:pt x="11686" y="2791"/>
                  <a:pt x="11694" y="2822"/>
                  <a:pt x="11720" y="2838"/>
                </a:cubicBezTo>
                <a:cubicBezTo>
                  <a:pt x="11727" y="2843"/>
                  <a:pt x="11736" y="2845"/>
                  <a:pt x="11746" y="2845"/>
                </a:cubicBezTo>
                <a:cubicBezTo>
                  <a:pt x="11765" y="2845"/>
                  <a:pt x="11784" y="2836"/>
                  <a:pt x="11793" y="2818"/>
                </a:cubicBezTo>
                <a:cubicBezTo>
                  <a:pt x="11798" y="2809"/>
                  <a:pt x="11804" y="2798"/>
                  <a:pt x="11809" y="2788"/>
                </a:cubicBezTo>
                <a:cubicBezTo>
                  <a:pt x="11821" y="2761"/>
                  <a:pt x="11815" y="2730"/>
                  <a:pt x="11789" y="2714"/>
                </a:cubicBezTo>
                <a:cubicBezTo>
                  <a:pt x="11781" y="2710"/>
                  <a:pt x="11772" y="2708"/>
                  <a:pt x="11762" y="2708"/>
                </a:cubicBezTo>
                <a:close/>
                <a:moveTo>
                  <a:pt x="16778" y="2739"/>
                </a:moveTo>
                <a:cubicBezTo>
                  <a:pt x="16760" y="2739"/>
                  <a:pt x="16742" y="2751"/>
                  <a:pt x="16741" y="2774"/>
                </a:cubicBezTo>
                <a:cubicBezTo>
                  <a:pt x="16739" y="2811"/>
                  <a:pt x="16764" y="2842"/>
                  <a:pt x="16798" y="2853"/>
                </a:cubicBezTo>
                <a:cubicBezTo>
                  <a:pt x="16802" y="2854"/>
                  <a:pt x="16805" y="2854"/>
                  <a:pt x="16809" y="2854"/>
                </a:cubicBezTo>
                <a:cubicBezTo>
                  <a:pt x="16843" y="2854"/>
                  <a:pt x="16857" y="2796"/>
                  <a:pt x="16817" y="2782"/>
                </a:cubicBezTo>
                <a:cubicBezTo>
                  <a:pt x="16811" y="2780"/>
                  <a:pt x="16812" y="2777"/>
                  <a:pt x="16812" y="2774"/>
                </a:cubicBezTo>
                <a:cubicBezTo>
                  <a:pt x="16813" y="2751"/>
                  <a:pt x="16796" y="2739"/>
                  <a:pt x="16778" y="2739"/>
                </a:cubicBezTo>
                <a:close/>
                <a:moveTo>
                  <a:pt x="24652" y="2791"/>
                </a:moveTo>
                <a:cubicBezTo>
                  <a:pt x="24606" y="2791"/>
                  <a:pt x="24605" y="2861"/>
                  <a:pt x="24652" y="2861"/>
                </a:cubicBezTo>
                <a:cubicBezTo>
                  <a:pt x="24697" y="2861"/>
                  <a:pt x="24697" y="2791"/>
                  <a:pt x="24652" y="2791"/>
                </a:cubicBezTo>
                <a:close/>
                <a:moveTo>
                  <a:pt x="3817" y="2676"/>
                </a:moveTo>
                <a:cubicBezTo>
                  <a:pt x="3803" y="2676"/>
                  <a:pt x="3790" y="2683"/>
                  <a:pt x="3785" y="2701"/>
                </a:cubicBezTo>
                <a:cubicBezTo>
                  <a:pt x="3772" y="2748"/>
                  <a:pt x="3765" y="2796"/>
                  <a:pt x="3765" y="2844"/>
                </a:cubicBezTo>
                <a:cubicBezTo>
                  <a:pt x="3765" y="2867"/>
                  <a:pt x="3783" y="2879"/>
                  <a:pt x="3801" y="2879"/>
                </a:cubicBezTo>
                <a:cubicBezTo>
                  <a:pt x="3818" y="2879"/>
                  <a:pt x="3837" y="2867"/>
                  <a:pt x="3837" y="2844"/>
                </a:cubicBezTo>
                <a:cubicBezTo>
                  <a:pt x="3838" y="2802"/>
                  <a:pt x="3843" y="2760"/>
                  <a:pt x="3853" y="2720"/>
                </a:cubicBezTo>
                <a:cubicBezTo>
                  <a:pt x="3860" y="2693"/>
                  <a:pt x="3838" y="2676"/>
                  <a:pt x="3817" y="2676"/>
                </a:cubicBezTo>
                <a:close/>
                <a:moveTo>
                  <a:pt x="15424" y="2809"/>
                </a:moveTo>
                <a:cubicBezTo>
                  <a:pt x="15379" y="2809"/>
                  <a:pt x="15378" y="2880"/>
                  <a:pt x="15424" y="2880"/>
                </a:cubicBezTo>
                <a:lnTo>
                  <a:pt x="15454" y="2880"/>
                </a:lnTo>
                <a:cubicBezTo>
                  <a:pt x="15499" y="2880"/>
                  <a:pt x="15499" y="2809"/>
                  <a:pt x="15454" y="2809"/>
                </a:cubicBezTo>
                <a:close/>
                <a:moveTo>
                  <a:pt x="22981" y="2815"/>
                </a:moveTo>
                <a:cubicBezTo>
                  <a:pt x="22963" y="2815"/>
                  <a:pt x="22946" y="2826"/>
                  <a:pt x="22946" y="2849"/>
                </a:cubicBezTo>
                <a:lnTo>
                  <a:pt x="22946" y="2865"/>
                </a:lnTo>
                <a:cubicBezTo>
                  <a:pt x="22946" y="2888"/>
                  <a:pt x="22963" y="2900"/>
                  <a:pt x="22981" y="2900"/>
                </a:cubicBezTo>
                <a:cubicBezTo>
                  <a:pt x="22998" y="2900"/>
                  <a:pt x="23016" y="2888"/>
                  <a:pt x="23016" y="2865"/>
                </a:cubicBezTo>
                <a:lnTo>
                  <a:pt x="23016" y="2849"/>
                </a:lnTo>
                <a:cubicBezTo>
                  <a:pt x="23016" y="2826"/>
                  <a:pt x="22998" y="2815"/>
                  <a:pt x="22981" y="2815"/>
                </a:cubicBezTo>
                <a:close/>
                <a:moveTo>
                  <a:pt x="13278" y="2835"/>
                </a:moveTo>
                <a:cubicBezTo>
                  <a:pt x="13231" y="2835"/>
                  <a:pt x="13231" y="2906"/>
                  <a:pt x="13278" y="2906"/>
                </a:cubicBezTo>
                <a:lnTo>
                  <a:pt x="13293" y="2906"/>
                </a:lnTo>
                <a:cubicBezTo>
                  <a:pt x="13339" y="2906"/>
                  <a:pt x="13339" y="2835"/>
                  <a:pt x="13293" y="2835"/>
                </a:cubicBezTo>
                <a:close/>
                <a:moveTo>
                  <a:pt x="15755" y="2840"/>
                </a:moveTo>
                <a:cubicBezTo>
                  <a:pt x="15709" y="2840"/>
                  <a:pt x="15709" y="2911"/>
                  <a:pt x="15755" y="2911"/>
                </a:cubicBezTo>
                <a:lnTo>
                  <a:pt x="15785" y="2911"/>
                </a:lnTo>
                <a:cubicBezTo>
                  <a:pt x="15832" y="2911"/>
                  <a:pt x="15832" y="2840"/>
                  <a:pt x="15785" y="2840"/>
                </a:cubicBezTo>
                <a:close/>
                <a:moveTo>
                  <a:pt x="14852" y="2854"/>
                </a:moveTo>
                <a:cubicBezTo>
                  <a:pt x="14807" y="2854"/>
                  <a:pt x="14807" y="2924"/>
                  <a:pt x="14853" y="2924"/>
                </a:cubicBezTo>
                <a:cubicBezTo>
                  <a:pt x="14899" y="2924"/>
                  <a:pt x="14899" y="2854"/>
                  <a:pt x="14853" y="2854"/>
                </a:cubicBezTo>
                <a:cubicBezTo>
                  <a:pt x="14853" y="2854"/>
                  <a:pt x="14852" y="2854"/>
                  <a:pt x="14852" y="2854"/>
                </a:cubicBezTo>
                <a:close/>
                <a:moveTo>
                  <a:pt x="1683" y="2864"/>
                </a:moveTo>
                <a:cubicBezTo>
                  <a:pt x="1638" y="2864"/>
                  <a:pt x="1638" y="2934"/>
                  <a:pt x="1684" y="2934"/>
                </a:cubicBezTo>
                <a:lnTo>
                  <a:pt x="1699" y="2934"/>
                </a:lnTo>
                <a:cubicBezTo>
                  <a:pt x="1745" y="2934"/>
                  <a:pt x="1745" y="2864"/>
                  <a:pt x="1699" y="2864"/>
                </a:cubicBezTo>
                <a:lnTo>
                  <a:pt x="1684" y="2864"/>
                </a:lnTo>
                <a:cubicBezTo>
                  <a:pt x="1683" y="2864"/>
                  <a:pt x="1683" y="2864"/>
                  <a:pt x="1683" y="2864"/>
                </a:cubicBezTo>
                <a:close/>
                <a:moveTo>
                  <a:pt x="3081" y="2805"/>
                </a:moveTo>
                <a:cubicBezTo>
                  <a:pt x="3054" y="2805"/>
                  <a:pt x="3027" y="2823"/>
                  <a:pt x="3027" y="2858"/>
                </a:cubicBezTo>
                <a:lnTo>
                  <a:pt x="3027" y="2902"/>
                </a:lnTo>
                <a:cubicBezTo>
                  <a:pt x="3027" y="2936"/>
                  <a:pt x="3054" y="2954"/>
                  <a:pt x="3081" y="2954"/>
                </a:cubicBezTo>
                <a:cubicBezTo>
                  <a:pt x="3108" y="2954"/>
                  <a:pt x="3135" y="2936"/>
                  <a:pt x="3135" y="2902"/>
                </a:cubicBezTo>
                <a:lnTo>
                  <a:pt x="3135" y="2858"/>
                </a:lnTo>
                <a:cubicBezTo>
                  <a:pt x="3135" y="2823"/>
                  <a:pt x="3108" y="2805"/>
                  <a:pt x="3081" y="2805"/>
                </a:cubicBezTo>
                <a:close/>
                <a:moveTo>
                  <a:pt x="14987" y="2884"/>
                </a:moveTo>
                <a:cubicBezTo>
                  <a:pt x="14943" y="2884"/>
                  <a:pt x="14944" y="2954"/>
                  <a:pt x="14989" y="2954"/>
                </a:cubicBezTo>
                <a:cubicBezTo>
                  <a:pt x="15035" y="2954"/>
                  <a:pt x="15035" y="2884"/>
                  <a:pt x="14989" y="2884"/>
                </a:cubicBezTo>
                <a:cubicBezTo>
                  <a:pt x="14989" y="2884"/>
                  <a:pt x="14988" y="2884"/>
                  <a:pt x="14987" y="2884"/>
                </a:cubicBezTo>
                <a:close/>
                <a:moveTo>
                  <a:pt x="5425" y="2840"/>
                </a:moveTo>
                <a:cubicBezTo>
                  <a:pt x="5384" y="2840"/>
                  <a:pt x="5348" y="2893"/>
                  <a:pt x="5385" y="2931"/>
                </a:cubicBezTo>
                <a:lnTo>
                  <a:pt x="5401" y="2947"/>
                </a:lnTo>
                <a:cubicBezTo>
                  <a:pt x="5412" y="2958"/>
                  <a:pt x="5424" y="2962"/>
                  <a:pt x="5437" y="2962"/>
                </a:cubicBezTo>
                <a:cubicBezTo>
                  <a:pt x="5478" y="2962"/>
                  <a:pt x="5514" y="2909"/>
                  <a:pt x="5477" y="2871"/>
                </a:cubicBezTo>
                <a:lnTo>
                  <a:pt x="5461" y="2856"/>
                </a:lnTo>
                <a:cubicBezTo>
                  <a:pt x="5450" y="2845"/>
                  <a:pt x="5438" y="2840"/>
                  <a:pt x="5425" y="2840"/>
                </a:cubicBezTo>
                <a:close/>
                <a:moveTo>
                  <a:pt x="3442" y="2868"/>
                </a:moveTo>
                <a:cubicBezTo>
                  <a:pt x="3415" y="2868"/>
                  <a:pt x="3392" y="2903"/>
                  <a:pt x="3418" y="2928"/>
                </a:cubicBezTo>
                <a:cubicBezTo>
                  <a:pt x="3428" y="2939"/>
                  <a:pt x="3437" y="2948"/>
                  <a:pt x="3447" y="2958"/>
                </a:cubicBezTo>
                <a:cubicBezTo>
                  <a:pt x="3454" y="2965"/>
                  <a:pt x="3463" y="2968"/>
                  <a:pt x="3471" y="2968"/>
                </a:cubicBezTo>
                <a:cubicBezTo>
                  <a:pt x="3499" y="2968"/>
                  <a:pt x="3523" y="2933"/>
                  <a:pt x="3497" y="2908"/>
                </a:cubicBezTo>
                <a:cubicBezTo>
                  <a:pt x="3487" y="2898"/>
                  <a:pt x="3476" y="2889"/>
                  <a:pt x="3467" y="2879"/>
                </a:cubicBezTo>
                <a:cubicBezTo>
                  <a:pt x="3459" y="2871"/>
                  <a:pt x="3451" y="2868"/>
                  <a:pt x="3442" y="2868"/>
                </a:cubicBezTo>
                <a:close/>
                <a:moveTo>
                  <a:pt x="9645" y="2869"/>
                </a:moveTo>
                <a:cubicBezTo>
                  <a:pt x="9620" y="2869"/>
                  <a:pt x="9596" y="2895"/>
                  <a:pt x="9611" y="2923"/>
                </a:cubicBezTo>
                <a:cubicBezTo>
                  <a:pt x="9618" y="2939"/>
                  <a:pt x="9631" y="2949"/>
                  <a:pt x="9643" y="2957"/>
                </a:cubicBezTo>
                <a:cubicBezTo>
                  <a:pt x="9649" y="2965"/>
                  <a:pt x="9658" y="2971"/>
                  <a:pt x="9671" y="2971"/>
                </a:cubicBezTo>
                <a:lnTo>
                  <a:pt x="9692" y="2971"/>
                </a:lnTo>
                <a:cubicBezTo>
                  <a:pt x="9695" y="2971"/>
                  <a:pt x="9697" y="2970"/>
                  <a:pt x="9700" y="2970"/>
                </a:cubicBezTo>
                <a:lnTo>
                  <a:pt x="9701" y="2970"/>
                </a:lnTo>
                <a:cubicBezTo>
                  <a:pt x="9702" y="2970"/>
                  <a:pt x="9702" y="2969"/>
                  <a:pt x="9704" y="2969"/>
                </a:cubicBezTo>
                <a:cubicBezTo>
                  <a:pt x="9711" y="2966"/>
                  <a:pt x="9717" y="2961"/>
                  <a:pt x="9720" y="2954"/>
                </a:cubicBezTo>
                <a:cubicBezTo>
                  <a:pt x="9723" y="2948"/>
                  <a:pt x="9726" y="2941"/>
                  <a:pt x="9726" y="2934"/>
                </a:cubicBezTo>
                <a:cubicBezTo>
                  <a:pt x="9726" y="2924"/>
                  <a:pt x="9722" y="2917"/>
                  <a:pt x="9717" y="2911"/>
                </a:cubicBezTo>
                <a:cubicBezTo>
                  <a:pt x="9711" y="2904"/>
                  <a:pt x="9704" y="2901"/>
                  <a:pt x="9695" y="2899"/>
                </a:cubicBezTo>
                <a:cubicBezTo>
                  <a:pt x="9694" y="2899"/>
                  <a:pt x="9692" y="2898"/>
                  <a:pt x="9691" y="2898"/>
                </a:cubicBezTo>
                <a:cubicBezTo>
                  <a:pt x="9683" y="2897"/>
                  <a:pt x="9679" y="2891"/>
                  <a:pt x="9676" y="2886"/>
                </a:cubicBezTo>
                <a:cubicBezTo>
                  <a:pt x="9668" y="2874"/>
                  <a:pt x="9656" y="2869"/>
                  <a:pt x="9645" y="2869"/>
                </a:cubicBezTo>
                <a:close/>
                <a:moveTo>
                  <a:pt x="11131" y="2825"/>
                </a:moveTo>
                <a:cubicBezTo>
                  <a:pt x="11112" y="2825"/>
                  <a:pt x="11092" y="2836"/>
                  <a:pt x="11083" y="2853"/>
                </a:cubicBezTo>
                <a:cubicBezTo>
                  <a:pt x="11067" y="2880"/>
                  <a:pt x="11079" y="2908"/>
                  <a:pt x="11103" y="2926"/>
                </a:cubicBezTo>
                <a:cubicBezTo>
                  <a:pt x="11123" y="2942"/>
                  <a:pt x="11141" y="2955"/>
                  <a:pt x="11162" y="2970"/>
                </a:cubicBezTo>
                <a:cubicBezTo>
                  <a:pt x="11170" y="2975"/>
                  <a:pt x="11179" y="2978"/>
                  <a:pt x="11188" y="2978"/>
                </a:cubicBezTo>
                <a:cubicBezTo>
                  <a:pt x="11207" y="2978"/>
                  <a:pt x="11227" y="2967"/>
                  <a:pt x="11236" y="2950"/>
                </a:cubicBezTo>
                <a:cubicBezTo>
                  <a:pt x="11251" y="2923"/>
                  <a:pt x="11240" y="2895"/>
                  <a:pt x="11216" y="2877"/>
                </a:cubicBezTo>
                <a:cubicBezTo>
                  <a:pt x="11197" y="2861"/>
                  <a:pt x="11177" y="2846"/>
                  <a:pt x="11156" y="2833"/>
                </a:cubicBezTo>
                <a:cubicBezTo>
                  <a:pt x="11149" y="2827"/>
                  <a:pt x="11140" y="2825"/>
                  <a:pt x="11131" y="2825"/>
                </a:cubicBezTo>
                <a:close/>
                <a:moveTo>
                  <a:pt x="10317" y="2917"/>
                </a:moveTo>
                <a:cubicBezTo>
                  <a:pt x="10271" y="2917"/>
                  <a:pt x="10271" y="2987"/>
                  <a:pt x="10317" y="2987"/>
                </a:cubicBezTo>
                <a:lnTo>
                  <a:pt x="10333" y="2987"/>
                </a:lnTo>
                <a:cubicBezTo>
                  <a:pt x="10378" y="2987"/>
                  <a:pt x="10378" y="2917"/>
                  <a:pt x="10333" y="2917"/>
                </a:cubicBezTo>
                <a:close/>
                <a:moveTo>
                  <a:pt x="19436" y="2914"/>
                </a:moveTo>
                <a:cubicBezTo>
                  <a:pt x="19422" y="2914"/>
                  <a:pt x="19410" y="2932"/>
                  <a:pt x="19423" y="2944"/>
                </a:cubicBezTo>
                <a:cubicBezTo>
                  <a:pt x="19429" y="2950"/>
                  <a:pt x="19428" y="2955"/>
                  <a:pt x="19422" y="2963"/>
                </a:cubicBezTo>
                <a:cubicBezTo>
                  <a:pt x="19408" y="2973"/>
                  <a:pt x="19421" y="2991"/>
                  <a:pt x="19435" y="2991"/>
                </a:cubicBezTo>
                <a:cubicBezTo>
                  <a:pt x="19439" y="2991"/>
                  <a:pt x="19443" y="2990"/>
                  <a:pt x="19447" y="2987"/>
                </a:cubicBezTo>
                <a:cubicBezTo>
                  <a:pt x="19468" y="2970"/>
                  <a:pt x="19468" y="2937"/>
                  <a:pt x="19448" y="2919"/>
                </a:cubicBezTo>
                <a:cubicBezTo>
                  <a:pt x="19444" y="2915"/>
                  <a:pt x="19440" y="2914"/>
                  <a:pt x="19436" y="2914"/>
                </a:cubicBezTo>
                <a:close/>
                <a:moveTo>
                  <a:pt x="21959" y="2933"/>
                </a:moveTo>
                <a:cubicBezTo>
                  <a:pt x="21914" y="2933"/>
                  <a:pt x="21914" y="3005"/>
                  <a:pt x="21960" y="3005"/>
                </a:cubicBezTo>
                <a:cubicBezTo>
                  <a:pt x="22005" y="3005"/>
                  <a:pt x="22005" y="2933"/>
                  <a:pt x="21960" y="2933"/>
                </a:cubicBezTo>
                <a:cubicBezTo>
                  <a:pt x="21960" y="2933"/>
                  <a:pt x="21959" y="2933"/>
                  <a:pt x="21959" y="2933"/>
                </a:cubicBezTo>
                <a:close/>
                <a:moveTo>
                  <a:pt x="496" y="2950"/>
                </a:moveTo>
                <a:cubicBezTo>
                  <a:pt x="450" y="2950"/>
                  <a:pt x="450" y="3021"/>
                  <a:pt x="496" y="3021"/>
                </a:cubicBezTo>
                <a:cubicBezTo>
                  <a:pt x="542" y="3021"/>
                  <a:pt x="542" y="2950"/>
                  <a:pt x="496" y="2950"/>
                </a:cubicBezTo>
                <a:close/>
                <a:moveTo>
                  <a:pt x="13561" y="2936"/>
                </a:moveTo>
                <a:cubicBezTo>
                  <a:pt x="13544" y="2936"/>
                  <a:pt x="13527" y="2944"/>
                  <a:pt x="13516" y="2963"/>
                </a:cubicBezTo>
                <a:cubicBezTo>
                  <a:pt x="13504" y="2986"/>
                  <a:pt x="13511" y="3022"/>
                  <a:pt x="13535" y="3036"/>
                </a:cubicBezTo>
                <a:cubicBezTo>
                  <a:pt x="13546" y="3041"/>
                  <a:pt x="13555" y="3046"/>
                  <a:pt x="13566" y="3052"/>
                </a:cubicBezTo>
                <a:cubicBezTo>
                  <a:pt x="13574" y="3056"/>
                  <a:pt x="13584" y="3058"/>
                  <a:pt x="13593" y="3058"/>
                </a:cubicBezTo>
                <a:cubicBezTo>
                  <a:pt x="13611" y="3058"/>
                  <a:pt x="13629" y="3050"/>
                  <a:pt x="13639" y="3032"/>
                </a:cubicBezTo>
                <a:cubicBezTo>
                  <a:pt x="13654" y="3008"/>
                  <a:pt x="13645" y="2971"/>
                  <a:pt x="13619" y="2958"/>
                </a:cubicBezTo>
                <a:cubicBezTo>
                  <a:pt x="13609" y="2953"/>
                  <a:pt x="13600" y="2948"/>
                  <a:pt x="13590" y="2943"/>
                </a:cubicBezTo>
                <a:cubicBezTo>
                  <a:pt x="13581" y="2938"/>
                  <a:pt x="13571" y="2936"/>
                  <a:pt x="13561" y="2936"/>
                </a:cubicBezTo>
                <a:close/>
                <a:moveTo>
                  <a:pt x="6430" y="2964"/>
                </a:moveTo>
                <a:cubicBezTo>
                  <a:pt x="6362" y="2964"/>
                  <a:pt x="6361" y="3071"/>
                  <a:pt x="6430" y="3071"/>
                </a:cubicBezTo>
                <a:cubicBezTo>
                  <a:pt x="6500" y="3071"/>
                  <a:pt x="6500" y="2964"/>
                  <a:pt x="6430" y="2964"/>
                </a:cubicBezTo>
                <a:close/>
                <a:moveTo>
                  <a:pt x="8586" y="2988"/>
                </a:moveTo>
                <a:cubicBezTo>
                  <a:pt x="8552" y="2988"/>
                  <a:pt x="8541" y="3045"/>
                  <a:pt x="8579" y="3058"/>
                </a:cubicBezTo>
                <a:cubicBezTo>
                  <a:pt x="8594" y="3063"/>
                  <a:pt x="8609" y="3068"/>
                  <a:pt x="8623" y="3074"/>
                </a:cubicBezTo>
                <a:cubicBezTo>
                  <a:pt x="8628" y="3075"/>
                  <a:pt x="8632" y="3076"/>
                  <a:pt x="8636" y="3076"/>
                </a:cubicBezTo>
                <a:cubicBezTo>
                  <a:pt x="8671" y="3076"/>
                  <a:pt x="8682" y="3020"/>
                  <a:pt x="8643" y="3006"/>
                </a:cubicBezTo>
                <a:cubicBezTo>
                  <a:pt x="8629" y="3000"/>
                  <a:pt x="8613" y="2995"/>
                  <a:pt x="8599" y="2990"/>
                </a:cubicBezTo>
                <a:cubicBezTo>
                  <a:pt x="8594" y="2988"/>
                  <a:pt x="8590" y="2988"/>
                  <a:pt x="8586" y="2988"/>
                </a:cubicBezTo>
                <a:close/>
                <a:moveTo>
                  <a:pt x="17705" y="2994"/>
                </a:moveTo>
                <a:cubicBezTo>
                  <a:pt x="17670" y="2994"/>
                  <a:pt x="17660" y="3051"/>
                  <a:pt x="17698" y="3064"/>
                </a:cubicBezTo>
                <a:cubicBezTo>
                  <a:pt x="17714" y="3069"/>
                  <a:pt x="17729" y="3075"/>
                  <a:pt x="17743" y="3080"/>
                </a:cubicBezTo>
                <a:cubicBezTo>
                  <a:pt x="17748" y="3081"/>
                  <a:pt x="17751" y="3082"/>
                  <a:pt x="17755" y="3082"/>
                </a:cubicBezTo>
                <a:cubicBezTo>
                  <a:pt x="17790" y="3082"/>
                  <a:pt x="17802" y="3025"/>
                  <a:pt x="17762" y="3012"/>
                </a:cubicBezTo>
                <a:cubicBezTo>
                  <a:pt x="17747" y="3007"/>
                  <a:pt x="17733" y="3001"/>
                  <a:pt x="17718" y="2996"/>
                </a:cubicBezTo>
                <a:cubicBezTo>
                  <a:pt x="17714" y="2995"/>
                  <a:pt x="17709" y="2994"/>
                  <a:pt x="17705" y="2994"/>
                </a:cubicBezTo>
                <a:close/>
                <a:moveTo>
                  <a:pt x="24276" y="3000"/>
                </a:moveTo>
                <a:cubicBezTo>
                  <a:pt x="24270" y="3000"/>
                  <a:pt x="24264" y="3001"/>
                  <a:pt x="24257" y="3006"/>
                </a:cubicBezTo>
                <a:cubicBezTo>
                  <a:pt x="24242" y="3016"/>
                  <a:pt x="24228" y="3025"/>
                  <a:pt x="24213" y="3036"/>
                </a:cubicBezTo>
                <a:cubicBezTo>
                  <a:pt x="24180" y="3056"/>
                  <a:pt x="24200" y="3103"/>
                  <a:pt x="24230" y="3103"/>
                </a:cubicBezTo>
                <a:cubicBezTo>
                  <a:pt x="24236" y="3103"/>
                  <a:pt x="24243" y="3101"/>
                  <a:pt x="24249" y="3097"/>
                </a:cubicBezTo>
                <a:cubicBezTo>
                  <a:pt x="24265" y="3086"/>
                  <a:pt x="24278" y="3078"/>
                  <a:pt x="24293" y="3067"/>
                </a:cubicBezTo>
                <a:cubicBezTo>
                  <a:pt x="24325" y="3046"/>
                  <a:pt x="24306" y="3000"/>
                  <a:pt x="24276" y="3000"/>
                </a:cubicBezTo>
                <a:close/>
                <a:moveTo>
                  <a:pt x="20397" y="3033"/>
                </a:moveTo>
                <a:cubicBezTo>
                  <a:pt x="20352" y="3033"/>
                  <a:pt x="20352" y="3104"/>
                  <a:pt x="20397" y="3104"/>
                </a:cubicBezTo>
                <a:cubicBezTo>
                  <a:pt x="20397" y="3104"/>
                  <a:pt x="20398" y="3104"/>
                  <a:pt x="20398" y="3104"/>
                </a:cubicBezTo>
                <a:cubicBezTo>
                  <a:pt x="20442" y="3104"/>
                  <a:pt x="20443" y="3033"/>
                  <a:pt x="20397" y="3033"/>
                </a:cubicBezTo>
                <a:close/>
                <a:moveTo>
                  <a:pt x="18337" y="3043"/>
                </a:moveTo>
                <a:cubicBezTo>
                  <a:pt x="18293" y="3043"/>
                  <a:pt x="18292" y="3115"/>
                  <a:pt x="18338" y="3115"/>
                </a:cubicBezTo>
                <a:cubicBezTo>
                  <a:pt x="18385" y="3115"/>
                  <a:pt x="18385" y="3043"/>
                  <a:pt x="18338" y="3043"/>
                </a:cubicBezTo>
                <a:cubicBezTo>
                  <a:pt x="18338" y="3043"/>
                  <a:pt x="18338" y="3043"/>
                  <a:pt x="18337" y="3043"/>
                </a:cubicBezTo>
                <a:close/>
                <a:moveTo>
                  <a:pt x="18624" y="3030"/>
                </a:moveTo>
                <a:cubicBezTo>
                  <a:pt x="18592" y="3030"/>
                  <a:pt x="18570" y="3078"/>
                  <a:pt x="18606" y="3096"/>
                </a:cubicBezTo>
                <a:cubicBezTo>
                  <a:pt x="18616" y="3101"/>
                  <a:pt x="18625" y="3106"/>
                  <a:pt x="18636" y="3111"/>
                </a:cubicBezTo>
                <a:cubicBezTo>
                  <a:pt x="18642" y="3114"/>
                  <a:pt x="18647" y="3115"/>
                  <a:pt x="18652" y="3115"/>
                </a:cubicBezTo>
                <a:cubicBezTo>
                  <a:pt x="18685" y="3115"/>
                  <a:pt x="18707" y="3068"/>
                  <a:pt x="18672" y="3050"/>
                </a:cubicBezTo>
                <a:cubicBezTo>
                  <a:pt x="18661" y="3044"/>
                  <a:pt x="18652" y="3039"/>
                  <a:pt x="18641" y="3034"/>
                </a:cubicBezTo>
                <a:cubicBezTo>
                  <a:pt x="18635" y="3031"/>
                  <a:pt x="18630" y="3030"/>
                  <a:pt x="18624" y="3030"/>
                </a:cubicBezTo>
                <a:close/>
                <a:moveTo>
                  <a:pt x="19771" y="3031"/>
                </a:moveTo>
                <a:cubicBezTo>
                  <a:pt x="19767" y="3031"/>
                  <a:pt x="19762" y="3032"/>
                  <a:pt x="19757" y="3033"/>
                </a:cubicBezTo>
                <a:cubicBezTo>
                  <a:pt x="19716" y="3042"/>
                  <a:pt x="19729" y="3101"/>
                  <a:pt x="19766" y="3102"/>
                </a:cubicBezTo>
                <a:cubicBezTo>
                  <a:pt x="19771" y="3112"/>
                  <a:pt x="19783" y="3117"/>
                  <a:pt x="19795" y="3117"/>
                </a:cubicBezTo>
                <a:cubicBezTo>
                  <a:pt x="19801" y="3117"/>
                  <a:pt x="19808" y="3116"/>
                  <a:pt x="19813" y="3112"/>
                </a:cubicBezTo>
                <a:cubicBezTo>
                  <a:pt x="19831" y="3102"/>
                  <a:pt x="19834" y="3081"/>
                  <a:pt x="19826" y="3064"/>
                </a:cubicBezTo>
                <a:cubicBezTo>
                  <a:pt x="19817" y="3042"/>
                  <a:pt x="19794" y="3031"/>
                  <a:pt x="19771" y="3031"/>
                </a:cubicBezTo>
                <a:close/>
                <a:moveTo>
                  <a:pt x="22426" y="3040"/>
                </a:moveTo>
                <a:cubicBezTo>
                  <a:pt x="22408" y="3040"/>
                  <a:pt x="22391" y="3052"/>
                  <a:pt x="22391" y="3075"/>
                </a:cubicBezTo>
                <a:lnTo>
                  <a:pt x="22391" y="3105"/>
                </a:lnTo>
                <a:cubicBezTo>
                  <a:pt x="22390" y="3127"/>
                  <a:pt x="22407" y="3138"/>
                  <a:pt x="22425" y="3138"/>
                </a:cubicBezTo>
                <a:cubicBezTo>
                  <a:pt x="22442" y="3138"/>
                  <a:pt x="22460" y="3127"/>
                  <a:pt x="22461" y="3105"/>
                </a:cubicBezTo>
                <a:lnTo>
                  <a:pt x="22461" y="3075"/>
                </a:lnTo>
                <a:cubicBezTo>
                  <a:pt x="22461" y="3052"/>
                  <a:pt x="22443" y="3040"/>
                  <a:pt x="22426" y="3040"/>
                </a:cubicBezTo>
                <a:close/>
                <a:moveTo>
                  <a:pt x="15243" y="3095"/>
                </a:moveTo>
                <a:cubicBezTo>
                  <a:pt x="15197" y="3095"/>
                  <a:pt x="15197" y="3165"/>
                  <a:pt x="15243" y="3165"/>
                </a:cubicBezTo>
                <a:cubicBezTo>
                  <a:pt x="15289" y="3165"/>
                  <a:pt x="15289" y="3095"/>
                  <a:pt x="15243" y="3095"/>
                </a:cubicBezTo>
                <a:close/>
                <a:moveTo>
                  <a:pt x="16235" y="3097"/>
                </a:moveTo>
                <a:cubicBezTo>
                  <a:pt x="16190" y="3097"/>
                  <a:pt x="16189" y="3168"/>
                  <a:pt x="16235" y="3168"/>
                </a:cubicBezTo>
                <a:cubicBezTo>
                  <a:pt x="16280" y="3168"/>
                  <a:pt x="16280" y="3097"/>
                  <a:pt x="16235" y="3097"/>
                </a:cubicBezTo>
                <a:close/>
                <a:moveTo>
                  <a:pt x="15452" y="3154"/>
                </a:moveTo>
                <a:cubicBezTo>
                  <a:pt x="15406" y="3154"/>
                  <a:pt x="15406" y="3226"/>
                  <a:pt x="15452" y="3226"/>
                </a:cubicBezTo>
                <a:cubicBezTo>
                  <a:pt x="15453" y="3226"/>
                  <a:pt x="15453" y="3226"/>
                  <a:pt x="15453" y="3226"/>
                </a:cubicBezTo>
                <a:cubicBezTo>
                  <a:pt x="15498" y="3226"/>
                  <a:pt x="15499" y="3154"/>
                  <a:pt x="15452" y="3154"/>
                </a:cubicBezTo>
                <a:close/>
                <a:moveTo>
                  <a:pt x="12632" y="3075"/>
                </a:moveTo>
                <a:cubicBezTo>
                  <a:pt x="12618" y="3075"/>
                  <a:pt x="12604" y="3083"/>
                  <a:pt x="12600" y="3100"/>
                </a:cubicBezTo>
                <a:cubicBezTo>
                  <a:pt x="12586" y="3147"/>
                  <a:pt x="12580" y="3195"/>
                  <a:pt x="12580" y="3243"/>
                </a:cubicBezTo>
                <a:cubicBezTo>
                  <a:pt x="12579" y="3266"/>
                  <a:pt x="12597" y="3278"/>
                  <a:pt x="12615" y="3278"/>
                </a:cubicBezTo>
                <a:cubicBezTo>
                  <a:pt x="12632" y="3278"/>
                  <a:pt x="12650" y="3266"/>
                  <a:pt x="12650" y="3243"/>
                </a:cubicBezTo>
                <a:cubicBezTo>
                  <a:pt x="12652" y="3201"/>
                  <a:pt x="12657" y="3160"/>
                  <a:pt x="12668" y="3120"/>
                </a:cubicBezTo>
                <a:cubicBezTo>
                  <a:pt x="12675" y="3093"/>
                  <a:pt x="12653" y="3075"/>
                  <a:pt x="12632" y="3075"/>
                </a:cubicBezTo>
                <a:close/>
                <a:moveTo>
                  <a:pt x="18578" y="3225"/>
                </a:moveTo>
                <a:cubicBezTo>
                  <a:pt x="18532" y="3225"/>
                  <a:pt x="18532" y="3295"/>
                  <a:pt x="18578" y="3295"/>
                </a:cubicBezTo>
                <a:cubicBezTo>
                  <a:pt x="18624" y="3295"/>
                  <a:pt x="18624" y="3225"/>
                  <a:pt x="18578" y="3225"/>
                </a:cubicBezTo>
                <a:close/>
                <a:moveTo>
                  <a:pt x="21132" y="3231"/>
                </a:moveTo>
                <a:cubicBezTo>
                  <a:pt x="21086" y="3231"/>
                  <a:pt x="21086" y="3301"/>
                  <a:pt x="21132" y="3301"/>
                </a:cubicBezTo>
                <a:lnTo>
                  <a:pt x="21148" y="3301"/>
                </a:lnTo>
                <a:cubicBezTo>
                  <a:pt x="21193" y="3301"/>
                  <a:pt x="21193" y="3231"/>
                  <a:pt x="21148" y="3231"/>
                </a:cubicBezTo>
                <a:close/>
                <a:moveTo>
                  <a:pt x="21343" y="3247"/>
                </a:moveTo>
                <a:cubicBezTo>
                  <a:pt x="21297" y="3247"/>
                  <a:pt x="21297" y="3317"/>
                  <a:pt x="21343" y="3317"/>
                </a:cubicBezTo>
                <a:cubicBezTo>
                  <a:pt x="21389" y="3317"/>
                  <a:pt x="21389" y="3247"/>
                  <a:pt x="21343" y="3247"/>
                </a:cubicBezTo>
                <a:close/>
                <a:moveTo>
                  <a:pt x="18158" y="3174"/>
                </a:moveTo>
                <a:cubicBezTo>
                  <a:pt x="18111" y="3174"/>
                  <a:pt x="18081" y="3244"/>
                  <a:pt x="18131" y="3274"/>
                </a:cubicBezTo>
                <a:cubicBezTo>
                  <a:pt x="18155" y="3289"/>
                  <a:pt x="18180" y="3304"/>
                  <a:pt x="18205" y="3319"/>
                </a:cubicBezTo>
                <a:cubicBezTo>
                  <a:pt x="18214" y="3324"/>
                  <a:pt x="18223" y="3326"/>
                  <a:pt x="18232" y="3326"/>
                </a:cubicBezTo>
                <a:cubicBezTo>
                  <a:pt x="18278" y="3326"/>
                  <a:pt x="18309" y="3257"/>
                  <a:pt x="18260" y="3227"/>
                </a:cubicBezTo>
                <a:cubicBezTo>
                  <a:pt x="18236" y="3211"/>
                  <a:pt x="18211" y="3196"/>
                  <a:pt x="18185" y="3183"/>
                </a:cubicBezTo>
                <a:cubicBezTo>
                  <a:pt x="18176" y="3177"/>
                  <a:pt x="18166" y="3174"/>
                  <a:pt x="18158" y="3174"/>
                </a:cubicBezTo>
                <a:close/>
                <a:moveTo>
                  <a:pt x="3080" y="3181"/>
                </a:moveTo>
                <a:cubicBezTo>
                  <a:pt x="3056" y="3181"/>
                  <a:pt x="3036" y="3197"/>
                  <a:pt x="3028" y="3219"/>
                </a:cubicBezTo>
                <a:cubicBezTo>
                  <a:pt x="3023" y="3235"/>
                  <a:pt x="3017" y="3249"/>
                  <a:pt x="3012" y="3263"/>
                </a:cubicBezTo>
                <a:cubicBezTo>
                  <a:pt x="3004" y="3291"/>
                  <a:pt x="3023" y="3322"/>
                  <a:pt x="3049" y="3329"/>
                </a:cubicBezTo>
                <a:cubicBezTo>
                  <a:pt x="3053" y="3330"/>
                  <a:pt x="3057" y="3331"/>
                  <a:pt x="3062" y="3331"/>
                </a:cubicBezTo>
                <a:cubicBezTo>
                  <a:pt x="3086" y="3331"/>
                  <a:pt x="3107" y="3314"/>
                  <a:pt x="3115" y="3292"/>
                </a:cubicBezTo>
                <a:cubicBezTo>
                  <a:pt x="3120" y="3277"/>
                  <a:pt x="3125" y="3262"/>
                  <a:pt x="3130" y="3248"/>
                </a:cubicBezTo>
                <a:cubicBezTo>
                  <a:pt x="3140" y="3220"/>
                  <a:pt x="3120" y="3189"/>
                  <a:pt x="3094" y="3183"/>
                </a:cubicBezTo>
                <a:cubicBezTo>
                  <a:pt x="3089" y="3181"/>
                  <a:pt x="3084" y="3181"/>
                  <a:pt x="3080" y="3181"/>
                </a:cubicBezTo>
                <a:close/>
                <a:moveTo>
                  <a:pt x="10497" y="3263"/>
                </a:moveTo>
                <a:cubicBezTo>
                  <a:pt x="10452" y="3263"/>
                  <a:pt x="10450" y="3335"/>
                  <a:pt x="10497" y="3335"/>
                </a:cubicBezTo>
                <a:lnTo>
                  <a:pt x="10513" y="3335"/>
                </a:lnTo>
                <a:cubicBezTo>
                  <a:pt x="10559" y="3335"/>
                  <a:pt x="10559" y="3263"/>
                  <a:pt x="10513" y="3263"/>
                </a:cubicBezTo>
                <a:close/>
                <a:moveTo>
                  <a:pt x="11894" y="3205"/>
                </a:moveTo>
                <a:cubicBezTo>
                  <a:pt x="11868" y="3205"/>
                  <a:pt x="11841" y="3222"/>
                  <a:pt x="11841" y="3257"/>
                </a:cubicBezTo>
                <a:lnTo>
                  <a:pt x="11841" y="3301"/>
                </a:lnTo>
                <a:cubicBezTo>
                  <a:pt x="11841" y="3335"/>
                  <a:pt x="11868" y="3353"/>
                  <a:pt x="11895" y="3353"/>
                </a:cubicBezTo>
                <a:cubicBezTo>
                  <a:pt x="11922" y="3353"/>
                  <a:pt x="11948" y="3336"/>
                  <a:pt x="11948" y="3301"/>
                </a:cubicBezTo>
                <a:lnTo>
                  <a:pt x="11948" y="3257"/>
                </a:lnTo>
                <a:cubicBezTo>
                  <a:pt x="11948" y="3222"/>
                  <a:pt x="11921" y="3205"/>
                  <a:pt x="11894" y="3205"/>
                </a:cubicBezTo>
                <a:close/>
                <a:moveTo>
                  <a:pt x="14240" y="3240"/>
                </a:moveTo>
                <a:cubicBezTo>
                  <a:pt x="14199" y="3240"/>
                  <a:pt x="14162" y="3293"/>
                  <a:pt x="14199" y="3330"/>
                </a:cubicBezTo>
                <a:lnTo>
                  <a:pt x="14215" y="3346"/>
                </a:lnTo>
                <a:cubicBezTo>
                  <a:pt x="14226" y="3357"/>
                  <a:pt x="14239" y="3362"/>
                  <a:pt x="14251" y="3362"/>
                </a:cubicBezTo>
                <a:cubicBezTo>
                  <a:pt x="14292" y="3362"/>
                  <a:pt x="14329" y="3309"/>
                  <a:pt x="14292" y="3272"/>
                </a:cubicBezTo>
                <a:lnTo>
                  <a:pt x="14276" y="3256"/>
                </a:lnTo>
                <a:cubicBezTo>
                  <a:pt x="14265" y="3245"/>
                  <a:pt x="14252" y="3240"/>
                  <a:pt x="14240" y="3240"/>
                </a:cubicBezTo>
                <a:close/>
                <a:moveTo>
                  <a:pt x="12257" y="3267"/>
                </a:moveTo>
                <a:cubicBezTo>
                  <a:pt x="12230" y="3267"/>
                  <a:pt x="12206" y="3302"/>
                  <a:pt x="12230" y="3327"/>
                </a:cubicBezTo>
                <a:cubicBezTo>
                  <a:pt x="12240" y="3338"/>
                  <a:pt x="12251" y="3347"/>
                  <a:pt x="12260" y="3358"/>
                </a:cubicBezTo>
                <a:cubicBezTo>
                  <a:pt x="12268" y="3365"/>
                  <a:pt x="12276" y="3368"/>
                  <a:pt x="12284" y="3368"/>
                </a:cubicBezTo>
                <a:cubicBezTo>
                  <a:pt x="12312" y="3368"/>
                  <a:pt x="12336" y="3333"/>
                  <a:pt x="12310" y="3308"/>
                </a:cubicBezTo>
                <a:cubicBezTo>
                  <a:pt x="12299" y="3298"/>
                  <a:pt x="12289" y="3288"/>
                  <a:pt x="12280" y="3278"/>
                </a:cubicBezTo>
                <a:cubicBezTo>
                  <a:pt x="12273" y="3270"/>
                  <a:pt x="12265" y="3267"/>
                  <a:pt x="12257" y="3267"/>
                </a:cubicBezTo>
                <a:close/>
                <a:moveTo>
                  <a:pt x="7628" y="3226"/>
                </a:moveTo>
                <a:cubicBezTo>
                  <a:pt x="7607" y="3226"/>
                  <a:pt x="7585" y="3243"/>
                  <a:pt x="7590" y="3270"/>
                </a:cubicBezTo>
                <a:lnTo>
                  <a:pt x="7606" y="3345"/>
                </a:lnTo>
                <a:cubicBezTo>
                  <a:pt x="7610" y="3363"/>
                  <a:pt x="7623" y="3370"/>
                  <a:pt x="7637" y="3370"/>
                </a:cubicBezTo>
                <a:cubicBezTo>
                  <a:pt x="7657" y="3370"/>
                  <a:pt x="7680" y="3353"/>
                  <a:pt x="7674" y="3326"/>
                </a:cubicBezTo>
                <a:lnTo>
                  <a:pt x="7658" y="3252"/>
                </a:lnTo>
                <a:cubicBezTo>
                  <a:pt x="7655" y="3234"/>
                  <a:pt x="7642" y="3226"/>
                  <a:pt x="7628" y="3226"/>
                </a:cubicBezTo>
                <a:close/>
                <a:moveTo>
                  <a:pt x="8168" y="3301"/>
                </a:moveTo>
                <a:cubicBezTo>
                  <a:pt x="8122" y="3301"/>
                  <a:pt x="8122" y="3372"/>
                  <a:pt x="8168" y="3372"/>
                </a:cubicBezTo>
                <a:cubicBezTo>
                  <a:pt x="8213" y="3372"/>
                  <a:pt x="8213" y="3301"/>
                  <a:pt x="8168" y="3301"/>
                </a:cubicBezTo>
                <a:close/>
                <a:moveTo>
                  <a:pt x="20746" y="3274"/>
                </a:moveTo>
                <a:cubicBezTo>
                  <a:pt x="20722" y="3274"/>
                  <a:pt x="20698" y="3300"/>
                  <a:pt x="20711" y="3327"/>
                </a:cubicBezTo>
                <a:cubicBezTo>
                  <a:pt x="20716" y="3338"/>
                  <a:pt x="20722" y="3347"/>
                  <a:pt x="20727" y="3358"/>
                </a:cubicBezTo>
                <a:cubicBezTo>
                  <a:pt x="20734" y="3370"/>
                  <a:pt x="20744" y="3376"/>
                  <a:pt x="20755" y="3376"/>
                </a:cubicBezTo>
                <a:cubicBezTo>
                  <a:pt x="20778" y="3376"/>
                  <a:pt x="20803" y="3350"/>
                  <a:pt x="20789" y="3322"/>
                </a:cubicBezTo>
                <a:cubicBezTo>
                  <a:pt x="20784" y="3311"/>
                  <a:pt x="20778" y="3303"/>
                  <a:pt x="20773" y="3293"/>
                </a:cubicBezTo>
                <a:cubicBezTo>
                  <a:pt x="20766" y="3280"/>
                  <a:pt x="20756" y="3274"/>
                  <a:pt x="20746" y="3274"/>
                </a:cubicBezTo>
                <a:close/>
                <a:moveTo>
                  <a:pt x="5619" y="3310"/>
                </a:moveTo>
                <a:cubicBezTo>
                  <a:pt x="5572" y="3310"/>
                  <a:pt x="5572" y="3382"/>
                  <a:pt x="5619" y="3382"/>
                </a:cubicBezTo>
                <a:cubicBezTo>
                  <a:pt x="5665" y="3382"/>
                  <a:pt x="5665" y="3310"/>
                  <a:pt x="5619" y="3310"/>
                </a:cubicBezTo>
                <a:close/>
                <a:moveTo>
                  <a:pt x="4116" y="3291"/>
                </a:moveTo>
                <a:cubicBezTo>
                  <a:pt x="4089" y="3291"/>
                  <a:pt x="4065" y="3327"/>
                  <a:pt x="4090" y="3351"/>
                </a:cubicBezTo>
                <a:lnTo>
                  <a:pt x="4120" y="3382"/>
                </a:lnTo>
                <a:cubicBezTo>
                  <a:pt x="4128" y="3389"/>
                  <a:pt x="4136" y="3393"/>
                  <a:pt x="4144" y="3393"/>
                </a:cubicBezTo>
                <a:cubicBezTo>
                  <a:pt x="4171" y="3393"/>
                  <a:pt x="4196" y="3356"/>
                  <a:pt x="4170" y="3331"/>
                </a:cubicBezTo>
                <a:lnTo>
                  <a:pt x="4140" y="3301"/>
                </a:lnTo>
                <a:cubicBezTo>
                  <a:pt x="4133" y="3294"/>
                  <a:pt x="4124" y="3291"/>
                  <a:pt x="4116" y="3291"/>
                </a:cubicBezTo>
                <a:close/>
                <a:moveTo>
                  <a:pt x="2405" y="3271"/>
                </a:moveTo>
                <a:cubicBezTo>
                  <a:pt x="2377" y="3271"/>
                  <a:pt x="2353" y="3307"/>
                  <a:pt x="2378" y="3331"/>
                </a:cubicBezTo>
                <a:cubicBezTo>
                  <a:pt x="2398" y="3351"/>
                  <a:pt x="2418" y="3372"/>
                  <a:pt x="2439" y="3392"/>
                </a:cubicBezTo>
                <a:cubicBezTo>
                  <a:pt x="2446" y="3399"/>
                  <a:pt x="2455" y="3402"/>
                  <a:pt x="2462" y="3402"/>
                </a:cubicBezTo>
                <a:cubicBezTo>
                  <a:pt x="2490" y="3402"/>
                  <a:pt x="2513" y="3366"/>
                  <a:pt x="2488" y="3342"/>
                </a:cubicBezTo>
                <a:cubicBezTo>
                  <a:pt x="2467" y="3322"/>
                  <a:pt x="2449" y="3301"/>
                  <a:pt x="2429" y="3282"/>
                </a:cubicBezTo>
                <a:cubicBezTo>
                  <a:pt x="2421" y="3274"/>
                  <a:pt x="2413" y="3271"/>
                  <a:pt x="2405" y="3271"/>
                </a:cubicBezTo>
                <a:close/>
                <a:moveTo>
                  <a:pt x="4807" y="3304"/>
                </a:moveTo>
                <a:cubicBezTo>
                  <a:pt x="4738" y="3304"/>
                  <a:pt x="4738" y="3411"/>
                  <a:pt x="4807" y="3411"/>
                </a:cubicBezTo>
                <a:cubicBezTo>
                  <a:pt x="4807" y="3411"/>
                  <a:pt x="4808" y="3411"/>
                  <a:pt x="4809" y="3411"/>
                </a:cubicBezTo>
                <a:cubicBezTo>
                  <a:pt x="4875" y="3411"/>
                  <a:pt x="4875" y="3305"/>
                  <a:pt x="4807" y="3304"/>
                </a:cubicBezTo>
                <a:close/>
                <a:moveTo>
                  <a:pt x="9310" y="3350"/>
                </a:moveTo>
                <a:cubicBezTo>
                  <a:pt x="9264" y="3350"/>
                  <a:pt x="9264" y="3420"/>
                  <a:pt x="9310" y="3420"/>
                </a:cubicBezTo>
                <a:cubicBezTo>
                  <a:pt x="9355" y="3420"/>
                  <a:pt x="9355" y="3350"/>
                  <a:pt x="9310" y="3350"/>
                </a:cubicBezTo>
                <a:close/>
                <a:moveTo>
                  <a:pt x="20097" y="3255"/>
                </a:moveTo>
                <a:cubicBezTo>
                  <a:pt x="20056" y="3255"/>
                  <a:pt x="20019" y="3309"/>
                  <a:pt x="20057" y="3346"/>
                </a:cubicBezTo>
                <a:cubicBezTo>
                  <a:pt x="20082" y="3370"/>
                  <a:pt x="20107" y="3395"/>
                  <a:pt x="20132" y="3421"/>
                </a:cubicBezTo>
                <a:cubicBezTo>
                  <a:pt x="20143" y="3433"/>
                  <a:pt x="20155" y="3437"/>
                  <a:pt x="20168" y="3437"/>
                </a:cubicBezTo>
                <a:cubicBezTo>
                  <a:pt x="20208" y="3437"/>
                  <a:pt x="20244" y="3384"/>
                  <a:pt x="20207" y="3347"/>
                </a:cubicBezTo>
                <a:cubicBezTo>
                  <a:pt x="20182" y="3322"/>
                  <a:pt x="20158" y="3298"/>
                  <a:pt x="20133" y="3272"/>
                </a:cubicBezTo>
                <a:cubicBezTo>
                  <a:pt x="20122" y="3260"/>
                  <a:pt x="20109" y="3255"/>
                  <a:pt x="20097" y="3255"/>
                </a:cubicBezTo>
                <a:close/>
                <a:moveTo>
                  <a:pt x="408" y="3344"/>
                </a:moveTo>
                <a:cubicBezTo>
                  <a:pt x="394" y="3344"/>
                  <a:pt x="380" y="3351"/>
                  <a:pt x="374" y="3368"/>
                </a:cubicBezTo>
                <a:cubicBezTo>
                  <a:pt x="369" y="3384"/>
                  <a:pt x="364" y="3398"/>
                  <a:pt x="359" y="3413"/>
                </a:cubicBezTo>
                <a:cubicBezTo>
                  <a:pt x="350" y="3439"/>
                  <a:pt x="371" y="3457"/>
                  <a:pt x="393" y="3457"/>
                </a:cubicBezTo>
                <a:cubicBezTo>
                  <a:pt x="407" y="3457"/>
                  <a:pt x="421" y="3449"/>
                  <a:pt x="427" y="3432"/>
                </a:cubicBezTo>
                <a:cubicBezTo>
                  <a:pt x="432" y="3416"/>
                  <a:pt x="437" y="3403"/>
                  <a:pt x="442" y="3388"/>
                </a:cubicBezTo>
                <a:cubicBezTo>
                  <a:pt x="451" y="3361"/>
                  <a:pt x="429" y="3344"/>
                  <a:pt x="408" y="3344"/>
                </a:cubicBezTo>
                <a:close/>
                <a:moveTo>
                  <a:pt x="17183" y="3307"/>
                </a:moveTo>
                <a:cubicBezTo>
                  <a:pt x="17142" y="3307"/>
                  <a:pt x="17106" y="3360"/>
                  <a:pt x="17143" y="3398"/>
                </a:cubicBezTo>
                <a:lnTo>
                  <a:pt x="17188" y="3442"/>
                </a:lnTo>
                <a:cubicBezTo>
                  <a:pt x="17199" y="3453"/>
                  <a:pt x="17212" y="3458"/>
                  <a:pt x="17224" y="3458"/>
                </a:cubicBezTo>
                <a:cubicBezTo>
                  <a:pt x="17264" y="3458"/>
                  <a:pt x="17301" y="3405"/>
                  <a:pt x="17264" y="3368"/>
                </a:cubicBezTo>
                <a:lnTo>
                  <a:pt x="17220" y="3324"/>
                </a:lnTo>
                <a:cubicBezTo>
                  <a:pt x="17208" y="3312"/>
                  <a:pt x="17195" y="3307"/>
                  <a:pt x="17183" y="3307"/>
                </a:cubicBezTo>
                <a:close/>
                <a:moveTo>
                  <a:pt x="15245" y="3363"/>
                </a:moveTo>
                <a:cubicBezTo>
                  <a:pt x="15175" y="3363"/>
                  <a:pt x="15175" y="3471"/>
                  <a:pt x="15245" y="3471"/>
                </a:cubicBezTo>
                <a:cubicBezTo>
                  <a:pt x="15313" y="3471"/>
                  <a:pt x="15313" y="3363"/>
                  <a:pt x="15245" y="3363"/>
                </a:cubicBezTo>
                <a:close/>
                <a:moveTo>
                  <a:pt x="1803" y="3344"/>
                </a:moveTo>
                <a:cubicBezTo>
                  <a:pt x="1763" y="3344"/>
                  <a:pt x="1727" y="3398"/>
                  <a:pt x="1763" y="3435"/>
                </a:cubicBezTo>
                <a:cubicBezTo>
                  <a:pt x="1773" y="3445"/>
                  <a:pt x="1783" y="3455"/>
                  <a:pt x="1792" y="3465"/>
                </a:cubicBezTo>
                <a:cubicBezTo>
                  <a:pt x="1802" y="3477"/>
                  <a:pt x="1815" y="3481"/>
                  <a:pt x="1827" y="3481"/>
                </a:cubicBezTo>
                <a:cubicBezTo>
                  <a:pt x="1867" y="3481"/>
                  <a:pt x="1904" y="3428"/>
                  <a:pt x="1868" y="3390"/>
                </a:cubicBezTo>
                <a:cubicBezTo>
                  <a:pt x="1858" y="3380"/>
                  <a:pt x="1848" y="3369"/>
                  <a:pt x="1839" y="3361"/>
                </a:cubicBezTo>
                <a:cubicBezTo>
                  <a:pt x="1828" y="3349"/>
                  <a:pt x="1816" y="3344"/>
                  <a:pt x="1803" y="3344"/>
                </a:cubicBezTo>
                <a:close/>
                <a:moveTo>
                  <a:pt x="5170" y="3352"/>
                </a:moveTo>
                <a:cubicBezTo>
                  <a:pt x="5146" y="3352"/>
                  <a:pt x="5126" y="3368"/>
                  <a:pt x="5118" y="3390"/>
                </a:cubicBezTo>
                <a:cubicBezTo>
                  <a:pt x="5113" y="3405"/>
                  <a:pt x="5107" y="3420"/>
                  <a:pt x="5102" y="3435"/>
                </a:cubicBezTo>
                <a:cubicBezTo>
                  <a:pt x="5092" y="3462"/>
                  <a:pt x="5113" y="3494"/>
                  <a:pt x="5139" y="3500"/>
                </a:cubicBezTo>
                <a:cubicBezTo>
                  <a:pt x="5144" y="3501"/>
                  <a:pt x="5148" y="3502"/>
                  <a:pt x="5153" y="3502"/>
                </a:cubicBezTo>
                <a:cubicBezTo>
                  <a:pt x="5177" y="3502"/>
                  <a:pt x="5197" y="3485"/>
                  <a:pt x="5205" y="3463"/>
                </a:cubicBezTo>
                <a:cubicBezTo>
                  <a:pt x="5210" y="3449"/>
                  <a:pt x="5215" y="3434"/>
                  <a:pt x="5220" y="3419"/>
                </a:cubicBezTo>
                <a:cubicBezTo>
                  <a:pt x="5231" y="3392"/>
                  <a:pt x="5210" y="3361"/>
                  <a:pt x="5184" y="3353"/>
                </a:cubicBezTo>
                <a:cubicBezTo>
                  <a:pt x="5179" y="3352"/>
                  <a:pt x="5175" y="3352"/>
                  <a:pt x="5170" y="3352"/>
                </a:cubicBezTo>
                <a:close/>
                <a:moveTo>
                  <a:pt x="8571" y="3378"/>
                </a:moveTo>
                <a:cubicBezTo>
                  <a:pt x="8558" y="3378"/>
                  <a:pt x="8545" y="3386"/>
                  <a:pt x="8541" y="3404"/>
                </a:cubicBezTo>
                <a:lnTo>
                  <a:pt x="8526" y="3478"/>
                </a:lnTo>
                <a:cubicBezTo>
                  <a:pt x="8520" y="3506"/>
                  <a:pt x="8542" y="3523"/>
                  <a:pt x="8563" y="3523"/>
                </a:cubicBezTo>
                <a:cubicBezTo>
                  <a:pt x="8577" y="3523"/>
                  <a:pt x="8590" y="3515"/>
                  <a:pt x="8594" y="3498"/>
                </a:cubicBezTo>
                <a:lnTo>
                  <a:pt x="8609" y="3424"/>
                </a:lnTo>
                <a:cubicBezTo>
                  <a:pt x="8614" y="3396"/>
                  <a:pt x="8592" y="3378"/>
                  <a:pt x="8571" y="3378"/>
                </a:cubicBezTo>
                <a:close/>
                <a:moveTo>
                  <a:pt x="17691" y="3432"/>
                </a:moveTo>
                <a:cubicBezTo>
                  <a:pt x="17673" y="3432"/>
                  <a:pt x="17655" y="3443"/>
                  <a:pt x="17655" y="3467"/>
                </a:cubicBezTo>
                <a:lnTo>
                  <a:pt x="17655" y="3497"/>
                </a:lnTo>
                <a:cubicBezTo>
                  <a:pt x="17655" y="3519"/>
                  <a:pt x="17673" y="3531"/>
                  <a:pt x="17691" y="3531"/>
                </a:cubicBezTo>
                <a:cubicBezTo>
                  <a:pt x="17708" y="3531"/>
                  <a:pt x="17726" y="3519"/>
                  <a:pt x="17726" y="3497"/>
                </a:cubicBezTo>
                <a:lnTo>
                  <a:pt x="17726" y="3467"/>
                </a:lnTo>
                <a:cubicBezTo>
                  <a:pt x="17726" y="3443"/>
                  <a:pt x="17708" y="3432"/>
                  <a:pt x="17691" y="3432"/>
                </a:cubicBezTo>
                <a:close/>
                <a:moveTo>
                  <a:pt x="1233" y="3415"/>
                </a:moveTo>
                <a:cubicBezTo>
                  <a:pt x="1213" y="3415"/>
                  <a:pt x="1195" y="3425"/>
                  <a:pt x="1184" y="3441"/>
                </a:cubicBezTo>
                <a:cubicBezTo>
                  <a:pt x="1174" y="3457"/>
                  <a:pt x="1165" y="3472"/>
                  <a:pt x="1155" y="3486"/>
                </a:cubicBezTo>
                <a:cubicBezTo>
                  <a:pt x="1139" y="3509"/>
                  <a:pt x="1149" y="3545"/>
                  <a:pt x="1174" y="3560"/>
                </a:cubicBezTo>
                <a:cubicBezTo>
                  <a:pt x="1182" y="3565"/>
                  <a:pt x="1191" y="3567"/>
                  <a:pt x="1200" y="3567"/>
                </a:cubicBezTo>
                <a:cubicBezTo>
                  <a:pt x="1218" y="3567"/>
                  <a:pt x="1236" y="3557"/>
                  <a:pt x="1247" y="3540"/>
                </a:cubicBezTo>
                <a:cubicBezTo>
                  <a:pt x="1257" y="3524"/>
                  <a:pt x="1267" y="3509"/>
                  <a:pt x="1277" y="3495"/>
                </a:cubicBezTo>
                <a:cubicBezTo>
                  <a:pt x="1293" y="3472"/>
                  <a:pt x="1283" y="3436"/>
                  <a:pt x="1257" y="3421"/>
                </a:cubicBezTo>
                <a:cubicBezTo>
                  <a:pt x="1249" y="3417"/>
                  <a:pt x="1241" y="3415"/>
                  <a:pt x="1233" y="3415"/>
                </a:cubicBezTo>
                <a:close/>
                <a:moveTo>
                  <a:pt x="24726" y="3463"/>
                </a:moveTo>
                <a:cubicBezTo>
                  <a:pt x="24655" y="3463"/>
                  <a:pt x="24655" y="3571"/>
                  <a:pt x="24726" y="3571"/>
                </a:cubicBezTo>
                <a:cubicBezTo>
                  <a:pt x="24795" y="3571"/>
                  <a:pt x="24795" y="3463"/>
                  <a:pt x="24726" y="3463"/>
                </a:cubicBezTo>
                <a:close/>
                <a:moveTo>
                  <a:pt x="22304" y="3504"/>
                </a:moveTo>
                <a:cubicBezTo>
                  <a:pt x="22259" y="3504"/>
                  <a:pt x="22259" y="3575"/>
                  <a:pt x="22304" y="3575"/>
                </a:cubicBezTo>
                <a:cubicBezTo>
                  <a:pt x="22350" y="3575"/>
                  <a:pt x="22350" y="3504"/>
                  <a:pt x="22304" y="3504"/>
                </a:cubicBezTo>
                <a:close/>
                <a:moveTo>
                  <a:pt x="16262" y="3513"/>
                </a:moveTo>
                <a:cubicBezTo>
                  <a:pt x="16228" y="3513"/>
                  <a:pt x="16216" y="3572"/>
                  <a:pt x="16254" y="3584"/>
                </a:cubicBezTo>
                <a:cubicBezTo>
                  <a:pt x="16268" y="3589"/>
                  <a:pt x="16284" y="3594"/>
                  <a:pt x="16299" y="3602"/>
                </a:cubicBezTo>
                <a:cubicBezTo>
                  <a:pt x="16303" y="3603"/>
                  <a:pt x="16307" y="3604"/>
                  <a:pt x="16311" y="3604"/>
                </a:cubicBezTo>
                <a:cubicBezTo>
                  <a:pt x="16346" y="3604"/>
                  <a:pt x="16357" y="3546"/>
                  <a:pt x="16319" y="3534"/>
                </a:cubicBezTo>
                <a:cubicBezTo>
                  <a:pt x="16304" y="3528"/>
                  <a:pt x="16288" y="3523"/>
                  <a:pt x="16274" y="3516"/>
                </a:cubicBezTo>
                <a:cubicBezTo>
                  <a:pt x="16269" y="3514"/>
                  <a:pt x="16265" y="3513"/>
                  <a:pt x="16262" y="3513"/>
                </a:cubicBezTo>
                <a:close/>
                <a:moveTo>
                  <a:pt x="6128" y="3522"/>
                </a:moveTo>
                <a:cubicBezTo>
                  <a:pt x="6110" y="3522"/>
                  <a:pt x="6092" y="3534"/>
                  <a:pt x="6092" y="3557"/>
                </a:cubicBezTo>
                <a:lnTo>
                  <a:pt x="6092" y="3572"/>
                </a:lnTo>
                <a:cubicBezTo>
                  <a:pt x="6092" y="3595"/>
                  <a:pt x="6110" y="3607"/>
                  <a:pt x="6128" y="3607"/>
                </a:cubicBezTo>
                <a:cubicBezTo>
                  <a:pt x="6145" y="3607"/>
                  <a:pt x="6163" y="3595"/>
                  <a:pt x="6163" y="3572"/>
                </a:cubicBezTo>
                <a:lnTo>
                  <a:pt x="6163" y="3557"/>
                </a:lnTo>
                <a:cubicBezTo>
                  <a:pt x="6163" y="3534"/>
                  <a:pt x="6145" y="3522"/>
                  <a:pt x="6128" y="3522"/>
                </a:cubicBezTo>
                <a:close/>
                <a:moveTo>
                  <a:pt x="15948" y="3562"/>
                </a:moveTo>
                <a:cubicBezTo>
                  <a:pt x="15902" y="3562"/>
                  <a:pt x="15902" y="3632"/>
                  <a:pt x="15948" y="3632"/>
                </a:cubicBezTo>
                <a:lnTo>
                  <a:pt x="15964" y="3632"/>
                </a:lnTo>
                <a:cubicBezTo>
                  <a:pt x="15964" y="3632"/>
                  <a:pt x="15964" y="3632"/>
                  <a:pt x="15965" y="3632"/>
                </a:cubicBezTo>
                <a:cubicBezTo>
                  <a:pt x="16010" y="3632"/>
                  <a:pt x="16009" y="3562"/>
                  <a:pt x="15964" y="3562"/>
                </a:cubicBezTo>
                <a:close/>
                <a:moveTo>
                  <a:pt x="15149" y="3500"/>
                </a:moveTo>
                <a:cubicBezTo>
                  <a:pt x="15140" y="3500"/>
                  <a:pt x="15132" y="3503"/>
                  <a:pt x="15127" y="3511"/>
                </a:cubicBezTo>
                <a:cubicBezTo>
                  <a:pt x="15107" y="3536"/>
                  <a:pt x="15086" y="3561"/>
                  <a:pt x="15066" y="3586"/>
                </a:cubicBezTo>
                <a:cubicBezTo>
                  <a:pt x="15054" y="3602"/>
                  <a:pt x="15052" y="3620"/>
                  <a:pt x="15066" y="3635"/>
                </a:cubicBezTo>
                <a:cubicBezTo>
                  <a:pt x="15072" y="3641"/>
                  <a:pt x="15083" y="3645"/>
                  <a:pt x="15093" y="3645"/>
                </a:cubicBezTo>
                <a:cubicBezTo>
                  <a:pt x="15102" y="3645"/>
                  <a:pt x="15111" y="3642"/>
                  <a:pt x="15116" y="3635"/>
                </a:cubicBezTo>
                <a:cubicBezTo>
                  <a:pt x="15136" y="3610"/>
                  <a:pt x="15157" y="3586"/>
                  <a:pt x="15177" y="3561"/>
                </a:cubicBezTo>
                <a:cubicBezTo>
                  <a:pt x="15188" y="3545"/>
                  <a:pt x="15190" y="3525"/>
                  <a:pt x="15177" y="3511"/>
                </a:cubicBezTo>
                <a:cubicBezTo>
                  <a:pt x="15170" y="3504"/>
                  <a:pt x="15159" y="3500"/>
                  <a:pt x="15149" y="3500"/>
                </a:cubicBezTo>
                <a:close/>
                <a:moveTo>
                  <a:pt x="19657" y="3603"/>
                </a:moveTo>
                <a:cubicBezTo>
                  <a:pt x="19613" y="3603"/>
                  <a:pt x="19614" y="3673"/>
                  <a:pt x="19658" y="3673"/>
                </a:cubicBezTo>
                <a:cubicBezTo>
                  <a:pt x="19705" y="3673"/>
                  <a:pt x="19705" y="3603"/>
                  <a:pt x="19658" y="3603"/>
                </a:cubicBezTo>
                <a:cubicBezTo>
                  <a:pt x="19658" y="3603"/>
                  <a:pt x="19658" y="3603"/>
                  <a:pt x="19657" y="3603"/>
                </a:cubicBezTo>
                <a:close/>
                <a:moveTo>
                  <a:pt x="4055" y="3592"/>
                </a:moveTo>
                <a:cubicBezTo>
                  <a:pt x="4037" y="3592"/>
                  <a:pt x="4020" y="3603"/>
                  <a:pt x="4020" y="3626"/>
                </a:cubicBezTo>
                <a:lnTo>
                  <a:pt x="4020" y="3641"/>
                </a:lnTo>
                <a:cubicBezTo>
                  <a:pt x="4020" y="3664"/>
                  <a:pt x="4037" y="3676"/>
                  <a:pt x="4055" y="3676"/>
                </a:cubicBezTo>
                <a:cubicBezTo>
                  <a:pt x="4073" y="3676"/>
                  <a:pt x="4090" y="3664"/>
                  <a:pt x="4090" y="3641"/>
                </a:cubicBezTo>
                <a:lnTo>
                  <a:pt x="4090" y="3626"/>
                </a:lnTo>
                <a:cubicBezTo>
                  <a:pt x="4090" y="3603"/>
                  <a:pt x="4073" y="3592"/>
                  <a:pt x="4055" y="3592"/>
                </a:cubicBezTo>
                <a:close/>
                <a:moveTo>
                  <a:pt x="21734" y="3594"/>
                </a:moveTo>
                <a:cubicBezTo>
                  <a:pt x="21724" y="3594"/>
                  <a:pt x="21715" y="3597"/>
                  <a:pt x="21708" y="3604"/>
                </a:cubicBezTo>
                <a:cubicBezTo>
                  <a:pt x="21702" y="3608"/>
                  <a:pt x="21696" y="3609"/>
                  <a:pt x="21689" y="3609"/>
                </a:cubicBezTo>
                <a:cubicBezTo>
                  <a:pt x="21687" y="3609"/>
                  <a:pt x="21684" y="3609"/>
                  <a:pt x="21681" y="3609"/>
                </a:cubicBezTo>
                <a:cubicBezTo>
                  <a:pt x="21678" y="3608"/>
                  <a:pt x="21675" y="3608"/>
                  <a:pt x="21672" y="3608"/>
                </a:cubicBezTo>
                <a:cubicBezTo>
                  <a:pt x="21635" y="3608"/>
                  <a:pt x="21621" y="3668"/>
                  <a:pt x="21662" y="3677"/>
                </a:cubicBezTo>
                <a:cubicBezTo>
                  <a:pt x="21672" y="3680"/>
                  <a:pt x="21681" y="3681"/>
                  <a:pt x="21689" y="3681"/>
                </a:cubicBezTo>
                <a:cubicBezTo>
                  <a:pt x="21714" y="3681"/>
                  <a:pt x="21737" y="3671"/>
                  <a:pt x="21757" y="3654"/>
                </a:cubicBezTo>
                <a:cubicBezTo>
                  <a:pt x="21772" y="3641"/>
                  <a:pt x="21769" y="3615"/>
                  <a:pt x="21758" y="3604"/>
                </a:cubicBezTo>
                <a:cubicBezTo>
                  <a:pt x="21751" y="3597"/>
                  <a:pt x="21742" y="3594"/>
                  <a:pt x="21734" y="3594"/>
                </a:cubicBezTo>
                <a:close/>
                <a:moveTo>
                  <a:pt x="22992" y="3567"/>
                </a:moveTo>
                <a:cubicBezTo>
                  <a:pt x="22984" y="3567"/>
                  <a:pt x="22976" y="3570"/>
                  <a:pt x="22969" y="3578"/>
                </a:cubicBezTo>
                <a:lnTo>
                  <a:pt x="22925" y="3623"/>
                </a:lnTo>
                <a:cubicBezTo>
                  <a:pt x="22900" y="3647"/>
                  <a:pt x="22923" y="3682"/>
                  <a:pt x="22950" y="3682"/>
                </a:cubicBezTo>
                <a:cubicBezTo>
                  <a:pt x="22958" y="3682"/>
                  <a:pt x="22967" y="3679"/>
                  <a:pt x="22974" y="3672"/>
                </a:cubicBezTo>
                <a:lnTo>
                  <a:pt x="23019" y="3628"/>
                </a:lnTo>
                <a:cubicBezTo>
                  <a:pt x="23044" y="3602"/>
                  <a:pt x="23019" y="3567"/>
                  <a:pt x="22992" y="3567"/>
                </a:cubicBezTo>
                <a:close/>
                <a:moveTo>
                  <a:pt x="23623" y="3597"/>
                </a:moveTo>
                <a:cubicBezTo>
                  <a:pt x="23553" y="3597"/>
                  <a:pt x="23553" y="3704"/>
                  <a:pt x="23623" y="3704"/>
                </a:cubicBezTo>
                <a:cubicBezTo>
                  <a:pt x="23692" y="3703"/>
                  <a:pt x="23692" y="3597"/>
                  <a:pt x="23623" y="3597"/>
                </a:cubicBezTo>
                <a:close/>
                <a:moveTo>
                  <a:pt x="6457" y="3586"/>
                </a:moveTo>
                <a:cubicBezTo>
                  <a:pt x="6447" y="3586"/>
                  <a:pt x="6437" y="3592"/>
                  <a:pt x="6430" y="3605"/>
                </a:cubicBezTo>
                <a:cubicBezTo>
                  <a:pt x="6420" y="3625"/>
                  <a:pt x="6411" y="3646"/>
                  <a:pt x="6400" y="3666"/>
                </a:cubicBezTo>
                <a:cubicBezTo>
                  <a:pt x="6386" y="3694"/>
                  <a:pt x="6410" y="3720"/>
                  <a:pt x="6434" y="3720"/>
                </a:cubicBezTo>
                <a:cubicBezTo>
                  <a:pt x="6445" y="3720"/>
                  <a:pt x="6455" y="3714"/>
                  <a:pt x="6462" y="3701"/>
                </a:cubicBezTo>
                <a:cubicBezTo>
                  <a:pt x="6472" y="3681"/>
                  <a:pt x="6482" y="3660"/>
                  <a:pt x="6492" y="3640"/>
                </a:cubicBezTo>
                <a:cubicBezTo>
                  <a:pt x="6505" y="3612"/>
                  <a:pt x="6481" y="3586"/>
                  <a:pt x="6457" y="3586"/>
                </a:cubicBezTo>
                <a:close/>
                <a:moveTo>
                  <a:pt x="11894" y="3581"/>
                </a:moveTo>
                <a:cubicBezTo>
                  <a:pt x="11871" y="3581"/>
                  <a:pt x="11850" y="3597"/>
                  <a:pt x="11842" y="3619"/>
                </a:cubicBezTo>
                <a:cubicBezTo>
                  <a:pt x="11837" y="3635"/>
                  <a:pt x="11832" y="3650"/>
                  <a:pt x="11827" y="3664"/>
                </a:cubicBezTo>
                <a:cubicBezTo>
                  <a:pt x="11817" y="3691"/>
                  <a:pt x="11837" y="3722"/>
                  <a:pt x="11863" y="3729"/>
                </a:cubicBezTo>
                <a:cubicBezTo>
                  <a:pt x="11868" y="3731"/>
                  <a:pt x="11873" y="3731"/>
                  <a:pt x="11877" y="3731"/>
                </a:cubicBezTo>
                <a:cubicBezTo>
                  <a:pt x="11900" y="3731"/>
                  <a:pt x="11921" y="3715"/>
                  <a:pt x="11929" y="3693"/>
                </a:cubicBezTo>
                <a:cubicBezTo>
                  <a:pt x="11934" y="3677"/>
                  <a:pt x="11940" y="3662"/>
                  <a:pt x="11944" y="3649"/>
                </a:cubicBezTo>
                <a:cubicBezTo>
                  <a:pt x="11953" y="3620"/>
                  <a:pt x="11933" y="3589"/>
                  <a:pt x="11907" y="3583"/>
                </a:cubicBezTo>
                <a:cubicBezTo>
                  <a:pt x="11903" y="3582"/>
                  <a:pt x="11899" y="3581"/>
                  <a:pt x="11894" y="3581"/>
                </a:cubicBezTo>
                <a:close/>
                <a:moveTo>
                  <a:pt x="23940" y="3629"/>
                </a:moveTo>
                <a:cubicBezTo>
                  <a:pt x="23870" y="3629"/>
                  <a:pt x="23870" y="3736"/>
                  <a:pt x="23940" y="3736"/>
                </a:cubicBezTo>
                <a:lnTo>
                  <a:pt x="23984" y="3736"/>
                </a:lnTo>
                <a:cubicBezTo>
                  <a:pt x="24052" y="3735"/>
                  <a:pt x="24053" y="3629"/>
                  <a:pt x="23984" y="3629"/>
                </a:cubicBezTo>
                <a:close/>
                <a:moveTo>
                  <a:pt x="18850" y="3628"/>
                </a:moveTo>
                <a:cubicBezTo>
                  <a:pt x="18832" y="3628"/>
                  <a:pt x="18813" y="3638"/>
                  <a:pt x="18804" y="3655"/>
                </a:cubicBezTo>
                <a:cubicBezTo>
                  <a:pt x="18798" y="3666"/>
                  <a:pt x="18793" y="3675"/>
                  <a:pt x="18788" y="3685"/>
                </a:cubicBezTo>
                <a:cubicBezTo>
                  <a:pt x="18775" y="3712"/>
                  <a:pt x="18782" y="3743"/>
                  <a:pt x="18808" y="3759"/>
                </a:cubicBezTo>
                <a:cubicBezTo>
                  <a:pt x="18815" y="3763"/>
                  <a:pt x="18824" y="3765"/>
                  <a:pt x="18834" y="3765"/>
                </a:cubicBezTo>
                <a:cubicBezTo>
                  <a:pt x="18853" y="3765"/>
                  <a:pt x="18872" y="3756"/>
                  <a:pt x="18881" y="3739"/>
                </a:cubicBezTo>
                <a:cubicBezTo>
                  <a:pt x="18886" y="3728"/>
                  <a:pt x="18892" y="3719"/>
                  <a:pt x="18897" y="3708"/>
                </a:cubicBezTo>
                <a:cubicBezTo>
                  <a:pt x="18908" y="3682"/>
                  <a:pt x="18902" y="3651"/>
                  <a:pt x="18877" y="3635"/>
                </a:cubicBezTo>
                <a:cubicBezTo>
                  <a:pt x="18869" y="3630"/>
                  <a:pt x="18860" y="3628"/>
                  <a:pt x="18850" y="3628"/>
                </a:cubicBezTo>
                <a:close/>
                <a:moveTo>
                  <a:pt x="14433" y="3710"/>
                </a:moveTo>
                <a:cubicBezTo>
                  <a:pt x="14387" y="3710"/>
                  <a:pt x="14387" y="3781"/>
                  <a:pt x="14433" y="3781"/>
                </a:cubicBezTo>
                <a:cubicBezTo>
                  <a:pt x="14478" y="3781"/>
                  <a:pt x="14478" y="3710"/>
                  <a:pt x="14433" y="3710"/>
                </a:cubicBezTo>
                <a:close/>
                <a:moveTo>
                  <a:pt x="12930" y="3690"/>
                </a:moveTo>
                <a:cubicBezTo>
                  <a:pt x="12903" y="3690"/>
                  <a:pt x="12880" y="3726"/>
                  <a:pt x="12905" y="3750"/>
                </a:cubicBezTo>
                <a:lnTo>
                  <a:pt x="12935" y="3781"/>
                </a:lnTo>
                <a:cubicBezTo>
                  <a:pt x="12942" y="3788"/>
                  <a:pt x="12950" y="3791"/>
                  <a:pt x="12958" y="3791"/>
                </a:cubicBezTo>
                <a:cubicBezTo>
                  <a:pt x="12985" y="3791"/>
                  <a:pt x="13009" y="3755"/>
                  <a:pt x="12984" y="3730"/>
                </a:cubicBezTo>
                <a:cubicBezTo>
                  <a:pt x="12974" y="3720"/>
                  <a:pt x="12963" y="3712"/>
                  <a:pt x="12954" y="3701"/>
                </a:cubicBezTo>
                <a:cubicBezTo>
                  <a:pt x="12946" y="3693"/>
                  <a:pt x="12938" y="3690"/>
                  <a:pt x="12930" y="3690"/>
                </a:cubicBezTo>
                <a:close/>
                <a:moveTo>
                  <a:pt x="234" y="3699"/>
                </a:moveTo>
                <a:cubicBezTo>
                  <a:pt x="224" y="3699"/>
                  <a:pt x="213" y="3705"/>
                  <a:pt x="207" y="3718"/>
                </a:cubicBezTo>
                <a:cubicBezTo>
                  <a:pt x="201" y="3728"/>
                  <a:pt x="196" y="3738"/>
                  <a:pt x="191" y="3748"/>
                </a:cubicBezTo>
                <a:cubicBezTo>
                  <a:pt x="177" y="3776"/>
                  <a:pt x="202" y="3801"/>
                  <a:pt x="225" y="3801"/>
                </a:cubicBezTo>
                <a:cubicBezTo>
                  <a:pt x="236" y="3801"/>
                  <a:pt x="246" y="3796"/>
                  <a:pt x="252" y="3783"/>
                </a:cubicBezTo>
                <a:cubicBezTo>
                  <a:pt x="257" y="3772"/>
                  <a:pt x="262" y="3764"/>
                  <a:pt x="267" y="3754"/>
                </a:cubicBezTo>
                <a:cubicBezTo>
                  <a:pt x="282" y="3725"/>
                  <a:pt x="258" y="3699"/>
                  <a:pt x="234" y="3699"/>
                </a:cubicBezTo>
                <a:close/>
                <a:moveTo>
                  <a:pt x="11219" y="3671"/>
                </a:moveTo>
                <a:cubicBezTo>
                  <a:pt x="11191" y="3671"/>
                  <a:pt x="11168" y="3706"/>
                  <a:pt x="11193" y="3730"/>
                </a:cubicBezTo>
                <a:cubicBezTo>
                  <a:pt x="11213" y="3750"/>
                  <a:pt x="11233" y="3771"/>
                  <a:pt x="11254" y="3791"/>
                </a:cubicBezTo>
                <a:cubicBezTo>
                  <a:pt x="11261" y="3799"/>
                  <a:pt x="11269" y="3802"/>
                  <a:pt x="11277" y="3802"/>
                </a:cubicBezTo>
                <a:cubicBezTo>
                  <a:pt x="11304" y="3802"/>
                  <a:pt x="11328" y="3765"/>
                  <a:pt x="11303" y="3741"/>
                </a:cubicBezTo>
                <a:lnTo>
                  <a:pt x="11243" y="3681"/>
                </a:lnTo>
                <a:cubicBezTo>
                  <a:pt x="11235" y="3674"/>
                  <a:pt x="11227" y="3671"/>
                  <a:pt x="11219" y="3671"/>
                </a:cubicBezTo>
                <a:close/>
                <a:moveTo>
                  <a:pt x="13621" y="3703"/>
                </a:moveTo>
                <a:cubicBezTo>
                  <a:pt x="13553" y="3703"/>
                  <a:pt x="13551" y="3811"/>
                  <a:pt x="13621" y="3811"/>
                </a:cubicBezTo>
                <a:cubicBezTo>
                  <a:pt x="13690" y="3811"/>
                  <a:pt x="13690" y="3703"/>
                  <a:pt x="13621" y="3703"/>
                </a:cubicBezTo>
                <a:close/>
                <a:moveTo>
                  <a:pt x="24419" y="3725"/>
                </a:moveTo>
                <a:cubicBezTo>
                  <a:pt x="24412" y="3725"/>
                  <a:pt x="24405" y="3726"/>
                  <a:pt x="24397" y="3728"/>
                </a:cubicBezTo>
                <a:cubicBezTo>
                  <a:pt x="24375" y="3738"/>
                  <a:pt x="24359" y="3757"/>
                  <a:pt x="24366" y="3782"/>
                </a:cubicBezTo>
                <a:cubicBezTo>
                  <a:pt x="24371" y="3799"/>
                  <a:pt x="24389" y="3814"/>
                  <a:pt x="24408" y="3814"/>
                </a:cubicBezTo>
                <a:cubicBezTo>
                  <a:pt x="24411" y="3814"/>
                  <a:pt x="24414" y="3814"/>
                  <a:pt x="24417" y="3813"/>
                </a:cubicBezTo>
                <a:cubicBezTo>
                  <a:pt x="24425" y="3820"/>
                  <a:pt x="24436" y="3825"/>
                  <a:pt x="24446" y="3825"/>
                </a:cubicBezTo>
                <a:cubicBezTo>
                  <a:pt x="24453" y="3825"/>
                  <a:pt x="24459" y="3823"/>
                  <a:pt x="24466" y="3820"/>
                </a:cubicBezTo>
                <a:cubicBezTo>
                  <a:pt x="24486" y="3809"/>
                  <a:pt x="24496" y="3781"/>
                  <a:pt x="24482" y="3760"/>
                </a:cubicBezTo>
                <a:cubicBezTo>
                  <a:pt x="24468" y="3739"/>
                  <a:pt x="24445" y="3725"/>
                  <a:pt x="24419" y="3725"/>
                </a:cubicBezTo>
                <a:close/>
                <a:moveTo>
                  <a:pt x="20364" y="3755"/>
                </a:moveTo>
                <a:cubicBezTo>
                  <a:pt x="20318" y="3755"/>
                  <a:pt x="20318" y="3825"/>
                  <a:pt x="20364" y="3825"/>
                </a:cubicBezTo>
                <a:lnTo>
                  <a:pt x="20380" y="3825"/>
                </a:lnTo>
                <a:cubicBezTo>
                  <a:pt x="20426" y="3825"/>
                  <a:pt x="20426" y="3755"/>
                  <a:pt x="20380" y="3755"/>
                </a:cubicBezTo>
                <a:close/>
                <a:moveTo>
                  <a:pt x="7632" y="3707"/>
                </a:moveTo>
                <a:cubicBezTo>
                  <a:pt x="7623" y="3707"/>
                  <a:pt x="7614" y="3710"/>
                  <a:pt x="7606" y="3714"/>
                </a:cubicBezTo>
                <a:cubicBezTo>
                  <a:pt x="7595" y="3719"/>
                  <a:pt x="7587" y="3724"/>
                  <a:pt x="7576" y="3729"/>
                </a:cubicBezTo>
                <a:cubicBezTo>
                  <a:pt x="7550" y="3743"/>
                  <a:pt x="7543" y="3778"/>
                  <a:pt x="7557" y="3803"/>
                </a:cubicBezTo>
                <a:cubicBezTo>
                  <a:pt x="7567" y="3820"/>
                  <a:pt x="7585" y="3829"/>
                  <a:pt x="7603" y="3829"/>
                </a:cubicBezTo>
                <a:cubicBezTo>
                  <a:pt x="7612" y="3829"/>
                  <a:pt x="7621" y="3827"/>
                  <a:pt x="7630" y="3823"/>
                </a:cubicBezTo>
                <a:cubicBezTo>
                  <a:pt x="7640" y="3817"/>
                  <a:pt x="7650" y="3812"/>
                  <a:pt x="7660" y="3807"/>
                </a:cubicBezTo>
                <a:cubicBezTo>
                  <a:pt x="7686" y="3793"/>
                  <a:pt x="7693" y="3759"/>
                  <a:pt x="7679" y="3734"/>
                </a:cubicBezTo>
                <a:cubicBezTo>
                  <a:pt x="7669" y="3716"/>
                  <a:pt x="7651" y="3707"/>
                  <a:pt x="7632" y="3707"/>
                </a:cubicBezTo>
                <a:close/>
                <a:moveTo>
                  <a:pt x="2307" y="3720"/>
                </a:moveTo>
                <a:cubicBezTo>
                  <a:pt x="2296" y="3720"/>
                  <a:pt x="2285" y="3726"/>
                  <a:pt x="2279" y="3739"/>
                </a:cubicBezTo>
                <a:cubicBezTo>
                  <a:pt x="2268" y="3759"/>
                  <a:pt x="2259" y="3780"/>
                  <a:pt x="2249" y="3799"/>
                </a:cubicBezTo>
                <a:cubicBezTo>
                  <a:pt x="2236" y="3827"/>
                  <a:pt x="2261" y="3852"/>
                  <a:pt x="2284" y="3852"/>
                </a:cubicBezTo>
                <a:cubicBezTo>
                  <a:pt x="2294" y="3852"/>
                  <a:pt x="2304" y="3847"/>
                  <a:pt x="2310" y="3834"/>
                </a:cubicBezTo>
                <a:cubicBezTo>
                  <a:pt x="2321" y="3814"/>
                  <a:pt x="2330" y="3793"/>
                  <a:pt x="2341" y="3774"/>
                </a:cubicBezTo>
                <a:cubicBezTo>
                  <a:pt x="2355" y="3746"/>
                  <a:pt x="2330" y="3720"/>
                  <a:pt x="2307" y="3720"/>
                </a:cubicBezTo>
                <a:close/>
                <a:moveTo>
                  <a:pt x="9222" y="3743"/>
                </a:moveTo>
                <a:cubicBezTo>
                  <a:pt x="9209" y="3743"/>
                  <a:pt x="9195" y="3750"/>
                  <a:pt x="9190" y="3767"/>
                </a:cubicBezTo>
                <a:cubicBezTo>
                  <a:pt x="9185" y="3783"/>
                  <a:pt x="9179" y="3798"/>
                  <a:pt x="9174" y="3812"/>
                </a:cubicBezTo>
                <a:cubicBezTo>
                  <a:pt x="9165" y="3838"/>
                  <a:pt x="9186" y="3856"/>
                  <a:pt x="9208" y="3856"/>
                </a:cubicBezTo>
                <a:cubicBezTo>
                  <a:pt x="9222" y="3856"/>
                  <a:pt x="9236" y="3848"/>
                  <a:pt x="9242" y="3832"/>
                </a:cubicBezTo>
                <a:cubicBezTo>
                  <a:pt x="9247" y="3816"/>
                  <a:pt x="9253" y="3802"/>
                  <a:pt x="9258" y="3787"/>
                </a:cubicBezTo>
                <a:cubicBezTo>
                  <a:pt x="9266" y="3761"/>
                  <a:pt x="9244" y="3743"/>
                  <a:pt x="9222" y="3743"/>
                </a:cubicBezTo>
                <a:close/>
                <a:moveTo>
                  <a:pt x="10618" y="3742"/>
                </a:moveTo>
                <a:cubicBezTo>
                  <a:pt x="10578" y="3742"/>
                  <a:pt x="10542" y="3796"/>
                  <a:pt x="10578" y="3833"/>
                </a:cubicBezTo>
                <a:cubicBezTo>
                  <a:pt x="10586" y="3844"/>
                  <a:pt x="10597" y="3854"/>
                  <a:pt x="10606" y="3864"/>
                </a:cubicBezTo>
                <a:cubicBezTo>
                  <a:pt x="10617" y="3875"/>
                  <a:pt x="10629" y="3880"/>
                  <a:pt x="10641" y="3880"/>
                </a:cubicBezTo>
                <a:cubicBezTo>
                  <a:pt x="10682" y="3880"/>
                  <a:pt x="10719" y="3826"/>
                  <a:pt x="10683" y="3788"/>
                </a:cubicBezTo>
                <a:cubicBezTo>
                  <a:pt x="10672" y="3778"/>
                  <a:pt x="10663" y="3767"/>
                  <a:pt x="10653" y="3759"/>
                </a:cubicBezTo>
                <a:cubicBezTo>
                  <a:pt x="10642" y="3747"/>
                  <a:pt x="10630" y="3742"/>
                  <a:pt x="10618" y="3742"/>
                </a:cubicBezTo>
                <a:close/>
                <a:moveTo>
                  <a:pt x="16729" y="3789"/>
                </a:moveTo>
                <a:cubicBezTo>
                  <a:pt x="16705" y="3789"/>
                  <a:pt x="16681" y="3814"/>
                  <a:pt x="16697" y="3842"/>
                </a:cubicBezTo>
                <a:cubicBezTo>
                  <a:pt x="16704" y="3858"/>
                  <a:pt x="16717" y="3869"/>
                  <a:pt x="16729" y="3876"/>
                </a:cubicBezTo>
                <a:cubicBezTo>
                  <a:pt x="16735" y="3884"/>
                  <a:pt x="16744" y="3891"/>
                  <a:pt x="16757" y="3891"/>
                </a:cubicBezTo>
                <a:lnTo>
                  <a:pt x="16778" y="3891"/>
                </a:lnTo>
                <a:cubicBezTo>
                  <a:pt x="16781" y="3891"/>
                  <a:pt x="16783" y="3890"/>
                  <a:pt x="16786" y="3890"/>
                </a:cubicBezTo>
                <a:lnTo>
                  <a:pt x="16787" y="3890"/>
                </a:lnTo>
                <a:cubicBezTo>
                  <a:pt x="16788" y="3890"/>
                  <a:pt x="16788" y="3888"/>
                  <a:pt x="16789" y="3888"/>
                </a:cubicBezTo>
                <a:cubicBezTo>
                  <a:pt x="16797" y="3886"/>
                  <a:pt x="16803" y="3880"/>
                  <a:pt x="16805" y="3873"/>
                </a:cubicBezTo>
                <a:cubicBezTo>
                  <a:pt x="16809" y="3867"/>
                  <a:pt x="16812" y="3860"/>
                  <a:pt x="16812" y="3854"/>
                </a:cubicBezTo>
                <a:cubicBezTo>
                  <a:pt x="16812" y="3844"/>
                  <a:pt x="16808" y="3835"/>
                  <a:pt x="16803" y="3830"/>
                </a:cubicBezTo>
                <a:cubicBezTo>
                  <a:pt x="16794" y="3825"/>
                  <a:pt x="16787" y="3820"/>
                  <a:pt x="16776" y="3820"/>
                </a:cubicBezTo>
                <a:cubicBezTo>
                  <a:pt x="16775" y="3820"/>
                  <a:pt x="16773" y="3818"/>
                  <a:pt x="16772" y="3818"/>
                </a:cubicBezTo>
                <a:cubicBezTo>
                  <a:pt x="16765" y="3817"/>
                  <a:pt x="16761" y="3812"/>
                  <a:pt x="16758" y="3807"/>
                </a:cubicBezTo>
                <a:cubicBezTo>
                  <a:pt x="16751" y="3795"/>
                  <a:pt x="16740" y="3789"/>
                  <a:pt x="16729" y="3789"/>
                </a:cubicBezTo>
                <a:close/>
                <a:moveTo>
                  <a:pt x="18220" y="3745"/>
                </a:moveTo>
                <a:cubicBezTo>
                  <a:pt x="18201" y="3745"/>
                  <a:pt x="18179" y="3756"/>
                  <a:pt x="18170" y="3771"/>
                </a:cubicBezTo>
                <a:cubicBezTo>
                  <a:pt x="18154" y="3799"/>
                  <a:pt x="18166" y="3828"/>
                  <a:pt x="18190" y="3845"/>
                </a:cubicBezTo>
                <a:cubicBezTo>
                  <a:pt x="18210" y="3860"/>
                  <a:pt x="18228" y="3875"/>
                  <a:pt x="18249" y="3890"/>
                </a:cubicBezTo>
                <a:cubicBezTo>
                  <a:pt x="18257" y="3895"/>
                  <a:pt x="18265" y="3897"/>
                  <a:pt x="18274" y="3897"/>
                </a:cubicBezTo>
                <a:cubicBezTo>
                  <a:pt x="18294" y="3897"/>
                  <a:pt x="18314" y="3886"/>
                  <a:pt x="18323" y="3870"/>
                </a:cubicBezTo>
                <a:cubicBezTo>
                  <a:pt x="18338" y="3842"/>
                  <a:pt x="18327" y="3813"/>
                  <a:pt x="18303" y="3796"/>
                </a:cubicBezTo>
                <a:cubicBezTo>
                  <a:pt x="18284" y="3781"/>
                  <a:pt x="18264" y="3766"/>
                  <a:pt x="18243" y="3751"/>
                </a:cubicBezTo>
                <a:cubicBezTo>
                  <a:pt x="18237" y="3747"/>
                  <a:pt x="18229" y="3745"/>
                  <a:pt x="18220" y="3745"/>
                </a:cubicBezTo>
                <a:close/>
                <a:moveTo>
                  <a:pt x="13983" y="3752"/>
                </a:moveTo>
                <a:cubicBezTo>
                  <a:pt x="13960" y="3752"/>
                  <a:pt x="13940" y="3768"/>
                  <a:pt x="13932" y="3790"/>
                </a:cubicBezTo>
                <a:cubicBezTo>
                  <a:pt x="13927" y="3804"/>
                  <a:pt x="13922" y="3820"/>
                  <a:pt x="13917" y="3834"/>
                </a:cubicBezTo>
                <a:cubicBezTo>
                  <a:pt x="13906" y="3861"/>
                  <a:pt x="13927" y="3893"/>
                  <a:pt x="13953" y="3900"/>
                </a:cubicBezTo>
                <a:cubicBezTo>
                  <a:pt x="13958" y="3901"/>
                  <a:pt x="13962" y="3902"/>
                  <a:pt x="13966" y="3902"/>
                </a:cubicBezTo>
                <a:cubicBezTo>
                  <a:pt x="13990" y="3902"/>
                  <a:pt x="14011" y="3886"/>
                  <a:pt x="14018" y="3864"/>
                </a:cubicBezTo>
                <a:cubicBezTo>
                  <a:pt x="14024" y="3849"/>
                  <a:pt x="14030" y="3833"/>
                  <a:pt x="14034" y="3818"/>
                </a:cubicBezTo>
                <a:cubicBezTo>
                  <a:pt x="14044" y="3791"/>
                  <a:pt x="14023" y="3760"/>
                  <a:pt x="13997" y="3754"/>
                </a:cubicBezTo>
                <a:cubicBezTo>
                  <a:pt x="13993" y="3752"/>
                  <a:pt x="13988" y="3752"/>
                  <a:pt x="13983" y="3752"/>
                </a:cubicBezTo>
                <a:close/>
                <a:moveTo>
                  <a:pt x="17404" y="3837"/>
                </a:moveTo>
                <a:cubicBezTo>
                  <a:pt x="17358" y="3837"/>
                  <a:pt x="17358" y="3908"/>
                  <a:pt x="17404" y="3908"/>
                </a:cubicBezTo>
                <a:lnTo>
                  <a:pt x="17420" y="3908"/>
                </a:lnTo>
                <a:cubicBezTo>
                  <a:pt x="17465" y="3908"/>
                  <a:pt x="17465" y="3837"/>
                  <a:pt x="17420" y="3837"/>
                </a:cubicBezTo>
                <a:close/>
                <a:moveTo>
                  <a:pt x="6398" y="3853"/>
                </a:moveTo>
                <a:cubicBezTo>
                  <a:pt x="6352" y="3853"/>
                  <a:pt x="6352" y="3923"/>
                  <a:pt x="6398" y="3923"/>
                </a:cubicBezTo>
                <a:cubicBezTo>
                  <a:pt x="6443" y="3923"/>
                  <a:pt x="6443" y="3853"/>
                  <a:pt x="6398" y="3853"/>
                </a:cubicBezTo>
                <a:close/>
                <a:moveTo>
                  <a:pt x="6957" y="3813"/>
                </a:moveTo>
                <a:cubicBezTo>
                  <a:pt x="6930" y="3813"/>
                  <a:pt x="6904" y="3830"/>
                  <a:pt x="6904" y="3865"/>
                </a:cubicBezTo>
                <a:lnTo>
                  <a:pt x="6904" y="3895"/>
                </a:lnTo>
                <a:cubicBezTo>
                  <a:pt x="6904" y="3930"/>
                  <a:pt x="6931" y="3947"/>
                  <a:pt x="6958" y="3947"/>
                </a:cubicBezTo>
                <a:cubicBezTo>
                  <a:pt x="6985" y="3947"/>
                  <a:pt x="7012" y="3930"/>
                  <a:pt x="7012" y="3895"/>
                </a:cubicBezTo>
                <a:lnTo>
                  <a:pt x="7012" y="3865"/>
                </a:lnTo>
                <a:cubicBezTo>
                  <a:pt x="7011" y="3830"/>
                  <a:pt x="6984" y="3813"/>
                  <a:pt x="6957" y="3813"/>
                </a:cubicBezTo>
                <a:close/>
                <a:moveTo>
                  <a:pt x="7903" y="3862"/>
                </a:moveTo>
                <a:cubicBezTo>
                  <a:pt x="7886" y="3862"/>
                  <a:pt x="7868" y="3874"/>
                  <a:pt x="7868" y="3897"/>
                </a:cubicBezTo>
                <a:lnTo>
                  <a:pt x="7868" y="3913"/>
                </a:lnTo>
                <a:cubicBezTo>
                  <a:pt x="7868" y="3936"/>
                  <a:pt x="7886" y="3947"/>
                  <a:pt x="7903" y="3947"/>
                </a:cubicBezTo>
                <a:cubicBezTo>
                  <a:pt x="7921" y="3947"/>
                  <a:pt x="7939" y="3936"/>
                  <a:pt x="7939" y="3913"/>
                </a:cubicBezTo>
                <a:lnTo>
                  <a:pt x="7939" y="3897"/>
                </a:lnTo>
                <a:cubicBezTo>
                  <a:pt x="7939" y="3874"/>
                  <a:pt x="7921" y="3862"/>
                  <a:pt x="7903" y="3862"/>
                </a:cubicBezTo>
                <a:close/>
                <a:moveTo>
                  <a:pt x="3482" y="3839"/>
                </a:moveTo>
                <a:cubicBezTo>
                  <a:pt x="3473" y="3839"/>
                  <a:pt x="3464" y="3842"/>
                  <a:pt x="3455" y="3846"/>
                </a:cubicBezTo>
                <a:cubicBezTo>
                  <a:pt x="3445" y="3851"/>
                  <a:pt x="3435" y="3856"/>
                  <a:pt x="3425" y="3861"/>
                </a:cubicBezTo>
                <a:cubicBezTo>
                  <a:pt x="3399" y="3875"/>
                  <a:pt x="3392" y="3910"/>
                  <a:pt x="3405" y="3935"/>
                </a:cubicBezTo>
                <a:cubicBezTo>
                  <a:pt x="3415" y="3952"/>
                  <a:pt x="3434" y="3961"/>
                  <a:pt x="3452" y="3961"/>
                </a:cubicBezTo>
                <a:cubicBezTo>
                  <a:pt x="3461" y="3961"/>
                  <a:pt x="3470" y="3959"/>
                  <a:pt x="3478" y="3955"/>
                </a:cubicBezTo>
                <a:cubicBezTo>
                  <a:pt x="3489" y="3949"/>
                  <a:pt x="3498" y="3944"/>
                  <a:pt x="3509" y="3939"/>
                </a:cubicBezTo>
                <a:cubicBezTo>
                  <a:pt x="3535" y="3926"/>
                  <a:pt x="3541" y="3891"/>
                  <a:pt x="3529" y="3866"/>
                </a:cubicBezTo>
                <a:cubicBezTo>
                  <a:pt x="3518" y="3848"/>
                  <a:pt x="3500" y="3839"/>
                  <a:pt x="3482" y="3839"/>
                </a:cubicBezTo>
                <a:close/>
                <a:moveTo>
                  <a:pt x="5736" y="3928"/>
                </a:moveTo>
                <a:cubicBezTo>
                  <a:pt x="5713" y="3928"/>
                  <a:pt x="5714" y="3964"/>
                  <a:pt x="5736" y="3964"/>
                </a:cubicBezTo>
                <a:cubicBezTo>
                  <a:pt x="5760" y="3964"/>
                  <a:pt x="5760" y="3928"/>
                  <a:pt x="5736" y="3928"/>
                </a:cubicBezTo>
                <a:close/>
                <a:moveTo>
                  <a:pt x="4475" y="3864"/>
                </a:moveTo>
                <a:cubicBezTo>
                  <a:pt x="4448" y="3864"/>
                  <a:pt x="4424" y="3899"/>
                  <a:pt x="4449" y="3924"/>
                </a:cubicBezTo>
                <a:cubicBezTo>
                  <a:pt x="4458" y="3935"/>
                  <a:pt x="4467" y="3945"/>
                  <a:pt x="4478" y="3955"/>
                </a:cubicBezTo>
                <a:cubicBezTo>
                  <a:pt x="4485" y="3962"/>
                  <a:pt x="4493" y="3965"/>
                  <a:pt x="4501" y="3965"/>
                </a:cubicBezTo>
                <a:cubicBezTo>
                  <a:pt x="4528" y="3965"/>
                  <a:pt x="4553" y="3930"/>
                  <a:pt x="4528" y="3905"/>
                </a:cubicBezTo>
                <a:cubicBezTo>
                  <a:pt x="4518" y="3895"/>
                  <a:pt x="4508" y="3884"/>
                  <a:pt x="4499" y="3875"/>
                </a:cubicBezTo>
                <a:cubicBezTo>
                  <a:pt x="4491" y="3868"/>
                  <a:pt x="4483" y="3864"/>
                  <a:pt x="4475" y="3864"/>
                </a:cubicBezTo>
                <a:close/>
                <a:moveTo>
                  <a:pt x="10044" y="3814"/>
                </a:moveTo>
                <a:cubicBezTo>
                  <a:pt x="10026" y="3814"/>
                  <a:pt x="10008" y="3824"/>
                  <a:pt x="9997" y="3840"/>
                </a:cubicBezTo>
                <a:cubicBezTo>
                  <a:pt x="9987" y="3856"/>
                  <a:pt x="9978" y="3871"/>
                  <a:pt x="9967" y="3886"/>
                </a:cubicBezTo>
                <a:cubicBezTo>
                  <a:pt x="9952" y="3911"/>
                  <a:pt x="9965" y="3944"/>
                  <a:pt x="9987" y="3959"/>
                </a:cubicBezTo>
                <a:cubicBezTo>
                  <a:pt x="9995" y="3964"/>
                  <a:pt x="10004" y="3966"/>
                  <a:pt x="10013" y="3966"/>
                </a:cubicBezTo>
                <a:cubicBezTo>
                  <a:pt x="10032" y="3966"/>
                  <a:pt x="10050" y="3956"/>
                  <a:pt x="10060" y="3939"/>
                </a:cubicBezTo>
                <a:cubicBezTo>
                  <a:pt x="10071" y="3923"/>
                  <a:pt x="10080" y="3909"/>
                  <a:pt x="10091" y="3895"/>
                </a:cubicBezTo>
                <a:cubicBezTo>
                  <a:pt x="10106" y="3871"/>
                  <a:pt x="10096" y="3835"/>
                  <a:pt x="10071" y="3822"/>
                </a:cubicBezTo>
                <a:cubicBezTo>
                  <a:pt x="10062" y="3817"/>
                  <a:pt x="10053" y="3814"/>
                  <a:pt x="10044" y="3814"/>
                </a:cubicBezTo>
                <a:close/>
                <a:moveTo>
                  <a:pt x="20649" y="3856"/>
                </a:moveTo>
                <a:cubicBezTo>
                  <a:pt x="20631" y="3856"/>
                  <a:pt x="20615" y="3865"/>
                  <a:pt x="20604" y="3882"/>
                </a:cubicBezTo>
                <a:cubicBezTo>
                  <a:pt x="20590" y="3906"/>
                  <a:pt x="20598" y="3943"/>
                  <a:pt x="20624" y="3956"/>
                </a:cubicBezTo>
                <a:cubicBezTo>
                  <a:pt x="20635" y="3961"/>
                  <a:pt x="20643" y="3966"/>
                  <a:pt x="20654" y="3971"/>
                </a:cubicBezTo>
                <a:cubicBezTo>
                  <a:pt x="20663" y="3976"/>
                  <a:pt x="20673" y="3979"/>
                  <a:pt x="20682" y="3979"/>
                </a:cubicBezTo>
                <a:cubicBezTo>
                  <a:pt x="20700" y="3979"/>
                  <a:pt x="20717" y="3970"/>
                  <a:pt x="20727" y="3953"/>
                </a:cubicBezTo>
                <a:cubicBezTo>
                  <a:pt x="20742" y="3928"/>
                  <a:pt x="20734" y="3892"/>
                  <a:pt x="20708" y="3879"/>
                </a:cubicBezTo>
                <a:cubicBezTo>
                  <a:pt x="20698" y="3874"/>
                  <a:pt x="20687" y="3868"/>
                  <a:pt x="20678" y="3864"/>
                </a:cubicBezTo>
                <a:cubicBezTo>
                  <a:pt x="20669" y="3859"/>
                  <a:pt x="20659" y="3856"/>
                  <a:pt x="20649" y="3856"/>
                </a:cubicBezTo>
                <a:close/>
                <a:moveTo>
                  <a:pt x="8425" y="3887"/>
                </a:moveTo>
                <a:cubicBezTo>
                  <a:pt x="8401" y="3887"/>
                  <a:pt x="8377" y="3913"/>
                  <a:pt x="8390" y="3940"/>
                </a:cubicBezTo>
                <a:cubicBezTo>
                  <a:pt x="8396" y="3950"/>
                  <a:pt x="8401" y="3960"/>
                  <a:pt x="8406" y="3970"/>
                </a:cubicBezTo>
                <a:cubicBezTo>
                  <a:pt x="8413" y="3984"/>
                  <a:pt x="8423" y="3989"/>
                  <a:pt x="8434" y="3989"/>
                </a:cubicBezTo>
                <a:cubicBezTo>
                  <a:pt x="8457" y="3989"/>
                  <a:pt x="8482" y="3963"/>
                  <a:pt x="8468" y="3935"/>
                </a:cubicBezTo>
                <a:cubicBezTo>
                  <a:pt x="8463" y="3924"/>
                  <a:pt x="8458" y="3916"/>
                  <a:pt x="8452" y="3905"/>
                </a:cubicBezTo>
                <a:cubicBezTo>
                  <a:pt x="8446" y="3893"/>
                  <a:pt x="8435" y="3887"/>
                  <a:pt x="8425" y="3887"/>
                </a:cubicBezTo>
                <a:close/>
                <a:moveTo>
                  <a:pt x="15674" y="3906"/>
                </a:moveTo>
                <a:cubicBezTo>
                  <a:pt x="15639" y="3906"/>
                  <a:pt x="15628" y="3964"/>
                  <a:pt x="15666" y="3977"/>
                </a:cubicBezTo>
                <a:cubicBezTo>
                  <a:pt x="15681" y="3982"/>
                  <a:pt x="15696" y="3987"/>
                  <a:pt x="15711" y="3992"/>
                </a:cubicBezTo>
                <a:cubicBezTo>
                  <a:pt x="15715" y="3994"/>
                  <a:pt x="15720" y="3995"/>
                  <a:pt x="15723" y="3995"/>
                </a:cubicBezTo>
                <a:cubicBezTo>
                  <a:pt x="15757" y="3995"/>
                  <a:pt x="15768" y="3938"/>
                  <a:pt x="15730" y="3924"/>
                </a:cubicBezTo>
                <a:cubicBezTo>
                  <a:pt x="15716" y="3919"/>
                  <a:pt x="15701" y="3914"/>
                  <a:pt x="15686" y="3909"/>
                </a:cubicBezTo>
                <a:cubicBezTo>
                  <a:pt x="15682" y="3907"/>
                  <a:pt x="15677" y="3906"/>
                  <a:pt x="15674" y="3906"/>
                </a:cubicBezTo>
                <a:close/>
                <a:moveTo>
                  <a:pt x="14942" y="3922"/>
                </a:moveTo>
                <a:cubicBezTo>
                  <a:pt x="14924" y="3922"/>
                  <a:pt x="14907" y="3933"/>
                  <a:pt x="14907" y="3956"/>
                </a:cubicBezTo>
                <a:lnTo>
                  <a:pt x="14907" y="3971"/>
                </a:lnTo>
                <a:cubicBezTo>
                  <a:pt x="14907" y="3994"/>
                  <a:pt x="14925" y="4006"/>
                  <a:pt x="14942" y="4006"/>
                </a:cubicBezTo>
                <a:cubicBezTo>
                  <a:pt x="14960" y="4006"/>
                  <a:pt x="14978" y="3994"/>
                  <a:pt x="14978" y="3971"/>
                </a:cubicBezTo>
                <a:lnTo>
                  <a:pt x="14978" y="3956"/>
                </a:lnTo>
                <a:cubicBezTo>
                  <a:pt x="14978" y="3933"/>
                  <a:pt x="14960" y="3922"/>
                  <a:pt x="14942" y="3922"/>
                </a:cubicBezTo>
                <a:close/>
                <a:moveTo>
                  <a:pt x="12869" y="3991"/>
                </a:moveTo>
                <a:cubicBezTo>
                  <a:pt x="12851" y="3991"/>
                  <a:pt x="12833" y="4003"/>
                  <a:pt x="12833" y="4026"/>
                </a:cubicBezTo>
                <a:lnTo>
                  <a:pt x="12833" y="4042"/>
                </a:lnTo>
                <a:cubicBezTo>
                  <a:pt x="12833" y="4064"/>
                  <a:pt x="12851" y="4075"/>
                  <a:pt x="12869" y="4075"/>
                </a:cubicBezTo>
                <a:cubicBezTo>
                  <a:pt x="12887" y="4075"/>
                  <a:pt x="12905" y="4064"/>
                  <a:pt x="12905" y="4042"/>
                </a:cubicBezTo>
                <a:lnTo>
                  <a:pt x="12905" y="4026"/>
                </a:lnTo>
                <a:cubicBezTo>
                  <a:pt x="12905" y="4003"/>
                  <a:pt x="12887" y="3991"/>
                  <a:pt x="12869" y="3991"/>
                </a:cubicBezTo>
                <a:close/>
                <a:moveTo>
                  <a:pt x="2806" y="3946"/>
                </a:moveTo>
                <a:cubicBezTo>
                  <a:pt x="2779" y="3946"/>
                  <a:pt x="2752" y="3963"/>
                  <a:pt x="2752" y="3998"/>
                </a:cubicBezTo>
                <a:lnTo>
                  <a:pt x="2752" y="4028"/>
                </a:lnTo>
                <a:cubicBezTo>
                  <a:pt x="2753" y="4063"/>
                  <a:pt x="2780" y="4080"/>
                  <a:pt x="2806" y="4080"/>
                </a:cubicBezTo>
                <a:cubicBezTo>
                  <a:pt x="2833" y="4080"/>
                  <a:pt x="2859" y="4063"/>
                  <a:pt x="2859" y="4028"/>
                </a:cubicBezTo>
                <a:lnTo>
                  <a:pt x="2859" y="3998"/>
                </a:lnTo>
                <a:cubicBezTo>
                  <a:pt x="2859" y="3963"/>
                  <a:pt x="2832" y="3946"/>
                  <a:pt x="2806" y="3946"/>
                </a:cubicBezTo>
                <a:close/>
                <a:moveTo>
                  <a:pt x="3754" y="3997"/>
                </a:moveTo>
                <a:cubicBezTo>
                  <a:pt x="3736" y="3997"/>
                  <a:pt x="3718" y="4009"/>
                  <a:pt x="3718" y="4031"/>
                </a:cubicBezTo>
                <a:lnTo>
                  <a:pt x="3718" y="4047"/>
                </a:lnTo>
                <a:cubicBezTo>
                  <a:pt x="3718" y="4069"/>
                  <a:pt x="3735" y="4081"/>
                  <a:pt x="3753" y="4081"/>
                </a:cubicBezTo>
                <a:cubicBezTo>
                  <a:pt x="3771" y="4081"/>
                  <a:pt x="3789" y="4069"/>
                  <a:pt x="3789" y="4047"/>
                </a:cubicBezTo>
                <a:lnTo>
                  <a:pt x="3789" y="4031"/>
                </a:lnTo>
                <a:cubicBezTo>
                  <a:pt x="3789" y="4009"/>
                  <a:pt x="3772" y="3997"/>
                  <a:pt x="3754" y="3997"/>
                </a:cubicBezTo>
                <a:close/>
                <a:moveTo>
                  <a:pt x="5450" y="4091"/>
                </a:moveTo>
                <a:cubicBezTo>
                  <a:pt x="5442" y="4091"/>
                  <a:pt x="5433" y="4094"/>
                  <a:pt x="5426" y="4101"/>
                </a:cubicBezTo>
                <a:lnTo>
                  <a:pt x="5410" y="4117"/>
                </a:lnTo>
                <a:cubicBezTo>
                  <a:pt x="5385" y="4142"/>
                  <a:pt x="5410" y="4178"/>
                  <a:pt x="5437" y="4178"/>
                </a:cubicBezTo>
                <a:cubicBezTo>
                  <a:pt x="5445" y="4178"/>
                  <a:pt x="5453" y="4175"/>
                  <a:pt x="5460" y="4167"/>
                </a:cubicBezTo>
                <a:lnTo>
                  <a:pt x="5476" y="4152"/>
                </a:lnTo>
                <a:cubicBezTo>
                  <a:pt x="5501" y="4126"/>
                  <a:pt x="5477" y="4091"/>
                  <a:pt x="5450" y="4091"/>
                </a:cubicBezTo>
                <a:close/>
                <a:moveTo>
                  <a:pt x="8728" y="4099"/>
                </a:moveTo>
                <a:cubicBezTo>
                  <a:pt x="8723" y="4099"/>
                  <a:pt x="8718" y="4099"/>
                  <a:pt x="8713" y="4100"/>
                </a:cubicBezTo>
                <a:cubicBezTo>
                  <a:pt x="8672" y="4110"/>
                  <a:pt x="8684" y="4168"/>
                  <a:pt x="8722" y="4169"/>
                </a:cubicBezTo>
                <a:cubicBezTo>
                  <a:pt x="8727" y="4180"/>
                  <a:pt x="8739" y="4185"/>
                  <a:pt x="8751" y="4185"/>
                </a:cubicBezTo>
                <a:cubicBezTo>
                  <a:pt x="8757" y="4185"/>
                  <a:pt x="8763" y="4183"/>
                  <a:pt x="8769" y="4180"/>
                </a:cubicBezTo>
                <a:cubicBezTo>
                  <a:pt x="8788" y="4169"/>
                  <a:pt x="8790" y="4148"/>
                  <a:pt x="8782" y="4132"/>
                </a:cubicBezTo>
                <a:cubicBezTo>
                  <a:pt x="8773" y="4109"/>
                  <a:pt x="8750" y="4099"/>
                  <a:pt x="8728" y="4099"/>
                </a:cubicBezTo>
                <a:close/>
                <a:moveTo>
                  <a:pt x="508" y="4079"/>
                </a:moveTo>
                <a:cubicBezTo>
                  <a:pt x="483" y="4079"/>
                  <a:pt x="459" y="4104"/>
                  <a:pt x="477" y="4131"/>
                </a:cubicBezTo>
                <a:cubicBezTo>
                  <a:pt x="487" y="4146"/>
                  <a:pt x="497" y="4160"/>
                  <a:pt x="507" y="4175"/>
                </a:cubicBezTo>
                <a:cubicBezTo>
                  <a:pt x="515" y="4186"/>
                  <a:pt x="526" y="4191"/>
                  <a:pt x="537" y="4191"/>
                </a:cubicBezTo>
                <a:cubicBezTo>
                  <a:pt x="562" y="4191"/>
                  <a:pt x="586" y="4166"/>
                  <a:pt x="569" y="4139"/>
                </a:cubicBezTo>
                <a:cubicBezTo>
                  <a:pt x="559" y="4123"/>
                  <a:pt x="549" y="4110"/>
                  <a:pt x="539" y="4095"/>
                </a:cubicBezTo>
                <a:cubicBezTo>
                  <a:pt x="531" y="4084"/>
                  <a:pt x="519" y="4079"/>
                  <a:pt x="508" y="4079"/>
                </a:cubicBezTo>
                <a:close/>
                <a:moveTo>
                  <a:pt x="19718" y="3994"/>
                </a:moveTo>
                <a:cubicBezTo>
                  <a:pt x="19705" y="3994"/>
                  <a:pt x="19691" y="4002"/>
                  <a:pt x="19687" y="4019"/>
                </a:cubicBezTo>
                <a:cubicBezTo>
                  <a:pt x="19673" y="4066"/>
                  <a:pt x="19667" y="4115"/>
                  <a:pt x="19667" y="4163"/>
                </a:cubicBezTo>
                <a:cubicBezTo>
                  <a:pt x="19666" y="4186"/>
                  <a:pt x="19684" y="4198"/>
                  <a:pt x="19701" y="4198"/>
                </a:cubicBezTo>
                <a:cubicBezTo>
                  <a:pt x="19719" y="4198"/>
                  <a:pt x="19737" y="4186"/>
                  <a:pt x="19737" y="4163"/>
                </a:cubicBezTo>
                <a:cubicBezTo>
                  <a:pt x="19739" y="4121"/>
                  <a:pt x="19744" y="4079"/>
                  <a:pt x="19755" y="4038"/>
                </a:cubicBezTo>
                <a:cubicBezTo>
                  <a:pt x="19762" y="4012"/>
                  <a:pt x="19739" y="3994"/>
                  <a:pt x="19718" y="3994"/>
                </a:cubicBezTo>
                <a:close/>
                <a:moveTo>
                  <a:pt x="9048" y="4099"/>
                </a:moveTo>
                <a:cubicBezTo>
                  <a:pt x="9037" y="4099"/>
                  <a:pt x="9027" y="4104"/>
                  <a:pt x="9020" y="4117"/>
                </a:cubicBezTo>
                <a:cubicBezTo>
                  <a:pt x="9015" y="4128"/>
                  <a:pt x="9010" y="4137"/>
                  <a:pt x="9004" y="4147"/>
                </a:cubicBezTo>
                <a:cubicBezTo>
                  <a:pt x="8991" y="4174"/>
                  <a:pt x="9016" y="4200"/>
                  <a:pt x="9039" y="4200"/>
                </a:cubicBezTo>
                <a:cubicBezTo>
                  <a:pt x="9050" y="4200"/>
                  <a:pt x="9060" y="4195"/>
                  <a:pt x="9066" y="4183"/>
                </a:cubicBezTo>
                <a:cubicBezTo>
                  <a:pt x="9071" y="4173"/>
                  <a:pt x="9077" y="4163"/>
                  <a:pt x="9082" y="4153"/>
                </a:cubicBezTo>
                <a:cubicBezTo>
                  <a:pt x="9096" y="4125"/>
                  <a:pt x="9072" y="4099"/>
                  <a:pt x="9048" y="4099"/>
                </a:cubicBezTo>
                <a:close/>
                <a:moveTo>
                  <a:pt x="4789" y="4163"/>
                </a:moveTo>
                <a:cubicBezTo>
                  <a:pt x="4762" y="4163"/>
                  <a:pt x="4738" y="4199"/>
                  <a:pt x="4764" y="4223"/>
                </a:cubicBezTo>
                <a:lnTo>
                  <a:pt x="4779" y="4239"/>
                </a:lnTo>
                <a:cubicBezTo>
                  <a:pt x="4787" y="4246"/>
                  <a:pt x="4795" y="4250"/>
                  <a:pt x="4804" y="4250"/>
                </a:cubicBezTo>
                <a:cubicBezTo>
                  <a:pt x="4830" y="4250"/>
                  <a:pt x="4854" y="4214"/>
                  <a:pt x="4829" y="4189"/>
                </a:cubicBezTo>
                <a:lnTo>
                  <a:pt x="4813" y="4174"/>
                </a:lnTo>
                <a:cubicBezTo>
                  <a:pt x="4806" y="4166"/>
                  <a:pt x="4797" y="4163"/>
                  <a:pt x="4789" y="4163"/>
                </a:cubicBezTo>
                <a:close/>
                <a:moveTo>
                  <a:pt x="11121" y="4119"/>
                </a:moveTo>
                <a:cubicBezTo>
                  <a:pt x="11110" y="4119"/>
                  <a:pt x="11100" y="4125"/>
                  <a:pt x="11093" y="4138"/>
                </a:cubicBezTo>
                <a:cubicBezTo>
                  <a:pt x="11083" y="4158"/>
                  <a:pt x="11073" y="4179"/>
                  <a:pt x="11063" y="4199"/>
                </a:cubicBezTo>
                <a:cubicBezTo>
                  <a:pt x="11050" y="4226"/>
                  <a:pt x="11075" y="4251"/>
                  <a:pt x="11098" y="4251"/>
                </a:cubicBezTo>
                <a:cubicBezTo>
                  <a:pt x="11108" y="4251"/>
                  <a:pt x="11118" y="4246"/>
                  <a:pt x="11125" y="4233"/>
                </a:cubicBezTo>
                <a:cubicBezTo>
                  <a:pt x="11135" y="4214"/>
                  <a:pt x="11145" y="4194"/>
                  <a:pt x="11155" y="4174"/>
                </a:cubicBezTo>
                <a:cubicBezTo>
                  <a:pt x="11169" y="4146"/>
                  <a:pt x="11145" y="4119"/>
                  <a:pt x="11121" y="4119"/>
                </a:cubicBezTo>
                <a:close/>
                <a:moveTo>
                  <a:pt x="17583" y="4183"/>
                </a:moveTo>
                <a:cubicBezTo>
                  <a:pt x="17537" y="4183"/>
                  <a:pt x="17537" y="4253"/>
                  <a:pt x="17583" y="4253"/>
                </a:cubicBezTo>
                <a:lnTo>
                  <a:pt x="17599" y="4253"/>
                </a:lnTo>
                <a:cubicBezTo>
                  <a:pt x="17645" y="4253"/>
                  <a:pt x="17645" y="4183"/>
                  <a:pt x="17599" y="4183"/>
                </a:cubicBezTo>
                <a:close/>
                <a:moveTo>
                  <a:pt x="18982" y="4124"/>
                </a:moveTo>
                <a:cubicBezTo>
                  <a:pt x="18955" y="4124"/>
                  <a:pt x="18928" y="4141"/>
                  <a:pt x="18928" y="4176"/>
                </a:cubicBezTo>
                <a:lnTo>
                  <a:pt x="18928" y="4221"/>
                </a:lnTo>
                <a:cubicBezTo>
                  <a:pt x="18928" y="4255"/>
                  <a:pt x="18955" y="4273"/>
                  <a:pt x="18982" y="4273"/>
                </a:cubicBezTo>
                <a:cubicBezTo>
                  <a:pt x="19008" y="4273"/>
                  <a:pt x="19035" y="4255"/>
                  <a:pt x="19035" y="4221"/>
                </a:cubicBezTo>
                <a:lnTo>
                  <a:pt x="19035" y="4176"/>
                </a:lnTo>
                <a:cubicBezTo>
                  <a:pt x="19035" y="4141"/>
                  <a:pt x="19008" y="4124"/>
                  <a:pt x="18982" y="4124"/>
                </a:cubicBezTo>
                <a:close/>
                <a:moveTo>
                  <a:pt x="21327" y="4159"/>
                </a:moveTo>
                <a:cubicBezTo>
                  <a:pt x="21286" y="4159"/>
                  <a:pt x="21249" y="4212"/>
                  <a:pt x="21286" y="4249"/>
                </a:cubicBezTo>
                <a:lnTo>
                  <a:pt x="21302" y="4265"/>
                </a:lnTo>
                <a:cubicBezTo>
                  <a:pt x="21313" y="4276"/>
                  <a:pt x="21326" y="4281"/>
                  <a:pt x="21338" y="4281"/>
                </a:cubicBezTo>
                <a:cubicBezTo>
                  <a:pt x="21379" y="4281"/>
                  <a:pt x="21416" y="4227"/>
                  <a:pt x="21379" y="4190"/>
                </a:cubicBezTo>
                <a:lnTo>
                  <a:pt x="21363" y="4175"/>
                </a:lnTo>
                <a:cubicBezTo>
                  <a:pt x="21352" y="4164"/>
                  <a:pt x="21339" y="4159"/>
                  <a:pt x="21327" y="4159"/>
                </a:cubicBezTo>
                <a:close/>
                <a:moveTo>
                  <a:pt x="19344" y="4186"/>
                </a:moveTo>
                <a:cubicBezTo>
                  <a:pt x="19317" y="4186"/>
                  <a:pt x="19292" y="4222"/>
                  <a:pt x="19318" y="4247"/>
                </a:cubicBezTo>
                <a:cubicBezTo>
                  <a:pt x="19328" y="4257"/>
                  <a:pt x="19339" y="4267"/>
                  <a:pt x="19348" y="4277"/>
                </a:cubicBezTo>
                <a:cubicBezTo>
                  <a:pt x="19356" y="4284"/>
                  <a:pt x="19364" y="4287"/>
                  <a:pt x="19372" y="4287"/>
                </a:cubicBezTo>
                <a:cubicBezTo>
                  <a:pt x="19399" y="4287"/>
                  <a:pt x="19425" y="4251"/>
                  <a:pt x="19399" y="4227"/>
                </a:cubicBezTo>
                <a:cubicBezTo>
                  <a:pt x="19388" y="4217"/>
                  <a:pt x="19378" y="4207"/>
                  <a:pt x="19368" y="4197"/>
                </a:cubicBezTo>
                <a:cubicBezTo>
                  <a:pt x="19361" y="4189"/>
                  <a:pt x="19352" y="4186"/>
                  <a:pt x="19344" y="4186"/>
                </a:cubicBezTo>
                <a:close/>
                <a:moveTo>
                  <a:pt x="14715" y="4147"/>
                </a:moveTo>
                <a:cubicBezTo>
                  <a:pt x="14694" y="4147"/>
                  <a:pt x="14672" y="4164"/>
                  <a:pt x="14677" y="4190"/>
                </a:cubicBezTo>
                <a:lnTo>
                  <a:pt x="14693" y="4265"/>
                </a:lnTo>
                <a:cubicBezTo>
                  <a:pt x="14697" y="4283"/>
                  <a:pt x="14710" y="4290"/>
                  <a:pt x="14723" y="4290"/>
                </a:cubicBezTo>
                <a:cubicBezTo>
                  <a:pt x="14744" y="4290"/>
                  <a:pt x="14767" y="4273"/>
                  <a:pt x="14761" y="4247"/>
                </a:cubicBezTo>
                <a:lnTo>
                  <a:pt x="14745" y="4173"/>
                </a:lnTo>
                <a:cubicBezTo>
                  <a:pt x="14742" y="4155"/>
                  <a:pt x="14729" y="4147"/>
                  <a:pt x="14715" y="4147"/>
                </a:cubicBezTo>
                <a:close/>
                <a:moveTo>
                  <a:pt x="15255" y="4221"/>
                </a:moveTo>
                <a:cubicBezTo>
                  <a:pt x="15234" y="4221"/>
                  <a:pt x="15222" y="4236"/>
                  <a:pt x="15221" y="4253"/>
                </a:cubicBezTo>
                <a:cubicBezTo>
                  <a:pt x="15219" y="4252"/>
                  <a:pt x="15215" y="4252"/>
                  <a:pt x="15211" y="4252"/>
                </a:cubicBezTo>
                <a:cubicBezTo>
                  <a:pt x="15166" y="4252"/>
                  <a:pt x="15166" y="4322"/>
                  <a:pt x="15211" y="4322"/>
                </a:cubicBezTo>
                <a:cubicBezTo>
                  <a:pt x="15232" y="4322"/>
                  <a:pt x="15245" y="4307"/>
                  <a:pt x="15246" y="4290"/>
                </a:cubicBezTo>
                <a:cubicBezTo>
                  <a:pt x="15248" y="4291"/>
                  <a:pt x="15252" y="4291"/>
                  <a:pt x="15255" y="4291"/>
                </a:cubicBezTo>
                <a:cubicBezTo>
                  <a:pt x="15300" y="4291"/>
                  <a:pt x="15301" y="4221"/>
                  <a:pt x="15255" y="4221"/>
                </a:cubicBezTo>
                <a:close/>
                <a:moveTo>
                  <a:pt x="7940" y="4263"/>
                </a:moveTo>
                <a:cubicBezTo>
                  <a:pt x="7894" y="4263"/>
                  <a:pt x="7894" y="4333"/>
                  <a:pt x="7940" y="4333"/>
                </a:cubicBezTo>
                <a:cubicBezTo>
                  <a:pt x="7986" y="4333"/>
                  <a:pt x="7986" y="4263"/>
                  <a:pt x="7940" y="4263"/>
                </a:cubicBezTo>
                <a:close/>
                <a:moveTo>
                  <a:pt x="16397" y="4269"/>
                </a:moveTo>
                <a:cubicBezTo>
                  <a:pt x="16351" y="4269"/>
                  <a:pt x="16351" y="4340"/>
                  <a:pt x="16397" y="4340"/>
                </a:cubicBezTo>
                <a:cubicBezTo>
                  <a:pt x="16442" y="4340"/>
                  <a:pt x="16442" y="4269"/>
                  <a:pt x="16397" y="4269"/>
                </a:cubicBezTo>
                <a:close/>
                <a:moveTo>
                  <a:pt x="12297" y="4240"/>
                </a:moveTo>
                <a:cubicBezTo>
                  <a:pt x="12288" y="4240"/>
                  <a:pt x="12278" y="4242"/>
                  <a:pt x="12270" y="4247"/>
                </a:cubicBezTo>
                <a:cubicBezTo>
                  <a:pt x="12258" y="4252"/>
                  <a:pt x="12250" y="4257"/>
                  <a:pt x="12239" y="4263"/>
                </a:cubicBezTo>
                <a:cubicBezTo>
                  <a:pt x="12213" y="4275"/>
                  <a:pt x="12206" y="4311"/>
                  <a:pt x="12219" y="4336"/>
                </a:cubicBezTo>
                <a:cubicBezTo>
                  <a:pt x="12230" y="4354"/>
                  <a:pt x="12248" y="4362"/>
                  <a:pt x="12266" y="4362"/>
                </a:cubicBezTo>
                <a:cubicBezTo>
                  <a:pt x="12275" y="4362"/>
                  <a:pt x="12284" y="4360"/>
                  <a:pt x="12293" y="4356"/>
                </a:cubicBezTo>
                <a:cubicBezTo>
                  <a:pt x="12303" y="4351"/>
                  <a:pt x="12313" y="4345"/>
                  <a:pt x="12323" y="4340"/>
                </a:cubicBezTo>
                <a:cubicBezTo>
                  <a:pt x="12349" y="4327"/>
                  <a:pt x="12357" y="4290"/>
                  <a:pt x="12342" y="4267"/>
                </a:cubicBezTo>
                <a:cubicBezTo>
                  <a:pt x="12332" y="4249"/>
                  <a:pt x="12315" y="4240"/>
                  <a:pt x="12297" y="4240"/>
                </a:cubicBezTo>
                <a:close/>
                <a:moveTo>
                  <a:pt x="14550" y="4328"/>
                </a:moveTo>
                <a:cubicBezTo>
                  <a:pt x="14528" y="4328"/>
                  <a:pt x="14528" y="4363"/>
                  <a:pt x="14550" y="4363"/>
                </a:cubicBezTo>
                <a:cubicBezTo>
                  <a:pt x="14574" y="4363"/>
                  <a:pt x="14574" y="4328"/>
                  <a:pt x="14550" y="4328"/>
                </a:cubicBezTo>
                <a:close/>
                <a:moveTo>
                  <a:pt x="13290" y="4264"/>
                </a:moveTo>
                <a:cubicBezTo>
                  <a:pt x="13262" y="4264"/>
                  <a:pt x="13238" y="4299"/>
                  <a:pt x="13263" y="4324"/>
                </a:cubicBezTo>
                <a:cubicBezTo>
                  <a:pt x="13271" y="4333"/>
                  <a:pt x="13282" y="4345"/>
                  <a:pt x="13292" y="4354"/>
                </a:cubicBezTo>
                <a:cubicBezTo>
                  <a:pt x="13299" y="4362"/>
                  <a:pt x="13308" y="4365"/>
                  <a:pt x="13316" y="4365"/>
                </a:cubicBezTo>
                <a:cubicBezTo>
                  <a:pt x="13343" y="4365"/>
                  <a:pt x="13367" y="4329"/>
                  <a:pt x="13341" y="4305"/>
                </a:cubicBezTo>
                <a:cubicBezTo>
                  <a:pt x="13331" y="4294"/>
                  <a:pt x="13323" y="4284"/>
                  <a:pt x="13313" y="4274"/>
                </a:cubicBezTo>
                <a:cubicBezTo>
                  <a:pt x="13306" y="4267"/>
                  <a:pt x="13298" y="4264"/>
                  <a:pt x="13290" y="4264"/>
                </a:cubicBezTo>
                <a:close/>
                <a:moveTo>
                  <a:pt x="7212" y="4249"/>
                </a:moveTo>
                <a:cubicBezTo>
                  <a:pt x="7185" y="4249"/>
                  <a:pt x="7158" y="4266"/>
                  <a:pt x="7158" y="4300"/>
                </a:cubicBezTo>
                <a:lnTo>
                  <a:pt x="7158" y="4316"/>
                </a:lnTo>
                <a:cubicBezTo>
                  <a:pt x="7158" y="4351"/>
                  <a:pt x="7185" y="4368"/>
                  <a:pt x="7212" y="4368"/>
                </a:cubicBezTo>
                <a:cubicBezTo>
                  <a:pt x="7239" y="4368"/>
                  <a:pt x="7265" y="4351"/>
                  <a:pt x="7265" y="4316"/>
                </a:cubicBezTo>
                <a:lnTo>
                  <a:pt x="7265" y="4300"/>
                </a:lnTo>
                <a:cubicBezTo>
                  <a:pt x="7265" y="4266"/>
                  <a:pt x="7238" y="4249"/>
                  <a:pt x="7212" y="4249"/>
                </a:cubicBezTo>
                <a:close/>
                <a:moveTo>
                  <a:pt x="22332" y="4283"/>
                </a:moveTo>
                <a:cubicBezTo>
                  <a:pt x="22264" y="4283"/>
                  <a:pt x="22262" y="4389"/>
                  <a:pt x="22332" y="4389"/>
                </a:cubicBezTo>
                <a:cubicBezTo>
                  <a:pt x="22400" y="4389"/>
                  <a:pt x="22401" y="4283"/>
                  <a:pt x="22332" y="4283"/>
                </a:cubicBezTo>
                <a:close/>
                <a:moveTo>
                  <a:pt x="1230" y="4272"/>
                </a:moveTo>
                <a:cubicBezTo>
                  <a:pt x="1189" y="4272"/>
                  <a:pt x="1152" y="4325"/>
                  <a:pt x="1189" y="4362"/>
                </a:cubicBezTo>
                <a:lnTo>
                  <a:pt x="1205" y="4378"/>
                </a:lnTo>
                <a:cubicBezTo>
                  <a:pt x="1216" y="4389"/>
                  <a:pt x="1229" y="4394"/>
                  <a:pt x="1241" y="4394"/>
                </a:cubicBezTo>
                <a:cubicBezTo>
                  <a:pt x="1282" y="4394"/>
                  <a:pt x="1319" y="4341"/>
                  <a:pt x="1281" y="4304"/>
                </a:cubicBezTo>
                <a:lnTo>
                  <a:pt x="1266" y="4288"/>
                </a:lnTo>
                <a:cubicBezTo>
                  <a:pt x="1255" y="4277"/>
                  <a:pt x="1242" y="4272"/>
                  <a:pt x="1230" y="4272"/>
                </a:cubicBezTo>
                <a:close/>
                <a:moveTo>
                  <a:pt x="6231" y="4333"/>
                </a:moveTo>
                <a:cubicBezTo>
                  <a:pt x="6223" y="4333"/>
                  <a:pt x="6214" y="4336"/>
                  <a:pt x="6207" y="4343"/>
                </a:cubicBezTo>
                <a:lnTo>
                  <a:pt x="6192" y="4359"/>
                </a:lnTo>
                <a:cubicBezTo>
                  <a:pt x="6166" y="4383"/>
                  <a:pt x="6191" y="4419"/>
                  <a:pt x="6218" y="4419"/>
                </a:cubicBezTo>
                <a:cubicBezTo>
                  <a:pt x="6226" y="4419"/>
                  <a:pt x="6235" y="4416"/>
                  <a:pt x="6242" y="4409"/>
                </a:cubicBezTo>
                <a:lnTo>
                  <a:pt x="6258" y="4394"/>
                </a:lnTo>
                <a:cubicBezTo>
                  <a:pt x="6283" y="4369"/>
                  <a:pt x="6258" y="4333"/>
                  <a:pt x="6231" y="4333"/>
                </a:cubicBezTo>
                <a:close/>
                <a:moveTo>
                  <a:pt x="7843" y="4253"/>
                </a:moveTo>
                <a:cubicBezTo>
                  <a:pt x="7826" y="4253"/>
                  <a:pt x="7808" y="4265"/>
                  <a:pt x="7808" y="4288"/>
                </a:cubicBezTo>
                <a:lnTo>
                  <a:pt x="7808" y="4394"/>
                </a:lnTo>
                <a:cubicBezTo>
                  <a:pt x="7808" y="4417"/>
                  <a:pt x="7826" y="4428"/>
                  <a:pt x="7843" y="4428"/>
                </a:cubicBezTo>
                <a:cubicBezTo>
                  <a:pt x="7861" y="4428"/>
                  <a:pt x="7878" y="4417"/>
                  <a:pt x="7878" y="4394"/>
                </a:cubicBezTo>
                <a:lnTo>
                  <a:pt x="7878" y="4288"/>
                </a:lnTo>
                <a:cubicBezTo>
                  <a:pt x="7878" y="4265"/>
                  <a:pt x="7861" y="4253"/>
                  <a:pt x="7843" y="4253"/>
                </a:cubicBezTo>
                <a:close/>
                <a:moveTo>
                  <a:pt x="15658" y="4298"/>
                </a:moveTo>
                <a:cubicBezTo>
                  <a:pt x="15644" y="4298"/>
                  <a:pt x="15632" y="4305"/>
                  <a:pt x="15628" y="4322"/>
                </a:cubicBezTo>
                <a:lnTo>
                  <a:pt x="15613" y="4398"/>
                </a:lnTo>
                <a:cubicBezTo>
                  <a:pt x="15606" y="4425"/>
                  <a:pt x="15629" y="4443"/>
                  <a:pt x="15650" y="4443"/>
                </a:cubicBezTo>
                <a:cubicBezTo>
                  <a:pt x="15664" y="4443"/>
                  <a:pt x="15677" y="4435"/>
                  <a:pt x="15681" y="4417"/>
                </a:cubicBezTo>
                <a:lnTo>
                  <a:pt x="15696" y="4342"/>
                </a:lnTo>
                <a:cubicBezTo>
                  <a:pt x="15702" y="4316"/>
                  <a:pt x="15678" y="4298"/>
                  <a:pt x="15658" y="4298"/>
                </a:cubicBezTo>
                <a:close/>
                <a:moveTo>
                  <a:pt x="11621" y="4345"/>
                </a:moveTo>
                <a:cubicBezTo>
                  <a:pt x="11595" y="4345"/>
                  <a:pt x="11568" y="4363"/>
                  <a:pt x="11568" y="4398"/>
                </a:cubicBezTo>
                <a:lnTo>
                  <a:pt x="11568" y="4427"/>
                </a:lnTo>
                <a:cubicBezTo>
                  <a:pt x="11568" y="4461"/>
                  <a:pt x="11595" y="4479"/>
                  <a:pt x="11621" y="4479"/>
                </a:cubicBezTo>
                <a:cubicBezTo>
                  <a:pt x="11648" y="4479"/>
                  <a:pt x="11674" y="4462"/>
                  <a:pt x="11675" y="4427"/>
                </a:cubicBezTo>
                <a:lnTo>
                  <a:pt x="11675" y="4398"/>
                </a:lnTo>
                <a:cubicBezTo>
                  <a:pt x="11675" y="4363"/>
                  <a:pt x="11648" y="4345"/>
                  <a:pt x="11621" y="4345"/>
                </a:cubicBezTo>
                <a:close/>
                <a:moveTo>
                  <a:pt x="12567" y="4396"/>
                </a:moveTo>
                <a:cubicBezTo>
                  <a:pt x="12549" y="4396"/>
                  <a:pt x="12532" y="4407"/>
                  <a:pt x="12532" y="4430"/>
                </a:cubicBezTo>
                <a:lnTo>
                  <a:pt x="12532" y="4446"/>
                </a:lnTo>
                <a:cubicBezTo>
                  <a:pt x="12532" y="4469"/>
                  <a:pt x="12549" y="4481"/>
                  <a:pt x="12567" y="4481"/>
                </a:cubicBezTo>
                <a:cubicBezTo>
                  <a:pt x="12584" y="4481"/>
                  <a:pt x="12602" y="4469"/>
                  <a:pt x="12602" y="4446"/>
                </a:cubicBezTo>
                <a:lnTo>
                  <a:pt x="12602" y="4430"/>
                </a:lnTo>
                <a:cubicBezTo>
                  <a:pt x="12602" y="4407"/>
                  <a:pt x="12584" y="4396"/>
                  <a:pt x="12567" y="4396"/>
                </a:cubicBezTo>
                <a:close/>
                <a:moveTo>
                  <a:pt x="4263" y="4389"/>
                </a:moveTo>
                <a:cubicBezTo>
                  <a:pt x="4245" y="4389"/>
                  <a:pt x="4227" y="4401"/>
                  <a:pt x="4227" y="4424"/>
                </a:cubicBezTo>
                <a:lnTo>
                  <a:pt x="4227" y="4453"/>
                </a:lnTo>
                <a:cubicBezTo>
                  <a:pt x="4227" y="4476"/>
                  <a:pt x="4245" y="4488"/>
                  <a:pt x="4263" y="4488"/>
                </a:cubicBezTo>
                <a:cubicBezTo>
                  <a:pt x="4281" y="4488"/>
                  <a:pt x="4299" y="4476"/>
                  <a:pt x="4299" y="4453"/>
                </a:cubicBezTo>
                <a:lnTo>
                  <a:pt x="4299" y="4424"/>
                </a:lnTo>
                <a:cubicBezTo>
                  <a:pt x="4299" y="4401"/>
                  <a:pt x="4281" y="4389"/>
                  <a:pt x="4263" y="4389"/>
                </a:cubicBezTo>
                <a:close/>
                <a:moveTo>
                  <a:pt x="3060" y="4384"/>
                </a:moveTo>
                <a:cubicBezTo>
                  <a:pt x="3033" y="4384"/>
                  <a:pt x="3006" y="4401"/>
                  <a:pt x="3006" y="4436"/>
                </a:cubicBezTo>
                <a:lnTo>
                  <a:pt x="3006" y="4451"/>
                </a:lnTo>
                <a:cubicBezTo>
                  <a:pt x="3006" y="4485"/>
                  <a:pt x="3033" y="4502"/>
                  <a:pt x="3060" y="4502"/>
                </a:cubicBezTo>
                <a:cubicBezTo>
                  <a:pt x="3087" y="4502"/>
                  <a:pt x="3114" y="4485"/>
                  <a:pt x="3114" y="4451"/>
                </a:cubicBezTo>
                <a:lnTo>
                  <a:pt x="3114" y="4436"/>
                </a:lnTo>
                <a:cubicBezTo>
                  <a:pt x="3114" y="4401"/>
                  <a:pt x="3087" y="4384"/>
                  <a:pt x="3060" y="4384"/>
                </a:cubicBezTo>
                <a:close/>
                <a:moveTo>
                  <a:pt x="6670" y="4441"/>
                </a:moveTo>
                <a:cubicBezTo>
                  <a:pt x="6602" y="4442"/>
                  <a:pt x="6600" y="4548"/>
                  <a:pt x="6670" y="4548"/>
                </a:cubicBezTo>
                <a:cubicBezTo>
                  <a:pt x="6739" y="4548"/>
                  <a:pt x="6739" y="4441"/>
                  <a:pt x="6670" y="4441"/>
                </a:cubicBezTo>
                <a:close/>
                <a:moveTo>
                  <a:pt x="5043" y="4480"/>
                </a:moveTo>
                <a:cubicBezTo>
                  <a:pt x="4997" y="4480"/>
                  <a:pt x="4997" y="4551"/>
                  <a:pt x="5043" y="4551"/>
                </a:cubicBezTo>
                <a:cubicBezTo>
                  <a:pt x="5089" y="4551"/>
                  <a:pt x="5089" y="4480"/>
                  <a:pt x="5043" y="4480"/>
                </a:cubicBezTo>
                <a:close/>
                <a:moveTo>
                  <a:pt x="3692" y="4388"/>
                </a:moveTo>
                <a:cubicBezTo>
                  <a:pt x="3674" y="4388"/>
                  <a:pt x="3656" y="4399"/>
                  <a:pt x="3656" y="4422"/>
                </a:cubicBezTo>
                <a:lnTo>
                  <a:pt x="3656" y="4529"/>
                </a:lnTo>
                <a:cubicBezTo>
                  <a:pt x="3656" y="4551"/>
                  <a:pt x="3674" y="4563"/>
                  <a:pt x="3692" y="4563"/>
                </a:cubicBezTo>
                <a:cubicBezTo>
                  <a:pt x="3710" y="4563"/>
                  <a:pt x="3728" y="4551"/>
                  <a:pt x="3728" y="4529"/>
                </a:cubicBezTo>
                <a:lnTo>
                  <a:pt x="3728" y="4422"/>
                </a:lnTo>
                <a:cubicBezTo>
                  <a:pt x="3728" y="4399"/>
                  <a:pt x="3710" y="4388"/>
                  <a:pt x="3692" y="4388"/>
                </a:cubicBezTo>
                <a:close/>
                <a:moveTo>
                  <a:pt x="14264" y="4490"/>
                </a:moveTo>
                <a:cubicBezTo>
                  <a:pt x="14256" y="4490"/>
                  <a:pt x="14247" y="4493"/>
                  <a:pt x="14240" y="4500"/>
                </a:cubicBezTo>
                <a:lnTo>
                  <a:pt x="14225" y="4516"/>
                </a:lnTo>
                <a:cubicBezTo>
                  <a:pt x="14199" y="4540"/>
                  <a:pt x="14224" y="4576"/>
                  <a:pt x="14251" y="4576"/>
                </a:cubicBezTo>
                <a:cubicBezTo>
                  <a:pt x="14259" y="4576"/>
                  <a:pt x="14267" y="4573"/>
                  <a:pt x="14274" y="4566"/>
                </a:cubicBezTo>
                <a:lnTo>
                  <a:pt x="14289" y="4551"/>
                </a:lnTo>
                <a:cubicBezTo>
                  <a:pt x="14315" y="4526"/>
                  <a:pt x="14291" y="4490"/>
                  <a:pt x="14264" y="4490"/>
                </a:cubicBezTo>
                <a:close/>
                <a:moveTo>
                  <a:pt x="9324" y="4478"/>
                </a:moveTo>
                <a:cubicBezTo>
                  <a:pt x="9299" y="4478"/>
                  <a:pt x="9274" y="4503"/>
                  <a:pt x="9291" y="4530"/>
                </a:cubicBezTo>
                <a:cubicBezTo>
                  <a:pt x="9302" y="4546"/>
                  <a:pt x="9311" y="4560"/>
                  <a:pt x="9322" y="4574"/>
                </a:cubicBezTo>
                <a:cubicBezTo>
                  <a:pt x="9329" y="4586"/>
                  <a:pt x="9341" y="4591"/>
                  <a:pt x="9351" y="4591"/>
                </a:cubicBezTo>
                <a:cubicBezTo>
                  <a:pt x="9376" y="4591"/>
                  <a:pt x="9400" y="4565"/>
                  <a:pt x="9383" y="4539"/>
                </a:cubicBezTo>
                <a:cubicBezTo>
                  <a:pt x="9372" y="4525"/>
                  <a:pt x="9363" y="4509"/>
                  <a:pt x="9353" y="4494"/>
                </a:cubicBezTo>
                <a:cubicBezTo>
                  <a:pt x="9346" y="4483"/>
                  <a:pt x="9335" y="4478"/>
                  <a:pt x="9324" y="4478"/>
                </a:cubicBezTo>
                <a:close/>
                <a:moveTo>
                  <a:pt x="8361" y="4491"/>
                </a:moveTo>
                <a:cubicBezTo>
                  <a:pt x="8348" y="4491"/>
                  <a:pt x="8337" y="4509"/>
                  <a:pt x="8349" y="4521"/>
                </a:cubicBezTo>
                <a:cubicBezTo>
                  <a:pt x="8380" y="4556"/>
                  <a:pt x="8410" y="4592"/>
                  <a:pt x="8440" y="4625"/>
                </a:cubicBezTo>
                <a:cubicBezTo>
                  <a:pt x="8443" y="4629"/>
                  <a:pt x="8447" y="4631"/>
                  <a:pt x="8451" y="4631"/>
                </a:cubicBezTo>
                <a:cubicBezTo>
                  <a:pt x="8464" y="4631"/>
                  <a:pt x="8476" y="4613"/>
                  <a:pt x="8465" y="4600"/>
                </a:cubicBezTo>
                <a:cubicBezTo>
                  <a:pt x="8434" y="4566"/>
                  <a:pt x="8404" y="4531"/>
                  <a:pt x="8374" y="4497"/>
                </a:cubicBezTo>
                <a:cubicBezTo>
                  <a:pt x="8370" y="4493"/>
                  <a:pt x="8366" y="4491"/>
                  <a:pt x="8361" y="4491"/>
                </a:cubicBezTo>
                <a:close/>
                <a:moveTo>
                  <a:pt x="8777" y="4504"/>
                </a:moveTo>
                <a:cubicBezTo>
                  <a:pt x="8763" y="4504"/>
                  <a:pt x="8750" y="4512"/>
                  <a:pt x="8747" y="4530"/>
                </a:cubicBezTo>
                <a:cubicBezTo>
                  <a:pt x="8739" y="4565"/>
                  <a:pt x="8747" y="4597"/>
                  <a:pt x="8769" y="4624"/>
                </a:cubicBezTo>
                <a:cubicBezTo>
                  <a:pt x="8774" y="4632"/>
                  <a:pt x="8783" y="4635"/>
                  <a:pt x="8792" y="4635"/>
                </a:cubicBezTo>
                <a:cubicBezTo>
                  <a:pt x="8802" y="4635"/>
                  <a:pt x="8812" y="4631"/>
                  <a:pt x="8819" y="4624"/>
                </a:cubicBezTo>
                <a:cubicBezTo>
                  <a:pt x="8836" y="4613"/>
                  <a:pt x="8833" y="4592"/>
                  <a:pt x="8820" y="4576"/>
                </a:cubicBezTo>
                <a:cubicBezTo>
                  <a:pt x="8814" y="4568"/>
                  <a:pt x="8814" y="4558"/>
                  <a:pt x="8815" y="4550"/>
                </a:cubicBezTo>
                <a:cubicBezTo>
                  <a:pt x="8821" y="4522"/>
                  <a:pt x="8798" y="4504"/>
                  <a:pt x="8777" y="4504"/>
                </a:cubicBezTo>
                <a:close/>
                <a:moveTo>
                  <a:pt x="5553" y="4558"/>
                </a:moveTo>
                <a:cubicBezTo>
                  <a:pt x="5543" y="4558"/>
                  <a:pt x="5534" y="4563"/>
                  <a:pt x="5528" y="4571"/>
                </a:cubicBezTo>
                <a:cubicBezTo>
                  <a:pt x="5527" y="4570"/>
                  <a:pt x="5525" y="4570"/>
                  <a:pt x="5524" y="4570"/>
                </a:cubicBezTo>
                <a:cubicBezTo>
                  <a:pt x="5488" y="4570"/>
                  <a:pt x="5476" y="4628"/>
                  <a:pt x="5516" y="4641"/>
                </a:cubicBezTo>
                <a:cubicBezTo>
                  <a:pt x="5522" y="4643"/>
                  <a:pt x="5528" y="4644"/>
                  <a:pt x="5534" y="4644"/>
                </a:cubicBezTo>
                <a:cubicBezTo>
                  <a:pt x="5559" y="4644"/>
                  <a:pt x="5580" y="4626"/>
                  <a:pt x="5589" y="4603"/>
                </a:cubicBezTo>
                <a:cubicBezTo>
                  <a:pt x="5598" y="4584"/>
                  <a:pt x="5582" y="4563"/>
                  <a:pt x="5564" y="4560"/>
                </a:cubicBezTo>
                <a:cubicBezTo>
                  <a:pt x="5560" y="4559"/>
                  <a:pt x="5556" y="4558"/>
                  <a:pt x="5553" y="4558"/>
                </a:cubicBezTo>
                <a:close/>
                <a:moveTo>
                  <a:pt x="191" y="4542"/>
                </a:moveTo>
                <a:cubicBezTo>
                  <a:pt x="168" y="4542"/>
                  <a:pt x="143" y="4567"/>
                  <a:pt x="157" y="4595"/>
                </a:cubicBezTo>
                <a:cubicBezTo>
                  <a:pt x="163" y="4605"/>
                  <a:pt x="168" y="4615"/>
                  <a:pt x="173" y="4625"/>
                </a:cubicBezTo>
                <a:cubicBezTo>
                  <a:pt x="180" y="4638"/>
                  <a:pt x="190" y="4644"/>
                  <a:pt x="201" y="4644"/>
                </a:cubicBezTo>
                <a:cubicBezTo>
                  <a:pt x="225" y="4644"/>
                  <a:pt x="249" y="4618"/>
                  <a:pt x="235" y="4590"/>
                </a:cubicBezTo>
                <a:cubicBezTo>
                  <a:pt x="230" y="4579"/>
                  <a:pt x="224" y="4571"/>
                  <a:pt x="219" y="4560"/>
                </a:cubicBezTo>
                <a:cubicBezTo>
                  <a:pt x="213" y="4547"/>
                  <a:pt x="202" y="4542"/>
                  <a:pt x="191" y="4542"/>
                </a:cubicBezTo>
                <a:close/>
                <a:moveTo>
                  <a:pt x="18982" y="4499"/>
                </a:moveTo>
                <a:cubicBezTo>
                  <a:pt x="18958" y="4499"/>
                  <a:pt x="18937" y="4515"/>
                  <a:pt x="18929" y="4537"/>
                </a:cubicBezTo>
                <a:cubicBezTo>
                  <a:pt x="18924" y="4553"/>
                  <a:pt x="18919" y="4568"/>
                  <a:pt x="18914" y="4582"/>
                </a:cubicBezTo>
                <a:cubicBezTo>
                  <a:pt x="18904" y="4609"/>
                  <a:pt x="18924" y="4641"/>
                  <a:pt x="18950" y="4647"/>
                </a:cubicBezTo>
                <a:cubicBezTo>
                  <a:pt x="18955" y="4649"/>
                  <a:pt x="18960" y="4649"/>
                  <a:pt x="18964" y="4649"/>
                </a:cubicBezTo>
                <a:cubicBezTo>
                  <a:pt x="18988" y="4649"/>
                  <a:pt x="19008" y="4632"/>
                  <a:pt x="19016" y="4610"/>
                </a:cubicBezTo>
                <a:cubicBezTo>
                  <a:pt x="19021" y="4597"/>
                  <a:pt x="19027" y="4582"/>
                  <a:pt x="19032" y="4566"/>
                </a:cubicBezTo>
                <a:cubicBezTo>
                  <a:pt x="19040" y="4539"/>
                  <a:pt x="19021" y="4508"/>
                  <a:pt x="18995" y="4500"/>
                </a:cubicBezTo>
                <a:cubicBezTo>
                  <a:pt x="18991" y="4499"/>
                  <a:pt x="18986" y="4499"/>
                  <a:pt x="18982" y="4499"/>
                </a:cubicBezTo>
                <a:close/>
                <a:moveTo>
                  <a:pt x="13604" y="4563"/>
                </a:moveTo>
                <a:cubicBezTo>
                  <a:pt x="13577" y="4563"/>
                  <a:pt x="13553" y="4599"/>
                  <a:pt x="13577" y="4624"/>
                </a:cubicBezTo>
                <a:lnTo>
                  <a:pt x="13593" y="4640"/>
                </a:lnTo>
                <a:cubicBezTo>
                  <a:pt x="13600" y="4647"/>
                  <a:pt x="13608" y="4650"/>
                  <a:pt x="13616" y="4650"/>
                </a:cubicBezTo>
                <a:cubicBezTo>
                  <a:pt x="13644" y="4650"/>
                  <a:pt x="13668" y="4614"/>
                  <a:pt x="13643" y="4590"/>
                </a:cubicBezTo>
                <a:lnTo>
                  <a:pt x="13627" y="4574"/>
                </a:lnTo>
                <a:cubicBezTo>
                  <a:pt x="13620" y="4566"/>
                  <a:pt x="13612" y="4563"/>
                  <a:pt x="13604" y="4563"/>
                </a:cubicBezTo>
                <a:close/>
                <a:moveTo>
                  <a:pt x="2519" y="4576"/>
                </a:moveTo>
                <a:cubicBezTo>
                  <a:pt x="2451" y="4576"/>
                  <a:pt x="2451" y="4682"/>
                  <a:pt x="2519" y="4683"/>
                </a:cubicBezTo>
                <a:cubicBezTo>
                  <a:pt x="2588" y="4683"/>
                  <a:pt x="2588" y="4576"/>
                  <a:pt x="2519" y="4576"/>
                </a:cubicBezTo>
                <a:close/>
                <a:moveTo>
                  <a:pt x="21520" y="4629"/>
                </a:moveTo>
                <a:cubicBezTo>
                  <a:pt x="21474" y="4629"/>
                  <a:pt x="21474" y="4700"/>
                  <a:pt x="21520" y="4700"/>
                </a:cubicBezTo>
                <a:cubicBezTo>
                  <a:pt x="21565" y="4700"/>
                  <a:pt x="21564" y="4629"/>
                  <a:pt x="21520" y="4629"/>
                </a:cubicBezTo>
                <a:close/>
                <a:moveTo>
                  <a:pt x="20017" y="4611"/>
                </a:moveTo>
                <a:cubicBezTo>
                  <a:pt x="19990" y="4611"/>
                  <a:pt x="19966" y="4647"/>
                  <a:pt x="19992" y="4671"/>
                </a:cubicBezTo>
                <a:cubicBezTo>
                  <a:pt x="20001" y="4682"/>
                  <a:pt x="20011" y="4691"/>
                  <a:pt x="20022" y="4702"/>
                </a:cubicBezTo>
                <a:cubicBezTo>
                  <a:pt x="20029" y="4709"/>
                  <a:pt x="20037" y="4712"/>
                  <a:pt x="20045" y="4712"/>
                </a:cubicBezTo>
                <a:cubicBezTo>
                  <a:pt x="20072" y="4712"/>
                  <a:pt x="20096" y="4676"/>
                  <a:pt x="20071" y="4651"/>
                </a:cubicBezTo>
                <a:lnTo>
                  <a:pt x="20041" y="4621"/>
                </a:lnTo>
                <a:cubicBezTo>
                  <a:pt x="20033" y="4614"/>
                  <a:pt x="20025" y="4611"/>
                  <a:pt x="20017" y="4611"/>
                </a:cubicBezTo>
                <a:close/>
                <a:moveTo>
                  <a:pt x="4593" y="4630"/>
                </a:moveTo>
                <a:cubicBezTo>
                  <a:pt x="4575" y="4630"/>
                  <a:pt x="4557" y="4642"/>
                  <a:pt x="4556" y="4665"/>
                </a:cubicBezTo>
                <a:lnTo>
                  <a:pt x="4556" y="4681"/>
                </a:lnTo>
                <a:cubicBezTo>
                  <a:pt x="4556" y="4703"/>
                  <a:pt x="4574" y="4714"/>
                  <a:pt x="4592" y="4714"/>
                </a:cubicBezTo>
                <a:cubicBezTo>
                  <a:pt x="4610" y="4714"/>
                  <a:pt x="4628" y="4703"/>
                  <a:pt x="4628" y="4681"/>
                </a:cubicBezTo>
                <a:lnTo>
                  <a:pt x="4628" y="4665"/>
                </a:lnTo>
                <a:cubicBezTo>
                  <a:pt x="4628" y="4642"/>
                  <a:pt x="4610" y="4630"/>
                  <a:pt x="4593" y="4630"/>
                </a:cubicBezTo>
                <a:close/>
                <a:moveTo>
                  <a:pt x="18304" y="4591"/>
                </a:moveTo>
                <a:cubicBezTo>
                  <a:pt x="18277" y="4591"/>
                  <a:pt x="18254" y="4627"/>
                  <a:pt x="18279" y="4651"/>
                </a:cubicBezTo>
                <a:cubicBezTo>
                  <a:pt x="18299" y="4671"/>
                  <a:pt x="18320" y="4691"/>
                  <a:pt x="18338" y="4712"/>
                </a:cubicBezTo>
                <a:cubicBezTo>
                  <a:pt x="18346" y="4719"/>
                  <a:pt x="18354" y="4722"/>
                  <a:pt x="18362" y="4722"/>
                </a:cubicBezTo>
                <a:cubicBezTo>
                  <a:pt x="18390" y="4722"/>
                  <a:pt x="18414" y="4686"/>
                  <a:pt x="18389" y="4662"/>
                </a:cubicBezTo>
                <a:cubicBezTo>
                  <a:pt x="18369" y="4642"/>
                  <a:pt x="18349" y="4621"/>
                  <a:pt x="18328" y="4602"/>
                </a:cubicBezTo>
                <a:cubicBezTo>
                  <a:pt x="18320" y="4594"/>
                  <a:pt x="18312" y="4591"/>
                  <a:pt x="18304" y="4591"/>
                </a:cubicBezTo>
                <a:close/>
                <a:moveTo>
                  <a:pt x="20708" y="4624"/>
                </a:moveTo>
                <a:cubicBezTo>
                  <a:pt x="20638" y="4624"/>
                  <a:pt x="20638" y="4731"/>
                  <a:pt x="20708" y="4731"/>
                </a:cubicBezTo>
                <a:cubicBezTo>
                  <a:pt x="20776" y="4731"/>
                  <a:pt x="20777" y="4624"/>
                  <a:pt x="20708" y="4624"/>
                </a:cubicBezTo>
                <a:close/>
                <a:moveTo>
                  <a:pt x="5279" y="4626"/>
                </a:moveTo>
                <a:cubicBezTo>
                  <a:pt x="5211" y="4628"/>
                  <a:pt x="5210" y="4734"/>
                  <a:pt x="5279" y="4734"/>
                </a:cubicBezTo>
                <a:lnTo>
                  <a:pt x="5295" y="4734"/>
                </a:lnTo>
                <a:cubicBezTo>
                  <a:pt x="5364" y="4734"/>
                  <a:pt x="5364" y="4626"/>
                  <a:pt x="5295" y="4626"/>
                </a:cubicBezTo>
                <a:close/>
                <a:moveTo>
                  <a:pt x="16308" y="4663"/>
                </a:moveTo>
                <a:cubicBezTo>
                  <a:pt x="16294" y="4663"/>
                  <a:pt x="16280" y="4670"/>
                  <a:pt x="16275" y="4687"/>
                </a:cubicBezTo>
                <a:cubicBezTo>
                  <a:pt x="16269" y="4703"/>
                  <a:pt x="16264" y="4717"/>
                  <a:pt x="16259" y="4731"/>
                </a:cubicBezTo>
                <a:cubicBezTo>
                  <a:pt x="16251" y="4758"/>
                  <a:pt x="16272" y="4775"/>
                  <a:pt x="16294" y="4775"/>
                </a:cubicBezTo>
                <a:cubicBezTo>
                  <a:pt x="16308" y="4775"/>
                  <a:pt x="16322" y="4768"/>
                  <a:pt x="16327" y="4751"/>
                </a:cubicBezTo>
                <a:cubicBezTo>
                  <a:pt x="16332" y="4735"/>
                  <a:pt x="16338" y="4720"/>
                  <a:pt x="16343" y="4707"/>
                </a:cubicBezTo>
                <a:cubicBezTo>
                  <a:pt x="16352" y="4680"/>
                  <a:pt x="16330" y="4663"/>
                  <a:pt x="16308" y="4663"/>
                </a:cubicBezTo>
                <a:close/>
                <a:moveTo>
                  <a:pt x="10044" y="4670"/>
                </a:moveTo>
                <a:cubicBezTo>
                  <a:pt x="10003" y="4670"/>
                  <a:pt x="9967" y="4723"/>
                  <a:pt x="10004" y="4760"/>
                </a:cubicBezTo>
                <a:lnTo>
                  <a:pt x="10019" y="4776"/>
                </a:lnTo>
                <a:cubicBezTo>
                  <a:pt x="10031" y="4787"/>
                  <a:pt x="10043" y="4792"/>
                  <a:pt x="10055" y="4792"/>
                </a:cubicBezTo>
                <a:cubicBezTo>
                  <a:pt x="10096" y="4792"/>
                  <a:pt x="10133" y="4739"/>
                  <a:pt x="10096" y="4702"/>
                </a:cubicBezTo>
                <a:lnTo>
                  <a:pt x="10080" y="4686"/>
                </a:lnTo>
                <a:cubicBezTo>
                  <a:pt x="10069" y="4675"/>
                  <a:pt x="10056" y="4670"/>
                  <a:pt x="10044" y="4670"/>
                </a:cubicBezTo>
                <a:close/>
                <a:moveTo>
                  <a:pt x="17704" y="4661"/>
                </a:moveTo>
                <a:cubicBezTo>
                  <a:pt x="17663" y="4661"/>
                  <a:pt x="17627" y="4714"/>
                  <a:pt x="17665" y="4752"/>
                </a:cubicBezTo>
                <a:cubicBezTo>
                  <a:pt x="17675" y="4762"/>
                  <a:pt x="17684" y="4773"/>
                  <a:pt x="17693" y="4782"/>
                </a:cubicBezTo>
                <a:cubicBezTo>
                  <a:pt x="17704" y="4794"/>
                  <a:pt x="17716" y="4799"/>
                  <a:pt x="17729" y="4799"/>
                </a:cubicBezTo>
                <a:cubicBezTo>
                  <a:pt x="17769" y="4799"/>
                  <a:pt x="17806" y="4745"/>
                  <a:pt x="17770" y="4708"/>
                </a:cubicBezTo>
                <a:cubicBezTo>
                  <a:pt x="17759" y="4697"/>
                  <a:pt x="17750" y="4687"/>
                  <a:pt x="17740" y="4678"/>
                </a:cubicBezTo>
                <a:cubicBezTo>
                  <a:pt x="17729" y="4666"/>
                  <a:pt x="17716" y="4661"/>
                  <a:pt x="17704" y="4661"/>
                </a:cubicBezTo>
                <a:close/>
                <a:moveTo>
                  <a:pt x="4247" y="4719"/>
                </a:moveTo>
                <a:cubicBezTo>
                  <a:pt x="4229" y="4719"/>
                  <a:pt x="4212" y="4731"/>
                  <a:pt x="4212" y="4754"/>
                </a:cubicBezTo>
                <a:lnTo>
                  <a:pt x="4212" y="4770"/>
                </a:lnTo>
                <a:cubicBezTo>
                  <a:pt x="4212" y="4792"/>
                  <a:pt x="4229" y="4803"/>
                  <a:pt x="4247" y="4803"/>
                </a:cubicBezTo>
                <a:cubicBezTo>
                  <a:pt x="4265" y="4803"/>
                  <a:pt x="4283" y="4792"/>
                  <a:pt x="4283" y="4770"/>
                </a:cubicBezTo>
                <a:lnTo>
                  <a:pt x="4283" y="4754"/>
                </a:lnTo>
                <a:cubicBezTo>
                  <a:pt x="4283" y="4731"/>
                  <a:pt x="4265" y="4719"/>
                  <a:pt x="4247" y="4719"/>
                </a:cubicBezTo>
                <a:close/>
                <a:moveTo>
                  <a:pt x="15045" y="4733"/>
                </a:moveTo>
                <a:cubicBezTo>
                  <a:pt x="15037" y="4733"/>
                  <a:pt x="15028" y="4736"/>
                  <a:pt x="15021" y="4744"/>
                </a:cubicBezTo>
                <a:lnTo>
                  <a:pt x="15005" y="4759"/>
                </a:lnTo>
                <a:cubicBezTo>
                  <a:pt x="14980" y="4784"/>
                  <a:pt x="15004" y="4819"/>
                  <a:pt x="15031" y="4819"/>
                </a:cubicBezTo>
                <a:cubicBezTo>
                  <a:pt x="15039" y="4819"/>
                  <a:pt x="15047" y="4816"/>
                  <a:pt x="15054" y="4808"/>
                </a:cubicBezTo>
                <a:lnTo>
                  <a:pt x="15070" y="4793"/>
                </a:lnTo>
                <a:cubicBezTo>
                  <a:pt x="15096" y="4769"/>
                  <a:pt x="15072" y="4733"/>
                  <a:pt x="15045" y="4733"/>
                </a:cubicBezTo>
                <a:close/>
                <a:moveTo>
                  <a:pt x="21071" y="4671"/>
                </a:moveTo>
                <a:cubicBezTo>
                  <a:pt x="21047" y="4671"/>
                  <a:pt x="21027" y="4687"/>
                  <a:pt x="21019" y="4710"/>
                </a:cubicBezTo>
                <a:cubicBezTo>
                  <a:pt x="21014" y="4725"/>
                  <a:pt x="21009" y="4740"/>
                  <a:pt x="21004" y="4755"/>
                </a:cubicBezTo>
                <a:cubicBezTo>
                  <a:pt x="20993" y="4782"/>
                  <a:pt x="21014" y="4814"/>
                  <a:pt x="21040" y="4820"/>
                </a:cubicBezTo>
                <a:cubicBezTo>
                  <a:pt x="21045" y="4821"/>
                  <a:pt x="21050" y="4822"/>
                  <a:pt x="21054" y="4822"/>
                </a:cubicBezTo>
                <a:cubicBezTo>
                  <a:pt x="21078" y="4822"/>
                  <a:pt x="21098" y="4805"/>
                  <a:pt x="21106" y="4783"/>
                </a:cubicBezTo>
                <a:cubicBezTo>
                  <a:pt x="21111" y="4770"/>
                  <a:pt x="21117" y="4754"/>
                  <a:pt x="21122" y="4739"/>
                </a:cubicBezTo>
                <a:cubicBezTo>
                  <a:pt x="21132" y="4712"/>
                  <a:pt x="21111" y="4681"/>
                  <a:pt x="21085" y="4673"/>
                </a:cubicBezTo>
                <a:cubicBezTo>
                  <a:pt x="21080" y="4672"/>
                  <a:pt x="21075" y="4671"/>
                  <a:pt x="21071" y="4671"/>
                </a:cubicBezTo>
                <a:close/>
                <a:moveTo>
                  <a:pt x="1992" y="4707"/>
                </a:moveTo>
                <a:cubicBezTo>
                  <a:pt x="1988" y="4707"/>
                  <a:pt x="1983" y="4707"/>
                  <a:pt x="1978" y="4709"/>
                </a:cubicBezTo>
                <a:cubicBezTo>
                  <a:pt x="1962" y="4714"/>
                  <a:pt x="1948" y="4719"/>
                  <a:pt x="1933" y="4725"/>
                </a:cubicBezTo>
                <a:cubicBezTo>
                  <a:pt x="1906" y="4734"/>
                  <a:pt x="1889" y="4761"/>
                  <a:pt x="1896" y="4791"/>
                </a:cubicBezTo>
                <a:cubicBezTo>
                  <a:pt x="1903" y="4813"/>
                  <a:pt x="1926" y="4829"/>
                  <a:pt x="1949" y="4829"/>
                </a:cubicBezTo>
                <a:cubicBezTo>
                  <a:pt x="1953" y="4829"/>
                  <a:pt x="1958" y="4829"/>
                  <a:pt x="1962" y="4827"/>
                </a:cubicBezTo>
                <a:cubicBezTo>
                  <a:pt x="1978" y="4822"/>
                  <a:pt x="1993" y="4817"/>
                  <a:pt x="2006" y="4812"/>
                </a:cubicBezTo>
                <a:cubicBezTo>
                  <a:pt x="2035" y="4802"/>
                  <a:pt x="2051" y="4775"/>
                  <a:pt x="2043" y="4746"/>
                </a:cubicBezTo>
                <a:cubicBezTo>
                  <a:pt x="2037" y="4724"/>
                  <a:pt x="2015" y="4707"/>
                  <a:pt x="1992" y="4707"/>
                </a:cubicBezTo>
                <a:close/>
                <a:moveTo>
                  <a:pt x="17133" y="4733"/>
                </a:moveTo>
                <a:cubicBezTo>
                  <a:pt x="17114" y="4733"/>
                  <a:pt x="17096" y="4743"/>
                  <a:pt x="17086" y="4760"/>
                </a:cubicBezTo>
                <a:cubicBezTo>
                  <a:pt x="17075" y="4776"/>
                  <a:pt x="17066" y="4791"/>
                  <a:pt x="17055" y="4804"/>
                </a:cubicBezTo>
                <a:cubicBezTo>
                  <a:pt x="17039" y="4829"/>
                  <a:pt x="17050" y="4865"/>
                  <a:pt x="17075" y="4878"/>
                </a:cubicBezTo>
                <a:cubicBezTo>
                  <a:pt x="17084" y="4883"/>
                  <a:pt x="17093" y="4885"/>
                  <a:pt x="17102" y="4885"/>
                </a:cubicBezTo>
                <a:cubicBezTo>
                  <a:pt x="17120" y="4885"/>
                  <a:pt x="17138" y="4875"/>
                  <a:pt x="17148" y="4859"/>
                </a:cubicBezTo>
                <a:cubicBezTo>
                  <a:pt x="17159" y="4843"/>
                  <a:pt x="17168" y="4828"/>
                  <a:pt x="17179" y="4814"/>
                </a:cubicBezTo>
                <a:cubicBezTo>
                  <a:pt x="17194" y="4791"/>
                  <a:pt x="17184" y="4755"/>
                  <a:pt x="17159" y="4740"/>
                </a:cubicBezTo>
                <a:cubicBezTo>
                  <a:pt x="17150" y="4735"/>
                  <a:pt x="17141" y="4733"/>
                  <a:pt x="17133" y="4733"/>
                </a:cubicBezTo>
                <a:close/>
                <a:moveTo>
                  <a:pt x="13077" y="4789"/>
                </a:moveTo>
                <a:cubicBezTo>
                  <a:pt x="13060" y="4789"/>
                  <a:pt x="13042" y="4800"/>
                  <a:pt x="13042" y="4823"/>
                </a:cubicBezTo>
                <a:lnTo>
                  <a:pt x="13042" y="4854"/>
                </a:lnTo>
                <a:cubicBezTo>
                  <a:pt x="13042" y="4876"/>
                  <a:pt x="13060" y="4887"/>
                  <a:pt x="13077" y="4887"/>
                </a:cubicBezTo>
                <a:cubicBezTo>
                  <a:pt x="13095" y="4887"/>
                  <a:pt x="13113" y="4876"/>
                  <a:pt x="13113" y="4854"/>
                </a:cubicBezTo>
                <a:lnTo>
                  <a:pt x="13113" y="4823"/>
                </a:lnTo>
                <a:cubicBezTo>
                  <a:pt x="13113" y="4800"/>
                  <a:pt x="13095" y="4789"/>
                  <a:pt x="13077" y="4789"/>
                </a:cubicBezTo>
                <a:close/>
                <a:moveTo>
                  <a:pt x="7626" y="4791"/>
                </a:moveTo>
                <a:cubicBezTo>
                  <a:pt x="7616" y="4791"/>
                  <a:pt x="7605" y="4796"/>
                  <a:pt x="7598" y="4810"/>
                </a:cubicBezTo>
                <a:cubicBezTo>
                  <a:pt x="7593" y="4820"/>
                  <a:pt x="7588" y="4829"/>
                  <a:pt x="7583" y="4840"/>
                </a:cubicBezTo>
                <a:cubicBezTo>
                  <a:pt x="7568" y="4868"/>
                  <a:pt x="7593" y="4894"/>
                  <a:pt x="7617" y="4894"/>
                </a:cubicBezTo>
                <a:cubicBezTo>
                  <a:pt x="7627" y="4894"/>
                  <a:pt x="7638" y="4889"/>
                  <a:pt x="7645" y="4876"/>
                </a:cubicBezTo>
                <a:cubicBezTo>
                  <a:pt x="7650" y="4865"/>
                  <a:pt x="7655" y="4856"/>
                  <a:pt x="7660" y="4845"/>
                </a:cubicBezTo>
                <a:cubicBezTo>
                  <a:pt x="7675" y="4817"/>
                  <a:pt x="7650" y="4791"/>
                  <a:pt x="7626" y="4791"/>
                </a:cubicBezTo>
                <a:close/>
                <a:moveTo>
                  <a:pt x="689" y="4754"/>
                </a:moveTo>
                <a:cubicBezTo>
                  <a:pt x="668" y="4754"/>
                  <a:pt x="646" y="4772"/>
                  <a:pt x="652" y="4798"/>
                </a:cubicBezTo>
                <a:cubicBezTo>
                  <a:pt x="657" y="4823"/>
                  <a:pt x="661" y="4848"/>
                  <a:pt x="665" y="4872"/>
                </a:cubicBezTo>
                <a:cubicBezTo>
                  <a:pt x="669" y="4891"/>
                  <a:pt x="683" y="4899"/>
                  <a:pt x="697" y="4899"/>
                </a:cubicBezTo>
                <a:cubicBezTo>
                  <a:pt x="718" y="4899"/>
                  <a:pt x="740" y="4882"/>
                  <a:pt x="734" y="4855"/>
                </a:cubicBezTo>
                <a:cubicBezTo>
                  <a:pt x="728" y="4829"/>
                  <a:pt x="723" y="4804"/>
                  <a:pt x="720" y="4780"/>
                </a:cubicBezTo>
                <a:cubicBezTo>
                  <a:pt x="716" y="4762"/>
                  <a:pt x="703" y="4754"/>
                  <a:pt x="689" y="4754"/>
                </a:cubicBezTo>
                <a:close/>
                <a:moveTo>
                  <a:pt x="11874" y="4783"/>
                </a:moveTo>
                <a:cubicBezTo>
                  <a:pt x="11847" y="4783"/>
                  <a:pt x="11820" y="4800"/>
                  <a:pt x="11820" y="4835"/>
                </a:cubicBezTo>
                <a:lnTo>
                  <a:pt x="11820" y="4850"/>
                </a:lnTo>
                <a:cubicBezTo>
                  <a:pt x="11820" y="4885"/>
                  <a:pt x="11847" y="4902"/>
                  <a:pt x="11874" y="4902"/>
                </a:cubicBezTo>
                <a:cubicBezTo>
                  <a:pt x="11900" y="4902"/>
                  <a:pt x="11927" y="4885"/>
                  <a:pt x="11927" y="4850"/>
                </a:cubicBezTo>
                <a:lnTo>
                  <a:pt x="11927" y="4835"/>
                </a:lnTo>
                <a:cubicBezTo>
                  <a:pt x="11927" y="4800"/>
                  <a:pt x="11900" y="4783"/>
                  <a:pt x="11874" y="4783"/>
                </a:cubicBezTo>
                <a:close/>
                <a:moveTo>
                  <a:pt x="15512" y="4807"/>
                </a:moveTo>
                <a:cubicBezTo>
                  <a:pt x="15489" y="4807"/>
                  <a:pt x="15464" y="4833"/>
                  <a:pt x="15479" y="4861"/>
                </a:cubicBezTo>
                <a:cubicBezTo>
                  <a:pt x="15484" y="4871"/>
                  <a:pt x="15489" y="4881"/>
                  <a:pt x="15494" y="4891"/>
                </a:cubicBezTo>
                <a:cubicBezTo>
                  <a:pt x="15501" y="4904"/>
                  <a:pt x="15511" y="4909"/>
                  <a:pt x="15522" y="4909"/>
                </a:cubicBezTo>
                <a:cubicBezTo>
                  <a:pt x="15545" y="4909"/>
                  <a:pt x="15570" y="4884"/>
                  <a:pt x="15556" y="4856"/>
                </a:cubicBezTo>
                <a:cubicBezTo>
                  <a:pt x="15551" y="4845"/>
                  <a:pt x="15546" y="4836"/>
                  <a:pt x="15540" y="4825"/>
                </a:cubicBezTo>
                <a:cubicBezTo>
                  <a:pt x="15534" y="4812"/>
                  <a:pt x="15523" y="4807"/>
                  <a:pt x="15512" y="4807"/>
                </a:cubicBezTo>
                <a:close/>
                <a:moveTo>
                  <a:pt x="22029" y="4842"/>
                </a:moveTo>
                <a:cubicBezTo>
                  <a:pt x="22011" y="4842"/>
                  <a:pt x="21994" y="4854"/>
                  <a:pt x="21994" y="4877"/>
                </a:cubicBezTo>
                <a:lnTo>
                  <a:pt x="21994" y="4892"/>
                </a:lnTo>
                <a:cubicBezTo>
                  <a:pt x="21994" y="4915"/>
                  <a:pt x="22011" y="4927"/>
                  <a:pt x="22029" y="4927"/>
                </a:cubicBezTo>
                <a:cubicBezTo>
                  <a:pt x="22047" y="4927"/>
                  <a:pt x="22065" y="4915"/>
                  <a:pt x="22065" y="4892"/>
                </a:cubicBezTo>
                <a:lnTo>
                  <a:pt x="22065" y="4877"/>
                </a:lnTo>
                <a:cubicBezTo>
                  <a:pt x="22065" y="4854"/>
                  <a:pt x="22047" y="4842"/>
                  <a:pt x="22029" y="4842"/>
                </a:cubicBezTo>
                <a:close/>
                <a:moveTo>
                  <a:pt x="13858" y="4880"/>
                </a:moveTo>
                <a:cubicBezTo>
                  <a:pt x="13812" y="4880"/>
                  <a:pt x="13812" y="4950"/>
                  <a:pt x="13858" y="4950"/>
                </a:cubicBezTo>
                <a:cubicBezTo>
                  <a:pt x="13904" y="4950"/>
                  <a:pt x="13904" y="4880"/>
                  <a:pt x="13858" y="4880"/>
                </a:cubicBezTo>
                <a:close/>
                <a:moveTo>
                  <a:pt x="12506" y="4786"/>
                </a:moveTo>
                <a:cubicBezTo>
                  <a:pt x="12489" y="4786"/>
                  <a:pt x="12471" y="4797"/>
                  <a:pt x="12471" y="4820"/>
                </a:cubicBezTo>
                <a:lnTo>
                  <a:pt x="12471" y="4927"/>
                </a:lnTo>
                <a:cubicBezTo>
                  <a:pt x="12470" y="4949"/>
                  <a:pt x="12488" y="4961"/>
                  <a:pt x="12505" y="4961"/>
                </a:cubicBezTo>
                <a:cubicBezTo>
                  <a:pt x="12523" y="4961"/>
                  <a:pt x="12541" y="4949"/>
                  <a:pt x="12542" y="4927"/>
                </a:cubicBezTo>
                <a:lnTo>
                  <a:pt x="12542" y="4820"/>
                </a:lnTo>
                <a:cubicBezTo>
                  <a:pt x="12542" y="4797"/>
                  <a:pt x="12524" y="4786"/>
                  <a:pt x="12506" y="4786"/>
                </a:cubicBezTo>
                <a:close/>
                <a:moveTo>
                  <a:pt x="24391" y="4833"/>
                </a:moveTo>
                <a:cubicBezTo>
                  <a:pt x="24368" y="4833"/>
                  <a:pt x="24346" y="4849"/>
                  <a:pt x="24339" y="4871"/>
                </a:cubicBezTo>
                <a:cubicBezTo>
                  <a:pt x="24334" y="4886"/>
                  <a:pt x="24329" y="4902"/>
                  <a:pt x="24323" y="4916"/>
                </a:cubicBezTo>
                <a:cubicBezTo>
                  <a:pt x="24313" y="4944"/>
                  <a:pt x="24334" y="4975"/>
                  <a:pt x="24360" y="4981"/>
                </a:cubicBezTo>
                <a:cubicBezTo>
                  <a:pt x="24365" y="4983"/>
                  <a:pt x="24369" y="4983"/>
                  <a:pt x="24374" y="4983"/>
                </a:cubicBezTo>
                <a:cubicBezTo>
                  <a:pt x="24397" y="4983"/>
                  <a:pt x="24418" y="4967"/>
                  <a:pt x="24425" y="4945"/>
                </a:cubicBezTo>
                <a:cubicBezTo>
                  <a:pt x="24430" y="4930"/>
                  <a:pt x="24435" y="4914"/>
                  <a:pt x="24441" y="4901"/>
                </a:cubicBezTo>
                <a:cubicBezTo>
                  <a:pt x="24451" y="4872"/>
                  <a:pt x="24430" y="4841"/>
                  <a:pt x="24404" y="4835"/>
                </a:cubicBezTo>
                <a:cubicBezTo>
                  <a:pt x="24400" y="4834"/>
                  <a:pt x="24395" y="4833"/>
                  <a:pt x="24391" y="4833"/>
                </a:cubicBezTo>
                <a:close/>
                <a:moveTo>
                  <a:pt x="4756" y="4900"/>
                </a:moveTo>
                <a:cubicBezTo>
                  <a:pt x="4748" y="4900"/>
                  <a:pt x="4740" y="4903"/>
                  <a:pt x="4732" y="4911"/>
                </a:cubicBezTo>
                <a:lnTo>
                  <a:pt x="4717" y="4927"/>
                </a:lnTo>
                <a:cubicBezTo>
                  <a:pt x="4691" y="4952"/>
                  <a:pt x="4715" y="4987"/>
                  <a:pt x="4742" y="4987"/>
                </a:cubicBezTo>
                <a:cubicBezTo>
                  <a:pt x="4750" y="4987"/>
                  <a:pt x="4759" y="4984"/>
                  <a:pt x="4766" y="4976"/>
                </a:cubicBezTo>
                <a:lnTo>
                  <a:pt x="4782" y="4960"/>
                </a:lnTo>
                <a:cubicBezTo>
                  <a:pt x="4806" y="4936"/>
                  <a:pt x="4783" y="4900"/>
                  <a:pt x="4756" y="4900"/>
                </a:cubicBezTo>
                <a:close/>
                <a:moveTo>
                  <a:pt x="6210" y="4918"/>
                </a:moveTo>
                <a:cubicBezTo>
                  <a:pt x="6164" y="4918"/>
                  <a:pt x="6164" y="4990"/>
                  <a:pt x="6210" y="4990"/>
                </a:cubicBezTo>
                <a:lnTo>
                  <a:pt x="6226" y="4990"/>
                </a:lnTo>
                <a:cubicBezTo>
                  <a:pt x="6272" y="4990"/>
                  <a:pt x="6272" y="4918"/>
                  <a:pt x="6226" y="4918"/>
                </a:cubicBezTo>
                <a:close/>
                <a:moveTo>
                  <a:pt x="19955" y="4911"/>
                </a:moveTo>
                <a:cubicBezTo>
                  <a:pt x="19938" y="4911"/>
                  <a:pt x="19920" y="4922"/>
                  <a:pt x="19920" y="4945"/>
                </a:cubicBezTo>
                <a:lnTo>
                  <a:pt x="19920" y="4960"/>
                </a:lnTo>
                <a:cubicBezTo>
                  <a:pt x="19920" y="4983"/>
                  <a:pt x="19938" y="4995"/>
                  <a:pt x="19956" y="4995"/>
                </a:cubicBezTo>
                <a:cubicBezTo>
                  <a:pt x="19974" y="4995"/>
                  <a:pt x="19992" y="4983"/>
                  <a:pt x="19992" y="4960"/>
                </a:cubicBezTo>
                <a:lnTo>
                  <a:pt x="19992" y="4945"/>
                </a:lnTo>
                <a:cubicBezTo>
                  <a:pt x="19992" y="4922"/>
                  <a:pt x="19973" y="4911"/>
                  <a:pt x="19955" y="4911"/>
                </a:cubicBezTo>
                <a:close/>
                <a:moveTo>
                  <a:pt x="6826" y="4876"/>
                </a:moveTo>
                <a:cubicBezTo>
                  <a:pt x="6803" y="4876"/>
                  <a:pt x="6780" y="4892"/>
                  <a:pt x="6775" y="4914"/>
                </a:cubicBezTo>
                <a:cubicBezTo>
                  <a:pt x="6766" y="4944"/>
                  <a:pt x="6783" y="4971"/>
                  <a:pt x="6812" y="4980"/>
                </a:cubicBezTo>
                <a:cubicBezTo>
                  <a:pt x="6827" y="4986"/>
                  <a:pt x="6841" y="4991"/>
                  <a:pt x="6856" y="4995"/>
                </a:cubicBezTo>
                <a:cubicBezTo>
                  <a:pt x="6860" y="4996"/>
                  <a:pt x="6865" y="4997"/>
                  <a:pt x="6869" y="4997"/>
                </a:cubicBezTo>
                <a:cubicBezTo>
                  <a:pt x="6893" y="4997"/>
                  <a:pt x="6916" y="4980"/>
                  <a:pt x="6922" y="4958"/>
                </a:cubicBezTo>
                <a:cubicBezTo>
                  <a:pt x="6929" y="4929"/>
                  <a:pt x="6912" y="4901"/>
                  <a:pt x="6885" y="4892"/>
                </a:cubicBezTo>
                <a:cubicBezTo>
                  <a:pt x="6869" y="4887"/>
                  <a:pt x="6855" y="4882"/>
                  <a:pt x="6840" y="4878"/>
                </a:cubicBezTo>
                <a:cubicBezTo>
                  <a:pt x="6836" y="4876"/>
                  <a:pt x="6831" y="4876"/>
                  <a:pt x="6826" y="4876"/>
                </a:cubicBezTo>
                <a:close/>
                <a:moveTo>
                  <a:pt x="3477" y="4925"/>
                </a:moveTo>
                <a:cubicBezTo>
                  <a:pt x="3466" y="4925"/>
                  <a:pt x="3456" y="4930"/>
                  <a:pt x="3449" y="4944"/>
                </a:cubicBezTo>
                <a:cubicBezTo>
                  <a:pt x="3444" y="4954"/>
                  <a:pt x="3438" y="4964"/>
                  <a:pt x="3433" y="4974"/>
                </a:cubicBezTo>
                <a:cubicBezTo>
                  <a:pt x="3419" y="5001"/>
                  <a:pt x="3443" y="5027"/>
                  <a:pt x="3466" y="5027"/>
                </a:cubicBezTo>
                <a:cubicBezTo>
                  <a:pt x="3477" y="5027"/>
                  <a:pt x="3487" y="5021"/>
                  <a:pt x="3494" y="5009"/>
                </a:cubicBezTo>
                <a:cubicBezTo>
                  <a:pt x="3499" y="4998"/>
                  <a:pt x="3504" y="4990"/>
                  <a:pt x="3510" y="4979"/>
                </a:cubicBezTo>
                <a:cubicBezTo>
                  <a:pt x="3524" y="4951"/>
                  <a:pt x="3500" y="4925"/>
                  <a:pt x="3477" y="4925"/>
                </a:cubicBezTo>
                <a:close/>
                <a:moveTo>
                  <a:pt x="14366" y="4957"/>
                </a:moveTo>
                <a:cubicBezTo>
                  <a:pt x="14356" y="4957"/>
                  <a:pt x="14348" y="4962"/>
                  <a:pt x="14342" y="4970"/>
                </a:cubicBezTo>
                <a:cubicBezTo>
                  <a:pt x="14340" y="4970"/>
                  <a:pt x="14339" y="4969"/>
                  <a:pt x="14337" y="4969"/>
                </a:cubicBezTo>
                <a:cubicBezTo>
                  <a:pt x="14303" y="4969"/>
                  <a:pt x="14290" y="5028"/>
                  <a:pt x="14330" y="5040"/>
                </a:cubicBezTo>
                <a:cubicBezTo>
                  <a:pt x="14337" y="5042"/>
                  <a:pt x="14343" y="5043"/>
                  <a:pt x="14348" y="5043"/>
                </a:cubicBezTo>
                <a:cubicBezTo>
                  <a:pt x="14373" y="5043"/>
                  <a:pt x="14394" y="5026"/>
                  <a:pt x="14404" y="5002"/>
                </a:cubicBezTo>
                <a:cubicBezTo>
                  <a:pt x="14411" y="4984"/>
                  <a:pt x="14396" y="4964"/>
                  <a:pt x="14379" y="4959"/>
                </a:cubicBezTo>
                <a:cubicBezTo>
                  <a:pt x="14374" y="4958"/>
                  <a:pt x="14370" y="4957"/>
                  <a:pt x="14366" y="4957"/>
                </a:cubicBezTo>
                <a:close/>
                <a:moveTo>
                  <a:pt x="9006" y="4942"/>
                </a:moveTo>
                <a:cubicBezTo>
                  <a:pt x="8983" y="4942"/>
                  <a:pt x="8958" y="4967"/>
                  <a:pt x="8972" y="4996"/>
                </a:cubicBezTo>
                <a:cubicBezTo>
                  <a:pt x="8977" y="5006"/>
                  <a:pt x="8982" y="5016"/>
                  <a:pt x="8988" y="5026"/>
                </a:cubicBezTo>
                <a:cubicBezTo>
                  <a:pt x="8994" y="5039"/>
                  <a:pt x="9005" y="5044"/>
                  <a:pt x="9015" y="5044"/>
                </a:cubicBezTo>
                <a:cubicBezTo>
                  <a:pt x="9039" y="5044"/>
                  <a:pt x="9064" y="5019"/>
                  <a:pt x="9049" y="4991"/>
                </a:cubicBezTo>
                <a:cubicBezTo>
                  <a:pt x="9044" y="4980"/>
                  <a:pt x="9039" y="4971"/>
                  <a:pt x="9034" y="4960"/>
                </a:cubicBezTo>
                <a:cubicBezTo>
                  <a:pt x="9027" y="4947"/>
                  <a:pt x="9017" y="4942"/>
                  <a:pt x="9006" y="4942"/>
                </a:cubicBezTo>
                <a:close/>
                <a:moveTo>
                  <a:pt x="11334" y="4975"/>
                </a:moveTo>
                <a:cubicBezTo>
                  <a:pt x="11265" y="4975"/>
                  <a:pt x="11265" y="5082"/>
                  <a:pt x="11334" y="5082"/>
                </a:cubicBezTo>
                <a:cubicBezTo>
                  <a:pt x="11402" y="5082"/>
                  <a:pt x="11402" y="4975"/>
                  <a:pt x="11334" y="4975"/>
                </a:cubicBezTo>
                <a:close/>
                <a:moveTo>
                  <a:pt x="15817" y="5019"/>
                </a:moveTo>
                <a:cubicBezTo>
                  <a:pt x="15811" y="5019"/>
                  <a:pt x="15806" y="5020"/>
                  <a:pt x="15800" y="5021"/>
                </a:cubicBezTo>
                <a:cubicBezTo>
                  <a:pt x="15759" y="5030"/>
                  <a:pt x="15771" y="5089"/>
                  <a:pt x="15809" y="5090"/>
                </a:cubicBezTo>
                <a:cubicBezTo>
                  <a:pt x="15815" y="5100"/>
                  <a:pt x="15827" y="5106"/>
                  <a:pt x="15838" y="5106"/>
                </a:cubicBezTo>
                <a:cubicBezTo>
                  <a:pt x="15845" y="5106"/>
                  <a:pt x="15851" y="5104"/>
                  <a:pt x="15856" y="5101"/>
                </a:cubicBezTo>
                <a:cubicBezTo>
                  <a:pt x="15874" y="5090"/>
                  <a:pt x="15877" y="5069"/>
                  <a:pt x="15869" y="5053"/>
                </a:cubicBezTo>
                <a:cubicBezTo>
                  <a:pt x="15858" y="5030"/>
                  <a:pt x="15838" y="5019"/>
                  <a:pt x="15817" y="5019"/>
                </a:cubicBezTo>
                <a:close/>
                <a:moveTo>
                  <a:pt x="13406" y="5030"/>
                </a:moveTo>
                <a:cubicBezTo>
                  <a:pt x="13389" y="5030"/>
                  <a:pt x="13371" y="5041"/>
                  <a:pt x="13371" y="5064"/>
                </a:cubicBezTo>
                <a:lnTo>
                  <a:pt x="13371" y="5080"/>
                </a:lnTo>
                <a:cubicBezTo>
                  <a:pt x="13371" y="5103"/>
                  <a:pt x="13388" y="5114"/>
                  <a:pt x="13406" y="5114"/>
                </a:cubicBezTo>
                <a:cubicBezTo>
                  <a:pt x="13423" y="5114"/>
                  <a:pt x="13441" y="5103"/>
                  <a:pt x="13441" y="5080"/>
                </a:cubicBezTo>
                <a:lnTo>
                  <a:pt x="13441" y="5064"/>
                </a:lnTo>
                <a:cubicBezTo>
                  <a:pt x="13441" y="5041"/>
                  <a:pt x="13424" y="5030"/>
                  <a:pt x="13406" y="5030"/>
                </a:cubicBezTo>
                <a:close/>
                <a:moveTo>
                  <a:pt x="16135" y="5019"/>
                </a:moveTo>
                <a:cubicBezTo>
                  <a:pt x="16124" y="5019"/>
                  <a:pt x="16114" y="5025"/>
                  <a:pt x="16107" y="5038"/>
                </a:cubicBezTo>
                <a:cubicBezTo>
                  <a:pt x="16102" y="5048"/>
                  <a:pt x="16097" y="5058"/>
                  <a:pt x="16091" y="5068"/>
                </a:cubicBezTo>
                <a:cubicBezTo>
                  <a:pt x="16077" y="5096"/>
                  <a:pt x="16102" y="5121"/>
                  <a:pt x="16125" y="5121"/>
                </a:cubicBezTo>
                <a:cubicBezTo>
                  <a:pt x="16136" y="5121"/>
                  <a:pt x="16147" y="5116"/>
                  <a:pt x="16153" y="5103"/>
                </a:cubicBezTo>
                <a:cubicBezTo>
                  <a:pt x="16158" y="5092"/>
                  <a:pt x="16164" y="5082"/>
                  <a:pt x="16169" y="5074"/>
                </a:cubicBezTo>
                <a:cubicBezTo>
                  <a:pt x="16183" y="5045"/>
                  <a:pt x="16159" y="5019"/>
                  <a:pt x="16135" y="5019"/>
                </a:cubicBezTo>
                <a:close/>
                <a:moveTo>
                  <a:pt x="491" y="5024"/>
                </a:moveTo>
                <a:cubicBezTo>
                  <a:pt x="468" y="5024"/>
                  <a:pt x="444" y="5049"/>
                  <a:pt x="458" y="5077"/>
                </a:cubicBezTo>
                <a:cubicBezTo>
                  <a:pt x="463" y="5087"/>
                  <a:pt x="469" y="5097"/>
                  <a:pt x="474" y="5107"/>
                </a:cubicBezTo>
                <a:cubicBezTo>
                  <a:pt x="480" y="5120"/>
                  <a:pt x="491" y="5125"/>
                  <a:pt x="501" y="5125"/>
                </a:cubicBezTo>
                <a:cubicBezTo>
                  <a:pt x="525" y="5125"/>
                  <a:pt x="549" y="5100"/>
                  <a:pt x="535" y="5071"/>
                </a:cubicBezTo>
                <a:cubicBezTo>
                  <a:pt x="528" y="5061"/>
                  <a:pt x="524" y="5053"/>
                  <a:pt x="519" y="5042"/>
                </a:cubicBezTo>
                <a:cubicBezTo>
                  <a:pt x="512" y="5029"/>
                  <a:pt x="502" y="5024"/>
                  <a:pt x="491" y="5024"/>
                </a:cubicBezTo>
                <a:close/>
                <a:moveTo>
                  <a:pt x="70" y="5070"/>
                </a:moveTo>
                <a:cubicBezTo>
                  <a:pt x="57" y="5070"/>
                  <a:pt x="44" y="5089"/>
                  <a:pt x="57" y="5101"/>
                </a:cubicBezTo>
                <a:lnTo>
                  <a:pt x="102" y="5145"/>
                </a:lnTo>
                <a:cubicBezTo>
                  <a:pt x="105" y="5148"/>
                  <a:pt x="110" y="5150"/>
                  <a:pt x="113" y="5150"/>
                </a:cubicBezTo>
                <a:cubicBezTo>
                  <a:pt x="127" y="5150"/>
                  <a:pt x="138" y="5133"/>
                  <a:pt x="126" y="5121"/>
                </a:cubicBezTo>
                <a:lnTo>
                  <a:pt x="82" y="5076"/>
                </a:lnTo>
                <a:cubicBezTo>
                  <a:pt x="78" y="5072"/>
                  <a:pt x="74" y="5070"/>
                  <a:pt x="70" y="5070"/>
                </a:cubicBezTo>
                <a:close/>
                <a:moveTo>
                  <a:pt x="23276" y="5072"/>
                </a:moveTo>
                <a:cubicBezTo>
                  <a:pt x="23258" y="5072"/>
                  <a:pt x="23240" y="5084"/>
                  <a:pt x="23240" y="5107"/>
                </a:cubicBezTo>
                <a:lnTo>
                  <a:pt x="23240" y="5123"/>
                </a:lnTo>
                <a:cubicBezTo>
                  <a:pt x="23240" y="5146"/>
                  <a:pt x="23258" y="5157"/>
                  <a:pt x="23276" y="5157"/>
                </a:cubicBezTo>
                <a:cubicBezTo>
                  <a:pt x="23294" y="5157"/>
                  <a:pt x="23311" y="5146"/>
                  <a:pt x="23311" y="5123"/>
                </a:cubicBezTo>
                <a:lnTo>
                  <a:pt x="23311" y="5107"/>
                </a:lnTo>
                <a:cubicBezTo>
                  <a:pt x="23311" y="5084"/>
                  <a:pt x="23294" y="5072"/>
                  <a:pt x="23276" y="5072"/>
                </a:cubicBezTo>
                <a:close/>
                <a:moveTo>
                  <a:pt x="6729" y="5059"/>
                </a:moveTo>
                <a:cubicBezTo>
                  <a:pt x="6723" y="5059"/>
                  <a:pt x="6717" y="5061"/>
                  <a:pt x="6710" y="5065"/>
                </a:cubicBezTo>
                <a:cubicBezTo>
                  <a:pt x="6694" y="5076"/>
                  <a:pt x="6681" y="5085"/>
                  <a:pt x="6666" y="5096"/>
                </a:cubicBezTo>
                <a:cubicBezTo>
                  <a:pt x="6634" y="5117"/>
                  <a:pt x="6654" y="5163"/>
                  <a:pt x="6684" y="5163"/>
                </a:cubicBezTo>
                <a:cubicBezTo>
                  <a:pt x="6689" y="5163"/>
                  <a:pt x="6696" y="5161"/>
                  <a:pt x="6702" y="5157"/>
                </a:cubicBezTo>
                <a:cubicBezTo>
                  <a:pt x="6717" y="5147"/>
                  <a:pt x="6731" y="5137"/>
                  <a:pt x="6746" y="5127"/>
                </a:cubicBezTo>
                <a:cubicBezTo>
                  <a:pt x="6779" y="5106"/>
                  <a:pt x="6759" y="5059"/>
                  <a:pt x="6729" y="5059"/>
                </a:cubicBezTo>
                <a:close/>
                <a:moveTo>
                  <a:pt x="18209" y="5039"/>
                </a:moveTo>
                <a:cubicBezTo>
                  <a:pt x="18198" y="5039"/>
                  <a:pt x="18187" y="5045"/>
                  <a:pt x="18180" y="5058"/>
                </a:cubicBezTo>
                <a:cubicBezTo>
                  <a:pt x="18170" y="5077"/>
                  <a:pt x="18160" y="5098"/>
                  <a:pt x="18150" y="5118"/>
                </a:cubicBezTo>
                <a:cubicBezTo>
                  <a:pt x="18137" y="5146"/>
                  <a:pt x="18162" y="5172"/>
                  <a:pt x="18185" y="5172"/>
                </a:cubicBezTo>
                <a:cubicBezTo>
                  <a:pt x="18195" y="5172"/>
                  <a:pt x="18205" y="5166"/>
                  <a:pt x="18212" y="5153"/>
                </a:cubicBezTo>
                <a:cubicBezTo>
                  <a:pt x="18222" y="5133"/>
                  <a:pt x="18232" y="5112"/>
                  <a:pt x="18242" y="5092"/>
                </a:cubicBezTo>
                <a:cubicBezTo>
                  <a:pt x="18256" y="5064"/>
                  <a:pt x="18232" y="5039"/>
                  <a:pt x="18209" y="5039"/>
                </a:cubicBezTo>
                <a:close/>
                <a:moveTo>
                  <a:pt x="13062" y="5118"/>
                </a:moveTo>
                <a:cubicBezTo>
                  <a:pt x="13044" y="5118"/>
                  <a:pt x="13026" y="5129"/>
                  <a:pt x="13026" y="5152"/>
                </a:cubicBezTo>
                <a:lnTo>
                  <a:pt x="13026" y="5168"/>
                </a:lnTo>
                <a:cubicBezTo>
                  <a:pt x="13026" y="5191"/>
                  <a:pt x="13044" y="5202"/>
                  <a:pt x="13062" y="5202"/>
                </a:cubicBezTo>
                <a:cubicBezTo>
                  <a:pt x="13080" y="5202"/>
                  <a:pt x="13097" y="5191"/>
                  <a:pt x="13097" y="5168"/>
                </a:cubicBezTo>
                <a:lnTo>
                  <a:pt x="13097" y="5152"/>
                </a:lnTo>
                <a:cubicBezTo>
                  <a:pt x="13097" y="5129"/>
                  <a:pt x="13080" y="5118"/>
                  <a:pt x="13062" y="5118"/>
                </a:cubicBezTo>
                <a:close/>
                <a:moveTo>
                  <a:pt x="10805" y="5104"/>
                </a:moveTo>
                <a:cubicBezTo>
                  <a:pt x="10800" y="5104"/>
                  <a:pt x="10795" y="5104"/>
                  <a:pt x="10791" y="5106"/>
                </a:cubicBezTo>
                <a:cubicBezTo>
                  <a:pt x="10775" y="5111"/>
                  <a:pt x="10761" y="5116"/>
                  <a:pt x="10747" y="5122"/>
                </a:cubicBezTo>
                <a:cubicBezTo>
                  <a:pt x="10720" y="5131"/>
                  <a:pt x="10701" y="5158"/>
                  <a:pt x="10710" y="5187"/>
                </a:cubicBezTo>
                <a:cubicBezTo>
                  <a:pt x="10716" y="5208"/>
                  <a:pt x="10738" y="5226"/>
                  <a:pt x="10761" y="5226"/>
                </a:cubicBezTo>
                <a:cubicBezTo>
                  <a:pt x="10765" y="5226"/>
                  <a:pt x="10770" y="5225"/>
                  <a:pt x="10775" y="5223"/>
                </a:cubicBezTo>
                <a:cubicBezTo>
                  <a:pt x="10791" y="5218"/>
                  <a:pt x="10805" y="5213"/>
                  <a:pt x="10820" y="5208"/>
                </a:cubicBezTo>
                <a:cubicBezTo>
                  <a:pt x="10847" y="5199"/>
                  <a:pt x="10864" y="5171"/>
                  <a:pt x="10857" y="5143"/>
                </a:cubicBezTo>
                <a:cubicBezTo>
                  <a:pt x="10850" y="5121"/>
                  <a:pt x="10828" y="5104"/>
                  <a:pt x="10805" y="5104"/>
                </a:cubicBezTo>
                <a:close/>
                <a:moveTo>
                  <a:pt x="22296" y="5173"/>
                </a:moveTo>
                <a:cubicBezTo>
                  <a:pt x="22253" y="5173"/>
                  <a:pt x="22254" y="5243"/>
                  <a:pt x="22298" y="5243"/>
                </a:cubicBezTo>
                <a:cubicBezTo>
                  <a:pt x="22344" y="5243"/>
                  <a:pt x="22344" y="5173"/>
                  <a:pt x="22298" y="5173"/>
                </a:cubicBezTo>
                <a:cubicBezTo>
                  <a:pt x="22298" y="5173"/>
                  <a:pt x="22297" y="5173"/>
                  <a:pt x="22296" y="5173"/>
                </a:cubicBezTo>
                <a:close/>
                <a:moveTo>
                  <a:pt x="15027" y="5181"/>
                </a:moveTo>
                <a:cubicBezTo>
                  <a:pt x="14981" y="5181"/>
                  <a:pt x="14981" y="5253"/>
                  <a:pt x="15027" y="5253"/>
                </a:cubicBezTo>
                <a:cubicBezTo>
                  <a:pt x="15073" y="5253"/>
                  <a:pt x="15073" y="5181"/>
                  <a:pt x="15027" y="5181"/>
                </a:cubicBezTo>
                <a:close/>
                <a:moveTo>
                  <a:pt x="7360" y="5197"/>
                </a:moveTo>
                <a:cubicBezTo>
                  <a:pt x="7315" y="5197"/>
                  <a:pt x="7315" y="5268"/>
                  <a:pt x="7360" y="5268"/>
                </a:cubicBezTo>
                <a:lnTo>
                  <a:pt x="7390" y="5268"/>
                </a:lnTo>
                <a:cubicBezTo>
                  <a:pt x="7390" y="5268"/>
                  <a:pt x="7391" y="5268"/>
                  <a:pt x="7391" y="5268"/>
                </a:cubicBezTo>
                <a:cubicBezTo>
                  <a:pt x="7435" y="5268"/>
                  <a:pt x="7435" y="5197"/>
                  <a:pt x="7390" y="5197"/>
                </a:cubicBezTo>
                <a:close/>
                <a:moveTo>
                  <a:pt x="4246" y="5186"/>
                </a:moveTo>
                <a:cubicBezTo>
                  <a:pt x="4228" y="5186"/>
                  <a:pt x="4211" y="5197"/>
                  <a:pt x="4211" y="5220"/>
                </a:cubicBezTo>
                <a:lnTo>
                  <a:pt x="4211" y="5236"/>
                </a:lnTo>
                <a:cubicBezTo>
                  <a:pt x="4211" y="5258"/>
                  <a:pt x="4228" y="5270"/>
                  <a:pt x="4246" y="5270"/>
                </a:cubicBezTo>
                <a:cubicBezTo>
                  <a:pt x="4264" y="5270"/>
                  <a:pt x="4282" y="5258"/>
                  <a:pt x="4282" y="5236"/>
                </a:cubicBezTo>
                <a:lnTo>
                  <a:pt x="4282" y="5220"/>
                </a:lnTo>
                <a:cubicBezTo>
                  <a:pt x="4282" y="5197"/>
                  <a:pt x="4264" y="5186"/>
                  <a:pt x="4246" y="5186"/>
                </a:cubicBezTo>
                <a:close/>
                <a:moveTo>
                  <a:pt x="4907" y="5172"/>
                </a:moveTo>
                <a:cubicBezTo>
                  <a:pt x="4889" y="5172"/>
                  <a:pt x="4872" y="5184"/>
                  <a:pt x="4872" y="5207"/>
                </a:cubicBezTo>
                <a:lnTo>
                  <a:pt x="4872" y="5237"/>
                </a:lnTo>
                <a:cubicBezTo>
                  <a:pt x="4871" y="5260"/>
                  <a:pt x="4889" y="5272"/>
                  <a:pt x="4907" y="5272"/>
                </a:cubicBezTo>
                <a:cubicBezTo>
                  <a:pt x="4925" y="5272"/>
                  <a:pt x="4943" y="5260"/>
                  <a:pt x="4943" y="5237"/>
                </a:cubicBezTo>
                <a:lnTo>
                  <a:pt x="4943" y="5207"/>
                </a:lnTo>
                <a:cubicBezTo>
                  <a:pt x="4943" y="5184"/>
                  <a:pt x="4925" y="5172"/>
                  <a:pt x="4907" y="5172"/>
                </a:cubicBezTo>
                <a:close/>
                <a:moveTo>
                  <a:pt x="3930" y="5186"/>
                </a:moveTo>
                <a:cubicBezTo>
                  <a:pt x="3925" y="5186"/>
                  <a:pt x="3919" y="5187"/>
                  <a:pt x="3913" y="5190"/>
                </a:cubicBezTo>
                <a:cubicBezTo>
                  <a:pt x="3903" y="5195"/>
                  <a:pt x="3894" y="5200"/>
                  <a:pt x="3884" y="5206"/>
                </a:cubicBezTo>
                <a:cubicBezTo>
                  <a:pt x="3849" y="5224"/>
                  <a:pt x="3870" y="5272"/>
                  <a:pt x="3902" y="5272"/>
                </a:cubicBezTo>
                <a:cubicBezTo>
                  <a:pt x="3907" y="5272"/>
                  <a:pt x="3913" y="5270"/>
                  <a:pt x="3918" y="5267"/>
                </a:cubicBezTo>
                <a:cubicBezTo>
                  <a:pt x="3929" y="5262"/>
                  <a:pt x="3938" y="5256"/>
                  <a:pt x="3949" y="5252"/>
                </a:cubicBezTo>
                <a:cubicBezTo>
                  <a:pt x="3984" y="5234"/>
                  <a:pt x="3962" y="5186"/>
                  <a:pt x="3930" y="5186"/>
                </a:cubicBezTo>
                <a:close/>
                <a:moveTo>
                  <a:pt x="5537" y="5173"/>
                </a:moveTo>
                <a:cubicBezTo>
                  <a:pt x="5531" y="5173"/>
                  <a:pt x="5524" y="5175"/>
                  <a:pt x="5518" y="5179"/>
                </a:cubicBezTo>
                <a:cubicBezTo>
                  <a:pt x="5503" y="5190"/>
                  <a:pt x="5488" y="5200"/>
                  <a:pt x="5473" y="5210"/>
                </a:cubicBezTo>
                <a:cubicBezTo>
                  <a:pt x="5442" y="5231"/>
                  <a:pt x="5461" y="5277"/>
                  <a:pt x="5490" y="5277"/>
                </a:cubicBezTo>
                <a:cubicBezTo>
                  <a:pt x="5496" y="5277"/>
                  <a:pt x="5502" y="5275"/>
                  <a:pt x="5509" y="5270"/>
                </a:cubicBezTo>
                <a:cubicBezTo>
                  <a:pt x="5523" y="5260"/>
                  <a:pt x="5539" y="5250"/>
                  <a:pt x="5553" y="5241"/>
                </a:cubicBezTo>
                <a:cubicBezTo>
                  <a:pt x="5585" y="5219"/>
                  <a:pt x="5566" y="5173"/>
                  <a:pt x="5537" y="5173"/>
                </a:cubicBezTo>
                <a:close/>
                <a:moveTo>
                  <a:pt x="19384" y="5159"/>
                </a:moveTo>
                <a:cubicBezTo>
                  <a:pt x="19375" y="5159"/>
                  <a:pt x="19365" y="5162"/>
                  <a:pt x="19357" y="5166"/>
                </a:cubicBezTo>
                <a:cubicBezTo>
                  <a:pt x="19346" y="5171"/>
                  <a:pt x="19337" y="5176"/>
                  <a:pt x="19326" y="5181"/>
                </a:cubicBezTo>
                <a:cubicBezTo>
                  <a:pt x="19300" y="5195"/>
                  <a:pt x="19294" y="5230"/>
                  <a:pt x="19306" y="5255"/>
                </a:cubicBezTo>
                <a:cubicBezTo>
                  <a:pt x="19317" y="5272"/>
                  <a:pt x="19335" y="5281"/>
                  <a:pt x="19353" y="5281"/>
                </a:cubicBezTo>
                <a:cubicBezTo>
                  <a:pt x="19362" y="5281"/>
                  <a:pt x="19371" y="5279"/>
                  <a:pt x="19380" y="5275"/>
                </a:cubicBezTo>
                <a:cubicBezTo>
                  <a:pt x="19390" y="5269"/>
                  <a:pt x="19400" y="5264"/>
                  <a:pt x="19410" y="5259"/>
                </a:cubicBezTo>
                <a:cubicBezTo>
                  <a:pt x="19436" y="5246"/>
                  <a:pt x="19443" y="5210"/>
                  <a:pt x="19430" y="5186"/>
                </a:cubicBezTo>
                <a:cubicBezTo>
                  <a:pt x="19420" y="5168"/>
                  <a:pt x="19402" y="5159"/>
                  <a:pt x="19384" y="5159"/>
                </a:cubicBezTo>
                <a:close/>
                <a:moveTo>
                  <a:pt x="21637" y="5247"/>
                </a:moveTo>
                <a:cubicBezTo>
                  <a:pt x="21614" y="5247"/>
                  <a:pt x="21614" y="5283"/>
                  <a:pt x="21637" y="5283"/>
                </a:cubicBezTo>
                <a:cubicBezTo>
                  <a:pt x="21638" y="5283"/>
                  <a:pt x="21638" y="5283"/>
                  <a:pt x="21638" y="5283"/>
                </a:cubicBezTo>
                <a:cubicBezTo>
                  <a:pt x="21659" y="5283"/>
                  <a:pt x="21661" y="5248"/>
                  <a:pt x="21637" y="5247"/>
                </a:cubicBezTo>
                <a:close/>
                <a:moveTo>
                  <a:pt x="20375" y="5182"/>
                </a:moveTo>
                <a:cubicBezTo>
                  <a:pt x="20349" y="5182"/>
                  <a:pt x="20325" y="5218"/>
                  <a:pt x="20349" y="5243"/>
                </a:cubicBezTo>
                <a:cubicBezTo>
                  <a:pt x="20359" y="5254"/>
                  <a:pt x="20369" y="5264"/>
                  <a:pt x="20378" y="5274"/>
                </a:cubicBezTo>
                <a:cubicBezTo>
                  <a:pt x="20385" y="5281"/>
                  <a:pt x="20394" y="5284"/>
                  <a:pt x="20402" y="5284"/>
                </a:cubicBezTo>
                <a:cubicBezTo>
                  <a:pt x="20428" y="5284"/>
                  <a:pt x="20452" y="5249"/>
                  <a:pt x="20427" y="5223"/>
                </a:cubicBezTo>
                <a:cubicBezTo>
                  <a:pt x="20417" y="5213"/>
                  <a:pt x="20407" y="5202"/>
                  <a:pt x="20399" y="5194"/>
                </a:cubicBezTo>
                <a:cubicBezTo>
                  <a:pt x="20392" y="5186"/>
                  <a:pt x="20383" y="5182"/>
                  <a:pt x="20375" y="5182"/>
                </a:cubicBezTo>
                <a:close/>
                <a:moveTo>
                  <a:pt x="2579" y="5193"/>
                </a:moveTo>
                <a:cubicBezTo>
                  <a:pt x="2573" y="5193"/>
                  <a:pt x="2567" y="5195"/>
                  <a:pt x="2561" y="5199"/>
                </a:cubicBezTo>
                <a:cubicBezTo>
                  <a:pt x="2545" y="5210"/>
                  <a:pt x="2530" y="5218"/>
                  <a:pt x="2517" y="5229"/>
                </a:cubicBezTo>
                <a:cubicBezTo>
                  <a:pt x="2484" y="5250"/>
                  <a:pt x="2504" y="5296"/>
                  <a:pt x="2533" y="5296"/>
                </a:cubicBezTo>
                <a:cubicBezTo>
                  <a:pt x="2539" y="5296"/>
                  <a:pt x="2545" y="5294"/>
                  <a:pt x="2551" y="5290"/>
                </a:cubicBezTo>
                <a:cubicBezTo>
                  <a:pt x="2567" y="5280"/>
                  <a:pt x="2582" y="5270"/>
                  <a:pt x="2596" y="5260"/>
                </a:cubicBezTo>
                <a:cubicBezTo>
                  <a:pt x="2628" y="5240"/>
                  <a:pt x="2608" y="5193"/>
                  <a:pt x="2579" y="5193"/>
                </a:cubicBezTo>
                <a:close/>
                <a:moveTo>
                  <a:pt x="9505" y="5153"/>
                </a:moveTo>
                <a:cubicBezTo>
                  <a:pt x="9484" y="5153"/>
                  <a:pt x="9462" y="5171"/>
                  <a:pt x="9467" y="5197"/>
                </a:cubicBezTo>
                <a:cubicBezTo>
                  <a:pt x="9473" y="5222"/>
                  <a:pt x="9478" y="5247"/>
                  <a:pt x="9481" y="5273"/>
                </a:cubicBezTo>
                <a:cubicBezTo>
                  <a:pt x="9484" y="5291"/>
                  <a:pt x="9498" y="5299"/>
                  <a:pt x="9512" y="5299"/>
                </a:cubicBezTo>
                <a:cubicBezTo>
                  <a:pt x="9532" y="5299"/>
                  <a:pt x="9555" y="5281"/>
                  <a:pt x="9549" y="5254"/>
                </a:cubicBezTo>
                <a:cubicBezTo>
                  <a:pt x="9544" y="5229"/>
                  <a:pt x="9539" y="5204"/>
                  <a:pt x="9535" y="5179"/>
                </a:cubicBezTo>
                <a:cubicBezTo>
                  <a:pt x="9532" y="5161"/>
                  <a:pt x="9518" y="5153"/>
                  <a:pt x="9505" y="5153"/>
                </a:cubicBezTo>
                <a:close/>
                <a:moveTo>
                  <a:pt x="13571" y="5298"/>
                </a:moveTo>
                <a:cubicBezTo>
                  <a:pt x="13563" y="5298"/>
                  <a:pt x="13554" y="5301"/>
                  <a:pt x="13547" y="5309"/>
                </a:cubicBezTo>
                <a:lnTo>
                  <a:pt x="13532" y="5325"/>
                </a:lnTo>
                <a:cubicBezTo>
                  <a:pt x="13506" y="5350"/>
                  <a:pt x="13530" y="5385"/>
                  <a:pt x="13557" y="5385"/>
                </a:cubicBezTo>
                <a:cubicBezTo>
                  <a:pt x="13565" y="5385"/>
                  <a:pt x="13574" y="5382"/>
                  <a:pt x="13581" y="5374"/>
                </a:cubicBezTo>
                <a:lnTo>
                  <a:pt x="13597" y="5358"/>
                </a:lnTo>
                <a:cubicBezTo>
                  <a:pt x="13622" y="5334"/>
                  <a:pt x="13598" y="5298"/>
                  <a:pt x="13571" y="5298"/>
                </a:cubicBezTo>
                <a:close/>
                <a:moveTo>
                  <a:pt x="18707" y="5266"/>
                </a:moveTo>
                <a:cubicBezTo>
                  <a:pt x="18680" y="5266"/>
                  <a:pt x="18653" y="5283"/>
                  <a:pt x="18653" y="5318"/>
                </a:cubicBezTo>
                <a:lnTo>
                  <a:pt x="18653" y="5348"/>
                </a:lnTo>
                <a:cubicBezTo>
                  <a:pt x="18654" y="5382"/>
                  <a:pt x="18681" y="5399"/>
                  <a:pt x="18707" y="5399"/>
                </a:cubicBezTo>
                <a:cubicBezTo>
                  <a:pt x="18734" y="5399"/>
                  <a:pt x="18761" y="5382"/>
                  <a:pt x="18761" y="5348"/>
                </a:cubicBezTo>
                <a:lnTo>
                  <a:pt x="18761" y="5318"/>
                </a:lnTo>
                <a:cubicBezTo>
                  <a:pt x="18761" y="5283"/>
                  <a:pt x="18734" y="5266"/>
                  <a:pt x="18707" y="5266"/>
                </a:cubicBezTo>
                <a:close/>
                <a:moveTo>
                  <a:pt x="19655" y="5317"/>
                </a:moveTo>
                <a:cubicBezTo>
                  <a:pt x="19637" y="5317"/>
                  <a:pt x="19620" y="5328"/>
                  <a:pt x="19620" y="5351"/>
                </a:cubicBezTo>
                <a:lnTo>
                  <a:pt x="19620" y="5367"/>
                </a:lnTo>
                <a:cubicBezTo>
                  <a:pt x="19619" y="5389"/>
                  <a:pt x="19637" y="5400"/>
                  <a:pt x="19655" y="5400"/>
                </a:cubicBezTo>
                <a:cubicBezTo>
                  <a:pt x="19672" y="5400"/>
                  <a:pt x="19690" y="5389"/>
                  <a:pt x="19690" y="5367"/>
                </a:cubicBezTo>
                <a:lnTo>
                  <a:pt x="19690" y="5351"/>
                </a:lnTo>
                <a:cubicBezTo>
                  <a:pt x="19690" y="5328"/>
                  <a:pt x="19672" y="5317"/>
                  <a:pt x="19655" y="5317"/>
                </a:cubicBezTo>
                <a:close/>
                <a:moveTo>
                  <a:pt x="3208" y="5332"/>
                </a:moveTo>
                <a:cubicBezTo>
                  <a:pt x="3163" y="5332"/>
                  <a:pt x="3163" y="5404"/>
                  <a:pt x="3209" y="5404"/>
                </a:cubicBezTo>
                <a:lnTo>
                  <a:pt x="3239" y="5404"/>
                </a:lnTo>
                <a:cubicBezTo>
                  <a:pt x="3284" y="5404"/>
                  <a:pt x="3284" y="5332"/>
                  <a:pt x="3239" y="5332"/>
                </a:cubicBezTo>
                <a:lnTo>
                  <a:pt x="3209" y="5332"/>
                </a:lnTo>
                <a:cubicBezTo>
                  <a:pt x="3209" y="5332"/>
                  <a:pt x="3208" y="5332"/>
                  <a:pt x="3208" y="5332"/>
                </a:cubicBezTo>
                <a:close/>
                <a:moveTo>
                  <a:pt x="12290" y="5324"/>
                </a:moveTo>
                <a:cubicBezTo>
                  <a:pt x="12280" y="5324"/>
                  <a:pt x="12269" y="5330"/>
                  <a:pt x="12262" y="5343"/>
                </a:cubicBezTo>
                <a:cubicBezTo>
                  <a:pt x="12257" y="5353"/>
                  <a:pt x="12252" y="5363"/>
                  <a:pt x="12247" y="5373"/>
                </a:cubicBezTo>
                <a:cubicBezTo>
                  <a:pt x="12232" y="5401"/>
                  <a:pt x="12257" y="5426"/>
                  <a:pt x="12280" y="5426"/>
                </a:cubicBezTo>
                <a:cubicBezTo>
                  <a:pt x="12291" y="5426"/>
                  <a:pt x="12302" y="5421"/>
                  <a:pt x="12308" y="5409"/>
                </a:cubicBezTo>
                <a:cubicBezTo>
                  <a:pt x="12314" y="5398"/>
                  <a:pt x="12319" y="5389"/>
                  <a:pt x="12324" y="5378"/>
                </a:cubicBezTo>
                <a:cubicBezTo>
                  <a:pt x="12339" y="5350"/>
                  <a:pt x="12314" y="5324"/>
                  <a:pt x="12290" y="5324"/>
                </a:cubicBezTo>
                <a:close/>
                <a:moveTo>
                  <a:pt x="24957" y="5410"/>
                </a:moveTo>
                <a:cubicBezTo>
                  <a:pt x="24935" y="5410"/>
                  <a:pt x="24935" y="5445"/>
                  <a:pt x="24957" y="5445"/>
                </a:cubicBezTo>
                <a:cubicBezTo>
                  <a:pt x="24979" y="5445"/>
                  <a:pt x="24979" y="5410"/>
                  <a:pt x="24957" y="5410"/>
                </a:cubicBezTo>
                <a:close/>
                <a:moveTo>
                  <a:pt x="23696" y="5345"/>
                </a:moveTo>
                <a:cubicBezTo>
                  <a:pt x="23669" y="5345"/>
                  <a:pt x="23645" y="5381"/>
                  <a:pt x="23670" y="5406"/>
                </a:cubicBezTo>
                <a:cubicBezTo>
                  <a:pt x="23680" y="5416"/>
                  <a:pt x="23690" y="5427"/>
                  <a:pt x="23698" y="5436"/>
                </a:cubicBezTo>
                <a:cubicBezTo>
                  <a:pt x="23705" y="5444"/>
                  <a:pt x="23713" y="5447"/>
                  <a:pt x="23721" y="5447"/>
                </a:cubicBezTo>
                <a:cubicBezTo>
                  <a:pt x="23748" y="5447"/>
                  <a:pt x="23772" y="5411"/>
                  <a:pt x="23748" y="5386"/>
                </a:cubicBezTo>
                <a:cubicBezTo>
                  <a:pt x="23738" y="5375"/>
                  <a:pt x="23728" y="5365"/>
                  <a:pt x="23720" y="5356"/>
                </a:cubicBezTo>
                <a:cubicBezTo>
                  <a:pt x="23713" y="5349"/>
                  <a:pt x="23704" y="5345"/>
                  <a:pt x="23696" y="5345"/>
                </a:cubicBezTo>
                <a:close/>
                <a:moveTo>
                  <a:pt x="21351" y="5410"/>
                </a:moveTo>
                <a:cubicBezTo>
                  <a:pt x="21343" y="5410"/>
                  <a:pt x="21334" y="5413"/>
                  <a:pt x="21327" y="5420"/>
                </a:cubicBezTo>
                <a:lnTo>
                  <a:pt x="21312" y="5436"/>
                </a:lnTo>
                <a:cubicBezTo>
                  <a:pt x="21287" y="5461"/>
                  <a:pt x="21310" y="5496"/>
                  <a:pt x="21337" y="5496"/>
                </a:cubicBezTo>
                <a:cubicBezTo>
                  <a:pt x="21345" y="5496"/>
                  <a:pt x="21353" y="5493"/>
                  <a:pt x="21361" y="5485"/>
                </a:cubicBezTo>
                <a:lnTo>
                  <a:pt x="21376" y="5470"/>
                </a:lnTo>
                <a:cubicBezTo>
                  <a:pt x="21402" y="5445"/>
                  <a:pt x="21378" y="5410"/>
                  <a:pt x="21351" y="5410"/>
                </a:cubicBezTo>
                <a:close/>
                <a:moveTo>
                  <a:pt x="4199" y="5440"/>
                </a:moveTo>
                <a:cubicBezTo>
                  <a:pt x="4153" y="5440"/>
                  <a:pt x="4153" y="5510"/>
                  <a:pt x="4199" y="5510"/>
                </a:cubicBezTo>
                <a:lnTo>
                  <a:pt x="4215" y="5510"/>
                </a:lnTo>
                <a:cubicBezTo>
                  <a:pt x="4261" y="5510"/>
                  <a:pt x="4262" y="5440"/>
                  <a:pt x="4215" y="5440"/>
                </a:cubicBezTo>
                <a:close/>
                <a:moveTo>
                  <a:pt x="7869" y="5424"/>
                </a:moveTo>
                <a:cubicBezTo>
                  <a:pt x="7861" y="5424"/>
                  <a:pt x="7852" y="5427"/>
                  <a:pt x="7845" y="5435"/>
                </a:cubicBezTo>
                <a:lnTo>
                  <a:pt x="7829" y="5451"/>
                </a:lnTo>
                <a:cubicBezTo>
                  <a:pt x="7804" y="5476"/>
                  <a:pt x="7828" y="5511"/>
                  <a:pt x="7855" y="5511"/>
                </a:cubicBezTo>
                <a:cubicBezTo>
                  <a:pt x="7863" y="5511"/>
                  <a:pt x="7871" y="5507"/>
                  <a:pt x="7878" y="5500"/>
                </a:cubicBezTo>
                <a:lnTo>
                  <a:pt x="7894" y="5484"/>
                </a:lnTo>
                <a:cubicBezTo>
                  <a:pt x="7920" y="5460"/>
                  <a:pt x="7896" y="5424"/>
                  <a:pt x="7869" y="5424"/>
                </a:cubicBezTo>
                <a:close/>
                <a:moveTo>
                  <a:pt x="16409" y="5399"/>
                </a:moveTo>
                <a:cubicBezTo>
                  <a:pt x="16384" y="5399"/>
                  <a:pt x="16360" y="5424"/>
                  <a:pt x="16377" y="5451"/>
                </a:cubicBezTo>
                <a:cubicBezTo>
                  <a:pt x="16388" y="5466"/>
                  <a:pt x="16397" y="5480"/>
                  <a:pt x="16408" y="5495"/>
                </a:cubicBezTo>
                <a:cubicBezTo>
                  <a:pt x="16416" y="5506"/>
                  <a:pt x="16427" y="5511"/>
                  <a:pt x="16438" y="5511"/>
                </a:cubicBezTo>
                <a:cubicBezTo>
                  <a:pt x="16463" y="5511"/>
                  <a:pt x="16487" y="5486"/>
                  <a:pt x="16468" y="5459"/>
                </a:cubicBezTo>
                <a:cubicBezTo>
                  <a:pt x="16458" y="5443"/>
                  <a:pt x="16450" y="5430"/>
                  <a:pt x="16439" y="5415"/>
                </a:cubicBezTo>
                <a:cubicBezTo>
                  <a:pt x="16431" y="5404"/>
                  <a:pt x="16420" y="5399"/>
                  <a:pt x="16409" y="5399"/>
                </a:cubicBezTo>
                <a:close/>
                <a:moveTo>
                  <a:pt x="9306" y="5423"/>
                </a:moveTo>
                <a:cubicBezTo>
                  <a:pt x="9282" y="5423"/>
                  <a:pt x="9257" y="5449"/>
                  <a:pt x="9271" y="5477"/>
                </a:cubicBezTo>
                <a:cubicBezTo>
                  <a:pt x="9277" y="5487"/>
                  <a:pt x="9282" y="5496"/>
                  <a:pt x="9287" y="5506"/>
                </a:cubicBezTo>
                <a:cubicBezTo>
                  <a:pt x="9294" y="5519"/>
                  <a:pt x="9304" y="5524"/>
                  <a:pt x="9315" y="5524"/>
                </a:cubicBezTo>
                <a:cubicBezTo>
                  <a:pt x="9339" y="5524"/>
                  <a:pt x="9363" y="5499"/>
                  <a:pt x="9349" y="5472"/>
                </a:cubicBezTo>
                <a:cubicBezTo>
                  <a:pt x="9344" y="5461"/>
                  <a:pt x="9339" y="5452"/>
                  <a:pt x="9333" y="5441"/>
                </a:cubicBezTo>
                <a:cubicBezTo>
                  <a:pt x="9327" y="5429"/>
                  <a:pt x="9316" y="5423"/>
                  <a:pt x="9306" y="5423"/>
                </a:cubicBezTo>
                <a:close/>
                <a:moveTo>
                  <a:pt x="8884" y="5469"/>
                </a:moveTo>
                <a:cubicBezTo>
                  <a:pt x="8871" y="5469"/>
                  <a:pt x="8858" y="5487"/>
                  <a:pt x="8870" y="5500"/>
                </a:cubicBezTo>
                <a:lnTo>
                  <a:pt x="8914" y="5544"/>
                </a:lnTo>
                <a:cubicBezTo>
                  <a:pt x="8918" y="5547"/>
                  <a:pt x="8922" y="5549"/>
                  <a:pt x="8926" y="5549"/>
                </a:cubicBezTo>
                <a:cubicBezTo>
                  <a:pt x="8939" y="5549"/>
                  <a:pt x="8952" y="5532"/>
                  <a:pt x="8939" y="5520"/>
                </a:cubicBezTo>
                <a:lnTo>
                  <a:pt x="8894" y="5475"/>
                </a:lnTo>
                <a:cubicBezTo>
                  <a:pt x="8891" y="5471"/>
                  <a:pt x="8887" y="5469"/>
                  <a:pt x="8884" y="5469"/>
                </a:cubicBezTo>
                <a:close/>
                <a:moveTo>
                  <a:pt x="15449" y="5412"/>
                </a:moveTo>
                <a:cubicBezTo>
                  <a:pt x="15436" y="5412"/>
                  <a:pt x="15423" y="5429"/>
                  <a:pt x="15436" y="5442"/>
                </a:cubicBezTo>
                <a:cubicBezTo>
                  <a:pt x="15466" y="5475"/>
                  <a:pt x="15496" y="5510"/>
                  <a:pt x="15528" y="5546"/>
                </a:cubicBezTo>
                <a:cubicBezTo>
                  <a:pt x="15531" y="5550"/>
                  <a:pt x="15536" y="5552"/>
                  <a:pt x="15539" y="5552"/>
                </a:cubicBezTo>
                <a:cubicBezTo>
                  <a:pt x="15553" y="5552"/>
                  <a:pt x="15564" y="5534"/>
                  <a:pt x="15552" y="5521"/>
                </a:cubicBezTo>
                <a:cubicBezTo>
                  <a:pt x="15523" y="5487"/>
                  <a:pt x="15491" y="5452"/>
                  <a:pt x="15461" y="5417"/>
                </a:cubicBezTo>
                <a:cubicBezTo>
                  <a:pt x="15457" y="5413"/>
                  <a:pt x="15453" y="5412"/>
                  <a:pt x="15449" y="5412"/>
                </a:cubicBezTo>
                <a:close/>
                <a:moveTo>
                  <a:pt x="15864" y="5425"/>
                </a:moveTo>
                <a:cubicBezTo>
                  <a:pt x="15850" y="5425"/>
                  <a:pt x="15837" y="5433"/>
                  <a:pt x="15834" y="5451"/>
                </a:cubicBezTo>
                <a:cubicBezTo>
                  <a:pt x="15824" y="5485"/>
                  <a:pt x="15834" y="5517"/>
                  <a:pt x="15856" y="5545"/>
                </a:cubicBezTo>
                <a:cubicBezTo>
                  <a:pt x="15862" y="5553"/>
                  <a:pt x="15872" y="5556"/>
                  <a:pt x="15882" y="5556"/>
                </a:cubicBezTo>
                <a:cubicBezTo>
                  <a:pt x="15891" y="5556"/>
                  <a:pt x="15901" y="5552"/>
                  <a:pt x="15907" y="5546"/>
                </a:cubicBezTo>
                <a:cubicBezTo>
                  <a:pt x="15922" y="5531"/>
                  <a:pt x="15918" y="5510"/>
                  <a:pt x="15907" y="5496"/>
                </a:cubicBezTo>
                <a:cubicBezTo>
                  <a:pt x="15901" y="5488"/>
                  <a:pt x="15901" y="5479"/>
                  <a:pt x="15902" y="5470"/>
                </a:cubicBezTo>
                <a:cubicBezTo>
                  <a:pt x="15908" y="5443"/>
                  <a:pt x="15885" y="5425"/>
                  <a:pt x="15864" y="5425"/>
                </a:cubicBezTo>
                <a:close/>
                <a:moveTo>
                  <a:pt x="20691" y="5483"/>
                </a:moveTo>
                <a:cubicBezTo>
                  <a:pt x="20664" y="5483"/>
                  <a:pt x="20640" y="5518"/>
                  <a:pt x="20666" y="5543"/>
                </a:cubicBezTo>
                <a:lnTo>
                  <a:pt x="20682" y="5559"/>
                </a:lnTo>
                <a:cubicBezTo>
                  <a:pt x="20689" y="5566"/>
                  <a:pt x="20698" y="5569"/>
                  <a:pt x="20706" y="5569"/>
                </a:cubicBezTo>
                <a:cubicBezTo>
                  <a:pt x="20733" y="5569"/>
                  <a:pt x="20756" y="5534"/>
                  <a:pt x="20731" y="5509"/>
                </a:cubicBezTo>
                <a:lnTo>
                  <a:pt x="20715" y="5494"/>
                </a:lnTo>
                <a:cubicBezTo>
                  <a:pt x="20708" y="5486"/>
                  <a:pt x="20700" y="5483"/>
                  <a:pt x="20691" y="5483"/>
                </a:cubicBezTo>
                <a:close/>
                <a:moveTo>
                  <a:pt x="4515" y="5515"/>
                </a:moveTo>
                <a:cubicBezTo>
                  <a:pt x="4507" y="5515"/>
                  <a:pt x="4499" y="5519"/>
                  <a:pt x="4491" y="5526"/>
                </a:cubicBezTo>
                <a:lnTo>
                  <a:pt x="4476" y="5542"/>
                </a:lnTo>
                <a:cubicBezTo>
                  <a:pt x="4449" y="5566"/>
                  <a:pt x="4474" y="5602"/>
                  <a:pt x="4502" y="5602"/>
                </a:cubicBezTo>
                <a:cubicBezTo>
                  <a:pt x="4510" y="5602"/>
                  <a:pt x="4518" y="5599"/>
                  <a:pt x="4525" y="5592"/>
                </a:cubicBezTo>
                <a:lnTo>
                  <a:pt x="4541" y="5576"/>
                </a:lnTo>
                <a:cubicBezTo>
                  <a:pt x="4566" y="5551"/>
                  <a:pt x="4542" y="5515"/>
                  <a:pt x="4515" y="5515"/>
                </a:cubicBezTo>
                <a:close/>
                <a:moveTo>
                  <a:pt x="2066" y="5540"/>
                </a:moveTo>
                <a:cubicBezTo>
                  <a:pt x="2020" y="5540"/>
                  <a:pt x="2020" y="5610"/>
                  <a:pt x="2066" y="5610"/>
                </a:cubicBezTo>
                <a:cubicBezTo>
                  <a:pt x="2111" y="5610"/>
                  <a:pt x="2111" y="5540"/>
                  <a:pt x="2066" y="5540"/>
                </a:cubicBezTo>
                <a:close/>
                <a:moveTo>
                  <a:pt x="7793" y="5545"/>
                </a:moveTo>
                <a:cubicBezTo>
                  <a:pt x="7747" y="5545"/>
                  <a:pt x="7747" y="5615"/>
                  <a:pt x="7793" y="5615"/>
                </a:cubicBezTo>
                <a:cubicBezTo>
                  <a:pt x="7839" y="5615"/>
                  <a:pt x="7839" y="5545"/>
                  <a:pt x="7793" y="5545"/>
                </a:cubicBezTo>
                <a:close/>
                <a:moveTo>
                  <a:pt x="3718" y="5559"/>
                </a:moveTo>
                <a:cubicBezTo>
                  <a:pt x="3710" y="5559"/>
                  <a:pt x="3702" y="5562"/>
                  <a:pt x="3695" y="5569"/>
                </a:cubicBezTo>
                <a:lnTo>
                  <a:pt x="3679" y="5585"/>
                </a:lnTo>
                <a:cubicBezTo>
                  <a:pt x="3654" y="5611"/>
                  <a:pt x="3678" y="5646"/>
                  <a:pt x="3705" y="5646"/>
                </a:cubicBezTo>
                <a:cubicBezTo>
                  <a:pt x="3713" y="5646"/>
                  <a:pt x="3721" y="5643"/>
                  <a:pt x="3729" y="5635"/>
                </a:cubicBezTo>
                <a:cubicBezTo>
                  <a:pt x="3734" y="5629"/>
                  <a:pt x="3738" y="5625"/>
                  <a:pt x="3744" y="5619"/>
                </a:cubicBezTo>
                <a:cubicBezTo>
                  <a:pt x="3769" y="5594"/>
                  <a:pt x="3745" y="5559"/>
                  <a:pt x="3718" y="5559"/>
                </a:cubicBezTo>
                <a:close/>
                <a:moveTo>
                  <a:pt x="24669" y="5572"/>
                </a:moveTo>
                <a:cubicBezTo>
                  <a:pt x="24661" y="5572"/>
                  <a:pt x="24653" y="5575"/>
                  <a:pt x="24645" y="5582"/>
                </a:cubicBezTo>
                <a:lnTo>
                  <a:pt x="24629" y="5597"/>
                </a:lnTo>
                <a:cubicBezTo>
                  <a:pt x="24604" y="5622"/>
                  <a:pt x="24629" y="5657"/>
                  <a:pt x="24656" y="5657"/>
                </a:cubicBezTo>
                <a:cubicBezTo>
                  <a:pt x="24664" y="5657"/>
                  <a:pt x="24672" y="5654"/>
                  <a:pt x="24680" y="5647"/>
                </a:cubicBezTo>
                <a:lnTo>
                  <a:pt x="24695" y="5631"/>
                </a:lnTo>
                <a:cubicBezTo>
                  <a:pt x="24720" y="5607"/>
                  <a:pt x="24697" y="5572"/>
                  <a:pt x="24669" y="5572"/>
                </a:cubicBezTo>
                <a:close/>
                <a:moveTo>
                  <a:pt x="13060" y="5584"/>
                </a:moveTo>
                <a:cubicBezTo>
                  <a:pt x="13043" y="5584"/>
                  <a:pt x="13025" y="5595"/>
                  <a:pt x="13025" y="5618"/>
                </a:cubicBezTo>
                <a:lnTo>
                  <a:pt x="13025" y="5634"/>
                </a:lnTo>
                <a:cubicBezTo>
                  <a:pt x="13025" y="5657"/>
                  <a:pt x="13043" y="5668"/>
                  <a:pt x="13060" y="5668"/>
                </a:cubicBezTo>
                <a:cubicBezTo>
                  <a:pt x="13078" y="5668"/>
                  <a:pt x="13095" y="5657"/>
                  <a:pt x="13095" y="5634"/>
                </a:cubicBezTo>
                <a:lnTo>
                  <a:pt x="13095" y="5618"/>
                </a:lnTo>
                <a:cubicBezTo>
                  <a:pt x="13095" y="5595"/>
                  <a:pt x="13078" y="5584"/>
                  <a:pt x="13060" y="5584"/>
                </a:cubicBezTo>
                <a:close/>
                <a:moveTo>
                  <a:pt x="12744" y="5584"/>
                </a:moveTo>
                <a:cubicBezTo>
                  <a:pt x="12739" y="5584"/>
                  <a:pt x="12733" y="5585"/>
                  <a:pt x="12728" y="5588"/>
                </a:cubicBezTo>
                <a:cubicBezTo>
                  <a:pt x="12717" y="5593"/>
                  <a:pt x="12708" y="5598"/>
                  <a:pt x="12697" y="5604"/>
                </a:cubicBezTo>
                <a:cubicBezTo>
                  <a:pt x="12663" y="5622"/>
                  <a:pt x="12684" y="5670"/>
                  <a:pt x="12716" y="5670"/>
                </a:cubicBezTo>
                <a:cubicBezTo>
                  <a:pt x="12721" y="5670"/>
                  <a:pt x="12727" y="5668"/>
                  <a:pt x="12733" y="5665"/>
                </a:cubicBezTo>
                <a:cubicBezTo>
                  <a:pt x="12743" y="5660"/>
                  <a:pt x="12753" y="5655"/>
                  <a:pt x="12763" y="5650"/>
                </a:cubicBezTo>
                <a:cubicBezTo>
                  <a:pt x="12798" y="5632"/>
                  <a:pt x="12777" y="5584"/>
                  <a:pt x="12744" y="5584"/>
                </a:cubicBezTo>
                <a:close/>
                <a:moveTo>
                  <a:pt x="13721" y="5570"/>
                </a:moveTo>
                <a:cubicBezTo>
                  <a:pt x="13704" y="5570"/>
                  <a:pt x="13686" y="5582"/>
                  <a:pt x="13686" y="5605"/>
                </a:cubicBezTo>
                <a:lnTo>
                  <a:pt x="13686" y="5635"/>
                </a:lnTo>
                <a:cubicBezTo>
                  <a:pt x="13686" y="5658"/>
                  <a:pt x="13703" y="5670"/>
                  <a:pt x="13721" y="5670"/>
                </a:cubicBezTo>
                <a:cubicBezTo>
                  <a:pt x="13739" y="5670"/>
                  <a:pt x="13756" y="5658"/>
                  <a:pt x="13756" y="5635"/>
                </a:cubicBezTo>
                <a:lnTo>
                  <a:pt x="13756" y="5605"/>
                </a:lnTo>
                <a:cubicBezTo>
                  <a:pt x="13756" y="5582"/>
                  <a:pt x="13739" y="5570"/>
                  <a:pt x="13721" y="5570"/>
                </a:cubicBezTo>
                <a:close/>
                <a:moveTo>
                  <a:pt x="6780" y="5563"/>
                </a:moveTo>
                <a:cubicBezTo>
                  <a:pt x="6710" y="5563"/>
                  <a:pt x="6710" y="5671"/>
                  <a:pt x="6780" y="5671"/>
                </a:cubicBezTo>
                <a:cubicBezTo>
                  <a:pt x="6849" y="5671"/>
                  <a:pt x="6849" y="5563"/>
                  <a:pt x="6780" y="5563"/>
                </a:cubicBezTo>
                <a:close/>
                <a:moveTo>
                  <a:pt x="595" y="5627"/>
                </a:moveTo>
                <a:cubicBezTo>
                  <a:pt x="582" y="5627"/>
                  <a:pt x="569" y="5645"/>
                  <a:pt x="582" y="5657"/>
                </a:cubicBezTo>
                <a:lnTo>
                  <a:pt x="597" y="5673"/>
                </a:lnTo>
                <a:cubicBezTo>
                  <a:pt x="601" y="5677"/>
                  <a:pt x="605" y="5678"/>
                  <a:pt x="609" y="5678"/>
                </a:cubicBezTo>
                <a:cubicBezTo>
                  <a:pt x="622" y="5678"/>
                  <a:pt x="635" y="5660"/>
                  <a:pt x="623" y="5648"/>
                </a:cubicBezTo>
                <a:cubicBezTo>
                  <a:pt x="616" y="5642"/>
                  <a:pt x="611" y="5637"/>
                  <a:pt x="607" y="5632"/>
                </a:cubicBezTo>
                <a:cubicBezTo>
                  <a:pt x="603" y="5628"/>
                  <a:pt x="599" y="5627"/>
                  <a:pt x="595" y="5627"/>
                </a:cubicBezTo>
                <a:close/>
                <a:moveTo>
                  <a:pt x="11392" y="5592"/>
                </a:moveTo>
                <a:cubicBezTo>
                  <a:pt x="11386" y="5592"/>
                  <a:pt x="11380" y="5594"/>
                  <a:pt x="11374" y="5598"/>
                </a:cubicBezTo>
                <a:cubicBezTo>
                  <a:pt x="11358" y="5609"/>
                  <a:pt x="11344" y="5618"/>
                  <a:pt x="11329" y="5629"/>
                </a:cubicBezTo>
                <a:cubicBezTo>
                  <a:pt x="11297" y="5649"/>
                  <a:pt x="11317" y="5695"/>
                  <a:pt x="11347" y="5695"/>
                </a:cubicBezTo>
                <a:cubicBezTo>
                  <a:pt x="11352" y="5695"/>
                  <a:pt x="11358" y="5694"/>
                  <a:pt x="11365" y="5690"/>
                </a:cubicBezTo>
                <a:cubicBezTo>
                  <a:pt x="11380" y="5679"/>
                  <a:pt x="11395" y="5671"/>
                  <a:pt x="11409" y="5660"/>
                </a:cubicBezTo>
                <a:cubicBezTo>
                  <a:pt x="11441" y="5639"/>
                  <a:pt x="11421" y="5592"/>
                  <a:pt x="11392" y="5592"/>
                </a:cubicBezTo>
                <a:close/>
                <a:moveTo>
                  <a:pt x="17131" y="5590"/>
                </a:moveTo>
                <a:cubicBezTo>
                  <a:pt x="17090" y="5590"/>
                  <a:pt x="17054" y="5643"/>
                  <a:pt x="17091" y="5681"/>
                </a:cubicBezTo>
                <a:cubicBezTo>
                  <a:pt x="17096" y="5686"/>
                  <a:pt x="17101" y="5693"/>
                  <a:pt x="17106" y="5697"/>
                </a:cubicBezTo>
                <a:cubicBezTo>
                  <a:pt x="17117" y="5708"/>
                  <a:pt x="17130" y="5712"/>
                  <a:pt x="17142" y="5712"/>
                </a:cubicBezTo>
                <a:cubicBezTo>
                  <a:pt x="17183" y="5712"/>
                  <a:pt x="17220" y="5659"/>
                  <a:pt x="17183" y="5621"/>
                </a:cubicBezTo>
                <a:lnTo>
                  <a:pt x="17167" y="5606"/>
                </a:lnTo>
                <a:cubicBezTo>
                  <a:pt x="17156" y="5595"/>
                  <a:pt x="17143" y="5590"/>
                  <a:pt x="17131" y="5590"/>
                </a:cubicBezTo>
                <a:close/>
                <a:moveTo>
                  <a:pt x="142" y="5655"/>
                </a:moveTo>
                <a:cubicBezTo>
                  <a:pt x="98" y="5655"/>
                  <a:pt x="97" y="5724"/>
                  <a:pt x="144" y="5725"/>
                </a:cubicBezTo>
                <a:cubicBezTo>
                  <a:pt x="189" y="5725"/>
                  <a:pt x="189" y="5655"/>
                  <a:pt x="144" y="5655"/>
                </a:cubicBezTo>
                <a:cubicBezTo>
                  <a:pt x="143" y="5655"/>
                  <a:pt x="142" y="5655"/>
                  <a:pt x="142" y="5655"/>
                </a:cubicBezTo>
                <a:close/>
                <a:moveTo>
                  <a:pt x="1405" y="5597"/>
                </a:moveTo>
                <a:cubicBezTo>
                  <a:pt x="1378" y="5597"/>
                  <a:pt x="1354" y="5633"/>
                  <a:pt x="1380" y="5657"/>
                </a:cubicBezTo>
                <a:cubicBezTo>
                  <a:pt x="1399" y="5677"/>
                  <a:pt x="1419" y="5698"/>
                  <a:pt x="1440" y="5718"/>
                </a:cubicBezTo>
                <a:cubicBezTo>
                  <a:pt x="1447" y="5725"/>
                  <a:pt x="1455" y="5728"/>
                  <a:pt x="1463" y="5728"/>
                </a:cubicBezTo>
                <a:cubicBezTo>
                  <a:pt x="1491" y="5728"/>
                  <a:pt x="1515" y="5693"/>
                  <a:pt x="1490" y="5668"/>
                </a:cubicBezTo>
                <a:cubicBezTo>
                  <a:pt x="1470" y="5648"/>
                  <a:pt x="1450" y="5627"/>
                  <a:pt x="1429" y="5608"/>
                </a:cubicBezTo>
                <a:cubicBezTo>
                  <a:pt x="1422" y="5600"/>
                  <a:pt x="1413" y="5597"/>
                  <a:pt x="1405" y="5597"/>
                </a:cubicBezTo>
                <a:close/>
                <a:moveTo>
                  <a:pt x="24011" y="5644"/>
                </a:moveTo>
                <a:cubicBezTo>
                  <a:pt x="23984" y="5644"/>
                  <a:pt x="23960" y="5680"/>
                  <a:pt x="23985" y="5704"/>
                </a:cubicBezTo>
                <a:lnTo>
                  <a:pt x="24001" y="5720"/>
                </a:lnTo>
                <a:cubicBezTo>
                  <a:pt x="24008" y="5727"/>
                  <a:pt x="24017" y="5730"/>
                  <a:pt x="24025" y="5730"/>
                </a:cubicBezTo>
                <a:cubicBezTo>
                  <a:pt x="24052" y="5730"/>
                  <a:pt x="24076" y="5695"/>
                  <a:pt x="24051" y="5671"/>
                </a:cubicBezTo>
                <a:cubicBezTo>
                  <a:pt x="24045" y="5665"/>
                  <a:pt x="24041" y="5660"/>
                  <a:pt x="24035" y="5655"/>
                </a:cubicBezTo>
                <a:cubicBezTo>
                  <a:pt x="24028" y="5647"/>
                  <a:pt x="24019" y="5644"/>
                  <a:pt x="24011" y="5644"/>
                </a:cubicBezTo>
                <a:close/>
                <a:moveTo>
                  <a:pt x="22131" y="5652"/>
                </a:moveTo>
                <a:cubicBezTo>
                  <a:pt x="22123" y="5652"/>
                  <a:pt x="22115" y="5655"/>
                  <a:pt x="22108" y="5662"/>
                </a:cubicBezTo>
                <a:lnTo>
                  <a:pt x="22092" y="5678"/>
                </a:lnTo>
                <a:cubicBezTo>
                  <a:pt x="22067" y="5703"/>
                  <a:pt x="22091" y="5739"/>
                  <a:pt x="22118" y="5739"/>
                </a:cubicBezTo>
                <a:cubicBezTo>
                  <a:pt x="22126" y="5739"/>
                  <a:pt x="22134" y="5736"/>
                  <a:pt x="22141" y="5728"/>
                </a:cubicBezTo>
                <a:lnTo>
                  <a:pt x="22157" y="5713"/>
                </a:lnTo>
                <a:cubicBezTo>
                  <a:pt x="22183" y="5688"/>
                  <a:pt x="22158" y="5652"/>
                  <a:pt x="22131" y="5652"/>
                </a:cubicBezTo>
                <a:close/>
                <a:moveTo>
                  <a:pt x="3644" y="5678"/>
                </a:moveTo>
                <a:cubicBezTo>
                  <a:pt x="3598" y="5678"/>
                  <a:pt x="3598" y="5749"/>
                  <a:pt x="3644" y="5749"/>
                </a:cubicBezTo>
                <a:cubicBezTo>
                  <a:pt x="3644" y="5749"/>
                  <a:pt x="3644" y="5749"/>
                  <a:pt x="3645" y="5749"/>
                </a:cubicBezTo>
                <a:cubicBezTo>
                  <a:pt x="3688" y="5749"/>
                  <a:pt x="3690" y="5678"/>
                  <a:pt x="3644" y="5678"/>
                </a:cubicBezTo>
                <a:close/>
                <a:moveTo>
                  <a:pt x="5997" y="5636"/>
                </a:moveTo>
                <a:cubicBezTo>
                  <a:pt x="5985" y="5636"/>
                  <a:pt x="5972" y="5641"/>
                  <a:pt x="5961" y="5652"/>
                </a:cubicBezTo>
                <a:lnTo>
                  <a:pt x="5932" y="5682"/>
                </a:lnTo>
                <a:cubicBezTo>
                  <a:pt x="5893" y="5719"/>
                  <a:pt x="5930" y="5773"/>
                  <a:pt x="5971" y="5773"/>
                </a:cubicBezTo>
                <a:cubicBezTo>
                  <a:pt x="5983" y="5773"/>
                  <a:pt x="5995" y="5769"/>
                  <a:pt x="6006" y="5758"/>
                </a:cubicBezTo>
                <a:lnTo>
                  <a:pt x="6037" y="5728"/>
                </a:lnTo>
                <a:cubicBezTo>
                  <a:pt x="6074" y="5690"/>
                  <a:pt x="6038" y="5636"/>
                  <a:pt x="5997" y="5636"/>
                </a:cubicBezTo>
                <a:close/>
                <a:moveTo>
                  <a:pt x="7448" y="5708"/>
                </a:moveTo>
                <a:cubicBezTo>
                  <a:pt x="7402" y="5708"/>
                  <a:pt x="7402" y="5779"/>
                  <a:pt x="7448" y="5779"/>
                </a:cubicBezTo>
                <a:cubicBezTo>
                  <a:pt x="7494" y="5779"/>
                  <a:pt x="7494" y="5708"/>
                  <a:pt x="7448" y="5708"/>
                </a:cubicBezTo>
                <a:close/>
                <a:moveTo>
                  <a:pt x="984" y="5748"/>
                </a:moveTo>
                <a:cubicBezTo>
                  <a:pt x="971" y="5748"/>
                  <a:pt x="959" y="5767"/>
                  <a:pt x="971" y="5779"/>
                </a:cubicBezTo>
                <a:lnTo>
                  <a:pt x="987" y="5794"/>
                </a:lnTo>
                <a:cubicBezTo>
                  <a:pt x="991" y="5798"/>
                  <a:pt x="995" y="5799"/>
                  <a:pt x="999" y="5799"/>
                </a:cubicBezTo>
                <a:cubicBezTo>
                  <a:pt x="1012" y="5799"/>
                  <a:pt x="1023" y="5782"/>
                  <a:pt x="1011" y="5770"/>
                </a:cubicBezTo>
                <a:lnTo>
                  <a:pt x="995" y="5754"/>
                </a:lnTo>
                <a:cubicBezTo>
                  <a:pt x="992" y="5750"/>
                  <a:pt x="988" y="5748"/>
                  <a:pt x="984" y="5748"/>
                </a:cubicBezTo>
                <a:close/>
                <a:moveTo>
                  <a:pt x="12022" y="5731"/>
                </a:moveTo>
                <a:cubicBezTo>
                  <a:pt x="11977" y="5731"/>
                  <a:pt x="11978" y="5803"/>
                  <a:pt x="12022" y="5803"/>
                </a:cubicBezTo>
                <a:lnTo>
                  <a:pt x="12053" y="5803"/>
                </a:lnTo>
                <a:cubicBezTo>
                  <a:pt x="12099" y="5803"/>
                  <a:pt x="12099" y="5731"/>
                  <a:pt x="12053" y="5731"/>
                </a:cubicBezTo>
                <a:lnTo>
                  <a:pt x="12022" y="5731"/>
                </a:lnTo>
                <a:cubicBezTo>
                  <a:pt x="12022" y="5731"/>
                  <a:pt x="12022" y="5731"/>
                  <a:pt x="12022" y="5731"/>
                </a:cubicBezTo>
                <a:close/>
                <a:moveTo>
                  <a:pt x="8491" y="5736"/>
                </a:moveTo>
                <a:cubicBezTo>
                  <a:pt x="8446" y="5736"/>
                  <a:pt x="8446" y="5807"/>
                  <a:pt x="8491" y="5807"/>
                </a:cubicBezTo>
                <a:cubicBezTo>
                  <a:pt x="8537" y="5807"/>
                  <a:pt x="8538" y="5736"/>
                  <a:pt x="8491" y="5736"/>
                </a:cubicBezTo>
                <a:close/>
                <a:moveTo>
                  <a:pt x="20164" y="5708"/>
                </a:moveTo>
                <a:cubicBezTo>
                  <a:pt x="20147" y="5708"/>
                  <a:pt x="20129" y="5719"/>
                  <a:pt x="20129" y="5742"/>
                </a:cubicBezTo>
                <a:lnTo>
                  <a:pt x="20129" y="5772"/>
                </a:lnTo>
                <a:cubicBezTo>
                  <a:pt x="20129" y="5795"/>
                  <a:pt x="20147" y="5807"/>
                  <a:pt x="20164" y="5807"/>
                </a:cubicBezTo>
                <a:cubicBezTo>
                  <a:pt x="20182" y="5807"/>
                  <a:pt x="20200" y="5795"/>
                  <a:pt x="20200" y="5772"/>
                </a:cubicBezTo>
                <a:lnTo>
                  <a:pt x="20200" y="5742"/>
                </a:lnTo>
                <a:cubicBezTo>
                  <a:pt x="20200" y="5719"/>
                  <a:pt x="20182" y="5708"/>
                  <a:pt x="20164" y="5708"/>
                </a:cubicBezTo>
                <a:close/>
                <a:moveTo>
                  <a:pt x="18962" y="5702"/>
                </a:moveTo>
                <a:cubicBezTo>
                  <a:pt x="18935" y="5702"/>
                  <a:pt x="18908" y="5719"/>
                  <a:pt x="18908" y="5754"/>
                </a:cubicBezTo>
                <a:lnTo>
                  <a:pt x="18908" y="5770"/>
                </a:lnTo>
                <a:cubicBezTo>
                  <a:pt x="18908" y="5804"/>
                  <a:pt x="18935" y="5821"/>
                  <a:pt x="18962" y="5821"/>
                </a:cubicBezTo>
                <a:cubicBezTo>
                  <a:pt x="18988" y="5821"/>
                  <a:pt x="19015" y="5804"/>
                  <a:pt x="19016" y="5770"/>
                </a:cubicBezTo>
                <a:lnTo>
                  <a:pt x="19016" y="5754"/>
                </a:lnTo>
                <a:cubicBezTo>
                  <a:pt x="19016" y="5719"/>
                  <a:pt x="18989" y="5702"/>
                  <a:pt x="18962" y="5702"/>
                </a:cubicBezTo>
                <a:close/>
                <a:moveTo>
                  <a:pt x="22597" y="5767"/>
                </a:moveTo>
                <a:cubicBezTo>
                  <a:pt x="22588" y="5767"/>
                  <a:pt x="22580" y="5772"/>
                  <a:pt x="22579" y="5783"/>
                </a:cubicBezTo>
                <a:lnTo>
                  <a:pt x="22579" y="5805"/>
                </a:lnTo>
                <a:cubicBezTo>
                  <a:pt x="22579" y="5816"/>
                  <a:pt x="22588" y="5822"/>
                  <a:pt x="22597" y="5822"/>
                </a:cubicBezTo>
                <a:cubicBezTo>
                  <a:pt x="22606" y="5822"/>
                  <a:pt x="22615" y="5816"/>
                  <a:pt x="22615" y="5805"/>
                </a:cubicBezTo>
                <a:lnTo>
                  <a:pt x="22615" y="5783"/>
                </a:lnTo>
                <a:cubicBezTo>
                  <a:pt x="22615" y="5772"/>
                  <a:pt x="22606" y="5767"/>
                  <a:pt x="22597" y="5767"/>
                </a:cubicBezTo>
                <a:close/>
                <a:moveTo>
                  <a:pt x="7192" y="5783"/>
                </a:moveTo>
                <a:cubicBezTo>
                  <a:pt x="7147" y="5783"/>
                  <a:pt x="7147" y="5854"/>
                  <a:pt x="7192" y="5854"/>
                </a:cubicBezTo>
                <a:lnTo>
                  <a:pt x="7208" y="5854"/>
                </a:lnTo>
                <a:cubicBezTo>
                  <a:pt x="7253" y="5854"/>
                  <a:pt x="7254" y="5783"/>
                  <a:pt x="7208" y="5783"/>
                </a:cubicBezTo>
                <a:close/>
                <a:moveTo>
                  <a:pt x="20945" y="5800"/>
                </a:moveTo>
                <a:cubicBezTo>
                  <a:pt x="20899" y="5800"/>
                  <a:pt x="20899" y="5871"/>
                  <a:pt x="20945" y="5871"/>
                </a:cubicBezTo>
                <a:cubicBezTo>
                  <a:pt x="20991" y="5871"/>
                  <a:pt x="20991" y="5800"/>
                  <a:pt x="20945" y="5800"/>
                </a:cubicBezTo>
                <a:close/>
                <a:moveTo>
                  <a:pt x="19593" y="5705"/>
                </a:moveTo>
                <a:cubicBezTo>
                  <a:pt x="19576" y="5705"/>
                  <a:pt x="19558" y="5717"/>
                  <a:pt x="19558" y="5740"/>
                </a:cubicBezTo>
                <a:lnTo>
                  <a:pt x="19558" y="5846"/>
                </a:lnTo>
                <a:cubicBezTo>
                  <a:pt x="19558" y="5869"/>
                  <a:pt x="19576" y="5880"/>
                  <a:pt x="19593" y="5880"/>
                </a:cubicBezTo>
                <a:cubicBezTo>
                  <a:pt x="19611" y="5880"/>
                  <a:pt x="19629" y="5869"/>
                  <a:pt x="19629" y="5846"/>
                </a:cubicBezTo>
                <a:lnTo>
                  <a:pt x="19629" y="5740"/>
                </a:lnTo>
                <a:cubicBezTo>
                  <a:pt x="19629" y="5717"/>
                  <a:pt x="19611" y="5705"/>
                  <a:pt x="19593" y="5705"/>
                </a:cubicBezTo>
                <a:close/>
                <a:moveTo>
                  <a:pt x="6604" y="5810"/>
                </a:moveTo>
                <a:cubicBezTo>
                  <a:pt x="6599" y="5810"/>
                  <a:pt x="6593" y="5811"/>
                  <a:pt x="6588" y="5814"/>
                </a:cubicBezTo>
                <a:cubicBezTo>
                  <a:pt x="6577" y="5819"/>
                  <a:pt x="6568" y="5825"/>
                  <a:pt x="6557" y="5830"/>
                </a:cubicBezTo>
                <a:cubicBezTo>
                  <a:pt x="6522" y="5848"/>
                  <a:pt x="6543" y="5896"/>
                  <a:pt x="6576" y="5896"/>
                </a:cubicBezTo>
                <a:cubicBezTo>
                  <a:pt x="6581" y="5896"/>
                  <a:pt x="6587" y="5895"/>
                  <a:pt x="6593" y="5892"/>
                </a:cubicBezTo>
                <a:cubicBezTo>
                  <a:pt x="6603" y="5886"/>
                  <a:pt x="6613" y="5881"/>
                  <a:pt x="6623" y="5876"/>
                </a:cubicBezTo>
                <a:cubicBezTo>
                  <a:pt x="6659" y="5858"/>
                  <a:pt x="6637" y="5810"/>
                  <a:pt x="6604" y="5810"/>
                </a:cubicBezTo>
                <a:close/>
                <a:moveTo>
                  <a:pt x="13013" y="5839"/>
                </a:moveTo>
                <a:cubicBezTo>
                  <a:pt x="12968" y="5839"/>
                  <a:pt x="12969" y="5910"/>
                  <a:pt x="13014" y="5910"/>
                </a:cubicBezTo>
                <a:lnTo>
                  <a:pt x="13029" y="5910"/>
                </a:lnTo>
                <a:cubicBezTo>
                  <a:pt x="13074" y="5910"/>
                  <a:pt x="13074" y="5839"/>
                  <a:pt x="13029" y="5839"/>
                </a:cubicBezTo>
                <a:lnTo>
                  <a:pt x="13014" y="5839"/>
                </a:lnTo>
                <a:cubicBezTo>
                  <a:pt x="13013" y="5839"/>
                  <a:pt x="13013" y="5839"/>
                  <a:pt x="13013" y="5839"/>
                </a:cubicBezTo>
                <a:close/>
                <a:moveTo>
                  <a:pt x="3298" y="5841"/>
                </a:moveTo>
                <a:cubicBezTo>
                  <a:pt x="3252" y="5841"/>
                  <a:pt x="3252" y="5913"/>
                  <a:pt x="3298" y="5913"/>
                </a:cubicBezTo>
                <a:cubicBezTo>
                  <a:pt x="3298" y="5913"/>
                  <a:pt x="3299" y="5913"/>
                  <a:pt x="3299" y="5913"/>
                </a:cubicBezTo>
                <a:cubicBezTo>
                  <a:pt x="3342" y="5913"/>
                  <a:pt x="3344" y="5841"/>
                  <a:pt x="3298" y="5841"/>
                </a:cubicBezTo>
                <a:close/>
                <a:moveTo>
                  <a:pt x="6238" y="5880"/>
                </a:moveTo>
                <a:cubicBezTo>
                  <a:pt x="6192" y="5880"/>
                  <a:pt x="6192" y="5950"/>
                  <a:pt x="6238" y="5950"/>
                </a:cubicBezTo>
                <a:cubicBezTo>
                  <a:pt x="6284" y="5950"/>
                  <a:pt x="6284" y="5880"/>
                  <a:pt x="6238" y="5880"/>
                </a:cubicBezTo>
                <a:close/>
                <a:moveTo>
                  <a:pt x="21454" y="5876"/>
                </a:moveTo>
                <a:cubicBezTo>
                  <a:pt x="21443" y="5876"/>
                  <a:pt x="21435" y="5881"/>
                  <a:pt x="21428" y="5889"/>
                </a:cubicBezTo>
                <a:cubicBezTo>
                  <a:pt x="21426" y="5888"/>
                  <a:pt x="21425" y="5888"/>
                  <a:pt x="21423" y="5888"/>
                </a:cubicBezTo>
                <a:cubicBezTo>
                  <a:pt x="21389" y="5888"/>
                  <a:pt x="21376" y="5947"/>
                  <a:pt x="21416" y="5960"/>
                </a:cubicBezTo>
                <a:cubicBezTo>
                  <a:pt x="21422" y="5962"/>
                  <a:pt x="21428" y="5963"/>
                  <a:pt x="21434" y="5963"/>
                </a:cubicBezTo>
                <a:cubicBezTo>
                  <a:pt x="21459" y="5963"/>
                  <a:pt x="21480" y="5945"/>
                  <a:pt x="21490" y="5922"/>
                </a:cubicBezTo>
                <a:cubicBezTo>
                  <a:pt x="21497" y="5903"/>
                  <a:pt x="21483" y="5881"/>
                  <a:pt x="21464" y="5877"/>
                </a:cubicBezTo>
                <a:cubicBezTo>
                  <a:pt x="21461" y="5876"/>
                  <a:pt x="21457" y="5876"/>
                  <a:pt x="21454" y="5876"/>
                </a:cubicBezTo>
                <a:close/>
                <a:moveTo>
                  <a:pt x="16093" y="5862"/>
                </a:moveTo>
                <a:cubicBezTo>
                  <a:pt x="16069" y="5862"/>
                  <a:pt x="16044" y="5887"/>
                  <a:pt x="16059" y="5915"/>
                </a:cubicBezTo>
                <a:cubicBezTo>
                  <a:pt x="16064" y="5925"/>
                  <a:pt x="16069" y="5935"/>
                  <a:pt x="16075" y="5945"/>
                </a:cubicBezTo>
                <a:cubicBezTo>
                  <a:pt x="16081" y="5958"/>
                  <a:pt x="16092" y="5963"/>
                  <a:pt x="16102" y="5963"/>
                </a:cubicBezTo>
                <a:cubicBezTo>
                  <a:pt x="16126" y="5963"/>
                  <a:pt x="16151" y="5938"/>
                  <a:pt x="16136" y="5910"/>
                </a:cubicBezTo>
                <a:cubicBezTo>
                  <a:pt x="16131" y="5899"/>
                  <a:pt x="16126" y="5891"/>
                  <a:pt x="16121" y="5880"/>
                </a:cubicBezTo>
                <a:cubicBezTo>
                  <a:pt x="16114" y="5867"/>
                  <a:pt x="16104" y="5862"/>
                  <a:pt x="16093" y="5862"/>
                </a:cubicBezTo>
                <a:close/>
                <a:moveTo>
                  <a:pt x="23483" y="5869"/>
                </a:moveTo>
                <a:cubicBezTo>
                  <a:pt x="23466" y="5869"/>
                  <a:pt x="23449" y="5880"/>
                  <a:pt x="23449" y="5903"/>
                </a:cubicBezTo>
                <a:lnTo>
                  <a:pt x="23449" y="5934"/>
                </a:lnTo>
                <a:cubicBezTo>
                  <a:pt x="23449" y="5957"/>
                  <a:pt x="23466" y="5968"/>
                  <a:pt x="23484" y="5968"/>
                </a:cubicBezTo>
                <a:cubicBezTo>
                  <a:pt x="23501" y="5968"/>
                  <a:pt x="23519" y="5957"/>
                  <a:pt x="23519" y="5934"/>
                </a:cubicBezTo>
                <a:lnTo>
                  <a:pt x="23519" y="5903"/>
                </a:lnTo>
                <a:cubicBezTo>
                  <a:pt x="23519" y="5881"/>
                  <a:pt x="23501" y="5869"/>
                  <a:pt x="23483" y="5869"/>
                </a:cubicBezTo>
                <a:close/>
                <a:moveTo>
                  <a:pt x="23231" y="5948"/>
                </a:moveTo>
                <a:cubicBezTo>
                  <a:pt x="23209" y="5948"/>
                  <a:pt x="23208" y="5983"/>
                  <a:pt x="23231" y="5983"/>
                </a:cubicBezTo>
                <a:lnTo>
                  <a:pt x="23254" y="5983"/>
                </a:lnTo>
                <a:cubicBezTo>
                  <a:pt x="23276" y="5983"/>
                  <a:pt x="23276" y="5948"/>
                  <a:pt x="23254" y="5948"/>
                </a:cubicBezTo>
                <a:close/>
                <a:moveTo>
                  <a:pt x="3041" y="5917"/>
                </a:moveTo>
                <a:cubicBezTo>
                  <a:pt x="2995" y="5917"/>
                  <a:pt x="2995" y="5987"/>
                  <a:pt x="3041" y="5987"/>
                </a:cubicBezTo>
                <a:lnTo>
                  <a:pt x="3057" y="5987"/>
                </a:lnTo>
                <a:cubicBezTo>
                  <a:pt x="3103" y="5987"/>
                  <a:pt x="3103" y="5917"/>
                  <a:pt x="3057" y="5917"/>
                </a:cubicBezTo>
                <a:close/>
                <a:moveTo>
                  <a:pt x="13327" y="5914"/>
                </a:moveTo>
                <a:cubicBezTo>
                  <a:pt x="13319" y="5914"/>
                  <a:pt x="13311" y="5917"/>
                  <a:pt x="13304" y="5924"/>
                </a:cubicBezTo>
                <a:lnTo>
                  <a:pt x="13288" y="5940"/>
                </a:lnTo>
                <a:cubicBezTo>
                  <a:pt x="13263" y="5965"/>
                  <a:pt x="13288" y="6001"/>
                  <a:pt x="13315" y="6001"/>
                </a:cubicBezTo>
                <a:cubicBezTo>
                  <a:pt x="13323" y="6001"/>
                  <a:pt x="13331" y="5998"/>
                  <a:pt x="13338" y="5990"/>
                </a:cubicBezTo>
                <a:lnTo>
                  <a:pt x="13354" y="5974"/>
                </a:lnTo>
                <a:cubicBezTo>
                  <a:pt x="13380" y="5950"/>
                  <a:pt x="13355" y="5914"/>
                  <a:pt x="13327" y="5914"/>
                </a:cubicBezTo>
                <a:close/>
                <a:moveTo>
                  <a:pt x="18421" y="5894"/>
                </a:moveTo>
                <a:cubicBezTo>
                  <a:pt x="18352" y="5894"/>
                  <a:pt x="18352" y="6001"/>
                  <a:pt x="18421" y="6002"/>
                </a:cubicBezTo>
                <a:cubicBezTo>
                  <a:pt x="18490" y="6002"/>
                  <a:pt x="18490" y="5894"/>
                  <a:pt x="18421" y="5894"/>
                </a:cubicBezTo>
                <a:close/>
                <a:moveTo>
                  <a:pt x="10880" y="5939"/>
                </a:moveTo>
                <a:cubicBezTo>
                  <a:pt x="10835" y="5939"/>
                  <a:pt x="10835" y="6009"/>
                  <a:pt x="10880" y="6009"/>
                </a:cubicBezTo>
                <a:cubicBezTo>
                  <a:pt x="10926" y="6009"/>
                  <a:pt x="10926" y="5939"/>
                  <a:pt x="10880" y="5939"/>
                </a:cubicBezTo>
                <a:close/>
                <a:moveTo>
                  <a:pt x="2455" y="5944"/>
                </a:moveTo>
                <a:cubicBezTo>
                  <a:pt x="2449" y="5944"/>
                  <a:pt x="2444" y="5945"/>
                  <a:pt x="2438" y="5948"/>
                </a:cubicBezTo>
                <a:cubicBezTo>
                  <a:pt x="2428" y="5954"/>
                  <a:pt x="2418" y="5959"/>
                  <a:pt x="2408" y="5964"/>
                </a:cubicBezTo>
                <a:cubicBezTo>
                  <a:pt x="2372" y="5982"/>
                  <a:pt x="2394" y="6029"/>
                  <a:pt x="2426" y="6029"/>
                </a:cubicBezTo>
                <a:cubicBezTo>
                  <a:pt x="2432" y="6029"/>
                  <a:pt x="2437" y="6028"/>
                  <a:pt x="2443" y="6025"/>
                </a:cubicBezTo>
                <a:cubicBezTo>
                  <a:pt x="2454" y="6019"/>
                  <a:pt x="2462" y="6014"/>
                  <a:pt x="2473" y="6009"/>
                </a:cubicBezTo>
                <a:cubicBezTo>
                  <a:pt x="2508" y="5991"/>
                  <a:pt x="2486" y="5944"/>
                  <a:pt x="2455" y="5944"/>
                </a:cubicBezTo>
                <a:close/>
                <a:moveTo>
                  <a:pt x="24265" y="5961"/>
                </a:moveTo>
                <a:cubicBezTo>
                  <a:pt x="24219" y="5961"/>
                  <a:pt x="24219" y="6032"/>
                  <a:pt x="24265" y="6032"/>
                </a:cubicBezTo>
                <a:cubicBezTo>
                  <a:pt x="24310" y="6032"/>
                  <a:pt x="24310" y="5961"/>
                  <a:pt x="24265" y="5961"/>
                </a:cubicBezTo>
                <a:close/>
                <a:moveTo>
                  <a:pt x="20494" y="5949"/>
                </a:moveTo>
                <a:cubicBezTo>
                  <a:pt x="20477" y="5949"/>
                  <a:pt x="20459" y="5960"/>
                  <a:pt x="20459" y="5983"/>
                </a:cubicBezTo>
                <a:lnTo>
                  <a:pt x="20459" y="5999"/>
                </a:lnTo>
                <a:cubicBezTo>
                  <a:pt x="20459" y="6022"/>
                  <a:pt x="20477" y="6033"/>
                  <a:pt x="20494" y="6033"/>
                </a:cubicBezTo>
                <a:cubicBezTo>
                  <a:pt x="20512" y="6033"/>
                  <a:pt x="20530" y="6022"/>
                  <a:pt x="20530" y="5999"/>
                </a:cubicBezTo>
                <a:lnTo>
                  <a:pt x="20530" y="5983"/>
                </a:lnTo>
                <a:cubicBezTo>
                  <a:pt x="20530" y="5960"/>
                  <a:pt x="20512" y="5949"/>
                  <a:pt x="20494" y="5949"/>
                </a:cubicBezTo>
                <a:close/>
                <a:moveTo>
                  <a:pt x="12532" y="5957"/>
                </a:moveTo>
                <a:cubicBezTo>
                  <a:pt x="12524" y="5957"/>
                  <a:pt x="12516" y="5960"/>
                  <a:pt x="12509" y="5967"/>
                </a:cubicBezTo>
                <a:lnTo>
                  <a:pt x="12493" y="5983"/>
                </a:lnTo>
                <a:cubicBezTo>
                  <a:pt x="12468" y="6007"/>
                  <a:pt x="12492" y="6043"/>
                  <a:pt x="12520" y="6043"/>
                </a:cubicBezTo>
                <a:cubicBezTo>
                  <a:pt x="12528" y="6043"/>
                  <a:pt x="12536" y="6040"/>
                  <a:pt x="12543" y="6033"/>
                </a:cubicBezTo>
                <a:lnTo>
                  <a:pt x="12559" y="6017"/>
                </a:lnTo>
                <a:cubicBezTo>
                  <a:pt x="12584" y="5992"/>
                  <a:pt x="12559" y="5957"/>
                  <a:pt x="12532" y="5957"/>
                </a:cubicBezTo>
                <a:close/>
                <a:moveTo>
                  <a:pt x="9408" y="6026"/>
                </a:moveTo>
                <a:cubicBezTo>
                  <a:pt x="9395" y="6026"/>
                  <a:pt x="9383" y="6044"/>
                  <a:pt x="9395" y="6056"/>
                </a:cubicBezTo>
                <a:lnTo>
                  <a:pt x="9411" y="6072"/>
                </a:lnTo>
                <a:cubicBezTo>
                  <a:pt x="9414" y="6075"/>
                  <a:pt x="9419" y="6077"/>
                  <a:pt x="9422" y="6077"/>
                </a:cubicBezTo>
                <a:cubicBezTo>
                  <a:pt x="9436" y="6077"/>
                  <a:pt x="9448" y="6060"/>
                  <a:pt x="9435" y="6048"/>
                </a:cubicBezTo>
                <a:lnTo>
                  <a:pt x="9420" y="6032"/>
                </a:lnTo>
                <a:cubicBezTo>
                  <a:pt x="9417" y="6028"/>
                  <a:pt x="9412" y="6026"/>
                  <a:pt x="9408" y="6026"/>
                </a:cubicBezTo>
                <a:close/>
                <a:moveTo>
                  <a:pt x="8956" y="6053"/>
                </a:moveTo>
                <a:cubicBezTo>
                  <a:pt x="8910" y="6053"/>
                  <a:pt x="8910" y="6123"/>
                  <a:pt x="8956" y="6123"/>
                </a:cubicBezTo>
                <a:cubicBezTo>
                  <a:pt x="8957" y="6123"/>
                  <a:pt x="8957" y="6123"/>
                  <a:pt x="8957" y="6123"/>
                </a:cubicBezTo>
                <a:cubicBezTo>
                  <a:pt x="9002" y="6123"/>
                  <a:pt x="9003" y="6053"/>
                  <a:pt x="8956" y="6053"/>
                </a:cubicBezTo>
                <a:close/>
                <a:moveTo>
                  <a:pt x="20149" y="6039"/>
                </a:moveTo>
                <a:cubicBezTo>
                  <a:pt x="20131" y="6039"/>
                  <a:pt x="20113" y="6051"/>
                  <a:pt x="20113" y="6074"/>
                </a:cubicBezTo>
                <a:lnTo>
                  <a:pt x="20113" y="6090"/>
                </a:lnTo>
                <a:cubicBezTo>
                  <a:pt x="20113" y="6112"/>
                  <a:pt x="20131" y="6123"/>
                  <a:pt x="20149" y="6123"/>
                </a:cubicBezTo>
                <a:cubicBezTo>
                  <a:pt x="20167" y="6123"/>
                  <a:pt x="20184" y="6112"/>
                  <a:pt x="20184" y="6090"/>
                </a:cubicBezTo>
                <a:lnTo>
                  <a:pt x="20184" y="6074"/>
                </a:lnTo>
                <a:cubicBezTo>
                  <a:pt x="20184" y="6051"/>
                  <a:pt x="20167" y="6039"/>
                  <a:pt x="20149" y="6039"/>
                </a:cubicBezTo>
                <a:close/>
                <a:moveTo>
                  <a:pt x="24774" y="6038"/>
                </a:moveTo>
                <a:cubicBezTo>
                  <a:pt x="24763" y="6038"/>
                  <a:pt x="24755" y="6043"/>
                  <a:pt x="24748" y="6051"/>
                </a:cubicBezTo>
                <a:cubicBezTo>
                  <a:pt x="24746" y="6051"/>
                  <a:pt x="24745" y="6051"/>
                  <a:pt x="24743" y="6051"/>
                </a:cubicBezTo>
                <a:cubicBezTo>
                  <a:pt x="24708" y="6051"/>
                  <a:pt x="24695" y="6109"/>
                  <a:pt x="24735" y="6122"/>
                </a:cubicBezTo>
                <a:cubicBezTo>
                  <a:pt x="24741" y="6124"/>
                  <a:pt x="24747" y="6125"/>
                  <a:pt x="24753" y="6125"/>
                </a:cubicBezTo>
                <a:cubicBezTo>
                  <a:pt x="24779" y="6125"/>
                  <a:pt x="24801" y="6108"/>
                  <a:pt x="24809" y="6084"/>
                </a:cubicBezTo>
                <a:cubicBezTo>
                  <a:pt x="24817" y="6065"/>
                  <a:pt x="24801" y="6044"/>
                  <a:pt x="24784" y="6039"/>
                </a:cubicBezTo>
                <a:cubicBezTo>
                  <a:pt x="24781" y="6038"/>
                  <a:pt x="24777" y="6038"/>
                  <a:pt x="24774" y="6038"/>
                </a:cubicBezTo>
                <a:close/>
                <a:moveTo>
                  <a:pt x="10220" y="5996"/>
                </a:moveTo>
                <a:cubicBezTo>
                  <a:pt x="10193" y="5996"/>
                  <a:pt x="10168" y="6031"/>
                  <a:pt x="10193" y="6056"/>
                </a:cubicBezTo>
                <a:cubicBezTo>
                  <a:pt x="10213" y="6076"/>
                  <a:pt x="10233" y="6097"/>
                  <a:pt x="10254" y="6117"/>
                </a:cubicBezTo>
                <a:cubicBezTo>
                  <a:pt x="10261" y="6124"/>
                  <a:pt x="10270" y="6127"/>
                  <a:pt x="10278" y="6127"/>
                </a:cubicBezTo>
                <a:cubicBezTo>
                  <a:pt x="10305" y="6127"/>
                  <a:pt x="10329" y="6091"/>
                  <a:pt x="10303" y="6067"/>
                </a:cubicBezTo>
                <a:cubicBezTo>
                  <a:pt x="10285" y="6048"/>
                  <a:pt x="10265" y="6027"/>
                  <a:pt x="10244" y="6007"/>
                </a:cubicBezTo>
                <a:cubicBezTo>
                  <a:pt x="10236" y="5999"/>
                  <a:pt x="10228" y="5996"/>
                  <a:pt x="10220" y="5996"/>
                </a:cubicBezTo>
                <a:close/>
                <a:moveTo>
                  <a:pt x="17892" y="6024"/>
                </a:moveTo>
                <a:cubicBezTo>
                  <a:pt x="17887" y="6024"/>
                  <a:pt x="17882" y="6025"/>
                  <a:pt x="17878" y="6027"/>
                </a:cubicBezTo>
                <a:cubicBezTo>
                  <a:pt x="17862" y="6032"/>
                  <a:pt x="17848" y="6037"/>
                  <a:pt x="17834" y="6043"/>
                </a:cubicBezTo>
                <a:cubicBezTo>
                  <a:pt x="17806" y="6051"/>
                  <a:pt x="17788" y="6079"/>
                  <a:pt x="17797" y="6107"/>
                </a:cubicBezTo>
                <a:cubicBezTo>
                  <a:pt x="17803" y="6129"/>
                  <a:pt x="17825" y="6147"/>
                  <a:pt x="17848" y="6147"/>
                </a:cubicBezTo>
                <a:cubicBezTo>
                  <a:pt x="17852" y="6147"/>
                  <a:pt x="17857" y="6146"/>
                  <a:pt x="17862" y="6144"/>
                </a:cubicBezTo>
                <a:cubicBezTo>
                  <a:pt x="17878" y="6139"/>
                  <a:pt x="17892" y="6134"/>
                  <a:pt x="17907" y="6128"/>
                </a:cubicBezTo>
                <a:cubicBezTo>
                  <a:pt x="17934" y="6119"/>
                  <a:pt x="17951" y="6092"/>
                  <a:pt x="17944" y="6063"/>
                </a:cubicBezTo>
                <a:cubicBezTo>
                  <a:pt x="17937" y="6042"/>
                  <a:pt x="17915" y="6024"/>
                  <a:pt x="17892" y="6024"/>
                </a:cubicBezTo>
                <a:close/>
                <a:moveTo>
                  <a:pt x="12458" y="6077"/>
                </a:moveTo>
                <a:cubicBezTo>
                  <a:pt x="12412" y="6077"/>
                  <a:pt x="12412" y="6148"/>
                  <a:pt x="12458" y="6148"/>
                </a:cubicBezTo>
                <a:cubicBezTo>
                  <a:pt x="12503" y="6148"/>
                  <a:pt x="12503" y="6077"/>
                  <a:pt x="12458" y="6077"/>
                </a:cubicBezTo>
                <a:close/>
                <a:moveTo>
                  <a:pt x="22634" y="6085"/>
                </a:moveTo>
                <a:cubicBezTo>
                  <a:pt x="22624" y="6085"/>
                  <a:pt x="22614" y="6093"/>
                  <a:pt x="22618" y="6106"/>
                </a:cubicBezTo>
                <a:cubicBezTo>
                  <a:pt x="22622" y="6118"/>
                  <a:pt x="22625" y="6128"/>
                  <a:pt x="22627" y="6139"/>
                </a:cubicBezTo>
                <a:cubicBezTo>
                  <a:pt x="22630" y="6148"/>
                  <a:pt x="22637" y="6152"/>
                  <a:pt x="22645" y="6152"/>
                </a:cubicBezTo>
                <a:cubicBezTo>
                  <a:pt x="22655" y="6152"/>
                  <a:pt x="22666" y="6144"/>
                  <a:pt x="22662" y="6132"/>
                </a:cubicBezTo>
                <a:cubicBezTo>
                  <a:pt x="22658" y="6119"/>
                  <a:pt x="22655" y="6110"/>
                  <a:pt x="22652" y="6098"/>
                </a:cubicBezTo>
                <a:cubicBezTo>
                  <a:pt x="22650" y="6089"/>
                  <a:pt x="22642" y="6085"/>
                  <a:pt x="22634" y="6085"/>
                </a:cubicBezTo>
                <a:close/>
                <a:moveTo>
                  <a:pt x="22251" y="6143"/>
                </a:moveTo>
                <a:cubicBezTo>
                  <a:pt x="22229" y="6143"/>
                  <a:pt x="22229" y="6179"/>
                  <a:pt x="22251" y="6179"/>
                </a:cubicBezTo>
                <a:lnTo>
                  <a:pt x="22274" y="6179"/>
                </a:lnTo>
                <a:cubicBezTo>
                  <a:pt x="22295" y="6179"/>
                  <a:pt x="22295" y="6143"/>
                  <a:pt x="22274" y="6143"/>
                </a:cubicBezTo>
                <a:cubicBezTo>
                  <a:pt x="22270" y="6144"/>
                  <a:pt x="22266" y="6144"/>
                  <a:pt x="22262" y="6144"/>
                </a:cubicBezTo>
                <a:cubicBezTo>
                  <a:pt x="22259" y="6144"/>
                  <a:pt x="22255" y="6144"/>
                  <a:pt x="22251" y="6143"/>
                </a:cubicBezTo>
                <a:close/>
                <a:moveTo>
                  <a:pt x="7169" y="6075"/>
                </a:moveTo>
                <a:cubicBezTo>
                  <a:pt x="7101" y="6075"/>
                  <a:pt x="7100" y="6182"/>
                  <a:pt x="7169" y="6182"/>
                </a:cubicBezTo>
                <a:cubicBezTo>
                  <a:pt x="7237" y="6182"/>
                  <a:pt x="7238" y="6075"/>
                  <a:pt x="7169" y="6075"/>
                </a:cubicBezTo>
                <a:close/>
                <a:moveTo>
                  <a:pt x="5862" y="6089"/>
                </a:moveTo>
                <a:cubicBezTo>
                  <a:pt x="5856" y="6089"/>
                  <a:pt x="5850" y="6091"/>
                  <a:pt x="5844" y="6095"/>
                </a:cubicBezTo>
                <a:cubicBezTo>
                  <a:pt x="5828" y="6105"/>
                  <a:pt x="5813" y="6114"/>
                  <a:pt x="5799" y="6124"/>
                </a:cubicBezTo>
                <a:cubicBezTo>
                  <a:pt x="5766" y="6145"/>
                  <a:pt x="5787" y="6192"/>
                  <a:pt x="5816" y="6192"/>
                </a:cubicBezTo>
                <a:cubicBezTo>
                  <a:pt x="5822" y="6192"/>
                  <a:pt x="5828" y="6190"/>
                  <a:pt x="5834" y="6186"/>
                </a:cubicBezTo>
                <a:cubicBezTo>
                  <a:pt x="5850" y="6176"/>
                  <a:pt x="5865" y="6166"/>
                  <a:pt x="5879" y="6156"/>
                </a:cubicBezTo>
                <a:cubicBezTo>
                  <a:pt x="5911" y="6136"/>
                  <a:pt x="5891" y="6089"/>
                  <a:pt x="5862" y="6089"/>
                </a:cubicBezTo>
                <a:close/>
                <a:moveTo>
                  <a:pt x="23813" y="6111"/>
                </a:moveTo>
                <a:cubicBezTo>
                  <a:pt x="23795" y="6111"/>
                  <a:pt x="23778" y="6123"/>
                  <a:pt x="23778" y="6145"/>
                </a:cubicBezTo>
                <a:lnTo>
                  <a:pt x="23778" y="6161"/>
                </a:lnTo>
                <a:cubicBezTo>
                  <a:pt x="23778" y="6184"/>
                  <a:pt x="23795" y="6195"/>
                  <a:pt x="23813" y="6195"/>
                </a:cubicBezTo>
                <a:cubicBezTo>
                  <a:pt x="23830" y="6195"/>
                  <a:pt x="23848" y="6184"/>
                  <a:pt x="23848" y="6161"/>
                </a:cubicBezTo>
                <a:lnTo>
                  <a:pt x="23848" y="6145"/>
                </a:lnTo>
                <a:cubicBezTo>
                  <a:pt x="23848" y="6123"/>
                  <a:pt x="23830" y="6111"/>
                  <a:pt x="23813" y="6111"/>
                </a:cubicBezTo>
                <a:close/>
                <a:moveTo>
                  <a:pt x="9799" y="6149"/>
                </a:moveTo>
                <a:cubicBezTo>
                  <a:pt x="9785" y="6149"/>
                  <a:pt x="9773" y="6167"/>
                  <a:pt x="9785" y="6179"/>
                </a:cubicBezTo>
                <a:lnTo>
                  <a:pt x="9801" y="6194"/>
                </a:lnTo>
                <a:cubicBezTo>
                  <a:pt x="9804" y="6198"/>
                  <a:pt x="9808" y="6199"/>
                  <a:pt x="9812" y="6199"/>
                </a:cubicBezTo>
                <a:cubicBezTo>
                  <a:pt x="9825" y="6199"/>
                  <a:pt x="9838" y="6182"/>
                  <a:pt x="9826" y="6169"/>
                </a:cubicBezTo>
                <a:lnTo>
                  <a:pt x="9810" y="6154"/>
                </a:lnTo>
                <a:cubicBezTo>
                  <a:pt x="9806" y="6150"/>
                  <a:pt x="9802" y="6149"/>
                  <a:pt x="9799" y="6149"/>
                </a:cubicBezTo>
                <a:close/>
                <a:moveTo>
                  <a:pt x="5290" y="6055"/>
                </a:moveTo>
                <a:cubicBezTo>
                  <a:pt x="5286" y="6055"/>
                  <a:pt x="5281" y="6055"/>
                  <a:pt x="5277" y="6056"/>
                </a:cubicBezTo>
                <a:cubicBezTo>
                  <a:pt x="5251" y="6065"/>
                  <a:pt x="5231" y="6094"/>
                  <a:pt x="5240" y="6122"/>
                </a:cubicBezTo>
                <a:cubicBezTo>
                  <a:pt x="5246" y="6138"/>
                  <a:pt x="5251" y="6153"/>
                  <a:pt x="5254" y="6166"/>
                </a:cubicBezTo>
                <a:cubicBezTo>
                  <a:pt x="5262" y="6189"/>
                  <a:pt x="5282" y="6205"/>
                  <a:pt x="5305" y="6205"/>
                </a:cubicBezTo>
                <a:cubicBezTo>
                  <a:pt x="5310" y="6205"/>
                  <a:pt x="5315" y="6204"/>
                  <a:pt x="5320" y="6203"/>
                </a:cubicBezTo>
                <a:cubicBezTo>
                  <a:pt x="5346" y="6195"/>
                  <a:pt x="5366" y="6165"/>
                  <a:pt x="5357" y="6138"/>
                </a:cubicBezTo>
                <a:cubicBezTo>
                  <a:pt x="5351" y="6122"/>
                  <a:pt x="5346" y="6107"/>
                  <a:pt x="5342" y="6093"/>
                </a:cubicBezTo>
                <a:cubicBezTo>
                  <a:pt x="5334" y="6071"/>
                  <a:pt x="5313" y="6055"/>
                  <a:pt x="5290" y="6055"/>
                </a:cubicBezTo>
                <a:close/>
                <a:moveTo>
                  <a:pt x="16592" y="6074"/>
                </a:moveTo>
                <a:cubicBezTo>
                  <a:pt x="16571" y="6074"/>
                  <a:pt x="16549" y="6092"/>
                  <a:pt x="16554" y="6118"/>
                </a:cubicBezTo>
                <a:cubicBezTo>
                  <a:pt x="16560" y="6143"/>
                  <a:pt x="16565" y="6168"/>
                  <a:pt x="16568" y="6192"/>
                </a:cubicBezTo>
                <a:cubicBezTo>
                  <a:pt x="16571" y="6210"/>
                  <a:pt x="16584" y="6218"/>
                  <a:pt x="16598" y="6218"/>
                </a:cubicBezTo>
                <a:cubicBezTo>
                  <a:pt x="16619" y="6218"/>
                  <a:pt x="16641" y="6201"/>
                  <a:pt x="16636" y="6175"/>
                </a:cubicBezTo>
                <a:cubicBezTo>
                  <a:pt x="16631" y="6149"/>
                  <a:pt x="16626" y="6124"/>
                  <a:pt x="16622" y="6100"/>
                </a:cubicBezTo>
                <a:cubicBezTo>
                  <a:pt x="16619" y="6082"/>
                  <a:pt x="16605" y="6074"/>
                  <a:pt x="16592" y="6074"/>
                </a:cubicBezTo>
                <a:close/>
                <a:moveTo>
                  <a:pt x="1777" y="6152"/>
                </a:moveTo>
                <a:cubicBezTo>
                  <a:pt x="1774" y="6152"/>
                  <a:pt x="1771" y="6152"/>
                  <a:pt x="1769" y="6153"/>
                </a:cubicBezTo>
                <a:cubicBezTo>
                  <a:pt x="1743" y="6158"/>
                  <a:pt x="1718" y="6164"/>
                  <a:pt x="1694" y="6169"/>
                </a:cubicBezTo>
                <a:cubicBezTo>
                  <a:pt x="1652" y="6179"/>
                  <a:pt x="1666" y="6238"/>
                  <a:pt x="1703" y="6238"/>
                </a:cubicBezTo>
                <a:cubicBezTo>
                  <a:pt x="1706" y="6238"/>
                  <a:pt x="1709" y="6238"/>
                  <a:pt x="1712" y="6237"/>
                </a:cubicBezTo>
                <a:cubicBezTo>
                  <a:pt x="1737" y="6232"/>
                  <a:pt x="1762" y="6226"/>
                  <a:pt x="1786" y="6221"/>
                </a:cubicBezTo>
                <a:cubicBezTo>
                  <a:pt x="1830" y="6212"/>
                  <a:pt x="1815" y="6152"/>
                  <a:pt x="1777" y="6152"/>
                </a:cubicBezTo>
                <a:close/>
                <a:moveTo>
                  <a:pt x="4092" y="6196"/>
                </a:moveTo>
                <a:cubicBezTo>
                  <a:pt x="4088" y="6196"/>
                  <a:pt x="4084" y="6197"/>
                  <a:pt x="4081" y="6201"/>
                </a:cubicBezTo>
                <a:lnTo>
                  <a:pt x="4065" y="6216"/>
                </a:lnTo>
                <a:cubicBezTo>
                  <a:pt x="4052" y="6229"/>
                  <a:pt x="4064" y="6247"/>
                  <a:pt x="4078" y="6247"/>
                </a:cubicBezTo>
                <a:cubicBezTo>
                  <a:pt x="4082" y="6247"/>
                  <a:pt x="4086" y="6245"/>
                  <a:pt x="4090" y="6242"/>
                </a:cubicBezTo>
                <a:lnTo>
                  <a:pt x="4106" y="6226"/>
                </a:lnTo>
                <a:cubicBezTo>
                  <a:pt x="4119" y="6214"/>
                  <a:pt x="4106" y="6196"/>
                  <a:pt x="4092" y="6196"/>
                </a:cubicBezTo>
                <a:close/>
                <a:moveTo>
                  <a:pt x="6606" y="6176"/>
                </a:moveTo>
                <a:cubicBezTo>
                  <a:pt x="6589" y="6176"/>
                  <a:pt x="6571" y="6187"/>
                  <a:pt x="6571" y="6210"/>
                </a:cubicBezTo>
                <a:lnTo>
                  <a:pt x="6571" y="6239"/>
                </a:lnTo>
                <a:cubicBezTo>
                  <a:pt x="6571" y="6263"/>
                  <a:pt x="6588" y="6274"/>
                  <a:pt x="6606" y="6274"/>
                </a:cubicBezTo>
                <a:cubicBezTo>
                  <a:pt x="6623" y="6274"/>
                  <a:pt x="6641" y="6263"/>
                  <a:pt x="6641" y="6239"/>
                </a:cubicBezTo>
                <a:lnTo>
                  <a:pt x="6641" y="6210"/>
                </a:lnTo>
                <a:cubicBezTo>
                  <a:pt x="6642" y="6187"/>
                  <a:pt x="6624" y="6176"/>
                  <a:pt x="6606" y="6176"/>
                </a:cubicBezTo>
                <a:close/>
                <a:moveTo>
                  <a:pt x="23467" y="6200"/>
                </a:moveTo>
                <a:cubicBezTo>
                  <a:pt x="23450" y="6200"/>
                  <a:pt x="23432" y="6212"/>
                  <a:pt x="23432" y="6234"/>
                </a:cubicBezTo>
                <a:lnTo>
                  <a:pt x="23432" y="6250"/>
                </a:lnTo>
                <a:cubicBezTo>
                  <a:pt x="23432" y="6273"/>
                  <a:pt x="23449" y="6285"/>
                  <a:pt x="23467" y="6285"/>
                </a:cubicBezTo>
                <a:cubicBezTo>
                  <a:pt x="23485" y="6285"/>
                  <a:pt x="23502" y="6273"/>
                  <a:pt x="23502" y="6250"/>
                </a:cubicBezTo>
                <a:lnTo>
                  <a:pt x="23502" y="6234"/>
                </a:lnTo>
                <a:cubicBezTo>
                  <a:pt x="23503" y="6212"/>
                  <a:pt x="23485" y="6200"/>
                  <a:pt x="23467" y="6200"/>
                </a:cubicBezTo>
                <a:close/>
                <a:moveTo>
                  <a:pt x="20657" y="6219"/>
                </a:moveTo>
                <a:cubicBezTo>
                  <a:pt x="20649" y="6219"/>
                  <a:pt x="20641" y="6222"/>
                  <a:pt x="20634" y="6229"/>
                </a:cubicBezTo>
                <a:lnTo>
                  <a:pt x="20619" y="6245"/>
                </a:lnTo>
                <a:cubicBezTo>
                  <a:pt x="20593" y="6269"/>
                  <a:pt x="20617" y="6305"/>
                  <a:pt x="20645" y="6305"/>
                </a:cubicBezTo>
                <a:cubicBezTo>
                  <a:pt x="20653" y="6305"/>
                  <a:pt x="20661" y="6302"/>
                  <a:pt x="20668" y="6295"/>
                </a:cubicBezTo>
                <a:lnTo>
                  <a:pt x="20684" y="6279"/>
                </a:lnTo>
                <a:cubicBezTo>
                  <a:pt x="20709" y="6254"/>
                  <a:pt x="20685" y="6219"/>
                  <a:pt x="20657" y="6219"/>
                </a:cubicBezTo>
                <a:close/>
                <a:moveTo>
                  <a:pt x="12109" y="6243"/>
                </a:moveTo>
                <a:cubicBezTo>
                  <a:pt x="12065" y="6243"/>
                  <a:pt x="12066" y="6312"/>
                  <a:pt x="12110" y="6313"/>
                </a:cubicBezTo>
                <a:cubicBezTo>
                  <a:pt x="12157" y="6313"/>
                  <a:pt x="12157" y="6243"/>
                  <a:pt x="12110" y="6243"/>
                </a:cubicBezTo>
                <a:cubicBezTo>
                  <a:pt x="12110" y="6243"/>
                  <a:pt x="12110" y="6243"/>
                  <a:pt x="12109" y="6243"/>
                </a:cubicBezTo>
                <a:close/>
                <a:moveTo>
                  <a:pt x="4993" y="6208"/>
                </a:moveTo>
                <a:cubicBezTo>
                  <a:pt x="4924" y="6208"/>
                  <a:pt x="4924" y="6315"/>
                  <a:pt x="4994" y="6316"/>
                </a:cubicBezTo>
                <a:lnTo>
                  <a:pt x="5010" y="6316"/>
                </a:lnTo>
                <a:cubicBezTo>
                  <a:pt x="5079" y="6316"/>
                  <a:pt x="5079" y="6208"/>
                  <a:pt x="5010" y="6208"/>
                </a:cubicBezTo>
                <a:lnTo>
                  <a:pt x="4994" y="6208"/>
                </a:lnTo>
                <a:cubicBezTo>
                  <a:pt x="4994" y="6208"/>
                  <a:pt x="4993" y="6208"/>
                  <a:pt x="4993" y="6208"/>
                </a:cubicBezTo>
                <a:close/>
                <a:moveTo>
                  <a:pt x="22917" y="6194"/>
                </a:moveTo>
                <a:cubicBezTo>
                  <a:pt x="22900" y="6194"/>
                  <a:pt x="22883" y="6202"/>
                  <a:pt x="22873" y="6221"/>
                </a:cubicBezTo>
                <a:cubicBezTo>
                  <a:pt x="22861" y="6243"/>
                  <a:pt x="22866" y="6281"/>
                  <a:pt x="22893" y="6292"/>
                </a:cubicBezTo>
                <a:cubicBezTo>
                  <a:pt x="22919" y="6302"/>
                  <a:pt x="22942" y="6315"/>
                  <a:pt x="22967" y="6325"/>
                </a:cubicBezTo>
                <a:cubicBezTo>
                  <a:pt x="22976" y="6329"/>
                  <a:pt x="22985" y="6331"/>
                  <a:pt x="22994" y="6331"/>
                </a:cubicBezTo>
                <a:cubicBezTo>
                  <a:pt x="23012" y="6331"/>
                  <a:pt x="23029" y="6323"/>
                  <a:pt x="23039" y="6305"/>
                </a:cubicBezTo>
                <a:cubicBezTo>
                  <a:pt x="23051" y="6283"/>
                  <a:pt x="23046" y="6245"/>
                  <a:pt x="23019" y="6233"/>
                </a:cubicBezTo>
                <a:cubicBezTo>
                  <a:pt x="22994" y="6223"/>
                  <a:pt x="22971" y="6211"/>
                  <a:pt x="22946" y="6201"/>
                </a:cubicBezTo>
                <a:cubicBezTo>
                  <a:pt x="22937" y="6197"/>
                  <a:pt x="22927" y="6194"/>
                  <a:pt x="22917" y="6194"/>
                </a:cubicBezTo>
                <a:close/>
                <a:moveTo>
                  <a:pt x="19377" y="6244"/>
                </a:moveTo>
                <a:cubicBezTo>
                  <a:pt x="19366" y="6244"/>
                  <a:pt x="19356" y="6250"/>
                  <a:pt x="19349" y="6263"/>
                </a:cubicBezTo>
                <a:cubicBezTo>
                  <a:pt x="19344" y="6273"/>
                  <a:pt x="19339" y="6281"/>
                  <a:pt x="19334" y="6292"/>
                </a:cubicBezTo>
                <a:cubicBezTo>
                  <a:pt x="19319" y="6320"/>
                  <a:pt x="19344" y="6346"/>
                  <a:pt x="19368" y="6346"/>
                </a:cubicBezTo>
                <a:cubicBezTo>
                  <a:pt x="19378" y="6346"/>
                  <a:pt x="19389" y="6341"/>
                  <a:pt x="19395" y="6327"/>
                </a:cubicBezTo>
                <a:cubicBezTo>
                  <a:pt x="19401" y="6317"/>
                  <a:pt x="19406" y="6308"/>
                  <a:pt x="19411" y="6297"/>
                </a:cubicBezTo>
                <a:cubicBezTo>
                  <a:pt x="19425" y="6270"/>
                  <a:pt x="19401" y="6244"/>
                  <a:pt x="19377" y="6244"/>
                </a:cubicBezTo>
                <a:close/>
                <a:moveTo>
                  <a:pt x="1072" y="6323"/>
                </a:moveTo>
                <a:cubicBezTo>
                  <a:pt x="1050" y="6323"/>
                  <a:pt x="1050" y="6359"/>
                  <a:pt x="1072" y="6359"/>
                </a:cubicBezTo>
                <a:lnTo>
                  <a:pt x="1116" y="6359"/>
                </a:lnTo>
                <a:cubicBezTo>
                  <a:pt x="1140" y="6359"/>
                  <a:pt x="1140" y="6323"/>
                  <a:pt x="1116" y="6323"/>
                </a:cubicBezTo>
                <a:close/>
                <a:moveTo>
                  <a:pt x="11856" y="6317"/>
                </a:moveTo>
                <a:cubicBezTo>
                  <a:pt x="11810" y="6317"/>
                  <a:pt x="11810" y="6388"/>
                  <a:pt x="11856" y="6388"/>
                </a:cubicBezTo>
                <a:lnTo>
                  <a:pt x="11871" y="6388"/>
                </a:lnTo>
                <a:cubicBezTo>
                  <a:pt x="11916" y="6388"/>
                  <a:pt x="11917" y="6317"/>
                  <a:pt x="11871" y="6317"/>
                </a:cubicBezTo>
                <a:close/>
                <a:moveTo>
                  <a:pt x="11267" y="6343"/>
                </a:moveTo>
                <a:cubicBezTo>
                  <a:pt x="11261" y="6343"/>
                  <a:pt x="11256" y="6345"/>
                  <a:pt x="11250" y="6347"/>
                </a:cubicBezTo>
                <a:cubicBezTo>
                  <a:pt x="11240" y="6353"/>
                  <a:pt x="11231" y="6358"/>
                  <a:pt x="11220" y="6363"/>
                </a:cubicBezTo>
                <a:cubicBezTo>
                  <a:pt x="11186" y="6381"/>
                  <a:pt x="11206" y="6429"/>
                  <a:pt x="11239" y="6429"/>
                </a:cubicBezTo>
                <a:cubicBezTo>
                  <a:pt x="11244" y="6429"/>
                  <a:pt x="11250" y="6428"/>
                  <a:pt x="11256" y="6425"/>
                </a:cubicBezTo>
                <a:cubicBezTo>
                  <a:pt x="11266" y="6420"/>
                  <a:pt x="11276" y="6414"/>
                  <a:pt x="11286" y="6409"/>
                </a:cubicBezTo>
                <a:cubicBezTo>
                  <a:pt x="11322" y="6392"/>
                  <a:pt x="11300" y="6343"/>
                  <a:pt x="11267" y="6343"/>
                </a:cubicBezTo>
                <a:close/>
                <a:moveTo>
                  <a:pt x="16391" y="6342"/>
                </a:moveTo>
                <a:cubicBezTo>
                  <a:pt x="16368" y="6342"/>
                  <a:pt x="16343" y="6368"/>
                  <a:pt x="16357" y="6396"/>
                </a:cubicBezTo>
                <a:cubicBezTo>
                  <a:pt x="16363" y="6406"/>
                  <a:pt x="16368" y="6415"/>
                  <a:pt x="16373" y="6426"/>
                </a:cubicBezTo>
                <a:cubicBezTo>
                  <a:pt x="16380" y="6439"/>
                  <a:pt x="16391" y="6445"/>
                  <a:pt x="16402" y="6445"/>
                </a:cubicBezTo>
                <a:cubicBezTo>
                  <a:pt x="16425" y="6445"/>
                  <a:pt x="16449" y="6419"/>
                  <a:pt x="16435" y="6390"/>
                </a:cubicBezTo>
                <a:cubicBezTo>
                  <a:pt x="16430" y="6380"/>
                  <a:pt x="16424" y="6370"/>
                  <a:pt x="16419" y="6360"/>
                </a:cubicBezTo>
                <a:cubicBezTo>
                  <a:pt x="16413" y="6347"/>
                  <a:pt x="16402" y="6342"/>
                  <a:pt x="16391" y="6342"/>
                </a:cubicBezTo>
                <a:close/>
                <a:moveTo>
                  <a:pt x="6524" y="6381"/>
                </a:moveTo>
                <a:cubicBezTo>
                  <a:pt x="6478" y="6381"/>
                  <a:pt x="6478" y="6452"/>
                  <a:pt x="6524" y="6452"/>
                </a:cubicBezTo>
                <a:cubicBezTo>
                  <a:pt x="6524" y="6452"/>
                  <a:pt x="6524" y="6452"/>
                  <a:pt x="6525" y="6452"/>
                </a:cubicBezTo>
                <a:cubicBezTo>
                  <a:pt x="6569" y="6452"/>
                  <a:pt x="6568" y="6383"/>
                  <a:pt x="6524" y="6381"/>
                </a:cubicBezTo>
                <a:close/>
                <a:moveTo>
                  <a:pt x="23976" y="6380"/>
                </a:moveTo>
                <a:cubicBezTo>
                  <a:pt x="23968" y="6380"/>
                  <a:pt x="23960" y="6383"/>
                  <a:pt x="23953" y="6390"/>
                </a:cubicBezTo>
                <a:lnTo>
                  <a:pt x="23937" y="6406"/>
                </a:lnTo>
                <a:cubicBezTo>
                  <a:pt x="23912" y="6431"/>
                  <a:pt x="23937" y="6467"/>
                  <a:pt x="23964" y="6467"/>
                </a:cubicBezTo>
                <a:cubicBezTo>
                  <a:pt x="23972" y="6467"/>
                  <a:pt x="23980" y="6464"/>
                  <a:pt x="23987" y="6456"/>
                </a:cubicBezTo>
                <a:lnTo>
                  <a:pt x="24003" y="6441"/>
                </a:lnTo>
                <a:cubicBezTo>
                  <a:pt x="24028" y="6416"/>
                  <a:pt x="24003" y="6380"/>
                  <a:pt x="23976" y="6380"/>
                </a:cubicBezTo>
                <a:close/>
                <a:moveTo>
                  <a:pt x="15973" y="6391"/>
                </a:moveTo>
                <a:cubicBezTo>
                  <a:pt x="15960" y="6391"/>
                  <a:pt x="15947" y="6409"/>
                  <a:pt x="15959" y="6421"/>
                </a:cubicBezTo>
                <a:lnTo>
                  <a:pt x="16004" y="6465"/>
                </a:lnTo>
                <a:cubicBezTo>
                  <a:pt x="16008" y="6468"/>
                  <a:pt x="16011" y="6470"/>
                  <a:pt x="16015" y="6470"/>
                </a:cubicBezTo>
                <a:cubicBezTo>
                  <a:pt x="16028" y="6470"/>
                  <a:pt x="16041" y="6453"/>
                  <a:pt x="16028" y="6441"/>
                </a:cubicBezTo>
                <a:lnTo>
                  <a:pt x="15984" y="6396"/>
                </a:lnTo>
                <a:cubicBezTo>
                  <a:pt x="15981" y="6392"/>
                  <a:pt x="15977" y="6391"/>
                  <a:pt x="15973" y="6391"/>
                </a:cubicBezTo>
                <a:close/>
                <a:moveTo>
                  <a:pt x="3100" y="6448"/>
                </a:moveTo>
                <a:cubicBezTo>
                  <a:pt x="3096" y="6448"/>
                  <a:pt x="3092" y="6450"/>
                  <a:pt x="3089" y="6453"/>
                </a:cubicBezTo>
                <a:lnTo>
                  <a:pt x="3073" y="6469"/>
                </a:lnTo>
                <a:cubicBezTo>
                  <a:pt x="3060" y="6481"/>
                  <a:pt x="3073" y="6499"/>
                  <a:pt x="3087" y="6499"/>
                </a:cubicBezTo>
                <a:cubicBezTo>
                  <a:pt x="3090" y="6499"/>
                  <a:pt x="3095" y="6498"/>
                  <a:pt x="3098" y="6494"/>
                </a:cubicBezTo>
                <a:lnTo>
                  <a:pt x="3114" y="6478"/>
                </a:lnTo>
                <a:cubicBezTo>
                  <a:pt x="3126" y="6466"/>
                  <a:pt x="3113" y="6448"/>
                  <a:pt x="3100" y="6448"/>
                </a:cubicBezTo>
                <a:close/>
                <a:moveTo>
                  <a:pt x="14757" y="6456"/>
                </a:moveTo>
                <a:cubicBezTo>
                  <a:pt x="14740" y="6456"/>
                  <a:pt x="14722" y="6467"/>
                  <a:pt x="14722" y="6490"/>
                </a:cubicBezTo>
                <a:lnTo>
                  <a:pt x="14722" y="6506"/>
                </a:lnTo>
                <a:cubicBezTo>
                  <a:pt x="14722" y="6529"/>
                  <a:pt x="14740" y="6540"/>
                  <a:pt x="14757" y="6540"/>
                </a:cubicBezTo>
                <a:cubicBezTo>
                  <a:pt x="14775" y="6540"/>
                  <a:pt x="14792" y="6529"/>
                  <a:pt x="14792" y="6506"/>
                </a:cubicBezTo>
                <a:lnTo>
                  <a:pt x="14792" y="6490"/>
                </a:lnTo>
                <a:cubicBezTo>
                  <a:pt x="14793" y="6468"/>
                  <a:pt x="14775" y="6456"/>
                  <a:pt x="14757" y="6456"/>
                </a:cubicBezTo>
                <a:close/>
                <a:moveTo>
                  <a:pt x="6791" y="6484"/>
                </a:moveTo>
                <a:cubicBezTo>
                  <a:pt x="6746" y="6484"/>
                  <a:pt x="6746" y="6554"/>
                  <a:pt x="6792" y="6554"/>
                </a:cubicBezTo>
                <a:cubicBezTo>
                  <a:pt x="6838" y="6554"/>
                  <a:pt x="6838" y="6484"/>
                  <a:pt x="6792" y="6484"/>
                </a:cubicBezTo>
                <a:cubicBezTo>
                  <a:pt x="6792" y="6484"/>
                  <a:pt x="6791" y="6484"/>
                  <a:pt x="6791" y="6484"/>
                </a:cubicBezTo>
                <a:close/>
                <a:moveTo>
                  <a:pt x="5924" y="6499"/>
                </a:moveTo>
                <a:cubicBezTo>
                  <a:pt x="5879" y="6499"/>
                  <a:pt x="5879" y="6569"/>
                  <a:pt x="5924" y="6569"/>
                </a:cubicBezTo>
                <a:lnTo>
                  <a:pt x="5940" y="6569"/>
                </a:lnTo>
                <a:cubicBezTo>
                  <a:pt x="5986" y="6569"/>
                  <a:pt x="5986" y="6499"/>
                  <a:pt x="5940" y="6499"/>
                </a:cubicBezTo>
                <a:close/>
                <a:moveTo>
                  <a:pt x="6539" y="6455"/>
                </a:moveTo>
                <a:cubicBezTo>
                  <a:pt x="6516" y="6455"/>
                  <a:pt x="6493" y="6472"/>
                  <a:pt x="6488" y="6494"/>
                </a:cubicBezTo>
                <a:cubicBezTo>
                  <a:pt x="6480" y="6524"/>
                  <a:pt x="6499" y="6552"/>
                  <a:pt x="6525" y="6559"/>
                </a:cubicBezTo>
                <a:cubicBezTo>
                  <a:pt x="6540" y="6564"/>
                  <a:pt x="6554" y="6569"/>
                  <a:pt x="6569" y="6574"/>
                </a:cubicBezTo>
                <a:cubicBezTo>
                  <a:pt x="6574" y="6575"/>
                  <a:pt x="6579" y="6576"/>
                  <a:pt x="6583" y="6576"/>
                </a:cubicBezTo>
                <a:cubicBezTo>
                  <a:pt x="6607" y="6576"/>
                  <a:pt x="6629" y="6559"/>
                  <a:pt x="6635" y="6537"/>
                </a:cubicBezTo>
                <a:cubicBezTo>
                  <a:pt x="6642" y="6509"/>
                  <a:pt x="6625" y="6479"/>
                  <a:pt x="6598" y="6472"/>
                </a:cubicBezTo>
                <a:cubicBezTo>
                  <a:pt x="6582" y="6467"/>
                  <a:pt x="6568" y="6462"/>
                  <a:pt x="6553" y="6457"/>
                </a:cubicBezTo>
                <a:cubicBezTo>
                  <a:pt x="6548" y="6456"/>
                  <a:pt x="6543" y="6455"/>
                  <a:pt x="6539" y="6455"/>
                </a:cubicBezTo>
                <a:close/>
                <a:moveTo>
                  <a:pt x="20147" y="6504"/>
                </a:moveTo>
                <a:cubicBezTo>
                  <a:pt x="20130" y="6504"/>
                  <a:pt x="20112" y="6516"/>
                  <a:pt x="20112" y="6538"/>
                </a:cubicBezTo>
                <a:lnTo>
                  <a:pt x="20112" y="6554"/>
                </a:lnTo>
                <a:cubicBezTo>
                  <a:pt x="20111" y="6576"/>
                  <a:pt x="20129" y="6588"/>
                  <a:pt x="20147" y="6588"/>
                </a:cubicBezTo>
                <a:cubicBezTo>
                  <a:pt x="20165" y="6588"/>
                  <a:pt x="20182" y="6577"/>
                  <a:pt x="20182" y="6554"/>
                </a:cubicBezTo>
                <a:lnTo>
                  <a:pt x="20182" y="6538"/>
                </a:lnTo>
                <a:cubicBezTo>
                  <a:pt x="20182" y="6516"/>
                  <a:pt x="20165" y="6504"/>
                  <a:pt x="20147" y="6504"/>
                </a:cubicBezTo>
                <a:close/>
                <a:moveTo>
                  <a:pt x="19831" y="6505"/>
                </a:moveTo>
                <a:cubicBezTo>
                  <a:pt x="19826" y="6505"/>
                  <a:pt x="19820" y="6506"/>
                  <a:pt x="19815" y="6509"/>
                </a:cubicBezTo>
                <a:cubicBezTo>
                  <a:pt x="19804" y="6513"/>
                  <a:pt x="19795" y="6519"/>
                  <a:pt x="19784" y="6524"/>
                </a:cubicBezTo>
                <a:cubicBezTo>
                  <a:pt x="19750" y="6542"/>
                  <a:pt x="19770" y="6590"/>
                  <a:pt x="19803" y="6590"/>
                </a:cubicBezTo>
                <a:cubicBezTo>
                  <a:pt x="19808" y="6590"/>
                  <a:pt x="19814" y="6588"/>
                  <a:pt x="19820" y="6585"/>
                </a:cubicBezTo>
                <a:cubicBezTo>
                  <a:pt x="19830" y="6580"/>
                  <a:pt x="19840" y="6575"/>
                  <a:pt x="19850" y="6569"/>
                </a:cubicBezTo>
                <a:cubicBezTo>
                  <a:pt x="19885" y="6551"/>
                  <a:pt x="19864" y="6505"/>
                  <a:pt x="19831" y="6505"/>
                </a:cubicBezTo>
                <a:close/>
                <a:moveTo>
                  <a:pt x="20807" y="6491"/>
                </a:moveTo>
                <a:cubicBezTo>
                  <a:pt x="20790" y="6491"/>
                  <a:pt x="20772" y="6502"/>
                  <a:pt x="20772" y="6525"/>
                </a:cubicBezTo>
                <a:lnTo>
                  <a:pt x="20772" y="6556"/>
                </a:lnTo>
                <a:cubicBezTo>
                  <a:pt x="20772" y="6578"/>
                  <a:pt x="20790" y="6590"/>
                  <a:pt x="20807" y="6590"/>
                </a:cubicBezTo>
                <a:cubicBezTo>
                  <a:pt x="20825" y="6590"/>
                  <a:pt x="20842" y="6578"/>
                  <a:pt x="20842" y="6556"/>
                </a:cubicBezTo>
                <a:lnTo>
                  <a:pt x="20842" y="6525"/>
                </a:lnTo>
                <a:cubicBezTo>
                  <a:pt x="20842" y="6502"/>
                  <a:pt x="20825" y="6491"/>
                  <a:pt x="20807" y="6491"/>
                </a:cubicBezTo>
                <a:close/>
                <a:moveTo>
                  <a:pt x="3505" y="6540"/>
                </a:moveTo>
                <a:cubicBezTo>
                  <a:pt x="3492" y="6540"/>
                  <a:pt x="3480" y="6557"/>
                  <a:pt x="3492" y="6569"/>
                </a:cubicBezTo>
                <a:cubicBezTo>
                  <a:pt x="3498" y="6577"/>
                  <a:pt x="3503" y="6580"/>
                  <a:pt x="3508" y="6585"/>
                </a:cubicBezTo>
                <a:cubicBezTo>
                  <a:pt x="3511" y="6589"/>
                  <a:pt x="3515" y="6590"/>
                  <a:pt x="3519" y="6590"/>
                </a:cubicBezTo>
                <a:cubicBezTo>
                  <a:pt x="3533" y="6590"/>
                  <a:pt x="3545" y="6573"/>
                  <a:pt x="3533" y="6561"/>
                </a:cubicBezTo>
                <a:lnTo>
                  <a:pt x="3517" y="6545"/>
                </a:lnTo>
                <a:cubicBezTo>
                  <a:pt x="3513" y="6542"/>
                  <a:pt x="3509" y="6540"/>
                  <a:pt x="3505" y="6540"/>
                </a:cubicBezTo>
                <a:close/>
                <a:moveTo>
                  <a:pt x="18479" y="6512"/>
                </a:moveTo>
                <a:cubicBezTo>
                  <a:pt x="18473" y="6512"/>
                  <a:pt x="18467" y="6513"/>
                  <a:pt x="18461" y="6517"/>
                </a:cubicBezTo>
                <a:cubicBezTo>
                  <a:pt x="18445" y="6528"/>
                  <a:pt x="18431" y="6537"/>
                  <a:pt x="18416" y="6547"/>
                </a:cubicBezTo>
                <a:cubicBezTo>
                  <a:pt x="18385" y="6569"/>
                  <a:pt x="18404" y="6616"/>
                  <a:pt x="18433" y="6616"/>
                </a:cubicBezTo>
                <a:cubicBezTo>
                  <a:pt x="18439" y="6616"/>
                  <a:pt x="18445" y="6614"/>
                  <a:pt x="18452" y="6609"/>
                </a:cubicBezTo>
                <a:cubicBezTo>
                  <a:pt x="18467" y="6599"/>
                  <a:pt x="18482" y="6589"/>
                  <a:pt x="18496" y="6579"/>
                </a:cubicBezTo>
                <a:cubicBezTo>
                  <a:pt x="18528" y="6558"/>
                  <a:pt x="18508" y="6512"/>
                  <a:pt x="18479" y="6512"/>
                </a:cubicBezTo>
                <a:close/>
                <a:moveTo>
                  <a:pt x="10590" y="6551"/>
                </a:moveTo>
                <a:cubicBezTo>
                  <a:pt x="10588" y="6551"/>
                  <a:pt x="10585" y="6551"/>
                  <a:pt x="10582" y="6552"/>
                </a:cubicBezTo>
                <a:cubicBezTo>
                  <a:pt x="10558" y="6557"/>
                  <a:pt x="10533" y="6563"/>
                  <a:pt x="10508" y="6568"/>
                </a:cubicBezTo>
                <a:cubicBezTo>
                  <a:pt x="10467" y="6578"/>
                  <a:pt x="10479" y="6638"/>
                  <a:pt x="10517" y="6638"/>
                </a:cubicBezTo>
                <a:cubicBezTo>
                  <a:pt x="10520" y="6638"/>
                  <a:pt x="10523" y="6637"/>
                  <a:pt x="10527" y="6637"/>
                </a:cubicBezTo>
                <a:cubicBezTo>
                  <a:pt x="10552" y="6631"/>
                  <a:pt x="10576" y="6625"/>
                  <a:pt x="10601" y="6620"/>
                </a:cubicBezTo>
                <a:cubicBezTo>
                  <a:pt x="10644" y="6611"/>
                  <a:pt x="10629" y="6551"/>
                  <a:pt x="10590" y="6551"/>
                </a:cubicBezTo>
                <a:close/>
                <a:moveTo>
                  <a:pt x="6311" y="6553"/>
                </a:moveTo>
                <a:cubicBezTo>
                  <a:pt x="6242" y="6553"/>
                  <a:pt x="6242" y="6661"/>
                  <a:pt x="6311" y="6661"/>
                </a:cubicBezTo>
                <a:cubicBezTo>
                  <a:pt x="6380" y="6661"/>
                  <a:pt x="6380" y="6553"/>
                  <a:pt x="6311" y="6553"/>
                </a:cubicBezTo>
                <a:close/>
                <a:moveTo>
                  <a:pt x="12161" y="6612"/>
                </a:moveTo>
                <a:cubicBezTo>
                  <a:pt x="12157" y="6612"/>
                  <a:pt x="12153" y="6613"/>
                  <a:pt x="12149" y="6617"/>
                </a:cubicBezTo>
                <a:lnTo>
                  <a:pt x="12134" y="6632"/>
                </a:lnTo>
                <a:cubicBezTo>
                  <a:pt x="12121" y="6644"/>
                  <a:pt x="12132" y="6663"/>
                  <a:pt x="12146" y="6663"/>
                </a:cubicBezTo>
                <a:cubicBezTo>
                  <a:pt x="12150" y="6663"/>
                  <a:pt x="12154" y="6661"/>
                  <a:pt x="12158" y="6657"/>
                </a:cubicBezTo>
                <a:lnTo>
                  <a:pt x="12173" y="6642"/>
                </a:lnTo>
                <a:cubicBezTo>
                  <a:pt x="12187" y="6630"/>
                  <a:pt x="12174" y="6612"/>
                  <a:pt x="12161" y="6612"/>
                </a:cubicBezTo>
                <a:close/>
                <a:moveTo>
                  <a:pt x="7982" y="6547"/>
                </a:moveTo>
                <a:cubicBezTo>
                  <a:pt x="7970" y="6547"/>
                  <a:pt x="7957" y="6551"/>
                  <a:pt x="7946" y="6562"/>
                </a:cubicBezTo>
                <a:lnTo>
                  <a:pt x="7931" y="6578"/>
                </a:lnTo>
                <a:cubicBezTo>
                  <a:pt x="7893" y="6615"/>
                  <a:pt x="7928" y="6669"/>
                  <a:pt x="7970" y="6669"/>
                </a:cubicBezTo>
                <a:cubicBezTo>
                  <a:pt x="7982" y="6669"/>
                  <a:pt x="7995" y="6664"/>
                  <a:pt x="8006" y="6653"/>
                </a:cubicBezTo>
                <a:lnTo>
                  <a:pt x="8022" y="6638"/>
                </a:lnTo>
                <a:cubicBezTo>
                  <a:pt x="8059" y="6600"/>
                  <a:pt x="8023" y="6547"/>
                  <a:pt x="7982" y="6547"/>
                </a:cubicBezTo>
                <a:close/>
                <a:moveTo>
                  <a:pt x="7246" y="6608"/>
                </a:moveTo>
                <a:cubicBezTo>
                  <a:pt x="7238" y="6608"/>
                  <a:pt x="7230" y="6611"/>
                  <a:pt x="7222" y="6619"/>
                </a:cubicBezTo>
                <a:lnTo>
                  <a:pt x="7207" y="6634"/>
                </a:lnTo>
                <a:cubicBezTo>
                  <a:pt x="7182" y="6659"/>
                  <a:pt x="7205" y="6694"/>
                  <a:pt x="7233" y="6694"/>
                </a:cubicBezTo>
                <a:cubicBezTo>
                  <a:pt x="7241" y="6694"/>
                  <a:pt x="7249" y="6691"/>
                  <a:pt x="7257" y="6684"/>
                </a:cubicBezTo>
                <a:lnTo>
                  <a:pt x="7273" y="6668"/>
                </a:lnTo>
                <a:cubicBezTo>
                  <a:pt x="7298" y="6643"/>
                  <a:pt x="7273" y="6608"/>
                  <a:pt x="7246" y="6608"/>
                </a:cubicBezTo>
                <a:close/>
                <a:moveTo>
                  <a:pt x="4137" y="6566"/>
                </a:moveTo>
                <a:cubicBezTo>
                  <a:pt x="4132" y="6566"/>
                  <a:pt x="4127" y="6567"/>
                  <a:pt x="4123" y="6568"/>
                </a:cubicBezTo>
                <a:cubicBezTo>
                  <a:pt x="4098" y="6579"/>
                  <a:pt x="4073" y="6588"/>
                  <a:pt x="4048" y="6599"/>
                </a:cubicBezTo>
                <a:cubicBezTo>
                  <a:pt x="4022" y="6609"/>
                  <a:pt x="4002" y="6634"/>
                  <a:pt x="4012" y="6664"/>
                </a:cubicBezTo>
                <a:cubicBezTo>
                  <a:pt x="4017" y="6684"/>
                  <a:pt x="4038" y="6704"/>
                  <a:pt x="4061" y="6704"/>
                </a:cubicBezTo>
                <a:cubicBezTo>
                  <a:pt x="4067" y="6704"/>
                  <a:pt x="4072" y="6703"/>
                  <a:pt x="4078" y="6700"/>
                </a:cubicBezTo>
                <a:cubicBezTo>
                  <a:pt x="4102" y="6690"/>
                  <a:pt x="4127" y="6682"/>
                  <a:pt x="4152" y="6671"/>
                </a:cubicBezTo>
                <a:cubicBezTo>
                  <a:pt x="4178" y="6661"/>
                  <a:pt x="4198" y="6635"/>
                  <a:pt x="4189" y="6605"/>
                </a:cubicBezTo>
                <a:cubicBezTo>
                  <a:pt x="4182" y="6584"/>
                  <a:pt x="4159" y="6566"/>
                  <a:pt x="4137" y="6566"/>
                </a:cubicBezTo>
                <a:close/>
                <a:moveTo>
                  <a:pt x="19110" y="6651"/>
                </a:moveTo>
                <a:cubicBezTo>
                  <a:pt x="19064" y="6651"/>
                  <a:pt x="19065" y="6721"/>
                  <a:pt x="19111" y="6721"/>
                </a:cubicBezTo>
                <a:lnTo>
                  <a:pt x="19140" y="6721"/>
                </a:lnTo>
                <a:cubicBezTo>
                  <a:pt x="19186" y="6721"/>
                  <a:pt x="19186" y="6651"/>
                  <a:pt x="19140" y="6651"/>
                </a:cubicBezTo>
                <a:lnTo>
                  <a:pt x="19111" y="6651"/>
                </a:lnTo>
                <a:cubicBezTo>
                  <a:pt x="19110" y="6651"/>
                  <a:pt x="19110" y="6651"/>
                  <a:pt x="19110" y="6651"/>
                </a:cubicBezTo>
                <a:close/>
                <a:moveTo>
                  <a:pt x="2333" y="6655"/>
                </a:moveTo>
                <a:cubicBezTo>
                  <a:pt x="2287" y="6655"/>
                  <a:pt x="2287" y="6726"/>
                  <a:pt x="2333" y="6726"/>
                </a:cubicBezTo>
                <a:lnTo>
                  <a:pt x="2349" y="6726"/>
                </a:lnTo>
                <a:cubicBezTo>
                  <a:pt x="2393" y="6726"/>
                  <a:pt x="2394" y="6655"/>
                  <a:pt x="2349" y="6655"/>
                </a:cubicBezTo>
                <a:close/>
                <a:moveTo>
                  <a:pt x="15580" y="6656"/>
                </a:moveTo>
                <a:cubicBezTo>
                  <a:pt x="15534" y="6656"/>
                  <a:pt x="15534" y="6727"/>
                  <a:pt x="15580" y="6727"/>
                </a:cubicBezTo>
                <a:cubicBezTo>
                  <a:pt x="15625" y="6727"/>
                  <a:pt x="15625" y="6656"/>
                  <a:pt x="15580" y="6656"/>
                </a:cubicBezTo>
                <a:close/>
                <a:moveTo>
                  <a:pt x="8629" y="6624"/>
                </a:moveTo>
                <a:cubicBezTo>
                  <a:pt x="8559" y="6624"/>
                  <a:pt x="8559" y="6731"/>
                  <a:pt x="8629" y="6731"/>
                </a:cubicBezTo>
                <a:cubicBezTo>
                  <a:pt x="8696" y="6731"/>
                  <a:pt x="8696" y="6625"/>
                  <a:pt x="8629" y="6624"/>
                </a:cubicBezTo>
                <a:close/>
                <a:moveTo>
                  <a:pt x="23466" y="6665"/>
                </a:moveTo>
                <a:cubicBezTo>
                  <a:pt x="23448" y="6665"/>
                  <a:pt x="23430" y="6676"/>
                  <a:pt x="23430" y="6699"/>
                </a:cubicBezTo>
                <a:lnTo>
                  <a:pt x="23430" y="6715"/>
                </a:lnTo>
                <a:cubicBezTo>
                  <a:pt x="23430" y="6738"/>
                  <a:pt x="23448" y="6750"/>
                  <a:pt x="23465" y="6750"/>
                </a:cubicBezTo>
                <a:cubicBezTo>
                  <a:pt x="23483" y="6750"/>
                  <a:pt x="23501" y="6738"/>
                  <a:pt x="23501" y="6715"/>
                </a:cubicBezTo>
                <a:lnTo>
                  <a:pt x="23501" y="6699"/>
                </a:lnTo>
                <a:cubicBezTo>
                  <a:pt x="23502" y="6676"/>
                  <a:pt x="23484" y="6665"/>
                  <a:pt x="23466" y="6665"/>
                </a:cubicBezTo>
                <a:close/>
                <a:moveTo>
                  <a:pt x="24127" y="6653"/>
                </a:moveTo>
                <a:cubicBezTo>
                  <a:pt x="24109" y="6653"/>
                  <a:pt x="24092" y="6664"/>
                  <a:pt x="24092" y="6687"/>
                </a:cubicBezTo>
                <a:lnTo>
                  <a:pt x="24092" y="6716"/>
                </a:lnTo>
                <a:cubicBezTo>
                  <a:pt x="24092" y="6739"/>
                  <a:pt x="24109" y="6751"/>
                  <a:pt x="24127" y="6751"/>
                </a:cubicBezTo>
                <a:cubicBezTo>
                  <a:pt x="24144" y="6751"/>
                  <a:pt x="24162" y="6739"/>
                  <a:pt x="24162" y="6716"/>
                </a:cubicBezTo>
                <a:lnTo>
                  <a:pt x="24162" y="6687"/>
                </a:lnTo>
                <a:cubicBezTo>
                  <a:pt x="24162" y="6664"/>
                  <a:pt x="24144" y="6653"/>
                  <a:pt x="24127" y="6653"/>
                </a:cubicBezTo>
                <a:close/>
                <a:moveTo>
                  <a:pt x="23152" y="6667"/>
                </a:moveTo>
                <a:cubicBezTo>
                  <a:pt x="23147" y="6667"/>
                  <a:pt x="23141" y="6668"/>
                  <a:pt x="23135" y="6671"/>
                </a:cubicBezTo>
                <a:cubicBezTo>
                  <a:pt x="23125" y="6676"/>
                  <a:pt x="23115" y="6682"/>
                  <a:pt x="23105" y="6687"/>
                </a:cubicBezTo>
                <a:cubicBezTo>
                  <a:pt x="23069" y="6705"/>
                  <a:pt x="23090" y="6752"/>
                  <a:pt x="23123" y="6752"/>
                </a:cubicBezTo>
                <a:cubicBezTo>
                  <a:pt x="23129" y="6752"/>
                  <a:pt x="23135" y="6751"/>
                  <a:pt x="23141" y="6748"/>
                </a:cubicBezTo>
                <a:cubicBezTo>
                  <a:pt x="23151" y="6742"/>
                  <a:pt x="23161" y="6737"/>
                  <a:pt x="23171" y="6732"/>
                </a:cubicBezTo>
                <a:cubicBezTo>
                  <a:pt x="23206" y="6714"/>
                  <a:pt x="23184" y="6667"/>
                  <a:pt x="23152" y="6667"/>
                </a:cubicBezTo>
                <a:close/>
                <a:moveTo>
                  <a:pt x="1822" y="6684"/>
                </a:moveTo>
                <a:cubicBezTo>
                  <a:pt x="1778" y="6684"/>
                  <a:pt x="1776" y="6755"/>
                  <a:pt x="1822" y="6755"/>
                </a:cubicBezTo>
                <a:cubicBezTo>
                  <a:pt x="1868" y="6755"/>
                  <a:pt x="1868" y="6684"/>
                  <a:pt x="1822" y="6684"/>
                </a:cubicBezTo>
                <a:close/>
                <a:moveTo>
                  <a:pt x="14228" y="6648"/>
                </a:moveTo>
                <a:cubicBezTo>
                  <a:pt x="14159" y="6650"/>
                  <a:pt x="14159" y="6756"/>
                  <a:pt x="14228" y="6756"/>
                </a:cubicBezTo>
                <a:cubicBezTo>
                  <a:pt x="14298" y="6756"/>
                  <a:pt x="14298" y="6648"/>
                  <a:pt x="14228" y="6648"/>
                </a:cubicBezTo>
                <a:close/>
                <a:moveTo>
                  <a:pt x="8945" y="6655"/>
                </a:moveTo>
                <a:cubicBezTo>
                  <a:pt x="8874" y="6655"/>
                  <a:pt x="8874" y="6762"/>
                  <a:pt x="8945" y="6762"/>
                </a:cubicBezTo>
                <a:lnTo>
                  <a:pt x="8989" y="6762"/>
                </a:lnTo>
                <a:cubicBezTo>
                  <a:pt x="9057" y="6761"/>
                  <a:pt x="9057" y="6655"/>
                  <a:pt x="8989" y="6655"/>
                </a:cubicBezTo>
                <a:close/>
                <a:moveTo>
                  <a:pt x="22177" y="6656"/>
                </a:moveTo>
                <a:cubicBezTo>
                  <a:pt x="22173" y="6656"/>
                  <a:pt x="22168" y="6656"/>
                  <a:pt x="22164" y="6657"/>
                </a:cubicBezTo>
                <a:cubicBezTo>
                  <a:pt x="22152" y="6662"/>
                  <a:pt x="22143" y="6664"/>
                  <a:pt x="22131" y="6667"/>
                </a:cubicBezTo>
                <a:cubicBezTo>
                  <a:pt x="22104" y="6676"/>
                  <a:pt x="22087" y="6704"/>
                  <a:pt x="22092" y="6732"/>
                </a:cubicBezTo>
                <a:cubicBezTo>
                  <a:pt x="22097" y="6756"/>
                  <a:pt x="22120" y="6773"/>
                  <a:pt x="22144" y="6773"/>
                </a:cubicBezTo>
                <a:cubicBezTo>
                  <a:pt x="22149" y="6773"/>
                  <a:pt x="22153" y="6773"/>
                  <a:pt x="22157" y="6772"/>
                </a:cubicBezTo>
                <a:cubicBezTo>
                  <a:pt x="22170" y="6767"/>
                  <a:pt x="22178" y="6765"/>
                  <a:pt x="22190" y="6762"/>
                </a:cubicBezTo>
                <a:cubicBezTo>
                  <a:pt x="22218" y="6753"/>
                  <a:pt x="22238" y="6729"/>
                  <a:pt x="22229" y="6697"/>
                </a:cubicBezTo>
                <a:cubicBezTo>
                  <a:pt x="22224" y="6673"/>
                  <a:pt x="22201" y="6656"/>
                  <a:pt x="22177" y="6656"/>
                </a:cubicBezTo>
                <a:close/>
                <a:moveTo>
                  <a:pt x="3761" y="6735"/>
                </a:moveTo>
                <a:cubicBezTo>
                  <a:pt x="3745" y="6735"/>
                  <a:pt x="3735" y="6759"/>
                  <a:pt x="3753" y="6767"/>
                </a:cubicBezTo>
                <a:cubicBezTo>
                  <a:pt x="3763" y="6773"/>
                  <a:pt x="3772" y="6778"/>
                  <a:pt x="3782" y="6783"/>
                </a:cubicBezTo>
                <a:cubicBezTo>
                  <a:pt x="3785" y="6785"/>
                  <a:pt x="3788" y="6785"/>
                  <a:pt x="3791" y="6785"/>
                </a:cubicBezTo>
                <a:cubicBezTo>
                  <a:pt x="3807" y="6785"/>
                  <a:pt x="3818" y="6762"/>
                  <a:pt x="3801" y="6753"/>
                </a:cubicBezTo>
                <a:cubicBezTo>
                  <a:pt x="3790" y="6748"/>
                  <a:pt x="3781" y="6742"/>
                  <a:pt x="3771" y="6737"/>
                </a:cubicBezTo>
                <a:cubicBezTo>
                  <a:pt x="3767" y="6735"/>
                  <a:pt x="3764" y="6735"/>
                  <a:pt x="3761" y="6735"/>
                </a:cubicBezTo>
                <a:close/>
                <a:moveTo>
                  <a:pt x="7892" y="6731"/>
                </a:moveTo>
                <a:cubicBezTo>
                  <a:pt x="7874" y="6731"/>
                  <a:pt x="7856" y="6742"/>
                  <a:pt x="7856" y="6765"/>
                </a:cubicBezTo>
                <a:lnTo>
                  <a:pt x="7856" y="6795"/>
                </a:lnTo>
                <a:cubicBezTo>
                  <a:pt x="7856" y="6818"/>
                  <a:pt x="7874" y="6829"/>
                  <a:pt x="7892" y="6829"/>
                </a:cubicBezTo>
                <a:cubicBezTo>
                  <a:pt x="7910" y="6829"/>
                  <a:pt x="7927" y="6818"/>
                  <a:pt x="7927" y="6795"/>
                </a:cubicBezTo>
                <a:lnTo>
                  <a:pt x="7927" y="6765"/>
                </a:lnTo>
                <a:cubicBezTo>
                  <a:pt x="7927" y="6742"/>
                  <a:pt x="7910" y="6731"/>
                  <a:pt x="7892" y="6731"/>
                </a:cubicBezTo>
                <a:close/>
                <a:moveTo>
                  <a:pt x="20101" y="6758"/>
                </a:moveTo>
                <a:cubicBezTo>
                  <a:pt x="20054" y="6758"/>
                  <a:pt x="20054" y="6829"/>
                  <a:pt x="20101" y="6829"/>
                </a:cubicBezTo>
                <a:lnTo>
                  <a:pt x="20116" y="6829"/>
                </a:lnTo>
                <a:cubicBezTo>
                  <a:pt x="20161" y="6829"/>
                  <a:pt x="20161" y="6758"/>
                  <a:pt x="20116" y="6758"/>
                </a:cubicBezTo>
                <a:close/>
                <a:moveTo>
                  <a:pt x="9410" y="6730"/>
                </a:moveTo>
                <a:cubicBezTo>
                  <a:pt x="9401" y="6730"/>
                  <a:pt x="9391" y="6731"/>
                  <a:pt x="9381" y="6735"/>
                </a:cubicBezTo>
                <a:cubicBezTo>
                  <a:pt x="9354" y="6744"/>
                  <a:pt x="9334" y="6771"/>
                  <a:pt x="9344" y="6800"/>
                </a:cubicBezTo>
                <a:cubicBezTo>
                  <a:pt x="9349" y="6822"/>
                  <a:pt x="9372" y="6840"/>
                  <a:pt x="9396" y="6840"/>
                </a:cubicBezTo>
                <a:cubicBezTo>
                  <a:pt x="9399" y="6840"/>
                  <a:pt x="9402" y="6840"/>
                  <a:pt x="9406" y="6839"/>
                </a:cubicBezTo>
                <a:cubicBezTo>
                  <a:pt x="9416" y="6847"/>
                  <a:pt x="9429" y="6852"/>
                  <a:pt x="9442" y="6852"/>
                </a:cubicBezTo>
                <a:cubicBezTo>
                  <a:pt x="9450" y="6852"/>
                  <a:pt x="9458" y="6850"/>
                  <a:pt x="9466" y="6846"/>
                </a:cubicBezTo>
                <a:cubicBezTo>
                  <a:pt x="9490" y="6833"/>
                  <a:pt x="9503" y="6798"/>
                  <a:pt x="9486" y="6773"/>
                </a:cubicBezTo>
                <a:cubicBezTo>
                  <a:pt x="9469" y="6748"/>
                  <a:pt x="9440" y="6730"/>
                  <a:pt x="9410" y="6730"/>
                </a:cubicBezTo>
                <a:close/>
                <a:moveTo>
                  <a:pt x="1553" y="6745"/>
                </a:moveTo>
                <a:cubicBezTo>
                  <a:pt x="1528" y="6745"/>
                  <a:pt x="1504" y="6770"/>
                  <a:pt x="1521" y="6797"/>
                </a:cubicBezTo>
                <a:cubicBezTo>
                  <a:pt x="1532" y="6810"/>
                  <a:pt x="1540" y="6825"/>
                  <a:pt x="1551" y="6841"/>
                </a:cubicBezTo>
                <a:cubicBezTo>
                  <a:pt x="1558" y="6852"/>
                  <a:pt x="1569" y="6857"/>
                  <a:pt x="1580" y="6857"/>
                </a:cubicBezTo>
                <a:cubicBezTo>
                  <a:pt x="1605" y="6857"/>
                  <a:pt x="1630" y="6832"/>
                  <a:pt x="1613" y="6805"/>
                </a:cubicBezTo>
                <a:cubicBezTo>
                  <a:pt x="1602" y="6789"/>
                  <a:pt x="1593" y="6775"/>
                  <a:pt x="1582" y="6761"/>
                </a:cubicBezTo>
                <a:cubicBezTo>
                  <a:pt x="1575" y="6750"/>
                  <a:pt x="1564" y="6745"/>
                  <a:pt x="1553" y="6745"/>
                </a:cubicBezTo>
                <a:close/>
                <a:moveTo>
                  <a:pt x="5250" y="6754"/>
                </a:moveTo>
                <a:cubicBezTo>
                  <a:pt x="5244" y="6754"/>
                  <a:pt x="5237" y="6756"/>
                  <a:pt x="5231" y="6760"/>
                </a:cubicBezTo>
                <a:cubicBezTo>
                  <a:pt x="5216" y="6771"/>
                  <a:pt x="5201" y="6781"/>
                  <a:pt x="5186" y="6789"/>
                </a:cubicBezTo>
                <a:cubicBezTo>
                  <a:pt x="5155" y="6811"/>
                  <a:pt x="5174" y="6858"/>
                  <a:pt x="5203" y="6858"/>
                </a:cubicBezTo>
                <a:cubicBezTo>
                  <a:pt x="5209" y="6858"/>
                  <a:pt x="5215" y="6856"/>
                  <a:pt x="5221" y="6851"/>
                </a:cubicBezTo>
                <a:cubicBezTo>
                  <a:pt x="5236" y="6841"/>
                  <a:pt x="5252" y="6830"/>
                  <a:pt x="5267" y="6821"/>
                </a:cubicBezTo>
                <a:cubicBezTo>
                  <a:pt x="5298" y="6799"/>
                  <a:pt x="5279" y="6754"/>
                  <a:pt x="5250" y="6754"/>
                </a:cubicBezTo>
                <a:close/>
                <a:moveTo>
                  <a:pt x="14544" y="6758"/>
                </a:moveTo>
                <a:cubicBezTo>
                  <a:pt x="14475" y="6758"/>
                  <a:pt x="14475" y="6866"/>
                  <a:pt x="14544" y="6866"/>
                </a:cubicBezTo>
                <a:lnTo>
                  <a:pt x="14588" y="6866"/>
                </a:lnTo>
                <a:cubicBezTo>
                  <a:pt x="14656" y="6866"/>
                  <a:pt x="14656" y="6760"/>
                  <a:pt x="14588" y="6758"/>
                </a:cubicBezTo>
                <a:close/>
                <a:moveTo>
                  <a:pt x="14757" y="6788"/>
                </a:moveTo>
                <a:cubicBezTo>
                  <a:pt x="14743" y="6788"/>
                  <a:pt x="14729" y="6795"/>
                  <a:pt x="14723" y="6813"/>
                </a:cubicBezTo>
                <a:cubicBezTo>
                  <a:pt x="14718" y="6828"/>
                  <a:pt x="14713" y="6842"/>
                  <a:pt x="14707" y="6857"/>
                </a:cubicBezTo>
                <a:cubicBezTo>
                  <a:pt x="14699" y="6883"/>
                  <a:pt x="14720" y="6900"/>
                  <a:pt x="14742" y="6900"/>
                </a:cubicBezTo>
                <a:cubicBezTo>
                  <a:pt x="14756" y="6900"/>
                  <a:pt x="14770" y="6893"/>
                  <a:pt x="14776" y="6876"/>
                </a:cubicBezTo>
                <a:cubicBezTo>
                  <a:pt x="14781" y="6861"/>
                  <a:pt x="14786" y="6846"/>
                  <a:pt x="14791" y="6831"/>
                </a:cubicBezTo>
                <a:cubicBezTo>
                  <a:pt x="14800" y="6805"/>
                  <a:pt x="14779" y="6788"/>
                  <a:pt x="14757" y="6788"/>
                </a:cubicBezTo>
                <a:close/>
                <a:moveTo>
                  <a:pt x="7591" y="6819"/>
                </a:moveTo>
                <a:cubicBezTo>
                  <a:pt x="7564" y="6819"/>
                  <a:pt x="7540" y="6854"/>
                  <a:pt x="7566" y="6879"/>
                </a:cubicBezTo>
                <a:cubicBezTo>
                  <a:pt x="7571" y="6886"/>
                  <a:pt x="7576" y="6889"/>
                  <a:pt x="7582" y="6894"/>
                </a:cubicBezTo>
                <a:cubicBezTo>
                  <a:pt x="7589" y="6902"/>
                  <a:pt x="7598" y="6905"/>
                  <a:pt x="7606" y="6905"/>
                </a:cubicBezTo>
                <a:cubicBezTo>
                  <a:pt x="7633" y="6905"/>
                  <a:pt x="7656" y="6869"/>
                  <a:pt x="7631" y="6845"/>
                </a:cubicBezTo>
                <a:lnTo>
                  <a:pt x="7615" y="6829"/>
                </a:lnTo>
                <a:cubicBezTo>
                  <a:pt x="7608" y="6822"/>
                  <a:pt x="7600" y="6819"/>
                  <a:pt x="7591" y="6819"/>
                </a:cubicBezTo>
                <a:close/>
                <a:moveTo>
                  <a:pt x="20415" y="6834"/>
                </a:moveTo>
                <a:cubicBezTo>
                  <a:pt x="20407" y="6834"/>
                  <a:pt x="20399" y="6838"/>
                  <a:pt x="20392" y="6845"/>
                </a:cubicBezTo>
                <a:lnTo>
                  <a:pt x="20376" y="6861"/>
                </a:lnTo>
                <a:cubicBezTo>
                  <a:pt x="20351" y="6885"/>
                  <a:pt x="20375" y="6921"/>
                  <a:pt x="20402" y="6921"/>
                </a:cubicBezTo>
                <a:cubicBezTo>
                  <a:pt x="20410" y="6921"/>
                  <a:pt x="20419" y="6918"/>
                  <a:pt x="20426" y="6910"/>
                </a:cubicBezTo>
                <a:lnTo>
                  <a:pt x="20442" y="6894"/>
                </a:lnTo>
                <a:cubicBezTo>
                  <a:pt x="20467" y="6869"/>
                  <a:pt x="20442" y="6834"/>
                  <a:pt x="20415" y="6834"/>
                </a:cubicBezTo>
                <a:close/>
                <a:moveTo>
                  <a:pt x="3011" y="6804"/>
                </a:moveTo>
                <a:cubicBezTo>
                  <a:pt x="2970" y="6804"/>
                  <a:pt x="2933" y="6857"/>
                  <a:pt x="2970" y="6894"/>
                </a:cubicBezTo>
                <a:lnTo>
                  <a:pt x="2986" y="6910"/>
                </a:lnTo>
                <a:cubicBezTo>
                  <a:pt x="2997" y="6921"/>
                  <a:pt x="3010" y="6926"/>
                  <a:pt x="3022" y="6926"/>
                </a:cubicBezTo>
                <a:cubicBezTo>
                  <a:pt x="3063" y="6926"/>
                  <a:pt x="3100" y="6873"/>
                  <a:pt x="3062" y="6836"/>
                </a:cubicBezTo>
                <a:lnTo>
                  <a:pt x="3047" y="6820"/>
                </a:lnTo>
                <a:cubicBezTo>
                  <a:pt x="3036" y="6809"/>
                  <a:pt x="3023" y="6804"/>
                  <a:pt x="3011" y="6804"/>
                </a:cubicBezTo>
                <a:close/>
                <a:moveTo>
                  <a:pt x="17967" y="6858"/>
                </a:moveTo>
                <a:cubicBezTo>
                  <a:pt x="17922" y="6858"/>
                  <a:pt x="17922" y="6929"/>
                  <a:pt x="17967" y="6929"/>
                </a:cubicBezTo>
                <a:cubicBezTo>
                  <a:pt x="18013" y="6929"/>
                  <a:pt x="18013" y="6858"/>
                  <a:pt x="17967" y="6858"/>
                </a:cubicBezTo>
                <a:close/>
                <a:moveTo>
                  <a:pt x="2513" y="6865"/>
                </a:moveTo>
                <a:cubicBezTo>
                  <a:pt x="2467" y="6865"/>
                  <a:pt x="2467" y="6935"/>
                  <a:pt x="2513" y="6935"/>
                </a:cubicBezTo>
                <a:cubicBezTo>
                  <a:pt x="2514" y="6935"/>
                  <a:pt x="2514" y="6935"/>
                  <a:pt x="2514" y="6935"/>
                </a:cubicBezTo>
                <a:cubicBezTo>
                  <a:pt x="2560" y="6935"/>
                  <a:pt x="2559" y="6866"/>
                  <a:pt x="2513" y="6865"/>
                </a:cubicBezTo>
                <a:close/>
                <a:moveTo>
                  <a:pt x="21948" y="6812"/>
                </a:moveTo>
                <a:cubicBezTo>
                  <a:pt x="21936" y="6812"/>
                  <a:pt x="21924" y="6817"/>
                  <a:pt x="21913" y="6828"/>
                </a:cubicBezTo>
                <a:cubicBezTo>
                  <a:pt x="21904" y="6836"/>
                  <a:pt x="21898" y="6841"/>
                  <a:pt x="21892" y="6849"/>
                </a:cubicBezTo>
                <a:cubicBezTo>
                  <a:pt x="21855" y="6887"/>
                  <a:pt x="21890" y="6942"/>
                  <a:pt x="21930" y="6942"/>
                </a:cubicBezTo>
                <a:cubicBezTo>
                  <a:pt x="21942" y="6942"/>
                  <a:pt x="21955" y="6937"/>
                  <a:pt x="21966" y="6926"/>
                </a:cubicBezTo>
                <a:cubicBezTo>
                  <a:pt x="21974" y="6918"/>
                  <a:pt x="21981" y="6913"/>
                  <a:pt x="21987" y="6905"/>
                </a:cubicBezTo>
                <a:cubicBezTo>
                  <a:pt x="22025" y="6867"/>
                  <a:pt x="21989" y="6812"/>
                  <a:pt x="21948" y="6812"/>
                </a:cubicBezTo>
                <a:close/>
                <a:moveTo>
                  <a:pt x="4708" y="6858"/>
                </a:moveTo>
                <a:cubicBezTo>
                  <a:pt x="4705" y="6858"/>
                  <a:pt x="4701" y="6859"/>
                  <a:pt x="4698" y="6860"/>
                </a:cubicBezTo>
                <a:cubicBezTo>
                  <a:pt x="4678" y="6865"/>
                  <a:pt x="4659" y="6870"/>
                  <a:pt x="4638" y="6873"/>
                </a:cubicBezTo>
                <a:cubicBezTo>
                  <a:pt x="4596" y="6883"/>
                  <a:pt x="4609" y="6942"/>
                  <a:pt x="4647" y="6942"/>
                </a:cubicBezTo>
                <a:cubicBezTo>
                  <a:pt x="4650" y="6942"/>
                  <a:pt x="4653" y="6942"/>
                  <a:pt x="4656" y="6941"/>
                </a:cubicBezTo>
                <a:cubicBezTo>
                  <a:pt x="4676" y="6936"/>
                  <a:pt x="4696" y="6931"/>
                  <a:pt x="4717" y="6928"/>
                </a:cubicBezTo>
                <a:cubicBezTo>
                  <a:pt x="4757" y="6916"/>
                  <a:pt x="4745" y="6858"/>
                  <a:pt x="4708" y="6858"/>
                </a:cubicBezTo>
                <a:close/>
                <a:moveTo>
                  <a:pt x="2707" y="6847"/>
                </a:moveTo>
                <a:cubicBezTo>
                  <a:pt x="2639" y="6847"/>
                  <a:pt x="2638" y="6955"/>
                  <a:pt x="2707" y="6955"/>
                </a:cubicBezTo>
                <a:lnTo>
                  <a:pt x="2723" y="6955"/>
                </a:lnTo>
                <a:cubicBezTo>
                  <a:pt x="2792" y="6955"/>
                  <a:pt x="2792" y="6847"/>
                  <a:pt x="2723" y="6847"/>
                </a:cubicBezTo>
                <a:close/>
                <a:moveTo>
                  <a:pt x="5781" y="6809"/>
                </a:moveTo>
                <a:cubicBezTo>
                  <a:pt x="5777" y="6809"/>
                  <a:pt x="5772" y="6809"/>
                  <a:pt x="5767" y="6810"/>
                </a:cubicBezTo>
                <a:cubicBezTo>
                  <a:pt x="5741" y="6819"/>
                  <a:pt x="5720" y="6849"/>
                  <a:pt x="5731" y="6876"/>
                </a:cubicBezTo>
                <a:cubicBezTo>
                  <a:pt x="5736" y="6891"/>
                  <a:pt x="5741" y="6907"/>
                  <a:pt x="5746" y="6920"/>
                </a:cubicBezTo>
                <a:cubicBezTo>
                  <a:pt x="5754" y="6944"/>
                  <a:pt x="5774" y="6959"/>
                  <a:pt x="5797" y="6959"/>
                </a:cubicBezTo>
                <a:cubicBezTo>
                  <a:pt x="5802" y="6959"/>
                  <a:pt x="5807" y="6959"/>
                  <a:pt x="5812" y="6957"/>
                </a:cubicBezTo>
                <a:cubicBezTo>
                  <a:pt x="5839" y="6950"/>
                  <a:pt x="5859" y="6919"/>
                  <a:pt x="5849" y="6892"/>
                </a:cubicBezTo>
                <a:cubicBezTo>
                  <a:pt x="5844" y="6876"/>
                  <a:pt x="5839" y="6862"/>
                  <a:pt x="5833" y="6847"/>
                </a:cubicBezTo>
                <a:cubicBezTo>
                  <a:pt x="5825" y="6824"/>
                  <a:pt x="5805" y="6809"/>
                  <a:pt x="5781" y="6809"/>
                </a:cubicBezTo>
                <a:close/>
                <a:moveTo>
                  <a:pt x="19619" y="6877"/>
                </a:moveTo>
                <a:cubicBezTo>
                  <a:pt x="19611" y="6877"/>
                  <a:pt x="19603" y="6880"/>
                  <a:pt x="19596" y="6888"/>
                </a:cubicBezTo>
                <a:lnTo>
                  <a:pt x="19580" y="6904"/>
                </a:lnTo>
                <a:cubicBezTo>
                  <a:pt x="19555" y="6927"/>
                  <a:pt x="19580" y="6964"/>
                  <a:pt x="19607" y="6964"/>
                </a:cubicBezTo>
                <a:cubicBezTo>
                  <a:pt x="19615" y="6964"/>
                  <a:pt x="19623" y="6961"/>
                  <a:pt x="19630" y="6954"/>
                </a:cubicBezTo>
                <a:lnTo>
                  <a:pt x="19646" y="6938"/>
                </a:lnTo>
                <a:cubicBezTo>
                  <a:pt x="19671" y="6912"/>
                  <a:pt x="19646" y="6877"/>
                  <a:pt x="19619" y="6877"/>
                </a:cubicBezTo>
                <a:close/>
                <a:moveTo>
                  <a:pt x="154" y="6890"/>
                </a:moveTo>
                <a:cubicBezTo>
                  <a:pt x="136" y="6890"/>
                  <a:pt x="119" y="6902"/>
                  <a:pt x="119" y="6925"/>
                </a:cubicBezTo>
                <a:lnTo>
                  <a:pt x="119" y="6940"/>
                </a:lnTo>
                <a:cubicBezTo>
                  <a:pt x="119" y="6963"/>
                  <a:pt x="136" y="6975"/>
                  <a:pt x="154" y="6975"/>
                </a:cubicBezTo>
                <a:cubicBezTo>
                  <a:pt x="171" y="6975"/>
                  <a:pt x="189" y="6963"/>
                  <a:pt x="189" y="6940"/>
                </a:cubicBezTo>
                <a:lnTo>
                  <a:pt x="189" y="6925"/>
                </a:lnTo>
                <a:cubicBezTo>
                  <a:pt x="189" y="6902"/>
                  <a:pt x="171" y="6890"/>
                  <a:pt x="154" y="6890"/>
                </a:cubicBezTo>
                <a:close/>
                <a:moveTo>
                  <a:pt x="23419" y="6920"/>
                </a:moveTo>
                <a:cubicBezTo>
                  <a:pt x="23374" y="6920"/>
                  <a:pt x="23374" y="6992"/>
                  <a:pt x="23419" y="6992"/>
                </a:cubicBezTo>
                <a:lnTo>
                  <a:pt x="23435" y="6992"/>
                </a:lnTo>
                <a:cubicBezTo>
                  <a:pt x="23481" y="6992"/>
                  <a:pt x="23481" y="6920"/>
                  <a:pt x="23435" y="6920"/>
                </a:cubicBezTo>
                <a:close/>
                <a:moveTo>
                  <a:pt x="16496" y="6946"/>
                </a:moveTo>
                <a:cubicBezTo>
                  <a:pt x="16482" y="6946"/>
                  <a:pt x="16470" y="6964"/>
                  <a:pt x="16482" y="6976"/>
                </a:cubicBezTo>
                <a:lnTo>
                  <a:pt x="16498" y="6992"/>
                </a:lnTo>
                <a:cubicBezTo>
                  <a:pt x="16501" y="6995"/>
                  <a:pt x="16505" y="6997"/>
                  <a:pt x="16509" y="6997"/>
                </a:cubicBezTo>
                <a:cubicBezTo>
                  <a:pt x="16522" y="6997"/>
                  <a:pt x="16534" y="6979"/>
                  <a:pt x="16522" y="6967"/>
                </a:cubicBezTo>
                <a:lnTo>
                  <a:pt x="16507" y="6951"/>
                </a:lnTo>
                <a:cubicBezTo>
                  <a:pt x="16504" y="6947"/>
                  <a:pt x="16500" y="6946"/>
                  <a:pt x="16496" y="6946"/>
                </a:cubicBezTo>
                <a:close/>
                <a:moveTo>
                  <a:pt x="9289" y="6929"/>
                </a:moveTo>
                <a:cubicBezTo>
                  <a:pt x="9243" y="6929"/>
                  <a:pt x="9243" y="6999"/>
                  <a:pt x="9289" y="6999"/>
                </a:cubicBezTo>
                <a:lnTo>
                  <a:pt x="9409" y="6999"/>
                </a:lnTo>
                <a:cubicBezTo>
                  <a:pt x="9409" y="6999"/>
                  <a:pt x="9410" y="6999"/>
                  <a:pt x="9411" y="6999"/>
                </a:cubicBezTo>
                <a:cubicBezTo>
                  <a:pt x="9455" y="6999"/>
                  <a:pt x="9454" y="6929"/>
                  <a:pt x="9409" y="6929"/>
                </a:cubicBezTo>
                <a:close/>
                <a:moveTo>
                  <a:pt x="11573" y="6956"/>
                </a:moveTo>
                <a:cubicBezTo>
                  <a:pt x="11560" y="6956"/>
                  <a:pt x="11547" y="6974"/>
                  <a:pt x="11559" y="6986"/>
                </a:cubicBezTo>
                <a:cubicBezTo>
                  <a:pt x="11566" y="6992"/>
                  <a:pt x="11571" y="6997"/>
                  <a:pt x="11575" y="7002"/>
                </a:cubicBezTo>
                <a:cubicBezTo>
                  <a:pt x="11579" y="7006"/>
                  <a:pt x="11583" y="7007"/>
                  <a:pt x="11587" y="7007"/>
                </a:cubicBezTo>
                <a:cubicBezTo>
                  <a:pt x="11600" y="7007"/>
                  <a:pt x="11613" y="6989"/>
                  <a:pt x="11600" y="6977"/>
                </a:cubicBezTo>
                <a:lnTo>
                  <a:pt x="11585" y="6961"/>
                </a:lnTo>
                <a:cubicBezTo>
                  <a:pt x="11581" y="6958"/>
                  <a:pt x="11577" y="6956"/>
                  <a:pt x="11573" y="6956"/>
                </a:cubicBezTo>
                <a:close/>
                <a:moveTo>
                  <a:pt x="2225" y="6973"/>
                </a:moveTo>
                <a:cubicBezTo>
                  <a:pt x="2204" y="6973"/>
                  <a:pt x="2205" y="7008"/>
                  <a:pt x="2226" y="7008"/>
                </a:cubicBezTo>
                <a:cubicBezTo>
                  <a:pt x="2251" y="7008"/>
                  <a:pt x="2251" y="6973"/>
                  <a:pt x="2226" y="6973"/>
                </a:cubicBezTo>
                <a:cubicBezTo>
                  <a:pt x="2226" y="6973"/>
                  <a:pt x="2226" y="6973"/>
                  <a:pt x="2225" y="6973"/>
                </a:cubicBezTo>
                <a:close/>
                <a:moveTo>
                  <a:pt x="8476" y="6928"/>
                </a:moveTo>
                <a:cubicBezTo>
                  <a:pt x="8471" y="6928"/>
                  <a:pt x="8465" y="6929"/>
                  <a:pt x="8460" y="6932"/>
                </a:cubicBezTo>
                <a:cubicBezTo>
                  <a:pt x="8427" y="6949"/>
                  <a:pt x="8393" y="6956"/>
                  <a:pt x="8356" y="6956"/>
                </a:cubicBezTo>
                <a:cubicBezTo>
                  <a:pt x="8351" y="6956"/>
                  <a:pt x="8347" y="6956"/>
                  <a:pt x="8342" y="6956"/>
                </a:cubicBezTo>
                <a:cubicBezTo>
                  <a:pt x="8342" y="6956"/>
                  <a:pt x="8341" y="6956"/>
                  <a:pt x="8340" y="6956"/>
                </a:cubicBezTo>
                <a:cubicBezTo>
                  <a:pt x="8296" y="6956"/>
                  <a:pt x="8297" y="7025"/>
                  <a:pt x="8342" y="7026"/>
                </a:cubicBezTo>
                <a:cubicBezTo>
                  <a:pt x="8348" y="7027"/>
                  <a:pt x="8353" y="7027"/>
                  <a:pt x="8358" y="7027"/>
                </a:cubicBezTo>
                <a:cubicBezTo>
                  <a:pt x="8406" y="7027"/>
                  <a:pt x="8453" y="7014"/>
                  <a:pt x="8495" y="6993"/>
                </a:cubicBezTo>
                <a:cubicBezTo>
                  <a:pt x="8531" y="6976"/>
                  <a:pt x="8509" y="6928"/>
                  <a:pt x="8476" y="6928"/>
                </a:cubicBezTo>
                <a:close/>
                <a:moveTo>
                  <a:pt x="21387" y="6961"/>
                </a:moveTo>
                <a:cubicBezTo>
                  <a:pt x="21360" y="6961"/>
                  <a:pt x="21336" y="6996"/>
                  <a:pt x="21360" y="7022"/>
                </a:cubicBezTo>
                <a:cubicBezTo>
                  <a:pt x="21367" y="7029"/>
                  <a:pt x="21375" y="7032"/>
                  <a:pt x="21383" y="7032"/>
                </a:cubicBezTo>
                <a:cubicBezTo>
                  <a:pt x="21411" y="7032"/>
                  <a:pt x="21436" y="6997"/>
                  <a:pt x="21411" y="6972"/>
                </a:cubicBezTo>
                <a:cubicBezTo>
                  <a:pt x="21404" y="6964"/>
                  <a:pt x="21396" y="6961"/>
                  <a:pt x="21387" y="6961"/>
                </a:cubicBezTo>
                <a:close/>
                <a:moveTo>
                  <a:pt x="16043" y="6973"/>
                </a:moveTo>
                <a:cubicBezTo>
                  <a:pt x="15999" y="6973"/>
                  <a:pt x="15997" y="7044"/>
                  <a:pt x="16044" y="7044"/>
                </a:cubicBezTo>
                <a:cubicBezTo>
                  <a:pt x="16090" y="7044"/>
                  <a:pt x="16090" y="6973"/>
                  <a:pt x="16044" y="6973"/>
                </a:cubicBezTo>
                <a:cubicBezTo>
                  <a:pt x="16044" y="6973"/>
                  <a:pt x="16044" y="6973"/>
                  <a:pt x="16043" y="6973"/>
                </a:cubicBezTo>
                <a:close/>
                <a:moveTo>
                  <a:pt x="17307" y="6915"/>
                </a:moveTo>
                <a:cubicBezTo>
                  <a:pt x="17280" y="6915"/>
                  <a:pt x="17255" y="6952"/>
                  <a:pt x="17280" y="6976"/>
                </a:cubicBezTo>
                <a:cubicBezTo>
                  <a:pt x="17300" y="6996"/>
                  <a:pt x="17320" y="7017"/>
                  <a:pt x="17341" y="7036"/>
                </a:cubicBezTo>
                <a:cubicBezTo>
                  <a:pt x="17349" y="7043"/>
                  <a:pt x="17357" y="7047"/>
                  <a:pt x="17365" y="7047"/>
                </a:cubicBezTo>
                <a:cubicBezTo>
                  <a:pt x="17392" y="7047"/>
                  <a:pt x="17416" y="7011"/>
                  <a:pt x="17390" y="6986"/>
                </a:cubicBezTo>
                <a:cubicBezTo>
                  <a:pt x="17372" y="6967"/>
                  <a:pt x="17352" y="6946"/>
                  <a:pt x="17331" y="6926"/>
                </a:cubicBezTo>
                <a:cubicBezTo>
                  <a:pt x="17323" y="6918"/>
                  <a:pt x="17315" y="6915"/>
                  <a:pt x="17307" y="6915"/>
                </a:cubicBezTo>
                <a:close/>
                <a:moveTo>
                  <a:pt x="19545" y="6997"/>
                </a:moveTo>
                <a:cubicBezTo>
                  <a:pt x="19499" y="6997"/>
                  <a:pt x="19499" y="7067"/>
                  <a:pt x="19545" y="7067"/>
                </a:cubicBezTo>
                <a:cubicBezTo>
                  <a:pt x="19546" y="7067"/>
                  <a:pt x="19547" y="7067"/>
                  <a:pt x="19547" y="7067"/>
                </a:cubicBezTo>
                <a:cubicBezTo>
                  <a:pt x="19589" y="7067"/>
                  <a:pt x="19590" y="6998"/>
                  <a:pt x="19545" y="6997"/>
                </a:cubicBezTo>
                <a:close/>
                <a:moveTo>
                  <a:pt x="23734" y="6996"/>
                </a:moveTo>
                <a:cubicBezTo>
                  <a:pt x="23726" y="6996"/>
                  <a:pt x="23718" y="6999"/>
                  <a:pt x="23711" y="7006"/>
                </a:cubicBezTo>
                <a:lnTo>
                  <a:pt x="23695" y="7022"/>
                </a:lnTo>
                <a:cubicBezTo>
                  <a:pt x="23670" y="7047"/>
                  <a:pt x="23694" y="7082"/>
                  <a:pt x="23721" y="7082"/>
                </a:cubicBezTo>
                <a:cubicBezTo>
                  <a:pt x="23729" y="7082"/>
                  <a:pt x="23737" y="7079"/>
                  <a:pt x="23744" y="7071"/>
                </a:cubicBezTo>
                <a:lnTo>
                  <a:pt x="23760" y="7056"/>
                </a:lnTo>
                <a:cubicBezTo>
                  <a:pt x="23786" y="7031"/>
                  <a:pt x="23761" y="6996"/>
                  <a:pt x="23734" y="6996"/>
                </a:cubicBezTo>
                <a:close/>
                <a:moveTo>
                  <a:pt x="3549" y="7036"/>
                </a:moveTo>
                <a:cubicBezTo>
                  <a:pt x="3545" y="7036"/>
                  <a:pt x="3542" y="7037"/>
                  <a:pt x="3538" y="7041"/>
                </a:cubicBezTo>
                <a:lnTo>
                  <a:pt x="3522" y="7057"/>
                </a:lnTo>
                <a:cubicBezTo>
                  <a:pt x="3510" y="7069"/>
                  <a:pt x="3522" y="7087"/>
                  <a:pt x="3535" y="7087"/>
                </a:cubicBezTo>
                <a:cubicBezTo>
                  <a:pt x="3539" y="7087"/>
                  <a:pt x="3543" y="7085"/>
                  <a:pt x="3546" y="7082"/>
                </a:cubicBezTo>
                <a:lnTo>
                  <a:pt x="3562" y="7066"/>
                </a:lnTo>
                <a:cubicBezTo>
                  <a:pt x="3574" y="7054"/>
                  <a:pt x="3562" y="7036"/>
                  <a:pt x="3549" y="7036"/>
                </a:cubicBezTo>
                <a:close/>
                <a:moveTo>
                  <a:pt x="14889" y="7034"/>
                </a:moveTo>
                <a:cubicBezTo>
                  <a:pt x="14843" y="7034"/>
                  <a:pt x="14843" y="7104"/>
                  <a:pt x="14889" y="7104"/>
                </a:cubicBezTo>
                <a:lnTo>
                  <a:pt x="15009" y="7104"/>
                </a:lnTo>
                <a:cubicBezTo>
                  <a:pt x="15010" y="7104"/>
                  <a:pt x="15010" y="7104"/>
                  <a:pt x="15011" y="7104"/>
                </a:cubicBezTo>
                <a:cubicBezTo>
                  <a:pt x="15054" y="7104"/>
                  <a:pt x="15054" y="7034"/>
                  <a:pt x="15009" y="7034"/>
                </a:cubicBezTo>
                <a:close/>
                <a:moveTo>
                  <a:pt x="16886" y="7066"/>
                </a:moveTo>
                <a:cubicBezTo>
                  <a:pt x="16872" y="7066"/>
                  <a:pt x="16860" y="7084"/>
                  <a:pt x="16872" y="7096"/>
                </a:cubicBezTo>
                <a:lnTo>
                  <a:pt x="16888" y="7112"/>
                </a:lnTo>
                <a:cubicBezTo>
                  <a:pt x="16891" y="7116"/>
                  <a:pt x="16895" y="7118"/>
                  <a:pt x="16899" y="7118"/>
                </a:cubicBezTo>
                <a:cubicBezTo>
                  <a:pt x="16913" y="7118"/>
                  <a:pt x="16925" y="7100"/>
                  <a:pt x="16913" y="7087"/>
                </a:cubicBezTo>
                <a:lnTo>
                  <a:pt x="16897" y="7071"/>
                </a:lnTo>
                <a:cubicBezTo>
                  <a:pt x="16893" y="7068"/>
                  <a:pt x="16889" y="7066"/>
                  <a:pt x="16886" y="7066"/>
                </a:cubicBezTo>
                <a:close/>
                <a:moveTo>
                  <a:pt x="12205" y="6982"/>
                </a:moveTo>
                <a:cubicBezTo>
                  <a:pt x="12200" y="6982"/>
                  <a:pt x="12194" y="6983"/>
                  <a:pt x="12189" y="6985"/>
                </a:cubicBezTo>
                <a:cubicBezTo>
                  <a:pt x="12165" y="6996"/>
                  <a:pt x="12140" y="7004"/>
                  <a:pt x="12115" y="7015"/>
                </a:cubicBezTo>
                <a:cubicBezTo>
                  <a:pt x="12088" y="7025"/>
                  <a:pt x="12069" y="7050"/>
                  <a:pt x="12078" y="7081"/>
                </a:cubicBezTo>
                <a:cubicBezTo>
                  <a:pt x="12083" y="7101"/>
                  <a:pt x="12105" y="7120"/>
                  <a:pt x="12129" y="7120"/>
                </a:cubicBezTo>
                <a:cubicBezTo>
                  <a:pt x="12134" y="7120"/>
                  <a:pt x="12139" y="7119"/>
                  <a:pt x="12144" y="7117"/>
                </a:cubicBezTo>
                <a:cubicBezTo>
                  <a:pt x="12168" y="7107"/>
                  <a:pt x="12193" y="7097"/>
                  <a:pt x="12218" y="7087"/>
                </a:cubicBezTo>
                <a:cubicBezTo>
                  <a:pt x="12245" y="7077"/>
                  <a:pt x="12263" y="7051"/>
                  <a:pt x="12255" y="7022"/>
                </a:cubicBezTo>
                <a:cubicBezTo>
                  <a:pt x="12250" y="7002"/>
                  <a:pt x="12228" y="6982"/>
                  <a:pt x="12205" y="6982"/>
                </a:cubicBezTo>
                <a:close/>
                <a:moveTo>
                  <a:pt x="7771" y="7060"/>
                </a:moveTo>
                <a:cubicBezTo>
                  <a:pt x="7725" y="7060"/>
                  <a:pt x="7724" y="7130"/>
                  <a:pt x="7771" y="7130"/>
                </a:cubicBezTo>
                <a:cubicBezTo>
                  <a:pt x="7817" y="7130"/>
                  <a:pt x="7817" y="7060"/>
                  <a:pt x="7771" y="7060"/>
                </a:cubicBezTo>
                <a:close/>
                <a:moveTo>
                  <a:pt x="7322" y="6997"/>
                </a:moveTo>
                <a:cubicBezTo>
                  <a:pt x="7281" y="6997"/>
                  <a:pt x="7244" y="7050"/>
                  <a:pt x="7281" y="7087"/>
                </a:cubicBezTo>
                <a:lnTo>
                  <a:pt x="7311" y="7117"/>
                </a:lnTo>
                <a:cubicBezTo>
                  <a:pt x="7322" y="7128"/>
                  <a:pt x="7335" y="7133"/>
                  <a:pt x="7347" y="7133"/>
                </a:cubicBezTo>
                <a:cubicBezTo>
                  <a:pt x="7388" y="7133"/>
                  <a:pt x="7426" y="7079"/>
                  <a:pt x="7388" y="7043"/>
                </a:cubicBezTo>
                <a:lnTo>
                  <a:pt x="7358" y="7013"/>
                </a:lnTo>
                <a:cubicBezTo>
                  <a:pt x="7347" y="7002"/>
                  <a:pt x="7334" y="6997"/>
                  <a:pt x="7322" y="6997"/>
                </a:cubicBezTo>
                <a:close/>
                <a:moveTo>
                  <a:pt x="9993" y="7079"/>
                </a:moveTo>
                <a:cubicBezTo>
                  <a:pt x="9988" y="7079"/>
                  <a:pt x="9982" y="7080"/>
                  <a:pt x="9977" y="7083"/>
                </a:cubicBezTo>
                <a:cubicBezTo>
                  <a:pt x="9966" y="7088"/>
                  <a:pt x="9957" y="7093"/>
                  <a:pt x="9946" y="7099"/>
                </a:cubicBezTo>
                <a:cubicBezTo>
                  <a:pt x="9910" y="7117"/>
                  <a:pt x="9932" y="7165"/>
                  <a:pt x="9965" y="7165"/>
                </a:cubicBezTo>
                <a:cubicBezTo>
                  <a:pt x="9970" y="7165"/>
                  <a:pt x="9976" y="7163"/>
                  <a:pt x="9982" y="7160"/>
                </a:cubicBezTo>
                <a:cubicBezTo>
                  <a:pt x="9992" y="7155"/>
                  <a:pt x="10001" y="7150"/>
                  <a:pt x="10011" y="7145"/>
                </a:cubicBezTo>
                <a:cubicBezTo>
                  <a:pt x="10046" y="7127"/>
                  <a:pt x="10026" y="7079"/>
                  <a:pt x="9993" y="7079"/>
                </a:cubicBezTo>
                <a:close/>
                <a:moveTo>
                  <a:pt x="10559" y="7109"/>
                </a:moveTo>
                <a:cubicBezTo>
                  <a:pt x="10541" y="7109"/>
                  <a:pt x="10523" y="7121"/>
                  <a:pt x="10523" y="7144"/>
                </a:cubicBezTo>
                <a:lnTo>
                  <a:pt x="10523" y="7159"/>
                </a:lnTo>
                <a:cubicBezTo>
                  <a:pt x="10523" y="7182"/>
                  <a:pt x="10541" y="7194"/>
                  <a:pt x="10559" y="7194"/>
                </a:cubicBezTo>
                <a:cubicBezTo>
                  <a:pt x="10577" y="7194"/>
                  <a:pt x="10595" y="7182"/>
                  <a:pt x="10595" y="7159"/>
                </a:cubicBezTo>
                <a:lnTo>
                  <a:pt x="10595" y="7144"/>
                </a:lnTo>
                <a:cubicBezTo>
                  <a:pt x="10595" y="7121"/>
                  <a:pt x="10577" y="7109"/>
                  <a:pt x="10559" y="7109"/>
                </a:cubicBezTo>
                <a:close/>
                <a:moveTo>
                  <a:pt x="11829" y="7152"/>
                </a:moveTo>
                <a:cubicBezTo>
                  <a:pt x="11813" y="7152"/>
                  <a:pt x="11803" y="7175"/>
                  <a:pt x="11820" y="7184"/>
                </a:cubicBezTo>
                <a:cubicBezTo>
                  <a:pt x="11831" y="7190"/>
                  <a:pt x="11840" y="7195"/>
                  <a:pt x="11851" y="7200"/>
                </a:cubicBezTo>
                <a:cubicBezTo>
                  <a:pt x="11854" y="7202"/>
                  <a:pt x="11857" y="7202"/>
                  <a:pt x="11859" y="7202"/>
                </a:cubicBezTo>
                <a:cubicBezTo>
                  <a:pt x="11876" y="7202"/>
                  <a:pt x="11886" y="7179"/>
                  <a:pt x="11868" y="7170"/>
                </a:cubicBezTo>
                <a:cubicBezTo>
                  <a:pt x="11858" y="7165"/>
                  <a:pt x="11849" y="7159"/>
                  <a:pt x="11838" y="7154"/>
                </a:cubicBezTo>
                <a:cubicBezTo>
                  <a:pt x="11835" y="7153"/>
                  <a:pt x="11832" y="7152"/>
                  <a:pt x="11829" y="7152"/>
                </a:cubicBezTo>
                <a:close/>
                <a:moveTo>
                  <a:pt x="18794" y="7174"/>
                </a:moveTo>
                <a:cubicBezTo>
                  <a:pt x="18790" y="7174"/>
                  <a:pt x="18786" y="7176"/>
                  <a:pt x="18783" y="7179"/>
                </a:cubicBezTo>
                <a:lnTo>
                  <a:pt x="18767" y="7195"/>
                </a:lnTo>
                <a:cubicBezTo>
                  <a:pt x="18754" y="7207"/>
                  <a:pt x="18767" y="7224"/>
                  <a:pt x="18780" y="7224"/>
                </a:cubicBezTo>
                <a:cubicBezTo>
                  <a:pt x="18784" y="7224"/>
                  <a:pt x="18788" y="7223"/>
                  <a:pt x="18792" y="7219"/>
                </a:cubicBezTo>
                <a:lnTo>
                  <a:pt x="18808" y="7203"/>
                </a:lnTo>
                <a:cubicBezTo>
                  <a:pt x="18820" y="7191"/>
                  <a:pt x="18808" y="7174"/>
                  <a:pt x="18794" y="7174"/>
                </a:cubicBezTo>
                <a:close/>
                <a:moveTo>
                  <a:pt x="19200" y="7161"/>
                </a:moveTo>
                <a:cubicBezTo>
                  <a:pt x="19153" y="7161"/>
                  <a:pt x="19152" y="7233"/>
                  <a:pt x="19200" y="7233"/>
                </a:cubicBezTo>
                <a:cubicBezTo>
                  <a:pt x="19245" y="7233"/>
                  <a:pt x="19245" y="7161"/>
                  <a:pt x="19200" y="7161"/>
                </a:cubicBezTo>
                <a:close/>
                <a:moveTo>
                  <a:pt x="14076" y="7035"/>
                </a:moveTo>
                <a:cubicBezTo>
                  <a:pt x="14071" y="7035"/>
                  <a:pt x="14065" y="7036"/>
                  <a:pt x="14059" y="7039"/>
                </a:cubicBezTo>
                <a:cubicBezTo>
                  <a:pt x="14027" y="7054"/>
                  <a:pt x="13994" y="7063"/>
                  <a:pt x="13959" y="7063"/>
                </a:cubicBezTo>
                <a:cubicBezTo>
                  <a:pt x="13953" y="7063"/>
                  <a:pt x="13947" y="7062"/>
                  <a:pt x="13942" y="7062"/>
                </a:cubicBezTo>
                <a:cubicBezTo>
                  <a:pt x="13941" y="7062"/>
                  <a:pt x="13940" y="7062"/>
                  <a:pt x="13940" y="7062"/>
                </a:cubicBezTo>
                <a:cubicBezTo>
                  <a:pt x="13901" y="7062"/>
                  <a:pt x="13896" y="7118"/>
                  <a:pt x="13929" y="7130"/>
                </a:cubicBezTo>
                <a:cubicBezTo>
                  <a:pt x="13911" y="7137"/>
                  <a:pt x="13899" y="7156"/>
                  <a:pt x="13911" y="7179"/>
                </a:cubicBezTo>
                <a:cubicBezTo>
                  <a:pt x="13922" y="7195"/>
                  <a:pt x="13931" y="7209"/>
                  <a:pt x="13942" y="7223"/>
                </a:cubicBezTo>
                <a:cubicBezTo>
                  <a:pt x="13949" y="7235"/>
                  <a:pt x="13960" y="7239"/>
                  <a:pt x="13971" y="7239"/>
                </a:cubicBezTo>
                <a:cubicBezTo>
                  <a:pt x="13996" y="7239"/>
                  <a:pt x="14020" y="7215"/>
                  <a:pt x="14003" y="7188"/>
                </a:cubicBezTo>
                <a:cubicBezTo>
                  <a:pt x="13994" y="7174"/>
                  <a:pt x="13984" y="7158"/>
                  <a:pt x="13973" y="7144"/>
                </a:cubicBezTo>
                <a:cubicBezTo>
                  <a:pt x="13970" y="7139"/>
                  <a:pt x="13966" y="7135"/>
                  <a:pt x="13963" y="7133"/>
                </a:cubicBezTo>
                <a:cubicBezTo>
                  <a:pt x="14008" y="7132"/>
                  <a:pt x="14054" y="7118"/>
                  <a:pt x="14095" y="7099"/>
                </a:cubicBezTo>
                <a:cubicBezTo>
                  <a:pt x="14131" y="7082"/>
                  <a:pt x="14109" y="7035"/>
                  <a:pt x="14076" y="7035"/>
                </a:cubicBezTo>
                <a:close/>
                <a:moveTo>
                  <a:pt x="6494" y="7145"/>
                </a:moveTo>
                <a:cubicBezTo>
                  <a:pt x="6426" y="7145"/>
                  <a:pt x="6425" y="7253"/>
                  <a:pt x="6494" y="7253"/>
                </a:cubicBezTo>
                <a:cubicBezTo>
                  <a:pt x="6562" y="7250"/>
                  <a:pt x="6562" y="7145"/>
                  <a:pt x="6494" y="7145"/>
                </a:cubicBezTo>
                <a:close/>
                <a:moveTo>
                  <a:pt x="21682" y="7180"/>
                </a:moveTo>
                <a:cubicBezTo>
                  <a:pt x="21655" y="7180"/>
                  <a:pt x="21630" y="7215"/>
                  <a:pt x="21654" y="7240"/>
                </a:cubicBezTo>
                <a:cubicBezTo>
                  <a:pt x="21662" y="7248"/>
                  <a:pt x="21668" y="7255"/>
                  <a:pt x="21675" y="7261"/>
                </a:cubicBezTo>
                <a:cubicBezTo>
                  <a:pt x="21683" y="7268"/>
                  <a:pt x="21691" y="7271"/>
                  <a:pt x="21699" y="7271"/>
                </a:cubicBezTo>
                <a:cubicBezTo>
                  <a:pt x="21727" y="7271"/>
                  <a:pt x="21751" y="7237"/>
                  <a:pt x="21726" y="7212"/>
                </a:cubicBezTo>
                <a:lnTo>
                  <a:pt x="21705" y="7191"/>
                </a:lnTo>
                <a:cubicBezTo>
                  <a:pt x="21698" y="7183"/>
                  <a:pt x="21690" y="7180"/>
                  <a:pt x="21682" y="7180"/>
                </a:cubicBezTo>
                <a:close/>
                <a:moveTo>
                  <a:pt x="12983" y="7140"/>
                </a:moveTo>
                <a:cubicBezTo>
                  <a:pt x="12969" y="7140"/>
                  <a:pt x="12957" y="7158"/>
                  <a:pt x="12970" y="7171"/>
                </a:cubicBezTo>
                <a:cubicBezTo>
                  <a:pt x="13000" y="7205"/>
                  <a:pt x="13031" y="7240"/>
                  <a:pt x="13062" y="7275"/>
                </a:cubicBezTo>
                <a:cubicBezTo>
                  <a:pt x="13065" y="7278"/>
                  <a:pt x="13069" y="7280"/>
                  <a:pt x="13072" y="7280"/>
                </a:cubicBezTo>
                <a:cubicBezTo>
                  <a:pt x="13085" y="7280"/>
                  <a:pt x="13097" y="7262"/>
                  <a:pt x="13087" y="7249"/>
                </a:cubicBezTo>
                <a:cubicBezTo>
                  <a:pt x="13056" y="7216"/>
                  <a:pt x="13025" y="7180"/>
                  <a:pt x="12995" y="7146"/>
                </a:cubicBezTo>
                <a:cubicBezTo>
                  <a:pt x="12991" y="7142"/>
                  <a:pt x="12987" y="7140"/>
                  <a:pt x="12983" y="7140"/>
                </a:cubicBezTo>
                <a:close/>
                <a:moveTo>
                  <a:pt x="13400" y="7154"/>
                </a:moveTo>
                <a:cubicBezTo>
                  <a:pt x="13386" y="7154"/>
                  <a:pt x="13373" y="7161"/>
                  <a:pt x="13370" y="7179"/>
                </a:cubicBezTo>
                <a:cubicBezTo>
                  <a:pt x="13361" y="7214"/>
                  <a:pt x="13370" y="7245"/>
                  <a:pt x="13392" y="7273"/>
                </a:cubicBezTo>
                <a:cubicBezTo>
                  <a:pt x="13397" y="7281"/>
                  <a:pt x="13406" y="7284"/>
                  <a:pt x="13415" y="7284"/>
                </a:cubicBezTo>
                <a:cubicBezTo>
                  <a:pt x="13425" y="7284"/>
                  <a:pt x="13435" y="7280"/>
                  <a:pt x="13441" y="7273"/>
                </a:cubicBezTo>
                <a:cubicBezTo>
                  <a:pt x="13456" y="7259"/>
                  <a:pt x="13454" y="7238"/>
                  <a:pt x="13441" y="7223"/>
                </a:cubicBezTo>
                <a:cubicBezTo>
                  <a:pt x="13436" y="7218"/>
                  <a:pt x="13435" y="7207"/>
                  <a:pt x="13437" y="7198"/>
                </a:cubicBezTo>
                <a:cubicBezTo>
                  <a:pt x="13444" y="7171"/>
                  <a:pt x="13421" y="7154"/>
                  <a:pt x="13400" y="7154"/>
                </a:cubicBezTo>
                <a:close/>
                <a:moveTo>
                  <a:pt x="4559" y="7139"/>
                </a:moveTo>
                <a:cubicBezTo>
                  <a:pt x="4518" y="7139"/>
                  <a:pt x="4481" y="7192"/>
                  <a:pt x="4519" y="7229"/>
                </a:cubicBezTo>
                <a:lnTo>
                  <a:pt x="4563" y="7275"/>
                </a:lnTo>
                <a:cubicBezTo>
                  <a:pt x="4574" y="7286"/>
                  <a:pt x="4586" y="7290"/>
                  <a:pt x="4599" y="7290"/>
                </a:cubicBezTo>
                <a:cubicBezTo>
                  <a:pt x="4640" y="7290"/>
                  <a:pt x="4676" y="7237"/>
                  <a:pt x="4639" y="7200"/>
                </a:cubicBezTo>
                <a:lnTo>
                  <a:pt x="4594" y="7155"/>
                </a:lnTo>
                <a:cubicBezTo>
                  <a:pt x="4583" y="7144"/>
                  <a:pt x="4571" y="7139"/>
                  <a:pt x="4559" y="7139"/>
                </a:cubicBezTo>
                <a:close/>
                <a:moveTo>
                  <a:pt x="19695" y="7185"/>
                </a:moveTo>
                <a:cubicBezTo>
                  <a:pt x="19627" y="7185"/>
                  <a:pt x="19626" y="7292"/>
                  <a:pt x="19695" y="7292"/>
                </a:cubicBezTo>
                <a:lnTo>
                  <a:pt x="19711" y="7292"/>
                </a:lnTo>
                <a:cubicBezTo>
                  <a:pt x="19779" y="7292"/>
                  <a:pt x="19781" y="7185"/>
                  <a:pt x="19711" y="7185"/>
                </a:cubicBezTo>
                <a:close/>
                <a:moveTo>
                  <a:pt x="18941" y="7237"/>
                </a:moveTo>
                <a:cubicBezTo>
                  <a:pt x="18897" y="7237"/>
                  <a:pt x="18897" y="7307"/>
                  <a:pt x="18943" y="7307"/>
                </a:cubicBezTo>
                <a:lnTo>
                  <a:pt x="18958" y="7307"/>
                </a:lnTo>
                <a:cubicBezTo>
                  <a:pt x="19004" y="7307"/>
                  <a:pt x="19004" y="7237"/>
                  <a:pt x="18958" y="7237"/>
                </a:cubicBezTo>
                <a:lnTo>
                  <a:pt x="18943" y="7237"/>
                </a:lnTo>
                <a:cubicBezTo>
                  <a:pt x="18942" y="7237"/>
                  <a:pt x="18942" y="7237"/>
                  <a:pt x="18941" y="7237"/>
                </a:cubicBezTo>
                <a:close/>
                <a:moveTo>
                  <a:pt x="1611" y="7224"/>
                </a:moveTo>
                <a:cubicBezTo>
                  <a:pt x="1594" y="7224"/>
                  <a:pt x="1576" y="7236"/>
                  <a:pt x="1576" y="7259"/>
                </a:cubicBezTo>
                <a:lnTo>
                  <a:pt x="1576" y="7275"/>
                </a:lnTo>
                <a:cubicBezTo>
                  <a:pt x="1575" y="7298"/>
                  <a:pt x="1593" y="7309"/>
                  <a:pt x="1610" y="7309"/>
                </a:cubicBezTo>
                <a:cubicBezTo>
                  <a:pt x="1628" y="7309"/>
                  <a:pt x="1646" y="7298"/>
                  <a:pt x="1647" y="7275"/>
                </a:cubicBezTo>
                <a:lnTo>
                  <a:pt x="1647" y="7259"/>
                </a:lnTo>
                <a:cubicBezTo>
                  <a:pt x="1647" y="7236"/>
                  <a:pt x="1629" y="7224"/>
                  <a:pt x="1611" y="7224"/>
                </a:cubicBezTo>
                <a:close/>
                <a:moveTo>
                  <a:pt x="153" y="7221"/>
                </a:moveTo>
                <a:cubicBezTo>
                  <a:pt x="139" y="7221"/>
                  <a:pt x="125" y="7228"/>
                  <a:pt x="120" y="7245"/>
                </a:cubicBezTo>
                <a:cubicBezTo>
                  <a:pt x="114" y="7261"/>
                  <a:pt x="109" y="7276"/>
                  <a:pt x="104" y="7290"/>
                </a:cubicBezTo>
                <a:cubicBezTo>
                  <a:pt x="95" y="7316"/>
                  <a:pt x="117" y="7334"/>
                  <a:pt x="139" y="7334"/>
                </a:cubicBezTo>
                <a:cubicBezTo>
                  <a:pt x="153" y="7334"/>
                  <a:pt x="166" y="7327"/>
                  <a:pt x="172" y="7310"/>
                </a:cubicBezTo>
                <a:cubicBezTo>
                  <a:pt x="177" y="7294"/>
                  <a:pt x="183" y="7280"/>
                  <a:pt x="188" y="7265"/>
                </a:cubicBezTo>
                <a:cubicBezTo>
                  <a:pt x="197" y="7239"/>
                  <a:pt x="175" y="7221"/>
                  <a:pt x="153" y="7221"/>
                </a:cubicBezTo>
                <a:close/>
                <a:moveTo>
                  <a:pt x="15773" y="7302"/>
                </a:moveTo>
                <a:cubicBezTo>
                  <a:pt x="15751" y="7302"/>
                  <a:pt x="15751" y="7336"/>
                  <a:pt x="15773" y="7337"/>
                </a:cubicBezTo>
                <a:lnTo>
                  <a:pt x="15818" y="7337"/>
                </a:lnTo>
                <a:cubicBezTo>
                  <a:pt x="15842" y="7337"/>
                  <a:pt x="15842" y="7302"/>
                  <a:pt x="15818" y="7302"/>
                </a:cubicBezTo>
                <a:close/>
                <a:moveTo>
                  <a:pt x="18355" y="7262"/>
                </a:moveTo>
                <a:cubicBezTo>
                  <a:pt x="18350" y="7262"/>
                  <a:pt x="18344" y="7263"/>
                  <a:pt x="18338" y="7266"/>
                </a:cubicBezTo>
                <a:cubicBezTo>
                  <a:pt x="18328" y="7271"/>
                  <a:pt x="18320" y="7277"/>
                  <a:pt x="18309" y="7282"/>
                </a:cubicBezTo>
                <a:cubicBezTo>
                  <a:pt x="18274" y="7300"/>
                  <a:pt x="18295" y="7348"/>
                  <a:pt x="18327" y="7348"/>
                </a:cubicBezTo>
                <a:cubicBezTo>
                  <a:pt x="18332" y="7348"/>
                  <a:pt x="18338" y="7347"/>
                  <a:pt x="18344" y="7344"/>
                </a:cubicBezTo>
                <a:cubicBezTo>
                  <a:pt x="18354" y="7338"/>
                  <a:pt x="18364" y="7333"/>
                  <a:pt x="18374" y="7328"/>
                </a:cubicBezTo>
                <a:cubicBezTo>
                  <a:pt x="18409" y="7310"/>
                  <a:pt x="18388" y="7262"/>
                  <a:pt x="18355" y="7262"/>
                </a:cubicBezTo>
                <a:close/>
                <a:moveTo>
                  <a:pt x="5711" y="7217"/>
                </a:moveTo>
                <a:cubicBezTo>
                  <a:pt x="5699" y="7217"/>
                  <a:pt x="5687" y="7222"/>
                  <a:pt x="5676" y="7233"/>
                </a:cubicBezTo>
                <a:lnTo>
                  <a:pt x="5646" y="7263"/>
                </a:lnTo>
                <a:cubicBezTo>
                  <a:pt x="5608" y="7300"/>
                  <a:pt x="5644" y="7354"/>
                  <a:pt x="5685" y="7354"/>
                </a:cubicBezTo>
                <a:cubicBezTo>
                  <a:pt x="5697" y="7354"/>
                  <a:pt x="5709" y="7349"/>
                  <a:pt x="5720" y="7338"/>
                </a:cubicBezTo>
                <a:lnTo>
                  <a:pt x="5751" y="7308"/>
                </a:lnTo>
                <a:cubicBezTo>
                  <a:pt x="5788" y="7271"/>
                  <a:pt x="5752" y="7217"/>
                  <a:pt x="5711" y="7217"/>
                </a:cubicBezTo>
                <a:close/>
                <a:moveTo>
                  <a:pt x="12775" y="7274"/>
                </a:moveTo>
                <a:cubicBezTo>
                  <a:pt x="12772" y="7274"/>
                  <a:pt x="12769" y="7275"/>
                  <a:pt x="12765" y="7276"/>
                </a:cubicBezTo>
                <a:cubicBezTo>
                  <a:pt x="12746" y="7281"/>
                  <a:pt x="12726" y="7286"/>
                  <a:pt x="12706" y="7290"/>
                </a:cubicBezTo>
                <a:cubicBezTo>
                  <a:pt x="12664" y="7300"/>
                  <a:pt x="12677" y="7359"/>
                  <a:pt x="12714" y="7359"/>
                </a:cubicBezTo>
                <a:cubicBezTo>
                  <a:pt x="12717" y="7359"/>
                  <a:pt x="12720" y="7359"/>
                  <a:pt x="12723" y="7358"/>
                </a:cubicBezTo>
                <a:cubicBezTo>
                  <a:pt x="12743" y="7353"/>
                  <a:pt x="12763" y="7348"/>
                  <a:pt x="12784" y="7344"/>
                </a:cubicBezTo>
                <a:cubicBezTo>
                  <a:pt x="12825" y="7333"/>
                  <a:pt x="12813" y="7274"/>
                  <a:pt x="12775" y="7274"/>
                </a:cubicBezTo>
                <a:close/>
                <a:moveTo>
                  <a:pt x="975" y="7281"/>
                </a:moveTo>
                <a:cubicBezTo>
                  <a:pt x="964" y="7281"/>
                  <a:pt x="954" y="7287"/>
                  <a:pt x="947" y="7300"/>
                </a:cubicBezTo>
                <a:cubicBezTo>
                  <a:pt x="942" y="7310"/>
                  <a:pt x="937" y="7319"/>
                  <a:pt x="932" y="7329"/>
                </a:cubicBezTo>
                <a:cubicBezTo>
                  <a:pt x="917" y="7357"/>
                  <a:pt x="942" y="7383"/>
                  <a:pt x="965" y="7383"/>
                </a:cubicBezTo>
                <a:cubicBezTo>
                  <a:pt x="976" y="7383"/>
                  <a:pt x="987" y="7378"/>
                  <a:pt x="993" y="7365"/>
                </a:cubicBezTo>
                <a:cubicBezTo>
                  <a:pt x="999" y="7354"/>
                  <a:pt x="1004" y="7344"/>
                  <a:pt x="1009" y="7334"/>
                </a:cubicBezTo>
                <a:cubicBezTo>
                  <a:pt x="1023" y="7307"/>
                  <a:pt x="999" y="7281"/>
                  <a:pt x="975" y="7281"/>
                </a:cubicBezTo>
                <a:close/>
                <a:moveTo>
                  <a:pt x="2842" y="7395"/>
                </a:moveTo>
                <a:cubicBezTo>
                  <a:pt x="2818" y="7395"/>
                  <a:pt x="2818" y="7431"/>
                  <a:pt x="2842" y="7431"/>
                </a:cubicBezTo>
                <a:cubicBezTo>
                  <a:pt x="2865" y="7431"/>
                  <a:pt x="2865" y="7395"/>
                  <a:pt x="2842" y="7395"/>
                </a:cubicBezTo>
                <a:close/>
                <a:moveTo>
                  <a:pt x="14665" y="7320"/>
                </a:moveTo>
                <a:cubicBezTo>
                  <a:pt x="14624" y="7320"/>
                  <a:pt x="14588" y="7374"/>
                  <a:pt x="14625" y="7411"/>
                </a:cubicBezTo>
                <a:lnTo>
                  <a:pt x="14640" y="7426"/>
                </a:lnTo>
                <a:cubicBezTo>
                  <a:pt x="14651" y="7437"/>
                  <a:pt x="14664" y="7442"/>
                  <a:pt x="14676" y="7442"/>
                </a:cubicBezTo>
                <a:cubicBezTo>
                  <a:pt x="14717" y="7442"/>
                  <a:pt x="14754" y="7389"/>
                  <a:pt x="14717" y="7352"/>
                </a:cubicBezTo>
                <a:cubicBezTo>
                  <a:pt x="14712" y="7345"/>
                  <a:pt x="14706" y="7342"/>
                  <a:pt x="14701" y="7336"/>
                </a:cubicBezTo>
                <a:cubicBezTo>
                  <a:pt x="14690" y="7325"/>
                  <a:pt x="14678" y="7320"/>
                  <a:pt x="14665" y="7320"/>
                </a:cubicBezTo>
                <a:close/>
                <a:moveTo>
                  <a:pt x="17802" y="7427"/>
                </a:moveTo>
                <a:cubicBezTo>
                  <a:pt x="17798" y="7427"/>
                  <a:pt x="17794" y="7428"/>
                  <a:pt x="17791" y="7432"/>
                </a:cubicBezTo>
                <a:lnTo>
                  <a:pt x="17775" y="7447"/>
                </a:lnTo>
                <a:cubicBezTo>
                  <a:pt x="17761" y="7460"/>
                  <a:pt x="17773" y="7477"/>
                  <a:pt x="17787" y="7477"/>
                </a:cubicBezTo>
                <a:cubicBezTo>
                  <a:pt x="17791" y="7477"/>
                  <a:pt x="17795" y="7476"/>
                  <a:pt x="17799" y="7473"/>
                </a:cubicBezTo>
                <a:lnTo>
                  <a:pt x="17815" y="7457"/>
                </a:lnTo>
                <a:cubicBezTo>
                  <a:pt x="17828" y="7445"/>
                  <a:pt x="17816" y="7427"/>
                  <a:pt x="17802" y="7427"/>
                </a:cubicBezTo>
                <a:close/>
                <a:moveTo>
                  <a:pt x="11617" y="7452"/>
                </a:moveTo>
                <a:cubicBezTo>
                  <a:pt x="11613" y="7452"/>
                  <a:pt x="11609" y="7453"/>
                  <a:pt x="11606" y="7457"/>
                </a:cubicBezTo>
                <a:cubicBezTo>
                  <a:pt x="11600" y="7463"/>
                  <a:pt x="11595" y="7468"/>
                  <a:pt x="11590" y="7473"/>
                </a:cubicBezTo>
                <a:cubicBezTo>
                  <a:pt x="11577" y="7485"/>
                  <a:pt x="11590" y="7502"/>
                  <a:pt x="11603" y="7502"/>
                </a:cubicBezTo>
                <a:cubicBezTo>
                  <a:pt x="11607" y="7502"/>
                  <a:pt x="11611" y="7500"/>
                  <a:pt x="11615" y="7497"/>
                </a:cubicBezTo>
                <a:lnTo>
                  <a:pt x="11630" y="7481"/>
                </a:lnTo>
                <a:cubicBezTo>
                  <a:pt x="11642" y="7469"/>
                  <a:pt x="11630" y="7452"/>
                  <a:pt x="11617" y="7452"/>
                </a:cubicBezTo>
                <a:close/>
                <a:moveTo>
                  <a:pt x="2048" y="7372"/>
                </a:moveTo>
                <a:cubicBezTo>
                  <a:pt x="2030" y="7372"/>
                  <a:pt x="2010" y="7382"/>
                  <a:pt x="2000" y="7399"/>
                </a:cubicBezTo>
                <a:cubicBezTo>
                  <a:pt x="1984" y="7425"/>
                  <a:pt x="1995" y="7456"/>
                  <a:pt x="2020" y="7473"/>
                </a:cubicBezTo>
                <a:cubicBezTo>
                  <a:pt x="2036" y="7483"/>
                  <a:pt x="2050" y="7491"/>
                  <a:pt x="2064" y="7502"/>
                </a:cubicBezTo>
                <a:cubicBezTo>
                  <a:pt x="2072" y="7507"/>
                  <a:pt x="2080" y="7509"/>
                  <a:pt x="2089" y="7509"/>
                </a:cubicBezTo>
                <a:cubicBezTo>
                  <a:pt x="2108" y="7509"/>
                  <a:pt x="2127" y="7499"/>
                  <a:pt x="2137" y="7483"/>
                </a:cubicBezTo>
                <a:cubicBezTo>
                  <a:pt x="2153" y="7457"/>
                  <a:pt x="2143" y="7425"/>
                  <a:pt x="2119" y="7410"/>
                </a:cubicBezTo>
                <a:cubicBezTo>
                  <a:pt x="2103" y="7399"/>
                  <a:pt x="2088" y="7390"/>
                  <a:pt x="2073" y="7379"/>
                </a:cubicBezTo>
                <a:cubicBezTo>
                  <a:pt x="2066" y="7374"/>
                  <a:pt x="2057" y="7372"/>
                  <a:pt x="2048" y="7372"/>
                </a:cubicBezTo>
                <a:close/>
                <a:moveTo>
                  <a:pt x="10829" y="7439"/>
                </a:moveTo>
                <a:cubicBezTo>
                  <a:pt x="10783" y="7439"/>
                  <a:pt x="10783" y="7510"/>
                  <a:pt x="10829" y="7510"/>
                </a:cubicBezTo>
                <a:cubicBezTo>
                  <a:pt x="10873" y="7510"/>
                  <a:pt x="10874" y="7439"/>
                  <a:pt x="10829" y="7439"/>
                </a:cubicBezTo>
                <a:close/>
                <a:moveTo>
                  <a:pt x="9576" y="7409"/>
                </a:moveTo>
                <a:cubicBezTo>
                  <a:pt x="9553" y="7409"/>
                  <a:pt x="9528" y="7435"/>
                  <a:pt x="9542" y="7463"/>
                </a:cubicBezTo>
                <a:cubicBezTo>
                  <a:pt x="9547" y="7474"/>
                  <a:pt x="9552" y="7483"/>
                  <a:pt x="9557" y="7493"/>
                </a:cubicBezTo>
                <a:cubicBezTo>
                  <a:pt x="9564" y="7506"/>
                  <a:pt x="9574" y="7511"/>
                  <a:pt x="9585" y="7511"/>
                </a:cubicBezTo>
                <a:cubicBezTo>
                  <a:pt x="9608" y="7511"/>
                  <a:pt x="9632" y="7486"/>
                  <a:pt x="9618" y="7458"/>
                </a:cubicBezTo>
                <a:cubicBezTo>
                  <a:pt x="9613" y="7448"/>
                  <a:pt x="9608" y="7438"/>
                  <a:pt x="9604" y="7427"/>
                </a:cubicBezTo>
                <a:cubicBezTo>
                  <a:pt x="9597" y="7415"/>
                  <a:pt x="9587" y="7409"/>
                  <a:pt x="9576" y="7409"/>
                </a:cubicBezTo>
                <a:close/>
                <a:moveTo>
                  <a:pt x="5951" y="7460"/>
                </a:moveTo>
                <a:cubicBezTo>
                  <a:pt x="5907" y="7460"/>
                  <a:pt x="5906" y="7531"/>
                  <a:pt x="5951" y="7531"/>
                </a:cubicBezTo>
                <a:cubicBezTo>
                  <a:pt x="5997" y="7531"/>
                  <a:pt x="5997" y="7460"/>
                  <a:pt x="5951" y="7460"/>
                </a:cubicBezTo>
                <a:close/>
                <a:moveTo>
                  <a:pt x="20625" y="7478"/>
                </a:moveTo>
                <a:cubicBezTo>
                  <a:pt x="20579" y="7478"/>
                  <a:pt x="20579" y="7548"/>
                  <a:pt x="20625" y="7548"/>
                </a:cubicBezTo>
                <a:lnTo>
                  <a:pt x="20641" y="7548"/>
                </a:lnTo>
                <a:cubicBezTo>
                  <a:pt x="20687" y="7548"/>
                  <a:pt x="20687" y="7478"/>
                  <a:pt x="20641" y="7478"/>
                </a:cubicBezTo>
                <a:close/>
                <a:moveTo>
                  <a:pt x="21242" y="7433"/>
                </a:moveTo>
                <a:cubicBezTo>
                  <a:pt x="21219" y="7433"/>
                  <a:pt x="21196" y="7451"/>
                  <a:pt x="21191" y="7473"/>
                </a:cubicBezTo>
                <a:cubicBezTo>
                  <a:pt x="21183" y="7501"/>
                  <a:pt x="21199" y="7530"/>
                  <a:pt x="21228" y="7537"/>
                </a:cubicBezTo>
                <a:cubicBezTo>
                  <a:pt x="21243" y="7543"/>
                  <a:pt x="21258" y="7548"/>
                  <a:pt x="21272" y="7552"/>
                </a:cubicBezTo>
                <a:cubicBezTo>
                  <a:pt x="21277" y="7554"/>
                  <a:pt x="21282" y="7555"/>
                  <a:pt x="21286" y="7555"/>
                </a:cubicBezTo>
                <a:cubicBezTo>
                  <a:pt x="21310" y="7555"/>
                  <a:pt x="21333" y="7537"/>
                  <a:pt x="21338" y="7515"/>
                </a:cubicBezTo>
                <a:cubicBezTo>
                  <a:pt x="21345" y="7486"/>
                  <a:pt x="21328" y="7459"/>
                  <a:pt x="21301" y="7449"/>
                </a:cubicBezTo>
                <a:cubicBezTo>
                  <a:pt x="21285" y="7444"/>
                  <a:pt x="21271" y="7439"/>
                  <a:pt x="21256" y="7436"/>
                </a:cubicBezTo>
                <a:cubicBezTo>
                  <a:pt x="21251" y="7434"/>
                  <a:pt x="21246" y="7433"/>
                  <a:pt x="21242" y="7433"/>
                </a:cubicBezTo>
                <a:close/>
                <a:moveTo>
                  <a:pt x="17680" y="7471"/>
                </a:moveTo>
                <a:cubicBezTo>
                  <a:pt x="17677" y="7471"/>
                  <a:pt x="17674" y="7472"/>
                  <a:pt x="17671" y="7473"/>
                </a:cubicBezTo>
                <a:cubicBezTo>
                  <a:pt x="17646" y="7478"/>
                  <a:pt x="17621" y="7484"/>
                  <a:pt x="17597" y="7489"/>
                </a:cubicBezTo>
                <a:cubicBezTo>
                  <a:pt x="17554" y="7498"/>
                  <a:pt x="17566" y="7558"/>
                  <a:pt x="17605" y="7558"/>
                </a:cubicBezTo>
                <a:cubicBezTo>
                  <a:pt x="17608" y="7558"/>
                  <a:pt x="17611" y="7558"/>
                  <a:pt x="17615" y="7557"/>
                </a:cubicBezTo>
                <a:cubicBezTo>
                  <a:pt x="17640" y="7552"/>
                  <a:pt x="17665" y="7546"/>
                  <a:pt x="17689" y="7541"/>
                </a:cubicBezTo>
                <a:cubicBezTo>
                  <a:pt x="17731" y="7531"/>
                  <a:pt x="17717" y="7471"/>
                  <a:pt x="17680" y="7471"/>
                </a:cubicBezTo>
                <a:close/>
                <a:moveTo>
                  <a:pt x="18207" y="7518"/>
                </a:moveTo>
                <a:cubicBezTo>
                  <a:pt x="18193" y="7518"/>
                  <a:pt x="18182" y="7536"/>
                  <a:pt x="18194" y="7548"/>
                </a:cubicBezTo>
                <a:cubicBezTo>
                  <a:pt x="18199" y="7553"/>
                  <a:pt x="18205" y="7558"/>
                  <a:pt x="18210" y="7564"/>
                </a:cubicBezTo>
                <a:cubicBezTo>
                  <a:pt x="18213" y="7567"/>
                  <a:pt x="18217" y="7569"/>
                  <a:pt x="18221" y="7569"/>
                </a:cubicBezTo>
                <a:cubicBezTo>
                  <a:pt x="18234" y="7569"/>
                  <a:pt x="18246" y="7551"/>
                  <a:pt x="18234" y="7539"/>
                </a:cubicBezTo>
                <a:lnTo>
                  <a:pt x="18218" y="7523"/>
                </a:lnTo>
                <a:cubicBezTo>
                  <a:pt x="18214" y="7519"/>
                  <a:pt x="18211" y="7518"/>
                  <a:pt x="18207" y="7518"/>
                </a:cubicBezTo>
                <a:close/>
                <a:moveTo>
                  <a:pt x="3878" y="7451"/>
                </a:moveTo>
                <a:cubicBezTo>
                  <a:pt x="3859" y="7451"/>
                  <a:pt x="3840" y="7460"/>
                  <a:pt x="3831" y="7478"/>
                </a:cubicBezTo>
                <a:cubicBezTo>
                  <a:pt x="3826" y="7488"/>
                  <a:pt x="3821" y="7497"/>
                  <a:pt x="3816" y="7507"/>
                </a:cubicBezTo>
                <a:cubicBezTo>
                  <a:pt x="3802" y="7533"/>
                  <a:pt x="3807" y="7565"/>
                  <a:pt x="3834" y="7580"/>
                </a:cubicBezTo>
                <a:cubicBezTo>
                  <a:pt x="3843" y="7585"/>
                  <a:pt x="3853" y="7587"/>
                  <a:pt x="3863" y="7587"/>
                </a:cubicBezTo>
                <a:cubicBezTo>
                  <a:pt x="3881" y="7587"/>
                  <a:pt x="3900" y="7579"/>
                  <a:pt x="3908" y="7562"/>
                </a:cubicBezTo>
                <a:cubicBezTo>
                  <a:pt x="3913" y="7551"/>
                  <a:pt x="3918" y="7542"/>
                  <a:pt x="3924" y="7531"/>
                </a:cubicBezTo>
                <a:cubicBezTo>
                  <a:pt x="3937" y="7505"/>
                  <a:pt x="3932" y="7474"/>
                  <a:pt x="3905" y="7458"/>
                </a:cubicBezTo>
                <a:cubicBezTo>
                  <a:pt x="3897" y="7453"/>
                  <a:pt x="3887" y="7451"/>
                  <a:pt x="3878" y="7451"/>
                </a:cubicBezTo>
                <a:close/>
                <a:moveTo>
                  <a:pt x="3174" y="7512"/>
                </a:moveTo>
                <a:cubicBezTo>
                  <a:pt x="3146" y="7512"/>
                  <a:pt x="3122" y="7549"/>
                  <a:pt x="3147" y="7573"/>
                </a:cubicBezTo>
                <a:cubicBezTo>
                  <a:pt x="3157" y="7584"/>
                  <a:pt x="3167" y="7594"/>
                  <a:pt x="3178" y="7603"/>
                </a:cubicBezTo>
                <a:cubicBezTo>
                  <a:pt x="3185" y="7611"/>
                  <a:pt x="3193" y="7614"/>
                  <a:pt x="3201" y="7614"/>
                </a:cubicBezTo>
                <a:cubicBezTo>
                  <a:pt x="3228" y="7614"/>
                  <a:pt x="3253" y="7578"/>
                  <a:pt x="3227" y="7553"/>
                </a:cubicBezTo>
                <a:lnTo>
                  <a:pt x="3198" y="7523"/>
                </a:lnTo>
                <a:cubicBezTo>
                  <a:pt x="3190" y="7515"/>
                  <a:pt x="3182" y="7512"/>
                  <a:pt x="3174" y="7512"/>
                </a:cubicBezTo>
                <a:close/>
                <a:moveTo>
                  <a:pt x="22682" y="7523"/>
                </a:moveTo>
                <a:cubicBezTo>
                  <a:pt x="22670" y="7523"/>
                  <a:pt x="22658" y="7528"/>
                  <a:pt x="22647" y="7539"/>
                </a:cubicBezTo>
                <a:lnTo>
                  <a:pt x="22631" y="7554"/>
                </a:lnTo>
                <a:cubicBezTo>
                  <a:pt x="22594" y="7592"/>
                  <a:pt x="22630" y="7647"/>
                  <a:pt x="22671" y="7647"/>
                </a:cubicBezTo>
                <a:cubicBezTo>
                  <a:pt x="22683" y="7647"/>
                  <a:pt x="22695" y="7642"/>
                  <a:pt x="22706" y="7631"/>
                </a:cubicBezTo>
                <a:lnTo>
                  <a:pt x="22722" y="7615"/>
                </a:lnTo>
                <a:cubicBezTo>
                  <a:pt x="22759" y="7578"/>
                  <a:pt x="22723" y="7523"/>
                  <a:pt x="22682" y="7523"/>
                </a:cubicBezTo>
                <a:close/>
                <a:moveTo>
                  <a:pt x="21948" y="7586"/>
                </a:moveTo>
                <a:cubicBezTo>
                  <a:pt x="21940" y="7586"/>
                  <a:pt x="21932" y="7589"/>
                  <a:pt x="21924" y="7596"/>
                </a:cubicBezTo>
                <a:lnTo>
                  <a:pt x="21909" y="7612"/>
                </a:lnTo>
                <a:cubicBezTo>
                  <a:pt x="21882" y="7636"/>
                  <a:pt x="21907" y="7672"/>
                  <a:pt x="21935" y="7672"/>
                </a:cubicBezTo>
                <a:cubicBezTo>
                  <a:pt x="21942" y="7672"/>
                  <a:pt x="21951" y="7669"/>
                  <a:pt x="21958" y="7662"/>
                </a:cubicBezTo>
                <a:lnTo>
                  <a:pt x="21974" y="7646"/>
                </a:lnTo>
                <a:cubicBezTo>
                  <a:pt x="21999" y="7621"/>
                  <a:pt x="21975" y="7586"/>
                  <a:pt x="21948" y="7586"/>
                </a:cubicBezTo>
                <a:close/>
                <a:moveTo>
                  <a:pt x="18839" y="7544"/>
                </a:moveTo>
                <a:cubicBezTo>
                  <a:pt x="18834" y="7544"/>
                  <a:pt x="18829" y="7545"/>
                  <a:pt x="18825" y="7547"/>
                </a:cubicBezTo>
                <a:cubicBezTo>
                  <a:pt x="18799" y="7557"/>
                  <a:pt x="18774" y="7567"/>
                  <a:pt x="18750" y="7577"/>
                </a:cubicBezTo>
                <a:cubicBezTo>
                  <a:pt x="18724" y="7588"/>
                  <a:pt x="18704" y="7612"/>
                  <a:pt x="18713" y="7642"/>
                </a:cubicBezTo>
                <a:cubicBezTo>
                  <a:pt x="18719" y="7663"/>
                  <a:pt x="18741" y="7682"/>
                  <a:pt x="18763" y="7682"/>
                </a:cubicBezTo>
                <a:cubicBezTo>
                  <a:pt x="18768" y="7682"/>
                  <a:pt x="18773" y="7681"/>
                  <a:pt x="18778" y="7679"/>
                </a:cubicBezTo>
                <a:cubicBezTo>
                  <a:pt x="18804" y="7668"/>
                  <a:pt x="18829" y="7659"/>
                  <a:pt x="18853" y="7649"/>
                </a:cubicBezTo>
                <a:cubicBezTo>
                  <a:pt x="18879" y="7638"/>
                  <a:pt x="18899" y="7614"/>
                  <a:pt x="18891" y="7584"/>
                </a:cubicBezTo>
                <a:cubicBezTo>
                  <a:pt x="18884" y="7563"/>
                  <a:pt x="18861" y="7544"/>
                  <a:pt x="18839" y="7544"/>
                </a:cubicBezTo>
                <a:close/>
                <a:moveTo>
                  <a:pt x="13627" y="7591"/>
                </a:moveTo>
                <a:cubicBezTo>
                  <a:pt x="13603" y="7591"/>
                  <a:pt x="13578" y="7616"/>
                  <a:pt x="13593" y="7643"/>
                </a:cubicBezTo>
                <a:cubicBezTo>
                  <a:pt x="13598" y="7654"/>
                  <a:pt x="13603" y="7663"/>
                  <a:pt x="13609" y="7674"/>
                </a:cubicBezTo>
                <a:cubicBezTo>
                  <a:pt x="13615" y="7686"/>
                  <a:pt x="13626" y="7692"/>
                  <a:pt x="13636" y="7692"/>
                </a:cubicBezTo>
                <a:cubicBezTo>
                  <a:pt x="13660" y="7692"/>
                  <a:pt x="13685" y="7666"/>
                  <a:pt x="13670" y="7638"/>
                </a:cubicBezTo>
                <a:cubicBezTo>
                  <a:pt x="13665" y="7630"/>
                  <a:pt x="13660" y="7619"/>
                  <a:pt x="13655" y="7609"/>
                </a:cubicBezTo>
                <a:cubicBezTo>
                  <a:pt x="13648" y="7596"/>
                  <a:pt x="13637" y="7591"/>
                  <a:pt x="13627" y="7591"/>
                </a:cubicBezTo>
                <a:close/>
                <a:moveTo>
                  <a:pt x="17034" y="7632"/>
                </a:moveTo>
                <a:cubicBezTo>
                  <a:pt x="16989" y="7632"/>
                  <a:pt x="16989" y="7703"/>
                  <a:pt x="17034" y="7703"/>
                </a:cubicBezTo>
                <a:lnTo>
                  <a:pt x="17050" y="7703"/>
                </a:lnTo>
                <a:cubicBezTo>
                  <a:pt x="17050" y="7703"/>
                  <a:pt x="17051" y="7703"/>
                  <a:pt x="17051" y="7703"/>
                </a:cubicBezTo>
                <a:cubicBezTo>
                  <a:pt x="17096" y="7703"/>
                  <a:pt x="17096" y="7633"/>
                  <a:pt x="17050" y="7632"/>
                </a:cubicBezTo>
                <a:close/>
                <a:moveTo>
                  <a:pt x="12626" y="7556"/>
                </a:moveTo>
                <a:cubicBezTo>
                  <a:pt x="12585" y="7556"/>
                  <a:pt x="12549" y="7609"/>
                  <a:pt x="12586" y="7646"/>
                </a:cubicBezTo>
                <a:lnTo>
                  <a:pt x="12630" y="7690"/>
                </a:lnTo>
                <a:cubicBezTo>
                  <a:pt x="12641" y="7702"/>
                  <a:pt x="12654" y="7706"/>
                  <a:pt x="12666" y="7706"/>
                </a:cubicBezTo>
                <a:cubicBezTo>
                  <a:pt x="12707" y="7706"/>
                  <a:pt x="12744" y="7653"/>
                  <a:pt x="12707" y="7616"/>
                </a:cubicBezTo>
                <a:lnTo>
                  <a:pt x="12663" y="7572"/>
                </a:lnTo>
                <a:cubicBezTo>
                  <a:pt x="12651" y="7561"/>
                  <a:pt x="12639" y="7556"/>
                  <a:pt x="12626" y="7556"/>
                </a:cubicBezTo>
                <a:close/>
                <a:moveTo>
                  <a:pt x="7514" y="7645"/>
                </a:moveTo>
                <a:cubicBezTo>
                  <a:pt x="7468" y="7645"/>
                  <a:pt x="7468" y="7716"/>
                  <a:pt x="7514" y="7716"/>
                </a:cubicBezTo>
                <a:cubicBezTo>
                  <a:pt x="7559" y="7716"/>
                  <a:pt x="7559" y="7645"/>
                  <a:pt x="7514" y="7645"/>
                </a:cubicBezTo>
                <a:close/>
                <a:moveTo>
                  <a:pt x="16523" y="7662"/>
                </a:moveTo>
                <a:cubicBezTo>
                  <a:pt x="16478" y="7662"/>
                  <a:pt x="16478" y="7732"/>
                  <a:pt x="16524" y="7732"/>
                </a:cubicBezTo>
                <a:cubicBezTo>
                  <a:pt x="16570" y="7732"/>
                  <a:pt x="16570" y="7662"/>
                  <a:pt x="16524" y="7662"/>
                </a:cubicBezTo>
                <a:cubicBezTo>
                  <a:pt x="16524" y="7662"/>
                  <a:pt x="16523" y="7662"/>
                  <a:pt x="16523" y="7662"/>
                </a:cubicBezTo>
                <a:close/>
                <a:moveTo>
                  <a:pt x="8009" y="7628"/>
                </a:moveTo>
                <a:cubicBezTo>
                  <a:pt x="7940" y="7630"/>
                  <a:pt x="7940" y="7735"/>
                  <a:pt x="8009" y="7735"/>
                </a:cubicBezTo>
                <a:cubicBezTo>
                  <a:pt x="8079" y="7735"/>
                  <a:pt x="8079" y="7628"/>
                  <a:pt x="8009" y="7628"/>
                </a:cubicBezTo>
                <a:close/>
                <a:moveTo>
                  <a:pt x="6883" y="7656"/>
                </a:moveTo>
                <a:cubicBezTo>
                  <a:pt x="6814" y="7656"/>
                  <a:pt x="6814" y="7763"/>
                  <a:pt x="6883" y="7763"/>
                </a:cubicBezTo>
                <a:cubicBezTo>
                  <a:pt x="6951" y="7763"/>
                  <a:pt x="6951" y="7656"/>
                  <a:pt x="6883" y="7656"/>
                </a:cubicBezTo>
                <a:close/>
                <a:moveTo>
                  <a:pt x="9790" y="7712"/>
                </a:moveTo>
                <a:cubicBezTo>
                  <a:pt x="9786" y="7712"/>
                  <a:pt x="9782" y="7713"/>
                  <a:pt x="9779" y="7717"/>
                </a:cubicBezTo>
                <a:lnTo>
                  <a:pt x="9763" y="7732"/>
                </a:lnTo>
                <a:cubicBezTo>
                  <a:pt x="9750" y="7744"/>
                  <a:pt x="9762" y="7763"/>
                  <a:pt x="9776" y="7763"/>
                </a:cubicBezTo>
                <a:cubicBezTo>
                  <a:pt x="9780" y="7763"/>
                  <a:pt x="9784" y="7761"/>
                  <a:pt x="9788" y="7757"/>
                </a:cubicBezTo>
                <a:lnTo>
                  <a:pt x="9804" y="7742"/>
                </a:lnTo>
                <a:cubicBezTo>
                  <a:pt x="9816" y="7730"/>
                  <a:pt x="9803" y="7712"/>
                  <a:pt x="9790" y="7712"/>
                </a:cubicBezTo>
                <a:close/>
                <a:moveTo>
                  <a:pt x="18463" y="7713"/>
                </a:moveTo>
                <a:cubicBezTo>
                  <a:pt x="18447" y="7713"/>
                  <a:pt x="18436" y="7737"/>
                  <a:pt x="18454" y="7746"/>
                </a:cubicBezTo>
                <a:cubicBezTo>
                  <a:pt x="18464" y="7751"/>
                  <a:pt x="18474" y="7756"/>
                  <a:pt x="18484" y="7762"/>
                </a:cubicBezTo>
                <a:cubicBezTo>
                  <a:pt x="18487" y="7763"/>
                  <a:pt x="18490" y="7764"/>
                  <a:pt x="18493" y="7764"/>
                </a:cubicBezTo>
                <a:cubicBezTo>
                  <a:pt x="18509" y="7764"/>
                  <a:pt x="18519" y="7740"/>
                  <a:pt x="18503" y="7731"/>
                </a:cubicBezTo>
                <a:cubicBezTo>
                  <a:pt x="18492" y="7726"/>
                  <a:pt x="18483" y="7721"/>
                  <a:pt x="18473" y="7716"/>
                </a:cubicBezTo>
                <a:cubicBezTo>
                  <a:pt x="18469" y="7714"/>
                  <a:pt x="18466" y="7713"/>
                  <a:pt x="18463" y="7713"/>
                </a:cubicBezTo>
                <a:close/>
                <a:moveTo>
                  <a:pt x="5574" y="7669"/>
                </a:moveTo>
                <a:cubicBezTo>
                  <a:pt x="5569" y="7669"/>
                  <a:pt x="5563" y="7671"/>
                  <a:pt x="5557" y="7675"/>
                </a:cubicBezTo>
                <a:cubicBezTo>
                  <a:pt x="5541" y="7685"/>
                  <a:pt x="5526" y="7695"/>
                  <a:pt x="5513" y="7705"/>
                </a:cubicBezTo>
                <a:cubicBezTo>
                  <a:pt x="5480" y="7726"/>
                  <a:pt x="5500" y="7773"/>
                  <a:pt x="5529" y="7773"/>
                </a:cubicBezTo>
                <a:cubicBezTo>
                  <a:pt x="5535" y="7773"/>
                  <a:pt x="5541" y="7771"/>
                  <a:pt x="5547" y="7767"/>
                </a:cubicBezTo>
                <a:cubicBezTo>
                  <a:pt x="5563" y="7756"/>
                  <a:pt x="5578" y="7747"/>
                  <a:pt x="5592" y="7737"/>
                </a:cubicBezTo>
                <a:cubicBezTo>
                  <a:pt x="5624" y="7715"/>
                  <a:pt x="5604" y="7669"/>
                  <a:pt x="5574" y="7669"/>
                </a:cubicBezTo>
                <a:close/>
                <a:moveTo>
                  <a:pt x="5003" y="7636"/>
                </a:moveTo>
                <a:cubicBezTo>
                  <a:pt x="4999" y="7636"/>
                  <a:pt x="4994" y="7637"/>
                  <a:pt x="4990" y="7638"/>
                </a:cubicBezTo>
                <a:cubicBezTo>
                  <a:pt x="4964" y="7646"/>
                  <a:pt x="4944" y="7677"/>
                  <a:pt x="4953" y="7704"/>
                </a:cubicBezTo>
                <a:cubicBezTo>
                  <a:pt x="4959" y="7719"/>
                  <a:pt x="4964" y="7732"/>
                  <a:pt x="4968" y="7748"/>
                </a:cubicBezTo>
                <a:cubicBezTo>
                  <a:pt x="4975" y="7771"/>
                  <a:pt x="4995" y="7787"/>
                  <a:pt x="5018" y="7787"/>
                </a:cubicBezTo>
                <a:cubicBezTo>
                  <a:pt x="5023" y="7787"/>
                  <a:pt x="5028" y="7786"/>
                  <a:pt x="5033" y="7785"/>
                </a:cubicBezTo>
                <a:cubicBezTo>
                  <a:pt x="5059" y="7777"/>
                  <a:pt x="5079" y="7747"/>
                  <a:pt x="5070" y="7720"/>
                </a:cubicBezTo>
                <a:cubicBezTo>
                  <a:pt x="5064" y="7704"/>
                  <a:pt x="5059" y="7689"/>
                  <a:pt x="5055" y="7675"/>
                </a:cubicBezTo>
                <a:cubicBezTo>
                  <a:pt x="5048" y="7652"/>
                  <a:pt x="5027" y="7636"/>
                  <a:pt x="5003" y="7636"/>
                </a:cubicBezTo>
                <a:close/>
                <a:moveTo>
                  <a:pt x="22593" y="7709"/>
                </a:moveTo>
                <a:cubicBezTo>
                  <a:pt x="22576" y="7709"/>
                  <a:pt x="22558" y="7720"/>
                  <a:pt x="22558" y="7743"/>
                </a:cubicBezTo>
                <a:lnTo>
                  <a:pt x="22558" y="7773"/>
                </a:lnTo>
                <a:cubicBezTo>
                  <a:pt x="22558" y="7796"/>
                  <a:pt x="22576" y="7808"/>
                  <a:pt x="22593" y="7808"/>
                </a:cubicBezTo>
                <a:cubicBezTo>
                  <a:pt x="22611" y="7808"/>
                  <a:pt x="22628" y="7796"/>
                  <a:pt x="22628" y="7773"/>
                </a:cubicBezTo>
                <a:lnTo>
                  <a:pt x="22628" y="7743"/>
                </a:lnTo>
                <a:cubicBezTo>
                  <a:pt x="22628" y="7720"/>
                  <a:pt x="22611" y="7709"/>
                  <a:pt x="22593" y="7709"/>
                </a:cubicBezTo>
                <a:close/>
                <a:moveTo>
                  <a:pt x="8672" y="7690"/>
                </a:moveTo>
                <a:cubicBezTo>
                  <a:pt x="8631" y="7690"/>
                  <a:pt x="8595" y="7744"/>
                  <a:pt x="8632" y="7782"/>
                </a:cubicBezTo>
                <a:lnTo>
                  <a:pt x="8648" y="7797"/>
                </a:lnTo>
                <a:cubicBezTo>
                  <a:pt x="8659" y="7808"/>
                  <a:pt x="8672" y="7813"/>
                  <a:pt x="8684" y="7813"/>
                </a:cubicBezTo>
                <a:cubicBezTo>
                  <a:pt x="8725" y="7813"/>
                  <a:pt x="8762" y="7760"/>
                  <a:pt x="8725" y="7722"/>
                </a:cubicBezTo>
                <a:lnTo>
                  <a:pt x="8709" y="7706"/>
                </a:lnTo>
                <a:cubicBezTo>
                  <a:pt x="8697" y="7695"/>
                  <a:pt x="8685" y="7690"/>
                  <a:pt x="8672" y="7690"/>
                </a:cubicBezTo>
                <a:close/>
                <a:moveTo>
                  <a:pt x="600" y="7657"/>
                </a:moveTo>
                <a:cubicBezTo>
                  <a:pt x="582" y="7657"/>
                  <a:pt x="565" y="7668"/>
                  <a:pt x="566" y="7690"/>
                </a:cubicBezTo>
                <a:cubicBezTo>
                  <a:pt x="569" y="7735"/>
                  <a:pt x="587" y="7777"/>
                  <a:pt x="623" y="7806"/>
                </a:cubicBezTo>
                <a:cubicBezTo>
                  <a:pt x="630" y="7812"/>
                  <a:pt x="639" y="7816"/>
                  <a:pt x="649" y="7816"/>
                </a:cubicBezTo>
                <a:cubicBezTo>
                  <a:pt x="657" y="7816"/>
                  <a:pt x="665" y="7813"/>
                  <a:pt x="672" y="7806"/>
                </a:cubicBezTo>
                <a:cubicBezTo>
                  <a:pt x="685" y="7794"/>
                  <a:pt x="689" y="7769"/>
                  <a:pt x="673" y="7756"/>
                </a:cubicBezTo>
                <a:cubicBezTo>
                  <a:pt x="652" y="7740"/>
                  <a:pt x="638" y="7719"/>
                  <a:pt x="637" y="7690"/>
                </a:cubicBezTo>
                <a:cubicBezTo>
                  <a:pt x="636" y="7668"/>
                  <a:pt x="617" y="7657"/>
                  <a:pt x="600" y="7657"/>
                </a:cubicBezTo>
                <a:close/>
                <a:moveTo>
                  <a:pt x="10691" y="7725"/>
                </a:moveTo>
                <a:cubicBezTo>
                  <a:pt x="10622" y="7725"/>
                  <a:pt x="10622" y="7832"/>
                  <a:pt x="10691" y="7832"/>
                </a:cubicBezTo>
                <a:lnTo>
                  <a:pt x="10707" y="7832"/>
                </a:lnTo>
                <a:cubicBezTo>
                  <a:pt x="10777" y="7832"/>
                  <a:pt x="10777" y="7725"/>
                  <a:pt x="10707" y="7725"/>
                </a:cubicBezTo>
                <a:close/>
                <a:moveTo>
                  <a:pt x="16254" y="7723"/>
                </a:moveTo>
                <a:cubicBezTo>
                  <a:pt x="16230" y="7723"/>
                  <a:pt x="16206" y="7748"/>
                  <a:pt x="16222" y="7774"/>
                </a:cubicBezTo>
                <a:cubicBezTo>
                  <a:pt x="16233" y="7789"/>
                  <a:pt x="16242" y="7804"/>
                  <a:pt x="16253" y="7819"/>
                </a:cubicBezTo>
                <a:cubicBezTo>
                  <a:pt x="16260" y="7831"/>
                  <a:pt x="16271" y="7835"/>
                  <a:pt x="16282" y="7835"/>
                </a:cubicBezTo>
                <a:cubicBezTo>
                  <a:pt x="16307" y="7835"/>
                  <a:pt x="16332" y="7810"/>
                  <a:pt x="16314" y="7784"/>
                </a:cubicBezTo>
                <a:cubicBezTo>
                  <a:pt x="16304" y="7768"/>
                  <a:pt x="16295" y="7753"/>
                  <a:pt x="16284" y="7740"/>
                </a:cubicBezTo>
                <a:cubicBezTo>
                  <a:pt x="16276" y="7728"/>
                  <a:pt x="16265" y="7723"/>
                  <a:pt x="16254" y="7723"/>
                </a:cubicBezTo>
                <a:close/>
                <a:moveTo>
                  <a:pt x="19953" y="7731"/>
                </a:moveTo>
                <a:cubicBezTo>
                  <a:pt x="19947" y="7731"/>
                  <a:pt x="19940" y="7733"/>
                  <a:pt x="19934" y="7738"/>
                </a:cubicBezTo>
                <a:cubicBezTo>
                  <a:pt x="19919" y="7748"/>
                  <a:pt x="19904" y="7759"/>
                  <a:pt x="19889" y="7768"/>
                </a:cubicBezTo>
                <a:cubicBezTo>
                  <a:pt x="19857" y="7790"/>
                  <a:pt x="19877" y="7836"/>
                  <a:pt x="19906" y="7836"/>
                </a:cubicBezTo>
                <a:cubicBezTo>
                  <a:pt x="19912" y="7836"/>
                  <a:pt x="19918" y="7834"/>
                  <a:pt x="19925" y="7830"/>
                </a:cubicBezTo>
                <a:cubicBezTo>
                  <a:pt x="19939" y="7819"/>
                  <a:pt x="19955" y="7809"/>
                  <a:pt x="19970" y="7799"/>
                </a:cubicBezTo>
                <a:cubicBezTo>
                  <a:pt x="20001" y="7778"/>
                  <a:pt x="19982" y="7731"/>
                  <a:pt x="19953" y="7731"/>
                </a:cubicBezTo>
                <a:close/>
                <a:moveTo>
                  <a:pt x="3833" y="7724"/>
                </a:moveTo>
                <a:cubicBezTo>
                  <a:pt x="3806" y="7724"/>
                  <a:pt x="3780" y="7741"/>
                  <a:pt x="3780" y="7776"/>
                </a:cubicBezTo>
                <a:lnTo>
                  <a:pt x="3780" y="7806"/>
                </a:lnTo>
                <a:cubicBezTo>
                  <a:pt x="3780" y="7841"/>
                  <a:pt x="3807" y="7858"/>
                  <a:pt x="3833" y="7858"/>
                </a:cubicBezTo>
                <a:cubicBezTo>
                  <a:pt x="3860" y="7858"/>
                  <a:pt x="3887" y="7841"/>
                  <a:pt x="3887" y="7806"/>
                </a:cubicBezTo>
                <a:lnTo>
                  <a:pt x="3887" y="7776"/>
                </a:lnTo>
                <a:cubicBezTo>
                  <a:pt x="3886" y="7741"/>
                  <a:pt x="3860" y="7724"/>
                  <a:pt x="3833" y="7724"/>
                </a:cubicBezTo>
                <a:close/>
                <a:moveTo>
                  <a:pt x="6769" y="7840"/>
                </a:moveTo>
                <a:cubicBezTo>
                  <a:pt x="6747" y="7840"/>
                  <a:pt x="6747" y="7876"/>
                  <a:pt x="6770" y="7876"/>
                </a:cubicBezTo>
                <a:lnTo>
                  <a:pt x="6814" y="7876"/>
                </a:lnTo>
                <a:cubicBezTo>
                  <a:pt x="6838" y="7876"/>
                  <a:pt x="6838" y="7840"/>
                  <a:pt x="6814" y="7840"/>
                </a:cubicBezTo>
                <a:lnTo>
                  <a:pt x="6770" y="7840"/>
                </a:lnTo>
                <a:cubicBezTo>
                  <a:pt x="6770" y="7840"/>
                  <a:pt x="6769" y="7840"/>
                  <a:pt x="6769" y="7840"/>
                </a:cubicBezTo>
                <a:close/>
                <a:moveTo>
                  <a:pt x="22293" y="7797"/>
                </a:moveTo>
                <a:cubicBezTo>
                  <a:pt x="22266" y="7797"/>
                  <a:pt x="22242" y="7833"/>
                  <a:pt x="22267" y="7857"/>
                </a:cubicBezTo>
                <a:lnTo>
                  <a:pt x="22283" y="7873"/>
                </a:lnTo>
                <a:cubicBezTo>
                  <a:pt x="22290" y="7880"/>
                  <a:pt x="22298" y="7883"/>
                  <a:pt x="22306" y="7883"/>
                </a:cubicBezTo>
                <a:cubicBezTo>
                  <a:pt x="22333" y="7883"/>
                  <a:pt x="22358" y="7848"/>
                  <a:pt x="22333" y="7823"/>
                </a:cubicBezTo>
                <a:lnTo>
                  <a:pt x="22317" y="7808"/>
                </a:lnTo>
                <a:cubicBezTo>
                  <a:pt x="22310" y="7800"/>
                  <a:pt x="22301" y="7797"/>
                  <a:pt x="22293" y="7797"/>
                </a:cubicBezTo>
                <a:close/>
                <a:moveTo>
                  <a:pt x="17712" y="7781"/>
                </a:moveTo>
                <a:cubicBezTo>
                  <a:pt x="17671" y="7781"/>
                  <a:pt x="17635" y="7835"/>
                  <a:pt x="17672" y="7872"/>
                </a:cubicBezTo>
                <a:cubicBezTo>
                  <a:pt x="17677" y="7878"/>
                  <a:pt x="17683" y="7883"/>
                  <a:pt x="17688" y="7887"/>
                </a:cubicBezTo>
                <a:cubicBezTo>
                  <a:pt x="17699" y="7898"/>
                  <a:pt x="17711" y="7903"/>
                  <a:pt x="17723" y="7903"/>
                </a:cubicBezTo>
                <a:cubicBezTo>
                  <a:pt x="17764" y="7903"/>
                  <a:pt x="17802" y="7850"/>
                  <a:pt x="17764" y="7813"/>
                </a:cubicBezTo>
                <a:lnTo>
                  <a:pt x="17749" y="7797"/>
                </a:lnTo>
                <a:cubicBezTo>
                  <a:pt x="17737" y="7786"/>
                  <a:pt x="17725" y="7781"/>
                  <a:pt x="17712" y="7781"/>
                </a:cubicBezTo>
                <a:close/>
                <a:moveTo>
                  <a:pt x="377" y="7836"/>
                </a:moveTo>
                <a:cubicBezTo>
                  <a:pt x="332" y="7836"/>
                  <a:pt x="330" y="7907"/>
                  <a:pt x="377" y="7907"/>
                </a:cubicBezTo>
                <a:cubicBezTo>
                  <a:pt x="423" y="7907"/>
                  <a:pt x="423" y="7836"/>
                  <a:pt x="377" y="7836"/>
                </a:cubicBezTo>
                <a:close/>
                <a:moveTo>
                  <a:pt x="17214" y="7842"/>
                </a:moveTo>
                <a:cubicBezTo>
                  <a:pt x="17168" y="7842"/>
                  <a:pt x="17168" y="7914"/>
                  <a:pt x="17214" y="7914"/>
                </a:cubicBezTo>
                <a:cubicBezTo>
                  <a:pt x="17215" y="7914"/>
                  <a:pt x="17215" y="7914"/>
                  <a:pt x="17215" y="7914"/>
                </a:cubicBezTo>
                <a:cubicBezTo>
                  <a:pt x="17259" y="7914"/>
                  <a:pt x="17259" y="7844"/>
                  <a:pt x="17214" y="7842"/>
                </a:cubicBezTo>
                <a:close/>
                <a:moveTo>
                  <a:pt x="19409" y="7836"/>
                </a:moveTo>
                <a:cubicBezTo>
                  <a:pt x="19406" y="7836"/>
                  <a:pt x="19403" y="7836"/>
                  <a:pt x="19400" y="7837"/>
                </a:cubicBezTo>
                <a:cubicBezTo>
                  <a:pt x="19380" y="7842"/>
                  <a:pt x="19360" y="7848"/>
                  <a:pt x="19339" y="7852"/>
                </a:cubicBezTo>
                <a:cubicBezTo>
                  <a:pt x="19298" y="7861"/>
                  <a:pt x="19310" y="7921"/>
                  <a:pt x="19349" y="7921"/>
                </a:cubicBezTo>
                <a:cubicBezTo>
                  <a:pt x="19351" y="7921"/>
                  <a:pt x="19355" y="7921"/>
                  <a:pt x="19358" y="7920"/>
                </a:cubicBezTo>
                <a:cubicBezTo>
                  <a:pt x="19378" y="7915"/>
                  <a:pt x="19397" y="7909"/>
                  <a:pt x="19417" y="7905"/>
                </a:cubicBezTo>
                <a:cubicBezTo>
                  <a:pt x="19459" y="7895"/>
                  <a:pt x="19446" y="7836"/>
                  <a:pt x="19409" y="7836"/>
                </a:cubicBezTo>
                <a:close/>
                <a:moveTo>
                  <a:pt x="17409" y="7826"/>
                </a:moveTo>
                <a:cubicBezTo>
                  <a:pt x="17341" y="7826"/>
                  <a:pt x="17341" y="7933"/>
                  <a:pt x="17409" y="7933"/>
                </a:cubicBezTo>
                <a:lnTo>
                  <a:pt x="17425" y="7933"/>
                </a:lnTo>
                <a:cubicBezTo>
                  <a:pt x="17493" y="7933"/>
                  <a:pt x="17494" y="7826"/>
                  <a:pt x="17425" y="7826"/>
                </a:cubicBezTo>
                <a:close/>
                <a:moveTo>
                  <a:pt x="14125" y="7803"/>
                </a:moveTo>
                <a:cubicBezTo>
                  <a:pt x="14104" y="7803"/>
                  <a:pt x="14082" y="7820"/>
                  <a:pt x="14087" y="7847"/>
                </a:cubicBezTo>
                <a:cubicBezTo>
                  <a:pt x="14093" y="7872"/>
                  <a:pt x="14098" y="7897"/>
                  <a:pt x="14101" y="7921"/>
                </a:cubicBezTo>
                <a:cubicBezTo>
                  <a:pt x="14105" y="7939"/>
                  <a:pt x="14118" y="7947"/>
                  <a:pt x="14132" y="7947"/>
                </a:cubicBezTo>
                <a:cubicBezTo>
                  <a:pt x="14153" y="7947"/>
                  <a:pt x="14175" y="7929"/>
                  <a:pt x="14169" y="7903"/>
                </a:cubicBezTo>
                <a:cubicBezTo>
                  <a:pt x="14165" y="7878"/>
                  <a:pt x="14161" y="7853"/>
                  <a:pt x="14155" y="7829"/>
                </a:cubicBezTo>
                <a:cubicBezTo>
                  <a:pt x="14152" y="7811"/>
                  <a:pt x="14138" y="7803"/>
                  <a:pt x="14125" y="7803"/>
                </a:cubicBezTo>
                <a:close/>
                <a:moveTo>
                  <a:pt x="4749" y="7879"/>
                </a:moveTo>
                <a:cubicBezTo>
                  <a:pt x="4731" y="7879"/>
                  <a:pt x="4713" y="7891"/>
                  <a:pt x="4713" y="7914"/>
                </a:cubicBezTo>
                <a:lnTo>
                  <a:pt x="4713" y="7929"/>
                </a:lnTo>
                <a:cubicBezTo>
                  <a:pt x="4713" y="7952"/>
                  <a:pt x="4731" y="7964"/>
                  <a:pt x="4749" y="7964"/>
                </a:cubicBezTo>
                <a:cubicBezTo>
                  <a:pt x="4767" y="7964"/>
                  <a:pt x="4785" y="7952"/>
                  <a:pt x="4785" y="7929"/>
                </a:cubicBezTo>
                <a:lnTo>
                  <a:pt x="4785" y="7914"/>
                </a:lnTo>
                <a:cubicBezTo>
                  <a:pt x="4785" y="7891"/>
                  <a:pt x="4767" y="7879"/>
                  <a:pt x="4749" y="7879"/>
                </a:cubicBezTo>
                <a:close/>
                <a:moveTo>
                  <a:pt x="1399" y="7902"/>
                </a:moveTo>
                <a:cubicBezTo>
                  <a:pt x="1386" y="7902"/>
                  <a:pt x="1374" y="7919"/>
                  <a:pt x="1386" y="7931"/>
                </a:cubicBezTo>
                <a:lnTo>
                  <a:pt x="1417" y="7962"/>
                </a:lnTo>
                <a:cubicBezTo>
                  <a:pt x="1420" y="7965"/>
                  <a:pt x="1424" y="7967"/>
                  <a:pt x="1428" y="7967"/>
                </a:cubicBezTo>
                <a:cubicBezTo>
                  <a:pt x="1441" y="7967"/>
                  <a:pt x="1453" y="7949"/>
                  <a:pt x="1441" y="7937"/>
                </a:cubicBezTo>
                <a:lnTo>
                  <a:pt x="1411" y="7907"/>
                </a:lnTo>
                <a:cubicBezTo>
                  <a:pt x="1408" y="7904"/>
                  <a:pt x="1403" y="7902"/>
                  <a:pt x="1399" y="7902"/>
                </a:cubicBezTo>
                <a:close/>
                <a:moveTo>
                  <a:pt x="23990" y="7907"/>
                </a:moveTo>
                <a:cubicBezTo>
                  <a:pt x="23945" y="7907"/>
                  <a:pt x="23945" y="7977"/>
                  <a:pt x="23990" y="7977"/>
                </a:cubicBezTo>
                <a:lnTo>
                  <a:pt x="24111" y="7977"/>
                </a:lnTo>
                <a:cubicBezTo>
                  <a:pt x="24111" y="7977"/>
                  <a:pt x="24111" y="7977"/>
                  <a:pt x="24112" y="7977"/>
                </a:cubicBezTo>
                <a:cubicBezTo>
                  <a:pt x="24156" y="7977"/>
                  <a:pt x="24155" y="7907"/>
                  <a:pt x="24111" y="7907"/>
                </a:cubicBezTo>
                <a:close/>
                <a:moveTo>
                  <a:pt x="16927" y="7951"/>
                </a:moveTo>
                <a:cubicBezTo>
                  <a:pt x="16906" y="7951"/>
                  <a:pt x="16907" y="7986"/>
                  <a:pt x="16928" y="7987"/>
                </a:cubicBezTo>
                <a:cubicBezTo>
                  <a:pt x="16952" y="7987"/>
                  <a:pt x="16952" y="7951"/>
                  <a:pt x="16928" y="7951"/>
                </a:cubicBezTo>
                <a:cubicBezTo>
                  <a:pt x="16928" y="7951"/>
                  <a:pt x="16928" y="7951"/>
                  <a:pt x="16927" y="7951"/>
                </a:cubicBezTo>
                <a:close/>
                <a:moveTo>
                  <a:pt x="11946" y="7867"/>
                </a:moveTo>
                <a:cubicBezTo>
                  <a:pt x="11927" y="7867"/>
                  <a:pt x="11907" y="7876"/>
                  <a:pt x="11899" y="7894"/>
                </a:cubicBezTo>
                <a:cubicBezTo>
                  <a:pt x="11894" y="7904"/>
                  <a:pt x="11888" y="7914"/>
                  <a:pt x="11883" y="7924"/>
                </a:cubicBezTo>
                <a:cubicBezTo>
                  <a:pt x="11871" y="7950"/>
                  <a:pt x="11877" y="7982"/>
                  <a:pt x="11903" y="7997"/>
                </a:cubicBezTo>
                <a:cubicBezTo>
                  <a:pt x="11911" y="8002"/>
                  <a:pt x="11920" y="8005"/>
                  <a:pt x="11929" y="8005"/>
                </a:cubicBezTo>
                <a:cubicBezTo>
                  <a:pt x="11948" y="8005"/>
                  <a:pt x="11967" y="7995"/>
                  <a:pt x="11975" y="7977"/>
                </a:cubicBezTo>
                <a:cubicBezTo>
                  <a:pt x="11982" y="7967"/>
                  <a:pt x="11987" y="7958"/>
                  <a:pt x="11991" y="7947"/>
                </a:cubicBezTo>
                <a:cubicBezTo>
                  <a:pt x="12005" y="7921"/>
                  <a:pt x="11999" y="7889"/>
                  <a:pt x="11972" y="7874"/>
                </a:cubicBezTo>
                <a:cubicBezTo>
                  <a:pt x="11964" y="7869"/>
                  <a:pt x="11955" y="7867"/>
                  <a:pt x="11946" y="7867"/>
                </a:cubicBezTo>
                <a:close/>
                <a:moveTo>
                  <a:pt x="23178" y="7906"/>
                </a:moveTo>
                <a:cubicBezTo>
                  <a:pt x="23173" y="7906"/>
                  <a:pt x="23167" y="7907"/>
                  <a:pt x="23162" y="7910"/>
                </a:cubicBezTo>
                <a:cubicBezTo>
                  <a:pt x="23129" y="7927"/>
                  <a:pt x="23095" y="7935"/>
                  <a:pt x="23058" y="7935"/>
                </a:cubicBezTo>
                <a:cubicBezTo>
                  <a:pt x="23053" y="7935"/>
                  <a:pt x="23049" y="7935"/>
                  <a:pt x="23044" y="7935"/>
                </a:cubicBezTo>
                <a:cubicBezTo>
                  <a:pt x="23043" y="7934"/>
                  <a:pt x="23042" y="7934"/>
                  <a:pt x="23041" y="7934"/>
                </a:cubicBezTo>
                <a:cubicBezTo>
                  <a:pt x="22998" y="7934"/>
                  <a:pt x="22999" y="8004"/>
                  <a:pt x="23044" y="8005"/>
                </a:cubicBezTo>
                <a:cubicBezTo>
                  <a:pt x="23049" y="8005"/>
                  <a:pt x="23054" y="8005"/>
                  <a:pt x="23060" y="8005"/>
                </a:cubicBezTo>
                <a:cubicBezTo>
                  <a:pt x="23108" y="8005"/>
                  <a:pt x="23155" y="7992"/>
                  <a:pt x="23197" y="7971"/>
                </a:cubicBezTo>
                <a:cubicBezTo>
                  <a:pt x="23233" y="7954"/>
                  <a:pt x="23211" y="7906"/>
                  <a:pt x="23178" y="7906"/>
                </a:cubicBezTo>
                <a:close/>
                <a:moveTo>
                  <a:pt x="10661" y="7919"/>
                </a:moveTo>
                <a:cubicBezTo>
                  <a:pt x="10653" y="7919"/>
                  <a:pt x="10645" y="7922"/>
                  <a:pt x="10638" y="7929"/>
                </a:cubicBezTo>
                <a:lnTo>
                  <a:pt x="10622" y="7945"/>
                </a:lnTo>
                <a:cubicBezTo>
                  <a:pt x="10597" y="7970"/>
                  <a:pt x="10621" y="8005"/>
                  <a:pt x="10648" y="8005"/>
                </a:cubicBezTo>
                <a:cubicBezTo>
                  <a:pt x="10656" y="8005"/>
                  <a:pt x="10665" y="8002"/>
                  <a:pt x="10672" y="7994"/>
                </a:cubicBezTo>
                <a:lnTo>
                  <a:pt x="10688" y="7979"/>
                </a:lnTo>
                <a:cubicBezTo>
                  <a:pt x="10712" y="7954"/>
                  <a:pt x="10688" y="7919"/>
                  <a:pt x="10661" y="7919"/>
                </a:cubicBezTo>
                <a:close/>
                <a:moveTo>
                  <a:pt x="8798" y="7965"/>
                </a:moveTo>
                <a:cubicBezTo>
                  <a:pt x="8794" y="7965"/>
                  <a:pt x="8790" y="7967"/>
                  <a:pt x="8786" y="7970"/>
                </a:cubicBezTo>
                <a:lnTo>
                  <a:pt x="8771" y="7986"/>
                </a:lnTo>
                <a:cubicBezTo>
                  <a:pt x="8757" y="7998"/>
                  <a:pt x="8769" y="8016"/>
                  <a:pt x="8783" y="8016"/>
                </a:cubicBezTo>
                <a:cubicBezTo>
                  <a:pt x="8787" y="8016"/>
                  <a:pt x="8791" y="8014"/>
                  <a:pt x="8795" y="8010"/>
                </a:cubicBezTo>
                <a:lnTo>
                  <a:pt x="8811" y="7994"/>
                </a:lnTo>
                <a:cubicBezTo>
                  <a:pt x="8824" y="7982"/>
                  <a:pt x="8812" y="7965"/>
                  <a:pt x="8798" y="7965"/>
                </a:cubicBezTo>
                <a:close/>
                <a:moveTo>
                  <a:pt x="1682" y="7945"/>
                </a:moveTo>
                <a:cubicBezTo>
                  <a:pt x="1674" y="7945"/>
                  <a:pt x="1666" y="7948"/>
                  <a:pt x="1659" y="7955"/>
                </a:cubicBezTo>
                <a:lnTo>
                  <a:pt x="1643" y="7971"/>
                </a:lnTo>
                <a:cubicBezTo>
                  <a:pt x="1618" y="7996"/>
                  <a:pt x="1642" y="8031"/>
                  <a:pt x="1668" y="8031"/>
                </a:cubicBezTo>
                <a:cubicBezTo>
                  <a:pt x="1676" y="8031"/>
                  <a:pt x="1685" y="8028"/>
                  <a:pt x="1692" y="8020"/>
                </a:cubicBezTo>
                <a:lnTo>
                  <a:pt x="1708" y="8005"/>
                </a:lnTo>
                <a:cubicBezTo>
                  <a:pt x="1734" y="7980"/>
                  <a:pt x="1710" y="7945"/>
                  <a:pt x="1682" y="7945"/>
                </a:cubicBezTo>
                <a:close/>
                <a:moveTo>
                  <a:pt x="18250" y="8014"/>
                </a:moveTo>
                <a:cubicBezTo>
                  <a:pt x="18246" y="8014"/>
                  <a:pt x="18242" y="8016"/>
                  <a:pt x="18238" y="8019"/>
                </a:cubicBezTo>
                <a:lnTo>
                  <a:pt x="18222" y="8035"/>
                </a:lnTo>
                <a:cubicBezTo>
                  <a:pt x="18209" y="8047"/>
                  <a:pt x="18222" y="8065"/>
                  <a:pt x="18236" y="8065"/>
                </a:cubicBezTo>
                <a:cubicBezTo>
                  <a:pt x="18240" y="8065"/>
                  <a:pt x="18244" y="8064"/>
                  <a:pt x="18247" y="8060"/>
                </a:cubicBezTo>
                <a:lnTo>
                  <a:pt x="18263" y="8045"/>
                </a:lnTo>
                <a:cubicBezTo>
                  <a:pt x="18276" y="8032"/>
                  <a:pt x="18264" y="8014"/>
                  <a:pt x="18250" y="8014"/>
                </a:cubicBezTo>
                <a:close/>
                <a:moveTo>
                  <a:pt x="11621" y="8015"/>
                </a:moveTo>
                <a:cubicBezTo>
                  <a:pt x="11575" y="8015"/>
                  <a:pt x="11575" y="8086"/>
                  <a:pt x="11621" y="8086"/>
                </a:cubicBezTo>
                <a:lnTo>
                  <a:pt x="11637" y="8086"/>
                </a:lnTo>
                <a:cubicBezTo>
                  <a:pt x="11683" y="8086"/>
                  <a:pt x="11683" y="8015"/>
                  <a:pt x="11637" y="8015"/>
                </a:cubicBezTo>
                <a:close/>
                <a:moveTo>
                  <a:pt x="12237" y="7971"/>
                </a:moveTo>
                <a:cubicBezTo>
                  <a:pt x="12214" y="7971"/>
                  <a:pt x="12192" y="7988"/>
                  <a:pt x="12185" y="8010"/>
                </a:cubicBezTo>
                <a:cubicBezTo>
                  <a:pt x="12178" y="8039"/>
                  <a:pt x="12194" y="8068"/>
                  <a:pt x="12223" y="8076"/>
                </a:cubicBezTo>
                <a:cubicBezTo>
                  <a:pt x="12237" y="8081"/>
                  <a:pt x="12252" y="8086"/>
                  <a:pt x="12267" y="8091"/>
                </a:cubicBezTo>
                <a:cubicBezTo>
                  <a:pt x="12271" y="8092"/>
                  <a:pt x="12276" y="8093"/>
                  <a:pt x="12280" y="8093"/>
                </a:cubicBezTo>
                <a:cubicBezTo>
                  <a:pt x="12303" y="8093"/>
                  <a:pt x="12326" y="8076"/>
                  <a:pt x="12333" y="8054"/>
                </a:cubicBezTo>
                <a:cubicBezTo>
                  <a:pt x="12340" y="8025"/>
                  <a:pt x="12323" y="7996"/>
                  <a:pt x="12296" y="7988"/>
                </a:cubicBezTo>
                <a:cubicBezTo>
                  <a:pt x="12280" y="7983"/>
                  <a:pt x="12266" y="7977"/>
                  <a:pt x="12251" y="7973"/>
                </a:cubicBezTo>
                <a:cubicBezTo>
                  <a:pt x="12246" y="7972"/>
                  <a:pt x="12242" y="7971"/>
                  <a:pt x="12237" y="7971"/>
                </a:cubicBezTo>
                <a:close/>
                <a:moveTo>
                  <a:pt x="9203" y="8056"/>
                </a:moveTo>
                <a:cubicBezTo>
                  <a:pt x="9189" y="8056"/>
                  <a:pt x="9178" y="8074"/>
                  <a:pt x="9190" y="8086"/>
                </a:cubicBezTo>
                <a:cubicBezTo>
                  <a:pt x="9196" y="8092"/>
                  <a:pt x="9201" y="8097"/>
                  <a:pt x="9206" y="8102"/>
                </a:cubicBezTo>
                <a:cubicBezTo>
                  <a:pt x="9209" y="8106"/>
                  <a:pt x="9213" y="8107"/>
                  <a:pt x="9217" y="8107"/>
                </a:cubicBezTo>
                <a:cubicBezTo>
                  <a:pt x="9230" y="8107"/>
                  <a:pt x="9242" y="8089"/>
                  <a:pt x="9230" y="8077"/>
                </a:cubicBezTo>
                <a:lnTo>
                  <a:pt x="9214" y="8061"/>
                </a:lnTo>
                <a:cubicBezTo>
                  <a:pt x="9210" y="8058"/>
                  <a:pt x="9206" y="8056"/>
                  <a:pt x="9203" y="8056"/>
                </a:cubicBezTo>
                <a:close/>
                <a:moveTo>
                  <a:pt x="22473" y="8038"/>
                </a:moveTo>
                <a:cubicBezTo>
                  <a:pt x="22427" y="8038"/>
                  <a:pt x="22427" y="8108"/>
                  <a:pt x="22473" y="8108"/>
                </a:cubicBezTo>
                <a:cubicBezTo>
                  <a:pt x="22518" y="8108"/>
                  <a:pt x="22518" y="8038"/>
                  <a:pt x="22473" y="8038"/>
                </a:cubicBezTo>
                <a:close/>
                <a:moveTo>
                  <a:pt x="22025" y="7973"/>
                </a:moveTo>
                <a:cubicBezTo>
                  <a:pt x="21984" y="7973"/>
                  <a:pt x="21947" y="8026"/>
                  <a:pt x="21984" y="8064"/>
                </a:cubicBezTo>
                <a:lnTo>
                  <a:pt x="22014" y="8094"/>
                </a:lnTo>
                <a:cubicBezTo>
                  <a:pt x="22026" y="8105"/>
                  <a:pt x="22038" y="8110"/>
                  <a:pt x="22050" y="8110"/>
                </a:cubicBezTo>
                <a:cubicBezTo>
                  <a:pt x="22091" y="8110"/>
                  <a:pt x="22128" y="8056"/>
                  <a:pt x="22091" y="8019"/>
                </a:cubicBezTo>
                <a:cubicBezTo>
                  <a:pt x="22080" y="8009"/>
                  <a:pt x="22070" y="7999"/>
                  <a:pt x="22061" y="7989"/>
                </a:cubicBezTo>
                <a:cubicBezTo>
                  <a:pt x="22050" y="7978"/>
                  <a:pt x="22037" y="7973"/>
                  <a:pt x="22025" y="7973"/>
                </a:cubicBezTo>
                <a:close/>
                <a:moveTo>
                  <a:pt x="3245" y="7989"/>
                </a:moveTo>
                <a:cubicBezTo>
                  <a:pt x="3240" y="7989"/>
                  <a:pt x="3235" y="7990"/>
                  <a:pt x="3230" y="7992"/>
                </a:cubicBezTo>
                <a:cubicBezTo>
                  <a:pt x="3214" y="7997"/>
                  <a:pt x="3200" y="8003"/>
                  <a:pt x="3185" y="8008"/>
                </a:cubicBezTo>
                <a:cubicBezTo>
                  <a:pt x="3158" y="8017"/>
                  <a:pt x="3141" y="8045"/>
                  <a:pt x="3148" y="8073"/>
                </a:cubicBezTo>
                <a:cubicBezTo>
                  <a:pt x="3154" y="8094"/>
                  <a:pt x="3177" y="8112"/>
                  <a:pt x="3200" y="8112"/>
                </a:cubicBezTo>
                <a:cubicBezTo>
                  <a:pt x="3205" y="8112"/>
                  <a:pt x="3210" y="8111"/>
                  <a:pt x="3214" y="8109"/>
                </a:cubicBezTo>
                <a:cubicBezTo>
                  <a:pt x="3230" y="8104"/>
                  <a:pt x="3245" y="8099"/>
                  <a:pt x="3258" y="8094"/>
                </a:cubicBezTo>
                <a:cubicBezTo>
                  <a:pt x="3287" y="8085"/>
                  <a:pt x="3303" y="8057"/>
                  <a:pt x="3295" y="8029"/>
                </a:cubicBezTo>
                <a:cubicBezTo>
                  <a:pt x="3289" y="8007"/>
                  <a:pt x="3267" y="7989"/>
                  <a:pt x="3245" y="7989"/>
                </a:cubicBezTo>
                <a:close/>
                <a:moveTo>
                  <a:pt x="7272" y="7915"/>
                </a:moveTo>
                <a:cubicBezTo>
                  <a:pt x="7264" y="7915"/>
                  <a:pt x="7256" y="7918"/>
                  <a:pt x="7249" y="7926"/>
                </a:cubicBezTo>
                <a:cubicBezTo>
                  <a:pt x="7208" y="7970"/>
                  <a:pt x="7166" y="8014"/>
                  <a:pt x="7126" y="8059"/>
                </a:cubicBezTo>
                <a:cubicBezTo>
                  <a:pt x="7102" y="8084"/>
                  <a:pt x="7125" y="8120"/>
                  <a:pt x="7151" y="8120"/>
                </a:cubicBezTo>
                <a:cubicBezTo>
                  <a:pt x="7160" y="8120"/>
                  <a:pt x="7168" y="8117"/>
                  <a:pt x="7175" y="8108"/>
                </a:cubicBezTo>
                <a:cubicBezTo>
                  <a:pt x="7216" y="8065"/>
                  <a:pt x="7258" y="8020"/>
                  <a:pt x="7299" y="7976"/>
                </a:cubicBezTo>
                <a:cubicBezTo>
                  <a:pt x="7323" y="7951"/>
                  <a:pt x="7299" y="7915"/>
                  <a:pt x="7272" y="7915"/>
                </a:cubicBezTo>
                <a:close/>
                <a:moveTo>
                  <a:pt x="6506" y="8062"/>
                </a:moveTo>
                <a:cubicBezTo>
                  <a:pt x="6462" y="8062"/>
                  <a:pt x="6461" y="8134"/>
                  <a:pt x="6506" y="8134"/>
                </a:cubicBezTo>
                <a:cubicBezTo>
                  <a:pt x="6506" y="8134"/>
                  <a:pt x="6507" y="8134"/>
                  <a:pt x="6507" y="8134"/>
                </a:cubicBezTo>
                <a:cubicBezTo>
                  <a:pt x="6552" y="8134"/>
                  <a:pt x="6552" y="8062"/>
                  <a:pt x="6506" y="8062"/>
                </a:cubicBezTo>
                <a:close/>
                <a:moveTo>
                  <a:pt x="9000" y="8022"/>
                </a:moveTo>
                <a:cubicBezTo>
                  <a:pt x="8973" y="8022"/>
                  <a:pt x="8946" y="8040"/>
                  <a:pt x="8946" y="8075"/>
                </a:cubicBezTo>
                <a:lnTo>
                  <a:pt x="8946" y="8091"/>
                </a:lnTo>
                <a:cubicBezTo>
                  <a:pt x="8946" y="8125"/>
                  <a:pt x="8973" y="8142"/>
                  <a:pt x="9000" y="8142"/>
                </a:cubicBezTo>
                <a:cubicBezTo>
                  <a:pt x="9027" y="8142"/>
                  <a:pt x="9054" y="8125"/>
                  <a:pt x="9054" y="8091"/>
                </a:cubicBezTo>
                <a:lnTo>
                  <a:pt x="9054" y="8075"/>
                </a:lnTo>
                <a:cubicBezTo>
                  <a:pt x="9054" y="8040"/>
                  <a:pt x="9027" y="8022"/>
                  <a:pt x="9000" y="8022"/>
                </a:cubicBezTo>
                <a:close/>
                <a:moveTo>
                  <a:pt x="24694" y="8058"/>
                </a:moveTo>
                <a:cubicBezTo>
                  <a:pt x="24688" y="8058"/>
                  <a:pt x="24682" y="8059"/>
                  <a:pt x="24676" y="8062"/>
                </a:cubicBezTo>
                <a:cubicBezTo>
                  <a:pt x="24666" y="8068"/>
                  <a:pt x="24658" y="8073"/>
                  <a:pt x="24647" y="8078"/>
                </a:cubicBezTo>
                <a:cubicBezTo>
                  <a:pt x="24612" y="8096"/>
                  <a:pt x="24633" y="8144"/>
                  <a:pt x="24665" y="8144"/>
                </a:cubicBezTo>
                <a:cubicBezTo>
                  <a:pt x="24670" y="8144"/>
                  <a:pt x="24676" y="8143"/>
                  <a:pt x="24682" y="8140"/>
                </a:cubicBezTo>
                <a:cubicBezTo>
                  <a:pt x="24692" y="8135"/>
                  <a:pt x="24702" y="8129"/>
                  <a:pt x="24712" y="8124"/>
                </a:cubicBezTo>
                <a:cubicBezTo>
                  <a:pt x="24748" y="8106"/>
                  <a:pt x="24727" y="8058"/>
                  <a:pt x="24694" y="8058"/>
                </a:cubicBezTo>
                <a:close/>
                <a:moveTo>
                  <a:pt x="2766" y="8037"/>
                </a:moveTo>
                <a:cubicBezTo>
                  <a:pt x="2739" y="8037"/>
                  <a:pt x="2712" y="8054"/>
                  <a:pt x="2712" y="8089"/>
                </a:cubicBezTo>
                <a:lnTo>
                  <a:pt x="2712" y="8104"/>
                </a:lnTo>
                <a:cubicBezTo>
                  <a:pt x="2712" y="8139"/>
                  <a:pt x="2739" y="8157"/>
                  <a:pt x="2766" y="8157"/>
                </a:cubicBezTo>
                <a:cubicBezTo>
                  <a:pt x="2793" y="8157"/>
                  <a:pt x="2820" y="8139"/>
                  <a:pt x="2820" y="8104"/>
                </a:cubicBezTo>
                <a:lnTo>
                  <a:pt x="2820" y="8089"/>
                </a:lnTo>
                <a:cubicBezTo>
                  <a:pt x="2819" y="8054"/>
                  <a:pt x="2792" y="8037"/>
                  <a:pt x="2766" y="8037"/>
                </a:cubicBezTo>
                <a:close/>
                <a:moveTo>
                  <a:pt x="8249" y="8082"/>
                </a:moveTo>
                <a:cubicBezTo>
                  <a:pt x="8221" y="8082"/>
                  <a:pt x="8198" y="8118"/>
                  <a:pt x="8223" y="8143"/>
                </a:cubicBezTo>
                <a:lnTo>
                  <a:pt x="8239" y="8159"/>
                </a:lnTo>
                <a:cubicBezTo>
                  <a:pt x="8246" y="8166"/>
                  <a:pt x="8254" y="8169"/>
                  <a:pt x="8262" y="8169"/>
                </a:cubicBezTo>
                <a:cubicBezTo>
                  <a:pt x="8290" y="8169"/>
                  <a:pt x="8314" y="8133"/>
                  <a:pt x="8289" y="8108"/>
                </a:cubicBezTo>
                <a:lnTo>
                  <a:pt x="8273" y="8093"/>
                </a:lnTo>
                <a:cubicBezTo>
                  <a:pt x="8266" y="8085"/>
                  <a:pt x="8257" y="8082"/>
                  <a:pt x="8249" y="8082"/>
                </a:cubicBezTo>
                <a:close/>
                <a:moveTo>
                  <a:pt x="13927" y="8072"/>
                </a:moveTo>
                <a:cubicBezTo>
                  <a:pt x="13903" y="8072"/>
                  <a:pt x="13879" y="8098"/>
                  <a:pt x="13893" y="8125"/>
                </a:cubicBezTo>
                <a:cubicBezTo>
                  <a:pt x="13899" y="8136"/>
                  <a:pt x="13904" y="8145"/>
                  <a:pt x="13909" y="8156"/>
                </a:cubicBezTo>
                <a:cubicBezTo>
                  <a:pt x="13916" y="8168"/>
                  <a:pt x="13926" y="8174"/>
                  <a:pt x="13937" y="8174"/>
                </a:cubicBezTo>
                <a:cubicBezTo>
                  <a:pt x="13960" y="8174"/>
                  <a:pt x="13984" y="8148"/>
                  <a:pt x="13970" y="8120"/>
                </a:cubicBezTo>
                <a:cubicBezTo>
                  <a:pt x="13964" y="8109"/>
                  <a:pt x="13959" y="8101"/>
                  <a:pt x="13954" y="8091"/>
                </a:cubicBezTo>
                <a:cubicBezTo>
                  <a:pt x="13948" y="8078"/>
                  <a:pt x="13937" y="8072"/>
                  <a:pt x="13927" y="8072"/>
                </a:cubicBezTo>
                <a:close/>
                <a:moveTo>
                  <a:pt x="13679" y="8062"/>
                </a:moveTo>
                <a:cubicBezTo>
                  <a:pt x="13667" y="8062"/>
                  <a:pt x="13655" y="8066"/>
                  <a:pt x="13644" y="8077"/>
                </a:cubicBezTo>
                <a:lnTo>
                  <a:pt x="13628" y="8093"/>
                </a:lnTo>
                <a:cubicBezTo>
                  <a:pt x="13590" y="8132"/>
                  <a:pt x="13626" y="8185"/>
                  <a:pt x="13667" y="8185"/>
                </a:cubicBezTo>
                <a:cubicBezTo>
                  <a:pt x="13679" y="8185"/>
                  <a:pt x="13692" y="8180"/>
                  <a:pt x="13703" y="8169"/>
                </a:cubicBezTo>
                <a:lnTo>
                  <a:pt x="13719" y="8153"/>
                </a:lnTo>
                <a:cubicBezTo>
                  <a:pt x="13756" y="8115"/>
                  <a:pt x="13720" y="8062"/>
                  <a:pt x="13679" y="8062"/>
                </a:cubicBezTo>
                <a:close/>
                <a:moveTo>
                  <a:pt x="13506" y="8119"/>
                </a:moveTo>
                <a:cubicBezTo>
                  <a:pt x="13493" y="8119"/>
                  <a:pt x="13480" y="8137"/>
                  <a:pt x="13492" y="8149"/>
                </a:cubicBezTo>
                <a:lnTo>
                  <a:pt x="13537" y="8193"/>
                </a:lnTo>
                <a:cubicBezTo>
                  <a:pt x="13541" y="8197"/>
                  <a:pt x="13545" y="8199"/>
                  <a:pt x="13550" y="8199"/>
                </a:cubicBezTo>
                <a:cubicBezTo>
                  <a:pt x="13563" y="8199"/>
                  <a:pt x="13575" y="8181"/>
                  <a:pt x="13561" y="8169"/>
                </a:cubicBezTo>
                <a:lnTo>
                  <a:pt x="13517" y="8124"/>
                </a:lnTo>
                <a:cubicBezTo>
                  <a:pt x="13514" y="8121"/>
                  <a:pt x="13510" y="8119"/>
                  <a:pt x="13506" y="8119"/>
                </a:cubicBezTo>
                <a:close/>
                <a:moveTo>
                  <a:pt x="405" y="8121"/>
                </a:moveTo>
                <a:cubicBezTo>
                  <a:pt x="397" y="8121"/>
                  <a:pt x="389" y="8125"/>
                  <a:pt x="382" y="8133"/>
                </a:cubicBezTo>
                <a:lnTo>
                  <a:pt x="366" y="8148"/>
                </a:lnTo>
                <a:cubicBezTo>
                  <a:pt x="341" y="8173"/>
                  <a:pt x="366" y="8208"/>
                  <a:pt x="393" y="8208"/>
                </a:cubicBezTo>
                <a:cubicBezTo>
                  <a:pt x="401" y="8208"/>
                  <a:pt x="409" y="8205"/>
                  <a:pt x="416" y="8197"/>
                </a:cubicBezTo>
                <a:lnTo>
                  <a:pt x="432" y="8182"/>
                </a:lnTo>
                <a:cubicBezTo>
                  <a:pt x="457" y="8157"/>
                  <a:pt x="432" y="8121"/>
                  <a:pt x="405" y="8121"/>
                </a:cubicBezTo>
                <a:close/>
                <a:moveTo>
                  <a:pt x="12944" y="8124"/>
                </a:moveTo>
                <a:cubicBezTo>
                  <a:pt x="12936" y="8124"/>
                  <a:pt x="12928" y="8127"/>
                  <a:pt x="12920" y="8135"/>
                </a:cubicBezTo>
                <a:lnTo>
                  <a:pt x="12905" y="8150"/>
                </a:lnTo>
                <a:cubicBezTo>
                  <a:pt x="12879" y="8175"/>
                  <a:pt x="12903" y="8211"/>
                  <a:pt x="12931" y="8211"/>
                </a:cubicBezTo>
                <a:cubicBezTo>
                  <a:pt x="12938" y="8211"/>
                  <a:pt x="12947" y="8208"/>
                  <a:pt x="12954" y="8201"/>
                </a:cubicBezTo>
                <a:lnTo>
                  <a:pt x="12970" y="8185"/>
                </a:lnTo>
                <a:cubicBezTo>
                  <a:pt x="12995" y="8159"/>
                  <a:pt x="12971" y="8124"/>
                  <a:pt x="12944" y="8124"/>
                </a:cubicBezTo>
                <a:close/>
                <a:moveTo>
                  <a:pt x="9836" y="8082"/>
                </a:moveTo>
                <a:cubicBezTo>
                  <a:pt x="9831" y="8082"/>
                  <a:pt x="9825" y="8083"/>
                  <a:pt x="9820" y="8085"/>
                </a:cubicBezTo>
                <a:cubicBezTo>
                  <a:pt x="9795" y="8096"/>
                  <a:pt x="9770" y="8104"/>
                  <a:pt x="9746" y="8115"/>
                </a:cubicBezTo>
                <a:cubicBezTo>
                  <a:pt x="9720" y="8125"/>
                  <a:pt x="9700" y="8150"/>
                  <a:pt x="9709" y="8181"/>
                </a:cubicBezTo>
                <a:cubicBezTo>
                  <a:pt x="9715" y="8201"/>
                  <a:pt x="9736" y="8220"/>
                  <a:pt x="9759" y="8220"/>
                </a:cubicBezTo>
                <a:cubicBezTo>
                  <a:pt x="9764" y="8220"/>
                  <a:pt x="9769" y="8219"/>
                  <a:pt x="9774" y="8217"/>
                </a:cubicBezTo>
                <a:cubicBezTo>
                  <a:pt x="9799" y="8207"/>
                  <a:pt x="9825" y="8197"/>
                  <a:pt x="9849" y="8187"/>
                </a:cubicBezTo>
                <a:cubicBezTo>
                  <a:pt x="9875" y="8177"/>
                  <a:pt x="9895" y="8151"/>
                  <a:pt x="9886" y="8122"/>
                </a:cubicBezTo>
                <a:cubicBezTo>
                  <a:pt x="9880" y="8102"/>
                  <a:pt x="9858" y="8082"/>
                  <a:pt x="9836" y="8082"/>
                </a:cubicBezTo>
                <a:close/>
                <a:moveTo>
                  <a:pt x="21195" y="8122"/>
                </a:moveTo>
                <a:cubicBezTo>
                  <a:pt x="21125" y="8122"/>
                  <a:pt x="21125" y="8229"/>
                  <a:pt x="21195" y="8229"/>
                </a:cubicBezTo>
                <a:cubicBezTo>
                  <a:pt x="21264" y="8229"/>
                  <a:pt x="21264" y="8122"/>
                  <a:pt x="21195" y="8122"/>
                </a:cubicBezTo>
                <a:close/>
                <a:moveTo>
                  <a:pt x="6026" y="8134"/>
                </a:moveTo>
                <a:cubicBezTo>
                  <a:pt x="5956" y="8135"/>
                  <a:pt x="5956" y="8240"/>
                  <a:pt x="6026" y="8240"/>
                </a:cubicBezTo>
                <a:cubicBezTo>
                  <a:pt x="6095" y="8240"/>
                  <a:pt x="6095" y="8134"/>
                  <a:pt x="6026" y="8134"/>
                </a:cubicBezTo>
                <a:close/>
                <a:moveTo>
                  <a:pt x="8030" y="8170"/>
                </a:moveTo>
                <a:cubicBezTo>
                  <a:pt x="7985" y="8170"/>
                  <a:pt x="7985" y="8240"/>
                  <a:pt x="8030" y="8240"/>
                </a:cubicBezTo>
                <a:lnTo>
                  <a:pt x="8046" y="8240"/>
                </a:lnTo>
                <a:cubicBezTo>
                  <a:pt x="8046" y="8240"/>
                  <a:pt x="8047" y="8240"/>
                  <a:pt x="8048" y="8240"/>
                </a:cubicBezTo>
                <a:cubicBezTo>
                  <a:pt x="8091" y="8240"/>
                  <a:pt x="8091" y="8170"/>
                  <a:pt x="8046" y="8170"/>
                </a:cubicBezTo>
                <a:close/>
                <a:moveTo>
                  <a:pt x="3891" y="8175"/>
                </a:moveTo>
                <a:cubicBezTo>
                  <a:pt x="3845" y="8175"/>
                  <a:pt x="3845" y="8246"/>
                  <a:pt x="3891" y="8246"/>
                </a:cubicBezTo>
                <a:lnTo>
                  <a:pt x="3921" y="8246"/>
                </a:lnTo>
                <a:cubicBezTo>
                  <a:pt x="3922" y="8246"/>
                  <a:pt x="3923" y="8246"/>
                  <a:pt x="3923" y="8246"/>
                </a:cubicBezTo>
                <a:cubicBezTo>
                  <a:pt x="3968" y="8246"/>
                  <a:pt x="3967" y="8176"/>
                  <a:pt x="3921" y="8175"/>
                </a:cubicBezTo>
                <a:close/>
                <a:moveTo>
                  <a:pt x="19259" y="8116"/>
                </a:moveTo>
                <a:cubicBezTo>
                  <a:pt x="19218" y="8116"/>
                  <a:pt x="19181" y="8170"/>
                  <a:pt x="19218" y="8207"/>
                </a:cubicBezTo>
                <a:lnTo>
                  <a:pt x="19263" y="8251"/>
                </a:lnTo>
                <a:cubicBezTo>
                  <a:pt x="19275" y="8263"/>
                  <a:pt x="19288" y="8268"/>
                  <a:pt x="19300" y="8268"/>
                </a:cubicBezTo>
                <a:cubicBezTo>
                  <a:pt x="19341" y="8268"/>
                  <a:pt x="19377" y="8215"/>
                  <a:pt x="19339" y="8177"/>
                </a:cubicBezTo>
                <a:lnTo>
                  <a:pt x="19295" y="8133"/>
                </a:lnTo>
                <a:cubicBezTo>
                  <a:pt x="19284" y="8121"/>
                  <a:pt x="19271" y="8116"/>
                  <a:pt x="19259" y="8116"/>
                </a:cubicBezTo>
                <a:close/>
                <a:moveTo>
                  <a:pt x="795" y="8167"/>
                </a:moveTo>
                <a:cubicBezTo>
                  <a:pt x="784" y="8167"/>
                  <a:pt x="774" y="8173"/>
                  <a:pt x="767" y="8186"/>
                </a:cubicBezTo>
                <a:cubicBezTo>
                  <a:pt x="762" y="8196"/>
                  <a:pt x="757" y="8206"/>
                  <a:pt x="751" y="8216"/>
                </a:cubicBezTo>
                <a:cubicBezTo>
                  <a:pt x="737" y="8244"/>
                  <a:pt x="761" y="8269"/>
                  <a:pt x="784" y="8269"/>
                </a:cubicBezTo>
                <a:cubicBezTo>
                  <a:pt x="795" y="8269"/>
                  <a:pt x="806" y="8264"/>
                  <a:pt x="812" y="8251"/>
                </a:cubicBezTo>
                <a:cubicBezTo>
                  <a:pt x="817" y="8240"/>
                  <a:pt x="823" y="8232"/>
                  <a:pt x="828" y="8222"/>
                </a:cubicBezTo>
                <a:cubicBezTo>
                  <a:pt x="842" y="8193"/>
                  <a:pt x="818" y="8167"/>
                  <a:pt x="795" y="8167"/>
                </a:cubicBezTo>
                <a:close/>
                <a:moveTo>
                  <a:pt x="7520" y="8199"/>
                </a:moveTo>
                <a:cubicBezTo>
                  <a:pt x="7475" y="8199"/>
                  <a:pt x="7474" y="8270"/>
                  <a:pt x="7520" y="8270"/>
                </a:cubicBezTo>
                <a:cubicBezTo>
                  <a:pt x="7566" y="8270"/>
                  <a:pt x="7566" y="8199"/>
                  <a:pt x="7520" y="8199"/>
                </a:cubicBezTo>
                <a:close/>
                <a:moveTo>
                  <a:pt x="11900" y="8140"/>
                </a:moveTo>
                <a:cubicBezTo>
                  <a:pt x="11873" y="8140"/>
                  <a:pt x="11846" y="8158"/>
                  <a:pt x="11846" y="8192"/>
                </a:cubicBezTo>
                <a:lnTo>
                  <a:pt x="11846" y="8223"/>
                </a:lnTo>
                <a:cubicBezTo>
                  <a:pt x="11846" y="8257"/>
                  <a:pt x="11873" y="8274"/>
                  <a:pt x="11900" y="8274"/>
                </a:cubicBezTo>
                <a:cubicBezTo>
                  <a:pt x="11927" y="8274"/>
                  <a:pt x="11953" y="8257"/>
                  <a:pt x="11953" y="8223"/>
                </a:cubicBezTo>
                <a:lnTo>
                  <a:pt x="11953" y="8192"/>
                </a:lnTo>
                <a:cubicBezTo>
                  <a:pt x="11953" y="8158"/>
                  <a:pt x="11927" y="8140"/>
                  <a:pt x="11900" y="8140"/>
                </a:cubicBezTo>
                <a:close/>
                <a:moveTo>
                  <a:pt x="16313" y="8203"/>
                </a:moveTo>
                <a:cubicBezTo>
                  <a:pt x="16295" y="8203"/>
                  <a:pt x="16278" y="8214"/>
                  <a:pt x="16278" y="8237"/>
                </a:cubicBezTo>
                <a:lnTo>
                  <a:pt x="16278" y="8253"/>
                </a:lnTo>
                <a:cubicBezTo>
                  <a:pt x="16277" y="8276"/>
                  <a:pt x="16295" y="8287"/>
                  <a:pt x="16313" y="8287"/>
                </a:cubicBezTo>
                <a:cubicBezTo>
                  <a:pt x="16330" y="8287"/>
                  <a:pt x="16348" y="8276"/>
                  <a:pt x="16348" y="8253"/>
                </a:cubicBezTo>
                <a:lnTo>
                  <a:pt x="16348" y="8237"/>
                </a:lnTo>
                <a:cubicBezTo>
                  <a:pt x="16348" y="8214"/>
                  <a:pt x="16330" y="8203"/>
                  <a:pt x="16313" y="8203"/>
                </a:cubicBezTo>
                <a:close/>
                <a:moveTo>
                  <a:pt x="9460" y="8252"/>
                </a:moveTo>
                <a:cubicBezTo>
                  <a:pt x="9443" y="8252"/>
                  <a:pt x="9432" y="8275"/>
                  <a:pt x="9450" y="8284"/>
                </a:cubicBezTo>
                <a:cubicBezTo>
                  <a:pt x="9460" y="8290"/>
                  <a:pt x="9469" y="8295"/>
                  <a:pt x="9480" y="8300"/>
                </a:cubicBezTo>
                <a:cubicBezTo>
                  <a:pt x="9483" y="8302"/>
                  <a:pt x="9486" y="8302"/>
                  <a:pt x="9489" y="8302"/>
                </a:cubicBezTo>
                <a:cubicBezTo>
                  <a:pt x="9505" y="8302"/>
                  <a:pt x="9515" y="8279"/>
                  <a:pt x="9499" y="8270"/>
                </a:cubicBezTo>
                <a:cubicBezTo>
                  <a:pt x="9488" y="8265"/>
                  <a:pt x="9479" y="8259"/>
                  <a:pt x="9468" y="8254"/>
                </a:cubicBezTo>
                <a:cubicBezTo>
                  <a:pt x="9465" y="8253"/>
                  <a:pt x="9462" y="8252"/>
                  <a:pt x="9460" y="8252"/>
                </a:cubicBezTo>
                <a:close/>
                <a:moveTo>
                  <a:pt x="3531" y="8235"/>
                </a:moveTo>
                <a:cubicBezTo>
                  <a:pt x="3486" y="8235"/>
                  <a:pt x="3486" y="8306"/>
                  <a:pt x="3531" y="8306"/>
                </a:cubicBezTo>
                <a:cubicBezTo>
                  <a:pt x="3577" y="8306"/>
                  <a:pt x="3577" y="8235"/>
                  <a:pt x="3531" y="8235"/>
                </a:cubicBezTo>
                <a:close/>
                <a:moveTo>
                  <a:pt x="7648" y="8233"/>
                </a:moveTo>
                <a:cubicBezTo>
                  <a:pt x="7643" y="8233"/>
                  <a:pt x="7637" y="8234"/>
                  <a:pt x="7631" y="8237"/>
                </a:cubicBezTo>
                <a:cubicBezTo>
                  <a:pt x="7620" y="8243"/>
                  <a:pt x="7611" y="8248"/>
                  <a:pt x="7601" y="8253"/>
                </a:cubicBezTo>
                <a:cubicBezTo>
                  <a:pt x="7565" y="8271"/>
                  <a:pt x="7587" y="8318"/>
                  <a:pt x="7620" y="8318"/>
                </a:cubicBezTo>
                <a:cubicBezTo>
                  <a:pt x="7625" y="8318"/>
                  <a:pt x="7631" y="8317"/>
                  <a:pt x="7636" y="8314"/>
                </a:cubicBezTo>
                <a:cubicBezTo>
                  <a:pt x="7647" y="8309"/>
                  <a:pt x="7656" y="8303"/>
                  <a:pt x="7667" y="8298"/>
                </a:cubicBezTo>
                <a:cubicBezTo>
                  <a:pt x="7701" y="8280"/>
                  <a:pt x="7680" y="8233"/>
                  <a:pt x="7648" y="8233"/>
                </a:cubicBezTo>
                <a:close/>
                <a:moveTo>
                  <a:pt x="20412" y="8195"/>
                </a:moveTo>
                <a:cubicBezTo>
                  <a:pt x="20400" y="8195"/>
                  <a:pt x="20387" y="8200"/>
                  <a:pt x="20376" y="8211"/>
                </a:cubicBezTo>
                <a:lnTo>
                  <a:pt x="20346" y="8240"/>
                </a:lnTo>
                <a:cubicBezTo>
                  <a:pt x="20308" y="8279"/>
                  <a:pt x="20344" y="8332"/>
                  <a:pt x="20386" y="8332"/>
                </a:cubicBezTo>
                <a:cubicBezTo>
                  <a:pt x="20398" y="8332"/>
                  <a:pt x="20410" y="8328"/>
                  <a:pt x="20421" y="8317"/>
                </a:cubicBezTo>
                <a:lnTo>
                  <a:pt x="20450" y="8287"/>
                </a:lnTo>
                <a:cubicBezTo>
                  <a:pt x="20489" y="8249"/>
                  <a:pt x="20454" y="8195"/>
                  <a:pt x="20412" y="8195"/>
                </a:cubicBezTo>
                <a:close/>
                <a:moveTo>
                  <a:pt x="13589" y="8247"/>
                </a:moveTo>
                <a:cubicBezTo>
                  <a:pt x="13572" y="8247"/>
                  <a:pt x="13554" y="8258"/>
                  <a:pt x="13554" y="8281"/>
                </a:cubicBezTo>
                <a:lnTo>
                  <a:pt x="13554" y="8312"/>
                </a:lnTo>
                <a:cubicBezTo>
                  <a:pt x="13554" y="8335"/>
                  <a:pt x="13572" y="8346"/>
                  <a:pt x="13589" y="8346"/>
                </a:cubicBezTo>
                <a:cubicBezTo>
                  <a:pt x="13607" y="8346"/>
                  <a:pt x="13624" y="8335"/>
                  <a:pt x="13624" y="8312"/>
                </a:cubicBezTo>
                <a:lnTo>
                  <a:pt x="13624" y="8281"/>
                </a:lnTo>
                <a:cubicBezTo>
                  <a:pt x="13624" y="8258"/>
                  <a:pt x="13607" y="8247"/>
                  <a:pt x="13589" y="8247"/>
                </a:cubicBezTo>
                <a:close/>
                <a:moveTo>
                  <a:pt x="15677" y="8259"/>
                </a:moveTo>
                <a:cubicBezTo>
                  <a:pt x="15666" y="8259"/>
                  <a:pt x="15656" y="8264"/>
                  <a:pt x="15649" y="8277"/>
                </a:cubicBezTo>
                <a:cubicBezTo>
                  <a:pt x="15644" y="8288"/>
                  <a:pt x="15639" y="8297"/>
                  <a:pt x="15634" y="8307"/>
                </a:cubicBezTo>
                <a:cubicBezTo>
                  <a:pt x="15620" y="8335"/>
                  <a:pt x="15645" y="8361"/>
                  <a:pt x="15668" y="8361"/>
                </a:cubicBezTo>
                <a:cubicBezTo>
                  <a:pt x="15678" y="8361"/>
                  <a:pt x="15688" y="8356"/>
                  <a:pt x="15694" y="8343"/>
                </a:cubicBezTo>
                <a:cubicBezTo>
                  <a:pt x="15701" y="8333"/>
                  <a:pt x="15706" y="8323"/>
                  <a:pt x="15710" y="8313"/>
                </a:cubicBezTo>
                <a:cubicBezTo>
                  <a:pt x="15724" y="8285"/>
                  <a:pt x="15700" y="8259"/>
                  <a:pt x="15677" y="8259"/>
                </a:cubicBezTo>
                <a:close/>
                <a:moveTo>
                  <a:pt x="15106" y="8245"/>
                </a:moveTo>
                <a:cubicBezTo>
                  <a:pt x="15097" y="8245"/>
                  <a:pt x="15087" y="8246"/>
                  <a:pt x="15078" y="8250"/>
                </a:cubicBezTo>
                <a:cubicBezTo>
                  <a:pt x="15051" y="8260"/>
                  <a:pt x="15032" y="8285"/>
                  <a:pt x="15042" y="8316"/>
                </a:cubicBezTo>
                <a:cubicBezTo>
                  <a:pt x="15047" y="8337"/>
                  <a:pt x="15069" y="8355"/>
                  <a:pt x="15092" y="8355"/>
                </a:cubicBezTo>
                <a:cubicBezTo>
                  <a:pt x="15096" y="8355"/>
                  <a:pt x="15099" y="8354"/>
                  <a:pt x="15102" y="8354"/>
                </a:cubicBezTo>
                <a:cubicBezTo>
                  <a:pt x="15113" y="8362"/>
                  <a:pt x="15126" y="8368"/>
                  <a:pt x="15139" y="8368"/>
                </a:cubicBezTo>
                <a:cubicBezTo>
                  <a:pt x="15147" y="8368"/>
                  <a:pt x="15156" y="8365"/>
                  <a:pt x="15164" y="8361"/>
                </a:cubicBezTo>
                <a:cubicBezTo>
                  <a:pt x="15188" y="8348"/>
                  <a:pt x="15201" y="8313"/>
                  <a:pt x="15184" y="8288"/>
                </a:cubicBezTo>
                <a:cubicBezTo>
                  <a:pt x="15165" y="8263"/>
                  <a:pt x="15136" y="8245"/>
                  <a:pt x="15106" y="8245"/>
                </a:cubicBezTo>
                <a:close/>
                <a:moveTo>
                  <a:pt x="10946" y="8269"/>
                </a:moveTo>
                <a:cubicBezTo>
                  <a:pt x="10940" y="8269"/>
                  <a:pt x="10934" y="8271"/>
                  <a:pt x="10928" y="8275"/>
                </a:cubicBezTo>
                <a:cubicBezTo>
                  <a:pt x="10914" y="8285"/>
                  <a:pt x="10898" y="8296"/>
                  <a:pt x="10884" y="8305"/>
                </a:cubicBezTo>
                <a:cubicBezTo>
                  <a:pt x="10852" y="8327"/>
                  <a:pt x="10872" y="8373"/>
                  <a:pt x="10901" y="8373"/>
                </a:cubicBezTo>
                <a:cubicBezTo>
                  <a:pt x="10907" y="8373"/>
                  <a:pt x="10913" y="8371"/>
                  <a:pt x="10919" y="8366"/>
                </a:cubicBezTo>
                <a:cubicBezTo>
                  <a:pt x="10933" y="8356"/>
                  <a:pt x="10949" y="8345"/>
                  <a:pt x="10963" y="8337"/>
                </a:cubicBezTo>
                <a:cubicBezTo>
                  <a:pt x="10996" y="8316"/>
                  <a:pt x="10976" y="8269"/>
                  <a:pt x="10946" y="8269"/>
                </a:cubicBezTo>
                <a:close/>
                <a:moveTo>
                  <a:pt x="7251" y="8260"/>
                </a:moveTo>
                <a:cubicBezTo>
                  <a:pt x="7226" y="8260"/>
                  <a:pt x="7201" y="8285"/>
                  <a:pt x="7218" y="8312"/>
                </a:cubicBezTo>
                <a:cubicBezTo>
                  <a:pt x="7229" y="8327"/>
                  <a:pt x="7238" y="8342"/>
                  <a:pt x="7249" y="8356"/>
                </a:cubicBezTo>
                <a:cubicBezTo>
                  <a:pt x="7256" y="8368"/>
                  <a:pt x="7268" y="8373"/>
                  <a:pt x="7279" y="8373"/>
                </a:cubicBezTo>
                <a:cubicBezTo>
                  <a:pt x="7304" y="8373"/>
                  <a:pt x="7328" y="8348"/>
                  <a:pt x="7310" y="8321"/>
                </a:cubicBezTo>
                <a:cubicBezTo>
                  <a:pt x="7300" y="8305"/>
                  <a:pt x="7290" y="8291"/>
                  <a:pt x="7280" y="8276"/>
                </a:cubicBezTo>
                <a:cubicBezTo>
                  <a:pt x="7272" y="8265"/>
                  <a:pt x="7262" y="8260"/>
                  <a:pt x="7251" y="8260"/>
                </a:cubicBezTo>
                <a:close/>
                <a:moveTo>
                  <a:pt x="12817" y="8296"/>
                </a:moveTo>
                <a:cubicBezTo>
                  <a:pt x="12799" y="8296"/>
                  <a:pt x="12781" y="8307"/>
                  <a:pt x="12781" y="8329"/>
                </a:cubicBezTo>
                <a:lnTo>
                  <a:pt x="12781" y="8345"/>
                </a:lnTo>
                <a:cubicBezTo>
                  <a:pt x="12781" y="8368"/>
                  <a:pt x="12799" y="8380"/>
                  <a:pt x="12817" y="8380"/>
                </a:cubicBezTo>
                <a:cubicBezTo>
                  <a:pt x="12834" y="8380"/>
                  <a:pt x="12852" y="8368"/>
                  <a:pt x="12852" y="8345"/>
                </a:cubicBezTo>
                <a:lnTo>
                  <a:pt x="12852" y="8329"/>
                </a:lnTo>
                <a:cubicBezTo>
                  <a:pt x="12852" y="8307"/>
                  <a:pt x="12834" y="8296"/>
                  <a:pt x="12817" y="8296"/>
                </a:cubicBezTo>
                <a:close/>
                <a:moveTo>
                  <a:pt x="17544" y="8373"/>
                </a:moveTo>
                <a:cubicBezTo>
                  <a:pt x="17520" y="8373"/>
                  <a:pt x="17520" y="8408"/>
                  <a:pt x="17544" y="8408"/>
                </a:cubicBezTo>
                <a:cubicBezTo>
                  <a:pt x="17566" y="8408"/>
                  <a:pt x="17566" y="8373"/>
                  <a:pt x="17544" y="8373"/>
                </a:cubicBezTo>
                <a:close/>
                <a:moveTo>
                  <a:pt x="13290" y="8335"/>
                </a:moveTo>
                <a:cubicBezTo>
                  <a:pt x="13262" y="8335"/>
                  <a:pt x="13238" y="8371"/>
                  <a:pt x="13263" y="8395"/>
                </a:cubicBezTo>
                <a:lnTo>
                  <a:pt x="13279" y="8411"/>
                </a:lnTo>
                <a:cubicBezTo>
                  <a:pt x="13286" y="8419"/>
                  <a:pt x="13294" y="8422"/>
                  <a:pt x="13302" y="8422"/>
                </a:cubicBezTo>
                <a:cubicBezTo>
                  <a:pt x="13329" y="8422"/>
                  <a:pt x="13354" y="8387"/>
                  <a:pt x="13329" y="8361"/>
                </a:cubicBezTo>
                <a:lnTo>
                  <a:pt x="13313" y="8345"/>
                </a:lnTo>
                <a:cubicBezTo>
                  <a:pt x="13306" y="8338"/>
                  <a:pt x="13298" y="8335"/>
                  <a:pt x="13290" y="8335"/>
                </a:cubicBezTo>
                <a:close/>
                <a:moveTo>
                  <a:pt x="2239" y="8400"/>
                </a:moveTo>
                <a:cubicBezTo>
                  <a:pt x="2215" y="8400"/>
                  <a:pt x="2215" y="8434"/>
                  <a:pt x="2239" y="8434"/>
                </a:cubicBezTo>
                <a:lnTo>
                  <a:pt x="2255" y="8434"/>
                </a:lnTo>
                <a:cubicBezTo>
                  <a:pt x="2277" y="8434"/>
                  <a:pt x="2277" y="8401"/>
                  <a:pt x="2255" y="8400"/>
                </a:cubicBezTo>
                <a:close/>
                <a:moveTo>
                  <a:pt x="8709" y="8319"/>
                </a:moveTo>
                <a:cubicBezTo>
                  <a:pt x="8667" y="8319"/>
                  <a:pt x="8631" y="8372"/>
                  <a:pt x="8668" y="8410"/>
                </a:cubicBezTo>
                <a:cubicBezTo>
                  <a:pt x="8673" y="8416"/>
                  <a:pt x="8679" y="8421"/>
                  <a:pt x="8684" y="8426"/>
                </a:cubicBezTo>
                <a:cubicBezTo>
                  <a:pt x="8695" y="8437"/>
                  <a:pt x="8707" y="8441"/>
                  <a:pt x="8719" y="8441"/>
                </a:cubicBezTo>
                <a:cubicBezTo>
                  <a:pt x="8760" y="8441"/>
                  <a:pt x="8797" y="8388"/>
                  <a:pt x="8760" y="8350"/>
                </a:cubicBezTo>
                <a:lnTo>
                  <a:pt x="8745" y="8335"/>
                </a:lnTo>
                <a:cubicBezTo>
                  <a:pt x="8733" y="8324"/>
                  <a:pt x="8721" y="8319"/>
                  <a:pt x="8709" y="8319"/>
                </a:cubicBezTo>
                <a:close/>
                <a:moveTo>
                  <a:pt x="8211" y="8381"/>
                </a:moveTo>
                <a:cubicBezTo>
                  <a:pt x="8165" y="8381"/>
                  <a:pt x="8165" y="8452"/>
                  <a:pt x="8211" y="8452"/>
                </a:cubicBezTo>
                <a:cubicBezTo>
                  <a:pt x="8212" y="8452"/>
                  <a:pt x="8212" y="8452"/>
                  <a:pt x="8212" y="8452"/>
                </a:cubicBezTo>
                <a:cubicBezTo>
                  <a:pt x="8257" y="8452"/>
                  <a:pt x="8257" y="8381"/>
                  <a:pt x="8211" y="8381"/>
                </a:cubicBezTo>
                <a:close/>
                <a:moveTo>
                  <a:pt x="13114" y="8385"/>
                </a:moveTo>
                <a:cubicBezTo>
                  <a:pt x="13068" y="8385"/>
                  <a:pt x="13068" y="8455"/>
                  <a:pt x="13114" y="8455"/>
                </a:cubicBezTo>
                <a:cubicBezTo>
                  <a:pt x="13115" y="8455"/>
                  <a:pt x="13115" y="8455"/>
                  <a:pt x="13116" y="8455"/>
                </a:cubicBezTo>
                <a:cubicBezTo>
                  <a:pt x="13158" y="8455"/>
                  <a:pt x="13160" y="8385"/>
                  <a:pt x="13114" y="8385"/>
                </a:cubicBezTo>
                <a:close/>
                <a:moveTo>
                  <a:pt x="1790" y="8411"/>
                </a:moveTo>
                <a:cubicBezTo>
                  <a:pt x="1777" y="8411"/>
                  <a:pt x="1765" y="8430"/>
                  <a:pt x="1776" y="8443"/>
                </a:cubicBezTo>
                <a:cubicBezTo>
                  <a:pt x="1784" y="8453"/>
                  <a:pt x="1797" y="8458"/>
                  <a:pt x="1810" y="8458"/>
                </a:cubicBezTo>
                <a:cubicBezTo>
                  <a:pt x="1823" y="8458"/>
                  <a:pt x="1835" y="8453"/>
                  <a:pt x="1844" y="8444"/>
                </a:cubicBezTo>
                <a:cubicBezTo>
                  <a:pt x="1856" y="8431"/>
                  <a:pt x="1845" y="8413"/>
                  <a:pt x="1832" y="8413"/>
                </a:cubicBezTo>
                <a:cubicBezTo>
                  <a:pt x="1828" y="8413"/>
                  <a:pt x="1824" y="8415"/>
                  <a:pt x="1820" y="8418"/>
                </a:cubicBezTo>
                <a:cubicBezTo>
                  <a:pt x="1817" y="8422"/>
                  <a:pt x="1814" y="8423"/>
                  <a:pt x="1811" y="8423"/>
                </a:cubicBezTo>
                <a:cubicBezTo>
                  <a:pt x="1807" y="8423"/>
                  <a:pt x="1804" y="8421"/>
                  <a:pt x="1801" y="8417"/>
                </a:cubicBezTo>
                <a:cubicBezTo>
                  <a:pt x="1798" y="8413"/>
                  <a:pt x="1794" y="8411"/>
                  <a:pt x="1790" y="8411"/>
                </a:cubicBezTo>
                <a:close/>
                <a:moveTo>
                  <a:pt x="10405" y="8373"/>
                </a:moveTo>
                <a:cubicBezTo>
                  <a:pt x="10402" y="8373"/>
                  <a:pt x="10399" y="8374"/>
                  <a:pt x="10396" y="8374"/>
                </a:cubicBezTo>
                <a:cubicBezTo>
                  <a:pt x="10376" y="8380"/>
                  <a:pt x="10356" y="8385"/>
                  <a:pt x="10335" y="8389"/>
                </a:cubicBezTo>
                <a:cubicBezTo>
                  <a:pt x="10294" y="8399"/>
                  <a:pt x="10306" y="8459"/>
                  <a:pt x="10344" y="8459"/>
                </a:cubicBezTo>
                <a:cubicBezTo>
                  <a:pt x="10347" y="8459"/>
                  <a:pt x="10350" y="8458"/>
                  <a:pt x="10354" y="8457"/>
                </a:cubicBezTo>
                <a:cubicBezTo>
                  <a:pt x="10374" y="8452"/>
                  <a:pt x="10392" y="8447"/>
                  <a:pt x="10413" y="8443"/>
                </a:cubicBezTo>
                <a:cubicBezTo>
                  <a:pt x="10455" y="8433"/>
                  <a:pt x="10442" y="8373"/>
                  <a:pt x="10405" y="8373"/>
                </a:cubicBezTo>
                <a:close/>
                <a:moveTo>
                  <a:pt x="8405" y="8364"/>
                </a:moveTo>
                <a:cubicBezTo>
                  <a:pt x="8335" y="8364"/>
                  <a:pt x="8335" y="8471"/>
                  <a:pt x="8405" y="8471"/>
                </a:cubicBezTo>
                <a:lnTo>
                  <a:pt x="8421" y="8471"/>
                </a:lnTo>
                <a:cubicBezTo>
                  <a:pt x="8490" y="8471"/>
                  <a:pt x="8490" y="8364"/>
                  <a:pt x="8421" y="8364"/>
                </a:cubicBezTo>
                <a:close/>
                <a:moveTo>
                  <a:pt x="16748" y="8350"/>
                </a:moveTo>
                <a:cubicBezTo>
                  <a:pt x="16729" y="8350"/>
                  <a:pt x="16710" y="8360"/>
                  <a:pt x="16701" y="8377"/>
                </a:cubicBezTo>
                <a:cubicBezTo>
                  <a:pt x="16685" y="8403"/>
                  <a:pt x="16696" y="8434"/>
                  <a:pt x="16720" y="8450"/>
                </a:cubicBezTo>
                <a:cubicBezTo>
                  <a:pt x="16736" y="8460"/>
                  <a:pt x="16750" y="8470"/>
                  <a:pt x="16765" y="8480"/>
                </a:cubicBezTo>
                <a:cubicBezTo>
                  <a:pt x="16773" y="8485"/>
                  <a:pt x="16782" y="8488"/>
                  <a:pt x="16791" y="8488"/>
                </a:cubicBezTo>
                <a:cubicBezTo>
                  <a:pt x="16810" y="8488"/>
                  <a:pt x="16829" y="8477"/>
                  <a:pt x="16838" y="8460"/>
                </a:cubicBezTo>
                <a:cubicBezTo>
                  <a:pt x="16854" y="8434"/>
                  <a:pt x="16844" y="8403"/>
                  <a:pt x="16818" y="8387"/>
                </a:cubicBezTo>
                <a:cubicBezTo>
                  <a:pt x="16803" y="8377"/>
                  <a:pt x="16788" y="8368"/>
                  <a:pt x="16774" y="8358"/>
                </a:cubicBezTo>
                <a:cubicBezTo>
                  <a:pt x="16767" y="8353"/>
                  <a:pt x="16757" y="8350"/>
                  <a:pt x="16748" y="8350"/>
                </a:cubicBezTo>
                <a:close/>
                <a:moveTo>
                  <a:pt x="4705" y="8402"/>
                </a:moveTo>
                <a:cubicBezTo>
                  <a:pt x="4672" y="8402"/>
                  <a:pt x="4650" y="8450"/>
                  <a:pt x="4686" y="8468"/>
                </a:cubicBezTo>
                <a:cubicBezTo>
                  <a:pt x="4697" y="8473"/>
                  <a:pt x="4706" y="8478"/>
                  <a:pt x="4717" y="8483"/>
                </a:cubicBezTo>
                <a:cubicBezTo>
                  <a:pt x="4722" y="8486"/>
                  <a:pt x="4728" y="8488"/>
                  <a:pt x="4733" y="8488"/>
                </a:cubicBezTo>
                <a:cubicBezTo>
                  <a:pt x="4764" y="8488"/>
                  <a:pt x="4786" y="8440"/>
                  <a:pt x="4751" y="8422"/>
                </a:cubicBezTo>
                <a:cubicBezTo>
                  <a:pt x="4741" y="8416"/>
                  <a:pt x="4732" y="8411"/>
                  <a:pt x="4722" y="8406"/>
                </a:cubicBezTo>
                <a:cubicBezTo>
                  <a:pt x="4716" y="8403"/>
                  <a:pt x="4710" y="8402"/>
                  <a:pt x="4705" y="8402"/>
                </a:cubicBezTo>
                <a:close/>
                <a:moveTo>
                  <a:pt x="24277" y="8388"/>
                </a:moveTo>
                <a:cubicBezTo>
                  <a:pt x="24254" y="8388"/>
                  <a:pt x="24230" y="8413"/>
                  <a:pt x="24244" y="8442"/>
                </a:cubicBezTo>
                <a:cubicBezTo>
                  <a:pt x="24249" y="8452"/>
                  <a:pt x="24254" y="8460"/>
                  <a:pt x="24259" y="8471"/>
                </a:cubicBezTo>
                <a:cubicBezTo>
                  <a:pt x="24266" y="8484"/>
                  <a:pt x="24276" y="8489"/>
                  <a:pt x="24287" y="8489"/>
                </a:cubicBezTo>
                <a:cubicBezTo>
                  <a:pt x="24310" y="8489"/>
                  <a:pt x="24334" y="8464"/>
                  <a:pt x="24320" y="8436"/>
                </a:cubicBezTo>
                <a:cubicBezTo>
                  <a:pt x="24315" y="8426"/>
                  <a:pt x="24310" y="8416"/>
                  <a:pt x="24305" y="8406"/>
                </a:cubicBezTo>
                <a:cubicBezTo>
                  <a:pt x="24298" y="8393"/>
                  <a:pt x="24288" y="8388"/>
                  <a:pt x="24277" y="8388"/>
                </a:cubicBezTo>
                <a:close/>
                <a:moveTo>
                  <a:pt x="5852" y="8407"/>
                </a:moveTo>
                <a:cubicBezTo>
                  <a:pt x="5834" y="8407"/>
                  <a:pt x="5817" y="8418"/>
                  <a:pt x="5817" y="8442"/>
                </a:cubicBezTo>
                <a:lnTo>
                  <a:pt x="5817" y="8457"/>
                </a:lnTo>
                <a:cubicBezTo>
                  <a:pt x="5817" y="8480"/>
                  <a:pt x="5834" y="8491"/>
                  <a:pt x="5852" y="8491"/>
                </a:cubicBezTo>
                <a:cubicBezTo>
                  <a:pt x="5869" y="8491"/>
                  <a:pt x="5887" y="8480"/>
                  <a:pt x="5887" y="8457"/>
                </a:cubicBezTo>
                <a:lnTo>
                  <a:pt x="5887" y="8442"/>
                </a:lnTo>
                <a:cubicBezTo>
                  <a:pt x="5887" y="8418"/>
                  <a:pt x="5869" y="8407"/>
                  <a:pt x="5852" y="8407"/>
                </a:cubicBezTo>
                <a:close/>
                <a:moveTo>
                  <a:pt x="20654" y="8438"/>
                </a:moveTo>
                <a:cubicBezTo>
                  <a:pt x="20609" y="8438"/>
                  <a:pt x="20609" y="8510"/>
                  <a:pt x="20654" y="8510"/>
                </a:cubicBezTo>
                <a:cubicBezTo>
                  <a:pt x="20700" y="8510"/>
                  <a:pt x="20700" y="8438"/>
                  <a:pt x="20654" y="8438"/>
                </a:cubicBezTo>
                <a:close/>
                <a:moveTo>
                  <a:pt x="7924" y="8489"/>
                </a:moveTo>
                <a:cubicBezTo>
                  <a:pt x="7901" y="8489"/>
                  <a:pt x="7901" y="8523"/>
                  <a:pt x="7924" y="8523"/>
                </a:cubicBezTo>
                <a:cubicBezTo>
                  <a:pt x="7948" y="8523"/>
                  <a:pt x="7948" y="8489"/>
                  <a:pt x="7924" y="8489"/>
                </a:cubicBezTo>
                <a:close/>
                <a:moveTo>
                  <a:pt x="5497" y="8389"/>
                </a:moveTo>
                <a:cubicBezTo>
                  <a:pt x="5492" y="8389"/>
                  <a:pt x="5487" y="8390"/>
                  <a:pt x="5482" y="8391"/>
                </a:cubicBezTo>
                <a:cubicBezTo>
                  <a:pt x="5456" y="8400"/>
                  <a:pt x="5435" y="8429"/>
                  <a:pt x="5446" y="8457"/>
                </a:cubicBezTo>
                <a:cubicBezTo>
                  <a:pt x="5451" y="8473"/>
                  <a:pt x="5456" y="8487"/>
                  <a:pt x="5461" y="8501"/>
                </a:cubicBezTo>
                <a:cubicBezTo>
                  <a:pt x="5469" y="8524"/>
                  <a:pt x="5490" y="8540"/>
                  <a:pt x="5513" y="8540"/>
                </a:cubicBezTo>
                <a:cubicBezTo>
                  <a:pt x="5517" y="8540"/>
                  <a:pt x="5522" y="8539"/>
                  <a:pt x="5526" y="8538"/>
                </a:cubicBezTo>
                <a:cubicBezTo>
                  <a:pt x="5553" y="8530"/>
                  <a:pt x="5573" y="8500"/>
                  <a:pt x="5563" y="8473"/>
                </a:cubicBezTo>
                <a:cubicBezTo>
                  <a:pt x="5558" y="8457"/>
                  <a:pt x="5553" y="8443"/>
                  <a:pt x="5547" y="8428"/>
                </a:cubicBezTo>
                <a:cubicBezTo>
                  <a:pt x="5540" y="8406"/>
                  <a:pt x="5520" y="8389"/>
                  <a:pt x="5497" y="8389"/>
                </a:cubicBezTo>
                <a:close/>
                <a:moveTo>
                  <a:pt x="8141" y="8458"/>
                </a:moveTo>
                <a:cubicBezTo>
                  <a:pt x="8130" y="8458"/>
                  <a:pt x="8119" y="8463"/>
                  <a:pt x="8113" y="8476"/>
                </a:cubicBezTo>
                <a:cubicBezTo>
                  <a:pt x="8108" y="8487"/>
                  <a:pt x="8102" y="8496"/>
                  <a:pt x="8097" y="8506"/>
                </a:cubicBezTo>
                <a:cubicBezTo>
                  <a:pt x="8083" y="8535"/>
                  <a:pt x="8107" y="8560"/>
                  <a:pt x="8131" y="8560"/>
                </a:cubicBezTo>
                <a:cubicBezTo>
                  <a:pt x="8142" y="8560"/>
                  <a:pt x="8152" y="8555"/>
                  <a:pt x="8159" y="8542"/>
                </a:cubicBezTo>
                <a:cubicBezTo>
                  <a:pt x="8164" y="8532"/>
                  <a:pt x="8169" y="8522"/>
                  <a:pt x="8175" y="8512"/>
                </a:cubicBezTo>
                <a:cubicBezTo>
                  <a:pt x="8189" y="8484"/>
                  <a:pt x="8164" y="8458"/>
                  <a:pt x="8141" y="8458"/>
                </a:cubicBezTo>
                <a:close/>
                <a:moveTo>
                  <a:pt x="18579" y="8429"/>
                </a:moveTo>
                <a:cubicBezTo>
                  <a:pt x="18560" y="8429"/>
                  <a:pt x="18541" y="8438"/>
                  <a:pt x="18532" y="8455"/>
                </a:cubicBezTo>
                <a:cubicBezTo>
                  <a:pt x="18527" y="8466"/>
                  <a:pt x="18522" y="8475"/>
                  <a:pt x="18517" y="8486"/>
                </a:cubicBezTo>
                <a:cubicBezTo>
                  <a:pt x="18504" y="8512"/>
                  <a:pt x="18509" y="8543"/>
                  <a:pt x="18536" y="8559"/>
                </a:cubicBezTo>
                <a:cubicBezTo>
                  <a:pt x="18544" y="8564"/>
                  <a:pt x="18554" y="8566"/>
                  <a:pt x="18563" y="8566"/>
                </a:cubicBezTo>
                <a:cubicBezTo>
                  <a:pt x="18582" y="8566"/>
                  <a:pt x="18601" y="8557"/>
                  <a:pt x="18610" y="8539"/>
                </a:cubicBezTo>
                <a:cubicBezTo>
                  <a:pt x="18615" y="8528"/>
                  <a:pt x="18620" y="8520"/>
                  <a:pt x="18625" y="8510"/>
                </a:cubicBezTo>
                <a:cubicBezTo>
                  <a:pt x="18638" y="8483"/>
                  <a:pt x="18633" y="8452"/>
                  <a:pt x="18606" y="8436"/>
                </a:cubicBezTo>
                <a:cubicBezTo>
                  <a:pt x="18598" y="8432"/>
                  <a:pt x="18588" y="8429"/>
                  <a:pt x="18579" y="8429"/>
                </a:cubicBezTo>
                <a:close/>
                <a:moveTo>
                  <a:pt x="24444" y="8484"/>
                </a:moveTo>
                <a:cubicBezTo>
                  <a:pt x="24436" y="8484"/>
                  <a:pt x="24428" y="8487"/>
                  <a:pt x="24421" y="8495"/>
                </a:cubicBezTo>
                <a:lnTo>
                  <a:pt x="24405" y="8511"/>
                </a:lnTo>
                <a:cubicBezTo>
                  <a:pt x="24380" y="8535"/>
                  <a:pt x="24404" y="8570"/>
                  <a:pt x="24432" y="8570"/>
                </a:cubicBezTo>
                <a:cubicBezTo>
                  <a:pt x="24440" y="8570"/>
                  <a:pt x="24448" y="8567"/>
                  <a:pt x="24455" y="8560"/>
                </a:cubicBezTo>
                <a:lnTo>
                  <a:pt x="24471" y="8544"/>
                </a:lnTo>
                <a:cubicBezTo>
                  <a:pt x="24496" y="8519"/>
                  <a:pt x="24471" y="8484"/>
                  <a:pt x="24444" y="8484"/>
                </a:cubicBezTo>
                <a:close/>
                <a:moveTo>
                  <a:pt x="17875" y="8491"/>
                </a:moveTo>
                <a:cubicBezTo>
                  <a:pt x="17848" y="8491"/>
                  <a:pt x="17824" y="8527"/>
                  <a:pt x="17849" y="8552"/>
                </a:cubicBezTo>
                <a:cubicBezTo>
                  <a:pt x="17858" y="8562"/>
                  <a:pt x="17869" y="8572"/>
                  <a:pt x="17880" y="8581"/>
                </a:cubicBezTo>
                <a:cubicBezTo>
                  <a:pt x="17887" y="8589"/>
                  <a:pt x="17895" y="8592"/>
                  <a:pt x="17903" y="8592"/>
                </a:cubicBezTo>
                <a:cubicBezTo>
                  <a:pt x="17930" y="8592"/>
                  <a:pt x="17954" y="8556"/>
                  <a:pt x="17929" y="8532"/>
                </a:cubicBezTo>
                <a:lnTo>
                  <a:pt x="17898" y="8501"/>
                </a:lnTo>
                <a:cubicBezTo>
                  <a:pt x="17891" y="8494"/>
                  <a:pt x="17883" y="8491"/>
                  <a:pt x="17875" y="8491"/>
                </a:cubicBezTo>
                <a:close/>
                <a:moveTo>
                  <a:pt x="9246" y="8552"/>
                </a:moveTo>
                <a:cubicBezTo>
                  <a:pt x="9242" y="8552"/>
                  <a:pt x="9238" y="8554"/>
                  <a:pt x="9234" y="8558"/>
                </a:cubicBezTo>
                <a:lnTo>
                  <a:pt x="9218" y="8574"/>
                </a:lnTo>
                <a:cubicBezTo>
                  <a:pt x="9206" y="8586"/>
                  <a:pt x="9218" y="8603"/>
                  <a:pt x="9231" y="8603"/>
                </a:cubicBezTo>
                <a:cubicBezTo>
                  <a:pt x="9235" y="8603"/>
                  <a:pt x="9240" y="8602"/>
                  <a:pt x="9243" y="8598"/>
                </a:cubicBezTo>
                <a:lnTo>
                  <a:pt x="9259" y="8582"/>
                </a:lnTo>
                <a:cubicBezTo>
                  <a:pt x="9272" y="8571"/>
                  <a:pt x="9260" y="8552"/>
                  <a:pt x="9246" y="8552"/>
                </a:cubicBezTo>
                <a:close/>
                <a:moveTo>
                  <a:pt x="3906" y="8569"/>
                </a:moveTo>
                <a:cubicBezTo>
                  <a:pt x="3882" y="8569"/>
                  <a:pt x="3882" y="8605"/>
                  <a:pt x="3906" y="8605"/>
                </a:cubicBezTo>
                <a:cubicBezTo>
                  <a:pt x="3928" y="8605"/>
                  <a:pt x="3929" y="8569"/>
                  <a:pt x="3906" y="8569"/>
                </a:cubicBezTo>
                <a:close/>
                <a:moveTo>
                  <a:pt x="13468" y="8576"/>
                </a:moveTo>
                <a:cubicBezTo>
                  <a:pt x="13423" y="8576"/>
                  <a:pt x="13423" y="8647"/>
                  <a:pt x="13468" y="8647"/>
                </a:cubicBezTo>
                <a:cubicBezTo>
                  <a:pt x="13468" y="8647"/>
                  <a:pt x="13469" y="8647"/>
                  <a:pt x="13469" y="8647"/>
                </a:cubicBezTo>
                <a:cubicBezTo>
                  <a:pt x="13513" y="8647"/>
                  <a:pt x="13514" y="8576"/>
                  <a:pt x="13468" y="8576"/>
                </a:cubicBezTo>
                <a:close/>
                <a:moveTo>
                  <a:pt x="13019" y="8512"/>
                </a:moveTo>
                <a:cubicBezTo>
                  <a:pt x="12978" y="8512"/>
                  <a:pt x="12942" y="8565"/>
                  <a:pt x="12979" y="8602"/>
                </a:cubicBezTo>
                <a:lnTo>
                  <a:pt x="13009" y="8632"/>
                </a:lnTo>
                <a:cubicBezTo>
                  <a:pt x="13020" y="8643"/>
                  <a:pt x="13033" y="8648"/>
                  <a:pt x="13045" y="8648"/>
                </a:cubicBezTo>
                <a:cubicBezTo>
                  <a:pt x="13086" y="8648"/>
                  <a:pt x="13123" y="8595"/>
                  <a:pt x="13085" y="8558"/>
                </a:cubicBezTo>
                <a:cubicBezTo>
                  <a:pt x="13075" y="8548"/>
                  <a:pt x="13066" y="8537"/>
                  <a:pt x="13055" y="8527"/>
                </a:cubicBezTo>
                <a:cubicBezTo>
                  <a:pt x="13044" y="8516"/>
                  <a:pt x="13032" y="8512"/>
                  <a:pt x="13019" y="8512"/>
                </a:cubicBezTo>
                <a:close/>
                <a:moveTo>
                  <a:pt x="15691" y="8597"/>
                </a:moveTo>
                <a:cubicBezTo>
                  <a:pt x="15685" y="8597"/>
                  <a:pt x="15680" y="8598"/>
                  <a:pt x="15674" y="8601"/>
                </a:cubicBezTo>
                <a:cubicBezTo>
                  <a:pt x="15663" y="8606"/>
                  <a:pt x="15655" y="8611"/>
                  <a:pt x="15644" y="8616"/>
                </a:cubicBezTo>
                <a:cubicBezTo>
                  <a:pt x="15609" y="8634"/>
                  <a:pt x="15630" y="8683"/>
                  <a:pt x="15662" y="8683"/>
                </a:cubicBezTo>
                <a:cubicBezTo>
                  <a:pt x="15667" y="8683"/>
                  <a:pt x="15673" y="8681"/>
                  <a:pt x="15679" y="8678"/>
                </a:cubicBezTo>
                <a:cubicBezTo>
                  <a:pt x="15689" y="8673"/>
                  <a:pt x="15699" y="8668"/>
                  <a:pt x="15709" y="8663"/>
                </a:cubicBezTo>
                <a:cubicBezTo>
                  <a:pt x="15744" y="8645"/>
                  <a:pt x="15722" y="8597"/>
                  <a:pt x="15691" y="8597"/>
                </a:cubicBezTo>
                <a:close/>
                <a:moveTo>
                  <a:pt x="22217" y="8623"/>
                </a:moveTo>
                <a:cubicBezTo>
                  <a:pt x="22171" y="8623"/>
                  <a:pt x="22171" y="8694"/>
                  <a:pt x="22217" y="8694"/>
                </a:cubicBezTo>
                <a:cubicBezTo>
                  <a:pt x="22261" y="8694"/>
                  <a:pt x="22262" y="8623"/>
                  <a:pt x="22217" y="8623"/>
                </a:cubicBezTo>
                <a:close/>
                <a:moveTo>
                  <a:pt x="450" y="8589"/>
                </a:moveTo>
                <a:cubicBezTo>
                  <a:pt x="432" y="8589"/>
                  <a:pt x="414" y="8600"/>
                  <a:pt x="414" y="8623"/>
                </a:cubicBezTo>
                <a:lnTo>
                  <a:pt x="414" y="8668"/>
                </a:lnTo>
                <a:cubicBezTo>
                  <a:pt x="414" y="8690"/>
                  <a:pt x="432" y="8702"/>
                  <a:pt x="450" y="8702"/>
                </a:cubicBezTo>
                <a:cubicBezTo>
                  <a:pt x="467" y="8702"/>
                  <a:pt x="485" y="8690"/>
                  <a:pt x="485" y="8668"/>
                </a:cubicBezTo>
                <a:lnTo>
                  <a:pt x="485" y="8623"/>
                </a:lnTo>
                <a:cubicBezTo>
                  <a:pt x="486" y="8600"/>
                  <a:pt x="468" y="8589"/>
                  <a:pt x="450" y="8589"/>
                </a:cubicBezTo>
                <a:close/>
                <a:moveTo>
                  <a:pt x="22711" y="8607"/>
                </a:moveTo>
                <a:cubicBezTo>
                  <a:pt x="22643" y="8607"/>
                  <a:pt x="22642" y="8715"/>
                  <a:pt x="22711" y="8715"/>
                </a:cubicBezTo>
                <a:cubicBezTo>
                  <a:pt x="22779" y="8714"/>
                  <a:pt x="22780" y="8607"/>
                  <a:pt x="22711" y="8607"/>
                </a:cubicBezTo>
                <a:close/>
                <a:moveTo>
                  <a:pt x="14030" y="8675"/>
                </a:moveTo>
                <a:cubicBezTo>
                  <a:pt x="14016" y="8675"/>
                  <a:pt x="14004" y="8693"/>
                  <a:pt x="14016" y="8706"/>
                </a:cubicBezTo>
                <a:lnTo>
                  <a:pt x="14032" y="8721"/>
                </a:lnTo>
                <a:cubicBezTo>
                  <a:pt x="14035" y="8725"/>
                  <a:pt x="14039" y="8726"/>
                  <a:pt x="14043" y="8726"/>
                </a:cubicBezTo>
                <a:cubicBezTo>
                  <a:pt x="14057" y="8726"/>
                  <a:pt x="14069" y="8708"/>
                  <a:pt x="14057" y="8696"/>
                </a:cubicBezTo>
                <a:lnTo>
                  <a:pt x="14041" y="8680"/>
                </a:lnTo>
                <a:cubicBezTo>
                  <a:pt x="14038" y="8677"/>
                  <a:pt x="14034" y="8675"/>
                  <a:pt x="14030" y="8675"/>
                </a:cubicBezTo>
                <a:close/>
                <a:moveTo>
                  <a:pt x="21585" y="8633"/>
                </a:moveTo>
                <a:cubicBezTo>
                  <a:pt x="21516" y="8633"/>
                  <a:pt x="21516" y="8741"/>
                  <a:pt x="21585" y="8741"/>
                </a:cubicBezTo>
                <a:cubicBezTo>
                  <a:pt x="21653" y="8741"/>
                  <a:pt x="21653" y="8633"/>
                  <a:pt x="21585" y="8633"/>
                </a:cubicBezTo>
                <a:close/>
                <a:moveTo>
                  <a:pt x="5059" y="8602"/>
                </a:moveTo>
                <a:cubicBezTo>
                  <a:pt x="5050" y="8602"/>
                  <a:pt x="5040" y="8606"/>
                  <a:pt x="5034" y="8612"/>
                </a:cubicBezTo>
                <a:cubicBezTo>
                  <a:pt x="5020" y="8627"/>
                  <a:pt x="5021" y="8648"/>
                  <a:pt x="5034" y="8663"/>
                </a:cubicBezTo>
                <a:cubicBezTo>
                  <a:pt x="5055" y="8688"/>
                  <a:pt x="5075" y="8712"/>
                  <a:pt x="5096" y="8737"/>
                </a:cubicBezTo>
                <a:cubicBezTo>
                  <a:pt x="5101" y="8745"/>
                  <a:pt x="5110" y="8748"/>
                  <a:pt x="5119" y="8748"/>
                </a:cubicBezTo>
                <a:cubicBezTo>
                  <a:pt x="5129" y="8748"/>
                  <a:pt x="5139" y="8744"/>
                  <a:pt x="5146" y="8737"/>
                </a:cubicBezTo>
                <a:cubicBezTo>
                  <a:pt x="5160" y="8722"/>
                  <a:pt x="5159" y="8701"/>
                  <a:pt x="5146" y="8688"/>
                </a:cubicBezTo>
                <a:cubicBezTo>
                  <a:pt x="5125" y="8663"/>
                  <a:pt x="5105" y="8637"/>
                  <a:pt x="5084" y="8612"/>
                </a:cubicBezTo>
                <a:cubicBezTo>
                  <a:pt x="5078" y="8606"/>
                  <a:pt x="5069" y="8602"/>
                  <a:pt x="5059" y="8602"/>
                </a:cubicBezTo>
                <a:close/>
                <a:moveTo>
                  <a:pt x="20278" y="8646"/>
                </a:moveTo>
                <a:cubicBezTo>
                  <a:pt x="20272" y="8646"/>
                  <a:pt x="20266" y="8648"/>
                  <a:pt x="20260" y="8652"/>
                </a:cubicBezTo>
                <a:cubicBezTo>
                  <a:pt x="20244" y="8663"/>
                  <a:pt x="20229" y="8672"/>
                  <a:pt x="20216" y="8682"/>
                </a:cubicBezTo>
                <a:cubicBezTo>
                  <a:pt x="20183" y="8704"/>
                  <a:pt x="20202" y="8750"/>
                  <a:pt x="20231" y="8750"/>
                </a:cubicBezTo>
                <a:cubicBezTo>
                  <a:pt x="20237" y="8750"/>
                  <a:pt x="20244" y="8748"/>
                  <a:pt x="20250" y="8743"/>
                </a:cubicBezTo>
                <a:cubicBezTo>
                  <a:pt x="20266" y="8733"/>
                  <a:pt x="20281" y="8724"/>
                  <a:pt x="20295" y="8714"/>
                </a:cubicBezTo>
                <a:cubicBezTo>
                  <a:pt x="20327" y="8693"/>
                  <a:pt x="20307" y="8646"/>
                  <a:pt x="20278" y="8646"/>
                </a:cubicBezTo>
                <a:close/>
                <a:moveTo>
                  <a:pt x="19706" y="8615"/>
                </a:moveTo>
                <a:cubicBezTo>
                  <a:pt x="19702" y="8615"/>
                  <a:pt x="19697" y="8615"/>
                  <a:pt x="19693" y="8616"/>
                </a:cubicBezTo>
                <a:cubicBezTo>
                  <a:pt x="19667" y="8625"/>
                  <a:pt x="19647" y="8654"/>
                  <a:pt x="19656" y="8682"/>
                </a:cubicBezTo>
                <a:cubicBezTo>
                  <a:pt x="19661" y="8695"/>
                  <a:pt x="19666" y="8711"/>
                  <a:pt x="19671" y="8726"/>
                </a:cubicBezTo>
                <a:cubicBezTo>
                  <a:pt x="19678" y="8749"/>
                  <a:pt x="19699" y="8765"/>
                  <a:pt x="19722" y="8765"/>
                </a:cubicBezTo>
                <a:cubicBezTo>
                  <a:pt x="19726" y="8765"/>
                  <a:pt x="19731" y="8765"/>
                  <a:pt x="19736" y="8763"/>
                </a:cubicBezTo>
                <a:cubicBezTo>
                  <a:pt x="19762" y="8756"/>
                  <a:pt x="19782" y="8725"/>
                  <a:pt x="19773" y="8698"/>
                </a:cubicBezTo>
                <a:cubicBezTo>
                  <a:pt x="19767" y="8682"/>
                  <a:pt x="19762" y="8668"/>
                  <a:pt x="19758" y="8653"/>
                </a:cubicBezTo>
                <a:cubicBezTo>
                  <a:pt x="19751" y="8630"/>
                  <a:pt x="19730" y="8615"/>
                  <a:pt x="19706" y="8615"/>
                </a:cubicBezTo>
                <a:close/>
                <a:moveTo>
                  <a:pt x="12192" y="8659"/>
                </a:moveTo>
                <a:cubicBezTo>
                  <a:pt x="12122" y="8659"/>
                  <a:pt x="12122" y="8767"/>
                  <a:pt x="12192" y="8767"/>
                </a:cubicBezTo>
                <a:cubicBezTo>
                  <a:pt x="12260" y="8767"/>
                  <a:pt x="12260" y="8659"/>
                  <a:pt x="12192" y="8659"/>
                </a:cubicBezTo>
                <a:close/>
                <a:moveTo>
                  <a:pt x="3168" y="8733"/>
                </a:moveTo>
                <a:cubicBezTo>
                  <a:pt x="3145" y="8733"/>
                  <a:pt x="3145" y="8768"/>
                  <a:pt x="3168" y="8768"/>
                </a:cubicBezTo>
                <a:lnTo>
                  <a:pt x="3184" y="8768"/>
                </a:lnTo>
                <a:cubicBezTo>
                  <a:pt x="3206" y="8767"/>
                  <a:pt x="3206" y="8733"/>
                  <a:pt x="3184" y="8733"/>
                </a:cubicBezTo>
                <a:close/>
                <a:moveTo>
                  <a:pt x="13579" y="8701"/>
                </a:moveTo>
                <a:cubicBezTo>
                  <a:pt x="13533" y="8701"/>
                  <a:pt x="13533" y="8773"/>
                  <a:pt x="13579" y="8773"/>
                </a:cubicBezTo>
                <a:cubicBezTo>
                  <a:pt x="13580" y="8773"/>
                  <a:pt x="13580" y="8773"/>
                  <a:pt x="13580" y="8773"/>
                </a:cubicBezTo>
                <a:cubicBezTo>
                  <a:pt x="13623" y="8773"/>
                  <a:pt x="13623" y="8701"/>
                  <a:pt x="13579" y="8701"/>
                </a:cubicBezTo>
                <a:close/>
                <a:moveTo>
                  <a:pt x="14841" y="8645"/>
                </a:moveTo>
                <a:cubicBezTo>
                  <a:pt x="14813" y="8645"/>
                  <a:pt x="14790" y="8681"/>
                  <a:pt x="14815" y="8706"/>
                </a:cubicBezTo>
                <a:cubicBezTo>
                  <a:pt x="14834" y="8725"/>
                  <a:pt x="14854" y="8746"/>
                  <a:pt x="14875" y="8766"/>
                </a:cubicBezTo>
                <a:cubicBezTo>
                  <a:pt x="14882" y="8774"/>
                  <a:pt x="14891" y="8777"/>
                  <a:pt x="14899" y="8777"/>
                </a:cubicBezTo>
                <a:cubicBezTo>
                  <a:pt x="14926" y="8777"/>
                  <a:pt x="14951" y="8740"/>
                  <a:pt x="14925" y="8716"/>
                </a:cubicBezTo>
                <a:cubicBezTo>
                  <a:pt x="14905" y="8695"/>
                  <a:pt x="14886" y="8675"/>
                  <a:pt x="14865" y="8656"/>
                </a:cubicBezTo>
                <a:cubicBezTo>
                  <a:pt x="14857" y="8649"/>
                  <a:pt x="14849" y="8645"/>
                  <a:pt x="14841" y="8645"/>
                </a:cubicBezTo>
                <a:close/>
                <a:moveTo>
                  <a:pt x="24791" y="8695"/>
                </a:moveTo>
                <a:cubicBezTo>
                  <a:pt x="24763" y="8695"/>
                  <a:pt x="24739" y="8731"/>
                  <a:pt x="24764" y="8756"/>
                </a:cubicBezTo>
                <a:cubicBezTo>
                  <a:pt x="24770" y="8762"/>
                  <a:pt x="24775" y="8766"/>
                  <a:pt x="24780" y="8772"/>
                </a:cubicBezTo>
                <a:cubicBezTo>
                  <a:pt x="24787" y="8779"/>
                  <a:pt x="24796" y="8782"/>
                  <a:pt x="24804" y="8782"/>
                </a:cubicBezTo>
                <a:cubicBezTo>
                  <a:pt x="24831" y="8782"/>
                  <a:pt x="24856" y="8746"/>
                  <a:pt x="24830" y="8721"/>
                </a:cubicBezTo>
                <a:lnTo>
                  <a:pt x="24815" y="8706"/>
                </a:lnTo>
                <a:cubicBezTo>
                  <a:pt x="24807" y="8698"/>
                  <a:pt x="24799" y="8695"/>
                  <a:pt x="24791" y="8695"/>
                </a:cubicBezTo>
                <a:close/>
                <a:moveTo>
                  <a:pt x="23375" y="8669"/>
                </a:moveTo>
                <a:cubicBezTo>
                  <a:pt x="23334" y="8669"/>
                  <a:pt x="23297" y="8722"/>
                  <a:pt x="23334" y="8759"/>
                </a:cubicBezTo>
                <a:lnTo>
                  <a:pt x="23350" y="8775"/>
                </a:lnTo>
                <a:cubicBezTo>
                  <a:pt x="23361" y="8786"/>
                  <a:pt x="23374" y="8791"/>
                  <a:pt x="23386" y="8791"/>
                </a:cubicBezTo>
                <a:cubicBezTo>
                  <a:pt x="23427" y="8791"/>
                  <a:pt x="23464" y="8737"/>
                  <a:pt x="23427" y="8700"/>
                </a:cubicBezTo>
                <a:lnTo>
                  <a:pt x="23411" y="8685"/>
                </a:lnTo>
                <a:cubicBezTo>
                  <a:pt x="23400" y="8674"/>
                  <a:pt x="23387" y="8669"/>
                  <a:pt x="23375" y="8669"/>
                </a:cubicBezTo>
                <a:close/>
                <a:moveTo>
                  <a:pt x="15302" y="8634"/>
                </a:moveTo>
                <a:cubicBezTo>
                  <a:pt x="15284" y="8634"/>
                  <a:pt x="15267" y="8646"/>
                  <a:pt x="15268" y="8669"/>
                </a:cubicBezTo>
                <a:cubicBezTo>
                  <a:pt x="15270" y="8713"/>
                  <a:pt x="15289" y="8756"/>
                  <a:pt x="15325" y="8784"/>
                </a:cubicBezTo>
                <a:cubicBezTo>
                  <a:pt x="15332" y="8790"/>
                  <a:pt x="15342" y="8794"/>
                  <a:pt x="15351" y="8794"/>
                </a:cubicBezTo>
                <a:cubicBezTo>
                  <a:pt x="15359" y="8794"/>
                  <a:pt x="15367" y="8791"/>
                  <a:pt x="15374" y="8784"/>
                </a:cubicBezTo>
                <a:cubicBezTo>
                  <a:pt x="15387" y="8773"/>
                  <a:pt x="15389" y="8746"/>
                  <a:pt x="15374" y="8735"/>
                </a:cubicBezTo>
                <a:cubicBezTo>
                  <a:pt x="15353" y="8717"/>
                  <a:pt x="15340" y="8696"/>
                  <a:pt x="15339" y="8669"/>
                </a:cubicBezTo>
                <a:cubicBezTo>
                  <a:pt x="15338" y="8646"/>
                  <a:pt x="15319" y="8634"/>
                  <a:pt x="15302" y="8634"/>
                </a:cubicBezTo>
                <a:close/>
                <a:moveTo>
                  <a:pt x="6610" y="8696"/>
                </a:moveTo>
                <a:cubicBezTo>
                  <a:pt x="6592" y="8696"/>
                  <a:pt x="6574" y="8708"/>
                  <a:pt x="6574" y="8731"/>
                </a:cubicBezTo>
                <a:lnTo>
                  <a:pt x="6574" y="8761"/>
                </a:lnTo>
                <a:cubicBezTo>
                  <a:pt x="6573" y="8784"/>
                  <a:pt x="6591" y="8795"/>
                  <a:pt x="6609" y="8795"/>
                </a:cubicBezTo>
                <a:cubicBezTo>
                  <a:pt x="6627" y="8795"/>
                  <a:pt x="6645" y="8784"/>
                  <a:pt x="6645" y="8761"/>
                </a:cubicBezTo>
                <a:lnTo>
                  <a:pt x="6645" y="8731"/>
                </a:lnTo>
                <a:cubicBezTo>
                  <a:pt x="6645" y="8708"/>
                  <a:pt x="6627" y="8696"/>
                  <a:pt x="6610" y="8696"/>
                </a:cubicBezTo>
                <a:close/>
                <a:moveTo>
                  <a:pt x="10256" y="8656"/>
                </a:moveTo>
                <a:cubicBezTo>
                  <a:pt x="10215" y="8656"/>
                  <a:pt x="10178" y="8709"/>
                  <a:pt x="10215" y="8746"/>
                </a:cubicBezTo>
                <a:lnTo>
                  <a:pt x="10260" y="8790"/>
                </a:lnTo>
                <a:cubicBezTo>
                  <a:pt x="10271" y="8802"/>
                  <a:pt x="10284" y="8806"/>
                  <a:pt x="10296" y="8806"/>
                </a:cubicBezTo>
                <a:cubicBezTo>
                  <a:pt x="10337" y="8806"/>
                  <a:pt x="10374" y="8753"/>
                  <a:pt x="10337" y="8716"/>
                </a:cubicBezTo>
                <a:lnTo>
                  <a:pt x="10292" y="8672"/>
                </a:lnTo>
                <a:cubicBezTo>
                  <a:pt x="10281" y="8661"/>
                  <a:pt x="10268" y="8656"/>
                  <a:pt x="10256" y="8656"/>
                </a:cubicBezTo>
                <a:close/>
                <a:moveTo>
                  <a:pt x="7309" y="8739"/>
                </a:moveTo>
                <a:cubicBezTo>
                  <a:pt x="7291" y="8739"/>
                  <a:pt x="7274" y="8751"/>
                  <a:pt x="7274" y="8774"/>
                </a:cubicBezTo>
                <a:lnTo>
                  <a:pt x="7274" y="8789"/>
                </a:lnTo>
                <a:cubicBezTo>
                  <a:pt x="7273" y="8812"/>
                  <a:pt x="7290" y="8824"/>
                  <a:pt x="7308" y="8824"/>
                </a:cubicBezTo>
                <a:cubicBezTo>
                  <a:pt x="7326" y="8824"/>
                  <a:pt x="7343" y="8812"/>
                  <a:pt x="7344" y="8789"/>
                </a:cubicBezTo>
                <a:lnTo>
                  <a:pt x="7344" y="8774"/>
                </a:lnTo>
                <a:cubicBezTo>
                  <a:pt x="7344" y="8751"/>
                  <a:pt x="7326" y="8739"/>
                  <a:pt x="7309" y="8739"/>
                </a:cubicBezTo>
                <a:close/>
                <a:moveTo>
                  <a:pt x="900" y="8754"/>
                </a:moveTo>
                <a:cubicBezTo>
                  <a:pt x="854" y="8754"/>
                  <a:pt x="854" y="8825"/>
                  <a:pt x="900" y="8825"/>
                </a:cubicBezTo>
                <a:lnTo>
                  <a:pt x="916" y="8825"/>
                </a:lnTo>
                <a:cubicBezTo>
                  <a:pt x="961" y="8825"/>
                  <a:pt x="962" y="8754"/>
                  <a:pt x="916" y="8754"/>
                </a:cubicBezTo>
                <a:close/>
                <a:moveTo>
                  <a:pt x="2493" y="8760"/>
                </a:moveTo>
                <a:cubicBezTo>
                  <a:pt x="2481" y="8760"/>
                  <a:pt x="2468" y="8774"/>
                  <a:pt x="2476" y="8788"/>
                </a:cubicBezTo>
                <a:cubicBezTo>
                  <a:pt x="2481" y="8799"/>
                  <a:pt x="2486" y="8809"/>
                  <a:pt x="2491" y="8819"/>
                </a:cubicBezTo>
                <a:cubicBezTo>
                  <a:pt x="2495" y="8825"/>
                  <a:pt x="2500" y="8828"/>
                  <a:pt x="2505" y="8828"/>
                </a:cubicBezTo>
                <a:cubicBezTo>
                  <a:pt x="2517" y="8828"/>
                  <a:pt x="2529" y="8814"/>
                  <a:pt x="2522" y="8800"/>
                </a:cubicBezTo>
                <a:cubicBezTo>
                  <a:pt x="2517" y="8789"/>
                  <a:pt x="2511" y="8780"/>
                  <a:pt x="2506" y="8769"/>
                </a:cubicBezTo>
                <a:cubicBezTo>
                  <a:pt x="2503" y="8763"/>
                  <a:pt x="2498" y="8760"/>
                  <a:pt x="2493" y="8760"/>
                </a:cubicBezTo>
                <a:close/>
                <a:moveTo>
                  <a:pt x="18534" y="8702"/>
                </a:moveTo>
                <a:cubicBezTo>
                  <a:pt x="18507" y="8702"/>
                  <a:pt x="18480" y="8719"/>
                  <a:pt x="18480" y="8754"/>
                </a:cubicBezTo>
                <a:lnTo>
                  <a:pt x="18480" y="8784"/>
                </a:lnTo>
                <a:cubicBezTo>
                  <a:pt x="18480" y="8818"/>
                  <a:pt x="18507" y="8836"/>
                  <a:pt x="18534" y="8836"/>
                </a:cubicBezTo>
                <a:cubicBezTo>
                  <a:pt x="18561" y="8836"/>
                  <a:pt x="18588" y="8819"/>
                  <a:pt x="18588" y="8784"/>
                </a:cubicBezTo>
                <a:lnTo>
                  <a:pt x="18588" y="8754"/>
                </a:lnTo>
                <a:cubicBezTo>
                  <a:pt x="18588" y="8719"/>
                  <a:pt x="18561" y="8702"/>
                  <a:pt x="18534" y="8702"/>
                </a:cubicBezTo>
                <a:close/>
                <a:moveTo>
                  <a:pt x="6037" y="8705"/>
                </a:moveTo>
                <a:cubicBezTo>
                  <a:pt x="6018" y="8705"/>
                  <a:pt x="5999" y="8714"/>
                  <a:pt x="5990" y="8732"/>
                </a:cubicBezTo>
                <a:cubicBezTo>
                  <a:pt x="5985" y="8742"/>
                  <a:pt x="5980" y="8752"/>
                  <a:pt x="5975" y="8762"/>
                </a:cubicBezTo>
                <a:cubicBezTo>
                  <a:pt x="5961" y="8788"/>
                  <a:pt x="5966" y="8820"/>
                  <a:pt x="5995" y="8835"/>
                </a:cubicBezTo>
                <a:cubicBezTo>
                  <a:pt x="6002" y="8840"/>
                  <a:pt x="6011" y="8843"/>
                  <a:pt x="6021" y="8843"/>
                </a:cubicBezTo>
                <a:cubicBezTo>
                  <a:pt x="6039" y="8843"/>
                  <a:pt x="6059" y="8833"/>
                  <a:pt x="6068" y="8816"/>
                </a:cubicBezTo>
                <a:cubicBezTo>
                  <a:pt x="6073" y="8805"/>
                  <a:pt x="6078" y="8796"/>
                  <a:pt x="6084" y="8785"/>
                </a:cubicBezTo>
                <a:cubicBezTo>
                  <a:pt x="6096" y="8759"/>
                  <a:pt x="6090" y="8726"/>
                  <a:pt x="6064" y="8712"/>
                </a:cubicBezTo>
                <a:cubicBezTo>
                  <a:pt x="6056" y="8707"/>
                  <a:pt x="6046" y="8705"/>
                  <a:pt x="6037" y="8705"/>
                </a:cubicBezTo>
                <a:close/>
                <a:moveTo>
                  <a:pt x="14419" y="8798"/>
                </a:moveTo>
                <a:cubicBezTo>
                  <a:pt x="14406" y="8798"/>
                  <a:pt x="14395" y="8815"/>
                  <a:pt x="14407" y="8827"/>
                </a:cubicBezTo>
                <a:lnTo>
                  <a:pt x="14423" y="8843"/>
                </a:lnTo>
                <a:cubicBezTo>
                  <a:pt x="14426" y="8847"/>
                  <a:pt x="14430" y="8849"/>
                  <a:pt x="14434" y="8849"/>
                </a:cubicBezTo>
                <a:cubicBezTo>
                  <a:pt x="14447" y="8849"/>
                  <a:pt x="14459" y="8831"/>
                  <a:pt x="14447" y="8819"/>
                </a:cubicBezTo>
                <a:cubicBezTo>
                  <a:pt x="14441" y="8811"/>
                  <a:pt x="14436" y="8806"/>
                  <a:pt x="14431" y="8803"/>
                </a:cubicBezTo>
                <a:cubicBezTo>
                  <a:pt x="14427" y="8799"/>
                  <a:pt x="14423" y="8798"/>
                  <a:pt x="14419" y="8798"/>
                </a:cubicBezTo>
                <a:close/>
                <a:moveTo>
                  <a:pt x="5851" y="8738"/>
                </a:moveTo>
                <a:cubicBezTo>
                  <a:pt x="5837" y="8738"/>
                  <a:pt x="5823" y="8745"/>
                  <a:pt x="5818" y="8762"/>
                </a:cubicBezTo>
                <a:cubicBezTo>
                  <a:pt x="5812" y="8778"/>
                  <a:pt x="5807" y="8792"/>
                  <a:pt x="5802" y="8806"/>
                </a:cubicBezTo>
                <a:cubicBezTo>
                  <a:pt x="5793" y="8833"/>
                  <a:pt x="5815" y="8850"/>
                  <a:pt x="5836" y="8850"/>
                </a:cubicBezTo>
                <a:cubicBezTo>
                  <a:pt x="5850" y="8850"/>
                  <a:pt x="5864" y="8843"/>
                  <a:pt x="5870" y="8826"/>
                </a:cubicBezTo>
                <a:cubicBezTo>
                  <a:pt x="5875" y="8810"/>
                  <a:pt x="5880" y="8796"/>
                  <a:pt x="5886" y="8782"/>
                </a:cubicBezTo>
                <a:cubicBezTo>
                  <a:pt x="5895" y="8755"/>
                  <a:pt x="5873" y="8738"/>
                  <a:pt x="5851" y="8738"/>
                </a:cubicBezTo>
                <a:close/>
                <a:moveTo>
                  <a:pt x="8622" y="8775"/>
                </a:moveTo>
                <a:cubicBezTo>
                  <a:pt x="8614" y="8775"/>
                  <a:pt x="8606" y="8778"/>
                  <a:pt x="8599" y="8785"/>
                </a:cubicBezTo>
                <a:lnTo>
                  <a:pt x="8583" y="8801"/>
                </a:lnTo>
                <a:cubicBezTo>
                  <a:pt x="8556" y="8825"/>
                  <a:pt x="8581" y="8861"/>
                  <a:pt x="8609" y="8861"/>
                </a:cubicBezTo>
                <a:cubicBezTo>
                  <a:pt x="8617" y="8861"/>
                  <a:pt x="8625" y="8858"/>
                  <a:pt x="8632" y="8851"/>
                </a:cubicBezTo>
                <a:lnTo>
                  <a:pt x="8648" y="8835"/>
                </a:lnTo>
                <a:cubicBezTo>
                  <a:pt x="8674" y="8810"/>
                  <a:pt x="8649" y="8775"/>
                  <a:pt x="8622" y="8775"/>
                </a:cubicBezTo>
                <a:close/>
                <a:moveTo>
                  <a:pt x="11409" y="8735"/>
                </a:moveTo>
                <a:cubicBezTo>
                  <a:pt x="11397" y="8735"/>
                  <a:pt x="11384" y="8739"/>
                  <a:pt x="11373" y="8751"/>
                </a:cubicBezTo>
                <a:lnTo>
                  <a:pt x="11344" y="8780"/>
                </a:lnTo>
                <a:cubicBezTo>
                  <a:pt x="11306" y="8818"/>
                  <a:pt x="11342" y="8872"/>
                  <a:pt x="11383" y="8872"/>
                </a:cubicBezTo>
                <a:cubicBezTo>
                  <a:pt x="11395" y="8872"/>
                  <a:pt x="11407" y="8867"/>
                  <a:pt x="11418" y="8856"/>
                </a:cubicBezTo>
                <a:lnTo>
                  <a:pt x="11448" y="8826"/>
                </a:lnTo>
                <a:cubicBezTo>
                  <a:pt x="11486" y="8788"/>
                  <a:pt x="11450" y="8735"/>
                  <a:pt x="11409" y="8735"/>
                </a:cubicBezTo>
                <a:close/>
                <a:moveTo>
                  <a:pt x="15078" y="8814"/>
                </a:moveTo>
                <a:cubicBezTo>
                  <a:pt x="15032" y="8814"/>
                  <a:pt x="15032" y="8885"/>
                  <a:pt x="15078" y="8885"/>
                </a:cubicBezTo>
                <a:cubicBezTo>
                  <a:pt x="15124" y="8885"/>
                  <a:pt x="15124" y="8814"/>
                  <a:pt x="15078" y="8814"/>
                </a:cubicBezTo>
                <a:close/>
                <a:moveTo>
                  <a:pt x="6673" y="8796"/>
                </a:moveTo>
                <a:cubicBezTo>
                  <a:pt x="6662" y="8796"/>
                  <a:pt x="6652" y="8801"/>
                  <a:pt x="6645" y="8814"/>
                </a:cubicBezTo>
                <a:cubicBezTo>
                  <a:pt x="6640" y="8825"/>
                  <a:pt x="6635" y="8834"/>
                  <a:pt x="6629" y="8845"/>
                </a:cubicBezTo>
                <a:cubicBezTo>
                  <a:pt x="6616" y="8872"/>
                  <a:pt x="6640" y="8898"/>
                  <a:pt x="6663" y="8898"/>
                </a:cubicBezTo>
                <a:cubicBezTo>
                  <a:pt x="6674" y="8898"/>
                  <a:pt x="6685" y="8893"/>
                  <a:pt x="6691" y="8879"/>
                </a:cubicBezTo>
                <a:cubicBezTo>
                  <a:pt x="6697" y="8869"/>
                  <a:pt x="6702" y="8861"/>
                  <a:pt x="6707" y="8850"/>
                </a:cubicBezTo>
                <a:cubicBezTo>
                  <a:pt x="6721" y="8822"/>
                  <a:pt x="6697" y="8796"/>
                  <a:pt x="6673" y="8796"/>
                </a:cubicBezTo>
                <a:close/>
                <a:moveTo>
                  <a:pt x="14523" y="8827"/>
                </a:moveTo>
                <a:cubicBezTo>
                  <a:pt x="14477" y="8827"/>
                  <a:pt x="14477" y="8898"/>
                  <a:pt x="14523" y="8898"/>
                </a:cubicBezTo>
                <a:cubicBezTo>
                  <a:pt x="14568" y="8898"/>
                  <a:pt x="14568" y="8827"/>
                  <a:pt x="14523" y="8827"/>
                </a:cubicBezTo>
                <a:close/>
                <a:moveTo>
                  <a:pt x="1140" y="8830"/>
                </a:moveTo>
                <a:cubicBezTo>
                  <a:pt x="1094" y="8830"/>
                  <a:pt x="1094" y="8900"/>
                  <a:pt x="1140" y="8900"/>
                </a:cubicBezTo>
                <a:lnTo>
                  <a:pt x="1156" y="8900"/>
                </a:lnTo>
                <a:cubicBezTo>
                  <a:pt x="1202" y="8900"/>
                  <a:pt x="1202" y="8830"/>
                  <a:pt x="1156" y="8830"/>
                </a:cubicBezTo>
                <a:close/>
                <a:moveTo>
                  <a:pt x="19450" y="8857"/>
                </a:moveTo>
                <a:cubicBezTo>
                  <a:pt x="19433" y="8857"/>
                  <a:pt x="19415" y="8869"/>
                  <a:pt x="19415" y="8892"/>
                </a:cubicBezTo>
                <a:lnTo>
                  <a:pt x="19415" y="8908"/>
                </a:lnTo>
                <a:cubicBezTo>
                  <a:pt x="19415" y="8930"/>
                  <a:pt x="19433" y="8941"/>
                  <a:pt x="19450" y="8941"/>
                </a:cubicBezTo>
                <a:cubicBezTo>
                  <a:pt x="19468" y="8941"/>
                  <a:pt x="19486" y="8930"/>
                  <a:pt x="19486" y="8908"/>
                </a:cubicBezTo>
                <a:lnTo>
                  <a:pt x="19486" y="8892"/>
                </a:lnTo>
                <a:cubicBezTo>
                  <a:pt x="19486" y="8869"/>
                  <a:pt x="19468" y="8857"/>
                  <a:pt x="19450" y="8857"/>
                </a:cubicBezTo>
                <a:close/>
                <a:moveTo>
                  <a:pt x="16101" y="8879"/>
                </a:moveTo>
                <a:cubicBezTo>
                  <a:pt x="16088" y="8879"/>
                  <a:pt x="16076" y="8898"/>
                  <a:pt x="16088" y="8910"/>
                </a:cubicBezTo>
                <a:cubicBezTo>
                  <a:pt x="16097" y="8920"/>
                  <a:pt x="16107" y="8930"/>
                  <a:pt x="16118" y="8940"/>
                </a:cubicBezTo>
                <a:cubicBezTo>
                  <a:pt x="16121" y="8944"/>
                  <a:pt x="16125" y="8945"/>
                  <a:pt x="16129" y="8945"/>
                </a:cubicBezTo>
                <a:cubicBezTo>
                  <a:pt x="16142" y="8945"/>
                  <a:pt x="16155" y="8927"/>
                  <a:pt x="16143" y="8915"/>
                </a:cubicBezTo>
                <a:lnTo>
                  <a:pt x="16112" y="8885"/>
                </a:lnTo>
                <a:cubicBezTo>
                  <a:pt x="16109" y="8881"/>
                  <a:pt x="16105" y="8879"/>
                  <a:pt x="16101" y="8879"/>
                </a:cubicBezTo>
                <a:close/>
                <a:moveTo>
                  <a:pt x="8540" y="8911"/>
                </a:moveTo>
                <a:cubicBezTo>
                  <a:pt x="8516" y="8911"/>
                  <a:pt x="8516" y="8946"/>
                  <a:pt x="8540" y="8946"/>
                </a:cubicBezTo>
                <a:cubicBezTo>
                  <a:pt x="8563" y="8946"/>
                  <a:pt x="8563" y="8911"/>
                  <a:pt x="8540" y="8911"/>
                </a:cubicBezTo>
                <a:close/>
                <a:moveTo>
                  <a:pt x="24970" y="8936"/>
                </a:moveTo>
                <a:cubicBezTo>
                  <a:pt x="24925" y="8936"/>
                  <a:pt x="24925" y="9007"/>
                  <a:pt x="24970" y="9007"/>
                </a:cubicBezTo>
                <a:cubicBezTo>
                  <a:pt x="25016" y="9007"/>
                  <a:pt x="25016" y="8936"/>
                  <a:pt x="24970" y="8936"/>
                </a:cubicBezTo>
                <a:close/>
                <a:moveTo>
                  <a:pt x="24522" y="8873"/>
                </a:moveTo>
                <a:cubicBezTo>
                  <a:pt x="24481" y="8873"/>
                  <a:pt x="24444" y="8926"/>
                  <a:pt x="24482" y="8963"/>
                </a:cubicBezTo>
                <a:lnTo>
                  <a:pt x="24512" y="8994"/>
                </a:lnTo>
                <a:cubicBezTo>
                  <a:pt x="24523" y="9005"/>
                  <a:pt x="24535" y="9009"/>
                  <a:pt x="24548" y="9009"/>
                </a:cubicBezTo>
                <a:cubicBezTo>
                  <a:pt x="24588" y="9009"/>
                  <a:pt x="24625" y="8956"/>
                  <a:pt x="24587" y="8919"/>
                </a:cubicBezTo>
                <a:lnTo>
                  <a:pt x="24558" y="8889"/>
                </a:lnTo>
                <a:cubicBezTo>
                  <a:pt x="24547" y="8878"/>
                  <a:pt x="24534" y="8873"/>
                  <a:pt x="24522" y="8873"/>
                </a:cubicBezTo>
                <a:close/>
                <a:moveTo>
                  <a:pt x="16385" y="8923"/>
                </a:moveTo>
                <a:cubicBezTo>
                  <a:pt x="16377" y="8923"/>
                  <a:pt x="16368" y="8926"/>
                  <a:pt x="16361" y="8934"/>
                </a:cubicBezTo>
                <a:lnTo>
                  <a:pt x="16345" y="8950"/>
                </a:lnTo>
                <a:cubicBezTo>
                  <a:pt x="16319" y="8975"/>
                  <a:pt x="16344" y="9010"/>
                  <a:pt x="16370" y="9010"/>
                </a:cubicBezTo>
                <a:cubicBezTo>
                  <a:pt x="16379" y="9010"/>
                  <a:pt x="16387" y="9006"/>
                  <a:pt x="16394" y="8999"/>
                </a:cubicBezTo>
                <a:lnTo>
                  <a:pt x="16410" y="8983"/>
                </a:lnTo>
                <a:cubicBezTo>
                  <a:pt x="16435" y="8958"/>
                  <a:pt x="16412" y="8923"/>
                  <a:pt x="16385" y="8923"/>
                </a:cubicBezTo>
                <a:close/>
                <a:moveTo>
                  <a:pt x="7744" y="8888"/>
                </a:moveTo>
                <a:cubicBezTo>
                  <a:pt x="7725" y="8888"/>
                  <a:pt x="7706" y="8898"/>
                  <a:pt x="7697" y="8915"/>
                </a:cubicBezTo>
                <a:cubicBezTo>
                  <a:pt x="7681" y="8941"/>
                  <a:pt x="7692" y="8973"/>
                  <a:pt x="7716" y="8988"/>
                </a:cubicBezTo>
                <a:cubicBezTo>
                  <a:pt x="7732" y="8999"/>
                  <a:pt x="7746" y="9008"/>
                  <a:pt x="7761" y="9019"/>
                </a:cubicBezTo>
                <a:cubicBezTo>
                  <a:pt x="7768" y="9023"/>
                  <a:pt x="7777" y="9026"/>
                  <a:pt x="7785" y="9026"/>
                </a:cubicBezTo>
                <a:cubicBezTo>
                  <a:pt x="7804" y="9026"/>
                  <a:pt x="7824" y="9015"/>
                  <a:pt x="7834" y="8999"/>
                </a:cubicBezTo>
                <a:cubicBezTo>
                  <a:pt x="7850" y="8973"/>
                  <a:pt x="7839" y="8941"/>
                  <a:pt x="7814" y="8926"/>
                </a:cubicBezTo>
                <a:cubicBezTo>
                  <a:pt x="7799" y="8915"/>
                  <a:pt x="7784" y="8906"/>
                  <a:pt x="7770" y="8895"/>
                </a:cubicBezTo>
                <a:cubicBezTo>
                  <a:pt x="7763" y="8890"/>
                  <a:pt x="7754" y="8888"/>
                  <a:pt x="7744" y="8888"/>
                </a:cubicBezTo>
                <a:close/>
                <a:moveTo>
                  <a:pt x="15274" y="8926"/>
                </a:moveTo>
                <a:cubicBezTo>
                  <a:pt x="15251" y="8926"/>
                  <a:pt x="15226" y="8952"/>
                  <a:pt x="15240" y="8979"/>
                </a:cubicBezTo>
                <a:cubicBezTo>
                  <a:pt x="15245" y="8989"/>
                  <a:pt x="15250" y="8999"/>
                  <a:pt x="15255" y="9009"/>
                </a:cubicBezTo>
                <a:cubicBezTo>
                  <a:pt x="15262" y="9022"/>
                  <a:pt x="15272" y="9027"/>
                  <a:pt x="15282" y="9027"/>
                </a:cubicBezTo>
                <a:cubicBezTo>
                  <a:pt x="15305" y="9027"/>
                  <a:pt x="15330" y="9002"/>
                  <a:pt x="15316" y="8974"/>
                </a:cubicBezTo>
                <a:cubicBezTo>
                  <a:pt x="15311" y="8963"/>
                  <a:pt x="15306" y="8955"/>
                  <a:pt x="15300" y="8944"/>
                </a:cubicBezTo>
                <a:cubicBezTo>
                  <a:pt x="15295" y="8932"/>
                  <a:pt x="15284" y="8926"/>
                  <a:pt x="15274" y="8926"/>
                </a:cubicBezTo>
                <a:close/>
                <a:moveTo>
                  <a:pt x="11648" y="8977"/>
                </a:moveTo>
                <a:cubicBezTo>
                  <a:pt x="11603" y="8977"/>
                  <a:pt x="11602" y="9047"/>
                  <a:pt x="11648" y="9047"/>
                </a:cubicBezTo>
                <a:cubicBezTo>
                  <a:pt x="11695" y="9047"/>
                  <a:pt x="11695" y="8977"/>
                  <a:pt x="11648" y="8977"/>
                </a:cubicBezTo>
                <a:close/>
                <a:moveTo>
                  <a:pt x="3814" y="8911"/>
                </a:moveTo>
                <a:cubicBezTo>
                  <a:pt x="3795" y="8911"/>
                  <a:pt x="3776" y="8921"/>
                  <a:pt x="3766" y="8937"/>
                </a:cubicBezTo>
                <a:cubicBezTo>
                  <a:pt x="3751" y="8963"/>
                  <a:pt x="3761" y="8995"/>
                  <a:pt x="3786" y="9010"/>
                </a:cubicBezTo>
                <a:cubicBezTo>
                  <a:pt x="3811" y="9026"/>
                  <a:pt x="3834" y="9042"/>
                  <a:pt x="3860" y="9058"/>
                </a:cubicBezTo>
                <a:cubicBezTo>
                  <a:pt x="3868" y="9062"/>
                  <a:pt x="3877" y="9064"/>
                  <a:pt x="3886" y="9064"/>
                </a:cubicBezTo>
                <a:cubicBezTo>
                  <a:pt x="3905" y="9064"/>
                  <a:pt x="3924" y="9054"/>
                  <a:pt x="3933" y="9039"/>
                </a:cubicBezTo>
                <a:cubicBezTo>
                  <a:pt x="3949" y="9012"/>
                  <a:pt x="3938" y="8981"/>
                  <a:pt x="3913" y="8965"/>
                </a:cubicBezTo>
                <a:cubicBezTo>
                  <a:pt x="3889" y="8950"/>
                  <a:pt x="3865" y="8934"/>
                  <a:pt x="3840" y="8918"/>
                </a:cubicBezTo>
                <a:cubicBezTo>
                  <a:pt x="3832" y="8913"/>
                  <a:pt x="3823" y="8911"/>
                  <a:pt x="3814" y="8911"/>
                </a:cubicBezTo>
                <a:close/>
                <a:moveTo>
                  <a:pt x="7632" y="8938"/>
                </a:moveTo>
                <a:cubicBezTo>
                  <a:pt x="7611" y="8938"/>
                  <a:pt x="7590" y="8955"/>
                  <a:pt x="7597" y="8982"/>
                </a:cubicBezTo>
                <a:cubicBezTo>
                  <a:pt x="7608" y="9024"/>
                  <a:pt x="7635" y="9059"/>
                  <a:pt x="7674" y="9077"/>
                </a:cubicBezTo>
                <a:cubicBezTo>
                  <a:pt x="7680" y="9081"/>
                  <a:pt x="7686" y="9082"/>
                  <a:pt x="7691" y="9082"/>
                </a:cubicBezTo>
                <a:cubicBezTo>
                  <a:pt x="7723" y="9082"/>
                  <a:pt x="7743" y="9036"/>
                  <a:pt x="7708" y="9018"/>
                </a:cubicBezTo>
                <a:cubicBezTo>
                  <a:pt x="7686" y="9005"/>
                  <a:pt x="7671" y="8988"/>
                  <a:pt x="7666" y="8963"/>
                </a:cubicBezTo>
                <a:cubicBezTo>
                  <a:pt x="7660" y="8946"/>
                  <a:pt x="7647" y="8938"/>
                  <a:pt x="7632" y="8938"/>
                </a:cubicBezTo>
                <a:close/>
                <a:moveTo>
                  <a:pt x="4670" y="8945"/>
                </a:moveTo>
                <a:cubicBezTo>
                  <a:pt x="4667" y="8945"/>
                  <a:pt x="4664" y="8946"/>
                  <a:pt x="4661" y="8946"/>
                </a:cubicBezTo>
                <a:cubicBezTo>
                  <a:pt x="4644" y="8952"/>
                  <a:pt x="4630" y="8973"/>
                  <a:pt x="4636" y="8989"/>
                </a:cubicBezTo>
                <a:cubicBezTo>
                  <a:pt x="4646" y="9015"/>
                  <a:pt x="4656" y="9040"/>
                  <a:pt x="4666" y="9065"/>
                </a:cubicBezTo>
                <a:cubicBezTo>
                  <a:pt x="4673" y="9080"/>
                  <a:pt x="4685" y="9090"/>
                  <a:pt x="4700" y="9090"/>
                </a:cubicBezTo>
                <a:cubicBezTo>
                  <a:pt x="4703" y="9090"/>
                  <a:pt x="4706" y="9090"/>
                  <a:pt x="4709" y="9089"/>
                </a:cubicBezTo>
                <a:cubicBezTo>
                  <a:pt x="4727" y="9086"/>
                  <a:pt x="4743" y="9065"/>
                  <a:pt x="4734" y="9046"/>
                </a:cubicBezTo>
                <a:cubicBezTo>
                  <a:pt x="4724" y="9021"/>
                  <a:pt x="4714" y="8997"/>
                  <a:pt x="4704" y="8972"/>
                </a:cubicBezTo>
                <a:cubicBezTo>
                  <a:pt x="4698" y="8956"/>
                  <a:pt x="4686" y="8945"/>
                  <a:pt x="4670" y="8945"/>
                </a:cubicBezTo>
                <a:close/>
                <a:moveTo>
                  <a:pt x="17947" y="8968"/>
                </a:moveTo>
                <a:cubicBezTo>
                  <a:pt x="17942" y="8968"/>
                  <a:pt x="17937" y="8969"/>
                  <a:pt x="17932" y="8971"/>
                </a:cubicBezTo>
                <a:cubicBezTo>
                  <a:pt x="17916" y="8975"/>
                  <a:pt x="17902" y="8981"/>
                  <a:pt x="17887" y="8986"/>
                </a:cubicBezTo>
                <a:cubicBezTo>
                  <a:pt x="17860" y="8995"/>
                  <a:pt x="17843" y="9023"/>
                  <a:pt x="17850" y="9051"/>
                </a:cubicBezTo>
                <a:cubicBezTo>
                  <a:pt x="17855" y="9073"/>
                  <a:pt x="17878" y="9090"/>
                  <a:pt x="17902" y="9090"/>
                </a:cubicBezTo>
                <a:cubicBezTo>
                  <a:pt x="17906" y="9090"/>
                  <a:pt x="17911" y="9090"/>
                  <a:pt x="17916" y="9088"/>
                </a:cubicBezTo>
                <a:cubicBezTo>
                  <a:pt x="17932" y="9082"/>
                  <a:pt x="17946" y="9077"/>
                  <a:pt x="17960" y="9072"/>
                </a:cubicBezTo>
                <a:cubicBezTo>
                  <a:pt x="17988" y="9063"/>
                  <a:pt x="18005" y="9036"/>
                  <a:pt x="17997" y="9007"/>
                </a:cubicBezTo>
                <a:cubicBezTo>
                  <a:pt x="17991" y="8986"/>
                  <a:pt x="17969" y="8968"/>
                  <a:pt x="17947" y="8968"/>
                </a:cubicBezTo>
                <a:close/>
                <a:moveTo>
                  <a:pt x="21973" y="8893"/>
                </a:moveTo>
                <a:cubicBezTo>
                  <a:pt x="21965" y="8893"/>
                  <a:pt x="21957" y="8896"/>
                  <a:pt x="21951" y="8904"/>
                </a:cubicBezTo>
                <a:cubicBezTo>
                  <a:pt x="21910" y="8946"/>
                  <a:pt x="21868" y="8992"/>
                  <a:pt x="21827" y="9036"/>
                </a:cubicBezTo>
                <a:cubicBezTo>
                  <a:pt x="21803" y="9061"/>
                  <a:pt x="21827" y="9097"/>
                  <a:pt x="21854" y="9097"/>
                </a:cubicBezTo>
                <a:cubicBezTo>
                  <a:pt x="21862" y="9097"/>
                  <a:pt x="21870" y="9094"/>
                  <a:pt x="21877" y="9086"/>
                </a:cubicBezTo>
                <a:cubicBezTo>
                  <a:pt x="21918" y="9042"/>
                  <a:pt x="21960" y="8998"/>
                  <a:pt x="22000" y="8953"/>
                </a:cubicBezTo>
                <a:cubicBezTo>
                  <a:pt x="22024" y="8929"/>
                  <a:pt x="22000" y="8893"/>
                  <a:pt x="21973" y="8893"/>
                </a:cubicBezTo>
                <a:close/>
                <a:moveTo>
                  <a:pt x="3289" y="9049"/>
                </a:moveTo>
                <a:cubicBezTo>
                  <a:pt x="3276" y="9049"/>
                  <a:pt x="3264" y="9066"/>
                  <a:pt x="3276" y="9078"/>
                </a:cubicBezTo>
                <a:lnTo>
                  <a:pt x="3292" y="9094"/>
                </a:lnTo>
                <a:cubicBezTo>
                  <a:pt x="3295" y="9098"/>
                  <a:pt x="3299" y="9099"/>
                  <a:pt x="3303" y="9099"/>
                </a:cubicBezTo>
                <a:cubicBezTo>
                  <a:pt x="3316" y="9099"/>
                  <a:pt x="3328" y="9082"/>
                  <a:pt x="3316" y="9070"/>
                </a:cubicBezTo>
                <a:lnTo>
                  <a:pt x="3300" y="9054"/>
                </a:lnTo>
                <a:cubicBezTo>
                  <a:pt x="3297" y="9051"/>
                  <a:pt x="3293" y="9049"/>
                  <a:pt x="3289" y="9049"/>
                </a:cubicBezTo>
                <a:close/>
                <a:moveTo>
                  <a:pt x="9576" y="8968"/>
                </a:moveTo>
                <a:cubicBezTo>
                  <a:pt x="9557" y="8968"/>
                  <a:pt x="9537" y="8977"/>
                  <a:pt x="9528" y="8995"/>
                </a:cubicBezTo>
                <a:cubicBezTo>
                  <a:pt x="9523" y="9005"/>
                  <a:pt x="9518" y="9015"/>
                  <a:pt x="9512" y="9025"/>
                </a:cubicBezTo>
                <a:cubicBezTo>
                  <a:pt x="9500" y="9051"/>
                  <a:pt x="9505" y="9083"/>
                  <a:pt x="9532" y="9098"/>
                </a:cubicBezTo>
                <a:cubicBezTo>
                  <a:pt x="9540" y="9103"/>
                  <a:pt x="9550" y="9106"/>
                  <a:pt x="9559" y="9106"/>
                </a:cubicBezTo>
                <a:cubicBezTo>
                  <a:pt x="9578" y="9106"/>
                  <a:pt x="9597" y="9096"/>
                  <a:pt x="9606" y="9078"/>
                </a:cubicBezTo>
                <a:cubicBezTo>
                  <a:pt x="9611" y="9068"/>
                  <a:pt x="9616" y="9060"/>
                  <a:pt x="9621" y="9049"/>
                </a:cubicBezTo>
                <a:cubicBezTo>
                  <a:pt x="9633" y="9023"/>
                  <a:pt x="9628" y="8989"/>
                  <a:pt x="9601" y="8975"/>
                </a:cubicBezTo>
                <a:cubicBezTo>
                  <a:pt x="9594" y="8970"/>
                  <a:pt x="9585" y="8968"/>
                  <a:pt x="9576" y="8968"/>
                </a:cubicBezTo>
                <a:close/>
                <a:moveTo>
                  <a:pt x="21208" y="9041"/>
                </a:moveTo>
                <a:cubicBezTo>
                  <a:pt x="21162" y="9041"/>
                  <a:pt x="21162" y="9112"/>
                  <a:pt x="21208" y="9112"/>
                </a:cubicBezTo>
                <a:cubicBezTo>
                  <a:pt x="21208" y="9112"/>
                  <a:pt x="21208" y="9112"/>
                  <a:pt x="21209" y="9112"/>
                </a:cubicBezTo>
                <a:cubicBezTo>
                  <a:pt x="21254" y="9112"/>
                  <a:pt x="21254" y="9041"/>
                  <a:pt x="21208" y="9041"/>
                </a:cubicBezTo>
                <a:close/>
                <a:moveTo>
                  <a:pt x="1636" y="9042"/>
                </a:moveTo>
                <a:cubicBezTo>
                  <a:pt x="1591" y="9042"/>
                  <a:pt x="1591" y="9113"/>
                  <a:pt x="1637" y="9113"/>
                </a:cubicBezTo>
                <a:lnTo>
                  <a:pt x="1666" y="9113"/>
                </a:lnTo>
                <a:cubicBezTo>
                  <a:pt x="1712" y="9113"/>
                  <a:pt x="1712" y="9042"/>
                  <a:pt x="1666" y="9042"/>
                </a:cubicBezTo>
                <a:lnTo>
                  <a:pt x="1637" y="9042"/>
                </a:lnTo>
                <a:cubicBezTo>
                  <a:pt x="1636" y="9042"/>
                  <a:pt x="1636" y="9042"/>
                  <a:pt x="1636" y="9042"/>
                </a:cubicBezTo>
                <a:close/>
                <a:moveTo>
                  <a:pt x="23702" y="9001"/>
                </a:moveTo>
                <a:cubicBezTo>
                  <a:pt x="23675" y="9001"/>
                  <a:pt x="23649" y="9018"/>
                  <a:pt x="23649" y="9052"/>
                </a:cubicBezTo>
                <a:lnTo>
                  <a:pt x="23649" y="9068"/>
                </a:lnTo>
                <a:cubicBezTo>
                  <a:pt x="23649" y="9103"/>
                  <a:pt x="23676" y="9121"/>
                  <a:pt x="23703" y="9121"/>
                </a:cubicBezTo>
                <a:cubicBezTo>
                  <a:pt x="23730" y="9121"/>
                  <a:pt x="23757" y="9103"/>
                  <a:pt x="23757" y="9068"/>
                </a:cubicBezTo>
                <a:lnTo>
                  <a:pt x="23757" y="9052"/>
                </a:lnTo>
                <a:cubicBezTo>
                  <a:pt x="23756" y="9018"/>
                  <a:pt x="23729" y="9001"/>
                  <a:pt x="23702" y="9001"/>
                </a:cubicBezTo>
                <a:close/>
                <a:moveTo>
                  <a:pt x="8871" y="9029"/>
                </a:moveTo>
                <a:cubicBezTo>
                  <a:pt x="8844" y="9029"/>
                  <a:pt x="8820" y="9065"/>
                  <a:pt x="8845" y="9089"/>
                </a:cubicBezTo>
                <a:cubicBezTo>
                  <a:pt x="8854" y="9099"/>
                  <a:pt x="8865" y="9109"/>
                  <a:pt x="8876" y="9119"/>
                </a:cubicBezTo>
                <a:cubicBezTo>
                  <a:pt x="8883" y="9127"/>
                  <a:pt x="8891" y="9130"/>
                  <a:pt x="8899" y="9130"/>
                </a:cubicBezTo>
                <a:cubicBezTo>
                  <a:pt x="8926" y="9130"/>
                  <a:pt x="8950" y="9094"/>
                  <a:pt x="8925" y="9070"/>
                </a:cubicBezTo>
                <a:lnTo>
                  <a:pt x="8894" y="9040"/>
                </a:lnTo>
                <a:cubicBezTo>
                  <a:pt x="8887" y="9032"/>
                  <a:pt x="8879" y="9029"/>
                  <a:pt x="8871" y="9029"/>
                </a:cubicBezTo>
                <a:close/>
                <a:moveTo>
                  <a:pt x="17467" y="9015"/>
                </a:moveTo>
                <a:cubicBezTo>
                  <a:pt x="17440" y="9015"/>
                  <a:pt x="17413" y="9032"/>
                  <a:pt x="17413" y="9067"/>
                </a:cubicBezTo>
                <a:lnTo>
                  <a:pt x="17413" y="9083"/>
                </a:lnTo>
                <a:cubicBezTo>
                  <a:pt x="17413" y="9117"/>
                  <a:pt x="17440" y="9135"/>
                  <a:pt x="17467" y="9135"/>
                </a:cubicBezTo>
                <a:cubicBezTo>
                  <a:pt x="17494" y="9135"/>
                  <a:pt x="17520" y="9117"/>
                  <a:pt x="17520" y="9083"/>
                </a:cubicBezTo>
                <a:lnTo>
                  <a:pt x="17520" y="9067"/>
                </a:lnTo>
                <a:cubicBezTo>
                  <a:pt x="17520" y="9032"/>
                  <a:pt x="17494" y="9015"/>
                  <a:pt x="17467" y="9015"/>
                </a:cubicBezTo>
                <a:close/>
                <a:moveTo>
                  <a:pt x="22950" y="9061"/>
                </a:moveTo>
                <a:cubicBezTo>
                  <a:pt x="22923" y="9061"/>
                  <a:pt x="22900" y="9096"/>
                  <a:pt x="22925" y="9120"/>
                </a:cubicBezTo>
                <a:lnTo>
                  <a:pt x="22941" y="9136"/>
                </a:lnTo>
                <a:cubicBezTo>
                  <a:pt x="22948" y="9144"/>
                  <a:pt x="22957" y="9147"/>
                  <a:pt x="22965" y="9147"/>
                </a:cubicBezTo>
                <a:cubicBezTo>
                  <a:pt x="22992" y="9147"/>
                  <a:pt x="23015" y="9112"/>
                  <a:pt x="22990" y="9087"/>
                </a:cubicBezTo>
                <a:lnTo>
                  <a:pt x="22974" y="9071"/>
                </a:lnTo>
                <a:cubicBezTo>
                  <a:pt x="22967" y="9064"/>
                  <a:pt x="22958" y="9061"/>
                  <a:pt x="22950" y="9061"/>
                </a:cubicBezTo>
                <a:close/>
                <a:moveTo>
                  <a:pt x="15107" y="9099"/>
                </a:moveTo>
                <a:cubicBezTo>
                  <a:pt x="15099" y="9099"/>
                  <a:pt x="15091" y="9103"/>
                  <a:pt x="15084" y="9110"/>
                </a:cubicBezTo>
                <a:lnTo>
                  <a:pt x="15068" y="9126"/>
                </a:lnTo>
                <a:cubicBezTo>
                  <a:pt x="15043" y="9151"/>
                  <a:pt x="15067" y="9187"/>
                  <a:pt x="15094" y="9187"/>
                </a:cubicBezTo>
                <a:cubicBezTo>
                  <a:pt x="15102" y="9187"/>
                  <a:pt x="15110" y="9183"/>
                  <a:pt x="15117" y="9176"/>
                </a:cubicBezTo>
                <a:lnTo>
                  <a:pt x="15133" y="9160"/>
                </a:lnTo>
                <a:cubicBezTo>
                  <a:pt x="15159" y="9135"/>
                  <a:pt x="15134" y="9099"/>
                  <a:pt x="15107" y="9099"/>
                </a:cubicBezTo>
                <a:close/>
                <a:moveTo>
                  <a:pt x="6849" y="9116"/>
                </a:moveTo>
                <a:cubicBezTo>
                  <a:pt x="6832" y="9116"/>
                  <a:pt x="6814" y="9128"/>
                  <a:pt x="6814" y="9151"/>
                </a:cubicBezTo>
                <a:lnTo>
                  <a:pt x="6814" y="9166"/>
                </a:lnTo>
                <a:cubicBezTo>
                  <a:pt x="6813" y="9189"/>
                  <a:pt x="6831" y="9201"/>
                  <a:pt x="6849" y="9201"/>
                </a:cubicBezTo>
                <a:cubicBezTo>
                  <a:pt x="6867" y="9201"/>
                  <a:pt x="6885" y="9189"/>
                  <a:pt x="6885" y="9166"/>
                </a:cubicBezTo>
                <a:lnTo>
                  <a:pt x="6885" y="9151"/>
                </a:lnTo>
                <a:cubicBezTo>
                  <a:pt x="6885" y="9128"/>
                  <a:pt x="6867" y="9116"/>
                  <a:pt x="6849" y="9116"/>
                </a:cubicBezTo>
                <a:close/>
                <a:moveTo>
                  <a:pt x="2161" y="9105"/>
                </a:moveTo>
                <a:cubicBezTo>
                  <a:pt x="2144" y="9105"/>
                  <a:pt x="2126" y="9116"/>
                  <a:pt x="2126" y="9139"/>
                </a:cubicBezTo>
                <a:lnTo>
                  <a:pt x="2126" y="9170"/>
                </a:lnTo>
                <a:cubicBezTo>
                  <a:pt x="2126" y="9192"/>
                  <a:pt x="2144" y="9203"/>
                  <a:pt x="2161" y="9203"/>
                </a:cubicBezTo>
                <a:cubicBezTo>
                  <a:pt x="2179" y="9203"/>
                  <a:pt x="2197" y="9192"/>
                  <a:pt x="2197" y="9170"/>
                </a:cubicBezTo>
                <a:lnTo>
                  <a:pt x="2197" y="9139"/>
                </a:lnTo>
                <a:cubicBezTo>
                  <a:pt x="2197" y="9116"/>
                  <a:pt x="2179" y="9105"/>
                  <a:pt x="2161" y="9105"/>
                </a:cubicBezTo>
                <a:close/>
                <a:moveTo>
                  <a:pt x="296" y="9093"/>
                </a:moveTo>
                <a:cubicBezTo>
                  <a:pt x="284" y="9093"/>
                  <a:pt x="272" y="9098"/>
                  <a:pt x="261" y="9109"/>
                </a:cubicBezTo>
                <a:lnTo>
                  <a:pt x="245" y="9125"/>
                </a:lnTo>
                <a:cubicBezTo>
                  <a:pt x="208" y="9163"/>
                  <a:pt x="245" y="9217"/>
                  <a:pt x="285" y="9217"/>
                </a:cubicBezTo>
                <a:cubicBezTo>
                  <a:pt x="297" y="9217"/>
                  <a:pt x="309" y="9212"/>
                  <a:pt x="320" y="9201"/>
                </a:cubicBezTo>
                <a:lnTo>
                  <a:pt x="336" y="9185"/>
                </a:lnTo>
                <a:cubicBezTo>
                  <a:pt x="374" y="9147"/>
                  <a:pt x="337" y="9093"/>
                  <a:pt x="296" y="9093"/>
                </a:cubicBezTo>
                <a:close/>
                <a:moveTo>
                  <a:pt x="20726" y="9112"/>
                </a:moveTo>
                <a:cubicBezTo>
                  <a:pt x="20658" y="9113"/>
                  <a:pt x="20658" y="9219"/>
                  <a:pt x="20726" y="9219"/>
                </a:cubicBezTo>
                <a:cubicBezTo>
                  <a:pt x="20795" y="9219"/>
                  <a:pt x="20795" y="9112"/>
                  <a:pt x="20726" y="9112"/>
                </a:cubicBezTo>
                <a:close/>
                <a:moveTo>
                  <a:pt x="18594" y="9154"/>
                </a:moveTo>
                <a:cubicBezTo>
                  <a:pt x="18548" y="9154"/>
                  <a:pt x="18548" y="9224"/>
                  <a:pt x="18594" y="9224"/>
                </a:cubicBezTo>
                <a:lnTo>
                  <a:pt x="18624" y="9224"/>
                </a:lnTo>
                <a:cubicBezTo>
                  <a:pt x="18625" y="9224"/>
                  <a:pt x="18625" y="9224"/>
                  <a:pt x="18625" y="9224"/>
                </a:cubicBezTo>
                <a:cubicBezTo>
                  <a:pt x="18668" y="9224"/>
                  <a:pt x="18670" y="9154"/>
                  <a:pt x="18624" y="9154"/>
                </a:cubicBezTo>
                <a:close/>
                <a:moveTo>
                  <a:pt x="13210" y="9161"/>
                </a:moveTo>
                <a:cubicBezTo>
                  <a:pt x="13165" y="9161"/>
                  <a:pt x="13165" y="9232"/>
                  <a:pt x="13210" y="9232"/>
                </a:cubicBezTo>
                <a:cubicBezTo>
                  <a:pt x="13257" y="9232"/>
                  <a:pt x="13257" y="9161"/>
                  <a:pt x="13210" y="9161"/>
                </a:cubicBezTo>
                <a:close/>
                <a:moveTo>
                  <a:pt x="15496" y="9146"/>
                </a:moveTo>
                <a:cubicBezTo>
                  <a:pt x="15485" y="9146"/>
                  <a:pt x="15475" y="9151"/>
                  <a:pt x="15468" y="9164"/>
                </a:cubicBezTo>
                <a:cubicBezTo>
                  <a:pt x="15463" y="9175"/>
                  <a:pt x="15458" y="9183"/>
                  <a:pt x="15452" y="9194"/>
                </a:cubicBezTo>
                <a:cubicBezTo>
                  <a:pt x="15438" y="9221"/>
                  <a:pt x="15463" y="9247"/>
                  <a:pt x="15487" y="9247"/>
                </a:cubicBezTo>
                <a:cubicBezTo>
                  <a:pt x="15497" y="9247"/>
                  <a:pt x="15508" y="9242"/>
                  <a:pt x="15514" y="9229"/>
                </a:cubicBezTo>
                <a:cubicBezTo>
                  <a:pt x="15519" y="9219"/>
                  <a:pt x="15525" y="9209"/>
                  <a:pt x="15530" y="9199"/>
                </a:cubicBezTo>
                <a:cubicBezTo>
                  <a:pt x="15544" y="9171"/>
                  <a:pt x="15520" y="9146"/>
                  <a:pt x="15496" y="9146"/>
                </a:cubicBezTo>
                <a:close/>
                <a:moveTo>
                  <a:pt x="13707" y="9144"/>
                </a:moveTo>
                <a:cubicBezTo>
                  <a:pt x="13638" y="9144"/>
                  <a:pt x="13638" y="9251"/>
                  <a:pt x="13707" y="9251"/>
                </a:cubicBezTo>
                <a:cubicBezTo>
                  <a:pt x="13775" y="9251"/>
                  <a:pt x="13776" y="9144"/>
                  <a:pt x="13707" y="9144"/>
                </a:cubicBezTo>
                <a:close/>
                <a:moveTo>
                  <a:pt x="2551" y="9226"/>
                </a:moveTo>
                <a:cubicBezTo>
                  <a:pt x="2542" y="9226"/>
                  <a:pt x="2533" y="9232"/>
                  <a:pt x="2533" y="9244"/>
                </a:cubicBezTo>
                <a:lnTo>
                  <a:pt x="2533" y="9260"/>
                </a:lnTo>
                <a:cubicBezTo>
                  <a:pt x="2533" y="9271"/>
                  <a:pt x="2542" y="9277"/>
                  <a:pt x="2551" y="9277"/>
                </a:cubicBezTo>
                <a:cubicBezTo>
                  <a:pt x="2560" y="9277"/>
                  <a:pt x="2569" y="9271"/>
                  <a:pt x="2569" y="9260"/>
                </a:cubicBezTo>
                <a:lnTo>
                  <a:pt x="2569" y="9244"/>
                </a:lnTo>
                <a:cubicBezTo>
                  <a:pt x="2569" y="9232"/>
                  <a:pt x="2560" y="9226"/>
                  <a:pt x="2551" y="9226"/>
                </a:cubicBezTo>
                <a:close/>
                <a:moveTo>
                  <a:pt x="12581" y="9172"/>
                </a:moveTo>
                <a:cubicBezTo>
                  <a:pt x="12512" y="9172"/>
                  <a:pt x="12512" y="9280"/>
                  <a:pt x="12581" y="9280"/>
                </a:cubicBezTo>
                <a:cubicBezTo>
                  <a:pt x="12649" y="9280"/>
                  <a:pt x="12649" y="9172"/>
                  <a:pt x="12581" y="9172"/>
                </a:cubicBezTo>
                <a:close/>
                <a:moveTo>
                  <a:pt x="18232" y="9214"/>
                </a:moveTo>
                <a:cubicBezTo>
                  <a:pt x="18187" y="9214"/>
                  <a:pt x="18187" y="9285"/>
                  <a:pt x="18233" y="9285"/>
                </a:cubicBezTo>
                <a:cubicBezTo>
                  <a:pt x="18279" y="9285"/>
                  <a:pt x="18279" y="9214"/>
                  <a:pt x="18233" y="9214"/>
                </a:cubicBezTo>
                <a:cubicBezTo>
                  <a:pt x="18232" y="9214"/>
                  <a:pt x="18232" y="9214"/>
                  <a:pt x="18232" y="9214"/>
                </a:cubicBezTo>
                <a:close/>
                <a:moveTo>
                  <a:pt x="11273" y="9185"/>
                </a:moveTo>
                <a:cubicBezTo>
                  <a:pt x="11267" y="9185"/>
                  <a:pt x="11261" y="9186"/>
                  <a:pt x="11255" y="9191"/>
                </a:cubicBezTo>
                <a:cubicBezTo>
                  <a:pt x="11239" y="9201"/>
                  <a:pt x="11224" y="9209"/>
                  <a:pt x="11210" y="9220"/>
                </a:cubicBezTo>
                <a:cubicBezTo>
                  <a:pt x="11178" y="9241"/>
                  <a:pt x="11198" y="9288"/>
                  <a:pt x="11227" y="9288"/>
                </a:cubicBezTo>
                <a:cubicBezTo>
                  <a:pt x="11233" y="9288"/>
                  <a:pt x="11239" y="9286"/>
                  <a:pt x="11245" y="9282"/>
                </a:cubicBezTo>
                <a:cubicBezTo>
                  <a:pt x="11261" y="9271"/>
                  <a:pt x="11276" y="9262"/>
                  <a:pt x="11290" y="9251"/>
                </a:cubicBezTo>
                <a:cubicBezTo>
                  <a:pt x="11322" y="9231"/>
                  <a:pt x="11302" y="9185"/>
                  <a:pt x="11273" y="9185"/>
                </a:cubicBezTo>
                <a:close/>
                <a:moveTo>
                  <a:pt x="22350" y="9210"/>
                </a:moveTo>
                <a:cubicBezTo>
                  <a:pt x="22344" y="9210"/>
                  <a:pt x="22339" y="9212"/>
                  <a:pt x="22333" y="9215"/>
                </a:cubicBezTo>
                <a:cubicBezTo>
                  <a:pt x="22322" y="9220"/>
                  <a:pt x="22313" y="9225"/>
                  <a:pt x="22303" y="9230"/>
                </a:cubicBezTo>
                <a:cubicBezTo>
                  <a:pt x="22266" y="9248"/>
                  <a:pt x="22289" y="9296"/>
                  <a:pt x="22322" y="9296"/>
                </a:cubicBezTo>
                <a:cubicBezTo>
                  <a:pt x="22327" y="9296"/>
                  <a:pt x="22333" y="9295"/>
                  <a:pt x="22338" y="9292"/>
                </a:cubicBezTo>
                <a:cubicBezTo>
                  <a:pt x="22349" y="9287"/>
                  <a:pt x="22358" y="9282"/>
                  <a:pt x="22369" y="9276"/>
                </a:cubicBezTo>
                <a:cubicBezTo>
                  <a:pt x="22403" y="9258"/>
                  <a:pt x="22382" y="9210"/>
                  <a:pt x="22350" y="9210"/>
                </a:cubicBezTo>
                <a:close/>
                <a:moveTo>
                  <a:pt x="8354" y="9212"/>
                </a:moveTo>
                <a:cubicBezTo>
                  <a:pt x="8350" y="9212"/>
                  <a:pt x="8346" y="9212"/>
                  <a:pt x="8342" y="9214"/>
                </a:cubicBezTo>
                <a:cubicBezTo>
                  <a:pt x="8327" y="9219"/>
                  <a:pt x="8312" y="9224"/>
                  <a:pt x="8297" y="9229"/>
                </a:cubicBezTo>
                <a:cubicBezTo>
                  <a:pt x="8258" y="9243"/>
                  <a:pt x="8269" y="9299"/>
                  <a:pt x="8304" y="9299"/>
                </a:cubicBezTo>
                <a:cubicBezTo>
                  <a:pt x="8308" y="9299"/>
                  <a:pt x="8312" y="9299"/>
                  <a:pt x="8316" y="9297"/>
                </a:cubicBezTo>
                <a:cubicBezTo>
                  <a:pt x="8332" y="9292"/>
                  <a:pt x="8346" y="9287"/>
                  <a:pt x="8360" y="9282"/>
                </a:cubicBezTo>
                <a:cubicBezTo>
                  <a:pt x="8400" y="9270"/>
                  <a:pt x="8389" y="9212"/>
                  <a:pt x="8354" y="9212"/>
                </a:cubicBezTo>
                <a:close/>
                <a:moveTo>
                  <a:pt x="10703" y="9152"/>
                </a:moveTo>
                <a:cubicBezTo>
                  <a:pt x="10698" y="9152"/>
                  <a:pt x="10693" y="9152"/>
                  <a:pt x="10688" y="9154"/>
                </a:cubicBezTo>
                <a:cubicBezTo>
                  <a:pt x="10662" y="9161"/>
                  <a:pt x="10642" y="9192"/>
                  <a:pt x="10651" y="9219"/>
                </a:cubicBezTo>
                <a:cubicBezTo>
                  <a:pt x="10656" y="9235"/>
                  <a:pt x="10662" y="9249"/>
                  <a:pt x="10665" y="9264"/>
                </a:cubicBezTo>
                <a:cubicBezTo>
                  <a:pt x="10673" y="9287"/>
                  <a:pt x="10693" y="9302"/>
                  <a:pt x="10717" y="9302"/>
                </a:cubicBezTo>
                <a:cubicBezTo>
                  <a:pt x="10722" y="9302"/>
                  <a:pt x="10726" y="9302"/>
                  <a:pt x="10731" y="9301"/>
                </a:cubicBezTo>
                <a:cubicBezTo>
                  <a:pt x="10757" y="9292"/>
                  <a:pt x="10777" y="9262"/>
                  <a:pt x="10767" y="9235"/>
                </a:cubicBezTo>
                <a:cubicBezTo>
                  <a:pt x="10762" y="9219"/>
                  <a:pt x="10757" y="9204"/>
                  <a:pt x="10753" y="9191"/>
                </a:cubicBezTo>
                <a:cubicBezTo>
                  <a:pt x="10745" y="9167"/>
                  <a:pt x="10725" y="9152"/>
                  <a:pt x="10703" y="9152"/>
                </a:cubicBezTo>
                <a:close/>
                <a:moveTo>
                  <a:pt x="14369" y="9206"/>
                </a:moveTo>
                <a:cubicBezTo>
                  <a:pt x="14328" y="9206"/>
                  <a:pt x="14292" y="9259"/>
                  <a:pt x="14329" y="9296"/>
                </a:cubicBezTo>
                <a:lnTo>
                  <a:pt x="14345" y="9312"/>
                </a:lnTo>
                <a:cubicBezTo>
                  <a:pt x="14356" y="9323"/>
                  <a:pt x="14369" y="9328"/>
                  <a:pt x="14381" y="9328"/>
                </a:cubicBezTo>
                <a:cubicBezTo>
                  <a:pt x="14422" y="9328"/>
                  <a:pt x="14458" y="9275"/>
                  <a:pt x="14420" y="9238"/>
                </a:cubicBezTo>
                <a:lnTo>
                  <a:pt x="14405" y="9222"/>
                </a:lnTo>
                <a:cubicBezTo>
                  <a:pt x="14394" y="9211"/>
                  <a:pt x="14381" y="9206"/>
                  <a:pt x="14369" y="9206"/>
                </a:cubicBezTo>
                <a:close/>
                <a:moveTo>
                  <a:pt x="6297" y="9175"/>
                </a:moveTo>
                <a:cubicBezTo>
                  <a:pt x="6279" y="9175"/>
                  <a:pt x="6263" y="9186"/>
                  <a:pt x="6264" y="9208"/>
                </a:cubicBezTo>
                <a:cubicBezTo>
                  <a:pt x="6266" y="9251"/>
                  <a:pt x="6286" y="9293"/>
                  <a:pt x="6320" y="9324"/>
                </a:cubicBezTo>
                <a:cubicBezTo>
                  <a:pt x="6328" y="9330"/>
                  <a:pt x="6338" y="9333"/>
                  <a:pt x="6347" y="9333"/>
                </a:cubicBezTo>
                <a:cubicBezTo>
                  <a:pt x="6355" y="9333"/>
                  <a:pt x="6363" y="9331"/>
                  <a:pt x="6370" y="9324"/>
                </a:cubicBezTo>
                <a:cubicBezTo>
                  <a:pt x="6383" y="9311"/>
                  <a:pt x="6385" y="9286"/>
                  <a:pt x="6370" y="9274"/>
                </a:cubicBezTo>
                <a:cubicBezTo>
                  <a:pt x="6349" y="9257"/>
                  <a:pt x="6336" y="9236"/>
                  <a:pt x="6335" y="9208"/>
                </a:cubicBezTo>
                <a:cubicBezTo>
                  <a:pt x="6333" y="9186"/>
                  <a:pt x="6315" y="9175"/>
                  <a:pt x="6297" y="9175"/>
                </a:cubicBezTo>
                <a:close/>
                <a:moveTo>
                  <a:pt x="5468" y="9246"/>
                </a:moveTo>
                <a:cubicBezTo>
                  <a:pt x="5456" y="9246"/>
                  <a:pt x="5443" y="9254"/>
                  <a:pt x="5436" y="9265"/>
                </a:cubicBezTo>
                <a:cubicBezTo>
                  <a:pt x="5426" y="9283"/>
                  <a:pt x="5434" y="9302"/>
                  <a:pt x="5450" y="9313"/>
                </a:cubicBezTo>
                <a:cubicBezTo>
                  <a:pt x="5469" y="9329"/>
                  <a:pt x="5489" y="9344"/>
                  <a:pt x="5510" y="9358"/>
                </a:cubicBezTo>
                <a:cubicBezTo>
                  <a:pt x="5514" y="9361"/>
                  <a:pt x="5519" y="9363"/>
                  <a:pt x="5525" y="9363"/>
                </a:cubicBezTo>
                <a:cubicBezTo>
                  <a:pt x="5537" y="9363"/>
                  <a:pt x="5551" y="9355"/>
                  <a:pt x="5558" y="9345"/>
                </a:cubicBezTo>
                <a:cubicBezTo>
                  <a:pt x="5568" y="9327"/>
                  <a:pt x="5561" y="9308"/>
                  <a:pt x="5545" y="9296"/>
                </a:cubicBezTo>
                <a:cubicBezTo>
                  <a:pt x="5525" y="9281"/>
                  <a:pt x="5505" y="9266"/>
                  <a:pt x="5484" y="9251"/>
                </a:cubicBezTo>
                <a:cubicBezTo>
                  <a:pt x="5480" y="9248"/>
                  <a:pt x="5474" y="9246"/>
                  <a:pt x="5468" y="9246"/>
                </a:cubicBezTo>
                <a:close/>
                <a:moveTo>
                  <a:pt x="9530" y="9240"/>
                </a:moveTo>
                <a:cubicBezTo>
                  <a:pt x="9503" y="9240"/>
                  <a:pt x="9476" y="9258"/>
                  <a:pt x="9476" y="9292"/>
                </a:cubicBezTo>
                <a:lnTo>
                  <a:pt x="9476" y="9323"/>
                </a:lnTo>
                <a:cubicBezTo>
                  <a:pt x="9476" y="9357"/>
                  <a:pt x="9503" y="9374"/>
                  <a:pt x="9530" y="9374"/>
                </a:cubicBezTo>
                <a:cubicBezTo>
                  <a:pt x="9557" y="9374"/>
                  <a:pt x="9584" y="9357"/>
                  <a:pt x="9584" y="9323"/>
                </a:cubicBezTo>
                <a:lnTo>
                  <a:pt x="9584" y="9292"/>
                </a:lnTo>
                <a:cubicBezTo>
                  <a:pt x="9584" y="9258"/>
                  <a:pt x="9557" y="9240"/>
                  <a:pt x="9530" y="9240"/>
                </a:cubicBezTo>
                <a:close/>
                <a:moveTo>
                  <a:pt x="7042" y="9312"/>
                </a:moveTo>
                <a:cubicBezTo>
                  <a:pt x="6997" y="9312"/>
                  <a:pt x="6998" y="9382"/>
                  <a:pt x="7043" y="9382"/>
                </a:cubicBezTo>
                <a:lnTo>
                  <a:pt x="7074" y="9382"/>
                </a:lnTo>
                <a:cubicBezTo>
                  <a:pt x="7119" y="9382"/>
                  <a:pt x="7119" y="9312"/>
                  <a:pt x="7074" y="9312"/>
                </a:cubicBezTo>
                <a:lnTo>
                  <a:pt x="7043" y="9312"/>
                </a:lnTo>
                <a:cubicBezTo>
                  <a:pt x="7043" y="9312"/>
                  <a:pt x="7043" y="9312"/>
                  <a:pt x="7042" y="9312"/>
                </a:cubicBezTo>
                <a:close/>
                <a:moveTo>
                  <a:pt x="16939" y="9377"/>
                </a:moveTo>
                <a:cubicBezTo>
                  <a:pt x="16916" y="9377"/>
                  <a:pt x="16916" y="9413"/>
                  <a:pt x="16939" y="9413"/>
                </a:cubicBezTo>
                <a:lnTo>
                  <a:pt x="16955" y="9413"/>
                </a:lnTo>
                <a:cubicBezTo>
                  <a:pt x="16979" y="9413"/>
                  <a:pt x="16979" y="9377"/>
                  <a:pt x="16955" y="9377"/>
                </a:cubicBezTo>
                <a:close/>
                <a:moveTo>
                  <a:pt x="6072" y="9353"/>
                </a:moveTo>
                <a:cubicBezTo>
                  <a:pt x="6029" y="9353"/>
                  <a:pt x="6029" y="9423"/>
                  <a:pt x="6074" y="9423"/>
                </a:cubicBezTo>
                <a:cubicBezTo>
                  <a:pt x="6120" y="9423"/>
                  <a:pt x="6120" y="9353"/>
                  <a:pt x="6074" y="9353"/>
                </a:cubicBezTo>
                <a:cubicBezTo>
                  <a:pt x="6074" y="9353"/>
                  <a:pt x="6073" y="9353"/>
                  <a:pt x="6072" y="9353"/>
                </a:cubicBezTo>
                <a:close/>
                <a:moveTo>
                  <a:pt x="5519" y="9366"/>
                </a:moveTo>
                <a:cubicBezTo>
                  <a:pt x="5473" y="9366"/>
                  <a:pt x="5473" y="9437"/>
                  <a:pt x="5519" y="9437"/>
                </a:cubicBezTo>
                <a:cubicBezTo>
                  <a:pt x="5565" y="9437"/>
                  <a:pt x="5565" y="9366"/>
                  <a:pt x="5519" y="9366"/>
                </a:cubicBezTo>
                <a:close/>
                <a:moveTo>
                  <a:pt x="16491" y="9389"/>
                </a:moveTo>
                <a:cubicBezTo>
                  <a:pt x="16478" y="9389"/>
                  <a:pt x="16467" y="9407"/>
                  <a:pt x="16478" y="9420"/>
                </a:cubicBezTo>
                <a:cubicBezTo>
                  <a:pt x="16487" y="9431"/>
                  <a:pt x="16499" y="9437"/>
                  <a:pt x="16513" y="9437"/>
                </a:cubicBezTo>
                <a:cubicBezTo>
                  <a:pt x="16525" y="9437"/>
                  <a:pt x="16537" y="9432"/>
                  <a:pt x="16546" y="9422"/>
                </a:cubicBezTo>
                <a:cubicBezTo>
                  <a:pt x="16558" y="9409"/>
                  <a:pt x="16546" y="9391"/>
                  <a:pt x="16533" y="9391"/>
                </a:cubicBezTo>
                <a:cubicBezTo>
                  <a:pt x="16529" y="9391"/>
                  <a:pt x="16525" y="9393"/>
                  <a:pt x="16521" y="9397"/>
                </a:cubicBezTo>
                <a:cubicBezTo>
                  <a:pt x="16518" y="9400"/>
                  <a:pt x="16515" y="9401"/>
                  <a:pt x="16512" y="9401"/>
                </a:cubicBezTo>
                <a:cubicBezTo>
                  <a:pt x="16509" y="9401"/>
                  <a:pt x="16506" y="9399"/>
                  <a:pt x="16503" y="9396"/>
                </a:cubicBezTo>
                <a:cubicBezTo>
                  <a:pt x="16499" y="9391"/>
                  <a:pt x="16495" y="9389"/>
                  <a:pt x="16491" y="9389"/>
                </a:cubicBezTo>
                <a:close/>
                <a:moveTo>
                  <a:pt x="19406" y="9380"/>
                </a:moveTo>
                <a:cubicBezTo>
                  <a:pt x="19374" y="9380"/>
                  <a:pt x="19351" y="9427"/>
                  <a:pt x="19388" y="9445"/>
                </a:cubicBezTo>
                <a:cubicBezTo>
                  <a:pt x="19399" y="9450"/>
                  <a:pt x="19407" y="9456"/>
                  <a:pt x="19417" y="9461"/>
                </a:cubicBezTo>
                <a:cubicBezTo>
                  <a:pt x="19423" y="9464"/>
                  <a:pt x="19429" y="9465"/>
                  <a:pt x="19434" y="9465"/>
                </a:cubicBezTo>
                <a:cubicBezTo>
                  <a:pt x="19466" y="9465"/>
                  <a:pt x="19488" y="9418"/>
                  <a:pt x="19453" y="9400"/>
                </a:cubicBezTo>
                <a:cubicBezTo>
                  <a:pt x="19443" y="9395"/>
                  <a:pt x="19433" y="9390"/>
                  <a:pt x="19423" y="9384"/>
                </a:cubicBezTo>
                <a:cubicBezTo>
                  <a:pt x="19417" y="9381"/>
                  <a:pt x="19411" y="9380"/>
                  <a:pt x="19406" y="9380"/>
                </a:cubicBezTo>
                <a:close/>
                <a:moveTo>
                  <a:pt x="822" y="9353"/>
                </a:moveTo>
                <a:cubicBezTo>
                  <a:pt x="804" y="9353"/>
                  <a:pt x="786" y="9362"/>
                  <a:pt x="775" y="9379"/>
                </a:cubicBezTo>
                <a:cubicBezTo>
                  <a:pt x="763" y="9403"/>
                  <a:pt x="769" y="9439"/>
                  <a:pt x="795" y="9452"/>
                </a:cubicBezTo>
                <a:cubicBezTo>
                  <a:pt x="806" y="9458"/>
                  <a:pt x="815" y="9463"/>
                  <a:pt x="826" y="9468"/>
                </a:cubicBezTo>
                <a:cubicBezTo>
                  <a:pt x="834" y="9472"/>
                  <a:pt x="844" y="9474"/>
                  <a:pt x="853" y="9474"/>
                </a:cubicBezTo>
                <a:cubicBezTo>
                  <a:pt x="871" y="9474"/>
                  <a:pt x="889" y="9466"/>
                  <a:pt x="899" y="9448"/>
                </a:cubicBezTo>
                <a:cubicBezTo>
                  <a:pt x="914" y="9424"/>
                  <a:pt x="905" y="9388"/>
                  <a:pt x="879" y="9375"/>
                </a:cubicBezTo>
                <a:cubicBezTo>
                  <a:pt x="869" y="9370"/>
                  <a:pt x="859" y="9364"/>
                  <a:pt x="849" y="9359"/>
                </a:cubicBezTo>
                <a:cubicBezTo>
                  <a:pt x="840" y="9355"/>
                  <a:pt x="831" y="9353"/>
                  <a:pt x="822" y="9353"/>
                </a:cubicBezTo>
                <a:close/>
                <a:moveTo>
                  <a:pt x="10446" y="9394"/>
                </a:moveTo>
                <a:cubicBezTo>
                  <a:pt x="10429" y="9394"/>
                  <a:pt x="10411" y="9405"/>
                  <a:pt x="10411" y="9428"/>
                </a:cubicBezTo>
                <a:lnTo>
                  <a:pt x="10411" y="9444"/>
                </a:lnTo>
                <a:cubicBezTo>
                  <a:pt x="10411" y="9467"/>
                  <a:pt x="10429" y="9479"/>
                  <a:pt x="10446" y="9479"/>
                </a:cubicBezTo>
                <a:cubicBezTo>
                  <a:pt x="10464" y="9479"/>
                  <a:pt x="10481" y="9467"/>
                  <a:pt x="10481" y="9444"/>
                </a:cubicBezTo>
                <a:lnTo>
                  <a:pt x="10481" y="9428"/>
                </a:lnTo>
                <a:cubicBezTo>
                  <a:pt x="10481" y="9405"/>
                  <a:pt x="10464" y="9394"/>
                  <a:pt x="10446" y="9394"/>
                </a:cubicBezTo>
                <a:close/>
                <a:moveTo>
                  <a:pt x="7097" y="9418"/>
                </a:moveTo>
                <a:cubicBezTo>
                  <a:pt x="7084" y="9418"/>
                  <a:pt x="7072" y="9436"/>
                  <a:pt x="7084" y="9448"/>
                </a:cubicBezTo>
                <a:lnTo>
                  <a:pt x="7113" y="9479"/>
                </a:lnTo>
                <a:cubicBezTo>
                  <a:pt x="7117" y="9482"/>
                  <a:pt x="7121" y="9484"/>
                  <a:pt x="7125" y="9484"/>
                </a:cubicBezTo>
                <a:cubicBezTo>
                  <a:pt x="7138" y="9484"/>
                  <a:pt x="7151" y="9466"/>
                  <a:pt x="7139" y="9454"/>
                </a:cubicBezTo>
                <a:lnTo>
                  <a:pt x="7108" y="9423"/>
                </a:lnTo>
                <a:cubicBezTo>
                  <a:pt x="7105" y="9420"/>
                  <a:pt x="7101" y="9418"/>
                  <a:pt x="7097" y="9418"/>
                </a:cubicBezTo>
                <a:close/>
                <a:moveTo>
                  <a:pt x="3602" y="9456"/>
                </a:moveTo>
                <a:cubicBezTo>
                  <a:pt x="3580" y="9456"/>
                  <a:pt x="3580" y="9490"/>
                  <a:pt x="3603" y="9491"/>
                </a:cubicBezTo>
                <a:cubicBezTo>
                  <a:pt x="3627" y="9491"/>
                  <a:pt x="3627" y="9456"/>
                  <a:pt x="3603" y="9456"/>
                </a:cubicBezTo>
                <a:cubicBezTo>
                  <a:pt x="3603" y="9456"/>
                  <a:pt x="3602" y="9456"/>
                  <a:pt x="3602" y="9456"/>
                </a:cubicBezTo>
                <a:close/>
                <a:moveTo>
                  <a:pt x="14310" y="9411"/>
                </a:moveTo>
                <a:cubicBezTo>
                  <a:pt x="14241" y="9411"/>
                  <a:pt x="14241" y="9517"/>
                  <a:pt x="14310" y="9517"/>
                </a:cubicBezTo>
                <a:lnTo>
                  <a:pt x="14326" y="9517"/>
                </a:lnTo>
                <a:cubicBezTo>
                  <a:pt x="14394" y="9516"/>
                  <a:pt x="14394" y="9411"/>
                  <a:pt x="14326" y="9411"/>
                </a:cubicBezTo>
                <a:close/>
                <a:moveTo>
                  <a:pt x="20198" y="9368"/>
                </a:moveTo>
                <a:cubicBezTo>
                  <a:pt x="20194" y="9368"/>
                  <a:pt x="20189" y="9368"/>
                  <a:pt x="20184" y="9370"/>
                </a:cubicBezTo>
                <a:cubicBezTo>
                  <a:pt x="20158" y="9377"/>
                  <a:pt x="20137" y="9407"/>
                  <a:pt x="20148" y="9435"/>
                </a:cubicBezTo>
                <a:cubicBezTo>
                  <a:pt x="20153" y="9450"/>
                  <a:pt x="20158" y="9465"/>
                  <a:pt x="20162" y="9480"/>
                </a:cubicBezTo>
                <a:cubicBezTo>
                  <a:pt x="20170" y="9503"/>
                  <a:pt x="20191" y="9518"/>
                  <a:pt x="20215" y="9518"/>
                </a:cubicBezTo>
                <a:cubicBezTo>
                  <a:pt x="20219" y="9518"/>
                  <a:pt x="20224" y="9518"/>
                  <a:pt x="20228" y="9516"/>
                </a:cubicBezTo>
                <a:cubicBezTo>
                  <a:pt x="20254" y="9508"/>
                  <a:pt x="20275" y="9479"/>
                  <a:pt x="20265" y="9450"/>
                </a:cubicBezTo>
                <a:cubicBezTo>
                  <a:pt x="20260" y="9437"/>
                  <a:pt x="20254" y="9421"/>
                  <a:pt x="20249" y="9406"/>
                </a:cubicBezTo>
                <a:cubicBezTo>
                  <a:pt x="20241" y="9384"/>
                  <a:pt x="20221" y="9368"/>
                  <a:pt x="20198" y="9368"/>
                </a:cubicBezTo>
                <a:close/>
                <a:moveTo>
                  <a:pt x="22841" y="9436"/>
                </a:moveTo>
                <a:cubicBezTo>
                  <a:pt x="22831" y="9436"/>
                  <a:pt x="22820" y="9441"/>
                  <a:pt x="22814" y="9454"/>
                </a:cubicBezTo>
                <a:cubicBezTo>
                  <a:pt x="22809" y="9464"/>
                  <a:pt x="22803" y="9473"/>
                  <a:pt x="22798" y="9484"/>
                </a:cubicBezTo>
                <a:cubicBezTo>
                  <a:pt x="22784" y="9511"/>
                  <a:pt x="22808" y="9537"/>
                  <a:pt x="22831" y="9537"/>
                </a:cubicBezTo>
                <a:cubicBezTo>
                  <a:pt x="22842" y="9537"/>
                  <a:pt x="22852" y="9532"/>
                  <a:pt x="22859" y="9518"/>
                </a:cubicBezTo>
                <a:cubicBezTo>
                  <a:pt x="22864" y="9508"/>
                  <a:pt x="22869" y="9500"/>
                  <a:pt x="22875" y="9489"/>
                </a:cubicBezTo>
                <a:cubicBezTo>
                  <a:pt x="22889" y="9462"/>
                  <a:pt x="22865" y="9436"/>
                  <a:pt x="22841" y="9436"/>
                </a:cubicBezTo>
                <a:close/>
                <a:moveTo>
                  <a:pt x="7380" y="9460"/>
                </a:moveTo>
                <a:cubicBezTo>
                  <a:pt x="7372" y="9460"/>
                  <a:pt x="7364" y="9463"/>
                  <a:pt x="7356" y="9470"/>
                </a:cubicBezTo>
                <a:lnTo>
                  <a:pt x="7341" y="9486"/>
                </a:lnTo>
                <a:cubicBezTo>
                  <a:pt x="7315" y="9511"/>
                  <a:pt x="7340" y="9547"/>
                  <a:pt x="7367" y="9547"/>
                </a:cubicBezTo>
                <a:cubicBezTo>
                  <a:pt x="7375" y="9547"/>
                  <a:pt x="7383" y="9544"/>
                  <a:pt x="7390" y="9536"/>
                </a:cubicBezTo>
                <a:lnTo>
                  <a:pt x="7406" y="9521"/>
                </a:lnTo>
                <a:cubicBezTo>
                  <a:pt x="7431" y="9496"/>
                  <a:pt x="7407" y="9460"/>
                  <a:pt x="7380" y="9460"/>
                </a:cubicBezTo>
                <a:close/>
                <a:moveTo>
                  <a:pt x="18608" y="9548"/>
                </a:moveTo>
                <a:cubicBezTo>
                  <a:pt x="18584" y="9548"/>
                  <a:pt x="18584" y="9583"/>
                  <a:pt x="18608" y="9583"/>
                </a:cubicBezTo>
                <a:cubicBezTo>
                  <a:pt x="18631" y="9583"/>
                  <a:pt x="18631" y="9548"/>
                  <a:pt x="18608" y="9548"/>
                </a:cubicBezTo>
                <a:close/>
                <a:moveTo>
                  <a:pt x="24711" y="9523"/>
                </a:moveTo>
                <a:cubicBezTo>
                  <a:pt x="24668" y="9523"/>
                  <a:pt x="24668" y="9592"/>
                  <a:pt x="24712" y="9594"/>
                </a:cubicBezTo>
                <a:cubicBezTo>
                  <a:pt x="24758" y="9594"/>
                  <a:pt x="24758" y="9523"/>
                  <a:pt x="24712" y="9523"/>
                </a:cubicBezTo>
                <a:cubicBezTo>
                  <a:pt x="24712" y="9523"/>
                  <a:pt x="24711" y="9523"/>
                  <a:pt x="24711" y="9523"/>
                </a:cubicBezTo>
                <a:close/>
                <a:moveTo>
                  <a:pt x="7720" y="9480"/>
                </a:moveTo>
                <a:cubicBezTo>
                  <a:pt x="7699" y="9480"/>
                  <a:pt x="7677" y="9497"/>
                  <a:pt x="7682" y="9524"/>
                </a:cubicBezTo>
                <a:lnTo>
                  <a:pt x="7698" y="9599"/>
                </a:lnTo>
                <a:cubicBezTo>
                  <a:pt x="7702" y="9617"/>
                  <a:pt x="7715" y="9624"/>
                  <a:pt x="7729" y="9624"/>
                </a:cubicBezTo>
                <a:cubicBezTo>
                  <a:pt x="7750" y="9624"/>
                  <a:pt x="7772" y="9607"/>
                  <a:pt x="7766" y="9580"/>
                </a:cubicBezTo>
                <a:lnTo>
                  <a:pt x="7750" y="9506"/>
                </a:lnTo>
                <a:cubicBezTo>
                  <a:pt x="7747" y="9487"/>
                  <a:pt x="7734" y="9480"/>
                  <a:pt x="7720" y="9480"/>
                </a:cubicBezTo>
                <a:close/>
                <a:moveTo>
                  <a:pt x="8943" y="9504"/>
                </a:moveTo>
                <a:cubicBezTo>
                  <a:pt x="8938" y="9504"/>
                  <a:pt x="8933" y="9505"/>
                  <a:pt x="8928" y="9507"/>
                </a:cubicBezTo>
                <a:cubicBezTo>
                  <a:pt x="8912" y="9512"/>
                  <a:pt x="8898" y="9517"/>
                  <a:pt x="8883" y="9523"/>
                </a:cubicBezTo>
                <a:cubicBezTo>
                  <a:pt x="8856" y="9532"/>
                  <a:pt x="8839" y="9559"/>
                  <a:pt x="8846" y="9589"/>
                </a:cubicBezTo>
                <a:cubicBezTo>
                  <a:pt x="8851" y="9610"/>
                  <a:pt x="8873" y="9628"/>
                  <a:pt x="8896" y="9628"/>
                </a:cubicBezTo>
                <a:cubicBezTo>
                  <a:pt x="8901" y="9628"/>
                  <a:pt x="8906" y="9627"/>
                  <a:pt x="8911" y="9625"/>
                </a:cubicBezTo>
                <a:cubicBezTo>
                  <a:pt x="8927" y="9620"/>
                  <a:pt x="8942" y="9615"/>
                  <a:pt x="8956" y="9610"/>
                </a:cubicBezTo>
                <a:cubicBezTo>
                  <a:pt x="8983" y="9600"/>
                  <a:pt x="9001" y="9573"/>
                  <a:pt x="8993" y="9544"/>
                </a:cubicBezTo>
                <a:cubicBezTo>
                  <a:pt x="8987" y="9522"/>
                  <a:pt x="8965" y="9504"/>
                  <a:pt x="8943" y="9504"/>
                </a:cubicBezTo>
                <a:close/>
                <a:moveTo>
                  <a:pt x="12970" y="9431"/>
                </a:moveTo>
                <a:cubicBezTo>
                  <a:pt x="12962" y="9431"/>
                  <a:pt x="12954" y="9434"/>
                  <a:pt x="12946" y="9442"/>
                </a:cubicBezTo>
                <a:cubicBezTo>
                  <a:pt x="12906" y="9485"/>
                  <a:pt x="12864" y="9529"/>
                  <a:pt x="12823" y="9574"/>
                </a:cubicBezTo>
                <a:cubicBezTo>
                  <a:pt x="12799" y="9599"/>
                  <a:pt x="12823" y="9635"/>
                  <a:pt x="12849" y="9635"/>
                </a:cubicBezTo>
                <a:cubicBezTo>
                  <a:pt x="12857" y="9635"/>
                  <a:pt x="12866" y="9631"/>
                  <a:pt x="12873" y="9623"/>
                </a:cubicBezTo>
                <a:cubicBezTo>
                  <a:pt x="12914" y="9580"/>
                  <a:pt x="12956" y="9536"/>
                  <a:pt x="12996" y="9491"/>
                </a:cubicBezTo>
                <a:cubicBezTo>
                  <a:pt x="13020" y="9466"/>
                  <a:pt x="12996" y="9431"/>
                  <a:pt x="12970" y="9431"/>
                </a:cubicBezTo>
                <a:close/>
                <a:moveTo>
                  <a:pt x="24081" y="9532"/>
                </a:moveTo>
                <a:cubicBezTo>
                  <a:pt x="24013" y="9532"/>
                  <a:pt x="24013" y="9639"/>
                  <a:pt x="24081" y="9639"/>
                </a:cubicBezTo>
                <a:cubicBezTo>
                  <a:pt x="24151" y="9639"/>
                  <a:pt x="24151" y="9532"/>
                  <a:pt x="24081" y="9532"/>
                </a:cubicBezTo>
                <a:close/>
                <a:moveTo>
                  <a:pt x="12204" y="9579"/>
                </a:moveTo>
                <a:cubicBezTo>
                  <a:pt x="12158" y="9579"/>
                  <a:pt x="12158" y="9649"/>
                  <a:pt x="12204" y="9649"/>
                </a:cubicBezTo>
                <a:cubicBezTo>
                  <a:pt x="12250" y="9649"/>
                  <a:pt x="12250" y="9579"/>
                  <a:pt x="12204" y="9579"/>
                </a:cubicBezTo>
                <a:close/>
                <a:moveTo>
                  <a:pt x="14697" y="9540"/>
                </a:moveTo>
                <a:cubicBezTo>
                  <a:pt x="14670" y="9540"/>
                  <a:pt x="14644" y="9557"/>
                  <a:pt x="14644" y="9592"/>
                </a:cubicBezTo>
                <a:lnTo>
                  <a:pt x="14644" y="9608"/>
                </a:lnTo>
                <a:cubicBezTo>
                  <a:pt x="14644" y="9643"/>
                  <a:pt x="14670" y="9660"/>
                  <a:pt x="14697" y="9660"/>
                </a:cubicBezTo>
                <a:cubicBezTo>
                  <a:pt x="14724" y="9660"/>
                  <a:pt x="14750" y="9643"/>
                  <a:pt x="14750" y="9608"/>
                </a:cubicBezTo>
                <a:lnTo>
                  <a:pt x="14750" y="9592"/>
                </a:lnTo>
                <a:cubicBezTo>
                  <a:pt x="14750" y="9557"/>
                  <a:pt x="14724" y="9540"/>
                  <a:pt x="14697" y="9540"/>
                </a:cubicBezTo>
                <a:close/>
                <a:moveTo>
                  <a:pt x="1320" y="9548"/>
                </a:moveTo>
                <a:cubicBezTo>
                  <a:pt x="1279" y="9548"/>
                  <a:pt x="1242" y="9601"/>
                  <a:pt x="1280" y="9638"/>
                </a:cubicBezTo>
                <a:lnTo>
                  <a:pt x="1296" y="9654"/>
                </a:lnTo>
                <a:cubicBezTo>
                  <a:pt x="1307" y="9665"/>
                  <a:pt x="1320" y="9670"/>
                  <a:pt x="1332" y="9670"/>
                </a:cubicBezTo>
                <a:cubicBezTo>
                  <a:pt x="1373" y="9670"/>
                  <a:pt x="1409" y="9616"/>
                  <a:pt x="1372" y="9579"/>
                </a:cubicBezTo>
                <a:lnTo>
                  <a:pt x="1356" y="9564"/>
                </a:lnTo>
                <a:cubicBezTo>
                  <a:pt x="1345" y="9553"/>
                  <a:pt x="1332" y="9548"/>
                  <a:pt x="1320" y="9548"/>
                </a:cubicBezTo>
                <a:close/>
                <a:moveTo>
                  <a:pt x="8463" y="9553"/>
                </a:moveTo>
                <a:cubicBezTo>
                  <a:pt x="8437" y="9553"/>
                  <a:pt x="8410" y="9570"/>
                  <a:pt x="8410" y="9604"/>
                </a:cubicBezTo>
                <a:lnTo>
                  <a:pt x="8410" y="9620"/>
                </a:lnTo>
                <a:cubicBezTo>
                  <a:pt x="8410" y="9655"/>
                  <a:pt x="8437" y="9672"/>
                  <a:pt x="8464" y="9672"/>
                </a:cubicBezTo>
                <a:cubicBezTo>
                  <a:pt x="8491" y="9672"/>
                  <a:pt x="8517" y="9655"/>
                  <a:pt x="8517" y="9620"/>
                </a:cubicBezTo>
                <a:lnTo>
                  <a:pt x="8517" y="9604"/>
                </a:lnTo>
                <a:cubicBezTo>
                  <a:pt x="8517" y="9570"/>
                  <a:pt x="8490" y="9553"/>
                  <a:pt x="8463" y="9553"/>
                </a:cubicBezTo>
                <a:close/>
                <a:moveTo>
                  <a:pt x="3740" y="9605"/>
                </a:moveTo>
                <a:cubicBezTo>
                  <a:pt x="3728" y="9605"/>
                  <a:pt x="3716" y="9618"/>
                  <a:pt x="3723" y="9633"/>
                </a:cubicBezTo>
                <a:cubicBezTo>
                  <a:pt x="3729" y="9643"/>
                  <a:pt x="3734" y="9653"/>
                  <a:pt x="3739" y="9663"/>
                </a:cubicBezTo>
                <a:cubicBezTo>
                  <a:pt x="3742" y="9670"/>
                  <a:pt x="3747" y="9672"/>
                  <a:pt x="3753" y="9672"/>
                </a:cubicBezTo>
                <a:cubicBezTo>
                  <a:pt x="3764" y="9672"/>
                  <a:pt x="3777" y="9659"/>
                  <a:pt x="3770" y="9644"/>
                </a:cubicBezTo>
                <a:cubicBezTo>
                  <a:pt x="3763" y="9636"/>
                  <a:pt x="3758" y="9625"/>
                  <a:pt x="3754" y="9615"/>
                </a:cubicBezTo>
                <a:cubicBezTo>
                  <a:pt x="3750" y="9608"/>
                  <a:pt x="3745" y="9605"/>
                  <a:pt x="3740" y="9605"/>
                </a:cubicBezTo>
                <a:close/>
                <a:moveTo>
                  <a:pt x="3227" y="9554"/>
                </a:moveTo>
                <a:cubicBezTo>
                  <a:pt x="3218" y="9554"/>
                  <a:pt x="3208" y="9556"/>
                  <a:pt x="3200" y="9560"/>
                </a:cubicBezTo>
                <a:cubicBezTo>
                  <a:pt x="3189" y="9566"/>
                  <a:pt x="3180" y="9571"/>
                  <a:pt x="3169" y="9576"/>
                </a:cubicBezTo>
                <a:cubicBezTo>
                  <a:pt x="3143" y="9590"/>
                  <a:pt x="3137" y="9625"/>
                  <a:pt x="3150" y="9649"/>
                </a:cubicBezTo>
                <a:cubicBezTo>
                  <a:pt x="3161" y="9667"/>
                  <a:pt x="3179" y="9676"/>
                  <a:pt x="3197" y="9676"/>
                </a:cubicBezTo>
                <a:cubicBezTo>
                  <a:pt x="3206" y="9676"/>
                  <a:pt x="3215" y="9674"/>
                  <a:pt x="3224" y="9669"/>
                </a:cubicBezTo>
                <a:cubicBezTo>
                  <a:pt x="3234" y="9664"/>
                  <a:pt x="3243" y="9659"/>
                  <a:pt x="3253" y="9654"/>
                </a:cubicBezTo>
                <a:cubicBezTo>
                  <a:pt x="3279" y="9641"/>
                  <a:pt x="3287" y="9605"/>
                  <a:pt x="3273" y="9580"/>
                </a:cubicBezTo>
                <a:cubicBezTo>
                  <a:pt x="3262" y="9563"/>
                  <a:pt x="3245" y="9554"/>
                  <a:pt x="3227" y="9554"/>
                </a:cubicBezTo>
                <a:close/>
                <a:moveTo>
                  <a:pt x="4263" y="9570"/>
                </a:moveTo>
                <a:cubicBezTo>
                  <a:pt x="4195" y="9571"/>
                  <a:pt x="4194" y="9678"/>
                  <a:pt x="4263" y="9678"/>
                </a:cubicBezTo>
                <a:lnTo>
                  <a:pt x="4293" y="9678"/>
                </a:lnTo>
                <a:cubicBezTo>
                  <a:pt x="4361" y="9678"/>
                  <a:pt x="4362" y="9570"/>
                  <a:pt x="4293" y="9570"/>
                </a:cubicBezTo>
                <a:close/>
                <a:moveTo>
                  <a:pt x="6277" y="9581"/>
                </a:moveTo>
                <a:cubicBezTo>
                  <a:pt x="6259" y="9581"/>
                  <a:pt x="6242" y="9593"/>
                  <a:pt x="6242" y="9616"/>
                </a:cubicBezTo>
                <a:lnTo>
                  <a:pt x="6242" y="9646"/>
                </a:lnTo>
                <a:cubicBezTo>
                  <a:pt x="6242" y="9669"/>
                  <a:pt x="6259" y="9680"/>
                  <a:pt x="6277" y="9680"/>
                </a:cubicBezTo>
                <a:cubicBezTo>
                  <a:pt x="6294" y="9680"/>
                  <a:pt x="6312" y="9669"/>
                  <a:pt x="6312" y="9646"/>
                </a:cubicBezTo>
                <a:lnTo>
                  <a:pt x="6312" y="9616"/>
                </a:lnTo>
                <a:cubicBezTo>
                  <a:pt x="6312" y="9593"/>
                  <a:pt x="6294" y="9581"/>
                  <a:pt x="6277" y="9581"/>
                </a:cubicBezTo>
                <a:close/>
                <a:moveTo>
                  <a:pt x="15152" y="9567"/>
                </a:moveTo>
                <a:cubicBezTo>
                  <a:pt x="15134" y="9567"/>
                  <a:pt x="15116" y="9578"/>
                  <a:pt x="15116" y="9601"/>
                </a:cubicBezTo>
                <a:lnTo>
                  <a:pt x="15116" y="9646"/>
                </a:lnTo>
                <a:cubicBezTo>
                  <a:pt x="15116" y="9669"/>
                  <a:pt x="15134" y="9680"/>
                  <a:pt x="15152" y="9680"/>
                </a:cubicBezTo>
                <a:cubicBezTo>
                  <a:pt x="15169" y="9680"/>
                  <a:pt x="15187" y="9669"/>
                  <a:pt x="15187" y="9646"/>
                </a:cubicBezTo>
                <a:lnTo>
                  <a:pt x="15187" y="9601"/>
                </a:lnTo>
                <a:cubicBezTo>
                  <a:pt x="15187" y="9578"/>
                  <a:pt x="15169" y="9567"/>
                  <a:pt x="15152" y="9567"/>
                </a:cubicBezTo>
                <a:close/>
                <a:moveTo>
                  <a:pt x="13946" y="9597"/>
                </a:moveTo>
                <a:cubicBezTo>
                  <a:pt x="13919" y="9597"/>
                  <a:pt x="13895" y="9633"/>
                  <a:pt x="13921" y="9658"/>
                </a:cubicBezTo>
                <a:lnTo>
                  <a:pt x="13936" y="9674"/>
                </a:lnTo>
                <a:cubicBezTo>
                  <a:pt x="13944" y="9681"/>
                  <a:pt x="13952" y="9684"/>
                  <a:pt x="13960" y="9684"/>
                </a:cubicBezTo>
                <a:cubicBezTo>
                  <a:pt x="13987" y="9684"/>
                  <a:pt x="14011" y="9648"/>
                  <a:pt x="13986" y="9623"/>
                </a:cubicBezTo>
                <a:lnTo>
                  <a:pt x="13970" y="9608"/>
                </a:lnTo>
                <a:cubicBezTo>
                  <a:pt x="13963" y="9600"/>
                  <a:pt x="13954" y="9597"/>
                  <a:pt x="13946" y="9597"/>
                </a:cubicBezTo>
                <a:close/>
                <a:moveTo>
                  <a:pt x="6102" y="9636"/>
                </a:moveTo>
                <a:cubicBezTo>
                  <a:pt x="6094" y="9636"/>
                  <a:pt x="6086" y="9639"/>
                  <a:pt x="6079" y="9647"/>
                </a:cubicBezTo>
                <a:lnTo>
                  <a:pt x="6064" y="9663"/>
                </a:lnTo>
                <a:cubicBezTo>
                  <a:pt x="6038" y="9688"/>
                  <a:pt x="6063" y="9724"/>
                  <a:pt x="6090" y="9724"/>
                </a:cubicBezTo>
                <a:cubicBezTo>
                  <a:pt x="6095" y="9724"/>
                  <a:pt x="6101" y="9723"/>
                  <a:pt x="6106" y="9720"/>
                </a:cubicBezTo>
                <a:cubicBezTo>
                  <a:pt x="6112" y="9723"/>
                  <a:pt x="6119" y="9724"/>
                  <a:pt x="6126" y="9724"/>
                </a:cubicBezTo>
                <a:cubicBezTo>
                  <a:pt x="6144" y="9724"/>
                  <a:pt x="6162" y="9713"/>
                  <a:pt x="6162" y="9690"/>
                </a:cubicBezTo>
                <a:lnTo>
                  <a:pt x="6162" y="9675"/>
                </a:lnTo>
                <a:cubicBezTo>
                  <a:pt x="6162" y="9652"/>
                  <a:pt x="6144" y="9640"/>
                  <a:pt x="6126" y="9640"/>
                </a:cubicBezTo>
                <a:cubicBezTo>
                  <a:pt x="6124" y="9640"/>
                  <a:pt x="6121" y="9640"/>
                  <a:pt x="6118" y="9641"/>
                </a:cubicBezTo>
                <a:cubicBezTo>
                  <a:pt x="6113" y="9638"/>
                  <a:pt x="6108" y="9636"/>
                  <a:pt x="6102" y="9636"/>
                </a:cubicBezTo>
                <a:close/>
                <a:moveTo>
                  <a:pt x="19762" y="9581"/>
                </a:moveTo>
                <a:cubicBezTo>
                  <a:pt x="19752" y="9581"/>
                  <a:pt x="19742" y="9584"/>
                  <a:pt x="19736" y="9591"/>
                </a:cubicBezTo>
                <a:cubicBezTo>
                  <a:pt x="19721" y="9605"/>
                  <a:pt x="19723" y="9626"/>
                  <a:pt x="19736" y="9641"/>
                </a:cubicBezTo>
                <a:cubicBezTo>
                  <a:pt x="19757" y="9665"/>
                  <a:pt x="19777" y="9690"/>
                  <a:pt x="19798" y="9715"/>
                </a:cubicBezTo>
                <a:cubicBezTo>
                  <a:pt x="19803" y="9722"/>
                  <a:pt x="19812" y="9726"/>
                  <a:pt x="19821" y="9726"/>
                </a:cubicBezTo>
                <a:cubicBezTo>
                  <a:pt x="19831" y="9726"/>
                  <a:pt x="19840" y="9722"/>
                  <a:pt x="19847" y="9715"/>
                </a:cubicBezTo>
                <a:cubicBezTo>
                  <a:pt x="19862" y="9701"/>
                  <a:pt x="19861" y="9680"/>
                  <a:pt x="19847" y="9665"/>
                </a:cubicBezTo>
                <a:cubicBezTo>
                  <a:pt x="19826" y="9641"/>
                  <a:pt x="19807" y="9616"/>
                  <a:pt x="19786" y="9591"/>
                </a:cubicBezTo>
                <a:cubicBezTo>
                  <a:pt x="19780" y="9584"/>
                  <a:pt x="19771" y="9581"/>
                  <a:pt x="19762" y="9581"/>
                </a:cubicBezTo>
                <a:close/>
                <a:moveTo>
                  <a:pt x="5288" y="9605"/>
                </a:moveTo>
                <a:cubicBezTo>
                  <a:pt x="5252" y="9605"/>
                  <a:pt x="5215" y="9644"/>
                  <a:pt x="5238" y="9685"/>
                </a:cubicBezTo>
                <a:cubicBezTo>
                  <a:pt x="5258" y="9721"/>
                  <a:pt x="5290" y="9737"/>
                  <a:pt x="5329" y="9742"/>
                </a:cubicBezTo>
                <a:cubicBezTo>
                  <a:pt x="5331" y="9742"/>
                  <a:pt x="5333" y="9742"/>
                  <a:pt x="5335" y="9742"/>
                </a:cubicBezTo>
                <a:cubicBezTo>
                  <a:pt x="5361" y="9742"/>
                  <a:pt x="5383" y="9714"/>
                  <a:pt x="5383" y="9688"/>
                </a:cubicBezTo>
                <a:cubicBezTo>
                  <a:pt x="5383" y="9658"/>
                  <a:pt x="5361" y="9639"/>
                  <a:pt x="5333" y="9636"/>
                </a:cubicBezTo>
                <a:cubicBezTo>
                  <a:pt x="5331" y="9634"/>
                  <a:pt x="5331" y="9633"/>
                  <a:pt x="5330" y="9632"/>
                </a:cubicBezTo>
                <a:cubicBezTo>
                  <a:pt x="5320" y="9613"/>
                  <a:pt x="5305" y="9605"/>
                  <a:pt x="5288" y="9605"/>
                </a:cubicBezTo>
                <a:close/>
                <a:moveTo>
                  <a:pt x="17870" y="9711"/>
                </a:moveTo>
                <a:cubicBezTo>
                  <a:pt x="17848" y="9711"/>
                  <a:pt x="17846" y="9747"/>
                  <a:pt x="17870" y="9747"/>
                </a:cubicBezTo>
                <a:lnTo>
                  <a:pt x="17886" y="9747"/>
                </a:lnTo>
                <a:cubicBezTo>
                  <a:pt x="17908" y="9746"/>
                  <a:pt x="17909" y="9711"/>
                  <a:pt x="17886" y="9711"/>
                </a:cubicBezTo>
                <a:close/>
                <a:moveTo>
                  <a:pt x="4895" y="9681"/>
                </a:moveTo>
                <a:cubicBezTo>
                  <a:pt x="4849" y="9681"/>
                  <a:pt x="4849" y="9752"/>
                  <a:pt x="4895" y="9752"/>
                </a:cubicBezTo>
                <a:cubicBezTo>
                  <a:pt x="4940" y="9752"/>
                  <a:pt x="4940" y="9681"/>
                  <a:pt x="4895" y="9681"/>
                </a:cubicBezTo>
                <a:close/>
                <a:moveTo>
                  <a:pt x="11722" y="9649"/>
                </a:moveTo>
                <a:cubicBezTo>
                  <a:pt x="11654" y="9649"/>
                  <a:pt x="11654" y="9757"/>
                  <a:pt x="11722" y="9757"/>
                </a:cubicBezTo>
                <a:cubicBezTo>
                  <a:pt x="11791" y="9757"/>
                  <a:pt x="11791" y="9649"/>
                  <a:pt x="11722" y="9649"/>
                </a:cubicBezTo>
                <a:close/>
                <a:moveTo>
                  <a:pt x="9589" y="9693"/>
                </a:moveTo>
                <a:cubicBezTo>
                  <a:pt x="9543" y="9693"/>
                  <a:pt x="9543" y="9764"/>
                  <a:pt x="9589" y="9764"/>
                </a:cubicBezTo>
                <a:lnTo>
                  <a:pt x="9618" y="9764"/>
                </a:lnTo>
                <a:cubicBezTo>
                  <a:pt x="9664" y="9764"/>
                  <a:pt x="9664" y="9693"/>
                  <a:pt x="9618" y="9693"/>
                </a:cubicBezTo>
                <a:close/>
                <a:moveTo>
                  <a:pt x="24441" y="9686"/>
                </a:moveTo>
                <a:cubicBezTo>
                  <a:pt x="24424" y="9686"/>
                  <a:pt x="24406" y="9698"/>
                  <a:pt x="24406" y="9721"/>
                </a:cubicBezTo>
                <a:lnTo>
                  <a:pt x="24406" y="9736"/>
                </a:lnTo>
                <a:cubicBezTo>
                  <a:pt x="24406" y="9759"/>
                  <a:pt x="24424" y="9771"/>
                  <a:pt x="24441" y="9771"/>
                </a:cubicBezTo>
                <a:cubicBezTo>
                  <a:pt x="24459" y="9771"/>
                  <a:pt x="24476" y="9759"/>
                  <a:pt x="24476" y="9736"/>
                </a:cubicBezTo>
                <a:lnTo>
                  <a:pt x="24476" y="9721"/>
                </a:lnTo>
                <a:cubicBezTo>
                  <a:pt x="24476" y="9698"/>
                  <a:pt x="24459" y="9686"/>
                  <a:pt x="24441" y="9686"/>
                </a:cubicBezTo>
                <a:close/>
                <a:moveTo>
                  <a:pt x="21312" y="9673"/>
                </a:moveTo>
                <a:cubicBezTo>
                  <a:pt x="21294" y="9673"/>
                  <a:pt x="21276" y="9685"/>
                  <a:pt x="21276" y="9707"/>
                </a:cubicBezTo>
                <a:lnTo>
                  <a:pt x="21276" y="9737"/>
                </a:lnTo>
                <a:cubicBezTo>
                  <a:pt x="21276" y="9760"/>
                  <a:pt x="21294" y="9772"/>
                  <a:pt x="21312" y="9772"/>
                </a:cubicBezTo>
                <a:cubicBezTo>
                  <a:pt x="21329" y="9772"/>
                  <a:pt x="21347" y="9760"/>
                  <a:pt x="21347" y="9737"/>
                </a:cubicBezTo>
                <a:lnTo>
                  <a:pt x="21347" y="9707"/>
                </a:lnTo>
                <a:cubicBezTo>
                  <a:pt x="21347" y="9685"/>
                  <a:pt x="21329" y="9673"/>
                  <a:pt x="21312" y="9673"/>
                </a:cubicBezTo>
                <a:close/>
                <a:moveTo>
                  <a:pt x="6492" y="9683"/>
                </a:moveTo>
                <a:cubicBezTo>
                  <a:pt x="6481" y="9683"/>
                  <a:pt x="6470" y="9689"/>
                  <a:pt x="6464" y="9702"/>
                </a:cubicBezTo>
                <a:cubicBezTo>
                  <a:pt x="6459" y="9712"/>
                  <a:pt x="6453" y="9722"/>
                  <a:pt x="6448" y="9732"/>
                </a:cubicBezTo>
                <a:cubicBezTo>
                  <a:pt x="6434" y="9760"/>
                  <a:pt x="6459" y="9786"/>
                  <a:pt x="6483" y="9786"/>
                </a:cubicBezTo>
                <a:cubicBezTo>
                  <a:pt x="6493" y="9786"/>
                  <a:pt x="6504" y="9780"/>
                  <a:pt x="6510" y="9768"/>
                </a:cubicBezTo>
                <a:cubicBezTo>
                  <a:pt x="6515" y="9757"/>
                  <a:pt x="6521" y="9748"/>
                  <a:pt x="6526" y="9737"/>
                </a:cubicBezTo>
                <a:cubicBezTo>
                  <a:pt x="6540" y="9709"/>
                  <a:pt x="6515" y="9683"/>
                  <a:pt x="6492" y="9683"/>
                </a:cubicBezTo>
                <a:close/>
                <a:moveTo>
                  <a:pt x="2429" y="9708"/>
                </a:moveTo>
                <a:cubicBezTo>
                  <a:pt x="2423" y="9708"/>
                  <a:pt x="2418" y="9710"/>
                  <a:pt x="2414" y="9715"/>
                </a:cubicBezTo>
                <a:cubicBezTo>
                  <a:pt x="2401" y="9732"/>
                  <a:pt x="2386" y="9746"/>
                  <a:pt x="2366" y="9752"/>
                </a:cubicBezTo>
                <a:cubicBezTo>
                  <a:pt x="2347" y="9759"/>
                  <a:pt x="2353" y="9787"/>
                  <a:pt x="2369" y="9787"/>
                </a:cubicBezTo>
                <a:cubicBezTo>
                  <a:pt x="2371" y="9787"/>
                  <a:pt x="2373" y="9787"/>
                  <a:pt x="2375" y="9786"/>
                </a:cubicBezTo>
                <a:cubicBezTo>
                  <a:pt x="2403" y="9777"/>
                  <a:pt x="2428" y="9758"/>
                  <a:pt x="2444" y="9733"/>
                </a:cubicBezTo>
                <a:cubicBezTo>
                  <a:pt x="2453" y="9721"/>
                  <a:pt x="2441" y="9708"/>
                  <a:pt x="2429" y="9708"/>
                </a:cubicBezTo>
                <a:close/>
                <a:moveTo>
                  <a:pt x="15602" y="9731"/>
                </a:moveTo>
                <a:cubicBezTo>
                  <a:pt x="15556" y="9731"/>
                  <a:pt x="15556" y="9801"/>
                  <a:pt x="15602" y="9801"/>
                </a:cubicBezTo>
                <a:lnTo>
                  <a:pt x="15618" y="9801"/>
                </a:lnTo>
                <a:cubicBezTo>
                  <a:pt x="15619" y="9801"/>
                  <a:pt x="15619" y="9801"/>
                  <a:pt x="15620" y="9801"/>
                </a:cubicBezTo>
                <a:cubicBezTo>
                  <a:pt x="15664" y="9801"/>
                  <a:pt x="15663" y="9732"/>
                  <a:pt x="15618" y="9731"/>
                </a:cubicBezTo>
                <a:close/>
                <a:moveTo>
                  <a:pt x="17194" y="9739"/>
                </a:moveTo>
                <a:cubicBezTo>
                  <a:pt x="17182" y="9739"/>
                  <a:pt x="17170" y="9752"/>
                  <a:pt x="17178" y="9767"/>
                </a:cubicBezTo>
                <a:cubicBezTo>
                  <a:pt x="17183" y="9777"/>
                  <a:pt x="17188" y="9788"/>
                  <a:pt x="17193" y="9796"/>
                </a:cubicBezTo>
                <a:cubicBezTo>
                  <a:pt x="17197" y="9803"/>
                  <a:pt x="17202" y="9805"/>
                  <a:pt x="17207" y="9805"/>
                </a:cubicBezTo>
                <a:cubicBezTo>
                  <a:pt x="17218" y="9805"/>
                  <a:pt x="17230" y="9793"/>
                  <a:pt x="17223" y="9778"/>
                </a:cubicBezTo>
                <a:cubicBezTo>
                  <a:pt x="17218" y="9768"/>
                  <a:pt x="17212" y="9758"/>
                  <a:pt x="17207" y="9748"/>
                </a:cubicBezTo>
                <a:cubicBezTo>
                  <a:pt x="17204" y="9741"/>
                  <a:pt x="17199" y="9739"/>
                  <a:pt x="17194" y="9739"/>
                </a:cubicBezTo>
                <a:close/>
                <a:moveTo>
                  <a:pt x="14552" y="9696"/>
                </a:moveTo>
                <a:cubicBezTo>
                  <a:pt x="14512" y="9696"/>
                  <a:pt x="14475" y="9750"/>
                  <a:pt x="14513" y="9788"/>
                </a:cubicBezTo>
                <a:lnTo>
                  <a:pt x="14528" y="9803"/>
                </a:lnTo>
                <a:cubicBezTo>
                  <a:pt x="14539" y="9814"/>
                  <a:pt x="14552" y="9819"/>
                  <a:pt x="14564" y="9819"/>
                </a:cubicBezTo>
                <a:cubicBezTo>
                  <a:pt x="14605" y="9819"/>
                  <a:pt x="14642" y="9766"/>
                  <a:pt x="14604" y="9728"/>
                </a:cubicBezTo>
                <a:lnTo>
                  <a:pt x="14588" y="9712"/>
                </a:lnTo>
                <a:cubicBezTo>
                  <a:pt x="14577" y="9701"/>
                  <a:pt x="14565" y="9696"/>
                  <a:pt x="14552" y="9696"/>
                </a:cubicBezTo>
                <a:close/>
                <a:moveTo>
                  <a:pt x="20739" y="9682"/>
                </a:moveTo>
                <a:cubicBezTo>
                  <a:pt x="20720" y="9682"/>
                  <a:pt x="20702" y="9691"/>
                  <a:pt x="20693" y="9708"/>
                </a:cubicBezTo>
                <a:cubicBezTo>
                  <a:pt x="20688" y="9720"/>
                  <a:pt x="20683" y="9728"/>
                  <a:pt x="20678" y="9738"/>
                </a:cubicBezTo>
                <a:cubicBezTo>
                  <a:pt x="20664" y="9764"/>
                  <a:pt x="20671" y="9796"/>
                  <a:pt x="20698" y="9812"/>
                </a:cubicBezTo>
                <a:cubicBezTo>
                  <a:pt x="20706" y="9817"/>
                  <a:pt x="20715" y="9819"/>
                  <a:pt x="20725" y="9819"/>
                </a:cubicBezTo>
                <a:cubicBezTo>
                  <a:pt x="20743" y="9819"/>
                  <a:pt x="20762" y="9810"/>
                  <a:pt x="20771" y="9793"/>
                </a:cubicBezTo>
                <a:cubicBezTo>
                  <a:pt x="20776" y="9782"/>
                  <a:pt x="20781" y="9773"/>
                  <a:pt x="20786" y="9763"/>
                </a:cubicBezTo>
                <a:cubicBezTo>
                  <a:pt x="20799" y="9736"/>
                  <a:pt x="20794" y="9705"/>
                  <a:pt x="20767" y="9689"/>
                </a:cubicBezTo>
                <a:cubicBezTo>
                  <a:pt x="20759" y="9684"/>
                  <a:pt x="20749" y="9682"/>
                  <a:pt x="20739" y="9682"/>
                </a:cubicBezTo>
                <a:close/>
                <a:moveTo>
                  <a:pt x="9228" y="9752"/>
                </a:moveTo>
                <a:cubicBezTo>
                  <a:pt x="9182" y="9752"/>
                  <a:pt x="9183" y="9822"/>
                  <a:pt x="9229" y="9822"/>
                </a:cubicBezTo>
                <a:cubicBezTo>
                  <a:pt x="9275" y="9822"/>
                  <a:pt x="9275" y="9752"/>
                  <a:pt x="9229" y="9752"/>
                </a:cubicBezTo>
                <a:cubicBezTo>
                  <a:pt x="9228" y="9752"/>
                  <a:pt x="9228" y="9752"/>
                  <a:pt x="9228" y="9752"/>
                </a:cubicBezTo>
                <a:close/>
                <a:moveTo>
                  <a:pt x="13346" y="9749"/>
                </a:moveTo>
                <a:cubicBezTo>
                  <a:pt x="13340" y="9749"/>
                  <a:pt x="13335" y="9750"/>
                  <a:pt x="13329" y="9753"/>
                </a:cubicBezTo>
                <a:cubicBezTo>
                  <a:pt x="13318" y="9758"/>
                  <a:pt x="13309" y="9764"/>
                  <a:pt x="13298" y="9769"/>
                </a:cubicBezTo>
                <a:cubicBezTo>
                  <a:pt x="13262" y="9787"/>
                  <a:pt x="13285" y="9835"/>
                  <a:pt x="13318" y="9835"/>
                </a:cubicBezTo>
                <a:cubicBezTo>
                  <a:pt x="13323" y="9835"/>
                  <a:pt x="13328" y="9833"/>
                  <a:pt x="13334" y="9831"/>
                </a:cubicBezTo>
                <a:cubicBezTo>
                  <a:pt x="13345" y="9825"/>
                  <a:pt x="13354" y="9820"/>
                  <a:pt x="13364" y="9815"/>
                </a:cubicBezTo>
                <a:cubicBezTo>
                  <a:pt x="13399" y="9797"/>
                  <a:pt x="13378" y="9749"/>
                  <a:pt x="13346" y="9749"/>
                </a:cubicBezTo>
                <a:close/>
                <a:moveTo>
                  <a:pt x="23323" y="9753"/>
                </a:moveTo>
                <a:cubicBezTo>
                  <a:pt x="23315" y="9753"/>
                  <a:pt x="23307" y="9756"/>
                  <a:pt x="23299" y="9764"/>
                </a:cubicBezTo>
                <a:lnTo>
                  <a:pt x="23283" y="9779"/>
                </a:lnTo>
                <a:cubicBezTo>
                  <a:pt x="23258" y="9804"/>
                  <a:pt x="23283" y="9840"/>
                  <a:pt x="23310" y="9840"/>
                </a:cubicBezTo>
                <a:cubicBezTo>
                  <a:pt x="23318" y="9840"/>
                  <a:pt x="23326" y="9837"/>
                  <a:pt x="23333" y="9830"/>
                </a:cubicBezTo>
                <a:lnTo>
                  <a:pt x="23349" y="9814"/>
                </a:lnTo>
                <a:cubicBezTo>
                  <a:pt x="23374" y="9788"/>
                  <a:pt x="23351" y="9753"/>
                  <a:pt x="23323" y="9753"/>
                </a:cubicBezTo>
                <a:close/>
                <a:moveTo>
                  <a:pt x="3501" y="9689"/>
                </a:moveTo>
                <a:cubicBezTo>
                  <a:pt x="3461" y="9689"/>
                  <a:pt x="3424" y="9742"/>
                  <a:pt x="3460" y="9779"/>
                </a:cubicBezTo>
                <a:cubicBezTo>
                  <a:pt x="3486" y="9804"/>
                  <a:pt x="3509" y="9831"/>
                  <a:pt x="3534" y="9856"/>
                </a:cubicBezTo>
                <a:cubicBezTo>
                  <a:pt x="3545" y="9867"/>
                  <a:pt x="3557" y="9872"/>
                  <a:pt x="3570" y="9872"/>
                </a:cubicBezTo>
                <a:cubicBezTo>
                  <a:pt x="3610" y="9872"/>
                  <a:pt x="3647" y="9818"/>
                  <a:pt x="3609" y="9780"/>
                </a:cubicBezTo>
                <a:cubicBezTo>
                  <a:pt x="3585" y="9756"/>
                  <a:pt x="3561" y="9730"/>
                  <a:pt x="3536" y="9705"/>
                </a:cubicBezTo>
                <a:cubicBezTo>
                  <a:pt x="3525" y="9694"/>
                  <a:pt x="3513" y="9689"/>
                  <a:pt x="3501" y="9689"/>
                </a:cubicBezTo>
                <a:close/>
                <a:moveTo>
                  <a:pt x="15842" y="9809"/>
                </a:moveTo>
                <a:cubicBezTo>
                  <a:pt x="15796" y="9809"/>
                  <a:pt x="15796" y="9879"/>
                  <a:pt x="15842" y="9879"/>
                </a:cubicBezTo>
                <a:lnTo>
                  <a:pt x="15858" y="9879"/>
                </a:lnTo>
                <a:cubicBezTo>
                  <a:pt x="15903" y="9879"/>
                  <a:pt x="15903" y="9809"/>
                  <a:pt x="15858" y="9809"/>
                </a:cubicBezTo>
                <a:close/>
                <a:moveTo>
                  <a:pt x="7253" y="9779"/>
                </a:moveTo>
                <a:cubicBezTo>
                  <a:pt x="7232" y="9779"/>
                  <a:pt x="7210" y="9796"/>
                  <a:pt x="7217" y="9822"/>
                </a:cubicBezTo>
                <a:cubicBezTo>
                  <a:pt x="7222" y="9842"/>
                  <a:pt x="7228" y="9862"/>
                  <a:pt x="7233" y="9883"/>
                </a:cubicBezTo>
                <a:cubicBezTo>
                  <a:pt x="7237" y="9901"/>
                  <a:pt x="7251" y="9908"/>
                  <a:pt x="7264" y="9908"/>
                </a:cubicBezTo>
                <a:cubicBezTo>
                  <a:pt x="7285" y="9908"/>
                  <a:pt x="7307" y="9891"/>
                  <a:pt x="7301" y="9864"/>
                </a:cubicBezTo>
                <a:cubicBezTo>
                  <a:pt x="7296" y="9845"/>
                  <a:pt x="7290" y="9825"/>
                  <a:pt x="7285" y="9804"/>
                </a:cubicBezTo>
                <a:cubicBezTo>
                  <a:pt x="7281" y="9786"/>
                  <a:pt x="7267" y="9779"/>
                  <a:pt x="7253" y="9779"/>
                </a:cubicBezTo>
                <a:close/>
                <a:moveTo>
                  <a:pt x="327" y="9867"/>
                </a:moveTo>
                <a:cubicBezTo>
                  <a:pt x="310" y="9867"/>
                  <a:pt x="300" y="9891"/>
                  <a:pt x="318" y="9900"/>
                </a:cubicBezTo>
                <a:cubicBezTo>
                  <a:pt x="328" y="9905"/>
                  <a:pt x="338" y="9910"/>
                  <a:pt x="347" y="9916"/>
                </a:cubicBezTo>
                <a:cubicBezTo>
                  <a:pt x="350" y="9917"/>
                  <a:pt x="353" y="9918"/>
                  <a:pt x="356" y="9918"/>
                </a:cubicBezTo>
                <a:cubicBezTo>
                  <a:pt x="373" y="9918"/>
                  <a:pt x="383" y="9893"/>
                  <a:pt x="366" y="9885"/>
                </a:cubicBezTo>
                <a:cubicBezTo>
                  <a:pt x="355" y="9880"/>
                  <a:pt x="346" y="9875"/>
                  <a:pt x="336" y="9869"/>
                </a:cubicBezTo>
                <a:cubicBezTo>
                  <a:pt x="332" y="9868"/>
                  <a:pt x="330" y="9867"/>
                  <a:pt x="327" y="9867"/>
                </a:cubicBezTo>
                <a:close/>
                <a:moveTo>
                  <a:pt x="7935" y="9916"/>
                </a:moveTo>
                <a:cubicBezTo>
                  <a:pt x="7912" y="9916"/>
                  <a:pt x="7912" y="9951"/>
                  <a:pt x="7935" y="9951"/>
                </a:cubicBezTo>
                <a:lnTo>
                  <a:pt x="7950" y="9951"/>
                </a:lnTo>
                <a:cubicBezTo>
                  <a:pt x="7975" y="9951"/>
                  <a:pt x="7975" y="9916"/>
                  <a:pt x="7950" y="9916"/>
                </a:cubicBezTo>
                <a:close/>
                <a:moveTo>
                  <a:pt x="7487" y="9926"/>
                </a:moveTo>
                <a:cubicBezTo>
                  <a:pt x="7475" y="9926"/>
                  <a:pt x="7463" y="9945"/>
                  <a:pt x="7474" y="9957"/>
                </a:cubicBezTo>
                <a:cubicBezTo>
                  <a:pt x="7482" y="9968"/>
                  <a:pt x="7495" y="9973"/>
                  <a:pt x="7508" y="9973"/>
                </a:cubicBezTo>
                <a:cubicBezTo>
                  <a:pt x="7520" y="9973"/>
                  <a:pt x="7533" y="9968"/>
                  <a:pt x="7542" y="9958"/>
                </a:cubicBezTo>
                <a:cubicBezTo>
                  <a:pt x="7554" y="9946"/>
                  <a:pt x="7542" y="9929"/>
                  <a:pt x="7528" y="9929"/>
                </a:cubicBezTo>
                <a:cubicBezTo>
                  <a:pt x="7524" y="9929"/>
                  <a:pt x="7520" y="9931"/>
                  <a:pt x="7517" y="9934"/>
                </a:cubicBezTo>
                <a:cubicBezTo>
                  <a:pt x="7514" y="9937"/>
                  <a:pt x="7511" y="9939"/>
                  <a:pt x="7509" y="9939"/>
                </a:cubicBezTo>
                <a:cubicBezTo>
                  <a:pt x="7505" y="9939"/>
                  <a:pt x="7502" y="9936"/>
                  <a:pt x="7499" y="9932"/>
                </a:cubicBezTo>
                <a:cubicBezTo>
                  <a:pt x="7496" y="9928"/>
                  <a:pt x="7491" y="9926"/>
                  <a:pt x="7487" y="9926"/>
                </a:cubicBezTo>
                <a:close/>
                <a:moveTo>
                  <a:pt x="24472" y="9792"/>
                </a:moveTo>
                <a:cubicBezTo>
                  <a:pt x="24464" y="9792"/>
                  <a:pt x="24455" y="9795"/>
                  <a:pt x="24448" y="9803"/>
                </a:cubicBezTo>
                <a:cubicBezTo>
                  <a:pt x="24407" y="9846"/>
                  <a:pt x="24365" y="9890"/>
                  <a:pt x="24324" y="9935"/>
                </a:cubicBezTo>
                <a:cubicBezTo>
                  <a:pt x="24300" y="9960"/>
                  <a:pt x="24324" y="9996"/>
                  <a:pt x="24351" y="9996"/>
                </a:cubicBezTo>
                <a:cubicBezTo>
                  <a:pt x="24359" y="9996"/>
                  <a:pt x="24367" y="9993"/>
                  <a:pt x="24375" y="9985"/>
                </a:cubicBezTo>
                <a:cubicBezTo>
                  <a:pt x="24415" y="9942"/>
                  <a:pt x="24456" y="9898"/>
                  <a:pt x="24497" y="9853"/>
                </a:cubicBezTo>
                <a:cubicBezTo>
                  <a:pt x="24521" y="9828"/>
                  <a:pt x="24498" y="9792"/>
                  <a:pt x="24472" y="9792"/>
                </a:cubicBezTo>
                <a:close/>
                <a:moveTo>
                  <a:pt x="10402" y="9918"/>
                </a:moveTo>
                <a:cubicBezTo>
                  <a:pt x="10369" y="9918"/>
                  <a:pt x="10347" y="9966"/>
                  <a:pt x="10384" y="9984"/>
                </a:cubicBezTo>
                <a:cubicBezTo>
                  <a:pt x="10395" y="9989"/>
                  <a:pt x="10403" y="9994"/>
                  <a:pt x="10413" y="9999"/>
                </a:cubicBezTo>
                <a:cubicBezTo>
                  <a:pt x="10419" y="10002"/>
                  <a:pt x="10425" y="10004"/>
                  <a:pt x="10430" y="10004"/>
                </a:cubicBezTo>
                <a:cubicBezTo>
                  <a:pt x="10462" y="10004"/>
                  <a:pt x="10484" y="9956"/>
                  <a:pt x="10449" y="9938"/>
                </a:cubicBezTo>
                <a:cubicBezTo>
                  <a:pt x="10439" y="9932"/>
                  <a:pt x="10429" y="9927"/>
                  <a:pt x="10419" y="9922"/>
                </a:cubicBezTo>
                <a:cubicBezTo>
                  <a:pt x="10413" y="9919"/>
                  <a:pt x="10407" y="9918"/>
                  <a:pt x="10402" y="9918"/>
                </a:cubicBezTo>
                <a:close/>
                <a:moveTo>
                  <a:pt x="5676" y="9890"/>
                </a:moveTo>
                <a:cubicBezTo>
                  <a:pt x="5635" y="9890"/>
                  <a:pt x="5598" y="9943"/>
                  <a:pt x="5635" y="9982"/>
                </a:cubicBezTo>
                <a:cubicBezTo>
                  <a:pt x="5642" y="9987"/>
                  <a:pt x="5647" y="9992"/>
                  <a:pt x="5651" y="9997"/>
                </a:cubicBezTo>
                <a:cubicBezTo>
                  <a:pt x="5662" y="10008"/>
                  <a:pt x="5674" y="10013"/>
                  <a:pt x="5687" y="10013"/>
                </a:cubicBezTo>
                <a:cubicBezTo>
                  <a:pt x="5728" y="10013"/>
                  <a:pt x="5765" y="9960"/>
                  <a:pt x="5727" y="9922"/>
                </a:cubicBezTo>
                <a:lnTo>
                  <a:pt x="5712" y="9906"/>
                </a:lnTo>
                <a:cubicBezTo>
                  <a:pt x="5701" y="9895"/>
                  <a:pt x="5688" y="9890"/>
                  <a:pt x="5676" y="9890"/>
                </a:cubicBezTo>
                <a:close/>
                <a:moveTo>
                  <a:pt x="18516" y="9888"/>
                </a:moveTo>
                <a:cubicBezTo>
                  <a:pt x="18497" y="9888"/>
                  <a:pt x="18478" y="9898"/>
                  <a:pt x="18468" y="9916"/>
                </a:cubicBezTo>
                <a:cubicBezTo>
                  <a:pt x="18453" y="9942"/>
                  <a:pt x="18463" y="9973"/>
                  <a:pt x="18488" y="9989"/>
                </a:cubicBezTo>
                <a:cubicBezTo>
                  <a:pt x="18513" y="10005"/>
                  <a:pt x="18536" y="10020"/>
                  <a:pt x="18562" y="10036"/>
                </a:cubicBezTo>
                <a:cubicBezTo>
                  <a:pt x="18569" y="10041"/>
                  <a:pt x="18578" y="10043"/>
                  <a:pt x="18587" y="10043"/>
                </a:cubicBezTo>
                <a:cubicBezTo>
                  <a:pt x="18606" y="10043"/>
                  <a:pt x="18626" y="10033"/>
                  <a:pt x="18635" y="10016"/>
                </a:cubicBezTo>
                <a:cubicBezTo>
                  <a:pt x="18651" y="9990"/>
                  <a:pt x="18640" y="9958"/>
                  <a:pt x="18615" y="9943"/>
                </a:cubicBezTo>
                <a:cubicBezTo>
                  <a:pt x="18590" y="9927"/>
                  <a:pt x="18567" y="9911"/>
                  <a:pt x="18542" y="9896"/>
                </a:cubicBezTo>
                <a:cubicBezTo>
                  <a:pt x="18534" y="9891"/>
                  <a:pt x="18525" y="9888"/>
                  <a:pt x="18516" y="9888"/>
                </a:cubicBezTo>
                <a:close/>
                <a:moveTo>
                  <a:pt x="5306" y="9948"/>
                </a:moveTo>
                <a:cubicBezTo>
                  <a:pt x="5238" y="9948"/>
                  <a:pt x="5237" y="10056"/>
                  <a:pt x="5306" y="10056"/>
                </a:cubicBezTo>
                <a:lnTo>
                  <a:pt x="5322" y="10056"/>
                </a:lnTo>
                <a:cubicBezTo>
                  <a:pt x="5390" y="10056"/>
                  <a:pt x="5390" y="9948"/>
                  <a:pt x="5322" y="9948"/>
                </a:cubicBezTo>
                <a:close/>
                <a:moveTo>
                  <a:pt x="11195" y="9906"/>
                </a:moveTo>
                <a:cubicBezTo>
                  <a:pt x="11190" y="9906"/>
                  <a:pt x="11185" y="9907"/>
                  <a:pt x="11180" y="9908"/>
                </a:cubicBezTo>
                <a:cubicBezTo>
                  <a:pt x="11154" y="9916"/>
                  <a:pt x="11133" y="9946"/>
                  <a:pt x="11144" y="9973"/>
                </a:cubicBezTo>
                <a:cubicBezTo>
                  <a:pt x="11149" y="9989"/>
                  <a:pt x="11154" y="10004"/>
                  <a:pt x="11158" y="10018"/>
                </a:cubicBezTo>
                <a:cubicBezTo>
                  <a:pt x="11166" y="10041"/>
                  <a:pt x="11187" y="10057"/>
                  <a:pt x="11211" y="10057"/>
                </a:cubicBezTo>
                <a:cubicBezTo>
                  <a:pt x="11215" y="10057"/>
                  <a:pt x="11220" y="10056"/>
                  <a:pt x="11224" y="10055"/>
                </a:cubicBezTo>
                <a:cubicBezTo>
                  <a:pt x="11250" y="10046"/>
                  <a:pt x="11271" y="10016"/>
                  <a:pt x="11261" y="9989"/>
                </a:cubicBezTo>
                <a:cubicBezTo>
                  <a:pt x="11256" y="9974"/>
                  <a:pt x="11250" y="9958"/>
                  <a:pt x="11245" y="9945"/>
                </a:cubicBezTo>
                <a:cubicBezTo>
                  <a:pt x="11237" y="9922"/>
                  <a:pt x="11217" y="9906"/>
                  <a:pt x="11195" y="9906"/>
                </a:cubicBezTo>
                <a:close/>
                <a:moveTo>
                  <a:pt x="22334" y="9916"/>
                </a:moveTo>
                <a:cubicBezTo>
                  <a:pt x="22313" y="9916"/>
                  <a:pt x="22291" y="9933"/>
                  <a:pt x="22298" y="9960"/>
                </a:cubicBezTo>
                <a:cubicBezTo>
                  <a:pt x="22309" y="10001"/>
                  <a:pt x="22337" y="10037"/>
                  <a:pt x="22376" y="10056"/>
                </a:cubicBezTo>
                <a:cubicBezTo>
                  <a:pt x="22382" y="10059"/>
                  <a:pt x="22388" y="10061"/>
                  <a:pt x="22393" y="10061"/>
                </a:cubicBezTo>
                <a:cubicBezTo>
                  <a:pt x="22424" y="10061"/>
                  <a:pt x="22444" y="10013"/>
                  <a:pt x="22410" y="9995"/>
                </a:cubicBezTo>
                <a:cubicBezTo>
                  <a:pt x="22387" y="9984"/>
                  <a:pt x="22372" y="9967"/>
                  <a:pt x="22366" y="9942"/>
                </a:cubicBezTo>
                <a:cubicBezTo>
                  <a:pt x="22362" y="9924"/>
                  <a:pt x="22348" y="9916"/>
                  <a:pt x="22334" y="9916"/>
                </a:cubicBezTo>
                <a:close/>
                <a:moveTo>
                  <a:pt x="19372" y="9924"/>
                </a:moveTo>
                <a:cubicBezTo>
                  <a:pt x="19369" y="9924"/>
                  <a:pt x="19366" y="9924"/>
                  <a:pt x="19363" y="9925"/>
                </a:cubicBezTo>
                <a:cubicBezTo>
                  <a:pt x="19345" y="9930"/>
                  <a:pt x="19332" y="9951"/>
                  <a:pt x="19338" y="9968"/>
                </a:cubicBezTo>
                <a:cubicBezTo>
                  <a:pt x="19348" y="9993"/>
                  <a:pt x="19358" y="10018"/>
                  <a:pt x="19368" y="10042"/>
                </a:cubicBezTo>
                <a:cubicBezTo>
                  <a:pt x="19374" y="10058"/>
                  <a:pt x="19386" y="10069"/>
                  <a:pt x="19402" y="10069"/>
                </a:cubicBezTo>
                <a:cubicBezTo>
                  <a:pt x="19405" y="10069"/>
                  <a:pt x="19408" y="10068"/>
                  <a:pt x="19411" y="10067"/>
                </a:cubicBezTo>
                <a:cubicBezTo>
                  <a:pt x="19428" y="10063"/>
                  <a:pt x="19444" y="10041"/>
                  <a:pt x="19436" y="10024"/>
                </a:cubicBezTo>
                <a:cubicBezTo>
                  <a:pt x="19426" y="9999"/>
                  <a:pt x="19416" y="9974"/>
                  <a:pt x="19406" y="9950"/>
                </a:cubicBezTo>
                <a:cubicBezTo>
                  <a:pt x="19400" y="9934"/>
                  <a:pt x="19388" y="9924"/>
                  <a:pt x="19372" y="9924"/>
                </a:cubicBezTo>
                <a:close/>
                <a:moveTo>
                  <a:pt x="13839" y="9975"/>
                </a:moveTo>
                <a:cubicBezTo>
                  <a:pt x="13828" y="9975"/>
                  <a:pt x="13817" y="9980"/>
                  <a:pt x="13811" y="9993"/>
                </a:cubicBezTo>
                <a:cubicBezTo>
                  <a:pt x="13805" y="10004"/>
                  <a:pt x="13800" y="10013"/>
                  <a:pt x="13795" y="10023"/>
                </a:cubicBezTo>
                <a:cubicBezTo>
                  <a:pt x="13781" y="10050"/>
                  <a:pt x="13805" y="10076"/>
                  <a:pt x="13829" y="10076"/>
                </a:cubicBezTo>
                <a:cubicBezTo>
                  <a:pt x="13839" y="10076"/>
                  <a:pt x="13850" y="10071"/>
                  <a:pt x="13857" y="10058"/>
                </a:cubicBezTo>
                <a:cubicBezTo>
                  <a:pt x="13862" y="10048"/>
                  <a:pt x="13867" y="10039"/>
                  <a:pt x="13873" y="10029"/>
                </a:cubicBezTo>
                <a:cubicBezTo>
                  <a:pt x="13887" y="10001"/>
                  <a:pt x="13862" y="9975"/>
                  <a:pt x="13839" y="9975"/>
                </a:cubicBezTo>
                <a:close/>
                <a:moveTo>
                  <a:pt x="17991" y="10026"/>
                </a:moveTo>
                <a:cubicBezTo>
                  <a:pt x="17977" y="10026"/>
                  <a:pt x="17965" y="10044"/>
                  <a:pt x="17977" y="10056"/>
                </a:cubicBezTo>
                <a:lnTo>
                  <a:pt x="17993" y="10072"/>
                </a:lnTo>
                <a:cubicBezTo>
                  <a:pt x="17996" y="10076"/>
                  <a:pt x="18001" y="10077"/>
                  <a:pt x="18005" y="10077"/>
                </a:cubicBezTo>
                <a:cubicBezTo>
                  <a:pt x="18018" y="10077"/>
                  <a:pt x="18030" y="10059"/>
                  <a:pt x="18018" y="10046"/>
                </a:cubicBezTo>
                <a:lnTo>
                  <a:pt x="18002" y="10031"/>
                </a:lnTo>
                <a:cubicBezTo>
                  <a:pt x="17999" y="10027"/>
                  <a:pt x="17995" y="10026"/>
                  <a:pt x="17991" y="10026"/>
                </a:cubicBezTo>
                <a:close/>
                <a:moveTo>
                  <a:pt x="3059" y="10008"/>
                </a:moveTo>
                <a:cubicBezTo>
                  <a:pt x="3014" y="10008"/>
                  <a:pt x="3014" y="10078"/>
                  <a:pt x="3059" y="10078"/>
                </a:cubicBezTo>
                <a:lnTo>
                  <a:pt x="3075" y="10078"/>
                </a:lnTo>
                <a:cubicBezTo>
                  <a:pt x="3121" y="10078"/>
                  <a:pt x="3121" y="10008"/>
                  <a:pt x="3075" y="10008"/>
                </a:cubicBezTo>
                <a:close/>
                <a:moveTo>
                  <a:pt x="16338" y="10019"/>
                </a:moveTo>
                <a:cubicBezTo>
                  <a:pt x="16292" y="10019"/>
                  <a:pt x="16292" y="10089"/>
                  <a:pt x="16338" y="10089"/>
                </a:cubicBezTo>
                <a:lnTo>
                  <a:pt x="16368" y="10089"/>
                </a:lnTo>
                <a:cubicBezTo>
                  <a:pt x="16414" y="10089"/>
                  <a:pt x="16414" y="10019"/>
                  <a:pt x="16368" y="10019"/>
                </a:cubicBezTo>
                <a:close/>
                <a:moveTo>
                  <a:pt x="6832" y="10033"/>
                </a:moveTo>
                <a:cubicBezTo>
                  <a:pt x="6814" y="10033"/>
                  <a:pt x="6796" y="10044"/>
                  <a:pt x="6796" y="10067"/>
                </a:cubicBezTo>
                <a:lnTo>
                  <a:pt x="6796" y="10083"/>
                </a:lnTo>
                <a:cubicBezTo>
                  <a:pt x="6796" y="10106"/>
                  <a:pt x="6814" y="10118"/>
                  <a:pt x="6831" y="10118"/>
                </a:cubicBezTo>
                <a:cubicBezTo>
                  <a:pt x="6849" y="10118"/>
                  <a:pt x="6866" y="10106"/>
                  <a:pt x="6866" y="10083"/>
                </a:cubicBezTo>
                <a:lnTo>
                  <a:pt x="6866" y="10067"/>
                </a:lnTo>
                <a:cubicBezTo>
                  <a:pt x="6867" y="10044"/>
                  <a:pt x="6849" y="10033"/>
                  <a:pt x="6832" y="10033"/>
                </a:cubicBezTo>
                <a:close/>
                <a:moveTo>
                  <a:pt x="9604" y="10086"/>
                </a:moveTo>
                <a:cubicBezTo>
                  <a:pt x="9579" y="10086"/>
                  <a:pt x="9579" y="10121"/>
                  <a:pt x="9604" y="10121"/>
                </a:cubicBezTo>
                <a:cubicBezTo>
                  <a:pt x="9626" y="10121"/>
                  <a:pt x="9626" y="10086"/>
                  <a:pt x="9604" y="10086"/>
                </a:cubicBezTo>
                <a:close/>
                <a:moveTo>
                  <a:pt x="23471" y="10024"/>
                </a:moveTo>
                <a:cubicBezTo>
                  <a:pt x="23448" y="10024"/>
                  <a:pt x="23423" y="10049"/>
                  <a:pt x="23437" y="10078"/>
                </a:cubicBezTo>
                <a:cubicBezTo>
                  <a:pt x="23442" y="10088"/>
                  <a:pt x="23448" y="10098"/>
                  <a:pt x="23453" y="10108"/>
                </a:cubicBezTo>
                <a:cubicBezTo>
                  <a:pt x="23459" y="10121"/>
                  <a:pt x="23470" y="10126"/>
                  <a:pt x="23480" y="10126"/>
                </a:cubicBezTo>
                <a:cubicBezTo>
                  <a:pt x="23503" y="10126"/>
                  <a:pt x="23527" y="10101"/>
                  <a:pt x="23514" y="10073"/>
                </a:cubicBezTo>
                <a:cubicBezTo>
                  <a:pt x="23508" y="10062"/>
                  <a:pt x="23503" y="10053"/>
                  <a:pt x="23498" y="10042"/>
                </a:cubicBezTo>
                <a:cubicBezTo>
                  <a:pt x="23492" y="10029"/>
                  <a:pt x="23482" y="10024"/>
                  <a:pt x="23471" y="10024"/>
                </a:cubicBezTo>
                <a:close/>
                <a:moveTo>
                  <a:pt x="24439" y="10017"/>
                </a:moveTo>
                <a:cubicBezTo>
                  <a:pt x="24425" y="10017"/>
                  <a:pt x="24411" y="10024"/>
                  <a:pt x="24406" y="10041"/>
                </a:cubicBezTo>
                <a:cubicBezTo>
                  <a:pt x="24401" y="10057"/>
                  <a:pt x="24396" y="10072"/>
                  <a:pt x="24390" y="10086"/>
                </a:cubicBezTo>
                <a:cubicBezTo>
                  <a:pt x="24382" y="10112"/>
                  <a:pt x="24403" y="10130"/>
                  <a:pt x="24425" y="10130"/>
                </a:cubicBezTo>
                <a:cubicBezTo>
                  <a:pt x="24439" y="10130"/>
                  <a:pt x="24453" y="10122"/>
                  <a:pt x="24459" y="10105"/>
                </a:cubicBezTo>
                <a:cubicBezTo>
                  <a:pt x="24464" y="10089"/>
                  <a:pt x="24469" y="10075"/>
                  <a:pt x="24474" y="10061"/>
                </a:cubicBezTo>
                <a:cubicBezTo>
                  <a:pt x="24483" y="10035"/>
                  <a:pt x="24460" y="10017"/>
                  <a:pt x="24439" y="10017"/>
                </a:cubicBezTo>
                <a:close/>
                <a:moveTo>
                  <a:pt x="7899" y="10050"/>
                </a:moveTo>
                <a:cubicBezTo>
                  <a:pt x="7873" y="10050"/>
                  <a:pt x="7848" y="10085"/>
                  <a:pt x="7872" y="10110"/>
                </a:cubicBezTo>
                <a:lnTo>
                  <a:pt x="7888" y="10126"/>
                </a:lnTo>
                <a:cubicBezTo>
                  <a:pt x="7895" y="10134"/>
                  <a:pt x="7904" y="10137"/>
                  <a:pt x="7912" y="10137"/>
                </a:cubicBezTo>
                <a:cubicBezTo>
                  <a:pt x="7939" y="10137"/>
                  <a:pt x="7963" y="10101"/>
                  <a:pt x="7938" y="10077"/>
                </a:cubicBezTo>
                <a:lnTo>
                  <a:pt x="7922" y="10061"/>
                </a:lnTo>
                <a:cubicBezTo>
                  <a:pt x="7915" y="10054"/>
                  <a:pt x="7907" y="10050"/>
                  <a:pt x="7899" y="10050"/>
                </a:cubicBezTo>
                <a:close/>
                <a:moveTo>
                  <a:pt x="86" y="10060"/>
                </a:moveTo>
                <a:cubicBezTo>
                  <a:pt x="58" y="10060"/>
                  <a:pt x="33" y="10095"/>
                  <a:pt x="60" y="10120"/>
                </a:cubicBezTo>
                <a:cubicBezTo>
                  <a:pt x="70" y="10130"/>
                  <a:pt x="81" y="10140"/>
                  <a:pt x="91" y="10149"/>
                </a:cubicBezTo>
                <a:cubicBezTo>
                  <a:pt x="98" y="10156"/>
                  <a:pt x="106" y="10159"/>
                  <a:pt x="114" y="10159"/>
                </a:cubicBezTo>
                <a:cubicBezTo>
                  <a:pt x="142" y="10159"/>
                  <a:pt x="168" y="10123"/>
                  <a:pt x="141" y="10099"/>
                </a:cubicBezTo>
                <a:cubicBezTo>
                  <a:pt x="130" y="10088"/>
                  <a:pt x="120" y="10079"/>
                  <a:pt x="109" y="10071"/>
                </a:cubicBezTo>
                <a:cubicBezTo>
                  <a:pt x="102" y="10063"/>
                  <a:pt x="94" y="10060"/>
                  <a:pt x="86" y="10060"/>
                </a:cubicBezTo>
                <a:close/>
                <a:moveTo>
                  <a:pt x="21550" y="10095"/>
                </a:moveTo>
                <a:cubicBezTo>
                  <a:pt x="21533" y="10095"/>
                  <a:pt x="21515" y="10106"/>
                  <a:pt x="21515" y="10129"/>
                </a:cubicBezTo>
                <a:lnTo>
                  <a:pt x="21515" y="10145"/>
                </a:lnTo>
                <a:cubicBezTo>
                  <a:pt x="21515" y="10168"/>
                  <a:pt x="21532" y="10180"/>
                  <a:pt x="21550" y="10180"/>
                </a:cubicBezTo>
                <a:cubicBezTo>
                  <a:pt x="21567" y="10180"/>
                  <a:pt x="21585" y="10168"/>
                  <a:pt x="21585" y="10145"/>
                </a:cubicBezTo>
                <a:lnTo>
                  <a:pt x="21585" y="10129"/>
                </a:lnTo>
                <a:cubicBezTo>
                  <a:pt x="21585" y="10106"/>
                  <a:pt x="21568" y="10095"/>
                  <a:pt x="21550" y="10095"/>
                </a:cubicBezTo>
                <a:close/>
                <a:moveTo>
                  <a:pt x="16863" y="10082"/>
                </a:moveTo>
                <a:cubicBezTo>
                  <a:pt x="16845" y="10082"/>
                  <a:pt x="16828" y="10093"/>
                  <a:pt x="16828" y="10116"/>
                </a:cubicBezTo>
                <a:lnTo>
                  <a:pt x="16828" y="10146"/>
                </a:lnTo>
                <a:cubicBezTo>
                  <a:pt x="16828" y="10169"/>
                  <a:pt x="16845" y="10181"/>
                  <a:pt x="16863" y="10181"/>
                </a:cubicBezTo>
                <a:cubicBezTo>
                  <a:pt x="16880" y="10181"/>
                  <a:pt x="16898" y="10169"/>
                  <a:pt x="16898" y="10146"/>
                </a:cubicBezTo>
                <a:lnTo>
                  <a:pt x="16898" y="10116"/>
                </a:lnTo>
                <a:cubicBezTo>
                  <a:pt x="16898" y="10093"/>
                  <a:pt x="16880" y="10082"/>
                  <a:pt x="16863" y="10082"/>
                </a:cubicBezTo>
                <a:close/>
                <a:moveTo>
                  <a:pt x="24845" y="10109"/>
                </a:moveTo>
                <a:cubicBezTo>
                  <a:pt x="24840" y="10109"/>
                  <a:pt x="24834" y="10111"/>
                  <a:pt x="24828" y="10114"/>
                </a:cubicBezTo>
                <a:cubicBezTo>
                  <a:pt x="24820" y="10119"/>
                  <a:pt x="24809" y="10124"/>
                  <a:pt x="24799" y="10129"/>
                </a:cubicBezTo>
                <a:cubicBezTo>
                  <a:pt x="24764" y="10147"/>
                  <a:pt x="24785" y="10195"/>
                  <a:pt x="24817" y="10195"/>
                </a:cubicBezTo>
                <a:cubicBezTo>
                  <a:pt x="24822" y="10195"/>
                  <a:pt x="24828" y="10194"/>
                  <a:pt x="24834" y="10191"/>
                </a:cubicBezTo>
                <a:cubicBezTo>
                  <a:pt x="24844" y="10186"/>
                  <a:pt x="24853" y="10181"/>
                  <a:pt x="24864" y="10175"/>
                </a:cubicBezTo>
                <a:cubicBezTo>
                  <a:pt x="24899" y="10156"/>
                  <a:pt x="24878" y="10109"/>
                  <a:pt x="24845" y="10109"/>
                </a:cubicBezTo>
                <a:close/>
                <a:moveTo>
                  <a:pt x="14998" y="10073"/>
                </a:moveTo>
                <a:cubicBezTo>
                  <a:pt x="14986" y="10073"/>
                  <a:pt x="14974" y="10077"/>
                  <a:pt x="14963" y="10088"/>
                </a:cubicBezTo>
                <a:lnTo>
                  <a:pt x="14947" y="10104"/>
                </a:lnTo>
                <a:cubicBezTo>
                  <a:pt x="14910" y="10141"/>
                  <a:pt x="14946" y="10196"/>
                  <a:pt x="14987" y="10196"/>
                </a:cubicBezTo>
                <a:cubicBezTo>
                  <a:pt x="14999" y="10196"/>
                  <a:pt x="15011" y="10191"/>
                  <a:pt x="15022" y="10181"/>
                </a:cubicBezTo>
                <a:lnTo>
                  <a:pt x="15037" y="10165"/>
                </a:lnTo>
                <a:cubicBezTo>
                  <a:pt x="15075" y="10127"/>
                  <a:pt x="15039" y="10073"/>
                  <a:pt x="14998" y="10073"/>
                </a:cubicBezTo>
                <a:close/>
                <a:moveTo>
                  <a:pt x="14519" y="10102"/>
                </a:moveTo>
                <a:cubicBezTo>
                  <a:pt x="14451" y="10102"/>
                  <a:pt x="14450" y="10209"/>
                  <a:pt x="14519" y="10209"/>
                </a:cubicBezTo>
                <a:cubicBezTo>
                  <a:pt x="14588" y="10209"/>
                  <a:pt x="14588" y="10102"/>
                  <a:pt x="14519" y="10102"/>
                </a:cubicBezTo>
                <a:close/>
                <a:moveTo>
                  <a:pt x="6148" y="10104"/>
                </a:moveTo>
                <a:cubicBezTo>
                  <a:pt x="6130" y="10104"/>
                  <a:pt x="6112" y="10116"/>
                  <a:pt x="6112" y="10139"/>
                </a:cubicBezTo>
                <a:lnTo>
                  <a:pt x="6112" y="10183"/>
                </a:lnTo>
                <a:cubicBezTo>
                  <a:pt x="6112" y="10206"/>
                  <a:pt x="6130" y="10217"/>
                  <a:pt x="6148" y="10217"/>
                </a:cubicBezTo>
                <a:cubicBezTo>
                  <a:pt x="6165" y="10217"/>
                  <a:pt x="6183" y="10206"/>
                  <a:pt x="6183" y="10183"/>
                </a:cubicBezTo>
                <a:lnTo>
                  <a:pt x="6183" y="10139"/>
                </a:lnTo>
                <a:cubicBezTo>
                  <a:pt x="6184" y="10116"/>
                  <a:pt x="6166" y="10104"/>
                  <a:pt x="6148" y="10104"/>
                </a:cubicBezTo>
                <a:close/>
                <a:moveTo>
                  <a:pt x="866" y="10120"/>
                </a:moveTo>
                <a:cubicBezTo>
                  <a:pt x="860" y="10120"/>
                  <a:pt x="855" y="10122"/>
                  <a:pt x="849" y="10125"/>
                </a:cubicBezTo>
                <a:cubicBezTo>
                  <a:pt x="833" y="10134"/>
                  <a:pt x="825" y="10158"/>
                  <a:pt x="836" y="10173"/>
                </a:cubicBezTo>
                <a:cubicBezTo>
                  <a:pt x="852" y="10193"/>
                  <a:pt x="867" y="10214"/>
                  <a:pt x="880" y="10234"/>
                </a:cubicBezTo>
                <a:cubicBezTo>
                  <a:pt x="889" y="10245"/>
                  <a:pt x="900" y="10251"/>
                  <a:pt x="912" y="10251"/>
                </a:cubicBezTo>
                <a:cubicBezTo>
                  <a:pt x="917" y="10251"/>
                  <a:pt x="923" y="10250"/>
                  <a:pt x="929" y="10247"/>
                </a:cubicBezTo>
                <a:cubicBezTo>
                  <a:pt x="945" y="10238"/>
                  <a:pt x="954" y="10214"/>
                  <a:pt x="942" y="10198"/>
                </a:cubicBezTo>
                <a:cubicBezTo>
                  <a:pt x="926" y="10178"/>
                  <a:pt x="912" y="10160"/>
                  <a:pt x="898" y="10139"/>
                </a:cubicBezTo>
                <a:cubicBezTo>
                  <a:pt x="889" y="10128"/>
                  <a:pt x="878" y="10120"/>
                  <a:pt x="866" y="10120"/>
                </a:cubicBezTo>
                <a:close/>
                <a:moveTo>
                  <a:pt x="17254" y="10205"/>
                </a:moveTo>
                <a:cubicBezTo>
                  <a:pt x="17245" y="10205"/>
                  <a:pt x="17236" y="10211"/>
                  <a:pt x="17236" y="10222"/>
                </a:cubicBezTo>
                <a:lnTo>
                  <a:pt x="17236" y="10238"/>
                </a:lnTo>
                <a:cubicBezTo>
                  <a:pt x="17236" y="10250"/>
                  <a:pt x="17245" y="10255"/>
                  <a:pt x="17254" y="10255"/>
                </a:cubicBezTo>
                <a:cubicBezTo>
                  <a:pt x="17263" y="10255"/>
                  <a:pt x="17272" y="10250"/>
                  <a:pt x="17272" y="10238"/>
                </a:cubicBezTo>
                <a:lnTo>
                  <a:pt x="17272" y="10222"/>
                </a:lnTo>
                <a:cubicBezTo>
                  <a:pt x="17272" y="10211"/>
                  <a:pt x="17263" y="10205"/>
                  <a:pt x="17254" y="10205"/>
                </a:cubicBezTo>
                <a:close/>
                <a:moveTo>
                  <a:pt x="10757" y="10119"/>
                </a:moveTo>
                <a:cubicBezTo>
                  <a:pt x="10747" y="10119"/>
                  <a:pt x="10738" y="10122"/>
                  <a:pt x="10732" y="10129"/>
                </a:cubicBezTo>
                <a:cubicBezTo>
                  <a:pt x="10717" y="10144"/>
                  <a:pt x="10718" y="10165"/>
                  <a:pt x="10732" y="10178"/>
                </a:cubicBezTo>
                <a:cubicBezTo>
                  <a:pt x="10753" y="10204"/>
                  <a:pt x="10773" y="10229"/>
                  <a:pt x="10794" y="10254"/>
                </a:cubicBezTo>
                <a:cubicBezTo>
                  <a:pt x="10799" y="10261"/>
                  <a:pt x="10808" y="10264"/>
                  <a:pt x="10817" y="10264"/>
                </a:cubicBezTo>
                <a:cubicBezTo>
                  <a:pt x="10827" y="10264"/>
                  <a:pt x="10836" y="10260"/>
                  <a:pt x="10843" y="10254"/>
                </a:cubicBezTo>
                <a:cubicBezTo>
                  <a:pt x="10858" y="10239"/>
                  <a:pt x="10857" y="10218"/>
                  <a:pt x="10843" y="10204"/>
                </a:cubicBezTo>
                <a:cubicBezTo>
                  <a:pt x="10822" y="10178"/>
                  <a:pt x="10803" y="10153"/>
                  <a:pt x="10782" y="10129"/>
                </a:cubicBezTo>
                <a:cubicBezTo>
                  <a:pt x="10776" y="10122"/>
                  <a:pt x="10767" y="10119"/>
                  <a:pt x="10757" y="10119"/>
                </a:cubicBezTo>
                <a:close/>
                <a:moveTo>
                  <a:pt x="2212" y="10121"/>
                </a:moveTo>
                <a:cubicBezTo>
                  <a:pt x="2196" y="10121"/>
                  <a:pt x="2180" y="10129"/>
                  <a:pt x="2169" y="10146"/>
                </a:cubicBezTo>
                <a:cubicBezTo>
                  <a:pt x="2160" y="10162"/>
                  <a:pt x="2151" y="10177"/>
                  <a:pt x="2142" y="10192"/>
                </a:cubicBezTo>
                <a:cubicBezTo>
                  <a:pt x="2117" y="10233"/>
                  <a:pt x="2154" y="10272"/>
                  <a:pt x="2191" y="10272"/>
                </a:cubicBezTo>
                <a:cubicBezTo>
                  <a:pt x="2207" y="10272"/>
                  <a:pt x="2223" y="10265"/>
                  <a:pt x="2234" y="10247"/>
                </a:cubicBezTo>
                <a:cubicBezTo>
                  <a:pt x="2242" y="10231"/>
                  <a:pt x="2252" y="10215"/>
                  <a:pt x="2261" y="10202"/>
                </a:cubicBezTo>
                <a:cubicBezTo>
                  <a:pt x="2286" y="10160"/>
                  <a:pt x="2249" y="10121"/>
                  <a:pt x="2212" y="10121"/>
                </a:cubicBezTo>
                <a:close/>
                <a:moveTo>
                  <a:pt x="23056" y="10190"/>
                </a:moveTo>
                <a:cubicBezTo>
                  <a:pt x="23052" y="10190"/>
                  <a:pt x="23048" y="10191"/>
                  <a:pt x="23044" y="10192"/>
                </a:cubicBezTo>
                <a:cubicBezTo>
                  <a:pt x="23029" y="10197"/>
                  <a:pt x="23014" y="10203"/>
                  <a:pt x="22999" y="10208"/>
                </a:cubicBezTo>
                <a:cubicBezTo>
                  <a:pt x="22960" y="10221"/>
                  <a:pt x="22971" y="10278"/>
                  <a:pt x="23006" y="10278"/>
                </a:cubicBezTo>
                <a:cubicBezTo>
                  <a:pt x="23010" y="10278"/>
                  <a:pt x="23014" y="10277"/>
                  <a:pt x="23018" y="10276"/>
                </a:cubicBezTo>
                <a:cubicBezTo>
                  <a:pt x="23034" y="10271"/>
                  <a:pt x="23047" y="10265"/>
                  <a:pt x="23062" y="10260"/>
                </a:cubicBezTo>
                <a:cubicBezTo>
                  <a:pt x="23103" y="10248"/>
                  <a:pt x="23091" y="10190"/>
                  <a:pt x="23056" y="10190"/>
                </a:cubicBezTo>
                <a:close/>
                <a:moveTo>
                  <a:pt x="8866" y="10249"/>
                </a:moveTo>
                <a:cubicBezTo>
                  <a:pt x="8842" y="10249"/>
                  <a:pt x="8842" y="10283"/>
                  <a:pt x="8866" y="10283"/>
                </a:cubicBezTo>
                <a:lnTo>
                  <a:pt x="8882" y="10283"/>
                </a:lnTo>
                <a:cubicBezTo>
                  <a:pt x="8904" y="10283"/>
                  <a:pt x="8904" y="10249"/>
                  <a:pt x="8882" y="10249"/>
                </a:cubicBezTo>
                <a:close/>
                <a:moveTo>
                  <a:pt x="3796" y="10193"/>
                </a:moveTo>
                <a:cubicBezTo>
                  <a:pt x="3787" y="10193"/>
                  <a:pt x="3779" y="10199"/>
                  <a:pt x="3779" y="10210"/>
                </a:cubicBezTo>
                <a:lnTo>
                  <a:pt x="3779" y="10285"/>
                </a:lnTo>
                <a:cubicBezTo>
                  <a:pt x="3779" y="10297"/>
                  <a:pt x="3788" y="10303"/>
                  <a:pt x="3796" y="10303"/>
                </a:cubicBezTo>
                <a:cubicBezTo>
                  <a:pt x="3805" y="10303"/>
                  <a:pt x="3814" y="10297"/>
                  <a:pt x="3814" y="10285"/>
                </a:cubicBezTo>
                <a:lnTo>
                  <a:pt x="3814" y="10210"/>
                </a:lnTo>
                <a:cubicBezTo>
                  <a:pt x="3814" y="10199"/>
                  <a:pt x="3805" y="10193"/>
                  <a:pt x="3796" y="10193"/>
                </a:cubicBezTo>
                <a:close/>
                <a:moveTo>
                  <a:pt x="12307" y="10211"/>
                </a:moveTo>
                <a:cubicBezTo>
                  <a:pt x="12289" y="10211"/>
                  <a:pt x="12272" y="10222"/>
                  <a:pt x="12272" y="10246"/>
                </a:cubicBezTo>
                <a:lnTo>
                  <a:pt x="12272" y="10276"/>
                </a:lnTo>
                <a:cubicBezTo>
                  <a:pt x="12272" y="10299"/>
                  <a:pt x="12289" y="10310"/>
                  <a:pt x="12307" y="10310"/>
                </a:cubicBezTo>
                <a:cubicBezTo>
                  <a:pt x="12324" y="10310"/>
                  <a:pt x="12342" y="10299"/>
                  <a:pt x="12342" y="10276"/>
                </a:cubicBezTo>
                <a:lnTo>
                  <a:pt x="12342" y="10246"/>
                </a:lnTo>
                <a:cubicBezTo>
                  <a:pt x="12342" y="10222"/>
                  <a:pt x="12324" y="10211"/>
                  <a:pt x="12307" y="10211"/>
                </a:cubicBezTo>
                <a:close/>
                <a:moveTo>
                  <a:pt x="23774" y="10237"/>
                </a:moveTo>
                <a:cubicBezTo>
                  <a:pt x="23769" y="10237"/>
                  <a:pt x="23764" y="10237"/>
                  <a:pt x="23759" y="10238"/>
                </a:cubicBezTo>
                <a:cubicBezTo>
                  <a:pt x="23718" y="10247"/>
                  <a:pt x="23730" y="10306"/>
                  <a:pt x="23768" y="10307"/>
                </a:cubicBezTo>
                <a:cubicBezTo>
                  <a:pt x="23773" y="10317"/>
                  <a:pt x="23785" y="10322"/>
                  <a:pt x="23798" y="10322"/>
                </a:cubicBezTo>
                <a:cubicBezTo>
                  <a:pt x="23804" y="10322"/>
                  <a:pt x="23810" y="10320"/>
                  <a:pt x="23815" y="10318"/>
                </a:cubicBezTo>
                <a:cubicBezTo>
                  <a:pt x="23833" y="10307"/>
                  <a:pt x="23836" y="10286"/>
                  <a:pt x="23828" y="10270"/>
                </a:cubicBezTo>
                <a:cubicBezTo>
                  <a:pt x="23818" y="10247"/>
                  <a:pt x="23797" y="10237"/>
                  <a:pt x="23774" y="10237"/>
                </a:cubicBezTo>
                <a:close/>
                <a:moveTo>
                  <a:pt x="24093" y="10235"/>
                </a:moveTo>
                <a:cubicBezTo>
                  <a:pt x="24083" y="10235"/>
                  <a:pt x="24073" y="10240"/>
                  <a:pt x="24067" y="10252"/>
                </a:cubicBezTo>
                <a:cubicBezTo>
                  <a:pt x="24061" y="10262"/>
                  <a:pt x="24056" y="10272"/>
                  <a:pt x="24051" y="10282"/>
                </a:cubicBezTo>
                <a:cubicBezTo>
                  <a:pt x="24037" y="10310"/>
                  <a:pt x="24061" y="10336"/>
                  <a:pt x="24085" y="10336"/>
                </a:cubicBezTo>
                <a:cubicBezTo>
                  <a:pt x="24096" y="10336"/>
                  <a:pt x="24106" y="10331"/>
                  <a:pt x="24113" y="10318"/>
                </a:cubicBezTo>
                <a:cubicBezTo>
                  <a:pt x="24118" y="10307"/>
                  <a:pt x="24123" y="10298"/>
                  <a:pt x="24129" y="10287"/>
                </a:cubicBezTo>
                <a:cubicBezTo>
                  <a:pt x="24142" y="10260"/>
                  <a:pt x="24116" y="10235"/>
                  <a:pt x="24093" y="10235"/>
                </a:cubicBezTo>
                <a:close/>
                <a:moveTo>
                  <a:pt x="6598" y="10271"/>
                </a:moveTo>
                <a:cubicBezTo>
                  <a:pt x="6552" y="10271"/>
                  <a:pt x="6552" y="10341"/>
                  <a:pt x="6598" y="10341"/>
                </a:cubicBezTo>
                <a:lnTo>
                  <a:pt x="6614" y="10341"/>
                </a:lnTo>
                <a:cubicBezTo>
                  <a:pt x="6658" y="10341"/>
                  <a:pt x="6660" y="10271"/>
                  <a:pt x="6614" y="10271"/>
                </a:cubicBezTo>
                <a:close/>
                <a:moveTo>
                  <a:pt x="20170" y="10225"/>
                </a:moveTo>
                <a:cubicBezTo>
                  <a:pt x="20158" y="10225"/>
                  <a:pt x="20145" y="10233"/>
                  <a:pt x="20138" y="10243"/>
                </a:cubicBezTo>
                <a:cubicBezTo>
                  <a:pt x="20128" y="10261"/>
                  <a:pt x="20135" y="10280"/>
                  <a:pt x="20151" y="10292"/>
                </a:cubicBezTo>
                <a:cubicBezTo>
                  <a:pt x="20171" y="10307"/>
                  <a:pt x="20191" y="10322"/>
                  <a:pt x="20212" y="10336"/>
                </a:cubicBezTo>
                <a:cubicBezTo>
                  <a:pt x="20217" y="10340"/>
                  <a:pt x="20222" y="10341"/>
                  <a:pt x="20228" y="10341"/>
                </a:cubicBezTo>
                <a:cubicBezTo>
                  <a:pt x="20241" y="10341"/>
                  <a:pt x="20253" y="10334"/>
                  <a:pt x="20260" y="10323"/>
                </a:cubicBezTo>
                <a:cubicBezTo>
                  <a:pt x="20269" y="10304"/>
                  <a:pt x="20263" y="10286"/>
                  <a:pt x="20247" y="10275"/>
                </a:cubicBezTo>
                <a:cubicBezTo>
                  <a:pt x="20227" y="10259"/>
                  <a:pt x="20207" y="10244"/>
                  <a:pt x="20186" y="10230"/>
                </a:cubicBezTo>
                <a:cubicBezTo>
                  <a:pt x="20182" y="10226"/>
                  <a:pt x="20176" y="10225"/>
                  <a:pt x="20170" y="10225"/>
                </a:cubicBezTo>
                <a:close/>
                <a:moveTo>
                  <a:pt x="8189" y="10277"/>
                </a:moveTo>
                <a:cubicBezTo>
                  <a:pt x="8178" y="10277"/>
                  <a:pt x="8166" y="10290"/>
                  <a:pt x="8174" y="10304"/>
                </a:cubicBezTo>
                <a:cubicBezTo>
                  <a:pt x="8179" y="10315"/>
                  <a:pt x="8184" y="10324"/>
                  <a:pt x="8189" y="10335"/>
                </a:cubicBezTo>
                <a:cubicBezTo>
                  <a:pt x="8193" y="10341"/>
                  <a:pt x="8198" y="10344"/>
                  <a:pt x="8203" y="10344"/>
                </a:cubicBezTo>
                <a:cubicBezTo>
                  <a:pt x="8214" y="10344"/>
                  <a:pt x="8226" y="10331"/>
                  <a:pt x="8219" y="10317"/>
                </a:cubicBezTo>
                <a:cubicBezTo>
                  <a:pt x="8213" y="10306"/>
                  <a:pt x="8208" y="10297"/>
                  <a:pt x="8203" y="10286"/>
                </a:cubicBezTo>
                <a:cubicBezTo>
                  <a:pt x="8200" y="10280"/>
                  <a:pt x="8194" y="10277"/>
                  <a:pt x="8189" y="10277"/>
                </a:cubicBezTo>
                <a:close/>
                <a:moveTo>
                  <a:pt x="5547" y="10234"/>
                </a:moveTo>
                <a:cubicBezTo>
                  <a:pt x="5506" y="10234"/>
                  <a:pt x="5469" y="10287"/>
                  <a:pt x="5507" y="10324"/>
                </a:cubicBezTo>
                <a:lnTo>
                  <a:pt x="5523" y="10340"/>
                </a:lnTo>
                <a:cubicBezTo>
                  <a:pt x="5534" y="10351"/>
                  <a:pt x="5547" y="10355"/>
                  <a:pt x="5559" y="10355"/>
                </a:cubicBezTo>
                <a:cubicBezTo>
                  <a:pt x="5600" y="10355"/>
                  <a:pt x="5636" y="10303"/>
                  <a:pt x="5599" y="10265"/>
                </a:cubicBezTo>
                <a:lnTo>
                  <a:pt x="5583" y="10250"/>
                </a:lnTo>
                <a:cubicBezTo>
                  <a:pt x="5572" y="10239"/>
                  <a:pt x="5559" y="10234"/>
                  <a:pt x="5547" y="10234"/>
                </a:cubicBezTo>
                <a:close/>
                <a:moveTo>
                  <a:pt x="11736" y="10218"/>
                </a:moveTo>
                <a:cubicBezTo>
                  <a:pt x="11717" y="10218"/>
                  <a:pt x="11698" y="10228"/>
                  <a:pt x="11689" y="10246"/>
                </a:cubicBezTo>
                <a:cubicBezTo>
                  <a:pt x="11684" y="10256"/>
                  <a:pt x="11679" y="10265"/>
                  <a:pt x="11674" y="10276"/>
                </a:cubicBezTo>
                <a:cubicBezTo>
                  <a:pt x="11660" y="10302"/>
                  <a:pt x="11665" y="10335"/>
                  <a:pt x="11694" y="10349"/>
                </a:cubicBezTo>
                <a:cubicBezTo>
                  <a:pt x="11701" y="10354"/>
                  <a:pt x="11710" y="10356"/>
                  <a:pt x="11720" y="10356"/>
                </a:cubicBezTo>
                <a:cubicBezTo>
                  <a:pt x="11738" y="10356"/>
                  <a:pt x="11757" y="10347"/>
                  <a:pt x="11766" y="10329"/>
                </a:cubicBezTo>
                <a:cubicBezTo>
                  <a:pt x="11772" y="10319"/>
                  <a:pt x="11777" y="10309"/>
                  <a:pt x="11782" y="10299"/>
                </a:cubicBezTo>
                <a:cubicBezTo>
                  <a:pt x="11795" y="10273"/>
                  <a:pt x="11790" y="10241"/>
                  <a:pt x="11763" y="10226"/>
                </a:cubicBezTo>
                <a:cubicBezTo>
                  <a:pt x="11755" y="10221"/>
                  <a:pt x="11745" y="10218"/>
                  <a:pt x="11736" y="10218"/>
                </a:cubicBezTo>
                <a:close/>
                <a:moveTo>
                  <a:pt x="21745" y="10288"/>
                </a:moveTo>
                <a:cubicBezTo>
                  <a:pt x="21699" y="10288"/>
                  <a:pt x="21699" y="10360"/>
                  <a:pt x="21745" y="10360"/>
                </a:cubicBezTo>
                <a:lnTo>
                  <a:pt x="21775" y="10360"/>
                </a:lnTo>
                <a:cubicBezTo>
                  <a:pt x="21775" y="10360"/>
                  <a:pt x="21775" y="10360"/>
                  <a:pt x="21776" y="10360"/>
                </a:cubicBezTo>
                <a:cubicBezTo>
                  <a:pt x="21821" y="10360"/>
                  <a:pt x="21820" y="10291"/>
                  <a:pt x="21775" y="10288"/>
                </a:cubicBezTo>
                <a:close/>
                <a:moveTo>
                  <a:pt x="14319" y="10291"/>
                </a:moveTo>
                <a:cubicBezTo>
                  <a:pt x="14311" y="10291"/>
                  <a:pt x="14302" y="10294"/>
                  <a:pt x="14295" y="10301"/>
                </a:cubicBezTo>
                <a:lnTo>
                  <a:pt x="14279" y="10317"/>
                </a:lnTo>
                <a:cubicBezTo>
                  <a:pt x="14254" y="10342"/>
                  <a:pt x="14279" y="10377"/>
                  <a:pt x="14306" y="10377"/>
                </a:cubicBezTo>
                <a:cubicBezTo>
                  <a:pt x="14314" y="10377"/>
                  <a:pt x="14322" y="10373"/>
                  <a:pt x="14329" y="10366"/>
                </a:cubicBezTo>
                <a:lnTo>
                  <a:pt x="14345" y="10350"/>
                </a:lnTo>
                <a:cubicBezTo>
                  <a:pt x="14370" y="10326"/>
                  <a:pt x="14346" y="10291"/>
                  <a:pt x="14319" y="10291"/>
                </a:cubicBezTo>
                <a:close/>
                <a:moveTo>
                  <a:pt x="3361" y="10294"/>
                </a:moveTo>
                <a:cubicBezTo>
                  <a:pt x="3343" y="10294"/>
                  <a:pt x="3325" y="10305"/>
                  <a:pt x="3325" y="10328"/>
                </a:cubicBezTo>
                <a:lnTo>
                  <a:pt x="3325" y="10344"/>
                </a:lnTo>
                <a:cubicBezTo>
                  <a:pt x="3325" y="10367"/>
                  <a:pt x="3342" y="10379"/>
                  <a:pt x="3360" y="10379"/>
                </a:cubicBezTo>
                <a:cubicBezTo>
                  <a:pt x="3377" y="10379"/>
                  <a:pt x="3396" y="10367"/>
                  <a:pt x="3397" y="10344"/>
                </a:cubicBezTo>
                <a:lnTo>
                  <a:pt x="3397" y="10328"/>
                </a:lnTo>
                <a:cubicBezTo>
                  <a:pt x="3397" y="10305"/>
                  <a:pt x="3379" y="10294"/>
                  <a:pt x="3361" y="10294"/>
                </a:cubicBezTo>
                <a:close/>
                <a:moveTo>
                  <a:pt x="6838" y="10345"/>
                </a:moveTo>
                <a:cubicBezTo>
                  <a:pt x="6792" y="10345"/>
                  <a:pt x="6792" y="10415"/>
                  <a:pt x="6838" y="10415"/>
                </a:cubicBezTo>
                <a:lnTo>
                  <a:pt x="6854" y="10415"/>
                </a:lnTo>
                <a:cubicBezTo>
                  <a:pt x="6854" y="10415"/>
                  <a:pt x="6855" y="10415"/>
                  <a:pt x="6856" y="10415"/>
                </a:cubicBezTo>
                <a:cubicBezTo>
                  <a:pt x="6899" y="10415"/>
                  <a:pt x="6898" y="10345"/>
                  <a:pt x="6854" y="10345"/>
                </a:cubicBezTo>
                <a:close/>
                <a:moveTo>
                  <a:pt x="5146" y="10298"/>
                </a:moveTo>
                <a:cubicBezTo>
                  <a:pt x="5139" y="10298"/>
                  <a:pt x="5133" y="10300"/>
                  <a:pt x="5127" y="10303"/>
                </a:cubicBezTo>
                <a:cubicBezTo>
                  <a:pt x="5109" y="10314"/>
                  <a:pt x="5106" y="10335"/>
                  <a:pt x="5115" y="10351"/>
                </a:cubicBezTo>
                <a:cubicBezTo>
                  <a:pt x="5125" y="10376"/>
                  <a:pt x="5136" y="10402"/>
                  <a:pt x="5147" y="10427"/>
                </a:cubicBezTo>
                <a:cubicBezTo>
                  <a:pt x="5152" y="10438"/>
                  <a:pt x="5164" y="10444"/>
                  <a:pt x="5177" y="10444"/>
                </a:cubicBezTo>
                <a:cubicBezTo>
                  <a:pt x="5183" y="10444"/>
                  <a:pt x="5190" y="10443"/>
                  <a:pt x="5195" y="10439"/>
                </a:cubicBezTo>
                <a:cubicBezTo>
                  <a:pt x="5214" y="10429"/>
                  <a:pt x="5216" y="10408"/>
                  <a:pt x="5209" y="10391"/>
                </a:cubicBezTo>
                <a:cubicBezTo>
                  <a:pt x="5198" y="10366"/>
                  <a:pt x="5188" y="10341"/>
                  <a:pt x="5175" y="10317"/>
                </a:cubicBezTo>
                <a:cubicBezTo>
                  <a:pt x="5171" y="10304"/>
                  <a:pt x="5158" y="10298"/>
                  <a:pt x="5146" y="10298"/>
                </a:cubicBezTo>
                <a:close/>
                <a:moveTo>
                  <a:pt x="14038" y="10315"/>
                </a:moveTo>
                <a:cubicBezTo>
                  <a:pt x="13993" y="10315"/>
                  <a:pt x="13993" y="10386"/>
                  <a:pt x="14038" y="10386"/>
                </a:cubicBezTo>
                <a:cubicBezTo>
                  <a:pt x="14051" y="10386"/>
                  <a:pt x="14059" y="10381"/>
                  <a:pt x="14066" y="10372"/>
                </a:cubicBezTo>
                <a:cubicBezTo>
                  <a:pt x="14075" y="10406"/>
                  <a:pt x="14103" y="10432"/>
                  <a:pt x="14135" y="10442"/>
                </a:cubicBezTo>
                <a:cubicBezTo>
                  <a:pt x="14139" y="10444"/>
                  <a:pt x="14143" y="10444"/>
                  <a:pt x="14146" y="10444"/>
                </a:cubicBezTo>
                <a:cubicBezTo>
                  <a:pt x="14180" y="10444"/>
                  <a:pt x="14191" y="10387"/>
                  <a:pt x="14152" y="10374"/>
                </a:cubicBezTo>
                <a:cubicBezTo>
                  <a:pt x="14137" y="10369"/>
                  <a:pt x="14131" y="10356"/>
                  <a:pt x="14130" y="10341"/>
                </a:cubicBezTo>
                <a:cubicBezTo>
                  <a:pt x="14128" y="10325"/>
                  <a:pt x="14111" y="10315"/>
                  <a:pt x="14096" y="10315"/>
                </a:cubicBezTo>
                <a:cubicBezTo>
                  <a:pt x="14093" y="10315"/>
                  <a:pt x="14090" y="10316"/>
                  <a:pt x="14087" y="10317"/>
                </a:cubicBezTo>
                <a:cubicBezTo>
                  <a:pt x="14078" y="10319"/>
                  <a:pt x="14072" y="10324"/>
                  <a:pt x="14067" y="10330"/>
                </a:cubicBezTo>
                <a:cubicBezTo>
                  <a:pt x="14062" y="10322"/>
                  <a:pt x="14052" y="10315"/>
                  <a:pt x="14038" y="10315"/>
                </a:cubicBezTo>
                <a:close/>
                <a:moveTo>
                  <a:pt x="1692" y="10316"/>
                </a:moveTo>
                <a:cubicBezTo>
                  <a:pt x="1683" y="10316"/>
                  <a:pt x="1673" y="10319"/>
                  <a:pt x="1665" y="10323"/>
                </a:cubicBezTo>
                <a:cubicBezTo>
                  <a:pt x="1639" y="10339"/>
                  <a:pt x="1632" y="10370"/>
                  <a:pt x="1645" y="10396"/>
                </a:cubicBezTo>
                <a:cubicBezTo>
                  <a:pt x="1650" y="10407"/>
                  <a:pt x="1655" y="10416"/>
                  <a:pt x="1661" y="10427"/>
                </a:cubicBezTo>
                <a:cubicBezTo>
                  <a:pt x="1670" y="10444"/>
                  <a:pt x="1688" y="10453"/>
                  <a:pt x="1707" y="10453"/>
                </a:cubicBezTo>
                <a:cubicBezTo>
                  <a:pt x="1716" y="10453"/>
                  <a:pt x="1726" y="10450"/>
                  <a:pt x="1734" y="10446"/>
                </a:cubicBezTo>
                <a:cubicBezTo>
                  <a:pt x="1760" y="10430"/>
                  <a:pt x="1768" y="10398"/>
                  <a:pt x="1754" y="10372"/>
                </a:cubicBezTo>
                <a:cubicBezTo>
                  <a:pt x="1749" y="10362"/>
                  <a:pt x="1743" y="10351"/>
                  <a:pt x="1738" y="10343"/>
                </a:cubicBezTo>
                <a:cubicBezTo>
                  <a:pt x="1730" y="10325"/>
                  <a:pt x="1711" y="10316"/>
                  <a:pt x="1692" y="10316"/>
                </a:cubicBezTo>
                <a:close/>
                <a:moveTo>
                  <a:pt x="15523" y="10331"/>
                </a:moveTo>
                <a:cubicBezTo>
                  <a:pt x="15505" y="10331"/>
                  <a:pt x="15488" y="10339"/>
                  <a:pt x="15477" y="10357"/>
                </a:cubicBezTo>
                <a:cubicBezTo>
                  <a:pt x="15465" y="10382"/>
                  <a:pt x="15472" y="10417"/>
                  <a:pt x="15497" y="10430"/>
                </a:cubicBezTo>
                <a:cubicBezTo>
                  <a:pt x="15508" y="10435"/>
                  <a:pt x="15517" y="10440"/>
                  <a:pt x="15528" y="10446"/>
                </a:cubicBezTo>
                <a:cubicBezTo>
                  <a:pt x="15537" y="10450"/>
                  <a:pt x="15546" y="10453"/>
                  <a:pt x="15556" y="10453"/>
                </a:cubicBezTo>
                <a:cubicBezTo>
                  <a:pt x="15574" y="10453"/>
                  <a:pt x="15591" y="10444"/>
                  <a:pt x="15601" y="10427"/>
                </a:cubicBezTo>
                <a:cubicBezTo>
                  <a:pt x="15615" y="10403"/>
                  <a:pt x="15607" y="10366"/>
                  <a:pt x="15581" y="10353"/>
                </a:cubicBezTo>
                <a:cubicBezTo>
                  <a:pt x="15571" y="10348"/>
                  <a:pt x="15561" y="10343"/>
                  <a:pt x="15551" y="10338"/>
                </a:cubicBezTo>
                <a:cubicBezTo>
                  <a:pt x="15542" y="10333"/>
                  <a:pt x="15532" y="10331"/>
                  <a:pt x="15523" y="10331"/>
                </a:cubicBezTo>
                <a:close/>
                <a:moveTo>
                  <a:pt x="18304" y="10433"/>
                </a:moveTo>
                <a:cubicBezTo>
                  <a:pt x="18281" y="10433"/>
                  <a:pt x="18281" y="10469"/>
                  <a:pt x="18304" y="10469"/>
                </a:cubicBezTo>
                <a:cubicBezTo>
                  <a:pt x="18326" y="10469"/>
                  <a:pt x="18327" y="10433"/>
                  <a:pt x="18304" y="10433"/>
                </a:cubicBezTo>
                <a:close/>
                <a:moveTo>
                  <a:pt x="14654" y="10405"/>
                </a:moveTo>
                <a:cubicBezTo>
                  <a:pt x="14627" y="10405"/>
                  <a:pt x="14604" y="10441"/>
                  <a:pt x="14629" y="10466"/>
                </a:cubicBezTo>
                <a:lnTo>
                  <a:pt x="14645" y="10481"/>
                </a:lnTo>
                <a:cubicBezTo>
                  <a:pt x="14652" y="10489"/>
                  <a:pt x="14660" y="10492"/>
                  <a:pt x="14668" y="10492"/>
                </a:cubicBezTo>
                <a:cubicBezTo>
                  <a:pt x="14696" y="10492"/>
                  <a:pt x="14720" y="10456"/>
                  <a:pt x="14695" y="10432"/>
                </a:cubicBezTo>
                <a:lnTo>
                  <a:pt x="14679" y="10416"/>
                </a:lnTo>
                <a:cubicBezTo>
                  <a:pt x="14671" y="10408"/>
                  <a:pt x="14663" y="10405"/>
                  <a:pt x="14654" y="10405"/>
                </a:cubicBezTo>
                <a:close/>
                <a:moveTo>
                  <a:pt x="4429" y="10428"/>
                </a:moveTo>
                <a:cubicBezTo>
                  <a:pt x="4410" y="10428"/>
                  <a:pt x="4391" y="10438"/>
                  <a:pt x="4381" y="10455"/>
                </a:cubicBezTo>
                <a:cubicBezTo>
                  <a:pt x="4366" y="10481"/>
                  <a:pt x="4376" y="10513"/>
                  <a:pt x="4400" y="10528"/>
                </a:cubicBezTo>
                <a:cubicBezTo>
                  <a:pt x="4416" y="10539"/>
                  <a:pt x="4431" y="10548"/>
                  <a:pt x="4445" y="10559"/>
                </a:cubicBezTo>
                <a:cubicBezTo>
                  <a:pt x="4453" y="10564"/>
                  <a:pt x="4461" y="10566"/>
                  <a:pt x="4470" y="10566"/>
                </a:cubicBezTo>
                <a:cubicBezTo>
                  <a:pt x="4489" y="10566"/>
                  <a:pt x="4509" y="10556"/>
                  <a:pt x="4519" y="10539"/>
                </a:cubicBezTo>
                <a:cubicBezTo>
                  <a:pt x="4533" y="10513"/>
                  <a:pt x="4523" y="10482"/>
                  <a:pt x="4499" y="10466"/>
                </a:cubicBezTo>
                <a:cubicBezTo>
                  <a:pt x="4483" y="10455"/>
                  <a:pt x="4468" y="10446"/>
                  <a:pt x="4455" y="10435"/>
                </a:cubicBezTo>
                <a:cubicBezTo>
                  <a:pt x="4447" y="10430"/>
                  <a:pt x="4438" y="10428"/>
                  <a:pt x="4429" y="10428"/>
                </a:cubicBezTo>
                <a:close/>
                <a:moveTo>
                  <a:pt x="9512" y="10426"/>
                </a:moveTo>
                <a:cubicBezTo>
                  <a:pt x="9493" y="10426"/>
                  <a:pt x="9474" y="10436"/>
                  <a:pt x="9464" y="10453"/>
                </a:cubicBezTo>
                <a:cubicBezTo>
                  <a:pt x="9449" y="10479"/>
                  <a:pt x="9459" y="10510"/>
                  <a:pt x="9484" y="10526"/>
                </a:cubicBezTo>
                <a:cubicBezTo>
                  <a:pt x="9509" y="10542"/>
                  <a:pt x="9532" y="10558"/>
                  <a:pt x="9557" y="10573"/>
                </a:cubicBezTo>
                <a:cubicBezTo>
                  <a:pt x="9566" y="10578"/>
                  <a:pt x="9575" y="10581"/>
                  <a:pt x="9584" y="10581"/>
                </a:cubicBezTo>
                <a:cubicBezTo>
                  <a:pt x="9603" y="10581"/>
                  <a:pt x="9622" y="10571"/>
                  <a:pt x="9631" y="10554"/>
                </a:cubicBezTo>
                <a:cubicBezTo>
                  <a:pt x="9647" y="10527"/>
                  <a:pt x="9636" y="10496"/>
                  <a:pt x="9611" y="10480"/>
                </a:cubicBezTo>
                <a:cubicBezTo>
                  <a:pt x="9586" y="10464"/>
                  <a:pt x="9563" y="10449"/>
                  <a:pt x="9538" y="10433"/>
                </a:cubicBezTo>
                <a:cubicBezTo>
                  <a:pt x="9529" y="10428"/>
                  <a:pt x="9520" y="10426"/>
                  <a:pt x="9512" y="10426"/>
                </a:cubicBezTo>
                <a:close/>
                <a:moveTo>
                  <a:pt x="13330" y="10454"/>
                </a:moveTo>
                <a:cubicBezTo>
                  <a:pt x="13309" y="10454"/>
                  <a:pt x="13287" y="10472"/>
                  <a:pt x="13294" y="10498"/>
                </a:cubicBezTo>
                <a:cubicBezTo>
                  <a:pt x="13305" y="10540"/>
                  <a:pt x="13333" y="10576"/>
                  <a:pt x="13372" y="10594"/>
                </a:cubicBezTo>
                <a:cubicBezTo>
                  <a:pt x="13378" y="10598"/>
                  <a:pt x="13383" y="10599"/>
                  <a:pt x="13389" y="10599"/>
                </a:cubicBezTo>
                <a:cubicBezTo>
                  <a:pt x="13420" y="10599"/>
                  <a:pt x="13440" y="10551"/>
                  <a:pt x="13406" y="10534"/>
                </a:cubicBezTo>
                <a:cubicBezTo>
                  <a:pt x="13383" y="10522"/>
                  <a:pt x="13368" y="10505"/>
                  <a:pt x="13362" y="10480"/>
                </a:cubicBezTo>
                <a:cubicBezTo>
                  <a:pt x="13358" y="10462"/>
                  <a:pt x="13344" y="10454"/>
                  <a:pt x="13330" y="10454"/>
                </a:cubicBezTo>
                <a:close/>
                <a:moveTo>
                  <a:pt x="22423" y="10458"/>
                </a:moveTo>
                <a:cubicBezTo>
                  <a:pt x="22402" y="10458"/>
                  <a:pt x="22380" y="10476"/>
                  <a:pt x="22385" y="10502"/>
                </a:cubicBezTo>
                <a:lnTo>
                  <a:pt x="22401" y="10577"/>
                </a:lnTo>
                <a:cubicBezTo>
                  <a:pt x="22405" y="10595"/>
                  <a:pt x="22418" y="10602"/>
                  <a:pt x="22432" y="10602"/>
                </a:cubicBezTo>
                <a:cubicBezTo>
                  <a:pt x="22453" y="10602"/>
                  <a:pt x="22475" y="10585"/>
                  <a:pt x="22469" y="10559"/>
                </a:cubicBezTo>
                <a:cubicBezTo>
                  <a:pt x="22463" y="10534"/>
                  <a:pt x="22458" y="10507"/>
                  <a:pt x="22453" y="10484"/>
                </a:cubicBezTo>
                <a:cubicBezTo>
                  <a:pt x="22450" y="10466"/>
                  <a:pt x="22436" y="10458"/>
                  <a:pt x="22423" y="10458"/>
                </a:cubicBezTo>
                <a:close/>
                <a:moveTo>
                  <a:pt x="10368" y="10460"/>
                </a:moveTo>
                <a:cubicBezTo>
                  <a:pt x="10365" y="10460"/>
                  <a:pt x="10362" y="10460"/>
                  <a:pt x="10359" y="10461"/>
                </a:cubicBezTo>
                <a:cubicBezTo>
                  <a:pt x="10341" y="10467"/>
                  <a:pt x="10327" y="10488"/>
                  <a:pt x="10334" y="10505"/>
                </a:cubicBezTo>
                <a:cubicBezTo>
                  <a:pt x="10344" y="10529"/>
                  <a:pt x="10354" y="10555"/>
                  <a:pt x="10364" y="10580"/>
                </a:cubicBezTo>
                <a:cubicBezTo>
                  <a:pt x="10370" y="10595"/>
                  <a:pt x="10383" y="10606"/>
                  <a:pt x="10398" y="10606"/>
                </a:cubicBezTo>
                <a:cubicBezTo>
                  <a:pt x="10401" y="10606"/>
                  <a:pt x="10404" y="10606"/>
                  <a:pt x="10407" y="10605"/>
                </a:cubicBezTo>
                <a:cubicBezTo>
                  <a:pt x="10424" y="10601"/>
                  <a:pt x="10440" y="10580"/>
                  <a:pt x="10432" y="10561"/>
                </a:cubicBezTo>
                <a:cubicBezTo>
                  <a:pt x="10422" y="10537"/>
                  <a:pt x="10412" y="10512"/>
                  <a:pt x="10402" y="10486"/>
                </a:cubicBezTo>
                <a:cubicBezTo>
                  <a:pt x="10396" y="10471"/>
                  <a:pt x="10383" y="10460"/>
                  <a:pt x="10368" y="10460"/>
                </a:cubicBezTo>
                <a:close/>
                <a:moveTo>
                  <a:pt x="6081" y="10464"/>
                </a:moveTo>
                <a:cubicBezTo>
                  <a:pt x="6057" y="10464"/>
                  <a:pt x="6036" y="10480"/>
                  <a:pt x="6028" y="10502"/>
                </a:cubicBezTo>
                <a:cubicBezTo>
                  <a:pt x="6023" y="10518"/>
                  <a:pt x="6018" y="10533"/>
                  <a:pt x="6012" y="10547"/>
                </a:cubicBezTo>
                <a:cubicBezTo>
                  <a:pt x="6003" y="10574"/>
                  <a:pt x="6023" y="10606"/>
                  <a:pt x="6049" y="10612"/>
                </a:cubicBezTo>
                <a:cubicBezTo>
                  <a:pt x="6054" y="10614"/>
                  <a:pt x="6059" y="10615"/>
                  <a:pt x="6064" y="10615"/>
                </a:cubicBezTo>
                <a:cubicBezTo>
                  <a:pt x="6088" y="10615"/>
                  <a:pt x="6107" y="10598"/>
                  <a:pt x="6115" y="10576"/>
                </a:cubicBezTo>
                <a:cubicBezTo>
                  <a:pt x="6120" y="10560"/>
                  <a:pt x="6126" y="10545"/>
                  <a:pt x="6131" y="10532"/>
                </a:cubicBezTo>
                <a:cubicBezTo>
                  <a:pt x="6139" y="10503"/>
                  <a:pt x="6120" y="10472"/>
                  <a:pt x="6094" y="10466"/>
                </a:cubicBezTo>
                <a:cubicBezTo>
                  <a:pt x="6090" y="10464"/>
                  <a:pt x="6085" y="10464"/>
                  <a:pt x="6081" y="10464"/>
                </a:cubicBezTo>
                <a:close/>
                <a:moveTo>
                  <a:pt x="8987" y="10564"/>
                </a:moveTo>
                <a:cubicBezTo>
                  <a:pt x="8973" y="10564"/>
                  <a:pt x="8961" y="10582"/>
                  <a:pt x="8973" y="10594"/>
                </a:cubicBezTo>
                <a:cubicBezTo>
                  <a:pt x="8978" y="10601"/>
                  <a:pt x="8983" y="10605"/>
                  <a:pt x="8989" y="10610"/>
                </a:cubicBezTo>
                <a:cubicBezTo>
                  <a:pt x="8992" y="10614"/>
                  <a:pt x="8996" y="10615"/>
                  <a:pt x="9000" y="10615"/>
                </a:cubicBezTo>
                <a:cubicBezTo>
                  <a:pt x="9014" y="10615"/>
                  <a:pt x="9026" y="10597"/>
                  <a:pt x="9014" y="10585"/>
                </a:cubicBezTo>
                <a:lnTo>
                  <a:pt x="8998" y="10569"/>
                </a:lnTo>
                <a:cubicBezTo>
                  <a:pt x="8995" y="10566"/>
                  <a:pt x="8991" y="10564"/>
                  <a:pt x="8987" y="10564"/>
                </a:cubicBezTo>
                <a:close/>
                <a:moveTo>
                  <a:pt x="2563" y="10532"/>
                </a:moveTo>
                <a:cubicBezTo>
                  <a:pt x="2546" y="10532"/>
                  <a:pt x="2528" y="10544"/>
                  <a:pt x="2528" y="10566"/>
                </a:cubicBezTo>
                <a:lnTo>
                  <a:pt x="2528" y="10582"/>
                </a:lnTo>
                <a:cubicBezTo>
                  <a:pt x="2528" y="10605"/>
                  <a:pt x="2545" y="10616"/>
                  <a:pt x="2563" y="10616"/>
                </a:cubicBezTo>
                <a:cubicBezTo>
                  <a:pt x="2581" y="10616"/>
                  <a:pt x="2598" y="10605"/>
                  <a:pt x="2598" y="10582"/>
                </a:cubicBezTo>
                <a:lnTo>
                  <a:pt x="2598" y="10566"/>
                </a:lnTo>
                <a:cubicBezTo>
                  <a:pt x="2598" y="10544"/>
                  <a:pt x="2581" y="10532"/>
                  <a:pt x="2563" y="10532"/>
                </a:cubicBezTo>
                <a:close/>
                <a:moveTo>
                  <a:pt x="7879" y="10547"/>
                </a:moveTo>
                <a:cubicBezTo>
                  <a:pt x="7835" y="10547"/>
                  <a:pt x="7836" y="10617"/>
                  <a:pt x="7881" y="10617"/>
                </a:cubicBezTo>
                <a:lnTo>
                  <a:pt x="7912" y="10617"/>
                </a:lnTo>
                <a:cubicBezTo>
                  <a:pt x="7957" y="10617"/>
                  <a:pt x="7957" y="10547"/>
                  <a:pt x="7912" y="10547"/>
                </a:cubicBezTo>
                <a:lnTo>
                  <a:pt x="7881" y="10547"/>
                </a:lnTo>
                <a:cubicBezTo>
                  <a:pt x="7881" y="10547"/>
                  <a:pt x="7880" y="10547"/>
                  <a:pt x="7879" y="10547"/>
                </a:cubicBezTo>
                <a:close/>
                <a:moveTo>
                  <a:pt x="3304" y="10540"/>
                </a:moveTo>
                <a:cubicBezTo>
                  <a:pt x="3281" y="10540"/>
                  <a:pt x="3259" y="10545"/>
                  <a:pt x="3237" y="10556"/>
                </a:cubicBezTo>
                <a:cubicBezTo>
                  <a:pt x="3203" y="10573"/>
                  <a:pt x="3224" y="10621"/>
                  <a:pt x="3257" y="10621"/>
                </a:cubicBezTo>
                <a:cubicBezTo>
                  <a:pt x="3262" y="10621"/>
                  <a:pt x="3267" y="10620"/>
                  <a:pt x="3273" y="10617"/>
                </a:cubicBezTo>
                <a:cubicBezTo>
                  <a:pt x="3282" y="10613"/>
                  <a:pt x="3291" y="10611"/>
                  <a:pt x="3301" y="10611"/>
                </a:cubicBezTo>
                <a:cubicBezTo>
                  <a:pt x="3312" y="10611"/>
                  <a:pt x="3323" y="10614"/>
                  <a:pt x="3335" y="10618"/>
                </a:cubicBezTo>
                <a:cubicBezTo>
                  <a:pt x="3338" y="10620"/>
                  <a:pt x="3342" y="10621"/>
                  <a:pt x="3345" y="10621"/>
                </a:cubicBezTo>
                <a:cubicBezTo>
                  <a:pt x="3360" y="10621"/>
                  <a:pt x="3374" y="10608"/>
                  <a:pt x="3378" y="10594"/>
                </a:cubicBezTo>
                <a:cubicBezTo>
                  <a:pt x="3384" y="10573"/>
                  <a:pt x="3371" y="10556"/>
                  <a:pt x="3355" y="10549"/>
                </a:cubicBezTo>
                <a:cubicBezTo>
                  <a:pt x="3338" y="10543"/>
                  <a:pt x="3321" y="10540"/>
                  <a:pt x="3304" y="10540"/>
                </a:cubicBezTo>
                <a:close/>
                <a:moveTo>
                  <a:pt x="7332" y="10559"/>
                </a:moveTo>
                <a:cubicBezTo>
                  <a:pt x="7286" y="10559"/>
                  <a:pt x="7286" y="10629"/>
                  <a:pt x="7332" y="10629"/>
                </a:cubicBezTo>
                <a:cubicBezTo>
                  <a:pt x="7336" y="10629"/>
                  <a:pt x="7339" y="10628"/>
                  <a:pt x="7343" y="10628"/>
                </a:cubicBezTo>
                <a:cubicBezTo>
                  <a:pt x="7350" y="10628"/>
                  <a:pt x="7356" y="10629"/>
                  <a:pt x="7363" y="10629"/>
                </a:cubicBezTo>
                <a:cubicBezTo>
                  <a:pt x="7409" y="10629"/>
                  <a:pt x="7409" y="10559"/>
                  <a:pt x="7363" y="10559"/>
                </a:cubicBezTo>
                <a:close/>
                <a:moveTo>
                  <a:pt x="16022" y="10526"/>
                </a:moveTo>
                <a:cubicBezTo>
                  <a:pt x="15981" y="10526"/>
                  <a:pt x="15944" y="10579"/>
                  <a:pt x="15981" y="10616"/>
                </a:cubicBezTo>
                <a:lnTo>
                  <a:pt x="15997" y="10632"/>
                </a:lnTo>
                <a:cubicBezTo>
                  <a:pt x="16008" y="10643"/>
                  <a:pt x="16021" y="10648"/>
                  <a:pt x="16033" y="10648"/>
                </a:cubicBezTo>
                <a:cubicBezTo>
                  <a:pt x="16074" y="10648"/>
                  <a:pt x="16111" y="10595"/>
                  <a:pt x="16074" y="10558"/>
                </a:cubicBezTo>
                <a:lnTo>
                  <a:pt x="16058" y="10542"/>
                </a:lnTo>
                <a:cubicBezTo>
                  <a:pt x="16047" y="10531"/>
                  <a:pt x="16034" y="10526"/>
                  <a:pt x="16022" y="10526"/>
                </a:cubicBezTo>
                <a:close/>
                <a:moveTo>
                  <a:pt x="18440" y="10583"/>
                </a:moveTo>
                <a:cubicBezTo>
                  <a:pt x="18429" y="10583"/>
                  <a:pt x="18417" y="10597"/>
                  <a:pt x="18424" y="10611"/>
                </a:cubicBezTo>
                <a:cubicBezTo>
                  <a:pt x="18430" y="10622"/>
                  <a:pt x="18435" y="10631"/>
                  <a:pt x="18440" y="10642"/>
                </a:cubicBezTo>
                <a:cubicBezTo>
                  <a:pt x="18443" y="10648"/>
                  <a:pt x="18448" y="10651"/>
                  <a:pt x="18453" y="10651"/>
                </a:cubicBezTo>
                <a:cubicBezTo>
                  <a:pt x="18465" y="10651"/>
                  <a:pt x="18477" y="10637"/>
                  <a:pt x="18469" y="10623"/>
                </a:cubicBezTo>
                <a:cubicBezTo>
                  <a:pt x="18464" y="10612"/>
                  <a:pt x="18459" y="10602"/>
                  <a:pt x="18454" y="10592"/>
                </a:cubicBezTo>
                <a:cubicBezTo>
                  <a:pt x="18450" y="10586"/>
                  <a:pt x="18445" y="10583"/>
                  <a:pt x="18440" y="10583"/>
                </a:cubicBezTo>
                <a:close/>
                <a:moveTo>
                  <a:pt x="17930" y="10533"/>
                </a:moveTo>
                <a:cubicBezTo>
                  <a:pt x="17921" y="10533"/>
                  <a:pt x="17911" y="10535"/>
                  <a:pt x="17903" y="10539"/>
                </a:cubicBezTo>
                <a:cubicBezTo>
                  <a:pt x="17892" y="10544"/>
                  <a:pt x="17883" y="10549"/>
                  <a:pt x="17872" y="10555"/>
                </a:cubicBezTo>
                <a:cubicBezTo>
                  <a:pt x="17846" y="10568"/>
                  <a:pt x="17840" y="10603"/>
                  <a:pt x="17853" y="10628"/>
                </a:cubicBezTo>
                <a:cubicBezTo>
                  <a:pt x="17864" y="10645"/>
                  <a:pt x="17882" y="10654"/>
                  <a:pt x="17900" y="10654"/>
                </a:cubicBezTo>
                <a:cubicBezTo>
                  <a:pt x="17909" y="10654"/>
                  <a:pt x="17918" y="10652"/>
                  <a:pt x="17927" y="10648"/>
                </a:cubicBezTo>
                <a:cubicBezTo>
                  <a:pt x="17937" y="10643"/>
                  <a:pt x="17946" y="10637"/>
                  <a:pt x="17956" y="10632"/>
                </a:cubicBezTo>
                <a:cubicBezTo>
                  <a:pt x="17982" y="10618"/>
                  <a:pt x="17990" y="10584"/>
                  <a:pt x="17976" y="10559"/>
                </a:cubicBezTo>
                <a:cubicBezTo>
                  <a:pt x="17965" y="10541"/>
                  <a:pt x="17948" y="10533"/>
                  <a:pt x="17930" y="10533"/>
                </a:cubicBezTo>
                <a:close/>
                <a:moveTo>
                  <a:pt x="18965" y="10548"/>
                </a:moveTo>
                <a:cubicBezTo>
                  <a:pt x="18897" y="10549"/>
                  <a:pt x="18897" y="10655"/>
                  <a:pt x="18965" y="10655"/>
                </a:cubicBezTo>
                <a:lnTo>
                  <a:pt x="18995" y="10655"/>
                </a:lnTo>
                <a:cubicBezTo>
                  <a:pt x="19064" y="10655"/>
                  <a:pt x="19064" y="10548"/>
                  <a:pt x="18995" y="10548"/>
                </a:cubicBezTo>
                <a:close/>
                <a:moveTo>
                  <a:pt x="20977" y="10559"/>
                </a:moveTo>
                <a:cubicBezTo>
                  <a:pt x="20960" y="10559"/>
                  <a:pt x="20942" y="10570"/>
                  <a:pt x="20942" y="10592"/>
                </a:cubicBezTo>
                <a:lnTo>
                  <a:pt x="20942" y="10623"/>
                </a:lnTo>
                <a:cubicBezTo>
                  <a:pt x="20942" y="10646"/>
                  <a:pt x="20960" y="10657"/>
                  <a:pt x="20977" y="10657"/>
                </a:cubicBezTo>
                <a:cubicBezTo>
                  <a:pt x="20995" y="10657"/>
                  <a:pt x="21013" y="10646"/>
                  <a:pt x="21013" y="10623"/>
                </a:cubicBezTo>
                <a:lnTo>
                  <a:pt x="21013" y="10592"/>
                </a:lnTo>
                <a:cubicBezTo>
                  <a:pt x="21013" y="10570"/>
                  <a:pt x="20995" y="10559"/>
                  <a:pt x="20977" y="10559"/>
                </a:cubicBezTo>
                <a:close/>
                <a:moveTo>
                  <a:pt x="1076" y="10574"/>
                </a:moveTo>
                <a:cubicBezTo>
                  <a:pt x="1058" y="10574"/>
                  <a:pt x="1039" y="10585"/>
                  <a:pt x="1038" y="10608"/>
                </a:cubicBezTo>
                <a:cubicBezTo>
                  <a:pt x="1036" y="10645"/>
                  <a:pt x="1061" y="10676"/>
                  <a:pt x="1097" y="10687"/>
                </a:cubicBezTo>
                <a:cubicBezTo>
                  <a:pt x="1101" y="10688"/>
                  <a:pt x="1105" y="10688"/>
                  <a:pt x="1108" y="10688"/>
                </a:cubicBezTo>
                <a:cubicBezTo>
                  <a:pt x="1143" y="10688"/>
                  <a:pt x="1156" y="10630"/>
                  <a:pt x="1115" y="10617"/>
                </a:cubicBezTo>
                <a:cubicBezTo>
                  <a:pt x="1109" y="10615"/>
                  <a:pt x="1110" y="10612"/>
                  <a:pt x="1110" y="10608"/>
                </a:cubicBezTo>
                <a:cubicBezTo>
                  <a:pt x="1111" y="10585"/>
                  <a:pt x="1094" y="10574"/>
                  <a:pt x="1076" y="10574"/>
                </a:cubicBezTo>
                <a:close/>
                <a:moveTo>
                  <a:pt x="20827" y="10618"/>
                </a:moveTo>
                <a:cubicBezTo>
                  <a:pt x="20810" y="10618"/>
                  <a:pt x="20792" y="10630"/>
                  <a:pt x="20792" y="10653"/>
                </a:cubicBezTo>
                <a:lnTo>
                  <a:pt x="20792" y="10669"/>
                </a:lnTo>
                <a:cubicBezTo>
                  <a:pt x="20792" y="10692"/>
                  <a:pt x="20809" y="10703"/>
                  <a:pt x="20827" y="10703"/>
                </a:cubicBezTo>
                <a:cubicBezTo>
                  <a:pt x="20845" y="10703"/>
                  <a:pt x="20862" y="10692"/>
                  <a:pt x="20862" y="10669"/>
                </a:cubicBezTo>
                <a:lnTo>
                  <a:pt x="20862" y="10653"/>
                </a:lnTo>
                <a:cubicBezTo>
                  <a:pt x="20863" y="10630"/>
                  <a:pt x="20845" y="10618"/>
                  <a:pt x="20827" y="10618"/>
                </a:cubicBezTo>
                <a:close/>
                <a:moveTo>
                  <a:pt x="12547" y="10633"/>
                </a:moveTo>
                <a:cubicBezTo>
                  <a:pt x="12529" y="10633"/>
                  <a:pt x="12511" y="10645"/>
                  <a:pt x="12511" y="10668"/>
                </a:cubicBezTo>
                <a:lnTo>
                  <a:pt x="12511" y="10683"/>
                </a:lnTo>
                <a:cubicBezTo>
                  <a:pt x="12511" y="10706"/>
                  <a:pt x="12528" y="10717"/>
                  <a:pt x="12546" y="10717"/>
                </a:cubicBezTo>
                <a:cubicBezTo>
                  <a:pt x="12563" y="10717"/>
                  <a:pt x="12581" y="10706"/>
                  <a:pt x="12581" y="10683"/>
                </a:cubicBezTo>
                <a:lnTo>
                  <a:pt x="12581" y="10668"/>
                </a:lnTo>
                <a:cubicBezTo>
                  <a:pt x="12581" y="10645"/>
                  <a:pt x="12564" y="10633"/>
                  <a:pt x="12547" y="10633"/>
                </a:cubicBezTo>
                <a:close/>
                <a:moveTo>
                  <a:pt x="7859" y="10620"/>
                </a:moveTo>
                <a:cubicBezTo>
                  <a:pt x="7841" y="10620"/>
                  <a:pt x="7824" y="10631"/>
                  <a:pt x="7824" y="10654"/>
                </a:cubicBezTo>
                <a:lnTo>
                  <a:pt x="7824" y="10684"/>
                </a:lnTo>
                <a:cubicBezTo>
                  <a:pt x="7824" y="10708"/>
                  <a:pt x="7841" y="10719"/>
                  <a:pt x="7859" y="10719"/>
                </a:cubicBezTo>
                <a:cubicBezTo>
                  <a:pt x="7876" y="10719"/>
                  <a:pt x="7894" y="10708"/>
                  <a:pt x="7894" y="10684"/>
                </a:cubicBezTo>
                <a:lnTo>
                  <a:pt x="7894" y="10654"/>
                </a:lnTo>
                <a:cubicBezTo>
                  <a:pt x="7894" y="10631"/>
                  <a:pt x="7876" y="10620"/>
                  <a:pt x="7859" y="10620"/>
                </a:cubicBezTo>
                <a:close/>
                <a:moveTo>
                  <a:pt x="19992" y="10582"/>
                </a:moveTo>
                <a:cubicBezTo>
                  <a:pt x="19956" y="10582"/>
                  <a:pt x="19918" y="10620"/>
                  <a:pt x="19941" y="10662"/>
                </a:cubicBezTo>
                <a:cubicBezTo>
                  <a:pt x="19960" y="10697"/>
                  <a:pt x="19993" y="10715"/>
                  <a:pt x="20032" y="10719"/>
                </a:cubicBezTo>
                <a:cubicBezTo>
                  <a:pt x="20034" y="10719"/>
                  <a:pt x="20036" y="10719"/>
                  <a:pt x="20038" y="10719"/>
                </a:cubicBezTo>
                <a:cubicBezTo>
                  <a:pt x="20064" y="10719"/>
                  <a:pt x="20086" y="10692"/>
                  <a:pt x="20086" y="10666"/>
                </a:cubicBezTo>
                <a:cubicBezTo>
                  <a:pt x="20086" y="10636"/>
                  <a:pt x="20064" y="10617"/>
                  <a:pt x="20036" y="10612"/>
                </a:cubicBezTo>
                <a:cubicBezTo>
                  <a:pt x="20035" y="10611"/>
                  <a:pt x="20035" y="10610"/>
                  <a:pt x="20033" y="10608"/>
                </a:cubicBezTo>
                <a:cubicBezTo>
                  <a:pt x="20023" y="10590"/>
                  <a:pt x="20008" y="10582"/>
                  <a:pt x="19992" y="10582"/>
                </a:cubicBezTo>
                <a:close/>
                <a:moveTo>
                  <a:pt x="24368" y="10614"/>
                </a:moveTo>
                <a:cubicBezTo>
                  <a:pt x="24343" y="10614"/>
                  <a:pt x="24319" y="10639"/>
                  <a:pt x="24336" y="10666"/>
                </a:cubicBezTo>
                <a:cubicBezTo>
                  <a:pt x="24346" y="10681"/>
                  <a:pt x="24356" y="10696"/>
                  <a:pt x="24366" y="10711"/>
                </a:cubicBezTo>
                <a:cubicBezTo>
                  <a:pt x="24374" y="10722"/>
                  <a:pt x="24385" y="10727"/>
                  <a:pt x="24396" y="10727"/>
                </a:cubicBezTo>
                <a:cubicBezTo>
                  <a:pt x="24421" y="10727"/>
                  <a:pt x="24446" y="10701"/>
                  <a:pt x="24428" y="10675"/>
                </a:cubicBezTo>
                <a:cubicBezTo>
                  <a:pt x="24419" y="10659"/>
                  <a:pt x="24408" y="10645"/>
                  <a:pt x="24398" y="10631"/>
                </a:cubicBezTo>
                <a:cubicBezTo>
                  <a:pt x="24390" y="10619"/>
                  <a:pt x="24379" y="10614"/>
                  <a:pt x="24368" y="10614"/>
                </a:cubicBezTo>
                <a:close/>
                <a:moveTo>
                  <a:pt x="19596" y="10659"/>
                </a:moveTo>
                <a:cubicBezTo>
                  <a:pt x="19551" y="10659"/>
                  <a:pt x="19551" y="10730"/>
                  <a:pt x="19596" y="10730"/>
                </a:cubicBezTo>
                <a:cubicBezTo>
                  <a:pt x="19642" y="10730"/>
                  <a:pt x="19642" y="10659"/>
                  <a:pt x="19596" y="10659"/>
                </a:cubicBezTo>
                <a:close/>
                <a:moveTo>
                  <a:pt x="5994" y="10610"/>
                </a:moveTo>
                <a:cubicBezTo>
                  <a:pt x="5982" y="10610"/>
                  <a:pt x="5970" y="10615"/>
                  <a:pt x="5959" y="10626"/>
                </a:cubicBezTo>
                <a:cubicBezTo>
                  <a:pt x="5954" y="10632"/>
                  <a:pt x="5949" y="10637"/>
                  <a:pt x="5943" y="10642"/>
                </a:cubicBezTo>
                <a:cubicBezTo>
                  <a:pt x="5906" y="10679"/>
                  <a:pt x="5942" y="10732"/>
                  <a:pt x="5983" y="10732"/>
                </a:cubicBezTo>
                <a:cubicBezTo>
                  <a:pt x="5995" y="10732"/>
                  <a:pt x="6007" y="10728"/>
                  <a:pt x="6018" y="10717"/>
                </a:cubicBezTo>
                <a:lnTo>
                  <a:pt x="6033" y="10701"/>
                </a:lnTo>
                <a:cubicBezTo>
                  <a:pt x="6071" y="10664"/>
                  <a:pt x="6035" y="10610"/>
                  <a:pt x="5994" y="10610"/>
                </a:cubicBezTo>
                <a:close/>
                <a:moveTo>
                  <a:pt x="7280" y="10650"/>
                </a:moveTo>
                <a:cubicBezTo>
                  <a:pt x="7262" y="10650"/>
                  <a:pt x="7244" y="10662"/>
                  <a:pt x="7244" y="10684"/>
                </a:cubicBezTo>
                <a:lnTo>
                  <a:pt x="7244" y="10700"/>
                </a:lnTo>
                <a:cubicBezTo>
                  <a:pt x="7244" y="10723"/>
                  <a:pt x="7262" y="10735"/>
                  <a:pt x="7280" y="10735"/>
                </a:cubicBezTo>
                <a:cubicBezTo>
                  <a:pt x="7298" y="10735"/>
                  <a:pt x="7316" y="10723"/>
                  <a:pt x="7316" y="10700"/>
                </a:cubicBezTo>
                <a:lnTo>
                  <a:pt x="7316" y="10684"/>
                </a:lnTo>
                <a:cubicBezTo>
                  <a:pt x="7316" y="10662"/>
                  <a:pt x="7298" y="10650"/>
                  <a:pt x="7280" y="10650"/>
                </a:cubicBezTo>
                <a:close/>
                <a:moveTo>
                  <a:pt x="55" y="10675"/>
                </a:moveTo>
                <a:cubicBezTo>
                  <a:pt x="9" y="10675"/>
                  <a:pt x="9" y="10746"/>
                  <a:pt x="55" y="10746"/>
                </a:cubicBezTo>
                <a:lnTo>
                  <a:pt x="84" y="10746"/>
                </a:lnTo>
                <a:cubicBezTo>
                  <a:pt x="129" y="10746"/>
                  <a:pt x="130" y="10675"/>
                  <a:pt x="84" y="10675"/>
                </a:cubicBezTo>
                <a:close/>
                <a:moveTo>
                  <a:pt x="5515" y="10639"/>
                </a:moveTo>
                <a:cubicBezTo>
                  <a:pt x="5447" y="10639"/>
                  <a:pt x="5446" y="10747"/>
                  <a:pt x="5515" y="10747"/>
                </a:cubicBezTo>
                <a:cubicBezTo>
                  <a:pt x="5583" y="10747"/>
                  <a:pt x="5584" y="10639"/>
                  <a:pt x="5515" y="10639"/>
                </a:cubicBezTo>
                <a:close/>
                <a:moveTo>
                  <a:pt x="17132" y="10686"/>
                </a:moveTo>
                <a:cubicBezTo>
                  <a:pt x="17126" y="10686"/>
                  <a:pt x="17121" y="10688"/>
                  <a:pt x="17117" y="10694"/>
                </a:cubicBezTo>
                <a:cubicBezTo>
                  <a:pt x="17104" y="10711"/>
                  <a:pt x="17089" y="10723"/>
                  <a:pt x="17069" y="10731"/>
                </a:cubicBezTo>
                <a:cubicBezTo>
                  <a:pt x="17050" y="10737"/>
                  <a:pt x="17056" y="10765"/>
                  <a:pt x="17072" y="10765"/>
                </a:cubicBezTo>
                <a:cubicBezTo>
                  <a:pt x="17074" y="10765"/>
                  <a:pt x="17076" y="10765"/>
                  <a:pt x="17078" y="10764"/>
                </a:cubicBezTo>
                <a:cubicBezTo>
                  <a:pt x="17105" y="10754"/>
                  <a:pt x="17128" y="10737"/>
                  <a:pt x="17147" y="10712"/>
                </a:cubicBezTo>
                <a:cubicBezTo>
                  <a:pt x="17156" y="10699"/>
                  <a:pt x="17144" y="10686"/>
                  <a:pt x="17132" y="10686"/>
                </a:cubicBezTo>
                <a:close/>
                <a:moveTo>
                  <a:pt x="23406" y="10628"/>
                </a:moveTo>
                <a:cubicBezTo>
                  <a:pt x="23393" y="10628"/>
                  <a:pt x="23381" y="10645"/>
                  <a:pt x="23393" y="10658"/>
                </a:cubicBezTo>
                <a:cubicBezTo>
                  <a:pt x="23423" y="10692"/>
                  <a:pt x="23455" y="10727"/>
                  <a:pt x="23485" y="10762"/>
                </a:cubicBezTo>
                <a:cubicBezTo>
                  <a:pt x="23489" y="10766"/>
                  <a:pt x="23493" y="10768"/>
                  <a:pt x="23497" y="10768"/>
                </a:cubicBezTo>
                <a:cubicBezTo>
                  <a:pt x="23510" y="10768"/>
                  <a:pt x="23522" y="10750"/>
                  <a:pt x="23510" y="10737"/>
                </a:cubicBezTo>
                <a:cubicBezTo>
                  <a:pt x="23480" y="10702"/>
                  <a:pt x="23449" y="10668"/>
                  <a:pt x="23418" y="10633"/>
                </a:cubicBezTo>
                <a:cubicBezTo>
                  <a:pt x="23415" y="10629"/>
                  <a:pt x="23410" y="10628"/>
                  <a:pt x="23406" y="10628"/>
                </a:cubicBezTo>
                <a:close/>
                <a:moveTo>
                  <a:pt x="23825" y="10642"/>
                </a:moveTo>
                <a:cubicBezTo>
                  <a:pt x="23811" y="10642"/>
                  <a:pt x="23798" y="10650"/>
                  <a:pt x="23794" y="10668"/>
                </a:cubicBezTo>
                <a:cubicBezTo>
                  <a:pt x="23786" y="10702"/>
                  <a:pt x="23794" y="10734"/>
                  <a:pt x="23816" y="10762"/>
                </a:cubicBezTo>
                <a:cubicBezTo>
                  <a:pt x="23822" y="10769"/>
                  <a:pt x="23830" y="10773"/>
                  <a:pt x="23840" y="10773"/>
                </a:cubicBezTo>
                <a:cubicBezTo>
                  <a:pt x="23850" y="10773"/>
                  <a:pt x="23860" y="10769"/>
                  <a:pt x="23867" y="10762"/>
                </a:cubicBezTo>
                <a:cubicBezTo>
                  <a:pt x="23880" y="10747"/>
                  <a:pt x="23878" y="10726"/>
                  <a:pt x="23867" y="10712"/>
                </a:cubicBezTo>
                <a:cubicBezTo>
                  <a:pt x="23861" y="10705"/>
                  <a:pt x="23859" y="10695"/>
                  <a:pt x="23862" y="10687"/>
                </a:cubicBezTo>
                <a:cubicBezTo>
                  <a:pt x="23869" y="10660"/>
                  <a:pt x="23846" y="10642"/>
                  <a:pt x="23825" y="10642"/>
                </a:cubicBezTo>
                <a:close/>
                <a:moveTo>
                  <a:pt x="8249" y="10743"/>
                </a:moveTo>
                <a:cubicBezTo>
                  <a:pt x="8240" y="10743"/>
                  <a:pt x="8231" y="10749"/>
                  <a:pt x="8231" y="10760"/>
                </a:cubicBezTo>
                <a:lnTo>
                  <a:pt x="8231" y="10776"/>
                </a:lnTo>
                <a:cubicBezTo>
                  <a:pt x="8231" y="10788"/>
                  <a:pt x="8240" y="10794"/>
                  <a:pt x="8249" y="10794"/>
                </a:cubicBezTo>
                <a:cubicBezTo>
                  <a:pt x="8257" y="10794"/>
                  <a:pt x="8266" y="10788"/>
                  <a:pt x="8266" y="10776"/>
                </a:cubicBezTo>
                <a:lnTo>
                  <a:pt x="8266" y="10760"/>
                </a:lnTo>
                <a:cubicBezTo>
                  <a:pt x="8267" y="10749"/>
                  <a:pt x="8258" y="10743"/>
                  <a:pt x="8249" y="10743"/>
                </a:cubicBezTo>
                <a:close/>
                <a:moveTo>
                  <a:pt x="14052" y="10728"/>
                </a:moveTo>
                <a:cubicBezTo>
                  <a:pt x="14048" y="10728"/>
                  <a:pt x="14044" y="10729"/>
                  <a:pt x="14040" y="10731"/>
                </a:cubicBezTo>
                <a:cubicBezTo>
                  <a:pt x="14024" y="10736"/>
                  <a:pt x="14010" y="10741"/>
                  <a:pt x="13995" y="10746"/>
                </a:cubicBezTo>
                <a:cubicBezTo>
                  <a:pt x="13956" y="10759"/>
                  <a:pt x="13967" y="10816"/>
                  <a:pt x="14003" y="10816"/>
                </a:cubicBezTo>
                <a:cubicBezTo>
                  <a:pt x="14006" y="10816"/>
                  <a:pt x="14010" y="10816"/>
                  <a:pt x="14014" y="10814"/>
                </a:cubicBezTo>
                <a:cubicBezTo>
                  <a:pt x="14030" y="10809"/>
                  <a:pt x="14043" y="10804"/>
                  <a:pt x="14058" y="10799"/>
                </a:cubicBezTo>
                <a:cubicBezTo>
                  <a:pt x="14097" y="10785"/>
                  <a:pt x="14086" y="10728"/>
                  <a:pt x="14052" y="10728"/>
                </a:cubicBezTo>
                <a:close/>
                <a:moveTo>
                  <a:pt x="3735" y="10748"/>
                </a:moveTo>
                <a:cubicBezTo>
                  <a:pt x="3721" y="10748"/>
                  <a:pt x="3709" y="10766"/>
                  <a:pt x="3722" y="10779"/>
                </a:cubicBezTo>
                <a:cubicBezTo>
                  <a:pt x="3729" y="10785"/>
                  <a:pt x="3728" y="10791"/>
                  <a:pt x="3721" y="10797"/>
                </a:cubicBezTo>
                <a:cubicBezTo>
                  <a:pt x="3706" y="10808"/>
                  <a:pt x="3720" y="10826"/>
                  <a:pt x="3734" y="10826"/>
                </a:cubicBezTo>
                <a:cubicBezTo>
                  <a:pt x="3738" y="10826"/>
                  <a:pt x="3742" y="10825"/>
                  <a:pt x="3745" y="10822"/>
                </a:cubicBezTo>
                <a:cubicBezTo>
                  <a:pt x="3766" y="10805"/>
                  <a:pt x="3766" y="10771"/>
                  <a:pt x="3748" y="10754"/>
                </a:cubicBezTo>
                <a:cubicBezTo>
                  <a:pt x="3743" y="10750"/>
                  <a:pt x="3739" y="10748"/>
                  <a:pt x="3735" y="10748"/>
                </a:cubicBezTo>
                <a:close/>
                <a:moveTo>
                  <a:pt x="6259" y="10767"/>
                </a:moveTo>
                <a:cubicBezTo>
                  <a:pt x="6213" y="10767"/>
                  <a:pt x="6211" y="10837"/>
                  <a:pt x="6259" y="10837"/>
                </a:cubicBezTo>
                <a:cubicBezTo>
                  <a:pt x="6305" y="10837"/>
                  <a:pt x="6305" y="10767"/>
                  <a:pt x="6259" y="10767"/>
                </a:cubicBezTo>
                <a:close/>
                <a:moveTo>
                  <a:pt x="18203" y="10666"/>
                </a:moveTo>
                <a:cubicBezTo>
                  <a:pt x="18163" y="10666"/>
                  <a:pt x="18126" y="10718"/>
                  <a:pt x="18162" y="10756"/>
                </a:cubicBezTo>
                <a:cubicBezTo>
                  <a:pt x="18187" y="10781"/>
                  <a:pt x="18211" y="10807"/>
                  <a:pt x="18236" y="10832"/>
                </a:cubicBezTo>
                <a:cubicBezTo>
                  <a:pt x="18247" y="10844"/>
                  <a:pt x="18260" y="10849"/>
                  <a:pt x="18272" y="10849"/>
                </a:cubicBezTo>
                <a:cubicBezTo>
                  <a:pt x="18313" y="10849"/>
                  <a:pt x="18348" y="10795"/>
                  <a:pt x="18311" y="10758"/>
                </a:cubicBezTo>
                <a:cubicBezTo>
                  <a:pt x="18286" y="10733"/>
                  <a:pt x="18263" y="10706"/>
                  <a:pt x="18238" y="10681"/>
                </a:cubicBezTo>
                <a:cubicBezTo>
                  <a:pt x="18227" y="10670"/>
                  <a:pt x="18215" y="10666"/>
                  <a:pt x="18203" y="10666"/>
                </a:cubicBezTo>
                <a:close/>
                <a:moveTo>
                  <a:pt x="11166" y="10763"/>
                </a:moveTo>
                <a:cubicBezTo>
                  <a:pt x="11153" y="10763"/>
                  <a:pt x="11141" y="10770"/>
                  <a:pt x="11134" y="10781"/>
                </a:cubicBezTo>
                <a:cubicBezTo>
                  <a:pt x="11124" y="10800"/>
                  <a:pt x="11131" y="10817"/>
                  <a:pt x="11147" y="10830"/>
                </a:cubicBezTo>
                <a:cubicBezTo>
                  <a:pt x="11167" y="10846"/>
                  <a:pt x="11187" y="10859"/>
                  <a:pt x="11207" y="10874"/>
                </a:cubicBezTo>
                <a:cubicBezTo>
                  <a:pt x="11213" y="10878"/>
                  <a:pt x="11218" y="10879"/>
                  <a:pt x="11224" y="10879"/>
                </a:cubicBezTo>
                <a:cubicBezTo>
                  <a:pt x="11237" y="10879"/>
                  <a:pt x="11249" y="10872"/>
                  <a:pt x="11256" y="10861"/>
                </a:cubicBezTo>
                <a:cubicBezTo>
                  <a:pt x="11266" y="10843"/>
                  <a:pt x="11259" y="10825"/>
                  <a:pt x="11242" y="10812"/>
                </a:cubicBezTo>
                <a:cubicBezTo>
                  <a:pt x="11223" y="10797"/>
                  <a:pt x="11203" y="10783"/>
                  <a:pt x="11182" y="10768"/>
                </a:cubicBezTo>
                <a:cubicBezTo>
                  <a:pt x="11177" y="10765"/>
                  <a:pt x="11171" y="10763"/>
                  <a:pt x="11166" y="10763"/>
                </a:cubicBezTo>
                <a:close/>
                <a:moveTo>
                  <a:pt x="21955" y="10757"/>
                </a:moveTo>
                <a:cubicBezTo>
                  <a:pt x="21934" y="10757"/>
                  <a:pt x="21912" y="10774"/>
                  <a:pt x="21919" y="10801"/>
                </a:cubicBezTo>
                <a:cubicBezTo>
                  <a:pt x="21924" y="10821"/>
                  <a:pt x="21930" y="10839"/>
                  <a:pt x="21935" y="10860"/>
                </a:cubicBezTo>
                <a:cubicBezTo>
                  <a:pt x="21939" y="10879"/>
                  <a:pt x="21953" y="10887"/>
                  <a:pt x="21967" y="10887"/>
                </a:cubicBezTo>
                <a:cubicBezTo>
                  <a:pt x="21988" y="10887"/>
                  <a:pt x="22010" y="10869"/>
                  <a:pt x="22003" y="10843"/>
                </a:cubicBezTo>
                <a:cubicBezTo>
                  <a:pt x="21998" y="10823"/>
                  <a:pt x="21992" y="10804"/>
                  <a:pt x="21987" y="10782"/>
                </a:cubicBezTo>
                <a:cubicBezTo>
                  <a:pt x="21983" y="10764"/>
                  <a:pt x="21969" y="10757"/>
                  <a:pt x="21955" y="10757"/>
                </a:cubicBezTo>
                <a:close/>
                <a:moveTo>
                  <a:pt x="15029" y="10846"/>
                </a:moveTo>
                <a:cubicBezTo>
                  <a:pt x="15012" y="10846"/>
                  <a:pt x="15002" y="10869"/>
                  <a:pt x="15020" y="10878"/>
                </a:cubicBezTo>
                <a:cubicBezTo>
                  <a:pt x="15030" y="10883"/>
                  <a:pt x="15039" y="10889"/>
                  <a:pt x="15049" y="10894"/>
                </a:cubicBezTo>
                <a:cubicBezTo>
                  <a:pt x="15052" y="10895"/>
                  <a:pt x="15055" y="10896"/>
                  <a:pt x="15058" y="10896"/>
                </a:cubicBezTo>
                <a:cubicBezTo>
                  <a:pt x="15074" y="10896"/>
                  <a:pt x="15085" y="10872"/>
                  <a:pt x="15068" y="10864"/>
                </a:cubicBezTo>
                <a:cubicBezTo>
                  <a:pt x="15057" y="10858"/>
                  <a:pt x="15048" y="10853"/>
                  <a:pt x="15037" y="10848"/>
                </a:cubicBezTo>
                <a:cubicBezTo>
                  <a:pt x="15034" y="10846"/>
                  <a:pt x="15032" y="10846"/>
                  <a:pt x="15029" y="10846"/>
                </a:cubicBezTo>
                <a:close/>
                <a:moveTo>
                  <a:pt x="12741" y="10828"/>
                </a:moveTo>
                <a:cubicBezTo>
                  <a:pt x="12695" y="10828"/>
                  <a:pt x="12695" y="10899"/>
                  <a:pt x="12741" y="10899"/>
                </a:cubicBezTo>
                <a:lnTo>
                  <a:pt x="12770" y="10899"/>
                </a:lnTo>
                <a:cubicBezTo>
                  <a:pt x="12817" y="10899"/>
                  <a:pt x="12817" y="10828"/>
                  <a:pt x="12770" y="10828"/>
                </a:cubicBezTo>
                <a:close/>
                <a:moveTo>
                  <a:pt x="2005" y="10828"/>
                </a:moveTo>
                <a:cubicBezTo>
                  <a:pt x="1971" y="10828"/>
                  <a:pt x="1958" y="10885"/>
                  <a:pt x="1997" y="10898"/>
                </a:cubicBezTo>
                <a:cubicBezTo>
                  <a:pt x="2014" y="10903"/>
                  <a:pt x="2027" y="10909"/>
                  <a:pt x="2042" y="10914"/>
                </a:cubicBezTo>
                <a:cubicBezTo>
                  <a:pt x="2046" y="10915"/>
                  <a:pt x="2050" y="10916"/>
                  <a:pt x="2054" y="10916"/>
                </a:cubicBezTo>
                <a:cubicBezTo>
                  <a:pt x="2088" y="10916"/>
                  <a:pt x="2101" y="10858"/>
                  <a:pt x="2062" y="10846"/>
                </a:cubicBezTo>
                <a:cubicBezTo>
                  <a:pt x="2046" y="10841"/>
                  <a:pt x="2032" y="10835"/>
                  <a:pt x="2017" y="10830"/>
                </a:cubicBezTo>
                <a:cubicBezTo>
                  <a:pt x="2013" y="10829"/>
                  <a:pt x="2009" y="10828"/>
                  <a:pt x="2005" y="10828"/>
                </a:cubicBezTo>
                <a:close/>
                <a:moveTo>
                  <a:pt x="4696" y="10868"/>
                </a:moveTo>
                <a:cubicBezTo>
                  <a:pt x="4650" y="10868"/>
                  <a:pt x="4650" y="10938"/>
                  <a:pt x="4696" y="10938"/>
                </a:cubicBezTo>
                <a:cubicBezTo>
                  <a:pt x="4741" y="10938"/>
                  <a:pt x="4741" y="10868"/>
                  <a:pt x="4696" y="10868"/>
                </a:cubicBezTo>
                <a:close/>
                <a:moveTo>
                  <a:pt x="14427" y="10824"/>
                </a:moveTo>
                <a:cubicBezTo>
                  <a:pt x="14415" y="10824"/>
                  <a:pt x="14402" y="10832"/>
                  <a:pt x="14396" y="10843"/>
                </a:cubicBezTo>
                <a:cubicBezTo>
                  <a:pt x="14385" y="10860"/>
                  <a:pt x="14393" y="10879"/>
                  <a:pt x="14409" y="10891"/>
                </a:cubicBezTo>
                <a:cubicBezTo>
                  <a:pt x="14429" y="10907"/>
                  <a:pt x="14449" y="10921"/>
                  <a:pt x="14470" y="10936"/>
                </a:cubicBezTo>
                <a:cubicBezTo>
                  <a:pt x="14474" y="10939"/>
                  <a:pt x="14480" y="10941"/>
                  <a:pt x="14485" y="10941"/>
                </a:cubicBezTo>
                <a:cubicBezTo>
                  <a:pt x="14498" y="10941"/>
                  <a:pt x="14512" y="10933"/>
                  <a:pt x="14518" y="10922"/>
                </a:cubicBezTo>
                <a:cubicBezTo>
                  <a:pt x="14528" y="10904"/>
                  <a:pt x="14520" y="10886"/>
                  <a:pt x="14504" y="10874"/>
                </a:cubicBezTo>
                <a:cubicBezTo>
                  <a:pt x="14484" y="10858"/>
                  <a:pt x="14465" y="10844"/>
                  <a:pt x="14445" y="10830"/>
                </a:cubicBezTo>
                <a:cubicBezTo>
                  <a:pt x="14439" y="10826"/>
                  <a:pt x="14434" y="10824"/>
                  <a:pt x="14427" y="10824"/>
                </a:cubicBezTo>
                <a:close/>
                <a:moveTo>
                  <a:pt x="2637" y="10877"/>
                </a:moveTo>
                <a:cubicBezTo>
                  <a:pt x="2591" y="10877"/>
                  <a:pt x="2591" y="10947"/>
                  <a:pt x="2637" y="10947"/>
                </a:cubicBezTo>
                <a:cubicBezTo>
                  <a:pt x="2682" y="10947"/>
                  <a:pt x="2682" y="10877"/>
                  <a:pt x="2637" y="10877"/>
                </a:cubicBezTo>
                <a:close/>
                <a:moveTo>
                  <a:pt x="2924" y="10865"/>
                </a:moveTo>
                <a:cubicBezTo>
                  <a:pt x="2891" y="10865"/>
                  <a:pt x="2869" y="10913"/>
                  <a:pt x="2905" y="10931"/>
                </a:cubicBezTo>
                <a:cubicBezTo>
                  <a:pt x="2916" y="10936"/>
                  <a:pt x="2925" y="10941"/>
                  <a:pt x="2936" y="10946"/>
                </a:cubicBezTo>
                <a:cubicBezTo>
                  <a:pt x="2941" y="10949"/>
                  <a:pt x="2946" y="10950"/>
                  <a:pt x="2951" y="10950"/>
                </a:cubicBezTo>
                <a:cubicBezTo>
                  <a:pt x="2983" y="10950"/>
                  <a:pt x="3006" y="10902"/>
                  <a:pt x="2970" y="10885"/>
                </a:cubicBezTo>
                <a:cubicBezTo>
                  <a:pt x="2960" y="10879"/>
                  <a:pt x="2951" y="10874"/>
                  <a:pt x="2941" y="10869"/>
                </a:cubicBezTo>
                <a:cubicBezTo>
                  <a:pt x="2935" y="10866"/>
                  <a:pt x="2929" y="10865"/>
                  <a:pt x="2924" y="10865"/>
                </a:cubicBezTo>
                <a:close/>
                <a:moveTo>
                  <a:pt x="4069" y="10866"/>
                </a:moveTo>
                <a:cubicBezTo>
                  <a:pt x="4064" y="10866"/>
                  <a:pt x="4059" y="10867"/>
                  <a:pt x="4054" y="10868"/>
                </a:cubicBezTo>
                <a:cubicBezTo>
                  <a:pt x="4015" y="10877"/>
                  <a:pt x="4026" y="10936"/>
                  <a:pt x="4064" y="10937"/>
                </a:cubicBezTo>
                <a:cubicBezTo>
                  <a:pt x="4070" y="10947"/>
                  <a:pt x="4082" y="10952"/>
                  <a:pt x="4093" y="10952"/>
                </a:cubicBezTo>
                <a:cubicBezTo>
                  <a:pt x="4099" y="10952"/>
                  <a:pt x="4106" y="10950"/>
                  <a:pt x="4111" y="10947"/>
                </a:cubicBezTo>
                <a:cubicBezTo>
                  <a:pt x="4130" y="10937"/>
                  <a:pt x="4132" y="10916"/>
                  <a:pt x="4125" y="10899"/>
                </a:cubicBezTo>
                <a:cubicBezTo>
                  <a:pt x="4114" y="10877"/>
                  <a:pt x="4093" y="10866"/>
                  <a:pt x="4069" y="10866"/>
                </a:cubicBezTo>
                <a:close/>
                <a:moveTo>
                  <a:pt x="6724" y="10874"/>
                </a:moveTo>
                <a:cubicBezTo>
                  <a:pt x="6706" y="10874"/>
                  <a:pt x="6688" y="10886"/>
                  <a:pt x="6688" y="10909"/>
                </a:cubicBezTo>
                <a:lnTo>
                  <a:pt x="6688" y="10938"/>
                </a:lnTo>
                <a:cubicBezTo>
                  <a:pt x="6688" y="10961"/>
                  <a:pt x="6706" y="10973"/>
                  <a:pt x="6724" y="10973"/>
                </a:cubicBezTo>
                <a:cubicBezTo>
                  <a:pt x="6742" y="10973"/>
                  <a:pt x="6759" y="10961"/>
                  <a:pt x="6759" y="10938"/>
                </a:cubicBezTo>
                <a:lnTo>
                  <a:pt x="6759" y="10909"/>
                </a:lnTo>
                <a:cubicBezTo>
                  <a:pt x="6759" y="10886"/>
                  <a:pt x="6742" y="10874"/>
                  <a:pt x="6724" y="10874"/>
                </a:cubicBezTo>
                <a:close/>
                <a:moveTo>
                  <a:pt x="5093" y="10852"/>
                </a:moveTo>
                <a:cubicBezTo>
                  <a:pt x="5090" y="10852"/>
                  <a:pt x="5087" y="10852"/>
                  <a:pt x="5084" y="10853"/>
                </a:cubicBezTo>
                <a:cubicBezTo>
                  <a:pt x="5075" y="10856"/>
                  <a:pt x="5069" y="10861"/>
                  <a:pt x="5064" y="10868"/>
                </a:cubicBezTo>
                <a:cubicBezTo>
                  <a:pt x="5059" y="10858"/>
                  <a:pt x="5049" y="10852"/>
                  <a:pt x="5036" y="10852"/>
                </a:cubicBezTo>
                <a:cubicBezTo>
                  <a:pt x="4990" y="10852"/>
                  <a:pt x="4990" y="10922"/>
                  <a:pt x="5036" y="10922"/>
                </a:cubicBezTo>
                <a:cubicBezTo>
                  <a:pt x="5048" y="10922"/>
                  <a:pt x="5057" y="10917"/>
                  <a:pt x="5063" y="10910"/>
                </a:cubicBezTo>
                <a:cubicBezTo>
                  <a:pt x="5073" y="10942"/>
                  <a:pt x="5100" y="10968"/>
                  <a:pt x="5132" y="10979"/>
                </a:cubicBezTo>
                <a:cubicBezTo>
                  <a:pt x="5137" y="10980"/>
                  <a:pt x="5141" y="10981"/>
                  <a:pt x="5144" y="10981"/>
                </a:cubicBezTo>
                <a:cubicBezTo>
                  <a:pt x="5176" y="10981"/>
                  <a:pt x="5187" y="10925"/>
                  <a:pt x="5149" y="10911"/>
                </a:cubicBezTo>
                <a:cubicBezTo>
                  <a:pt x="5133" y="10905"/>
                  <a:pt x="5128" y="10893"/>
                  <a:pt x="5127" y="10878"/>
                </a:cubicBezTo>
                <a:cubicBezTo>
                  <a:pt x="5125" y="10862"/>
                  <a:pt x="5108" y="10852"/>
                  <a:pt x="5093" y="10852"/>
                </a:cubicBezTo>
                <a:close/>
                <a:moveTo>
                  <a:pt x="14066" y="10899"/>
                </a:moveTo>
                <a:cubicBezTo>
                  <a:pt x="14058" y="10899"/>
                  <a:pt x="14050" y="10902"/>
                  <a:pt x="14042" y="10910"/>
                </a:cubicBezTo>
                <a:lnTo>
                  <a:pt x="14027" y="10925"/>
                </a:lnTo>
                <a:cubicBezTo>
                  <a:pt x="14002" y="10950"/>
                  <a:pt x="14025" y="10986"/>
                  <a:pt x="14052" y="10986"/>
                </a:cubicBezTo>
                <a:cubicBezTo>
                  <a:pt x="14061" y="10986"/>
                  <a:pt x="14069" y="10982"/>
                  <a:pt x="14077" y="10975"/>
                </a:cubicBezTo>
                <a:lnTo>
                  <a:pt x="14091" y="10959"/>
                </a:lnTo>
                <a:cubicBezTo>
                  <a:pt x="14117" y="10934"/>
                  <a:pt x="14093" y="10899"/>
                  <a:pt x="14066" y="10899"/>
                </a:cubicBezTo>
                <a:close/>
                <a:moveTo>
                  <a:pt x="20377" y="10869"/>
                </a:moveTo>
                <a:cubicBezTo>
                  <a:pt x="20337" y="10869"/>
                  <a:pt x="20300" y="10922"/>
                  <a:pt x="20337" y="10959"/>
                </a:cubicBezTo>
                <a:lnTo>
                  <a:pt x="20353" y="10975"/>
                </a:lnTo>
                <a:cubicBezTo>
                  <a:pt x="20364" y="10986"/>
                  <a:pt x="20377" y="10991"/>
                  <a:pt x="20389" y="10991"/>
                </a:cubicBezTo>
                <a:cubicBezTo>
                  <a:pt x="20430" y="10991"/>
                  <a:pt x="20466" y="10937"/>
                  <a:pt x="20428" y="10900"/>
                </a:cubicBezTo>
                <a:lnTo>
                  <a:pt x="20413" y="10885"/>
                </a:lnTo>
                <a:cubicBezTo>
                  <a:pt x="20402" y="10874"/>
                  <a:pt x="20389" y="10869"/>
                  <a:pt x="20377" y="10869"/>
                </a:cubicBezTo>
                <a:close/>
                <a:moveTo>
                  <a:pt x="6520" y="10869"/>
                </a:moveTo>
                <a:cubicBezTo>
                  <a:pt x="6501" y="10869"/>
                  <a:pt x="6484" y="10877"/>
                  <a:pt x="6473" y="10895"/>
                </a:cubicBezTo>
                <a:cubicBezTo>
                  <a:pt x="6461" y="10919"/>
                  <a:pt x="6467" y="10956"/>
                  <a:pt x="6493" y="10968"/>
                </a:cubicBezTo>
                <a:cubicBezTo>
                  <a:pt x="6504" y="10974"/>
                  <a:pt x="6513" y="10979"/>
                  <a:pt x="6524" y="10984"/>
                </a:cubicBezTo>
                <a:cubicBezTo>
                  <a:pt x="6532" y="10989"/>
                  <a:pt x="6542" y="10991"/>
                  <a:pt x="6551" y="10991"/>
                </a:cubicBezTo>
                <a:cubicBezTo>
                  <a:pt x="6569" y="10991"/>
                  <a:pt x="6586" y="10982"/>
                  <a:pt x="6597" y="10964"/>
                </a:cubicBezTo>
                <a:cubicBezTo>
                  <a:pt x="6611" y="10941"/>
                  <a:pt x="6603" y="10904"/>
                  <a:pt x="6577" y="10891"/>
                </a:cubicBezTo>
                <a:cubicBezTo>
                  <a:pt x="6567" y="10886"/>
                  <a:pt x="6557" y="10880"/>
                  <a:pt x="6547" y="10875"/>
                </a:cubicBezTo>
                <a:cubicBezTo>
                  <a:pt x="6538" y="10871"/>
                  <a:pt x="6529" y="10869"/>
                  <a:pt x="6520" y="10869"/>
                </a:cubicBezTo>
                <a:close/>
                <a:moveTo>
                  <a:pt x="533" y="10932"/>
                </a:moveTo>
                <a:cubicBezTo>
                  <a:pt x="487" y="10932"/>
                  <a:pt x="487" y="11003"/>
                  <a:pt x="533" y="11003"/>
                </a:cubicBezTo>
                <a:cubicBezTo>
                  <a:pt x="580" y="11003"/>
                  <a:pt x="580" y="10932"/>
                  <a:pt x="533" y="10932"/>
                </a:cubicBezTo>
                <a:close/>
                <a:moveTo>
                  <a:pt x="9301" y="10971"/>
                </a:moveTo>
                <a:cubicBezTo>
                  <a:pt x="9277" y="10971"/>
                  <a:pt x="9277" y="11006"/>
                  <a:pt x="9301" y="11006"/>
                </a:cubicBezTo>
                <a:cubicBezTo>
                  <a:pt x="9324" y="11006"/>
                  <a:pt x="9324" y="10971"/>
                  <a:pt x="9301" y="10971"/>
                </a:cubicBezTo>
                <a:close/>
                <a:moveTo>
                  <a:pt x="5651" y="10943"/>
                </a:moveTo>
                <a:cubicBezTo>
                  <a:pt x="5623" y="10943"/>
                  <a:pt x="5600" y="10979"/>
                  <a:pt x="5625" y="11004"/>
                </a:cubicBezTo>
                <a:lnTo>
                  <a:pt x="5641" y="11020"/>
                </a:lnTo>
                <a:cubicBezTo>
                  <a:pt x="5648" y="11027"/>
                  <a:pt x="5656" y="11030"/>
                  <a:pt x="5664" y="11030"/>
                </a:cubicBezTo>
                <a:cubicBezTo>
                  <a:pt x="5691" y="11030"/>
                  <a:pt x="5716" y="10994"/>
                  <a:pt x="5691" y="10969"/>
                </a:cubicBezTo>
                <a:lnTo>
                  <a:pt x="5675" y="10954"/>
                </a:lnTo>
                <a:cubicBezTo>
                  <a:pt x="5667" y="10946"/>
                  <a:pt x="5659" y="10943"/>
                  <a:pt x="5651" y="10943"/>
                </a:cubicBezTo>
                <a:close/>
                <a:moveTo>
                  <a:pt x="17761" y="10985"/>
                </a:moveTo>
                <a:cubicBezTo>
                  <a:pt x="17715" y="10985"/>
                  <a:pt x="17715" y="11056"/>
                  <a:pt x="17761" y="11056"/>
                </a:cubicBezTo>
                <a:lnTo>
                  <a:pt x="17777" y="11056"/>
                </a:lnTo>
                <a:cubicBezTo>
                  <a:pt x="17823" y="11056"/>
                  <a:pt x="17823" y="10985"/>
                  <a:pt x="17777" y="10985"/>
                </a:cubicBezTo>
                <a:close/>
                <a:moveTo>
                  <a:pt x="21533" y="11011"/>
                </a:moveTo>
                <a:cubicBezTo>
                  <a:pt x="21515" y="11011"/>
                  <a:pt x="21497" y="11023"/>
                  <a:pt x="21497" y="11046"/>
                </a:cubicBezTo>
                <a:lnTo>
                  <a:pt x="21497" y="11062"/>
                </a:lnTo>
                <a:cubicBezTo>
                  <a:pt x="21497" y="11085"/>
                  <a:pt x="21515" y="11096"/>
                  <a:pt x="21533" y="11096"/>
                </a:cubicBezTo>
                <a:cubicBezTo>
                  <a:pt x="21550" y="11096"/>
                  <a:pt x="21568" y="11085"/>
                  <a:pt x="21568" y="11062"/>
                </a:cubicBezTo>
                <a:lnTo>
                  <a:pt x="21568" y="11046"/>
                </a:lnTo>
                <a:cubicBezTo>
                  <a:pt x="21568" y="11023"/>
                  <a:pt x="21550" y="11011"/>
                  <a:pt x="21533" y="11011"/>
                </a:cubicBezTo>
                <a:close/>
                <a:moveTo>
                  <a:pt x="22601" y="11029"/>
                </a:moveTo>
                <a:cubicBezTo>
                  <a:pt x="22573" y="11029"/>
                  <a:pt x="22550" y="11065"/>
                  <a:pt x="22575" y="11089"/>
                </a:cubicBezTo>
                <a:lnTo>
                  <a:pt x="22591" y="11105"/>
                </a:lnTo>
                <a:cubicBezTo>
                  <a:pt x="22598" y="11112"/>
                  <a:pt x="22606" y="11115"/>
                  <a:pt x="22614" y="11115"/>
                </a:cubicBezTo>
                <a:cubicBezTo>
                  <a:pt x="22642" y="11115"/>
                  <a:pt x="22666" y="11080"/>
                  <a:pt x="22641" y="11055"/>
                </a:cubicBezTo>
                <a:cubicBezTo>
                  <a:pt x="22636" y="11048"/>
                  <a:pt x="22630" y="11043"/>
                  <a:pt x="22625" y="11040"/>
                </a:cubicBezTo>
                <a:cubicBezTo>
                  <a:pt x="22617" y="11032"/>
                  <a:pt x="22609" y="11029"/>
                  <a:pt x="22601" y="11029"/>
                </a:cubicBezTo>
                <a:close/>
                <a:moveTo>
                  <a:pt x="2878" y="11057"/>
                </a:moveTo>
                <a:cubicBezTo>
                  <a:pt x="2832" y="11057"/>
                  <a:pt x="2832" y="11129"/>
                  <a:pt x="2878" y="11129"/>
                </a:cubicBezTo>
                <a:cubicBezTo>
                  <a:pt x="2923" y="11129"/>
                  <a:pt x="2923" y="11057"/>
                  <a:pt x="2878" y="11057"/>
                </a:cubicBezTo>
                <a:close/>
                <a:moveTo>
                  <a:pt x="5430" y="11066"/>
                </a:moveTo>
                <a:cubicBezTo>
                  <a:pt x="5384" y="11066"/>
                  <a:pt x="5384" y="11136"/>
                  <a:pt x="5430" y="11136"/>
                </a:cubicBezTo>
                <a:lnTo>
                  <a:pt x="5446" y="11136"/>
                </a:lnTo>
                <a:cubicBezTo>
                  <a:pt x="5492" y="11136"/>
                  <a:pt x="5492" y="11066"/>
                  <a:pt x="5446" y="11066"/>
                </a:cubicBezTo>
                <a:close/>
                <a:moveTo>
                  <a:pt x="14787" y="11038"/>
                </a:moveTo>
                <a:cubicBezTo>
                  <a:pt x="14759" y="11038"/>
                  <a:pt x="14735" y="11074"/>
                  <a:pt x="14761" y="11098"/>
                </a:cubicBezTo>
                <a:cubicBezTo>
                  <a:pt x="14771" y="11109"/>
                  <a:pt x="14782" y="11118"/>
                  <a:pt x="14792" y="11127"/>
                </a:cubicBezTo>
                <a:cubicBezTo>
                  <a:pt x="14800" y="11134"/>
                  <a:pt x="14808" y="11137"/>
                  <a:pt x="14816" y="11137"/>
                </a:cubicBezTo>
                <a:cubicBezTo>
                  <a:pt x="14844" y="11137"/>
                  <a:pt x="14869" y="11102"/>
                  <a:pt x="14843" y="11077"/>
                </a:cubicBezTo>
                <a:cubicBezTo>
                  <a:pt x="14832" y="11067"/>
                  <a:pt x="14822" y="11057"/>
                  <a:pt x="14811" y="11048"/>
                </a:cubicBezTo>
                <a:cubicBezTo>
                  <a:pt x="14804" y="11041"/>
                  <a:pt x="14795" y="11038"/>
                  <a:pt x="14787" y="11038"/>
                </a:cubicBezTo>
                <a:close/>
                <a:moveTo>
                  <a:pt x="13417" y="10995"/>
                </a:moveTo>
                <a:cubicBezTo>
                  <a:pt x="13397" y="10995"/>
                  <a:pt x="13375" y="11013"/>
                  <a:pt x="13380" y="11040"/>
                </a:cubicBezTo>
                <a:lnTo>
                  <a:pt x="13396" y="11114"/>
                </a:lnTo>
                <a:cubicBezTo>
                  <a:pt x="13399" y="11132"/>
                  <a:pt x="13412" y="11139"/>
                  <a:pt x="13426" y="11139"/>
                </a:cubicBezTo>
                <a:cubicBezTo>
                  <a:pt x="13446" y="11139"/>
                  <a:pt x="13469" y="11122"/>
                  <a:pt x="13463" y="11095"/>
                </a:cubicBezTo>
                <a:cubicBezTo>
                  <a:pt x="13459" y="11071"/>
                  <a:pt x="13454" y="11047"/>
                  <a:pt x="13448" y="11021"/>
                </a:cubicBezTo>
                <a:cubicBezTo>
                  <a:pt x="13444" y="11003"/>
                  <a:pt x="13431" y="10995"/>
                  <a:pt x="13417" y="10995"/>
                </a:cubicBezTo>
                <a:close/>
                <a:moveTo>
                  <a:pt x="5639" y="11081"/>
                </a:moveTo>
                <a:cubicBezTo>
                  <a:pt x="5596" y="11081"/>
                  <a:pt x="5595" y="11152"/>
                  <a:pt x="5641" y="11152"/>
                </a:cubicBezTo>
                <a:cubicBezTo>
                  <a:pt x="5687" y="11152"/>
                  <a:pt x="5687" y="11081"/>
                  <a:pt x="5641" y="11081"/>
                </a:cubicBezTo>
                <a:cubicBezTo>
                  <a:pt x="5640" y="11081"/>
                  <a:pt x="5639" y="11081"/>
                  <a:pt x="5639" y="11081"/>
                </a:cubicBezTo>
                <a:close/>
                <a:moveTo>
                  <a:pt x="2458" y="11009"/>
                </a:moveTo>
                <a:cubicBezTo>
                  <a:pt x="2412" y="11009"/>
                  <a:pt x="2381" y="11079"/>
                  <a:pt x="2430" y="11109"/>
                </a:cubicBezTo>
                <a:cubicBezTo>
                  <a:pt x="2455" y="11124"/>
                  <a:pt x="2479" y="11139"/>
                  <a:pt x="2504" y="11153"/>
                </a:cubicBezTo>
                <a:cubicBezTo>
                  <a:pt x="2514" y="11159"/>
                  <a:pt x="2523" y="11161"/>
                  <a:pt x="2532" y="11161"/>
                </a:cubicBezTo>
                <a:cubicBezTo>
                  <a:pt x="2578" y="11161"/>
                  <a:pt x="2608" y="11091"/>
                  <a:pt x="2560" y="11062"/>
                </a:cubicBezTo>
                <a:cubicBezTo>
                  <a:pt x="2534" y="11046"/>
                  <a:pt x="2509" y="11031"/>
                  <a:pt x="2485" y="11017"/>
                </a:cubicBezTo>
                <a:cubicBezTo>
                  <a:pt x="2476" y="11011"/>
                  <a:pt x="2467" y="11009"/>
                  <a:pt x="2458" y="11009"/>
                </a:cubicBezTo>
                <a:close/>
                <a:moveTo>
                  <a:pt x="24052" y="11078"/>
                </a:moveTo>
                <a:cubicBezTo>
                  <a:pt x="24028" y="11078"/>
                  <a:pt x="24004" y="11103"/>
                  <a:pt x="24019" y="11131"/>
                </a:cubicBezTo>
                <a:cubicBezTo>
                  <a:pt x="24024" y="11141"/>
                  <a:pt x="24029" y="11151"/>
                  <a:pt x="24034" y="11161"/>
                </a:cubicBezTo>
                <a:cubicBezTo>
                  <a:pt x="24041" y="11174"/>
                  <a:pt x="24051" y="11179"/>
                  <a:pt x="24062" y="11179"/>
                </a:cubicBezTo>
                <a:cubicBezTo>
                  <a:pt x="24085" y="11179"/>
                  <a:pt x="24109" y="11154"/>
                  <a:pt x="24095" y="11125"/>
                </a:cubicBezTo>
                <a:cubicBezTo>
                  <a:pt x="24090" y="11115"/>
                  <a:pt x="24085" y="11106"/>
                  <a:pt x="24079" y="11095"/>
                </a:cubicBezTo>
                <a:cubicBezTo>
                  <a:pt x="24073" y="11083"/>
                  <a:pt x="24062" y="11078"/>
                  <a:pt x="24052" y="11078"/>
                </a:cubicBezTo>
                <a:close/>
                <a:moveTo>
                  <a:pt x="7018" y="11064"/>
                </a:moveTo>
                <a:cubicBezTo>
                  <a:pt x="6977" y="11064"/>
                  <a:pt x="6940" y="11117"/>
                  <a:pt x="6977" y="11155"/>
                </a:cubicBezTo>
                <a:lnTo>
                  <a:pt x="6993" y="11171"/>
                </a:lnTo>
                <a:cubicBezTo>
                  <a:pt x="7004" y="11182"/>
                  <a:pt x="7017" y="11186"/>
                  <a:pt x="7029" y="11186"/>
                </a:cubicBezTo>
                <a:cubicBezTo>
                  <a:pt x="7070" y="11186"/>
                  <a:pt x="7107" y="11133"/>
                  <a:pt x="7069" y="11095"/>
                </a:cubicBezTo>
                <a:lnTo>
                  <a:pt x="7054" y="11079"/>
                </a:lnTo>
                <a:cubicBezTo>
                  <a:pt x="7043" y="11068"/>
                  <a:pt x="7030" y="11064"/>
                  <a:pt x="7018" y="11064"/>
                </a:cubicBezTo>
                <a:close/>
                <a:moveTo>
                  <a:pt x="9438" y="11122"/>
                </a:moveTo>
                <a:cubicBezTo>
                  <a:pt x="9426" y="11122"/>
                  <a:pt x="9414" y="11135"/>
                  <a:pt x="9421" y="11149"/>
                </a:cubicBezTo>
                <a:cubicBezTo>
                  <a:pt x="9427" y="11160"/>
                  <a:pt x="9432" y="11168"/>
                  <a:pt x="9437" y="11179"/>
                </a:cubicBezTo>
                <a:cubicBezTo>
                  <a:pt x="9440" y="11186"/>
                  <a:pt x="9446" y="11188"/>
                  <a:pt x="9451" y="11188"/>
                </a:cubicBezTo>
                <a:cubicBezTo>
                  <a:pt x="9462" y="11188"/>
                  <a:pt x="9474" y="11175"/>
                  <a:pt x="9467" y="11161"/>
                </a:cubicBezTo>
                <a:cubicBezTo>
                  <a:pt x="9460" y="11151"/>
                  <a:pt x="9455" y="11141"/>
                  <a:pt x="9452" y="11131"/>
                </a:cubicBezTo>
                <a:cubicBezTo>
                  <a:pt x="9448" y="11124"/>
                  <a:pt x="9443" y="11122"/>
                  <a:pt x="9438" y="11122"/>
                </a:cubicBezTo>
                <a:close/>
                <a:moveTo>
                  <a:pt x="8924" y="11071"/>
                </a:moveTo>
                <a:cubicBezTo>
                  <a:pt x="8915" y="11071"/>
                  <a:pt x="8906" y="11073"/>
                  <a:pt x="8898" y="11077"/>
                </a:cubicBezTo>
                <a:cubicBezTo>
                  <a:pt x="8887" y="11083"/>
                  <a:pt x="8878" y="11088"/>
                  <a:pt x="8867" y="11093"/>
                </a:cubicBezTo>
                <a:cubicBezTo>
                  <a:pt x="8841" y="11106"/>
                  <a:pt x="8835" y="11141"/>
                  <a:pt x="8847" y="11166"/>
                </a:cubicBezTo>
                <a:cubicBezTo>
                  <a:pt x="8858" y="11184"/>
                  <a:pt x="8876" y="11193"/>
                  <a:pt x="8895" y="11193"/>
                </a:cubicBezTo>
                <a:cubicBezTo>
                  <a:pt x="8904" y="11193"/>
                  <a:pt x="8913" y="11190"/>
                  <a:pt x="8921" y="11186"/>
                </a:cubicBezTo>
                <a:cubicBezTo>
                  <a:pt x="8931" y="11181"/>
                  <a:pt x="8940" y="11176"/>
                  <a:pt x="8951" y="11171"/>
                </a:cubicBezTo>
                <a:cubicBezTo>
                  <a:pt x="8977" y="11157"/>
                  <a:pt x="8983" y="11121"/>
                  <a:pt x="8971" y="11097"/>
                </a:cubicBezTo>
                <a:cubicBezTo>
                  <a:pt x="8960" y="11080"/>
                  <a:pt x="8943" y="11071"/>
                  <a:pt x="8924" y="11071"/>
                </a:cubicBezTo>
                <a:close/>
                <a:moveTo>
                  <a:pt x="9961" y="11088"/>
                </a:moveTo>
                <a:cubicBezTo>
                  <a:pt x="9893" y="11088"/>
                  <a:pt x="9891" y="11194"/>
                  <a:pt x="9961" y="11195"/>
                </a:cubicBezTo>
                <a:lnTo>
                  <a:pt x="9991" y="11195"/>
                </a:lnTo>
                <a:cubicBezTo>
                  <a:pt x="10059" y="11195"/>
                  <a:pt x="10060" y="11088"/>
                  <a:pt x="9991" y="11088"/>
                </a:cubicBezTo>
                <a:close/>
                <a:moveTo>
                  <a:pt x="13931" y="11109"/>
                </a:moveTo>
                <a:cubicBezTo>
                  <a:pt x="13904" y="11109"/>
                  <a:pt x="13880" y="11144"/>
                  <a:pt x="13905" y="11168"/>
                </a:cubicBezTo>
                <a:lnTo>
                  <a:pt x="13921" y="11184"/>
                </a:lnTo>
                <a:cubicBezTo>
                  <a:pt x="13928" y="11192"/>
                  <a:pt x="13937" y="11195"/>
                  <a:pt x="13945" y="11195"/>
                </a:cubicBezTo>
                <a:cubicBezTo>
                  <a:pt x="13972" y="11195"/>
                  <a:pt x="13996" y="11160"/>
                  <a:pt x="13970" y="11135"/>
                </a:cubicBezTo>
                <a:lnTo>
                  <a:pt x="13954" y="11119"/>
                </a:lnTo>
                <a:cubicBezTo>
                  <a:pt x="13947" y="11112"/>
                  <a:pt x="13939" y="11109"/>
                  <a:pt x="13931" y="11109"/>
                </a:cubicBezTo>
                <a:close/>
                <a:moveTo>
                  <a:pt x="11975" y="11096"/>
                </a:moveTo>
                <a:cubicBezTo>
                  <a:pt x="11957" y="11096"/>
                  <a:pt x="11940" y="11108"/>
                  <a:pt x="11940" y="11131"/>
                </a:cubicBezTo>
                <a:lnTo>
                  <a:pt x="11940" y="11161"/>
                </a:lnTo>
                <a:cubicBezTo>
                  <a:pt x="11939" y="11184"/>
                  <a:pt x="11956" y="11196"/>
                  <a:pt x="11974" y="11196"/>
                </a:cubicBezTo>
                <a:cubicBezTo>
                  <a:pt x="11992" y="11196"/>
                  <a:pt x="12010" y="11185"/>
                  <a:pt x="12010" y="11161"/>
                </a:cubicBezTo>
                <a:lnTo>
                  <a:pt x="12010" y="11131"/>
                </a:lnTo>
                <a:cubicBezTo>
                  <a:pt x="12010" y="11108"/>
                  <a:pt x="11992" y="11096"/>
                  <a:pt x="11975" y="11096"/>
                </a:cubicBezTo>
                <a:close/>
                <a:moveTo>
                  <a:pt x="5043" y="11107"/>
                </a:moveTo>
                <a:cubicBezTo>
                  <a:pt x="5020" y="11107"/>
                  <a:pt x="4995" y="11133"/>
                  <a:pt x="5009" y="11161"/>
                </a:cubicBezTo>
                <a:cubicBezTo>
                  <a:pt x="5015" y="11172"/>
                  <a:pt x="5019" y="11181"/>
                  <a:pt x="5026" y="11191"/>
                </a:cubicBezTo>
                <a:cubicBezTo>
                  <a:pt x="5032" y="11204"/>
                  <a:pt x="5043" y="11209"/>
                  <a:pt x="5053" y="11209"/>
                </a:cubicBezTo>
                <a:cubicBezTo>
                  <a:pt x="5077" y="11209"/>
                  <a:pt x="5101" y="11184"/>
                  <a:pt x="5086" y="11156"/>
                </a:cubicBezTo>
                <a:cubicBezTo>
                  <a:pt x="5081" y="11145"/>
                  <a:pt x="5076" y="11136"/>
                  <a:pt x="5071" y="11125"/>
                </a:cubicBezTo>
                <a:cubicBezTo>
                  <a:pt x="5064" y="11113"/>
                  <a:pt x="5054" y="11107"/>
                  <a:pt x="5043" y="11107"/>
                </a:cubicBezTo>
                <a:close/>
                <a:moveTo>
                  <a:pt x="15568" y="11099"/>
                </a:moveTo>
                <a:cubicBezTo>
                  <a:pt x="15563" y="11099"/>
                  <a:pt x="15557" y="11100"/>
                  <a:pt x="15551" y="11103"/>
                </a:cubicBezTo>
                <a:cubicBezTo>
                  <a:pt x="15535" y="11113"/>
                  <a:pt x="15526" y="11136"/>
                  <a:pt x="15538" y="11152"/>
                </a:cubicBezTo>
                <a:cubicBezTo>
                  <a:pt x="15554" y="11172"/>
                  <a:pt x="15568" y="11193"/>
                  <a:pt x="15582" y="11212"/>
                </a:cubicBezTo>
                <a:cubicBezTo>
                  <a:pt x="15590" y="11223"/>
                  <a:pt x="15601" y="11230"/>
                  <a:pt x="15613" y="11230"/>
                </a:cubicBezTo>
                <a:cubicBezTo>
                  <a:pt x="15619" y="11230"/>
                  <a:pt x="15625" y="11228"/>
                  <a:pt x="15630" y="11225"/>
                </a:cubicBezTo>
                <a:cubicBezTo>
                  <a:pt x="15646" y="11216"/>
                  <a:pt x="15656" y="11193"/>
                  <a:pt x="15644" y="11177"/>
                </a:cubicBezTo>
                <a:cubicBezTo>
                  <a:pt x="15629" y="11157"/>
                  <a:pt x="15614" y="11137"/>
                  <a:pt x="15599" y="11116"/>
                </a:cubicBezTo>
                <a:cubicBezTo>
                  <a:pt x="15591" y="11105"/>
                  <a:pt x="15580" y="11099"/>
                  <a:pt x="15568" y="11099"/>
                </a:cubicBezTo>
                <a:close/>
                <a:moveTo>
                  <a:pt x="11824" y="11157"/>
                </a:moveTo>
                <a:cubicBezTo>
                  <a:pt x="11806" y="11157"/>
                  <a:pt x="11789" y="11168"/>
                  <a:pt x="11789" y="11191"/>
                </a:cubicBezTo>
                <a:lnTo>
                  <a:pt x="11789" y="11207"/>
                </a:lnTo>
                <a:cubicBezTo>
                  <a:pt x="11789" y="11230"/>
                  <a:pt x="11806" y="11241"/>
                  <a:pt x="11824" y="11241"/>
                </a:cubicBezTo>
                <a:cubicBezTo>
                  <a:pt x="11842" y="11241"/>
                  <a:pt x="11859" y="11230"/>
                  <a:pt x="11859" y="11207"/>
                </a:cubicBezTo>
                <a:lnTo>
                  <a:pt x="11859" y="11191"/>
                </a:lnTo>
                <a:cubicBezTo>
                  <a:pt x="11859" y="11168"/>
                  <a:pt x="11842" y="11157"/>
                  <a:pt x="11824" y="11157"/>
                </a:cubicBezTo>
                <a:close/>
                <a:moveTo>
                  <a:pt x="16913" y="11099"/>
                </a:moveTo>
                <a:cubicBezTo>
                  <a:pt x="16897" y="11099"/>
                  <a:pt x="16882" y="11106"/>
                  <a:pt x="16871" y="11123"/>
                </a:cubicBezTo>
                <a:cubicBezTo>
                  <a:pt x="16861" y="11139"/>
                  <a:pt x="16853" y="11155"/>
                  <a:pt x="16844" y="11168"/>
                </a:cubicBezTo>
                <a:cubicBezTo>
                  <a:pt x="16819" y="11211"/>
                  <a:pt x="16856" y="11249"/>
                  <a:pt x="16892" y="11249"/>
                </a:cubicBezTo>
                <a:cubicBezTo>
                  <a:pt x="16908" y="11249"/>
                  <a:pt x="16924" y="11242"/>
                  <a:pt x="16935" y="11224"/>
                </a:cubicBezTo>
                <a:cubicBezTo>
                  <a:pt x="16944" y="11208"/>
                  <a:pt x="16954" y="11193"/>
                  <a:pt x="16963" y="11178"/>
                </a:cubicBezTo>
                <a:cubicBezTo>
                  <a:pt x="16987" y="11137"/>
                  <a:pt x="16950" y="11099"/>
                  <a:pt x="16913" y="11099"/>
                </a:cubicBezTo>
                <a:close/>
                <a:moveTo>
                  <a:pt x="10986" y="11119"/>
                </a:moveTo>
                <a:cubicBezTo>
                  <a:pt x="10950" y="11119"/>
                  <a:pt x="10913" y="11158"/>
                  <a:pt x="10936" y="11199"/>
                </a:cubicBezTo>
                <a:cubicBezTo>
                  <a:pt x="10956" y="11235"/>
                  <a:pt x="10989" y="11252"/>
                  <a:pt x="11026" y="11256"/>
                </a:cubicBezTo>
                <a:cubicBezTo>
                  <a:pt x="11028" y="11257"/>
                  <a:pt x="11030" y="11257"/>
                  <a:pt x="11032" y="11257"/>
                </a:cubicBezTo>
                <a:cubicBezTo>
                  <a:pt x="11059" y="11257"/>
                  <a:pt x="11081" y="11229"/>
                  <a:pt x="11081" y="11203"/>
                </a:cubicBezTo>
                <a:cubicBezTo>
                  <a:pt x="11081" y="11173"/>
                  <a:pt x="11058" y="11155"/>
                  <a:pt x="11030" y="11150"/>
                </a:cubicBezTo>
                <a:cubicBezTo>
                  <a:pt x="11029" y="11147"/>
                  <a:pt x="11029" y="11146"/>
                  <a:pt x="11028" y="11145"/>
                </a:cubicBezTo>
                <a:cubicBezTo>
                  <a:pt x="11018" y="11127"/>
                  <a:pt x="11002" y="11119"/>
                  <a:pt x="10986" y="11119"/>
                </a:cubicBezTo>
                <a:close/>
                <a:moveTo>
                  <a:pt x="10591" y="11198"/>
                </a:moveTo>
                <a:cubicBezTo>
                  <a:pt x="10546" y="11198"/>
                  <a:pt x="10546" y="11268"/>
                  <a:pt x="10591" y="11268"/>
                </a:cubicBezTo>
                <a:cubicBezTo>
                  <a:pt x="10638" y="11268"/>
                  <a:pt x="10638" y="11198"/>
                  <a:pt x="10591" y="11198"/>
                </a:cubicBezTo>
                <a:close/>
                <a:moveTo>
                  <a:pt x="4396" y="11089"/>
                </a:moveTo>
                <a:cubicBezTo>
                  <a:pt x="4355" y="11089"/>
                  <a:pt x="4319" y="11142"/>
                  <a:pt x="4356" y="11179"/>
                </a:cubicBezTo>
                <a:cubicBezTo>
                  <a:pt x="4381" y="11204"/>
                  <a:pt x="4405" y="11229"/>
                  <a:pt x="4431" y="11255"/>
                </a:cubicBezTo>
                <a:cubicBezTo>
                  <a:pt x="4442" y="11266"/>
                  <a:pt x="4454" y="11271"/>
                  <a:pt x="4466" y="11271"/>
                </a:cubicBezTo>
                <a:cubicBezTo>
                  <a:pt x="4507" y="11271"/>
                  <a:pt x="4544" y="11218"/>
                  <a:pt x="4507" y="11181"/>
                </a:cubicBezTo>
                <a:cubicBezTo>
                  <a:pt x="4482" y="11156"/>
                  <a:pt x="4457" y="11130"/>
                  <a:pt x="4432" y="11105"/>
                </a:cubicBezTo>
                <a:cubicBezTo>
                  <a:pt x="4421" y="11094"/>
                  <a:pt x="4408" y="11089"/>
                  <a:pt x="4396" y="11089"/>
                </a:cubicBezTo>
                <a:close/>
                <a:moveTo>
                  <a:pt x="18498" y="11171"/>
                </a:moveTo>
                <a:cubicBezTo>
                  <a:pt x="18489" y="11171"/>
                  <a:pt x="18480" y="11177"/>
                  <a:pt x="18480" y="11188"/>
                </a:cubicBezTo>
                <a:lnTo>
                  <a:pt x="18480" y="11263"/>
                </a:lnTo>
                <a:cubicBezTo>
                  <a:pt x="18480" y="11274"/>
                  <a:pt x="18489" y="11280"/>
                  <a:pt x="18498" y="11280"/>
                </a:cubicBezTo>
                <a:cubicBezTo>
                  <a:pt x="18507" y="11280"/>
                  <a:pt x="18515" y="11275"/>
                  <a:pt x="18515" y="11263"/>
                </a:cubicBezTo>
                <a:lnTo>
                  <a:pt x="18515" y="11188"/>
                </a:lnTo>
                <a:cubicBezTo>
                  <a:pt x="18515" y="11177"/>
                  <a:pt x="18507" y="11171"/>
                  <a:pt x="18498" y="11171"/>
                </a:cubicBezTo>
                <a:close/>
                <a:moveTo>
                  <a:pt x="1482" y="11142"/>
                </a:moveTo>
                <a:cubicBezTo>
                  <a:pt x="1441" y="11142"/>
                  <a:pt x="1404" y="11195"/>
                  <a:pt x="1441" y="11233"/>
                </a:cubicBezTo>
                <a:lnTo>
                  <a:pt x="1486" y="11277"/>
                </a:lnTo>
                <a:cubicBezTo>
                  <a:pt x="1497" y="11288"/>
                  <a:pt x="1510" y="11293"/>
                  <a:pt x="1522" y="11293"/>
                </a:cubicBezTo>
                <a:cubicBezTo>
                  <a:pt x="1563" y="11293"/>
                  <a:pt x="1599" y="11240"/>
                  <a:pt x="1561" y="11203"/>
                </a:cubicBezTo>
                <a:lnTo>
                  <a:pt x="1517" y="11158"/>
                </a:lnTo>
                <a:cubicBezTo>
                  <a:pt x="1506" y="11147"/>
                  <a:pt x="1494" y="11142"/>
                  <a:pt x="1482" y="11142"/>
                </a:cubicBezTo>
                <a:close/>
                <a:moveTo>
                  <a:pt x="8126" y="11224"/>
                </a:moveTo>
                <a:cubicBezTo>
                  <a:pt x="8121" y="11224"/>
                  <a:pt x="8115" y="11226"/>
                  <a:pt x="8112" y="11231"/>
                </a:cubicBezTo>
                <a:cubicBezTo>
                  <a:pt x="8098" y="11249"/>
                  <a:pt x="8082" y="11262"/>
                  <a:pt x="8064" y="11268"/>
                </a:cubicBezTo>
                <a:cubicBezTo>
                  <a:pt x="8045" y="11276"/>
                  <a:pt x="8050" y="11304"/>
                  <a:pt x="8066" y="11304"/>
                </a:cubicBezTo>
                <a:cubicBezTo>
                  <a:pt x="8068" y="11304"/>
                  <a:pt x="8070" y="11303"/>
                  <a:pt x="8072" y="11303"/>
                </a:cubicBezTo>
                <a:cubicBezTo>
                  <a:pt x="8101" y="11293"/>
                  <a:pt x="8124" y="11275"/>
                  <a:pt x="8142" y="11250"/>
                </a:cubicBezTo>
                <a:cubicBezTo>
                  <a:pt x="8151" y="11237"/>
                  <a:pt x="8138" y="11224"/>
                  <a:pt x="8126" y="11224"/>
                </a:cubicBezTo>
                <a:close/>
                <a:moveTo>
                  <a:pt x="18061" y="11272"/>
                </a:moveTo>
                <a:cubicBezTo>
                  <a:pt x="18044" y="11272"/>
                  <a:pt x="18026" y="11284"/>
                  <a:pt x="18026" y="11307"/>
                </a:cubicBezTo>
                <a:lnTo>
                  <a:pt x="18026" y="11322"/>
                </a:lnTo>
                <a:cubicBezTo>
                  <a:pt x="18026" y="11345"/>
                  <a:pt x="18044" y="11356"/>
                  <a:pt x="18061" y="11356"/>
                </a:cubicBezTo>
                <a:cubicBezTo>
                  <a:pt x="18079" y="11356"/>
                  <a:pt x="18096" y="11345"/>
                  <a:pt x="18096" y="11322"/>
                </a:cubicBezTo>
                <a:lnTo>
                  <a:pt x="18096" y="11307"/>
                </a:lnTo>
                <a:cubicBezTo>
                  <a:pt x="18096" y="11284"/>
                  <a:pt x="18079" y="11272"/>
                  <a:pt x="18061" y="11272"/>
                </a:cubicBezTo>
                <a:close/>
                <a:moveTo>
                  <a:pt x="1990" y="11267"/>
                </a:moveTo>
                <a:cubicBezTo>
                  <a:pt x="1972" y="11267"/>
                  <a:pt x="1954" y="11278"/>
                  <a:pt x="1954" y="11301"/>
                </a:cubicBezTo>
                <a:lnTo>
                  <a:pt x="1954" y="11331"/>
                </a:lnTo>
                <a:cubicBezTo>
                  <a:pt x="1954" y="11354"/>
                  <a:pt x="1972" y="11365"/>
                  <a:pt x="1990" y="11365"/>
                </a:cubicBezTo>
                <a:cubicBezTo>
                  <a:pt x="2007" y="11365"/>
                  <a:pt x="2025" y="11354"/>
                  <a:pt x="2025" y="11331"/>
                </a:cubicBezTo>
                <a:lnTo>
                  <a:pt x="2025" y="11301"/>
                </a:lnTo>
                <a:cubicBezTo>
                  <a:pt x="2025" y="11278"/>
                  <a:pt x="2007" y="11267"/>
                  <a:pt x="1990" y="11267"/>
                </a:cubicBezTo>
                <a:close/>
                <a:moveTo>
                  <a:pt x="9199" y="11205"/>
                </a:moveTo>
                <a:cubicBezTo>
                  <a:pt x="9159" y="11205"/>
                  <a:pt x="9122" y="11258"/>
                  <a:pt x="9158" y="11296"/>
                </a:cubicBezTo>
                <a:cubicBezTo>
                  <a:pt x="9182" y="11320"/>
                  <a:pt x="9207" y="11347"/>
                  <a:pt x="9232" y="11372"/>
                </a:cubicBezTo>
                <a:cubicBezTo>
                  <a:pt x="9243" y="11383"/>
                  <a:pt x="9255" y="11388"/>
                  <a:pt x="9268" y="11388"/>
                </a:cubicBezTo>
                <a:cubicBezTo>
                  <a:pt x="9308" y="11388"/>
                  <a:pt x="9344" y="11334"/>
                  <a:pt x="9307" y="11297"/>
                </a:cubicBezTo>
                <a:cubicBezTo>
                  <a:pt x="9282" y="11272"/>
                  <a:pt x="9259" y="11246"/>
                  <a:pt x="9234" y="11221"/>
                </a:cubicBezTo>
                <a:cubicBezTo>
                  <a:pt x="9223" y="11210"/>
                  <a:pt x="9211" y="11205"/>
                  <a:pt x="9199" y="11205"/>
                </a:cubicBezTo>
                <a:close/>
                <a:moveTo>
                  <a:pt x="6601" y="11339"/>
                </a:moveTo>
                <a:cubicBezTo>
                  <a:pt x="6557" y="11339"/>
                  <a:pt x="6556" y="11409"/>
                  <a:pt x="6602" y="11409"/>
                </a:cubicBezTo>
                <a:cubicBezTo>
                  <a:pt x="6647" y="11409"/>
                  <a:pt x="6647" y="11339"/>
                  <a:pt x="6602" y="11339"/>
                </a:cubicBezTo>
                <a:cubicBezTo>
                  <a:pt x="6602" y="11339"/>
                  <a:pt x="6602" y="11339"/>
                  <a:pt x="6601" y="11339"/>
                </a:cubicBezTo>
                <a:close/>
                <a:moveTo>
                  <a:pt x="19848" y="11277"/>
                </a:moveTo>
                <a:cubicBezTo>
                  <a:pt x="19841" y="11277"/>
                  <a:pt x="19835" y="11278"/>
                  <a:pt x="19829" y="11282"/>
                </a:cubicBezTo>
                <a:cubicBezTo>
                  <a:pt x="19810" y="11292"/>
                  <a:pt x="19808" y="11313"/>
                  <a:pt x="19816" y="11330"/>
                </a:cubicBezTo>
                <a:cubicBezTo>
                  <a:pt x="19826" y="11355"/>
                  <a:pt x="19837" y="11380"/>
                  <a:pt x="19849" y="11404"/>
                </a:cubicBezTo>
                <a:cubicBezTo>
                  <a:pt x="19854" y="11417"/>
                  <a:pt x="19866" y="11422"/>
                  <a:pt x="19879" y="11422"/>
                </a:cubicBezTo>
                <a:cubicBezTo>
                  <a:pt x="19885" y="11422"/>
                  <a:pt x="19892" y="11421"/>
                  <a:pt x="19897" y="11418"/>
                </a:cubicBezTo>
                <a:cubicBezTo>
                  <a:pt x="19915" y="11407"/>
                  <a:pt x="19918" y="11386"/>
                  <a:pt x="19910" y="11370"/>
                </a:cubicBezTo>
                <a:cubicBezTo>
                  <a:pt x="19899" y="11344"/>
                  <a:pt x="19889" y="11319"/>
                  <a:pt x="19877" y="11294"/>
                </a:cubicBezTo>
                <a:cubicBezTo>
                  <a:pt x="19873" y="11283"/>
                  <a:pt x="19860" y="11277"/>
                  <a:pt x="19848" y="11277"/>
                </a:cubicBezTo>
                <a:close/>
                <a:moveTo>
                  <a:pt x="12951" y="11294"/>
                </a:moveTo>
                <a:cubicBezTo>
                  <a:pt x="12930" y="11294"/>
                  <a:pt x="12908" y="11311"/>
                  <a:pt x="12915" y="11337"/>
                </a:cubicBezTo>
                <a:cubicBezTo>
                  <a:pt x="12920" y="11357"/>
                  <a:pt x="12926" y="11377"/>
                  <a:pt x="12931" y="11398"/>
                </a:cubicBezTo>
                <a:cubicBezTo>
                  <a:pt x="12935" y="11416"/>
                  <a:pt x="12948" y="11424"/>
                  <a:pt x="12962" y="11424"/>
                </a:cubicBezTo>
                <a:cubicBezTo>
                  <a:pt x="12983" y="11424"/>
                  <a:pt x="13005" y="11406"/>
                  <a:pt x="12999" y="11380"/>
                </a:cubicBezTo>
                <a:cubicBezTo>
                  <a:pt x="12994" y="11360"/>
                  <a:pt x="12988" y="11340"/>
                  <a:pt x="12983" y="11319"/>
                </a:cubicBezTo>
                <a:cubicBezTo>
                  <a:pt x="12978" y="11302"/>
                  <a:pt x="12965" y="11294"/>
                  <a:pt x="12951" y="11294"/>
                </a:cubicBezTo>
                <a:close/>
                <a:moveTo>
                  <a:pt x="16395" y="11294"/>
                </a:moveTo>
                <a:cubicBezTo>
                  <a:pt x="16385" y="11294"/>
                  <a:pt x="16375" y="11297"/>
                  <a:pt x="16367" y="11301"/>
                </a:cubicBezTo>
                <a:cubicBezTo>
                  <a:pt x="16341" y="11317"/>
                  <a:pt x="16334" y="11349"/>
                  <a:pt x="16347" y="11375"/>
                </a:cubicBezTo>
                <a:cubicBezTo>
                  <a:pt x="16352" y="11385"/>
                  <a:pt x="16357" y="11394"/>
                  <a:pt x="16363" y="11404"/>
                </a:cubicBezTo>
                <a:cubicBezTo>
                  <a:pt x="16372" y="11422"/>
                  <a:pt x="16390" y="11431"/>
                  <a:pt x="16409" y="11431"/>
                </a:cubicBezTo>
                <a:cubicBezTo>
                  <a:pt x="16418" y="11431"/>
                  <a:pt x="16428" y="11429"/>
                  <a:pt x="16436" y="11424"/>
                </a:cubicBezTo>
                <a:cubicBezTo>
                  <a:pt x="16462" y="11408"/>
                  <a:pt x="16468" y="11377"/>
                  <a:pt x="16456" y="11351"/>
                </a:cubicBezTo>
                <a:cubicBezTo>
                  <a:pt x="16451" y="11340"/>
                  <a:pt x="16445" y="11330"/>
                  <a:pt x="16440" y="11320"/>
                </a:cubicBezTo>
                <a:cubicBezTo>
                  <a:pt x="16431" y="11303"/>
                  <a:pt x="16413" y="11294"/>
                  <a:pt x="16395" y="11294"/>
                </a:cubicBezTo>
                <a:close/>
                <a:moveTo>
                  <a:pt x="24549" y="11290"/>
                </a:moveTo>
                <a:cubicBezTo>
                  <a:pt x="24528" y="11290"/>
                  <a:pt x="24506" y="11307"/>
                  <a:pt x="24512" y="11334"/>
                </a:cubicBezTo>
                <a:cubicBezTo>
                  <a:pt x="24517" y="11358"/>
                  <a:pt x="24522" y="11383"/>
                  <a:pt x="24527" y="11408"/>
                </a:cubicBezTo>
                <a:cubicBezTo>
                  <a:pt x="24530" y="11426"/>
                  <a:pt x="24543" y="11434"/>
                  <a:pt x="24557" y="11434"/>
                </a:cubicBezTo>
                <a:cubicBezTo>
                  <a:pt x="24577" y="11434"/>
                  <a:pt x="24600" y="11417"/>
                  <a:pt x="24595" y="11391"/>
                </a:cubicBezTo>
                <a:cubicBezTo>
                  <a:pt x="24591" y="11365"/>
                  <a:pt x="24585" y="11340"/>
                  <a:pt x="24580" y="11315"/>
                </a:cubicBezTo>
                <a:cubicBezTo>
                  <a:pt x="24576" y="11297"/>
                  <a:pt x="24563" y="11290"/>
                  <a:pt x="24549" y="11290"/>
                </a:cubicBezTo>
                <a:close/>
                <a:moveTo>
                  <a:pt x="561" y="11347"/>
                </a:moveTo>
                <a:cubicBezTo>
                  <a:pt x="526" y="11347"/>
                  <a:pt x="516" y="11405"/>
                  <a:pt x="553" y="11418"/>
                </a:cubicBezTo>
                <a:cubicBezTo>
                  <a:pt x="567" y="11423"/>
                  <a:pt x="583" y="11428"/>
                  <a:pt x="597" y="11435"/>
                </a:cubicBezTo>
                <a:cubicBezTo>
                  <a:pt x="602" y="11436"/>
                  <a:pt x="607" y="11437"/>
                  <a:pt x="611" y="11437"/>
                </a:cubicBezTo>
                <a:cubicBezTo>
                  <a:pt x="646" y="11437"/>
                  <a:pt x="656" y="11380"/>
                  <a:pt x="617" y="11366"/>
                </a:cubicBezTo>
                <a:cubicBezTo>
                  <a:pt x="603" y="11361"/>
                  <a:pt x="587" y="11356"/>
                  <a:pt x="573" y="11350"/>
                </a:cubicBezTo>
                <a:cubicBezTo>
                  <a:pt x="569" y="11348"/>
                  <a:pt x="565" y="11347"/>
                  <a:pt x="561" y="11347"/>
                </a:cubicBezTo>
                <a:close/>
                <a:moveTo>
                  <a:pt x="246" y="11397"/>
                </a:moveTo>
                <a:cubicBezTo>
                  <a:pt x="201" y="11397"/>
                  <a:pt x="201" y="11467"/>
                  <a:pt x="246" y="11467"/>
                </a:cubicBezTo>
                <a:lnTo>
                  <a:pt x="262" y="11467"/>
                </a:lnTo>
                <a:cubicBezTo>
                  <a:pt x="307" y="11467"/>
                  <a:pt x="308" y="11397"/>
                  <a:pt x="262" y="11397"/>
                </a:cubicBezTo>
                <a:close/>
                <a:moveTo>
                  <a:pt x="5426" y="11362"/>
                </a:moveTo>
                <a:cubicBezTo>
                  <a:pt x="5413" y="11362"/>
                  <a:pt x="5400" y="11370"/>
                  <a:pt x="5393" y="11380"/>
                </a:cubicBezTo>
                <a:cubicBezTo>
                  <a:pt x="5383" y="11398"/>
                  <a:pt x="5390" y="11417"/>
                  <a:pt x="5406" y="11428"/>
                </a:cubicBezTo>
                <a:cubicBezTo>
                  <a:pt x="5426" y="11444"/>
                  <a:pt x="5446" y="11459"/>
                  <a:pt x="5467" y="11472"/>
                </a:cubicBezTo>
                <a:cubicBezTo>
                  <a:pt x="5472" y="11476"/>
                  <a:pt x="5478" y="11478"/>
                  <a:pt x="5483" y="11478"/>
                </a:cubicBezTo>
                <a:cubicBezTo>
                  <a:pt x="5496" y="11478"/>
                  <a:pt x="5508" y="11470"/>
                  <a:pt x="5515" y="11460"/>
                </a:cubicBezTo>
                <a:cubicBezTo>
                  <a:pt x="5525" y="11441"/>
                  <a:pt x="5518" y="11423"/>
                  <a:pt x="5502" y="11411"/>
                </a:cubicBezTo>
                <a:cubicBezTo>
                  <a:pt x="5482" y="11396"/>
                  <a:pt x="5462" y="11381"/>
                  <a:pt x="5441" y="11366"/>
                </a:cubicBezTo>
                <a:cubicBezTo>
                  <a:pt x="5437" y="11363"/>
                  <a:pt x="5432" y="11362"/>
                  <a:pt x="5426" y="11362"/>
                </a:cubicBezTo>
                <a:close/>
                <a:moveTo>
                  <a:pt x="3956" y="11438"/>
                </a:moveTo>
                <a:cubicBezTo>
                  <a:pt x="3912" y="11438"/>
                  <a:pt x="3913" y="11508"/>
                  <a:pt x="3958" y="11508"/>
                </a:cubicBezTo>
                <a:cubicBezTo>
                  <a:pt x="4004" y="11508"/>
                  <a:pt x="4004" y="11438"/>
                  <a:pt x="3958" y="11438"/>
                </a:cubicBezTo>
                <a:cubicBezTo>
                  <a:pt x="3957" y="11438"/>
                  <a:pt x="3957" y="11438"/>
                  <a:pt x="3956" y="11438"/>
                </a:cubicBezTo>
                <a:close/>
                <a:moveTo>
                  <a:pt x="6024" y="11383"/>
                </a:moveTo>
                <a:cubicBezTo>
                  <a:pt x="6007" y="11383"/>
                  <a:pt x="5997" y="11407"/>
                  <a:pt x="6013" y="11415"/>
                </a:cubicBezTo>
                <a:cubicBezTo>
                  <a:pt x="6023" y="11419"/>
                  <a:pt x="6030" y="11424"/>
                  <a:pt x="6039" y="11428"/>
                </a:cubicBezTo>
                <a:cubicBezTo>
                  <a:pt x="6036" y="11428"/>
                  <a:pt x="6033" y="11427"/>
                  <a:pt x="6031" y="11427"/>
                </a:cubicBezTo>
                <a:cubicBezTo>
                  <a:pt x="6022" y="11427"/>
                  <a:pt x="6013" y="11431"/>
                  <a:pt x="6005" y="11438"/>
                </a:cubicBezTo>
                <a:cubicBezTo>
                  <a:pt x="5999" y="11442"/>
                  <a:pt x="5993" y="11443"/>
                  <a:pt x="5986" y="11443"/>
                </a:cubicBezTo>
                <a:cubicBezTo>
                  <a:pt x="5984" y="11443"/>
                  <a:pt x="5981" y="11443"/>
                  <a:pt x="5979" y="11443"/>
                </a:cubicBezTo>
                <a:cubicBezTo>
                  <a:pt x="5976" y="11442"/>
                  <a:pt x="5973" y="11442"/>
                  <a:pt x="5970" y="11442"/>
                </a:cubicBezTo>
                <a:cubicBezTo>
                  <a:pt x="5931" y="11442"/>
                  <a:pt x="5917" y="11502"/>
                  <a:pt x="5959" y="11511"/>
                </a:cubicBezTo>
                <a:cubicBezTo>
                  <a:pt x="5968" y="11513"/>
                  <a:pt x="5977" y="11514"/>
                  <a:pt x="5985" y="11514"/>
                </a:cubicBezTo>
                <a:cubicBezTo>
                  <a:pt x="6010" y="11514"/>
                  <a:pt x="6033" y="11505"/>
                  <a:pt x="6053" y="11487"/>
                </a:cubicBezTo>
                <a:cubicBezTo>
                  <a:pt x="6068" y="11475"/>
                  <a:pt x="6066" y="11449"/>
                  <a:pt x="6053" y="11437"/>
                </a:cubicBezTo>
                <a:cubicBezTo>
                  <a:pt x="6050" y="11435"/>
                  <a:pt x="6049" y="11433"/>
                  <a:pt x="6047" y="11432"/>
                </a:cubicBezTo>
                <a:lnTo>
                  <a:pt x="6047" y="11432"/>
                </a:lnTo>
                <a:cubicBezTo>
                  <a:pt x="6048" y="11433"/>
                  <a:pt x="6049" y="11433"/>
                  <a:pt x="6050" y="11433"/>
                </a:cubicBezTo>
                <a:cubicBezTo>
                  <a:pt x="6069" y="11433"/>
                  <a:pt x="6081" y="11409"/>
                  <a:pt x="6063" y="11401"/>
                </a:cubicBezTo>
                <a:cubicBezTo>
                  <a:pt x="6052" y="11396"/>
                  <a:pt x="6043" y="11391"/>
                  <a:pt x="6032" y="11385"/>
                </a:cubicBezTo>
                <a:cubicBezTo>
                  <a:pt x="6029" y="11384"/>
                  <a:pt x="6027" y="11383"/>
                  <a:pt x="6024" y="11383"/>
                </a:cubicBezTo>
                <a:close/>
                <a:moveTo>
                  <a:pt x="7292" y="11402"/>
                </a:moveTo>
                <a:cubicBezTo>
                  <a:pt x="7284" y="11402"/>
                  <a:pt x="7276" y="11405"/>
                  <a:pt x="7268" y="11413"/>
                </a:cubicBezTo>
                <a:lnTo>
                  <a:pt x="7223" y="11457"/>
                </a:lnTo>
                <a:cubicBezTo>
                  <a:pt x="7197" y="11481"/>
                  <a:pt x="7223" y="11517"/>
                  <a:pt x="7250" y="11517"/>
                </a:cubicBezTo>
                <a:cubicBezTo>
                  <a:pt x="7258" y="11517"/>
                  <a:pt x="7266" y="11514"/>
                  <a:pt x="7274" y="11507"/>
                </a:cubicBezTo>
                <a:lnTo>
                  <a:pt x="7318" y="11462"/>
                </a:lnTo>
                <a:cubicBezTo>
                  <a:pt x="7344" y="11437"/>
                  <a:pt x="7319" y="11402"/>
                  <a:pt x="7292" y="11402"/>
                </a:cubicBezTo>
                <a:close/>
                <a:moveTo>
                  <a:pt x="5061" y="11439"/>
                </a:moveTo>
                <a:cubicBezTo>
                  <a:pt x="5053" y="11439"/>
                  <a:pt x="5044" y="11442"/>
                  <a:pt x="5037" y="11449"/>
                </a:cubicBezTo>
                <a:lnTo>
                  <a:pt x="5021" y="11465"/>
                </a:lnTo>
                <a:cubicBezTo>
                  <a:pt x="4996" y="11490"/>
                  <a:pt x="5020" y="11525"/>
                  <a:pt x="5047" y="11525"/>
                </a:cubicBezTo>
                <a:cubicBezTo>
                  <a:pt x="5055" y="11525"/>
                  <a:pt x="5063" y="11522"/>
                  <a:pt x="5071" y="11514"/>
                </a:cubicBezTo>
                <a:lnTo>
                  <a:pt x="5086" y="11498"/>
                </a:lnTo>
                <a:cubicBezTo>
                  <a:pt x="5112" y="11473"/>
                  <a:pt x="5088" y="11439"/>
                  <a:pt x="5061" y="11439"/>
                </a:cubicBezTo>
                <a:close/>
                <a:moveTo>
                  <a:pt x="11373" y="11406"/>
                </a:moveTo>
                <a:cubicBezTo>
                  <a:pt x="11332" y="11406"/>
                  <a:pt x="11296" y="11459"/>
                  <a:pt x="11333" y="11496"/>
                </a:cubicBezTo>
                <a:lnTo>
                  <a:pt x="11349" y="11512"/>
                </a:lnTo>
                <a:cubicBezTo>
                  <a:pt x="11360" y="11523"/>
                  <a:pt x="11372" y="11528"/>
                  <a:pt x="11385" y="11528"/>
                </a:cubicBezTo>
                <a:cubicBezTo>
                  <a:pt x="11425" y="11528"/>
                  <a:pt x="11461" y="11475"/>
                  <a:pt x="11424" y="11438"/>
                </a:cubicBezTo>
                <a:lnTo>
                  <a:pt x="11409" y="11422"/>
                </a:lnTo>
                <a:cubicBezTo>
                  <a:pt x="11398" y="11411"/>
                  <a:pt x="11385" y="11406"/>
                  <a:pt x="11373" y="11406"/>
                </a:cubicBezTo>
                <a:close/>
                <a:moveTo>
                  <a:pt x="19130" y="11406"/>
                </a:moveTo>
                <a:cubicBezTo>
                  <a:pt x="19112" y="11406"/>
                  <a:pt x="19092" y="11416"/>
                  <a:pt x="19082" y="11433"/>
                </a:cubicBezTo>
                <a:cubicBezTo>
                  <a:pt x="19067" y="11460"/>
                  <a:pt x="19077" y="11491"/>
                  <a:pt x="19102" y="11507"/>
                </a:cubicBezTo>
                <a:cubicBezTo>
                  <a:pt x="19118" y="11517"/>
                  <a:pt x="19133" y="11527"/>
                  <a:pt x="19147" y="11537"/>
                </a:cubicBezTo>
                <a:cubicBezTo>
                  <a:pt x="19155" y="11542"/>
                  <a:pt x="19163" y="11545"/>
                  <a:pt x="19172" y="11545"/>
                </a:cubicBezTo>
                <a:cubicBezTo>
                  <a:pt x="19191" y="11545"/>
                  <a:pt x="19211" y="11534"/>
                  <a:pt x="19221" y="11517"/>
                </a:cubicBezTo>
                <a:cubicBezTo>
                  <a:pt x="19234" y="11491"/>
                  <a:pt x="19224" y="11460"/>
                  <a:pt x="19201" y="11444"/>
                </a:cubicBezTo>
                <a:cubicBezTo>
                  <a:pt x="19185" y="11433"/>
                  <a:pt x="19170" y="11424"/>
                  <a:pt x="19156" y="11414"/>
                </a:cubicBezTo>
                <a:cubicBezTo>
                  <a:pt x="19148" y="11409"/>
                  <a:pt x="19139" y="11406"/>
                  <a:pt x="19130" y="11406"/>
                </a:cubicBezTo>
                <a:close/>
                <a:moveTo>
                  <a:pt x="20781" y="11441"/>
                </a:moveTo>
                <a:cubicBezTo>
                  <a:pt x="20758" y="11441"/>
                  <a:pt x="20737" y="11458"/>
                  <a:pt x="20730" y="11480"/>
                </a:cubicBezTo>
                <a:cubicBezTo>
                  <a:pt x="20725" y="11495"/>
                  <a:pt x="20720" y="11509"/>
                  <a:pt x="20714" y="11524"/>
                </a:cubicBezTo>
                <a:cubicBezTo>
                  <a:pt x="20705" y="11551"/>
                  <a:pt x="20725" y="11582"/>
                  <a:pt x="20751" y="11590"/>
                </a:cubicBezTo>
                <a:cubicBezTo>
                  <a:pt x="20755" y="11591"/>
                  <a:pt x="20760" y="11591"/>
                  <a:pt x="20764" y="11591"/>
                </a:cubicBezTo>
                <a:cubicBezTo>
                  <a:pt x="20788" y="11591"/>
                  <a:pt x="20809" y="11575"/>
                  <a:pt x="20816" y="11553"/>
                </a:cubicBezTo>
                <a:cubicBezTo>
                  <a:pt x="20821" y="11537"/>
                  <a:pt x="20826" y="11523"/>
                  <a:pt x="20832" y="11508"/>
                </a:cubicBezTo>
                <a:cubicBezTo>
                  <a:pt x="20841" y="11482"/>
                  <a:pt x="20821" y="11450"/>
                  <a:pt x="20795" y="11443"/>
                </a:cubicBezTo>
                <a:cubicBezTo>
                  <a:pt x="20790" y="11442"/>
                  <a:pt x="20786" y="11441"/>
                  <a:pt x="20781" y="11441"/>
                </a:cubicBezTo>
                <a:close/>
                <a:moveTo>
                  <a:pt x="8757" y="11523"/>
                </a:moveTo>
                <a:cubicBezTo>
                  <a:pt x="8711" y="11523"/>
                  <a:pt x="8711" y="11593"/>
                  <a:pt x="8757" y="11593"/>
                </a:cubicBezTo>
                <a:lnTo>
                  <a:pt x="8773" y="11593"/>
                </a:lnTo>
                <a:cubicBezTo>
                  <a:pt x="8774" y="11593"/>
                  <a:pt x="8774" y="11593"/>
                  <a:pt x="8775" y="11593"/>
                </a:cubicBezTo>
                <a:cubicBezTo>
                  <a:pt x="8819" y="11593"/>
                  <a:pt x="8818" y="11523"/>
                  <a:pt x="8773" y="11523"/>
                </a:cubicBezTo>
                <a:close/>
                <a:moveTo>
                  <a:pt x="22583" y="11524"/>
                </a:moveTo>
                <a:cubicBezTo>
                  <a:pt x="22537" y="11524"/>
                  <a:pt x="22537" y="11594"/>
                  <a:pt x="22583" y="11594"/>
                </a:cubicBezTo>
                <a:lnTo>
                  <a:pt x="22613" y="11594"/>
                </a:lnTo>
                <a:cubicBezTo>
                  <a:pt x="22613" y="11594"/>
                  <a:pt x="22613" y="11594"/>
                  <a:pt x="22614" y="11594"/>
                </a:cubicBezTo>
                <a:cubicBezTo>
                  <a:pt x="22659" y="11594"/>
                  <a:pt x="22658" y="11524"/>
                  <a:pt x="22613" y="11524"/>
                </a:cubicBezTo>
                <a:close/>
                <a:moveTo>
                  <a:pt x="17265" y="11510"/>
                </a:moveTo>
                <a:cubicBezTo>
                  <a:pt x="17248" y="11510"/>
                  <a:pt x="17230" y="11521"/>
                  <a:pt x="17230" y="11545"/>
                </a:cubicBezTo>
                <a:lnTo>
                  <a:pt x="17230" y="11560"/>
                </a:lnTo>
                <a:cubicBezTo>
                  <a:pt x="17230" y="11583"/>
                  <a:pt x="17248" y="11595"/>
                  <a:pt x="17265" y="11595"/>
                </a:cubicBezTo>
                <a:cubicBezTo>
                  <a:pt x="17283" y="11595"/>
                  <a:pt x="17300" y="11583"/>
                  <a:pt x="17300" y="11560"/>
                </a:cubicBezTo>
                <a:lnTo>
                  <a:pt x="17300" y="11545"/>
                </a:lnTo>
                <a:cubicBezTo>
                  <a:pt x="17300" y="11521"/>
                  <a:pt x="17283" y="11510"/>
                  <a:pt x="17265" y="11510"/>
                </a:cubicBezTo>
                <a:close/>
                <a:moveTo>
                  <a:pt x="18006" y="11518"/>
                </a:moveTo>
                <a:cubicBezTo>
                  <a:pt x="17983" y="11518"/>
                  <a:pt x="17960" y="11524"/>
                  <a:pt x="17939" y="11534"/>
                </a:cubicBezTo>
                <a:cubicBezTo>
                  <a:pt x="17904" y="11551"/>
                  <a:pt x="17926" y="11600"/>
                  <a:pt x="17959" y="11600"/>
                </a:cubicBezTo>
                <a:cubicBezTo>
                  <a:pt x="17964" y="11600"/>
                  <a:pt x="17969" y="11599"/>
                  <a:pt x="17975" y="11596"/>
                </a:cubicBezTo>
                <a:cubicBezTo>
                  <a:pt x="17985" y="11591"/>
                  <a:pt x="17994" y="11589"/>
                  <a:pt x="18003" y="11589"/>
                </a:cubicBezTo>
                <a:cubicBezTo>
                  <a:pt x="18014" y="11589"/>
                  <a:pt x="18024" y="11592"/>
                  <a:pt x="18036" y="11597"/>
                </a:cubicBezTo>
                <a:cubicBezTo>
                  <a:pt x="18039" y="11599"/>
                  <a:pt x="18043" y="11599"/>
                  <a:pt x="18047" y="11599"/>
                </a:cubicBezTo>
                <a:cubicBezTo>
                  <a:pt x="18062" y="11599"/>
                  <a:pt x="18076" y="11586"/>
                  <a:pt x="18080" y="11572"/>
                </a:cubicBezTo>
                <a:cubicBezTo>
                  <a:pt x="18086" y="11551"/>
                  <a:pt x="18073" y="11534"/>
                  <a:pt x="18056" y="11528"/>
                </a:cubicBezTo>
                <a:cubicBezTo>
                  <a:pt x="18040" y="11521"/>
                  <a:pt x="18023" y="11518"/>
                  <a:pt x="18006" y="11518"/>
                </a:cubicBezTo>
                <a:close/>
                <a:moveTo>
                  <a:pt x="3148" y="11463"/>
                </a:moveTo>
                <a:cubicBezTo>
                  <a:pt x="3130" y="11463"/>
                  <a:pt x="3110" y="11473"/>
                  <a:pt x="3101" y="11490"/>
                </a:cubicBezTo>
                <a:cubicBezTo>
                  <a:pt x="3096" y="11501"/>
                  <a:pt x="3091" y="11509"/>
                  <a:pt x="3085" y="11519"/>
                </a:cubicBezTo>
                <a:cubicBezTo>
                  <a:pt x="3073" y="11546"/>
                  <a:pt x="3079" y="11577"/>
                  <a:pt x="3105" y="11593"/>
                </a:cubicBezTo>
                <a:cubicBezTo>
                  <a:pt x="3114" y="11598"/>
                  <a:pt x="3123" y="11600"/>
                  <a:pt x="3133" y="11600"/>
                </a:cubicBezTo>
                <a:cubicBezTo>
                  <a:pt x="3152" y="11600"/>
                  <a:pt x="3170" y="11591"/>
                  <a:pt x="3179" y="11574"/>
                </a:cubicBezTo>
                <a:cubicBezTo>
                  <a:pt x="3184" y="11563"/>
                  <a:pt x="3189" y="11554"/>
                  <a:pt x="3194" y="11543"/>
                </a:cubicBezTo>
                <a:cubicBezTo>
                  <a:pt x="3208" y="11517"/>
                  <a:pt x="3201" y="11485"/>
                  <a:pt x="3174" y="11470"/>
                </a:cubicBezTo>
                <a:cubicBezTo>
                  <a:pt x="3167" y="11465"/>
                  <a:pt x="3158" y="11463"/>
                  <a:pt x="3148" y="11463"/>
                </a:cubicBezTo>
                <a:close/>
                <a:moveTo>
                  <a:pt x="12528" y="11550"/>
                </a:moveTo>
                <a:cubicBezTo>
                  <a:pt x="12511" y="11550"/>
                  <a:pt x="12493" y="11561"/>
                  <a:pt x="12493" y="11584"/>
                </a:cubicBezTo>
                <a:lnTo>
                  <a:pt x="12493" y="11600"/>
                </a:lnTo>
                <a:cubicBezTo>
                  <a:pt x="12493" y="11623"/>
                  <a:pt x="12511" y="11634"/>
                  <a:pt x="12528" y="11634"/>
                </a:cubicBezTo>
                <a:cubicBezTo>
                  <a:pt x="12546" y="11634"/>
                  <a:pt x="12564" y="11623"/>
                  <a:pt x="12564" y="11600"/>
                </a:cubicBezTo>
                <a:lnTo>
                  <a:pt x="12564" y="11584"/>
                </a:lnTo>
                <a:cubicBezTo>
                  <a:pt x="12564" y="11561"/>
                  <a:pt x="12546" y="11550"/>
                  <a:pt x="12528" y="11550"/>
                </a:cubicBezTo>
                <a:close/>
                <a:moveTo>
                  <a:pt x="13597" y="11565"/>
                </a:moveTo>
                <a:cubicBezTo>
                  <a:pt x="13569" y="11565"/>
                  <a:pt x="13546" y="11601"/>
                  <a:pt x="13571" y="11626"/>
                </a:cubicBezTo>
                <a:lnTo>
                  <a:pt x="13587" y="11642"/>
                </a:lnTo>
                <a:cubicBezTo>
                  <a:pt x="13594" y="11649"/>
                  <a:pt x="13602" y="11652"/>
                  <a:pt x="13610" y="11652"/>
                </a:cubicBezTo>
                <a:cubicBezTo>
                  <a:pt x="13637" y="11652"/>
                  <a:pt x="13662" y="11616"/>
                  <a:pt x="13637" y="11592"/>
                </a:cubicBezTo>
                <a:cubicBezTo>
                  <a:pt x="13629" y="11586"/>
                  <a:pt x="13625" y="11581"/>
                  <a:pt x="13621" y="11576"/>
                </a:cubicBezTo>
                <a:cubicBezTo>
                  <a:pt x="13613" y="11569"/>
                  <a:pt x="13605" y="11565"/>
                  <a:pt x="13597" y="11565"/>
                </a:cubicBezTo>
                <a:close/>
                <a:moveTo>
                  <a:pt x="4662" y="11590"/>
                </a:moveTo>
                <a:cubicBezTo>
                  <a:pt x="4618" y="11590"/>
                  <a:pt x="4619" y="11660"/>
                  <a:pt x="4664" y="11660"/>
                </a:cubicBezTo>
                <a:lnTo>
                  <a:pt x="4680" y="11660"/>
                </a:lnTo>
                <a:cubicBezTo>
                  <a:pt x="4725" y="11660"/>
                  <a:pt x="4725" y="11590"/>
                  <a:pt x="4680" y="11590"/>
                </a:cubicBezTo>
                <a:lnTo>
                  <a:pt x="4664" y="11590"/>
                </a:lnTo>
                <a:cubicBezTo>
                  <a:pt x="4664" y="11590"/>
                  <a:pt x="4663" y="11590"/>
                  <a:pt x="4662" y="11590"/>
                </a:cubicBezTo>
                <a:close/>
                <a:moveTo>
                  <a:pt x="24352" y="11559"/>
                </a:moveTo>
                <a:cubicBezTo>
                  <a:pt x="24328" y="11559"/>
                  <a:pt x="24304" y="11585"/>
                  <a:pt x="24318" y="11613"/>
                </a:cubicBezTo>
                <a:cubicBezTo>
                  <a:pt x="24323" y="11623"/>
                  <a:pt x="24329" y="11633"/>
                  <a:pt x="24334" y="11643"/>
                </a:cubicBezTo>
                <a:cubicBezTo>
                  <a:pt x="24340" y="11656"/>
                  <a:pt x="24351" y="11661"/>
                  <a:pt x="24362" y="11661"/>
                </a:cubicBezTo>
                <a:cubicBezTo>
                  <a:pt x="24385" y="11661"/>
                  <a:pt x="24410" y="11635"/>
                  <a:pt x="24396" y="11607"/>
                </a:cubicBezTo>
                <a:cubicBezTo>
                  <a:pt x="24388" y="11597"/>
                  <a:pt x="24383" y="11587"/>
                  <a:pt x="24380" y="11577"/>
                </a:cubicBezTo>
                <a:cubicBezTo>
                  <a:pt x="24373" y="11565"/>
                  <a:pt x="24363" y="11559"/>
                  <a:pt x="24352" y="11559"/>
                </a:cubicBezTo>
                <a:close/>
                <a:moveTo>
                  <a:pt x="15777" y="11552"/>
                </a:moveTo>
                <a:cubicBezTo>
                  <a:pt x="15759" y="11552"/>
                  <a:pt x="15741" y="11563"/>
                  <a:pt x="15740" y="11586"/>
                </a:cubicBezTo>
                <a:cubicBezTo>
                  <a:pt x="15738" y="11623"/>
                  <a:pt x="15762" y="11655"/>
                  <a:pt x="15798" y="11665"/>
                </a:cubicBezTo>
                <a:cubicBezTo>
                  <a:pt x="15802" y="11666"/>
                  <a:pt x="15806" y="11667"/>
                  <a:pt x="15809" y="11667"/>
                </a:cubicBezTo>
                <a:cubicBezTo>
                  <a:pt x="15845" y="11667"/>
                  <a:pt x="15856" y="11607"/>
                  <a:pt x="15817" y="11596"/>
                </a:cubicBezTo>
                <a:cubicBezTo>
                  <a:pt x="15811" y="11593"/>
                  <a:pt x="15812" y="11591"/>
                  <a:pt x="15812" y="11586"/>
                </a:cubicBezTo>
                <a:cubicBezTo>
                  <a:pt x="15813" y="11563"/>
                  <a:pt x="15795" y="11552"/>
                  <a:pt x="15777" y="11552"/>
                </a:cubicBezTo>
                <a:close/>
                <a:moveTo>
                  <a:pt x="5784" y="11576"/>
                </a:moveTo>
                <a:cubicBezTo>
                  <a:pt x="5756" y="11576"/>
                  <a:pt x="5731" y="11612"/>
                  <a:pt x="5757" y="11637"/>
                </a:cubicBezTo>
                <a:cubicBezTo>
                  <a:pt x="5767" y="11647"/>
                  <a:pt x="5778" y="11656"/>
                  <a:pt x="5788" y="11665"/>
                </a:cubicBezTo>
                <a:cubicBezTo>
                  <a:pt x="5796" y="11672"/>
                  <a:pt x="5804" y="11675"/>
                  <a:pt x="5812" y="11675"/>
                </a:cubicBezTo>
                <a:cubicBezTo>
                  <a:pt x="5840" y="11675"/>
                  <a:pt x="5864" y="11640"/>
                  <a:pt x="5839" y="11616"/>
                </a:cubicBezTo>
                <a:cubicBezTo>
                  <a:pt x="5828" y="11605"/>
                  <a:pt x="5818" y="11596"/>
                  <a:pt x="5807" y="11586"/>
                </a:cubicBezTo>
                <a:cubicBezTo>
                  <a:pt x="5800" y="11579"/>
                  <a:pt x="5792" y="11576"/>
                  <a:pt x="5784" y="11576"/>
                </a:cubicBezTo>
                <a:close/>
                <a:moveTo>
                  <a:pt x="23931" y="11607"/>
                </a:moveTo>
                <a:cubicBezTo>
                  <a:pt x="23917" y="11607"/>
                  <a:pt x="23905" y="11625"/>
                  <a:pt x="23917" y="11637"/>
                </a:cubicBezTo>
                <a:lnTo>
                  <a:pt x="23962" y="11681"/>
                </a:lnTo>
                <a:cubicBezTo>
                  <a:pt x="23966" y="11684"/>
                  <a:pt x="23970" y="11686"/>
                  <a:pt x="23974" y="11686"/>
                </a:cubicBezTo>
                <a:cubicBezTo>
                  <a:pt x="23987" y="11686"/>
                  <a:pt x="24000" y="11669"/>
                  <a:pt x="23987" y="11656"/>
                </a:cubicBezTo>
                <a:lnTo>
                  <a:pt x="23942" y="11612"/>
                </a:lnTo>
                <a:cubicBezTo>
                  <a:pt x="23939" y="11608"/>
                  <a:pt x="23935" y="11607"/>
                  <a:pt x="23931" y="11607"/>
                </a:cubicBezTo>
                <a:close/>
                <a:moveTo>
                  <a:pt x="14425" y="11622"/>
                </a:moveTo>
                <a:cubicBezTo>
                  <a:pt x="14379" y="11622"/>
                  <a:pt x="14379" y="11692"/>
                  <a:pt x="14425" y="11692"/>
                </a:cubicBezTo>
                <a:lnTo>
                  <a:pt x="14455" y="11692"/>
                </a:lnTo>
                <a:cubicBezTo>
                  <a:pt x="14501" y="11692"/>
                  <a:pt x="14501" y="11622"/>
                  <a:pt x="14455" y="11622"/>
                </a:cubicBezTo>
                <a:close/>
                <a:moveTo>
                  <a:pt x="21982" y="11628"/>
                </a:moveTo>
                <a:cubicBezTo>
                  <a:pt x="21964" y="11628"/>
                  <a:pt x="21946" y="11640"/>
                  <a:pt x="21946" y="11663"/>
                </a:cubicBezTo>
                <a:lnTo>
                  <a:pt x="21946" y="11679"/>
                </a:lnTo>
                <a:cubicBezTo>
                  <a:pt x="21946" y="11701"/>
                  <a:pt x="21964" y="11712"/>
                  <a:pt x="21982" y="11712"/>
                </a:cubicBezTo>
                <a:cubicBezTo>
                  <a:pt x="22000" y="11712"/>
                  <a:pt x="22018" y="11701"/>
                  <a:pt x="22018" y="11679"/>
                </a:cubicBezTo>
                <a:lnTo>
                  <a:pt x="22018" y="11663"/>
                </a:lnTo>
                <a:cubicBezTo>
                  <a:pt x="22018" y="11640"/>
                  <a:pt x="22000" y="11628"/>
                  <a:pt x="21982" y="11628"/>
                </a:cubicBezTo>
                <a:close/>
                <a:moveTo>
                  <a:pt x="1029" y="11624"/>
                </a:moveTo>
                <a:cubicBezTo>
                  <a:pt x="1005" y="11624"/>
                  <a:pt x="980" y="11649"/>
                  <a:pt x="995" y="11677"/>
                </a:cubicBezTo>
                <a:cubicBezTo>
                  <a:pt x="1004" y="11692"/>
                  <a:pt x="1015" y="11703"/>
                  <a:pt x="1029" y="11711"/>
                </a:cubicBezTo>
                <a:cubicBezTo>
                  <a:pt x="1034" y="11718"/>
                  <a:pt x="1043" y="11726"/>
                  <a:pt x="1056" y="11726"/>
                </a:cubicBezTo>
                <a:lnTo>
                  <a:pt x="1077" y="11726"/>
                </a:lnTo>
                <a:cubicBezTo>
                  <a:pt x="1079" y="11726"/>
                  <a:pt x="1082" y="11724"/>
                  <a:pt x="1085" y="11724"/>
                </a:cubicBezTo>
                <a:lnTo>
                  <a:pt x="1086" y="11724"/>
                </a:lnTo>
                <a:cubicBezTo>
                  <a:pt x="1088" y="11724"/>
                  <a:pt x="1088" y="11723"/>
                  <a:pt x="1089" y="11723"/>
                </a:cubicBezTo>
                <a:cubicBezTo>
                  <a:pt x="1096" y="11721"/>
                  <a:pt x="1101" y="11714"/>
                  <a:pt x="1104" y="11708"/>
                </a:cubicBezTo>
                <a:cubicBezTo>
                  <a:pt x="1109" y="11702"/>
                  <a:pt x="1111" y="11695"/>
                  <a:pt x="1111" y="11688"/>
                </a:cubicBezTo>
                <a:cubicBezTo>
                  <a:pt x="1111" y="11678"/>
                  <a:pt x="1107" y="11670"/>
                  <a:pt x="1101" y="11665"/>
                </a:cubicBezTo>
                <a:cubicBezTo>
                  <a:pt x="1093" y="11660"/>
                  <a:pt x="1087" y="11655"/>
                  <a:pt x="1076" y="11655"/>
                </a:cubicBezTo>
                <a:cubicBezTo>
                  <a:pt x="1074" y="11655"/>
                  <a:pt x="1073" y="11653"/>
                  <a:pt x="1072" y="11653"/>
                </a:cubicBezTo>
                <a:cubicBezTo>
                  <a:pt x="1064" y="11651"/>
                  <a:pt x="1060" y="11646"/>
                  <a:pt x="1057" y="11642"/>
                </a:cubicBezTo>
                <a:cubicBezTo>
                  <a:pt x="1050" y="11629"/>
                  <a:pt x="1040" y="11624"/>
                  <a:pt x="1029" y="11624"/>
                </a:cubicBezTo>
                <a:close/>
                <a:moveTo>
                  <a:pt x="2517" y="11580"/>
                </a:moveTo>
                <a:cubicBezTo>
                  <a:pt x="2497" y="11580"/>
                  <a:pt x="2477" y="11591"/>
                  <a:pt x="2467" y="11607"/>
                </a:cubicBezTo>
                <a:cubicBezTo>
                  <a:pt x="2452" y="11635"/>
                  <a:pt x="2464" y="11664"/>
                  <a:pt x="2487" y="11681"/>
                </a:cubicBezTo>
                <a:cubicBezTo>
                  <a:pt x="2507" y="11696"/>
                  <a:pt x="2527" y="11711"/>
                  <a:pt x="2548" y="11726"/>
                </a:cubicBezTo>
                <a:cubicBezTo>
                  <a:pt x="2555" y="11730"/>
                  <a:pt x="2563" y="11733"/>
                  <a:pt x="2571" y="11733"/>
                </a:cubicBezTo>
                <a:cubicBezTo>
                  <a:pt x="2591" y="11733"/>
                  <a:pt x="2612" y="11721"/>
                  <a:pt x="2621" y="11706"/>
                </a:cubicBezTo>
                <a:cubicBezTo>
                  <a:pt x="2637" y="11679"/>
                  <a:pt x="2624" y="11649"/>
                  <a:pt x="2601" y="11633"/>
                </a:cubicBezTo>
                <a:cubicBezTo>
                  <a:pt x="2582" y="11617"/>
                  <a:pt x="2562" y="11602"/>
                  <a:pt x="2541" y="11587"/>
                </a:cubicBezTo>
                <a:cubicBezTo>
                  <a:pt x="2534" y="11582"/>
                  <a:pt x="2525" y="11580"/>
                  <a:pt x="2517" y="11580"/>
                </a:cubicBezTo>
                <a:close/>
                <a:moveTo>
                  <a:pt x="13854" y="11665"/>
                </a:moveTo>
                <a:cubicBezTo>
                  <a:pt x="13808" y="11665"/>
                  <a:pt x="13808" y="11736"/>
                  <a:pt x="13854" y="11736"/>
                </a:cubicBezTo>
                <a:cubicBezTo>
                  <a:pt x="13900" y="11736"/>
                  <a:pt x="13900" y="11665"/>
                  <a:pt x="13854" y="11665"/>
                </a:cubicBezTo>
                <a:close/>
                <a:moveTo>
                  <a:pt x="1703" y="11670"/>
                </a:moveTo>
                <a:cubicBezTo>
                  <a:pt x="1658" y="11670"/>
                  <a:pt x="1658" y="11741"/>
                  <a:pt x="1703" y="11741"/>
                </a:cubicBezTo>
                <a:lnTo>
                  <a:pt x="1718" y="11741"/>
                </a:lnTo>
                <a:cubicBezTo>
                  <a:pt x="1719" y="11741"/>
                  <a:pt x="1719" y="11741"/>
                  <a:pt x="1719" y="11741"/>
                </a:cubicBezTo>
                <a:cubicBezTo>
                  <a:pt x="1764" y="11741"/>
                  <a:pt x="1764" y="11670"/>
                  <a:pt x="1718" y="11670"/>
                </a:cubicBezTo>
                <a:close/>
                <a:moveTo>
                  <a:pt x="13989" y="11695"/>
                </a:moveTo>
                <a:cubicBezTo>
                  <a:pt x="13943" y="11695"/>
                  <a:pt x="13943" y="11766"/>
                  <a:pt x="13989" y="11766"/>
                </a:cubicBezTo>
                <a:cubicBezTo>
                  <a:pt x="13989" y="11766"/>
                  <a:pt x="13990" y="11766"/>
                  <a:pt x="13991" y="11766"/>
                </a:cubicBezTo>
                <a:cubicBezTo>
                  <a:pt x="14035" y="11766"/>
                  <a:pt x="14034" y="11695"/>
                  <a:pt x="13989" y="11695"/>
                </a:cubicBezTo>
                <a:close/>
                <a:moveTo>
                  <a:pt x="6564" y="11637"/>
                </a:moveTo>
                <a:cubicBezTo>
                  <a:pt x="6559" y="11637"/>
                  <a:pt x="6553" y="11639"/>
                  <a:pt x="6547" y="11642"/>
                </a:cubicBezTo>
                <a:cubicBezTo>
                  <a:pt x="6531" y="11650"/>
                  <a:pt x="6522" y="11674"/>
                  <a:pt x="6534" y="11690"/>
                </a:cubicBezTo>
                <a:cubicBezTo>
                  <a:pt x="6550" y="11710"/>
                  <a:pt x="6563" y="11731"/>
                  <a:pt x="6578" y="11750"/>
                </a:cubicBezTo>
                <a:cubicBezTo>
                  <a:pt x="6585" y="11761"/>
                  <a:pt x="6597" y="11768"/>
                  <a:pt x="6610" y="11768"/>
                </a:cubicBezTo>
                <a:cubicBezTo>
                  <a:pt x="6615" y="11768"/>
                  <a:pt x="6621" y="11767"/>
                  <a:pt x="6626" y="11763"/>
                </a:cubicBezTo>
                <a:cubicBezTo>
                  <a:pt x="6642" y="11754"/>
                  <a:pt x="6651" y="11731"/>
                  <a:pt x="6640" y="11715"/>
                </a:cubicBezTo>
                <a:cubicBezTo>
                  <a:pt x="6624" y="11695"/>
                  <a:pt x="6610" y="11674"/>
                  <a:pt x="6595" y="11655"/>
                </a:cubicBezTo>
                <a:cubicBezTo>
                  <a:pt x="6587" y="11644"/>
                  <a:pt x="6576" y="11637"/>
                  <a:pt x="6564" y="11637"/>
                </a:cubicBezTo>
                <a:close/>
                <a:moveTo>
                  <a:pt x="7909" y="11638"/>
                </a:moveTo>
                <a:cubicBezTo>
                  <a:pt x="7893" y="11638"/>
                  <a:pt x="7877" y="11645"/>
                  <a:pt x="7867" y="11663"/>
                </a:cubicBezTo>
                <a:cubicBezTo>
                  <a:pt x="7857" y="11679"/>
                  <a:pt x="7849" y="11694"/>
                  <a:pt x="7839" y="11708"/>
                </a:cubicBezTo>
                <a:cubicBezTo>
                  <a:pt x="7815" y="11750"/>
                  <a:pt x="7852" y="11789"/>
                  <a:pt x="7888" y="11789"/>
                </a:cubicBezTo>
                <a:cubicBezTo>
                  <a:pt x="7904" y="11789"/>
                  <a:pt x="7920" y="11781"/>
                  <a:pt x="7931" y="11763"/>
                </a:cubicBezTo>
                <a:cubicBezTo>
                  <a:pt x="7940" y="11748"/>
                  <a:pt x="7949" y="11732"/>
                  <a:pt x="7959" y="11717"/>
                </a:cubicBezTo>
                <a:cubicBezTo>
                  <a:pt x="7983" y="11677"/>
                  <a:pt x="7946" y="11638"/>
                  <a:pt x="7909" y="11638"/>
                </a:cubicBezTo>
                <a:close/>
                <a:moveTo>
                  <a:pt x="18436" y="11726"/>
                </a:moveTo>
                <a:cubicBezTo>
                  <a:pt x="18422" y="11726"/>
                  <a:pt x="18410" y="11743"/>
                  <a:pt x="18424" y="11755"/>
                </a:cubicBezTo>
                <a:cubicBezTo>
                  <a:pt x="18431" y="11762"/>
                  <a:pt x="18430" y="11769"/>
                  <a:pt x="18422" y="11774"/>
                </a:cubicBezTo>
                <a:cubicBezTo>
                  <a:pt x="18408" y="11786"/>
                  <a:pt x="18422" y="11803"/>
                  <a:pt x="18436" y="11803"/>
                </a:cubicBezTo>
                <a:cubicBezTo>
                  <a:pt x="18440" y="11803"/>
                  <a:pt x="18444" y="11802"/>
                  <a:pt x="18447" y="11799"/>
                </a:cubicBezTo>
                <a:cubicBezTo>
                  <a:pt x="18468" y="11781"/>
                  <a:pt x="18468" y="11749"/>
                  <a:pt x="18448" y="11731"/>
                </a:cubicBezTo>
                <a:cubicBezTo>
                  <a:pt x="18445" y="11728"/>
                  <a:pt x="18440" y="11726"/>
                  <a:pt x="18436" y="11726"/>
                </a:cubicBezTo>
                <a:close/>
                <a:moveTo>
                  <a:pt x="4926" y="11647"/>
                </a:moveTo>
                <a:cubicBezTo>
                  <a:pt x="4899" y="11647"/>
                  <a:pt x="4876" y="11683"/>
                  <a:pt x="4901" y="11707"/>
                </a:cubicBezTo>
                <a:lnTo>
                  <a:pt x="4906" y="11712"/>
                </a:lnTo>
                <a:cubicBezTo>
                  <a:pt x="4905" y="11713"/>
                  <a:pt x="4903" y="11714"/>
                  <a:pt x="4903" y="11716"/>
                </a:cubicBezTo>
                <a:cubicBezTo>
                  <a:pt x="4890" y="11739"/>
                  <a:pt x="4897" y="11776"/>
                  <a:pt x="4922" y="11790"/>
                </a:cubicBezTo>
                <a:cubicBezTo>
                  <a:pt x="4932" y="11795"/>
                  <a:pt x="4942" y="11800"/>
                  <a:pt x="4952" y="11805"/>
                </a:cubicBezTo>
                <a:cubicBezTo>
                  <a:pt x="4961" y="11810"/>
                  <a:pt x="4971" y="11812"/>
                  <a:pt x="4980" y="11812"/>
                </a:cubicBezTo>
                <a:cubicBezTo>
                  <a:pt x="4998" y="11812"/>
                  <a:pt x="5015" y="11803"/>
                  <a:pt x="5026" y="11785"/>
                </a:cubicBezTo>
                <a:cubicBezTo>
                  <a:pt x="5039" y="11762"/>
                  <a:pt x="5032" y="11725"/>
                  <a:pt x="5006" y="11712"/>
                </a:cubicBezTo>
                <a:cubicBezTo>
                  <a:pt x="4995" y="11707"/>
                  <a:pt x="4986" y="11702"/>
                  <a:pt x="4976" y="11697"/>
                </a:cubicBezTo>
                <a:cubicBezTo>
                  <a:pt x="4977" y="11688"/>
                  <a:pt x="4974" y="11681"/>
                  <a:pt x="4966" y="11672"/>
                </a:cubicBezTo>
                <a:lnTo>
                  <a:pt x="4950" y="11658"/>
                </a:lnTo>
                <a:cubicBezTo>
                  <a:pt x="4943" y="11650"/>
                  <a:pt x="4934" y="11647"/>
                  <a:pt x="4926" y="11647"/>
                </a:cubicBezTo>
                <a:close/>
                <a:moveTo>
                  <a:pt x="20961" y="11745"/>
                </a:moveTo>
                <a:cubicBezTo>
                  <a:pt x="20914" y="11745"/>
                  <a:pt x="20914" y="11816"/>
                  <a:pt x="20961" y="11816"/>
                </a:cubicBezTo>
                <a:cubicBezTo>
                  <a:pt x="21007" y="11816"/>
                  <a:pt x="21007" y="11745"/>
                  <a:pt x="20961" y="11745"/>
                </a:cubicBezTo>
                <a:close/>
                <a:moveTo>
                  <a:pt x="9494" y="11708"/>
                </a:moveTo>
                <a:cubicBezTo>
                  <a:pt x="9485" y="11708"/>
                  <a:pt x="9476" y="11714"/>
                  <a:pt x="9476" y="11726"/>
                </a:cubicBezTo>
                <a:lnTo>
                  <a:pt x="9476" y="11800"/>
                </a:lnTo>
                <a:cubicBezTo>
                  <a:pt x="9476" y="11812"/>
                  <a:pt x="9485" y="11817"/>
                  <a:pt x="9494" y="11817"/>
                </a:cubicBezTo>
                <a:cubicBezTo>
                  <a:pt x="9502" y="11817"/>
                  <a:pt x="9511" y="11812"/>
                  <a:pt x="9511" y="11800"/>
                </a:cubicBezTo>
                <a:lnTo>
                  <a:pt x="9511" y="11726"/>
                </a:lnTo>
                <a:cubicBezTo>
                  <a:pt x="9511" y="11714"/>
                  <a:pt x="9502" y="11708"/>
                  <a:pt x="9494" y="11708"/>
                </a:cubicBezTo>
                <a:close/>
                <a:moveTo>
                  <a:pt x="16708" y="11806"/>
                </a:moveTo>
                <a:cubicBezTo>
                  <a:pt x="16673" y="11806"/>
                  <a:pt x="16660" y="11863"/>
                  <a:pt x="16699" y="11876"/>
                </a:cubicBezTo>
                <a:cubicBezTo>
                  <a:pt x="16715" y="11881"/>
                  <a:pt x="16729" y="11886"/>
                  <a:pt x="16744" y="11891"/>
                </a:cubicBezTo>
                <a:cubicBezTo>
                  <a:pt x="16748" y="11893"/>
                  <a:pt x="16752" y="11894"/>
                  <a:pt x="16756" y="11894"/>
                </a:cubicBezTo>
                <a:cubicBezTo>
                  <a:pt x="16790" y="11894"/>
                  <a:pt x="16803" y="11836"/>
                  <a:pt x="16764" y="11823"/>
                </a:cubicBezTo>
                <a:cubicBezTo>
                  <a:pt x="16748" y="11818"/>
                  <a:pt x="16734" y="11813"/>
                  <a:pt x="16719" y="11807"/>
                </a:cubicBezTo>
                <a:cubicBezTo>
                  <a:pt x="16715" y="11806"/>
                  <a:pt x="16711" y="11806"/>
                  <a:pt x="16708" y="11806"/>
                </a:cubicBezTo>
                <a:close/>
                <a:moveTo>
                  <a:pt x="9058" y="11810"/>
                </a:moveTo>
                <a:cubicBezTo>
                  <a:pt x="9041" y="11810"/>
                  <a:pt x="9023" y="11822"/>
                  <a:pt x="9023" y="11844"/>
                </a:cubicBezTo>
                <a:lnTo>
                  <a:pt x="9023" y="11860"/>
                </a:lnTo>
                <a:cubicBezTo>
                  <a:pt x="9023" y="11882"/>
                  <a:pt x="9040" y="11894"/>
                  <a:pt x="9058" y="11894"/>
                </a:cubicBezTo>
                <a:cubicBezTo>
                  <a:pt x="9075" y="11894"/>
                  <a:pt x="9093" y="11882"/>
                  <a:pt x="9093" y="11860"/>
                </a:cubicBezTo>
                <a:lnTo>
                  <a:pt x="9093" y="11844"/>
                </a:lnTo>
                <a:cubicBezTo>
                  <a:pt x="9093" y="11822"/>
                  <a:pt x="9076" y="11810"/>
                  <a:pt x="9058" y="11810"/>
                </a:cubicBezTo>
                <a:close/>
                <a:moveTo>
                  <a:pt x="19399" y="11846"/>
                </a:moveTo>
                <a:cubicBezTo>
                  <a:pt x="19353" y="11846"/>
                  <a:pt x="19353" y="11916"/>
                  <a:pt x="19399" y="11916"/>
                </a:cubicBezTo>
                <a:cubicBezTo>
                  <a:pt x="19443" y="11916"/>
                  <a:pt x="19443" y="11846"/>
                  <a:pt x="19399" y="11846"/>
                </a:cubicBezTo>
                <a:close/>
                <a:moveTo>
                  <a:pt x="17338" y="11855"/>
                </a:moveTo>
                <a:cubicBezTo>
                  <a:pt x="17294" y="11855"/>
                  <a:pt x="17293" y="11926"/>
                  <a:pt x="17338" y="11926"/>
                </a:cubicBezTo>
                <a:cubicBezTo>
                  <a:pt x="17384" y="11926"/>
                  <a:pt x="17384" y="11855"/>
                  <a:pt x="17338" y="11855"/>
                </a:cubicBezTo>
                <a:close/>
                <a:moveTo>
                  <a:pt x="17624" y="11843"/>
                </a:moveTo>
                <a:cubicBezTo>
                  <a:pt x="17591" y="11843"/>
                  <a:pt x="17569" y="11891"/>
                  <a:pt x="17605" y="11909"/>
                </a:cubicBezTo>
                <a:cubicBezTo>
                  <a:pt x="17616" y="11914"/>
                  <a:pt x="17625" y="11920"/>
                  <a:pt x="17636" y="11925"/>
                </a:cubicBezTo>
                <a:cubicBezTo>
                  <a:pt x="17641" y="11927"/>
                  <a:pt x="17646" y="11928"/>
                  <a:pt x="17651" y="11928"/>
                </a:cubicBezTo>
                <a:cubicBezTo>
                  <a:pt x="17685" y="11928"/>
                  <a:pt x="17708" y="11880"/>
                  <a:pt x="17671" y="11863"/>
                </a:cubicBezTo>
                <a:cubicBezTo>
                  <a:pt x="17661" y="11858"/>
                  <a:pt x="17651" y="11853"/>
                  <a:pt x="17641" y="11847"/>
                </a:cubicBezTo>
                <a:cubicBezTo>
                  <a:pt x="17635" y="11844"/>
                  <a:pt x="17629" y="11843"/>
                  <a:pt x="17624" y="11843"/>
                </a:cubicBezTo>
                <a:close/>
                <a:moveTo>
                  <a:pt x="18772" y="11845"/>
                </a:moveTo>
                <a:cubicBezTo>
                  <a:pt x="18767" y="11845"/>
                  <a:pt x="18761" y="11845"/>
                  <a:pt x="18756" y="11846"/>
                </a:cubicBezTo>
                <a:cubicBezTo>
                  <a:pt x="18716" y="11855"/>
                  <a:pt x="18728" y="11914"/>
                  <a:pt x="18766" y="11915"/>
                </a:cubicBezTo>
                <a:cubicBezTo>
                  <a:pt x="18771" y="11925"/>
                  <a:pt x="18783" y="11930"/>
                  <a:pt x="18795" y="11930"/>
                </a:cubicBezTo>
                <a:cubicBezTo>
                  <a:pt x="18801" y="11930"/>
                  <a:pt x="18808" y="11928"/>
                  <a:pt x="18813" y="11926"/>
                </a:cubicBezTo>
                <a:cubicBezTo>
                  <a:pt x="18831" y="11915"/>
                  <a:pt x="18834" y="11894"/>
                  <a:pt x="18826" y="11878"/>
                </a:cubicBezTo>
                <a:cubicBezTo>
                  <a:pt x="18816" y="11855"/>
                  <a:pt x="18794" y="11845"/>
                  <a:pt x="18772" y="11845"/>
                </a:cubicBezTo>
                <a:close/>
                <a:moveTo>
                  <a:pt x="23538" y="11872"/>
                </a:moveTo>
                <a:cubicBezTo>
                  <a:pt x="23492" y="11872"/>
                  <a:pt x="23492" y="11943"/>
                  <a:pt x="23538" y="11943"/>
                </a:cubicBezTo>
                <a:cubicBezTo>
                  <a:pt x="23584" y="11943"/>
                  <a:pt x="23584" y="11872"/>
                  <a:pt x="23538" y="11872"/>
                </a:cubicBezTo>
                <a:close/>
                <a:moveTo>
                  <a:pt x="21425" y="11852"/>
                </a:moveTo>
                <a:cubicBezTo>
                  <a:pt x="21408" y="11852"/>
                  <a:pt x="21390" y="11864"/>
                  <a:pt x="21390" y="11886"/>
                </a:cubicBezTo>
                <a:lnTo>
                  <a:pt x="21390" y="11916"/>
                </a:lnTo>
                <a:cubicBezTo>
                  <a:pt x="21390" y="11939"/>
                  <a:pt x="21408" y="11951"/>
                  <a:pt x="21425" y="11951"/>
                </a:cubicBezTo>
                <a:cubicBezTo>
                  <a:pt x="21443" y="11951"/>
                  <a:pt x="21460" y="11939"/>
                  <a:pt x="21460" y="11916"/>
                </a:cubicBezTo>
                <a:lnTo>
                  <a:pt x="21460" y="11886"/>
                </a:lnTo>
                <a:cubicBezTo>
                  <a:pt x="21460" y="11864"/>
                  <a:pt x="21443" y="11852"/>
                  <a:pt x="21425" y="11852"/>
                </a:cubicBezTo>
                <a:close/>
                <a:moveTo>
                  <a:pt x="10843" y="11814"/>
                </a:moveTo>
                <a:cubicBezTo>
                  <a:pt x="10837" y="11814"/>
                  <a:pt x="10830" y="11815"/>
                  <a:pt x="10825" y="11818"/>
                </a:cubicBezTo>
                <a:cubicBezTo>
                  <a:pt x="10806" y="11828"/>
                  <a:pt x="10804" y="11849"/>
                  <a:pt x="10811" y="11867"/>
                </a:cubicBezTo>
                <a:cubicBezTo>
                  <a:pt x="10822" y="11891"/>
                  <a:pt x="10832" y="11916"/>
                  <a:pt x="10845" y="11942"/>
                </a:cubicBezTo>
                <a:cubicBezTo>
                  <a:pt x="10850" y="11953"/>
                  <a:pt x="10862" y="11959"/>
                  <a:pt x="10875" y="11959"/>
                </a:cubicBezTo>
                <a:cubicBezTo>
                  <a:pt x="10881" y="11959"/>
                  <a:pt x="10888" y="11957"/>
                  <a:pt x="10893" y="11954"/>
                </a:cubicBezTo>
                <a:cubicBezTo>
                  <a:pt x="10911" y="11944"/>
                  <a:pt x="10914" y="11924"/>
                  <a:pt x="10906" y="11906"/>
                </a:cubicBezTo>
                <a:cubicBezTo>
                  <a:pt x="10895" y="11881"/>
                  <a:pt x="10885" y="11857"/>
                  <a:pt x="10873" y="11832"/>
                </a:cubicBezTo>
                <a:cubicBezTo>
                  <a:pt x="10868" y="11819"/>
                  <a:pt x="10856" y="11814"/>
                  <a:pt x="10843" y="11814"/>
                </a:cubicBezTo>
                <a:close/>
                <a:moveTo>
                  <a:pt x="7390" y="11832"/>
                </a:moveTo>
                <a:cubicBezTo>
                  <a:pt x="7380" y="11832"/>
                  <a:pt x="7371" y="11834"/>
                  <a:pt x="7363" y="11838"/>
                </a:cubicBezTo>
                <a:cubicBezTo>
                  <a:pt x="7337" y="11854"/>
                  <a:pt x="7330" y="11885"/>
                  <a:pt x="7343" y="11911"/>
                </a:cubicBezTo>
                <a:cubicBezTo>
                  <a:pt x="7348" y="11922"/>
                  <a:pt x="7353" y="11931"/>
                  <a:pt x="7359" y="11942"/>
                </a:cubicBezTo>
                <a:cubicBezTo>
                  <a:pt x="7368" y="11959"/>
                  <a:pt x="7386" y="11968"/>
                  <a:pt x="7405" y="11968"/>
                </a:cubicBezTo>
                <a:cubicBezTo>
                  <a:pt x="7414" y="11968"/>
                  <a:pt x="7424" y="11966"/>
                  <a:pt x="7432" y="11961"/>
                </a:cubicBezTo>
                <a:cubicBezTo>
                  <a:pt x="7458" y="11946"/>
                  <a:pt x="7464" y="11914"/>
                  <a:pt x="7452" y="11888"/>
                </a:cubicBezTo>
                <a:cubicBezTo>
                  <a:pt x="7447" y="11879"/>
                  <a:pt x="7441" y="11868"/>
                  <a:pt x="7436" y="11858"/>
                </a:cubicBezTo>
                <a:cubicBezTo>
                  <a:pt x="7427" y="11840"/>
                  <a:pt x="7408" y="11832"/>
                  <a:pt x="7390" y="11832"/>
                </a:cubicBezTo>
                <a:close/>
                <a:moveTo>
                  <a:pt x="14244" y="11906"/>
                </a:moveTo>
                <a:cubicBezTo>
                  <a:pt x="14198" y="11906"/>
                  <a:pt x="14198" y="11977"/>
                  <a:pt x="14244" y="11977"/>
                </a:cubicBezTo>
                <a:cubicBezTo>
                  <a:pt x="14245" y="11977"/>
                  <a:pt x="14245" y="11977"/>
                  <a:pt x="14245" y="11977"/>
                </a:cubicBezTo>
                <a:cubicBezTo>
                  <a:pt x="14289" y="11977"/>
                  <a:pt x="14289" y="11906"/>
                  <a:pt x="14244" y="11906"/>
                </a:cubicBezTo>
                <a:close/>
                <a:moveTo>
                  <a:pt x="15235" y="11909"/>
                </a:moveTo>
                <a:cubicBezTo>
                  <a:pt x="15189" y="11909"/>
                  <a:pt x="15189" y="11979"/>
                  <a:pt x="15235" y="11979"/>
                </a:cubicBezTo>
                <a:cubicBezTo>
                  <a:pt x="15236" y="11979"/>
                  <a:pt x="15236" y="11979"/>
                  <a:pt x="15236" y="11979"/>
                </a:cubicBezTo>
                <a:cubicBezTo>
                  <a:pt x="15282" y="11979"/>
                  <a:pt x="15281" y="11909"/>
                  <a:pt x="15235" y="11909"/>
                </a:cubicBezTo>
                <a:close/>
                <a:moveTo>
                  <a:pt x="4018" y="11829"/>
                </a:moveTo>
                <a:cubicBezTo>
                  <a:pt x="4004" y="11829"/>
                  <a:pt x="3990" y="11837"/>
                  <a:pt x="3985" y="11854"/>
                </a:cubicBezTo>
                <a:cubicBezTo>
                  <a:pt x="3973" y="11901"/>
                  <a:pt x="3965" y="11949"/>
                  <a:pt x="3965" y="11998"/>
                </a:cubicBezTo>
                <a:cubicBezTo>
                  <a:pt x="3965" y="12021"/>
                  <a:pt x="3983" y="12032"/>
                  <a:pt x="4001" y="12032"/>
                </a:cubicBezTo>
                <a:cubicBezTo>
                  <a:pt x="4019" y="12032"/>
                  <a:pt x="4037" y="12021"/>
                  <a:pt x="4037" y="11998"/>
                </a:cubicBezTo>
                <a:cubicBezTo>
                  <a:pt x="4038" y="11956"/>
                  <a:pt x="4043" y="11914"/>
                  <a:pt x="4053" y="11873"/>
                </a:cubicBezTo>
                <a:cubicBezTo>
                  <a:pt x="4062" y="11846"/>
                  <a:pt x="4039" y="11829"/>
                  <a:pt x="4018" y="11829"/>
                </a:cubicBezTo>
                <a:close/>
                <a:moveTo>
                  <a:pt x="14454" y="11968"/>
                </a:moveTo>
                <a:cubicBezTo>
                  <a:pt x="14408" y="11968"/>
                  <a:pt x="14408" y="12038"/>
                  <a:pt x="14454" y="12038"/>
                </a:cubicBezTo>
                <a:cubicBezTo>
                  <a:pt x="14499" y="12038"/>
                  <a:pt x="14499" y="11968"/>
                  <a:pt x="14454" y="11968"/>
                </a:cubicBezTo>
                <a:close/>
                <a:moveTo>
                  <a:pt x="10126" y="11945"/>
                </a:moveTo>
                <a:cubicBezTo>
                  <a:pt x="10108" y="11945"/>
                  <a:pt x="10088" y="11955"/>
                  <a:pt x="10078" y="11972"/>
                </a:cubicBezTo>
                <a:cubicBezTo>
                  <a:pt x="10062" y="11998"/>
                  <a:pt x="10073" y="12029"/>
                  <a:pt x="10098" y="12045"/>
                </a:cubicBezTo>
                <a:cubicBezTo>
                  <a:pt x="10114" y="12056"/>
                  <a:pt x="10128" y="12064"/>
                  <a:pt x="10143" y="12075"/>
                </a:cubicBezTo>
                <a:cubicBezTo>
                  <a:pt x="10151" y="12080"/>
                  <a:pt x="10159" y="12082"/>
                  <a:pt x="10168" y="12082"/>
                </a:cubicBezTo>
                <a:cubicBezTo>
                  <a:pt x="10187" y="12082"/>
                  <a:pt x="10207" y="12072"/>
                  <a:pt x="10216" y="12056"/>
                </a:cubicBezTo>
                <a:cubicBezTo>
                  <a:pt x="10230" y="12030"/>
                  <a:pt x="10220" y="11998"/>
                  <a:pt x="10197" y="11982"/>
                </a:cubicBezTo>
                <a:cubicBezTo>
                  <a:pt x="10181" y="11972"/>
                  <a:pt x="10166" y="11963"/>
                  <a:pt x="10151" y="11952"/>
                </a:cubicBezTo>
                <a:cubicBezTo>
                  <a:pt x="10144" y="11947"/>
                  <a:pt x="10135" y="11945"/>
                  <a:pt x="10126" y="11945"/>
                </a:cubicBezTo>
                <a:close/>
                <a:moveTo>
                  <a:pt x="1883" y="12017"/>
                </a:moveTo>
                <a:cubicBezTo>
                  <a:pt x="1837" y="12017"/>
                  <a:pt x="1837" y="12088"/>
                  <a:pt x="1883" y="12088"/>
                </a:cubicBezTo>
                <a:lnTo>
                  <a:pt x="1899" y="12088"/>
                </a:lnTo>
                <a:cubicBezTo>
                  <a:pt x="1944" y="12088"/>
                  <a:pt x="1944" y="12017"/>
                  <a:pt x="1899" y="12017"/>
                </a:cubicBezTo>
                <a:close/>
                <a:moveTo>
                  <a:pt x="17578" y="12036"/>
                </a:moveTo>
                <a:cubicBezTo>
                  <a:pt x="17532" y="12036"/>
                  <a:pt x="17532" y="12106"/>
                  <a:pt x="17578" y="12106"/>
                </a:cubicBezTo>
                <a:cubicBezTo>
                  <a:pt x="17624" y="12106"/>
                  <a:pt x="17625" y="12036"/>
                  <a:pt x="17578" y="12036"/>
                </a:cubicBezTo>
                <a:close/>
                <a:moveTo>
                  <a:pt x="3281" y="11959"/>
                </a:moveTo>
                <a:cubicBezTo>
                  <a:pt x="3254" y="11959"/>
                  <a:pt x="3227" y="11976"/>
                  <a:pt x="3227" y="12011"/>
                </a:cubicBezTo>
                <a:lnTo>
                  <a:pt x="3227" y="12056"/>
                </a:lnTo>
                <a:cubicBezTo>
                  <a:pt x="3227" y="12090"/>
                  <a:pt x="3254" y="12108"/>
                  <a:pt x="3281" y="12108"/>
                </a:cubicBezTo>
                <a:cubicBezTo>
                  <a:pt x="3308" y="12108"/>
                  <a:pt x="3335" y="12090"/>
                  <a:pt x="3335" y="12056"/>
                </a:cubicBezTo>
                <a:lnTo>
                  <a:pt x="3335" y="12011"/>
                </a:lnTo>
                <a:cubicBezTo>
                  <a:pt x="3335" y="11977"/>
                  <a:pt x="3308" y="11959"/>
                  <a:pt x="3281" y="11959"/>
                </a:cubicBezTo>
                <a:close/>
                <a:moveTo>
                  <a:pt x="20133" y="12043"/>
                </a:moveTo>
                <a:cubicBezTo>
                  <a:pt x="20087" y="12043"/>
                  <a:pt x="20087" y="12114"/>
                  <a:pt x="20133" y="12114"/>
                </a:cubicBezTo>
                <a:lnTo>
                  <a:pt x="20149" y="12114"/>
                </a:lnTo>
                <a:cubicBezTo>
                  <a:pt x="20193" y="12114"/>
                  <a:pt x="20195" y="12043"/>
                  <a:pt x="20149" y="12043"/>
                </a:cubicBezTo>
                <a:close/>
                <a:moveTo>
                  <a:pt x="5626" y="11994"/>
                </a:moveTo>
                <a:cubicBezTo>
                  <a:pt x="5585" y="11994"/>
                  <a:pt x="5548" y="12047"/>
                  <a:pt x="5586" y="12084"/>
                </a:cubicBezTo>
                <a:cubicBezTo>
                  <a:pt x="5591" y="12090"/>
                  <a:pt x="5597" y="12095"/>
                  <a:pt x="5602" y="12100"/>
                </a:cubicBezTo>
                <a:cubicBezTo>
                  <a:pt x="5613" y="12111"/>
                  <a:pt x="5625" y="12115"/>
                  <a:pt x="5637" y="12115"/>
                </a:cubicBezTo>
                <a:cubicBezTo>
                  <a:pt x="5678" y="12115"/>
                  <a:pt x="5714" y="12063"/>
                  <a:pt x="5677" y="12025"/>
                </a:cubicBezTo>
                <a:lnTo>
                  <a:pt x="5661" y="12010"/>
                </a:lnTo>
                <a:cubicBezTo>
                  <a:pt x="5650" y="11999"/>
                  <a:pt x="5638" y="11994"/>
                  <a:pt x="5626" y="11994"/>
                </a:cubicBezTo>
                <a:close/>
                <a:moveTo>
                  <a:pt x="3642" y="12021"/>
                </a:moveTo>
                <a:cubicBezTo>
                  <a:pt x="3615" y="12021"/>
                  <a:pt x="3591" y="12056"/>
                  <a:pt x="3617" y="12082"/>
                </a:cubicBezTo>
                <a:cubicBezTo>
                  <a:pt x="3627" y="12092"/>
                  <a:pt x="3638" y="12101"/>
                  <a:pt x="3646" y="12111"/>
                </a:cubicBezTo>
                <a:cubicBezTo>
                  <a:pt x="3653" y="12118"/>
                  <a:pt x="3662" y="12121"/>
                  <a:pt x="3670" y="12121"/>
                </a:cubicBezTo>
                <a:cubicBezTo>
                  <a:pt x="3698" y="12121"/>
                  <a:pt x="3722" y="12086"/>
                  <a:pt x="3696" y="12062"/>
                </a:cubicBezTo>
                <a:cubicBezTo>
                  <a:pt x="3686" y="12052"/>
                  <a:pt x="3675" y="12042"/>
                  <a:pt x="3666" y="12032"/>
                </a:cubicBezTo>
                <a:cubicBezTo>
                  <a:pt x="3659" y="12024"/>
                  <a:pt x="3650" y="12021"/>
                  <a:pt x="3642" y="12021"/>
                </a:cubicBezTo>
                <a:close/>
                <a:moveTo>
                  <a:pt x="11778" y="11979"/>
                </a:moveTo>
                <a:cubicBezTo>
                  <a:pt x="11754" y="11979"/>
                  <a:pt x="11733" y="11995"/>
                  <a:pt x="11726" y="12017"/>
                </a:cubicBezTo>
                <a:cubicBezTo>
                  <a:pt x="11721" y="12033"/>
                  <a:pt x="11716" y="12047"/>
                  <a:pt x="11710" y="12062"/>
                </a:cubicBezTo>
                <a:cubicBezTo>
                  <a:pt x="11701" y="12089"/>
                  <a:pt x="11721" y="12121"/>
                  <a:pt x="11747" y="12127"/>
                </a:cubicBezTo>
                <a:cubicBezTo>
                  <a:pt x="11752" y="12128"/>
                  <a:pt x="11756" y="12129"/>
                  <a:pt x="11761" y="12129"/>
                </a:cubicBezTo>
                <a:cubicBezTo>
                  <a:pt x="11784" y="12129"/>
                  <a:pt x="11805" y="12112"/>
                  <a:pt x="11812" y="12090"/>
                </a:cubicBezTo>
                <a:cubicBezTo>
                  <a:pt x="11817" y="12075"/>
                  <a:pt x="11822" y="12061"/>
                  <a:pt x="11828" y="12046"/>
                </a:cubicBezTo>
                <a:cubicBezTo>
                  <a:pt x="11837" y="12020"/>
                  <a:pt x="11817" y="11989"/>
                  <a:pt x="11791" y="11980"/>
                </a:cubicBezTo>
                <a:cubicBezTo>
                  <a:pt x="11787" y="11979"/>
                  <a:pt x="11782" y="11979"/>
                  <a:pt x="11778" y="11979"/>
                </a:cubicBezTo>
                <a:close/>
                <a:moveTo>
                  <a:pt x="20343" y="12059"/>
                </a:moveTo>
                <a:cubicBezTo>
                  <a:pt x="20297" y="12059"/>
                  <a:pt x="20298" y="12130"/>
                  <a:pt x="20344" y="12130"/>
                </a:cubicBezTo>
                <a:cubicBezTo>
                  <a:pt x="20390" y="12130"/>
                  <a:pt x="20390" y="12059"/>
                  <a:pt x="20344" y="12059"/>
                </a:cubicBezTo>
                <a:cubicBezTo>
                  <a:pt x="20343" y="12059"/>
                  <a:pt x="20343" y="12059"/>
                  <a:pt x="20343" y="12059"/>
                </a:cubicBezTo>
                <a:close/>
                <a:moveTo>
                  <a:pt x="8261" y="12047"/>
                </a:moveTo>
                <a:cubicBezTo>
                  <a:pt x="8243" y="12047"/>
                  <a:pt x="8225" y="12059"/>
                  <a:pt x="8225" y="12082"/>
                </a:cubicBezTo>
                <a:lnTo>
                  <a:pt x="8226" y="12098"/>
                </a:lnTo>
                <a:cubicBezTo>
                  <a:pt x="8225" y="12120"/>
                  <a:pt x="8242" y="12131"/>
                  <a:pt x="8260" y="12131"/>
                </a:cubicBezTo>
                <a:cubicBezTo>
                  <a:pt x="8278" y="12131"/>
                  <a:pt x="8296" y="12120"/>
                  <a:pt x="8296" y="12098"/>
                </a:cubicBezTo>
                <a:lnTo>
                  <a:pt x="8296" y="12082"/>
                </a:lnTo>
                <a:cubicBezTo>
                  <a:pt x="8296" y="12059"/>
                  <a:pt x="8278" y="12047"/>
                  <a:pt x="8261" y="12047"/>
                </a:cubicBezTo>
                <a:close/>
                <a:moveTo>
                  <a:pt x="13579" y="12062"/>
                </a:moveTo>
                <a:cubicBezTo>
                  <a:pt x="13533" y="12062"/>
                  <a:pt x="13533" y="12132"/>
                  <a:pt x="13579" y="12132"/>
                </a:cubicBezTo>
                <a:lnTo>
                  <a:pt x="13609" y="12132"/>
                </a:lnTo>
                <a:cubicBezTo>
                  <a:pt x="13655" y="12132"/>
                  <a:pt x="13655" y="12062"/>
                  <a:pt x="13609" y="12062"/>
                </a:cubicBezTo>
                <a:close/>
                <a:moveTo>
                  <a:pt x="9001" y="12056"/>
                </a:moveTo>
                <a:cubicBezTo>
                  <a:pt x="8979" y="12056"/>
                  <a:pt x="8956" y="12062"/>
                  <a:pt x="8935" y="12073"/>
                </a:cubicBezTo>
                <a:cubicBezTo>
                  <a:pt x="8900" y="12090"/>
                  <a:pt x="8922" y="12138"/>
                  <a:pt x="8955" y="12138"/>
                </a:cubicBezTo>
                <a:cubicBezTo>
                  <a:pt x="8960" y="12138"/>
                  <a:pt x="8965" y="12137"/>
                  <a:pt x="8971" y="12134"/>
                </a:cubicBezTo>
                <a:cubicBezTo>
                  <a:pt x="8980" y="12130"/>
                  <a:pt x="8990" y="12127"/>
                  <a:pt x="8999" y="12127"/>
                </a:cubicBezTo>
                <a:cubicBezTo>
                  <a:pt x="9010" y="12127"/>
                  <a:pt x="9020" y="12130"/>
                  <a:pt x="9032" y="12135"/>
                </a:cubicBezTo>
                <a:cubicBezTo>
                  <a:pt x="9035" y="12137"/>
                  <a:pt x="9038" y="12137"/>
                  <a:pt x="9042" y="12137"/>
                </a:cubicBezTo>
                <a:cubicBezTo>
                  <a:pt x="9057" y="12137"/>
                  <a:pt x="9072" y="12124"/>
                  <a:pt x="9076" y="12110"/>
                </a:cubicBezTo>
                <a:cubicBezTo>
                  <a:pt x="9082" y="12089"/>
                  <a:pt x="9068" y="12074"/>
                  <a:pt x="9052" y="12066"/>
                </a:cubicBezTo>
                <a:cubicBezTo>
                  <a:pt x="9035" y="12059"/>
                  <a:pt x="9018" y="12056"/>
                  <a:pt x="9001" y="12056"/>
                </a:cubicBezTo>
                <a:close/>
                <a:moveTo>
                  <a:pt x="17158" y="11987"/>
                </a:moveTo>
                <a:cubicBezTo>
                  <a:pt x="17112" y="11987"/>
                  <a:pt x="17082" y="12057"/>
                  <a:pt x="17131" y="12087"/>
                </a:cubicBezTo>
                <a:cubicBezTo>
                  <a:pt x="17155" y="12103"/>
                  <a:pt x="17180" y="12117"/>
                  <a:pt x="17205" y="12131"/>
                </a:cubicBezTo>
                <a:cubicBezTo>
                  <a:pt x="17214" y="12137"/>
                  <a:pt x="17224" y="12139"/>
                  <a:pt x="17232" y="12139"/>
                </a:cubicBezTo>
                <a:cubicBezTo>
                  <a:pt x="17279" y="12139"/>
                  <a:pt x="17310" y="12069"/>
                  <a:pt x="17259" y="12040"/>
                </a:cubicBezTo>
                <a:cubicBezTo>
                  <a:pt x="17235" y="12024"/>
                  <a:pt x="17210" y="12010"/>
                  <a:pt x="17185" y="11995"/>
                </a:cubicBezTo>
                <a:cubicBezTo>
                  <a:pt x="17176" y="11989"/>
                  <a:pt x="17167" y="11987"/>
                  <a:pt x="17158" y="11987"/>
                </a:cubicBezTo>
                <a:close/>
                <a:moveTo>
                  <a:pt x="696" y="12104"/>
                </a:moveTo>
                <a:cubicBezTo>
                  <a:pt x="650" y="12104"/>
                  <a:pt x="650" y="12174"/>
                  <a:pt x="696" y="12174"/>
                </a:cubicBezTo>
                <a:cubicBezTo>
                  <a:pt x="742" y="12174"/>
                  <a:pt x="742" y="12104"/>
                  <a:pt x="696" y="12104"/>
                </a:cubicBezTo>
                <a:close/>
                <a:moveTo>
                  <a:pt x="19746" y="12087"/>
                </a:moveTo>
                <a:cubicBezTo>
                  <a:pt x="19722" y="12087"/>
                  <a:pt x="19698" y="12113"/>
                  <a:pt x="19713" y="12141"/>
                </a:cubicBezTo>
                <a:cubicBezTo>
                  <a:pt x="19718" y="12150"/>
                  <a:pt x="19723" y="12158"/>
                  <a:pt x="19729" y="12171"/>
                </a:cubicBezTo>
                <a:cubicBezTo>
                  <a:pt x="19735" y="12183"/>
                  <a:pt x="19746" y="12189"/>
                  <a:pt x="19756" y="12189"/>
                </a:cubicBezTo>
                <a:cubicBezTo>
                  <a:pt x="19780" y="12189"/>
                  <a:pt x="19804" y="12163"/>
                  <a:pt x="19789" y="12135"/>
                </a:cubicBezTo>
                <a:cubicBezTo>
                  <a:pt x="19784" y="12125"/>
                  <a:pt x="19779" y="12115"/>
                  <a:pt x="19774" y="12105"/>
                </a:cubicBezTo>
                <a:cubicBezTo>
                  <a:pt x="19767" y="12092"/>
                  <a:pt x="19757" y="12087"/>
                  <a:pt x="19746" y="12087"/>
                </a:cubicBezTo>
                <a:close/>
                <a:moveTo>
                  <a:pt x="6774" y="12090"/>
                </a:moveTo>
                <a:cubicBezTo>
                  <a:pt x="6756" y="12090"/>
                  <a:pt x="6737" y="12102"/>
                  <a:pt x="6736" y="12125"/>
                </a:cubicBezTo>
                <a:cubicBezTo>
                  <a:pt x="6734" y="12162"/>
                  <a:pt x="6759" y="12193"/>
                  <a:pt x="6794" y="12203"/>
                </a:cubicBezTo>
                <a:cubicBezTo>
                  <a:pt x="6797" y="12204"/>
                  <a:pt x="6801" y="12205"/>
                  <a:pt x="6804" y="12205"/>
                </a:cubicBezTo>
                <a:cubicBezTo>
                  <a:pt x="6840" y="12205"/>
                  <a:pt x="6853" y="12146"/>
                  <a:pt x="6813" y="12134"/>
                </a:cubicBezTo>
                <a:cubicBezTo>
                  <a:pt x="6807" y="12131"/>
                  <a:pt x="6808" y="12129"/>
                  <a:pt x="6808" y="12125"/>
                </a:cubicBezTo>
                <a:cubicBezTo>
                  <a:pt x="6809" y="12102"/>
                  <a:pt x="6791" y="12090"/>
                  <a:pt x="6774" y="12090"/>
                </a:cubicBezTo>
                <a:close/>
                <a:moveTo>
                  <a:pt x="24454" y="12163"/>
                </a:moveTo>
                <a:cubicBezTo>
                  <a:pt x="24441" y="12163"/>
                  <a:pt x="24428" y="12181"/>
                  <a:pt x="24441" y="12193"/>
                </a:cubicBezTo>
                <a:lnTo>
                  <a:pt x="24456" y="12209"/>
                </a:lnTo>
                <a:cubicBezTo>
                  <a:pt x="24460" y="12212"/>
                  <a:pt x="24464" y="12214"/>
                  <a:pt x="24468" y="12214"/>
                </a:cubicBezTo>
                <a:cubicBezTo>
                  <a:pt x="24481" y="12214"/>
                  <a:pt x="24494" y="12196"/>
                  <a:pt x="24482" y="12184"/>
                </a:cubicBezTo>
                <a:lnTo>
                  <a:pt x="24466" y="12168"/>
                </a:lnTo>
                <a:cubicBezTo>
                  <a:pt x="24462" y="12164"/>
                  <a:pt x="24458" y="12163"/>
                  <a:pt x="24454" y="12163"/>
                </a:cubicBezTo>
                <a:close/>
                <a:moveTo>
                  <a:pt x="6631" y="12117"/>
                </a:moveTo>
                <a:cubicBezTo>
                  <a:pt x="6561" y="12117"/>
                  <a:pt x="6561" y="12224"/>
                  <a:pt x="6631" y="12224"/>
                </a:cubicBezTo>
                <a:cubicBezTo>
                  <a:pt x="6699" y="12224"/>
                  <a:pt x="6699" y="12119"/>
                  <a:pt x="6631" y="12117"/>
                </a:cubicBezTo>
                <a:close/>
                <a:moveTo>
                  <a:pt x="5419" y="12160"/>
                </a:moveTo>
                <a:cubicBezTo>
                  <a:pt x="5374" y="12160"/>
                  <a:pt x="5375" y="12231"/>
                  <a:pt x="5421" y="12231"/>
                </a:cubicBezTo>
                <a:lnTo>
                  <a:pt x="5451" y="12231"/>
                </a:lnTo>
                <a:cubicBezTo>
                  <a:pt x="5497" y="12231"/>
                  <a:pt x="5497" y="12161"/>
                  <a:pt x="5451" y="12161"/>
                </a:cubicBezTo>
                <a:lnTo>
                  <a:pt x="5421" y="12161"/>
                </a:lnTo>
                <a:cubicBezTo>
                  <a:pt x="5420" y="12160"/>
                  <a:pt x="5419" y="12160"/>
                  <a:pt x="5419" y="12160"/>
                </a:cubicBezTo>
                <a:close/>
                <a:moveTo>
                  <a:pt x="19098" y="12067"/>
                </a:moveTo>
                <a:cubicBezTo>
                  <a:pt x="19057" y="12067"/>
                  <a:pt x="19020" y="12120"/>
                  <a:pt x="19058" y="12157"/>
                </a:cubicBezTo>
                <a:cubicBezTo>
                  <a:pt x="19082" y="12183"/>
                  <a:pt x="19107" y="12208"/>
                  <a:pt x="19133" y="12234"/>
                </a:cubicBezTo>
                <a:cubicBezTo>
                  <a:pt x="19144" y="12245"/>
                  <a:pt x="19156" y="12249"/>
                  <a:pt x="19168" y="12249"/>
                </a:cubicBezTo>
                <a:cubicBezTo>
                  <a:pt x="19209" y="12249"/>
                  <a:pt x="19246" y="12196"/>
                  <a:pt x="19208" y="12158"/>
                </a:cubicBezTo>
                <a:cubicBezTo>
                  <a:pt x="19184" y="12134"/>
                  <a:pt x="19159" y="12108"/>
                  <a:pt x="19134" y="12083"/>
                </a:cubicBezTo>
                <a:cubicBezTo>
                  <a:pt x="19123" y="12072"/>
                  <a:pt x="19110" y="12067"/>
                  <a:pt x="19098" y="12067"/>
                </a:cubicBezTo>
                <a:close/>
                <a:moveTo>
                  <a:pt x="12978" y="12165"/>
                </a:moveTo>
                <a:cubicBezTo>
                  <a:pt x="12960" y="12165"/>
                  <a:pt x="12942" y="12176"/>
                  <a:pt x="12942" y="12199"/>
                </a:cubicBezTo>
                <a:lnTo>
                  <a:pt x="12942" y="12215"/>
                </a:lnTo>
                <a:cubicBezTo>
                  <a:pt x="12942" y="12238"/>
                  <a:pt x="12960" y="12250"/>
                  <a:pt x="12978" y="12250"/>
                </a:cubicBezTo>
                <a:cubicBezTo>
                  <a:pt x="12996" y="12250"/>
                  <a:pt x="13014" y="12238"/>
                  <a:pt x="13014" y="12215"/>
                </a:cubicBezTo>
                <a:lnTo>
                  <a:pt x="13014" y="12199"/>
                </a:lnTo>
                <a:cubicBezTo>
                  <a:pt x="13014" y="12176"/>
                  <a:pt x="12996" y="12165"/>
                  <a:pt x="12978" y="12165"/>
                </a:cubicBezTo>
                <a:close/>
                <a:moveTo>
                  <a:pt x="24003" y="12189"/>
                </a:moveTo>
                <a:cubicBezTo>
                  <a:pt x="23957" y="12189"/>
                  <a:pt x="23957" y="12260"/>
                  <a:pt x="24003" y="12260"/>
                </a:cubicBezTo>
                <a:cubicBezTo>
                  <a:pt x="24048" y="12260"/>
                  <a:pt x="24048" y="12189"/>
                  <a:pt x="24003" y="12189"/>
                </a:cubicBezTo>
                <a:close/>
                <a:moveTo>
                  <a:pt x="5752" y="12190"/>
                </a:moveTo>
                <a:cubicBezTo>
                  <a:pt x="5707" y="12190"/>
                  <a:pt x="5707" y="12261"/>
                  <a:pt x="5752" y="12261"/>
                </a:cubicBezTo>
                <a:lnTo>
                  <a:pt x="5782" y="12261"/>
                </a:lnTo>
                <a:cubicBezTo>
                  <a:pt x="5782" y="12261"/>
                  <a:pt x="5783" y="12261"/>
                  <a:pt x="5783" y="12261"/>
                </a:cubicBezTo>
                <a:cubicBezTo>
                  <a:pt x="5827" y="12261"/>
                  <a:pt x="5828" y="12190"/>
                  <a:pt x="5782" y="12190"/>
                </a:cubicBezTo>
                <a:close/>
                <a:moveTo>
                  <a:pt x="16185" y="12121"/>
                </a:moveTo>
                <a:cubicBezTo>
                  <a:pt x="16144" y="12121"/>
                  <a:pt x="16107" y="12174"/>
                  <a:pt x="16144" y="12211"/>
                </a:cubicBezTo>
                <a:lnTo>
                  <a:pt x="16189" y="12256"/>
                </a:lnTo>
                <a:cubicBezTo>
                  <a:pt x="16200" y="12267"/>
                  <a:pt x="16212" y="12271"/>
                  <a:pt x="16224" y="12271"/>
                </a:cubicBezTo>
                <a:cubicBezTo>
                  <a:pt x="16265" y="12271"/>
                  <a:pt x="16302" y="12219"/>
                  <a:pt x="16264" y="12181"/>
                </a:cubicBezTo>
                <a:lnTo>
                  <a:pt x="16220" y="12136"/>
                </a:lnTo>
                <a:cubicBezTo>
                  <a:pt x="16209" y="12125"/>
                  <a:pt x="16197" y="12121"/>
                  <a:pt x="16185" y="12121"/>
                </a:cubicBezTo>
                <a:close/>
                <a:moveTo>
                  <a:pt x="4850" y="12203"/>
                </a:moveTo>
                <a:cubicBezTo>
                  <a:pt x="4804" y="12203"/>
                  <a:pt x="4804" y="12274"/>
                  <a:pt x="4850" y="12274"/>
                </a:cubicBezTo>
                <a:cubicBezTo>
                  <a:pt x="4850" y="12274"/>
                  <a:pt x="4851" y="12274"/>
                  <a:pt x="4852" y="12274"/>
                </a:cubicBezTo>
                <a:cubicBezTo>
                  <a:pt x="4896" y="12274"/>
                  <a:pt x="4895" y="12203"/>
                  <a:pt x="4850" y="12203"/>
                </a:cubicBezTo>
                <a:close/>
                <a:moveTo>
                  <a:pt x="4985" y="12234"/>
                </a:moveTo>
                <a:cubicBezTo>
                  <a:pt x="4940" y="12234"/>
                  <a:pt x="4939" y="12304"/>
                  <a:pt x="4985" y="12304"/>
                </a:cubicBezTo>
                <a:cubicBezTo>
                  <a:pt x="5031" y="12304"/>
                  <a:pt x="5031" y="12234"/>
                  <a:pt x="4985" y="12234"/>
                </a:cubicBezTo>
                <a:close/>
                <a:moveTo>
                  <a:pt x="24845" y="12284"/>
                </a:moveTo>
                <a:cubicBezTo>
                  <a:pt x="24832" y="12284"/>
                  <a:pt x="24819" y="12302"/>
                  <a:pt x="24831" y="12315"/>
                </a:cubicBezTo>
                <a:lnTo>
                  <a:pt x="24847" y="12330"/>
                </a:lnTo>
                <a:cubicBezTo>
                  <a:pt x="24851" y="12334"/>
                  <a:pt x="24855" y="12335"/>
                  <a:pt x="24859" y="12335"/>
                </a:cubicBezTo>
                <a:cubicBezTo>
                  <a:pt x="24872" y="12335"/>
                  <a:pt x="24885" y="12317"/>
                  <a:pt x="24872" y="12305"/>
                </a:cubicBezTo>
                <a:cubicBezTo>
                  <a:pt x="24867" y="12299"/>
                  <a:pt x="24862" y="12295"/>
                  <a:pt x="24857" y="12289"/>
                </a:cubicBezTo>
                <a:cubicBezTo>
                  <a:pt x="24853" y="12286"/>
                  <a:pt x="24849" y="12284"/>
                  <a:pt x="24845" y="12284"/>
                </a:cubicBezTo>
                <a:close/>
                <a:moveTo>
                  <a:pt x="9433" y="12264"/>
                </a:moveTo>
                <a:cubicBezTo>
                  <a:pt x="9419" y="12264"/>
                  <a:pt x="9406" y="12282"/>
                  <a:pt x="9420" y="12294"/>
                </a:cubicBezTo>
                <a:cubicBezTo>
                  <a:pt x="9427" y="12300"/>
                  <a:pt x="9425" y="12307"/>
                  <a:pt x="9418" y="12312"/>
                </a:cubicBezTo>
                <a:cubicBezTo>
                  <a:pt x="9404" y="12323"/>
                  <a:pt x="9417" y="12341"/>
                  <a:pt x="9432" y="12341"/>
                </a:cubicBezTo>
                <a:cubicBezTo>
                  <a:pt x="9436" y="12341"/>
                  <a:pt x="9440" y="12340"/>
                  <a:pt x="9443" y="12337"/>
                </a:cubicBezTo>
                <a:cubicBezTo>
                  <a:pt x="9464" y="12320"/>
                  <a:pt x="9464" y="12287"/>
                  <a:pt x="9444" y="12268"/>
                </a:cubicBezTo>
                <a:cubicBezTo>
                  <a:pt x="9441" y="12265"/>
                  <a:pt x="9437" y="12264"/>
                  <a:pt x="9433" y="12264"/>
                </a:cubicBezTo>
                <a:close/>
                <a:moveTo>
                  <a:pt x="16692" y="12245"/>
                </a:moveTo>
                <a:cubicBezTo>
                  <a:pt x="16674" y="12245"/>
                  <a:pt x="16656" y="12256"/>
                  <a:pt x="16656" y="12279"/>
                </a:cubicBezTo>
                <a:lnTo>
                  <a:pt x="16656" y="12309"/>
                </a:lnTo>
                <a:cubicBezTo>
                  <a:pt x="16656" y="12332"/>
                  <a:pt x="16674" y="12344"/>
                  <a:pt x="16692" y="12344"/>
                </a:cubicBezTo>
                <a:cubicBezTo>
                  <a:pt x="16709" y="12344"/>
                  <a:pt x="16727" y="12332"/>
                  <a:pt x="16727" y="12309"/>
                </a:cubicBezTo>
                <a:lnTo>
                  <a:pt x="16727" y="12279"/>
                </a:lnTo>
                <a:cubicBezTo>
                  <a:pt x="16727" y="12256"/>
                  <a:pt x="16709" y="12245"/>
                  <a:pt x="16692" y="12245"/>
                </a:cubicBezTo>
                <a:close/>
                <a:moveTo>
                  <a:pt x="11956" y="12283"/>
                </a:moveTo>
                <a:cubicBezTo>
                  <a:pt x="11910" y="12283"/>
                  <a:pt x="11910" y="12353"/>
                  <a:pt x="11956" y="12353"/>
                </a:cubicBezTo>
                <a:cubicBezTo>
                  <a:pt x="12002" y="12353"/>
                  <a:pt x="12002" y="12283"/>
                  <a:pt x="11956" y="12283"/>
                </a:cubicBezTo>
                <a:close/>
                <a:moveTo>
                  <a:pt x="21303" y="12316"/>
                </a:moveTo>
                <a:cubicBezTo>
                  <a:pt x="21258" y="12316"/>
                  <a:pt x="21258" y="12387"/>
                  <a:pt x="21303" y="12387"/>
                </a:cubicBezTo>
                <a:cubicBezTo>
                  <a:pt x="21303" y="12387"/>
                  <a:pt x="21304" y="12387"/>
                  <a:pt x="21304" y="12387"/>
                </a:cubicBezTo>
                <a:cubicBezTo>
                  <a:pt x="21349" y="12387"/>
                  <a:pt x="21349" y="12316"/>
                  <a:pt x="21303" y="12316"/>
                </a:cubicBezTo>
                <a:close/>
                <a:moveTo>
                  <a:pt x="15262" y="12326"/>
                </a:moveTo>
                <a:cubicBezTo>
                  <a:pt x="15228" y="12326"/>
                  <a:pt x="15218" y="12383"/>
                  <a:pt x="15255" y="12396"/>
                </a:cubicBezTo>
                <a:cubicBezTo>
                  <a:pt x="15269" y="12401"/>
                  <a:pt x="15285" y="12407"/>
                  <a:pt x="15299" y="12413"/>
                </a:cubicBezTo>
                <a:cubicBezTo>
                  <a:pt x="15304" y="12415"/>
                  <a:pt x="15308" y="12416"/>
                  <a:pt x="15312" y="12416"/>
                </a:cubicBezTo>
                <a:cubicBezTo>
                  <a:pt x="15346" y="12416"/>
                  <a:pt x="15358" y="12359"/>
                  <a:pt x="15319" y="12345"/>
                </a:cubicBezTo>
                <a:cubicBezTo>
                  <a:pt x="15305" y="12340"/>
                  <a:pt x="15289" y="12334"/>
                  <a:pt x="15274" y="12328"/>
                </a:cubicBezTo>
                <a:cubicBezTo>
                  <a:pt x="15270" y="12327"/>
                  <a:pt x="15266" y="12326"/>
                  <a:pt x="15262" y="12326"/>
                </a:cubicBezTo>
                <a:close/>
                <a:moveTo>
                  <a:pt x="7703" y="12344"/>
                </a:moveTo>
                <a:cubicBezTo>
                  <a:pt x="7669" y="12344"/>
                  <a:pt x="7656" y="12401"/>
                  <a:pt x="7695" y="12414"/>
                </a:cubicBezTo>
                <a:cubicBezTo>
                  <a:pt x="7711" y="12419"/>
                  <a:pt x="7725" y="12425"/>
                  <a:pt x="7740" y="12430"/>
                </a:cubicBezTo>
                <a:cubicBezTo>
                  <a:pt x="7744" y="12431"/>
                  <a:pt x="7748" y="12432"/>
                  <a:pt x="7752" y="12432"/>
                </a:cubicBezTo>
                <a:cubicBezTo>
                  <a:pt x="7786" y="12432"/>
                  <a:pt x="7798" y="12375"/>
                  <a:pt x="7760" y="12362"/>
                </a:cubicBezTo>
                <a:cubicBezTo>
                  <a:pt x="7744" y="12356"/>
                  <a:pt x="7729" y="12351"/>
                  <a:pt x="7715" y="12346"/>
                </a:cubicBezTo>
                <a:cubicBezTo>
                  <a:pt x="7711" y="12345"/>
                  <a:pt x="7707" y="12344"/>
                  <a:pt x="7703" y="12344"/>
                </a:cubicBezTo>
                <a:close/>
                <a:moveTo>
                  <a:pt x="14948" y="12373"/>
                </a:moveTo>
                <a:cubicBezTo>
                  <a:pt x="14902" y="12373"/>
                  <a:pt x="14902" y="12444"/>
                  <a:pt x="14948" y="12444"/>
                </a:cubicBezTo>
                <a:lnTo>
                  <a:pt x="14964" y="12444"/>
                </a:lnTo>
                <a:cubicBezTo>
                  <a:pt x="14964" y="12444"/>
                  <a:pt x="14965" y="12444"/>
                  <a:pt x="14965" y="12444"/>
                </a:cubicBezTo>
                <a:cubicBezTo>
                  <a:pt x="15010" y="12444"/>
                  <a:pt x="15010" y="12373"/>
                  <a:pt x="14964" y="12373"/>
                </a:cubicBezTo>
                <a:close/>
                <a:moveTo>
                  <a:pt x="10392" y="12384"/>
                </a:moveTo>
                <a:cubicBezTo>
                  <a:pt x="10347" y="12384"/>
                  <a:pt x="10347" y="12455"/>
                  <a:pt x="10392" y="12455"/>
                </a:cubicBezTo>
                <a:cubicBezTo>
                  <a:pt x="10439" y="12455"/>
                  <a:pt x="10439" y="12384"/>
                  <a:pt x="10392" y="12384"/>
                </a:cubicBezTo>
                <a:close/>
                <a:moveTo>
                  <a:pt x="14151" y="12311"/>
                </a:moveTo>
                <a:cubicBezTo>
                  <a:pt x="14142" y="12311"/>
                  <a:pt x="14133" y="12314"/>
                  <a:pt x="14127" y="12321"/>
                </a:cubicBezTo>
                <a:cubicBezTo>
                  <a:pt x="14108" y="12346"/>
                  <a:pt x="14087" y="12371"/>
                  <a:pt x="14067" y="12396"/>
                </a:cubicBezTo>
                <a:cubicBezTo>
                  <a:pt x="14056" y="12412"/>
                  <a:pt x="14053" y="12431"/>
                  <a:pt x="14067" y="12445"/>
                </a:cubicBezTo>
                <a:cubicBezTo>
                  <a:pt x="14074" y="12453"/>
                  <a:pt x="14084" y="12456"/>
                  <a:pt x="14093" y="12456"/>
                </a:cubicBezTo>
                <a:cubicBezTo>
                  <a:pt x="14102" y="12456"/>
                  <a:pt x="14111" y="12453"/>
                  <a:pt x="14117" y="12445"/>
                </a:cubicBezTo>
                <a:cubicBezTo>
                  <a:pt x="14137" y="12420"/>
                  <a:pt x="14157" y="12396"/>
                  <a:pt x="14177" y="12371"/>
                </a:cubicBezTo>
                <a:cubicBezTo>
                  <a:pt x="14189" y="12355"/>
                  <a:pt x="14192" y="12335"/>
                  <a:pt x="14177" y="12321"/>
                </a:cubicBezTo>
                <a:cubicBezTo>
                  <a:pt x="14171" y="12315"/>
                  <a:pt x="14161" y="12311"/>
                  <a:pt x="14151" y="12311"/>
                </a:cubicBezTo>
                <a:close/>
                <a:moveTo>
                  <a:pt x="8334" y="12393"/>
                </a:moveTo>
                <a:cubicBezTo>
                  <a:pt x="8289" y="12393"/>
                  <a:pt x="8289" y="12464"/>
                  <a:pt x="8334" y="12464"/>
                </a:cubicBezTo>
                <a:cubicBezTo>
                  <a:pt x="8380" y="12464"/>
                  <a:pt x="8380" y="12393"/>
                  <a:pt x="8334" y="12393"/>
                </a:cubicBezTo>
                <a:close/>
                <a:moveTo>
                  <a:pt x="8621" y="12379"/>
                </a:moveTo>
                <a:cubicBezTo>
                  <a:pt x="8588" y="12379"/>
                  <a:pt x="8566" y="12427"/>
                  <a:pt x="8603" y="12445"/>
                </a:cubicBezTo>
                <a:cubicBezTo>
                  <a:pt x="8614" y="12451"/>
                  <a:pt x="8622" y="12456"/>
                  <a:pt x="8632" y="12461"/>
                </a:cubicBezTo>
                <a:cubicBezTo>
                  <a:pt x="8638" y="12464"/>
                  <a:pt x="8644" y="12465"/>
                  <a:pt x="8649" y="12465"/>
                </a:cubicBezTo>
                <a:cubicBezTo>
                  <a:pt x="8681" y="12465"/>
                  <a:pt x="8703" y="12417"/>
                  <a:pt x="8668" y="12399"/>
                </a:cubicBezTo>
                <a:cubicBezTo>
                  <a:pt x="8658" y="12394"/>
                  <a:pt x="8648" y="12389"/>
                  <a:pt x="8638" y="12384"/>
                </a:cubicBezTo>
                <a:cubicBezTo>
                  <a:pt x="8632" y="12381"/>
                  <a:pt x="8626" y="12379"/>
                  <a:pt x="8621" y="12379"/>
                </a:cubicBezTo>
                <a:close/>
                <a:moveTo>
                  <a:pt x="9767" y="12382"/>
                </a:moveTo>
                <a:cubicBezTo>
                  <a:pt x="9762" y="12382"/>
                  <a:pt x="9757" y="12383"/>
                  <a:pt x="9752" y="12384"/>
                </a:cubicBezTo>
                <a:cubicBezTo>
                  <a:pt x="9711" y="12393"/>
                  <a:pt x="9724" y="12452"/>
                  <a:pt x="9762" y="12454"/>
                </a:cubicBezTo>
                <a:cubicBezTo>
                  <a:pt x="9767" y="12463"/>
                  <a:pt x="9780" y="12468"/>
                  <a:pt x="9792" y="12468"/>
                </a:cubicBezTo>
                <a:cubicBezTo>
                  <a:pt x="9798" y="12468"/>
                  <a:pt x="9804" y="12467"/>
                  <a:pt x="9809" y="12464"/>
                </a:cubicBezTo>
                <a:cubicBezTo>
                  <a:pt x="9827" y="12454"/>
                  <a:pt x="9830" y="12433"/>
                  <a:pt x="9821" y="12415"/>
                </a:cubicBezTo>
                <a:cubicBezTo>
                  <a:pt x="9812" y="12393"/>
                  <a:pt x="9790" y="12382"/>
                  <a:pt x="9767" y="12382"/>
                </a:cubicBezTo>
                <a:close/>
                <a:moveTo>
                  <a:pt x="3280" y="12333"/>
                </a:moveTo>
                <a:cubicBezTo>
                  <a:pt x="3257" y="12333"/>
                  <a:pt x="3236" y="12350"/>
                  <a:pt x="3229" y="12372"/>
                </a:cubicBezTo>
                <a:cubicBezTo>
                  <a:pt x="3224" y="12388"/>
                  <a:pt x="3218" y="12403"/>
                  <a:pt x="3213" y="12417"/>
                </a:cubicBezTo>
                <a:cubicBezTo>
                  <a:pt x="3204" y="12444"/>
                  <a:pt x="3224" y="12476"/>
                  <a:pt x="3250" y="12482"/>
                </a:cubicBezTo>
                <a:cubicBezTo>
                  <a:pt x="3255" y="12484"/>
                  <a:pt x="3259" y="12484"/>
                  <a:pt x="3264" y="12484"/>
                </a:cubicBezTo>
                <a:cubicBezTo>
                  <a:pt x="3287" y="12484"/>
                  <a:pt x="3307" y="12467"/>
                  <a:pt x="3315" y="12445"/>
                </a:cubicBezTo>
                <a:cubicBezTo>
                  <a:pt x="3320" y="12430"/>
                  <a:pt x="3325" y="12415"/>
                  <a:pt x="3331" y="12401"/>
                </a:cubicBezTo>
                <a:cubicBezTo>
                  <a:pt x="3340" y="12373"/>
                  <a:pt x="3320" y="12342"/>
                  <a:pt x="3294" y="12335"/>
                </a:cubicBezTo>
                <a:cubicBezTo>
                  <a:pt x="3289" y="12334"/>
                  <a:pt x="3285" y="12333"/>
                  <a:pt x="3280" y="12333"/>
                </a:cubicBezTo>
                <a:close/>
                <a:moveTo>
                  <a:pt x="18659" y="12415"/>
                </a:moveTo>
                <a:cubicBezTo>
                  <a:pt x="18614" y="12415"/>
                  <a:pt x="18614" y="12486"/>
                  <a:pt x="18660" y="12486"/>
                </a:cubicBezTo>
                <a:cubicBezTo>
                  <a:pt x="18705" y="12486"/>
                  <a:pt x="18705" y="12415"/>
                  <a:pt x="18660" y="12415"/>
                </a:cubicBezTo>
                <a:cubicBezTo>
                  <a:pt x="18660" y="12415"/>
                  <a:pt x="18659" y="12415"/>
                  <a:pt x="18659" y="12415"/>
                </a:cubicBezTo>
                <a:close/>
                <a:moveTo>
                  <a:pt x="12421" y="12390"/>
                </a:moveTo>
                <a:cubicBezTo>
                  <a:pt x="12404" y="12390"/>
                  <a:pt x="12386" y="12401"/>
                  <a:pt x="12386" y="12425"/>
                </a:cubicBezTo>
                <a:lnTo>
                  <a:pt x="12386" y="12455"/>
                </a:lnTo>
                <a:cubicBezTo>
                  <a:pt x="12386" y="12478"/>
                  <a:pt x="12404" y="12489"/>
                  <a:pt x="12421" y="12489"/>
                </a:cubicBezTo>
                <a:cubicBezTo>
                  <a:pt x="12439" y="12489"/>
                  <a:pt x="12456" y="12478"/>
                  <a:pt x="12456" y="12455"/>
                </a:cubicBezTo>
                <a:lnTo>
                  <a:pt x="12456" y="12425"/>
                </a:lnTo>
                <a:cubicBezTo>
                  <a:pt x="12456" y="12401"/>
                  <a:pt x="12439" y="12390"/>
                  <a:pt x="12421" y="12390"/>
                </a:cubicBezTo>
                <a:close/>
                <a:moveTo>
                  <a:pt x="20735" y="12406"/>
                </a:moveTo>
                <a:cubicBezTo>
                  <a:pt x="20726" y="12406"/>
                  <a:pt x="20716" y="12409"/>
                  <a:pt x="20708" y="12415"/>
                </a:cubicBezTo>
                <a:cubicBezTo>
                  <a:pt x="20703" y="12420"/>
                  <a:pt x="20697" y="12422"/>
                  <a:pt x="20691" y="12422"/>
                </a:cubicBezTo>
                <a:cubicBezTo>
                  <a:pt x="20688" y="12422"/>
                  <a:pt x="20685" y="12421"/>
                  <a:pt x="20682" y="12420"/>
                </a:cubicBezTo>
                <a:cubicBezTo>
                  <a:pt x="20679" y="12420"/>
                  <a:pt x="20676" y="12419"/>
                  <a:pt x="20673" y="12419"/>
                </a:cubicBezTo>
                <a:cubicBezTo>
                  <a:pt x="20634" y="12419"/>
                  <a:pt x="20620" y="12481"/>
                  <a:pt x="20662" y="12488"/>
                </a:cubicBezTo>
                <a:cubicBezTo>
                  <a:pt x="20671" y="12491"/>
                  <a:pt x="20680" y="12492"/>
                  <a:pt x="20689" y="12492"/>
                </a:cubicBezTo>
                <a:cubicBezTo>
                  <a:pt x="20714" y="12492"/>
                  <a:pt x="20736" y="12482"/>
                  <a:pt x="20756" y="12465"/>
                </a:cubicBezTo>
                <a:cubicBezTo>
                  <a:pt x="20771" y="12454"/>
                  <a:pt x="20769" y="12428"/>
                  <a:pt x="20756" y="12415"/>
                </a:cubicBezTo>
                <a:cubicBezTo>
                  <a:pt x="20751" y="12409"/>
                  <a:pt x="20743" y="12406"/>
                  <a:pt x="20735" y="12406"/>
                </a:cubicBezTo>
                <a:close/>
                <a:moveTo>
                  <a:pt x="21994" y="12378"/>
                </a:moveTo>
                <a:cubicBezTo>
                  <a:pt x="21986" y="12378"/>
                  <a:pt x="21978" y="12382"/>
                  <a:pt x="21970" y="12389"/>
                </a:cubicBezTo>
                <a:lnTo>
                  <a:pt x="21925" y="12434"/>
                </a:lnTo>
                <a:cubicBezTo>
                  <a:pt x="21901" y="12459"/>
                  <a:pt x="21925" y="12494"/>
                  <a:pt x="21952" y="12494"/>
                </a:cubicBezTo>
                <a:cubicBezTo>
                  <a:pt x="21960" y="12494"/>
                  <a:pt x="21968" y="12491"/>
                  <a:pt x="21976" y="12483"/>
                </a:cubicBezTo>
                <a:lnTo>
                  <a:pt x="22020" y="12439"/>
                </a:lnTo>
                <a:cubicBezTo>
                  <a:pt x="22045" y="12414"/>
                  <a:pt x="22021" y="12378"/>
                  <a:pt x="21994" y="12378"/>
                </a:cubicBezTo>
                <a:close/>
                <a:moveTo>
                  <a:pt x="5240" y="12444"/>
                </a:moveTo>
                <a:cubicBezTo>
                  <a:pt x="5194" y="12444"/>
                  <a:pt x="5194" y="12515"/>
                  <a:pt x="5240" y="12515"/>
                </a:cubicBezTo>
                <a:cubicBezTo>
                  <a:pt x="5285" y="12515"/>
                  <a:pt x="5285" y="12444"/>
                  <a:pt x="5240" y="12444"/>
                </a:cubicBezTo>
                <a:close/>
                <a:moveTo>
                  <a:pt x="6231" y="12447"/>
                </a:moveTo>
                <a:cubicBezTo>
                  <a:pt x="6185" y="12447"/>
                  <a:pt x="6185" y="12518"/>
                  <a:pt x="6231" y="12518"/>
                </a:cubicBezTo>
                <a:cubicBezTo>
                  <a:pt x="6232" y="12518"/>
                  <a:pt x="6232" y="12518"/>
                  <a:pt x="6232" y="12518"/>
                </a:cubicBezTo>
                <a:cubicBezTo>
                  <a:pt x="6277" y="12518"/>
                  <a:pt x="6277" y="12447"/>
                  <a:pt x="6231" y="12447"/>
                </a:cubicBezTo>
                <a:close/>
                <a:moveTo>
                  <a:pt x="5817" y="12464"/>
                </a:moveTo>
                <a:cubicBezTo>
                  <a:pt x="5773" y="12464"/>
                  <a:pt x="5772" y="12535"/>
                  <a:pt x="5819" y="12535"/>
                </a:cubicBezTo>
                <a:cubicBezTo>
                  <a:pt x="5865" y="12535"/>
                  <a:pt x="5865" y="12464"/>
                  <a:pt x="5819" y="12464"/>
                </a:cubicBezTo>
                <a:cubicBezTo>
                  <a:pt x="5818" y="12464"/>
                  <a:pt x="5817" y="12464"/>
                  <a:pt x="5817" y="12464"/>
                </a:cubicBezTo>
                <a:close/>
                <a:moveTo>
                  <a:pt x="4317" y="12446"/>
                </a:moveTo>
                <a:cubicBezTo>
                  <a:pt x="4290" y="12446"/>
                  <a:pt x="4265" y="12482"/>
                  <a:pt x="4290" y="12506"/>
                </a:cubicBezTo>
                <a:lnTo>
                  <a:pt x="4321" y="12536"/>
                </a:lnTo>
                <a:cubicBezTo>
                  <a:pt x="4328" y="12543"/>
                  <a:pt x="4336" y="12546"/>
                  <a:pt x="4344" y="12546"/>
                </a:cubicBezTo>
                <a:cubicBezTo>
                  <a:pt x="4371" y="12546"/>
                  <a:pt x="4395" y="12511"/>
                  <a:pt x="4371" y="12486"/>
                </a:cubicBezTo>
                <a:lnTo>
                  <a:pt x="4340" y="12456"/>
                </a:lnTo>
                <a:cubicBezTo>
                  <a:pt x="4333" y="12449"/>
                  <a:pt x="4325" y="12446"/>
                  <a:pt x="4317" y="12446"/>
                </a:cubicBezTo>
                <a:close/>
                <a:moveTo>
                  <a:pt x="2604" y="12425"/>
                </a:moveTo>
                <a:cubicBezTo>
                  <a:pt x="2577" y="12425"/>
                  <a:pt x="2552" y="12461"/>
                  <a:pt x="2577" y="12485"/>
                </a:cubicBezTo>
                <a:cubicBezTo>
                  <a:pt x="2597" y="12504"/>
                  <a:pt x="2617" y="12525"/>
                  <a:pt x="2638" y="12545"/>
                </a:cubicBezTo>
                <a:cubicBezTo>
                  <a:pt x="2646" y="12552"/>
                  <a:pt x="2654" y="12555"/>
                  <a:pt x="2662" y="12555"/>
                </a:cubicBezTo>
                <a:cubicBezTo>
                  <a:pt x="2689" y="12555"/>
                  <a:pt x="2713" y="12520"/>
                  <a:pt x="2687" y="12496"/>
                </a:cubicBezTo>
                <a:cubicBezTo>
                  <a:pt x="2668" y="12476"/>
                  <a:pt x="2649" y="12455"/>
                  <a:pt x="2628" y="12435"/>
                </a:cubicBezTo>
                <a:cubicBezTo>
                  <a:pt x="2620" y="12428"/>
                  <a:pt x="2612" y="12425"/>
                  <a:pt x="2604" y="12425"/>
                </a:cubicBezTo>
                <a:close/>
                <a:moveTo>
                  <a:pt x="5007" y="12459"/>
                </a:moveTo>
                <a:cubicBezTo>
                  <a:pt x="4938" y="12459"/>
                  <a:pt x="4938" y="12566"/>
                  <a:pt x="5007" y="12566"/>
                </a:cubicBezTo>
                <a:cubicBezTo>
                  <a:pt x="5075" y="12565"/>
                  <a:pt x="5075" y="12459"/>
                  <a:pt x="5007" y="12459"/>
                </a:cubicBezTo>
                <a:close/>
                <a:moveTo>
                  <a:pt x="17850" y="12441"/>
                </a:moveTo>
                <a:cubicBezTo>
                  <a:pt x="17831" y="12441"/>
                  <a:pt x="17812" y="12450"/>
                  <a:pt x="17803" y="12467"/>
                </a:cubicBezTo>
                <a:cubicBezTo>
                  <a:pt x="17798" y="12478"/>
                  <a:pt x="17793" y="12487"/>
                  <a:pt x="17787" y="12498"/>
                </a:cubicBezTo>
                <a:cubicBezTo>
                  <a:pt x="17775" y="12524"/>
                  <a:pt x="17781" y="12555"/>
                  <a:pt x="17807" y="12571"/>
                </a:cubicBezTo>
                <a:cubicBezTo>
                  <a:pt x="17815" y="12576"/>
                  <a:pt x="17824" y="12578"/>
                  <a:pt x="17833" y="12578"/>
                </a:cubicBezTo>
                <a:cubicBezTo>
                  <a:pt x="17852" y="12578"/>
                  <a:pt x="17872" y="12569"/>
                  <a:pt x="17881" y="12551"/>
                </a:cubicBezTo>
                <a:cubicBezTo>
                  <a:pt x="17886" y="12541"/>
                  <a:pt x="17891" y="12532"/>
                  <a:pt x="17896" y="12522"/>
                </a:cubicBezTo>
                <a:cubicBezTo>
                  <a:pt x="17909" y="12496"/>
                  <a:pt x="17903" y="12462"/>
                  <a:pt x="17876" y="12449"/>
                </a:cubicBezTo>
                <a:cubicBezTo>
                  <a:pt x="17869" y="12444"/>
                  <a:pt x="17859" y="12441"/>
                  <a:pt x="17850" y="12441"/>
                </a:cubicBezTo>
                <a:close/>
                <a:moveTo>
                  <a:pt x="608" y="12496"/>
                </a:moveTo>
                <a:cubicBezTo>
                  <a:pt x="594" y="12496"/>
                  <a:pt x="580" y="12504"/>
                  <a:pt x="573" y="12522"/>
                </a:cubicBezTo>
                <a:cubicBezTo>
                  <a:pt x="568" y="12538"/>
                  <a:pt x="563" y="12551"/>
                  <a:pt x="558" y="12566"/>
                </a:cubicBezTo>
                <a:cubicBezTo>
                  <a:pt x="549" y="12592"/>
                  <a:pt x="571" y="12610"/>
                  <a:pt x="592" y="12610"/>
                </a:cubicBezTo>
                <a:cubicBezTo>
                  <a:pt x="606" y="12610"/>
                  <a:pt x="620" y="12603"/>
                  <a:pt x="626" y="12586"/>
                </a:cubicBezTo>
                <a:cubicBezTo>
                  <a:pt x="631" y="12570"/>
                  <a:pt x="636" y="12555"/>
                  <a:pt x="641" y="12541"/>
                </a:cubicBezTo>
                <a:cubicBezTo>
                  <a:pt x="651" y="12514"/>
                  <a:pt x="630" y="12496"/>
                  <a:pt x="608" y="12496"/>
                </a:cubicBezTo>
                <a:close/>
                <a:moveTo>
                  <a:pt x="2003" y="12496"/>
                </a:moveTo>
                <a:cubicBezTo>
                  <a:pt x="1962" y="12496"/>
                  <a:pt x="1926" y="12550"/>
                  <a:pt x="1962" y="12587"/>
                </a:cubicBezTo>
                <a:cubicBezTo>
                  <a:pt x="1973" y="12597"/>
                  <a:pt x="1982" y="12608"/>
                  <a:pt x="1991" y="12617"/>
                </a:cubicBezTo>
                <a:cubicBezTo>
                  <a:pt x="2002" y="12629"/>
                  <a:pt x="2014" y="12633"/>
                  <a:pt x="2026" y="12633"/>
                </a:cubicBezTo>
                <a:cubicBezTo>
                  <a:pt x="2066" y="12633"/>
                  <a:pt x="2103" y="12580"/>
                  <a:pt x="2067" y="12543"/>
                </a:cubicBezTo>
                <a:cubicBezTo>
                  <a:pt x="2058" y="12532"/>
                  <a:pt x="2048" y="12522"/>
                  <a:pt x="2038" y="12513"/>
                </a:cubicBezTo>
                <a:cubicBezTo>
                  <a:pt x="2027" y="12501"/>
                  <a:pt x="2015" y="12496"/>
                  <a:pt x="2003" y="12496"/>
                </a:cubicBezTo>
                <a:close/>
                <a:moveTo>
                  <a:pt x="19364" y="12567"/>
                </a:moveTo>
                <a:cubicBezTo>
                  <a:pt x="19318" y="12567"/>
                  <a:pt x="19318" y="12638"/>
                  <a:pt x="19364" y="12638"/>
                </a:cubicBezTo>
                <a:lnTo>
                  <a:pt x="19380" y="12638"/>
                </a:lnTo>
                <a:cubicBezTo>
                  <a:pt x="19426" y="12638"/>
                  <a:pt x="19426" y="12567"/>
                  <a:pt x="19380" y="12567"/>
                </a:cubicBezTo>
                <a:close/>
                <a:moveTo>
                  <a:pt x="8575" y="12574"/>
                </a:moveTo>
                <a:cubicBezTo>
                  <a:pt x="8530" y="12574"/>
                  <a:pt x="8530" y="12645"/>
                  <a:pt x="8575" y="12645"/>
                </a:cubicBezTo>
                <a:cubicBezTo>
                  <a:pt x="8575" y="12645"/>
                  <a:pt x="8576" y="12645"/>
                  <a:pt x="8576" y="12645"/>
                </a:cubicBezTo>
                <a:cubicBezTo>
                  <a:pt x="8621" y="12645"/>
                  <a:pt x="8621" y="12574"/>
                  <a:pt x="8575" y="12574"/>
                </a:cubicBezTo>
                <a:close/>
                <a:moveTo>
                  <a:pt x="11128" y="12581"/>
                </a:moveTo>
                <a:cubicBezTo>
                  <a:pt x="11082" y="12581"/>
                  <a:pt x="11082" y="12651"/>
                  <a:pt x="11128" y="12651"/>
                </a:cubicBezTo>
                <a:lnTo>
                  <a:pt x="11144" y="12651"/>
                </a:lnTo>
                <a:cubicBezTo>
                  <a:pt x="11144" y="12651"/>
                  <a:pt x="11145" y="12651"/>
                  <a:pt x="11145" y="12651"/>
                </a:cubicBezTo>
                <a:cubicBezTo>
                  <a:pt x="11189" y="12651"/>
                  <a:pt x="11188" y="12581"/>
                  <a:pt x="11144" y="12581"/>
                </a:cubicBezTo>
                <a:close/>
                <a:moveTo>
                  <a:pt x="5451" y="12504"/>
                </a:moveTo>
                <a:cubicBezTo>
                  <a:pt x="5431" y="12504"/>
                  <a:pt x="5421" y="12518"/>
                  <a:pt x="5416" y="12532"/>
                </a:cubicBezTo>
                <a:cubicBezTo>
                  <a:pt x="5409" y="12519"/>
                  <a:pt x="5397" y="12509"/>
                  <a:pt x="5384" y="12506"/>
                </a:cubicBezTo>
                <a:cubicBezTo>
                  <a:pt x="5379" y="12505"/>
                  <a:pt x="5375" y="12504"/>
                  <a:pt x="5370" y="12504"/>
                </a:cubicBezTo>
                <a:cubicBezTo>
                  <a:pt x="5347" y="12504"/>
                  <a:pt x="5326" y="12521"/>
                  <a:pt x="5319" y="12543"/>
                </a:cubicBezTo>
                <a:cubicBezTo>
                  <a:pt x="5314" y="12557"/>
                  <a:pt x="5308" y="12572"/>
                  <a:pt x="5303" y="12587"/>
                </a:cubicBezTo>
                <a:cubicBezTo>
                  <a:pt x="5293" y="12614"/>
                  <a:pt x="5314" y="12646"/>
                  <a:pt x="5340" y="12653"/>
                </a:cubicBezTo>
                <a:cubicBezTo>
                  <a:pt x="5344" y="12654"/>
                  <a:pt x="5349" y="12655"/>
                  <a:pt x="5353" y="12655"/>
                </a:cubicBezTo>
                <a:cubicBezTo>
                  <a:pt x="5376" y="12655"/>
                  <a:pt x="5397" y="12638"/>
                  <a:pt x="5405" y="12616"/>
                </a:cubicBezTo>
                <a:cubicBezTo>
                  <a:pt x="5410" y="12602"/>
                  <a:pt x="5415" y="12586"/>
                  <a:pt x="5421" y="12571"/>
                </a:cubicBezTo>
                <a:cubicBezTo>
                  <a:pt x="5422" y="12569"/>
                  <a:pt x="5424" y="12565"/>
                  <a:pt x="5424" y="12562"/>
                </a:cubicBezTo>
                <a:cubicBezTo>
                  <a:pt x="5429" y="12571"/>
                  <a:pt x="5437" y="12576"/>
                  <a:pt x="5450" y="12576"/>
                </a:cubicBezTo>
                <a:cubicBezTo>
                  <a:pt x="5495" y="12575"/>
                  <a:pt x="5495" y="12504"/>
                  <a:pt x="5451" y="12504"/>
                </a:cubicBezTo>
                <a:close/>
                <a:moveTo>
                  <a:pt x="11337" y="12597"/>
                </a:moveTo>
                <a:cubicBezTo>
                  <a:pt x="11293" y="12597"/>
                  <a:pt x="11293" y="12667"/>
                  <a:pt x="11338" y="12669"/>
                </a:cubicBezTo>
                <a:cubicBezTo>
                  <a:pt x="11385" y="12669"/>
                  <a:pt x="11385" y="12597"/>
                  <a:pt x="11338" y="12597"/>
                </a:cubicBezTo>
                <a:cubicBezTo>
                  <a:pt x="11338" y="12597"/>
                  <a:pt x="11338" y="12597"/>
                  <a:pt x="11337" y="12597"/>
                </a:cubicBezTo>
                <a:close/>
                <a:moveTo>
                  <a:pt x="8155" y="12525"/>
                </a:moveTo>
                <a:cubicBezTo>
                  <a:pt x="8109" y="12525"/>
                  <a:pt x="8079" y="12595"/>
                  <a:pt x="8128" y="12625"/>
                </a:cubicBezTo>
                <a:cubicBezTo>
                  <a:pt x="8153" y="12640"/>
                  <a:pt x="8177" y="12655"/>
                  <a:pt x="8202" y="12670"/>
                </a:cubicBezTo>
                <a:cubicBezTo>
                  <a:pt x="8211" y="12675"/>
                  <a:pt x="8220" y="12678"/>
                  <a:pt x="8229" y="12678"/>
                </a:cubicBezTo>
                <a:cubicBezTo>
                  <a:pt x="8275" y="12678"/>
                  <a:pt x="8306" y="12607"/>
                  <a:pt x="8257" y="12577"/>
                </a:cubicBezTo>
                <a:cubicBezTo>
                  <a:pt x="8232" y="12562"/>
                  <a:pt x="8207" y="12548"/>
                  <a:pt x="8182" y="12533"/>
                </a:cubicBezTo>
                <a:cubicBezTo>
                  <a:pt x="8173" y="12528"/>
                  <a:pt x="8164" y="12525"/>
                  <a:pt x="8155" y="12525"/>
                </a:cubicBezTo>
                <a:close/>
                <a:moveTo>
                  <a:pt x="24884" y="12599"/>
                </a:moveTo>
                <a:cubicBezTo>
                  <a:pt x="24874" y="12599"/>
                  <a:pt x="24864" y="12605"/>
                  <a:pt x="24858" y="12617"/>
                </a:cubicBezTo>
                <a:cubicBezTo>
                  <a:pt x="24852" y="12628"/>
                  <a:pt x="24847" y="12637"/>
                  <a:pt x="24842" y="12648"/>
                </a:cubicBezTo>
                <a:cubicBezTo>
                  <a:pt x="24828" y="12675"/>
                  <a:pt x="24852" y="12701"/>
                  <a:pt x="24876" y="12701"/>
                </a:cubicBezTo>
                <a:cubicBezTo>
                  <a:pt x="24887" y="12701"/>
                  <a:pt x="24897" y="12695"/>
                  <a:pt x="24904" y="12682"/>
                </a:cubicBezTo>
                <a:cubicBezTo>
                  <a:pt x="24909" y="12672"/>
                  <a:pt x="24914" y="12663"/>
                  <a:pt x="24919" y="12653"/>
                </a:cubicBezTo>
                <a:cubicBezTo>
                  <a:pt x="24932" y="12625"/>
                  <a:pt x="24908" y="12599"/>
                  <a:pt x="24884" y="12599"/>
                </a:cubicBezTo>
                <a:close/>
                <a:moveTo>
                  <a:pt x="15731" y="12601"/>
                </a:moveTo>
                <a:cubicBezTo>
                  <a:pt x="15707" y="12601"/>
                  <a:pt x="15682" y="12626"/>
                  <a:pt x="15697" y="12654"/>
                </a:cubicBezTo>
                <a:cubicBezTo>
                  <a:pt x="15706" y="12670"/>
                  <a:pt x="15717" y="12680"/>
                  <a:pt x="15730" y="12687"/>
                </a:cubicBezTo>
                <a:cubicBezTo>
                  <a:pt x="15735" y="12696"/>
                  <a:pt x="15745" y="12702"/>
                  <a:pt x="15758" y="12702"/>
                </a:cubicBezTo>
                <a:lnTo>
                  <a:pt x="15779" y="12702"/>
                </a:lnTo>
                <a:cubicBezTo>
                  <a:pt x="15781" y="12702"/>
                  <a:pt x="15784" y="12701"/>
                  <a:pt x="15787" y="12701"/>
                </a:cubicBezTo>
                <a:lnTo>
                  <a:pt x="15788" y="12701"/>
                </a:lnTo>
                <a:cubicBezTo>
                  <a:pt x="15789" y="12701"/>
                  <a:pt x="15789" y="12700"/>
                  <a:pt x="15791" y="12700"/>
                </a:cubicBezTo>
                <a:cubicBezTo>
                  <a:pt x="15798" y="12697"/>
                  <a:pt x="15803" y="12692"/>
                  <a:pt x="15806" y="12685"/>
                </a:cubicBezTo>
                <a:cubicBezTo>
                  <a:pt x="15810" y="12679"/>
                  <a:pt x="15813" y="12672"/>
                  <a:pt x="15813" y="12665"/>
                </a:cubicBezTo>
                <a:cubicBezTo>
                  <a:pt x="15813" y="12655"/>
                  <a:pt x="15809" y="12648"/>
                  <a:pt x="15803" y="12641"/>
                </a:cubicBezTo>
                <a:cubicBezTo>
                  <a:pt x="15796" y="12638"/>
                  <a:pt x="15788" y="12633"/>
                  <a:pt x="15777" y="12632"/>
                </a:cubicBezTo>
                <a:cubicBezTo>
                  <a:pt x="15776" y="12632"/>
                  <a:pt x="15775" y="12630"/>
                  <a:pt x="15773" y="12630"/>
                </a:cubicBezTo>
                <a:cubicBezTo>
                  <a:pt x="15766" y="12629"/>
                  <a:pt x="15761" y="12624"/>
                  <a:pt x="15759" y="12618"/>
                </a:cubicBezTo>
                <a:cubicBezTo>
                  <a:pt x="15752" y="12606"/>
                  <a:pt x="15742" y="12601"/>
                  <a:pt x="15731" y="12601"/>
                </a:cubicBezTo>
                <a:close/>
                <a:moveTo>
                  <a:pt x="17218" y="12558"/>
                </a:moveTo>
                <a:cubicBezTo>
                  <a:pt x="17199" y="12558"/>
                  <a:pt x="17179" y="12569"/>
                  <a:pt x="17169" y="12586"/>
                </a:cubicBezTo>
                <a:cubicBezTo>
                  <a:pt x="17154" y="12613"/>
                  <a:pt x="17165" y="12642"/>
                  <a:pt x="17189" y="12659"/>
                </a:cubicBezTo>
                <a:cubicBezTo>
                  <a:pt x="17209" y="12675"/>
                  <a:pt x="17228" y="12690"/>
                  <a:pt x="17249" y="12703"/>
                </a:cubicBezTo>
                <a:cubicBezTo>
                  <a:pt x="17256" y="12708"/>
                  <a:pt x="17265" y="12710"/>
                  <a:pt x="17274" y="12710"/>
                </a:cubicBezTo>
                <a:cubicBezTo>
                  <a:pt x="17293" y="12710"/>
                  <a:pt x="17314" y="12700"/>
                  <a:pt x="17322" y="12684"/>
                </a:cubicBezTo>
                <a:cubicBezTo>
                  <a:pt x="17338" y="12656"/>
                  <a:pt x="17326" y="12628"/>
                  <a:pt x="17303" y="12611"/>
                </a:cubicBezTo>
                <a:cubicBezTo>
                  <a:pt x="17284" y="12595"/>
                  <a:pt x="17264" y="12581"/>
                  <a:pt x="17243" y="12566"/>
                </a:cubicBezTo>
                <a:cubicBezTo>
                  <a:pt x="17235" y="12561"/>
                  <a:pt x="17227" y="12558"/>
                  <a:pt x="17218" y="12558"/>
                </a:cubicBezTo>
                <a:close/>
                <a:moveTo>
                  <a:pt x="16405" y="12649"/>
                </a:moveTo>
                <a:cubicBezTo>
                  <a:pt x="16358" y="12649"/>
                  <a:pt x="16358" y="12719"/>
                  <a:pt x="16405" y="12719"/>
                </a:cubicBezTo>
                <a:lnTo>
                  <a:pt x="16420" y="12719"/>
                </a:lnTo>
                <a:cubicBezTo>
                  <a:pt x="16466" y="12719"/>
                  <a:pt x="16466" y="12649"/>
                  <a:pt x="16420" y="12649"/>
                </a:cubicBezTo>
                <a:close/>
                <a:moveTo>
                  <a:pt x="1430" y="12569"/>
                </a:moveTo>
                <a:cubicBezTo>
                  <a:pt x="1412" y="12569"/>
                  <a:pt x="1394" y="12579"/>
                  <a:pt x="1383" y="12596"/>
                </a:cubicBezTo>
                <a:cubicBezTo>
                  <a:pt x="1373" y="12612"/>
                  <a:pt x="1364" y="12627"/>
                  <a:pt x="1354" y="12640"/>
                </a:cubicBezTo>
                <a:cubicBezTo>
                  <a:pt x="1338" y="12664"/>
                  <a:pt x="1349" y="12700"/>
                  <a:pt x="1373" y="12714"/>
                </a:cubicBezTo>
                <a:cubicBezTo>
                  <a:pt x="1381" y="12718"/>
                  <a:pt x="1390" y="12720"/>
                  <a:pt x="1398" y="12720"/>
                </a:cubicBezTo>
                <a:cubicBezTo>
                  <a:pt x="1417" y="12720"/>
                  <a:pt x="1435" y="12711"/>
                  <a:pt x="1446" y="12695"/>
                </a:cubicBezTo>
                <a:cubicBezTo>
                  <a:pt x="1456" y="12679"/>
                  <a:pt x="1466" y="12664"/>
                  <a:pt x="1476" y="12650"/>
                </a:cubicBezTo>
                <a:cubicBezTo>
                  <a:pt x="1492" y="12627"/>
                  <a:pt x="1482" y="12591"/>
                  <a:pt x="1456" y="12576"/>
                </a:cubicBezTo>
                <a:cubicBezTo>
                  <a:pt x="1448" y="12571"/>
                  <a:pt x="1439" y="12569"/>
                  <a:pt x="1430" y="12569"/>
                </a:cubicBezTo>
                <a:close/>
                <a:moveTo>
                  <a:pt x="10742" y="12624"/>
                </a:moveTo>
                <a:cubicBezTo>
                  <a:pt x="10718" y="12624"/>
                  <a:pt x="10694" y="12650"/>
                  <a:pt x="10709" y="12677"/>
                </a:cubicBezTo>
                <a:cubicBezTo>
                  <a:pt x="10714" y="12687"/>
                  <a:pt x="10719" y="12698"/>
                  <a:pt x="10725" y="12707"/>
                </a:cubicBezTo>
                <a:cubicBezTo>
                  <a:pt x="10731" y="12720"/>
                  <a:pt x="10741" y="12725"/>
                  <a:pt x="10752" y="12725"/>
                </a:cubicBezTo>
                <a:cubicBezTo>
                  <a:pt x="10775" y="12725"/>
                  <a:pt x="10800" y="12700"/>
                  <a:pt x="10785" y="12672"/>
                </a:cubicBezTo>
                <a:cubicBezTo>
                  <a:pt x="10780" y="12661"/>
                  <a:pt x="10775" y="12653"/>
                  <a:pt x="10770" y="12642"/>
                </a:cubicBezTo>
                <a:cubicBezTo>
                  <a:pt x="10763" y="12630"/>
                  <a:pt x="10752" y="12624"/>
                  <a:pt x="10742" y="12624"/>
                </a:cubicBezTo>
                <a:close/>
                <a:moveTo>
                  <a:pt x="6328" y="12676"/>
                </a:moveTo>
                <a:cubicBezTo>
                  <a:pt x="6310" y="12676"/>
                  <a:pt x="6292" y="12687"/>
                  <a:pt x="6292" y="12711"/>
                </a:cubicBezTo>
                <a:lnTo>
                  <a:pt x="6292" y="12726"/>
                </a:lnTo>
                <a:cubicBezTo>
                  <a:pt x="6292" y="12749"/>
                  <a:pt x="6310" y="12760"/>
                  <a:pt x="6328" y="12760"/>
                </a:cubicBezTo>
                <a:cubicBezTo>
                  <a:pt x="6346" y="12760"/>
                  <a:pt x="6363" y="12749"/>
                  <a:pt x="6363" y="12726"/>
                </a:cubicBezTo>
                <a:lnTo>
                  <a:pt x="6363" y="12711"/>
                </a:lnTo>
                <a:cubicBezTo>
                  <a:pt x="6363" y="12687"/>
                  <a:pt x="6346" y="12676"/>
                  <a:pt x="6328" y="12676"/>
                </a:cubicBezTo>
                <a:close/>
                <a:moveTo>
                  <a:pt x="10094" y="12605"/>
                </a:moveTo>
                <a:cubicBezTo>
                  <a:pt x="10053" y="12605"/>
                  <a:pt x="10016" y="12659"/>
                  <a:pt x="10053" y="12696"/>
                </a:cubicBezTo>
                <a:cubicBezTo>
                  <a:pt x="10078" y="12720"/>
                  <a:pt x="10103" y="12745"/>
                  <a:pt x="10128" y="12771"/>
                </a:cubicBezTo>
                <a:cubicBezTo>
                  <a:pt x="10139" y="12783"/>
                  <a:pt x="10152" y="12787"/>
                  <a:pt x="10164" y="12787"/>
                </a:cubicBezTo>
                <a:cubicBezTo>
                  <a:pt x="10205" y="12787"/>
                  <a:pt x="10241" y="12734"/>
                  <a:pt x="10204" y="12697"/>
                </a:cubicBezTo>
                <a:cubicBezTo>
                  <a:pt x="10180" y="12671"/>
                  <a:pt x="10155" y="12646"/>
                  <a:pt x="10129" y="12621"/>
                </a:cubicBezTo>
                <a:cubicBezTo>
                  <a:pt x="10118" y="12610"/>
                  <a:pt x="10106" y="12605"/>
                  <a:pt x="10094" y="12605"/>
                </a:cubicBezTo>
                <a:close/>
                <a:moveTo>
                  <a:pt x="19649" y="12668"/>
                </a:moveTo>
                <a:cubicBezTo>
                  <a:pt x="19631" y="12668"/>
                  <a:pt x="19614" y="12676"/>
                  <a:pt x="19604" y="12695"/>
                </a:cubicBezTo>
                <a:cubicBezTo>
                  <a:pt x="19590" y="12718"/>
                  <a:pt x="19599" y="12755"/>
                  <a:pt x="19624" y="12768"/>
                </a:cubicBezTo>
                <a:cubicBezTo>
                  <a:pt x="19634" y="12773"/>
                  <a:pt x="19643" y="12779"/>
                  <a:pt x="19653" y="12784"/>
                </a:cubicBezTo>
                <a:cubicBezTo>
                  <a:pt x="19662" y="12788"/>
                  <a:pt x="19672" y="12790"/>
                  <a:pt x="19681" y="12790"/>
                </a:cubicBezTo>
                <a:cubicBezTo>
                  <a:pt x="19699" y="12790"/>
                  <a:pt x="19716" y="12782"/>
                  <a:pt x="19727" y="12764"/>
                </a:cubicBezTo>
                <a:cubicBezTo>
                  <a:pt x="19741" y="12740"/>
                  <a:pt x="19734" y="12703"/>
                  <a:pt x="19708" y="12691"/>
                </a:cubicBezTo>
                <a:cubicBezTo>
                  <a:pt x="19697" y="12685"/>
                  <a:pt x="19688" y="12680"/>
                  <a:pt x="19677" y="12675"/>
                </a:cubicBezTo>
                <a:cubicBezTo>
                  <a:pt x="19668" y="12670"/>
                  <a:pt x="19658" y="12668"/>
                  <a:pt x="19649" y="12668"/>
                </a:cubicBezTo>
                <a:close/>
                <a:moveTo>
                  <a:pt x="21901" y="12698"/>
                </a:moveTo>
                <a:cubicBezTo>
                  <a:pt x="21877" y="12698"/>
                  <a:pt x="21852" y="12723"/>
                  <a:pt x="21867" y="12750"/>
                </a:cubicBezTo>
                <a:cubicBezTo>
                  <a:pt x="21872" y="12761"/>
                  <a:pt x="21877" y="12770"/>
                  <a:pt x="21882" y="12781"/>
                </a:cubicBezTo>
                <a:cubicBezTo>
                  <a:pt x="21889" y="12793"/>
                  <a:pt x="21900" y="12799"/>
                  <a:pt x="21910" y="12799"/>
                </a:cubicBezTo>
                <a:cubicBezTo>
                  <a:pt x="21934" y="12799"/>
                  <a:pt x="21958" y="12773"/>
                  <a:pt x="21943" y="12745"/>
                </a:cubicBezTo>
                <a:cubicBezTo>
                  <a:pt x="21937" y="12735"/>
                  <a:pt x="21932" y="12726"/>
                  <a:pt x="21929" y="12716"/>
                </a:cubicBezTo>
                <a:cubicBezTo>
                  <a:pt x="21922" y="12703"/>
                  <a:pt x="21911" y="12698"/>
                  <a:pt x="21901" y="12698"/>
                </a:cubicBezTo>
                <a:close/>
                <a:moveTo>
                  <a:pt x="14674" y="12720"/>
                </a:moveTo>
                <a:cubicBezTo>
                  <a:pt x="14640" y="12720"/>
                  <a:pt x="14629" y="12777"/>
                  <a:pt x="14667" y="12790"/>
                </a:cubicBezTo>
                <a:cubicBezTo>
                  <a:pt x="14681" y="12795"/>
                  <a:pt x="14697" y="12801"/>
                  <a:pt x="14712" y="12806"/>
                </a:cubicBezTo>
                <a:cubicBezTo>
                  <a:pt x="14716" y="12807"/>
                  <a:pt x="14720" y="12808"/>
                  <a:pt x="14724" y="12808"/>
                </a:cubicBezTo>
                <a:cubicBezTo>
                  <a:pt x="14758" y="12808"/>
                  <a:pt x="14770" y="12752"/>
                  <a:pt x="14732" y="12738"/>
                </a:cubicBezTo>
                <a:cubicBezTo>
                  <a:pt x="14717" y="12733"/>
                  <a:pt x="14701" y="12727"/>
                  <a:pt x="14687" y="12722"/>
                </a:cubicBezTo>
                <a:cubicBezTo>
                  <a:pt x="14682" y="12720"/>
                  <a:pt x="14678" y="12720"/>
                  <a:pt x="14674" y="12720"/>
                </a:cubicBezTo>
                <a:close/>
                <a:moveTo>
                  <a:pt x="7179" y="12658"/>
                </a:moveTo>
                <a:cubicBezTo>
                  <a:pt x="7138" y="12658"/>
                  <a:pt x="7101" y="12711"/>
                  <a:pt x="7139" y="12748"/>
                </a:cubicBezTo>
                <a:lnTo>
                  <a:pt x="7184" y="12792"/>
                </a:lnTo>
                <a:cubicBezTo>
                  <a:pt x="7195" y="12804"/>
                  <a:pt x="7208" y="12809"/>
                  <a:pt x="7221" y="12809"/>
                </a:cubicBezTo>
                <a:cubicBezTo>
                  <a:pt x="7261" y="12809"/>
                  <a:pt x="7296" y="12756"/>
                  <a:pt x="7259" y="12718"/>
                </a:cubicBezTo>
                <a:lnTo>
                  <a:pt x="7215" y="12674"/>
                </a:lnTo>
                <a:cubicBezTo>
                  <a:pt x="7204" y="12663"/>
                  <a:pt x="7191" y="12658"/>
                  <a:pt x="7179" y="12658"/>
                </a:cubicBezTo>
                <a:close/>
                <a:moveTo>
                  <a:pt x="4255" y="12745"/>
                </a:moveTo>
                <a:cubicBezTo>
                  <a:pt x="4238" y="12745"/>
                  <a:pt x="4220" y="12757"/>
                  <a:pt x="4220" y="12780"/>
                </a:cubicBezTo>
                <a:lnTo>
                  <a:pt x="4220" y="12795"/>
                </a:lnTo>
                <a:cubicBezTo>
                  <a:pt x="4220" y="12818"/>
                  <a:pt x="4238" y="12830"/>
                  <a:pt x="4255" y="12830"/>
                </a:cubicBezTo>
                <a:cubicBezTo>
                  <a:pt x="4273" y="12830"/>
                  <a:pt x="4290" y="12818"/>
                  <a:pt x="4290" y="12795"/>
                </a:cubicBezTo>
                <a:lnTo>
                  <a:pt x="4290" y="12780"/>
                </a:lnTo>
                <a:cubicBezTo>
                  <a:pt x="4290" y="12757"/>
                  <a:pt x="4273" y="12745"/>
                  <a:pt x="4255" y="12745"/>
                </a:cubicBezTo>
                <a:close/>
                <a:moveTo>
                  <a:pt x="7688" y="12783"/>
                </a:moveTo>
                <a:cubicBezTo>
                  <a:pt x="7670" y="12783"/>
                  <a:pt x="7652" y="12794"/>
                  <a:pt x="7652" y="12817"/>
                </a:cubicBezTo>
                <a:lnTo>
                  <a:pt x="7652" y="12848"/>
                </a:lnTo>
                <a:cubicBezTo>
                  <a:pt x="7652" y="12871"/>
                  <a:pt x="7670" y="12882"/>
                  <a:pt x="7688" y="12882"/>
                </a:cubicBezTo>
                <a:cubicBezTo>
                  <a:pt x="7705" y="12882"/>
                  <a:pt x="7723" y="12871"/>
                  <a:pt x="7723" y="12848"/>
                </a:cubicBezTo>
                <a:lnTo>
                  <a:pt x="7723" y="12817"/>
                </a:lnTo>
                <a:cubicBezTo>
                  <a:pt x="7723" y="12794"/>
                  <a:pt x="7705" y="12783"/>
                  <a:pt x="7688" y="12783"/>
                </a:cubicBezTo>
                <a:close/>
                <a:moveTo>
                  <a:pt x="12298" y="12855"/>
                </a:moveTo>
                <a:cubicBezTo>
                  <a:pt x="12255" y="12855"/>
                  <a:pt x="12254" y="12925"/>
                  <a:pt x="12299" y="12926"/>
                </a:cubicBezTo>
                <a:cubicBezTo>
                  <a:pt x="12345" y="12926"/>
                  <a:pt x="12345" y="12855"/>
                  <a:pt x="12299" y="12855"/>
                </a:cubicBezTo>
                <a:cubicBezTo>
                  <a:pt x="12299" y="12855"/>
                  <a:pt x="12298" y="12855"/>
                  <a:pt x="12298" y="12855"/>
                </a:cubicBezTo>
                <a:close/>
                <a:moveTo>
                  <a:pt x="113" y="12853"/>
                </a:moveTo>
                <a:cubicBezTo>
                  <a:pt x="108" y="12853"/>
                  <a:pt x="104" y="12853"/>
                  <a:pt x="99" y="12854"/>
                </a:cubicBezTo>
                <a:cubicBezTo>
                  <a:pt x="58" y="12863"/>
                  <a:pt x="70" y="12922"/>
                  <a:pt x="108" y="12923"/>
                </a:cubicBezTo>
                <a:cubicBezTo>
                  <a:pt x="113" y="12933"/>
                  <a:pt x="125" y="12939"/>
                  <a:pt x="137" y="12939"/>
                </a:cubicBezTo>
                <a:cubicBezTo>
                  <a:pt x="144" y="12939"/>
                  <a:pt x="150" y="12937"/>
                  <a:pt x="155" y="12934"/>
                </a:cubicBezTo>
                <a:cubicBezTo>
                  <a:pt x="173" y="12923"/>
                  <a:pt x="176" y="12902"/>
                  <a:pt x="168" y="12885"/>
                </a:cubicBezTo>
                <a:cubicBezTo>
                  <a:pt x="158" y="12863"/>
                  <a:pt x="136" y="12853"/>
                  <a:pt x="113" y="12853"/>
                </a:cubicBezTo>
                <a:close/>
                <a:moveTo>
                  <a:pt x="6258" y="12863"/>
                </a:moveTo>
                <a:cubicBezTo>
                  <a:pt x="6224" y="12863"/>
                  <a:pt x="6214" y="12921"/>
                  <a:pt x="6251" y="12934"/>
                </a:cubicBezTo>
                <a:cubicBezTo>
                  <a:pt x="6265" y="12939"/>
                  <a:pt x="6281" y="12944"/>
                  <a:pt x="6295" y="12951"/>
                </a:cubicBezTo>
                <a:cubicBezTo>
                  <a:pt x="6300" y="12953"/>
                  <a:pt x="6304" y="12954"/>
                  <a:pt x="6308" y="12954"/>
                </a:cubicBezTo>
                <a:cubicBezTo>
                  <a:pt x="6343" y="12954"/>
                  <a:pt x="6354" y="12897"/>
                  <a:pt x="6315" y="12883"/>
                </a:cubicBezTo>
                <a:cubicBezTo>
                  <a:pt x="6301" y="12878"/>
                  <a:pt x="6285" y="12873"/>
                  <a:pt x="6270" y="12866"/>
                </a:cubicBezTo>
                <a:cubicBezTo>
                  <a:pt x="6266" y="12864"/>
                  <a:pt x="6262" y="12863"/>
                  <a:pt x="6258" y="12863"/>
                </a:cubicBezTo>
                <a:close/>
                <a:moveTo>
                  <a:pt x="434" y="12852"/>
                </a:moveTo>
                <a:cubicBezTo>
                  <a:pt x="424" y="12852"/>
                  <a:pt x="413" y="12858"/>
                  <a:pt x="407" y="12871"/>
                </a:cubicBezTo>
                <a:cubicBezTo>
                  <a:pt x="401" y="12881"/>
                  <a:pt x="396" y="12891"/>
                  <a:pt x="391" y="12901"/>
                </a:cubicBezTo>
                <a:cubicBezTo>
                  <a:pt x="377" y="12929"/>
                  <a:pt x="401" y="12955"/>
                  <a:pt x="425" y="12955"/>
                </a:cubicBezTo>
                <a:cubicBezTo>
                  <a:pt x="436" y="12955"/>
                  <a:pt x="446" y="12950"/>
                  <a:pt x="453" y="12937"/>
                </a:cubicBezTo>
                <a:cubicBezTo>
                  <a:pt x="458" y="12926"/>
                  <a:pt x="463" y="12917"/>
                  <a:pt x="469" y="12906"/>
                </a:cubicBezTo>
                <a:cubicBezTo>
                  <a:pt x="481" y="12878"/>
                  <a:pt x="457" y="12852"/>
                  <a:pt x="434" y="12852"/>
                </a:cubicBezTo>
                <a:close/>
                <a:moveTo>
                  <a:pt x="23987" y="12868"/>
                </a:moveTo>
                <a:cubicBezTo>
                  <a:pt x="23981" y="12868"/>
                  <a:pt x="23975" y="12870"/>
                  <a:pt x="23968" y="12874"/>
                </a:cubicBezTo>
                <a:cubicBezTo>
                  <a:pt x="23953" y="12884"/>
                  <a:pt x="23938" y="12894"/>
                  <a:pt x="23924" y="12904"/>
                </a:cubicBezTo>
                <a:cubicBezTo>
                  <a:pt x="23892" y="12924"/>
                  <a:pt x="23911" y="12971"/>
                  <a:pt x="23941" y="12971"/>
                </a:cubicBezTo>
                <a:cubicBezTo>
                  <a:pt x="23947" y="12971"/>
                  <a:pt x="23953" y="12969"/>
                  <a:pt x="23959" y="12965"/>
                </a:cubicBezTo>
                <a:cubicBezTo>
                  <a:pt x="23975" y="12955"/>
                  <a:pt x="23989" y="12946"/>
                  <a:pt x="24004" y="12936"/>
                </a:cubicBezTo>
                <a:cubicBezTo>
                  <a:pt x="24036" y="12914"/>
                  <a:pt x="24016" y="12868"/>
                  <a:pt x="23987" y="12868"/>
                </a:cubicBezTo>
                <a:close/>
                <a:moveTo>
                  <a:pt x="5944" y="12913"/>
                </a:moveTo>
                <a:cubicBezTo>
                  <a:pt x="5898" y="12913"/>
                  <a:pt x="5898" y="12984"/>
                  <a:pt x="5944" y="12984"/>
                </a:cubicBezTo>
                <a:lnTo>
                  <a:pt x="5960" y="12984"/>
                </a:lnTo>
                <a:cubicBezTo>
                  <a:pt x="6005" y="12984"/>
                  <a:pt x="6006" y="12913"/>
                  <a:pt x="5960" y="12913"/>
                </a:cubicBezTo>
                <a:close/>
                <a:moveTo>
                  <a:pt x="5147" y="12850"/>
                </a:moveTo>
                <a:cubicBezTo>
                  <a:pt x="5138" y="12850"/>
                  <a:pt x="5129" y="12853"/>
                  <a:pt x="5123" y="12860"/>
                </a:cubicBezTo>
                <a:cubicBezTo>
                  <a:pt x="5104" y="12885"/>
                  <a:pt x="5083" y="12911"/>
                  <a:pt x="5063" y="12936"/>
                </a:cubicBezTo>
                <a:cubicBezTo>
                  <a:pt x="5052" y="12951"/>
                  <a:pt x="5049" y="12970"/>
                  <a:pt x="5063" y="12985"/>
                </a:cubicBezTo>
                <a:cubicBezTo>
                  <a:pt x="5070" y="12992"/>
                  <a:pt x="5080" y="12996"/>
                  <a:pt x="5089" y="12996"/>
                </a:cubicBezTo>
                <a:cubicBezTo>
                  <a:pt x="5098" y="12996"/>
                  <a:pt x="5107" y="12993"/>
                  <a:pt x="5113" y="12985"/>
                </a:cubicBezTo>
                <a:cubicBezTo>
                  <a:pt x="5132" y="12960"/>
                  <a:pt x="5153" y="12936"/>
                  <a:pt x="5173" y="12911"/>
                </a:cubicBezTo>
                <a:cubicBezTo>
                  <a:pt x="5185" y="12895"/>
                  <a:pt x="5188" y="12875"/>
                  <a:pt x="5173" y="12860"/>
                </a:cubicBezTo>
                <a:cubicBezTo>
                  <a:pt x="5167" y="12854"/>
                  <a:pt x="5157" y="12850"/>
                  <a:pt x="5147" y="12850"/>
                </a:cubicBezTo>
                <a:close/>
                <a:moveTo>
                  <a:pt x="2507" y="12873"/>
                </a:moveTo>
                <a:cubicBezTo>
                  <a:pt x="2497" y="12873"/>
                  <a:pt x="2486" y="12878"/>
                  <a:pt x="2480" y="12891"/>
                </a:cubicBezTo>
                <a:cubicBezTo>
                  <a:pt x="2469" y="12911"/>
                  <a:pt x="2460" y="12932"/>
                  <a:pt x="2450" y="12951"/>
                </a:cubicBezTo>
                <a:cubicBezTo>
                  <a:pt x="2435" y="12979"/>
                  <a:pt x="2460" y="13005"/>
                  <a:pt x="2483" y="13005"/>
                </a:cubicBezTo>
                <a:cubicBezTo>
                  <a:pt x="2494" y="13005"/>
                  <a:pt x="2505" y="12999"/>
                  <a:pt x="2511" y="12986"/>
                </a:cubicBezTo>
                <a:cubicBezTo>
                  <a:pt x="2522" y="12967"/>
                  <a:pt x="2530" y="12946"/>
                  <a:pt x="2541" y="12926"/>
                </a:cubicBezTo>
                <a:cubicBezTo>
                  <a:pt x="2554" y="12899"/>
                  <a:pt x="2530" y="12873"/>
                  <a:pt x="2507" y="12873"/>
                </a:cubicBezTo>
                <a:close/>
                <a:moveTo>
                  <a:pt x="18719" y="12807"/>
                </a:moveTo>
                <a:cubicBezTo>
                  <a:pt x="18705" y="12807"/>
                  <a:pt x="18692" y="12814"/>
                  <a:pt x="18687" y="12832"/>
                </a:cubicBezTo>
                <a:cubicBezTo>
                  <a:pt x="18674" y="12879"/>
                  <a:pt x="18667" y="12927"/>
                  <a:pt x="18667" y="12976"/>
                </a:cubicBezTo>
                <a:cubicBezTo>
                  <a:pt x="18667" y="12999"/>
                  <a:pt x="18685" y="13010"/>
                  <a:pt x="18703" y="13010"/>
                </a:cubicBezTo>
                <a:cubicBezTo>
                  <a:pt x="18721" y="13010"/>
                  <a:pt x="18739" y="12999"/>
                  <a:pt x="18739" y="12976"/>
                </a:cubicBezTo>
                <a:cubicBezTo>
                  <a:pt x="18740" y="12934"/>
                  <a:pt x="18745" y="12892"/>
                  <a:pt x="18755" y="12852"/>
                </a:cubicBezTo>
                <a:cubicBezTo>
                  <a:pt x="18762" y="12825"/>
                  <a:pt x="18740" y="12807"/>
                  <a:pt x="18719" y="12807"/>
                </a:cubicBezTo>
                <a:close/>
                <a:moveTo>
                  <a:pt x="9656" y="12953"/>
                </a:moveTo>
                <a:cubicBezTo>
                  <a:pt x="9610" y="12953"/>
                  <a:pt x="9610" y="13023"/>
                  <a:pt x="9656" y="13023"/>
                </a:cubicBezTo>
                <a:cubicBezTo>
                  <a:pt x="9701" y="13023"/>
                  <a:pt x="9701" y="12953"/>
                  <a:pt x="9656" y="12953"/>
                </a:cubicBezTo>
                <a:close/>
                <a:moveTo>
                  <a:pt x="11730" y="12944"/>
                </a:moveTo>
                <a:cubicBezTo>
                  <a:pt x="11721" y="12944"/>
                  <a:pt x="11711" y="12947"/>
                  <a:pt x="11704" y="12954"/>
                </a:cubicBezTo>
                <a:cubicBezTo>
                  <a:pt x="11698" y="12958"/>
                  <a:pt x="11692" y="12959"/>
                  <a:pt x="11685" y="12959"/>
                </a:cubicBezTo>
                <a:cubicBezTo>
                  <a:pt x="11683" y="12959"/>
                  <a:pt x="11680" y="12959"/>
                  <a:pt x="11678" y="12959"/>
                </a:cubicBezTo>
                <a:cubicBezTo>
                  <a:pt x="11675" y="12958"/>
                  <a:pt x="11672" y="12958"/>
                  <a:pt x="11669" y="12958"/>
                </a:cubicBezTo>
                <a:cubicBezTo>
                  <a:pt x="11630" y="12958"/>
                  <a:pt x="11616" y="13018"/>
                  <a:pt x="11658" y="13027"/>
                </a:cubicBezTo>
                <a:cubicBezTo>
                  <a:pt x="11667" y="13029"/>
                  <a:pt x="11676" y="13031"/>
                  <a:pt x="11685" y="13031"/>
                </a:cubicBezTo>
                <a:cubicBezTo>
                  <a:pt x="11710" y="13031"/>
                  <a:pt x="11732" y="13021"/>
                  <a:pt x="11752" y="13004"/>
                </a:cubicBezTo>
                <a:cubicBezTo>
                  <a:pt x="11766" y="12991"/>
                  <a:pt x="11765" y="12965"/>
                  <a:pt x="11752" y="12954"/>
                </a:cubicBezTo>
                <a:cubicBezTo>
                  <a:pt x="11746" y="12947"/>
                  <a:pt x="11738" y="12944"/>
                  <a:pt x="11730" y="12944"/>
                </a:cubicBezTo>
                <a:close/>
                <a:moveTo>
                  <a:pt x="12990" y="12916"/>
                </a:moveTo>
                <a:cubicBezTo>
                  <a:pt x="12982" y="12916"/>
                  <a:pt x="12974" y="12919"/>
                  <a:pt x="12966" y="12926"/>
                </a:cubicBezTo>
                <a:lnTo>
                  <a:pt x="12921" y="12970"/>
                </a:lnTo>
                <a:cubicBezTo>
                  <a:pt x="12896" y="12996"/>
                  <a:pt x="12921" y="13031"/>
                  <a:pt x="12948" y="13031"/>
                </a:cubicBezTo>
                <a:cubicBezTo>
                  <a:pt x="12956" y="13031"/>
                  <a:pt x="12964" y="13028"/>
                  <a:pt x="12972" y="13021"/>
                </a:cubicBezTo>
                <a:lnTo>
                  <a:pt x="13016" y="12976"/>
                </a:lnTo>
                <a:cubicBezTo>
                  <a:pt x="13041" y="12951"/>
                  <a:pt x="13017" y="12916"/>
                  <a:pt x="12990" y="12916"/>
                </a:cubicBezTo>
                <a:close/>
                <a:moveTo>
                  <a:pt x="16584" y="12995"/>
                </a:moveTo>
                <a:cubicBezTo>
                  <a:pt x="16539" y="12995"/>
                  <a:pt x="16539" y="13067"/>
                  <a:pt x="16584" y="13067"/>
                </a:cubicBezTo>
                <a:lnTo>
                  <a:pt x="16599" y="13067"/>
                </a:lnTo>
                <a:cubicBezTo>
                  <a:pt x="16646" y="13067"/>
                  <a:pt x="16646" y="12995"/>
                  <a:pt x="16599" y="12995"/>
                </a:cubicBezTo>
                <a:close/>
                <a:moveTo>
                  <a:pt x="24618" y="13005"/>
                </a:moveTo>
                <a:cubicBezTo>
                  <a:pt x="24572" y="13005"/>
                  <a:pt x="24572" y="13075"/>
                  <a:pt x="24618" y="13075"/>
                </a:cubicBezTo>
                <a:lnTo>
                  <a:pt x="24648" y="13075"/>
                </a:lnTo>
                <a:cubicBezTo>
                  <a:pt x="24649" y="13075"/>
                  <a:pt x="24649" y="13075"/>
                  <a:pt x="24650" y="13075"/>
                </a:cubicBezTo>
                <a:cubicBezTo>
                  <a:pt x="24694" y="13075"/>
                  <a:pt x="24694" y="13005"/>
                  <a:pt x="24648" y="13005"/>
                </a:cubicBezTo>
                <a:close/>
                <a:moveTo>
                  <a:pt x="6598" y="13006"/>
                </a:moveTo>
                <a:cubicBezTo>
                  <a:pt x="6552" y="13006"/>
                  <a:pt x="6552" y="13077"/>
                  <a:pt x="6598" y="13077"/>
                </a:cubicBezTo>
                <a:cubicBezTo>
                  <a:pt x="6644" y="13077"/>
                  <a:pt x="6644" y="13006"/>
                  <a:pt x="6598" y="13006"/>
                </a:cubicBezTo>
                <a:close/>
                <a:moveTo>
                  <a:pt x="17982" y="12938"/>
                </a:moveTo>
                <a:cubicBezTo>
                  <a:pt x="17955" y="12938"/>
                  <a:pt x="17929" y="12955"/>
                  <a:pt x="17929" y="12989"/>
                </a:cubicBezTo>
                <a:lnTo>
                  <a:pt x="17929" y="13033"/>
                </a:lnTo>
                <a:cubicBezTo>
                  <a:pt x="17929" y="13068"/>
                  <a:pt x="17956" y="13086"/>
                  <a:pt x="17983" y="13086"/>
                </a:cubicBezTo>
                <a:cubicBezTo>
                  <a:pt x="18010" y="13086"/>
                  <a:pt x="18037" y="13068"/>
                  <a:pt x="18037" y="13033"/>
                </a:cubicBezTo>
                <a:lnTo>
                  <a:pt x="18037" y="12989"/>
                </a:lnTo>
                <a:cubicBezTo>
                  <a:pt x="18036" y="12955"/>
                  <a:pt x="18009" y="12938"/>
                  <a:pt x="17982" y="12938"/>
                </a:cubicBezTo>
                <a:close/>
                <a:moveTo>
                  <a:pt x="20328" y="12972"/>
                </a:moveTo>
                <a:cubicBezTo>
                  <a:pt x="20287" y="12972"/>
                  <a:pt x="20250" y="13025"/>
                  <a:pt x="20287" y="13063"/>
                </a:cubicBezTo>
                <a:lnTo>
                  <a:pt x="20303" y="13078"/>
                </a:lnTo>
                <a:cubicBezTo>
                  <a:pt x="20314" y="13089"/>
                  <a:pt x="20326" y="13094"/>
                  <a:pt x="20338" y="13094"/>
                </a:cubicBezTo>
                <a:cubicBezTo>
                  <a:pt x="20379" y="13094"/>
                  <a:pt x="20416" y="13041"/>
                  <a:pt x="20379" y="13004"/>
                </a:cubicBezTo>
                <a:lnTo>
                  <a:pt x="20363" y="12988"/>
                </a:lnTo>
                <a:cubicBezTo>
                  <a:pt x="20352" y="12977"/>
                  <a:pt x="20340" y="12972"/>
                  <a:pt x="20328" y="12972"/>
                </a:cubicBezTo>
                <a:close/>
                <a:moveTo>
                  <a:pt x="18344" y="12999"/>
                </a:moveTo>
                <a:cubicBezTo>
                  <a:pt x="18317" y="12999"/>
                  <a:pt x="18293" y="13034"/>
                  <a:pt x="18317" y="13059"/>
                </a:cubicBezTo>
                <a:cubicBezTo>
                  <a:pt x="18328" y="13070"/>
                  <a:pt x="18338" y="13079"/>
                  <a:pt x="18348" y="13090"/>
                </a:cubicBezTo>
                <a:cubicBezTo>
                  <a:pt x="18355" y="13097"/>
                  <a:pt x="18364" y="13100"/>
                  <a:pt x="18372" y="13100"/>
                </a:cubicBezTo>
                <a:cubicBezTo>
                  <a:pt x="18399" y="13100"/>
                  <a:pt x="18424" y="13065"/>
                  <a:pt x="18398" y="13041"/>
                </a:cubicBezTo>
                <a:cubicBezTo>
                  <a:pt x="18388" y="13030"/>
                  <a:pt x="18377" y="13021"/>
                  <a:pt x="18368" y="13010"/>
                </a:cubicBezTo>
                <a:cubicBezTo>
                  <a:pt x="18361" y="13003"/>
                  <a:pt x="18352" y="12999"/>
                  <a:pt x="18344" y="12999"/>
                </a:cubicBezTo>
                <a:close/>
                <a:moveTo>
                  <a:pt x="13717" y="12958"/>
                </a:moveTo>
                <a:cubicBezTo>
                  <a:pt x="13696" y="12958"/>
                  <a:pt x="13674" y="12975"/>
                  <a:pt x="13680" y="13002"/>
                </a:cubicBezTo>
                <a:lnTo>
                  <a:pt x="13695" y="13076"/>
                </a:lnTo>
                <a:cubicBezTo>
                  <a:pt x="13699" y="13094"/>
                  <a:pt x="13712" y="13102"/>
                  <a:pt x="13726" y="13102"/>
                </a:cubicBezTo>
                <a:cubicBezTo>
                  <a:pt x="13747" y="13102"/>
                  <a:pt x="13769" y="13085"/>
                  <a:pt x="13764" y="13058"/>
                </a:cubicBezTo>
                <a:cubicBezTo>
                  <a:pt x="13756" y="13033"/>
                  <a:pt x="13752" y="13009"/>
                  <a:pt x="13748" y="12984"/>
                </a:cubicBezTo>
                <a:cubicBezTo>
                  <a:pt x="13744" y="12966"/>
                  <a:pt x="13731" y="12958"/>
                  <a:pt x="13717" y="12958"/>
                </a:cubicBezTo>
                <a:close/>
                <a:moveTo>
                  <a:pt x="14256" y="13033"/>
                </a:moveTo>
                <a:cubicBezTo>
                  <a:pt x="14210" y="13033"/>
                  <a:pt x="14210" y="13104"/>
                  <a:pt x="14256" y="13104"/>
                </a:cubicBezTo>
                <a:cubicBezTo>
                  <a:pt x="14256" y="13104"/>
                  <a:pt x="14257" y="13104"/>
                  <a:pt x="14257" y="13104"/>
                </a:cubicBezTo>
                <a:cubicBezTo>
                  <a:pt x="14302" y="13104"/>
                  <a:pt x="14302" y="13033"/>
                  <a:pt x="14256" y="13033"/>
                </a:cubicBezTo>
                <a:close/>
                <a:moveTo>
                  <a:pt x="8846" y="12978"/>
                </a:moveTo>
                <a:cubicBezTo>
                  <a:pt x="8827" y="12978"/>
                  <a:pt x="8808" y="12987"/>
                  <a:pt x="8799" y="13005"/>
                </a:cubicBezTo>
                <a:cubicBezTo>
                  <a:pt x="8794" y="13015"/>
                  <a:pt x="8789" y="13025"/>
                  <a:pt x="8783" y="13035"/>
                </a:cubicBezTo>
                <a:cubicBezTo>
                  <a:pt x="8771" y="13061"/>
                  <a:pt x="8777" y="13093"/>
                  <a:pt x="8803" y="13109"/>
                </a:cubicBezTo>
                <a:cubicBezTo>
                  <a:pt x="8811" y="13113"/>
                  <a:pt x="8820" y="13115"/>
                  <a:pt x="8829" y="13115"/>
                </a:cubicBezTo>
                <a:cubicBezTo>
                  <a:pt x="8848" y="13115"/>
                  <a:pt x="8867" y="13106"/>
                  <a:pt x="8877" y="13089"/>
                </a:cubicBezTo>
                <a:cubicBezTo>
                  <a:pt x="8882" y="13078"/>
                  <a:pt x="8887" y="13069"/>
                  <a:pt x="8892" y="13058"/>
                </a:cubicBezTo>
                <a:cubicBezTo>
                  <a:pt x="8905" y="13033"/>
                  <a:pt x="8899" y="13001"/>
                  <a:pt x="8872" y="12985"/>
                </a:cubicBezTo>
                <a:cubicBezTo>
                  <a:pt x="8864" y="12980"/>
                  <a:pt x="8855" y="12978"/>
                  <a:pt x="8846" y="12978"/>
                </a:cubicBezTo>
                <a:close/>
                <a:moveTo>
                  <a:pt x="3682" y="12994"/>
                </a:moveTo>
                <a:cubicBezTo>
                  <a:pt x="3673" y="12994"/>
                  <a:pt x="3664" y="12997"/>
                  <a:pt x="3655" y="13001"/>
                </a:cubicBezTo>
                <a:cubicBezTo>
                  <a:pt x="3645" y="13006"/>
                  <a:pt x="3635" y="13011"/>
                  <a:pt x="3625" y="13016"/>
                </a:cubicBezTo>
                <a:cubicBezTo>
                  <a:pt x="3599" y="13030"/>
                  <a:pt x="3592" y="13065"/>
                  <a:pt x="3606" y="13090"/>
                </a:cubicBezTo>
                <a:cubicBezTo>
                  <a:pt x="3617" y="13107"/>
                  <a:pt x="3634" y="13116"/>
                  <a:pt x="3653" y="13116"/>
                </a:cubicBezTo>
                <a:cubicBezTo>
                  <a:pt x="3662" y="13116"/>
                  <a:pt x="3671" y="13114"/>
                  <a:pt x="3679" y="13110"/>
                </a:cubicBezTo>
                <a:cubicBezTo>
                  <a:pt x="3690" y="13104"/>
                  <a:pt x="3698" y="13099"/>
                  <a:pt x="3709" y="13094"/>
                </a:cubicBezTo>
                <a:cubicBezTo>
                  <a:pt x="3735" y="13080"/>
                  <a:pt x="3742" y="13046"/>
                  <a:pt x="3729" y="13021"/>
                </a:cubicBezTo>
                <a:cubicBezTo>
                  <a:pt x="3718" y="13003"/>
                  <a:pt x="3701" y="12994"/>
                  <a:pt x="3682" y="12994"/>
                </a:cubicBezTo>
                <a:close/>
                <a:moveTo>
                  <a:pt x="5937" y="13082"/>
                </a:moveTo>
                <a:cubicBezTo>
                  <a:pt x="5913" y="13082"/>
                  <a:pt x="5913" y="13117"/>
                  <a:pt x="5937" y="13117"/>
                </a:cubicBezTo>
                <a:cubicBezTo>
                  <a:pt x="5959" y="13117"/>
                  <a:pt x="5959" y="13082"/>
                  <a:pt x="5937" y="13082"/>
                </a:cubicBezTo>
                <a:close/>
                <a:moveTo>
                  <a:pt x="4676" y="13017"/>
                </a:moveTo>
                <a:cubicBezTo>
                  <a:pt x="4649" y="13017"/>
                  <a:pt x="4624" y="13053"/>
                  <a:pt x="4650" y="13078"/>
                </a:cubicBezTo>
                <a:cubicBezTo>
                  <a:pt x="4660" y="13089"/>
                  <a:pt x="4669" y="13099"/>
                  <a:pt x="4678" y="13109"/>
                </a:cubicBezTo>
                <a:cubicBezTo>
                  <a:pt x="4685" y="13116"/>
                  <a:pt x="4693" y="13120"/>
                  <a:pt x="4701" y="13120"/>
                </a:cubicBezTo>
                <a:cubicBezTo>
                  <a:pt x="4727" y="13120"/>
                  <a:pt x="4752" y="13083"/>
                  <a:pt x="4728" y="13058"/>
                </a:cubicBezTo>
                <a:cubicBezTo>
                  <a:pt x="4718" y="13048"/>
                  <a:pt x="4708" y="13037"/>
                  <a:pt x="4699" y="13028"/>
                </a:cubicBezTo>
                <a:cubicBezTo>
                  <a:pt x="4692" y="13021"/>
                  <a:pt x="4683" y="13017"/>
                  <a:pt x="4676" y="13017"/>
                </a:cubicBezTo>
                <a:close/>
                <a:moveTo>
                  <a:pt x="15398" y="13082"/>
                </a:moveTo>
                <a:cubicBezTo>
                  <a:pt x="15352" y="13082"/>
                  <a:pt x="15352" y="13153"/>
                  <a:pt x="15398" y="13153"/>
                </a:cubicBezTo>
                <a:cubicBezTo>
                  <a:pt x="15444" y="13153"/>
                  <a:pt x="15444" y="13082"/>
                  <a:pt x="15398" y="13082"/>
                </a:cubicBezTo>
                <a:close/>
                <a:moveTo>
                  <a:pt x="10359" y="13105"/>
                </a:moveTo>
                <a:cubicBezTo>
                  <a:pt x="10314" y="13105"/>
                  <a:pt x="10314" y="13177"/>
                  <a:pt x="10360" y="13177"/>
                </a:cubicBezTo>
                <a:lnTo>
                  <a:pt x="10376" y="13177"/>
                </a:lnTo>
                <a:cubicBezTo>
                  <a:pt x="10422" y="13177"/>
                  <a:pt x="10422" y="13105"/>
                  <a:pt x="10376" y="13105"/>
                </a:cubicBezTo>
                <a:lnTo>
                  <a:pt x="10360" y="13105"/>
                </a:lnTo>
                <a:cubicBezTo>
                  <a:pt x="10360" y="13105"/>
                  <a:pt x="10359" y="13105"/>
                  <a:pt x="10359" y="13105"/>
                </a:cubicBezTo>
                <a:close/>
                <a:moveTo>
                  <a:pt x="21332" y="13095"/>
                </a:moveTo>
                <a:cubicBezTo>
                  <a:pt x="21264" y="13095"/>
                  <a:pt x="21262" y="13203"/>
                  <a:pt x="21332" y="13203"/>
                </a:cubicBezTo>
                <a:cubicBezTo>
                  <a:pt x="21401" y="13201"/>
                  <a:pt x="21401" y="13095"/>
                  <a:pt x="21332" y="13095"/>
                </a:cubicBezTo>
                <a:close/>
                <a:moveTo>
                  <a:pt x="3007" y="13100"/>
                </a:moveTo>
                <a:cubicBezTo>
                  <a:pt x="2980" y="13100"/>
                  <a:pt x="2953" y="13117"/>
                  <a:pt x="2953" y="13152"/>
                </a:cubicBezTo>
                <a:lnTo>
                  <a:pt x="2953" y="13182"/>
                </a:lnTo>
                <a:cubicBezTo>
                  <a:pt x="2953" y="13216"/>
                  <a:pt x="2980" y="13234"/>
                  <a:pt x="3007" y="13234"/>
                </a:cubicBezTo>
                <a:cubicBezTo>
                  <a:pt x="3034" y="13234"/>
                  <a:pt x="3061" y="13216"/>
                  <a:pt x="3061" y="13182"/>
                </a:cubicBezTo>
                <a:lnTo>
                  <a:pt x="3061" y="13152"/>
                </a:lnTo>
                <a:cubicBezTo>
                  <a:pt x="3060" y="13117"/>
                  <a:pt x="3033" y="13100"/>
                  <a:pt x="3007" y="13100"/>
                </a:cubicBezTo>
                <a:close/>
                <a:moveTo>
                  <a:pt x="3953" y="13149"/>
                </a:moveTo>
                <a:cubicBezTo>
                  <a:pt x="3935" y="13149"/>
                  <a:pt x="3917" y="13161"/>
                  <a:pt x="3917" y="13184"/>
                </a:cubicBezTo>
                <a:lnTo>
                  <a:pt x="3917" y="13200"/>
                </a:lnTo>
                <a:cubicBezTo>
                  <a:pt x="3917" y="13223"/>
                  <a:pt x="3935" y="13234"/>
                  <a:pt x="3953" y="13234"/>
                </a:cubicBezTo>
                <a:cubicBezTo>
                  <a:pt x="3971" y="13234"/>
                  <a:pt x="3988" y="13223"/>
                  <a:pt x="3988" y="13200"/>
                </a:cubicBezTo>
                <a:lnTo>
                  <a:pt x="3988" y="13184"/>
                </a:lnTo>
                <a:cubicBezTo>
                  <a:pt x="3988" y="13161"/>
                  <a:pt x="3971" y="13149"/>
                  <a:pt x="3953" y="13149"/>
                </a:cubicBezTo>
                <a:close/>
                <a:moveTo>
                  <a:pt x="6727" y="13139"/>
                </a:moveTo>
                <a:cubicBezTo>
                  <a:pt x="6703" y="13139"/>
                  <a:pt x="6678" y="13164"/>
                  <a:pt x="6693" y="13192"/>
                </a:cubicBezTo>
                <a:cubicBezTo>
                  <a:pt x="6702" y="13208"/>
                  <a:pt x="6713" y="13219"/>
                  <a:pt x="6726" y="13226"/>
                </a:cubicBezTo>
                <a:cubicBezTo>
                  <a:pt x="6731" y="13234"/>
                  <a:pt x="6741" y="13241"/>
                  <a:pt x="6754" y="13241"/>
                </a:cubicBezTo>
                <a:lnTo>
                  <a:pt x="6775" y="13241"/>
                </a:lnTo>
                <a:cubicBezTo>
                  <a:pt x="6777" y="13241"/>
                  <a:pt x="6780" y="13240"/>
                  <a:pt x="6782" y="13240"/>
                </a:cubicBezTo>
                <a:lnTo>
                  <a:pt x="6783" y="13240"/>
                </a:lnTo>
                <a:cubicBezTo>
                  <a:pt x="6785" y="13240"/>
                  <a:pt x="6785" y="13237"/>
                  <a:pt x="6787" y="13237"/>
                </a:cubicBezTo>
                <a:cubicBezTo>
                  <a:pt x="6794" y="13235"/>
                  <a:pt x="6799" y="13230"/>
                  <a:pt x="6802" y="13224"/>
                </a:cubicBezTo>
                <a:cubicBezTo>
                  <a:pt x="6807" y="13216"/>
                  <a:pt x="6809" y="13210"/>
                  <a:pt x="6809" y="13204"/>
                </a:cubicBezTo>
                <a:cubicBezTo>
                  <a:pt x="6809" y="13193"/>
                  <a:pt x="6804" y="13185"/>
                  <a:pt x="6799" y="13180"/>
                </a:cubicBezTo>
                <a:cubicBezTo>
                  <a:pt x="6791" y="13175"/>
                  <a:pt x="6783" y="13171"/>
                  <a:pt x="6773" y="13169"/>
                </a:cubicBezTo>
                <a:cubicBezTo>
                  <a:pt x="6772" y="13169"/>
                  <a:pt x="6771" y="13168"/>
                  <a:pt x="6770" y="13168"/>
                </a:cubicBezTo>
                <a:cubicBezTo>
                  <a:pt x="6761" y="13167"/>
                  <a:pt x="6757" y="13162"/>
                  <a:pt x="6755" y="13157"/>
                </a:cubicBezTo>
                <a:cubicBezTo>
                  <a:pt x="6748" y="13144"/>
                  <a:pt x="6738" y="13139"/>
                  <a:pt x="6727" y="13139"/>
                </a:cubicBezTo>
                <a:close/>
                <a:moveTo>
                  <a:pt x="8214" y="13097"/>
                </a:moveTo>
                <a:cubicBezTo>
                  <a:pt x="8195" y="13097"/>
                  <a:pt x="8175" y="13108"/>
                  <a:pt x="8165" y="13124"/>
                </a:cubicBezTo>
                <a:cubicBezTo>
                  <a:pt x="8150" y="13152"/>
                  <a:pt x="8161" y="13180"/>
                  <a:pt x="8185" y="13198"/>
                </a:cubicBezTo>
                <a:cubicBezTo>
                  <a:pt x="8205" y="13213"/>
                  <a:pt x="8224" y="13227"/>
                  <a:pt x="8245" y="13242"/>
                </a:cubicBezTo>
                <a:cubicBezTo>
                  <a:pt x="8252" y="13247"/>
                  <a:pt x="8261" y="13249"/>
                  <a:pt x="8270" y="13249"/>
                </a:cubicBezTo>
                <a:cubicBezTo>
                  <a:pt x="8289" y="13249"/>
                  <a:pt x="8309" y="13238"/>
                  <a:pt x="8318" y="13222"/>
                </a:cubicBezTo>
                <a:cubicBezTo>
                  <a:pt x="8334" y="13194"/>
                  <a:pt x="8322" y="13166"/>
                  <a:pt x="8299" y="13148"/>
                </a:cubicBezTo>
                <a:cubicBezTo>
                  <a:pt x="8279" y="13133"/>
                  <a:pt x="8260" y="13119"/>
                  <a:pt x="8239" y="13104"/>
                </a:cubicBezTo>
                <a:cubicBezTo>
                  <a:pt x="8231" y="13099"/>
                  <a:pt x="8223" y="13097"/>
                  <a:pt x="8214" y="13097"/>
                </a:cubicBezTo>
                <a:close/>
                <a:moveTo>
                  <a:pt x="14659" y="13110"/>
                </a:moveTo>
                <a:cubicBezTo>
                  <a:pt x="14645" y="13110"/>
                  <a:pt x="14633" y="13118"/>
                  <a:pt x="14629" y="13136"/>
                </a:cubicBezTo>
                <a:lnTo>
                  <a:pt x="14613" y="13210"/>
                </a:lnTo>
                <a:cubicBezTo>
                  <a:pt x="14607" y="13237"/>
                  <a:pt x="14630" y="13255"/>
                  <a:pt x="14651" y="13255"/>
                </a:cubicBezTo>
                <a:cubicBezTo>
                  <a:pt x="14665" y="13255"/>
                  <a:pt x="14678" y="13248"/>
                  <a:pt x="14681" y="13230"/>
                </a:cubicBezTo>
                <a:lnTo>
                  <a:pt x="14697" y="13156"/>
                </a:lnTo>
                <a:cubicBezTo>
                  <a:pt x="14703" y="13128"/>
                  <a:pt x="14680" y="13110"/>
                  <a:pt x="14659" y="13110"/>
                </a:cubicBezTo>
                <a:close/>
                <a:moveTo>
                  <a:pt x="7400" y="13187"/>
                </a:moveTo>
                <a:cubicBezTo>
                  <a:pt x="7354" y="13187"/>
                  <a:pt x="7354" y="13257"/>
                  <a:pt x="7400" y="13257"/>
                </a:cubicBezTo>
                <a:lnTo>
                  <a:pt x="7416" y="13257"/>
                </a:lnTo>
                <a:cubicBezTo>
                  <a:pt x="7417" y="13257"/>
                  <a:pt x="7417" y="13257"/>
                  <a:pt x="7417" y="13257"/>
                </a:cubicBezTo>
                <a:cubicBezTo>
                  <a:pt x="7462" y="13257"/>
                  <a:pt x="7462" y="13187"/>
                  <a:pt x="7416" y="13187"/>
                </a:cubicBezTo>
                <a:close/>
                <a:moveTo>
                  <a:pt x="23475" y="13211"/>
                </a:moveTo>
                <a:cubicBezTo>
                  <a:pt x="23429" y="13211"/>
                  <a:pt x="23429" y="13282"/>
                  <a:pt x="23475" y="13282"/>
                </a:cubicBezTo>
                <a:cubicBezTo>
                  <a:pt x="23475" y="13283"/>
                  <a:pt x="23475" y="13283"/>
                  <a:pt x="23476" y="13283"/>
                </a:cubicBezTo>
                <a:cubicBezTo>
                  <a:pt x="23521" y="13283"/>
                  <a:pt x="23521" y="13211"/>
                  <a:pt x="23475" y="13211"/>
                </a:cubicBezTo>
                <a:close/>
                <a:moveTo>
                  <a:pt x="10645" y="13206"/>
                </a:moveTo>
                <a:cubicBezTo>
                  <a:pt x="10627" y="13206"/>
                  <a:pt x="10610" y="13215"/>
                  <a:pt x="10600" y="13232"/>
                </a:cubicBezTo>
                <a:cubicBezTo>
                  <a:pt x="10587" y="13256"/>
                  <a:pt x="10595" y="13293"/>
                  <a:pt x="10620" y="13306"/>
                </a:cubicBezTo>
                <a:cubicBezTo>
                  <a:pt x="10630" y="13311"/>
                  <a:pt x="10639" y="13316"/>
                  <a:pt x="10649" y="13321"/>
                </a:cubicBezTo>
                <a:cubicBezTo>
                  <a:pt x="10658" y="13326"/>
                  <a:pt x="10668" y="13328"/>
                  <a:pt x="10678" y="13328"/>
                </a:cubicBezTo>
                <a:cubicBezTo>
                  <a:pt x="10695" y="13328"/>
                  <a:pt x="10712" y="13320"/>
                  <a:pt x="10722" y="13302"/>
                </a:cubicBezTo>
                <a:cubicBezTo>
                  <a:pt x="10737" y="13278"/>
                  <a:pt x="10730" y="13242"/>
                  <a:pt x="10704" y="13229"/>
                </a:cubicBezTo>
                <a:cubicBezTo>
                  <a:pt x="10692" y="13224"/>
                  <a:pt x="10684" y="13218"/>
                  <a:pt x="10673" y="13213"/>
                </a:cubicBezTo>
                <a:cubicBezTo>
                  <a:pt x="10664" y="13209"/>
                  <a:pt x="10654" y="13206"/>
                  <a:pt x="10645" y="13206"/>
                </a:cubicBezTo>
                <a:close/>
                <a:moveTo>
                  <a:pt x="710" y="13232"/>
                </a:moveTo>
                <a:cubicBezTo>
                  <a:pt x="685" y="13232"/>
                  <a:pt x="660" y="13257"/>
                  <a:pt x="678" y="13284"/>
                </a:cubicBezTo>
                <a:cubicBezTo>
                  <a:pt x="687" y="13299"/>
                  <a:pt x="697" y="13314"/>
                  <a:pt x="707" y="13329"/>
                </a:cubicBezTo>
                <a:cubicBezTo>
                  <a:pt x="715" y="13340"/>
                  <a:pt x="726" y="13345"/>
                  <a:pt x="737" y="13345"/>
                </a:cubicBezTo>
                <a:cubicBezTo>
                  <a:pt x="762" y="13345"/>
                  <a:pt x="787" y="13319"/>
                  <a:pt x="769" y="13293"/>
                </a:cubicBezTo>
                <a:cubicBezTo>
                  <a:pt x="759" y="13278"/>
                  <a:pt x="748" y="13264"/>
                  <a:pt x="739" y="13248"/>
                </a:cubicBezTo>
                <a:cubicBezTo>
                  <a:pt x="731" y="13237"/>
                  <a:pt x="720" y="13232"/>
                  <a:pt x="710" y="13232"/>
                </a:cubicBezTo>
                <a:close/>
                <a:moveTo>
                  <a:pt x="5650" y="13244"/>
                </a:moveTo>
                <a:cubicBezTo>
                  <a:pt x="5642" y="13244"/>
                  <a:pt x="5633" y="13247"/>
                  <a:pt x="5625" y="13255"/>
                </a:cubicBezTo>
                <a:lnTo>
                  <a:pt x="5609" y="13270"/>
                </a:lnTo>
                <a:cubicBezTo>
                  <a:pt x="5584" y="13294"/>
                  <a:pt x="5609" y="13330"/>
                  <a:pt x="5637" y="13330"/>
                </a:cubicBezTo>
                <a:cubicBezTo>
                  <a:pt x="5643" y="13330"/>
                  <a:pt x="5649" y="13328"/>
                  <a:pt x="5655" y="13324"/>
                </a:cubicBezTo>
                <a:lnTo>
                  <a:pt x="5663" y="13329"/>
                </a:lnTo>
                <a:cubicBezTo>
                  <a:pt x="5677" y="13334"/>
                  <a:pt x="5693" y="13339"/>
                  <a:pt x="5708" y="13344"/>
                </a:cubicBezTo>
                <a:cubicBezTo>
                  <a:pt x="5712" y="13346"/>
                  <a:pt x="5716" y="13347"/>
                  <a:pt x="5720" y="13347"/>
                </a:cubicBezTo>
                <a:cubicBezTo>
                  <a:pt x="5754" y="13347"/>
                  <a:pt x="5765" y="13288"/>
                  <a:pt x="5727" y="13276"/>
                </a:cubicBezTo>
                <a:cubicBezTo>
                  <a:pt x="5713" y="13271"/>
                  <a:pt x="5697" y="13266"/>
                  <a:pt x="5682" y="13260"/>
                </a:cubicBezTo>
                <a:cubicBezTo>
                  <a:pt x="5681" y="13258"/>
                  <a:pt x="5678" y="13258"/>
                  <a:pt x="5677" y="13258"/>
                </a:cubicBezTo>
                <a:cubicBezTo>
                  <a:pt x="5671" y="13250"/>
                  <a:pt x="5661" y="13244"/>
                  <a:pt x="5650" y="13244"/>
                </a:cubicBezTo>
                <a:close/>
                <a:moveTo>
                  <a:pt x="22003" y="13301"/>
                </a:moveTo>
                <a:cubicBezTo>
                  <a:pt x="21990" y="13301"/>
                  <a:pt x="21977" y="13318"/>
                  <a:pt x="21989" y="13331"/>
                </a:cubicBezTo>
                <a:lnTo>
                  <a:pt x="22005" y="13346"/>
                </a:lnTo>
                <a:cubicBezTo>
                  <a:pt x="22009" y="13350"/>
                  <a:pt x="22013" y="13352"/>
                  <a:pt x="22017" y="13352"/>
                </a:cubicBezTo>
                <a:cubicBezTo>
                  <a:pt x="22030" y="13352"/>
                  <a:pt x="22042" y="13333"/>
                  <a:pt x="22030" y="13321"/>
                </a:cubicBezTo>
                <a:lnTo>
                  <a:pt x="22014" y="13306"/>
                </a:lnTo>
                <a:cubicBezTo>
                  <a:pt x="22011" y="13302"/>
                  <a:pt x="22007" y="13301"/>
                  <a:pt x="22003" y="13301"/>
                </a:cubicBezTo>
                <a:close/>
                <a:moveTo>
                  <a:pt x="165" y="13260"/>
                </a:moveTo>
                <a:cubicBezTo>
                  <a:pt x="151" y="13260"/>
                  <a:pt x="138" y="13267"/>
                  <a:pt x="134" y="13285"/>
                </a:cubicBezTo>
                <a:cubicBezTo>
                  <a:pt x="126" y="13320"/>
                  <a:pt x="134" y="13352"/>
                  <a:pt x="156" y="13379"/>
                </a:cubicBezTo>
                <a:cubicBezTo>
                  <a:pt x="162" y="13386"/>
                  <a:pt x="171" y="13390"/>
                  <a:pt x="180" y="13390"/>
                </a:cubicBezTo>
                <a:cubicBezTo>
                  <a:pt x="190" y="13390"/>
                  <a:pt x="200" y="13386"/>
                  <a:pt x="207" y="13379"/>
                </a:cubicBezTo>
                <a:cubicBezTo>
                  <a:pt x="220" y="13364"/>
                  <a:pt x="218" y="13344"/>
                  <a:pt x="207" y="13330"/>
                </a:cubicBezTo>
                <a:cubicBezTo>
                  <a:pt x="201" y="13323"/>
                  <a:pt x="199" y="13314"/>
                  <a:pt x="202" y="13304"/>
                </a:cubicBezTo>
                <a:cubicBezTo>
                  <a:pt x="209" y="13278"/>
                  <a:pt x="186" y="13260"/>
                  <a:pt x="165" y="13260"/>
                </a:cubicBezTo>
                <a:close/>
                <a:moveTo>
                  <a:pt x="22816" y="13271"/>
                </a:moveTo>
                <a:cubicBezTo>
                  <a:pt x="22788" y="13271"/>
                  <a:pt x="22765" y="13306"/>
                  <a:pt x="22790" y="13331"/>
                </a:cubicBezTo>
                <a:cubicBezTo>
                  <a:pt x="22810" y="13351"/>
                  <a:pt x="22829" y="13372"/>
                  <a:pt x="22850" y="13391"/>
                </a:cubicBezTo>
                <a:cubicBezTo>
                  <a:pt x="22858" y="13399"/>
                  <a:pt x="22866" y="13402"/>
                  <a:pt x="22874" y="13402"/>
                </a:cubicBezTo>
                <a:cubicBezTo>
                  <a:pt x="22901" y="13402"/>
                  <a:pt x="22925" y="13366"/>
                  <a:pt x="22900" y="13341"/>
                </a:cubicBezTo>
                <a:cubicBezTo>
                  <a:pt x="22879" y="13321"/>
                  <a:pt x="22859" y="13300"/>
                  <a:pt x="22840" y="13281"/>
                </a:cubicBezTo>
                <a:cubicBezTo>
                  <a:pt x="22832" y="13274"/>
                  <a:pt x="22824" y="13271"/>
                  <a:pt x="22816" y="13271"/>
                </a:cubicBezTo>
                <a:close/>
                <a:moveTo>
                  <a:pt x="4989" y="13318"/>
                </a:moveTo>
                <a:cubicBezTo>
                  <a:pt x="4963" y="13318"/>
                  <a:pt x="4939" y="13353"/>
                  <a:pt x="4964" y="13378"/>
                </a:cubicBezTo>
                <a:lnTo>
                  <a:pt x="4979" y="13394"/>
                </a:lnTo>
                <a:cubicBezTo>
                  <a:pt x="4987" y="13401"/>
                  <a:pt x="4995" y="13404"/>
                  <a:pt x="5003" y="13404"/>
                </a:cubicBezTo>
                <a:cubicBezTo>
                  <a:pt x="5031" y="13404"/>
                  <a:pt x="5055" y="13369"/>
                  <a:pt x="5029" y="13344"/>
                </a:cubicBezTo>
                <a:lnTo>
                  <a:pt x="5013" y="13329"/>
                </a:lnTo>
                <a:cubicBezTo>
                  <a:pt x="5006" y="13321"/>
                  <a:pt x="4997" y="13318"/>
                  <a:pt x="4989" y="13318"/>
                </a:cubicBezTo>
                <a:close/>
                <a:moveTo>
                  <a:pt x="17982" y="13312"/>
                </a:moveTo>
                <a:cubicBezTo>
                  <a:pt x="17958" y="13312"/>
                  <a:pt x="17938" y="13329"/>
                  <a:pt x="17930" y="13351"/>
                </a:cubicBezTo>
                <a:cubicBezTo>
                  <a:pt x="17925" y="13366"/>
                  <a:pt x="17919" y="13381"/>
                  <a:pt x="17914" y="13395"/>
                </a:cubicBezTo>
                <a:cubicBezTo>
                  <a:pt x="17906" y="13423"/>
                  <a:pt x="17925" y="13454"/>
                  <a:pt x="17951" y="13461"/>
                </a:cubicBezTo>
                <a:cubicBezTo>
                  <a:pt x="17955" y="13462"/>
                  <a:pt x="17960" y="13462"/>
                  <a:pt x="17964" y="13462"/>
                </a:cubicBezTo>
                <a:cubicBezTo>
                  <a:pt x="17988" y="13462"/>
                  <a:pt x="18009" y="13446"/>
                  <a:pt x="18017" y="13424"/>
                </a:cubicBezTo>
                <a:cubicBezTo>
                  <a:pt x="18022" y="13408"/>
                  <a:pt x="18027" y="13394"/>
                  <a:pt x="18033" y="13379"/>
                </a:cubicBezTo>
                <a:cubicBezTo>
                  <a:pt x="18042" y="13352"/>
                  <a:pt x="18022" y="13320"/>
                  <a:pt x="17996" y="13314"/>
                </a:cubicBezTo>
                <a:cubicBezTo>
                  <a:pt x="17991" y="13313"/>
                  <a:pt x="17986" y="13312"/>
                  <a:pt x="17982" y="13312"/>
                </a:cubicBezTo>
                <a:close/>
                <a:moveTo>
                  <a:pt x="22393" y="13422"/>
                </a:moveTo>
                <a:cubicBezTo>
                  <a:pt x="22380" y="13422"/>
                  <a:pt x="22368" y="13440"/>
                  <a:pt x="22380" y="13452"/>
                </a:cubicBezTo>
                <a:lnTo>
                  <a:pt x="22396" y="13468"/>
                </a:lnTo>
                <a:cubicBezTo>
                  <a:pt x="22399" y="13472"/>
                  <a:pt x="22403" y="13473"/>
                  <a:pt x="22407" y="13473"/>
                </a:cubicBezTo>
                <a:cubicBezTo>
                  <a:pt x="22421" y="13473"/>
                  <a:pt x="22432" y="13456"/>
                  <a:pt x="22421" y="13444"/>
                </a:cubicBezTo>
                <a:lnTo>
                  <a:pt x="22405" y="13428"/>
                </a:lnTo>
                <a:cubicBezTo>
                  <a:pt x="22401" y="13424"/>
                  <a:pt x="22397" y="13422"/>
                  <a:pt x="22393" y="13422"/>
                </a:cubicBezTo>
                <a:close/>
                <a:moveTo>
                  <a:pt x="20520" y="13441"/>
                </a:moveTo>
                <a:cubicBezTo>
                  <a:pt x="20473" y="13441"/>
                  <a:pt x="20473" y="13512"/>
                  <a:pt x="20520" y="13512"/>
                </a:cubicBezTo>
                <a:cubicBezTo>
                  <a:pt x="20565" y="13512"/>
                  <a:pt x="20565" y="13441"/>
                  <a:pt x="20520" y="13441"/>
                </a:cubicBezTo>
                <a:close/>
                <a:moveTo>
                  <a:pt x="19018" y="13422"/>
                </a:moveTo>
                <a:cubicBezTo>
                  <a:pt x="18991" y="13422"/>
                  <a:pt x="18967" y="13458"/>
                  <a:pt x="18992" y="13483"/>
                </a:cubicBezTo>
                <a:lnTo>
                  <a:pt x="19023" y="13513"/>
                </a:lnTo>
                <a:cubicBezTo>
                  <a:pt x="19030" y="13520"/>
                  <a:pt x="19038" y="13524"/>
                  <a:pt x="19046" y="13524"/>
                </a:cubicBezTo>
                <a:cubicBezTo>
                  <a:pt x="19072" y="13524"/>
                  <a:pt x="19096" y="13488"/>
                  <a:pt x="19072" y="13463"/>
                </a:cubicBezTo>
                <a:lnTo>
                  <a:pt x="19042" y="13433"/>
                </a:lnTo>
                <a:cubicBezTo>
                  <a:pt x="19035" y="13426"/>
                  <a:pt x="19026" y="13422"/>
                  <a:pt x="19018" y="13422"/>
                </a:cubicBezTo>
                <a:close/>
                <a:moveTo>
                  <a:pt x="17305" y="13403"/>
                </a:moveTo>
                <a:cubicBezTo>
                  <a:pt x="17278" y="13403"/>
                  <a:pt x="17254" y="13438"/>
                  <a:pt x="17279" y="13463"/>
                </a:cubicBezTo>
                <a:cubicBezTo>
                  <a:pt x="17299" y="13483"/>
                  <a:pt x="17319" y="13504"/>
                  <a:pt x="17340" y="13523"/>
                </a:cubicBezTo>
                <a:cubicBezTo>
                  <a:pt x="17347" y="13531"/>
                  <a:pt x="17355" y="13534"/>
                  <a:pt x="17363" y="13534"/>
                </a:cubicBezTo>
                <a:cubicBezTo>
                  <a:pt x="17390" y="13534"/>
                  <a:pt x="17414" y="13498"/>
                  <a:pt x="17389" y="13473"/>
                </a:cubicBezTo>
                <a:cubicBezTo>
                  <a:pt x="17369" y="13454"/>
                  <a:pt x="17351" y="13433"/>
                  <a:pt x="17330" y="13413"/>
                </a:cubicBezTo>
                <a:cubicBezTo>
                  <a:pt x="17322" y="13406"/>
                  <a:pt x="17313" y="13403"/>
                  <a:pt x="17305" y="13403"/>
                </a:cubicBezTo>
                <a:close/>
                <a:moveTo>
                  <a:pt x="19709" y="13436"/>
                </a:moveTo>
                <a:cubicBezTo>
                  <a:pt x="19639" y="13436"/>
                  <a:pt x="19639" y="13544"/>
                  <a:pt x="19709" y="13544"/>
                </a:cubicBezTo>
                <a:cubicBezTo>
                  <a:pt x="19777" y="13543"/>
                  <a:pt x="19777" y="13436"/>
                  <a:pt x="19709" y="13436"/>
                </a:cubicBezTo>
                <a:close/>
                <a:moveTo>
                  <a:pt x="1430" y="13425"/>
                </a:moveTo>
                <a:cubicBezTo>
                  <a:pt x="1389" y="13425"/>
                  <a:pt x="1352" y="13478"/>
                  <a:pt x="1390" y="13515"/>
                </a:cubicBezTo>
                <a:lnTo>
                  <a:pt x="1406" y="13531"/>
                </a:lnTo>
                <a:cubicBezTo>
                  <a:pt x="1417" y="13542"/>
                  <a:pt x="1430" y="13547"/>
                  <a:pt x="1442" y="13547"/>
                </a:cubicBezTo>
                <a:cubicBezTo>
                  <a:pt x="1482" y="13547"/>
                  <a:pt x="1519" y="13494"/>
                  <a:pt x="1482" y="13456"/>
                </a:cubicBezTo>
                <a:cubicBezTo>
                  <a:pt x="1476" y="13450"/>
                  <a:pt x="1471" y="13446"/>
                  <a:pt x="1466" y="13441"/>
                </a:cubicBezTo>
                <a:cubicBezTo>
                  <a:pt x="1455" y="13430"/>
                  <a:pt x="1442" y="13425"/>
                  <a:pt x="1430" y="13425"/>
                </a:cubicBezTo>
                <a:close/>
                <a:moveTo>
                  <a:pt x="9715" y="13345"/>
                </a:moveTo>
                <a:cubicBezTo>
                  <a:pt x="9701" y="13345"/>
                  <a:pt x="9688" y="13353"/>
                  <a:pt x="9683" y="13370"/>
                </a:cubicBezTo>
                <a:cubicBezTo>
                  <a:pt x="9670" y="13418"/>
                  <a:pt x="9663" y="13466"/>
                  <a:pt x="9663" y="13514"/>
                </a:cubicBezTo>
                <a:cubicBezTo>
                  <a:pt x="9663" y="13537"/>
                  <a:pt x="9681" y="13549"/>
                  <a:pt x="9699" y="13549"/>
                </a:cubicBezTo>
                <a:cubicBezTo>
                  <a:pt x="9716" y="13549"/>
                  <a:pt x="9735" y="13537"/>
                  <a:pt x="9735" y="13514"/>
                </a:cubicBezTo>
                <a:cubicBezTo>
                  <a:pt x="9736" y="13472"/>
                  <a:pt x="9741" y="13430"/>
                  <a:pt x="9751" y="13389"/>
                </a:cubicBezTo>
                <a:cubicBezTo>
                  <a:pt x="9759" y="13363"/>
                  <a:pt x="9737" y="13345"/>
                  <a:pt x="9715" y="13345"/>
                </a:cubicBezTo>
                <a:close/>
                <a:moveTo>
                  <a:pt x="6430" y="13487"/>
                </a:moveTo>
                <a:cubicBezTo>
                  <a:pt x="6422" y="13487"/>
                  <a:pt x="6414" y="13490"/>
                  <a:pt x="6406" y="13497"/>
                </a:cubicBezTo>
                <a:lnTo>
                  <a:pt x="6391" y="13513"/>
                </a:lnTo>
                <a:cubicBezTo>
                  <a:pt x="6366" y="13538"/>
                  <a:pt x="6390" y="13573"/>
                  <a:pt x="6417" y="13573"/>
                </a:cubicBezTo>
                <a:cubicBezTo>
                  <a:pt x="6425" y="13573"/>
                  <a:pt x="6434" y="13570"/>
                  <a:pt x="6441" y="13562"/>
                </a:cubicBezTo>
                <a:lnTo>
                  <a:pt x="6457" y="13546"/>
                </a:lnTo>
                <a:cubicBezTo>
                  <a:pt x="6482" y="13522"/>
                  <a:pt x="6457" y="13487"/>
                  <a:pt x="6430" y="13487"/>
                </a:cubicBezTo>
                <a:close/>
                <a:moveTo>
                  <a:pt x="24706" y="13515"/>
                </a:moveTo>
                <a:cubicBezTo>
                  <a:pt x="24660" y="13515"/>
                  <a:pt x="24660" y="13586"/>
                  <a:pt x="24706" y="13586"/>
                </a:cubicBezTo>
                <a:cubicBezTo>
                  <a:pt x="24706" y="13586"/>
                  <a:pt x="24706" y="13586"/>
                  <a:pt x="24707" y="13586"/>
                </a:cubicBezTo>
                <a:cubicBezTo>
                  <a:pt x="24752" y="13586"/>
                  <a:pt x="24751" y="13517"/>
                  <a:pt x="24706" y="13515"/>
                </a:cubicBezTo>
                <a:close/>
                <a:moveTo>
                  <a:pt x="15309" y="13474"/>
                </a:moveTo>
                <a:cubicBezTo>
                  <a:pt x="15295" y="13474"/>
                  <a:pt x="15281" y="13482"/>
                  <a:pt x="15275" y="13498"/>
                </a:cubicBezTo>
                <a:cubicBezTo>
                  <a:pt x="15270" y="13514"/>
                  <a:pt x="15265" y="13529"/>
                  <a:pt x="15261" y="13543"/>
                </a:cubicBezTo>
                <a:cubicBezTo>
                  <a:pt x="15252" y="13569"/>
                  <a:pt x="15273" y="13587"/>
                  <a:pt x="15295" y="13587"/>
                </a:cubicBezTo>
                <a:cubicBezTo>
                  <a:pt x="15308" y="13587"/>
                  <a:pt x="15322" y="13580"/>
                  <a:pt x="15328" y="13562"/>
                </a:cubicBezTo>
                <a:cubicBezTo>
                  <a:pt x="15334" y="13546"/>
                  <a:pt x="15339" y="13532"/>
                  <a:pt x="15343" y="13518"/>
                </a:cubicBezTo>
                <a:cubicBezTo>
                  <a:pt x="15352" y="13492"/>
                  <a:pt x="15330" y="13474"/>
                  <a:pt x="15309" y="13474"/>
                </a:cubicBezTo>
                <a:close/>
                <a:moveTo>
                  <a:pt x="7580" y="13533"/>
                </a:moveTo>
                <a:cubicBezTo>
                  <a:pt x="7535" y="13533"/>
                  <a:pt x="7535" y="13603"/>
                  <a:pt x="7580" y="13603"/>
                </a:cubicBezTo>
                <a:lnTo>
                  <a:pt x="7595" y="13603"/>
                </a:lnTo>
                <a:cubicBezTo>
                  <a:pt x="7641" y="13603"/>
                  <a:pt x="7641" y="13533"/>
                  <a:pt x="7595" y="13533"/>
                </a:cubicBezTo>
                <a:close/>
                <a:moveTo>
                  <a:pt x="16704" y="13475"/>
                </a:moveTo>
                <a:cubicBezTo>
                  <a:pt x="16664" y="13475"/>
                  <a:pt x="16628" y="13528"/>
                  <a:pt x="16664" y="13565"/>
                </a:cubicBezTo>
                <a:cubicBezTo>
                  <a:pt x="16675" y="13576"/>
                  <a:pt x="16683" y="13586"/>
                  <a:pt x="16693" y="13596"/>
                </a:cubicBezTo>
                <a:cubicBezTo>
                  <a:pt x="16703" y="13607"/>
                  <a:pt x="16716" y="13612"/>
                  <a:pt x="16728" y="13612"/>
                </a:cubicBezTo>
                <a:cubicBezTo>
                  <a:pt x="16768" y="13612"/>
                  <a:pt x="16805" y="13558"/>
                  <a:pt x="16769" y="13520"/>
                </a:cubicBezTo>
                <a:cubicBezTo>
                  <a:pt x="16760" y="13510"/>
                  <a:pt x="16749" y="13499"/>
                  <a:pt x="16740" y="13491"/>
                </a:cubicBezTo>
                <a:cubicBezTo>
                  <a:pt x="16729" y="13479"/>
                  <a:pt x="16717" y="13475"/>
                  <a:pt x="16704" y="13475"/>
                </a:cubicBezTo>
                <a:close/>
                <a:moveTo>
                  <a:pt x="8978" y="13475"/>
                </a:moveTo>
                <a:cubicBezTo>
                  <a:pt x="8951" y="13475"/>
                  <a:pt x="8924" y="13493"/>
                  <a:pt x="8924" y="13528"/>
                </a:cubicBezTo>
                <a:lnTo>
                  <a:pt x="8924" y="13572"/>
                </a:lnTo>
                <a:cubicBezTo>
                  <a:pt x="8924" y="13606"/>
                  <a:pt x="8950" y="13623"/>
                  <a:pt x="8977" y="13623"/>
                </a:cubicBezTo>
                <a:cubicBezTo>
                  <a:pt x="9004" y="13623"/>
                  <a:pt x="9031" y="13606"/>
                  <a:pt x="9031" y="13572"/>
                </a:cubicBezTo>
                <a:lnTo>
                  <a:pt x="9031" y="13528"/>
                </a:lnTo>
                <a:cubicBezTo>
                  <a:pt x="9032" y="13493"/>
                  <a:pt x="9005" y="13475"/>
                  <a:pt x="8978" y="13475"/>
                </a:cubicBezTo>
                <a:close/>
                <a:moveTo>
                  <a:pt x="11324" y="13510"/>
                </a:moveTo>
                <a:cubicBezTo>
                  <a:pt x="11283" y="13510"/>
                  <a:pt x="11246" y="13563"/>
                  <a:pt x="11283" y="13601"/>
                </a:cubicBezTo>
                <a:lnTo>
                  <a:pt x="11299" y="13617"/>
                </a:lnTo>
                <a:cubicBezTo>
                  <a:pt x="11310" y="13628"/>
                  <a:pt x="11322" y="13632"/>
                  <a:pt x="11334" y="13632"/>
                </a:cubicBezTo>
                <a:cubicBezTo>
                  <a:pt x="11375" y="13632"/>
                  <a:pt x="11412" y="13579"/>
                  <a:pt x="11375" y="13541"/>
                </a:cubicBezTo>
                <a:lnTo>
                  <a:pt x="11359" y="13526"/>
                </a:lnTo>
                <a:cubicBezTo>
                  <a:pt x="11348" y="13515"/>
                  <a:pt x="11336" y="13510"/>
                  <a:pt x="11324" y="13510"/>
                </a:cubicBezTo>
                <a:close/>
                <a:moveTo>
                  <a:pt x="20072" y="13484"/>
                </a:moveTo>
                <a:cubicBezTo>
                  <a:pt x="20048" y="13484"/>
                  <a:pt x="20028" y="13500"/>
                  <a:pt x="20020" y="13522"/>
                </a:cubicBezTo>
                <a:cubicBezTo>
                  <a:pt x="20015" y="13536"/>
                  <a:pt x="20009" y="13552"/>
                  <a:pt x="20004" y="13566"/>
                </a:cubicBezTo>
                <a:cubicBezTo>
                  <a:pt x="19994" y="13594"/>
                  <a:pt x="20015" y="13625"/>
                  <a:pt x="20041" y="13632"/>
                </a:cubicBezTo>
                <a:cubicBezTo>
                  <a:pt x="20045" y="13634"/>
                  <a:pt x="20050" y="13634"/>
                  <a:pt x="20054" y="13634"/>
                </a:cubicBezTo>
                <a:cubicBezTo>
                  <a:pt x="20078" y="13634"/>
                  <a:pt x="20099" y="13618"/>
                  <a:pt x="20107" y="13596"/>
                </a:cubicBezTo>
                <a:cubicBezTo>
                  <a:pt x="20112" y="13581"/>
                  <a:pt x="20117" y="13565"/>
                  <a:pt x="20123" y="13551"/>
                </a:cubicBezTo>
                <a:cubicBezTo>
                  <a:pt x="20133" y="13524"/>
                  <a:pt x="20112" y="13492"/>
                  <a:pt x="20086" y="13486"/>
                </a:cubicBezTo>
                <a:cubicBezTo>
                  <a:pt x="20081" y="13484"/>
                  <a:pt x="20076" y="13484"/>
                  <a:pt x="20072" y="13484"/>
                </a:cubicBezTo>
                <a:close/>
                <a:moveTo>
                  <a:pt x="9341" y="13536"/>
                </a:moveTo>
                <a:cubicBezTo>
                  <a:pt x="9313" y="13536"/>
                  <a:pt x="9288" y="13572"/>
                  <a:pt x="9313" y="13597"/>
                </a:cubicBezTo>
                <a:cubicBezTo>
                  <a:pt x="9324" y="13607"/>
                  <a:pt x="9334" y="13617"/>
                  <a:pt x="9344" y="13627"/>
                </a:cubicBezTo>
                <a:cubicBezTo>
                  <a:pt x="9351" y="13634"/>
                  <a:pt x="9359" y="13637"/>
                  <a:pt x="9367" y="13637"/>
                </a:cubicBezTo>
                <a:cubicBezTo>
                  <a:pt x="9395" y="13637"/>
                  <a:pt x="9420" y="13601"/>
                  <a:pt x="9394" y="13577"/>
                </a:cubicBezTo>
                <a:cubicBezTo>
                  <a:pt x="9383" y="13566"/>
                  <a:pt x="9373" y="13557"/>
                  <a:pt x="9364" y="13546"/>
                </a:cubicBezTo>
                <a:cubicBezTo>
                  <a:pt x="9357" y="13539"/>
                  <a:pt x="9349" y="13536"/>
                  <a:pt x="9341" y="13536"/>
                </a:cubicBezTo>
                <a:close/>
                <a:moveTo>
                  <a:pt x="4712" y="13497"/>
                </a:moveTo>
                <a:cubicBezTo>
                  <a:pt x="4691" y="13497"/>
                  <a:pt x="4669" y="13514"/>
                  <a:pt x="4675" y="13540"/>
                </a:cubicBezTo>
                <a:lnTo>
                  <a:pt x="4690" y="13615"/>
                </a:lnTo>
                <a:cubicBezTo>
                  <a:pt x="4694" y="13633"/>
                  <a:pt x="4707" y="13640"/>
                  <a:pt x="4720" y="13640"/>
                </a:cubicBezTo>
                <a:cubicBezTo>
                  <a:pt x="4741" y="13640"/>
                  <a:pt x="4763" y="13623"/>
                  <a:pt x="4758" y="13597"/>
                </a:cubicBezTo>
                <a:lnTo>
                  <a:pt x="4743" y="13522"/>
                </a:lnTo>
                <a:cubicBezTo>
                  <a:pt x="4739" y="13504"/>
                  <a:pt x="4726" y="13497"/>
                  <a:pt x="4712" y="13497"/>
                </a:cubicBezTo>
                <a:close/>
                <a:moveTo>
                  <a:pt x="4464" y="13542"/>
                </a:moveTo>
                <a:cubicBezTo>
                  <a:pt x="4446" y="13542"/>
                  <a:pt x="4428" y="13554"/>
                  <a:pt x="4428" y="13577"/>
                </a:cubicBezTo>
                <a:lnTo>
                  <a:pt x="4428" y="13607"/>
                </a:lnTo>
                <a:cubicBezTo>
                  <a:pt x="4428" y="13630"/>
                  <a:pt x="4446" y="13642"/>
                  <a:pt x="4464" y="13642"/>
                </a:cubicBezTo>
                <a:cubicBezTo>
                  <a:pt x="4481" y="13642"/>
                  <a:pt x="4499" y="13630"/>
                  <a:pt x="4499" y="13607"/>
                </a:cubicBezTo>
                <a:lnTo>
                  <a:pt x="4499" y="13577"/>
                </a:lnTo>
                <a:cubicBezTo>
                  <a:pt x="4499" y="13554"/>
                  <a:pt x="4481" y="13542"/>
                  <a:pt x="4464" y="13542"/>
                </a:cubicBezTo>
                <a:close/>
                <a:moveTo>
                  <a:pt x="3261" y="13537"/>
                </a:moveTo>
                <a:cubicBezTo>
                  <a:pt x="3234" y="13537"/>
                  <a:pt x="3208" y="13554"/>
                  <a:pt x="3208" y="13588"/>
                </a:cubicBezTo>
                <a:lnTo>
                  <a:pt x="3208" y="13604"/>
                </a:lnTo>
                <a:cubicBezTo>
                  <a:pt x="3208" y="13639"/>
                  <a:pt x="3235" y="13657"/>
                  <a:pt x="3261" y="13657"/>
                </a:cubicBezTo>
                <a:cubicBezTo>
                  <a:pt x="3288" y="13657"/>
                  <a:pt x="3315" y="13639"/>
                  <a:pt x="3315" y="13604"/>
                </a:cubicBezTo>
                <a:lnTo>
                  <a:pt x="3315" y="13588"/>
                </a:lnTo>
                <a:cubicBezTo>
                  <a:pt x="3314" y="13554"/>
                  <a:pt x="3287" y="13537"/>
                  <a:pt x="3261" y="13537"/>
                </a:cubicBezTo>
                <a:close/>
                <a:moveTo>
                  <a:pt x="24450" y="13590"/>
                </a:moveTo>
                <a:cubicBezTo>
                  <a:pt x="24404" y="13590"/>
                  <a:pt x="24404" y="13661"/>
                  <a:pt x="24450" y="13661"/>
                </a:cubicBezTo>
                <a:lnTo>
                  <a:pt x="24466" y="13661"/>
                </a:lnTo>
                <a:cubicBezTo>
                  <a:pt x="24466" y="13661"/>
                  <a:pt x="24466" y="13661"/>
                  <a:pt x="24467" y="13661"/>
                </a:cubicBezTo>
                <a:cubicBezTo>
                  <a:pt x="24511" y="13661"/>
                  <a:pt x="24512" y="13590"/>
                  <a:pt x="24466" y="13590"/>
                </a:cubicBezTo>
                <a:close/>
                <a:moveTo>
                  <a:pt x="6393" y="13620"/>
                </a:moveTo>
                <a:cubicBezTo>
                  <a:pt x="6348" y="13620"/>
                  <a:pt x="6348" y="13691"/>
                  <a:pt x="6394" y="13691"/>
                </a:cubicBezTo>
                <a:cubicBezTo>
                  <a:pt x="6440" y="13691"/>
                  <a:pt x="6440" y="13620"/>
                  <a:pt x="6394" y="13620"/>
                </a:cubicBezTo>
                <a:cubicBezTo>
                  <a:pt x="6393" y="13620"/>
                  <a:pt x="6393" y="13620"/>
                  <a:pt x="6393" y="13620"/>
                </a:cubicBezTo>
                <a:close/>
                <a:moveTo>
                  <a:pt x="16132" y="13546"/>
                </a:moveTo>
                <a:cubicBezTo>
                  <a:pt x="16113" y="13546"/>
                  <a:pt x="16096" y="13556"/>
                  <a:pt x="16085" y="13573"/>
                </a:cubicBezTo>
                <a:cubicBezTo>
                  <a:pt x="16075" y="13588"/>
                  <a:pt x="16065" y="13603"/>
                  <a:pt x="16055" y="13618"/>
                </a:cubicBezTo>
                <a:cubicBezTo>
                  <a:pt x="16039" y="13641"/>
                  <a:pt x="16049" y="13676"/>
                  <a:pt x="16075" y="13691"/>
                </a:cubicBezTo>
                <a:cubicBezTo>
                  <a:pt x="16083" y="13696"/>
                  <a:pt x="16092" y="13698"/>
                  <a:pt x="16101" y="13698"/>
                </a:cubicBezTo>
                <a:cubicBezTo>
                  <a:pt x="16119" y="13698"/>
                  <a:pt x="16137" y="13688"/>
                  <a:pt x="16148" y="13671"/>
                </a:cubicBezTo>
                <a:cubicBezTo>
                  <a:pt x="16158" y="13655"/>
                  <a:pt x="16168" y="13641"/>
                  <a:pt x="16178" y="13627"/>
                </a:cubicBezTo>
                <a:cubicBezTo>
                  <a:pt x="16194" y="13603"/>
                  <a:pt x="16184" y="13567"/>
                  <a:pt x="16158" y="13554"/>
                </a:cubicBezTo>
                <a:cubicBezTo>
                  <a:pt x="16150" y="13549"/>
                  <a:pt x="16141" y="13546"/>
                  <a:pt x="16132" y="13546"/>
                </a:cubicBezTo>
                <a:close/>
                <a:moveTo>
                  <a:pt x="23862" y="13618"/>
                </a:moveTo>
                <a:cubicBezTo>
                  <a:pt x="23856" y="13618"/>
                  <a:pt x="23851" y="13619"/>
                  <a:pt x="23846" y="13622"/>
                </a:cubicBezTo>
                <a:cubicBezTo>
                  <a:pt x="23835" y="13627"/>
                  <a:pt x="23826" y="13632"/>
                  <a:pt x="23815" y="13638"/>
                </a:cubicBezTo>
                <a:cubicBezTo>
                  <a:pt x="23780" y="13656"/>
                  <a:pt x="23801" y="13703"/>
                  <a:pt x="23833" y="13703"/>
                </a:cubicBezTo>
                <a:cubicBezTo>
                  <a:pt x="23839" y="13703"/>
                  <a:pt x="23844" y="13701"/>
                  <a:pt x="23850" y="13698"/>
                </a:cubicBezTo>
                <a:cubicBezTo>
                  <a:pt x="23861" y="13693"/>
                  <a:pt x="23870" y="13688"/>
                  <a:pt x="23880" y="13683"/>
                </a:cubicBezTo>
                <a:cubicBezTo>
                  <a:pt x="23916" y="13666"/>
                  <a:pt x="23894" y="13618"/>
                  <a:pt x="23862" y="13618"/>
                </a:cubicBezTo>
                <a:close/>
                <a:moveTo>
                  <a:pt x="5252" y="13572"/>
                </a:moveTo>
                <a:cubicBezTo>
                  <a:pt x="5215" y="13572"/>
                  <a:pt x="5207" y="13618"/>
                  <a:pt x="5231" y="13636"/>
                </a:cubicBezTo>
                <a:cubicBezTo>
                  <a:pt x="5199" y="13649"/>
                  <a:pt x="5204" y="13704"/>
                  <a:pt x="5243" y="13706"/>
                </a:cubicBezTo>
                <a:cubicBezTo>
                  <a:pt x="5280" y="13706"/>
                  <a:pt x="5289" y="13660"/>
                  <a:pt x="5264" y="13641"/>
                </a:cubicBezTo>
                <a:cubicBezTo>
                  <a:pt x="5296" y="13628"/>
                  <a:pt x="5293" y="13572"/>
                  <a:pt x="5252" y="13572"/>
                </a:cubicBezTo>
                <a:close/>
                <a:moveTo>
                  <a:pt x="3893" y="13541"/>
                </a:moveTo>
                <a:cubicBezTo>
                  <a:pt x="3875" y="13541"/>
                  <a:pt x="3858" y="13553"/>
                  <a:pt x="3858" y="13576"/>
                </a:cubicBezTo>
                <a:lnTo>
                  <a:pt x="3858" y="13682"/>
                </a:lnTo>
                <a:cubicBezTo>
                  <a:pt x="3858" y="13705"/>
                  <a:pt x="3875" y="13716"/>
                  <a:pt x="3893" y="13716"/>
                </a:cubicBezTo>
                <a:cubicBezTo>
                  <a:pt x="3910" y="13716"/>
                  <a:pt x="3928" y="13705"/>
                  <a:pt x="3928" y="13682"/>
                </a:cubicBezTo>
                <a:lnTo>
                  <a:pt x="3928" y="13576"/>
                </a:lnTo>
                <a:cubicBezTo>
                  <a:pt x="3928" y="13553"/>
                  <a:pt x="3910" y="13541"/>
                  <a:pt x="3893" y="13541"/>
                </a:cubicBezTo>
                <a:close/>
                <a:moveTo>
                  <a:pt x="14513" y="13620"/>
                </a:moveTo>
                <a:cubicBezTo>
                  <a:pt x="14489" y="13620"/>
                  <a:pt x="14465" y="13646"/>
                  <a:pt x="14480" y="13674"/>
                </a:cubicBezTo>
                <a:cubicBezTo>
                  <a:pt x="14485" y="13685"/>
                  <a:pt x="14491" y="13693"/>
                  <a:pt x="14496" y="13704"/>
                </a:cubicBezTo>
                <a:cubicBezTo>
                  <a:pt x="14502" y="13716"/>
                  <a:pt x="14512" y="13722"/>
                  <a:pt x="14523" y="13722"/>
                </a:cubicBezTo>
                <a:cubicBezTo>
                  <a:pt x="14546" y="13722"/>
                  <a:pt x="14570" y="13696"/>
                  <a:pt x="14557" y="13669"/>
                </a:cubicBezTo>
                <a:cubicBezTo>
                  <a:pt x="14551" y="13659"/>
                  <a:pt x="14546" y="13649"/>
                  <a:pt x="14541" y="13639"/>
                </a:cubicBezTo>
                <a:cubicBezTo>
                  <a:pt x="14534" y="13626"/>
                  <a:pt x="14524" y="13620"/>
                  <a:pt x="14513" y="13620"/>
                </a:cubicBezTo>
                <a:close/>
                <a:moveTo>
                  <a:pt x="21030" y="13654"/>
                </a:moveTo>
                <a:cubicBezTo>
                  <a:pt x="21012" y="13654"/>
                  <a:pt x="20994" y="13665"/>
                  <a:pt x="20994" y="13688"/>
                </a:cubicBezTo>
                <a:lnTo>
                  <a:pt x="20994" y="13704"/>
                </a:lnTo>
                <a:cubicBezTo>
                  <a:pt x="20994" y="13727"/>
                  <a:pt x="21012" y="13738"/>
                  <a:pt x="21030" y="13738"/>
                </a:cubicBezTo>
                <a:cubicBezTo>
                  <a:pt x="21048" y="13738"/>
                  <a:pt x="21065" y="13727"/>
                  <a:pt x="21065" y="13704"/>
                </a:cubicBezTo>
                <a:lnTo>
                  <a:pt x="21065" y="13688"/>
                </a:lnTo>
                <a:cubicBezTo>
                  <a:pt x="21065" y="13665"/>
                  <a:pt x="21048" y="13654"/>
                  <a:pt x="21030" y="13654"/>
                </a:cubicBezTo>
                <a:close/>
                <a:moveTo>
                  <a:pt x="12328" y="13633"/>
                </a:moveTo>
                <a:cubicBezTo>
                  <a:pt x="12258" y="13633"/>
                  <a:pt x="12258" y="13740"/>
                  <a:pt x="12328" y="13740"/>
                </a:cubicBezTo>
                <a:cubicBezTo>
                  <a:pt x="12396" y="13740"/>
                  <a:pt x="12396" y="13633"/>
                  <a:pt x="12328" y="13633"/>
                </a:cubicBezTo>
                <a:close/>
                <a:moveTo>
                  <a:pt x="5655" y="13649"/>
                </a:moveTo>
                <a:cubicBezTo>
                  <a:pt x="5641" y="13649"/>
                  <a:pt x="5629" y="13656"/>
                  <a:pt x="5625" y="13674"/>
                </a:cubicBezTo>
                <a:lnTo>
                  <a:pt x="5609" y="13749"/>
                </a:lnTo>
                <a:cubicBezTo>
                  <a:pt x="5603" y="13775"/>
                  <a:pt x="5626" y="13793"/>
                  <a:pt x="5647" y="13793"/>
                </a:cubicBezTo>
                <a:cubicBezTo>
                  <a:pt x="5661" y="13793"/>
                  <a:pt x="5673" y="13786"/>
                  <a:pt x="5677" y="13769"/>
                </a:cubicBezTo>
                <a:lnTo>
                  <a:pt x="5693" y="13693"/>
                </a:lnTo>
                <a:cubicBezTo>
                  <a:pt x="5699" y="13667"/>
                  <a:pt x="5676" y="13649"/>
                  <a:pt x="5655" y="13649"/>
                </a:cubicBezTo>
                <a:close/>
                <a:moveTo>
                  <a:pt x="5755" y="13710"/>
                </a:moveTo>
                <a:cubicBezTo>
                  <a:pt x="5744" y="13710"/>
                  <a:pt x="5736" y="13714"/>
                  <a:pt x="5729" y="13722"/>
                </a:cubicBezTo>
                <a:cubicBezTo>
                  <a:pt x="5727" y="13722"/>
                  <a:pt x="5726" y="13722"/>
                  <a:pt x="5724" y="13722"/>
                </a:cubicBezTo>
                <a:cubicBezTo>
                  <a:pt x="5690" y="13722"/>
                  <a:pt x="5677" y="13781"/>
                  <a:pt x="5717" y="13793"/>
                </a:cubicBezTo>
                <a:cubicBezTo>
                  <a:pt x="5723" y="13795"/>
                  <a:pt x="5729" y="13796"/>
                  <a:pt x="5735" y="13796"/>
                </a:cubicBezTo>
                <a:cubicBezTo>
                  <a:pt x="5759" y="13796"/>
                  <a:pt x="5779" y="13778"/>
                  <a:pt x="5790" y="13755"/>
                </a:cubicBezTo>
                <a:cubicBezTo>
                  <a:pt x="5797" y="13737"/>
                  <a:pt x="5781" y="13716"/>
                  <a:pt x="5765" y="13711"/>
                </a:cubicBezTo>
                <a:cubicBezTo>
                  <a:pt x="5762" y="13710"/>
                  <a:pt x="5758" y="13710"/>
                  <a:pt x="5755" y="13710"/>
                </a:cubicBezTo>
                <a:close/>
                <a:moveTo>
                  <a:pt x="392" y="13695"/>
                </a:moveTo>
                <a:cubicBezTo>
                  <a:pt x="368" y="13695"/>
                  <a:pt x="344" y="13721"/>
                  <a:pt x="359" y="13749"/>
                </a:cubicBezTo>
                <a:cubicBezTo>
                  <a:pt x="364" y="13759"/>
                  <a:pt x="369" y="13769"/>
                  <a:pt x="374" y="13779"/>
                </a:cubicBezTo>
                <a:cubicBezTo>
                  <a:pt x="381" y="13791"/>
                  <a:pt x="391" y="13797"/>
                  <a:pt x="402" y="13797"/>
                </a:cubicBezTo>
                <a:cubicBezTo>
                  <a:pt x="425" y="13797"/>
                  <a:pt x="449" y="13772"/>
                  <a:pt x="435" y="13743"/>
                </a:cubicBezTo>
                <a:cubicBezTo>
                  <a:pt x="430" y="13734"/>
                  <a:pt x="425" y="13724"/>
                  <a:pt x="419" y="13713"/>
                </a:cubicBezTo>
                <a:cubicBezTo>
                  <a:pt x="413" y="13700"/>
                  <a:pt x="402" y="13695"/>
                  <a:pt x="392" y="13695"/>
                </a:cubicBezTo>
                <a:close/>
                <a:moveTo>
                  <a:pt x="18956" y="13724"/>
                </a:moveTo>
                <a:cubicBezTo>
                  <a:pt x="18938" y="13724"/>
                  <a:pt x="18920" y="13735"/>
                  <a:pt x="18920" y="13758"/>
                </a:cubicBezTo>
                <a:lnTo>
                  <a:pt x="18920" y="13774"/>
                </a:lnTo>
                <a:cubicBezTo>
                  <a:pt x="18920" y="13796"/>
                  <a:pt x="18938" y="13808"/>
                  <a:pt x="18955" y="13808"/>
                </a:cubicBezTo>
                <a:cubicBezTo>
                  <a:pt x="18973" y="13808"/>
                  <a:pt x="18991" y="13796"/>
                  <a:pt x="18991" y="13774"/>
                </a:cubicBezTo>
                <a:lnTo>
                  <a:pt x="18991" y="13758"/>
                </a:lnTo>
                <a:cubicBezTo>
                  <a:pt x="18992" y="13735"/>
                  <a:pt x="18974" y="13724"/>
                  <a:pt x="18956" y="13724"/>
                </a:cubicBezTo>
                <a:close/>
                <a:moveTo>
                  <a:pt x="2719" y="13729"/>
                </a:moveTo>
                <a:cubicBezTo>
                  <a:pt x="2651" y="13729"/>
                  <a:pt x="2650" y="13837"/>
                  <a:pt x="2719" y="13837"/>
                </a:cubicBezTo>
                <a:cubicBezTo>
                  <a:pt x="2789" y="13837"/>
                  <a:pt x="2789" y="13729"/>
                  <a:pt x="2719" y="13729"/>
                </a:cubicBezTo>
                <a:close/>
                <a:moveTo>
                  <a:pt x="4792" y="13783"/>
                </a:moveTo>
                <a:cubicBezTo>
                  <a:pt x="4774" y="13783"/>
                  <a:pt x="4756" y="13795"/>
                  <a:pt x="4756" y="13818"/>
                </a:cubicBezTo>
                <a:lnTo>
                  <a:pt x="4756" y="13834"/>
                </a:lnTo>
                <a:cubicBezTo>
                  <a:pt x="4756" y="13857"/>
                  <a:pt x="4774" y="13868"/>
                  <a:pt x="4792" y="13868"/>
                </a:cubicBezTo>
                <a:cubicBezTo>
                  <a:pt x="4810" y="13868"/>
                  <a:pt x="4828" y="13857"/>
                  <a:pt x="4828" y="13834"/>
                </a:cubicBezTo>
                <a:lnTo>
                  <a:pt x="4828" y="13818"/>
                </a:lnTo>
                <a:cubicBezTo>
                  <a:pt x="4828" y="13795"/>
                  <a:pt x="4810" y="13783"/>
                  <a:pt x="4792" y="13783"/>
                </a:cubicBezTo>
                <a:close/>
                <a:moveTo>
                  <a:pt x="23186" y="13825"/>
                </a:moveTo>
                <a:cubicBezTo>
                  <a:pt x="23183" y="13825"/>
                  <a:pt x="23180" y="13826"/>
                  <a:pt x="23177" y="13826"/>
                </a:cubicBezTo>
                <a:cubicBezTo>
                  <a:pt x="23152" y="13831"/>
                  <a:pt x="23128" y="13838"/>
                  <a:pt x="23103" y="13843"/>
                </a:cubicBezTo>
                <a:cubicBezTo>
                  <a:pt x="23061" y="13853"/>
                  <a:pt x="23074" y="13912"/>
                  <a:pt x="23112" y="13912"/>
                </a:cubicBezTo>
                <a:cubicBezTo>
                  <a:pt x="23115" y="13912"/>
                  <a:pt x="23118" y="13912"/>
                  <a:pt x="23121" y="13911"/>
                </a:cubicBezTo>
                <a:cubicBezTo>
                  <a:pt x="23146" y="13906"/>
                  <a:pt x="23171" y="13900"/>
                  <a:pt x="23196" y="13894"/>
                </a:cubicBezTo>
                <a:cubicBezTo>
                  <a:pt x="23237" y="13885"/>
                  <a:pt x="23224" y="13825"/>
                  <a:pt x="23186" y="13825"/>
                </a:cubicBezTo>
                <a:close/>
                <a:moveTo>
                  <a:pt x="14815" y="13831"/>
                </a:moveTo>
                <a:cubicBezTo>
                  <a:pt x="14810" y="13831"/>
                  <a:pt x="14805" y="13832"/>
                  <a:pt x="14801" y="13832"/>
                </a:cubicBezTo>
                <a:cubicBezTo>
                  <a:pt x="14760" y="13842"/>
                  <a:pt x="14771" y="13901"/>
                  <a:pt x="14810" y="13902"/>
                </a:cubicBezTo>
                <a:cubicBezTo>
                  <a:pt x="14815" y="13912"/>
                  <a:pt x="14827" y="13917"/>
                  <a:pt x="14839" y="13917"/>
                </a:cubicBezTo>
                <a:cubicBezTo>
                  <a:pt x="14845" y="13917"/>
                  <a:pt x="14851" y="13915"/>
                  <a:pt x="14856" y="13912"/>
                </a:cubicBezTo>
                <a:cubicBezTo>
                  <a:pt x="14875" y="13902"/>
                  <a:pt x="14877" y="13881"/>
                  <a:pt x="14870" y="13864"/>
                </a:cubicBezTo>
                <a:cubicBezTo>
                  <a:pt x="14860" y="13841"/>
                  <a:pt x="14838" y="13831"/>
                  <a:pt x="14815" y="13831"/>
                </a:cubicBezTo>
                <a:close/>
                <a:moveTo>
                  <a:pt x="15135" y="13831"/>
                </a:moveTo>
                <a:cubicBezTo>
                  <a:pt x="15125" y="13831"/>
                  <a:pt x="15115" y="13836"/>
                  <a:pt x="15109" y="13849"/>
                </a:cubicBezTo>
                <a:cubicBezTo>
                  <a:pt x="15103" y="13860"/>
                  <a:pt x="15098" y="13869"/>
                  <a:pt x="15093" y="13880"/>
                </a:cubicBezTo>
                <a:cubicBezTo>
                  <a:pt x="15079" y="13908"/>
                  <a:pt x="15103" y="13934"/>
                  <a:pt x="15126" y="13934"/>
                </a:cubicBezTo>
                <a:cubicBezTo>
                  <a:pt x="15137" y="13934"/>
                  <a:pt x="15147" y="13928"/>
                  <a:pt x="15154" y="13915"/>
                </a:cubicBezTo>
                <a:cubicBezTo>
                  <a:pt x="15159" y="13905"/>
                  <a:pt x="15164" y="13895"/>
                  <a:pt x="15169" y="13885"/>
                </a:cubicBezTo>
                <a:cubicBezTo>
                  <a:pt x="15183" y="13857"/>
                  <a:pt x="15158" y="13831"/>
                  <a:pt x="15135" y="13831"/>
                </a:cubicBezTo>
                <a:close/>
                <a:moveTo>
                  <a:pt x="4447" y="13872"/>
                </a:moveTo>
                <a:cubicBezTo>
                  <a:pt x="4429" y="13872"/>
                  <a:pt x="4411" y="13884"/>
                  <a:pt x="4411" y="13907"/>
                </a:cubicBezTo>
                <a:lnTo>
                  <a:pt x="4411" y="13923"/>
                </a:lnTo>
                <a:cubicBezTo>
                  <a:pt x="4411" y="13946"/>
                  <a:pt x="4428" y="13957"/>
                  <a:pt x="4446" y="13957"/>
                </a:cubicBezTo>
                <a:cubicBezTo>
                  <a:pt x="4464" y="13957"/>
                  <a:pt x="4482" y="13946"/>
                  <a:pt x="4482" y="13923"/>
                </a:cubicBezTo>
                <a:lnTo>
                  <a:pt x="4482" y="13907"/>
                </a:lnTo>
                <a:cubicBezTo>
                  <a:pt x="4482" y="13884"/>
                  <a:pt x="4465" y="13872"/>
                  <a:pt x="4447" y="13872"/>
                </a:cubicBezTo>
                <a:close/>
                <a:moveTo>
                  <a:pt x="2192" y="13860"/>
                </a:moveTo>
                <a:cubicBezTo>
                  <a:pt x="2188" y="13860"/>
                  <a:pt x="2183" y="13861"/>
                  <a:pt x="2178" y="13863"/>
                </a:cubicBezTo>
                <a:cubicBezTo>
                  <a:pt x="2163" y="13868"/>
                  <a:pt x="2148" y="13873"/>
                  <a:pt x="2134" y="13879"/>
                </a:cubicBezTo>
                <a:cubicBezTo>
                  <a:pt x="2106" y="13887"/>
                  <a:pt x="2089" y="13915"/>
                  <a:pt x="2098" y="13944"/>
                </a:cubicBezTo>
                <a:cubicBezTo>
                  <a:pt x="2104" y="13965"/>
                  <a:pt x="2125" y="13983"/>
                  <a:pt x="2148" y="13983"/>
                </a:cubicBezTo>
                <a:cubicBezTo>
                  <a:pt x="2153" y="13983"/>
                  <a:pt x="2158" y="13982"/>
                  <a:pt x="2163" y="13980"/>
                </a:cubicBezTo>
                <a:cubicBezTo>
                  <a:pt x="2178" y="13975"/>
                  <a:pt x="2193" y="13970"/>
                  <a:pt x="2208" y="13964"/>
                </a:cubicBezTo>
                <a:cubicBezTo>
                  <a:pt x="2234" y="13955"/>
                  <a:pt x="2252" y="13927"/>
                  <a:pt x="2244" y="13900"/>
                </a:cubicBezTo>
                <a:cubicBezTo>
                  <a:pt x="2237" y="13878"/>
                  <a:pt x="2215" y="13860"/>
                  <a:pt x="2192" y="13860"/>
                </a:cubicBezTo>
                <a:close/>
                <a:moveTo>
                  <a:pt x="17208" y="13851"/>
                </a:moveTo>
                <a:cubicBezTo>
                  <a:pt x="17197" y="13851"/>
                  <a:pt x="17187" y="13857"/>
                  <a:pt x="17181" y="13869"/>
                </a:cubicBezTo>
                <a:cubicBezTo>
                  <a:pt x="17170" y="13889"/>
                  <a:pt x="17162" y="13910"/>
                  <a:pt x="17150" y="13929"/>
                </a:cubicBezTo>
                <a:cubicBezTo>
                  <a:pt x="17137" y="13957"/>
                  <a:pt x="17161" y="13983"/>
                  <a:pt x="17185" y="13983"/>
                </a:cubicBezTo>
                <a:cubicBezTo>
                  <a:pt x="17195" y="13983"/>
                  <a:pt x="17206" y="13978"/>
                  <a:pt x="17212" y="13964"/>
                </a:cubicBezTo>
                <a:cubicBezTo>
                  <a:pt x="17223" y="13945"/>
                  <a:pt x="17232" y="13924"/>
                  <a:pt x="17243" y="13905"/>
                </a:cubicBezTo>
                <a:cubicBezTo>
                  <a:pt x="17256" y="13877"/>
                  <a:pt x="17231" y="13851"/>
                  <a:pt x="17208" y="13851"/>
                </a:cubicBezTo>
                <a:close/>
                <a:moveTo>
                  <a:pt x="8978" y="13849"/>
                </a:moveTo>
                <a:cubicBezTo>
                  <a:pt x="8955" y="13849"/>
                  <a:pt x="8934" y="13865"/>
                  <a:pt x="8926" y="13887"/>
                </a:cubicBezTo>
                <a:cubicBezTo>
                  <a:pt x="8921" y="13903"/>
                  <a:pt x="8915" y="13917"/>
                  <a:pt x="8910" y="13932"/>
                </a:cubicBezTo>
                <a:cubicBezTo>
                  <a:pt x="8902" y="13959"/>
                  <a:pt x="8921" y="13991"/>
                  <a:pt x="8947" y="13997"/>
                </a:cubicBezTo>
                <a:cubicBezTo>
                  <a:pt x="8952" y="13998"/>
                  <a:pt x="8956" y="13999"/>
                  <a:pt x="8961" y="13999"/>
                </a:cubicBezTo>
                <a:cubicBezTo>
                  <a:pt x="8985" y="13999"/>
                  <a:pt x="9005" y="13982"/>
                  <a:pt x="9013" y="13960"/>
                </a:cubicBezTo>
                <a:cubicBezTo>
                  <a:pt x="9018" y="13945"/>
                  <a:pt x="9023" y="13931"/>
                  <a:pt x="9028" y="13916"/>
                </a:cubicBezTo>
                <a:cubicBezTo>
                  <a:pt x="9038" y="13890"/>
                  <a:pt x="9018" y="13859"/>
                  <a:pt x="8992" y="13850"/>
                </a:cubicBezTo>
                <a:cubicBezTo>
                  <a:pt x="8987" y="13849"/>
                  <a:pt x="8983" y="13849"/>
                  <a:pt x="8978" y="13849"/>
                </a:cubicBezTo>
                <a:close/>
                <a:moveTo>
                  <a:pt x="11515" y="13979"/>
                </a:moveTo>
                <a:cubicBezTo>
                  <a:pt x="11469" y="13979"/>
                  <a:pt x="11469" y="14049"/>
                  <a:pt x="11515" y="14049"/>
                </a:cubicBezTo>
                <a:cubicBezTo>
                  <a:pt x="11516" y="14049"/>
                  <a:pt x="11517" y="14049"/>
                  <a:pt x="11517" y="14049"/>
                </a:cubicBezTo>
                <a:cubicBezTo>
                  <a:pt x="11560" y="14049"/>
                  <a:pt x="11560" y="13979"/>
                  <a:pt x="11515" y="13979"/>
                </a:cubicBezTo>
                <a:close/>
                <a:moveTo>
                  <a:pt x="889" y="13908"/>
                </a:moveTo>
                <a:cubicBezTo>
                  <a:pt x="868" y="13908"/>
                  <a:pt x="846" y="13925"/>
                  <a:pt x="852" y="13951"/>
                </a:cubicBezTo>
                <a:cubicBezTo>
                  <a:pt x="857" y="13976"/>
                  <a:pt x="862" y="14001"/>
                  <a:pt x="867" y="14026"/>
                </a:cubicBezTo>
                <a:cubicBezTo>
                  <a:pt x="870" y="14044"/>
                  <a:pt x="883" y="14052"/>
                  <a:pt x="897" y="14052"/>
                </a:cubicBezTo>
                <a:cubicBezTo>
                  <a:pt x="917" y="14052"/>
                  <a:pt x="940" y="14034"/>
                  <a:pt x="935" y="14007"/>
                </a:cubicBezTo>
                <a:cubicBezTo>
                  <a:pt x="931" y="13984"/>
                  <a:pt x="925" y="13958"/>
                  <a:pt x="920" y="13933"/>
                </a:cubicBezTo>
                <a:cubicBezTo>
                  <a:pt x="916" y="13915"/>
                  <a:pt x="903" y="13908"/>
                  <a:pt x="889" y="13908"/>
                </a:cubicBezTo>
                <a:close/>
                <a:moveTo>
                  <a:pt x="21300" y="13984"/>
                </a:moveTo>
                <a:cubicBezTo>
                  <a:pt x="21254" y="13984"/>
                  <a:pt x="21254" y="14055"/>
                  <a:pt x="21300" y="14055"/>
                </a:cubicBezTo>
                <a:cubicBezTo>
                  <a:pt x="21345" y="14055"/>
                  <a:pt x="21345" y="13984"/>
                  <a:pt x="21300" y="13984"/>
                </a:cubicBezTo>
                <a:close/>
                <a:moveTo>
                  <a:pt x="10014" y="13960"/>
                </a:moveTo>
                <a:cubicBezTo>
                  <a:pt x="9987" y="13960"/>
                  <a:pt x="9963" y="13997"/>
                  <a:pt x="9988" y="14021"/>
                </a:cubicBezTo>
                <a:lnTo>
                  <a:pt x="10018" y="14051"/>
                </a:lnTo>
                <a:cubicBezTo>
                  <a:pt x="10026" y="14059"/>
                  <a:pt x="10034" y="14062"/>
                  <a:pt x="10042" y="14062"/>
                </a:cubicBezTo>
                <a:cubicBezTo>
                  <a:pt x="10068" y="14062"/>
                  <a:pt x="10092" y="14026"/>
                  <a:pt x="10068" y="14001"/>
                </a:cubicBezTo>
                <a:lnTo>
                  <a:pt x="10037" y="13971"/>
                </a:lnTo>
                <a:cubicBezTo>
                  <a:pt x="10030" y="13963"/>
                  <a:pt x="10022" y="13960"/>
                  <a:pt x="10014" y="13960"/>
                </a:cubicBezTo>
                <a:close/>
                <a:moveTo>
                  <a:pt x="14028" y="13995"/>
                </a:moveTo>
                <a:cubicBezTo>
                  <a:pt x="13983" y="13995"/>
                  <a:pt x="13983" y="14065"/>
                  <a:pt x="14028" y="14065"/>
                </a:cubicBezTo>
                <a:cubicBezTo>
                  <a:pt x="14074" y="14065"/>
                  <a:pt x="14074" y="13995"/>
                  <a:pt x="14028" y="13995"/>
                </a:cubicBezTo>
                <a:close/>
                <a:moveTo>
                  <a:pt x="8302" y="13939"/>
                </a:moveTo>
                <a:cubicBezTo>
                  <a:pt x="8274" y="13939"/>
                  <a:pt x="8250" y="13976"/>
                  <a:pt x="8275" y="14000"/>
                </a:cubicBezTo>
                <a:cubicBezTo>
                  <a:pt x="8295" y="14020"/>
                  <a:pt x="8315" y="14041"/>
                  <a:pt x="8336" y="14060"/>
                </a:cubicBezTo>
                <a:cubicBezTo>
                  <a:pt x="8344" y="14068"/>
                  <a:pt x="8352" y="14071"/>
                  <a:pt x="8360" y="14071"/>
                </a:cubicBezTo>
                <a:cubicBezTo>
                  <a:pt x="8387" y="14071"/>
                  <a:pt x="8410" y="14035"/>
                  <a:pt x="8385" y="14011"/>
                </a:cubicBezTo>
                <a:cubicBezTo>
                  <a:pt x="8365" y="13991"/>
                  <a:pt x="8346" y="13970"/>
                  <a:pt x="8326" y="13950"/>
                </a:cubicBezTo>
                <a:cubicBezTo>
                  <a:pt x="8318" y="13943"/>
                  <a:pt x="8310" y="13939"/>
                  <a:pt x="8302" y="13939"/>
                </a:cubicBezTo>
                <a:close/>
                <a:moveTo>
                  <a:pt x="10705" y="13974"/>
                </a:moveTo>
                <a:cubicBezTo>
                  <a:pt x="10634" y="13974"/>
                  <a:pt x="10634" y="14081"/>
                  <a:pt x="10705" y="14081"/>
                </a:cubicBezTo>
                <a:cubicBezTo>
                  <a:pt x="10773" y="14081"/>
                  <a:pt x="10773" y="13974"/>
                  <a:pt x="10705" y="13974"/>
                </a:cubicBezTo>
                <a:close/>
                <a:moveTo>
                  <a:pt x="18384" y="13972"/>
                </a:moveTo>
                <a:cubicBezTo>
                  <a:pt x="18375" y="13972"/>
                  <a:pt x="18366" y="13975"/>
                  <a:pt x="18357" y="13979"/>
                </a:cubicBezTo>
                <a:cubicBezTo>
                  <a:pt x="18347" y="13984"/>
                  <a:pt x="18337" y="13990"/>
                  <a:pt x="18327" y="13995"/>
                </a:cubicBezTo>
                <a:cubicBezTo>
                  <a:pt x="18301" y="14007"/>
                  <a:pt x="18294" y="14043"/>
                  <a:pt x="18307" y="14068"/>
                </a:cubicBezTo>
                <a:cubicBezTo>
                  <a:pt x="18318" y="14086"/>
                  <a:pt x="18335" y="14094"/>
                  <a:pt x="18353" y="14094"/>
                </a:cubicBezTo>
                <a:cubicBezTo>
                  <a:pt x="18362" y="14094"/>
                  <a:pt x="18372" y="14092"/>
                  <a:pt x="18380" y="14088"/>
                </a:cubicBezTo>
                <a:cubicBezTo>
                  <a:pt x="18391" y="14083"/>
                  <a:pt x="18400" y="14078"/>
                  <a:pt x="18411" y="14072"/>
                </a:cubicBezTo>
                <a:cubicBezTo>
                  <a:pt x="18437" y="14059"/>
                  <a:pt x="18443" y="14023"/>
                  <a:pt x="18431" y="13999"/>
                </a:cubicBezTo>
                <a:cubicBezTo>
                  <a:pt x="18420" y="13982"/>
                  <a:pt x="18403" y="13972"/>
                  <a:pt x="18384" y="13972"/>
                </a:cubicBezTo>
                <a:close/>
                <a:moveTo>
                  <a:pt x="20638" y="14060"/>
                </a:moveTo>
                <a:cubicBezTo>
                  <a:pt x="20615" y="14060"/>
                  <a:pt x="20615" y="14095"/>
                  <a:pt x="20638" y="14095"/>
                </a:cubicBezTo>
                <a:cubicBezTo>
                  <a:pt x="20661" y="14095"/>
                  <a:pt x="20661" y="14060"/>
                  <a:pt x="20638" y="14060"/>
                </a:cubicBezTo>
                <a:close/>
                <a:moveTo>
                  <a:pt x="19377" y="13996"/>
                </a:moveTo>
                <a:cubicBezTo>
                  <a:pt x="19350" y="13996"/>
                  <a:pt x="19325" y="14031"/>
                  <a:pt x="19350" y="14057"/>
                </a:cubicBezTo>
                <a:cubicBezTo>
                  <a:pt x="19362" y="14067"/>
                  <a:pt x="19370" y="14078"/>
                  <a:pt x="19380" y="14086"/>
                </a:cubicBezTo>
                <a:cubicBezTo>
                  <a:pt x="19387" y="14094"/>
                  <a:pt x="19395" y="14097"/>
                  <a:pt x="19403" y="14097"/>
                </a:cubicBezTo>
                <a:cubicBezTo>
                  <a:pt x="19430" y="14097"/>
                  <a:pt x="19453" y="14062"/>
                  <a:pt x="19429" y="14037"/>
                </a:cubicBezTo>
                <a:cubicBezTo>
                  <a:pt x="19420" y="14026"/>
                  <a:pt x="19410" y="14016"/>
                  <a:pt x="19401" y="14006"/>
                </a:cubicBezTo>
                <a:cubicBezTo>
                  <a:pt x="19393" y="13999"/>
                  <a:pt x="19385" y="13996"/>
                  <a:pt x="19377" y="13996"/>
                </a:cubicBezTo>
                <a:close/>
                <a:moveTo>
                  <a:pt x="6305" y="14013"/>
                </a:moveTo>
                <a:cubicBezTo>
                  <a:pt x="6291" y="14013"/>
                  <a:pt x="6276" y="14021"/>
                  <a:pt x="6270" y="14038"/>
                </a:cubicBezTo>
                <a:cubicBezTo>
                  <a:pt x="6265" y="14054"/>
                  <a:pt x="6260" y="14068"/>
                  <a:pt x="6254" y="14082"/>
                </a:cubicBezTo>
                <a:cubicBezTo>
                  <a:pt x="6246" y="14109"/>
                  <a:pt x="6268" y="14126"/>
                  <a:pt x="6290" y="14126"/>
                </a:cubicBezTo>
                <a:cubicBezTo>
                  <a:pt x="6303" y="14126"/>
                  <a:pt x="6317" y="14119"/>
                  <a:pt x="6323" y="14102"/>
                </a:cubicBezTo>
                <a:cubicBezTo>
                  <a:pt x="6328" y="14086"/>
                  <a:pt x="6333" y="14071"/>
                  <a:pt x="6338" y="14058"/>
                </a:cubicBezTo>
                <a:cubicBezTo>
                  <a:pt x="6348" y="14031"/>
                  <a:pt x="6327" y="14013"/>
                  <a:pt x="6305" y="14013"/>
                </a:cubicBezTo>
                <a:close/>
                <a:moveTo>
                  <a:pt x="4956" y="14053"/>
                </a:moveTo>
                <a:cubicBezTo>
                  <a:pt x="4948" y="14053"/>
                  <a:pt x="4940" y="14057"/>
                  <a:pt x="4932" y="14064"/>
                </a:cubicBezTo>
                <a:lnTo>
                  <a:pt x="4917" y="14080"/>
                </a:lnTo>
                <a:cubicBezTo>
                  <a:pt x="4892" y="14105"/>
                  <a:pt x="4916" y="14141"/>
                  <a:pt x="4943" y="14141"/>
                </a:cubicBezTo>
                <a:cubicBezTo>
                  <a:pt x="4951" y="14141"/>
                  <a:pt x="4959" y="14137"/>
                  <a:pt x="4966" y="14130"/>
                </a:cubicBezTo>
                <a:lnTo>
                  <a:pt x="4982" y="14114"/>
                </a:lnTo>
                <a:cubicBezTo>
                  <a:pt x="5007" y="14088"/>
                  <a:pt x="4984" y="14053"/>
                  <a:pt x="4956" y="14053"/>
                </a:cubicBezTo>
                <a:close/>
                <a:moveTo>
                  <a:pt x="7701" y="14011"/>
                </a:moveTo>
                <a:cubicBezTo>
                  <a:pt x="7660" y="14011"/>
                  <a:pt x="7624" y="14065"/>
                  <a:pt x="7660" y="14102"/>
                </a:cubicBezTo>
                <a:cubicBezTo>
                  <a:pt x="7671" y="14112"/>
                  <a:pt x="7679" y="14123"/>
                  <a:pt x="7689" y="14132"/>
                </a:cubicBezTo>
                <a:cubicBezTo>
                  <a:pt x="7699" y="14144"/>
                  <a:pt x="7712" y="14149"/>
                  <a:pt x="7724" y="14149"/>
                </a:cubicBezTo>
                <a:cubicBezTo>
                  <a:pt x="7764" y="14149"/>
                  <a:pt x="7801" y="14095"/>
                  <a:pt x="7765" y="14058"/>
                </a:cubicBezTo>
                <a:cubicBezTo>
                  <a:pt x="7756" y="14048"/>
                  <a:pt x="7746" y="14038"/>
                  <a:pt x="7736" y="14027"/>
                </a:cubicBezTo>
                <a:cubicBezTo>
                  <a:pt x="7725" y="14016"/>
                  <a:pt x="7713" y="14011"/>
                  <a:pt x="7701" y="14011"/>
                </a:cubicBezTo>
                <a:close/>
                <a:moveTo>
                  <a:pt x="270" y="14224"/>
                </a:moveTo>
                <a:cubicBezTo>
                  <a:pt x="257" y="14224"/>
                  <a:pt x="245" y="14242"/>
                  <a:pt x="257" y="14254"/>
                </a:cubicBezTo>
                <a:lnTo>
                  <a:pt x="302" y="14299"/>
                </a:lnTo>
                <a:cubicBezTo>
                  <a:pt x="306" y="14302"/>
                  <a:pt x="310" y="14304"/>
                  <a:pt x="314" y="14304"/>
                </a:cubicBezTo>
                <a:cubicBezTo>
                  <a:pt x="327" y="14304"/>
                  <a:pt x="340" y="14286"/>
                  <a:pt x="327" y="14274"/>
                </a:cubicBezTo>
                <a:lnTo>
                  <a:pt x="282" y="14230"/>
                </a:lnTo>
                <a:cubicBezTo>
                  <a:pt x="278" y="14226"/>
                  <a:pt x="274" y="14224"/>
                  <a:pt x="270" y="14224"/>
                </a:cubicBezTo>
                <a:close/>
              </a:path>
            </a:pathLst>
          </a:custGeom>
          <a:solidFill>
            <a:srgbClr val="FFFFFF">
              <a:alpha val="195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301" name="Google Shape;301;p21"/>
          <p:cNvGrpSpPr/>
          <p:nvPr/>
        </p:nvGrpSpPr>
        <p:grpSpPr>
          <a:xfrm flipH="1">
            <a:off x="5608465" y="3054716"/>
            <a:ext cx="7091553" cy="4217883"/>
            <a:chOff x="0" y="2062437"/>
            <a:chExt cx="5318665" cy="3163412"/>
          </a:xfrm>
        </p:grpSpPr>
        <p:sp>
          <p:nvSpPr>
            <p:cNvPr id="302" name="Google Shape;302;p21"/>
            <p:cNvSpPr/>
            <p:nvPr/>
          </p:nvSpPr>
          <p:spPr>
            <a:xfrm>
              <a:off x="7" y="2144783"/>
              <a:ext cx="5079927" cy="2998717"/>
            </a:xfrm>
            <a:custGeom>
              <a:avLst/>
              <a:gdLst/>
              <a:ahLst/>
              <a:cxnLst/>
              <a:rect l="l" t="t" r="r" b="b"/>
              <a:pathLst>
                <a:path w="36088" h="21303" extrusionOk="0">
                  <a:moveTo>
                    <a:pt x="0" y="1"/>
                  </a:moveTo>
                  <a:lnTo>
                    <a:pt x="0" y="21302"/>
                  </a:lnTo>
                  <a:lnTo>
                    <a:pt x="36088" y="21302"/>
                  </a:lnTo>
                  <a:cubicBezTo>
                    <a:pt x="35193" y="19045"/>
                    <a:pt x="31856" y="18367"/>
                    <a:pt x="27040" y="18367"/>
                  </a:cubicBezTo>
                  <a:cubicBezTo>
                    <a:pt x="23903" y="18367"/>
                    <a:pt x="20140" y="18654"/>
                    <a:pt x="16015" y="18980"/>
                  </a:cubicBezTo>
                  <a:cubicBezTo>
                    <a:pt x="15102" y="19052"/>
                    <a:pt x="14247" y="19087"/>
                    <a:pt x="13445" y="19087"/>
                  </a:cubicBezTo>
                  <a:cubicBezTo>
                    <a:pt x="5060" y="19087"/>
                    <a:pt x="2624" y="15183"/>
                    <a:pt x="3461" y="8070"/>
                  </a:cubicBezTo>
                  <a:cubicBezTo>
                    <a:pt x="4379" y="277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3" name="Google Shape;303;p21"/>
            <p:cNvSpPr/>
            <p:nvPr/>
          </p:nvSpPr>
          <p:spPr>
            <a:xfrm>
              <a:off x="0" y="2062437"/>
              <a:ext cx="5318665" cy="3163412"/>
            </a:xfrm>
            <a:custGeom>
              <a:avLst/>
              <a:gdLst/>
              <a:ahLst/>
              <a:cxnLst/>
              <a:rect l="l" t="t" r="r" b="b"/>
              <a:pathLst>
                <a:path w="37784" h="22473" extrusionOk="0">
                  <a:moveTo>
                    <a:pt x="3" y="1"/>
                  </a:moveTo>
                  <a:lnTo>
                    <a:pt x="0" y="70"/>
                  </a:lnTo>
                  <a:cubicBezTo>
                    <a:pt x="13" y="72"/>
                    <a:pt x="1268" y="165"/>
                    <a:pt x="2307" y="1413"/>
                  </a:cubicBezTo>
                  <a:cubicBezTo>
                    <a:pt x="3537" y="2887"/>
                    <a:pt x="3967" y="5280"/>
                    <a:pt x="3588" y="8526"/>
                  </a:cubicBezTo>
                  <a:cubicBezTo>
                    <a:pt x="3097" y="12719"/>
                    <a:pt x="3731" y="15661"/>
                    <a:pt x="5523" y="17522"/>
                  </a:cubicBezTo>
                  <a:cubicBezTo>
                    <a:pt x="7228" y="19291"/>
                    <a:pt x="10041" y="20162"/>
                    <a:pt x="14079" y="20162"/>
                  </a:cubicBezTo>
                  <a:cubicBezTo>
                    <a:pt x="14918" y="20162"/>
                    <a:pt x="15810" y="20125"/>
                    <a:pt x="16756" y="20050"/>
                  </a:cubicBezTo>
                  <a:cubicBezTo>
                    <a:pt x="20755" y="19731"/>
                    <a:pt x="24863" y="19405"/>
                    <a:pt x="28290" y="19405"/>
                  </a:cubicBezTo>
                  <a:cubicBezTo>
                    <a:pt x="29167" y="19405"/>
                    <a:pt x="29999" y="19426"/>
                    <a:pt x="30773" y="19475"/>
                  </a:cubicBezTo>
                  <a:cubicBezTo>
                    <a:pt x="34805" y="19726"/>
                    <a:pt x="37013" y="20678"/>
                    <a:pt x="37720" y="22473"/>
                  </a:cubicBezTo>
                  <a:lnTo>
                    <a:pt x="37784" y="22447"/>
                  </a:lnTo>
                  <a:cubicBezTo>
                    <a:pt x="37065" y="20624"/>
                    <a:pt x="34839" y="19658"/>
                    <a:pt x="30776" y="19406"/>
                  </a:cubicBezTo>
                  <a:cubicBezTo>
                    <a:pt x="30000" y="19357"/>
                    <a:pt x="29165" y="19336"/>
                    <a:pt x="28286" y="19336"/>
                  </a:cubicBezTo>
                  <a:cubicBezTo>
                    <a:pt x="24857" y="19336"/>
                    <a:pt x="20749" y="19662"/>
                    <a:pt x="16749" y="19980"/>
                  </a:cubicBezTo>
                  <a:cubicBezTo>
                    <a:pt x="15803" y="20055"/>
                    <a:pt x="14911" y="20092"/>
                    <a:pt x="14073" y="20092"/>
                  </a:cubicBezTo>
                  <a:cubicBezTo>
                    <a:pt x="10058" y="20092"/>
                    <a:pt x="7264" y="19229"/>
                    <a:pt x="5573" y="17474"/>
                  </a:cubicBezTo>
                  <a:cubicBezTo>
                    <a:pt x="3794" y="15628"/>
                    <a:pt x="3169" y="12704"/>
                    <a:pt x="3656" y="8534"/>
                  </a:cubicBezTo>
                  <a:cubicBezTo>
                    <a:pt x="4036" y="5268"/>
                    <a:pt x="3601" y="2856"/>
                    <a:pt x="2358" y="1367"/>
                  </a:cubicBezTo>
                  <a:cubicBezTo>
                    <a:pt x="1299" y="98"/>
                    <a:pt x="17" y="2"/>
                    <a:pt x="3" y="1"/>
                  </a:cubicBez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304" name="Google Shape;304;p21"/>
          <p:cNvGrpSpPr/>
          <p:nvPr/>
        </p:nvGrpSpPr>
        <p:grpSpPr>
          <a:xfrm rot="5400000" flipH="1">
            <a:off x="9142199" y="-1341784"/>
            <a:ext cx="1910376" cy="4392459"/>
            <a:chOff x="7227671" y="11"/>
            <a:chExt cx="1915484" cy="4404203"/>
          </a:xfrm>
        </p:grpSpPr>
        <p:sp>
          <p:nvSpPr>
            <p:cNvPr id="305" name="Google Shape;305;p21"/>
            <p:cNvSpPr/>
            <p:nvPr/>
          </p:nvSpPr>
          <p:spPr>
            <a:xfrm>
              <a:off x="7471853" y="422"/>
              <a:ext cx="1671303" cy="4112309"/>
            </a:xfrm>
            <a:custGeom>
              <a:avLst/>
              <a:gdLst/>
              <a:ahLst/>
              <a:cxnLst/>
              <a:rect l="l" t="t" r="r" b="b"/>
              <a:pathLst>
                <a:path w="11873" h="29214" extrusionOk="0">
                  <a:moveTo>
                    <a:pt x="274" y="1"/>
                  </a:moveTo>
                  <a:cubicBezTo>
                    <a:pt x="274" y="1"/>
                    <a:pt x="0" y="2214"/>
                    <a:pt x="4493" y="2489"/>
                  </a:cubicBezTo>
                  <a:cubicBezTo>
                    <a:pt x="8986" y="2764"/>
                    <a:pt x="11277" y="8349"/>
                    <a:pt x="9170" y="14175"/>
                  </a:cubicBezTo>
                  <a:cubicBezTo>
                    <a:pt x="7061" y="20000"/>
                    <a:pt x="7882" y="28800"/>
                    <a:pt x="11872" y="29213"/>
                  </a:cubicBezTo>
                  <a:lnTo>
                    <a:pt x="11872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6" name="Google Shape;306;p21"/>
            <p:cNvSpPr/>
            <p:nvPr/>
          </p:nvSpPr>
          <p:spPr>
            <a:xfrm>
              <a:off x="7227671" y="11"/>
              <a:ext cx="1909654" cy="4404203"/>
            </a:xfrm>
            <a:custGeom>
              <a:avLst/>
              <a:gdLst/>
              <a:ahLst/>
              <a:cxnLst/>
              <a:rect l="l" t="t" r="r" b="b"/>
              <a:pathLst>
                <a:path w="12890" h="29728" extrusionOk="0">
                  <a:moveTo>
                    <a:pt x="66" y="1"/>
                  </a:moveTo>
                  <a:lnTo>
                    <a:pt x="66" y="1"/>
                  </a:lnTo>
                  <a:cubicBezTo>
                    <a:pt x="63" y="22"/>
                    <a:pt x="0" y="535"/>
                    <a:pt x="472" y="1107"/>
                  </a:cubicBezTo>
                  <a:cubicBezTo>
                    <a:pt x="953" y="1690"/>
                    <a:pt x="2086" y="2417"/>
                    <a:pt x="4747" y="2568"/>
                  </a:cubicBezTo>
                  <a:cubicBezTo>
                    <a:pt x="6719" y="2679"/>
                    <a:pt x="8402" y="3670"/>
                    <a:pt x="9486" y="5361"/>
                  </a:cubicBezTo>
                  <a:cubicBezTo>
                    <a:pt x="11012" y="7744"/>
                    <a:pt x="11157" y="11122"/>
                    <a:pt x="9871" y="14397"/>
                  </a:cubicBezTo>
                  <a:cubicBezTo>
                    <a:pt x="9040" y="16514"/>
                    <a:pt x="8598" y="19060"/>
                    <a:pt x="8627" y="21565"/>
                  </a:cubicBezTo>
                  <a:cubicBezTo>
                    <a:pt x="8656" y="24097"/>
                    <a:pt x="9168" y="26301"/>
                    <a:pt x="10069" y="27767"/>
                  </a:cubicBezTo>
                  <a:cubicBezTo>
                    <a:pt x="10801" y="28959"/>
                    <a:pt x="11747" y="29618"/>
                    <a:pt x="12879" y="29727"/>
                  </a:cubicBezTo>
                  <a:lnTo>
                    <a:pt x="12890" y="29659"/>
                  </a:lnTo>
                  <a:cubicBezTo>
                    <a:pt x="11780" y="29553"/>
                    <a:pt x="10852" y="28905"/>
                    <a:pt x="10131" y="27732"/>
                  </a:cubicBezTo>
                  <a:cubicBezTo>
                    <a:pt x="9238" y="26275"/>
                    <a:pt x="8730" y="24086"/>
                    <a:pt x="8699" y="21565"/>
                  </a:cubicBezTo>
                  <a:cubicBezTo>
                    <a:pt x="8669" y="19069"/>
                    <a:pt x="9109" y="16533"/>
                    <a:pt x="9938" y="14423"/>
                  </a:cubicBezTo>
                  <a:cubicBezTo>
                    <a:pt x="11231" y="11127"/>
                    <a:pt x="11087" y="7727"/>
                    <a:pt x="9547" y="5324"/>
                  </a:cubicBezTo>
                  <a:cubicBezTo>
                    <a:pt x="8450" y="3615"/>
                    <a:pt x="6748" y="2611"/>
                    <a:pt x="4752" y="2499"/>
                  </a:cubicBezTo>
                  <a:cubicBezTo>
                    <a:pt x="2119" y="2349"/>
                    <a:pt x="1002" y="1637"/>
                    <a:pt x="528" y="1065"/>
                  </a:cubicBezTo>
                  <a:cubicBezTo>
                    <a:pt x="74" y="517"/>
                    <a:pt x="133" y="14"/>
                    <a:pt x="135" y="9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307" name="Google Shape;307;p21"/>
          <p:cNvSpPr/>
          <p:nvPr/>
        </p:nvSpPr>
        <p:spPr>
          <a:xfrm flipH="1">
            <a:off x="0" y="1"/>
            <a:ext cx="2491683" cy="3189508"/>
          </a:xfrm>
          <a:custGeom>
            <a:avLst/>
            <a:gdLst/>
            <a:ahLst/>
            <a:cxnLst/>
            <a:rect l="l" t="t" r="r" b="b"/>
            <a:pathLst>
              <a:path w="13040" h="16692" extrusionOk="0">
                <a:moveTo>
                  <a:pt x="7" y="0"/>
                </a:moveTo>
                <a:lnTo>
                  <a:pt x="0" y="5"/>
                </a:lnTo>
                <a:cubicBezTo>
                  <a:pt x="5" y="11"/>
                  <a:pt x="463" y="666"/>
                  <a:pt x="1444" y="1238"/>
                </a:cubicBezTo>
                <a:cubicBezTo>
                  <a:pt x="2020" y="1573"/>
                  <a:pt x="2661" y="1817"/>
                  <a:pt x="3351" y="1958"/>
                </a:cubicBezTo>
                <a:cubicBezTo>
                  <a:pt x="3835" y="2059"/>
                  <a:pt x="4344" y="2109"/>
                  <a:pt x="4873" y="2109"/>
                </a:cubicBezTo>
                <a:cubicBezTo>
                  <a:pt x="5283" y="2109"/>
                  <a:pt x="5706" y="2079"/>
                  <a:pt x="6138" y="2018"/>
                </a:cubicBezTo>
                <a:cubicBezTo>
                  <a:pt x="6663" y="1945"/>
                  <a:pt x="7150" y="1909"/>
                  <a:pt x="7597" y="1909"/>
                </a:cubicBezTo>
                <a:cubicBezTo>
                  <a:pt x="9040" y="1909"/>
                  <a:pt x="10080" y="2286"/>
                  <a:pt x="10701" y="3036"/>
                </a:cubicBezTo>
                <a:cubicBezTo>
                  <a:pt x="11113" y="3536"/>
                  <a:pt x="11334" y="4202"/>
                  <a:pt x="11356" y="5019"/>
                </a:cubicBezTo>
                <a:cubicBezTo>
                  <a:pt x="11380" y="5861"/>
                  <a:pt x="11193" y="6872"/>
                  <a:pt x="10801" y="8026"/>
                </a:cubicBezTo>
                <a:cubicBezTo>
                  <a:pt x="10380" y="9270"/>
                  <a:pt x="10107" y="10305"/>
                  <a:pt x="9963" y="11194"/>
                </a:cubicBezTo>
                <a:cubicBezTo>
                  <a:pt x="9809" y="12158"/>
                  <a:pt x="9806" y="12963"/>
                  <a:pt x="9955" y="13655"/>
                </a:cubicBezTo>
                <a:cubicBezTo>
                  <a:pt x="10109" y="14378"/>
                  <a:pt x="10427" y="14971"/>
                  <a:pt x="10927" y="15468"/>
                </a:cubicBezTo>
                <a:cubicBezTo>
                  <a:pt x="11436" y="15976"/>
                  <a:pt x="12126" y="16375"/>
                  <a:pt x="13037" y="16692"/>
                </a:cubicBezTo>
                <a:lnTo>
                  <a:pt x="13040" y="16682"/>
                </a:lnTo>
                <a:cubicBezTo>
                  <a:pt x="11249" y="16061"/>
                  <a:pt x="10272" y="15097"/>
                  <a:pt x="9962" y="13652"/>
                </a:cubicBezTo>
                <a:cubicBezTo>
                  <a:pt x="9678" y="12326"/>
                  <a:pt x="9940" y="10593"/>
                  <a:pt x="10809" y="8028"/>
                </a:cubicBezTo>
                <a:cubicBezTo>
                  <a:pt x="11201" y="6873"/>
                  <a:pt x="11388" y="5861"/>
                  <a:pt x="11365" y="5018"/>
                </a:cubicBezTo>
                <a:cubicBezTo>
                  <a:pt x="11343" y="4200"/>
                  <a:pt x="11121" y="3531"/>
                  <a:pt x="10707" y="3031"/>
                </a:cubicBezTo>
                <a:cubicBezTo>
                  <a:pt x="10299" y="2539"/>
                  <a:pt x="9701" y="2201"/>
                  <a:pt x="8928" y="2033"/>
                </a:cubicBezTo>
                <a:cubicBezTo>
                  <a:pt x="8530" y="1946"/>
                  <a:pt x="8083" y="1902"/>
                  <a:pt x="7591" y="1902"/>
                </a:cubicBezTo>
                <a:cubicBezTo>
                  <a:pt x="7143" y="1902"/>
                  <a:pt x="6657" y="1938"/>
                  <a:pt x="6137" y="2011"/>
                </a:cubicBezTo>
                <a:cubicBezTo>
                  <a:pt x="5693" y="2073"/>
                  <a:pt x="5276" y="2100"/>
                  <a:pt x="4886" y="2100"/>
                </a:cubicBezTo>
                <a:cubicBezTo>
                  <a:pt x="3311" y="2100"/>
                  <a:pt x="2173" y="1655"/>
                  <a:pt x="1447" y="1231"/>
                </a:cubicBezTo>
                <a:cubicBezTo>
                  <a:pt x="469" y="660"/>
                  <a:pt x="11" y="7"/>
                  <a:pt x="7" y="0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08" name="Google Shape;308;p21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09" name="Google Shape;309;p21"/>
          <p:cNvSpPr txBox="1">
            <a:spLocks noGrp="1"/>
          </p:cNvSpPr>
          <p:nvPr>
            <p:ph type="subTitle" idx="1"/>
          </p:nvPr>
        </p:nvSpPr>
        <p:spPr>
          <a:xfrm>
            <a:off x="2453333" y="1904333"/>
            <a:ext cx="3157600" cy="444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 b="1">
                <a:solidFill>
                  <a:schemeClr val="dk1"/>
                </a:solidFill>
                <a:latin typeface="Castoro"/>
                <a:ea typeface="Castoro"/>
                <a:cs typeface="Castoro"/>
                <a:sym typeface="Castor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10" name="Google Shape;310;p21"/>
          <p:cNvSpPr txBox="1">
            <a:spLocks noGrp="1"/>
          </p:cNvSpPr>
          <p:nvPr>
            <p:ph type="subTitle" idx="2"/>
          </p:nvPr>
        </p:nvSpPr>
        <p:spPr>
          <a:xfrm>
            <a:off x="2453335" y="2247668"/>
            <a:ext cx="3157600" cy="1370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11" name="Google Shape;311;p21"/>
          <p:cNvSpPr txBox="1">
            <a:spLocks noGrp="1"/>
          </p:cNvSpPr>
          <p:nvPr>
            <p:ph type="subTitle" idx="3"/>
          </p:nvPr>
        </p:nvSpPr>
        <p:spPr>
          <a:xfrm>
            <a:off x="7586036" y="2247668"/>
            <a:ext cx="3157600" cy="1370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12" name="Google Shape;312;p21"/>
          <p:cNvSpPr txBox="1">
            <a:spLocks noGrp="1"/>
          </p:cNvSpPr>
          <p:nvPr>
            <p:ph type="subTitle" idx="4"/>
          </p:nvPr>
        </p:nvSpPr>
        <p:spPr>
          <a:xfrm>
            <a:off x="2453335" y="4362595"/>
            <a:ext cx="3157600" cy="1370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13" name="Google Shape;313;p21"/>
          <p:cNvSpPr txBox="1">
            <a:spLocks noGrp="1"/>
          </p:cNvSpPr>
          <p:nvPr>
            <p:ph type="subTitle" idx="5"/>
          </p:nvPr>
        </p:nvSpPr>
        <p:spPr>
          <a:xfrm>
            <a:off x="7586036" y="4362595"/>
            <a:ext cx="3157600" cy="1370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14" name="Google Shape;314;p21"/>
          <p:cNvSpPr txBox="1">
            <a:spLocks noGrp="1"/>
          </p:cNvSpPr>
          <p:nvPr>
            <p:ph type="subTitle" idx="6"/>
          </p:nvPr>
        </p:nvSpPr>
        <p:spPr>
          <a:xfrm>
            <a:off x="2453333" y="4019401"/>
            <a:ext cx="3157600" cy="444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 b="1">
                <a:solidFill>
                  <a:schemeClr val="dk1"/>
                </a:solidFill>
                <a:latin typeface="Castoro"/>
                <a:ea typeface="Castoro"/>
                <a:cs typeface="Castoro"/>
                <a:sym typeface="Castor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15" name="Google Shape;315;p21"/>
          <p:cNvSpPr txBox="1">
            <a:spLocks noGrp="1"/>
          </p:cNvSpPr>
          <p:nvPr>
            <p:ph type="subTitle" idx="7"/>
          </p:nvPr>
        </p:nvSpPr>
        <p:spPr>
          <a:xfrm>
            <a:off x="7586033" y="1904333"/>
            <a:ext cx="3157600" cy="444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 b="1">
                <a:solidFill>
                  <a:schemeClr val="dk1"/>
                </a:solidFill>
                <a:latin typeface="Castoro"/>
                <a:ea typeface="Castoro"/>
                <a:cs typeface="Castoro"/>
                <a:sym typeface="Castor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16" name="Google Shape;316;p21"/>
          <p:cNvSpPr txBox="1">
            <a:spLocks noGrp="1"/>
          </p:cNvSpPr>
          <p:nvPr>
            <p:ph type="subTitle" idx="8"/>
          </p:nvPr>
        </p:nvSpPr>
        <p:spPr>
          <a:xfrm>
            <a:off x="7586033" y="4019401"/>
            <a:ext cx="3157600" cy="444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 b="1">
                <a:solidFill>
                  <a:schemeClr val="dk1"/>
                </a:solidFill>
                <a:latin typeface="Castoro"/>
                <a:ea typeface="Castoro"/>
                <a:cs typeface="Castoro"/>
                <a:sym typeface="Castor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317" name="Google Shape;317;p21"/>
          <p:cNvGrpSpPr/>
          <p:nvPr/>
        </p:nvGrpSpPr>
        <p:grpSpPr>
          <a:xfrm>
            <a:off x="343450" y="6144669"/>
            <a:ext cx="411004" cy="411004"/>
            <a:chOff x="1305050" y="4077300"/>
            <a:chExt cx="148900" cy="148900"/>
          </a:xfrm>
        </p:grpSpPr>
        <p:sp>
          <p:nvSpPr>
            <p:cNvPr id="318" name="Google Shape;318;p21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9" name="Google Shape;319;p21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320" name="Google Shape;320;p21"/>
          <p:cNvGrpSpPr/>
          <p:nvPr/>
        </p:nvGrpSpPr>
        <p:grpSpPr>
          <a:xfrm>
            <a:off x="2692907" y="6295301"/>
            <a:ext cx="260396" cy="260376"/>
            <a:chOff x="1305050" y="4077300"/>
            <a:chExt cx="148900" cy="148900"/>
          </a:xfrm>
        </p:grpSpPr>
        <p:sp>
          <p:nvSpPr>
            <p:cNvPr id="321" name="Google Shape;321;p21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2" name="Google Shape;322;p21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323" name="Google Shape;323;p21"/>
          <p:cNvGrpSpPr/>
          <p:nvPr/>
        </p:nvGrpSpPr>
        <p:grpSpPr>
          <a:xfrm>
            <a:off x="217841" y="4857017"/>
            <a:ext cx="260396" cy="260376"/>
            <a:chOff x="1305050" y="4077300"/>
            <a:chExt cx="148900" cy="148900"/>
          </a:xfrm>
        </p:grpSpPr>
        <p:sp>
          <p:nvSpPr>
            <p:cNvPr id="324" name="Google Shape;324;p21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5" name="Google Shape;325;p21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  <p:extLst>
      <p:ext uri="{BB962C8B-B14F-4D97-AF65-F5344CB8AC3E}">
        <p14:creationId xmlns:p14="http://schemas.microsoft.com/office/powerpoint/2010/main" val="2929468134"/>
      </p:ext>
    </p:extLst>
  </p:cSld>
  <p:clrMapOvr>
    <a:masterClrMapping/>
  </p:clrMapOvr>
  <p:hf hdr="0" ftr="0" dt="0"/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" name="Google Shape;327;p22"/>
          <p:cNvSpPr/>
          <p:nvPr/>
        </p:nvSpPr>
        <p:spPr>
          <a:xfrm>
            <a:off x="99510" y="0"/>
            <a:ext cx="11993004" cy="6858008"/>
          </a:xfrm>
          <a:custGeom>
            <a:avLst/>
            <a:gdLst/>
            <a:ahLst/>
            <a:cxnLst/>
            <a:rect l="l" t="t" r="r" b="b"/>
            <a:pathLst>
              <a:path w="25016" h="14305" extrusionOk="0">
                <a:moveTo>
                  <a:pt x="9513" y="0"/>
                </a:moveTo>
                <a:cubicBezTo>
                  <a:pt x="9468" y="0"/>
                  <a:pt x="9468" y="71"/>
                  <a:pt x="9513" y="71"/>
                </a:cubicBezTo>
                <a:lnTo>
                  <a:pt x="9529" y="71"/>
                </a:lnTo>
                <a:cubicBezTo>
                  <a:pt x="9575" y="71"/>
                  <a:pt x="9575" y="0"/>
                  <a:pt x="9529" y="0"/>
                </a:cubicBezTo>
                <a:close/>
                <a:moveTo>
                  <a:pt x="16079" y="1"/>
                </a:moveTo>
                <a:cubicBezTo>
                  <a:pt x="16033" y="1"/>
                  <a:pt x="16033" y="72"/>
                  <a:pt x="16079" y="72"/>
                </a:cubicBezTo>
                <a:cubicBezTo>
                  <a:pt x="16125" y="72"/>
                  <a:pt x="16125" y="1"/>
                  <a:pt x="16079" y="1"/>
                </a:cubicBezTo>
                <a:close/>
                <a:moveTo>
                  <a:pt x="11106" y="7"/>
                </a:moveTo>
                <a:cubicBezTo>
                  <a:pt x="11094" y="7"/>
                  <a:pt x="11082" y="20"/>
                  <a:pt x="11089" y="35"/>
                </a:cubicBezTo>
                <a:cubicBezTo>
                  <a:pt x="11094" y="45"/>
                  <a:pt x="11100" y="56"/>
                  <a:pt x="11105" y="64"/>
                </a:cubicBezTo>
                <a:cubicBezTo>
                  <a:pt x="11108" y="71"/>
                  <a:pt x="11113" y="73"/>
                  <a:pt x="11119" y="73"/>
                </a:cubicBezTo>
                <a:cubicBezTo>
                  <a:pt x="11130" y="73"/>
                  <a:pt x="11142" y="60"/>
                  <a:pt x="11135" y="46"/>
                </a:cubicBezTo>
                <a:cubicBezTo>
                  <a:pt x="11130" y="36"/>
                  <a:pt x="11125" y="26"/>
                  <a:pt x="11119" y="16"/>
                </a:cubicBezTo>
                <a:cubicBezTo>
                  <a:pt x="11116" y="9"/>
                  <a:pt x="11111" y="7"/>
                  <a:pt x="11106" y="7"/>
                </a:cubicBezTo>
                <a:close/>
                <a:moveTo>
                  <a:pt x="15523" y="15"/>
                </a:moveTo>
                <a:cubicBezTo>
                  <a:pt x="15476" y="15"/>
                  <a:pt x="15476" y="85"/>
                  <a:pt x="15523" y="85"/>
                </a:cubicBezTo>
                <a:cubicBezTo>
                  <a:pt x="15523" y="85"/>
                  <a:pt x="15524" y="85"/>
                  <a:pt x="15524" y="85"/>
                </a:cubicBezTo>
                <a:cubicBezTo>
                  <a:pt x="15568" y="85"/>
                  <a:pt x="15567" y="16"/>
                  <a:pt x="15523" y="15"/>
                </a:cubicBezTo>
                <a:close/>
                <a:moveTo>
                  <a:pt x="17236" y="21"/>
                </a:moveTo>
                <a:cubicBezTo>
                  <a:pt x="17228" y="21"/>
                  <a:pt x="17220" y="24"/>
                  <a:pt x="17212" y="31"/>
                </a:cubicBezTo>
                <a:lnTo>
                  <a:pt x="17197" y="47"/>
                </a:lnTo>
                <a:cubicBezTo>
                  <a:pt x="17171" y="72"/>
                  <a:pt x="17196" y="107"/>
                  <a:pt x="17224" y="107"/>
                </a:cubicBezTo>
                <a:cubicBezTo>
                  <a:pt x="17231" y="107"/>
                  <a:pt x="17240" y="104"/>
                  <a:pt x="17247" y="97"/>
                </a:cubicBezTo>
                <a:lnTo>
                  <a:pt x="17263" y="82"/>
                </a:lnTo>
                <a:cubicBezTo>
                  <a:pt x="17288" y="56"/>
                  <a:pt x="17263" y="21"/>
                  <a:pt x="17236" y="21"/>
                </a:cubicBezTo>
                <a:close/>
                <a:moveTo>
                  <a:pt x="2352" y="74"/>
                </a:moveTo>
                <a:cubicBezTo>
                  <a:pt x="2343" y="74"/>
                  <a:pt x="2334" y="79"/>
                  <a:pt x="2334" y="90"/>
                </a:cubicBezTo>
                <a:lnTo>
                  <a:pt x="2334" y="106"/>
                </a:lnTo>
                <a:cubicBezTo>
                  <a:pt x="2334" y="118"/>
                  <a:pt x="2343" y="124"/>
                  <a:pt x="2352" y="124"/>
                </a:cubicBezTo>
                <a:cubicBezTo>
                  <a:pt x="2361" y="124"/>
                  <a:pt x="2370" y="118"/>
                  <a:pt x="2370" y="106"/>
                </a:cubicBezTo>
                <a:lnTo>
                  <a:pt x="2370" y="90"/>
                </a:lnTo>
                <a:cubicBezTo>
                  <a:pt x="2370" y="79"/>
                  <a:pt x="2361" y="74"/>
                  <a:pt x="2352" y="74"/>
                </a:cubicBezTo>
                <a:close/>
                <a:moveTo>
                  <a:pt x="20450" y="44"/>
                </a:moveTo>
                <a:cubicBezTo>
                  <a:pt x="20433" y="44"/>
                  <a:pt x="20415" y="56"/>
                  <a:pt x="20415" y="79"/>
                </a:cubicBezTo>
                <a:lnTo>
                  <a:pt x="20415" y="94"/>
                </a:lnTo>
                <a:cubicBezTo>
                  <a:pt x="20415" y="117"/>
                  <a:pt x="20432" y="129"/>
                  <a:pt x="20450" y="129"/>
                </a:cubicBezTo>
                <a:cubicBezTo>
                  <a:pt x="20467" y="129"/>
                  <a:pt x="20485" y="117"/>
                  <a:pt x="20485" y="94"/>
                </a:cubicBezTo>
                <a:lnTo>
                  <a:pt x="20485" y="79"/>
                </a:lnTo>
                <a:cubicBezTo>
                  <a:pt x="20485" y="56"/>
                  <a:pt x="20468" y="44"/>
                  <a:pt x="20450" y="44"/>
                </a:cubicBezTo>
                <a:close/>
                <a:moveTo>
                  <a:pt x="17100" y="68"/>
                </a:moveTo>
                <a:cubicBezTo>
                  <a:pt x="17087" y="68"/>
                  <a:pt x="17075" y="86"/>
                  <a:pt x="17087" y="98"/>
                </a:cubicBezTo>
                <a:lnTo>
                  <a:pt x="17117" y="129"/>
                </a:lnTo>
                <a:cubicBezTo>
                  <a:pt x="17120" y="132"/>
                  <a:pt x="17124" y="134"/>
                  <a:pt x="17128" y="134"/>
                </a:cubicBezTo>
                <a:cubicBezTo>
                  <a:pt x="17142" y="134"/>
                  <a:pt x="17154" y="116"/>
                  <a:pt x="17142" y="104"/>
                </a:cubicBezTo>
                <a:lnTo>
                  <a:pt x="17112" y="73"/>
                </a:lnTo>
                <a:cubicBezTo>
                  <a:pt x="17108" y="69"/>
                  <a:pt x="17104" y="68"/>
                  <a:pt x="17100" y="68"/>
                </a:cubicBezTo>
                <a:close/>
                <a:moveTo>
                  <a:pt x="9753" y="76"/>
                </a:moveTo>
                <a:cubicBezTo>
                  <a:pt x="9708" y="76"/>
                  <a:pt x="9708" y="147"/>
                  <a:pt x="9753" y="147"/>
                </a:cubicBezTo>
                <a:lnTo>
                  <a:pt x="9769" y="147"/>
                </a:lnTo>
                <a:cubicBezTo>
                  <a:pt x="9815" y="147"/>
                  <a:pt x="9815" y="76"/>
                  <a:pt x="9769" y="76"/>
                </a:cubicBezTo>
                <a:close/>
                <a:moveTo>
                  <a:pt x="8154" y="60"/>
                </a:moveTo>
                <a:cubicBezTo>
                  <a:pt x="8150" y="60"/>
                  <a:pt x="8146" y="60"/>
                  <a:pt x="8142" y="62"/>
                </a:cubicBezTo>
                <a:cubicBezTo>
                  <a:pt x="8126" y="67"/>
                  <a:pt x="8112" y="72"/>
                  <a:pt x="8097" y="78"/>
                </a:cubicBezTo>
                <a:cubicBezTo>
                  <a:pt x="8058" y="91"/>
                  <a:pt x="8069" y="148"/>
                  <a:pt x="8104" y="148"/>
                </a:cubicBezTo>
                <a:cubicBezTo>
                  <a:pt x="8108" y="148"/>
                  <a:pt x="8112" y="147"/>
                  <a:pt x="8116" y="146"/>
                </a:cubicBezTo>
                <a:cubicBezTo>
                  <a:pt x="8132" y="140"/>
                  <a:pt x="8145" y="135"/>
                  <a:pt x="8160" y="130"/>
                </a:cubicBezTo>
                <a:cubicBezTo>
                  <a:pt x="8201" y="117"/>
                  <a:pt x="8189" y="60"/>
                  <a:pt x="8154" y="60"/>
                </a:cubicBezTo>
                <a:close/>
                <a:moveTo>
                  <a:pt x="17384" y="110"/>
                </a:moveTo>
                <a:cubicBezTo>
                  <a:pt x="17376" y="110"/>
                  <a:pt x="17367" y="113"/>
                  <a:pt x="17360" y="120"/>
                </a:cubicBezTo>
                <a:lnTo>
                  <a:pt x="17345" y="136"/>
                </a:lnTo>
                <a:cubicBezTo>
                  <a:pt x="17319" y="161"/>
                  <a:pt x="17344" y="197"/>
                  <a:pt x="17371" y="197"/>
                </a:cubicBezTo>
                <a:cubicBezTo>
                  <a:pt x="17379" y="197"/>
                  <a:pt x="17387" y="194"/>
                  <a:pt x="17395" y="186"/>
                </a:cubicBezTo>
                <a:lnTo>
                  <a:pt x="17410" y="171"/>
                </a:lnTo>
                <a:cubicBezTo>
                  <a:pt x="17435" y="145"/>
                  <a:pt x="17411" y="110"/>
                  <a:pt x="17384" y="110"/>
                </a:cubicBezTo>
                <a:close/>
                <a:moveTo>
                  <a:pt x="5268" y="93"/>
                </a:moveTo>
                <a:cubicBezTo>
                  <a:pt x="5255" y="93"/>
                  <a:pt x="5243" y="100"/>
                  <a:pt x="5236" y="111"/>
                </a:cubicBezTo>
                <a:cubicBezTo>
                  <a:pt x="5226" y="129"/>
                  <a:pt x="5233" y="148"/>
                  <a:pt x="5249" y="160"/>
                </a:cubicBezTo>
                <a:cubicBezTo>
                  <a:pt x="5269" y="176"/>
                  <a:pt x="5289" y="190"/>
                  <a:pt x="5309" y="204"/>
                </a:cubicBezTo>
                <a:cubicBezTo>
                  <a:pt x="5315" y="208"/>
                  <a:pt x="5320" y="210"/>
                  <a:pt x="5326" y="210"/>
                </a:cubicBezTo>
                <a:cubicBezTo>
                  <a:pt x="5339" y="210"/>
                  <a:pt x="5351" y="202"/>
                  <a:pt x="5358" y="192"/>
                </a:cubicBezTo>
                <a:cubicBezTo>
                  <a:pt x="5368" y="173"/>
                  <a:pt x="5361" y="155"/>
                  <a:pt x="5345" y="142"/>
                </a:cubicBezTo>
                <a:cubicBezTo>
                  <a:pt x="5325" y="127"/>
                  <a:pt x="5305" y="113"/>
                  <a:pt x="5284" y="98"/>
                </a:cubicBezTo>
                <a:cubicBezTo>
                  <a:pt x="5279" y="95"/>
                  <a:pt x="5273" y="93"/>
                  <a:pt x="5268" y="93"/>
                </a:cubicBezTo>
                <a:close/>
                <a:moveTo>
                  <a:pt x="6843" y="158"/>
                </a:moveTo>
                <a:cubicBezTo>
                  <a:pt x="6797" y="158"/>
                  <a:pt x="6797" y="229"/>
                  <a:pt x="6843" y="229"/>
                </a:cubicBezTo>
                <a:lnTo>
                  <a:pt x="6873" y="229"/>
                </a:lnTo>
                <a:cubicBezTo>
                  <a:pt x="6919" y="229"/>
                  <a:pt x="6919" y="158"/>
                  <a:pt x="6873" y="158"/>
                </a:cubicBezTo>
                <a:close/>
                <a:moveTo>
                  <a:pt x="18947" y="153"/>
                </a:moveTo>
                <a:cubicBezTo>
                  <a:pt x="18942" y="153"/>
                  <a:pt x="18937" y="154"/>
                  <a:pt x="18932" y="156"/>
                </a:cubicBezTo>
                <a:cubicBezTo>
                  <a:pt x="18918" y="161"/>
                  <a:pt x="18902" y="167"/>
                  <a:pt x="18887" y="172"/>
                </a:cubicBezTo>
                <a:cubicBezTo>
                  <a:pt x="18860" y="181"/>
                  <a:pt x="18843" y="208"/>
                  <a:pt x="18851" y="237"/>
                </a:cubicBezTo>
                <a:cubicBezTo>
                  <a:pt x="18858" y="258"/>
                  <a:pt x="18879" y="276"/>
                  <a:pt x="18901" y="276"/>
                </a:cubicBezTo>
                <a:cubicBezTo>
                  <a:pt x="18906" y="276"/>
                  <a:pt x="18912" y="275"/>
                  <a:pt x="18917" y="273"/>
                </a:cubicBezTo>
                <a:cubicBezTo>
                  <a:pt x="18931" y="268"/>
                  <a:pt x="18946" y="263"/>
                  <a:pt x="18961" y="258"/>
                </a:cubicBezTo>
                <a:cubicBezTo>
                  <a:pt x="18988" y="249"/>
                  <a:pt x="19006" y="221"/>
                  <a:pt x="18997" y="193"/>
                </a:cubicBezTo>
                <a:cubicBezTo>
                  <a:pt x="18991" y="171"/>
                  <a:pt x="18970" y="153"/>
                  <a:pt x="18947" y="153"/>
                </a:cubicBezTo>
                <a:close/>
                <a:moveTo>
                  <a:pt x="22974" y="81"/>
                </a:moveTo>
                <a:cubicBezTo>
                  <a:pt x="22966" y="81"/>
                  <a:pt x="22957" y="84"/>
                  <a:pt x="22950" y="92"/>
                </a:cubicBezTo>
                <a:cubicBezTo>
                  <a:pt x="22909" y="135"/>
                  <a:pt x="22867" y="179"/>
                  <a:pt x="22826" y="224"/>
                </a:cubicBezTo>
                <a:cubicBezTo>
                  <a:pt x="22802" y="249"/>
                  <a:pt x="22826" y="285"/>
                  <a:pt x="22853" y="285"/>
                </a:cubicBezTo>
                <a:cubicBezTo>
                  <a:pt x="22861" y="285"/>
                  <a:pt x="22869" y="282"/>
                  <a:pt x="22877" y="273"/>
                </a:cubicBezTo>
                <a:cubicBezTo>
                  <a:pt x="22916" y="230"/>
                  <a:pt x="22958" y="186"/>
                  <a:pt x="22999" y="141"/>
                </a:cubicBezTo>
                <a:cubicBezTo>
                  <a:pt x="23023" y="117"/>
                  <a:pt x="23000" y="81"/>
                  <a:pt x="22974" y="81"/>
                </a:cubicBezTo>
                <a:close/>
                <a:moveTo>
                  <a:pt x="22206" y="229"/>
                </a:moveTo>
                <a:cubicBezTo>
                  <a:pt x="22161" y="229"/>
                  <a:pt x="22161" y="300"/>
                  <a:pt x="22207" y="300"/>
                </a:cubicBezTo>
                <a:cubicBezTo>
                  <a:pt x="22253" y="300"/>
                  <a:pt x="22253" y="229"/>
                  <a:pt x="22207" y="229"/>
                </a:cubicBezTo>
                <a:cubicBezTo>
                  <a:pt x="22207" y="229"/>
                  <a:pt x="22207" y="229"/>
                  <a:pt x="22206" y="229"/>
                </a:cubicBezTo>
                <a:close/>
                <a:moveTo>
                  <a:pt x="24701" y="189"/>
                </a:moveTo>
                <a:cubicBezTo>
                  <a:pt x="24675" y="189"/>
                  <a:pt x="24648" y="207"/>
                  <a:pt x="24648" y="241"/>
                </a:cubicBezTo>
                <a:lnTo>
                  <a:pt x="24648" y="257"/>
                </a:lnTo>
                <a:cubicBezTo>
                  <a:pt x="24648" y="291"/>
                  <a:pt x="24675" y="309"/>
                  <a:pt x="24702" y="309"/>
                </a:cubicBezTo>
                <a:cubicBezTo>
                  <a:pt x="24728" y="309"/>
                  <a:pt x="24755" y="291"/>
                  <a:pt x="24755" y="257"/>
                </a:cubicBezTo>
                <a:lnTo>
                  <a:pt x="24755" y="241"/>
                </a:lnTo>
                <a:cubicBezTo>
                  <a:pt x="24755" y="207"/>
                  <a:pt x="24728" y="189"/>
                  <a:pt x="24701" y="189"/>
                </a:cubicBezTo>
                <a:close/>
                <a:moveTo>
                  <a:pt x="12428" y="156"/>
                </a:moveTo>
                <a:cubicBezTo>
                  <a:pt x="12409" y="156"/>
                  <a:pt x="12390" y="166"/>
                  <a:pt x="12381" y="183"/>
                </a:cubicBezTo>
                <a:cubicBezTo>
                  <a:pt x="12365" y="210"/>
                  <a:pt x="12376" y="241"/>
                  <a:pt x="12401" y="257"/>
                </a:cubicBezTo>
                <a:cubicBezTo>
                  <a:pt x="12425" y="272"/>
                  <a:pt x="12449" y="288"/>
                  <a:pt x="12473" y="304"/>
                </a:cubicBezTo>
                <a:cubicBezTo>
                  <a:pt x="12481" y="308"/>
                  <a:pt x="12490" y="311"/>
                  <a:pt x="12499" y="311"/>
                </a:cubicBezTo>
                <a:cubicBezTo>
                  <a:pt x="12518" y="311"/>
                  <a:pt x="12538" y="300"/>
                  <a:pt x="12546" y="284"/>
                </a:cubicBezTo>
                <a:cubicBezTo>
                  <a:pt x="12562" y="258"/>
                  <a:pt x="12552" y="226"/>
                  <a:pt x="12527" y="211"/>
                </a:cubicBezTo>
                <a:cubicBezTo>
                  <a:pt x="12502" y="195"/>
                  <a:pt x="12479" y="179"/>
                  <a:pt x="12454" y="163"/>
                </a:cubicBezTo>
                <a:cubicBezTo>
                  <a:pt x="12446" y="158"/>
                  <a:pt x="12437" y="156"/>
                  <a:pt x="12428" y="156"/>
                </a:cubicBezTo>
                <a:close/>
                <a:moveTo>
                  <a:pt x="18467" y="202"/>
                </a:moveTo>
                <a:cubicBezTo>
                  <a:pt x="18440" y="202"/>
                  <a:pt x="18414" y="219"/>
                  <a:pt x="18414" y="255"/>
                </a:cubicBezTo>
                <a:lnTo>
                  <a:pt x="18414" y="270"/>
                </a:lnTo>
                <a:cubicBezTo>
                  <a:pt x="18414" y="305"/>
                  <a:pt x="18441" y="322"/>
                  <a:pt x="18467" y="322"/>
                </a:cubicBezTo>
                <a:cubicBezTo>
                  <a:pt x="18494" y="322"/>
                  <a:pt x="18521" y="305"/>
                  <a:pt x="18521" y="270"/>
                </a:cubicBezTo>
                <a:lnTo>
                  <a:pt x="18521" y="255"/>
                </a:lnTo>
                <a:cubicBezTo>
                  <a:pt x="18520" y="219"/>
                  <a:pt x="18493" y="202"/>
                  <a:pt x="18467" y="202"/>
                </a:cubicBezTo>
                <a:close/>
                <a:moveTo>
                  <a:pt x="622" y="200"/>
                </a:moveTo>
                <a:cubicBezTo>
                  <a:pt x="604" y="200"/>
                  <a:pt x="587" y="209"/>
                  <a:pt x="576" y="226"/>
                </a:cubicBezTo>
                <a:cubicBezTo>
                  <a:pt x="563" y="250"/>
                  <a:pt x="570" y="287"/>
                  <a:pt x="596" y="300"/>
                </a:cubicBezTo>
                <a:cubicBezTo>
                  <a:pt x="607" y="305"/>
                  <a:pt x="616" y="310"/>
                  <a:pt x="627" y="315"/>
                </a:cubicBezTo>
                <a:cubicBezTo>
                  <a:pt x="636" y="320"/>
                  <a:pt x="645" y="322"/>
                  <a:pt x="655" y="322"/>
                </a:cubicBezTo>
                <a:cubicBezTo>
                  <a:pt x="673" y="322"/>
                  <a:pt x="690" y="314"/>
                  <a:pt x="700" y="296"/>
                </a:cubicBezTo>
                <a:cubicBezTo>
                  <a:pt x="714" y="272"/>
                  <a:pt x="706" y="236"/>
                  <a:pt x="680" y="223"/>
                </a:cubicBezTo>
                <a:cubicBezTo>
                  <a:pt x="670" y="218"/>
                  <a:pt x="660" y="213"/>
                  <a:pt x="650" y="207"/>
                </a:cubicBezTo>
                <a:cubicBezTo>
                  <a:pt x="641" y="203"/>
                  <a:pt x="631" y="200"/>
                  <a:pt x="622" y="200"/>
                </a:cubicBezTo>
                <a:close/>
                <a:moveTo>
                  <a:pt x="16246" y="184"/>
                </a:moveTo>
                <a:cubicBezTo>
                  <a:pt x="16225" y="184"/>
                  <a:pt x="16204" y="201"/>
                  <a:pt x="16211" y="227"/>
                </a:cubicBezTo>
                <a:cubicBezTo>
                  <a:pt x="16221" y="270"/>
                  <a:pt x="16248" y="305"/>
                  <a:pt x="16288" y="324"/>
                </a:cubicBezTo>
                <a:cubicBezTo>
                  <a:pt x="16294" y="327"/>
                  <a:pt x="16300" y="328"/>
                  <a:pt x="16305" y="328"/>
                </a:cubicBezTo>
                <a:cubicBezTo>
                  <a:pt x="16336" y="328"/>
                  <a:pt x="16357" y="281"/>
                  <a:pt x="16322" y="263"/>
                </a:cubicBezTo>
                <a:cubicBezTo>
                  <a:pt x="16300" y="251"/>
                  <a:pt x="16284" y="235"/>
                  <a:pt x="16279" y="210"/>
                </a:cubicBezTo>
                <a:cubicBezTo>
                  <a:pt x="16274" y="192"/>
                  <a:pt x="16260" y="184"/>
                  <a:pt x="16246" y="184"/>
                </a:cubicBezTo>
                <a:close/>
                <a:moveTo>
                  <a:pt x="23951" y="247"/>
                </a:moveTo>
                <a:cubicBezTo>
                  <a:pt x="23924" y="247"/>
                  <a:pt x="23900" y="284"/>
                  <a:pt x="23925" y="308"/>
                </a:cubicBezTo>
                <a:lnTo>
                  <a:pt x="23941" y="324"/>
                </a:lnTo>
                <a:cubicBezTo>
                  <a:pt x="23948" y="331"/>
                  <a:pt x="23956" y="334"/>
                  <a:pt x="23964" y="334"/>
                </a:cubicBezTo>
                <a:cubicBezTo>
                  <a:pt x="23991" y="334"/>
                  <a:pt x="24014" y="299"/>
                  <a:pt x="23990" y="273"/>
                </a:cubicBezTo>
                <a:lnTo>
                  <a:pt x="23975" y="258"/>
                </a:lnTo>
                <a:cubicBezTo>
                  <a:pt x="23967" y="250"/>
                  <a:pt x="23959" y="247"/>
                  <a:pt x="23951" y="247"/>
                </a:cubicBezTo>
                <a:close/>
                <a:moveTo>
                  <a:pt x="3403" y="302"/>
                </a:moveTo>
                <a:cubicBezTo>
                  <a:pt x="3379" y="302"/>
                  <a:pt x="3379" y="336"/>
                  <a:pt x="3403" y="336"/>
                </a:cubicBezTo>
                <a:cubicBezTo>
                  <a:pt x="3426" y="336"/>
                  <a:pt x="3426" y="302"/>
                  <a:pt x="3403" y="302"/>
                </a:cubicBezTo>
                <a:close/>
                <a:moveTo>
                  <a:pt x="13286" y="191"/>
                </a:moveTo>
                <a:cubicBezTo>
                  <a:pt x="13283" y="191"/>
                  <a:pt x="13280" y="192"/>
                  <a:pt x="13276" y="193"/>
                </a:cubicBezTo>
                <a:cubicBezTo>
                  <a:pt x="13259" y="198"/>
                  <a:pt x="13245" y="219"/>
                  <a:pt x="13251" y="236"/>
                </a:cubicBezTo>
                <a:cubicBezTo>
                  <a:pt x="13262" y="261"/>
                  <a:pt x="13271" y="286"/>
                  <a:pt x="13282" y="310"/>
                </a:cubicBezTo>
                <a:cubicBezTo>
                  <a:pt x="13288" y="326"/>
                  <a:pt x="13300" y="336"/>
                  <a:pt x="13315" y="336"/>
                </a:cubicBezTo>
                <a:cubicBezTo>
                  <a:pt x="13318" y="336"/>
                  <a:pt x="13321" y="336"/>
                  <a:pt x="13325" y="335"/>
                </a:cubicBezTo>
                <a:cubicBezTo>
                  <a:pt x="13340" y="331"/>
                  <a:pt x="13356" y="310"/>
                  <a:pt x="13350" y="292"/>
                </a:cubicBezTo>
                <a:cubicBezTo>
                  <a:pt x="13339" y="267"/>
                  <a:pt x="13330" y="242"/>
                  <a:pt x="13319" y="218"/>
                </a:cubicBezTo>
                <a:cubicBezTo>
                  <a:pt x="13313" y="202"/>
                  <a:pt x="13301" y="191"/>
                  <a:pt x="13286" y="191"/>
                </a:cubicBezTo>
                <a:close/>
                <a:moveTo>
                  <a:pt x="11903" y="294"/>
                </a:moveTo>
                <a:cubicBezTo>
                  <a:pt x="11890" y="294"/>
                  <a:pt x="11877" y="313"/>
                  <a:pt x="11889" y="325"/>
                </a:cubicBezTo>
                <a:lnTo>
                  <a:pt x="11905" y="340"/>
                </a:lnTo>
                <a:cubicBezTo>
                  <a:pt x="11909" y="344"/>
                  <a:pt x="11913" y="346"/>
                  <a:pt x="11917" y="346"/>
                </a:cubicBezTo>
                <a:cubicBezTo>
                  <a:pt x="11930" y="346"/>
                  <a:pt x="11942" y="327"/>
                  <a:pt x="11930" y="315"/>
                </a:cubicBezTo>
                <a:lnTo>
                  <a:pt x="11915" y="300"/>
                </a:lnTo>
                <a:cubicBezTo>
                  <a:pt x="11911" y="296"/>
                  <a:pt x="11907" y="294"/>
                  <a:pt x="11903" y="294"/>
                </a:cubicBezTo>
                <a:close/>
                <a:moveTo>
                  <a:pt x="10249" y="288"/>
                </a:moveTo>
                <a:cubicBezTo>
                  <a:pt x="10204" y="288"/>
                  <a:pt x="10204" y="359"/>
                  <a:pt x="10250" y="359"/>
                </a:cubicBezTo>
                <a:lnTo>
                  <a:pt x="10280" y="359"/>
                </a:lnTo>
                <a:cubicBezTo>
                  <a:pt x="10326" y="359"/>
                  <a:pt x="10326" y="288"/>
                  <a:pt x="10280" y="288"/>
                </a:cubicBezTo>
                <a:lnTo>
                  <a:pt x="10250" y="288"/>
                </a:lnTo>
                <a:cubicBezTo>
                  <a:pt x="10250" y="288"/>
                  <a:pt x="10249" y="288"/>
                  <a:pt x="10249" y="288"/>
                </a:cubicBezTo>
                <a:close/>
                <a:moveTo>
                  <a:pt x="16106" y="287"/>
                </a:moveTo>
                <a:cubicBezTo>
                  <a:pt x="16098" y="287"/>
                  <a:pt x="16090" y="290"/>
                  <a:pt x="16083" y="298"/>
                </a:cubicBezTo>
                <a:lnTo>
                  <a:pt x="16067" y="313"/>
                </a:lnTo>
                <a:cubicBezTo>
                  <a:pt x="16043" y="337"/>
                  <a:pt x="16067" y="373"/>
                  <a:pt x="16093" y="373"/>
                </a:cubicBezTo>
                <a:cubicBezTo>
                  <a:pt x="16101" y="373"/>
                  <a:pt x="16109" y="370"/>
                  <a:pt x="16116" y="362"/>
                </a:cubicBezTo>
                <a:lnTo>
                  <a:pt x="16132" y="347"/>
                </a:lnTo>
                <a:cubicBezTo>
                  <a:pt x="16157" y="322"/>
                  <a:pt x="16133" y="287"/>
                  <a:pt x="16106" y="287"/>
                </a:cubicBezTo>
                <a:close/>
                <a:moveTo>
                  <a:pt x="21726" y="299"/>
                </a:moveTo>
                <a:cubicBezTo>
                  <a:pt x="21657" y="299"/>
                  <a:pt x="21657" y="406"/>
                  <a:pt x="21726" y="406"/>
                </a:cubicBezTo>
                <a:cubicBezTo>
                  <a:pt x="21796" y="406"/>
                  <a:pt x="21796" y="299"/>
                  <a:pt x="21726" y="299"/>
                </a:cubicBezTo>
                <a:close/>
                <a:moveTo>
                  <a:pt x="19592" y="342"/>
                </a:moveTo>
                <a:cubicBezTo>
                  <a:pt x="19546" y="342"/>
                  <a:pt x="19546" y="413"/>
                  <a:pt x="19592" y="413"/>
                </a:cubicBezTo>
                <a:lnTo>
                  <a:pt x="19622" y="413"/>
                </a:lnTo>
                <a:cubicBezTo>
                  <a:pt x="19668" y="413"/>
                  <a:pt x="19668" y="342"/>
                  <a:pt x="19622" y="342"/>
                </a:cubicBezTo>
                <a:close/>
                <a:moveTo>
                  <a:pt x="16495" y="332"/>
                </a:moveTo>
                <a:cubicBezTo>
                  <a:pt x="16485" y="332"/>
                  <a:pt x="16474" y="338"/>
                  <a:pt x="16467" y="351"/>
                </a:cubicBezTo>
                <a:cubicBezTo>
                  <a:pt x="16462" y="361"/>
                  <a:pt x="16457" y="371"/>
                  <a:pt x="16452" y="381"/>
                </a:cubicBezTo>
                <a:cubicBezTo>
                  <a:pt x="16437" y="409"/>
                  <a:pt x="16462" y="435"/>
                  <a:pt x="16486" y="435"/>
                </a:cubicBezTo>
                <a:cubicBezTo>
                  <a:pt x="16497" y="435"/>
                  <a:pt x="16507" y="430"/>
                  <a:pt x="16514" y="417"/>
                </a:cubicBezTo>
                <a:cubicBezTo>
                  <a:pt x="16519" y="406"/>
                  <a:pt x="16524" y="397"/>
                  <a:pt x="16529" y="387"/>
                </a:cubicBezTo>
                <a:cubicBezTo>
                  <a:pt x="16544" y="358"/>
                  <a:pt x="16519" y="332"/>
                  <a:pt x="16495" y="332"/>
                </a:cubicBezTo>
                <a:close/>
                <a:moveTo>
                  <a:pt x="15463" y="362"/>
                </a:moveTo>
                <a:cubicBezTo>
                  <a:pt x="15445" y="362"/>
                  <a:pt x="15427" y="374"/>
                  <a:pt x="15427" y="397"/>
                </a:cubicBezTo>
                <a:lnTo>
                  <a:pt x="15427" y="413"/>
                </a:lnTo>
                <a:cubicBezTo>
                  <a:pt x="15427" y="436"/>
                  <a:pt x="15444" y="447"/>
                  <a:pt x="15462" y="447"/>
                </a:cubicBezTo>
                <a:cubicBezTo>
                  <a:pt x="15480" y="447"/>
                  <a:pt x="15498" y="436"/>
                  <a:pt x="15498" y="413"/>
                </a:cubicBezTo>
                <a:lnTo>
                  <a:pt x="15498" y="397"/>
                </a:lnTo>
                <a:cubicBezTo>
                  <a:pt x="15498" y="374"/>
                  <a:pt x="15481" y="362"/>
                  <a:pt x="15463" y="362"/>
                </a:cubicBezTo>
                <a:close/>
                <a:moveTo>
                  <a:pt x="10775" y="350"/>
                </a:moveTo>
                <a:cubicBezTo>
                  <a:pt x="10757" y="350"/>
                  <a:pt x="10739" y="361"/>
                  <a:pt x="10739" y="383"/>
                </a:cubicBezTo>
                <a:lnTo>
                  <a:pt x="10739" y="414"/>
                </a:lnTo>
                <a:cubicBezTo>
                  <a:pt x="10740" y="437"/>
                  <a:pt x="10758" y="448"/>
                  <a:pt x="10775" y="448"/>
                </a:cubicBezTo>
                <a:cubicBezTo>
                  <a:pt x="10793" y="448"/>
                  <a:pt x="10810" y="437"/>
                  <a:pt x="10810" y="414"/>
                </a:cubicBezTo>
                <a:lnTo>
                  <a:pt x="10810" y="383"/>
                </a:lnTo>
                <a:cubicBezTo>
                  <a:pt x="10810" y="361"/>
                  <a:pt x="10793" y="350"/>
                  <a:pt x="10775" y="350"/>
                </a:cubicBezTo>
                <a:close/>
                <a:moveTo>
                  <a:pt x="8912" y="340"/>
                </a:moveTo>
                <a:cubicBezTo>
                  <a:pt x="8900" y="340"/>
                  <a:pt x="8887" y="344"/>
                  <a:pt x="8877" y="355"/>
                </a:cubicBezTo>
                <a:lnTo>
                  <a:pt x="8861" y="371"/>
                </a:lnTo>
                <a:cubicBezTo>
                  <a:pt x="8822" y="409"/>
                  <a:pt x="8859" y="462"/>
                  <a:pt x="8899" y="462"/>
                </a:cubicBezTo>
                <a:cubicBezTo>
                  <a:pt x="8912" y="462"/>
                  <a:pt x="8924" y="458"/>
                  <a:pt x="8935" y="446"/>
                </a:cubicBezTo>
                <a:lnTo>
                  <a:pt x="8951" y="431"/>
                </a:lnTo>
                <a:cubicBezTo>
                  <a:pt x="8988" y="393"/>
                  <a:pt x="8952" y="340"/>
                  <a:pt x="8912" y="340"/>
                </a:cubicBezTo>
                <a:close/>
                <a:moveTo>
                  <a:pt x="19232" y="401"/>
                </a:moveTo>
                <a:cubicBezTo>
                  <a:pt x="19186" y="401"/>
                  <a:pt x="19186" y="471"/>
                  <a:pt x="19232" y="471"/>
                </a:cubicBezTo>
                <a:cubicBezTo>
                  <a:pt x="19232" y="471"/>
                  <a:pt x="19233" y="471"/>
                  <a:pt x="19233" y="471"/>
                </a:cubicBezTo>
                <a:cubicBezTo>
                  <a:pt x="19278" y="471"/>
                  <a:pt x="19278" y="401"/>
                  <a:pt x="19232" y="401"/>
                </a:cubicBezTo>
                <a:close/>
                <a:moveTo>
                  <a:pt x="7519" y="327"/>
                </a:moveTo>
                <a:cubicBezTo>
                  <a:pt x="7499" y="327"/>
                  <a:pt x="7477" y="344"/>
                  <a:pt x="7482" y="371"/>
                </a:cubicBezTo>
                <a:lnTo>
                  <a:pt x="7498" y="445"/>
                </a:lnTo>
                <a:cubicBezTo>
                  <a:pt x="7501" y="464"/>
                  <a:pt x="7514" y="472"/>
                  <a:pt x="7528" y="472"/>
                </a:cubicBezTo>
                <a:cubicBezTo>
                  <a:pt x="7549" y="472"/>
                  <a:pt x="7571" y="454"/>
                  <a:pt x="7566" y="427"/>
                </a:cubicBezTo>
                <a:lnTo>
                  <a:pt x="7550" y="352"/>
                </a:lnTo>
                <a:cubicBezTo>
                  <a:pt x="7547" y="334"/>
                  <a:pt x="7533" y="327"/>
                  <a:pt x="7519" y="327"/>
                </a:cubicBezTo>
                <a:close/>
                <a:moveTo>
                  <a:pt x="8431" y="370"/>
                </a:moveTo>
                <a:cubicBezTo>
                  <a:pt x="8363" y="370"/>
                  <a:pt x="8361" y="477"/>
                  <a:pt x="8431" y="477"/>
                </a:cubicBezTo>
                <a:cubicBezTo>
                  <a:pt x="8500" y="477"/>
                  <a:pt x="8500" y="370"/>
                  <a:pt x="8431" y="370"/>
                </a:cubicBezTo>
                <a:close/>
                <a:moveTo>
                  <a:pt x="23349" y="398"/>
                </a:moveTo>
                <a:cubicBezTo>
                  <a:pt x="23344" y="398"/>
                  <a:pt x="23338" y="399"/>
                  <a:pt x="23332" y="402"/>
                </a:cubicBezTo>
                <a:cubicBezTo>
                  <a:pt x="23322" y="409"/>
                  <a:pt x="23311" y="414"/>
                  <a:pt x="23302" y="418"/>
                </a:cubicBezTo>
                <a:cubicBezTo>
                  <a:pt x="23267" y="436"/>
                  <a:pt x="23288" y="484"/>
                  <a:pt x="23321" y="484"/>
                </a:cubicBezTo>
                <a:cubicBezTo>
                  <a:pt x="23326" y="484"/>
                  <a:pt x="23332" y="483"/>
                  <a:pt x="23338" y="480"/>
                </a:cubicBezTo>
                <a:cubicBezTo>
                  <a:pt x="23348" y="475"/>
                  <a:pt x="23356" y="469"/>
                  <a:pt x="23367" y="464"/>
                </a:cubicBezTo>
                <a:cubicBezTo>
                  <a:pt x="23402" y="446"/>
                  <a:pt x="23381" y="398"/>
                  <a:pt x="23349" y="398"/>
                </a:cubicBezTo>
                <a:close/>
                <a:moveTo>
                  <a:pt x="1120" y="394"/>
                </a:moveTo>
                <a:cubicBezTo>
                  <a:pt x="1079" y="394"/>
                  <a:pt x="1042" y="447"/>
                  <a:pt x="1079" y="485"/>
                </a:cubicBezTo>
                <a:cubicBezTo>
                  <a:pt x="1087" y="491"/>
                  <a:pt x="1090" y="497"/>
                  <a:pt x="1095" y="501"/>
                </a:cubicBezTo>
                <a:cubicBezTo>
                  <a:pt x="1106" y="512"/>
                  <a:pt x="1119" y="516"/>
                  <a:pt x="1131" y="516"/>
                </a:cubicBezTo>
                <a:cubicBezTo>
                  <a:pt x="1172" y="516"/>
                  <a:pt x="1209" y="463"/>
                  <a:pt x="1171" y="425"/>
                </a:cubicBezTo>
                <a:lnTo>
                  <a:pt x="1156" y="410"/>
                </a:lnTo>
                <a:cubicBezTo>
                  <a:pt x="1145" y="399"/>
                  <a:pt x="1132" y="394"/>
                  <a:pt x="1120" y="394"/>
                </a:cubicBezTo>
                <a:close/>
                <a:moveTo>
                  <a:pt x="3538" y="451"/>
                </a:moveTo>
                <a:cubicBezTo>
                  <a:pt x="3527" y="451"/>
                  <a:pt x="3515" y="463"/>
                  <a:pt x="3522" y="478"/>
                </a:cubicBezTo>
                <a:cubicBezTo>
                  <a:pt x="3528" y="488"/>
                  <a:pt x="3533" y="499"/>
                  <a:pt x="3538" y="508"/>
                </a:cubicBezTo>
                <a:cubicBezTo>
                  <a:pt x="3541" y="515"/>
                  <a:pt x="3547" y="517"/>
                  <a:pt x="3552" y="517"/>
                </a:cubicBezTo>
                <a:cubicBezTo>
                  <a:pt x="3563" y="517"/>
                  <a:pt x="3574" y="505"/>
                  <a:pt x="3567" y="490"/>
                </a:cubicBezTo>
                <a:cubicBezTo>
                  <a:pt x="3562" y="480"/>
                  <a:pt x="3557" y="470"/>
                  <a:pt x="3552" y="460"/>
                </a:cubicBezTo>
                <a:cubicBezTo>
                  <a:pt x="3548" y="453"/>
                  <a:pt x="3543" y="451"/>
                  <a:pt x="3538" y="451"/>
                </a:cubicBezTo>
                <a:close/>
                <a:moveTo>
                  <a:pt x="3028" y="401"/>
                </a:moveTo>
                <a:cubicBezTo>
                  <a:pt x="3018" y="401"/>
                  <a:pt x="3009" y="403"/>
                  <a:pt x="3001" y="408"/>
                </a:cubicBezTo>
                <a:cubicBezTo>
                  <a:pt x="2990" y="413"/>
                  <a:pt x="2981" y="418"/>
                  <a:pt x="2970" y="423"/>
                </a:cubicBezTo>
                <a:cubicBezTo>
                  <a:pt x="2944" y="436"/>
                  <a:pt x="2938" y="472"/>
                  <a:pt x="2951" y="497"/>
                </a:cubicBezTo>
                <a:cubicBezTo>
                  <a:pt x="2962" y="514"/>
                  <a:pt x="2979" y="523"/>
                  <a:pt x="2998" y="523"/>
                </a:cubicBezTo>
                <a:cubicBezTo>
                  <a:pt x="3007" y="523"/>
                  <a:pt x="3016" y="521"/>
                  <a:pt x="3025" y="516"/>
                </a:cubicBezTo>
                <a:cubicBezTo>
                  <a:pt x="3035" y="511"/>
                  <a:pt x="3044" y="506"/>
                  <a:pt x="3054" y="501"/>
                </a:cubicBezTo>
                <a:cubicBezTo>
                  <a:pt x="3080" y="487"/>
                  <a:pt x="3088" y="452"/>
                  <a:pt x="3074" y="427"/>
                </a:cubicBezTo>
                <a:cubicBezTo>
                  <a:pt x="3063" y="410"/>
                  <a:pt x="3046" y="401"/>
                  <a:pt x="3028" y="401"/>
                </a:cubicBezTo>
                <a:close/>
                <a:moveTo>
                  <a:pt x="11165" y="473"/>
                </a:moveTo>
                <a:cubicBezTo>
                  <a:pt x="11156" y="473"/>
                  <a:pt x="11147" y="479"/>
                  <a:pt x="11147" y="490"/>
                </a:cubicBezTo>
                <a:lnTo>
                  <a:pt x="11147" y="506"/>
                </a:lnTo>
                <a:cubicBezTo>
                  <a:pt x="11147" y="517"/>
                  <a:pt x="11156" y="523"/>
                  <a:pt x="11165" y="523"/>
                </a:cubicBezTo>
                <a:cubicBezTo>
                  <a:pt x="11174" y="523"/>
                  <a:pt x="11182" y="517"/>
                  <a:pt x="11182" y="506"/>
                </a:cubicBezTo>
                <a:lnTo>
                  <a:pt x="11182" y="490"/>
                </a:lnTo>
                <a:cubicBezTo>
                  <a:pt x="11183" y="479"/>
                  <a:pt x="11174" y="473"/>
                  <a:pt x="11165" y="473"/>
                </a:cubicBezTo>
                <a:close/>
                <a:moveTo>
                  <a:pt x="4064" y="418"/>
                </a:moveTo>
                <a:cubicBezTo>
                  <a:pt x="3995" y="418"/>
                  <a:pt x="3995" y="525"/>
                  <a:pt x="4064" y="525"/>
                </a:cubicBezTo>
                <a:lnTo>
                  <a:pt x="4094" y="525"/>
                </a:lnTo>
                <a:cubicBezTo>
                  <a:pt x="4163" y="525"/>
                  <a:pt x="4163" y="418"/>
                  <a:pt x="4094" y="418"/>
                </a:cubicBezTo>
                <a:close/>
                <a:moveTo>
                  <a:pt x="6077" y="428"/>
                </a:moveTo>
                <a:cubicBezTo>
                  <a:pt x="6059" y="428"/>
                  <a:pt x="6042" y="439"/>
                  <a:pt x="6042" y="462"/>
                </a:cubicBezTo>
                <a:lnTo>
                  <a:pt x="6042" y="492"/>
                </a:lnTo>
                <a:cubicBezTo>
                  <a:pt x="6042" y="515"/>
                  <a:pt x="6059" y="527"/>
                  <a:pt x="6077" y="527"/>
                </a:cubicBezTo>
                <a:cubicBezTo>
                  <a:pt x="6094" y="527"/>
                  <a:pt x="6112" y="515"/>
                  <a:pt x="6112" y="492"/>
                </a:cubicBezTo>
                <a:lnTo>
                  <a:pt x="6112" y="462"/>
                </a:lnTo>
                <a:cubicBezTo>
                  <a:pt x="6112" y="439"/>
                  <a:pt x="6094" y="428"/>
                  <a:pt x="6077" y="428"/>
                </a:cubicBezTo>
                <a:close/>
                <a:moveTo>
                  <a:pt x="16968" y="459"/>
                </a:moveTo>
                <a:cubicBezTo>
                  <a:pt x="16964" y="459"/>
                  <a:pt x="16960" y="459"/>
                  <a:pt x="16956" y="461"/>
                </a:cubicBezTo>
                <a:cubicBezTo>
                  <a:pt x="16940" y="466"/>
                  <a:pt x="16926" y="471"/>
                  <a:pt x="16912" y="477"/>
                </a:cubicBezTo>
                <a:cubicBezTo>
                  <a:pt x="16873" y="490"/>
                  <a:pt x="16884" y="547"/>
                  <a:pt x="16918" y="547"/>
                </a:cubicBezTo>
                <a:cubicBezTo>
                  <a:pt x="16921" y="547"/>
                  <a:pt x="16925" y="546"/>
                  <a:pt x="16929" y="545"/>
                </a:cubicBezTo>
                <a:cubicBezTo>
                  <a:pt x="16945" y="540"/>
                  <a:pt x="16960" y="534"/>
                  <a:pt x="16974" y="529"/>
                </a:cubicBezTo>
                <a:cubicBezTo>
                  <a:pt x="17014" y="516"/>
                  <a:pt x="17004" y="459"/>
                  <a:pt x="16968" y="459"/>
                </a:cubicBezTo>
                <a:close/>
                <a:moveTo>
                  <a:pt x="5926" y="487"/>
                </a:moveTo>
                <a:cubicBezTo>
                  <a:pt x="5908" y="487"/>
                  <a:pt x="5891" y="499"/>
                  <a:pt x="5891" y="522"/>
                </a:cubicBezTo>
                <a:lnTo>
                  <a:pt x="5891" y="537"/>
                </a:lnTo>
                <a:cubicBezTo>
                  <a:pt x="5891" y="560"/>
                  <a:pt x="5908" y="571"/>
                  <a:pt x="5926" y="571"/>
                </a:cubicBezTo>
                <a:cubicBezTo>
                  <a:pt x="5944" y="571"/>
                  <a:pt x="5961" y="560"/>
                  <a:pt x="5961" y="537"/>
                </a:cubicBezTo>
                <a:lnTo>
                  <a:pt x="5961" y="522"/>
                </a:lnTo>
                <a:cubicBezTo>
                  <a:pt x="5961" y="499"/>
                  <a:pt x="5944" y="487"/>
                  <a:pt x="5926" y="487"/>
                </a:cubicBezTo>
                <a:close/>
                <a:moveTo>
                  <a:pt x="5090" y="451"/>
                </a:moveTo>
                <a:cubicBezTo>
                  <a:pt x="5054" y="451"/>
                  <a:pt x="5016" y="490"/>
                  <a:pt x="5039" y="531"/>
                </a:cubicBezTo>
                <a:cubicBezTo>
                  <a:pt x="5059" y="567"/>
                  <a:pt x="5092" y="585"/>
                  <a:pt x="5130" y="588"/>
                </a:cubicBezTo>
                <a:cubicBezTo>
                  <a:pt x="5132" y="588"/>
                  <a:pt x="5134" y="588"/>
                  <a:pt x="5136" y="588"/>
                </a:cubicBezTo>
                <a:cubicBezTo>
                  <a:pt x="5162" y="588"/>
                  <a:pt x="5184" y="560"/>
                  <a:pt x="5184" y="534"/>
                </a:cubicBezTo>
                <a:cubicBezTo>
                  <a:pt x="5184" y="504"/>
                  <a:pt x="5162" y="486"/>
                  <a:pt x="5133" y="481"/>
                </a:cubicBezTo>
                <a:cubicBezTo>
                  <a:pt x="5132" y="479"/>
                  <a:pt x="5132" y="478"/>
                  <a:pt x="5131" y="477"/>
                </a:cubicBezTo>
                <a:cubicBezTo>
                  <a:pt x="5121" y="459"/>
                  <a:pt x="5106" y="451"/>
                  <a:pt x="5090" y="451"/>
                </a:cubicBezTo>
                <a:close/>
                <a:moveTo>
                  <a:pt x="4694" y="528"/>
                </a:moveTo>
                <a:cubicBezTo>
                  <a:pt x="4648" y="528"/>
                  <a:pt x="4648" y="598"/>
                  <a:pt x="4694" y="598"/>
                </a:cubicBezTo>
                <a:cubicBezTo>
                  <a:pt x="4740" y="598"/>
                  <a:pt x="4740" y="528"/>
                  <a:pt x="4694" y="528"/>
                </a:cubicBezTo>
                <a:close/>
                <a:moveTo>
                  <a:pt x="17939" y="566"/>
                </a:moveTo>
                <a:cubicBezTo>
                  <a:pt x="17917" y="566"/>
                  <a:pt x="17917" y="601"/>
                  <a:pt x="17939" y="601"/>
                </a:cubicBezTo>
                <a:lnTo>
                  <a:pt x="17955" y="601"/>
                </a:lnTo>
                <a:cubicBezTo>
                  <a:pt x="17979" y="601"/>
                  <a:pt x="17979" y="566"/>
                  <a:pt x="17955" y="566"/>
                </a:cubicBezTo>
                <a:close/>
                <a:moveTo>
                  <a:pt x="14082" y="491"/>
                </a:moveTo>
                <a:cubicBezTo>
                  <a:pt x="14069" y="491"/>
                  <a:pt x="14056" y="498"/>
                  <a:pt x="14051" y="509"/>
                </a:cubicBezTo>
                <a:cubicBezTo>
                  <a:pt x="14040" y="528"/>
                  <a:pt x="14047" y="546"/>
                  <a:pt x="14063" y="558"/>
                </a:cubicBezTo>
                <a:cubicBezTo>
                  <a:pt x="14083" y="574"/>
                  <a:pt x="14103" y="588"/>
                  <a:pt x="14123" y="602"/>
                </a:cubicBezTo>
                <a:cubicBezTo>
                  <a:pt x="14128" y="606"/>
                  <a:pt x="14134" y="608"/>
                  <a:pt x="14140" y="608"/>
                </a:cubicBezTo>
                <a:cubicBezTo>
                  <a:pt x="14153" y="608"/>
                  <a:pt x="14166" y="600"/>
                  <a:pt x="14172" y="590"/>
                </a:cubicBezTo>
                <a:cubicBezTo>
                  <a:pt x="14183" y="571"/>
                  <a:pt x="14174" y="553"/>
                  <a:pt x="14159" y="541"/>
                </a:cubicBezTo>
                <a:cubicBezTo>
                  <a:pt x="14139" y="525"/>
                  <a:pt x="14120" y="511"/>
                  <a:pt x="14099" y="497"/>
                </a:cubicBezTo>
                <a:cubicBezTo>
                  <a:pt x="14094" y="493"/>
                  <a:pt x="14088" y="491"/>
                  <a:pt x="14082" y="491"/>
                </a:cubicBezTo>
                <a:close/>
                <a:moveTo>
                  <a:pt x="17492" y="577"/>
                </a:moveTo>
                <a:cubicBezTo>
                  <a:pt x="17479" y="577"/>
                  <a:pt x="17467" y="595"/>
                  <a:pt x="17478" y="608"/>
                </a:cubicBezTo>
                <a:cubicBezTo>
                  <a:pt x="17487" y="619"/>
                  <a:pt x="17500" y="624"/>
                  <a:pt x="17512" y="624"/>
                </a:cubicBezTo>
                <a:cubicBezTo>
                  <a:pt x="17525" y="624"/>
                  <a:pt x="17538" y="619"/>
                  <a:pt x="17546" y="609"/>
                </a:cubicBezTo>
                <a:cubicBezTo>
                  <a:pt x="17558" y="596"/>
                  <a:pt x="17546" y="578"/>
                  <a:pt x="17533" y="578"/>
                </a:cubicBezTo>
                <a:cubicBezTo>
                  <a:pt x="17529" y="578"/>
                  <a:pt x="17525" y="580"/>
                  <a:pt x="17521" y="585"/>
                </a:cubicBezTo>
                <a:cubicBezTo>
                  <a:pt x="17519" y="587"/>
                  <a:pt x="17516" y="589"/>
                  <a:pt x="17513" y="589"/>
                </a:cubicBezTo>
                <a:cubicBezTo>
                  <a:pt x="17510" y="589"/>
                  <a:pt x="17506" y="587"/>
                  <a:pt x="17504" y="582"/>
                </a:cubicBezTo>
                <a:cubicBezTo>
                  <a:pt x="17500" y="578"/>
                  <a:pt x="17496" y="577"/>
                  <a:pt x="17492" y="577"/>
                </a:cubicBezTo>
                <a:close/>
                <a:moveTo>
                  <a:pt x="15655" y="558"/>
                </a:moveTo>
                <a:cubicBezTo>
                  <a:pt x="15613" y="558"/>
                  <a:pt x="15613" y="629"/>
                  <a:pt x="15657" y="629"/>
                </a:cubicBezTo>
                <a:lnTo>
                  <a:pt x="15687" y="629"/>
                </a:lnTo>
                <a:cubicBezTo>
                  <a:pt x="15733" y="629"/>
                  <a:pt x="15733" y="558"/>
                  <a:pt x="15687" y="558"/>
                </a:cubicBezTo>
                <a:lnTo>
                  <a:pt x="15657" y="558"/>
                </a:lnTo>
                <a:cubicBezTo>
                  <a:pt x="15656" y="558"/>
                  <a:pt x="15655" y="558"/>
                  <a:pt x="15655" y="558"/>
                </a:cubicBezTo>
                <a:close/>
                <a:moveTo>
                  <a:pt x="2229" y="554"/>
                </a:moveTo>
                <a:cubicBezTo>
                  <a:pt x="2224" y="554"/>
                  <a:pt x="2219" y="556"/>
                  <a:pt x="2215" y="562"/>
                </a:cubicBezTo>
                <a:cubicBezTo>
                  <a:pt x="2202" y="579"/>
                  <a:pt x="2187" y="592"/>
                  <a:pt x="2167" y="598"/>
                </a:cubicBezTo>
                <a:cubicBezTo>
                  <a:pt x="2147" y="607"/>
                  <a:pt x="2152" y="635"/>
                  <a:pt x="2168" y="635"/>
                </a:cubicBezTo>
                <a:cubicBezTo>
                  <a:pt x="2170" y="635"/>
                  <a:pt x="2172" y="635"/>
                  <a:pt x="2174" y="634"/>
                </a:cubicBezTo>
                <a:cubicBezTo>
                  <a:pt x="2203" y="622"/>
                  <a:pt x="2225" y="606"/>
                  <a:pt x="2245" y="580"/>
                </a:cubicBezTo>
                <a:cubicBezTo>
                  <a:pt x="2254" y="567"/>
                  <a:pt x="2242" y="554"/>
                  <a:pt x="2229" y="554"/>
                </a:cubicBezTo>
                <a:close/>
                <a:moveTo>
                  <a:pt x="20405" y="568"/>
                </a:moveTo>
                <a:cubicBezTo>
                  <a:pt x="20372" y="568"/>
                  <a:pt x="20351" y="616"/>
                  <a:pt x="20386" y="634"/>
                </a:cubicBezTo>
                <a:cubicBezTo>
                  <a:pt x="20397" y="639"/>
                  <a:pt x="20406" y="644"/>
                  <a:pt x="20417" y="650"/>
                </a:cubicBezTo>
                <a:cubicBezTo>
                  <a:pt x="20422" y="652"/>
                  <a:pt x="20428" y="654"/>
                  <a:pt x="20433" y="654"/>
                </a:cubicBezTo>
                <a:cubicBezTo>
                  <a:pt x="20465" y="654"/>
                  <a:pt x="20488" y="605"/>
                  <a:pt x="20452" y="588"/>
                </a:cubicBezTo>
                <a:cubicBezTo>
                  <a:pt x="20442" y="582"/>
                  <a:pt x="20433" y="577"/>
                  <a:pt x="20422" y="572"/>
                </a:cubicBezTo>
                <a:cubicBezTo>
                  <a:pt x="20416" y="569"/>
                  <a:pt x="20411" y="568"/>
                  <a:pt x="20405" y="568"/>
                </a:cubicBezTo>
                <a:close/>
                <a:moveTo>
                  <a:pt x="15310" y="597"/>
                </a:moveTo>
                <a:cubicBezTo>
                  <a:pt x="15242" y="597"/>
                  <a:pt x="15241" y="703"/>
                  <a:pt x="15310" y="705"/>
                </a:cubicBezTo>
                <a:lnTo>
                  <a:pt x="15326" y="705"/>
                </a:lnTo>
                <a:cubicBezTo>
                  <a:pt x="15395" y="705"/>
                  <a:pt x="15395" y="597"/>
                  <a:pt x="15326" y="597"/>
                </a:cubicBezTo>
                <a:close/>
                <a:moveTo>
                  <a:pt x="21196" y="555"/>
                </a:moveTo>
                <a:cubicBezTo>
                  <a:pt x="21192" y="555"/>
                  <a:pt x="21187" y="555"/>
                  <a:pt x="21183" y="556"/>
                </a:cubicBezTo>
                <a:cubicBezTo>
                  <a:pt x="21156" y="565"/>
                  <a:pt x="21136" y="595"/>
                  <a:pt x="21146" y="622"/>
                </a:cubicBezTo>
                <a:cubicBezTo>
                  <a:pt x="21150" y="637"/>
                  <a:pt x="21156" y="653"/>
                  <a:pt x="21162" y="666"/>
                </a:cubicBezTo>
                <a:cubicBezTo>
                  <a:pt x="21169" y="690"/>
                  <a:pt x="21189" y="705"/>
                  <a:pt x="21213" y="705"/>
                </a:cubicBezTo>
                <a:cubicBezTo>
                  <a:pt x="21218" y="705"/>
                  <a:pt x="21223" y="704"/>
                  <a:pt x="21228" y="703"/>
                </a:cubicBezTo>
                <a:cubicBezTo>
                  <a:pt x="21254" y="696"/>
                  <a:pt x="21275" y="665"/>
                  <a:pt x="21264" y="638"/>
                </a:cubicBezTo>
                <a:cubicBezTo>
                  <a:pt x="21259" y="622"/>
                  <a:pt x="21254" y="608"/>
                  <a:pt x="21249" y="593"/>
                </a:cubicBezTo>
                <a:cubicBezTo>
                  <a:pt x="21241" y="570"/>
                  <a:pt x="21220" y="555"/>
                  <a:pt x="21196" y="555"/>
                </a:cubicBezTo>
                <a:close/>
                <a:moveTo>
                  <a:pt x="8011" y="581"/>
                </a:moveTo>
                <a:cubicBezTo>
                  <a:pt x="8007" y="581"/>
                  <a:pt x="8005" y="582"/>
                  <a:pt x="8002" y="582"/>
                </a:cubicBezTo>
                <a:cubicBezTo>
                  <a:pt x="7992" y="586"/>
                  <a:pt x="7986" y="591"/>
                  <a:pt x="7982" y="597"/>
                </a:cubicBezTo>
                <a:cubicBezTo>
                  <a:pt x="7975" y="588"/>
                  <a:pt x="7965" y="581"/>
                  <a:pt x="7950" y="581"/>
                </a:cubicBezTo>
                <a:cubicBezTo>
                  <a:pt x="7904" y="581"/>
                  <a:pt x="7904" y="653"/>
                  <a:pt x="7950" y="653"/>
                </a:cubicBezTo>
                <a:cubicBezTo>
                  <a:pt x="7962" y="653"/>
                  <a:pt x="7971" y="647"/>
                  <a:pt x="7978" y="639"/>
                </a:cubicBezTo>
                <a:cubicBezTo>
                  <a:pt x="7987" y="672"/>
                  <a:pt x="8014" y="698"/>
                  <a:pt x="8047" y="708"/>
                </a:cubicBezTo>
                <a:cubicBezTo>
                  <a:pt x="8051" y="710"/>
                  <a:pt x="8055" y="710"/>
                  <a:pt x="8059" y="710"/>
                </a:cubicBezTo>
                <a:cubicBezTo>
                  <a:pt x="8094" y="710"/>
                  <a:pt x="8105" y="653"/>
                  <a:pt x="8067" y="640"/>
                </a:cubicBezTo>
                <a:cubicBezTo>
                  <a:pt x="8051" y="635"/>
                  <a:pt x="8046" y="622"/>
                  <a:pt x="8045" y="608"/>
                </a:cubicBezTo>
                <a:cubicBezTo>
                  <a:pt x="8042" y="591"/>
                  <a:pt x="8025" y="581"/>
                  <a:pt x="8011" y="581"/>
                </a:cubicBezTo>
                <a:close/>
                <a:moveTo>
                  <a:pt x="3302" y="535"/>
                </a:moveTo>
                <a:cubicBezTo>
                  <a:pt x="3262" y="535"/>
                  <a:pt x="3225" y="588"/>
                  <a:pt x="3261" y="626"/>
                </a:cubicBezTo>
                <a:cubicBezTo>
                  <a:pt x="3284" y="651"/>
                  <a:pt x="3310" y="677"/>
                  <a:pt x="3335" y="702"/>
                </a:cubicBezTo>
                <a:cubicBezTo>
                  <a:pt x="3346" y="713"/>
                  <a:pt x="3358" y="718"/>
                  <a:pt x="3370" y="718"/>
                </a:cubicBezTo>
                <a:cubicBezTo>
                  <a:pt x="3410" y="718"/>
                  <a:pt x="3447" y="665"/>
                  <a:pt x="3410" y="628"/>
                </a:cubicBezTo>
                <a:cubicBezTo>
                  <a:pt x="3385" y="602"/>
                  <a:pt x="3362" y="576"/>
                  <a:pt x="3337" y="551"/>
                </a:cubicBezTo>
                <a:cubicBezTo>
                  <a:pt x="3326" y="540"/>
                  <a:pt x="3314" y="535"/>
                  <a:pt x="3302" y="535"/>
                </a:cubicBezTo>
                <a:close/>
                <a:moveTo>
                  <a:pt x="9437" y="600"/>
                </a:moveTo>
                <a:cubicBezTo>
                  <a:pt x="9419" y="600"/>
                  <a:pt x="9401" y="609"/>
                  <a:pt x="9391" y="626"/>
                </a:cubicBezTo>
                <a:cubicBezTo>
                  <a:pt x="9376" y="650"/>
                  <a:pt x="9385" y="686"/>
                  <a:pt x="9411" y="700"/>
                </a:cubicBezTo>
                <a:cubicBezTo>
                  <a:pt x="9421" y="705"/>
                  <a:pt x="9431" y="710"/>
                  <a:pt x="9441" y="716"/>
                </a:cubicBezTo>
                <a:cubicBezTo>
                  <a:pt x="9450" y="720"/>
                  <a:pt x="9459" y="722"/>
                  <a:pt x="9468" y="722"/>
                </a:cubicBezTo>
                <a:cubicBezTo>
                  <a:pt x="9486" y="722"/>
                  <a:pt x="9504" y="713"/>
                  <a:pt x="9515" y="696"/>
                </a:cubicBezTo>
                <a:cubicBezTo>
                  <a:pt x="9528" y="672"/>
                  <a:pt x="9521" y="635"/>
                  <a:pt x="9495" y="622"/>
                </a:cubicBezTo>
                <a:cubicBezTo>
                  <a:pt x="9484" y="617"/>
                  <a:pt x="9475" y="612"/>
                  <a:pt x="9464" y="607"/>
                </a:cubicBezTo>
                <a:cubicBezTo>
                  <a:pt x="9456" y="602"/>
                  <a:pt x="9446" y="600"/>
                  <a:pt x="9437" y="600"/>
                </a:cubicBezTo>
                <a:close/>
                <a:moveTo>
                  <a:pt x="23841" y="623"/>
                </a:moveTo>
                <a:cubicBezTo>
                  <a:pt x="23831" y="623"/>
                  <a:pt x="23820" y="629"/>
                  <a:pt x="23814" y="642"/>
                </a:cubicBezTo>
                <a:cubicBezTo>
                  <a:pt x="23809" y="653"/>
                  <a:pt x="23803" y="661"/>
                  <a:pt x="23799" y="672"/>
                </a:cubicBezTo>
                <a:cubicBezTo>
                  <a:pt x="23784" y="700"/>
                  <a:pt x="23808" y="726"/>
                  <a:pt x="23832" y="726"/>
                </a:cubicBezTo>
                <a:cubicBezTo>
                  <a:pt x="23842" y="726"/>
                  <a:pt x="23853" y="720"/>
                  <a:pt x="23859" y="707"/>
                </a:cubicBezTo>
                <a:cubicBezTo>
                  <a:pt x="23865" y="697"/>
                  <a:pt x="23870" y="687"/>
                  <a:pt x="23875" y="677"/>
                </a:cubicBezTo>
                <a:cubicBezTo>
                  <a:pt x="23889" y="649"/>
                  <a:pt x="23864" y="623"/>
                  <a:pt x="23841" y="623"/>
                </a:cubicBezTo>
                <a:close/>
                <a:moveTo>
                  <a:pt x="12217" y="701"/>
                </a:moveTo>
                <a:cubicBezTo>
                  <a:pt x="12194" y="701"/>
                  <a:pt x="12194" y="736"/>
                  <a:pt x="12217" y="736"/>
                </a:cubicBezTo>
                <a:cubicBezTo>
                  <a:pt x="12240" y="736"/>
                  <a:pt x="12240" y="701"/>
                  <a:pt x="12217" y="701"/>
                </a:cubicBezTo>
                <a:close/>
                <a:moveTo>
                  <a:pt x="7054" y="625"/>
                </a:moveTo>
                <a:cubicBezTo>
                  <a:pt x="7033" y="625"/>
                  <a:pt x="7011" y="642"/>
                  <a:pt x="7018" y="669"/>
                </a:cubicBezTo>
                <a:cubicBezTo>
                  <a:pt x="7023" y="689"/>
                  <a:pt x="7029" y="708"/>
                  <a:pt x="7034" y="729"/>
                </a:cubicBezTo>
                <a:cubicBezTo>
                  <a:pt x="7038" y="747"/>
                  <a:pt x="7052" y="755"/>
                  <a:pt x="7066" y="755"/>
                </a:cubicBezTo>
                <a:cubicBezTo>
                  <a:pt x="7087" y="755"/>
                  <a:pt x="7109" y="738"/>
                  <a:pt x="7102" y="711"/>
                </a:cubicBezTo>
                <a:cubicBezTo>
                  <a:pt x="7097" y="691"/>
                  <a:pt x="7091" y="670"/>
                  <a:pt x="7086" y="651"/>
                </a:cubicBezTo>
                <a:cubicBezTo>
                  <a:pt x="7082" y="633"/>
                  <a:pt x="7068" y="625"/>
                  <a:pt x="7054" y="625"/>
                </a:cubicBezTo>
                <a:close/>
                <a:moveTo>
                  <a:pt x="8566" y="673"/>
                </a:moveTo>
                <a:cubicBezTo>
                  <a:pt x="8540" y="673"/>
                  <a:pt x="8516" y="708"/>
                  <a:pt x="8541" y="733"/>
                </a:cubicBezTo>
                <a:lnTo>
                  <a:pt x="8557" y="749"/>
                </a:lnTo>
                <a:cubicBezTo>
                  <a:pt x="8564" y="756"/>
                  <a:pt x="8573" y="760"/>
                  <a:pt x="8581" y="760"/>
                </a:cubicBezTo>
                <a:cubicBezTo>
                  <a:pt x="8608" y="760"/>
                  <a:pt x="8632" y="724"/>
                  <a:pt x="8606" y="700"/>
                </a:cubicBezTo>
                <a:lnTo>
                  <a:pt x="8591" y="684"/>
                </a:lnTo>
                <a:cubicBezTo>
                  <a:pt x="8583" y="676"/>
                  <a:pt x="8575" y="673"/>
                  <a:pt x="8566" y="673"/>
                </a:cubicBezTo>
                <a:close/>
                <a:moveTo>
                  <a:pt x="127" y="713"/>
                </a:moveTo>
                <a:cubicBezTo>
                  <a:pt x="110" y="713"/>
                  <a:pt x="100" y="738"/>
                  <a:pt x="118" y="745"/>
                </a:cubicBezTo>
                <a:cubicBezTo>
                  <a:pt x="128" y="750"/>
                  <a:pt x="136" y="755"/>
                  <a:pt x="147" y="761"/>
                </a:cubicBezTo>
                <a:cubicBezTo>
                  <a:pt x="150" y="763"/>
                  <a:pt x="154" y="763"/>
                  <a:pt x="157" y="763"/>
                </a:cubicBezTo>
                <a:cubicBezTo>
                  <a:pt x="173" y="763"/>
                  <a:pt x="183" y="740"/>
                  <a:pt x="166" y="731"/>
                </a:cubicBezTo>
                <a:cubicBezTo>
                  <a:pt x="155" y="726"/>
                  <a:pt x="146" y="721"/>
                  <a:pt x="135" y="716"/>
                </a:cubicBezTo>
                <a:cubicBezTo>
                  <a:pt x="132" y="714"/>
                  <a:pt x="130" y="713"/>
                  <a:pt x="127" y="713"/>
                </a:cubicBezTo>
                <a:close/>
                <a:moveTo>
                  <a:pt x="19606" y="734"/>
                </a:moveTo>
                <a:cubicBezTo>
                  <a:pt x="19583" y="734"/>
                  <a:pt x="19583" y="770"/>
                  <a:pt x="19606" y="770"/>
                </a:cubicBezTo>
                <a:cubicBezTo>
                  <a:pt x="19630" y="770"/>
                  <a:pt x="19630" y="734"/>
                  <a:pt x="19606" y="734"/>
                </a:cubicBezTo>
                <a:close/>
                <a:moveTo>
                  <a:pt x="5477" y="738"/>
                </a:moveTo>
                <a:cubicBezTo>
                  <a:pt x="5436" y="738"/>
                  <a:pt x="5399" y="790"/>
                  <a:pt x="5436" y="828"/>
                </a:cubicBezTo>
                <a:cubicBezTo>
                  <a:pt x="5441" y="834"/>
                  <a:pt x="5447" y="838"/>
                  <a:pt x="5452" y="843"/>
                </a:cubicBezTo>
                <a:cubicBezTo>
                  <a:pt x="5463" y="854"/>
                  <a:pt x="5475" y="859"/>
                  <a:pt x="5488" y="859"/>
                </a:cubicBezTo>
                <a:cubicBezTo>
                  <a:pt x="5529" y="859"/>
                  <a:pt x="5566" y="806"/>
                  <a:pt x="5528" y="769"/>
                </a:cubicBezTo>
                <a:lnTo>
                  <a:pt x="5513" y="753"/>
                </a:lnTo>
                <a:cubicBezTo>
                  <a:pt x="5501" y="742"/>
                  <a:pt x="5489" y="738"/>
                  <a:pt x="5477" y="738"/>
                </a:cubicBezTo>
                <a:close/>
                <a:moveTo>
                  <a:pt x="16152" y="755"/>
                </a:moveTo>
                <a:cubicBezTo>
                  <a:pt x="16134" y="755"/>
                  <a:pt x="16116" y="767"/>
                  <a:pt x="16116" y="790"/>
                </a:cubicBezTo>
                <a:lnTo>
                  <a:pt x="16116" y="834"/>
                </a:lnTo>
                <a:cubicBezTo>
                  <a:pt x="16116" y="857"/>
                  <a:pt x="16134" y="868"/>
                  <a:pt x="16152" y="868"/>
                </a:cubicBezTo>
                <a:cubicBezTo>
                  <a:pt x="16170" y="868"/>
                  <a:pt x="16188" y="857"/>
                  <a:pt x="16188" y="834"/>
                </a:cubicBezTo>
                <a:lnTo>
                  <a:pt x="16188" y="790"/>
                </a:lnTo>
                <a:cubicBezTo>
                  <a:pt x="16188" y="767"/>
                  <a:pt x="16170" y="755"/>
                  <a:pt x="16152" y="755"/>
                </a:cubicBezTo>
                <a:close/>
                <a:moveTo>
                  <a:pt x="16334" y="726"/>
                </a:moveTo>
                <a:cubicBezTo>
                  <a:pt x="16313" y="726"/>
                  <a:pt x="16291" y="744"/>
                  <a:pt x="16296" y="770"/>
                </a:cubicBezTo>
                <a:lnTo>
                  <a:pt x="16311" y="844"/>
                </a:lnTo>
                <a:cubicBezTo>
                  <a:pt x="16315" y="863"/>
                  <a:pt x="16328" y="871"/>
                  <a:pt x="16342" y="871"/>
                </a:cubicBezTo>
                <a:cubicBezTo>
                  <a:pt x="16363" y="871"/>
                  <a:pt x="16385" y="853"/>
                  <a:pt x="16379" y="827"/>
                </a:cubicBezTo>
                <a:lnTo>
                  <a:pt x="16364" y="752"/>
                </a:lnTo>
                <a:cubicBezTo>
                  <a:pt x="16360" y="734"/>
                  <a:pt x="16347" y="726"/>
                  <a:pt x="16334" y="726"/>
                </a:cubicBezTo>
                <a:close/>
                <a:moveTo>
                  <a:pt x="20761" y="768"/>
                </a:moveTo>
                <a:cubicBezTo>
                  <a:pt x="20751" y="768"/>
                  <a:pt x="20742" y="772"/>
                  <a:pt x="20735" y="779"/>
                </a:cubicBezTo>
                <a:cubicBezTo>
                  <a:pt x="20721" y="794"/>
                  <a:pt x="20722" y="815"/>
                  <a:pt x="20735" y="829"/>
                </a:cubicBezTo>
                <a:cubicBezTo>
                  <a:pt x="20756" y="854"/>
                  <a:pt x="20776" y="879"/>
                  <a:pt x="20797" y="904"/>
                </a:cubicBezTo>
                <a:cubicBezTo>
                  <a:pt x="20803" y="911"/>
                  <a:pt x="20812" y="914"/>
                  <a:pt x="20821" y="914"/>
                </a:cubicBezTo>
                <a:cubicBezTo>
                  <a:pt x="20831" y="914"/>
                  <a:pt x="20841" y="910"/>
                  <a:pt x="20846" y="904"/>
                </a:cubicBezTo>
                <a:cubicBezTo>
                  <a:pt x="20861" y="889"/>
                  <a:pt x="20860" y="868"/>
                  <a:pt x="20846" y="854"/>
                </a:cubicBezTo>
                <a:cubicBezTo>
                  <a:pt x="20825" y="829"/>
                  <a:pt x="20806" y="804"/>
                  <a:pt x="20785" y="779"/>
                </a:cubicBezTo>
                <a:cubicBezTo>
                  <a:pt x="20779" y="772"/>
                  <a:pt x="20770" y="768"/>
                  <a:pt x="20761" y="768"/>
                </a:cubicBezTo>
                <a:close/>
                <a:moveTo>
                  <a:pt x="9934" y="794"/>
                </a:moveTo>
                <a:cubicBezTo>
                  <a:pt x="9893" y="794"/>
                  <a:pt x="9857" y="847"/>
                  <a:pt x="9894" y="884"/>
                </a:cubicBezTo>
                <a:lnTo>
                  <a:pt x="9909" y="900"/>
                </a:lnTo>
                <a:cubicBezTo>
                  <a:pt x="9921" y="911"/>
                  <a:pt x="9933" y="916"/>
                  <a:pt x="9946" y="916"/>
                </a:cubicBezTo>
                <a:cubicBezTo>
                  <a:pt x="9986" y="916"/>
                  <a:pt x="10023" y="863"/>
                  <a:pt x="9985" y="826"/>
                </a:cubicBezTo>
                <a:lnTo>
                  <a:pt x="9970" y="810"/>
                </a:lnTo>
                <a:cubicBezTo>
                  <a:pt x="9959" y="798"/>
                  <a:pt x="9946" y="794"/>
                  <a:pt x="9934" y="794"/>
                </a:cubicBezTo>
                <a:close/>
                <a:moveTo>
                  <a:pt x="12354" y="851"/>
                </a:moveTo>
                <a:cubicBezTo>
                  <a:pt x="12342" y="851"/>
                  <a:pt x="12330" y="864"/>
                  <a:pt x="12337" y="879"/>
                </a:cubicBezTo>
                <a:cubicBezTo>
                  <a:pt x="12342" y="889"/>
                  <a:pt x="12348" y="899"/>
                  <a:pt x="12352" y="909"/>
                </a:cubicBezTo>
                <a:cubicBezTo>
                  <a:pt x="12356" y="916"/>
                  <a:pt x="12361" y="918"/>
                  <a:pt x="12366" y="918"/>
                </a:cubicBezTo>
                <a:cubicBezTo>
                  <a:pt x="12378" y="918"/>
                  <a:pt x="12390" y="905"/>
                  <a:pt x="12383" y="890"/>
                </a:cubicBezTo>
                <a:cubicBezTo>
                  <a:pt x="12377" y="880"/>
                  <a:pt x="12371" y="870"/>
                  <a:pt x="12367" y="860"/>
                </a:cubicBezTo>
                <a:cubicBezTo>
                  <a:pt x="12364" y="854"/>
                  <a:pt x="12359" y="851"/>
                  <a:pt x="12354" y="851"/>
                </a:cubicBezTo>
                <a:close/>
                <a:moveTo>
                  <a:pt x="11842" y="801"/>
                </a:moveTo>
                <a:cubicBezTo>
                  <a:pt x="11833" y="801"/>
                  <a:pt x="11824" y="804"/>
                  <a:pt x="11815" y="808"/>
                </a:cubicBezTo>
                <a:cubicBezTo>
                  <a:pt x="11805" y="813"/>
                  <a:pt x="11795" y="818"/>
                  <a:pt x="11785" y="823"/>
                </a:cubicBezTo>
                <a:cubicBezTo>
                  <a:pt x="11758" y="837"/>
                  <a:pt x="11752" y="872"/>
                  <a:pt x="11765" y="897"/>
                </a:cubicBezTo>
                <a:cubicBezTo>
                  <a:pt x="11775" y="914"/>
                  <a:pt x="11793" y="923"/>
                  <a:pt x="11811" y="923"/>
                </a:cubicBezTo>
                <a:cubicBezTo>
                  <a:pt x="11820" y="923"/>
                  <a:pt x="11829" y="921"/>
                  <a:pt x="11838" y="917"/>
                </a:cubicBezTo>
                <a:cubicBezTo>
                  <a:pt x="11848" y="910"/>
                  <a:pt x="11858" y="905"/>
                  <a:pt x="11868" y="901"/>
                </a:cubicBezTo>
                <a:cubicBezTo>
                  <a:pt x="11895" y="888"/>
                  <a:pt x="11901" y="853"/>
                  <a:pt x="11888" y="828"/>
                </a:cubicBezTo>
                <a:cubicBezTo>
                  <a:pt x="11878" y="810"/>
                  <a:pt x="11860" y="801"/>
                  <a:pt x="11842" y="801"/>
                </a:cubicBezTo>
                <a:close/>
                <a:moveTo>
                  <a:pt x="2859" y="854"/>
                </a:moveTo>
                <a:cubicBezTo>
                  <a:pt x="2813" y="854"/>
                  <a:pt x="2813" y="925"/>
                  <a:pt x="2859" y="925"/>
                </a:cubicBezTo>
                <a:lnTo>
                  <a:pt x="2875" y="925"/>
                </a:lnTo>
                <a:cubicBezTo>
                  <a:pt x="2921" y="925"/>
                  <a:pt x="2921" y="854"/>
                  <a:pt x="2875" y="854"/>
                </a:cubicBezTo>
                <a:close/>
                <a:moveTo>
                  <a:pt x="12877" y="817"/>
                </a:moveTo>
                <a:cubicBezTo>
                  <a:pt x="12809" y="817"/>
                  <a:pt x="12809" y="925"/>
                  <a:pt x="12877" y="925"/>
                </a:cubicBezTo>
                <a:lnTo>
                  <a:pt x="12907" y="925"/>
                </a:lnTo>
                <a:cubicBezTo>
                  <a:pt x="12975" y="925"/>
                  <a:pt x="12977" y="817"/>
                  <a:pt x="12907" y="817"/>
                </a:cubicBezTo>
                <a:close/>
                <a:moveTo>
                  <a:pt x="14891" y="828"/>
                </a:moveTo>
                <a:cubicBezTo>
                  <a:pt x="14873" y="828"/>
                  <a:pt x="14855" y="839"/>
                  <a:pt x="14855" y="862"/>
                </a:cubicBezTo>
                <a:lnTo>
                  <a:pt x="14855" y="892"/>
                </a:lnTo>
                <a:cubicBezTo>
                  <a:pt x="14855" y="915"/>
                  <a:pt x="14872" y="926"/>
                  <a:pt x="14890" y="926"/>
                </a:cubicBezTo>
                <a:cubicBezTo>
                  <a:pt x="14908" y="926"/>
                  <a:pt x="14926" y="915"/>
                  <a:pt x="14926" y="892"/>
                </a:cubicBezTo>
                <a:lnTo>
                  <a:pt x="14926" y="862"/>
                </a:lnTo>
                <a:cubicBezTo>
                  <a:pt x="14926" y="839"/>
                  <a:pt x="14909" y="828"/>
                  <a:pt x="14891" y="828"/>
                </a:cubicBezTo>
                <a:close/>
                <a:moveTo>
                  <a:pt x="18870" y="899"/>
                </a:moveTo>
                <a:cubicBezTo>
                  <a:pt x="18845" y="899"/>
                  <a:pt x="18845" y="933"/>
                  <a:pt x="18870" y="933"/>
                </a:cubicBezTo>
                <a:lnTo>
                  <a:pt x="18885" y="933"/>
                </a:lnTo>
                <a:cubicBezTo>
                  <a:pt x="18908" y="933"/>
                  <a:pt x="18908" y="899"/>
                  <a:pt x="18885" y="899"/>
                </a:cubicBezTo>
                <a:close/>
                <a:moveTo>
                  <a:pt x="22310" y="861"/>
                </a:moveTo>
                <a:cubicBezTo>
                  <a:pt x="22293" y="861"/>
                  <a:pt x="22275" y="873"/>
                  <a:pt x="22275" y="896"/>
                </a:cubicBezTo>
                <a:lnTo>
                  <a:pt x="22275" y="926"/>
                </a:lnTo>
                <a:cubicBezTo>
                  <a:pt x="22275" y="949"/>
                  <a:pt x="22293" y="961"/>
                  <a:pt x="22310" y="961"/>
                </a:cubicBezTo>
                <a:cubicBezTo>
                  <a:pt x="22328" y="961"/>
                  <a:pt x="22346" y="949"/>
                  <a:pt x="22346" y="926"/>
                </a:cubicBezTo>
                <a:lnTo>
                  <a:pt x="22346" y="896"/>
                </a:lnTo>
                <a:cubicBezTo>
                  <a:pt x="22346" y="873"/>
                  <a:pt x="22328" y="861"/>
                  <a:pt x="22310" y="861"/>
                </a:cubicBezTo>
                <a:close/>
                <a:moveTo>
                  <a:pt x="6632" y="880"/>
                </a:moveTo>
                <a:cubicBezTo>
                  <a:pt x="6615" y="880"/>
                  <a:pt x="6597" y="892"/>
                  <a:pt x="6597" y="915"/>
                </a:cubicBezTo>
                <a:lnTo>
                  <a:pt x="6597" y="930"/>
                </a:lnTo>
                <a:cubicBezTo>
                  <a:pt x="6596" y="952"/>
                  <a:pt x="6613" y="963"/>
                  <a:pt x="6631" y="963"/>
                </a:cubicBezTo>
                <a:cubicBezTo>
                  <a:pt x="6649" y="963"/>
                  <a:pt x="6667" y="952"/>
                  <a:pt x="6667" y="930"/>
                </a:cubicBezTo>
                <a:lnTo>
                  <a:pt x="6667" y="915"/>
                </a:lnTo>
                <a:cubicBezTo>
                  <a:pt x="6667" y="892"/>
                  <a:pt x="6650" y="880"/>
                  <a:pt x="6632" y="880"/>
                </a:cubicBezTo>
                <a:close/>
                <a:moveTo>
                  <a:pt x="14740" y="886"/>
                </a:moveTo>
                <a:cubicBezTo>
                  <a:pt x="14723" y="886"/>
                  <a:pt x="14705" y="898"/>
                  <a:pt x="14705" y="921"/>
                </a:cubicBezTo>
                <a:lnTo>
                  <a:pt x="14705" y="937"/>
                </a:lnTo>
                <a:cubicBezTo>
                  <a:pt x="14705" y="960"/>
                  <a:pt x="14723" y="971"/>
                  <a:pt x="14740" y="971"/>
                </a:cubicBezTo>
                <a:cubicBezTo>
                  <a:pt x="14758" y="971"/>
                  <a:pt x="14776" y="960"/>
                  <a:pt x="14776" y="937"/>
                </a:cubicBezTo>
                <a:lnTo>
                  <a:pt x="14776" y="921"/>
                </a:lnTo>
                <a:cubicBezTo>
                  <a:pt x="14776" y="898"/>
                  <a:pt x="14758" y="886"/>
                  <a:pt x="14740" y="886"/>
                </a:cubicBezTo>
                <a:close/>
                <a:moveTo>
                  <a:pt x="7699" y="897"/>
                </a:moveTo>
                <a:cubicBezTo>
                  <a:pt x="7672" y="897"/>
                  <a:pt x="7648" y="932"/>
                  <a:pt x="7673" y="958"/>
                </a:cubicBezTo>
                <a:lnTo>
                  <a:pt x="7689" y="973"/>
                </a:lnTo>
                <a:cubicBezTo>
                  <a:pt x="7696" y="981"/>
                  <a:pt x="7704" y="984"/>
                  <a:pt x="7712" y="984"/>
                </a:cubicBezTo>
                <a:cubicBezTo>
                  <a:pt x="7740" y="984"/>
                  <a:pt x="7764" y="947"/>
                  <a:pt x="7739" y="923"/>
                </a:cubicBezTo>
                <a:lnTo>
                  <a:pt x="7723" y="907"/>
                </a:lnTo>
                <a:cubicBezTo>
                  <a:pt x="7716" y="900"/>
                  <a:pt x="7707" y="897"/>
                  <a:pt x="7699" y="897"/>
                </a:cubicBezTo>
                <a:close/>
                <a:moveTo>
                  <a:pt x="13904" y="850"/>
                </a:moveTo>
                <a:cubicBezTo>
                  <a:pt x="13868" y="850"/>
                  <a:pt x="13830" y="889"/>
                  <a:pt x="13854" y="931"/>
                </a:cubicBezTo>
                <a:cubicBezTo>
                  <a:pt x="13874" y="967"/>
                  <a:pt x="13905" y="984"/>
                  <a:pt x="13944" y="988"/>
                </a:cubicBezTo>
                <a:cubicBezTo>
                  <a:pt x="13945" y="988"/>
                  <a:pt x="13947" y="988"/>
                  <a:pt x="13948" y="988"/>
                </a:cubicBezTo>
                <a:cubicBezTo>
                  <a:pt x="13976" y="988"/>
                  <a:pt x="13998" y="960"/>
                  <a:pt x="13998" y="933"/>
                </a:cubicBezTo>
                <a:cubicBezTo>
                  <a:pt x="13998" y="904"/>
                  <a:pt x="13975" y="885"/>
                  <a:pt x="13948" y="880"/>
                </a:cubicBezTo>
                <a:cubicBezTo>
                  <a:pt x="13947" y="879"/>
                  <a:pt x="13947" y="878"/>
                  <a:pt x="13946" y="876"/>
                </a:cubicBezTo>
                <a:cubicBezTo>
                  <a:pt x="13936" y="857"/>
                  <a:pt x="13920" y="850"/>
                  <a:pt x="13904" y="850"/>
                </a:cubicBezTo>
                <a:close/>
                <a:moveTo>
                  <a:pt x="16602" y="920"/>
                </a:moveTo>
                <a:cubicBezTo>
                  <a:pt x="16555" y="920"/>
                  <a:pt x="16555" y="990"/>
                  <a:pt x="16602" y="990"/>
                </a:cubicBezTo>
                <a:lnTo>
                  <a:pt x="16617" y="990"/>
                </a:lnTo>
                <a:cubicBezTo>
                  <a:pt x="16618" y="990"/>
                  <a:pt x="16618" y="990"/>
                  <a:pt x="16618" y="990"/>
                </a:cubicBezTo>
                <a:cubicBezTo>
                  <a:pt x="16662" y="990"/>
                  <a:pt x="16662" y="920"/>
                  <a:pt x="16617" y="920"/>
                </a:cubicBezTo>
                <a:close/>
                <a:moveTo>
                  <a:pt x="18192" y="927"/>
                </a:moveTo>
                <a:cubicBezTo>
                  <a:pt x="18181" y="927"/>
                  <a:pt x="18169" y="940"/>
                  <a:pt x="18176" y="954"/>
                </a:cubicBezTo>
                <a:cubicBezTo>
                  <a:pt x="18181" y="965"/>
                  <a:pt x="18187" y="974"/>
                  <a:pt x="18192" y="985"/>
                </a:cubicBezTo>
                <a:cubicBezTo>
                  <a:pt x="18195" y="991"/>
                  <a:pt x="18200" y="994"/>
                  <a:pt x="18206" y="994"/>
                </a:cubicBezTo>
                <a:cubicBezTo>
                  <a:pt x="18217" y="994"/>
                  <a:pt x="18229" y="981"/>
                  <a:pt x="18222" y="967"/>
                </a:cubicBezTo>
                <a:cubicBezTo>
                  <a:pt x="18217" y="956"/>
                  <a:pt x="18212" y="947"/>
                  <a:pt x="18206" y="937"/>
                </a:cubicBezTo>
                <a:cubicBezTo>
                  <a:pt x="18203" y="930"/>
                  <a:pt x="18198" y="927"/>
                  <a:pt x="18192" y="927"/>
                </a:cubicBezTo>
                <a:close/>
                <a:moveTo>
                  <a:pt x="13508" y="927"/>
                </a:moveTo>
                <a:cubicBezTo>
                  <a:pt x="13462" y="927"/>
                  <a:pt x="13462" y="998"/>
                  <a:pt x="13508" y="998"/>
                </a:cubicBezTo>
                <a:cubicBezTo>
                  <a:pt x="13554" y="998"/>
                  <a:pt x="13554" y="927"/>
                  <a:pt x="13508" y="927"/>
                </a:cubicBezTo>
                <a:close/>
                <a:moveTo>
                  <a:pt x="15552" y="884"/>
                </a:moveTo>
                <a:cubicBezTo>
                  <a:pt x="15511" y="884"/>
                  <a:pt x="15474" y="937"/>
                  <a:pt x="15511" y="974"/>
                </a:cubicBezTo>
                <a:lnTo>
                  <a:pt x="15527" y="990"/>
                </a:lnTo>
                <a:cubicBezTo>
                  <a:pt x="15538" y="1001"/>
                  <a:pt x="15551" y="1006"/>
                  <a:pt x="15563" y="1006"/>
                </a:cubicBezTo>
                <a:cubicBezTo>
                  <a:pt x="15604" y="1006"/>
                  <a:pt x="15640" y="953"/>
                  <a:pt x="15603" y="916"/>
                </a:cubicBezTo>
                <a:lnTo>
                  <a:pt x="15587" y="900"/>
                </a:lnTo>
                <a:cubicBezTo>
                  <a:pt x="15576" y="889"/>
                  <a:pt x="15564" y="884"/>
                  <a:pt x="15552" y="884"/>
                </a:cubicBezTo>
                <a:close/>
                <a:moveTo>
                  <a:pt x="21737" y="870"/>
                </a:moveTo>
                <a:cubicBezTo>
                  <a:pt x="21719" y="870"/>
                  <a:pt x="21700" y="880"/>
                  <a:pt x="21691" y="897"/>
                </a:cubicBezTo>
                <a:cubicBezTo>
                  <a:pt x="21686" y="907"/>
                  <a:pt x="21680" y="917"/>
                  <a:pt x="21675" y="927"/>
                </a:cubicBezTo>
                <a:cubicBezTo>
                  <a:pt x="21662" y="953"/>
                  <a:pt x="21668" y="985"/>
                  <a:pt x="21695" y="1000"/>
                </a:cubicBezTo>
                <a:cubicBezTo>
                  <a:pt x="21703" y="1005"/>
                  <a:pt x="21712" y="1008"/>
                  <a:pt x="21722" y="1008"/>
                </a:cubicBezTo>
                <a:cubicBezTo>
                  <a:pt x="21741" y="1008"/>
                  <a:pt x="21760" y="998"/>
                  <a:pt x="21768" y="981"/>
                </a:cubicBezTo>
                <a:cubicBezTo>
                  <a:pt x="21774" y="970"/>
                  <a:pt x="21779" y="962"/>
                  <a:pt x="21784" y="951"/>
                </a:cubicBezTo>
                <a:cubicBezTo>
                  <a:pt x="21798" y="925"/>
                  <a:pt x="21792" y="894"/>
                  <a:pt x="21764" y="878"/>
                </a:cubicBezTo>
                <a:cubicBezTo>
                  <a:pt x="21756" y="873"/>
                  <a:pt x="21747" y="870"/>
                  <a:pt x="21737" y="870"/>
                </a:cubicBezTo>
                <a:close/>
                <a:moveTo>
                  <a:pt x="24322" y="940"/>
                </a:moveTo>
                <a:cubicBezTo>
                  <a:pt x="24314" y="940"/>
                  <a:pt x="24306" y="944"/>
                  <a:pt x="24298" y="951"/>
                </a:cubicBezTo>
                <a:lnTo>
                  <a:pt x="24283" y="967"/>
                </a:lnTo>
                <a:cubicBezTo>
                  <a:pt x="24258" y="992"/>
                  <a:pt x="24282" y="1027"/>
                  <a:pt x="24309" y="1027"/>
                </a:cubicBezTo>
                <a:cubicBezTo>
                  <a:pt x="24317" y="1027"/>
                  <a:pt x="24326" y="1024"/>
                  <a:pt x="24333" y="1016"/>
                </a:cubicBezTo>
                <a:lnTo>
                  <a:pt x="24349" y="1000"/>
                </a:lnTo>
                <a:cubicBezTo>
                  <a:pt x="24374" y="976"/>
                  <a:pt x="24349" y="940"/>
                  <a:pt x="24322" y="940"/>
                </a:cubicBezTo>
                <a:close/>
                <a:moveTo>
                  <a:pt x="11044" y="954"/>
                </a:moveTo>
                <a:cubicBezTo>
                  <a:pt x="11038" y="954"/>
                  <a:pt x="11033" y="956"/>
                  <a:pt x="11029" y="962"/>
                </a:cubicBezTo>
                <a:cubicBezTo>
                  <a:pt x="11016" y="978"/>
                  <a:pt x="11000" y="991"/>
                  <a:pt x="10981" y="998"/>
                </a:cubicBezTo>
                <a:cubicBezTo>
                  <a:pt x="10961" y="1006"/>
                  <a:pt x="10966" y="1034"/>
                  <a:pt x="10982" y="1034"/>
                </a:cubicBezTo>
                <a:cubicBezTo>
                  <a:pt x="10984" y="1034"/>
                  <a:pt x="10986" y="1034"/>
                  <a:pt x="10989" y="1033"/>
                </a:cubicBezTo>
                <a:cubicBezTo>
                  <a:pt x="11018" y="1021"/>
                  <a:pt x="11041" y="1005"/>
                  <a:pt x="11060" y="980"/>
                </a:cubicBezTo>
                <a:cubicBezTo>
                  <a:pt x="11069" y="967"/>
                  <a:pt x="11056" y="954"/>
                  <a:pt x="11044" y="954"/>
                </a:cubicBezTo>
                <a:close/>
                <a:moveTo>
                  <a:pt x="16840" y="995"/>
                </a:moveTo>
                <a:cubicBezTo>
                  <a:pt x="16795" y="995"/>
                  <a:pt x="16795" y="1066"/>
                  <a:pt x="16840" y="1066"/>
                </a:cubicBezTo>
                <a:lnTo>
                  <a:pt x="16856" y="1066"/>
                </a:lnTo>
                <a:cubicBezTo>
                  <a:pt x="16902" y="1066"/>
                  <a:pt x="16902" y="995"/>
                  <a:pt x="16856" y="995"/>
                </a:cubicBezTo>
                <a:close/>
                <a:moveTo>
                  <a:pt x="666" y="967"/>
                </a:moveTo>
                <a:cubicBezTo>
                  <a:pt x="661" y="967"/>
                  <a:pt x="655" y="969"/>
                  <a:pt x="649" y="972"/>
                </a:cubicBezTo>
                <a:cubicBezTo>
                  <a:pt x="633" y="981"/>
                  <a:pt x="624" y="1005"/>
                  <a:pt x="636" y="1020"/>
                </a:cubicBezTo>
                <a:cubicBezTo>
                  <a:pt x="652" y="1040"/>
                  <a:pt x="665" y="1061"/>
                  <a:pt x="680" y="1080"/>
                </a:cubicBezTo>
                <a:cubicBezTo>
                  <a:pt x="688" y="1091"/>
                  <a:pt x="700" y="1098"/>
                  <a:pt x="712" y="1098"/>
                </a:cubicBezTo>
                <a:cubicBezTo>
                  <a:pt x="717" y="1098"/>
                  <a:pt x="723" y="1097"/>
                  <a:pt x="728" y="1094"/>
                </a:cubicBezTo>
                <a:cubicBezTo>
                  <a:pt x="744" y="1085"/>
                  <a:pt x="753" y="1061"/>
                  <a:pt x="742" y="1046"/>
                </a:cubicBezTo>
                <a:cubicBezTo>
                  <a:pt x="726" y="1026"/>
                  <a:pt x="712" y="1005"/>
                  <a:pt x="697" y="985"/>
                </a:cubicBezTo>
                <a:cubicBezTo>
                  <a:pt x="689" y="974"/>
                  <a:pt x="678" y="967"/>
                  <a:pt x="666" y="967"/>
                </a:cubicBezTo>
                <a:close/>
                <a:moveTo>
                  <a:pt x="12116" y="935"/>
                </a:moveTo>
                <a:cubicBezTo>
                  <a:pt x="12076" y="935"/>
                  <a:pt x="12040" y="988"/>
                  <a:pt x="12076" y="1026"/>
                </a:cubicBezTo>
                <a:cubicBezTo>
                  <a:pt x="12099" y="1051"/>
                  <a:pt x="12124" y="1075"/>
                  <a:pt x="12149" y="1101"/>
                </a:cubicBezTo>
                <a:cubicBezTo>
                  <a:pt x="12160" y="1112"/>
                  <a:pt x="12172" y="1117"/>
                  <a:pt x="12184" y="1117"/>
                </a:cubicBezTo>
                <a:cubicBezTo>
                  <a:pt x="12225" y="1117"/>
                  <a:pt x="12261" y="1064"/>
                  <a:pt x="12225" y="1027"/>
                </a:cubicBezTo>
                <a:cubicBezTo>
                  <a:pt x="12200" y="1002"/>
                  <a:pt x="12176" y="975"/>
                  <a:pt x="12151" y="951"/>
                </a:cubicBezTo>
                <a:cubicBezTo>
                  <a:pt x="12141" y="940"/>
                  <a:pt x="12128" y="935"/>
                  <a:pt x="12116" y="935"/>
                </a:cubicBezTo>
                <a:close/>
                <a:moveTo>
                  <a:pt x="2013" y="968"/>
                </a:moveTo>
                <a:cubicBezTo>
                  <a:pt x="1997" y="968"/>
                  <a:pt x="1981" y="975"/>
                  <a:pt x="1970" y="993"/>
                </a:cubicBezTo>
                <a:cubicBezTo>
                  <a:pt x="1961" y="1009"/>
                  <a:pt x="1952" y="1025"/>
                  <a:pt x="1943" y="1038"/>
                </a:cubicBezTo>
                <a:cubicBezTo>
                  <a:pt x="1917" y="1080"/>
                  <a:pt x="1954" y="1119"/>
                  <a:pt x="1991" y="1119"/>
                </a:cubicBezTo>
                <a:cubicBezTo>
                  <a:pt x="2007" y="1119"/>
                  <a:pt x="2024" y="1112"/>
                  <a:pt x="2035" y="1094"/>
                </a:cubicBezTo>
                <a:cubicBezTo>
                  <a:pt x="2043" y="1078"/>
                  <a:pt x="2053" y="1062"/>
                  <a:pt x="2062" y="1048"/>
                </a:cubicBezTo>
                <a:cubicBezTo>
                  <a:pt x="2087" y="1007"/>
                  <a:pt x="2050" y="968"/>
                  <a:pt x="2013" y="968"/>
                </a:cubicBezTo>
                <a:close/>
                <a:moveTo>
                  <a:pt x="3596" y="1039"/>
                </a:moveTo>
                <a:cubicBezTo>
                  <a:pt x="3587" y="1039"/>
                  <a:pt x="3578" y="1045"/>
                  <a:pt x="3578" y="1057"/>
                </a:cubicBezTo>
                <a:lnTo>
                  <a:pt x="3578" y="1131"/>
                </a:lnTo>
                <a:cubicBezTo>
                  <a:pt x="3578" y="1142"/>
                  <a:pt x="3587" y="1148"/>
                  <a:pt x="3596" y="1148"/>
                </a:cubicBezTo>
                <a:cubicBezTo>
                  <a:pt x="3605" y="1148"/>
                  <a:pt x="3613" y="1142"/>
                  <a:pt x="3613" y="1131"/>
                </a:cubicBezTo>
                <a:lnTo>
                  <a:pt x="3613" y="1057"/>
                </a:lnTo>
                <a:cubicBezTo>
                  <a:pt x="3613" y="1045"/>
                  <a:pt x="3605" y="1039"/>
                  <a:pt x="3596" y="1039"/>
                </a:cubicBezTo>
                <a:close/>
                <a:moveTo>
                  <a:pt x="15868" y="1025"/>
                </a:moveTo>
                <a:cubicBezTo>
                  <a:pt x="15847" y="1025"/>
                  <a:pt x="15826" y="1042"/>
                  <a:pt x="15833" y="1069"/>
                </a:cubicBezTo>
                <a:cubicBezTo>
                  <a:pt x="15838" y="1088"/>
                  <a:pt x="15843" y="1108"/>
                  <a:pt x="15848" y="1129"/>
                </a:cubicBezTo>
                <a:cubicBezTo>
                  <a:pt x="15853" y="1147"/>
                  <a:pt x="15867" y="1155"/>
                  <a:pt x="15881" y="1155"/>
                </a:cubicBezTo>
                <a:cubicBezTo>
                  <a:pt x="15902" y="1155"/>
                  <a:pt x="15923" y="1137"/>
                  <a:pt x="15916" y="1110"/>
                </a:cubicBezTo>
                <a:cubicBezTo>
                  <a:pt x="15910" y="1091"/>
                  <a:pt x="15906" y="1070"/>
                  <a:pt x="15901" y="1051"/>
                </a:cubicBezTo>
                <a:cubicBezTo>
                  <a:pt x="15896" y="1033"/>
                  <a:pt x="15882" y="1025"/>
                  <a:pt x="15868" y="1025"/>
                </a:cubicBezTo>
                <a:close/>
                <a:moveTo>
                  <a:pt x="8941" y="1113"/>
                </a:moveTo>
                <a:cubicBezTo>
                  <a:pt x="8925" y="1113"/>
                  <a:pt x="8914" y="1137"/>
                  <a:pt x="8931" y="1145"/>
                </a:cubicBezTo>
                <a:cubicBezTo>
                  <a:pt x="8942" y="1150"/>
                  <a:pt x="8951" y="1156"/>
                  <a:pt x="8961" y="1161"/>
                </a:cubicBezTo>
                <a:cubicBezTo>
                  <a:pt x="8964" y="1162"/>
                  <a:pt x="8967" y="1163"/>
                  <a:pt x="8970" y="1163"/>
                </a:cubicBezTo>
                <a:cubicBezTo>
                  <a:pt x="8986" y="1163"/>
                  <a:pt x="8996" y="1139"/>
                  <a:pt x="8980" y="1130"/>
                </a:cubicBezTo>
                <a:cubicBezTo>
                  <a:pt x="8970" y="1125"/>
                  <a:pt x="8960" y="1120"/>
                  <a:pt x="8950" y="1115"/>
                </a:cubicBezTo>
                <a:cubicBezTo>
                  <a:pt x="8947" y="1113"/>
                  <a:pt x="8944" y="1113"/>
                  <a:pt x="8941" y="1113"/>
                </a:cubicBezTo>
                <a:close/>
                <a:moveTo>
                  <a:pt x="8342" y="1091"/>
                </a:moveTo>
                <a:cubicBezTo>
                  <a:pt x="8329" y="1091"/>
                  <a:pt x="8315" y="1099"/>
                  <a:pt x="8309" y="1109"/>
                </a:cubicBezTo>
                <a:cubicBezTo>
                  <a:pt x="8299" y="1127"/>
                  <a:pt x="8307" y="1146"/>
                  <a:pt x="8322" y="1158"/>
                </a:cubicBezTo>
                <a:cubicBezTo>
                  <a:pt x="8342" y="1173"/>
                  <a:pt x="8361" y="1188"/>
                  <a:pt x="8382" y="1203"/>
                </a:cubicBezTo>
                <a:cubicBezTo>
                  <a:pt x="8387" y="1206"/>
                  <a:pt x="8393" y="1208"/>
                  <a:pt x="8398" y="1208"/>
                </a:cubicBezTo>
                <a:cubicBezTo>
                  <a:pt x="8411" y="1208"/>
                  <a:pt x="8425" y="1200"/>
                  <a:pt x="8431" y="1189"/>
                </a:cubicBezTo>
                <a:cubicBezTo>
                  <a:pt x="8442" y="1171"/>
                  <a:pt x="8433" y="1152"/>
                  <a:pt x="8418" y="1141"/>
                </a:cubicBezTo>
                <a:cubicBezTo>
                  <a:pt x="8398" y="1125"/>
                  <a:pt x="8379" y="1110"/>
                  <a:pt x="8358" y="1096"/>
                </a:cubicBezTo>
                <a:cubicBezTo>
                  <a:pt x="8353" y="1093"/>
                  <a:pt x="8348" y="1091"/>
                  <a:pt x="8342" y="1091"/>
                </a:cubicBezTo>
                <a:close/>
                <a:moveTo>
                  <a:pt x="3160" y="1141"/>
                </a:moveTo>
                <a:cubicBezTo>
                  <a:pt x="3143" y="1141"/>
                  <a:pt x="3125" y="1152"/>
                  <a:pt x="3125" y="1174"/>
                </a:cubicBezTo>
                <a:lnTo>
                  <a:pt x="3125" y="1190"/>
                </a:lnTo>
                <a:cubicBezTo>
                  <a:pt x="3125" y="1213"/>
                  <a:pt x="3143" y="1225"/>
                  <a:pt x="3160" y="1225"/>
                </a:cubicBezTo>
                <a:cubicBezTo>
                  <a:pt x="3178" y="1225"/>
                  <a:pt x="3195" y="1213"/>
                  <a:pt x="3195" y="1190"/>
                </a:cubicBezTo>
                <a:lnTo>
                  <a:pt x="3195" y="1174"/>
                </a:lnTo>
                <a:cubicBezTo>
                  <a:pt x="3195" y="1152"/>
                  <a:pt x="3178" y="1141"/>
                  <a:pt x="3160" y="1141"/>
                </a:cubicBezTo>
                <a:close/>
                <a:moveTo>
                  <a:pt x="19516" y="1076"/>
                </a:moveTo>
                <a:cubicBezTo>
                  <a:pt x="19497" y="1076"/>
                  <a:pt x="19479" y="1086"/>
                  <a:pt x="19469" y="1103"/>
                </a:cubicBezTo>
                <a:cubicBezTo>
                  <a:pt x="19453" y="1129"/>
                  <a:pt x="19464" y="1161"/>
                  <a:pt x="19489" y="1176"/>
                </a:cubicBezTo>
                <a:cubicBezTo>
                  <a:pt x="19514" y="1192"/>
                  <a:pt x="19537" y="1208"/>
                  <a:pt x="19562" y="1224"/>
                </a:cubicBezTo>
                <a:cubicBezTo>
                  <a:pt x="19569" y="1228"/>
                  <a:pt x="19577" y="1230"/>
                  <a:pt x="19586" y="1230"/>
                </a:cubicBezTo>
                <a:cubicBezTo>
                  <a:pt x="19605" y="1230"/>
                  <a:pt x="19625" y="1220"/>
                  <a:pt x="19635" y="1204"/>
                </a:cubicBezTo>
                <a:cubicBezTo>
                  <a:pt x="19651" y="1178"/>
                  <a:pt x="19641" y="1146"/>
                  <a:pt x="19615" y="1130"/>
                </a:cubicBezTo>
                <a:cubicBezTo>
                  <a:pt x="19590" y="1115"/>
                  <a:pt x="19567" y="1099"/>
                  <a:pt x="19542" y="1083"/>
                </a:cubicBezTo>
                <a:cubicBezTo>
                  <a:pt x="19534" y="1078"/>
                  <a:pt x="19525" y="1076"/>
                  <a:pt x="19516" y="1076"/>
                </a:cubicBezTo>
                <a:close/>
                <a:moveTo>
                  <a:pt x="23334" y="1104"/>
                </a:moveTo>
                <a:cubicBezTo>
                  <a:pt x="23313" y="1104"/>
                  <a:pt x="23290" y="1122"/>
                  <a:pt x="23297" y="1148"/>
                </a:cubicBezTo>
                <a:cubicBezTo>
                  <a:pt x="23307" y="1190"/>
                  <a:pt x="23334" y="1226"/>
                  <a:pt x="23374" y="1245"/>
                </a:cubicBezTo>
                <a:cubicBezTo>
                  <a:pt x="23380" y="1248"/>
                  <a:pt x="23385" y="1249"/>
                  <a:pt x="23391" y="1249"/>
                </a:cubicBezTo>
                <a:cubicBezTo>
                  <a:pt x="23423" y="1249"/>
                  <a:pt x="23445" y="1201"/>
                  <a:pt x="23409" y="1183"/>
                </a:cubicBezTo>
                <a:cubicBezTo>
                  <a:pt x="23387" y="1171"/>
                  <a:pt x="23371" y="1153"/>
                  <a:pt x="23366" y="1129"/>
                </a:cubicBezTo>
                <a:cubicBezTo>
                  <a:pt x="23361" y="1112"/>
                  <a:pt x="23348" y="1104"/>
                  <a:pt x="23334" y="1104"/>
                </a:cubicBezTo>
                <a:close/>
                <a:moveTo>
                  <a:pt x="7978" y="1168"/>
                </a:moveTo>
                <a:cubicBezTo>
                  <a:pt x="7970" y="1168"/>
                  <a:pt x="7962" y="1171"/>
                  <a:pt x="7955" y="1179"/>
                </a:cubicBezTo>
                <a:lnTo>
                  <a:pt x="7939" y="1194"/>
                </a:lnTo>
                <a:cubicBezTo>
                  <a:pt x="7914" y="1219"/>
                  <a:pt x="7938" y="1255"/>
                  <a:pt x="7965" y="1255"/>
                </a:cubicBezTo>
                <a:cubicBezTo>
                  <a:pt x="7973" y="1255"/>
                  <a:pt x="7981" y="1252"/>
                  <a:pt x="7988" y="1245"/>
                </a:cubicBezTo>
                <a:cubicBezTo>
                  <a:pt x="7993" y="1239"/>
                  <a:pt x="7999" y="1232"/>
                  <a:pt x="8004" y="1229"/>
                </a:cubicBezTo>
                <a:cubicBezTo>
                  <a:pt x="8030" y="1203"/>
                  <a:pt x="8005" y="1168"/>
                  <a:pt x="7978" y="1168"/>
                </a:cubicBezTo>
                <a:close/>
                <a:moveTo>
                  <a:pt x="20371" y="1110"/>
                </a:moveTo>
                <a:cubicBezTo>
                  <a:pt x="20368" y="1110"/>
                  <a:pt x="20365" y="1111"/>
                  <a:pt x="20362" y="1112"/>
                </a:cubicBezTo>
                <a:cubicBezTo>
                  <a:pt x="20347" y="1116"/>
                  <a:pt x="20331" y="1137"/>
                  <a:pt x="20337" y="1156"/>
                </a:cubicBezTo>
                <a:cubicBezTo>
                  <a:pt x="20348" y="1180"/>
                  <a:pt x="20357" y="1205"/>
                  <a:pt x="20368" y="1230"/>
                </a:cubicBezTo>
                <a:cubicBezTo>
                  <a:pt x="20374" y="1245"/>
                  <a:pt x="20386" y="1256"/>
                  <a:pt x="20402" y="1256"/>
                </a:cubicBezTo>
                <a:cubicBezTo>
                  <a:pt x="20404" y="1256"/>
                  <a:pt x="20407" y="1256"/>
                  <a:pt x="20411" y="1255"/>
                </a:cubicBezTo>
                <a:cubicBezTo>
                  <a:pt x="20427" y="1250"/>
                  <a:pt x="20442" y="1229"/>
                  <a:pt x="20436" y="1211"/>
                </a:cubicBezTo>
                <a:cubicBezTo>
                  <a:pt x="20425" y="1187"/>
                  <a:pt x="20416" y="1162"/>
                  <a:pt x="20405" y="1137"/>
                </a:cubicBezTo>
                <a:cubicBezTo>
                  <a:pt x="20398" y="1122"/>
                  <a:pt x="20386" y="1110"/>
                  <a:pt x="20371" y="1110"/>
                </a:cubicBezTo>
                <a:close/>
                <a:moveTo>
                  <a:pt x="14291" y="1137"/>
                </a:moveTo>
                <a:cubicBezTo>
                  <a:pt x="14250" y="1137"/>
                  <a:pt x="14214" y="1190"/>
                  <a:pt x="14251" y="1227"/>
                </a:cubicBezTo>
                <a:lnTo>
                  <a:pt x="14266" y="1242"/>
                </a:lnTo>
                <a:cubicBezTo>
                  <a:pt x="14278" y="1254"/>
                  <a:pt x="14290" y="1258"/>
                  <a:pt x="14302" y="1258"/>
                </a:cubicBezTo>
                <a:cubicBezTo>
                  <a:pt x="14343" y="1258"/>
                  <a:pt x="14380" y="1205"/>
                  <a:pt x="14342" y="1168"/>
                </a:cubicBezTo>
                <a:lnTo>
                  <a:pt x="14326" y="1152"/>
                </a:lnTo>
                <a:cubicBezTo>
                  <a:pt x="14315" y="1141"/>
                  <a:pt x="14303" y="1137"/>
                  <a:pt x="14291" y="1137"/>
                </a:cubicBezTo>
                <a:close/>
                <a:moveTo>
                  <a:pt x="18990" y="1214"/>
                </a:moveTo>
                <a:cubicBezTo>
                  <a:pt x="18977" y="1214"/>
                  <a:pt x="18964" y="1232"/>
                  <a:pt x="18976" y="1245"/>
                </a:cubicBezTo>
                <a:lnTo>
                  <a:pt x="18992" y="1260"/>
                </a:lnTo>
                <a:cubicBezTo>
                  <a:pt x="18996" y="1263"/>
                  <a:pt x="18999" y="1265"/>
                  <a:pt x="19003" y="1265"/>
                </a:cubicBezTo>
                <a:cubicBezTo>
                  <a:pt x="19017" y="1265"/>
                  <a:pt x="19030" y="1247"/>
                  <a:pt x="19017" y="1235"/>
                </a:cubicBezTo>
                <a:lnTo>
                  <a:pt x="19002" y="1219"/>
                </a:lnTo>
                <a:cubicBezTo>
                  <a:pt x="18998" y="1216"/>
                  <a:pt x="18994" y="1214"/>
                  <a:pt x="18990" y="1214"/>
                </a:cubicBezTo>
                <a:close/>
                <a:moveTo>
                  <a:pt x="17335" y="1208"/>
                </a:moveTo>
                <a:cubicBezTo>
                  <a:pt x="17291" y="1208"/>
                  <a:pt x="17292" y="1278"/>
                  <a:pt x="17337" y="1278"/>
                </a:cubicBezTo>
                <a:lnTo>
                  <a:pt x="17367" y="1278"/>
                </a:lnTo>
                <a:cubicBezTo>
                  <a:pt x="17413" y="1278"/>
                  <a:pt x="17413" y="1208"/>
                  <a:pt x="17367" y="1208"/>
                </a:cubicBezTo>
                <a:lnTo>
                  <a:pt x="17337" y="1208"/>
                </a:lnTo>
                <a:cubicBezTo>
                  <a:pt x="17336" y="1208"/>
                  <a:pt x="17336" y="1208"/>
                  <a:pt x="17335" y="1208"/>
                </a:cubicBezTo>
                <a:close/>
                <a:moveTo>
                  <a:pt x="4945" y="1146"/>
                </a:moveTo>
                <a:cubicBezTo>
                  <a:pt x="4939" y="1146"/>
                  <a:pt x="4932" y="1147"/>
                  <a:pt x="4927" y="1150"/>
                </a:cubicBezTo>
                <a:cubicBezTo>
                  <a:pt x="4908" y="1161"/>
                  <a:pt x="4906" y="1182"/>
                  <a:pt x="4913" y="1198"/>
                </a:cubicBezTo>
                <a:cubicBezTo>
                  <a:pt x="4924" y="1224"/>
                  <a:pt x="4934" y="1248"/>
                  <a:pt x="4947" y="1273"/>
                </a:cubicBezTo>
                <a:cubicBezTo>
                  <a:pt x="4952" y="1285"/>
                  <a:pt x="4964" y="1291"/>
                  <a:pt x="4977" y="1291"/>
                </a:cubicBezTo>
                <a:cubicBezTo>
                  <a:pt x="4983" y="1291"/>
                  <a:pt x="4990" y="1289"/>
                  <a:pt x="4995" y="1286"/>
                </a:cubicBezTo>
                <a:cubicBezTo>
                  <a:pt x="5013" y="1276"/>
                  <a:pt x="5016" y="1255"/>
                  <a:pt x="5008" y="1237"/>
                </a:cubicBezTo>
                <a:cubicBezTo>
                  <a:pt x="4997" y="1213"/>
                  <a:pt x="4987" y="1188"/>
                  <a:pt x="4975" y="1163"/>
                </a:cubicBezTo>
                <a:cubicBezTo>
                  <a:pt x="4970" y="1152"/>
                  <a:pt x="4958" y="1146"/>
                  <a:pt x="4945" y="1146"/>
                </a:cubicBezTo>
                <a:close/>
                <a:moveTo>
                  <a:pt x="1492" y="1163"/>
                </a:moveTo>
                <a:cubicBezTo>
                  <a:pt x="1483" y="1163"/>
                  <a:pt x="1474" y="1165"/>
                  <a:pt x="1466" y="1169"/>
                </a:cubicBezTo>
                <a:cubicBezTo>
                  <a:pt x="1440" y="1185"/>
                  <a:pt x="1433" y="1216"/>
                  <a:pt x="1446" y="1242"/>
                </a:cubicBezTo>
                <a:cubicBezTo>
                  <a:pt x="1451" y="1253"/>
                  <a:pt x="1456" y="1262"/>
                  <a:pt x="1462" y="1273"/>
                </a:cubicBezTo>
                <a:cubicBezTo>
                  <a:pt x="1471" y="1290"/>
                  <a:pt x="1490" y="1299"/>
                  <a:pt x="1509" y="1299"/>
                </a:cubicBezTo>
                <a:cubicBezTo>
                  <a:pt x="1518" y="1299"/>
                  <a:pt x="1527" y="1297"/>
                  <a:pt x="1535" y="1293"/>
                </a:cubicBezTo>
                <a:cubicBezTo>
                  <a:pt x="1561" y="1277"/>
                  <a:pt x="1569" y="1246"/>
                  <a:pt x="1555" y="1219"/>
                </a:cubicBezTo>
                <a:cubicBezTo>
                  <a:pt x="1550" y="1209"/>
                  <a:pt x="1544" y="1200"/>
                  <a:pt x="1539" y="1189"/>
                </a:cubicBezTo>
                <a:cubicBezTo>
                  <a:pt x="1530" y="1171"/>
                  <a:pt x="1511" y="1163"/>
                  <a:pt x="1492" y="1163"/>
                </a:cubicBezTo>
                <a:close/>
                <a:moveTo>
                  <a:pt x="11674" y="1253"/>
                </a:moveTo>
                <a:cubicBezTo>
                  <a:pt x="11628" y="1253"/>
                  <a:pt x="11628" y="1324"/>
                  <a:pt x="11674" y="1324"/>
                </a:cubicBezTo>
                <a:lnTo>
                  <a:pt x="11689" y="1324"/>
                </a:lnTo>
                <a:cubicBezTo>
                  <a:pt x="11734" y="1324"/>
                  <a:pt x="11734" y="1253"/>
                  <a:pt x="11689" y="1253"/>
                </a:cubicBezTo>
                <a:close/>
                <a:moveTo>
                  <a:pt x="22550" y="1282"/>
                </a:moveTo>
                <a:cubicBezTo>
                  <a:pt x="22533" y="1282"/>
                  <a:pt x="22515" y="1293"/>
                  <a:pt x="22515" y="1316"/>
                </a:cubicBezTo>
                <a:lnTo>
                  <a:pt x="22515" y="1331"/>
                </a:lnTo>
                <a:cubicBezTo>
                  <a:pt x="22515" y="1355"/>
                  <a:pt x="22533" y="1366"/>
                  <a:pt x="22550" y="1366"/>
                </a:cubicBezTo>
                <a:cubicBezTo>
                  <a:pt x="22568" y="1366"/>
                  <a:pt x="22585" y="1355"/>
                  <a:pt x="22585" y="1331"/>
                </a:cubicBezTo>
                <a:lnTo>
                  <a:pt x="22585" y="1316"/>
                </a:lnTo>
                <a:cubicBezTo>
                  <a:pt x="22585" y="1293"/>
                  <a:pt x="22568" y="1282"/>
                  <a:pt x="22550" y="1282"/>
                </a:cubicBezTo>
                <a:close/>
                <a:moveTo>
                  <a:pt x="17863" y="1270"/>
                </a:moveTo>
                <a:cubicBezTo>
                  <a:pt x="17845" y="1270"/>
                  <a:pt x="17827" y="1281"/>
                  <a:pt x="17827" y="1304"/>
                </a:cubicBezTo>
                <a:lnTo>
                  <a:pt x="17827" y="1335"/>
                </a:lnTo>
                <a:cubicBezTo>
                  <a:pt x="17827" y="1358"/>
                  <a:pt x="17845" y="1369"/>
                  <a:pt x="17862" y="1369"/>
                </a:cubicBezTo>
                <a:cubicBezTo>
                  <a:pt x="17880" y="1369"/>
                  <a:pt x="17897" y="1358"/>
                  <a:pt x="17897" y="1335"/>
                </a:cubicBezTo>
                <a:lnTo>
                  <a:pt x="17897" y="1304"/>
                </a:lnTo>
                <a:cubicBezTo>
                  <a:pt x="17898" y="1281"/>
                  <a:pt x="17880" y="1270"/>
                  <a:pt x="17863" y="1270"/>
                </a:cubicBezTo>
                <a:close/>
                <a:moveTo>
                  <a:pt x="16512" y="1295"/>
                </a:moveTo>
                <a:cubicBezTo>
                  <a:pt x="16485" y="1295"/>
                  <a:pt x="16460" y="1331"/>
                  <a:pt x="16486" y="1356"/>
                </a:cubicBezTo>
                <a:cubicBezTo>
                  <a:pt x="16493" y="1362"/>
                  <a:pt x="16497" y="1367"/>
                  <a:pt x="16502" y="1371"/>
                </a:cubicBezTo>
                <a:cubicBezTo>
                  <a:pt x="16509" y="1379"/>
                  <a:pt x="16517" y="1382"/>
                  <a:pt x="16525" y="1382"/>
                </a:cubicBezTo>
                <a:cubicBezTo>
                  <a:pt x="16553" y="1382"/>
                  <a:pt x="16576" y="1345"/>
                  <a:pt x="16551" y="1321"/>
                </a:cubicBezTo>
                <a:lnTo>
                  <a:pt x="16536" y="1305"/>
                </a:lnTo>
                <a:cubicBezTo>
                  <a:pt x="16528" y="1298"/>
                  <a:pt x="16520" y="1295"/>
                  <a:pt x="16512" y="1295"/>
                </a:cubicBezTo>
                <a:close/>
                <a:moveTo>
                  <a:pt x="15998" y="1260"/>
                </a:moveTo>
                <a:cubicBezTo>
                  <a:pt x="15986" y="1260"/>
                  <a:pt x="15973" y="1265"/>
                  <a:pt x="15962" y="1276"/>
                </a:cubicBezTo>
                <a:lnTo>
                  <a:pt x="15947" y="1292"/>
                </a:lnTo>
                <a:cubicBezTo>
                  <a:pt x="15909" y="1329"/>
                  <a:pt x="15945" y="1383"/>
                  <a:pt x="15986" y="1383"/>
                </a:cubicBezTo>
                <a:cubicBezTo>
                  <a:pt x="15998" y="1383"/>
                  <a:pt x="16010" y="1378"/>
                  <a:pt x="16021" y="1367"/>
                </a:cubicBezTo>
                <a:lnTo>
                  <a:pt x="16037" y="1351"/>
                </a:lnTo>
                <a:cubicBezTo>
                  <a:pt x="16075" y="1314"/>
                  <a:pt x="16039" y="1260"/>
                  <a:pt x="15998" y="1260"/>
                </a:cubicBezTo>
                <a:close/>
                <a:moveTo>
                  <a:pt x="15445" y="1279"/>
                </a:moveTo>
                <a:cubicBezTo>
                  <a:pt x="15427" y="1279"/>
                  <a:pt x="15409" y="1291"/>
                  <a:pt x="15409" y="1314"/>
                </a:cubicBezTo>
                <a:lnTo>
                  <a:pt x="15409" y="1329"/>
                </a:lnTo>
                <a:cubicBezTo>
                  <a:pt x="15409" y="1352"/>
                  <a:pt x="15427" y="1363"/>
                  <a:pt x="15445" y="1363"/>
                </a:cubicBezTo>
                <a:cubicBezTo>
                  <a:pt x="15453" y="1363"/>
                  <a:pt x="15461" y="1361"/>
                  <a:pt x="15468" y="1356"/>
                </a:cubicBezTo>
                <a:cubicBezTo>
                  <a:pt x="15473" y="1378"/>
                  <a:pt x="15489" y="1396"/>
                  <a:pt x="15518" y="1396"/>
                </a:cubicBezTo>
                <a:cubicBezTo>
                  <a:pt x="15587" y="1396"/>
                  <a:pt x="15587" y="1289"/>
                  <a:pt x="15518" y="1289"/>
                </a:cubicBezTo>
                <a:cubicBezTo>
                  <a:pt x="15502" y="1289"/>
                  <a:pt x="15488" y="1295"/>
                  <a:pt x="15481" y="1305"/>
                </a:cubicBezTo>
                <a:cubicBezTo>
                  <a:pt x="15477" y="1288"/>
                  <a:pt x="15461" y="1279"/>
                  <a:pt x="15445" y="1279"/>
                </a:cubicBezTo>
                <a:close/>
                <a:moveTo>
                  <a:pt x="8699" y="1308"/>
                </a:moveTo>
                <a:cubicBezTo>
                  <a:pt x="8672" y="1308"/>
                  <a:pt x="8647" y="1343"/>
                  <a:pt x="8673" y="1367"/>
                </a:cubicBezTo>
                <a:cubicBezTo>
                  <a:pt x="8684" y="1375"/>
                  <a:pt x="8694" y="1386"/>
                  <a:pt x="8705" y="1396"/>
                </a:cubicBezTo>
                <a:cubicBezTo>
                  <a:pt x="8712" y="1403"/>
                  <a:pt x="8720" y="1406"/>
                  <a:pt x="8728" y="1406"/>
                </a:cubicBezTo>
                <a:cubicBezTo>
                  <a:pt x="8756" y="1406"/>
                  <a:pt x="8781" y="1371"/>
                  <a:pt x="8755" y="1346"/>
                </a:cubicBezTo>
                <a:cubicBezTo>
                  <a:pt x="8745" y="1336"/>
                  <a:pt x="8734" y="1326"/>
                  <a:pt x="8724" y="1318"/>
                </a:cubicBezTo>
                <a:cubicBezTo>
                  <a:pt x="8716" y="1311"/>
                  <a:pt x="8708" y="1308"/>
                  <a:pt x="8699" y="1308"/>
                </a:cubicBezTo>
                <a:close/>
                <a:moveTo>
                  <a:pt x="4227" y="1274"/>
                </a:moveTo>
                <a:cubicBezTo>
                  <a:pt x="4208" y="1274"/>
                  <a:pt x="4189" y="1284"/>
                  <a:pt x="4179" y="1300"/>
                </a:cubicBezTo>
                <a:cubicBezTo>
                  <a:pt x="4164" y="1326"/>
                  <a:pt x="4175" y="1358"/>
                  <a:pt x="4199" y="1373"/>
                </a:cubicBezTo>
                <a:cubicBezTo>
                  <a:pt x="4215" y="1384"/>
                  <a:pt x="4229" y="1393"/>
                  <a:pt x="4243" y="1404"/>
                </a:cubicBezTo>
                <a:cubicBezTo>
                  <a:pt x="4251" y="1409"/>
                  <a:pt x="4260" y="1411"/>
                  <a:pt x="4269" y="1411"/>
                </a:cubicBezTo>
                <a:cubicBezTo>
                  <a:pt x="4288" y="1411"/>
                  <a:pt x="4307" y="1401"/>
                  <a:pt x="4316" y="1384"/>
                </a:cubicBezTo>
                <a:cubicBezTo>
                  <a:pt x="4332" y="1358"/>
                  <a:pt x="4322" y="1326"/>
                  <a:pt x="4298" y="1311"/>
                </a:cubicBezTo>
                <a:cubicBezTo>
                  <a:pt x="4282" y="1300"/>
                  <a:pt x="4267" y="1292"/>
                  <a:pt x="4252" y="1281"/>
                </a:cubicBezTo>
                <a:cubicBezTo>
                  <a:pt x="4245" y="1276"/>
                  <a:pt x="4236" y="1274"/>
                  <a:pt x="4227" y="1274"/>
                </a:cubicBezTo>
                <a:close/>
                <a:moveTo>
                  <a:pt x="18253" y="1393"/>
                </a:moveTo>
                <a:cubicBezTo>
                  <a:pt x="18244" y="1393"/>
                  <a:pt x="18236" y="1399"/>
                  <a:pt x="18236" y="1410"/>
                </a:cubicBezTo>
                <a:lnTo>
                  <a:pt x="18236" y="1426"/>
                </a:lnTo>
                <a:cubicBezTo>
                  <a:pt x="18236" y="1438"/>
                  <a:pt x="18244" y="1444"/>
                  <a:pt x="18253" y="1444"/>
                </a:cubicBezTo>
                <a:cubicBezTo>
                  <a:pt x="18262" y="1444"/>
                  <a:pt x="18270" y="1438"/>
                  <a:pt x="18270" y="1426"/>
                </a:cubicBezTo>
                <a:lnTo>
                  <a:pt x="18270" y="1410"/>
                </a:lnTo>
                <a:cubicBezTo>
                  <a:pt x="18270" y="1399"/>
                  <a:pt x="18262" y="1393"/>
                  <a:pt x="18253" y="1393"/>
                </a:cubicBezTo>
                <a:close/>
                <a:moveTo>
                  <a:pt x="5879" y="1311"/>
                </a:moveTo>
                <a:cubicBezTo>
                  <a:pt x="5856" y="1311"/>
                  <a:pt x="5836" y="1327"/>
                  <a:pt x="5828" y="1349"/>
                </a:cubicBezTo>
                <a:cubicBezTo>
                  <a:pt x="5823" y="1365"/>
                  <a:pt x="5818" y="1379"/>
                  <a:pt x="5812" y="1393"/>
                </a:cubicBezTo>
                <a:cubicBezTo>
                  <a:pt x="5803" y="1421"/>
                  <a:pt x="5823" y="1452"/>
                  <a:pt x="5849" y="1459"/>
                </a:cubicBezTo>
                <a:cubicBezTo>
                  <a:pt x="5854" y="1461"/>
                  <a:pt x="5859" y="1461"/>
                  <a:pt x="5864" y="1461"/>
                </a:cubicBezTo>
                <a:cubicBezTo>
                  <a:pt x="5888" y="1461"/>
                  <a:pt x="5907" y="1445"/>
                  <a:pt x="5914" y="1423"/>
                </a:cubicBezTo>
                <a:cubicBezTo>
                  <a:pt x="5919" y="1407"/>
                  <a:pt x="5924" y="1392"/>
                  <a:pt x="5930" y="1378"/>
                </a:cubicBezTo>
                <a:cubicBezTo>
                  <a:pt x="5939" y="1350"/>
                  <a:pt x="5919" y="1319"/>
                  <a:pt x="5893" y="1313"/>
                </a:cubicBezTo>
                <a:cubicBezTo>
                  <a:pt x="5888" y="1311"/>
                  <a:pt x="5884" y="1311"/>
                  <a:pt x="5879" y="1311"/>
                </a:cubicBezTo>
                <a:close/>
                <a:moveTo>
                  <a:pt x="2364" y="1379"/>
                </a:moveTo>
                <a:cubicBezTo>
                  <a:pt x="2346" y="1379"/>
                  <a:pt x="2328" y="1390"/>
                  <a:pt x="2328" y="1413"/>
                </a:cubicBezTo>
                <a:lnTo>
                  <a:pt x="2328" y="1429"/>
                </a:lnTo>
                <a:cubicBezTo>
                  <a:pt x="2328" y="1452"/>
                  <a:pt x="2346" y="1463"/>
                  <a:pt x="2363" y="1463"/>
                </a:cubicBezTo>
                <a:cubicBezTo>
                  <a:pt x="2381" y="1463"/>
                  <a:pt x="2398" y="1452"/>
                  <a:pt x="2398" y="1429"/>
                </a:cubicBezTo>
                <a:lnTo>
                  <a:pt x="2398" y="1413"/>
                </a:lnTo>
                <a:cubicBezTo>
                  <a:pt x="2399" y="1390"/>
                  <a:pt x="2381" y="1379"/>
                  <a:pt x="2364" y="1379"/>
                </a:cubicBezTo>
                <a:close/>
                <a:moveTo>
                  <a:pt x="7843" y="1377"/>
                </a:moveTo>
                <a:cubicBezTo>
                  <a:pt x="7816" y="1377"/>
                  <a:pt x="7792" y="1413"/>
                  <a:pt x="7817" y="1438"/>
                </a:cubicBezTo>
                <a:lnTo>
                  <a:pt x="7833" y="1454"/>
                </a:lnTo>
                <a:cubicBezTo>
                  <a:pt x="7840" y="1461"/>
                  <a:pt x="7849" y="1464"/>
                  <a:pt x="7857" y="1464"/>
                </a:cubicBezTo>
                <a:cubicBezTo>
                  <a:pt x="7884" y="1464"/>
                  <a:pt x="7908" y="1428"/>
                  <a:pt x="7882" y="1404"/>
                </a:cubicBezTo>
                <a:lnTo>
                  <a:pt x="7867" y="1388"/>
                </a:lnTo>
                <a:cubicBezTo>
                  <a:pt x="7859" y="1381"/>
                  <a:pt x="7851" y="1377"/>
                  <a:pt x="7843" y="1377"/>
                </a:cubicBezTo>
                <a:close/>
                <a:moveTo>
                  <a:pt x="7681" y="1393"/>
                </a:moveTo>
                <a:cubicBezTo>
                  <a:pt x="7636" y="1393"/>
                  <a:pt x="7637" y="1465"/>
                  <a:pt x="7682" y="1465"/>
                </a:cubicBezTo>
                <a:lnTo>
                  <a:pt x="7713" y="1465"/>
                </a:lnTo>
                <a:cubicBezTo>
                  <a:pt x="7758" y="1465"/>
                  <a:pt x="7758" y="1393"/>
                  <a:pt x="7713" y="1393"/>
                </a:cubicBezTo>
                <a:lnTo>
                  <a:pt x="7682" y="1393"/>
                </a:lnTo>
                <a:cubicBezTo>
                  <a:pt x="7682" y="1393"/>
                  <a:pt x="7682" y="1393"/>
                  <a:pt x="7681" y="1393"/>
                </a:cubicBezTo>
                <a:close/>
                <a:moveTo>
                  <a:pt x="24056" y="1379"/>
                </a:moveTo>
                <a:cubicBezTo>
                  <a:pt x="24053" y="1379"/>
                  <a:pt x="24049" y="1379"/>
                  <a:pt x="24045" y="1381"/>
                </a:cubicBezTo>
                <a:cubicBezTo>
                  <a:pt x="24029" y="1386"/>
                  <a:pt x="24014" y="1391"/>
                  <a:pt x="24000" y="1396"/>
                </a:cubicBezTo>
                <a:cubicBezTo>
                  <a:pt x="23960" y="1408"/>
                  <a:pt x="23971" y="1466"/>
                  <a:pt x="24007" y="1466"/>
                </a:cubicBezTo>
                <a:cubicBezTo>
                  <a:pt x="24011" y="1466"/>
                  <a:pt x="24015" y="1466"/>
                  <a:pt x="24019" y="1465"/>
                </a:cubicBezTo>
                <a:cubicBezTo>
                  <a:pt x="24034" y="1459"/>
                  <a:pt x="24048" y="1454"/>
                  <a:pt x="24063" y="1449"/>
                </a:cubicBezTo>
                <a:cubicBezTo>
                  <a:pt x="24101" y="1436"/>
                  <a:pt x="24091" y="1379"/>
                  <a:pt x="24056" y="1379"/>
                </a:cubicBezTo>
                <a:close/>
                <a:moveTo>
                  <a:pt x="3103" y="1386"/>
                </a:moveTo>
                <a:cubicBezTo>
                  <a:pt x="3081" y="1386"/>
                  <a:pt x="3058" y="1392"/>
                  <a:pt x="3037" y="1403"/>
                </a:cubicBezTo>
                <a:cubicBezTo>
                  <a:pt x="3002" y="1420"/>
                  <a:pt x="3024" y="1468"/>
                  <a:pt x="3057" y="1468"/>
                </a:cubicBezTo>
                <a:cubicBezTo>
                  <a:pt x="3062" y="1468"/>
                  <a:pt x="3067" y="1467"/>
                  <a:pt x="3073" y="1465"/>
                </a:cubicBezTo>
                <a:cubicBezTo>
                  <a:pt x="3083" y="1460"/>
                  <a:pt x="3092" y="1458"/>
                  <a:pt x="3101" y="1458"/>
                </a:cubicBezTo>
                <a:cubicBezTo>
                  <a:pt x="3112" y="1458"/>
                  <a:pt x="3123" y="1461"/>
                  <a:pt x="3135" y="1466"/>
                </a:cubicBezTo>
                <a:cubicBezTo>
                  <a:pt x="3138" y="1467"/>
                  <a:pt x="3141" y="1467"/>
                  <a:pt x="3144" y="1467"/>
                </a:cubicBezTo>
                <a:cubicBezTo>
                  <a:pt x="3159" y="1467"/>
                  <a:pt x="3175" y="1454"/>
                  <a:pt x="3179" y="1439"/>
                </a:cubicBezTo>
                <a:cubicBezTo>
                  <a:pt x="3185" y="1418"/>
                  <a:pt x="3172" y="1403"/>
                  <a:pt x="3154" y="1396"/>
                </a:cubicBezTo>
                <a:cubicBezTo>
                  <a:pt x="3137" y="1390"/>
                  <a:pt x="3120" y="1386"/>
                  <a:pt x="3103" y="1386"/>
                </a:cubicBezTo>
                <a:close/>
                <a:moveTo>
                  <a:pt x="9480" y="1366"/>
                </a:moveTo>
                <a:cubicBezTo>
                  <a:pt x="9475" y="1366"/>
                  <a:pt x="9469" y="1368"/>
                  <a:pt x="9463" y="1371"/>
                </a:cubicBezTo>
                <a:cubicBezTo>
                  <a:pt x="9447" y="1380"/>
                  <a:pt x="9438" y="1404"/>
                  <a:pt x="9450" y="1419"/>
                </a:cubicBezTo>
                <a:cubicBezTo>
                  <a:pt x="9465" y="1439"/>
                  <a:pt x="9480" y="1460"/>
                  <a:pt x="9495" y="1480"/>
                </a:cubicBezTo>
                <a:cubicBezTo>
                  <a:pt x="9502" y="1491"/>
                  <a:pt x="9514" y="1498"/>
                  <a:pt x="9526" y="1498"/>
                </a:cubicBezTo>
                <a:cubicBezTo>
                  <a:pt x="9531" y="1498"/>
                  <a:pt x="9537" y="1496"/>
                  <a:pt x="9543" y="1493"/>
                </a:cubicBezTo>
                <a:cubicBezTo>
                  <a:pt x="9559" y="1483"/>
                  <a:pt x="9568" y="1460"/>
                  <a:pt x="9556" y="1445"/>
                </a:cubicBezTo>
                <a:cubicBezTo>
                  <a:pt x="9541" y="1425"/>
                  <a:pt x="9526" y="1405"/>
                  <a:pt x="9511" y="1384"/>
                </a:cubicBezTo>
                <a:cubicBezTo>
                  <a:pt x="9504" y="1373"/>
                  <a:pt x="9492" y="1366"/>
                  <a:pt x="9480" y="1366"/>
                </a:cubicBezTo>
                <a:close/>
                <a:moveTo>
                  <a:pt x="10826" y="1366"/>
                </a:moveTo>
                <a:cubicBezTo>
                  <a:pt x="10810" y="1366"/>
                  <a:pt x="10794" y="1374"/>
                  <a:pt x="10783" y="1391"/>
                </a:cubicBezTo>
                <a:cubicBezTo>
                  <a:pt x="10774" y="1407"/>
                  <a:pt x="10764" y="1423"/>
                  <a:pt x="10756" y="1436"/>
                </a:cubicBezTo>
                <a:cubicBezTo>
                  <a:pt x="10731" y="1479"/>
                  <a:pt x="10767" y="1518"/>
                  <a:pt x="10804" y="1518"/>
                </a:cubicBezTo>
                <a:cubicBezTo>
                  <a:pt x="10820" y="1518"/>
                  <a:pt x="10836" y="1510"/>
                  <a:pt x="10847" y="1492"/>
                </a:cubicBezTo>
                <a:cubicBezTo>
                  <a:pt x="10857" y="1476"/>
                  <a:pt x="10866" y="1460"/>
                  <a:pt x="10874" y="1446"/>
                </a:cubicBezTo>
                <a:cubicBezTo>
                  <a:pt x="10899" y="1405"/>
                  <a:pt x="10862" y="1366"/>
                  <a:pt x="10826" y="1366"/>
                </a:cubicBezTo>
                <a:close/>
                <a:moveTo>
                  <a:pt x="21167" y="1412"/>
                </a:moveTo>
                <a:cubicBezTo>
                  <a:pt x="21155" y="1412"/>
                  <a:pt x="21142" y="1419"/>
                  <a:pt x="21136" y="1430"/>
                </a:cubicBezTo>
                <a:cubicBezTo>
                  <a:pt x="21127" y="1449"/>
                  <a:pt x="21134" y="1467"/>
                  <a:pt x="21149" y="1478"/>
                </a:cubicBezTo>
                <a:cubicBezTo>
                  <a:pt x="21169" y="1494"/>
                  <a:pt x="21188" y="1509"/>
                  <a:pt x="21209" y="1523"/>
                </a:cubicBezTo>
                <a:cubicBezTo>
                  <a:pt x="21214" y="1527"/>
                  <a:pt x="21219" y="1528"/>
                  <a:pt x="21225" y="1528"/>
                </a:cubicBezTo>
                <a:cubicBezTo>
                  <a:pt x="21238" y="1528"/>
                  <a:pt x="21251" y="1520"/>
                  <a:pt x="21257" y="1510"/>
                </a:cubicBezTo>
                <a:cubicBezTo>
                  <a:pt x="21269" y="1492"/>
                  <a:pt x="21260" y="1473"/>
                  <a:pt x="21244" y="1461"/>
                </a:cubicBezTo>
                <a:cubicBezTo>
                  <a:pt x="21225" y="1446"/>
                  <a:pt x="21205" y="1431"/>
                  <a:pt x="21184" y="1417"/>
                </a:cubicBezTo>
                <a:cubicBezTo>
                  <a:pt x="21179" y="1413"/>
                  <a:pt x="21173" y="1412"/>
                  <a:pt x="21167" y="1412"/>
                </a:cubicBezTo>
                <a:close/>
                <a:moveTo>
                  <a:pt x="877" y="1421"/>
                </a:moveTo>
                <a:cubicBezTo>
                  <a:pt x="859" y="1421"/>
                  <a:pt x="840" y="1432"/>
                  <a:pt x="839" y="1455"/>
                </a:cubicBezTo>
                <a:cubicBezTo>
                  <a:pt x="837" y="1491"/>
                  <a:pt x="862" y="1522"/>
                  <a:pt x="896" y="1533"/>
                </a:cubicBezTo>
                <a:cubicBezTo>
                  <a:pt x="900" y="1534"/>
                  <a:pt x="904" y="1534"/>
                  <a:pt x="907" y="1534"/>
                </a:cubicBezTo>
                <a:cubicBezTo>
                  <a:pt x="943" y="1534"/>
                  <a:pt x="955" y="1476"/>
                  <a:pt x="916" y="1465"/>
                </a:cubicBezTo>
                <a:cubicBezTo>
                  <a:pt x="910" y="1461"/>
                  <a:pt x="911" y="1459"/>
                  <a:pt x="911" y="1455"/>
                </a:cubicBezTo>
                <a:cubicBezTo>
                  <a:pt x="912" y="1432"/>
                  <a:pt x="895" y="1421"/>
                  <a:pt x="877" y="1421"/>
                </a:cubicBezTo>
                <a:close/>
                <a:moveTo>
                  <a:pt x="12410" y="1439"/>
                </a:moveTo>
                <a:cubicBezTo>
                  <a:pt x="12401" y="1439"/>
                  <a:pt x="12392" y="1444"/>
                  <a:pt x="12392" y="1455"/>
                </a:cubicBezTo>
                <a:lnTo>
                  <a:pt x="12392" y="1529"/>
                </a:lnTo>
                <a:cubicBezTo>
                  <a:pt x="12392" y="1541"/>
                  <a:pt x="12402" y="1547"/>
                  <a:pt x="12411" y="1547"/>
                </a:cubicBezTo>
                <a:cubicBezTo>
                  <a:pt x="12419" y="1547"/>
                  <a:pt x="12428" y="1541"/>
                  <a:pt x="12428" y="1529"/>
                </a:cubicBezTo>
                <a:lnTo>
                  <a:pt x="12428" y="1455"/>
                </a:lnTo>
                <a:cubicBezTo>
                  <a:pt x="12428" y="1444"/>
                  <a:pt x="12419" y="1439"/>
                  <a:pt x="12410" y="1439"/>
                </a:cubicBezTo>
                <a:close/>
                <a:moveTo>
                  <a:pt x="22746" y="1477"/>
                </a:moveTo>
                <a:cubicBezTo>
                  <a:pt x="22700" y="1477"/>
                  <a:pt x="22700" y="1548"/>
                  <a:pt x="22746" y="1548"/>
                </a:cubicBezTo>
                <a:lnTo>
                  <a:pt x="22775" y="1548"/>
                </a:lnTo>
                <a:cubicBezTo>
                  <a:pt x="22775" y="1548"/>
                  <a:pt x="22776" y="1548"/>
                  <a:pt x="22776" y="1548"/>
                </a:cubicBezTo>
                <a:cubicBezTo>
                  <a:pt x="22821" y="1548"/>
                  <a:pt x="22821" y="1477"/>
                  <a:pt x="22775" y="1477"/>
                </a:cubicBezTo>
                <a:close/>
                <a:moveTo>
                  <a:pt x="7080" y="1497"/>
                </a:moveTo>
                <a:cubicBezTo>
                  <a:pt x="7062" y="1497"/>
                  <a:pt x="7044" y="1508"/>
                  <a:pt x="7044" y="1531"/>
                </a:cubicBezTo>
                <a:lnTo>
                  <a:pt x="7044" y="1546"/>
                </a:lnTo>
                <a:cubicBezTo>
                  <a:pt x="7044" y="1569"/>
                  <a:pt x="7062" y="1581"/>
                  <a:pt x="7080" y="1581"/>
                </a:cubicBezTo>
                <a:cubicBezTo>
                  <a:pt x="7098" y="1581"/>
                  <a:pt x="7116" y="1569"/>
                  <a:pt x="7116" y="1546"/>
                </a:cubicBezTo>
                <a:lnTo>
                  <a:pt x="7116" y="1531"/>
                </a:lnTo>
                <a:cubicBezTo>
                  <a:pt x="7116" y="1508"/>
                  <a:pt x="7098" y="1497"/>
                  <a:pt x="7080" y="1497"/>
                </a:cubicBezTo>
                <a:close/>
                <a:moveTo>
                  <a:pt x="11975" y="1540"/>
                </a:moveTo>
                <a:cubicBezTo>
                  <a:pt x="11957" y="1540"/>
                  <a:pt x="11940" y="1551"/>
                  <a:pt x="11940" y="1575"/>
                </a:cubicBezTo>
                <a:lnTo>
                  <a:pt x="11940" y="1590"/>
                </a:lnTo>
                <a:cubicBezTo>
                  <a:pt x="11939" y="1613"/>
                  <a:pt x="11956" y="1624"/>
                  <a:pt x="11974" y="1624"/>
                </a:cubicBezTo>
                <a:cubicBezTo>
                  <a:pt x="11992" y="1624"/>
                  <a:pt x="12010" y="1613"/>
                  <a:pt x="12010" y="1590"/>
                </a:cubicBezTo>
                <a:lnTo>
                  <a:pt x="12010" y="1575"/>
                </a:lnTo>
                <a:cubicBezTo>
                  <a:pt x="12010" y="1551"/>
                  <a:pt x="11992" y="1540"/>
                  <a:pt x="11975" y="1540"/>
                </a:cubicBezTo>
                <a:close/>
                <a:moveTo>
                  <a:pt x="15098" y="1502"/>
                </a:moveTo>
                <a:cubicBezTo>
                  <a:pt x="15095" y="1502"/>
                  <a:pt x="15092" y="1502"/>
                  <a:pt x="15089" y="1503"/>
                </a:cubicBezTo>
                <a:cubicBezTo>
                  <a:pt x="15079" y="1506"/>
                  <a:pt x="15073" y="1512"/>
                  <a:pt x="15069" y="1518"/>
                </a:cubicBezTo>
                <a:cubicBezTo>
                  <a:pt x="15064" y="1509"/>
                  <a:pt x="15053" y="1502"/>
                  <a:pt x="15041" y="1502"/>
                </a:cubicBezTo>
                <a:cubicBezTo>
                  <a:pt x="15040" y="1502"/>
                  <a:pt x="15040" y="1502"/>
                  <a:pt x="15040" y="1502"/>
                </a:cubicBezTo>
                <a:cubicBezTo>
                  <a:pt x="14991" y="1502"/>
                  <a:pt x="14992" y="1571"/>
                  <a:pt x="15037" y="1572"/>
                </a:cubicBezTo>
                <a:cubicBezTo>
                  <a:pt x="15049" y="1572"/>
                  <a:pt x="15058" y="1567"/>
                  <a:pt x="15065" y="1560"/>
                </a:cubicBezTo>
                <a:cubicBezTo>
                  <a:pt x="15074" y="1592"/>
                  <a:pt x="15101" y="1619"/>
                  <a:pt x="15135" y="1629"/>
                </a:cubicBezTo>
                <a:cubicBezTo>
                  <a:pt x="15139" y="1631"/>
                  <a:pt x="15143" y="1631"/>
                  <a:pt x="15147" y="1631"/>
                </a:cubicBezTo>
                <a:cubicBezTo>
                  <a:pt x="15181" y="1631"/>
                  <a:pt x="15193" y="1574"/>
                  <a:pt x="15154" y="1561"/>
                </a:cubicBezTo>
                <a:cubicBezTo>
                  <a:pt x="15138" y="1556"/>
                  <a:pt x="15133" y="1543"/>
                  <a:pt x="15132" y="1528"/>
                </a:cubicBezTo>
                <a:cubicBezTo>
                  <a:pt x="15130" y="1512"/>
                  <a:pt x="15113" y="1502"/>
                  <a:pt x="15098" y="1502"/>
                </a:cubicBezTo>
                <a:close/>
                <a:moveTo>
                  <a:pt x="16524" y="1519"/>
                </a:moveTo>
                <a:cubicBezTo>
                  <a:pt x="16506" y="1519"/>
                  <a:pt x="16488" y="1528"/>
                  <a:pt x="16478" y="1545"/>
                </a:cubicBezTo>
                <a:cubicBezTo>
                  <a:pt x="16463" y="1569"/>
                  <a:pt x="16472" y="1606"/>
                  <a:pt x="16498" y="1619"/>
                </a:cubicBezTo>
                <a:cubicBezTo>
                  <a:pt x="16508" y="1624"/>
                  <a:pt x="16518" y="1629"/>
                  <a:pt x="16528" y="1634"/>
                </a:cubicBezTo>
                <a:cubicBezTo>
                  <a:pt x="16537" y="1639"/>
                  <a:pt x="16546" y="1641"/>
                  <a:pt x="16555" y="1641"/>
                </a:cubicBezTo>
                <a:cubicBezTo>
                  <a:pt x="16573" y="1641"/>
                  <a:pt x="16591" y="1632"/>
                  <a:pt x="16602" y="1614"/>
                </a:cubicBezTo>
                <a:cubicBezTo>
                  <a:pt x="16615" y="1591"/>
                  <a:pt x="16608" y="1555"/>
                  <a:pt x="16582" y="1541"/>
                </a:cubicBezTo>
                <a:cubicBezTo>
                  <a:pt x="16571" y="1536"/>
                  <a:pt x="16562" y="1531"/>
                  <a:pt x="16551" y="1525"/>
                </a:cubicBezTo>
                <a:cubicBezTo>
                  <a:pt x="16543" y="1521"/>
                  <a:pt x="16533" y="1519"/>
                  <a:pt x="16524" y="1519"/>
                </a:cubicBezTo>
                <a:close/>
                <a:moveTo>
                  <a:pt x="19304" y="1622"/>
                </a:moveTo>
                <a:cubicBezTo>
                  <a:pt x="19280" y="1622"/>
                  <a:pt x="19280" y="1656"/>
                  <a:pt x="19304" y="1656"/>
                </a:cubicBezTo>
                <a:cubicBezTo>
                  <a:pt x="19327" y="1656"/>
                  <a:pt x="19327" y="1622"/>
                  <a:pt x="19304" y="1622"/>
                </a:cubicBezTo>
                <a:close/>
                <a:moveTo>
                  <a:pt x="3535" y="1596"/>
                </a:moveTo>
                <a:cubicBezTo>
                  <a:pt x="3521" y="1596"/>
                  <a:pt x="3508" y="1614"/>
                  <a:pt x="3522" y="1625"/>
                </a:cubicBezTo>
                <a:cubicBezTo>
                  <a:pt x="3529" y="1632"/>
                  <a:pt x="3529" y="1637"/>
                  <a:pt x="3520" y="1644"/>
                </a:cubicBezTo>
                <a:cubicBezTo>
                  <a:pt x="3506" y="1655"/>
                  <a:pt x="3519" y="1672"/>
                  <a:pt x="3534" y="1672"/>
                </a:cubicBezTo>
                <a:cubicBezTo>
                  <a:pt x="3538" y="1672"/>
                  <a:pt x="3542" y="1671"/>
                  <a:pt x="3545" y="1669"/>
                </a:cubicBezTo>
                <a:cubicBezTo>
                  <a:pt x="3566" y="1651"/>
                  <a:pt x="3566" y="1619"/>
                  <a:pt x="3546" y="1601"/>
                </a:cubicBezTo>
                <a:cubicBezTo>
                  <a:pt x="3543" y="1597"/>
                  <a:pt x="3539" y="1596"/>
                  <a:pt x="3535" y="1596"/>
                </a:cubicBezTo>
                <a:close/>
                <a:moveTo>
                  <a:pt x="15654" y="1592"/>
                </a:moveTo>
                <a:cubicBezTo>
                  <a:pt x="15627" y="1592"/>
                  <a:pt x="15603" y="1629"/>
                  <a:pt x="15628" y="1653"/>
                </a:cubicBezTo>
                <a:lnTo>
                  <a:pt x="15644" y="1669"/>
                </a:lnTo>
                <a:cubicBezTo>
                  <a:pt x="15651" y="1676"/>
                  <a:pt x="15659" y="1679"/>
                  <a:pt x="15667" y="1679"/>
                </a:cubicBezTo>
                <a:cubicBezTo>
                  <a:pt x="15694" y="1679"/>
                  <a:pt x="15719" y="1644"/>
                  <a:pt x="15693" y="1619"/>
                </a:cubicBezTo>
                <a:lnTo>
                  <a:pt x="15678" y="1603"/>
                </a:lnTo>
                <a:cubicBezTo>
                  <a:pt x="15670" y="1596"/>
                  <a:pt x="15662" y="1592"/>
                  <a:pt x="15654" y="1592"/>
                </a:cubicBezTo>
                <a:close/>
                <a:moveTo>
                  <a:pt x="6059" y="1613"/>
                </a:moveTo>
                <a:cubicBezTo>
                  <a:pt x="6012" y="1613"/>
                  <a:pt x="6012" y="1685"/>
                  <a:pt x="6059" y="1685"/>
                </a:cubicBezTo>
                <a:cubicBezTo>
                  <a:pt x="6105" y="1685"/>
                  <a:pt x="6105" y="1613"/>
                  <a:pt x="6059" y="1613"/>
                </a:cubicBezTo>
                <a:close/>
                <a:moveTo>
                  <a:pt x="13759" y="1545"/>
                </a:moveTo>
                <a:cubicBezTo>
                  <a:pt x="13753" y="1545"/>
                  <a:pt x="13747" y="1546"/>
                  <a:pt x="13742" y="1549"/>
                </a:cubicBezTo>
                <a:cubicBezTo>
                  <a:pt x="13723" y="1560"/>
                  <a:pt x="13721" y="1581"/>
                  <a:pt x="13728" y="1598"/>
                </a:cubicBezTo>
                <a:cubicBezTo>
                  <a:pt x="13738" y="1623"/>
                  <a:pt x="13749" y="1648"/>
                  <a:pt x="13760" y="1672"/>
                </a:cubicBezTo>
                <a:cubicBezTo>
                  <a:pt x="13766" y="1684"/>
                  <a:pt x="13779" y="1689"/>
                  <a:pt x="13792" y="1689"/>
                </a:cubicBezTo>
                <a:cubicBezTo>
                  <a:pt x="13798" y="1689"/>
                  <a:pt x="13804" y="1688"/>
                  <a:pt x="13809" y="1686"/>
                </a:cubicBezTo>
                <a:cubicBezTo>
                  <a:pt x="13827" y="1675"/>
                  <a:pt x="13831" y="1654"/>
                  <a:pt x="13822" y="1637"/>
                </a:cubicBezTo>
                <a:cubicBezTo>
                  <a:pt x="13812" y="1612"/>
                  <a:pt x="13801" y="1587"/>
                  <a:pt x="13790" y="1562"/>
                </a:cubicBezTo>
                <a:cubicBezTo>
                  <a:pt x="13784" y="1550"/>
                  <a:pt x="13772" y="1545"/>
                  <a:pt x="13759" y="1545"/>
                </a:cubicBezTo>
                <a:close/>
                <a:moveTo>
                  <a:pt x="10307" y="1562"/>
                </a:moveTo>
                <a:cubicBezTo>
                  <a:pt x="10298" y="1562"/>
                  <a:pt x="10288" y="1565"/>
                  <a:pt x="10280" y="1569"/>
                </a:cubicBezTo>
                <a:cubicBezTo>
                  <a:pt x="10254" y="1585"/>
                  <a:pt x="10247" y="1616"/>
                  <a:pt x="10260" y="1643"/>
                </a:cubicBezTo>
                <a:cubicBezTo>
                  <a:pt x="10266" y="1653"/>
                  <a:pt x="10271" y="1661"/>
                  <a:pt x="10276" y="1672"/>
                </a:cubicBezTo>
                <a:cubicBezTo>
                  <a:pt x="10285" y="1690"/>
                  <a:pt x="10303" y="1699"/>
                  <a:pt x="10322" y="1699"/>
                </a:cubicBezTo>
                <a:cubicBezTo>
                  <a:pt x="10332" y="1699"/>
                  <a:pt x="10341" y="1696"/>
                  <a:pt x="10349" y="1692"/>
                </a:cubicBezTo>
                <a:cubicBezTo>
                  <a:pt x="10376" y="1676"/>
                  <a:pt x="10382" y="1645"/>
                  <a:pt x="10369" y="1619"/>
                </a:cubicBezTo>
                <a:cubicBezTo>
                  <a:pt x="10364" y="1608"/>
                  <a:pt x="10359" y="1599"/>
                  <a:pt x="10354" y="1588"/>
                </a:cubicBezTo>
                <a:cubicBezTo>
                  <a:pt x="10344" y="1571"/>
                  <a:pt x="10325" y="1562"/>
                  <a:pt x="10307" y="1562"/>
                </a:cubicBezTo>
                <a:close/>
                <a:moveTo>
                  <a:pt x="1804" y="1675"/>
                </a:moveTo>
                <a:cubicBezTo>
                  <a:pt x="1770" y="1675"/>
                  <a:pt x="1758" y="1733"/>
                  <a:pt x="1797" y="1745"/>
                </a:cubicBezTo>
                <a:cubicBezTo>
                  <a:pt x="1813" y="1751"/>
                  <a:pt x="1827" y="1756"/>
                  <a:pt x="1842" y="1761"/>
                </a:cubicBezTo>
                <a:cubicBezTo>
                  <a:pt x="1846" y="1762"/>
                  <a:pt x="1850" y="1763"/>
                  <a:pt x="1854" y="1763"/>
                </a:cubicBezTo>
                <a:cubicBezTo>
                  <a:pt x="1888" y="1763"/>
                  <a:pt x="1901" y="1706"/>
                  <a:pt x="1862" y="1693"/>
                </a:cubicBezTo>
                <a:cubicBezTo>
                  <a:pt x="1846" y="1688"/>
                  <a:pt x="1831" y="1682"/>
                  <a:pt x="1817" y="1677"/>
                </a:cubicBezTo>
                <a:cubicBezTo>
                  <a:pt x="1812" y="1676"/>
                  <a:pt x="1808" y="1675"/>
                  <a:pt x="1804" y="1675"/>
                </a:cubicBezTo>
                <a:close/>
                <a:moveTo>
                  <a:pt x="4497" y="1714"/>
                </a:moveTo>
                <a:cubicBezTo>
                  <a:pt x="4450" y="1714"/>
                  <a:pt x="4450" y="1785"/>
                  <a:pt x="4497" y="1785"/>
                </a:cubicBezTo>
                <a:cubicBezTo>
                  <a:pt x="4541" y="1785"/>
                  <a:pt x="4542" y="1714"/>
                  <a:pt x="4497" y="1714"/>
                </a:cubicBezTo>
                <a:close/>
                <a:moveTo>
                  <a:pt x="23422" y="1646"/>
                </a:moveTo>
                <a:cubicBezTo>
                  <a:pt x="23401" y="1646"/>
                  <a:pt x="23379" y="1663"/>
                  <a:pt x="23385" y="1690"/>
                </a:cubicBezTo>
                <a:lnTo>
                  <a:pt x="23400" y="1764"/>
                </a:lnTo>
                <a:cubicBezTo>
                  <a:pt x="23404" y="1782"/>
                  <a:pt x="23417" y="1789"/>
                  <a:pt x="23431" y="1789"/>
                </a:cubicBezTo>
                <a:cubicBezTo>
                  <a:pt x="23451" y="1789"/>
                  <a:pt x="23474" y="1772"/>
                  <a:pt x="23469" y="1745"/>
                </a:cubicBezTo>
                <a:cubicBezTo>
                  <a:pt x="23461" y="1721"/>
                  <a:pt x="23457" y="1696"/>
                  <a:pt x="23453" y="1671"/>
                </a:cubicBezTo>
                <a:cubicBezTo>
                  <a:pt x="23449" y="1653"/>
                  <a:pt x="23436" y="1646"/>
                  <a:pt x="23422" y="1646"/>
                </a:cubicBezTo>
                <a:close/>
                <a:moveTo>
                  <a:pt x="2436" y="1723"/>
                </a:moveTo>
                <a:cubicBezTo>
                  <a:pt x="2392" y="1723"/>
                  <a:pt x="2391" y="1795"/>
                  <a:pt x="2436" y="1795"/>
                </a:cubicBezTo>
                <a:cubicBezTo>
                  <a:pt x="2482" y="1795"/>
                  <a:pt x="2482" y="1723"/>
                  <a:pt x="2436" y="1723"/>
                </a:cubicBezTo>
                <a:close/>
                <a:moveTo>
                  <a:pt x="2722" y="1712"/>
                </a:moveTo>
                <a:cubicBezTo>
                  <a:pt x="2691" y="1712"/>
                  <a:pt x="2669" y="1759"/>
                  <a:pt x="2703" y="1777"/>
                </a:cubicBezTo>
                <a:cubicBezTo>
                  <a:pt x="2714" y="1782"/>
                  <a:pt x="2723" y="1787"/>
                  <a:pt x="2733" y="1792"/>
                </a:cubicBezTo>
                <a:cubicBezTo>
                  <a:pt x="2739" y="1795"/>
                  <a:pt x="2745" y="1797"/>
                  <a:pt x="2751" y="1797"/>
                </a:cubicBezTo>
                <a:cubicBezTo>
                  <a:pt x="2783" y="1797"/>
                  <a:pt x="2805" y="1750"/>
                  <a:pt x="2769" y="1732"/>
                </a:cubicBezTo>
                <a:cubicBezTo>
                  <a:pt x="2759" y="1726"/>
                  <a:pt x="2749" y="1721"/>
                  <a:pt x="2739" y="1716"/>
                </a:cubicBezTo>
                <a:cubicBezTo>
                  <a:pt x="2733" y="1713"/>
                  <a:pt x="2728" y="1712"/>
                  <a:pt x="2722" y="1712"/>
                </a:cubicBezTo>
                <a:close/>
                <a:moveTo>
                  <a:pt x="3870" y="1712"/>
                </a:moveTo>
                <a:cubicBezTo>
                  <a:pt x="3865" y="1712"/>
                  <a:pt x="3860" y="1713"/>
                  <a:pt x="3855" y="1714"/>
                </a:cubicBezTo>
                <a:cubicBezTo>
                  <a:pt x="3816" y="1723"/>
                  <a:pt x="3827" y="1782"/>
                  <a:pt x="3865" y="1784"/>
                </a:cubicBezTo>
                <a:cubicBezTo>
                  <a:pt x="3871" y="1794"/>
                  <a:pt x="3883" y="1799"/>
                  <a:pt x="3894" y="1799"/>
                </a:cubicBezTo>
                <a:cubicBezTo>
                  <a:pt x="3900" y="1799"/>
                  <a:pt x="3907" y="1798"/>
                  <a:pt x="3912" y="1795"/>
                </a:cubicBezTo>
                <a:cubicBezTo>
                  <a:pt x="3931" y="1784"/>
                  <a:pt x="3933" y="1763"/>
                  <a:pt x="3926" y="1745"/>
                </a:cubicBezTo>
                <a:cubicBezTo>
                  <a:pt x="3915" y="1723"/>
                  <a:pt x="3892" y="1712"/>
                  <a:pt x="3870" y="1712"/>
                </a:cubicBezTo>
                <a:close/>
                <a:moveTo>
                  <a:pt x="13042" y="1674"/>
                </a:moveTo>
                <a:cubicBezTo>
                  <a:pt x="13024" y="1674"/>
                  <a:pt x="13005" y="1684"/>
                  <a:pt x="12995" y="1701"/>
                </a:cubicBezTo>
                <a:cubicBezTo>
                  <a:pt x="12979" y="1727"/>
                  <a:pt x="12989" y="1759"/>
                  <a:pt x="13015" y="1775"/>
                </a:cubicBezTo>
                <a:cubicBezTo>
                  <a:pt x="13030" y="1785"/>
                  <a:pt x="13045" y="1795"/>
                  <a:pt x="13059" y="1805"/>
                </a:cubicBezTo>
                <a:cubicBezTo>
                  <a:pt x="13066" y="1810"/>
                  <a:pt x="13075" y="1812"/>
                  <a:pt x="13084" y="1812"/>
                </a:cubicBezTo>
                <a:cubicBezTo>
                  <a:pt x="13103" y="1812"/>
                  <a:pt x="13123" y="1802"/>
                  <a:pt x="13132" y="1785"/>
                </a:cubicBezTo>
                <a:cubicBezTo>
                  <a:pt x="13147" y="1759"/>
                  <a:pt x="13136" y="1727"/>
                  <a:pt x="13113" y="1712"/>
                </a:cubicBezTo>
                <a:cubicBezTo>
                  <a:pt x="13097" y="1701"/>
                  <a:pt x="13083" y="1692"/>
                  <a:pt x="13068" y="1681"/>
                </a:cubicBezTo>
                <a:cubicBezTo>
                  <a:pt x="13060" y="1676"/>
                  <a:pt x="13051" y="1674"/>
                  <a:pt x="13042" y="1674"/>
                </a:cubicBezTo>
                <a:close/>
                <a:moveTo>
                  <a:pt x="6525" y="1720"/>
                </a:moveTo>
                <a:cubicBezTo>
                  <a:pt x="6507" y="1720"/>
                  <a:pt x="6489" y="1732"/>
                  <a:pt x="6489" y="1755"/>
                </a:cubicBezTo>
                <a:lnTo>
                  <a:pt x="6489" y="1785"/>
                </a:lnTo>
                <a:cubicBezTo>
                  <a:pt x="6489" y="1808"/>
                  <a:pt x="6506" y="1820"/>
                  <a:pt x="6524" y="1820"/>
                </a:cubicBezTo>
                <a:cubicBezTo>
                  <a:pt x="6541" y="1820"/>
                  <a:pt x="6559" y="1808"/>
                  <a:pt x="6560" y="1785"/>
                </a:cubicBezTo>
                <a:lnTo>
                  <a:pt x="6560" y="1755"/>
                </a:lnTo>
                <a:cubicBezTo>
                  <a:pt x="6560" y="1732"/>
                  <a:pt x="6543" y="1720"/>
                  <a:pt x="6525" y="1720"/>
                </a:cubicBezTo>
                <a:close/>
                <a:moveTo>
                  <a:pt x="17021" y="1714"/>
                </a:moveTo>
                <a:cubicBezTo>
                  <a:pt x="16980" y="1714"/>
                  <a:pt x="16944" y="1767"/>
                  <a:pt x="16981" y="1805"/>
                </a:cubicBezTo>
                <a:cubicBezTo>
                  <a:pt x="16987" y="1810"/>
                  <a:pt x="16991" y="1815"/>
                  <a:pt x="16996" y="1821"/>
                </a:cubicBezTo>
                <a:cubicBezTo>
                  <a:pt x="17007" y="1832"/>
                  <a:pt x="17020" y="1836"/>
                  <a:pt x="17032" y="1836"/>
                </a:cubicBezTo>
                <a:cubicBezTo>
                  <a:pt x="17073" y="1836"/>
                  <a:pt x="17110" y="1783"/>
                  <a:pt x="17073" y="1745"/>
                </a:cubicBezTo>
                <a:lnTo>
                  <a:pt x="17057" y="1730"/>
                </a:lnTo>
                <a:cubicBezTo>
                  <a:pt x="17046" y="1719"/>
                  <a:pt x="17033" y="1714"/>
                  <a:pt x="17021" y="1714"/>
                </a:cubicBezTo>
                <a:close/>
                <a:moveTo>
                  <a:pt x="19438" y="1770"/>
                </a:moveTo>
                <a:cubicBezTo>
                  <a:pt x="19426" y="1770"/>
                  <a:pt x="19414" y="1783"/>
                  <a:pt x="19422" y="1798"/>
                </a:cubicBezTo>
                <a:cubicBezTo>
                  <a:pt x="19428" y="1808"/>
                  <a:pt x="19433" y="1818"/>
                  <a:pt x="19437" y="1828"/>
                </a:cubicBezTo>
                <a:cubicBezTo>
                  <a:pt x="19441" y="1835"/>
                  <a:pt x="19446" y="1837"/>
                  <a:pt x="19451" y="1837"/>
                </a:cubicBezTo>
                <a:cubicBezTo>
                  <a:pt x="19463" y="1837"/>
                  <a:pt x="19475" y="1825"/>
                  <a:pt x="19468" y="1810"/>
                </a:cubicBezTo>
                <a:cubicBezTo>
                  <a:pt x="19463" y="1800"/>
                  <a:pt x="19457" y="1790"/>
                  <a:pt x="19452" y="1780"/>
                </a:cubicBezTo>
                <a:cubicBezTo>
                  <a:pt x="19449" y="1773"/>
                  <a:pt x="19443" y="1770"/>
                  <a:pt x="19438" y="1770"/>
                </a:cubicBezTo>
                <a:close/>
                <a:moveTo>
                  <a:pt x="18929" y="1721"/>
                </a:moveTo>
                <a:cubicBezTo>
                  <a:pt x="18920" y="1721"/>
                  <a:pt x="18911" y="1723"/>
                  <a:pt x="18902" y="1727"/>
                </a:cubicBezTo>
                <a:cubicBezTo>
                  <a:pt x="18892" y="1733"/>
                  <a:pt x="18882" y="1738"/>
                  <a:pt x="18872" y="1743"/>
                </a:cubicBezTo>
                <a:cubicBezTo>
                  <a:pt x="18845" y="1756"/>
                  <a:pt x="18839" y="1791"/>
                  <a:pt x="18852" y="1817"/>
                </a:cubicBezTo>
                <a:cubicBezTo>
                  <a:pt x="18862" y="1834"/>
                  <a:pt x="18880" y="1843"/>
                  <a:pt x="18898" y="1843"/>
                </a:cubicBezTo>
                <a:cubicBezTo>
                  <a:pt x="18907" y="1843"/>
                  <a:pt x="18916" y="1841"/>
                  <a:pt x="18925" y="1836"/>
                </a:cubicBezTo>
                <a:cubicBezTo>
                  <a:pt x="18936" y="1831"/>
                  <a:pt x="18945" y="1826"/>
                  <a:pt x="18955" y="1821"/>
                </a:cubicBezTo>
                <a:cubicBezTo>
                  <a:pt x="18982" y="1807"/>
                  <a:pt x="18988" y="1771"/>
                  <a:pt x="18975" y="1747"/>
                </a:cubicBezTo>
                <a:cubicBezTo>
                  <a:pt x="18965" y="1730"/>
                  <a:pt x="18947" y="1721"/>
                  <a:pt x="18929" y="1721"/>
                </a:cubicBezTo>
                <a:close/>
                <a:moveTo>
                  <a:pt x="19965" y="1737"/>
                </a:moveTo>
                <a:cubicBezTo>
                  <a:pt x="19896" y="1737"/>
                  <a:pt x="19896" y="1844"/>
                  <a:pt x="19965" y="1844"/>
                </a:cubicBezTo>
                <a:lnTo>
                  <a:pt x="19996" y="1844"/>
                </a:lnTo>
                <a:cubicBezTo>
                  <a:pt x="20065" y="1844"/>
                  <a:pt x="20065" y="1737"/>
                  <a:pt x="19996" y="1737"/>
                </a:cubicBezTo>
                <a:close/>
                <a:moveTo>
                  <a:pt x="21978" y="1746"/>
                </a:moveTo>
                <a:cubicBezTo>
                  <a:pt x="21960" y="1746"/>
                  <a:pt x="21942" y="1758"/>
                  <a:pt x="21942" y="1781"/>
                </a:cubicBezTo>
                <a:lnTo>
                  <a:pt x="21942" y="1811"/>
                </a:lnTo>
                <a:cubicBezTo>
                  <a:pt x="21942" y="1834"/>
                  <a:pt x="21960" y="1846"/>
                  <a:pt x="21978" y="1846"/>
                </a:cubicBezTo>
                <a:cubicBezTo>
                  <a:pt x="21996" y="1846"/>
                  <a:pt x="22013" y="1834"/>
                  <a:pt x="22013" y="1811"/>
                </a:cubicBezTo>
                <a:lnTo>
                  <a:pt x="22013" y="1781"/>
                </a:lnTo>
                <a:cubicBezTo>
                  <a:pt x="22013" y="1758"/>
                  <a:pt x="21996" y="1746"/>
                  <a:pt x="21978" y="1746"/>
                </a:cubicBezTo>
                <a:close/>
                <a:moveTo>
                  <a:pt x="333" y="1779"/>
                </a:moveTo>
                <a:cubicBezTo>
                  <a:pt x="288" y="1779"/>
                  <a:pt x="287" y="1849"/>
                  <a:pt x="333" y="1849"/>
                </a:cubicBezTo>
                <a:cubicBezTo>
                  <a:pt x="380" y="1849"/>
                  <a:pt x="380" y="1779"/>
                  <a:pt x="333" y="1779"/>
                </a:cubicBezTo>
                <a:close/>
                <a:moveTo>
                  <a:pt x="14694" y="1710"/>
                </a:moveTo>
                <a:cubicBezTo>
                  <a:pt x="14670" y="1710"/>
                  <a:pt x="14649" y="1727"/>
                  <a:pt x="14641" y="1748"/>
                </a:cubicBezTo>
                <a:cubicBezTo>
                  <a:pt x="14636" y="1764"/>
                  <a:pt x="14631" y="1779"/>
                  <a:pt x="14627" y="1792"/>
                </a:cubicBezTo>
                <a:cubicBezTo>
                  <a:pt x="14617" y="1821"/>
                  <a:pt x="14637" y="1852"/>
                  <a:pt x="14663" y="1858"/>
                </a:cubicBezTo>
                <a:cubicBezTo>
                  <a:pt x="14668" y="1860"/>
                  <a:pt x="14672" y="1860"/>
                  <a:pt x="14676" y="1860"/>
                </a:cubicBezTo>
                <a:cubicBezTo>
                  <a:pt x="14700" y="1860"/>
                  <a:pt x="14720" y="1844"/>
                  <a:pt x="14728" y="1822"/>
                </a:cubicBezTo>
                <a:cubicBezTo>
                  <a:pt x="14734" y="1806"/>
                  <a:pt x="14739" y="1791"/>
                  <a:pt x="14744" y="1777"/>
                </a:cubicBezTo>
                <a:cubicBezTo>
                  <a:pt x="14754" y="1749"/>
                  <a:pt x="14734" y="1718"/>
                  <a:pt x="14707" y="1712"/>
                </a:cubicBezTo>
                <a:cubicBezTo>
                  <a:pt x="14703" y="1710"/>
                  <a:pt x="14698" y="1710"/>
                  <a:pt x="14694" y="1710"/>
                </a:cubicBezTo>
                <a:close/>
                <a:moveTo>
                  <a:pt x="11177" y="1778"/>
                </a:moveTo>
                <a:cubicBezTo>
                  <a:pt x="11159" y="1778"/>
                  <a:pt x="11141" y="1789"/>
                  <a:pt x="11141" y="1812"/>
                </a:cubicBezTo>
                <a:lnTo>
                  <a:pt x="11141" y="1828"/>
                </a:lnTo>
                <a:cubicBezTo>
                  <a:pt x="11141" y="1851"/>
                  <a:pt x="11159" y="1863"/>
                  <a:pt x="11177" y="1863"/>
                </a:cubicBezTo>
                <a:cubicBezTo>
                  <a:pt x="11195" y="1863"/>
                  <a:pt x="11213" y="1851"/>
                  <a:pt x="11213" y="1828"/>
                </a:cubicBezTo>
                <a:lnTo>
                  <a:pt x="11213" y="1812"/>
                </a:lnTo>
                <a:cubicBezTo>
                  <a:pt x="11213" y="1789"/>
                  <a:pt x="11195" y="1778"/>
                  <a:pt x="11177" y="1778"/>
                </a:cubicBezTo>
                <a:close/>
                <a:moveTo>
                  <a:pt x="16494" y="1792"/>
                </a:moveTo>
                <a:cubicBezTo>
                  <a:pt x="16451" y="1792"/>
                  <a:pt x="16450" y="1864"/>
                  <a:pt x="16495" y="1864"/>
                </a:cubicBezTo>
                <a:lnTo>
                  <a:pt x="16525" y="1864"/>
                </a:lnTo>
                <a:cubicBezTo>
                  <a:pt x="16571" y="1864"/>
                  <a:pt x="16571" y="1792"/>
                  <a:pt x="16525" y="1792"/>
                </a:cubicBezTo>
                <a:lnTo>
                  <a:pt x="16495" y="1792"/>
                </a:lnTo>
                <a:cubicBezTo>
                  <a:pt x="16494" y="1792"/>
                  <a:pt x="16494" y="1792"/>
                  <a:pt x="16494" y="1792"/>
                </a:cubicBezTo>
                <a:close/>
                <a:moveTo>
                  <a:pt x="11919" y="1786"/>
                </a:moveTo>
                <a:cubicBezTo>
                  <a:pt x="11896" y="1786"/>
                  <a:pt x="11873" y="1792"/>
                  <a:pt x="11852" y="1802"/>
                </a:cubicBezTo>
                <a:cubicBezTo>
                  <a:pt x="11816" y="1819"/>
                  <a:pt x="11838" y="1868"/>
                  <a:pt x="11871" y="1868"/>
                </a:cubicBezTo>
                <a:cubicBezTo>
                  <a:pt x="11876" y="1868"/>
                  <a:pt x="11881" y="1866"/>
                  <a:pt x="11886" y="1864"/>
                </a:cubicBezTo>
                <a:cubicBezTo>
                  <a:pt x="11896" y="1859"/>
                  <a:pt x="11905" y="1857"/>
                  <a:pt x="11915" y="1857"/>
                </a:cubicBezTo>
                <a:cubicBezTo>
                  <a:pt x="11926" y="1857"/>
                  <a:pt x="11937" y="1860"/>
                  <a:pt x="11948" y="1865"/>
                </a:cubicBezTo>
                <a:cubicBezTo>
                  <a:pt x="11951" y="1866"/>
                  <a:pt x="11954" y="1866"/>
                  <a:pt x="11957" y="1866"/>
                </a:cubicBezTo>
                <a:cubicBezTo>
                  <a:pt x="11973" y="1866"/>
                  <a:pt x="11989" y="1853"/>
                  <a:pt x="11993" y="1840"/>
                </a:cubicBezTo>
                <a:cubicBezTo>
                  <a:pt x="11999" y="1819"/>
                  <a:pt x="11987" y="1803"/>
                  <a:pt x="11968" y="1796"/>
                </a:cubicBezTo>
                <a:cubicBezTo>
                  <a:pt x="11952" y="1789"/>
                  <a:pt x="11935" y="1786"/>
                  <a:pt x="11919" y="1786"/>
                </a:cubicBezTo>
                <a:close/>
                <a:moveTo>
                  <a:pt x="21827" y="1806"/>
                </a:moveTo>
                <a:cubicBezTo>
                  <a:pt x="21810" y="1806"/>
                  <a:pt x="21792" y="1817"/>
                  <a:pt x="21792" y="1840"/>
                </a:cubicBezTo>
                <a:lnTo>
                  <a:pt x="21792" y="1855"/>
                </a:lnTo>
                <a:cubicBezTo>
                  <a:pt x="21792" y="1878"/>
                  <a:pt x="21810" y="1890"/>
                  <a:pt x="21827" y="1890"/>
                </a:cubicBezTo>
                <a:cubicBezTo>
                  <a:pt x="21845" y="1890"/>
                  <a:pt x="21863" y="1878"/>
                  <a:pt x="21863" y="1855"/>
                </a:cubicBezTo>
                <a:lnTo>
                  <a:pt x="21863" y="1840"/>
                </a:lnTo>
                <a:cubicBezTo>
                  <a:pt x="21863" y="1817"/>
                  <a:pt x="21845" y="1806"/>
                  <a:pt x="21827" y="1806"/>
                </a:cubicBezTo>
                <a:close/>
                <a:moveTo>
                  <a:pt x="24624" y="1829"/>
                </a:moveTo>
                <a:cubicBezTo>
                  <a:pt x="24579" y="1829"/>
                  <a:pt x="24579" y="1900"/>
                  <a:pt x="24624" y="1900"/>
                </a:cubicBezTo>
                <a:lnTo>
                  <a:pt x="24640" y="1900"/>
                </a:lnTo>
                <a:cubicBezTo>
                  <a:pt x="24686" y="1900"/>
                  <a:pt x="24686" y="1829"/>
                  <a:pt x="24640" y="1829"/>
                </a:cubicBezTo>
                <a:close/>
                <a:moveTo>
                  <a:pt x="20990" y="1770"/>
                </a:moveTo>
                <a:cubicBezTo>
                  <a:pt x="20954" y="1770"/>
                  <a:pt x="20917" y="1809"/>
                  <a:pt x="20940" y="1850"/>
                </a:cubicBezTo>
                <a:cubicBezTo>
                  <a:pt x="20960" y="1886"/>
                  <a:pt x="20991" y="1902"/>
                  <a:pt x="21030" y="1907"/>
                </a:cubicBezTo>
                <a:cubicBezTo>
                  <a:pt x="21032" y="1907"/>
                  <a:pt x="21033" y="1907"/>
                  <a:pt x="21035" y="1907"/>
                </a:cubicBezTo>
                <a:cubicBezTo>
                  <a:pt x="21062" y="1907"/>
                  <a:pt x="21083" y="1879"/>
                  <a:pt x="21083" y="1853"/>
                </a:cubicBezTo>
                <a:cubicBezTo>
                  <a:pt x="21083" y="1823"/>
                  <a:pt x="21061" y="1805"/>
                  <a:pt x="21034" y="1799"/>
                </a:cubicBezTo>
                <a:cubicBezTo>
                  <a:pt x="21033" y="1798"/>
                  <a:pt x="21033" y="1797"/>
                  <a:pt x="21031" y="1796"/>
                </a:cubicBezTo>
                <a:cubicBezTo>
                  <a:pt x="21021" y="1777"/>
                  <a:pt x="21005" y="1770"/>
                  <a:pt x="20990" y="1770"/>
                </a:cubicBezTo>
                <a:close/>
                <a:moveTo>
                  <a:pt x="20595" y="1847"/>
                </a:moveTo>
                <a:cubicBezTo>
                  <a:pt x="20549" y="1847"/>
                  <a:pt x="20549" y="1917"/>
                  <a:pt x="20595" y="1917"/>
                </a:cubicBezTo>
                <a:cubicBezTo>
                  <a:pt x="20595" y="1917"/>
                  <a:pt x="20596" y="1917"/>
                  <a:pt x="20596" y="1917"/>
                </a:cubicBezTo>
                <a:cubicBezTo>
                  <a:pt x="20641" y="1917"/>
                  <a:pt x="20641" y="1847"/>
                  <a:pt x="20595" y="1847"/>
                </a:cubicBezTo>
                <a:close/>
                <a:moveTo>
                  <a:pt x="9691" y="1820"/>
                </a:moveTo>
                <a:cubicBezTo>
                  <a:pt x="9673" y="1820"/>
                  <a:pt x="9654" y="1831"/>
                  <a:pt x="9654" y="1854"/>
                </a:cubicBezTo>
                <a:cubicBezTo>
                  <a:pt x="9652" y="1890"/>
                  <a:pt x="9675" y="1921"/>
                  <a:pt x="9710" y="1932"/>
                </a:cubicBezTo>
                <a:cubicBezTo>
                  <a:pt x="9714" y="1933"/>
                  <a:pt x="9718" y="1934"/>
                  <a:pt x="9722" y="1934"/>
                </a:cubicBezTo>
                <a:cubicBezTo>
                  <a:pt x="9757" y="1934"/>
                  <a:pt x="9769" y="1875"/>
                  <a:pt x="9730" y="1864"/>
                </a:cubicBezTo>
                <a:cubicBezTo>
                  <a:pt x="9723" y="1861"/>
                  <a:pt x="9725" y="1858"/>
                  <a:pt x="9725" y="1854"/>
                </a:cubicBezTo>
                <a:cubicBezTo>
                  <a:pt x="9726" y="1831"/>
                  <a:pt x="9709" y="1820"/>
                  <a:pt x="9691" y="1820"/>
                </a:cubicBezTo>
                <a:close/>
                <a:moveTo>
                  <a:pt x="18130" y="1873"/>
                </a:moveTo>
                <a:cubicBezTo>
                  <a:pt x="18125" y="1873"/>
                  <a:pt x="18120" y="1875"/>
                  <a:pt x="18116" y="1880"/>
                </a:cubicBezTo>
                <a:cubicBezTo>
                  <a:pt x="18103" y="1899"/>
                  <a:pt x="18086" y="1912"/>
                  <a:pt x="18066" y="1918"/>
                </a:cubicBezTo>
                <a:cubicBezTo>
                  <a:pt x="18047" y="1926"/>
                  <a:pt x="18053" y="1954"/>
                  <a:pt x="18070" y="1954"/>
                </a:cubicBezTo>
                <a:cubicBezTo>
                  <a:pt x="18072" y="1954"/>
                  <a:pt x="18073" y="1953"/>
                  <a:pt x="18075" y="1953"/>
                </a:cubicBezTo>
                <a:cubicBezTo>
                  <a:pt x="18105" y="1941"/>
                  <a:pt x="18127" y="1923"/>
                  <a:pt x="18147" y="1899"/>
                </a:cubicBezTo>
                <a:cubicBezTo>
                  <a:pt x="18156" y="1886"/>
                  <a:pt x="18143" y="1873"/>
                  <a:pt x="18130" y="1873"/>
                </a:cubicBezTo>
                <a:close/>
                <a:moveTo>
                  <a:pt x="8337" y="1890"/>
                </a:moveTo>
                <a:cubicBezTo>
                  <a:pt x="8291" y="1890"/>
                  <a:pt x="8291" y="1960"/>
                  <a:pt x="8337" y="1960"/>
                </a:cubicBezTo>
                <a:lnTo>
                  <a:pt x="8367" y="1960"/>
                </a:lnTo>
                <a:cubicBezTo>
                  <a:pt x="8368" y="1960"/>
                  <a:pt x="8369" y="1960"/>
                  <a:pt x="8369" y="1960"/>
                </a:cubicBezTo>
                <a:cubicBezTo>
                  <a:pt x="8413" y="1960"/>
                  <a:pt x="8414" y="1890"/>
                  <a:pt x="8367" y="1890"/>
                </a:cubicBezTo>
                <a:close/>
                <a:moveTo>
                  <a:pt x="2676" y="1906"/>
                </a:moveTo>
                <a:cubicBezTo>
                  <a:pt x="2632" y="1906"/>
                  <a:pt x="2632" y="1976"/>
                  <a:pt x="2677" y="1976"/>
                </a:cubicBezTo>
                <a:cubicBezTo>
                  <a:pt x="2723" y="1976"/>
                  <a:pt x="2723" y="1906"/>
                  <a:pt x="2677" y="1906"/>
                </a:cubicBezTo>
                <a:cubicBezTo>
                  <a:pt x="2677" y="1906"/>
                  <a:pt x="2676" y="1906"/>
                  <a:pt x="2676" y="1906"/>
                </a:cubicBezTo>
                <a:close/>
                <a:moveTo>
                  <a:pt x="15895" y="1896"/>
                </a:moveTo>
                <a:cubicBezTo>
                  <a:pt x="15877" y="1896"/>
                  <a:pt x="15859" y="1908"/>
                  <a:pt x="15859" y="1931"/>
                </a:cubicBezTo>
                <a:lnTo>
                  <a:pt x="15859" y="1946"/>
                </a:lnTo>
                <a:cubicBezTo>
                  <a:pt x="15859" y="1969"/>
                  <a:pt x="15876" y="1980"/>
                  <a:pt x="15894" y="1980"/>
                </a:cubicBezTo>
                <a:cubicBezTo>
                  <a:pt x="15911" y="1980"/>
                  <a:pt x="15929" y="1969"/>
                  <a:pt x="15929" y="1946"/>
                </a:cubicBezTo>
                <a:lnTo>
                  <a:pt x="15929" y="1931"/>
                </a:lnTo>
                <a:cubicBezTo>
                  <a:pt x="15930" y="1908"/>
                  <a:pt x="15912" y="1896"/>
                  <a:pt x="15895" y="1896"/>
                </a:cubicBezTo>
                <a:close/>
                <a:moveTo>
                  <a:pt x="5231" y="1912"/>
                </a:moveTo>
                <a:cubicBezTo>
                  <a:pt x="5185" y="1912"/>
                  <a:pt x="5185" y="1983"/>
                  <a:pt x="5231" y="1983"/>
                </a:cubicBezTo>
                <a:lnTo>
                  <a:pt x="5247" y="1983"/>
                </a:lnTo>
                <a:cubicBezTo>
                  <a:pt x="5293" y="1983"/>
                  <a:pt x="5293" y="1912"/>
                  <a:pt x="5247" y="1912"/>
                </a:cubicBezTo>
                <a:close/>
                <a:moveTo>
                  <a:pt x="8668" y="1921"/>
                </a:moveTo>
                <a:cubicBezTo>
                  <a:pt x="8622" y="1921"/>
                  <a:pt x="8622" y="1991"/>
                  <a:pt x="8668" y="1991"/>
                </a:cubicBezTo>
                <a:lnTo>
                  <a:pt x="8698" y="1991"/>
                </a:lnTo>
                <a:cubicBezTo>
                  <a:pt x="8745" y="1991"/>
                  <a:pt x="8745" y="1921"/>
                  <a:pt x="8698" y="1921"/>
                </a:cubicBezTo>
                <a:close/>
                <a:moveTo>
                  <a:pt x="5441" y="1928"/>
                </a:moveTo>
                <a:cubicBezTo>
                  <a:pt x="5395" y="1928"/>
                  <a:pt x="5395" y="1999"/>
                  <a:pt x="5441" y="1999"/>
                </a:cubicBezTo>
                <a:cubicBezTo>
                  <a:pt x="5488" y="1999"/>
                  <a:pt x="5488" y="1928"/>
                  <a:pt x="5441" y="1928"/>
                </a:cubicBezTo>
                <a:close/>
                <a:moveTo>
                  <a:pt x="7766" y="1933"/>
                </a:moveTo>
                <a:cubicBezTo>
                  <a:pt x="7720" y="1933"/>
                  <a:pt x="7720" y="2004"/>
                  <a:pt x="7766" y="2004"/>
                </a:cubicBezTo>
                <a:cubicBezTo>
                  <a:pt x="7812" y="2004"/>
                  <a:pt x="7812" y="1933"/>
                  <a:pt x="7766" y="1933"/>
                </a:cubicBezTo>
                <a:close/>
                <a:moveTo>
                  <a:pt x="2256" y="1855"/>
                </a:moveTo>
                <a:cubicBezTo>
                  <a:pt x="2210" y="1855"/>
                  <a:pt x="2180" y="1926"/>
                  <a:pt x="2230" y="1955"/>
                </a:cubicBezTo>
                <a:cubicBezTo>
                  <a:pt x="2255" y="1971"/>
                  <a:pt x="2279" y="1985"/>
                  <a:pt x="2304" y="2000"/>
                </a:cubicBezTo>
                <a:cubicBezTo>
                  <a:pt x="2313" y="2005"/>
                  <a:pt x="2322" y="2008"/>
                  <a:pt x="2330" y="2008"/>
                </a:cubicBezTo>
                <a:cubicBezTo>
                  <a:pt x="2377" y="2008"/>
                  <a:pt x="2408" y="1938"/>
                  <a:pt x="2359" y="1908"/>
                </a:cubicBezTo>
                <a:cubicBezTo>
                  <a:pt x="2334" y="1892"/>
                  <a:pt x="2309" y="1877"/>
                  <a:pt x="2284" y="1864"/>
                </a:cubicBezTo>
                <a:cubicBezTo>
                  <a:pt x="2274" y="1858"/>
                  <a:pt x="2265" y="1855"/>
                  <a:pt x="2256" y="1855"/>
                </a:cubicBezTo>
                <a:close/>
                <a:moveTo>
                  <a:pt x="7902" y="1964"/>
                </a:moveTo>
                <a:cubicBezTo>
                  <a:pt x="7856" y="1964"/>
                  <a:pt x="7856" y="2035"/>
                  <a:pt x="7902" y="2035"/>
                </a:cubicBezTo>
                <a:cubicBezTo>
                  <a:pt x="7946" y="2035"/>
                  <a:pt x="7948" y="1964"/>
                  <a:pt x="7902" y="1964"/>
                </a:cubicBezTo>
                <a:close/>
                <a:moveTo>
                  <a:pt x="19202" y="1855"/>
                </a:moveTo>
                <a:cubicBezTo>
                  <a:pt x="19162" y="1855"/>
                  <a:pt x="19124" y="1908"/>
                  <a:pt x="19161" y="1946"/>
                </a:cubicBezTo>
                <a:cubicBezTo>
                  <a:pt x="19186" y="1971"/>
                  <a:pt x="19211" y="1996"/>
                  <a:pt x="19234" y="2022"/>
                </a:cubicBezTo>
                <a:cubicBezTo>
                  <a:pt x="19245" y="2033"/>
                  <a:pt x="19257" y="2037"/>
                  <a:pt x="19269" y="2037"/>
                </a:cubicBezTo>
                <a:cubicBezTo>
                  <a:pt x="19310" y="2037"/>
                  <a:pt x="19347" y="1985"/>
                  <a:pt x="19311" y="1947"/>
                </a:cubicBezTo>
                <a:cubicBezTo>
                  <a:pt x="19285" y="1922"/>
                  <a:pt x="19262" y="1896"/>
                  <a:pt x="19237" y="1871"/>
                </a:cubicBezTo>
                <a:cubicBezTo>
                  <a:pt x="19227" y="1860"/>
                  <a:pt x="19214" y="1855"/>
                  <a:pt x="19202" y="1855"/>
                </a:cubicBezTo>
                <a:close/>
                <a:moveTo>
                  <a:pt x="4844" y="1955"/>
                </a:moveTo>
                <a:cubicBezTo>
                  <a:pt x="4821" y="1955"/>
                  <a:pt x="4797" y="1980"/>
                  <a:pt x="4811" y="2007"/>
                </a:cubicBezTo>
                <a:cubicBezTo>
                  <a:pt x="4816" y="2018"/>
                  <a:pt x="4821" y="2027"/>
                  <a:pt x="4827" y="2038"/>
                </a:cubicBezTo>
                <a:cubicBezTo>
                  <a:pt x="4833" y="2051"/>
                  <a:pt x="4844" y="2056"/>
                  <a:pt x="4854" y="2056"/>
                </a:cubicBezTo>
                <a:cubicBezTo>
                  <a:pt x="4878" y="2056"/>
                  <a:pt x="4902" y="2030"/>
                  <a:pt x="4887" y="2002"/>
                </a:cubicBezTo>
                <a:cubicBezTo>
                  <a:pt x="4882" y="1991"/>
                  <a:pt x="4877" y="1983"/>
                  <a:pt x="4872" y="1973"/>
                </a:cubicBezTo>
                <a:cubicBezTo>
                  <a:pt x="4865" y="1960"/>
                  <a:pt x="4855" y="1955"/>
                  <a:pt x="4844" y="1955"/>
                </a:cubicBezTo>
                <a:close/>
                <a:moveTo>
                  <a:pt x="12349" y="1995"/>
                </a:moveTo>
                <a:cubicBezTo>
                  <a:pt x="12335" y="1995"/>
                  <a:pt x="12323" y="2014"/>
                  <a:pt x="12336" y="2025"/>
                </a:cubicBezTo>
                <a:cubicBezTo>
                  <a:pt x="12342" y="2031"/>
                  <a:pt x="12341" y="2037"/>
                  <a:pt x="12335" y="2043"/>
                </a:cubicBezTo>
                <a:cubicBezTo>
                  <a:pt x="12320" y="2054"/>
                  <a:pt x="12333" y="2071"/>
                  <a:pt x="12348" y="2071"/>
                </a:cubicBezTo>
                <a:cubicBezTo>
                  <a:pt x="12352" y="2071"/>
                  <a:pt x="12356" y="2070"/>
                  <a:pt x="12360" y="2068"/>
                </a:cubicBezTo>
                <a:cubicBezTo>
                  <a:pt x="12381" y="2051"/>
                  <a:pt x="12381" y="2018"/>
                  <a:pt x="12361" y="2000"/>
                </a:cubicBezTo>
                <a:cubicBezTo>
                  <a:pt x="12357" y="1996"/>
                  <a:pt x="12353" y="1995"/>
                  <a:pt x="12349" y="1995"/>
                </a:cubicBezTo>
                <a:close/>
                <a:moveTo>
                  <a:pt x="22953" y="1944"/>
                </a:moveTo>
                <a:cubicBezTo>
                  <a:pt x="22932" y="1944"/>
                  <a:pt x="22911" y="1961"/>
                  <a:pt x="22919" y="1987"/>
                </a:cubicBezTo>
                <a:cubicBezTo>
                  <a:pt x="22924" y="2007"/>
                  <a:pt x="22929" y="2027"/>
                  <a:pt x="22934" y="2048"/>
                </a:cubicBezTo>
                <a:cubicBezTo>
                  <a:pt x="22938" y="2066"/>
                  <a:pt x="22952" y="2074"/>
                  <a:pt x="22966" y="2074"/>
                </a:cubicBezTo>
                <a:cubicBezTo>
                  <a:pt x="22987" y="2074"/>
                  <a:pt x="23009" y="2057"/>
                  <a:pt x="23002" y="2030"/>
                </a:cubicBezTo>
                <a:cubicBezTo>
                  <a:pt x="22997" y="2010"/>
                  <a:pt x="22991" y="1990"/>
                  <a:pt x="22987" y="1969"/>
                </a:cubicBezTo>
                <a:cubicBezTo>
                  <a:pt x="22982" y="1952"/>
                  <a:pt x="22968" y="1944"/>
                  <a:pt x="22953" y="1944"/>
                </a:cubicBezTo>
                <a:close/>
                <a:moveTo>
                  <a:pt x="16028" y="2033"/>
                </a:moveTo>
                <a:cubicBezTo>
                  <a:pt x="16011" y="2033"/>
                  <a:pt x="16000" y="2056"/>
                  <a:pt x="16018" y="2065"/>
                </a:cubicBezTo>
                <a:cubicBezTo>
                  <a:pt x="16028" y="2070"/>
                  <a:pt x="16038" y="2075"/>
                  <a:pt x="16048" y="2081"/>
                </a:cubicBezTo>
                <a:cubicBezTo>
                  <a:pt x="16051" y="2082"/>
                  <a:pt x="16054" y="2083"/>
                  <a:pt x="16057" y="2083"/>
                </a:cubicBezTo>
                <a:cubicBezTo>
                  <a:pt x="16073" y="2083"/>
                  <a:pt x="16083" y="2058"/>
                  <a:pt x="16067" y="2051"/>
                </a:cubicBezTo>
                <a:cubicBezTo>
                  <a:pt x="16057" y="2046"/>
                  <a:pt x="16047" y="2041"/>
                  <a:pt x="16037" y="2035"/>
                </a:cubicBezTo>
                <a:cubicBezTo>
                  <a:pt x="16034" y="2034"/>
                  <a:pt x="16031" y="2033"/>
                  <a:pt x="16028" y="2033"/>
                </a:cubicBezTo>
                <a:close/>
                <a:moveTo>
                  <a:pt x="14873" y="2012"/>
                </a:moveTo>
                <a:cubicBezTo>
                  <a:pt x="14827" y="2012"/>
                  <a:pt x="14827" y="2084"/>
                  <a:pt x="14873" y="2084"/>
                </a:cubicBezTo>
                <a:cubicBezTo>
                  <a:pt x="14918" y="2084"/>
                  <a:pt x="14918" y="2012"/>
                  <a:pt x="14873" y="2012"/>
                </a:cubicBezTo>
                <a:close/>
                <a:moveTo>
                  <a:pt x="4196" y="1936"/>
                </a:moveTo>
                <a:cubicBezTo>
                  <a:pt x="4155" y="1936"/>
                  <a:pt x="4120" y="1990"/>
                  <a:pt x="4156" y="2027"/>
                </a:cubicBezTo>
                <a:cubicBezTo>
                  <a:pt x="4180" y="2052"/>
                  <a:pt x="4205" y="2077"/>
                  <a:pt x="4230" y="2104"/>
                </a:cubicBezTo>
                <a:cubicBezTo>
                  <a:pt x="4241" y="2115"/>
                  <a:pt x="4254" y="2119"/>
                  <a:pt x="4266" y="2119"/>
                </a:cubicBezTo>
                <a:cubicBezTo>
                  <a:pt x="4307" y="2119"/>
                  <a:pt x="4344" y="2066"/>
                  <a:pt x="4306" y="2028"/>
                </a:cubicBezTo>
                <a:cubicBezTo>
                  <a:pt x="4282" y="2004"/>
                  <a:pt x="4257" y="1979"/>
                  <a:pt x="4232" y="1953"/>
                </a:cubicBezTo>
                <a:cubicBezTo>
                  <a:pt x="4220" y="1941"/>
                  <a:pt x="4208" y="1936"/>
                  <a:pt x="4196" y="1936"/>
                </a:cubicBezTo>
                <a:close/>
                <a:moveTo>
                  <a:pt x="15429" y="2012"/>
                </a:moveTo>
                <a:cubicBezTo>
                  <a:pt x="15416" y="2012"/>
                  <a:pt x="15403" y="2019"/>
                  <a:pt x="15397" y="2030"/>
                </a:cubicBezTo>
                <a:cubicBezTo>
                  <a:pt x="15386" y="2048"/>
                  <a:pt x="15394" y="2067"/>
                  <a:pt x="15409" y="2078"/>
                </a:cubicBezTo>
                <a:cubicBezTo>
                  <a:pt x="15429" y="2094"/>
                  <a:pt x="15449" y="2109"/>
                  <a:pt x="15470" y="2122"/>
                </a:cubicBezTo>
                <a:cubicBezTo>
                  <a:pt x="15475" y="2126"/>
                  <a:pt x="15481" y="2128"/>
                  <a:pt x="15486" y="2128"/>
                </a:cubicBezTo>
                <a:cubicBezTo>
                  <a:pt x="15499" y="2128"/>
                  <a:pt x="15512" y="2121"/>
                  <a:pt x="15518" y="2110"/>
                </a:cubicBezTo>
                <a:cubicBezTo>
                  <a:pt x="15529" y="2091"/>
                  <a:pt x="15520" y="2073"/>
                  <a:pt x="15505" y="2062"/>
                </a:cubicBezTo>
                <a:cubicBezTo>
                  <a:pt x="15485" y="2046"/>
                  <a:pt x="15466" y="2031"/>
                  <a:pt x="15445" y="2017"/>
                </a:cubicBezTo>
                <a:cubicBezTo>
                  <a:pt x="15440" y="2013"/>
                  <a:pt x="15435" y="2012"/>
                  <a:pt x="15429" y="2012"/>
                </a:cubicBezTo>
                <a:close/>
                <a:moveTo>
                  <a:pt x="1282" y="1989"/>
                </a:moveTo>
                <a:cubicBezTo>
                  <a:pt x="1241" y="1989"/>
                  <a:pt x="1205" y="2042"/>
                  <a:pt x="1242" y="2079"/>
                </a:cubicBezTo>
                <a:lnTo>
                  <a:pt x="1287" y="2125"/>
                </a:lnTo>
                <a:cubicBezTo>
                  <a:pt x="1298" y="2136"/>
                  <a:pt x="1310" y="2140"/>
                  <a:pt x="1322" y="2140"/>
                </a:cubicBezTo>
                <a:cubicBezTo>
                  <a:pt x="1363" y="2140"/>
                  <a:pt x="1400" y="2087"/>
                  <a:pt x="1362" y="2049"/>
                </a:cubicBezTo>
                <a:lnTo>
                  <a:pt x="1318" y="2005"/>
                </a:lnTo>
                <a:cubicBezTo>
                  <a:pt x="1307" y="1993"/>
                  <a:pt x="1294" y="1989"/>
                  <a:pt x="1282" y="1989"/>
                </a:cubicBezTo>
                <a:close/>
                <a:moveTo>
                  <a:pt x="10619" y="2075"/>
                </a:moveTo>
                <a:cubicBezTo>
                  <a:pt x="10583" y="2075"/>
                  <a:pt x="10573" y="2132"/>
                  <a:pt x="10611" y="2145"/>
                </a:cubicBezTo>
                <a:cubicBezTo>
                  <a:pt x="10627" y="2151"/>
                  <a:pt x="10642" y="2156"/>
                  <a:pt x="10656" y="2161"/>
                </a:cubicBezTo>
                <a:cubicBezTo>
                  <a:pt x="10660" y="2162"/>
                  <a:pt x="10664" y="2163"/>
                  <a:pt x="10667" y="2163"/>
                </a:cubicBezTo>
                <a:cubicBezTo>
                  <a:pt x="10702" y="2163"/>
                  <a:pt x="10715" y="2105"/>
                  <a:pt x="10675" y="2093"/>
                </a:cubicBezTo>
                <a:cubicBezTo>
                  <a:pt x="10660" y="2088"/>
                  <a:pt x="10646" y="2083"/>
                  <a:pt x="10631" y="2077"/>
                </a:cubicBezTo>
                <a:cubicBezTo>
                  <a:pt x="10627" y="2076"/>
                  <a:pt x="10622" y="2075"/>
                  <a:pt x="10619" y="2075"/>
                </a:cubicBezTo>
                <a:close/>
                <a:moveTo>
                  <a:pt x="15065" y="2086"/>
                </a:moveTo>
                <a:cubicBezTo>
                  <a:pt x="15057" y="2086"/>
                  <a:pt x="15049" y="2089"/>
                  <a:pt x="15042" y="2096"/>
                </a:cubicBezTo>
                <a:lnTo>
                  <a:pt x="15026" y="2112"/>
                </a:lnTo>
                <a:cubicBezTo>
                  <a:pt x="15001" y="2138"/>
                  <a:pt x="15025" y="2173"/>
                  <a:pt x="15052" y="2173"/>
                </a:cubicBezTo>
                <a:cubicBezTo>
                  <a:pt x="15060" y="2173"/>
                  <a:pt x="15068" y="2170"/>
                  <a:pt x="15075" y="2162"/>
                </a:cubicBezTo>
                <a:lnTo>
                  <a:pt x="15091" y="2147"/>
                </a:lnTo>
                <a:cubicBezTo>
                  <a:pt x="15117" y="2121"/>
                  <a:pt x="15092" y="2086"/>
                  <a:pt x="15065" y="2086"/>
                </a:cubicBezTo>
                <a:close/>
                <a:moveTo>
                  <a:pt x="21377" y="2056"/>
                </a:moveTo>
                <a:cubicBezTo>
                  <a:pt x="21337" y="2056"/>
                  <a:pt x="21301" y="2109"/>
                  <a:pt x="21338" y="2147"/>
                </a:cubicBezTo>
                <a:cubicBezTo>
                  <a:pt x="21343" y="2153"/>
                  <a:pt x="21348" y="2157"/>
                  <a:pt x="21353" y="2162"/>
                </a:cubicBezTo>
                <a:cubicBezTo>
                  <a:pt x="21364" y="2173"/>
                  <a:pt x="21377" y="2178"/>
                  <a:pt x="21389" y="2178"/>
                </a:cubicBezTo>
                <a:cubicBezTo>
                  <a:pt x="21430" y="2178"/>
                  <a:pt x="21467" y="2125"/>
                  <a:pt x="21429" y="2088"/>
                </a:cubicBezTo>
                <a:lnTo>
                  <a:pt x="21413" y="2072"/>
                </a:lnTo>
                <a:cubicBezTo>
                  <a:pt x="21402" y="2061"/>
                  <a:pt x="21390" y="2056"/>
                  <a:pt x="21377" y="2056"/>
                </a:cubicBezTo>
                <a:close/>
                <a:moveTo>
                  <a:pt x="13309" y="2114"/>
                </a:moveTo>
                <a:cubicBezTo>
                  <a:pt x="13263" y="2114"/>
                  <a:pt x="13263" y="2184"/>
                  <a:pt x="13309" y="2184"/>
                </a:cubicBezTo>
                <a:cubicBezTo>
                  <a:pt x="13355" y="2184"/>
                  <a:pt x="13355" y="2114"/>
                  <a:pt x="13309" y="2114"/>
                </a:cubicBezTo>
                <a:close/>
                <a:moveTo>
                  <a:pt x="23949" y="2084"/>
                </a:moveTo>
                <a:cubicBezTo>
                  <a:pt x="23943" y="2084"/>
                  <a:pt x="23937" y="2086"/>
                  <a:pt x="23931" y="2090"/>
                </a:cubicBezTo>
                <a:cubicBezTo>
                  <a:pt x="23916" y="2100"/>
                  <a:pt x="23900" y="2111"/>
                  <a:pt x="23885" y="2120"/>
                </a:cubicBezTo>
                <a:cubicBezTo>
                  <a:pt x="23855" y="2142"/>
                  <a:pt x="23874" y="2188"/>
                  <a:pt x="23903" y="2188"/>
                </a:cubicBezTo>
                <a:cubicBezTo>
                  <a:pt x="23909" y="2188"/>
                  <a:pt x="23915" y="2187"/>
                  <a:pt x="23921" y="2182"/>
                </a:cubicBezTo>
                <a:cubicBezTo>
                  <a:pt x="23936" y="2172"/>
                  <a:pt x="23951" y="2161"/>
                  <a:pt x="23966" y="2152"/>
                </a:cubicBezTo>
                <a:cubicBezTo>
                  <a:pt x="23997" y="2130"/>
                  <a:pt x="23978" y="2084"/>
                  <a:pt x="23949" y="2084"/>
                </a:cubicBezTo>
                <a:close/>
                <a:moveTo>
                  <a:pt x="11250" y="2122"/>
                </a:moveTo>
                <a:cubicBezTo>
                  <a:pt x="11206" y="2122"/>
                  <a:pt x="11206" y="2194"/>
                  <a:pt x="11250" y="2194"/>
                </a:cubicBezTo>
                <a:cubicBezTo>
                  <a:pt x="11297" y="2194"/>
                  <a:pt x="11297" y="2122"/>
                  <a:pt x="11250" y="2122"/>
                </a:cubicBezTo>
                <a:close/>
                <a:moveTo>
                  <a:pt x="11537" y="2111"/>
                </a:moveTo>
                <a:cubicBezTo>
                  <a:pt x="11505" y="2111"/>
                  <a:pt x="11483" y="2159"/>
                  <a:pt x="11519" y="2177"/>
                </a:cubicBezTo>
                <a:cubicBezTo>
                  <a:pt x="11529" y="2182"/>
                  <a:pt x="11538" y="2187"/>
                  <a:pt x="11549" y="2193"/>
                </a:cubicBezTo>
                <a:cubicBezTo>
                  <a:pt x="11554" y="2195"/>
                  <a:pt x="11559" y="2196"/>
                  <a:pt x="11564" y="2196"/>
                </a:cubicBezTo>
                <a:cubicBezTo>
                  <a:pt x="11597" y="2196"/>
                  <a:pt x="11620" y="2148"/>
                  <a:pt x="11585" y="2131"/>
                </a:cubicBezTo>
                <a:cubicBezTo>
                  <a:pt x="11574" y="2126"/>
                  <a:pt x="11565" y="2120"/>
                  <a:pt x="11554" y="2115"/>
                </a:cubicBezTo>
                <a:cubicBezTo>
                  <a:pt x="11548" y="2112"/>
                  <a:pt x="11543" y="2111"/>
                  <a:pt x="11537" y="2111"/>
                </a:cubicBezTo>
                <a:close/>
                <a:moveTo>
                  <a:pt x="12684" y="2113"/>
                </a:moveTo>
                <a:cubicBezTo>
                  <a:pt x="12679" y="2113"/>
                  <a:pt x="12674" y="2113"/>
                  <a:pt x="12669" y="2114"/>
                </a:cubicBezTo>
                <a:cubicBezTo>
                  <a:pt x="12628" y="2122"/>
                  <a:pt x="12640" y="2182"/>
                  <a:pt x="12678" y="2183"/>
                </a:cubicBezTo>
                <a:cubicBezTo>
                  <a:pt x="12684" y="2193"/>
                  <a:pt x="12696" y="2198"/>
                  <a:pt x="12708" y="2198"/>
                </a:cubicBezTo>
                <a:cubicBezTo>
                  <a:pt x="12714" y="2198"/>
                  <a:pt x="12721" y="2196"/>
                  <a:pt x="12725" y="2194"/>
                </a:cubicBezTo>
                <a:cubicBezTo>
                  <a:pt x="12743" y="2183"/>
                  <a:pt x="12746" y="2162"/>
                  <a:pt x="12738" y="2145"/>
                </a:cubicBezTo>
                <a:cubicBezTo>
                  <a:pt x="12729" y="2122"/>
                  <a:pt x="12707" y="2113"/>
                  <a:pt x="12684" y="2113"/>
                </a:cubicBezTo>
                <a:close/>
                <a:moveTo>
                  <a:pt x="1791" y="2113"/>
                </a:moveTo>
                <a:cubicBezTo>
                  <a:pt x="1773" y="2113"/>
                  <a:pt x="1755" y="2125"/>
                  <a:pt x="1755" y="2148"/>
                </a:cubicBezTo>
                <a:lnTo>
                  <a:pt x="1755" y="2178"/>
                </a:lnTo>
                <a:cubicBezTo>
                  <a:pt x="1754" y="2201"/>
                  <a:pt x="1772" y="2213"/>
                  <a:pt x="1790" y="2213"/>
                </a:cubicBezTo>
                <a:cubicBezTo>
                  <a:pt x="1808" y="2213"/>
                  <a:pt x="1826" y="2201"/>
                  <a:pt x="1826" y="2178"/>
                </a:cubicBezTo>
                <a:lnTo>
                  <a:pt x="1826" y="2148"/>
                </a:lnTo>
                <a:cubicBezTo>
                  <a:pt x="1826" y="2125"/>
                  <a:pt x="1808" y="2113"/>
                  <a:pt x="1791" y="2113"/>
                </a:cubicBezTo>
                <a:close/>
                <a:moveTo>
                  <a:pt x="15337" y="2120"/>
                </a:moveTo>
                <a:cubicBezTo>
                  <a:pt x="15320" y="2120"/>
                  <a:pt x="15301" y="2131"/>
                  <a:pt x="15301" y="2154"/>
                </a:cubicBezTo>
                <a:lnTo>
                  <a:pt x="15301" y="2184"/>
                </a:lnTo>
                <a:cubicBezTo>
                  <a:pt x="15301" y="2207"/>
                  <a:pt x="15319" y="2219"/>
                  <a:pt x="15337" y="2219"/>
                </a:cubicBezTo>
                <a:cubicBezTo>
                  <a:pt x="15355" y="2219"/>
                  <a:pt x="15373" y="2207"/>
                  <a:pt x="15373" y="2184"/>
                </a:cubicBezTo>
                <a:lnTo>
                  <a:pt x="15373" y="2154"/>
                </a:lnTo>
                <a:cubicBezTo>
                  <a:pt x="15373" y="2131"/>
                  <a:pt x="15355" y="2120"/>
                  <a:pt x="15337" y="2120"/>
                </a:cubicBezTo>
                <a:close/>
                <a:moveTo>
                  <a:pt x="18761" y="2173"/>
                </a:moveTo>
                <a:cubicBezTo>
                  <a:pt x="18715" y="2173"/>
                  <a:pt x="18715" y="2243"/>
                  <a:pt x="18761" y="2243"/>
                </a:cubicBezTo>
                <a:lnTo>
                  <a:pt x="18776" y="2243"/>
                </a:lnTo>
                <a:cubicBezTo>
                  <a:pt x="18822" y="2243"/>
                  <a:pt x="18822" y="2173"/>
                  <a:pt x="18776" y="2173"/>
                </a:cubicBezTo>
                <a:close/>
                <a:moveTo>
                  <a:pt x="8156" y="2175"/>
                </a:moveTo>
                <a:cubicBezTo>
                  <a:pt x="8111" y="2175"/>
                  <a:pt x="8111" y="2246"/>
                  <a:pt x="8156" y="2246"/>
                </a:cubicBezTo>
                <a:cubicBezTo>
                  <a:pt x="8202" y="2246"/>
                  <a:pt x="8202" y="2175"/>
                  <a:pt x="8156" y="2175"/>
                </a:cubicBezTo>
                <a:close/>
                <a:moveTo>
                  <a:pt x="9147" y="2178"/>
                </a:moveTo>
                <a:cubicBezTo>
                  <a:pt x="9102" y="2178"/>
                  <a:pt x="9102" y="2248"/>
                  <a:pt x="9147" y="2248"/>
                </a:cubicBezTo>
                <a:cubicBezTo>
                  <a:pt x="9193" y="2248"/>
                  <a:pt x="9193" y="2178"/>
                  <a:pt x="9147" y="2178"/>
                </a:cubicBezTo>
                <a:close/>
                <a:moveTo>
                  <a:pt x="6403" y="2185"/>
                </a:moveTo>
                <a:cubicBezTo>
                  <a:pt x="6357" y="2185"/>
                  <a:pt x="6357" y="2257"/>
                  <a:pt x="6403" y="2257"/>
                </a:cubicBezTo>
                <a:cubicBezTo>
                  <a:pt x="6448" y="2257"/>
                  <a:pt x="6448" y="2185"/>
                  <a:pt x="6403" y="2185"/>
                </a:cubicBezTo>
                <a:close/>
                <a:moveTo>
                  <a:pt x="22533" y="2199"/>
                </a:moveTo>
                <a:cubicBezTo>
                  <a:pt x="22515" y="2199"/>
                  <a:pt x="22497" y="2210"/>
                  <a:pt x="22497" y="2232"/>
                </a:cubicBezTo>
                <a:lnTo>
                  <a:pt x="22497" y="2248"/>
                </a:lnTo>
                <a:cubicBezTo>
                  <a:pt x="22497" y="2271"/>
                  <a:pt x="22515" y="2283"/>
                  <a:pt x="22533" y="2283"/>
                </a:cubicBezTo>
                <a:cubicBezTo>
                  <a:pt x="22551" y="2283"/>
                  <a:pt x="22569" y="2271"/>
                  <a:pt x="22569" y="2248"/>
                </a:cubicBezTo>
                <a:lnTo>
                  <a:pt x="22569" y="2232"/>
                </a:lnTo>
                <a:cubicBezTo>
                  <a:pt x="22569" y="2210"/>
                  <a:pt x="22551" y="2199"/>
                  <a:pt x="22533" y="2199"/>
                </a:cubicBezTo>
                <a:close/>
                <a:moveTo>
                  <a:pt x="360" y="2193"/>
                </a:moveTo>
                <a:cubicBezTo>
                  <a:pt x="326" y="2193"/>
                  <a:pt x="316" y="2252"/>
                  <a:pt x="353" y="2264"/>
                </a:cubicBezTo>
                <a:cubicBezTo>
                  <a:pt x="369" y="2271"/>
                  <a:pt x="383" y="2276"/>
                  <a:pt x="397" y="2282"/>
                </a:cubicBezTo>
                <a:cubicBezTo>
                  <a:pt x="402" y="2283"/>
                  <a:pt x="407" y="2284"/>
                  <a:pt x="411" y="2284"/>
                </a:cubicBezTo>
                <a:cubicBezTo>
                  <a:pt x="445" y="2284"/>
                  <a:pt x="456" y="2228"/>
                  <a:pt x="417" y="2214"/>
                </a:cubicBezTo>
                <a:cubicBezTo>
                  <a:pt x="403" y="2208"/>
                  <a:pt x="387" y="2203"/>
                  <a:pt x="372" y="2196"/>
                </a:cubicBezTo>
                <a:cubicBezTo>
                  <a:pt x="368" y="2194"/>
                  <a:pt x="364" y="2193"/>
                  <a:pt x="360" y="2193"/>
                </a:cubicBezTo>
                <a:close/>
                <a:moveTo>
                  <a:pt x="23600" y="2216"/>
                </a:moveTo>
                <a:cubicBezTo>
                  <a:pt x="23573" y="2216"/>
                  <a:pt x="23549" y="2251"/>
                  <a:pt x="23574" y="2276"/>
                </a:cubicBezTo>
                <a:lnTo>
                  <a:pt x="23590" y="2292"/>
                </a:lnTo>
                <a:cubicBezTo>
                  <a:pt x="23597" y="2299"/>
                  <a:pt x="23606" y="2303"/>
                  <a:pt x="23614" y="2303"/>
                </a:cubicBezTo>
                <a:cubicBezTo>
                  <a:pt x="23641" y="2303"/>
                  <a:pt x="23665" y="2266"/>
                  <a:pt x="23639" y="2242"/>
                </a:cubicBezTo>
                <a:lnTo>
                  <a:pt x="23624" y="2226"/>
                </a:lnTo>
                <a:cubicBezTo>
                  <a:pt x="23616" y="2219"/>
                  <a:pt x="23608" y="2216"/>
                  <a:pt x="23600" y="2216"/>
                </a:cubicBezTo>
                <a:close/>
                <a:moveTo>
                  <a:pt x="8367" y="2236"/>
                </a:moveTo>
                <a:cubicBezTo>
                  <a:pt x="8321" y="2236"/>
                  <a:pt x="8321" y="2306"/>
                  <a:pt x="8367" y="2306"/>
                </a:cubicBezTo>
                <a:cubicBezTo>
                  <a:pt x="8412" y="2306"/>
                  <a:pt x="8412" y="2236"/>
                  <a:pt x="8367" y="2236"/>
                </a:cubicBezTo>
                <a:close/>
                <a:moveTo>
                  <a:pt x="46" y="2243"/>
                </a:moveTo>
                <a:cubicBezTo>
                  <a:pt x="0" y="2243"/>
                  <a:pt x="0" y="2314"/>
                  <a:pt x="46" y="2314"/>
                </a:cubicBezTo>
                <a:lnTo>
                  <a:pt x="62" y="2314"/>
                </a:lnTo>
                <a:cubicBezTo>
                  <a:pt x="108" y="2314"/>
                  <a:pt x="108" y="2243"/>
                  <a:pt x="62" y="2243"/>
                </a:cubicBezTo>
                <a:close/>
                <a:moveTo>
                  <a:pt x="15786" y="2226"/>
                </a:moveTo>
                <a:cubicBezTo>
                  <a:pt x="15759" y="2226"/>
                  <a:pt x="15735" y="2261"/>
                  <a:pt x="15760" y="2287"/>
                </a:cubicBezTo>
                <a:cubicBezTo>
                  <a:pt x="15771" y="2297"/>
                  <a:pt x="15781" y="2306"/>
                  <a:pt x="15792" y="2315"/>
                </a:cubicBezTo>
                <a:cubicBezTo>
                  <a:pt x="15799" y="2322"/>
                  <a:pt x="15807" y="2325"/>
                  <a:pt x="15815" y="2325"/>
                </a:cubicBezTo>
                <a:cubicBezTo>
                  <a:pt x="15843" y="2325"/>
                  <a:pt x="15868" y="2290"/>
                  <a:pt x="15842" y="2266"/>
                </a:cubicBezTo>
                <a:cubicBezTo>
                  <a:pt x="15832" y="2255"/>
                  <a:pt x="15821" y="2246"/>
                  <a:pt x="15811" y="2237"/>
                </a:cubicBezTo>
                <a:cubicBezTo>
                  <a:pt x="15803" y="2229"/>
                  <a:pt x="15794" y="2226"/>
                  <a:pt x="15786" y="2226"/>
                </a:cubicBezTo>
                <a:close/>
                <a:moveTo>
                  <a:pt x="3757" y="2284"/>
                </a:moveTo>
                <a:cubicBezTo>
                  <a:pt x="3712" y="2284"/>
                  <a:pt x="3712" y="2355"/>
                  <a:pt x="3758" y="2355"/>
                </a:cubicBezTo>
                <a:cubicBezTo>
                  <a:pt x="3803" y="2355"/>
                  <a:pt x="3803" y="2284"/>
                  <a:pt x="3758" y="2284"/>
                </a:cubicBezTo>
                <a:cubicBezTo>
                  <a:pt x="3758" y="2284"/>
                  <a:pt x="3757" y="2284"/>
                  <a:pt x="3757" y="2284"/>
                </a:cubicBezTo>
                <a:close/>
                <a:moveTo>
                  <a:pt x="5833" y="2275"/>
                </a:moveTo>
                <a:cubicBezTo>
                  <a:pt x="5823" y="2275"/>
                  <a:pt x="5814" y="2278"/>
                  <a:pt x="5807" y="2285"/>
                </a:cubicBezTo>
                <a:cubicBezTo>
                  <a:pt x="5802" y="2290"/>
                  <a:pt x="5796" y="2291"/>
                  <a:pt x="5790" y="2291"/>
                </a:cubicBezTo>
                <a:cubicBezTo>
                  <a:pt x="5787" y="2291"/>
                  <a:pt x="5784" y="2291"/>
                  <a:pt x="5781" y="2290"/>
                </a:cubicBezTo>
                <a:cubicBezTo>
                  <a:pt x="5778" y="2289"/>
                  <a:pt x="5775" y="2289"/>
                  <a:pt x="5772" y="2289"/>
                </a:cubicBezTo>
                <a:cubicBezTo>
                  <a:pt x="5734" y="2289"/>
                  <a:pt x="5720" y="2350"/>
                  <a:pt x="5761" y="2358"/>
                </a:cubicBezTo>
                <a:cubicBezTo>
                  <a:pt x="5770" y="2360"/>
                  <a:pt x="5778" y="2361"/>
                  <a:pt x="5786" y="2361"/>
                </a:cubicBezTo>
                <a:cubicBezTo>
                  <a:pt x="5812" y="2361"/>
                  <a:pt x="5836" y="2352"/>
                  <a:pt x="5856" y="2335"/>
                </a:cubicBezTo>
                <a:cubicBezTo>
                  <a:pt x="5871" y="2324"/>
                  <a:pt x="5870" y="2297"/>
                  <a:pt x="5856" y="2285"/>
                </a:cubicBezTo>
                <a:cubicBezTo>
                  <a:pt x="5850" y="2278"/>
                  <a:pt x="5841" y="2275"/>
                  <a:pt x="5833" y="2275"/>
                </a:cubicBezTo>
                <a:close/>
                <a:moveTo>
                  <a:pt x="7092" y="2248"/>
                </a:moveTo>
                <a:cubicBezTo>
                  <a:pt x="7084" y="2248"/>
                  <a:pt x="7076" y="2251"/>
                  <a:pt x="7068" y="2259"/>
                </a:cubicBezTo>
                <a:lnTo>
                  <a:pt x="7023" y="2304"/>
                </a:lnTo>
                <a:cubicBezTo>
                  <a:pt x="6998" y="2328"/>
                  <a:pt x="7022" y="2364"/>
                  <a:pt x="7049" y="2364"/>
                </a:cubicBezTo>
                <a:cubicBezTo>
                  <a:pt x="7057" y="2364"/>
                  <a:pt x="7066" y="2361"/>
                  <a:pt x="7074" y="2353"/>
                </a:cubicBezTo>
                <a:lnTo>
                  <a:pt x="7118" y="2309"/>
                </a:lnTo>
                <a:cubicBezTo>
                  <a:pt x="7143" y="2284"/>
                  <a:pt x="7118" y="2248"/>
                  <a:pt x="7092" y="2248"/>
                </a:cubicBezTo>
                <a:close/>
                <a:moveTo>
                  <a:pt x="11490" y="2305"/>
                </a:moveTo>
                <a:cubicBezTo>
                  <a:pt x="11445" y="2305"/>
                  <a:pt x="11446" y="2375"/>
                  <a:pt x="11491" y="2375"/>
                </a:cubicBezTo>
                <a:cubicBezTo>
                  <a:pt x="11537" y="2375"/>
                  <a:pt x="11537" y="2305"/>
                  <a:pt x="11491" y="2305"/>
                </a:cubicBezTo>
                <a:cubicBezTo>
                  <a:pt x="11491" y="2305"/>
                  <a:pt x="11491" y="2305"/>
                  <a:pt x="11490" y="2305"/>
                </a:cubicBezTo>
                <a:close/>
                <a:moveTo>
                  <a:pt x="14043" y="2311"/>
                </a:moveTo>
                <a:cubicBezTo>
                  <a:pt x="13999" y="2311"/>
                  <a:pt x="14000" y="2382"/>
                  <a:pt x="14044" y="2382"/>
                </a:cubicBezTo>
                <a:lnTo>
                  <a:pt x="14060" y="2382"/>
                </a:lnTo>
                <a:cubicBezTo>
                  <a:pt x="14106" y="2382"/>
                  <a:pt x="14106" y="2311"/>
                  <a:pt x="14060" y="2311"/>
                </a:cubicBezTo>
                <a:lnTo>
                  <a:pt x="14044" y="2311"/>
                </a:lnTo>
                <a:cubicBezTo>
                  <a:pt x="14044" y="2311"/>
                  <a:pt x="14044" y="2311"/>
                  <a:pt x="14043" y="2311"/>
                </a:cubicBezTo>
                <a:close/>
                <a:moveTo>
                  <a:pt x="14931" y="2297"/>
                </a:moveTo>
                <a:cubicBezTo>
                  <a:pt x="14904" y="2297"/>
                  <a:pt x="14880" y="2333"/>
                  <a:pt x="14905" y="2357"/>
                </a:cubicBezTo>
                <a:lnTo>
                  <a:pt x="14921" y="2373"/>
                </a:lnTo>
                <a:cubicBezTo>
                  <a:pt x="14929" y="2380"/>
                  <a:pt x="14937" y="2383"/>
                  <a:pt x="14945" y="2383"/>
                </a:cubicBezTo>
                <a:cubicBezTo>
                  <a:pt x="14972" y="2383"/>
                  <a:pt x="14996" y="2348"/>
                  <a:pt x="14970" y="2323"/>
                </a:cubicBezTo>
                <a:lnTo>
                  <a:pt x="14955" y="2308"/>
                </a:lnTo>
                <a:cubicBezTo>
                  <a:pt x="14947" y="2300"/>
                  <a:pt x="14939" y="2297"/>
                  <a:pt x="14931" y="2297"/>
                </a:cubicBezTo>
                <a:close/>
                <a:moveTo>
                  <a:pt x="14254" y="2327"/>
                </a:moveTo>
                <a:cubicBezTo>
                  <a:pt x="14210" y="2327"/>
                  <a:pt x="14209" y="2398"/>
                  <a:pt x="14254" y="2398"/>
                </a:cubicBezTo>
                <a:cubicBezTo>
                  <a:pt x="14300" y="2398"/>
                  <a:pt x="14300" y="2327"/>
                  <a:pt x="14254" y="2327"/>
                </a:cubicBezTo>
                <a:close/>
                <a:moveTo>
                  <a:pt x="11071" y="2254"/>
                </a:moveTo>
                <a:cubicBezTo>
                  <a:pt x="11024" y="2254"/>
                  <a:pt x="10994" y="2324"/>
                  <a:pt x="11044" y="2355"/>
                </a:cubicBezTo>
                <a:cubicBezTo>
                  <a:pt x="11068" y="2371"/>
                  <a:pt x="11093" y="2384"/>
                  <a:pt x="11118" y="2399"/>
                </a:cubicBezTo>
                <a:cubicBezTo>
                  <a:pt x="11128" y="2405"/>
                  <a:pt x="11137" y="2407"/>
                  <a:pt x="11145" y="2407"/>
                </a:cubicBezTo>
                <a:cubicBezTo>
                  <a:pt x="11191" y="2407"/>
                  <a:pt x="11221" y="2337"/>
                  <a:pt x="11173" y="2308"/>
                </a:cubicBezTo>
                <a:cubicBezTo>
                  <a:pt x="11148" y="2292"/>
                  <a:pt x="11124" y="2277"/>
                  <a:pt x="11099" y="2263"/>
                </a:cubicBezTo>
                <a:cubicBezTo>
                  <a:pt x="11089" y="2257"/>
                  <a:pt x="11079" y="2254"/>
                  <a:pt x="11071" y="2254"/>
                </a:cubicBezTo>
                <a:close/>
                <a:moveTo>
                  <a:pt x="16567" y="2285"/>
                </a:moveTo>
                <a:cubicBezTo>
                  <a:pt x="16561" y="2285"/>
                  <a:pt x="16556" y="2287"/>
                  <a:pt x="16550" y="2290"/>
                </a:cubicBezTo>
                <a:cubicBezTo>
                  <a:pt x="16534" y="2299"/>
                  <a:pt x="16525" y="2324"/>
                  <a:pt x="16537" y="2339"/>
                </a:cubicBezTo>
                <a:cubicBezTo>
                  <a:pt x="16552" y="2358"/>
                  <a:pt x="16567" y="2379"/>
                  <a:pt x="16582" y="2399"/>
                </a:cubicBezTo>
                <a:cubicBezTo>
                  <a:pt x="16590" y="2410"/>
                  <a:pt x="16601" y="2417"/>
                  <a:pt x="16613" y="2417"/>
                </a:cubicBezTo>
                <a:cubicBezTo>
                  <a:pt x="16619" y="2417"/>
                  <a:pt x="16624" y="2416"/>
                  <a:pt x="16630" y="2413"/>
                </a:cubicBezTo>
                <a:cubicBezTo>
                  <a:pt x="16646" y="2404"/>
                  <a:pt x="16655" y="2381"/>
                  <a:pt x="16643" y="2363"/>
                </a:cubicBezTo>
                <a:cubicBezTo>
                  <a:pt x="16628" y="2345"/>
                  <a:pt x="16613" y="2324"/>
                  <a:pt x="16598" y="2304"/>
                </a:cubicBezTo>
                <a:cubicBezTo>
                  <a:pt x="16590" y="2293"/>
                  <a:pt x="16579" y="2285"/>
                  <a:pt x="16567" y="2285"/>
                </a:cubicBezTo>
                <a:close/>
                <a:moveTo>
                  <a:pt x="17913" y="2286"/>
                </a:moveTo>
                <a:cubicBezTo>
                  <a:pt x="17897" y="2286"/>
                  <a:pt x="17881" y="2293"/>
                  <a:pt x="17870" y="2311"/>
                </a:cubicBezTo>
                <a:cubicBezTo>
                  <a:pt x="17861" y="2327"/>
                  <a:pt x="17851" y="2342"/>
                  <a:pt x="17843" y="2357"/>
                </a:cubicBezTo>
                <a:cubicBezTo>
                  <a:pt x="17818" y="2398"/>
                  <a:pt x="17855" y="2437"/>
                  <a:pt x="17892" y="2437"/>
                </a:cubicBezTo>
                <a:cubicBezTo>
                  <a:pt x="17908" y="2437"/>
                  <a:pt x="17923" y="2430"/>
                  <a:pt x="17934" y="2413"/>
                </a:cubicBezTo>
                <a:cubicBezTo>
                  <a:pt x="17944" y="2397"/>
                  <a:pt x="17953" y="2381"/>
                  <a:pt x="17961" y="2367"/>
                </a:cubicBezTo>
                <a:cubicBezTo>
                  <a:pt x="17987" y="2324"/>
                  <a:pt x="17950" y="2286"/>
                  <a:pt x="17913" y="2286"/>
                </a:cubicBezTo>
                <a:close/>
                <a:moveTo>
                  <a:pt x="2948" y="2308"/>
                </a:moveTo>
                <a:cubicBezTo>
                  <a:pt x="2930" y="2308"/>
                  <a:pt x="2910" y="2318"/>
                  <a:pt x="2901" y="2335"/>
                </a:cubicBezTo>
                <a:cubicBezTo>
                  <a:pt x="2896" y="2346"/>
                  <a:pt x="2891" y="2355"/>
                  <a:pt x="2885" y="2365"/>
                </a:cubicBezTo>
                <a:cubicBezTo>
                  <a:pt x="2874" y="2392"/>
                  <a:pt x="2880" y="2423"/>
                  <a:pt x="2905" y="2439"/>
                </a:cubicBezTo>
                <a:cubicBezTo>
                  <a:pt x="2913" y="2443"/>
                  <a:pt x="2922" y="2446"/>
                  <a:pt x="2931" y="2446"/>
                </a:cubicBezTo>
                <a:cubicBezTo>
                  <a:pt x="2950" y="2446"/>
                  <a:pt x="2969" y="2436"/>
                  <a:pt x="2979" y="2419"/>
                </a:cubicBezTo>
                <a:cubicBezTo>
                  <a:pt x="2984" y="2408"/>
                  <a:pt x="2989" y="2399"/>
                  <a:pt x="2994" y="2389"/>
                </a:cubicBezTo>
                <a:cubicBezTo>
                  <a:pt x="3007" y="2362"/>
                  <a:pt x="3001" y="2331"/>
                  <a:pt x="2974" y="2315"/>
                </a:cubicBezTo>
                <a:cubicBezTo>
                  <a:pt x="2967" y="2310"/>
                  <a:pt x="2958" y="2308"/>
                  <a:pt x="2948" y="2308"/>
                </a:cubicBezTo>
                <a:close/>
                <a:moveTo>
                  <a:pt x="13658" y="2354"/>
                </a:moveTo>
                <a:cubicBezTo>
                  <a:pt x="13635" y="2354"/>
                  <a:pt x="13610" y="2379"/>
                  <a:pt x="13624" y="2407"/>
                </a:cubicBezTo>
                <a:cubicBezTo>
                  <a:pt x="13629" y="2418"/>
                  <a:pt x="13635" y="2426"/>
                  <a:pt x="13640" y="2437"/>
                </a:cubicBezTo>
                <a:cubicBezTo>
                  <a:pt x="13646" y="2450"/>
                  <a:pt x="13657" y="2455"/>
                  <a:pt x="13667" y="2455"/>
                </a:cubicBezTo>
                <a:cubicBezTo>
                  <a:pt x="13691" y="2455"/>
                  <a:pt x="13715" y="2429"/>
                  <a:pt x="13702" y="2402"/>
                </a:cubicBezTo>
                <a:cubicBezTo>
                  <a:pt x="13697" y="2392"/>
                  <a:pt x="13691" y="2382"/>
                  <a:pt x="13686" y="2372"/>
                </a:cubicBezTo>
                <a:cubicBezTo>
                  <a:pt x="13680" y="2359"/>
                  <a:pt x="13669" y="2354"/>
                  <a:pt x="13658" y="2354"/>
                </a:cubicBezTo>
                <a:close/>
                <a:moveTo>
                  <a:pt x="19497" y="2358"/>
                </a:moveTo>
                <a:cubicBezTo>
                  <a:pt x="19488" y="2358"/>
                  <a:pt x="19479" y="2364"/>
                  <a:pt x="19479" y="2376"/>
                </a:cubicBezTo>
                <a:lnTo>
                  <a:pt x="19479" y="2450"/>
                </a:lnTo>
                <a:cubicBezTo>
                  <a:pt x="19479" y="2461"/>
                  <a:pt x="19488" y="2467"/>
                  <a:pt x="19497" y="2467"/>
                </a:cubicBezTo>
                <a:cubicBezTo>
                  <a:pt x="19506" y="2467"/>
                  <a:pt x="19515" y="2461"/>
                  <a:pt x="19515" y="2450"/>
                </a:cubicBezTo>
                <a:lnTo>
                  <a:pt x="19515" y="2376"/>
                </a:lnTo>
                <a:cubicBezTo>
                  <a:pt x="19515" y="2364"/>
                  <a:pt x="19506" y="2358"/>
                  <a:pt x="19497" y="2358"/>
                </a:cubicBezTo>
                <a:close/>
                <a:moveTo>
                  <a:pt x="4463" y="2436"/>
                </a:moveTo>
                <a:cubicBezTo>
                  <a:pt x="4418" y="2436"/>
                  <a:pt x="4418" y="2507"/>
                  <a:pt x="4463" y="2507"/>
                </a:cubicBezTo>
                <a:lnTo>
                  <a:pt x="4479" y="2507"/>
                </a:lnTo>
                <a:cubicBezTo>
                  <a:pt x="4525" y="2507"/>
                  <a:pt x="4525" y="2436"/>
                  <a:pt x="4479" y="2436"/>
                </a:cubicBezTo>
                <a:close/>
                <a:moveTo>
                  <a:pt x="13010" y="2335"/>
                </a:moveTo>
                <a:cubicBezTo>
                  <a:pt x="12969" y="2335"/>
                  <a:pt x="12932" y="2388"/>
                  <a:pt x="12970" y="2425"/>
                </a:cubicBezTo>
                <a:cubicBezTo>
                  <a:pt x="12995" y="2450"/>
                  <a:pt x="13020" y="2475"/>
                  <a:pt x="13044" y="2502"/>
                </a:cubicBezTo>
                <a:cubicBezTo>
                  <a:pt x="13055" y="2513"/>
                  <a:pt x="13068" y="2517"/>
                  <a:pt x="13080" y="2517"/>
                </a:cubicBezTo>
                <a:cubicBezTo>
                  <a:pt x="13121" y="2517"/>
                  <a:pt x="13158" y="2464"/>
                  <a:pt x="13120" y="2426"/>
                </a:cubicBezTo>
                <a:cubicBezTo>
                  <a:pt x="13095" y="2402"/>
                  <a:pt x="13072" y="2377"/>
                  <a:pt x="13046" y="2351"/>
                </a:cubicBezTo>
                <a:cubicBezTo>
                  <a:pt x="13035" y="2340"/>
                  <a:pt x="13022" y="2335"/>
                  <a:pt x="13010" y="2335"/>
                </a:cubicBezTo>
                <a:close/>
                <a:moveTo>
                  <a:pt x="10096" y="2388"/>
                </a:moveTo>
                <a:cubicBezTo>
                  <a:pt x="10055" y="2388"/>
                  <a:pt x="10018" y="2440"/>
                  <a:pt x="10056" y="2478"/>
                </a:cubicBezTo>
                <a:lnTo>
                  <a:pt x="10101" y="2523"/>
                </a:lnTo>
                <a:cubicBezTo>
                  <a:pt x="10112" y="2534"/>
                  <a:pt x="10125" y="2538"/>
                  <a:pt x="10137" y="2538"/>
                </a:cubicBezTo>
                <a:cubicBezTo>
                  <a:pt x="10177" y="2538"/>
                  <a:pt x="10214" y="2485"/>
                  <a:pt x="10177" y="2447"/>
                </a:cubicBezTo>
                <a:lnTo>
                  <a:pt x="10133" y="2403"/>
                </a:lnTo>
                <a:cubicBezTo>
                  <a:pt x="10121" y="2392"/>
                  <a:pt x="10109" y="2388"/>
                  <a:pt x="10096" y="2388"/>
                </a:cubicBezTo>
                <a:close/>
                <a:moveTo>
                  <a:pt x="19062" y="2459"/>
                </a:moveTo>
                <a:cubicBezTo>
                  <a:pt x="19044" y="2459"/>
                  <a:pt x="19027" y="2470"/>
                  <a:pt x="19027" y="2493"/>
                </a:cubicBezTo>
                <a:lnTo>
                  <a:pt x="19027" y="2509"/>
                </a:lnTo>
                <a:cubicBezTo>
                  <a:pt x="19026" y="2532"/>
                  <a:pt x="19043" y="2544"/>
                  <a:pt x="19061" y="2544"/>
                </a:cubicBezTo>
                <a:cubicBezTo>
                  <a:pt x="19079" y="2544"/>
                  <a:pt x="19097" y="2532"/>
                  <a:pt x="19097" y="2509"/>
                </a:cubicBezTo>
                <a:lnTo>
                  <a:pt x="19097" y="2493"/>
                </a:lnTo>
                <a:cubicBezTo>
                  <a:pt x="19097" y="2470"/>
                  <a:pt x="19079" y="2459"/>
                  <a:pt x="19062" y="2459"/>
                </a:cubicBezTo>
                <a:close/>
                <a:moveTo>
                  <a:pt x="831" y="2470"/>
                </a:moveTo>
                <a:cubicBezTo>
                  <a:pt x="806" y="2470"/>
                  <a:pt x="781" y="2496"/>
                  <a:pt x="796" y="2524"/>
                </a:cubicBezTo>
                <a:cubicBezTo>
                  <a:pt x="805" y="2539"/>
                  <a:pt x="816" y="2550"/>
                  <a:pt x="830" y="2557"/>
                </a:cubicBezTo>
                <a:cubicBezTo>
                  <a:pt x="835" y="2566"/>
                  <a:pt x="844" y="2572"/>
                  <a:pt x="857" y="2572"/>
                </a:cubicBezTo>
                <a:lnTo>
                  <a:pt x="878" y="2572"/>
                </a:lnTo>
                <a:cubicBezTo>
                  <a:pt x="880" y="2572"/>
                  <a:pt x="883" y="2571"/>
                  <a:pt x="885" y="2571"/>
                </a:cubicBezTo>
                <a:lnTo>
                  <a:pt x="887" y="2571"/>
                </a:lnTo>
                <a:cubicBezTo>
                  <a:pt x="889" y="2571"/>
                  <a:pt x="889" y="2570"/>
                  <a:pt x="889" y="2570"/>
                </a:cubicBezTo>
                <a:cubicBezTo>
                  <a:pt x="896" y="2567"/>
                  <a:pt x="901" y="2561"/>
                  <a:pt x="904" y="2555"/>
                </a:cubicBezTo>
                <a:cubicBezTo>
                  <a:pt x="907" y="2548"/>
                  <a:pt x="911" y="2541"/>
                  <a:pt x="911" y="2535"/>
                </a:cubicBezTo>
                <a:cubicBezTo>
                  <a:pt x="911" y="2525"/>
                  <a:pt x="906" y="2517"/>
                  <a:pt x="901" y="2511"/>
                </a:cubicBezTo>
                <a:cubicBezTo>
                  <a:pt x="896" y="2505"/>
                  <a:pt x="889" y="2501"/>
                  <a:pt x="879" y="2500"/>
                </a:cubicBezTo>
                <a:cubicBezTo>
                  <a:pt x="878" y="2500"/>
                  <a:pt x="876" y="2499"/>
                  <a:pt x="875" y="2499"/>
                </a:cubicBezTo>
                <a:cubicBezTo>
                  <a:pt x="868" y="2497"/>
                  <a:pt x="863" y="2492"/>
                  <a:pt x="860" y="2487"/>
                </a:cubicBezTo>
                <a:cubicBezTo>
                  <a:pt x="853" y="2475"/>
                  <a:pt x="842" y="2470"/>
                  <a:pt x="831" y="2470"/>
                </a:cubicBezTo>
                <a:close/>
                <a:moveTo>
                  <a:pt x="2317" y="2426"/>
                </a:moveTo>
                <a:cubicBezTo>
                  <a:pt x="2298" y="2426"/>
                  <a:pt x="2278" y="2437"/>
                  <a:pt x="2268" y="2452"/>
                </a:cubicBezTo>
                <a:cubicBezTo>
                  <a:pt x="2253" y="2481"/>
                  <a:pt x="2265" y="2509"/>
                  <a:pt x="2288" y="2526"/>
                </a:cubicBezTo>
                <a:cubicBezTo>
                  <a:pt x="2308" y="2541"/>
                  <a:pt x="2328" y="2556"/>
                  <a:pt x="2349" y="2571"/>
                </a:cubicBezTo>
                <a:cubicBezTo>
                  <a:pt x="2356" y="2576"/>
                  <a:pt x="2365" y="2578"/>
                  <a:pt x="2374" y="2578"/>
                </a:cubicBezTo>
                <a:cubicBezTo>
                  <a:pt x="2393" y="2578"/>
                  <a:pt x="2413" y="2567"/>
                  <a:pt x="2422" y="2551"/>
                </a:cubicBezTo>
                <a:cubicBezTo>
                  <a:pt x="2438" y="2524"/>
                  <a:pt x="2425" y="2494"/>
                  <a:pt x="2402" y="2478"/>
                </a:cubicBezTo>
                <a:cubicBezTo>
                  <a:pt x="2383" y="2462"/>
                  <a:pt x="2363" y="2447"/>
                  <a:pt x="2342" y="2434"/>
                </a:cubicBezTo>
                <a:cubicBezTo>
                  <a:pt x="2334" y="2428"/>
                  <a:pt x="2326" y="2426"/>
                  <a:pt x="2317" y="2426"/>
                </a:cubicBezTo>
                <a:close/>
                <a:moveTo>
                  <a:pt x="1503" y="2518"/>
                </a:moveTo>
                <a:cubicBezTo>
                  <a:pt x="1456" y="2518"/>
                  <a:pt x="1456" y="2589"/>
                  <a:pt x="1503" y="2589"/>
                </a:cubicBezTo>
                <a:lnTo>
                  <a:pt x="1518" y="2589"/>
                </a:lnTo>
                <a:cubicBezTo>
                  <a:pt x="1564" y="2589"/>
                  <a:pt x="1564" y="2518"/>
                  <a:pt x="1518" y="2518"/>
                </a:cubicBezTo>
                <a:close/>
                <a:moveTo>
                  <a:pt x="20847" y="2464"/>
                </a:moveTo>
                <a:cubicBezTo>
                  <a:pt x="20840" y="2464"/>
                  <a:pt x="20834" y="2465"/>
                  <a:pt x="20829" y="2468"/>
                </a:cubicBezTo>
                <a:cubicBezTo>
                  <a:pt x="20810" y="2479"/>
                  <a:pt x="20808" y="2500"/>
                  <a:pt x="20815" y="2517"/>
                </a:cubicBezTo>
                <a:cubicBezTo>
                  <a:pt x="20825" y="2541"/>
                  <a:pt x="20836" y="2567"/>
                  <a:pt x="20847" y="2592"/>
                </a:cubicBezTo>
                <a:cubicBezTo>
                  <a:pt x="20853" y="2603"/>
                  <a:pt x="20866" y="2609"/>
                  <a:pt x="20878" y="2609"/>
                </a:cubicBezTo>
                <a:cubicBezTo>
                  <a:pt x="20885" y="2609"/>
                  <a:pt x="20891" y="2608"/>
                  <a:pt x="20897" y="2604"/>
                </a:cubicBezTo>
                <a:cubicBezTo>
                  <a:pt x="20914" y="2594"/>
                  <a:pt x="20918" y="2573"/>
                  <a:pt x="20909" y="2556"/>
                </a:cubicBezTo>
                <a:cubicBezTo>
                  <a:pt x="20899" y="2531"/>
                  <a:pt x="20888" y="2507"/>
                  <a:pt x="20877" y="2482"/>
                </a:cubicBezTo>
                <a:cubicBezTo>
                  <a:pt x="20871" y="2469"/>
                  <a:pt x="20859" y="2464"/>
                  <a:pt x="20847" y="2464"/>
                </a:cubicBezTo>
                <a:close/>
                <a:moveTo>
                  <a:pt x="10605" y="2513"/>
                </a:moveTo>
                <a:cubicBezTo>
                  <a:pt x="10587" y="2513"/>
                  <a:pt x="10569" y="2524"/>
                  <a:pt x="10569" y="2547"/>
                </a:cubicBezTo>
                <a:lnTo>
                  <a:pt x="10569" y="2577"/>
                </a:lnTo>
                <a:cubicBezTo>
                  <a:pt x="10569" y="2600"/>
                  <a:pt x="10586" y="2612"/>
                  <a:pt x="10604" y="2612"/>
                </a:cubicBezTo>
                <a:cubicBezTo>
                  <a:pt x="10622" y="2612"/>
                  <a:pt x="10640" y="2600"/>
                  <a:pt x="10640" y="2577"/>
                </a:cubicBezTo>
                <a:lnTo>
                  <a:pt x="10640" y="2547"/>
                </a:lnTo>
                <a:cubicBezTo>
                  <a:pt x="10640" y="2524"/>
                  <a:pt x="10622" y="2513"/>
                  <a:pt x="10605" y="2513"/>
                </a:cubicBezTo>
                <a:close/>
                <a:moveTo>
                  <a:pt x="17392" y="2482"/>
                </a:moveTo>
                <a:cubicBezTo>
                  <a:pt x="17383" y="2482"/>
                  <a:pt x="17374" y="2484"/>
                  <a:pt x="17366" y="2488"/>
                </a:cubicBezTo>
                <a:cubicBezTo>
                  <a:pt x="17340" y="2504"/>
                  <a:pt x="17333" y="2535"/>
                  <a:pt x="17346" y="2561"/>
                </a:cubicBezTo>
                <a:cubicBezTo>
                  <a:pt x="17352" y="2572"/>
                  <a:pt x="17357" y="2581"/>
                  <a:pt x="17362" y="2592"/>
                </a:cubicBezTo>
                <a:cubicBezTo>
                  <a:pt x="17371" y="2609"/>
                  <a:pt x="17389" y="2618"/>
                  <a:pt x="17408" y="2618"/>
                </a:cubicBezTo>
                <a:cubicBezTo>
                  <a:pt x="17418" y="2618"/>
                  <a:pt x="17427" y="2616"/>
                  <a:pt x="17435" y="2612"/>
                </a:cubicBezTo>
                <a:cubicBezTo>
                  <a:pt x="17462" y="2596"/>
                  <a:pt x="17468" y="2565"/>
                  <a:pt x="17455" y="2538"/>
                </a:cubicBezTo>
                <a:cubicBezTo>
                  <a:pt x="17450" y="2528"/>
                  <a:pt x="17445" y="2518"/>
                  <a:pt x="17440" y="2508"/>
                </a:cubicBezTo>
                <a:cubicBezTo>
                  <a:pt x="17431" y="2491"/>
                  <a:pt x="17411" y="2482"/>
                  <a:pt x="17392" y="2482"/>
                </a:cubicBezTo>
                <a:close/>
                <a:moveTo>
                  <a:pt x="15217" y="2585"/>
                </a:moveTo>
                <a:cubicBezTo>
                  <a:pt x="15171" y="2585"/>
                  <a:pt x="15171" y="2656"/>
                  <a:pt x="15217" y="2656"/>
                </a:cubicBezTo>
                <a:cubicBezTo>
                  <a:pt x="15262" y="2656"/>
                  <a:pt x="15263" y="2585"/>
                  <a:pt x="15217" y="2585"/>
                </a:cubicBezTo>
                <a:close/>
                <a:moveTo>
                  <a:pt x="4748" y="2536"/>
                </a:moveTo>
                <a:cubicBezTo>
                  <a:pt x="4730" y="2536"/>
                  <a:pt x="4713" y="2545"/>
                  <a:pt x="4703" y="2562"/>
                </a:cubicBezTo>
                <a:cubicBezTo>
                  <a:pt x="4688" y="2587"/>
                  <a:pt x="4697" y="2623"/>
                  <a:pt x="4723" y="2636"/>
                </a:cubicBezTo>
                <a:cubicBezTo>
                  <a:pt x="4733" y="2641"/>
                  <a:pt x="4743" y="2646"/>
                  <a:pt x="4753" y="2651"/>
                </a:cubicBezTo>
                <a:cubicBezTo>
                  <a:pt x="4762" y="2656"/>
                  <a:pt x="4772" y="2659"/>
                  <a:pt x="4782" y="2659"/>
                </a:cubicBezTo>
                <a:cubicBezTo>
                  <a:pt x="4799" y="2659"/>
                  <a:pt x="4816" y="2650"/>
                  <a:pt x="4825" y="2633"/>
                </a:cubicBezTo>
                <a:cubicBezTo>
                  <a:pt x="4840" y="2609"/>
                  <a:pt x="4833" y="2572"/>
                  <a:pt x="4807" y="2559"/>
                </a:cubicBezTo>
                <a:cubicBezTo>
                  <a:pt x="4796" y="2554"/>
                  <a:pt x="4787" y="2549"/>
                  <a:pt x="4776" y="2544"/>
                </a:cubicBezTo>
                <a:cubicBezTo>
                  <a:pt x="4767" y="2539"/>
                  <a:pt x="4757" y="2536"/>
                  <a:pt x="4748" y="2536"/>
                </a:cubicBezTo>
                <a:close/>
                <a:moveTo>
                  <a:pt x="9175" y="2595"/>
                </a:moveTo>
                <a:cubicBezTo>
                  <a:pt x="9141" y="2595"/>
                  <a:pt x="9129" y="2651"/>
                  <a:pt x="9169" y="2665"/>
                </a:cubicBezTo>
                <a:cubicBezTo>
                  <a:pt x="9182" y="2670"/>
                  <a:pt x="9198" y="2676"/>
                  <a:pt x="9213" y="2682"/>
                </a:cubicBezTo>
                <a:cubicBezTo>
                  <a:pt x="9217" y="2683"/>
                  <a:pt x="9221" y="2684"/>
                  <a:pt x="9225" y="2684"/>
                </a:cubicBezTo>
                <a:cubicBezTo>
                  <a:pt x="9259" y="2684"/>
                  <a:pt x="9270" y="2627"/>
                  <a:pt x="9233" y="2614"/>
                </a:cubicBezTo>
                <a:cubicBezTo>
                  <a:pt x="9218" y="2609"/>
                  <a:pt x="9202" y="2603"/>
                  <a:pt x="9188" y="2597"/>
                </a:cubicBezTo>
                <a:cubicBezTo>
                  <a:pt x="9183" y="2595"/>
                  <a:pt x="9179" y="2595"/>
                  <a:pt x="9175" y="2595"/>
                </a:cubicBezTo>
                <a:close/>
                <a:moveTo>
                  <a:pt x="24410" y="2547"/>
                </a:moveTo>
                <a:cubicBezTo>
                  <a:pt x="24399" y="2547"/>
                  <a:pt x="24387" y="2552"/>
                  <a:pt x="24376" y="2562"/>
                </a:cubicBezTo>
                <a:lnTo>
                  <a:pt x="24345" y="2593"/>
                </a:lnTo>
                <a:cubicBezTo>
                  <a:pt x="24307" y="2630"/>
                  <a:pt x="24344" y="2685"/>
                  <a:pt x="24385" y="2685"/>
                </a:cubicBezTo>
                <a:cubicBezTo>
                  <a:pt x="24397" y="2685"/>
                  <a:pt x="24409" y="2680"/>
                  <a:pt x="24420" y="2669"/>
                </a:cubicBezTo>
                <a:lnTo>
                  <a:pt x="24450" y="2639"/>
                </a:lnTo>
                <a:cubicBezTo>
                  <a:pt x="24488" y="2602"/>
                  <a:pt x="24451" y="2547"/>
                  <a:pt x="24410" y="2547"/>
                </a:cubicBezTo>
                <a:close/>
                <a:moveTo>
                  <a:pt x="8861" y="2643"/>
                </a:moveTo>
                <a:cubicBezTo>
                  <a:pt x="8815" y="2643"/>
                  <a:pt x="8815" y="2713"/>
                  <a:pt x="8861" y="2713"/>
                </a:cubicBezTo>
                <a:lnTo>
                  <a:pt x="8877" y="2713"/>
                </a:lnTo>
                <a:cubicBezTo>
                  <a:pt x="8923" y="2713"/>
                  <a:pt x="8923" y="2643"/>
                  <a:pt x="8877" y="2643"/>
                </a:cubicBezTo>
                <a:close/>
                <a:moveTo>
                  <a:pt x="8063" y="2580"/>
                </a:moveTo>
                <a:cubicBezTo>
                  <a:pt x="8054" y="2580"/>
                  <a:pt x="8045" y="2583"/>
                  <a:pt x="8040" y="2591"/>
                </a:cubicBezTo>
                <a:cubicBezTo>
                  <a:pt x="8020" y="2615"/>
                  <a:pt x="7999" y="2640"/>
                  <a:pt x="7980" y="2665"/>
                </a:cubicBezTo>
                <a:cubicBezTo>
                  <a:pt x="7967" y="2681"/>
                  <a:pt x="7965" y="2701"/>
                  <a:pt x="7980" y="2714"/>
                </a:cubicBezTo>
                <a:cubicBezTo>
                  <a:pt x="7986" y="2721"/>
                  <a:pt x="7996" y="2725"/>
                  <a:pt x="8006" y="2725"/>
                </a:cubicBezTo>
                <a:cubicBezTo>
                  <a:pt x="8015" y="2725"/>
                  <a:pt x="8023" y="2722"/>
                  <a:pt x="8029" y="2714"/>
                </a:cubicBezTo>
                <a:cubicBezTo>
                  <a:pt x="8049" y="2690"/>
                  <a:pt x="8070" y="2665"/>
                  <a:pt x="8090" y="2640"/>
                </a:cubicBezTo>
                <a:cubicBezTo>
                  <a:pt x="8101" y="2625"/>
                  <a:pt x="8106" y="2604"/>
                  <a:pt x="8090" y="2591"/>
                </a:cubicBezTo>
                <a:cubicBezTo>
                  <a:pt x="8083" y="2584"/>
                  <a:pt x="8073" y="2580"/>
                  <a:pt x="8063" y="2580"/>
                </a:cubicBezTo>
                <a:close/>
                <a:moveTo>
                  <a:pt x="20128" y="2594"/>
                </a:moveTo>
                <a:cubicBezTo>
                  <a:pt x="20109" y="2594"/>
                  <a:pt x="20090" y="2604"/>
                  <a:pt x="20081" y="2620"/>
                </a:cubicBezTo>
                <a:cubicBezTo>
                  <a:pt x="20066" y="2646"/>
                  <a:pt x="20076" y="2677"/>
                  <a:pt x="20101" y="2693"/>
                </a:cubicBezTo>
                <a:cubicBezTo>
                  <a:pt x="20116" y="2704"/>
                  <a:pt x="20130" y="2713"/>
                  <a:pt x="20145" y="2724"/>
                </a:cubicBezTo>
                <a:cubicBezTo>
                  <a:pt x="20152" y="2729"/>
                  <a:pt x="20161" y="2731"/>
                  <a:pt x="20170" y="2731"/>
                </a:cubicBezTo>
                <a:cubicBezTo>
                  <a:pt x="20189" y="2731"/>
                  <a:pt x="20208" y="2721"/>
                  <a:pt x="20218" y="2704"/>
                </a:cubicBezTo>
                <a:cubicBezTo>
                  <a:pt x="20234" y="2678"/>
                  <a:pt x="20223" y="2646"/>
                  <a:pt x="20198" y="2631"/>
                </a:cubicBezTo>
                <a:cubicBezTo>
                  <a:pt x="20182" y="2620"/>
                  <a:pt x="20169" y="2612"/>
                  <a:pt x="20154" y="2601"/>
                </a:cubicBezTo>
                <a:cubicBezTo>
                  <a:pt x="20146" y="2596"/>
                  <a:pt x="20137" y="2594"/>
                  <a:pt x="20128" y="2594"/>
                </a:cubicBezTo>
                <a:close/>
                <a:moveTo>
                  <a:pt x="12570" y="2683"/>
                </a:moveTo>
                <a:cubicBezTo>
                  <a:pt x="12525" y="2683"/>
                  <a:pt x="12526" y="2754"/>
                  <a:pt x="12571" y="2754"/>
                </a:cubicBezTo>
                <a:cubicBezTo>
                  <a:pt x="12618" y="2754"/>
                  <a:pt x="12618" y="2683"/>
                  <a:pt x="12571" y="2683"/>
                </a:cubicBezTo>
                <a:cubicBezTo>
                  <a:pt x="12571" y="2683"/>
                  <a:pt x="12571" y="2683"/>
                  <a:pt x="12570" y="2683"/>
                </a:cubicBezTo>
                <a:close/>
                <a:moveTo>
                  <a:pt x="14646" y="2673"/>
                </a:moveTo>
                <a:cubicBezTo>
                  <a:pt x="14636" y="2673"/>
                  <a:pt x="14627" y="2676"/>
                  <a:pt x="14619" y="2683"/>
                </a:cubicBezTo>
                <a:cubicBezTo>
                  <a:pt x="14615" y="2687"/>
                  <a:pt x="14609" y="2690"/>
                  <a:pt x="14603" y="2690"/>
                </a:cubicBezTo>
                <a:cubicBezTo>
                  <a:pt x="14600" y="2690"/>
                  <a:pt x="14597" y="2689"/>
                  <a:pt x="14594" y="2688"/>
                </a:cubicBezTo>
                <a:cubicBezTo>
                  <a:pt x="14591" y="2687"/>
                  <a:pt x="14588" y="2687"/>
                  <a:pt x="14586" y="2687"/>
                </a:cubicBezTo>
                <a:cubicBezTo>
                  <a:pt x="14548" y="2687"/>
                  <a:pt x="14534" y="2748"/>
                  <a:pt x="14575" y="2756"/>
                </a:cubicBezTo>
                <a:cubicBezTo>
                  <a:pt x="14584" y="2759"/>
                  <a:pt x="14593" y="2760"/>
                  <a:pt x="14602" y="2760"/>
                </a:cubicBezTo>
                <a:cubicBezTo>
                  <a:pt x="14626" y="2760"/>
                  <a:pt x="14649" y="2750"/>
                  <a:pt x="14670" y="2733"/>
                </a:cubicBezTo>
                <a:cubicBezTo>
                  <a:pt x="14683" y="2722"/>
                  <a:pt x="14682" y="2695"/>
                  <a:pt x="14670" y="2683"/>
                </a:cubicBezTo>
                <a:cubicBezTo>
                  <a:pt x="14663" y="2676"/>
                  <a:pt x="14654" y="2673"/>
                  <a:pt x="14646" y="2673"/>
                </a:cubicBezTo>
                <a:close/>
                <a:moveTo>
                  <a:pt x="15906" y="2646"/>
                </a:moveTo>
                <a:cubicBezTo>
                  <a:pt x="15898" y="2646"/>
                  <a:pt x="15889" y="2649"/>
                  <a:pt x="15882" y="2657"/>
                </a:cubicBezTo>
                <a:lnTo>
                  <a:pt x="15838" y="2702"/>
                </a:lnTo>
                <a:cubicBezTo>
                  <a:pt x="15813" y="2727"/>
                  <a:pt x="15837" y="2762"/>
                  <a:pt x="15863" y="2762"/>
                </a:cubicBezTo>
                <a:cubicBezTo>
                  <a:pt x="15871" y="2762"/>
                  <a:pt x="15880" y="2759"/>
                  <a:pt x="15887" y="2751"/>
                </a:cubicBezTo>
                <a:lnTo>
                  <a:pt x="15932" y="2707"/>
                </a:lnTo>
                <a:cubicBezTo>
                  <a:pt x="15957" y="2682"/>
                  <a:pt x="15934" y="2646"/>
                  <a:pt x="15906" y="2646"/>
                </a:cubicBezTo>
                <a:close/>
                <a:moveTo>
                  <a:pt x="21781" y="2628"/>
                </a:moveTo>
                <a:cubicBezTo>
                  <a:pt x="21758" y="2628"/>
                  <a:pt x="21737" y="2644"/>
                  <a:pt x="21730" y="2666"/>
                </a:cubicBezTo>
                <a:cubicBezTo>
                  <a:pt x="21724" y="2682"/>
                  <a:pt x="21719" y="2697"/>
                  <a:pt x="21714" y="2711"/>
                </a:cubicBezTo>
                <a:cubicBezTo>
                  <a:pt x="21704" y="2738"/>
                  <a:pt x="21724" y="2770"/>
                  <a:pt x="21750" y="2776"/>
                </a:cubicBezTo>
                <a:cubicBezTo>
                  <a:pt x="21755" y="2778"/>
                  <a:pt x="21760" y="2778"/>
                  <a:pt x="21764" y="2778"/>
                </a:cubicBezTo>
                <a:cubicBezTo>
                  <a:pt x="21787" y="2778"/>
                  <a:pt x="21808" y="2761"/>
                  <a:pt x="21815" y="2739"/>
                </a:cubicBezTo>
                <a:cubicBezTo>
                  <a:pt x="21821" y="2724"/>
                  <a:pt x="21826" y="2709"/>
                  <a:pt x="21831" y="2695"/>
                </a:cubicBezTo>
                <a:cubicBezTo>
                  <a:pt x="21841" y="2669"/>
                  <a:pt x="21821" y="2639"/>
                  <a:pt x="21794" y="2629"/>
                </a:cubicBezTo>
                <a:cubicBezTo>
                  <a:pt x="21790" y="2628"/>
                  <a:pt x="21786" y="2628"/>
                  <a:pt x="21781" y="2628"/>
                </a:cubicBezTo>
                <a:close/>
                <a:moveTo>
                  <a:pt x="18264" y="2698"/>
                </a:moveTo>
                <a:cubicBezTo>
                  <a:pt x="18246" y="2698"/>
                  <a:pt x="18228" y="2710"/>
                  <a:pt x="18228" y="2732"/>
                </a:cubicBezTo>
                <a:lnTo>
                  <a:pt x="18228" y="2748"/>
                </a:lnTo>
                <a:cubicBezTo>
                  <a:pt x="18228" y="2770"/>
                  <a:pt x="18246" y="2782"/>
                  <a:pt x="18264" y="2782"/>
                </a:cubicBezTo>
                <a:cubicBezTo>
                  <a:pt x="18282" y="2782"/>
                  <a:pt x="18300" y="2770"/>
                  <a:pt x="18300" y="2748"/>
                </a:cubicBezTo>
                <a:lnTo>
                  <a:pt x="18300" y="2732"/>
                </a:lnTo>
                <a:cubicBezTo>
                  <a:pt x="18300" y="2710"/>
                  <a:pt x="18282" y="2698"/>
                  <a:pt x="18264" y="2698"/>
                </a:cubicBezTo>
                <a:close/>
                <a:moveTo>
                  <a:pt x="23582" y="2712"/>
                </a:moveTo>
                <a:cubicBezTo>
                  <a:pt x="23537" y="2712"/>
                  <a:pt x="23537" y="2782"/>
                  <a:pt x="23582" y="2782"/>
                </a:cubicBezTo>
                <a:lnTo>
                  <a:pt x="23612" y="2782"/>
                </a:lnTo>
                <a:cubicBezTo>
                  <a:pt x="23658" y="2782"/>
                  <a:pt x="23659" y="2712"/>
                  <a:pt x="23612" y="2712"/>
                </a:cubicBezTo>
                <a:close/>
                <a:moveTo>
                  <a:pt x="19005" y="2706"/>
                </a:moveTo>
                <a:cubicBezTo>
                  <a:pt x="18982" y="2706"/>
                  <a:pt x="18960" y="2712"/>
                  <a:pt x="18939" y="2723"/>
                </a:cubicBezTo>
                <a:cubicBezTo>
                  <a:pt x="18903" y="2740"/>
                  <a:pt x="18925" y="2788"/>
                  <a:pt x="18958" y="2788"/>
                </a:cubicBezTo>
                <a:cubicBezTo>
                  <a:pt x="18963" y="2788"/>
                  <a:pt x="18968" y="2787"/>
                  <a:pt x="18973" y="2785"/>
                </a:cubicBezTo>
                <a:cubicBezTo>
                  <a:pt x="18983" y="2780"/>
                  <a:pt x="18992" y="2778"/>
                  <a:pt x="19002" y="2778"/>
                </a:cubicBezTo>
                <a:cubicBezTo>
                  <a:pt x="19013" y="2778"/>
                  <a:pt x="19024" y="2780"/>
                  <a:pt x="19035" y="2786"/>
                </a:cubicBezTo>
                <a:cubicBezTo>
                  <a:pt x="19038" y="2786"/>
                  <a:pt x="19040" y="2787"/>
                  <a:pt x="19043" y="2787"/>
                </a:cubicBezTo>
                <a:cubicBezTo>
                  <a:pt x="19060" y="2787"/>
                  <a:pt x="19076" y="2774"/>
                  <a:pt x="19080" y="2759"/>
                </a:cubicBezTo>
                <a:cubicBezTo>
                  <a:pt x="19086" y="2738"/>
                  <a:pt x="19074" y="2723"/>
                  <a:pt x="19055" y="2716"/>
                </a:cubicBezTo>
                <a:cubicBezTo>
                  <a:pt x="19039" y="2710"/>
                  <a:pt x="19022" y="2706"/>
                  <a:pt x="19005" y="2706"/>
                </a:cubicBezTo>
                <a:close/>
                <a:moveTo>
                  <a:pt x="11762" y="2708"/>
                </a:moveTo>
                <a:cubicBezTo>
                  <a:pt x="11743" y="2708"/>
                  <a:pt x="11724" y="2717"/>
                  <a:pt x="11716" y="2734"/>
                </a:cubicBezTo>
                <a:cubicBezTo>
                  <a:pt x="11710" y="2745"/>
                  <a:pt x="11705" y="2754"/>
                  <a:pt x="11700" y="2765"/>
                </a:cubicBezTo>
                <a:cubicBezTo>
                  <a:pt x="11686" y="2791"/>
                  <a:pt x="11694" y="2822"/>
                  <a:pt x="11720" y="2838"/>
                </a:cubicBezTo>
                <a:cubicBezTo>
                  <a:pt x="11727" y="2843"/>
                  <a:pt x="11736" y="2845"/>
                  <a:pt x="11746" y="2845"/>
                </a:cubicBezTo>
                <a:cubicBezTo>
                  <a:pt x="11765" y="2845"/>
                  <a:pt x="11784" y="2836"/>
                  <a:pt x="11793" y="2818"/>
                </a:cubicBezTo>
                <a:cubicBezTo>
                  <a:pt x="11798" y="2809"/>
                  <a:pt x="11804" y="2798"/>
                  <a:pt x="11809" y="2788"/>
                </a:cubicBezTo>
                <a:cubicBezTo>
                  <a:pt x="11821" y="2761"/>
                  <a:pt x="11815" y="2730"/>
                  <a:pt x="11789" y="2714"/>
                </a:cubicBezTo>
                <a:cubicBezTo>
                  <a:pt x="11781" y="2710"/>
                  <a:pt x="11772" y="2708"/>
                  <a:pt x="11762" y="2708"/>
                </a:cubicBezTo>
                <a:close/>
                <a:moveTo>
                  <a:pt x="16778" y="2739"/>
                </a:moveTo>
                <a:cubicBezTo>
                  <a:pt x="16760" y="2739"/>
                  <a:pt x="16742" y="2751"/>
                  <a:pt x="16741" y="2774"/>
                </a:cubicBezTo>
                <a:cubicBezTo>
                  <a:pt x="16739" y="2811"/>
                  <a:pt x="16764" y="2842"/>
                  <a:pt x="16798" y="2853"/>
                </a:cubicBezTo>
                <a:cubicBezTo>
                  <a:pt x="16802" y="2854"/>
                  <a:pt x="16805" y="2854"/>
                  <a:pt x="16809" y="2854"/>
                </a:cubicBezTo>
                <a:cubicBezTo>
                  <a:pt x="16843" y="2854"/>
                  <a:pt x="16857" y="2796"/>
                  <a:pt x="16817" y="2782"/>
                </a:cubicBezTo>
                <a:cubicBezTo>
                  <a:pt x="16811" y="2780"/>
                  <a:pt x="16812" y="2777"/>
                  <a:pt x="16812" y="2774"/>
                </a:cubicBezTo>
                <a:cubicBezTo>
                  <a:pt x="16813" y="2751"/>
                  <a:pt x="16796" y="2739"/>
                  <a:pt x="16778" y="2739"/>
                </a:cubicBezTo>
                <a:close/>
                <a:moveTo>
                  <a:pt x="24652" y="2791"/>
                </a:moveTo>
                <a:cubicBezTo>
                  <a:pt x="24606" y="2791"/>
                  <a:pt x="24605" y="2861"/>
                  <a:pt x="24652" y="2861"/>
                </a:cubicBezTo>
                <a:cubicBezTo>
                  <a:pt x="24697" y="2861"/>
                  <a:pt x="24697" y="2791"/>
                  <a:pt x="24652" y="2791"/>
                </a:cubicBezTo>
                <a:close/>
                <a:moveTo>
                  <a:pt x="3817" y="2676"/>
                </a:moveTo>
                <a:cubicBezTo>
                  <a:pt x="3803" y="2676"/>
                  <a:pt x="3790" y="2683"/>
                  <a:pt x="3785" y="2701"/>
                </a:cubicBezTo>
                <a:cubicBezTo>
                  <a:pt x="3772" y="2748"/>
                  <a:pt x="3765" y="2796"/>
                  <a:pt x="3765" y="2844"/>
                </a:cubicBezTo>
                <a:cubicBezTo>
                  <a:pt x="3765" y="2867"/>
                  <a:pt x="3783" y="2879"/>
                  <a:pt x="3801" y="2879"/>
                </a:cubicBezTo>
                <a:cubicBezTo>
                  <a:pt x="3818" y="2879"/>
                  <a:pt x="3837" y="2867"/>
                  <a:pt x="3837" y="2844"/>
                </a:cubicBezTo>
                <a:cubicBezTo>
                  <a:pt x="3838" y="2802"/>
                  <a:pt x="3843" y="2760"/>
                  <a:pt x="3853" y="2720"/>
                </a:cubicBezTo>
                <a:cubicBezTo>
                  <a:pt x="3860" y="2693"/>
                  <a:pt x="3838" y="2676"/>
                  <a:pt x="3817" y="2676"/>
                </a:cubicBezTo>
                <a:close/>
                <a:moveTo>
                  <a:pt x="15424" y="2809"/>
                </a:moveTo>
                <a:cubicBezTo>
                  <a:pt x="15379" y="2809"/>
                  <a:pt x="15378" y="2880"/>
                  <a:pt x="15424" y="2880"/>
                </a:cubicBezTo>
                <a:lnTo>
                  <a:pt x="15454" y="2880"/>
                </a:lnTo>
                <a:cubicBezTo>
                  <a:pt x="15499" y="2880"/>
                  <a:pt x="15499" y="2809"/>
                  <a:pt x="15454" y="2809"/>
                </a:cubicBezTo>
                <a:close/>
                <a:moveTo>
                  <a:pt x="22981" y="2815"/>
                </a:moveTo>
                <a:cubicBezTo>
                  <a:pt x="22963" y="2815"/>
                  <a:pt x="22946" y="2826"/>
                  <a:pt x="22946" y="2849"/>
                </a:cubicBezTo>
                <a:lnTo>
                  <a:pt x="22946" y="2865"/>
                </a:lnTo>
                <a:cubicBezTo>
                  <a:pt x="22946" y="2888"/>
                  <a:pt x="22963" y="2900"/>
                  <a:pt x="22981" y="2900"/>
                </a:cubicBezTo>
                <a:cubicBezTo>
                  <a:pt x="22998" y="2900"/>
                  <a:pt x="23016" y="2888"/>
                  <a:pt x="23016" y="2865"/>
                </a:cubicBezTo>
                <a:lnTo>
                  <a:pt x="23016" y="2849"/>
                </a:lnTo>
                <a:cubicBezTo>
                  <a:pt x="23016" y="2826"/>
                  <a:pt x="22998" y="2815"/>
                  <a:pt x="22981" y="2815"/>
                </a:cubicBezTo>
                <a:close/>
                <a:moveTo>
                  <a:pt x="13278" y="2835"/>
                </a:moveTo>
                <a:cubicBezTo>
                  <a:pt x="13231" y="2835"/>
                  <a:pt x="13231" y="2906"/>
                  <a:pt x="13278" y="2906"/>
                </a:cubicBezTo>
                <a:lnTo>
                  <a:pt x="13293" y="2906"/>
                </a:lnTo>
                <a:cubicBezTo>
                  <a:pt x="13339" y="2906"/>
                  <a:pt x="13339" y="2835"/>
                  <a:pt x="13293" y="2835"/>
                </a:cubicBezTo>
                <a:close/>
                <a:moveTo>
                  <a:pt x="15755" y="2840"/>
                </a:moveTo>
                <a:cubicBezTo>
                  <a:pt x="15709" y="2840"/>
                  <a:pt x="15709" y="2911"/>
                  <a:pt x="15755" y="2911"/>
                </a:cubicBezTo>
                <a:lnTo>
                  <a:pt x="15785" y="2911"/>
                </a:lnTo>
                <a:cubicBezTo>
                  <a:pt x="15832" y="2911"/>
                  <a:pt x="15832" y="2840"/>
                  <a:pt x="15785" y="2840"/>
                </a:cubicBezTo>
                <a:close/>
                <a:moveTo>
                  <a:pt x="14852" y="2854"/>
                </a:moveTo>
                <a:cubicBezTo>
                  <a:pt x="14807" y="2854"/>
                  <a:pt x="14807" y="2924"/>
                  <a:pt x="14853" y="2924"/>
                </a:cubicBezTo>
                <a:cubicBezTo>
                  <a:pt x="14899" y="2924"/>
                  <a:pt x="14899" y="2854"/>
                  <a:pt x="14853" y="2854"/>
                </a:cubicBezTo>
                <a:cubicBezTo>
                  <a:pt x="14853" y="2854"/>
                  <a:pt x="14852" y="2854"/>
                  <a:pt x="14852" y="2854"/>
                </a:cubicBezTo>
                <a:close/>
                <a:moveTo>
                  <a:pt x="1683" y="2864"/>
                </a:moveTo>
                <a:cubicBezTo>
                  <a:pt x="1638" y="2864"/>
                  <a:pt x="1638" y="2934"/>
                  <a:pt x="1684" y="2934"/>
                </a:cubicBezTo>
                <a:lnTo>
                  <a:pt x="1699" y="2934"/>
                </a:lnTo>
                <a:cubicBezTo>
                  <a:pt x="1745" y="2934"/>
                  <a:pt x="1745" y="2864"/>
                  <a:pt x="1699" y="2864"/>
                </a:cubicBezTo>
                <a:lnTo>
                  <a:pt x="1684" y="2864"/>
                </a:lnTo>
                <a:cubicBezTo>
                  <a:pt x="1683" y="2864"/>
                  <a:pt x="1683" y="2864"/>
                  <a:pt x="1683" y="2864"/>
                </a:cubicBezTo>
                <a:close/>
                <a:moveTo>
                  <a:pt x="3081" y="2805"/>
                </a:moveTo>
                <a:cubicBezTo>
                  <a:pt x="3054" y="2805"/>
                  <a:pt x="3027" y="2823"/>
                  <a:pt x="3027" y="2858"/>
                </a:cubicBezTo>
                <a:lnTo>
                  <a:pt x="3027" y="2902"/>
                </a:lnTo>
                <a:cubicBezTo>
                  <a:pt x="3027" y="2936"/>
                  <a:pt x="3054" y="2954"/>
                  <a:pt x="3081" y="2954"/>
                </a:cubicBezTo>
                <a:cubicBezTo>
                  <a:pt x="3108" y="2954"/>
                  <a:pt x="3135" y="2936"/>
                  <a:pt x="3135" y="2902"/>
                </a:cubicBezTo>
                <a:lnTo>
                  <a:pt x="3135" y="2858"/>
                </a:lnTo>
                <a:cubicBezTo>
                  <a:pt x="3135" y="2823"/>
                  <a:pt x="3108" y="2805"/>
                  <a:pt x="3081" y="2805"/>
                </a:cubicBezTo>
                <a:close/>
                <a:moveTo>
                  <a:pt x="14987" y="2884"/>
                </a:moveTo>
                <a:cubicBezTo>
                  <a:pt x="14943" y="2884"/>
                  <a:pt x="14944" y="2954"/>
                  <a:pt x="14989" y="2954"/>
                </a:cubicBezTo>
                <a:cubicBezTo>
                  <a:pt x="15035" y="2954"/>
                  <a:pt x="15035" y="2884"/>
                  <a:pt x="14989" y="2884"/>
                </a:cubicBezTo>
                <a:cubicBezTo>
                  <a:pt x="14989" y="2884"/>
                  <a:pt x="14988" y="2884"/>
                  <a:pt x="14987" y="2884"/>
                </a:cubicBezTo>
                <a:close/>
                <a:moveTo>
                  <a:pt x="5425" y="2840"/>
                </a:moveTo>
                <a:cubicBezTo>
                  <a:pt x="5384" y="2840"/>
                  <a:pt x="5348" y="2893"/>
                  <a:pt x="5385" y="2931"/>
                </a:cubicBezTo>
                <a:lnTo>
                  <a:pt x="5401" y="2947"/>
                </a:lnTo>
                <a:cubicBezTo>
                  <a:pt x="5412" y="2958"/>
                  <a:pt x="5424" y="2962"/>
                  <a:pt x="5437" y="2962"/>
                </a:cubicBezTo>
                <a:cubicBezTo>
                  <a:pt x="5478" y="2962"/>
                  <a:pt x="5514" y="2909"/>
                  <a:pt x="5477" y="2871"/>
                </a:cubicBezTo>
                <a:lnTo>
                  <a:pt x="5461" y="2856"/>
                </a:lnTo>
                <a:cubicBezTo>
                  <a:pt x="5450" y="2845"/>
                  <a:pt x="5438" y="2840"/>
                  <a:pt x="5425" y="2840"/>
                </a:cubicBezTo>
                <a:close/>
                <a:moveTo>
                  <a:pt x="3442" y="2868"/>
                </a:moveTo>
                <a:cubicBezTo>
                  <a:pt x="3415" y="2868"/>
                  <a:pt x="3392" y="2903"/>
                  <a:pt x="3418" y="2928"/>
                </a:cubicBezTo>
                <a:cubicBezTo>
                  <a:pt x="3428" y="2939"/>
                  <a:pt x="3437" y="2948"/>
                  <a:pt x="3447" y="2958"/>
                </a:cubicBezTo>
                <a:cubicBezTo>
                  <a:pt x="3454" y="2965"/>
                  <a:pt x="3463" y="2968"/>
                  <a:pt x="3471" y="2968"/>
                </a:cubicBezTo>
                <a:cubicBezTo>
                  <a:pt x="3499" y="2968"/>
                  <a:pt x="3523" y="2933"/>
                  <a:pt x="3497" y="2908"/>
                </a:cubicBezTo>
                <a:cubicBezTo>
                  <a:pt x="3487" y="2898"/>
                  <a:pt x="3476" y="2889"/>
                  <a:pt x="3467" y="2879"/>
                </a:cubicBezTo>
                <a:cubicBezTo>
                  <a:pt x="3459" y="2871"/>
                  <a:pt x="3451" y="2868"/>
                  <a:pt x="3442" y="2868"/>
                </a:cubicBezTo>
                <a:close/>
                <a:moveTo>
                  <a:pt x="9645" y="2869"/>
                </a:moveTo>
                <a:cubicBezTo>
                  <a:pt x="9620" y="2869"/>
                  <a:pt x="9596" y="2895"/>
                  <a:pt x="9611" y="2923"/>
                </a:cubicBezTo>
                <a:cubicBezTo>
                  <a:pt x="9618" y="2939"/>
                  <a:pt x="9631" y="2949"/>
                  <a:pt x="9643" y="2957"/>
                </a:cubicBezTo>
                <a:cubicBezTo>
                  <a:pt x="9649" y="2965"/>
                  <a:pt x="9658" y="2971"/>
                  <a:pt x="9671" y="2971"/>
                </a:cubicBezTo>
                <a:lnTo>
                  <a:pt x="9692" y="2971"/>
                </a:lnTo>
                <a:cubicBezTo>
                  <a:pt x="9695" y="2971"/>
                  <a:pt x="9697" y="2970"/>
                  <a:pt x="9700" y="2970"/>
                </a:cubicBezTo>
                <a:lnTo>
                  <a:pt x="9701" y="2970"/>
                </a:lnTo>
                <a:cubicBezTo>
                  <a:pt x="9702" y="2970"/>
                  <a:pt x="9702" y="2969"/>
                  <a:pt x="9704" y="2969"/>
                </a:cubicBezTo>
                <a:cubicBezTo>
                  <a:pt x="9711" y="2966"/>
                  <a:pt x="9717" y="2961"/>
                  <a:pt x="9720" y="2954"/>
                </a:cubicBezTo>
                <a:cubicBezTo>
                  <a:pt x="9723" y="2948"/>
                  <a:pt x="9726" y="2941"/>
                  <a:pt x="9726" y="2934"/>
                </a:cubicBezTo>
                <a:cubicBezTo>
                  <a:pt x="9726" y="2924"/>
                  <a:pt x="9722" y="2917"/>
                  <a:pt x="9717" y="2911"/>
                </a:cubicBezTo>
                <a:cubicBezTo>
                  <a:pt x="9711" y="2904"/>
                  <a:pt x="9704" y="2901"/>
                  <a:pt x="9695" y="2899"/>
                </a:cubicBezTo>
                <a:cubicBezTo>
                  <a:pt x="9694" y="2899"/>
                  <a:pt x="9692" y="2898"/>
                  <a:pt x="9691" y="2898"/>
                </a:cubicBezTo>
                <a:cubicBezTo>
                  <a:pt x="9683" y="2897"/>
                  <a:pt x="9679" y="2891"/>
                  <a:pt x="9676" y="2886"/>
                </a:cubicBezTo>
                <a:cubicBezTo>
                  <a:pt x="9668" y="2874"/>
                  <a:pt x="9656" y="2869"/>
                  <a:pt x="9645" y="2869"/>
                </a:cubicBezTo>
                <a:close/>
                <a:moveTo>
                  <a:pt x="11131" y="2825"/>
                </a:moveTo>
                <a:cubicBezTo>
                  <a:pt x="11112" y="2825"/>
                  <a:pt x="11092" y="2836"/>
                  <a:pt x="11083" y="2853"/>
                </a:cubicBezTo>
                <a:cubicBezTo>
                  <a:pt x="11067" y="2880"/>
                  <a:pt x="11079" y="2908"/>
                  <a:pt x="11103" y="2926"/>
                </a:cubicBezTo>
                <a:cubicBezTo>
                  <a:pt x="11123" y="2942"/>
                  <a:pt x="11141" y="2955"/>
                  <a:pt x="11162" y="2970"/>
                </a:cubicBezTo>
                <a:cubicBezTo>
                  <a:pt x="11170" y="2975"/>
                  <a:pt x="11179" y="2978"/>
                  <a:pt x="11188" y="2978"/>
                </a:cubicBezTo>
                <a:cubicBezTo>
                  <a:pt x="11207" y="2978"/>
                  <a:pt x="11227" y="2967"/>
                  <a:pt x="11236" y="2950"/>
                </a:cubicBezTo>
                <a:cubicBezTo>
                  <a:pt x="11251" y="2923"/>
                  <a:pt x="11240" y="2895"/>
                  <a:pt x="11216" y="2877"/>
                </a:cubicBezTo>
                <a:cubicBezTo>
                  <a:pt x="11197" y="2861"/>
                  <a:pt x="11177" y="2846"/>
                  <a:pt x="11156" y="2833"/>
                </a:cubicBezTo>
                <a:cubicBezTo>
                  <a:pt x="11149" y="2827"/>
                  <a:pt x="11140" y="2825"/>
                  <a:pt x="11131" y="2825"/>
                </a:cubicBezTo>
                <a:close/>
                <a:moveTo>
                  <a:pt x="10317" y="2917"/>
                </a:moveTo>
                <a:cubicBezTo>
                  <a:pt x="10271" y="2917"/>
                  <a:pt x="10271" y="2987"/>
                  <a:pt x="10317" y="2987"/>
                </a:cubicBezTo>
                <a:lnTo>
                  <a:pt x="10333" y="2987"/>
                </a:lnTo>
                <a:cubicBezTo>
                  <a:pt x="10378" y="2987"/>
                  <a:pt x="10378" y="2917"/>
                  <a:pt x="10333" y="2917"/>
                </a:cubicBezTo>
                <a:close/>
                <a:moveTo>
                  <a:pt x="19436" y="2914"/>
                </a:moveTo>
                <a:cubicBezTo>
                  <a:pt x="19422" y="2914"/>
                  <a:pt x="19410" y="2932"/>
                  <a:pt x="19423" y="2944"/>
                </a:cubicBezTo>
                <a:cubicBezTo>
                  <a:pt x="19429" y="2950"/>
                  <a:pt x="19428" y="2955"/>
                  <a:pt x="19422" y="2963"/>
                </a:cubicBezTo>
                <a:cubicBezTo>
                  <a:pt x="19408" y="2973"/>
                  <a:pt x="19421" y="2991"/>
                  <a:pt x="19435" y="2991"/>
                </a:cubicBezTo>
                <a:cubicBezTo>
                  <a:pt x="19439" y="2991"/>
                  <a:pt x="19443" y="2990"/>
                  <a:pt x="19447" y="2987"/>
                </a:cubicBezTo>
                <a:cubicBezTo>
                  <a:pt x="19468" y="2970"/>
                  <a:pt x="19468" y="2937"/>
                  <a:pt x="19448" y="2919"/>
                </a:cubicBezTo>
                <a:cubicBezTo>
                  <a:pt x="19444" y="2915"/>
                  <a:pt x="19440" y="2914"/>
                  <a:pt x="19436" y="2914"/>
                </a:cubicBezTo>
                <a:close/>
                <a:moveTo>
                  <a:pt x="21959" y="2933"/>
                </a:moveTo>
                <a:cubicBezTo>
                  <a:pt x="21914" y="2933"/>
                  <a:pt x="21914" y="3005"/>
                  <a:pt x="21960" y="3005"/>
                </a:cubicBezTo>
                <a:cubicBezTo>
                  <a:pt x="22005" y="3005"/>
                  <a:pt x="22005" y="2933"/>
                  <a:pt x="21960" y="2933"/>
                </a:cubicBezTo>
                <a:cubicBezTo>
                  <a:pt x="21960" y="2933"/>
                  <a:pt x="21959" y="2933"/>
                  <a:pt x="21959" y="2933"/>
                </a:cubicBezTo>
                <a:close/>
                <a:moveTo>
                  <a:pt x="496" y="2950"/>
                </a:moveTo>
                <a:cubicBezTo>
                  <a:pt x="450" y="2950"/>
                  <a:pt x="450" y="3021"/>
                  <a:pt x="496" y="3021"/>
                </a:cubicBezTo>
                <a:cubicBezTo>
                  <a:pt x="542" y="3021"/>
                  <a:pt x="542" y="2950"/>
                  <a:pt x="496" y="2950"/>
                </a:cubicBezTo>
                <a:close/>
                <a:moveTo>
                  <a:pt x="13561" y="2936"/>
                </a:moveTo>
                <a:cubicBezTo>
                  <a:pt x="13544" y="2936"/>
                  <a:pt x="13527" y="2944"/>
                  <a:pt x="13516" y="2963"/>
                </a:cubicBezTo>
                <a:cubicBezTo>
                  <a:pt x="13504" y="2986"/>
                  <a:pt x="13511" y="3022"/>
                  <a:pt x="13535" y="3036"/>
                </a:cubicBezTo>
                <a:cubicBezTo>
                  <a:pt x="13546" y="3041"/>
                  <a:pt x="13555" y="3046"/>
                  <a:pt x="13566" y="3052"/>
                </a:cubicBezTo>
                <a:cubicBezTo>
                  <a:pt x="13574" y="3056"/>
                  <a:pt x="13584" y="3058"/>
                  <a:pt x="13593" y="3058"/>
                </a:cubicBezTo>
                <a:cubicBezTo>
                  <a:pt x="13611" y="3058"/>
                  <a:pt x="13629" y="3050"/>
                  <a:pt x="13639" y="3032"/>
                </a:cubicBezTo>
                <a:cubicBezTo>
                  <a:pt x="13654" y="3008"/>
                  <a:pt x="13645" y="2971"/>
                  <a:pt x="13619" y="2958"/>
                </a:cubicBezTo>
                <a:cubicBezTo>
                  <a:pt x="13609" y="2953"/>
                  <a:pt x="13600" y="2948"/>
                  <a:pt x="13590" y="2943"/>
                </a:cubicBezTo>
                <a:cubicBezTo>
                  <a:pt x="13581" y="2938"/>
                  <a:pt x="13571" y="2936"/>
                  <a:pt x="13561" y="2936"/>
                </a:cubicBezTo>
                <a:close/>
                <a:moveTo>
                  <a:pt x="6430" y="2964"/>
                </a:moveTo>
                <a:cubicBezTo>
                  <a:pt x="6362" y="2964"/>
                  <a:pt x="6361" y="3071"/>
                  <a:pt x="6430" y="3071"/>
                </a:cubicBezTo>
                <a:cubicBezTo>
                  <a:pt x="6500" y="3071"/>
                  <a:pt x="6500" y="2964"/>
                  <a:pt x="6430" y="2964"/>
                </a:cubicBezTo>
                <a:close/>
                <a:moveTo>
                  <a:pt x="8586" y="2988"/>
                </a:moveTo>
                <a:cubicBezTo>
                  <a:pt x="8552" y="2988"/>
                  <a:pt x="8541" y="3045"/>
                  <a:pt x="8579" y="3058"/>
                </a:cubicBezTo>
                <a:cubicBezTo>
                  <a:pt x="8594" y="3063"/>
                  <a:pt x="8609" y="3068"/>
                  <a:pt x="8623" y="3074"/>
                </a:cubicBezTo>
                <a:cubicBezTo>
                  <a:pt x="8628" y="3075"/>
                  <a:pt x="8632" y="3076"/>
                  <a:pt x="8636" y="3076"/>
                </a:cubicBezTo>
                <a:cubicBezTo>
                  <a:pt x="8671" y="3076"/>
                  <a:pt x="8682" y="3020"/>
                  <a:pt x="8643" y="3006"/>
                </a:cubicBezTo>
                <a:cubicBezTo>
                  <a:pt x="8629" y="3000"/>
                  <a:pt x="8613" y="2995"/>
                  <a:pt x="8599" y="2990"/>
                </a:cubicBezTo>
                <a:cubicBezTo>
                  <a:pt x="8594" y="2988"/>
                  <a:pt x="8590" y="2988"/>
                  <a:pt x="8586" y="2988"/>
                </a:cubicBezTo>
                <a:close/>
                <a:moveTo>
                  <a:pt x="17705" y="2994"/>
                </a:moveTo>
                <a:cubicBezTo>
                  <a:pt x="17670" y="2994"/>
                  <a:pt x="17660" y="3051"/>
                  <a:pt x="17698" y="3064"/>
                </a:cubicBezTo>
                <a:cubicBezTo>
                  <a:pt x="17714" y="3069"/>
                  <a:pt x="17729" y="3075"/>
                  <a:pt x="17743" y="3080"/>
                </a:cubicBezTo>
                <a:cubicBezTo>
                  <a:pt x="17748" y="3081"/>
                  <a:pt x="17751" y="3082"/>
                  <a:pt x="17755" y="3082"/>
                </a:cubicBezTo>
                <a:cubicBezTo>
                  <a:pt x="17790" y="3082"/>
                  <a:pt x="17802" y="3025"/>
                  <a:pt x="17762" y="3012"/>
                </a:cubicBezTo>
                <a:cubicBezTo>
                  <a:pt x="17747" y="3007"/>
                  <a:pt x="17733" y="3001"/>
                  <a:pt x="17718" y="2996"/>
                </a:cubicBezTo>
                <a:cubicBezTo>
                  <a:pt x="17714" y="2995"/>
                  <a:pt x="17709" y="2994"/>
                  <a:pt x="17705" y="2994"/>
                </a:cubicBezTo>
                <a:close/>
                <a:moveTo>
                  <a:pt x="24276" y="3000"/>
                </a:moveTo>
                <a:cubicBezTo>
                  <a:pt x="24270" y="3000"/>
                  <a:pt x="24264" y="3001"/>
                  <a:pt x="24257" y="3006"/>
                </a:cubicBezTo>
                <a:cubicBezTo>
                  <a:pt x="24242" y="3016"/>
                  <a:pt x="24228" y="3025"/>
                  <a:pt x="24213" y="3036"/>
                </a:cubicBezTo>
                <a:cubicBezTo>
                  <a:pt x="24180" y="3056"/>
                  <a:pt x="24200" y="3103"/>
                  <a:pt x="24230" y="3103"/>
                </a:cubicBezTo>
                <a:cubicBezTo>
                  <a:pt x="24236" y="3103"/>
                  <a:pt x="24243" y="3101"/>
                  <a:pt x="24249" y="3097"/>
                </a:cubicBezTo>
                <a:cubicBezTo>
                  <a:pt x="24265" y="3086"/>
                  <a:pt x="24278" y="3078"/>
                  <a:pt x="24293" y="3067"/>
                </a:cubicBezTo>
                <a:cubicBezTo>
                  <a:pt x="24325" y="3046"/>
                  <a:pt x="24306" y="3000"/>
                  <a:pt x="24276" y="3000"/>
                </a:cubicBezTo>
                <a:close/>
                <a:moveTo>
                  <a:pt x="20397" y="3033"/>
                </a:moveTo>
                <a:cubicBezTo>
                  <a:pt x="20352" y="3033"/>
                  <a:pt x="20352" y="3104"/>
                  <a:pt x="20397" y="3104"/>
                </a:cubicBezTo>
                <a:cubicBezTo>
                  <a:pt x="20397" y="3104"/>
                  <a:pt x="20398" y="3104"/>
                  <a:pt x="20398" y="3104"/>
                </a:cubicBezTo>
                <a:cubicBezTo>
                  <a:pt x="20442" y="3104"/>
                  <a:pt x="20443" y="3033"/>
                  <a:pt x="20397" y="3033"/>
                </a:cubicBezTo>
                <a:close/>
                <a:moveTo>
                  <a:pt x="18337" y="3043"/>
                </a:moveTo>
                <a:cubicBezTo>
                  <a:pt x="18293" y="3043"/>
                  <a:pt x="18292" y="3115"/>
                  <a:pt x="18338" y="3115"/>
                </a:cubicBezTo>
                <a:cubicBezTo>
                  <a:pt x="18385" y="3115"/>
                  <a:pt x="18385" y="3043"/>
                  <a:pt x="18338" y="3043"/>
                </a:cubicBezTo>
                <a:cubicBezTo>
                  <a:pt x="18338" y="3043"/>
                  <a:pt x="18338" y="3043"/>
                  <a:pt x="18337" y="3043"/>
                </a:cubicBezTo>
                <a:close/>
                <a:moveTo>
                  <a:pt x="18624" y="3030"/>
                </a:moveTo>
                <a:cubicBezTo>
                  <a:pt x="18592" y="3030"/>
                  <a:pt x="18570" y="3078"/>
                  <a:pt x="18606" y="3096"/>
                </a:cubicBezTo>
                <a:cubicBezTo>
                  <a:pt x="18616" y="3101"/>
                  <a:pt x="18625" y="3106"/>
                  <a:pt x="18636" y="3111"/>
                </a:cubicBezTo>
                <a:cubicBezTo>
                  <a:pt x="18642" y="3114"/>
                  <a:pt x="18647" y="3115"/>
                  <a:pt x="18652" y="3115"/>
                </a:cubicBezTo>
                <a:cubicBezTo>
                  <a:pt x="18685" y="3115"/>
                  <a:pt x="18707" y="3068"/>
                  <a:pt x="18672" y="3050"/>
                </a:cubicBezTo>
                <a:cubicBezTo>
                  <a:pt x="18661" y="3044"/>
                  <a:pt x="18652" y="3039"/>
                  <a:pt x="18641" y="3034"/>
                </a:cubicBezTo>
                <a:cubicBezTo>
                  <a:pt x="18635" y="3031"/>
                  <a:pt x="18630" y="3030"/>
                  <a:pt x="18624" y="3030"/>
                </a:cubicBezTo>
                <a:close/>
                <a:moveTo>
                  <a:pt x="19771" y="3031"/>
                </a:moveTo>
                <a:cubicBezTo>
                  <a:pt x="19767" y="3031"/>
                  <a:pt x="19762" y="3032"/>
                  <a:pt x="19757" y="3033"/>
                </a:cubicBezTo>
                <a:cubicBezTo>
                  <a:pt x="19716" y="3042"/>
                  <a:pt x="19729" y="3101"/>
                  <a:pt x="19766" y="3102"/>
                </a:cubicBezTo>
                <a:cubicBezTo>
                  <a:pt x="19771" y="3112"/>
                  <a:pt x="19783" y="3117"/>
                  <a:pt x="19795" y="3117"/>
                </a:cubicBezTo>
                <a:cubicBezTo>
                  <a:pt x="19801" y="3117"/>
                  <a:pt x="19808" y="3116"/>
                  <a:pt x="19813" y="3112"/>
                </a:cubicBezTo>
                <a:cubicBezTo>
                  <a:pt x="19831" y="3102"/>
                  <a:pt x="19834" y="3081"/>
                  <a:pt x="19826" y="3064"/>
                </a:cubicBezTo>
                <a:cubicBezTo>
                  <a:pt x="19817" y="3042"/>
                  <a:pt x="19794" y="3031"/>
                  <a:pt x="19771" y="3031"/>
                </a:cubicBezTo>
                <a:close/>
                <a:moveTo>
                  <a:pt x="22426" y="3040"/>
                </a:moveTo>
                <a:cubicBezTo>
                  <a:pt x="22408" y="3040"/>
                  <a:pt x="22391" y="3052"/>
                  <a:pt x="22391" y="3075"/>
                </a:cubicBezTo>
                <a:lnTo>
                  <a:pt x="22391" y="3105"/>
                </a:lnTo>
                <a:cubicBezTo>
                  <a:pt x="22390" y="3127"/>
                  <a:pt x="22407" y="3138"/>
                  <a:pt x="22425" y="3138"/>
                </a:cubicBezTo>
                <a:cubicBezTo>
                  <a:pt x="22442" y="3138"/>
                  <a:pt x="22460" y="3127"/>
                  <a:pt x="22461" y="3105"/>
                </a:cubicBezTo>
                <a:lnTo>
                  <a:pt x="22461" y="3075"/>
                </a:lnTo>
                <a:cubicBezTo>
                  <a:pt x="22461" y="3052"/>
                  <a:pt x="22443" y="3040"/>
                  <a:pt x="22426" y="3040"/>
                </a:cubicBezTo>
                <a:close/>
                <a:moveTo>
                  <a:pt x="15243" y="3095"/>
                </a:moveTo>
                <a:cubicBezTo>
                  <a:pt x="15197" y="3095"/>
                  <a:pt x="15197" y="3165"/>
                  <a:pt x="15243" y="3165"/>
                </a:cubicBezTo>
                <a:cubicBezTo>
                  <a:pt x="15289" y="3165"/>
                  <a:pt x="15289" y="3095"/>
                  <a:pt x="15243" y="3095"/>
                </a:cubicBezTo>
                <a:close/>
                <a:moveTo>
                  <a:pt x="16235" y="3097"/>
                </a:moveTo>
                <a:cubicBezTo>
                  <a:pt x="16190" y="3097"/>
                  <a:pt x="16189" y="3168"/>
                  <a:pt x="16235" y="3168"/>
                </a:cubicBezTo>
                <a:cubicBezTo>
                  <a:pt x="16280" y="3168"/>
                  <a:pt x="16280" y="3097"/>
                  <a:pt x="16235" y="3097"/>
                </a:cubicBezTo>
                <a:close/>
                <a:moveTo>
                  <a:pt x="15452" y="3154"/>
                </a:moveTo>
                <a:cubicBezTo>
                  <a:pt x="15406" y="3154"/>
                  <a:pt x="15406" y="3226"/>
                  <a:pt x="15452" y="3226"/>
                </a:cubicBezTo>
                <a:cubicBezTo>
                  <a:pt x="15453" y="3226"/>
                  <a:pt x="15453" y="3226"/>
                  <a:pt x="15453" y="3226"/>
                </a:cubicBezTo>
                <a:cubicBezTo>
                  <a:pt x="15498" y="3226"/>
                  <a:pt x="15499" y="3154"/>
                  <a:pt x="15452" y="3154"/>
                </a:cubicBezTo>
                <a:close/>
                <a:moveTo>
                  <a:pt x="12632" y="3075"/>
                </a:moveTo>
                <a:cubicBezTo>
                  <a:pt x="12618" y="3075"/>
                  <a:pt x="12604" y="3083"/>
                  <a:pt x="12600" y="3100"/>
                </a:cubicBezTo>
                <a:cubicBezTo>
                  <a:pt x="12586" y="3147"/>
                  <a:pt x="12580" y="3195"/>
                  <a:pt x="12580" y="3243"/>
                </a:cubicBezTo>
                <a:cubicBezTo>
                  <a:pt x="12579" y="3266"/>
                  <a:pt x="12597" y="3278"/>
                  <a:pt x="12615" y="3278"/>
                </a:cubicBezTo>
                <a:cubicBezTo>
                  <a:pt x="12632" y="3278"/>
                  <a:pt x="12650" y="3266"/>
                  <a:pt x="12650" y="3243"/>
                </a:cubicBezTo>
                <a:cubicBezTo>
                  <a:pt x="12652" y="3201"/>
                  <a:pt x="12657" y="3160"/>
                  <a:pt x="12668" y="3120"/>
                </a:cubicBezTo>
                <a:cubicBezTo>
                  <a:pt x="12675" y="3093"/>
                  <a:pt x="12653" y="3075"/>
                  <a:pt x="12632" y="3075"/>
                </a:cubicBezTo>
                <a:close/>
                <a:moveTo>
                  <a:pt x="18578" y="3225"/>
                </a:moveTo>
                <a:cubicBezTo>
                  <a:pt x="18532" y="3225"/>
                  <a:pt x="18532" y="3295"/>
                  <a:pt x="18578" y="3295"/>
                </a:cubicBezTo>
                <a:cubicBezTo>
                  <a:pt x="18624" y="3295"/>
                  <a:pt x="18624" y="3225"/>
                  <a:pt x="18578" y="3225"/>
                </a:cubicBezTo>
                <a:close/>
                <a:moveTo>
                  <a:pt x="21132" y="3231"/>
                </a:moveTo>
                <a:cubicBezTo>
                  <a:pt x="21086" y="3231"/>
                  <a:pt x="21086" y="3301"/>
                  <a:pt x="21132" y="3301"/>
                </a:cubicBezTo>
                <a:lnTo>
                  <a:pt x="21148" y="3301"/>
                </a:lnTo>
                <a:cubicBezTo>
                  <a:pt x="21193" y="3301"/>
                  <a:pt x="21193" y="3231"/>
                  <a:pt x="21148" y="3231"/>
                </a:cubicBezTo>
                <a:close/>
                <a:moveTo>
                  <a:pt x="21343" y="3247"/>
                </a:moveTo>
                <a:cubicBezTo>
                  <a:pt x="21297" y="3247"/>
                  <a:pt x="21297" y="3317"/>
                  <a:pt x="21343" y="3317"/>
                </a:cubicBezTo>
                <a:cubicBezTo>
                  <a:pt x="21389" y="3317"/>
                  <a:pt x="21389" y="3247"/>
                  <a:pt x="21343" y="3247"/>
                </a:cubicBezTo>
                <a:close/>
                <a:moveTo>
                  <a:pt x="18158" y="3174"/>
                </a:moveTo>
                <a:cubicBezTo>
                  <a:pt x="18111" y="3174"/>
                  <a:pt x="18081" y="3244"/>
                  <a:pt x="18131" y="3274"/>
                </a:cubicBezTo>
                <a:cubicBezTo>
                  <a:pt x="18155" y="3289"/>
                  <a:pt x="18180" y="3304"/>
                  <a:pt x="18205" y="3319"/>
                </a:cubicBezTo>
                <a:cubicBezTo>
                  <a:pt x="18214" y="3324"/>
                  <a:pt x="18223" y="3326"/>
                  <a:pt x="18232" y="3326"/>
                </a:cubicBezTo>
                <a:cubicBezTo>
                  <a:pt x="18278" y="3326"/>
                  <a:pt x="18309" y="3257"/>
                  <a:pt x="18260" y="3227"/>
                </a:cubicBezTo>
                <a:cubicBezTo>
                  <a:pt x="18236" y="3211"/>
                  <a:pt x="18211" y="3196"/>
                  <a:pt x="18185" y="3183"/>
                </a:cubicBezTo>
                <a:cubicBezTo>
                  <a:pt x="18176" y="3177"/>
                  <a:pt x="18166" y="3174"/>
                  <a:pt x="18158" y="3174"/>
                </a:cubicBezTo>
                <a:close/>
                <a:moveTo>
                  <a:pt x="3080" y="3181"/>
                </a:moveTo>
                <a:cubicBezTo>
                  <a:pt x="3056" y="3181"/>
                  <a:pt x="3036" y="3197"/>
                  <a:pt x="3028" y="3219"/>
                </a:cubicBezTo>
                <a:cubicBezTo>
                  <a:pt x="3023" y="3235"/>
                  <a:pt x="3017" y="3249"/>
                  <a:pt x="3012" y="3263"/>
                </a:cubicBezTo>
                <a:cubicBezTo>
                  <a:pt x="3004" y="3291"/>
                  <a:pt x="3023" y="3322"/>
                  <a:pt x="3049" y="3329"/>
                </a:cubicBezTo>
                <a:cubicBezTo>
                  <a:pt x="3053" y="3330"/>
                  <a:pt x="3057" y="3331"/>
                  <a:pt x="3062" y="3331"/>
                </a:cubicBezTo>
                <a:cubicBezTo>
                  <a:pt x="3086" y="3331"/>
                  <a:pt x="3107" y="3314"/>
                  <a:pt x="3115" y="3292"/>
                </a:cubicBezTo>
                <a:cubicBezTo>
                  <a:pt x="3120" y="3277"/>
                  <a:pt x="3125" y="3262"/>
                  <a:pt x="3130" y="3248"/>
                </a:cubicBezTo>
                <a:cubicBezTo>
                  <a:pt x="3140" y="3220"/>
                  <a:pt x="3120" y="3189"/>
                  <a:pt x="3094" y="3183"/>
                </a:cubicBezTo>
                <a:cubicBezTo>
                  <a:pt x="3089" y="3181"/>
                  <a:pt x="3084" y="3181"/>
                  <a:pt x="3080" y="3181"/>
                </a:cubicBezTo>
                <a:close/>
                <a:moveTo>
                  <a:pt x="10497" y="3263"/>
                </a:moveTo>
                <a:cubicBezTo>
                  <a:pt x="10452" y="3263"/>
                  <a:pt x="10450" y="3335"/>
                  <a:pt x="10497" y="3335"/>
                </a:cubicBezTo>
                <a:lnTo>
                  <a:pt x="10513" y="3335"/>
                </a:lnTo>
                <a:cubicBezTo>
                  <a:pt x="10559" y="3335"/>
                  <a:pt x="10559" y="3263"/>
                  <a:pt x="10513" y="3263"/>
                </a:cubicBezTo>
                <a:close/>
                <a:moveTo>
                  <a:pt x="11894" y="3205"/>
                </a:moveTo>
                <a:cubicBezTo>
                  <a:pt x="11868" y="3205"/>
                  <a:pt x="11841" y="3222"/>
                  <a:pt x="11841" y="3257"/>
                </a:cubicBezTo>
                <a:lnTo>
                  <a:pt x="11841" y="3301"/>
                </a:lnTo>
                <a:cubicBezTo>
                  <a:pt x="11841" y="3335"/>
                  <a:pt x="11868" y="3353"/>
                  <a:pt x="11895" y="3353"/>
                </a:cubicBezTo>
                <a:cubicBezTo>
                  <a:pt x="11922" y="3353"/>
                  <a:pt x="11948" y="3336"/>
                  <a:pt x="11948" y="3301"/>
                </a:cubicBezTo>
                <a:lnTo>
                  <a:pt x="11948" y="3257"/>
                </a:lnTo>
                <a:cubicBezTo>
                  <a:pt x="11948" y="3222"/>
                  <a:pt x="11921" y="3205"/>
                  <a:pt x="11894" y="3205"/>
                </a:cubicBezTo>
                <a:close/>
                <a:moveTo>
                  <a:pt x="14240" y="3240"/>
                </a:moveTo>
                <a:cubicBezTo>
                  <a:pt x="14199" y="3240"/>
                  <a:pt x="14162" y="3293"/>
                  <a:pt x="14199" y="3330"/>
                </a:cubicBezTo>
                <a:lnTo>
                  <a:pt x="14215" y="3346"/>
                </a:lnTo>
                <a:cubicBezTo>
                  <a:pt x="14226" y="3357"/>
                  <a:pt x="14239" y="3362"/>
                  <a:pt x="14251" y="3362"/>
                </a:cubicBezTo>
                <a:cubicBezTo>
                  <a:pt x="14292" y="3362"/>
                  <a:pt x="14329" y="3309"/>
                  <a:pt x="14292" y="3272"/>
                </a:cubicBezTo>
                <a:lnTo>
                  <a:pt x="14276" y="3256"/>
                </a:lnTo>
                <a:cubicBezTo>
                  <a:pt x="14265" y="3245"/>
                  <a:pt x="14252" y="3240"/>
                  <a:pt x="14240" y="3240"/>
                </a:cubicBezTo>
                <a:close/>
                <a:moveTo>
                  <a:pt x="12257" y="3267"/>
                </a:moveTo>
                <a:cubicBezTo>
                  <a:pt x="12230" y="3267"/>
                  <a:pt x="12206" y="3302"/>
                  <a:pt x="12230" y="3327"/>
                </a:cubicBezTo>
                <a:cubicBezTo>
                  <a:pt x="12240" y="3338"/>
                  <a:pt x="12251" y="3347"/>
                  <a:pt x="12260" y="3358"/>
                </a:cubicBezTo>
                <a:cubicBezTo>
                  <a:pt x="12268" y="3365"/>
                  <a:pt x="12276" y="3368"/>
                  <a:pt x="12284" y="3368"/>
                </a:cubicBezTo>
                <a:cubicBezTo>
                  <a:pt x="12312" y="3368"/>
                  <a:pt x="12336" y="3333"/>
                  <a:pt x="12310" y="3308"/>
                </a:cubicBezTo>
                <a:cubicBezTo>
                  <a:pt x="12299" y="3298"/>
                  <a:pt x="12289" y="3288"/>
                  <a:pt x="12280" y="3278"/>
                </a:cubicBezTo>
                <a:cubicBezTo>
                  <a:pt x="12273" y="3270"/>
                  <a:pt x="12265" y="3267"/>
                  <a:pt x="12257" y="3267"/>
                </a:cubicBezTo>
                <a:close/>
                <a:moveTo>
                  <a:pt x="7628" y="3226"/>
                </a:moveTo>
                <a:cubicBezTo>
                  <a:pt x="7607" y="3226"/>
                  <a:pt x="7585" y="3243"/>
                  <a:pt x="7590" y="3270"/>
                </a:cubicBezTo>
                <a:lnTo>
                  <a:pt x="7606" y="3345"/>
                </a:lnTo>
                <a:cubicBezTo>
                  <a:pt x="7610" y="3363"/>
                  <a:pt x="7623" y="3370"/>
                  <a:pt x="7637" y="3370"/>
                </a:cubicBezTo>
                <a:cubicBezTo>
                  <a:pt x="7657" y="3370"/>
                  <a:pt x="7680" y="3353"/>
                  <a:pt x="7674" y="3326"/>
                </a:cubicBezTo>
                <a:lnTo>
                  <a:pt x="7658" y="3252"/>
                </a:lnTo>
                <a:cubicBezTo>
                  <a:pt x="7655" y="3234"/>
                  <a:pt x="7642" y="3226"/>
                  <a:pt x="7628" y="3226"/>
                </a:cubicBezTo>
                <a:close/>
                <a:moveTo>
                  <a:pt x="8168" y="3301"/>
                </a:moveTo>
                <a:cubicBezTo>
                  <a:pt x="8122" y="3301"/>
                  <a:pt x="8122" y="3372"/>
                  <a:pt x="8168" y="3372"/>
                </a:cubicBezTo>
                <a:cubicBezTo>
                  <a:pt x="8213" y="3372"/>
                  <a:pt x="8213" y="3301"/>
                  <a:pt x="8168" y="3301"/>
                </a:cubicBezTo>
                <a:close/>
                <a:moveTo>
                  <a:pt x="20746" y="3274"/>
                </a:moveTo>
                <a:cubicBezTo>
                  <a:pt x="20722" y="3274"/>
                  <a:pt x="20698" y="3300"/>
                  <a:pt x="20711" y="3327"/>
                </a:cubicBezTo>
                <a:cubicBezTo>
                  <a:pt x="20716" y="3338"/>
                  <a:pt x="20722" y="3347"/>
                  <a:pt x="20727" y="3358"/>
                </a:cubicBezTo>
                <a:cubicBezTo>
                  <a:pt x="20734" y="3370"/>
                  <a:pt x="20744" y="3376"/>
                  <a:pt x="20755" y="3376"/>
                </a:cubicBezTo>
                <a:cubicBezTo>
                  <a:pt x="20778" y="3376"/>
                  <a:pt x="20803" y="3350"/>
                  <a:pt x="20789" y="3322"/>
                </a:cubicBezTo>
                <a:cubicBezTo>
                  <a:pt x="20784" y="3311"/>
                  <a:pt x="20778" y="3303"/>
                  <a:pt x="20773" y="3293"/>
                </a:cubicBezTo>
                <a:cubicBezTo>
                  <a:pt x="20766" y="3280"/>
                  <a:pt x="20756" y="3274"/>
                  <a:pt x="20746" y="3274"/>
                </a:cubicBezTo>
                <a:close/>
                <a:moveTo>
                  <a:pt x="5619" y="3310"/>
                </a:moveTo>
                <a:cubicBezTo>
                  <a:pt x="5572" y="3310"/>
                  <a:pt x="5572" y="3382"/>
                  <a:pt x="5619" y="3382"/>
                </a:cubicBezTo>
                <a:cubicBezTo>
                  <a:pt x="5665" y="3382"/>
                  <a:pt x="5665" y="3310"/>
                  <a:pt x="5619" y="3310"/>
                </a:cubicBezTo>
                <a:close/>
                <a:moveTo>
                  <a:pt x="4116" y="3291"/>
                </a:moveTo>
                <a:cubicBezTo>
                  <a:pt x="4089" y="3291"/>
                  <a:pt x="4065" y="3327"/>
                  <a:pt x="4090" y="3351"/>
                </a:cubicBezTo>
                <a:lnTo>
                  <a:pt x="4120" y="3382"/>
                </a:lnTo>
                <a:cubicBezTo>
                  <a:pt x="4128" y="3389"/>
                  <a:pt x="4136" y="3393"/>
                  <a:pt x="4144" y="3393"/>
                </a:cubicBezTo>
                <a:cubicBezTo>
                  <a:pt x="4171" y="3393"/>
                  <a:pt x="4196" y="3356"/>
                  <a:pt x="4170" y="3331"/>
                </a:cubicBezTo>
                <a:lnTo>
                  <a:pt x="4140" y="3301"/>
                </a:lnTo>
                <a:cubicBezTo>
                  <a:pt x="4133" y="3294"/>
                  <a:pt x="4124" y="3291"/>
                  <a:pt x="4116" y="3291"/>
                </a:cubicBezTo>
                <a:close/>
                <a:moveTo>
                  <a:pt x="2405" y="3271"/>
                </a:moveTo>
                <a:cubicBezTo>
                  <a:pt x="2377" y="3271"/>
                  <a:pt x="2353" y="3307"/>
                  <a:pt x="2378" y="3331"/>
                </a:cubicBezTo>
                <a:cubicBezTo>
                  <a:pt x="2398" y="3351"/>
                  <a:pt x="2418" y="3372"/>
                  <a:pt x="2439" y="3392"/>
                </a:cubicBezTo>
                <a:cubicBezTo>
                  <a:pt x="2446" y="3399"/>
                  <a:pt x="2455" y="3402"/>
                  <a:pt x="2462" y="3402"/>
                </a:cubicBezTo>
                <a:cubicBezTo>
                  <a:pt x="2490" y="3402"/>
                  <a:pt x="2513" y="3366"/>
                  <a:pt x="2488" y="3342"/>
                </a:cubicBezTo>
                <a:cubicBezTo>
                  <a:pt x="2467" y="3322"/>
                  <a:pt x="2449" y="3301"/>
                  <a:pt x="2429" y="3282"/>
                </a:cubicBezTo>
                <a:cubicBezTo>
                  <a:pt x="2421" y="3274"/>
                  <a:pt x="2413" y="3271"/>
                  <a:pt x="2405" y="3271"/>
                </a:cubicBezTo>
                <a:close/>
                <a:moveTo>
                  <a:pt x="4807" y="3304"/>
                </a:moveTo>
                <a:cubicBezTo>
                  <a:pt x="4738" y="3304"/>
                  <a:pt x="4738" y="3411"/>
                  <a:pt x="4807" y="3411"/>
                </a:cubicBezTo>
                <a:cubicBezTo>
                  <a:pt x="4807" y="3411"/>
                  <a:pt x="4808" y="3411"/>
                  <a:pt x="4809" y="3411"/>
                </a:cubicBezTo>
                <a:cubicBezTo>
                  <a:pt x="4875" y="3411"/>
                  <a:pt x="4875" y="3305"/>
                  <a:pt x="4807" y="3304"/>
                </a:cubicBezTo>
                <a:close/>
                <a:moveTo>
                  <a:pt x="9310" y="3350"/>
                </a:moveTo>
                <a:cubicBezTo>
                  <a:pt x="9264" y="3350"/>
                  <a:pt x="9264" y="3420"/>
                  <a:pt x="9310" y="3420"/>
                </a:cubicBezTo>
                <a:cubicBezTo>
                  <a:pt x="9355" y="3420"/>
                  <a:pt x="9355" y="3350"/>
                  <a:pt x="9310" y="3350"/>
                </a:cubicBezTo>
                <a:close/>
                <a:moveTo>
                  <a:pt x="20097" y="3255"/>
                </a:moveTo>
                <a:cubicBezTo>
                  <a:pt x="20056" y="3255"/>
                  <a:pt x="20019" y="3309"/>
                  <a:pt x="20057" y="3346"/>
                </a:cubicBezTo>
                <a:cubicBezTo>
                  <a:pt x="20082" y="3370"/>
                  <a:pt x="20107" y="3395"/>
                  <a:pt x="20132" y="3421"/>
                </a:cubicBezTo>
                <a:cubicBezTo>
                  <a:pt x="20143" y="3433"/>
                  <a:pt x="20155" y="3437"/>
                  <a:pt x="20168" y="3437"/>
                </a:cubicBezTo>
                <a:cubicBezTo>
                  <a:pt x="20208" y="3437"/>
                  <a:pt x="20244" y="3384"/>
                  <a:pt x="20207" y="3347"/>
                </a:cubicBezTo>
                <a:cubicBezTo>
                  <a:pt x="20182" y="3322"/>
                  <a:pt x="20158" y="3298"/>
                  <a:pt x="20133" y="3272"/>
                </a:cubicBezTo>
                <a:cubicBezTo>
                  <a:pt x="20122" y="3260"/>
                  <a:pt x="20109" y="3255"/>
                  <a:pt x="20097" y="3255"/>
                </a:cubicBezTo>
                <a:close/>
                <a:moveTo>
                  <a:pt x="408" y="3344"/>
                </a:moveTo>
                <a:cubicBezTo>
                  <a:pt x="394" y="3344"/>
                  <a:pt x="380" y="3351"/>
                  <a:pt x="374" y="3368"/>
                </a:cubicBezTo>
                <a:cubicBezTo>
                  <a:pt x="369" y="3384"/>
                  <a:pt x="364" y="3398"/>
                  <a:pt x="359" y="3413"/>
                </a:cubicBezTo>
                <a:cubicBezTo>
                  <a:pt x="350" y="3439"/>
                  <a:pt x="371" y="3457"/>
                  <a:pt x="393" y="3457"/>
                </a:cubicBezTo>
                <a:cubicBezTo>
                  <a:pt x="407" y="3457"/>
                  <a:pt x="421" y="3449"/>
                  <a:pt x="427" y="3432"/>
                </a:cubicBezTo>
                <a:cubicBezTo>
                  <a:pt x="432" y="3416"/>
                  <a:pt x="437" y="3403"/>
                  <a:pt x="442" y="3388"/>
                </a:cubicBezTo>
                <a:cubicBezTo>
                  <a:pt x="451" y="3361"/>
                  <a:pt x="429" y="3344"/>
                  <a:pt x="408" y="3344"/>
                </a:cubicBezTo>
                <a:close/>
                <a:moveTo>
                  <a:pt x="17183" y="3307"/>
                </a:moveTo>
                <a:cubicBezTo>
                  <a:pt x="17142" y="3307"/>
                  <a:pt x="17106" y="3360"/>
                  <a:pt x="17143" y="3398"/>
                </a:cubicBezTo>
                <a:lnTo>
                  <a:pt x="17188" y="3442"/>
                </a:lnTo>
                <a:cubicBezTo>
                  <a:pt x="17199" y="3453"/>
                  <a:pt x="17212" y="3458"/>
                  <a:pt x="17224" y="3458"/>
                </a:cubicBezTo>
                <a:cubicBezTo>
                  <a:pt x="17264" y="3458"/>
                  <a:pt x="17301" y="3405"/>
                  <a:pt x="17264" y="3368"/>
                </a:cubicBezTo>
                <a:lnTo>
                  <a:pt x="17220" y="3324"/>
                </a:lnTo>
                <a:cubicBezTo>
                  <a:pt x="17208" y="3312"/>
                  <a:pt x="17195" y="3307"/>
                  <a:pt x="17183" y="3307"/>
                </a:cubicBezTo>
                <a:close/>
                <a:moveTo>
                  <a:pt x="15245" y="3363"/>
                </a:moveTo>
                <a:cubicBezTo>
                  <a:pt x="15175" y="3363"/>
                  <a:pt x="15175" y="3471"/>
                  <a:pt x="15245" y="3471"/>
                </a:cubicBezTo>
                <a:cubicBezTo>
                  <a:pt x="15313" y="3471"/>
                  <a:pt x="15313" y="3363"/>
                  <a:pt x="15245" y="3363"/>
                </a:cubicBezTo>
                <a:close/>
                <a:moveTo>
                  <a:pt x="1803" y="3344"/>
                </a:moveTo>
                <a:cubicBezTo>
                  <a:pt x="1763" y="3344"/>
                  <a:pt x="1727" y="3398"/>
                  <a:pt x="1763" y="3435"/>
                </a:cubicBezTo>
                <a:cubicBezTo>
                  <a:pt x="1773" y="3445"/>
                  <a:pt x="1783" y="3455"/>
                  <a:pt x="1792" y="3465"/>
                </a:cubicBezTo>
                <a:cubicBezTo>
                  <a:pt x="1802" y="3477"/>
                  <a:pt x="1815" y="3481"/>
                  <a:pt x="1827" y="3481"/>
                </a:cubicBezTo>
                <a:cubicBezTo>
                  <a:pt x="1867" y="3481"/>
                  <a:pt x="1904" y="3428"/>
                  <a:pt x="1868" y="3390"/>
                </a:cubicBezTo>
                <a:cubicBezTo>
                  <a:pt x="1858" y="3380"/>
                  <a:pt x="1848" y="3369"/>
                  <a:pt x="1839" y="3361"/>
                </a:cubicBezTo>
                <a:cubicBezTo>
                  <a:pt x="1828" y="3349"/>
                  <a:pt x="1816" y="3344"/>
                  <a:pt x="1803" y="3344"/>
                </a:cubicBezTo>
                <a:close/>
                <a:moveTo>
                  <a:pt x="5170" y="3352"/>
                </a:moveTo>
                <a:cubicBezTo>
                  <a:pt x="5146" y="3352"/>
                  <a:pt x="5126" y="3368"/>
                  <a:pt x="5118" y="3390"/>
                </a:cubicBezTo>
                <a:cubicBezTo>
                  <a:pt x="5113" y="3405"/>
                  <a:pt x="5107" y="3420"/>
                  <a:pt x="5102" y="3435"/>
                </a:cubicBezTo>
                <a:cubicBezTo>
                  <a:pt x="5092" y="3462"/>
                  <a:pt x="5113" y="3494"/>
                  <a:pt x="5139" y="3500"/>
                </a:cubicBezTo>
                <a:cubicBezTo>
                  <a:pt x="5144" y="3501"/>
                  <a:pt x="5148" y="3502"/>
                  <a:pt x="5153" y="3502"/>
                </a:cubicBezTo>
                <a:cubicBezTo>
                  <a:pt x="5177" y="3502"/>
                  <a:pt x="5197" y="3485"/>
                  <a:pt x="5205" y="3463"/>
                </a:cubicBezTo>
                <a:cubicBezTo>
                  <a:pt x="5210" y="3449"/>
                  <a:pt x="5215" y="3434"/>
                  <a:pt x="5220" y="3419"/>
                </a:cubicBezTo>
                <a:cubicBezTo>
                  <a:pt x="5231" y="3392"/>
                  <a:pt x="5210" y="3361"/>
                  <a:pt x="5184" y="3353"/>
                </a:cubicBezTo>
                <a:cubicBezTo>
                  <a:pt x="5179" y="3352"/>
                  <a:pt x="5175" y="3352"/>
                  <a:pt x="5170" y="3352"/>
                </a:cubicBezTo>
                <a:close/>
                <a:moveTo>
                  <a:pt x="8571" y="3378"/>
                </a:moveTo>
                <a:cubicBezTo>
                  <a:pt x="8558" y="3378"/>
                  <a:pt x="8545" y="3386"/>
                  <a:pt x="8541" y="3404"/>
                </a:cubicBezTo>
                <a:lnTo>
                  <a:pt x="8526" y="3478"/>
                </a:lnTo>
                <a:cubicBezTo>
                  <a:pt x="8520" y="3506"/>
                  <a:pt x="8542" y="3523"/>
                  <a:pt x="8563" y="3523"/>
                </a:cubicBezTo>
                <a:cubicBezTo>
                  <a:pt x="8577" y="3523"/>
                  <a:pt x="8590" y="3515"/>
                  <a:pt x="8594" y="3498"/>
                </a:cubicBezTo>
                <a:lnTo>
                  <a:pt x="8609" y="3424"/>
                </a:lnTo>
                <a:cubicBezTo>
                  <a:pt x="8614" y="3396"/>
                  <a:pt x="8592" y="3378"/>
                  <a:pt x="8571" y="3378"/>
                </a:cubicBezTo>
                <a:close/>
                <a:moveTo>
                  <a:pt x="17691" y="3432"/>
                </a:moveTo>
                <a:cubicBezTo>
                  <a:pt x="17673" y="3432"/>
                  <a:pt x="17655" y="3443"/>
                  <a:pt x="17655" y="3467"/>
                </a:cubicBezTo>
                <a:lnTo>
                  <a:pt x="17655" y="3497"/>
                </a:lnTo>
                <a:cubicBezTo>
                  <a:pt x="17655" y="3519"/>
                  <a:pt x="17673" y="3531"/>
                  <a:pt x="17691" y="3531"/>
                </a:cubicBezTo>
                <a:cubicBezTo>
                  <a:pt x="17708" y="3531"/>
                  <a:pt x="17726" y="3519"/>
                  <a:pt x="17726" y="3497"/>
                </a:cubicBezTo>
                <a:lnTo>
                  <a:pt x="17726" y="3467"/>
                </a:lnTo>
                <a:cubicBezTo>
                  <a:pt x="17726" y="3443"/>
                  <a:pt x="17708" y="3432"/>
                  <a:pt x="17691" y="3432"/>
                </a:cubicBezTo>
                <a:close/>
                <a:moveTo>
                  <a:pt x="1233" y="3415"/>
                </a:moveTo>
                <a:cubicBezTo>
                  <a:pt x="1213" y="3415"/>
                  <a:pt x="1195" y="3425"/>
                  <a:pt x="1184" y="3441"/>
                </a:cubicBezTo>
                <a:cubicBezTo>
                  <a:pt x="1174" y="3457"/>
                  <a:pt x="1165" y="3472"/>
                  <a:pt x="1155" y="3486"/>
                </a:cubicBezTo>
                <a:cubicBezTo>
                  <a:pt x="1139" y="3509"/>
                  <a:pt x="1149" y="3545"/>
                  <a:pt x="1174" y="3560"/>
                </a:cubicBezTo>
                <a:cubicBezTo>
                  <a:pt x="1182" y="3565"/>
                  <a:pt x="1191" y="3567"/>
                  <a:pt x="1200" y="3567"/>
                </a:cubicBezTo>
                <a:cubicBezTo>
                  <a:pt x="1218" y="3567"/>
                  <a:pt x="1236" y="3557"/>
                  <a:pt x="1247" y="3540"/>
                </a:cubicBezTo>
                <a:cubicBezTo>
                  <a:pt x="1257" y="3524"/>
                  <a:pt x="1267" y="3509"/>
                  <a:pt x="1277" y="3495"/>
                </a:cubicBezTo>
                <a:cubicBezTo>
                  <a:pt x="1293" y="3472"/>
                  <a:pt x="1283" y="3436"/>
                  <a:pt x="1257" y="3421"/>
                </a:cubicBezTo>
                <a:cubicBezTo>
                  <a:pt x="1249" y="3417"/>
                  <a:pt x="1241" y="3415"/>
                  <a:pt x="1233" y="3415"/>
                </a:cubicBezTo>
                <a:close/>
                <a:moveTo>
                  <a:pt x="24726" y="3463"/>
                </a:moveTo>
                <a:cubicBezTo>
                  <a:pt x="24655" y="3463"/>
                  <a:pt x="24655" y="3571"/>
                  <a:pt x="24726" y="3571"/>
                </a:cubicBezTo>
                <a:cubicBezTo>
                  <a:pt x="24795" y="3571"/>
                  <a:pt x="24795" y="3463"/>
                  <a:pt x="24726" y="3463"/>
                </a:cubicBezTo>
                <a:close/>
                <a:moveTo>
                  <a:pt x="22304" y="3504"/>
                </a:moveTo>
                <a:cubicBezTo>
                  <a:pt x="22259" y="3504"/>
                  <a:pt x="22259" y="3575"/>
                  <a:pt x="22304" y="3575"/>
                </a:cubicBezTo>
                <a:cubicBezTo>
                  <a:pt x="22350" y="3575"/>
                  <a:pt x="22350" y="3504"/>
                  <a:pt x="22304" y="3504"/>
                </a:cubicBezTo>
                <a:close/>
                <a:moveTo>
                  <a:pt x="16262" y="3513"/>
                </a:moveTo>
                <a:cubicBezTo>
                  <a:pt x="16228" y="3513"/>
                  <a:pt x="16216" y="3572"/>
                  <a:pt x="16254" y="3584"/>
                </a:cubicBezTo>
                <a:cubicBezTo>
                  <a:pt x="16268" y="3589"/>
                  <a:pt x="16284" y="3594"/>
                  <a:pt x="16299" y="3602"/>
                </a:cubicBezTo>
                <a:cubicBezTo>
                  <a:pt x="16303" y="3603"/>
                  <a:pt x="16307" y="3604"/>
                  <a:pt x="16311" y="3604"/>
                </a:cubicBezTo>
                <a:cubicBezTo>
                  <a:pt x="16346" y="3604"/>
                  <a:pt x="16357" y="3546"/>
                  <a:pt x="16319" y="3534"/>
                </a:cubicBezTo>
                <a:cubicBezTo>
                  <a:pt x="16304" y="3528"/>
                  <a:pt x="16288" y="3523"/>
                  <a:pt x="16274" y="3516"/>
                </a:cubicBezTo>
                <a:cubicBezTo>
                  <a:pt x="16269" y="3514"/>
                  <a:pt x="16265" y="3513"/>
                  <a:pt x="16262" y="3513"/>
                </a:cubicBezTo>
                <a:close/>
                <a:moveTo>
                  <a:pt x="6128" y="3522"/>
                </a:moveTo>
                <a:cubicBezTo>
                  <a:pt x="6110" y="3522"/>
                  <a:pt x="6092" y="3534"/>
                  <a:pt x="6092" y="3557"/>
                </a:cubicBezTo>
                <a:lnTo>
                  <a:pt x="6092" y="3572"/>
                </a:lnTo>
                <a:cubicBezTo>
                  <a:pt x="6092" y="3595"/>
                  <a:pt x="6110" y="3607"/>
                  <a:pt x="6128" y="3607"/>
                </a:cubicBezTo>
                <a:cubicBezTo>
                  <a:pt x="6145" y="3607"/>
                  <a:pt x="6163" y="3595"/>
                  <a:pt x="6163" y="3572"/>
                </a:cubicBezTo>
                <a:lnTo>
                  <a:pt x="6163" y="3557"/>
                </a:lnTo>
                <a:cubicBezTo>
                  <a:pt x="6163" y="3534"/>
                  <a:pt x="6145" y="3522"/>
                  <a:pt x="6128" y="3522"/>
                </a:cubicBezTo>
                <a:close/>
                <a:moveTo>
                  <a:pt x="15948" y="3562"/>
                </a:moveTo>
                <a:cubicBezTo>
                  <a:pt x="15902" y="3562"/>
                  <a:pt x="15902" y="3632"/>
                  <a:pt x="15948" y="3632"/>
                </a:cubicBezTo>
                <a:lnTo>
                  <a:pt x="15964" y="3632"/>
                </a:lnTo>
                <a:cubicBezTo>
                  <a:pt x="15964" y="3632"/>
                  <a:pt x="15964" y="3632"/>
                  <a:pt x="15965" y="3632"/>
                </a:cubicBezTo>
                <a:cubicBezTo>
                  <a:pt x="16010" y="3632"/>
                  <a:pt x="16009" y="3562"/>
                  <a:pt x="15964" y="3562"/>
                </a:cubicBezTo>
                <a:close/>
                <a:moveTo>
                  <a:pt x="15149" y="3500"/>
                </a:moveTo>
                <a:cubicBezTo>
                  <a:pt x="15140" y="3500"/>
                  <a:pt x="15132" y="3503"/>
                  <a:pt x="15127" y="3511"/>
                </a:cubicBezTo>
                <a:cubicBezTo>
                  <a:pt x="15107" y="3536"/>
                  <a:pt x="15086" y="3561"/>
                  <a:pt x="15066" y="3586"/>
                </a:cubicBezTo>
                <a:cubicBezTo>
                  <a:pt x="15054" y="3602"/>
                  <a:pt x="15052" y="3620"/>
                  <a:pt x="15066" y="3635"/>
                </a:cubicBezTo>
                <a:cubicBezTo>
                  <a:pt x="15072" y="3641"/>
                  <a:pt x="15083" y="3645"/>
                  <a:pt x="15093" y="3645"/>
                </a:cubicBezTo>
                <a:cubicBezTo>
                  <a:pt x="15102" y="3645"/>
                  <a:pt x="15111" y="3642"/>
                  <a:pt x="15116" y="3635"/>
                </a:cubicBezTo>
                <a:cubicBezTo>
                  <a:pt x="15136" y="3610"/>
                  <a:pt x="15157" y="3586"/>
                  <a:pt x="15177" y="3561"/>
                </a:cubicBezTo>
                <a:cubicBezTo>
                  <a:pt x="15188" y="3545"/>
                  <a:pt x="15190" y="3525"/>
                  <a:pt x="15177" y="3511"/>
                </a:cubicBezTo>
                <a:cubicBezTo>
                  <a:pt x="15170" y="3504"/>
                  <a:pt x="15159" y="3500"/>
                  <a:pt x="15149" y="3500"/>
                </a:cubicBezTo>
                <a:close/>
                <a:moveTo>
                  <a:pt x="19657" y="3603"/>
                </a:moveTo>
                <a:cubicBezTo>
                  <a:pt x="19613" y="3603"/>
                  <a:pt x="19614" y="3673"/>
                  <a:pt x="19658" y="3673"/>
                </a:cubicBezTo>
                <a:cubicBezTo>
                  <a:pt x="19705" y="3673"/>
                  <a:pt x="19705" y="3603"/>
                  <a:pt x="19658" y="3603"/>
                </a:cubicBezTo>
                <a:cubicBezTo>
                  <a:pt x="19658" y="3603"/>
                  <a:pt x="19658" y="3603"/>
                  <a:pt x="19657" y="3603"/>
                </a:cubicBezTo>
                <a:close/>
                <a:moveTo>
                  <a:pt x="4055" y="3592"/>
                </a:moveTo>
                <a:cubicBezTo>
                  <a:pt x="4037" y="3592"/>
                  <a:pt x="4020" y="3603"/>
                  <a:pt x="4020" y="3626"/>
                </a:cubicBezTo>
                <a:lnTo>
                  <a:pt x="4020" y="3641"/>
                </a:lnTo>
                <a:cubicBezTo>
                  <a:pt x="4020" y="3664"/>
                  <a:pt x="4037" y="3676"/>
                  <a:pt x="4055" y="3676"/>
                </a:cubicBezTo>
                <a:cubicBezTo>
                  <a:pt x="4073" y="3676"/>
                  <a:pt x="4090" y="3664"/>
                  <a:pt x="4090" y="3641"/>
                </a:cubicBezTo>
                <a:lnTo>
                  <a:pt x="4090" y="3626"/>
                </a:lnTo>
                <a:cubicBezTo>
                  <a:pt x="4090" y="3603"/>
                  <a:pt x="4073" y="3592"/>
                  <a:pt x="4055" y="3592"/>
                </a:cubicBezTo>
                <a:close/>
                <a:moveTo>
                  <a:pt x="21734" y="3594"/>
                </a:moveTo>
                <a:cubicBezTo>
                  <a:pt x="21724" y="3594"/>
                  <a:pt x="21715" y="3597"/>
                  <a:pt x="21708" y="3604"/>
                </a:cubicBezTo>
                <a:cubicBezTo>
                  <a:pt x="21702" y="3608"/>
                  <a:pt x="21696" y="3609"/>
                  <a:pt x="21689" y="3609"/>
                </a:cubicBezTo>
                <a:cubicBezTo>
                  <a:pt x="21687" y="3609"/>
                  <a:pt x="21684" y="3609"/>
                  <a:pt x="21681" y="3609"/>
                </a:cubicBezTo>
                <a:cubicBezTo>
                  <a:pt x="21678" y="3608"/>
                  <a:pt x="21675" y="3608"/>
                  <a:pt x="21672" y="3608"/>
                </a:cubicBezTo>
                <a:cubicBezTo>
                  <a:pt x="21635" y="3608"/>
                  <a:pt x="21621" y="3668"/>
                  <a:pt x="21662" y="3677"/>
                </a:cubicBezTo>
                <a:cubicBezTo>
                  <a:pt x="21672" y="3680"/>
                  <a:pt x="21681" y="3681"/>
                  <a:pt x="21689" y="3681"/>
                </a:cubicBezTo>
                <a:cubicBezTo>
                  <a:pt x="21714" y="3681"/>
                  <a:pt x="21737" y="3671"/>
                  <a:pt x="21757" y="3654"/>
                </a:cubicBezTo>
                <a:cubicBezTo>
                  <a:pt x="21772" y="3641"/>
                  <a:pt x="21769" y="3615"/>
                  <a:pt x="21758" y="3604"/>
                </a:cubicBezTo>
                <a:cubicBezTo>
                  <a:pt x="21751" y="3597"/>
                  <a:pt x="21742" y="3594"/>
                  <a:pt x="21734" y="3594"/>
                </a:cubicBezTo>
                <a:close/>
                <a:moveTo>
                  <a:pt x="22992" y="3567"/>
                </a:moveTo>
                <a:cubicBezTo>
                  <a:pt x="22984" y="3567"/>
                  <a:pt x="22976" y="3570"/>
                  <a:pt x="22969" y="3578"/>
                </a:cubicBezTo>
                <a:lnTo>
                  <a:pt x="22925" y="3623"/>
                </a:lnTo>
                <a:cubicBezTo>
                  <a:pt x="22900" y="3647"/>
                  <a:pt x="22923" y="3682"/>
                  <a:pt x="22950" y="3682"/>
                </a:cubicBezTo>
                <a:cubicBezTo>
                  <a:pt x="22958" y="3682"/>
                  <a:pt x="22967" y="3679"/>
                  <a:pt x="22974" y="3672"/>
                </a:cubicBezTo>
                <a:lnTo>
                  <a:pt x="23019" y="3628"/>
                </a:lnTo>
                <a:cubicBezTo>
                  <a:pt x="23044" y="3602"/>
                  <a:pt x="23019" y="3567"/>
                  <a:pt x="22992" y="3567"/>
                </a:cubicBezTo>
                <a:close/>
                <a:moveTo>
                  <a:pt x="23623" y="3597"/>
                </a:moveTo>
                <a:cubicBezTo>
                  <a:pt x="23553" y="3597"/>
                  <a:pt x="23553" y="3704"/>
                  <a:pt x="23623" y="3704"/>
                </a:cubicBezTo>
                <a:cubicBezTo>
                  <a:pt x="23692" y="3703"/>
                  <a:pt x="23692" y="3597"/>
                  <a:pt x="23623" y="3597"/>
                </a:cubicBezTo>
                <a:close/>
                <a:moveTo>
                  <a:pt x="6457" y="3586"/>
                </a:moveTo>
                <a:cubicBezTo>
                  <a:pt x="6447" y="3586"/>
                  <a:pt x="6437" y="3592"/>
                  <a:pt x="6430" y="3605"/>
                </a:cubicBezTo>
                <a:cubicBezTo>
                  <a:pt x="6420" y="3625"/>
                  <a:pt x="6411" y="3646"/>
                  <a:pt x="6400" y="3666"/>
                </a:cubicBezTo>
                <a:cubicBezTo>
                  <a:pt x="6386" y="3694"/>
                  <a:pt x="6410" y="3720"/>
                  <a:pt x="6434" y="3720"/>
                </a:cubicBezTo>
                <a:cubicBezTo>
                  <a:pt x="6445" y="3720"/>
                  <a:pt x="6455" y="3714"/>
                  <a:pt x="6462" y="3701"/>
                </a:cubicBezTo>
                <a:cubicBezTo>
                  <a:pt x="6472" y="3681"/>
                  <a:pt x="6482" y="3660"/>
                  <a:pt x="6492" y="3640"/>
                </a:cubicBezTo>
                <a:cubicBezTo>
                  <a:pt x="6505" y="3612"/>
                  <a:pt x="6481" y="3586"/>
                  <a:pt x="6457" y="3586"/>
                </a:cubicBezTo>
                <a:close/>
                <a:moveTo>
                  <a:pt x="11894" y="3581"/>
                </a:moveTo>
                <a:cubicBezTo>
                  <a:pt x="11871" y="3581"/>
                  <a:pt x="11850" y="3597"/>
                  <a:pt x="11842" y="3619"/>
                </a:cubicBezTo>
                <a:cubicBezTo>
                  <a:pt x="11837" y="3635"/>
                  <a:pt x="11832" y="3650"/>
                  <a:pt x="11827" y="3664"/>
                </a:cubicBezTo>
                <a:cubicBezTo>
                  <a:pt x="11817" y="3691"/>
                  <a:pt x="11837" y="3722"/>
                  <a:pt x="11863" y="3729"/>
                </a:cubicBezTo>
                <a:cubicBezTo>
                  <a:pt x="11868" y="3731"/>
                  <a:pt x="11873" y="3731"/>
                  <a:pt x="11877" y="3731"/>
                </a:cubicBezTo>
                <a:cubicBezTo>
                  <a:pt x="11900" y="3731"/>
                  <a:pt x="11921" y="3715"/>
                  <a:pt x="11929" y="3693"/>
                </a:cubicBezTo>
                <a:cubicBezTo>
                  <a:pt x="11934" y="3677"/>
                  <a:pt x="11940" y="3662"/>
                  <a:pt x="11944" y="3649"/>
                </a:cubicBezTo>
                <a:cubicBezTo>
                  <a:pt x="11953" y="3620"/>
                  <a:pt x="11933" y="3589"/>
                  <a:pt x="11907" y="3583"/>
                </a:cubicBezTo>
                <a:cubicBezTo>
                  <a:pt x="11903" y="3582"/>
                  <a:pt x="11899" y="3581"/>
                  <a:pt x="11894" y="3581"/>
                </a:cubicBezTo>
                <a:close/>
                <a:moveTo>
                  <a:pt x="23940" y="3629"/>
                </a:moveTo>
                <a:cubicBezTo>
                  <a:pt x="23870" y="3629"/>
                  <a:pt x="23870" y="3736"/>
                  <a:pt x="23940" y="3736"/>
                </a:cubicBezTo>
                <a:lnTo>
                  <a:pt x="23984" y="3736"/>
                </a:lnTo>
                <a:cubicBezTo>
                  <a:pt x="24052" y="3735"/>
                  <a:pt x="24053" y="3629"/>
                  <a:pt x="23984" y="3629"/>
                </a:cubicBezTo>
                <a:close/>
                <a:moveTo>
                  <a:pt x="18850" y="3628"/>
                </a:moveTo>
                <a:cubicBezTo>
                  <a:pt x="18832" y="3628"/>
                  <a:pt x="18813" y="3638"/>
                  <a:pt x="18804" y="3655"/>
                </a:cubicBezTo>
                <a:cubicBezTo>
                  <a:pt x="18798" y="3666"/>
                  <a:pt x="18793" y="3675"/>
                  <a:pt x="18788" y="3685"/>
                </a:cubicBezTo>
                <a:cubicBezTo>
                  <a:pt x="18775" y="3712"/>
                  <a:pt x="18782" y="3743"/>
                  <a:pt x="18808" y="3759"/>
                </a:cubicBezTo>
                <a:cubicBezTo>
                  <a:pt x="18815" y="3763"/>
                  <a:pt x="18824" y="3765"/>
                  <a:pt x="18834" y="3765"/>
                </a:cubicBezTo>
                <a:cubicBezTo>
                  <a:pt x="18853" y="3765"/>
                  <a:pt x="18872" y="3756"/>
                  <a:pt x="18881" y="3739"/>
                </a:cubicBezTo>
                <a:cubicBezTo>
                  <a:pt x="18886" y="3728"/>
                  <a:pt x="18892" y="3719"/>
                  <a:pt x="18897" y="3708"/>
                </a:cubicBezTo>
                <a:cubicBezTo>
                  <a:pt x="18908" y="3682"/>
                  <a:pt x="18902" y="3651"/>
                  <a:pt x="18877" y="3635"/>
                </a:cubicBezTo>
                <a:cubicBezTo>
                  <a:pt x="18869" y="3630"/>
                  <a:pt x="18860" y="3628"/>
                  <a:pt x="18850" y="3628"/>
                </a:cubicBezTo>
                <a:close/>
                <a:moveTo>
                  <a:pt x="14433" y="3710"/>
                </a:moveTo>
                <a:cubicBezTo>
                  <a:pt x="14387" y="3710"/>
                  <a:pt x="14387" y="3781"/>
                  <a:pt x="14433" y="3781"/>
                </a:cubicBezTo>
                <a:cubicBezTo>
                  <a:pt x="14478" y="3781"/>
                  <a:pt x="14478" y="3710"/>
                  <a:pt x="14433" y="3710"/>
                </a:cubicBezTo>
                <a:close/>
                <a:moveTo>
                  <a:pt x="12930" y="3690"/>
                </a:moveTo>
                <a:cubicBezTo>
                  <a:pt x="12903" y="3690"/>
                  <a:pt x="12880" y="3726"/>
                  <a:pt x="12905" y="3750"/>
                </a:cubicBezTo>
                <a:lnTo>
                  <a:pt x="12935" y="3781"/>
                </a:lnTo>
                <a:cubicBezTo>
                  <a:pt x="12942" y="3788"/>
                  <a:pt x="12950" y="3791"/>
                  <a:pt x="12958" y="3791"/>
                </a:cubicBezTo>
                <a:cubicBezTo>
                  <a:pt x="12985" y="3791"/>
                  <a:pt x="13009" y="3755"/>
                  <a:pt x="12984" y="3730"/>
                </a:cubicBezTo>
                <a:cubicBezTo>
                  <a:pt x="12974" y="3720"/>
                  <a:pt x="12963" y="3712"/>
                  <a:pt x="12954" y="3701"/>
                </a:cubicBezTo>
                <a:cubicBezTo>
                  <a:pt x="12946" y="3693"/>
                  <a:pt x="12938" y="3690"/>
                  <a:pt x="12930" y="3690"/>
                </a:cubicBezTo>
                <a:close/>
                <a:moveTo>
                  <a:pt x="234" y="3699"/>
                </a:moveTo>
                <a:cubicBezTo>
                  <a:pt x="224" y="3699"/>
                  <a:pt x="213" y="3705"/>
                  <a:pt x="207" y="3718"/>
                </a:cubicBezTo>
                <a:cubicBezTo>
                  <a:pt x="201" y="3728"/>
                  <a:pt x="196" y="3738"/>
                  <a:pt x="191" y="3748"/>
                </a:cubicBezTo>
                <a:cubicBezTo>
                  <a:pt x="177" y="3776"/>
                  <a:pt x="202" y="3801"/>
                  <a:pt x="225" y="3801"/>
                </a:cubicBezTo>
                <a:cubicBezTo>
                  <a:pt x="236" y="3801"/>
                  <a:pt x="246" y="3796"/>
                  <a:pt x="252" y="3783"/>
                </a:cubicBezTo>
                <a:cubicBezTo>
                  <a:pt x="257" y="3772"/>
                  <a:pt x="262" y="3764"/>
                  <a:pt x="267" y="3754"/>
                </a:cubicBezTo>
                <a:cubicBezTo>
                  <a:pt x="282" y="3725"/>
                  <a:pt x="258" y="3699"/>
                  <a:pt x="234" y="3699"/>
                </a:cubicBezTo>
                <a:close/>
                <a:moveTo>
                  <a:pt x="11219" y="3671"/>
                </a:moveTo>
                <a:cubicBezTo>
                  <a:pt x="11191" y="3671"/>
                  <a:pt x="11168" y="3706"/>
                  <a:pt x="11193" y="3730"/>
                </a:cubicBezTo>
                <a:cubicBezTo>
                  <a:pt x="11213" y="3750"/>
                  <a:pt x="11233" y="3771"/>
                  <a:pt x="11254" y="3791"/>
                </a:cubicBezTo>
                <a:cubicBezTo>
                  <a:pt x="11261" y="3799"/>
                  <a:pt x="11269" y="3802"/>
                  <a:pt x="11277" y="3802"/>
                </a:cubicBezTo>
                <a:cubicBezTo>
                  <a:pt x="11304" y="3802"/>
                  <a:pt x="11328" y="3765"/>
                  <a:pt x="11303" y="3741"/>
                </a:cubicBezTo>
                <a:lnTo>
                  <a:pt x="11243" y="3681"/>
                </a:lnTo>
                <a:cubicBezTo>
                  <a:pt x="11235" y="3674"/>
                  <a:pt x="11227" y="3671"/>
                  <a:pt x="11219" y="3671"/>
                </a:cubicBezTo>
                <a:close/>
                <a:moveTo>
                  <a:pt x="13621" y="3703"/>
                </a:moveTo>
                <a:cubicBezTo>
                  <a:pt x="13553" y="3703"/>
                  <a:pt x="13551" y="3811"/>
                  <a:pt x="13621" y="3811"/>
                </a:cubicBezTo>
                <a:cubicBezTo>
                  <a:pt x="13690" y="3811"/>
                  <a:pt x="13690" y="3703"/>
                  <a:pt x="13621" y="3703"/>
                </a:cubicBezTo>
                <a:close/>
                <a:moveTo>
                  <a:pt x="24419" y="3725"/>
                </a:moveTo>
                <a:cubicBezTo>
                  <a:pt x="24412" y="3725"/>
                  <a:pt x="24405" y="3726"/>
                  <a:pt x="24397" y="3728"/>
                </a:cubicBezTo>
                <a:cubicBezTo>
                  <a:pt x="24375" y="3738"/>
                  <a:pt x="24359" y="3757"/>
                  <a:pt x="24366" y="3782"/>
                </a:cubicBezTo>
                <a:cubicBezTo>
                  <a:pt x="24371" y="3799"/>
                  <a:pt x="24389" y="3814"/>
                  <a:pt x="24408" y="3814"/>
                </a:cubicBezTo>
                <a:cubicBezTo>
                  <a:pt x="24411" y="3814"/>
                  <a:pt x="24414" y="3814"/>
                  <a:pt x="24417" y="3813"/>
                </a:cubicBezTo>
                <a:cubicBezTo>
                  <a:pt x="24425" y="3820"/>
                  <a:pt x="24436" y="3825"/>
                  <a:pt x="24446" y="3825"/>
                </a:cubicBezTo>
                <a:cubicBezTo>
                  <a:pt x="24453" y="3825"/>
                  <a:pt x="24459" y="3823"/>
                  <a:pt x="24466" y="3820"/>
                </a:cubicBezTo>
                <a:cubicBezTo>
                  <a:pt x="24486" y="3809"/>
                  <a:pt x="24496" y="3781"/>
                  <a:pt x="24482" y="3760"/>
                </a:cubicBezTo>
                <a:cubicBezTo>
                  <a:pt x="24468" y="3739"/>
                  <a:pt x="24445" y="3725"/>
                  <a:pt x="24419" y="3725"/>
                </a:cubicBezTo>
                <a:close/>
                <a:moveTo>
                  <a:pt x="20364" y="3755"/>
                </a:moveTo>
                <a:cubicBezTo>
                  <a:pt x="20318" y="3755"/>
                  <a:pt x="20318" y="3825"/>
                  <a:pt x="20364" y="3825"/>
                </a:cubicBezTo>
                <a:lnTo>
                  <a:pt x="20380" y="3825"/>
                </a:lnTo>
                <a:cubicBezTo>
                  <a:pt x="20426" y="3825"/>
                  <a:pt x="20426" y="3755"/>
                  <a:pt x="20380" y="3755"/>
                </a:cubicBezTo>
                <a:close/>
                <a:moveTo>
                  <a:pt x="7632" y="3707"/>
                </a:moveTo>
                <a:cubicBezTo>
                  <a:pt x="7623" y="3707"/>
                  <a:pt x="7614" y="3710"/>
                  <a:pt x="7606" y="3714"/>
                </a:cubicBezTo>
                <a:cubicBezTo>
                  <a:pt x="7595" y="3719"/>
                  <a:pt x="7587" y="3724"/>
                  <a:pt x="7576" y="3729"/>
                </a:cubicBezTo>
                <a:cubicBezTo>
                  <a:pt x="7550" y="3743"/>
                  <a:pt x="7543" y="3778"/>
                  <a:pt x="7557" y="3803"/>
                </a:cubicBezTo>
                <a:cubicBezTo>
                  <a:pt x="7567" y="3820"/>
                  <a:pt x="7585" y="3829"/>
                  <a:pt x="7603" y="3829"/>
                </a:cubicBezTo>
                <a:cubicBezTo>
                  <a:pt x="7612" y="3829"/>
                  <a:pt x="7621" y="3827"/>
                  <a:pt x="7630" y="3823"/>
                </a:cubicBezTo>
                <a:cubicBezTo>
                  <a:pt x="7640" y="3817"/>
                  <a:pt x="7650" y="3812"/>
                  <a:pt x="7660" y="3807"/>
                </a:cubicBezTo>
                <a:cubicBezTo>
                  <a:pt x="7686" y="3793"/>
                  <a:pt x="7693" y="3759"/>
                  <a:pt x="7679" y="3734"/>
                </a:cubicBezTo>
                <a:cubicBezTo>
                  <a:pt x="7669" y="3716"/>
                  <a:pt x="7651" y="3707"/>
                  <a:pt x="7632" y="3707"/>
                </a:cubicBezTo>
                <a:close/>
                <a:moveTo>
                  <a:pt x="2307" y="3720"/>
                </a:moveTo>
                <a:cubicBezTo>
                  <a:pt x="2296" y="3720"/>
                  <a:pt x="2285" y="3726"/>
                  <a:pt x="2279" y="3739"/>
                </a:cubicBezTo>
                <a:cubicBezTo>
                  <a:pt x="2268" y="3759"/>
                  <a:pt x="2259" y="3780"/>
                  <a:pt x="2249" y="3799"/>
                </a:cubicBezTo>
                <a:cubicBezTo>
                  <a:pt x="2236" y="3827"/>
                  <a:pt x="2261" y="3852"/>
                  <a:pt x="2284" y="3852"/>
                </a:cubicBezTo>
                <a:cubicBezTo>
                  <a:pt x="2294" y="3852"/>
                  <a:pt x="2304" y="3847"/>
                  <a:pt x="2310" y="3834"/>
                </a:cubicBezTo>
                <a:cubicBezTo>
                  <a:pt x="2321" y="3814"/>
                  <a:pt x="2330" y="3793"/>
                  <a:pt x="2341" y="3774"/>
                </a:cubicBezTo>
                <a:cubicBezTo>
                  <a:pt x="2355" y="3746"/>
                  <a:pt x="2330" y="3720"/>
                  <a:pt x="2307" y="3720"/>
                </a:cubicBezTo>
                <a:close/>
                <a:moveTo>
                  <a:pt x="9222" y="3743"/>
                </a:moveTo>
                <a:cubicBezTo>
                  <a:pt x="9209" y="3743"/>
                  <a:pt x="9195" y="3750"/>
                  <a:pt x="9190" y="3767"/>
                </a:cubicBezTo>
                <a:cubicBezTo>
                  <a:pt x="9185" y="3783"/>
                  <a:pt x="9179" y="3798"/>
                  <a:pt x="9174" y="3812"/>
                </a:cubicBezTo>
                <a:cubicBezTo>
                  <a:pt x="9165" y="3838"/>
                  <a:pt x="9186" y="3856"/>
                  <a:pt x="9208" y="3856"/>
                </a:cubicBezTo>
                <a:cubicBezTo>
                  <a:pt x="9222" y="3856"/>
                  <a:pt x="9236" y="3848"/>
                  <a:pt x="9242" y="3832"/>
                </a:cubicBezTo>
                <a:cubicBezTo>
                  <a:pt x="9247" y="3816"/>
                  <a:pt x="9253" y="3802"/>
                  <a:pt x="9258" y="3787"/>
                </a:cubicBezTo>
                <a:cubicBezTo>
                  <a:pt x="9266" y="3761"/>
                  <a:pt x="9244" y="3743"/>
                  <a:pt x="9222" y="3743"/>
                </a:cubicBezTo>
                <a:close/>
                <a:moveTo>
                  <a:pt x="10618" y="3742"/>
                </a:moveTo>
                <a:cubicBezTo>
                  <a:pt x="10578" y="3742"/>
                  <a:pt x="10542" y="3796"/>
                  <a:pt x="10578" y="3833"/>
                </a:cubicBezTo>
                <a:cubicBezTo>
                  <a:pt x="10586" y="3844"/>
                  <a:pt x="10597" y="3854"/>
                  <a:pt x="10606" y="3864"/>
                </a:cubicBezTo>
                <a:cubicBezTo>
                  <a:pt x="10617" y="3875"/>
                  <a:pt x="10629" y="3880"/>
                  <a:pt x="10641" y="3880"/>
                </a:cubicBezTo>
                <a:cubicBezTo>
                  <a:pt x="10682" y="3880"/>
                  <a:pt x="10719" y="3826"/>
                  <a:pt x="10683" y="3788"/>
                </a:cubicBezTo>
                <a:cubicBezTo>
                  <a:pt x="10672" y="3778"/>
                  <a:pt x="10663" y="3767"/>
                  <a:pt x="10653" y="3759"/>
                </a:cubicBezTo>
                <a:cubicBezTo>
                  <a:pt x="10642" y="3747"/>
                  <a:pt x="10630" y="3742"/>
                  <a:pt x="10618" y="3742"/>
                </a:cubicBezTo>
                <a:close/>
                <a:moveTo>
                  <a:pt x="16729" y="3789"/>
                </a:moveTo>
                <a:cubicBezTo>
                  <a:pt x="16705" y="3789"/>
                  <a:pt x="16681" y="3814"/>
                  <a:pt x="16697" y="3842"/>
                </a:cubicBezTo>
                <a:cubicBezTo>
                  <a:pt x="16704" y="3858"/>
                  <a:pt x="16717" y="3869"/>
                  <a:pt x="16729" y="3876"/>
                </a:cubicBezTo>
                <a:cubicBezTo>
                  <a:pt x="16735" y="3884"/>
                  <a:pt x="16744" y="3891"/>
                  <a:pt x="16757" y="3891"/>
                </a:cubicBezTo>
                <a:lnTo>
                  <a:pt x="16778" y="3891"/>
                </a:lnTo>
                <a:cubicBezTo>
                  <a:pt x="16781" y="3891"/>
                  <a:pt x="16783" y="3890"/>
                  <a:pt x="16786" y="3890"/>
                </a:cubicBezTo>
                <a:lnTo>
                  <a:pt x="16787" y="3890"/>
                </a:lnTo>
                <a:cubicBezTo>
                  <a:pt x="16788" y="3890"/>
                  <a:pt x="16788" y="3888"/>
                  <a:pt x="16789" y="3888"/>
                </a:cubicBezTo>
                <a:cubicBezTo>
                  <a:pt x="16797" y="3886"/>
                  <a:pt x="16803" y="3880"/>
                  <a:pt x="16805" y="3873"/>
                </a:cubicBezTo>
                <a:cubicBezTo>
                  <a:pt x="16809" y="3867"/>
                  <a:pt x="16812" y="3860"/>
                  <a:pt x="16812" y="3854"/>
                </a:cubicBezTo>
                <a:cubicBezTo>
                  <a:pt x="16812" y="3844"/>
                  <a:pt x="16808" y="3835"/>
                  <a:pt x="16803" y="3830"/>
                </a:cubicBezTo>
                <a:cubicBezTo>
                  <a:pt x="16794" y="3825"/>
                  <a:pt x="16787" y="3820"/>
                  <a:pt x="16776" y="3820"/>
                </a:cubicBezTo>
                <a:cubicBezTo>
                  <a:pt x="16775" y="3820"/>
                  <a:pt x="16773" y="3818"/>
                  <a:pt x="16772" y="3818"/>
                </a:cubicBezTo>
                <a:cubicBezTo>
                  <a:pt x="16765" y="3817"/>
                  <a:pt x="16761" y="3812"/>
                  <a:pt x="16758" y="3807"/>
                </a:cubicBezTo>
                <a:cubicBezTo>
                  <a:pt x="16751" y="3795"/>
                  <a:pt x="16740" y="3789"/>
                  <a:pt x="16729" y="3789"/>
                </a:cubicBezTo>
                <a:close/>
                <a:moveTo>
                  <a:pt x="18220" y="3745"/>
                </a:moveTo>
                <a:cubicBezTo>
                  <a:pt x="18201" y="3745"/>
                  <a:pt x="18179" y="3756"/>
                  <a:pt x="18170" y="3771"/>
                </a:cubicBezTo>
                <a:cubicBezTo>
                  <a:pt x="18154" y="3799"/>
                  <a:pt x="18166" y="3828"/>
                  <a:pt x="18190" y="3845"/>
                </a:cubicBezTo>
                <a:cubicBezTo>
                  <a:pt x="18210" y="3860"/>
                  <a:pt x="18228" y="3875"/>
                  <a:pt x="18249" y="3890"/>
                </a:cubicBezTo>
                <a:cubicBezTo>
                  <a:pt x="18257" y="3895"/>
                  <a:pt x="18265" y="3897"/>
                  <a:pt x="18274" y="3897"/>
                </a:cubicBezTo>
                <a:cubicBezTo>
                  <a:pt x="18294" y="3897"/>
                  <a:pt x="18314" y="3886"/>
                  <a:pt x="18323" y="3870"/>
                </a:cubicBezTo>
                <a:cubicBezTo>
                  <a:pt x="18338" y="3842"/>
                  <a:pt x="18327" y="3813"/>
                  <a:pt x="18303" y="3796"/>
                </a:cubicBezTo>
                <a:cubicBezTo>
                  <a:pt x="18284" y="3781"/>
                  <a:pt x="18264" y="3766"/>
                  <a:pt x="18243" y="3751"/>
                </a:cubicBezTo>
                <a:cubicBezTo>
                  <a:pt x="18237" y="3747"/>
                  <a:pt x="18229" y="3745"/>
                  <a:pt x="18220" y="3745"/>
                </a:cubicBezTo>
                <a:close/>
                <a:moveTo>
                  <a:pt x="13983" y="3752"/>
                </a:moveTo>
                <a:cubicBezTo>
                  <a:pt x="13960" y="3752"/>
                  <a:pt x="13940" y="3768"/>
                  <a:pt x="13932" y="3790"/>
                </a:cubicBezTo>
                <a:cubicBezTo>
                  <a:pt x="13927" y="3804"/>
                  <a:pt x="13922" y="3820"/>
                  <a:pt x="13917" y="3834"/>
                </a:cubicBezTo>
                <a:cubicBezTo>
                  <a:pt x="13906" y="3861"/>
                  <a:pt x="13927" y="3893"/>
                  <a:pt x="13953" y="3900"/>
                </a:cubicBezTo>
                <a:cubicBezTo>
                  <a:pt x="13958" y="3901"/>
                  <a:pt x="13962" y="3902"/>
                  <a:pt x="13966" y="3902"/>
                </a:cubicBezTo>
                <a:cubicBezTo>
                  <a:pt x="13990" y="3902"/>
                  <a:pt x="14011" y="3886"/>
                  <a:pt x="14018" y="3864"/>
                </a:cubicBezTo>
                <a:cubicBezTo>
                  <a:pt x="14024" y="3849"/>
                  <a:pt x="14030" y="3833"/>
                  <a:pt x="14034" y="3818"/>
                </a:cubicBezTo>
                <a:cubicBezTo>
                  <a:pt x="14044" y="3791"/>
                  <a:pt x="14023" y="3760"/>
                  <a:pt x="13997" y="3754"/>
                </a:cubicBezTo>
                <a:cubicBezTo>
                  <a:pt x="13993" y="3752"/>
                  <a:pt x="13988" y="3752"/>
                  <a:pt x="13983" y="3752"/>
                </a:cubicBezTo>
                <a:close/>
                <a:moveTo>
                  <a:pt x="17404" y="3837"/>
                </a:moveTo>
                <a:cubicBezTo>
                  <a:pt x="17358" y="3837"/>
                  <a:pt x="17358" y="3908"/>
                  <a:pt x="17404" y="3908"/>
                </a:cubicBezTo>
                <a:lnTo>
                  <a:pt x="17420" y="3908"/>
                </a:lnTo>
                <a:cubicBezTo>
                  <a:pt x="17465" y="3908"/>
                  <a:pt x="17465" y="3837"/>
                  <a:pt x="17420" y="3837"/>
                </a:cubicBezTo>
                <a:close/>
                <a:moveTo>
                  <a:pt x="6398" y="3853"/>
                </a:moveTo>
                <a:cubicBezTo>
                  <a:pt x="6352" y="3853"/>
                  <a:pt x="6352" y="3923"/>
                  <a:pt x="6398" y="3923"/>
                </a:cubicBezTo>
                <a:cubicBezTo>
                  <a:pt x="6443" y="3923"/>
                  <a:pt x="6443" y="3853"/>
                  <a:pt x="6398" y="3853"/>
                </a:cubicBezTo>
                <a:close/>
                <a:moveTo>
                  <a:pt x="6957" y="3813"/>
                </a:moveTo>
                <a:cubicBezTo>
                  <a:pt x="6930" y="3813"/>
                  <a:pt x="6904" y="3830"/>
                  <a:pt x="6904" y="3865"/>
                </a:cubicBezTo>
                <a:lnTo>
                  <a:pt x="6904" y="3895"/>
                </a:lnTo>
                <a:cubicBezTo>
                  <a:pt x="6904" y="3930"/>
                  <a:pt x="6931" y="3947"/>
                  <a:pt x="6958" y="3947"/>
                </a:cubicBezTo>
                <a:cubicBezTo>
                  <a:pt x="6985" y="3947"/>
                  <a:pt x="7012" y="3930"/>
                  <a:pt x="7012" y="3895"/>
                </a:cubicBezTo>
                <a:lnTo>
                  <a:pt x="7012" y="3865"/>
                </a:lnTo>
                <a:cubicBezTo>
                  <a:pt x="7011" y="3830"/>
                  <a:pt x="6984" y="3813"/>
                  <a:pt x="6957" y="3813"/>
                </a:cubicBezTo>
                <a:close/>
                <a:moveTo>
                  <a:pt x="7903" y="3862"/>
                </a:moveTo>
                <a:cubicBezTo>
                  <a:pt x="7886" y="3862"/>
                  <a:pt x="7868" y="3874"/>
                  <a:pt x="7868" y="3897"/>
                </a:cubicBezTo>
                <a:lnTo>
                  <a:pt x="7868" y="3913"/>
                </a:lnTo>
                <a:cubicBezTo>
                  <a:pt x="7868" y="3936"/>
                  <a:pt x="7886" y="3947"/>
                  <a:pt x="7903" y="3947"/>
                </a:cubicBezTo>
                <a:cubicBezTo>
                  <a:pt x="7921" y="3947"/>
                  <a:pt x="7939" y="3936"/>
                  <a:pt x="7939" y="3913"/>
                </a:cubicBezTo>
                <a:lnTo>
                  <a:pt x="7939" y="3897"/>
                </a:lnTo>
                <a:cubicBezTo>
                  <a:pt x="7939" y="3874"/>
                  <a:pt x="7921" y="3862"/>
                  <a:pt x="7903" y="3862"/>
                </a:cubicBezTo>
                <a:close/>
                <a:moveTo>
                  <a:pt x="3482" y="3839"/>
                </a:moveTo>
                <a:cubicBezTo>
                  <a:pt x="3473" y="3839"/>
                  <a:pt x="3464" y="3842"/>
                  <a:pt x="3455" y="3846"/>
                </a:cubicBezTo>
                <a:cubicBezTo>
                  <a:pt x="3445" y="3851"/>
                  <a:pt x="3435" y="3856"/>
                  <a:pt x="3425" y="3861"/>
                </a:cubicBezTo>
                <a:cubicBezTo>
                  <a:pt x="3399" y="3875"/>
                  <a:pt x="3392" y="3910"/>
                  <a:pt x="3405" y="3935"/>
                </a:cubicBezTo>
                <a:cubicBezTo>
                  <a:pt x="3415" y="3952"/>
                  <a:pt x="3434" y="3961"/>
                  <a:pt x="3452" y="3961"/>
                </a:cubicBezTo>
                <a:cubicBezTo>
                  <a:pt x="3461" y="3961"/>
                  <a:pt x="3470" y="3959"/>
                  <a:pt x="3478" y="3955"/>
                </a:cubicBezTo>
                <a:cubicBezTo>
                  <a:pt x="3489" y="3949"/>
                  <a:pt x="3498" y="3944"/>
                  <a:pt x="3509" y="3939"/>
                </a:cubicBezTo>
                <a:cubicBezTo>
                  <a:pt x="3535" y="3926"/>
                  <a:pt x="3541" y="3891"/>
                  <a:pt x="3529" y="3866"/>
                </a:cubicBezTo>
                <a:cubicBezTo>
                  <a:pt x="3518" y="3848"/>
                  <a:pt x="3500" y="3839"/>
                  <a:pt x="3482" y="3839"/>
                </a:cubicBezTo>
                <a:close/>
                <a:moveTo>
                  <a:pt x="5736" y="3928"/>
                </a:moveTo>
                <a:cubicBezTo>
                  <a:pt x="5713" y="3928"/>
                  <a:pt x="5714" y="3964"/>
                  <a:pt x="5736" y="3964"/>
                </a:cubicBezTo>
                <a:cubicBezTo>
                  <a:pt x="5760" y="3964"/>
                  <a:pt x="5760" y="3928"/>
                  <a:pt x="5736" y="3928"/>
                </a:cubicBezTo>
                <a:close/>
                <a:moveTo>
                  <a:pt x="4475" y="3864"/>
                </a:moveTo>
                <a:cubicBezTo>
                  <a:pt x="4448" y="3864"/>
                  <a:pt x="4424" y="3899"/>
                  <a:pt x="4449" y="3924"/>
                </a:cubicBezTo>
                <a:cubicBezTo>
                  <a:pt x="4458" y="3935"/>
                  <a:pt x="4467" y="3945"/>
                  <a:pt x="4478" y="3955"/>
                </a:cubicBezTo>
                <a:cubicBezTo>
                  <a:pt x="4485" y="3962"/>
                  <a:pt x="4493" y="3965"/>
                  <a:pt x="4501" y="3965"/>
                </a:cubicBezTo>
                <a:cubicBezTo>
                  <a:pt x="4528" y="3965"/>
                  <a:pt x="4553" y="3930"/>
                  <a:pt x="4528" y="3905"/>
                </a:cubicBezTo>
                <a:cubicBezTo>
                  <a:pt x="4518" y="3895"/>
                  <a:pt x="4508" y="3884"/>
                  <a:pt x="4499" y="3875"/>
                </a:cubicBezTo>
                <a:cubicBezTo>
                  <a:pt x="4491" y="3868"/>
                  <a:pt x="4483" y="3864"/>
                  <a:pt x="4475" y="3864"/>
                </a:cubicBezTo>
                <a:close/>
                <a:moveTo>
                  <a:pt x="10044" y="3814"/>
                </a:moveTo>
                <a:cubicBezTo>
                  <a:pt x="10026" y="3814"/>
                  <a:pt x="10008" y="3824"/>
                  <a:pt x="9997" y="3840"/>
                </a:cubicBezTo>
                <a:cubicBezTo>
                  <a:pt x="9987" y="3856"/>
                  <a:pt x="9978" y="3871"/>
                  <a:pt x="9967" y="3886"/>
                </a:cubicBezTo>
                <a:cubicBezTo>
                  <a:pt x="9952" y="3911"/>
                  <a:pt x="9965" y="3944"/>
                  <a:pt x="9987" y="3959"/>
                </a:cubicBezTo>
                <a:cubicBezTo>
                  <a:pt x="9995" y="3964"/>
                  <a:pt x="10004" y="3966"/>
                  <a:pt x="10013" y="3966"/>
                </a:cubicBezTo>
                <a:cubicBezTo>
                  <a:pt x="10032" y="3966"/>
                  <a:pt x="10050" y="3956"/>
                  <a:pt x="10060" y="3939"/>
                </a:cubicBezTo>
                <a:cubicBezTo>
                  <a:pt x="10071" y="3923"/>
                  <a:pt x="10080" y="3909"/>
                  <a:pt x="10091" y="3895"/>
                </a:cubicBezTo>
                <a:cubicBezTo>
                  <a:pt x="10106" y="3871"/>
                  <a:pt x="10096" y="3835"/>
                  <a:pt x="10071" y="3822"/>
                </a:cubicBezTo>
                <a:cubicBezTo>
                  <a:pt x="10062" y="3817"/>
                  <a:pt x="10053" y="3814"/>
                  <a:pt x="10044" y="3814"/>
                </a:cubicBezTo>
                <a:close/>
                <a:moveTo>
                  <a:pt x="20649" y="3856"/>
                </a:moveTo>
                <a:cubicBezTo>
                  <a:pt x="20631" y="3856"/>
                  <a:pt x="20615" y="3865"/>
                  <a:pt x="20604" y="3882"/>
                </a:cubicBezTo>
                <a:cubicBezTo>
                  <a:pt x="20590" y="3906"/>
                  <a:pt x="20598" y="3943"/>
                  <a:pt x="20624" y="3956"/>
                </a:cubicBezTo>
                <a:cubicBezTo>
                  <a:pt x="20635" y="3961"/>
                  <a:pt x="20643" y="3966"/>
                  <a:pt x="20654" y="3971"/>
                </a:cubicBezTo>
                <a:cubicBezTo>
                  <a:pt x="20663" y="3976"/>
                  <a:pt x="20673" y="3979"/>
                  <a:pt x="20682" y="3979"/>
                </a:cubicBezTo>
                <a:cubicBezTo>
                  <a:pt x="20700" y="3979"/>
                  <a:pt x="20717" y="3970"/>
                  <a:pt x="20727" y="3953"/>
                </a:cubicBezTo>
                <a:cubicBezTo>
                  <a:pt x="20742" y="3928"/>
                  <a:pt x="20734" y="3892"/>
                  <a:pt x="20708" y="3879"/>
                </a:cubicBezTo>
                <a:cubicBezTo>
                  <a:pt x="20698" y="3874"/>
                  <a:pt x="20687" y="3868"/>
                  <a:pt x="20678" y="3864"/>
                </a:cubicBezTo>
                <a:cubicBezTo>
                  <a:pt x="20669" y="3859"/>
                  <a:pt x="20659" y="3856"/>
                  <a:pt x="20649" y="3856"/>
                </a:cubicBezTo>
                <a:close/>
                <a:moveTo>
                  <a:pt x="8425" y="3887"/>
                </a:moveTo>
                <a:cubicBezTo>
                  <a:pt x="8401" y="3887"/>
                  <a:pt x="8377" y="3913"/>
                  <a:pt x="8390" y="3940"/>
                </a:cubicBezTo>
                <a:cubicBezTo>
                  <a:pt x="8396" y="3950"/>
                  <a:pt x="8401" y="3960"/>
                  <a:pt x="8406" y="3970"/>
                </a:cubicBezTo>
                <a:cubicBezTo>
                  <a:pt x="8413" y="3984"/>
                  <a:pt x="8423" y="3989"/>
                  <a:pt x="8434" y="3989"/>
                </a:cubicBezTo>
                <a:cubicBezTo>
                  <a:pt x="8457" y="3989"/>
                  <a:pt x="8482" y="3963"/>
                  <a:pt x="8468" y="3935"/>
                </a:cubicBezTo>
                <a:cubicBezTo>
                  <a:pt x="8463" y="3924"/>
                  <a:pt x="8458" y="3916"/>
                  <a:pt x="8452" y="3905"/>
                </a:cubicBezTo>
                <a:cubicBezTo>
                  <a:pt x="8446" y="3893"/>
                  <a:pt x="8435" y="3887"/>
                  <a:pt x="8425" y="3887"/>
                </a:cubicBezTo>
                <a:close/>
                <a:moveTo>
                  <a:pt x="15674" y="3906"/>
                </a:moveTo>
                <a:cubicBezTo>
                  <a:pt x="15639" y="3906"/>
                  <a:pt x="15628" y="3964"/>
                  <a:pt x="15666" y="3977"/>
                </a:cubicBezTo>
                <a:cubicBezTo>
                  <a:pt x="15681" y="3982"/>
                  <a:pt x="15696" y="3987"/>
                  <a:pt x="15711" y="3992"/>
                </a:cubicBezTo>
                <a:cubicBezTo>
                  <a:pt x="15715" y="3994"/>
                  <a:pt x="15720" y="3995"/>
                  <a:pt x="15723" y="3995"/>
                </a:cubicBezTo>
                <a:cubicBezTo>
                  <a:pt x="15757" y="3995"/>
                  <a:pt x="15768" y="3938"/>
                  <a:pt x="15730" y="3924"/>
                </a:cubicBezTo>
                <a:cubicBezTo>
                  <a:pt x="15716" y="3919"/>
                  <a:pt x="15701" y="3914"/>
                  <a:pt x="15686" y="3909"/>
                </a:cubicBezTo>
                <a:cubicBezTo>
                  <a:pt x="15682" y="3907"/>
                  <a:pt x="15677" y="3906"/>
                  <a:pt x="15674" y="3906"/>
                </a:cubicBezTo>
                <a:close/>
                <a:moveTo>
                  <a:pt x="14942" y="3922"/>
                </a:moveTo>
                <a:cubicBezTo>
                  <a:pt x="14924" y="3922"/>
                  <a:pt x="14907" y="3933"/>
                  <a:pt x="14907" y="3956"/>
                </a:cubicBezTo>
                <a:lnTo>
                  <a:pt x="14907" y="3971"/>
                </a:lnTo>
                <a:cubicBezTo>
                  <a:pt x="14907" y="3994"/>
                  <a:pt x="14925" y="4006"/>
                  <a:pt x="14942" y="4006"/>
                </a:cubicBezTo>
                <a:cubicBezTo>
                  <a:pt x="14960" y="4006"/>
                  <a:pt x="14978" y="3994"/>
                  <a:pt x="14978" y="3971"/>
                </a:cubicBezTo>
                <a:lnTo>
                  <a:pt x="14978" y="3956"/>
                </a:lnTo>
                <a:cubicBezTo>
                  <a:pt x="14978" y="3933"/>
                  <a:pt x="14960" y="3922"/>
                  <a:pt x="14942" y="3922"/>
                </a:cubicBezTo>
                <a:close/>
                <a:moveTo>
                  <a:pt x="12869" y="3991"/>
                </a:moveTo>
                <a:cubicBezTo>
                  <a:pt x="12851" y="3991"/>
                  <a:pt x="12833" y="4003"/>
                  <a:pt x="12833" y="4026"/>
                </a:cubicBezTo>
                <a:lnTo>
                  <a:pt x="12833" y="4042"/>
                </a:lnTo>
                <a:cubicBezTo>
                  <a:pt x="12833" y="4064"/>
                  <a:pt x="12851" y="4075"/>
                  <a:pt x="12869" y="4075"/>
                </a:cubicBezTo>
                <a:cubicBezTo>
                  <a:pt x="12887" y="4075"/>
                  <a:pt x="12905" y="4064"/>
                  <a:pt x="12905" y="4042"/>
                </a:cubicBezTo>
                <a:lnTo>
                  <a:pt x="12905" y="4026"/>
                </a:lnTo>
                <a:cubicBezTo>
                  <a:pt x="12905" y="4003"/>
                  <a:pt x="12887" y="3991"/>
                  <a:pt x="12869" y="3991"/>
                </a:cubicBezTo>
                <a:close/>
                <a:moveTo>
                  <a:pt x="2806" y="3946"/>
                </a:moveTo>
                <a:cubicBezTo>
                  <a:pt x="2779" y="3946"/>
                  <a:pt x="2752" y="3963"/>
                  <a:pt x="2752" y="3998"/>
                </a:cubicBezTo>
                <a:lnTo>
                  <a:pt x="2752" y="4028"/>
                </a:lnTo>
                <a:cubicBezTo>
                  <a:pt x="2753" y="4063"/>
                  <a:pt x="2780" y="4080"/>
                  <a:pt x="2806" y="4080"/>
                </a:cubicBezTo>
                <a:cubicBezTo>
                  <a:pt x="2833" y="4080"/>
                  <a:pt x="2859" y="4063"/>
                  <a:pt x="2859" y="4028"/>
                </a:cubicBezTo>
                <a:lnTo>
                  <a:pt x="2859" y="3998"/>
                </a:lnTo>
                <a:cubicBezTo>
                  <a:pt x="2859" y="3963"/>
                  <a:pt x="2832" y="3946"/>
                  <a:pt x="2806" y="3946"/>
                </a:cubicBezTo>
                <a:close/>
                <a:moveTo>
                  <a:pt x="3754" y="3997"/>
                </a:moveTo>
                <a:cubicBezTo>
                  <a:pt x="3736" y="3997"/>
                  <a:pt x="3718" y="4009"/>
                  <a:pt x="3718" y="4031"/>
                </a:cubicBezTo>
                <a:lnTo>
                  <a:pt x="3718" y="4047"/>
                </a:lnTo>
                <a:cubicBezTo>
                  <a:pt x="3718" y="4069"/>
                  <a:pt x="3735" y="4081"/>
                  <a:pt x="3753" y="4081"/>
                </a:cubicBezTo>
                <a:cubicBezTo>
                  <a:pt x="3771" y="4081"/>
                  <a:pt x="3789" y="4069"/>
                  <a:pt x="3789" y="4047"/>
                </a:cubicBezTo>
                <a:lnTo>
                  <a:pt x="3789" y="4031"/>
                </a:lnTo>
                <a:cubicBezTo>
                  <a:pt x="3789" y="4009"/>
                  <a:pt x="3772" y="3997"/>
                  <a:pt x="3754" y="3997"/>
                </a:cubicBezTo>
                <a:close/>
                <a:moveTo>
                  <a:pt x="5450" y="4091"/>
                </a:moveTo>
                <a:cubicBezTo>
                  <a:pt x="5442" y="4091"/>
                  <a:pt x="5433" y="4094"/>
                  <a:pt x="5426" y="4101"/>
                </a:cubicBezTo>
                <a:lnTo>
                  <a:pt x="5410" y="4117"/>
                </a:lnTo>
                <a:cubicBezTo>
                  <a:pt x="5385" y="4142"/>
                  <a:pt x="5410" y="4178"/>
                  <a:pt x="5437" y="4178"/>
                </a:cubicBezTo>
                <a:cubicBezTo>
                  <a:pt x="5445" y="4178"/>
                  <a:pt x="5453" y="4175"/>
                  <a:pt x="5460" y="4167"/>
                </a:cubicBezTo>
                <a:lnTo>
                  <a:pt x="5476" y="4152"/>
                </a:lnTo>
                <a:cubicBezTo>
                  <a:pt x="5501" y="4126"/>
                  <a:pt x="5477" y="4091"/>
                  <a:pt x="5450" y="4091"/>
                </a:cubicBezTo>
                <a:close/>
                <a:moveTo>
                  <a:pt x="8728" y="4099"/>
                </a:moveTo>
                <a:cubicBezTo>
                  <a:pt x="8723" y="4099"/>
                  <a:pt x="8718" y="4099"/>
                  <a:pt x="8713" y="4100"/>
                </a:cubicBezTo>
                <a:cubicBezTo>
                  <a:pt x="8672" y="4110"/>
                  <a:pt x="8684" y="4168"/>
                  <a:pt x="8722" y="4169"/>
                </a:cubicBezTo>
                <a:cubicBezTo>
                  <a:pt x="8727" y="4180"/>
                  <a:pt x="8739" y="4185"/>
                  <a:pt x="8751" y="4185"/>
                </a:cubicBezTo>
                <a:cubicBezTo>
                  <a:pt x="8757" y="4185"/>
                  <a:pt x="8763" y="4183"/>
                  <a:pt x="8769" y="4180"/>
                </a:cubicBezTo>
                <a:cubicBezTo>
                  <a:pt x="8788" y="4169"/>
                  <a:pt x="8790" y="4148"/>
                  <a:pt x="8782" y="4132"/>
                </a:cubicBezTo>
                <a:cubicBezTo>
                  <a:pt x="8773" y="4109"/>
                  <a:pt x="8750" y="4099"/>
                  <a:pt x="8728" y="4099"/>
                </a:cubicBezTo>
                <a:close/>
                <a:moveTo>
                  <a:pt x="508" y="4079"/>
                </a:moveTo>
                <a:cubicBezTo>
                  <a:pt x="483" y="4079"/>
                  <a:pt x="459" y="4104"/>
                  <a:pt x="477" y="4131"/>
                </a:cubicBezTo>
                <a:cubicBezTo>
                  <a:pt x="487" y="4146"/>
                  <a:pt x="497" y="4160"/>
                  <a:pt x="507" y="4175"/>
                </a:cubicBezTo>
                <a:cubicBezTo>
                  <a:pt x="515" y="4186"/>
                  <a:pt x="526" y="4191"/>
                  <a:pt x="537" y="4191"/>
                </a:cubicBezTo>
                <a:cubicBezTo>
                  <a:pt x="562" y="4191"/>
                  <a:pt x="586" y="4166"/>
                  <a:pt x="569" y="4139"/>
                </a:cubicBezTo>
                <a:cubicBezTo>
                  <a:pt x="559" y="4123"/>
                  <a:pt x="549" y="4110"/>
                  <a:pt x="539" y="4095"/>
                </a:cubicBezTo>
                <a:cubicBezTo>
                  <a:pt x="531" y="4084"/>
                  <a:pt x="519" y="4079"/>
                  <a:pt x="508" y="4079"/>
                </a:cubicBezTo>
                <a:close/>
                <a:moveTo>
                  <a:pt x="19718" y="3994"/>
                </a:moveTo>
                <a:cubicBezTo>
                  <a:pt x="19705" y="3994"/>
                  <a:pt x="19691" y="4002"/>
                  <a:pt x="19687" y="4019"/>
                </a:cubicBezTo>
                <a:cubicBezTo>
                  <a:pt x="19673" y="4066"/>
                  <a:pt x="19667" y="4115"/>
                  <a:pt x="19667" y="4163"/>
                </a:cubicBezTo>
                <a:cubicBezTo>
                  <a:pt x="19666" y="4186"/>
                  <a:pt x="19684" y="4198"/>
                  <a:pt x="19701" y="4198"/>
                </a:cubicBezTo>
                <a:cubicBezTo>
                  <a:pt x="19719" y="4198"/>
                  <a:pt x="19737" y="4186"/>
                  <a:pt x="19737" y="4163"/>
                </a:cubicBezTo>
                <a:cubicBezTo>
                  <a:pt x="19739" y="4121"/>
                  <a:pt x="19744" y="4079"/>
                  <a:pt x="19755" y="4038"/>
                </a:cubicBezTo>
                <a:cubicBezTo>
                  <a:pt x="19762" y="4012"/>
                  <a:pt x="19739" y="3994"/>
                  <a:pt x="19718" y="3994"/>
                </a:cubicBezTo>
                <a:close/>
                <a:moveTo>
                  <a:pt x="9048" y="4099"/>
                </a:moveTo>
                <a:cubicBezTo>
                  <a:pt x="9037" y="4099"/>
                  <a:pt x="9027" y="4104"/>
                  <a:pt x="9020" y="4117"/>
                </a:cubicBezTo>
                <a:cubicBezTo>
                  <a:pt x="9015" y="4128"/>
                  <a:pt x="9010" y="4137"/>
                  <a:pt x="9004" y="4147"/>
                </a:cubicBezTo>
                <a:cubicBezTo>
                  <a:pt x="8991" y="4174"/>
                  <a:pt x="9016" y="4200"/>
                  <a:pt x="9039" y="4200"/>
                </a:cubicBezTo>
                <a:cubicBezTo>
                  <a:pt x="9050" y="4200"/>
                  <a:pt x="9060" y="4195"/>
                  <a:pt x="9066" y="4183"/>
                </a:cubicBezTo>
                <a:cubicBezTo>
                  <a:pt x="9071" y="4173"/>
                  <a:pt x="9077" y="4163"/>
                  <a:pt x="9082" y="4153"/>
                </a:cubicBezTo>
                <a:cubicBezTo>
                  <a:pt x="9096" y="4125"/>
                  <a:pt x="9072" y="4099"/>
                  <a:pt x="9048" y="4099"/>
                </a:cubicBezTo>
                <a:close/>
                <a:moveTo>
                  <a:pt x="4789" y="4163"/>
                </a:moveTo>
                <a:cubicBezTo>
                  <a:pt x="4762" y="4163"/>
                  <a:pt x="4738" y="4199"/>
                  <a:pt x="4764" y="4223"/>
                </a:cubicBezTo>
                <a:lnTo>
                  <a:pt x="4779" y="4239"/>
                </a:lnTo>
                <a:cubicBezTo>
                  <a:pt x="4787" y="4246"/>
                  <a:pt x="4795" y="4250"/>
                  <a:pt x="4804" y="4250"/>
                </a:cubicBezTo>
                <a:cubicBezTo>
                  <a:pt x="4830" y="4250"/>
                  <a:pt x="4854" y="4214"/>
                  <a:pt x="4829" y="4189"/>
                </a:cubicBezTo>
                <a:lnTo>
                  <a:pt x="4813" y="4174"/>
                </a:lnTo>
                <a:cubicBezTo>
                  <a:pt x="4806" y="4166"/>
                  <a:pt x="4797" y="4163"/>
                  <a:pt x="4789" y="4163"/>
                </a:cubicBezTo>
                <a:close/>
                <a:moveTo>
                  <a:pt x="11121" y="4119"/>
                </a:moveTo>
                <a:cubicBezTo>
                  <a:pt x="11110" y="4119"/>
                  <a:pt x="11100" y="4125"/>
                  <a:pt x="11093" y="4138"/>
                </a:cubicBezTo>
                <a:cubicBezTo>
                  <a:pt x="11083" y="4158"/>
                  <a:pt x="11073" y="4179"/>
                  <a:pt x="11063" y="4199"/>
                </a:cubicBezTo>
                <a:cubicBezTo>
                  <a:pt x="11050" y="4226"/>
                  <a:pt x="11075" y="4251"/>
                  <a:pt x="11098" y="4251"/>
                </a:cubicBezTo>
                <a:cubicBezTo>
                  <a:pt x="11108" y="4251"/>
                  <a:pt x="11118" y="4246"/>
                  <a:pt x="11125" y="4233"/>
                </a:cubicBezTo>
                <a:cubicBezTo>
                  <a:pt x="11135" y="4214"/>
                  <a:pt x="11145" y="4194"/>
                  <a:pt x="11155" y="4174"/>
                </a:cubicBezTo>
                <a:cubicBezTo>
                  <a:pt x="11169" y="4146"/>
                  <a:pt x="11145" y="4119"/>
                  <a:pt x="11121" y="4119"/>
                </a:cubicBezTo>
                <a:close/>
                <a:moveTo>
                  <a:pt x="17583" y="4183"/>
                </a:moveTo>
                <a:cubicBezTo>
                  <a:pt x="17537" y="4183"/>
                  <a:pt x="17537" y="4253"/>
                  <a:pt x="17583" y="4253"/>
                </a:cubicBezTo>
                <a:lnTo>
                  <a:pt x="17599" y="4253"/>
                </a:lnTo>
                <a:cubicBezTo>
                  <a:pt x="17645" y="4253"/>
                  <a:pt x="17645" y="4183"/>
                  <a:pt x="17599" y="4183"/>
                </a:cubicBezTo>
                <a:close/>
                <a:moveTo>
                  <a:pt x="18982" y="4124"/>
                </a:moveTo>
                <a:cubicBezTo>
                  <a:pt x="18955" y="4124"/>
                  <a:pt x="18928" y="4141"/>
                  <a:pt x="18928" y="4176"/>
                </a:cubicBezTo>
                <a:lnTo>
                  <a:pt x="18928" y="4221"/>
                </a:lnTo>
                <a:cubicBezTo>
                  <a:pt x="18928" y="4255"/>
                  <a:pt x="18955" y="4273"/>
                  <a:pt x="18982" y="4273"/>
                </a:cubicBezTo>
                <a:cubicBezTo>
                  <a:pt x="19008" y="4273"/>
                  <a:pt x="19035" y="4255"/>
                  <a:pt x="19035" y="4221"/>
                </a:cubicBezTo>
                <a:lnTo>
                  <a:pt x="19035" y="4176"/>
                </a:lnTo>
                <a:cubicBezTo>
                  <a:pt x="19035" y="4141"/>
                  <a:pt x="19008" y="4124"/>
                  <a:pt x="18982" y="4124"/>
                </a:cubicBezTo>
                <a:close/>
                <a:moveTo>
                  <a:pt x="21327" y="4159"/>
                </a:moveTo>
                <a:cubicBezTo>
                  <a:pt x="21286" y="4159"/>
                  <a:pt x="21249" y="4212"/>
                  <a:pt x="21286" y="4249"/>
                </a:cubicBezTo>
                <a:lnTo>
                  <a:pt x="21302" y="4265"/>
                </a:lnTo>
                <a:cubicBezTo>
                  <a:pt x="21313" y="4276"/>
                  <a:pt x="21326" y="4281"/>
                  <a:pt x="21338" y="4281"/>
                </a:cubicBezTo>
                <a:cubicBezTo>
                  <a:pt x="21379" y="4281"/>
                  <a:pt x="21416" y="4227"/>
                  <a:pt x="21379" y="4190"/>
                </a:cubicBezTo>
                <a:lnTo>
                  <a:pt x="21363" y="4175"/>
                </a:lnTo>
                <a:cubicBezTo>
                  <a:pt x="21352" y="4164"/>
                  <a:pt x="21339" y="4159"/>
                  <a:pt x="21327" y="4159"/>
                </a:cubicBezTo>
                <a:close/>
                <a:moveTo>
                  <a:pt x="19344" y="4186"/>
                </a:moveTo>
                <a:cubicBezTo>
                  <a:pt x="19317" y="4186"/>
                  <a:pt x="19292" y="4222"/>
                  <a:pt x="19318" y="4247"/>
                </a:cubicBezTo>
                <a:cubicBezTo>
                  <a:pt x="19328" y="4257"/>
                  <a:pt x="19339" y="4267"/>
                  <a:pt x="19348" y="4277"/>
                </a:cubicBezTo>
                <a:cubicBezTo>
                  <a:pt x="19356" y="4284"/>
                  <a:pt x="19364" y="4287"/>
                  <a:pt x="19372" y="4287"/>
                </a:cubicBezTo>
                <a:cubicBezTo>
                  <a:pt x="19399" y="4287"/>
                  <a:pt x="19425" y="4251"/>
                  <a:pt x="19399" y="4227"/>
                </a:cubicBezTo>
                <a:cubicBezTo>
                  <a:pt x="19388" y="4217"/>
                  <a:pt x="19378" y="4207"/>
                  <a:pt x="19368" y="4197"/>
                </a:cubicBezTo>
                <a:cubicBezTo>
                  <a:pt x="19361" y="4189"/>
                  <a:pt x="19352" y="4186"/>
                  <a:pt x="19344" y="4186"/>
                </a:cubicBezTo>
                <a:close/>
                <a:moveTo>
                  <a:pt x="14715" y="4147"/>
                </a:moveTo>
                <a:cubicBezTo>
                  <a:pt x="14694" y="4147"/>
                  <a:pt x="14672" y="4164"/>
                  <a:pt x="14677" y="4190"/>
                </a:cubicBezTo>
                <a:lnTo>
                  <a:pt x="14693" y="4265"/>
                </a:lnTo>
                <a:cubicBezTo>
                  <a:pt x="14697" y="4283"/>
                  <a:pt x="14710" y="4290"/>
                  <a:pt x="14723" y="4290"/>
                </a:cubicBezTo>
                <a:cubicBezTo>
                  <a:pt x="14744" y="4290"/>
                  <a:pt x="14767" y="4273"/>
                  <a:pt x="14761" y="4247"/>
                </a:cubicBezTo>
                <a:lnTo>
                  <a:pt x="14745" y="4173"/>
                </a:lnTo>
                <a:cubicBezTo>
                  <a:pt x="14742" y="4155"/>
                  <a:pt x="14729" y="4147"/>
                  <a:pt x="14715" y="4147"/>
                </a:cubicBezTo>
                <a:close/>
                <a:moveTo>
                  <a:pt x="15255" y="4221"/>
                </a:moveTo>
                <a:cubicBezTo>
                  <a:pt x="15234" y="4221"/>
                  <a:pt x="15222" y="4236"/>
                  <a:pt x="15221" y="4253"/>
                </a:cubicBezTo>
                <a:cubicBezTo>
                  <a:pt x="15219" y="4252"/>
                  <a:pt x="15215" y="4252"/>
                  <a:pt x="15211" y="4252"/>
                </a:cubicBezTo>
                <a:cubicBezTo>
                  <a:pt x="15166" y="4252"/>
                  <a:pt x="15166" y="4322"/>
                  <a:pt x="15211" y="4322"/>
                </a:cubicBezTo>
                <a:cubicBezTo>
                  <a:pt x="15232" y="4322"/>
                  <a:pt x="15245" y="4307"/>
                  <a:pt x="15246" y="4290"/>
                </a:cubicBezTo>
                <a:cubicBezTo>
                  <a:pt x="15248" y="4291"/>
                  <a:pt x="15252" y="4291"/>
                  <a:pt x="15255" y="4291"/>
                </a:cubicBezTo>
                <a:cubicBezTo>
                  <a:pt x="15300" y="4291"/>
                  <a:pt x="15301" y="4221"/>
                  <a:pt x="15255" y="4221"/>
                </a:cubicBezTo>
                <a:close/>
                <a:moveTo>
                  <a:pt x="7940" y="4263"/>
                </a:moveTo>
                <a:cubicBezTo>
                  <a:pt x="7894" y="4263"/>
                  <a:pt x="7894" y="4333"/>
                  <a:pt x="7940" y="4333"/>
                </a:cubicBezTo>
                <a:cubicBezTo>
                  <a:pt x="7986" y="4333"/>
                  <a:pt x="7986" y="4263"/>
                  <a:pt x="7940" y="4263"/>
                </a:cubicBezTo>
                <a:close/>
                <a:moveTo>
                  <a:pt x="16397" y="4269"/>
                </a:moveTo>
                <a:cubicBezTo>
                  <a:pt x="16351" y="4269"/>
                  <a:pt x="16351" y="4340"/>
                  <a:pt x="16397" y="4340"/>
                </a:cubicBezTo>
                <a:cubicBezTo>
                  <a:pt x="16442" y="4340"/>
                  <a:pt x="16442" y="4269"/>
                  <a:pt x="16397" y="4269"/>
                </a:cubicBezTo>
                <a:close/>
                <a:moveTo>
                  <a:pt x="12297" y="4240"/>
                </a:moveTo>
                <a:cubicBezTo>
                  <a:pt x="12288" y="4240"/>
                  <a:pt x="12278" y="4242"/>
                  <a:pt x="12270" y="4247"/>
                </a:cubicBezTo>
                <a:cubicBezTo>
                  <a:pt x="12258" y="4252"/>
                  <a:pt x="12250" y="4257"/>
                  <a:pt x="12239" y="4263"/>
                </a:cubicBezTo>
                <a:cubicBezTo>
                  <a:pt x="12213" y="4275"/>
                  <a:pt x="12206" y="4311"/>
                  <a:pt x="12219" y="4336"/>
                </a:cubicBezTo>
                <a:cubicBezTo>
                  <a:pt x="12230" y="4354"/>
                  <a:pt x="12248" y="4362"/>
                  <a:pt x="12266" y="4362"/>
                </a:cubicBezTo>
                <a:cubicBezTo>
                  <a:pt x="12275" y="4362"/>
                  <a:pt x="12284" y="4360"/>
                  <a:pt x="12293" y="4356"/>
                </a:cubicBezTo>
                <a:cubicBezTo>
                  <a:pt x="12303" y="4351"/>
                  <a:pt x="12313" y="4345"/>
                  <a:pt x="12323" y="4340"/>
                </a:cubicBezTo>
                <a:cubicBezTo>
                  <a:pt x="12349" y="4327"/>
                  <a:pt x="12357" y="4290"/>
                  <a:pt x="12342" y="4267"/>
                </a:cubicBezTo>
                <a:cubicBezTo>
                  <a:pt x="12332" y="4249"/>
                  <a:pt x="12315" y="4240"/>
                  <a:pt x="12297" y="4240"/>
                </a:cubicBezTo>
                <a:close/>
                <a:moveTo>
                  <a:pt x="14550" y="4328"/>
                </a:moveTo>
                <a:cubicBezTo>
                  <a:pt x="14528" y="4328"/>
                  <a:pt x="14528" y="4363"/>
                  <a:pt x="14550" y="4363"/>
                </a:cubicBezTo>
                <a:cubicBezTo>
                  <a:pt x="14574" y="4363"/>
                  <a:pt x="14574" y="4328"/>
                  <a:pt x="14550" y="4328"/>
                </a:cubicBezTo>
                <a:close/>
                <a:moveTo>
                  <a:pt x="13290" y="4264"/>
                </a:moveTo>
                <a:cubicBezTo>
                  <a:pt x="13262" y="4264"/>
                  <a:pt x="13238" y="4299"/>
                  <a:pt x="13263" y="4324"/>
                </a:cubicBezTo>
                <a:cubicBezTo>
                  <a:pt x="13271" y="4333"/>
                  <a:pt x="13282" y="4345"/>
                  <a:pt x="13292" y="4354"/>
                </a:cubicBezTo>
                <a:cubicBezTo>
                  <a:pt x="13299" y="4362"/>
                  <a:pt x="13308" y="4365"/>
                  <a:pt x="13316" y="4365"/>
                </a:cubicBezTo>
                <a:cubicBezTo>
                  <a:pt x="13343" y="4365"/>
                  <a:pt x="13367" y="4329"/>
                  <a:pt x="13341" y="4305"/>
                </a:cubicBezTo>
                <a:cubicBezTo>
                  <a:pt x="13331" y="4294"/>
                  <a:pt x="13323" y="4284"/>
                  <a:pt x="13313" y="4274"/>
                </a:cubicBezTo>
                <a:cubicBezTo>
                  <a:pt x="13306" y="4267"/>
                  <a:pt x="13298" y="4264"/>
                  <a:pt x="13290" y="4264"/>
                </a:cubicBezTo>
                <a:close/>
                <a:moveTo>
                  <a:pt x="7212" y="4249"/>
                </a:moveTo>
                <a:cubicBezTo>
                  <a:pt x="7185" y="4249"/>
                  <a:pt x="7158" y="4266"/>
                  <a:pt x="7158" y="4300"/>
                </a:cubicBezTo>
                <a:lnTo>
                  <a:pt x="7158" y="4316"/>
                </a:lnTo>
                <a:cubicBezTo>
                  <a:pt x="7158" y="4351"/>
                  <a:pt x="7185" y="4368"/>
                  <a:pt x="7212" y="4368"/>
                </a:cubicBezTo>
                <a:cubicBezTo>
                  <a:pt x="7239" y="4368"/>
                  <a:pt x="7265" y="4351"/>
                  <a:pt x="7265" y="4316"/>
                </a:cubicBezTo>
                <a:lnTo>
                  <a:pt x="7265" y="4300"/>
                </a:lnTo>
                <a:cubicBezTo>
                  <a:pt x="7265" y="4266"/>
                  <a:pt x="7238" y="4249"/>
                  <a:pt x="7212" y="4249"/>
                </a:cubicBezTo>
                <a:close/>
                <a:moveTo>
                  <a:pt x="22332" y="4283"/>
                </a:moveTo>
                <a:cubicBezTo>
                  <a:pt x="22264" y="4283"/>
                  <a:pt x="22262" y="4389"/>
                  <a:pt x="22332" y="4389"/>
                </a:cubicBezTo>
                <a:cubicBezTo>
                  <a:pt x="22400" y="4389"/>
                  <a:pt x="22401" y="4283"/>
                  <a:pt x="22332" y="4283"/>
                </a:cubicBezTo>
                <a:close/>
                <a:moveTo>
                  <a:pt x="1230" y="4272"/>
                </a:moveTo>
                <a:cubicBezTo>
                  <a:pt x="1189" y="4272"/>
                  <a:pt x="1152" y="4325"/>
                  <a:pt x="1189" y="4362"/>
                </a:cubicBezTo>
                <a:lnTo>
                  <a:pt x="1205" y="4378"/>
                </a:lnTo>
                <a:cubicBezTo>
                  <a:pt x="1216" y="4389"/>
                  <a:pt x="1229" y="4394"/>
                  <a:pt x="1241" y="4394"/>
                </a:cubicBezTo>
                <a:cubicBezTo>
                  <a:pt x="1282" y="4394"/>
                  <a:pt x="1319" y="4341"/>
                  <a:pt x="1281" y="4304"/>
                </a:cubicBezTo>
                <a:lnTo>
                  <a:pt x="1266" y="4288"/>
                </a:lnTo>
                <a:cubicBezTo>
                  <a:pt x="1255" y="4277"/>
                  <a:pt x="1242" y="4272"/>
                  <a:pt x="1230" y="4272"/>
                </a:cubicBezTo>
                <a:close/>
                <a:moveTo>
                  <a:pt x="6231" y="4333"/>
                </a:moveTo>
                <a:cubicBezTo>
                  <a:pt x="6223" y="4333"/>
                  <a:pt x="6214" y="4336"/>
                  <a:pt x="6207" y="4343"/>
                </a:cubicBezTo>
                <a:lnTo>
                  <a:pt x="6192" y="4359"/>
                </a:lnTo>
                <a:cubicBezTo>
                  <a:pt x="6166" y="4383"/>
                  <a:pt x="6191" y="4419"/>
                  <a:pt x="6218" y="4419"/>
                </a:cubicBezTo>
                <a:cubicBezTo>
                  <a:pt x="6226" y="4419"/>
                  <a:pt x="6235" y="4416"/>
                  <a:pt x="6242" y="4409"/>
                </a:cubicBezTo>
                <a:lnTo>
                  <a:pt x="6258" y="4394"/>
                </a:lnTo>
                <a:cubicBezTo>
                  <a:pt x="6283" y="4369"/>
                  <a:pt x="6258" y="4333"/>
                  <a:pt x="6231" y="4333"/>
                </a:cubicBezTo>
                <a:close/>
                <a:moveTo>
                  <a:pt x="7843" y="4253"/>
                </a:moveTo>
                <a:cubicBezTo>
                  <a:pt x="7826" y="4253"/>
                  <a:pt x="7808" y="4265"/>
                  <a:pt x="7808" y="4288"/>
                </a:cubicBezTo>
                <a:lnTo>
                  <a:pt x="7808" y="4394"/>
                </a:lnTo>
                <a:cubicBezTo>
                  <a:pt x="7808" y="4417"/>
                  <a:pt x="7826" y="4428"/>
                  <a:pt x="7843" y="4428"/>
                </a:cubicBezTo>
                <a:cubicBezTo>
                  <a:pt x="7861" y="4428"/>
                  <a:pt x="7878" y="4417"/>
                  <a:pt x="7878" y="4394"/>
                </a:cubicBezTo>
                <a:lnTo>
                  <a:pt x="7878" y="4288"/>
                </a:lnTo>
                <a:cubicBezTo>
                  <a:pt x="7878" y="4265"/>
                  <a:pt x="7861" y="4253"/>
                  <a:pt x="7843" y="4253"/>
                </a:cubicBezTo>
                <a:close/>
                <a:moveTo>
                  <a:pt x="15658" y="4298"/>
                </a:moveTo>
                <a:cubicBezTo>
                  <a:pt x="15644" y="4298"/>
                  <a:pt x="15632" y="4305"/>
                  <a:pt x="15628" y="4322"/>
                </a:cubicBezTo>
                <a:lnTo>
                  <a:pt x="15613" y="4398"/>
                </a:lnTo>
                <a:cubicBezTo>
                  <a:pt x="15606" y="4425"/>
                  <a:pt x="15629" y="4443"/>
                  <a:pt x="15650" y="4443"/>
                </a:cubicBezTo>
                <a:cubicBezTo>
                  <a:pt x="15664" y="4443"/>
                  <a:pt x="15677" y="4435"/>
                  <a:pt x="15681" y="4417"/>
                </a:cubicBezTo>
                <a:lnTo>
                  <a:pt x="15696" y="4342"/>
                </a:lnTo>
                <a:cubicBezTo>
                  <a:pt x="15702" y="4316"/>
                  <a:pt x="15678" y="4298"/>
                  <a:pt x="15658" y="4298"/>
                </a:cubicBezTo>
                <a:close/>
                <a:moveTo>
                  <a:pt x="11621" y="4345"/>
                </a:moveTo>
                <a:cubicBezTo>
                  <a:pt x="11595" y="4345"/>
                  <a:pt x="11568" y="4363"/>
                  <a:pt x="11568" y="4398"/>
                </a:cubicBezTo>
                <a:lnTo>
                  <a:pt x="11568" y="4427"/>
                </a:lnTo>
                <a:cubicBezTo>
                  <a:pt x="11568" y="4461"/>
                  <a:pt x="11595" y="4479"/>
                  <a:pt x="11621" y="4479"/>
                </a:cubicBezTo>
                <a:cubicBezTo>
                  <a:pt x="11648" y="4479"/>
                  <a:pt x="11674" y="4462"/>
                  <a:pt x="11675" y="4427"/>
                </a:cubicBezTo>
                <a:lnTo>
                  <a:pt x="11675" y="4398"/>
                </a:lnTo>
                <a:cubicBezTo>
                  <a:pt x="11675" y="4363"/>
                  <a:pt x="11648" y="4345"/>
                  <a:pt x="11621" y="4345"/>
                </a:cubicBezTo>
                <a:close/>
                <a:moveTo>
                  <a:pt x="12567" y="4396"/>
                </a:moveTo>
                <a:cubicBezTo>
                  <a:pt x="12549" y="4396"/>
                  <a:pt x="12532" y="4407"/>
                  <a:pt x="12532" y="4430"/>
                </a:cubicBezTo>
                <a:lnTo>
                  <a:pt x="12532" y="4446"/>
                </a:lnTo>
                <a:cubicBezTo>
                  <a:pt x="12532" y="4469"/>
                  <a:pt x="12549" y="4481"/>
                  <a:pt x="12567" y="4481"/>
                </a:cubicBezTo>
                <a:cubicBezTo>
                  <a:pt x="12584" y="4481"/>
                  <a:pt x="12602" y="4469"/>
                  <a:pt x="12602" y="4446"/>
                </a:cubicBezTo>
                <a:lnTo>
                  <a:pt x="12602" y="4430"/>
                </a:lnTo>
                <a:cubicBezTo>
                  <a:pt x="12602" y="4407"/>
                  <a:pt x="12584" y="4396"/>
                  <a:pt x="12567" y="4396"/>
                </a:cubicBezTo>
                <a:close/>
                <a:moveTo>
                  <a:pt x="4263" y="4389"/>
                </a:moveTo>
                <a:cubicBezTo>
                  <a:pt x="4245" y="4389"/>
                  <a:pt x="4227" y="4401"/>
                  <a:pt x="4227" y="4424"/>
                </a:cubicBezTo>
                <a:lnTo>
                  <a:pt x="4227" y="4453"/>
                </a:lnTo>
                <a:cubicBezTo>
                  <a:pt x="4227" y="4476"/>
                  <a:pt x="4245" y="4488"/>
                  <a:pt x="4263" y="4488"/>
                </a:cubicBezTo>
                <a:cubicBezTo>
                  <a:pt x="4281" y="4488"/>
                  <a:pt x="4299" y="4476"/>
                  <a:pt x="4299" y="4453"/>
                </a:cubicBezTo>
                <a:lnTo>
                  <a:pt x="4299" y="4424"/>
                </a:lnTo>
                <a:cubicBezTo>
                  <a:pt x="4299" y="4401"/>
                  <a:pt x="4281" y="4389"/>
                  <a:pt x="4263" y="4389"/>
                </a:cubicBezTo>
                <a:close/>
                <a:moveTo>
                  <a:pt x="3060" y="4384"/>
                </a:moveTo>
                <a:cubicBezTo>
                  <a:pt x="3033" y="4384"/>
                  <a:pt x="3006" y="4401"/>
                  <a:pt x="3006" y="4436"/>
                </a:cubicBezTo>
                <a:lnTo>
                  <a:pt x="3006" y="4451"/>
                </a:lnTo>
                <a:cubicBezTo>
                  <a:pt x="3006" y="4485"/>
                  <a:pt x="3033" y="4502"/>
                  <a:pt x="3060" y="4502"/>
                </a:cubicBezTo>
                <a:cubicBezTo>
                  <a:pt x="3087" y="4502"/>
                  <a:pt x="3114" y="4485"/>
                  <a:pt x="3114" y="4451"/>
                </a:cubicBezTo>
                <a:lnTo>
                  <a:pt x="3114" y="4436"/>
                </a:lnTo>
                <a:cubicBezTo>
                  <a:pt x="3114" y="4401"/>
                  <a:pt x="3087" y="4384"/>
                  <a:pt x="3060" y="4384"/>
                </a:cubicBezTo>
                <a:close/>
                <a:moveTo>
                  <a:pt x="6670" y="4441"/>
                </a:moveTo>
                <a:cubicBezTo>
                  <a:pt x="6602" y="4442"/>
                  <a:pt x="6600" y="4548"/>
                  <a:pt x="6670" y="4548"/>
                </a:cubicBezTo>
                <a:cubicBezTo>
                  <a:pt x="6739" y="4548"/>
                  <a:pt x="6739" y="4441"/>
                  <a:pt x="6670" y="4441"/>
                </a:cubicBezTo>
                <a:close/>
                <a:moveTo>
                  <a:pt x="5043" y="4480"/>
                </a:moveTo>
                <a:cubicBezTo>
                  <a:pt x="4997" y="4480"/>
                  <a:pt x="4997" y="4551"/>
                  <a:pt x="5043" y="4551"/>
                </a:cubicBezTo>
                <a:cubicBezTo>
                  <a:pt x="5089" y="4551"/>
                  <a:pt x="5089" y="4480"/>
                  <a:pt x="5043" y="4480"/>
                </a:cubicBezTo>
                <a:close/>
                <a:moveTo>
                  <a:pt x="3692" y="4388"/>
                </a:moveTo>
                <a:cubicBezTo>
                  <a:pt x="3674" y="4388"/>
                  <a:pt x="3656" y="4399"/>
                  <a:pt x="3656" y="4422"/>
                </a:cubicBezTo>
                <a:lnTo>
                  <a:pt x="3656" y="4529"/>
                </a:lnTo>
                <a:cubicBezTo>
                  <a:pt x="3656" y="4551"/>
                  <a:pt x="3674" y="4563"/>
                  <a:pt x="3692" y="4563"/>
                </a:cubicBezTo>
                <a:cubicBezTo>
                  <a:pt x="3710" y="4563"/>
                  <a:pt x="3728" y="4551"/>
                  <a:pt x="3728" y="4529"/>
                </a:cubicBezTo>
                <a:lnTo>
                  <a:pt x="3728" y="4422"/>
                </a:lnTo>
                <a:cubicBezTo>
                  <a:pt x="3728" y="4399"/>
                  <a:pt x="3710" y="4388"/>
                  <a:pt x="3692" y="4388"/>
                </a:cubicBezTo>
                <a:close/>
                <a:moveTo>
                  <a:pt x="14264" y="4490"/>
                </a:moveTo>
                <a:cubicBezTo>
                  <a:pt x="14256" y="4490"/>
                  <a:pt x="14247" y="4493"/>
                  <a:pt x="14240" y="4500"/>
                </a:cubicBezTo>
                <a:lnTo>
                  <a:pt x="14225" y="4516"/>
                </a:lnTo>
                <a:cubicBezTo>
                  <a:pt x="14199" y="4540"/>
                  <a:pt x="14224" y="4576"/>
                  <a:pt x="14251" y="4576"/>
                </a:cubicBezTo>
                <a:cubicBezTo>
                  <a:pt x="14259" y="4576"/>
                  <a:pt x="14267" y="4573"/>
                  <a:pt x="14274" y="4566"/>
                </a:cubicBezTo>
                <a:lnTo>
                  <a:pt x="14289" y="4551"/>
                </a:lnTo>
                <a:cubicBezTo>
                  <a:pt x="14315" y="4526"/>
                  <a:pt x="14291" y="4490"/>
                  <a:pt x="14264" y="4490"/>
                </a:cubicBezTo>
                <a:close/>
                <a:moveTo>
                  <a:pt x="9324" y="4478"/>
                </a:moveTo>
                <a:cubicBezTo>
                  <a:pt x="9299" y="4478"/>
                  <a:pt x="9274" y="4503"/>
                  <a:pt x="9291" y="4530"/>
                </a:cubicBezTo>
                <a:cubicBezTo>
                  <a:pt x="9302" y="4546"/>
                  <a:pt x="9311" y="4560"/>
                  <a:pt x="9322" y="4574"/>
                </a:cubicBezTo>
                <a:cubicBezTo>
                  <a:pt x="9329" y="4586"/>
                  <a:pt x="9341" y="4591"/>
                  <a:pt x="9351" y="4591"/>
                </a:cubicBezTo>
                <a:cubicBezTo>
                  <a:pt x="9376" y="4591"/>
                  <a:pt x="9400" y="4565"/>
                  <a:pt x="9383" y="4539"/>
                </a:cubicBezTo>
                <a:cubicBezTo>
                  <a:pt x="9372" y="4525"/>
                  <a:pt x="9363" y="4509"/>
                  <a:pt x="9353" y="4494"/>
                </a:cubicBezTo>
                <a:cubicBezTo>
                  <a:pt x="9346" y="4483"/>
                  <a:pt x="9335" y="4478"/>
                  <a:pt x="9324" y="4478"/>
                </a:cubicBezTo>
                <a:close/>
                <a:moveTo>
                  <a:pt x="8361" y="4491"/>
                </a:moveTo>
                <a:cubicBezTo>
                  <a:pt x="8348" y="4491"/>
                  <a:pt x="8337" y="4509"/>
                  <a:pt x="8349" y="4521"/>
                </a:cubicBezTo>
                <a:cubicBezTo>
                  <a:pt x="8380" y="4556"/>
                  <a:pt x="8410" y="4592"/>
                  <a:pt x="8440" y="4625"/>
                </a:cubicBezTo>
                <a:cubicBezTo>
                  <a:pt x="8443" y="4629"/>
                  <a:pt x="8447" y="4631"/>
                  <a:pt x="8451" y="4631"/>
                </a:cubicBezTo>
                <a:cubicBezTo>
                  <a:pt x="8464" y="4631"/>
                  <a:pt x="8476" y="4613"/>
                  <a:pt x="8465" y="4600"/>
                </a:cubicBezTo>
                <a:cubicBezTo>
                  <a:pt x="8434" y="4566"/>
                  <a:pt x="8404" y="4531"/>
                  <a:pt x="8374" y="4497"/>
                </a:cubicBezTo>
                <a:cubicBezTo>
                  <a:pt x="8370" y="4493"/>
                  <a:pt x="8366" y="4491"/>
                  <a:pt x="8361" y="4491"/>
                </a:cubicBezTo>
                <a:close/>
                <a:moveTo>
                  <a:pt x="8777" y="4504"/>
                </a:moveTo>
                <a:cubicBezTo>
                  <a:pt x="8763" y="4504"/>
                  <a:pt x="8750" y="4512"/>
                  <a:pt x="8747" y="4530"/>
                </a:cubicBezTo>
                <a:cubicBezTo>
                  <a:pt x="8739" y="4565"/>
                  <a:pt x="8747" y="4597"/>
                  <a:pt x="8769" y="4624"/>
                </a:cubicBezTo>
                <a:cubicBezTo>
                  <a:pt x="8774" y="4632"/>
                  <a:pt x="8783" y="4635"/>
                  <a:pt x="8792" y="4635"/>
                </a:cubicBezTo>
                <a:cubicBezTo>
                  <a:pt x="8802" y="4635"/>
                  <a:pt x="8812" y="4631"/>
                  <a:pt x="8819" y="4624"/>
                </a:cubicBezTo>
                <a:cubicBezTo>
                  <a:pt x="8836" y="4613"/>
                  <a:pt x="8833" y="4592"/>
                  <a:pt x="8820" y="4576"/>
                </a:cubicBezTo>
                <a:cubicBezTo>
                  <a:pt x="8814" y="4568"/>
                  <a:pt x="8814" y="4558"/>
                  <a:pt x="8815" y="4550"/>
                </a:cubicBezTo>
                <a:cubicBezTo>
                  <a:pt x="8821" y="4522"/>
                  <a:pt x="8798" y="4504"/>
                  <a:pt x="8777" y="4504"/>
                </a:cubicBezTo>
                <a:close/>
                <a:moveTo>
                  <a:pt x="5553" y="4558"/>
                </a:moveTo>
                <a:cubicBezTo>
                  <a:pt x="5543" y="4558"/>
                  <a:pt x="5534" y="4563"/>
                  <a:pt x="5528" y="4571"/>
                </a:cubicBezTo>
                <a:cubicBezTo>
                  <a:pt x="5527" y="4570"/>
                  <a:pt x="5525" y="4570"/>
                  <a:pt x="5524" y="4570"/>
                </a:cubicBezTo>
                <a:cubicBezTo>
                  <a:pt x="5488" y="4570"/>
                  <a:pt x="5476" y="4628"/>
                  <a:pt x="5516" y="4641"/>
                </a:cubicBezTo>
                <a:cubicBezTo>
                  <a:pt x="5522" y="4643"/>
                  <a:pt x="5528" y="4644"/>
                  <a:pt x="5534" y="4644"/>
                </a:cubicBezTo>
                <a:cubicBezTo>
                  <a:pt x="5559" y="4644"/>
                  <a:pt x="5580" y="4626"/>
                  <a:pt x="5589" y="4603"/>
                </a:cubicBezTo>
                <a:cubicBezTo>
                  <a:pt x="5598" y="4584"/>
                  <a:pt x="5582" y="4563"/>
                  <a:pt x="5564" y="4560"/>
                </a:cubicBezTo>
                <a:cubicBezTo>
                  <a:pt x="5560" y="4559"/>
                  <a:pt x="5556" y="4558"/>
                  <a:pt x="5553" y="4558"/>
                </a:cubicBezTo>
                <a:close/>
                <a:moveTo>
                  <a:pt x="191" y="4542"/>
                </a:moveTo>
                <a:cubicBezTo>
                  <a:pt x="168" y="4542"/>
                  <a:pt x="143" y="4567"/>
                  <a:pt x="157" y="4595"/>
                </a:cubicBezTo>
                <a:cubicBezTo>
                  <a:pt x="163" y="4605"/>
                  <a:pt x="168" y="4615"/>
                  <a:pt x="173" y="4625"/>
                </a:cubicBezTo>
                <a:cubicBezTo>
                  <a:pt x="180" y="4638"/>
                  <a:pt x="190" y="4644"/>
                  <a:pt x="201" y="4644"/>
                </a:cubicBezTo>
                <a:cubicBezTo>
                  <a:pt x="225" y="4644"/>
                  <a:pt x="249" y="4618"/>
                  <a:pt x="235" y="4590"/>
                </a:cubicBezTo>
                <a:cubicBezTo>
                  <a:pt x="230" y="4579"/>
                  <a:pt x="224" y="4571"/>
                  <a:pt x="219" y="4560"/>
                </a:cubicBezTo>
                <a:cubicBezTo>
                  <a:pt x="213" y="4547"/>
                  <a:pt x="202" y="4542"/>
                  <a:pt x="191" y="4542"/>
                </a:cubicBezTo>
                <a:close/>
                <a:moveTo>
                  <a:pt x="18982" y="4499"/>
                </a:moveTo>
                <a:cubicBezTo>
                  <a:pt x="18958" y="4499"/>
                  <a:pt x="18937" y="4515"/>
                  <a:pt x="18929" y="4537"/>
                </a:cubicBezTo>
                <a:cubicBezTo>
                  <a:pt x="18924" y="4553"/>
                  <a:pt x="18919" y="4568"/>
                  <a:pt x="18914" y="4582"/>
                </a:cubicBezTo>
                <a:cubicBezTo>
                  <a:pt x="18904" y="4609"/>
                  <a:pt x="18924" y="4641"/>
                  <a:pt x="18950" y="4647"/>
                </a:cubicBezTo>
                <a:cubicBezTo>
                  <a:pt x="18955" y="4649"/>
                  <a:pt x="18960" y="4649"/>
                  <a:pt x="18964" y="4649"/>
                </a:cubicBezTo>
                <a:cubicBezTo>
                  <a:pt x="18988" y="4649"/>
                  <a:pt x="19008" y="4632"/>
                  <a:pt x="19016" y="4610"/>
                </a:cubicBezTo>
                <a:cubicBezTo>
                  <a:pt x="19021" y="4597"/>
                  <a:pt x="19027" y="4582"/>
                  <a:pt x="19032" y="4566"/>
                </a:cubicBezTo>
                <a:cubicBezTo>
                  <a:pt x="19040" y="4539"/>
                  <a:pt x="19021" y="4508"/>
                  <a:pt x="18995" y="4500"/>
                </a:cubicBezTo>
                <a:cubicBezTo>
                  <a:pt x="18991" y="4499"/>
                  <a:pt x="18986" y="4499"/>
                  <a:pt x="18982" y="4499"/>
                </a:cubicBezTo>
                <a:close/>
                <a:moveTo>
                  <a:pt x="13604" y="4563"/>
                </a:moveTo>
                <a:cubicBezTo>
                  <a:pt x="13577" y="4563"/>
                  <a:pt x="13553" y="4599"/>
                  <a:pt x="13577" y="4624"/>
                </a:cubicBezTo>
                <a:lnTo>
                  <a:pt x="13593" y="4640"/>
                </a:lnTo>
                <a:cubicBezTo>
                  <a:pt x="13600" y="4647"/>
                  <a:pt x="13608" y="4650"/>
                  <a:pt x="13616" y="4650"/>
                </a:cubicBezTo>
                <a:cubicBezTo>
                  <a:pt x="13644" y="4650"/>
                  <a:pt x="13668" y="4614"/>
                  <a:pt x="13643" y="4590"/>
                </a:cubicBezTo>
                <a:lnTo>
                  <a:pt x="13627" y="4574"/>
                </a:lnTo>
                <a:cubicBezTo>
                  <a:pt x="13620" y="4566"/>
                  <a:pt x="13612" y="4563"/>
                  <a:pt x="13604" y="4563"/>
                </a:cubicBezTo>
                <a:close/>
                <a:moveTo>
                  <a:pt x="2519" y="4576"/>
                </a:moveTo>
                <a:cubicBezTo>
                  <a:pt x="2451" y="4576"/>
                  <a:pt x="2451" y="4682"/>
                  <a:pt x="2519" y="4683"/>
                </a:cubicBezTo>
                <a:cubicBezTo>
                  <a:pt x="2588" y="4683"/>
                  <a:pt x="2588" y="4576"/>
                  <a:pt x="2519" y="4576"/>
                </a:cubicBezTo>
                <a:close/>
                <a:moveTo>
                  <a:pt x="21520" y="4629"/>
                </a:moveTo>
                <a:cubicBezTo>
                  <a:pt x="21474" y="4629"/>
                  <a:pt x="21474" y="4700"/>
                  <a:pt x="21520" y="4700"/>
                </a:cubicBezTo>
                <a:cubicBezTo>
                  <a:pt x="21565" y="4700"/>
                  <a:pt x="21564" y="4629"/>
                  <a:pt x="21520" y="4629"/>
                </a:cubicBezTo>
                <a:close/>
                <a:moveTo>
                  <a:pt x="20017" y="4611"/>
                </a:moveTo>
                <a:cubicBezTo>
                  <a:pt x="19990" y="4611"/>
                  <a:pt x="19966" y="4647"/>
                  <a:pt x="19992" y="4671"/>
                </a:cubicBezTo>
                <a:cubicBezTo>
                  <a:pt x="20001" y="4682"/>
                  <a:pt x="20011" y="4691"/>
                  <a:pt x="20022" y="4702"/>
                </a:cubicBezTo>
                <a:cubicBezTo>
                  <a:pt x="20029" y="4709"/>
                  <a:pt x="20037" y="4712"/>
                  <a:pt x="20045" y="4712"/>
                </a:cubicBezTo>
                <a:cubicBezTo>
                  <a:pt x="20072" y="4712"/>
                  <a:pt x="20096" y="4676"/>
                  <a:pt x="20071" y="4651"/>
                </a:cubicBezTo>
                <a:lnTo>
                  <a:pt x="20041" y="4621"/>
                </a:lnTo>
                <a:cubicBezTo>
                  <a:pt x="20033" y="4614"/>
                  <a:pt x="20025" y="4611"/>
                  <a:pt x="20017" y="4611"/>
                </a:cubicBezTo>
                <a:close/>
                <a:moveTo>
                  <a:pt x="4593" y="4630"/>
                </a:moveTo>
                <a:cubicBezTo>
                  <a:pt x="4575" y="4630"/>
                  <a:pt x="4557" y="4642"/>
                  <a:pt x="4556" y="4665"/>
                </a:cubicBezTo>
                <a:lnTo>
                  <a:pt x="4556" y="4681"/>
                </a:lnTo>
                <a:cubicBezTo>
                  <a:pt x="4556" y="4703"/>
                  <a:pt x="4574" y="4714"/>
                  <a:pt x="4592" y="4714"/>
                </a:cubicBezTo>
                <a:cubicBezTo>
                  <a:pt x="4610" y="4714"/>
                  <a:pt x="4628" y="4703"/>
                  <a:pt x="4628" y="4681"/>
                </a:cubicBezTo>
                <a:lnTo>
                  <a:pt x="4628" y="4665"/>
                </a:lnTo>
                <a:cubicBezTo>
                  <a:pt x="4628" y="4642"/>
                  <a:pt x="4610" y="4630"/>
                  <a:pt x="4593" y="4630"/>
                </a:cubicBezTo>
                <a:close/>
                <a:moveTo>
                  <a:pt x="18304" y="4591"/>
                </a:moveTo>
                <a:cubicBezTo>
                  <a:pt x="18277" y="4591"/>
                  <a:pt x="18254" y="4627"/>
                  <a:pt x="18279" y="4651"/>
                </a:cubicBezTo>
                <a:cubicBezTo>
                  <a:pt x="18299" y="4671"/>
                  <a:pt x="18320" y="4691"/>
                  <a:pt x="18338" y="4712"/>
                </a:cubicBezTo>
                <a:cubicBezTo>
                  <a:pt x="18346" y="4719"/>
                  <a:pt x="18354" y="4722"/>
                  <a:pt x="18362" y="4722"/>
                </a:cubicBezTo>
                <a:cubicBezTo>
                  <a:pt x="18390" y="4722"/>
                  <a:pt x="18414" y="4686"/>
                  <a:pt x="18389" y="4662"/>
                </a:cubicBezTo>
                <a:cubicBezTo>
                  <a:pt x="18369" y="4642"/>
                  <a:pt x="18349" y="4621"/>
                  <a:pt x="18328" y="4602"/>
                </a:cubicBezTo>
                <a:cubicBezTo>
                  <a:pt x="18320" y="4594"/>
                  <a:pt x="18312" y="4591"/>
                  <a:pt x="18304" y="4591"/>
                </a:cubicBezTo>
                <a:close/>
                <a:moveTo>
                  <a:pt x="20708" y="4624"/>
                </a:moveTo>
                <a:cubicBezTo>
                  <a:pt x="20638" y="4624"/>
                  <a:pt x="20638" y="4731"/>
                  <a:pt x="20708" y="4731"/>
                </a:cubicBezTo>
                <a:cubicBezTo>
                  <a:pt x="20776" y="4731"/>
                  <a:pt x="20777" y="4624"/>
                  <a:pt x="20708" y="4624"/>
                </a:cubicBezTo>
                <a:close/>
                <a:moveTo>
                  <a:pt x="5279" y="4626"/>
                </a:moveTo>
                <a:cubicBezTo>
                  <a:pt x="5211" y="4628"/>
                  <a:pt x="5210" y="4734"/>
                  <a:pt x="5279" y="4734"/>
                </a:cubicBezTo>
                <a:lnTo>
                  <a:pt x="5295" y="4734"/>
                </a:lnTo>
                <a:cubicBezTo>
                  <a:pt x="5364" y="4734"/>
                  <a:pt x="5364" y="4626"/>
                  <a:pt x="5295" y="4626"/>
                </a:cubicBezTo>
                <a:close/>
                <a:moveTo>
                  <a:pt x="16308" y="4663"/>
                </a:moveTo>
                <a:cubicBezTo>
                  <a:pt x="16294" y="4663"/>
                  <a:pt x="16280" y="4670"/>
                  <a:pt x="16275" y="4687"/>
                </a:cubicBezTo>
                <a:cubicBezTo>
                  <a:pt x="16269" y="4703"/>
                  <a:pt x="16264" y="4717"/>
                  <a:pt x="16259" y="4731"/>
                </a:cubicBezTo>
                <a:cubicBezTo>
                  <a:pt x="16251" y="4758"/>
                  <a:pt x="16272" y="4775"/>
                  <a:pt x="16294" y="4775"/>
                </a:cubicBezTo>
                <a:cubicBezTo>
                  <a:pt x="16308" y="4775"/>
                  <a:pt x="16322" y="4768"/>
                  <a:pt x="16327" y="4751"/>
                </a:cubicBezTo>
                <a:cubicBezTo>
                  <a:pt x="16332" y="4735"/>
                  <a:pt x="16338" y="4720"/>
                  <a:pt x="16343" y="4707"/>
                </a:cubicBezTo>
                <a:cubicBezTo>
                  <a:pt x="16352" y="4680"/>
                  <a:pt x="16330" y="4663"/>
                  <a:pt x="16308" y="4663"/>
                </a:cubicBezTo>
                <a:close/>
                <a:moveTo>
                  <a:pt x="10044" y="4670"/>
                </a:moveTo>
                <a:cubicBezTo>
                  <a:pt x="10003" y="4670"/>
                  <a:pt x="9967" y="4723"/>
                  <a:pt x="10004" y="4760"/>
                </a:cubicBezTo>
                <a:lnTo>
                  <a:pt x="10019" y="4776"/>
                </a:lnTo>
                <a:cubicBezTo>
                  <a:pt x="10031" y="4787"/>
                  <a:pt x="10043" y="4792"/>
                  <a:pt x="10055" y="4792"/>
                </a:cubicBezTo>
                <a:cubicBezTo>
                  <a:pt x="10096" y="4792"/>
                  <a:pt x="10133" y="4739"/>
                  <a:pt x="10096" y="4702"/>
                </a:cubicBezTo>
                <a:lnTo>
                  <a:pt x="10080" y="4686"/>
                </a:lnTo>
                <a:cubicBezTo>
                  <a:pt x="10069" y="4675"/>
                  <a:pt x="10056" y="4670"/>
                  <a:pt x="10044" y="4670"/>
                </a:cubicBezTo>
                <a:close/>
                <a:moveTo>
                  <a:pt x="17704" y="4661"/>
                </a:moveTo>
                <a:cubicBezTo>
                  <a:pt x="17663" y="4661"/>
                  <a:pt x="17627" y="4714"/>
                  <a:pt x="17665" y="4752"/>
                </a:cubicBezTo>
                <a:cubicBezTo>
                  <a:pt x="17675" y="4762"/>
                  <a:pt x="17684" y="4773"/>
                  <a:pt x="17693" y="4782"/>
                </a:cubicBezTo>
                <a:cubicBezTo>
                  <a:pt x="17704" y="4794"/>
                  <a:pt x="17716" y="4799"/>
                  <a:pt x="17729" y="4799"/>
                </a:cubicBezTo>
                <a:cubicBezTo>
                  <a:pt x="17769" y="4799"/>
                  <a:pt x="17806" y="4745"/>
                  <a:pt x="17770" y="4708"/>
                </a:cubicBezTo>
                <a:cubicBezTo>
                  <a:pt x="17759" y="4697"/>
                  <a:pt x="17750" y="4687"/>
                  <a:pt x="17740" y="4678"/>
                </a:cubicBezTo>
                <a:cubicBezTo>
                  <a:pt x="17729" y="4666"/>
                  <a:pt x="17716" y="4661"/>
                  <a:pt x="17704" y="4661"/>
                </a:cubicBezTo>
                <a:close/>
                <a:moveTo>
                  <a:pt x="4247" y="4719"/>
                </a:moveTo>
                <a:cubicBezTo>
                  <a:pt x="4229" y="4719"/>
                  <a:pt x="4212" y="4731"/>
                  <a:pt x="4212" y="4754"/>
                </a:cubicBezTo>
                <a:lnTo>
                  <a:pt x="4212" y="4770"/>
                </a:lnTo>
                <a:cubicBezTo>
                  <a:pt x="4212" y="4792"/>
                  <a:pt x="4229" y="4803"/>
                  <a:pt x="4247" y="4803"/>
                </a:cubicBezTo>
                <a:cubicBezTo>
                  <a:pt x="4265" y="4803"/>
                  <a:pt x="4283" y="4792"/>
                  <a:pt x="4283" y="4770"/>
                </a:cubicBezTo>
                <a:lnTo>
                  <a:pt x="4283" y="4754"/>
                </a:lnTo>
                <a:cubicBezTo>
                  <a:pt x="4283" y="4731"/>
                  <a:pt x="4265" y="4719"/>
                  <a:pt x="4247" y="4719"/>
                </a:cubicBezTo>
                <a:close/>
                <a:moveTo>
                  <a:pt x="15045" y="4733"/>
                </a:moveTo>
                <a:cubicBezTo>
                  <a:pt x="15037" y="4733"/>
                  <a:pt x="15028" y="4736"/>
                  <a:pt x="15021" y="4744"/>
                </a:cubicBezTo>
                <a:lnTo>
                  <a:pt x="15005" y="4759"/>
                </a:lnTo>
                <a:cubicBezTo>
                  <a:pt x="14980" y="4784"/>
                  <a:pt x="15004" y="4819"/>
                  <a:pt x="15031" y="4819"/>
                </a:cubicBezTo>
                <a:cubicBezTo>
                  <a:pt x="15039" y="4819"/>
                  <a:pt x="15047" y="4816"/>
                  <a:pt x="15054" y="4808"/>
                </a:cubicBezTo>
                <a:lnTo>
                  <a:pt x="15070" y="4793"/>
                </a:lnTo>
                <a:cubicBezTo>
                  <a:pt x="15096" y="4769"/>
                  <a:pt x="15072" y="4733"/>
                  <a:pt x="15045" y="4733"/>
                </a:cubicBezTo>
                <a:close/>
                <a:moveTo>
                  <a:pt x="21071" y="4671"/>
                </a:moveTo>
                <a:cubicBezTo>
                  <a:pt x="21047" y="4671"/>
                  <a:pt x="21027" y="4687"/>
                  <a:pt x="21019" y="4710"/>
                </a:cubicBezTo>
                <a:cubicBezTo>
                  <a:pt x="21014" y="4725"/>
                  <a:pt x="21009" y="4740"/>
                  <a:pt x="21004" y="4755"/>
                </a:cubicBezTo>
                <a:cubicBezTo>
                  <a:pt x="20993" y="4782"/>
                  <a:pt x="21014" y="4814"/>
                  <a:pt x="21040" y="4820"/>
                </a:cubicBezTo>
                <a:cubicBezTo>
                  <a:pt x="21045" y="4821"/>
                  <a:pt x="21050" y="4822"/>
                  <a:pt x="21054" y="4822"/>
                </a:cubicBezTo>
                <a:cubicBezTo>
                  <a:pt x="21078" y="4822"/>
                  <a:pt x="21098" y="4805"/>
                  <a:pt x="21106" y="4783"/>
                </a:cubicBezTo>
                <a:cubicBezTo>
                  <a:pt x="21111" y="4770"/>
                  <a:pt x="21117" y="4754"/>
                  <a:pt x="21122" y="4739"/>
                </a:cubicBezTo>
                <a:cubicBezTo>
                  <a:pt x="21132" y="4712"/>
                  <a:pt x="21111" y="4681"/>
                  <a:pt x="21085" y="4673"/>
                </a:cubicBezTo>
                <a:cubicBezTo>
                  <a:pt x="21080" y="4672"/>
                  <a:pt x="21075" y="4671"/>
                  <a:pt x="21071" y="4671"/>
                </a:cubicBezTo>
                <a:close/>
                <a:moveTo>
                  <a:pt x="1992" y="4707"/>
                </a:moveTo>
                <a:cubicBezTo>
                  <a:pt x="1988" y="4707"/>
                  <a:pt x="1983" y="4707"/>
                  <a:pt x="1978" y="4709"/>
                </a:cubicBezTo>
                <a:cubicBezTo>
                  <a:pt x="1962" y="4714"/>
                  <a:pt x="1948" y="4719"/>
                  <a:pt x="1933" y="4725"/>
                </a:cubicBezTo>
                <a:cubicBezTo>
                  <a:pt x="1906" y="4734"/>
                  <a:pt x="1889" y="4761"/>
                  <a:pt x="1896" y="4791"/>
                </a:cubicBezTo>
                <a:cubicBezTo>
                  <a:pt x="1903" y="4813"/>
                  <a:pt x="1926" y="4829"/>
                  <a:pt x="1949" y="4829"/>
                </a:cubicBezTo>
                <a:cubicBezTo>
                  <a:pt x="1953" y="4829"/>
                  <a:pt x="1958" y="4829"/>
                  <a:pt x="1962" y="4827"/>
                </a:cubicBezTo>
                <a:cubicBezTo>
                  <a:pt x="1978" y="4822"/>
                  <a:pt x="1993" y="4817"/>
                  <a:pt x="2006" y="4812"/>
                </a:cubicBezTo>
                <a:cubicBezTo>
                  <a:pt x="2035" y="4802"/>
                  <a:pt x="2051" y="4775"/>
                  <a:pt x="2043" y="4746"/>
                </a:cubicBezTo>
                <a:cubicBezTo>
                  <a:pt x="2037" y="4724"/>
                  <a:pt x="2015" y="4707"/>
                  <a:pt x="1992" y="4707"/>
                </a:cubicBezTo>
                <a:close/>
                <a:moveTo>
                  <a:pt x="17133" y="4733"/>
                </a:moveTo>
                <a:cubicBezTo>
                  <a:pt x="17114" y="4733"/>
                  <a:pt x="17096" y="4743"/>
                  <a:pt x="17086" y="4760"/>
                </a:cubicBezTo>
                <a:cubicBezTo>
                  <a:pt x="17075" y="4776"/>
                  <a:pt x="17066" y="4791"/>
                  <a:pt x="17055" y="4804"/>
                </a:cubicBezTo>
                <a:cubicBezTo>
                  <a:pt x="17039" y="4829"/>
                  <a:pt x="17050" y="4865"/>
                  <a:pt x="17075" y="4878"/>
                </a:cubicBezTo>
                <a:cubicBezTo>
                  <a:pt x="17084" y="4883"/>
                  <a:pt x="17093" y="4885"/>
                  <a:pt x="17102" y="4885"/>
                </a:cubicBezTo>
                <a:cubicBezTo>
                  <a:pt x="17120" y="4885"/>
                  <a:pt x="17138" y="4875"/>
                  <a:pt x="17148" y="4859"/>
                </a:cubicBezTo>
                <a:cubicBezTo>
                  <a:pt x="17159" y="4843"/>
                  <a:pt x="17168" y="4828"/>
                  <a:pt x="17179" y="4814"/>
                </a:cubicBezTo>
                <a:cubicBezTo>
                  <a:pt x="17194" y="4791"/>
                  <a:pt x="17184" y="4755"/>
                  <a:pt x="17159" y="4740"/>
                </a:cubicBezTo>
                <a:cubicBezTo>
                  <a:pt x="17150" y="4735"/>
                  <a:pt x="17141" y="4733"/>
                  <a:pt x="17133" y="4733"/>
                </a:cubicBezTo>
                <a:close/>
                <a:moveTo>
                  <a:pt x="13077" y="4789"/>
                </a:moveTo>
                <a:cubicBezTo>
                  <a:pt x="13060" y="4789"/>
                  <a:pt x="13042" y="4800"/>
                  <a:pt x="13042" y="4823"/>
                </a:cubicBezTo>
                <a:lnTo>
                  <a:pt x="13042" y="4854"/>
                </a:lnTo>
                <a:cubicBezTo>
                  <a:pt x="13042" y="4876"/>
                  <a:pt x="13060" y="4887"/>
                  <a:pt x="13077" y="4887"/>
                </a:cubicBezTo>
                <a:cubicBezTo>
                  <a:pt x="13095" y="4887"/>
                  <a:pt x="13113" y="4876"/>
                  <a:pt x="13113" y="4854"/>
                </a:cubicBezTo>
                <a:lnTo>
                  <a:pt x="13113" y="4823"/>
                </a:lnTo>
                <a:cubicBezTo>
                  <a:pt x="13113" y="4800"/>
                  <a:pt x="13095" y="4789"/>
                  <a:pt x="13077" y="4789"/>
                </a:cubicBezTo>
                <a:close/>
                <a:moveTo>
                  <a:pt x="7626" y="4791"/>
                </a:moveTo>
                <a:cubicBezTo>
                  <a:pt x="7616" y="4791"/>
                  <a:pt x="7605" y="4796"/>
                  <a:pt x="7598" y="4810"/>
                </a:cubicBezTo>
                <a:cubicBezTo>
                  <a:pt x="7593" y="4820"/>
                  <a:pt x="7588" y="4829"/>
                  <a:pt x="7583" y="4840"/>
                </a:cubicBezTo>
                <a:cubicBezTo>
                  <a:pt x="7568" y="4868"/>
                  <a:pt x="7593" y="4894"/>
                  <a:pt x="7617" y="4894"/>
                </a:cubicBezTo>
                <a:cubicBezTo>
                  <a:pt x="7627" y="4894"/>
                  <a:pt x="7638" y="4889"/>
                  <a:pt x="7645" y="4876"/>
                </a:cubicBezTo>
                <a:cubicBezTo>
                  <a:pt x="7650" y="4865"/>
                  <a:pt x="7655" y="4856"/>
                  <a:pt x="7660" y="4845"/>
                </a:cubicBezTo>
                <a:cubicBezTo>
                  <a:pt x="7675" y="4817"/>
                  <a:pt x="7650" y="4791"/>
                  <a:pt x="7626" y="4791"/>
                </a:cubicBezTo>
                <a:close/>
                <a:moveTo>
                  <a:pt x="689" y="4754"/>
                </a:moveTo>
                <a:cubicBezTo>
                  <a:pt x="668" y="4754"/>
                  <a:pt x="646" y="4772"/>
                  <a:pt x="652" y="4798"/>
                </a:cubicBezTo>
                <a:cubicBezTo>
                  <a:pt x="657" y="4823"/>
                  <a:pt x="661" y="4848"/>
                  <a:pt x="665" y="4872"/>
                </a:cubicBezTo>
                <a:cubicBezTo>
                  <a:pt x="669" y="4891"/>
                  <a:pt x="683" y="4899"/>
                  <a:pt x="697" y="4899"/>
                </a:cubicBezTo>
                <a:cubicBezTo>
                  <a:pt x="718" y="4899"/>
                  <a:pt x="740" y="4882"/>
                  <a:pt x="734" y="4855"/>
                </a:cubicBezTo>
                <a:cubicBezTo>
                  <a:pt x="728" y="4829"/>
                  <a:pt x="723" y="4804"/>
                  <a:pt x="720" y="4780"/>
                </a:cubicBezTo>
                <a:cubicBezTo>
                  <a:pt x="716" y="4762"/>
                  <a:pt x="703" y="4754"/>
                  <a:pt x="689" y="4754"/>
                </a:cubicBezTo>
                <a:close/>
                <a:moveTo>
                  <a:pt x="11874" y="4783"/>
                </a:moveTo>
                <a:cubicBezTo>
                  <a:pt x="11847" y="4783"/>
                  <a:pt x="11820" y="4800"/>
                  <a:pt x="11820" y="4835"/>
                </a:cubicBezTo>
                <a:lnTo>
                  <a:pt x="11820" y="4850"/>
                </a:lnTo>
                <a:cubicBezTo>
                  <a:pt x="11820" y="4885"/>
                  <a:pt x="11847" y="4902"/>
                  <a:pt x="11874" y="4902"/>
                </a:cubicBezTo>
                <a:cubicBezTo>
                  <a:pt x="11900" y="4902"/>
                  <a:pt x="11927" y="4885"/>
                  <a:pt x="11927" y="4850"/>
                </a:cubicBezTo>
                <a:lnTo>
                  <a:pt x="11927" y="4835"/>
                </a:lnTo>
                <a:cubicBezTo>
                  <a:pt x="11927" y="4800"/>
                  <a:pt x="11900" y="4783"/>
                  <a:pt x="11874" y="4783"/>
                </a:cubicBezTo>
                <a:close/>
                <a:moveTo>
                  <a:pt x="15512" y="4807"/>
                </a:moveTo>
                <a:cubicBezTo>
                  <a:pt x="15489" y="4807"/>
                  <a:pt x="15464" y="4833"/>
                  <a:pt x="15479" y="4861"/>
                </a:cubicBezTo>
                <a:cubicBezTo>
                  <a:pt x="15484" y="4871"/>
                  <a:pt x="15489" y="4881"/>
                  <a:pt x="15494" y="4891"/>
                </a:cubicBezTo>
                <a:cubicBezTo>
                  <a:pt x="15501" y="4904"/>
                  <a:pt x="15511" y="4909"/>
                  <a:pt x="15522" y="4909"/>
                </a:cubicBezTo>
                <a:cubicBezTo>
                  <a:pt x="15545" y="4909"/>
                  <a:pt x="15570" y="4884"/>
                  <a:pt x="15556" y="4856"/>
                </a:cubicBezTo>
                <a:cubicBezTo>
                  <a:pt x="15551" y="4845"/>
                  <a:pt x="15546" y="4836"/>
                  <a:pt x="15540" y="4825"/>
                </a:cubicBezTo>
                <a:cubicBezTo>
                  <a:pt x="15534" y="4812"/>
                  <a:pt x="15523" y="4807"/>
                  <a:pt x="15512" y="4807"/>
                </a:cubicBezTo>
                <a:close/>
                <a:moveTo>
                  <a:pt x="22029" y="4842"/>
                </a:moveTo>
                <a:cubicBezTo>
                  <a:pt x="22011" y="4842"/>
                  <a:pt x="21994" y="4854"/>
                  <a:pt x="21994" y="4877"/>
                </a:cubicBezTo>
                <a:lnTo>
                  <a:pt x="21994" y="4892"/>
                </a:lnTo>
                <a:cubicBezTo>
                  <a:pt x="21994" y="4915"/>
                  <a:pt x="22011" y="4927"/>
                  <a:pt x="22029" y="4927"/>
                </a:cubicBezTo>
                <a:cubicBezTo>
                  <a:pt x="22047" y="4927"/>
                  <a:pt x="22065" y="4915"/>
                  <a:pt x="22065" y="4892"/>
                </a:cubicBezTo>
                <a:lnTo>
                  <a:pt x="22065" y="4877"/>
                </a:lnTo>
                <a:cubicBezTo>
                  <a:pt x="22065" y="4854"/>
                  <a:pt x="22047" y="4842"/>
                  <a:pt x="22029" y="4842"/>
                </a:cubicBezTo>
                <a:close/>
                <a:moveTo>
                  <a:pt x="13858" y="4880"/>
                </a:moveTo>
                <a:cubicBezTo>
                  <a:pt x="13812" y="4880"/>
                  <a:pt x="13812" y="4950"/>
                  <a:pt x="13858" y="4950"/>
                </a:cubicBezTo>
                <a:cubicBezTo>
                  <a:pt x="13904" y="4950"/>
                  <a:pt x="13904" y="4880"/>
                  <a:pt x="13858" y="4880"/>
                </a:cubicBezTo>
                <a:close/>
                <a:moveTo>
                  <a:pt x="12506" y="4786"/>
                </a:moveTo>
                <a:cubicBezTo>
                  <a:pt x="12489" y="4786"/>
                  <a:pt x="12471" y="4797"/>
                  <a:pt x="12471" y="4820"/>
                </a:cubicBezTo>
                <a:lnTo>
                  <a:pt x="12471" y="4927"/>
                </a:lnTo>
                <a:cubicBezTo>
                  <a:pt x="12470" y="4949"/>
                  <a:pt x="12488" y="4961"/>
                  <a:pt x="12505" y="4961"/>
                </a:cubicBezTo>
                <a:cubicBezTo>
                  <a:pt x="12523" y="4961"/>
                  <a:pt x="12541" y="4949"/>
                  <a:pt x="12542" y="4927"/>
                </a:cubicBezTo>
                <a:lnTo>
                  <a:pt x="12542" y="4820"/>
                </a:lnTo>
                <a:cubicBezTo>
                  <a:pt x="12542" y="4797"/>
                  <a:pt x="12524" y="4786"/>
                  <a:pt x="12506" y="4786"/>
                </a:cubicBezTo>
                <a:close/>
                <a:moveTo>
                  <a:pt x="24391" y="4833"/>
                </a:moveTo>
                <a:cubicBezTo>
                  <a:pt x="24368" y="4833"/>
                  <a:pt x="24346" y="4849"/>
                  <a:pt x="24339" y="4871"/>
                </a:cubicBezTo>
                <a:cubicBezTo>
                  <a:pt x="24334" y="4886"/>
                  <a:pt x="24329" y="4902"/>
                  <a:pt x="24323" y="4916"/>
                </a:cubicBezTo>
                <a:cubicBezTo>
                  <a:pt x="24313" y="4944"/>
                  <a:pt x="24334" y="4975"/>
                  <a:pt x="24360" y="4981"/>
                </a:cubicBezTo>
                <a:cubicBezTo>
                  <a:pt x="24365" y="4983"/>
                  <a:pt x="24369" y="4983"/>
                  <a:pt x="24374" y="4983"/>
                </a:cubicBezTo>
                <a:cubicBezTo>
                  <a:pt x="24397" y="4983"/>
                  <a:pt x="24418" y="4967"/>
                  <a:pt x="24425" y="4945"/>
                </a:cubicBezTo>
                <a:cubicBezTo>
                  <a:pt x="24430" y="4930"/>
                  <a:pt x="24435" y="4914"/>
                  <a:pt x="24441" y="4901"/>
                </a:cubicBezTo>
                <a:cubicBezTo>
                  <a:pt x="24451" y="4872"/>
                  <a:pt x="24430" y="4841"/>
                  <a:pt x="24404" y="4835"/>
                </a:cubicBezTo>
                <a:cubicBezTo>
                  <a:pt x="24400" y="4834"/>
                  <a:pt x="24395" y="4833"/>
                  <a:pt x="24391" y="4833"/>
                </a:cubicBezTo>
                <a:close/>
                <a:moveTo>
                  <a:pt x="4756" y="4900"/>
                </a:moveTo>
                <a:cubicBezTo>
                  <a:pt x="4748" y="4900"/>
                  <a:pt x="4740" y="4903"/>
                  <a:pt x="4732" y="4911"/>
                </a:cubicBezTo>
                <a:lnTo>
                  <a:pt x="4717" y="4927"/>
                </a:lnTo>
                <a:cubicBezTo>
                  <a:pt x="4691" y="4952"/>
                  <a:pt x="4715" y="4987"/>
                  <a:pt x="4742" y="4987"/>
                </a:cubicBezTo>
                <a:cubicBezTo>
                  <a:pt x="4750" y="4987"/>
                  <a:pt x="4759" y="4984"/>
                  <a:pt x="4766" y="4976"/>
                </a:cubicBezTo>
                <a:lnTo>
                  <a:pt x="4782" y="4960"/>
                </a:lnTo>
                <a:cubicBezTo>
                  <a:pt x="4806" y="4936"/>
                  <a:pt x="4783" y="4900"/>
                  <a:pt x="4756" y="4900"/>
                </a:cubicBezTo>
                <a:close/>
                <a:moveTo>
                  <a:pt x="6210" y="4918"/>
                </a:moveTo>
                <a:cubicBezTo>
                  <a:pt x="6164" y="4918"/>
                  <a:pt x="6164" y="4990"/>
                  <a:pt x="6210" y="4990"/>
                </a:cubicBezTo>
                <a:lnTo>
                  <a:pt x="6226" y="4990"/>
                </a:lnTo>
                <a:cubicBezTo>
                  <a:pt x="6272" y="4990"/>
                  <a:pt x="6272" y="4918"/>
                  <a:pt x="6226" y="4918"/>
                </a:cubicBezTo>
                <a:close/>
                <a:moveTo>
                  <a:pt x="19955" y="4911"/>
                </a:moveTo>
                <a:cubicBezTo>
                  <a:pt x="19938" y="4911"/>
                  <a:pt x="19920" y="4922"/>
                  <a:pt x="19920" y="4945"/>
                </a:cubicBezTo>
                <a:lnTo>
                  <a:pt x="19920" y="4960"/>
                </a:lnTo>
                <a:cubicBezTo>
                  <a:pt x="19920" y="4983"/>
                  <a:pt x="19938" y="4995"/>
                  <a:pt x="19956" y="4995"/>
                </a:cubicBezTo>
                <a:cubicBezTo>
                  <a:pt x="19974" y="4995"/>
                  <a:pt x="19992" y="4983"/>
                  <a:pt x="19992" y="4960"/>
                </a:cubicBezTo>
                <a:lnTo>
                  <a:pt x="19992" y="4945"/>
                </a:lnTo>
                <a:cubicBezTo>
                  <a:pt x="19992" y="4922"/>
                  <a:pt x="19973" y="4911"/>
                  <a:pt x="19955" y="4911"/>
                </a:cubicBezTo>
                <a:close/>
                <a:moveTo>
                  <a:pt x="6826" y="4876"/>
                </a:moveTo>
                <a:cubicBezTo>
                  <a:pt x="6803" y="4876"/>
                  <a:pt x="6780" y="4892"/>
                  <a:pt x="6775" y="4914"/>
                </a:cubicBezTo>
                <a:cubicBezTo>
                  <a:pt x="6766" y="4944"/>
                  <a:pt x="6783" y="4971"/>
                  <a:pt x="6812" y="4980"/>
                </a:cubicBezTo>
                <a:cubicBezTo>
                  <a:pt x="6827" y="4986"/>
                  <a:pt x="6841" y="4991"/>
                  <a:pt x="6856" y="4995"/>
                </a:cubicBezTo>
                <a:cubicBezTo>
                  <a:pt x="6860" y="4996"/>
                  <a:pt x="6865" y="4997"/>
                  <a:pt x="6869" y="4997"/>
                </a:cubicBezTo>
                <a:cubicBezTo>
                  <a:pt x="6893" y="4997"/>
                  <a:pt x="6916" y="4980"/>
                  <a:pt x="6922" y="4958"/>
                </a:cubicBezTo>
                <a:cubicBezTo>
                  <a:pt x="6929" y="4929"/>
                  <a:pt x="6912" y="4901"/>
                  <a:pt x="6885" y="4892"/>
                </a:cubicBezTo>
                <a:cubicBezTo>
                  <a:pt x="6869" y="4887"/>
                  <a:pt x="6855" y="4882"/>
                  <a:pt x="6840" y="4878"/>
                </a:cubicBezTo>
                <a:cubicBezTo>
                  <a:pt x="6836" y="4876"/>
                  <a:pt x="6831" y="4876"/>
                  <a:pt x="6826" y="4876"/>
                </a:cubicBezTo>
                <a:close/>
                <a:moveTo>
                  <a:pt x="3477" y="4925"/>
                </a:moveTo>
                <a:cubicBezTo>
                  <a:pt x="3466" y="4925"/>
                  <a:pt x="3456" y="4930"/>
                  <a:pt x="3449" y="4944"/>
                </a:cubicBezTo>
                <a:cubicBezTo>
                  <a:pt x="3444" y="4954"/>
                  <a:pt x="3438" y="4964"/>
                  <a:pt x="3433" y="4974"/>
                </a:cubicBezTo>
                <a:cubicBezTo>
                  <a:pt x="3419" y="5001"/>
                  <a:pt x="3443" y="5027"/>
                  <a:pt x="3466" y="5027"/>
                </a:cubicBezTo>
                <a:cubicBezTo>
                  <a:pt x="3477" y="5027"/>
                  <a:pt x="3487" y="5021"/>
                  <a:pt x="3494" y="5009"/>
                </a:cubicBezTo>
                <a:cubicBezTo>
                  <a:pt x="3499" y="4998"/>
                  <a:pt x="3504" y="4990"/>
                  <a:pt x="3510" y="4979"/>
                </a:cubicBezTo>
                <a:cubicBezTo>
                  <a:pt x="3524" y="4951"/>
                  <a:pt x="3500" y="4925"/>
                  <a:pt x="3477" y="4925"/>
                </a:cubicBezTo>
                <a:close/>
                <a:moveTo>
                  <a:pt x="14366" y="4957"/>
                </a:moveTo>
                <a:cubicBezTo>
                  <a:pt x="14356" y="4957"/>
                  <a:pt x="14348" y="4962"/>
                  <a:pt x="14342" y="4970"/>
                </a:cubicBezTo>
                <a:cubicBezTo>
                  <a:pt x="14340" y="4970"/>
                  <a:pt x="14339" y="4969"/>
                  <a:pt x="14337" y="4969"/>
                </a:cubicBezTo>
                <a:cubicBezTo>
                  <a:pt x="14303" y="4969"/>
                  <a:pt x="14290" y="5028"/>
                  <a:pt x="14330" y="5040"/>
                </a:cubicBezTo>
                <a:cubicBezTo>
                  <a:pt x="14337" y="5042"/>
                  <a:pt x="14343" y="5043"/>
                  <a:pt x="14348" y="5043"/>
                </a:cubicBezTo>
                <a:cubicBezTo>
                  <a:pt x="14373" y="5043"/>
                  <a:pt x="14394" y="5026"/>
                  <a:pt x="14404" y="5002"/>
                </a:cubicBezTo>
                <a:cubicBezTo>
                  <a:pt x="14411" y="4984"/>
                  <a:pt x="14396" y="4964"/>
                  <a:pt x="14379" y="4959"/>
                </a:cubicBezTo>
                <a:cubicBezTo>
                  <a:pt x="14374" y="4958"/>
                  <a:pt x="14370" y="4957"/>
                  <a:pt x="14366" y="4957"/>
                </a:cubicBezTo>
                <a:close/>
                <a:moveTo>
                  <a:pt x="9006" y="4942"/>
                </a:moveTo>
                <a:cubicBezTo>
                  <a:pt x="8983" y="4942"/>
                  <a:pt x="8958" y="4967"/>
                  <a:pt x="8972" y="4996"/>
                </a:cubicBezTo>
                <a:cubicBezTo>
                  <a:pt x="8977" y="5006"/>
                  <a:pt x="8982" y="5016"/>
                  <a:pt x="8988" y="5026"/>
                </a:cubicBezTo>
                <a:cubicBezTo>
                  <a:pt x="8994" y="5039"/>
                  <a:pt x="9005" y="5044"/>
                  <a:pt x="9015" y="5044"/>
                </a:cubicBezTo>
                <a:cubicBezTo>
                  <a:pt x="9039" y="5044"/>
                  <a:pt x="9064" y="5019"/>
                  <a:pt x="9049" y="4991"/>
                </a:cubicBezTo>
                <a:cubicBezTo>
                  <a:pt x="9044" y="4980"/>
                  <a:pt x="9039" y="4971"/>
                  <a:pt x="9034" y="4960"/>
                </a:cubicBezTo>
                <a:cubicBezTo>
                  <a:pt x="9027" y="4947"/>
                  <a:pt x="9017" y="4942"/>
                  <a:pt x="9006" y="4942"/>
                </a:cubicBezTo>
                <a:close/>
                <a:moveTo>
                  <a:pt x="11334" y="4975"/>
                </a:moveTo>
                <a:cubicBezTo>
                  <a:pt x="11265" y="4975"/>
                  <a:pt x="11265" y="5082"/>
                  <a:pt x="11334" y="5082"/>
                </a:cubicBezTo>
                <a:cubicBezTo>
                  <a:pt x="11402" y="5082"/>
                  <a:pt x="11402" y="4975"/>
                  <a:pt x="11334" y="4975"/>
                </a:cubicBezTo>
                <a:close/>
                <a:moveTo>
                  <a:pt x="15817" y="5019"/>
                </a:moveTo>
                <a:cubicBezTo>
                  <a:pt x="15811" y="5019"/>
                  <a:pt x="15806" y="5020"/>
                  <a:pt x="15800" y="5021"/>
                </a:cubicBezTo>
                <a:cubicBezTo>
                  <a:pt x="15759" y="5030"/>
                  <a:pt x="15771" y="5089"/>
                  <a:pt x="15809" y="5090"/>
                </a:cubicBezTo>
                <a:cubicBezTo>
                  <a:pt x="15815" y="5100"/>
                  <a:pt x="15827" y="5106"/>
                  <a:pt x="15838" y="5106"/>
                </a:cubicBezTo>
                <a:cubicBezTo>
                  <a:pt x="15845" y="5106"/>
                  <a:pt x="15851" y="5104"/>
                  <a:pt x="15856" y="5101"/>
                </a:cubicBezTo>
                <a:cubicBezTo>
                  <a:pt x="15874" y="5090"/>
                  <a:pt x="15877" y="5069"/>
                  <a:pt x="15869" y="5053"/>
                </a:cubicBezTo>
                <a:cubicBezTo>
                  <a:pt x="15858" y="5030"/>
                  <a:pt x="15838" y="5019"/>
                  <a:pt x="15817" y="5019"/>
                </a:cubicBezTo>
                <a:close/>
                <a:moveTo>
                  <a:pt x="13406" y="5030"/>
                </a:moveTo>
                <a:cubicBezTo>
                  <a:pt x="13389" y="5030"/>
                  <a:pt x="13371" y="5041"/>
                  <a:pt x="13371" y="5064"/>
                </a:cubicBezTo>
                <a:lnTo>
                  <a:pt x="13371" y="5080"/>
                </a:lnTo>
                <a:cubicBezTo>
                  <a:pt x="13371" y="5103"/>
                  <a:pt x="13388" y="5114"/>
                  <a:pt x="13406" y="5114"/>
                </a:cubicBezTo>
                <a:cubicBezTo>
                  <a:pt x="13423" y="5114"/>
                  <a:pt x="13441" y="5103"/>
                  <a:pt x="13441" y="5080"/>
                </a:cubicBezTo>
                <a:lnTo>
                  <a:pt x="13441" y="5064"/>
                </a:lnTo>
                <a:cubicBezTo>
                  <a:pt x="13441" y="5041"/>
                  <a:pt x="13424" y="5030"/>
                  <a:pt x="13406" y="5030"/>
                </a:cubicBezTo>
                <a:close/>
                <a:moveTo>
                  <a:pt x="16135" y="5019"/>
                </a:moveTo>
                <a:cubicBezTo>
                  <a:pt x="16124" y="5019"/>
                  <a:pt x="16114" y="5025"/>
                  <a:pt x="16107" y="5038"/>
                </a:cubicBezTo>
                <a:cubicBezTo>
                  <a:pt x="16102" y="5048"/>
                  <a:pt x="16097" y="5058"/>
                  <a:pt x="16091" y="5068"/>
                </a:cubicBezTo>
                <a:cubicBezTo>
                  <a:pt x="16077" y="5096"/>
                  <a:pt x="16102" y="5121"/>
                  <a:pt x="16125" y="5121"/>
                </a:cubicBezTo>
                <a:cubicBezTo>
                  <a:pt x="16136" y="5121"/>
                  <a:pt x="16147" y="5116"/>
                  <a:pt x="16153" y="5103"/>
                </a:cubicBezTo>
                <a:cubicBezTo>
                  <a:pt x="16158" y="5092"/>
                  <a:pt x="16164" y="5082"/>
                  <a:pt x="16169" y="5074"/>
                </a:cubicBezTo>
                <a:cubicBezTo>
                  <a:pt x="16183" y="5045"/>
                  <a:pt x="16159" y="5019"/>
                  <a:pt x="16135" y="5019"/>
                </a:cubicBezTo>
                <a:close/>
                <a:moveTo>
                  <a:pt x="491" y="5024"/>
                </a:moveTo>
                <a:cubicBezTo>
                  <a:pt x="468" y="5024"/>
                  <a:pt x="444" y="5049"/>
                  <a:pt x="458" y="5077"/>
                </a:cubicBezTo>
                <a:cubicBezTo>
                  <a:pt x="463" y="5087"/>
                  <a:pt x="469" y="5097"/>
                  <a:pt x="474" y="5107"/>
                </a:cubicBezTo>
                <a:cubicBezTo>
                  <a:pt x="480" y="5120"/>
                  <a:pt x="491" y="5125"/>
                  <a:pt x="501" y="5125"/>
                </a:cubicBezTo>
                <a:cubicBezTo>
                  <a:pt x="525" y="5125"/>
                  <a:pt x="549" y="5100"/>
                  <a:pt x="535" y="5071"/>
                </a:cubicBezTo>
                <a:cubicBezTo>
                  <a:pt x="528" y="5061"/>
                  <a:pt x="524" y="5053"/>
                  <a:pt x="519" y="5042"/>
                </a:cubicBezTo>
                <a:cubicBezTo>
                  <a:pt x="512" y="5029"/>
                  <a:pt x="502" y="5024"/>
                  <a:pt x="491" y="5024"/>
                </a:cubicBezTo>
                <a:close/>
                <a:moveTo>
                  <a:pt x="70" y="5070"/>
                </a:moveTo>
                <a:cubicBezTo>
                  <a:pt x="57" y="5070"/>
                  <a:pt x="44" y="5089"/>
                  <a:pt x="57" y="5101"/>
                </a:cubicBezTo>
                <a:lnTo>
                  <a:pt x="102" y="5145"/>
                </a:lnTo>
                <a:cubicBezTo>
                  <a:pt x="105" y="5148"/>
                  <a:pt x="110" y="5150"/>
                  <a:pt x="113" y="5150"/>
                </a:cubicBezTo>
                <a:cubicBezTo>
                  <a:pt x="127" y="5150"/>
                  <a:pt x="138" y="5133"/>
                  <a:pt x="126" y="5121"/>
                </a:cubicBezTo>
                <a:lnTo>
                  <a:pt x="82" y="5076"/>
                </a:lnTo>
                <a:cubicBezTo>
                  <a:pt x="78" y="5072"/>
                  <a:pt x="74" y="5070"/>
                  <a:pt x="70" y="5070"/>
                </a:cubicBezTo>
                <a:close/>
                <a:moveTo>
                  <a:pt x="23276" y="5072"/>
                </a:moveTo>
                <a:cubicBezTo>
                  <a:pt x="23258" y="5072"/>
                  <a:pt x="23240" y="5084"/>
                  <a:pt x="23240" y="5107"/>
                </a:cubicBezTo>
                <a:lnTo>
                  <a:pt x="23240" y="5123"/>
                </a:lnTo>
                <a:cubicBezTo>
                  <a:pt x="23240" y="5146"/>
                  <a:pt x="23258" y="5157"/>
                  <a:pt x="23276" y="5157"/>
                </a:cubicBezTo>
                <a:cubicBezTo>
                  <a:pt x="23294" y="5157"/>
                  <a:pt x="23311" y="5146"/>
                  <a:pt x="23311" y="5123"/>
                </a:cubicBezTo>
                <a:lnTo>
                  <a:pt x="23311" y="5107"/>
                </a:lnTo>
                <a:cubicBezTo>
                  <a:pt x="23311" y="5084"/>
                  <a:pt x="23294" y="5072"/>
                  <a:pt x="23276" y="5072"/>
                </a:cubicBezTo>
                <a:close/>
                <a:moveTo>
                  <a:pt x="6729" y="5059"/>
                </a:moveTo>
                <a:cubicBezTo>
                  <a:pt x="6723" y="5059"/>
                  <a:pt x="6717" y="5061"/>
                  <a:pt x="6710" y="5065"/>
                </a:cubicBezTo>
                <a:cubicBezTo>
                  <a:pt x="6694" y="5076"/>
                  <a:pt x="6681" y="5085"/>
                  <a:pt x="6666" y="5096"/>
                </a:cubicBezTo>
                <a:cubicBezTo>
                  <a:pt x="6634" y="5117"/>
                  <a:pt x="6654" y="5163"/>
                  <a:pt x="6684" y="5163"/>
                </a:cubicBezTo>
                <a:cubicBezTo>
                  <a:pt x="6689" y="5163"/>
                  <a:pt x="6696" y="5161"/>
                  <a:pt x="6702" y="5157"/>
                </a:cubicBezTo>
                <a:cubicBezTo>
                  <a:pt x="6717" y="5147"/>
                  <a:pt x="6731" y="5137"/>
                  <a:pt x="6746" y="5127"/>
                </a:cubicBezTo>
                <a:cubicBezTo>
                  <a:pt x="6779" y="5106"/>
                  <a:pt x="6759" y="5059"/>
                  <a:pt x="6729" y="5059"/>
                </a:cubicBezTo>
                <a:close/>
                <a:moveTo>
                  <a:pt x="18209" y="5039"/>
                </a:moveTo>
                <a:cubicBezTo>
                  <a:pt x="18198" y="5039"/>
                  <a:pt x="18187" y="5045"/>
                  <a:pt x="18180" y="5058"/>
                </a:cubicBezTo>
                <a:cubicBezTo>
                  <a:pt x="18170" y="5077"/>
                  <a:pt x="18160" y="5098"/>
                  <a:pt x="18150" y="5118"/>
                </a:cubicBezTo>
                <a:cubicBezTo>
                  <a:pt x="18137" y="5146"/>
                  <a:pt x="18162" y="5172"/>
                  <a:pt x="18185" y="5172"/>
                </a:cubicBezTo>
                <a:cubicBezTo>
                  <a:pt x="18195" y="5172"/>
                  <a:pt x="18205" y="5166"/>
                  <a:pt x="18212" y="5153"/>
                </a:cubicBezTo>
                <a:cubicBezTo>
                  <a:pt x="18222" y="5133"/>
                  <a:pt x="18232" y="5112"/>
                  <a:pt x="18242" y="5092"/>
                </a:cubicBezTo>
                <a:cubicBezTo>
                  <a:pt x="18256" y="5064"/>
                  <a:pt x="18232" y="5039"/>
                  <a:pt x="18209" y="5039"/>
                </a:cubicBezTo>
                <a:close/>
                <a:moveTo>
                  <a:pt x="13062" y="5118"/>
                </a:moveTo>
                <a:cubicBezTo>
                  <a:pt x="13044" y="5118"/>
                  <a:pt x="13026" y="5129"/>
                  <a:pt x="13026" y="5152"/>
                </a:cubicBezTo>
                <a:lnTo>
                  <a:pt x="13026" y="5168"/>
                </a:lnTo>
                <a:cubicBezTo>
                  <a:pt x="13026" y="5191"/>
                  <a:pt x="13044" y="5202"/>
                  <a:pt x="13062" y="5202"/>
                </a:cubicBezTo>
                <a:cubicBezTo>
                  <a:pt x="13080" y="5202"/>
                  <a:pt x="13097" y="5191"/>
                  <a:pt x="13097" y="5168"/>
                </a:cubicBezTo>
                <a:lnTo>
                  <a:pt x="13097" y="5152"/>
                </a:lnTo>
                <a:cubicBezTo>
                  <a:pt x="13097" y="5129"/>
                  <a:pt x="13080" y="5118"/>
                  <a:pt x="13062" y="5118"/>
                </a:cubicBezTo>
                <a:close/>
                <a:moveTo>
                  <a:pt x="10805" y="5104"/>
                </a:moveTo>
                <a:cubicBezTo>
                  <a:pt x="10800" y="5104"/>
                  <a:pt x="10795" y="5104"/>
                  <a:pt x="10791" y="5106"/>
                </a:cubicBezTo>
                <a:cubicBezTo>
                  <a:pt x="10775" y="5111"/>
                  <a:pt x="10761" y="5116"/>
                  <a:pt x="10747" y="5122"/>
                </a:cubicBezTo>
                <a:cubicBezTo>
                  <a:pt x="10720" y="5131"/>
                  <a:pt x="10701" y="5158"/>
                  <a:pt x="10710" y="5187"/>
                </a:cubicBezTo>
                <a:cubicBezTo>
                  <a:pt x="10716" y="5208"/>
                  <a:pt x="10738" y="5226"/>
                  <a:pt x="10761" y="5226"/>
                </a:cubicBezTo>
                <a:cubicBezTo>
                  <a:pt x="10765" y="5226"/>
                  <a:pt x="10770" y="5225"/>
                  <a:pt x="10775" y="5223"/>
                </a:cubicBezTo>
                <a:cubicBezTo>
                  <a:pt x="10791" y="5218"/>
                  <a:pt x="10805" y="5213"/>
                  <a:pt x="10820" y="5208"/>
                </a:cubicBezTo>
                <a:cubicBezTo>
                  <a:pt x="10847" y="5199"/>
                  <a:pt x="10864" y="5171"/>
                  <a:pt x="10857" y="5143"/>
                </a:cubicBezTo>
                <a:cubicBezTo>
                  <a:pt x="10850" y="5121"/>
                  <a:pt x="10828" y="5104"/>
                  <a:pt x="10805" y="5104"/>
                </a:cubicBezTo>
                <a:close/>
                <a:moveTo>
                  <a:pt x="22296" y="5173"/>
                </a:moveTo>
                <a:cubicBezTo>
                  <a:pt x="22253" y="5173"/>
                  <a:pt x="22254" y="5243"/>
                  <a:pt x="22298" y="5243"/>
                </a:cubicBezTo>
                <a:cubicBezTo>
                  <a:pt x="22344" y="5243"/>
                  <a:pt x="22344" y="5173"/>
                  <a:pt x="22298" y="5173"/>
                </a:cubicBezTo>
                <a:cubicBezTo>
                  <a:pt x="22298" y="5173"/>
                  <a:pt x="22297" y="5173"/>
                  <a:pt x="22296" y="5173"/>
                </a:cubicBezTo>
                <a:close/>
                <a:moveTo>
                  <a:pt x="15027" y="5181"/>
                </a:moveTo>
                <a:cubicBezTo>
                  <a:pt x="14981" y="5181"/>
                  <a:pt x="14981" y="5253"/>
                  <a:pt x="15027" y="5253"/>
                </a:cubicBezTo>
                <a:cubicBezTo>
                  <a:pt x="15073" y="5253"/>
                  <a:pt x="15073" y="5181"/>
                  <a:pt x="15027" y="5181"/>
                </a:cubicBezTo>
                <a:close/>
                <a:moveTo>
                  <a:pt x="7360" y="5197"/>
                </a:moveTo>
                <a:cubicBezTo>
                  <a:pt x="7315" y="5197"/>
                  <a:pt x="7315" y="5268"/>
                  <a:pt x="7360" y="5268"/>
                </a:cubicBezTo>
                <a:lnTo>
                  <a:pt x="7390" y="5268"/>
                </a:lnTo>
                <a:cubicBezTo>
                  <a:pt x="7390" y="5268"/>
                  <a:pt x="7391" y="5268"/>
                  <a:pt x="7391" y="5268"/>
                </a:cubicBezTo>
                <a:cubicBezTo>
                  <a:pt x="7435" y="5268"/>
                  <a:pt x="7435" y="5197"/>
                  <a:pt x="7390" y="5197"/>
                </a:cubicBezTo>
                <a:close/>
                <a:moveTo>
                  <a:pt x="4246" y="5186"/>
                </a:moveTo>
                <a:cubicBezTo>
                  <a:pt x="4228" y="5186"/>
                  <a:pt x="4211" y="5197"/>
                  <a:pt x="4211" y="5220"/>
                </a:cubicBezTo>
                <a:lnTo>
                  <a:pt x="4211" y="5236"/>
                </a:lnTo>
                <a:cubicBezTo>
                  <a:pt x="4211" y="5258"/>
                  <a:pt x="4228" y="5270"/>
                  <a:pt x="4246" y="5270"/>
                </a:cubicBezTo>
                <a:cubicBezTo>
                  <a:pt x="4264" y="5270"/>
                  <a:pt x="4282" y="5258"/>
                  <a:pt x="4282" y="5236"/>
                </a:cubicBezTo>
                <a:lnTo>
                  <a:pt x="4282" y="5220"/>
                </a:lnTo>
                <a:cubicBezTo>
                  <a:pt x="4282" y="5197"/>
                  <a:pt x="4264" y="5186"/>
                  <a:pt x="4246" y="5186"/>
                </a:cubicBezTo>
                <a:close/>
                <a:moveTo>
                  <a:pt x="4907" y="5172"/>
                </a:moveTo>
                <a:cubicBezTo>
                  <a:pt x="4889" y="5172"/>
                  <a:pt x="4872" y="5184"/>
                  <a:pt x="4872" y="5207"/>
                </a:cubicBezTo>
                <a:lnTo>
                  <a:pt x="4872" y="5237"/>
                </a:lnTo>
                <a:cubicBezTo>
                  <a:pt x="4871" y="5260"/>
                  <a:pt x="4889" y="5272"/>
                  <a:pt x="4907" y="5272"/>
                </a:cubicBezTo>
                <a:cubicBezTo>
                  <a:pt x="4925" y="5272"/>
                  <a:pt x="4943" y="5260"/>
                  <a:pt x="4943" y="5237"/>
                </a:cubicBezTo>
                <a:lnTo>
                  <a:pt x="4943" y="5207"/>
                </a:lnTo>
                <a:cubicBezTo>
                  <a:pt x="4943" y="5184"/>
                  <a:pt x="4925" y="5172"/>
                  <a:pt x="4907" y="5172"/>
                </a:cubicBezTo>
                <a:close/>
                <a:moveTo>
                  <a:pt x="3930" y="5186"/>
                </a:moveTo>
                <a:cubicBezTo>
                  <a:pt x="3925" y="5186"/>
                  <a:pt x="3919" y="5187"/>
                  <a:pt x="3913" y="5190"/>
                </a:cubicBezTo>
                <a:cubicBezTo>
                  <a:pt x="3903" y="5195"/>
                  <a:pt x="3894" y="5200"/>
                  <a:pt x="3884" y="5206"/>
                </a:cubicBezTo>
                <a:cubicBezTo>
                  <a:pt x="3849" y="5224"/>
                  <a:pt x="3870" y="5272"/>
                  <a:pt x="3902" y="5272"/>
                </a:cubicBezTo>
                <a:cubicBezTo>
                  <a:pt x="3907" y="5272"/>
                  <a:pt x="3913" y="5270"/>
                  <a:pt x="3918" y="5267"/>
                </a:cubicBezTo>
                <a:cubicBezTo>
                  <a:pt x="3929" y="5262"/>
                  <a:pt x="3938" y="5256"/>
                  <a:pt x="3949" y="5252"/>
                </a:cubicBezTo>
                <a:cubicBezTo>
                  <a:pt x="3984" y="5234"/>
                  <a:pt x="3962" y="5186"/>
                  <a:pt x="3930" y="5186"/>
                </a:cubicBezTo>
                <a:close/>
                <a:moveTo>
                  <a:pt x="5537" y="5173"/>
                </a:moveTo>
                <a:cubicBezTo>
                  <a:pt x="5531" y="5173"/>
                  <a:pt x="5524" y="5175"/>
                  <a:pt x="5518" y="5179"/>
                </a:cubicBezTo>
                <a:cubicBezTo>
                  <a:pt x="5503" y="5190"/>
                  <a:pt x="5488" y="5200"/>
                  <a:pt x="5473" y="5210"/>
                </a:cubicBezTo>
                <a:cubicBezTo>
                  <a:pt x="5442" y="5231"/>
                  <a:pt x="5461" y="5277"/>
                  <a:pt x="5490" y="5277"/>
                </a:cubicBezTo>
                <a:cubicBezTo>
                  <a:pt x="5496" y="5277"/>
                  <a:pt x="5502" y="5275"/>
                  <a:pt x="5509" y="5270"/>
                </a:cubicBezTo>
                <a:cubicBezTo>
                  <a:pt x="5523" y="5260"/>
                  <a:pt x="5539" y="5250"/>
                  <a:pt x="5553" y="5241"/>
                </a:cubicBezTo>
                <a:cubicBezTo>
                  <a:pt x="5585" y="5219"/>
                  <a:pt x="5566" y="5173"/>
                  <a:pt x="5537" y="5173"/>
                </a:cubicBezTo>
                <a:close/>
                <a:moveTo>
                  <a:pt x="19384" y="5159"/>
                </a:moveTo>
                <a:cubicBezTo>
                  <a:pt x="19375" y="5159"/>
                  <a:pt x="19365" y="5162"/>
                  <a:pt x="19357" y="5166"/>
                </a:cubicBezTo>
                <a:cubicBezTo>
                  <a:pt x="19346" y="5171"/>
                  <a:pt x="19337" y="5176"/>
                  <a:pt x="19326" y="5181"/>
                </a:cubicBezTo>
                <a:cubicBezTo>
                  <a:pt x="19300" y="5195"/>
                  <a:pt x="19294" y="5230"/>
                  <a:pt x="19306" y="5255"/>
                </a:cubicBezTo>
                <a:cubicBezTo>
                  <a:pt x="19317" y="5272"/>
                  <a:pt x="19335" y="5281"/>
                  <a:pt x="19353" y="5281"/>
                </a:cubicBezTo>
                <a:cubicBezTo>
                  <a:pt x="19362" y="5281"/>
                  <a:pt x="19371" y="5279"/>
                  <a:pt x="19380" y="5275"/>
                </a:cubicBezTo>
                <a:cubicBezTo>
                  <a:pt x="19390" y="5269"/>
                  <a:pt x="19400" y="5264"/>
                  <a:pt x="19410" y="5259"/>
                </a:cubicBezTo>
                <a:cubicBezTo>
                  <a:pt x="19436" y="5246"/>
                  <a:pt x="19443" y="5210"/>
                  <a:pt x="19430" y="5186"/>
                </a:cubicBezTo>
                <a:cubicBezTo>
                  <a:pt x="19420" y="5168"/>
                  <a:pt x="19402" y="5159"/>
                  <a:pt x="19384" y="5159"/>
                </a:cubicBezTo>
                <a:close/>
                <a:moveTo>
                  <a:pt x="21637" y="5247"/>
                </a:moveTo>
                <a:cubicBezTo>
                  <a:pt x="21614" y="5247"/>
                  <a:pt x="21614" y="5283"/>
                  <a:pt x="21637" y="5283"/>
                </a:cubicBezTo>
                <a:cubicBezTo>
                  <a:pt x="21638" y="5283"/>
                  <a:pt x="21638" y="5283"/>
                  <a:pt x="21638" y="5283"/>
                </a:cubicBezTo>
                <a:cubicBezTo>
                  <a:pt x="21659" y="5283"/>
                  <a:pt x="21661" y="5248"/>
                  <a:pt x="21637" y="5247"/>
                </a:cubicBezTo>
                <a:close/>
                <a:moveTo>
                  <a:pt x="20375" y="5182"/>
                </a:moveTo>
                <a:cubicBezTo>
                  <a:pt x="20349" y="5182"/>
                  <a:pt x="20325" y="5218"/>
                  <a:pt x="20349" y="5243"/>
                </a:cubicBezTo>
                <a:cubicBezTo>
                  <a:pt x="20359" y="5254"/>
                  <a:pt x="20369" y="5264"/>
                  <a:pt x="20378" y="5274"/>
                </a:cubicBezTo>
                <a:cubicBezTo>
                  <a:pt x="20385" y="5281"/>
                  <a:pt x="20394" y="5284"/>
                  <a:pt x="20402" y="5284"/>
                </a:cubicBezTo>
                <a:cubicBezTo>
                  <a:pt x="20428" y="5284"/>
                  <a:pt x="20452" y="5249"/>
                  <a:pt x="20427" y="5223"/>
                </a:cubicBezTo>
                <a:cubicBezTo>
                  <a:pt x="20417" y="5213"/>
                  <a:pt x="20407" y="5202"/>
                  <a:pt x="20399" y="5194"/>
                </a:cubicBezTo>
                <a:cubicBezTo>
                  <a:pt x="20392" y="5186"/>
                  <a:pt x="20383" y="5182"/>
                  <a:pt x="20375" y="5182"/>
                </a:cubicBezTo>
                <a:close/>
                <a:moveTo>
                  <a:pt x="2579" y="5193"/>
                </a:moveTo>
                <a:cubicBezTo>
                  <a:pt x="2573" y="5193"/>
                  <a:pt x="2567" y="5195"/>
                  <a:pt x="2561" y="5199"/>
                </a:cubicBezTo>
                <a:cubicBezTo>
                  <a:pt x="2545" y="5210"/>
                  <a:pt x="2530" y="5218"/>
                  <a:pt x="2517" y="5229"/>
                </a:cubicBezTo>
                <a:cubicBezTo>
                  <a:pt x="2484" y="5250"/>
                  <a:pt x="2504" y="5296"/>
                  <a:pt x="2533" y="5296"/>
                </a:cubicBezTo>
                <a:cubicBezTo>
                  <a:pt x="2539" y="5296"/>
                  <a:pt x="2545" y="5294"/>
                  <a:pt x="2551" y="5290"/>
                </a:cubicBezTo>
                <a:cubicBezTo>
                  <a:pt x="2567" y="5280"/>
                  <a:pt x="2582" y="5270"/>
                  <a:pt x="2596" y="5260"/>
                </a:cubicBezTo>
                <a:cubicBezTo>
                  <a:pt x="2628" y="5240"/>
                  <a:pt x="2608" y="5193"/>
                  <a:pt x="2579" y="5193"/>
                </a:cubicBezTo>
                <a:close/>
                <a:moveTo>
                  <a:pt x="9505" y="5153"/>
                </a:moveTo>
                <a:cubicBezTo>
                  <a:pt x="9484" y="5153"/>
                  <a:pt x="9462" y="5171"/>
                  <a:pt x="9467" y="5197"/>
                </a:cubicBezTo>
                <a:cubicBezTo>
                  <a:pt x="9473" y="5222"/>
                  <a:pt x="9478" y="5247"/>
                  <a:pt x="9481" y="5273"/>
                </a:cubicBezTo>
                <a:cubicBezTo>
                  <a:pt x="9484" y="5291"/>
                  <a:pt x="9498" y="5299"/>
                  <a:pt x="9512" y="5299"/>
                </a:cubicBezTo>
                <a:cubicBezTo>
                  <a:pt x="9532" y="5299"/>
                  <a:pt x="9555" y="5281"/>
                  <a:pt x="9549" y="5254"/>
                </a:cubicBezTo>
                <a:cubicBezTo>
                  <a:pt x="9544" y="5229"/>
                  <a:pt x="9539" y="5204"/>
                  <a:pt x="9535" y="5179"/>
                </a:cubicBezTo>
                <a:cubicBezTo>
                  <a:pt x="9532" y="5161"/>
                  <a:pt x="9518" y="5153"/>
                  <a:pt x="9505" y="5153"/>
                </a:cubicBezTo>
                <a:close/>
                <a:moveTo>
                  <a:pt x="13571" y="5298"/>
                </a:moveTo>
                <a:cubicBezTo>
                  <a:pt x="13563" y="5298"/>
                  <a:pt x="13554" y="5301"/>
                  <a:pt x="13547" y="5309"/>
                </a:cubicBezTo>
                <a:lnTo>
                  <a:pt x="13532" y="5325"/>
                </a:lnTo>
                <a:cubicBezTo>
                  <a:pt x="13506" y="5350"/>
                  <a:pt x="13530" y="5385"/>
                  <a:pt x="13557" y="5385"/>
                </a:cubicBezTo>
                <a:cubicBezTo>
                  <a:pt x="13565" y="5385"/>
                  <a:pt x="13574" y="5382"/>
                  <a:pt x="13581" y="5374"/>
                </a:cubicBezTo>
                <a:lnTo>
                  <a:pt x="13597" y="5358"/>
                </a:lnTo>
                <a:cubicBezTo>
                  <a:pt x="13622" y="5334"/>
                  <a:pt x="13598" y="5298"/>
                  <a:pt x="13571" y="5298"/>
                </a:cubicBezTo>
                <a:close/>
                <a:moveTo>
                  <a:pt x="18707" y="5266"/>
                </a:moveTo>
                <a:cubicBezTo>
                  <a:pt x="18680" y="5266"/>
                  <a:pt x="18653" y="5283"/>
                  <a:pt x="18653" y="5318"/>
                </a:cubicBezTo>
                <a:lnTo>
                  <a:pt x="18653" y="5348"/>
                </a:lnTo>
                <a:cubicBezTo>
                  <a:pt x="18654" y="5382"/>
                  <a:pt x="18681" y="5399"/>
                  <a:pt x="18707" y="5399"/>
                </a:cubicBezTo>
                <a:cubicBezTo>
                  <a:pt x="18734" y="5399"/>
                  <a:pt x="18761" y="5382"/>
                  <a:pt x="18761" y="5348"/>
                </a:cubicBezTo>
                <a:lnTo>
                  <a:pt x="18761" y="5318"/>
                </a:lnTo>
                <a:cubicBezTo>
                  <a:pt x="18761" y="5283"/>
                  <a:pt x="18734" y="5266"/>
                  <a:pt x="18707" y="5266"/>
                </a:cubicBezTo>
                <a:close/>
                <a:moveTo>
                  <a:pt x="19655" y="5317"/>
                </a:moveTo>
                <a:cubicBezTo>
                  <a:pt x="19637" y="5317"/>
                  <a:pt x="19620" y="5328"/>
                  <a:pt x="19620" y="5351"/>
                </a:cubicBezTo>
                <a:lnTo>
                  <a:pt x="19620" y="5367"/>
                </a:lnTo>
                <a:cubicBezTo>
                  <a:pt x="19619" y="5389"/>
                  <a:pt x="19637" y="5400"/>
                  <a:pt x="19655" y="5400"/>
                </a:cubicBezTo>
                <a:cubicBezTo>
                  <a:pt x="19672" y="5400"/>
                  <a:pt x="19690" y="5389"/>
                  <a:pt x="19690" y="5367"/>
                </a:cubicBezTo>
                <a:lnTo>
                  <a:pt x="19690" y="5351"/>
                </a:lnTo>
                <a:cubicBezTo>
                  <a:pt x="19690" y="5328"/>
                  <a:pt x="19672" y="5317"/>
                  <a:pt x="19655" y="5317"/>
                </a:cubicBezTo>
                <a:close/>
                <a:moveTo>
                  <a:pt x="3208" y="5332"/>
                </a:moveTo>
                <a:cubicBezTo>
                  <a:pt x="3163" y="5332"/>
                  <a:pt x="3163" y="5404"/>
                  <a:pt x="3209" y="5404"/>
                </a:cubicBezTo>
                <a:lnTo>
                  <a:pt x="3239" y="5404"/>
                </a:lnTo>
                <a:cubicBezTo>
                  <a:pt x="3284" y="5404"/>
                  <a:pt x="3284" y="5332"/>
                  <a:pt x="3239" y="5332"/>
                </a:cubicBezTo>
                <a:lnTo>
                  <a:pt x="3209" y="5332"/>
                </a:lnTo>
                <a:cubicBezTo>
                  <a:pt x="3209" y="5332"/>
                  <a:pt x="3208" y="5332"/>
                  <a:pt x="3208" y="5332"/>
                </a:cubicBezTo>
                <a:close/>
                <a:moveTo>
                  <a:pt x="12290" y="5324"/>
                </a:moveTo>
                <a:cubicBezTo>
                  <a:pt x="12280" y="5324"/>
                  <a:pt x="12269" y="5330"/>
                  <a:pt x="12262" y="5343"/>
                </a:cubicBezTo>
                <a:cubicBezTo>
                  <a:pt x="12257" y="5353"/>
                  <a:pt x="12252" y="5363"/>
                  <a:pt x="12247" y="5373"/>
                </a:cubicBezTo>
                <a:cubicBezTo>
                  <a:pt x="12232" y="5401"/>
                  <a:pt x="12257" y="5426"/>
                  <a:pt x="12280" y="5426"/>
                </a:cubicBezTo>
                <a:cubicBezTo>
                  <a:pt x="12291" y="5426"/>
                  <a:pt x="12302" y="5421"/>
                  <a:pt x="12308" y="5409"/>
                </a:cubicBezTo>
                <a:cubicBezTo>
                  <a:pt x="12314" y="5398"/>
                  <a:pt x="12319" y="5389"/>
                  <a:pt x="12324" y="5378"/>
                </a:cubicBezTo>
                <a:cubicBezTo>
                  <a:pt x="12339" y="5350"/>
                  <a:pt x="12314" y="5324"/>
                  <a:pt x="12290" y="5324"/>
                </a:cubicBezTo>
                <a:close/>
                <a:moveTo>
                  <a:pt x="24957" y="5410"/>
                </a:moveTo>
                <a:cubicBezTo>
                  <a:pt x="24935" y="5410"/>
                  <a:pt x="24935" y="5445"/>
                  <a:pt x="24957" y="5445"/>
                </a:cubicBezTo>
                <a:cubicBezTo>
                  <a:pt x="24979" y="5445"/>
                  <a:pt x="24979" y="5410"/>
                  <a:pt x="24957" y="5410"/>
                </a:cubicBezTo>
                <a:close/>
                <a:moveTo>
                  <a:pt x="23696" y="5345"/>
                </a:moveTo>
                <a:cubicBezTo>
                  <a:pt x="23669" y="5345"/>
                  <a:pt x="23645" y="5381"/>
                  <a:pt x="23670" y="5406"/>
                </a:cubicBezTo>
                <a:cubicBezTo>
                  <a:pt x="23680" y="5416"/>
                  <a:pt x="23690" y="5427"/>
                  <a:pt x="23698" y="5436"/>
                </a:cubicBezTo>
                <a:cubicBezTo>
                  <a:pt x="23705" y="5444"/>
                  <a:pt x="23713" y="5447"/>
                  <a:pt x="23721" y="5447"/>
                </a:cubicBezTo>
                <a:cubicBezTo>
                  <a:pt x="23748" y="5447"/>
                  <a:pt x="23772" y="5411"/>
                  <a:pt x="23748" y="5386"/>
                </a:cubicBezTo>
                <a:cubicBezTo>
                  <a:pt x="23738" y="5375"/>
                  <a:pt x="23728" y="5365"/>
                  <a:pt x="23720" y="5356"/>
                </a:cubicBezTo>
                <a:cubicBezTo>
                  <a:pt x="23713" y="5349"/>
                  <a:pt x="23704" y="5345"/>
                  <a:pt x="23696" y="5345"/>
                </a:cubicBezTo>
                <a:close/>
                <a:moveTo>
                  <a:pt x="21351" y="5410"/>
                </a:moveTo>
                <a:cubicBezTo>
                  <a:pt x="21343" y="5410"/>
                  <a:pt x="21334" y="5413"/>
                  <a:pt x="21327" y="5420"/>
                </a:cubicBezTo>
                <a:lnTo>
                  <a:pt x="21312" y="5436"/>
                </a:lnTo>
                <a:cubicBezTo>
                  <a:pt x="21287" y="5461"/>
                  <a:pt x="21310" y="5496"/>
                  <a:pt x="21337" y="5496"/>
                </a:cubicBezTo>
                <a:cubicBezTo>
                  <a:pt x="21345" y="5496"/>
                  <a:pt x="21353" y="5493"/>
                  <a:pt x="21361" y="5485"/>
                </a:cubicBezTo>
                <a:lnTo>
                  <a:pt x="21376" y="5470"/>
                </a:lnTo>
                <a:cubicBezTo>
                  <a:pt x="21402" y="5445"/>
                  <a:pt x="21378" y="5410"/>
                  <a:pt x="21351" y="5410"/>
                </a:cubicBezTo>
                <a:close/>
                <a:moveTo>
                  <a:pt x="4199" y="5440"/>
                </a:moveTo>
                <a:cubicBezTo>
                  <a:pt x="4153" y="5440"/>
                  <a:pt x="4153" y="5510"/>
                  <a:pt x="4199" y="5510"/>
                </a:cubicBezTo>
                <a:lnTo>
                  <a:pt x="4215" y="5510"/>
                </a:lnTo>
                <a:cubicBezTo>
                  <a:pt x="4261" y="5510"/>
                  <a:pt x="4262" y="5440"/>
                  <a:pt x="4215" y="5440"/>
                </a:cubicBezTo>
                <a:close/>
                <a:moveTo>
                  <a:pt x="7869" y="5424"/>
                </a:moveTo>
                <a:cubicBezTo>
                  <a:pt x="7861" y="5424"/>
                  <a:pt x="7852" y="5427"/>
                  <a:pt x="7845" y="5435"/>
                </a:cubicBezTo>
                <a:lnTo>
                  <a:pt x="7829" y="5451"/>
                </a:lnTo>
                <a:cubicBezTo>
                  <a:pt x="7804" y="5476"/>
                  <a:pt x="7828" y="5511"/>
                  <a:pt x="7855" y="5511"/>
                </a:cubicBezTo>
                <a:cubicBezTo>
                  <a:pt x="7863" y="5511"/>
                  <a:pt x="7871" y="5507"/>
                  <a:pt x="7878" y="5500"/>
                </a:cubicBezTo>
                <a:lnTo>
                  <a:pt x="7894" y="5484"/>
                </a:lnTo>
                <a:cubicBezTo>
                  <a:pt x="7920" y="5460"/>
                  <a:pt x="7896" y="5424"/>
                  <a:pt x="7869" y="5424"/>
                </a:cubicBezTo>
                <a:close/>
                <a:moveTo>
                  <a:pt x="16409" y="5399"/>
                </a:moveTo>
                <a:cubicBezTo>
                  <a:pt x="16384" y="5399"/>
                  <a:pt x="16360" y="5424"/>
                  <a:pt x="16377" y="5451"/>
                </a:cubicBezTo>
                <a:cubicBezTo>
                  <a:pt x="16388" y="5466"/>
                  <a:pt x="16397" y="5480"/>
                  <a:pt x="16408" y="5495"/>
                </a:cubicBezTo>
                <a:cubicBezTo>
                  <a:pt x="16416" y="5506"/>
                  <a:pt x="16427" y="5511"/>
                  <a:pt x="16438" y="5511"/>
                </a:cubicBezTo>
                <a:cubicBezTo>
                  <a:pt x="16463" y="5511"/>
                  <a:pt x="16487" y="5486"/>
                  <a:pt x="16468" y="5459"/>
                </a:cubicBezTo>
                <a:cubicBezTo>
                  <a:pt x="16458" y="5443"/>
                  <a:pt x="16450" y="5430"/>
                  <a:pt x="16439" y="5415"/>
                </a:cubicBezTo>
                <a:cubicBezTo>
                  <a:pt x="16431" y="5404"/>
                  <a:pt x="16420" y="5399"/>
                  <a:pt x="16409" y="5399"/>
                </a:cubicBezTo>
                <a:close/>
                <a:moveTo>
                  <a:pt x="9306" y="5423"/>
                </a:moveTo>
                <a:cubicBezTo>
                  <a:pt x="9282" y="5423"/>
                  <a:pt x="9257" y="5449"/>
                  <a:pt x="9271" y="5477"/>
                </a:cubicBezTo>
                <a:cubicBezTo>
                  <a:pt x="9277" y="5487"/>
                  <a:pt x="9282" y="5496"/>
                  <a:pt x="9287" y="5506"/>
                </a:cubicBezTo>
                <a:cubicBezTo>
                  <a:pt x="9294" y="5519"/>
                  <a:pt x="9304" y="5524"/>
                  <a:pt x="9315" y="5524"/>
                </a:cubicBezTo>
                <a:cubicBezTo>
                  <a:pt x="9339" y="5524"/>
                  <a:pt x="9363" y="5499"/>
                  <a:pt x="9349" y="5472"/>
                </a:cubicBezTo>
                <a:cubicBezTo>
                  <a:pt x="9344" y="5461"/>
                  <a:pt x="9339" y="5452"/>
                  <a:pt x="9333" y="5441"/>
                </a:cubicBezTo>
                <a:cubicBezTo>
                  <a:pt x="9327" y="5429"/>
                  <a:pt x="9316" y="5423"/>
                  <a:pt x="9306" y="5423"/>
                </a:cubicBezTo>
                <a:close/>
                <a:moveTo>
                  <a:pt x="8884" y="5469"/>
                </a:moveTo>
                <a:cubicBezTo>
                  <a:pt x="8871" y="5469"/>
                  <a:pt x="8858" y="5487"/>
                  <a:pt x="8870" y="5500"/>
                </a:cubicBezTo>
                <a:lnTo>
                  <a:pt x="8914" y="5544"/>
                </a:lnTo>
                <a:cubicBezTo>
                  <a:pt x="8918" y="5547"/>
                  <a:pt x="8922" y="5549"/>
                  <a:pt x="8926" y="5549"/>
                </a:cubicBezTo>
                <a:cubicBezTo>
                  <a:pt x="8939" y="5549"/>
                  <a:pt x="8952" y="5532"/>
                  <a:pt x="8939" y="5520"/>
                </a:cubicBezTo>
                <a:lnTo>
                  <a:pt x="8894" y="5475"/>
                </a:lnTo>
                <a:cubicBezTo>
                  <a:pt x="8891" y="5471"/>
                  <a:pt x="8887" y="5469"/>
                  <a:pt x="8884" y="5469"/>
                </a:cubicBezTo>
                <a:close/>
                <a:moveTo>
                  <a:pt x="15449" y="5412"/>
                </a:moveTo>
                <a:cubicBezTo>
                  <a:pt x="15436" y="5412"/>
                  <a:pt x="15423" y="5429"/>
                  <a:pt x="15436" y="5442"/>
                </a:cubicBezTo>
                <a:cubicBezTo>
                  <a:pt x="15466" y="5475"/>
                  <a:pt x="15496" y="5510"/>
                  <a:pt x="15528" y="5546"/>
                </a:cubicBezTo>
                <a:cubicBezTo>
                  <a:pt x="15531" y="5550"/>
                  <a:pt x="15536" y="5552"/>
                  <a:pt x="15539" y="5552"/>
                </a:cubicBezTo>
                <a:cubicBezTo>
                  <a:pt x="15553" y="5552"/>
                  <a:pt x="15564" y="5534"/>
                  <a:pt x="15552" y="5521"/>
                </a:cubicBezTo>
                <a:cubicBezTo>
                  <a:pt x="15523" y="5487"/>
                  <a:pt x="15491" y="5452"/>
                  <a:pt x="15461" y="5417"/>
                </a:cubicBezTo>
                <a:cubicBezTo>
                  <a:pt x="15457" y="5413"/>
                  <a:pt x="15453" y="5412"/>
                  <a:pt x="15449" y="5412"/>
                </a:cubicBezTo>
                <a:close/>
                <a:moveTo>
                  <a:pt x="15864" y="5425"/>
                </a:moveTo>
                <a:cubicBezTo>
                  <a:pt x="15850" y="5425"/>
                  <a:pt x="15837" y="5433"/>
                  <a:pt x="15834" y="5451"/>
                </a:cubicBezTo>
                <a:cubicBezTo>
                  <a:pt x="15824" y="5485"/>
                  <a:pt x="15834" y="5517"/>
                  <a:pt x="15856" y="5545"/>
                </a:cubicBezTo>
                <a:cubicBezTo>
                  <a:pt x="15862" y="5553"/>
                  <a:pt x="15872" y="5556"/>
                  <a:pt x="15882" y="5556"/>
                </a:cubicBezTo>
                <a:cubicBezTo>
                  <a:pt x="15891" y="5556"/>
                  <a:pt x="15901" y="5552"/>
                  <a:pt x="15907" y="5546"/>
                </a:cubicBezTo>
                <a:cubicBezTo>
                  <a:pt x="15922" y="5531"/>
                  <a:pt x="15918" y="5510"/>
                  <a:pt x="15907" y="5496"/>
                </a:cubicBezTo>
                <a:cubicBezTo>
                  <a:pt x="15901" y="5488"/>
                  <a:pt x="15901" y="5479"/>
                  <a:pt x="15902" y="5470"/>
                </a:cubicBezTo>
                <a:cubicBezTo>
                  <a:pt x="15908" y="5443"/>
                  <a:pt x="15885" y="5425"/>
                  <a:pt x="15864" y="5425"/>
                </a:cubicBezTo>
                <a:close/>
                <a:moveTo>
                  <a:pt x="20691" y="5483"/>
                </a:moveTo>
                <a:cubicBezTo>
                  <a:pt x="20664" y="5483"/>
                  <a:pt x="20640" y="5518"/>
                  <a:pt x="20666" y="5543"/>
                </a:cubicBezTo>
                <a:lnTo>
                  <a:pt x="20682" y="5559"/>
                </a:lnTo>
                <a:cubicBezTo>
                  <a:pt x="20689" y="5566"/>
                  <a:pt x="20698" y="5569"/>
                  <a:pt x="20706" y="5569"/>
                </a:cubicBezTo>
                <a:cubicBezTo>
                  <a:pt x="20733" y="5569"/>
                  <a:pt x="20756" y="5534"/>
                  <a:pt x="20731" y="5509"/>
                </a:cubicBezTo>
                <a:lnTo>
                  <a:pt x="20715" y="5494"/>
                </a:lnTo>
                <a:cubicBezTo>
                  <a:pt x="20708" y="5486"/>
                  <a:pt x="20700" y="5483"/>
                  <a:pt x="20691" y="5483"/>
                </a:cubicBezTo>
                <a:close/>
                <a:moveTo>
                  <a:pt x="4515" y="5515"/>
                </a:moveTo>
                <a:cubicBezTo>
                  <a:pt x="4507" y="5515"/>
                  <a:pt x="4499" y="5519"/>
                  <a:pt x="4491" y="5526"/>
                </a:cubicBezTo>
                <a:lnTo>
                  <a:pt x="4476" y="5542"/>
                </a:lnTo>
                <a:cubicBezTo>
                  <a:pt x="4449" y="5566"/>
                  <a:pt x="4474" y="5602"/>
                  <a:pt x="4502" y="5602"/>
                </a:cubicBezTo>
                <a:cubicBezTo>
                  <a:pt x="4510" y="5602"/>
                  <a:pt x="4518" y="5599"/>
                  <a:pt x="4525" y="5592"/>
                </a:cubicBezTo>
                <a:lnTo>
                  <a:pt x="4541" y="5576"/>
                </a:lnTo>
                <a:cubicBezTo>
                  <a:pt x="4566" y="5551"/>
                  <a:pt x="4542" y="5515"/>
                  <a:pt x="4515" y="5515"/>
                </a:cubicBezTo>
                <a:close/>
                <a:moveTo>
                  <a:pt x="2066" y="5540"/>
                </a:moveTo>
                <a:cubicBezTo>
                  <a:pt x="2020" y="5540"/>
                  <a:pt x="2020" y="5610"/>
                  <a:pt x="2066" y="5610"/>
                </a:cubicBezTo>
                <a:cubicBezTo>
                  <a:pt x="2111" y="5610"/>
                  <a:pt x="2111" y="5540"/>
                  <a:pt x="2066" y="5540"/>
                </a:cubicBezTo>
                <a:close/>
                <a:moveTo>
                  <a:pt x="7793" y="5545"/>
                </a:moveTo>
                <a:cubicBezTo>
                  <a:pt x="7747" y="5545"/>
                  <a:pt x="7747" y="5615"/>
                  <a:pt x="7793" y="5615"/>
                </a:cubicBezTo>
                <a:cubicBezTo>
                  <a:pt x="7839" y="5615"/>
                  <a:pt x="7839" y="5545"/>
                  <a:pt x="7793" y="5545"/>
                </a:cubicBezTo>
                <a:close/>
                <a:moveTo>
                  <a:pt x="3718" y="5559"/>
                </a:moveTo>
                <a:cubicBezTo>
                  <a:pt x="3710" y="5559"/>
                  <a:pt x="3702" y="5562"/>
                  <a:pt x="3695" y="5569"/>
                </a:cubicBezTo>
                <a:lnTo>
                  <a:pt x="3679" y="5585"/>
                </a:lnTo>
                <a:cubicBezTo>
                  <a:pt x="3654" y="5611"/>
                  <a:pt x="3678" y="5646"/>
                  <a:pt x="3705" y="5646"/>
                </a:cubicBezTo>
                <a:cubicBezTo>
                  <a:pt x="3713" y="5646"/>
                  <a:pt x="3721" y="5643"/>
                  <a:pt x="3729" y="5635"/>
                </a:cubicBezTo>
                <a:cubicBezTo>
                  <a:pt x="3734" y="5629"/>
                  <a:pt x="3738" y="5625"/>
                  <a:pt x="3744" y="5619"/>
                </a:cubicBezTo>
                <a:cubicBezTo>
                  <a:pt x="3769" y="5594"/>
                  <a:pt x="3745" y="5559"/>
                  <a:pt x="3718" y="5559"/>
                </a:cubicBezTo>
                <a:close/>
                <a:moveTo>
                  <a:pt x="24669" y="5572"/>
                </a:moveTo>
                <a:cubicBezTo>
                  <a:pt x="24661" y="5572"/>
                  <a:pt x="24653" y="5575"/>
                  <a:pt x="24645" y="5582"/>
                </a:cubicBezTo>
                <a:lnTo>
                  <a:pt x="24629" y="5597"/>
                </a:lnTo>
                <a:cubicBezTo>
                  <a:pt x="24604" y="5622"/>
                  <a:pt x="24629" y="5657"/>
                  <a:pt x="24656" y="5657"/>
                </a:cubicBezTo>
                <a:cubicBezTo>
                  <a:pt x="24664" y="5657"/>
                  <a:pt x="24672" y="5654"/>
                  <a:pt x="24680" y="5647"/>
                </a:cubicBezTo>
                <a:lnTo>
                  <a:pt x="24695" y="5631"/>
                </a:lnTo>
                <a:cubicBezTo>
                  <a:pt x="24720" y="5607"/>
                  <a:pt x="24697" y="5572"/>
                  <a:pt x="24669" y="5572"/>
                </a:cubicBezTo>
                <a:close/>
                <a:moveTo>
                  <a:pt x="13060" y="5584"/>
                </a:moveTo>
                <a:cubicBezTo>
                  <a:pt x="13043" y="5584"/>
                  <a:pt x="13025" y="5595"/>
                  <a:pt x="13025" y="5618"/>
                </a:cubicBezTo>
                <a:lnTo>
                  <a:pt x="13025" y="5634"/>
                </a:lnTo>
                <a:cubicBezTo>
                  <a:pt x="13025" y="5657"/>
                  <a:pt x="13043" y="5668"/>
                  <a:pt x="13060" y="5668"/>
                </a:cubicBezTo>
                <a:cubicBezTo>
                  <a:pt x="13078" y="5668"/>
                  <a:pt x="13095" y="5657"/>
                  <a:pt x="13095" y="5634"/>
                </a:cubicBezTo>
                <a:lnTo>
                  <a:pt x="13095" y="5618"/>
                </a:lnTo>
                <a:cubicBezTo>
                  <a:pt x="13095" y="5595"/>
                  <a:pt x="13078" y="5584"/>
                  <a:pt x="13060" y="5584"/>
                </a:cubicBezTo>
                <a:close/>
                <a:moveTo>
                  <a:pt x="12744" y="5584"/>
                </a:moveTo>
                <a:cubicBezTo>
                  <a:pt x="12739" y="5584"/>
                  <a:pt x="12733" y="5585"/>
                  <a:pt x="12728" y="5588"/>
                </a:cubicBezTo>
                <a:cubicBezTo>
                  <a:pt x="12717" y="5593"/>
                  <a:pt x="12708" y="5598"/>
                  <a:pt x="12697" y="5604"/>
                </a:cubicBezTo>
                <a:cubicBezTo>
                  <a:pt x="12663" y="5622"/>
                  <a:pt x="12684" y="5670"/>
                  <a:pt x="12716" y="5670"/>
                </a:cubicBezTo>
                <a:cubicBezTo>
                  <a:pt x="12721" y="5670"/>
                  <a:pt x="12727" y="5668"/>
                  <a:pt x="12733" y="5665"/>
                </a:cubicBezTo>
                <a:cubicBezTo>
                  <a:pt x="12743" y="5660"/>
                  <a:pt x="12753" y="5655"/>
                  <a:pt x="12763" y="5650"/>
                </a:cubicBezTo>
                <a:cubicBezTo>
                  <a:pt x="12798" y="5632"/>
                  <a:pt x="12777" y="5584"/>
                  <a:pt x="12744" y="5584"/>
                </a:cubicBezTo>
                <a:close/>
                <a:moveTo>
                  <a:pt x="13721" y="5570"/>
                </a:moveTo>
                <a:cubicBezTo>
                  <a:pt x="13704" y="5570"/>
                  <a:pt x="13686" y="5582"/>
                  <a:pt x="13686" y="5605"/>
                </a:cubicBezTo>
                <a:lnTo>
                  <a:pt x="13686" y="5635"/>
                </a:lnTo>
                <a:cubicBezTo>
                  <a:pt x="13686" y="5658"/>
                  <a:pt x="13703" y="5670"/>
                  <a:pt x="13721" y="5670"/>
                </a:cubicBezTo>
                <a:cubicBezTo>
                  <a:pt x="13739" y="5670"/>
                  <a:pt x="13756" y="5658"/>
                  <a:pt x="13756" y="5635"/>
                </a:cubicBezTo>
                <a:lnTo>
                  <a:pt x="13756" y="5605"/>
                </a:lnTo>
                <a:cubicBezTo>
                  <a:pt x="13756" y="5582"/>
                  <a:pt x="13739" y="5570"/>
                  <a:pt x="13721" y="5570"/>
                </a:cubicBezTo>
                <a:close/>
                <a:moveTo>
                  <a:pt x="6780" y="5563"/>
                </a:moveTo>
                <a:cubicBezTo>
                  <a:pt x="6710" y="5563"/>
                  <a:pt x="6710" y="5671"/>
                  <a:pt x="6780" y="5671"/>
                </a:cubicBezTo>
                <a:cubicBezTo>
                  <a:pt x="6849" y="5671"/>
                  <a:pt x="6849" y="5563"/>
                  <a:pt x="6780" y="5563"/>
                </a:cubicBezTo>
                <a:close/>
                <a:moveTo>
                  <a:pt x="595" y="5627"/>
                </a:moveTo>
                <a:cubicBezTo>
                  <a:pt x="582" y="5627"/>
                  <a:pt x="569" y="5645"/>
                  <a:pt x="582" y="5657"/>
                </a:cubicBezTo>
                <a:lnTo>
                  <a:pt x="597" y="5673"/>
                </a:lnTo>
                <a:cubicBezTo>
                  <a:pt x="601" y="5677"/>
                  <a:pt x="605" y="5678"/>
                  <a:pt x="609" y="5678"/>
                </a:cubicBezTo>
                <a:cubicBezTo>
                  <a:pt x="622" y="5678"/>
                  <a:pt x="635" y="5660"/>
                  <a:pt x="623" y="5648"/>
                </a:cubicBezTo>
                <a:cubicBezTo>
                  <a:pt x="616" y="5642"/>
                  <a:pt x="611" y="5637"/>
                  <a:pt x="607" y="5632"/>
                </a:cubicBezTo>
                <a:cubicBezTo>
                  <a:pt x="603" y="5628"/>
                  <a:pt x="599" y="5627"/>
                  <a:pt x="595" y="5627"/>
                </a:cubicBezTo>
                <a:close/>
                <a:moveTo>
                  <a:pt x="11392" y="5592"/>
                </a:moveTo>
                <a:cubicBezTo>
                  <a:pt x="11386" y="5592"/>
                  <a:pt x="11380" y="5594"/>
                  <a:pt x="11374" y="5598"/>
                </a:cubicBezTo>
                <a:cubicBezTo>
                  <a:pt x="11358" y="5609"/>
                  <a:pt x="11344" y="5618"/>
                  <a:pt x="11329" y="5629"/>
                </a:cubicBezTo>
                <a:cubicBezTo>
                  <a:pt x="11297" y="5649"/>
                  <a:pt x="11317" y="5695"/>
                  <a:pt x="11347" y="5695"/>
                </a:cubicBezTo>
                <a:cubicBezTo>
                  <a:pt x="11352" y="5695"/>
                  <a:pt x="11358" y="5694"/>
                  <a:pt x="11365" y="5690"/>
                </a:cubicBezTo>
                <a:cubicBezTo>
                  <a:pt x="11380" y="5679"/>
                  <a:pt x="11395" y="5671"/>
                  <a:pt x="11409" y="5660"/>
                </a:cubicBezTo>
                <a:cubicBezTo>
                  <a:pt x="11441" y="5639"/>
                  <a:pt x="11421" y="5592"/>
                  <a:pt x="11392" y="5592"/>
                </a:cubicBezTo>
                <a:close/>
                <a:moveTo>
                  <a:pt x="17131" y="5590"/>
                </a:moveTo>
                <a:cubicBezTo>
                  <a:pt x="17090" y="5590"/>
                  <a:pt x="17054" y="5643"/>
                  <a:pt x="17091" y="5681"/>
                </a:cubicBezTo>
                <a:cubicBezTo>
                  <a:pt x="17096" y="5686"/>
                  <a:pt x="17101" y="5693"/>
                  <a:pt x="17106" y="5697"/>
                </a:cubicBezTo>
                <a:cubicBezTo>
                  <a:pt x="17117" y="5708"/>
                  <a:pt x="17130" y="5712"/>
                  <a:pt x="17142" y="5712"/>
                </a:cubicBezTo>
                <a:cubicBezTo>
                  <a:pt x="17183" y="5712"/>
                  <a:pt x="17220" y="5659"/>
                  <a:pt x="17183" y="5621"/>
                </a:cubicBezTo>
                <a:lnTo>
                  <a:pt x="17167" y="5606"/>
                </a:lnTo>
                <a:cubicBezTo>
                  <a:pt x="17156" y="5595"/>
                  <a:pt x="17143" y="5590"/>
                  <a:pt x="17131" y="5590"/>
                </a:cubicBezTo>
                <a:close/>
                <a:moveTo>
                  <a:pt x="142" y="5655"/>
                </a:moveTo>
                <a:cubicBezTo>
                  <a:pt x="98" y="5655"/>
                  <a:pt x="97" y="5724"/>
                  <a:pt x="144" y="5725"/>
                </a:cubicBezTo>
                <a:cubicBezTo>
                  <a:pt x="189" y="5725"/>
                  <a:pt x="189" y="5655"/>
                  <a:pt x="144" y="5655"/>
                </a:cubicBezTo>
                <a:cubicBezTo>
                  <a:pt x="143" y="5655"/>
                  <a:pt x="142" y="5655"/>
                  <a:pt x="142" y="5655"/>
                </a:cubicBezTo>
                <a:close/>
                <a:moveTo>
                  <a:pt x="1405" y="5597"/>
                </a:moveTo>
                <a:cubicBezTo>
                  <a:pt x="1378" y="5597"/>
                  <a:pt x="1354" y="5633"/>
                  <a:pt x="1380" y="5657"/>
                </a:cubicBezTo>
                <a:cubicBezTo>
                  <a:pt x="1399" y="5677"/>
                  <a:pt x="1419" y="5698"/>
                  <a:pt x="1440" y="5718"/>
                </a:cubicBezTo>
                <a:cubicBezTo>
                  <a:pt x="1447" y="5725"/>
                  <a:pt x="1455" y="5728"/>
                  <a:pt x="1463" y="5728"/>
                </a:cubicBezTo>
                <a:cubicBezTo>
                  <a:pt x="1491" y="5728"/>
                  <a:pt x="1515" y="5693"/>
                  <a:pt x="1490" y="5668"/>
                </a:cubicBezTo>
                <a:cubicBezTo>
                  <a:pt x="1470" y="5648"/>
                  <a:pt x="1450" y="5627"/>
                  <a:pt x="1429" y="5608"/>
                </a:cubicBezTo>
                <a:cubicBezTo>
                  <a:pt x="1422" y="5600"/>
                  <a:pt x="1413" y="5597"/>
                  <a:pt x="1405" y="5597"/>
                </a:cubicBezTo>
                <a:close/>
                <a:moveTo>
                  <a:pt x="24011" y="5644"/>
                </a:moveTo>
                <a:cubicBezTo>
                  <a:pt x="23984" y="5644"/>
                  <a:pt x="23960" y="5680"/>
                  <a:pt x="23985" y="5704"/>
                </a:cubicBezTo>
                <a:lnTo>
                  <a:pt x="24001" y="5720"/>
                </a:lnTo>
                <a:cubicBezTo>
                  <a:pt x="24008" y="5727"/>
                  <a:pt x="24017" y="5730"/>
                  <a:pt x="24025" y="5730"/>
                </a:cubicBezTo>
                <a:cubicBezTo>
                  <a:pt x="24052" y="5730"/>
                  <a:pt x="24076" y="5695"/>
                  <a:pt x="24051" y="5671"/>
                </a:cubicBezTo>
                <a:cubicBezTo>
                  <a:pt x="24045" y="5665"/>
                  <a:pt x="24041" y="5660"/>
                  <a:pt x="24035" y="5655"/>
                </a:cubicBezTo>
                <a:cubicBezTo>
                  <a:pt x="24028" y="5647"/>
                  <a:pt x="24019" y="5644"/>
                  <a:pt x="24011" y="5644"/>
                </a:cubicBezTo>
                <a:close/>
                <a:moveTo>
                  <a:pt x="22131" y="5652"/>
                </a:moveTo>
                <a:cubicBezTo>
                  <a:pt x="22123" y="5652"/>
                  <a:pt x="22115" y="5655"/>
                  <a:pt x="22108" y="5662"/>
                </a:cubicBezTo>
                <a:lnTo>
                  <a:pt x="22092" y="5678"/>
                </a:lnTo>
                <a:cubicBezTo>
                  <a:pt x="22067" y="5703"/>
                  <a:pt x="22091" y="5739"/>
                  <a:pt x="22118" y="5739"/>
                </a:cubicBezTo>
                <a:cubicBezTo>
                  <a:pt x="22126" y="5739"/>
                  <a:pt x="22134" y="5736"/>
                  <a:pt x="22141" y="5728"/>
                </a:cubicBezTo>
                <a:lnTo>
                  <a:pt x="22157" y="5713"/>
                </a:lnTo>
                <a:cubicBezTo>
                  <a:pt x="22183" y="5688"/>
                  <a:pt x="22158" y="5652"/>
                  <a:pt x="22131" y="5652"/>
                </a:cubicBezTo>
                <a:close/>
                <a:moveTo>
                  <a:pt x="3644" y="5678"/>
                </a:moveTo>
                <a:cubicBezTo>
                  <a:pt x="3598" y="5678"/>
                  <a:pt x="3598" y="5749"/>
                  <a:pt x="3644" y="5749"/>
                </a:cubicBezTo>
                <a:cubicBezTo>
                  <a:pt x="3644" y="5749"/>
                  <a:pt x="3644" y="5749"/>
                  <a:pt x="3645" y="5749"/>
                </a:cubicBezTo>
                <a:cubicBezTo>
                  <a:pt x="3688" y="5749"/>
                  <a:pt x="3690" y="5678"/>
                  <a:pt x="3644" y="5678"/>
                </a:cubicBezTo>
                <a:close/>
                <a:moveTo>
                  <a:pt x="5997" y="5636"/>
                </a:moveTo>
                <a:cubicBezTo>
                  <a:pt x="5985" y="5636"/>
                  <a:pt x="5972" y="5641"/>
                  <a:pt x="5961" y="5652"/>
                </a:cubicBezTo>
                <a:lnTo>
                  <a:pt x="5932" y="5682"/>
                </a:lnTo>
                <a:cubicBezTo>
                  <a:pt x="5893" y="5719"/>
                  <a:pt x="5930" y="5773"/>
                  <a:pt x="5971" y="5773"/>
                </a:cubicBezTo>
                <a:cubicBezTo>
                  <a:pt x="5983" y="5773"/>
                  <a:pt x="5995" y="5769"/>
                  <a:pt x="6006" y="5758"/>
                </a:cubicBezTo>
                <a:lnTo>
                  <a:pt x="6037" y="5728"/>
                </a:lnTo>
                <a:cubicBezTo>
                  <a:pt x="6074" y="5690"/>
                  <a:pt x="6038" y="5636"/>
                  <a:pt x="5997" y="5636"/>
                </a:cubicBezTo>
                <a:close/>
                <a:moveTo>
                  <a:pt x="7448" y="5708"/>
                </a:moveTo>
                <a:cubicBezTo>
                  <a:pt x="7402" y="5708"/>
                  <a:pt x="7402" y="5779"/>
                  <a:pt x="7448" y="5779"/>
                </a:cubicBezTo>
                <a:cubicBezTo>
                  <a:pt x="7494" y="5779"/>
                  <a:pt x="7494" y="5708"/>
                  <a:pt x="7448" y="5708"/>
                </a:cubicBezTo>
                <a:close/>
                <a:moveTo>
                  <a:pt x="984" y="5748"/>
                </a:moveTo>
                <a:cubicBezTo>
                  <a:pt x="971" y="5748"/>
                  <a:pt x="959" y="5767"/>
                  <a:pt x="971" y="5779"/>
                </a:cubicBezTo>
                <a:lnTo>
                  <a:pt x="987" y="5794"/>
                </a:lnTo>
                <a:cubicBezTo>
                  <a:pt x="991" y="5798"/>
                  <a:pt x="995" y="5799"/>
                  <a:pt x="999" y="5799"/>
                </a:cubicBezTo>
                <a:cubicBezTo>
                  <a:pt x="1012" y="5799"/>
                  <a:pt x="1023" y="5782"/>
                  <a:pt x="1011" y="5770"/>
                </a:cubicBezTo>
                <a:lnTo>
                  <a:pt x="995" y="5754"/>
                </a:lnTo>
                <a:cubicBezTo>
                  <a:pt x="992" y="5750"/>
                  <a:pt x="988" y="5748"/>
                  <a:pt x="984" y="5748"/>
                </a:cubicBezTo>
                <a:close/>
                <a:moveTo>
                  <a:pt x="12022" y="5731"/>
                </a:moveTo>
                <a:cubicBezTo>
                  <a:pt x="11977" y="5731"/>
                  <a:pt x="11978" y="5803"/>
                  <a:pt x="12022" y="5803"/>
                </a:cubicBezTo>
                <a:lnTo>
                  <a:pt x="12053" y="5803"/>
                </a:lnTo>
                <a:cubicBezTo>
                  <a:pt x="12099" y="5803"/>
                  <a:pt x="12099" y="5731"/>
                  <a:pt x="12053" y="5731"/>
                </a:cubicBezTo>
                <a:lnTo>
                  <a:pt x="12022" y="5731"/>
                </a:lnTo>
                <a:cubicBezTo>
                  <a:pt x="12022" y="5731"/>
                  <a:pt x="12022" y="5731"/>
                  <a:pt x="12022" y="5731"/>
                </a:cubicBezTo>
                <a:close/>
                <a:moveTo>
                  <a:pt x="8491" y="5736"/>
                </a:moveTo>
                <a:cubicBezTo>
                  <a:pt x="8446" y="5736"/>
                  <a:pt x="8446" y="5807"/>
                  <a:pt x="8491" y="5807"/>
                </a:cubicBezTo>
                <a:cubicBezTo>
                  <a:pt x="8537" y="5807"/>
                  <a:pt x="8538" y="5736"/>
                  <a:pt x="8491" y="5736"/>
                </a:cubicBezTo>
                <a:close/>
                <a:moveTo>
                  <a:pt x="20164" y="5708"/>
                </a:moveTo>
                <a:cubicBezTo>
                  <a:pt x="20147" y="5708"/>
                  <a:pt x="20129" y="5719"/>
                  <a:pt x="20129" y="5742"/>
                </a:cubicBezTo>
                <a:lnTo>
                  <a:pt x="20129" y="5772"/>
                </a:lnTo>
                <a:cubicBezTo>
                  <a:pt x="20129" y="5795"/>
                  <a:pt x="20147" y="5807"/>
                  <a:pt x="20164" y="5807"/>
                </a:cubicBezTo>
                <a:cubicBezTo>
                  <a:pt x="20182" y="5807"/>
                  <a:pt x="20200" y="5795"/>
                  <a:pt x="20200" y="5772"/>
                </a:cubicBezTo>
                <a:lnTo>
                  <a:pt x="20200" y="5742"/>
                </a:lnTo>
                <a:cubicBezTo>
                  <a:pt x="20200" y="5719"/>
                  <a:pt x="20182" y="5708"/>
                  <a:pt x="20164" y="5708"/>
                </a:cubicBezTo>
                <a:close/>
                <a:moveTo>
                  <a:pt x="18962" y="5702"/>
                </a:moveTo>
                <a:cubicBezTo>
                  <a:pt x="18935" y="5702"/>
                  <a:pt x="18908" y="5719"/>
                  <a:pt x="18908" y="5754"/>
                </a:cubicBezTo>
                <a:lnTo>
                  <a:pt x="18908" y="5770"/>
                </a:lnTo>
                <a:cubicBezTo>
                  <a:pt x="18908" y="5804"/>
                  <a:pt x="18935" y="5821"/>
                  <a:pt x="18962" y="5821"/>
                </a:cubicBezTo>
                <a:cubicBezTo>
                  <a:pt x="18988" y="5821"/>
                  <a:pt x="19015" y="5804"/>
                  <a:pt x="19016" y="5770"/>
                </a:cubicBezTo>
                <a:lnTo>
                  <a:pt x="19016" y="5754"/>
                </a:lnTo>
                <a:cubicBezTo>
                  <a:pt x="19016" y="5719"/>
                  <a:pt x="18989" y="5702"/>
                  <a:pt x="18962" y="5702"/>
                </a:cubicBezTo>
                <a:close/>
                <a:moveTo>
                  <a:pt x="22597" y="5767"/>
                </a:moveTo>
                <a:cubicBezTo>
                  <a:pt x="22588" y="5767"/>
                  <a:pt x="22580" y="5772"/>
                  <a:pt x="22579" y="5783"/>
                </a:cubicBezTo>
                <a:lnTo>
                  <a:pt x="22579" y="5805"/>
                </a:lnTo>
                <a:cubicBezTo>
                  <a:pt x="22579" y="5816"/>
                  <a:pt x="22588" y="5822"/>
                  <a:pt x="22597" y="5822"/>
                </a:cubicBezTo>
                <a:cubicBezTo>
                  <a:pt x="22606" y="5822"/>
                  <a:pt x="22615" y="5816"/>
                  <a:pt x="22615" y="5805"/>
                </a:cubicBezTo>
                <a:lnTo>
                  <a:pt x="22615" y="5783"/>
                </a:lnTo>
                <a:cubicBezTo>
                  <a:pt x="22615" y="5772"/>
                  <a:pt x="22606" y="5767"/>
                  <a:pt x="22597" y="5767"/>
                </a:cubicBezTo>
                <a:close/>
                <a:moveTo>
                  <a:pt x="7192" y="5783"/>
                </a:moveTo>
                <a:cubicBezTo>
                  <a:pt x="7147" y="5783"/>
                  <a:pt x="7147" y="5854"/>
                  <a:pt x="7192" y="5854"/>
                </a:cubicBezTo>
                <a:lnTo>
                  <a:pt x="7208" y="5854"/>
                </a:lnTo>
                <a:cubicBezTo>
                  <a:pt x="7253" y="5854"/>
                  <a:pt x="7254" y="5783"/>
                  <a:pt x="7208" y="5783"/>
                </a:cubicBezTo>
                <a:close/>
                <a:moveTo>
                  <a:pt x="20945" y="5800"/>
                </a:moveTo>
                <a:cubicBezTo>
                  <a:pt x="20899" y="5800"/>
                  <a:pt x="20899" y="5871"/>
                  <a:pt x="20945" y="5871"/>
                </a:cubicBezTo>
                <a:cubicBezTo>
                  <a:pt x="20991" y="5871"/>
                  <a:pt x="20991" y="5800"/>
                  <a:pt x="20945" y="5800"/>
                </a:cubicBezTo>
                <a:close/>
                <a:moveTo>
                  <a:pt x="19593" y="5705"/>
                </a:moveTo>
                <a:cubicBezTo>
                  <a:pt x="19576" y="5705"/>
                  <a:pt x="19558" y="5717"/>
                  <a:pt x="19558" y="5740"/>
                </a:cubicBezTo>
                <a:lnTo>
                  <a:pt x="19558" y="5846"/>
                </a:lnTo>
                <a:cubicBezTo>
                  <a:pt x="19558" y="5869"/>
                  <a:pt x="19576" y="5880"/>
                  <a:pt x="19593" y="5880"/>
                </a:cubicBezTo>
                <a:cubicBezTo>
                  <a:pt x="19611" y="5880"/>
                  <a:pt x="19629" y="5869"/>
                  <a:pt x="19629" y="5846"/>
                </a:cubicBezTo>
                <a:lnTo>
                  <a:pt x="19629" y="5740"/>
                </a:lnTo>
                <a:cubicBezTo>
                  <a:pt x="19629" y="5717"/>
                  <a:pt x="19611" y="5705"/>
                  <a:pt x="19593" y="5705"/>
                </a:cubicBezTo>
                <a:close/>
                <a:moveTo>
                  <a:pt x="6604" y="5810"/>
                </a:moveTo>
                <a:cubicBezTo>
                  <a:pt x="6599" y="5810"/>
                  <a:pt x="6593" y="5811"/>
                  <a:pt x="6588" y="5814"/>
                </a:cubicBezTo>
                <a:cubicBezTo>
                  <a:pt x="6577" y="5819"/>
                  <a:pt x="6568" y="5825"/>
                  <a:pt x="6557" y="5830"/>
                </a:cubicBezTo>
                <a:cubicBezTo>
                  <a:pt x="6522" y="5848"/>
                  <a:pt x="6543" y="5896"/>
                  <a:pt x="6576" y="5896"/>
                </a:cubicBezTo>
                <a:cubicBezTo>
                  <a:pt x="6581" y="5896"/>
                  <a:pt x="6587" y="5895"/>
                  <a:pt x="6593" y="5892"/>
                </a:cubicBezTo>
                <a:cubicBezTo>
                  <a:pt x="6603" y="5886"/>
                  <a:pt x="6613" y="5881"/>
                  <a:pt x="6623" y="5876"/>
                </a:cubicBezTo>
                <a:cubicBezTo>
                  <a:pt x="6659" y="5858"/>
                  <a:pt x="6637" y="5810"/>
                  <a:pt x="6604" y="5810"/>
                </a:cubicBezTo>
                <a:close/>
                <a:moveTo>
                  <a:pt x="13013" y="5839"/>
                </a:moveTo>
                <a:cubicBezTo>
                  <a:pt x="12968" y="5839"/>
                  <a:pt x="12969" y="5910"/>
                  <a:pt x="13014" y="5910"/>
                </a:cubicBezTo>
                <a:lnTo>
                  <a:pt x="13029" y="5910"/>
                </a:lnTo>
                <a:cubicBezTo>
                  <a:pt x="13074" y="5910"/>
                  <a:pt x="13074" y="5839"/>
                  <a:pt x="13029" y="5839"/>
                </a:cubicBezTo>
                <a:lnTo>
                  <a:pt x="13014" y="5839"/>
                </a:lnTo>
                <a:cubicBezTo>
                  <a:pt x="13013" y="5839"/>
                  <a:pt x="13013" y="5839"/>
                  <a:pt x="13013" y="5839"/>
                </a:cubicBezTo>
                <a:close/>
                <a:moveTo>
                  <a:pt x="3298" y="5841"/>
                </a:moveTo>
                <a:cubicBezTo>
                  <a:pt x="3252" y="5841"/>
                  <a:pt x="3252" y="5913"/>
                  <a:pt x="3298" y="5913"/>
                </a:cubicBezTo>
                <a:cubicBezTo>
                  <a:pt x="3298" y="5913"/>
                  <a:pt x="3299" y="5913"/>
                  <a:pt x="3299" y="5913"/>
                </a:cubicBezTo>
                <a:cubicBezTo>
                  <a:pt x="3342" y="5913"/>
                  <a:pt x="3344" y="5841"/>
                  <a:pt x="3298" y="5841"/>
                </a:cubicBezTo>
                <a:close/>
                <a:moveTo>
                  <a:pt x="6238" y="5880"/>
                </a:moveTo>
                <a:cubicBezTo>
                  <a:pt x="6192" y="5880"/>
                  <a:pt x="6192" y="5950"/>
                  <a:pt x="6238" y="5950"/>
                </a:cubicBezTo>
                <a:cubicBezTo>
                  <a:pt x="6284" y="5950"/>
                  <a:pt x="6284" y="5880"/>
                  <a:pt x="6238" y="5880"/>
                </a:cubicBezTo>
                <a:close/>
                <a:moveTo>
                  <a:pt x="21454" y="5876"/>
                </a:moveTo>
                <a:cubicBezTo>
                  <a:pt x="21443" y="5876"/>
                  <a:pt x="21435" y="5881"/>
                  <a:pt x="21428" y="5889"/>
                </a:cubicBezTo>
                <a:cubicBezTo>
                  <a:pt x="21426" y="5888"/>
                  <a:pt x="21425" y="5888"/>
                  <a:pt x="21423" y="5888"/>
                </a:cubicBezTo>
                <a:cubicBezTo>
                  <a:pt x="21389" y="5888"/>
                  <a:pt x="21376" y="5947"/>
                  <a:pt x="21416" y="5960"/>
                </a:cubicBezTo>
                <a:cubicBezTo>
                  <a:pt x="21422" y="5962"/>
                  <a:pt x="21428" y="5963"/>
                  <a:pt x="21434" y="5963"/>
                </a:cubicBezTo>
                <a:cubicBezTo>
                  <a:pt x="21459" y="5963"/>
                  <a:pt x="21480" y="5945"/>
                  <a:pt x="21490" y="5922"/>
                </a:cubicBezTo>
                <a:cubicBezTo>
                  <a:pt x="21497" y="5903"/>
                  <a:pt x="21483" y="5881"/>
                  <a:pt x="21464" y="5877"/>
                </a:cubicBezTo>
                <a:cubicBezTo>
                  <a:pt x="21461" y="5876"/>
                  <a:pt x="21457" y="5876"/>
                  <a:pt x="21454" y="5876"/>
                </a:cubicBezTo>
                <a:close/>
                <a:moveTo>
                  <a:pt x="16093" y="5862"/>
                </a:moveTo>
                <a:cubicBezTo>
                  <a:pt x="16069" y="5862"/>
                  <a:pt x="16044" y="5887"/>
                  <a:pt x="16059" y="5915"/>
                </a:cubicBezTo>
                <a:cubicBezTo>
                  <a:pt x="16064" y="5925"/>
                  <a:pt x="16069" y="5935"/>
                  <a:pt x="16075" y="5945"/>
                </a:cubicBezTo>
                <a:cubicBezTo>
                  <a:pt x="16081" y="5958"/>
                  <a:pt x="16092" y="5963"/>
                  <a:pt x="16102" y="5963"/>
                </a:cubicBezTo>
                <a:cubicBezTo>
                  <a:pt x="16126" y="5963"/>
                  <a:pt x="16151" y="5938"/>
                  <a:pt x="16136" y="5910"/>
                </a:cubicBezTo>
                <a:cubicBezTo>
                  <a:pt x="16131" y="5899"/>
                  <a:pt x="16126" y="5891"/>
                  <a:pt x="16121" y="5880"/>
                </a:cubicBezTo>
                <a:cubicBezTo>
                  <a:pt x="16114" y="5867"/>
                  <a:pt x="16104" y="5862"/>
                  <a:pt x="16093" y="5862"/>
                </a:cubicBezTo>
                <a:close/>
                <a:moveTo>
                  <a:pt x="23483" y="5869"/>
                </a:moveTo>
                <a:cubicBezTo>
                  <a:pt x="23466" y="5869"/>
                  <a:pt x="23449" y="5880"/>
                  <a:pt x="23449" y="5903"/>
                </a:cubicBezTo>
                <a:lnTo>
                  <a:pt x="23449" y="5934"/>
                </a:lnTo>
                <a:cubicBezTo>
                  <a:pt x="23449" y="5957"/>
                  <a:pt x="23466" y="5968"/>
                  <a:pt x="23484" y="5968"/>
                </a:cubicBezTo>
                <a:cubicBezTo>
                  <a:pt x="23501" y="5968"/>
                  <a:pt x="23519" y="5957"/>
                  <a:pt x="23519" y="5934"/>
                </a:cubicBezTo>
                <a:lnTo>
                  <a:pt x="23519" y="5903"/>
                </a:lnTo>
                <a:cubicBezTo>
                  <a:pt x="23519" y="5881"/>
                  <a:pt x="23501" y="5869"/>
                  <a:pt x="23483" y="5869"/>
                </a:cubicBezTo>
                <a:close/>
                <a:moveTo>
                  <a:pt x="23231" y="5948"/>
                </a:moveTo>
                <a:cubicBezTo>
                  <a:pt x="23209" y="5948"/>
                  <a:pt x="23208" y="5983"/>
                  <a:pt x="23231" y="5983"/>
                </a:cubicBezTo>
                <a:lnTo>
                  <a:pt x="23254" y="5983"/>
                </a:lnTo>
                <a:cubicBezTo>
                  <a:pt x="23276" y="5983"/>
                  <a:pt x="23276" y="5948"/>
                  <a:pt x="23254" y="5948"/>
                </a:cubicBezTo>
                <a:close/>
                <a:moveTo>
                  <a:pt x="3041" y="5917"/>
                </a:moveTo>
                <a:cubicBezTo>
                  <a:pt x="2995" y="5917"/>
                  <a:pt x="2995" y="5987"/>
                  <a:pt x="3041" y="5987"/>
                </a:cubicBezTo>
                <a:lnTo>
                  <a:pt x="3057" y="5987"/>
                </a:lnTo>
                <a:cubicBezTo>
                  <a:pt x="3103" y="5987"/>
                  <a:pt x="3103" y="5917"/>
                  <a:pt x="3057" y="5917"/>
                </a:cubicBezTo>
                <a:close/>
                <a:moveTo>
                  <a:pt x="13327" y="5914"/>
                </a:moveTo>
                <a:cubicBezTo>
                  <a:pt x="13319" y="5914"/>
                  <a:pt x="13311" y="5917"/>
                  <a:pt x="13304" y="5924"/>
                </a:cubicBezTo>
                <a:lnTo>
                  <a:pt x="13288" y="5940"/>
                </a:lnTo>
                <a:cubicBezTo>
                  <a:pt x="13263" y="5965"/>
                  <a:pt x="13288" y="6001"/>
                  <a:pt x="13315" y="6001"/>
                </a:cubicBezTo>
                <a:cubicBezTo>
                  <a:pt x="13323" y="6001"/>
                  <a:pt x="13331" y="5998"/>
                  <a:pt x="13338" y="5990"/>
                </a:cubicBezTo>
                <a:lnTo>
                  <a:pt x="13354" y="5974"/>
                </a:lnTo>
                <a:cubicBezTo>
                  <a:pt x="13380" y="5950"/>
                  <a:pt x="13355" y="5914"/>
                  <a:pt x="13327" y="5914"/>
                </a:cubicBezTo>
                <a:close/>
                <a:moveTo>
                  <a:pt x="18421" y="5894"/>
                </a:moveTo>
                <a:cubicBezTo>
                  <a:pt x="18352" y="5894"/>
                  <a:pt x="18352" y="6001"/>
                  <a:pt x="18421" y="6002"/>
                </a:cubicBezTo>
                <a:cubicBezTo>
                  <a:pt x="18490" y="6002"/>
                  <a:pt x="18490" y="5894"/>
                  <a:pt x="18421" y="5894"/>
                </a:cubicBezTo>
                <a:close/>
                <a:moveTo>
                  <a:pt x="10880" y="5939"/>
                </a:moveTo>
                <a:cubicBezTo>
                  <a:pt x="10835" y="5939"/>
                  <a:pt x="10835" y="6009"/>
                  <a:pt x="10880" y="6009"/>
                </a:cubicBezTo>
                <a:cubicBezTo>
                  <a:pt x="10926" y="6009"/>
                  <a:pt x="10926" y="5939"/>
                  <a:pt x="10880" y="5939"/>
                </a:cubicBezTo>
                <a:close/>
                <a:moveTo>
                  <a:pt x="2455" y="5944"/>
                </a:moveTo>
                <a:cubicBezTo>
                  <a:pt x="2449" y="5944"/>
                  <a:pt x="2444" y="5945"/>
                  <a:pt x="2438" y="5948"/>
                </a:cubicBezTo>
                <a:cubicBezTo>
                  <a:pt x="2428" y="5954"/>
                  <a:pt x="2418" y="5959"/>
                  <a:pt x="2408" y="5964"/>
                </a:cubicBezTo>
                <a:cubicBezTo>
                  <a:pt x="2372" y="5982"/>
                  <a:pt x="2394" y="6029"/>
                  <a:pt x="2426" y="6029"/>
                </a:cubicBezTo>
                <a:cubicBezTo>
                  <a:pt x="2432" y="6029"/>
                  <a:pt x="2437" y="6028"/>
                  <a:pt x="2443" y="6025"/>
                </a:cubicBezTo>
                <a:cubicBezTo>
                  <a:pt x="2454" y="6019"/>
                  <a:pt x="2462" y="6014"/>
                  <a:pt x="2473" y="6009"/>
                </a:cubicBezTo>
                <a:cubicBezTo>
                  <a:pt x="2508" y="5991"/>
                  <a:pt x="2486" y="5944"/>
                  <a:pt x="2455" y="5944"/>
                </a:cubicBezTo>
                <a:close/>
                <a:moveTo>
                  <a:pt x="24265" y="5961"/>
                </a:moveTo>
                <a:cubicBezTo>
                  <a:pt x="24219" y="5961"/>
                  <a:pt x="24219" y="6032"/>
                  <a:pt x="24265" y="6032"/>
                </a:cubicBezTo>
                <a:cubicBezTo>
                  <a:pt x="24310" y="6032"/>
                  <a:pt x="24310" y="5961"/>
                  <a:pt x="24265" y="5961"/>
                </a:cubicBezTo>
                <a:close/>
                <a:moveTo>
                  <a:pt x="20494" y="5949"/>
                </a:moveTo>
                <a:cubicBezTo>
                  <a:pt x="20477" y="5949"/>
                  <a:pt x="20459" y="5960"/>
                  <a:pt x="20459" y="5983"/>
                </a:cubicBezTo>
                <a:lnTo>
                  <a:pt x="20459" y="5999"/>
                </a:lnTo>
                <a:cubicBezTo>
                  <a:pt x="20459" y="6022"/>
                  <a:pt x="20477" y="6033"/>
                  <a:pt x="20494" y="6033"/>
                </a:cubicBezTo>
                <a:cubicBezTo>
                  <a:pt x="20512" y="6033"/>
                  <a:pt x="20530" y="6022"/>
                  <a:pt x="20530" y="5999"/>
                </a:cubicBezTo>
                <a:lnTo>
                  <a:pt x="20530" y="5983"/>
                </a:lnTo>
                <a:cubicBezTo>
                  <a:pt x="20530" y="5960"/>
                  <a:pt x="20512" y="5949"/>
                  <a:pt x="20494" y="5949"/>
                </a:cubicBezTo>
                <a:close/>
                <a:moveTo>
                  <a:pt x="12532" y="5957"/>
                </a:moveTo>
                <a:cubicBezTo>
                  <a:pt x="12524" y="5957"/>
                  <a:pt x="12516" y="5960"/>
                  <a:pt x="12509" y="5967"/>
                </a:cubicBezTo>
                <a:lnTo>
                  <a:pt x="12493" y="5983"/>
                </a:lnTo>
                <a:cubicBezTo>
                  <a:pt x="12468" y="6007"/>
                  <a:pt x="12492" y="6043"/>
                  <a:pt x="12520" y="6043"/>
                </a:cubicBezTo>
                <a:cubicBezTo>
                  <a:pt x="12528" y="6043"/>
                  <a:pt x="12536" y="6040"/>
                  <a:pt x="12543" y="6033"/>
                </a:cubicBezTo>
                <a:lnTo>
                  <a:pt x="12559" y="6017"/>
                </a:lnTo>
                <a:cubicBezTo>
                  <a:pt x="12584" y="5992"/>
                  <a:pt x="12559" y="5957"/>
                  <a:pt x="12532" y="5957"/>
                </a:cubicBezTo>
                <a:close/>
                <a:moveTo>
                  <a:pt x="9408" y="6026"/>
                </a:moveTo>
                <a:cubicBezTo>
                  <a:pt x="9395" y="6026"/>
                  <a:pt x="9383" y="6044"/>
                  <a:pt x="9395" y="6056"/>
                </a:cubicBezTo>
                <a:lnTo>
                  <a:pt x="9411" y="6072"/>
                </a:lnTo>
                <a:cubicBezTo>
                  <a:pt x="9414" y="6075"/>
                  <a:pt x="9419" y="6077"/>
                  <a:pt x="9422" y="6077"/>
                </a:cubicBezTo>
                <a:cubicBezTo>
                  <a:pt x="9436" y="6077"/>
                  <a:pt x="9448" y="6060"/>
                  <a:pt x="9435" y="6048"/>
                </a:cubicBezTo>
                <a:lnTo>
                  <a:pt x="9420" y="6032"/>
                </a:lnTo>
                <a:cubicBezTo>
                  <a:pt x="9417" y="6028"/>
                  <a:pt x="9412" y="6026"/>
                  <a:pt x="9408" y="6026"/>
                </a:cubicBezTo>
                <a:close/>
                <a:moveTo>
                  <a:pt x="8956" y="6053"/>
                </a:moveTo>
                <a:cubicBezTo>
                  <a:pt x="8910" y="6053"/>
                  <a:pt x="8910" y="6123"/>
                  <a:pt x="8956" y="6123"/>
                </a:cubicBezTo>
                <a:cubicBezTo>
                  <a:pt x="8957" y="6123"/>
                  <a:pt x="8957" y="6123"/>
                  <a:pt x="8957" y="6123"/>
                </a:cubicBezTo>
                <a:cubicBezTo>
                  <a:pt x="9002" y="6123"/>
                  <a:pt x="9003" y="6053"/>
                  <a:pt x="8956" y="6053"/>
                </a:cubicBezTo>
                <a:close/>
                <a:moveTo>
                  <a:pt x="20149" y="6039"/>
                </a:moveTo>
                <a:cubicBezTo>
                  <a:pt x="20131" y="6039"/>
                  <a:pt x="20113" y="6051"/>
                  <a:pt x="20113" y="6074"/>
                </a:cubicBezTo>
                <a:lnTo>
                  <a:pt x="20113" y="6090"/>
                </a:lnTo>
                <a:cubicBezTo>
                  <a:pt x="20113" y="6112"/>
                  <a:pt x="20131" y="6123"/>
                  <a:pt x="20149" y="6123"/>
                </a:cubicBezTo>
                <a:cubicBezTo>
                  <a:pt x="20167" y="6123"/>
                  <a:pt x="20184" y="6112"/>
                  <a:pt x="20184" y="6090"/>
                </a:cubicBezTo>
                <a:lnTo>
                  <a:pt x="20184" y="6074"/>
                </a:lnTo>
                <a:cubicBezTo>
                  <a:pt x="20184" y="6051"/>
                  <a:pt x="20167" y="6039"/>
                  <a:pt x="20149" y="6039"/>
                </a:cubicBezTo>
                <a:close/>
                <a:moveTo>
                  <a:pt x="24774" y="6038"/>
                </a:moveTo>
                <a:cubicBezTo>
                  <a:pt x="24763" y="6038"/>
                  <a:pt x="24755" y="6043"/>
                  <a:pt x="24748" y="6051"/>
                </a:cubicBezTo>
                <a:cubicBezTo>
                  <a:pt x="24746" y="6051"/>
                  <a:pt x="24745" y="6051"/>
                  <a:pt x="24743" y="6051"/>
                </a:cubicBezTo>
                <a:cubicBezTo>
                  <a:pt x="24708" y="6051"/>
                  <a:pt x="24695" y="6109"/>
                  <a:pt x="24735" y="6122"/>
                </a:cubicBezTo>
                <a:cubicBezTo>
                  <a:pt x="24741" y="6124"/>
                  <a:pt x="24747" y="6125"/>
                  <a:pt x="24753" y="6125"/>
                </a:cubicBezTo>
                <a:cubicBezTo>
                  <a:pt x="24779" y="6125"/>
                  <a:pt x="24801" y="6108"/>
                  <a:pt x="24809" y="6084"/>
                </a:cubicBezTo>
                <a:cubicBezTo>
                  <a:pt x="24817" y="6065"/>
                  <a:pt x="24801" y="6044"/>
                  <a:pt x="24784" y="6039"/>
                </a:cubicBezTo>
                <a:cubicBezTo>
                  <a:pt x="24781" y="6038"/>
                  <a:pt x="24777" y="6038"/>
                  <a:pt x="24774" y="6038"/>
                </a:cubicBezTo>
                <a:close/>
                <a:moveTo>
                  <a:pt x="10220" y="5996"/>
                </a:moveTo>
                <a:cubicBezTo>
                  <a:pt x="10193" y="5996"/>
                  <a:pt x="10168" y="6031"/>
                  <a:pt x="10193" y="6056"/>
                </a:cubicBezTo>
                <a:cubicBezTo>
                  <a:pt x="10213" y="6076"/>
                  <a:pt x="10233" y="6097"/>
                  <a:pt x="10254" y="6117"/>
                </a:cubicBezTo>
                <a:cubicBezTo>
                  <a:pt x="10261" y="6124"/>
                  <a:pt x="10270" y="6127"/>
                  <a:pt x="10278" y="6127"/>
                </a:cubicBezTo>
                <a:cubicBezTo>
                  <a:pt x="10305" y="6127"/>
                  <a:pt x="10329" y="6091"/>
                  <a:pt x="10303" y="6067"/>
                </a:cubicBezTo>
                <a:cubicBezTo>
                  <a:pt x="10285" y="6048"/>
                  <a:pt x="10265" y="6027"/>
                  <a:pt x="10244" y="6007"/>
                </a:cubicBezTo>
                <a:cubicBezTo>
                  <a:pt x="10236" y="5999"/>
                  <a:pt x="10228" y="5996"/>
                  <a:pt x="10220" y="5996"/>
                </a:cubicBezTo>
                <a:close/>
                <a:moveTo>
                  <a:pt x="17892" y="6024"/>
                </a:moveTo>
                <a:cubicBezTo>
                  <a:pt x="17887" y="6024"/>
                  <a:pt x="17882" y="6025"/>
                  <a:pt x="17878" y="6027"/>
                </a:cubicBezTo>
                <a:cubicBezTo>
                  <a:pt x="17862" y="6032"/>
                  <a:pt x="17848" y="6037"/>
                  <a:pt x="17834" y="6043"/>
                </a:cubicBezTo>
                <a:cubicBezTo>
                  <a:pt x="17806" y="6051"/>
                  <a:pt x="17788" y="6079"/>
                  <a:pt x="17797" y="6107"/>
                </a:cubicBezTo>
                <a:cubicBezTo>
                  <a:pt x="17803" y="6129"/>
                  <a:pt x="17825" y="6147"/>
                  <a:pt x="17848" y="6147"/>
                </a:cubicBezTo>
                <a:cubicBezTo>
                  <a:pt x="17852" y="6147"/>
                  <a:pt x="17857" y="6146"/>
                  <a:pt x="17862" y="6144"/>
                </a:cubicBezTo>
                <a:cubicBezTo>
                  <a:pt x="17878" y="6139"/>
                  <a:pt x="17892" y="6134"/>
                  <a:pt x="17907" y="6128"/>
                </a:cubicBezTo>
                <a:cubicBezTo>
                  <a:pt x="17934" y="6119"/>
                  <a:pt x="17951" y="6092"/>
                  <a:pt x="17944" y="6063"/>
                </a:cubicBezTo>
                <a:cubicBezTo>
                  <a:pt x="17937" y="6042"/>
                  <a:pt x="17915" y="6024"/>
                  <a:pt x="17892" y="6024"/>
                </a:cubicBezTo>
                <a:close/>
                <a:moveTo>
                  <a:pt x="12458" y="6077"/>
                </a:moveTo>
                <a:cubicBezTo>
                  <a:pt x="12412" y="6077"/>
                  <a:pt x="12412" y="6148"/>
                  <a:pt x="12458" y="6148"/>
                </a:cubicBezTo>
                <a:cubicBezTo>
                  <a:pt x="12503" y="6148"/>
                  <a:pt x="12503" y="6077"/>
                  <a:pt x="12458" y="6077"/>
                </a:cubicBezTo>
                <a:close/>
                <a:moveTo>
                  <a:pt x="22634" y="6085"/>
                </a:moveTo>
                <a:cubicBezTo>
                  <a:pt x="22624" y="6085"/>
                  <a:pt x="22614" y="6093"/>
                  <a:pt x="22618" y="6106"/>
                </a:cubicBezTo>
                <a:cubicBezTo>
                  <a:pt x="22622" y="6118"/>
                  <a:pt x="22625" y="6128"/>
                  <a:pt x="22627" y="6139"/>
                </a:cubicBezTo>
                <a:cubicBezTo>
                  <a:pt x="22630" y="6148"/>
                  <a:pt x="22637" y="6152"/>
                  <a:pt x="22645" y="6152"/>
                </a:cubicBezTo>
                <a:cubicBezTo>
                  <a:pt x="22655" y="6152"/>
                  <a:pt x="22666" y="6144"/>
                  <a:pt x="22662" y="6132"/>
                </a:cubicBezTo>
                <a:cubicBezTo>
                  <a:pt x="22658" y="6119"/>
                  <a:pt x="22655" y="6110"/>
                  <a:pt x="22652" y="6098"/>
                </a:cubicBezTo>
                <a:cubicBezTo>
                  <a:pt x="22650" y="6089"/>
                  <a:pt x="22642" y="6085"/>
                  <a:pt x="22634" y="6085"/>
                </a:cubicBezTo>
                <a:close/>
                <a:moveTo>
                  <a:pt x="22251" y="6143"/>
                </a:moveTo>
                <a:cubicBezTo>
                  <a:pt x="22229" y="6143"/>
                  <a:pt x="22229" y="6179"/>
                  <a:pt x="22251" y="6179"/>
                </a:cubicBezTo>
                <a:lnTo>
                  <a:pt x="22274" y="6179"/>
                </a:lnTo>
                <a:cubicBezTo>
                  <a:pt x="22295" y="6179"/>
                  <a:pt x="22295" y="6143"/>
                  <a:pt x="22274" y="6143"/>
                </a:cubicBezTo>
                <a:cubicBezTo>
                  <a:pt x="22270" y="6144"/>
                  <a:pt x="22266" y="6144"/>
                  <a:pt x="22262" y="6144"/>
                </a:cubicBezTo>
                <a:cubicBezTo>
                  <a:pt x="22259" y="6144"/>
                  <a:pt x="22255" y="6144"/>
                  <a:pt x="22251" y="6143"/>
                </a:cubicBezTo>
                <a:close/>
                <a:moveTo>
                  <a:pt x="7169" y="6075"/>
                </a:moveTo>
                <a:cubicBezTo>
                  <a:pt x="7101" y="6075"/>
                  <a:pt x="7100" y="6182"/>
                  <a:pt x="7169" y="6182"/>
                </a:cubicBezTo>
                <a:cubicBezTo>
                  <a:pt x="7237" y="6182"/>
                  <a:pt x="7238" y="6075"/>
                  <a:pt x="7169" y="6075"/>
                </a:cubicBezTo>
                <a:close/>
                <a:moveTo>
                  <a:pt x="5862" y="6089"/>
                </a:moveTo>
                <a:cubicBezTo>
                  <a:pt x="5856" y="6089"/>
                  <a:pt x="5850" y="6091"/>
                  <a:pt x="5844" y="6095"/>
                </a:cubicBezTo>
                <a:cubicBezTo>
                  <a:pt x="5828" y="6105"/>
                  <a:pt x="5813" y="6114"/>
                  <a:pt x="5799" y="6124"/>
                </a:cubicBezTo>
                <a:cubicBezTo>
                  <a:pt x="5766" y="6145"/>
                  <a:pt x="5787" y="6192"/>
                  <a:pt x="5816" y="6192"/>
                </a:cubicBezTo>
                <a:cubicBezTo>
                  <a:pt x="5822" y="6192"/>
                  <a:pt x="5828" y="6190"/>
                  <a:pt x="5834" y="6186"/>
                </a:cubicBezTo>
                <a:cubicBezTo>
                  <a:pt x="5850" y="6176"/>
                  <a:pt x="5865" y="6166"/>
                  <a:pt x="5879" y="6156"/>
                </a:cubicBezTo>
                <a:cubicBezTo>
                  <a:pt x="5911" y="6136"/>
                  <a:pt x="5891" y="6089"/>
                  <a:pt x="5862" y="6089"/>
                </a:cubicBezTo>
                <a:close/>
                <a:moveTo>
                  <a:pt x="23813" y="6111"/>
                </a:moveTo>
                <a:cubicBezTo>
                  <a:pt x="23795" y="6111"/>
                  <a:pt x="23778" y="6123"/>
                  <a:pt x="23778" y="6145"/>
                </a:cubicBezTo>
                <a:lnTo>
                  <a:pt x="23778" y="6161"/>
                </a:lnTo>
                <a:cubicBezTo>
                  <a:pt x="23778" y="6184"/>
                  <a:pt x="23795" y="6195"/>
                  <a:pt x="23813" y="6195"/>
                </a:cubicBezTo>
                <a:cubicBezTo>
                  <a:pt x="23830" y="6195"/>
                  <a:pt x="23848" y="6184"/>
                  <a:pt x="23848" y="6161"/>
                </a:cubicBezTo>
                <a:lnTo>
                  <a:pt x="23848" y="6145"/>
                </a:lnTo>
                <a:cubicBezTo>
                  <a:pt x="23848" y="6123"/>
                  <a:pt x="23830" y="6111"/>
                  <a:pt x="23813" y="6111"/>
                </a:cubicBezTo>
                <a:close/>
                <a:moveTo>
                  <a:pt x="9799" y="6149"/>
                </a:moveTo>
                <a:cubicBezTo>
                  <a:pt x="9785" y="6149"/>
                  <a:pt x="9773" y="6167"/>
                  <a:pt x="9785" y="6179"/>
                </a:cubicBezTo>
                <a:lnTo>
                  <a:pt x="9801" y="6194"/>
                </a:lnTo>
                <a:cubicBezTo>
                  <a:pt x="9804" y="6198"/>
                  <a:pt x="9808" y="6199"/>
                  <a:pt x="9812" y="6199"/>
                </a:cubicBezTo>
                <a:cubicBezTo>
                  <a:pt x="9825" y="6199"/>
                  <a:pt x="9838" y="6182"/>
                  <a:pt x="9826" y="6169"/>
                </a:cubicBezTo>
                <a:lnTo>
                  <a:pt x="9810" y="6154"/>
                </a:lnTo>
                <a:cubicBezTo>
                  <a:pt x="9806" y="6150"/>
                  <a:pt x="9802" y="6149"/>
                  <a:pt x="9799" y="6149"/>
                </a:cubicBezTo>
                <a:close/>
                <a:moveTo>
                  <a:pt x="5290" y="6055"/>
                </a:moveTo>
                <a:cubicBezTo>
                  <a:pt x="5286" y="6055"/>
                  <a:pt x="5281" y="6055"/>
                  <a:pt x="5277" y="6056"/>
                </a:cubicBezTo>
                <a:cubicBezTo>
                  <a:pt x="5251" y="6065"/>
                  <a:pt x="5231" y="6094"/>
                  <a:pt x="5240" y="6122"/>
                </a:cubicBezTo>
                <a:cubicBezTo>
                  <a:pt x="5246" y="6138"/>
                  <a:pt x="5251" y="6153"/>
                  <a:pt x="5254" y="6166"/>
                </a:cubicBezTo>
                <a:cubicBezTo>
                  <a:pt x="5262" y="6189"/>
                  <a:pt x="5282" y="6205"/>
                  <a:pt x="5305" y="6205"/>
                </a:cubicBezTo>
                <a:cubicBezTo>
                  <a:pt x="5310" y="6205"/>
                  <a:pt x="5315" y="6204"/>
                  <a:pt x="5320" y="6203"/>
                </a:cubicBezTo>
                <a:cubicBezTo>
                  <a:pt x="5346" y="6195"/>
                  <a:pt x="5366" y="6165"/>
                  <a:pt x="5357" y="6138"/>
                </a:cubicBezTo>
                <a:cubicBezTo>
                  <a:pt x="5351" y="6122"/>
                  <a:pt x="5346" y="6107"/>
                  <a:pt x="5342" y="6093"/>
                </a:cubicBezTo>
                <a:cubicBezTo>
                  <a:pt x="5334" y="6071"/>
                  <a:pt x="5313" y="6055"/>
                  <a:pt x="5290" y="6055"/>
                </a:cubicBezTo>
                <a:close/>
                <a:moveTo>
                  <a:pt x="16592" y="6074"/>
                </a:moveTo>
                <a:cubicBezTo>
                  <a:pt x="16571" y="6074"/>
                  <a:pt x="16549" y="6092"/>
                  <a:pt x="16554" y="6118"/>
                </a:cubicBezTo>
                <a:cubicBezTo>
                  <a:pt x="16560" y="6143"/>
                  <a:pt x="16565" y="6168"/>
                  <a:pt x="16568" y="6192"/>
                </a:cubicBezTo>
                <a:cubicBezTo>
                  <a:pt x="16571" y="6210"/>
                  <a:pt x="16584" y="6218"/>
                  <a:pt x="16598" y="6218"/>
                </a:cubicBezTo>
                <a:cubicBezTo>
                  <a:pt x="16619" y="6218"/>
                  <a:pt x="16641" y="6201"/>
                  <a:pt x="16636" y="6175"/>
                </a:cubicBezTo>
                <a:cubicBezTo>
                  <a:pt x="16631" y="6149"/>
                  <a:pt x="16626" y="6124"/>
                  <a:pt x="16622" y="6100"/>
                </a:cubicBezTo>
                <a:cubicBezTo>
                  <a:pt x="16619" y="6082"/>
                  <a:pt x="16605" y="6074"/>
                  <a:pt x="16592" y="6074"/>
                </a:cubicBezTo>
                <a:close/>
                <a:moveTo>
                  <a:pt x="1777" y="6152"/>
                </a:moveTo>
                <a:cubicBezTo>
                  <a:pt x="1774" y="6152"/>
                  <a:pt x="1771" y="6152"/>
                  <a:pt x="1769" y="6153"/>
                </a:cubicBezTo>
                <a:cubicBezTo>
                  <a:pt x="1743" y="6158"/>
                  <a:pt x="1718" y="6164"/>
                  <a:pt x="1694" y="6169"/>
                </a:cubicBezTo>
                <a:cubicBezTo>
                  <a:pt x="1652" y="6179"/>
                  <a:pt x="1666" y="6238"/>
                  <a:pt x="1703" y="6238"/>
                </a:cubicBezTo>
                <a:cubicBezTo>
                  <a:pt x="1706" y="6238"/>
                  <a:pt x="1709" y="6238"/>
                  <a:pt x="1712" y="6237"/>
                </a:cubicBezTo>
                <a:cubicBezTo>
                  <a:pt x="1737" y="6232"/>
                  <a:pt x="1762" y="6226"/>
                  <a:pt x="1786" y="6221"/>
                </a:cubicBezTo>
                <a:cubicBezTo>
                  <a:pt x="1830" y="6212"/>
                  <a:pt x="1815" y="6152"/>
                  <a:pt x="1777" y="6152"/>
                </a:cubicBezTo>
                <a:close/>
                <a:moveTo>
                  <a:pt x="4092" y="6196"/>
                </a:moveTo>
                <a:cubicBezTo>
                  <a:pt x="4088" y="6196"/>
                  <a:pt x="4084" y="6197"/>
                  <a:pt x="4081" y="6201"/>
                </a:cubicBezTo>
                <a:lnTo>
                  <a:pt x="4065" y="6216"/>
                </a:lnTo>
                <a:cubicBezTo>
                  <a:pt x="4052" y="6229"/>
                  <a:pt x="4064" y="6247"/>
                  <a:pt x="4078" y="6247"/>
                </a:cubicBezTo>
                <a:cubicBezTo>
                  <a:pt x="4082" y="6247"/>
                  <a:pt x="4086" y="6245"/>
                  <a:pt x="4090" y="6242"/>
                </a:cubicBezTo>
                <a:lnTo>
                  <a:pt x="4106" y="6226"/>
                </a:lnTo>
                <a:cubicBezTo>
                  <a:pt x="4119" y="6214"/>
                  <a:pt x="4106" y="6196"/>
                  <a:pt x="4092" y="6196"/>
                </a:cubicBezTo>
                <a:close/>
                <a:moveTo>
                  <a:pt x="6606" y="6176"/>
                </a:moveTo>
                <a:cubicBezTo>
                  <a:pt x="6589" y="6176"/>
                  <a:pt x="6571" y="6187"/>
                  <a:pt x="6571" y="6210"/>
                </a:cubicBezTo>
                <a:lnTo>
                  <a:pt x="6571" y="6239"/>
                </a:lnTo>
                <a:cubicBezTo>
                  <a:pt x="6571" y="6263"/>
                  <a:pt x="6588" y="6274"/>
                  <a:pt x="6606" y="6274"/>
                </a:cubicBezTo>
                <a:cubicBezTo>
                  <a:pt x="6623" y="6274"/>
                  <a:pt x="6641" y="6263"/>
                  <a:pt x="6641" y="6239"/>
                </a:cubicBezTo>
                <a:lnTo>
                  <a:pt x="6641" y="6210"/>
                </a:lnTo>
                <a:cubicBezTo>
                  <a:pt x="6642" y="6187"/>
                  <a:pt x="6624" y="6176"/>
                  <a:pt x="6606" y="6176"/>
                </a:cubicBezTo>
                <a:close/>
                <a:moveTo>
                  <a:pt x="23467" y="6200"/>
                </a:moveTo>
                <a:cubicBezTo>
                  <a:pt x="23450" y="6200"/>
                  <a:pt x="23432" y="6212"/>
                  <a:pt x="23432" y="6234"/>
                </a:cubicBezTo>
                <a:lnTo>
                  <a:pt x="23432" y="6250"/>
                </a:lnTo>
                <a:cubicBezTo>
                  <a:pt x="23432" y="6273"/>
                  <a:pt x="23449" y="6285"/>
                  <a:pt x="23467" y="6285"/>
                </a:cubicBezTo>
                <a:cubicBezTo>
                  <a:pt x="23485" y="6285"/>
                  <a:pt x="23502" y="6273"/>
                  <a:pt x="23502" y="6250"/>
                </a:cubicBezTo>
                <a:lnTo>
                  <a:pt x="23502" y="6234"/>
                </a:lnTo>
                <a:cubicBezTo>
                  <a:pt x="23503" y="6212"/>
                  <a:pt x="23485" y="6200"/>
                  <a:pt x="23467" y="6200"/>
                </a:cubicBezTo>
                <a:close/>
                <a:moveTo>
                  <a:pt x="20657" y="6219"/>
                </a:moveTo>
                <a:cubicBezTo>
                  <a:pt x="20649" y="6219"/>
                  <a:pt x="20641" y="6222"/>
                  <a:pt x="20634" y="6229"/>
                </a:cubicBezTo>
                <a:lnTo>
                  <a:pt x="20619" y="6245"/>
                </a:lnTo>
                <a:cubicBezTo>
                  <a:pt x="20593" y="6269"/>
                  <a:pt x="20617" y="6305"/>
                  <a:pt x="20645" y="6305"/>
                </a:cubicBezTo>
                <a:cubicBezTo>
                  <a:pt x="20653" y="6305"/>
                  <a:pt x="20661" y="6302"/>
                  <a:pt x="20668" y="6295"/>
                </a:cubicBezTo>
                <a:lnTo>
                  <a:pt x="20684" y="6279"/>
                </a:lnTo>
                <a:cubicBezTo>
                  <a:pt x="20709" y="6254"/>
                  <a:pt x="20685" y="6219"/>
                  <a:pt x="20657" y="6219"/>
                </a:cubicBezTo>
                <a:close/>
                <a:moveTo>
                  <a:pt x="12109" y="6243"/>
                </a:moveTo>
                <a:cubicBezTo>
                  <a:pt x="12065" y="6243"/>
                  <a:pt x="12066" y="6312"/>
                  <a:pt x="12110" y="6313"/>
                </a:cubicBezTo>
                <a:cubicBezTo>
                  <a:pt x="12157" y="6313"/>
                  <a:pt x="12157" y="6243"/>
                  <a:pt x="12110" y="6243"/>
                </a:cubicBezTo>
                <a:cubicBezTo>
                  <a:pt x="12110" y="6243"/>
                  <a:pt x="12110" y="6243"/>
                  <a:pt x="12109" y="6243"/>
                </a:cubicBezTo>
                <a:close/>
                <a:moveTo>
                  <a:pt x="4993" y="6208"/>
                </a:moveTo>
                <a:cubicBezTo>
                  <a:pt x="4924" y="6208"/>
                  <a:pt x="4924" y="6315"/>
                  <a:pt x="4994" y="6316"/>
                </a:cubicBezTo>
                <a:lnTo>
                  <a:pt x="5010" y="6316"/>
                </a:lnTo>
                <a:cubicBezTo>
                  <a:pt x="5079" y="6316"/>
                  <a:pt x="5079" y="6208"/>
                  <a:pt x="5010" y="6208"/>
                </a:cubicBezTo>
                <a:lnTo>
                  <a:pt x="4994" y="6208"/>
                </a:lnTo>
                <a:cubicBezTo>
                  <a:pt x="4994" y="6208"/>
                  <a:pt x="4993" y="6208"/>
                  <a:pt x="4993" y="6208"/>
                </a:cubicBezTo>
                <a:close/>
                <a:moveTo>
                  <a:pt x="22917" y="6194"/>
                </a:moveTo>
                <a:cubicBezTo>
                  <a:pt x="22900" y="6194"/>
                  <a:pt x="22883" y="6202"/>
                  <a:pt x="22873" y="6221"/>
                </a:cubicBezTo>
                <a:cubicBezTo>
                  <a:pt x="22861" y="6243"/>
                  <a:pt x="22866" y="6281"/>
                  <a:pt x="22893" y="6292"/>
                </a:cubicBezTo>
                <a:cubicBezTo>
                  <a:pt x="22919" y="6302"/>
                  <a:pt x="22942" y="6315"/>
                  <a:pt x="22967" y="6325"/>
                </a:cubicBezTo>
                <a:cubicBezTo>
                  <a:pt x="22976" y="6329"/>
                  <a:pt x="22985" y="6331"/>
                  <a:pt x="22994" y="6331"/>
                </a:cubicBezTo>
                <a:cubicBezTo>
                  <a:pt x="23012" y="6331"/>
                  <a:pt x="23029" y="6323"/>
                  <a:pt x="23039" y="6305"/>
                </a:cubicBezTo>
                <a:cubicBezTo>
                  <a:pt x="23051" y="6283"/>
                  <a:pt x="23046" y="6245"/>
                  <a:pt x="23019" y="6233"/>
                </a:cubicBezTo>
                <a:cubicBezTo>
                  <a:pt x="22994" y="6223"/>
                  <a:pt x="22971" y="6211"/>
                  <a:pt x="22946" y="6201"/>
                </a:cubicBezTo>
                <a:cubicBezTo>
                  <a:pt x="22937" y="6197"/>
                  <a:pt x="22927" y="6194"/>
                  <a:pt x="22917" y="6194"/>
                </a:cubicBezTo>
                <a:close/>
                <a:moveTo>
                  <a:pt x="19377" y="6244"/>
                </a:moveTo>
                <a:cubicBezTo>
                  <a:pt x="19366" y="6244"/>
                  <a:pt x="19356" y="6250"/>
                  <a:pt x="19349" y="6263"/>
                </a:cubicBezTo>
                <a:cubicBezTo>
                  <a:pt x="19344" y="6273"/>
                  <a:pt x="19339" y="6281"/>
                  <a:pt x="19334" y="6292"/>
                </a:cubicBezTo>
                <a:cubicBezTo>
                  <a:pt x="19319" y="6320"/>
                  <a:pt x="19344" y="6346"/>
                  <a:pt x="19368" y="6346"/>
                </a:cubicBezTo>
                <a:cubicBezTo>
                  <a:pt x="19378" y="6346"/>
                  <a:pt x="19389" y="6341"/>
                  <a:pt x="19395" y="6327"/>
                </a:cubicBezTo>
                <a:cubicBezTo>
                  <a:pt x="19401" y="6317"/>
                  <a:pt x="19406" y="6308"/>
                  <a:pt x="19411" y="6297"/>
                </a:cubicBezTo>
                <a:cubicBezTo>
                  <a:pt x="19425" y="6270"/>
                  <a:pt x="19401" y="6244"/>
                  <a:pt x="19377" y="6244"/>
                </a:cubicBezTo>
                <a:close/>
                <a:moveTo>
                  <a:pt x="1072" y="6323"/>
                </a:moveTo>
                <a:cubicBezTo>
                  <a:pt x="1050" y="6323"/>
                  <a:pt x="1050" y="6359"/>
                  <a:pt x="1072" y="6359"/>
                </a:cubicBezTo>
                <a:lnTo>
                  <a:pt x="1116" y="6359"/>
                </a:lnTo>
                <a:cubicBezTo>
                  <a:pt x="1140" y="6359"/>
                  <a:pt x="1140" y="6323"/>
                  <a:pt x="1116" y="6323"/>
                </a:cubicBezTo>
                <a:close/>
                <a:moveTo>
                  <a:pt x="11856" y="6317"/>
                </a:moveTo>
                <a:cubicBezTo>
                  <a:pt x="11810" y="6317"/>
                  <a:pt x="11810" y="6388"/>
                  <a:pt x="11856" y="6388"/>
                </a:cubicBezTo>
                <a:lnTo>
                  <a:pt x="11871" y="6388"/>
                </a:lnTo>
                <a:cubicBezTo>
                  <a:pt x="11916" y="6388"/>
                  <a:pt x="11917" y="6317"/>
                  <a:pt x="11871" y="6317"/>
                </a:cubicBezTo>
                <a:close/>
                <a:moveTo>
                  <a:pt x="11267" y="6343"/>
                </a:moveTo>
                <a:cubicBezTo>
                  <a:pt x="11261" y="6343"/>
                  <a:pt x="11256" y="6345"/>
                  <a:pt x="11250" y="6347"/>
                </a:cubicBezTo>
                <a:cubicBezTo>
                  <a:pt x="11240" y="6353"/>
                  <a:pt x="11231" y="6358"/>
                  <a:pt x="11220" y="6363"/>
                </a:cubicBezTo>
                <a:cubicBezTo>
                  <a:pt x="11186" y="6381"/>
                  <a:pt x="11206" y="6429"/>
                  <a:pt x="11239" y="6429"/>
                </a:cubicBezTo>
                <a:cubicBezTo>
                  <a:pt x="11244" y="6429"/>
                  <a:pt x="11250" y="6428"/>
                  <a:pt x="11256" y="6425"/>
                </a:cubicBezTo>
                <a:cubicBezTo>
                  <a:pt x="11266" y="6420"/>
                  <a:pt x="11276" y="6414"/>
                  <a:pt x="11286" y="6409"/>
                </a:cubicBezTo>
                <a:cubicBezTo>
                  <a:pt x="11322" y="6392"/>
                  <a:pt x="11300" y="6343"/>
                  <a:pt x="11267" y="6343"/>
                </a:cubicBezTo>
                <a:close/>
                <a:moveTo>
                  <a:pt x="16391" y="6342"/>
                </a:moveTo>
                <a:cubicBezTo>
                  <a:pt x="16368" y="6342"/>
                  <a:pt x="16343" y="6368"/>
                  <a:pt x="16357" y="6396"/>
                </a:cubicBezTo>
                <a:cubicBezTo>
                  <a:pt x="16363" y="6406"/>
                  <a:pt x="16368" y="6415"/>
                  <a:pt x="16373" y="6426"/>
                </a:cubicBezTo>
                <a:cubicBezTo>
                  <a:pt x="16380" y="6439"/>
                  <a:pt x="16391" y="6445"/>
                  <a:pt x="16402" y="6445"/>
                </a:cubicBezTo>
                <a:cubicBezTo>
                  <a:pt x="16425" y="6445"/>
                  <a:pt x="16449" y="6419"/>
                  <a:pt x="16435" y="6390"/>
                </a:cubicBezTo>
                <a:cubicBezTo>
                  <a:pt x="16430" y="6380"/>
                  <a:pt x="16424" y="6370"/>
                  <a:pt x="16419" y="6360"/>
                </a:cubicBezTo>
                <a:cubicBezTo>
                  <a:pt x="16413" y="6347"/>
                  <a:pt x="16402" y="6342"/>
                  <a:pt x="16391" y="6342"/>
                </a:cubicBezTo>
                <a:close/>
                <a:moveTo>
                  <a:pt x="6524" y="6381"/>
                </a:moveTo>
                <a:cubicBezTo>
                  <a:pt x="6478" y="6381"/>
                  <a:pt x="6478" y="6452"/>
                  <a:pt x="6524" y="6452"/>
                </a:cubicBezTo>
                <a:cubicBezTo>
                  <a:pt x="6524" y="6452"/>
                  <a:pt x="6524" y="6452"/>
                  <a:pt x="6525" y="6452"/>
                </a:cubicBezTo>
                <a:cubicBezTo>
                  <a:pt x="6569" y="6452"/>
                  <a:pt x="6568" y="6383"/>
                  <a:pt x="6524" y="6381"/>
                </a:cubicBezTo>
                <a:close/>
                <a:moveTo>
                  <a:pt x="23976" y="6380"/>
                </a:moveTo>
                <a:cubicBezTo>
                  <a:pt x="23968" y="6380"/>
                  <a:pt x="23960" y="6383"/>
                  <a:pt x="23953" y="6390"/>
                </a:cubicBezTo>
                <a:lnTo>
                  <a:pt x="23937" y="6406"/>
                </a:lnTo>
                <a:cubicBezTo>
                  <a:pt x="23912" y="6431"/>
                  <a:pt x="23937" y="6467"/>
                  <a:pt x="23964" y="6467"/>
                </a:cubicBezTo>
                <a:cubicBezTo>
                  <a:pt x="23972" y="6467"/>
                  <a:pt x="23980" y="6464"/>
                  <a:pt x="23987" y="6456"/>
                </a:cubicBezTo>
                <a:lnTo>
                  <a:pt x="24003" y="6441"/>
                </a:lnTo>
                <a:cubicBezTo>
                  <a:pt x="24028" y="6416"/>
                  <a:pt x="24003" y="6380"/>
                  <a:pt x="23976" y="6380"/>
                </a:cubicBezTo>
                <a:close/>
                <a:moveTo>
                  <a:pt x="15973" y="6391"/>
                </a:moveTo>
                <a:cubicBezTo>
                  <a:pt x="15960" y="6391"/>
                  <a:pt x="15947" y="6409"/>
                  <a:pt x="15959" y="6421"/>
                </a:cubicBezTo>
                <a:lnTo>
                  <a:pt x="16004" y="6465"/>
                </a:lnTo>
                <a:cubicBezTo>
                  <a:pt x="16008" y="6468"/>
                  <a:pt x="16011" y="6470"/>
                  <a:pt x="16015" y="6470"/>
                </a:cubicBezTo>
                <a:cubicBezTo>
                  <a:pt x="16028" y="6470"/>
                  <a:pt x="16041" y="6453"/>
                  <a:pt x="16028" y="6441"/>
                </a:cubicBezTo>
                <a:lnTo>
                  <a:pt x="15984" y="6396"/>
                </a:lnTo>
                <a:cubicBezTo>
                  <a:pt x="15981" y="6392"/>
                  <a:pt x="15977" y="6391"/>
                  <a:pt x="15973" y="6391"/>
                </a:cubicBezTo>
                <a:close/>
                <a:moveTo>
                  <a:pt x="3100" y="6448"/>
                </a:moveTo>
                <a:cubicBezTo>
                  <a:pt x="3096" y="6448"/>
                  <a:pt x="3092" y="6450"/>
                  <a:pt x="3089" y="6453"/>
                </a:cubicBezTo>
                <a:lnTo>
                  <a:pt x="3073" y="6469"/>
                </a:lnTo>
                <a:cubicBezTo>
                  <a:pt x="3060" y="6481"/>
                  <a:pt x="3073" y="6499"/>
                  <a:pt x="3087" y="6499"/>
                </a:cubicBezTo>
                <a:cubicBezTo>
                  <a:pt x="3090" y="6499"/>
                  <a:pt x="3095" y="6498"/>
                  <a:pt x="3098" y="6494"/>
                </a:cubicBezTo>
                <a:lnTo>
                  <a:pt x="3114" y="6478"/>
                </a:lnTo>
                <a:cubicBezTo>
                  <a:pt x="3126" y="6466"/>
                  <a:pt x="3113" y="6448"/>
                  <a:pt x="3100" y="6448"/>
                </a:cubicBezTo>
                <a:close/>
                <a:moveTo>
                  <a:pt x="14757" y="6456"/>
                </a:moveTo>
                <a:cubicBezTo>
                  <a:pt x="14740" y="6456"/>
                  <a:pt x="14722" y="6467"/>
                  <a:pt x="14722" y="6490"/>
                </a:cubicBezTo>
                <a:lnTo>
                  <a:pt x="14722" y="6506"/>
                </a:lnTo>
                <a:cubicBezTo>
                  <a:pt x="14722" y="6529"/>
                  <a:pt x="14740" y="6540"/>
                  <a:pt x="14757" y="6540"/>
                </a:cubicBezTo>
                <a:cubicBezTo>
                  <a:pt x="14775" y="6540"/>
                  <a:pt x="14792" y="6529"/>
                  <a:pt x="14792" y="6506"/>
                </a:cubicBezTo>
                <a:lnTo>
                  <a:pt x="14792" y="6490"/>
                </a:lnTo>
                <a:cubicBezTo>
                  <a:pt x="14793" y="6468"/>
                  <a:pt x="14775" y="6456"/>
                  <a:pt x="14757" y="6456"/>
                </a:cubicBezTo>
                <a:close/>
                <a:moveTo>
                  <a:pt x="6791" y="6484"/>
                </a:moveTo>
                <a:cubicBezTo>
                  <a:pt x="6746" y="6484"/>
                  <a:pt x="6746" y="6554"/>
                  <a:pt x="6792" y="6554"/>
                </a:cubicBezTo>
                <a:cubicBezTo>
                  <a:pt x="6838" y="6554"/>
                  <a:pt x="6838" y="6484"/>
                  <a:pt x="6792" y="6484"/>
                </a:cubicBezTo>
                <a:cubicBezTo>
                  <a:pt x="6792" y="6484"/>
                  <a:pt x="6791" y="6484"/>
                  <a:pt x="6791" y="6484"/>
                </a:cubicBezTo>
                <a:close/>
                <a:moveTo>
                  <a:pt x="5924" y="6499"/>
                </a:moveTo>
                <a:cubicBezTo>
                  <a:pt x="5879" y="6499"/>
                  <a:pt x="5879" y="6569"/>
                  <a:pt x="5924" y="6569"/>
                </a:cubicBezTo>
                <a:lnTo>
                  <a:pt x="5940" y="6569"/>
                </a:lnTo>
                <a:cubicBezTo>
                  <a:pt x="5986" y="6569"/>
                  <a:pt x="5986" y="6499"/>
                  <a:pt x="5940" y="6499"/>
                </a:cubicBezTo>
                <a:close/>
                <a:moveTo>
                  <a:pt x="6539" y="6455"/>
                </a:moveTo>
                <a:cubicBezTo>
                  <a:pt x="6516" y="6455"/>
                  <a:pt x="6493" y="6472"/>
                  <a:pt x="6488" y="6494"/>
                </a:cubicBezTo>
                <a:cubicBezTo>
                  <a:pt x="6480" y="6524"/>
                  <a:pt x="6499" y="6552"/>
                  <a:pt x="6525" y="6559"/>
                </a:cubicBezTo>
                <a:cubicBezTo>
                  <a:pt x="6540" y="6564"/>
                  <a:pt x="6554" y="6569"/>
                  <a:pt x="6569" y="6574"/>
                </a:cubicBezTo>
                <a:cubicBezTo>
                  <a:pt x="6574" y="6575"/>
                  <a:pt x="6579" y="6576"/>
                  <a:pt x="6583" y="6576"/>
                </a:cubicBezTo>
                <a:cubicBezTo>
                  <a:pt x="6607" y="6576"/>
                  <a:pt x="6629" y="6559"/>
                  <a:pt x="6635" y="6537"/>
                </a:cubicBezTo>
                <a:cubicBezTo>
                  <a:pt x="6642" y="6509"/>
                  <a:pt x="6625" y="6479"/>
                  <a:pt x="6598" y="6472"/>
                </a:cubicBezTo>
                <a:cubicBezTo>
                  <a:pt x="6582" y="6467"/>
                  <a:pt x="6568" y="6462"/>
                  <a:pt x="6553" y="6457"/>
                </a:cubicBezTo>
                <a:cubicBezTo>
                  <a:pt x="6548" y="6456"/>
                  <a:pt x="6543" y="6455"/>
                  <a:pt x="6539" y="6455"/>
                </a:cubicBezTo>
                <a:close/>
                <a:moveTo>
                  <a:pt x="20147" y="6504"/>
                </a:moveTo>
                <a:cubicBezTo>
                  <a:pt x="20130" y="6504"/>
                  <a:pt x="20112" y="6516"/>
                  <a:pt x="20112" y="6538"/>
                </a:cubicBezTo>
                <a:lnTo>
                  <a:pt x="20112" y="6554"/>
                </a:lnTo>
                <a:cubicBezTo>
                  <a:pt x="20111" y="6576"/>
                  <a:pt x="20129" y="6588"/>
                  <a:pt x="20147" y="6588"/>
                </a:cubicBezTo>
                <a:cubicBezTo>
                  <a:pt x="20165" y="6588"/>
                  <a:pt x="20182" y="6577"/>
                  <a:pt x="20182" y="6554"/>
                </a:cubicBezTo>
                <a:lnTo>
                  <a:pt x="20182" y="6538"/>
                </a:lnTo>
                <a:cubicBezTo>
                  <a:pt x="20182" y="6516"/>
                  <a:pt x="20165" y="6504"/>
                  <a:pt x="20147" y="6504"/>
                </a:cubicBezTo>
                <a:close/>
                <a:moveTo>
                  <a:pt x="19831" y="6505"/>
                </a:moveTo>
                <a:cubicBezTo>
                  <a:pt x="19826" y="6505"/>
                  <a:pt x="19820" y="6506"/>
                  <a:pt x="19815" y="6509"/>
                </a:cubicBezTo>
                <a:cubicBezTo>
                  <a:pt x="19804" y="6513"/>
                  <a:pt x="19795" y="6519"/>
                  <a:pt x="19784" y="6524"/>
                </a:cubicBezTo>
                <a:cubicBezTo>
                  <a:pt x="19750" y="6542"/>
                  <a:pt x="19770" y="6590"/>
                  <a:pt x="19803" y="6590"/>
                </a:cubicBezTo>
                <a:cubicBezTo>
                  <a:pt x="19808" y="6590"/>
                  <a:pt x="19814" y="6588"/>
                  <a:pt x="19820" y="6585"/>
                </a:cubicBezTo>
                <a:cubicBezTo>
                  <a:pt x="19830" y="6580"/>
                  <a:pt x="19840" y="6575"/>
                  <a:pt x="19850" y="6569"/>
                </a:cubicBezTo>
                <a:cubicBezTo>
                  <a:pt x="19885" y="6551"/>
                  <a:pt x="19864" y="6505"/>
                  <a:pt x="19831" y="6505"/>
                </a:cubicBezTo>
                <a:close/>
                <a:moveTo>
                  <a:pt x="20807" y="6491"/>
                </a:moveTo>
                <a:cubicBezTo>
                  <a:pt x="20790" y="6491"/>
                  <a:pt x="20772" y="6502"/>
                  <a:pt x="20772" y="6525"/>
                </a:cubicBezTo>
                <a:lnTo>
                  <a:pt x="20772" y="6556"/>
                </a:lnTo>
                <a:cubicBezTo>
                  <a:pt x="20772" y="6578"/>
                  <a:pt x="20790" y="6590"/>
                  <a:pt x="20807" y="6590"/>
                </a:cubicBezTo>
                <a:cubicBezTo>
                  <a:pt x="20825" y="6590"/>
                  <a:pt x="20842" y="6578"/>
                  <a:pt x="20842" y="6556"/>
                </a:cubicBezTo>
                <a:lnTo>
                  <a:pt x="20842" y="6525"/>
                </a:lnTo>
                <a:cubicBezTo>
                  <a:pt x="20842" y="6502"/>
                  <a:pt x="20825" y="6491"/>
                  <a:pt x="20807" y="6491"/>
                </a:cubicBezTo>
                <a:close/>
                <a:moveTo>
                  <a:pt x="3505" y="6540"/>
                </a:moveTo>
                <a:cubicBezTo>
                  <a:pt x="3492" y="6540"/>
                  <a:pt x="3480" y="6557"/>
                  <a:pt x="3492" y="6569"/>
                </a:cubicBezTo>
                <a:cubicBezTo>
                  <a:pt x="3498" y="6577"/>
                  <a:pt x="3503" y="6580"/>
                  <a:pt x="3508" y="6585"/>
                </a:cubicBezTo>
                <a:cubicBezTo>
                  <a:pt x="3511" y="6589"/>
                  <a:pt x="3515" y="6590"/>
                  <a:pt x="3519" y="6590"/>
                </a:cubicBezTo>
                <a:cubicBezTo>
                  <a:pt x="3533" y="6590"/>
                  <a:pt x="3545" y="6573"/>
                  <a:pt x="3533" y="6561"/>
                </a:cubicBezTo>
                <a:lnTo>
                  <a:pt x="3517" y="6545"/>
                </a:lnTo>
                <a:cubicBezTo>
                  <a:pt x="3513" y="6542"/>
                  <a:pt x="3509" y="6540"/>
                  <a:pt x="3505" y="6540"/>
                </a:cubicBezTo>
                <a:close/>
                <a:moveTo>
                  <a:pt x="18479" y="6512"/>
                </a:moveTo>
                <a:cubicBezTo>
                  <a:pt x="18473" y="6512"/>
                  <a:pt x="18467" y="6513"/>
                  <a:pt x="18461" y="6517"/>
                </a:cubicBezTo>
                <a:cubicBezTo>
                  <a:pt x="18445" y="6528"/>
                  <a:pt x="18431" y="6537"/>
                  <a:pt x="18416" y="6547"/>
                </a:cubicBezTo>
                <a:cubicBezTo>
                  <a:pt x="18385" y="6569"/>
                  <a:pt x="18404" y="6616"/>
                  <a:pt x="18433" y="6616"/>
                </a:cubicBezTo>
                <a:cubicBezTo>
                  <a:pt x="18439" y="6616"/>
                  <a:pt x="18445" y="6614"/>
                  <a:pt x="18452" y="6609"/>
                </a:cubicBezTo>
                <a:cubicBezTo>
                  <a:pt x="18467" y="6599"/>
                  <a:pt x="18482" y="6589"/>
                  <a:pt x="18496" y="6579"/>
                </a:cubicBezTo>
                <a:cubicBezTo>
                  <a:pt x="18528" y="6558"/>
                  <a:pt x="18508" y="6512"/>
                  <a:pt x="18479" y="6512"/>
                </a:cubicBezTo>
                <a:close/>
                <a:moveTo>
                  <a:pt x="10590" y="6551"/>
                </a:moveTo>
                <a:cubicBezTo>
                  <a:pt x="10588" y="6551"/>
                  <a:pt x="10585" y="6551"/>
                  <a:pt x="10582" y="6552"/>
                </a:cubicBezTo>
                <a:cubicBezTo>
                  <a:pt x="10558" y="6557"/>
                  <a:pt x="10533" y="6563"/>
                  <a:pt x="10508" y="6568"/>
                </a:cubicBezTo>
                <a:cubicBezTo>
                  <a:pt x="10467" y="6578"/>
                  <a:pt x="10479" y="6638"/>
                  <a:pt x="10517" y="6638"/>
                </a:cubicBezTo>
                <a:cubicBezTo>
                  <a:pt x="10520" y="6638"/>
                  <a:pt x="10523" y="6637"/>
                  <a:pt x="10527" y="6637"/>
                </a:cubicBezTo>
                <a:cubicBezTo>
                  <a:pt x="10552" y="6631"/>
                  <a:pt x="10576" y="6625"/>
                  <a:pt x="10601" y="6620"/>
                </a:cubicBezTo>
                <a:cubicBezTo>
                  <a:pt x="10644" y="6611"/>
                  <a:pt x="10629" y="6551"/>
                  <a:pt x="10590" y="6551"/>
                </a:cubicBezTo>
                <a:close/>
                <a:moveTo>
                  <a:pt x="6311" y="6553"/>
                </a:moveTo>
                <a:cubicBezTo>
                  <a:pt x="6242" y="6553"/>
                  <a:pt x="6242" y="6661"/>
                  <a:pt x="6311" y="6661"/>
                </a:cubicBezTo>
                <a:cubicBezTo>
                  <a:pt x="6380" y="6661"/>
                  <a:pt x="6380" y="6553"/>
                  <a:pt x="6311" y="6553"/>
                </a:cubicBezTo>
                <a:close/>
                <a:moveTo>
                  <a:pt x="12161" y="6612"/>
                </a:moveTo>
                <a:cubicBezTo>
                  <a:pt x="12157" y="6612"/>
                  <a:pt x="12153" y="6613"/>
                  <a:pt x="12149" y="6617"/>
                </a:cubicBezTo>
                <a:lnTo>
                  <a:pt x="12134" y="6632"/>
                </a:lnTo>
                <a:cubicBezTo>
                  <a:pt x="12121" y="6644"/>
                  <a:pt x="12132" y="6663"/>
                  <a:pt x="12146" y="6663"/>
                </a:cubicBezTo>
                <a:cubicBezTo>
                  <a:pt x="12150" y="6663"/>
                  <a:pt x="12154" y="6661"/>
                  <a:pt x="12158" y="6657"/>
                </a:cubicBezTo>
                <a:lnTo>
                  <a:pt x="12173" y="6642"/>
                </a:lnTo>
                <a:cubicBezTo>
                  <a:pt x="12187" y="6630"/>
                  <a:pt x="12174" y="6612"/>
                  <a:pt x="12161" y="6612"/>
                </a:cubicBezTo>
                <a:close/>
                <a:moveTo>
                  <a:pt x="7982" y="6547"/>
                </a:moveTo>
                <a:cubicBezTo>
                  <a:pt x="7970" y="6547"/>
                  <a:pt x="7957" y="6551"/>
                  <a:pt x="7946" y="6562"/>
                </a:cubicBezTo>
                <a:lnTo>
                  <a:pt x="7931" y="6578"/>
                </a:lnTo>
                <a:cubicBezTo>
                  <a:pt x="7893" y="6615"/>
                  <a:pt x="7928" y="6669"/>
                  <a:pt x="7970" y="6669"/>
                </a:cubicBezTo>
                <a:cubicBezTo>
                  <a:pt x="7982" y="6669"/>
                  <a:pt x="7995" y="6664"/>
                  <a:pt x="8006" y="6653"/>
                </a:cubicBezTo>
                <a:lnTo>
                  <a:pt x="8022" y="6638"/>
                </a:lnTo>
                <a:cubicBezTo>
                  <a:pt x="8059" y="6600"/>
                  <a:pt x="8023" y="6547"/>
                  <a:pt x="7982" y="6547"/>
                </a:cubicBezTo>
                <a:close/>
                <a:moveTo>
                  <a:pt x="7246" y="6608"/>
                </a:moveTo>
                <a:cubicBezTo>
                  <a:pt x="7238" y="6608"/>
                  <a:pt x="7230" y="6611"/>
                  <a:pt x="7222" y="6619"/>
                </a:cubicBezTo>
                <a:lnTo>
                  <a:pt x="7207" y="6634"/>
                </a:lnTo>
                <a:cubicBezTo>
                  <a:pt x="7182" y="6659"/>
                  <a:pt x="7205" y="6694"/>
                  <a:pt x="7233" y="6694"/>
                </a:cubicBezTo>
                <a:cubicBezTo>
                  <a:pt x="7241" y="6694"/>
                  <a:pt x="7249" y="6691"/>
                  <a:pt x="7257" y="6684"/>
                </a:cubicBezTo>
                <a:lnTo>
                  <a:pt x="7273" y="6668"/>
                </a:lnTo>
                <a:cubicBezTo>
                  <a:pt x="7298" y="6643"/>
                  <a:pt x="7273" y="6608"/>
                  <a:pt x="7246" y="6608"/>
                </a:cubicBezTo>
                <a:close/>
                <a:moveTo>
                  <a:pt x="4137" y="6566"/>
                </a:moveTo>
                <a:cubicBezTo>
                  <a:pt x="4132" y="6566"/>
                  <a:pt x="4127" y="6567"/>
                  <a:pt x="4123" y="6568"/>
                </a:cubicBezTo>
                <a:cubicBezTo>
                  <a:pt x="4098" y="6579"/>
                  <a:pt x="4073" y="6588"/>
                  <a:pt x="4048" y="6599"/>
                </a:cubicBezTo>
                <a:cubicBezTo>
                  <a:pt x="4022" y="6609"/>
                  <a:pt x="4002" y="6634"/>
                  <a:pt x="4012" y="6664"/>
                </a:cubicBezTo>
                <a:cubicBezTo>
                  <a:pt x="4017" y="6684"/>
                  <a:pt x="4038" y="6704"/>
                  <a:pt x="4061" y="6704"/>
                </a:cubicBezTo>
                <a:cubicBezTo>
                  <a:pt x="4067" y="6704"/>
                  <a:pt x="4072" y="6703"/>
                  <a:pt x="4078" y="6700"/>
                </a:cubicBezTo>
                <a:cubicBezTo>
                  <a:pt x="4102" y="6690"/>
                  <a:pt x="4127" y="6682"/>
                  <a:pt x="4152" y="6671"/>
                </a:cubicBezTo>
                <a:cubicBezTo>
                  <a:pt x="4178" y="6661"/>
                  <a:pt x="4198" y="6635"/>
                  <a:pt x="4189" y="6605"/>
                </a:cubicBezTo>
                <a:cubicBezTo>
                  <a:pt x="4182" y="6584"/>
                  <a:pt x="4159" y="6566"/>
                  <a:pt x="4137" y="6566"/>
                </a:cubicBezTo>
                <a:close/>
                <a:moveTo>
                  <a:pt x="19110" y="6651"/>
                </a:moveTo>
                <a:cubicBezTo>
                  <a:pt x="19064" y="6651"/>
                  <a:pt x="19065" y="6721"/>
                  <a:pt x="19111" y="6721"/>
                </a:cubicBezTo>
                <a:lnTo>
                  <a:pt x="19140" y="6721"/>
                </a:lnTo>
                <a:cubicBezTo>
                  <a:pt x="19186" y="6721"/>
                  <a:pt x="19186" y="6651"/>
                  <a:pt x="19140" y="6651"/>
                </a:cubicBezTo>
                <a:lnTo>
                  <a:pt x="19111" y="6651"/>
                </a:lnTo>
                <a:cubicBezTo>
                  <a:pt x="19110" y="6651"/>
                  <a:pt x="19110" y="6651"/>
                  <a:pt x="19110" y="6651"/>
                </a:cubicBezTo>
                <a:close/>
                <a:moveTo>
                  <a:pt x="2333" y="6655"/>
                </a:moveTo>
                <a:cubicBezTo>
                  <a:pt x="2287" y="6655"/>
                  <a:pt x="2287" y="6726"/>
                  <a:pt x="2333" y="6726"/>
                </a:cubicBezTo>
                <a:lnTo>
                  <a:pt x="2349" y="6726"/>
                </a:lnTo>
                <a:cubicBezTo>
                  <a:pt x="2393" y="6726"/>
                  <a:pt x="2394" y="6655"/>
                  <a:pt x="2349" y="6655"/>
                </a:cubicBezTo>
                <a:close/>
                <a:moveTo>
                  <a:pt x="15580" y="6656"/>
                </a:moveTo>
                <a:cubicBezTo>
                  <a:pt x="15534" y="6656"/>
                  <a:pt x="15534" y="6727"/>
                  <a:pt x="15580" y="6727"/>
                </a:cubicBezTo>
                <a:cubicBezTo>
                  <a:pt x="15625" y="6727"/>
                  <a:pt x="15625" y="6656"/>
                  <a:pt x="15580" y="6656"/>
                </a:cubicBezTo>
                <a:close/>
                <a:moveTo>
                  <a:pt x="8629" y="6624"/>
                </a:moveTo>
                <a:cubicBezTo>
                  <a:pt x="8559" y="6624"/>
                  <a:pt x="8559" y="6731"/>
                  <a:pt x="8629" y="6731"/>
                </a:cubicBezTo>
                <a:cubicBezTo>
                  <a:pt x="8696" y="6731"/>
                  <a:pt x="8696" y="6625"/>
                  <a:pt x="8629" y="6624"/>
                </a:cubicBezTo>
                <a:close/>
                <a:moveTo>
                  <a:pt x="23466" y="6665"/>
                </a:moveTo>
                <a:cubicBezTo>
                  <a:pt x="23448" y="6665"/>
                  <a:pt x="23430" y="6676"/>
                  <a:pt x="23430" y="6699"/>
                </a:cubicBezTo>
                <a:lnTo>
                  <a:pt x="23430" y="6715"/>
                </a:lnTo>
                <a:cubicBezTo>
                  <a:pt x="23430" y="6738"/>
                  <a:pt x="23448" y="6750"/>
                  <a:pt x="23465" y="6750"/>
                </a:cubicBezTo>
                <a:cubicBezTo>
                  <a:pt x="23483" y="6750"/>
                  <a:pt x="23501" y="6738"/>
                  <a:pt x="23501" y="6715"/>
                </a:cubicBezTo>
                <a:lnTo>
                  <a:pt x="23501" y="6699"/>
                </a:lnTo>
                <a:cubicBezTo>
                  <a:pt x="23502" y="6676"/>
                  <a:pt x="23484" y="6665"/>
                  <a:pt x="23466" y="6665"/>
                </a:cubicBezTo>
                <a:close/>
                <a:moveTo>
                  <a:pt x="24127" y="6653"/>
                </a:moveTo>
                <a:cubicBezTo>
                  <a:pt x="24109" y="6653"/>
                  <a:pt x="24092" y="6664"/>
                  <a:pt x="24092" y="6687"/>
                </a:cubicBezTo>
                <a:lnTo>
                  <a:pt x="24092" y="6716"/>
                </a:lnTo>
                <a:cubicBezTo>
                  <a:pt x="24092" y="6739"/>
                  <a:pt x="24109" y="6751"/>
                  <a:pt x="24127" y="6751"/>
                </a:cubicBezTo>
                <a:cubicBezTo>
                  <a:pt x="24144" y="6751"/>
                  <a:pt x="24162" y="6739"/>
                  <a:pt x="24162" y="6716"/>
                </a:cubicBezTo>
                <a:lnTo>
                  <a:pt x="24162" y="6687"/>
                </a:lnTo>
                <a:cubicBezTo>
                  <a:pt x="24162" y="6664"/>
                  <a:pt x="24144" y="6653"/>
                  <a:pt x="24127" y="6653"/>
                </a:cubicBezTo>
                <a:close/>
                <a:moveTo>
                  <a:pt x="23152" y="6667"/>
                </a:moveTo>
                <a:cubicBezTo>
                  <a:pt x="23147" y="6667"/>
                  <a:pt x="23141" y="6668"/>
                  <a:pt x="23135" y="6671"/>
                </a:cubicBezTo>
                <a:cubicBezTo>
                  <a:pt x="23125" y="6676"/>
                  <a:pt x="23115" y="6682"/>
                  <a:pt x="23105" y="6687"/>
                </a:cubicBezTo>
                <a:cubicBezTo>
                  <a:pt x="23069" y="6705"/>
                  <a:pt x="23090" y="6752"/>
                  <a:pt x="23123" y="6752"/>
                </a:cubicBezTo>
                <a:cubicBezTo>
                  <a:pt x="23129" y="6752"/>
                  <a:pt x="23135" y="6751"/>
                  <a:pt x="23141" y="6748"/>
                </a:cubicBezTo>
                <a:cubicBezTo>
                  <a:pt x="23151" y="6742"/>
                  <a:pt x="23161" y="6737"/>
                  <a:pt x="23171" y="6732"/>
                </a:cubicBezTo>
                <a:cubicBezTo>
                  <a:pt x="23206" y="6714"/>
                  <a:pt x="23184" y="6667"/>
                  <a:pt x="23152" y="6667"/>
                </a:cubicBezTo>
                <a:close/>
                <a:moveTo>
                  <a:pt x="1822" y="6684"/>
                </a:moveTo>
                <a:cubicBezTo>
                  <a:pt x="1778" y="6684"/>
                  <a:pt x="1776" y="6755"/>
                  <a:pt x="1822" y="6755"/>
                </a:cubicBezTo>
                <a:cubicBezTo>
                  <a:pt x="1868" y="6755"/>
                  <a:pt x="1868" y="6684"/>
                  <a:pt x="1822" y="6684"/>
                </a:cubicBezTo>
                <a:close/>
                <a:moveTo>
                  <a:pt x="14228" y="6648"/>
                </a:moveTo>
                <a:cubicBezTo>
                  <a:pt x="14159" y="6650"/>
                  <a:pt x="14159" y="6756"/>
                  <a:pt x="14228" y="6756"/>
                </a:cubicBezTo>
                <a:cubicBezTo>
                  <a:pt x="14298" y="6756"/>
                  <a:pt x="14298" y="6648"/>
                  <a:pt x="14228" y="6648"/>
                </a:cubicBezTo>
                <a:close/>
                <a:moveTo>
                  <a:pt x="8945" y="6655"/>
                </a:moveTo>
                <a:cubicBezTo>
                  <a:pt x="8874" y="6655"/>
                  <a:pt x="8874" y="6762"/>
                  <a:pt x="8945" y="6762"/>
                </a:cubicBezTo>
                <a:lnTo>
                  <a:pt x="8989" y="6762"/>
                </a:lnTo>
                <a:cubicBezTo>
                  <a:pt x="9057" y="6761"/>
                  <a:pt x="9057" y="6655"/>
                  <a:pt x="8989" y="6655"/>
                </a:cubicBezTo>
                <a:close/>
                <a:moveTo>
                  <a:pt x="22177" y="6656"/>
                </a:moveTo>
                <a:cubicBezTo>
                  <a:pt x="22173" y="6656"/>
                  <a:pt x="22168" y="6656"/>
                  <a:pt x="22164" y="6657"/>
                </a:cubicBezTo>
                <a:cubicBezTo>
                  <a:pt x="22152" y="6662"/>
                  <a:pt x="22143" y="6664"/>
                  <a:pt x="22131" y="6667"/>
                </a:cubicBezTo>
                <a:cubicBezTo>
                  <a:pt x="22104" y="6676"/>
                  <a:pt x="22087" y="6704"/>
                  <a:pt x="22092" y="6732"/>
                </a:cubicBezTo>
                <a:cubicBezTo>
                  <a:pt x="22097" y="6756"/>
                  <a:pt x="22120" y="6773"/>
                  <a:pt x="22144" y="6773"/>
                </a:cubicBezTo>
                <a:cubicBezTo>
                  <a:pt x="22149" y="6773"/>
                  <a:pt x="22153" y="6773"/>
                  <a:pt x="22157" y="6772"/>
                </a:cubicBezTo>
                <a:cubicBezTo>
                  <a:pt x="22170" y="6767"/>
                  <a:pt x="22178" y="6765"/>
                  <a:pt x="22190" y="6762"/>
                </a:cubicBezTo>
                <a:cubicBezTo>
                  <a:pt x="22218" y="6753"/>
                  <a:pt x="22238" y="6729"/>
                  <a:pt x="22229" y="6697"/>
                </a:cubicBezTo>
                <a:cubicBezTo>
                  <a:pt x="22224" y="6673"/>
                  <a:pt x="22201" y="6656"/>
                  <a:pt x="22177" y="6656"/>
                </a:cubicBezTo>
                <a:close/>
                <a:moveTo>
                  <a:pt x="3761" y="6735"/>
                </a:moveTo>
                <a:cubicBezTo>
                  <a:pt x="3745" y="6735"/>
                  <a:pt x="3735" y="6759"/>
                  <a:pt x="3753" y="6767"/>
                </a:cubicBezTo>
                <a:cubicBezTo>
                  <a:pt x="3763" y="6773"/>
                  <a:pt x="3772" y="6778"/>
                  <a:pt x="3782" y="6783"/>
                </a:cubicBezTo>
                <a:cubicBezTo>
                  <a:pt x="3785" y="6785"/>
                  <a:pt x="3788" y="6785"/>
                  <a:pt x="3791" y="6785"/>
                </a:cubicBezTo>
                <a:cubicBezTo>
                  <a:pt x="3807" y="6785"/>
                  <a:pt x="3818" y="6762"/>
                  <a:pt x="3801" y="6753"/>
                </a:cubicBezTo>
                <a:cubicBezTo>
                  <a:pt x="3790" y="6748"/>
                  <a:pt x="3781" y="6742"/>
                  <a:pt x="3771" y="6737"/>
                </a:cubicBezTo>
                <a:cubicBezTo>
                  <a:pt x="3767" y="6735"/>
                  <a:pt x="3764" y="6735"/>
                  <a:pt x="3761" y="6735"/>
                </a:cubicBezTo>
                <a:close/>
                <a:moveTo>
                  <a:pt x="7892" y="6731"/>
                </a:moveTo>
                <a:cubicBezTo>
                  <a:pt x="7874" y="6731"/>
                  <a:pt x="7856" y="6742"/>
                  <a:pt x="7856" y="6765"/>
                </a:cubicBezTo>
                <a:lnTo>
                  <a:pt x="7856" y="6795"/>
                </a:lnTo>
                <a:cubicBezTo>
                  <a:pt x="7856" y="6818"/>
                  <a:pt x="7874" y="6829"/>
                  <a:pt x="7892" y="6829"/>
                </a:cubicBezTo>
                <a:cubicBezTo>
                  <a:pt x="7910" y="6829"/>
                  <a:pt x="7927" y="6818"/>
                  <a:pt x="7927" y="6795"/>
                </a:cubicBezTo>
                <a:lnTo>
                  <a:pt x="7927" y="6765"/>
                </a:lnTo>
                <a:cubicBezTo>
                  <a:pt x="7927" y="6742"/>
                  <a:pt x="7910" y="6731"/>
                  <a:pt x="7892" y="6731"/>
                </a:cubicBezTo>
                <a:close/>
                <a:moveTo>
                  <a:pt x="20101" y="6758"/>
                </a:moveTo>
                <a:cubicBezTo>
                  <a:pt x="20054" y="6758"/>
                  <a:pt x="20054" y="6829"/>
                  <a:pt x="20101" y="6829"/>
                </a:cubicBezTo>
                <a:lnTo>
                  <a:pt x="20116" y="6829"/>
                </a:lnTo>
                <a:cubicBezTo>
                  <a:pt x="20161" y="6829"/>
                  <a:pt x="20161" y="6758"/>
                  <a:pt x="20116" y="6758"/>
                </a:cubicBezTo>
                <a:close/>
                <a:moveTo>
                  <a:pt x="9410" y="6730"/>
                </a:moveTo>
                <a:cubicBezTo>
                  <a:pt x="9401" y="6730"/>
                  <a:pt x="9391" y="6731"/>
                  <a:pt x="9381" y="6735"/>
                </a:cubicBezTo>
                <a:cubicBezTo>
                  <a:pt x="9354" y="6744"/>
                  <a:pt x="9334" y="6771"/>
                  <a:pt x="9344" y="6800"/>
                </a:cubicBezTo>
                <a:cubicBezTo>
                  <a:pt x="9349" y="6822"/>
                  <a:pt x="9372" y="6840"/>
                  <a:pt x="9396" y="6840"/>
                </a:cubicBezTo>
                <a:cubicBezTo>
                  <a:pt x="9399" y="6840"/>
                  <a:pt x="9402" y="6840"/>
                  <a:pt x="9406" y="6839"/>
                </a:cubicBezTo>
                <a:cubicBezTo>
                  <a:pt x="9416" y="6847"/>
                  <a:pt x="9429" y="6852"/>
                  <a:pt x="9442" y="6852"/>
                </a:cubicBezTo>
                <a:cubicBezTo>
                  <a:pt x="9450" y="6852"/>
                  <a:pt x="9458" y="6850"/>
                  <a:pt x="9466" y="6846"/>
                </a:cubicBezTo>
                <a:cubicBezTo>
                  <a:pt x="9490" y="6833"/>
                  <a:pt x="9503" y="6798"/>
                  <a:pt x="9486" y="6773"/>
                </a:cubicBezTo>
                <a:cubicBezTo>
                  <a:pt x="9469" y="6748"/>
                  <a:pt x="9440" y="6730"/>
                  <a:pt x="9410" y="6730"/>
                </a:cubicBezTo>
                <a:close/>
                <a:moveTo>
                  <a:pt x="1553" y="6745"/>
                </a:moveTo>
                <a:cubicBezTo>
                  <a:pt x="1528" y="6745"/>
                  <a:pt x="1504" y="6770"/>
                  <a:pt x="1521" y="6797"/>
                </a:cubicBezTo>
                <a:cubicBezTo>
                  <a:pt x="1532" y="6810"/>
                  <a:pt x="1540" y="6825"/>
                  <a:pt x="1551" y="6841"/>
                </a:cubicBezTo>
                <a:cubicBezTo>
                  <a:pt x="1558" y="6852"/>
                  <a:pt x="1569" y="6857"/>
                  <a:pt x="1580" y="6857"/>
                </a:cubicBezTo>
                <a:cubicBezTo>
                  <a:pt x="1605" y="6857"/>
                  <a:pt x="1630" y="6832"/>
                  <a:pt x="1613" y="6805"/>
                </a:cubicBezTo>
                <a:cubicBezTo>
                  <a:pt x="1602" y="6789"/>
                  <a:pt x="1593" y="6775"/>
                  <a:pt x="1582" y="6761"/>
                </a:cubicBezTo>
                <a:cubicBezTo>
                  <a:pt x="1575" y="6750"/>
                  <a:pt x="1564" y="6745"/>
                  <a:pt x="1553" y="6745"/>
                </a:cubicBezTo>
                <a:close/>
                <a:moveTo>
                  <a:pt x="5250" y="6754"/>
                </a:moveTo>
                <a:cubicBezTo>
                  <a:pt x="5244" y="6754"/>
                  <a:pt x="5237" y="6756"/>
                  <a:pt x="5231" y="6760"/>
                </a:cubicBezTo>
                <a:cubicBezTo>
                  <a:pt x="5216" y="6771"/>
                  <a:pt x="5201" y="6781"/>
                  <a:pt x="5186" y="6789"/>
                </a:cubicBezTo>
                <a:cubicBezTo>
                  <a:pt x="5155" y="6811"/>
                  <a:pt x="5174" y="6858"/>
                  <a:pt x="5203" y="6858"/>
                </a:cubicBezTo>
                <a:cubicBezTo>
                  <a:pt x="5209" y="6858"/>
                  <a:pt x="5215" y="6856"/>
                  <a:pt x="5221" y="6851"/>
                </a:cubicBezTo>
                <a:cubicBezTo>
                  <a:pt x="5236" y="6841"/>
                  <a:pt x="5252" y="6830"/>
                  <a:pt x="5267" y="6821"/>
                </a:cubicBezTo>
                <a:cubicBezTo>
                  <a:pt x="5298" y="6799"/>
                  <a:pt x="5279" y="6754"/>
                  <a:pt x="5250" y="6754"/>
                </a:cubicBezTo>
                <a:close/>
                <a:moveTo>
                  <a:pt x="14544" y="6758"/>
                </a:moveTo>
                <a:cubicBezTo>
                  <a:pt x="14475" y="6758"/>
                  <a:pt x="14475" y="6866"/>
                  <a:pt x="14544" y="6866"/>
                </a:cubicBezTo>
                <a:lnTo>
                  <a:pt x="14588" y="6866"/>
                </a:lnTo>
                <a:cubicBezTo>
                  <a:pt x="14656" y="6866"/>
                  <a:pt x="14656" y="6760"/>
                  <a:pt x="14588" y="6758"/>
                </a:cubicBezTo>
                <a:close/>
                <a:moveTo>
                  <a:pt x="14757" y="6788"/>
                </a:moveTo>
                <a:cubicBezTo>
                  <a:pt x="14743" y="6788"/>
                  <a:pt x="14729" y="6795"/>
                  <a:pt x="14723" y="6813"/>
                </a:cubicBezTo>
                <a:cubicBezTo>
                  <a:pt x="14718" y="6828"/>
                  <a:pt x="14713" y="6842"/>
                  <a:pt x="14707" y="6857"/>
                </a:cubicBezTo>
                <a:cubicBezTo>
                  <a:pt x="14699" y="6883"/>
                  <a:pt x="14720" y="6900"/>
                  <a:pt x="14742" y="6900"/>
                </a:cubicBezTo>
                <a:cubicBezTo>
                  <a:pt x="14756" y="6900"/>
                  <a:pt x="14770" y="6893"/>
                  <a:pt x="14776" y="6876"/>
                </a:cubicBezTo>
                <a:cubicBezTo>
                  <a:pt x="14781" y="6861"/>
                  <a:pt x="14786" y="6846"/>
                  <a:pt x="14791" y="6831"/>
                </a:cubicBezTo>
                <a:cubicBezTo>
                  <a:pt x="14800" y="6805"/>
                  <a:pt x="14779" y="6788"/>
                  <a:pt x="14757" y="6788"/>
                </a:cubicBezTo>
                <a:close/>
                <a:moveTo>
                  <a:pt x="7591" y="6819"/>
                </a:moveTo>
                <a:cubicBezTo>
                  <a:pt x="7564" y="6819"/>
                  <a:pt x="7540" y="6854"/>
                  <a:pt x="7566" y="6879"/>
                </a:cubicBezTo>
                <a:cubicBezTo>
                  <a:pt x="7571" y="6886"/>
                  <a:pt x="7576" y="6889"/>
                  <a:pt x="7582" y="6894"/>
                </a:cubicBezTo>
                <a:cubicBezTo>
                  <a:pt x="7589" y="6902"/>
                  <a:pt x="7598" y="6905"/>
                  <a:pt x="7606" y="6905"/>
                </a:cubicBezTo>
                <a:cubicBezTo>
                  <a:pt x="7633" y="6905"/>
                  <a:pt x="7656" y="6869"/>
                  <a:pt x="7631" y="6845"/>
                </a:cubicBezTo>
                <a:lnTo>
                  <a:pt x="7615" y="6829"/>
                </a:lnTo>
                <a:cubicBezTo>
                  <a:pt x="7608" y="6822"/>
                  <a:pt x="7600" y="6819"/>
                  <a:pt x="7591" y="6819"/>
                </a:cubicBezTo>
                <a:close/>
                <a:moveTo>
                  <a:pt x="20415" y="6834"/>
                </a:moveTo>
                <a:cubicBezTo>
                  <a:pt x="20407" y="6834"/>
                  <a:pt x="20399" y="6838"/>
                  <a:pt x="20392" y="6845"/>
                </a:cubicBezTo>
                <a:lnTo>
                  <a:pt x="20376" y="6861"/>
                </a:lnTo>
                <a:cubicBezTo>
                  <a:pt x="20351" y="6885"/>
                  <a:pt x="20375" y="6921"/>
                  <a:pt x="20402" y="6921"/>
                </a:cubicBezTo>
                <a:cubicBezTo>
                  <a:pt x="20410" y="6921"/>
                  <a:pt x="20419" y="6918"/>
                  <a:pt x="20426" y="6910"/>
                </a:cubicBezTo>
                <a:lnTo>
                  <a:pt x="20442" y="6894"/>
                </a:lnTo>
                <a:cubicBezTo>
                  <a:pt x="20467" y="6869"/>
                  <a:pt x="20442" y="6834"/>
                  <a:pt x="20415" y="6834"/>
                </a:cubicBezTo>
                <a:close/>
                <a:moveTo>
                  <a:pt x="3011" y="6804"/>
                </a:moveTo>
                <a:cubicBezTo>
                  <a:pt x="2970" y="6804"/>
                  <a:pt x="2933" y="6857"/>
                  <a:pt x="2970" y="6894"/>
                </a:cubicBezTo>
                <a:lnTo>
                  <a:pt x="2986" y="6910"/>
                </a:lnTo>
                <a:cubicBezTo>
                  <a:pt x="2997" y="6921"/>
                  <a:pt x="3010" y="6926"/>
                  <a:pt x="3022" y="6926"/>
                </a:cubicBezTo>
                <a:cubicBezTo>
                  <a:pt x="3063" y="6926"/>
                  <a:pt x="3100" y="6873"/>
                  <a:pt x="3062" y="6836"/>
                </a:cubicBezTo>
                <a:lnTo>
                  <a:pt x="3047" y="6820"/>
                </a:lnTo>
                <a:cubicBezTo>
                  <a:pt x="3036" y="6809"/>
                  <a:pt x="3023" y="6804"/>
                  <a:pt x="3011" y="6804"/>
                </a:cubicBezTo>
                <a:close/>
                <a:moveTo>
                  <a:pt x="17967" y="6858"/>
                </a:moveTo>
                <a:cubicBezTo>
                  <a:pt x="17922" y="6858"/>
                  <a:pt x="17922" y="6929"/>
                  <a:pt x="17967" y="6929"/>
                </a:cubicBezTo>
                <a:cubicBezTo>
                  <a:pt x="18013" y="6929"/>
                  <a:pt x="18013" y="6858"/>
                  <a:pt x="17967" y="6858"/>
                </a:cubicBezTo>
                <a:close/>
                <a:moveTo>
                  <a:pt x="2513" y="6865"/>
                </a:moveTo>
                <a:cubicBezTo>
                  <a:pt x="2467" y="6865"/>
                  <a:pt x="2467" y="6935"/>
                  <a:pt x="2513" y="6935"/>
                </a:cubicBezTo>
                <a:cubicBezTo>
                  <a:pt x="2514" y="6935"/>
                  <a:pt x="2514" y="6935"/>
                  <a:pt x="2514" y="6935"/>
                </a:cubicBezTo>
                <a:cubicBezTo>
                  <a:pt x="2560" y="6935"/>
                  <a:pt x="2559" y="6866"/>
                  <a:pt x="2513" y="6865"/>
                </a:cubicBezTo>
                <a:close/>
                <a:moveTo>
                  <a:pt x="21948" y="6812"/>
                </a:moveTo>
                <a:cubicBezTo>
                  <a:pt x="21936" y="6812"/>
                  <a:pt x="21924" y="6817"/>
                  <a:pt x="21913" y="6828"/>
                </a:cubicBezTo>
                <a:cubicBezTo>
                  <a:pt x="21904" y="6836"/>
                  <a:pt x="21898" y="6841"/>
                  <a:pt x="21892" y="6849"/>
                </a:cubicBezTo>
                <a:cubicBezTo>
                  <a:pt x="21855" y="6887"/>
                  <a:pt x="21890" y="6942"/>
                  <a:pt x="21930" y="6942"/>
                </a:cubicBezTo>
                <a:cubicBezTo>
                  <a:pt x="21942" y="6942"/>
                  <a:pt x="21955" y="6937"/>
                  <a:pt x="21966" y="6926"/>
                </a:cubicBezTo>
                <a:cubicBezTo>
                  <a:pt x="21974" y="6918"/>
                  <a:pt x="21981" y="6913"/>
                  <a:pt x="21987" y="6905"/>
                </a:cubicBezTo>
                <a:cubicBezTo>
                  <a:pt x="22025" y="6867"/>
                  <a:pt x="21989" y="6812"/>
                  <a:pt x="21948" y="6812"/>
                </a:cubicBezTo>
                <a:close/>
                <a:moveTo>
                  <a:pt x="4708" y="6858"/>
                </a:moveTo>
                <a:cubicBezTo>
                  <a:pt x="4705" y="6858"/>
                  <a:pt x="4701" y="6859"/>
                  <a:pt x="4698" y="6860"/>
                </a:cubicBezTo>
                <a:cubicBezTo>
                  <a:pt x="4678" y="6865"/>
                  <a:pt x="4659" y="6870"/>
                  <a:pt x="4638" y="6873"/>
                </a:cubicBezTo>
                <a:cubicBezTo>
                  <a:pt x="4596" y="6883"/>
                  <a:pt x="4609" y="6942"/>
                  <a:pt x="4647" y="6942"/>
                </a:cubicBezTo>
                <a:cubicBezTo>
                  <a:pt x="4650" y="6942"/>
                  <a:pt x="4653" y="6942"/>
                  <a:pt x="4656" y="6941"/>
                </a:cubicBezTo>
                <a:cubicBezTo>
                  <a:pt x="4676" y="6936"/>
                  <a:pt x="4696" y="6931"/>
                  <a:pt x="4717" y="6928"/>
                </a:cubicBezTo>
                <a:cubicBezTo>
                  <a:pt x="4757" y="6916"/>
                  <a:pt x="4745" y="6858"/>
                  <a:pt x="4708" y="6858"/>
                </a:cubicBezTo>
                <a:close/>
                <a:moveTo>
                  <a:pt x="2707" y="6847"/>
                </a:moveTo>
                <a:cubicBezTo>
                  <a:pt x="2639" y="6847"/>
                  <a:pt x="2638" y="6955"/>
                  <a:pt x="2707" y="6955"/>
                </a:cubicBezTo>
                <a:lnTo>
                  <a:pt x="2723" y="6955"/>
                </a:lnTo>
                <a:cubicBezTo>
                  <a:pt x="2792" y="6955"/>
                  <a:pt x="2792" y="6847"/>
                  <a:pt x="2723" y="6847"/>
                </a:cubicBezTo>
                <a:close/>
                <a:moveTo>
                  <a:pt x="5781" y="6809"/>
                </a:moveTo>
                <a:cubicBezTo>
                  <a:pt x="5777" y="6809"/>
                  <a:pt x="5772" y="6809"/>
                  <a:pt x="5767" y="6810"/>
                </a:cubicBezTo>
                <a:cubicBezTo>
                  <a:pt x="5741" y="6819"/>
                  <a:pt x="5720" y="6849"/>
                  <a:pt x="5731" y="6876"/>
                </a:cubicBezTo>
                <a:cubicBezTo>
                  <a:pt x="5736" y="6891"/>
                  <a:pt x="5741" y="6907"/>
                  <a:pt x="5746" y="6920"/>
                </a:cubicBezTo>
                <a:cubicBezTo>
                  <a:pt x="5754" y="6944"/>
                  <a:pt x="5774" y="6959"/>
                  <a:pt x="5797" y="6959"/>
                </a:cubicBezTo>
                <a:cubicBezTo>
                  <a:pt x="5802" y="6959"/>
                  <a:pt x="5807" y="6959"/>
                  <a:pt x="5812" y="6957"/>
                </a:cubicBezTo>
                <a:cubicBezTo>
                  <a:pt x="5839" y="6950"/>
                  <a:pt x="5859" y="6919"/>
                  <a:pt x="5849" y="6892"/>
                </a:cubicBezTo>
                <a:cubicBezTo>
                  <a:pt x="5844" y="6876"/>
                  <a:pt x="5839" y="6862"/>
                  <a:pt x="5833" y="6847"/>
                </a:cubicBezTo>
                <a:cubicBezTo>
                  <a:pt x="5825" y="6824"/>
                  <a:pt x="5805" y="6809"/>
                  <a:pt x="5781" y="6809"/>
                </a:cubicBezTo>
                <a:close/>
                <a:moveTo>
                  <a:pt x="19619" y="6877"/>
                </a:moveTo>
                <a:cubicBezTo>
                  <a:pt x="19611" y="6877"/>
                  <a:pt x="19603" y="6880"/>
                  <a:pt x="19596" y="6888"/>
                </a:cubicBezTo>
                <a:lnTo>
                  <a:pt x="19580" y="6904"/>
                </a:lnTo>
                <a:cubicBezTo>
                  <a:pt x="19555" y="6927"/>
                  <a:pt x="19580" y="6964"/>
                  <a:pt x="19607" y="6964"/>
                </a:cubicBezTo>
                <a:cubicBezTo>
                  <a:pt x="19615" y="6964"/>
                  <a:pt x="19623" y="6961"/>
                  <a:pt x="19630" y="6954"/>
                </a:cubicBezTo>
                <a:lnTo>
                  <a:pt x="19646" y="6938"/>
                </a:lnTo>
                <a:cubicBezTo>
                  <a:pt x="19671" y="6912"/>
                  <a:pt x="19646" y="6877"/>
                  <a:pt x="19619" y="6877"/>
                </a:cubicBezTo>
                <a:close/>
                <a:moveTo>
                  <a:pt x="154" y="6890"/>
                </a:moveTo>
                <a:cubicBezTo>
                  <a:pt x="136" y="6890"/>
                  <a:pt x="119" y="6902"/>
                  <a:pt x="119" y="6925"/>
                </a:cubicBezTo>
                <a:lnTo>
                  <a:pt x="119" y="6940"/>
                </a:lnTo>
                <a:cubicBezTo>
                  <a:pt x="119" y="6963"/>
                  <a:pt x="136" y="6975"/>
                  <a:pt x="154" y="6975"/>
                </a:cubicBezTo>
                <a:cubicBezTo>
                  <a:pt x="171" y="6975"/>
                  <a:pt x="189" y="6963"/>
                  <a:pt x="189" y="6940"/>
                </a:cubicBezTo>
                <a:lnTo>
                  <a:pt x="189" y="6925"/>
                </a:lnTo>
                <a:cubicBezTo>
                  <a:pt x="189" y="6902"/>
                  <a:pt x="171" y="6890"/>
                  <a:pt x="154" y="6890"/>
                </a:cubicBezTo>
                <a:close/>
                <a:moveTo>
                  <a:pt x="23419" y="6920"/>
                </a:moveTo>
                <a:cubicBezTo>
                  <a:pt x="23374" y="6920"/>
                  <a:pt x="23374" y="6992"/>
                  <a:pt x="23419" y="6992"/>
                </a:cubicBezTo>
                <a:lnTo>
                  <a:pt x="23435" y="6992"/>
                </a:lnTo>
                <a:cubicBezTo>
                  <a:pt x="23481" y="6992"/>
                  <a:pt x="23481" y="6920"/>
                  <a:pt x="23435" y="6920"/>
                </a:cubicBezTo>
                <a:close/>
                <a:moveTo>
                  <a:pt x="16496" y="6946"/>
                </a:moveTo>
                <a:cubicBezTo>
                  <a:pt x="16482" y="6946"/>
                  <a:pt x="16470" y="6964"/>
                  <a:pt x="16482" y="6976"/>
                </a:cubicBezTo>
                <a:lnTo>
                  <a:pt x="16498" y="6992"/>
                </a:lnTo>
                <a:cubicBezTo>
                  <a:pt x="16501" y="6995"/>
                  <a:pt x="16505" y="6997"/>
                  <a:pt x="16509" y="6997"/>
                </a:cubicBezTo>
                <a:cubicBezTo>
                  <a:pt x="16522" y="6997"/>
                  <a:pt x="16534" y="6979"/>
                  <a:pt x="16522" y="6967"/>
                </a:cubicBezTo>
                <a:lnTo>
                  <a:pt x="16507" y="6951"/>
                </a:lnTo>
                <a:cubicBezTo>
                  <a:pt x="16504" y="6947"/>
                  <a:pt x="16500" y="6946"/>
                  <a:pt x="16496" y="6946"/>
                </a:cubicBezTo>
                <a:close/>
                <a:moveTo>
                  <a:pt x="9289" y="6929"/>
                </a:moveTo>
                <a:cubicBezTo>
                  <a:pt x="9243" y="6929"/>
                  <a:pt x="9243" y="6999"/>
                  <a:pt x="9289" y="6999"/>
                </a:cubicBezTo>
                <a:lnTo>
                  <a:pt x="9409" y="6999"/>
                </a:lnTo>
                <a:cubicBezTo>
                  <a:pt x="9409" y="6999"/>
                  <a:pt x="9410" y="6999"/>
                  <a:pt x="9411" y="6999"/>
                </a:cubicBezTo>
                <a:cubicBezTo>
                  <a:pt x="9455" y="6999"/>
                  <a:pt x="9454" y="6929"/>
                  <a:pt x="9409" y="6929"/>
                </a:cubicBezTo>
                <a:close/>
                <a:moveTo>
                  <a:pt x="11573" y="6956"/>
                </a:moveTo>
                <a:cubicBezTo>
                  <a:pt x="11560" y="6956"/>
                  <a:pt x="11547" y="6974"/>
                  <a:pt x="11559" y="6986"/>
                </a:cubicBezTo>
                <a:cubicBezTo>
                  <a:pt x="11566" y="6992"/>
                  <a:pt x="11571" y="6997"/>
                  <a:pt x="11575" y="7002"/>
                </a:cubicBezTo>
                <a:cubicBezTo>
                  <a:pt x="11579" y="7006"/>
                  <a:pt x="11583" y="7007"/>
                  <a:pt x="11587" y="7007"/>
                </a:cubicBezTo>
                <a:cubicBezTo>
                  <a:pt x="11600" y="7007"/>
                  <a:pt x="11613" y="6989"/>
                  <a:pt x="11600" y="6977"/>
                </a:cubicBezTo>
                <a:lnTo>
                  <a:pt x="11585" y="6961"/>
                </a:lnTo>
                <a:cubicBezTo>
                  <a:pt x="11581" y="6958"/>
                  <a:pt x="11577" y="6956"/>
                  <a:pt x="11573" y="6956"/>
                </a:cubicBezTo>
                <a:close/>
                <a:moveTo>
                  <a:pt x="2225" y="6973"/>
                </a:moveTo>
                <a:cubicBezTo>
                  <a:pt x="2204" y="6973"/>
                  <a:pt x="2205" y="7008"/>
                  <a:pt x="2226" y="7008"/>
                </a:cubicBezTo>
                <a:cubicBezTo>
                  <a:pt x="2251" y="7008"/>
                  <a:pt x="2251" y="6973"/>
                  <a:pt x="2226" y="6973"/>
                </a:cubicBezTo>
                <a:cubicBezTo>
                  <a:pt x="2226" y="6973"/>
                  <a:pt x="2226" y="6973"/>
                  <a:pt x="2225" y="6973"/>
                </a:cubicBezTo>
                <a:close/>
                <a:moveTo>
                  <a:pt x="8476" y="6928"/>
                </a:moveTo>
                <a:cubicBezTo>
                  <a:pt x="8471" y="6928"/>
                  <a:pt x="8465" y="6929"/>
                  <a:pt x="8460" y="6932"/>
                </a:cubicBezTo>
                <a:cubicBezTo>
                  <a:pt x="8427" y="6949"/>
                  <a:pt x="8393" y="6956"/>
                  <a:pt x="8356" y="6956"/>
                </a:cubicBezTo>
                <a:cubicBezTo>
                  <a:pt x="8351" y="6956"/>
                  <a:pt x="8347" y="6956"/>
                  <a:pt x="8342" y="6956"/>
                </a:cubicBezTo>
                <a:cubicBezTo>
                  <a:pt x="8342" y="6956"/>
                  <a:pt x="8341" y="6956"/>
                  <a:pt x="8340" y="6956"/>
                </a:cubicBezTo>
                <a:cubicBezTo>
                  <a:pt x="8296" y="6956"/>
                  <a:pt x="8297" y="7025"/>
                  <a:pt x="8342" y="7026"/>
                </a:cubicBezTo>
                <a:cubicBezTo>
                  <a:pt x="8348" y="7027"/>
                  <a:pt x="8353" y="7027"/>
                  <a:pt x="8358" y="7027"/>
                </a:cubicBezTo>
                <a:cubicBezTo>
                  <a:pt x="8406" y="7027"/>
                  <a:pt x="8453" y="7014"/>
                  <a:pt x="8495" y="6993"/>
                </a:cubicBezTo>
                <a:cubicBezTo>
                  <a:pt x="8531" y="6976"/>
                  <a:pt x="8509" y="6928"/>
                  <a:pt x="8476" y="6928"/>
                </a:cubicBezTo>
                <a:close/>
                <a:moveTo>
                  <a:pt x="21387" y="6961"/>
                </a:moveTo>
                <a:cubicBezTo>
                  <a:pt x="21360" y="6961"/>
                  <a:pt x="21336" y="6996"/>
                  <a:pt x="21360" y="7022"/>
                </a:cubicBezTo>
                <a:cubicBezTo>
                  <a:pt x="21367" y="7029"/>
                  <a:pt x="21375" y="7032"/>
                  <a:pt x="21383" y="7032"/>
                </a:cubicBezTo>
                <a:cubicBezTo>
                  <a:pt x="21411" y="7032"/>
                  <a:pt x="21436" y="6997"/>
                  <a:pt x="21411" y="6972"/>
                </a:cubicBezTo>
                <a:cubicBezTo>
                  <a:pt x="21404" y="6964"/>
                  <a:pt x="21396" y="6961"/>
                  <a:pt x="21387" y="6961"/>
                </a:cubicBezTo>
                <a:close/>
                <a:moveTo>
                  <a:pt x="16043" y="6973"/>
                </a:moveTo>
                <a:cubicBezTo>
                  <a:pt x="15999" y="6973"/>
                  <a:pt x="15997" y="7044"/>
                  <a:pt x="16044" y="7044"/>
                </a:cubicBezTo>
                <a:cubicBezTo>
                  <a:pt x="16090" y="7044"/>
                  <a:pt x="16090" y="6973"/>
                  <a:pt x="16044" y="6973"/>
                </a:cubicBezTo>
                <a:cubicBezTo>
                  <a:pt x="16044" y="6973"/>
                  <a:pt x="16044" y="6973"/>
                  <a:pt x="16043" y="6973"/>
                </a:cubicBezTo>
                <a:close/>
                <a:moveTo>
                  <a:pt x="17307" y="6915"/>
                </a:moveTo>
                <a:cubicBezTo>
                  <a:pt x="17280" y="6915"/>
                  <a:pt x="17255" y="6952"/>
                  <a:pt x="17280" y="6976"/>
                </a:cubicBezTo>
                <a:cubicBezTo>
                  <a:pt x="17300" y="6996"/>
                  <a:pt x="17320" y="7017"/>
                  <a:pt x="17341" y="7036"/>
                </a:cubicBezTo>
                <a:cubicBezTo>
                  <a:pt x="17349" y="7043"/>
                  <a:pt x="17357" y="7047"/>
                  <a:pt x="17365" y="7047"/>
                </a:cubicBezTo>
                <a:cubicBezTo>
                  <a:pt x="17392" y="7047"/>
                  <a:pt x="17416" y="7011"/>
                  <a:pt x="17390" y="6986"/>
                </a:cubicBezTo>
                <a:cubicBezTo>
                  <a:pt x="17372" y="6967"/>
                  <a:pt x="17352" y="6946"/>
                  <a:pt x="17331" y="6926"/>
                </a:cubicBezTo>
                <a:cubicBezTo>
                  <a:pt x="17323" y="6918"/>
                  <a:pt x="17315" y="6915"/>
                  <a:pt x="17307" y="6915"/>
                </a:cubicBezTo>
                <a:close/>
                <a:moveTo>
                  <a:pt x="19545" y="6997"/>
                </a:moveTo>
                <a:cubicBezTo>
                  <a:pt x="19499" y="6997"/>
                  <a:pt x="19499" y="7067"/>
                  <a:pt x="19545" y="7067"/>
                </a:cubicBezTo>
                <a:cubicBezTo>
                  <a:pt x="19546" y="7067"/>
                  <a:pt x="19547" y="7067"/>
                  <a:pt x="19547" y="7067"/>
                </a:cubicBezTo>
                <a:cubicBezTo>
                  <a:pt x="19589" y="7067"/>
                  <a:pt x="19590" y="6998"/>
                  <a:pt x="19545" y="6997"/>
                </a:cubicBezTo>
                <a:close/>
                <a:moveTo>
                  <a:pt x="23734" y="6996"/>
                </a:moveTo>
                <a:cubicBezTo>
                  <a:pt x="23726" y="6996"/>
                  <a:pt x="23718" y="6999"/>
                  <a:pt x="23711" y="7006"/>
                </a:cubicBezTo>
                <a:lnTo>
                  <a:pt x="23695" y="7022"/>
                </a:lnTo>
                <a:cubicBezTo>
                  <a:pt x="23670" y="7047"/>
                  <a:pt x="23694" y="7082"/>
                  <a:pt x="23721" y="7082"/>
                </a:cubicBezTo>
                <a:cubicBezTo>
                  <a:pt x="23729" y="7082"/>
                  <a:pt x="23737" y="7079"/>
                  <a:pt x="23744" y="7071"/>
                </a:cubicBezTo>
                <a:lnTo>
                  <a:pt x="23760" y="7056"/>
                </a:lnTo>
                <a:cubicBezTo>
                  <a:pt x="23786" y="7031"/>
                  <a:pt x="23761" y="6996"/>
                  <a:pt x="23734" y="6996"/>
                </a:cubicBezTo>
                <a:close/>
                <a:moveTo>
                  <a:pt x="3549" y="7036"/>
                </a:moveTo>
                <a:cubicBezTo>
                  <a:pt x="3545" y="7036"/>
                  <a:pt x="3542" y="7037"/>
                  <a:pt x="3538" y="7041"/>
                </a:cubicBezTo>
                <a:lnTo>
                  <a:pt x="3522" y="7057"/>
                </a:lnTo>
                <a:cubicBezTo>
                  <a:pt x="3510" y="7069"/>
                  <a:pt x="3522" y="7087"/>
                  <a:pt x="3535" y="7087"/>
                </a:cubicBezTo>
                <a:cubicBezTo>
                  <a:pt x="3539" y="7087"/>
                  <a:pt x="3543" y="7085"/>
                  <a:pt x="3546" y="7082"/>
                </a:cubicBezTo>
                <a:lnTo>
                  <a:pt x="3562" y="7066"/>
                </a:lnTo>
                <a:cubicBezTo>
                  <a:pt x="3574" y="7054"/>
                  <a:pt x="3562" y="7036"/>
                  <a:pt x="3549" y="7036"/>
                </a:cubicBezTo>
                <a:close/>
                <a:moveTo>
                  <a:pt x="14889" y="7034"/>
                </a:moveTo>
                <a:cubicBezTo>
                  <a:pt x="14843" y="7034"/>
                  <a:pt x="14843" y="7104"/>
                  <a:pt x="14889" y="7104"/>
                </a:cubicBezTo>
                <a:lnTo>
                  <a:pt x="15009" y="7104"/>
                </a:lnTo>
                <a:cubicBezTo>
                  <a:pt x="15010" y="7104"/>
                  <a:pt x="15010" y="7104"/>
                  <a:pt x="15011" y="7104"/>
                </a:cubicBezTo>
                <a:cubicBezTo>
                  <a:pt x="15054" y="7104"/>
                  <a:pt x="15054" y="7034"/>
                  <a:pt x="15009" y="7034"/>
                </a:cubicBezTo>
                <a:close/>
                <a:moveTo>
                  <a:pt x="16886" y="7066"/>
                </a:moveTo>
                <a:cubicBezTo>
                  <a:pt x="16872" y="7066"/>
                  <a:pt x="16860" y="7084"/>
                  <a:pt x="16872" y="7096"/>
                </a:cubicBezTo>
                <a:lnTo>
                  <a:pt x="16888" y="7112"/>
                </a:lnTo>
                <a:cubicBezTo>
                  <a:pt x="16891" y="7116"/>
                  <a:pt x="16895" y="7118"/>
                  <a:pt x="16899" y="7118"/>
                </a:cubicBezTo>
                <a:cubicBezTo>
                  <a:pt x="16913" y="7118"/>
                  <a:pt x="16925" y="7100"/>
                  <a:pt x="16913" y="7087"/>
                </a:cubicBezTo>
                <a:lnTo>
                  <a:pt x="16897" y="7071"/>
                </a:lnTo>
                <a:cubicBezTo>
                  <a:pt x="16893" y="7068"/>
                  <a:pt x="16889" y="7066"/>
                  <a:pt x="16886" y="7066"/>
                </a:cubicBezTo>
                <a:close/>
                <a:moveTo>
                  <a:pt x="12205" y="6982"/>
                </a:moveTo>
                <a:cubicBezTo>
                  <a:pt x="12200" y="6982"/>
                  <a:pt x="12194" y="6983"/>
                  <a:pt x="12189" y="6985"/>
                </a:cubicBezTo>
                <a:cubicBezTo>
                  <a:pt x="12165" y="6996"/>
                  <a:pt x="12140" y="7004"/>
                  <a:pt x="12115" y="7015"/>
                </a:cubicBezTo>
                <a:cubicBezTo>
                  <a:pt x="12088" y="7025"/>
                  <a:pt x="12069" y="7050"/>
                  <a:pt x="12078" y="7081"/>
                </a:cubicBezTo>
                <a:cubicBezTo>
                  <a:pt x="12083" y="7101"/>
                  <a:pt x="12105" y="7120"/>
                  <a:pt x="12129" y="7120"/>
                </a:cubicBezTo>
                <a:cubicBezTo>
                  <a:pt x="12134" y="7120"/>
                  <a:pt x="12139" y="7119"/>
                  <a:pt x="12144" y="7117"/>
                </a:cubicBezTo>
                <a:cubicBezTo>
                  <a:pt x="12168" y="7107"/>
                  <a:pt x="12193" y="7097"/>
                  <a:pt x="12218" y="7087"/>
                </a:cubicBezTo>
                <a:cubicBezTo>
                  <a:pt x="12245" y="7077"/>
                  <a:pt x="12263" y="7051"/>
                  <a:pt x="12255" y="7022"/>
                </a:cubicBezTo>
                <a:cubicBezTo>
                  <a:pt x="12250" y="7002"/>
                  <a:pt x="12228" y="6982"/>
                  <a:pt x="12205" y="6982"/>
                </a:cubicBezTo>
                <a:close/>
                <a:moveTo>
                  <a:pt x="7771" y="7060"/>
                </a:moveTo>
                <a:cubicBezTo>
                  <a:pt x="7725" y="7060"/>
                  <a:pt x="7724" y="7130"/>
                  <a:pt x="7771" y="7130"/>
                </a:cubicBezTo>
                <a:cubicBezTo>
                  <a:pt x="7817" y="7130"/>
                  <a:pt x="7817" y="7060"/>
                  <a:pt x="7771" y="7060"/>
                </a:cubicBezTo>
                <a:close/>
                <a:moveTo>
                  <a:pt x="7322" y="6997"/>
                </a:moveTo>
                <a:cubicBezTo>
                  <a:pt x="7281" y="6997"/>
                  <a:pt x="7244" y="7050"/>
                  <a:pt x="7281" y="7087"/>
                </a:cubicBezTo>
                <a:lnTo>
                  <a:pt x="7311" y="7117"/>
                </a:lnTo>
                <a:cubicBezTo>
                  <a:pt x="7322" y="7128"/>
                  <a:pt x="7335" y="7133"/>
                  <a:pt x="7347" y="7133"/>
                </a:cubicBezTo>
                <a:cubicBezTo>
                  <a:pt x="7388" y="7133"/>
                  <a:pt x="7426" y="7079"/>
                  <a:pt x="7388" y="7043"/>
                </a:cubicBezTo>
                <a:lnTo>
                  <a:pt x="7358" y="7013"/>
                </a:lnTo>
                <a:cubicBezTo>
                  <a:pt x="7347" y="7002"/>
                  <a:pt x="7334" y="6997"/>
                  <a:pt x="7322" y="6997"/>
                </a:cubicBezTo>
                <a:close/>
                <a:moveTo>
                  <a:pt x="9993" y="7079"/>
                </a:moveTo>
                <a:cubicBezTo>
                  <a:pt x="9988" y="7079"/>
                  <a:pt x="9982" y="7080"/>
                  <a:pt x="9977" y="7083"/>
                </a:cubicBezTo>
                <a:cubicBezTo>
                  <a:pt x="9966" y="7088"/>
                  <a:pt x="9957" y="7093"/>
                  <a:pt x="9946" y="7099"/>
                </a:cubicBezTo>
                <a:cubicBezTo>
                  <a:pt x="9910" y="7117"/>
                  <a:pt x="9932" y="7165"/>
                  <a:pt x="9965" y="7165"/>
                </a:cubicBezTo>
                <a:cubicBezTo>
                  <a:pt x="9970" y="7165"/>
                  <a:pt x="9976" y="7163"/>
                  <a:pt x="9982" y="7160"/>
                </a:cubicBezTo>
                <a:cubicBezTo>
                  <a:pt x="9992" y="7155"/>
                  <a:pt x="10001" y="7150"/>
                  <a:pt x="10011" y="7145"/>
                </a:cubicBezTo>
                <a:cubicBezTo>
                  <a:pt x="10046" y="7127"/>
                  <a:pt x="10026" y="7079"/>
                  <a:pt x="9993" y="7079"/>
                </a:cubicBezTo>
                <a:close/>
                <a:moveTo>
                  <a:pt x="10559" y="7109"/>
                </a:moveTo>
                <a:cubicBezTo>
                  <a:pt x="10541" y="7109"/>
                  <a:pt x="10523" y="7121"/>
                  <a:pt x="10523" y="7144"/>
                </a:cubicBezTo>
                <a:lnTo>
                  <a:pt x="10523" y="7159"/>
                </a:lnTo>
                <a:cubicBezTo>
                  <a:pt x="10523" y="7182"/>
                  <a:pt x="10541" y="7194"/>
                  <a:pt x="10559" y="7194"/>
                </a:cubicBezTo>
                <a:cubicBezTo>
                  <a:pt x="10577" y="7194"/>
                  <a:pt x="10595" y="7182"/>
                  <a:pt x="10595" y="7159"/>
                </a:cubicBezTo>
                <a:lnTo>
                  <a:pt x="10595" y="7144"/>
                </a:lnTo>
                <a:cubicBezTo>
                  <a:pt x="10595" y="7121"/>
                  <a:pt x="10577" y="7109"/>
                  <a:pt x="10559" y="7109"/>
                </a:cubicBezTo>
                <a:close/>
                <a:moveTo>
                  <a:pt x="11829" y="7152"/>
                </a:moveTo>
                <a:cubicBezTo>
                  <a:pt x="11813" y="7152"/>
                  <a:pt x="11803" y="7175"/>
                  <a:pt x="11820" y="7184"/>
                </a:cubicBezTo>
                <a:cubicBezTo>
                  <a:pt x="11831" y="7190"/>
                  <a:pt x="11840" y="7195"/>
                  <a:pt x="11851" y="7200"/>
                </a:cubicBezTo>
                <a:cubicBezTo>
                  <a:pt x="11854" y="7202"/>
                  <a:pt x="11857" y="7202"/>
                  <a:pt x="11859" y="7202"/>
                </a:cubicBezTo>
                <a:cubicBezTo>
                  <a:pt x="11876" y="7202"/>
                  <a:pt x="11886" y="7179"/>
                  <a:pt x="11868" y="7170"/>
                </a:cubicBezTo>
                <a:cubicBezTo>
                  <a:pt x="11858" y="7165"/>
                  <a:pt x="11849" y="7159"/>
                  <a:pt x="11838" y="7154"/>
                </a:cubicBezTo>
                <a:cubicBezTo>
                  <a:pt x="11835" y="7153"/>
                  <a:pt x="11832" y="7152"/>
                  <a:pt x="11829" y="7152"/>
                </a:cubicBezTo>
                <a:close/>
                <a:moveTo>
                  <a:pt x="18794" y="7174"/>
                </a:moveTo>
                <a:cubicBezTo>
                  <a:pt x="18790" y="7174"/>
                  <a:pt x="18786" y="7176"/>
                  <a:pt x="18783" y="7179"/>
                </a:cubicBezTo>
                <a:lnTo>
                  <a:pt x="18767" y="7195"/>
                </a:lnTo>
                <a:cubicBezTo>
                  <a:pt x="18754" y="7207"/>
                  <a:pt x="18767" y="7224"/>
                  <a:pt x="18780" y="7224"/>
                </a:cubicBezTo>
                <a:cubicBezTo>
                  <a:pt x="18784" y="7224"/>
                  <a:pt x="18788" y="7223"/>
                  <a:pt x="18792" y="7219"/>
                </a:cubicBezTo>
                <a:lnTo>
                  <a:pt x="18808" y="7203"/>
                </a:lnTo>
                <a:cubicBezTo>
                  <a:pt x="18820" y="7191"/>
                  <a:pt x="18808" y="7174"/>
                  <a:pt x="18794" y="7174"/>
                </a:cubicBezTo>
                <a:close/>
                <a:moveTo>
                  <a:pt x="19200" y="7161"/>
                </a:moveTo>
                <a:cubicBezTo>
                  <a:pt x="19153" y="7161"/>
                  <a:pt x="19152" y="7233"/>
                  <a:pt x="19200" y="7233"/>
                </a:cubicBezTo>
                <a:cubicBezTo>
                  <a:pt x="19245" y="7233"/>
                  <a:pt x="19245" y="7161"/>
                  <a:pt x="19200" y="7161"/>
                </a:cubicBezTo>
                <a:close/>
                <a:moveTo>
                  <a:pt x="14076" y="7035"/>
                </a:moveTo>
                <a:cubicBezTo>
                  <a:pt x="14071" y="7035"/>
                  <a:pt x="14065" y="7036"/>
                  <a:pt x="14059" y="7039"/>
                </a:cubicBezTo>
                <a:cubicBezTo>
                  <a:pt x="14027" y="7054"/>
                  <a:pt x="13994" y="7063"/>
                  <a:pt x="13959" y="7063"/>
                </a:cubicBezTo>
                <a:cubicBezTo>
                  <a:pt x="13953" y="7063"/>
                  <a:pt x="13947" y="7062"/>
                  <a:pt x="13942" y="7062"/>
                </a:cubicBezTo>
                <a:cubicBezTo>
                  <a:pt x="13941" y="7062"/>
                  <a:pt x="13940" y="7062"/>
                  <a:pt x="13940" y="7062"/>
                </a:cubicBezTo>
                <a:cubicBezTo>
                  <a:pt x="13901" y="7062"/>
                  <a:pt x="13896" y="7118"/>
                  <a:pt x="13929" y="7130"/>
                </a:cubicBezTo>
                <a:cubicBezTo>
                  <a:pt x="13911" y="7137"/>
                  <a:pt x="13899" y="7156"/>
                  <a:pt x="13911" y="7179"/>
                </a:cubicBezTo>
                <a:cubicBezTo>
                  <a:pt x="13922" y="7195"/>
                  <a:pt x="13931" y="7209"/>
                  <a:pt x="13942" y="7223"/>
                </a:cubicBezTo>
                <a:cubicBezTo>
                  <a:pt x="13949" y="7235"/>
                  <a:pt x="13960" y="7239"/>
                  <a:pt x="13971" y="7239"/>
                </a:cubicBezTo>
                <a:cubicBezTo>
                  <a:pt x="13996" y="7239"/>
                  <a:pt x="14020" y="7215"/>
                  <a:pt x="14003" y="7188"/>
                </a:cubicBezTo>
                <a:cubicBezTo>
                  <a:pt x="13994" y="7174"/>
                  <a:pt x="13984" y="7158"/>
                  <a:pt x="13973" y="7144"/>
                </a:cubicBezTo>
                <a:cubicBezTo>
                  <a:pt x="13970" y="7139"/>
                  <a:pt x="13966" y="7135"/>
                  <a:pt x="13963" y="7133"/>
                </a:cubicBezTo>
                <a:cubicBezTo>
                  <a:pt x="14008" y="7132"/>
                  <a:pt x="14054" y="7118"/>
                  <a:pt x="14095" y="7099"/>
                </a:cubicBezTo>
                <a:cubicBezTo>
                  <a:pt x="14131" y="7082"/>
                  <a:pt x="14109" y="7035"/>
                  <a:pt x="14076" y="7035"/>
                </a:cubicBezTo>
                <a:close/>
                <a:moveTo>
                  <a:pt x="6494" y="7145"/>
                </a:moveTo>
                <a:cubicBezTo>
                  <a:pt x="6426" y="7145"/>
                  <a:pt x="6425" y="7253"/>
                  <a:pt x="6494" y="7253"/>
                </a:cubicBezTo>
                <a:cubicBezTo>
                  <a:pt x="6562" y="7250"/>
                  <a:pt x="6562" y="7145"/>
                  <a:pt x="6494" y="7145"/>
                </a:cubicBezTo>
                <a:close/>
                <a:moveTo>
                  <a:pt x="21682" y="7180"/>
                </a:moveTo>
                <a:cubicBezTo>
                  <a:pt x="21655" y="7180"/>
                  <a:pt x="21630" y="7215"/>
                  <a:pt x="21654" y="7240"/>
                </a:cubicBezTo>
                <a:cubicBezTo>
                  <a:pt x="21662" y="7248"/>
                  <a:pt x="21668" y="7255"/>
                  <a:pt x="21675" y="7261"/>
                </a:cubicBezTo>
                <a:cubicBezTo>
                  <a:pt x="21683" y="7268"/>
                  <a:pt x="21691" y="7271"/>
                  <a:pt x="21699" y="7271"/>
                </a:cubicBezTo>
                <a:cubicBezTo>
                  <a:pt x="21727" y="7271"/>
                  <a:pt x="21751" y="7237"/>
                  <a:pt x="21726" y="7212"/>
                </a:cubicBezTo>
                <a:lnTo>
                  <a:pt x="21705" y="7191"/>
                </a:lnTo>
                <a:cubicBezTo>
                  <a:pt x="21698" y="7183"/>
                  <a:pt x="21690" y="7180"/>
                  <a:pt x="21682" y="7180"/>
                </a:cubicBezTo>
                <a:close/>
                <a:moveTo>
                  <a:pt x="12983" y="7140"/>
                </a:moveTo>
                <a:cubicBezTo>
                  <a:pt x="12969" y="7140"/>
                  <a:pt x="12957" y="7158"/>
                  <a:pt x="12970" y="7171"/>
                </a:cubicBezTo>
                <a:cubicBezTo>
                  <a:pt x="13000" y="7205"/>
                  <a:pt x="13031" y="7240"/>
                  <a:pt x="13062" y="7275"/>
                </a:cubicBezTo>
                <a:cubicBezTo>
                  <a:pt x="13065" y="7278"/>
                  <a:pt x="13069" y="7280"/>
                  <a:pt x="13072" y="7280"/>
                </a:cubicBezTo>
                <a:cubicBezTo>
                  <a:pt x="13085" y="7280"/>
                  <a:pt x="13097" y="7262"/>
                  <a:pt x="13087" y="7249"/>
                </a:cubicBezTo>
                <a:cubicBezTo>
                  <a:pt x="13056" y="7216"/>
                  <a:pt x="13025" y="7180"/>
                  <a:pt x="12995" y="7146"/>
                </a:cubicBezTo>
                <a:cubicBezTo>
                  <a:pt x="12991" y="7142"/>
                  <a:pt x="12987" y="7140"/>
                  <a:pt x="12983" y="7140"/>
                </a:cubicBezTo>
                <a:close/>
                <a:moveTo>
                  <a:pt x="13400" y="7154"/>
                </a:moveTo>
                <a:cubicBezTo>
                  <a:pt x="13386" y="7154"/>
                  <a:pt x="13373" y="7161"/>
                  <a:pt x="13370" y="7179"/>
                </a:cubicBezTo>
                <a:cubicBezTo>
                  <a:pt x="13361" y="7214"/>
                  <a:pt x="13370" y="7245"/>
                  <a:pt x="13392" y="7273"/>
                </a:cubicBezTo>
                <a:cubicBezTo>
                  <a:pt x="13397" y="7281"/>
                  <a:pt x="13406" y="7284"/>
                  <a:pt x="13415" y="7284"/>
                </a:cubicBezTo>
                <a:cubicBezTo>
                  <a:pt x="13425" y="7284"/>
                  <a:pt x="13435" y="7280"/>
                  <a:pt x="13441" y="7273"/>
                </a:cubicBezTo>
                <a:cubicBezTo>
                  <a:pt x="13456" y="7259"/>
                  <a:pt x="13454" y="7238"/>
                  <a:pt x="13441" y="7223"/>
                </a:cubicBezTo>
                <a:cubicBezTo>
                  <a:pt x="13436" y="7218"/>
                  <a:pt x="13435" y="7207"/>
                  <a:pt x="13437" y="7198"/>
                </a:cubicBezTo>
                <a:cubicBezTo>
                  <a:pt x="13444" y="7171"/>
                  <a:pt x="13421" y="7154"/>
                  <a:pt x="13400" y="7154"/>
                </a:cubicBezTo>
                <a:close/>
                <a:moveTo>
                  <a:pt x="4559" y="7139"/>
                </a:moveTo>
                <a:cubicBezTo>
                  <a:pt x="4518" y="7139"/>
                  <a:pt x="4481" y="7192"/>
                  <a:pt x="4519" y="7229"/>
                </a:cubicBezTo>
                <a:lnTo>
                  <a:pt x="4563" y="7275"/>
                </a:lnTo>
                <a:cubicBezTo>
                  <a:pt x="4574" y="7286"/>
                  <a:pt x="4586" y="7290"/>
                  <a:pt x="4599" y="7290"/>
                </a:cubicBezTo>
                <a:cubicBezTo>
                  <a:pt x="4640" y="7290"/>
                  <a:pt x="4676" y="7237"/>
                  <a:pt x="4639" y="7200"/>
                </a:cubicBezTo>
                <a:lnTo>
                  <a:pt x="4594" y="7155"/>
                </a:lnTo>
                <a:cubicBezTo>
                  <a:pt x="4583" y="7144"/>
                  <a:pt x="4571" y="7139"/>
                  <a:pt x="4559" y="7139"/>
                </a:cubicBezTo>
                <a:close/>
                <a:moveTo>
                  <a:pt x="19695" y="7185"/>
                </a:moveTo>
                <a:cubicBezTo>
                  <a:pt x="19627" y="7185"/>
                  <a:pt x="19626" y="7292"/>
                  <a:pt x="19695" y="7292"/>
                </a:cubicBezTo>
                <a:lnTo>
                  <a:pt x="19711" y="7292"/>
                </a:lnTo>
                <a:cubicBezTo>
                  <a:pt x="19779" y="7292"/>
                  <a:pt x="19781" y="7185"/>
                  <a:pt x="19711" y="7185"/>
                </a:cubicBezTo>
                <a:close/>
                <a:moveTo>
                  <a:pt x="18941" y="7237"/>
                </a:moveTo>
                <a:cubicBezTo>
                  <a:pt x="18897" y="7237"/>
                  <a:pt x="18897" y="7307"/>
                  <a:pt x="18943" y="7307"/>
                </a:cubicBezTo>
                <a:lnTo>
                  <a:pt x="18958" y="7307"/>
                </a:lnTo>
                <a:cubicBezTo>
                  <a:pt x="19004" y="7307"/>
                  <a:pt x="19004" y="7237"/>
                  <a:pt x="18958" y="7237"/>
                </a:cubicBezTo>
                <a:lnTo>
                  <a:pt x="18943" y="7237"/>
                </a:lnTo>
                <a:cubicBezTo>
                  <a:pt x="18942" y="7237"/>
                  <a:pt x="18942" y="7237"/>
                  <a:pt x="18941" y="7237"/>
                </a:cubicBezTo>
                <a:close/>
                <a:moveTo>
                  <a:pt x="1611" y="7224"/>
                </a:moveTo>
                <a:cubicBezTo>
                  <a:pt x="1594" y="7224"/>
                  <a:pt x="1576" y="7236"/>
                  <a:pt x="1576" y="7259"/>
                </a:cubicBezTo>
                <a:lnTo>
                  <a:pt x="1576" y="7275"/>
                </a:lnTo>
                <a:cubicBezTo>
                  <a:pt x="1575" y="7298"/>
                  <a:pt x="1593" y="7309"/>
                  <a:pt x="1610" y="7309"/>
                </a:cubicBezTo>
                <a:cubicBezTo>
                  <a:pt x="1628" y="7309"/>
                  <a:pt x="1646" y="7298"/>
                  <a:pt x="1647" y="7275"/>
                </a:cubicBezTo>
                <a:lnTo>
                  <a:pt x="1647" y="7259"/>
                </a:lnTo>
                <a:cubicBezTo>
                  <a:pt x="1647" y="7236"/>
                  <a:pt x="1629" y="7224"/>
                  <a:pt x="1611" y="7224"/>
                </a:cubicBezTo>
                <a:close/>
                <a:moveTo>
                  <a:pt x="153" y="7221"/>
                </a:moveTo>
                <a:cubicBezTo>
                  <a:pt x="139" y="7221"/>
                  <a:pt x="125" y="7228"/>
                  <a:pt x="120" y="7245"/>
                </a:cubicBezTo>
                <a:cubicBezTo>
                  <a:pt x="114" y="7261"/>
                  <a:pt x="109" y="7276"/>
                  <a:pt x="104" y="7290"/>
                </a:cubicBezTo>
                <a:cubicBezTo>
                  <a:pt x="95" y="7316"/>
                  <a:pt x="117" y="7334"/>
                  <a:pt x="139" y="7334"/>
                </a:cubicBezTo>
                <a:cubicBezTo>
                  <a:pt x="153" y="7334"/>
                  <a:pt x="166" y="7327"/>
                  <a:pt x="172" y="7310"/>
                </a:cubicBezTo>
                <a:cubicBezTo>
                  <a:pt x="177" y="7294"/>
                  <a:pt x="183" y="7280"/>
                  <a:pt x="188" y="7265"/>
                </a:cubicBezTo>
                <a:cubicBezTo>
                  <a:pt x="197" y="7239"/>
                  <a:pt x="175" y="7221"/>
                  <a:pt x="153" y="7221"/>
                </a:cubicBezTo>
                <a:close/>
                <a:moveTo>
                  <a:pt x="15773" y="7302"/>
                </a:moveTo>
                <a:cubicBezTo>
                  <a:pt x="15751" y="7302"/>
                  <a:pt x="15751" y="7336"/>
                  <a:pt x="15773" y="7337"/>
                </a:cubicBezTo>
                <a:lnTo>
                  <a:pt x="15818" y="7337"/>
                </a:lnTo>
                <a:cubicBezTo>
                  <a:pt x="15842" y="7337"/>
                  <a:pt x="15842" y="7302"/>
                  <a:pt x="15818" y="7302"/>
                </a:cubicBezTo>
                <a:close/>
                <a:moveTo>
                  <a:pt x="18355" y="7262"/>
                </a:moveTo>
                <a:cubicBezTo>
                  <a:pt x="18350" y="7262"/>
                  <a:pt x="18344" y="7263"/>
                  <a:pt x="18338" y="7266"/>
                </a:cubicBezTo>
                <a:cubicBezTo>
                  <a:pt x="18328" y="7271"/>
                  <a:pt x="18320" y="7277"/>
                  <a:pt x="18309" y="7282"/>
                </a:cubicBezTo>
                <a:cubicBezTo>
                  <a:pt x="18274" y="7300"/>
                  <a:pt x="18295" y="7348"/>
                  <a:pt x="18327" y="7348"/>
                </a:cubicBezTo>
                <a:cubicBezTo>
                  <a:pt x="18332" y="7348"/>
                  <a:pt x="18338" y="7347"/>
                  <a:pt x="18344" y="7344"/>
                </a:cubicBezTo>
                <a:cubicBezTo>
                  <a:pt x="18354" y="7338"/>
                  <a:pt x="18364" y="7333"/>
                  <a:pt x="18374" y="7328"/>
                </a:cubicBezTo>
                <a:cubicBezTo>
                  <a:pt x="18409" y="7310"/>
                  <a:pt x="18388" y="7262"/>
                  <a:pt x="18355" y="7262"/>
                </a:cubicBezTo>
                <a:close/>
                <a:moveTo>
                  <a:pt x="5711" y="7217"/>
                </a:moveTo>
                <a:cubicBezTo>
                  <a:pt x="5699" y="7217"/>
                  <a:pt x="5687" y="7222"/>
                  <a:pt x="5676" y="7233"/>
                </a:cubicBezTo>
                <a:lnTo>
                  <a:pt x="5646" y="7263"/>
                </a:lnTo>
                <a:cubicBezTo>
                  <a:pt x="5608" y="7300"/>
                  <a:pt x="5644" y="7354"/>
                  <a:pt x="5685" y="7354"/>
                </a:cubicBezTo>
                <a:cubicBezTo>
                  <a:pt x="5697" y="7354"/>
                  <a:pt x="5709" y="7349"/>
                  <a:pt x="5720" y="7338"/>
                </a:cubicBezTo>
                <a:lnTo>
                  <a:pt x="5751" y="7308"/>
                </a:lnTo>
                <a:cubicBezTo>
                  <a:pt x="5788" y="7271"/>
                  <a:pt x="5752" y="7217"/>
                  <a:pt x="5711" y="7217"/>
                </a:cubicBezTo>
                <a:close/>
                <a:moveTo>
                  <a:pt x="12775" y="7274"/>
                </a:moveTo>
                <a:cubicBezTo>
                  <a:pt x="12772" y="7274"/>
                  <a:pt x="12769" y="7275"/>
                  <a:pt x="12765" y="7276"/>
                </a:cubicBezTo>
                <a:cubicBezTo>
                  <a:pt x="12746" y="7281"/>
                  <a:pt x="12726" y="7286"/>
                  <a:pt x="12706" y="7290"/>
                </a:cubicBezTo>
                <a:cubicBezTo>
                  <a:pt x="12664" y="7300"/>
                  <a:pt x="12677" y="7359"/>
                  <a:pt x="12714" y="7359"/>
                </a:cubicBezTo>
                <a:cubicBezTo>
                  <a:pt x="12717" y="7359"/>
                  <a:pt x="12720" y="7359"/>
                  <a:pt x="12723" y="7358"/>
                </a:cubicBezTo>
                <a:cubicBezTo>
                  <a:pt x="12743" y="7353"/>
                  <a:pt x="12763" y="7348"/>
                  <a:pt x="12784" y="7344"/>
                </a:cubicBezTo>
                <a:cubicBezTo>
                  <a:pt x="12825" y="7333"/>
                  <a:pt x="12813" y="7274"/>
                  <a:pt x="12775" y="7274"/>
                </a:cubicBezTo>
                <a:close/>
                <a:moveTo>
                  <a:pt x="975" y="7281"/>
                </a:moveTo>
                <a:cubicBezTo>
                  <a:pt x="964" y="7281"/>
                  <a:pt x="954" y="7287"/>
                  <a:pt x="947" y="7300"/>
                </a:cubicBezTo>
                <a:cubicBezTo>
                  <a:pt x="942" y="7310"/>
                  <a:pt x="937" y="7319"/>
                  <a:pt x="932" y="7329"/>
                </a:cubicBezTo>
                <a:cubicBezTo>
                  <a:pt x="917" y="7357"/>
                  <a:pt x="942" y="7383"/>
                  <a:pt x="965" y="7383"/>
                </a:cubicBezTo>
                <a:cubicBezTo>
                  <a:pt x="976" y="7383"/>
                  <a:pt x="987" y="7378"/>
                  <a:pt x="993" y="7365"/>
                </a:cubicBezTo>
                <a:cubicBezTo>
                  <a:pt x="999" y="7354"/>
                  <a:pt x="1004" y="7344"/>
                  <a:pt x="1009" y="7334"/>
                </a:cubicBezTo>
                <a:cubicBezTo>
                  <a:pt x="1023" y="7307"/>
                  <a:pt x="999" y="7281"/>
                  <a:pt x="975" y="7281"/>
                </a:cubicBezTo>
                <a:close/>
                <a:moveTo>
                  <a:pt x="2842" y="7395"/>
                </a:moveTo>
                <a:cubicBezTo>
                  <a:pt x="2818" y="7395"/>
                  <a:pt x="2818" y="7431"/>
                  <a:pt x="2842" y="7431"/>
                </a:cubicBezTo>
                <a:cubicBezTo>
                  <a:pt x="2865" y="7431"/>
                  <a:pt x="2865" y="7395"/>
                  <a:pt x="2842" y="7395"/>
                </a:cubicBezTo>
                <a:close/>
                <a:moveTo>
                  <a:pt x="14665" y="7320"/>
                </a:moveTo>
                <a:cubicBezTo>
                  <a:pt x="14624" y="7320"/>
                  <a:pt x="14588" y="7374"/>
                  <a:pt x="14625" y="7411"/>
                </a:cubicBezTo>
                <a:lnTo>
                  <a:pt x="14640" y="7426"/>
                </a:lnTo>
                <a:cubicBezTo>
                  <a:pt x="14651" y="7437"/>
                  <a:pt x="14664" y="7442"/>
                  <a:pt x="14676" y="7442"/>
                </a:cubicBezTo>
                <a:cubicBezTo>
                  <a:pt x="14717" y="7442"/>
                  <a:pt x="14754" y="7389"/>
                  <a:pt x="14717" y="7352"/>
                </a:cubicBezTo>
                <a:cubicBezTo>
                  <a:pt x="14712" y="7345"/>
                  <a:pt x="14706" y="7342"/>
                  <a:pt x="14701" y="7336"/>
                </a:cubicBezTo>
                <a:cubicBezTo>
                  <a:pt x="14690" y="7325"/>
                  <a:pt x="14678" y="7320"/>
                  <a:pt x="14665" y="7320"/>
                </a:cubicBezTo>
                <a:close/>
                <a:moveTo>
                  <a:pt x="17802" y="7427"/>
                </a:moveTo>
                <a:cubicBezTo>
                  <a:pt x="17798" y="7427"/>
                  <a:pt x="17794" y="7428"/>
                  <a:pt x="17791" y="7432"/>
                </a:cubicBezTo>
                <a:lnTo>
                  <a:pt x="17775" y="7447"/>
                </a:lnTo>
                <a:cubicBezTo>
                  <a:pt x="17761" y="7460"/>
                  <a:pt x="17773" y="7477"/>
                  <a:pt x="17787" y="7477"/>
                </a:cubicBezTo>
                <a:cubicBezTo>
                  <a:pt x="17791" y="7477"/>
                  <a:pt x="17795" y="7476"/>
                  <a:pt x="17799" y="7473"/>
                </a:cubicBezTo>
                <a:lnTo>
                  <a:pt x="17815" y="7457"/>
                </a:lnTo>
                <a:cubicBezTo>
                  <a:pt x="17828" y="7445"/>
                  <a:pt x="17816" y="7427"/>
                  <a:pt x="17802" y="7427"/>
                </a:cubicBezTo>
                <a:close/>
                <a:moveTo>
                  <a:pt x="11617" y="7452"/>
                </a:moveTo>
                <a:cubicBezTo>
                  <a:pt x="11613" y="7452"/>
                  <a:pt x="11609" y="7453"/>
                  <a:pt x="11606" y="7457"/>
                </a:cubicBezTo>
                <a:cubicBezTo>
                  <a:pt x="11600" y="7463"/>
                  <a:pt x="11595" y="7468"/>
                  <a:pt x="11590" y="7473"/>
                </a:cubicBezTo>
                <a:cubicBezTo>
                  <a:pt x="11577" y="7485"/>
                  <a:pt x="11590" y="7502"/>
                  <a:pt x="11603" y="7502"/>
                </a:cubicBezTo>
                <a:cubicBezTo>
                  <a:pt x="11607" y="7502"/>
                  <a:pt x="11611" y="7500"/>
                  <a:pt x="11615" y="7497"/>
                </a:cubicBezTo>
                <a:lnTo>
                  <a:pt x="11630" y="7481"/>
                </a:lnTo>
                <a:cubicBezTo>
                  <a:pt x="11642" y="7469"/>
                  <a:pt x="11630" y="7452"/>
                  <a:pt x="11617" y="7452"/>
                </a:cubicBezTo>
                <a:close/>
                <a:moveTo>
                  <a:pt x="2048" y="7372"/>
                </a:moveTo>
                <a:cubicBezTo>
                  <a:pt x="2030" y="7372"/>
                  <a:pt x="2010" y="7382"/>
                  <a:pt x="2000" y="7399"/>
                </a:cubicBezTo>
                <a:cubicBezTo>
                  <a:pt x="1984" y="7425"/>
                  <a:pt x="1995" y="7456"/>
                  <a:pt x="2020" y="7473"/>
                </a:cubicBezTo>
                <a:cubicBezTo>
                  <a:pt x="2036" y="7483"/>
                  <a:pt x="2050" y="7491"/>
                  <a:pt x="2064" y="7502"/>
                </a:cubicBezTo>
                <a:cubicBezTo>
                  <a:pt x="2072" y="7507"/>
                  <a:pt x="2080" y="7509"/>
                  <a:pt x="2089" y="7509"/>
                </a:cubicBezTo>
                <a:cubicBezTo>
                  <a:pt x="2108" y="7509"/>
                  <a:pt x="2127" y="7499"/>
                  <a:pt x="2137" y="7483"/>
                </a:cubicBezTo>
                <a:cubicBezTo>
                  <a:pt x="2153" y="7457"/>
                  <a:pt x="2143" y="7425"/>
                  <a:pt x="2119" y="7410"/>
                </a:cubicBezTo>
                <a:cubicBezTo>
                  <a:pt x="2103" y="7399"/>
                  <a:pt x="2088" y="7390"/>
                  <a:pt x="2073" y="7379"/>
                </a:cubicBezTo>
                <a:cubicBezTo>
                  <a:pt x="2066" y="7374"/>
                  <a:pt x="2057" y="7372"/>
                  <a:pt x="2048" y="7372"/>
                </a:cubicBezTo>
                <a:close/>
                <a:moveTo>
                  <a:pt x="10829" y="7439"/>
                </a:moveTo>
                <a:cubicBezTo>
                  <a:pt x="10783" y="7439"/>
                  <a:pt x="10783" y="7510"/>
                  <a:pt x="10829" y="7510"/>
                </a:cubicBezTo>
                <a:cubicBezTo>
                  <a:pt x="10873" y="7510"/>
                  <a:pt x="10874" y="7439"/>
                  <a:pt x="10829" y="7439"/>
                </a:cubicBezTo>
                <a:close/>
                <a:moveTo>
                  <a:pt x="9576" y="7409"/>
                </a:moveTo>
                <a:cubicBezTo>
                  <a:pt x="9553" y="7409"/>
                  <a:pt x="9528" y="7435"/>
                  <a:pt x="9542" y="7463"/>
                </a:cubicBezTo>
                <a:cubicBezTo>
                  <a:pt x="9547" y="7474"/>
                  <a:pt x="9552" y="7483"/>
                  <a:pt x="9557" y="7493"/>
                </a:cubicBezTo>
                <a:cubicBezTo>
                  <a:pt x="9564" y="7506"/>
                  <a:pt x="9574" y="7511"/>
                  <a:pt x="9585" y="7511"/>
                </a:cubicBezTo>
                <a:cubicBezTo>
                  <a:pt x="9608" y="7511"/>
                  <a:pt x="9632" y="7486"/>
                  <a:pt x="9618" y="7458"/>
                </a:cubicBezTo>
                <a:cubicBezTo>
                  <a:pt x="9613" y="7448"/>
                  <a:pt x="9608" y="7438"/>
                  <a:pt x="9604" y="7427"/>
                </a:cubicBezTo>
                <a:cubicBezTo>
                  <a:pt x="9597" y="7415"/>
                  <a:pt x="9587" y="7409"/>
                  <a:pt x="9576" y="7409"/>
                </a:cubicBezTo>
                <a:close/>
                <a:moveTo>
                  <a:pt x="5951" y="7460"/>
                </a:moveTo>
                <a:cubicBezTo>
                  <a:pt x="5907" y="7460"/>
                  <a:pt x="5906" y="7531"/>
                  <a:pt x="5951" y="7531"/>
                </a:cubicBezTo>
                <a:cubicBezTo>
                  <a:pt x="5997" y="7531"/>
                  <a:pt x="5997" y="7460"/>
                  <a:pt x="5951" y="7460"/>
                </a:cubicBezTo>
                <a:close/>
                <a:moveTo>
                  <a:pt x="20625" y="7478"/>
                </a:moveTo>
                <a:cubicBezTo>
                  <a:pt x="20579" y="7478"/>
                  <a:pt x="20579" y="7548"/>
                  <a:pt x="20625" y="7548"/>
                </a:cubicBezTo>
                <a:lnTo>
                  <a:pt x="20641" y="7548"/>
                </a:lnTo>
                <a:cubicBezTo>
                  <a:pt x="20687" y="7548"/>
                  <a:pt x="20687" y="7478"/>
                  <a:pt x="20641" y="7478"/>
                </a:cubicBezTo>
                <a:close/>
                <a:moveTo>
                  <a:pt x="21242" y="7433"/>
                </a:moveTo>
                <a:cubicBezTo>
                  <a:pt x="21219" y="7433"/>
                  <a:pt x="21196" y="7451"/>
                  <a:pt x="21191" y="7473"/>
                </a:cubicBezTo>
                <a:cubicBezTo>
                  <a:pt x="21183" y="7501"/>
                  <a:pt x="21199" y="7530"/>
                  <a:pt x="21228" y="7537"/>
                </a:cubicBezTo>
                <a:cubicBezTo>
                  <a:pt x="21243" y="7543"/>
                  <a:pt x="21258" y="7548"/>
                  <a:pt x="21272" y="7552"/>
                </a:cubicBezTo>
                <a:cubicBezTo>
                  <a:pt x="21277" y="7554"/>
                  <a:pt x="21282" y="7555"/>
                  <a:pt x="21286" y="7555"/>
                </a:cubicBezTo>
                <a:cubicBezTo>
                  <a:pt x="21310" y="7555"/>
                  <a:pt x="21333" y="7537"/>
                  <a:pt x="21338" y="7515"/>
                </a:cubicBezTo>
                <a:cubicBezTo>
                  <a:pt x="21345" y="7486"/>
                  <a:pt x="21328" y="7459"/>
                  <a:pt x="21301" y="7449"/>
                </a:cubicBezTo>
                <a:cubicBezTo>
                  <a:pt x="21285" y="7444"/>
                  <a:pt x="21271" y="7439"/>
                  <a:pt x="21256" y="7436"/>
                </a:cubicBezTo>
                <a:cubicBezTo>
                  <a:pt x="21251" y="7434"/>
                  <a:pt x="21246" y="7433"/>
                  <a:pt x="21242" y="7433"/>
                </a:cubicBezTo>
                <a:close/>
                <a:moveTo>
                  <a:pt x="17680" y="7471"/>
                </a:moveTo>
                <a:cubicBezTo>
                  <a:pt x="17677" y="7471"/>
                  <a:pt x="17674" y="7472"/>
                  <a:pt x="17671" y="7473"/>
                </a:cubicBezTo>
                <a:cubicBezTo>
                  <a:pt x="17646" y="7478"/>
                  <a:pt x="17621" y="7484"/>
                  <a:pt x="17597" y="7489"/>
                </a:cubicBezTo>
                <a:cubicBezTo>
                  <a:pt x="17554" y="7498"/>
                  <a:pt x="17566" y="7558"/>
                  <a:pt x="17605" y="7558"/>
                </a:cubicBezTo>
                <a:cubicBezTo>
                  <a:pt x="17608" y="7558"/>
                  <a:pt x="17611" y="7558"/>
                  <a:pt x="17615" y="7557"/>
                </a:cubicBezTo>
                <a:cubicBezTo>
                  <a:pt x="17640" y="7552"/>
                  <a:pt x="17665" y="7546"/>
                  <a:pt x="17689" y="7541"/>
                </a:cubicBezTo>
                <a:cubicBezTo>
                  <a:pt x="17731" y="7531"/>
                  <a:pt x="17717" y="7471"/>
                  <a:pt x="17680" y="7471"/>
                </a:cubicBezTo>
                <a:close/>
                <a:moveTo>
                  <a:pt x="18207" y="7518"/>
                </a:moveTo>
                <a:cubicBezTo>
                  <a:pt x="18193" y="7518"/>
                  <a:pt x="18182" y="7536"/>
                  <a:pt x="18194" y="7548"/>
                </a:cubicBezTo>
                <a:cubicBezTo>
                  <a:pt x="18199" y="7553"/>
                  <a:pt x="18205" y="7558"/>
                  <a:pt x="18210" y="7564"/>
                </a:cubicBezTo>
                <a:cubicBezTo>
                  <a:pt x="18213" y="7567"/>
                  <a:pt x="18217" y="7569"/>
                  <a:pt x="18221" y="7569"/>
                </a:cubicBezTo>
                <a:cubicBezTo>
                  <a:pt x="18234" y="7569"/>
                  <a:pt x="18246" y="7551"/>
                  <a:pt x="18234" y="7539"/>
                </a:cubicBezTo>
                <a:lnTo>
                  <a:pt x="18218" y="7523"/>
                </a:lnTo>
                <a:cubicBezTo>
                  <a:pt x="18214" y="7519"/>
                  <a:pt x="18211" y="7518"/>
                  <a:pt x="18207" y="7518"/>
                </a:cubicBezTo>
                <a:close/>
                <a:moveTo>
                  <a:pt x="3878" y="7451"/>
                </a:moveTo>
                <a:cubicBezTo>
                  <a:pt x="3859" y="7451"/>
                  <a:pt x="3840" y="7460"/>
                  <a:pt x="3831" y="7478"/>
                </a:cubicBezTo>
                <a:cubicBezTo>
                  <a:pt x="3826" y="7488"/>
                  <a:pt x="3821" y="7497"/>
                  <a:pt x="3816" y="7507"/>
                </a:cubicBezTo>
                <a:cubicBezTo>
                  <a:pt x="3802" y="7533"/>
                  <a:pt x="3807" y="7565"/>
                  <a:pt x="3834" y="7580"/>
                </a:cubicBezTo>
                <a:cubicBezTo>
                  <a:pt x="3843" y="7585"/>
                  <a:pt x="3853" y="7587"/>
                  <a:pt x="3863" y="7587"/>
                </a:cubicBezTo>
                <a:cubicBezTo>
                  <a:pt x="3881" y="7587"/>
                  <a:pt x="3900" y="7579"/>
                  <a:pt x="3908" y="7562"/>
                </a:cubicBezTo>
                <a:cubicBezTo>
                  <a:pt x="3913" y="7551"/>
                  <a:pt x="3918" y="7542"/>
                  <a:pt x="3924" y="7531"/>
                </a:cubicBezTo>
                <a:cubicBezTo>
                  <a:pt x="3937" y="7505"/>
                  <a:pt x="3932" y="7474"/>
                  <a:pt x="3905" y="7458"/>
                </a:cubicBezTo>
                <a:cubicBezTo>
                  <a:pt x="3897" y="7453"/>
                  <a:pt x="3887" y="7451"/>
                  <a:pt x="3878" y="7451"/>
                </a:cubicBezTo>
                <a:close/>
                <a:moveTo>
                  <a:pt x="3174" y="7512"/>
                </a:moveTo>
                <a:cubicBezTo>
                  <a:pt x="3146" y="7512"/>
                  <a:pt x="3122" y="7549"/>
                  <a:pt x="3147" y="7573"/>
                </a:cubicBezTo>
                <a:cubicBezTo>
                  <a:pt x="3157" y="7584"/>
                  <a:pt x="3167" y="7594"/>
                  <a:pt x="3178" y="7603"/>
                </a:cubicBezTo>
                <a:cubicBezTo>
                  <a:pt x="3185" y="7611"/>
                  <a:pt x="3193" y="7614"/>
                  <a:pt x="3201" y="7614"/>
                </a:cubicBezTo>
                <a:cubicBezTo>
                  <a:pt x="3228" y="7614"/>
                  <a:pt x="3253" y="7578"/>
                  <a:pt x="3227" y="7553"/>
                </a:cubicBezTo>
                <a:lnTo>
                  <a:pt x="3198" y="7523"/>
                </a:lnTo>
                <a:cubicBezTo>
                  <a:pt x="3190" y="7515"/>
                  <a:pt x="3182" y="7512"/>
                  <a:pt x="3174" y="7512"/>
                </a:cubicBezTo>
                <a:close/>
                <a:moveTo>
                  <a:pt x="22682" y="7523"/>
                </a:moveTo>
                <a:cubicBezTo>
                  <a:pt x="22670" y="7523"/>
                  <a:pt x="22658" y="7528"/>
                  <a:pt x="22647" y="7539"/>
                </a:cubicBezTo>
                <a:lnTo>
                  <a:pt x="22631" y="7554"/>
                </a:lnTo>
                <a:cubicBezTo>
                  <a:pt x="22594" y="7592"/>
                  <a:pt x="22630" y="7647"/>
                  <a:pt x="22671" y="7647"/>
                </a:cubicBezTo>
                <a:cubicBezTo>
                  <a:pt x="22683" y="7647"/>
                  <a:pt x="22695" y="7642"/>
                  <a:pt x="22706" y="7631"/>
                </a:cubicBezTo>
                <a:lnTo>
                  <a:pt x="22722" y="7615"/>
                </a:lnTo>
                <a:cubicBezTo>
                  <a:pt x="22759" y="7578"/>
                  <a:pt x="22723" y="7523"/>
                  <a:pt x="22682" y="7523"/>
                </a:cubicBezTo>
                <a:close/>
                <a:moveTo>
                  <a:pt x="21948" y="7586"/>
                </a:moveTo>
                <a:cubicBezTo>
                  <a:pt x="21940" y="7586"/>
                  <a:pt x="21932" y="7589"/>
                  <a:pt x="21924" y="7596"/>
                </a:cubicBezTo>
                <a:lnTo>
                  <a:pt x="21909" y="7612"/>
                </a:lnTo>
                <a:cubicBezTo>
                  <a:pt x="21882" y="7636"/>
                  <a:pt x="21907" y="7672"/>
                  <a:pt x="21935" y="7672"/>
                </a:cubicBezTo>
                <a:cubicBezTo>
                  <a:pt x="21942" y="7672"/>
                  <a:pt x="21951" y="7669"/>
                  <a:pt x="21958" y="7662"/>
                </a:cubicBezTo>
                <a:lnTo>
                  <a:pt x="21974" y="7646"/>
                </a:lnTo>
                <a:cubicBezTo>
                  <a:pt x="21999" y="7621"/>
                  <a:pt x="21975" y="7586"/>
                  <a:pt x="21948" y="7586"/>
                </a:cubicBezTo>
                <a:close/>
                <a:moveTo>
                  <a:pt x="18839" y="7544"/>
                </a:moveTo>
                <a:cubicBezTo>
                  <a:pt x="18834" y="7544"/>
                  <a:pt x="18829" y="7545"/>
                  <a:pt x="18825" y="7547"/>
                </a:cubicBezTo>
                <a:cubicBezTo>
                  <a:pt x="18799" y="7557"/>
                  <a:pt x="18774" y="7567"/>
                  <a:pt x="18750" y="7577"/>
                </a:cubicBezTo>
                <a:cubicBezTo>
                  <a:pt x="18724" y="7588"/>
                  <a:pt x="18704" y="7612"/>
                  <a:pt x="18713" y="7642"/>
                </a:cubicBezTo>
                <a:cubicBezTo>
                  <a:pt x="18719" y="7663"/>
                  <a:pt x="18741" y="7682"/>
                  <a:pt x="18763" y="7682"/>
                </a:cubicBezTo>
                <a:cubicBezTo>
                  <a:pt x="18768" y="7682"/>
                  <a:pt x="18773" y="7681"/>
                  <a:pt x="18778" y="7679"/>
                </a:cubicBezTo>
                <a:cubicBezTo>
                  <a:pt x="18804" y="7668"/>
                  <a:pt x="18829" y="7659"/>
                  <a:pt x="18853" y="7649"/>
                </a:cubicBezTo>
                <a:cubicBezTo>
                  <a:pt x="18879" y="7638"/>
                  <a:pt x="18899" y="7614"/>
                  <a:pt x="18891" y="7584"/>
                </a:cubicBezTo>
                <a:cubicBezTo>
                  <a:pt x="18884" y="7563"/>
                  <a:pt x="18861" y="7544"/>
                  <a:pt x="18839" y="7544"/>
                </a:cubicBezTo>
                <a:close/>
                <a:moveTo>
                  <a:pt x="13627" y="7591"/>
                </a:moveTo>
                <a:cubicBezTo>
                  <a:pt x="13603" y="7591"/>
                  <a:pt x="13578" y="7616"/>
                  <a:pt x="13593" y="7643"/>
                </a:cubicBezTo>
                <a:cubicBezTo>
                  <a:pt x="13598" y="7654"/>
                  <a:pt x="13603" y="7663"/>
                  <a:pt x="13609" y="7674"/>
                </a:cubicBezTo>
                <a:cubicBezTo>
                  <a:pt x="13615" y="7686"/>
                  <a:pt x="13626" y="7692"/>
                  <a:pt x="13636" y="7692"/>
                </a:cubicBezTo>
                <a:cubicBezTo>
                  <a:pt x="13660" y="7692"/>
                  <a:pt x="13685" y="7666"/>
                  <a:pt x="13670" y="7638"/>
                </a:cubicBezTo>
                <a:cubicBezTo>
                  <a:pt x="13665" y="7630"/>
                  <a:pt x="13660" y="7619"/>
                  <a:pt x="13655" y="7609"/>
                </a:cubicBezTo>
                <a:cubicBezTo>
                  <a:pt x="13648" y="7596"/>
                  <a:pt x="13637" y="7591"/>
                  <a:pt x="13627" y="7591"/>
                </a:cubicBezTo>
                <a:close/>
                <a:moveTo>
                  <a:pt x="17034" y="7632"/>
                </a:moveTo>
                <a:cubicBezTo>
                  <a:pt x="16989" y="7632"/>
                  <a:pt x="16989" y="7703"/>
                  <a:pt x="17034" y="7703"/>
                </a:cubicBezTo>
                <a:lnTo>
                  <a:pt x="17050" y="7703"/>
                </a:lnTo>
                <a:cubicBezTo>
                  <a:pt x="17050" y="7703"/>
                  <a:pt x="17051" y="7703"/>
                  <a:pt x="17051" y="7703"/>
                </a:cubicBezTo>
                <a:cubicBezTo>
                  <a:pt x="17096" y="7703"/>
                  <a:pt x="17096" y="7633"/>
                  <a:pt x="17050" y="7632"/>
                </a:cubicBezTo>
                <a:close/>
                <a:moveTo>
                  <a:pt x="12626" y="7556"/>
                </a:moveTo>
                <a:cubicBezTo>
                  <a:pt x="12585" y="7556"/>
                  <a:pt x="12549" y="7609"/>
                  <a:pt x="12586" y="7646"/>
                </a:cubicBezTo>
                <a:lnTo>
                  <a:pt x="12630" y="7690"/>
                </a:lnTo>
                <a:cubicBezTo>
                  <a:pt x="12641" y="7702"/>
                  <a:pt x="12654" y="7706"/>
                  <a:pt x="12666" y="7706"/>
                </a:cubicBezTo>
                <a:cubicBezTo>
                  <a:pt x="12707" y="7706"/>
                  <a:pt x="12744" y="7653"/>
                  <a:pt x="12707" y="7616"/>
                </a:cubicBezTo>
                <a:lnTo>
                  <a:pt x="12663" y="7572"/>
                </a:lnTo>
                <a:cubicBezTo>
                  <a:pt x="12651" y="7561"/>
                  <a:pt x="12639" y="7556"/>
                  <a:pt x="12626" y="7556"/>
                </a:cubicBezTo>
                <a:close/>
                <a:moveTo>
                  <a:pt x="7514" y="7645"/>
                </a:moveTo>
                <a:cubicBezTo>
                  <a:pt x="7468" y="7645"/>
                  <a:pt x="7468" y="7716"/>
                  <a:pt x="7514" y="7716"/>
                </a:cubicBezTo>
                <a:cubicBezTo>
                  <a:pt x="7559" y="7716"/>
                  <a:pt x="7559" y="7645"/>
                  <a:pt x="7514" y="7645"/>
                </a:cubicBezTo>
                <a:close/>
                <a:moveTo>
                  <a:pt x="16523" y="7662"/>
                </a:moveTo>
                <a:cubicBezTo>
                  <a:pt x="16478" y="7662"/>
                  <a:pt x="16478" y="7732"/>
                  <a:pt x="16524" y="7732"/>
                </a:cubicBezTo>
                <a:cubicBezTo>
                  <a:pt x="16570" y="7732"/>
                  <a:pt x="16570" y="7662"/>
                  <a:pt x="16524" y="7662"/>
                </a:cubicBezTo>
                <a:cubicBezTo>
                  <a:pt x="16524" y="7662"/>
                  <a:pt x="16523" y="7662"/>
                  <a:pt x="16523" y="7662"/>
                </a:cubicBezTo>
                <a:close/>
                <a:moveTo>
                  <a:pt x="8009" y="7628"/>
                </a:moveTo>
                <a:cubicBezTo>
                  <a:pt x="7940" y="7630"/>
                  <a:pt x="7940" y="7735"/>
                  <a:pt x="8009" y="7735"/>
                </a:cubicBezTo>
                <a:cubicBezTo>
                  <a:pt x="8079" y="7735"/>
                  <a:pt x="8079" y="7628"/>
                  <a:pt x="8009" y="7628"/>
                </a:cubicBezTo>
                <a:close/>
                <a:moveTo>
                  <a:pt x="6883" y="7656"/>
                </a:moveTo>
                <a:cubicBezTo>
                  <a:pt x="6814" y="7656"/>
                  <a:pt x="6814" y="7763"/>
                  <a:pt x="6883" y="7763"/>
                </a:cubicBezTo>
                <a:cubicBezTo>
                  <a:pt x="6951" y="7763"/>
                  <a:pt x="6951" y="7656"/>
                  <a:pt x="6883" y="7656"/>
                </a:cubicBezTo>
                <a:close/>
                <a:moveTo>
                  <a:pt x="9790" y="7712"/>
                </a:moveTo>
                <a:cubicBezTo>
                  <a:pt x="9786" y="7712"/>
                  <a:pt x="9782" y="7713"/>
                  <a:pt x="9779" y="7717"/>
                </a:cubicBezTo>
                <a:lnTo>
                  <a:pt x="9763" y="7732"/>
                </a:lnTo>
                <a:cubicBezTo>
                  <a:pt x="9750" y="7744"/>
                  <a:pt x="9762" y="7763"/>
                  <a:pt x="9776" y="7763"/>
                </a:cubicBezTo>
                <a:cubicBezTo>
                  <a:pt x="9780" y="7763"/>
                  <a:pt x="9784" y="7761"/>
                  <a:pt x="9788" y="7757"/>
                </a:cubicBezTo>
                <a:lnTo>
                  <a:pt x="9804" y="7742"/>
                </a:lnTo>
                <a:cubicBezTo>
                  <a:pt x="9816" y="7730"/>
                  <a:pt x="9803" y="7712"/>
                  <a:pt x="9790" y="7712"/>
                </a:cubicBezTo>
                <a:close/>
                <a:moveTo>
                  <a:pt x="18463" y="7713"/>
                </a:moveTo>
                <a:cubicBezTo>
                  <a:pt x="18447" y="7713"/>
                  <a:pt x="18436" y="7737"/>
                  <a:pt x="18454" y="7746"/>
                </a:cubicBezTo>
                <a:cubicBezTo>
                  <a:pt x="18464" y="7751"/>
                  <a:pt x="18474" y="7756"/>
                  <a:pt x="18484" y="7762"/>
                </a:cubicBezTo>
                <a:cubicBezTo>
                  <a:pt x="18487" y="7763"/>
                  <a:pt x="18490" y="7764"/>
                  <a:pt x="18493" y="7764"/>
                </a:cubicBezTo>
                <a:cubicBezTo>
                  <a:pt x="18509" y="7764"/>
                  <a:pt x="18519" y="7740"/>
                  <a:pt x="18503" y="7731"/>
                </a:cubicBezTo>
                <a:cubicBezTo>
                  <a:pt x="18492" y="7726"/>
                  <a:pt x="18483" y="7721"/>
                  <a:pt x="18473" y="7716"/>
                </a:cubicBezTo>
                <a:cubicBezTo>
                  <a:pt x="18469" y="7714"/>
                  <a:pt x="18466" y="7713"/>
                  <a:pt x="18463" y="7713"/>
                </a:cubicBezTo>
                <a:close/>
                <a:moveTo>
                  <a:pt x="5574" y="7669"/>
                </a:moveTo>
                <a:cubicBezTo>
                  <a:pt x="5569" y="7669"/>
                  <a:pt x="5563" y="7671"/>
                  <a:pt x="5557" y="7675"/>
                </a:cubicBezTo>
                <a:cubicBezTo>
                  <a:pt x="5541" y="7685"/>
                  <a:pt x="5526" y="7695"/>
                  <a:pt x="5513" y="7705"/>
                </a:cubicBezTo>
                <a:cubicBezTo>
                  <a:pt x="5480" y="7726"/>
                  <a:pt x="5500" y="7773"/>
                  <a:pt x="5529" y="7773"/>
                </a:cubicBezTo>
                <a:cubicBezTo>
                  <a:pt x="5535" y="7773"/>
                  <a:pt x="5541" y="7771"/>
                  <a:pt x="5547" y="7767"/>
                </a:cubicBezTo>
                <a:cubicBezTo>
                  <a:pt x="5563" y="7756"/>
                  <a:pt x="5578" y="7747"/>
                  <a:pt x="5592" y="7737"/>
                </a:cubicBezTo>
                <a:cubicBezTo>
                  <a:pt x="5624" y="7715"/>
                  <a:pt x="5604" y="7669"/>
                  <a:pt x="5574" y="7669"/>
                </a:cubicBezTo>
                <a:close/>
                <a:moveTo>
                  <a:pt x="5003" y="7636"/>
                </a:moveTo>
                <a:cubicBezTo>
                  <a:pt x="4999" y="7636"/>
                  <a:pt x="4994" y="7637"/>
                  <a:pt x="4990" y="7638"/>
                </a:cubicBezTo>
                <a:cubicBezTo>
                  <a:pt x="4964" y="7646"/>
                  <a:pt x="4944" y="7677"/>
                  <a:pt x="4953" y="7704"/>
                </a:cubicBezTo>
                <a:cubicBezTo>
                  <a:pt x="4959" y="7719"/>
                  <a:pt x="4964" y="7732"/>
                  <a:pt x="4968" y="7748"/>
                </a:cubicBezTo>
                <a:cubicBezTo>
                  <a:pt x="4975" y="7771"/>
                  <a:pt x="4995" y="7787"/>
                  <a:pt x="5018" y="7787"/>
                </a:cubicBezTo>
                <a:cubicBezTo>
                  <a:pt x="5023" y="7787"/>
                  <a:pt x="5028" y="7786"/>
                  <a:pt x="5033" y="7785"/>
                </a:cubicBezTo>
                <a:cubicBezTo>
                  <a:pt x="5059" y="7777"/>
                  <a:pt x="5079" y="7747"/>
                  <a:pt x="5070" y="7720"/>
                </a:cubicBezTo>
                <a:cubicBezTo>
                  <a:pt x="5064" y="7704"/>
                  <a:pt x="5059" y="7689"/>
                  <a:pt x="5055" y="7675"/>
                </a:cubicBezTo>
                <a:cubicBezTo>
                  <a:pt x="5048" y="7652"/>
                  <a:pt x="5027" y="7636"/>
                  <a:pt x="5003" y="7636"/>
                </a:cubicBezTo>
                <a:close/>
                <a:moveTo>
                  <a:pt x="22593" y="7709"/>
                </a:moveTo>
                <a:cubicBezTo>
                  <a:pt x="22576" y="7709"/>
                  <a:pt x="22558" y="7720"/>
                  <a:pt x="22558" y="7743"/>
                </a:cubicBezTo>
                <a:lnTo>
                  <a:pt x="22558" y="7773"/>
                </a:lnTo>
                <a:cubicBezTo>
                  <a:pt x="22558" y="7796"/>
                  <a:pt x="22576" y="7808"/>
                  <a:pt x="22593" y="7808"/>
                </a:cubicBezTo>
                <a:cubicBezTo>
                  <a:pt x="22611" y="7808"/>
                  <a:pt x="22628" y="7796"/>
                  <a:pt x="22628" y="7773"/>
                </a:cubicBezTo>
                <a:lnTo>
                  <a:pt x="22628" y="7743"/>
                </a:lnTo>
                <a:cubicBezTo>
                  <a:pt x="22628" y="7720"/>
                  <a:pt x="22611" y="7709"/>
                  <a:pt x="22593" y="7709"/>
                </a:cubicBezTo>
                <a:close/>
                <a:moveTo>
                  <a:pt x="8672" y="7690"/>
                </a:moveTo>
                <a:cubicBezTo>
                  <a:pt x="8631" y="7690"/>
                  <a:pt x="8595" y="7744"/>
                  <a:pt x="8632" y="7782"/>
                </a:cubicBezTo>
                <a:lnTo>
                  <a:pt x="8648" y="7797"/>
                </a:lnTo>
                <a:cubicBezTo>
                  <a:pt x="8659" y="7808"/>
                  <a:pt x="8672" y="7813"/>
                  <a:pt x="8684" y="7813"/>
                </a:cubicBezTo>
                <a:cubicBezTo>
                  <a:pt x="8725" y="7813"/>
                  <a:pt x="8762" y="7760"/>
                  <a:pt x="8725" y="7722"/>
                </a:cubicBezTo>
                <a:lnTo>
                  <a:pt x="8709" y="7706"/>
                </a:lnTo>
                <a:cubicBezTo>
                  <a:pt x="8697" y="7695"/>
                  <a:pt x="8685" y="7690"/>
                  <a:pt x="8672" y="7690"/>
                </a:cubicBezTo>
                <a:close/>
                <a:moveTo>
                  <a:pt x="600" y="7657"/>
                </a:moveTo>
                <a:cubicBezTo>
                  <a:pt x="582" y="7657"/>
                  <a:pt x="565" y="7668"/>
                  <a:pt x="566" y="7690"/>
                </a:cubicBezTo>
                <a:cubicBezTo>
                  <a:pt x="569" y="7735"/>
                  <a:pt x="587" y="7777"/>
                  <a:pt x="623" y="7806"/>
                </a:cubicBezTo>
                <a:cubicBezTo>
                  <a:pt x="630" y="7812"/>
                  <a:pt x="639" y="7816"/>
                  <a:pt x="649" y="7816"/>
                </a:cubicBezTo>
                <a:cubicBezTo>
                  <a:pt x="657" y="7816"/>
                  <a:pt x="665" y="7813"/>
                  <a:pt x="672" y="7806"/>
                </a:cubicBezTo>
                <a:cubicBezTo>
                  <a:pt x="685" y="7794"/>
                  <a:pt x="689" y="7769"/>
                  <a:pt x="673" y="7756"/>
                </a:cubicBezTo>
                <a:cubicBezTo>
                  <a:pt x="652" y="7740"/>
                  <a:pt x="638" y="7719"/>
                  <a:pt x="637" y="7690"/>
                </a:cubicBezTo>
                <a:cubicBezTo>
                  <a:pt x="636" y="7668"/>
                  <a:pt x="617" y="7657"/>
                  <a:pt x="600" y="7657"/>
                </a:cubicBezTo>
                <a:close/>
                <a:moveTo>
                  <a:pt x="10691" y="7725"/>
                </a:moveTo>
                <a:cubicBezTo>
                  <a:pt x="10622" y="7725"/>
                  <a:pt x="10622" y="7832"/>
                  <a:pt x="10691" y="7832"/>
                </a:cubicBezTo>
                <a:lnTo>
                  <a:pt x="10707" y="7832"/>
                </a:lnTo>
                <a:cubicBezTo>
                  <a:pt x="10777" y="7832"/>
                  <a:pt x="10777" y="7725"/>
                  <a:pt x="10707" y="7725"/>
                </a:cubicBezTo>
                <a:close/>
                <a:moveTo>
                  <a:pt x="16254" y="7723"/>
                </a:moveTo>
                <a:cubicBezTo>
                  <a:pt x="16230" y="7723"/>
                  <a:pt x="16206" y="7748"/>
                  <a:pt x="16222" y="7774"/>
                </a:cubicBezTo>
                <a:cubicBezTo>
                  <a:pt x="16233" y="7789"/>
                  <a:pt x="16242" y="7804"/>
                  <a:pt x="16253" y="7819"/>
                </a:cubicBezTo>
                <a:cubicBezTo>
                  <a:pt x="16260" y="7831"/>
                  <a:pt x="16271" y="7835"/>
                  <a:pt x="16282" y="7835"/>
                </a:cubicBezTo>
                <a:cubicBezTo>
                  <a:pt x="16307" y="7835"/>
                  <a:pt x="16332" y="7810"/>
                  <a:pt x="16314" y="7784"/>
                </a:cubicBezTo>
                <a:cubicBezTo>
                  <a:pt x="16304" y="7768"/>
                  <a:pt x="16295" y="7753"/>
                  <a:pt x="16284" y="7740"/>
                </a:cubicBezTo>
                <a:cubicBezTo>
                  <a:pt x="16276" y="7728"/>
                  <a:pt x="16265" y="7723"/>
                  <a:pt x="16254" y="7723"/>
                </a:cubicBezTo>
                <a:close/>
                <a:moveTo>
                  <a:pt x="19953" y="7731"/>
                </a:moveTo>
                <a:cubicBezTo>
                  <a:pt x="19947" y="7731"/>
                  <a:pt x="19940" y="7733"/>
                  <a:pt x="19934" y="7738"/>
                </a:cubicBezTo>
                <a:cubicBezTo>
                  <a:pt x="19919" y="7748"/>
                  <a:pt x="19904" y="7759"/>
                  <a:pt x="19889" y="7768"/>
                </a:cubicBezTo>
                <a:cubicBezTo>
                  <a:pt x="19857" y="7790"/>
                  <a:pt x="19877" y="7836"/>
                  <a:pt x="19906" y="7836"/>
                </a:cubicBezTo>
                <a:cubicBezTo>
                  <a:pt x="19912" y="7836"/>
                  <a:pt x="19918" y="7834"/>
                  <a:pt x="19925" y="7830"/>
                </a:cubicBezTo>
                <a:cubicBezTo>
                  <a:pt x="19939" y="7819"/>
                  <a:pt x="19955" y="7809"/>
                  <a:pt x="19970" y="7799"/>
                </a:cubicBezTo>
                <a:cubicBezTo>
                  <a:pt x="20001" y="7778"/>
                  <a:pt x="19982" y="7731"/>
                  <a:pt x="19953" y="7731"/>
                </a:cubicBezTo>
                <a:close/>
                <a:moveTo>
                  <a:pt x="3833" y="7724"/>
                </a:moveTo>
                <a:cubicBezTo>
                  <a:pt x="3806" y="7724"/>
                  <a:pt x="3780" y="7741"/>
                  <a:pt x="3780" y="7776"/>
                </a:cubicBezTo>
                <a:lnTo>
                  <a:pt x="3780" y="7806"/>
                </a:lnTo>
                <a:cubicBezTo>
                  <a:pt x="3780" y="7841"/>
                  <a:pt x="3807" y="7858"/>
                  <a:pt x="3833" y="7858"/>
                </a:cubicBezTo>
                <a:cubicBezTo>
                  <a:pt x="3860" y="7858"/>
                  <a:pt x="3887" y="7841"/>
                  <a:pt x="3887" y="7806"/>
                </a:cubicBezTo>
                <a:lnTo>
                  <a:pt x="3887" y="7776"/>
                </a:lnTo>
                <a:cubicBezTo>
                  <a:pt x="3886" y="7741"/>
                  <a:pt x="3860" y="7724"/>
                  <a:pt x="3833" y="7724"/>
                </a:cubicBezTo>
                <a:close/>
                <a:moveTo>
                  <a:pt x="6769" y="7840"/>
                </a:moveTo>
                <a:cubicBezTo>
                  <a:pt x="6747" y="7840"/>
                  <a:pt x="6747" y="7876"/>
                  <a:pt x="6770" y="7876"/>
                </a:cubicBezTo>
                <a:lnTo>
                  <a:pt x="6814" y="7876"/>
                </a:lnTo>
                <a:cubicBezTo>
                  <a:pt x="6838" y="7876"/>
                  <a:pt x="6838" y="7840"/>
                  <a:pt x="6814" y="7840"/>
                </a:cubicBezTo>
                <a:lnTo>
                  <a:pt x="6770" y="7840"/>
                </a:lnTo>
                <a:cubicBezTo>
                  <a:pt x="6770" y="7840"/>
                  <a:pt x="6769" y="7840"/>
                  <a:pt x="6769" y="7840"/>
                </a:cubicBezTo>
                <a:close/>
                <a:moveTo>
                  <a:pt x="22293" y="7797"/>
                </a:moveTo>
                <a:cubicBezTo>
                  <a:pt x="22266" y="7797"/>
                  <a:pt x="22242" y="7833"/>
                  <a:pt x="22267" y="7857"/>
                </a:cubicBezTo>
                <a:lnTo>
                  <a:pt x="22283" y="7873"/>
                </a:lnTo>
                <a:cubicBezTo>
                  <a:pt x="22290" y="7880"/>
                  <a:pt x="22298" y="7883"/>
                  <a:pt x="22306" y="7883"/>
                </a:cubicBezTo>
                <a:cubicBezTo>
                  <a:pt x="22333" y="7883"/>
                  <a:pt x="22358" y="7848"/>
                  <a:pt x="22333" y="7823"/>
                </a:cubicBezTo>
                <a:lnTo>
                  <a:pt x="22317" y="7808"/>
                </a:lnTo>
                <a:cubicBezTo>
                  <a:pt x="22310" y="7800"/>
                  <a:pt x="22301" y="7797"/>
                  <a:pt x="22293" y="7797"/>
                </a:cubicBezTo>
                <a:close/>
                <a:moveTo>
                  <a:pt x="17712" y="7781"/>
                </a:moveTo>
                <a:cubicBezTo>
                  <a:pt x="17671" y="7781"/>
                  <a:pt x="17635" y="7835"/>
                  <a:pt x="17672" y="7872"/>
                </a:cubicBezTo>
                <a:cubicBezTo>
                  <a:pt x="17677" y="7878"/>
                  <a:pt x="17683" y="7883"/>
                  <a:pt x="17688" y="7887"/>
                </a:cubicBezTo>
                <a:cubicBezTo>
                  <a:pt x="17699" y="7898"/>
                  <a:pt x="17711" y="7903"/>
                  <a:pt x="17723" y="7903"/>
                </a:cubicBezTo>
                <a:cubicBezTo>
                  <a:pt x="17764" y="7903"/>
                  <a:pt x="17802" y="7850"/>
                  <a:pt x="17764" y="7813"/>
                </a:cubicBezTo>
                <a:lnTo>
                  <a:pt x="17749" y="7797"/>
                </a:lnTo>
                <a:cubicBezTo>
                  <a:pt x="17737" y="7786"/>
                  <a:pt x="17725" y="7781"/>
                  <a:pt x="17712" y="7781"/>
                </a:cubicBezTo>
                <a:close/>
                <a:moveTo>
                  <a:pt x="377" y="7836"/>
                </a:moveTo>
                <a:cubicBezTo>
                  <a:pt x="332" y="7836"/>
                  <a:pt x="330" y="7907"/>
                  <a:pt x="377" y="7907"/>
                </a:cubicBezTo>
                <a:cubicBezTo>
                  <a:pt x="423" y="7907"/>
                  <a:pt x="423" y="7836"/>
                  <a:pt x="377" y="7836"/>
                </a:cubicBezTo>
                <a:close/>
                <a:moveTo>
                  <a:pt x="17214" y="7842"/>
                </a:moveTo>
                <a:cubicBezTo>
                  <a:pt x="17168" y="7842"/>
                  <a:pt x="17168" y="7914"/>
                  <a:pt x="17214" y="7914"/>
                </a:cubicBezTo>
                <a:cubicBezTo>
                  <a:pt x="17215" y="7914"/>
                  <a:pt x="17215" y="7914"/>
                  <a:pt x="17215" y="7914"/>
                </a:cubicBezTo>
                <a:cubicBezTo>
                  <a:pt x="17259" y="7914"/>
                  <a:pt x="17259" y="7844"/>
                  <a:pt x="17214" y="7842"/>
                </a:cubicBezTo>
                <a:close/>
                <a:moveTo>
                  <a:pt x="19409" y="7836"/>
                </a:moveTo>
                <a:cubicBezTo>
                  <a:pt x="19406" y="7836"/>
                  <a:pt x="19403" y="7836"/>
                  <a:pt x="19400" y="7837"/>
                </a:cubicBezTo>
                <a:cubicBezTo>
                  <a:pt x="19380" y="7842"/>
                  <a:pt x="19360" y="7848"/>
                  <a:pt x="19339" y="7852"/>
                </a:cubicBezTo>
                <a:cubicBezTo>
                  <a:pt x="19298" y="7861"/>
                  <a:pt x="19310" y="7921"/>
                  <a:pt x="19349" y="7921"/>
                </a:cubicBezTo>
                <a:cubicBezTo>
                  <a:pt x="19351" y="7921"/>
                  <a:pt x="19355" y="7921"/>
                  <a:pt x="19358" y="7920"/>
                </a:cubicBezTo>
                <a:cubicBezTo>
                  <a:pt x="19378" y="7915"/>
                  <a:pt x="19397" y="7909"/>
                  <a:pt x="19417" y="7905"/>
                </a:cubicBezTo>
                <a:cubicBezTo>
                  <a:pt x="19459" y="7895"/>
                  <a:pt x="19446" y="7836"/>
                  <a:pt x="19409" y="7836"/>
                </a:cubicBezTo>
                <a:close/>
                <a:moveTo>
                  <a:pt x="17409" y="7826"/>
                </a:moveTo>
                <a:cubicBezTo>
                  <a:pt x="17341" y="7826"/>
                  <a:pt x="17341" y="7933"/>
                  <a:pt x="17409" y="7933"/>
                </a:cubicBezTo>
                <a:lnTo>
                  <a:pt x="17425" y="7933"/>
                </a:lnTo>
                <a:cubicBezTo>
                  <a:pt x="17493" y="7933"/>
                  <a:pt x="17494" y="7826"/>
                  <a:pt x="17425" y="7826"/>
                </a:cubicBezTo>
                <a:close/>
                <a:moveTo>
                  <a:pt x="14125" y="7803"/>
                </a:moveTo>
                <a:cubicBezTo>
                  <a:pt x="14104" y="7803"/>
                  <a:pt x="14082" y="7820"/>
                  <a:pt x="14087" y="7847"/>
                </a:cubicBezTo>
                <a:cubicBezTo>
                  <a:pt x="14093" y="7872"/>
                  <a:pt x="14098" y="7897"/>
                  <a:pt x="14101" y="7921"/>
                </a:cubicBezTo>
                <a:cubicBezTo>
                  <a:pt x="14105" y="7939"/>
                  <a:pt x="14118" y="7947"/>
                  <a:pt x="14132" y="7947"/>
                </a:cubicBezTo>
                <a:cubicBezTo>
                  <a:pt x="14153" y="7947"/>
                  <a:pt x="14175" y="7929"/>
                  <a:pt x="14169" y="7903"/>
                </a:cubicBezTo>
                <a:cubicBezTo>
                  <a:pt x="14165" y="7878"/>
                  <a:pt x="14161" y="7853"/>
                  <a:pt x="14155" y="7829"/>
                </a:cubicBezTo>
                <a:cubicBezTo>
                  <a:pt x="14152" y="7811"/>
                  <a:pt x="14138" y="7803"/>
                  <a:pt x="14125" y="7803"/>
                </a:cubicBezTo>
                <a:close/>
                <a:moveTo>
                  <a:pt x="4749" y="7879"/>
                </a:moveTo>
                <a:cubicBezTo>
                  <a:pt x="4731" y="7879"/>
                  <a:pt x="4713" y="7891"/>
                  <a:pt x="4713" y="7914"/>
                </a:cubicBezTo>
                <a:lnTo>
                  <a:pt x="4713" y="7929"/>
                </a:lnTo>
                <a:cubicBezTo>
                  <a:pt x="4713" y="7952"/>
                  <a:pt x="4731" y="7964"/>
                  <a:pt x="4749" y="7964"/>
                </a:cubicBezTo>
                <a:cubicBezTo>
                  <a:pt x="4767" y="7964"/>
                  <a:pt x="4785" y="7952"/>
                  <a:pt x="4785" y="7929"/>
                </a:cubicBezTo>
                <a:lnTo>
                  <a:pt x="4785" y="7914"/>
                </a:lnTo>
                <a:cubicBezTo>
                  <a:pt x="4785" y="7891"/>
                  <a:pt x="4767" y="7879"/>
                  <a:pt x="4749" y="7879"/>
                </a:cubicBezTo>
                <a:close/>
                <a:moveTo>
                  <a:pt x="1399" y="7902"/>
                </a:moveTo>
                <a:cubicBezTo>
                  <a:pt x="1386" y="7902"/>
                  <a:pt x="1374" y="7919"/>
                  <a:pt x="1386" y="7931"/>
                </a:cubicBezTo>
                <a:lnTo>
                  <a:pt x="1417" y="7962"/>
                </a:lnTo>
                <a:cubicBezTo>
                  <a:pt x="1420" y="7965"/>
                  <a:pt x="1424" y="7967"/>
                  <a:pt x="1428" y="7967"/>
                </a:cubicBezTo>
                <a:cubicBezTo>
                  <a:pt x="1441" y="7967"/>
                  <a:pt x="1453" y="7949"/>
                  <a:pt x="1441" y="7937"/>
                </a:cubicBezTo>
                <a:lnTo>
                  <a:pt x="1411" y="7907"/>
                </a:lnTo>
                <a:cubicBezTo>
                  <a:pt x="1408" y="7904"/>
                  <a:pt x="1403" y="7902"/>
                  <a:pt x="1399" y="7902"/>
                </a:cubicBezTo>
                <a:close/>
                <a:moveTo>
                  <a:pt x="23990" y="7907"/>
                </a:moveTo>
                <a:cubicBezTo>
                  <a:pt x="23945" y="7907"/>
                  <a:pt x="23945" y="7977"/>
                  <a:pt x="23990" y="7977"/>
                </a:cubicBezTo>
                <a:lnTo>
                  <a:pt x="24111" y="7977"/>
                </a:lnTo>
                <a:cubicBezTo>
                  <a:pt x="24111" y="7977"/>
                  <a:pt x="24111" y="7977"/>
                  <a:pt x="24112" y="7977"/>
                </a:cubicBezTo>
                <a:cubicBezTo>
                  <a:pt x="24156" y="7977"/>
                  <a:pt x="24155" y="7907"/>
                  <a:pt x="24111" y="7907"/>
                </a:cubicBezTo>
                <a:close/>
                <a:moveTo>
                  <a:pt x="16927" y="7951"/>
                </a:moveTo>
                <a:cubicBezTo>
                  <a:pt x="16906" y="7951"/>
                  <a:pt x="16907" y="7986"/>
                  <a:pt x="16928" y="7987"/>
                </a:cubicBezTo>
                <a:cubicBezTo>
                  <a:pt x="16952" y="7987"/>
                  <a:pt x="16952" y="7951"/>
                  <a:pt x="16928" y="7951"/>
                </a:cubicBezTo>
                <a:cubicBezTo>
                  <a:pt x="16928" y="7951"/>
                  <a:pt x="16928" y="7951"/>
                  <a:pt x="16927" y="7951"/>
                </a:cubicBezTo>
                <a:close/>
                <a:moveTo>
                  <a:pt x="11946" y="7867"/>
                </a:moveTo>
                <a:cubicBezTo>
                  <a:pt x="11927" y="7867"/>
                  <a:pt x="11907" y="7876"/>
                  <a:pt x="11899" y="7894"/>
                </a:cubicBezTo>
                <a:cubicBezTo>
                  <a:pt x="11894" y="7904"/>
                  <a:pt x="11888" y="7914"/>
                  <a:pt x="11883" y="7924"/>
                </a:cubicBezTo>
                <a:cubicBezTo>
                  <a:pt x="11871" y="7950"/>
                  <a:pt x="11877" y="7982"/>
                  <a:pt x="11903" y="7997"/>
                </a:cubicBezTo>
                <a:cubicBezTo>
                  <a:pt x="11911" y="8002"/>
                  <a:pt x="11920" y="8005"/>
                  <a:pt x="11929" y="8005"/>
                </a:cubicBezTo>
                <a:cubicBezTo>
                  <a:pt x="11948" y="8005"/>
                  <a:pt x="11967" y="7995"/>
                  <a:pt x="11975" y="7977"/>
                </a:cubicBezTo>
                <a:cubicBezTo>
                  <a:pt x="11982" y="7967"/>
                  <a:pt x="11987" y="7958"/>
                  <a:pt x="11991" y="7947"/>
                </a:cubicBezTo>
                <a:cubicBezTo>
                  <a:pt x="12005" y="7921"/>
                  <a:pt x="11999" y="7889"/>
                  <a:pt x="11972" y="7874"/>
                </a:cubicBezTo>
                <a:cubicBezTo>
                  <a:pt x="11964" y="7869"/>
                  <a:pt x="11955" y="7867"/>
                  <a:pt x="11946" y="7867"/>
                </a:cubicBezTo>
                <a:close/>
                <a:moveTo>
                  <a:pt x="23178" y="7906"/>
                </a:moveTo>
                <a:cubicBezTo>
                  <a:pt x="23173" y="7906"/>
                  <a:pt x="23167" y="7907"/>
                  <a:pt x="23162" y="7910"/>
                </a:cubicBezTo>
                <a:cubicBezTo>
                  <a:pt x="23129" y="7927"/>
                  <a:pt x="23095" y="7935"/>
                  <a:pt x="23058" y="7935"/>
                </a:cubicBezTo>
                <a:cubicBezTo>
                  <a:pt x="23053" y="7935"/>
                  <a:pt x="23049" y="7935"/>
                  <a:pt x="23044" y="7935"/>
                </a:cubicBezTo>
                <a:cubicBezTo>
                  <a:pt x="23043" y="7934"/>
                  <a:pt x="23042" y="7934"/>
                  <a:pt x="23041" y="7934"/>
                </a:cubicBezTo>
                <a:cubicBezTo>
                  <a:pt x="22998" y="7934"/>
                  <a:pt x="22999" y="8004"/>
                  <a:pt x="23044" y="8005"/>
                </a:cubicBezTo>
                <a:cubicBezTo>
                  <a:pt x="23049" y="8005"/>
                  <a:pt x="23054" y="8005"/>
                  <a:pt x="23060" y="8005"/>
                </a:cubicBezTo>
                <a:cubicBezTo>
                  <a:pt x="23108" y="8005"/>
                  <a:pt x="23155" y="7992"/>
                  <a:pt x="23197" y="7971"/>
                </a:cubicBezTo>
                <a:cubicBezTo>
                  <a:pt x="23233" y="7954"/>
                  <a:pt x="23211" y="7906"/>
                  <a:pt x="23178" y="7906"/>
                </a:cubicBezTo>
                <a:close/>
                <a:moveTo>
                  <a:pt x="10661" y="7919"/>
                </a:moveTo>
                <a:cubicBezTo>
                  <a:pt x="10653" y="7919"/>
                  <a:pt x="10645" y="7922"/>
                  <a:pt x="10638" y="7929"/>
                </a:cubicBezTo>
                <a:lnTo>
                  <a:pt x="10622" y="7945"/>
                </a:lnTo>
                <a:cubicBezTo>
                  <a:pt x="10597" y="7970"/>
                  <a:pt x="10621" y="8005"/>
                  <a:pt x="10648" y="8005"/>
                </a:cubicBezTo>
                <a:cubicBezTo>
                  <a:pt x="10656" y="8005"/>
                  <a:pt x="10665" y="8002"/>
                  <a:pt x="10672" y="7994"/>
                </a:cubicBezTo>
                <a:lnTo>
                  <a:pt x="10688" y="7979"/>
                </a:lnTo>
                <a:cubicBezTo>
                  <a:pt x="10712" y="7954"/>
                  <a:pt x="10688" y="7919"/>
                  <a:pt x="10661" y="7919"/>
                </a:cubicBezTo>
                <a:close/>
                <a:moveTo>
                  <a:pt x="8798" y="7965"/>
                </a:moveTo>
                <a:cubicBezTo>
                  <a:pt x="8794" y="7965"/>
                  <a:pt x="8790" y="7967"/>
                  <a:pt x="8786" y="7970"/>
                </a:cubicBezTo>
                <a:lnTo>
                  <a:pt x="8771" y="7986"/>
                </a:lnTo>
                <a:cubicBezTo>
                  <a:pt x="8757" y="7998"/>
                  <a:pt x="8769" y="8016"/>
                  <a:pt x="8783" y="8016"/>
                </a:cubicBezTo>
                <a:cubicBezTo>
                  <a:pt x="8787" y="8016"/>
                  <a:pt x="8791" y="8014"/>
                  <a:pt x="8795" y="8010"/>
                </a:cubicBezTo>
                <a:lnTo>
                  <a:pt x="8811" y="7994"/>
                </a:lnTo>
                <a:cubicBezTo>
                  <a:pt x="8824" y="7982"/>
                  <a:pt x="8812" y="7965"/>
                  <a:pt x="8798" y="7965"/>
                </a:cubicBezTo>
                <a:close/>
                <a:moveTo>
                  <a:pt x="1682" y="7945"/>
                </a:moveTo>
                <a:cubicBezTo>
                  <a:pt x="1674" y="7945"/>
                  <a:pt x="1666" y="7948"/>
                  <a:pt x="1659" y="7955"/>
                </a:cubicBezTo>
                <a:lnTo>
                  <a:pt x="1643" y="7971"/>
                </a:lnTo>
                <a:cubicBezTo>
                  <a:pt x="1618" y="7996"/>
                  <a:pt x="1642" y="8031"/>
                  <a:pt x="1668" y="8031"/>
                </a:cubicBezTo>
                <a:cubicBezTo>
                  <a:pt x="1676" y="8031"/>
                  <a:pt x="1685" y="8028"/>
                  <a:pt x="1692" y="8020"/>
                </a:cubicBezTo>
                <a:lnTo>
                  <a:pt x="1708" y="8005"/>
                </a:lnTo>
                <a:cubicBezTo>
                  <a:pt x="1734" y="7980"/>
                  <a:pt x="1710" y="7945"/>
                  <a:pt x="1682" y="7945"/>
                </a:cubicBezTo>
                <a:close/>
                <a:moveTo>
                  <a:pt x="18250" y="8014"/>
                </a:moveTo>
                <a:cubicBezTo>
                  <a:pt x="18246" y="8014"/>
                  <a:pt x="18242" y="8016"/>
                  <a:pt x="18238" y="8019"/>
                </a:cubicBezTo>
                <a:lnTo>
                  <a:pt x="18222" y="8035"/>
                </a:lnTo>
                <a:cubicBezTo>
                  <a:pt x="18209" y="8047"/>
                  <a:pt x="18222" y="8065"/>
                  <a:pt x="18236" y="8065"/>
                </a:cubicBezTo>
                <a:cubicBezTo>
                  <a:pt x="18240" y="8065"/>
                  <a:pt x="18244" y="8064"/>
                  <a:pt x="18247" y="8060"/>
                </a:cubicBezTo>
                <a:lnTo>
                  <a:pt x="18263" y="8045"/>
                </a:lnTo>
                <a:cubicBezTo>
                  <a:pt x="18276" y="8032"/>
                  <a:pt x="18264" y="8014"/>
                  <a:pt x="18250" y="8014"/>
                </a:cubicBezTo>
                <a:close/>
                <a:moveTo>
                  <a:pt x="11621" y="8015"/>
                </a:moveTo>
                <a:cubicBezTo>
                  <a:pt x="11575" y="8015"/>
                  <a:pt x="11575" y="8086"/>
                  <a:pt x="11621" y="8086"/>
                </a:cubicBezTo>
                <a:lnTo>
                  <a:pt x="11637" y="8086"/>
                </a:lnTo>
                <a:cubicBezTo>
                  <a:pt x="11683" y="8086"/>
                  <a:pt x="11683" y="8015"/>
                  <a:pt x="11637" y="8015"/>
                </a:cubicBezTo>
                <a:close/>
                <a:moveTo>
                  <a:pt x="12237" y="7971"/>
                </a:moveTo>
                <a:cubicBezTo>
                  <a:pt x="12214" y="7971"/>
                  <a:pt x="12192" y="7988"/>
                  <a:pt x="12185" y="8010"/>
                </a:cubicBezTo>
                <a:cubicBezTo>
                  <a:pt x="12178" y="8039"/>
                  <a:pt x="12194" y="8068"/>
                  <a:pt x="12223" y="8076"/>
                </a:cubicBezTo>
                <a:cubicBezTo>
                  <a:pt x="12237" y="8081"/>
                  <a:pt x="12252" y="8086"/>
                  <a:pt x="12267" y="8091"/>
                </a:cubicBezTo>
                <a:cubicBezTo>
                  <a:pt x="12271" y="8092"/>
                  <a:pt x="12276" y="8093"/>
                  <a:pt x="12280" y="8093"/>
                </a:cubicBezTo>
                <a:cubicBezTo>
                  <a:pt x="12303" y="8093"/>
                  <a:pt x="12326" y="8076"/>
                  <a:pt x="12333" y="8054"/>
                </a:cubicBezTo>
                <a:cubicBezTo>
                  <a:pt x="12340" y="8025"/>
                  <a:pt x="12323" y="7996"/>
                  <a:pt x="12296" y="7988"/>
                </a:cubicBezTo>
                <a:cubicBezTo>
                  <a:pt x="12280" y="7983"/>
                  <a:pt x="12266" y="7977"/>
                  <a:pt x="12251" y="7973"/>
                </a:cubicBezTo>
                <a:cubicBezTo>
                  <a:pt x="12246" y="7972"/>
                  <a:pt x="12242" y="7971"/>
                  <a:pt x="12237" y="7971"/>
                </a:cubicBezTo>
                <a:close/>
                <a:moveTo>
                  <a:pt x="9203" y="8056"/>
                </a:moveTo>
                <a:cubicBezTo>
                  <a:pt x="9189" y="8056"/>
                  <a:pt x="9178" y="8074"/>
                  <a:pt x="9190" y="8086"/>
                </a:cubicBezTo>
                <a:cubicBezTo>
                  <a:pt x="9196" y="8092"/>
                  <a:pt x="9201" y="8097"/>
                  <a:pt x="9206" y="8102"/>
                </a:cubicBezTo>
                <a:cubicBezTo>
                  <a:pt x="9209" y="8106"/>
                  <a:pt x="9213" y="8107"/>
                  <a:pt x="9217" y="8107"/>
                </a:cubicBezTo>
                <a:cubicBezTo>
                  <a:pt x="9230" y="8107"/>
                  <a:pt x="9242" y="8089"/>
                  <a:pt x="9230" y="8077"/>
                </a:cubicBezTo>
                <a:lnTo>
                  <a:pt x="9214" y="8061"/>
                </a:lnTo>
                <a:cubicBezTo>
                  <a:pt x="9210" y="8058"/>
                  <a:pt x="9206" y="8056"/>
                  <a:pt x="9203" y="8056"/>
                </a:cubicBezTo>
                <a:close/>
                <a:moveTo>
                  <a:pt x="22473" y="8038"/>
                </a:moveTo>
                <a:cubicBezTo>
                  <a:pt x="22427" y="8038"/>
                  <a:pt x="22427" y="8108"/>
                  <a:pt x="22473" y="8108"/>
                </a:cubicBezTo>
                <a:cubicBezTo>
                  <a:pt x="22518" y="8108"/>
                  <a:pt x="22518" y="8038"/>
                  <a:pt x="22473" y="8038"/>
                </a:cubicBezTo>
                <a:close/>
                <a:moveTo>
                  <a:pt x="22025" y="7973"/>
                </a:moveTo>
                <a:cubicBezTo>
                  <a:pt x="21984" y="7973"/>
                  <a:pt x="21947" y="8026"/>
                  <a:pt x="21984" y="8064"/>
                </a:cubicBezTo>
                <a:lnTo>
                  <a:pt x="22014" y="8094"/>
                </a:lnTo>
                <a:cubicBezTo>
                  <a:pt x="22026" y="8105"/>
                  <a:pt x="22038" y="8110"/>
                  <a:pt x="22050" y="8110"/>
                </a:cubicBezTo>
                <a:cubicBezTo>
                  <a:pt x="22091" y="8110"/>
                  <a:pt x="22128" y="8056"/>
                  <a:pt x="22091" y="8019"/>
                </a:cubicBezTo>
                <a:cubicBezTo>
                  <a:pt x="22080" y="8009"/>
                  <a:pt x="22070" y="7999"/>
                  <a:pt x="22061" y="7989"/>
                </a:cubicBezTo>
                <a:cubicBezTo>
                  <a:pt x="22050" y="7978"/>
                  <a:pt x="22037" y="7973"/>
                  <a:pt x="22025" y="7973"/>
                </a:cubicBezTo>
                <a:close/>
                <a:moveTo>
                  <a:pt x="3245" y="7989"/>
                </a:moveTo>
                <a:cubicBezTo>
                  <a:pt x="3240" y="7989"/>
                  <a:pt x="3235" y="7990"/>
                  <a:pt x="3230" y="7992"/>
                </a:cubicBezTo>
                <a:cubicBezTo>
                  <a:pt x="3214" y="7997"/>
                  <a:pt x="3200" y="8003"/>
                  <a:pt x="3185" y="8008"/>
                </a:cubicBezTo>
                <a:cubicBezTo>
                  <a:pt x="3158" y="8017"/>
                  <a:pt x="3141" y="8045"/>
                  <a:pt x="3148" y="8073"/>
                </a:cubicBezTo>
                <a:cubicBezTo>
                  <a:pt x="3154" y="8094"/>
                  <a:pt x="3177" y="8112"/>
                  <a:pt x="3200" y="8112"/>
                </a:cubicBezTo>
                <a:cubicBezTo>
                  <a:pt x="3205" y="8112"/>
                  <a:pt x="3210" y="8111"/>
                  <a:pt x="3214" y="8109"/>
                </a:cubicBezTo>
                <a:cubicBezTo>
                  <a:pt x="3230" y="8104"/>
                  <a:pt x="3245" y="8099"/>
                  <a:pt x="3258" y="8094"/>
                </a:cubicBezTo>
                <a:cubicBezTo>
                  <a:pt x="3287" y="8085"/>
                  <a:pt x="3303" y="8057"/>
                  <a:pt x="3295" y="8029"/>
                </a:cubicBezTo>
                <a:cubicBezTo>
                  <a:pt x="3289" y="8007"/>
                  <a:pt x="3267" y="7989"/>
                  <a:pt x="3245" y="7989"/>
                </a:cubicBezTo>
                <a:close/>
                <a:moveTo>
                  <a:pt x="7272" y="7915"/>
                </a:moveTo>
                <a:cubicBezTo>
                  <a:pt x="7264" y="7915"/>
                  <a:pt x="7256" y="7918"/>
                  <a:pt x="7249" y="7926"/>
                </a:cubicBezTo>
                <a:cubicBezTo>
                  <a:pt x="7208" y="7970"/>
                  <a:pt x="7166" y="8014"/>
                  <a:pt x="7126" y="8059"/>
                </a:cubicBezTo>
                <a:cubicBezTo>
                  <a:pt x="7102" y="8084"/>
                  <a:pt x="7125" y="8120"/>
                  <a:pt x="7151" y="8120"/>
                </a:cubicBezTo>
                <a:cubicBezTo>
                  <a:pt x="7160" y="8120"/>
                  <a:pt x="7168" y="8117"/>
                  <a:pt x="7175" y="8108"/>
                </a:cubicBezTo>
                <a:cubicBezTo>
                  <a:pt x="7216" y="8065"/>
                  <a:pt x="7258" y="8020"/>
                  <a:pt x="7299" y="7976"/>
                </a:cubicBezTo>
                <a:cubicBezTo>
                  <a:pt x="7323" y="7951"/>
                  <a:pt x="7299" y="7915"/>
                  <a:pt x="7272" y="7915"/>
                </a:cubicBezTo>
                <a:close/>
                <a:moveTo>
                  <a:pt x="6506" y="8062"/>
                </a:moveTo>
                <a:cubicBezTo>
                  <a:pt x="6462" y="8062"/>
                  <a:pt x="6461" y="8134"/>
                  <a:pt x="6506" y="8134"/>
                </a:cubicBezTo>
                <a:cubicBezTo>
                  <a:pt x="6506" y="8134"/>
                  <a:pt x="6507" y="8134"/>
                  <a:pt x="6507" y="8134"/>
                </a:cubicBezTo>
                <a:cubicBezTo>
                  <a:pt x="6552" y="8134"/>
                  <a:pt x="6552" y="8062"/>
                  <a:pt x="6506" y="8062"/>
                </a:cubicBezTo>
                <a:close/>
                <a:moveTo>
                  <a:pt x="9000" y="8022"/>
                </a:moveTo>
                <a:cubicBezTo>
                  <a:pt x="8973" y="8022"/>
                  <a:pt x="8946" y="8040"/>
                  <a:pt x="8946" y="8075"/>
                </a:cubicBezTo>
                <a:lnTo>
                  <a:pt x="8946" y="8091"/>
                </a:lnTo>
                <a:cubicBezTo>
                  <a:pt x="8946" y="8125"/>
                  <a:pt x="8973" y="8142"/>
                  <a:pt x="9000" y="8142"/>
                </a:cubicBezTo>
                <a:cubicBezTo>
                  <a:pt x="9027" y="8142"/>
                  <a:pt x="9054" y="8125"/>
                  <a:pt x="9054" y="8091"/>
                </a:cubicBezTo>
                <a:lnTo>
                  <a:pt x="9054" y="8075"/>
                </a:lnTo>
                <a:cubicBezTo>
                  <a:pt x="9054" y="8040"/>
                  <a:pt x="9027" y="8022"/>
                  <a:pt x="9000" y="8022"/>
                </a:cubicBezTo>
                <a:close/>
                <a:moveTo>
                  <a:pt x="24694" y="8058"/>
                </a:moveTo>
                <a:cubicBezTo>
                  <a:pt x="24688" y="8058"/>
                  <a:pt x="24682" y="8059"/>
                  <a:pt x="24676" y="8062"/>
                </a:cubicBezTo>
                <a:cubicBezTo>
                  <a:pt x="24666" y="8068"/>
                  <a:pt x="24658" y="8073"/>
                  <a:pt x="24647" y="8078"/>
                </a:cubicBezTo>
                <a:cubicBezTo>
                  <a:pt x="24612" y="8096"/>
                  <a:pt x="24633" y="8144"/>
                  <a:pt x="24665" y="8144"/>
                </a:cubicBezTo>
                <a:cubicBezTo>
                  <a:pt x="24670" y="8144"/>
                  <a:pt x="24676" y="8143"/>
                  <a:pt x="24682" y="8140"/>
                </a:cubicBezTo>
                <a:cubicBezTo>
                  <a:pt x="24692" y="8135"/>
                  <a:pt x="24702" y="8129"/>
                  <a:pt x="24712" y="8124"/>
                </a:cubicBezTo>
                <a:cubicBezTo>
                  <a:pt x="24748" y="8106"/>
                  <a:pt x="24727" y="8058"/>
                  <a:pt x="24694" y="8058"/>
                </a:cubicBezTo>
                <a:close/>
                <a:moveTo>
                  <a:pt x="2766" y="8037"/>
                </a:moveTo>
                <a:cubicBezTo>
                  <a:pt x="2739" y="8037"/>
                  <a:pt x="2712" y="8054"/>
                  <a:pt x="2712" y="8089"/>
                </a:cubicBezTo>
                <a:lnTo>
                  <a:pt x="2712" y="8104"/>
                </a:lnTo>
                <a:cubicBezTo>
                  <a:pt x="2712" y="8139"/>
                  <a:pt x="2739" y="8157"/>
                  <a:pt x="2766" y="8157"/>
                </a:cubicBezTo>
                <a:cubicBezTo>
                  <a:pt x="2793" y="8157"/>
                  <a:pt x="2820" y="8139"/>
                  <a:pt x="2820" y="8104"/>
                </a:cubicBezTo>
                <a:lnTo>
                  <a:pt x="2820" y="8089"/>
                </a:lnTo>
                <a:cubicBezTo>
                  <a:pt x="2819" y="8054"/>
                  <a:pt x="2792" y="8037"/>
                  <a:pt x="2766" y="8037"/>
                </a:cubicBezTo>
                <a:close/>
                <a:moveTo>
                  <a:pt x="8249" y="8082"/>
                </a:moveTo>
                <a:cubicBezTo>
                  <a:pt x="8221" y="8082"/>
                  <a:pt x="8198" y="8118"/>
                  <a:pt x="8223" y="8143"/>
                </a:cubicBezTo>
                <a:lnTo>
                  <a:pt x="8239" y="8159"/>
                </a:lnTo>
                <a:cubicBezTo>
                  <a:pt x="8246" y="8166"/>
                  <a:pt x="8254" y="8169"/>
                  <a:pt x="8262" y="8169"/>
                </a:cubicBezTo>
                <a:cubicBezTo>
                  <a:pt x="8290" y="8169"/>
                  <a:pt x="8314" y="8133"/>
                  <a:pt x="8289" y="8108"/>
                </a:cubicBezTo>
                <a:lnTo>
                  <a:pt x="8273" y="8093"/>
                </a:lnTo>
                <a:cubicBezTo>
                  <a:pt x="8266" y="8085"/>
                  <a:pt x="8257" y="8082"/>
                  <a:pt x="8249" y="8082"/>
                </a:cubicBezTo>
                <a:close/>
                <a:moveTo>
                  <a:pt x="13927" y="8072"/>
                </a:moveTo>
                <a:cubicBezTo>
                  <a:pt x="13903" y="8072"/>
                  <a:pt x="13879" y="8098"/>
                  <a:pt x="13893" y="8125"/>
                </a:cubicBezTo>
                <a:cubicBezTo>
                  <a:pt x="13899" y="8136"/>
                  <a:pt x="13904" y="8145"/>
                  <a:pt x="13909" y="8156"/>
                </a:cubicBezTo>
                <a:cubicBezTo>
                  <a:pt x="13916" y="8168"/>
                  <a:pt x="13926" y="8174"/>
                  <a:pt x="13937" y="8174"/>
                </a:cubicBezTo>
                <a:cubicBezTo>
                  <a:pt x="13960" y="8174"/>
                  <a:pt x="13984" y="8148"/>
                  <a:pt x="13970" y="8120"/>
                </a:cubicBezTo>
                <a:cubicBezTo>
                  <a:pt x="13964" y="8109"/>
                  <a:pt x="13959" y="8101"/>
                  <a:pt x="13954" y="8091"/>
                </a:cubicBezTo>
                <a:cubicBezTo>
                  <a:pt x="13948" y="8078"/>
                  <a:pt x="13937" y="8072"/>
                  <a:pt x="13927" y="8072"/>
                </a:cubicBezTo>
                <a:close/>
                <a:moveTo>
                  <a:pt x="13679" y="8062"/>
                </a:moveTo>
                <a:cubicBezTo>
                  <a:pt x="13667" y="8062"/>
                  <a:pt x="13655" y="8066"/>
                  <a:pt x="13644" y="8077"/>
                </a:cubicBezTo>
                <a:lnTo>
                  <a:pt x="13628" y="8093"/>
                </a:lnTo>
                <a:cubicBezTo>
                  <a:pt x="13590" y="8132"/>
                  <a:pt x="13626" y="8185"/>
                  <a:pt x="13667" y="8185"/>
                </a:cubicBezTo>
                <a:cubicBezTo>
                  <a:pt x="13679" y="8185"/>
                  <a:pt x="13692" y="8180"/>
                  <a:pt x="13703" y="8169"/>
                </a:cubicBezTo>
                <a:lnTo>
                  <a:pt x="13719" y="8153"/>
                </a:lnTo>
                <a:cubicBezTo>
                  <a:pt x="13756" y="8115"/>
                  <a:pt x="13720" y="8062"/>
                  <a:pt x="13679" y="8062"/>
                </a:cubicBezTo>
                <a:close/>
                <a:moveTo>
                  <a:pt x="13506" y="8119"/>
                </a:moveTo>
                <a:cubicBezTo>
                  <a:pt x="13493" y="8119"/>
                  <a:pt x="13480" y="8137"/>
                  <a:pt x="13492" y="8149"/>
                </a:cubicBezTo>
                <a:lnTo>
                  <a:pt x="13537" y="8193"/>
                </a:lnTo>
                <a:cubicBezTo>
                  <a:pt x="13541" y="8197"/>
                  <a:pt x="13545" y="8199"/>
                  <a:pt x="13550" y="8199"/>
                </a:cubicBezTo>
                <a:cubicBezTo>
                  <a:pt x="13563" y="8199"/>
                  <a:pt x="13575" y="8181"/>
                  <a:pt x="13561" y="8169"/>
                </a:cubicBezTo>
                <a:lnTo>
                  <a:pt x="13517" y="8124"/>
                </a:lnTo>
                <a:cubicBezTo>
                  <a:pt x="13514" y="8121"/>
                  <a:pt x="13510" y="8119"/>
                  <a:pt x="13506" y="8119"/>
                </a:cubicBezTo>
                <a:close/>
                <a:moveTo>
                  <a:pt x="405" y="8121"/>
                </a:moveTo>
                <a:cubicBezTo>
                  <a:pt x="397" y="8121"/>
                  <a:pt x="389" y="8125"/>
                  <a:pt x="382" y="8133"/>
                </a:cubicBezTo>
                <a:lnTo>
                  <a:pt x="366" y="8148"/>
                </a:lnTo>
                <a:cubicBezTo>
                  <a:pt x="341" y="8173"/>
                  <a:pt x="366" y="8208"/>
                  <a:pt x="393" y="8208"/>
                </a:cubicBezTo>
                <a:cubicBezTo>
                  <a:pt x="401" y="8208"/>
                  <a:pt x="409" y="8205"/>
                  <a:pt x="416" y="8197"/>
                </a:cubicBezTo>
                <a:lnTo>
                  <a:pt x="432" y="8182"/>
                </a:lnTo>
                <a:cubicBezTo>
                  <a:pt x="457" y="8157"/>
                  <a:pt x="432" y="8121"/>
                  <a:pt x="405" y="8121"/>
                </a:cubicBezTo>
                <a:close/>
                <a:moveTo>
                  <a:pt x="12944" y="8124"/>
                </a:moveTo>
                <a:cubicBezTo>
                  <a:pt x="12936" y="8124"/>
                  <a:pt x="12928" y="8127"/>
                  <a:pt x="12920" y="8135"/>
                </a:cubicBezTo>
                <a:lnTo>
                  <a:pt x="12905" y="8150"/>
                </a:lnTo>
                <a:cubicBezTo>
                  <a:pt x="12879" y="8175"/>
                  <a:pt x="12903" y="8211"/>
                  <a:pt x="12931" y="8211"/>
                </a:cubicBezTo>
                <a:cubicBezTo>
                  <a:pt x="12938" y="8211"/>
                  <a:pt x="12947" y="8208"/>
                  <a:pt x="12954" y="8201"/>
                </a:cubicBezTo>
                <a:lnTo>
                  <a:pt x="12970" y="8185"/>
                </a:lnTo>
                <a:cubicBezTo>
                  <a:pt x="12995" y="8159"/>
                  <a:pt x="12971" y="8124"/>
                  <a:pt x="12944" y="8124"/>
                </a:cubicBezTo>
                <a:close/>
                <a:moveTo>
                  <a:pt x="9836" y="8082"/>
                </a:moveTo>
                <a:cubicBezTo>
                  <a:pt x="9831" y="8082"/>
                  <a:pt x="9825" y="8083"/>
                  <a:pt x="9820" y="8085"/>
                </a:cubicBezTo>
                <a:cubicBezTo>
                  <a:pt x="9795" y="8096"/>
                  <a:pt x="9770" y="8104"/>
                  <a:pt x="9746" y="8115"/>
                </a:cubicBezTo>
                <a:cubicBezTo>
                  <a:pt x="9720" y="8125"/>
                  <a:pt x="9700" y="8150"/>
                  <a:pt x="9709" y="8181"/>
                </a:cubicBezTo>
                <a:cubicBezTo>
                  <a:pt x="9715" y="8201"/>
                  <a:pt x="9736" y="8220"/>
                  <a:pt x="9759" y="8220"/>
                </a:cubicBezTo>
                <a:cubicBezTo>
                  <a:pt x="9764" y="8220"/>
                  <a:pt x="9769" y="8219"/>
                  <a:pt x="9774" y="8217"/>
                </a:cubicBezTo>
                <a:cubicBezTo>
                  <a:pt x="9799" y="8207"/>
                  <a:pt x="9825" y="8197"/>
                  <a:pt x="9849" y="8187"/>
                </a:cubicBezTo>
                <a:cubicBezTo>
                  <a:pt x="9875" y="8177"/>
                  <a:pt x="9895" y="8151"/>
                  <a:pt x="9886" y="8122"/>
                </a:cubicBezTo>
                <a:cubicBezTo>
                  <a:pt x="9880" y="8102"/>
                  <a:pt x="9858" y="8082"/>
                  <a:pt x="9836" y="8082"/>
                </a:cubicBezTo>
                <a:close/>
                <a:moveTo>
                  <a:pt x="21195" y="8122"/>
                </a:moveTo>
                <a:cubicBezTo>
                  <a:pt x="21125" y="8122"/>
                  <a:pt x="21125" y="8229"/>
                  <a:pt x="21195" y="8229"/>
                </a:cubicBezTo>
                <a:cubicBezTo>
                  <a:pt x="21264" y="8229"/>
                  <a:pt x="21264" y="8122"/>
                  <a:pt x="21195" y="8122"/>
                </a:cubicBezTo>
                <a:close/>
                <a:moveTo>
                  <a:pt x="6026" y="8134"/>
                </a:moveTo>
                <a:cubicBezTo>
                  <a:pt x="5956" y="8135"/>
                  <a:pt x="5956" y="8240"/>
                  <a:pt x="6026" y="8240"/>
                </a:cubicBezTo>
                <a:cubicBezTo>
                  <a:pt x="6095" y="8240"/>
                  <a:pt x="6095" y="8134"/>
                  <a:pt x="6026" y="8134"/>
                </a:cubicBezTo>
                <a:close/>
                <a:moveTo>
                  <a:pt x="8030" y="8170"/>
                </a:moveTo>
                <a:cubicBezTo>
                  <a:pt x="7985" y="8170"/>
                  <a:pt x="7985" y="8240"/>
                  <a:pt x="8030" y="8240"/>
                </a:cubicBezTo>
                <a:lnTo>
                  <a:pt x="8046" y="8240"/>
                </a:lnTo>
                <a:cubicBezTo>
                  <a:pt x="8046" y="8240"/>
                  <a:pt x="8047" y="8240"/>
                  <a:pt x="8048" y="8240"/>
                </a:cubicBezTo>
                <a:cubicBezTo>
                  <a:pt x="8091" y="8240"/>
                  <a:pt x="8091" y="8170"/>
                  <a:pt x="8046" y="8170"/>
                </a:cubicBezTo>
                <a:close/>
                <a:moveTo>
                  <a:pt x="3891" y="8175"/>
                </a:moveTo>
                <a:cubicBezTo>
                  <a:pt x="3845" y="8175"/>
                  <a:pt x="3845" y="8246"/>
                  <a:pt x="3891" y="8246"/>
                </a:cubicBezTo>
                <a:lnTo>
                  <a:pt x="3921" y="8246"/>
                </a:lnTo>
                <a:cubicBezTo>
                  <a:pt x="3922" y="8246"/>
                  <a:pt x="3923" y="8246"/>
                  <a:pt x="3923" y="8246"/>
                </a:cubicBezTo>
                <a:cubicBezTo>
                  <a:pt x="3968" y="8246"/>
                  <a:pt x="3967" y="8176"/>
                  <a:pt x="3921" y="8175"/>
                </a:cubicBezTo>
                <a:close/>
                <a:moveTo>
                  <a:pt x="19259" y="8116"/>
                </a:moveTo>
                <a:cubicBezTo>
                  <a:pt x="19218" y="8116"/>
                  <a:pt x="19181" y="8170"/>
                  <a:pt x="19218" y="8207"/>
                </a:cubicBezTo>
                <a:lnTo>
                  <a:pt x="19263" y="8251"/>
                </a:lnTo>
                <a:cubicBezTo>
                  <a:pt x="19275" y="8263"/>
                  <a:pt x="19288" y="8268"/>
                  <a:pt x="19300" y="8268"/>
                </a:cubicBezTo>
                <a:cubicBezTo>
                  <a:pt x="19341" y="8268"/>
                  <a:pt x="19377" y="8215"/>
                  <a:pt x="19339" y="8177"/>
                </a:cubicBezTo>
                <a:lnTo>
                  <a:pt x="19295" y="8133"/>
                </a:lnTo>
                <a:cubicBezTo>
                  <a:pt x="19284" y="8121"/>
                  <a:pt x="19271" y="8116"/>
                  <a:pt x="19259" y="8116"/>
                </a:cubicBezTo>
                <a:close/>
                <a:moveTo>
                  <a:pt x="795" y="8167"/>
                </a:moveTo>
                <a:cubicBezTo>
                  <a:pt x="784" y="8167"/>
                  <a:pt x="774" y="8173"/>
                  <a:pt x="767" y="8186"/>
                </a:cubicBezTo>
                <a:cubicBezTo>
                  <a:pt x="762" y="8196"/>
                  <a:pt x="757" y="8206"/>
                  <a:pt x="751" y="8216"/>
                </a:cubicBezTo>
                <a:cubicBezTo>
                  <a:pt x="737" y="8244"/>
                  <a:pt x="761" y="8269"/>
                  <a:pt x="784" y="8269"/>
                </a:cubicBezTo>
                <a:cubicBezTo>
                  <a:pt x="795" y="8269"/>
                  <a:pt x="806" y="8264"/>
                  <a:pt x="812" y="8251"/>
                </a:cubicBezTo>
                <a:cubicBezTo>
                  <a:pt x="817" y="8240"/>
                  <a:pt x="823" y="8232"/>
                  <a:pt x="828" y="8222"/>
                </a:cubicBezTo>
                <a:cubicBezTo>
                  <a:pt x="842" y="8193"/>
                  <a:pt x="818" y="8167"/>
                  <a:pt x="795" y="8167"/>
                </a:cubicBezTo>
                <a:close/>
                <a:moveTo>
                  <a:pt x="7520" y="8199"/>
                </a:moveTo>
                <a:cubicBezTo>
                  <a:pt x="7475" y="8199"/>
                  <a:pt x="7474" y="8270"/>
                  <a:pt x="7520" y="8270"/>
                </a:cubicBezTo>
                <a:cubicBezTo>
                  <a:pt x="7566" y="8270"/>
                  <a:pt x="7566" y="8199"/>
                  <a:pt x="7520" y="8199"/>
                </a:cubicBezTo>
                <a:close/>
                <a:moveTo>
                  <a:pt x="11900" y="8140"/>
                </a:moveTo>
                <a:cubicBezTo>
                  <a:pt x="11873" y="8140"/>
                  <a:pt x="11846" y="8158"/>
                  <a:pt x="11846" y="8192"/>
                </a:cubicBezTo>
                <a:lnTo>
                  <a:pt x="11846" y="8223"/>
                </a:lnTo>
                <a:cubicBezTo>
                  <a:pt x="11846" y="8257"/>
                  <a:pt x="11873" y="8274"/>
                  <a:pt x="11900" y="8274"/>
                </a:cubicBezTo>
                <a:cubicBezTo>
                  <a:pt x="11927" y="8274"/>
                  <a:pt x="11953" y="8257"/>
                  <a:pt x="11953" y="8223"/>
                </a:cubicBezTo>
                <a:lnTo>
                  <a:pt x="11953" y="8192"/>
                </a:lnTo>
                <a:cubicBezTo>
                  <a:pt x="11953" y="8158"/>
                  <a:pt x="11927" y="8140"/>
                  <a:pt x="11900" y="8140"/>
                </a:cubicBezTo>
                <a:close/>
                <a:moveTo>
                  <a:pt x="16313" y="8203"/>
                </a:moveTo>
                <a:cubicBezTo>
                  <a:pt x="16295" y="8203"/>
                  <a:pt x="16278" y="8214"/>
                  <a:pt x="16278" y="8237"/>
                </a:cubicBezTo>
                <a:lnTo>
                  <a:pt x="16278" y="8253"/>
                </a:lnTo>
                <a:cubicBezTo>
                  <a:pt x="16277" y="8276"/>
                  <a:pt x="16295" y="8287"/>
                  <a:pt x="16313" y="8287"/>
                </a:cubicBezTo>
                <a:cubicBezTo>
                  <a:pt x="16330" y="8287"/>
                  <a:pt x="16348" y="8276"/>
                  <a:pt x="16348" y="8253"/>
                </a:cubicBezTo>
                <a:lnTo>
                  <a:pt x="16348" y="8237"/>
                </a:lnTo>
                <a:cubicBezTo>
                  <a:pt x="16348" y="8214"/>
                  <a:pt x="16330" y="8203"/>
                  <a:pt x="16313" y="8203"/>
                </a:cubicBezTo>
                <a:close/>
                <a:moveTo>
                  <a:pt x="9460" y="8252"/>
                </a:moveTo>
                <a:cubicBezTo>
                  <a:pt x="9443" y="8252"/>
                  <a:pt x="9432" y="8275"/>
                  <a:pt x="9450" y="8284"/>
                </a:cubicBezTo>
                <a:cubicBezTo>
                  <a:pt x="9460" y="8290"/>
                  <a:pt x="9469" y="8295"/>
                  <a:pt x="9480" y="8300"/>
                </a:cubicBezTo>
                <a:cubicBezTo>
                  <a:pt x="9483" y="8302"/>
                  <a:pt x="9486" y="8302"/>
                  <a:pt x="9489" y="8302"/>
                </a:cubicBezTo>
                <a:cubicBezTo>
                  <a:pt x="9505" y="8302"/>
                  <a:pt x="9515" y="8279"/>
                  <a:pt x="9499" y="8270"/>
                </a:cubicBezTo>
                <a:cubicBezTo>
                  <a:pt x="9488" y="8265"/>
                  <a:pt x="9479" y="8259"/>
                  <a:pt x="9468" y="8254"/>
                </a:cubicBezTo>
                <a:cubicBezTo>
                  <a:pt x="9465" y="8253"/>
                  <a:pt x="9462" y="8252"/>
                  <a:pt x="9460" y="8252"/>
                </a:cubicBezTo>
                <a:close/>
                <a:moveTo>
                  <a:pt x="3531" y="8235"/>
                </a:moveTo>
                <a:cubicBezTo>
                  <a:pt x="3486" y="8235"/>
                  <a:pt x="3486" y="8306"/>
                  <a:pt x="3531" y="8306"/>
                </a:cubicBezTo>
                <a:cubicBezTo>
                  <a:pt x="3577" y="8306"/>
                  <a:pt x="3577" y="8235"/>
                  <a:pt x="3531" y="8235"/>
                </a:cubicBezTo>
                <a:close/>
                <a:moveTo>
                  <a:pt x="7648" y="8233"/>
                </a:moveTo>
                <a:cubicBezTo>
                  <a:pt x="7643" y="8233"/>
                  <a:pt x="7637" y="8234"/>
                  <a:pt x="7631" y="8237"/>
                </a:cubicBezTo>
                <a:cubicBezTo>
                  <a:pt x="7620" y="8243"/>
                  <a:pt x="7611" y="8248"/>
                  <a:pt x="7601" y="8253"/>
                </a:cubicBezTo>
                <a:cubicBezTo>
                  <a:pt x="7565" y="8271"/>
                  <a:pt x="7587" y="8318"/>
                  <a:pt x="7620" y="8318"/>
                </a:cubicBezTo>
                <a:cubicBezTo>
                  <a:pt x="7625" y="8318"/>
                  <a:pt x="7631" y="8317"/>
                  <a:pt x="7636" y="8314"/>
                </a:cubicBezTo>
                <a:cubicBezTo>
                  <a:pt x="7647" y="8309"/>
                  <a:pt x="7656" y="8303"/>
                  <a:pt x="7667" y="8298"/>
                </a:cubicBezTo>
                <a:cubicBezTo>
                  <a:pt x="7701" y="8280"/>
                  <a:pt x="7680" y="8233"/>
                  <a:pt x="7648" y="8233"/>
                </a:cubicBezTo>
                <a:close/>
                <a:moveTo>
                  <a:pt x="20412" y="8195"/>
                </a:moveTo>
                <a:cubicBezTo>
                  <a:pt x="20400" y="8195"/>
                  <a:pt x="20387" y="8200"/>
                  <a:pt x="20376" y="8211"/>
                </a:cubicBezTo>
                <a:lnTo>
                  <a:pt x="20346" y="8240"/>
                </a:lnTo>
                <a:cubicBezTo>
                  <a:pt x="20308" y="8279"/>
                  <a:pt x="20344" y="8332"/>
                  <a:pt x="20386" y="8332"/>
                </a:cubicBezTo>
                <a:cubicBezTo>
                  <a:pt x="20398" y="8332"/>
                  <a:pt x="20410" y="8328"/>
                  <a:pt x="20421" y="8317"/>
                </a:cubicBezTo>
                <a:lnTo>
                  <a:pt x="20450" y="8287"/>
                </a:lnTo>
                <a:cubicBezTo>
                  <a:pt x="20489" y="8249"/>
                  <a:pt x="20454" y="8195"/>
                  <a:pt x="20412" y="8195"/>
                </a:cubicBezTo>
                <a:close/>
                <a:moveTo>
                  <a:pt x="13589" y="8247"/>
                </a:moveTo>
                <a:cubicBezTo>
                  <a:pt x="13572" y="8247"/>
                  <a:pt x="13554" y="8258"/>
                  <a:pt x="13554" y="8281"/>
                </a:cubicBezTo>
                <a:lnTo>
                  <a:pt x="13554" y="8312"/>
                </a:lnTo>
                <a:cubicBezTo>
                  <a:pt x="13554" y="8335"/>
                  <a:pt x="13572" y="8346"/>
                  <a:pt x="13589" y="8346"/>
                </a:cubicBezTo>
                <a:cubicBezTo>
                  <a:pt x="13607" y="8346"/>
                  <a:pt x="13624" y="8335"/>
                  <a:pt x="13624" y="8312"/>
                </a:cubicBezTo>
                <a:lnTo>
                  <a:pt x="13624" y="8281"/>
                </a:lnTo>
                <a:cubicBezTo>
                  <a:pt x="13624" y="8258"/>
                  <a:pt x="13607" y="8247"/>
                  <a:pt x="13589" y="8247"/>
                </a:cubicBezTo>
                <a:close/>
                <a:moveTo>
                  <a:pt x="15677" y="8259"/>
                </a:moveTo>
                <a:cubicBezTo>
                  <a:pt x="15666" y="8259"/>
                  <a:pt x="15656" y="8264"/>
                  <a:pt x="15649" y="8277"/>
                </a:cubicBezTo>
                <a:cubicBezTo>
                  <a:pt x="15644" y="8288"/>
                  <a:pt x="15639" y="8297"/>
                  <a:pt x="15634" y="8307"/>
                </a:cubicBezTo>
                <a:cubicBezTo>
                  <a:pt x="15620" y="8335"/>
                  <a:pt x="15645" y="8361"/>
                  <a:pt x="15668" y="8361"/>
                </a:cubicBezTo>
                <a:cubicBezTo>
                  <a:pt x="15678" y="8361"/>
                  <a:pt x="15688" y="8356"/>
                  <a:pt x="15694" y="8343"/>
                </a:cubicBezTo>
                <a:cubicBezTo>
                  <a:pt x="15701" y="8333"/>
                  <a:pt x="15706" y="8323"/>
                  <a:pt x="15710" y="8313"/>
                </a:cubicBezTo>
                <a:cubicBezTo>
                  <a:pt x="15724" y="8285"/>
                  <a:pt x="15700" y="8259"/>
                  <a:pt x="15677" y="8259"/>
                </a:cubicBezTo>
                <a:close/>
                <a:moveTo>
                  <a:pt x="15106" y="8245"/>
                </a:moveTo>
                <a:cubicBezTo>
                  <a:pt x="15097" y="8245"/>
                  <a:pt x="15087" y="8246"/>
                  <a:pt x="15078" y="8250"/>
                </a:cubicBezTo>
                <a:cubicBezTo>
                  <a:pt x="15051" y="8260"/>
                  <a:pt x="15032" y="8285"/>
                  <a:pt x="15042" y="8316"/>
                </a:cubicBezTo>
                <a:cubicBezTo>
                  <a:pt x="15047" y="8337"/>
                  <a:pt x="15069" y="8355"/>
                  <a:pt x="15092" y="8355"/>
                </a:cubicBezTo>
                <a:cubicBezTo>
                  <a:pt x="15096" y="8355"/>
                  <a:pt x="15099" y="8354"/>
                  <a:pt x="15102" y="8354"/>
                </a:cubicBezTo>
                <a:cubicBezTo>
                  <a:pt x="15113" y="8362"/>
                  <a:pt x="15126" y="8368"/>
                  <a:pt x="15139" y="8368"/>
                </a:cubicBezTo>
                <a:cubicBezTo>
                  <a:pt x="15147" y="8368"/>
                  <a:pt x="15156" y="8365"/>
                  <a:pt x="15164" y="8361"/>
                </a:cubicBezTo>
                <a:cubicBezTo>
                  <a:pt x="15188" y="8348"/>
                  <a:pt x="15201" y="8313"/>
                  <a:pt x="15184" y="8288"/>
                </a:cubicBezTo>
                <a:cubicBezTo>
                  <a:pt x="15165" y="8263"/>
                  <a:pt x="15136" y="8245"/>
                  <a:pt x="15106" y="8245"/>
                </a:cubicBezTo>
                <a:close/>
                <a:moveTo>
                  <a:pt x="10946" y="8269"/>
                </a:moveTo>
                <a:cubicBezTo>
                  <a:pt x="10940" y="8269"/>
                  <a:pt x="10934" y="8271"/>
                  <a:pt x="10928" y="8275"/>
                </a:cubicBezTo>
                <a:cubicBezTo>
                  <a:pt x="10914" y="8285"/>
                  <a:pt x="10898" y="8296"/>
                  <a:pt x="10884" y="8305"/>
                </a:cubicBezTo>
                <a:cubicBezTo>
                  <a:pt x="10852" y="8327"/>
                  <a:pt x="10872" y="8373"/>
                  <a:pt x="10901" y="8373"/>
                </a:cubicBezTo>
                <a:cubicBezTo>
                  <a:pt x="10907" y="8373"/>
                  <a:pt x="10913" y="8371"/>
                  <a:pt x="10919" y="8366"/>
                </a:cubicBezTo>
                <a:cubicBezTo>
                  <a:pt x="10933" y="8356"/>
                  <a:pt x="10949" y="8345"/>
                  <a:pt x="10963" y="8337"/>
                </a:cubicBezTo>
                <a:cubicBezTo>
                  <a:pt x="10996" y="8316"/>
                  <a:pt x="10976" y="8269"/>
                  <a:pt x="10946" y="8269"/>
                </a:cubicBezTo>
                <a:close/>
                <a:moveTo>
                  <a:pt x="7251" y="8260"/>
                </a:moveTo>
                <a:cubicBezTo>
                  <a:pt x="7226" y="8260"/>
                  <a:pt x="7201" y="8285"/>
                  <a:pt x="7218" y="8312"/>
                </a:cubicBezTo>
                <a:cubicBezTo>
                  <a:pt x="7229" y="8327"/>
                  <a:pt x="7238" y="8342"/>
                  <a:pt x="7249" y="8356"/>
                </a:cubicBezTo>
                <a:cubicBezTo>
                  <a:pt x="7256" y="8368"/>
                  <a:pt x="7268" y="8373"/>
                  <a:pt x="7279" y="8373"/>
                </a:cubicBezTo>
                <a:cubicBezTo>
                  <a:pt x="7304" y="8373"/>
                  <a:pt x="7328" y="8348"/>
                  <a:pt x="7310" y="8321"/>
                </a:cubicBezTo>
                <a:cubicBezTo>
                  <a:pt x="7300" y="8305"/>
                  <a:pt x="7290" y="8291"/>
                  <a:pt x="7280" y="8276"/>
                </a:cubicBezTo>
                <a:cubicBezTo>
                  <a:pt x="7272" y="8265"/>
                  <a:pt x="7262" y="8260"/>
                  <a:pt x="7251" y="8260"/>
                </a:cubicBezTo>
                <a:close/>
                <a:moveTo>
                  <a:pt x="12817" y="8296"/>
                </a:moveTo>
                <a:cubicBezTo>
                  <a:pt x="12799" y="8296"/>
                  <a:pt x="12781" y="8307"/>
                  <a:pt x="12781" y="8329"/>
                </a:cubicBezTo>
                <a:lnTo>
                  <a:pt x="12781" y="8345"/>
                </a:lnTo>
                <a:cubicBezTo>
                  <a:pt x="12781" y="8368"/>
                  <a:pt x="12799" y="8380"/>
                  <a:pt x="12817" y="8380"/>
                </a:cubicBezTo>
                <a:cubicBezTo>
                  <a:pt x="12834" y="8380"/>
                  <a:pt x="12852" y="8368"/>
                  <a:pt x="12852" y="8345"/>
                </a:cubicBezTo>
                <a:lnTo>
                  <a:pt x="12852" y="8329"/>
                </a:lnTo>
                <a:cubicBezTo>
                  <a:pt x="12852" y="8307"/>
                  <a:pt x="12834" y="8296"/>
                  <a:pt x="12817" y="8296"/>
                </a:cubicBezTo>
                <a:close/>
                <a:moveTo>
                  <a:pt x="17544" y="8373"/>
                </a:moveTo>
                <a:cubicBezTo>
                  <a:pt x="17520" y="8373"/>
                  <a:pt x="17520" y="8408"/>
                  <a:pt x="17544" y="8408"/>
                </a:cubicBezTo>
                <a:cubicBezTo>
                  <a:pt x="17566" y="8408"/>
                  <a:pt x="17566" y="8373"/>
                  <a:pt x="17544" y="8373"/>
                </a:cubicBezTo>
                <a:close/>
                <a:moveTo>
                  <a:pt x="13290" y="8335"/>
                </a:moveTo>
                <a:cubicBezTo>
                  <a:pt x="13262" y="8335"/>
                  <a:pt x="13238" y="8371"/>
                  <a:pt x="13263" y="8395"/>
                </a:cubicBezTo>
                <a:lnTo>
                  <a:pt x="13279" y="8411"/>
                </a:lnTo>
                <a:cubicBezTo>
                  <a:pt x="13286" y="8419"/>
                  <a:pt x="13294" y="8422"/>
                  <a:pt x="13302" y="8422"/>
                </a:cubicBezTo>
                <a:cubicBezTo>
                  <a:pt x="13329" y="8422"/>
                  <a:pt x="13354" y="8387"/>
                  <a:pt x="13329" y="8361"/>
                </a:cubicBezTo>
                <a:lnTo>
                  <a:pt x="13313" y="8345"/>
                </a:lnTo>
                <a:cubicBezTo>
                  <a:pt x="13306" y="8338"/>
                  <a:pt x="13298" y="8335"/>
                  <a:pt x="13290" y="8335"/>
                </a:cubicBezTo>
                <a:close/>
                <a:moveTo>
                  <a:pt x="2239" y="8400"/>
                </a:moveTo>
                <a:cubicBezTo>
                  <a:pt x="2215" y="8400"/>
                  <a:pt x="2215" y="8434"/>
                  <a:pt x="2239" y="8434"/>
                </a:cubicBezTo>
                <a:lnTo>
                  <a:pt x="2255" y="8434"/>
                </a:lnTo>
                <a:cubicBezTo>
                  <a:pt x="2277" y="8434"/>
                  <a:pt x="2277" y="8401"/>
                  <a:pt x="2255" y="8400"/>
                </a:cubicBezTo>
                <a:close/>
                <a:moveTo>
                  <a:pt x="8709" y="8319"/>
                </a:moveTo>
                <a:cubicBezTo>
                  <a:pt x="8667" y="8319"/>
                  <a:pt x="8631" y="8372"/>
                  <a:pt x="8668" y="8410"/>
                </a:cubicBezTo>
                <a:cubicBezTo>
                  <a:pt x="8673" y="8416"/>
                  <a:pt x="8679" y="8421"/>
                  <a:pt x="8684" y="8426"/>
                </a:cubicBezTo>
                <a:cubicBezTo>
                  <a:pt x="8695" y="8437"/>
                  <a:pt x="8707" y="8441"/>
                  <a:pt x="8719" y="8441"/>
                </a:cubicBezTo>
                <a:cubicBezTo>
                  <a:pt x="8760" y="8441"/>
                  <a:pt x="8797" y="8388"/>
                  <a:pt x="8760" y="8350"/>
                </a:cubicBezTo>
                <a:lnTo>
                  <a:pt x="8745" y="8335"/>
                </a:lnTo>
                <a:cubicBezTo>
                  <a:pt x="8733" y="8324"/>
                  <a:pt x="8721" y="8319"/>
                  <a:pt x="8709" y="8319"/>
                </a:cubicBezTo>
                <a:close/>
                <a:moveTo>
                  <a:pt x="8211" y="8381"/>
                </a:moveTo>
                <a:cubicBezTo>
                  <a:pt x="8165" y="8381"/>
                  <a:pt x="8165" y="8452"/>
                  <a:pt x="8211" y="8452"/>
                </a:cubicBezTo>
                <a:cubicBezTo>
                  <a:pt x="8212" y="8452"/>
                  <a:pt x="8212" y="8452"/>
                  <a:pt x="8212" y="8452"/>
                </a:cubicBezTo>
                <a:cubicBezTo>
                  <a:pt x="8257" y="8452"/>
                  <a:pt x="8257" y="8381"/>
                  <a:pt x="8211" y="8381"/>
                </a:cubicBezTo>
                <a:close/>
                <a:moveTo>
                  <a:pt x="13114" y="8385"/>
                </a:moveTo>
                <a:cubicBezTo>
                  <a:pt x="13068" y="8385"/>
                  <a:pt x="13068" y="8455"/>
                  <a:pt x="13114" y="8455"/>
                </a:cubicBezTo>
                <a:cubicBezTo>
                  <a:pt x="13115" y="8455"/>
                  <a:pt x="13115" y="8455"/>
                  <a:pt x="13116" y="8455"/>
                </a:cubicBezTo>
                <a:cubicBezTo>
                  <a:pt x="13158" y="8455"/>
                  <a:pt x="13160" y="8385"/>
                  <a:pt x="13114" y="8385"/>
                </a:cubicBezTo>
                <a:close/>
                <a:moveTo>
                  <a:pt x="1790" y="8411"/>
                </a:moveTo>
                <a:cubicBezTo>
                  <a:pt x="1777" y="8411"/>
                  <a:pt x="1765" y="8430"/>
                  <a:pt x="1776" y="8443"/>
                </a:cubicBezTo>
                <a:cubicBezTo>
                  <a:pt x="1784" y="8453"/>
                  <a:pt x="1797" y="8458"/>
                  <a:pt x="1810" y="8458"/>
                </a:cubicBezTo>
                <a:cubicBezTo>
                  <a:pt x="1823" y="8458"/>
                  <a:pt x="1835" y="8453"/>
                  <a:pt x="1844" y="8444"/>
                </a:cubicBezTo>
                <a:cubicBezTo>
                  <a:pt x="1856" y="8431"/>
                  <a:pt x="1845" y="8413"/>
                  <a:pt x="1832" y="8413"/>
                </a:cubicBezTo>
                <a:cubicBezTo>
                  <a:pt x="1828" y="8413"/>
                  <a:pt x="1824" y="8415"/>
                  <a:pt x="1820" y="8418"/>
                </a:cubicBezTo>
                <a:cubicBezTo>
                  <a:pt x="1817" y="8422"/>
                  <a:pt x="1814" y="8423"/>
                  <a:pt x="1811" y="8423"/>
                </a:cubicBezTo>
                <a:cubicBezTo>
                  <a:pt x="1807" y="8423"/>
                  <a:pt x="1804" y="8421"/>
                  <a:pt x="1801" y="8417"/>
                </a:cubicBezTo>
                <a:cubicBezTo>
                  <a:pt x="1798" y="8413"/>
                  <a:pt x="1794" y="8411"/>
                  <a:pt x="1790" y="8411"/>
                </a:cubicBezTo>
                <a:close/>
                <a:moveTo>
                  <a:pt x="10405" y="8373"/>
                </a:moveTo>
                <a:cubicBezTo>
                  <a:pt x="10402" y="8373"/>
                  <a:pt x="10399" y="8374"/>
                  <a:pt x="10396" y="8374"/>
                </a:cubicBezTo>
                <a:cubicBezTo>
                  <a:pt x="10376" y="8380"/>
                  <a:pt x="10356" y="8385"/>
                  <a:pt x="10335" y="8389"/>
                </a:cubicBezTo>
                <a:cubicBezTo>
                  <a:pt x="10294" y="8399"/>
                  <a:pt x="10306" y="8459"/>
                  <a:pt x="10344" y="8459"/>
                </a:cubicBezTo>
                <a:cubicBezTo>
                  <a:pt x="10347" y="8459"/>
                  <a:pt x="10350" y="8458"/>
                  <a:pt x="10354" y="8457"/>
                </a:cubicBezTo>
                <a:cubicBezTo>
                  <a:pt x="10374" y="8452"/>
                  <a:pt x="10392" y="8447"/>
                  <a:pt x="10413" y="8443"/>
                </a:cubicBezTo>
                <a:cubicBezTo>
                  <a:pt x="10455" y="8433"/>
                  <a:pt x="10442" y="8373"/>
                  <a:pt x="10405" y="8373"/>
                </a:cubicBezTo>
                <a:close/>
                <a:moveTo>
                  <a:pt x="8405" y="8364"/>
                </a:moveTo>
                <a:cubicBezTo>
                  <a:pt x="8335" y="8364"/>
                  <a:pt x="8335" y="8471"/>
                  <a:pt x="8405" y="8471"/>
                </a:cubicBezTo>
                <a:lnTo>
                  <a:pt x="8421" y="8471"/>
                </a:lnTo>
                <a:cubicBezTo>
                  <a:pt x="8490" y="8471"/>
                  <a:pt x="8490" y="8364"/>
                  <a:pt x="8421" y="8364"/>
                </a:cubicBezTo>
                <a:close/>
                <a:moveTo>
                  <a:pt x="16748" y="8350"/>
                </a:moveTo>
                <a:cubicBezTo>
                  <a:pt x="16729" y="8350"/>
                  <a:pt x="16710" y="8360"/>
                  <a:pt x="16701" y="8377"/>
                </a:cubicBezTo>
                <a:cubicBezTo>
                  <a:pt x="16685" y="8403"/>
                  <a:pt x="16696" y="8434"/>
                  <a:pt x="16720" y="8450"/>
                </a:cubicBezTo>
                <a:cubicBezTo>
                  <a:pt x="16736" y="8460"/>
                  <a:pt x="16750" y="8470"/>
                  <a:pt x="16765" y="8480"/>
                </a:cubicBezTo>
                <a:cubicBezTo>
                  <a:pt x="16773" y="8485"/>
                  <a:pt x="16782" y="8488"/>
                  <a:pt x="16791" y="8488"/>
                </a:cubicBezTo>
                <a:cubicBezTo>
                  <a:pt x="16810" y="8488"/>
                  <a:pt x="16829" y="8477"/>
                  <a:pt x="16838" y="8460"/>
                </a:cubicBezTo>
                <a:cubicBezTo>
                  <a:pt x="16854" y="8434"/>
                  <a:pt x="16844" y="8403"/>
                  <a:pt x="16818" y="8387"/>
                </a:cubicBezTo>
                <a:cubicBezTo>
                  <a:pt x="16803" y="8377"/>
                  <a:pt x="16788" y="8368"/>
                  <a:pt x="16774" y="8358"/>
                </a:cubicBezTo>
                <a:cubicBezTo>
                  <a:pt x="16767" y="8353"/>
                  <a:pt x="16757" y="8350"/>
                  <a:pt x="16748" y="8350"/>
                </a:cubicBezTo>
                <a:close/>
                <a:moveTo>
                  <a:pt x="4705" y="8402"/>
                </a:moveTo>
                <a:cubicBezTo>
                  <a:pt x="4672" y="8402"/>
                  <a:pt x="4650" y="8450"/>
                  <a:pt x="4686" y="8468"/>
                </a:cubicBezTo>
                <a:cubicBezTo>
                  <a:pt x="4697" y="8473"/>
                  <a:pt x="4706" y="8478"/>
                  <a:pt x="4717" y="8483"/>
                </a:cubicBezTo>
                <a:cubicBezTo>
                  <a:pt x="4722" y="8486"/>
                  <a:pt x="4728" y="8488"/>
                  <a:pt x="4733" y="8488"/>
                </a:cubicBezTo>
                <a:cubicBezTo>
                  <a:pt x="4764" y="8488"/>
                  <a:pt x="4786" y="8440"/>
                  <a:pt x="4751" y="8422"/>
                </a:cubicBezTo>
                <a:cubicBezTo>
                  <a:pt x="4741" y="8416"/>
                  <a:pt x="4732" y="8411"/>
                  <a:pt x="4722" y="8406"/>
                </a:cubicBezTo>
                <a:cubicBezTo>
                  <a:pt x="4716" y="8403"/>
                  <a:pt x="4710" y="8402"/>
                  <a:pt x="4705" y="8402"/>
                </a:cubicBezTo>
                <a:close/>
                <a:moveTo>
                  <a:pt x="24277" y="8388"/>
                </a:moveTo>
                <a:cubicBezTo>
                  <a:pt x="24254" y="8388"/>
                  <a:pt x="24230" y="8413"/>
                  <a:pt x="24244" y="8442"/>
                </a:cubicBezTo>
                <a:cubicBezTo>
                  <a:pt x="24249" y="8452"/>
                  <a:pt x="24254" y="8460"/>
                  <a:pt x="24259" y="8471"/>
                </a:cubicBezTo>
                <a:cubicBezTo>
                  <a:pt x="24266" y="8484"/>
                  <a:pt x="24276" y="8489"/>
                  <a:pt x="24287" y="8489"/>
                </a:cubicBezTo>
                <a:cubicBezTo>
                  <a:pt x="24310" y="8489"/>
                  <a:pt x="24334" y="8464"/>
                  <a:pt x="24320" y="8436"/>
                </a:cubicBezTo>
                <a:cubicBezTo>
                  <a:pt x="24315" y="8426"/>
                  <a:pt x="24310" y="8416"/>
                  <a:pt x="24305" y="8406"/>
                </a:cubicBezTo>
                <a:cubicBezTo>
                  <a:pt x="24298" y="8393"/>
                  <a:pt x="24288" y="8388"/>
                  <a:pt x="24277" y="8388"/>
                </a:cubicBezTo>
                <a:close/>
                <a:moveTo>
                  <a:pt x="5852" y="8407"/>
                </a:moveTo>
                <a:cubicBezTo>
                  <a:pt x="5834" y="8407"/>
                  <a:pt x="5817" y="8418"/>
                  <a:pt x="5817" y="8442"/>
                </a:cubicBezTo>
                <a:lnTo>
                  <a:pt x="5817" y="8457"/>
                </a:lnTo>
                <a:cubicBezTo>
                  <a:pt x="5817" y="8480"/>
                  <a:pt x="5834" y="8491"/>
                  <a:pt x="5852" y="8491"/>
                </a:cubicBezTo>
                <a:cubicBezTo>
                  <a:pt x="5869" y="8491"/>
                  <a:pt x="5887" y="8480"/>
                  <a:pt x="5887" y="8457"/>
                </a:cubicBezTo>
                <a:lnTo>
                  <a:pt x="5887" y="8442"/>
                </a:lnTo>
                <a:cubicBezTo>
                  <a:pt x="5887" y="8418"/>
                  <a:pt x="5869" y="8407"/>
                  <a:pt x="5852" y="8407"/>
                </a:cubicBezTo>
                <a:close/>
                <a:moveTo>
                  <a:pt x="20654" y="8438"/>
                </a:moveTo>
                <a:cubicBezTo>
                  <a:pt x="20609" y="8438"/>
                  <a:pt x="20609" y="8510"/>
                  <a:pt x="20654" y="8510"/>
                </a:cubicBezTo>
                <a:cubicBezTo>
                  <a:pt x="20700" y="8510"/>
                  <a:pt x="20700" y="8438"/>
                  <a:pt x="20654" y="8438"/>
                </a:cubicBezTo>
                <a:close/>
                <a:moveTo>
                  <a:pt x="7924" y="8489"/>
                </a:moveTo>
                <a:cubicBezTo>
                  <a:pt x="7901" y="8489"/>
                  <a:pt x="7901" y="8523"/>
                  <a:pt x="7924" y="8523"/>
                </a:cubicBezTo>
                <a:cubicBezTo>
                  <a:pt x="7948" y="8523"/>
                  <a:pt x="7948" y="8489"/>
                  <a:pt x="7924" y="8489"/>
                </a:cubicBezTo>
                <a:close/>
                <a:moveTo>
                  <a:pt x="5497" y="8389"/>
                </a:moveTo>
                <a:cubicBezTo>
                  <a:pt x="5492" y="8389"/>
                  <a:pt x="5487" y="8390"/>
                  <a:pt x="5482" y="8391"/>
                </a:cubicBezTo>
                <a:cubicBezTo>
                  <a:pt x="5456" y="8400"/>
                  <a:pt x="5435" y="8429"/>
                  <a:pt x="5446" y="8457"/>
                </a:cubicBezTo>
                <a:cubicBezTo>
                  <a:pt x="5451" y="8473"/>
                  <a:pt x="5456" y="8487"/>
                  <a:pt x="5461" y="8501"/>
                </a:cubicBezTo>
                <a:cubicBezTo>
                  <a:pt x="5469" y="8524"/>
                  <a:pt x="5490" y="8540"/>
                  <a:pt x="5513" y="8540"/>
                </a:cubicBezTo>
                <a:cubicBezTo>
                  <a:pt x="5517" y="8540"/>
                  <a:pt x="5522" y="8539"/>
                  <a:pt x="5526" y="8538"/>
                </a:cubicBezTo>
                <a:cubicBezTo>
                  <a:pt x="5553" y="8530"/>
                  <a:pt x="5573" y="8500"/>
                  <a:pt x="5563" y="8473"/>
                </a:cubicBezTo>
                <a:cubicBezTo>
                  <a:pt x="5558" y="8457"/>
                  <a:pt x="5553" y="8443"/>
                  <a:pt x="5547" y="8428"/>
                </a:cubicBezTo>
                <a:cubicBezTo>
                  <a:pt x="5540" y="8406"/>
                  <a:pt x="5520" y="8389"/>
                  <a:pt x="5497" y="8389"/>
                </a:cubicBezTo>
                <a:close/>
                <a:moveTo>
                  <a:pt x="8141" y="8458"/>
                </a:moveTo>
                <a:cubicBezTo>
                  <a:pt x="8130" y="8458"/>
                  <a:pt x="8119" y="8463"/>
                  <a:pt x="8113" y="8476"/>
                </a:cubicBezTo>
                <a:cubicBezTo>
                  <a:pt x="8108" y="8487"/>
                  <a:pt x="8102" y="8496"/>
                  <a:pt x="8097" y="8506"/>
                </a:cubicBezTo>
                <a:cubicBezTo>
                  <a:pt x="8083" y="8535"/>
                  <a:pt x="8107" y="8560"/>
                  <a:pt x="8131" y="8560"/>
                </a:cubicBezTo>
                <a:cubicBezTo>
                  <a:pt x="8142" y="8560"/>
                  <a:pt x="8152" y="8555"/>
                  <a:pt x="8159" y="8542"/>
                </a:cubicBezTo>
                <a:cubicBezTo>
                  <a:pt x="8164" y="8532"/>
                  <a:pt x="8169" y="8522"/>
                  <a:pt x="8175" y="8512"/>
                </a:cubicBezTo>
                <a:cubicBezTo>
                  <a:pt x="8189" y="8484"/>
                  <a:pt x="8164" y="8458"/>
                  <a:pt x="8141" y="8458"/>
                </a:cubicBezTo>
                <a:close/>
                <a:moveTo>
                  <a:pt x="18579" y="8429"/>
                </a:moveTo>
                <a:cubicBezTo>
                  <a:pt x="18560" y="8429"/>
                  <a:pt x="18541" y="8438"/>
                  <a:pt x="18532" y="8455"/>
                </a:cubicBezTo>
                <a:cubicBezTo>
                  <a:pt x="18527" y="8466"/>
                  <a:pt x="18522" y="8475"/>
                  <a:pt x="18517" y="8486"/>
                </a:cubicBezTo>
                <a:cubicBezTo>
                  <a:pt x="18504" y="8512"/>
                  <a:pt x="18509" y="8543"/>
                  <a:pt x="18536" y="8559"/>
                </a:cubicBezTo>
                <a:cubicBezTo>
                  <a:pt x="18544" y="8564"/>
                  <a:pt x="18554" y="8566"/>
                  <a:pt x="18563" y="8566"/>
                </a:cubicBezTo>
                <a:cubicBezTo>
                  <a:pt x="18582" y="8566"/>
                  <a:pt x="18601" y="8557"/>
                  <a:pt x="18610" y="8539"/>
                </a:cubicBezTo>
                <a:cubicBezTo>
                  <a:pt x="18615" y="8528"/>
                  <a:pt x="18620" y="8520"/>
                  <a:pt x="18625" y="8510"/>
                </a:cubicBezTo>
                <a:cubicBezTo>
                  <a:pt x="18638" y="8483"/>
                  <a:pt x="18633" y="8452"/>
                  <a:pt x="18606" y="8436"/>
                </a:cubicBezTo>
                <a:cubicBezTo>
                  <a:pt x="18598" y="8432"/>
                  <a:pt x="18588" y="8429"/>
                  <a:pt x="18579" y="8429"/>
                </a:cubicBezTo>
                <a:close/>
                <a:moveTo>
                  <a:pt x="24444" y="8484"/>
                </a:moveTo>
                <a:cubicBezTo>
                  <a:pt x="24436" y="8484"/>
                  <a:pt x="24428" y="8487"/>
                  <a:pt x="24421" y="8495"/>
                </a:cubicBezTo>
                <a:lnTo>
                  <a:pt x="24405" y="8511"/>
                </a:lnTo>
                <a:cubicBezTo>
                  <a:pt x="24380" y="8535"/>
                  <a:pt x="24404" y="8570"/>
                  <a:pt x="24432" y="8570"/>
                </a:cubicBezTo>
                <a:cubicBezTo>
                  <a:pt x="24440" y="8570"/>
                  <a:pt x="24448" y="8567"/>
                  <a:pt x="24455" y="8560"/>
                </a:cubicBezTo>
                <a:lnTo>
                  <a:pt x="24471" y="8544"/>
                </a:lnTo>
                <a:cubicBezTo>
                  <a:pt x="24496" y="8519"/>
                  <a:pt x="24471" y="8484"/>
                  <a:pt x="24444" y="8484"/>
                </a:cubicBezTo>
                <a:close/>
                <a:moveTo>
                  <a:pt x="17875" y="8491"/>
                </a:moveTo>
                <a:cubicBezTo>
                  <a:pt x="17848" y="8491"/>
                  <a:pt x="17824" y="8527"/>
                  <a:pt x="17849" y="8552"/>
                </a:cubicBezTo>
                <a:cubicBezTo>
                  <a:pt x="17858" y="8562"/>
                  <a:pt x="17869" y="8572"/>
                  <a:pt x="17880" y="8581"/>
                </a:cubicBezTo>
                <a:cubicBezTo>
                  <a:pt x="17887" y="8589"/>
                  <a:pt x="17895" y="8592"/>
                  <a:pt x="17903" y="8592"/>
                </a:cubicBezTo>
                <a:cubicBezTo>
                  <a:pt x="17930" y="8592"/>
                  <a:pt x="17954" y="8556"/>
                  <a:pt x="17929" y="8532"/>
                </a:cubicBezTo>
                <a:lnTo>
                  <a:pt x="17898" y="8501"/>
                </a:lnTo>
                <a:cubicBezTo>
                  <a:pt x="17891" y="8494"/>
                  <a:pt x="17883" y="8491"/>
                  <a:pt x="17875" y="8491"/>
                </a:cubicBezTo>
                <a:close/>
                <a:moveTo>
                  <a:pt x="9246" y="8552"/>
                </a:moveTo>
                <a:cubicBezTo>
                  <a:pt x="9242" y="8552"/>
                  <a:pt x="9238" y="8554"/>
                  <a:pt x="9234" y="8558"/>
                </a:cubicBezTo>
                <a:lnTo>
                  <a:pt x="9218" y="8574"/>
                </a:lnTo>
                <a:cubicBezTo>
                  <a:pt x="9206" y="8586"/>
                  <a:pt x="9218" y="8603"/>
                  <a:pt x="9231" y="8603"/>
                </a:cubicBezTo>
                <a:cubicBezTo>
                  <a:pt x="9235" y="8603"/>
                  <a:pt x="9240" y="8602"/>
                  <a:pt x="9243" y="8598"/>
                </a:cubicBezTo>
                <a:lnTo>
                  <a:pt x="9259" y="8582"/>
                </a:lnTo>
                <a:cubicBezTo>
                  <a:pt x="9272" y="8571"/>
                  <a:pt x="9260" y="8552"/>
                  <a:pt x="9246" y="8552"/>
                </a:cubicBezTo>
                <a:close/>
                <a:moveTo>
                  <a:pt x="3906" y="8569"/>
                </a:moveTo>
                <a:cubicBezTo>
                  <a:pt x="3882" y="8569"/>
                  <a:pt x="3882" y="8605"/>
                  <a:pt x="3906" y="8605"/>
                </a:cubicBezTo>
                <a:cubicBezTo>
                  <a:pt x="3928" y="8605"/>
                  <a:pt x="3929" y="8569"/>
                  <a:pt x="3906" y="8569"/>
                </a:cubicBezTo>
                <a:close/>
                <a:moveTo>
                  <a:pt x="13468" y="8576"/>
                </a:moveTo>
                <a:cubicBezTo>
                  <a:pt x="13423" y="8576"/>
                  <a:pt x="13423" y="8647"/>
                  <a:pt x="13468" y="8647"/>
                </a:cubicBezTo>
                <a:cubicBezTo>
                  <a:pt x="13468" y="8647"/>
                  <a:pt x="13469" y="8647"/>
                  <a:pt x="13469" y="8647"/>
                </a:cubicBezTo>
                <a:cubicBezTo>
                  <a:pt x="13513" y="8647"/>
                  <a:pt x="13514" y="8576"/>
                  <a:pt x="13468" y="8576"/>
                </a:cubicBezTo>
                <a:close/>
                <a:moveTo>
                  <a:pt x="13019" y="8512"/>
                </a:moveTo>
                <a:cubicBezTo>
                  <a:pt x="12978" y="8512"/>
                  <a:pt x="12942" y="8565"/>
                  <a:pt x="12979" y="8602"/>
                </a:cubicBezTo>
                <a:lnTo>
                  <a:pt x="13009" y="8632"/>
                </a:lnTo>
                <a:cubicBezTo>
                  <a:pt x="13020" y="8643"/>
                  <a:pt x="13033" y="8648"/>
                  <a:pt x="13045" y="8648"/>
                </a:cubicBezTo>
                <a:cubicBezTo>
                  <a:pt x="13086" y="8648"/>
                  <a:pt x="13123" y="8595"/>
                  <a:pt x="13085" y="8558"/>
                </a:cubicBezTo>
                <a:cubicBezTo>
                  <a:pt x="13075" y="8548"/>
                  <a:pt x="13066" y="8537"/>
                  <a:pt x="13055" y="8527"/>
                </a:cubicBezTo>
                <a:cubicBezTo>
                  <a:pt x="13044" y="8516"/>
                  <a:pt x="13032" y="8512"/>
                  <a:pt x="13019" y="8512"/>
                </a:cubicBezTo>
                <a:close/>
                <a:moveTo>
                  <a:pt x="15691" y="8597"/>
                </a:moveTo>
                <a:cubicBezTo>
                  <a:pt x="15685" y="8597"/>
                  <a:pt x="15680" y="8598"/>
                  <a:pt x="15674" y="8601"/>
                </a:cubicBezTo>
                <a:cubicBezTo>
                  <a:pt x="15663" y="8606"/>
                  <a:pt x="15655" y="8611"/>
                  <a:pt x="15644" y="8616"/>
                </a:cubicBezTo>
                <a:cubicBezTo>
                  <a:pt x="15609" y="8634"/>
                  <a:pt x="15630" y="8683"/>
                  <a:pt x="15662" y="8683"/>
                </a:cubicBezTo>
                <a:cubicBezTo>
                  <a:pt x="15667" y="8683"/>
                  <a:pt x="15673" y="8681"/>
                  <a:pt x="15679" y="8678"/>
                </a:cubicBezTo>
                <a:cubicBezTo>
                  <a:pt x="15689" y="8673"/>
                  <a:pt x="15699" y="8668"/>
                  <a:pt x="15709" y="8663"/>
                </a:cubicBezTo>
                <a:cubicBezTo>
                  <a:pt x="15744" y="8645"/>
                  <a:pt x="15722" y="8597"/>
                  <a:pt x="15691" y="8597"/>
                </a:cubicBezTo>
                <a:close/>
                <a:moveTo>
                  <a:pt x="22217" y="8623"/>
                </a:moveTo>
                <a:cubicBezTo>
                  <a:pt x="22171" y="8623"/>
                  <a:pt x="22171" y="8694"/>
                  <a:pt x="22217" y="8694"/>
                </a:cubicBezTo>
                <a:cubicBezTo>
                  <a:pt x="22261" y="8694"/>
                  <a:pt x="22262" y="8623"/>
                  <a:pt x="22217" y="8623"/>
                </a:cubicBezTo>
                <a:close/>
                <a:moveTo>
                  <a:pt x="450" y="8589"/>
                </a:moveTo>
                <a:cubicBezTo>
                  <a:pt x="432" y="8589"/>
                  <a:pt x="414" y="8600"/>
                  <a:pt x="414" y="8623"/>
                </a:cubicBezTo>
                <a:lnTo>
                  <a:pt x="414" y="8668"/>
                </a:lnTo>
                <a:cubicBezTo>
                  <a:pt x="414" y="8690"/>
                  <a:pt x="432" y="8702"/>
                  <a:pt x="450" y="8702"/>
                </a:cubicBezTo>
                <a:cubicBezTo>
                  <a:pt x="467" y="8702"/>
                  <a:pt x="485" y="8690"/>
                  <a:pt x="485" y="8668"/>
                </a:cubicBezTo>
                <a:lnTo>
                  <a:pt x="485" y="8623"/>
                </a:lnTo>
                <a:cubicBezTo>
                  <a:pt x="486" y="8600"/>
                  <a:pt x="468" y="8589"/>
                  <a:pt x="450" y="8589"/>
                </a:cubicBezTo>
                <a:close/>
                <a:moveTo>
                  <a:pt x="22711" y="8607"/>
                </a:moveTo>
                <a:cubicBezTo>
                  <a:pt x="22643" y="8607"/>
                  <a:pt x="22642" y="8715"/>
                  <a:pt x="22711" y="8715"/>
                </a:cubicBezTo>
                <a:cubicBezTo>
                  <a:pt x="22779" y="8714"/>
                  <a:pt x="22780" y="8607"/>
                  <a:pt x="22711" y="8607"/>
                </a:cubicBezTo>
                <a:close/>
                <a:moveTo>
                  <a:pt x="14030" y="8675"/>
                </a:moveTo>
                <a:cubicBezTo>
                  <a:pt x="14016" y="8675"/>
                  <a:pt x="14004" y="8693"/>
                  <a:pt x="14016" y="8706"/>
                </a:cubicBezTo>
                <a:lnTo>
                  <a:pt x="14032" y="8721"/>
                </a:lnTo>
                <a:cubicBezTo>
                  <a:pt x="14035" y="8725"/>
                  <a:pt x="14039" y="8726"/>
                  <a:pt x="14043" y="8726"/>
                </a:cubicBezTo>
                <a:cubicBezTo>
                  <a:pt x="14057" y="8726"/>
                  <a:pt x="14069" y="8708"/>
                  <a:pt x="14057" y="8696"/>
                </a:cubicBezTo>
                <a:lnTo>
                  <a:pt x="14041" y="8680"/>
                </a:lnTo>
                <a:cubicBezTo>
                  <a:pt x="14038" y="8677"/>
                  <a:pt x="14034" y="8675"/>
                  <a:pt x="14030" y="8675"/>
                </a:cubicBezTo>
                <a:close/>
                <a:moveTo>
                  <a:pt x="21585" y="8633"/>
                </a:moveTo>
                <a:cubicBezTo>
                  <a:pt x="21516" y="8633"/>
                  <a:pt x="21516" y="8741"/>
                  <a:pt x="21585" y="8741"/>
                </a:cubicBezTo>
                <a:cubicBezTo>
                  <a:pt x="21653" y="8741"/>
                  <a:pt x="21653" y="8633"/>
                  <a:pt x="21585" y="8633"/>
                </a:cubicBezTo>
                <a:close/>
                <a:moveTo>
                  <a:pt x="5059" y="8602"/>
                </a:moveTo>
                <a:cubicBezTo>
                  <a:pt x="5050" y="8602"/>
                  <a:pt x="5040" y="8606"/>
                  <a:pt x="5034" y="8612"/>
                </a:cubicBezTo>
                <a:cubicBezTo>
                  <a:pt x="5020" y="8627"/>
                  <a:pt x="5021" y="8648"/>
                  <a:pt x="5034" y="8663"/>
                </a:cubicBezTo>
                <a:cubicBezTo>
                  <a:pt x="5055" y="8688"/>
                  <a:pt x="5075" y="8712"/>
                  <a:pt x="5096" y="8737"/>
                </a:cubicBezTo>
                <a:cubicBezTo>
                  <a:pt x="5101" y="8745"/>
                  <a:pt x="5110" y="8748"/>
                  <a:pt x="5119" y="8748"/>
                </a:cubicBezTo>
                <a:cubicBezTo>
                  <a:pt x="5129" y="8748"/>
                  <a:pt x="5139" y="8744"/>
                  <a:pt x="5146" y="8737"/>
                </a:cubicBezTo>
                <a:cubicBezTo>
                  <a:pt x="5160" y="8722"/>
                  <a:pt x="5159" y="8701"/>
                  <a:pt x="5146" y="8688"/>
                </a:cubicBezTo>
                <a:cubicBezTo>
                  <a:pt x="5125" y="8663"/>
                  <a:pt x="5105" y="8637"/>
                  <a:pt x="5084" y="8612"/>
                </a:cubicBezTo>
                <a:cubicBezTo>
                  <a:pt x="5078" y="8606"/>
                  <a:pt x="5069" y="8602"/>
                  <a:pt x="5059" y="8602"/>
                </a:cubicBezTo>
                <a:close/>
                <a:moveTo>
                  <a:pt x="20278" y="8646"/>
                </a:moveTo>
                <a:cubicBezTo>
                  <a:pt x="20272" y="8646"/>
                  <a:pt x="20266" y="8648"/>
                  <a:pt x="20260" y="8652"/>
                </a:cubicBezTo>
                <a:cubicBezTo>
                  <a:pt x="20244" y="8663"/>
                  <a:pt x="20229" y="8672"/>
                  <a:pt x="20216" y="8682"/>
                </a:cubicBezTo>
                <a:cubicBezTo>
                  <a:pt x="20183" y="8704"/>
                  <a:pt x="20202" y="8750"/>
                  <a:pt x="20231" y="8750"/>
                </a:cubicBezTo>
                <a:cubicBezTo>
                  <a:pt x="20237" y="8750"/>
                  <a:pt x="20244" y="8748"/>
                  <a:pt x="20250" y="8743"/>
                </a:cubicBezTo>
                <a:cubicBezTo>
                  <a:pt x="20266" y="8733"/>
                  <a:pt x="20281" y="8724"/>
                  <a:pt x="20295" y="8714"/>
                </a:cubicBezTo>
                <a:cubicBezTo>
                  <a:pt x="20327" y="8693"/>
                  <a:pt x="20307" y="8646"/>
                  <a:pt x="20278" y="8646"/>
                </a:cubicBezTo>
                <a:close/>
                <a:moveTo>
                  <a:pt x="19706" y="8615"/>
                </a:moveTo>
                <a:cubicBezTo>
                  <a:pt x="19702" y="8615"/>
                  <a:pt x="19697" y="8615"/>
                  <a:pt x="19693" y="8616"/>
                </a:cubicBezTo>
                <a:cubicBezTo>
                  <a:pt x="19667" y="8625"/>
                  <a:pt x="19647" y="8654"/>
                  <a:pt x="19656" y="8682"/>
                </a:cubicBezTo>
                <a:cubicBezTo>
                  <a:pt x="19661" y="8695"/>
                  <a:pt x="19666" y="8711"/>
                  <a:pt x="19671" y="8726"/>
                </a:cubicBezTo>
                <a:cubicBezTo>
                  <a:pt x="19678" y="8749"/>
                  <a:pt x="19699" y="8765"/>
                  <a:pt x="19722" y="8765"/>
                </a:cubicBezTo>
                <a:cubicBezTo>
                  <a:pt x="19726" y="8765"/>
                  <a:pt x="19731" y="8765"/>
                  <a:pt x="19736" y="8763"/>
                </a:cubicBezTo>
                <a:cubicBezTo>
                  <a:pt x="19762" y="8756"/>
                  <a:pt x="19782" y="8725"/>
                  <a:pt x="19773" y="8698"/>
                </a:cubicBezTo>
                <a:cubicBezTo>
                  <a:pt x="19767" y="8682"/>
                  <a:pt x="19762" y="8668"/>
                  <a:pt x="19758" y="8653"/>
                </a:cubicBezTo>
                <a:cubicBezTo>
                  <a:pt x="19751" y="8630"/>
                  <a:pt x="19730" y="8615"/>
                  <a:pt x="19706" y="8615"/>
                </a:cubicBezTo>
                <a:close/>
                <a:moveTo>
                  <a:pt x="12192" y="8659"/>
                </a:moveTo>
                <a:cubicBezTo>
                  <a:pt x="12122" y="8659"/>
                  <a:pt x="12122" y="8767"/>
                  <a:pt x="12192" y="8767"/>
                </a:cubicBezTo>
                <a:cubicBezTo>
                  <a:pt x="12260" y="8767"/>
                  <a:pt x="12260" y="8659"/>
                  <a:pt x="12192" y="8659"/>
                </a:cubicBezTo>
                <a:close/>
                <a:moveTo>
                  <a:pt x="3168" y="8733"/>
                </a:moveTo>
                <a:cubicBezTo>
                  <a:pt x="3145" y="8733"/>
                  <a:pt x="3145" y="8768"/>
                  <a:pt x="3168" y="8768"/>
                </a:cubicBezTo>
                <a:lnTo>
                  <a:pt x="3184" y="8768"/>
                </a:lnTo>
                <a:cubicBezTo>
                  <a:pt x="3206" y="8767"/>
                  <a:pt x="3206" y="8733"/>
                  <a:pt x="3184" y="8733"/>
                </a:cubicBezTo>
                <a:close/>
                <a:moveTo>
                  <a:pt x="13579" y="8701"/>
                </a:moveTo>
                <a:cubicBezTo>
                  <a:pt x="13533" y="8701"/>
                  <a:pt x="13533" y="8773"/>
                  <a:pt x="13579" y="8773"/>
                </a:cubicBezTo>
                <a:cubicBezTo>
                  <a:pt x="13580" y="8773"/>
                  <a:pt x="13580" y="8773"/>
                  <a:pt x="13580" y="8773"/>
                </a:cubicBezTo>
                <a:cubicBezTo>
                  <a:pt x="13623" y="8773"/>
                  <a:pt x="13623" y="8701"/>
                  <a:pt x="13579" y="8701"/>
                </a:cubicBezTo>
                <a:close/>
                <a:moveTo>
                  <a:pt x="14841" y="8645"/>
                </a:moveTo>
                <a:cubicBezTo>
                  <a:pt x="14813" y="8645"/>
                  <a:pt x="14790" y="8681"/>
                  <a:pt x="14815" y="8706"/>
                </a:cubicBezTo>
                <a:cubicBezTo>
                  <a:pt x="14834" y="8725"/>
                  <a:pt x="14854" y="8746"/>
                  <a:pt x="14875" y="8766"/>
                </a:cubicBezTo>
                <a:cubicBezTo>
                  <a:pt x="14882" y="8774"/>
                  <a:pt x="14891" y="8777"/>
                  <a:pt x="14899" y="8777"/>
                </a:cubicBezTo>
                <a:cubicBezTo>
                  <a:pt x="14926" y="8777"/>
                  <a:pt x="14951" y="8740"/>
                  <a:pt x="14925" y="8716"/>
                </a:cubicBezTo>
                <a:cubicBezTo>
                  <a:pt x="14905" y="8695"/>
                  <a:pt x="14886" y="8675"/>
                  <a:pt x="14865" y="8656"/>
                </a:cubicBezTo>
                <a:cubicBezTo>
                  <a:pt x="14857" y="8649"/>
                  <a:pt x="14849" y="8645"/>
                  <a:pt x="14841" y="8645"/>
                </a:cubicBezTo>
                <a:close/>
                <a:moveTo>
                  <a:pt x="24791" y="8695"/>
                </a:moveTo>
                <a:cubicBezTo>
                  <a:pt x="24763" y="8695"/>
                  <a:pt x="24739" y="8731"/>
                  <a:pt x="24764" y="8756"/>
                </a:cubicBezTo>
                <a:cubicBezTo>
                  <a:pt x="24770" y="8762"/>
                  <a:pt x="24775" y="8766"/>
                  <a:pt x="24780" y="8772"/>
                </a:cubicBezTo>
                <a:cubicBezTo>
                  <a:pt x="24787" y="8779"/>
                  <a:pt x="24796" y="8782"/>
                  <a:pt x="24804" y="8782"/>
                </a:cubicBezTo>
                <a:cubicBezTo>
                  <a:pt x="24831" y="8782"/>
                  <a:pt x="24856" y="8746"/>
                  <a:pt x="24830" y="8721"/>
                </a:cubicBezTo>
                <a:lnTo>
                  <a:pt x="24815" y="8706"/>
                </a:lnTo>
                <a:cubicBezTo>
                  <a:pt x="24807" y="8698"/>
                  <a:pt x="24799" y="8695"/>
                  <a:pt x="24791" y="8695"/>
                </a:cubicBezTo>
                <a:close/>
                <a:moveTo>
                  <a:pt x="23375" y="8669"/>
                </a:moveTo>
                <a:cubicBezTo>
                  <a:pt x="23334" y="8669"/>
                  <a:pt x="23297" y="8722"/>
                  <a:pt x="23334" y="8759"/>
                </a:cubicBezTo>
                <a:lnTo>
                  <a:pt x="23350" y="8775"/>
                </a:lnTo>
                <a:cubicBezTo>
                  <a:pt x="23361" y="8786"/>
                  <a:pt x="23374" y="8791"/>
                  <a:pt x="23386" y="8791"/>
                </a:cubicBezTo>
                <a:cubicBezTo>
                  <a:pt x="23427" y="8791"/>
                  <a:pt x="23464" y="8737"/>
                  <a:pt x="23427" y="8700"/>
                </a:cubicBezTo>
                <a:lnTo>
                  <a:pt x="23411" y="8685"/>
                </a:lnTo>
                <a:cubicBezTo>
                  <a:pt x="23400" y="8674"/>
                  <a:pt x="23387" y="8669"/>
                  <a:pt x="23375" y="8669"/>
                </a:cubicBezTo>
                <a:close/>
                <a:moveTo>
                  <a:pt x="15302" y="8634"/>
                </a:moveTo>
                <a:cubicBezTo>
                  <a:pt x="15284" y="8634"/>
                  <a:pt x="15267" y="8646"/>
                  <a:pt x="15268" y="8669"/>
                </a:cubicBezTo>
                <a:cubicBezTo>
                  <a:pt x="15270" y="8713"/>
                  <a:pt x="15289" y="8756"/>
                  <a:pt x="15325" y="8784"/>
                </a:cubicBezTo>
                <a:cubicBezTo>
                  <a:pt x="15332" y="8790"/>
                  <a:pt x="15342" y="8794"/>
                  <a:pt x="15351" y="8794"/>
                </a:cubicBezTo>
                <a:cubicBezTo>
                  <a:pt x="15359" y="8794"/>
                  <a:pt x="15367" y="8791"/>
                  <a:pt x="15374" y="8784"/>
                </a:cubicBezTo>
                <a:cubicBezTo>
                  <a:pt x="15387" y="8773"/>
                  <a:pt x="15389" y="8746"/>
                  <a:pt x="15374" y="8735"/>
                </a:cubicBezTo>
                <a:cubicBezTo>
                  <a:pt x="15353" y="8717"/>
                  <a:pt x="15340" y="8696"/>
                  <a:pt x="15339" y="8669"/>
                </a:cubicBezTo>
                <a:cubicBezTo>
                  <a:pt x="15338" y="8646"/>
                  <a:pt x="15319" y="8634"/>
                  <a:pt x="15302" y="8634"/>
                </a:cubicBezTo>
                <a:close/>
                <a:moveTo>
                  <a:pt x="6610" y="8696"/>
                </a:moveTo>
                <a:cubicBezTo>
                  <a:pt x="6592" y="8696"/>
                  <a:pt x="6574" y="8708"/>
                  <a:pt x="6574" y="8731"/>
                </a:cubicBezTo>
                <a:lnTo>
                  <a:pt x="6574" y="8761"/>
                </a:lnTo>
                <a:cubicBezTo>
                  <a:pt x="6573" y="8784"/>
                  <a:pt x="6591" y="8795"/>
                  <a:pt x="6609" y="8795"/>
                </a:cubicBezTo>
                <a:cubicBezTo>
                  <a:pt x="6627" y="8795"/>
                  <a:pt x="6645" y="8784"/>
                  <a:pt x="6645" y="8761"/>
                </a:cubicBezTo>
                <a:lnTo>
                  <a:pt x="6645" y="8731"/>
                </a:lnTo>
                <a:cubicBezTo>
                  <a:pt x="6645" y="8708"/>
                  <a:pt x="6627" y="8696"/>
                  <a:pt x="6610" y="8696"/>
                </a:cubicBezTo>
                <a:close/>
                <a:moveTo>
                  <a:pt x="10256" y="8656"/>
                </a:moveTo>
                <a:cubicBezTo>
                  <a:pt x="10215" y="8656"/>
                  <a:pt x="10178" y="8709"/>
                  <a:pt x="10215" y="8746"/>
                </a:cubicBezTo>
                <a:lnTo>
                  <a:pt x="10260" y="8790"/>
                </a:lnTo>
                <a:cubicBezTo>
                  <a:pt x="10271" y="8802"/>
                  <a:pt x="10284" y="8806"/>
                  <a:pt x="10296" y="8806"/>
                </a:cubicBezTo>
                <a:cubicBezTo>
                  <a:pt x="10337" y="8806"/>
                  <a:pt x="10374" y="8753"/>
                  <a:pt x="10337" y="8716"/>
                </a:cubicBezTo>
                <a:lnTo>
                  <a:pt x="10292" y="8672"/>
                </a:lnTo>
                <a:cubicBezTo>
                  <a:pt x="10281" y="8661"/>
                  <a:pt x="10268" y="8656"/>
                  <a:pt x="10256" y="8656"/>
                </a:cubicBezTo>
                <a:close/>
                <a:moveTo>
                  <a:pt x="7309" y="8739"/>
                </a:moveTo>
                <a:cubicBezTo>
                  <a:pt x="7291" y="8739"/>
                  <a:pt x="7274" y="8751"/>
                  <a:pt x="7274" y="8774"/>
                </a:cubicBezTo>
                <a:lnTo>
                  <a:pt x="7274" y="8789"/>
                </a:lnTo>
                <a:cubicBezTo>
                  <a:pt x="7273" y="8812"/>
                  <a:pt x="7290" y="8824"/>
                  <a:pt x="7308" y="8824"/>
                </a:cubicBezTo>
                <a:cubicBezTo>
                  <a:pt x="7326" y="8824"/>
                  <a:pt x="7343" y="8812"/>
                  <a:pt x="7344" y="8789"/>
                </a:cubicBezTo>
                <a:lnTo>
                  <a:pt x="7344" y="8774"/>
                </a:lnTo>
                <a:cubicBezTo>
                  <a:pt x="7344" y="8751"/>
                  <a:pt x="7326" y="8739"/>
                  <a:pt x="7309" y="8739"/>
                </a:cubicBezTo>
                <a:close/>
                <a:moveTo>
                  <a:pt x="900" y="8754"/>
                </a:moveTo>
                <a:cubicBezTo>
                  <a:pt x="854" y="8754"/>
                  <a:pt x="854" y="8825"/>
                  <a:pt x="900" y="8825"/>
                </a:cubicBezTo>
                <a:lnTo>
                  <a:pt x="916" y="8825"/>
                </a:lnTo>
                <a:cubicBezTo>
                  <a:pt x="961" y="8825"/>
                  <a:pt x="962" y="8754"/>
                  <a:pt x="916" y="8754"/>
                </a:cubicBezTo>
                <a:close/>
                <a:moveTo>
                  <a:pt x="2493" y="8760"/>
                </a:moveTo>
                <a:cubicBezTo>
                  <a:pt x="2481" y="8760"/>
                  <a:pt x="2468" y="8774"/>
                  <a:pt x="2476" y="8788"/>
                </a:cubicBezTo>
                <a:cubicBezTo>
                  <a:pt x="2481" y="8799"/>
                  <a:pt x="2486" y="8809"/>
                  <a:pt x="2491" y="8819"/>
                </a:cubicBezTo>
                <a:cubicBezTo>
                  <a:pt x="2495" y="8825"/>
                  <a:pt x="2500" y="8828"/>
                  <a:pt x="2505" y="8828"/>
                </a:cubicBezTo>
                <a:cubicBezTo>
                  <a:pt x="2517" y="8828"/>
                  <a:pt x="2529" y="8814"/>
                  <a:pt x="2522" y="8800"/>
                </a:cubicBezTo>
                <a:cubicBezTo>
                  <a:pt x="2517" y="8789"/>
                  <a:pt x="2511" y="8780"/>
                  <a:pt x="2506" y="8769"/>
                </a:cubicBezTo>
                <a:cubicBezTo>
                  <a:pt x="2503" y="8763"/>
                  <a:pt x="2498" y="8760"/>
                  <a:pt x="2493" y="8760"/>
                </a:cubicBezTo>
                <a:close/>
                <a:moveTo>
                  <a:pt x="18534" y="8702"/>
                </a:moveTo>
                <a:cubicBezTo>
                  <a:pt x="18507" y="8702"/>
                  <a:pt x="18480" y="8719"/>
                  <a:pt x="18480" y="8754"/>
                </a:cubicBezTo>
                <a:lnTo>
                  <a:pt x="18480" y="8784"/>
                </a:lnTo>
                <a:cubicBezTo>
                  <a:pt x="18480" y="8818"/>
                  <a:pt x="18507" y="8836"/>
                  <a:pt x="18534" y="8836"/>
                </a:cubicBezTo>
                <a:cubicBezTo>
                  <a:pt x="18561" y="8836"/>
                  <a:pt x="18588" y="8819"/>
                  <a:pt x="18588" y="8784"/>
                </a:cubicBezTo>
                <a:lnTo>
                  <a:pt x="18588" y="8754"/>
                </a:lnTo>
                <a:cubicBezTo>
                  <a:pt x="18588" y="8719"/>
                  <a:pt x="18561" y="8702"/>
                  <a:pt x="18534" y="8702"/>
                </a:cubicBezTo>
                <a:close/>
                <a:moveTo>
                  <a:pt x="6037" y="8705"/>
                </a:moveTo>
                <a:cubicBezTo>
                  <a:pt x="6018" y="8705"/>
                  <a:pt x="5999" y="8714"/>
                  <a:pt x="5990" y="8732"/>
                </a:cubicBezTo>
                <a:cubicBezTo>
                  <a:pt x="5985" y="8742"/>
                  <a:pt x="5980" y="8752"/>
                  <a:pt x="5975" y="8762"/>
                </a:cubicBezTo>
                <a:cubicBezTo>
                  <a:pt x="5961" y="8788"/>
                  <a:pt x="5966" y="8820"/>
                  <a:pt x="5995" y="8835"/>
                </a:cubicBezTo>
                <a:cubicBezTo>
                  <a:pt x="6002" y="8840"/>
                  <a:pt x="6011" y="8843"/>
                  <a:pt x="6021" y="8843"/>
                </a:cubicBezTo>
                <a:cubicBezTo>
                  <a:pt x="6039" y="8843"/>
                  <a:pt x="6059" y="8833"/>
                  <a:pt x="6068" y="8816"/>
                </a:cubicBezTo>
                <a:cubicBezTo>
                  <a:pt x="6073" y="8805"/>
                  <a:pt x="6078" y="8796"/>
                  <a:pt x="6084" y="8785"/>
                </a:cubicBezTo>
                <a:cubicBezTo>
                  <a:pt x="6096" y="8759"/>
                  <a:pt x="6090" y="8726"/>
                  <a:pt x="6064" y="8712"/>
                </a:cubicBezTo>
                <a:cubicBezTo>
                  <a:pt x="6056" y="8707"/>
                  <a:pt x="6046" y="8705"/>
                  <a:pt x="6037" y="8705"/>
                </a:cubicBezTo>
                <a:close/>
                <a:moveTo>
                  <a:pt x="14419" y="8798"/>
                </a:moveTo>
                <a:cubicBezTo>
                  <a:pt x="14406" y="8798"/>
                  <a:pt x="14395" y="8815"/>
                  <a:pt x="14407" y="8827"/>
                </a:cubicBezTo>
                <a:lnTo>
                  <a:pt x="14423" y="8843"/>
                </a:lnTo>
                <a:cubicBezTo>
                  <a:pt x="14426" y="8847"/>
                  <a:pt x="14430" y="8849"/>
                  <a:pt x="14434" y="8849"/>
                </a:cubicBezTo>
                <a:cubicBezTo>
                  <a:pt x="14447" y="8849"/>
                  <a:pt x="14459" y="8831"/>
                  <a:pt x="14447" y="8819"/>
                </a:cubicBezTo>
                <a:cubicBezTo>
                  <a:pt x="14441" y="8811"/>
                  <a:pt x="14436" y="8806"/>
                  <a:pt x="14431" y="8803"/>
                </a:cubicBezTo>
                <a:cubicBezTo>
                  <a:pt x="14427" y="8799"/>
                  <a:pt x="14423" y="8798"/>
                  <a:pt x="14419" y="8798"/>
                </a:cubicBezTo>
                <a:close/>
                <a:moveTo>
                  <a:pt x="5851" y="8738"/>
                </a:moveTo>
                <a:cubicBezTo>
                  <a:pt x="5837" y="8738"/>
                  <a:pt x="5823" y="8745"/>
                  <a:pt x="5818" y="8762"/>
                </a:cubicBezTo>
                <a:cubicBezTo>
                  <a:pt x="5812" y="8778"/>
                  <a:pt x="5807" y="8792"/>
                  <a:pt x="5802" y="8806"/>
                </a:cubicBezTo>
                <a:cubicBezTo>
                  <a:pt x="5793" y="8833"/>
                  <a:pt x="5815" y="8850"/>
                  <a:pt x="5836" y="8850"/>
                </a:cubicBezTo>
                <a:cubicBezTo>
                  <a:pt x="5850" y="8850"/>
                  <a:pt x="5864" y="8843"/>
                  <a:pt x="5870" y="8826"/>
                </a:cubicBezTo>
                <a:cubicBezTo>
                  <a:pt x="5875" y="8810"/>
                  <a:pt x="5880" y="8796"/>
                  <a:pt x="5886" y="8782"/>
                </a:cubicBezTo>
                <a:cubicBezTo>
                  <a:pt x="5895" y="8755"/>
                  <a:pt x="5873" y="8738"/>
                  <a:pt x="5851" y="8738"/>
                </a:cubicBezTo>
                <a:close/>
                <a:moveTo>
                  <a:pt x="8622" y="8775"/>
                </a:moveTo>
                <a:cubicBezTo>
                  <a:pt x="8614" y="8775"/>
                  <a:pt x="8606" y="8778"/>
                  <a:pt x="8599" y="8785"/>
                </a:cubicBezTo>
                <a:lnTo>
                  <a:pt x="8583" y="8801"/>
                </a:lnTo>
                <a:cubicBezTo>
                  <a:pt x="8556" y="8825"/>
                  <a:pt x="8581" y="8861"/>
                  <a:pt x="8609" y="8861"/>
                </a:cubicBezTo>
                <a:cubicBezTo>
                  <a:pt x="8617" y="8861"/>
                  <a:pt x="8625" y="8858"/>
                  <a:pt x="8632" y="8851"/>
                </a:cubicBezTo>
                <a:lnTo>
                  <a:pt x="8648" y="8835"/>
                </a:lnTo>
                <a:cubicBezTo>
                  <a:pt x="8674" y="8810"/>
                  <a:pt x="8649" y="8775"/>
                  <a:pt x="8622" y="8775"/>
                </a:cubicBezTo>
                <a:close/>
                <a:moveTo>
                  <a:pt x="11409" y="8735"/>
                </a:moveTo>
                <a:cubicBezTo>
                  <a:pt x="11397" y="8735"/>
                  <a:pt x="11384" y="8739"/>
                  <a:pt x="11373" y="8751"/>
                </a:cubicBezTo>
                <a:lnTo>
                  <a:pt x="11344" y="8780"/>
                </a:lnTo>
                <a:cubicBezTo>
                  <a:pt x="11306" y="8818"/>
                  <a:pt x="11342" y="8872"/>
                  <a:pt x="11383" y="8872"/>
                </a:cubicBezTo>
                <a:cubicBezTo>
                  <a:pt x="11395" y="8872"/>
                  <a:pt x="11407" y="8867"/>
                  <a:pt x="11418" y="8856"/>
                </a:cubicBezTo>
                <a:lnTo>
                  <a:pt x="11448" y="8826"/>
                </a:lnTo>
                <a:cubicBezTo>
                  <a:pt x="11486" y="8788"/>
                  <a:pt x="11450" y="8735"/>
                  <a:pt x="11409" y="8735"/>
                </a:cubicBezTo>
                <a:close/>
                <a:moveTo>
                  <a:pt x="15078" y="8814"/>
                </a:moveTo>
                <a:cubicBezTo>
                  <a:pt x="15032" y="8814"/>
                  <a:pt x="15032" y="8885"/>
                  <a:pt x="15078" y="8885"/>
                </a:cubicBezTo>
                <a:cubicBezTo>
                  <a:pt x="15124" y="8885"/>
                  <a:pt x="15124" y="8814"/>
                  <a:pt x="15078" y="8814"/>
                </a:cubicBezTo>
                <a:close/>
                <a:moveTo>
                  <a:pt x="6673" y="8796"/>
                </a:moveTo>
                <a:cubicBezTo>
                  <a:pt x="6662" y="8796"/>
                  <a:pt x="6652" y="8801"/>
                  <a:pt x="6645" y="8814"/>
                </a:cubicBezTo>
                <a:cubicBezTo>
                  <a:pt x="6640" y="8825"/>
                  <a:pt x="6635" y="8834"/>
                  <a:pt x="6629" y="8845"/>
                </a:cubicBezTo>
                <a:cubicBezTo>
                  <a:pt x="6616" y="8872"/>
                  <a:pt x="6640" y="8898"/>
                  <a:pt x="6663" y="8898"/>
                </a:cubicBezTo>
                <a:cubicBezTo>
                  <a:pt x="6674" y="8898"/>
                  <a:pt x="6685" y="8893"/>
                  <a:pt x="6691" y="8879"/>
                </a:cubicBezTo>
                <a:cubicBezTo>
                  <a:pt x="6697" y="8869"/>
                  <a:pt x="6702" y="8861"/>
                  <a:pt x="6707" y="8850"/>
                </a:cubicBezTo>
                <a:cubicBezTo>
                  <a:pt x="6721" y="8822"/>
                  <a:pt x="6697" y="8796"/>
                  <a:pt x="6673" y="8796"/>
                </a:cubicBezTo>
                <a:close/>
                <a:moveTo>
                  <a:pt x="14523" y="8827"/>
                </a:moveTo>
                <a:cubicBezTo>
                  <a:pt x="14477" y="8827"/>
                  <a:pt x="14477" y="8898"/>
                  <a:pt x="14523" y="8898"/>
                </a:cubicBezTo>
                <a:cubicBezTo>
                  <a:pt x="14568" y="8898"/>
                  <a:pt x="14568" y="8827"/>
                  <a:pt x="14523" y="8827"/>
                </a:cubicBezTo>
                <a:close/>
                <a:moveTo>
                  <a:pt x="1140" y="8830"/>
                </a:moveTo>
                <a:cubicBezTo>
                  <a:pt x="1094" y="8830"/>
                  <a:pt x="1094" y="8900"/>
                  <a:pt x="1140" y="8900"/>
                </a:cubicBezTo>
                <a:lnTo>
                  <a:pt x="1156" y="8900"/>
                </a:lnTo>
                <a:cubicBezTo>
                  <a:pt x="1202" y="8900"/>
                  <a:pt x="1202" y="8830"/>
                  <a:pt x="1156" y="8830"/>
                </a:cubicBezTo>
                <a:close/>
                <a:moveTo>
                  <a:pt x="19450" y="8857"/>
                </a:moveTo>
                <a:cubicBezTo>
                  <a:pt x="19433" y="8857"/>
                  <a:pt x="19415" y="8869"/>
                  <a:pt x="19415" y="8892"/>
                </a:cubicBezTo>
                <a:lnTo>
                  <a:pt x="19415" y="8908"/>
                </a:lnTo>
                <a:cubicBezTo>
                  <a:pt x="19415" y="8930"/>
                  <a:pt x="19433" y="8941"/>
                  <a:pt x="19450" y="8941"/>
                </a:cubicBezTo>
                <a:cubicBezTo>
                  <a:pt x="19468" y="8941"/>
                  <a:pt x="19486" y="8930"/>
                  <a:pt x="19486" y="8908"/>
                </a:cubicBezTo>
                <a:lnTo>
                  <a:pt x="19486" y="8892"/>
                </a:lnTo>
                <a:cubicBezTo>
                  <a:pt x="19486" y="8869"/>
                  <a:pt x="19468" y="8857"/>
                  <a:pt x="19450" y="8857"/>
                </a:cubicBezTo>
                <a:close/>
                <a:moveTo>
                  <a:pt x="16101" y="8879"/>
                </a:moveTo>
                <a:cubicBezTo>
                  <a:pt x="16088" y="8879"/>
                  <a:pt x="16076" y="8898"/>
                  <a:pt x="16088" y="8910"/>
                </a:cubicBezTo>
                <a:cubicBezTo>
                  <a:pt x="16097" y="8920"/>
                  <a:pt x="16107" y="8930"/>
                  <a:pt x="16118" y="8940"/>
                </a:cubicBezTo>
                <a:cubicBezTo>
                  <a:pt x="16121" y="8944"/>
                  <a:pt x="16125" y="8945"/>
                  <a:pt x="16129" y="8945"/>
                </a:cubicBezTo>
                <a:cubicBezTo>
                  <a:pt x="16142" y="8945"/>
                  <a:pt x="16155" y="8927"/>
                  <a:pt x="16143" y="8915"/>
                </a:cubicBezTo>
                <a:lnTo>
                  <a:pt x="16112" y="8885"/>
                </a:lnTo>
                <a:cubicBezTo>
                  <a:pt x="16109" y="8881"/>
                  <a:pt x="16105" y="8879"/>
                  <a:pt x="16101" y="8879"/>
                </a:cubicBezTo>
                <a:close/>
                <a:moveTo>
                  <a:pt x="8540" y="8911"/>
                </a:moveTo>
                <a:cubicBezTo>
                  <a:pt x="8516" y="8911"/>
                  <a:pt x="8516" y="8946"/>
                  <a:pt x="8540" y="8946"/>
                </a:cubicBezTo>
                <a:cubicBezTo>
                  <a:pt x="8563" y="8946"/>
                  <a:pt x="8563" y="8911"/>
                  <a:pt x="8540" y="8911"/>
                </a:cubicBezTo>
                <a:close/>
                <a:moveTo>
                  <a:pt x="24970" y="8936"/>
                </a:moveTo>
                <a:cubicBezTo>
                  <a:pt x="24925" y="8936"/>
                  <a:pt x="24925" y="9007"/>
                  <a:pt x="24970" y="9007"/>
                </a:cubicBezTo>
                <a:cubicBezTo>
                  <a:pt x="25016" y="9007"/>
                  <a:pt x="25016" y="8936"/>
                  <a:pt x="24970" y="8936"/>
                </a:cubicBezTo>
                <a:close/>
                <a:moveTo>
                  <a:pt x="24522" y="8873"/>
                </a:moveTo>
                <a:cubicBezTo>
                  <a:pt x="24481" y="8873"/>
                  <a:pt x="24444" y="8926"/>
                  <a:pt x="24482" y="8963"/>
                </a:cubicBezTo>
                <a:lnTo>
                  <a:pt x="24512" y="8994"/>
                </a:lnTo>
                <a:cubicBezTo>
                  <a:pt x="24523" y="9005"/>
                  <a:pt x="24535" y="9009"/>
                  <a:pt x="24548" y="9009"/>
                </a:cubicBezTo>
                <a:cubicBezTo>
                  <a:pt x="24588" y="9009"/>
                  <a:pt x="24625" y="8956"/>
                  <a:pt x="24587" y="8919"/>
                </a:cubicBezTo>
                <a:lnTo>
                  <a:pt x="24558" y="8889"/>
                </a:lnTo>
                <a:cubicBezTo>
                  <a:pt x="24547" y="8878"/>
                  <a:pt x="24534" y="8873"/>
                  <a:pt x="24522" y="8873"/>
                </a:cubicBezTo>
                <a:close/>
                <a:moveTo>
                  <a:pt x="16385" y="8923"/>
                </a:moveTo>
                <a:cubicBezTo>
                  <a:pt x="16377" y="8923"/>
                  <a:pt x="16368" y="8926"/>
                  <a:pt x="16361" y="8934"/>
                </a:cubicBezTo>
                <a:lnTo>
                  <a:pt x="16345" y="8950"/>
                </a:lnTo>
                <a:cubicBezTo>
                  <a:pt x="16319" y="8975"/>
                  <a:pt x="16344" y="9010"/>
                  <a:pt x="16370" y="9010"/>
                </a:cubicBezTo>
                <a:cubicBezTo>
                  <a:pt x="16379" y="9010"/>
                  <a:pt x="16387" y="9006"/>
                  <a:pt x="16394" y="8999"/>
                </a:cubicBezTo>
                <a:lnTo>
                  <a:pt x="16410" y="8983"/>
                </a:lnTo>
                <a:cubicBezTo>
                  <a:pt x="16435" y="8958"/>
                  <a:pt x="16412" y="8923"/>
                  <a:pt x="16385" y="8923"/>
                </a:cubicBezTo>
                <a:close/>
                <a:moveTo>
                  <a:pt x="7744" y="8888"/>
                </a:moveTo>
                <a:cubicBezTo>
                  <a:pt x="7725" y="8888"/>
                  <a:pt x="7706" y="8898"/>
                  <a:pt x="7697" y="8915"/>
                </a:cubicBezTo>
                <a:cubicBezTo>
                  <a:pt x="7681" y="8941"/>
                  <a:pt x="7692" y="8973"/>
                  <a:pt x="7716" y="8988"/>
                </a:cubicBezTo>
                <a:cubicBezTo>
                  <a:pt x="7732" y="8999"/>
                  <a:pt x="7746" y="9008"/>
                  <a:pt x="7761" y="9019"/>
                </a:cubicBezTo>
                <a:cubicBezTo>
                  <a:pt x="7768" y="9023"/>
                  <a:pt x="7777" y="9026"/>
                  <a:pt x="7785" y="9026"/>
                </a:cubicBezTo>
                <a:cubicBezTo>
                  <a:pt x="7804" y="9026"/>
                  <a:pt x="7824" y="9015"/>
                  <a:pt x="7834" y="8999"/>
                </a:cubicBezTo>
                <a:cubicBezTo>
                  <a:pt x="7850" y="8973"/>
                  <a:pt x="7839" y="8941"/>
                  <a:pt x="7814" y="8926"/>
                </a:cubicBezTo>
                <a:cubicBezTo>
                  <a:pt x="7799" y="8915"/>
                  <a:pt x="7784" y="8906"/>
                  <a:pt x="7770" y="8895"/>
                </a:cubicBezTo>
                <a:cubicBezTo>
                  <a:pt x="7763" y="8890"/>
                  <a:pt x="7754" y="8888"/>
                  <a:pt x="7744" y="8888"/>
                </a:cubicBezTo>
                <a:close/>
                <a:moveTo>
                  <a:pt x="15274" y="8926"/>
                </a:moveTo>
                <a:cubicBezTo>
                  <a:pt x="15251" y="8926"/>
                  <a:pt x="15226" y="8952"/>
                  <a:pt x="15240" y="8979"/>
                </a:cubicBezTo>
                <a:cubicBezTo>
                  <a:pt x="15245" y="8989"/>
                  <a:pt x="15250" y="8999"/>
                  <a:pt x="15255" y="9009"/>
                </a:cubicBezTo>
                <a:cubicBezTo>
                  <a:pt x="15262" y="9022"/>
                  <a:pt x="15272" y="9027"/>
                  <a:pt x="15282" y="9027"/>
                </a:cubicBezTo>
                <a:cubicBezTo>
                  <a:pt x="15305" y="9027"/>
                  <a:pt x="15330" y="9002"/>
                  <a:pt x="15316" y="8974"/>
                </a:cubicBezTo>
                <a:cubicBezTo>
                  <a:pt x="15311" y="8963"/>
                  <a:pt x="15306" y="8955"/>
                  <a:pt x="15300" y="8944"/>
                </a:cubicBezTo>
                <a:cubicBezTo>
                  <a:pt x="15295" y="8932"/>
                  <a:pt x="15284" y="8926"/>
                  <a:pt x="15274" y="8926"/>
                </a:cubicBezTo>
                <a:close/>
                <a:moveTo>
                  <a:pt x="11648" y="8977"/>
                </a:moveTo>
                <a:cubicBezTo>
                  <a:pt x="11603" y="8977"/>
                  <a:pt x="11602" y="9047"/>
                  <a:pt x="11648" y="9047"/>
                </a:cubicBezTo>
                <a:cubicBezTo>
                  <a:pt x="11695" y="9047"/>
                  <a:pt x="11695" y="8977"/>
                  <a:pt x="11648" y="8977"/>
                </a:cubicBezTo>
                <a:close/>
                <a:moveTo>
                  <a:pt x="3814" y="8911"/>
                </a:moveTo>
                <a:cubicBezTo>
                  <a:pt x="3795" y="8911"/>
                  <a:pt x="3776" y="8921"/>
                  <a:pt x="3766" y="8937"/>
                </a:cubicBezTo>
                <a:cubicBezTo>
                  <a:pt x="3751" y="8963"/>
                  <a:pt x="3761" y="8995"/>
                  <a:pt x="3786" y="9010"/>
                </a:cubicBezTo>
                <a:cubicBezTo>
                  <a:pt x="3811" y="9026"/>
                  <a:pt x="3834" y="9042"/>
                  <a:pt x="3860" y="9058"/>
                </a:cubicBezTo>
                <a:cubicBezTo>
                  <a:pt x="3868" y="9062"/>
                  <a:pt x="3877" y="9064"/>
                  <a:pt x="3886" y="9064"/>
                </a:cubicBezTo>
                <a:cubicBezTo>
                  <a:pt x="3905" y="9064"/>
                  <a:pt x="3924" y="9054"/>
                  <a:pt x="3933" y="9039"/>
                </a:cubicBezTo>
                <a:cubicBezTo>
                  <a:pt x="3949" y="9012"/>
                  <a:pt x="3938" y="8981"/>
                  <a:pt x="3913" y="8965"/>
                </a:cubicBezTo>
                <a:cubicBezTo>
                  <a:pt x="3889" y="8950"/>
                  <a:pt x="3865" y="8934"/>
                  <a:pt x="3840" y="8918"/>
                </a:cubicBezTo>
                <a:cubicBezTo>
                  <a:pt x="3832" y="8913"/>
                  <a:pt x="3823" y="8911"/>
                  <a:pt x="3814" y="8911"/>
                </a:cubicBezTo>
                <a:close/>
                <a:moveTo>
                  <a:pt x="7632" y="8938"/>
                </a:moveTo>
                <a:cubicBezTo>
                  <a:pt x="7611" y="8938"/>
                  <a:pt x="7590" y="8955"/>
                  <a:pt x="7597" y="8982"/>
                </a:cubicBezTo>
                <a:cubicBezTo>
                  <a:pt x="7608" y="9024"/>
                  <a:pt x="7635" y="9059"/>
                  <a:pt x="7674" y="9077"/>
                </a:cubicBezTo>
                <a:cubicBezTo>
                  <a:pt x="7680" y="9081"/>
                  <a:pt x="7686" y="9082"/>
                  <a:pt x="7691" y="9082"/>
                </a:cubicBezTo>
                <a:cubicBezTo>
                  <a:pt x="7723" y="9082"/>
                  <a:pt x="7743" y="9036"/>
                  <a:pt x="7708" y="9018"/>
                </a:cubicBezTo>
                <a:cubicBezTo>
                  <a:pt x="7686" y="9005"/>
                  <a:pt x="7671" y="8988"/>
                  <a:pt x="7666" y="8963"/>
                </a:cubicBezTo>
                <a:cubicBezTo>
                  <a:pt x="7660" y="8946"/>
                  <a:pt x="7647" y="8938"/>
                  <a:pt x="7632" y="8938"/>
                </a:cubicBezTo>
                <a:close/>
                <a:moveTo>
                  <a:pt x="4670" y="8945"/>
                </a:moveTo>
                <a:cubicBezTo>
                  <a:pt x="4667" y="8945"/>
                  <a:pt x="4664" y="8946"/>
                  <a:pt x="4661" y="8946"/>
                </a:cubicBezTo>
                <a:cubicBezTo>
                  <a:pt x="4644" y="8952"/>
                  <a:pt x="4630" y="8973"/>
                  <a:pt x="4636" y="8989"/>
                </a:cubicBezTo>
                <a:cubicBezTo>
                  <a:pt x="4646" y="9015"/>
                  <a:pt x="4656" y="9040"/>
                  <a:pt x="4666" y="9065"/>
                </a:cubicBezTo>
                <a:cubicBezTo>
                  <a:pt x="4673" y="9080"/>
                  <a:pt x="4685" y="9090"/>
                  <a:pt x="4700" y="9090"/>
                </a:cubicBezTo>
                <a:cubicBezTo>
                  <a:pt x="4703" y="9090"/>
                  <a:pt x="4706" y="9090"/>
                  <a:pt x="4709" y="9089"/>
                </a:cubicBezTo>
                <a:cubicBezTo>
                  <a:pt x="4727" y="9086"/>
                  <a:pt x="4743" y="9065"/>
                  <a:pt x="4734" y="9046"/>
                </a:cubicBezTo>
                <a:cubicBezTo>
                  <a:pt x="4724" y="9021"/>
                  <a:pt x="4714" y="8997"/>
                  <a:pt x="4704" y="8972"/>
                </a:cubicBezTo>
                <a:cubicBezTo>
                  <a:pt x="4698" y="8956"/>
                  <a:pt x="4686" y="8945"/>
                  <a:pt x="4670" y="8945"/>
                </a:cubicBezTo>
                <a:close/>
                <a:moveTo>
                  <a:pt x="17947" y="8968"/>
                </a:moveTo>
                <a:cubicBezTo>
                  <a:pt x="17942" y="8968"/>
                  <a:pt x="17937" y="8969"/>
                  <a:pt x="17932" y="8971"/>
                </a:cubicBezTo>
                <a:cubicBezTo>
                  <a:pt x="17916" y="8975"/>
                  <a:pt x="17902" y="8981"/>
                  <a:pt x="17887" y="8986"/>
                </a:cubicBezTo>
                <a:cubicBezTo>
                  <a:pt x="17860" y="8995"/>
                  <a:pt x="17843" y="9023"/>
                  <a:pt x="17850" y="9051"/>
                </a:cubicBezTo>
                <a:cubicBezTo>
                  <a:pt x="17855" y="9073"/>
                  <a:pt x="17878" y="9090"/>
                  <a:pt x="17902" y="9090"/>
                </a:cubicBezTo>
                <a:cubicBezTo>
                  <a:pt x="17906" y="9090"/>
                  <a:pt x="17911" y="9090"/>
                  <a:pt x="17916" y="9088"/>
                </a:cubicBezTo>
                <a:cubicBezTo>
                  <a:pt x="17932" y="9082"/>
                  <a:pt x="17946" y="9077"/>
                  <a:pt x="17960" y="9072"/>
                </a:cubicBezTo>
                <a:cubicBezTo>
                  <a:pt x="17988" y="9063"/>
                  <a:pt x="18005" y="9036"/>
                  <a:pt x="17997" y="9007"/>
                </a:cubicBezTo>
                <a:cubicBezTo>
                  <a:pt x="17991" y="8986"/>
                  <a:pt x="17969" y="8968"/>
                  <a:pt x="17947" y="8968"/>
                </a:cubicBezTo>
                <a:close/>
                <a:moveTo>
                  <a:pt x="21973" y="8893"/>
                </a:moveTo>
                <a:cubicBezTo>
                  <a:pt x="21965" y="8893"/>
                  <a:pt x="21957" y="8896"/>
                  <a:pt x="21951" y="8904"/>
                </a:cubicBezTo>
                <a:cubicBezTo>
                  <a:pt x="21910" y="8946"/>
                  <a:pt x="21868" y="8992"/>
                  <a:pt x="21827" y="9036"/>
                </a:cubicBezTo>
                <a:cubicBezTo>
                  <a:pt x="21803" y="9061"/>
                  <a:pt x="21827" y="9097"/>
                  <a:pt x="21854" y="9097"/>
                </a:cubicBezTo>
                <a:cubicBezTo>
                  <a:pt x="21862" y="9097"/>
                  <a:pt x="21870" y="9094"/>
                  <a:pt x="21877" y="9086"/>
                </a:cubicBezTo>
                <a:cubicBezTo>
                  <a:pt x="21918" y="9042"/>
                  <a:pt x="21960" y="8998"/>
                  <a:pt x="22000" y="8953"/>
                </a:cubicBezTo>
                <a:cubicBezTo>
                  <a:pt x="22024" y="8929"/>
                  <a:pt x="22000" y="8893"/>
                  <a:pt x="21973" y="8893"/>
                </a:cubicBezTo>
                <a:close/>
                <a:moveTo>
                  <a:pt x="3289" y="9049"/>
                </a:moveTo>
                <a:cubicBezTo>
                  <a:pt x="3276" y="9049"/>
                  <a:pt x="3264" y="9066"/>
                  <a:pt x="3276" y="9078"/>
                </a:cubicBezTo>
                <a:lnTo>
                  <a:pt x="3292" y="9094"/>
                </a:lnTo>
                <a:cubicBezTo>
                  <a:pt x="3295" y="9098"/>
                  <a:pt x="3299" y="9099"/>
                  <a:pt x="3303" y="9099"/>
                </a:cubicBezTo>
                <a:cubicBezTo>
                  <a:pt x="3316" y="9099"/>
                  <a:pt x="3328" y="9082"/>
                  <a:pt x="3316" y="9070"/>
                </a:cubicBezTo>
                <a:lnTo>
                  <a:pt x="3300" y="9054"/>
                </a:lnTo>
                <a:cubicBezTo>
                  <a:pt x="3297" y="9051"/>
                  <a:pt x="3293" y="9049"/>
                  <a:pt x="3289" y="9049"/>
                </a:cubicBezTo>
                <a:close/>
                <a:moveTo>
                  <a:pt x="9576" y="8968"/>
                </a:moveTo>
                <a:cubicBezTo>
                  <a:pt x="9557" y="8968"/>
                  <a:pt x="9537" y="8977"/>
                  <a:pt x="9528" y="8995"/>
                </a:cubicBezTo>
                <a:cubicBezTo>
                  <a:pt x="9523" y="9005"/>
                  <a:pt x="9518" y="9015"/>
                  <a:pt x="9512" y="9025"/>
                </a:cubicBezTo>
                <a:cubicBezTo>
                  <a:pt x="9500" y="9051"/>
                  <a:pt x="9505" y="9083"/>
                  <a:pt x="9532" y="9098"/>
                </a:cubicBezTo>
                <a:cubicBezTo>
                  <a:pt x="9540" y="9103"/>
                  <a:pt x="9550" y="9106"/>
                  <a:pt x="9559" y="9106"/>
                </a:cubicBezTo>
                <a:cubicBezTo>
                  <a:pt x="9578" y="9106"/>
                  <a:pt x="9597" y="9096"/>
                  <a:pt x="9606" y="9078"/>
                </a:cubicBezTo>
                <a:cubicBezTo>
                  <a:pt x="9611" y="9068"/>
                  <a:pt x="9616" y="9060"/>
                  <a:pt x="9621" y="9049"/>
                </a:cubicBezTo>
                <a:cubicBezTo>
                  <a:pt x="9633" y="9023"/>
                  <a:pt x="9628" y="8989"/>
                  <a:pt x="9601" y="8975"/>
                </a:cubicBezTo>
                <a:cubicBezTo>
                  <a:pt x="9594" y="8970"/>
                  <a:pt x="9585" y="8968"/>
                  <a:pt x="9576" y="8968"/>
                </a:cubicBezTo>
                <a:close/>
                <a:moveTo>
                  <a:pt x="21208" y="9041"/>
                </a:moveTo>
                <a:cubicBezTo>
                  <a:pt x="21162" y="9041"/>
                  <a:pt x="21162" y="9112"/>
                  <a:pt x="21208" y="9112"/>
                </a:cubicBezTo>
                <a:cubicBezTo>
                  <a:pt x="21208" y="9112"/>
                  <a:pt x="21208" y="9112"/>
                  <a:pt x="21209" y="9112"/>
                </a:cubicBezTo>
                <a:cubicBezTo>
                  <a:pt x="21254" y="9112"/>
                  <a:pt x="21254" y="9041"/>
                  <a:pt x="21208" y="9041"/>
                </a:cubicBezTo>
                <a:close/>
                <a:moveTo>
                  <a:pt x="1636" y="9042"/>
                </a:moveTo>
                <a:cubicBezTo>
                  <a:pt x="1591" y="9042"/>
                  <a:pt x="1591" y="9113"/>
                  <a:pt x="1637" y="9113"/>
                </a:cubicBezTo>
                <a:lnTo>
                  <a:pt x="1666" y="9113"/>
                </a:lnTo>
                <a:cubicBezTo>
                  <a:pt x="1712" y="9113"/>
                  <a:pt x="1712" y="9042"/>
                  <a:pt x="1666" y="9042"/>
                </a:cubicBezTo>
                <a:lnTo>
                  <a:pt x="1637" y="9042"/>
                </a:lnTo>
                <a:cubicBezTo>
                  <a:pt x="1636" y="9042"/>
                  <a:pt x="1636" y="9042"/>
                  <a:pt x="1636" y="9042"/>
                </a:cubicBezTo>
                <a:close/>
                <a:moveTo>
                  <a:pt x="23702" y="9001"/>
                </a:moveTo>
                <a:cubicBezTo>
                  <a:pt x="23675" y="9001"/>
                  <a:pt x="23649" y="9018"/>
                  <a:pt x="23649" y="9052"/>
                </a:cubicBezTo>
                <a:lnTo>
                  <a:pt x="23649" y="9068"/>
                </a:lnTo>
                <a:cubicBezTo>
                  <a:pt x="23649" y="9103"/>
                  <a:pt x="23676" y="9121"/>
                  <a:pt x="23703" y="9121"/>
                </a:cubicBezTo>
                <a:cubicBezTo>
                  <a:pt x="23730" y="9121"/>
                  <a:pt x="23757" y="9103"/>
                  <a:pt x="23757" y="9068"/>
                </a:cubicBezTo>
                <a:lnTo>
                  <a:pt x="23757" y="9052"/>
                </a:lnTo>
                <a:cubicBezTo>
                  <a:pt x="23756" y="9018"/>
                  <a:pt x="23729" y="9001"/>
                  <a:pt x="23702" y="9001"/>
                </a:cubicBezTo>
                <a:close/>
                <a:moveTo>
                  <a:pt x="8871" y="9029"/>
                </a:moveTo>
                <a:cubicBezTo>
                  <a:pt x="8844" y="9029"/>
                  <a:pt x="8820" y="9065"/>
                  <a:pt x="8845" y="9089"/>
                </a:cubicBezTo>
                <a:cubicBezTo>
                  <a:pt x="8854" y="9099"/>
                  <a:pt x="8865" y="9109"/>
                  <a:pt x="8876" y="9119"/>
                </a:cubicBezTo>
                <a:cubicBezTo>
                  <a:pt x="8883" y="9127"/>
                  <a:pt x="8891" y="9130"/>
                  <a:pt x="8899" y="9130"/>
                </a:cubicBezTo>
                <a:cubicBezTo>
                  <a:pt x="8926" y="9130"/>
                  <a:pt x="8950" y="9094"/>
                  <a:pt x="8925" y="9070"/>
                </a:cubicBezTo>
                <a:lnTo>
                  <a:pt x="8894" y="9040"/>
                </a:lnTo>
                <a:cubicBezTo>
                  <a:pt x="8887" y="9032"/>
                  <a:pt x="8879" y="9029"/>
                  <a:pt x="8871" y="9029"/>
                </a:cubicBezTo>
                <a:close/>
                <a:moveTo>
                  <a:pt x="17467" y="9015"/>
                </a:moveTo>
                <a:cubicBezTo>
                  <a:pt x="17440" y="9015"/>
                  <a:pt x="17413" y="9032"/>
                  <a:pt x="17413" y="9067"/>
                </a:cubicBezTo>
                <a:lnTo>
                  <a:pt x="17413" y="9083"/>
                </a:lnTo>
                <a:cubicBezTo>
                  <a:pt x="17413" y="9117"/>
                  <a:pt x="17440" y="9135"/>
                  <a:pt x="17467" y="9135"/>
                </a:cubicBezTo>
                <a:cubicBezTo>
                  <a:pt x="17494" y="9135"/>
                  <a:pt x="17520" y="9117"/>
                  <a:pt x="17520" y="9083"/>
                </a:cubicBezTo>
                <a:lnTo>
                  <a:pt x="17520" y="9067"/>
                </a:lnTo>
                <a:cubicBezTo>
                  <a:pt x="17520" y="9032"/>
                  <a:pt x="17494" y="9015"/>
                  <a:pt x="17467" y="9015"/>
                </a:cubicBezTo>
                <a:close/>
                <a:moveTo>
                  <a:pt x="22950" y="9061"/>
                </a:moveTo>
                <a:cubicBezTo>
                  <a:pt x="22923" y="9061"/>
                  <a:pt x="22900" y="9096"/>
                  <a:pt x="22925" y="9120"/>
                </a:cubicBezTo>
                <a:lnTo>
                  <a:pt x="22941" y="9136"/>
                </a:lnTo>
                <a:cubicBezTo>
                  <a:pt x="22948" y="9144"/>
                  <a:pt x="22957" y="9147"/>
                  <a:pt x="22965" y="9147"/>
                </a:cubicBezTo>
                <a:cubicBezTo>
                  <a:pt x="22992" y="9147"/>
                  <a:pt x="23015" y="9112"/>
                  <a:pt x="22990" y="9087"/>
                </a:cubicBezTo>
                <a:lnTo>
                  <a:pt x="22974" y="9071"/>
                </a:lnTo>
                <a:cubicBezTo>
                  <a:pt x="22967" y="9064"/>
                  <a:pt x="22958" y="9061"/>
                  <a:pt x="22950" y="9061"/>
                </a:cubicBezTo>
                <a:close/>
                <a:moveTo>
                  <a:pt x="15107" y="9099"/>
                </a:moveTo>
                <a:cubicBezTo>
                  <a:pt x="15099" y="9099"/>
                  <a:pt x="15091" y="9103"/>
                  <a:pt x="15084" y="9110"/>
                </a:cubicBezTo>
                <a:lnTo>
                  <a:pt x="15068" y="9126"/>
                </a:lnTo>
                <a:cubicBezTo>
                  <a:pt x="15043" y="9151"/>
                  <a:pt x="15067" y="9187"/>
                  <a:pt x="15094" y="9187"/>
                </a:cubicBezTo>
                <a:cubicBezTo>
                  <a:pt x="15102" y="9187"/>
                  <a:pt x="15110" y="9183"/>
                  <a:pt x="15117" y="9176"/>
                </a:cubicBezTo>
                <a:lnTo>
                  <a:pt x="15133" y="9160"/>
                </a:lnTo>
                <a:cubicBezTo>
                  <a:pt x="15159" y="9135"/>
                  <a:pt x="15134" y="9099"/>
                  <a:pt x="15107" y="9099"/>
                </a:cubicBezTo>
                <a:close/>
                <a:moveTo>
                  <a:pt x="6849" y="9116"/>
                </a:moveTo>
                <a:cubicBezTo>
                  <a:pt x="6832" y="9116"/>
                  <a:pt x="6814" y="9128"/>
                  <a:pt x="6814" y="9151"/>
                </a:cubicBezTo>
                <a:lnTo>
                  <a:pt x="6814" y="9166"/>
                </a:lnTo>
                <a:cubicBezTo>
                  <a:pt x="6813" y="9189"/>
                  <a:pt x="6831" y="9201"/>
                  <a:pt x="6849" y="9201"/>
                </a:cubicBezTo>
                <a:cubicBezTo>
                  <a:pt x="6867" y="9201"/>
                  <a:pt x="6885" y="9189"/>
                  <a:pt x="6885" y="9166"/>
                </a:cubicBezTo>
                <a:lnTo>
                  <a:pt x="6885" y="9151"/>
                </a:lnTo>
                <a:cubicBezTo>
                  <a:pt x="6885" y="9128"/>
                  <a:pt x="6867" y="9116"/>
                  <a:pt x="6849" y="9116"/>
                </a:cubicBezTo>
                <a:close/>
                <a:moveTo>
                  <a:pt x="2161" y="9105"/>
                </a:moveTo>
                <a:cubicBezTo>
                  <a:pt x="2144" y="9105"/>
                  <a:pt x="2126" y="9116"/>
                  <a:pt x="2126" y="9139"/>
                </a:cubicBezTo>
                <a:lnTo>
                  <a:pt x="2126" y="9170"/>
                </a:lnTo>
                <a:cubicBezTo>
                  <a:pt x="2126" y="9192"/>
                  <a:pt x="2144" y="9203"/>
                  <a:pt x="2161" y="9203"/>
                </a:cubicBezTo>
                <a:cubicBezTo>
                  <a:pt x="2179" y="9203"/>
                  <a:pt x="2197" y="9192"/>
                  <a:pt x="2197" y="9170"/>
                </a:cubicBezTo>
                <a:lnTo>
                  <a:pt x="2197" y="9139"/>
                </a:lnTo>
                <a:cubicBezTo>
                  <a:pt x="2197" y="9116"/>
                  <a:pt x="2179" y="9105"/>
                  <a:pt x="2161" y="9105"/>
                </a:cubicBezTo>
                <a:close/>
                <a:moveTo>
                  <a:pt x="296" y="9093"/>
                </a:moveTo>
                <a:cubicBezTo>
                  <a:pt x="284" y="9093"/>
                  <a:pt x="272" y="9098"/>
                  <a:pt x="261" y="9109"/>
                </a:cubicBezTo>
                <a:lnTo>
                  <a:pt x="245" y="9125"/>
                </a:lnTo>
                <a:cubicBezTo>
                  <a:pt x="208" y="9163"/>
                  <a:pt x="245" y="9217"/>
                  <a:pt x="285" y="9217"/>
                </a:cubicBezTo>
                <a:cubicBezTo>
                  <a:pt x="297" y="9217"/>
                  <a:pt x="309" y="9212"/>
                  <a:pt x="320" y="9201"/>
                </a:cubicBezTo>
                <a:lnTo>
                  <a:pt x="336" y="9185"/>
                </a:lnTo>
                <a:cubicBezTo>
                  <a:pt x="374" y="9147"/>
                  <a:pt x="337" y="9093"/>
                  <a:pt x="296" y="9093"/>
                </a:cubicBezTo>
                <a:close/>
                <a:moveTo>
                  <a:pt x="20726" y="9112"/>
                </a:moveTo>
                <a:cubicBezTo>
                  <a:pt x="20658" y="9113"/>
                  <a:pt x="20658" y="9219"/>
                  <a:pt x="20726" y="9219"/>
                </a:cubicBezTo>
                <a:cubicBezTo>
                  <a:pt x="20795" y="9219"/>
                  <a:pt x="20795" y="9112"/>
                  <a:pt x="20726" y="9112"/>
                </a:cubicBezTo>
                <a:close/>
                <a:moveTo>
                  <a:pt x="18594" y="9154"/>
                </a:moveTo>
                <a:cubicBezTo>
                  <a:pt x="18548" y="9154"/>
                  <a:pt x="18548" y="9224"/>
                  <a:pt x="18594" y="9224"/>
                </a:cubicBezTo>
                <a:lnTo>
                  <a:pt x="18624" y="9224"/>
                </a:lnTo>
                <a:cubicBezTo>
                  <a:pt x="18625" y="9224"/>
                  <a:pt x="18625" y="9224"/>
                  <a:pt x="18625" y="9224"/>
                </a:cubicBezTo>
                <a:cubicBezTo>
                  <a:pt x="18668" y="9224"/>
                  <a:pt x="18670" y="9154"/>
                  <a:pt x="18624" y="9154"/>
                </a:cubicBezTo>
                <a:close/>
                <a:moveTo>
                  <a:pt x="13210" y="9161"/>
                </a:moveTo>
                <a:cubicBezTo>
                  <a:pt x="13165" y="9161"/>
                  <a:pt x="13165" y="9232"/>
                  <a:pt x="13210" y="9232"/>
                </a:cubicBezTo>
                <a:cubicBezTo>
                  <a:pt x="13257" y="9232"/>
                  <a:pt x="13257" y="9161"/>
                  <a:pt x="13210" y="9161"/>
                </a:cubicBezTo>
                <a:close/>
                <a:moveTo>
                  <a:pt x="15496" y="9146"/>
                </a:moveTo>
                <a:cubicBezTo>
                  <a:pt x="15485" y="9146"/>
                  <a:pt x="15475" y="9151"/>
                  <a:pt x="15468" y="9164"/>
                </a:cubicBezTo>
                <a:cubicBezTo>
                  <a:pt x="15463" y="9175"/>
                  <a:pt x="15458" y="9183"/>
                  <a:pt x="15452" y="9194"/>
                </a:cubicBezTo>
                <a:cubicBezTo>
                  <a:pt x="15438" y="9221"/>
                  <a:pt x="15463" y="9247"/>
                  <a:pt x="15487" y="9247"/>
                </a:cubicBezTo>
                <a:cubicBezTo>
                  <a:pt x="15497" y="9247"/>
                  <a:pt x="15508" y="9242"/>
                  <a:pt x="15514" y="9229"/>
                </a:cubicBezTo>
                <a:cubicBezTo>
                  <a:pt x="15519" y="9219"/>
                  <a:pt x="15525" y="9209"/>
                  <a:pt x="15530" y="9199"/>
                </a:cubicBezTo>
                <a:cubicBezTo>
                  <a:pt x="15544" y="9171"/>
                  <a:pt x="15520" y="9146"/>
                  <a:pt x="15496" y="9146"/>
                </a:cubicBezTo>
                <a:close/>
                <a:moveTo>
                  <a:pt x="13707" y="9144"/>
                </a:moveTo>
                <a:cubicBezTo>
                  <a:pt x="13638" y="9144"/>
                  <a:pt x="13638" y="9251"/>
                  <a:pt x="13707" y="9251"/>
                </a:cubicBezTo>
                <a:cubicBezTo>
                  <a:pt x="13775" y="9251"/>
                  <a:pt x="13776" y="9144"/>
                  <a:pt x="13707" y="9144"/>
                </a:cubicBezTo>
                <a:close/>
                <a:moveTo>
                  <a:pt x="2551" y="9226"/>
                </a:moveTo>
                <a:cubicBezTo>
                  <a:pt x="2542" y="9226"/>
                  <a:pt x="2533" y="9232"/>
                  <a:pt x="2533" y="9244"/>
                </a:cubicBezTo>
                <a:lnTo>
                  <a:pt x="2533" y="9260"/>
                </a:lnTo>
                <a:cubicBezTo>
                  <a:pt x="2533" y="9271"/>
                  <a:pt x="2542" y="9277"/>
                  <a:pt x="2551" y="9277"/>
                </a:cubicBezTo>
                <a:cubicBezTo>
                  <a:pt x="2560" y="9277"/>
                  <a:pt x="2569" y="9271"/>
                  <a:pt x="2569" y="9260"/>
                </a:cubicBezTo>
                <a:lnTo>
                  <a:pt x="2569" y="9244"/>
                </a:lnTo>
                <a:cubicBezTo>
                  <a:pt x="2569" y="9232"/>
                  <a:pt x="2560" y="9226"/>
                  <a:pt x="2551" y="9226"/>
                </a:cubicBezTo>
                <a:close/>
                <a:moveTo>
                  <a:pt x="12581" y="9172"/>
                </a:moveTo>
                <a:cubicBezTo>
                  <a:pt x="12512" y="9172"/>
                  <a:pt x="12512" y="9280"/>
                  <a:pt x="12581" y="9280"/>
                </a:cubicBezTo>
                <a:cubicBezTo>
                  <a:pt x="12649" y="9280"/>
                  <a:pt x="12649" y="9172"/>
                  <a:pt x="12581" y="9172"/>
                </a:cubicBezTo>
                <a:close/>
                <a:moveTo>
                  <a:pt x="18232" y="9214"/>
                </a:moveTo>
                <a:cubicBezTo>
                  <a:pt x="18187" y="9214"/>
                  <a:pt x="18187" y="9285"/>
                  <a:pt x="18233" y="9285"/>
                </a:cubicBezTo>
                <a:cubicBezTo>
                  <a:pt x="18279" y="9285"/>
                  <a:pt x="18279" y="9214"/>
                  <a:pt x="18233" y="9214"/>
                </a:cubicBezTo>
                <a:cubicBezTo>
                  <a:pt x="18232" y="9214"/>
                  <a:pt x="18232" y="9214"/>
                  <a:pt x="18232" y="9214"/>
                </a:cubicBezTo>
                <a:close/>
                <a:moveTo>
                  <a:pt x="11273" y="9185"/>
                </a:moveTo>
                <a:cubicBezTo>
                  <a:pt x="11267" y="9185"/>
                  <a:pt x="11261" y="9186"/>
                  <a:pt x="11255" y="9191"/>
                </a:cubicBezTo>
                <a:cubicBezTo>
                  <a:pt x="11239" y="9201"/>
                  <a:pt x="11224" y="9209"/>
                  <a:pt x="11210" y="9220"/>
                </a:cubicBezTo>
                <a:cubicBezTo>
                  <a:pt x="11178" y="9241"/>
                  <a:pt x="11198" y="9288"/>
                  <a:pt x="11227" y="9288"/>
                </a:cubicBezTo>
                <a:cubicBezTo>
                  <a:pt x="11233" y="9288"/>
                  <a:pt x="11239" y="9286"/>
                  <a:pt x="11245" y="9282"/>
                </a:cubicBezTo>
                <a:cubicBezTo>
                  <a:pt x="11261" y="9271"/>
                  <a:pt x="11276" y="9262"/>
                  <a:pt x="11290" y="9251"/>
                </a:cubicBezTo>
                <a:cubicBezTo>
                  <a:pt x="11322" y="9231"/>
                  <a:pt x="11302" y="9185"/>
                  <a:pt x="11273" y="9185"/>
                </a:cubicBezTo>
                <a:close/>
                <a:moveTo>
                  <a:pt x="22350" y="9210"/>
                </a:moveTo>
                <a:cubicBezTo>
                  <a:pt x="22344" y="9210"/>
                  <a:pt x="22339" y="9212"/>
                  <a:pt x="22333" y="9215"/>
                </a:cubicBezTo>
                <a:cubicBezTo>
                  <a:pt x="22322" y="9220"/>
                  <a:pt x="22313" y="9225"/>
                  <a:pt x="22303" y="9230"/>
                </a:cubicBezTo>
                <a:cubicBezTo>
                  <a:pt x="22266" y="9248"/>
                  <a:pt x="22289" y="9296"/>
                  <a:pt x="22322" y="9296"/>
                </a:cubicBezTo>
                <a:cubicBezTo>
                  <a:pt x="22327" y="9296"/>
                  <a:pt x="22333" y="9295"/>
                  <a:pt x="22338" y="9292"/>
                </a:cubicBezTo>
                <a:cubicBezTo>
                  <a:pt x="22349" y="9287"/>
                  <a:pt x="22358" y="9282"/>
                  <a:pt x="22369" y="9276"/>
                </a:cubicBezTo>
                <a:cubicBezTo>
                  <a:pt x="22403" y="9258"/>
                  <a:pt x="22382" y="9210"/>
                  <a:pt x="22350" y="9210"/>
                </a:cubicBezTo>
                <a:close/>
                <a:moveTo>
                  <a:pt x="8354" y="9212"/>
                </a:moveTo>
                <a:cubicBezTo>
                  <a:pt x="8350" y="9212"/>
                  <a:pt x="8346" y="9212"/>
                  <a:pt x="8342" y="9214"/>
                </a:cubicBezTo>
                <a:cubicBezTo>
                  <a:pt x="8327" y="9219"/>
                  <a:pt x="8312" y="9224"/>
                  <a:pt x="8297" y="9229"/>
                </a:cubicBezTo>
                <a:cubicBezTo>
                  <a:pt x="8258" y="9243"/>
                  <a:pt x="8269" y="9299"/>
                  <a:pt x="8304" y="9299"/>
                </a:cubicBezTo>
                <a:cubicBezTo>
                  <a:pt x="8308" y="9299"/>
                  <a:pt x="8312" y="9299"/>
                  <a:pt x="8316" y="9297"/>
                </a:cubicBezTo>
                <a:cubicBezTo>
                  <a:pt x="8332" y="9292"/>
                  <a:pt x="8346" y="9287"/>
                  <a:pt x="8360" y="9282"/>
                </a:cubicBezTo>
                <a:cubicBezTo>
                  <a:pt x="8400" y="9270"/>
                  <a:pt x="8389" y="9212"/>
                  <a:pt x="8354" y="9212"/>
                </a:cubicBezTo>
                <a:close/>
                <a:moveTo>
                  <a:pt x="10703" y="9152"/>
                </a:moveTo>
                <a:cubicBezTo>
                  <a:pt x="10698" y="9152"/>
                  <a:pt x="10693" y="9152"/>
                  <a:pt x="10688" y="9154"/>
                </a:cubicBezTo>
                <a:cubicBezTo>
                  <a:pt x="10662" y="9161"/>
                  <a:pt x="10642" y="9192"/>
                  <a:pt x="10651" y="9219"/>
                </a:cubicBezTo>
                <a:cubicBezTo>
                  <a:pt x="10656" y="9235"/>
                  <a:pt x="10662" y="9249"/>
                  <a:pt x="10665" y="9264"/>
                </a:cubicBezTo>
                <a:cubicBezTo>
                  <a:pt x="10673" y="9287"/>
                  <a:pt x="10693" y="9302"/>
                  <a:pt x="10717" y="9302"/>
                </a:cubicBezTo>
                <a:cubicBezTo>
                  <a:pt x="10722" y="9302"/>
                  <a:pt x="10726" y="9302"/>
                  <a:pt x="10731" y="9301"/>
                </a:cubicBezTo>
                <a:cubicBezTo>
                  <a:pt x="10757" y="9292"/>
                  <a:pt x="10777" y="9262"/>
                  <a:pt x="10767" y="9235"/>
                </a:cubicBezTo>
                <a:cubicBezTo>
                  <a:pt x="10762" y="9219"/>
                  <a:pt x="10757" y="9204"/>
                  <a:pt x="10753" y="9191"/>
                </a:cubicBezTo>
                <a:cubicBezTo>
                  <a:pt x="10745" y="9167"/>
                  <a:pt x="10725" y="9152"/>
                  <a:pt x="10703" y="9152"/>
                </a:cubicBezTo>
                <a:close/>
                <a:moveTo>
                  <a:pt x="14369" y="9206"/>
                </a:moveTo>
                <a:cubicBezTo>
                  <a:pt x="14328" y="9206"/>
                  <a:pt x="14292" y="9259"/>
                  <a:pt x="14329" y="9296"/>
                </a:cubicBezTo>
                <a:lnTo>
                  <a:pt x="14345" y="9312"/>
                </a:lnTo>
                <a:cubicBezTo>
                  <a:pt x="14356" y="9323"/>
                  <a:pt x="14369" y="9328"/>
                  <a:pt x="14381" y="9328"/>
                </a:cubicBezTo>
                <a:cubicBezTo>
                  <a:pt x="14422" y="9328"/>
                  <a:pt x="14458" y="9275"/>
                  <a:pt x="14420" y="9238"/>
                </a:cubicBezTo>
                <a:lnTo>
                  <a:pt x="14405" y="9222"/>
                </a:lnTo>
                <a:cubicBezTo>
                  <a:pt x="14394" y="9211"/>
                  <a:pt x="14381" y="9206"/>
                  <a:pt x="14369" y="9206"/>
                </a:cubicBezTo>
                <a:close/>
                <a:moveTo>
                  <a:pt x="6297" y="9175"/>
                </a:moveTo>
                <a:cubicBezTo>
                  <a:pt x="6279" y="9175"/>
                  <a:pt x="6263" y="9186"/>
                  <a:pt x="6264" y="9208"/>
                </a:cubicBezTo>
                <a:cubicBezTo>
                  <a:pt x="6266" y="9251"/>
                  <a:pt x="6286" y="9293"/>
                  <a:pt x="6320" y="9324"/>
                </a:cubicBezTo>
                <a:cubicBezTo>
                  <a:pt x="6328" y="9330"/>
                  <a:pt x="6338" y="9333"/>
                  <a:pt x="6347" y="9333"/>
                </a:cubicBezTo>
                <a:cubicBezTo>
                  <a:pt x="6355" y="9333"/>
                  <a:pt x="6363" y="9331"/>
                  <a:pt x="6370" y="9324"/>
                </a:cubicBezTo>
                <a:cubicBezTo>
                  <a:pt x="6383" y="9311"/>
                  <a:pt x="6385" y="9286"/>
                  <a:pt x="6370" y="9274"/>
                </a:cubicBezTo>
                <a:cubicBezTo>
                  <a:pt x="6349" y="9257"/>
                  <a:pt x="6336" y="9236"/>
                  <a:pt x="6335" y="9208"/>
                </a:cubicBezTo>
                <a:cubicBezTo>
                  <a:pt x="6333" y="9186"/>
                  <a:pt x="6315" y="9175"/>
                  <a:pt x="6297" y="9175"/>
                </a:cubicBezTo>
                <a:close/>
                <a:moveTo>
                  <a:pt x="5468" y="9246"/>
                </a:moveTo>
                <a:cubicBezTo>
                  <a:pt x="5456" y="9246"/>
                  <a:pt x="5443" y="9254"/>
                  <a:pt x="5436" y="9265"/>
                </a:cubicBezTo>
                <a:cubicBezTo>
                  <a:pt x="5426" y="9283"/>
                  <a:pt x="5434" y="9302"/>
                  <a:pt x="5450" y="9313"/>
                </a:cubicBezTo>
                <a:cubicBezTo>
                  <a:pt x="5469" y="9329"/>
                  <a:pt x="5489" y="9344"/>
                  <a:pt x="5510" y="9358"/>
                </a:cubicBezTo>
                <a:cubicBezTo>
                  <a:pt x="5514" y="9361"/>
                  <a:pt x="5519" y="9363"/>
                  <a:pt x="5525" y="9363"/>
                </a:cubicBezTo>
                <a:cubicBezTo>
                  <a:pt x="5537" y="9363"/>
                  <a:pt x="5551" y="9355"/>
                  <a:pt x="5558" y="9345"/>
                </a:cubicBezTo>
                <a:cubicBezTo>
                  <a:pt x="5568" y="9327"/>
                  <a:pt x="5561" y="9308"/>
                  <a:pt x="5545" y="9296"/>
                </a:cubicBezTo>
                <a:cubicBezTo>
                  <a:pt x="5525" y="9281"/>
                  <a:pt x="5505" y="9266"/>
                  <a:pt x="5484" y="9251"/>
                </a:cubicBezTo>
                <a:cubicBezTo>
                  <a:pt x="5480" y="9248"/>
                  <a:pt x="5474" y="9246"/>
                  <a:pt x="5468" y="9246"/>
                </a:cubicBezTo>
                <a:close/>
                <a:moveTo>
                  <a:pt x="9530" y="9240"/>
                </a:moveTo>
                <a:cubicBezTo>
                  <a:pt x="9503" y="9240"/>
                  <a:pt x="9476" y="9258"/>
                  <a:pt x="9476" y="9292"/>
                </a:cubicBezTo>
                <a:lnTo>
                  <a:pt x="9476" y="9323"/>
                </a:lnTo>
                <a:cubicBezTo>
                  <a:pt x="9476" y="9357"/>
                  <a:pt x="9503" y="9374"/>
                  <a:pt x="9530" y="9374"/>
                </a:cubicBezTo>
                <a:cubicBezTo>
                  <a:pt x="9557" y="9374"/>
                  <a:pt x="9584" y="9357"/>
                  <a:pt x="9584" y="9323"/>
                </a:cubicBezTo>
                <a:lnTo>
                  <a:pt x="9584" y="9292"/>
                </a:lnTo>
                <a:cubicBezTo>
                  <a:pt x="9584" y="9258"/>
                  <a:pt x="9557" y="9240"/>
                  <a:pt x="9530" y="9240"/>
                </a:cubicBezTo>
                <a:close/>
                <a:moveTo>
                  <a:pt x="7042" y="9312"/>
                </a:moveTo>
                <a:cubicBezTo>
                  <a:pt x="6997" y="9312"/>
                  <a:pt x="6998" y="9382"/>
                  <a:pt x="7043" y="9382"/>
                </a:cubicBezTo>
                <a:lnTo>
                  <a:pt x="7074" y="9382"/>
                </a:lnTo>
                <a:cubicBezTo>
                  <a:pt x="7119" y="9382"/>
                  <a:pt x="7119" y="9312"/>
                  <a:pt x="7074" y="9312"/>
                </a:cubicBezTo>
                <a:lnTo>
                  <a:pt x="7043" y="9312"/>
                </a:lnTo>
                <a:cubicBezTo>
                  <a:pt x="7043" y="9312"/>
                  <a:pt x="7043" y="9312"/>
                  <a:pt x="7042" y="9312"/>
                </a:cubicBezTo>
                <a:close/>
                <a:moveTo>
                  <a:pt x="16939" y="9377"/>
                </a:moveTo>
                <a:cubicBezTo>
                  <a:pt x="16916" y="9377"/>
                  <a:pt x="16916" y="9413"/>
                  <a:pt x="16939" y="9413"/>
                </a:cubicBezTo>
                <a:lnTo>
                  <a:pt x="16955" y="9413"/>
                </a:lnTo>
                <a:cubicBezTo>
                  <a:pt x="16979" y="9413"/>
                  <a:pt x="16979" y="9377"/>
                  <a:pt x="16955" y="9377"/>
                </a:cubicBezTo>
                <a:close/>
                <a:moveTo>
                  <a:pt x="6072" y="9353"/>
                </a:moveTo>
                <a:cubicBezTo>
                  <a:pt x="6029" y="9353"/>
                  <a:pt x="6029" y="9423"/>
                  <a:pt x="6074" y="9423"/>
                </a:cubicBezTo>
                <a:cubicBezTo>
                  <a:pt x="6120" y="9423"/>
                  <a:pt x="6120" y="9353"/>
                  <a:pt x="6074" y="9353"/>
                </a:cubicBezTo>
                <a:cubicBezTo>
                  <a:pt x="6074" y="9353"/>
                  <a:pt x="6073" y="9353"/>
                  <a:pt x="6072" y="9353"/>
                </a:cubicBezTo>
                <a:close/>
                <a:moveTo>
                  <a:pt x="5519" y="9366"/>
                </a:moveTo>
                <a:cubicBezTo>
                  <a:pt x="5473" y="9366"/>
                  <a:pt x="5473" y="9437"/>
                  <a:pt x="5519" y="9437"/>
                </a:cubicBezTo>
                <a:cubicBezTo>
                  <a:pt x="5565" y="9437"/>
                  <a:pt x="5565" y="9366"/>
                  <a:pt x="5519" y="9366"/>
                </a:cubicBezTo>
                <a:close/>
                <a:moveTo>
                  <a:pt x="16491" y="9389"/>
                </a:moveTo>
                <a:cubicBezTo>
                  <a:pt x="16478" y="9389"/>
                  <a:pt x="16467" y="9407"/>
                  <a:pt x="16478" y="9420"/>
                </a:cubicBezTo>
                <a:cubicBezTo>
                  <a:pt x="16487" y="9431"/>
                  <a:pt x="16499" y="9437"/>
                  <a:pt x="16513" y="9437"/>
                </a:cubicBezTo>
                <a:cubicBezTo>
                  <a:pt x="16525" y="9437"/>
                  <a:pt x="16537" y="9432"/>
                  <a:pt x="16546" y="9422"/>
                </a:cubicBezTo>
                <a:cubicBezTo>
                  <a:pt x="16558" y="9409"/>
                  <a:pt x="16546" y="9391"/>
                  <a:pt x="16533" y="9391"/>
                </a:cubicBezTo>
                <a:cubicBezTo>
                  <a:pt x="16529" y="9391"/>
                  <a:pt x="16525" y="9393"/>
                  <a:pt x="16521" y="9397"/>
                </a:cubicBezTo>
                <a:cubicBezTo>
                  <a:pt x="16518" y="9400"/>
                  <a:pt x="16515" y="9401"/>
                  <a:pt x="16512" y="9401"/>
                </a:cubicBezTo>
                <a:cubicBezTo>
                  <a:pt x="16509" y="9401"/>
                  <a:pt x="16506" y="9399"/>
                  <a:pt x="16503" y="9396"/>
                </a:cubicBezTo>
                <a:cubicBezTo>
                  <a:pt x="16499" y="9391"/>
                  <a:pt x="16495" y="9389"/>
                  <a:pt x="16491" y="9389"/>
                </a:cubicBezTo>
                <a:close/>
                <a:moveTo>
                  <a:pt x="19406" y="9380"/>
                </a:moveTo>
                <a:cubicBezTo>
                  <a:pt x="19374" y="9380"/>
                  <a:pt x="19351" y="9427"/>
                  <a:pt x="19388" y="9445"/>
                </a:cubicBezTo>
                <a:cubicBezTo>
                  <a:pt x="19399" y="9450"/>
                  <a:pt x="19407" y="9456"/>
                  <a:pt x="19417" y="9461"/>
                </a:cubicBezTo>
                <a:cubicBezTo>
                  <a:pt x="19423" y="9464"/>
                  <a:pt x="19429" y="9465"/>
                  <a:pt x="19434" y="9465"/>
                </a:cubicBezTo>
                <a:cubicBezTo>
                  <a:pt x="19466" y="9465"/>
                  <a:pt x="19488" y="9418"/>
                  <a:pt x="19453" y="9400"/>
                </a:cubicBezTo>
                <a:cubicBezTo>
                  <a:pt x="19443" y="9395"/>
                  <a:pt x="19433" y="9390"/>
                  <a:pt x="19423" y="9384"/>
                </a:cubicBezTo>
                <a:cubicBezTo>
                  <a:pt x="19417" y="9381"/>
                  <a:pt x="19411" y="9380"/>
                  <a:pt x="19406" y="9380"/>
                </a:cubicBezTo>
                <a:close/>
                <a:moveTo>
                  <a:pt x="822" y="9353"/>
                </a:moveTo>
                <a:cubicBezTo>
                  <a:pt x="804" y="9353"/>
                  <a:pt x="786" y="9362"/>
                  <a:pt x="775" y="9379"/>
                </a:cubicBezTo>
                <a:cubicBezTo>
                  <a:pt x="763" y="9403"/>
                  <a:pt x="769" y="9439"/>
                  <a:pt x="795" y="9452"/>
                </a:cubicBezTo>
                <a:cubicBezTo>
                  <a:pt x="806" y="9458"/>
                  <a:pt x="815" y="9463"/>
                  <a:pt x="826" y="9468"/>
                </a:cubicBezTo>
                <a:cubicBezTo>
                  <a:pt x="834" y="9472"/>
                  <a:pt x="844" y="9474"/>
                  <a:pt x="853" y="9474"/>
                </a:cubicBezTo>
                <a:cubicBezTo>
                  <a:pt x="871" y="9474"/>
                  <a:pt x="889" y="9466"/>
                  <a:pt x="899" y="9448"/>
                </a:cubicBezTo>
                <a:cubicBezTo>
                  <a:pt x="914" y="9424"/>
                  <a:pt x="905" y="9388"/>
                  <a:pt x="879" y="9375"/>
                </a:cubicBezTo>
                <a:cubicBezTo>
                  <a:pt x="869" y="9370"/>
                  <a:pt x="859" y="9364"/>
                  <a:pt x="849" y="9359"/>
                </a:cubicBezTo>
                <a:cubicBezTo>
                  <a:pt x="840" y="9355"/>
                  <a:pt x="831" y="9353"/>
                  <a:pt x="822" y="9353"/>
                </a:cubicBezTo>
                <a:close/>
                <a:moveTo>
                  <a:pt x="10446" y="9394"/>
                </a:moveTo>
                <a:cubicBezTo>
                  <a:pt x="10429" y="9394"/>
                  <a:pt x="10411" y="9405"/>
                  <a:pt x="10411" y="9428"/>
                </a:cubicBezTo>
                <a:lnTo>
                  <a:pt x="10411" y="9444"/>
                </a:lnTo>
                <a:cubicBezTo>
                  <a:pt x="10411" y="9467"/>
                  <a:pt x="10429" y="9479"/>
                  <a:pt x="10446" y="9479"/>
                </a:cubicBezTo>
                <a:cubicBezTo>
                  <a:pt x="10464" y="9479"/>
                  <a:pt x="10481" y="9467"/>
                  <a:pt x="10481" y="9444"/>
                </a:cubicBezTo>
                <a:lnTo>
                  <a:pt x="10481" y="9428"/>
                </a:lnTo>
                <a:cubicBezTo>
                  <a:pt x="10481" y="9405"/>
                  <a:pt x="10464" y="9394"/>
                  <a:pt x="10446" y="9394"/>
                </a:cubicBezTo>
                <a:close/>
                <a:moveTo>
                  <a:pt x="7097" y="9418"/>
                </a:moveTo>
                <a:cubicBezTo>
                  <a:pt x="7084" y="9418"/>
                  <a:pt x="7072" y="9436"/>
                  <a:pt x="7084" y="9448"/>
                </a:cubicBezTo>
                <a:lnTo>
                  <a:pt x="7113" y="9479"/>
                </a:lnTo>
                <a:cubicBezTo>
                  <a:pt x="7117" y="9482"/>
                  <a:pt x="7121" y="9484"/>
                  <a:pt x="7125" y="9484"/>
                </a:cubicBezTo>
                <a:cubicBezTo>
                  <a:pt x="7138" y="9484"/>
                  <a:pt x="7151" y="9466"/>
                  <a:pt x="7139" y="9454"/>
                </a:cubicBezTo>
                <a:lnTo>
                  <a:pt x="7108" y="9423"/>
                </a:lnTo>
                <a:cubicBezTo>
                  <a:pt x="7105" y="9420"/>
                  <a:pt x="7101" y="9418"/>
                  <a:pt x="7097" y="9418"/>
                </a:cubicBezTo>
                <a:close/>
                <a:moveTo>
                  <a:pt x="3602" y="9456"/>
                </a:moveTo>
                <a:cubicBezTo>
                  <a:pt x="3580" y="9456"/>
                  <a:pt x="3580" y="9490"/>
                  <a:pt x="3603" y="9491"/>
                </a:cubicBezTo>
                <a:cubicBezTo>
                  <a:pt x="3627" y="9491"/>
                  <a:pt x="3627" y="9456"/>
                  <a:pt x="3603" y="9456"/>
                </a:cubicBezTo>
                <a:cubicBezTo>
                  <a:pt x="3603" y="9456"/>
                  <a:pt x="3602" y="9456"/>
                  <a:pt x="3602" y="9456"/>
                </a:cubicBezTo>
                <a:close/>
                <a:moveTo>
                  <a:pt x="14310" y="9411"/>
                </a:moveTo>
                <a:cubicBezTo>
                  <a:pt x="14241" y="9411"/>
                  <a:pt x="14241" y="9517"/>
                  <a:pt x="14310" y="9517"/>
                </a:cubicBezTo>
                <a:lnTo>
                  <a:pt x="14326" y="9517"/>
                </a:lnTo>
                <a:cubicBezTo>
                  <a:pt x="14394" y="9516"/>
                  <a:pt x="14394" y="9411"/>
                  <a:pt x="14326" y="9411"/>
                </a:cubicBezTo>
                <a:close/>
                <a:moveTo>
                  <a:pt x="20198" y="9368"/>
                </a:moveTo>
                <a:cubicBezTo>
                  <a:pt x="20194" y="9368"/>
                  <a:pt x="20189" y="9368"/>
                  <a:pt x="20184" y="9370"/>
                </a:cubicBezTo>
                <a:cubicBezTo>
                  <a:pt x="20158" y="9377"/>
                  <a:pt x="20137" y="9407"/>
                  <a:pt x="20148" y="9435"/>
                </a:cubicBezTo>
                <a:cubicBezTo>
                  <a:pt x="20153" y="9450"/>
                  <a:pt x="20158" y="9465"/>
                  <a:pt x="20162" y="9480"/>
                </a:cubicBezTo>
                <a:cubicBezTo>
                  <a:pt x="20170" y="9503"/>
                  <a:pt x="20191" y="9518"/>
                  <a:pt x="20215" y="9518"/>
                </a:cubicBezTo>
                <a:cubicBezTo>
                  <a:pt x="20219" y="9518"/>
                  <a:pt x="20224" y="9518"/>
                  <a:pt x="20228" y="9516"/>
                </a:cubicBezTo>
                <a:cubicBezTo>
                  <a:pt x="20254" y="9508"/>
                  <a:pt x="20275" y="9479"/>
                  <a:pt x="20265" y="9450"/>
                </a:cubicBezTo>
                <a:cubicBezTo>
                  <a:pt x="20260" y="9437"/>
                  <a:pt x="20254" y="9421"/>
                  <a:pt x="20249" y="9406"/>
                </a:cubicBezTo>
                <a:cubicBezTo>
                  <a:pt x="20241" y="9384"/>
                  <a:pt x="20221" y="9368"/>
                  <a:pt x="20198" y="9368"/>
                </a:cubicBezTo>
                <a:close/>
                <a:moveTo>
                  <a:pt x="22841" y="9436"/>
                </a:moveTo>
                <a:cubicBezTo>
                  <a:pt x="22831" y="9436"/>
                  <a:pt x="22820" y="9441"/>
                  <a:pt x="22814" y="9454"/>
                </a:cubicBezTo>
                <a:cubicBezTo>
                  <a:pt x="22809" y="9464"/>
                  <a:pt x="22803" y="9473"/>
                  <a:pt x="22798" y="9484"/>
                </a:cubicBezTo>
                <a:cubicBezTo>
                  <a:pt x="22784" y="9511"/>
                  <a:pt x="22808" y="9537"/>
                  <a:pt x="22831" y="9537"/>
                </a:cubicBezTo>
                <a:cubicBezTo>
                  <a:pt x="22842" y="9537"/>
                  <a:pt x="22852" y="9532"/>
                  <a:pt x="22859" y="9518"/>
                </a:cubicBezTo>
                <a:cubicBezTo>
                  <a:pt x="22864" y="9508"/>
                  <a:pt x="22869" y="9500"/>
                  <a:pt x="22875" y="9489"/>
                </a:cubicBezTo>
                <a:cubicBezTo>
                  <a:pt x="22889" y="9462"/>
                  <a:pt x="22865" y="9436"/>
                  <a:pt x="22841" y="9436"/>
                </a:cubicBezTo>
                <a:close/>
                <a:moveTo>
                  <a:pt x="7380" y="9460"/>
                </a:moveTo>
                <a:cubicBezTo>
                  <a:pt x="7372" y="9460"/>
                  <a:pt x="7364" y="9463"/>
                  <a:pt x="7356" y="9470"/>
                </a:cubicBezTo>
                <a:lnTo>
                  <a:pt x="7341" y="9486"/>
                </a:lnTo>
                <a:cubicBezTo>
                  <a:pt x="7315" y="9511"/>
                  <a:pt x="7340" y="9547"/>
                  <a:pt x="7367" y="9547"/>
                </a:cubicBezTo>
                <a:cubicBezTo>
                  <a:pt x="7375" y="9547"/>
                  <a:pt x="7383" y="9544"/>
                  <a:pt x="7390" y="9536"/>
                </a:cubicBezTo>
                <a:lnTo>
                  <a:pt x="7406" y="9521"/>
                </a:lnTo>
                <a:cubicBezTo>
                  <a:pt x="7431" y="9496"/>
                  <a:pt x="7407" y="9460"/>
                  <a:pt x="7380" y="9460"/>
                </a:cubicBezTo>
                <a:close/>
                <a:moveTo>
                  <a:pt x="18608" y="9548"/>
                </a:moveTo>
                <a:cubicBezTo>
                  <a:pt x="18584" y="9548"/>
                  <a:pt x="18584" y="9583"/>
                  <a:pt x="18608" y="9583"/>
                </a:cubicBezTo>
                <a:cubicBezTo>
                  <a:pt x="18631" y="9583"/>
                  <a:pt x="18631" y="9548"/>
                  <a:pt x="18608" y="9548"/>
                </a:cubicBezTo>
                <a:close/>
                <a:moveTo>
                  <a:pt x="24711" y="9523"/>
                </a:moveTo>
                <a:cubicBezTo>
                  <a:pt x="24668" y="9523"/>
                  <a:pt x="24668" y="9592"/>
                  <a:pt x="24712" y="9594"/>
                </a:cubicBezTo>
                <a:cubicBezTo>
                  <a:pt x="24758" y="9594"/>
                  <a:pt x="24758" y="9523"/>
                  <a:pt x="24712" y="9523"/>
                </a:cubicBezTo>
                <a:cubicBezTo>
                  <a:pt x="24712" y="9523"/>
                  <a:pt x="24711" y="9523"/>
                  <a:pt x="24711" y="9523"/>
                </a:cubicBezTo>
                <a:close/>
                <a:moveTo>
                  <a:pt x="7720" y="9480"/>
                </a:moveTo>
                <a:cubicBezTo>
                  <a:pt x="7699" y="9480"/>
                  <a:pt x="7677" y="9497"/>
                  <a:pt x="7682" y="9524"/>
                </a:cubicBezTo>
                <a:lnTo>
                  <a:pt x="7698" y="9599"/>
                </a:lnTo>
                <a:cubicBezTo>
                  <a:pt x="7702" y="9617"/>
                  <a:pt x="7715" y="9624"/>
                  <a:pt x="7729" y="9624"/>
                </a:cubicBezTo>
                <a:cubicBezTo>
                  <a:pt x="7750" y="9624"/>
                  <a:pt x="7772" y="9607"/>
                  <a:pt x="7766" y="9580"/>
                </a:cubicBezTo>
                <a:lnTo>
                  <a:pt x="7750" y="9506"/>
                </a:lnTo>
                <a:cubicBezTo>
                  <a:pt x="7747" y="9487"/>
                  <a:pt x="7734" y="9480"/>
                  <a:pt x="7720" y="9480"/>
                </a:cubicBezTo>
                <a:close/>
                <a:moveTo>
                  <a:pt x="8943" y="9504"/>
                </a:moveTo>
                <a:cubicBezTo>
                  <a:pt x="8938" y="9504"/>
                  <a:pt x="8933" y="9505"/>
                  <a:pt x="8928" y="9507"/>
                </a:cubicBezTo>
                <a:cubicBezTo>
                  <a:pt x="8912" y="9512"/>
                  <a:pt x="8898" y="9517"/>
                  <a:pt x="8883" y="9523"/>
                </a:cubicBezTo>
                <a:cubicBezTo>
                  <a:pt x="8856" y="9532"/>
                  <a:pt x="8839" y="9559"/>
                  <a:pt x="8846" y="9589"/>
                </a:cubicBezTo>
                <a:cubicBezTo>
                  <a:pt x="8851" y="9610"/>
                  <a:pt x="8873" y="9628"/>
                  <a:pt x="8896" y="9628"/>
                </a:cubicBezTo>
                <a:cubicBezTo>
                  <a:pt x="8901" y="9628"/>
                  <a:pt x="8906" y="9627"/>
                  <a:pt x="8911" y="9625"/>
                </a:cubicBezTo>
                <a:cubicBezTo>
                  <a:pt x="8927" y="9620"/>
                  <a:pt x="8942" y="9615"/>
                  <a:pt x="8956" y="9610"/>
                </a:cubicBezTo>
                <a:cubicBezTo>
                  <a:pt x="8983" y="9600"/>
                  <a:pt x="9001" y="9573"/>
                  <a:pt x="8993" y="9544"/>
                </a:cubicBezTo>
                <a:cubicBezTo>
                  <a:pt x="8987" y="9522"/>
                  <a:pt x="8965" y="9504"/>
                  <a:pt x="8943" y="9504"/>
                </a:cubicBezTo>
                <a:close/>
                <a:moveTo>
                  <a:pt x="12970" y="9431"/>
                </a:moveTo>
                <a:cubicBezTo>
                  <a:pt x="12962" y="9431"/>
                  <a:pt x="12954" y="9434"/>
                  <a:pt x="12946" y="9442"/>
                </a:cubicBezTo>
                <a:cubicBezTo>
                  <a:pt x="12906" y="9485"/>
                  <a:pt x="12864" y="9529"/>
                  <a:pt x="12823" y="9574"/>
                </a:cubicBezTo>
                <a:cubicBezTo>
                  <a:pt x="12799" y="9599"/>
                  <a:pt x="12823" y="9635"/>
                  <a:pt x="12849" y="9635"/>
                </a:cubicBezTo>
                <a:cubicBezTo>
                  <a:pt x="12857" y="9635"/>
                  <a:pt x="12866" y="9631"/>
                  <a:pt x="12873" y="9623"/>
                </a:cubicBezTo>
                <a:cubicBezTo>
                  <a:pt x="12914" y="9580"/>
                  <a:pt x="12956" y="9536"/>
                  <a:pt x="12996" y="9491"/>
                </a:cubicBezTo>
                <a:cubicBezTo>
                  <a:pt x="13020" y="9466"/>
                  <a:pt x="12996" y="9431"/>
                  <a:pt x="12970" y="9431"/>
                </a:cubicBezTo>
                <a:close/>
                <a:moveTo>
                  <a:pt x="24081" y="9532"/>
                </a:moveTo>
                <a:cubicBezTo>
                  <a:pt x="24013" y="9532"/>
                  <a:pt x="24013" y="9639"/>
                  <a:pt x="24081" y="9639"/>
                </a:cubicBezTo>
                <a:cubicBezTo>
                  <a:pt x="24151" y="9639"/>
                  <a:pt x="24151" y="9532"/>
                  <a:pt x="24081" y="9532"/>
                </a:cubicBezTo>
                <a:close/>
                <a:moveTo>
                  <a:pt x="12204" y="9579"/>
                </a:moveTo>
                <a:cubicBezTo>
                  <a:pt x="12158" y="9579"/>
                  <a:pt x="12158" y="9649"/>
                  <a:pt x="12204" y="9649"/>
                </a:cubicBezTo>
                <a:cubicBezTo>
                  <a:pt x="12250" y="9649"/>
                  <a:pt x="12250" y="9579"/>
                  <a:pt x="12204" y="9579"/>
                </a:cubicBezTo>
                <a:close/>
                <a:moveTo>
                  <a:pt x="14697" y="9540"/>
                </a:moveTo>
                <a:cubicBezTo>
                  <a:pt x="14670" y="9540"/>
                  <a:pt x="14644" y="9557"/>
                  <a:pt x="14644" y="9592"/>
                </a:cubicBezTo>
                <a:lnTo>
                  <a:pt x="14644" y="9608"/>
                </a:lnTo>
                <a:cubicBezTo>
                  <a:pt x="14644" y="9643"/>
                  <a:pt x="14670" y="9660"/>
                  <a:pt x="14697" y="9660"/>
                </a:cubicBezTo>
                <a:cubicBezTo>
                  <a:pt x="14724" y="9660"/>
                  <a:pt x="14750" y="9643"/>
                  <a:pt x="14750" y="9608"/>
                </a:cubicBezTo>
                <a:lnTo>
                  <a:pt x="14750" y="9592"/>
                </a:lnTo>
                <a:cubicBezTo>
                  <a:pt x="14750" y="9557"/>
                  <a:pt x="14724" y="9540"/>
                  <a:pt x="14697" y="9540"/>
                </a:cubicBezTo>
                <a:close/>
                <a:moveTo>
                  <a:pt x="1320" y="9548"/>
                </a:moveTo>
                <a:cubicBezTo>
                  <a:pt x="1279" y="9548"/>
                  <a:pt x="1242" y="9601"/>
                  <a:pt x="1280" y="9638"/>
                </a:cubicBezTo>
                <a:lnTo>
                  <a:pt x="1296" y="9654"/>
                </a:lnTo>
                <a:cubicBezTo>
                  <a:pt x="1307" y="9665"/>
                  <a:pt x="1320" y="9670"/>
                  <a:pt x="1332" y="9670"/>
                </a:cubicBezTo>
                <a:cubicBezTo>
                  <a:pt x="1373" y="9670"/>
                  <a:pt x="1409" y="9616"/>
                  <a:pt x="1372" y="9579"/>
                </a:cubicBezTo>
                <a:lnTo>
                  <a:pt x="1356" y="9564"/>
                </a:lnTo>
                <a:cubicBezTo>
                  <a:pt x="1345" y="9553"/>
                  <a:pt x="1332" y="9548"/>
                  <a:pt x="1320" y="9548"/>
                </a:cubicBezTo>
                <a:close/>
                <a:moveTo>
                  <a:pt x="8463" y="9553"/>
                </a:moveTo>
                <a:cubicBezTo>
                  <a:pt x="8437" y="9553"/>
                  <a:pt x="8410" y="9570"/>
                  <a:pt x="8410" y="9604"/>
                </a:cubicBezTo>
                <a:lnTo>
                  <a:pt x="8410" y="9620"/>
                </a:lnTo>
                <a:cubicBezTo>
                  <a:pt x="8410" y="9655"/>
                  <a:pt x="8437" y="9672"/>
                  <a:pt x="8464" y="9672"/>
                </a:cubicBezTo>
                <a:cubicBezTo>
                  <a:pt x="8491" y="9672"/>
                  <a:pt x="8517" y="9655"/>
                  <a:pt x="8517" y="9620"/>
                </a:cubicBezTo>
                <a:lnTo>
                  <a:pt x="8517" y="9604"/>
                </a:lnTo>
                <a:cubicBezTo>
                  <a:pt x="8517" y="9570"/>
                  <a:pt x="8490" y="9553"/>
                  <a:pt x="8463" y="9553"/>
                </a:cubicBezTo>
                <a:close/>
                <a:moveTo>
                  <a:pt x="3740" y="9605"/>
                </a:moveTo>
                <a:cubicBezTo>
                  <a:pt x="3728" y="9605"/>
                  <a:pt x="3716" y="9618"/>
                  <a:pt x="3723" y="9633"/>
                </a:cubicBezTo>
                <a:cubicBezTo>
                  <a:pt x="3729" y="9643"/>
                  <a:pt x="3734" y="9653"/>
                  <a:pt x="3739" y="9663"/>
                </a:cubicBezTo>
                <a:cubicBezTo>
                  <a:pt x="3742" y="9670"/>
                  <a:pt x="3747" y="9672"/>
                  <a:pt x="3753" y="9672"/>
                </a:cubicBezTo>
                <a:cubicBezTo>
                  <a:pt x="3764" y="9672"/>
                  <a:pt x="3777" y="9659"/>
                  <a:pt x="3770" y="9644"/>
                </a:cubicBezTo>
                <a:cubicBezTo>
                  <a:pt x="3763" y="9636"/>
                  <a:pt x="3758" y="9625"/>
                  <a:pt x="3754" y="9615"/>
                </a:cubicBezTo>
                <a:cubicBezTo>
                  <a:pt x="3750" y="9608"/>
                  <a:pt x="3745" y="9605"/>
                  <a:pt x="3740" y="9605"/>
                </a:cubicBezTo>
                <a:close/>
                <a:moveTo>
                  <a:pt x="3227" y="9554"/>
                </a:moveTo>
                <a:cubicBezTo>
                  <a:pt x="3218" y="9554"/>
                  <a:pt x="3208" y="9556"/>
                  <a:pt x="3200" y="9560"/>
                </a:cubicBezTo>
                <a:cubicBezTo>
                  <a:pt x="3189" y="9566"/>
                  <a:pt x="3180" y="9571"/>
                  <a:pt x="3169" y="9576"/>
                </a:cubicBezTo>
                <a:cubicBezTo>
                  <a:pt x="3143" y="9590"/>
                  <a:pt x="3137" y="9625"/>
                  <a:pt x="3150" y="9649"/>
                </a:cubicBezTo>
                <a:cubicBezTo>
                  <a:pt x="3161" y="9667"/>
                  <a:pt x="3179" y="9676"/>
                  <a:pt x="3197" y="9676"/>
                </a:cubicBezTo>
                <a:cubicBezTo>
                  <a:pt x="3206" y="9676"/>
                  <a:pt x="3215" y="9674"/>
                  <a:pt x="3224" y="9669"/>
                </a:cubicBezTo>
                <a:cubicBezTo>
                  <a:pt x="3234" y="9664"/>
                  <a:pt x="3243" y="9659"/>
                  <a:pt x="3253" y="9654"/>
                </a:cubicBezTo>
                <a:cubicBezTo>
                  <a:pt x="3279" y="9641"/>
                  <a:pt x="3287" y="9605"/>
                  <a:pt x="3273" y="9580"/>
                </a:cubicBezTo>
                <a:cubicBezTo>
                  <a:pt x="3262" y="9563"/>
                  <a:pt x="3245" y="9554"/>
                  <a:pt x="3227" y="9554"/>
                </a:cubicBezTo>
                <a:close/>
                <a:moveTo>
                  <a:pt x="4263" y="9570"/>
                </a:moveTo>
                <a:cubicBezTo>
                  <a:pt x="4195" y="9571"/>
                  <a:pt x="4194" y="9678"/>
                  <a:pt x="4263" y="9678"/>
                </a:cubicBezTo>
                <a:lnTo>
                  <a:pt x="4293" y="9678"/>
                </a:lnTo>
                <a:cubicBezTo>
                  <a:pt x="4361" y="9678"/>
                  <a:pt x="4362" y="9570"/>
                  <a:pt x="4293" y="9570"/>
                </a:cubicBezTo>
                <a:close/>
                <a:moveTo>
                  <a:pt x="6277" y="9581"/>
                </a:moveTo>
                <a:cubicBezTo>
                  <a:pt x="6259" y="9581"/>
                  <a:pt x="6242" y="9593"/>
                  <a:pt x="6242" y="9616"/>
                </a:cubicBezTo>
                <a:lnTo>
                  <a:pt x="6242" y="9646"/>
                </a:lnTo>
                <a:cubicBezTo>
                  <a:pt x="6242" y="9669"/>
                  <a:pt x="6259" y="9680"/>
                  <a:pt x="6277" y="9680"/>
                </a:cubicBezTo>
                <a:cubicBezTo>
                  <a:pt x="6294" y="9680"/>
                  <a:pt x="6312" y="9669"/>
                  <a:pt x="6312" y="9646"/>
                </a:cubicBezTo>
                <a:lnTo>
                  <a:pt x="6312" y="9616"/>
                </a:lnTo>
                <a:cubicBezTo>
                  <a:pt x="6312" y="9593"/>
                  <a:pt x="6294" y="9581"/>
                  <a:pt x="6277" y="9581"/>
                </a:cubicBezTo>
                <a:close/>
                <a:moveTo>
                  <a:pt x="15152" y="9567"/>
                </a:moveTo>
                <a:cubicBezTo>
                  <a:pt x="15134" y="9567"/>
                  <a:pt x="15116" y="9578"/>
                  <a:pt x="15116" y="9601"/>
                </a:cubicBezTo>
                <a:lnTo>
                  <a:pt x="15116" y="9646"/>
                </a:lnTo>
                <a:cubicBezTo>
                  <a:pt x="15116" y="9669"/>
                  <a:pt x="15134" y="9680"/>
                  <a:pt x="15152" y="9680"/>
                </a:cubicBezTo>
                <a:cubicBezTo>
                  <a:pt x="15169" y="9680"/>
                  <a:pt x="15187" y="9669"/>
                  <a:pt x="15187" y="9646"/>
                </a:cubicBezTo>
                <a:lnTo>
                  <a:pt x="15187" y="9601"/>
                </a:lnTo>
                <a:cubicBezTo>
                  <a:pt x="15187" y="9578"/>
                  <a:pt x="15169" y="9567"/>
                  <a:pt x="15152" y="9567"/>
                </a:cubicBezTo>
                <a:close/>
                <a:moveTo>
                  <a:pt x="13946" y="9597"/>
                </a:moveTo>
                <a:cubicBezTo>
                  <a:pt x="13919" y="9597"/>
                  <a:pt x="13895" y="9633"/>
                  <a:pt x="13921" y="9658"/>
                </a:cubicBezTo>
                <a:lnTo>
                  <a:pt x="13936" y="9674"/>
                </a:lnTo>
                <a:cubicBezTo>
                  <a:pt x="13944" y="9681"/>
                  <a:pt x="13952" y="9684"/>
                  <a:pt x="13960" y="9684"/>
                </a:cubicBezTo>
                <a:cubicBezTo>
                  <a:pt x="13987" y="9684"/>
                  <a:pt x="14011" y="9648"/>
                  <a:pt x="13986" y="9623"/>
                </a:cubicBezTo>
                <a:lnTo>
                  <a:pt x="13970" y="9608"/>
                </a:lnTo>
                <a:cubicBezTo>
                  <a:pt x="13963" y="9600"/>
                  <a:pt x="13954" y="9597"/>
                  <a:pt x="13946" y="9597"/>
                </a:cubicBezTo>
                <a:close/>
                <a:moveTo>
                  <a:pt x="6102" y="9636"/>
                </a:moveTo>
                <a:cubicBezTo>
                  <a:pt x="6094" y="9636"/>
                  <a:pt x="6086" y="9639"/>
                  <a:pt x="6079" y="9647"/>
                </a:cubicBezTo>
                <a:lnTo>
                  <a:pt x="6064" y="9663"/>
                </a:lnTo>
                <a:cubicBezTo>
                  <a:pt x="6038" y="9688"/>
                  <a:pt x="6063" y="9724"/>
                  <a:pt x="6090" y="9724"/>
                </a:cubicBezTo>
                <a:cubicBezTo>
                  <a:pt x="6095" y="9724"/>
                  <a:pt x="6101" y="9723"/>
                  <a:pt x="6106" y="9720"/>
                </a:cubicBezTo>
                <a:cubicBezTo>
                  <a:pt x="6112" y="9723"/>
                  <a:pt x="6119" y="9724"/>
                  <a:pt x="6126" y="9724"/>
                </a:cubicBezTo>
                <a:cubicBezTo>
                  <a:pt x="6144" y="9724"/>
                  <a:pt x="6162" y="9713"/>
                  <a:pt x="6162" y="9690"/>
                </a:cubicBezTo>
                <a:lnTo>
                  <a:pt x="6162" y="9675"/>
                </a:lnTo>
                <a:cubicBezTo>
                  <a:pt x="6162" y="9652"/>
                  <a:pt x="6144" y="9640"/>
                  <a:pt x="6126" y="9640"/>
                </a:cubicBezTo>
                <a:cubicBezTo>
                  <a:pt x="6124" y="9640"/>
                  <a:pt x="6121" y="9640"/>
                  <a:pt x="6118" y="9641"/>
                </a:cubicBezTo>
                <a:cubicBezTo>
                  <a:pt x="6113" y="9638"/>
                  <a:pt x="6108" y="9636"/>
                  <a:pt x="6102" y="9636"/>
                </a:cubicBezTo>
                <a:close/>
                <a:moveTo>
                  <a:pt x="19762" y="9581"/>
                </a:moveTo>
                <a:cubicBezTo>
                  <a:pt x="19752" y="9581"/>
                  <a:pt x="19742" y="9584"/>
                  <a:pt x="19736" y="9591"/>
                </a:cubicBezTo>
                <a:cubicBezTo>
                  <a:pt x="19721" y="9605"/>
                  <a:pt x="19723" y="9626"/>
                  <a:pt x="19736" y="9641"/>
                </a:cubicBezTo>
                <a:cubicBezTo>
                  <a:pt x="19757" y="9665"/>
                  <a:pt x="19777" y="9690"/>
                  <a:pt x="19798" y="9715"/>
                </a:cubicBezTo>
                <a:cubicBezTo>
                  <a:pt x="19803" y="9722"/>
                  <a:pt x="19812" y="9726"/>
                  <a:pt x="19821" y="9726"/>
                </a:cubicBezTo>
                <a:cubicBezTo>
                  <a:pt x="19831" y="9726"/>
                  <a:pt x="19840" y="9722"/>
                  <a:pt x="19847" y="9715"/>
                </a:cubicBezTo>
                <a:cubicBezTo>
                  <a:pt x="19862" y="9701"/>
                  <a:pt x="19861" y="9680"/>
                  <a:pt x="19847" y="9665"/>
                </a:cubicBezTo>
                <a:cubicBezTo>
                  <a:pt x="19826" y="9641"/>
                  <a:pt x="19807" y="9616"/>
                  <a:pt x="19786" y="9591"/>
                </a:cubicBezTo>
                <a:cubicBezTo>
                  <a:pt x="19780" y="9584"/>
                  <a:pt x="19771" y="9581"/>
                  <a:pt x="19762" y="9581"/>
                </a:cubicBezTo>
                <a:close/>
                <a:moveTo>
                  <a:pt x="5288" y="9605"/>
                </a:moveTo>
                <a:cubicBezTo>
                  <a:pt x="5252" y="9605"/>
                  <a:pt x="5215" y="9644"/>
                  <a:pt x="5238" y="9685"/>
                </a:cubicBezTo>
                <a:cubicBezTo>
                  <a:pt x="5258" y="9721"/>
                  <a:pt x="5290" y="9737"/>
                  <a:pt x="5329" y="9742"/>
                </a:cubicBezTo>
                <a:cubicBezTo>
                  <a:pt x="5331" y="9742"/>
                  <a:pt x="5333" y="9742"/>
                  <a:pt x="5335" y="9742"/>
                </a:cubicBezTo>
                <a:cubicBezTo>
                  <a:pt x="5361" y="9742"/>
                  <a:pt x="5383" y="9714"/>
                  <a:pt x="5383" y="9688"/>
                </a:cubicBezTo>
                <a:cubicBezTo>
                  <a:pt x="5383" y="9658"/>
                  <a:pt x="5361" y="9639"/>
                  <a:pt x="5333" y="9636"/>
                </a:cubicBezTo>
                <a:cubicBezTo>
                  <a:pt x="5331" y="9634"/>
                  <a:pt x="5331" y="9633"/>
                  <a:pt x="5330" y="9632"/>
                </a:cubicBezTo>
                <a:cubicBezTo>
                  <a:pt x="5320" y="9613"/>
                  <a:pt x="5305" y="9605"/>
                  <a:pt x="5288" y="9605"/>
                </a:cubicBezTo>
                <a:close/>
                <a:moveTo>
                  <a:pt x="17870" y="9711"/>
                </a:moveTo>
                <a:cubicBezTo>
                  <a:pt x="17848" y="9711"/>
                  <a:pt x="17846" y="9747"/>
                  <a:pt x="17870" y="9747"/>
                </a:cubicBezTo>
                <a:lnTo>
                  <a:pt x="17886" y="9747"/>
                </a:lnTo>
                <a:cubicBezTo>
                  <a:pt x="17908" y="9746"/>
                  <a:pt x="17909" y="9711"/>
                  <a:pt x="17886" y="9711"/>
                </a:cubicBezTo>
                <a:close/>
                <a:moveTo>
                  <a:pt x="4895" y="9681"/>
                </a:moveTo>
                <a:cubicBezTo>
                  <a:pt x="4849" y="9681"/>
                  <a:pt x="4849" y="9752"/>
                  <a:pt x="4895" y="9752"/>
                </a:cubicBezTo>
                <a:cubicBezTo>
                  <a:pt x="4940" y="9752"/>
                  <a:pt x="4940" y="9681"/>
                  <a:pt x="4895" y="9681"/>
                </a:cubicBezTo>
                <a:close/>
                <a:moveTo>
                  <a:pt x="11722" y="9649"/>
                </a:moveTo>
                <a:cubicBezTo>
                  <a:pt x="11654" y="9649"/>
                  <a:pt x="11654" y="9757"/>
                  <a:pt x="11722" y="9757"/>
                </a:cubicBezTo>
                <a:cubicBezTo>
                  <a:pt x="11791" y="9757"/>
                  <a:pt x="11791" y="9649"/>
                  <a:pt x="11722" y="9649"/>
                </a:cubicBezTo>
                <a:close/>
                <a:moveTo>
                  <a:pt x="9589" y="9693"/>
                </a:moveTo>
                <a:cubicBezTo>
                  <a:pt x="9543" y="9693"/>
                  <a:pt x="9543" y="9764"/>
                  <a:pt x="9589" y="9764"/>
                </a:cubicBezTo>
                <a:lnTo>
                  <a:pt x="9618" y="9764"/>
                </a:lnTo>
                <a:cubicBezTo>
                  <a:pt x="9664" y="9764"/>
                  <a:pt x="9664" y="9693"/>
                  <a:pt x="9618" y="9693"/>
                </a:cubicBezTo>
                <a:close/>
                <a:moveTo>
                  <a:pt x="24441" y="9686"/>
                </a:moveTo>
                <a:cubicBezTo>
                  <a:pt x="24424" y="9686"/>
                  <a:pt x="24406" y="9698"/>
                  <a:pt x="24406" y="9721"/>
                </a:cubicBezTo>
                <a:lnTo>
                  <a:pt x="24406" y="9736"/>
                </a:lnTo>
                <a:cubicBezTo>
                  <a:pt x="24406" y="9759"/>
                  <a:pt x="24424" y="9771"/>
                  <a:pt x="24441" y="9771"/>
                </a:cubicBezTo>
                <a:cubicBezTo>
                  <a:pt x="24459" y="9771"/>
                  <a:pt x="24476" y="9759"/>
                  <a:pt x="24476" y="9736"/>
                </a:cubicBezTo>
                <a:lnTo>
                  <a:pt x="24476" y="9721"/>
                </a:lnTo>
                <a:cubicBezTo>
                  <a:pt x="24476" y="9698"/>
                  <a:pt x="24459" y="9686"/>
                  <a:pt x="24441" y="9686"/>
                </a:cubicBezTo>
                <a:close/>
                <a:moveTo>
                  <a:pt x="21312" y="9673"/>
                </a:moveTo>
                <a:cubicBezTo>
                  <a:pt x="21294" y="9673"/>
                  <a:pt x="21276" y="9685"/>
                  <a:pt x="21276" y="9707"/>
                </a:cubicBezTo>
                <a:lnTo>
                  <a:pt x="21276" y="9737"/>
                </a:lnTo>
                <a:cubicBezTo>
                  <a:pt x="21276" y="9760"/>
                  <a:pt x="21294" y="9772"/>
                  <a:pt x="21312" y="9772"/>
                </a:cubicBezTo>
                <a:cubicBezTo>
                  <a:pt x="21329" y="9772"/>
                  <a:pt x="21347" y="9760"/>
                  <a:pt x="21347" y="9737"/>
                </a:cubicBezTo>
                <a:lnTo>
                  <a:pt x="21347" y="9707"/>
                </a:lnTo>
                <a:cubicBezTo>
                  <a:pt x="21347" y="9685"/>
                  <a:pt x="21329" y="9673"/>
                  <a:pt x="21312" y="9673"/>
                </a:cubicBezTo>
                <a:close/>
                <a:moveTo>
                  <a:pt x="6492" y="9683"/>
                </a:moveTo>
                <a:cubicBezTo>
                  <a:pt x="6481" y="9683"/>
                  <a:pt x="6470" y="9689"/>
                  <a:pt x="6464" y="9702"/>
                </a:cubicBezTo>
                <a:cubicBezTo>
                  <a:pt x="6459" y="9712"/>
                  <a:pt x="6453" y="9722"/>
                  <a:pt x="6448" y="9732"/>
                </a:cubicBezTo>
                <a:cubicBezTo>
                  <a:pt x="6434" y="9760"/>
                  <a:pt x="6459" y="9786"/>
                  <a:pt x="6483" y="9786"/>
                </a:cubicBezTo>
                <a:cubicBezTo>
                  <a:pt x="6493" y="9786"/>
                  <a:pt x="6504" y="9780"/>
                  <a:pt x="6510" y="9768"/>
                </a:cubicBezTo>
                <a:cubicBezTo>
                  <a:pt x="6515" y="9757"/>
                  <a:pt x="6521" y="9748"/>
                  <a:pt x="6526" y="9737"/>
                </a:cubicBezTo>
                <a:cubicBezTo>
                  <a:pt x="6540" y="9709"/>
                  <a:pt x="6515" y="9683"/>
                  <a:pt x="6492" y="9683"/>
                </a:cubicBezTo>
                <a:close/>
                <a:moveTo>
                  <a:pt x="2429" y="9708"/>
                </a:moveTo>
                <a:cubicBezTo>
                  <a:pt x="2423" y="9708"/>
                  <a:pt x="2418" y="9710"/>
                  <a:pt x="2414" y="9715"/>
                </a:cubicBezTo>
                <a:cubicBezTo>
                  <a:pt x="2401" y="9732"/>
                  <a:pt x="2386" y="9746"/>
                  <a:pt x="2366" y="9752"/>
                </a:cubicBezTo>
                <a:cubicBezTo>
                  <a:pt x="2347" y="9759"/>
                  <a:pt x="2353" y="9787"/>
                  <a:pt x="2369" y="9787"/>
                </a:cubicBezTo>
                <a:cubicBezTo>
                  <a:pt x="2371" y="9787"/>
                  <a:pt x="2373" y="9787"/>
                  <a:pt x="2375" y="9786"/>
                </a:cubicBezTo>
                <a:cubicBezTo>
                  <a:pt x="2403" y="9777"/>
                  <a:pt x="2428" y="9758"/>
                  <a:pt x="2444" y="9733"/>
                </a:cubicBezTo>
                <a:cubicBezTo>
                  <a:pt x="2453" y="9721"/>
                  <a:pt x="2441" y="9708"/>
                  <a:pt x="2429" y="9708"/>
                </a:cubicBezTo>
                <a:close/>
                <a:moveTo>
                  <a:pt x="15602" y="9731"/>
                </a:moveTo>
                <a:cubicBezTo>
                  <a:pt x="15556" y="9731"/>
                  <a:pt x="15556" y="9801"/>
                  <a:pt x="15602" y="9801"/>
                </a:cubicBezTo>
                <a:lnTo>
                  <a:pt x="15618" y="9801"/>
                </a:lnTo>
                <a:cubicBezTo>
                  <a:pt x="15619" y="9801"/>
                  <a:pt x="15619" y="9801"/>
                  <a:pt x="15620" y="9801"/>
                </a:cubicBezTo>
                <a:cubicBezTo>
                  <a:pt x="15664" y="9801"/>
                  <a:pt x="15663" y="9732"/>
                  <a:pt x="15618" y="9731"/>
                </a:cubicBezTo>
                <a:close/>
                <a:moveTo>
                  <a:pt x="17194" y="9739"/>
                </a:moveTo>
                <a:cubicBezTo>
                  <a:pt x="17182" y="9739"/>
                  <a:pt x="17170" y="9752"/>
                  <a:pt x="17178" y="9767"/>
                </a:cubicBezTo>
                <a:cubicBezTo>
                  <a:pt x="17183" y="9777"/>
                  <a:pt x="17188" y="9788"/>
                  <a:pt x="17193" y="9796"/>
                </a:cubicBezTo>
                <a:cubicBezTo>
                  <a:pt x="17197" y="9803"/>
                  <a:pt x="17202" y="9805"/>
                  <a:pt x="17207" y="9805"/>
                </a:cubicBezTo>
                <a:cubicBezTo>
                  <a:pt x="17218" y="9805"/>
                  <a:pt x="17230" y="9793"/>
                  <a:pt x="17223" y="9778"/>
                </a:cubicBezTo>
                <a:cubicBezTo>
                  <a:pt x="17218" y="9768"/>
                  <a:pt x="17212" y="9758"/>
                  <a:pt x="17207" y="9748"/>
                </a:cubicBezTo>
                <a:cubicBezTo>
                  <a:pt x="17204" y="9741"/>
                  <a:pt x="17199" y="9739"/>
                  <a:pt x="17194" y="9739"/>
                </a:cubicBezTo>
                <a:close/>
                <a:moveTo>
                  <a:pt x="14552" y="9696"/>
                </a:moveTo>
                <a:cubicBezTo>
                  <a:pt x="14512" y="9696"/>
                  <a:pt x="14475" y="9750"/>
                  <a:pt x="14513" y="9788"/>
                </a:cubicBezTo>
                <a:lnTo>
                  <a:pt x="14528" y="9803"/>
                </a:lnTo>
                <a:cubicBezTo>
                  <a:pt x="14539" y="9814"/>
                  <a:pt x="14552" y="9819"/>
                  <a:pt x="14564" y="9819"/>
                </a:cubicBezTo>
                <a:cubicBezTo>
                  <a:pt x="14605" y="9819"/>
                  <a:pt x="14642" y="9766"/>
                  <a:pt x="14604" y="9728"/>
                </a:cubicBezTo>
                <a:lnTo>
                  <a:pt x="14588" y="9712"/>
                </a:lnTo>
                <a:cubicBezTo>
                  <a:pt x="14577" y="9701"/>
                  <a:pt x="14565" y="9696"/>
                  <a:pt x="14552" y="9696"/>
                </a:cubicBezTo>
                <a:close/>
                <a:moveTo>
                  <a:pt x="20739" y="9682"/>
                </a:moveTo>
                <a:cubicBezTo>
                  <a:pt x="20720" y="9682"/>
                  <a:pt x="20702" y="9691"/>
                  <a:pt x="20693" y="9708"/>
                </a:cubicBezTo>
                <a:cubicBezTo>
                  <a:pt x="20688" y="9720"/>
                  <a:pt x="20683" y="9728"/>
                  <a:pt x="20678" y="9738"/>
                </a:cubicBezTo>
                <a:cubicBezTo>
                  <a:pt x="20664" y="9764"/>
                  <a:pt x="20671" y="9796"/>
                  <a:pt x="20698" y="9812"/>
                </a:cubicBezTo>
                <a:cubicBezTo>
                  <a:pt x="20706" y="9817"/>
                  <a:pt x="20715" y="9819"/>
                  <a:pt x="20725" y="9819"/>
                </a:cubicBezTo>
                <a:cubicBezTo>
                  <a:pt x="20743" y="9819"/>
                  <a:pt x="20762" y="9810"/>
                  <a:pt x="20771" y="9793"/>
                </a:cubicBezTo>
                <a:cubicBezTo>
                  <a:pt x="20776" y="9782"/>
                  <a:pt x="20781" y="9773"/>
                  <a:pt x="20786" y="9763"/>
                </a:cubicBezTo>
                <a:cubicBezTo>
                  <a:pt x="20799" y="9736"/>
                  <a:pt x="20794" y="9705"/>
                  <a:pt x="20767" y="9689"/>
                </a:cubicBezTo>
                <a:cubicBezTo>
                  <a:pt x="20759" y="9684"/>
                  <a:pt x="20749" y="9682"/>
                  <a:pt x="20739" y="9682"/>
                </a:cubicBezTo>
                <a:close/>
                <a:moveTo>
                  <a:pt x="9228" y="9752"/>
                </a:moveTo>
                <a:cubicBezTo>
                  <a:pt x="9182" y="9752"/>
                  <a:pt x="9183" y="9822"/>
                  <a:pt x="9229" y="9822"/>
                </a:cubicBezTo>
                <a:cubicBezTo>
                  <a:pt x="9275" y="9822"/>
                  <a:pt x="9275" y="9752"/>
                  <a:pt x="9229" y="9752"/>
                </a:cubicBezTo>
                <a:cubicBezTo>
                  <a:pt x="9228" y="9752"/>
                  <a:pt x="9228" y="9752"/>
                  <a:pt x="9228" y="9752"/>
                </a:cubicBezTo>
                <a:close/>
                <a:moveTo>
                  <a:pt x="13346" y="9749"/>
                </a:moveTo>
                <a:cubicBezTo>
                  <a:pt x="13340" y="9749"/>
                  <a:pt x="13335" y="9750"/>
                  <a:pt x="13329" y="9753"/>
                </a:cubicBezTo>
                <a:cubicBezTo>
                  <a:pt x="13318" y="9758"/>
                  <a:pt x="13309" y="9764"/>
                  <a:pt x="13298" y="9769"/>
                </a:cubicBezTo>
                <a:cubicBezTo>
                  <a:pt x="13262" y="9787"/>
                  <a:pt x="13285" y="9835"/>
                  <a:pt x="13318" y="9835"/>
                </a:cubicBezTo>
                <a:cubicBezTo>
                  <a:pt x="13323" y="9835"/>
                  <a:pt x="13328" y="9833"/>
                  <a:pt x="13334" y="9831"/>
                </a:cubicBezTo>
                <a:cubicBezTo>
                  <a:pt x="13345" y="9825"/>
                  <a:pt x="13354" y="9820"/>
                  <a:pt x="13364" y="9815"/>
                </a:cubicBezTo>
                <a:cubicBezTo>
                  <a:pt x="13399" y="9797"/>
                  <a:pt x="13378" y="9749"/>
                  <a:pt x="13346" y="9749"/>
                </a:cubicBezTo>
                <a:close/>
                <a:moveTo>
                  <a:pt x="23323" y="9753"/>
                </a:moveTo>
                <a:cubicBezTo>
                  <a:pt x="23315" y="9753"/>
                  <a:pt x="23307" y="9756"/>
                  <a:pt x="23299" y="9764"/>
                </a:cubicBezTo>
                <a:lnTo>
                  <a:pt x="23283" y="9779"/>
                </a:lnTo>
                <a:cubicBezTo>
                  <a:pt x="23258" y="9804"/>
                  <a:pt x="23283" y="9840"/>
                  <a:pt x="23310" y="9840"/>
                </a:cubicBezTo>
                <a:cubicBezTo>
                  <a:pt x="23318" y="9840"/>
                  <a:pt x="23326" y="9837"/>
                  <a:pt x="23333" y="9830"/>
                </a:cubicBezTo>
                <a:lnTo>
                  <a:pt x="23349" y="9814"/>
                </a:lnTo>
                <a:cubicBezTo>
                  <a:pt x="23374" y="9788"/>
                  <a:pt x="23351" y="9753"/>
                  <a:pt x="23323" y="9753"/>
                </a:cubicBezTo>
                <a:close/>
                <a:moveTo>
                  <a:pt x="3501" y="9689"/>
                </a:moveTo>
                <a:cubicBezTo>
                  <a:pt x="3461" y="9689"/>
                  <a:pt x="3424" y="9742"/>
                  <a:pt x="3460" y="9779"/>
                </a:cubicBezTo>
                <a:cubicBezTo>
                  <a:pt x="3486" y="9804"/>
                  <a:pt x="3509" y="9831"/>
                  <a:pt x="3534" y="9856"/>
                </a:cubicBezTo>
                <a:cubicBezTo>
                  <a:pt x="3545" y="9867"/>
                  <a:pt x="3557" y="9872"/>
                  <a:pt x="3570" y="9872"/>
                </a:cubicBezTo>
                <a:cubicBezTo>
                  <a:pt x="3610" y="9872"/>
                  <a:pt x="3647" y="9818"/>
                  <a:pt x="3609" y="9780"/>
                </a:cubicBezTo>
                <a:cubicBezTo>
                  <a:pt x="3585" y="9756"/>
                  <a:pt x="3561" y="9730"/>
                  <a:pt x="3536" y="9705"/>
                </a:cubicBezTo>
                <a:cubicBezTo>
                  <a:pt x="3525" y="9694"/>
                  <a:pt x="3513" y="9689"/>
                  <a:pt x="3501" y="9689"/>
                </a:cubicBezTo>
                <a:close/>
                <a:moveTo>
                  <a:pt x="15842" y="9809"/>
                </a:moveTo>
                <a:cubicBezTo>
                  <a:pt x="15796" y="9809"/>
                  <a:pt x="15796" y="9879"/>
                  <a:pt x="15842" y="9879"/>
                </a:cubicBezTo>
                <a:lnTo>
                  <a:pt x="15858" y="9879"/>
                </a:lnTo>
                <a:cubicBezTo>
                  <a:pt x="15903" y="9879"/>
                  <a:pt x="15903" y="9809"/>
                  <a:pt x="15858" y="9809"/>
                </a:cubicBezTo>
                <a:close/>
                <a:moveTo>
                  <a:pt x="7253" y="9779"/>
                </a:moveTo>
                <a:cubicBezTo>
                  <a:pt x="7232" y="9779"/>
                  <a:pt x="7210" y="9796"/>
                  <a:pt x="7217" y="9822"/>
                </a:cubicBezTo>
                <a:cubicBezTo>
                  <a:pt x="7222" y="9842"/>
                  <a:pt x="7228" y="9862"/>
                  <a:pt x="7233" y="9883"/>
                </a:cubicBezTo>
                <a:cubicBezTo>
                  <a:pt x="7237" y="9901"/>
                  <a:pt x="7251" y="9908"/>
                  <a:pt x="7264" y="9908"/>
                </a:cubicBezTo>
                <a:cubicBezTo>
                  <a:pt x="7285" y="9908"/>
                  <a:pt x="7307" y="9891"/>
                  <a:pt x="7301" y="9864"/>
                </a:cubicBezTo>
                <a:cubicBezTo>
                  <a:pt x="7296" y="9845"/>
                  <a:pt x="7290" y="9825"/>
                  <a:pt x="7285" y="9804"/>
                </a:cubicBezTo>
                <a:cubicBezTo>
                  <a:pt x="7281" y="9786"/>
                  <a:pt x="7267" y="9779"/>
                  <a:pt x="7253" y="9779"/>
                </a:cubicBezTo>
                <a:close/>
                <a:moveTo>
                  <a:pt x="327" y="9867"/>
                </a:moveTo>
                <a:cubicBezTo>
                  <a:pt x="310" y="9867"/>
                  <a:pt x="300" y="9891"/>
                  <a:pt x="318" y="9900"/>
                </a:cubicBezTo>
                <a:cubicBezTo>
                  <a:pt x="328" y="9905"/>
                  <a:pt x="338" y="9910"/>
                  <a:pt x="347" y="9916"/>
                </a:cubicBezTo>
                <a:cubicBezTo>
                  <a:pt x="350" y="9917"/>
                  <a:pt x="353" y="9918"/>
                  <a:pt x="356" y="9918"/>
                </a:cubicBezTo>
                <a:cubicBezTo>
                  <a:pt x="373" y="9918"/>
                  <a:pt x="383" y="9893"/>
                  <a:pt x="366" y="9885"/>
                </a:cubicBezTo>
                <a:cubicBezTo>
                  <a:pt x="355" y="9880"/>
                  <a:pt x="346" y="9875"/>
                  <a:pt x="336" y="9869"/>
                </a:cubicBezTo>
                <a:cubicBezTo>
                  <a:pt x="332" y="9868"/>
                  <a:pt x="330" y="9867"/>
                  <a:pt x="327" y="9867"/>
                </a:cubicBezTo>
                <a:close/>
                <a:moveTo>
                  <a:pt x="7935" y="9916"/>
                </a:moveTo>
                <a:cubicBezTo>
                  <a:pt x="7912" y="9916"/>
                  <a:pt x="7912" y="9951"/>
                  <a:pt x="7935" y="9951"/>
                </a:cubicBezTo>
                <a:lnTo>
                  <a:pt x="7950" y="9951"/>
                </a:lnTo>
                <a:cubicBezTo>
                  <a:pt x="7975" y="9951"/>
                  <a:pt x="7975" y="9916"/>
                  <a:pt x="7950" y="9916"/>
                </a:cubicBezTo>
                <a:close/>
                <a:moveTo>
                  <a:pt x="7487" y="9926"/>
                </a:moveTo>
                <a:cubicBezTo>
                  <a:pt x="7475" y="9926"/>
                  <a:pt x="7463" y="9945"/>
                  <a:pt x="7474" y="9957"/>
                </a:cubicBezTo>
                <a:cubicBezTo>
                  <a:pt x="7482" y="9968"/>
                  <a:pt x="7495" y="9973"/>
                  <a:pt x="7508" y="9973"/>
                </a:cubicBezTo>
                <a:cubicBezTo>
                  <a:pt x="7520" y="9973"/>
                  <a:pt x="7533" y="9968"/>
                  <a:pt x="7542" y="9958"/>
                </a:cubicBezTo>
                <a:cubicBezTo>
                  <a:pt x="7554" y="9946"/>
                  <a:pt x="7542" y="9929"/>
                  <a:pt x="7528" y="9929"/>
                </a:cubicBezTo>
                <a:cubicBezTo>
                  <a:pt x="7524" y="9929"/>
                  <a:pt x="7520" y="9931"/>
                  <a:pt x="7517" y="9934"/>
                </a:cubicBezTo>
                <a:cubicBezTo>
                  <a:pt x="7514" y="9937"/>
                  <a:pt x="7511" y="9939"/>
                  <a:pt x="7509" y="9939"/>
                </a:cubicBezTo>
                <a:cubicBezTo>
                  <a:pt x="7505" y="9939"/>
                  <a:pt x="7502" y="9936"/>
                  <a:pt x="7499" y="9932"/>
                </a:cubicBezTo>
                <a:cubicBezTo>
                  <a:pt x="7496" y="9928"/>
                  <a:pt x="7491" y="9926"/>
                  <a:pt x="7487" y="9926"/>
                </a:cubicBezTo>
                <a:close/>
                <a:moveTo>
                  <a:pt x="24472" y="9792"/>
                </a:moveTo>
                <a:cubicBezTo>
                  <a:pt x="24464" y="9792"/>
                  <a:pt x="24455" y="9795"/>
                  <a:pt x="24448" y="9803"/>
                </a:cubicBezTo>
                <a:cubicBezTo>
                  <a:pt x="24407" y="9846"/>
                  <a:pt x="24365" y="9890"/>
                  <a:pt x="24324" y="9935"/>
                </a:cubicBezTo>
                <a:cubicBezTo>
                  <a:pt x="24300" y="9960"/>
                  <a:pt x="24324" y="9996"/>
                  <a:pt x="24351" y="9996"/>
                </a:cubicBezTo>
                <a:cubicBezTo>
                  <a:pt x="24359" y="9996"/>
                  <a:pt x="24367" y="9993"/>
                  <a:pt x="24375" y="9985"/>
                </a:cubicBezTo>
                <a:cubicBezTo>
                  <a:pt x="24415" y="9942"/>
                  <a:pt x="24456" y="9898"/>
                  <a:pt x="24497" y="9853"/>
                </a:cubicBezTo>
                <a:cubicBezTo>
                  <a:pt x="24521" y="9828"/>
                  <a:pt x="24498" y="9792"/>
                  <a:pt x="24472" y="9792"/>
                </a:cubicBezTo>
                <a:close/>
                <a:moveTo>
                  <a:pt x="10402" y="9918"/>
                </a:moveTo>
                <a:cubicBezTo>
                  <a:pt x="10369" y="9918"/>
                  <a:pt x="10347" y="9966"/>
                  <a:pt x="10384" y="9984"/>
                </a:cubicBezTo>
                <a:cubicBezTo>
                  <a:pt x="10395" y="9989"/>
                  <a:pt x="10403" y="9994"/>
                  <a:pt x="10413" y="9999"/>
                </a:cubicBezTo>
                <a:cubicBezTo>
                  <a:pt x="10419" y="10002"/>
                  <a:pt x="10425" y="10004"/>
                  <a:pt x="10430" y="10004"/>
                </a:cubicBezTo>
                <a:cubicBezTo>
                  <a:pt x="10462" y="10004"/>
                  <a:pt x="10484" y="9956"/>
                  <a:pt x="10449" y="9938"/>
                </a:cubicBezTo>
                <a:cubicBezTo>
                  <a:pt x="10439" y="9932"/>
                  <a:pt x="10429" y="9927"/>
                  <a:pt x="10419" y="9922"/>
                </a:cubicBezTo>
                <a:cubicBezTo>
                  <a:pt x="10413" y="9919"/>
                  <a:pt x="10407" y="9918"/>
                  <a:pt x="10402" y="9918"/>
                </a:cubicBezTo>
                <a:close/>
                <a:moveTo>
                  <a:pt x="5676" y="9890"/>
                </a:moveTo>
                <a:cubicBezTo>
                  <a:pt x="5635" y="9890"/>
                  <a:pt x="5598" y="9943"/>
                  <a:pt x="5635" y="9982"/>
                </a:cubicBezTo>
                <a:cubicBezTo>
                  <a:pt x="5642" y="9987"/>
                  <a:pt x="5647" y="9992"/>
                  <a:pt x="5651" y="9997"/>
                </a:cubicBezTo>
                <a:cubicBezTo>
                  <a:pt x="5662" y="10008"/>
                  <a:pt x="5674" y="10013"/>
                  <a:pt x="5687" y="10013"/>
                </a:cubicBezTo>
                <a:cubicBezTo>
                  <a:pt x="5728" y="10013"/>
                  <a:pt x="5765" y="9960"/>
                  <a:pt x="5727" y="9922"/>
                </a:cubicBezTo>
                <a:lnTo>
                  <a:pt x="5712" y="9906"/>
                </a:lnTo>
                <a:cubicBezTo>
                  <a:pt x="5701" y="9895"/>
                  <a:pt x="5688" y="9890"/>
                  <a:pt x="5676" y="9890"/>
                </a:cubicBezTo>
                <a:close/>
                <a:moveTo>
                  <a:pt x="18516" y="9888"/>
                </a:moveTo>
                <a:cubicBezTo>
                  <a:pt x="18497" y="9888"/>
                  <a:pt x="18478" y="9898"/>
                  <a:pt x="18468" y="9916"/>
                </a:cubicBezTo>
                <a:cubicBezTo>
                  <a:pt x="18453" y="9942"/>
                  <a:pt x="18463" y="9973"/>
                  <a:pt x="18488" y="9989"/>
                </a:cubicBezTo>
                <a:cubicBezTo>
                  <a:pt x="18513" y="10005"/>
                  <a:pt x="18536" y="10020"/>
                  <a:pt x="18562" y="10036"/>
                </a:cubicBezTo>
                <a:cubicBezTo>
                  <a:pt x="18569" y="10041"/>
                  <a:pt x="18578" y="10043"/>
                  <a:pt x="18587" y="10043"/>
                </a:cubicBezTo>
                <a:cubicBezTo>
                  <a:pt x="18606" y="10043"/>
                  <a:pt x="18626" y="10033"/>
                  <a:pt x="18635" y="10016"/>
                </a:cubicBezTo>
                <a:cubicBezTo>
                  <a:pt x="18651" y="9990"/>
                  <a:pt x="18640" y="9958"/>
                  <a:pt x="18615" y="9943"/>
                </a:cubicBezTo>
                <a:cubicBezTo>
                  <a:pt x="18590" y="9927"/>
                  <a:pt x="18567" y="9911"/>
                  <a:pt x="18542" y="9896"/>
                </a:cubicBezTo>
                <a:cubicBezTo>
                  <a:pt x="18534" y="9891"/>
                  <a:pt x="18525" y="9888"/>
                  <a:pt x="18516" y="9888"/>
                </a:cubicBezTo>
                <a:close/>
                <a:moveTo>
                  <a:pt x="5306" y="9948"/>
                </a:moveTo>
                <a:cubicBezTo>
                  <a:pt x="5238" y="9948"/>
                  <a:pt x="5237" y="10056"/>
                  <a:pt x="5306" y="10056"/>
                </a:cubicBezTo>
                <a:lnTo>
                  <a:pt x="5322" y="10056"/>
                </a:lnTo>
                <a:cubicBezTo>
                  <a:pt x="5390" y="10056"/>
                  <a:pt x="5390" y="9948"/>
                  <a:pt x="5322" y="9948"/>
                </a:cubicBezTo>
                <a:close/>
                <a:moveTo>
                  <a:pt x="11195" y="9906"/>
                </a:moveTo>
                <a:cubicBezTo>
                  <a:pt x="11190" y="9906"/>
                  <a:pt x="11185" y="9907"/>
                  <a:pt x="11180" y="9908"/>
                </a:cubicBezTo>
                <a:cubicBezTo>
                  <a:pt x="11154" y="9916"/>
                  <a:pt x="11133" y="9946"/>
                  <a:pt x="11144" y="9973"/>
                </a:cubicBezTo>
                <a:cubicBezTo>
                  <a:pt x="11149" y="9989"/>
                  <a:pt x="11154" y="10004"/>
                  <a:pt x="11158" y="10018"/>
                </a:cubicBezTo>
                <a:cubicBezTo>
                  <a:pt x="11166" y="10041"/>
                  <a:pt x="11187" y="10057"/>
                  <a:pt x="11211" y="10057"/>
                </a:cubicBezTo>
                <a:cubicBezTo>
                  <a:pt x="11215" y="10057"/>
                  <a:pt x="11220" y="10056"/>
                  <a:pt x="11224" y="10055"/>
                </a:cubicBezTo>
                <a:cubicBezTo>
                  <a:pt x="11250" y="10046"/>
                  <a:pt x="11271" y="10016"/>
                  <a:pt x="11261" y="9989"/>
                </a:cubicBezTo>
                <a:cubicBezTo>
                  <a:pt x="11256" y="9974"/>
                  <a:pt x="11250" y="9958"/>
                  <a:pt x="11245" y="9945"/>
                </a:cubicBezTo>
                <a:cubicBezTo>
                  <a:pt x="11237" y="9922"/>
                  <a:pt x="11217" y="9906"/>
                  <a:pt x="11195" y="9906"/>
                </a:cubicBezTo>
                <a:close/>
                <a:moveTo>
                  <a:pt x="22334" y="9916"/>
                </a:moveTo>
                <a:cubicBezTo>
                  <a:pt x="22313" y="9916"/>
                  <a:pt x="22291" y="9933"/>
                  <a:pt x="22298" y="9960"/>
                </a:cubicBezTo>
                <a:cubicBezTo>
                  <a:pt x="22309" y="10001"/>
                  <a:pt x="22337" y="10037"/>
                  <a:pt x="22376" y="10056"/>
                </a:cubicBezTo>
                <a:cubicBezTo>
                  <a:pt x="22382" y="10059"/>
                  <a:pt x="22388" y="10061"/>
                  <a:pt x="22393" y="10061"/>
                </a:cubicBezTo>
                <a:cubicBezTo>
                  <a:pt x="22424" y="10061"/>
                  <a:pt x="22444" y="10013"/>
                  <a:pt x="22410" y="9995"/>
                </a:cubicBezTo>
                <a:cubicBezTo>
                  <a:pt x="22387" y="9984"/>
                  <a:pt x="22372" y="9967"/>
                  <a:pt x="22366" y="9942"/>
                </a:cubicBezTo>
                <a:cubicBezTo>
                  <a:pt x="22362" y="9924"/>
                  <a:pt x="22348" y="9916"/>
                  <a:pt x="22334" y="9916"/>
                </a:cubicBezTo>
                <a:close/>
                <a:moveTo>
                  <a:pt x="19372" y="9924"/>
                </a:moveTo>
                <a:cubicBezTo>
                  <a:pt x="19369" y="9924"/>
                  <a:pt x="19366" y="9924"/>
                  <a:pt x="19363" y="9925"/>
                </a:cubicBezTo>
                <a:cubicBezTo>
                  <a:pt x="19345" y="9930"/>
                  <a:pt x="19332" y="9951"/>
                  <a:pt x="19338" y="9968"/>
                </a:cubicBezTo>
                <a:cubicBezTo>
                  <a:pt x="19348" y="9993"/>
                  <a:pt x="19358" y="10018"/>
                  <a:pt x="19368" y="10042"/>
                </a:cubicBezTo>
                <a:cubicBezTo>
                  <a:pt x="19374" y="10058"/>
                  <a:pt x="19386" y="10069"/>
                  <a:pt x="19402" y="10069"/>
                </a:cubicBezTo>
                <a:cubicBezTo>
                  <a:pt x="19405" y="10069"/>
                  <a:pt x="19408" y="10068"/>
                  <a:pt x="19411" y="10067"/>
                </a:cubicBezTo>
                <a:cubicBezTo>
                  <a:pt x="19428" y="10063"/>
                  <a:pt x="19444" y="10041"/>
                  <a:pt x="19436" y="10024"/>
                </a:cubicBezTo>
                <a:cubicBezTo>
                  <a:pt x="19426" y="9999"/>
                  <a:pt x="19416" y="9974"/>
                  <a:pt x="19406" y="9950"/>
                </a:cubicBezTo>
                <a:cubicBezTo>
                  <a:pt x="19400" y="9934"/>
                  <a:pt x="19388" y="9924"/>
                  <a:pt x="19372" y="9924"/>
                </a:cubicBezTo>
                <a:close/>
                <a:moveTo>
                  <a:pt x="13839" y="9975"/>
                </a:moveTo>
                <a:cubicBezTo>
                  <a:pt x="13828" y="9975"/>
                  <a:pt x="13817" y="9980"/>
                  <a:pt x="13811" y="9993"/>
                </a:cubicBezTo>
                <a:cubicBezTo>
                  <a:pt x="13805" y="10004"/>
                  <a:pt x="13800" y="10013"/>
                  <a:pt x="13795" y="10023"/>
                </a:cubicBezTo>
                <a:cubicBezTo>
                  <a:pt x="13781" y="10050"/>
                  <a:pt x="13805" y="10076"/>
                  <a:pt x="13829" y="10076"/>
                </a:cubicBezTo>
                <a:cubicBezTo>
                  <a:pt x="13839" y="10076"/>
                  <a:pt x="13850" y="10071"/>
                  <a:pt x="13857" y="10058"/>
                </a:cubicBezTo>
                <a:cubicBezTo>
                  <a:pt x="13862" y="10048"/>
                  <a:pt x="13867" y="10039"/>
                  <a:pt x="13873" y="10029"/>
                </a:cubicBezTo>
                <a:cubicBezTo>
                  <a:pt x="13887" y="10001"/>
                  <a:pt x="13862" y="9975"/>
                  <a:pt x="13839" y="9975"/>
                </a:cubicBezTo>
                <a:close/>
                <a:moveTo>
                  <a:pt x="17991" y="10026"/>
                </a:moveTo>
                <a:cubicBezTo>
                  <a:pt x="17977" y="10026"/>
                  <a:pt x="17965" y="10044"/>
                  <a:pt x="17977" y="10056"/>
                </a:cubicBezTo>
                <a:lnTo>
                  <a:pt x="17993" y="10072"/>
                </a:lnTo>
                <a:cubicBezTo>
                  <a:pt x="17996" y="10076"/>
                  <a:pt x="18001" y="10077"/>
                  <a:pt x="18005" y="10077"/>
                </a:cubicBezTo>
                <a:cubicBezTo>
                  <a:pt x="18018" y="10077"/>
                  <a:pt x="18030" y="10059"/>
                  <a:pt x="18018" y="10046"/>
                </a:cubicBezTo>
                <a:lnTo>
                  <a:pt x="18002" y="10031"/>
                </a:lnTo>
                <a:cubicBezTo>
                  <a:pt x="17999" y="10027"/>
                  <a:pt x="17995" y="10026"/>
                  <a:pt x="17991" y="10026"/>
                </a:cubicBezTo>
                <a:close/>
                <a:moveTo>
                  <a:pt x="3059" y="10008"/>
                </a:moveTo>
                <a:cubicBezTo>
                  <a:pt x="3014" y="10008"/>
                  <a:pt x="3014" y="10078"/>
                  <a:pt x="3059" y="10078"/>
                </a:cubicBezTo>
                <a:lnTo>
                  <a:pt x="3075" y="10078"/>
                </a:lnTo>
                <a:cubicBezTo>
                  <a:pt x="3121" y="10078"/>
                  <a:pt x="3121" y="10008"/>
                  <a:pt x="3075" y="10008"/>
                </a:cubicBezTo>
                <a:close/>
                <a:moveTo>
                  <a:pt x="16338" y="10019"/>
                </a:moveTo>
                <a:cubicBezTo>
                  <a:pt x="16292" y="10019"/>
                  <a:pt x="16292" y="10089"/>
                  <a:pt x="16338" y="10089"/>
                </a:cubicBezTo>
                <a:lnTo>
                  <a:pt x="16368" y="10089"/>
                </a:lnTo>
                <a:cubicBezTo>
                  <a:pt x="16414" y="10089"/>
                  <a:pt x="16414" y="10019"/>
                  <a:pt x="16368" y="10019"/>
                </a:cubicBezTo>
                <a:close/>
                <a:moveTo>
                  <a:pt x="6832" y="10033"/>
                </a:moveTo>
                <a:cubicBezTo>
                  <a:pt x="6814" y="10033"/>
                  <a:pt x="6796" y="10044"/>
                  <a:pt x="6796" y="10067"/>
                </a:cubicBezTo>
                <a:lnTo>
                  <a:pt x="6796" y="10083"/>
                </a:lnTo>
                <a:cubicBezTo>
                  <a:pt x="6796" y="10106"/>
                  <a:pt x="6814" y="10118"/>
                  <a:pt x="6831" y="10118"/>
                </a:cubicBezTo>
                <a:cubicBezTo>
                  <a:pt x="6849" y="10118"/>
                  <a:pt x="6866" y="10106"/>
                  <a:pt x="6866" y="10083"/>
                </a:cubicBezTo>
                <a:lnTo>
                  <a:pt x="6866" y="10067"/>
                </a:lnTo>
                <a:cubicBezTo>
                  <a:pt x="6867" y="10044"/>
                  <a:pt x="6849" y="10033"/>
                  <a:pt x="6832" y="10033"/>
                </a:cubicBezTo>
                <a:close/>
                <a:moveTo>
                  <a:pt x="9604" y="10086"/>
                </a:moveTo>
                <a:cubicBezTo>
                  <a:pt x="9579" y="10086"/>
                  <a:pt x="9579" y="10121"/>
                  <a:pt x="9604" y="10121"/>
                </a:cubicBezTo>
                <a:cubicBezTo>
                  <a:pt x="9626" y="10121"/>
                  <a:pt x="9626" y="10086"/>
                  <a:pt x="9604" y="10086"/>
                </a:cubicBezTo>
                <a:close/>
                <a:moveTo>
                  <a:pt x="23471" y="10024"/>
                </a:moveTo>
                <a:cubicBezTo>
                  <a:pt x="23448" y="10024"/>
                  <a:pt x="23423" y="10049"/>
                  <a:pt x="23437" y="10078"/>
                </a:cubicBezTo>
                <a:cubicBezTo>
                  <a:pt x="23442" y="10088"/>
                  <a:pt x="23448" y="10098"/>
                  <a:pt x="23453" y="10108"/>
                </a:cubicBezTo>
                <a:cubicBezTo>
                  <a:pt x="23459" y="10121"/>
                  <a:pt x="23470" y="10126"/>
                  <a:pt x="23480" y="10126"/>
                </a:cubicBezTo>
                <a:cubicBezTo>
                  <a:pt x="23503" y="10126"/>
                  <a:pt x="23527" y="10101"/>
                  <a:pt x="23514" y="10073"/>
                </a:cubicBezTo>
                <a:cubicBezTo>
                  <a:pt x="23508" y="10062"/>
                  <a:pt x="23503" y="10053"/>
                  <a:pt x="23498" y="10042"/>
                </a:cubicBezTo>
                <a:cubicBezTo>
                  <a:pt x="23492" y="10029"/>
                  <a:pt x="23482" y="10024"/>
                  <a:pt x="23471" y="10024"/>
                </a:cubicBezTo>
                <a:close/>
                <a:moveTo>
                  <a:pt x="24439" y="10017"/>
                </a:moveTo>
                <a:cubicBezTo>
                  <a:pt x="24425" y="10017"/>
                  <a:pt x="24411" y="10024"/>
                  <a:pt x="24406" y="10041"/>
                </a:cubicBezTo>
                <a:cubicBezTo>
                  <a:pt x="24401" y="10057"/>
                  <a:pt x="24396" y="10072"/>
                  <a:pt x="24390" y="10086"/>
                </a:cubicBezTo>
                <a:cubicBezTo>
                  <a:pt x="24382" y="10112"/>
                  <a:pt x="24403" y="10130"/>
                  <a:pt x="24425" y="10130"/>
                </a:cubicBezTo>
                <a:cubicBezTo>
                  <a:pt x="24439" y="10130"/>
                  <a:pt x="24453" y="10122"/>
                  <a:pt x="24459" y="10105"/>
                </a:cubicBezTo>
                <a:cubicBezTo>
                  <a:pt x="24464" y="10089"/>
                  <a:pt x="24469" y="10075"/>
                  <a:pt x="24474" y="10061"/>
                </a:cubicBezTo>
                <a:cubicBezTo>
                  <a:pt x="24483" y="10035"/>
                  <a:pt x="24460" y="10017"/>
                  <a:pt x="24439" y="10017"/>
                </a:cubicBezTo>
                <a:close/>
                <a:moveTo>
                  <a:pt x="7899" y="10050"/>
                </a:moveTo>
                <a:cubicBezTo>
                  <a:pt x="7873" y="10050"/>
                  <a:pt x="7848" y="10085"/>
                  <a:pt x="7872" y="10110"/>
                </a:cubicBezTo>
                <a:lnTo>
                  <a:pt x="7888" y="10126"/>
                </a:lnTo>
                <a:cubicBezTo>
                  <a:pt x="7895" y="10134"/>
                  <a:pt x="7904" y="10137"/>
                  <a:pt x="7912" y="10137"/>
                </a:cubicBezTo>
                <a:cubicBezTo>
                  <a:pt x="7939" y="10137"/>
                  <a:pt x="7963" y="10101"/>
                  <a:pt x="7938" y="10077"/>
                </a:cubicBezTo>
                <a:lnTo>
                  <a:pt x="7922" y="10061"/>
                </a:lnTo>
                <a:cubicBezTo>
                  <a:pt x="7915" y="10054"/>
                  <a:pt x="7907" y="10050"/>
                  <a:pt x="7899" y="10050"/>
                </a:cubicBezTo>
                <a:close/>
                <a:moveTo>
                  <a:pt x="86" y="10060"/>
                </a:moveTo>
                <a:cubicBezTo>
                  <a:pt x="58" y="10060"/>
                  <a:pt x="33" y="10095"/>
                  <a:pt x="60" y="10120"/>
                </a:cubicBezTo>
                <a:cubicBezTo>
                  <a:pt x="70" y="10130"/>
                  <a:pt x="81" y="10140"/>
                  <a:pt x="91" y="10149"/>
                </a:cubicBezTo>
                <a:cubicBezTo>
                  <a:pt x="98" y="10156"/>
                  <a:pt x="106" y="10159"/>
                  <a:pt x="114" y="10159"/>
                </a:cubicBezTo>
                <a:cubicBezTo>
                  <a:pt x="142" y="10159"/>
                  <a:pt x="168" y="10123"/>
                  <a:pt x="141" y="10099"/>
                </a:cubicBezTo>
                <a:cubicBezTo>
                  <a:pt x="130" y="10088"/>
                  <a:pt x="120" y="10079"/>
                  <a:pt x="109" y="10071"/>
                </a:cubicBezTo>
                <a:cubicBezTo>
                  <a:pt x="102" y="10063"/>
                  <a:pt x="94" y="10060"/>
                  <a:pt x="86" y="10060"/>
                </a:cubicBezTo>
                <a:close/>
                <a:moveTo>
                  <a:pt x="21550" y="10095"/>
                </a:moveTo>
                <a:cubicBezTo>
                  <a:pt x="21533" y="10095"/>
                  <a:pt x="21515" y="10106"/>
                  <a:pt x="21515" y="10129"/>
                </a:cubicBezTo>
                <a:lnTo>
                  <a:pt x="21515" y="10145"/>
                </a:lnTo>
                <a:cubicBezTo>
                  <a:pt x="21515" y="10168"/>
                  <a:pt x="21532" y="10180"/>
                  <a:pt x="21550" y="10180"/>
                </a:cubicBezTo>
                <a:cubicBezTo>
                  <a:pt x="21567" y="10180"/>
                  <a:pt x="21585" y="10168"/>
                  <a:pt x="21585" y="10145"/>
                </a:cubicBezTo>
                <a:lnTo>
                  <a:pt x="21585" y="10129"/>
                </a:lnTo>
                <a:cubicBezTo>
                  <a:pt x="21585" y="10106"/>
                  <a:pt x="21568" y="10095"/>
                  <a:pt x="21550" y="10095"/>
                </a:cubicBezTo>
                <a:close/>
                <a:moveTo>
                  <a:pt x="16863" y="10082"/>
                </a:moveTo>
                <a:cubicBezTo>
                  <a:pt x="16845" y="10082"/>
                  <a:pt x="16828" y="10093"/>
                  <a:pt x="16828" y="10116"/>
                </a:cubicBezTo>
                <a:lnTo>
                  <a:pt x="16828" y="10146"/>
                </a:lnTo>
                <a:cubicBezTo>
                  <a:pt x="16828" y="10169"/>
                  <a:pt x="16845" y="10181"/>
                  <a:pt x="16863" y="10181"/>
                </a:cubicBezTo>
                <a:cubicBezTo>
                  <a:pt x="16880" y="10181"/>
                  <a:pt x="16898" y="10169"/>
                  <a:pt x="16898" y="10146"/>
                </a:cubicBezTo>
                <a:lnTo>
                  <a:pt x="16898" y="10116"/>
                </a:lnTo>
                <a:cubicBezTo>
                  <a:pt x="16898" y="10093"/>
                  <a:pt x="16880" y="10082"/>
                  <a:pt x="16863" y="10082"/>
                </a:cubicBezTo>
                <a:close/>
                <a:moveTo>
                  <a:pt x="24845" y="10109"/>
                </a:moveTo>
                <a:cubicBezTo>
                  <a:pt x="24840" y="10109"/>
                  <a:pt x="24834" y="10111"/>
                  <a:pt x="24828" y="10114"/>
                </a:cubicBezTo>
                <a:cubicBezTo>
                  <a:pt x="24820" y="10119"/>
                  <a:pt x="24809" y="10124"/>
                  <a:pt x="24799" y="10129"/>
                </a:cubicBezTo>
                <a:cubicBezTo>
                  <a:pt x="24764" y="10147"/>
                  <a:pt x="24785" y="10195"/>
                  <a:pt x="24817" y="10195"/>
                </a:cubicBezTo>
                <a:cubicBezTo>
                  <a:pt x="24822" y="10195"/>
                  <a:pt x="24828" y="10194"/>
                  <a:pt x="24834" y="10191"/>
                </a:cubicBezTo>
                <a:cubicBezTo>
                  <a:pt x="24844" y="10186"/>
                  <a:pt x="24853" y="10181"/>
                  <a:pt x="24864" y="10175"/>
                </a:cubicBezTo>
                <a:cubicBezTo>
                  <a:pt x="24899" y="10156"/>
                  <a:pt x="24878" y="10109"/>
                  <a:pt x="24845" y="10109"/>
                </a:cubicBezTo>
                <a:close/>
                <a:moveTo>
                  <a:pt x="14998" y="10073"/>
                </a:moveTo>
                <a:cubicBezTo>
                  <a:pt x="14986" y="10073"/>
                  <a:pt x="14974" y="10077"/>
                  <a:pt x="14963" y="10088"/>
                </a:cubicBezTo>
                <a:lnTo>
                  <a:pt x="14947" y="10104"/>
                </a:lnTo>
                <a:cubicBezTo>
                  <a:pt x="14910" y="10141"/>
                  <a:pt x="14946" y="10196"/>
                  <a:pt x="14987" y="10196"/>
                </a:cubicBezTo>
                <a:cubicBezTo>
                  <a:pt x="14999" y="10196"/>
                  <a:pt x="15011" y="10191"/>
                  <a:pt x="15022" y="10181"/>
                </a:cubicBezTo>
                <a:lnTo>
                  <a:pt x="15037" y="10165"/>
                </a:lnTo>
                <a:cubicBezTo>
                  <a:pt x="15075" y="10127"/>
                  <a:pt x="15039" y="10073"/>
                  <a:pt x="14998" y="10073"/>
                </a:cubicBezTo>
                <a:close/>
                <a:moveTo>
                  <a:pt x="14519" y="10102"/>
                </a:moveTo>
                <a:cubicBezTo>
                  <a:pt x="14451" y="10102"/>
                  <a:pt x="14450" y="10209"/>
                  <a:pt x="14519" y="10209"/>
                </a:cubicBezTo>
                <a:cubicBezTo>
                  <a:pt x="14588" y="10209"/>
                  <a:pt x="14588" y="10102"/>
                  <a:pt x="14519" y="10102"/>
                </a:cubicBezTo>
                <a:close/>
                <a:moveTo>
                  <a:pt x="6148" y="10104"/>
                </a:moveTo>
                <a:cubicBezTo>
                  <a:pt x="6130" y="10104"/>
                  <a:pt x="6112" y="10116"/>
                  <a:pt x="6112" y="10139"/>
                </a:cubicBezTo>
                <a:lnTo>
                  <a:pt x="6112" y="10183"/>
                </a:lnTo>
                <a:cubicBezTo>
                  <a:pt x="6112" y="10206"/>
                  <a:pt x="6130" y="10217"/>
                  <a:pt x="6148" y="10217"/>
                </a:cubicBezTo>
                <a:cubicBezTo>
                  <a:pt x="6165" y="10217"/>
                  <a:pt x="6183" y="10206"/>
                  <a:pt x="6183" y="10183"/>
                </a:cubicBezTo>
                <a:lnTo>
                  <a:pt x="6183" y="10139"/>
                </a:lnTo>
                <a:cubicBezTo>
                  <a:pt x="6184" y="10116"/>
                  <a:pt x="6166" y="10104"/>
                  <a:pt x="6148" y="10104"/>
                </a:cubicBezTo>
                <a:close/>
                <a:moveTo>
                  <a:pt x="866" y="10120"/>
                </a:moveTo>
                <a:cubicBezTo>
                  <a:pt x="860" y="10120"/>
                  <a:pt x="855" y="10122"/>
                  <a:pt x="849" y="10125"/>
                </a:cubicBezTo>
                <a:cubicBezTo>
                  <a:pt x="833" y="10134"/>
                  <a:pt x="825" y="10158"/>
                  <a:pt x="836" y="10173"/>
                </a:cubicBezTo>
                <a:cubicBezTo>
                  <a:pt x="852" y="10193"/>
                  <a:pt x="867" y="10214"/>
                  <a:pt x="880" y="10234"/>
                </a:cubicBezTo>
                <a:cubicBezTo>
                  <a:pt x="889" y="10245"/>
                  <a:pt x="900" y="10251"/>
                  <a:pt x="912" y="10251"/>
                </a:cubicBezTo>
                <a:cubicBezTo>
                  <a:pt x="917" y="10251"/>
                  <a:pt x="923" y="10250"/>
                  <a:pt x="929" y="10247"/>
                </a:cubicBezTo>
                <a:cubicBezTo>
                  <a:pt x="945" y="10238"/>
                  <a:pt x="954" y="10214"/>
                  <a:pt x="942" y="10198"/>
                </a:cubicBezTo>
                <a:cubicBezTo>
                  <a:pt x="926" y="10178"/>
                  <a:pt x="912" y="10160"/>
                  <a:pt x="898" y="10139"/>
                </a:cubicBezTo>
                <a:cubicBezTo>
                  <a:pt x="889" y="10128"/>
                  <a:pt x="878" y="10120"/>
                  <a:pt x="866" y="10120"/>
                </a:cubicBezTo>
                <a:close/>
                <a:moveTo>
                  <a:pt x="17254" y="10205"/>
                </a:moveTo>
                <a:cubicBezTo>
                  <a:pt x="17245" y="10205"/>
                  <a:pt x="17236" y="10211"/>
                  <a:pt x="17236" y="10222"/>
                </a:cubicBezTo>
                <a:lnTo>
                  <a:pt x="17236" y="10238"/>
                </a:lnTo>
                <a:cubicBezTo>
                  <a:pt x="17236" y="10250"/>
                  <a:pt x="17245" y="10255"/>
                  <a:pt x="17254" y="10255"/>
                </a:cubicBezTo>
                <a:cubicBezTo>
                  <a:pt x="17263" y="10255"/>
                  <a:pt x="17272" y="10250"/>
                  <a:pt x="17272" y="10238"/>
                </a:cubicBezTo>
                <a:lnTo>
                  <a:pt x="17272" y="10222"/>
                </a:lnTo>
                <a:cubicBezTo>
                  <a:pt x="17272" y="10211"/>
                  <a:pt x="17263" y="10205"/>
                  <a:pt x="17254" y="10205"/>
                </a:cubicBezTo>
                <a:close/>
                <a:moveTo>
                  <a:pt x="10757" y="10119"/>
                </a:moveTo>
                <a:cubicBezTo>
                  <a:pt x="10747" y="10119"/>
                  <a:pt x="10738" y="10122"/>
                  <a:pt x="10732" y="10129"/>
                </a:cubicBezTo>
                <a:cubicBezTo>
                  <a:pt x="10717" y="10144"/>
                  <a:pt x="10718" y="10165"/>
                  <a:pt x="10732" y="10178"/>
                </a:cubicBezTo>
                <a:cubicBezTo>
                  <a:pt x="10753" y="10204"/>
                  <a:pt x="10773" y="10229"/>
                  <a:pt x="10794" y="10254"/>
                </a:cubicBezTo>
                <a:cubicBezTo>
                  <a:pt x="10799" y="10261"/>
                  <a:pt x="10808" y="10264"/>
                  <a:pt x="10817" y="10264"/>
                </a:cubicBezTo>
                <a:cubicBezTo>
                  <a:pt x="10827" y="10264"/>
                  <a:pt x="10836" y="10260"/>
                  <a:pt x="10843" y="10254"/>
                </a:cubicBezTo>
                <a:cubicBezTo>
                  <a:pt x="10858" y="10239"/>
                  <a:pt x="10857" y="10218"/>
                  <a:pt x="10843" y="10204"/>
                </a:cubicBezTo>
                <a:cubicBezTo>
                  <a:pt x="10822" y="10178"/>
                  <a:pt x="10803" y="10153"/>
                  <a:pt x="10782" y="10129"/>
                </a:cubicBezTo>
                <a:cubicBezTo>
                  <a:pt x="10776" y="10122"/>
                  <a:pt x="10767" y="10119"/>
                  <a:pt x="10757" y="10119"/>
                </a:cubicBezTo>
                <a:close/>
                <a:moveTo>
                  <a:pt x="2212" y="10121"/>
                </a:moveTo>
                <a:cubicBezTo>
                  <a:pt x="2196" y="10121"/>
                  <a:pt x="2180" y="10129"/>
                  <a:pt x="2169" y="10146"/>
                </a:cubicBezTo>
                <a:cubicBezTo>
                  <a:pt x="2160" y="10162"/>
                  <a:pt x="2151" y="10177"/>
                  <a:pt x="2142" y="10192"/>
                </a:cubicBezTo>
                <a:cubicBezTo>
                  <a:pt x="2117" y="10233"/>
                  <a:pt x="2154" y="10272"/>
                  <a:pt x="2191" y="10272"/>
                </a:cubicBezTo>
                <a:cubicBezTo>
                  <a:pt x="2207" y="10272"/>
                  <a:pt x="2223" y="10265"/>
                  <a:pt x="2234" y="10247"/>
                </a:cubicBezTo>
                <a:cubicBezTo>
                  <a:pt x="2242" y="10231"/>
                  <a:pt x="2252" y="10215"/>
                  <a:pt x="2261" y="10202"/>
                </a:cubicBezTo>
                <a:cubicBezTo>
                  <a:pt x="2286" y="10160"/>
                  <a:pt x="2249" y="10121"/>
                  <a:pt x="2212" y="10121"/>
                </a:cubicBezTo>
                <a:close/>
                <a:moveTo>
                  <a:pt x="23056" y="10190"/>
                </a:moveTo>
                <a:cubicBezTo>
                  <a:pt x="23052" y="10190"/>
                  <a:pt x="23048" y="10191"/>
                  <a:pt x="23044" y="10192"/>
                </a:cubicBezTo>
                <a:cubicBezTo>
                  <a:pt x="23029" y="10197"/>
                  <a:pt x="23014" y="10203"/>
                  <a:pt x="22999" y="10208"/>
                </a:cubicBezTo>
                <a:cubicBezTo>
                  <a:pt x="22960" y="10221"/>
                  <a:pt x="22971" y="10278"/>
                  <a:pt x="23006" y="10278"/>
                </a:cubicBezTo>
                <a:cubicBezTo>
                  <a:pt x="23010" y="10278"/>
                  <a:pt x="23014" y="10277"/>
                  <a:pt x="23018" y="10276"/>
                </a:cubicBezTo>
                <a:cubicBezTo>
                  <a:pt x="23034" y="10271"/>
                  <a:pt x="23047" y="10265"/>
                  <a:pt x="23062" y="10260"/>
                </a:cubicBezTo>
                <a:cubicBezTo>
                  <a:pt x="23103" y="10248"/>
                  <a:pt x="23091" y="10190"/>
                  <a:pt x="23056" y="10190"/>
                </a:cubicBezTo>
                <a:close/>
                <a:moveTo>
                  <a:pt x="8866" y="10249"/>
                </a:moveTo>
                <a:cubicBezTo>
                  <a:pt x="8842" y="10249"/>
                  <a:pt x="8842" y="10283"/>
                  <a:pt x="8866" y="10283"/>
                </a:cubicBezTo>
                <a:lnTo>
                  <a:pt x="8882" y="10283"/>
                </a:lnTo>
                <a:cubicBezTo>
                  <a:pt x="8904" y="10283"/>
                  <a:pt x="8904" y="10249"/>
                  <a:pt x="8882" y="10249"/>
                </a:cubicBezTo>
                <a:close/>
                <a:moveTo>
                  <a:pt x="3796" y="10193"/>
                </a:moveTo>
                <a:cubicBezTo>
                  <a:pt x="3787" y="10193"/>
                  <a:pt x="3779" y="10199"/>
                  <a:pt x="3779" y="10210"/>
                </a:cubicBezTo>
                <a:lnTo>
                  <a:pt x="3779" y="10285"/>
                </a:lnTo>
                <a:cubicBezTo>
                  <a:pt x="3779" y="10297"/>
                  <a:pt x="3788" y="10303"/>
                  <a:pt x="3796" y="10303"/>
                </a:cubicBezTo>
                <a:cubicBezTo>
                  <a:pt x="3805" y="10303"/>
                  <a:pt x="3814" y="10297"/>
                  <a:pt x="3814" y="10285"/>
                </a:cubicBezTo>
                <a:lnTo>
                  <a:pt x="3814" y="10210"/>
                </a:lnTo>
                <a:cubicBezTo>
                  <a:pt x="3814" y="10199"/>
                  <a:pt x="3805" y="10193"/>
                  <a:pt x="3796" y="10193"/>
                </a:cubicBezTo>
                <a:close/>
                <a:moveTo>
                  <a:pt x="12307" y="10211"/>
                </a:moveTo>
                <a:cubicBezTo>
                  <a:pt x="12289" y="10211"/>
                  <a:pt x="12272" y="10222"/>
                  <a:pt x="12272" y="10246"/>
                </a:cubicBezTo>
                <a:lnTo>
                  <a:pt x="12272" y="10276"/>
                </a:lnTo>
                <a:cubicBezTo>
                  <a:pt x="12272" y="10299"/>
                  <a:pt x="12289" y="10310"/>
                  <a:pt x="12307" y="10310"/>
                </a:cubicBezTo>
                <a:cubicBezTo>
                  <a:pt x="12324" y="10310"/>
                  <a:pt x="12342" y="10299"/>
                  <a:pt x="12342" y="10276"/>
                </a:cubicBezTo>
                <a:lnTo>
                  <a:pt x="12342" y="10246"/>
                </a:lnTo>
                <a:cubicBezTo>
                  <a:pt x="12342" y="10222"/>
                  <a:pt x="12324" y="10211"/>
                  <a:pt x="12307" y="10211"/>
                </a:cubicBezTo>
                <a:close/>
                <a:moveTo>
                  <a:pt x="23774" y="10237"/>
                </a:moveTo>
                <a:cubicBezTo>
                  <a:pt x="23769" y="10237"/>
                  <a:pt x="23764" y="10237"/>
                  <a:pt x="23759" y="10238"/>
                </a:cubicBezTo>
                <a:cubicBezTo>
                  <a:pt x="23718" y="10247"/>
                  <a:pt x="23730" y="10306"/>
                  <a:pt x="23768" y="10307"/>
                </a:cubicBezTo>
                <a:cubicBezTo>
                  <a:pt x="23773" y="10317"/>
                  <a:pt x="23785" y="10322"/>
                  <a:pt x="23798" y="10322"/>
                </a:cubicBezTo>
                <a:cubicBezTo>
                  <a:pt x="23804" y="10322"/>
                  <a:pt x="23810" y="10320"/>
                  <a:pt x="23815" y="10318"/>
                </a:cubicBezTo>
                <a:cubicBezTo>
                  <a:pt x="23833" y="10307"/>
                  <a:pt x="23836" y="10286"/>
                  <a:pt x="23828" y="10270"/>
                </a:cubicBezTo>
                <a:cubicBezTo>
                  <a:pt x="23818" y="10247"/>
                  <a:pt x="23797" y="10237"/>
                  <a:pt x="23774" y="10237"/>
                </a:cubicBezTo>
                <a:close/>
                <a:moveTo>
                  <a:pt x="24093" y="10235"/>
                </a:moveTo>
                <a:cubicBezTo>
                  <a:pt x="24083" y="10235"/>
                  <a:pt x="24073" y="10240"/>
                  <a:pt x="24067" y="10252"/>
                </a:cubicBezTo>
                <a:cubicBezTo>
                  <a:pt x="24061" y="10262"/>
                  <a:pt x="24056" y="10272"/>
                  <a:pt x="24051" y="10282"/>
                </a:cubicBezTo>
                <a:cubicBezTo>
                  <a:pt x="24037" y="10310"/>
                  <a:pt x="24061" y="10336"/>
                  <a:pt x="24085" y="10336"/>
                </a:cubicBezTo>
                <a:cubicBezTo>
                  <a:pt x="24096" y="10336"/>
                  <a:pt x="24106" y="10331"/>
                  <a:pt x="24113" y="10318"/>
                </a:cubicBezTo>
                <a:cubicBezTo>
                  <a:pt x="24118" y="10307"/>
                  <a:pt x="24123" y="10298"/>
                  <a:pt x="24129" y="10287"/>
                </a:cubicBezTo>
                <a:cubicBezTo>
                  <a:pt x="24142" y="10260"/>
                  <a:pt x="24116" y="10235"/>
                  <a:pt x="24093" y="10235"/>
                </a:cubicBezTo>
                <a:close/>
                <a:moveTo>
                  <a:pt x="6598" y="10271"/>
                </a:moveTo>
                <a:cubicBezTo>
                  <a:pt x="6552" y="10271"/>
                  <a:pt x="6552" y="10341"/>
                  <a:pt x="6598" y="10341"/>
                </a:cubicBezTo>
                <a:lnTo>
                  <a:pt x="6614" y="10341"/>
                </a:lnTo>
                <a:cubicBezTo>
                  <a:pt x="6658" y="10341"/>
                  <a:pt x="6660" y="10271"/>
                  <a:pt x="6614" y="10271"/>
                </a:cubicBezTo>
                <a:close/>
                <a:moveTo>
                  <a:pt x="20170" y="10225"/>
                </a:moveTo>
                <a:cubicBezTo>
                  <a:pt x="20158" y="10225"/>
                  <a:pt x="20145" y="10233"/>
                  <a:pt x="20138" y="10243"/>
                </a:cubicBezTo>
                <a:cubicBezTo>
                  <a:pt x="20128" y="10261"/>
                  <a:pt x="20135" y="10280"/>
                  <a:pt x="20151" y="10292"/>
                </a:cubicBezTo>
                <a:cubicBezTo>
                  <a:pt x="20171" y="10307"/>
                  <a:pt x="20191" y="10322"/>
                  <a:pt x="20212" y="10336"/>
                </a:cubicBezTo>
                <a:cubicBezTo>
                  <a:pt x="20217" y="10340"/>
                  <a:pt x="20222" y="10341"/>
                  <a:pt x="20228" y="10341"/>
                </a:cubicBezTo>
                <a:cubicBezTo>
                  <a:pt x="20241" y="10341"/>
                  <a:pt x="20253" y="10334"/>
                  <a:pt x="20260" y="10323"/>
                </a:cubicBezTo>
                <a:cubicBezTo>
                  <a:pt x="20269" y="10304"/>
                  <a:pt x="20263" y="10286"/>
                  <a:pt x="20247" y="10275"/>
                </a:cubicBezTo>
                <a:cubicBezTo>
                  <a:pt x="20227" y="10259"/>
                  <a:pt x="20207" y="10244"/>
                  <a:pt x="20186" y="10230"/>
                </a:cubicBezTo>
                <a:cubicBezTo>
                  <a:pt x="20182" y="10226"/>
                  <a:pt x="20176" y="10225"/>
                  <a:pt x="20170" y="10225"/>
                </a:cubicBezTo>
                <a:close/>
                <a:moveTo>
                  <a:pt x="8189" y="10277"/>
                </a:moveTo>
                <a:cubicBezTo>
                  <a:pt x="8178" y="10277"/>
                  <a:pt x="8166" y="10290"/>
                  <a:pt x="8174" y="10304"/>
                </a:cubicBezTo>
                <a:cubicBezTo>
                  <a:pt x="8179" y="10315"/>
                  <a:pt x="8184" y="10324"/>
                  <a:pt x="8189" y="10335"/>
                </a:cubicBezTo>
                <a:cubicBezTo>
                  <a:pt x="8193" y="10341"/>
                  <a:pt x="8198" y="10344"/>
                  <a:pt x="8203" y="10344"/>
                </a:cubicBezTo>
                <a:cubicBezTo>
                  <a:pt x="8214" y="10344"/>
                  <a:pt x="8226" y="10331"/>
                  <a:pt x="8219" y="10317"/>
                </a:cubicBezTo>
                <a:cubicBezTo>
                  <a:pt x="8213" y="10306"/>
                  <a:pt x="8208" y="10297"/>
                  <a:pt x="8203" y="10286"/>
                </a:cubicBezTo>
                <a:cubicBezTo>
                  <a:pt x="8200" y="10280"/>
                  <a:pt x="8194" y="10277"/>
                  <a:pt x="8189" y="10277"/>
                </a:cubicBezTo>
                <a:close/>
                <a:moveTo>
                  <a:pt x="5547" y="10234"/>
                </a:moveTo>
                <a:cubicBezTo>
                  <a:pt x="5506" y="10234"/>
                  <a:pt x="5469" y="10287"/>
                  <a:pt x="5507" y="10324"/>
                </a:cubicBezTo>
                <a:lnTo>
                  <a:pt x="5523" y="10340"/>
                </a:lnTo>
                <a:cubicBezTo>
                  <a:pt x="5534" y="10351"/>
                  <a:pt x="5547" y="10355"/>
                  <a:pt x="5559" y="10355"/>
                </a:cubicBezTo>
                <a:cubicBezTo>
                  <a:pt x="5600" y="10355"/>
                  <a:pt x="5636" y="10303"/>
                  <a:pt x="5599" y="10265"/>
                </a:cubicBezTo>
                <a:lnTo>
                  <a:pt x="5583" y="10250"/>
                </a:lnTo>
                <a:cubicBezTo>
                  <a:pt x="5572" y="10239"/>
                  <a:pt x="5559" y="10234"/>
                  <a:pt x="5547" y="10234"/>
                </a:cubicBezTo>
                <a:close/>
                <a:moveTo>
                  <a:pt x="11736" y="10218"/>
                </a:moveTo>
                <a:cubicBezTo>
                  <a:pt x="11717" y="10218"/>
                  <a:pt x="11698" y="10228"/>
                  <a:pt x="11689" y="10246"/>
                </a:cubicBezTo>
                <a:cubicBezTo>
                  <a:pt x="11684" y="10256"/>
                  <a:pt x="11679" y="10265"/>
                  <a:pt x="11674" y="10276"/>
                </a:cubicBezTo>
                <a:cubicBezTo>
                  <a:pt x="11660" y="10302"/>
                  <a:pt x="11665" y="10335"/>
                  <a:pt x="11694" y="10349"/>
                </a:cubicBezTo>
                <a:cubicBezTo>
                  <a:pt x="11701" y="10354"/>
                  <a:pt x="11710" y="10356"/>
                  <a:pt x="11720" y="10356"/>
                </a:cubicBezTo>
                <a:cubicBezTo>
                  <a:pt x="11738" y="10356"/>
                  <a:pt x="11757" y="10347"/>
                  <a:pt x="11766" y="10329"/>
                </a:cubicBezTo>
                <a:cubicBezTo>
                  <a:pt x="11772" y="10319"/>
                  <a:pt x="11777" y="10309"/>
                  <a:pt x="11782" y="10299"/>
                </a:cubicBezTo>
                <a:cubicBezTo>
                  <a:pt x="11795" y="10273"/>
                  <a:pt x="11790" y="10241"/>
                  <a:pt x="11763" y="10226"/>
                </a:cubicBezTo>
                <a:cubicBezTo>
                  <a:pt x="11755" y="10221"/>
                  <a:pt x="11745" y="10218"/>
                  <a:pt x="11736" y="10218"/>
                </a:cubicBezTo>
                <a:close/>
                <a:moveTo>
                  <a:pt x="21745" y="10288"/>
                </a:moveTo>
                <a:cubicBezTo>
                  <a:pt x="21699" y="10288"/>
                  <a:pt x="21699" y="10360"/>
                  <a:pt x="21745" y="10360"/>
                </a:cubicBezTo>
                <a:lnTo>
                  <a:pt x="21775" y="10360"/>
                </a:lnTo>
                <a:cubicBezTo>
                  <a:pt x="21775" y="10360"/>
                  <a:pt x="21775" y="10360"/>
                  <a:pt x="21776" y="10360"/>
                </a:cubicBezTo>
                <a:cubicBezTo>
                  <a:pt x="21821" y="10360"/>
                  <a:pt x="21820" y="10291"/>
                  <a:pt x="21775" y="10288"/>
                </a:cubicBezTo>
                <a:close/>
                <a:moveTo>
                  <a:pt x="14319" y="10291"/>
                </a:moveTo>
                <a:cubicBezTo>
                  <a:pt x="14311" y="10291"/>
                  <a:pt x="14302" y="10294"/>
                  <a:pt x="14295" y="10301"/>
                </a:cubicBezTo>
                <a:lnTo>
                  <a:pt x="14279" y="10317"/>
                </a:lnTo>
                <a:cubicBezTo>
                  <a:pt x="14254" y="10342"/>
                  <a:pt x="14279" y="10377"/>
                  <a:pt x="14306" y="10377"/>
                </a:cubicBezTo>
                <a:cubicBezTo>
                  <a:pt x="14314" y="10377"/>
                  <a:pt x="14322" y="10373"/>
                  <a:pt x="14329" y="10366"/>
                </a:cubicBezTo>
                <a:lnTo>
                  <a:pt x="14345" y="10350"/>
                </a:lnTo>
                <a:cubicBezTo>
                  <a:pt x="14370" y="10326"/>
                  <a:pt x="14346" y="10291"/>
                  <a:pt x="14319" y="10291"/>
                </a:cubicBezTo>
                <a:close/>
                <a:moveTo>
                  <a:pt x="3361" y="10294"/>
                </a:moveTo>
                <a:cubicBezTo>
                  <a:pt x="3343" y="10294"/>
                  <a:pt x="3325" y="10305"/>
                  <a:pt x="3325" y="10328"/>
                </a:cubicBezTo>
                <a:lnTo>
                  <a:pt x="3325" y="10344"/>
                </a:lnTo>
                <a:cubicBezTo>
                  <a:pt x="3325" y="10367"/>
                  <a:pt x="3342" y="10379"/>
                  <a:pt x="3360" y="10379"/>
                </a:cubicBezTo>
                <a:cubicBezTo>
                  <a:pt x="3377" y="10379"/>
                  <a:pt x="3396" y="10367"/>
                  <a:pt x="3397" y="10344"/>
                </a:cubicBezTo>
                <a:lnTo>
                  <a:pt x="3397" y="10328"/>
                </a:lnTo>
                <a:cubicBezTo>
                  <a:pt x="3397" y="10305"/>
                  <a:pt x="3379" y="10294"/>
                  <a:pt x="3361" y="10294"/>
                </a:cubicBezTo>
                <a:close/>
                <a:moveTo>
                  <a:pt x="6838" y="10345"/>
                </a:moveTo>
                <a:cubicBezTo>
                  <a:pt x="6792" y="10345"/>
                  <a:pt x="6792" y="10415"/>
                  <a:pt x="6838" y="10415"/>
                </a:cubicBezTo>
                <a:lnTo>
                  <a:pt x="6854" y="10415"/>
                </a:lnTo>
                <a:cubicBezTo>
                  <a:pt x="6854" y="10415"/>
                  <a:pt x="6855" y="10415"/>
                  <a:pt x="6856" y="10415"/>
                </a:cubicBezTo>
                <a:cubicBezTo>
                  <a:pt x="6899" y="10415"/>
                  <a:pt x="6898" y="10345"/>
                  <a:pt x="6854" y="10345"/>
                </a:cubicBezTo>
                <a:close/>
                <a:moveTo>
                  <a:pt x="5146" y="10298"/>
                </a:moveTo>
                <a:cubicBezTo>
                  <a:pt x="5139" y="10298"/>
                  <a:pt x="5133" y="10300"/>
                  <a:pt x="5127" y="10303"/>
                </a:cubicBezTo>
                <a:cubicBezTo>
                  <a:pt x="5109" y="10314"/>
                  <a:pt x="5106" y="10335"/>
                  <a:pt x="5115" y="10351"/>
                </a:cubicBezTo>
                <a:cubicBezTo>
                  <a:pt x="5125" y="10376"/>
                  <a:pt x="5136" y="10402"/>
                  <a:pt x="5147" y="10427"/>
                </a:cubicBezTo>
                <a:cubicBezTo>
                  <a:pt x="5152" y="10438"/>
                  <a:pt x="5164" y="10444"/>
                  <a:pt x="5177" y="10444"/>
                </a:cubicBezTo>
                <a:cubicBezTo>
                  <a:pt x="5183" y="10444"/>
                  <a:pt x="5190" y="10443"/>
                  <a:pt x="5195" y="10439"/>
                </a:cubicBezTo>
                <a:cubicBezTo>
                  <a:pt x="5214" y="10429"/>
                  <a:pt x="5216" y="10408"/>
                  <a:pt x="5209" y="10391"/>
                </a:cubicBezTo>
                <a:cubicBezTo>
                  <a:pt x="5198" y="10366"/>
                  <a:pt x="5188" y="10341"/>
                  <a:pt x="5175" y="10317"/>
                </a:cubicBezTo>
                <a:cubicBezTo>
                  <a:pt x="5171" y="10304"/>
                  <a:pt x="5158" y="10298"/>
                  <a:pt x="5146" y="10298"/>
                </a:cubicBezTo>
                <a:close/>
                <a:moveTo>
                  <a:pt x="14038" y="10315"/>
                </a:moveTo>
                <a:cubicBezTo>
                  <a:pt x="13993" y="10315"/>
                  <a:pt x="13993" y="10386"/>
                  <a:pt x="14038" y="10386"/>
                </a:cubicBezTo>
                <a:cubicBezTo>
                  <a:pt x="14051" y="10386"/>
                  <a:pt x="14059" y="10381"/>
                  <a:pt x="14066" y="10372"/>
                </a:cubicBezTo>
                <a:cubicBezTo>
                  <a:pt x="14075" y="10406"/>
                  <a:pt x="14103" y="10432"/>
                  <a:pt x="14135" y="10442"/>
                </a:cubicBezTo>
                <a:cubicBezTo>
                  <a:pt x="14139" y="10444"/>
                  <a:pt x="14143" y="10444"/>
                  <a:pt x="14146" y="10444"/>
                </a:cubicBezTo>
                <a:cubicBezTo>
                  <a:pt x="14180" y="10444"/>
                  <a:pt x="14191" y="10387"/>
                  <a:pt x="14152" y="10374"/>
                </a:cubicBezTo>
                <a:cubicBezTo>
                  <a:pt x="14137" y="10369"/>
                  <a:pt x="14131" y="10356"/>
                  <a:pt x="14130" y="10341"/>
                </a:cubicBezTo>
                <a:cubicBezTo>
                  <a:pt x="14128" y="10325"/>
                  <a:pt x="14111" y="10315"/>
                  <a:pt x="14096" y="10315"/>
                </a:cubicBezTo>
                <a:cubicBezTo>
                  <a:pt x="14093" y="10315"/>
                  <a:pt x="14090" y="10316"/>
                  <a:pt x="14087" y="10317"/>
                </a:cubicBezTo>
                <a:cubicBezTo>
                  <a:pt x="14078" y="10319"/>
                  <a:pt x="14072" y="10324"/>
                  <a:pt x="14067" y="10330"/>
                </a:cubicBezTo>
                <a:cubicBezTo>
                  <a:pt x="14062" y="10322"/>
                  <a:pt x="14052" y="10315"/>
                  <a:pt x="14038" y="10315"/>
                </a:cubicBezTo>
                <a:close/>
                <a:moveTo>
                  <a:pt x="1692" y="10316"/>
                </a:moveTo>
                <a:cubicBezTo>
                  <a:pt x="1683" y="10316"/>
                  <a:pt x="1673" y="10319"/>
                  <a:pt x="1665" y="10323"/>
                </a:cubicBezTo>
                <a:cubicBezTo>
                  <a:pt x="1639" y="10339"/>
                  <a:pt x="1632" y="10370"/>
                  <a:pt x="1645" y="10396"/>
                </a:cubicBezTo>
                <a:cubicBezTo>
                  <a:pt x="1650" y="10407"/>
                  <a:pt x="1655" y="10416"/>
                  <a:pt x="1661" y="10427"/>
                </a:cubicBezTo>
                <a:cubicBezTo>
                  <a:pt x="1670" y="10444"/>
                  <a:pt x="1688" y="10453"/>
                  <a:pt x="1707" y="10453"/>
                </a:cubicBezTo>
                <a:cubicBezTo>
                  <a:pt x="1716" y="10453"/>
                  <a:pt x="1726" y="10450"/>
                  <a:pt x="1734" y="10446"/>
                </a:cubicBezTo>
                <a:cubicBezTo>
                  <a:pt x="1760" y="10430"/>
                  <a:pt x="1768" y="10398"/>
                  <a:pt x="1754" y="10372"/>
                </a:cubicBezTo>
                <a:cubicBezTo>
                  <a:pt x="1749" y="10362"/>
                  <a:pt x="1743" y="10351"/>
                  <a:pt x="1738" y="10343"/>
                </a:cubicBezTo>
                <a:cubicBezTo>
                  <a:pt x="1730" y="10325"/>
                  <a:pt x="1711" y="10316"/>
                  <a:pt x="1692" y="10316"/>
                </a:cubicBezTo>
                <a:close/>
                <a:moveTo>
                  <a:pt x="15523" y="10331"/>
                </a:moveTo>
                <a:cubicBezTo>
                  <a:pt x="15505" y="10331"/>
                  <a:pt x="15488" y="10339"/>
                  <a:pt x="15477" y="10357"/>
                </a:cubicBezTo>
                <a:cubicBezTo>
                  <a:pt x="15465" y="10382"/>
                  <a:pt x="15472" y="10417"/>
                  <a:pt x="15497" y="10430"/>
                </a:cubicBezTo>
                <a:cubicBezTo>
                  <a:pt x="15508" y="10435"/>
                  <a:pt x="15517" y="10440"/>
                  <a:pt x="15528" y="10446"/>
                </a:cubicBezTo>
                <a:cubicBezTo>
                  <a:pt x="15537" y="10450"/>
                  <a:pt x="15546" y="10453"/>
                  <a:pt x="15556" y="10453"/>
                </a:cubicBezTo>
                <a:cubicBezTo>
                  <a:pt x="15574" y="10453"/>
                  <a:pt x="15591" y="10444"/>
                  <a:pt x="15601" y="10427"/>
                </a:cubicBezTo>
                <a:cubicBezTo>
                  <a:pt x="15615" y="10403"/>
                  <a:pt x="15607" y="10366"/>
                  <a:pt x="15581" y="10353"/>
                </a:cubicBezTo>
                <a:cubicBezTo>
                  <a:pt x="15571" y="10348"/>
                  <a:pt x="15561" y="10343"/>
                  <a:pt x="15551" y="10338"/>
                </a:cubicBezTo>
                <a:cubicBezTo>
                  <a:pt x="15542" y="10333"/>
                  <a:pt x="15532" y="10331"/>
                  <a:pt x="15523" y="10331"/>
                </a:cubicBezTo>
                <a:close/>
                <a:moveTo>
                  <a:pt x="18304" y="10433"/>
                </a:moveTo>
                <a:cubicBezTo>
                  <a:pt x="18281" y="10433"/>
                  <a:pt x="18281" y="10469"/>
                  <a:pt x="18304" y="10469"/>
                </a:cubicBezTo>
                <a:cubicBezTo>
                  <a:pt x="18326" y="10469"/>
                  <a:pt x="18327" y="10433"/>
                  <a:pt x="18304" y="10433"/>
                </a:cubicBezTo>
                <a:close/>
                <a:moveTo>
                  <a:pt x="14654" y="10405"/>
                </a:moveTo>
                <a:cubicBezTo>
                  <a:pt x="14627" y="10405"/>
                  <a:pt x="14604" y="10441"/>
                  <a:pt x="14629" y="10466"/>
                </a:cubicBezTo>
                <a:lnTo>
                  <a:pt x="14645" y="10481"/>
                </a:lnTo>
                <a:cubicBezTo>
                  <a:pt x="14652" y="10489"/>
                  <a:pt x="14660" y="10492"/>
                  <a:pt x="14668" y="10492"/>
                </a:cubicBezTo>
                <a:cubicBezTo>
                  <a:pt x="14696" y="10492"/>
                  <a:pt x="14720" y="10456"/>
                  <a:pt x="14695" y="10432"/>
                </a:cubicBezTo>
                <a:lnTo>
                  <a:pt x="14679" y="10416"/>
                </a:lnTo>
                <a:cubicBezTo>
                  <a:pt x="14671" y="10408"/>
                  <a:pt x="14663" y="10405"/>
                  <a:pt x="14654" y="10405"/>
                </a:cubicBezTo>
                <a:close/>
                <a:moveTo>
                  <a:pt x="4429" y="10428"/>
                </a:moveTo>
                <a:cubicBezTo>
                  <a:pt x="4410" y="10428"/>
                  <a:pt x="4391" y="10438"/>
                  <a:pt x="4381" y="10455"/>
                </a:cubicBezTo>
                <a:cubicBezTo>
                  <a:pt x="4366" y="10481"/>
                  <a:pt x="4376" y="10513"/>
                  <a:pt x="4400" y="10528"/>
                </a:cubicBezTo>
                <a:cubicBezTo>
                  <a:pt x="4416" y="10539"/>
                  <a:pt x="4431" y="10548"/>
                  <a:pt x="4445" y="10559"/>
                </a:cubicBezTo>
                <a:cubicBezTo>
                  <a:pt x="4453" y="10564"/>
                  <a:pt x="4461" y="10566"/>
                  <a:pt x="4470" y="10566"/>
                </a:cubicBezTo>
                <a:cubicBezTo>
                  <a:pt x="4489" y="10566"/>
                  <a:pt x="4509" y="10556"/>
                  <a:pt x="4519" y="10539"/>
                </a:cubicBezTo>
                <a:cubicBezTo>
                  <a:pt x="4533" y="10513"/>
                  <a:pt x="4523" y="10482"/>
                  <a:pt x="4499" y="10466"/>
                </a:cubicBezTo>
                <a:cubicBezTo>
                  <a:pt x="4483" y="10455"/>
                  <a:pt x="4468" y="10446"/>
                  <a:pt x="4455" y="10435"/>
                </a:cubicBezTo>
                <a:cubicBezTo>
                  <a:pt x="4447" y="10430"/>
                  <a:pt x="4438" y="10428"/>
                  <a:pt x="4429" y="10428"/>
                </a:cubicBezTo>
                <a:close/>
                <a:moveTo>
                  <a:pt x="9512" y="10426"/>
                </a:moveTo>
                <a:cubicBezTo>
                  <a:pt x="9493" y="10426"/>
                  <a:pt x="9474" y="10436"/>
                  <a:pt x="9464" y="10453"/>
                </a:cubicBezTo>
                <a:cubicBezTo>
                  <a:pt x="9449" y="10479"/>
                  <a:pt x="9459" y="10510"/>
                  <a:pt x="9484" y="10526"/>
                </a:cubicBezTo>
                <a:cubicBezTo>
                  <a:pt x="9509" y="10542"/>
                  <a:pt x="9532" y="10558"/>
                  <a:pt x="9557" y="10573"/>
                </a:cubicBezTo>
                <a:cubicBezTo>
                  <a:pt x="9566" y="10578"/>
                  <a:pt x="9575" y="10581"/>
                  <a:pt x="9584" y="10581"/>
                </a:cubicBezTo>
                <a:cubicBezTo>
                  <a:pt x="9603" y="10581"/>
                  <a:pt x="9622" y="10571"/>
                  <a:pt x="9631" y="10554"/>
                </a:cubicBezTo>
                <a:cubicBezTo>
                  <a:pt x="9647" y="10527"/>
                  <a:pt x="9636" y="10496"/>
                  <a:pt x="9611" y="10480"/>
                </a:cubicBezTo>
                <a:cubicBezTo>
                  <a:pt x="9586" y="10464"/>
                  <a:pt x="9563" y="10449"/>
                  <a:pt x="9538" y="10433"/>
                </a:cubicBezTo>
                <a:cubicBezTo>
                  <a:pt x="9529" y="10428"/>
                  <a:pt x="9520" y="10426"/>
                  <a:pt x="9512" y="10426"/>
                </a:cubicBezTo>
                <a:close/>
                <a:moveTo>
                  <a:pt x="13330" y="10454"/>
                </a:moveTo>
                <a:cubicBezTo>
                  <a:pt x="13309" y="10454"/>
                  <a:pt x="13287" y="10472"/>
                  <a:pt x="13294" y="10498"/>
                </a:cubicBezTo>
                <a:cubicBezTo>
                  <a:pt x="13305" y="10540"/>
                  <a:pt x="13333" y="10576"/>
                  <a:pt x="13372" y="10594"/>
                </a:cubicBezTo>
                <a:cubicBezTo>
                  <a:pt x="13378" y="10598"/>
                  <a:pt x="13383" y="10599"/>
                  <a:pt x="13389" y="10599"/>
                </a:cubicBezTo>
                <a:cubicBezTo>
                  <a:pt x="13420" y="10599"/>
                  <a:pt x="13440" y="10551"/>
                  <a:pt x="13406" y="10534"/>
                </a:cubicBezTo>
                <a:cubicBezTo>
                  <a:pt x="13383" y="10522"/>
                  <a:pt x="13368" y="10505"/>
                  <a:pt x="13362" y="10480"/>
                </a:cubicBezTo>
                <a:cubicBezTo>
                  <a:pt x="13358" y="10462"/>
                  <a:pt x="13344" y="10454"/>
                  <a:pt x="13330" y="10454"/>
                </a:cubicBezTo>
                <a:close/>
                <a:moveTo>
                  <a:pt x="22423" y="10458"/>
                </a:moveTo>
                <a:cubicBezTo>
                  <a:pt x="22402" y="10458"/>
                  <a:pt x="22380" y="10476"/>
                  <a:pt x="22385" y="10502"/>
                </a:cubicBezTo>
                <a:lnTo>
                  <a:pt x="22401" y="10577"/>
                </a:lnTo>
                <a:cubicBezTo>
                  <a:pt x="22405" y="10595"/>
                  <a:pt x="22418" y="10602"/>
                  <a:pt x="22432" y="10602"/>
                </a:cubicBezTo>
                <a:cubicBezTo>
                  <a:pt x="22453" y="10602"/>
                  <a:pt x="22475" y="10585"/>
                  <a:pt x="22469" y="10559"/>
                </a:cubicBezTo>
                <a:cubicBezTo>
                  <a:pt x="22463" y="10534"/>
                  <a:pt x="22458" y="10507"/>
                  <a:pt x="22453" y="10484"/>
                </a:cubicBezTo>
                <a:cubicBezTo>
                  <a:pt x="22450" y="10466"/>
                  <a:pt x="22436" y="10458"/>
                  <a:pt x="22423" y="10458"/>
                </a:cubicBezTo>
                <a:close/>
                <a:moveTo>
                  <a:pt x="10368" y="10460"/>
                </a:moveTo>
                <a:cubicBezTo>
                  <a:pt x="10365" y="10460"/>
                  <a:pt x="10362" y="10460"/>
                  <a:pt x="10359" y="10461"/>
                </a:cubicBezTo>
                <a:cubicBezTo>
                  <a:pt x="10341" y="10467"/>
                  <a:pt x="10327" y="10488"/>
                  <a:pt x="10334" y="10505"/>
                </a:cubicBezTo>
                <a:cubicBezTo>
                  <a:pt x="10344" y="10529"/>
                  <a:pt x="10354" y="10555"/>
                  <a:pt x="10364" y="10580"/>
                </a:cubicBezTo>
                <a:cubicBezTo>
                  <a:pt x="10370" y="10595"/>
                  <a:pt x="10383" y="10606"/>
                  <a:pt x="10398" y="10606"/>
                </a:cubicBezTo>
                <a:cubicBezTo>
                  <a:pt x="10401" y="10606"/>
                  <a:pt x="10404" y="10606"/>
                  <a:pt x="10407" y="10605"/>
                </a:cubicBezTo>
                <a:cubicBezTo>
                  <a:pt x="10424" y="10601"/>
                  <a:pt x="10440" y="10580"/>
                  <a:pt x="10432" y="10561"/>
                </a:cubicBezTo>
                <a:cubicBezTo>
                  <a:pt x="10422" y="10537"/>
                  <a:pt x="10412" y="10512"/>
                  <a:pt x="10402" y="10486"/>
                </a:cubicBezTo>
                <a:cubicBezTo>
                  <a:pt x="10396" y="10471"/>
                  <a:pt x="10383" y="10460"/>
                  <a:pt x="10368" y="10460"/>
                </a:cubicBezTo>
                <a:close/>
                <a:moveTo>
                  <a:pt x="6081" y="10464"/>
                </a:moveTo>
                <a:cubicBezTo>
                  <a:pt x="6057" y="10464"/>
                  <a:pt x="6036" y="10480"/>
                  <a:pt x="6028" y="10502"/>
                </a:cubicBezTo>
                <a:cubicBezTo>
                  <a:pt x="6023" y="10518"/>
                  <a:pt x="6018" y="10533"/>
                  <a:pt x="6012" y="10547"/>
                </a:cubicBezTo>
                <a:cubicBezTo>
                  <a:pt x="6003" y="10574"/>
                  <a:pt x="6023" y="10606"/>
                  <a:pt x="6049" y="10612"/>
                </a:cubicBezTo>
                <a:cubicBezTo>
                  <a:pt x="6054" y="10614"/>
                  <a:pt x="6059" y="10615"/>
                  <a:pt x="6064" y="10615"/>
                </a:cubicBezTo>
                <a:cubicBezTo>
                  <a:pt x="6088" y="10615"/>
                  <a:pt x="6107" y="10598"/>
                  <a:pt x="6115" y="10576"/>
                </a:cubicBezTo>
                <a:cubicBezTo>
                  <a:pt x="6120" y="10560"/>
                  <a:pt x="6126" y="10545"/>
                  <a:pt x="6131" y="10532"/>
                </a:cubicBezTo>
                <a:cubicBezTo>
                  <a:pt x="6139" y="10503"/>
                  <a:pt x="6120" y="10472"/>
                  <a:pt x="6094" y="10466"/>
                </a:cubicBezTo>
                <a:cubicBezTo>
                  <a:pt x="6090" y="10464"/>
                  <a:pt x="6085" y="10464"/>
                  <a:pt x="6081" y="10464"/>
                </a:cubicBezTo>
                <a:close/>
                <a:moveTo>
                  <a:pt x="8987" y="10564"/>
                </a:moveTo>
                <a:cubicBezTo>
                  <a:pt x="8973" y="10564"/>
                  <a:pt x="8961" y="10582"/>
                  <a:pt x="8973" y="10594"/>
                </a:cubicBezTo>
                <a:cubicBezTo>
                  <a:pt x="8978" y="10601"/>
                  <a:pt x="8983" y="10605"/>
                  <a:pt x="8989" y="10610"/>
                </a:cubicBezTo>
                <a:cubicBezTo>
                  <a:pt x="8992" y="10614"/>
                  <a:pt x="8996" y="10615"/>
                  <a:pt x="9000" y="10615"/>
                </a:cubicBezTo>
                <a:cubicBezTo>
                  <a:pt x="9014" y="10615"/>
                  <a:pt x="9026" y="10597"/>
                  <a:pt x="9014" y="10585"/>
                </a:cubicBezTo>
                <a:lnTo>
                  <a:pt x="8998" y="10569"/>
                </a:lnTo>
                <a:cubicBezTo>
                  <a:pt x="8995" y="10566"/>
                  <a:pt x="8991" y="10564"/>
                  <a:pt x="8987" y="10564"/>
                </a:cubicBezTo>
                <a:close/>
                <a:moveTo>
                  <a:pt x="2563" y="10532"/>
                </a:moveTo>
                <a:cubicBezTo>
                  <a:pt x="2546" y="10532"/>
                  <a:pt x="2528" y="10544"/>
                  <a:pt x="2528" y="10566"/>
                </a:cubicBezTo>
                <a:lnTo>
                  <a:pt x="2528" y="10582"/>
                </a:lnTo>
                <a:cubicBezTo>
                  <a:pt x="2528" y="10605"/>
                  <a:pt x="2545" y="10616"/>
                  <a:pt x="2563" y="10616"/>
                </a:cubicBezTo>
                <a:cubicBezTo>
                  <a:pt x="2581" y="10616"/>
                  <a:pt x="2598" y="10605"/>
                  <a:pt x="2598" y="10582"/>
                </a:cubicBezTo>
                <a:lnTo>
                  <a:pt x="2598" y="10566"/>
                </a:lnTo>
                <a:cubicBezTo>
                  <a:pt x="2598" y="10544"/>
                  <a:pt x="2581" y="10532"/>
                  <a:pt x="2563" y="10532"/>
                </a:cubicBezTo>
                <a:close/>
                <a:moveTo>
                  <a:pt x="7879" y="10547"/>
                </a:moveTo>
                <a:cubicBezTo>
                  <a:pt x="7835" y="10547"/>
                  <a:pt x="7836" y="10617"/>
                  <a:pt x="7881" y="10617"/>
                </a:cubicBezTo>
                <a:lnTo>
                  <a:pt x="7912" y="10617"/>
                </a:lnTo>
                <a:cubicBezTo>
                  <a:pt x="7957" y="10617"/>
                  <a:pt x="7957" y="10547"/>
                  <a:pt x="7912" y="10547"/>
                </a:cubicBezTo>
                <a:lnTo>
                  <a:pt x="7881" y="10547"/>
                </a:lnTo>
                <a:cubicBezTo>
                  <a:pt x="7881" y="10547"/>
                  <a:pt x="7880" y="10547"/>
                  <a:pt x="7879" y="10547"/>
                </a:cubicBezTo>
                <a:close/>
                <a:moveTo>
                  <a:pt x="3304" y="10540"/>
                </a:moveTo>
                <a:cubicBezTo>
                  <a:pt x="3281" y="10540"/>
                  <a:pt x="3259" y="10545"/>
                  <a:pt x="3237" y="10556"/>
                </a:cubicBezTo>
                <a:cubicBezTo>
                  <a:pt x="3203" y="10573"/>
                  <a:pt x="3224" y="10621"/>
                  <a:pt x="3257" y="10621"/>
                </a:cubicBezTo>
                <a:cubicBezTo>
                  <a:pt x="3262" y="10621"/>
                  <a:pt x="3267" y="10620"/>
                  <a:pt x="3273" y="10617"/>
                </a:cubicBezTo>
                <a:cubicBezTo>
                  <a:pt x="3282" y="10613"/>
                  <a:pt x="3291" y="10611"/>
                  <a:pt x="3301" y="10611"/>
                </a:cubicBezTo>
                <a:cubicBezTo>
                  <a:pt x="3312" y="10611"/>
                  <a:pt x="3323" y="10614"/>
                  <a:pt x="3335" y="10618"/>
                </a:cubicBezTo>
                <a:cubicBezTo>
                  <a:pt x="3338" y="10620"/>
                  <a:pt x="3342" y="10621"/>
                  <a:pt x="3345" y="10621"/>
                </a:cubicBezTo>
                <a:cubicBezTo>
                  <a:pt x="3360" y="10621"/>
                  <a:pt x="3374" y="10608"/>
                  <a:pt x="3378" y="10594"/>
                </a:cubicBezTo>
                <a:cubicBezTo>
                  <a:pt x="3384" y="10573"/>
                  <a:pt x="3371" y="10556"/>
                  <a:pt x="3355" y="10549"/>
                </a:cubicBezTo>
                <a:cubicBezTo>
                  <a:pt x="3338" y="10543"/>
                  <a:pt x="3321" y="10540"/>
                  <a:pt x="3304" y="10540"/>
                </a:cubicBezTo>
                <a:close/>
                <a:moveTo>
                  <a:pt x="7332" y="10559"/>
                </a:moveTo>
                <a:cubicBezTo>
                  <a:pt x="7286" y="10559"/>
                  <a:pt x="7286" y="10629"/>
                  <a:pt x="7332" y="10629"/>
                </a:cubicBezTo>
                <a:cubicBezTo>
                  <a:pt x="7336" y="10629"/>
                  <a:pt x="7339" y="10628"/>
                  <a:pt x="7343" y="10628"/>
                </a:cubicBezTo>
                <a:cubicBezTo>
                  <a:pt x="7350" y="10628"/>
                  <a:pt x="7356" y="10629"/>
                  <a:pt x="7363" y="10629"/>
                </a:cubicBezTo>
                <a:cubicBezTo>
                  <a:pt x="7409" y="10629"/>
                  <a:pt x="7409" y="10559"/>
                  <a:pt x="7363" y="10559"/>
                </a:cubicBezTo>
                <a:close/>
                <a:moveTo>
                  <a:pt x="16022" y="10526"/>
                </a:moveTo>
                <a:cubicBezTo>
                  <a:pt x="15981" y="10526"/>
                  <a:pt x="15944" y="10579"/>
                  <a:pt x="15981" y="10616"/>
                </a:cubicBezTo>
                <a:lnTo>
                  <a:pt x="15997" y="10632"/>
                </a:lnTo>
                <a:cubicBezTo>
                  <a:pt x="16008" y="10643"/>
                  <a:pt x="16021" y="10648"/>
                  <a:pt x="16033" y="10648"/>
                </a:cubicBezTo>
                <a:cubicBezTo>
                  <a:pt x="16074" y="10648"/>
                  <a:pt x="16111" y="10595"/>
                  <a:pt x="16074" y="10558"/>
                </a:cubicBezTo>
                <a:lnTo>
                  <a:pt x="16058" y="10542"/>
                </a:lnTo>
                <a:cubicBezTo>
                  <a:pt x="16047" y="10531"/>
                  <a:pt x="16034" y="10526"/>
                  <a:pt x="16022" y="10526"/>
                </a:cubicBezTo>
                <a:close/>
                <a:moveTo>
                  <a:pt x="18440" y="10583"/>
                </a:moveTo>
                <a:cubicBezTo>
                  <a:pt x="18429" y="10583"/>
                  <a:pt x="18417" y="10597"/>
                  <a:pt x="18424" y="10611"/>
                </a:cubicBezTo>
                <a:cubicBezTo>
                  <a:pt x="18430" y="10622"/>
                  <a:pt x="18435" y="10631"/>
                  <a:pt x="18440" y="10642"/>
                </a:cubicBezTo>
                <a:cubicBezTo>
                  <a:pt x="18443" y="10648"/>
                  <a:pt x="18448" y="10651"/>
                  <a:pt x="18453" y="10651"/>
                </a:cubicBezTo>
                <a:cubicBezTo>
                  <a:pt x="18465" y="10651"/>
                  <a:pt x="18477" y="10637"/>
                  <a:pt x="18469" y="10623"/>
                </a:cubicBezTo>
                <a:cubicBezTo>
                  <a:pt x="18464" y="10612"/>
                  <a:pt x="18459" y="10602"/>
                  <a:pt x="18454" y="10592"/>
                </a:cubicBezTo>
                <a:cubicBezTo>
                  <a:pt x="18450" y="10586"/>
                  <a:pt x="18445" y="10583"/>
                  <a:pt x="18440" y="10583"/>
                </a:cubicBezTo>
                <a:close/>
                <a:moveTo>
                  <a:pt x="17930" y="10533"/>
                </a:moveTo>
                <a:cubicBezTo>
                  <a:pt x="17921" y="10533"/>
                  <a:pt x="17911" y="10535"/>
                  <a:pt x="17903" y="10539"/>
                </a:cubicBezTo>
                <a:cubicBezTo>
                  <a:pt x="17892" y="10544"/>
                  <a:pt x="17883" y="10549"/>
                  <a:pt x="17872" y="10555"/>
                </a:cubicBezTo>
                <a:cubicBezTo>
                  <a:pt x="17846" y="10568"/>
                  <a:pt x="17840" y="10603"/>
                  <a:pt x="17853" y="10628"/>
                </a:cubicBezTo>
                <a:cubicBezTo>
                  <a:pt x="17864" y="10645"/>
                  <a:pt x="17882" y="10654"/>
                  <a:pt x="17900" y="10654"/>
                </a:cubicBezTo>
                <a:cubicBezTo>
                  <a:pt x="17909" y="10654"/>
                  <a:pt x="17918" y="10652"/>
                  <a:pt x="17927" y="10648"/>
                </a:cubicBezTo>
                <a:cubicBezTo>
                  <a:pt x="17937" y="10643"/>
                  <a:pt x="17946" y="10637"/>
                  <a:pt x="17956" y="10632"/>
                </a:cubicBezTo>
                <a:cubicBezTo>
                  <a:pt x="17982" y="10618"/>
                  <a:pt x="17990" y="10584"/>
                  <a:pt x="17976" y="10559"/>
                </a:cubicBezTo>
                <a:cubicBezTo>
                  <a:pt x="17965" y="10541"/>
                  <a:pt x="17948" y="10533"/>
                  <a:pt x="17930" y="10533"/>
                </a:cubicBezTo>
                <a:close/>
                <a:moveTo>
                  <a:pt x="18965" y="10548"/>
                </a:moveTo>
                <a:cubicBezTo>
                  <a:pt x="18897" y="10549"/>
                  <a:pt x="18897" y="10655"/>
                  <a:pt x="18965" y="10655"/>
                </a:cubicBezTo>
                <a:lnTo>
                  <a:pt x="18995" y="10655"/>
                </a:lnTo>
                <a:cubicBezTo>
                  <a:pt x="19064" y="10655"/>
                  <a:pt x="19064" y="10548"/>
                  <a:pt x="18995" y="10548"/>
                </a:cubicBezTo>
                <a:close/>
                <a:moveTo>
                  <a:pt x="20977" y="10559"/>
                </a:moveTo>
                <a:cubicBezTo>
                  <a:pt x="20960" y="10559"/>
                  <a:pt x="20942" y="10570"/>
                  <a:pt x="20942" y="10592"/>
                </a:cubicBezTo>
                <a:lnTo>
                  <a:pt x="20942" y="10623"/>
                </a:lnTo>
                <a:cubicBezTo>
                  <a:pt x="20942" y="10646"/>
                  <a:pt x="20960" y="10657"/>
                  <a:pt x="20977" y="10657"/>
                </a:cubicBezTo>
                <a:cubicBezTo>
                  <a:pt x="20995" y="10657"/>
                  <a:pt x="21013" y="10646"/>
                  <a:pt x="21013" y="10623"/>
                </a:cubicBezTo>
                <a:lnTo>
                  <a:pt x="21013" y="10592"/>
                </a:lnTo>
                <a:cubicBezTo>
                  <a:pt x="21013" y="10570"/>
                  <a:pt x="20995" y="10559"/>
                  <a:pt x="20977" y="10559"/>
                </a:cubicBezTo>
                <a:close/>
                <a:moveTo>
                  <a:pt x="1076" y="10574"/>
                </a:moveTo>
                <a:cubicBezTo>
                  <a:pt x="1058" y="10574"/>
                  <a:pt x="1039" y="10585"/>
                  <a:pt x="1038" y="10608"/>
                </a:cubicBezTo>
                <a:cubicBezTo>
                  <a:pt x="1036" y="10645"/>
                  <a:pt x="1061" y="10676"/>
                  <a:pt x="1097" y="10687"/>
                </a:cubicBezTo>
                <a:cubicBezTo>
                  <a:pt x="1101" y="10688"/>
                  <a:pt x="1105" y="10688"/>
                  <a:pt x="1108" y="10688"/>
                </a:cubicBezTo>
                <a:cubicBezTo>
                  <a:pt x="1143" y="10688"/>
                  <a:pt x="1156" y="10630"/>
                  <a:pt x="1115" y="10617"/>
                </a:cubicBezTo>
                <a:cubicBezTo>
                  <a:pt x="1109" y="10615"/>
                  <a:pt x="1110" y="10612"/>
                  <a:pt x="1110" y="10608"/>
                </a:cubicBezTo>
                <a:cubicBezTo>
                  <a:pt x="1111" y="10585"/>
                  <a:pt x="1094" y="10574"/>
                  <a:pt x="1076" y="10574"/>
                </a:cubicBezTo>
                <a:close/>
                <a:moveTo>
                  <a:pt x="20827" y="10618"/>
                </a:moveTo>
                <a:cubicBezTo>
                  <a:pt x="20810" y="10618"/>
                  <a:pt x="20792" y="10630"/>
                  <a:pt x="20792" y="10653"/>
                </a:cubicBezTo>
                <a:lnTo>
                  <a:pt x="20792" y="10669"/>
                </a:lnTo>
                <a:cubicBezTo>
                  <a:pt x="20792" y="10692"/>
                  <a:pt x="20809" y="10703"/>
                  <a:pt x="20827" y="10703"/>
                </a:cubicBezTo>
                <a:cubicBezTo>
                  <a:pt x="20845" y="10703"/>
                  <a:pt x="20862" y="10692"/>
                  <a:pt x="20862" y="10669"/>
                </a:cubicBezTo>
                <a:lnTo>
                  <a:pt x="20862" y="10653"/>
                </a:lnTo>
                <a:cubicBezTo>
                  <a:pt x="20863" y="10630"/>
                  <a:pt x="20845" y="10618"/>
                  <a:pt x="20827" y="10618"/>
                </a:cubicBezTo>
                <a:close/>
                <a:moveTo>
                  <a:pt x="12547" y="10633"/>
                </a:moveTo>
                <a:cubicBezTo>
                  <a:pt x="12529" y="10633"/>
                  <a:pt x="12511" y="10645"/>
                  <a:pt x="12511" y="10668"/>
                </a:cubicBezTo>
                <a:lnTo>
                  <a:pt x="12511" y="10683"/>
                </a:lnTo>
                <a:cubicBezTo>
                  <a:pt x="12511" y="10706"/>
                  <a:pt x="12528" y="10717"/>
                  <a:pt x="12546" y="10717"/>
                </a:cubicBezTo>
                <a:cubicBezTo>
                  <a:pt x="12563" y="10717"/>
                  <a:pt x="12581" y="10706"/>
                  <a:pt x="12581" y="10683"/>
                </a:cubicBezTo>
                <a:lnTo>
                  <a:pt x="12581" y="10668"/>
                </a:lnTo>
                <a:cubicBezTo>
                  <a:pt x="12581" y="10645"/>
                  <a:pt x="12564" y="10633"/>
                  <a:pt x="12547" y="10633"/>
                </a:cubicBezTo>
                <a:close/>
                <a:moveTo>
                  <a:pt x="7859" y="10620"/>
                </a:moveTo>
                <a:cubicBezTo>
                  <a:pt x="7841" y="10620"/>
                  <a:pt x="7824" y="10631"/>
                  <a:pt x="7824" y="10654"/>
                </a:cubicBezTo>
                <a:lnTo>
                  <a:pt x="7824" y="10684"/>
                </a:lnTo>
                <a:cubicBezTo>
                  <a:pt x="7824" y="10708"/>
                  <a:pt x="7841" y="10719"/>
                  <a:pt x="7859" y="10719"/>
                </a:cubicBezTo>
                <a:cubicBezTo>
                  <a:pt x="7876" y="10719"/>
                  <a:pt x="7894" y="10708"/>
                  <a:pt x="7894" y="10684"/>
                </a:cubicBezTo>
                <a:lnTo>
                  <a:pt x="7894" y="10654"/>
                </a:lnTo>
                <a:cubicBezTo>
                  <a:pt x="7894" y="10631"/>
                  <a:pt x="7876" y="10620"/>
                  <a:pt x="7859" y="10620"/>
                </a:cubicBezTo>
                <a:close/>
                <a:moveTo>
                  <a:pt x="19992" y="10582"/>
                </a:moveTo>
                <a:cubicBezTo>
                  <a:pt x="19956" y="10582"/>
                  <a:pt x="19918" y="10620"/>
                  <a:pt x="19941" y="10662"/>
                </a:cubicBezTo>
                <a:cubicBezTo>
                  <a:pt x="19960" y="10697"/>
                  <a:pt x="19993" y="10715"/>
                  <a:pt x="20032" y="10719"/>
                </a:cubicBezTo>
                <a:cubicBezTo>
                  <a:pt x="20034" y="10719"/>
                  <a:pt x="20036" y="10719"/>
                  <a:pt x="20038" y="10719"/>
                </a:cubicBezTo>
                <a:cubicBezTo>
                  <a:pt x="20064" y="10719"/>
                  <a:pt x="20086" y="10692"/>
                  <a:pt x="20086" y="10666"/>
                </a:cubicBezTo>
                <a:cubicBezTo>
                  <a:pt x="20086" y="10636"/>
                  <a:pt x="20064" y="10617"/>
                  <a:pt x="20036" y="10612"/>
                </a:cubicBezTo>
                <a:cubicBezTo>
                  <a:pt x="20035" y="10611"/>
                  <a:pt x="20035" y="10610"/>
                  <a:pt x="20033" y="10608"/>
                </a:cubicBezTo>
                <a:cubicBezTo>
                  <a:pt x="20023" y="10590"/>
                  <a:pt x="20008" y="10582"/>
                  <a:pt x="19992" y="10582"/>
                </a:cubicBezTo>
                <a:close/>
                <a:moveTo>
                  <a:pt x="24368" y="10614"/>
                </a:moveTo>
                <a:cubicBezTo>
                  <a:pt x="24343" y="10614"/>
                  <a:pt x="24319" y="10639"/>
                  <a:pt x="24336" y="10666"/>
                </a:cubicBezTo>
                <a:cubicBezTo>
                  <a:pt x="24346" y="10681"/>
                  <a:pt x="24356" y="10696"/>
                  <a:pt x="24366" y="10711"/>
                </a:cubicBezTo>
                <a:cubicBezTo>
                  <a:pt x="24374" y="10722"/>
                  <a:pt x="24385" y="10727"/>
                  <a:pt x="24396" y="10727"/>
                </a:cubicBezTo>
                <a:cubicBezTo>
                  <a:pt x="24421" y="10727"/>
                  <a:pt x="24446" y="10701"/>
                  <a:pt x="24428" y="10675"/>
                </a:cubicBezTo>
                <a:cubicBezTo>
                  <a:pt x="24419" y="10659"/>
                  <a:pt x="24408" y="10645"/>
                  <a:pt x="24398" y="10631"/>
                </a:cubicBezTo>
                <a:cubicBezTo>
                  <a:pt x="24390" y="10619"/>
                  <a:pt x="24379" y="10614"/>
                  <a:pt x="24368" y="10614"/>
                </a:cubicBezTo>
                <a:close/>
                <a:moveTo>
                  <a:pt x="19596" y="10659"/>
                </a:moveTo>
                <a:cubicBezTo>
                  <a:pt x="19551" y="10659"/>
                  <a:pt x="19551" y="10730"/>
                  <a:pt x="19596" y="10730"/>
                </a:cubicBezTo>
                <a:cubicBezTo>
                  <a:pt x="19642" y="10730"/>
                  <a:pt x="19642" y="10659"/>
                  <a:pt x="19596" y="10659"/>
                </a:cubicBezTo>
                <a:close/>
                <a:moveTo>
                  <a:pt x="5994" y="10610"/>
                </a:moveTo>
                <a:cubicBezTo>
                  <a:pt x="5982" y="10610"/>
                  <a:pt x="5970" y="10615"/>
                  <a:pt x="5959" y="10626"/>
                </a:cubicBezTo>
                <a:cubicBezTo>
                  <a:pt x="5954" y="10632"/>
                  <a:pt x="5949" y="10637"/>
                  <a:pt x="5943" y="10642"/>
                </a:cubicBezTo>
                <a:cubicBezTo>
                  <a:pt x="5906" y="10679"/>
                  <a:pt x="5942" y="10732"/>
                  <a:pt x="5983" y="10732"/>
                </a:cubicBezTo>
                <a:cubicBezTo>
                  <a:pt x="5995" y="10732"/>
                  <a:pt x="6007" y="10728"/>
                  <a:pt x="6018" y="10717"/>
                </a:cubicBezTo>
                <a:lnTo>
                  <a:pt x="6033" y="10701"/>
                </a:lnTo>
                <a:cubicBezTo>
                  <a:pt x="6071" y="10664"/>
                  <a:pt x="6035" y="10610"/>
                  <a:pt x="5994" y="10610"/>
                </a:cubicBezTo>
                <a:close/>
                <a:moveTo>
                  <a:pt x="7280" y="10650"/>
                </a:moveTo>
                <a:cubicBezTo>
                  <a:pt x="7262" y="10650"/>
                  <a:pt x="7244" y="10662"/>
                  <a:pt x="7244" y="10684"/>
                </a:cubicBezTo>
                <a:lnTo>
                  <a:pt x="7244" y="10700"/>
                </a:lnTo>
                <a:cubicBezTo>
                  <a:pt x="7244" y="10723"/>
                  <a:pt x="7262" y="10735"/>
                  <a:pt x="7280" y="10735"/>
                </a:cubicBezTo>
                <a:cubicBezTo>
                  <a:pt x="7298" y="10735"/>
                  <a:pt x="7316" y="10723"/>
                  <a:pt x="7316" y="10700"/>
                </a:cubicBezTo>
                <a:lnTo>
                  <a:pt x="7316" y="10684"/>
                </a:lnTo>
                <a:cubicBezTo>
                  <a:pt x="7316" y="10662"/>
                  <a:pt x="7298" y="10650"/>
                  <a:pt x="7280" y="10650"/>
                </a:cubicBezTo>
                <a:close/>
                <a:moveTo>
                  <a:pt x="55" y="10675"/>
                </a:moveTo>
                <a:cubicBezTo>
                  <a:pt x="9" y="10675"/>
                  <a:pt x="9" y="10746"/>
                  <a:pt x="55" y="10746"/>
                </a:cubicBezTo>
                <a:lnTo>
                  <a:pt x="84" y="10746"/>
                </a:lnTo>
                <a:cubicBezTo>
                  <a:pt x="129" y="10746"/>
                  <a:pt x="130" y="10675"/>
                  <a:pt x="84" y="10675"/>
                </a:cubicBezTo>
                <a:close/>
                <a:moveTo>
                  <a:pt x="5515" y="10639"/>
                </a:moveTo>
                <a:cubicBezTo>
                  <a:pt x="5447" y="10639"/>
                  <a:pt x="5446" y="10747"/>
                  <a:pt x="5515" y="10747"/>
                </a:cubicBezTo>
                <a:cubicBezTo>
                  <a:pt x="5583" y="10747"/>
                  <a:pt x="5584" y="10639"/>
                  <a:pt x="5515" y="10639"/>
                </a:cubicBezTo>
                <a:close/>
                <a:moveTo>
                  <a:pt x="17132" y="10686"/>
                </a:moveTo>
                <a:cubicBezTo>
                  <a:pt x="17126" y="10686"/>
                  <a:pt x="17121" y="10688"/>
                  <a:pt x="17117" y="10694"/>
                </a:cubicBezTo>
                <a:cubicBezTo>
                  <a:pt x="17104" y="10711"/>
                  <a:pt x="17089" y="10723"/>
                  <a:pt x="17069" y="10731"/>
                </a:cubicBezTo>
                <a:cubicBezTo>
                  <a:pt x="17050" y="10737"/>
                  <a:pt x="17056" y="10765"/>
                  <a:pt x="17072" y="10765"/>
                </a:cubicBezTo>
                <a:cubicBezTo>
                  <a:pt x="17074" y="10765"/>
                  <a:pt x="17076" y="10765"/>
                  <a:pt x="17078" y="10764"/>
                </a:cubicBezTo>
                <a:cubicBezTo>
                  <a:pt x="17105" y="10754"/>
                  <a:pt x="17128" y="10737"/>
                  <a:pt x="17147" y="10712"/>
                </a:cubicBezTo>
                <a:cubicBezTo>
                  <a:pt x="17156" y="10699"/>
                  <a:pt x="17144" y="10686"/>
                  <a:pt x="17132" y="10686"/>
                </a:cubicBezTo>
                <a:close/>
                <a:moveTo>
                  <a:pt x="23406" y="10628"/>
                </a:moveTo>
                <a:cubicBezTo>
                  <a:pt x="23393" y="10628"/>
                  <a:pt x="23381" y="10645"/>
                  <a:pt x="23393" y="10658"/>
                </a:cubicBezTo>
                <a:cubicBezTo>
                  <a:pt x="23423" y="10692"/>
                  <a:pt x="23455" y="10727"/>
                  <a:pt x="23485" y="10762"/>
                </a:cubicBezTo>
                <a:cubicBezTo>
                  <a:pt x="23489" y="10766"/>
                  <a:pt x="23493" y="10768"/>
                  <a:pt x="23497" y="10768"/>
                </a:cubicBezTo>
                <a:cubicBezTo>
                  <a:pt x="23510" y="10768"/>
                  <a:pt x="23522" y="10750"/>
                  <a:pt x="23510" y="10737"/>
                </a:cubicBezTo>
                <a:cubicBezTo>
                  <a:pt x="23480" y="10702"/>
                  <a:pt x="23449" y="10668"/>
                  <a:pt x="23418" y="10633"/>
                </a:cubicBezTo>
                <a:cubicBezTo>
                  <a:pt x="23415" y="10629"/>
                  <a:pt x="23410" y="10628"/>
                  <a:pt x="23406" y="10628"/>
                </a:cubicBezTo>
                <a:close/>
                <a:moveTo>
                  <a:pt x="23825" y="10642"/>
                </a:moveTo>
                <a:cubicBezTo>
                  <a:pt x="23811" y="10642"/>
                  <a:pt x="23798" y="10650"/>
                  <a:pt x="23794" y="10668"/>
                </a:cubicBezTo>
                <a:cubicBezTo>
                  <a:pt x="23786" y="10702"/>
                  <a:pt x="23794" y="10734"/>
                  <a:pt x="23816" y="10762"/>
                </a:cubicBezTo>
                <a:cubicBezTo>
                  <a:pt x="23822" y="10769"/>
                  <a:pt x="23830" y="10773"/>
                  <a:pt x="23840" y="10773"/>
                </a:cubicBezTo>
                <a:cubicBezTo>
                  <a:pt x="23850" y="10773"/>
                  <a:pt x="23860" y="10769"/>
                  <a:pt x="23867" y="10762"/>
                </a:cubicBezTo>
                <a:cubicBezTo>
                  <a:pt x="23880" y="10747"/>
                  <a:pt x="23878" y="10726"/>
                  <a:pt x="23867" y="10712"/>
                </a:cubicBezTo>
                <a:cubicBezTo>
                  <a:pt x="23861" y="10705"/>
                  <a:pt x="23859" y="10695"/>
                  <a:pt x="23862" y="10687"/>
                </a:cubicBezTo>
                <a:cubicBezTo>
                  <a:pt x="23869" y="10660"/>
                  <a:pt x="23846" y="10642"/>
                  <a:pt x="23825" y="10642"/>
                </a:cubicBezTo>
                <a:close/>
                <a:moveTo>
                  <a:pt x="8249" y="10743"/>
                </a:moveTo>
                <a:cubicBezTo>
                  <a:pt x="8240" y="10743"/>
                  <a:pt x="8231" y="10749"/>
                  <a:pt x="8231" y="10760"/>
                </a:cubicBezTo>
                <a:lnTo>
                  <a:pt x="8231" y="10776"/>
                </a:lnTo>
                <a:cubicBezTo>
                  <a:pt x="8231" y="10788"/>
                  <a:pt x="8240" y="10794"/>
                  <a:pt x="8249" y="10794"/>
                </a:cubicBezTo>
                <a:cubicBezTo>
                  <a:pt x="8257" y="10794"/>
                  <a:pt x="8266" y="10788"/>
                  <a:pt x="8266" y="10776"/>
                </a:cubicBezTo>
                <a:lnTo>
                  <a:pt x="8266" y="10760"/>
                </a:lnTo>
                <a:cubicBezTo>
                  <a:pt x="8267" y="10749"/>
                  <a:pt x="8258" y="10743"/>
                  <a:pt x="8249" y="10743"/>
                </a:cubicBezTo>
                <a:close/>
                <a:moveTo>
                  <a:pt x="14052" y="10728"/>
                </a:moveTo>
                <a:cubicBezTo>
                  <a:pt x="14048" y="10728"/>
                  <a:pt x="14044" y="10729"/>
                  <a:pt x="14040" y="10731"/>
                </a:cubicBezTo>
                <a:cubicBezTo>
                  <a:pt x="14024" y="10736"/>
                  <a:pt x="14010" y="10741"/>
                  <a:pt x="13995" y="10746"/>
                </a:cubicBezTo>
                <a:cubicBezTo>
                  <a:pt x="13956" y="10759"/>
                  <a:pt x="13967" y="10816"/>
                  <a:pt x="14003" y="10816"/>
                </a:cubicBezTo>
                <a:cubicBezTo>
                  <a:pt x="14006" y="10816"/>
                  <a:pt x="14010" y="10816"/>
                  <a:pt x="14014" y="10814"/>
                </a:cubicBezTo>
                <a:cubicBezTo>
                  <a:pt x="14030" y="10809"/>
                  <a:pt x="14043" y="10804"/>
                  <a:pt x="14058" y="10799"/>
                </a:cubicBezTo>
                <a:cubicBezTo>
                  <a:pt x="14097" y="10785"/>
                  <a:pt x="14086" y="10728"/>
                  <a:pt x="14052" y="10728"/>
                </a:cubicBezTo>
                <a:close/>
                <a:moveTo>
                  <a:pt x="3735" y="10748"/>
                </a:moveTo>
                <a:cubicBezTo>
                  <a:pt x="3721" y="10748"/>
                  <a:pt x="3709" y="10766"/>
                  <a:pt x="3722" y="10779"/>
                </a:cubicBezTo>
                <a:cubicBezTo>
                  <a:pt x="3729" y="10785"/>
                  <a:pt x="3728" y="10791"/>
                  <a:pt x="3721" y="10797"/>
                </a:cubicBezTo>
                <a:cubicBezTo>
                  <a:pt x="3706" y="10808"/>
                  <a:pt x="3720" y="10826"/>
                  <a:pt x="3734" y="10826"/>
                </a:cubicBezTo>
                <a:cubicBezTo>
                  <a:pt x="3738" y="10826"/>
                  <a:pt x="3742" y="10825"/>
                  <a:pt x="3745" y="10822"/>
                </a:cubicBezTo>
                <a:cubicBezTo>
                  <a:pt x="3766" y="10805"/>
                  <a:pt x="3766" y="10771"/>
                  <a:pt x="3748" y="10754"/>
                </a:cubicBezTo>
                <a:cubicBezTo>
                  <a:pt x="3743" y="10750"/>
                  <a:pt x="3739" y="10748"/>
                  <a:pt x="3735" y="10748"/>
                </a:cubicBezTo>
                <a:close/>
                <a:moveTo>
                  <a:pt x="6259" y="10767"/>
                </a:moveTo>
                <a:cubicBezTo>
                  <a:pt x="6213" y="10767"/>
                  <a:pt x="6211" y="10837"/>
                  <a:pt x="6259" y="10837"/>
                </a:cubicBezTo>
                <a:cubicBezTo>
                  <a:pt x="6305" y="10837"/>
                  <a:pt x="6305" y="10767"/>
                  <a:pt x="6259" y="10767"/>
                </a:cubicBezTo>
                <a:close/>
                <a:moveTo>
                  <a:pt x="18203" y="10666"/>
                </a:moveTo>
                <a:cubicBezTo>
                  <a:pt x="18163" y="10666"/>
                  <a:pt x="18126" y="10718"/>
                  <a:pt x="18162" y="10756"/>
                </a:cubicBezTo>
                <a:cubicBezTo>
                  <a:pt x="18187" y="10781"/>
                  <a:pt x="18211" y="10807"/>
                  <a:pt x="18236" y="10832"/>
                </a:cubicBezTo>
                <a:cubicBezTo>
                  <a:pt x="18247" y="10844"/>
                  <a:pt x="18260" y="10849"/>
                  <a:pt x="18272" y="10849"/>
                </a:cubicBezTo>
                <a:cubicBezTo>
                  <a:pt x="18313" y="10849"/>
                  <a:pt x="18348" y="10795"/>
                  <a:pt x="18311" y="10758"/>
                </a:cubicBezTo>
                <a:cubicBezTo>
                  <a:pt x="18286" y="10733"/>
                  <a:pt x="18263" y="10706"/>
                  <a:pt x="18238" y="10681"/>
                </a:cubicBezTo>
                <a:cubicBezTo>
                  <a:pt x="18227" y="10670"/>
                  <a:pt x="18215" y="10666"/>
                  <a:pt x="18203" y="10666"/>
                </a:cubicBezTo>
                <a:close/>
                <a:moveTo>
                  <a:pt x="11166" y="10763"/>
                </a:moveTo>
                <a:cubicBezTo>
                  <a:pt x="11153" y="10763"/>
                  <a:pt x="11141" y="10770"/>
                  <a:pt x="11134" y="10781"/>
                </a:cubicBezTo>
                <a:cubicBezTo>
                  <a:pt x="11124" y="10800"/>
                  <a:pt x="11131" y="10817"/>
                  <a:pt x="11147" y="10830"/>
                </a:cubicBezTo>
                <a:cubicBezTo>
                  <a:pt x="11167" y="10846"/>
                  <a:pt x="11187" y="10859"/>
                  <a:pt x="11207" y="10874"/>
                </a:cubicBezTo>
                <a:cubicBezTo>
                  <a:pt x="11213" y="10878"/>
                  <a:pt x="11218" y="10879"/>
                  <a:pt x="11224" y="10879"/>
                </a:cubicBezTo>
                <a:cubicBezTo>
                  <a:pt x="11237" y="10879"/>
                  <a:pt x="11249" y="10872"/>
                  <a:pt x="11256" y="10861"/>
                </a:cubicBezTo>
                <a:cubicBezTo>
                  <a:pt x="11266" y="10843"/>
                  <a:pt x="11259" y="10825"/>
                  <a:pt x="11242" y="10812"/>
                </a:cubicBezTo>
                <a:cubicBezTo>
                  <a:pt x="11223" y="10797"/>
                  <a:pt x="11203" y="10783"/>
                  <a:pt x="11182" y="10768"/>
                </a:cubicBezTo>
                <a:cubicBezTo>
                  <a:pt x="11177" y="10765"/>
                  <a:pt x="11171" y="10763"/>
                  <a:pt x="11166" y="10763"/>
                </a:cubicBezTo>
                <a:close/>
                <a:moveTo>
                  <a:pt x="21955" y="10757"/>
                </a:moveTo>
                <a:cubicBezTo>
                  <a:pt x="21934" y="10757"/>
                  <a:pt x="21912" y="10774"/>
                  <a:pt x="21919" y="10801"/>
                </a:cubicBezTo>
                <a:cubicBezTo>
                  <a:pt x="21924" y="10821"/>
                  <a:pt x="21930" y="10839"/>
                  <a:pt x="21935" y="10860"/>
                </a:cubicBezTo>
                <a:cubicBezTo>
                  <a:pt x="21939" y="10879"/>
                  <a:pt x="21953" y="10887"/>
                  <a:pt x="21967" y="10887"/>
                </a:cubicBezTo>
                <a:cubicBezTo>
                  <a:pt x="21988" y="10887"/>
                  <a:pt x="22010" y="10869"/>
                  <a:pt x="22003" y="10843"/>
                </a:cubicBezTo>
                <a:cubicBezTo>
                  <a:pt x="21998" y="10823"/>
                  <a:pt x="21992" y="10804"/>
                  <a:pt x="21987" y="10782"/>
                </a:cubicBezTo>
                <a:cubicBezTo>
                  <a:pt x="21983" y="10764"/>
                  <a:pt x="21969" y="10757"/>
                  <a:pt x="21955" y="10757"/>
                </a:cubicBezTo>
                <a:close/>
                <a:moveTo>
                  <a:pt x="15029" y="10846"/>
                </a:moveTo>
                <a:cubicBezTo>
                  <a:pt x="15012" y="10846"/>
                  <a:pt x="15002" y="10869"/>
                  <a:pt x="15020" y="10878"/>
                </a:cubicBezTo>
                <a:cubicBezTo>
                  <a:pt x="15030" y="10883"/>
                  <a:pt x="15039" y="10889"/>
                  <a:pt x="15049" y="10894"/>
                </a:cubicBezTo>
                <a:cubicBezTo>
                  <a:pt x="15052" y="10895"/>
                  <a:pt x="15055" y="10896"/>
                  <a:pt x="15058" y="10896"/>
                </a:cubicBezTo>
                <a:cubicBezTo>
                  <a:pt x="15074" y="10896"/>
                  <a:pt x="15085" y="10872"/>
                  <a:pt x="15068" y="10864"/>
                </a:cubicBezTo>
                <a:cubicBezTo>
                  <a:pt x="15057" y="10858"/>
                  <a:pt x="15048" y="10853"/>
                  <a:pt x="15037" y="10848"/>
                </a:cubicBezTo>
                <a:cubicBezTo>
                  <a:pt x="15034" y="10846"/>
                  <a:pt x="15032" y="10846"/>
                  <a:pt x="15029" y="10846"/>
                </a:cubicBezTo>
                <a:close/>
                <a:moveTo>
                  <a:pt x="12741" y="10828"/>
                </a:moveTo>
                <a:cubicBezTo>
                  <a:pt x="12695" y="10828"/>
                  <a:pt x="12695" y="10899"/>
                  <a:pt x="12741" y="10899"/>
                </a:cubicBezTo>
                <a:lnTo>
                  <a:pt x="12770" y="10899"/>
                </a:lnTo>
                <a:cubicBezTo>
                  <a:pt x="12817" y="10899"/>
                  <a:pt x="12817" y="10828"/>
                  <a:pt x="12770" y="10828"/>
                </a:cubicBezTo>
                <a:close/>
                <a:moveTo>
                  <a:pt x="2005" y="10828"/>
                </a:moveTo>
                <a:cubicBezTo>
                  <a:pt x="1971" y="10828"/>
                  <a:pt x="1958" y="10885"/>
                  <a:pt x="1997" y="10898"/>
                </a:cubicBezTo>
                <a:cubicBezTo>
                  <a:pt x="2014" y="10903"/>
                  <a:pt x="2027" y="10909"/>
                  <a:pt x="2042" y="10914"/>
                </a:cubicBezTo>
                <a:cubicBezTo>
                  <a:pt x="2046" y="10915"/>
                  <a:pt x="2050" y="10916"/>
                  <a:pt x="2054" y="10916"/>
                </a:cubicBezTo>
                <a:cubicBezTo>
                  <a:pt x="2088" y="10916"/>
                  <a:pt x="2101" y="10858"/>
                  <a:pt x="2062" y="10846"/>
                </a:cubicBezTo>
                <a:cubicBezTo>
                  <a:pt x="2046" y="10841"/>
                  <a:pt x="2032" y="10835"/>
                  <a:pt x="2017" y="10830"/>
                </a:cubicBezTo>
                <a:cubicBezTo>
                  <a:pt x="2013" y="10829"/>
                  <a:pt x="2009" y="10828"/>
                  <a:pt x="2005" y="10828"/>
                </a:cubicBezTo>
                <a:close/>
                <a:moveTo>
                  <a:pt x="4696" y="10868"/>
                </a:moveTo>
                <a:cubicBezTo>
                  <a:pt x="4650" y="10868"/>
                  <a:pt x="4650" y="10938"/>
                  <a:pt x="4696" y="10938"/>
                </a:cubicBezTo>
                <a:cubicBezTo>
                  <a:pt x="4741" y="10938"/>
                  <a:pt x="4741" y="10868"/>
                  <a:pt x="4696" y="10868"/>
                </a:cubicBezTo>
                <a:close/>
                <a:moveTo>
                  <a:pt x="14427" y="10824"/>
                </a:moveTo>
                <a:cubicBezTo>
                  <a:pt x="14415" y="10824"/>
                  <a:pt x="14402" y="10832"/>
                  <a:pt x="14396" y="10843"/>
                </a:cubicBezTo>
                <a:cubicBezTo>
                  <a:pt x="14385" y="10860"/>
                  <a:pt x="14393" y="10879"/>
                  <a:pt x="14409" y="10891"/>
                </a:cubicBezTo>
                <a:cubicBezTo>
                  <a:pt x="14429" y="10907"/>
                  <a:pt x="14449" y="10921"/>
                  <a:pt x="14470" y="10936"/>
                </a:cubicBezTo>
                <a:cubicBezTo>
                  <a:pt x="14474" y="10939"/>
                  <a:pt x="14480" y="10941"/>
                  <a:pt x="14485" y="10941"/>
                </a:cubicBezTo>
                <a:cubicBezTo>
                  <a:pt x="14498" y="10941"/>
                  <a:pt x="14512" y="10933"/>
                  <a:pt x="14518" y="10922"/>
                </a:cubicBezTo>
                <a:cubicBezTo>
                  <a:pt x="14528" y="10904"/>
                  <a:pt x="14520" y="10886"/>
                  <a:pt x="14504" y="10874"/>
                </a:cubicBezTo>
                <a:cubicBezTo>
                  <a:pt x="14484" y="10858"/>
                  <a:pt x="14465" y="10844"/>
                  <a:pt x="14445" y="10830"/>
                </a:cubicBezTo>
                <a:cubicBezTo>
                  <a:pt x="14439" y="10826"/>
                  <a:pt x="14434" y="10824"/>
                  <a:pt x="14427" y="10824"/>
                </a:cubicBezTo>
                <a:close/>
                <a:moveTo>
                  <a:pt x="2637" y="10877"/>
                </a:moveTo>
                <a:cubicBezTo>
                  <a:pt x="2591" y="10877"/>
                  <a:pt x="2591" y="10947"/>
                  <a:pt x="2637" y="10947"/>
                </a:cubicBezTo>
                <a:cubicBezTo>
                  <a:pt x="2682" y="10947"/>
                  <a:pt x="2682" y="10877"/>
                  <a:pt x="2637" y="10877"/>
                </a:cubicBezTo>
                <a:close/>
                <a:moveTo>
                  <a:pt x="2924" y="10865"/>
                </a:moveTo>
                <a:cubicBezTo>
                  <a:pt x="2891" y="10865"/>
                  <a:pt x="2869" y="10913"/>
                  <a:pt x="2905" y="10931"/>
                </a:cubicBezTo>
                <a:cubicBezTo>
                  <a:pt x="2916" y="10936"/>
                  <a:pt x="2925" y="10941"/>
                  <a:pt x="2936" y="10946"/>
                </a:cubicBezTo>
                <a:cubicBezTo>
                  <a:pt x="2941" y="10949"/>
                  <a:pt x="2946" y="10950"/>
                  <a:pt x="2951" y="10950"/>
                </a:cubicBezTo>
                <a:cubicBezTo>
                  <a:pt x="2983" y="10950"/>
                  <a:pt x="3006" y="10902"/>
                  <a:pt x="2970" y="10885"/>
                </a:cubicBezTo>
                <a:cubicBezTo>
                  <a:pt x="2960" y="10879"/>
                  <a:pt x="2951" y="10874"/>
                  <a:pt x="2941" y="10869"/>
                </a:cubicBezTo>
                <a:cubicBezTo>
                  <a:pt x="2935" y="10866"/>
                  <a:pt x="2929" y="10865"/>
                  <a:pt x="2924" y="10865"/>
                </a:cubicBezTo>
                <a:close/>
                <a:moveTo>
                  <a:pt x="4069" y="10866"/>
                </a:moveTo>
                <a:cubicBezTo>
                  <a:pt x="4064" y="10866"/>
                  <a:pt x="4059" y="10867"/>
                  <a:pt x="4054" y="10868"/>
                </a:cubicBezTo>
                <a:cubicBezTo>
                  <a:pt x="4015" y="10877"/>
                  <a:pt x="4026" y="10936"/>
                  <a:pt x="4064" y="10937"/>
                </a:cubicBezTo>
                <a:cubicBezTo>
                  <a:pt x="4070" y="10947"/>
                  <a:pt x="4082" y="10952"/>
                  <a:pt x="4093" y="10952"/>
                </a:cubicBezTo>
                <a:cubicBezTo>
                  <a:pt x="4099" y="10952"/>
                  <a:pt x="4106" y="10950"/>
                  <a:pt x="4111" y="10947"/>
                </a:cubicBezTo>
                <a:cubicBezTo>
                  <a:pt x="4130" y="10937"/>
                  <a:pt x="4132" y="10916"/>
                  <a:pt x="4125" y="10899"/>
                </a:cubicBezTo>
                <a:cubicBezTo>
                  <a:pt x="4114" y="10877"/>
                  <a:pt x="4093" y="10866"/>
                  <a:pt x="4069" y="10866"/>
                </a:cubicBezTo>
                <a:close/>
                <a:moveTo>
                  <a:pt x="6724" y="10874"/>
                </a:moveTo>
                <a:cubicBezTo>
                  <a:pt x="6706" y="10874"/>
                  <a:pt x="6688" y="10886"/>
                  <a:pt x="6688" y="10909"/>
                </a:cubicBezTo>
                <a:lnTo>
                  <a:pt x="6688" y="10938"/>
                </a:lnTo>
                <a:cubicBezTo>
                  <a:pt x="6688" y="10961"/>
                  <a:pt x="6706" y="10973"/>
                  <a:pt x="6724" y="10973"/>
                </a:cubicBezTo>
                <a:cubicBezTo>
                  <a:pt x="6742" y="10973"/>
                  <a:pt x="6759" y="10961"/>
                  <a:pt x="6759" y="10938"/>
                </a:cubicBezTo>
                <a:lnTo>
                  <a:pt x="6759" y="10909"/>
                </a:lnTo>
                <a:cubicBezTo>
                  <a:pt x="6759" y="10886"/>
                  <a:pt x="6742" y="10874"/>
                  <a:pt x="6724" y="10874"/>
                </a:cubicBezTo>
                <a:close/>
                <a:moveTo>
                  <a:pt x="5093" y="10852"/>
                </a:moveTo>
                <a:cubicBezTo>
                  <a:pt x="5090" y="10852"/>
                  <a:pt x="5087" y="10852"/>
                  <a:pt x="5084" y="10853"/>
                </a:cubicBezTo>
                <a:cubicBezTo>
                  <a:pt x="5075" y="10856"/>
                  <a:pt x="5069" y="10861"/>
                  <a:pt x="5064" y="10868"/>
                </a:cubicBezTo>
                <a:cubicBezTo>
                  <a:pt x="5059" y="10858"/>
                  <a:pt x="5049" y="10852"/>
                  <a:pt x="5036" y="10852"/>
                </a:cubicBezTo>
                <a:cubicBezTo>
                  <a:pt x="4990" y="10852"/>
                  <a:pt x="4990" y="10922"/>
                  <a:pt x="5036" y="10922"/>
                </a:cubicBezTo>
                <a:cubicBezTo>
                  <a:pt x="5048" y="10922"/>
                  <a:pt x="5057" y="10917"/>
                  <a:pt x="5063" y="10910"/>
                </a:cubicBezTo>
                <a:cubicBezTo>
                  <a:pt x="5073" y="10942"/>
                  <a:pt x="5100" y="10968"/>
                  <a:pt x="5132" y="10979"/>
                </a:cubicBezTo>
                <a:cubicBezTo>
                  <a:pt x="5137" y="10980"/>
                  <a:pt x="5141" y="10981"/>
                  <a:pt x="5144" y="10981"/>
                </a:cubicBezTo>
                <a:cubicBezTo>
                  <a:pt x="5176" y="10981"/>
                  <a:pt x="5187" y="10925"/>
                  <a:pt x="5149" y="10911"/>
                </a:cubicBezTo>
                <a:cubicBezTo>
                  <a:pt x="5133" y="10905"/>
                  <a:pt x="5128" y="10893"/>
                  <a:pt x="5127" y="10878"/>
                </a:cubicBezTo>
                <a:cubicBezTo>
                  <a:pt x="5125" y="10862"/>
                  <a:pt x="5108" y="10852"/>
                  <a:pt x="5093" y="10852"/>
                </a:cubicBezTo>
                <a:close/>
                <a:moveTo>
                  <a:pt x="14066" y="10899"/>
                </a:moveTo>
                <a:cubicBezTo>
                  <a:pt x="14058" y="10899"/>
                  <a:pt x="14050" y="10902"/>
                  <a:pt x="14042" y="10910"/>
                </a:cubicBezTo>
                <a:lnTo>
                  <a:pt x="14027" y="10925"/>
                </a:lnTo>
                <a:cubicBezTo>
                  <a:pt x="14002" y="10950"/>
                  <a:pt x="14025" y="10986"/>
                  <a:pt x="14052" y="10986"/>
                </a:cubicBezTo>
                <a:cubicBezTo>
                  <a:pt x="14061" y="10986"/>
                  <a:pt x="14069" y="10982"/>
                  <a:pt x="14077" y="10975"/>
                </a:cubicBezTo>
                <a:lnTo>
                  <a:pt x="14091" y="10959"/>
                </a:lnTo>
                <a:cubicBezTo>
                  <a:pt x="14117" y="10934"/>
                  <a:pt x="14093" y="10899"/>
                  <a:pt x="14066" y="10899"/>
                </a:cubicBezTo>
                <a:close/>
                <a:moveTo>
                  <a:pt x="20377" y="10869"/>
                </a:moveTo>
                <a:cubicBezTo>
                  <a:pt x="20337" y="10869"/>
                  <a:pt x="20300" y="10922"/>
                  <a:pt x="20337" y="10959"/>
                </a:cubicBezTo>
                <a:lnTo>
                  <a:pt x="20353" y="10975"/>
                </a:lnTo>
                <a:cubicBezTo>
                  <a:pt x="20364" y="10986"/>
                  <a:pt x="20377" y="10991"/>
                  <a:pt x="20389" y="10991"/>
                </a:cubicBezTo>
                <a:cubicBezTo>
                  <a:pt x="20430" y="10991"/>
                  <a:pt x="20466" y="10937"/>
                  <a:pt x="20428" y="10900"/>
                </a:cubicBezTo>
                <a:lnTo>
                  <a:pt x="20413" y="10885"/>
                </a:lnTo>
                <a:cubicBezTo>
                  <a:pt x="20402" y="10874"/>
                  <a:pt x="20389" y="10869"/>
                  <a:pt x="20377" y="10869"/>
                </a:cubicBezTo>
                <a:close/>
                <a:moveTo>
                  <a:pt x="6520" y="10869"/>
                </a:moveTo>
                <a:cubicBezTo>
                  <a:pt x="6501" y="10869"/>
                  <a:pt x="6484" y="10877"/>
                  <a:pt x="6473" y="10895"/>
                </a:cubicBezTo>
                <a:cubicBezTo>
                  <a:pt x="6461" y="10919"/>
                  <a:pt x="6467" y="10956"/>
                  <a:pt x="6493" y="10968"/>
                </a:cubicBezTo>
                <a:cubicBezTo>
                  <a:pt x="6504" y="10974"/>
                  <a:pt x="6513" y="10979"/>
                  <a:pt x="6524" y="10984"/>
                </a:cubicBezTo>
                <a:cubicBezTo>
                  <a:pt x="6532" y="10989"/>
                  <a:pt x="6542" y="10991"/>
                  <a:pt x="6551" y="10991"/>
                </a:cubicBezTo>
                <a:cubicBezTo>
                  <a:pt x="6569" y="10991"/>
                  <a:pt x="6586" y="10982"/>
                  <a:pt x="6597" y="10964"/>
                </a:cubicBezTo>
                <a:cubicBezTo>
                  <a:pt x="6611" y="10941"/>
                  <a:pt x="6603" y="10904"/>
                  <a:pt x="6577" y="10891"/>
                </a:cubicBezTo>
                <a:cubicBezTo>
                  <a:pt x="6567" y="10886"/>
                  <a:pt x="6557" y="10880"/>
                  <a:pt x="6547" y="10875"/>
                </a:cubicBezTo>
                <a:cubicBezTo>
                  <a:pt x="6538" y="10871"/>
                  <a:pt x="6529" y="10869"/>
                  <a:pt x="6520" y="10869"/>
                </a:cubicBezTo>
                <a:close/>
                <a:moveTo>
                  <a:pt x="533" y="10932"/>
                </a:moveTo>
                <a:cubicBezTo>
                  <a:pt x="487" y="10932"/>
                  <a:pt x="487" y="11003"/>
                  <a:pt x="533" y="11003"/>
                </a:cubicBezTo>
                <a:cubicBezTo>
                  <a:pt x="580" y="11003"/>
                  <a:pt x="580" y="10932"/>
                  <a:pt x="533" y="10932"/>
                </a:cubicBezTo>
                <a:close/>
                <a:moveTo>
                  <a:pt x="9301" y="10971"/>
                </a:moveTo>
                <a:cubicBezTo>
                  <a:pt x="9277" y="10971"/>
                  <a:pt x="9277" y="11006"/>
                  <a:pt x="9301" y="11006"/>
                </a:cubicBezTo>
                <a:cubicBezTo>
                  <a:pt x="9324" y="11006"/>
                  <a:pt x="9324" y="10971"/>
                  <a:pt x="9301" y="10971"/>
                </a:cubicBezTo>
                <a:close/>
                <a:moveTo>
                  <a:pt x="5651" y="10943"/>
                </a:moveTo>
                <a:cubicBezTo>
                  <a:pt x="5623" y="10943"/>
                  <a:pt x="5600" y="10979"/>
                  <a:pt x="5625" y="11004"/>
                </a:cubicBezTo>
                <a:lnTo>
                  <a:pt x="5641" y="11020"/>
                </a:lnTo>
                <a:cubicBezTo>
                  <a:pt x="5648" y="11027"/>
                  <a:pt x="5656" y="11030"/>
                  <a:pt x="5664" y="11030"/>
                </a:cubicBezTo>
                <a:cubicBezTo>
                  <a:pt x="5691" y="11030"/>
                  <a:pt x="5716" y="10994"/>
                  <a:pt x="5691" y="10969"/>
                </a:cubicBezTo>
                <a:lnTo>
                  <a:pt x="5675" y="10954"/>
                </a:lnTo>
                <a:cubicBezTo>
                  <a:pt x="5667" y="10946"/>
                  <a:pt x="5659" y="10943"/>
                  <a:pt x="5651" y="10943"/>
                </a:cubicBezTo>
                <a:close/>
                <a:moveTo>
                  <a:pt x="17761" y="10985"/>
                </a:moveTo>
                <a:cubicBezTo>
                  <a:pt x="17715" y="10985"/>
                  <a:pt x="17715" y="11056"/>
                  <a:pt x="17761" y="11056"/>
                </a:cubicBezTo>
                <a:lnTo>
                  <a:pt x="17777" y="11056"/>
                </a:lnTo>
                <a:cubicBezTo>
                  <a:pt x="17823" y="11056"/>
                  <a:pt x="17823" y="10985"/>
                  <a:pt x="17777" y="10985"/>
                </a:cubicBezTo>
                <a:close/>
                <a:moveTo>
                  <a:pt x="21533" y="11011"/>
                </a:moveTo>
                <a:cubicBezTo>
                  <a:pt x="21515" y="11011"/>
                  <a:pt x="21497" y="11023"/>
                  <a:pt x="21497" y="11046"/>
                </a:cubicBezTo>
                <a:lnTo>
                  <a:pt x="21497" y="11062"/>
                </a:lnTo>
                <a:cubicBezTo>
                  <a:pt x="21497" y="11085"/>
                  <a:pt x="21515" y="11096"/>
                  <a:pt x="21533" y="11096"/>
                </a:cubicBezTo>
                <a:cubicBezTo>
                  <a:pt x="21550" y="11096"/>
                  <a:pt x="21568" y="11085"/>
                  <a:pt x="21568" y="11062"/>
                </a:cubicBezTo>
                <a:lnTo>
                  <a:pt x="21568" y="11046"/>
                </a:lnTo>
                <a:cubicBezTo>
                  <a:pt x="21568" y="11023"/>
                  <a:pt x="21550" y="11011"/>
                  <a:pt x="21533" y="11011"/>
                </a:cubicBezTo>
                <a:close/>
                <a:moveTo>
                  <a:pt x="22601" y="11029"/>
                </a:moveTo>
                <a:cubicBezTo>
                  <a:pt x="22573" y="11029"/>
                  <a:pt x="22550" y="11065"/>
                  <a:pt x="22575" y="11089"/>
                </a:cubicBezTo>
                <a:lnTo>
                  <a:pt x="22591" y="11105"/>
                </a:lnTo>
                <a:cubicBezTo>
                  <a:pt x="22598" y="11112"/>
                  <a:pt x="22606" y="11115"/>
                  <a:pt x="22614" y="11115"/>
                </a:cubicBezTo>
                <a:cubicBezTo>
                  <a:pt x="22642" y="11115"/>
                  <a:pt x="22666" y="11080"/>
                  <a:pt x="22641" y="11055"/>
                </a:cubicBezTo>
                <a:cubicBezTo>
                  <a:pt x="22636" y="11048"/>
                  <a:pt x="22630" y="11043"/>
                  <a:pt x="22625" y="11040"/>
                </a:cubicBezTo>
                <a:cubicBezTo>
                  <a:pt x="22617" y="11032"/>
                  <a:pt x="22609" y="11029"/>
                  <a:pt x="22601" y="11029"/>
                </a:cubicBezTo>
                <a:close/>
                <a:moveTo>
                  <a:pt x="2878" y="11057"/>
                </a:moveTo>
                <a:cubicBezTo>
                  <a:pt x="2832" y="11057"/>
                  <a:pt x="2832" y="11129"/>
                  <a:pt x="2878" y="11129"/>
                </a:cubicBezTo>
                <a:cubicBezTo>
                  <a:pt x="2923" y="11129"/>
                  <a:pt x="2923" y="11057"/>
                  <a:pt x="2878" y="11057"/>
                </a:cubicBezTo>
                <a:close/>
                <a:moveTo>
                  <a:pt x="5430" y="11066"/>
                </a:moveTo>
                <a:cubicBezTo>
                  <a:pt x="5384" y="11066"/>
                  <a:pt x="5384" y="11136"/>
                  <a:pt x="5430" y="11136"/>
                </a:cubicBezTo>
                <a:lnTo>
                  <a:pt x="5446" y="11136"/>
                </a:lnTo>
                <a:cubicBezTo>
                  <a:pt x="5492" y="11136"/>
                  <a:pt x="5492" y="11066"/>
                  <a:pt x="5446" y="11066"/>
                </a:cubicBezTo>
                <a:close/>
                <a:moveTo>
                  <a:pt x="14787" y="11038"/>
                </a:moveTo>
                <a:cubicBezTo>
                  <a:pt x="14759" y="11038"/>
                  <a:pt x="14735" y="11074"/>
                  <a:pt x="14761" y="11098"/>
                </a:cubicBezTo>
                <a:cubicBezTo>
                  <a:pt x="14771" y="11109"/>
                  <a:pt x="14782" y="11118"/>
                  <a:pt x="14792" y="11127"/>
                </a:cubicBezTo>
                <a:cubicBezTo>
                  <a:pt x="14800" y="11134"/>
                  <a:pt x="14808" y="11137"/>
                  <a:pt x="14816" y="11137"/>
                </a:cubicBezTo>
                <a:cubicBezTo>
                  <a:pt x="14844" y="11137"/>
                  <a:pt x="14869" y="11102"/>
                  <a:pt x="14843" y="11077"/>
                </a:cubicBezTo>
                <a:cubicBezTo>
                  <a:pt x="14832" y="11067"/>
                  <a:pt x="14822" y="11057"/>
                  <a:pt x="14811" y="11048"/>
                </a:cubicBezTo>
                <a:cubicBezTo>
                  <a:pt x="14804" y="11041"/>
                  <a:pt x="14795" y="11038"/>
                  <a:pt x="14787" y="11038"/>
                </a:cubicBezTo>
                <a:close/>
                <a:moveTo>
                  <a:pt x="13417" y="10995"/>
                </a:moveTo>
                <a:cubicBezTo>
                  <a:pt x="13397" y="10995"/>
                  <a:pt x="13375" y="11013"/>
                  <a:pt x="13380" y="11040"/>
                </a:cubicBezTo>
                <a:lnTo>
                  <a:pt x="13396" y="11114"/>
                </a:lnTo>
                <a:cubicBezTo>
                  <a:pt x="13399" y="11132"/>
                  <a:pt x="13412" y="11139"/>
                  <a:pt x="13426" y="11139"/>
                </a:cubicBezTo>
                <a:cubicBezTo>
                  <a:pt x="13446" y="11139"/>
                  <a:pt x="13469" y="11122"/>
                  <a:pt x="13463" y="11095"/>
                </a:cubicBezTo>
                <a:cubicBezTo>
                  <a:pt x="13459" y="11071"/>
                  <a:pt x="13454" y="11047"/>
                  <a:pt x="13448" y="11021"/>
                </a:cubicBezTo>
                <a:cubicBezTo>
                  <a:pt x="13444" y="11003"/>
                  <a:pt x="13431" y="10995"/>
                  <a:pt x="13417" y="10995"/>
                </a:cubicBezTo>
                <a:close/>
                <a:moveTo>
                  <a:pt x="5639" y="11081"/>
                </a:moveTo>
                <a:cubicBezTo>
                  <a:pt x="5596" y="11081"/>
                  <a:pt x="5595" y="11152"/>
                  <a:pt x="5641" y="11152"/>
                </a:cubicBezTo>
                <a:cubicBezTo>
                  <a:pt x="5687" y="11152"/>
                  <a:pt x="5687" y="11081"/>
                  <a:pt x="5641" y="11081"/>
                </a:cubicBezTo>
                <a:cubicBezTo>
                  <a:pt x="5640" y="11081"/>
                  <a:pt x="5639" y="11081"/>
                  <a:pt x="5639" y="11081"/>
                </a:cubicBezTo>
                <a:close/>
                <a:moveTo>
                  <a:pt x="2458" y="11009"/>
                </a:moveTo>
                <a:cubicBezTo>
                  <a:pt x="2412" y="11009"/>
                  <a:pt x="2381" y="11079"/>
                  <a:pt x="2430" y="11109"/>
                </a:cubicBezTo>
                <a:cubicBezTo>
                  <a:pt x="2455" y="11124"/>
                  <a:pt x="2479" y="11139"/>
                  <a:pt x="2504" y="11153"/>
                </a:cubicBezTo>
                <a:cubicBezTo>
                  <a:pt x="2514" y="11159"/>
                  <a:pt x="2523" y="11161"/>
                  <a:pt x="2532" y="11161"/>
                </a:cubicBezTo>
                <a:cubicBezTo>
                  <a:pt x="2578" y="11161"/>
                  <a:pt x="2608" y="11091"/>
                  <a:pt x="2560" y="11062"/>
                </a:cubicBezTo>
                <a:cubicBezTo>
                  <a:pt x="2534" y="11046"/>
                  <a:pt x="2509" y="11031"/>
                  <a:pt x="2485" y="11017"/>
                </a:cubicBezTo>
                <a:cubicBezTo>
                  <a:pt x="2476" y="11011"/>
                  <a:pt x="2467" y="11009"/>
                  <a:pt x="2458" y="11009"/>
                </a:cubicBezTo>
                <a:close/>
                <a:moveTo>
                  <a:pt x="24052" y="11078"/>
                </a:moveTo>
                <a:cubicBezTo>
                  <a:pt x="24028" y="11078"/>
                  <a:pt x="24004" y="11103"/>
                  <a:pt x="24019" y="11131"/>
                </a:cubicBezTo>
                <a:cubicBezTo>
                  <a:pt x="24024" y="11141"/>
                  <a:pt x="24029" y="11151"/>
                  <a:pt x="24034" y="11161"/>
                </a:cubicBezTo>
                <a:cubicBezTo>
                  <a:pt x="24041" y="11174"/>
                  <a:pt x="24051" y="11179"/>
                  <a:pt x="24062" y="11179"/>
                </a:cubicBezTo>
                <a:cubicBezTo>
                  <a:pt x="24085" y="11179"/>
                  <a:pt x="24109" y="11154"/>
                  <a:pt x="24095" y="11125"/>
                </a:cubicBezTo>
                <a:cubicBezTo>
                  <a:pt x="24090" y="11115"/>
                  <a:pt x="24085" y="11106"/>
                  <a:pt x="24079" y="11095"/>
                </a:cubicBezTo>
                <a:cubicBezTo>
                  <a:pt x="24073" y="11083"/>
                  <a:pt x="24062" y="11078"/>
                  <a:pt x="24052" y="11078"/>
                </a:cubicBezTo>
                <a:close/>
                <a:moveTo>
                  <a:pt x="7018" y="11064"/>
                </a:moveTo>
                <a:cubicBezTo>
                  <a:pt x="6977" y="11064"/>
                  <a:pt x="6940" y="11117"/>
                  <a:pt x="6977" y="11155"/>
                </a:cubicBezTo>
                <a:lnTo>
                  <a:pt x="6993" y="11171"/>
                </a:lnTo>
                <a:cubicBezTo>
                  <a:pt x="7004" y="11182"/>
                  <a:pt x="7017" y="11186"/>
                  <a:pt x="7029" y="11186"/>
                </a:cubicBezTo>
                <a:cubicBezTo>
                  <a:pt x="7070" y="11186"/>
                  <a:pt x="7107" y="11133"/>
                  <a:pt x="7069" y="11095"/>
                </a:cubicBezTo>
                <a:lnTo>
                  <a:pt x="7054" y="11079"/>
                </a:lnTo>
                <a:cubicBezTo>
                  <a:pt x="7043" y="11068"/>
                  <a:pt x="7030" y="11064"/>
                  <a:pt x="7018" y="11064"/>
                </a:cubicBezTo>
                <a:close/>
                <a:moveTo>
                  <a:pt x="9438" y="11122"/>
                </a:moveTo>
                <a:cubicBezTo>
                  <a:pt x="9426" y="11122"/>
                  <a:pt x="9414" y="11135"/>
                  <a:pt x="9421" y="11149"/>
                </a:cubicBezTo>
                <a:cubicBezTo>
                  <a:pt x="9427" y="11160"/>
                  <a:pt x="9432" y="11168"/>
                  <a:pt x="9437" y="11179"/>
                </a:cubicBezTo>
                <a:cubicBezTo>
                  <a:pt x="9440" y="11186"/>
                  <a:pt x="9446" y="11188"/>
                  <a:pt x="9451" y="11188"/>
                </a:cubicBezTo>
                <a:cubicBezTo>
                  <a:pt x="9462" y="11188"/>
                  <a:pt x="9474" y="11175"/>
                  <a:pt x="9467" y="11161"/>
                </a:cubicBezTo>
                <a:cubicBezTo>
                  <a:pt x="9460" y="11151"/>
                  <a:pt x="9455" y="11141"/>
                  <a:pt x="9452" y="11131"/>
                </a:cubicBezTo>
                <a:cubicBezTo>
                  <a:pt x="9448" y="11124"/>
                  <a:pt x="9443" y="11122"/>
                  <a:pt x="9438" y="11122"/>
                </a:cubicBezTo>
                <a:close/>
                <a:moveTo>
                  <a:pt x="8924" y="11071"/>
                </a:moveTo>
                <a:cubicBezTo>
                  <a:pt x="8915" y="11071"/>
                  <a:pt x="8906" y="11073"/>
                  <a:pt x="8898" y="11077"/>
                </a:cubicBezTo>
                <a:cubicBezTo>
                  <a:pt x="8887" y="11083"/>
                  <a:pt x="8878" y="11088"/>
                  <a:pt x="8867" y="11093"/>
                </a:cubicBezTo>
                <a:cubicBezTo>
                  <a:pt x="8841" y="11106"/>
                  <a:pt x="8835" y="11141"/>
                  <a:pt x="8847" y="11166"/>
                </a:cubicBezTo>
                <a:cubicBezTo>
                  <a:pt x="8858" y="11184"/>
                  <a:pt x="8876" y="11193"/>
                  <a:pt x="8895" y="11193"/>
                </a:cubicBezTo>
                <a:cubicBezTo>
                  <a:pt x="8904" y="11193"/>
                  <a:pt x="8913" y="11190"/>
                  <a:pt x="8921" y="11186"/>
                </a:cubicBezTo>
                <a:cubicBezTo>
                  <a:pt x="8931" y="11181"/>
                  <a:pt x="8940" y="11176"/>
                  <a:pt x="8951" y="11171"/>
                </a:cubicBezTo>
                <a:cubicBezTo>
                  <a:pt x="8977" y="11157"/>
                  <a:pt x="8983" y="11121"/>
                  <a:pt x="8971" y="11097"/>
                </a:cubicBezTo>
                <a:cubicBezTo>
                  <a:pt x="8960" y="11080"/>
                  <a:pt x="8943" y="11071"/>
                  <a:pt x="8924" y="11071"/>
                </a:cubicBezTo>
                <a:close/>
                <a:moveTo>
                  <a:pt x="9961" y="11088"/>
                </a:moveTo>
                <a:cubicBezTo>
                  <a:pt x="9893" y="11088"/>
                  <a:pt x="9891" y="11194"/>
                  <a:pt x="9961" y="11195"/>
                </a:cubicBezTo>
                <a:lnTo>
                  <a:pt x="9991" y="11195"/>
                </a:lnTo>
                <a:cubicBezTo>
                  <a:pt x="10059" y="11195"/>
                  <a:pt x="10060" y="11088"/>
                  <a:pt x="9991" y="11088"/>
                </a:cubicBezTo>
                <a:close/>
                <a:moveTo>
                  <a:pt x="13931" y="11109"/>
                </a:moveTo>
                <a:cubicBezTo>
                  <a:pt x="13904" y="11109"/>
                  <a:pt x="13880" y="11144"/>
                  <a:pt x="13905" y="11168"/>
                </a:cubicBezTo>
                <a:lnTo>
                  <a:pt x="13921" y="11184"/>
                </a:lnTo>
                <a:cubicBezTo>
                  <a:pt x="13928" y="11192"/>
                  <a:pt x="13937" y="11195"/>
                  <a:pt x="13945" y="11195"/>
                </a:cubicBezTo>
                <a:cubicBezTo>
                  <a:pt x="13972" y="11195"/>
                  <a:pt x="13996" y="11160"/>
                  <a:pt x="13970" y="11135"/>
                </a:cubicBezTo>
                <a:lnTo>
                  <a:pt x="13954" y="11119"/>
                </a:lnTo>
                <a:cubicBezTo>
                  <a:pt x="13947" y="11112"/>
                  <a:pt x="13939" y="11109"/>
                  <a:pt x="13931" y="11109"/>
                </a:cubicBezTo>
                <a:close/>
                <a:moveTo>
                  <a:pt x="11975" y="11096"/>
                </a:moveTo>
                <a:cubicBezTo>
                  <a:pt x="11957" y="11096"/>
                  <a:pt x="11940" y="11108"/>
                  <a:pt x="11940" y="11131"/>
                </a:cubicBezTo>
                <a:lnTo>
                  <a:pt x="11940" y="11161"/>
                </a:lnTo>
                <a:cubicBezTo>
                  <a:pt x="11939" y="11184"/>
                  <a:pt x="11956" y="11196"/>
                  <a:pt x="11974" y="11196"/>
                </a:cubicBezTo>
                <a:cubicBezTo>
                  <a:pt x="11992" y="11196"/>
                  <a:pt x="12010" y="11185"/>
                  <a:pt x="12010" y="11161"/>
                </a:cubicBezTo>
                <a:lnTo>
                  <a:pt x="12010" y="11131"/>
                </a:lnTo>
                <a:cubicBezTo>
                  <a:pt x="12010" y="11108"/>
                  <a:pt x="11992" y="11096"/>
                  <a:pt x="11975" y="11096"/>
                </a:cubicBezTo>
                <a:close/>
                <a:moveTo>
                  <a:pt x="5043" y="11107"/>
                </a:moveTo>
                <a:cubicBezTo>
                  <a:pt x="5020" y="11107"/>
                  <a:pt x="4995" y="11133"/>
                  <a:pt x="5009" y="11161"/>
                </a:cubicBezTo>
                <a:cubicBezTo>
                  <a:pt x="5015" y="11172"/>
                  <a:pt x="5019" y="11181"/>
                  <a:pt x="5026" y="11191"/>
                </a:cubicBezTo>
                <a:cubicBezTo>
                  <a:pt x="5032" y="11204"/>
                  <a:pt x="5043" y="11209"/>
                  <a:pt x="5053" y="11209"/>
                </a:cubicBezTo>
                <a:cubicBezTo>
                  <a:pt x="5077" y="11209"/>
                  <a:pt x="5101" y="11184"/>
                  <a:pt x="5086" y="11156"/>
                </a:cubicBezTo>
                <a:cubicBezTo>
                  <a:pt x="5081" y="11145"/>
                  <a:pt x="5076" y="11136"/>
                  <a:pt x="5071" y="11125"/>
                </a:cubicBezTo>
                <a:cubicBezTo>
                  <a:pt x="5064" y="11113"/>
                  <a:pt x="5054" y="11107"/>
                  <a:pt x="5043" y="11107"/>
                </a:cubicBezTo>
                <a:close/>
                <a:moveTo>
                  <a:pt x="15568" y="11099"/>
                </a:moveTo>
                <a:cubicBezTo>
                  <a:pt x="15563" y="11099"/>
                  <a:pt x="15557" y="11100"/>
                  <a:pt x="15551" y="11103"/>
                </a:cubicBezTo>
                <a:cubicBezTo>
                  <a:pt x="15535" y="11113"/>
                  <a:pt x="15526" y="11136"/>
                  <a:pt x="15538" y="11152"/>
                </a:cubicBezTo>
                <a:cubicBezTo>
                  <a:pt x="15554" y="11172"/>
                  <a:pt x="15568" y="11193"/>
                  <a:pt x="15582" y="11212"/>
                </a:cubicBezTo>
                <a:cubicBezTo>
                  <a:pt x="15590" y="11223"/>
                  <a:pt x="15601" y="11230"/>
                  <a:pt x="15613" y="11230"/>
                </a:cubicBezTo>
                <a:cubicBezTo>
                  <a:pt x="15619" y="11230"/>
                  <a:pt x="15625" y="11228"/>
                  <a:pt x="15630" y="11225"/>
                </a:cubicBezTo>
                <a:cubicBezTo>
                  <a:pt x="15646" y="11216"/>
                  <a:pt x="15656" y="11193"/>
                  <a:pt x="15644" y="11177"/>
                </a:cubicBezTo>
                <a:cubicBezTo>
                  <a:pt x="15629" y="11157"/>
                  <a:pt x="15614" y="11137"/>
                  <a:pt x="15599" y="11116"/>
                </a:cubicBezTo>
                <a:cubicBezTo>
                  <a:pt x="15591" y="11105"/>
                  <a:pt x="15580" y="11099"/>
                  <a:pt x="15568" y="11099"/>
                </a:cubicBezTo>
                <a:close/>
                <a:moveTo>
                  <a:pt x="11824" y="11157"/>
                </a:moveTo>
                <a:cubicBezTo>
                  <a:pt x="11806" y="11157"/>
                  <a:pt x="11789" y="11168"/>
                  <a:pt x="11789" y="11191"/>
                </a:cubicBezTo>
                <a:lnTo>
                  <a:pt x="11789" y="11207"/>
                </a:lnTo>
                <a:cubicBezTo>
                  <a:pt x="11789" y="11230"/>
                  <a:pt x="11806" y="11241"/>
                  <a:pt x="11824" y="11241"/>
                </a:cubicBezTo>
                <a:cubicBezTo>
                  <a:pt x="11842" y="11241"/>
                  <a:pt x="11859" y="11230"/>
                  <a:pt x="11859" y="11207"/>
                </a:cubicBezTo>
                <a:lnTo>
                  <a:pt x="11859" y="11191"/>
                </a:lnTo>
                <a:cubicBezTo>
                  <a:pt x="11859" y="11168"/>
                  <a:pt x="11842" y="11157"/>
                  <a:pt x="11824" y="11157"/>
                </a:cubicBezTo>
                <a:close/>
                <a:moveTo>
                  <a:pt x="16913" y="11099"/>
                </a:moveTo>
                <a:cubicBezTo>
                  <a:pt x="16897" y="11099"/>
                  <a:pt x="16882" y="11106"/>
                  <a:pt x="16871" y="11123"/>
                </a:cubicBezTo>
                <a:cubicBezTo>
                  <a:pt x="16861" y="11139"/>
                  <a:pt x="16853" y="11155"/>
                  <a:pt x="16844" y="11168"/>
                </a:cubicBezTo>
                <a:cubicBezTo>
                  <a:pt x="16819" y="11211"/>
                  <a:pt x="16856" y="11249"/>
                  <a:pt x="16892" y="11249"/>
                </a:cubicBezTo>
                <a:cubicBezTo>
                  <a:pt x="16908" y="11249"/>
                  <a:pt x="16924" y="11242"/>
                  <a:pt x="16935" y="11224"/>
                </a:cubicBezTo>
                <a:cubicBezTo>
                  <a:pt x="16944" y="11208"/>
                  <a:pt x="16954" y="11193"/>
                  <a:pt x="16963" y="11178"/>
                </a:cubicBezTo>
                <a:cubicBezTo>
                  <a:pt x="16987" y="11137"/>
                  <a:pt x="16950" y="11099"/>
                  <a:pt x="16913" y="11099"/>
                </a:cubicBezTo>
                <a:close/>
                <a:moveTo>
                  <a:pt x="10986" y="11119"/>
                </a:moveTo>
                <a:cubicBezTo>
                  <a:pt x="10950" y="11119"/>
                  <a:pt x="10913" y="11158"/>
                  <a:pt x="10936" y="11199"/>
                </a:cubicBezTo>
                <a:cubicBezTo>
                  <a:pt x="10956" y="11235"/>
                  <a:pt x="10989" y="11252"/>
                  <a:pt x="11026" y="11256"/>
                </a:cubicBezTo>
                <a:cubicBezTo>
                  <a:pt x="11028" y="11257"/>
                  <a:pt x="11030" y="11257"/>
                  <a:pt x="11032" y="11257"/>
                </a:cubicBezTo>
                <a:cubicBezTo>
                  <a:pt x="11059" y="11257"/>
                  <a:pt x="11081" y="11229"/>
                  <a:pt x="11081" y="11203"/>
                </a:cubicBezTo>
                <a:cubicBezTo>
                  <a:pt x="11081" y="11173"/>
                  <a:pt x="11058" y="11155"/>
                  <a:pt x="11030" y="11150"/>
                </a:cubicBezTo>
                <a:cubicBezTo>
                  <a:pt x="11029" y="11147"/>
                  <a:pt x="11029" y="11146"/>
                  <a:pt x="11028" y="11145"/>
                </a:cubicBezTo>
                <a:cubicBezTo>
                  <a:pt x="11018" y="11127"/>
                  <a:pt x="11002" y="11119"/>
                  <a:pt x="10986" y="11119"/>
                </a:cubicBezTo>
                <a:close/>
                <a:moveTo>
                  <a:pt x="10591" y="11198"/>
                </a:moveTo>
                <a:cubicBezTo>
                  <a:pt x="10546" y="11198"/>
                  <a:pt x="10546" y="11268"/>
                  <a:pt x="10591" y="11268"/>
                </a:cubicBezTo>
                <a:cubicBezTo>
                  <a:pt x="10638" y="11268"/>
                  <a:pt x="10638" y="11198"/>
                  <a:pt x="10591" y="11198"/>
                </a:cubicBezTo>
                <a:close/>
                <a:moveTo>
                  <a:pt x="4396" y="11089"/>
                </a:moveTo>
                <a:cubicBezTo>
                  <a:pt x="4355" y="11089"/>
                  <a:pt x="4319" y="11142"/>
                  <a:pt x="4356" y="11179"/>
                </a:cubicBezTo>
                <a:cubicBezTo>
                  <a:pt x="4381" y="11204"/>
                  <a:pt x="4405" y="11229"/>
                  <a:pt x="4431" y="11255"/>
                </a:cubicBezTo>
                <a:cubicBezTo>
                  <a:pt x="4442" y="11266"/>
                  <a:pt x="4454" y="11271"/>
                  <a:pt x="4466" y="11271"/>
                </a:cubicBezTo>
                <a:cubicBezTo>
                  <a:pt x="4507" y="11271"/>
                  <a:pt x="4544" y="11218"/>
                  <a:pt x="4507" y="11181"/>
                </a:cubicBezTo>
                <a:cubicBezTo>
                  <a:pt x="4482" y="11156"/>
                  <a:pt x="4457" y="11130"/>
                  <a:pt x="4432" y="11105"/>
                </a:cubicBezTo>
                <a:cubicBezTo>
                  <a:pt x="4421" y="11094"/>
                  <a:pt x="4408" y="11089"/>
                  <a:pt x="4396" y="11089"/>
                </a:cubicBezTo>
                <a:close/>
                <a:moveTo>
                  <a:pt x="18498" y="11171"/>
                </a:moveTo>
                <a:cubicBezTo>
                  <a:pt x="18489" y="11171"/>
                  <a:pt x="18480" y="11177"/>
                  <a:pt x="18480" y="11188"/>
                </a:cubicBezTo>
                <a:lnTo>
                  <a:pt x="18480" y="11263"/>
                </a:lnTo>
                <a:cubicBezTo>
                  <a:pt x="18480" y="11274"/>
                  <a:pt x="18489" y="11280"/>
                  <a:pt x="18498" y="11280"/>
                </a:cubicBezTo>
                <a:cubicBezTo>
                  <a:pt x="18507" y="11280"/>
                  <a:pt x="18515" y="11275"/>
                  <a:pt x="18515" y="11263"/>
                </a:cubicBezTo>
                <a:lnTo>
                  <a:pt x="18515" y="11188"/>
                </a:lnTo>
                <a:cubicBezTo>
                  <a:pt x="18515" y="11177"/>
                  <a:pt x="18507" y="11171"/>
                  <a:pt x="18498" y="11171"/>
                </a:cubicBezTo>
                <a:close/>
                <a:moveTo>
                  <a:pt x="1482" y="11142"/>
                </a:moveTo>
                <a:cubicBezTo>
                  <a:pt x="1441" y="11142"/>
                  <a:pt x="1404" y="11195"/>
                  <a:pt x="1441" y="11233"/>
                </a:cubicBezTo>
                <a:lnTo>
                  <a:pt x="1486" y="11277"/>
                </a:lnTo>
                <a:cubicBezTo>
                  <a:pt x="1497" y="11288"/>
                  <a:pt x="1510" y="11293"/>
                  <a:pt x="1522" y="11293"/>
                </a:cubicBezTo>
                <a:cubicBezTo>
                  <a:pt x="1563" y="11293"/>
                  <a:pt x="1599" y="11240"/>
                  <a:pt x="1561" y="11203"/>
                </a:cubicBezTo>
                <a:lnTo>
                  <a:pt x="1517" y="11158"/>
                </a:lnTo>
                <a:cubicBezTo>
                  <a:pt x="1506" y="11147"/>
                  <a:pt x="1494" y="11142"/>
                  <a:pt x="1482" y="11142"/>
                </a:cubicBezTo>
                <a:close/>
                <a:moveTo>
                  <a:pt x="8126" y="11224"/>
                </a:moveTo>
                <a:cubicBezTo>
                  <a:pt x="8121" y="11224"/>
                  <a:pt x="8115" y="11226"/>
                  <a:pt x="8112" y="11231"/>
                </a:cubicBezTo>
                <a:cubicBezTo>
                  <a:pt x="8098" y="11249"/>
                  <a:pt x="8082" y="11262"/>
                  <a:pt x="8064" y="11268"/>
                </a:cubicBezTo>
                <a:cubicBezTo>
                  <a:pt x="8045" y="11276"/>
                  <a:pt x="8050" y="11304"/>
                  <a:pt x="8066" y="11304"/>
                </a:cubicBezTo>
                <a:cubicBezTo>
                  <a:pt x="8068" y="11304"/>
                  <a:pt x="8070" y="11303"/>
                  <a:pt x="8072" y="11303"/>
                </a:cubicBezTo>
                <a:cubicBezTo>
                  <a:pt x="8101" y="11293"/>
                  <a:pt x="8124" y="11275"/>
                  <a:pt x="8142" y="11250"/>
                </a:cubicBezTo>
                <a:cubicBezTo>
                  <a:pt x="8151" y="11237"/>
                  <a:pt x="8138" y="11224"/>
                  <a:pt x="8126" y="11224"/>
                </a:cubicBezTo>
                <a:close/>
                <a:moveTo>
                  <a:pt x="18061" y="11272"/>
                </a:moveTo>
                <a:cubicBezTo>
                  <a:pt x="18044" y="11272"/>
                  <a:pt x="18026" y="11284"/>
                  <a:pt x="18026" y="11307"/>
                </a:cubicBezTo>
                <a:lnTo>
                  <a:pt x="18026" y="11322"/>
                </a:lnTo>
                <a:cubicBezTo>
                  <a:pt x="18026" y="11345"/>
                  <a:pt x="18044" y="11356"/>
                  <a:pt x="18061" y="11356"/>
                </a:cubicBezTo>
                <a:cubicBezTo>
                  <a:pt x="18079" y="11356"/>
                  <a:pt x="18096" y="11345"/>
                  <a:pt x="18096" y="11322"/>
                </a:cubicBezTo>
                <a:lnTo>
                  <a:pt x="18096" y="11307"/>
                </a:lnTo>
                <a:cubicBezTo>
                  <a:pt x="18096" y="11284"/>
                  <a:pt x="18079" y="11272"/>
                  <a:pt x="18061" y="11272"/>
                </a:cubicBezTo>
                <a:close/>
                <a:moveTo>
                  <a:pt x="1990" y="11267"/>
                </a:moveTo>
                <a:cubicBezTo>
                  <a:pt x="1972" y="11267"/>
                  <a:pt x="1954" y="11278"/>
                  <a:pt x="1954" y="11301"/>
                </a:cubicBezTo>
                <a:lnTo>
                  <a:pt x="1954" y="11331"/>
                </a:lnTo>
                <a:cubicBezTo>
                  <a:pt x="1954" y="11354"/>
                  <a:pt x="1972" y="11365"/>
                  <a:pt x="1990" y="11365"/>
                </a:cubicBezTo>
                <a:cubicBezTo>
                  <a:pt x="2007" y="11365"/>
                  <a:pt x="2025" y="11354"/>
                  <a:pt x="2025" y="11331"/>
                </a:cubicBezTo>
                <a:lnTo>
                  <a:pt x="2025" y="11301"/>
                </a:lnTo>
                <a:cubicBezTo>
                  <a:pt x="2025" y="11278"/>
                  <a:pt x="2007" y="11267"/>
                  <a:pt x="1990" y="11267"/>
                </a:cubicBezTo>
                <a:close/>
                <a:moveTo>
                  <a:pt x="9199" y="11205"/>
                </a:moveTo>
                <a:cubicBezTo>
                  <a:pt x="9159" y="11205"/>
                  <a:pt x="9122" y="11258"/>
                  <a:pt x="9158" y="11296"/>
                </a:cubicBezTo>
                <a:cubicBezTo>
                  <a:pt x="9182" y="11320"/>
                  <a:pt x="9207" y="11347"/>
                  <a:pt x="9232" y="11372"/>
                </a:cubicBezTo>
                <a:cubicBezTo>
                  <a:pt x="9243" y="11383"/>
                  <a:pt x="9255" y="11388"/>
                  <a:pt x="9268" y="11388"/>
                </a:cubicBezTo>
                <a:cubicBezTo>
                  <a:pt x="9308" y="11388"/>
                  <a:pt x="9344" y="11334"/>
                  <a:pt x="9307" y="11297"/>
                </a:cubicBezTo>
                <a:cubicBezTo>
                  <a:pt x="9282" y="11272"/>
                  <a:pt x="9259" y="11246"/>
                  <a:pt x="9234" y="11221"/>
                </a:cubicBezTo>
                <a:cubicBezTo>
                  <a:pt x="9223" y="11210"/>
                  <a:pt x="9211" y="11205"/>
                  <a:pt x="9199" y="11205"/>
                </a:cubicBezTo>
                <a:close/>
                <a:moveTo>
                  <a:pt x="6601" y="11339"/>
                </a:moveTo>
                <a:cubicBezTo>
                  <a:pt x="6557" y="11339"/>
                  <a:pt x="6556" y="11409"/>
                  <a:pt x="6602" y="11409"/>
                </a:cubicBezTo>
                <a:cubicBezTo>
                  <a:pt x="6647" y="11409"/>
                  <a:pt x="6647" y="11339"/>
                  <a:pt x="6602" y="11339"/>
                </a:cubicBezTo>
                <a:cubicBezTo>
                  <a:pt x="6602" y="11339"/>
                  <a:pt x="6602" y="11339"/>
                  <a:pt x="6601" y="11339"/>
                </a:cubicBezTo>
                <a:close/>
                <a:moveTo>
                  <a:pt x="19848" y="11277"/>
                </a:moveTo>
                <a:cubicBezTo>
                  <a:pt x="19841" y="11277"/>
                  <a:pt x="19835" y="11278"/>
                  <a:pt x="19829" y="11282"/>
                </a:cubicBezTo>
                <a:cubicBezTo>
                  <a:pt x="19810" y="11292"/>
                  <a:pt x="19808" y="11313"/>
                  <a:pt x="19816" y="11330"/>
                </a:cubicBezTo>
                <a:cubicBezTo>
                  <a:pt x="19826" y="11355"/>
                  <a:pt x="19837" y="11380"/>
                  <a:pt x="19849" y="11404"/>
                </a:cubicBezTo>
                <a:cubicBezTo>
                  <a:pt x="19854" y="11417"/>
                  <a:pt x="19866" y="11422"/>
                  <a:pt x="19879" y="11422"/>
                </a:cubicBezTo>
                <a:cubicBezTo>
                  <a:pt x="19885" y="11422"/>
                  <a:pt x="19892" y="11421"/>
                  <a:pt x="19897" y="11418"/>
                </a:cubicBezTo>
                <a:cubicBezTo>
                  <a:pt x="19915" y="11407"/>
                  <a:pt x="19918" y="11386"/>
                  <a:pt x="19910" y="11370"/>
                </a:cubicBezTo>
                <a:cubicBezTo>
                  <a:pt x="19899" y="11344"/>
                  <a:pt x="19889" y="11319"/>
                  <a:pt x="19877" y="11294"/>
                </a:cubicBezTo>
                <a:cubicBezTo>
                  <a:pt x="19873" y="11283"/>
                  <a:pt x="19860" y="11277"/>
                  <a:pt x="19848" y="11277"/>
                </a:cubicBezTo>
                <a:close/>
                <a:moveTo>
                  <a:pt x="12951" y="11294"/>
                </a:moveTo>
                <a:cubicBezTo>
                  <a:pt x="12930" y="11294"/>
                  <a:pt x="12908" y="11311"/>
                  <a:pt x="12915" y="11337"/>
                </a:cubicBezTo>
                <a:cubicBezTo>
                  <a:pt x="12920" y="11357"/>
                  <a:pt x="12926" y="11377"/>
                  <a:pt x="12931" y="11398"/>
                </a:cubicBezTo>
                <a:cubicBezTo>
                  <a:pt x="12935" y="11416"/>
                  <a:pt x="12948" y="11424"/>
                  <a:pt x="12962" y="11424"/>
                </a:cubicBezTo>
                <a:cubicBezTo>
                  <a:pt x="12983" y="11424"/>
                  <a:pt x="13005" y="11406"/>
                  <a:pt x="12999" y="11380"/>
                </a:cubicBezTo>
                <a:cubicBezTo>
                  <a:pt x="12994" y="11360"/>
                  <a:pt x="12988" y="11340"/>
                  <a:pt x="12983" y="11319"/>
                </a:cubicBezTo>
                <a:cubicBezTo>
                  <a:pt x="12978" y="11302"/>
                  <a:pt x="12965" y="11294"/>
                  <a:pt x="12951" y="11294"/>
                </a:cubicBezTo>
                <a:close/>
                <a:moveTo>
                  <a:pt x="16395" y="11294"/>
                </a:moveTo>
                <a:cubicBezTo>
                  <a:pt x="16385" y="11294"/>
                  <a:pt x="16375" y="11297"/>
                  <a:pt x="16367" y="11301"/>
                </a:cubicBezTo>
                <a:cubicBezTo>
                  <a:pt x="16341" y="11317"/>
                  <a:pt x="16334" y="11349"/>
                  <a:pt x="16347" y="11375"/>
                </a:cubicBezTo>
                <a:cubicBezTo>
                  <a:pt x="16352" y="11385"/>
                  <a:pt x="16357" y="11394"/>
                  <a:pt x="16363" y="11404"/>
                </a:cubicBezTo>
                <a:cubicBezTo>
                  <a:pt x="16372" y="11422"/>
                  <a:pt x="16390" y="11431"/>
                  <a:pt x="16409" y="11431"/>
                </a:cubicBezTo>
                <a:cubicBezTo>
                  <a:pt x="16418" y="11431"/>
                  <a:pt x="16428" y="11429"/>
                  <a:pt x="16436" y="11424"/>
                </a:cubicBezTo>
                <a:cubicBezTo>
                  <a:pt x="16462" y="11408"/>
                  <a:pt x="16468" y="11377"/>
                  <a:pt x="16456" y="11351"/>
                </a:cubicBezTo>
                <a:cubicBezTo>
                  <a:pt x="16451" y="11340"/>
                  <a:pt x="16445" y="11330"/>
                  <a:pt x="16440" y="11320"/>
                </a:cubicBezTo>
                <a:cubicBezTo>
                  <a:pt x="16431" y="11303"/>
                  <a:pt x="16413" y="11294"/>
                  <a:pt x="16395" y="11294"/>
                </a:cubicBezTo>
                <a:close/>
                <a:moveTo>
                  <a:pt x="24549" y="11290"/>
                </a:moveTo>
                <a:cubicBezTo>
                  <a:pt x="24528" y="11290"/>
                  <a:pt x="24506" y="11307"/>
                  <a:pt x="24512" y="11334"/>
                </a:cubicBezTo>
                <a:cubicBezTo>
                  <a:pt x="24517" y="11358"/>
                  <a:pt x="24522" y="11383"/>
                  <a:pt x="24527" y="11408"/>
                </a:cubicBezTo>
                <a:cubicBezTo>
                  <a:pt x="24530" y="11426"/>
                  <a:pt x="24543" y="11434"/>
                  <a:pt x="24557" y="11434"/>
                </a:cubicBezTo>
                <a:cubicBezTo>
                  <a:pt x="24577" y="11434"/>
                  <a:pt x="24600" y="11417"/>
                  <a:pt x="24595" y="11391"/>
                </a:cubicBezTo>
                <a:cubicBezTo>
                  <a:pt x="24591" y="11365"/>
                  <a:pt x="24585" y="11340"/>
                  <a:pt x="24580" y="11315"/>
                </a:cubicBezTo>
                <a:cubicBezTo>
                  <a:pt x="24576" y="11297"/>
                  <a:pt x="24563" y="11290"/>
                  <a:pt x="24549" y="11290"/>
                </a:cubicBezTo>
                <a:close/>
                <a:moveTo>
                  <a:pt x="561" y="11347"/>
                </a:moveTo>
                <a:cubicBezTo>
                  <a:pt x="526" y="11347"/>
                  <a:pt x="516" y="11405"/>
                  <a:pt x="553" y="11418"/>
                </a:cubicBezTo>
                <a:cubicBezTo>
                  <a:pt x="567" y="11423"/>
                  <a:pt x="583" y="11428"/>
                  <a:pt x="597" y="11435"/>
                </a:cubicBezTo>
                <a:cubicBezTo>
                  <a:pt x="602" y="11436"/>
                  <a:pt x="607" y="11437"/>
                  <a:pt x="611" y="11437"/>
                </a:cubicBezTo>
                <a:cubicBezTo>
                  <a:pt x="646" y="11437"/>
                  <a:pt x="656" y="11380"/>
                  <a:pt x="617" y="11366"/>
                </a:cubicBezTo>
                <a:cubicBezTo>
                  <a:pt x="603" y="11361"/>
                  <a:pt x="587" y="11356"/>
                  <a:pt x="573" y="11350"/>
                </a:cubicBezTo>
                <a:cubicBezTo>
                  <a:pt x="569" y="11348"/>
                  <a:pt x="565" y="11347"/>
                  <a:pt x="561" y="11347"/>
                </a:cubicBezTo>
                <a:close/>
                <a:moveTo>
                  <a:pt x="246" y="11397"/>
                </a:moveTo>
                <a:cubicBezTo>
                  <a:pt x="201" y="11397"/>
                  <a:pt x="201" y="11467"/>
                  <a:pt x="246" y="11467"/>
                </a:cubicBezTo>
                <a:lnTo>
                  <a:pt x="262" y="11467"/>
                </a:lnTo>
                <a:cubicBezTo>
                  <a:pt x="307" y="11467"/>
                  <a:pt x="308" y="11397"/>
                  <a:pt x="262" y="11397"/>
                </a:cubicBezTo>
                <a:close/>
                <a:moveTo>
                  <a:pt x="5426" y="11362"/>
                </a:moveTo>
                <a:cubicBezTo>
                  <a:pt x="5413" y="11362"/>
                  <a:pt x="5400" y="11370"/>
                  <a:pt x="5393" y="11380"/>
                </a:cubicBezTo>
                <a:cubicBezTo>
                  <a:pt x="5383" y="11398"/>
                  <a:pt x="5390" y="11417"/>
                  <a:pt x="5406" y="11428"/>
                </a:cubicBezTo>
                <a:cubicBezTo>
                  <a:pt x="5426" y="11444"/>
                  <a:pt x="5446" y="11459"/>
                  <a:pt x="5467" y="11472"/>
                </a:cubicBezTo>
                <a:cubicBezTo>
                  <a:pt x="5472" y="11476"/>
                  <a:pt x="5478" y="11478"/>
                  <a:pt x="5483" y="11478"/>
                </a:cubicBezTo>
                <a:cubicBezTo>
                  <a:pt x="5496" y="11478"/>
                  <a:pt x="5508" y="11470"/>
                  <a:pt x="5515" y="11460"/>
                </a:cubicBezTo>
                <a:cubicBezTo>
                  <a:pt x="5525" y="11441"/>
                  <a:pt x="5518" y="11423"/>
                  <a:pt x="5502" y="11411"/>
                </a:cubicBezTo>
                <a:cubicBezTo>
                  <a:pt x="5482" y="11396"/>
                  <a:pt x="5462" y="11381"/>
                  <a:pt x="5441" y="11366"/>
                </a:cubicBezTo>
                <a:cubicBezTo>
                  <a:pt x="5437" y="11363"/>
                  <a:pt x="5432" y="11362"/>
                  <a:pt x="5426" y="11362"/>
                </a:cubicBezTo>
                <a:close/>
                <a:moveTo>
                  <a:pt x="3956" y="11438"/>
                </a:moveTo>
                <a:cubicBezTo>
                  <a:pt x="3912" y="11438"/>
                  <a:pt x="3913" y="11508"/>
                  <a:pt x="3958" y="11508"/>
                </a:cubicBezTo>
                <a:cubicBezTo>
                  <a:pt x="4004" y="11508"/>
                  <a:pt x="4004" y="11438"/>
                  <a:pt x="3958" y="11438"/>
                </a:cubicBezTo>
                <a:cubicBezTo>
                  <a:pt x="3957" y="11438"/>
                  <a:pt x="3957" y="11438"/>
                  <a:pt x="3956" y="11438"/>
                </a:cubicBezTo>
                <a:close/>
                <a:moveTo>
                  <a:pt x="6024" y="11383"/>
                </a:moveTo>
                <a:cubicBezTo>
                  <a:pt x="6007" y="11383"/>
                  <a:pt x="5997" y="11407"/>
                  <a:pt x="6013" y="11415"/>
                </a:cubicBezTo>
                <a:cubicBezTo>
                  <a:pt x="6023" y="11419"/>
                  <a:pt x="6030" y="11424"/>
                  <a:pt x="6039" y="11428"/>
                </a:cubicBezTo>
                <a:cubicBezTo>
                  <a:pt x="6036" y="11428"/>
                  <a:pt x="6033" y="11427"/>
                  <a:pt x="6031" y="11427"/>
                </a:cubicBezTo>
                <a:cubicBezTo>
                  <a:pt x="6022" y="11427"/>
                  <a:pt x="6013" y="11431"/>
                  <a:pt x="6005" y="11438"/>
                </a:cubicBezTo>
                <a:cubicBezTo>
                  <a:pt x="5999" y="11442"/>
                  <a:pt x="5993" y="11443"/>
                  <a:pt x="5986" y="11443"/>
                </a:cubicBezTo>
                <a:cubicBezTo>
                  <a:pt x="5984" y="11443"/>
                  <a:pt x="5981" y="11443"/>
                  <a:pt x="5979" y="11443"/>
                </a:cubicBezTo>
                <a:cubicBezTo>
                  <a:pt x="5976" y="11442"/>
                  <a:pt x="5973" y="11442"/>
                  <a:pt x="5970" y="11442"/>
                </a:cubicBezTo>
                <a:cubicBezTo>
                  <a:pt x="5931" y="11442"/>
                  <a:pt x="5917" y="11502"/>
                  <a:pt x="5959" y="11511"/>
                </a:cubicBezTo>
                <a:cubicBezTo>
                  <a:pt x="5968" y="11513"/>
                  <a:pt x="5977" y="11514"/>
                  <a:pt x="5985" y="11514"/>
                </a:cubicBezTo>
                <a:cubicBezTo>
                  <a:pt x="6010" y="11514"/>
                  <a:pt x="6033" y="11505"/>
                  <a:pt x="6053" y="11487"/>
                </a:cubicBezTo>
                <a:cubicBezTo>
                  <a:pt x="6068" y="11475"/>
                  <a:pt x="6066" y="11449"/>
                  <a:pt x="6053" y="11437"/>
                </a:cubicBezTo>
                <a:cubicBezTo>
                  <a:pt x="6050" y="11435"/>
                  <a:pt x="6049" y="11433"/>
                  <a:pt x="6047" y="11432"/>
                </a:cubicBezTo>
                <a:lnTo>
                  <a:pt x="6047" y="11432"/>
                </a:lnTo>
                <a:cubicBezTo>
                  <a:pt x="6048" y="11433"/>
                  <a:pt x="6049" y="11433"/>
                  <a:pt x="6050" y="11433"/>
                </a:cubicBezTo>
                <a:cubicBezTo>
                  <a:pt x="6069" y="11433"/>
                  <a:pt x="6081" y="11409"/>
                  <a:pt x="6063" y="11401"/>
                </a:cubicBezTo>
                <a:cubicBezTo>
                  <a:pt x="6052" y="11396"/>
                  <a:pt x="6043" y="11391"/>
                  <a:pt x="6032" y="11385"/>
                </a:cubicBezTo>
                <a:cubicBezTo>
                  <a:pt x="6029" y="11384"/>
                  <a:pt x="6027" y="11383"/>
                  <a:pt x="6024" y="11383"/>
                </a:cubicBezTo>
                <a:close/>
                <a:moveTo>
                  <a:pt x="7292" y="11402"/>
                </a:moveTo>
                <a:cubicBezTo>
                  <a:pt x="7284" y="11402"/>
                  <a:pt x="7276" y="11405"/>
                  <a:pt x="7268" y="11413"/>
                </a:cubicBezTo>
                <a:lnTo>
                  <a:pt x="7223" y="11457"/>
                </a:lnTo>
                <a:cubicBezTo>
                  <a:pt x="7197" y="11481"/>
                  <a:pt x="7223" y="11517"/>
                  <a:pt x="7250" y="11517"/>
                </a:cubicBezTo>
                <a:cubicBezTo>
                  <a:pt x="7258" y="11517"/>
                  <a:pt x="7266" y="11514"/>
                  <a:pt x="7274" y="11507"/>
                </a:cubicBezTo>
                <a:lnTo>
                  <a:pt x="7318" y="11462"/>
                </a:lnTo>
                <a:cubicBezTo>
                  <a:pt x="7344" y="11437"/>
                  <a:pt x="7319" y="11402"/>
                  <a:pt x="7292" y="11402"/>
                </a:cubicBezTo>
                <a:close/>
                <a:moveTo>
                  <a:pt x="5061" y="11439"/>
                </a:moveTo>
                <a:cubicBezTo>
                  <a:pt x="5053" y="11439"/>
                  <a:pt x="5044" y="11442"/>
                  <a:pt x="5037" y="11449"/>
                </a:cubicBezTo>
                <a:lnTo>
                  <a:pt x="5021" y="11465"/>
                </a:lnTo>
                <a:cubicBezTo>
                  <a:pt x="4996" y="11490"/>
                  <a:pt x="5020" y="11525"/>
                  <a:pt x="5047" y="11525"/>
                </a:cubicBezTo>
                <a:cubicBezTo>
                  <a:pt x="5055" y="11525"/>
                  <a:pt x="5063" y="11522"/>
                  <a:pt x="5071" y="11514"/>
                </a:cubicBezTo>
                <a:lnTo>
                  <a:pt x="5086" y="11498"/>
                </a:lnTo>
                <a:cubicBezTo>
                  <a:pt x="5112" y="11473"/>
                  <a:pt x="5088" y="11439"/>
                  <a:pt x="5061" y="11439"/>
                </a:cubicBezTo>
                <a:close/>
                <a:moveTo>
                  <a:pt x="11373" y="11406"/>
                </a:moveTo>
                <a:cubicBezTo>
                  <a:pt x="11332" y="11406"/>
                  <a:pt x="11296" y="11459"/>
                  <a:pt x="11333" y="11496"/>
                </a:cubicBezTo>
                <a:lnTo>
                  <a:pt x="11349" y="11512"/>
                </a:lnTo>
                <a:cubicBezTo>
                  <a:pt x="11360" y="11523"/>
                  <a:pt x="11372" y="11528"/>
                  <a:pt x="11385" y="11528"/>
                </a:cubicBezTo>
                <a:cubicBezTo>
                  <a:pt x="11425" y="11528"/>
                  <a:pt x="11461" y="11475"/>
                  <a:pt x="11424" y="11438"/>
                </a:cubicBezTo>
                <a:lnTo>
                  <a:pt x="11409" y="11422"/>
                </a:lnTo>
                <a:cubicBezTo>
                  <a:pt x="11398" y="11411"/>
                  <a:pt x="11385" y="11406"/>
                  <a:pt x="11373" y="11406"/>
                </a:cubicBezTo>
                <a:close/>
                <a:moveTo>
                  <a:pt x="19130" y="11406"/>
                </a:moveTo>
                <a:cubicBezTo>
                  <a:pt x="19112" y="11406"/>
                  <a:pt x="19092" y="11416"/>
                  <a:pt x="19082" y="11433"/>
                </a:cubicBezTo>
                <a:cubicBezTo>
                  <a:pt x="19067" y="11460"/>
                  <a:pt x="19077" y="11491"/>
                  <a:pt x="19102" y="11507"/>
                </a:cubicBezTo>
                <a:cubicBezTo>
                  <a:pt x="19118" y="11517"/>
                  <a:pt x="19133" y="11527"/>
                  <a:pt x="19147" y="11537"/>
                </a:cubicBezTo>
                <a:cubicBezTo>
                  <a:pt x="19155" y="11542"/>
                  <a:pt x="19163" y="11545"/>
                  <a:pt x="19172" y="11545"/>
                </a:cubicBezTo>
                <a:cubicBezTo>
                  <a:pt x="19191" y="11545"/>
                  <a:pt x="19211" y="11534"/>
                  <a:pt x="19221" y="11517"/>
                </a:cubicBezTo>
                <a:cubicBezTo>
                  <a:pt x="19234" y="11491"/>
                  <a:pt x="19224" y="11460"/>
                  <a:pt x="19201" y="11444"/>
                </a:cubicBezTo>
                <a:cubicBezTo>
                  <a:pt x="19185" y="11433"/>
                  <a:pt x="19170" y="11424"/>
                  <a:pt x="19156" y="11414"/>
                </a:cubicBezTo>
                <a:cubicBezTo>
                  <a:pt x="19148" y="11409"/>
                  <a:pt x="19139" y="11406"/>
                  <a:pt x="19130" y="11406"/>
                </a:cubicBezTo>
                <a:close/>
                <a:moveTo>
                  <a:pt x="20781" y="11441"/>
                </a:moveTo>
                <a:cubicBezTo>
                  <a:pt x="20758" y="11441"/>
                  <a:pt x="20737" y="11458"/>
                  <a:pt x="20730" y="11480"/>
                </a:cubicBezTo>
                <a:cubicBezTo>
                  <a:pt x="20725" y="11495"/>
                  <a:pt x="20720" y="11509"/>
                  <a:pt x="20714" y="11524"/>
                </a:cubicBezTo>
                <a:cubicBezTo>
                  <a:pt x="20705" y="11551"/>
                  <a:pt x="20725" y="11582"/>
                  <a:pt x="20751" y="11590"/>
                </a:cubicBezTo>
                <a:cubicBezTo>
                  <a:pt x="20755" y="11591"/>
                  <a:pt x="20760" y="11591"/>
                  <a:pt x="20764" y="11591"/>
                </a:cubicBezTo>
                <a:cubicBezTo>
                  <a:pt x="20788" y="11591"/>
                  <a:pt x="20809" y="11575"/>
                  <a:pt x="20816" y="11553"/>
                </a:cubicBezTo>
                <a:cubicBezTo>
                  <a:pt x="20821" y="11537"/>
                  <a:pt x="20826" y="11523"/>
                  <a:pt x="20832" y="11508"/>
                </a:cubicBezTo>
                <a:cubicBezTo>
                  <a:pt x="20841" y="11482"/>
                  <a:pt x="20821" y="11450"/>
                  <a:pt x="20795" y="11443"/>
                </a:cubicBezTo>
                <a:cubicBezTo>
                  <a:pt x="20790" y="11442"/>
                  <a:pt x="20786" y="11441"/>
                  <a:pt x="20781" y="11441"/>
                </a:cubicBezTo>
                <a:close/>
                <a:moveTo>
                  <a:pt x="8757" y="11523"/>
                </a:moveTo>
                <a:cubicBezTo>
                  <a:pt x="8711" y="11523"/>
                  <a:pt x="8711" y="11593"/>
                  <a:pt x="8757" y="11593"/>
                </a:cubicBezTo>
                <a:lnTo>
                  <a:pt x="8773" y="11593"/>
                </a:lnTo>
                <a:cubicBezTo>
                  <a:pt x="8774" y="11593"/>
                  <a:pt x="8774" y="11593"/>
                  <a:pt x="8775" y="11593"/>
                </a:cubicBezTo>
                <a:cubicBezTo>
                  <a:pt x="8819" y="11593"/>
                  <a:pt x="8818" y="11523"/>
                  <a:pt x="8773" y="11523"/>
                </a:cubicBezTo>
                <a:close/>
                <a:moveTo>
                  <a:pt x="22583" y="11524"/>
                </a:moveTo>
                <a:cubicBezTo>
                  <a:pt x="22537" y="11524"/>
                  <a:pt x="22537" y="11594"/>
                  <a:pt x="22583" y="11594"/>
                </a:cubicBezTo>
                <a:lnTo>
                  <a:pt x="22613" y="11594"/>
                </a:lnTo>
                <a:cubicBezTo>
                  <a:pt x="22613" y="11594"/>
                  <a:pt x="22613" y="11594"/>
                  <a:pt x="22614" y="11594"/>
                </a:cubicBezTo>
                <a:cubicBezTo>
                  <a:pt x="22659" y="11594"/>
                  <a:pt x="22658" y="11524"/>
                  <a:pt x="22613" y="11524"/>
                </a:cubicBezTo>
                <a:close/>
                <a:moveTo>
                  <a:pt x="17265" y="11510"/>
                </a:moveTo>
                <a:cubicBezTo>
                  <a:pt x="17248" y="11510"/>
                  <a:pt x="17230" y="11521"/>
                  <a:pt x="17230" y="11545"/>
                </a:cubicBezTo>
                <a:lnTo>
                  <a:pt x="17230" y="11560"/>
                </a:lnTo>
                <a:cubicBezTo>
                  <a:pt x="17230" y="11583"/>
                  <a:pt x="17248" y="11595"/>
                  <a:pt x="17265" y="11595"/>
                </a:cubicBezTo>
                <a:cubicBezTo>
                  <a:pt x="17283" y="11595"/>
                  <a:pt x="17300" y="11583"/>
                  <a:pt x="17300" y="11560"/>
                </a:cubicBezTo>
                <a:lnTo>
                  <a:pt x="17300" y="11545"/>
                </a:lnTo>
                <a:cubicBezTo>
                  <a:pt x="17300" y="11521"/>
                  <a:pt x="17283" y="11510"/>
                  <a:pt x="17265" y="11510"/>
                </a:cubicBezTo>
                <a:close/>
                <a:moveTo>
                  <a:pt x="18006" y="11518"/>
                </a:moveTo>
                <a:cubicBezTo>
                  <a:pt x="17983" y="11518"/>
                  <a:pt x="17960" y="11524"/>
                  <a:pt x="17939" y="11534"/>
                </a:cubicBezTo>
                <a:cubicBezTo>
                  <a:pt x="17904" y="11551"/>
                  <a:pt x="17926" y="11600"/>
                  <a:pt x="17959" y="11600"/>
                </a:cubicBezTo>
                <a:cubicBezTo>
                  <a:pt x="17964" y="11600"/>
                  <a:pt x="17969" y="11599"/>
                  <a:pt x="17975" y="11596"/>
                </a:cubicBezTo>
                <a:cubicBezTo>
                  <a:pt x="17985" y="11591"/>
                  <a:pt x="17994" y="11589"/>
                  <a:pt x="18003" y="11589"/>
                </a:cubicBezTo>
                <a:cubicBezTo>
                  <a:pt x="18014" y="11589"/>
                  <a:pt x="18024" y="11592"/>
                  <a:pt x="18036" y="11597"/>
                </a:cubicBezTo>
                <a:cubicBezTo>
                  <a:pt x="18039" y="11599"/>
                  <a:pt x="18043" y="11599"/>
                  <a:pt x="18047" y="11599"/>
                </a:cubicBezTo>
                <a:cubicBezTo>
                  <a:pt x="18062" y="11599"/>
                  <a:pt x="18076" y="11586"/>
                  <a:pt x="18080" y="11572"/>
                </a:cubicBezTo>
                <a:cubicBezTo>
                  <a:pt x="18086" y="11551"/>
                  <a:pt x="18073" y="11534"/>
                  <a:pt x="18056" y="11528"/>
                </a:cubicBezTo>
                <a:cubicBezTo>
                  <a:pt x="18040" y="11521"/>
                  <a:pt x="18023" y="11518"/>
                  <a:pt x="18006" y="11518"/>
                </a:cubicBezTo>
                <a:close/>
                <a:moveTo>
                  <a:pt x="3148" y="11463"/>
                </a:moveTo>
                <a:cubicBezTo>
                  <a:pt x="3130" y="11463"/>
                  <a:pt x="3110" y="11473"/>
                  <a:pt x="3101" y="11490"/>
                </a:cubicBezTo>
                <a:cubicBezTo>
                  <a:pt x="3096" y="11501"/>
                  <a:pt x="3091" y="11509"/>
                  <a:pt x="3085" y="11519"/>
                </a:cubicBezTo>
                <a:cubicBezTo>
                  <a:pt x="3073" y="11546"/>
                  <a:pt x="3079" y="11577"/>
                  <a:pt x="3105" y="11593"/>
                </a:cubicBezTo>
                <a:cubicBezTo>
                  <a:pt x="3114" y="11598"/>
                  <a:pt x="3123" y="11600"/>
                  <a:pt x="3133" y="11600"/>
                </a:cubicBezTo>
                <a:cubicBezTo>
                  <a:pt x="3152" y="11600"/>
                  <a:pt x="3170" y="11591"/>
                  <a:pt x="3179" y="11574"/>
                </a:cubicBezTo>
                <a:cubicBezTo>
                  <a:pt x="3184" y="11563"/>
                  <a:pt x="3189" y="11554"/>
                  <a:pt x="3194" y="11543"/>
                </a:cubicBezTo>
                <a:cubicBezTo>
                  <a:pt x="3208" y="11517"/>
                  <a:pt x="3201" y="11485"/>
                  <a:pt x="3174" y="11470"/>
                </a:cubicBezTo>
                <a:cubicBezTo>
                  <a:pt x="3167" y="11465"/>
                  <a:pt x="3158" y="11463"/>
                  <a:pt x="3148" y="11463"/>
                </a:cubicBezTo>
                <a:close/>
                <a:moveTo>
                  <a:pt x="12528" y="11550"/>
                </a:moveTo>
                <a:cubicBezTo>
                  <a:pt x="12511" y="11550"/>
                  <a:pt x="12493" y="11561"/>
                  <a:pt x="12493" y="11584"/>
                </a:cubicBezTo>
                <a:lnTo>
                  <a:pt x="12493" y="11600"/>
                </a:lnTo>
                <a:cubicBezTo>
                  <a:pt x="12493" y="11623"/>
                  <a:pt x="12511" y="11634"/>
                  <a:pt x="12528" y="11634"/>
                </a:cubicBezTo>
                <a:cubicBezTo>
                  <a:pt x="12546" y="11634"/>
                  <a:pt x="12564" y="11623"/>
                  <a:pt x="12564" y="11600"/>
                </a:cubicBezTo>
                <a:lnTo>
                  <a:pt x="12564" y="11584"/>
                </a:lnTo>
                <a:cubicBezTo>
                  <a:pt x="12564" y="11561"/>
                  <a:pt x="12546" y="11550"/>
                  <a:pt x="12528" y="11550"/>
                </a:cubicBezTo>
                <a:close/>
                <a:moveTo>
                  <a:pt x="13597" y="11565"/>
                </a:moveTo>
                <a:cubicBezTo>
                  <a:pt x="13569" y="11565"/>
                  <a:pt x="13546" y="11601"/>
                  <a:pt x="13571" y="11626"/>
                </a:cubicBezTo>
                <a:lnTo>
                  <a:pt x="13587" y="11642"/>
                </a:lnTo>
                <a:cubicBezTo>
                  <a:pt x="13594" y="11649"/>
                  <a:pt x="13602" y="11652"/>
                  <a:pt x="13610" y="11652"/>
                </a:cubicBezTo>
                <a:cubicBezTo>
                  <a:pt x="13637" y="11652"/>
                  <a:pt x="13662" y="11616"/>
                  <a:pt x="13637" y="11592"/>
                </a:cubicBezTo>
                <a:cubicBezTo>
                  <a:pt x="13629" y="11586"/>
                  <a:pt x="13625" y="11581"/>
                  <a:pt x="13621" y="11576"/>
                </a:cubicBezTo>
                <a:cubicBezTo>
                  <a:pt x="13613" y="11569"/>
                  <a:pt x="13605" y="11565"/>
                  <a:pt x="13597" y="11565"/>
                </a:cubicBezTo>
                <a:close/>
                <a:moveTo>
                  <a:pt x="4662" y="11590"/>
                </a:moveTo>
                <a:cubicBezTo>
                  <a:pt x="4618" y="11590"/>
                  <a:pt x="4619" y="11660"/>
                  <a:pt x="4664" y="11660"/>
                </a:cubicBezTo>
                <a:lnTo>
                  <a:pt x="4680" y="11660"/>
                </a:lnTo>
                <a:cubicBezTo>
                  <a:pt x="4725" y="11660"/>
                  <a:pt x="4725" y="11590"/>
                  <a:pt x="4680" y="11590"/>
                </a:cubicBezTo>
                <a:lnTo>
                  <a:pt x="4664" y="11590"/>
                </a:lnTo>
                <a:cubicBezTo>
                  <a:pt x="4664" y="11590"/>
                  <a:pt x="4663" y="11590"/>
                  <a:pt x="4662" y="11590"/>
                </a:cubicBezTo>
                <a:close/>
                <a:moveTo>
                  <a:pt x="24352" y="11559"/>
                </a:moveTo>
                <a:cubicBezTo>
                  <a:pt x="24328" y="11559"/>
                  <a:pt x="24304" y="11585"/>
                  <a:pt x="24318" y="11613"/>
                </a:cubicBezTo>
                <a:cubicBezTo>
                  <a:pt x="24323" y="11623"/>
                  <a:pt x="24329" y="11633"/>
                  <a:pt x="24334" y="11643"/>
                </a:cubicBezTo>
                <a:cubicBezTo>
                  <a:pt x="24340" y="11656"/>
                  <a:pt x="24351" y="11661"/>
                  <a:pt x="24362" y="11661"/>
                </a:cubicBezTo>
                <a:cubicBezTo>
                  <a:pt x="24385" y="11661"/>
                  <a:pt x="24410" y="11635"/>
                  <a:pt x="24396" y="11607"/>
                </a:cubicBezTo>
                <a:cubicBezTo>
                  <a:pt x="24388" y="11597"/>
                  <a:pt x="24383" y="11587"/>
                  <a:pt x="24380" y="11577"/>
                </a:cubicBezTo>
                <a:cubicBezTo>
                  <a:pt x="24373" y="11565"/>
                  <a:pt x="24363" y="11559"/>
                  <a:pt x="24352" y="11559"/>
                </a:cubicBezTo>
                <a:close/>
                <a:moveTo>
                  <a:pt x="15777" y="11552"/>
                </a:moveTo>
                <a:cubicBezTo>
                  <a:pt x="15759" y="11552"/>
                  <a:pt x="15741" y="11563"/>
                  <a:pt x="15740" y="11586"/>
                </a:cubicBezTo>
                <a:cubicBezTo>
                  <a:pt x="15738" y="11623"/>
                  <a:pt x="15762" y="11655"/>
                  <a:pt x="15798" y="11665"/>
                </a:cubicBezTo>
                <a:cubicBezTo>
                  <a:pt x="15802" y="11666"/>
                  <a:pt x="15806" y="11667"/>
                  <a:pt x="15809" y="11667"/>
                </a:cubicBezTo>
                <a:cubicBezTo>
                  <a:pt x="15845" y="11667"/>
                  <a:pt x="15856" y="11607"/>
                  <a:pt x="15817" y="11596"/>
                </a:cubicBezTo>
                <a:cubicBezTo>
                  <a:pt x="15811" y="11593"/>
                  <a:pt x="15812" y="11591"/>
                  <a:pt x="15812" y="11586"/>
                </a:cubicBezTo>
                <a:cubicBezTo>
                  <a:pt x="15813" y="11563"/>
                  <a:pt x="15795" y="11552"/>
                  <a:pt x="15777" y="11552"/>
                </a:cubicBezTo>
                <a:close/>
                <a:moveTo>
                  <a:pt x="5784" y="11576"/>
                </a:moveTo>
                <a:cubicBezTo>
                  <a:pt x="5756" y="11576"/>
                  <a:pt x="5731" y="11612"/>
                  <a:pt x="5757" y="11637"/>
                </a:cubicBezTo>
                <a:cubicBezTo>
                  <a:pt x="5767" y="11647"/>
                  <a:pt x="5778" y="11656"/>
                  <a:pt x="5788" y="11665"/>
                </a:cubicBezTo>
                <a:cubicBezTo>
                  <a:pt x="5796" y="11672"/>
                  <a:pt x="5804" y="11675"/>
                  <a:pt x="5812" y="11675"/>
                </a:cubicBezTo>
                <a:cubicBezTo>
                  <a:pt x="5840" y="11675"/>
                  <a:pt x="5864" y="11640"/>
                  <a:pt x="5839" y="11616"/>
                </a:cubicBezTo>
                <a:cubicBezTo>
                  <a:pt x="5828" y="11605"/>
                  <a:pt x="5818" y="11596"/>
                  <a:pt x="5807" y="11586"/>
                </a:cubicBezTo>
                <a:cubicBezTo>
                  <a:pt x="5800" y="11579"/>
                  <a:pt x="5792" y="11576"/>
                  <a:pt x="5784" y="11576"/>
                </a:cubicBezTo>
                <a:close/>
                <a:moveTo>
                  <a:pt x="23931" y="11607"/>
                </a:moveTo>
                <a:cubicBezTo>
                  <a:pt x="23917" y="11607"/>
                  <a:pt x="23905" y="11625"/>
                  <a:pt x="23917" y="11637"/>
                </a:cubicBezTo>
                <a:lnTo>
                  <a:pt x="23962" y="11681"/>
                </a:lnTo>
                <a:cubicBezTo>
                  <a:pt x="23966" y="11684"/>
                  <a:pt x="23970" y="11686"/>
                  <a:pt x="23974" y="11686"/>
                </a:cubicBezTo>
                <a:cubicBezTo>
                  <a:pt x="23987" y="11686"/>
                  <a:pt x="24000" y="11669"/>
                  <a:pt x="23987" y="11656"/>
                </a:cubicBezTo>
                <a:lnTo>
                  <a:pt x="23942" y="11612"/>
                </a:lnTo>
                <a:cubicBezTo>
                  <a:pt x="23939" y="11608"/>
                  <a:pt x="23935" y="11607"/>
                  <a:pt x="23931" y="11607"/>
                </a:cubicBezTo>
                <a:close/>
                <a:moveTo>
                  <a:pt x="14425" y="11622"/>
                </a:moveTo>
                <a:cubicBezTo>
                  <a:pt x="14379" y="11622"/>
                  <a:pt x="14379" y="11692"/>
                  <a:pt x="14425" y="11692"/>
                </a:cubicBezTo>
                <a:lnTo>
                  <a:pt x="14455" y="11692"/>
                </a:lnTo>
                <a:cubicBezTo>
                  <a:pt x="14501" y="11692"/>
                  <a:pt x="14501" y="11622"/>
                  <a:pt x="14455" y="11622"/>
                </a:cubicBezTo>
                <a:close/>
                <a:moveTo>
                  <a:pt x="21982" y="11628"/>
                </a:moveTo>
                <a:cubicBezTo>
                  <a:pt x="21964" y="11628"/>
                  <a:pt x="21946" y="11640"/>
                  <a:pt x="21946" y="11663"/>
                </a:cubicBezTo>
                <a:lnTo>
                  <a:pt x="21946" y="11679"/>
                </a:lnTo>
                <a:cubicBezTo>
                  <a:pt x="21946" y="11701"/>
                  <a:pt x="21964" y="11712"/>
                  <a:pt x="21982" y="11712"/>
                </a:cubicBezTo>
                <a:cubicBezTo>
                  <a:pt x="22000" y="11712"/>
                  <a:pt x="22018" y="11701"/>
                  <a:pt x="22018" y="11679"/>
                </a:cubicBezTo>
                <a:lnTo>
                  <a:pt x="22018" y="11663"/>
                </a:lnTo>
                <a:cubicBezTo>
                  <a:pt x="22018" y="11640"/>
                  <a:pt x="22000" y="11628"/>
                  <a:pt x="21982" y="11628"/>
                </a:cubicBezTo>
                <a:close/>
                <a:moveTo>
                  <a:pt x="1029" y="11624"/>
                </a:moveTo>
                <a:cubicBezTo>
                  <a:pt x="1005" y="11624"/>
                  <a:pt x="980" y="11649"/>
                  <a:pt x="995" y="11677"/>
                </a:cubicBezTo>
                <a:cubicBezTo>
                  <a:pt x="1004" y="11692"/>
                  <a:pt x="1015" y="11703"/>
                  <a:pt x="1029" y="11711"/>
                </a:cubicBezTo>
                <a:cubicBezTo>
                  <a:pt x="1034" y="11718"/>
                  <a:pt x="1043" y="11726"/>
                  <a:pt x="1056" y="11726"/>
                </a:cubicBezTo>
                <a:lnTo>
                  <a:pt x="1077" y="11726"/>
                </a:lnTo>
                <a:cubicBezTo>
                  <a:pt x="1079" y="11726"/>
                  <a:pt x="1082" y="11724"/>
                  <a:pt x="1085" y="11724"/>
                </a:cubicBezTo>
                <a:lnTo>
                  <a:pt x="1086" y="11724"/>
                </a:lnTo>
                <a:cubicBezTo>
                  <a:pt x="1088" y="11724"/>
                  <a:pt x="1088" y="11723"/>
                  <a:pt x="1089" y="11723"/>
                </a:cubicBezTo>
                <a:cubicBezTo>
                  <a:pt x="1096" y="11721"/>
                  <a:pt x="1101" y="11714"/>
                  <a:pt x="1104" y="11708"/>
                </a:cubicBezTo>
                <a:cubicBezTo>
                  <a:pt x="1109" y="11702"/>
                  <a:pt x="1111" y="11695"/>
                  <a:pt x="1111" y="11688"/>
                </a:cubicBezTo>
                <a:cubicBezTo>
                  <a:pt x="1111" y="11678"/>
                  <a:pt x="1107" y="11670"/>
                  <a:pt x="1101" y="11665"/>
                </a:cubicBezTo>
                <a:cubicBezTo>
                  <a:pt x="1093" y="11660"/>
                  <a:pt x="1087" y="11655"/>
                  <a:pt x="1076" y="11655"/>
                </a:cubicBezTo>
                <a:cubicBezTo>
                  <a:pt x="1074" y="11655"/>
                  <a:pt x="1073" y="11653"/>
                  <a:pt x="1072" y="11653"/>
                </a:cubicBezTo>
                <a:cubicBezTo>
                  <a:pt x="1064" y="11651"/>
                  <a:pt x="1060" y="11646"/>
                  <a:pt x="1057" y="11642"/>
                </a:cubicBezTo>
                <a:cubicBezTo>
                  <a:pt x="1050" y="11629"/>
                  <a:pt x="1040" y="11624"/>
                  <a:pt x="1029" y="11624"/>
                </a:cubicBezTo>
                <a:close/>
                <a:moveTo>
                  <a:pt x="2517" y="11580"/>
                </a:moveTo>
                <a:cubicBezTo>
                  <a:pt x="2497" y="11580"/>
                  <a:pt x="2477" y="11591"/>
                  <a:pt x="2467" y="11607"/>
                </a:cubicBezTo>
                <a:cubicBezTo>
                  <a:pt x="2452" y="11635"/>
                  <a:pt x="2464" y="11664"/>
                  <a:pt x="2487" y="11681"/>
                </a:cubicBezTo>
                <a:cubicBezTo>
                  <a:pt x="2507" y="11696"/>
                  <a:pt x="2527" y="11711"/>
                  <a:pt x="2548" y="11726"/>
                </a:cubicBezTo>
                <a:cubicBezTo>
                  <a:pt x="2555" y="11730"/>
                  <a:pt x="2563" y="11733"/>
                  <a:pt x="2571" y="11733"/>
                </a:cubicBezTo>
                <a:cubicBezTo>
                  <a:pt x="2591" y="11733"/>
                  <a:pt x="2612" y="11721"/>
                  <a:pt x="2621" y="11706"/>
                </a:cubicBezTo>
                <a:cubicBezTo>
                  <a:pt x="2637" y="11679"/>
                  <a:pt x="2624" y="11649"/>
                  <a:pt x="2601" y="11633"/>
                </a:cubicBezTo>
                <a:cubicBezTo>
                  <a:pt x="2582" y="11617"/>
                  <a:pt x="2562" y="11602"/>
                  <a:pt x="2541" y="11587"/>
                </a:cubicBezTo>
                <a:cubicBezTo>
                  <a:pt x="2534" y="11582"/>
                  <a:pt x="2525" y="11580"/>
                  <a:pt x="2517" y="11580"/>
                </a:cubicBezTo>
                <a:close/>
                <a:moveTo>
                  <a:pt x="13854" y="11665"/>
                </a:moveTo>
                <a:cubicBezTo>
                  <a:pt x="13808" y="11665"/>
                  <a:pt x="13808" y="11736"/>
                  <a:pt x="13854" y="11736"/>
                </a:cubicBezTo>
                <a:cubicBezTo>
                  <a:pt x="13900" y="11736"/>
                  <a:pt x="13900" y="11665"/>
                  <a:pt x="13854" y="11665"/>
                </a:cubicBezTo>
                <a:close/>
                <a:moveTo>
                  <a:pt x="1703" y="11670"/>
                </a:moveTo>
                <a:cubicBezTo>
                  <a:pt x="1658" y="11670"/>
                  <a:pt x="1658" y="11741"/>
                  <a:pt x="1703" y="11741"/>
                </a:cubicBezTo>
                <a:lnTo>
                  <a:pt x="1718" y="11741"/>
                </a:lnTo>
                <a:cubicBezTo>
                  <a:pt x="1719" y="11741"/>
                  <a:pt x="1719" y="11741"/>
                  <a:pt x="1719" y="11741"/>
                </a:cubicBezTo>
                <a:cubicBezTo>
                  <a:pt x="1764" y="11741"/>
                  <a:pt x="1764" y="11670"/>
                  <a:pt x="1718" y="11670"/>
                </a:cubicBezTo>
                <a:close/>
                <a:moveTo>
                  <a:pt x="13989" y="11695"/>
                </a:moveTo>
                <a:cubicBezTo>
                  <a:pt x="13943" y="11695"/>
                  <a:pt x="13943" y="11766"/>
                  <a:pt x="13989" y="11766"/>
                </a:cubicBezTo>
                <a:cubicBezTo>
                  <a:pt x="13989" y="11766"/>
                  <a:pt x="13990" y="11766"/>
                  <a:pt x="13991" y="11766"/>
                </a:cubicBezTo>
                <a:cubicBezTo>
                  <a:pt x="14035" y="11766"/>
                  <a:pt x="14034" y="11695"/>
                  <a:pt x="13989" y="11695"/>
                </a:cubicBezTo>
                <a:close/>
                <a:moveTo>
                  <a:pt x="6564" y="11637"/>
                </a:moveTo>
                <a:cubicBezTo>
                  <a:pt x="6559" y="11637"/>
                  <a:pt x="6553" y="11639"/>
                  <a:pt x="6547" y="11642"/>
                </a:cubicBezTo>
                <a:cubicBezTo>
                  <a:pt x="6531" y="11650"/>
                  <a:pt x="6522" y="11674"/>
                  <a:pt x="6534" y="11690"/>
                </a:cubicBezTo>
                <a:cubicBezTo>
                  <a:pt x="6550" y="11710"/>
                  <a:pt x="6563" y="11731"/>
                  <a:pt x="6578" y="11750"/>
                </a:cubicBezTo>
                <a:cubicBezTo>
                  <a:pt x="6585" y="11761"/>
                  <a:pt x="6597" y="11768"/>
                  <a:pt x="6610" y="11768"/>
                </a:cubicBezTo>
                <a:cubicBezTo>
                  <a:pt x="6615" y="11768"/>
                  <a:pt x="6621" y="11767"/>
                  <a:pt x="6626" y="11763"/>
                </a:cubicBezTo>
                <a:cubicBezTo>
                  <a:pt x="6642" y="11754"/>
                  <a:pt x="6651" y="11731"/>
                  <a:pt x="6640" y="11715"/>
                </a:cubicBezTo>
                <a:cubicBezTo>
                  <a:pt x="6624" y="11695"/>
                  <a:pt x="6610" y="11674"/>
                  <a:pt x="6595" y="11655"/>
                </a:cubicBezTo>
                <a:cubicBezTo>
                  <a:pt x="6587" y="11644"/>
                  <a:pt x="6576" y="11637"/>
                  <a:pt x="6564" y="11637"/>
                </a:cubicBezTo>
                <a:close/>
                <a:moveTo>
                  <a:pt x="7909" y="11638"/>
                </a:moveTo>
                <a:cubicBezTo>
                  <a:pt x="7893" y="11638"/>
                  <a:pt x="7877" y="11645"/>
                  <a:pt x="7867" y="11663"/>
                </a:cubicBezTo>
                <a:cubicBezTo>
                  <a:pt x="7857" y="11679"/>
                  <a:pt x="7849" y="11694"/>
                  <a:pt x="7839" y="11708"/>
                </a:cubicBezTo>
                <a:cubicBezTo>
                  <a:pt x="7815" y="11750"/>
                  <a:pt x="7852" y="11789"/>
                  <a:pt x="7888" y="11789"/>
                </a:cubicBezTo>
                <a:cubicBezTo>
                  <a:pt x="7904" y="11789"/>
                  <a:pt x="7920" y="11781"/>
                  <a:pt x="7931" y="11763"/>
                </a:cubicBezTo>
                <a:cubicBezTo>
                  <a:pt x="7940" y="11748"/>
                  <a:pt x="7949" y="11732"/>
                  <a:pt x="7959" y="11717"/>
                </a:cubicBezTo>
                <a:cubicBezTo>
                  <a:pt x="7983" y="11677"/>
                  <a:pt x="7946" y="11638"/>
                  <a:pt x="7909" y="11638"/>
                </a:cubicBezTo>
                <a:close/>
                <a:moveTo>
                  <a:pt x="18436" y="11726"/>
                </a:moveTo>
                <a:cubicBezTo>
                  <a:pt x="18422" y="11726"/>
                  <a:pt x="18410" y="11743"/>
                  <a:pt x="18424" y="11755"/>
                </a:cubicBezTo>
                <a:cubicBezTo>
                  <a:pt x="18431" y="11762"/>
                  <a:pt x="18430" y="11769"/>
                  <a:pt x="18422" y="11774"/>
                </a:cubicBezTo>
                <a:cubicBezTo>
                  <a:pt x="18408" y="11786"/>
                  <a:pt x="18422" y="11803"/>
                  <a:pt x="18436" y="11803"/>
                </a:cubicBezTo>
                <a:cubicBezTo>
                  <a:pt x="18440" y="11803"/>
                  <a:pt x="18444" y="11802"/>
                  <a:pt x="18447" y="11799"/>
                </a:cubicBezTo>
                <a:cubicBezTo>
                  <a:pt x="18468" y="11781"/>
                  <a:pt x="18468" y="11749"/>
                  <a:pt x="18448" y="11731"/>
                </a:cubicBezTo>
                <a:cubicBezTo>
                  <a:pt x="18445" y="11728"/>
                  <a:pt x="18440" y="11726"/>
                  <a:pt x="18436" y="11726"/>
                </a:cubicBezTo>
                <a:close/>
                <a:moveTo>
                  <a:pt x="4926" y="11647"/>
                </a:moveTo>
                <a:cubicBezTo>
                  <a:pt x="4899" y="11647"/>
                  <a:pt x="4876" y="11683"/>
                  <a:pt x="4901" y="11707"/>
                </a:cubicBezTo>
                <a:lnTo>
                  <a:pt x="4906" y="11712"/>
                </a:lnTo>
                <a:cubicBezTo>
                  <a:pt x="4905" y="11713"/>
                  <a:pt x="4903" y="11714"/>
                  <a:pt x="4903" y="11716"/>
                </a:cubicBezTo>
                <a:cubicBezTo>
                  <a:pt x="4890" y="11739"/>
                  <a:pt x="4897" y="11776"/>
                  <a:pt x="4922" y="11790"/>
                </a:cubicBezTo>
                <a:cubicBezTo>
                  <a:pt x="4932" y="11795"/>
                  <a:pt x="4942" y="11800"/>
                  <a:pt x="4952" y="11805"/>
                </a:cubicBezTo>
                <a:cubicBezTo>
                  <a:pt x="4961" y="11810"/>
                  <a:pt x="4971" y="11812"/>
                  <a:pt x="4980" y="11812"/>
                </a:cubicBezTo>
                <a:cubicBezTo>
                  <a:pt x="4998" y="11812"/>
                  <a:pt x="5015" y="11803"/>
                  <a:pt x="5026" y="11785"/>
                </a:cubicBezTo>
                <a:cubicBezTo>
                  <a:pt x="5039" y="11762"/>
                  <a:pt x="5032" y="11725"/>
                  <a:pt x="5006" y="11712"/>
                </a:cubicBezTo>
                <a:cubicBezTo>
                  <a:pt x="4995" y="11707"/>
                  <a:pt x="4986" y="11702"/>
                  <a:pt x="4976" y="11697"/>
                </a:cubicBezTo>
                <a:cubicBezTo>
                  <a:pt x="4977" y="11688"/>
                  <a:pt x="4974" y="11681"/>
                  <a:pt x="4966" y="11672"/>
                </a:cubicBezTo>
                <a:lnTo>
                  <a:pt x="4950" y="11658"/>
                </a:lnTo>
                <a:cubicBezTo>
                  <a:pt x="4943" y="11650"/>
                  <a:pt x="4934" y="11647"/>
                  <a:pt x="4926" y="11647"/>
                </a:cubicBezTo>
                <a:close/>
                <a:moveTo>
                  <a:pt x="20961" y="11745"/>
                </a:moveTo>
                <a:cubicBezTo>
                  <a:pt x="20914" y="11745"/>
                  <a:pt x="20914" y="11816"/>
                  <a:pt x="20961" y="11816"/>
                </a:cubicBezTo>
                <a:cubicBezTo>
                  <a:pt x="21007" y="11816"/>
                  <a:pt x="21007" y="11745"/>
                  <a:pt x="20961" y="11745"/>
                </a:cubicBezTo>
                <a:close/>
                <a:moveTo>
                  <a:pt x="9494" y="11708"/>
                </a:moveTo>
                <a:cubicBezTo>
                  <a:pt x="9485" y="11708"/>
                  <a:pt x="9476" y="11714"/>
                  <a:pt x="9476" y="11726"/>
                </a:cubicBezTo>
                <a:lnTo>
                  <a:pt x="9476" y="11800"/>
                </a:lnTo>
                <a:cubicBezTo>
                  <a:pt x="9476" y="11812"/>
                  <a:pt x="9485" y="11817"/>
                  <a:pt x="9494" y="11817"/>
                </a:cubicBezTo>
                <a:cubicBezTo>
                  <a:pt x="9502" y="11817"/>
                  <a:pt x="9511" y="11812"/>
                  <a:pt x="9511" y="11800"/>
                </a:cubicBezTo>
                <a:lnTo>
                  <a:pt x="9511" y="11726"/>
                </a:lnTo>
                <a:cubicBezTo>
                  <a:pt x="9511" y="11714"/>
                  <a:pt x="9502" y="11708"/>
                  <a:pt x="9494" y="11708"/>
                </a:cubicBezTo>
                <a:close/>
                <a:moveTo>
                  <a:pt x="16708" y="11806"/>
                </a:moveTo>
                <a:cubicBezTo>
                  <a:pt x="16673" y="11806"/>
                  <a:pt x="16660" y="11863"/>
                  <a:pt x="16699" y="11876"/>
                </a:cubicBezTo>
                <a:cubicBezTo>
                  <a:pt x="16715" y="11881"/>
                  <a:pt x="16729" y="11886"/>
                  <a:pt x="16744" y="11891"/>
                </a:cubicBezTo>
                <a:cubicBezTo>
                  <a:pt x="16748" y="11893"/>
                  <a:pt x="16752" y="11894"/>
                  <a:pt x="16756" y="11894"/>
                </a:cubicBezTo>
                <a:cubicBezTo>
                  <a:pt x="16790" y="11894"/>
                  <a:pt x="16803" y="11836"/>
                  <a:pt x="16764" y="11823"/>
                </a:cubicBezTo>
                <a:cubicBezTo>
                  <a:pt x="16748" y="11818"/>
                  <a:pt x="16734" y="11813"/>
                  <a:pt x="16719" y="11807"/>
                </a:cubicBezTo>
                <a:cubicBezTo>
                  <a:pt x="16715" y="11806"/>
                  <a:pt x="16711" y="11806"/>
                  <a:pt x="16708" y="11806"/>
                </a:cubicBezTo>
                <a:close/>
                <a:moveTo>
                  <a:pt x="9058" y="11810"/>
                </a:moveTo>
                <a:cubicBezTo>
                  <a:pt x="9041" y="11810"/>
                  <a:pt x="9023" y="11822"/>
                  <a:pt x="9023" y="11844"/>
                </a:cubicBezTo>
                <a:lnTo>
                  <a:pt x="9023" y="11860"/>
                </a:lnTo>
                <a:cubicBezTo>
                  <a:pt x="9023" y="11882"/>
                  <a:pt x="9040" y="11894"/>
                  <a:pt x="9058" y="11894"/>
                </a:cubicBezTo>
                <a:cubicBezTo>
                  <a:pt x="9075" y="11894"/>
                  <a:pt x="9093" y="11882"/>
                  <a:pt x="9093" y="11860"/>
                </a:cubicBezTo>
                <a:lnTo>
                  <a:pt x="9093" y="11844"/>
                </a:lnTo>
                <a:cubicBezTo>
                  <a:pt x="9093" y="11822"/>
                  <a:pt x="9076" y="11810"/>
                  <a:pt x="9058" y="11810"/>
                </a:cubicBezTo>
                <a:close/>
                <a:moveTo>
                  <a:pt x="19399" y="11846"/>
                </a:moveTo>
                <a:cubicBezTo>
                  <a:pt x="19353" y="11846"/>
                  <a:pt x="19353" y="11916"/>
                  <a:pt x="19399" y="11916"/>
                </a:cubicBezTo>
                <a:cubicBezTo>
                  <a:pt x="19443" y="11916"/>
                  <a:pt x="19443" y="11846"/>
                  <a:pt x="19399" y="11846"/>
                </a:cubicBezTo>
                <a:close/>
                <a:moveTo>
                  <a:pt x="17338" y="11855"/>
                </a:moveTo>
                <a:cubicBezTo>
                  <a:pt x="17294" y="11855"/>
                  <a:pt x="17293" y="11926"/>
                  <a:pt x="17338" y="11926"/>
                </a:cubicBezTo>
                <a:cubicBezTo>
                  <a:pt x="17384" y="11926"/>
                  <a:pt x="17384" y="11855"/>
                  <a:pt x="17338" y="11855"/>
                </a:cubicBezTo>
                <a:close/>
                <a:moveTo>
                  <a:pt x="17624" y="11843"/>
                </a:moveTo>
                <a:cubicBezTo>
                  <a:pt x="17591" y="11843"/>
                  <a:pt x="17569" y="11891"/>
                  <a:pt x="17605" y="11909"/>
                </a:cubicBezTo>
                <a:cubicBezTo>
                  <a:pt x="17616" y="11914"/>
                  <a:pt x="17625" y="11920"/>
                  <a:pt x="17636" y="11925"/>
                </a:cubicBezTo>
                <a:cubicBezTo>
                  <a:pt x="17641" y="11927"/>
                  <a:pt x="17646" y="11928"/>
                  <a:pt x="17651" y="11928"/>
                </a:cubicBezTo>
                <a:cubicBezTo>
                  <a:pt x="17685" y="11928"/>
                  <a:pt x="17708" y="11880"/>
                  <a:pt x="17671" y="11863"/>
                </a:cubicBezTo>
                <a:cubicBezTo>
                  <a:pt x="17661" y="11858"/>
                  <a:pt x="17651" y="11853"/>
                  <a:pt x="17641" y="11847"/>
                </a:cubicBezTo>
                <a:cubicBezTo>
                  <a:pt x="17635" y="11844"/>
                  <a:pt x="17629" y="11843"/>
                  <a:pt x="17624" y="11843"/>
                </a:cubicBezTo>
                <a:close/>
                <a:moveTo>
                  <a:pt x="18772" y="11845"/>
                </a:moveTo>
                <a:cubicBezTo>
                  <a:pt x="18767" y="11845"/>
                  <a:pt x="18761" y="11845"/>
                  <a:pt x="18756" y="11846"/>
                </a:cubicBezTo>
                <a:cubicBezTo>
                  <a:pt x="18716" y="11855"/>
                  <a:pt x="18728" y="11914"/>
                  <a:pt x="18766" y="11915"/>
                </a:cubicBezTo>
                <a:cubicBezTo>
                  <a:pt x="18771" y="11925"/>
                  <a:pt x="18783" y="11930"/>
                  <a:pt x="18795" y="11930"/>
                </a:cubicBezTo>
                <a:cubicBezTo>
                  <a:pt x="18801" y="11930"/>
                  <a:pt x="18808" y="11928"/>
                  <a:pt x="18813" y="11926"/>
                </a:cubicBezTo>
                <a:cubicBezTo>
                  <a:pt x="18831" y="11915"/>
                  <a:pt x="18834" y="11894"/>
                  <a:pt x="18826" y="11878"/>
                </a:cubicBezTo>
                <a:cubicBezTo>
                  <a:pt x="18816" y="11855"/>
                  <a:pt x="18794" y="11845"/>
                  <a:pt x="18772" y="11845"/>
                </a:cubicBezTo>
                <a:close/>
                <a:moveTo>
                  <a:pt x="23538" y="11872"/>
                </a:moveTo>
                <a:cubicBezTo>
                  <a:pt x="23492" y="11872"/>
                  <a:pt x="23492" y="11943"/>
                  <a:pt x="23538" y="11943"/>
                </a:cubicBezTo>
                <a:cubicBezTo>
                  <a:pt x="23584" y="11943"/>
                  <a:pt x="23584" y="11872"/>
                  <a:pt x="23538" y="11872"/>
                </a:cubicBezTo>
                <a:close/>
                <a:moveTo>
                  <a:pt x="21425" y="11852"/>
                </a:moveTo>
                <a:cubicBezTo>
                  <a:pt x="21408" y="11852"/>
                  <a:pt x="21390" y="11864"/>
                  <a:pt x="21390" y="11886"/>
                </a:cubicBezTo>
                <a:lnTo>
                  <a:pt x="21390" y="11916"/>
                </a:lnTo>
                <a:cubicBezTo>
                  <a:pt x="21390" y="11939"/>
                  <a:pt x="21408" y="11951"/>
                  <a:pt x="21425" y="11951"/>
                </a:cubicBezTo>
                <a:cubicBezTo>
                  <a:pt x="21443" y="11951"/>
                  <a:pt x="21460" y="11939"/>
                  <a:pt x="21460" y="11916"/>
                </a:cubicBezTo>
                <a:lnTo>
                  <a:pt x="21460" y="11886"/>
                </a:lnTo>
                <a:cubicBezTo>
                  <a:pt x="21460" y="11864"/>
                  <a:pt x="21443" y="11852"/>
                  <a:pt x="21425" y="11852"/>
                </a:cubicBezTo>
                <a:close/>
                <a:moveTo>
                  <a:pt x="10843" y="11814"/>
                </a:moveTo>
                <a:cubicBezTo>
                  <a:pt x="10837" y="11814"/>
                  <a:pt x="10830" y="11815"/>
                  <a:pt x="10825" y="11818"/>
                </a:cubicBezTo>
                <a:cubicBezTo>
                  <a:pt x="10806" y="11828"/>
                  <a:pt x="10804" y="11849"/>
                  <a:pt x="10811" y="11867"/>
                </a:cubicBezTo>
                <a:cubicBezTo>
                  <a:pt x="10822" y="11891"/>
                  <a:pt x="10832" y="11916"/>
                  <a:pt x="10845" y="11942"/>
                </a:cubicBezTo>
                <a:cubicBezTo>
                  <a:pt x="10850" y="11953"/>
                  <a:pt x="10862" y="11959"/>
                  <a:pt x="10875" y="11959"/>
                </a:cubicBezTo>
                <a:cubicBezTo>
                  <a:pt x="10881" y="11959"/>
                  <a:pt x="10888" y="11957"/>
                  <a:pt x="10893" y="11954"/>
                </a:cubicBezTo>
                <a:cubicBezTo>
                  <a:pt x="10911" y="11944"/>
                  <a:pt x="10914" y="11924"/>
                  <a:pt x="10906" y="11906"/>
                </a:cubicBezTo>
                <a:cubicBezTo>
                  <a:pt x="10895" y="11881"/>
                  <a:pt x="10885" y="11857"/>
                  <a:pt x="10873" y="11832"/>
                </a:cubicBezTo>
                <a:cubicBezTo>
                  <a:pt x="10868" y="11819"/>
                  <a:pt x="10856" y="11814"/>
                  <a:pt x="10843" y="11814"/>
                </a:cubicBezTo>
                <a:close/>
                <a:moveTo>
                  <a:pt x="7390" y="11832"/>
                </a:moveTo>
                <a:cubicBezTo>
                  <a:pt x="7380" y="11832"/>
                  <a:pt x="7371" y="11834"/>
                  <a:pt x="7363" y="11838"/>
                </a:cubicBezTo>
                <a:cubicBezTo>
                  <a:pt x="7337" y="11854"/>
                  <a:pt x="7330" y="11885"/>
                  <a:pt x="7343" y="11911"/>
                </a:cubicBezTo>
                <a:cubicBezTo>
                  <a:pt x="7348" y="11922"/>
                  <a:pt x="7353" y="11931"/>
                  <a:pt x="7359" y="11942"/>
                </a:cubicBezTo>
                <a:cubicBezTo>
                  <a:pt x="7368" y="11959"/>
                  <a:pt x="7386" y="11968"/>
                  <a:pt x="7405" y="11968"/>
                </a:cubicBezTo>
                <a:cubicBezTo>
                  <a:pt x="7414" y="11968"/>
                  <a:pt x="7424" y="11966"/>
                  <a:pt x="7432" y="11961"/>
                </a:cubicBezTo>
                <a:cubicBezTo>
                  <a:pt x="7458" y="11946"/>
                  <a:pt x="7464" y="11914"/>
                  <a:pt x="7452" y="11888"/>
                </a:cubicBezTo>
                <a:cubicBezTo>
                  <a:pt x="7447" y="11879"/>
                  <a:pt x="7441" y="11868"/>
                  <a:pt x="7436" y="11858"/>
                </a:cubicBezTo>
                <a:cubicBezTo>
                  <a:pt x="7427" y="11840"/>
                  <a:pt x="7408" y="11832"/>
                  <a:pt x="7390" y="11832"/>
                </a:cubicBezTo>
                <a:close/>
                <a:moveTo>
                  <a:pt x="14244" y="11906"/>
                </a:moveTo>
                <a:cubicBezTo>
                  <a:pt x="14198" y="11906"/>
                  <a:pt x="14198" y="11977"/>
                  <a:pt x="14244" y="11977"/>
                </a:cubicBezTo>
                <a:cubicBezTo>
                  <a:pt x="14245" y="11977"/>
                  <a:pt x="14245" y="11977"/>
                  <a:pt x="14245" y="11977"/>
                </a:cubicBezTo>
                <a:cubicBezTo>
                  <a:pt x="14289" y="11977"/>
                  <a:pt x="14289" y="11906"/>
                  <a:pt x="14244" y="11906"/>
                </a:cubicBezTo>
                <a:close/>
                <a:moveTo>
                  <a:pt x="15235" y="11909"/>
                </a:moveTo>
                <a:cubicBezTo>
                  <a:pt x="15189" y="11909"/>
                  <a:pt x="15189" y="11979"/>
                  <a:pt x="15235" y="11979"/>
                </a:cubicBezTo>
                <a:cubicBezTo>
                  <a:pt x="15236" y="11979"/>
                  <a:pt x="15236" y="11979"/>
                  <a:pt x="15236" y="11979"/>
                </a:cubicBezTo>
                <a:cubicBezTo>
                  <a:pt x="15282" y="11979"/>
                  <a:pt x="15281" y="11909"/>
                  <a:pt x="15235" y="11909"/>
                </a:cubicBezTo>
                <a:close/>
                <a:moveTo>
                  <a:pt x="4018" y="11829"/>
                </a:moveTo>
                <a:cubicBezTo>
                  <a:pt x="4004" y="11829"/>
                  <a:pt x="3990" y="11837"/>
                  <a:pt x="3985" y="11854"/>
                </a:cubicBezTo>
                <a:cubicBezTo>
                  <a:pt x="3973" y="11901"/>
                  <a:pt x="3965" y="11949"/>
                  <a:pt x="3965" y="11998"/>
                </a:cubicBezTo>
                <a:cubicBezTo>
                  <a:pt x="3965" y="12021"/>
                  <a:pt x="3983" y="12032"/>
                  <a:pt x="4001" y="12032"/>
                </a:cubicBezTo>
                <a:cubicBezTo>
                  <a:pt x="4019" y="12032"/>
                  <a:pt x="4037" y="12021"/>
                  <a:pt x="4037" y="11998"/>
                </a:cubicBezTo>
                <a:cubicBezTo>
                  <a:pt x="4038" y="11956"/>
                  <a:pt x="4043" y="11914"/>
                  <a:pt x="4053" y="11873"/>
                </a:cubicBezTo>
                <a:cubicBezTo>
                  <a:pt x="4062" y="11846"/>
                  <a:pt x="4039" y="11829"/>
                  <a:pt x="4018" y="11829"/>
                </a:cubicBezTo>
                <a:close/>
                <a:moveTo>
                  <a:pt x="14454" y="11968"/>
                </a:moveTo>
                <a:cubicBezTo>
                  <a:pt x="14408" y="11968"/>
                  <a:pt x="14408" y="12038"/>
                  <a:pt x="14454" y="12038"/>
                </a:cubicBezTo>
                <a:cubicBezTo>
                  <a:pt x="14499" y="12038"/>
                  <a:pt x="14499" y="11968"/>
                  <a:pt x="14454" y="11968"/>
                </a:cubicBezTo>
                <a:close/>
                <a:moveTo>
                  <a:pt x="10126" y="11945"/>
                </a:moveTo>
                <a:cubicBezTo>
                  <a:pt x="10108" y="11945"/>
                  <a:pt x="10088" y="11955"/>
                  <a:pt x="10078" y="11972"/>
                </a:cubicBezTo>
                <a:cubicBezTo>
                  <a:pt x="10062" y="11998"/>
                  <a:pt x="10073" y="12029"/>
                  <a:pt x="10098" y="12045"/>
                </a:cubicBezTo>
                <a:cubicBezTo>
                  <a:pt x="10114" y="12056"/>
                  <a:pt x="10128" y="12064"/>
                  <a:pt x="10143" y="12075"/>
                </a:cubicBezTo>
                <a:cubicBezTo>
                  <a:pt x="10151" y="12080"/>
                  <a:pt x="10159" y="12082"/>
                  <a:pt x="10168" y="12082"/>
                </a:cubicBezTo>
                <a:cubicBezTo>
                  <a:pt x="10187" y="12082"/>
                  <a:pt x="10207" y="12072"/>
                  <a:pt x="10216" y="12056"/>
                </a:cubicBezTo>
                <a:cubicBezTo>
                  <a:pt x="10230" y="12030"/>
                  <a:pt x="10220" y="11998"/>
                  <a:pt x="10197" y="11982"/>
                </a:cubicBezTo>
                <a:cubicBezTo>
                  <a:pt x="10181" y="11972"/>
                  <a:pt x="10166" y="11963"/>
                  <a:pt x="10151" y="11952"/>
                </a:cubicBezTo>
                <a:cubicBezTo>
                  <a:pt x="10144" y="11947"/>
                  <a:pt x="10135" y="11945"/>
                  <a:pt x="10126" y="11945"/>
                </a:cubicBezTo>
                <a:close/>
                <a:moveTo>
                  <a:pt x="1883" y="12017"/>
                </a:moveTo>
                <a:cubicBezTo>
                  <a:pt x="1837" y="12017"/>
                  <a:pt x="1837" y="12088"/>
                  <a:pt x="1883" y="12088"/>
                </a:cubicBezTo>
                <a:lnTo>
                  <a:pt x="1899" y="12088"/>
                </a:lnTo>
                <a:cubicBezTo>
                  <a:pt x="1944" y="12088"/>
                  <a:pt x="1944" y="12017"/>
                  <a:pt x="1899" y="12017"/>
                </a:cubicBezTo>
                <a:close/>
                <a:moveTo>
                  <a:pt x="17578" y="12036"/>
                </a:moveTo>
                <a:cubicBezTo>
                  <a:pt x="17532" y="12036"/>
                  <a:pt x="17532" y="12106"/>
                  <a:pt x="17578" y="12106"/>
                </a:cubicBezTo>
                <a:cubicBezTo>
                  <a:pt x="17624" y="12106"/>
                  <a:pt x="17625" y="12036"/>
                  <a:pt x="17578" y="12036"/>
                </a:cubicBezTo>
                <a:close/>
                <a:moveTo>
                  <a:pt x="3281" y="11959"/>
                </a:moveTo>
                <a:cubicBezTo>
                  <a:pt x="3254" y="11959"/>
                  <a:pt x="3227" y="11976"/>
                  <a:pt x="3227" y="12011"/>
                </a:cubicBezTo>
                <a:lnTo>
                  <a:pt x="3227" y="12056"/>
                </a:lnTo>
                <a:cubicBezTo>
                  <a:pt x="3227" y="12090"/>
                  <a:pt x="3254" y="12108"/>
                  <a:pt x="3281" y="12108"/>
                </a:cubicBezTo>
                <a:cubicBezTo>
                  <a:pt x="3308" y="12108"/>
                  <a:pt x="3335" y="12090"/>
                  <a:pt x="3335" y="12056"/>
                </a:cubicBezTo>
                <a:lnTo>
                  <a:pt x="3335" y="12011"/>
                </a:lnTo>
                <a:cubicBezTo>
                  <a:pt x="3335" y="11977"/>
                  <a:pt x="3308" y="11959"/>
                  <a:pt x="3281" y="11959"/>
                </a:cubicBezTo>
                <a:close/>
                <a:moveTo>
                  <a:pt x="20133" y="12043"/>
                </a:moveTo>
                <a:cubicBezTo>
                  <a:pt x="20087" y="12043"/>
                  <a:pt x="20087" y="12114"/>
                  <a:pt x="20133" y="12114"/>
                </a:cubicBezTo>
                <a:lnTo>
                  <a:pt x="20149" y="12114"/>
                </a:lnTo>
                <a:cubicBezTo>
                  <a:pt x="20193" y="12114"/>
                  <a:pt x="20195" y="12043"/>
                  <a:pt x="20149" y="12043"/>
                </a:cubicBezTo>
                <a:close/>
                <a:moveTo>
                  <a:pt x="5626" y="11994"/>
                </a:moveTo>
                <a:cubicBezTo>
                  <a:pt x="5585" y="11994"/>
                  <a:pt x="5548" y="12047"/>
                  <a:pt x="5586" y="12084"/>
                </a:cubicBezTo>
                <a:cubicBezTo>
                  <a:pt x="5591" y="12090"/>
                  <a:pt x="5597" y="12095"/>
                  <a:pt x="5602" y="12100"/>
                </a:cubicBezTo>
                <a:cubicBezTo>
                  <a:pt x="5613" y="12111"/>
                  <a:pt x="5625" y="12115"/>
                  <a:pt x="5637" y="12115"/>
                </a:cubicBezTo>
                <a:cubicBezTo>
                  <a:pt x="5678" y="12115"/>
                  <a:pt x="5714" y="12063"/>
                  <a:pt x="5677" y="12025"/>
                </a:cubicBezTo>
                <a:lnTo>
                  <a:pt x="5661" y="12010"/>
                </a:lnTo>
                <a:cubicBezTo>
                  <a:pt x="5650" y="11999"/>
                  <a:pt x="5638" y="11994"/>
                  <a:pt x="5626" y="11994"/>
                </a:cubicBezTo>
                <a:close/>
                <a:moveTo>
                  <a:pt x="3642" y="12021"/>
                </a:moveTo>
                <a:cubicBezTo>
                  <a:pt x="3615" y="12021"/>
                  <a:pt x="3591" y="12056"/>
                  <a:pt x="3617" y="12082"/>
                </a:cubicBezTo>
                <a:cubicBezTo>
                  <a:pt x="3627" y="12092"/>
                  <a:pt x="3638" y="12101"/>
                  <a:pt x="3646" y="12111"/>
                </a:cubicBezTo>
                <a:cubicBezTo>
                  <a:pt x="3653" y="12118"/>
                  <a:pt x="3662" y="12121"/>
                  <a:pt x="3670" y="12121"/>
                </a:cubicBezTo>
                <a:cubicBezTo>
                  <a:pt x="3698" y="12121"/>
                  <a:pt x="3722" y="12086"/>
                  <a:pt x="3696" y="12062"/>
                </a:cubicBezTo>
                <a:cubicBezTo>
                  <a:pt x="3686" y="12052"/>
                  <a:pt x="3675" y="12042"/>
                  <a:pt x="3666" y="12032"/>
                </a:cubicBezTo>
                <a:cubicBezTo>
                  <a:pt x="3659" y="12024"/>
                  <a:pt x="3650" y="12021"/>
                  <a:pt x="3642" y="12021"/>
                </a:cubicBezTo>
                <a:close/>
                <a:moveTo>
                  <a:pt x="11778" y="11979"/>
                </a:moveTo>
                <a:cubicBezTo>
                  <a:pt x="11754" y="11979"/>
                  <a:pt x="11733" y="11995"/>
                  <a:pt x="11726" y="12017"/>
                </a:cubicBezTo>
                <a:cubicBezTo>
                  <a:pt x="11721" y="12033"/>
                  <a:pt x="11716" y="12047"/>
                  <a:pt x="11710" y="12062"/>
                </a:cubicBezTo>
                <a:cubicBezTo>
                  <a:pt x="11701" y="12089"/>
                  <a:pt x="11721" y="12121"/>
                  <a:pt x="11747" y="12127"/>
                </a:cubicBezTo>
                <a:cubicBezTo>
                  <a:pt x="11752" y="12128"/>
                  <a:pt x="11756" y="12129"/>
                  <a:pt x="11761" y="12129"/>
                </a:cubicBezTo>
                <a:cubicBezTo>
                  <a:pt x="11784" y="12129"/>
                  <a:pt x="11805" y="12112"/>
                  <a:pt x="11812" y="12090"/>
                </a:cubicBezTo>
                <a:cubicBezTo>
                  <a:pt x="11817" y="12075"/>
                  <a:pt x="11822" y="12061"/>
                  <a:pt x="11828" y="12046"/>
                </a:cubicBezTo>
                <a:cubicBezTo>
                  <a:pt x="11837" y="12020"/>
                  <a:pt x="11817" y="11989"/>
                  <a:pt x="11791" y="11980"/>
                </a:cubicBezTo>
                <a:cubicBezTo>
                  <a:pt x="11787" y="11979"/>
                  <a:pt x="11782" y="11979"/>
                  <a:pt x="11778" y="11979"/>
                </a:cubicBezTo>
                <a:close/>
                <a:moveTo>
                  <a:pt x="20343" y="12059"/>
                </a:moveTo>
                <a:cubicBezTo>
                  <a:pt x="20297" y="12059"/>
                  <a:pt x="20298" y="12130"/>
                  <a:pt x="20344" y="12130"/>
                </a:cubicBezTo>
                <a:cubicBezTo>
                  <a:pt x="20390" y="12130"/>
                  <a:pt x="20390" y="12059"/>
                  <a:pt x="20344" y="12059"/>
                </a:cubicBezTo>
                <a:cubicBezTo>
                  <a:pt x="20343" y="12059"/>
                  <a:pt x="20343" y="12059"/>
                  <a:pt x="20343" y="12059"/>
                </a:cubicBezTo>
                <a:close/>
                <a:moveTo>
                  <a:pt x="8261" y="12047"/>
                </a:moveTo>
                <a:cubicBezTo>
                  <a:pt x="8243" y="12047"/>
                  <a:pt x="8225" y="12059"/>
                  <a:pt x="8225" y="12082"/>
                </a:cubicBezTo>
                <a:lnTo>
                  <a:pt x="8226" y="12098"/>
                </a:lnTo>
                <a:cubicBezTo>
                  <a:pt x="8225" y="12120"/>
                  <a:pt x="8242" y="12131"/>
                  <a:pt x="8260" y="12131"/>
                </a:cubicBezTo>
                <a:cubicBezTo>
                  <a:pt x="8278" y="12131"/>
                  <a:pt x="8296" y="12120"/>
                  <a:pt x="8296" y="12098"/>
                </a:cubicBezTo>
                <a:lnTo>
                  <a:pt x="8296" y="12082"/>
                </a:lnTo>
                <a:cubicBezTo>
                  <a:pt x="8296" y="12059"/>
                  <a:pt x="8278" y="12047"/>
                  <a:pt x="8261" y="12047"/>
                </a:cubicBezTo>
                <a:close/>
                <a:moveTo>
                  <a:pt x="13579" y="12062"/>
                </a:moveTo>
                <a:cubicBezTo>
                  <a:pt x="13533" y="12062"/>
                  <a:pt x="13533" y="12132"/>
                  <a:pt x="13579" y="12132"/>
                </a:cubicBezTo>
                <a:lnTo>
                  <a:pt x="13609" y="12132"/>
                </a:lnTo>
                <a:cubicBezTo>
                  <a:pt x="13655" y="12132"/>
                  <a:pt x="13655" y="12062"/>
                  <a:pt x="13609" y="12062"/>
                </a:cubicBezTo>
                <a:close/>
                <a:moveTo>
                  <a:pt x="9001" y="12056"/>
                </a:moveTo>
                <a:cubicBezTo>
                  <a:pt x="8979" y="12056"/>
                  <a:pt x="8956" y="12062"/>
                  <a:pt x="8935" y="12073"/>
                </a:cubicBezTo>
                <a:cubicBezTo>
                  <a:pt x="8900" y="12090"/>
                  <a:pt x="8922" y="12138"/>
                  <a:pt x="8955" y="12138"/>
                </a:cubicBezTo>
                <a:cubicBezTo>
                  <a:pt x="8960" y="12138"/>
                  <a:pt x="8965" y="12137"/>
                  <a:pt x="8971" y="12134"/>
                </a:cubicBezTo>
                <a:cubicBezTo>
                  <a:pt x="8980" y="12130"/>
                  <a:pt x="8990" y="12127"/>
                  <a:pt x="8999" y="12127"/>
                </a:cubicBezTo>
                <a:cubicBezTo>
                  <a:pt x="9010" y="12127"/>
                  <a:pt x="9020" y="12130"/>
                  <a:pt x="9032" y="12135"/>
                </a:cubicBezTo>
                <a:cubicBezTo>
                  <a:pt x="9035" y="12137"/>
                  <a:pt x="9038" y="12137"/>
                  <a:pt x="9042" y="12137"/>
                </a:cubicBezTo>
                <a:cubicBezTo>
                  <a:pt x="9057" y="12137"/>
                  <a:pt x="9072" y="12124"/>
                  <a:pt x="9076" y="12110"/>
                </a:cubicBezTo>
                <a:cubicBezTo>
                  <a:pt x="9082" y="12089"/>
                  <a:pt x="9068" y="12074"/>
                  <a:pt x="9052" y="12066"/>
                </a:cubicBezTo>
                <a:cubicBezTo>
                  <a:pt x="9035" y="12059"/>
                  <a:pt x="9018" y="12056"/>
                  <a:pt x="9001" y="12056"/>
                </a:cubicBezTo>
                <a:close/>
                <a:moveTo>
                  <a:pt x="17158" y="11987"/>
                </a:moveTo>
                <a:cubicBezTo>
                  <a:pt x="17112" y="11987"/>
                  <a:pt x="17082" y="12057"/>
                  <a:pt x="17131" y="12087"/>
                </a:cubicBezTo>
                <a:cubicBezTo>
                  <a:pt x="17155" y="12103"/>
                  <a:pt x="17180" y="12117"/>
                  <a:pt x="17205" y="12131"/>
                </a:cubicBezTo>
                <a:cubicBezTo>
                  <a:pt x="17214" y="12137"/>
                  <a:pt x="17224" y="12139"/>
                  <a:pt x="17232" y="12139"/>
                </a:cubicBezTo>
                <a:cubicBezTo>
                  <a:pt x="17279" y="12139"/>
                  <a:pt x="17310" y="12069"/>
                  <a:pt x="17259" y="12040"/>
                </a:cubicBezTo>
                <a:cubicBezTo>
                  <a:pt x="17235" y="12024"/>
                  <a:pt x="17210" y="12010"/>
                  <a:pt x="17185" y="11995"/>
                </a:cubicBezTo>
                <a:cubicBezTo>
                  <a:pt x="17176" y="11989"/>
                  <a:pt x="17167" y="11987"/>
                  <a:pt x="17158" y="11987"/>
                </a:cubicBezTo>
                <a:close/>
                <a:moveTo>
                  <a:pt x="696" y="12104"/>
                </a:moveTo>
                <a:cubicBezTo>
                  <a:pt x="650" y="12104"/>
                  <a:pt x="650" y="12174"/>
                  <a:pt x="696" y="12174"/>
                </a:cubicBezTo>
                <a:cubicBezTo>
                  <a:pt x="742" y="12174"/>
                  <a:pt x="742" y="12104"/>
                  <a:pt x="696" y="12104"/>
                </a:cubicBezTo>
                <a:close/>
                <a:moveTo>
                  <a:pt x="19746" y="12087"/>
                </a:moveTo>
                <a:cubicBezTo>
                  <a:pt x="19722" y="12087"/>
                  <a:pt x="19698" y="12113"/>
                  <a:pt x="19713" y="12141"/>
                </a:cubicBezTo>
                <a:cubicBezTo>
                  <a:pt x="19718" y="12150"/>
                  <a:pt x="19723" y="12158"/>
                  <a:pt x="19729" y="12171"/>
                </a:cubicBezTo>
                <a:cubicBezTo>
                  <a:pt x="19735" y="12183"/>
                  <a:pt x="19746" y="12189"/>
                  <a:pt x="19756" y="12189"/>
                </a:cubicBezTo>
                <a:cubicBezTo>
                  <a:pt x="19780" y="12189"/>
                  <a:pt x="19804" y="12163"/>
                  <a:pt x="19789" y="12135"/>
                </a:cubicBezTo>
                <a:cubicBezTo>
                  <a:pt x="19784" y="12125"/>
                  <a:pt x="19779" y="12115"/>
                  <a:pt x="19774" y="12105"/>
                </a:cubicBezTo>
                <a:cubicBezTo>
                  <a:pt x="19767" y="12092"/>
                  <a:pt x="19757" y="12087"/>
                  <a:pt x="19746" y="12087"/>
                </a:cubicBezTo>
                <a:close/>
                <a:moveTo>
                  <a:pt x="6774" y="12090"/>
                </a:moveTo>
                <a:cubicBezTo>
                  <a:pt x="6756" y="12090"/>
                  <a:pt x="6737" y="12102"/>
                  <a:pt x="6736" y="12125"/>
                </a:cubicBezTo>
                <a:cubicBezTo>
                  <a:pt x="6734" y="12162"/>
                  <a:pt x="6759" y="12193"/>
                  <a:pt x="6794" y="12203"/>
                </a:cubicBezTo>
                <a:cubicBezTo>
                  <a:pt x="6797" y="12204"/>
                  <a:pt x="6801" y="12205"/>
                  <a:pt x="6804" y="12205"/>
                </a:cubicBezTo>
                <a:cubicBezTo>
                  <a:pt x="6840" y="12205"/>
                  <a:pt x="6853" y="12146"/>
                  <a:pt x="6813" y="12134"/>
                </a:cubicBezTo>
                <a:cubicBezTo>
                  <a:pt x="6807" y="12131"/>
                  <a:pt x="6808" y="12129"/>
                  <a:pt x="6808" y="12125"/>
                </a:cubicBezTo>
                <a:cubicBezTo>
                  <a:pt x="6809" y="12102"/>
                  <a:pt x="6791" y="12090"/>
                  <a:pt x="6774" y="12090"/>
                </a:cubicBezTo>
                <a:close/>
                <a:moveTo>
                  <a:pt x="24454" y="12163"/>
                </a:moveTo>
                <a:cubicBezTo>
                  <a:pt x="24441" y="12163"/>
                  <a:pt x="24428" y="12181"/>
                  <a:pt x="24441" y="12193"/>
                </a:cubicBezTo>
                <a:lnTo>
                  <a:pt x="24456" y="12209"/>
                </a:lnTo>
                <a:cubicBezTo>
                  <a:pt x="24460" y="12212"/>
                  <a:pt x="24464" y="12214"/>
                  <a:pt x="24468" y="12214"/>
                </a:cubicBezTo>
                <a:cubicBezTo>
                  <a:pt x="24481" y="12214"/>
                  <a:pt x="24494" y="12196"/>
                  <a:pt x="24482" y="12184"/>
                </a:cubicBezTo>
                <a:lnTo>
                  <a:pt x="24466" y="12168"/>
                </a:lnTo>
                <a:cubicBezTo>
                  <a:pt x="24462" y="12164"/>
                  <a:pt x="24458" y="12163"/>
                  <a:pt x="24454" y="12163"/>
                </a:cubicBezTo>
                <a:close/>
                <a:moveTo>
                  <a:pt x="6631" y="12117"/>
                </a:moveTo>
                <a:cubicBezTo>
                  <a:pt x="6561" y="12117"/>
                  <a:pt x="6561" y="12224"/>
                  <a:pt x="6631" y="12224"/>
                </a:cubicBezTo>
                <a:cubicBezTo>
                  <a:pt x="6699" y="12224"/>
                  <a:pt x="6699" y="12119"/>
                  <a:pt x="6631" y="12117"/>
                </a:cubicBezTo>
                <a:close/>
                <a:moveTo>
                  <a:pt x="5419" y="12160"/>
                </a:moveTo>
                <a:cubicBezTo>
                  <a:pt x="5374" y="12160"/>
                  <a:pt x="5375" y="12231"/>
                  <a:pt x="5421" y="12231"/>
                </a:cubicBezTo>
                <a:lnTo>
                  <a:pt x="5451" y="12231"/>
                </a:lnTo>
                <a:cubicBezTo>
                  <a:pt x="5497" y="12231"/>
                  <a:pt x="5497" y="12161"/>
                  <a:pt x="5451" y="12161"/>
                </a:cubicBezTo>
                <a:lnTo>
                  <a:pt x="5421" y="12161"/>
                </a:lnTo>
                <a:cubicBezTo>
                  <a:pt x="5420" y="12160"/>
                  <a:pt x="5419" y="12160"/>
                  <a:pt x="5419" y="12160"/>
                </a:cubicBezTo>
                <a:close/>
                <a:moveTo>
                  <a:pt x="19098" y="12067"/>
                </a:moveTo>
                <a:cubicBezTo>
                  <a:pt x="19057" y="12067"/>
                  <a:pt x="19020" y="12120"/>
                  <a:pt x="19058" y="12157"/>
                </a:cubicBezTo>
                <a:cubicBezTo>
                  <a:pt x="19082" y="12183"/>
                  <a:pt x="19107" y="12208"/>
                  <a:pt x="19133" y="12234"/>
                </a:cubicBezTo>
                <a:cubicBezTo>
                  <a:pt x="19144" y="12245"/>
                  <a:pt x="19156" y="12249"/>
                  <a:pt x="19168" y="12249"/>
                </a:cubicBezTo>
                <a:cubicBezTo>
                  <a:pt x="19209" y="12249"/>
                  <a:pt x="19246" y="12196"/>
                  <a:pt x="19208" y="12158"/>
                </a:cubicBezTo>
                <a:cubicBezTo>
                  <a:pt x="19184" y="12134"/>
                  <a:pt x="19159" y="12108"/>
                  <a:pt x="19134" y="12083"/>
                </a:cubicBezTo>
                <a:cubicBezTo>
                  <a:pt x="19123" y="12072"/>
                  <a:pt x="19110" y="12067"/>
                  <a:pt x="19098" y="12067"/>
                </a:cubicBezTo>
                <a:close/>
                <a:moveTo>
                  <a:pt x="12978" y="12165"/>
                </a:moveTo>
                <a:cubicBezTo>
                  <a:pt x="12960" y="12165"/>
                  <a:pt x="12942" y="12176"/>
                  <a:pt x="12942" y="12199"/>
                </a:cubicBezTo>
                <a:lnTo>
                  <a:pt x="12942" y="12215"/>
                </a:lnTo>
                <a:cubicBezTo>
                  <a:pt x="12942" y="12238"/>
                  <a:pt x="12960" y="12250"/>
                  <a:pt x="12978" y="12250"/>
                </a:cubicBezTo>
                <a:cubicBezTo>
                  <a:pt x="12996" y="12250"/>
                  <a:pt x="13014" y="12238"/>
                  <a:pt x="13014" y="12215"/>
                </a:cubicBezTo>
                <a:lnTo>
                  <a:pt x="13014" y="12199"/>
                </a:lnTo>
                <a:cubicBezTo>
                  <a:pt x="13014" y="12176"/>
                  <a:pt x="12996" y="12165"/>
                  <a:pt x="12978" y="12165"/>
                </a:cubicBezTo>
                <a:close/>
                <a:moveTo>
                  <a:pt x="24003" y="12189"/>
                </a:moveTo>
                <a:cubicBezTo>
                  <a:pt x="23957" y="12189"/>
                  <a:pt x="23957" y="12260"/>
                  <a:pt x="24003" y="12260"/>
                </a:cubicBezTo>
                <a:cubicBezTo>
                  <a:pt x="24048" y="12260"/>
                  <a:pt x="24048" y="12189"/>
                  <a:pt x="24003" y="12189"/>
                </a:cubicBezTo>
                <a:close/>
                <a:moveTo>
                  <a:pt x="5752" y="12190"/>
                </a:moveTo>
                <a:cubicBezTo>
                  <a:pt x="5707" y="12190"/>
                  <a:pt x="5707" y="12261"/>
                  <a:pt x="5752" y="12261"/>
                </a:cubicBezTo>
                <a:lnTo>
                  <a:pt x="5782" y="12261"/>
                </a:lnTo>
                <a:cubicBezTo>
                  <a:pt x="5782" y="12261"/>
                  <a:pt x="5783" y="12261"/>
                  <a:pt x="5783" y="12261"/>
                </a:cubicBezTo>
                <a:cubicBezTo>
                  <a:pt x="5827" y="12261"/>
                  <a:pt x="5828" y="12190"/>
                  <a:pt x="5782" y="12190"/>
                </a:cubicBezTo>
                <a:close/>
                <a:moveTo>
                  <a:pt x="16185" y="12121"/>
                </a:moveTo>
                <a:cubicBezTo>
                  <a:pt x="16144" y="12121"/>
                  <a:pt x="16107" y="12174"/>
                  <a:pt x="16144" y="12211"/>
                </a:cubicBezTo>
                <a:lnTo>
                  <a:pt x="16189" y="12256"/>
                </a:lnTo>
                <a:cubicBezTo>
                  <a:pt x="16200" y="12267"/>
                  <a:pt x="16212" y="12271"/>
                  <a:pt x="16224" y="12271"/>
                </a:cubicBezTo>
                <a:cubicBezTo>
                  <a:pt x="16265" y="12271"/>
                  <a:pt x="16302" y="12219"/>
                  <a:pt x="16264" y="12181"/>
                </a:cubicBezTo>
                <a:lnTo>
                  <a:pt x="16220" y="12136"/>
                </a:lnTo>
                <a:cubicBezTo>
                  <a:pt x="16209" y="12125"/>
                  <a:pt x="16197" y="12121"/>
                  <a:pt x="16185" y="12121"/>
                </a:cubicBezTo>
                <a:close/>
                <a:moveTo>
                  <a:pt x="4850" y="12203"/>
                </a:moveTo>
                <a:cubicBezTo>
                  <a:pt x="4804" y="12203"/>
                  <a:pt x="4804" y="12274"/>
                  <a:pt x="4850" y="12274"/>
                </a:cubicBezTo>
                <a:cubicBezTo>
                  <a:pt x="4850" y="12274"/>
                  <a:pt x="4851" y="12274"/>
                  <a:pt x="4852" y="12274"/>
                </a:cubicBezTo>
                <a:cubicBezTo>
                  <a:pt x="4896" y="12274"/>
                  <a:pt x="4895" y="12203"/>
                  <a:pt x="4850" y="12203"/>
                </a:cubicBezTo>
                <a:close/>
                <a:moveTo>
                  <a:pt x="4985" y="12234"/>
                </a:moveTo>
                <a:cubicBezTo>
                  <a:pt x="4940" y="12234"/>
                  <a:pt x="4939" y="12304"/>
                  <a:pt x="4985" y="12304"/>
                </a:cubicBezTo>
                <a:cubicBezTo>
                  <a:pt x="5031" y="12304"/>
                  <a:pt x="5031" y="12234"/>
                  <a:pt x="4985" y="12234"/>
                </a:cubicBezTo>
                <a:close/>
                <a:moveTo>
                  <a:pt x="24845" y="12284"/>
                </a:moveTo>
                <a:cubicBezTo>
                  <a:pt x="24832" y="12284"/>
                  <a:pt x="24819" y="12302"/>
                  <a:pt x="24831" y="12315"/>
                </a:cubicBezTo>
                <a:lnTo>
                  <a:pt x="24847" y="12330"/>
                </a:lnTo>
                <a:cubicBezTo>
                  <a:pt x="24851" y="12334"/>
                  <a:pt x="24855" y="12335"/>
                  <a:pt x="24859" y="12335"/>
                </a:cubicBezTo>
                <a:cubicBezTo>
                  <a:pt x="24872" y="12335"/>
                  <a:pt x="24885" y="12317"/>
                  <a:pt x="24872" y="12305"/>
                </a:cubicBezTo>
                <a:cubicBezTo>
                  <a:pt x="24867" y="12299"/>
                  <a:pt x="24862" y="12295"/>
                  <a:pt x="24857" y="12289"/>
                </a:cubicBezTo>
                <a:cubicBezTo>
                  <a:pt x="24853" y="12286"/>
                  <a:pt x="24849" y="12284"/>
                  <a:pt x="24845" y="12284"/>
                </a:cubicBezTo>
                <a:close/>
                <a:moveTo>
                  <a:pt x="9433" y="12264"/>
                </a:moveTo>
                <a:cubicBezTo>
                  <a:pt x="9419" y="12264"/>
                  <a:pt x="9406" y="12282"/>
                  <a:pt x="9420" y="12294"/>
                </a:cubicBezTo>
                <a:cubicBezTo>
                  <a:pt x="9427" y="12300"/>
                  <a:pt x="9425" y="12307"/>
                  <a:pt x="9418" y="12312"/>
                </a:cubicBezTo>
                <a:cubicBezTo>
                  <a:pt x="9404" y="12323"/>
                  <a:pt x="9417" y="12341"/>
                  <a:pt x="9432" y="12341"/>
                </a:cubicBezTo>
                <a:cubicBezTo>
                  <a:pt x="9436" y="12341"/>
                  <a:pt x="9440" y="12340"/>
                  <a:pt x="9443" y="12337"/>
                </a:cubicBezTo>
                <a:cubicBezTo>
                  <a:pt x="9464" y="12320"/>
                  <a:pt x="9464" y="12287"/>
                  <a:pt x="9444" y="12268"/>
                </a:cubicBezTo>
                <a:cubicBezTo>
                  <a:pt x="9441" y="12265"/>
                  <a:pt x="9437" y="12264"/>
                  <a:pt x="9433" y="12264"/>
                </a:cubicBezTo>
                <a:close/>
                <a:moveTo>
                  <a:pt x="16692" y="12245"/>
                </a:moveTo>
                <a:cubicBezTo>
                  <a:pt x="16674" y="12245"/>
                  <a:pt x="16656" y="12256"/>
                  <a:pt x="16656" y="12279"/>
                </a:cubicBezTo>
                <a:lnTo>
                  <a:pt x="16656" y="12309"/>
                </a:lnTo>
                <a:cubicBezTo>
                  <a:pt x="16656" y="12332"/>
                  <a:pt x="16674" y="12344"/>
                  <a:pt x="16692" y="12344"/>
                </a:cubicBezTo>
                <a:cubicBezTo>
                  <a:pt x="16709" y="12344"/>
                  <a:pt x="16727" y="12332"/>
                  <a:pt x="16727" y="12309"/>
                </a:cubicBezTo>
                <a:lnTo>
                  <a:pt x="16727" y="12279"/>
                </a:lnTo>
                <a:cubicBezTo>
                  <a:pt x="16727" y="12256"/>
                  <a:pt x="16709" y="12245"/>
                  <a:pt x="16692" y="12245"/>
                </a:cubicBezTo>
                <a:close/>
                <a:moveTo>
                  <a:pt x="11956" y="12283"/>
                </a:moveTo>
                <a:cubicBezTo>
                  <a:pt x="11910" y="12283"/>
                  <a:pt x="11910" y="12353"/>
                  <a:pt x="11956" y="12353"/>
                </a:cubicBezTo>
                <a:cubicBezTo>
                  <a:pt x="12002" y="12353"/>
                  <a:pt x="12002" y="12283"/>
                  <a:pt x="11956" y="12283"/>
                </a:cubicBezTo>
                <a:close/>
                <a:moveTo>
                  <a:pt x="21303" y="12316"/>
                </a:moveTo>
                <a:cubicBezTo>
                  <a:pt x="21258" y="12316"/>
                  <a:pt x="21258" y="12387"/>
                  <a:pt x="21303" y="12387"/>
                </a:cubicBezTo>
                <a:cubicBezTo>
                  <a:pt x="21303" y="12387"/>
                  <a:pt x="21304" y="12387"/>
                  <a:pt x="21304" y="12387"/>
                </a:cubicBezTo>
                <a:cubicBezTo>
                  <a:pt x="21349" y="12387"/>
                  <a:pt x="21349" y="12316"/>
                  <a:pt x="21303" y="12316"/>
                </a:cubicBezTo>
                <a:close/>
                <a:moveTo>
                  <a:pt x="15262" y="12326"/>
                </a:moveTo>
                <a:cubicBezTo>
                  <a:pt x="15228" y="12326"/>
                  <a:pt x="15218" y="12383"/>
                  <a:pt x="15255" y="12396"/>
                </a:cubicBezTo>
                <a:cubicBezTo>
                  <a:pt x="15269" y="12401"/>
                  <a:pt x="15285" y="12407"/>
                  <a:pt x="15299" y="12413"/>
                </a:cubicBezTo>
                <a:cubicBezTo>
                  <a:pt x="15304" y="12415"/>
                  <a:pt x="15308" y="12416"/>
                  <a:pt x="15312" y="12416"/>
                </a:cubicBezTo>
                <a:cubicBezTo>
                  <a:pt x="15346" y="12416"/>
                  <a:pt x="15358" y="12359"/>
                  <a:pt x="15319" y="12345"/>
                </a:cubicBezTo>
                <a:cubicBezTo>
                  <a:pt x="15305" y="12340"/>
                  <a:pt x="15289" y="12334"/>
                  <a:pt x="15274" y="12328"/>
                </a:cubicBezTo>
                <a:cubicBezTo>
                  <a:pt x="15270" y="12327"/>
                  <a:pt x="15266" y="12326"/>
                  <a:pt x="15262" y="12326"/>
                </a:cubicBezTo>
                <a:close/>
                <a:moveTo>
                  <a:pt x="7703" y="12344"/>
                </a:moveTo>
                <a:cubicBezTo>
                  <a:pt x="7669" y="12344"/>
                  <a:pt x="7656" y="12401"/>
                  <a:pt x="7695" y="12414"/>
                </a:cubicBezTo>
                <a:cubicBezTo>
                  <a:pt x="7711" y="12419"/>
                  <a:pt x="7725" y="12425"/>
                  <a:pt x="7740" y="12430"/>
                </a:cubicBezTo>
                <a:cubicBezTo>
                  <a:pt x="7744" y="12431"/>
                  <a:pt x="7748" y="12432"/>
                  <a:pt x="7752" y="12432"/>
                </a:cubicBezTo>
                <a:cubicBezTo>
                  <a:pt x="7786" y="12432"/>
                  <a:pt x="7798" y="12375"/>
                  <a:pt x="7760" y="12362"/>
                </a:cubicBezTo>
                <a:cubicBezTo>
                  <a:pt x="7744" y="12356"/>
                  <a:pt x="7729" y="12351"/>
                  <a:pt x="7715" y="12346"/>
                </a:cubicBezTo>
                <a:cubicBezTo>
                  <a:pt x="7711" y="12345"/>
                  <a:pt x="7707" y="12344"/>
                  <a:pt x="7703" y="12344"/>
                </a:cubicBezTo>
                <a:close/>
                <a:moveTo>
                  <a:pt x="14948" y="12373"/>
                </a:moveTo>
                <a:cubicBezTo>
                  <a:pt x="14902" y="12373"/>
                  <a:pt x="14902" y="12444"/>
                  <a:pt x="14948" y="12444"/>
                </a:cubicBezTo>
                <a:lnTo>
                  <a:pt x="14964" y="12444"/>
                </a:lnTo>
                <a:cubicBezTo>
                  <a:pt x="14964" y="12444"/>
                  <a:pt x="14965" y="12444"/>
                  <a:pt x="14965" y="12444"/>
                </a:cubicBezTo>
                <a:cubicBezTo>
                  <a:pt x="15010" y="12444"/>
                  <a:pt x="15010" y="12373"/>
                  <a:pt x="14964" y="12373"/>
                </a:cubicBezTo>
                <a:close/>
                <a:moveTo>
                  <a:pt x="10392" y="12384"/>
                </a:moveTo>
                <a:cubicBezTo>
                  <a:pt x="10347" y="12384"/>
                  <a:pt x="10347" y="12455"/>
                  <a:pt x="10392" y="12455"/>
                </a:cubicBezTo>
                <a:cubicBezTo>
                  <a:pt x="10439" y="12455"/>
                  <a:pt x="10439" y="12384"/>
                  <a:pt x="10392" y="12384"/>
                </a:cubicBezTo>
                <a:close/>
                <a:moveTo>
                  <a:pt x="14151" y="12311"/>
                </a:moveTo>
                <a:cubicBezTo>
                  <a:pt x="14142" y="12311"/>
                  <a:pt x="14133" y="12314"/>
                  <a:pt x="14127" y="12321"/>
                </a:cubicBezTo>
                <a:cubicBezTo>
                  <a:pt x="14108" y="12346"/>
                  <a:pt x="14087" y="12371"/>
                  <a:pt x="14067" y="12396"/>
                </a:cubicBezTo>
                <a:cubicBezTo>
                  <a:pt x="14056" y="12412"/>
                  <a:pt x="14053" y="12431"/>
                  <a:pt x="14067" y="12445"/>
                </a:cubicBezTo>
                <a:cubicBezTo>
                  <a:pt x="14074" y="12453"/>
                  <a:pt x="14084" y="12456"/>
                  <a:pt x="14093" y="12456"/>
                </a:cubicBezTo>
                <a:cubicBezTo>
                  <a:pt x="14102" y="12456"/>
                  <a:pt x="14111" y="12453"/>
                  <a:pt x="14117" y="12445"/>
                </a:cubicBezTo>
                <a:cubicBezTo>
                  <a:pt x="14137" y="12420"/>
                  <a:pt x="14157" y="12396"/>
                  <a:pt x="14177" y="12371"/>
                </a:cubicBezTo>
                <a:cubicBezTo>
                  <a:pt x="14189" y="12355"/>
                  <a:pt x="14192" y="12335"/>
                  <a:pt x="14177" y="12321"/>
                </a:cubicBezTo>
                <a:cubicBezTo>
                  <a:pt x="14171" y="12315"/>
                  <a:pt x="14161" y="12311"/>
                  <a:pt x="14151" y="12311"/>
                </a:cubicBezTo>
                <a:close/>
                <a:moveTo>
                  <a:pt x="8334" y="12393"/>
                </a:moveTo>
                <a:cubicBezTo>
                  <a:pt x="8289" y="12393"/>
                  <a:pt x="8289" y="12464"/>
                  <a:pt x="8334" y="12464"/>
                </a:cubicBezTo>
                <a:cubicBezTo>
                  <a:pt x="8380" y="12464"/>
                  <a:pt x="8380" y="12393"/>
                  <a:pt x="8334" y="12393"/>
                </a:cubicBezTo>
                <a:close/>
                <a:moveTo>
                  <a:pt x="8621" y="12379"/>
                </a:moveTo>
                <a:cubicBezTo>
                  <a:pt x="8588" y="12379"/>
                  <a:pt x="8566" y="12427"/>
                  <a:pt x="8603" y="12445"/>
                </a:cubicBezTo>
                <a:cubicBezTo>
                  <a:pt x="8614" y="12451"/>
                  <a:pt x="8622" y="12456"/>
                  <a:pt x="8632" y="12461"/>
                </a:cubicBezTo>
                <a:cubicBezTo>
                  <a:pt x="8638" y="12464"/>
                  <a:pt x="8644" y="12465"/>
                  <a:pt x="8649" y="12465"/>
                </a:cubicBezTo>
                <a:cubicBezTo>
                  <a:pt x="8681" y="12465"/>
                  <a:pt x="8703" y="12417"/>
                  <a:pt x="8668" y="12399"/>
                </a:cubicBezTo>
                <a:cubicBezTo>
                  <a:pt x="8658" y="12394"/>
                  <a:pt x="8648" y="12389"/>
                  <a:pt x="8638" y="12384"/>
                </a:cubicBezTo>
                <a:cubicBezTo>
                  <a:pt x="8632" y="12381"/>
                  <a:pt x="8626" y="12379"/>
                  <a:pt x="8621" y="12379"/>
                </a:cubicBezTo>
                <a:close/>
                <a:moveTo>
                  <a:pt x="9767" y="12382"/>
                </a:moveTo>
                <a:cubicBezTo>
                  <a:pt x="9762" y="12382"/>
                  <a:pt x="9757" y="12383"/>
                  <a:pt x="9752" y="12384"/>
                </a:cubicBezTo>
                <a:cubicBezTo>
                  <a:pt x="9711" y="12393"/>
                  <a:pt x="9724" y="12452"/>
                  <a:pt x="9762" y="12454"/>
                </a:cubicBezTo>
                <a:cubicBezTo>
                  <a:pt x="9767" y="12463"/>
                  <a:pt x="9780" y="12468"/>
                  <a:pt x="9792" y="12468"/>
                </a:cubicBezTo>
                <a:cubicBezTo>
                  <a:pt x="9798" y="12468"/>
                  <a:pt x="9804" y="12467"/>
                  <a:pt x="9809" y="12464"/>
                </a:cubicBezTo>
                <a:cubicBezTo>
                  <a:pt x="9827" y="12454"/>
                  <a:pt x="9830" y="12433"/>
                  <a:pt x="9821" y="12415"/>
                </a:cubicBezTo>
                <a:cubicBezTo>
                  <a:pt x="9812" y="12393"/>
                  <a:pt x="9790" y="12382"/>
                  <a:pt x="9767" y="12382"/>
                </a:cubicBezTo>
                <a:close/>
                <a:moveTo>
                  <a:pt x="3280" y="12333"/>
                </a:moveTo>
                <a:cubicBezTo>
                  <a:pt x="3257" y="12333"/>
                  <a:pt x="3236" y="12350"/>
                  <a:pt x="3229" y="12372"/>
                </a:cubicBezTo>
                <a:cubicBezTo>
                  <a:pt x="3224" y="12388"/>
                  <a:pt x="3218" y="12403"/>
                  <a:pt x="3213" y="12417"/>
                </a:cubicBezTo>
                <a:cubicBezTo>
                  <a:pt x="3204" y="12444"/>
                  <a:pt x="3224" y="12476"/>
                  <a:pt x="3250" y="12482"/>
                </a:cubicBezTo>
                <a:cubicBezTo>
                  <a:pt x="3255" y="12484"/>
                  <a:pt x="3259" y="12484"/>
                  <a:pt x="3264" y="12484"/>
                </a:cubicBezTo>
                <a:cubicBezTo>
                  <a:pt x="3287" y="12484"/>
                  <a:pt x="3307" y="12467"/>
                  <a:pt x="3315" y="12445"/>
                </a:cubicBezTo>
                <a:cubicBezTo>
                  <a:pt x="3320" y="12430"/>
                  <a:pt x="3325" y="12415"/>
                  <a:pt x="3331" y="12401"/>
                </a:cubicBezTo>
                <a:cubicBezTo>
                  <a:pt x="3340" y="12373"/>
                  <a:pt x="3320" y="12342"/>
                  <a:pt x="3294" y="12335"/>
                </a:cubicBezTo>
                <a:cubicBezTo>
                  <a:pt x="3289" y="12334"/>
                  <a:pt x="3285" y="12333"/>
                  <a:pt x="3280" y="12333"/>
                </a:cubicBezTo>
                <a:close/>
                <a:moveTo>
                  <a:pt x="18659" y="12415"/>
                </a:moveTo>
                <a:cubicBezTo>
                  <a:pt x="18614" y="12415"/>
                  <a:pt x="18614" y="12486"/>
                  <a:pt x="18660" y="12486"/>
                </a:cubicBezTo>
                <a:cubicBezTo>
                  <a:pt x="18705" y="12486"/>
                  <a:pt x="18705" y="12415"/>
                  <a:pt x="18660" y="12415"/>
                </a:cubicBezTo>
                <a:cubicBezTo>
                  <a:pt x="18660" y="12415"/>
                  <a:pt x="18659" y="12415"/>
                  <a:pt x="18659" y="12415"/>
                </a:cubicBezTo>
                <a:close/>
                <a:moveTo>
                  <a:pt x="12421" y="12390"/>
                </a:moveTo>
                <a:cubicBezTo>
                  <a:pt x="12404" y="12390"/>
                  <a:pt x="12386" y="12401"/>
                  <a:pt x="12386" y="12425"/>
                </a:cubicBezTo>
                <a:lnTo>
                  <a:pt x="12386" y="12455"/>
                </a:lnTo>
                <a:cubicBezTo>
                  <a:pt x="12386" y="12478"/>
                  <a:pt x="12404" y="12489"/>
                  <a:pt x="12421" y="12489"/>
                </a:cubicBezTo>
                <a:cubicBezTo>
                  <a:pt x="12439" y="12489"/>
                  <a:pt x="12456" y="12478"/>
                  <a:pt x="12456" y="12455"/>
                </a:cubicBezTo>
                <a:lnTo>
                  <a:pt x="12456" y="12425"/>
                </a:lnTo>
                <a:cubicBezTo>
                  <a:pt x="12456" y="12401"/>
                  <a:pt x="12439" y="12390"/>
                  <a:pt x="12421" y="12390"/>
                </a:cubicBezTo>
                <a:close/>
                <a:moveTo>
                  <a:pt x="20735" y="12406"/>
                </a:moveTo>
                <a:cubicBezTo>
                  <a:pt x="20726" y="12406"/>
                  <a:pt x="20716" y="12409"/>
                  <a:pt x="20708" y="12415"/>
                </a:cubicBezTo>
                <a:cubicBezTo>
                  <a:pt x="20703" y="12420"/>
                  <a:pt x="20697" y="12422"/>
                  <a:pt x="20691" y="12422"/>
                </a:cubicBezTo>
                <a:cubicBezTo>
                  <a:pt x="20688" y="12422"/>
                  <a:pt x="20685" y="12421"/>
                  <a:pt x="20682" y="12420"/>
                </a:cubicBezTo>
                <a:cubicBezTo>
                  <a:pt x="20679" y="12420"/>
                  <a:pt x="20676" y="12419"/>
                  <a:pt x="20673" y="12419"/>
                </a:cubicBezTo>
                <a:cubicBezTo>
                  <a:pt x="20634" y="12419"/>
                  <a:pt x="20620" y="12481"/>
                  <a:pt x="20662" y="12488"/>
                </a:cubicBezTo>
                <a:cubicBezTo>
                  <a:pt x="20671" y="12491"/>
                  <a:pt x="20680" y="12492"/>
                  <a:pt x="20689" y="12492"/>
                </a:cubicBezTo>
                <a:cubicBezTo>
                  <a:pt x="20714" y="12492"/>
                  <a:pt x="20736" y="12482"/>
                  <a:pt x="20756" y="12465"/>
                </a:cubicBezTo>
                <a:cubicBezTo>
                  <a:pt x="20771" y="12454"/>
                  <a:pt x="20769" y="12428"/>
                  <a:pt x="20756" y="12415"/>
                </a:cubicBezTo>
                <a:cubicBezTo>
                  <a:pt x="20751" y="12409"/>
                  <a:pt x="20743" y="12406"/>
                  <a:pt x="20735" y="12406"/>
                </a:cubicBezTo>
                <a:close/>
                <a:moveTo>
                  <a:pt x="21994" y="12378"/>
                </a:moveTo>
                <a:cubicBezTo>
                  <a:pt x="21986" y="12378"/>
                  <a:pt x="21978" y="12382"/>
                  <a:pt x="21970" y="12389"/>
                </a:cubicBezTo>
                <a:lnTo>
                  <a:pt x="21925" y="12434"/>
                </a:lnTo>
                <a:cubicBezTo>
                  <a:pt x="21901" y="12459"/>
                  <a:pt x="21925" y="12494"/>
                  <a:pt x="21952" y="12494"/>
                </a:cubicBezTo>
                <a:cubicBezTo>
                  <a:pt x="21960" y="12494"/>
                  <a:pt x="21968" y="12491"/>
                  <a:pt x="21976" y="12483"/>
                </a:cubicBezTo>
                <a:lnTo>
                  <a:pt x="22020" y="12439"/>
                </a:lnTo>
                <a:cubicBezTo>
                  <a:pt x="22045" y="12414"/>
                  <a:pt x="22021" y="12378"/>
                  <a:pt x="21994" y="12378"/>
                </a:cubicBezTo>
                <a:close/>
                <a:moveTo>
                  <a:pt x="5240" y="12444"/>
                </a:moveTo>
                <a:cubicBezTo>
                  <a:pt x="5194" y="12444"/>
                  <a:pt x="5194" y="12515"/>
                  <a:pt x="5240" y="12515"/>
                </a:cubicBezTo>
                <a:cubicBezTo>
                  <a:pt x="5285" y="12515"/>
                  <a:pt x="5285" y="12444"/>
                  <a:pt x="5240" y="12444"/>
                </a:cubicBezTo>
                <a:close/>
                <a:moveTo>
                  <a:pt x="6231" y="12447"/>
                </a:moveTo>
                <a:cubicBezTo>
                  <a:pt x="6185" y="12447"/>
                  <a:pt x="6185" y="12518"/>
                  <a:pt x="6231" y="12518"/>
                </a:cubicBezTo>
                <a:cubicBezTo>
                  <a:pt x="6232" y="12518"/>
                  <a:pt x="6232" y="12518"/>
                  <a:pt x="6232" y="12518"/>
                </a:cubicBezTo>
                <a:cubicBezTo>
                  <a:pt x="6277" y="12518"/>
                  <a:pt x="6277" y="12447"/>
                  <a:pt x="6231" y="12447"/>
                </a:cubicBezTo>
                <a:close/>
                <a:moveTo>
                  <a:pt x="5817" y="12464"/>
                </a:moveTo>
                <a:cubicBezTo>
                  <a:pt x="5773" y="12464"/>
                  <a:pt x="5772" y="12535"/>
                  <a:pt x="5819" y="12535"/>
                </a:cubicBezTo>
                <a:cubicBezTo>
                  <a:pt x="5865" y="12535"/>
                  <a:pt x="5865" y="12464"/>
                  <a:pt x="5819" y="12464"/>
                </a:cubicBezTo>
                <a:cubicBezTo>
                  <a:pt x="5818" y="12464"/>
                  <a:pt x="5817" y="12464"/>
                  <a:pt x="5817" y="12464"/>
                </a:cubicBezTo>
                <a:close/>
                <a:moveTo>
                  <a:pt x="4317" y="12446"/>
                </a:moveTo>
                <a:cubicBezTo>
                  <a:pt x="4290" y="12446"/>
                  <a:pt x="4265" y="12482"/>
                  <a:pt x="4290" y="12506"/>
                </a:cubicBezTo>
                <a:lnTo>
                  <a:pt x="4321" y="12536"/>
                </a:lnTo>
                <a:cubicBezTo>
                  <a:pt x="4328" y="12543"/>
                  <a:pt x="4336" y="12546"/>
                  <a:pt x="4344" y="12546"/>
                </a:cubicBezTo>
                <a:cubicBezTo>
                  <a:pt x="4371" y="12546"/>
                  <a:pt x="4395" y="12511"/>
                  <a:pt x="4371" y="12486"/>
                </a:cubicBezTo>
                <a:lnTo>
                  <a:pt x="4340" y="12456"/>
                </a:lnTo>
                <a:cubicBezTo>
                  <a:pt x="4333" y="12449"/>
                  <a:pt x="4325" y="12446"/>
                  <a:pt x="4317" y="12446"/>
                </a:cubicBezTo>
                <a:close/>
                <a:moveTo>
                  <a:pt x="2604" y="12425"/>
                </a:moveTo>
                <a:cubicBezTo>
                  <a:pt x="2577" y="12425"/>
                  <a:pt x="2552" y="12461"/>
                  <a:pt x="2577" y="12485"/>
                </a:cubicBezTo>
                <a:cubicBezTo>
                  <a:pt x="2597" y="12504"/>
                  <a:pt x="2617" y="12525"/>
                  <a:pt x="2638" y="12545"/>
                </a:cubicBezTo>
                <a:cubicBezTo>
                  <a:pt x="2646" y="12552"/>
                  <a:pt x="2654" y="12555"/>
                  <a:pt x="2662" y="12555"/>
                </a:cubicBezTo>
                <a:cubicBezTo>
                  <a:pt x="2689" y="12555"/>
                  <a:pt x="2713" y="12520"/>
                  <a:pt x="2687" y="12496"/>
                </a:cubicBezTo>
                <a:cubicBezTo>
                  <a:pt x="2668" y="12476"/>
                  <a:pt x="2649" y="12455"/>
                  <a:pt x="2628" y="12435"/>
                </a:cubicBezTo>
                <a:cubicBezTo>
                  <a:pt x="2620" y="12428"/>
                  <a:pt x="2612" y="12425"/>
                  <a:pt x="2604" y="12425"/>
                </a:cubicBezTo>
                <a:close/>
                <a:moveTo>
                  <a:pt x="5007" y="12459"/>
                </a:moveTo>
                <a:cubicBezTo>
                  <a:pt x="4938" y="12459"/>
                  <a:pt x="4938" y="12566"/>
                  <a:pt x="5007" y="12566"/>
                </a:cubicBezTo>
                <a:cubicBezTo>
                  <a:pt x="5075" y="12565"/>
                  <a:pt x="5075" y="12459"/>
                  <a:pt x="5007" y="12459"/>
                </a:cubicBezTo>
                <a:close/>
                <a:moveTo>
                  <a:pt x="17850" y="12441"/>
                </a:moveTo>
                <a:cubicBezTo>
                  <a:pt x="17831" y="12441"/>
                  <a:pt x="17812" y="12450"/>
                  <a:pt x="17803" y="12467"/>
                </a:cubicBezTo>
                <a:cubicBezTo>
                  <a:pt x="17798" y="12478"/>
                  <a:pt x="17793" y="12487"/>
                  <a:pt x="17787" y="12498"/>
                </a:cubicBezTo>
                <a:cubicBezTo>
                  <a:pt x="17775" y="12524"/>
                  <a:pt x="17781" y="12555"/>
                  <a:pt x="17807" y="12571"/>
                </a:cubicBezTo>
                <a:cubicBezTo>
                  <a:pt x="17815" y="12576"/>
                  <a:pt x="17824" y="12578"/>
                  <a:pt x="17833" y="12578"/>
                </a:cubicBezTo>
                <a:cubicBezTo>
                  <a:pt x="17852" y="12578"/>
                  <a:pt x="17872" y="12569"/>
                  <a:pt x="17881" y="12551"/>
                </a:cubicBezTo>
                <a:cubicBezTo>
                  <a:pt x="17886" y="12541"/>
                  <a:pt x="17891" y="12532"/>
                  <a:pt x="17896" y="12522"/>
                </a:cubicBezTo>
                <a:cubicBezTo>
                  <a:pt x="17909" y="12496"/>
                  <a:pt x="17903" y="12462"/>
                  <a:pt x="17876" y="12449"/>
                </a:cubicBezTo>
                <a:cubicBezTo>
                  <a:pt x="17869" y="12444"/>
                  <a:pt x="17859" y="12441"/>
                  <a:pt x="17850" y="12441"/>
                </a:cubicBezTo>
                <a:close/>
                <a:moveTo>
                  <a:pt x="608" y="12496"/>
                </a:moveTo>
                <a:cubicBezTo>
                  <a:pt x="594" y="12496"/>
                  <a:pt x="580" y="12504"/>
                  <a:pt x="573" y="12522"/>
                </a:cubicBezTo>
                <a:cubicBezTo>
                  <a:pt x="568" y="12538"/>
                  <a:pt x="563" y="12551"/>
                  <a:pt x="558" y="12566"/>
                </a:cubicBezTo>
                <a:cubicBezTo>
                  <a:pt x="549" y="12592"/>
                  <a:pt x="571" y="12610"/>
                  <a:pt x="592" y="12610"/>
                </a:cubicBezTo>
                <a:cubicBezTo>
                  <a:pt x="606" y="12610"/>
                  <a:pt x="620" y="12603"/>
                  <a:pt x="626" y="12586"/>
                </a:cubicBezTo>
                <a:cubicBezTo>
                  <a:pt x="631" y="12570"/>
                  <a:pt x="636" y="12555"/>
                  <a:pt x="641" y="12541"/>
                </a:cubicBezTo>
                <a:cubicBezTo>
                  <a:pt x="651" y="12514"/>
                  <a:pt x="630" y="12496"/>
                  <a:pt x="608" y="12496"/>
                </a:cubicBezTo>
                <a:close/>
                <a:moveTo>
                  <a:pt x="2003" y="12496"/>
                </a:moveTo>
                <a:cubicBezTo>
                  <a:pt x="1962" y="12496"/>
                  <a:pt x="1926" y="12550"/>
                  <a:pt x="1962" y="12587"/>
                </a:cubicBezTo>
                <a:cubicBezTo>
                  <a:pt x="1973" y="12597"/>
                  <a:pt x="1982" y="12608"/>
                  <a:pt x="1991" y="12617"/>
                </a:cubicBezTo>
                <a:cubicBezTo>
                  <a:pt x="2002" y="12629"/>
                  <a:pt x="2014" y="12633"/>
                  <a:pt x="2026" y="12633"/>
                </a:cubicBezTo>
                <a:cubicBezTo>
                  <a:pt x="2066" y="12633"/>
                  <a:pt x="2103" y="12580"/>
                  <a:pt x="2067" y="12543"/>
                </a:cubicBezTo>
                <a:cubicBezTo>
                  <a:pt x="2058" y="12532"/>
                  <a:pt x="2048" y="12522"/>
                  <a:pt x="2038" y="12513"/>
                </a:cubicBezTo>
                <a:cubicBezTo>
                  <a:pt x="2027" y="12501"/>
                  <a:pt x="2015" y="12496"/>
                  <a:pt x="2003" y="12496"/>
                </a:cubicBezTo>
                <a:close/>
                <a:moveTo>
                  <a:pt x="19364" y="12567"/>
                </a:moveTo>
                <a:cubicBezTo>
                  <a:pt x="19318" y="12567"/>
                  <a:pt x="19318" y="12638"/>
                  <a:pt x="19364" y="12638"/>
                </a:cubicBezTo>
                <a:lnTo>
                  <a:pt x="19380" y="12638"/>
                </a:lnTo>
                <a:cubicBezTo>
                  <a:pt x="19426" y="12638"/>
                  <a:pt x="19426" y="12567"/>
                  <a:pt x="19380" y="12567"/>
                </a:cubicBezTo>
                <a:close/>
                <a:moveTo>
                  <a:pt x="8575" y="12574"/>
                </a:moveTo>
                <a:cubicBezTo>
                  <a:pt x="8530" y="12574"/>
                  <a:pt x="8530" y="12645"/>
                  <a:pt x="8575" y="12645"/>
                </a:cubicBezTo>
                <a:cubicBezTo>
                  <a:pt x="8575" y="12645"/>
                  <a:pt x="8576" y="12645"/>
                  <a:pt x="8576" y="12645"/>
                </a:cubicBezTo>
                <a:cubicBezTo>
                  <a:pt x="8621" y="12645"/>
                  <a:pt x="8621" y="12574"/>
                  <a:pt x="8575" y="12574"/>
                </a:cubicBezTo>
                <a:close/>
                <a:moveTo>
                  <a:pt x="11128" y="12581"/>
                </a:moveTo>
                <a:cubicBezTo>
                  <a:pt x="11082" y="12581"/>
                  <a:pt x="11082" y="12651"/>
                  <a:pt x="11128" y="12651"/>
                </a:cubicBezTo>
                <a:lnTo>
                  <a:pt x="11144" y="12651"/>
                </a:lnTo>
                <a:cubicBezTo>
                  <a:pt x="11144" y="12651"/>
                  <a:pt x="11145" y="12651"/>
                  <a:pt x="11145" y="12651"/>
                </a:cubicBezTo>
                <a:cubicBezTo>
                  <a:pt x="11189" y="12651"/>
                  <a:pt x="11188" y="12581"/>
                  <a:pt x="11144" y="12581"/>
                </a:cubicBezTo>
                <a:close/>
                <a:moveTo>
                  <a:pt x="5451" y="12504"/>
                </a:moveTo>
                <a:cubicBezTo>
                  <a:pt x="5431" y="12504"/>
                  <a:pt x="5421" y="12518"/>
                  <a:pt x="5416" y="12532"/>
                </a:cubicBezTo>
                <a:cubicBezTo>
                  <a:pt x="5409" y="12519"/>
                  <a:pt x="5397" y="12509"/>
                  <a:pt x="5384" y="12506"/>
                </a:cubicBezTo>
                <a:cubicBezTo>
                  <a:pt x="5379" y="12505"/>
                  <a:pt x="5375" y="12504"/>
                  <a:pt x="5370" y="12504"/>
                </a:cubicBezTo>
                <a:cubicBezTo>
                  <a:pt x="5347" y="12504"/>
                  <a:pt x="5326" y="12521"/>
                  <a:pt x="5319" y="12543"/>
                </a:cubicBezTo>
                <a:cubicBezTo>
                  <a:pt x="5314" y="12557"/>
                  <a:pt x="5308" y="12572"/>
                  <a:pt x="5303" y="12587"/>
                </a:cubicBezTo>
                <a:cubicBezTo>
                  <a:pt x="5293" y="12614"/>
                  <a:pt x="5314" y="12646"/>
                  <a:pt x="5340" y="12653"/>
                </a:cubicBezTo>
                <a:cubicBezTo>
                  <a:pt x="5344" y="12654"/>
                  <a:pt x="5349" y="12655"/>
                  <a:pt x="5353" y="12655"/>
                </a:cubicBezTo>
                <a:cubicBezTo>
                  <a:pt x="5376" y="12655"/>
                  <a:pt x="5397" y="12638"/>
                  <a:pt x="5405" y="12616"/>
                </a:cubicBezTo>
                <a:cubicBezTo>
                  <a:pt x="5410" y="12602"/>
                  <a:pt x="5415" y="12586"/>
                  <a:pt x="5421" y="12571"/>
                </a:cubicBezTo>
                <a:cubicBezTo>
                  <a:pt x="5422" y="12569"/>
                  <a:pt x="5424" y="12565"/>
                  <a:pt x="5424" y="12562"/>
                </a:cubicBezTo>
                <a:cubicBezTo>
                  <a:pt x="5429" y="12571"/>
                  <a:pt x="5437" y="12576"/>
                  <a:pt x="5450" y="12576"/>
                </a:cubicBezTo>
                <a:cubicBezTo>
                  <a:pt x="5495" y="12575"/>
                  <a:pt x="5495" y="12504"/>
                  <a:pt x="5451" y="12504"/>
                </a:cubicBezTo>
                <a:close/>
                <a:moveTo>
                  <a:pt x="11337" y="12597"/>
                </a:moveTo>
                <a:cubicBezTo>
                  <a:pt x="11293" y="12597"/>
                  <a:pt x="11293" y="12667"/>
                  <a:pt x="11338" y="12669"/>
                </a:cubicBezTo>
                <a:cubicBezTo>
                  <a:pt x="11385" y="12669"/>
                  <a:pt x="11385" y="12597"/>
                  <a:pt x="11338" y="12597"/>
                </a:cubicBezTo>
                <a:cubicBezTo>
                  <a:pt x="11338" y="12597"/>
                  <a:pt x="11338" y="12597"/>
                  <a:pt x="11337" y="12597"/>
                </a:cubicBezTo>
                <a:close/>
                <a:moveTo>
                  <a:pt x="8155" y="12525"/>
                </a:moveTo>
                <a:cubicBezTo>
                  <a:pt x="8109" y="12525"/>
                  <a:pt x="8079" y="12595"/>
                  <a:pt x="8128" y="12625"/>
                </a:cubicBezTo>
                <a:cubicBezTo>
                  <a:pt x="8153" y="12640"/>
                  <a:pt x="8177" y="12655"/>
                  <a:pt x="8202" y="12670"/>
                </a:cubicBezTo>
                <a:cubicBezTo>
                  <a:pt x="8211" y="12675"/>
                  <a:pt x="8220" y="12678"/>
                  <a:pt x="8229" y="12678"/>
                </a:cubicBezTo>
                <a:cubicBezTo>
                  <a:pt x="8275" y="12678"/>
                  <a:pt x="8306" y="12607"/>
                  <a:pt x="8257" y="12577"/>
                </a:cubicBezTo>
                <a:cubicBezTo>
                  <a:pt x="8232" y="12562"/>
                  <a:pt x="8207" y="12548"/>
                  <a:pt x="8182" y="12533"/>
                </a:cubicBezTo>
                <a:cubicBezTo>
                  <a:pt x="8173" y="12528"/>
                  <a:pt x="8164" y="12525"/>
                  <a:pt x="8155" y="12525"/>
                </a:cubicBezTo>
                <a:close/>
                <a:moveTo>
                  <a:pt x="24884" y="12599"/>
                </a:moveTo>
                <a:cubicBezTo>
                  <a:pt x="24874" y="12599"/>
                  <a:pt x="24864" y="12605"/>
                  <a:pt x="24858" y="12617"/>
                </a:cubicBezTo>
                <a:cubicBezTo>
                  <a:pt x="24852" y="12628"/>
                  <a:pt x="24847" y="12637"/>
                  <a:pt x="24842" y="12648"/>
                </a:cubicBezTo>
                <a:cubicBezTo>
                  <a:pt x="24828" y="12675"/>
                  <a:pt x="24852" y="12701"/>
                  <a:pt x="24876" y="12701"/>
                </a:cubicBezTo>
                <a:cubicBezTo>
                  <a:pt x="24887" y="12701"/>
                  <a:pt x="24897" y="12695"/>
                  <a:pt x="24904" y="12682"/>
                </a:cubicBezTo>
                <a:cubicBezTo>
                  <a:pt x="24909" y="12672"/>
                  <a:pt x="24914" y="12663"/>
                  <a:pt x="24919" y="12653"/>
                </a:cubicBezTo>
                <a:cubicBezTo>
                  <a:pt x="24932" y="12625"/>
                  <a:pt x="24908" y="12599"/>
                  <a:pt x="24884" y="12599"/>
                </a:cubicBezTo>
                <a:close/>
                <a:moveTo>
                  <a:pt x="15731" y="12601"/>
                </a:moveTo>
                <a:cubicBezTo>
                  <a:pt x="15707" y="12601"/>
                  <a:pt x="15682" y="12626"/>
                  <a:pt x="15697" y="12654"/>
                </a:cubicBezTo>
                <a:cubicBezTo>
                  <a:pt x="15706" y="12670"/>
                  <a:pt x="15717" y="12680"/>
                  <a:pt x="15730" y="12687"/>
                </a:cubicBezTo>
                <a:cubicBezTo>
                  <a:pt x="15735" y="12696"/>
                  <a:pt x="15745" y="12702"/>
                  <a:pt x="15758" y="12702"/>
                </a:cubicBezTo>
                <a:lnTo>
                  <a:pt x="15779" y="12702"/>
                </a:lnTo>
                <a:cubicBezTo>
                  <a:pt x="15781" y="12702"/>
                  <a:pt x="15784" y="12701"/>
                  <a:pt x="15787" y="12701"/>
                </a:cubicBezTo>
                <a:lnTo>
                  <a:pt x="15788" y="12701"/>
                </a:lnTo>
                <a:cubicBezTo>
                  <a:pt x="15789" y="12701"/>
                  <a:pt x="15789" y="12700"/>
                  <a:pt x="15791" y="12700"/>
                </a:cubicBezTo>
                <a:cubicBezTo>
                  <a:pt x="15798" y="12697"/>
                  <a:pt x="15803" y="12692"/>
                  <a:pt x="15806" y="12685"/>
                </a:cubicBezTo>
                <a:cubicBezTo>
                  <a:pt x="15810" y="12679"/>
                  <a:pt x="15813" y="12672"/>
                  <a:pt x="15813" y="12665"/>
                </a:cubicBezTo>
                <a:cubicBezTo>
                  <a:pt x="15813" y="12655"/>
                  <a:pt x="15809" y="12648"/>
                  <a:pt x="15803" y="12641"/>
                </a:cubicBezTo>
                <a:cubicBezTo>
                  <a:pt x="15796" y="12638"/>
                  <a:pt x="15788" y="12633"/>
                  <a:pt x="15777" y="12632"/>
                </a:cubicBezTo>
                <a:cubicBezTo>
                  <a:pt x="15776" y="12632"/>
                  <a:pt x="15775" y="12630"/>
                  <a:pt x="15773" y="12630"/>
                </a:cubicBezTo>
                <a:cubicBezTo>
                  <a:pt x="15766" y="12629"/>
                  <a:pt x="15761" y="12624"/>
                  <a:pt x="15759" y="12618"/>
                </a:cubicBezTo>
                <a:cubicBezTo>
                  <a:pt x="15752" y="12606"/>
                  <a:pt x="15742" y="12601"/>
                  <a:pt x="15731" y="12601"/>
                </a:cubicBezTo>
                <a:close/>
                <a:moveTo>
                  <a:pt x="17218" y="12558"/>
                </a:moveTo>
                <a:cubicBezTo>
                  <a:pt x="17199" y="12558"/>
                  <a:pt x="17179" y="12569"/>
                  <a:pt x="17169" y="12586"/>
                </a:cubicBezTo>
                <a:cubicBezTo>
                  <a:pt x="17154" y="12613"/>
                  <a:pt x="17165" y="12642"/>
                  <a:pt x="17189" y="12659"/>
                </a:cubicBezTo>
                <a:cubicBezTo>
                  <a:pt x="17209" y="12675"/>
                  <a:pt x="17228" y="12690"/>
                  <a:pt x="17249" y="12703"/>
                </a:cubicBezTo>
                <a:cubicBezTo>
                  <a:pt x="17256" y="12708"/>
                  <a:pt x="17265" y="12710"/>
                  <a:pt x="17274" y="12710"/>
                </a:cubicBezTo>
                <a:cubicBezTo>
                  <a:pt x="17293" y="12710"/>
                  <a:pt x="17314" y="12700"/>
                  <a:pt x="17322" y="12684"/>
                </a:cubicBezTo>
                <a:cubicBezTo>
                  <a:pt x="17338" y="12656"/>
                  <a:pt x="17326" y="12628"/>
                  <a:pt x="17303" y="12611"/>
                </a:cubicBezTo>
                <a:cubicBezTo>
                  <a:pt x="17284" y="12595"/>
                  <a:pt x="17264" y="12581"/>
                  <a:pt x="17243" y="12566"/>
                </a:cubicBezTo>
                <a:cubicBezTo>
                  <a:pt x="17235" y="12561"/>
                  <a:pt x="17227" y="12558"/>
                  <a:pt x="17218" y="12558"/>
                </a:cubicBezTo>
                <a:close/>
                <a:moveTo>
                  <a:pt x="16405" y="12649"/>
                </a:moveTo>
                <a:cubicBezTo>
                  <a:pt x="16358" y="12649"/>
                  <a:pt x="16358" y="12719"/>
                  <a:pt x="16405" y="12719"/>
                </a:cubicBezTo>
                <a:lnTo>
                  <a:pt x="16420" y="12719"/>
                </a:lnTo>
                <a:cubicBezTo>
                  <a:pt x="16466" y="12719"/>
                  <a:pt x="16466" y="12649"/>
                  <a:pt x="16420" y="12649"/>
                </a:cubicBezTo>
                <a:close/>
                <a:moveTo>
                  <a:pt x="1430" y="12569"/>
                </a:moveTo>
                <a:cubicBezTo>
                  <a:pt x="1412" y="12569"/>
                  <a:pt x="1394" y="12579"/>
                  <a:pt x="1383" y="12596"/>
                </a:cubicBezTo>
                <a:cubicBezTo>
                  <a:pt x="1373" y="12612"/>
                  <a:pt x="1364" y="12627"/>
                  <a:pt x="1354" y="12640"/>
                </a:cubicBezTo>
                <a:cubicBezTo>
                  <a:pt x="1338" y="12664"/>
                  <a:pt x="1349" y="12700"/>
                  <a:pt x="1373" y="12714"/>
                </a:cubicBezTo>
                <a:cubicBezTo>
                  <a:pt x="1381" y="12718"/>
                  <a:pt x="1390" y="12720"/>
                  <a:pt x="1398" y="12720"/>
                </a:cubicBezTo>
                <a:cubicBezTo>
                  <a:pt x="1417" y="12720"/>
                  <a:pt x="1435" y="12711"/>
                  <a:pt x="1446" y="12695"/>
                </a:cubicBezTo>
                <a:cubicBezTo>
                  <a:pt x="1456" y="12679"/>
                  <a:pt x="1466" y="12664"/>
                  <a:pt x="1476" y="12650"/>
                </a:cubicBezTo>
                <a:cubicBezTo>
                  <a:pt x="1492" y="12627"/>
                  <a:pt x="1482" y="12591"/>
                  <a:pt x="1456" y="12576"/>
                </a:cubicBezTo>
                <a:cubicBezTo>
                  <a:pt x="1448" y="12571"/>
                  <a:pt x="1439" y="12569"/>
                  <a:pt x="1430" y="12569"/>
                </a:cubicBezTo>
                <a:close/>
                <a:moveTo>
                  <a:pt x="10742" y="12624"/>
                </a:moveTo>
                <a:cubicBezTo>
                  <a:pt x="10718" y="12624"/>
                  <a:pt x="10694" y="12650"/>
                  <a:pt x="10709" y="12677"/>
                </a:cubicBezTo>
                <a:cubicBezTo>
                  <a:pt x="10714" y="12687"/>
                  <a:pt x="10719" y="12698"/>
                  <a:pt x="10725" y="12707"/>
                </a:cubicBezTo>
                <a:cubicBezTo>
                  <a:pt x="10731" y="12720"/>
                  <a:pt x="10741" y="12725"/>
                  <a:pt x="10752" y="12725"/>
                </a:cubicBezTo>
                <a:cubicBezTo>
                  <a:pt x="10775" y="12725"/>
                  <a:pt x="10800" y="12700"/>
                  <a:pt x="10785" y="12672"/>
                </a:cubicBezTo>
                <a:cubicBezTo>
                  <a:pt x="10780" y="12661"/>
                  <a:pt x="10775" y="12653"/>
                  <a:pt x="10770" y="12642"/>
                </a:cubicBezTo>
                <a:cubicBezTo>
                  <a:pt x="10763" y="12630"/>
                  <a:pt x="10752" y="12624"/>
                  <a:pt x="10742" y="12624"/>
                </a:cubicBezTo>
                <a:close/>
                <a:moveTo>
                  <a:pt x="6328" y="12676"/>
                </a:moveTo>
                <a:cubicBezTo>
                  <a:pt x="6310" y="12676"/>
                  <a:pt x="6292" y="12687"/>
                  <a:pt x="6292" y="12711"/>
                </a:cubicBezTo>
                <a:lnTo>
                  <a:pt x="6292" y="12726"/>
                </a:lnTo>
                <a:cubicBezTo>
                  <a:pt x="6292" y="12749"/>
                  <a:pt x="6310" y="12760"/>
                  <a:pt x="6328" y="12760"/>
                </a:cubicBezTo>
                <a:cubicBezTo>
                  <a:pt x="6346" y="12760"/>
                  <a:pt x="6363" y="12749"/>
                  <a:pt x="6363" y="12726"/>
                </a:cubicBezTo>
                <a:lnTo>
                  <a:pt x="6363" y="12711"/>
                </a:lnTo>
                <a:cubicBezTo>
                  <a:pt x="6363" y="12687"/>
                  <a:pt x="6346" y="12676"/>
                  <a:pt x="6328" y="12676"/>
                </a:cubicBezTo>
                <a:close/>
                <a:moveTo>
                  <a:pt x="10094" y="12605"/>
                </a:moveTo>
                <a:cubicBezTo>
                  <a:pt x="10053" y="12605"/>
                  <a:pt x="10016" y="12659"/>
                  <a:pt x="10053" y="12696"/>
                </a:cubicBezTo>
                <a:cubicBezTo>
                  <a:pt x="10078" y="12720"/>
                  <a:pt x="10103" y="12745"/>
                  <a:pt x="10128" y="12771"/>
                </a:cubicBezTo>
                <a:cubicBezTo>
                  <a:pt x="10139" y="12783"/>
                  <a:pt x="10152" y="12787"/>
                  <a:pt x="10164" y="12787"/>
                </a:cubicBezTo>
                <a:cubicBezTo>
                  <a:pt x="10205" y="12787"/>
                  <a:pt x="10241" y="12734"/>
                  <a:pt x="10204" y="12697"/>
                </a:cubicBezTo>
                <a:cubicBezTo>
                  <a:pt x="10180" y="12671"/>
                  <a:pt x="10155" y="12646"/>
                  <a:pt x="10129" y="12621"/>
                </a:cubicBezTo>
                <a:cubicBezTo>
                  <a:pt x="10118" y="12610"/>
                  <a:pt x="10106" y="12605"/>
                  <a:pt x="10094" y="12605"/>
                </a:cubicBezTo>
                <a:close/>
                <a:moveTo>
                  <a:pt x="19649" y="12668"/>
                </a:moveTo>
                <a:cubicBezTo>
                  <a:pt x="19631" y="12668"/>
                  <a:pt x="19614" y="12676"/>
                  <a:pt x="19604" y="12695"/>
                </a:cubicBezTo>
                <a:cubicBezTo>
                  <a:pt x="19590" y="12718"/>
                  <a:pt x="19599" y="12755"/>
                  <a:pt x="19624" y="12768"/>
                </a:cubicBezTo>
                <a:cubicBezTo>
                  <a:pt x="19634" y="12773"/>
                  <a:pt x="19643" y="12779"/>
                  <a:pt x="19653" y="12784"/>
                </a:cubicBezTo>
                <a:cubicBezTo>
                  <a:pt x="19662" y="12788"/>
                  <a:pt x="19672" y="12790"/>
                  <a:pt x="19681" y="12790"/>
                </a:cubicBezTo>
                <a:cubicBezTo>
                  <a:pt x="19699" y="12790"/>
                  <a:pt x="19716" y="12782"/>
                  <a:pt x="19727" y="12764"/>
                </a:cubicBezTo>
                <a:cubicBezTo>
                  <a:pt x="19741" y="12740"/>
                  <a:pt x="19734" y="12703"/>
                  <a:pt x="19708" y="12691"/>
                </a:cubicBezTo>
                <a:cubicBezTo>
                  <a:pt x="19697" y="12685"/>
                  <a:pt x="19688" y="12680"/>
                  <a:pt x="19677" y="12675"/>
                </a:cubicBezTo>
                <a:cubicBezTo>
                  <a:pt x="19668" y="12670"/>
                  <a:pt x="19658" y="12668"/>
                  <a:pt x="19649" y="12668"/>
                </a:cubicBezTo>
                <a:close/>
                <a:moveTo>
                  <a:pt x="21901" y="12698"/>
                </a:moveTo>
                <a:cubicBezTo>
                  <a:pt x="21877" y="12698"/>
                  <a:pt x="21852" y="12723"/>
                  <a:pt x="21867" y="12750"/>
                </a:cubicBezTo>
                <a:cubicBezTo>
                  <a:pt x="21872" y="12761"/>
                  <a:pt x="21877" y="12770"/>
                  <a:pt x="21882" y="12781"/>
                </a:cubicBezTo>
                <a:cubicBezTo>
                  <a:pt x="21889" y="12793"/>
                  <a:pt x="21900" y="12799"/>
                  <a:pt x="21910" y="12799"/>
                </a:cubicBezTo>
                <a:cubicBezTo>
                  <a:pt x="21934" y="12799"/>
                  <a:pt x="21958" y="12773"/>
                  <a:pt x="21943" y="12745"/>
                </a:cubicBezTo>
                <a:cubicBezTo>
                  <a:pt x="21937" y="12735"/>
                  <a:pt x="21932" y="12726"/>
                  <a:pt x="21929" y="12716"/>
                </a:cubicBezTo>
                <a:cubicBezTo>
                  <a:pt x="21922" y="12703"/>
                  <a:pt x="21911" y="12698"/>
                  <a:pt x="21901" y="12698"/>
                </a:cubicBezTo>
                <a:close/>
                <a:moveTo>
                  <a:pt x="14674" y="12720"/>
                </a:moveTo>
                <a:cubicBezTo>
                  <a:pt x="14640" y="12720"/>
                  <a:pt x="14629" y="12777"/>
                  <a:pt x="14667" y="12790"/>
                </a:cubicBezTo>
                <a:cubicBezTo>
                  <a:pt x="14681" y="12795"/>
                  <a:pt x="14697" y="12801"/>
                  <a:pt x="14712" y="12806"/>
                </a:cubicBezTo>
                <a:cubicBezTo>
                  <a:pt x="14716" y="12807"/>
                  <a:pt x="14720" y="12808"/>
                  <a:pt x="14724" y="12808"/>
                </a:cubicBezTo>
                <a:cubicBezTo>
                  <a:pt x="14758" y="12808"/>
                  <a:pt x="14770" y="12752"/>
                  <a:pt x="14732" y="12738"/>
                </a:cubicBezTo>
                <a:cubicBezTo>
                  <a:pt x="14717" y="12733"/>
                  <a:pt x="14701" y="12727"/>
                  <a:pt x="14687" y="12722"/>
                </a:cubicBezTo>
                <a:cubicBezTo>
                  <a:pt x="14682" y="12720"/>
                  <a:pt x="14678" y="12720"/>
                  <a:pt x="14674" y="12720"/>
                </a:cubicBezTo>
                <a:close/>
                <a:moveTo>
                  <a:pt x="7179" y="12658"/>
                </a:moveTo>
                <a:cubicBezTo>
                  <a:pt x="7138" y="12658"/>
                  <a:pt x="7101" y="12711"/>
                  <a:pt x="7139" y="12748"/>
                </a:cubicBezTo>
                <a:lnTo>
                  <a:pt x="7184" y="12792"/>
                </a:lnTo>
                <a:cubicBezTo>
                  <a:pt x="7195" y="12804"/>
                  <a:pt x="7208" y="12809"/>
                  <a:pt x="7221" y="12809"/>
                </a:cubicBezTo>
                <a:cubicBezTo>
                  <a:pt x="7261" y="12809"/>
                  <a:pt x="7296" y="12756"/>
                  <a:pt x="7259" y="12718"/>
                </a:cubicBezTo>
                <a:lnTo>
                  <a:pt x="7215" y="12674"/>
                </a:lnTo>
                <a:cubicBezTo>
                  <a:pt x="7204" y="12663"/>
                  <a:pt x="7191" y="12658"/>
                  <a:pt x="7179" y="12658"/>
                </a:cubicBezTo>
                <a:close/>
                <a:moveTo>
                  <a:pt x="4255" y="12745"/>
                </a:moveTo>
                <a:cubicBezTo>
                  <a:pt x="4238" y="12745"/>
                  <a:pt x="4220" y="12757"/>
                  <a:pt x="4220" y="12780"/>
                </a:cubicBezTo>
                <a:lnTo>
                  <a:pt x="4220" y="12795"/>
                </a:lnTo>
                <a:cubicBezTo>
                  <a:pt x="4220" y="12818"/>
                  <a:pt x="4238" y="12830"/>
                  <a:pt x="4255" y="12830"/>
                </a:cubicBezTo>
                <a:cubicBezTo>
                  <a:pt x="4273" y="12830"/>
                  <a:pt x="4290" y="12818"/>
                  <a:pt x="4290" y="12795"/>
                </a:cubicBezTo>
                <a:lnTo>
                  <a:pt x="4290" y="12780"/>
                </a:lnTo>
                <a:cubicBezTo>
                  <a:pt x="4290" y="12757"/>
                  <a:pt x="4273" y="12745"/>
                  <a:pt x="4255" y="12745"/>
                </a:cubicBezTo>
                <a:close/>
                <a:moveTo>
                  <a:pt x="7688" y="12783"/>
                </a:moveTo>
                <a:cubicBezTo>
                  <a:pt x="7670" y="12783"/>
                  <a:pt x="7652" y="12794"/>
                  <a:pt x="7652" y="12817"/>
                </a:cubicBezTo>
                <a:lnTo>
                  <a:pt x="7652" y="12848"/>
                </a:lnTo>
                <a:cubicBezTo>
                  <a:pt x="7652" y="12871"/>
                  <a:pt x="7670" y="12882"/>
                  <a:pt x="7688" y="12882"/>
                </a:cubicBezTo>
                <a:cubicBezTo>
                  <a:pt x="7705" y="12882"/>
                  <a:pt x="7723" y="12871"/>
                  <a:pt x="7723" y="12848"/>
                </a:cubicBezTo>
                <a:lnTo>
                  <a:pt x="7723" y="12817"/>
                </a:lnTo>
                <a:cubicBezTo>
                  <a:pt x="7723" y="12794"/>
                  <a:pt x="7705" y="12783"/>
                  <a:pt x="7688" y="12783"/>
                </a:cubicBezTo>
                <a:close/>
                <a:moveTo>
                  <a:pt x="12298" y="12855"/>
                </a:moveTo>
                <a:cubicBezTo>
                  <a:pt x="12255" y="12855"/>
                  <a:pt x="12254" y="12925"/>
                  <a:pt x="12299" y="12926"/>
                </a:cubicBezTo>
                <a:cubicBezTo>
                  <a:pt x="12345" y="12926"/>
                  <a:pt x="12345" y="12855"/>
                  <a:pt x="12299" y="12855"/>
                </a:cubicBezTo>
                <a:cubicBezTo>
                  <a:pt x="12299" y="12855"/>
                  <a:pt x="12298" y="12855"/>
                  <a:pt x="12298" y="12855"/>
                </a:cubicBezTo>
                <a:close/>
                <a:moveTo>
                  <a:pt x="113" y="12853"/>
                </a:moveTo>
                <a:cubicBezTo>
                  <a:pt x="108" y="12853"/>
                  <a:pt x="104" y="12853"/>
                  <a:pt x="99" y="12854"/>
                </a:cubicBezTo>
                <a:cubicBezTo>
                  <a:pt x="58" y="12863"/>
                  <a:pt x="70" y="12922"/>
                  <a:pt x="108" y="12923"/>
                </a:cubicBezTo>
                <a:cubicBezTo>
                  <a:pt x="113" y="12933"/>
                  <a:pt x="125" y="12939"/>
                  <a:pt x="137" y="12939"/>
                </a:cubicBezTo>
                <a:cubicBezTo>
                  <a:pt x="144" y="12939"/>
                  <a:pt x="150" y="12937"/>
                  <a:pt x="155" y="12934"/>
                </a:cubicBezTo>
                <a:cubicBezTo>
                  <a:pt x="173" y="12923"/>
                  <a:pt x="176" y="12902"/>
                  <a:pt x="168" y="12885"/>
                </a:cubicBezTo>
                <a:cubicBezTo>
                  <a:pt x="158" y="12863"/>
                  <a:pt x="136" y="12853"/>
                  <a:pt x="113" y="12853"/>
                </a:cubicBezTo>
                <a:close/>
                <a:moveTo>
                  <a:pt x="6258" y="12863"/>
                </a:moveTo>
                <a:cubicBezTo>
                  <a:pt x="6224" y="12863"/>
                  <a:pt x="6214" y="12921"/>
                  <a:pt x="6251" y="12934"/>
                </a:cubicBezTo>
                <a:cubicBezTo>
                  <a:pt x="6265" y="12939"/>
                  <a:pt x="6281" y="12944"/>
                  <a:pt x="6295" y="12951"/>
                </a:cubicBezTo>
                <a:cubicBezTo>
                  <a:pt x="6300" y="12953"/>
                  <a:pt x="6304" y="12954"/>
                  <a:pt x="6308" y="12954"/>
                </a:cubicBezTo>
                <a:cubicBezTo>
                  <a:pt x="6343" y="12954"/>
                  <a:pt x="6354" y="12897"/>
                  <a:pt x="6315" y="12883"/>
                </a:cubicBezTo>
                <a:cubicBezTo>
                  <a:pt x="6301" y="12878"/>
                  <a:pt x="6285" y="12873"/>
                  <a:pt x="6270" y="12866"/>
                </a:cubicBezTo>
                <a:cubicBezTo>
                  <a:pt x="6266" y="12864"/>
                  <a:pt x="6262" y="12863"/>
                  <a:pt x="6258" y="12863"/>
                </a:cubicBezTo>
                <a:close/>
                <a:moveTo>
                  <a:pt x="434" y="12852"/>
                </a:moveTo>
                <a:cubicBezTo>
                  <a:pt x="424" y="12852"/>
                  <a:pt x="413" y="12858"/>
                  <a:pt x="407" y="12871"/>
                </a:cubicBezTo>
                <a:cubicBezTo>
                  <a:pt x="401" y="12881"/>
                  <a:pt x="396" y="12891"/>
                  <a:pt x="391" y="12901"/>
                </a:cubicBezTo>
                <a:cubicBezTo>
                  <a:pt x="377" y="12929"/>
                  <a:pt x="401" y="12955"/>
                  <a:pt x="425" y="12955"/>
                </a:cubicBezTo>
                <a:cubicBezTo>
                  <a:pt x="436" y="12955"/>
                  <a:pt x="446" y="12950"/>
                  <a:pt x="453" y="12937"/>
                </a:cubicBezTo>
                <a:cubicBezTo>
                  <a:pt x="458" y="12926"/>
                  <a:pt x="463" y="12917"/>
                  <a:pt x="469" y="12906"/>
                </a:cubicBezTo>
                <a:cubicBezTo>
                  <a:pt x="481" y="12878"/>
                  <a:pt x="457" y="12852"/>
                  <a:pt x="434" y="12852"/>
                </a:cubicBezTo>
                <a:close/>
                <a:moveTo>
                  <a:pt x="23987" y="12868"/>
                </a:moveTo>
                <a:cubicBezTo>
                  <a:pt x="23981" y="12868"/>
                  <a:pt x="23975" y="12870"/>
                  <a:pt x="23968" y="12874"/>
                </a:cubicBezTo>
                <a:cubicBezTo>
                  <a:pt x="23953" y="12884"/>
                  <a:pt x="23938" y="12894"/>
                  <a:pt x="23924" y="12904"/>
                </a:cubicBezTo>
                <a:cubicBezTo>
                  <a:pt x="23892" y="12924"/>
                  <a:pt x="23911" y="12971"/>
                  <a:pt x="23941" y="12971"/>
                </a:cubicBezTo>
                <a:cubicBezTo>
                  <a:pt x="23947" y="12971"/>
                  <a:pt x="23953" y="12969"/>
                  <a:pt x="23959" y="12965"/>
                </a:cubicBezTo>
                <a:cubicBezTo>
                  <a:pt x="23975" y="12955"/>
                  <a:pt x="23989" y="12946"/>
                  <a:pt x="24004" y="12936"/>
                </a:cubicBezTo>
                <a:cubicBezTo>
                  <a:pt x="24036" y="12914"/>
                  <a:pt x="24016" y="12868"/>
                  <a:pt x="23987" y="12868"/>
                </a:cubicBezTo>
                <a:close/>
                <a:moveTo>
                  <a:pt x="5944" y="12913"/>
                </a:moveTo>
                <a:cubicBezTo>
                  <a:pt x="5898" y="12913"/>
                  <a:pt x="5898" y="12984"/>
                  <a:pt x="5944" y="12984"/>
                </a:cubicBezTo>
                <a:lnTo>
                  <a:pt x="5960" y="12984"/>
                </a:lnTo>
                <a:cubicBezTo>
                  <a:pt x="6005" y="12984"/>
                  <a:pt x="6006" y="12913"/>
                  <a:pt x="5960" y="12913"/>
                </a:cubicBezTo>
                <a:close/>
                <a:moveTo>
                  <a:pt x="5147" y="12850"/>
                </a:moveTo>
                <a:cubicBezTo>
                  <a:pt x="5138" y="12850"/>
                  <a:pt x="5129" y="12853"/>
                  <a:pt x="5123" y="12860"/>
                </a:cubicBezTo>
                <a:cubicBezTo>
                  <a:pt x="5104" y="12885"/>
                  <a:pt x="5083" y="12911"/>
                  <a:pt x="5063" y="12936"/>
                </a:cubicBezTo>
                <a:cubicBezTo>
                  <a:pt x="5052" y="12951"/>
                  <a:pt x="5049" y="12970"/>
                  <a:pt x="5063" y="12985"/>
                </a:cubicBezTo>
                <a:cubicBezTo>
                  <a:pt x="5070" y="12992"/>
                  <a:pt x="5080" y="12996"/>
                  <a:pt x="5089" y="12996"/>
                </a:cubicBezTo>
                <a:cubicBezTo>
                  <a:pt x="5098" y="12996"/>
                  <a:pt x="5107" y="12993"/>
                  <a:pt x="5113" y="12985"/>
                </a:cubicBezTo>
                <a:cubicBezTo>
                  <a:pt x="5132" y="12960"/>
                  <a:pt x="5153" y="12936"/>
                  <a:pt x="5173" y="12911"/>
                </a:cubicBezTo>
                <a:cubicBezTo>
                  <a:pt x="5185" y="12895"/>
                  <a:pt x="5188" y="12875"/>
                  <a:pt x="5173" y="12860"/>
                </a:cubicBezTo>
                <a:cubicBezTo>
                  <a:pt x="5167" y="12854"/>
                  <a:pt x="5157" y="12850"/>
                  <a:pt x="5147" y="12850"/>
                </a:cubicBezTo>
                <a:close/>
                <a:moveTo>
                  <a:pt x="2507" y="12873"/>
                </a:moveTo>
                <a:cubicBezTo>
                  <a:pt x="2497" y="12873"/>
                  <a:pt x="2486" y="12878"/>
                  <a:pt x="2480" y="12891"/>
                </a:cubicBezTo>
                <a:cubicBezTo>
                  <a:pt x="2469" y="12911"/>
                  <a:pt x="2460" y="12932"/>
                  <a:pt x="2450" y="12951"/>
                </a:cubicBezTo>
                <a:cubicBezTo>
                  <a:pt x="2435" y="12979"/>
                  <a:pt x="2460" y="13005"/>
                  <a:pt x="2483" y="13005"/>
                </a:cubicBezTo>
                <a:cubicBezTo>
                  <a:pt x="2494" y="13005"/>
                  <a:pt x="2505" y="12999"/>
                  <a:pt x="2511" y="12986"/>
                </a:cubicBezTo>
                <a:cubicBezTo>
                  <a:pt x="2522" y="12967"/>
                  <a:pt x="2530" y="12946"/>
                  <a:pt x="2541" y="12926"/>
                </a:cubicBezTo>
                <a:cubicBezTo>
                  <a:pt x="2554" y="12899"/>
                  <a:pt x="2530" y="12873"/>
                  <a:pt x="2507" y="12873"/>
                </a:cubicBezTo>
                <a:close/>
                <a:moveTo>
                  <a:pt x="18719" y="12807"/>
                </a:moveTo>
                <a:cubicBezTo>
                  <a:pt x="18705" y="12807"/>
                  <a:pt x="18692" y="12814"/>
                  <a:pt x="18687" y="12832"/>
                </a:cubicBezTo>
                <a:cubicBezTo>
                  <a:pt x="18674" y="12879"/>
                  <a:pt x="18667" y="12927"/>
                  <a:pt x="18667" y="12976"/>
                </a:cubicBezTo>
                <a:cubicBezTo>
                  <a:pt x="18667" y="12999"/>
                  <a:pt x="18685" y="13010"/>
                  <a:pt x="18703" y="13010"/>
                </a:cubicBezTo>
                <a:cubicBezTo>
                  <a:pt x="18721" y="13010"/>
                  <a:pt x="18739" y="12999"/>
                  <a:pt x="18739" y="12976"/>
                </a:cubicBezTo>
                <a:cubicBezTo>
                  <a:pt x="18740" y="12934"/>
                  <a:pt x="18745" y="12892"/>
                  <a:pt x="18755" y="12852"/>
                </a:cubicBezTo>
                <a:cubicBezTo>
                  <a:pt x="18762" y="12825"/>
                  <a:pt x="18740" y="12807"/>
                  <a:pt x="18719" y="12807"/>
                </a:cubicBezTo>
                <a:close/>
                <a:moveTo>
                  <a:pt x="9656" y="12953"/>
                </a:moveTo>
                <a:cubicBezTo>
                  <a:pt x="9610" y="12953"/>
                  <a:pt x="9610" y="13023"/>
                  <a:pt x="9656" y="13023"/>
                </a:cubicBezTo>
                <a:cubicBezTo>
                  <a:pt x="9701" y="13023"/>
                  <a:pt x="9701" y="12953"/>
                  <a:pt x="9656" y="12953"/>
                </a:cubicBezTo>
                <a:close/>
                <a:moveTo>
                  <a:pt x="11730" y="12944"/>
                </a:moveTo>
                <a:cubicBezTo>
                  <a:pt x="11721" y="12944"/>
                  <a:pt x="11711" y="12947"/>
                  <a:pt x="11704" y="12954"/>
                </a:cubicBezTo>
                <a:cubicBezTo>
                  <a:pt x="11698" y="12958"/>
                  <a:pt x="11692" y="12959"/>
                  <a:pt x="11685" y="12959"/>
                </a:cubicBezTo>
                <a:cubicBezTo>
                  <a:pt x="11683" y="12959"/>
                  <a:pt x="11680" y="12959"/>
                  <a:pt x="11678" y="12959"/>
                </a:cubicBezTo>
                <a:cubicBezTo>
                  <a:pt x="11675" y="12958"/>
                  <a:pt x="11672" y="12958"/>
                  <a:pt x="11669" y="12958"/>
                </a:cubicBezTo>
                <a:cubicBezTo>
                  <a:pt x="11630" y="12958"/>
                  <a:pt x="11616" y="13018"/>
                  <a:pt x="11658" y="13027"/>
                </a:cubicBezTo>
                <a:cubicBezTo>
                  <a:pt x="11667" y="13029"/>
                  <a:pt x="11676" y="13031"/>
                  <a:pt x="11685" y="13031"/>
                </a:cubicBezTo>
                <a:cubicBezTo>
                  <a:pt x="11710" y="13031"/>
                  <a:pt x="11732" y="13021"/>
                  <a:pt x="11752" y="13004"/>
                </a:cubicBezTo>
                <a:cubicBezTo>
                  <a:pt x="11766" y="12991"/>
                  <a:pt x="11765" y="12965"/>
                  <a:pt x="11752" y="12954"/>
                </a:cubicBezTo>
                <a:cubicBezTo>
                  <a:pt x="11746" y="12947"/>
                  <a:pt x="11738" y="12944"/>
                  <a:pt x="11730" y="12944"/>
                </a:cubicBezTo>
                <a:close/>
                <a:moveTo>
                  <a:pt x="12990" y="12916"/>
                </a:moveTo>
                <a:cubicBezTo>
                  <a:pt x="12982" y="12916"/>
                  <a:pt x="12974" y="12919"/>
                  <a:pt x="12966" y="12926"/>
                </a:cubicBezTo>
                <a:lnTo>
                  <a:pt x="12921" y="12970"/>
                </a:lnTo>
                <a:cubicBezTo>
                  <a:pt x="12896" y="12996"/>
                  <a:pt x="12921" y="13031"/>
                  <a:pt x="12948" y="13031"/>
                </a:cubicBezTo>
                <a:cubicBezTo>
                  <a:pt x="12956" y="13031"/>
                  <a:pt x="12964" y="13028"/>
                  <a:pt x="12972" y="13021"/>
                </a:cubicBezTo>
                <a:lnTo>
                  <a:pt x="13016" y="12976"/>
                </a:lnTo>
                <a:cubicBezTo>
                  <a:pt x="13041" y="12951"/>
                  <a:pt x="13017" y="12916"/>
                  <a:pt x="12990" y="12916"/>
                </a:cubicBezTo>
                <a:close/>
                <a:moveTo>
                  <a:pt x="16584" y="12995"/>
                </a:moveTo>
                <a:cubicBezTo>
                  <a:pt x="16539" y="12995"/>
                  <a:pt x="16539" y="13067"/>
                  <a:pt x="16584" y="13067"/>
                </a:cubicBezTo>
                <a:lnTo>
                  <a:pt x="16599" y="13067"/>
                </a:lnTo>
                <a:cubicBezTo>
                  <a:pt x="16646" y="13067"/>
                  <a:pt x="16646" y="12995"/>
                  <a:pt x="16599" y="12995"/>
                </a:cubicBezTo>
                <a:close/>
                <a:moveTo>
                  <a:pt x="24618" y="13005"/>
                </a:moveTo>
                <a:cubicBezTo>
                  <a:pt x="24572" y="13005"/>
                  <a:pt x="24572" y="13075"/>
                  <a:pt x="24618" y="13075"/>
                </a:cubicBezTo>
                <a:lnTo>
                  <a:pt x="24648" y="13075"/>
                </a:lnTo>
                <a:cubicBezTo>
                  <a:pt x="24649" y="13075"/>
                  <a:pt x="24649" y="13075"/>
                  <a:pt x="24650" y="13075"/>
                </a:cubicBezTo>
                <a:cubicBezTo>
                  <a:pt x="24694" y="13075"/>
                  <a:pt x="24694" y="13005"/>
                  <a:pt x="24648" y="13005"/>
                </a:cubicBezTo>
                <a:close/>
                <a:moveTo>
                  <a:pt x="6598" y="13006"/>
                </a:moveTo>
                <a:cubicBezTo>
                  <a:pt x="6552" y="13006"/>
                  <a:pt x="6552" y="13077"/>
                  <a:pt x="6598" y="13077"/>
                </a:cubicBezTo>
                <a:cubicBezTo>
                  <a:pt x="6644" y="13077"/>
                  <a:pt x="6644" y="13006"/>
                  <a:pt x="6598" y="13006"/>
                </a:cubicBezTo>
                <a:close/>
                <a:moveTo>
                  <a:pt x="17982" y="12938"/>
                </a:moveTo>
                <a:cubicBezTo>
                  <a:pt x="17955" y="12938"/>
                  <a:pt x="17929" y="12955"/>
                  <a:pt x="17929" y="12989"/>
                </a:cubicBezTo>
                <a:lnTo>
                  <a:pt x="17929" y="13033"/>
                </a:lnTo>
                <a:cubicBezTo>
                  <a:pt x="17929" y="13068"/>
                  <a:pt x="17956" y="13086"/>
                  <a:pt x="17983" y="13086"/>
                </a:cubicBezTo>
                <a:cubicBezTo>
                  <a:pt x="18010" y="13086"/>
                  <a:pt x="18037" y="13068"/>
                  <a:pt x="18037" y="13033"/>
                </a:cubicBezTo>
                <a:lnTo>
                  <a:pt x="18037" y="12989"/>
                </a:lnTo>
                <a:cubicBezTo>
                  <a:pt x="18036" y="12955"/>
                  <a:pt x="18009" y="12938"/>
                  <a:pt x="17982" y="12938"/>
                </a:cubicBezTo>
                <a:close/>
                <a:moveTo>
                  <a:pt x="20328" y="12972"/>
                </a:moveTo>
                <a:cubicBezTo>
                  <a:pt x="20287" y="12972"/>
                  <a:pt x="20250" y="13025"/>
                  <a:pt x="20287" y="13063"/>
                </a:cubicBezTo>
                <a:lnTo>
                  <a:pt x="20303" y="13078"/>
                </a:lnTo>
                <a:cubicBezTo>
                  <a:pt x="20314" y="13089"/>
                  <a:pt x="20326" y="13094"/>
                  <a:pt x="20338" y="13094"/>
                </a:cubicBezTo>
                <a:cubicBezTo>
                  <a:pt x="20379" y="13094"/>
                  <a:pt x="20416" y="13041"/>
                  <a:pt x="20379" y="13004"/>
                </a:cubicBezTo>
                <a:lnTo>
                  <a:pt x="20363" y="12988"/>
                </a:lnTo>
                <a:cubicBezTo>
                  <a:pt x="20352" y="12977"/>
                  <a:pt x="20340" y="12972"/>
                  <a:pt x="20328" y="12972"/>
                </a:cubicBezTo>
                <a:close/>
                <a:moveTo>
                  <a:pt x="18344" y="12999"/>
                </a:moveTo>
                <a:cubicBezTo>
                  <a:pt x="18317" y="12999"/>
                  <a:pt x="18293" y="13034"/>
                  <a:pt x="18317" y="13059"/>
                </a:cubicBezTo>
                <a:cubicBezTo>
                  <a:pt x="18328" y="13070"/>
                  <a:pt x="18338" y="13079"/>
                  <a:pt x="18348" y="13090"/>
                </a:cubicBezTo>
                <a:cubicBezTo>
                  <a:pt x="18355" y="13097"/>
                  <a:pt x="18364" y="13100"/>
                  <a:pt x="18372" y="13100"/>
                </a:cubicBezTo>
                <a:cubicBezTo>
                  <a:pt x="18399" y="13100"/>
                  <a:pt x="18424" y="13065"/>
                  <a:pt x="18398" y="13041"/>
                </a:cubicBezTo>
                <a:cubicBezTo>
                  <a:pt x="18388" y="13030"/>
                  <a:pt x="18377" y="13021"/>
                  <a:pt x="18368" y="13010"/>
                </a:cubicBezTo>
                <a:cubicBezTo>
                  <a:pt x="18361" y="13003"/>
                  <a:pt x="18352" y="12999"/>
                  <a:pt x="18344" y="12999"/>
                </a:cubicBezTo>
                <a:close/>
                <a:moveTo>
                  <a:pt x="13717" y="12958"/>
                </a:moveTo>
                <a:cubicBezTo>
                  <a:pt x="13696" y="12958"/>
                  <a:pt x="13674" y="12975"/>
                  <a:pt x="13680" y="13002"/>
                </a:cubicBezTo>
                <a:lnTo>
                  <a:pt x="13695" y="13076"/>
                </a:lnTo>
                <a:cubicBezTo>
                  <a:pt x="13699" y="13094"/>
                  <a:pt x="13712" y="13102"/>
                  <a:pt x="13726" y="13102"/>
                </a:cubicBezTo>
                <a:cubicBezTo>
                  <a:pt x="13747" y="13102"/>
                  <a:pt x="13769" y="13085"/>
                  <a:pt x="13764" y="13058"/>
                </a:cubicBezTo>
                <a:cubicBezTo>
                  <a:pt x="13756" y="13033"/>
                  <a:pt x="13752" y="13009"/>
                  <a:pt x="13748" y="12984"/>
                </a:cubicBezTo>
                <a:cubicBezTo>
                  <a:pt x="13744" y="12966"/>
                  <a:pt x="13731" y="12958"/>
                  <a:pt x="13717" y="12958"/>
                </a:cubicBezTo>
                <a:close/>
                <a:moveTo>
                  <a:pt x="14256" y="13033"/>
                </a:moveTo>
                <a:cubicBezTo>
                  <a:pt x="14210" y="13033"/>
                  <a:pt x="14210" y="13104"/>
                  <a:pt x="14256" y="13104"/>
                </a:cubicBezTo>
                <a:cubicBezTo>
                  <a:pt x="14256" y="13104"/>
                  <a:pt x="14257" y="13104"/>
                  <a:pt x="14257" y="13104"/>
                </a:cubicBezTo>
                <a:cubicBezTo>
                  <a:pt x="14302" y="13104"/>
                  <a:pt x="14302" y="13033"/>
                  <a:pt x="14256" y="13033"/>
                </a:cubicBezTo>
                <a:close/>
                <a:moveTo>
                  <a:pt x="8846" y="12978"/>
                </a:moveTo>
                <a:cubicBezTo>
                  <a:pt x="8827" y="12978"/>
                  <a:pt x="8808" y="12987"/>
                  <a:pt x="8799" y="13005"/>
                </a:cubicBezTo>
                <a:cubicBezTo>
                  <a:pt x="8794" y="13015"/>
                  <a:pt x="8789" y="13025"/>
                  <a:pt x="8783" y="13035"/>
                </a:cubicBezTo>
                <a:cubicBezTo>
                  <a:pt x="8771" y="13061"/>
                  <a:pt x="8777" y="13093"/>
                  <a:pt x="8803" y="13109"/>
                </a:cubicBezTo>
                <a:cubicBezTo>
                  <a:pt x="8811" y="13113"/>
                  <a:pt x="8820" y="13115"/>
                  <a:pt x="8829" y="13115"/>
                </a:cubicBezTo>
                <a:cubicBezTo>
                  <a:pt x="8848" y="13115"/>
                  <a:pt x="8867" y="13106"/>
                  <a:pt x="8877" y="13089"/>
                </a:cubicBezTo>
                <a:cubicBezTo>
                  <a:pt x="8882" y="13078"/>
                  <a:pt x="8887" y="13069"/>
                  <a:pt x="8892" y="13058"/>
                </a:cubicBezTo>
                <a:cubicBezTo>
                  <a:pt x="8905" y="13033"/>
                  <a:pt x="8899" y="13001"/>
                  <a:pt x="8872" y="12985"/>
                </a:cubicBezTo>
                <a:cubicBezTo>
                  <a:pt x="8864" y="12980"/>
                  <a:pt x="8855" y="12978"/>
                  <a:pt x="8846" y="12978"/>
                </a:cubicBezTo>
                <a:close/>
                <a:moveTo>
                  <a:pt x="3682" y="12994"/>
                </a:moveTo>
                <a:cubicBezTo>
                  <a:pt x="3673" y="12994"/>
                  <a:pt x="3664" y="12997"/>
                  <a:pt x="3655" y="13001"/>
                </a:cubicBezTo>
                <a:cubicBezTo>
                  <a:pt x="3645" y="13006"/>
                  <a:pt x="3635" y="13011"/>
                  <a:pt x="3625" y="13016"/>
                </a:cubicBezTo>
                <a:cubicBezTo>
                  <a:pt x="3599" y="13030"/>
                  <a:pt x="3592" y="13065"/>
                  <a:pt x="3606" y="13090"/>
                </a:cubicBezTo>
                <a:cubicBezTo>
                  <a:pt x="3617" y="13107"/>
                  <a:pt x="3634" y="13116"/>
                  <a:pt x="3653" y="13116"/>
                </a:cubicBezTo>
                <a:cubicBezTo>
                  <a:pt x="3662" y="13116"/>
                  <a:pt x="3671" y="13114"/>
                  <a:pt x="3679" y="13110"/>
                </a:cubicBezTo>
                <a:cubicBezTo>
                  <a:pt x="3690" y="13104"/>
                  <a:pt x="3698" y="13099"/>
                  <a:pt x="3709" y="13094"/>
                </a:cubicBezTo>
                <a:cubicBezTo>
                  <a:pt x="3735" y="13080"/>
                  <a:pt x="3742" y="13046"/>
                  <a:pt x="3729" y="13021"/>
                </a:cubicBezTo>
                <a:cubicBezTo>
                  <a:pt x="3718" y="13003"/>
                  <a:pt x="3701" y="12994"/>
                  <a:pt x="3682" y="12994"/>
                </a:cubicBezTo>
                <a:close/>
                <a:moveTo>
                  <a:pt x="5937" y="13082"/>
                </a:moveTo>
                <a:cubicBezTo>
                  <a:pt x="5913" y="13082"/>
                  <a:pt x="5913" y="13117"/>
                  <a:pt x="5937" y="13117"/>
                </a:cubicBezTo>
                <a:cubicBezTo>
                  <a:pt x="5959" y="13117"/>
                  <a:pt x="5959" y="13082"/>
                  <a:pt x="5937" y="13082"/>
                </a:cubicBezTo>
                <a:close/>
                <a:moveTo>
                  <a:pt x="4676" y="13017"/>
                </a:moveTo>
                <a:cubicBezTo>
                  <a:pt x="4649" y="13017"/>
                  <a:pt x="4624" y="13053"/>
                  <a:pt x="4650" y="13078"/>
                </a:cubicBezTo>
                <a:cubicBezTo>
                  <a:pt x="4660" y="13089"/>
                  <a:pt x="4669" y="13099"/>
                  <a:pt x="4678" y="13109"/>
                </a:cubicBezTo>
                <a:cubicBezTo>
                  <a:pt x="4685" y="13116"/>
                  <a:pt x="4693" y="13120"/>
                  <a:pt x="4701" y="13120"/>
                </a:cubicBezTo>
                <a:cubicBezTo>
                  <a:pt x="4727" y="13120"/>
                  <a:pt x="4752" y="13083"/>
                  <a:pt x="4728" y="13058"/>
                </a:cubicBezTo>
                <a:cubicBezTo>
                  <a:pt x="4718" y="13048"/>
                  <a:pt x="4708" y="13037"/>
                  <a:pt x="4699" y="13028"/>
                </a:cubicBezTo>
                <a:cubicBezTo>
                  <a:pt x="4692" y="13021"/>
                  <a:pt x="4683" y="13017"/>
                  <a:pt x="4676" y="13017"/>
                </a:cubicBezTo>
                <a:close/>
                <a:moveTo>
                  <a:pt x="15398" y="13082"/>
                </a:moveTo>
                <a:cubicBezTo>
                  <a:pt x="15352" y="13082"/>
                  <a:pt x="15352" y="13153"/>
                  <a:pt x="15398" y="13153"/>
                </a:cubicBezTo>
                <a:cubicBezTo>
                  <a:pt x="15444" y="13153"/>
                  <a:pt x="15444" y="13082"/>
                  <a:pt x="15398" y="13082"/>
                </a:cubicBezTo>
                <a:close/>
                <a:moveTo>
                  <a:pt x="10359" y="13105"/>
                </a:moveTo>
                <a:cubicBezTo>
                  <a:pt x="10314" y="13105"/>
                  <a:pt x="10314" y="13177"/>
                  <a:pt x="10360" y="13177"/>
                </a:cubicBezTo>
                <a:lnTo>
                  <a:pt x="10376" y="13177"/>
                </a:lnTo>
                <a:cubicBezTo>
                  <a:pt x="10422" y="13177"/>
                  <a:pt x="10422" y="13105"/>
                  <a:pt x="10376" y="13105"/>
                </a:cubicBezTo>
                <a:lnTo>
                  <a:pt x="10360" y="13105"/>
                </a:lnTo>
                <a:cubicBezTo>
                  <a:pt x="10360" y="13105"/>
                  <a:pt x="10359" y="13105"/>
                  <a:pt x="10359" y="13105"/>
                </a:cubicBezTo>
                <a:close/>
                <a:moveTo>
                  <a:pt x="21332" y="13095"/>
                </a:moveTo>
                <a:cubicBezTo>
                  <a:pt x="21264" y="13095"/>
                  <a:pt x="21262" y="13203"/>
                  <a:pt x="21332" y="13203"/>
                </a:cubicBezTo>
                <a:cubicBezTo>
                  <a:pt x="21401" y="13201"/>
                  <a:pt x="21401" y="13095"/>
                  <a:pt x="21332" y="13095"/>
                </a:cubicBezTo>
                <a:close/>
                <a:moveTo>
                  <a:pt x="3007" y="13100"/>
                </a:moveTo>
                <a:cubicBezTo>
                  <a:pt x="2980" y="13100"/>
                  <a:pt x="2953" y="13117"/>
                  <a:pt x="2953" y="13152"/>
                </a:cubicBezTo>
                <a:lnTo>
                  <a:pt x="2953" y="13182"/>
                </a:lnTo>
                <a:cubicBezTo>
                  <a:pt x="2953" y="13216"/>
                  <a:pt x="2980" y="13234"/>
                  <a:pt x="3007" y="13234"/>
                </a:cubicBezTo>
                <a:cubicBezTo>
                  <a:pt x="3034" y="13234"/>
                  <a:pt x="3061" y="13216"/>
                  <a:pt x="3061" y="13182"/>
                </a:cubicBezTo>
                <a:lnTo>
                  <a:pt x="3061" y="13152"/>
                </a:lnTo>
                <a:cubicBezTo>
                  <a:pt x="3060" y="13117"/>
                  <a:pt x="3033" y="13100"/>
                  <a:pt x="3007" y="13100"/>
                </a:cubicBezTo>
                <a:close/>
                <a:moveTo>
                  <a:pt x="3953" y="13149"/>
                </a:moveTo>
                <a:cubicBezTo>
                  <a:pt x="3935" y="13149"/>
                  <a:pt x="3917" y="13161"/>
                  <a:pt x="3917" y="13184"/>
                </a:cubicBezTo>
                <a:lnTo>
                  <a:pt x="3917" y="13200"/>
                </a:lnTo>
                <a:cubicBezTo>
                  <a:pt x="3917" y="13223"/>
                  <a:pt x="3935" y="13234"/>
                  <a:pt x="3953" y="13234"/>
                </a:cubicBezTo>
                <a:cubicBezTo>
                  <a:pt x="3971" y="13234"/>
                  <a:pt x="3988" y="13223"/>
                  <a:pt x="3988" y="13200"/>
                </a:cubicBezTo>
                <a:lnTo>
                  <a:pt x="3988" y="13184"/>
                </a:lnTo>
                <a:cubicBezTo>
                  <a:pt x="3988" y="13161"/>
                  <a:pt x="3971" y="13149"/>
                  <a:pt x="3953" y="13149"/>
                </a:cubicBezTo>
                <a:close/>
                <a:moveTo>
                  <a:pt x="6727" y="13139"/>
                </a:moveTo>
                <a:cubicBezTo>
                  <a:pt x="6703" y="13139"/>
                  <a:pt x="6678" y="13164"/>
                  <a:pt x="6693" y="13192"/>
                </a:cubicBezTo>
                <a:cubicBezTo>
                  <a:pt x="6702" y="13208"/>
                  <a:pt x="6713" y="13219"/>
                  <a:pt x="6726" y="13226"/>
                </a:cubicBezTo>
                <a:cubicBezTo>
                  <a:pt x="6731" y="13234"/>
                  <a:pt x="6741" y="13241"/>
                  <a:pt x="6754" y="13241"/>
                </a:cubicBezTo>
                <a:lnTo>
                  <a:pt x="6775" y="13241"/>
                </a:lnTo>
                <a:cubicBezTo>
                  <a:pt x="6777" y="13241"/>
                  <a:pt x="6780" y="13240"/>
                  <a:pt x="6782" y="13240"/>
                </a:cubicBezTo>
                <a:lnTo>
                  <a:pt x="6783" y="13240"/>
                </a:lnTo>
                <a:cubicBezTo>
                  <a:pt x="6785" y="13240"/>
                  <a:pt x="6785" y="13237"/>
                  <a:pt x="6787" y="13237"/>
                </a:cubicBezTo>
                <a:cubicBezTo>
                  <a:pt x="6794" y="13235"/>
                  <a:pt x="6799" y="13230"/>
                  <a:pt x="6802" y="13224"/>
                </a:cubicBezTo>
                <a:cubicBezTo>
                  <a:pt x="6807" y="13216"/>
                  <a:pt x="6809" y="13210"/>
                  <a:pt x="6809" y="13204"/>
                </a:cubicBezTo>
                <a:cubicBezTo>
                  <a:pt x="6809" y="13193"/>
                  <a:pt x="6804" y="13185"/>
                  <a:pt x="6799" y="13180"/>
                </a:cubicBezTo>
                <a:cubicBezTo>
                  <a:pt x="6791" y="13175"/>
                  <a:pt x="6783" y="13171"/>
                  <a:pt x="6773" y="13169"/>
                </a:cubicBezTo>
                <a:cubicBezTo>
                  <a:pt x="6772" y="13169"/>
                  <a:pt x="6771" y="13168"/>
                  <a:pt x="6770" y="13168"/>
                </a:cubicBezTo>
                <a:cubicBezTo>
                  <a:pt x="6761" y="13167"/>
                  <a:pt x="6757" y="13162"/>
                  <a:pt x="6755" y="13157"/>
                </a:cubicBezTo>
                <a:cubicBezTo>
                  <a:pt x="6748" y="13144"/>
                  <a:pt x="6738" y="13139"/>
                  <a:pt x="6727" y="13139"/>
                </a:cubicBezTo>
                <a:close/>
                <a:moveTo>
                  <a:pt x="8214" y="13097"/>
                </a:moveTo>
                <a:cubicBezTo>
                  <a:pt x="8195" y="13097"/>
                  <a:pt x="8175" y="13108"/>
                  <a:pt x="8165" y="13124"/>
                </a:cubicBezTo>
                <a:cubicBezTo>
                  <a:pt x="8150" y="13152"/>
                  <a:pt x="8161" y="13180"/>
                  <a:pt x="8185" y="13198"/>
                </a:cubicBezTo>
                <a:cubicBezTo>
                  <a:pt x="8205" y="13213"/>
                  <a:pt x="8224" y="13227"/>
                  <a:pt x="8245" y="13242"/>
                </a:cubicBezTo>
                <a:cubicBezTo>
                  <a:pt x="8252" y="13247"/>
                  <a:pt x="8261" y="13249"/>
                  <a:pt x="8270" y="13249"/>
                </a:cubicBezTo>
                <a:cubicBezTo>
                  <a:pt x="8289" y="13249"/>
                  <a:pt x="8309" y="13238"/>
                  <a:pt x="8318" y="13222"/>
                </a:cubicBezTo>
                <a:cubicBezTo>
                  <a:pt x="8334" y="13194"/>
                  <a:pt x="8322" y="13166"/>
                  <a:pt x="8299" y="13148"/>
                </a:cubicBezTo>
                <a:cubicBezTo>
                  <a:pt x="8279" y="13133"/>
                  <a:pt x="8260" y="13119"/>
                  <a:pt x="8239" y="13104"/>
                </a:cubicBezTo>
                <a:cubicBezTo>
                  <a:pt x="8231" y="13099"/>
                  <a:pt x="8223" y="13097"/>
                  <a:pt x="8214" y="13097"/>
                </a:cubicBezTo>
                <a:close/>
                <a:moveTo>
                  <a:pt x="14659" y="13110"/>
                </a:moveTo>
                <a:cubicBezTo>
                  <a:pt x="14645" y="13110"/>
                  <a:pt x="14633" y="13118"/>
                  <a:pt x="14629" y="13136"/>
                </a:cubicBezTo>
                <a:lnTo>
                  <a:pt x="14613" y="13210"/>
                </a:lnTo>
                <a:cubicBezTo>
                  <a:pt x="14607" y="13237"/>
                  <a:pt x="14630" y="13255"/>
                  <a:pt x="14651" y="13255"/>
                </a:cubicBezTo>
                <a:cubicBezTo>
                  <a:pt x="14665" y="13255"/>
                  <a:pt x="14678" y="13248"/>
                  <a:pt x="14681" y="13230"/>
                </a:cubicBezTo>
                <a:lnTo>
                  <a:pt x="14697" y="13156"/>
                </a:lnTo>
                <a:cubicBezTo>
                  <a:pt x="14703" y="13128"/>
                  <a:pt x="14680" y="13110"/>
                  <a:pt x="14659" y="13110"/>
                </a:cubicBezTo>
                <a:close/>
                <a:moveTo>
                  <a:pt x="7400" y="13187"/>
                </a:moveTo>
                <a:cubicBezTo>
                  <a:pt x="7354" y="13187"/>
                  <a:pt x="7354" y="13257"/>
                  <a:pt x="7400" y="13257"/>
                </a:cubicBezTo>
                <a:lnTo>
                  <a:pt x="7416" y="13257"/>
                </a:lnTo>
                <a:cubicBezTo>
                  <a:pt x="7417" y="13257"/>
                  <a:pt x="7417" y="13257"/>
                  <a:pt x="7417" y="13257"/>
                </a:cubicBezTo>
                <a:cubicBezTo>
                  <a:pt x="7462" y="13257"/>
                  <a:pt x="7462" y="13187"/>
                  <a:pt x="7416" y="13187"/>
                </a:cubicBezTo>
                <a:close/>
                <a:moveTo>
                  <a:pt x="23475" y="13211"/>
                </a:moveTo>
                <a:cubicBezTo>
                  <a:pt x="23429" y="13211"/>
                  <a:pt x="23429" y="13282"/>
                  <a:pt x="23475" y="13282"/>
                </a:cubicBezTo>
                <a:cubicBezTo>
                  <a:pt x="23475" y="13283"/>
                  <a:pt x="23475" y="13283"/>
                  <a:pt x="23476" y="13283"/>
                </a:cubicBezTo>
                <a:cubicBezTo>
                  <a:pt x="23521" y="13283"/>
                  <a:pt x="23521" y="13211"/>
                  <a:pt x="23475" y="13211"/>
                </a:cubicBezTo>
                <a:close/>
                <a:moveTo>
                  <a:pt x="10645" y="13206"/>
                </a:moveTo>
                <a:cubicBezTo>
                  <a:pt x="10627" y="13206"/>
                  <a:pt x="10610" y="13215"/>
                  <a:pt x="10600" y="13232"/>
                </a:cubicBezTo>
                <a:cubicBezTo>
                  <a:pt x="10587" y="13256"/>
                  <a:pt x="10595" y="13293"/>
                  <a:pt x="10620" y="13306"/>
                </a:cubicBezTo>
                <a:cubicBezTo>
                  <a:pt x="10630" y="13311"/>
                  <a:pt x="10639" y="13316"/>
                  <a:pt x="10649" y="13321"/>
                </a:cubicBezTo>
                <a:cubicBezTo>
                  <a:pt x="10658" y="13326"/>
                  <a:pt x="10668" y="13328"/>
                  <a:pt x="10678" y="13328"/>
                </a:cubicBezTo>
                <a:cubicBezTo>
                  <a:pt x="10695" y="13328"/>
                  <a:pt x="10712" y="13320"/>
                  <a:pt x="10722" y="13302"/>
                </a:cubicBezTo>
                <a:cubicBezTo>
                  <a:pt x="10737" y="13278"/>
                  <a:pt x="10730" y="13242"/>
                  <a:pt x="10704" y="13229"/>
                </a:cubicBezTo>
                <a:cubicBezTo>
                  <a:pt x="10692" y="13224"/>
                  <a:pt x="10684" y="13218"/>
                  <a:pt x="10673" y="13213"/>
                </a:cubicBezTo>
                <a:cubicBezTo>
                  <a:pt x="10664" y="13209"/>
                  <a:pt x="10654" y="13206"/>
                  <a:pt x="10645" y="13206"/>
                </a:cubicBezTo>
                <a:close/>
                <a:moveTo>
                  <a:pt x="710" y="13232"/>
                </a:moveTo>
                <a:cubicBezTo>
                  <a:pt x="685" y="13232"/>
                  <a:pt x="660" y="13257"/>
                  <a:pt x="678" y="13284"/>
                </a:cubicBezTo>
                <a:cubicBezTo>
                  <a:pt x="687" y="13299"/>
                  <a:pt x="697" y="13314"/>
                  <a:pt x="707" y="13329"/>
                </a:cubicBezTo>
                <a:cubicBezTo>
                  <a:pt x="715" y="13340"/>
                  <a:pt x="726" y="13345"/>
                  <a:pt x="737" y="13345"/>
                </a:cubicBezTo>
                <a:cubicBezTo>
                  <a:pt x="762" y="13345"/>
                  <a:pt x="787" y="13319"/>
                  <a:pt x="769" y="13293"/>
                </a:cubicBezTo>
                <a:cubicBezTo>
                  <a:pt x="759" y="13278"/>
                  <a:pt x="748" y="13264"/>
                  <a:pt x="739" y="13248"/>
                </a:cubicBezTo>
                <a:cubicBezTo>
                  <a:pt x="731" y="13237"/>
                  <a:pt x="720" y="13232"/>
                  <a:pt x="710" y="13232"/>
                </a:cubicBezTo>
                <a:close/>
                <a:moveTo>
                  <a:pt x="5650" y="13244"/>
                </a:moveTo>
                <a:cubicBezTo>
                  <a:pt x="5642" y="13244"/>
                  <a:pt x="5633" y="13247"/>
                  <a:pt x="5625" y="13255"/>
                </a:cubicBezTo>
                <a:lnTo>
                  <a:pt x="5609" y="13270"/>
                </a:lnTo>
                <a:cubicBezTo>
                  <a:pt x="5584" y="13294"/>
                  <a:pt x="5609" y="13330"/>
                  <a:pt x="5637" y="13330"/>
                </a:cubicBezTo>
                <a:cubicBezTo>
                  <a:pt x="5643" y="13330"/>
                  <a:pt x="5649" y="13328"/>
                  <a:pt x="5655" y="13324"/>
                </a:cubicBezTo>
                <a:lnTo>
                  <a:pt x="5663" y="13329"/>
                </a:lnTo>
                <a:cubicBezTo>
                  <a:pt x="5677" y="13334"/>
                  <a:pt x="5693" y="13339"/>
                  <a:pt x="5708" y="13344"/>
                </a:cubicBezTo>
                <a:cubicBezTo>
                  <a:pt x="5712" y="13346"/>
                  <a:pt x="5716" y="13347"/>
                  <a:pt x="5720" y="13347"/>
                </a:cubicBezTo>
                <a:cubicBezTo>
                  <a:pt x="5754" y="13347"/>
                  <a:pt x="5765" y="13288"/>
                  <a:pt x="5727" y="13276"/>
                </a:cubicBezTo>
                <a:cubicBezTo>
                  <a:pt x="5713" y="13271"/>
                  <a:pt x="5697" y="13266"/>
                  <a:pt x="5682" y="13260"/>
                </a:cubicBezTo>
                <a:cubicBezTo>
                  <a:pt x="5681" y="13258"/>
                  <a:pt x="5678" y="13258"/>
                  <a:pt x="5677" y="13258"/>
                </a:cubicBezTo>
                <a:cubicBezTo>
                  <a:pt x="5671" y="13250"/>
                  <a:pt x="5661" y="13244"/>
                  <a:pt x="5650" y="13244"/>
                </a:cubicBezTo>
                <a:close/>
                <a:moveTo>
                  <a:pt x="22003" y="13301"/>
                </a:moveTo>
                <a:cubicBezTo>
                  <a:pt x="21990" y="13301"/>
                  <a:pt x="21977" y="13318"/>
                  <a:pt x="21989" y="13331"/>
                </a:cubicBezTo>
                <a:lnTo>
                  <a:pt x="22005" y="13346"/>
                </a:lnTo>
                <a:cubicBezTo>
                  <a:pt x="22009" y="13350"/>
                  <a:pt x="22013" y="13352"/>
                  <a:pt x="22017" y="13352"/>
                </a:cubicBezTo>
                <a:cubicBezTo>
                  <a:pt x="22030" y="13352"/>
                  <a:pt x="22042" y="13333"/>
                  <a:pt x="22030" y="13321"/>
                </a:cubicBezTo>
                <a:lnTo>
                  <a:pt x="22014" y="13306"/>
                </a:lnTo>
                <a:cubicBezTo>
                  <a:pt x="22011" y="13302"/>
                  <a:pt x="22007" y="13301"/>
                  <a:pt x="22003" y="13301"/>
                </a:cubicBezTo>
                <a:close/>
                <a:moveTo>
                  <a:pt x="165" y="13260"/>
                </a:moveTo>
                <a:cubicBezTo>
                  <a:pt x="151" y="13260"/>
                  <a:pt x="138" y="13267"/>
                  <a:pt x="134" y="13285"/>
                </a:cubicBezTo>
                <a:cubicBezTo>
                  <a:pt x="126" y="13320"/>
                  <a:pt x="134" y="13352"/>
                  <a:pt x="156" y="13379"/>
                </a:cubicBezTo>
                <a:cubicBezTo>
                  <a:pt x="162" y="13386"/>
                  <a:pt x="171" y="13390"/>
                  <a:pt x="180" y="13390"/>
                </a:cubicBezTo>
                <a:cubicBezTo>
                  <a:pt x="190" y="13390"/>
                  <a:pt x="200" y="13386"/>
                  <a:pt x="207" y="13379"/>
                </a:cubicBezTo>
                <a:cubicBezTo>
                  <a:pt x="220" y="13364"/>
                  <a:pt x="218" y="13344"/>
                  <a:pt x="207" y="13330"/>
                </a:cubicBezTo>
                <a:cubicBezTo>
                  <a:pt x="201" y="13323"/>
                  <a:pt x="199" y="13314"/>
                  <a:pt x="202" y="13304"/>
                </a:cubicBezTo>
                <a:cubicBezTo>
                  <a:pt x="209" y="13278"/>
                  <a:pt x="186" y="13260"/>
                  <a:pt x="165" y="13260"/>
                </a:cubicBezTo>
                <a:close/>
                <a:moveTo>
                  <a:pt x="22816" y="13271"/>
                </a:moveTo>
                <a:cubicBezTo>
                  <a:pt x="22788" y="13271"/>
                  <a:pt x="22765" y="13306"/>
                  <a:pt x="22790" y="13331"/>
                </a:cubicBezTo>
                <a:cubicBezTo>
                  <a:pt x="22810" y="13351"/>
                  <a:pt x="22829" y="13372"/>
                  <a:pt x="22850" y="13391"/>
                </a:cubicBezTo>
                <a:cubicBezTo>
                  <a:pt x="22858" y="13399"/>
                  <a:pt x="22866" y="13402"/>
                  <a:pt x="22874" y="13402"/>
                </a:cubicBezTo>
                <a:cubicBezTo>
                  <a:pt x="22901" y="13402"/>
                  <a:pt x="22925" y="13366"/>
                  <a:pt x="22900" y="13341"/>
                </a:cubicBezTo>
                <a:cubicBezTo>
                  <a:pt x="22879" y="13321"/>
                  <a:pt x="22859" y="13300"/>
                  <a:pt x="22840" y="13281"/>
                </a:cubicBezTo>
                <a:cubicBezTo>
                  <a:pt x="22832" y="13274"/>
                  <a:pt x="22824" y="13271"/>
                  <a:pt x="22816" y="13271"/>
                </a:cubicBezTo>
                <a:close/>
                <a:moveTo>
                  <a:pt x="4989" y="13318"/>
                </a:moveTo>
                <a:cubicBezTo>
                  <a:pt x="4963" y="13318"/>
                  <a:pt x="4939" y="13353"/>
                  <a:pt x="4964" y="13378"/>
                </a:cubicBezTo>
                <a:lnTo>
                  <a:pt x="4979" y="13394"/>
                </a:lnTo>
                <a:cubicBezTo>
                  <a:pt x="4987" y="13401"/>
                  <a:pt x="4995" y="13404"/>
                  <a:pt x="5003" y="13404"/>
                </a:cubicBezTo>
                <a:cubicBezTo>
                  <a:pt x="5031" y="13404"/>
                  <a:pt x="5055" y="13369"/>
                  <a:pt x="5029" y="13344"/>
                </a:cubicBezTo>
                <a:lnTo>
                  <a:pt x="5013" y="13329"/>
                </a:lnTo>
                <a:cubicBezTo>
                  <a:pt x="5006" y="13321"/>
                  <a:pt x="4997" y="13318"/>
                  <a:pt x="4989" y="13318"/>
                </a:cubicBezTo>
                <a:close/>
                <a:moveTo>
                  <a:pt x="17982" y="13312"/>
                </a:moveTo>
                <a:cubicBezTo>
                  <a:pt x="17958" y="13312"/>
                  <a:pt x="17938" y="13329"/>
                  <a:pt x="17930" y="13351"/>
                </a:cubicBezTo>
                <a:cubicBezTo>
                  <a:pt x="17925" y="13366"/>
                  <a:pt x="17919" y="13381"/>
                  <a:pt x="17914" y="13395"/>
                </a:cubicBezTo>
                <a:cubicBezTo>
                  <a:pt x="17906" y="13423"/>
                  <a:pt x="17925" y="13454"/>
                  <a:pt x="17951" y="13461"/>
                </a:cubicBezTo>
                <a:cubicBezTo>
                  <a:pt x="17955" y="13462"/>
                  <a:pt x="17960" y="13462"/>
                  <a:pt x="17964" y="13462"/>
                </a:cubicBezTo>
                <a:cubicBezTo>
                  <a:pt x="17988" y="13462"/>
                  <a:pt x="18009" y="13446"/>
                  <a:pt x="18017" y="13424"/>
                </a:cubicBezTo>
                <a:cubicBezTo>
                  <a:pt x="18022" y="13408"/>
                  <a:pt x="18027" y="13394"/>
                  <a:pt x="18033" y="13379"/>
                </a:cubicBezTo>
                <a:cubicBezTo>
                  <a:pt x="18042" y="13352"/>
                  <a:pt x="18022" y="13320"/>
                  <a:pt x="17996" y="13314"/>
                </a:cubicBezTo>
                <a:cubicBezTo>
                  <a:pt x="17991" y="13313"/>
                  <a:pt x="17986" y="13312"/>
                  <a:pt x="17982" y="13312"/>
                </a:cubicBezTo>
                <a:close/>
                <a:moveTo>
                  <a:pt x="22393" y="13422"/>
                </a:moveTo>
                <a:cubicBezTo>
                  <a:pt x="22380" y="13422"/>
                  <a:pt x="22368" y="13440"/>
                  <a:pt x="22380" y="13452"/>
                </a:cubicBezTo>
                <a:lnTo>
                  <a:pt x="22396" y="13468"/>
                </a:lnTo>
                <a:cubicBezTo>
                  <a:pt x="22399" y="13472"/>
                  <a:pt x="22403" y="13473"/>
                  <a:pt x="22407" y="13473"/>
                </a:cubicBezTo>
                <a:cubicBezTo>
                  <a:pt x="22421" y="13473"/>
                  <a:pt x="22432" y="13456"/>
                  <a:pt x="22421" y="13444"/>
                </a:cubicBezTo>
                <a:lnTo>
                  <a:pt x="22405" y="13428"/>
                </a:lnTo>
                <a:cubicBezTo>
                  <a:pt x="22401" y="13424"/>
                  <a:pt x="22397" y="13422"/>
                  <a:pt x="22393" y="13422"/>
                </a:cubicBezTo>
                <a:close/>
                <a:moveTo>
                  <a:pt x="20520" y="13441"/>
                </a:moveTo>
                <a:cubicBezTo>
                  <a:pt x="20473" y="13441"/>
                  <a:pt x="20473" y="13512"/>
                  <a:pt x="20520" y="13512"/>
                </a:cubicBezTo>
                <a:cubicBezTo>
                  <a:pt x="20565" y="13512"/>
                  <a:pt x="20565" y="13441"/>
                  <a:pt x="20520" y="13441"/>
                </a:cubicBezTo>
                <a:close/>
                <a:moveTo>
                  <a:pt x="19018" y="13422"/>
                </a:moveTo>
                <a:cubicBezTo>
                  <a:pt x="18991" y="13422"/>
                  <a:pt x="18967" y="13458"/>
                  <a:pt x="18992" y="13483"/>
                </a:cubicBezTo>
                <a:lnTo>
                  <a:pt x="19023" y="13513"/>
                </a:lnTo>
                <a:cubicBezTo>
                  <a:pt x="19030" y="13520"/>
                  <a:pt x="19038" y="13524"/>
                  <a:pt x="19046" y="13524"/>
                </a:cubicBezTo>
                <a:cubicBezTo>
                  <a:pt x="19072" y="13524"/>
                  <a:pt x="19096" y="13488"/>
                  <a:pt x="19072" y="13463"/>
                </a:cubicBezTo>
                <a:lnTo>
                  <a:pt x="19042" y="13433"/>
                </a:lnTo>
                <a:cubicBezTo>
                  <a:pt x="19035" y="13426"/>
                  <a:pt x="19026" y="13422"/>
                  <a:pt x="19018" y="13422"/>
                </a:cubicBezTo>
                <a:close/>
                <a:moveTo>
                  <a:pt x="17305" y="13403"/>
                </a:moveTo>
                <a:cubicBezTo>
                  <a:pt x="17278" y="13403"/>
                  <a:pt x="17254" y="13438"/>
                  <a:pt x="17279" y="13463"/>
                </a:cubicBezTo>
                <a:cubicBezTo>
                  <a:pt x="17299" y="13483"/>
                  <a:pt x="17319" y="13504"/>
                  <a:pt x="17340" y="13523"/>
                </a:cubicBezTo>
                <a:cubicBezTo>
                  <a:pt x="17347" y="13531"/>
                  <a:pt x="17355" y="13534"/>
                  <a:pt x="17363" y="13534"/>
                </a:cubicBezTo>
                <a:cubicBezTo>
                  <a:pt x="17390" y="13534"/>
                  <a:pt x="17414" y="13498"/>
                  <a:pt x="17389" y="13473"/>
                </a:cubicBezTo>
                <a:cubicBezTo>
                  <a:pt x="17369" y="13454"/>
                  <a:pt x="17351" y="13433"/>
                  <a:pt x="17330" y="13413"/>
                </a:cubicBezTo>
                <a:cubicBezTo>
                  <a:pt x="17322" y="13406"/>
                  <a:pt x="17313" y="13403"/>
                  <a:pt x="17305" y="13403"/>
                </a:cubicBezTo>
                <a:close/>
                <a:moveTo>
                  <a:pt x="19709" y="13436"/>
                </a:moveTo>
                <a:cubicBezTo>
                  <a:pt x="19639" y="13436"/>
                  <a:pt x="19639" y="13544"/>
                  <a:pt x="19709" y="13544"/>
                </a:cubicBezTo>
                <a:cubicBezTo>
                  <a:pt x="19777" y="13543"/>
                  <a:pt x="19777" y="13436"/>
                  <a:pt x="19709" y="13436"/>
                </a:cubicBezTo>
                <a:close/>
                <a:moveTo>
                  <a:pt x="1430" y="13425"/>
                </a:moveTo>
                <a:cubicBezTo>
                  <a:pt x="1389" y="13425"/>
                  <a:pt x="1352" y="13478"/>
                  <a:pt x="1390" y="13515"/>
                </a:cubicBezTo>
                <a:lnTo>
                  <a:pt x="1406" y="13531"/>
                </a:lnTo>
                <a:cubicBezTo>
                  <a:pt x="1417" y="13542"/>
                  <a:pt x="1430" y="13547"/>
                  <a:pt x="1442" y="13547"/>
                </a:cubicBezTo>
                <a:cubicBezTo>
                  <a:pt x="1482" y="13547"/>
                  <a:pt x="1519" y="13494"/>
                  <a:pt x="1482" y="13456"/>
                </a:cubicBezTo>
                <a:cubicBezTo>
                  <a:pt x="1476" y="13450"/>
                  <a:pt x="1471" y="13446"/>
                  <a:pt x="1466" y="13441"/>
                </a:cubicBezTo>
                <a:cubicBezTo>
                  <a:pt x="1455" y="13430"/>
                  <a:pt x="1442" y="13425"/>
                  <a:pt x="1430" y="13425"/>
                </a:cubicBezTo>
                <a:close/>
                <a:moveTo>
                  <a:pt x="9715" y="13345"/>
                </a:moveTo>
                <a:cubicBezTo>
                  <a:pt x="9701" y="13345"/>
                  <a:pt x="9688" y="13353"/>
                  <a:pt x="9683" y="13370"/>
                </a:cubicBezTo>
                <a:cubicBezTo>
                  <a:pt x="9670" y="13418"/>
                  <a:pt x="9663" y="13466"/>
                  <a:pt x="9663" y="13514"/>
                </a:cubicBezTo>
                <a:cubicBezTo>
                  <a:pt x="9663" y="13537"/>
                  <a:pt x="9681" y="13549"/>
                  <a:pt x="9699" y="13549"/>
                </a:cubicBezTo>
                <a:cubicBezTo>
                  <a:pt x="9716" y="13549"/>
                  <a:pt x="9735" y="13537"/>
                  <a:pt x="9735" y="13514"/>
                </a:cubicBezTo>
                <a:cubicBezTo>
                  <a:pt x="9736" y="13472"/>
                  <a:pt x="9741" y="13430"/>
                  <a:pt x="9751" y="13389"/>
                </a:cubicBezTo>
                <a:cubicBezTo>
                  <a:pt x="9759" y="13363"/>
                  <a:pt x="9737" y="13345"/>
                  <a:pt x="9715" y="13345"/>
                </a:cubicBezTo>
                <a:close/>
                <a:moveTo>
                  <a:pt x="6430" y="13487"/>
                </a:moveTo>
                <a:cubicBezTo>
                  <a:pt x="6422" y="13487"/>
                  <a:pt x="6414" y="13490"/>
                  <a:pt x="6406" y="13497"/>
                </a:cubicBezTo>
                <a:lnTo>
                  <a:pt x="6391" y="13513"/>
                </a:lnTo>
                <a:cubicBezTo>
                  <a:pt x="6366" y="13538"/>
                  <a:pt x="6390" y="13573"/>
                  <a:pt x="6417" y="13573"/>
                </a:cubicBezTo>
                <a:cubicBezTo>
                  <a:pt x="6425" y="13573"/>
                  <a:pt x="6434" y="13570"/>
                  <a:pt x="6441" y="13562"/>
                </a:cubicBezTo>
                <a:lnTo>
                  <a:pt x="6457" y="13546"/>
                </a:lnTo>
                <a:cubicBezTo>
                  <a:pt x="6482" y="13522"/>
                  <a:pt x="6457" y="13487"/>
                  <a:pt x="6430" y="13487"/>
                </a:cubicBezTo>
                <a:close/>
                <a:moveTo>
                  <a:pt x="24706" y="13515"/>
                </a:moveTo>
                <a:cubicBezTo>
                  <a:pt x="24660" y="13515"/>
                  <a:pt x="24660" y="13586"/>
                  <a:pt x="24706" y="13586"/>
                </a:cubicBezTo>
                <a:cubicBezTo>
                  <a:pt x="24706" y="13586"/>
                  <a:pt x="24706" y="13586"/>
                  <a:pt x="24707" y="13586"/>
                </a:cubicBezTo>
                <a:cubicBezTo>
                  <a:pt x="24752" y="13586"/>
                  <a:pt x="24751" y="13517"/>
                  <a:pt x="24706" y="13515"/>
                </a:cubicBezTo>
                <a:close/>
                <a:moveTo>
                  <a:pt x="15309" y="13474"/>
                </a:moveTo>
                <a:cubicBezTo>
                  <a:pt x="15295" y="13474"/>
                  <a:pt x="15281" y="13482"/>
                  <a:pt x="15275" y="13498"/>
                </a:cubicBezTo>
                <a:cubicBezTo>
                  <a:pt x="15270" y="13514"/>
                  <a:pt x="15265" y="13529"/>
                  <a:pt x="15261" y="13543"/>
                </a:cubicBezTo>
                <a:cubicBezTo>
                  <a:pt x="15252" y="13569"/>
                  <a:pt x="15273" y="13587"/>
                  <a:pt x="15295" y="13587"/>
                </a:cubicBezTo>
                <a:cubicBezTo>
                  <a:pt x="15308" y="13587"/>
                  <a:pt x="15322" y="13580"/>
                  <a:pt x="15328" y="13562"/>
                </a:cubicBezTo>
                <a:cubicBezTo>
                  <a:pt x="15334" y="13546"/>
                  <a:pt x="15339" y="13532"/>
                  <a:pt x="15343" y="13518"/>
                </a:cubicBezTo>
                <a:cubicBezTo>
                  <a:pt x="15352" y="13492"/>
                  <a:pt x="15330" y="13474"/>
                  <a:pt x="15309" y="13474"/>
                </a:cubicBezTo>
                <a:close/>
                <a:moveTo>
                  <a:pt x="7580" y="13533"/>
                </a:moveTo>
                <a:cubicBezTo>
                  <a:pt x="7535" y="13533"/>
                  <a:pt x="7535" y="13603"/>
                  <a:pt x="7580" y="13603"/>
                </a:cubicBezTo>
                <a:lnTo>
                  <a:pt x="7595" y="13603"/>
                </a:lnTo>
                <a:cubicBezTo>
                  <a:pt x="7641" y="13603"/>
                  <a:pt x="7641" y="13533"/>
                  <a:pt x="7595" y="13533"/>
                </a:cubicBezTo>
                <a:close/>
                <a:moveTo>
                  <a:pt x="16704" y="13475"/>
                </a:moveTo>
                <a:cubicBezTo>
                  <a:pt x="16664" y="13475"/>
                  <a:pt x="16628" y="13528"/>
                  <a:pt x="16664" y="13565"/>
                </a:cubicBezTo>
                <a:cubicBezTo>
                  <a:pt x="16675" y="13576"/>
                  <a:pt x="16683" y="13586"/>
                  <a:pt x="16693" y="13596"/>
                </a:cubicBezTo>
                <a:cubicBezTo>
                  <a:pt x="16703" y="13607"/>
                  <a:pt x="16716" y="13612"/>
                  <a:pt x="16728" y="13612"/>
                </a:cubicBezTo>
                <a:cubicBezTo>
                  <a:pt x="16768" y="13612"/>
                  <a:pt x="16805" y="13558"/>
                  <a:pt x="16769" y="13520"/>
                </a:cubicBezTo>
                <a:cubicBezTo>
                  <a:pt x="16760" y="13510"/>
                  <a:pt x="16749" y="13499"/>
                  <a:pt x="16740" y="13491"/>
                </a:cubicBezTo>
                <a:cubicBezTo>
                  <a:pt x="16729" y="13479"/>
                  <a:pt x="16717" y="13475"/>
                  <a:pt x="16704" y="13475"/>
                </a:cubicBezTo>
                <a:close/>
                <a:moveTo>
                  <a:pt x="8978" y="13475"/>
                </a:moveTo>
                <a:cubicBezTo>
                  <a:pt x="8951" y="13475"/>
                  <a:pt x="8924" y="13493"/>
                  <a:pt x="8924" y="13528"/>
                </a:cubicBezTo>
                <a:lnTo>
                  <a:pt x="8924" y="13572"/>
                </a:lnTo>
                <a:cubicBezTo>
                  <a:pt x="8924" y="13606"/>
                  <a:pt x="8950" y="13623"/>
                  <a:pt x="8977" y="13623"/>
                </a:cubicBezTo>
                <a:cubicBezTo>
                  <a:pt x="9004" y="13623"/>
                  <a:pt x="9031" y="13606"/>
                  <a:pt x="9031" y="13572"/>
                </a:cubicBezTo>
                <a:lnTo>
                  <a:pt x="9031" y="13528"/>
                </a:lnTo>
                <a:cubicBezTo>
                  <a:pt x="9032" y="13493"/>
                  <a:pt x="9005" y="13475"/>
                  <a:pt x="8978" y="13475"/>
                </a:cubicBezTo>
                <a:close/>
                <a:moveTo>
                  <a:pt x="11324" y="13510"/>
                </a:moveTo>
                <a:cubicBezTo>
                  <a:pt x="11283" y="13510"/>
                  <a:pt x="11246" y="13563"/>
                  <a:pt x="11283" y="13601"/>
                </a:cubicBezTo>
                <a:lnTo>
                  <a:pt x="11299" y="13617"/>
                </a:lnTo>
                <a:cubicBezTo>
                  <a:pt x="11310" y="13628"/>
                  <a:pt x="11322" y="13632"/>
                  <a:pt x="11334" y="13632"/>
                </a:cubicBezTo>
                <a:cubicBezTo>
                  <a:pt x="11375" y="13632"/>
                  <a:pt x="11412" y="13579"/>
                  <a:pt x="11375" y="13541"/>
                </a:cubicBezTo>
                <a:lnTo>
                  <a:pt x="11359" y="13526"/>
                </a:lnTo>
                <a:cubicBezTo>
                  <a:pt x="11348" y="13515"/>
                  <a:pt x="11336" y="13510"/>
                  <a:pt x="11324" y="13510"/>
                </a:cubicBezTo>
                <a:close/>
                <a:moveTo>
                  <a:pt x="20072" y="13484"/>
                </a:moveTo>
                <a:cubicBezTo>
                  <a:pt x="20048" y="13484"/>
                  <a:pt x="20028" y="13500"/>
                  <a:pt x="20020" y="13522"/>
                </a:cubicBezTo>
                <a:cubicBezTo>
                  <a:pt x="20015" y="13536"/>
                  <a:pt x="20009" y="13552"/>
                  <a:pt x="20004" y="13566"/>
                </a:cubicBezTo>
                <a:cubicBezTo>
                  <a:pt x="19994" y="13594"/>
                  <a:pt x="20015" y="13625"/>
                  <a:pt x="20041" y="13632"/>
                </a:cubicBezTo>
                <a:cubicBezTo>
                  <a:pt x="20045" y="13634"/>
                  <a:pt x="20050" y="13634"/>
                  <a:pt x="20054" y="13634"/>
                </a:cubicBezTo>
                <a:cubicBezTo>
                  <a:pt x="20078" y="13634"/>
                  <a:pt x="20099" y="13618"/>
                  <a:pt x="20107" y="13596"/>
                </a:cubicBezTo>
                <a:cubicBezTo>
                  <a:pt x="20112" y="13581"/>
                  <a:pt x="20117" y="13565"/>
                  <a:pt x="20123" y="13551"/>
                </a:cubicBezTo>
                <a:cubicBezTo>
                  <a:pt x="20133" y="13524"/>
                  <a:pt x="20112" y="13492"/>
                  <a:pt x="20086" y="13486"/>
                </a:cubicBezTo>
                <a:cubicBezTo>
                  <a:pt x="20081" y="13484"/>
                  <a:pt x="20076" y="13484"/>
                  <a:pt x="20072" y="13484"/>
                </a:cubicBezTo>
                <a:close/>
                <a:moveTo>
                  <a:pt x="9341" y="13536"/>
                </a:moveTo>
                <a:cubicBezTo>
                  <a:pt x="9313" y="13536"/>
                  <a:pt x="9288" y="13572"/>
                  <a:pt x="9313" y="13597"/>
                </a:cubicBezTo>
                <a:cubicBezTo>
                  <a:pt x="9324" y="13607"/>
                  <a:pt x="9334" y="13617"/>
                  <a:pt x="9344" y="13627"/>
                </a:cubicBezTo>
                <a:cubicBezTo>
                  <a:pt x="9351" y="13634"/>
                  <a:pt x="9359" y="13637"/>
                  <a:pt x="9367" y="13637"/>
                </a:cubicBezTo>
                <a:cubicBezTo>
                  <a:pt x="9395" y="13637"/>
                  <a:pt x="9420" y="13601"/>
                  <a:pt x="9394" y="13577"/>
                </a:cubicBezTo>
                <a:cubicBezTo>
                  <a:pt x="9383" y="13566"/>
                  <a:pt x="9373" y="13557"/>
                  <a:pt x="9364" y="13546"/>
                </a:cubicBezTo>
                <a:cubicBezTo>
                  <a:pt x="9357" y="13539"/>
                  <a:pt x="9349" y="13536"/>
                  <a:pt x="9341" y="13536"/>
                </a:cubicBezTo>
                <a:close/>
                <a:moveTo>
                  <a:pt x="4712" y="13497"/>
                </a:moveTo>
                <a:cubicBezTo>
                  <a:pt x="4691" y="13497"/>
                  <a:pt x="4669" y="13514"/>
                  <a:pt x="4675" y="13540"/>
                </a:cubicBezTo>
                <a:lnTo>
                  <a:pt x="4690" y="13615"/>
                </a:lnTo>
                <a:cubicBezTo>
                  <a:pt x="4694" y="13633"/>
                  <a:pt x="4707" y="13640"/>
                  <a:pt x="4720" y="13640"/>
                </a:cubicBezTo>
                <a:cubicBezTo>
                  <a:pt x="4741" y="13640"/>
                  <a:pt x="4763" y="13623"/>
                  <a:pt x="4758" y="13597"/>
                </a:cubicBezTo>
                <a:lnTo>
                  <a:pt x="4743" y="13522"/>
                </a:lnTo>
                <a:cubicBezTo>
                  <a:pt x="4739" y="13504"/>
                  <a:pt x="4726" y="13497"/>
                  <a:pt x="4712" y="13497"/>
                </a:cubicBezTo>
                <a:close/>
                <a:moveTo>
                  <a:pt x="4464" y="13542"/>
                </a:moveTo>
                <a:cubicBezTo>
                  <a:pt x="4446" y="13542"/>
                  <a:pt x="4428" y="13554"/>
                  <a:pt x="4428" y="13577"/>
                </a:cubicBezTo>
                <a:lnTo>
                  <a:pt x="4428" y="13607"/>
                </a:lnTo>
                <a:cubicBezTo>
                  <a:pt x="4428" y="13630"/>
                  <a:pt x="4446" y="13642"/>
                  <a:pt x="4464" y="13642"/>
                </a:cubicBezTo>
                <a:cubicBezTo>
                  <a:pt x="4481" y="13642"/>
                  <a:pt x="4499" y="13630"/>
                  <a:pt x="4499" y="13607"/>
                </a:cubicBezTo>
                <a:lnTo>
                  <a:pt x="4499" y="13577"/>
                </a:lnTo>
                <a:cubicBezTo>
                  <a:pt x="4499" y="13554"/>
                  <a:pt x="4481" y="13542"/>
                  <a:pt x="4464" y="13542"/>
                </a:cubicBezTo>
                <a:close/>
                <a:moveTo>
                  <a:pt x="3261" y="13537"/>
                </a:moveTo>
                <a:cubicBezTo>
                  <a:pt x="3234" y="13537"/>
                  <a:pt x="3208" y="13554"/>
                  <a:pt x="3208" y="13588"/>
                </a:cubicBezTo>
                <a:lnTo>
                  <a:pt x="3208" y="13604"/>
                </a:lnTo>
                <a:cubicBezTo>
                  <a:pt x="3208" y="13639"/>
                  <a:pt x="3235" y="13657"/>
                  <a:pt x="3261" y="13657"/>
                </a:cubicBezTo>
                <a:cubicBezTo>
                  <a:pt x="3288" y="13657"/>
                  <a:pt x="3315" y="13639"/>
                  <a:pt x="3315" y="13604"/>
                </a:cubicBezTo>
                <a:lnTo>
                  <a:pt x="3315" y="13588"/>
                </a:lnTo>
                <a:cubicBezTo>
                  <a:pt x="3314" y="13554"/>
                  <a:pt x="3287" y="13537"/>
                  <a:pt x="3261" y="13537"/>
                </a:cubicBezTo>
                <a:close/>
                <a:moveTo>
                  <a:pt x="24450" y="13590"/>
                </a:moveTo>
                <a:cubicBezTo>
                  <a:pt x="24404" y="13590"/>
                  <a:pt x="24404" y="13661"/>
                  <a:pt x="24450" y="13661"/>
                </a:cubicBezTo>
                <a:lnTo>
                  <a:pt x="24466" y="13661"/>
                </a:lnTo>
                <a:cubicBezTo>
                  <a:pt x="24466" y="13661"/>
                  <a:pt x="24466" y="13661"/>
                  <a:pt x="24467" y="13661"/>
                </a:cubicBezTo>
                <a:cubicBezTo>
                  <a:pt x="24511" y="13661"/>
                  <a:pt x="24512" y="13590"/>
                  <a:pt x="24466" y="13590"/>
                </a:cubicBezTo>
                <a:close/>
                <a:moveTo>
                  <a:pt x="6393" y="13620"/>
                </a:moveTo>
                <a:cubicBezTo>
                  <a:pt x="6348" y="13620"/>
                  <a:pt x="6348" y="13691"/>
                  <a:pt x="6394" y="13691"/>
                </a:cubicBezTo>
                <a:cubicBezTo>
                  <a:pt x="6440" y="13691"/>
                  <a:pt x="6440" y="13620"/>
                  <a:pt x="6394" y="13620"/>
                </a:cubicBezTo>
                <a:cubicBezTo>
                  <a:pt x="6393" y="13620"/>
                  <a:pt x="6393" y="13620"/>
                  <a:pt x="6393" y="13620"/>
                </a:cubicBezTo>
                <a:close/>
                <a:moveTo>
                  <a:pt x="16132" y="13546"/>
                </a:moveTo>
                <a:cubicBezTo>
                  <a:pt x="16113" y="13546"/>
                  <a:pt x="16096" y="13556"/>
                  <a:pt x="16085" y="13573"/>
                </a:cubicBezTo>
                <a:cubicBezTo>
                  <a:pt x="16075" y="13588"/>
                  <a:pt x="16065" y="13603"/>
                  <a:pt x="16055" y="13618"/>
                </a:cubicBezTo>
                <a:cubicBezTo>
                  <a:pt x="16039" y="13641"/>
                  <a:pt x="16049" y="13676"/>
                  <a:pt x="16075" y="13691"/>
                </a:cubicBezTo>
                <a:cubicBezTo>
                  <a:pt x="16083" y="13696"/>
                  <a:pt x="16092" y="13698"/>
                  <a:pt x="16101" y="13698"/>
                </a:cubicBezTo>
                <a:cubicBezTo>
                  <a:pt x="16119" y="13698"/>
                  <a:pt x="16137" y="13688"/>
                  <a:pt x="16148" y="13671"/>
                </a:cubicBezTo>
                <a:cubicBezTo>
                  <a:pt x="16158" y="13655"/>
                  <a:pt x="16168" y="13641"/>
                  <a:pt x="16178" y="13627"/>
                </a:cubicBezTo>
                <a:cubicBezTo>
                  <a:pt x="16194" y="13603"/>
                  <a:pt x="16184" y="13567"/>
                  <a:pt x="16158" y="13554"/>
                </a:cubicBezTo>
                <a:cubicBezTo>
                  <a:pt x="16150" y="13549"/>
                  <a:pt x="16141" y="13546"/>
                  <a:pt x="16132" y="13546"/>
                </a:cubicBezTo>
                <a:close/>
                <a:moveTo>
                  <a:pt x="23862" y="13618"/>
                </a:moveTo>
                <a:cubicBezTo>
                  <a:pt x="23856" y="13618"/>
                  <a:pt x="23851" y="13619"/>
                  <a:pt x="23846" y="13622"/>
                </a:cubicBezTo>
                <a:cubicBezTo>
                  <a:pt x="23835" y="13627"/>
                  <a:pt x="23826" y="13632"/>
                  <a:pt x="23815" y="13638"/>
                </a:cubicBezTo>
                <a:cubicBezTo>
                  <a:pt x="23780" y="13656"/>
                  <a:pt x="23801" y="13703"/>
                  <a:pt x="23833" y="13703"/>
                </a:cubicBezTo>
                <a:cubicBezTo>
                  <a:pt x="23839" y="13703"/>
                  <a:pt x="23844" y="13701"/>
                  <a:pt x="23850" y="13698"/>
                </a:cubicBezTo>
                <a:cubicBezTo>
                  <a:pt x="23861" y="13693"/>
                  <a:pt x="23870" y="13688"/>
                  <a:pt x="23880" y="13683"/>
                </a:cubicBezTo>
                <a:cubicBezTo>
                  <a:pt x="23916" y="13666"/>
                  <a:pt x="23894" y="13618"/>
                  <a:pt x="23862" y="13618"/>
                </a:cubicBezTo>
                <a:close/>
                <a:moveTo>
                  <a:pt x="5252" y="13572"/>
                </a:moveTo>
                <a:cubicBezTo>
                  <a:pt x="5215" y="13572"/>
                  <a:pt x="5207" y="13618"/>
                  <a:pt x="5231" y="13636"/>
                </a:cubicBezTo>
                <a:cubicBezTo>
                  <a:pt x="5199" y="13649"/>
                  <a:pt x="5204" y="13704"/>
                  <a:pt x="5243" y="13706"/>
                </a:cubicBezTo>
                <a:cubicBezTo>
                  <a:pt x="5280" y="13706"/>
                  <a:pt x="5289" y="13660"/>
                  <a:pt x="5264" y="13641"/>
                </a:cubicBezTo>
                <a:cubicBezTo>
                  <a:pt x="5296" y="13628"/>
                  <a:pt x="5293" y="13572"/>
                  <a:pt x="5252" y="13572"/>
                </a:cubicBezTo>
                <a:close/>
                <a:moveTo>
                  <a:pt x="3893" y="13541"/>
                </a:moveTo>
                <a:cubicBezTo>
                  <a:pt x="3875" y="13541"/>
                  <a:pt x="3858" y="13553"/>
                  <a:pt x="3858" y="13576"/>
                </a:cubicBezTo>
                <a:lnTo>
                  <a:pt x="3858" y="13682"/>
                </a:lnTo>
                <a:cubicBezTo>
                  <a:pt x="3858" y="13705"/>
                  <a:pt x="3875" y="13716"/>
                  <a:pt x="3893" y="13716"/>
                </a:cubicBezTo>
                <a:cubicBezTo>
                  <a:pt x="3910" y="13716"/>
                  <a:pt x="3928" y="13705"/>
                  <a:pt x="3928" y="13682"/>
                </a:cubicBezTo>
                <a:lnTo>
                  <a:pt x="3928" y="13576"/>
                </a:lnTo>
                <a:cubicBezTo>
                  <a:pt x="3928" y="13553"/>
                  <a:pt x="3910" y="13541"/>
                  <a:pt x="3893" y="13541"/>
                </a:cubicBezTo>
                <a:close/>
                <a:moveTo>
                  <a:pt x="14513" y="13620"/>
                </a:moveTo>
                <a:cubicBezTo>
                  <a:pt x="14489" y="13620"/>
                  <a:pt x="14465" y="13646"/>
                  <a:pt x="14480" y="13674"/>
                </a:cubicBezTo>
                <a:cubicBezTo>
                  <a:pt x="14485" y="13685"/>
                  <a:pt x="14491" y="13693"/>
                  <a:pt x="14496" y="13704"/>
                </a:cubicBezTo>
                <a:cubicBezTo>
                  <a:pt x="14502" y="13716"/>
                  <a:pt x="14512" y="13722"/>
                  <a:pt x="14523" y="13722"/>
                </a:cubicBezTo>
                <a:cubicBezTo>
                  <a:pt x="14546" y="13722"/>
                  <a:pt x="14570" y="13696"/>
                  <a:pt x="14557" y="13669"/>
                </a:cubicBezTo>
                <a:cubicBezTo>
                  <a:pt x="14551" y="13659"/>
                  <a:pt x="14546" y="13649"/>
                  <a:pt x="14541" y="13639"/>
                </a:cubicBezTo>
                <a:cubicBezTo>
                  <a:pt x="14534" y="13626"/>
                  <a:pt x="14524" y="13620"/>
                  <a:pt x="14513" y="13620"/>
                </a:cubicBezTo>
                <a:close/>
                <a:moveTo>
                  <a:pt x="21030" y="13654"/>
                </a:moveTo>
                <a:cubicBezTo>
                  <a:pt x="21012" y="13654"/>
                  <a:pt x="20994" y="13665"/>
                  <a:pt x="20994" y="13688"/>
                </a:cubicBezTo>
                <a:lnTo>
                  <a:pt x="20994" y="13704"/>
                </a:lnTo>
                <a:cubicBezTo>
                  <a:pt x="20994" y="13727"/>
                  <a:pt x="21012" y="13738"/>
                  <a:pt x="21030" y="13738"/>
                </a:cubicBezTo>
                <a:cubicBezTo>
                  <a:pt x="21048" y="13738"/>
                  <a:pt x="21065" y="13727"/>
                  <a:pt x="21065" y="13704"/>
                </a:cubicBezTo>
                <a:lnTo>
                  <a:pt x="21065" y="13688"/>
                </a:lnTo>
                <a:cubicBezTo>
                  <a:pt x="21065" y="13665"/>
                  <a:pt x="21048" y="13654"/>
                  <a:pt x="21030" y="13654"/>
                </a:cubicBezTo>
                <a:close/>
                <a:moveTo>
                  <a:pt x="12328" y="13633"/>
                </a:moveTo>
                <a:cubicBezTo>
                  <a:pt x="12258" y="13633"/>
                  <a:pt x="12258" y="13740"/>
                  <a:pt x="12328" y="13740"/>
                </a:cubicBezTo>
                <a:cubicBezTo>
                  <a:pt x="12396" y="13740"/>
                  <a:pt x="12396" y="13633"/>
                  <a:pt x="12328" y="13633"/>
                </a:cubicBezTo>
                <a:close/>
                <a:moveTo>
                  <a:pt x="5655" y="13649"/>
                </a:moveTo>
                <a:cubicBezTo>
                  <a:pt x="5641" y="13649"/>
                  <a:pt x="5629" y="13656"/>
                  <a:pt x="5625" y="13674"/>
                </a:cubicBezTo>
                <a:lnTo>
                  <a:pt x="5609" y="13749"/>
                </a:lnTo>
                <a:cubicBezTo>
                  <a:pt x="5603" y="13775"/>
                  <a:pt x="5626" y="13793"/>
                  <a:pt x="5647" y="13793"/>
                </a:cubicBezTo>
                <a:cubicBezTo>
                  <a:pt x="5661" y="13793"/>
                  <a:pt x="5673" y="13786"/>
                  <a:pt x="5677" y="13769"/>
                </a:cubicBezTo>
                <a:lnTo>
                  <a:pt x="5693" y="13693"/>
                </a:lnTo>
                <a:cubicBezTo>
                  <a:pt x="5699" y="13667"/>
                  <a:pt x="5676" y="13649"/>
                  <a:pt x="5655" y="13649"/>
                </a:cubicBezTo>
                <a:close/>
                <a:moveTo>
                  <a:pt x="5755" y="13710"/>
                </a:moveTo>
                <a:cubicBezTo>
                  <a:pt x="5744" y="13710"/>
                  <a:pt x="5736" y="13714"/>
                  <a:pt x="5729" y="13722"/>
                </a:cubicBezTo>
                <a:cubicBezTo>
                  <a:pt x="5727" y="13722"/>
                  <a:pt x="5726" y="13722"/>
                  <a:pt x="5724" y="13722"/>
                </a:cubicBezTo>
                <a:cubicBezTo>
                  <a:pt x="5690" y="13722"/>
                  <a:pt x="5677" y="13781"/>
                  <a:pt x="5717" y="13793"/>
                </a:cubicBezTo>
                <a:cubicBezTo>
                  <a:pt x="5723" y="13795"/>
                  <a:pt x="5729" y="13796"/>
                  <a:pt x="5735" y="13796"/>
                </a:cubicBezTo>
                <a:cubicBezTo>
                  <a:pt x="5759" y="13796"/>
                  <a:pt x="5779" y="13778"/>
                  <a:pt x="5790" y="13755"/>
                </a:cubicBezTo>
                <a:cubicBezTo>
                  <a:pt x="5797" y="13737"/>
                  <a:pt x="5781" y="13716"/>
                  <a:pt x="5765" y="13711"/>
                </a:cubicBezTo>
                <a:cubicBezTo>
                  <a:pt x="5762" y="13710"/>
                  <a:pt x="5758" y="13710"/>
                  <a:pt x="5755" y="13710"/>
                </a:cubicBezTo>
                <a:close/>
                <a:moveTo>
                  <a:pt x="392" y="13695"/>
                </a:moveTo>
                <a:cubicBezTo>
                  <a:pt x="368" y="13695"/>
                  <a:pt x="344" y="13721"/>
                  <a:pt x="359" y="13749"/>
                </a:cubicBezTo>
                <a:cubicBezTo>
                  <a:pt x="364" y="13759"/>
                  <a:pt x="369" y="13769"/>
                  <a:pt x="374" y="13779"/>
                </a:cubicBezTo>
                <a:cubicBezTo>
                  <a:pt x="381" y="13791"/>
                  <a:pt x="391" y="13797"/>
                  <a:pt x="402" y="13797"/>
                </a:cubicBezTo>
                <a:cubicBezTo>
                  <a:pt x="425" y="13797"/>
                  <a:pt x="449" y="13772"/>
                  <a:pt x="435" y="13743"/>
                </a:cubicBezTo>
                <a:cubicBezTo>
                  <a:pt x="430" y="13734"/>
                  <a:pt x="425" y="13724"/>
                  <a:pt x="419" y="13713"/>
                </a:cubicBezTo>
                <a:cubicBezTo>
                  <a:pt x="413" y="13700"/>
                  <a:pt x="402" y="13695"/>
                  <a:pt x="392" y="13695"/>
                </a:cubicBezTo>
                <a:close/>
                <a:moveTo>
                  <a:pt x="18956" y="13724"/>
                </a:moveTo>
                <a:cubicBezTo>
                  <a:pt x="18938" y="13724"/>
                  <a:pt x="18920" y="13735"/>
                  <a:pt x="18920" y="13758"/>
                </a:cubicBezTo>
                <a:lnTo>
                  <a:pt x="18920" y="13774"/>
                </a:lnTo>
                <a:cubicBezTo>
                  <a:pt x="18920" y="13796"/>
                  <a:pt x="18938" y="13808"/>
                  <a:pt x="18955" y="13808"/>
                </a:cubicBezTo>
                <a:cubicBezTo>
                  <a:pt x="18973" y="13808"/>
                  <a:pt x="18991" y="13796"/>
                  <a:pt x="18991" y="13774"/>
                </a:cubicBezTo>
                <a:lnTo>
                  <a:pt x="18991" y="13758"/>
                </a:lnTo>
                <a:cubicBezTo>
                  <a:pt x="18992" y="13735"/>
                  <a:pt x="18974" y="13724"/>
                  <a:pt x="18956" y="13724"/>
                </a:cubicBezTo>
                <a:close/>
                <a:moveTo>
                  <a:pt x="2719" y="13729"/>
                </a:moveTo>
                <a:cubicBezTo>
                  <a:pt x="2651" y="13729"/>
                  <a:pt x="2650" y="13837"/>
                  <a:pt x="2719" y="13837"/>
                </a:cubicBezTo>
                <a:cubicBezTo>
                  <a:pt x="2789" y="13837"/>
                  <a:pt x="2789" y="13729"/>
                  <a:pt x="2719" y="13729"/>
                </a:cubicBezTo>
                <a:close/>
                <a:moveTo>
                  <a:pt x="4792" y="13783"/>
                </a:moveTo>
                <a:cubicBezTo>
                  <a:pt x="4774" y="13783"/>
                  <a:pt x="4756" y="13795"/>
                  <a:pt x="4756" y="13818"/>
                </a:cubicBezTo>
                <a:lnTo>
                  <a:pt x="4756" y="13834"/>
                </a:lnTo>
                <a:cubicBezTo>
                  <a:pt x="4756" y="13857"/>
                  <a:pt x="4774" y="13868"/>
                  <a:pt x="4792" y="13868"/>
                </a:cubicBezTo>
                <a:cubicBezTo>
                  <a:pt x="4810" y="13868"/>
                  <a:pt x="4828" y="13857"/>
                  <a:pt x="4828" y="13834"/>
                </a:cubicBezTo>
                <a:lnTo>
                  <a:pt x="4828" y="13818"/>
                </a:lnTo>
                <a:cubicBezTo>
                  <a:pt x="4828" y="13795"/>
                  <a:pt x="4810" y="13783"/>
                  <a:pt x="4792" y="13783"/>
                </a:cubicBezTo>
                <a:close/>
                <a:moveTo>
                  <a:pt x="23186" y="13825"/>
                </a:moveTo>
                <a:cubicBezTo>
                  <a:pt x="23183" y="13825"/>
                  <a:pt x="23180" y="13826"/>
                  <a:pt x="23177" y="13826"/>
                </a:cubicBezTo>
                <a:cubicBezTo>
                  <a:pt x="23152" y="13831"/>
                  <a:pt x="23128" y="13838"/>
                  <a:pt x="23103" y="13843"/>
                </a:cubicBezTo>
                <a:cubicBezTo>
                  <a:pt x="23061" y="13853"/>
                  <a:pt x="23074" y="13912"/>
                  <a:pt x="23112" y="13912"/>
                </a:cubicBezTo>
                <a:cubicBezTo>
                  <a:pt x="23115" y="13912"/>
                  <a:pt x="23118" y="13912"/>
                  <a:pt x="23121" y="13911"/>
                </a:cubicBezTo>
                <a:cubicBezTo>
                  <a:pt x="23146" y="13906"/>
                  <a:pt x="23171" y="13900"/>
                  <a:pt x="23196" y="13894"/>
                </a:cubicBezTo>
                <a:cubicBezTo>
                  <a:pt x="23237" y="13885"/>
                  <a:pt x="23224" y="13825"/>
                  <a:pt x="23186" y="13825"/>
                </a:cubicBezTo>
                <a:close/>
                <a:moveTo>
                  <a:pt x="14815" y="13831"/>
                </a:moveTo>
                <a:cubicBezTo>
                  <a:pt x="14810" y="13831"/>
                  <a:pt x="14805" y="13832"/>
                  <a:pt x="14801" y="13832"/>
                </a:cubicBezTo>
                <a:cubicBezTo>
                  <a:pt x="14760" y="13842"/>
                  <a:pt x="14771" y="13901"/>
                  <a:pt x="14810" y="13902"/>
                </a:cubicBezTo>
                <a:cubicBezTo>
                  <a:pt x="14815" y="13912"/>
                  <a:pt x="14827" y="13917"/>
                  <a:pt x="14839" y="13917"/>
                </a:cubicBezTo>
                <a:cubicBezTo>
                  <a:pt x="14845" y="13917"/>
                  <a:pt x="14851" y="13915"/>
                  <a:pt x="14856" y="13912"/>
                </a:cubicBezTo>
                <a:cubicBezTo>
                  <a:pt x="14875" y="13902"/>
                  <a:pt x="14877" y="13881"/>
                  <a:pt x="14870" y="13864"/>
                </a:cubicBezTo>
                <a:cubicBezTo>
                  <a:pt x="14860" y="13841"/>
                  <a:pt x="14838" y="13831"/>
                  <a:pt x="14815" y="13831"/>
                </a:cubicBezTo>
                <a:close/>
                <a:moveTo>
                  <a:pt x="15135" y="13831"/>
                </a:moveTo>
                <a:cubicBezTo>
                  <a:pt x="15125" y="13831"/>
                  <a:pt x="15115" y="13836"/>
                  <a:pt x="15109" y="13849"/>
                </a:cubicBezTo>
                <a:cubicBezTo>
                  <a:pt x="15103" y="13860"/>
                  <a:pt x="15098" y="13869"/>
                  <a:pt x="15093" y="13880"/>
                </a:cubicBezTo>
                <a:cubicBezTo>
                  <a:pt x="15079" y="13908"/>
                  <a:pt x="15103" y="13934"/>
                  <a:pt x="15126" y="13934"/>
                </a:cubicBezTo>
                <a:cubicBezTo>
                  <a:pt x="15137" y="13934"/>
                  <a:pt x="15147" y="13928"/>
                  <a:pt x="15154" y="13915"/>
                </a:cubicBezTo>
                <a:cubicBezTo>
                  <a:pt x="15159" y="13905"/>
                  <a:pt x="15164" y="13895"/>
                  <a:pt x="15169" y="13885"/>
                </a:cubicBezTo>
                <a:cubicBezTo>
                  <a:pt x="15183" y="13857"/>
                  <a:pt x="15158" y="13831"/>
                  <a:pt x="15135" y="13831"/>
                </a:cubicBezTo>
                <a:close/>
                <a:moveTo>
                  <a:pt x="4447" y="13872"/>
                </a:moveTo>
                <a:cubicBezTo>
                  <a:pt x="4429" y="13872"/>
                  <a:pt x="4411" y="13884"/>
                  <a:pt x="4411" y="13907"/>
                </a:cubicBezTo>
                <a:lnTo>
                  <a:pt x="4411" y="13923"/>
                </a:lnTo>
                <a:cubicBezTo>
                  <a:pt x="4411" y="13946"/>
                  <a:pt x="4428" y="13957"/>
                  <a:pt x="4446" y="13957"/>
                </a:cubicBezTo>
                <a:cubicBezTo>
                  <a:pt x="4464" y="13957"/>
                  <a:pt x="4482" y="13946"/>
                  <a:pt x="4482" y="13923"/>
                </a:cubicBezTo>
                <a:lnTo>
                  <a:pt x="4482" y="13907"/>
                </a:lnTo>
                <a:cubicBezTo>
                  <a:pt x="4482" y="13884"/>
                  <a:pt x="4465" y="13872"/>
                  <a:pt x="4447" y="13872"/>
                </a:cubicBezTo>
                <a:close/>
                <a:moveTo>
                  <a:pt x="2192" y="13860"/>
                </a:moveTo>
                <a:cubicBezTo>
                  <a:pt x="2188" y="13860"/>
                  <a:pt x="2183" y="13861"/>
                  <a:pt x="2178" y="13863"/>
                </a:cubicBezTo>
                <a:cubicBezTo>
                  <a:pt x="2163" y="13868"/>
                  <a:pt x="2148" y="13873"/>
                  <a:pt x="2134" y="13879"/>
                </a:cubicBezTo>
                <a:cubicBezTo>
                  <a:pt x="2106" y="13887"/>
                  <a:pt x="2089" y="13915"/>
                  <a:pt x="2098" y="13944"/>
                </a:cubicBezTo>
                <a:cubicBezTo>
                  <a:pt x="2104" y="13965"/>
                  <a:pt x="2125" y="13983"/>
                  <a:pt x="2148" y="13983"/>
                </a:cubicBezTo>
                <a:cubicBezTo>
                  <a:pt x="2153" y="13983"/>
                  <a:pt x="2158" y="13982"/>
                  <a:pt x="2163" y="13980"/>
                </a:cubicBezTo>
                <a:cubicBezTo>
                  <a:pt x="2178" y="13975"/>
                  <a:pt x="2193" y="13970"/>
                  <a:pt x="2208" y="13964"/>
                </a:cubicBezTo>
                <a:cubicBezTo>
                  <a:pt x="2234" y="13955"/>
                  <a:pt x="2252" y="13927"/>
                  <a:pt x="2244" y="13900"/>
                </a:cubicBezTo>
                <a:cubicBezTo>
                  <a:pt x="2237" y="13878"/>
                  <a:pt x="2215" y="13860"/>
                  <a:pt x="2192" y="13860"/>
                </a:cubicBezTo>
                <a:close/>
                <a:moveTo>
                  <a:pt x="17208" y="13851"/>
                </a:moveTo>
                <a:cubicBezTo>
                  <a:pt x="17197" y="13851"/>
                  <a:pt x="17187" y="13857"/>
                  <a:pt x="17181" y="13869"/>
                </a:cubicBezTo>
                <a:cubicBezTo>
                  <a:pt x="17170" y="13889"/>
                  <a:pt x="17162" y="13910"/>
                  <a:pt x="17150" y="13929"/>
                </a:cubicBezTo>
                <a:cubicBezTo>
                  <a:pt x="17137" y="13957"/>
                  <a:pt x="17161" y="13983"/>
                  <a:pt x="17185" y="13983"/>
                </a:cubicBezTo>
                <a:cubicBezTo>
                  <a:pt x="17195" y="13983"/>
                  <a:pt x="17206" y="13978"/>
                  <a:pt x="17212" y="13964"/>
                </a:cubicBezTo>
                <a:cubicBezTo>
                  <a:pt x="17223" y="13945"/>
                  <a:pt x="17232" y="13924"/>
                  <a:pt x="17243" y="13905"/>
                </a:cubicBezTo>
                <a:cubicBezTo>
                  <a:pt x="17256" y="13877"/>
                  <a:pt x="17231" y="13851"/>
                  <a:pt x="17208" y="13851"/>
                </a:cubicBezTo>
                <a:close/>
                <a:moveTo>
                  <a:pt x="8978" y="13849"/>
                </a:moveTo>
                <a:cubicBezTo>
                  <a:pt x="8955" y="13849"/>
                  <a:pt x="8934" y="13865"/>
                  <a:pt x="8926" y="13887"/>
                </a:cubicBezTo>
                <a:cubicBezTo>
                  <a:pt x="8921" y="13903"/>
                  <a:pt x="8915" y="13917"/>
                  <a:pt x="8910" y="13932"/>
                </a:cubicBezTo>
                <a:cubicBezTo>
                  <a:pt x="8902" y="13959"/>
                  <a:pt x="8921" y="13991"/>
                  <a:pt x="8947" y="13997"/>
                </a:cubicBezTo>
                <a:cubicBezTo>
                  <a:pt x="8952" y="13998"/>
                  <a:pt x="8956" y="13999"/>
                  <a:pt x="8961" y="13999"/>
                </a:cubicBezTo>
                <a:cubicBezTo>
                  <a:pt x="8985" y="13999"/>
                  <a:pt x="9005" y="13982"/>
                  <a:pt x="9013" y="13960"/>
                </a:cubicBezTo>
                <a:cubicBezTo>
                  <a:pt x="9018" y="13945"/>
                  <a:pt x="9023" y="13931"/>
                  <a:pt x="9028" y="13916"/>
                </a:cubicBezTo>
                <a:cubicBezTo>
                  <a:pt x="9038" y="13890"/>
                  <a:pt x="9018" y="13859"/>
                  <a:pt x="8992" y="13850"/>
                </a:cubicBezTo>
                <a:cubicBezTo>
                  <a:pt x="8987" y="13849"/>
                  <a:pt x="8983" y="13849"/>
                  <a:pt x="8978" y="13849"/>
                </a:cubicBezTo>
                <a:close/>
                <a:moveTo>
                  <a:pt x="11515" y="13979"/>
                </a:moveTo>
                <a:cubicBezTo>
                  <a:pt x="11469" y="13979"/>
                  <a:pt x="11469" y="14049"/>
                  <a:pt x="11515" y="14049"/>
                </a:cubicBezTo>
                <a:cubicBezTo>
                  <a:pt x="11516" y="14049"/>
                  <a:pt x="11517" y="14049"/>
                  <a:pt x="11517" y="14049"/>
                </a:cubicBezTo>
                <a:cubicBezTo>
                  <a:pt x="11560" y="14049"/>
                  <a:pt x="11560" y="13979"/>
                  <a:pt x="11515" y="13979"/>
                </a:cubicBezTo>
                <a:close/>
                <a:moveTo>
                  <a:pt x="889" y="13908"/>
                </a:moveTo>
                <a:cubicBezTo>
                  <a:pt x="868" y="13908"/>
                  <a:pt x="846" y="13925"/>
                  <a:pt x="852" y="13951"/>
                </a:cubicBezTo>
                <a:cubicBezTo>
                  <a:pt x="857" y="13976"/>
                  <a:pt x="862" y="14001"/>
                  <a:pt x="867" y="14026"/>
                </a:cubicBezTo>
                <a:cubicBezTo>
                  <a:pt x="870" y="14044"/>
                  <a:pt x="883" y="14052"/>
                  <a:pt x="897" y="14052"/>
                </a:cubicBezTo>
                <a:cubicBezTo>
                  <a:pt x="917" y="14052"/>
                  <a:pt x="940" y="14034"/>
                  <a:pt x="935" y="14007"/>
                </a:cubicBezTo>
                <a:cubicBezTo>
                  <a:pt x="931" y="13984"/>
                  <a:pt x="925" y="13958"/>
                  <a:pt x="920" y="13933"/>
                </a:cubicBezTo>
                <a:cubicBezTo>
                  <a:pt x="916" y="13915"/>
                  <a:pt x="903" y="13908"/>
                  <a:pt x="889" y="13908"/>
                </a:cubicBezTo>
                <a:close/>
                <a:moveTo>
                  <a:pt x="21300" y="13984"/>
                </a:moveTo>
                <a:cubicBezTo>
                  <a:pt x="21254" y="13984"/>
                  <a:pt x="21254" y="14055"/>
                  <a:pt x="21300" y="14055"/>
                </a:cubicBezTo>
                <a:cubicBezTo>
                  <a:pt x="21345" y="14055"/>
                  <a:pt x="21345" y="13984"/>
                  <a:pt x="21300" y="13984"/>
                </a:cubicBezTo>
                <a:close/>
                <a:moveTo>
                  <a:pt x="10014" y="13960"/>
                </a:moveTo>
                <a:cubicBezTo>
                  <a:pt x="9987" y="13960"/>
                  <a:pt x="9963" y="13997"/>
                  <a:pt x="9988" y="14021"/>
                </a:cubicBezTo>
                <a:lnTo>
                  <a:pt x="10018" y="14051"/>
                </a:lnTo>
                <a:cubicBezTo>
                  <a:pt x="10026" y="14059"/>
                  <a:pt x="10034" y="14062"/>
                  <a:pt x="10042" y="14062"/>
                </a:cubicBezTo>
                <a:cubicBezTo>
                  <a:pt x="10068" y="14062"/>
                  <a:pt x="10092" y="14026"/>
                  <a:pt x="10068" y="14001"/>
                </a:cubicBezTo>
                <a:lnTo>
                  <a:pt x="10037" y="13971"/>
                </a:lnTo>
                <a:cubicBezTo>
                  <a:pt x="10030" y="13963"/>
                  <a:pt x="10022" y="13960"/>
                  <a:pt x="10014" y="13960"/>
                </a:cubicBezTo>
                <a:close/>
                <a:moveTo>
                  <a:pt x="14028" y="13995"/>
                </a:moveTo>
                <a:cubicBezTo>
                  <a:pt x="13983" y="13995"/>
                  <a:pt x="13983" y="14065"/>
                  <a:pt x="14028" y="14065"/>
                </a:cubicBezTo>
                <a:cubicBezTo>
                  <a:pt x="14074" y="14065"/>
                  <a:pt x="14074" y="13995"/>
                  <a:pt x="14028" y="13995"/>
                </a:cubicBezTo>
                <a:close/>
                <a:moveTo>
                  <a:pt x="8302" y="13939"/>
                </a:moveTo>
                <a:cubicBezTo>
                  <a:pt x="8274" y="13939"/>
                  <a:pt x="8250" y="13976"/>
                  <a:pt x="8275" y="14000"/>
                </a:cubicBezTo>
                <a:cubicBezTo>
                  <a:pt x="8295" y="14020"/>
                  <a:pt x="8315" y="14041"/>
                  <a:pt x="8336" y="14060"/>
                </a:cubicBezTo>
                <a:cubicBezTo>
                  <a:pt x="8344" y="14068"/>
                  <a:pt x="8352" y="14071"/>
                  <a:pt x="8360" y="14071"/>
                </a:cubicBezTo>
                <a:cubicBezTo>
                  <a:pt x="8387" y="14071"/>
                  <a:pt x="8410" y="14035"/>
                  <a:pt x="8385" y="14011"/>
                </a:cubicBezTo>
                <a:cubicBezTo>
                  <a:pt x="8365" y="13991"/>
                  <a:pt x="8346" y="13970"/>
                  <a:pt x="8326" y="13950"/>
                </a:cubicBezTo>
                <a:cubicBezTo>
                  <a:pt x="8318" y="13943"/>
                  <a:pt x="8310" y="13939"/>
                  <a:pt x="8302" y="13939"/>
                </a:cubicBezTo>
                <a:close/>
                <a:moveTo>
                  <a:pt x="10705" y="13974"/>
                </a:moveTo>
                <a:cubicBezTo>
                  <a:pt x="10634" y="13974"/>
                  <a:pt x="10634" y="14081"/>
                  <a:pt x="10705" y="14081"/>
                </a:cubicBezTo>
                <a:cubicBezTo>
                  <a:pt x="10773" y="14081"/>
                  <a:pt x="10773" y="13974"/>
                  <a:pt x="10705" y="13974"/>
                </a:cubicBezTo>
                <a:close/>
                <a:moveTo>
                  <a:pt x="18384" y="13972"/>
                </a:moveTo>
                <a:cubicBezTo>
                  <a:pt x="18375" y="13972"/>
                  <a:pt x="18366" y="13975"/>
                  <a:pt x="18357" y="13979"/>
                </a:cubicBezTo>
                <a:cubicBezTo>
                  <a:pt x="18347" y="13984"/>
                  <a:pt x="18337" y="13990"/>
                  <a:pt x="18327" y="13995"/>
                </a:cubicBezTo>
                <a:cubicBezTo>
                  <a:pt x="18301" y="14007"/>
                  <a:pt x="18294" y="14043"/>
                  <a:pt x="18307" y="14068"/>
                </a:cubicBezTo>
                <a:cubicBezTo>
                  <a:pt x="18318" y="14086"/>
                  <a:pt x="18335" y="14094"/>
                  <a:pt x="18353" y="14094"/>
                </a:cubicBezTo>
                <a:cubicBezTo>
                  <a:pt x="18362" y="14094"/>
                  <a:pt x="18372" y="14092"/>
                  <a:pt x="18380" y="14088"/>
                </a:cubicBezTo>
                <a:cubicBezTo>
                  <a:pt x="18391" y="14083"/>
                  <a:pt x="18400" y="14078"/>
                  <a:pt x="18411" y="14072"/>
                </a:cubicBezTo>
                <a:cubicBezTo>
                  <a:pt x="18437" y="14059"/>
                  <a:pt x="18443" y="14023"/>
                  <a:pt x="18431" y="13999"/>
                </a:cubicBezTo>
                <a:cubicBezTo>
                  <a:pt x="18420" y="13982"/>
                  <a:pt x="18403" y="13972"/>
                  <a:pt x="18384" y="13972"/>
                </a:cubicBezTo>
                <a:close/>
                <a:moveTo>
                  <a:pt x="20638" y="14060"/>
                </a:moveTo>
                <a:cubicBezTo>
                  <a:pt x="20615" y="14060"/>
                  <a:pt x="20615" y="14095"/>
                  <a:pt x="20638" y="14095"/>
                </a:cubicBezTo>
                <a:cubicBezTo>
                  <a:pt x="20661" y="14095"/>
                  <a:pt x="20661" y="14060"/>
                  <a:pt x="20638" y="14060"/>
                </a:cubicBezTo>
                <a:close/>
                <a:moveTo>
                  <a:pt x="19377" y="13996"/>
                </a:moveTo>
                <a:cubicBezTo>
                  <a:pt x="19350" y="13996"/>
                  <a:pt x="19325" y="14031"/>
                  <a:pt x="19350" y="14057"/>
                </a:cubicBezTo>
                <a:cubicBezTo>
                  <a:pt x="19362" y="14067"/>
                  <a:pt x="19370" y="14078"/>
                  <a:pt x="19380" y="14086"/>
                </a:cubicBezTo>
                <a:cubicBezTo>
                  <a:pt x="19387" y="14094"/>
                  <a:pt x="19395" y="14097"/>
                  <a:pt x="19403" y="14097"/>
                </a:cubicBezTo>
                <a:cubicBezTo>
                  <a:pt x="19430" y="14097"/>
                  <a:pt x="19453" y="14062"/>
                  <a:pt x="19429" y="14037"/>
                </a:cubicBezTo>
                <a:cubicBezTo>
                  <a:pt x="19420" y="14026"/>
                  <a:pt x="19410" y="14016"/>
                  <a:pt x="19401" y="14006"/>
                </a:cubicBezTo>
                <a:cubicBezTo>
                  <a:pt x="19393" y="13999"/>
                  <a:pt x="19385" y="13996"/>
                  <a:pt x="19377" y="13996"/>
                </a:cubicBezTo>
                <a:close/>
                <a:moveTo>
                  <a:pt x="6305" y="14013"/>
                </a:moveTo>
                <a:cubicBezTo>
                  <a:pt x="6291" y="14013"/>
                  <a:pt x="6276" y="14021"/>
                  <a:pt x="6270" y="14038"/>
                </a:cubicBezTo>
                <a:cubicBezTo>
                  <a:pt x="6265" y="14054"/>
                  <a:pt x="6260" y="14068"/>
                  <a:pt x="6254" y="14082"/>
                </a:cubicBezTo>
                <a:cubicBezTo>
                  <a:pt x="6246" y="14109"/>
                  <a:pt x="6268" y="14126"/>
                  <a:pt x="6290" y="14126"/>
                </a:cubicBezTo>
                <a:cubicBezTo>
                  <a:pt x="6303" y="14126"/>
                  <a:pt x="6317" y="14119"/>
                  <a:pt x="6323" y="14102"/>
                </a:cubicBezTo>
                <a:cubicBezTo>
                  <a:pt x="6328" y="14086"/>
                  <a:pt x="6333" y="14071"/>
                  <a:pt x="6338" y="14058"/>
                </a:cubicBezTo>
                <a:cubicBezTo>
                  <a:pt x="6348" y="14031"/>
                  <a:pt x="6327" y="14013"/>
                  <a:pt x="6305" y="14013"/>
                </a:cubicBezTo>
                <a:close/>
                <a:moveTo>
                  <a:pt x="4956" y="14053"/>
                </a:moveTo>
                <a:cubicBezTo>
                  <a:pt x="4948" y="14053"/>
                  <a:pt x="4940" y="14057"/>
                  <a:pt x="4932" y="14064"/>
                </a:cubicBezTo>
                <a:lnTo>
                  <a:pt x="4917" y="14080"/>
                </a:lnTo>
                <a:cubicBezTo>
                  <a:pt x="4892" y="14105"/>
                  <a:pt x="4916" y="14141"/>
                  <a:pt x="4943" y="14141"/>
                </a:cubicBezTo>
                <a:cubicBezTo>
                  <a:pt x="4951" y="14141"/>
                  <a:pt x="4959" y="14137"/>
                  <a:pt x="4966" y="14130"/>
                </a:cubicBezTo>
                <a:lnTo>
                  <a:pt x="4982" y="14114"/>
                </a:lnTo>
                <a:cubicBezTo>
                  <a:pt x="5007" y="14088"/>
                  <a:pt x="4984" y="14053"/>
                  <a:pt x="4956" y="14053"/>
                </a:cubicBezTo>
                <a:close/>
                <a:moveTo>
                  <a:pt x="7701" y="14011"/>
                </a:moveTo>
                <a:cubicBezTo>
                  <a:pt x="7660" y="14011"/>
                  <a:pt x="7624" y="14065"/>
                  <a:pt x="7660" y="14102"/>
                </a:cubicBezTo>
                <a:cubicBezTo>
                  <a:pt x="7671" y="14112"/>
                  <a:pt x="7679" y="14123"/>
                  <a:pt x="7689" y="14132"/>
                </a:cubicBezTo>
                <a:cubicBezTo>
                  <a:pt x="7699" y="14144"/>
                  <a:pt x="7712" y="14149"/>
                  <a:pt x="7724" y="14149"/>
                </a:cubicBezTo>
                <a:cubicBezTo>
                  <a:pt x="7764" y="14149"/>
                  <a:pt x="7801" y="14095"/>
                  <a:pt x="7765" y="14058"/>
                </a:cubicBezTo>
                <a:cubicBezTo>
                  <a:pt x="7756" y="14048"/>
                  <a:pt x="7746" y="14038"/>
                  <a:pt x="7736" y="14027"/>
                </a:cubicBezTo>
                <a:cubicBezTo>
                  <a:pt x="7725" y="14016"/>
                  <a:pt x="7713" y="14011"/>
                  <a:pt x="7701" y="14011"/>
                </a:cubicBezTo>
                <a:close/>
                <a:moveTo>
                  <a:pt x="270" y="14224"/>
                </a:moveTo>
                <a:cubicBezTo>
                  <a:pt x="257" y="14224"/>
                  <a:pt x="245" y="14242"/>
                  <a:pt x="257" y="14254"/>
                </a:cubicBezTo>
                <a:lnTo>
                  <a:pt x="302" y="14299"/>
                </a:lnTo>
                <a:cubicBezTo>
                  <a:pt x="306" y="14302"/>
                  <a:pt x="310" y="14304"/>
                  <a:pt x="314" y="14304"/>
                </a:cubicBezTo>
                <a:cubicBezTo>
                  <a:pt x="327" y="14304"/>
                  <a:pt x="340" y="14286"/>
                  <a:pt x="327" y="14274"/>
                </a:cubicBezTo>
                <a:lnTo>
                  <a:pt x="282" y="14230"/>
                </a:lnTo>
                <a:cubicBezTo>
                  <a:pt x="278" y="14226"/>
                  <a:pt x="274" y="14224"/>
                  <a:pt x="270" y="14224"/>
                </a:cubicBezTo>
                <a:close/>
              </a:path>
            </a:pathLst>
          </a:custGeom>
          <a:solidFill>
            <a:srgbClr val="FFFFFF">
              <a:alpha val="195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328" name="Google Shape;328;p22"/>
          <p:cNvGrpSpPr/>
          <p:nvPr/>
        </p:nvGrpSpPr>
        <p:grpSpPr>
          <a:xfrm flipH="1">
            <a:off x="5308601" y="2953116"/>
            <a:ext cx="7091553" cy="4217883"/>
            <a:chOff x="0" y="2062437"/>
            <a:chExt cx="5318665" cy="3163412"/>
          </a:xfrm>
        </p:grpSpPr>
        <p:sp>
          <p:nvSpPr>
            <p:cNvPr id="329" name="Google Shape;329;p22"/>
            <p:cNvSpPr/>
            <p:nvPr/>
          </p:nvSpPr>
          <p:spPr>
            <a:xfrm>
              <a:off x="7" y="2144783"/>
              <a:ext cx="5079927" cy="2998717"/>
            </a:xfrm>
            <a:custGeom>
              <a:avLst/>
              <a:gdLst/>
              <a:ahLst/>
              <a:cxnLst/>
              <a:rect l="l" t="t" r="r" b="b"/>
              <a:pathLst>
                <a:path w="36088" h="21303" extrusionOk="0">
                  <a:moveTo>
                    <a:pt x="0" y="1"/>
                  </a:moveTo>
                  <a:lnTo>
                    <a:pt x="0" y="21302"/>
                  </a:lnTo>
                  <a:lnTo>
                    <a:pt x="36088" y="21302"/>
                  </a:lnTo>
                  <a:cubicBezTo>
                    <a:pt x="35193" y="19045"/>
                    <a:pt x="31856" y="18367"/>
                    <a:pt x="27040" y="18367"/>
                  </a:cubicBezTo>
                  <a:cubicBezTo>
                    <a:pt x="23903" y="18367"/>
                    <a:pt x="20140" y="18654"/>
                    <a:pt x="16015" y="18980"/>
                  </a:cubicBezTo>
                  <a:cubicBezTo>
                    <a:pt x="15102" y="19052"/>
                    <a:pt x="14247" y="19087"/>
                    <a:pt x="13445" y="19087"/>
                  </a:cubicBezTo>
                  <a:cubicBezTo>
                    <a:pt x="5060" y="19087"/>
                    <a:pt x="2624" y="15183"/>
                    <a:pt x="3461" y="8070"/>
                  </a:cubicBezTo>
                  <a:cubicBezTo>
                    <a:pt x="4379" y="277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0" name="Google Shape;330;p22"/>
            <p:cNvSpPr/>
            <p:nvPr/>
          </p:nvSpPr>
          <p:spPr>
            <a:xfrm>
              <a:off x="0" y="2062437"/>
              <a:ext cx="5318665" cy="3163412"/>
            </a:xfrm>
            <a:custGeom>
              <a:avLst/>
              <a:gdLst/>
              <a:ahLst/>
              <a:cxnLst/>
              <a:rect l="l" t="t" r="r" b="b"/>
              <a:pathLst>
                <a:path w="37784" h="22473" extrusionOk="0">
                  <a:moveTo>
                    <a:pt x="3" y="1"/>
                  </a:moveTo>
                  <a:lnTo>
                    <a:pt x="0" y="70"/>
                  </a:lnTo>
                  <a:cubicBezTo>
                    <a:pt x="13" y="72"/>
                    <a:pt x="1268" y="165"/>
                    <a:pt x="2307" y="1413"/>
                  </a:cubicBezTo>
                  <a:cubicBezTo>
                    <a:pt x="3537" y="2887"/>
                    <a:pt x="3967" y="5280"/>
                    <a:pt x="3588" y="8526"/>
                  </a:cubicBezTo>
                  <a:cubicBezTo>
                    <a:pt x="3097" y="12719"/>
                    <a:pt x="3731" y="15661"/>
                    <a:pt x="5523" y="17522"/>
                  </a:cubicBezTo>
                  <a:cubicBezTo>
                    <a:pt x="7228" y="19291"/>
                    <a:pt x="10041" y="20162"/>
                    <a:pt x="14079" y="20162"/>
                  </a:cubicBezTo>
                  <a:cubicBezTo>
                    <a:pt x="14918" y="20162"/>
                    <a:pt x="15810" y="20125"/>
                    <a:pt x="16756" y="20050"/>
                  </a:cubicBezTo>
                  <a:cubicBezTo>
                    <a:pt x="20755" y="19731"/>
                    <a:pt x="24863" y="19405"/>
                    <a:pt x="28290" y="19405"/>
                  </a:cubicBezTo>
                  <a:cubicBezTo>
                    <a:pt x="29167" y="19405"/>
                    <a:pt x="29999" y="19426"/>
                    <a:pt x="30773" y="19475"/>
                  </a:cubicBezTo>
                  <a:cubicBezTo>
                    <a:pt x="34805" y="19726"/>
                    <a:pt x="37013" y="20678"/>
                    <a:pt x="37720" y="22473"/>
                  </a:cubicBezTo>
                  <a:lnTo>
                    <a:pt x="37784" y="22447"/>
                  </a:lnTo>
                  <a:cubicBezTo>
                    <a:pt x="37065" y="20624"/>
                    <a:pt x="34839" y="19658"/>
                    <a:pt x="30776" y="19406"/>
                  </a:cubicBezTo>
                  <a:cubicBezTo>
                    <a:pt x="30000" y="19357"/>
                    <a:pt x="29165" y="19336"/>
                    <a:pt x="28286" y="19336"/>
                  </a:cubicBezTo>
                  <a:cubicBezTo>
                    <a:pt x="24857" y="19336"/>
                    <a:pt x="20749" y="19662"/>
                    <a:pt x="16749" y="19980"/>
                  </a:cubicBezTo>
                  <a:cubicBezTo>
                    <a:pt x="15803" y="20055"/>
                    <a:pt x="14911" y="20092"/>
                    <a:pt x="14073" y="20092"/>
                  </a:cubicBezTo>
                  <a:cubicBezTo>
                    <a:pt x="10058" y="20092"/>
                    <a:pt x="7264" y="19229"/>
                    <a:pt x="5573" y="17474"/>
                  </a:cubicBezTo>
                  <a:cubicBezTo>
                    <a:pt x="3794" y="15628"/>
                    <a:pt x="3169" y="12704"/>
                    <a:pt x="3656" y="8534"/>
                  </a:cubicBezTo>
                  <a:cubicBezTo>
                    <a:pt x="4036" y="5268"/>
                    <a:pt x="3601" y="2856"/>
                    <a:pt x="2358" y="1367"/>
                  </a:cubicBezTo>
                  <a:cubicBezTo>
                    <a:pt x="1299" y="98"/>
                    <a:pt x="17" y="2"/>
                    <a:pt x="3" y="1"/>
                  </a:cubicBez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331" name="Google Shape;331;p22"/>
          <p:cNvGrpSpPr/>
          <p:nvPr/>
        </p:nvGrpSpPr>
        <p:grpSpPr>
          <a:xfrm rot="-5400000">
            <a:off x="1037841" y="-1443384"/>
            <a:ext cx="1910376" cy="4392459"/>
            <a:chOff x="7227671" y="11"/>
            <a:chExt cx="1915484" cy="4404203"/>
          </a:xfrm>
        </p:grpSpPr>
        <p:sp>
          <p:nvSpPr>
            <p:cNvPr id="332" name="Google Shape;332;p22"/>
            <p:cNvSpPr/>
            <p:nvPr/>
          </p:nvSpPr>
          <p:spPr>
            <a:xfrm>
              <a:off x="7471853" y="422"/>
              <a:ext cx="1671303" cy="4112309"/>
            </a:xfrm>
            <a:custGeom>
              <a:avLst/>
              <a:gdLst/>
              <a:ahLst/>
              <a:cxnLst/>
              <a:rect l="l" t="t" r="r" b="b"/>
              <a:pathLst>
                <a:path w="11873" h="29214" extrusionOk="0">
                  <a:moveTo>
                    <a:pt x="274" y="1"/>
                  </a:moveTo>
                  <a:cubicBezTo>
                    <a:pt x="274" y="1"/>
                    <a:pt x="0" y="2214"/>
                    <a:pt x="4493" y="2489"/>
                  </a:cubicBezTo>
                  <a:cubicBezTo>
                    <a:pt x="8986" y="2764"/>
                    <a:pt x="11277" y="8349"/>
                    <a:pt x="9170" y="14175"/>
                  </a:cubicBezTo>
                  <a:cubicBezTo>
                    <a:pt x="7061" y="20000"/>
                    <a:pt x="7882" y="28800"/>
                    <a:pt x="11872" y="29213"/>
                  </a:cubicBezTo>
                  <a:lnTo>
                    <a:pt x="11872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3" name="Google Shape;333;p22"/>
            <p:cNvSpPr/>
            <p:nvPr/>
          </p:nvSpPr>
          <p:spPr>
            <a:xfrm>
              <a:off x="7227671" y="11"/>
              <a:ext cx="1909654" cy="4404203"/>
            </a:xfrm>
            <a:custGeom>
              <a:avLst/>
              <a:gdLst/>
              <a:ahLst/>
              <a:cxnLst/>
              <a:rect l="l" t="t" r="r" b="b"/>
              <a:pathLst>
                <a:path w="12890" h="29728" extrusionOk="0">
                  <a:moveTo>
                    <a:pt x="66" y="1"/>
                  </a:moveTo>
                  <a:lnTo>
                    <a:pt x="66" y="1"/>
                  </a:lnTo>
                  <a:cubicBezTo>
                    <a:pt x="63" y="22"/>
                    <a:pt x="0" y="535"/>
                    <a:pt x="472" y="1107"/>
                  </a:cubicBezTo>
                  <a:cubicBezTo>
                    <a:pt x="953" y="1690"/>
                    <a:pt x="2086" y="2417"/>
                    <a:pt x="4747" y="2568"/>
                  </a:cubicBezTo>
                  <a:cubicBezTo>
                    <a:pt x="6719" y="2679"/>
                    <a:pt x="8402" y="3670"/>
                    <a:pt x="9486" y="5361"/>
                  </a:cubicBezTo>
                  <a:cubicBezTo>
                    <a:pt x="11012" y="7744"/>
                    <a:pt x="11157" y="11122"/>
                    <a:pt x="9871" y="14397"/>
                  </a:cubicBezTo>
                  <a:cubicBezTo>
                    <a:pt x="9040" y="16514"/>
                    <a:pt x="8598" y="19060"/>
                    <a:pt x="8627" y="21565"/>
                  </a:cubicBezTo>
                  <a:cubicBezTo>
                    <a:pt x="8656" y="24097"/>
                    <a:pt x="9168" y="26301"/>
                    <a:pt x="10069" y="27767"/>
                  </a:cubicBezTo>
                  <a:cubicBezTo>
                    <a:pt x="10801" y="28959"/>
                    <a:pt x="11747" y="29618"/>
                    <a:pt x="12879" y="29727"/>
                  </a:cubicBezTo>
                  <a:lnTo>
                    <a:pt x="12890" y="29659"/>
                  </a:lnTo>
                  <a:cubicBezTo>
                    <a:pt x="11780" y="29553"/>
                    <a:pt x="10852" y="28905"/>
                    <a:pt x="10131" y="27732"/>
                  </a:cubicBezTo>
                  <a:cubicBezTo>
                    <a:pt x="9238" y="26275"/>
                    <a:pt x="8730" y="24086"/>
                    <a:pt x="8699" y="21565"/>
                  </a:cubicBezTo>
                  <a:cubicBezTo>
                    <a:pt x="8669" y="19069"/>
                    <a:pt x="9109" y="16533"/>
                    <a:pt x="9938" y="14423"/>
                  </a:cubicBezTo>
                  <a:cubicBezTo>
                    <a:pt x="11231" y="11127"/>
                    <a:pt x="11087" y="7727"/>
                    <a:pt x="9547" y="5324"/>
                  </a:cubicBezTo>
                  <a:cubicBezTo>
                    <a:pt x="8450" y="3615"/>
                    <a:pt x="6748" y="2611"/>
                    <a:pt x="4752" y="2499"/>
                  </a:cubicBezTo>
                  <a:cubicBezTo>
                    <a:pt x="2119" y="2349"/>
                    <a:pt x="1002" y="1637"/>
                    <a:pt x="528" y="1065"/>
                  </a:cubicBezTo>
                  <a:cubicBezTo>
                    <a:pt x="74" y="517"/>
                    <a:pt x="133" y="14"/>
                    <a:pt x="135" y="9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334" name="Google Shape;334;p22"/>
          <p:cNvSpPr/>
          <p:nvPr/>
        </p:nvSpPr>
        <p:spPr>
          <a:xfrm>
            <a:off x="10647300" y="-76366"/>
            <a:ext cx="2491683" cy="3189508"/>
          </a:xfrm>
          <a:custGeom>
            <a:avLst/>
            <a:gdLst/>
            <a:ahLst/>
            <a:cxnLst/>
            <a:rect l="l" t="t" r="r" b="b"/>
            <a:pathLst>
              <a:path w="13040" h="16692" extrusionOk="0">
                <a:moveTo>
                  <a:pt x="7" y="0"/>
                </a:moveTo>
                <a:lnTo>
                  <a:pt x="0" y="5"/>
                </a:lnTo>
                <a:cubicBezTo>
                  <a:pt x="5" y="11"/>
                  <a:pt x="463" y="666"/>
                  <a:pt x="1444" y="1238"/>
                </a:cubicBezTo>
                <a:cubicBezTo>
                  <a:pt x="2020" y="1573"/>
                  <a:pt x="2661" y="1817"/>
                  <a:pt x="3351" y="1958"/>
                </a:cubicBezTo>
                <a:cubicBezTo>
                  <a:pt x="3835" y="2059"/>
                  <a:pt x="4344" y="2109"/>
                  <a:pt x="4873" y="2109"/>
                </a:cubicBezTo>
                <a:cubicBezTo>
                  <a:pt x="5283" y="2109"/>
                  <a:pt x="5706" y="2079"/>
                  <a:pt x="6138" y="2018"/>
                </a:cubicBezTo>
                <a:cubicBezTo>
                  <a:pt x="6663" y="1945"/>
                  <a:pt x="7150" y="1909"/>
                  <a:pt x="7597" y="1909"/>
                </a:cubicBezTo>
                <a:cubicBezTo>
                  <a:pt x="9040" y="1909"/>
                  <a:pt x="10080" y="2286"/>
                  <a:pt x="10701" y="3036"/>
                </a:cubicBezTo>
                <a:cubicBezTo>
                  <a:pt x="11113" y="3536"/>
                  <a:pt x="11334" y="4202"/>
                  <a:pt x="11356" y="5019"/>
                </a:cubicBezTo>
                <a:cubicBezTo>
                  <a:pt x="11380" y="5861"/>
                  <a:pt x="11193" y="6872"/>
                  <a:pt x="10801" y="8026"/>
                </a:cubicBezTo>
                <a:cubicBezTo>
                  <a:pt x="10380" y="9270"/>
                  <a:pt x="10107" y="10305"/>
                  <a:pt x="9963" y="11194"/>
                </a:cubicBezTo>
                <a:cubicBezTo>
                  <a:pt x="9809" y="12158"/>
                  <a:pt x="9806" y="12963"/>
                  <a:pt x="9955" y="13655"/>
                </a:cubicBezTo>
                <a:cubicBezTo>
                  <a:pt x="10109" y="14378"/>
                  <a:pt x="10427" y="14971"/>
                  <a:pt x="10927" y="15468"/>
                </a:cubicBezTo>
                <a:cubicBezTo>
                  <a:pt x="11436" y="15976"/>
                  <a:pt x="12126" y="16375"/>
                  <a:pt x="13037" y="16692"/>
                </a:cubicBezTo>
                <a:lnTo>
                  <a:pt x="13040" y="16682"/>
                </a:lnTo>
                <a:cubicBezTo>
                  <a:pt x="11249" y="16061"/>
                  <a:pt x="10272" y="15097"/>
                  <a:pt x="9962" y="13652"/>
                </a:cubicBezTo>
                <a:cubicBezTo>
                  <a:pt x="9678" y="12326"/>
                  <a:pt x="9940" y="10593"/>
                  <a:pt x="10809" y="8028"/>
                </a:cubicBezTo>
                <a:cubicBezTo>
                  <a:pt x="11201" y="6873"/>
                  <a:pt x="11388" y="5861"/>
                  <a:pt x="11365" y="5018"/>
                </a:cubicBezTo>
                <a:cubicBezTo>
                  <a:pt x="11343" y="4200"/>
                  <a:pt x="11121" y="3531"/>
                  <a:pt x="10707" y="3031"/>
                </a:cubicBezTo>
                <a:cubicBezTo>
                  <a:pt x="10299" y="2539"/>
                  <a:pt x="9701" y="2201"/>
                  <a:pt x="8928" y="2033"/>
                </a:cubicBezTo>
                <a:cubicBezTo>
                  <a:pt x="8530" y="1946"/>
                  <a:pt x="8083" y="1902"/>
                  <a:pt x="7591" y="1902"/>
                </a:cubicBezTo>
                <a:cubicBezTo>
                  <a:pt x="7143" y="1902"/>
                  <a:pt x="6657" y="1938"/>
                  <a:pt x="6137" y="2011"/>
                </a:cubicBezTo>
                <a:cubicBezTo>
                  <a:pt x="5693" y="2073"/>
                  <a:pt x="5276" y="2100"/>
                  <a:pt x="4886" y="2100"/>
                </a:cubicBezTo>
                <a:cubicBezTo>
                  <a:pt x="3311" y="2100"/>
                  <a:pt x="2173" y="1655"/>
                  <a:pt x="1447" y="1231"/>
                </a:cubicBezTo>
                <a:cubicBezTo>
                  <a:pt x="469" y="660"/>
                  <a:pt x="11" y="7"/>
                  <a:pt x="7" y="0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35" name="Google Shape;335;p22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36" name="Google Shape;336;p22"/>
          <p:cNvSpPr txBox="1">
            <a:spLocks noGrp="1"/>
          </p:cNvSpPr>
          <p:nvPr>
            <p:ph type="subTitle" idx="1"/>
          </p:nvPr>
        </p:nvSpPr>
        <p:spPr>
          <a:xfrm>
            <a:off x="960000" y="2252419"/>
            <a:ext cx="2648000" cy="14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37" name="Google Shape;337;p22"/>
          <p:cNvSpPr txBox="1">
            <a:spLocks noGrp="1"/>
          </p:cNvSpPr>
          <p:nvPr>
            <p:ph type="subTitle" idx="2"/>
          </p:nvPr>
        </p:nvSpPr>
        <p:spPr>
          <a:xfrm>
            <a:off x="4769400" y="2252419"/>
            <a:ext cx="2648000" cy="14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38" name="Google Shape;338;p22"/>
          <p:cNvSpPr txBox="1">
            <a:spLocks noGrp="1"/>
          </p:cNvSpPr>
          <p:nvPr>
            <p:ph type="subTitle" idx="3"/>
          </p:nvPr>
        </p:nvSpPr>
        <p:spPr>
          <a:xfrm>
            <a:off x="960000" y="4355416"/>
            <a:ext cx="2648000" cy="14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39" name="Google Shape;339;p22"/>
          <p:cNvSpPr txBox="1">
            <a:spLocks noGrp="1"/>
          </p:cNvSpPr>
          <p:nvPr>
            <p:ph type="subTitle" idx="4"/>
          </p:nvPr>
        </p:nvSpPr>
        <p:spPr>
          <a:xfrm>
            <a:off x="4769400" y="4355416"/>
            <a:ext cx="2648000" cy="14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40" name="Google Shape;340;p22"/>
          <p:cNvSpPr txBox="1">
            <a:spLocks noGrp="1"/>
          </p:cNvSpPr>
          <p:nvPr>
            <p:ph type="subTitle" idx="5"/>
          </p:nvPr>
        </p:nvSpPr>
        <p:spPr>
          <a:xfrm>
            <a:off x="8583996" y="2252419"/>
            <a:ext cx="2648000" cy="14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41" name="Google Shape;341;p22"/>
          <p:cNvSpPr txBox="1">
            <a:spLocks noGrp="1"/>
          </p:cNvSpPr>
          <p:nvPr>
            <p:ph type="subTitle" idx="6"/>
          </p:nvPr>
        </p:nvSpPr>
        <p:spPr>
          <a:xfrm>
            <a:off x="8583996" y="4355416"/>
            <a:ext cx="2648000" cy="14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42" name="Google Shape;342;p22"/>
          <p:cNvSpPr txBox="1">
            <a:spLocks noGrp="1"/>
          </p:cNvSpPr>
          <p:nvPr>
            <p:ph type="subTitle" idx="7"/>
          </p:nvPr>
        </p:nvSpPr>
        <p:spPr>
          <a:xfrm>
            <a:off x="965207" y="1851235"/>
            <a:ext cx="2637600" cy="50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 b="1">
                <a:solidFill>
                  <a:schemeClr val="dk1"/>
                </a:solidFill>
                <a:latin typeface="Castoro"/>
                <a:ea typeface="Castoro"/>
                <a:cs typeface="Castoro"/>
                <a:sym typeface="Castor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43" name="Google Shape;343;p22"/>
          <p:cNvSpPr txBox="1">
            <a:spLocks noGrp="1"/>
          </p:cNvSpPr>
          <p:nvPr>
            <p:ph type="subTitle" idx="8"/>
          </p:nvPr>
        </p:nvSpPr>
        <p:spPr>
          <a:xfrm>
            <a:off x="4774603" y="1851235"/>
            <a:ext cx="2637600" cy="50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 b="1">
                <a:solidFill>
                  <a:schemeClr val="dk1"/>
                </a:solidFill>
                <a:latin typeface="Castoro"/>
                <a:ea typeface="Castoro"/>
                <a:cs typeface="Castoro"/>
                <a:sym typeface="Castor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44" name="Google Shape;344;p22"/>
          <p:cNvSpPr txBox="1">
            <a:spLocks noGrp="1"/>
          </p:cNvSpPr>
          <p:nvPr>
            <p:ph type="subTitle" idx="9"/>
          </p:nvPr>
        </p:nvSpPr>
        <p:spPr>
          <a:xfrm>
            <a:off x="8589193" y="1851235"/>
            <a:ext cx="2637600" cy="50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 b="1">
                <a:solidFill>
                  <a:schemeClr val="dk1"/>
                </a:solidFill>
                <a:latin typeface="Castoro"/>
                <a:ea typeface="Castoro"/>
                <a:cs typeface="Castoro"/>
                <a:sym typeface="Castor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45" name="Google Shape;345;p22"/>
          <p:cNvSpPr txBox="1">
            <a:spLocks noGrp="1"/>
          </p:cNvSpPr>
          <p:nvPr>
            <p:ph type="subTitle" idx="13"/>
          </p:nvPr>
        </p:nvSpPr>
        <p:spPr>
          <a:xfrm>
            <a:off x="965207" y="3960393"/>
            <a:ext cx="2637600" cy="50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 b="1">
                <a:solidFill>
                  <a:schemeClr val="dk1"/>
                </a:solidFill>
                <a:latin typeface="Castoro"/>
                <a:ea typeface="Castoro"/>
                <a:cs typeface="Castoro"/>
                <a:sym typeface="Castor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46" name="Google Shape;346;p22"/>
          <p:cNvSpPr txBox="1">
            <a:spLocks noGrp="1"/>
          </p:cNvSpPr>
          <p:nvPr>
            <p:ph type="subTitle" idx="14"/>
          </p:nvPr>
        </p:nvSpPr>
        <p:spPr>
          <a:xfrm>
            <a:off x="4774603" y="3960393"/>
            <a:ext cx="2637600" cy="50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 b="1">
                <a:solidFill>
                  <a:schemeClr val="dk1"/>
                </a:solidFill>
                <a:latin typeface="Castoro"/>
                <a:ea typeface="Castoro"/>
                <a:cs typeface="Castoro"/>
                <a:sym typeface="Castor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47" name="Google Shape;347;p22"/>
          <p:cNvSpPr txBox="1">
            <a:spLocks noGrp="1"/>
          </p:cNvSpPr>
          <p:nvPr>
            <p:ph type="subTitle" idx="15"/>
          </p:nvPr>
        </p:nvSpPr>
        <p:spPr>
          <a:xfrm>
            <a:off x="8589193" y="3960393"/>
            <a:ext cx="2637600" cy="50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 b="1">
                <a:solidFill>
                  <a:schemeClr val="dk1"/>
                </a:solidFill>
                <a:latin typeface="Castoro"/>
                <a:ea typeface="Castoro"/>
                <a:cs typeface="Castoro"/>
                <a:sym typeface="Castor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grpSp>
        <p:nvGrpSpPr>
          <p:cNvPr id="348" name="Google Shape;348;p22"/>
          <p:cNvGrpSpPr/>
          <p:nvPr/>
        </p:nvGrpSpPr>
        <p:grpSpPr>
          <a:xfrm>
            <a:off x="3608017" y="6447002"/>
            <a:ext cx="411004" cy="411004"/>
            <a:chOff x="1305050" y="4077300"/>
            <a:chExt cx="148900" cy="148900"/>
          </a:xfrm>
        </p:grpSpPr>
        <p:sp>
          <p:nvSpPr>
            <p:cNvPr id="349" name="Google Shape;349;p22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0" name="Google Shape;350;p22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351" name="Google Shape;351;p22"/>
          <p:cNvGrpSpPr/>
          <p:nvPr/>
        </p:nvGrpSpPr>
        <p:grpSpPr>
          <a:xfrm>
            <a:off x="5004307" y="6447001"/>
            <a:ext cx="260396" cy="260376"/>
            <a:chOff x="1305050" y="4077300"/>
            <a:chExt cx="148900" cy="148900"/>
          </a:xfrm>
        </p:grpSpPr>
        <p:sp>
          <p:nvSpPr>
            <p:cNvPr id="352" name="Google Shape;352;p22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3" name="Google Shape;353;p22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354" name="Google Shape;354;p22"/>
          <p:cNvGrpSpPr/>
          <p:nvPr/>
        </p:nvGrpSpPr>
        <p:grpSpPr>
          <a:xfrm>
            <a:off x="5965807" y="229851"/>
            <a:ext cx="260396" cy="260376"/>
            <a:chOff x="1305050" y="4077300"/>
            <a:chExt cx="148900" cy="148900"/>
          </a:xfrm>
        </p:grpSpPr>
        <p:sp>
          <p:nvSpPr>
            <p:cNvPr id="355" name="Google Shape;355;p22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6" name="Google Shape;356;p22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  <p:extLst>
      <p:ext uri="{BB962C8B-B14F-4D97-AF65-F5344CB8AC3E}">
        <p14:creationId xmlns:p14="http://schemas.microsoft.com/office/powerpoint/2010/main" val="2796761175"/>
      </p:ext>
    </p:extLst>
  </p:cSld>
  <p:clrMapOvr>
    <a:masterClrMapping/>
  </p:clrMapOvr>
  <p:hf hdr="0" ftr="0" dt="0"/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" name="Google Shape;358;p23"/>
          <p:cNvSpPr/>
          <p:nvPr/>
        </p:nvSpPr>
        <p:spPr>
          <a:xfrm>
            <a:off x="99510" y="0"/>
            <a:ext cx="11993004" cy="6858008"/>
          </a:xfrm>
          <a:custGeom>
            <a:avLst/>
            <a:gdLst/>
            <a:ahLst/>
            <a:cxnLst/>
            <a:rect l="l" t="t" r="r" b="b"/>
            <a:pathLst>
              <a:path w="25016" h="14305" extrusionOk="0">
                <a:moveTo>
                  <a:pt x="9513" y="0"/>
                </a:moveTo>
                <a:cubicBezTo>
                  <a:pt x="9468" y="0"/>
                  <a:pt x="9468" y="71"/>
                  <a:pt x="9513" y="71"/>
                </a:cubicBezTo>
                <a:lnTo>
                  <a:pt x="9529" y="71"/>
                </a:lnTo>
                <a:cubicBezTo>
                  <a:pt x="9575" y="71"/>
                  <a:pt x="9575" y="0"/>
                  <a:pt x="9529" y="0"/>
                </a:cubicBezTo>
                <a:close/>
                <a:moveTo>
                  <a:pt x="16079" y="1"/>
                </a:moveTo>
                <a:cubicBezTo>
                  <a:pt x="16033" y="1"/>
                  <a:pt x="16033" y="72"/>
                  <a:pt x="16079" y="72"/>
                </a:cubicBezTo>
                <a:cubicBezTo>
                  <a:pt x="16125" y="72"/>
                  <a:pt x="16125" y="1"/>
                  <a:pt x="16079" y="1"/>
                </a:cubicBezTo>
                <a:close/>
                <a:moveTo>
                  <a:pt x="11106" y="7"/>
                </a:moveTo>
                <a:cubicBezTo>
                  <a:pt x="11094" y="7"/>
                  <a:pt x="11082" y="20"/>
                  <a:pt x="11089" y="35"/>
                </a:cubicBezTo>
                <a:cubicBezTo>
                  <a:pt x="11094" y="45"/>
                  <a:pt x="11100" y="56"/>
                  <a:pt x="11105" y="64"/>
                </a:cubicBezTo>
                <a:cubicBezTo>
                  <a:pt x="11108" y="71"/>
                  <a:pt x="11113" y="73"/>
                  <a:pt x="11119" y="73"/>
                </a:cubicBezTo>
                <a:cubicBezTo>
                  <a:pt x="11130" y="73"/>
                  <a:pt x="11142" y="60"/>
                  <a:pt x="11135" y="46"/>
                </a:cubicBezTo>
                <a:cubicBezTo>
                  <a:pt x="11130" y="36"/>
                  <a:pt x="11125" y="26"/>
                  <a:pt x="11119" y="16"/>
                </a:cubicBezTo>
                <a:cubicBezTo>
                  <a:pt x="11116" y="9"/>
                  <a:pt x="11111" y="7"/>
                  <a:pt x="11106" y="7"/>
                </a:cubicBezTo>
                <a:close/>
                <a:moveTo>
                  <a:pt x="15523" y="15"/>
                </a:moveTo>
                <a:cubicBezTo>
                  <a:pt x="15476" y="15"/>
                  <a:pt x="15476" y="85"/>
                  <a:pt x="15523" y="85"/>
                </a:cubicBezTo>
                <a:cubicBezTo>
                  <a:pt x="15523" y="85"/>
                  <a:pt x="15524" y="85"/>
                  <a:pt x="15524" y="85"/>
                </a:cubicBezTo>
                <a:cubicBezTo>
                  <a:pt x="15568" y="85"/>
                  <a:pt x="15567" y="16"/>
                  <a:pt x="15523" y="15"/>
                </a:cubicBezTo>
                <a:close/>
                <a:moveTo>
                  <a:pt x="17236" y="21"/>
                </a:moveTo>
                <a:cubicBezTo>
                  <a:pt x="17228" y="21"/>
                  <a:pt x="17220" y="24"/>
                  <a:pt x="17212" y="31"/>
                </a:cubicBezTo>
                <a:lnTo>
                  <a:pt x="17197" y="47"/>
                </a:lnTo>
                <a:cubicBezTo>
                  <a:pt x="17171" y="72"/>
                  <a:pt x="17196" y="107"/>
                  <a:pt x="17224" y="107"/>
                </a:cubicBezTo>
                <a:cubicBezTo>
                  <a:pt x="17231" y="107"/>
                  <a:pt x="17240" y="104"/>
                  <a:pt x="17247" y="97"/>
                </a:cubicBezTo>
                <a:lnTo>
                  <a:pt x="17263" y="82"/>
                </a:lnTo>
                <a:cubicBezTo>
                  <a:pt x="17288" y="56"/>
                  <a:pt x="17263" y="21"/>
                  <a:pt x="17236" y="21"/>
                </a:cubicBezTo>
                <a:close/>
                <a:moveTo>
                  <a:pt x="2352" y="74"/>
                </a:moveTo>
                <a:cubicBezTo>
                  <a:pt x="2343" y="74"/>
                  <a:pt x="2334" y="79"/>
                  <a:pt x="2334" y="90"/>
                </a:cubicBezTo>
                <a:lnTo>
                  <a:pt x="2334" y="106"/>
                </a:lnTo>
                <a:cubicBezTo>
                  <a:pt x="2334" y="118"/>
                  <a:pt x="2343" y="124"/>
                  <a:pt x="2352" y="124"/>
                </a:cubicBezTo>
                <a:cubicBezTo>
                  <a:pt x="2361" y="124"/>
                  <a:pt x="2370" y="118"/>
                  <a:pt x="2370" y="106"/>
                </a:cubicBezTo>
                <a:lnTo>
                  <a:pt x="2370" y="90"/>
                </a:lnTo>
                <a:cubicBezTo>
                  <a:pt x="2370" y="79"/>
                  <a:pt x="2361" y="74"/>
                  <a:pt x="2352" y="74"/>
                </a:cubicBezTo>
                <a:close/>
                <a:moveTo>
                  <a:pt x="20450" y="44"/>
                </a:moveTo>
                <a:cubicBezTo>
                  <a:pt x="20433" y="44"/>
                  <a:pt x="20415" y="56"/>
                  <a:pt x="20415" y="79"/>
                </a:cubicBezTo>
                <a:lnTo>
                  <a:pt x="20415" y="94"/>
                </a:lnTo>
                <a:cubicBezTo>
                  <a:pt x="20415" y="117"/>
                  <a:pt x="20432" y="129"/>
                  <a:pt x="20450" y="129"/>
                </a:cubicBezTo>
                <a:cubicBezTo>
                  <a:pt x="20467" y="129"/>
                  <a:pt x="20485" y="117"/>
                  <a:pt x="20485" y="94"/>
                </a:cubicBezTo>
                <a:lnTo>
                  <a:pt x="20485" y="79"/>
                </a:lnTo>
                <a:cubicBezTo>
                  <a:pt x="20485" y="56"/>
                  <a:pt x="20468" y="44"/>
                  <a:pt x="20450" y="44"/>
                </a:cubicBezTo>
                <a:close/>
                <a:moveTo>
                  <a:pt x="17100" y="68"/>
                </a:moveTo>
                <a:cubicBezTo>
                  <a:pt x="17087" y="68"/>
                  <a:pt x="17075" y="86"/>
                  <a:pt x="17087" y="98"/>
                </a:cubicBezTo>
                <a:lnTo>
                  <a:pt x="17117" y="129"/>
                </a:lnTo>
                <a:cubicBezTo>
                  <a:pt x="17120" y="132"/>
                  <a:pt x="17124" y="134"/>
                  <a:pt x="17128" y="134"/>
                </a:cubicBezTo>
                <a:cubicBezTo>
                  <a:pt x="17142" y="134"/>
                  <a:pt x="17154" y="116"/>
                  <a:pt x="17142" y="104"/>
                </a:cubicBezTo>
                <a:lnTo>
                  <a:pt x="17112" y="73"/>
                </a:lnTo>
                <a:cubicBezTo>
                  <a:pt x="17108" y="69"/>
                  <a:pt x="17104" y="68"/>
                  <a:pt x="17100" y="68"/>
                </a:cubicBezTo>
                <a:close/>
                <a:moveTo>
                  <a:pt x="9753" y="76"/>
                </a:moveTo>
                <a:cubicBezTo>
                  <a:pt x="9708" y="76"/>
                  <a:pt x="9708" y="147"/>
                  <a:pt x="9753" y="147"/>
                </a:cubicBezTo>
                <a:lnTo>
                  <a:pt x="9769" y="147"/>
                </a:lnTo>
                <a:cubicBezTo>
                  <a:pt x="9815" y="147"/>
                  <a:pt x="9815" y="76"/>
                  <a:pt x="9769" y="76"/>
                </a:cubicBezTo>
                <a:close/>
                <a:moveTo>
                  <a:pt x="8154" y="60"/>
                </a:moveTo>
                <a:cubicBezTo>
                  <a:pt x="8150" y="60"/>
                  <a:pt x="8146" y="60"/>
                  <a:pt x="8142" y="62"/>
                </a:cubicBezTo>
                <a:cubicBezTo>
                  <a:pt x="8126" y="67"/>
                  <a:pt x="8112" y="72"/>
                  <a:pt x="8097" y="78"/>
                </a:cubicBezTo>
                <a:cubicBezTo>
                  <a:pt x="8058" y="91"/>
                  <a:pt x="8069" y="148"/>
                  <a:pt x="8104" y="148"/>
                </a:cubicBezTo>
                <a:cubicBezTo>
                  <a:pt x="8108" y="148"/>
                  <a:pt x="8112" y="147"/>
                  <a:pt x="8116" y="146"/>
                </a:cubicBezTo>
                <a:cubicBezTo>
                  <a:pt x="8132" y="140"/>
                  <a:pt x="8145" y="135"/>
                  <a:pt x="8160" y="130"/>
                </a:cubicBezTo>
                <a:cubicBezTo>
                  <a:pt x="8201" y="117"/>
                  <a:pt x="8189" y="60"/>
                  <a:pt x="8154" y="60"/>
                </a:cubicBezTo>
                <a:close/>
                <a:moveTo>
                  <a:pt x="17384" y="110"/>
                </a:moveTo>
                <a:cubicBezTo>
                  <a:pt x="17376" y="110"/>
                  <a:pt x="17367" y="113"/>
                  <a:pt x="17360" y="120"/>
                </a:cubicBezTo>
                <a:lnTo>
                  <a:pt x="17345" y="136"/>
                </a:lnTo>
                <a:cubicBezTo>
                  <a:pt x="17319" y="161"/>
                  <a:pt x="17344" y="197"/>
                  <a:pt x="17371" y="197"/>
                </a:cubicBezTo>
                <a:cubicBezTo>
                  <a:pt x="17379" y="197"/>
                  <a:pt x="17387" y="194"/>
                  <a:pt x="17395" y="186"/>
                </a:cubicBezTo>
                <a:lnTo>
                  <a:pt x="17410" y="171"/>
                </a:lnTo>
                <a:cubicBezTo>
                  <a:pt x="17435" y="145"/>
                  <a:pt x="17411" y="110"/>
                  <a:pt x="17384" y="110"/>
                </a:cubicBezTo>
                <a:close/>
                <a:moveTo>
                  <a:pt x="5268" y="93"/>
                </a:moveTo>
                <a:cubicBezTo>
                  <a:pt x="5255" y="93"/>
                  <a:pt x="5243" y="100"/>
                  <a:pt x="5236" y="111"/>
                </a:cubicBezTo>
                <a:cubicBezTo>
                  <a:pt x="5226" y="129"/>
                  <a:pt x="5233" y="148"/>
                  <a:pt x="5249" y="160"/>
                </a:cubicBezTo>
                <a:cubicBezTo>
                  <a:pt x="5269" y="176"/>
                  <a:pt x="5289" y="190"/>
                  <a:pt x="5309" y="204"/>
                </a:cubicBezTo>
                <a:cubicBezTo>
                  <a:pt x="5315" y="208"/>
                  <a:pt x="5320" y="210"/>
                  <a:pt x="5326" y="210"/>
                </a:cubicBezTo>
                <a:cubicBezTo>
                  <a:pt x="5339" y="210"/>
                  <a:pt x="5351" y="202"/>
                  <a:pt x="5358" y="192"/>
                </a:cubicBezTo>
                <a:cubicBezTo>
                  <a:pt x="5368" y="173"/>
                  <a:pt x="5361" y="155"/>
                  <a:pt x="5345" y="142"/>
                </a:cubicBezTo>
                <a:cubicBezTo>
                  <a:pt x="5325" y="127"/>
                  <a:pt x="5305" y="113"/>
                  <a:pt x="5284" y="98"/>
                </a:cubicBezTo>
                <a:cubicBezTo>
                  <a:pt x="5279" y="95"/>
                  <a:pt x="5273" y="93"/>
                  <a:pt x="5268" y="93"/>
                </a:cubicBezTo>
                <a:close/>
                <a:moveTo>
                  <a:pt x="6843" y="158"/>
                </a:moveTo>
                <a:cubicBezTo>
                  <a:pt x="6797" y="158"/>
                  <a:pt x="6797" y="229"/>
                  <a:pt x="6843" y="229"/>
                </a:cubicBezTo>
                <a:lnTo>
                  <a:pt x="6873" y="229"/>
                </a:lnTo>
                <a:cubicBezTo>
                  <a:pt x="6919" y="229"/>
                  <a:pt x="6919" y="158"/>
                  <a:pt x="6873" y="158"/>
                </a:cubicBezTo>
                <a:close/>
                <a:moveTo>
                  <a:pt x="18947" y="153"/>
                </a:moveTo>
                <a:cubicBezTo>
                  <a:pt x="18942" y="153"/>
                  <a:pt x="18937" y="154"/>
                  <a:pt x="18932" y="156"/>
                </a:cubicBezTo>
                <a:cubicBezTo>
                  <a:pt x="18918" y="161"/>
                  <a:pt x="18902" y="167"/>
                  <a:pt x="18887" y="172"/>
                </a:cubicBezTo>
                <a:cubicBezTo>
                  <a:pt x="18860" y="181"/>
                  <a:pt x="18843" y="208"/>
                  <a:pt x="18851" y="237"/>
                </a:cubicBezTo>
                <a:cubicBezTo>
                  <a:pt x="18858" y="258"/>
                  <a:pt x="18879" y="276"/>
                  <a:pt x="18901" y="276"/>
                </a:cubicBezTo>
                <a:cubicBezTo>
                  <a:pt x="18906" y="276"/>
                  <a:pt x="18912" y="275"/>
                  <a:pt x="18917" y="273"/>
                </a:cubicBezTo>
                <a:cubicBezTo>
                  <a:pt x="18931" y="268"/>
                  <a:pt x="18946" y="263"/>
                  <a:pt x="18961" y="258"/>
                </a:cubicBezTo>
                <a:cubicBezTo>
                  <a:pt x="18988" y="249"/>
                  <a:pt x="19006" y="221"/>
                  <a:pt x="18997" y="193"/>
                </a:cubicBezTo>
                <a:cubicBezTo>
                  <a:pt x="18991" y="171"/>
                  <a:pt x="18970" y="153"/>
                  <a:pt x="18947" y="153"/>
                </a:cubicBezTo>
                <a:close/>
                <a:moveTo>
                  <a:pt x="22974" y="81"/>
                </a:moveTo>
                <a:cubicBezTo>
                  <a:pt x="22966" y="81"/>
                  <a:pt x="22957" y="84"/>
                  <a:pt x="22950" y="92"/>
                </a:cubicBezTo>
                <a:cubicBezTo>
                  <a:pt x="22909" y="135"/>
                  <a:pt x="22867" y="179"/>
                  <a:pt x="22826" y="224"/>
                </a:cubicBezTo>
                <a:cubicBezTo>
                  <a:pt x="22802" y="249"/>
                  <a:pt x="22826" y="285"/>
                  <a:pt x="22853" y="285"/>
                </a:cubicBezTo>
                <a:cubicBezTo>
                  <a:pt x="22861" y="285"/>
                  <a:pt x="22869" y="282"/>
                  <a:pt x="22877" y="273"/>
                </a:cubicBezTo>
                <a:cubicBezTo>
                  <a:pt x="22916" y="230"/>
                  <a:pt x="22958" y="186"/>
                  <a:pt x="22999" y="141"/>
                </a:cubicBezTo>
                <a:cubicBezTo>
                  <a:pt x="23023" y="117"/>
                  <a:pt x="23000" y="81"/>
                  <a:pt x="22974" y="81"/>
                </a:cubicBezTo>
                <a:close/>
                <a:moveTo>
                  <a:pt x="22206" y="229"/>
                </a:moveTo>
                <a:cubicBezTo>
                  <a:pt x="22161" y="229"/>
                  <a:pt x="22161" y="300"/>
                  <a:pt x="22207" y="300"/>
                </a:cubicBezTo>
                <a:cubicBezTo>
                  <a:pt x="22253" y="300"/>
                  <a:pt x="22253" y="229"/>
                  <a:pt x="22207" y="229"/>
                </a:cubicBezTo>
                <a:cubicBezTo>
                  <a:pt x="22207" y="229"/>
                  <a:pt x="22207" y="229"/>
                  <a:pt x="22206" y="229"/>
                </a:cubicBezTo>
                <a:close/>
                <a:moveTo>
                  <a:pt x="24701" y="189"/>
                </a:moveTo>
                <a:cubicBezTo>
                  <a:pt x="24675" y="189"/>
                  <a:pt x="24648" y="207"/>
                  <a:pt x="24648" y="241"/>
                </a:cubicBezTo>
                <a:lnTo>
                  <a:pt x="24648" y="257"/>
                </a:lnTo>
                <a:cubicBezTo>
                  <a:pt x="24648" y="291"/>
                  <a:pt x="24675" y="309"/>
                  <a:pt x="24702" y="309"/>
                </a:cubicBezTo>
                <a:cubicBezTo>
                  <a:pt x="24728" y="309"/>
                  <a:pt x="24755" y="291"/>
                  <a:pt x="24755" y="257"/>
                </a:cubicBezTo>
                <a:lnTo>
                  <a:pt x="24755" y="241"/>
                </a:lnTo>
                <a:cubicBezTo>
                  <a:pt x="24755" y="207"/>
                  <a:pt x="24728" y="189"/>
                  <a:pt x="24701" y="189"/>
                </a:cubicBezTo>
                <a:close/>
                <a:moveTo>
                  <a:pt x="12428" y="156"/>
                </a:moveTo>
                <a:cubicBezTo>
                  <a:pt x="12409" y="156"/>
                  <a:pt x="12390" y="166"/>
                  <a:pt x="12381" y="183"/>
                </a:cubicBezTo>
                <a:cubicBezTo>
                  <a:pt x="12365" y="210"/>
                  <a:pt x="12376" y="241"/>
                  <a:pt x="12401" y="257"/>
                </a:cubicBezTo>
                <a:cubicBezTo>
                  <a:pt x="12425" y="272"/>
                  <a:pt x="12449" y="288"/>
                  <a:pt x="12473" y="304"/>
                </a:cubicBezTo>
                <a:cubicBezTo>
                  <a:pt x="12481" y="308"/>
                  <a:pt x="12490" y="311"/>
                  <a:pt x="12499" y="311"/>
                </a:cubicBezTo>
                <a:cubicBezTo>
                  <a:pt x="12518" y="311"/>
                  <a:pt x="12538" y="300"/>
                  <a:pt x="12546" y="284"/>
                </a:cubicBezTo>
                <a:cubicBezTo>
                  <a:pt x="12562" y="258"/>
                  <a:pt x="12552" y="226"/>
                  <a:pt x="12527" y="211"/>
                </a:cubicBezTo>
                <a:cubicBezTo>
                  <a:pt x="12502" y="195"/>
                  <a:pt x="12479" y="179"/>
                  <a:pt x="12454" y="163"/>
                </a:cubicBezTo>
                <a:cubicBezTo>
                  <a:pt x="12446" y="158"/>
                  <a:pt x="12437" y="156"/>
                  <a:pt x="12428" y="156"/>
                </a:cubicBezTo>
                <a:close/>
                <a:moveTo>
                  <a:pt x="18467" y="202"/>
                </a:moveTo>
                <a:cubicBezTo>
                  <a:pt x="18440" y="202"/>
                  <a:pt x="18414" y="219"/>
                  <a:pt x="18414" y="255"/>
                </a:cubicBezTo>
                <a:lnTo>
                  <a:pt x="18414" y="270"/>
                </a:lnTo>
                <a:cubicBezTo>
                  <a:pt x="18414" y="305"/>
                  <a:pt x="18441" y="322"/>
                  <a:pt x="18467" y="322"/>
                </a:cubicBezTo>
                <a:cubicBezTo>
                  <a:pt x="18494" y="322"/>
                  <a:pt x="18521" y="305"/>
                  <a:pt x="18521" y="270"/>
                </a:cubicBezTo>
                <a:lnTo>
                  <a:pt x="18521" y="255"/>
                </a:lnTo>
                <a:cubicBezTo>
                  <a:pt x="18520" y="219"/>
                  <a:pt x="18493" y="202"/>
                  <a:pt x="18467" y="202"/>
                </a:cubicBezTo>
                <a:close/>
                <a:moveTo>
                  <a:pt x="622" y="200"/>
                </a:moveTo>
                <a:cubicBezTo>
                  <a:pt x="604" y="200"/>
                  <a:pt x="587" y="209"/>
                  <a:pt x="576" y="226"/>
                </a:cubicBezTo>
                <a:cubicBezTo>
                  <a:pt x="563" y="250"/>
                  <a:pt x="570" y="287"/>
                  <a:pt x="596" y="300"/>
                </a:cubicBezTo>
                <a:cubicBezTo>
                  <a:pt x="607" y="305"/>
                  <a:pt x="616" y="310"/>
                  <a:pt x="627" y="315"/>
                </a:cubicBezTo>
                <a:cubicBezTo>
                  <a:pt x="636" y="320"/>
                  <a:pt x="645" y="322"/>
                  <a:pt x="655" y="322"/>
                </a:cubicBezTo>
                <a:cubicBezTo>
                  <a:pt x="673" y="322"/>
                  <a:pt x="690" y="314"/>
                  <a:pt x="700" y="296"/>
                </a:cubicBezTo>
                <a:cubicBezTo>
                  <a:pt x="714" y="272"/>
                  <a:pt x="706" y="236"/>
                  <a:pt x="680" y="223"/>
                </a:cubicBezTo>
                <a:cubicBezTo>
                  <a:pt x="670" y="218"/>
                  <a:pt x="660" y="213"/>
                  <a:pt x="650" y="207"/>
                </a:cubicBezTo>
                <a:cubicBezTo>
                  <a:pt x="641" y="203"/>
                  <a:pt x="631" y="200"/>
                  <a:pt x="622" y="200"/>
                </a:cubicBezTo>
                <a:close/>
                <a:moveTo>
                  <a:pt x="16246" y="184"/>
                </a:moveTo>
                <a:cubicBezTo>
                  <a:pt x="16225" y="184"/>
                  <a:pt x="16204" y="201"/>
                  <a:pt x="16211" y="227"/>
                </a:cubicBezTo>
                <a:cubicBezTo>
                  <a:pt x="16221" y="270"/>
                  <a:pt x="16248" y="305"/>
                  <a:pt x="16288" y="324"/>
                </a:cubicBezTo>
                <a:cubicBezTo>
                  <a:pt x="16294" y="327"/>
                  <a:pt x="16300" y="328"/>
                  <a:pt x="16305" y="328"/>
                </a:cubicBezTo>
                <a:cubicBezTo>
                  <a:pt x="16336" y="328"/>
                  <a:pt x="16357" y="281"/>
                  <a:pt x="16322" y="263"/>
                </a:cubicBezTo>
                <a:cubicBezTo>
                  <a:pt x="16300" y="251"/>
                  <a:pt x="16284" y="235"/>
                  <a:pt x="16279" y="210"/>
                </a:cubicBezTo>
                <a:cubicBezTo>
                  <a:pt x="16274" y="192"/>
                  <a:pt x="16260" y="184"/>
                  <a:pt x="16246" y="184"/>
                </a:cubicBezTo>
                <a:close/>
                <a:moveTo>
                  <a:pt x="23951" y="247"/>
                </a:moveTo>
                <a:cubicBezTo>
                  <a:pt x="23924" y="247"/>
                  <a:pt x="23900" y="284"/>
                  <a:pt x="23925" y="308"/>
                </a:cubicBezTo>
                <a:lnTo>
                  <a:pt x="23941" y="324"/>
                </a:lnTo>
                <a:cubicBezTo>
                  <a:pt x="23948" y="331"/>
                  <a:pt x="23956" y="334"/>
                  <a:pt x="23964" y="334"/>
                </a:cubicBezTo>
                <a:cubicBezTo>
                  <a:pt x="23991" y="334"/>
                  <a:pt x="24014" y="299"/>
                  <a:pt x="23990" y="273"/>
                </a:cubicBezTo>
                <a:lnTo>
                  <a:pt x="23975" y="258"/>
                </a:lnTo>
                <a:cubicBezTo>
                  <a:pt x="23967" y="250"/>
                  <a:pt x="23959" y="247"/>
                  <a:pt x="23951" y="247"/>
                </a:cubicBezTo>
                <a:close/>
                <a:moveTo>
                  <a:pt x="3403" y="302"/>
                </a:moveTo>
                <a:cubicBezTo>
                  <a:pt x="3379" y="302"/>
                  <a:pt x="3379" y="336"/>
                  <a:pt x="3403" y="336"/>
                </a:cubicBezTo>
                <a:cubicBezTo>
                  <a:pt x="3426" y="336"/>
                  <a:pt x="3426" y="302"/>
                  <a:pt x="3403" y="302"/>
                </a:cubicBezTo>
                <a:close/>
                <a:moveTo>
                  <a:pt x="13286" y="191"/>
                </a:moveTo>
                <a:cubicBezTo>
                  <a:pt x="13283" y="191"/>
                  <a:pt x="13280" y="192"/>
                  <a:pt x="13276" y="193"/>
                </a:cubicBezTo>
                <a:cubicBezTo>
                  <a:pt x="13259" y="198"/>
                  <a:pt x="13245" y="219"/>
                  <a:pt x="13251" y="236"/>
                </a:cubicBezTo>
                <a:cubicBezTo>
                  <a:pt x="13262" y="261"/>
                  <a:pt x="13271" y="286"/>
                  <a:pt x="13282" y="310"/>
                </a:cubicBezTo>
                <a:cubicBezTo>
                  <a:pt x="13288" y="326"/>
                  <a:pt x="13300" y="336"/>
                  <a:pt x="13315" y="336"/>
                </a:cubicBezTo>
                <a:cubicBezTo>
                  <a:pt x="13318" y="336"/>
                  <a:pt x="13321" y="336"/>
                  <a:pt x="13325" y="335"/>
                </a:cubicBezTo>
                <a:cubicBezTo>
                  <a:pt x="13340" y="331"/>
                  <a:pt x="13356" y="310"/>
                  <a:pt x="13350" y="292"/>
                </a:cubicBezTo>
                <a:cubicBezTo>
                  <a:pt x="13339" y="267"/>
                  <a:pt x="13330" y="242"/>
                  <a:pt x="13319" y="218"/>
                </a:cubicBezTo>
                <a:cubicBezTo>
                  <a:pt x="13313" y="202"/>
                  <a:pt x="13301" y="191"/>
                  <a:pt x="13286" y="191"/>
                </a:cubicBezTo>
                <a:close/>
                <a:moveTo>
                  <a:pt x="11903" y="294"/>
                </a:moveTo>
                <a:cubicBezTo>
                  <a:pt x="11890" y="294"/>
                  <a:pt x="11877" y="313"/>
                  <a:pt x="11889" y="325"/>
                </a:cubicBezTo>
                <a:lnTo>
                  <a:pt x="11905" y="340"/>
                </a:lnTo>
                <a:cubicBezTo>
                  <a:pt x="11909" y="344"/>
                  <a:pt x="11913" y="346"/>
                  <a:pt x="11917" y="346"/>
                </a:cubicBezTo>
                <a:cubicBezTo>
                  <a:pt x="11930" y="346"/>
                  <a:pt x="11942" y="327"/>
                  <a:pt x="11930" y="315"/>
                </a:cubicBezTo>
                <a:lnTo>
                  <a:pt x="11915" y="300"/>
                </a:lnTo>
                <a:cubicBezTo>
                  <a:pt x="11911" y="296"/>
                  <a:pt x="11907" y="294"/>
                  <a:pt x="11903" y="294"/>
                </a:cubicBezTo>
                <a:close/>
                <a:moveTo>
                  <a:pt x="10249" y="288"/>
                </a:moveTo>
                <a:cubicBezTo>
                  <a:pt x="10204" y="288"/>
                  <a:pt x="10204" y="359"/>
                  <a:pt x="10250" y="359"/>
                </a:cubicBezTo>
                <a:lnTo>
                  <a:pt x="10280" y="359"/>
                </a:lnTo>
                <a:cubicBezTo>
                  <a:pt x="10326" y="359"/>
                  <a:pt x="10326" y="288"/>
                  <a:pt x="10280" y="288"/>
                </a:cubicBezTo>
                <a:lnTo>
                  <a:pt x="10250" y="288"/>
                </a:lnTo>
                <a:cubicBezTo>
                  <a:pt x="10250" y="288"/>
                  <a:pt x="10249" y="288"/>
                  <a:pt x="10249" y="288"/>
                </a:cubicBezTo>
                <a:close/>
                <a:moveTo>
                  <a:pt x="16106" y="287"/>
                </a:moveTo>
                <a:cubicBezTo>
                  <a:pt x="16098" y="287"/>
                  <a:pt x="16090" y="290"/>
                  <a:pt x="16083" y="298"/>
                </a:cubicBezTo>
                <a:lnTo>
                  <a:pt x="16067" y="313"/>
                </a:lnTo>
                <a:cubicBezTo>
                  <a:pt x="16043" y="337"/>
                  <a:pt x="16067" y="373"/>
                  <a:pt x="16093" y="373"/>
                </a:cubicBezTo>
                <a:cubicBezTo>
                  <a:pt x="16101" y="373"/>
                  <a:pt x="16109" y="370"/>
                  <a:pt x="16116" y="362"/>
                </a:cubicBezTo>
                <a:lnTo>
                  <a:pt x="16132" y="347"/>
                </a:lnTo>
                <a:cubicBezTo>
                  <a:pt x="16157" y="322"/>
                  <a:pt x="16133" y="287"/>
                  <a:pt x="16106" y="287"/>
                </a:cubicBezTo>
                <a:close/>
                <a:moveTo>
                  <a:pt x="21726" y="299"/>
                </a:moveTo>
                <a:cubicBezTo>
                  <a:pt x="21657" y="299"/>
                  <a:pt x="21657" y="406"/>
                  <a:pt x="21726" y="406"/>
                </a:cubicBezTo>
                <a:cubicBezTo>
                  <a:pt x="21796" y="406"/>
                  <a:pt x="21796" y="299"/>
                  <a:pt x="21726" y="299"/>
                </a:cubicBezTo>
                <a:close/>
                <a:moveTo>
                  <a:pt x="19592" y="342"/>
                </a:moveTo>
                <a:cubicBezTo>
                  <a:pt x="19546" y="342"/>
                  <a:pt x="19546" y="413"/>
                  <a:pt x="19592" y="413"/>
                </a:cubicBezTo>
                <a:lnTo>
                  <a:pt x="19622" y="413"/>
                </a:lnTo>
                <a:cubicBezTo>
                  <a:pt x="19668" y="413"/>
                  <a:pt x="19668" y="342"/>
                  <a:pt x="19622" y="342"/>
                </a:cubicBezTo>
                <a:close/>
                <a:moveTo>
                  <a:pt x="16495" y="332"/>
                </a:moveTo>
                <a:cubicBezTo>
                  <a:pt x="16485" y="332"/>
                  <a:pt x="16474" y="338"/>
                  <a:pt x="16467" y="351"/>
                </a:cubicBezTo>
                <a:cubicBezTo>
                  <a:pt x="16462" y="361"/>
                  <a:pt x="16457" y="371"/>
                  <a:pt x="16452" y="381"/>
                </a:cubicBezTo>
                <a:cubicBezTo>
                  <a:pt x="16437" y="409"/>
                  <a:pt x="16462" y="435"/>
                  <a:pt x="16486" y="435"/>
                </a:cubicBezTo>
                <a:cubicBezTo>
                  <a:pt x="16497" y="435"/>
                  <a:pt x="16507" y="430"/>
                  <a:pt x="16514" y="417"/>
                </a:cubicBezTo>
                <a:cubicBezTo>
                  <a:pt x="16519" y="406"/>
                  <a:pt x="16524" y="397"/>
                  <a:pt x="16529" y="387"/>
                </a:cubicBezTo>
                <a:cubicBezTo>
                  <a:pt x="16544" y="358"/>
                  <a:pt x="16519" y="332"/>
                  <a:pt x="16495" y="332"/>
                </a:cubicBezTo>
                <a:close/>
                <a:moveTo>
                  <a:pt x="15463" y="362"/>
                </a:moveTo>
                <a:cubicBezTo>
                  <a:pt x="15445" y="362"/>
                  <a:pt x="15427" y="374"/>
                  <a:pt x="15427" y="397"/>
                </a:cubicBezTo>
                <a:lnTo>
                  <a:pt x="15427" y="413"/>
                </a:lnTo>
                <a:cubicBezTo>
                  <a:pt x="15427" y="436"/>
                  <a:pt x="15444" y="447"/>
                  <a:pt x="15462" y="447"/>
                </a:cubicBezTo>
                <a:cubicBezTo>
                  <a:pt x="15480" y="447"/>
                  <a:pt x="15498" y="436"/>
                  <a:pt x="15498" y="413"/>
                </a:cubicBezTo>
                <a:lnTo>
                  <a:pt x="15498" y="397"/>
                </a:lnTo>
                <a:cubicBezTo>
                  <a:pt x="15498" y="374"/>
                  <a:pt x="15481" y="362"/>
                  <a:pt x="15463" y="362"/>
                </a:cubicBezTo>
                <a:close/>
                <a:moveTo>
                  <a:pt x="10775" y="350"/>
                </a:moveTo>
                <a:cubicBezTo>
                  <a:pt x="10757" y="350"/>
                  <a:pt x="10739" y="361"/>
                  <a:pt x="10739" y="383"/>
                </a:cubicBezTo>
                <a:lnTo>
                  <a:pt x="10739" y="414"/>
                </a:lnTo>
                <a:cubicBezTo>
                  <a:pt x="10740" y="437"/>
                  <a:pt x="10758" y="448"/>
                  <a:pt x="10775" y="448"/>
                </a:cubicBezTo>
                <a:cubicBezTo>
                  <a:pt x="10793" y="448"/>
                  <a:pt x="10810" y="437"/>
                  <a:pt x="10810" y="414"/>
                </a:cubicBezTo>
                <a:lnTo>
                  <a:pt x="10810" y="383"/>
                </a:lnTo>
                <a:cubicBezTo>
                  <a:pt x="10810" y="361"/>
                  <a:pt x="10793" y="350"/>
                  <a:pt x="10775" y="350"/>
                </a:cubicBezTo>
                <a:close/>
                <a:moveTo>
                  <a:pt x="8912" y="340"/>
                </a:moveTo>
                <a:cubicBezTo>
                  <a:pt x="8900" y="340"/>
                  <a:pt x="8887" y="344"/>
                  <a:pt x="8877" y="355"/>
                </a:cubicBezTo>
                <a:lnTo>
                  <a:pt x="8861" y="371"/>
                </a:lnTo>
                <a:cubicBezTo>
                  <a:pt x="8822" y="409"/>
                  <a:pt x="8859" y="462"/>
                  <a:pt x="8899" y="462"/>
                </a:cubicBezTo>
                <a:cubicBezTo>
                  <a:pt x="8912" y="462"/>
                  <a:pt x="8924" y="458"/>
                  <a:pt x="8935" y="446"/>
                </a:cubicBezTo>
                <a:lnTo>
                  <a:pt x="8951" y="431"/>
                </a:lnTo>
                <a:cubicBezTo>
                  <a:pt x="8988" y="393"/>
                  <a:pt x="8952" y="340"/>
                  <a:pt x="8912" y="340"/>
                </a:cubicBezTo>
                <a:close/>
                <a:moveTo>
                  <a:pt x="19232" y="401"/>
                </a:moveTo>
                <a:cubicBezTo>
                  <a:pt x="19186" y="401"/>
                  <a:pt x="19186" y="471"/>
                  <a:pt x="19232" y="471"/>
                </a:cubicBezTo>
                <a:cubicBezTo>
                  <a:pt x="19232" y="471"/>
                  <a:pt x="19233" y="471"/>
                  <a:pt x="19233" y="471"/>
                </a:cubicBezTo>
                <a:cubicBezTo>
                  <a:pt x="19278" y="471"/>
                  <a:pt x="19278" y="401"/>
                  <a:pt x="19232" y="401"/>
                </a:cubicBezTo>
                <a:close/>
                <a:moveTo>
                  <a:pt x="7519" y="327"/>
                </a:moveTo>
                <a:cubicBezTo>
                  <a:pt x="7499" y="327"/>
                  <a:pt x="7477" y="344"/>
                  <a:pt x="7482" y="371"/>
                </a:cubicBezTo>
                <a:lnTo>
                  <a:pt x="7498" y="445"/>
                </a:lnTo>
                <a:cubicBezTo>
                  <a:pt x="7501" y="464"/>
                  <a:pt x="7514" y="472"/>
                  <a:pt x="7528" y="472"/>
                </a:cubicBezTo>
                <a:cubicBezTo>
                  <a:pt x="7549" y="472"/>
                  <a:pt x="7571" y="454"/>
                  <a:pt x="7566" y="427"/>
                </a:cubicBezTo>
                <a:lnTo>
                  <a:pt x="7550" y="352"/>
                </a:lnTo>
                <a:cubicBezTo>
                  <a:pt x="7547" y="334"/>
                  <a:pt x="7533" y="327"/>
                  <a:pt x="7519" y="327"/>
                </a:cubicBezTo>
                <a:close/>
                <a:moveTo>
                  <a:pt x="8431" y="370"/>
                </a:moveTo>
                <a:cubicBezTo>
                  <a:pt x="8363" y="370"/>
                  <a:pt x="8361" y="477"/>
                  <a:pt x="8431" y="477"/>
                </a:cubicBezTo>
                <a:cubicBezTo>
                  <a:pt x="8500" y="477"/>
                  <a:pt x="8500" y="370"/>
                  <a:pt x="8431" y="370"/>
                </a:cubicBezTo>
                <a:close/>
                <a:moveTo>
                  <a:pt x="23349" y="398"/>
                </a:moveTo>
                <a:cubicBezTo>
                  <a:pt x="23344" y="398"/>
                  <a:pt x="23338" y="399"/>
                  <a:pt x="23332" y="402"/>
                </a:cubicBezTo>
                <a:cubicBezTo>
                  <a:pt x="23322" y="409"/>
                  <a:pt x="23311" y="414"/>
                  <a:pt x="23302" y="418"/>
                </a:cubicBezTo>
                <a:cubicBezTo>
                  <a:pt x="23267" y="436"/>
                  <a:pt x="23288" y="484"/>
                  <a:pt x="23321" y="484"/>
                </a:cubicBezTo>
                <a:cubicBezTo>
                  <a:pt x="23326" y="484"/>
                  <a:pt x="23332" y="483"/>
                  <a:pt x="23338" y="480"/>
                </a:cubicBezTo>
                <a:cubicBezTo>
                  <a:pt x="23348" y="475"/>
                  <a:pt x="23356" y="469"/>
                  <a:pt x="23367" y="464"/>
                </a:cubicBezTo>
                <a:cubicBezTo>
                  <a:pt x="23402" y="446"/>
                  <a:pt x="23381" y="398"/>
                  <a:pt x="23349" y="398"/>
                </a:cubicBezTo>
                <a:close/>
                <a:moveTo>
                  <a:pt x="1120" y="394"/>
                </a:moveTo>
                <a:cubicBezTo>
                  <a:pt x="1079" y="394"/>
                  <a:pt x="1042" y="447"/>
                  <a:pt x="1079" y="485"/>
                </a:cubicBezTo>
                <a:cubicBezTo>
                  <a:pt x="1087" y="491"/>
                  <a:pt x="1090" y="497"/>
                  <a:pt x="1095" y="501"/>
                </a:cubicBezTo>
                <a:cubicBezTo>
                  <a:pt x="1106" y="512"/>
                  <a:pt x="1119" y="516"/>
                  <a:pt x="1131" y="516"/>
                </a:cubicBezTo>
                <a:cubicBezTo>
                  <a:pt x="1172" y="516"/>
                  <a:pt x="1209" y="463"/>
                  <a:pt x="1171" y="425"/>
                </a:cubicBezTo>
                <a:lnTo>
                  <a:pt x="1156" y="410"/>
                </a:lnTo>
                <a:cubicBezTo>
                  <a:pt x="1145" y="399"/>
                  <a:pt x="1132" y="394"/>
                  <a:pt x="1120" y="394"/>
                </a:cubicBezTo>
                <a:close/>
                <a:moveTo>
                  <a:pt x="3538" y="451"/>
                </a:moveTo>
                <a:cubicBezTo>
                  <a:pt x="3527" y="451"/>
                  <a:pt x="3515" y="463"/>
                  <a:pt x="3522" y="478"/>
                </a:cubicBezTo>
                <a:cubicBezTo>
                  <a:pt x="3528" y="488"/>
                  <a:pt x="3533" y="499"/>
                  <a:pt x="3538" y="508"/>
                </a:cubicBezTo>
                <a:cubicBezTo>
                  <a:pt x="3541" y="515"/>
                  <a:pt x="3547" y="517"/>
                  <a:pt x="3552" y="517"/>
                </a:cubicBezTo>
                <a:cubicBezTo>
                  <a:pt x="3563" y="517"/>
                  <a:pt x="3574" y="505"/>
                  <a:pt x="3567" y="490"/>
                </a:cubicBezTo>
                <a:cubicBezTo>
                  <a:pt x="3562" y="480"/>
                  <a:pt x="3557" y="470"/>
                  <a:pt x="3552" y="460"/>
                </a:cubicBezTo>
                <a:cubicBezTo>
                  <a:pt x="3548" y="453"/>
                  <a:pt x="3543" y="451"/>
                  <a:pt x="3538" y="451"/>
                </a:cubicBezTo>
                <a:close/>
                <a:moveTo>
                  <a:pt x="3028" y="401"/>
                </a:moveTo>
                <a:cubicBezTo>
                  <a:pt x="3018" y="401"/>
                  <a:pt x="3009" y="403"/>
                  <a:pt x="3001" y="408"/>
                </a:cubicBezTo>
                <a:cubicBezTo>
                  <a:pt x="2990" y="413"/>
                  <a:pt x="2981" y="418"/>
                  <a:pt x="2970" y="423"/>
                </a:cubicBezTo>
                <a:cubicBezTo>
                  <a:pt x="2944" y="436"/>
                  <a:pt x="2938" y="472"/>
                  <a:pt x="2951" y="497"/>
                </a:cubicBezTo>
                <a:cubicBezTo>
                  <a:pt x="2962" y="514"/>
                  <a:pt x="2979" y="523"/>
                  <a:pt x="2998" y="523"/>
                </a:cubicBezTo>
                <a:cubicBezTo>
                  <a:pt x="3007" y="523"/>
                  <a:pt x="3016" y="521"/>
                  <a:pt x="3025" y="516"/>
                </a:cubicBezTo>
                <a:cubicBezTo>
                  <a:pt x="3035" y="511"/>
                  <a:pt x="3044" y="506"/>
                  <a:pt x="3054" y="501"/>
                </a:cubicBezTo>
                <a:cubicBezTo>
                  <a:pt x="3080" y="487"/>
                  <a:pt x="3088" y="452"/>
                  <a:pt x="3074" y="427"/>
                </a:cubicBezTo>
                <a:cubicBezTo>
                  <a:pt x="3063" y="410"/>
                  <a:pt x="3046" y="401"/>
                  <a:pt x="3028" y="401"/>
                </a:cubicBezTo>
                <a:close/>
                <a:moveTo>
                  <a:pt x="11165" y="473"/>
                </a:moveTo>
                <a:cubicBezTo>
                  <a:pt x="11156" y="473"/>
                  <a:pt x="11147" y="479"/>
                  <a:pt x="11147" y="490"/>
                </a:cubicBezTo>
                <a:lnTo>
                  <a:pt x="11147" y="506"/>
                </a:lnTo>
                <a:cubicBezTo>
                  <a:pt x="11147" y="517"/>
                  <a:pt x="11156" y="523"/>
                  <a:pt x="11165" y="523"/>
                </a:cubicBezTo>
                <a:cubicBezTo>
                  <a:pt x="11174" y="523"/>
                  <a:pt x="11182" y="517"/>
                  <a:pt x="11182" y="506"/>
                </a:cubicBezTo>
                <a:lnTo>
                  <a:pt x="11182" y="490"/>
                </a:lnTo>
                <a:cubicBezTo>
                  <a:pt x="11183" y="479"/>
                  <a:pt x="11174" y="473"/>
                  <a:pt x="11165" y="473"/>
                </a:cubicBezTo>
                <a:close/>
                <a:moveTo>
                  <a:pt x="4064" y="418"/>
                </a:moveTo>
                <a:cubicBezTo>
                  <a:pt x="3995" y="418"/>
                  <a:pt x="3995" y="525"/>
                  <a:pt x="4064" y="525"/>
                </a:cubicBezTo>
                <a:lnTo>
                  <a:pt x="4094" y="525"/>
                </a:lnTo>
                <a:cubicBezTo>
                  <a:pt x="4163" y="525"/>
                  <a:pt x="4163" y="418"/>
                  <a:pt x="4094" y="418"/>
                </a:cubicBezTo>
                <a:close/>
                <a:moveTo>
                  <a:pt x="6077" y="428"/>
                </a:moveTo>
                <a:cubicBezTo>
                  <a:pt x="6059" y="428"/>
                  <a:pt x="6042" y="439"/>
                  <a:pt x="6042" y="462"/>
                </a:cubicBezTo>
                <a:lnTo>
                  <a:pt x="6042" y="492"/>
                </a:lnTo>
                <a:cubicBezTo>
                  <a:pt x="6042" y="515"/>
                  <a:pt x="6059" y="527"/>
                  <a:pt x="6077" y="527"/>
                </a:cubicBezTo>
                <a:cubicBezTo>
                  <a:pt x="6094" y="527"/>
                  <a:pt x="6112" y="515"/>
                  <a:pt x="6112" y="492"/>
                </a:cubicBezTo>
                <a:lnTo>
                  <a:pt x="6112" y="462"/>
                </a:lnTo>
                <a:cubicBezTo>
                  <a:pt x="6112" y="439"/>
                  <a:pt x="6094" y="428"/>
                  <a:pt x="6077" y="428"/>
                </a:cubicBezTo>
                <a:close/>
                <a:moveTo>
                  <a:pt x="16968" y="459"/>
                </a:moveTo>
                <a:cubicBezTo>
                  <a:pt x="16964" y="459"/>
                  <a:pt x="16960" y="459"/>
                  <a:pt x="16956" y="461"/>
                </a:cubicBezTo>
                <a:cubicBezTo>
                  <a:pt x="16940" y="466"/>
                  <a:pt x="16926" y="471"/>
                  <a:pt x="16912" y="477"/>
                </a:cubicBezTo>
                <a:cubicBezTo>
                  <a:pt x="16873" y="490"/>
                  <a:pt x="16884" y="547"/>
                  <a:pt x="16918" y="547"/>
                </a:cubicBezTo>
                <a:cubicBezTo>
                  <a:pt x="16921" y="547"/>
                  <a:pt x="16925" y="546"/>
                  <a:pt x="16929" y="545"/>
                </a:cubicBezTo>
                <a:cubicBezTo>
                  <a:pt x="16945" y="540"/>
                  <a:pt x="16960" y="534"/>
                  <a:pt x="16974" y="529"/>
                </a:cubicBezTo>
                <a:cubicBezTo>
                  <a:pt x="17014" y="516"/>
                  <a:pt x="17004" y="459"/>
                  <a:pt x="16968" y="459"/>
                </a:cubicBezTo>
                <a:close/>
                <a:moveTo>
                  <a:pt x="5926" y="487"/>
                </a:moveTo>
                <a:cubicBezTo>
                  <a:pt x="5908" y="487"/>
                  <a:pt x="5891" y="499"/>
                  <a:pt x="5891" y="522"/>
                </a:cubicBezTo>
                <a:lnTo>
                  <a:pt x="5891" y="537"/>
                </a:lnTo>
                <a:cubicBezTo>
                  <a:pt x="5891" y="560"/>
                  <a:pt x="5908" y="571"/>
                  <a:pt x="5926" y="571"/>
                </a:cubicBezTo>
                <a:cubicBezTo>
                  <a:pt x="5944" y="571"/>
                  <a:pt x="5961" y="560"/>
                  <a:pt x="5961" y="537"/>
                </a:cubicBezTo>
                <a:lnTo>
                  <a:pt x="5961" y="522"/>
                </a:lnTo>
                <a:cubicBezTo>
                  <a:pt x="5961" y="499"/>
                  <a:pt x="5944" y="487"/>
                  <a:pt x="5926" y="487"/>
                </a:cubicBezTo>
                <a:close/>
                <a:moveTo>
                  <a:pt x="5090" y="451"/>
                </a:moveTo>
                <a:cubicBezTo>
                  <a:pt x="5054" y="451"/>
                  <a:pt x="5016" y="490"/>
                  <a:pt x="5039" y="531"/>
                </a:cubicBezTo>
                <a:cubicBezTo>
                  <a:pt x="5059" y="567"/>
                  <a:pt x="5092" y="585"/>
                  <a:pt x="5130" y="588"/>
                </a:cubicBezTo>
                <a:cubicBezTo>
                  <a:pt x="5132" y="588"/>
                  <a:pt x="5134" y="588"/>
                  <a:pt x="5136" y="588"/>
                </a:cubicBezTo>
                <a:cubicBezTo>
                  <a:pt x="5162" y="588"/>
                  <a:pt x="5184" y="560"/>
                  <a:pt x="5184" y="534"/>
                </a:cubicBezTo>
                <a:cubicBezTo>
                  <a:pt x="5184" y="504"/>
                  <a:pt x="5162" y="486"/>
                  <a:pt x="5133" y="481"/>
                </a:cubicBezTo>
                <a:cubicBezTo>
                  <a:pt x="5132" y="479"/>
                  <a:pt x="5132" y="478"/>
                  <a:pt x="5131" y="477"/>
                </a:cubicBezTo>
                <a:cubicBezTo>
                  <a:pt x="5121" y="459"/>
                  <a:pt x="5106" y="451"/>
                  <a:pt x="5090" y="451"/>
                </a:cubicBezTo>
                <a:close/>
                <a:moveTo>
                  <a:pt x="4694" y="528"/>
                </a:moveTo>
                <a:cubicBezTo>
                  <a:pt x="4648" y="528"/>
                  <a:pt x="4648" y="598"/>
                  <a:pt x="4694" y="598"/>
                </a:cubicBezTo>
                <a:cubicBezTo>
                  <a:pt x="4740" y="598"/>
                  <a:pt x="4740" y="528"/>
                  <a:pt x="4694" y="528"/>
                </a:cubicBezTo>
                <a:close/>
                <a:moveTo>
                  <a:pt x="17939" y="566"/>
                </a:moveTo>
                <a:cubicBezTo>
                  <a:pt x="17917" y="566"/>
                  <a:pt x="17917" y="601"/>
                  <a:pt x="17939" y="601"/>
                </a:cubicBezTo>
                <a:lnTo>
                  <a:pt x="17955" y="601"/>
                </a:lnTo>
                <a:cubicBezTo>
                  <a:pt x="17979" y="601"/>
                  <a:pt x="17979" y="566"/>
                  <a:pt x="17955" y="566"/>
                </a:cubicBezTo>
                <a:close/>
                <a:moveTo>
                  <a:pt x="14082" y="491"/>
                </a:moveTo>
                <a:cubicBezTo>
                  <a:pt x="14069" y="491"/>
                  <a:pt x="14056" y="498"/>
                  <a:pt x="14051" y="509"/>
                </a:cubicBezTo>
                <a:cubicBezTo>
                  <a:pt x="14040" y="528"/>
                  <a:pt x="14047" y="546"/>
                  <a:pt x="14063" y="558"/>
                </a:cubicBezTo>
                <a:cubicBezTo>
                  <a:pt x="14083" y="574"/>
                  <a:pt x="14103" y="588"/>
                  <a:pt x="14123" y="602"/>
                </a:cubicBezTo>
                <a:cubicBezTo>
                  <a:pt x="14128" y="606"/>
                  <a:pt x="14134" y="608"/>
                  <a:pt x="14140" y="608"/>
                </a:cubicBezTo>
                <a:cubicBezTo>
                  <a:pt x="14153" y="608"/>
                  <a:pt x="14166" y="600"/>
                  <a:pt x="14172" y="590"/>
                </a:cubicBezTo>
                <a:cubicBezTo>
                  <a:pt x="14183" y="571"/>
                  <a:pt x="14174" y="553"/>
                  <a:pt x="14159" y="541"/>
                </a:cubicBezTo>
                <a:cubicBezTo>
                  <a:pt x="14139" y="525"/>
                  <a:pt x="14120" y="511"/>
                  <a:pt x="14099" y="497"/>
                </a:cubicBezTo>
                <a:cubicBezTo>
                  <a:pt x="14094" y="493"/>
                  <a:pt x="14088" y="491"/>
                  <a:pt x="14082" y="491"/>
                </a:cubicBezTo>
                <a:close/>
                <a:moveTo>
                  <a:pt x="17492" y="577"/>
                </a:moveTo>
                <a:cubicBezTo>
                  <a:pt x="17479" y="577"/>
                  <a:pt x="17467" y="595"/>
                  <a:pt x="17478" y="608"/>
                </a:cubicBezTo>
                <a:cubicBezTo>
                  <a:pt x="17487" y="619"/>
                  <a:pt x="17500" y="624"/>
                  <a:pt x="17512" y="624"/>
                </a:cubicBezTo>
                <a:cubicBezTo>
                  <a:pt x="17525" y="624"/>
                  <a:pt x="17538" y="619"/>
                  <a:pt x="17546" y="609"/>
                </a:cubicBezTo>
                <a:cubicBezTo>
                  <a:pt x="17558" y="596"/>
                  <a:pt x="17546" y="578"/>
                  <a:pt x="17533" y="578"/>
                </a:cubicBezTo>
                <a:cubicBezTo>
                  <a:pt x="17529" y="578"/>
                  <a:pt x="17525" y="580"/>
                  <a:pt x="17521" y="585"/>
                </a:cubicBezTo>
                <a:cubicBezTo>
                  <a:pt x="17519" y="587"/>
                  <a:pt x="17516" y="589"/>
                  <a:pt x="17513" y="589"/>
                </a:cubicBezTo>
                <a:cubicBezTo>
                  <a:pt x="17510" y="589"/>
                  <a:pt x="17506" y="587"/>
                  <a:pt x="17504" y="582"/>
                </a:cubicBezTo>
                <a:cubicBezTo>
                  <a:pt x="17500" y="578"/>
                  <a:pt x="17496" y="577"/>
                  <a:pt x="17492" y="577"/>
                </a:cubicBezTo>
                <a:close/>
                <a:moveTo>
                  <a:pt x="15655" y="558"/>
                </a:moveTo>
                <a:cubicBezTo>
                  <a:pt x="15613" y="558"/>
                  <a:pt x="15613" y="629"/>
                  <a:pt x="15657" y="629"/>
                </a:cubicBezTo>
                <a:lnTo>
                  <a:pt x="15687" y="629"/>
                </a:lnTo>
                <a:cubicBezTo>
                  <a:pt x="15733" y="629"/>
                  <a:pt x="15733" y="558"/>
                  <a:pt x="15687" y="558"/>
                </a:cubicBezTo>
                <a:lnTo>
                  <a:pt x="15657" y="558"/>
                </a:lnTo>
                <a:cubicBezTo>
                  <a:pt x="15656" y="558"/>
                  <a:pt x="15655" y="558"/>
                  <a:pt x="15655" y="558"/>
                </a:cubicBezTo>
                <a:close/>
                <a:moveTo>
                  <a:pt x="2229" y="554"/>
                </a:moveTo>
                <a:cubicBezTo>
                  <a:pt x="2224" y="554"/>
                  <a:pt x="2219" y="556"/>
                  <a:pt x="2215" y="562"/>
                </a:cubicBezTo>
                <a:cubicBezTo>
                  <a:pt x="2202" y="579"/>
                  <a:pt x="2187" y="592"/>
                  <a:pt x="2167" y="598"/>
                </a:cubicBezTo>
                <a:cubicBezTo>
                  <a:pt x="2147" y="607"/>
                  <a:pt x="2152" y="635"/>
                  <a:pt x="2168" y="635"/>
                </a:cubicBezTo>
                <a:cubicBezTo>
                  <a:pt x="2170" y="635"/>
                  <a:pt x="2172" y="635"/>
                  <a:pt x="2174" y="634"/>
                </a:cubicBezTo>
                <a:cubicBezTo>
                  <a:pt x="2203" y="622"/>
                  <a:pt x="2225" y="606"/>
                  <a:pt x="2245" y="580"/>
                </a:cubicBezTo>
                <a:cubicBezTo>
                  <a:pt x="2254" y="567"/>
                  <a:pt x="2242" y="554"/>
                  <a:pt x="2229" y="554"/>
                </a:cubicBezTo>
                <a:close/>
                <a:moveTo>
                  <a:pt x="20405" y="568"/>
                </a:moveTo>
                <a:cubicBezTo>
                  <a:pt x="20372" y="568"/>
                  <a:pt x="20351" y="616"/>
                  <a:pt x="20386" y="634"/>
                </a:cubicBezTo>
                <a:cubicBezTo>
                  <a:pt x="20397" y="639"/>
                  <a:pt x="20406" y="644"/>
                  <a:pt x="20417" y="650"/>
                </a:cubicBezTo>
                <a:cubicBezTo>
                  <a:pt x="20422" y="652"/>
                  <a:pt x="20428" y="654"/>
                  <a:pt x="20433" y="654"/>
                </a:cubicBezTo>
                <a:cubicBezTo>
                  <a:pt x="20465" y="654"/>
                  <a:pt x="20488" y="605"/>
                  <a:pt x="20452" y="588"/>
                </a:cubicBezTo>
                <a:cubicBezTo>
                  <a:pt x="20442" y="582"/>
                  <a:pt x="20433" y="577"/>
                  <a:pt x="20422" y="572"/>
                </a:cubicBezTo>
                <a:cubicBezTo>
                  <a:pt x="20416" y="569"/>
                  <a:pt x="20411" y="568"/>
                  <a:pt x="20405" y="568"/>
                </a:cubicBezTo>
                <a:close/>
                <a:moveTo>
                  <a:pt x="15310" y="597"/>
                </a:moveTo>
                <a:cubicBezTo>
                  <a:pt x="15242" y="597"/>
                  <a:pt x="15241" y="703"/>
                  <a:pt x="15310" y="705"/>
                </a:cubicBezTo>
                <a:lnTo>
                  <a:pt x="15326" y="705"/>
                </a:lnTo>
                <a:cubicBezTo>
                  <a:pt x="15395" y="705"/>
                  <a:pt x="15395" y="597"/>
                  <a:pt x="15326" y="597"/>
                </a:cubicBezTo>
                <a:close/>
                <a:moveTo>
                  <a:pt x="21196" y="555"/>
                </a:moveTo>
                <a:cubicBezTo>
                  <a:pt x="21192" y="555"/>
                  <a:pt x="21187" y="555"/>
                  <a:pt x="21183" y="556"/>
                </a:cubicBezTo>
                <a:cubicBezTo>
                  <a:pt x="21156" y="565"/>
                  <a:pt x="21136" y="595"/>
                  <a:pt x="21146" y="622"/>
                </a:cubicBezTo>
                <a:cubicBezTo>
                  <a:pt x="21150" y="637"/>
                  <a:pt x="21156" y="653"/>
                  <a:pt x="21162" y="666"/>
                </a:cubicBezTo>
                <a:cubicBezTo>
                  <a:pt x="21169" y="690"/>
                  <a:pt x="21189" y="705"/>
                  <a:pt x="21213" y="705"/>
                </a:cubicBezTo>
                <a:cubicBezTo>
                  <a:pt x="21218" y="705"/>
                  <a:pt x="21223" y="704"/>
                  <a:pt x="21228" y="703"/>
                </a:cubicBezTo>
                <a:cubicBezTo>
                  <a:pt x="21254" y="696"/>
                  <a:pt x="21275" y="665"/>
                  <a:pt x="21264" y="638"/>
                </a:cubicBezTo>
                <a:cubicBezTo>
                  <a:pt x="21259" y="622"/>
                  <a:pt x="21254" y="608"/>
                  <a:pt x="21249" y="593"/>
                </a:cubicBezTo>
                <a:cubicBezTo>
                  <a:pt x="21241" y="570"/>
                  <a:pt x="21220" y="555"/>
                  <a:pt x="21196" y="555"/>
                </a:cubicBezTo>
                <a:close/>
                <a:moveTo>
                  <a:pt x="8011" y="581"/>
                </a:moveTo>
                <a:cubicBezTo>
                  <a:pt x="8007" y="581"/>
                  <a:pt x="8005" y="582"/>
                  <a:pt x="8002" y="582"/>
                </a:cubicBezTo>
                <a:cubicBezTo>
                  <a:pt x="7992" y="586"/>
                  <a:pt x="7986" y="591"/>
                  <a:pt x="7982" y="597"/>
                </a:cubicBezTo>
                <a:cubicBezTo>
                  <a:pt x="7975" y="588"/>
                  <a:pt x="7965" y="581"/>
                  <a:pt x="7950" y="581"/>
                </a:cubicBezTo>
                <a:cubicBezTo>
                  <a:pt x="7904" y="581"/>
                  <a:pt x="7904" y="653"/>
                  <a:pt x="7950" y="653"/>
                </a:cubicBezTo>
                <a:cubicBezTo>
                  <a:pt x="7962" y="653"/>
                  <a:pt x="7971" y="647"/>
                  <a:pt x="7978" y="639"/>
                </a:cubicBezTo>
                <a:cubicBezTo>
                  <a:pt x="7987" y="672"/>
                  <a:pt x="8014" y="698"/>
                  <a:pt x="8047" y="708"/>
                </a:cubicBezTo>
                <a:cubicBezTo>
                  <a:pt x="8051" y="710"/>
                  <a:pt x="8055" y="710"/>
                  <a:pt x="8059" y="710"/>
                </a:cubicBezTo>
                <a:cubicBezTo>
                  <a:pt x="8094" y="710"/>
                  <a:pt x="8105" y="653"/>
                  <a:pt x="8067" y="640"/>
                </a:cubicBezTo>
                <a:cubicBezTo>
                  <a:pt x="8051" y="635"/>
                  <a:pt x="8046" y="622"/>
                  <a:pt x="8045" y="608"/>
                </a:cubicBezTo>
                <a:cubicBezTo>
                  <a:pt x="8042" y="591"/>
                  <a:pt x="8025" y="581"/>
                  <a:pt x="8011" y="581"/>
                </a:cubicBezTo>
                <a:close/>
                <a:moveTo>
                  <a:pt x="3302" y="535"/>
                </a:moveTo>
                <a:cubicBezTo>
                  <a:pt x="3262" y="535"/>
                  <a:pt x="3225" y="588"/>
                  <a:pt x="3261" y="626"/>
                </a:cubicBezTo>
                <a:cubicBezTo>
                  <a:pt x="3284" y="651"/>
                  <a:pt x="3310" y="677"/>
                  <a:pt x="3335" y="702"/>
                </a:cubicBezTo>
                <a:cubicBezTo>
                  <a:pt x="3346" y="713"/>
                  <a:pt x="3358" y="718"/>
                  <a:pt x="3370" y="718"/>
                </a:cubicBezTo>
                <a:cubicBezTo>
                  <a:pt x="3410" y="718"/>
                  <a:pt x="3447" y="665"/>
                  <a:pt x="3410" y="628"/>
                </a:cubicBezTo>
                <a:cubicBezTo>
                  <a:pt x="3385" y="602"/>
                  <a:pt x="3362" y="576"/>
                  <a:pt x="3337" y="551"/>
                </a:cubicBezTo>
                <a:cubicBezTo>
                  <a:pt x="3326" y="540"/>
                  <a:pt x="3314" y="535"/>
                  <a:pt x="3302" y="535"/>
                </a:cubicBezTo>
                <a:close/>
                <a:moveTo>
                  <a:pt x="9437" y="600"/>
                </a:moveTo>
                <a:cubicBezTo>
                  <a:pt x="9419" y="600"/>
                  <a:pt x="9401" y="609"/>
                  <a:pt x="9391" y="626"/>
                </a:cubicBezTo>
                <a:cubicBezTo>
                  <a:pt x="9376" y="650"/>
                  <a:pt x="9385" y="686"/>
                  <a:pt x="9411" y="700"/>
                </a:cubicBezTo>
                <a:cubicBezTo>
                  <a:pt x="9421" y="705"/>
                  <a:pt x="9431" y="710"/>
                  <a:pt x="9441" y="716"/>
                </a:cubicBezTo>
                <a:cubicBezTo>
                  <a:pt x="9450" y="720"/>
                  <a:pt x="9459" y="722"/>
                  <a:pt x="9468" y="722"/>
                </a:cubicBezTo>
                <a:cubicBezTo>
                  <a:pt x="9486" y="722"/>
                  <a:pt x="9504" y="713"/>
                  <a:pt x="9515" y="696"/>
                </a:cubicBezTo>
                <a:cubicBezTo>
                  <a:pt x="9528" y="672"/>
                  <a:pt x="9521" y="635"/>
                  <a:pt x="9495" y="622"/>
                </a:cubicBezTo>
                <a:cubicBezTo>
                  <a:pt x="9484" y="617"/>
                  <a:pt x="9475" y="612"/>
                  <a:pt x="9464" y="607"/>
                </a:cubicBezTo>
                <a:cubicBezTo>
                  <a:pt x="9456" y="602"/>
                  <a:pt x="9446" y="600"/>
                  <a:pt x="9437" y="600"/>
                </a:cubicBezTo>
                <a:close/>
                <a:moveTo>
                  <a:pt x="23841" y="623"/>
                </a:moveTo>
                <a:cubicBezTo>
                  <a:pt x="23831" y="623"/>
                  <a:pt x="23820" y="629"/>
                  <a:pt x="23814" y="642"/>
                </a:cubicBezTo>
                <a:cubicBezTo>
                  <a:pt x="23809" y="653"/>
                  <a:pt x="23803" y="661"/>
                  <a:pt x="23799" y="672"/>
                </a:cubicBezTo>
                <a:cubicBezTo>
                  <a:pt x="23784" y="700"/>
                  <a:pt x="23808" y="726"/>
                  <a:pt x="23832" y="726"/>
                </a:cubicBezTo>
                <a:cubicBezTo>
                  <a:pt x="23842" y="726"/>
                  <a:pt x="23853" y="720"/>
                  <a:pt x="23859" y="707"/>
                </a:cubicBezTo>
                <a:cubicBezTo>
                  <a:pt x="23865" y="697"/>
                  <a:pt x="23870" y="687"/>
                  <a:pt x="23875" y="677"/>
                </a:cubicBezTo>
                <a:cubicBezTo>
                  <a:pt x="23889" y="649"/>
                  <a:pt x="23864" y="623"/>
                  <a:pt x="23841" y="623"/>
                </a:cubicBezTo>
                <a:close/>
                <a:moveTo>
                  <a:pt x="12217" y="701"/>
                </a:moveTo>
                <a:cubicBezTo>
                  <a:pt x="12194" y="701"/>
                  <a:pt x="12194" y="736"/>
                  <a:pt x="12217" y="736"/>
                </a:cubicBezTo>
                <a:cubicBezTo>
                  <a:pt x="12240" y="736"/>
                  <a:pt x="12240" y="701"/>
                  <a:pt x="12217" y="701"/>
                </a:cubicBezTo>
                <a:close/>
                <a:moveTo>
                  <a:pt x="7054" y="625"/>
                </a:moveTo>
                <a:cubicBezTo>
                  <a:pt x="7033" y="625"/>
                  <a:pt x="7011" y="642"/>
                  <a:pt x="7018" y="669"/>
                </a:cubicBezTo>
                <a:cubicBezTo>
                  <a:pt x="7023" y="689"/>
                  <a:pt x="7029" y="708"/>
                  <a:pt x="7034" y="729"/>
                </a:cubicBezTo>
                <a:cubicBezTo>
                  <a:pt x="7038" y="747"/>
                  <a:pt x="7052" y="755"/>
                  <a:pt x="7066" y="755"/>
                </a:cubicBezTo>
                <a:cubicBezTo>
                  <a:pt x="7087" y="755"/>
                  <a:pt x="7109" y="738"/>
                  <a:pt x="7102" y="711"/>
                </a:cubicBezTo>
                <a:cubicBezTo>
                  <a:pt x="7097" y="691"/>
                  <a:pt x="7091" y="670"/>
                  <a:pt x="7086" y="651"/>
                </a:cubicBezTo>
                <a:cubicBezTo>
                  <a:pt x="7082" y="633"/>
                  <a:pt x="7068" y="625"/>
                  <a:pt x="7054" y="625"/>
                </a:cubicBezTo>
                <a:close/>
                <a:moveTo>
                  <a:pt x="8566" y="673"/>
                </a:moveTo>
                <a:cubicBezTo>
                  <a:pt x="8540" y="673"/>
                  <a:pt x="8516" y="708"/>
                  <a:pt x="8541" y="733"/>
                </a:cubicBezTo>
                <a:lnTo>
                  <a:pt x="8557" y="749"/>
                </a:lnTo>
                <a:cubicBezTo>
                  <a:pt x="8564" y="756"/>
                  <a:pt x="8573" y="760"/>
                  <a:pt x="8581" y="760"/>
                </a:cubicBezTo>
                <a:cubicBezTo>
                  <a:pt x="8608" y="760"/>
                  <a:pt x="8632" y="724"/>
                  <a:pt x="8606" y="700"/>
                </a:cubicBezTo>
                <a:lnTo>
                  <a:pt x="8591" y="684"/>
                </a:lnTo>
                <a:cubicBezTo>
                  <a:pt x="8583" y="676"/>
                  <a:pt x="8575" y="673"/>
                  <a:pt x="8566" y="673"/>
                </a:cubicBezTo>
                <a:close/>
                <a:moveTo>
                  <a:pt x="127" y="713"/>
                </a:moveTo>
                <a:cubicBezTo>
                  <a:pt x="110" y="713"/>
                  <a:pt x="100" y="738"/>
                  <a:pt x="118" y="745"/>
                </a:cubicBezTo>
                <a:cubicBezTo>
                  <a:pt x="128" y="750"/>
                  <a:pt x="136" y="755"/>
                  <a:pt x="147" y="761"/>
                </a:cubicBezTo>
                <a:cubicBezTo>
                  <a:pt x="150" y="763"/>
                  <a:pt x="154" y="763"/>
                  <a:pt x="157" y="763"/>
                </a:cubicBezTo>
                <a:cubicBezTo>
                  <a:pt x="173" y="763"/>
                  <a:pt x="183" y="740"/>
                  <a:pt x="166" y="731"/>
                </a:cubicBezTo>
                <a:cubicBezTo>
                  <a:pt x="155" y="726"/>
                  <a:pt x="146" y="721"/>
                  <a:pt x="135" y="716"/>
                </a:cubicBezTo>
                <a:cubicBezTo>
                  <a:pt x="132" y="714"/>
                  <a:pt x="130" y="713"/>
                  <a:pt x="127" y="713"/>
                </a:cubicBezTo>
                <a:close/>
                <a:moveTo>
                  <a:pt x="19606" y="734"/>
                </a:moveTo>
                <a:cubicBezTo>
                  <a:pt x="19583" y="734"/>
                  <a:pt x="19583" y="770"/>
                  <a:pt x="19606" y="770"/>
                </a:cubicBezTo>
                <a:cubicBezTo>
                  <a:pt x="19630" y="770"/>
                  <a:pt x="19630" y="734"/>
                  <a:pt x="19606" y="734"/>
                </a:cubicBezTo>
                <a:close/>
                <a:moveTo>
                  <a:pt x="5477" y="738"/>
                </a:moveTo>
                <a:cubicBezTo>
                  <a:pt x="5436" y="738"/>
                  <a:pt x="5399" y="790"/>
                  <a:pt x="5436" y="828"/>
                </a:cubicBezTo>
                <a:cubicBezTo>
                  <a:pt x="5441" y="834"/>
                  <a:pt x="5447" y="838"/>
                  <a:pt x="5452" y="843"/>
                </a:cubicBezTo>
                <a:cubicBezTo>
                  <a:pt x="5463" y="854"/>
                  <a:pt x="5475" y="859"/>
                  <a:pt x="5488" y="859"/>
                </a:cubicBezTo>
                <a:cubicBezTo>
                  <a:pt x="5529" y="859"/>
                  <a:pt x="5566" y="806"/>
                  <a:pt x="5528" y="769"/>
                </a:cubicBezTo>
                <a:lnTo>
                  <a:pt x="5513" y="753"/>
                </a:lnTo>
                <a:cubicBezTo>
                  <a:pt x="5501" y="742"/>
                  <a:pt x="5489" y="738"/>
                  <a:pt x="5477" y="738"/>
                </a:cubicBezTo>
                <a:close/>
                <a:moveTo>
                  <a:pt x="16152" y="755"/>
                </a:moveTo>
                <a:cubicBezTo>
                  <a:pt x="16134" y="755"/>
                  <a:pt x="16116" y="767"/>
                  <a:pt x="16116" y="790"/>
                </a:cubicBezTo>
                <a:lnTo>
                  <a:pt x="16116" y="834"/>
                </a:lnTo>
                <a:cubicBezTo>
                  <a:pt x="16116" y="857"/>
                  <a:pt x="16134" y="868"/>
                  <a:pt x="16152" y="868"/>
                </a:cubicBezTo>
                <a:cubicBezTo>
                  <a:pt x="16170" y="868"/>
                  <a:pt x="16188" y="857"/>
                  <a:pt x="16188" y="834"/>
                </a:cubicBezTo>
                <a:lnTo>
                  <a:pt x="16188" y="790"/>
                </a:lnTo>
                <a:cubicBezTo>
                  <a:pt x="16188" y="767"/>
                  <a:pt x="16170" y="755"/>
                  <a:pt x="16152" y="755"/>
                </a:cubicBezTo>
                <a:close/>
                <a:moveTo>
                  <a:pt x="16334" y="726"/>
                </a:moveTo>
                <a:cubicBezTo>
                  <a:pt x="16313" y="726"/>
                  <a:pt x="16291" y="744"/>
                  <a:pt x="16296" y="770"/>
                </a:cubicBezTo>
                <a:lnTo>
                  <a:pt x="16311" y="844"/>
                </a:lnTo>
                <a:cubicBezTo>
                  <a:pt x="16315" y="863"/>
                  <a:pt x="16328" y="871"/>
                  <a:pt x="16342" y="871"/>
                </a:cubicBezTo>
                <a:cubicBezTo>
                  <a:pt x="16363" y="871"/>
                  <a:pt x="16385" y="853"/>
                  <a:pt x="16379" y="827"/>
                </a:cubicBezTo>
                <a:lnTo>
                  <a:pt x="16364" y="752"/>
                </a:lnTo>
                <a:cubicBezTo>
                  <a:pt x="16360" y="734"/>
                  <a:pt x="16347" y="726"/>
                  <a:pt x="16334" y="726"/>
                </a:cubicBezTo>
                <a:close/>
                <a:moveTo>
                  <a:pt x="20761" y="768"/>
                </a:moveTo>
                <a:cubicBezTo>
                  <a:pt x="20751" y="768"/>
                  <a:pt x="20742" y="772"/>
                  <a:pt x="20735" y="779"/>
                </a:cubicBezTo>
                <a:cubicBezTo>
                  <a:pt x="20721" y="794"/>
                  <a:pt x="20722" y="815"/>
                  <a:pt x="20735" y="829"/>
                </a:cubicBezTo>
                <a:cubicBezTo>
                  <a:pt x="20756" y="854"/>
                  <a:pt x="20776" y="879"/>
                  <a:pt x="20797" y="904"/>
                </a:cubicBezTo>
                <a:cubicBezTo>
                  <a:pt x="20803" y="911"/>
                  <a:pt x="20812" y="914"/>
                  <a:pt x="20821" y="914"/>
                </a:cubicBezTo>
                <a:cubicBezTo>
                  <a:pt x="20831" y="914"/>
                  <a:pt x="20841" y="910"/>
                  <a:pt x="20846" y="904"/>
                </a:cubicBezTo>
                <a:cubicBezTo>
                  <a:pt x="20861" y="889"/>
                  <a:pt x="20860" y="868"/>
                  <a:pt x="20846" y="854"/>
                </a:cubicBezTo>
                <a:cubicBezTo>
                  <a:pt x="20825" y="829"/>
                  <a:pt x="20806" y="804"/>
                  <a:pt x="20785" y="779"/>
                </a:cubicBezTo>
                <a:cubicBezTo>
                  <a:pt x="20779" y="772"/>
                  <a:pt x="20770" y="768"/>
                  <a:pt x="20761" y="768"/>
                </a:cubicBezTo>
                <a:close/>
                <a:moveTo>
                  <a:pt x="9934" y="794"/>
                </a:moveTo>
                <a:cubicBezTo>
                  <a:pt x="9893" y="794"/>
                  <a:pt x="9857" y="847"/>
                  <a:pt x="9894" y="884"/>
                </a:cubicBezTo>
                <a:lnTo>
                  <a:pt x="9909" y="900"/>
                </a:lnTo>
                <a:cubicBezTo>
                  <a:pt x="9921" y="911"/>
                  <a:pt x="9933" y="916"/>
                  <a:pt x="9946" y="916"/>
                </a:cubicBezTo>
                <a:cubicBezTo>
                  <a:pt x="9986" y="916"/>
                  <a:pt x="10023" y="863"/>
                  <a:pt x="9985" y="826"/>
                </a:cubicBezTo>
                <a:lnTo>
                  <a:pt x="9970" y="810"/>
                </a:lnTo>
                <a:cubicBezTo>
                  <a:pt x="9959" y="798"/>
                  <a:pt x="9946" y="794"/>
                  <a:pt x="9934" y="794"/>
                </a:cubicBezTo>
                <a:close/>
                <a:moveTo>
                  <a:pt x="12354" y="851"/>
                </a:moveTo>
                <a:cubicBezTo>
                  <a:pt x="12342" y="851"/>
                  <a:pt x="12330" y="864"/>
                  <a:pt x="12337" y="879"/>
                </a:cubicBezTo>
                <a:cubicBezTo>
                  <a:pt x="12342" y="889"/>
                  <a:pt x="12348" y="899"/>
                  <a:pt x="12352" y="909"/>
                </a:cubicBezTo>
                <a:cubicBezTo>
                  <a:pt x="12356" y="916"/>
                  <a:pt x="12361" y="918"/>
                  <a:pt x="12366" y="918"/>
                </a:cubicBezTo>
                <a:cubicBezTo>
                  <a:pt x="12378" y="918"/>
                  <a:pt x="12390" y="905"/>
                  <a:pt x="12383" y="890"/>
                </a:cubicBezTo>
                <a:cubicBezTo>
                  <a:pt x="12377" y="880"/>
                  <a:pt x="12371" y="870"/>
                  <a:pt x="12367" y="860"/>
                </a:cubicBezTo>
                <a:cubicBezTo>
                  <a:pt x="12364" y="854"/>
                  <a:pt x="12359" y="851"/>
                  <a:pt x="12354" y="851"/>
                </a:cubicBezTo>
                <a:close/>
                <a:moveTo>
                  <a:pt x="11842" y="801"/>
                </a:moveTo>
                <a:cubicBezTo>
                  <a:pt x="11833" y="801"/>
                  <a:pt x="11824" y="804"/>
                  <a:pt x="11815" y="808"/>
                </a:cubicBezTo>
                <a:cubicBezTo>
                  <a:pt x="11805" y="813"/>
                  <a:pt x="11795" y="818"/>
                  <a:pt x="11785" y="823"/>
                </a:cubicBezTo>
                <a:cubicBezTo>
                  <a:pt x="11758" y="837"/>
                  <a:pt x="11752" y="872"/>
                  <a:pt x="11765" y="897"/>
                </a:cubicBezTo>
                <a:cubicBezTo>
                  <a:pt x="11775" y="914"/>
                  <a:pt x="11793" y="923"/>
                  <a:pt x="11811" y="923"/>
                </a:cubicBezTo>
                <a:cubicBezTo>
                  <a:pt x="11820" y="923"/>
                  <a:pt x="11829" y="921"/>
                  <a:pt x="11838" y="917"/>
                </a:cubicBezTo>
                <a:cubicBezTo>
                  <a:pt x="11848" y="910"/>
                  <a:pt x="11858" y="905"/>
                  <a:pt x="11868" y="901"/>
                </a:cubicBezTo>
                <a:cubicBezTo>
                  <a:pt x="11895" y="888"/>
                  <a:pt x="11901" y="853"/>
                  <a:pt x="11888" y="828"/>
                </a:cubicBezTo>
                <a:cubicBezTo>
                  <a:pt x="11878" y="810"/>
                  <a:pt x="11860" y="801"/>
                  <a:pt x="11842" y="801"/>
                </a:cubicBezTo>
                <a:close/>
                <a:moveTo>
                  <a:pt x="2859" y="854"/>
                </a:moveTo>
                <a:cubicBezTo>
                  <a:pt x="2813" y="854"/>
                  <a:pt x="2813" y="925"/>
                  <a:pt x="2859" y="925"/>
                </a:cubicBezTo>
                <a:lnTo>
                  <a:pt x="2875" y="925"/>
                </a:lnTo>
                <a:cubicBezTo>
                  <a:pt x="2921" y="925"/>
                  <a:pt x="2921" y="854"/>
                  <a:pt x="2875" y="854"/>
                </a:cubicBezTo>
                <a:close/>
                <a:moveTo>
                  <a:pt x="12877" y="817"/>
                </a:moveTo>
                <a:cubicBezTo>
                  <a:pt x="12809" y="817"/>
                  <a:pt x="12809" y="925"/>
                  <a:pt x="12877" y="925"/>
                </a:cubicBezTo>
                <a:lnTo>
                  <a:pt x="12907" y="925"/>
                </a:lnTo>
                <a:cubicBezTo>
                  <a:pt x="12975" y="925"/>
                  <a:pt x="12977" y="817"/>
                  <a:pt x="12907" y="817"/>
                </a:cubicBezTo>
                <a:close/>
                <a:moveTo>
                  <a:pt x="14891" y="828"/>
                </a:moveTo>
                <a:cubicBezTo>
                  <a:pt x="14873" y="828"/>
                  <a:pt x="14855" y="839"/>
                  <a:pt x="14855" y="862"/>
                </a:cubicBezTo>
                <a:lnTo>
                  <a:pt x="14855" y="892"/>
                </a:lnTo>
                <a:cubicBezTo>
                  <a:pt x="14855" y="915"/>
                  <a:pt x="14872" y="926"/>
                  <a:pt x="14890" y="926"/>
                </a:cubicBezTo>
                <a:cubicBezTo>
                  <a:pt x="14908" y="926"/>
                  <a:pt x="14926" y="915"/>
                  <a:pt x="14926" y="892"/>
                </a:cubicBezTo>
                <a:lnTo>
                  <a:pt x="14926" y="862"/>
                </a:lnTo>
                <a:cubicBezTo>
                  <a:pt x="14926" y="839"/>
                  <a:pt x="14909" y="828"/>
                  <a:pt x="14891" y="828"/>
                </a:cubicBezTo>
                <a:close/>
                <a:moveTo>
                  <a:pt x="18870" y="899"/>
                </a:moveTo>
                <a:cubicBezTo>
                  <a:pt x="18845" y="899"/>
                  <a:pt x="18845" y="933"/>
                  <a:pt x="18870" y="933"/>
                </a:cubicBezTo>
                <a:lnTo>
                  <a:pt x="18885" y="933"/>
                </a:lnTo>
                <a:cubicBezTo>
                  <a:pt x="18908" y="933"/>
                  <a:pt x="18908" y="899"/>
                  <a:pt x="18885" y="899"/>
                </a:cubicBezTo>
                <a:close/>
                <a:moveTo>
                  <a:pt x="22310" y="861"/>
                </a:moveTo>
                <a:cubicBezTo>
                  <a:pt x="22293" y="861"/>
                  <a:pt x="22275" y="873"/>
                  <a:pt x="22275" y="896"/>
                </a:cubicBezTo>
                <a:lnTo>
                  <a:pt x="22275" y="926"/>
                </a:lnTo>
                <a:cubicBezTo>
                  <a:pt x="22275" y="949"/>
                  <a:pt x="22293" y="961"/>
                  <a:pt x="22310" y="961"/>
                </a:cubicBezTo>
                <a:cubicBezTo>
                  <a:pt x="22328" y="961"/>
                  <a:pt x="22346" y="949"/>
                  <a:pt x="22346" y="926"/>
                </a:cubicBezTo>
                <a:lnTo>
                  <a:pt x="22346" y="896"/>
                </a:lnTo>
                <a:cubicBezTo>
                  <a:pt x="22346" y="873"/>
                  <a:pt x="22328" y="861"/>
                  <a:pt x="22310" y="861"/>
                </a:cubicBezTo>
                <a:close/>
                <a:moveTo>
                  <a:pt x="6632" y="880"/>
                </a:moveTo>
                <a:cubicBezTo>
                  <a:pt x="6615" y="880"/>
                  <a:pt x="6597" y="892"/>
                  <a:pt x="6597" y="915"/>
                </a:cubicBezTo>
                <a:lnTo>
                  <a:pt x="6597" y="930"/>
                </a:lnTo>
                <a:cubicBezTo>
                  <a:pt x="6596" y="952"/>
                  <a:pt x="6613" y="963"/>
                  <a:pt x="6631" y="963"/>
                </a:cubicBezTo>
                <a:cubicBezTo>
                  <a:pt x="6649" y="963"/>
                  <a:pt x="6667" y="952"/>
                  <a:pt x="6667" y="930"/>
                </a:cubicBezTo>
                <a:lnTo>
                  <a:pt x="6667" y="915"/>
                </a:lnTo>
                <a:cubicBezTo>
                  <a:pt x="6667" y="892"/>
                  <a:pt x="6650" y="880"/>
                  <a:pt x="6632" y="880"/>
                </a:cubicBezTo>
                <a:close/>
                <a:moveTo>
                  <a:pt x="14740" y="886"/>
                </a:moveTo>
                <a:cubicBezTo>
                  <a:pt x="14723" y="886"/>
                  <a:pt x="14705" y="898"/>
                  <a:pt x="14705" y="921"/>
                </a:cubicBezTo>
                <a:lnTo>
                  <a:pt x="14705" y="937"/>
                </a:lnTo>
                <a:cubicBezTo>
                  <a:pt x="14705" y="960"/>
                  <a:pt x="14723" y="971"/>
                  <a:pt x="14740" y="971"/>
                </a:cubicBezTo>
                <a:cubicBezTo>
                  <a:pt x="14758" y="971"/>
                  <a:pt x="14776" y="960"/>
                  <a:pt x="14776" y="937"/>
                </a:cubicBezTo>
                <a:lnTo>
                  <a:pt x="14776" y="921"/>
                </a:lnTo>
                <a:cubicBezTo>
                  <a:pt x="14776" y="898"/>
                  <a:pt x="14758" y="886"/>
                  <a:pt x="14740" y="886"/>
                </a:cubicBezTo>
                <a:close/>
                <a:moveTo>
                  <a:pt x="7699" y="897"/>
                </a:moveTo>
                <a:cubicBezTo>
                  <a:pt x="7672" y="897"/>
                  <a:pt x="7648" y="932"/>
                  <a:pt x="7673" y="958"/>
                </a:cubicBezTo>
                <a:lnTo>
                  <a:pt x="7689" y="973"/>
                </a:lnTo>
                <a:cubicBezTo>
                  <a:pt x="7696" y="981"/>
                  <a:pt x="7704" y="984"/>
                  <a:pt x="7712" y="984"/>
                </a:cubicBezTo>
                <a:cubicBezTo>
                  <a:pt x="7740" y="984"/>
                  <a:pt x="7764" y="947"/>
                  <a:pt x="7739" y="923"/>
                </a:cubicBezTo>
                <a:lnTo>
                  <a:pt x="7723" y="907"/>
                </a:lnTo>
                <a:cubicBezTo>
                  <a:pt x="7716" y="900"/>
                  <a:pt x="7707" y="897"/>
                  <a:pt x="7699" y="897"/>
                </a:cubicBezTo>
                <a:close/>
                <a:moveTo>
                  <a:pt x="13904" y="850"/>
                </a:moveTo>
                <a:cubicBezTo>
                  <a:pt x="13868" y="850"/>
                  <a:pt x="13830" y="889"/>
                  <a:pt x="13854" y="931"/>
                </a:cubicBezTo>
                <a:cubicBezTo>
                  <a:pt x="13874" y="967"/>
                  <a:pt x="13905" y="984"/>
                  <a:pt x="13944" y="988"/>
                </a:cubicBezTo>
                <a:cubicBezTo>
                  <a:pt x="13945" y="988"/>
                  <a:pt x="13947" y="988"/>
                  <a:pt x="13948" y="988"/>
                </a:cubicBezTo>
                <a:cubicBezTo>
                  <a:pt x="13976" y="988"/>
                  <a:pt x="13998" y="960"/>
                  <a:pt x="13998" y="933"/>
                </a:cubicBezTo>
                <a:cubicBezTo>
                  <a:pt x="13998" y="904"/>
                  <a:pt x="13975" y="885"/>
                  <a:pt x="13948" y="880"/>
                </a:cubicBezTo>
                <a:cubicBezTo>
                  <a:pt x="13947" y="879"/>
                  <a:pt x="13947" y="878"/>
                  <a:pt x="13946" y="876"/>
                </a:cubicBezTo>
                <a:cubicBezTo>
                  <a:pt x="13936" y="857"/>
                  <a:pt x="13920" y="850"/>
                  <a:pt x="13904" y="850"/>
                </a:cubicBezTo>
                <a:close/>
                <a:moveTo>
                  <a:pt x="16602" y="920"/>
                </a:moveTo>
                <a:cubicBezTo>
                  <a:pt x="16555" y="920"/>
                  <a:pt x="16555" y="990"/>
                  <a:pt x="16602" y="990"/>
                </a:cubicBezTo>
                <a:lnTo>
                  <a:pt x="16617" y="990"/>
                </a:lnTo>
                <a:cubicBezTo>
                  <a:pt x="16618" y="990"/>
                  <a:pt x="16618" y="990"/>
                  <a:pt x="16618" y="990"/>
                </a:cubicBezTo>
                <a:cubicBezTo>
                  <a:pt x="16662" y="990"/>
                  <a:pt x="16662" y="920"/>
                  <a:pt x="16617" y="920"/>
                </a:cubicBezTo>
                <a:close/>
                <a:moveTo>
                  <a:pt x="18192" y="927"/>
                </a:moveTo>
                <a:cubicBezTo>
                  <a:pt x="18181" y="927"/>
                  <a:pt x="18169" y="940"/>
                  <a:pt x="18176" y="954"/>
                </a:cubicBezTo>
                <a:cubicBezTo>
                  <a:pt x="18181" y="965"/>
                  <a:pt x="18187" y="974"/>
                  <a:pt x="18192" y="985"/>
                </a:cubicBezTo>
                <a:cubicBezTo>
                  <a:pt x="18195" y="991"/>
                  <a:pt x="18200" y="994"/>
                  <a:pt x="18206" y="994"/>
                </a:cubicBezTo>
                <a:cubicBezTo>
                  <a:pt x="18217" y="994"/>
                  <a:pt x="18229" y="981"/>
                  <a:pt x="18222" y="967"/>
                </a:cubicBezTo>
                <a:cubicBezTo>
                  <a:pt x="18217" y="956"/>
                  <a:pt x="18212" y="947"/>
                  <a:pt x="18206" y="937"/>
                </a:cubicBezTo>
                <a:cubicBezTo>
                  <a:pt x="18203" y="930"/>
                  <a:pt x="18198" y="927"/>
                  <a:pt x="18192" y="927"/>
                </a:cubicBezTo>
                <a:close/>
                <a:moveTo>
                  <a:pt x="13508" y="927"/>
                </a:moveTo>
                <a:cubicBezTo>
                  <a:pt x="13462" y="927"/>
                  <a:pt x="13462" y="998"/>
                  <a:pt x="13508" y="998"/>
                </a:cubicBezTo>
                <a:cubicBezTo>
                  <a:pt x="13554" y="998"/>
                  <a:pt x="13554" y="927"/>
                  <a:pt x="13508" y="927"/>
                </a:cubicBezTo>
                <a:close/>
                <a:moveTo>
                  <a:pt x="15552" y="884"/>
                </a:moveTo>
                <a:cubicBezTo>
                  <a:pt x="15511" y="884"/>
                  <a:pt x="15474" y="937"/>
                  <a:pt x="15511" y="974"/>
                </a:cubicBezTo>
                <a:lnTo>
                  <a:pt x="15527" y="990"/>
                </a:lnTo>
                <a:cubicBezTo>
                  <a:pt x="15538" y="1001"/>
                  <a:pt x="15551" y="1006"/>
                  <a:pt x="15563" y="1006"/>
                </a:cubicBezTo>
                <a:cubicBezTo>
                  <a:pt x="15604" y="1006"/>
                  <a:pt x="15640" y="953"/>
                  <a:pt x="15603" y="916"/>
                </a:cubicBezTo>
                <a:lnTo>
                  <a:pt x="15587" y="900"/>
                </a:lnTo>
                <a:cubicBezTo>
                  <a:pt x="15576" y="889"/>
                  <a:pt x="15564" y="884"/>
                  <a:pt x="15552" y="884"/>
                </a:cubicBezTo>
                <a:close/>
                <a:moveTo>
                  <a:pt x="21737" y="870"/>
                </a:moveTo>
                <a:cubicBezTo>
                  <a:pt x="21719" y="870"/>
                  <a:pt x="21700" y="880"/>
                  <a:pt x="21691" y="897"/>
                </a:cubicBezTo>
                <a:cubicBezTo>
                  <a:pt x="21686" y="907"/>
                  <a:pt x="21680" y="917"/>
                  <a:pt x="21675" y="927"/>
                </a:cubicBezTo>
                <a:cubicBezTo>
                  <a:pt x="21662" y="953"/>
                  <a:pt x="21668" y="985"/>
                  <a:pt x="21695" y="1000"/>
                </a:cubicBezTo>
                <a:cubicBezTo>
                  <a:pt x="21703" y="1005"/>
                  <a:pt x="21712" y="1008"/>
                  <a:pt x="21722" y="1008"/>
                </a:cubicBezTo>
                <a:cubicBezTo>
                  <a:pt x="21741" y="1008"/>
                  <a:pt x="21760" y="998"/>
                  <a:pt x="21768" y="981"/>
                </a:cubicBezTo>
                <a:cubicBezTo>
                  <a:pt x="21774" y="970"/>
                  <a:pt x="21779" y="962"/>
                  <a:pt x="21784" y="951"/>
                </a:cubicBezTo>
                <a:cubicBezTo>
                  <a:pt x="21798" y="925"/>
                  <a:pt x="21792" y="894"/>
                  <a:pt x="21764" y="878"/>
                </a:cubicBezTo>
                <a:cubicBezTo>
                  <a:pt x="21756" y="873"/>
                  <a:pt x="21747" y="870"/>
                  <a:pt x="21737" y="870"/>
                </a:cubicBezTo>
                <a:close/>
                <a:moveTo>
                  <a:pt x="24322" y="940"/>
                </a:moveTo>
                <a:cubicBezTo>
                  <a:pt x="24314" y="940"/>
                  <a:pt x="24306" y="944"/>
                  <a:pt x="24298" y="951"/>
                </a:cubicBezTo>
                <a:lnTo>
                  <a:pt x="24283" y="967"/>
                </a:lnTo>
                <a:cubicBezTo>
                  <a:pt x="24258" y="992"/>
                  <a:pt x="24282" y="1027"/>
                  <a:pt x="24309" y="1027"/>
                </a:cubicBezTo>
                <a:cubicBezTo>
                  <a:pt x="24317" y="1027"/>
                  <a:pt x="24326" y="1024"/>
                  <a:pt x="24333" y="1016"/>
                </a:cubicBezTo>
                <a:lnTo>
                  <a:pt x="24349" y="1000"/>
                </a:lnTo>
                <a:cubicBezTo>
                  <a:pt x="24374" y="976"/>
                  <a:pt x="24349" y="940"/>
                  <a:pt x="24322" y="940"/>
                </a:cubicBezTo>
                <a:close/>
                <a:moveTo>
                  <a:pt x="11044" y="954"/>
                </a:moveTo>
                <a:cubicBezTo>
                  <a:pt x="11038" y="954"/>
                  <a:pt x="11033" y="956"/>
                  <a:pt x="11029" y="962"/>
                </a:cubicBezTo>
                <a:cubicBezTo>
                  <a:pt x="11016" y="978"/>
                  <a:pt x="11000" y="991"/>
                  <a:pt x="10981" y="998"/>
                </a:cubicBezTo>
                <a:cubicBezTo>
                  <a:pt x="10961" y="1006"/>
                  <a:pt x="10966" y="1034"/>
                  <a:pt x="10982" y="1034"/>
                </a:cubicBezTo>
                <a:cubicBezTo>
                  <a:pt x="10984" y="1034"/>
                  <a:pt x="10986" y="1034"/>
                  <a:pt x="10989" y="1033"/>
                </a:cubicBezTo>
                <a:cubicBezTo>
                  <a:pt x="11018" y="1021"/>
                  <a:pt x="11041" y="1005"/>
                  <a:pt x="11060" y="980"/>
                </a:cubicBezTo>
                <a:cubicBezTo>
                  <a:pt x="11069" y="967"/>
                  <a:pt x="11056" y="954"/>
                  <a:pt x="11044" y="954"/>
                </a:cubicBezTo>
                <a:close/>
                <a:moveTo>
                  <a:pt x="16840" y="995"/>
                </a:moveTo>
                <a:cubicBezTo>
                  <a:pt x="16795" y="995"/>
                  <a:pt x="16795" y="1066"/>
                  <a:pt x="16840" y="1066"/>
                </a:cubicBezTo>
                <a:lnTo>
                  <a:pt x="16856" y="1066"/>
                </a:lnTo>
                <a:cubicBezTo>
                  <a:pt x="16902" y="1066"/>
                  <a:pt x="16902" y="995"/>
                  <a:pt x="16856" y="995"/>
                </a:cubicBezTo>
                <a:close/>
                <a:moveTo>
                  <a:pt x="666" y="967"/>
                </a:moveTo>
                <a:cubicBezTo>
                  <a:pt x="661" y="967"/>
                  <a:pt x="655" y="969"/>
                  <a:pt x="649" y="972"/>
                </a:cubicBezTo>
                <a:cubicBezTo>
                  <a:pt x="633" y="981"/>
                  <a:pt x="624" y="1005"/>
                  <a:pt x="636" y="1020"/>
                </a:cubicBezTo>
                <a:cubicBezTo>
                  <a:pt x="652" y="1040"/>
                  <a:pt x="665" y="1061"/>
                  <a:pt x="680" y="1080"/>
                </a:cubicBezTo>
                <a:cubicBezTo>
                  <a:pt x="688" y="1091"/>
                  <a:pt x="700" y="1098"/>
                  <a:pt x="712" y="1098"/>
                </a:cubicBezTo>
                <a:cubicBezTo>
                  <a:pt x="717" y="1098"/>
                  <a:pt x="723" y="1097"/>
                  <a:pt x="728" y="1094"/>
                </a:cubicBezTo>
                <a:cubicBezTo>
                  <a:pt x="744" y="1085"/>
                  <a:pt x="753" y="1061"/>
                  <a:pt x="742" y="1046"/>
                </a:cubicBezTo>
                <a:cubicBezTo>
                  <a:pt x="726" y="1026"/>
                  <a:pt x="712" y="1005"/>
                  <a:pt x="697" y="985"/>
                </a:cubicBezTo>
                <a:cubicBezTo>
                  <a:pt x="689" y="974"/>
                  <a:pt x="678" y="967"/>
                  <a:pt x="666" y="967"/>
                </a:cubicBezTo>
                <a:close/>
                <a:moveTo>
                  <a:pt x="12116" y="935"/>
                </a:moveTo>
                <a:cubicBezTo>
                  <a:pt x="12076" y="935"/>
                  <a:pt x="12040" y="988"/>
                  <a:pt x="12076" y="1026"/>
                </a:cubicBezTo>
                <a:cubicBezTo>
                  <a:pt x="12099" y="1051"/>
                  <a:pt x="12124" y="1075"/>
                  <a:pt x="12149" y="1101"/>
                </a:cubicBezTo>
                <a:cubicBezTo>
                  <a:pt x="12160" y="1112"/>
                  <a:pt x="12172" y="1117"/>
                  <a:pt x="12184" y="1117"/>
                </a:cubicBezTo>
                <a:cubicBezTo>
                  <a:pt x="12225" y="1117"/>
                  <a:pt x="12261" y="1064"/>
                  <a:pt x="12225" y="1027"/>
                </a:cubicBezTo>
                <a:cubicBezTo>
                  <a:pt x="12200" y="1002"/>
                  <a:pt x="12176" y="975"/>
                  <a:pt x="12151" y="951"/>
                </a:cubicBezTo>
                <a:cubicBezTo>
                  <a:pt x="12141" y="940"/>
                  <a:pt x="12128" y="935"/>
                  <a:pt x="12116" y="935"/>
                </a:cubicBezTo>
                <a:close/>
                <a:moveTo>
                  <a:pt x="2013" y="968"/>
                </a:moveTo>
                <a:cubicBezTo>
                  <a:pt x="1997" y="968"/>
                  <a:pt x="1981" y="975"/>
                  <a:pt x="1970" y="993"/>
                </a:cubicBezTo>
                <a:cubicBezTo>
                  <a:pt x="1961" y="1009"/>
                  <a:pt x="1952" y="1025"/>
                  <a:pt x="1943" y="1038"/>
                </a:cubicBezTo>
                <a:cubicBezTo>
                  <a:pt x="1917" y="1080"/>
                  <a:pt x="1954" y="1119"/>
                  <a:pt x="1991" y="1119"/>
                </a:cubicBezTo>
                <a:cubicBezTo>
                  <a:pt x="2007" y="1119"/>
                  <a:pt x="2024" y="1112"/>
                  <a:pt x="2035" y="1094"/>
                </a:cubicBezTo>
                <a:cubicBezTo>
                  <a:pt x="2043" y="1078"/>
                  <a:pt x="2053" y="1062"/>
                  <a:pt x="2062" y="1048"/>
                </a:cubicBezTo>
                <a:cubicBezTo>
                  <a:pt x="2087" y="1007"/>
                  <a:pt x="2050" y="968"/>
                  <a:pt x="2013" y="968"/>
                </a:cubicBezTo>
                <a:close/>
                <a:moveTo>
                  <a:pt x="3596" y="1039"/>
                </a:moveTo>
                <a:cubicBezTo>
                  <a:pt x="3587" y="1039"/>
                  <a:pt x="3578" y="1045"/>
                  <a:pt x="3578" y="1057"/>
                </a:cubicBezTo>
                <a:lnTo>
                  <a:pt x="3578" y="1131"/>
                </a:lnTo>
                <a:cubicBezTo>
                  <a:pt x="3578" y="1142"/>
                  <a:pt x="3587" y="1148"/>
                  <a:pt x="3596" y="1148"/>
                </a:cubicBezTo>
                <a:cubicBezTo>
                  <a:pt x="3605" y="1148"/>
                  <a:pt x="3613" y="1142"/>
                  <a:pt x="3613" y="1131"/>
                </a:cubicBezTo>
                <a:lnTo>
                  <a:pt x="3613" y="1057"/>
                </a:lnTo>
                <a:cubicBezTo>
                  <a:pt x="3613" y="1045"/>
                  <a:pt x="3605" y="1039"/>
                  <a:pt x="3596" y="1039"/>
                </a:cubicBezTo>
                <a:close/>
                <a:moveTo>
                  <a:pt x="15868" y="1025"/>
                </a:moveTo>
                <a:cubicBezTo>
                  <a:pt x="15847" y="1025"/>
                  <a:pt x="15826" y="1042"/>
                  <a:pt x="15833" y="1069"/>
                </a:cubicBezTo>
                <a:cubicBezTo>
                  <a:pt x="15838" y="1088"/>
                  <a:pt x="15843" y="1108"/>
                  <a:pt x="15848" y="1129"/>
                </a:cubicBezTo>
                <a:cubicBezTo>
                  <a:pt x="15853" y="1147"/>
                  <a:pt x="15867" y="1155"/>
                  <a:pt x="15881" y="1155"/>
                </a:cubicBezTo>
                <a:cubicBezTo>
                  <a:pt x="15902" y="1155"/>
                  <a:pt x="15923" y="1137"/>
                  <a:pt x="15916" y="1110"/>
                </a:cubicBezTo>
                <a:cubicBezTo>
                  <a:pt x="15910" y="1091"/>
                  <a:pt x="15906" y="1070"/>
                  <a:pt x="15901" y="1051"/>
                </a:cubicBezTo>
                <a:cubicBezTo>
                  <a:pt x="15896" y="1033"/>
                  <a:pt x="15882" y="1025"/>
                  <a:pt x="15868" y="1025"/>
                </a:cubicBezTo>
                <a:close/>
                <a:moveTo>
                  <a:pt x="8941" y="1113"/>
                </a:moveTo>
                <a:cubicBezTo>
                  <a:pt x="8925" y="1113"/>
                  <a:pt x="8914" y="1137"/>
                  <a:pt x="8931" y="1145"/>
                </a:cubicBezTo>
                <a:cubicBezTo>
                  <a:pt x="8942" y="1150"/>
                  <a:pt x="8951" y="1156"/>
                  <a:pt x="8961" y="1161"/>
                </a:cubicBezTo>
                <a:cubicBezTo>
                  <a:pt x="8964" y="1162"/>
                  <a:pt x="8967" y="1163"/>
                  <a:pt x="8970" y="1163"/>
                </a:cubicBezTo>
                <a:cubicBezTo>
                  <a:pt x="8986" y="1163"/>
                  <a:pt x="8996" y="1139"/>
                  <a:pt x="8980" y="1130"/>
                </a:cubicBezTo>
                <a:cubicBezTo>
                  <a:pt x="8970" y="1125"/>
                  <a:pt x="8960" y="1120"/>
                  <a:pt x="8950" y="1115"/>
                </a:cubicBezTo>
                <a:cubicBezTo>
                  <a:pt x="8947" y="1113"/>
                  <a:pt x="8944" y="1113"/>
                  <a:pt x="8941" y="1113"/>
                </a:cubicBezTo>
                <a:close/>
                <a:moveTo>
                  <a:pt x="8342" y="1091"/>
                </a:moveTo>
                <a:cubicBezTo>
                  <a:pt x="8329" y="1091"/>
                  <a:pt x="8315" y="1099"/>
                  <a:pt x="8309" y="1109"/>
                </a:cubicBezTo>
                <a:cubicBezTo>
                  <a:pt x="8299" y="1127"/>
                  <a:pt x="8307" y="1146"/>
                  <a:pt x="8322" y="1158"/>
                </a:cubicBezTo>
                <a:cubicBezTo>
                  <a:pt x="8342" y="1173"/>
                  <a:pt x="8361" y="1188"/>
                  <a:pt x="8382" y="1203"/>
                </a:cubicBezTo>
                <a:cubicBezTo>
                  <a:pt x="8387" y="1206"/>
                  <a:pt x="8393" y="1208"/>
                  <a:pt x="8398" y="1208"/>
                </a:cubicBezTo>
                <a:cubicBezTo>
                  <a:pt x="8411" y="1208"/>
                  <a:pt x="8425" y="1200"/>
                  <a:pt x="8431" y="1189"/>
                </a:cubicBezTo>
                <a:cubicBezTo>
                  <a:pt x="8442" y="1171"/>
                  <a:pt x="8433" y="1152"/>
                  <a:pt x="8418" y="1141"/>
                </a:cubicBezTo>
                <a:cubicBezTo>
                  <a:pt x="8398" y="1125"/>
                  <a:pt x="8379" y="1110"/>
                  <a:pt x="8358" y="1096"/>
                </a:cubicBezTo>
                <a:cubicBezTo>
                  <a:pt x="8353" y="1093"/>
                  <a:pt x="8348" y="1091"/>
                  <a:pt x="8342" y="1091"/>
                </a:cubicBezTo>
                <a:close/>
                <a:moveTo>
                  <a:pt x="3160" y="1141"/>
                </a:moveTo>
                <a:cubicBezTo>
                  <a:pt x="3143" y="1141"/>
                  <a:pt x="3125" y="1152"/>
                  <a:pt x="3125" y="1174"/>
                </a:cubicBezTo>
                <a:lnTo>
                  <a:pt x="3125" y="1190"/>
                </a:lnTo>
                <a:cubicBezTo>
                  <a:pt x="3125" y="1213"/>
                  <a:pt x="3143" y="1225"/>
                  <a:pt x="3160" y="1225"/>
                </a:cubicBezTo>
                <a:cubicBezTo>
                  <a:pt x="3178" y="1225"/>
                  <a:pt x="3195" y="1213"/>
                  <a:pt x="3195" y="1190"/>
                </a:cubicBezTo>
                <a:lnTo>
                  <a:pt x="3195" y="1174"/>
                </a:lnTo>
                <a:cubicBezTo>
                  <a:pt x="3195" y="1152"/>
                  <a:pt x="3178" y="1141"/>
                  <a:pt x="3160" y="1141"/>
                </a:cubicBezTo>
                <a:close/>
                <a:moveTo>
                  <a:pt x="19516" y="1076"/>
                </a:moveTo>
                <a:cubicBezTo>
                  <a:pt x="19497" y="1076"/>
                  <a:pt x="19479" y="1086"/>
                  <a:pt x="19469" y="1103"/>
                </a:cubicBezTo>
                <a:cubicBezTo>
                  <a:pt x="19453" y="1129"/>
                  <a:pt x="19464" y="1161"/>
                  <a:pt x="19489" y="1176"/>
                </a:cubicBezTo>
                <a:cubicBezTo>
                  <a:pt x="19514" y="1192"/>
                  <a:pt x="19537" y="1208"/>
                  <a:pt x="19562" y="1224"/>
                </a:cubicBezTo>
                <a:cubicBezTo>
                  <a:pt x="19569" y="1228"/>
                  <a:pt x="19577" y="1230"/>
                  <a:pt x="19586" y="1230"/>
                </a:cubicBezTo>
                <a:cubicBezTo>
                  <a:pt x="19605" y="1230"/>
                  <a:pt x="19625" y="1220"/>
                  <a:pt x="19635" y="1204"/>
                </a:cubicBezTo>
                <a:cubicBezTo>
                  <a:pt x="19651" y="1178"/>
                  <a:pt x="19641" y="1146"/>
                  <a:pt x="19615" y="1130"/>
                </a:cubicBezTo>
                <a:cubicBezTo>
                  <a:pt x="19590" y="1115"/>
                  <a:pt x="19567" y="1099"/>
                  <a:pt x="19542" y="1083"/>
                </a:cubicBezTo>
                <a:cubicBezTo>
                  <a:pt x="19534" y="1078"/>
                  <a:pt x="19525" y="1076"/>
                  <a:pt x="19516" y="1076"/>
                </a:cubicBezTo>
                <a:close/>
                <a:moveTo>
                  <a:pt x="23334" y="1104"/>
                </a:moveTo>
                <a:cubicBezTo>
                  <a:pt x="23313" y="1104"/>
                  <a:pt x="23290" y="1122"/>
                  <a:pt x="23297" y="1148"/>
                </a:cubicBezTo>
                <a:cubicBezTo>
                  <a:pt x="23307" y="1190"/>
                  <a:pt x="23334" y="1226"/>
                  <a:pt x="23374" y="1245"/>
                </a:cubicBezTo>
                <a:cubicBezTo>
                  <a:pt x="23380" y="1248"/>
                  <a:pt x="23385" y="1249"/>
                  <a:pt x="23391" y="1249"/>
                </a:cubicBezTo>
                <a:cubicBezTo>
                  <a:pt x="23423" y="1249"/>
                  <a:pt x="23445" y="1201"/>
                  <a:pt x="23409" y="1183"/>
                </a:cubicBezTo>
                <a:cubicBezTo>
                  <a:pt x="23387" y="1171"/>
                  <a:pt x="23371" y="1153"/>
                  <a:pt x="23366" y="1129"/>
                </a:cubicBezTo>
                <a:cubicBezTo>
                  <a:pt x="23361" y="1112"/>
                  <a:pt x="23348" y="1104"/>
                  <a:pt x="23334" y="1104"/>
                </a:cubicBezTo>
                <a:close/>
                <a:moveTo>
                  <a:pt x="7978" y="1168"/>
                </a:moveTo>
                <a:cubicBezTo>
                  <a:pt x="7970" y="1168"/>
                  <a:pt x="7962" y="1171"/>
                  <a:pt x="7955" y="1179"/>
                </a:cubicBezTo>
                <a:lnTo>
                  <a:pt x="7939" y="1194"/>
                </a:lnTo>
                <a:cubicBezTo>
                  <a:pt x="7914" y="1219"/>
                  <a:pt x="7938" y="1255"/>
                  <a:pt x="7965" y="1255"/>
                </a:cubicBezTo>
                <a:cubicBezTo>
                  <a:pt x="7973" y="1255"/>
                  <a:pt x="7981" y="1252"/>
                  <a:pt x="7988" y="1245"/>
                </a:cubicBezTo>
                <a:cubicBezTo>
                  <a:pt x="7993" y="1239"/>
                  <a:pt x="7999" y="1232"/>
                  <a:pt x="8004" y="1229"/>
                </a:cubicBezTo>
                <a:cubicBezTo>
                  <a:pt x="8030" y="1203"/>
                  <a:pt x="8005" y="1168"/>
                  <a:pt x="7978" y="1168"/>
                </a:cubicBezTo>
                <a:close/>
                <a:moveTo>
                  <a:pt x="20371" y="1110"/>
                </a:moveTo>
                <a:cubicBezTo>
                  <a:pt x="20368" y="1110"/>
                  <a:pt x="20365" y="1111"/>
                  <a:pt x="20362" y="1112"/>
                </a:cubicBezTo>
                <a:cubicBezTo>
                  <a:pt x="20347" y="1116"/>
                  <a:pt x="20331" y="1137"/>
                  <a:pt x="20337" y="1156"/>
                </a:cubicBezTo>
                <a:cubicBezTo>
                  <a:pt x="20348" y="1180"/>
                  <a:pt x="20357" y="1205"/>
                  <a:pt x="20368" y="1230"/>
                </a:cubicBezTo>
                <a:cubicBezTo>
                  <a:pt x="20374" y="1245"/>
                  <a:pt x="20386" y="1256"/>
                  <a:pt x="20402" y="1256"/>
                </a:cubicBezTo>
                <a:cubicBezTo>
                  <a:pt x="20404" y="1256"/>
                  <a:pt x="20407" y="1256"/>
                  <a:pt x="20411" y="1255"/>
                </a:cubicBezTo>
                <a:cubicBezTo>
                  <a:pt x="20427" y="1250"/>
                  <a:pt x="20442" y="1229"/>
                  <a:pt x="20436" y="1211"/>
                </a:cubicBezTo>
                <a:cubicBezTo>
                  <a:pt x="20425" y="1187"/>
                  <a:pt x="20416" y="1162"/>
                  <a:pt x="20405" y="1137"/>
                </a:cubicBezTo>
                <a:cubicBezTo>
                  <a:pt x="20398" y="1122"/>
                  <a:pt x="20386" y="1110"/>
                  <a:pt x="20371" y="1110"/>
                </a:cubicBezTo>
                <a:close/>
                <a:moveTo>
                  <a:pt x="14291" y="1137"/>
                </a:moveTo>
                <a:cubicBezTo>
                  <a:pt x="14250" y="1137"/>
                  <a:pt x="14214" y="1190"/>
                  <a:pt x="14251" y="1227"/>
                </a:cubicBezTo>
                <a:lnTo>
                  <a:pt x="14266" y="1242"/>
                </a:lnTo>
                <a:cubicBezTo>
                  <a:pt x="14278" y="1254"/>
                  <a:pt x="14290" y="1258"/>
                  <a:pt x="14302" y="1258"/>
                </a:cubicBezTo>
                <a:cubicBezTo>
                  <a:pt x="14343" y="1258"/>
                  <a:pt x="14380" y="1205"/>
                  <a:pt x="14342" y="1168"/>
                </a:cubicBezTo>
                <a:lnTo>
                  <a:pt x="14326" y="1152"/>
                </a:lnTo>
                <a:cubicBezTo>
                  <a:pt x="14315" y="1141"/>
                  <a:pt x="14303" y="1137"/>
                  <a:pt x="14291" y="1137"/>
                </a:cubicBezTo>
                <a:close/>
                <a:moveTo>
                  <a:pt x="18990" y="1214"/>
                </a:moveTo>
                <a:cubicBezTo>
                  <a:pt x="18977" y="1214"/>
                  <a:pt x="18964" y="1232"/>
                  <a:pt x="18976" y="1245"/>
                </a:cubicBezTo>
                <a:lnTo>
                  <a:pt x="18992" y="1260"/>
                </a:lnTo>
                <a:cubicBezTo>
                  <a:pt x="18996" y="1263"/>
                  <a:pt x="18999" y="1265"/>
                  <a:pt x="19003" y="1265"/>
                </a:cubicBezTo>
                <a:cubicBezTo>
                  <a:pt x="19017" y="1265"/>
                  <a:pt x="19030" y="1247"/>
                  <a:pt x="19017" y="1235"/>
                </a:cubicBezTo>
                <a:lnTo>
                  <a:pt x="19002" y="1219"/>
                </a:lnTo>
                <a:cubicBezTo>
                  <a:pt x="18998" y="1216"/>
                  <a:pt x="18994" y="1214"/>
                  <a:pt x="18990" y="1214"/>
                </a:cubicBezTo>
                <a:close/>
                <a:moveTo>
                  <a:pt x="17335" y="1208"/>
                </a:moveTo>
                <a:cubicBezTo>
                  <a:pt x="17291" y="1208"/>
                  <a:pt x="17292" y="1278"/>
                  <a:pt x="17337" y="1278"/>
                </a:cubicBezTo>
                <a:lnTo>
                  <a:pt x="17367" y="1278"/>
                </a:lnTo>
                <a:cubicBezTo>
                  <a:pt x="17413" y="1278"/>
                  <a:pt x="17413" y="1208"/>
                  <a:pt x="17367" y="1208"/>
                </a:cubicBezTo>
                <a:lnTo>
                  <a:pt x="17337" y="1208"/>
                </a:lnTo>
                <a:cubicBezTo>
                  <a:pt x="17336" y="1208"/>
                  <a:pt x="17336" y="1208"/>
                  <a:pt x="17335" y="1208"/>
                </a:cubicBezTo>
                <a:close/>
                <a:moveTo>
                  <a:pt x="4945" y="1146"/>
                </a:moveTo>
                <a:cubicBezTo>
                  <a:pt x="4939" y="1146"/>
                  <a:pt x="4932" y="1147"/>
                  <a:pt x="4927" y="1150"/>
                </a:cubicBezTo>
                <a:cubicBezTo>
                  <a:pt x="4908" y="1161"/>
                  <a:pt x="4906" y="1182"/>
                  <a:pt x="4913" y="1198"/>
                </a:cubicBezTo>
                <a:cubicBezTo>
                  <a:pt x="4924" y="1224"/>
                  <a:pt x="4934" y="1248"/>
                  <a:pt x="4947" y="1273"/>
                </a:cubicBezTo>
                <a:cubicBezTo>
                  <a:pt x="4952" y="1285"/>
                  <a:pt x="4964" y="1291"/>
                  <a:pt x="4977" y="1291"/>
                </a:cubicBezTo>
                <a:cubicBezTo>
                  <a:pt x="4983" y="1291"/>
                  <a:pt x="4990" y="1289"/>
                  <a:pt x="4995" y="1286"/>
                </a:cubicBezTo>
                <a:cubicBezTo>
                  <a:pt x="5013" y="1276"/>
                  <a:pt x="5016" y="1255"/>
                  <a:pt x="5008" y="1237"/>
                </a:cubicBezTo>
                <a:cubicBezTo>
                  <a:pt x="4997" y="1213"/>
                  <a:pt x="4987" y="1188"/>
                  <a:pt x="4975" y="1163"/>
                </a:cubicBezTo>
                <a:cubicBezTo>
                  <a:pt x="4970" y="1152"/>
                  <a:pt x="4958" y="1146"/>
                  <a:pt x="4945" y="1146"/>
                </a:cubicBezTo>
                <a:close/>
                <a:moveTo>
                  <a:pt x="1492" y="1163"/>
                </a:moveTo>
                <a:cubicBezTo>
                  <a:pt x="1483" y="1163"/>
                  <a:pt x="1474" y="1165"/>
                  <a:pt x="1466" y="1169"/>
                </a:cubicBezTo>
                <a:cubicBezTo>
                  <a:pt x="1440" y="1185"/>
                  <a:pt x="1433" y="1216"/>
                  <a:pt x="1446" y="1242"/>
                </a:cubicBezTo>
                <a:cubicBezTo>
                  <a:pt x="1451" y="1253"/>
                  <a:pt x="1456" y="1262"/>
                  <a:pt x="1462" y="1273"/>
                </a:cubicBezTo>
                <a:cubicBezTo>
                  <a:pt x="1471" y="1290"/>
                  <a:pt x="1490" y="1299"/>
                  <a:pt x="1509" y="1299"/>
                </a:cubicBezTo>
                <a:cubicBezTo>
                  <a:pt x="1518" y="1299"/>
                  <a:pt x="1527" y="1297"/>
                  <a:pt x="1535" y="1293"/>
                </a:cubicBezTo>
                <a:cubicBezTo>
                  <a:pt x="1561" y="1277"/>
                  <a:pt x="1569" y="1246"/>
                  <a:pt x="1555" y="1219"/>
                </a:cubicBezTo>
                <a:cubicBezTo>
                  <a:pt x="1550" y="1209"/>
                  <a:pt x="1544" y="1200"/>
                  <a:pt x="1539" y="1189"/>
                </a:cubicBezTo>
                <a:cubicBezTo>
                  <a:pt x="1530" y="1171"/>
                  <a:pt x="1511" y="1163"/>
                  <a:pt x="1492" y="1163"/>
                </a:cubicBezTo>
                <a:close/>
                <a:moveTo>
                  <a:pt x="11674" y="1253"/>
                </a:moveTo>
                <a:cubicBezTo>
                  <a:pt x="11628" y="1253"/>
                  <a:pt x="11628" y="1324"/>
                  <a:pt x="11674" y="1324"/>
                </a:cubicBezTo>
                <a:lnTo>
                  <a:pt x="11689" y="1324"/>
                </a:lnTo>
                <a:cubicBezTo>
                  <a:pt x="11734" y="1324"/>
                  <a:pt x="11734" y="1253"/>
                  <a:pt x="11689" y="1253"/>
                </a:cubicBezTo>
                <a:close/>
                <a:moveTo>
                  <a:pt x="22550" y="1282"/>
                </a:moveTo>
                <a:cubicBezTo>
                  <a:pt x="22533" y="1282"/>
                  <a:pt x="22515" y="1293"/>
                  <a:pt x="22515" y="1316"/>
                </a:cubicBezTo>
                <a:lnTo>
                  <a:pt x="22515" y="1331"/>
                </a:lnTo>
                <a:cubicBezTo>
                  <a:pt x="22515" y="1355"/>
                  <a:pt x="22533" y="1366"/>
                  <a:pt x="22550" y="1366"/>
                </a:cubicBezTo>
                <a:cubicBezTo>
                  <a:pt x="22568" y="1366"/>
                  <a:pt x="22585" y="1355"/>
                  <a:pt x="22585" y="1331"/>
                </a:cubicBezTo>
                <a:lnTo>
                  <a:pt x="22585" y="1316"/>
                </a:lnTo>
                <a:cubicBezTo>
                  <a:pt x="22585" y="1293"/>
                  <a:pt x="22568" y="1282"/>
                  <a:pt x="22550" y="1282"/>
                </a:cubicBezTo>
                <a:close/>
                <a:moveTo>
                  <a:pt x="17863" y="1270"/>
                </a:moveTo>
                <a:cubicBezTo>
                  <a:pt x="17845" y="1270"/>
                  <a:pt x="17827" y="1281"/>
                  <a:pt x="17827" y="1304"/>
                </a:cubicBezTo>
                <a:lnTo>
                  <a:pt x="17827" y="1335"/>
                </a:lnTo>
                <a:cubicBezTo>
                  <a:pt x="17827" y="1358"/>
                  <a:pt x="17845" y="1369"/>
                  <a:pt x="17862" y="1369"/>
                </a:cubicBezTo>
                <a:cubicBezTo>
                  <a:pt x="17880" y="1369"/>
                  <a:pt x="17897" y="1358"/>
                  <a:pt x="17897" y="1335"/>
                </a:cubicBezTo>
                <a:lnTo>
                  <a:pt x="17897" y="1304"/>
                </a:lnTo>
                <a:cubicBezTo>
                  <a:pt x="17898" y="1281"/>
                  <a:pt x="17880" y="1270"/>
                  <a:pt x="17863" y="1270"/>
                </a:cubicBezTo>
                <a:close/>
                <a:moveTo>
                  <a:pt x="16512" y="1295"/>
                </a:moveTo>
                <a:cubicBezTo>
                  <a:pt x="16485" y="1295"/>
                  <a:pt x="16460" y="1331"/>
                  <a:pt x="16486" y="1356"/>
                </a:cubicBezTo>
                <a:cubicBezTo>
                  <a:pt x="16493" y="1362"/>
                  <a:pt x="16497" y="1367"/>
                  <a:pt x="16502" y="1371"/>
                </a:cubicBezTo>
                <a:cubicBezTo>
                  <a:pt x="16509" y="1379"/>
                  <a:pt x="16517" y="1382"/>
                  <a:pt x="16525" y="1382"/>
                </a:cubicBezTo>
                <a:cubicBezTo>
                  <a:pt x="16553" y="1382"/>
                  <a:pt x="16576" y="1345"/>
                  <a:pt x="16551" y="1321"/>
                </a:cubicBezTo>
                <a:lnTo>
                  <a:pt x="16536" y="1305"/>
                </a:lnTo>
                <a:cubicBezTo>
                  <a:pt x="16528" y="1298"/>
                  <a:pt x="16520" y="1295"/>
                  <a:pt x="16512" y="1295"/>
                </a:cubicBezTo>
                <a:close/>
                <a:moveTo>
                  <a:pt x="15998" y="1260"/>
                </a:moveTo>
                <a:cubicBezTo>
                  <a:pt x="15986" y="1260"/>
                  <a:pt x="15973" y="1265"/>
                  <a:pt x="15962" y="1276"/>
                </a:cubicBezTo>
                <a:lnTo>
                  <a:pt x="15947" y="1292"/>
                </a:lnTo>
                <a:cubicBezTo>
                  <a:pt x="15909" y="1329"/>
                  <a:pt x="15945" y="1383"/>
                  <a:pt x="15986" y="1383"/>
                </a:cubicBezTo>
                <a:cubicBezTo>
                  <a:pt x="15998" y="1383"/>
                  <a:pt x="16010" y="1378"/>
                  <a:pt x="16021" y="1367"/>
                </a:cubicBezTo>
                <a:lnTo>
                  <a:pt x="16037" y="1351"/>
                </a:lnTo>
                <a:cubicBezTo>
                  <a:pt x="16075" y="1314"/>
                  <a:pt x="16039" y="1260"/>
                  <a:pt x="15998" y="1260"/>
                </a:cubicBezTo>
                <a:close/>
                <a:moveTo>
                  <a:pt x="15445" y="1279"/>
                </a:moveTo>
                <a:cubicBezTo>
                  <a:pt x="15427" y="1279"/>
                  <a:pt x="15409" y="1291"/>
                  <a:pt x="15409" y="1314"/>
                </a:cubicBezTo>
                <a:lnTo>
                  <a:pt x="15409" y="1329"/>
                </a:lnTo>
                <a:cubicBezTo>
                  <a:pt x="15409" y="1352"/>
                  <a:pt x="15427" y="1363"/>
                  <a:pt x="15445" y="1363"/>
                </a:cubicBezTo>
                <a:cubicBezTo>
                  <a:pt x="15453" y="1363"/>
                  <a:pt x="15461" y="1361"/>
                  <a:pt x="15468" y="1356"/>
                </a:cubicBezTo>
                <a:cubicBezTo>
                  <a:pt x="15473" y="1378"/>
                  <a:pt x="15489" y="1396"/>
                  <a:pt x="15518" y="1396"/>
                </a:cubicBezTo>
                <a:cubicBezTo>
                  <a:pt x="15587" y="1396"/>
                  <a:pt x="15587" y="1289"/>
                  <a:pt x="15518" y="1289"/>
                </a:cubicBezTo>
                <a:cubicBezTo>
                  <a:pt x="15502" y="1289"/>
                  <a:pt x="15488" y="1295"/>
                  <a:pt x="15481" y="1305"/>
                </a:cubicBezTo>
                <a:cubicBezTo>
                  <a:pt x="15477" y="1288"/>
                  <a:pt x="15461" y="1279"/>
                  <a:pt x="15445" y="1279"/>
                </a:cubicBezTo>
                <a:close/>
                <a:moveTo>
                  <a:pt x="8699" y="1308"/>
                </a:moveTo>
                <a:cubicBezTo>
                  <a:pt x="8672" y="1308"/>
                  <a:pt x="8647" y="1343"/>
                  <a:pt x="8673" y="1367"/>
                </a:cubicBezTo>
                <a:cubicBezTo>
                  <a:pt x="8684" y="1375"/>
                  <a:pt x="8694" y="1386"/>
                  <a:pt x="8705" y="1396"/>
                </a:cubicBezTo>
                <a:cubicBezTo>
                  <a:pt x="8712" y="1403"/>
                  <a:pt x="8720" y="1406"/>
                  <a:pt x="8728" y="1406"/>
                </a:cubicBezTo>
                <a:cubicBezTo>
                  <a:pt x="8756" y="1406"/>
                  <a:pt x="8781" y="1371"/>
                  <a:pt x="8755" y="1346"/>
                </a:cubicBezTo>
                <a:cubicBezTo>
                  <a:pt x="8745" y="1336"/>
                  <a:pt x="8734" y="1326"/>
                  <a:pt x="8724" y="1318"/>
                </a:cubicBezTo>
                <a:cubicBezTo>
                  <a:pt x="8716" y="1311"/>
                  <a:pt x="8708" y="1308"/>
                  <a:pt x="8699" y="1308"/>
                </a:cubicBezTo>
                <a:close/>
                <a:moveTo>
                  <a:pt x="4227" y="1274"/>
                </a:moveTo>
                <a:cubicBezTo>
                  <a:pt x="4208" y="1274"/>
                  <a:pt x="4189" y="1284"/>
                  <a:pt x="4179" y="1300"/>
                </a:cubicBezTo>
                <a:cubicBezTo>
                  <a:pt x="4164" y="1326"/>
                  <a:pt x="4175" y="1358"/>
                  <a:pt x="4199" y="1373"/>
                </a:cubicBezTo>
                <a:cubicBezTo>
                  <a:pt x="4215" y="1384"/>
                  <a:pt x="4229" y="1393"/>
                  <a:pt x="4243" y="1404"/>
                </a:cubicBezTo>
                <a:cubicBezTo>
                  <a:pt x="4251" y="1409"/>
                  <a:pt x="4260" y="1411"/>
                  <a:pt x="4269" y="1411"/>
                </a:cubicBezTo>
                <a:cubicBezTo>
                  <a:pt x="4288" y="1411"/>
                  <a:pt x="4307" y="1401"/>
                  <a:pt x="4316" y="1384"/>
                </a:cubicBezTo>
                <a:cubicBezTo>
                  <a:pt x="4332" y="1358"/>
                  <a:pt x="4322" y="1326"/>
                  <a:pt x="4298" y="1311"/>
                </a:cubicBezTo>
                <a:cubicBezTo>
                  <a:pt x="4282" y="1300"/>
                  <a:pt x="4267" y="1292"/>
                  <a:pt x="4252" y="1281"/>
                </a:cubicBezTo>
                <a:cubicBezTo>
                  <a:pt x="4245" y="1276"/>
                  <a:pt x="4236" y="1274"/>
                  <a:pt x="4227" y="1274"/>
                </a:cubicBezTo>
                <a:close/>
                <a:moveTo>
                  <a:pt x="18253" y="1393"/>
                </a:moveTo>
                <a:cubicBezTo>
                  <a:pt x="18244" y="1393"/>
                  <a:pt x="18236" y="1399"/>
                  <a:pt x="18236" y="1410"/>
                </a:cubicBezTo>
                <a:lnTo>
                  <a:pt x="18236" y="1426"/>
                </a:lnTo>
                <a:cubicBezTo>
                  <a:pt x="18236" y="1438"/>
                  <a:pt x="18244" y="1444"/>
                  <a:pt x="18253" y="1444"/>
                </a:cubicBezTo>
                <a:cubicBezTo>
                  <a:pt x="18262" y="1444"/>
                  <a:pt x="18270" y="1438"/>
                  <a:pt x="18270" y="1426"/>
                </a:cubicBezTo>
                <a:lnTo>
                  <a:pt x="18270" y="1410"/>
                </a:lnTo>
                <a:cubicBezTo>
                  <a:pt x="18270" y="1399"/>
                  <a:pt x="18262" y="1393"/>
                  <a:pt x="18253" y="1393"/>
                </a:cubicBezTo>
                <a:close/>
                <a:moveTo>
                  <a:pt x="5879" y="1311"/>
                </a:moveTo>
                <a:cubicBezTo>
                  <a:pt x="5856" y="1311"/>
                  <a:pt x="5836" y="1327"/>
                  <a:pt x="5828" y="1349"/>
                </a:cubicBezTo>
                <a:cubicBezTo>
                  <a:pt x="5823" y="1365"/>
                  <a:pt x="5818" y="1379"/>
                  <a:pt x="5812" y="1393"/>
                </a:cubicBezTo>
                <a:cubicBezTo>
                  <a:pt x="5803" y="1421"/>
                  <a:pt x="5823" y="1452"/>
                  <a:pt x="5849" y="1459"/>
                </a:cubicBezTo>
                <a:cubicBezTo>
                  <a:pt x="5854" y="1461"/>
                  <a:pt x="5859" y="1461"/>
                  <a:pt x="5864" y="1461"/>
                </a:cubicBezTo>
                <a:cubicBezTo>
                  <a:pt x="5888" y="1461"/>
                  <a:pt x="5907" y="1445"/>
                  <a:pt x="5914" y="1423"/>
                </a:cubicBezTo>
                <a:cubicBezTo>
                  <a:pt x="5919" y="1407"/>
                  <a:pt x="5924" y="1392"/>
                  <a:pt x="5930" y="1378"/>
                </a:cubicBezTo>
                <a:cubicBezTo>
                  <a:pt x="5939" y="1350"/>
                  <a:pt x="5919" y="1319"/>
                  <a:pt x="5893" y="1313"/>
                </a:cubicBezTo>
                <a:cubicBezTo>
                  <a:pt x="5888" y="1311"/>
                  <a:pt x="5884" y="1311"/>
                  <a:pt x="5879" y="1311"/>
                </a:cubicBezTo>
                <a:close/>
                <a:moveTo>
                  <a:pt x="2364" y="1379"/>
                </a:moveTo>
                <a:cubicBezTo>
                  <a:pt x="2346" y="1379"/>
                  <a:pt x="2328" y="1390"/>
                  <a:pt x="2328" y="1413"/>
                </a:cubicBezTo>
                <a:lnTo>
                  <a:pt x="2328" y="1429"/>
                </a:lnTo>
                <a:cubicBezTo>
                  <a:pt x="2328" y="1452"/>
                  <a:pt x="2346" y="1463"/>
                  <a:pt x="2363" y="1463"/>
                </a:cubicBezTo>
                <a:cubicBezTo>
                  <a:pt x="2381" y="1463"/>
                  <a:pt x="2398" y="1452"/>
                  <a:pt x="2398" y="1429"/>
                </a:cubicBezTo>
                <a:lnTo>
                  <a:pt x="2398" y="1413"/>
                </a:lnTo>
                <a:cubicBezTo>
                  <a:pt x="2399" y="1390"/>
                  <a:pt x="2381" y="1379"/>
                  <a:pt x="2364" y="1379"/>
                </a:cubicBezTo>
                <a:close/>
                <a:moveTo>
                  <a:pt x="7843" y="1377"/>
                </a:moveTo>
                <a:cubicBezTo>
                  <a:pt x="7816" y="1377"/>
                  <a:pt x="7792" y="1413"/>
                  <a:pt x="7817" y="1438"/>
                </a:cubicBezTo>
                <a:lnTo>
                  <a:pt x="7833" y="1454"/>
                </a:lnTo>
                <a:cubicBezTo>
                  <a:pt x="7840" y="1461"/>
                  <a:pt x="7849" y="1464"/>
                  <a:pt x="7857" y="1464"/>
                </a:cubicBezTo>
                <a:cubicBezTo>
                  <a:pt x="7884" y="1464"/>
                  <a:pt x="7908" y="1428"/>
                  <a:pt x="7882" y="1404"/>
                </a:cubicBezTo>
                <a:lnTo>
                  <a:pt x="7867" y="1388"/>
                </a:lnTo>
                <a:cubicBezTo>
                  <a:pt x="7859" y="1381"/>
                  <a:pt x="7851" y="1377"/>
                  <a:pt x="7843" y="1377"/>
                </a:cubicBezTo>
                <a:close/>
                <a:moveTo>
                  <a:pt x="7681" y="1393"/>
                </a:moveTo>
                <a:cubicBezTo>
                  <a:pt x="7636" y="1393"/>
                  <a:pt x="7637" y="1465"/>
                  <a:pt x="7682" y="1465"/>
                </a:cubicBezTo>
                <a:lnTo>
                  <a:pt x="7713" y="1465"/>
                </a:lnTo>
                <a:cubicBezTo>
                  <a:pt x="7758" y="1465"/>
                  <a:pt x="7758" y="1393"/>
                  <a:pt x="7713" y="1393"/>
                </a:cubicBezTo>
                <a:lnTo>
                  <a:pt x="7682" y="1393"/>
                </a:lnTo>
                <a:cubicBezTo>
                  <a:pt x="7682" y="1393"/>
                  <a:pt x="7682" y="1393"/>
                  <a:pt x="7681" y="1393"/>
                </a:cubicBezTo>
                <a:close/>
                <a:moveTo>
                  <a:pt x="24056" y="1379"/>
                </a:moveTo>
                <a:cubicBezTo>
                  <a:pt x="24053" y="1379"/>
                  <a:pt x="24049" y="1379"/>
                  <a:pt x="24045" y="1381"/>
                </a:cubicBezTo>
                <a:cubicBezTo>
                  <a:pt x="24029" y="1386"/>
                  <a:pt x="24014" y="1391"/>
                  <a:pt x="24000" y="1396"/>
                </a:cubicBezTo>
                <a:cubicBezTo>
                  <a:pt x="23960" y="1408"/>
                  <a:pt x="23971" y="1466"/>
                  <a:pt x="24007" y="1466"/>
                </a:cubicBezTo>
                <a:cubicBezTo>
                  <a:pt x="24011" y="1466"/>
                  <a:pt x="24015" y="1466"/>
                  <a:pt x="24019" y="1465"/>
                </a:cubicBezTo>
                <a:cubicBezTo>
                  <a:pt x="24034" y="1459"/>
                  <a:pt x="24048" y="1454"/>
                  <a:pt x="24063" y="1449"/>
                </a:cubicBezTo>
                <a:cubicBezTo>
                  <a:pt x="24101" y="1436"/>
                  <a:pt x="24091" y="1379"/>
                  <a:pt x="24056" y="1379"/>
                </a:cubicBezTo>
                <a:close/>
                <a:moveTo>
                  <a:pt x="3103" y="1386"/>
                </a:moveTo>
                <a:cubicBezTo>
                  <a:pt x="3081" y="1386"/>
                  <a:pt x="3058" y="1392"/>
                  <a:pt x="3037" y="1403"/>
                </a:cubicBezTo>
                <a:cubicBezTo>
                  <a:pt x="3002" y="1420"/>
                  <a:pt x="3024" y="1468"/>
                  <a:pt x="3057" y="1468"/>
                </a:cubicBezTo>
                <a:cubicBezTo>
                  <a:pt x="3062" y="1468"/>
                  <a:pt x="3067" y="1467"/>
                  <a:pt x="3073" y="1465"/>
                </a:cubicBezTo>
                <a:cubicBezTo>
                  <a:pt x="3083" y="1460"/>
                  <a:pt x="3092" y="1458"/>
                  <a:pt x="3101" y="1458"/>
                </a:cubicBezTo>
                <a:cubicBezTo>
                  <a:pt x="3112" y="1458"/>
                  <a:pt x="3123" y="1461"/>
                  <a:pt x="3135" y="1466"/>
                </a:cubicBezTo>
                <a:cubicBezTo>
                  <a:pt x="3138" y="1467"/>
                  <a:pt x="3141" y="1467"/>
                  <a:pt x="3144" y="1467"/>
                </a:cubicBezTo>
                <a:cubicBezTo>
                  <a:pt x="3159" y="1467"/>
                  <a:pt x="3175" y="1454"/>
                  <a:pt x="3179" y="1439"/>
                </a:cubicBezTo>
                <a:cubicBezTo>
                  <a:pt x="3185" y="1418"/>
                  <a:pt x="3172" y="1403"/>
                  <a:pt x="3154" y="1396"/>
                </a:cubicBezTo>
                <a:cubicBezTo>
                  <a:pt x="3137" y="1390"/>
                  <a:pt x="3120" y="1386"/>
                  <a:pt x="3103" y="1386"/>
                </a:cubicBezTo>
                <a:close/>
                <a:moveTo>
                  <a:pt x="9480" y="1366"/>
                </a:moveTo>
                <a:cubicBezTo>
                  <a:pt x="9475" y="1366"/>
                  <a:pt x="9469" y="1368"/>
                  <a:pt x="9463" y="1371"/>
                </a:cubicBezTo>
                <a:cubicBezTo>
                  <a:pt x="9447" y="1380"/>
                  <a:pt x="9438" y="1404"/>
                  <a:pt x="9450" y="1419"/>
                </a:cubicBezTo>
                <a:cubicBezTo>
                  <a:pt x="9465" y="1439"/>
                  <a:pt x="9480" y="1460"/>
                  <a:pt x="9495" y="1480"/>
                </a:cubicBezTo>
                <a:cubicBezTo>
                  <a:pt x="9502" y="1491"/>
                  <a:pt x="9514" y="1498"/>
                  <a:pt x="9526" y="1498"/>
                </a:cubicBezTo>
                <a:cubicBezTo>
                  <a:pt x="9531" y="1498"/>
                  <a:pt x="9537" y="1496"/>
                  <a:pt x="9543" y="1493"/>
                </a:cubicBezTo>
                <a:cubicBezTo>
                  <a:pt x="9559" y="1483"/>
                  <a:pt x="9568" y="1460"/>
                  <a:pt x="9556" y="1445"/>
                </a:cubicBezTo>
                <a:cubicBezTo>
                  <a:pt x="9541" y="1425"/>
                  <a:pt x="9526" y="1405"/>
                  <a:pt x="9511" y="1384"/>
                </a:cubicBezTo>
                <a:cubicBezTo>
                  <a:pt x="9504" y="1373"/>
                  <a:pt x="9492" y="1366"/>
                  <a:pt x="9480" y="1366"/>
                </a:cubicBezTo>
                <a:close/>
                <a:moveTo>
                  <a:pt x="10826" y="1366"/>
                </a:moveTo>
                <a:cubicBezTo>
                  <a:pt x="10810" y="1366"/>
                  <a:pt x="10794" y="1374"/>
                  <a:pt x="10783" y="1391"/>
                </a:cubicBezTo>
                <a:cubicBezTo>
                  <a:pt x="10774" y="1407"/>
                  <a:pt x="10764" y="1423"/>
                  <a:pt x="10756" y="1436"/>
                </a:cubicBezTo>
                <a:cubicBezTo>
                  <a:pt x="10731" y="1479"/>
                  <a:pt x="10767" y="1518"/>
                  <a:pt x="10804" y="1518"/>
                </a:cubicBezTo>
                <a:cubicBezTo>
                  <a:pt x="10820" y="1518"/>
                  <a:pt x="10836" y="1510"/>
                  <a:pt x="10847" y="1492"/>
                </a:cubicBezTo>
                <a:cubicBezTo>
                  <a:pt x="10857" y="1476"/>
                  <a:pt x="10866" y="1460"/>
                  <a:pt x="10874" y="1446"/>
                </a:cubicBezTo>
                <a:cubicBezTo>
                  <a:pt x="10899" y="1405"/>
                  <a:pt x="10862" y="1366"/>
                  <a:pt x="10826" y="1366"/>
                </a:cubicBezTo>
                <a:close/>
                <a:moveTo>
                  <a:pt x="21167" y="1412"/>
                </a:moveTo>
                <a:cubicBezTo>
                  <a:pt x="21155" y="1412"/>
                  <a:pt x="21142" y="1419"/>
                  <a:pt x="21136" y="1430"/>
                </a:cubicBezTo>
                <a:cubicBezTo>
                  <a:pt x="21127" y="1449"/>
                  <a:pt x="21134" y="1467"/>
                  <a:pt x="21149" y="1478"/>
                </a:cubicBezTo>
                <a:cubicBezTo>
                  <a:pt x="21169" y="1494"/>
                  <a:pt x="21188" y="1509"/>
                  <a:pt x="21209" y="1523"/>
                </a:cubicBezTo>
                <a:cubicBezTo>
                  <a:pt x="21214" y="1527"/>
                  <a:pt x="21219" y="1528"/>
                  <a:pt x="21225" y="1528"/>
                </a:cubicBezTo>
                <a:cubicBezTo>
                  <a:pt x="21238" y="1528"/>
                  <a:pt x="21251" y="1520"/>
                  <a:pt x="21257" y="1510"/>
                </a:cubicBezTo>
                <a:cubicBezTo>
                  <a:pt x="21269" y="1492"/>
                  <a:pt x="21260" y="1473"/>
                  <a:pt x="21244" y="1461"/>
                </a:cubicBezTo>
                <a:cubicBezTo>
                  <a:pt x="21225" y="1446"/>
                  <a:pt x="21205" y="1431"/>
                  <a:pt x="21184" y="1417"/>
                </a:cubicBezTo>
                <a:cubicBezTo>
                  <a:pt x="21179" y="1413"/>
                  <a:pt x="21173" y="1412"/>
                  <a:pt x="21167" y="1412"/>
                </a:cubicBezTo>
                <a:close/>
                <a:moveTo>
                  <a:pt x="877" y="1421"/>
                </a:moveTo>
                <a:cubicBezTo>
                  <a:pt x="859" y="1421"/>
                  <a:pt x="840" y="1432"/>
                  <a:pt x="839" y="1455"/>
                </a:cubicBezTo>
                <a:cubicBezTo>
                  <a:pt x="837" y="1491"/>
                  <a:pt x="862" y="1522"/>
                  <a:pt x="896" y="1533"/>
                </a:cubicBezTo>
                <a:cubicBezTo>
                  <a:pt x="900" y="1534"/>
                  <a:pt x="904" y="1534"/>
                  <a:pt x="907" y="1534"/>
                </a:cubicBezTo>
                <a:cubicBezTo>
                  <a:pt x="943" y="1534"/>
                  <a:pt x="955" y="1476"/>
                  <a:pt x="916" y="1465"/>
                </a:cubicBezTo>
                <a:cubicBezTo>
                  <a:pt x="910" y="1461"/>
                  <a:pt x="911" y="1459"/>
                  <a:pt x="911" y="1455"/>
                </a:cubicBezTo>
                <a:cubicBezTo>
                  <a:pt x="912" y="1432"/>
                  <a:pt x="895" y="1421"/>
                  <a:pt x="877" y="1421"/>
                </a:cubicBezTo>
                <a:close/>
                <a:moveTo>
                  <a:pt x="12410" y="1439"/>
                </a:moveTo>
                <a:cubicBezTo>
                  <a:pt x="12401" y="1439"/>
                  <a:pt x="12392" y="1444"/>
                  <a:pt x="12392" y="1455"/>
                </a:cubicBezTo>
                <a:lnTo>
                  <a:pt x="12392" y="1529"/>
                </a:lnTo>
                <a:cubicBezTo>
                  <a:pt x="12392" y="1541"/>
                  <a:pt x="12402" y="1547"/>
                  <a:pt x="12411" y="1547"/>
                </a:cubicBezTo>
                <a:cubicBezTo>
                  <a:pt x="12419" y="1547"/>
                  <a:pt x="12428" y="1541"/>
                  <a:pt x="12428" y="1529"/>
                </a:cubicBezTo>
                <a:lnTo>
                  <a:pt x="12428" y="1455"/>
                </a:lnTo>
                <a:cubicBezTo>
                  <a:pt x="12428" y="1444"/>
                  <a:pt x="12419" y="1439"/>
                  <a:pt x="12410" y="1439"/>
                </a:cubicBezTo>
                <a:close/>
                <a:moveTo>
                  <a:pt x="22746" y="1477"/>
                </a:moveTo>
                <a:cubicBezTo>
                  <a:pt x="22700" y="1477"/>
                  <a:pt x="22700" y="1548"/>
                  <a:pt x="22746" y="1548"/>
                </a:cubicBezTo>
                <a:lnTo>
                  <a:pt x="22775" y="1548"/>
                </a:lnTo>
                <a:cubicBezTo>
                  <a:pt x="22775" y="1548"/>
                  <a:pt x="22776" y="1548"/>
                  <a:pt x="22776" y="1548"/>
                </a:cubicBezTo>
                <a:cubicBezTo>
                  <a:pt x="22821" y="1548"/>
                  <a:pt x="22821" y="1477"/>
                  <a:pt x="22775" y="1477"/>
                </a:cubicBezTo>
                <a:close/>
                <a:moveTo>
                  <a:pt x="7080" y="1497"/>
                </a:moveTo>
                <a:cubicBezTo>
                  <a:pt x="7062" y="1497"/>
                  <a:pt x="7044" y="1508"/>
                  <a:pt x="7044" y="1531"/>
                </a:cubicBezTo>
                <a:lnTo>
                  <a:pt x="7044" y="1546"/>
                </a:lnTo>
                <a:cubicBezTo>
                  <a:pt x="7044" y="1569"/>
                  <a:pt x="7062" y="1581"/>
                  <a:pt x="7080" y="1581"/>
                </a:cubicBezTo>
                <a:cubicBezTo>
                  <a:pt x="7098" y="1581"/>
                  <a:pt x="7116" y="1569"/>
                  <a:pt x="7116" y="1546"/>
                </a:cubicBezTo>
                <a:lnTo>
                  <a:pt x="7116" y="1531"/>
                </a:lnTo>
                <a:cubicBezTo>
                  <a:pt x="7116" y="1508"/>
                  <a:pt x="7098" y="1497"/>
                  <a:pt x="7080" y="1497"/>
                </a:cubicBezTo>
                <a:close/>
                <a:moveTo>
                  <a:pt x="11975" y="1540"/>
                </a:moveTo>
                <a:cubicBezTo>
                  <a:pt x="11957" y="1540"/>
                  <a:pt x="11940" y="1551"/>
                  <a:pt x="11940" y="1575"/>
                </a:cubicBezTo>
                <a:lnTo>
                  <a:pt x="11940" y="1590"/>
                </a:lnTo>
                <a:cubicBezTo>
                  <a:pt x="11939" y="1613"/>
                  <a:pt x="11956" y="1624"/>
                  <a:pt x="11974" y="1624"/>
                </a:cubicBezTo>
                <a:cubicBezTo>
                  <a:pt x="11992" y="1624"/>
                  <a:pt x="12010" y="1613"/>
                  <a:pt x="12010" y="1590"/>
                </a:cubicBezTo>
                <a:lnTo>
                  <a:pt x="12010" y="1575"/>
                </a:lnTo>
                <a:cubicBezTo>
                  <a:pt x="12010" y="1551"/>
                  <a:pt x="11992" y="1540"/>
                  <a:pt x="11975" y="1540"/>
                </a:cubicBezTo>
                <a:close/>
                <a:moveTo>
                  <a:pt x="15098" y="1502"/>
                </a:moveTo>
                <a:cubicBezTo>
                  <a:pt x="15095" y="1502"/>
                  <a:pt x="15092" y="1502"/>
                  <a:pt x="15089" y="1503"/>
                </a:cubicBezTo>
                <a:cubicBezTo>
                  <a:pt x="15079" y="1506"/>
                  <a:pt x="15073" y="1512"/>
                  <a:pt x="15069" y="1518"/>
                </a:cubicBezTo>
                <a:cubicBezTo>
                  <a:pt x="15064" y="1509"/>
                  <a:pt x="15053" y="1502"/>
                  <a:pt x="15041" y="1502"/>
                </a:cubicBezTo>
                <a:cubicBezTo>
                  <a:pt x="15040" y="1502"/>
                  <a:pt x="15040" y="1502"/>
                  <a:pt x="15040" y="1502"/>
                </a:cubicBezTo>
                <a:cubicBezTo>
                  <a:pt x="14991" y="1502"/>
                  <a:pt x="14992" y="1571"/>
                  <a:pt x="15037" y="1572"/>
                </a:cubicBezTo>
                <a:cubicBezTo>
                  <a:pt x="15049" y="1572"/>
                  <a:pt x="15058" y="1567"/>
                  <a:pt x="15065" y="1560"/>
                </a:cubicBezTo>
                <a:cubicBezTo>
                  <a:pt x="15074" y="1592"/>
                  <a:pt x="15101" y="1619"/>
                  <a:pt x="15135" y="1629"/>
                </a:cubicBezTo>
                <a:cubicBezTo>
                  <a:pt x="15139" y="1631"/>
                  <a:pt x="15143" y="1631"/>
                  <a:pt x="15147" y="1631"/>
                </a:cubicBezTo>
                <a:cubicBezTo>
                  <a:pt x="15181" y="1631"/>
                  <a:pt x="15193" y="1574"/>
                  <a:pt x="15154" y="1561"/>
                </a:cubicBezTo>
                <a:cubicBezTo>
                  <a:pt x="15138" y="1556"/>
                  <a:pt x="15133" y="1543"/>
                  <a:pt x="15132" y="1528"/>
                </a:cubicBezTo>
                <a:cubicBezTo>
                  <a:pt x="15130" y="1512"/>
                  <a:pt x="15113" y="1502"/>
                  <a:pt x="15098" y="1502"/>
                </a:cubicBezTo>
                <a:close/>
                <a:moveTo>
                  <a:pt x="16524" y="1519"/>
                </a:moveTo>
                <a:cubicBezTo>
                  <a:pt x="16506" y="1519"/>
                  <a:pt x="16488" y="1528"/>
                  <a:pt x="16478" y="1545"/>
                </a:cubicBezTo>
                <a:cubicBezTo>
                  <a:pt x="16463" y="1569"/>
                  <a:pt x="16472" y="1606"/>
                  <a:pt x="16498" y="1619"/>
                </a:cubicBezTo>
                <a:cubicBezTo>
                  <a:pt x="16508" y="1624"/>
                  <a:pt x="16518" y="1629"/>
                  <a:pt x="16528" y="1634"/>
                </a:cubicBezTo>
                <a:cubicBezTo>
                  <a:pt x="16537" y="1639"/>
                  <a:pt x="16546" y="1641"/>
                  <a:pt x="16555" y="1641"/>
                </a:cubicBezTo>
                <a:cubicBezTo>
                  <a:pt x="16573" y="1641"/>
                  <a:pt x="16591" y="1632"/>
                  <a:pt x="16602" y="1614"/>
                </a:cubicBezTo>
                <a:cubicBezTo>
                  <a:pt x="16615" y="1591"/>
                  <a:pt x="16608" y="1555"/>
                  <a:pt x="16582" y="1541"/>
                </a:cubicBezTo>
                <a:cubicBezTo>
                  <a:pt x="16571" y="1536"/>
                  <a:pt x="16562" y="1531"/>
                  <a:pt x="16551" y="1525"/>
                </a:cubicBezTo>
                <a:cubicBezTo>
                  <a:pt x="16543" y="1521"/>
                  <a:pt x="16533" y="1519"/>
                  <a:pt x="16524" y="1519"/>
                </a:cubicBezTo>
                <a:close/>
                <a:moveTo>
                  <a:pt x="19304" y="1622"/>
                </a:moveTo>
                <a:cubicBezTo>
                  <a:pt x="19280" y="1622"/>
                  <a:pt x="19280" y="1656"/>
                  <a:pt x="19304" y="1656"/>
                </a:cubicBezTo>
                <a:cubicBezTo>
                  <a:pt x="19327" y="1656"/>
                  <a:pt x="19327" y="1622"/>
                  <a:pt x="19304" y="1622"/>
                </a:cubicBezTo>
                <a:close/>
                <a:moveTo>
                  <a:pt x="3535" y="1596"/>
                </a:moveTo>
                <a:cubicBezTo>
                  <a:pt x="3521" y="1596"/>
                  <a:pt x="3508" y="1614"/>
                  <a:pt x="3522" y="1625"/>
                </a:cubicBezTo>
                <a:cubicBezTo>
                  <a:pt x="3529" y="1632"/>
                  <a:pt x="3529" y="1637"/>
                  <a:pt x="3520" y="1644"/>
                </a:cubicBezTo>
                <a:cubicBezTo>
                  <a:pt x="3506" y="1655"/>
                  <a:pt x="3519" y="1672"/>
                  <a:pt x="3534" y="1672"/>
                </a:cubicBezTo>
                <a:cubicBezTo>
                  <a:pt x="3538" y="1672"/>
                  <a:pt x="3542" y="1671"/>
                  <a:pt x="3545" y="1669"/>
                </a:cubicBezTo>
                <a:cubicBezTo>
                  <a:pt x="3566" y="1651"/>
                  <a:pt x="3566" y="1619"/>
                  <a:pt x="3546" y="1601"/>
                </a:cubicBezTo>
                <a:cubicBezTo>
                  <a:pt x="3543" y="1597"/>
                  <a:pt x="3539" y="1596"/>
                  <a:pt x="3535" y="1596"/>
                </a:cubicBezTo>
                <a:close/>
                <a:moveTo>
                  <a:pt x="15654" y="1592"/>
                </a:moveTo>
                <a:cubicBezTo>
                  <a:pt x="15627" y="1592"/>
                  <a:pt x="15603" y="1629"/>
                  <a:pt x="15628" y="1653"/>
                </a:cubicBezTo>
                <a:lnTo>
                  <a:pt x="15644" y="1669"/>
                </a:lnTo>
                <a:cubicBezTo>
                  <a:pt x="15651" y="1676"/>
                  <a:pt x="15659" y="1679"/>
                  <a:pt x="15667" y="1679"/>
                </a:cubicBezTo>
                <a:cubicBezTo>
                  <a:pt x="15694" y="1679"/>
                  <a:pt x="15719" y="1644"/>
                  <a:pt x="15693" y="1619"/>
                </a:cubicBezTo>
                <a:lnTo>
                  <a:pt x="15678" y="1603"/>
                </a:lnTo>
                <a:cubicBezTo>
                  <a:pt x="15670" y="1596"/>
                  <a:pt x="15662" y="1592"/>
                  <a:pt x="15654" y="1592"/>
                </a:cubicBezTo>
                <a:close/>
                <a:moveTo>
                  <a:pt x="6059" y="1613"/>
                </a:moveTo>
                <a:cubicBezTo>
                  <a:pt x="6012" y="1613"/>
                  <a:pt x="6012" y="1685"/>
                  <a:pt x="6059" y="1685"/>
                </a:cubicBezTo>
                <a:cubicBezTo>
                  <a:pt x="6105" y="1685"/>
                  <a:pt x="6105" y="1613"/>
                  <a:pt x="6059" y="1613"/>
                </a:cubicBezTo>
                <a:close/>
                <a:moveTo>
                  <a:pt x="13759" y="1545"/>
                </a:moveTo>
                <a:cubicBezTo>
                  <a:pt x="13753" y="1545"/>
                  <a:pt x="13747" y="1546"/>
                  <a:pt x="13742" y="1549"/>
                </a:cubicBezTo>
                <a:cubicBezTo>
                  <a:pt x="13723" y="1560"/>
                  <a:pt x="13721" y="1581"/>
                  <a:pt x="13728" y="1598"/>
                </a:cubicBezTo>
                <a:cubicBezTo>
                  <a:pt x="13738" y="1623"/>
                  <a:pt x="13749" y="1648"/>
                  <a:pt x="13760" y="1672"/>
                </a:cubicBezTo>
                <a:cubicBezTo>
                  <a:pt x="13766" y="1684"/>
                  <a:pt x="13779" y="1689"/>
                  <a:pt x="13792" y="1689"/>
                </a:cubicBezTo>
                <a:cubicBezTo>
                  <a:pt x="13798" y="1689"/>
                  <a:pt x="13804" y="1688"/>
                  <a:pt x="13809" y="1686"/>
                </a:cubicBezTo>
                <a:cubicBezTo>
                  <a:pt x="13827" y="1675"/>
                  <a:pt x="13831" y="1654"/>
                  <a:pt x="13822" y="1637"/>
                </a:cubicBezTo>
                <a:cubicBezTo>
                  <a:pt x="13812" y="1612"/>
                  <a:pt x="13801" y="1587"/>
                  <a:pt x="13790" y="1562"/>
                </a:cubicBezTo>
                <a:cubicBezTo>
                  <a:pt x="13784" y="1550"/>
                  <a:pt x="13772" y="1545"/>
                  <a:pt x="13759" y="1545"/>
                </a:cubicBezTo>
                <a:close/>
                <a:moveTo>
                  <a:pt x="10307" y="1562"/>
                </a:moveTo>
                <a:cubicBezTo>
                  <a:pt x="10298" y="1562"/>
                  <a:pt x="10288" y="1565"/>
                  <a:pt x="10280" y="1569"/>
                </a:cubicBezTo>
                <a:cubicBezTo>
                  <a:pt x="10254" y="1585"/>
                  <a:pt x="10247" y="1616"/>
                  <a:pt x="10260" y="1643"/>
                </a:cubicBezTo>
                <a:cubicBezTo>
                  <a:pt x="10266" y="1653"/>
                  <a:pt x="10271" y="1661"/>
                  <a:pt x="10276" y="1672"/>
                </a:cubicBezTo>
                <a:cubicBezTo>
                  <a:pt x="10285" y="1690"/>
                  <a:pt x="10303" y="1699"/>
                  <a:pt x="10322" y="1699"/>
                </a:cubicBezTo>
                <a:cubicBezTo>
                  <a:pt x="10332" y="1699"/>
                  <a:pt x="10341" y="1696"/>
                  <a:pt x="10349" y="1692"/>
                </a:cubicBezTo>
                <a:cubicBezTo>
                  <a:pt x="10376" y="1676"/>
                  <a:pt x="10382" y="1645"/>
                  <a:pt x="10369" y="1619"/>
                </a:cubicBezTo>
                <a:cubicBezTo>
                  <a:pt x="10364" y="1608"/>
                  <a:pt x="10359" y="1599"/>
                  <a:pt x="10354" y="1588"/>
                </a:cubicBezTo>
                <a:cubicBezTo>
                  <a:pt x="10344" y="1571"/>
                  <a:pt x="10325" y="1562"/>
                  <a:pt x="10307" y="1562"/>
                </a:cubicBezTo>
                <a:close/>
                <a:moveTo>
                  <a:pt x="1804" y="1675"/>
                </a:moveTo>
                <a:cubicBezTo>
                  <a:pt x="1770" y="1675"/>
                  <a:pt x="1758" y="1733"/>
                  <a:pt x="1797" y="1745"/>
                </a:cubicBezTo>
                <a:cubicBezTo>
                  <a:pt x="1813" y="1751"/>
                  <a:pt x="1827" y="1756"/>
                  <a:pt x="1842" y="1761"/>
                </a:cubicBezTo>
                <a:cubicBezTo>
                  <a:pt x="1846" y="1762"/>
                  <a:pt x="1850" y="1763"/>
                  <a:pt x="1854" y="1763"/>
                </a:cubicBezTo>
                <a:cubicBezTo>
                  <a:pt x="1888" y="1763"/>
                  <a:pt x="1901" y="1706"/>
                  <a:pt x="1862" y="1693"/>
                </a:cubicBezTo>
                <a:cubicBezTo>
                  <a:pt x="1846" y="1688"/>
                  <a:pt x="1831" y="1682"/>
                  <a:pt x="1817" y="1677"/>
                </a:cubicBezTo>
                <a:cubicBezTo>
                  <a:pt x="1812" y="1676"/>
                  <a:pt x="1808" y="1675"/>
                  <a:pt x="1804" y="1675"/>
                </a:cubicBezTo>
                <a:close/>
                <a:moveTo>
                  <a:pt x="4497" y="1714"/>
                </a:moveTo>
                <a:cubicBezTo>
                  <a:pt x="4450" y="1714"/>
                  <a:pt x="4450" y="1785"/>
                  <a:pt x="4497" y="1785"/>
                </a:cubicBezTo>
                <a:cubicBezTo>
                  <a:pt x="4541" y="1785"/>
                  <a:pt x="4542" y="1714"/>
                  <a:pt x="4497" y="1714"/>
                </a:cubicBezTo>
                <a:close/>
                <a:moveTo>
                  <a:pt x="23422" y="1646"/>
                </a:moveTo>
                <a:cubicBezTo>
                  <a:pt x="23401" y="1646"/>
                  <a:pt x="23379" y="1663"/>
                  <a:pt x="23385" y="1690"/>
                </a:cubicBezTo>
                <a:lnTo>
                  <a:pt x="23400" y="1764"/>
                </a:lnTo>
                <a:cubicBezTo>
                  <a:pt x="23404" y="1782"/>
                  <a:pt x="23417" y="1789"/>
                  <a:pt x="23431" y="1789"/>
                </a:cubicBezTo>
                <a:cubicBezTo>
                  <a:pt x="23451" y="1789"/>
                  <a:pt x="23474" y="1772"/>
                  <a:pt x="23469" y="1745"/>
                </a:cubicBezTo>
                <a:cubicBezTo>
                  <a:pt x="23461" y="1721"/>
                  <a:pt x="23457" y="1696"/>
                  <a:pt x="23453" y="1671"/>
                </a:cubicBezTo>
                <a:cubicBezTo>
                  <a:pt x="23449" y="1653"/>
                  <a:pt x="23436" y="1646"/>
                  <a:pt x="23422" y="1646"/>
                </a:cubicBezTo>
                <a:close/>
                <a:moveTo>
                  <a:pt x="2436" y="1723"/>
                </a:moveTo>
                <a:cubicBezTo>
                  <a:pt x="2392" y="1723"/>
                  <a:pt x="2391" y="1795"/>
                  <a:pt x="2436" y="1795"/>
                </a:cubicBezTo>
                <a:cubicBezTo>
                  <a:pt x="2482" y="1795"/>
                  <a:pt x="2482" y="1723"/>
                  <a:pt x="2436" y="1723"/>
                </a:cubicBezTo>
                <a:close/>
                <a:moveTo>
                  <a:pt x="2722" y="1712"/>
                </a:moveTo>
                <a:cubicBezTo>
                  <a:pt x="2691" y="1712"/>
                  <a:pt x="2669" y="1759"/>
                  <a:pt x="2703" y="1777"/>
                </a:cubicBezTo>
                <a:cubicBezTo>
                  <a:pt x="2714" y="1782"/>
                  <a:pt x="2723" y="1787"/>
                  <a:pt x="2733" y="1792"/>
                </a:cubicBezTo>
                <a:cubicBezTo>
                  <a:pt x="2739" y="1795"/>
                  <a:pt x="2745" y="1797"/>
                  <a:pt x="2751" y="1797"/>
                </a:cubicBezTo>
                <a:cubicBezTo>
                  <a:pt x="2783" y="1797"/>
                  <a:pt x="2805" y="1750"/>
                  <a:pt x="2769" y="1732"/>
                </a:cubicBezTo>
                <a:cubicBezTo>
                  <a:pt x="2759" y="1726"/>
                  <a:pt x="2749" y="1721"/>
                  <a:pt x="2739" y="1716"/>
                </a:cubicBezTo>
                <a:cubicBezTo>
                  <a:pt x="2733" y="1713"/>
                  <a:pt x="2728" y="1712"/>
                  <a:pt x="2722" y="1712"/>
                </a:cubicBezTo>
                <a:close/>
                <a:moveTo>
                  <a:pt x="3870" y="1712"/>
                </a:moveTo>
                <a:cubicBezTo>
                  <a:pt x="3865" y="1712"/>
                  <a:pt x="3860" y="1713"/>
                  <a:pt x="3855" y="1714"/>
                </a:cubicBezTo>
                <a:cubicBezTo>
                  <a:pt x="3816" y="1723"/>
                  <a:pt x="3827" y="1782"/>
                  <a:pt x="3865" y="1784"/>
                </a:cubicBezTo>
                <a:cubicBezTo>
                  <a:pt x="3871" y="1794"/>
                  <a:pt x="3883" y="1799"/>
                  <a:pt x="3894" y="1799"/>
                </a:cubicBezTo>
                <a:cubicBezTo>
                  <a:pt x="3900" y="1799"/>
                  <a:pt x="3907" y="1798"/>
                  <a:pt x="3912" y="1795"/>
                </a:cubicBezTo>
                <a:cubicBezTo>
                  <a:pt x="3931" y="1784"/>
                  <a:pt x="3933" y="1763"/>
                  <a:pt x="3926" y="1745"/>
                </a:cubicBezTo>
                <a:cubicBezTo>
                  <a:pt x="3915" y="1723"/>
                  <a:pt x="3892" y="1712"/>
                  <a:pt x="3870" y="1712"/>
                </a:cubicBezTo>
                <a:close/>
                <a:moveTo>
                  <a:pt x="13042" y="1674"/>
                </a:moveTo>
                <a:cubicBezTo>
                  <a:pt x="13024" y="1674"/>
                  <a:pt x="13005" y="1684"/>
                  <a:pt x="12995" y="1701"/>
                </a:cubicBezTo>
                <a:cubicBezTo>
                  <a:pt x="12979" y="1727"/>
                  <a:pt x="12989" y="1759"/>
                  <a:pt x="13015" y="1775"/>
                </a:cubicBezTo>
                <a:cubicBezTo>
                  <a:pt x="13030" y="1785"/>
                  <a:pt x="13045" y="1795"/>
                  <a:pt x="13059" y="1805"/>
                </a:cubicBezTo>
                <a:cubicBezTo>
                  <a:pt x="13066" y="1810"/>
                  <a:pt x="13075" y="1812"/>
                  <a:pt x="13084" y="1812"/>
                </a:cubicBezTo>
                <a:cubicBezTo>
                  <a:pt x="13103" y="1812"/>
                  <a:pt x="13123" y="1802"/>
                  <a:pt x="13132" y="1785"/>
                </a:cubicBezTo>
                <a:cubicBezTo>
                  <a:pt x="13147" y="1759"/>
                  <a:pt x="13136" y="1727"/>
                  <a:pt x="13113" y="1712"/>
                </a:cubicBezTo>
                <a:cubicBezTo>
                  <a:pt x="13097" y="1701"/>
                  <a:pt x="13083" y="1692"/>
                  <a:pt x="13068" y="1681"/>
                </a:cubicBezTo>
                <a:cubicBezTo>
                  <a:pt x="13060" y="1676"/>
                  <a:pt x="13051" y="1674"/>
                  <a:pt x="13042" y="1674"/>
                </a:cubicBezTo>
                <a:close/>
                <a:moveTo>
                  <a:pt x="6525" y="1720"/>
                </a:moveTo>
                <a:cubicBezTo>
                  <a:pt x="6507" y="1720"/>
                  <a:pt x="6489" y="1732"/>
                  <a:pt x="6489" y="1755"/>
                </a:cubicBezTo>
                <a:lnTo>
                  <a:pt x="6489" y="1785"/>
                </a:lnTo>
                <a:cubicBezTo>
                  <a:pt x="6489" y="1808"/>
                  <a:pt x="6506" y="1820"/>
                  <a:pt x="6524" y="1820"/>
                </a:cubicBezTo>
                <a:cubicBezTo>
                  <a:pt x="6541" y="1820"/>
                  <a:pt x="6559" y="1808"/>
                  <a:pt x="6560" y="1785"/>
                </a:cubicBezTo>
                <a:lnTo>
                  <a:pt x="6560" y="1755"/>
                </a:lnTo>
                <a:cubicBezTo>
                  <a:pt x="6560" y="1732"/>
                  <a:pt x="6543" y="1720"/>
                  <a:pt x="6525" y="1720"/>
                </a:cubicBezTo>
                <a:close/>
                <a:moveTo>
                  <a:pt x="17021" y="1714"/>
                </a:moveTo>
                <a:cubicBezTo>
                  <a:pt x="16980" y="1714"/>
                  <a:pt x="16944" y="1767"/>
                  <a:pt x="16981" y="1805"/>
                </a:cubicBezTo>
                <a:cubicBezTo>
                  <a:pt x="16987" y="1810"/>
                  <a:pt x="16991" y="1815"/>
                  <a:pt x="16996" y="1821"/>
                </a:cubicBezTo>
                <a:cubicBezTo>
                  <a:pt x="17007" y="1832"/>
                  <a:pt x="17020" y="1836"/>
                  <a:pt x="17032" y="1836"/>
                </a:cubicBezTo>
                <a:cubicBezTo>
                  <a:pt x="17073" y="1836"/>
                  <a:pt x="17110" y="1783"/>
                  <a:pt x="17073" y="1745"/>
                </a:cubicBezTo>
                <a:lnTo>
                  <a:pt x="17057" y="1730"/>
                </a:lnTo>
                <a:cubicBezTo>
                  <a:pt x="17046" y="1719"/>
                  <a:pt x="17033" y="1714"/>
                  <a:pt x="17021" y="1714"/>
                </a:cubicBezTo>
                <a:close/>
                <a:moveTo>
                  <a:pt x="19438" y="1770"/>
                </a:moveTo>
                <a:cubicBezTo>
                  <a:pt x="19426" y="1770"/>
                  <a:pt x="19414" y="1783"/>
                  <a:pt x="19422" y="1798"/>
                </a:cubicBezTo>
                <a:cubicBezTo>
                  <a:pt x="19428" y="1808"/>
                  <a:pt x="19433" y="1818"/>
                  <a:pt x="19437" y="1828"/>
                </a:cubicBezTo>
                <a:cubicBezTo>
                  <a:pt x="19441" y="1835"/>
                  <a:pt x="19446" y="1837"/>
                  <a:pt x="19451" y="1837"/>
                </a:cubicBezTo>
                <a:cubicBezTo>
                  <a:pt x="19463" y="1837"/>
                  <a:pt x="19475" y="1825"/>
                  <a:pt x="19468" y="1810"/>
                </a:cubicBezTo>
                <a:cubicBezTo>
                  <a:pt x="19463" y="1800"/>
                  <a:pt x="19457" y="1790"/>
                  <a:pt x="19452" y="1780"/>
                </a:cubicBezTo>
                <a:cubicBezTo>
                  <a:pt x="19449" y="1773"/>
                  <a:pt x="19443" y="1770"/>
                  <a:pt x="19438" y="1770"/>
                </a:cubicBezTo>
                <a:close/>
                <a:moveTo>
                  <a:pt x="18929" y="1721"/>
                </a:moveTo>
                <a:cubicBezTo>
                  <a:pt x="18920" y="1721"/>
                  <a:pt x="18911" y="1723"/>
                  <a:pt x="18902" y="1727"/>
                </a:cubicBezTo>
                <a:cubicBezTo>
                  <a:pt x="18892" y="1733"/>
                  <a:pt x="18882" y="1738"/>
                  <a:pt x="18872" y="1743"/>
                </a:cubicBezTo>
                <a:cubicBezTo>
                  <a:pt x="18845" y="1756"/>
                  <a:pt x="18839" y="1791"/>
                  <a:pt x="18852" y="1817"/>
                </a:cubicBezTo>
                <a:cubicBezTo>
                  <a:pt x="18862" y="1834"/>
                  <a:pt x="18880" y="1843"/>
                  <a:pt x="18898" y="1843"/>
                </a:cubicBezTo>
                <a:cubicBezTo>
                  <a:pt x="18907" y="1843"/>
                  <a:pt x="18916" y="1841"/>
                  <a:pt x="18925" y="1836"/>
                </a:cubicBezTo>
                <a:cubicBezTo>
                  <a:pt x="18936" y="1831"/>
                  <a:pt x="18945" y="1826"/>
                  <a:pt x="18955" y="1821"/>
                </a:cubicBezTo>
                <a:cubicBezTo>
                  <a:pt x="18982" y="1807"/>
                  <a:pt x="18988" y="1771"/>
                  <a:pt x="18975" y="1747"/>
                </a:cubicBezTo>
                <a:cubicBezTo>
                  <a:pt x="18965" y="1730"/>
                  <a:pt x="18947" y="1721"/>
                  <a:pt x="18929" y="1721"/>
                </a:cubicBezTo>
                <a:close/>
                <a:moveTo>
                  <a:pt x="19965" y="1737"/>
                </a:moveTo>
                <a:cubicBezTo>
                  <a:pt x="19896" y="1737"/>
                  <a:pt x="19896" y="1844"/>
                  <a:pt x="19965" y="1844"/>
                </a:cubicBezTo>
                <a:lnTo>
                  <a:pt x="19996" y="1844"/>
                </a:lnTo>
                <a:cubicBezTo>
                  <a:pt x="20065" y="1844"/>
                  <a:pt x="20065" y="1737"/>
                  <a:pt x="19996" y="1737"/>
                </a:cubicBezTo>
                <a:close/>
                <a:moveTo>
                  <a:pt x="21978" y="1746"/>
                </a:moveTo>
                <a:cubicBezTo>
                  <a:pt x="21960" y="1746"/>
                  <a:pt x="21942" y="1758"/>
                  <a:pt x="21942" y="1781"/>
                </a:cubicBezTo>
                <a:lnTo>
                  <a:pt x="21942" y="1811"/>
                </a:lnTo>
                <a:cubicBezTo>
                  <a:pt x="21942" y="1834"/>
                  <a:pt x="21960" y="1846"/>
                  <a:pt x="21978" y="1846"/>
                </a:cubicBezTo>
                <a:cubicBezTo>
                  <a:pt x="21996" y="1846"/>
                  <a:pt x="22013" y="1834"/>
                  <a:pt x="22013" y="1811"/>
                </a:cubicBezTo>
                <a:lnTo>
                  <a:pt x="22013" y="1781"/>
                </a:lnTo>
                <a:cubicBezTo>
                  <a:pt x="22013" y="1758"/>
                  <a:pt x="21996" y="1746"/>
                  <a:pt x="21978" y="1746"/>
                </a:cubicBezTo>
                <a:close/>
                <a:moveTo>
                  <a:pt x="333" y="1779"/>
                </a:moveTo>
                <a:cubicBezTo>
                  <a:pt x="288" y="1779"/>
                  <a:pt x="287" y="1849"/>
                  <a:pt x="333" y="1849"/>
                </a:cubicBezTo>
                <a:cubicBezTo>
                  <a:pt x="380" y="1849"/>
                  <a:pt x="380" y="1779"/>
                  <a:pt x="333" y="1779"/>
                </a:cubicBezTo>
                <a:close/>
                <a:moveTo>
                  <a:pt x="14694" y="1710"/>
                </a:moveTo>
                <a:cubicBezTo>
                  <a:pt x="14670" y="1710"/>
                  <a:pt x="14649" y="1727"/>
                  <a:pt x="14641" y="1748"/>
                </a:cubicBezTo>
                <a:cubicBezTo>
                  <a:pt x="14636" y="1764"/>
                  <a:pt x="14631" y="1779"/>
                  <a:pt x="14627" y="1792"/>
                </a:cubicBezTo>
                <a:cubicBezTo>
                  <a:pt x="14617" y="1821"/>
                  <a:pt x="14637" y="1852"/>
                  <a:pt x="14663" y="1858"/>
                </a:cubicBezTo>
                <a:cubicBezTo>
                  <a:pt x="14668" y="1860"/>
                  <a:pt x="14672" y="1860"/>
                  <a:pt x="14676" y="1860"/>
                </a:cubicBezTo>
                <a:cubicBezTo>
                  <a:pt x="14700" y="1860"/>
                  <a:pt x="14720" y="1844"/>
                  <a:pt x="14728" y="1822"/>
                </a:cubicBezTo>
                <a:cubicBezTo>
                  <a:pt x="14734" y="1806"/>
                  <a:pt x="14739" y="1791"/>
                  <a:pt x="14744" y="1777"/>
                </a:cubicBezTo>
                <a:cubicBezTo>
                  <a:pt x="14754" y="1749"/>
                  <a:pt x="14734" y="1718"/>
                  <a:pt x="14707" y="1712"/>
                </a:cubicBezTo>
                <a:cubicBezTo>
                  <a:pt x="14703" y="1710"/>
                  <a:pt x="14698" y="1710"/>
                  <a:pt x="14694" y="1710"/>
                </a:cubicBezTo>
                <a:close/>
                <a:moveTo>
                  <a:pt x="11177" y="1778"/>
                </a:moveTo>
                <a:cubicBezTo>
                  <a:pt x="11159" y="1778"/>
                  <a:pt x="11141" y="1789"/>
                  <a:pt x="11141" y="1812"/>
                </a:cubicBezTo>
                <a:lnTo>
                  <a:pt x="11141" y="1828"/>
                </a:lnTo>
                <a:cubicBezTo>
                  <a:pt x="11141" y="1851"/>
                  <a:pt x="11159" y="1863"/>
                  <a:pt x="11177" y="1863"/>
                </a:cubicBezTo>
                <a:cubicBezTo>
                  <a:pt x="11195" y="1863"/>
                  <a:pt x="11213" y="1851"/>
                  <a:pt x="11213" y="1828"/>
                </a:cubicBezTo>
                <a:lnTo>
                  <a:pt x="11213" y="1812"/>
                </a:lnTo>
                <a:cubicBezTo>
                  <a:pt x="11213" y="1789"/>
                  <a:pt x="11195" y="1778"/>
                  <a:pt x="11177" y="1778"/>
                </a:cubicBezTo>
                <a:close/>
                <a:moveTo>
                  <a:pt x="16494" y="1792"/>
                </a:moveTo>
                <a:cubicBezTo>
                  <a:pt x="16451" y="1792"/>
                  <a:pt x="16450" y="1864"/>
                  <a:pt x="16495" y="1864"/>
                </a:cubicBezTo>
                <a:lnTo>
                  <a:pt x="16525" y="1864"/>
                </a:lnTo>
                <a:cubicBezTo>
                  <a:pt x="16571" y="1864"/>
                  <a:pt x="16571" y="1792"/>
                  <a:pt x="16525" y="1792"/>
                </a:cubicBezTo>
                <a:lnTo>
                  <a:pt x="16495" y="1792"/>
                </a:lnTo>
                <a:cubicBezTo>
                  <a:pt x="16494" y="1792"/>
                  <a:pt x="16494" y="1792"/>
                  <a:pt x="16494" y="1792"/>
                </a:cubicBezTo>
                <a:close/>
                <a:moveTo>
                  <a:pt x="11919" y="1786"/>
                </a:moveTo>
                <a:cubicBezTo>
                  <a:pt x="11896" y="1786"/>
                  <a:pt x="11873" y="1792"/>
                  <a:pt x="11852" y="1802"/>
                </a:cubicBezTo>
                <a:cubicBezTo>
                  <a:pt x="11816" y="1819"/>
                  <a:pt x="11838" y="1868"/>
                  <a:pt x="11871" y="1868"/>
                </a:cubicBezTo>
                <a:cubicBezTo>
                  <a:pt x="11876" y="1868"/>
                  <a:pt x="11881" y="1866"/>
                  <a:pt x="11886" y="1864"/>
                </a:cubicBezTo>
                <a:cubicBezTo>
                  <a:pt x="11896" y="1859"/>
                  <a:pt x="11905" y="1857"/>
                  <a:pt x="11915" y="1857"/>
                </a:cubicBezTo>
                <a:cubicBezTo>
                  <a:pt x="11926" y="1857"/>
                  <a:pt x="11937" y="1860"/>
                  <a:pt x="11948" y="1865"/>
                </a:cubicBezTo>
                <a:cubicBezTo>
                  <a:pt x="11951" y="1866"/>
                  <a:pt x="11954" y="1866"/>
                  <a:pt x="11957" y="1866"/>
                </a:cubicBezTo>
                <a:cubicBezTo>
                  <a:pt x="11973" y="1866"/>
                  <a:pt x="11989" y="1853"/>
                  <a:pt x="11993" y="1840"/>
                </a:cubicBezTo>
                <a:cubicBezTo>
                  <a:pt x="11999" y="1819"/>
                  <a:pt x="11987" y="1803"/>
                  <a:pt x="11968" y="1796"/>
                </a:cubicBezTo>
                <a:cubicBezTo>
                  <a:pt x="11952" y="1789"/>
                  <a:pt x="11935" y="1786"/>
                  <a:pt x="11919" y="1786"/>
                </a:cubicBezTo>
                <a:close/>
                <a:moveTo>
                  <a:pt x="21827" y="1806"/>
                </a:moveTo>
                <a:cubicBezTo>
                  <a:pt x="21810" y="1806"/>
                  <a:pt x="21792" y="1817"/>
                  <a:pt x="21792" y="1840"/>
                </a:cubicBezTo>
                <a:lnTo>
                  <a:pt x="21792" y="1855"/>
                </a:lnTo>
                <a:cubicBezTo>
                  <a:pt x="21792" y="1878"/>
                  <a:pt x="21810" y="1890"/>
                  <a:pt x="21827" y="1890"/>
                </a:cubicBezTo>
                <a:cubicBezTo>
                  <a:pt x="21845" y="1890"/>
                  <a:pt x="21863" y="1878"/>
                  <a:pt x="21863" y="1855"/>
                </a:cubicBezTo>
                <a:lnTo>
                  <a:pt x="21863" y="1840"/>
                </a:lnTo>
                <a:cubicBezTo>
                  <a:pt x="21863" y="1817"/>
                  <a:pt x="21845" y="1806"/>
                  <a:pt x="21827" y="1806"/>
                </a:cubicBezTo>
                <a:close/>
                <a:moveTo>
                  <a:pt x="24624" y="1829"/>
                </a:moveTo>
                <a:cubicBezTo>
                  <a:pt x="24579" y="1829"/>
                  <a:pt x="24579" y="1900"/>
                  <a:pt x="24624" y="1900"/>
                </a:cubicBezTo>
                <a:lnTo>
                  <a:pt x="24640" y="1900"/>
                </a:lnTo>
                <a:cubicBezTo>
                  <a:pt x="24686" y="1900"/>
                  <a:pt x="24686" y="1829"/>
                  <a:pt x="24640" y="1829"/>
                </a:cubicBezTo>
                <a:close/>
                <a:moveTo>
                  <a:pt x="20990" y="1770"/>
                </a:moveTo>
                <a:cubicBezTo>
                  <a:pt x="20954" y="1770"/>
                  <a:pt x="20917" y="1809"/>
                  <a:pt x="20940" y="1850"/>
                </a:cubicBezTo>
                <a:cubicBezTo>
                  <a:pt x="20960" y="1886"/>
                  <a:pt x="20991" y="1902"/>
                  <a:pt x="21030" y="1907"/>
                </a:cubicBezTo>
                <a:cubicBezTo>
                  <a:pt x="21032" y="1907"/>
                  <a:pt x="21033" y="1907"/>
                  <a:pt x="21035" y="1907"/>
                </a:cubicBezTo>
                <a:cubicBezTo>
                  <a:pt x="21062" y="1907"/>
                  <a:pt x="21083" y="1879"/>
                  <a:pt x="21083" y="1853"/>
                </a:cubicBezTo>
                <a:cubicBezTo>
                  <a:pt x="21083" y="1823"/>
                  <a:pt x="21061" y="1805"/>
                  <a:pt x="21034" y="1799"/>
                </a:cubicBezTo>
                <a:cubicBezTo>
                  <a:pt x="21033" y="1798"/>
                  <a:pt x="21033" y="1797"/>
                  <a:pt x="21031" y="1796"/>
                </a:cubicBezTo>
                <a:cubicBezTo>
                  <a:pt x="21021" y="1777"/>
                  <a:pt x="21005" y="1770"/>
                  <a:pt x="20990" y="1770"/>
                </a:cubicBezTo>
                <a:close/>
                <a:moveTo>
                  <a:pt x="20595" y="1847"/>
                </a:moveTo>
                <a:cubicBezTo>
                  <a:pt x="20549" y="1847"/>
                  <a:pt x="20549" y="1917"/>
                  <a:pt x="20595" y="1917"/>
                </a:cubicBezTo>
                <a:cubicBezTo>
                  <a:pt x="20595" y="1917"/>
                  <a:pt x="20596" y="1917"/>
                  <a:pt x="20596" y="1917"/>
                </a:cubicBezTo>
                <a:cubicBezTo>
                  <a:pt x="20641" y="1917"/>
                  <a:pt x="20641" y="1847"/>
                  <a:pt x="20595" y="1847"/>
                </a:cubicBezTo>
                <a:close/>
                <a:moveTo>
                  <a:pt x="9691" y="1820"/>
                </a:moveTo>
                <a:cubicBezTo>
                  <a:pt x="9673" y="1820"/>
                  <a:pt x="9654" y="1831"/>
                  <a:pt x="9654" y="1854"/>
                </a:cubicBezTo>
                <a:cubicBezTo>
                  <a:pt x="9652" y="1890"/>
                  <a:pt x="9675" y="1921"/>
                  <a:pt x="9710" y="1932"/>
                </a:cubicBezTo>
                <a:cubicBezTo>
                  <a:pt x="9714" y="1933"/>
                  <a:pt x="9718" y="1934"/>
                  <a:pt x="9722" y="1934"/>
                </a:cubicBezTo>
                <a:cubicBezTo>
                  <a:pt x="9757" y="1934"/>
                  <a:pt x="9769" y="1875"/>
                  <a:pt x="9730" y="1864"/>
                </a:cubicBezTo>
                <a:cubicBezTo>
                  <a:pt x="9723" y="1861"/>
                  <a:pt x="9725" y="1858"/>
                  <a:pt x="9725" y="1854"/>
                </a:cubicBezTo>
                <a:cubicBezTo>
                  <a:pt x="9726" y="1831"/>
                  <a:pt x="9709" y="1820"/>
                  <a:pt x="9691" y="1820"/>
                </a:cubicBezTo>
                <a:close/>
                <a:moveTo>
                  <a:pt x="18130" y="1873"/>
                </a:moveTo>
                <a:cubicBezTo>
                  <a:pt x="18125" y="1873"/>
                  <a:pt x="18120" y="1875"/>
                  <a:pt x="18116" y="1880"/>
                </a:cubicBezTo>
                <a:cubicBezTo>
                  <a:pt x="18103" y="1899"/>
                  <a:pt x="18086" y="1912"/>
                  <a:pt x="18066" y="1918"/>
                </a:cubicBezTo>
                <a:cubicBezTo>
                  <a:pt x="18047" y="1926"/>
                  <a:pt x="18053" y="1954"/>
                  <a:pt x="18070" y="1954"/>
                </a:cubicBezTo>
                <a:cubicBezTo>
                  <a:pt x="18072" y="1954"/>
                  <a:pt x="18073" y="1953"/>
                  <a:pt x="18075" y="1953"/>
                </a:cubicBezTo>
                <a:cubicBezTo>
                  <a:pt x="18105" y="1941"/>
                  <a:pt x="18127" y="1923"/>
                  <a:pt x="18147" y="1899"/>
                </a:cubicBezTo>
                <a:cubicBezTo>
                  <a:pt x="18156" y="1886"/>
                  <a:pt x="18143" y="1873"/>
                  <a:pt x="18130" y="1873"/>
                </a:cubicBezTo>
                <a:close/>
                <a:moveTo>
                  <a:pt x="8337" y="1890"/>
                </a:moveTo>
                <a:cubicBezTo>
                  <a:pt x="8291" y="1890"/>
                  <a:pt x="8291" y="1960"/>
                  <a:pt x="8337" y="1960"/>
                </a:cubicBezTo>
                <a:lnTo>
                  <a:pt x="8367" y="1960"/>
                </a:lnTo>
                <a:cubicBezTo>
                  <a:pt x="8368" y="1960"/>
                  <a:pt x="8369" y="1960"/>
                  <a:pt x="8369" y="1960"/>
                </a:cubicBezTo>
                <a:cubicBezTo>
                  <a:pt x="8413" y="1960"/>
                  <a:pt x="8414" y="1890"/>
                  <a:pt x="8367" y="1890"/>
                </a:cubicBezTo>
                <a:close/>
                <a:moveTo>
                  <a:pt x="2676" y="1906"/>
                </a:moveTo>
                <a:cubicBezTo>
                  <a:pt x="2632" y="1906"/>
                  <a:pt x="2632" y="1976"/>
                  <a:pt x="2677" y="1976"/>
                </a:cubicBezTo>
                <a:cubicBezTo>
                  <a:pt x="2723" y="1976"/>
                  <a:pt x="2723" y="1906"/>
                  <a:pt x="2677" y="1906"/>
                </a:cubicBezTo>
                <a:cubicBezTo>
                  <a:pt x="2677" y="1906"/>
                  <a:pt x="2676" y="1906"/>
                  <a:pt x="2676" y="1906"/>
                </a:cubicBezTo>
                <a:close/>
                <a:moveTo>
                  <a:pt x="15895" y="1896"/>
                </a:moveTo>
                <a:cubicBezTo>
                  <a:pt x="15877" y="1896"/>
                  <a:pt x="15859" y="1908"/>
                  <a:pt x="15859" y="1931"/>
                </a:cubicBezTo>
                <a:lnTo>
                  <a:pt x="15859" y="1946"/>
                </a:lnTo>
                <a:cubicBezTo>
                  <a:pt x="15859" y="1969"/>
                  <a:pt x="15876" y="1980"/>
                  <a:pt x="15894" y="1980"/>
                </a:cubicBezTo>
                <a:cubicBezTo>
                  <a:pt x="15911" y="1980"/>
                  <a:pt x="15929" y="1969"/>
                  <a:pt x="15929" y="1946"/>
                </a:cubicBezTo>
                <a:lnTo>
                  <a:pt x="15929" y="1931"/>
                </a:lnTo>
                <a:cubicBezTo>
                  <a:pt x="15930" y="1908"/>
                  <a:pt x="15912" y="1896"/>
                  <a:pt x="15895" y="1896"/>
                </a:cubicBezTo>
                <a:close/>
                <a:moveTo>
                  <a:pt x="5231" y="1912"/>
                </a:moveTo>
                <a:cubicBezTo>
                  <a:pt x="5185" y="1912"/>
                  <a:pt x="5185" y="1983"/>
                  <a:pt x="5231" y="1983"/>
                </a:cubicBezTo>
                <a:lnTo>
                  <a:pt x="5247" y="1983"/>
                </a:lnTo>
                <a:cubicBezTo>
                  <a:pt x="5293" y="1983"/>
                  <a:pt x="5293" y="1912"/>
                  <a:pt x="5247" y="1912"/>
                </a:cubicBezTo>
                <a:close/>
                <a:moveTo>
                  <a:pt x="8668" y="1921"/>
                </a:moveTo>
                <a:cubicBezTo>
                  <a:pt x="8622" y="1921"/>
                  <a:pt x="8622" y="1991"/>
                  <a:pt x="8668" y="1991"/>
                </a:cubicBezTo>
                <a:lnTo>
                  <a:pt x="8698" y="1991"/>
                </a:lnTo>
                <a:cubicBezTo>
                  <a:pt x="8745" y="1991"/>
                  <a:pt x="8745" y="1921"/>
                  <a:pt x="8698" y="1921"/>
                </a:cubicBezTo>
                <a:close/>
                <a:moveTo>
                  <a:pt x="5441" y="1928"/>
                </a:moveTo>
                <a:cubicBezTo>
                  <a:pt x="5395" y="1928"/>
                  <a:pt x="5395" y="1999"/>
                  <a:pt x="5441" y="1999"/>
                </a:cubicBezTo>
                <a:cubicBezTo>
                  <a:pt x="5488" y="1999"/>
                  <a:pt x="5488" y="1928"/>
                  <a:pt x="5441" y="1928"/>
                </a:cubicBezTo>
                <a:close/>
                <a:moveTo>
                  <a:pt x="7766" y="1933"/>
                </a:moveTo>
                <a:cubicBezTo>
                  <a:pt x="7720" y="1933"/>
                  <a:pt x="7720" y="2004"/>
                  <a:pt x="7766" y="2004"/>
                </a:cubicBezTo>
                <a:cubicBezTo>
                  <a:pt x="7812" y="2004"/>
                  <a:pt x="7812" y="1933"/>
                  <a:pt x="7766" y="1933"/>
                </a:cubicBezTo>
                <a:close/>
                <a:moveTo>
                  <a:pt x="2256" y="1855"/>
                </a:moveTo>
                <a:cubicBezTo>
                  <a:pt x="2210" y="1855"/>
                  <a:pt x="2180" y="1926"/>
                  <a:pt x="2230" y="1955"/>
                </a:cubicBezTo>
                <a:cubicBezTo>
                  <a:pt x="2255" y="1971"/>
                  <a:pt x="2279" y="1985"/>
                  <a:pt x="2304" y="2000"/>
                </a:cubicBezTo>
                <a:cubicBezTo>
                  <a:pt x="2313" y="2005"/>
                  <a:pt x="2322" y="2008"/>
                  <a:pt x="2330" y="2008"/>
                </a:cubicBezTo>
                <a:cubicBezTo>
                  <a:pt x="2377" y="2008"/>
                  <a:pt x="2408" y="1938"/>
                  <a:pt x="2359" y="1908"/>
                </a:cubicBezTo>
                <a:cubicBezTo>
                  <a:pt x="2334" y="1892"/>
                  <a:pt x="2309" y="1877"/>
                  <a:pt x="2284" y="1864"/>
                </a:cubicBezTo>
                <a:cubicBezTo>
                  <a:pt x="2274" y="1858"/>
                  <a:pt x="2265" y="1855"/>
                  <a:pt x="2256" y="1855"/>
                </a:cubicBezTo>
                <a:close/>
                <a:moveTo>
                  <a:pt x="7902" y="1964"/>
                </a:moveTo>
                <a:cubicBezTo>
                  <a:pt x="7856" y="1964"/>
                  <a:pt x="7856" y="2035"/>
                  <a:pt x="7902" y="2035"/>
                </a:cubicBezTo>
                <a:cubicBezTo>
                  <a:pt x="7946" y="2035"/>
                  <a:pt x="7948" y="1964"/>
                  <a:pt x="7902" y="1964"/>
                </a:cubicBezTo>
                <a:close/>
                <a:moveTo>
                  <a:pt x="19202" y="1855"/>
                </a:moveTo>
                <a:cubicBezTo>
                  <a:pt x="19162" y="1855"/>
                  <a:pt x="19124" y="1908"/>
                  <a:pt x="19161" y="1946"/>
                </a:cubicBezTo>
                <a:cubicBezTo>
                  <a:pt x="19186" y="1971"/>
                  <a:pt x="19211" y="1996"/>
                  <a:pt x="19234" y="2022"/>
                </a:cubicBezTo>
                <a:cubicBezTo>
                  <a:pt x="19245" y="2033"/>
                  <a:pt x="19257" y="2037"/>
                  <a:pt x="19269" y="2037"/>
                </a:cubicBezTo>
                <a:cubicBezTo>
                  <a:pt x="19310" y="2037"/>
                  <a:pt x="19347" y="1985"/>
                  <a:pt x="19311" y="1947"/>
                </a:cubicBezTo>
                <a:cubicBezTo>
                  <a:pt x="19285" y="1922"/>
                  <a:pt x="19262" y="1896"/>
                  <a:pt x="19237" y="1871"/>
                </a:cubicBezTo>
                <a:cubicBezTo>
                  <a:pt x="19227" y="1860"/>
                  <a:pt x="19214" y="1855"/>
                  <a:pt x="19202" y="1855"/>
                </a:cubicBezTo>
                <a:close/>
                <a:moveTo>
                  <a:pt x="4844" y="1955"/>
                </a:moveTo>
                <a:cubicBezTo>
                  <a:pt x="4821" y="1955"/>
                  <a:pt x="4797" y="1980"/>
                  <a:pt x="4811" y="2007"/>
                </a:cubicBezTo>
                <a:cubicBezTo>
                  <a:pt x="4816" y="2018"/>
                  <a:pt x="4821" y="2027"/>
                  <a:pt x="4827" y="2038"/>
                </a:cubicBezTo>
                <a:cubicBezTo>
                  <a:pt x="4833" y="2051"/>
                  <a:pt x="4844" y="2056"/>
                  <a:pt x="4854" y="2056"/>
                </a:cubicBezTo>
                <a:cubicBezTo>
                  <a:pt x="4878" y="2056"/>
                  <a:pt x="4902" y="2030"/>
                  <a:pt x="4887" y="2002"/>
                </a:cubicBezTo>
                <a:cubicBezTo>
                  <a:pt x="4882" y="1991"/>
                  <a:pt x="4877" y="1983"/>
                  <a:pt x="4872" y="1973"/>
                </a:cubicBezTo>
                <a:cubicBezTo>
                  <a:pt x="4865" y="1960"/>
                  <a:pt x="4855" y="1955"/>
                  <a:pt x="4844" y="1955"/>
                </a:cubicBezTo>
                <a:close/>
                <a:moveTo>
                  <a:pt x="12349" y="1995"/>
                </a:moveTo>
                <a:cubicBezTo>
                  <a:pt x="12335" y="1995"/>
                  <a:pt x="12323" y="2014"/>
                  <a:pt x="12336" y="2025"/>
                </a:cubicBezTo>
                <a:cubicBezTo>
                  <a:pt x="12342" y="2031"/>
                  <a:pt x="12341" y="2037"/>
                  <a:pt x="12335" y="2043"/>
                </a:cubicBezTo>
                <a:cubicBezTo>
                  <a:pt x="12320" y="2054"/>
                  <a:pt x="12333" y="2071"/>
                  <a:pt x="12348" y="2071"/>
                </a:cubicBezTo>
                <a:cubicBezTo>
                  <a:pt x="12352" y="2071"/>
                  <a:pt x="12356" y="2070"/>
                  <a:pt x="12360" y="2068"/>
                </a:cubicBezTo>
                <a:cubicBezTo>
                  <a:pt x="12381" y="2051"/>
                  <a:pt x="12381" y="2018"/>
                  <a:pt x="12361" y="2000"/>
                </a:cubicBezTo>
                <a:cubicBezTo>
                  <a:pt x="12357" y="1996"/>
                  <a:pt x="12353" y="1995"/>
                  <a:pt x="12349" y="1995"/>
                </a:cubicBezTo>
                <a:close/>
                <a:moveTo>
                  <a:pt x="22953" y="1944"/>
                </a:moveTo>
                <a:cubicBezTo>
                  <a:pt x="22932" y="1944"/>
                  <a:pt x="22911" y="1961"/>
                  <a:pt x="22919" y="1987"/>
                </a:cubicBezTo>
                <a:cubicBezTo>
                  <a:pt x="22924" y="2007"/>
                  <a:pt x="22929" y="2027"/>
                  <a:pt x="22934" y="2048"/>
                </a:cubicBezTo>
                <a:cubicBezTo>
                  <a:pt x="22938" y="2066"/>
                  <a:pt x="22952" y="2074"/>
                  <a:pt x="22966" y="2074"/>
                </a:cubicBezTo>
                <a:cubicBezTo>
                  <a:pt x="22987" y="2074"/>
                  <a:pt x="23009" y="2057"/>
                  <a:pt x="23002" y="2030"/>
                </a:cubicBezTo>
                <a:cubicBezTo>
                  <a:pt x="22997" y="2010"/>
                  <a:pt x="22991" y="1990"/>
                  <a:pt x="22987" y="1969"/>
                </a:cubicBezTo>
                <a:cubicBezTo>
                  <a:pt x="22982" y="1952"/>
                  <a:pt x="22968" y="1944"/>
                  <a:pt x="22953" y="1944"/>
                </a:cubicBezTo>
                <a:close/>
                <a:moveTo>
                  <a:pt x="16028" y="2033"/>
                </a:moveTo>
                <a:cubicBezTo>
                  <a:pt x="16011" y="2033"/>
                  <a:pt x="16000" y="2056"/>
                  <a:pt x="16018" y="2065"/>
                </a:cubicBezTo>
                <a:cubicBezTo>
                  <a:pt x="16028" y="2070"/>
                  <a:pt x="16038" y="2075"/>
                  <a:pt x="16048" y="2081"/>
                </a:cubicBezTo>
                <a:cubicBezTo>
                  <a:pt x="16051" y="2082"/>
                  <a:pt x="16054" y="2083"/>
                  <a:pt x="16057" y="2083"/>
                </a:cubicBezTo>
                <a:cubicBezTo>
                  <a:pt x="16073" y="2083"/>
                  <a:pt x="16083" y="2058"/>
                  <a:pt x="16067" y="2051"/>
                </a:cubicBezTo>
                <a:cubicBezTo>
                  <a:pt x="16057" y="2046"/>
                  <a:pt x="16047" y="2041"/>
                  <a:pt x="16037" y="2035"/>
                </a:cubicBezTo>
                <a:cubicBezTo>
                  <a:pt x="16034" y="2034"/>
                  <a:pt x="16031" y="2033"/>
                  <a:pt x="16028" y="2033"/>
                </a:cubicBezTo>
                <a:close/>
                <a:moveTo>
                  <a:pt x="14873" y="2012"/>
                </a:moveTo>
                <a:cubicBezTo>
                  <a:pt x="14827" y="2012"/>
                  <a:pt x="14827" y="2084"/>
                  <a:pt x="14873" y="2084"/>
                </a:cubicBezTo>
                <a:cubicBezTo>
                  <a:pt x="14918" y="2084"/>
                  <a:pt x="14918" y="2012"/>
                  <a:pt x="14873" y="2012"/>
                </a:cubicBezTo>
                <a:close/>
                <a:moveTo>
                  <a:pt x="4196" y="1936"/>
                </a:moveTo>
                <a:cubicBezTo>
                  <a:pt x="4155" y="1936"/>
                  <a:pt x="4120" y="1990"/>
                  <a:pt x="4156" y="2027"/>
                </a:cubicBezTo>
                <a:cubicBezTo>
                  <a:pt x="4180" y="2052"/>
                  <a:pt x="4205" y="2077"/>
                  <a:pt x="4230" y="2104"/>
                </a:cubicBezTo>
                <a:cubicBezTo>
                  <a:pt x="4241" y="2115"/>
                  <a:pt x="4254" y="2119"/>
                  <a:pt x="4266" y="2119"/>
                </a:cubicBezTo>
                <a:cubicBezTo>
                  <a:pt x="4307" y="2119"/>
                  <a:pt x="4344" y="2066"/>
                  <a:pt x="4306" y="2028"/>
                </a:cubicBezTo>
                <a:cubicBezTo>
                  <a:pt x="4282" y="2004"/>
                  <a:pt x="4257" y="1979"/>
                  <a:pt x="4232" y="1953"/>
                </a:cubicBezTo>
                <a:cubicBezTo>
                  <a:pt x="4220" y="1941"/>
                  <a:pt x="4208" y="1936"/>
                  <a:pt x="4196" y="1936"/>
                </a:cubicBezTo>
                <a:close/>
                <a:moveTo>
                  <a:pt x="15429" y="2012"/>
                </a:moveTo>
                <a:cubicBezTo>
                  <a:pt x="15416" y="2012"/>
                  <a:pt x="15403" y="2019"/>
                  <a:pt x="15397" y="2030"/>
                </a:cubicBezTo>
                <a:cubicBezTo>
                  <a:pt x="15386" y="2048"/>
                  <a:pt x="15394" y="2067"/>
                  <a:pt x="15409" y="2078"/>
                </a:cubicBezTo>
                <a:cubicBezTo>
                  <a:pt x="15429" y="2094"/>
                  <a:pt x="15449" y="2109"/>
                  <a:pt x="15470" y="2122"/>
                </a:cubicBezTo>
                <a:cubicBezTo>
                  <a:pt x="15475" y="2126"/>
                  <a:pt x="15481" y="2128"/>
                  <a:pt x="15486" y="2128"/>
                </a:cubicBezTo>
                <a:cubicBezTo>
                  <a:pt x="15499" y="2128"/>
                  <a:pt x="15512" y="2121"/>
                  <a:pt x="15518" y="2110"/>
                </a:cubicBezTo>
                <a:cubicBezTo>
                  <a:pt x="15529" y="2091"/>
                  <a:pt x="15520" y="2073"/>
                  <a:pt x="15505" y="2062"/>
                </a:cubicBezTo>
                <a:cubicBezTo>
                  <a:pt x="15485" y="2046"/>
                  <a:pt x="15466" y="2031"/>
                  <a:pt x="15445" y="2017"/>
                </a:cubicBezTo>
                <a:cubicBezTo>
                  <a:pt x="15440" y="2013"/>
                  <a:pt x="15435" y="2012"/>
                  <a:pt x="15429" y="2012"/>
                </a:cubicBezTo>
                <a:close/>
                <a:moveTo>
                  <a:pt x="1282" y="1989"/>
                </a:moveTo>
                <a:cubicBezTo>
                  <a:pt x="1241" y="1989"/>
                  <a:pt x="1205" y="2042"/>
                  <a:pt x="1242" y="2079"/>
                </a:cubicBezTo>
                <a:lnTo>
                  <a:pt x="1287" y="2125"/>
                </a:lnTo>
                <a:cubicBezTo>
                  <a:pt x="1298" y="2136"/>
                  <a:pt x="1310" y="2140"/>
                  <a:pt x="1322" y="2140"/>
                </a:cubicBezTo>
                <a:cubicBezTo>
                  <a:pt x="1363" y="2140"/>
                  <a:pt x="1400" y="2087"/>
                  <a:pt x="1362" y="2049"/>
                </a:cubicBezTo>
                <a:lnTo>
                  <a:pt x="1318" y="2005"/>
                </a:lnTo>
                <a:cubicBezTo>
                  <a:pt x="1307" y="1993"/>
                  <a:pt x="1294" y="1989"/>
                  <a:pt x="1282" y="1989"/>
                </a:cubicBezTo>
                <a:close/>
                <a:moveTo>
                  <a:pt x="10619" y="2075"/>
                </a:moveTo>
                <a:cubicBezTo>
                  <a:pt x="10583" y="2075"/>
                  <a:pt x="10573" y="2132"/>
                  <a:pt x="10611" y="2145"/>
                </a:cubicBezTo>
                <a:cubicBezTo>
                  <a:pt x="10627" y="2151"/>
                  <a:pt x="10642" y="2156"/>
                  <a:pt x="10656" y="2161"/>
                </a:cubicBezTo>
                <a:cubicBezTo>
                  <a:pt x="10660" y="2162"/>
                  <a:pt x="10664" y="2163"/>
                  <a:pt x="10667" y="2163"/>
                </a:cubicBezTo>
                <a:cubicBezTo>
                  <a:pt x="10702" y="2163"/>
                  <a:pt x="10715" y="2105"/>
                  <a:pt x="10675" y="2093"/>
                </a:cubicBezTo>
                <a:cubicBezTo>
                  <a:pt x="10660" y="2088"/>
                  <a:pt x="10646" y="2083"/>
                  <a:pt x="10631" y="2077"/>
                </a:cubicBezTo>
                <a:cubicBezTo>
                  <a:pt x="10627" y="2076"/>
                  <a:pt x="10622" y="2075"/>
                  <a:pt x="10619" y="2075"/>
                </a:cubicBezTo>
                <a:close/>
                <a:moveTo>
                  <a:pt x="15065" y="2086"/>
                </a:moveTo>
                <a:cubicBezTo>
                  <a:pt x="15057" y="2086"/>
                  <a:pt x="15049" y="2089"/>
                  <a:pt x="15042" y="2096"/>
                </a:cubicBezTo>
                <a:lnTo>
                  <a:pt x="15026" y="2112"/>
                </a:lnTo>
                <a:cubicBezTo>
                  <a:pt x="15001" y="2138"/>
                  <a:pt x="15025" y="2173"/>
                  <a:pt x="15052" y="2173"/>
                </a:cubicBezTo>
                <a:cubicBezTo>
                  <a:pt x="15060" y="2173"/>
                  <a:pt x="15068" y="2170"/>
                  <a:pt x="15075" y="2162"/>
                </a:cubicBezTo>
                <a:lnTo>
                  <a:pt x="15091" y="2147"/>
                </a:lnTo>
                <a:cubicBezTo>
                  <a:pt x="15117" y="2121"/>
                  <a:pt x="15092" y="2086"/>
                  <a:pt x="15065" y="2086"/>
                </a:cubicBezTo>
                <a:close/>
                <a:moveTo>
                  <a:pt x="21377" y="2056"/>
                </a:moveTo>
                <a:cubicBezTo>
                  <a:pt x="21337" y="2056"/>
                  <a:pt x="21301" y="2109"/>
                  <a:pt x="21338" y="2147"/>
                </a:cubicBezTo>
                <a:cubicBezTo>
                  <a:pt x="21343" y="2153"/>
                  <a:pt x="21348" y="2157"/>
                  <a:pt x="21353" y="2162"/>
                </a:cubicBezTo>
                <a:cubicBezTo>
                  <a:pt x="21364" y="2173"/>
                  <a:pt x="21377" y="2178"/>
                  <a:pt x="21389" y="2178"/>
                </a:cubicBezTo>
                <a:cubicBezTo>
                  <a:pt x="21430" y="2178"/>
                  <a:pt x="21467" y="2125"/>
                  <a:pt x="21429" y="2088"/>
                </a:cubicBezTo>
                <a:lnTo>
                  <a:pt x="21413" y="2072"/>
                </a:lnTo>
                <a:cubicBezTo>
                  <a:pt x="21402" y="2061"/>
                  <a:pt x="21390" y="2056"/>
                  <a:pt x="21377" y="2056"/>
                </a:cubicBezTo>
                <a:close/>
                <a:moveTo>
                  <a:pt x="13309" y="2114"/>
                </a:moveTo>
                <a:cubicBezTo>
                  <a:pt x="13263" y="2114"/>
                  <a:pt x="13263" y="2184"/>
                  <a:pt x="13309" y="2184"/>
                </a:cubicBezTo>
                <a:cubicBezTo>
                  <a:pt x="13355" y="2184"/>
                  <a:pt x="13355" y="2114"/>
                  <a:pt x="13309" y="2114"/>
                </a:cubicBezTo>
                <a:close/>
                <a:moveTo>
                  <a:pt x="23949" y="2084"/>
                </a:moveTo>
                <a:cubicBezTo>
                  <a:pt x="23943" y="2084"/>
                  <a:pt x="23937" y="2086"/>
                  <a:pt x="23931" y="2090"/>
                </a:cubicBezTo>
                <a:cubicBezTo>
                  <a:pt x="23916" y="2100"/>
                  <a:pt x="23900" y="2111"/>
                  <a:pt x="23885" y="2120"/>
                </a:cubicBezTo>
                <a:cubicBezTo>
                  <a:pt x="23855" y="2142"/>
                  <a:pt x="23874" y="2188"/>
                  <a:pt x="23903" y="2188"/>
                </a:cubicBezTo>
                <a:cubicBezTo>
                  <a:pt x="23909" y="2188"/>
                  <a:pt x="23915" y="2187"/>
                  <a:pt x="23921" y="2182"/>
                </a:cubicBezTo>
                <a:cubicBezTo>
                  <a:pt x="23936" y="2172"/>
                  <a:pt x="23951" y="2161"/>
                  <a:pt x="23966" y="2152"/>
                </a:cubicBezTo>
                <a:cubicBezTo>
                  <a:pt x="23997" y="2130"/>
                  <a:pt x="23978" y="2084"/>
                  <a:pt x="23949" y="2084"/>
                </a:cubicBezTo>
                <a:close/>
                <a:moveTo>
                  <a:pt x="11250" y="2122"/>
                </a:moveTo>
                <a:cubicBezTo>
                  <a:pt x="11206" y="2122"/>
                  <a:pt x="11206" y="2194"/>
                  <a:pt x="11250" y="2194"/>
                </a:cubicBezTo>
                <a:cubicBezTo>
                  <a:pt x="11297" y="2194"/>
                  <a:pt x="11297" y="2122"/>
                  <a:pt x="11250" y="2122"/>
                </a:cubicBezTo>
                <a:close/>
                <a:moveTo>
                  <a:pt x="11537" y="2111"/>
                </a:moveTo>
                <a:cubicBezTo>
                  <a:pt x="11505" y="2111"/>
                  <a:pt x="11483" y="2159"/>
                  <a:pt x="11519" y="2177"/>
                </a:cubicBezTo>
                <a:cubicBezTo>
                  <a:pt x="11529" y="2182"/>
                  <a:pt x="11538" y="2187"/>
                  <a:pt x="11549" y="2193"/>
                </a:cubicBezTo>
                <a:cubicBezTo>
                  <a:pt x="11554" y="2195"/>
                  <a:pt x="11559" y="2196"/>
                  <a:pt x="11564" y="2196"/>
                </a:cubicBezTo>
                <a:cubicBezTo>
                  <a:pt x="11597" y="2196"/>
                  <a:pt x="11620" y="2148"/>
                  <a:pt x="11585" y="2131"/>
                </a:cubicBezTo>
                <a:cubicBezTo>
                  <a:pt x="11574" y="2126"/>
                  <a:pt x="11565" y="2120"/>
                  <a:pt x="11554" y="2115"/>
                </a:cubicBezTo>
                <a:cubicBezTo>
                  <a:pt x="11548" y="2112"/>
                  <a:pt x="11543" y="2111"/>
                  <a:pt x="11537" y="2111"/>
                </a:cubicBezTo>
                <a:close/>
                <a:moveTo>
                  <a:pt x="12684" y="2113"/>
                </a:moveTo>
                <a:cubicBezTo>
                  <a:pt x="12679" y="2113"/>
                  <a:pt x="12674" y="2113"/>
                  <a:pt x="12669" y="2114"/>
                </a:cubicBezTo>
                <a:cubicBezTo>
                  <a:pt x="12628" y="2122"/>
                  <a:pt x="12640" y="2182"/>
                  <a:pt x="12678" y="2183"/>
                </a:cubicBezTo>
                <a:cubicBezTo>
                  <a:pt x="12684" y="2193"/>
                  <a:pt x="12696" y="2198"/>
                  <a:pt x="12708" y="2198"/>
                </a:cubicBezTo>
                <a:cubicBezTo>
                  <a:pt x="12714" y="2198"/>
                  <a:pt x="12721" y="2196"/>
                  <a:pt x="12725" y="2194"/>
                </a:cubicBezTo>
                <a:cubicBezTo>
                  <a:pt x="12743" y="2183"/>
                  <a:pt x="12746" y="2162"/>
                  <a:pt x="12738" y="2145"/>
                </a:cubicBezTo>
                <a:cubicBezTo>
                  <a:pt x="12729" y="2122"/>
                  <a:pt x="12707" y="2113"/>
                  <a:pt x="12684" y="2113"/>
                </a:cubicBezTo>
                <a:close/>
                <a:moveTo>
                  <a:pt x="1791" y="2113"/>
                </a:moveTo>
                <a:cubicBezTo>
                  <a:pt x="1773" y="2113"/>
                  <a:pt x="1755" y="2125"/>
                  <a:pt x="1755" y="2148"/>
                </a:cubicBezTo>
                <a:lnTo>
                  <a:pt x="1755" y="2178"/>
                </a:lnTo>
                <a:cubicBezTo>
                  <a:pt x="1754" y="2201"/>
                  <a:pt x="1772" y="2213"/>
                  <a:pt x="1790" y="2213"/>
                </a:cubicBezTo>
                <a:cubicBezTo>
                  <a:pt x="1808" y="2213"/>
                  <a:pt x="1826" y="2201"/>
                  <a:pt x="1826" y="2178"/>
                </a:cubicBezTo>
                <a:lnTo>
                  <a:pt x="1826" y="2148"/>
                </a:lnTo>
                <a:cubicBezTo>
                  <a:pt x="1826" y="2125"/>
                  <a:pt x="1808" y="2113"/>
                  <a:pt x="1791" y="2113"/>
                </a:cubicBezTo>
                <a:close/>
                <a:moveTo>
                  <a:pt x="15337" y="2120"/>
                </a:moveTo>
                <a:cubicBezTo>
                  <a:pt x="15320" y="2120"/>
                  <a:pt x="15301" y="2131"/>
                  <a:pt x="15301" y="2154"/>
                </a:cubicBezTo>
                <a:lnTo>
                  <a:pt x="15301" y="2184"/>
                </a:lnTo>
                <a:cubicBezTo>
                  <a:pt x="15301" y="2207"/>
                  <a:pt x="15319" y="2219"/>
                  <a:pt x="15337" y="2219"/>
                </a:cubicBezTo>
                <a:cubicBezTo>
                  <a:pt x="15355" y="2219"/>
                  <a:pt x="15373" y="2207"/>
                  <a:pt x="15373" y="2184"/>
                </a:cubicBezTo>
                <a:lnTo>
                  <a:pt x="15373" y="2154"/>
                </a:lnTo>
                <a:cubicBezTo>
                  <a:pt x="15373" y="2131"/>
                  <a:pt x="15355" y="2120"/>
                  <a:pt x="15337" y="2120"/>
                </a:cubicBezTo>
                <a:close/>
                <a:moveTo>
                  <a:pt x="18761" y="2173"/>
                </a:moveTo>
                <a:cubicBezTo>
                  <a:pt x="18715" y="2173"/>
                  <a:pt x="18715" y="2243"/>
                  <a:pt x="18761" y="2243"/>
                </a:cubicBezTo>
                <a:lnTo>
                  <a:pt x="18776" y="2243"/>
                </a:lnTo>
                <a:cubicBezTo>
                  <a:pt x="18822" y="2243"/>
                  <a:pt x="18822" y="2173"/>
                  <a:pt x="18776" y="2173"/>
                </a:cubicBezTo>
                <a:close/>
                <a:moveTo>
                  <a:pt x="8156" y="2175"/>
                </a:moveTo>
                <a:cubicBezTo>
                  <a:pt x="8111" y="2175"/>
                  <a:pt x="8111" y="2246"/>
                  <a:pt x="8156" y="2246"/>
                </a:cubicBezTo>
                <a:cubicBezTo>
                  <a:pt x="8202" y="2246"/>
                  <a:pt x="8202" y="2175"/>
                  <a:pt x="8156" y="2175"/>
                </a:cubicBezTo>
                <a:close/>
                <a:moveTo>
                  <a:pt x="9147" y="2178"/>
                </a:moveTo>
                <a:cubicBezTo>
                  <a:pt x="9102" y="2178"/>
                  <a:pt x="9102" y="2248"/>
                  <a:pt x="9147" y="2248"/>
                </a:cubicBezTo>
                <a:cubicBezTo>
                  <a:pt x="9193" y="2248"/>
                  <a:pt x="9193" y="2178"/>
                  <a:pt x="9147" y="2178"/>
                </a:cubicBezTo>
                <a:close/>
                <a:moveTo>
                  <a:pt x="6403" y="2185"/>
                </a:moveTo>
                <a:cubicBezTo>
                  <a:pt x="6357" y="2185"/>
                  <a:pt x="6357" y="2257"/>
                  <a:pt x="6403" y="2257"/>
                </a:cubicBezTo>
                <a:cubicBezTo>
                  <a:pt x="6448" y="2257"/>
                  <a:pt x="6448" y="2185"/>
                  <a:pt x="6403" y="2185"/>
                </a:cubicBezTo>
                <a:close/>
                <a:moveTo>
                  <a:pt x="22533" y="2199"/>
                </a:moveTo>
                <a:cubicBezTo>
                  <a:pt x="22515" y="2199"/>
                  <a:pt x="22497" y="2210"/>
                  <a:pt x="22497" y="2232"/>
                </a:cubicBezTo>
                <a:lnTo>
                  <a:pt x="22497" y="2248"/>
                </a:lnTo>
                <a:cubicBezTo>
                  <a:pt x="22497" y="2271"/>
                  <a:pt x="22515" y="2283"/>
                  <a:pt x="22533" y="2283"/>
                </a:cubicBezTo>
                <a:cubicBezTo>
                  <a:pt x="22551" y="2283"/>
                  <a:pt x="22569" y="2271"/>
                  <a:pt x="22569" y="2248"/>
                </a:cubicBezTo>
                <a:lnTo>
                  <a:pt x="22569" y="2232"/>
                </a:lnTo>
                <a:cubicBezTo>
                  <a:pt x="22569" y="2210"/>
                  <a:pt x="22551" y="2199"/>
                  <a:pt x="22533" y="2199"/>
                </a:cubicBezTo>
                <a:close/>
                <a:moveTo>
                  <a:pt x="360" y="2193"/>
                </a:moveTo>
                <a:cubicBezTo>
                  <a:pt x="326" y="2193"/>
                  <a:pt x="316" y="2252"/>
                  <a:pt x="353" y="2264"/>
                </a:cubicBezTo>
                <a:cubicBezTo>
                  <a:pt x="369" y="2271"/>
                  <a:pt x="383" y="2276"/>
                  <a:pt x="397" y="2282"/>
                </a:cubicBezTo>
                <a:cubicBezTo>
                  <a:pt x="402" y="2283"/>
                  <a:pt x="407" y="2284"/>
                  <a:pt x="411" y="2284"/>
                </a:cubicBezTo>
                <a:cubicBezTo>
                  <a:pt x="445" y="2284"/>
                  <a:pt x="456" y="2228"/>
                  <a:pt x="417" y="2214"/>
                </a:cubicBezTo>
                <a:cubicBezTo>
                  <a:pt x="403" y="2208"/>
                  <a:pt x="387" y="2203"/>
                  <a:pt x="372" y="2196"/>
                </a:cubicBezTo>
                <a:cubicBezTo>
                  <a:pt x="368" y="2194"/>
                  <a:pt x="364" y="2193"/>
                  <a:pt x="360" y="2193"/>
                </a:cubicBezTo>
                <a:close/>
                <a:moveTo>
                  <a:pt x="23600" y="2216"/>
                </a:moveTo>
                <a:cubicBezTo>
                  <a:pt x="23573" y="2216"/>
                  <a:pt x="23549" y="2251"/>
                  <a:pt x="23574" y="2276"/>
                </a:cubicBezTo>
                <a:lnTo>
                  <a:pt x="23590" y="2292"/>
                </a:lnTo>
                <a:cubicBezTo>
                  <a:pt x="23597" y="2299"/>
                  <a:pt x="23606" y="2303"/>
                  <a:pt x="23614" y="2303"/>
                </a:cubicBezTo>
                <a:cubicBezTo>
                  <a:pt x="23641" y="2303"/>
                  <a:pt x="23665" y="2266"/>
                  <a:pt x="23639" y="2242"/>
                </a:cubicBezTo>
                <a:lnTo>
                  <a:pt x="23624" y="2226"/>
                </a:lnTo>
                <a:cubicBezTo>
                  <a:pt x="23616" y="2219"/>
                  <a:pt x="23608" y="2216"/>
                  <a:pt x="23600" y="2216"/>
                </a:cubicBezTo>
                <a:close/>
                <a:moveTo>
                  <a:pt x="8367" y="2236"/>
                </a:moveTo>
                <a:cubicBezTo>
                  <a:pt x="8321" y="2236"/>
                  <a:pt x="8321" y="2306"/>
                  <a:pt x="8367" y="2306"/>
                </a:cubicBezTo>
                <a:cubicBezTo>
                  <a:pt x="8412" y="2306"/>
                  <a:pt x="8412" y="2236"/>
                  <a:pt x="8367" y="2236"/>
                </a:cubicBezTo>
                <a:close/>
                <a:moveTo>
                  <a:pt x="46" y="2243"/>
                </a:moveTo>
                <a:cubicBezTo>
                  <a:pt x="0" y="2243"/>
                  <a:pt x="0" y="2314"/>
                  <a:pt x="46" y="2314"/>
                </a:cubicBezTo>
                <a:lnTo>
                  <a:pt x="62" y="2314"/>
                </a:lnTo>
                <a:cubicBezTo>
                  <a:pt x="108" y="2314"/>
                  <a:pt x="108" y="2243"/>
                  <a:pt x="62" y="2243"/>
                </a:cubicBezTo>
                <a:close/>
                <a:moveTo>
                  <a:pt x="15786" y="2226"/>
                </a:moveTo>
                <a:cubicBezTo>
                  <a:pt x="15759" y="2226"/>
                  <a:pt x="15735" y="2261"/>
                  <a:pt x="15760" y="2287"/>
                </a:cubicBezTo>
                <a:cubicBezTo>
                  <a:pt x="15771" y="2297"/>
                  <a:pt x="15781" y="2306"/>
                  <a:pt x="15792" y="2315"/>
                </a:cubicBezTo>
                <a:cubicBezTo>
                  <a:pt x="15799" y="2322"/>
                  <a:pt x="15807" y="2325"/>
                  <a:pt x="15815" y="2325"/>
                </a:cubicBezTo>
                <a:cubicBezTo>
                  <a:pt x="15843" y="2325"/>
                  <a:pt x="15868" y="2290"/>
                  <a:pt x="15842" y="2266"/>
                </a:cubicBezTo>
                <a:cubicBezTo>
                  <a:pt x="15832" y="2255"/>
                  <a:pt x="15821" y="2246"/>
                  <a:pt x="15811" y="2237"/>
                </a:cubicBezTo>
                <a:cubicBezTo>
                  <a:pt x="15803" y="2229"/>
                  <a:pt x="15794" y="2226"/>
                  <a:pt x="15786" y="2226"/>
                </a:cubicBezTo>
                <a:close/>
                <a:moveTo>
                  <a:pt x="3757" y="2284"/>
                </a:moveTo>
                <a:cubicBezTo>
                  <a:pt x="3712" y="2284"/>
                  <a:pt x="3712" y="2355"/>
                  <a:pt x="3758" y="2355"/>
                </a:cubicBezTo>
                <a:cubicBezTo>
                  <a:pt x="3803" y="2355"/>
                  <a:pt x="3803" y="2284"/>
                  <a:pt x="3758" y="2284"/>
                </a:cubicBezTo>
                <a:cubicBezTo>
                  <a:pt x="3758" y="2284"/>
                  <a:pt x="3757" y="2284"/>
                  <a:pt x="3757" y="2284"/>
                </a:cubicBezTo>
                <a:close/>
                <a:moveTo>
                  <a:pt x="5833" y="2275"/>
                </a:moveTo>
                <a:cubicBezTo>
                  <a:pt x="5823" y="2275"/>
                  <a:pt x="5814" y="2278"/>
                  <a:pt x="5807" y="2285"/>
                </a:cubicBezTo>
                <a:cubicBezTo>
                  <a:pt x="5802" y="2290"/>
                  <a:pt x="5796" y="2291"/>
                  <a:pt x="5790" y="2291"/>
                </a:cubicBezTo>
                <a:cubicBezTo>
                  <a:pt x="5787" y="2291"/>
                  <a:pt x="5784" y="2291"/>
                  <a:pt x="5781" y="2290"/>
                </a:cubicBezTo>
                <a:cubicBezTo>
                  <a:pt x="5778" y="2289"/>
                  <a:pt x="5775" y="2289"/>
                  <a:pt x="5772" y="2289"/>
                </a:cubicBezTo>
                <a:cubicBezTo>
                  <a:pt x="5734" y="2289"/>
                  <a:pt x="5720" y="2350"/>
                  <a:pt x="5761" y="2358"/>
                </a:cubicBezTo>
                <a:cubicBezTo>
                  <a:pt x="5770" y="2360"/>
                  <a:pt x="5778" y="2361"/>
                  <a:pt x="5786" y="2361"/>
                </a:cubicBezTo>
                <a:cubicBezTo>
                  <a:pt x="5812" y="2361"/>
                  <a:pt x="5836" y="2352"/>
                  <a:pt x="5856" y="2335"/>
                </a:cubicBezTo>
                <a:cubicBezTo>
                  <a:pt x="5871" y="2324"/>
                  <a:pt x="5870" y="2297"/>
                  <a:pt x="5856" y="2285"/>
                </a:cubicBezTo>
                <a:cubicBezTo>
                  <a:pt x="5850" y="2278"/>
                  <a:pt x="5841" y="2275"/>
                  <a:pt x="5833" y="2275"/>
                </a:cubicBezTo>
                <a:close/>
                <a:moveTo>
                  <a:pt x="7092" y="2248"/>
                </a:moveTo>
                <a:cubicBezTo>
                  <a:pt x="7084" y="2248"/>
                  <a:pt x="7076" y="2251"/>
                  <a:pt x="7068" y="2259"/>
                </a:cubicBezTo>
                <a:lnTo>
                  <a:pt x="7023" y="2304"/>
                </a:lnTo>
                <a:cubicBezTo>
                  <a:pt x="6998" y="2328"/>
                  <a:pt x="7022" y="2364"/>
                  <a:pt x="7049" y="2364"/>
                </a:cubicBezTo>
                <a:cubicBezTo>
                  <a:pt x="7057" y="2364"/>
                  <a:pt x="7066" y="2361"/>
                  <a:pt x="7074" y="2353"/>
                </a:cubicBezTo>
                <a:lnTo>
                  <a:pt x="7118" y="2309"/>
                </a:lnTo>
                <a:cubicBezTo>
                  <a:pt x="7143" y="2284"/>
                  <a:pt x="7118" y="2248"/>
                  <a:pt x="7092" y="2248"/>
                </a:cubicBezTo>
                <a:close/>
                <a:moveTo>
                  <a:pt x="11490" y="2305"/>
                </a:moveTo>
                <a:cubicBezTo>
                  <a:pt x="11445" y="2305"/>
                  <a:pt x="11446" y="2375"/>
                  <a:pt x="11491" y="2375"/>
                </a:cubicBezTo>
                <a:cubicBezTo>
                  <a:pt x="11537" y="2375"/>
                  <a:pt x="11537" y="2305"/>
                  <a:pt x="11491" y="2305"/>
                </a:cubicBezTo>
                <a:cubicBezTo>
                  <a:pt x="11491" y="2305"/>
                  <a:pt x="11491" y="2305"/>
                  <a:pt x="11490" y="2305"/>
                </a:cubicBezTo>
                <a:close/>
                <a:moveTo>
                  <a:pt x="14043" y="2311"/>
                </a:moveTo>
                <a:cubicBezTo>
                  <a:pt x="13999" y="2311"/>
                  <a:pt x="14000" y="2382"/>
                  <a:pt x="14044" y="2382"/>
                </a:cubicBezTo>
                <a:lnTo>
                  <a:pt x="14060" y="2382"/>
                </a:lnTo>
                <a:cubicBezTo>
                  <a:pt x="14106" y="2382"/>
                  <a:pt x="14106" y="2311"/>
                  <a:pt x="14060" y="2311"/>
                </a:cubicBezTo>
                <a:lnTo>
                  <a:pt x="14044" y="2311"/>
                </a:lnTo>
                <a:cubicBezTo>
                  <a:pt x="14044" y="2311"/>
                  <a:pt x="14044" y="2311"/>
                  <a:pt x="14043" y="2311"/>
                </a:cubicBezTo>
                <a:close/>
                <a:moveTo>
                  <a:pt x="14931" y="2297"/>
                </a:moveTo>
                <a:cubicBezTo>
                  <a:pt x="14904" y="2297"/>
                  <a:pt x="14880" y="2333"/>
                  <a:pt x="14905" y="2357"/>
                </a:cubicBezTo>
                <a:lnTo>
                  <a:pt x="14921" y="2373"/>
                </a:lnTo>
                <a:cubicBezTo>
                  <a:pt x="14929" y="2380"/>
                  <a:pt x="14937" y="2383"/>
                  <a:pt x="14945" y="2383"/>
                </a:cubicBezTo>
                <a:cubicBezTo>
                  <a:pt x="14972" y="2383"/>
                  <a:pt x="14996" y="2348"/>
                  <a:pt x="14970" y="2323"/>
                </a:cubicBezTo>
                <a:lnTo>
                  <a:pt x="14955" y="2308"/>
                </a:lnTo>
                <a:cubicBezTo>
                  <a:pt x="14947" y="2300"/>
                  <a:pt x="14939" y="2297"/>
                  <a:pt x="14931" y="2297"/>
                </a:cubicBezTo>
                <a:close/>
                <a:moveTo>
                  <a:pt x="14254" y="2327"/>
                </a:moveTo>
                <a:cubicBezTo>
                  <a:pt x="14210" y="2327"/>
                  <a:pt x="14209" y="2398"/>
                  <a:pt x="14254" y="2398"/>
                </a:cubicBezTo>
                <a:cubicBezTo>
                  <a:pt x="14300" y="2398"/>
                  <a:pt x="14300" y="2327"/>
                  <a:pt x="14254" y="2327"/>
                </a:cubicBezTo>
                <a:close/>
                <a:moveTo>
                  <a:pt x="11071" y="2254"/>
                </a:moveTo>
                <a:cubicBezTo>
                  <a:pt x="11024" y="2254"/>
                  <a:pt x="10994" y="2324"/>
                  <a:pt x="11044" y="2355"/>
                </a:cubicBezTo>
                <a:cubicBezTo>
                  <a:pt x="11068" y="2371"/>
                  <a:pt x="11093" y="2384"/>
                  <a:pt x="11118" y="2399"/>
                </a:cubicBezTo>
                <a:cubicBezTo>
                  <a:pt x="11128" y="2405"/>
                  <a:pt x="11137" y="2407"/>
                  <a:pt x="11145" y="2407"/>
                </a:cubicBezTo>
                <a:cubicBezTo>
                  <a:pt x="11191" y="2407"/>
                  <a:pt x="11221" y="2337"/>
                  <a:pt x="11173" y="2308"/>
                </a:cubicBezTo>
                <a:cubicBezTo>
                  <a:pt x="11148" y="2292"/>
                  <a:pt x="11124" y="2277"/>
                  <a:pt x="11099" y="2263"/>
                </a:cubicBezTo>
                <a:cubicBezTo>
                  <a:pt x="11089" y="2257"/>
                  <a:pt x="11079" y="2254"/>
                  <a:pt x="11071" y="2254"/>
                </a:cubicBezTo>
                <a:close/>
                <a:moveTo>
                  <a:pt x="16567" y="2285"/>
                </a:moveTo>
                <a:cubicBezTo>
                  <a:pt x="16561" y="2285"/>
                  <a:pt x="16556" y="2287"/>
                  <a:pt x="16550" y="2290"/>
                </a:cubicBezTo>
                <a:cubicBezTo>
                  <a:pt x="16534" y="2299"/>
                  <a:pt x="16525" y="2324"/>
                  <a:pt x="16537" y="2339"/>
                </a:cubicBezTo>
                <a:cubicBezTo>
                  <a:pt x="16552" y="2358"/>
                  <a:pt x="16567" y="2379"/>
                  <a:pt x="16582" y="2399"/>
                </a:cubicBezTo>
                <a:cubicBezTo>
                  <a:pt x="16590" y="2410"/>
                  <a:pt x="16601" y="2417"/>
                  <a:pt x="16613" y="2417"/>
                </a:cubicBezTo>
                <a:cubicBezTo>
                  <a:pt x="16619" y="2417"/>
                  <a:pt x="16624" y="2416"/>
                  <a:pt x="16630" y="2413"/>
                </a:cubicBezTo>
                <a:cubicBezTo>
                  <a:pt x="16646" y="2404"/>
                  <a:pt x="16655" y="2381"/>
                  <a:pt x="16643" y="2363"/>
                </a:cubicBezTo>
                <a:cubicBezTo>
                  <a:pt x="16628" y="2345"/>
                  <a:pt x="16613" y="2324"/>
                  <a:pt x="16598" y="2304"/>
                </a:cubicBezTo>
                <a:cubicBezTo>
                  <a:pt x="16590" y="2293"/>
                  <a:pt x="16579" y="2285"/>
                  <a:pt x="16567" y="2285"/>
                </a:cubicBezTo>
                <a:close/>
                <a:moveTo>
                  <a:pt x="17913" y="2286"/>
                </a:moveTo>
                <a:cubicBezTo>
                  <a:pt x="17897" y="2286"/>
                  <a:pt x="17881" y="2293"/>
                  <a:pt x="17870" y="2311"/>
                </a:cubicBezTo>
                <a:cubicBezTo>
                  <a:pt x="17861" y="2327"/>
                  <a:pt x="17851" y="2342"/>
                  <a:pt x="17843" y="2357"/>
                </a:cubicBezTo>
                <a:cubicBezTo>
                  <a:pt x="17818" y="2398"/>
                  <a:pt x="17855" y="2437"/>
                  <a:pt x="17892" y="2437"/>
                </a:cubicBezTo>
                <a:cubicBezTo>
                  <a:pt x="17908" y="2437"/>
                  <a:pt x="17923" y="2430"/>
                  <a:pt x="17934" y="2413"/>
                </a:cubicBezTo>
                <a:cubicBezTo>
                  <a:pt x="17944" y="2397"/>
                  <a:pt x="17953" y="2381"/>
                  <a:pt x="17961" y="2367"/>
                </a:cubicBezTo>
                <a:cubicBezTo>
                  <a:pt x="17987" y="2324"/>
                  <a:pt x="17950" y="2286"/>
                  <a:pt x="17913" y="2286"/>
                </a:cubicBezTo>
                <a:close/>
                <a:moveTo>
                  <a:pt x="2948" y="2308"/>
                </a:moveTo>
                <a:cubicBezTo>
                  <a:pt x="2930" y="2308"/>
                  <a:pt x="2910" y="2318"/>
                  <a:pt x="2901" y="2335"/>
                </a:cubicBezTo>
                <a:cubicBezTo>
                  <a:pt x="2896" y="2346"/>
                  <a:pt x="2891" y="2355"/>
                  <a:pt x="2885" y="2365"/>
                </a:cubicBezTo>
                <a:cubicBezTo>
                  <a:pt x="2874" y="2392"/>
                  <a:pt x="2880" y="2423"/>
                  <a:pt x="2905" y="2439"/>
                </a:cubicBezTo>
                <a:cubicBezTo>
                  <a:pt x="2913" y="2443"/>
                  <a:pt x="2922" y="2446"/>
                  <a:pt x="2931" y="2446"/>
                </a:cubicBezTo>
                <a:cubicBezTo>
                  <a:pt x="2950" y="2446"/>
                  <a:pt x="2969" y="2436"/>
                  <a:pt x="2979" y="2419"/>
                </a:cubicBezTo>
                <a:cubicBezTo>
                  <a:pt x="2984" y="2408"/>
                  <a:pt x="2989" y="2399"/>
                  <a:pt x="2994" y="2389"/>
                </a:cubicBezTo>
                <a:cubicBezTo>
                  <a:pt x="3007" y="2362"/>
                  <a:pt x="3001" y="2331"/>
                  <a:pt x="2974" y="2315"/>
                </a:cubicBezTo>
                <a:cubicBezTo>
                  <a:pt x="2967" y="2310"/>
                  <a:pt x="2958" y="2308"/>
                  <a:pt x="2948" y="2308"/>
                </a:cubicBezTo>
                <a:close/>
                <a:moveTo>
                  <a:pt x="13658" y="2354"/>
                </a:moveTo>
                <a:cubicBezTo>
                  <a:pt x="13635" y="2354"/>
                  <a:pt x="13610" y="2379"/>
                  <a:pt x="13624" y="2407"/>
                </a:cubicBezTo>
                <a:cubicBezTo>
                  <a:pt x="13629" y="2418"/>
                  <a:pt x="13635" y="2426"/>
                  <a:pt x="13640" y="2437"/>
                </a:cubicBezTo>
                <a:cubicBezTo>
                  <a:pt x="13646" y="2450"/>
                  <a:pt x="13657" y="2455"/>
                  <a:pt x="13667" y="2455"/>
                </a:cubicBezTo>
                <a:cubicBezTo>
                  <a:pt x="13691" y="2455"/>
                  <a:pt x="13715" y="2429"/>
                  <a:pt x="13702" y="2402"/>
                </a:cubicBezTo>
                <a:cubicBezTo>
                  <a:pt x="13697" y="2392"/>
                  <a:pt x="13691" y="2382"/>
                  <a:pt x="13686" y="2372"/>
                </a:cubicBezTo>
                <a:cubicBezTo>
                  <a:pt x="13680" y="2359"/>
                  <a:pt x="13669" y="2354"/>
                  <a:pt x="13658" y="2354"/>
                </a:cubicBezTo>
                <a:close/>
                <a:moveTo>
                  <a:pt x="19497" y="2358"/>
                </a:moveTo>
                <a:cubicBezTo>
                  <a:pt x="19488" y="2358"/>
                  <a:pt x="19479" y="2364"/>
                  <a:pt x="19479" y="2376"/>
                </a:cubicBezTo>
                <a:lnTo>
                  <a:pt x="19479" y="2450"/>
                </a:lnTo>
                <a:cubicBezTo>
                  <a:pt x="19479" y="2461"/>
                  <a:pt x="19488" y="2467"/>
                  <a:pt x="19497" y="2467"/>
                </a:cubicBezTo>
                <a:cubicBezTo>
                  <a:pt x="19506" y="2467"/>
                  <a:pt x="19515" y="2461"/>
                  <a:pt x="19515" y="2450"/>
                </a:cubicBezTo>
                <a:lnTo>
                  <a:pt x="19515" y="2376"/>
                </a:lnTo>
                <a:cubicBezTo>
                  <a:pt x="19515" y="2364"/>
                  <a:pt x="19506" y="2358"/>
                  <a:pt x="19497" y="2358"/>
                </a:cubicBezTo>
                <a:close/>
                <a:moveTo>
                  <a:pt x="4463" y="2436"/>
                </a:moveTo>
                <a:cubicBezTo>
                  <a:pt x="4418" y="2436"/>
                  <a:pt x="4418" y="2507"/>
                  <a:pt x="4463" y="2507"/>
                </a:cubicBezTo>
                <a:lnTo>
                  <a:pt x="4479" y="2507"/>
                </a:lnTo>
                <a:cubicBezTo>
                  <a:pt x="4525" y="2507"/>
                  <a:pt x="4525" y="2436"/>
                  <a:pt x="4479" y="2436"/>
                </a:cubicBezTo>
                <a:close/>
                <a:moveTo>
                  <a:pt x="13010" y="2335"/>
                </a:moveTo>
                <a:cubicBezTo>
                  <a:pt x="12969" y="2335"/>
                  <a:pt x="12932" y="2388"/>
                  <a:pt x="12970" y="2425"/>
                </a:cubicBezTo>
                <a:cubicBezTo>
                  <a:pt x="12995" y="2450"/>
                  <a:pt x="13020" y="2475"/>
                  <a:pt x="13044" y="2502"/>
                </a:cubicBezTo>
                <a:cubicBezTo>
                  <a:pt x="13055" y="2513"/>
                  <a:pt x="13068" y="2517"/>
                  <a:pt x="13080" y="2517"/>
                </a:cubicBezTo>
                <a:cubicBezTo>
                  <a:pt x="13121" y="2517"/>
                  <a:pt x="13158" y="2464"/>
                  <a:pt x="13120" y="2426"/>
                </a:cubicBezTo>
                <a:cubicBezTo>
                  <a:pt x="13095" y="2402"/>
                  <a:pt x="13072" y="2377"/>
                  <a:pt x="13046" y="2351"/>
                </a:cubicBezTo>
                <a:cubicBezTo>
                  <a:pt x="13035" y="2340"/>
                  <a:pt x="13022" y="2335"/>
                  <a:pt x="13010" y="2335"/>
                </a:cubicBezTo>
                <a:close/>
                <a:moveTo>
                  <a:pt x="10096" y="2388"/>
                </a:moveTo>
                <a:cubicBezTo>
                  <a:pt x="10055" y="2388"/>
                  <a:pt x="10018" y="2440"/>
                  <a:pt x="10056" y="2478"/>
                </a:cubicBezTo>
                <a:lnTo>
                  <a:pt x="10101" y="2523"/>
                </a:lnTo>
                <a:cubicBezTo>
                  <a:pt x="10112" y="2534"/>
                  <a:pt x="10125" y="2538"/>
                  <a:pt x="10137" y="2538"/>
                </a:cubicBezTo>
                <a:cubicBezTo>
                  <a:pt x="10177" y="2538"/>
                  <a:pt x="10214" y="2485"/>
                  <a:pt x="10177" y="2447"/>
                </a:cubicBezTo>
                <a:lnTo>
                  <a:pt x="10133" y="2403"/>
                </a:lnTo>
                <a:cubicBezTo>
                  <a:pt x="10121" y="2392"/>
                  <a:pt x="10109" y="2388"/>
                  <a:pt x="10096" y="2388"/>
                </a:cubicBezTo>
                <a:close/>
                <a:moveTo>
                  <a:pt x="19062" y="2459"/>
                </a:moveTo>
                <a:cubicBezTo>
                  <a:pt x="19044" y="2459"/>
                  <a:pt x="19027" y="2470"/>
                  <a:pt x="19027" y="2493"/>
                </a:cubicBezTo>
                <a:lnTo>
                  <a:pt x="19027" y="2509"/>
                </a:lnTo>
                <a:cubicBezTo>
                  <a:pt x="19026" y="2532"/>
                  <a:pt x="19043" y="2544"/>
                  <a:pt x="19061" y="2544"/>
                </a:cubicBezTo>
                <a:cubicBezTo>
                  <a:pt x="19079" y="2544"/>
                  <a:pt x="19097" y="2532"/>
                  <a:pt x="19097" y="2509"/>
                </a:cubicBezTo>
                <a:lnTo>
                  <a:pt x="19097" y="2493"/>
                </a:lnTo>
                <a:cubicBezTo>
                  <a:pt x="19097" y="2470"/>
                  <a:pt x="19079" y="2459"/>
                  <a:pt x="19062" y="2459"/>
                </a:cubicBezTo>
                <a:close/>
                <a:moveTo>
                  <a:pt x="831" y="2470"/>
                </a:moveTo>
                <a:cubicBezTo>
                  <a:pt x="806" y="2470"/>
                  <a:pt x="781" y="2496"/>
                  <a:pt x="796" y="2524"/>
                </a:cubicBezTo>
                <a:cubicBezTo>
                  <a:pt x="805" y="2539"/>
                  <a:pt x="816" y="2550"/>
                  <a:pt x="830" y="2557"/>
                </a:cubicBezTo>
                <a:cubicBezTo>
                  <a:pt x="835" y="2566"/>
                  <a:pt x="844" y="2572"/>
                  <a:pt x="857" y="2572"/>
                </a:cubicBezTo>
                <a:lnTo>
                  <a:pt x="878" y="2572"/>
                </a:lnTo>
                <a:cubicBezTo>
                  <a:pt x="880" y="2572"/>
                  <a:pt x="883" y="2571"/>
                  <a:pt x="885" y="2571"/>
                </a:cubicBezTo>
                <a:lnTo>
                  <a:pt x="887" y="2571"/>
                </a:lnTo>
                <a:cubicBezTo>
                  <a:pt x="889" y="2571"/>
                  <a:pt x="889" y="2570"/>
                  <a:pt x="889" y="2570"/>
                </a:cubicBezTo>
                <a:cubicBezTo>
                  <a:pt x="896" y="2567"/>
                  <a:pt x="901" y="2561"/>
                  <a:pt x="904" y="2555"/>
                </a:cubicBezTo>
                <a:cubicBezTo>
                  <a:pt x="907" y="2548"/>
                  <a:pt x="911" y="2541"/>
                  <a:pt x="911" y="2535"/>
                </a:cubicBezTo>
                <a:cubicBezTo>
                  <a:pt x="911" y="2525"/>
                  <a:pt x="906" y="2517"/>
                  <a:pt x="901" y="2511"/>
                </a:cubicBezTo>
                <a:cubicBezTo>
                  <a:pt x="896" y="2505"/>
                  <a:pt x="889" y="2501"/>
                  <a:pt x="879" y="2500"/>
                </a:cubicBezTo>
                <a:cubicBezTo>
                  <a:pt x="878" y="2500"/>
                  <a:pt x="876" y="2499"/>
                  <a:pt x="875" y="2499"/>
                </a:cubicBezTo>
                <a:cubicBezTo>
                  <a:pt x="868" y="2497"/>
                  <a:pt x="863" y="2492"/>
                  <a:pt x="860" y="2487"/>
                </a:cubicBezTo>
                <a:cubicBezTo>
                  <a:pt x="853" y="2475"/>
                  <a:pt x="842" y="2470"/>
                  <a:pt x="831" y="2470"/>
                </a:cubicBezTo>
                <a:close/>
                <a:moveTo>
                  <a:pt x="2317" y="2426"/>
                </a:moveTo>
                <a:cubicBezTo>
                  <a:pt x="2298" y="2426"/>
                  <a:pt x="2278" y="2437"/>
                  <a:pt x="2268" y="2452"/>
                </a:cubicBezTo>
                <a:cubicBezTo>
                  <a:pt x="2253" y="2481"/>
                  <a:pt x="2265" y="2509"/>
                  <a:pt x="2288" y="2526"/>
                </a:cubicBezTo>
                <a:cubicBezTo>
                  <a:pt x="2308" y="2541"/>
                  <a:pt x="2328" y="2556"/>
                  <a:pt x="2349" y="2571"/>
                </a:cubicBezTo>
                <a:cubicBezTo>
                  <a:pt x="2356" y="2576"/>
                  <a:pt x="2365" y="2578"/>
                  <a:pt x="2374" y="2578"/>
                </a:cubicBezTo>
                <a:cubicBezTo>
                  <a:pt x="2393" y="2578"/>
                  <a:pt x="2413" y="2567"/>
                  <a:pt x="2422" y="2551"/>
                </a:cubicBezTo>
                <a:cubicBezTo>
                  <a:pt x="2438" y="2524"/>
                  <a:pt x="2425" y="2494"/>
                  <a:pt x="2402" y="2478"/>
                </a:cubicBezTo>
                <a:cubicBezTo>
                  <a:pt x="2383" y="2462"/>
                  <a:pt x="2363" y="2447"/>
                  <a:pt x="2342" y="2434"/>
                </a:cubicBezTo>
                <a:cubicBezTo>
                  <a:pt x="2334" y="2428"/>
                  <a:pt x="2326" y="2426"/>
                  <a:pt x="2317" y="2426"/>
                </a:cubicBezTo>
                <a:close/>
                <a:moveTo>
                  <a:pt x="1503" y="2518"/>
                </a:moveTo>
                <a:cubicBezTo>
                  <a:pt x="1456" y="2518"/>
                  <a:pt x="1456" y="2589"/>
                  <a:pt x="1503" y="2589"/>
                </a:cubicBezTo>
                <a:lnTo>
                  <a:pt x="1518" y="2589"/>
                </a:lnTo>
                <a:cubicBezTo>
                  <a:pt x="1564" y="2589"/>
                  <a:pt x="1564" y="2518"/>
                  <a:pt x="1518" y="2518"/>
                </a:cubicBezTo>
                <a:close/>
                <a:moveTo>
                  <a:pt x="20847" y="2464"/>
                </a:moveTo>
                <a:cubicBezTo>
                  <a:pt x="20840" y="2464"/>
                  <a:pt x="20834" y="2465"/>
                  <a:pt x="20829" y="2468"/>
                </a:cubicBezTo>
                <a:cubicBezTo>
                  <a:pt x="20810" y="2479"/>
                  <a:pt x="20808" y="2500"/>
                  <a:pt x="20815" y="2517"/>
                </a:cubicBezTo>
                <a:cubicBezTo>
                  <a:pt x="20825" y="2541"/>
                  <a:pt x="20836" y="2567"/>
                  <a:pt x="20847" y="2592"/>
                </a:cubicBezTo>
                <a:cubicBezTo>
                  <a:pt x="20853" y="2603"/>
                  <a:pt x="20866" y="2609"/>
                  <a:pt x="20878" y="2609"/>
                </a:cubicBezTo>
                <a:cubicBezTo>
                  <a:pt x="20885" y="2609"/>
                  <a:pt x="20891" y="2608"/>
                  <a:pt x="20897" y="2604"/>
                </a:cubicBezTo>
                <a:cubicBezTo>
                  <a:pt x="20914" y="2594"/>
                  <a:pt x="20918" y="2573"/>
                  <a:pt x="20909" y="2556"/>
                </a:cubicBezTo>
                <a:cubicBezTo>
                  <a:pt x="20899" y="2531"/>
                  <a:pt x="20888" y="2507"/>
                  <a:pt x="20877" y="2482"/>
                </a:cubicBezTo>
                <a:cubicBezTo>
                  <a:pt x="20871" y="2469"/>
                  <a:pt x="20859" y="2464"/>
                  <a:pt x="20847" y="2464"/>
                </a:cubicBezTo>
                <a:close/>
                <a:moveTo>
                  <a:pt x="10605" y="2513"/>
                </a:moveTo>
                <a:cubicBezTo>
                  <a:pt x="10587" y="2513"/>
                  <a:pt x="10569" y="2524"/>
                  <a:pt x="10569" y="2547"/>
                </a:cubicBezTo>
                <a:lnTo>
                  <a:pt x="10569" y="2577"/>
                </a:lnTo>
                <a:cubicBezTo>
                  <a:pt x="10569" y="2600"/>
                  <a:pt x="10586" y="2612"/>
                  <a:pt x="10604" y="2612"/>
                </a:cubicBezTo>
                <a:cubicBezTo>
                  <a:pt x="10622" y="2612"/>
                  <a:pt x="10640" y="2600"/>
                  <a:pt x="10640" y="2577"/>
                </a:cubicBezTo>
                <a:lnTo>
                  <a:pt x="10640" y="2547"/>
                </a:lnTo>
                <a:cubicBezTo>
                  <a:pt x="10640" y="2524"/>
                  <a:pt x="10622" y="2513"/>
                  <a:pt x="10605" y="2513"/>
                </a:cubicBezTo>
                <a:close/>
                <a:moveTo>
                  <a:pt x="17392" y="2482"/>
                </a:moveTo>
                <a:cubicBezTo>
                  <a:pt x="17383" y="2482"/>
                  <a:pt x="17374" y="2484"/>
                  <a:pt x="17366" y="2488"/>
                </a:cubicBezTo>
                <a:cubicBezTo>
                  <a:pt x="17340" y="2504"/>
                  <a:pt x="17333" y="2535"/>
                  <a:pt x="17346" y="2561"/>
                </a:cubicBezTo>
                <a:cubicBezTo>
                  <a:pt x="17352" y="2572"/>
                  <a:pt x="17357" y="2581"/>
                  <a:pt x="17362" y="2592"/>
                </a:cubicBezTo>
                <a:cubicBezTo>
                  <a:pt x="17371" y="2609"/>
                  <a:pt x="17389" y="2618"/>
                  <a:pt x="17408" y="2618"/>
                </a:cubicBezTo>
                <a:cubicBezTo>
                  <a:pt x="17418" y="2618"/>
                  <a:pt x="17427" y="2616"/>
                  <a:pt x="17435" y="2612"/>
                </a:cubicBezTo>
                <a:cubicBezTo>
                  <a:pt x="17462" y="2596"/>
                  <a:pt x="17468" y="2565"/>
                  <a:pt x="17455" y="2538"/>
                </a:cubicBezTo>
                <a:cubicBezTo>
                  <a:pt x="17450" y="2528"/>
                  <a:pt x="17445" y="2518"/>
                  <a:pt x="17440" y="2508"/>
                </a:cubicBezTo>
                <a:cubicBezTo>
                  <a:pt x="17431" y="2491"/>
                  <a:pt x="17411" y="2482"/>
                  <a:pt x="17392" y="2482"/>
                </a:cubicBezTo>
                <a:close/>
                <a:moveTo>
                  <a:pt x="15217" y="2585"/>
                </a:moveTo>
                <a:cubicBezTo>
                  <a:pt x="15171" y="2585"/>
                  <a:pt x="15171" y="2656"/>
                  <a:pt x="15217" y="2656"/>
                </a:cubicBezTo>
                <a:cubicBezTo>
                  <a:pt x="15262" y="2656"/>
                  <a:pt x="15263" y="2585"/>
                  <a:pt x="15217" y="2585"/>
                </a:cubicBezTo>
                <a:close/>
                <a:moveTo>
                  <a:pt x="4748" y="2536"/>
                </a:moveTo>
                <a:cubicBezTo>
                  <a:pt x="4730" y="2536"/>
                  <a:pt x="4713" y="2545"/>
                  <a:pt x="4703" y="2562"/>
                </a:cubicBezTo>
                <a:cubicBezTo>
                  <a:pt x="4688" y="2587"/>
                  <a:pt x="4697" y="2623"/>
                  <a:pt x="4723" y="2636"/>
                </a:cubicBezTo>
                <a:cubicBezTo>
                  <a:pt x="4733" y="2641"/>
                  <a:pt x="4743" y="2646"/>
                  <a:pt x="4753" y="2651"/>
                </a:cubicBezTo>
                <a:cubicBezTo>
                  <a:pt x="4762" y="2656"/>
                  <a:pt x="4772" y="2659"/>
                  <a:pt x="4782" y="2659"/>
                </a:cubicBezTo>
                <a:cubicBezTo>
                  <a:pt x="4799" y="2659"/>
                  <a:pt x="4816" y="2650"/>
                  <a:pt x="4825" y="2633"/>
                </a:cubicBezTo>
                <a:cubicBezTo>
                  <a:pt x="4840" y="2609"/>
                  <a:pt x="4833" y="2572"/>
                  <a:pt x="4807" y="2559"/>
                </a:cubicBezTo>
                <a:cubicBezTo>
                  <a:pt x="4796" y="2554"/>
                  <a:pt x="4787" y="2549"/>
                  <a:pt x="4776" y="2544"/>
                </a:cubicBezTo>
                <a:cubicBezTo>
                  <a:pt x="4767" y="2539"/>
                  <a:pt x="4757" y="2536"/>
                  <a:pt x="4748" y="2536"/>
                </a:cubicBezTo>
                <a:close/>
                <a:moveTo>
                  <a:pt x="9175" y="2595"/>
                </a:moveTo>
                <a:cubicBezTo>
                  <a:pt x="9141" y="2595"/>
                  <a:pt x="9129" y="2651"/>
                  <a:pt x="9169" y="2665"/>
                </a:cubicBezTo>
                <a:cubicBezTo>
                  <a:pt x="9182" y="2670"/>
                  <a:pt x="9198" y="2676"/>
                  <a:pt x="9213" y="2682"/>
                </a:cubicBezTo>
                <a:cubicBezTo>
                  <a:pt x="9217" y="2683"/>
                  <a:pt x="9221" y="2684"/>
                  <a:pt x="9225" y="2684"/>
                </a:cubicBezTo>
                <a:cubicBezTo>
                  <a:pt x="9259" y="2684"/>
                  <a:pt x="9270" y="2627"/>
                  <a:pt x="9233" y="2614"/>
                </a:cubicBezTo>
                <a:cubicBezTo>
                  <a:pt x="9218" y="2609"/>
                  <a:pt x="9202" y="2603"/>
                  <a:pt x="9188" y="2597"/>
                </a:cubicBezTo>
                <a:cubicBezTo>
                  <a:pt x="9183" y="2595"/>
                  <a:pt x="9179" y="2595"/>
                  <a:pt x="9175" y="2595"/>
                </a:cubicBezTo>
                <a:close/>
                <a:moveTo>
                  <a:pt x="24410" y="2547"/>
                </a:moveTo>
                <a:cubicBezTo>
                  <a:pt x="24399" y="2547"/>
                  <a:pt x="24387" y="2552"/>
                  <a:pt x="24376" y="2562"/>
                </a:cubicBezTo>
                <a:lnTo>
                  <a:pt x="24345" y="2593"/>
                </a:lnTo>
                <a:cubicBezTo>
                  <a:pt x="24307" y="2630"/>
                  <a:pt x="24344" y="2685"/>
                  <a:pt x="24385" y="2685"/>
                </a:cubicBezTo>
                <a:cubicBezTo>
                  <a:pt x="24397" y="2685"/>
                  <a:pt x="24409" y="2680"/>
                  <a:pt x="24420" y="2669"/>
                </a:cubicBezTo>
                <a:lnTo>
                  <a:pt x="24450" y="2639"/>
                </a:lnTo>
                <a:cubicBezTo>
                  <a:pt x="24488" y="2602"/>
                  <a:pt x="24451" y="2547"/>
                  <a:pt x="24410" y="2547"/>
                </a:cubicBezTo>
                <a:close/>
                <a:moveTo>
                  <a:pt x="8861" y="2643"/>
                </a:moveTo>
                <a:cubicBezTo>
                  <a:pt x="8815" y="2643"/>
                  <a:pt x="8815" y="2713"/>
                  <a:pt x="8861" y="2713"/>
                </a:cubicBezTo>
                <a:lnTo>
                  <a:pt x="8877" y="2713"/>
                </a:lnTo>
                <a:cubicBezTo>
                  <a:pt x="8923" y="2713"/>
                  <a:pt x="8923" y="2643"/>
                  <a:pt x="8877" y="2643"/>
                </a:cubicBezTo>
                <a:close/>
                <a:moveTo>
                  <a:pt x="8063" y="2580"/>
                </a:moveTo>
                <a:cubicBezTo>
                  <a:pt x="8054" y="2580"/>
                  <a:pt x="8045" y="2583"/>
                  <a:pt x="8040" y="2591"/>
                </a:cubicBezTo>
                <a:cubicBezTo>
                  <a:pt x="8020" y="2615"/>
                  <a:pt x="7999" y="2640"/>
                  <a:pt x="7980" y="2665"/>
                </a:cubicBezTo>
                <a:cubicBezTo>
                  <a:pt x="7967" y="2681"/>
                  <a:pt x="7965" y="2701"/>
                  <a:pt x="7980" y="2714"/>
                </a:cubicBezTo>
                <a:cubicBezTo>
                  <a:pt x="7986" y="2721"/>
                  <a:pt x="7996" y="2725"/>
                  <a:pt x="8006" y="2725"/>
                </a:cubicBezTo>
                <a:cubicBezTo>
                  <a:pt x="8015" y="2725"/>
                  <a:pt x="8023" y="2722"/>
                  <a:pt x="8029" y="2714"/>
                </a:cubicBezTo>
                <a:cubicBezTo>
                  <a:pt x="8049" y="2690"/>
                  <a:pt x="8070" y="2665"/>
                  <a:pt x="8090" y="2640"/>
                </a:cubicBezTo>
                <a:cubicBezTo>
                  <a:pt x="8101" y="2625"/>
                  <a:pt x="8106" y="2604"/>
                  <a:pt x="8090" y="2591"/>
                </a:cubicBezTo>
                <a:cubicBezTo>
                  <a:pt x="8083" y="2584"/>
                  <a:pt x="8073" y="2580"/>
                  <a:pt x="8063" y="2580"/>
                </a:cubicBezTo>
                <a:close/>
                <a:moveTo>
                  <a:pt x="20128" y="2594"/>
                </a:moveTo>
                <a:cubicBezTo>
                  <a:pt x="20109" y="2594"/>
                  <a:pt x="20090" y="2604"/>
                  <a:pt x="20081" y="2620"/>
                </a:cubicBezTo>
                <a:cubicBezTo>
                  <a:pt x="20066" y="2646"/>
                  <a:pt x="20076" y="2677"/>
                  <a:pt x="20101" y="2693"/>
                </a:cubicBezTo>
                <a:cubicBezTo>
                  <a:pt x="20116" y="2704"/>
                  <a:pt x="20130" y="2713"/>
                  <a:pt x="20145" y="2724"/>
                </a:cubicBezTo>
                <a:cubicBezTo>
                  <a:pt x="20152" y="2729"/>
                  <a:pt x="20161" y="2731"/>
                  <a:pt x="20170" y="2731"/>
                </a:cubicBezTo>
                <a:cubicBezTo>
                  <a:pt x="20189" y="2731"/>
                  <a:pt x="20208" y="2721"/>
                  <a:pt x="20218" y="2704"/>
                </a:cubicBezTo>
                <a:cubicBezTo>
                  <a:pt x="20234" y="2678"/>
                  <a:pt x="20223" y="2646"/>
                  <a:pt x="20198" y="2631"/>
                </a:cubicBezTo>
                <a:cubicBezTo>
                  <a:pt x="20182" y="2620"/>
                  <a:pt x="20169" y="2612"/>
                  <a:pt x="20154" y="2601"/>
                </a:cubicBezTo>
                <a:cubicBezTo>
                  <a:pt x="20146" y="2596"/>
                  <a:pt x="20137" y="2594"/>
                  <a:pt x="20128" y="2594"/>
                </a:cubicBezTo>
                <a:close/>
                <a:moveTo>
                  <a:pt x="12570" y="2683"/>
                </a:moveTo>
                <a:cubicBezTo>
                  <a:pt x="12525" y="2683"/>
                  <a:pt x="12526" y="2754"/>
                  <a:pt x="12571" y="2754"/>
                </a:cubicBezTo>
                <a:cubicBezTo>
                  <a:pt x="12618" y="2754"/>
                  <a:pt x="12618" y="2683"/>
                  <a:pt x="12571" y="2683"/>
                </a:cubicBezTo>
                <a:cubicBezTo>
                  <a:pt x="12571" y="2683"/>
                  <a:pt x="12571" y="2683"/>
                  <a:pt x="12570" y="2683"/>
                </a:cubicBezTo>
                <a:close/>
                <a:moveTo>
                  <a:pt x="14646" y="2673"/>
                </a:moveTo>
                <a:cubicBezTo>
                  <a:pt x="14636" y="2673"/>
                  <a:pt x="14627" y="2676"/>
                  <a:pt x="14619" y="2683"/>
                </a:cubicBezTo>
                <a:cubicBezTo>
                  <a:pt x="14615" y="2687"/>
                  <a:pt x="14609" y="2690"/>
                  <a:pt x="14603" y="2690"/>
                </a:cubicBezTo>
                <a:cubicBezTo>
                  <a:pt x="14600" y="2690"/>
                  <a:pt x="14597" y="2689"/>
                  <a:pt x="14594" y="2688"/>
                </a:cubicBezTo>
                <a:cubicBezTo>
                  <a:pt x="14591" y="2687"/>
                  <a:pt x="14588" y="2687"/>
                  <a:pt x="14586" y="2687"/>
                </a:cubicBezTo>
                <a:cubicBezTo>
                  <a:pt x="14548" y="2687"/>
                  <a:pt x="14534" y="2748"/>
                  <a:pt x="14575" y="2756"/>
                </a:cubicBezTo>
                <a:cubicBezTo>
                  <a:pt x="14584" y="2759"/>
                  <a:pt x="14593" y="2760"/>
                  <a:pt x="14602" y="2760"/>
                </a:cubicBezTo>
                <a:cubicBezTo>
                  <a:pt x="14626" y="2760"/>
                  <a:pt x="14649" y="2750"/>
                  <a:pt x="14670" y="2733"/>
                </a:cubicBezTo>
                <a:cubicBezTo>
                  <a:pt x="14683" y="2722"/>
                  <a:pt x="14682" y="2695"/>
                  <a:pt x="14670" y="2683"/>
                </a:cubicBezTo>
                <a:cubicBezTo>
                  <a:pt x="14663" y="2676"/>
                  <a:pt x="14654" y="2673"/>
                  <a:pt x="14646" y="2673"/>
                </a:cubicBezTo>
                <a:close/>
                <a:moveTo>
                  <a:pt x="15906" y="2646"/>
                </a:moveTo>
                <a:cubicBezTo>
                  <a:pt x="15898" y="2646"/>
                  <a:pt x="15889" y="2649"/>
                  <a:pt x="15882" y="2657"/>
                </a:cubicBezTo>
                <a:lnTo>
                  <a:pt x="15838" y="2702"/>
                </a:lnTo>
                <a:cubicBezTo>
                  <a:pt x="15813" y="2727"/>
                  <a:pt x="15837" y="2762"/>
                  <a:pt x="15863" y="2762"/>
                </a:cubicBezTo>
                <a:cubicBezTo>
                  <a:pt x="15871" y="2762"/>
                  <a:pt x="15880" y="2759"/>
                  <a:pt x="15887" y="2751"/>
                </a:cubicBezTo>
                <a:lnTo>
                  <a:pt x="15932" y="2707"/>
                </a:lnTo>
                <a:cubicBezTo>
                  <a:pt x="15957" y="2682"/>
                  <a:pt x="15934" y="2646"/>
                  <a:pt x="15906" y="2646"/>
                </a:cubicBezTo>
                <a:close/>
                <a:moveTo>
                  <a:pt x="21781" y="2628"/>
                </a:moveTo>
                <a:cubicBezTo>
                  <a:pt x="21758" y="2628"/>
                  <a:pt x="21737" y="2644"/>
                  <a:pt x="21730" y="2666"/>
                </a:cubicBezTo>
                <a:cubicBezTo>
                  <a:pt x="21724" y="2682"/>
                  <a:pt x="21719" y="2697"/>
                  <a:pt x="21714" y="2711"/>
                </a:cubicBezTo>
                <a:cubicBezTo>
                  <a:pt x="21704" y="2738"/>
                  <a:pt x="21724" y="2770"/>
                  <a:pt x="21750" y="2776"/>
                </a:cubicBezTo>
                <a:cubicBezTo>
                  <a:pt x="21755" y="2778"/>
                  <a:pt x="21760" y="2778"/>
                  <a:pt x="21764" y="2778"/>
                </a:cubicBezTo>
                <a:cubicBezTo>
                  <a:pt x="21787" y="2778"/>
                  <a:pt x="21808" y="2761"/>
                  <a:pt x="21815" y="2739"/>
                </a:cubicBezTo>
                <a:cubicBezTo>
                  <a:pt x="21821" y="2724"/>
                  <a:pt x="21826" y="2709"/>
                  <a:pt x="21831" y="2695"/>
                </a:cubicBezTo>
                <a:cubicBezTo>
                  <a:pt x="21841" y="2669"/>
                  <a:pt x="21821" y="2639"/>
                  <a:pt x="21794" y="2629"/>
                </a:cubicBezTo>
                <a:cubicBezTo>
                  <a:pt x="21790" y="2628"/>
                  <a:pt x="21786" y="2628"/>
                  <a:pt x="21781" y="2628"/>
                </a:cubicBezTo>
                <a:close/>
                <a:moveTo>
                  <a:pt x="18264" y="2698"/>
                </a:moveTo>
                <a:cubicBezTo>
                  <a:pt x="18246" y="2698"/>
                  <a:pt x="18228" y="2710"/>
                  <a:pt x="18228" y="2732"/>
                </a:cubicBezTo>
                <a:lnTo>
                  <a:pt x="18228" y="2748"/>
                </a:lnTo>
                <a:cubicBezTo>
                  <a:pt x="18228" y="2770"/>
                  <a:pt x="18246" y="2782"/>
                  <a:pt x="18264" y="2782"/>
                </a:cubicBezTo>
                <a:cubicBezTo>
                  <a:pt x="18282" y="2782"/>
                  <a:pt x="18300" y="2770"/>
                  <a:pt x="18300" y="2748"/>
                </a:cubicBezTo>
                <a:lnTo>
                  <a:pt x="18300" y="2732"/>
                </a:lnTo>
                <a:cubicBezTo>
                  <a:pt x="18300" y="2710"/>
                  <a:pt x="18282" y="2698"/>
                  <a:pt x="18264" y="2698"/>
                </a:cubicBezTo>
                <a:close/>
                <a:moveTo>
                  <a:pt x="23582" y="2712"/>
                </a:moveTo>
                <a:cubicBezTo>
                  <a:pt x="23537" y="2712"/>
                  <a:pt x="23537" y="2782"/>
                  <a:pt x="23582" y="2782"/>
                </a:cubicBezTo>
                <a:lnTo>
                  <a:pt x="23612" y="2782"/>
                </a:lnTo>
                <a:cubicBezTo>
                  <a:pt x="23658" y="2782"/>
                  <a:pt x="23659" y="2712"/>
                  <a:pt x="23612" y="2712"/>
                </a:cubicBezTo>
                <a:close/>
                <a:moveTo>
                  <a:pt x="19005" y="2706"/>
                </a:moveTo>
                <a:cubicBezTo>
                  <a:pt x="18982" y="2706"/>
                  <a:pt x="18960" y="2712"/>
                  <a:pt x="18939" y="2723"/>
                </a:cubicBezTo>
                <a:cubicBezTo>
                  <a:pt x="18903" y="2740"/>
                  <a:pt x="18925" y="2788"/>
                  <a:pt x="18958" y="2788"/>
                </a:cubicBezTo>
                <a:cubicBezTo>
                  <a:pt x="18963" y="2788"/>
                  <a:pt x="18968" y="2787"/>
                  <a:pt x="18973" y="2785"/>
                </a:cubicBezTo>
                <a:cubicBezTo>
                  <a:pt x="18983" y="2780"/>
                  <a:pt x="18992" y="2778"/>
                  <a:pt x="19002" y="2778"/>
                </a:cubicBezTo>
                <a:cubicBezTo>
                  <a:pt x="19013" y="2778"/>
                  <a:pt x="19024" y="2780"/>
                  <a:pt x="19035" y="2786"/>
                </a:cubicBezTo>
                <a:cubicBezTo>
                  <a:pt x="19038" y="2786"/>
                  <a:pt x="19040" y="2787"/>
                  <a:pt x="19043" y="2787"/>
                </a:cubicBezTo>
                <a:cubicBezTo>
                  <a:pt x="19060" y="2787"/>
                  <a:pt x="19076" y="2774"/>
                  <a:pt x="19080" y="2759"/>
                </a:cubicBezTo>
                <a:cubicBezTo>
                  <a:pt x="19086" y="2738"/>
                  <a:pt x="19074" y="2723"/>
                  <a:pt x="19055" y="2716"/>
                </a:cubicBezTo>
                <a:cubicBezTo>
                  <a:pt x="19039" y="2710"/>
                  <a:pt x="19022" y="2706"/>
                  <a:pt x="19005" y="2706"/>
                </a:cubicBezTo>
                <a:close/>
                <a:moveTo>
                  <a:pt x="11762" y="2708"/>
                </a:moveTo>
                <a:cubicBezTo>
                  <a:pt x="11743" y="2708"/>
                  <a:pt x="11724" y="2717"/>
                  <a:pt x="11716" y="2734"/>
                </a:cubicBezTo>
                <a:cubicBezTo>
                  <a:pt x="11710" y="2745"/>
                  <a:pt x="11705" y="2754"/>
                  <a:pt x="11700" y="2765"/>
                </a:cubicBezTo>
                <a:cubicBezTo>
                  <a:pt x="11686" y="2791"/>
                  <a:pt x="11694" y="2822"/>
                  <a:pt x="11720" y="2838"/>
                </a:cubicBezTo>
                <a:cubicBezTo>
                  <a:pt x="11727" y="2843"/>
                  <a:pt x="11736" y="2845"/>
                  <a:pt x="11746" y="2845"/>
                </a:cubicBezTo>
                <a:cubicBezTo>
                  <a:pt x="11765" y="2845"/>
                  <a:pt x="11784" y="2836"/>
                  <a:pt x="11793" y="2818"/>
                </a:cubicBezTo>
                <a:cubicBezTo>
                  <a:pt x="11798" y="2809"/>
                  <a:pt x="11804" y="2798"/>
                  <a:pt x="11809" y="2788"/>
                </a:cubicBezTo>
                <a:cubicBezTo>
                  <a:pt x="11821" y="2761"/>
                  <a:pt x="11815" y="2730"/>
                  <a:pt x="11789" y="2714"/>
                </a:cubicBezTo>
                <a:cubicBezTo>
                  <a:pt x="11781" y="2710"/>
                  <a:pt x="11772" y="2708"/>
                  <a:pt x="11762" y="2708"/>
                </a:cubicBezTo>
                <a:close/>
                <a:moveTo>
                  <a:pt x="16778" y="2739"/>
                </a:moveTo>
                <a:cubicBezTo>
                  <a:pt x="16760" y="2739"/>
                  <a:pt x="16742" y="2751"/>
                  <a:pt x="16741" y="2774"/>
                </a:cubicBezTo>
                <a:cubicBezTo>
                  <a:pt x="16739" y="2811"/>
                  <a:pt x="16764" y="2842"/>
                  <a:pt x="16798" y="2853"/>
                </a:cubicBezTo>
                <a:cubicBezTo>
                  <a:pt x="16802" y="2854"/>
                  <a:pt x="16805" y="2854"/>
                  <a:pt x="16809" y="2854"/>
                </a:cubicBezTo>
                <a:cubicBezTo>
                  <a:pt x="16843" y="2854"/>
                  <a:pt x="16857" y="2796"/>
                  <a:pt x="16817" y="2782"/>
                </a:cubicBezTo>
                <a:cubicBezTo>
                  <a:pt x="16811" y="2780"/>
                  <a:pt x="16812" y="2777"/>
                  <a:pt x="16812" y="2774"/>
                </a:cubicBezTo>
                <a:cubicBezTo>
                  <a:pt x="16813" y="2751"/>
                  <a:pt x="16796" y="2739"/>
                  <a:pt x="16778" y="2739"/>
                </a:cubicBezTo>
                <a:close/>
                <a:moveTo>
                  <a:pt x="24652" y="2791"/>
                </a:moveTo>
                <a:cubicBezTo>
                  <a:pt x="24606" y="2791"/>
                  <a:pt x="24605" y="2861"/>
                  <a:pt x="24652" y="2861"/>
                </a:cubicBezTo>
                <a:cubicBezTo>
                  <a:pt x="24697" y="2861"/>
                  <a:pt x="24697" y="2791"/>
                  <a:pt x="24652" y="2791"/>
                </a:cubicBezTo>
                <a:close/>
                <a:moveTo>
                  <a:pt x="3817" y="2676"/>
                </a:moveTo>
                <a:cubicBezTo>
                  <a:pt x="3803" y="2676"/>
                  <a:pt x="3790" y="2683"/>
                  <a:pt x="3785" y="2701"/>
                </a:cubicBezTo>
                <a:cubicBezTo>
                  <a:pt x="3772" y="2748"/>
                  <a:pt x="3765" y="2796"/>
                  <a:pt x="3765" y="2844"/>
                </a:cubicBezTo>
                <a:cubicBezTo>
                  <a:pt x="3765" y="2867"/>
                  <a:pt x="3783" y="2879"/>
                  <a:pt x="3801" y="2879"/>
                </a:cubicBezTo>
                <a:cubicBezTo>
                  <a:pt x="3818" y="2879"/>
                  <a:pt x="3837" y="2867"/>
                  <a:pt x="3837" y="2844"/>
                </a:cubicBezTo>
                <a:cubicBezTo>
                  <a:pt x="3838" y="2802"/>
                  <a:pt x="3843" y="2760"/>
                  <a:pt x="3853" y="2720"/>
                </a:cubicBezTo>
                <a:cubicBezTo>
                  <a:pt x="3860" y="2693"/>
                  <a:pt x="3838" y="2676"/>
                  <a:pt x="3817" y="2676"/>
                </a:cubicBezTo>
                <a:close/>
                <a:moveTo>
                  <a:pt x="15424" y="2809"/>
                </a:moveTo>
                <a:cubicBezTo>
                  <a:pt x="15379" y="2809"/>
                  <a:pt x="15378" y="2880"/>
                  <a:pt x="15424" y="2880"/>
                </a:cubicBezTo>
                <a:lnTo>
                  <a:pt x="15454" y="2880"/>
                </a:lnTo>
                <a:cubicBezTo>
                  <a:pt x="15499" y="2880"/>
                  <a:pt x="15499" y="2809"/>
                  <a:pt x="15454" y="2809"/>
                </a:cubicBezTo>
                <a:close/>
                <a:moveTo>
                  <a:pt x="22981" y="2815"/>
                </a:moveTo>
                <a:cubicBezTo>
                  <a:pt x="22963" y="2815"/>
                  <a:pt x="22946" y="2826"/>
                  <a:pt x="22946" y="2849"/>
                </a:cubicBezTo>
                <a:lnTo>
                  <a:pt x="22946" y="2865"/>
                </a:lnTo>
                <a:cubicBezTo>
                  <a:pt x="22946" y="2888"/>
                  <a:pt x="22963" y="2900"/>
                  <a:pt x="22981" y="2900"/>
                </a:cubicBezTo>
                <a:cubicBezTo>
                  <a:pt x="22998" y="2900"/>
                  <a:pt x="23016" y="2888"/>
                  <a:pt x="23016" y="2865"/>
                </a:cubicBezTo>
                <a:lnTo>
                  <a:pt x="23016" y="2849"/>
                </a:lnTo>
                <a:cubicBezTo>
                  <a:pt x="23016" y="2826"/>
                  <a:pt x="22998" y="2815"/>
                  <a:pt x="22981" y="2815"/>
                </a:cubicBezTo>
                <a:close/>
                <a:moveTo>
                  <a:pt x="13278" y="2835"/>
                </a:moveTo>
                <a:cubicBezTo>
                  <a:pt x="13231" y="2835"/>
                  <a:pt x="13231" y="2906"/>
                  <a:pt x="13278" y="2906"/>
                </a:cubicBezTo>
                <a:lnTo>
                  <a:pt x="13293" y="2906"/>
                </a:lnTo>
                <a:cubicBezTo>
                  <a:pt x="13339" y="2906"/>
                  <a:pt x="13339" y="2835"/>
                  <a:pt x="13293" y="2835"/>
                </a:cubicBezTo>
                <a:close/>
                <a:moveTo>
                  <a:pt x="15755" y="2840"/>
                </a:moveTo>
                <a:cubicBezTo>
                  <a:pt x="15709" y="2840"/>
                  <a:pt x="15709" y="2911"/>
                  <a:pt x="15755" y="2911"/>
                </a:cubicBezTo>
                <a:lnTo>
                  <a:pt x="15785" y="2911"/>
                </a:lnTo>
                <a:cubicBezTo>
                  <a:pt x="15832" y="2911"/>
                  <a:pt x="15832" y="2840"/>
                  <a:pt x="15785" y="2840"/>
                </a:cubicBezTo>
                <a:close/>
                <a:moveTo>
                  <a:pt x="14852" y="2854"/>
                </a:moveTo>
                <a:cubicBezTo>
                  <a:pt x="14807" y="2854"/>
                  <a:pt x="14807" y="2924"/>
                  <a:pt x="14853" y="2924"/>
                </a:cubicBezTo>
                <a:cubicBezTo>
                  <a:pt x="14899" y="2924"/>
                  <a:pt x="14899" y="2854"/>
                  <a:pt x="14853" y="2854"/>
                </a:cubicBezTo>
                <a:cubicBezTo>
                  <a:pt x="14853" y="2854"/>
                  <a:pt x="14852" y="2854"/>
                  <a:pt x="14852" y="2854"/>
                </a:cubicBezTo>
                <a:close/>
                <a:moveTo>
                  <a:pt x="1683" y="2864"/>
                </a:moveTo>
                <a:cubicBezTo>
                  <a:pt x="1638" y="2864"/>
                  <a:pt x="1638" y="2934"/>
                  <a:pt x="1684" y="2934"/>
                </a:cubicBezTo>
                <a:lnTo>
                  <a:pt x="1699" y="2934"/>
                </a:lnTo>
                <a:cubicBezTo>
                  <a:pt x="1745" y="2934"/>
                  <a:pt x="1745" y="2864"/>
                  <a:pt x="1699" y="2864"/>
                </a:cubicBezTo>
                <a:lnTo>
                  <a:pt x="1684" y="2864"/>
                </a:lnTo>
                <a:cubicBezTo>
                  <a:pt x="1683" y="2864"/>
                  <a:pt x="1683" y="2864"/>
                  <a:pt x="1683" y="2864"/>
                </a:cubicBezTo>
                <a:close/>
                <a:moveTo>
                  <a:pt x="3081" y="2805"/>
                </a:moveTo>
                <a:cubicBezTo>
                  <a:pt x="3054" y="2805"/>
                  <a:pt x="3027" y="2823"/>
                  <a:pt x="3027" y="2858"/>
                </a:cubicBezTo>
                <a:lnTo>
                  <a:pt x="3027" y="2902"/>
                </a:lnTo>
                <a:cubicBezTo>
                  <a:pt x="3027" y="2936"/>
                  <a:pt x="3054" y="2954"/>
                  <a:pt x="3081" y="2954"/>
                </a:cubicBezTo>
                <a:cubicBezTo>
                  <a:pt x="3108" y="2954"/>
                  <a:pt x="3135" y="2936"/>
                  <a:pt x="3135" y="2902"/>
                </a:cubicBezTo>
                <a:lnTo>
                  <a:pt x="3135" y="2858"/>
                </a:lnTo>
                <a:cubicBezTo>
                  <a:pt x="3135" y="2823"/>
                  <a:pt x="3108" y="2805"/>
                  <a:pt x="3081" y="2805"/>
                </a:cubicBezTo>
                <a:close/>
                <a:moveTo>
                  <a:pt x="14987" y="2884"/>
                </a:moveTo>
                <a:cubicBezTo>
                  <a:pt x="14943" y="2884"/>
                  <a:pt x="14944" y="2954"/>
                  <a:pt x="14989" y="2954"/>
                </a:cubicBezTo>
                <a:cubicBezTo>
                  <a:pt x="15035" y="2954"/>
                  <a:pt x="15035" y="2884"/>
                  <a:pt x="14989" y="2884"/>
                </a:cubicBezTo>
                <a:cubicBezTo>
                  <a:pt x="14989" y="2884"/>
                  <a:pt x="14988" y="2884"/>
                  <a:pt x="14987" y="2884"/>
                </a:cubicBezTo>
                <a:close/>
                <a:moveTo>
                  <a:pt x="5425" y="2840"/>
                </a:moveTo>
                <a:cubicBezTo>
                  <a:pt x="5384" y="2840"/>
                  <a:pt x="5348" y="2893"/>
                  <a:pt x="5385" y="2931"/>
                </a:cubicBezTo>
                <a:lnTo>
                  <a:pt x="5401" y="2947"/>
                </a:lnTo>
                <a:cubicBezTo>
                  <a:pt x="5412" y="2958"/>
                  <a:pt x="5424" y="2962"/>
                  <a:pt x="5437" y="2962"/>
                </a:cubicBezTo>
                <a:cubicBezTo>
                  <a:pt x="5478" y="2962"/>
                  <a:pt x="5514" y="2909"/>
                  <a:pt x="5477" y="2871"/>
                </a:cubicBezTo>
                <a:lnTo>
                  <a:pt x="5461" y="2856"/>
                </a:lnTo>
                <a:cubicBezTo>
                  <a:pt x="5450" y="2845"/>
                  <a:pt x="5438" y="2840"/>
                  <a:pt x="5425" y="2840"/>
                </a:cubicBezTo>
                <a:close/>
                <a:moveTo>
                  <a:pt x="3442" y="2868"/>
                </a:moveTo>
                <a:cubicBezTo>
                  <a:pt x="3415" y="2868"/>
                  <a:pt x="3392" y="2903"/>
                  <a:pt x="3418" y="2928"/>
                </a:cubicBezTo>
                <a:cubicBezTo>
                  <a:pt x="3428" y="2939"/>
                  <a:pt x="3437" y="2948"/>
                  <a:pt x="3447" y="2958"/>
                </a:cubicBezTo>
                <a:cubicBezTo>
                  <a:pt x="3454" y="2965"/>
                  <a:pt x="3463" y="2968"/>
                  <a:pt x="3471" y="2968"/>
                </a:cubicBezTo>
                <a:cubicBezTo>
                  <a:pt x="3499" y="2968"/>
                  <a:pt x="3523" y="2933"/>
                  <a:pt x="3497" y="2908"/>
                </a:cubicBezTo>
                <a:cubicBezTo>
                  <a:pt x="3487" y="2898"/>
                  <a:pt x="3476" y="2889"/>
                  <a:pt x="3467" y="2879"/>
                </a:cubicBezTo>
                <a:cubicBezTo>
                  <a:pt x="3459" y="2871"/>
                  <a:pt x="3451" y="2868"/>
                  <a:pt x="3442" y="2868"/>
                </a:cubicBezTo>
                <a:close/>
                <a:moveTo>
                  <a:pt x="9645" y="2869"/>
                </a:moveTo>
                <a:cubicBezTo>
                  <a:pt x="9620" y="2869"/>
                  <a:pt x="9596" y="2895"/>
                  <a:pt x="9611" y="2923"/>
                </a:cubicBezTo>
                <a:cubicBezTo>
                  <a:pt x="9618" y="2939"/>
                  <a:pt x="9631" y="2949"/>
                  <a:pt x="9643" y="2957"/>
                </a:cubicBezTo>
                <a:cubicBezTo>
                  <a:pt x="9649" y="2965"/>
                  <a:pt x="9658" y="2971"/>
                  <a:pt x="9671" y="2971"/>
                </a:cubicBezTo>
                <a:lnTo>
                  <a:pt x="9692" y="2971"/>
                </a:lnTo>
                <a:cubicBezTo>
                  <a:pt x="9695" y="2971"/>
                  <a:pt x="9697" y="2970"/>
                  <a:pt x="9700" y="2970"/>
                </a:cubicBezTo>
                <a:lnTo>
                  <a:pt x="9701" y="2970"/>
                </a:lnTo>
                <a:cubicBezTo>
                  <a:pt x="9702" y="2970"/>
                  <a:pt x="9702" y="2969"/>
                  <a:pt x="9704" y="2969"/>
                </a:cubicBezTo>
                <a:cubicBezTo>
                  <a:pt x="9711" y="2966"/>
                  <a:pt x="9717" y="2961"/>
                  <a:pt x="9720" y="2954"/>
                </a:cubicBezTo>
                <a:cubicBezTo>
                  <a:pt x="9723" y="2948"/>
                  <a:pt x="9726" y="2941"/>
                  <a:pt x="9726" y="2934"/>
                </a:cubicBezTo>
                <a:cubicBezTo>
                  <a:pt x="9726" y="2924"/>
                  <a:pt x="9722" y="2917"/>
                  <a:pt x="9717" y="2911"/>
                </a:cubicBezTo>
                <a:cubicBezTo>
                  <a:pt x="9711" y="2904"/>
                  <a:pt x="9704" y="2901"/>
                  <a:pt x="9695" y="2899"/>
                </a:cubicBezTo>
                <a:cubicBezTo>
                  <a:pt x="9694" y="2899"/>
                  <a:pt x="9692" y="2898"/>
                  <a:pt x="9691" y="2898"/>
                </a:cubicBezTo>
                <a:cubicBezTo>
                  <a:pt x="9683" y="2897"/>
                  <a:pt x="9679" y="2891"/>
                  <a:pt x="9676" y="2886"/>
                </a:cubicBezTo>
                <a:cubicBezTo>
                  <a:pt x="9668" y="2874"/>
                  <a:pt x="9656" y="2869"/>
                  <a:pt x="9645" y="2869"/>
                </a:cubicBezTo>
                <a:close/>
                <a:moveTo>
                  <a:pt x="11131" y="2825"/>
                </a:moveTo>
                <a:cubicBezTo>
                  <a:pt x="11112" y="2825"/>
                  <a:pt x="11092" y="2836"/>
                  <a:pt x="11083" y="2853"/>
                </a:cubicBezTo>
                <a:cubicBezTo>
                  <a:pt x="11067" y="2880"/>
                  <a:pt x="11079" y="2908"/>
                  <a:pt x="11103" y="2926"/>
                </a:cubicBezTo>
                <a:cubicBezTo>
                  <a:pt x="11123" y="2942"/>
                  <a:pt x="11141" y="2955"/>
                  <a:pt x="11162" y="2970"/>
                </a:cubicBezTo>
                <a:cubicBezTo>
                  <a:pt x="11170" y="2975"/>
                  <a:pt x="11179" y="2978"/>
                  <a:pt x="11188" y="2978"/>
                </a:cubicBezTo>
                <a:cubicBezTo>
                  <a:pt x="11207" y="2978"/>
                  <a:pt x="11227" y="2967"/>
                  <a:pt x="11236" y="2950"/>
                </a:cubicBezTo>
                <a:cubicBezTo>
                  <a:pt x="11251" y="2923"/>
                  <a:pt x="11240" y="2895"/>
                  <a:pt x="11216" y="2877"/>
                </a:cubicBezTo>
                <a:cubicBezTo>
                  <a:pt x="11197" y="2861"/>
                  <a:pt x="11177" y="2846"/>
                  <a:pt x="11156" y="2833"/>
                </a:cubicBezTo>
                <a:cubicBezTo>
                  <a:pt x="11149" y="2827"/>
                  <a:pt x="11140" y="2825"/>
                  <a:pt x="11131" y="2825"/>
                </a:cubicBezTo>
                <a:close/>
                <a:moveTo>
                  <a:pt x="10317" y="2917"/>
                </a:moveTo>
                <a:cubicBezTo>
                  <a:pt x="10271" y="2917"/>
                  <a:pt x="10271" y="2987"/>
                  <a:pt x="10317" y="2987"/>
                </a:cubicBezTo>
                <a:lnTo>
                  <a:pt x="10333" y="2987"/>
                </a:lnTo>
                <a:cubicBezTo>
                  <a:pt x="10378" y="2987"/>
                  <a:pt x="10378" y="2917"/>
                  <a:pt x="10333" y="2917"/>
                </a:cubicBezTo>
                <a:close/>
                <a:moveTo>
                  <a:pt x="19436" y="2914"/>
                </a:moveTo>
                <a:cubicBezTo>
                  <a:pt x="19422" y="2914"/>
                  <a:pt x="19410" y="2932"/>
                  <a:pt x="19423" y="2944"/>
                </a:cubicBezTo>
                <a:cubicBezTo>
                  <a:pt x="19429" y="2950"/>
                  <a:pt x="19428" y="2955"/>
                  <a:pt x="19422" y="2963"/>
                </a:cubicBezTo>
                <a:cubicBezTo>
                  <a:pt x="19408" y="2973"/>
                  <a:pt x="19421" y="2991"/>
                  <a:pt x="19435" y="2991"/>
                </a:cubicBezTo>
                <a:cubicBezTo>
                  <a:pt x="19439" y="2991"/>
                  <a:pt x="19443" y="2990"/>
                  <a:pt x="19447" y="2987"/>
                </a:cubicBezTo>
                <a:cubicBezTo>
                  <a:pt x="19468" y="2970"/>
                  <a:pt x="19468" y="2937"/>
                  <a:pt x="19448" y="2919"/>
                </a:cubicBezTo>
                <a:cubicBezTo>
                  <a:pt x="19444" y="2915"/>
                  <a:pt x="19440" y="2914"/>
                  <a:pt x="19436" y="2914"/>
                </a:cubicBezTo>
                <a:close/>
                <a:moveTo>
                  <a:pt x="21959" y="2933"/>
                </a:moveTo>
                <a:cubicBezTo>
                  <a:pt x="21914" y="2933"/>
                  <a:pt x="21914" y="3005"/>
                  <a:pt x="21960" y="3005"/>
                </a:cubicBezTo>
                <a:cubicBezTo>
                  <a:pt x="22005" y="3005"/>
                  <a:pt x="22005" y="2933"/>
                  <a:pt x="21960" y="2933"/>
                </a:cubicBezTo>
                <a:cubicBezTo>
                  <a:pt x="21960" y="2933"/>
                  <a:pt x="21959" y="2933"/>
                  <a:pt x="21959" y="2933"/>
                </a:cubicBezTo>
                <a:close/>
                <a:moveTo>
                  <a:pt x="496" y="2950"/>
                </a:moveTo>
                <a:cubicBezTo>
                  <a:pt x="450" y="2950"/>
                  <a:pt x="450" y="3021"/>
                  <a:pt x="496" y="3021"/>
                </a:cubicBezTo>
                <a:cubicBezTo>
                  <a:pt x="542" y="3021"/>
                  <a:pt x="542" y="2950"/>
                  <a:pt x="496" y="2950"/>
                </a:cubicBezTo>
                <a:close/>
                <a:moveTo>
                  <a:pt x="13561" y="2936"/>
                </a:moveTo>
                <a:cubicBezTo>
                  <a:pt x="13544" y="2936"/>
                  <a:pt x="13527" y="2944"/>
                  <a:pt x="13516" y="2963"/>
                </a:cubicBezTo>
                <a:cubicBezTo>
                  <a:pt x="13504" y="2986"/>
                  <a:pt x="13511" y="3022"/>
                  <a:pt x="13535" y="3036"/>
                </a:cubicBezTo>
                <a:cubicBezTo>
                  <a:pt x="13546" y="3041"/>
                  <a:pt x="13555" y="3046"/>
                  <a:pt x="13566" y="3052"/>
                </a:cubicBezTo>
                <a:cubicBezTo>
                  <a:pt x="13574" y="3056"/>
                  <a:pt x="13584" y="3058"/>
                  <a:pt x="13593" y="3058"/>
                </a:cubicBezTo>
                <a:cubicBezTo>
                  <a:pt x="13611" y="3058"/>
                  <a:pt x="13629" y="3050"/>
                  <a:pt x="13639" y="3032"/>
                </a:cubicBezTo>
                <a:cubicBezTo>
                  <a:pt x="13654" y="3008"/>
                  <a:pt x="13645" y="2971"/>
                  <a:pt x="13619" y="2958"/>
                </a:cubicBezTo>
                <a:cubicBezTo>
                  <a:pt x="13609" y="2953"/>
                  <a:pt x="13600" y="2948"/>
                  <a:pt x="13590" y="2943"/>
                </a:cubicBezTo>
                <a:cubicBezTo>
                  <a:pt x="13581" y="2938"/>
                  <a:pt x="13571" y="2936"/>
                  <a:pt x="13561" y="2936"/>
                </a:cubicBezTo>
                <a:close/>
                <a:moveTo>
                  <a:pt x="6430" y="2964"/>
                </a:moveTo>
                <a:cubicBezTo>
                  <a:pt x="6362" y="2964"/>
                  <a:pt x="6361" y="3071"/>
                  <a:pt x="6430" y="3071"/>
                </a:cubicBezTo>
                <a:cubicBezTo>
                  <a:pt x="6500" y="3071"/>
                  <a:pt x="6500" y="2964"/>
                  <a:pt x="6430" y="2964"/>
                </a:cubicBezTo>
                <a:close/>
                <a:moveTo>
                  <a:pt x="8586" y="2988"/>
                </a:moveTo>
                <a:cubicBezTo>
                  <a:pt x="8552" y="2988"/>
                  <a:pt x="8541" y="3045"/>
                  <a:pt x="8579" y="3058"/>
                </a:cubicBezTo>
                <a:cubicBezTo>
                  <a:pt x="8594" y="3063"/>
                  <a:pt x="8609" y="3068"/>
                  <a:pt x="8623" y="3074"/>
                </a:cubicBezTo>
                <a:cubicBezTo>
                  <a:pt x="8628" y="3075"/>
                  <a:pt x="8632" y="3076"/>
                  <a:pt x="8636" y="3076"/>
                </a:cubicBezTo>
                <a:cubicBezTo>
                  <a:pt x="8671" y="3076"/>
                  <a:pt x="8682" y="3020"/>
                  <a:pt x="8643" y="3006"/>
                </a:cubicBezTo>
                <a:cubicBezTo>
                  <a:pt x="8629" y="3000"/>
                  <a:pt x="8613" y="2995"/>
                  <a:pt x="8599" y="2990"/>
                </a:cubicBezTo>
                <a:cubicBezTo>
                  <a:pt x="8594" y="2988"/>
                  <a:pt x="8590" y="2988"/>
                  <a:pt x="8586" y="2988"/>
                </a:cubicBezTo>
                <a:close/>
                <a:moveTo>
                  <a:pt x="17705" y="2994"/>
                </a:moveTo>
                <a:cubicBezTo>
                  <a:pt x="17670" y="2994"/>
                  <a:pt x="17660" y="3051"/>
                  <a:pt x="17698" y="3064"/>
                </a:cubicBezTo>
                <a:cubicBezTo>
                  <a:pt x="17714" y="3069"/>
                  <a:pt x="17729" y="3075"/>
                  <a:pt x="17743" y="3080"/>
                </a:cubicBezTo>
                <a:cubicBezTo>
                  <a:pt x="17748" y="3081"/>
                  <a:pt x="17751" y="3082"/>
                  <a:pt x="17755" y="3082"/>
                </a:cubicBezTo>
                <a:cubicBezTo>
                  <a:pt x="17790" y="3082"/>
                  <a:pt x="17802" y="3025"/>
                  <a:pt x="17762" y="3012"/>
                </a:cubicBezTo>
                <a:cubicBezTo>
                  <a:pt x="17747" y="3007"/>
                  <a:pt x="17733" y="3001"/>
                  <a:pt x="17718" y="2996"/>
                </a:cubicBezTo>
                <a:cubicBezTo>
                  <a:pt x="17714" y="2995"/>
                  <a:pt x="17709" y="2994"/>
                  <a:pt x="17705" y="2994"/>
                </a:cubicBezTo>
                <a:close/>
                <a:moveTo>
                  <a:pt x="24276" y="3000"/>
                </a:moveTo>
                <a:cubicBezTo>
                  <a:pt x="24270" y="3000"/>
                  <a:pt x="24264" y="3001"/>
                  <a:pt x="24257" y="3006"/>
                </a:cubicBezTo>
                <a:cubicBezTo>
                  <a:pt x="24242" y="3016"/>
                  <a:pt x="24228" y="3025"/>
                  <a:pt x="24213" y="3036"/>
                </a:cubicBezTo>
                <a:cubicBezTo>
                  <a:pt x="24180" y="3056"/>
                  <a:pt x="24200" y="3103"/>
                  <a:pt x="24230" y="3103"/>
                </a:cubicBezTo>
                <a:cubicBezTo>
                  <a:pt x="24236" y="3103"/>
                  <a:pt x="24243" y="3101"/>
                  <a:pt x="24249" y="3097"/>
                </a:cubicBezTo>
                <a:cubicBezTo>
                  <a:pt x="24265" y="3086"/>
                  <a:pt x="24278" y="3078"/>
                  <a:pt x="24293" y="3067"/>
                </a:cubicBezTo>
                <a:cubicBezTo>
                  <a:pt x="24325" y="3046"/>
                  <a:pt x="24306" y="3000"/>
                  <a:pt x="24276" y="3000"/>
                </a:cubicBezTo>
                <a:close/>
                <a:moveTo>
                  <a:pt x="20397" y="3033"/>
                </a:moveTo>
                <a:cubicBezTo>
                  <a:pt x="20352" y="3033"/>
                  <a:pt x="20352" y="3104"/>
                  <a:pt x="20397" y="3104"/>
                </a:cubicBezTo>
                <a:cubicBezTo>
                  <a:pt x="20397" y="3104"/>
                  <a:pt x="20398" y="3104"/>
                  <a:pt x="20398" y="3104"/>
                </a:cubicBezTo>
                <a:cubicBezTo>
                  <a:pt x="20442" y="3104"/>
                  <a:pt x="20443" y="3033"/>
                  <a:pt x="20397" y="3033"/>
                </a:cubicBezTo>
                <a:close/>
                <a:moveTo>
                  <a:pt x="18337" y="3043"/>
                </a:moveTo>
                <a:cubicBezTo>
                  <a:pt x="18293" y="3043"/>
                  <a:pt x="18292" y="3115"/>
                  <a:pt x="18338" y="3115"/>
                </a:cubicBezTo>
                <a:cubicBezTo>
                  <a:pt x="18385" y="3115"/>
                  <a:pt x="18385" y="3043"/>
                  <a:pt x="18338" y="3043"/>
                </a:cubicBezTo>
                <a:cubicBezTo>
                  <a:pt x="18338" y="3043"/>
                  <a:pt x="18338" y="3043"/>
                  <a:pt x="18337" y="3043"/>
                </a:cubicBezTo>
                <a:close/>
                <a:moveTo>
                  <a:pt x="18624" y="3030"/>
                </a:moveTo>
                <a:cubicBezTo>
                  <a:pt x="18592" y="3030"/>
                  <a:pt x="18570" y="3078"/>
                  <a:pt x="18606" y="3096"/>
                </a:cubicBezTo>
                <a:cubicBezTo>
                  <a:pt x="18616" y="3101"/>
                  <a:pt x="18625" y="3106"/>
                  <a:pt x="18636" y="3111"/>
                </a:cubicBezTo>
                <a:cubicBezTo>
                  <a:pt x="18642" y="3114"/>
                  <a:pt x="18647" y="3115"/>
                  <a:pt x="18652" y="3115"/>
                </a:cubicBezTo>
                <a:cubicBezTo>
                  <a:pt x="18685" y="3115"/>
                  <a:pt x="18707" y="3068"/>
                  <a:pt x="18672" y="3050"/>
                </a:cubicBezTo>
                <a:cubicBezTo>
                  <a:pt x="18661" y="3044"/>
                  <a:pt x="18652" y="3039"/>
                  <a:pt x="18641" y="3034"/>
                </a:cubicBezTo>
                <a:cubicBezTo>
                  <a:pt x="18635" y="3031"/>
                  <a:pt x="18630" y="3030"/>
                  <a:pt x="18624" y="3030"/>
                </a:cubicBezTo>
                <a:close/>
                <a:moveTo>
                  <a:pt x="19771" y="3031"/>
                </a:moveTo>
                <a:cubicBezTo>
                  <a:pt x="19767" y="3031"/>
                  <a:pt x="19762" y="3032"/>
                  <a:pt x="19757" y="3033"/>
                </a:cubicBezTo>
                <a:cubicBezTo>
                  <a:pt x="19716" y="3042"/>
                  <a:pt x="19729" y="3101"/>
                  <a:pt x="19766" y="3102"/>
                </a:cubicBezTo>
                <a:cubicBezTo>
                  <a:pt x="19771" y="3112"/>
                  <a:pt x="19783" y="3117"/>
                  <a:pt x="19795" y="3117"/>
                </a:cubicBezTo>
                <a:cubicBezTo>
                  <a:pt x="19801" y="3117"/>
                  <a:pt x="19808" y="3116"/>
                  <a:pt x="19813" y="3112"/>
                </a:cubicBezTo>
                <a:cubicBezTo>
                  <a:pt x="19831" y="3102"/>
                  <a:pt x="19834" y="3081"/>
                  <a:pt x="19826" y="3064"/>
                </a:cubicBezTo>
                <a:cubicBezTo>
                  <a:pt x="19817" y="3042"/>
                  <a:pt x="19794" y="3031"/>
                  <a:pt x="19771" y="3031"/>
                </a:cubicBezTo>
                <a:close/>
                <a:moveTo>
                  <a:pt x="22426" y="3040"/>
                </a:moveTo>
                <a:cubicBezTo>
                  <a:pt x="22408" y="3040"/>
                  <a:pt x="22391" y="3052"/>
                  <a:pt x="22391" y="3075"/>
                </a:cubicBezTo>
                <a:lnTo>
                  <a:pt x="22391" y="3105"/>
                </a:lnTo>
                <a:cubicBezTo>
                  <a:pt x="22390" y="3127"/>
                  <a:pt x="22407" y="3138"/>
                  <a:pt x="22425" y="3138"/>
                </a:cubicBezTo>
                <a:cubicBezTo>
                  <a:pt x="22442" y="3138"/>
                  <a:pt x="22460" y="3127"/>
                  <a:pt x="22461" y="3105"/>
                </a:cubicBezTo>
                <a:lnTo>
                  <a:pt x="22461" y="3075"/>
                </a:lnTo>
                <a:cubicBezTo>
                  <a:pt x="22461" y="3052"/>
                  <a:pt x="22443" y="3040"/>
                  <a:pt x="22426" y="3040"/>
                </a:cubicBezTo>
                <a:close/>
                <a:moveTo>
                  <a:pt x="15243" y="3095"/>
                </a:moveTo>
                <a:cubicBezTo>
                  <a:pt x="15197" y="3095"/>
                  <a:pt x="15197" y="3165"/>
                  <a:pt x="15243" y="3165"/>
                </a:cubicBezTo>
                <a:cubicBezTo>
                  <a:pt x="15289" y="3165"/>
                  <a:pt x="15289" y="3095"/>
                  <a:pt x="15243" y="3095"/>
                </a:cubicBezTo>
                <a:close/>
                <a:moveTo>
                  <a:pt x="16235" y="3097"/>
                </a:moveTo>
                <a:cubicBezTo>
                  <a:pt x="16190" y="3097"/>
                  <a:pt x="16189" y="3168"/>
                  <a:pt x="16235" y="3168"/>
                </a:cubicBezTo>
                <a:cubicBezTo>
                  <a:pt x="16280" y="3168"/>
                  <a:pt x="16280" y="3097"/>
                  <a:pt x="16235" y="3097"/>
                </a:cubicBezTo>
                <a:close/>
                <a:moveTo>
                  <a:pt x="15452" y="3154"/>
                </a:moveTo>
                <a:cubicBezTo>
                  <a:pt x="15406" y="3154"/>
                  <a:pt x="15406" y="3226"/>
                  <a:pt x="15452" y="3226"/>
                </a:cubicBezTo>
                <a:cubicBezTo>
                  <a:pt x="15453" y="3226"/>
                  <a:pt x="15453" y="3226"/>
                  <a:pt x="15453" y="3226"/>
                </a:cubicBezTo>
                <a:cubicBezTo>
                  <a:pt x="15498" y="3226"/>
                  <a:pt x="15499" y="3154"/>
                  <a:pt x="15452" y="3154"/>
                </a:cubicBezTo>
                <a:close/>
                <a:moveTo>
                  <a:pt x="12632" y="3075"/>
                </a:moveTo>
                <a:cubicBezTo>
                  <a:pt x="12618" y="3075"/>
                  <a:pt x="12604" y="3083"/>
                  <a:pt x="12600" y="3100"/>
                </a:cubicBezTo>
                <a:cubicBezTo>
                  <a:pt x="12586" y="3147"/>
                  <a:pt x="12580" y="3195"/>
                  <a:pt x="12580" y="3243"/>
                </a:cubicBezTo>
                <a:cubicBezTo>
                  <a:pt x="12579" y="3266"/>
                  <a:pt x="12597" y="3278"/>
                  <a:pt x="12615" y="3278"/>
                </a:cubicBezTo>
                <a:cubicBezTo>
                  <a:pt x="12632" y="3278"/>
                  <a:pt x="12650" y="3266"/>
                  <a:pt x="12650" y="3243"/>
                </a:cubicBezTo>
                <a:cubicBezTo>
                  <a:pt x="12652" y="3201"/>
                  <a:pt x="12657" y="3160"/>
                  <a:pt x="12668" y="3120"/>
                </a:cubicBezTo>
                <a:cubicBezTo>
                  <a:pt x="12675" y="3093"/>
                  <a:pt x="12653" y="3075"/>
                  <a:pt x="12632" y="3075"/>
                </a:cubicBezTo>
                <a:close/>
                <a:moveTo>
                  <a:pt x="18578" y="3225"/>
                </a:moveTo>
                <a:cubicBezTo>
                  <a:pt x="18532" y="3225"/>
                  <a:pt x="18532" y="3295"/>
                  <a:pt x="18578" y="3295"/>
                </a:cubicBezTo>
                <a:cubicBezTo>
                  <a:pt x="18624" y="3295"/>
                  <a:pt x="18624" y="3225"/>
                  <a:pt x="18578" y="3225"/>
                </a:cubicBezTo>
                <a:close/>
                <a:moveTo>
                  <a:pt x="21132" y="3231"/>
                </a:moveTo>
                <a:cubicBezTo>
                  <a:pt x="21086" y="3231"/>
                  <a:pt x="21086" y="3301"/>
                  <a:pt x="21132" y="3301"/>
                </a:cubicBezTo>
                <a:lnTo>
                  <a:pt x="21148" y="3301"/>
                </a:lnTo>
                <a:cubicBezTo>
                  <a:pt x="21193" y="3301"/>
                  <a:pt x="21193" y="3231"/>
                  <a:pt x="21148" y="3231"/>
                </a:cubicBezTo>
                <a:close/>
                <a:moveTo>
                  <a:pt x="21343" y="3247"/>
                </a:moveTo>
                <a:cubicBezTo>
                  <a:pt x="21297" y="3247"/>
                  <a:pt x="21297" y="3317"/>
                  <a:pt x="21343" y="3317"/>
                </a:cubicBezTo>
                <a:cubicBezTo>
                  <a:pt x="21389" y="3317"/>
                  <a:pt x="21389" y="3247"/>
                  <a:pt x="21343" y="3247"/>
                </a:cubicBezTo>
                <a:close/>
                <a:moveTo>
                  <a:pt x="18158" y="3174"/>
                </a:moveTo>
                <a:cubicBezTo>
                  <a:pt x="18111" y="3174"/>
                  <a:pt x="18081" y="3244"/>
                  <a:pt x="18131" y="3274"/>
                </a:cubicBezTo>
                <a:cubicBezTo>
                  <a:pt x="18155" y="3289"/>
                  <a:pt x="18180" y="3304"/>
                  <a:pt x="18205" y="3319"/>
                </a:cubicBezTo>
                <a:cubicBezTo>
                  <a:pt x="18214" y="3324"/>
                  <a:pt x="18223" y="3326"/>
                  <a:pt x="18232" y="3326"/>
                </a:cubicBezTo>
                <a:cubicBezTo>
                  <a:pt x="18278" y="3326"/>
                  <a:pt x="18309" y="3257"/>
                  <a:pt x="18260" y="3227"/>
                </a:cubicBezTo>
                <a:cubicBezTo>
                  <a:pt x="18236" y="3211"/>
                  <a:pt x="18211" y="3196"/>
                  <a:pt x="18185" y="3183"/>
                </a:cubicBezTo>
                <a:cubicBezTo>
                  <a:pt x="18176" y="3177"/>
                  <a:pt x="18166" y="3174"/>
                  <a:pt x="18158" y="3174"/>
                </a:cubicBezTo>
                <a:close/>
                <a:moveTo>
                  <a:pt x="3080" y="3181"/>
                </a:moveTo>
                <a:cubicBezTo>
                  <a:pt x="3056" y="3181"/>
                  <a:pt x="3036" y="3197"/>
                  <a:pt x="3028" y="3219"/>
                </a:cubicBezTo>
                <a:cubicBezTo>
                  <a:pt x="3023" y="3235"/>
                  <a:pt x="3017" y="3249"/>
                  <a:pt x="3012" y="3263"/>
                </a:cubicBezTo>
                <a:cubicBezTo>
                  <a:pt x="3004" y="3291"/>
                  <a:pt x="3023" y="3322"/>
                  <a:pt x="3049" y="3329"/>
                </a:cubicBezTo>
                <a:cubicBezTo>
                  <a:pt x="3053" y="3330"/>
                  <a:pt x="3057" y="3331"/>
                  <a:pt x="3062" y="3331"/>
                </a:cubicBezTo>
                <a:cubicBezTo>
                  <a:pt x="3086" y="3331"/>
                  <a:pt x="3107" y="3314"/>
                  <a:pt x="3115" y="3292"/>
                </a:cubicBezTo>
                <a:cubicBezTo>
                  <a:pt x="3120" y="3277"/>
                  <a:pt x="3125" y="3262"/>
                  <a:pt x="3130" y="3248"/>
                </a:cubicBezTo>
                <a:cubicBezTo>
                  <a:pt x="3140" y="3220"/>
                  <a:pt x="3120" y="3189"/>
                  <a:pt x="3094" y="3183"/>
                </a:cubicBezTo>
                <a:cubicBezTo>
                  <a:pt x="3089" y="3181"/>
                  <a:pt x="3084" y="3181"/>
                  <a:pt x="3080" y="3181"/>
                </a:cubicBezTo>
                <a:close/>
                <a:moveTo>
                  <a:pt x="10497" y="3263"/>
                </a:moveTo>
                <a:cubicBezTo>
                  <a:pt x="10452" y="3263"/>
                  <a:pt x="10450" y="3335"/>
                  <a:pt x="10497" y="3335"/>
                </a:cubicBezTo>
                <a:lnTo>
                  <a:pt x="10513" y="3335"/>
                </a:lnTo>
                <a:cubicBezTo>
                  <a:pt x="10559" y="3335"/>
                  <a:pt x="10559" y="3263"/>
                  <a:pt x="10513" y="3263"/>
                </a:cubicBezTo>
                <a:close/>
                <a:moveTo>
                  <a:pt x="11894" y="3205"/>
                </a:moveTo>
                <a:cubicBezTo>
                  <a:pt x="11868" y="3205"/>
                  <a:pt x="11841" y="3222"/>
                  <a:pt x="11841" y="3257"/>
                </a:cubicBezTo>
                <a:lnTo>
                  <a:pt x="11841" y="3301"/>
                </a:lnTo>
                <a:cubicBezTo>
                  <a:pt x="11841" y="3335"/>
                  <a:pt x="11868" y="3353"/>
                  <a:pt x="11895" y="3353"/>
                </a:cubicBezTo>
                <a:cubicBezTo>
                  <a:pt x="11922" y="3353"/>
                  <a:pt x="11948" y="3336"/>
                  <a:pt x="11948" y="3301"/>
                </a:cubicBezTo>
                <a:lnTo>
                  <a:pt x="11948" y="3257"/>
                </a:lnTo>
                <a:cubicBezTo>
                  <a:pt x="11948" y="3222"/>
                  <a:pt x="11921" y="3205"/>
                  <a:pt x="11894" y="3205"/>
                </a:cubicBezTo>
                <a:close/>
                <a:moveTo>
                  <a:pt x="14240" y="3240"/>
                </a:moveTo>
                <a:cubicBezTo>
                  <a:pt x="14199" y="3240"/>
                  <a:pt x="14162" y="3293"/>
                  <a:pt x="14199" y="3330"/>
                </a:cubicBezTo>
                <a:lnTo>
                  <a:pt x="14215" y="3346"/>
                </a:lnTo>
                <a:cubicBezTo>
                  <a:pt x="14226" y="3357"/>
                  <a:pt x="14239" y="3362"/>
                  <a:pt x="14251" y="3362"/>
                </a:cubicBezTo>
                <a:cubicBezTo>
                  <a:pt x="14292" y="3362"/>
                  <a:pt x="14329" y="3309"/>
                  <a:pt x="14292" y="3272"/>
                </a:cubicBezTo>
                <a:lnTo>
                  <a:pt x="14276" y="3256"/>
                </a:lnTo>
                <a:cubicBezTo>
                  <a:pt x="14265" y="3245"/>
                  <a:pt x="14252" y="3240"/>
                  <a:pt x="14240" y="3240"/>
                </a:cubicBezTo>
                <a:close/>
                <a:moveTo>
                  <a:pt x="12257" y="3267"/>
                </a:moveTo>
                <a:cubicBezTo>
                  <a:pt x="12230" y="3267"/>
                  <a:pt x="12206" y="3302"/>
                  <a:pt x="12230" y="3327"/>
                </a:cubicBezTo>
                <a:cubicBezTo>
                  <a:pt x="12240" y="3338"/>
                  <a:pt x="12251" y="3347"/>
                  <a:pt x="12260" y="3358"/>
                </a:cubicBezTo>
                <a:cubicBezTo>
                  <a:pt x="12268" y="3365"/>
                  <a:pt x="12276" y="3368"/>
                  <a:pt x="12284" y="3368"/>
                </a:cubicBezTo>
                <a:cubicBezTo>
                  <a:pt x="12312" y="3368"/>
                  <a:pt x="12336" y="3333"/>
                  <a:pt x="12310" y="3308"/>
                </a:cubicBezTo>
                <a:cubicBezTo>
                  <a:pt x="12299" y="3298"/>
                  <a:pt x="12289" y="3288"/>
                  <a:pt x="12280" y="3278"/>
                </a:cubicBezTo>
                <a:cubicBezTo>
                  <a:pt x="12273" y="3270"/>
                  <a:pt x="12265" y="3267"/>
                  <a:pt x="12257" y="3267"/>
                </a:cubicBezTo>
                <a:close/>
                <a:moveTo>
                  <a:pt x="7628" y="3226"/>
                </a:moveTo>
                <a:cubicBezTo>
                  <a:pt x="7607" y="3226"/>
                  <a:pt x="7585" y="3243"/>
                  <a:pt x="7590" y="3270"/>
                </a:cubicBezTo>
                <a:lnTo>
                  <a:pt x="7606" y="3345"/>
                </a:lnTo>
                <a:cubicBezTo>
                  <a:pt x="7610" y="3363"/>
                  <a:pt x="7623" y="3370"/>
                  <a:pt x="7637" y="3370"/>
                </a:cubicBezTo>
                <a:cubicBezTo>
                  <a:pt x="7657" y="3370"/>
                  <a:pt x="7680" y="3353"/>
                  <a:pt x="7674" y="3326"/>
                </a:cubicBezTo>
                <a:lnTo>
                  <a:pt x="7658" y="3252"/>
                </a:lnTo>
                <a:cubicBezTo>
                  <a:pt x="7655" y="3234"/>
                  <a:pt x="7642" y="3226"/>
                  <a:pt x="7628" y="3226"/>
                </a:cubicBezTo>
                <a:close/>
                <a:moveTo>
                  <a:pt x="8168" y="3301"/>
                </a:moveTo>
                <a:cubicBezTo>
                  <a:pt x="8122" y="3301"/>
                  <a:pt x="8122" y="3372"/>
                  <a:pt x="8168" y="3372"/>
                </a:cubicBezTo>
                <a:cubicBezTo>
                  <a:pt x="8213" y="3372"/>
                  <a:pt x="8213" y="3301"/>
                  <a:pt x="8168" y="3301"/>
                </a:cubicBezTo>
                <a:close/>
                <a:moveTo>
                  <a:pt x="20746" y="3274"/>
                </a:moveTo>
                <a:cubicBezTo>
                  <a:pt x="20722" y="3274"/>
                  <a:pt x="20698" y="3300"/>
                  <a:pt x="20711" y="3327"/>
                </a:cubicBezTo>
                <a:cubicBezTo>
                  <a:pt x="20716" y="3338"/>
                  <a:pt x="20722" y="3347"/>
                  <a:pt x="20727" y="3358"/>
                </a:cubicBezTo>
                <a:cubicBezTo>
                  <a:pt x="20734" y="3370"/>
                  <a:pt x="20744" y="3376"/>
                  <a:pt x="20755" y="3376"/>
                </a:cubicBezTo>
                <a:cubicBezTo>
                  <a:pt x="20778" y="3376"/>
                  <a:pt x="20803" y="3350"/>
                  <a:pt x="20789" y="3322"/>
                </a:cubicBezTo>
                <a:cubicBezTo>
                  <a:pt x="20784" y="3311"/>
                  <a:pt x="20778" y="3303"/>
                  <a:pt x="20773" y="3293"/>
                </a:cubicBezTo>
                <a:cubicBezTo>
                  <a:pt x="20766" y="3280"/>
                  <a:pt x="20756" y="3274"/>
                  <a:pt x="20746" y="3274"/>
                </a:cubicBezTo>
                <a:close/>
                <a:moveTo>
                  <a:pt x="5619" y="3310"/>
                </a:moveTo>
                <a:cubicBezTo>
                  <a:pt x="5572" y="3310"/>
                  <a:pt x="5572" y="3382"/>
                  <a:pt x="5619" y="3382"/>
                </a:cubicBezTo>
                <a:cubicBezTo>
                  <a:pt x="5665" y="3382"/>
                  <a:pt x="5665" y="3310"/>
                  <a:pt x="5619" y="3310"/>
                </a:cubicBezTo>
                <a:close/>
                <a:moveTo>
                  <a:pt x="4116" y="3291"/>
                </a:moveTo>
                <a:cubicBezTo>
                  <a:pt x="4089" y="3291"/>
                  <a:pt x="4065" y="3327"/>
                  <a:pt x="4090" y="3351"/>
                </a:cubicBezTo>
                <a:lnTo>
                  <a:pt x="4120" y="3382"/>
                </a:lnTo>
                <a:cubicBezTo>
                  <a:pt x="4128" y="3389"/>
                  <a:pt x="4136" y="3393"/>
                  <a:pt x="4144" y="3393"/>
                </a:cubicBezTo>
                <a:cubicBezTo>
                  <a:pt x="4171" y="3393"/>
                  <a:pt x="4196" y="3356"/>
                  <a:pt x="4170" y="3331"/>
                </a:cubicBezTo>
                <a:lnTo>
                  <a:pt x="4140" y="3301"/>
                </a:lnTo>
                <a:cubicBezTo>
                  <a:pt x="4133" y="3294"/>
                  <a:pt x="4124" y="3291"/>
                  <a:pt x="4116" y="3291"/>
                </a:cubicBezTo>
                <a:close/>
                <a:moveTo>
                  <a:pt x="2405" y="3271"/>
                </a:moveTo>
                <a:cubicBezTo>
                  <a:pt x="2377" y="3271"/>
                  <a:pt x="2353" y="3307"/>
                  <a:pt x="2378" y="3331"/>
                </a:cubicBezTo>
                <a:cubicBezTo>
                  <a:pt x="2398" y="3351"/>
                  <a:pt x="2418" y="3372"/>
                  <a:pt x="2439" y="3392"/>
                </a:cubicBezTo>
                <a:cubicBezTo>
                  <a:pt x="2446" y="3399"/>
                  <a:pt x="2455" y="3402"/>
                  <a:pt x="2462" y="3402"/>
                </a:cubicBezTo>
                <a:cubicBezTo>
                  <a:pt x="2490" y="3402"/>
                  <a:pt x="2513" y="3366"/>
                  <a:pt x="2488" y="3342"/>
                </a:cubicBezTo>
                <a:cubicBezTo>
                  <a:pt x="2467" y="3322"/>
                  <a:pt x="2449" y="3301"/>
                  <a:pt x="2429" y="3282"/>
                </a:cubicBezTo>
                <a:cubicBezTo>
                  <a:pt x="2421" y="3274"/>
                  <a:pt x="2413" y="3271"/>
                  <a:pt x="2405" y="3271"/>
                </a:cubicBezTo>
                <a:close/>
                <a:moveTo>
                  <a:pt x="4807" y="3304"/>
                </a:moveTo>
                <a:cubicBezTo>
                  <a:pt x="4738" y="3304"/>
                  <a:pt x="4738" y="3411"/>
                  <a:pt x="4807" y="3411"/>
                </a:cubicBezTo>
                <a:cubicBezTo>
                  <a:pt x="4807" y="3411"/>
                  <a:pt x="4808" y="3411"/>
                  <a:pt x="4809" y="3411"/>
                </a:cubicBezTo>
                <a:cubicBezTo>
                  <a:pt x="4875" y="3411"/>
                  <a:pt x="4875" y="3305"/>
                  <a:pt x="4807" y="3304"/>
                </a:cubicBezTo>
                <a:close/>
                <a:moveTo>
                  <a:pt x="9310" y="3350"/>
                </a:moveTo>
                <a:cubicBezTo>
                  <a:pt x="9264" y="3350"/>
                  <a:pt x="9264" y="3420"/>
                  <a:pt x="9310" y="3420"/>
                </a:cubicBezTo>
                <a:cubicBezTo>
                  <a:pt x="9355" y="3420"/>
                  <a:pt x="9355" y="3350"/>
                  <a:pt x="9310" y="3350"/>
                </a:cubicBezTo>
                <a:close/>
                <a:moveTo>
                  <a:pt x="20097" y="3255"/>
                </a:moveTo>
                <a:cubicBezTo>
                  <a:pt x="20056" y="3255"/>
                  <a:pt x="20019" y="3309"/>
                  <a:pt x="20057" y="3346"/>
                </a:cubicBezTo>
                <a:cubicBezTo>
                  <a:pt x="20082" y="3370"/>
                  <a:pt x="20107" y="3395"/>
                  <a:pt x="20132" y="3421"/>
                </a:cubicBezTo>
                <a:cubicBezTo>
                  <a:pt x="20143" y="3433"/>
                  <a:pt x="20155" y="3437"/>
                  <a:pt x="20168" y="3437"/>
                </a:cubicBezTo>
                <a:cubicBezTo>
                  <a:pt x="20208" y="3437"/>
                  <a:pt x="20244" y="3384"/>
                  <a:pt x="20207" y="3347"/>
                </a:cubicBezTo>
                <a:cubicBezTo>
                  <a:pt x="20182" y="3322"/>
                  <a:pt x="20158" y="3298"/>
                  <a:pt x="20133" y="3272"/>
                </a:cubicBezTo>
                <a:cubicBezTo>
                  <a:pt x="20122" y="3260"/>
                  <a:pt x="20109" y="3255"/>
                  <a:pt x="20097" y="3255"/>
                </a:cubicBezTo>
                <a:close/>
                <a:moveTo>
                  <a:pt x="408" y="3344"/>
                </a:moveTo>
                <a:cubicBezTo>
                  <a:pt x="394" y="3344"/>
                  <a:pt x="380" y="3351"/>
                  <a:pt x="374" y="3368"/>
                </a:cubicBezTo>
                <a:cubicBezTo>
                  <a:pt x="369" y="3384"/>
                  <a:pt x="364" y="3398"/>
                  <a:pt x="359" y="3413"/>
                </a:cubicBezTo>
                <a:cubicBezTo>
                  <a:pt x="350" y="3439"/>
                  <a:pt x="371" y="3457"/>
                  <a:pt x="393" y="3457"/>
                </a:cubicBezTo>
                <a:cubicBezTo>
                  <a:pt x="407" y="3457"/>
                  <a:pt x="421" y="3449"/>
                  <a:pt x="427" y="3432"/>
                </a:cubicBezTo>
                <a:cubicBezTo>
                  <a:pt x="432" y="3416"/>
                  <a:pt x="437" y="3403"/>
                  <a:pt x="442" y="3388"/>
                </a:cubicBezTo>
                <a:cubicBezTo>
                  <a:pt x="451" y="3361"/>
                  <a:pt x="429" y="3344"/>
                  <a:pt x="408" y="3344"/>
                </a:cubicBezTo>
                <a:close/>
                <a:moveTo>
                  <a:pt x="17183" y="3307"/>
                </a:moveTo>
                <a:cubicBezTo>
                  <a:pt x="17142" y="3307"/>
                  <a:pt x="17106" y="3360"/>
                  <a:pt x="17143" y="3398"/>
                </a:cubicBezTo>
                <a:lnTo>
                  <a:pt x="17188" y="3442"/>
                </a:lnTo>
                <a:cubicBezTo>
                  <a:pt x="17199" y="3453"/>
                  <a:pt x="17212" y="3458"/>
                  <a:pt x="17224" y="3458"/>
                </a:cubicBezTo>
                <a:cubicBezTo>
                  <a:pt x="17264" y="3458"/>
                  <a:pt x="17301" y="3405"/>
                  <a:pt x="17264" y="3368"/>
                </a:cubicBezTo>
                <a:lnTo>
                  <a:pt x="17220" y="3324"/>
                </a:lnTo>
                <a:cubicBezTo>
                  <a:pt x="17208" y="3312"/>
                  <a:pt x="17195" y="3307"/>
                  <a:pt x="17183" y="3307"/>
                </a:cubicBezTo>
                <a:close/>
                <a:moveTo>
                  <a:pt x="15245" y="3363"/>
                </a:moveTo>
                <a:cubicBezTo>
                  <a:pt x="15175" y="3363"/>
                  <a:pt x="15175" y="3471"/>
                  <a:pt x="15245" y="3471"/>
                </a:cubicBezTo>
                <a:cubicBezTo>
                  <a:pt x="15313" y="3471"/>
                  <a:pt x="15313" y="3363"/>
                  <a:pt x="15245" y="3363"/>
                </a:cubicBezTo>
                <a:close/>
                <a:moveTo>
                  <a:pt x="1803" y="3344"/>
                </a:moveTo>
                <a:cubicBezTo>
                  <a:pt x="1763" y="3344"/>
                  <a:pt x="1727" y="3398"/>
                  <a:pt x="1763" y="3435"/>
                </a:cubicBezTo>
                <a:cubicBezTo>
                  <a:pt x="1773" y="3445"/>
                  <a:pt x="1783" y="3455"/>
                  <a:pt x="1792" y="3465"/>
                </a:cubicBezTo>
                <a:cubicBezTo>
                  <a:pt x="1802" y="3477"/>
                  <a:pt x="1815" y="3481"/>
                  <a:pt x="1827" y="3481"/>
                </a:cubicBezTo>
                <a:cubicBezTo>
                  <a:pt x="1867" y="3481"/>
                  <a:pt x="1904" y="3428"/>
                  <a:pt x="1868" y="3390"/>
                </a:cubicBezTo>
                <a:cubicBezTo>
                  <a:pt x="1858" y="3380"/>
                  <a:pt x="1848" y="3369"/>
                  <a:pt x="1839" y="3361"/>
                </a:cubicBezTo>
                <a:cubicBezTo>
                  <a:pt x="1828" y="3349"/>
                  <a:pt x="1816" y="3344"/>
                  <a:pt x="1803" y="3344"/>
                </a:cubicBezTo>
                <a:close/>
                <a:moveTo>
                  <a:pt x="5170" y="3352"/>
                </a:moveTo>
                <a:cubicBezTo>
                  <a:pt x="5146" y="3352"/>
                  <a:pt x="5126" y="3368"/>
                  <a:pt x="5118" y="3390"/>
                </a:cubicBezTo>
                <a:cubicBezTo>
                  <a:pt x="5113" y="3405"/>
                  <a:pt x="5107" y="3420"/>
                  <a:pt x="5102" y="3435"/>
                </a:cubicBezTo>
                <a:cubicBezTo>
                  <a:pt x="5092" y="3462"/>
                  <a:pt x="5113" y="3494"/>
                  <a:pt x="5139" y="3500"/>
                </a:cubicBezTo>
                <a:cubicBezTo>
                  <a:pt x="5144" y="3501"/>
                  <a:pt x="5148" y="3502"/>
                  <a:pt x="5153" y="3502"/>
                </a:cubicBezTo>
                <a:cubicBezTo>
                  <a:pt x="5177" y="3502"/>
                  <a:pt x="5197" y="3485"/>
                  <a:pt x="5205" y="3463"/>
                </a:cubicBezTo>
                <a:cubicBezTo>
                  <a:pt x="5210" y="3449"/>
                  <a:pt x="5215" y="3434"/>
                  <a:pt x="5220" y="3419"/>
                </a:cubicBezTo>
                <a:cubicBezTo>
                  <a:pt x="5231" y="3392"/>
                  <a:pt x="5210" y="3361"/>
                  <a:pt x="5184" y="3353"/>
                </a:cubicBezTo>
                <a:cubicBezTo>
                  <a:pt x="5179" y="3352"/>
                  <a:pt x="5175" y="3352"/>
                  <a:pt x="5170" y="3352"/>
                </a:cubicBezTo>
                <a:close/>
                <a:moveTo>
                  <a:pt x="8571" y="3378"/>
                </a:moveTo>
                <a:cubicBezTo>
                  <a:pt x="8558" y="3378"/>
                  <a:pt x="8545" y="3386"/>
                  <a:pt x="8541" y="3404"/>
                </a:cubicBezTo>
                <a:lnTo>
                  <a:pt x="8526" y="3478"/>
                </a:lnTo>
                <a:cubicBezTo>
                  <a:pt x="8520" y="3506"/>
                  <a:pt x="8542" y="3523"/>
                  <a:pt x="8563" y="3523"/>
                </a:cubicBezTo>
                <a:cubicBezTo>
                  <a:pt x="8577" y="3523"/>
                  <a:pt x="8590" y="3515"/>
                  <a:pt x="8594" y="3498"/>
                </a:cubicBezTo>
                <a:lnTo>
                  <a:pt x="8609" y="3424"/>
                </a:lnTo>
                <a:cubicBezTo>
                  <a:pt x="8614" y="3396"/>
                  <a:pt x="8592" y="3378"/>
                  <a:pt x="8571" y="3378"/>
                </a:cubicBezTo>
                <a:close/>
                <a:moveTo>
                  <a:pt x="17691" y="3432"/>
                </a:moveTo>
                <a:cubicBezTo>
                  <a:pt x="17673" y="3432"/>
                  <a:pt x="17655" y="3443"/>
                  <a:pt x="17655" y="3467"/>
                </a:cubicBezTo>
                <a:lnTo>
                  <a:pt x="17655" y="3497"/>
                </a:lnTo>
                <a:cubicBezTo>
                  <a:pt x="17655" y="3519"/>
                  <a:pt x="17673" y="3531"/>
                  <a:pt x="17691" y="3531"/>
                </a:cubicBezTo>
                <a:cubicBezTo>
                  <a:pt x="17708" y="3531"/>
                  <a:pt x="17726" y="3519"/>
                  <a:pt x="17726" y="3497"/>
                </a:cubicBezTo>
                <a:lnTo>
                  <a:pt x="17726" y="3467"/>
                </a:lnTo>
                <a:cubicBezTo>
                  <a:pt x="17726" y="3443"/>
                  <a:pt x="17708" y="3432"/>
                  <a:pt x="17691" y="3432"/>
                </a:cubicBezTo>
                <a:close/>
                <a:moveTo>
                  <a:pt x="1233" y="3415"/>
                </a:moveTo>
                <a:cubicBezTo>
                  <a:pt x="1213" y="3415"/>
                  <a:pt x="1195" y="3425"/>
                  <a:pt x="1184" y="3441"/>
                </a:cubicBezTo>
                <a:cubicBezTo>
                  <a:pt x="1174" y="3457"/>
                  <a:pt x="1165" y="3472"/>
                  <a:pt x="1155" y="3486"/>
                </a:cubicBezTo>
                <a:cubicBezTo>
                  <a:pt x="1139" y="3509"/>
                  <a:pt x="1149" y="3545"/>
                  <a:pt x="1174" y="3560"/>
                </a:cubicBezTo>
                <a:cubicBezTo>
                  <a:pt x="1182" y="3565"/>
                  <a:pt x="1191" y="3567"/>
                  <a:pt x="1200" y="3567"/>
                </a:cubicBezTo>
                <a:cubicBezTo>
                  <a:pt x="1218" y="3567"/>
                  <a:pt x="1236" y="3557"/>
                  <a:pt x="1247" y="3540"/>
                </a:cubicBezTo>
                <a:cubicBezTo>
                  <a:pt x="1257" y="3524"/>
                  <a:pt x="1267" y="3509"/>
                  <a:pt x="1277" y="3495"/>
                </a:cubicBezTo>
                <a:cubicBezTo>
                  <a:pt x="1293" y="3472"/>
                  <a:pt x="1283" y="3436"/>
                  <a:pt x="1257" y="3421"/>
                </a:cubicBezTo>
                <a:cubicBezTo>
                  <a:pt x="1249" y="3417"/>
                  <a:pt x="1241" y="3415"/>
                  <a:pt x="1233" y="3415"/>
                </a:cubicBezTo>
                <a:close/>
                <a:moveTo>
                  <a:pt x="24726" y="3463"/>
                </a:moveTo>
                <a:cubicBezTo>
                  <a:pt x="24655" y="3463"/>
                  <a:pt x="24655" y="3571"/>
                  <a:pt x="24726" y="3571"/>
                </a:cubicBezTo>
                <a:cubicBezTo>
                  <a:pt x="24795" y="3571"/>
                  <a:pt x="24795" y="3463"/>
                  <a:pt x="24726" y="3463"/>
                </a:cubicBezTo>
                <a:close/>
                <a:moveTo>
                  <a:pt x="22304" y="3504"/>
                </a:moveTo>
                <a:cubicBezTo>
                  <a:pt x="22259" y="3504"/>
                  <a:pt x="22259" y="3575"/>
                  <a:pt x="22304" y="3575"/>
                </a:cubicBezTo>
                <a:cubicBezTo>
                  <a:pt x="22350" y="3575"/>
                  <a:pt x="22350" y="3504"/>
                  <a:pt x="22304" y="3504"/>
                </a:cubicBezTo>
                <a:close/>
                <a:moveTo>
                  <a:pt x="16262" y="3513"/>
                </a:moveTo>
                <a:cubicBezTo>
                  <a:pt x="16228" y="3513"/>
                  <a:pt x="16216" y="3572"/>
                  <a:pt x="16254" y="3584"/>
                </a:cubicBezTo>
                <a:cubicBezTo>
                  <a:pt x="16268" y="3589"/>
                  <a:pt x="16284" y="3594"/>
                  <a:pt x="16299" y="3602"/>
                </a:cubicBezTo>
                <a:cubicBezTo>
                  <a:pt x="16303" y="3603"/>
                  <a:pt x="16307" y="3604"/>
                  <a:pt x="16311" y="3604"/>
                </a:cubicBezTo>
                <a:cubicBezTo>
                  <a:pt x="16346" y="3604"/>
                  <a:pt x="16357" y="3546"/>
                  <a:pt x="16319" y="3534"/>
                </a:cubicBezTo>
                <a:cubicBezTo>
                  <a:pt x="16304" y="3528"/>
                  <a:pt x="16288" y="3523"/>
                  <a:pt x="16274" y="3516"/>
                </a:cubicBezTo>
                <a:cubicBezTo>
                  <a:pt x="16269" y="3514"/>
                  <a:pt x="16265" y="3513"/>
                  <a:pt x="16262" y="3513"/>
                </a:cubicBezTo>
                <a:close/>
                <a:moveTo>
                  <a:pt x="6128" y="3522"/>
                </a:moveTo>
                <a:cubicBezTo>
                  <a:pt x="6110" y="3522"/>
                  <a:pt x="6092" y="3534"/>
                  <a:pt x="6092" y="3557"/>
                </a:cubicBezTo>
                <a:lnTo>
                  <a:pt x="6092" y="3572"/>
                </a:lnTo>
                <a:cubicBezTo>
                  <a:pt x="6092" y="3595"/>
                  <a:pt x="6110" y="3607"/>
                  <a:pt x="6128" y="3607"/>
                </a:cubicBezTo>
                <a:cubicBezTo>
                  <a:pt x="6145" y="3607"/>
                  <a:pt x="6163" y="3595"/>
                  <a:pt x="6163" y="3572"/>
                </a:cubicBezTo>
                <a:lnTo>
                  <a:pt x="6163" y="3557"/>
                </a:lnTo>
                <a:cubicBezTo>
                  <a:pt x="6163" y="3534"/>
                  <a:pt x="6145" y="3522"/>
                  <a:pt x="6128" y="3522"/>
                </a:cubicBezTo>
                <a:close/>
                <a:moveTo>
                  <a:pt x="15948" y="3562"/>
                </a:moveTo>
                <a:cubicBezTo>
                  <a:pt x="15902" y="3562"/>
                  <a:pt x="15902" y="3632"/>
                  <a:pt x="15948" y="3632"/>
                </a:cubicBezTo>
                <a:lnTo>
                  <a:pt x="15964" y="3632"/>
                </a:lnTo>
                <a:cubicBezTo>
                  <a:pt x="15964" y="3632"/>
                  <a:pt x="15964" y="3632"/>
                  <a:pt x="15965" y="3632"/>
                </a:cubicBezTo>
                <a:cubicBezTo>
                  <a:pt x="16010" y="3632"/>
                  <a:pt x="16009" y="3562"/>
                  <a:pt x="15964" y="3562"/>
                </a:cubicBezTo>
                <a:close/>
                <a:moveTo>
                  <a:pt x="15149" y="3500"/>
                </a:moveTo>
                <a:cubicBezTo>
                  <a:pt x="15140" y="3500"/>
                  <a:pt x="15132" y="3503"/>
                  <a:pt x="15127" y="3511"/>
                </a:cubicBezTo>
                <a:cubicBezTo>
                  <a:pt x="15107" y="3536"/>
                  <a:pt x="15086" y="3561"/>
                  <a:pt x="15066" y="3586"/>
                </a:cubicBezTo>
                <a:cubicBezTo>
                  <a:pt x="15054" y="3602"/>
                  <a:pt x="15052" y="3620"/>
                  <a:pt x="15066" y="3635"/>
                </a:cubicBezTo>
                <a:cubicBezTo>
                  <a:pt x="15072" y="3641"/>
                  <a:pt x="15083" y="3645"/>
                  <a:pt x="15093" y="3645"/>
                </a:cubicBezTo>
                <a:cubicBezTo>
                  <a:pt x="15102" y="3645"/>
                  <a:pt x="15111" y="3642"/>
                  <a:pt x="15116" y="3635"/>
                </a:cubicBezTo>
                <a:cubicBezTo>
                  <a:pt x="15136" y="3610"/>
                  <a:pt x="15157" y="3586"/>
                  <a:pt x="15177" y="3561"/>
                </a:cubicBezTo>
                <a:cubicBezTo>
                  <a:pt x="15188" y="3545"/>
                  <a:pt x="15190" y="3525"/>
                  <a:pt x="15177" y="3511"/>
                </a:cubicBezTo>
                <a:cubicBezTo>
                  <a:pt x="15170" y="3504"/>
                  <a:pt x="15159" y="3500"/>
                  <a:pt x="15149" y="3500"/>
                </a:cubicBezTo>
                <a:close/>
                <a:moveTo>
                  <a:pt x="19657" y="3603"/>
                </a:moveTo>
                <a:cubicBezTo>
                  <a:pt x="19613" y="3603"/>
                  <a:pt x="19614" y="3673"/>
                  <a:pt x="19658" y="3673"/>
                </a:cubicBezTo>
                <a:cubicBezTo>
                  <a:pt x="19705" y="3673"/>
                  <a:pt x="19705" y="3603"/>
                  <a:pt x="19658" y="3603"/>
                </a:cubicBezTo>
                <a:cubicBezTo>
                  <a:pt x="19658" y="3603"/>
                  <a:pt x="19658" y="3603"/>
                  <a:pt x="19657" y="3603"/>
                </a:cubicBezTo>
                <a:close/>
                <a:moveTo>
                  <a:pt x="4055" y="3592"/>
                </a:moveTo>
                <a:cubicBezTo>
                  <a:pt x="4037" y="3592"/>
                  <a:pt x="4020" y="3603"/>
                  <a:pt x="4020" y="3626"/>
                </a:cubicBezTo>
                <a:lnTo>
                  <a:pt x="4020" y="3641"/>
                </a:lnTo>
                <a:cubicBezTo>
                  <a:pt x="4020" y="3664"/>
                  <a:pt x="4037" y="3676"/>
                  <a:pt x="4055" y="3676"/>
                </a:cubicBezTo>
                <a:cubicBezTo>
                  <a:pt x="4073" y="3676"/>
                  <a:pt x="4090" y="3664"/>
                  <a:pt x="4090" y="3641"/>
                </a:cubicBezTo>
                <a:lnTo>
                  <a:pt x="4090" y="3626"/>
                </a:lnTo>
                <a:cubicBezTo>
                  <a:pt x="4090" y="3603"/>
                  <a:pt x="4073" y="3592"/>
                  <a:pt x="4055" y="3592"/>
                </a:cubicBezTo>
                <a:close/>
                <a:moveTo>
                  <a:pt x="21734" y="3594"/>
                </a:moveTo>
                <a:cubicBezTo>
                  <a:pt x="21724" y="3594"/>
                  <a:pt x="21715" y="3597"/>
                  <a:pt x="21708" y="3604"/>
                </a:cubicBezTo>
                <a:cubicBezTo>
                  <a:pt x="21702" y="3608"/>
                  <a:pt x="21696" y="3609"/>
                  <a:pt x="21689" y="3609"/>
                </a:cubicBezTo>
                <a:cubicBezTo>
                  <a:pt x="21687" y="3609"/>
                  <a:pt x="21684" y="3609"/>
                  <a:pt x="21681" y="3609"/>
                </a:cubicBezTo>
                <a:cubicBezTo>
                  <a:pt x="21678" y="3608"/>
                  <a:pt x="21675" y="3608"/>
                  <a:pt x="21672" y="3608"/>
                </a:cubicBezTo>
                <a:cubicBezTo>
                  <a:pt x="21635" y="3608"/>
                  <a:pt x="21621" y="3668"/>
                  <a:pt x="21662" y="3677"/>
                </a:cubicBezTo>
                <a:cubicBezTo>
                  <a:pt x="21672" y="3680"/>
                  <a:pt x="21681" y="3681"/>
                  <a:pt x="21689" y="3681"/>
                </a:cubicBezTo>
                <a:cubicBezTo>
                  <a:pt x="21714" y="3681"/>
                  <a:pt x="21737" y="3671"/>
                  <a:pt x="21757" y="3654"/>
                </a:cubicBezTo>
                <a:cubicBezTo>
                  <a:pt x="21772" y="3641"/>
                  <a:pt x="21769" y="3615"/>
                  <a:pt x="21758" y="3604"/>
                </a:cubicBezTo>
                <a:cubicBezTo>
                  <a:pt x="21751" y="3597"/>
                  <a:pt x="21742" y="3594"/>
                  <a:pt x="21734" y="3594"/>
                </a:cubicBezTo>
                <a:close/>
                <a:moveTo>
                  <a:pt x="22992" y="3567"/>
                </a:moveTo>
                <a:cubicBezTo>
                  <a:pt x="22984" y="3567"/>
                  <a:pt x="22976" y="3570"/>
                  <a:pt x="22969" y="3578"/>
                </a:cubicBezTo>
                <a:lnTo>
                  <a:pt x="22925" y="3623"/>
                </a:lnTo>
                <a:cubicBezTo>
                  <a:pt x="22900" y="3647"/>
                  <a:pt x="22923" y="3682"/>
                  <a:pt x="22950" y="3682"/>
                </a:cubicBezTo>
                <a:cubicBezTo>
                  <a:pt x="22958" y="3682"/>
                  <a:pt x="22967" y="3679"/>
                  <a:pt x="22974" y="3672"/>
                </a:cubicBezTo>
                <a:lnTo>
                  <a:pt x="23019" y="3628"/>
                </a:lnTo>
                <a:cubicBezTo>
                  <a:pt x="23044" y="3602"/>
                  <a:pt x="23019" y="3567"/>
                  <a:pt x="22992" y="3567"/>
                </a:cubicBezTo>
                <a:close/>
                <a:moveTo>
                  <a:pt x="23623" y="3597"/>
                </a:moveTo>
                <a:cubicBezTo>
                  <a:pt x="23553" y="3597"/>
                  <a:pt x="23553" y="3704"/>
                  <a:pt x="23623" y="3704"/>
                </a:cubicBezTo>
                <a:cubicBezTo>
                  <a:pt x="23692" y="3703"/>
                  <a:pt x="23692" y="3597"/>
                  <a:pt x="23623" y="3597"/>
                </a:cubicBezTo>
                <a:close/>
                <a:moveTo>
                  <a:pt x="6457" y="3586"/>
                </a:moveTo>
                <a:cubicBezTo>
                  <a:pt x="6447" y="3586"/>
                  <a:pt x="6437" y="3592"/>
                  <a:pt x="6430" y="3605"/>
                </a:cubicBezTo>
                <a:cubicBezTo>
                  <a:pt x="6420" y="3625"/>
                  <a:pt x="6411" y="3646"/>
                  <a:pt x="6400" y="3666"/>
                </a:cubicBezTo>
                <a:cubicBezTo>
                  <a:pt x="6386" y="3694"/>
                  <a:pt x="6410" y="3720"/>
                  <a:pt x="6434" y="3720"/>
                </a:cubicBezTo>
                <a:cubicBezTo>
                  <a:pt x="6445" y="3720"/>
                  <a:pt x="6455" y="3714"/>
                  <a:pt x="6462" y="3701"/>
                </a:cubicBezTo>
                <a:cubicBezTo>
                  <a:pt x="6472" y="3681"/>
                  <a:pt x="6482" y="3660"/>
                  <a:pt x="6492" y="3640"/>
                </a:cubicBezTo>
                <a:cubicBezTo>
                  <a:pt x="6505" y="3612"/>
                  <a:pt x="6481" y="3586"/>
                  <a:pt x="6457" y="3586"/>
                </a:cubicBezTo>
                <a:close/>
                <a:moveTo>
                  <a:pt x="11894" y="3581"/>
                </a:moveTo>
                <a:cubicBezTo>
                  <a:pt x="11871" y="3581"/>
                  <a:pt x="11850" y="3597"/>
                  <a:pt x="11842" y="3619"/>
                </a:cubicBezTo>
                <a:cubicBezTo>
                  <a:pt x="11837" y="3635"/>
                  <a:pt x="11832" y="3650"/>
                  <a:pt x="11827" y="3664"/>
                </a:cubicBezTo>
                <a:cubicBezTo>
                  <a:pt x="11817" y="3691"/>
                  <a:pt x="11837" y="3722"/>
                  <a:pt x="11863" y="3729"/>
                </a:cubicBezTo>
                <a:cubicBezTo>
                  <a:pt x="11868" y="3731"/>
                  <a:pt x="11873" y="3731"/>
                  <a:pt x="11877" y="3731"/>
                </a:cubicBezTo>
                <a:cubicBezTo>
                  <a:pt x="11900" y="3731"/>
                  <a:pt x="11921" y="3715"/>
                  <a:pt x="11929" y="3693"/>
                </a:cubicBezTo>
                <a:cubicBezTo>
                  <a:pt x="11934" y="3677"/>
                  <a:pt x="11940" y="3662"/>
                  <a:pt x="11944" y="3649"/>
                </a:cubicBezTo>
                <a:cubicBezTo>
                  <a:pt x="11953" y="3620"/>
                  <a:pt x="11933" y="3589"/>
                  <a:pt x="11907" y="3583"/>
                </a:cubicBezTo>
                <a:cubicBezTo>
                  <a:pt x="11903" y="3582"/>
                  <a:pt x="11899" y="3581"/>
                  <a:pt x="11894" y="3581"/>
                </a:cubicBezTo>
                <a:close/>
                <a:moveTo>
                  <a:pt x="23940" y="3629"/>
                </a:moveTo>
                <a:cubicBezTo>
                  <a:pt x="23870" y="3629"/>
                  <a:pt x="23870" y="3736"/>
                  <a:pt x="23940" y="3736"/>
                </a:cubicBezTo>
                <a:lnTo>
                  <a:pt x="23984" y="3736"/>
                </a:lnTo>
                <a:cubicBezTo>
                  <a:pt x="24052" y="3735"/>
                  <a:pt x="24053" y="3629"/>
                  <a:pt x="23984" y="3629"/>
                </a:cubicBezTo>
                <a:close/>
                <a:moveTo>
                  <a:pt x="18850" y="3628"/>
                </a:moveTo>
                <a:cubicBezTo>
                  <a:pt x="18832" y="3628"/>
                  <a:pt x="18813" y="3638"/>
                  <a:pt x="18804" y="3655"/>
                </a:cubicBezTo>
                <a:cubicBezTo>
                  <a:pt x="18798" y="3666"/>
                  <a:pt x="18793" y="3675"/>
                  <a:pt x="18788" y="3685"/>
                </a:cubicBezTo>
                <a:cubicBezTo>
                  <a:pt x="18775" y="3712"/>
                  <a:pt x="18782" y="3743"/>
                  <a:pt x="18808" y="3759"/>
                </a:cubicBezTo>
                <a:cubicBezTo>
                  <a:pt x="18815" y="3763"/>
                  <a:pt x="18824" y="3765"/>
                  <a:pt x="18834" y="3765"/>
                </a:cubicBezTo>
                <a:cubicBezTo>
                  <a:pt x="18853" y="3765"/>
                  <a:pt x="18872" y="3756"/>
                  <a:pt x="18881" y="3739"/>
                </a:cubicBezTo>
                <a:cubicBezTo>
                  <a:pt x="18886" y="3728"/>
                  <a:pt x="18892" y="3719"/>
                  <a:pt x="18897" y="3708"/>
                </a:cubicBezTo>
                <a:cubicBezTo>
                  <a:pt x="18908" y="3682"/>
                  <a:pt x="18902" y="3651"/>
                  <a:pt x="18877" y="3635"/>
                </a:cubicBezTo>
                <a:cubicBezTo>
                  <a:pt x="18869" y="3630"/>
                  <a:pt x="18860" y="3628"/>
                  <a:pt x="18850" y="3628"/>
                </a:cubicBezTo>
                <a:close/>
                <a:moveTo>
                  <a:pt x="14433" y="3710"/>
                </a:moveTo>
                <a:cubicBezTo>
                  <a:pt x="14387" y="3710"/>
                  <a:pt x="14387" y="3781"/>
                  <a:pt x="14433" y="3781"/>
                </a:cubicBezTo>
                <a:cubicBezTo>
                  <a:pt x="14478" y="3781"/>
                  <a:pt x="14478" y="3710"/>
                  <a:pt x="14433" y="3710"/>
                </a:cubicBezTo>
                <a:close/>
                <a:moveTo>
                  <a:pt x="12930" y="3690"/>
                </a:moveTo>
                <a:cubicBezTo>
                  <a:pt x="12903" y="3690"/>
                  <a:pt x="12880" y="3726"/>
                  <a:pt x="12905" y="3750"/>
                </a:cubicBezTo>
                <a:lnTo>
                  <a:pt x="12935" y="3781"/>
                </a:lnTo>
                <a:cubicBezTo>
                  <a:pt x="12942" y="3788"/>
                  <a:pt x="12950" y="3791"/>
                  <a:pt x="12958" y="3791"/>
                </a:cubicBezTo>
                <a:cubicBezTo>
                  <a:pt x="12985" y="3791"/>
                  <a:pt x="13009" y="3755"/>
                  <a:pt x="12984" y="3730"/>
                </a:cubicBezTo>
                <a:cubicBezTo>
                  <a:pt x="12974" y="3720"/>
                  <a:pt x="12963" y="3712"/>
                  <a:pt x="12954" y="3701"/>
                </a:cubicBezTo>
                <a:cubicBezTo>
                  <a:pt x="12946" y="3693"/>
                  <a:pt x="12938" y="3690"/>
                  <a:pt x="12930" y="3690"/>
                </a:cubicBezTo>
                <a:close/>
                <a:moveTo>
                  <a:pt x="234" y="3699"/>
                </a:moveTo>
                <a:cubicBezTo>
                  <a:pt x="224" y="3699"/>
                  <a:pt x="213" y="3705"/>
                  <a:pt x="207" y="3718"/>
                </a:cubicBezTo>
                <a:cubicBezTo>
                  <a:pt x="201" y="3728"/>
                  <a:pt x="196" y="3738"/>
                  <a:pt x="191" y="3748"/>
                </a:cubicBezTo>
                <a:cubicBezTo>
                  <a:pt x="177" y="3776"/>
                  <a:pt x="202" y="3801"/>
                  <a:pt x="225" y="3801"/>
                </a:cubicBezTo>
                <a:cubicBezTo>
                  <a:pt x="236" y="3801"/>
                  <a:pt x="246" y="3796"/>
                  <a:pt x="252" y="3783"/>
                </a:cubicBezTo>
                <a:cubicBezTo>
                  <a:pt x="257" y="3772"/>
                  <a:pt x="262" y="3764"/>
                  <a:pt x="267" y="3754"/>
                </a:cubicBezTo>
                <a:cubicBezTo>
                  <a:pt x="282" y="3725"/>
                  <a:pt x="258" y="3699"/>
                  <a:pt x="234" y="3699"/>
                </a:cubicBezTo>
                <a:close/>
                <a:moveTo>
                  <a:pt x="11219" y="3671"/>
                </a:moveTo>
                <a:cubicBezTo>
                  <a:pt x="11191" y="3671"/>
                  <a:pt x="11168" y="3706"/>
                  <a:pt x="11193" y="3730"/>
                </a:cubicBezTo>
                <a:cubicBezTo>
                  <a:pt x="11213" y="3750"/>
                  <a:pt x="11233" y="3771"/>
                  <a:pt x="11254" y="3791"/>
                </a:cubicBezTo>
                <a:cubicBezTo>
                  <a:pt x="11261" y="3799"/>
                  <a:pt x="11269" y="3802"/>
                  <a:pt x="11277" y="3802"/>
                </a:cubicBezTo>
                <a:cubicBezTo>
                  <a:pt x="11304" y="3802"/>
                  <a:pt x="11328" y="3765"/>
                  <a:pt x="11303" y="3741"/>
                </a:cubicBezTo>
                <a:lnTo>
                  <a:pt x="11243" y="3681"/>
                </a:lnTo>
                <a:cubicBezTo>
                  <a:pt x="11235" y="3674"/>
                  <a:pt x="11227" y="3671"/>
                  <a:pt x="11219" y="3671"/>
                </a:cubicBezTo>
                <a:close/>
                <a:moveTo>
                  <a:pt x="13621" y="3703"/>
                </a:moveTo>
                <a:cubicBezTo>
                  <a:pt x="13553" y="3703"/>
                  <a:pt x="13551" y="3811"/>
                  <a:pt x="13621" y="3811"/>
                </a:cubicBezTo>
                <a:cubicBezTo>
                  <a:pt x="13690" y="3811"/>
                  <a:pt x="13690" y="3703"/>
                  <a:pt x="13621" y="3703"/>
                </a:cubicBezTo>
                <a:close/>
                <a:moveTo>
                  <a:pt x="24419" y="3725"/>
                </a:moveTo>
                <a:cubicBezTo>
                  <a:pt x="24412" y="3725"/>
                  <a:pt x="24405" y="3726"/>
                  <a:pt x="24397" y="3728"/>
                </a:cubicBezTo>
                <a:cubicBezTo>
                  <a:pt x="24375" y="3738"/>
                  <a:pt x="24359" y="3757"/>
                  <a:pt x="24366" y="3782"/>
                </a:cubicBezTo>
                <a:cubicBezTo>
                  <a:pt x="24371" y="3799"/>
                  <a:pt x="24389" y="3814"/>
                  <a:pt x="24408" y="3814"/>
                </a:cubicBezTo>
                <a:cubicBezTo>
                  <a:pt x="24411" y="3814"/>
                  <a:pt x="24414" y="3814"/>
                  <a:pt x="24417" y="3813"/>
                </a:cubicBezTo>
                <a:cubicBezTo>
                  <a:pt x="24425" y="3820"/>
                  <a:pt x="24436" y="3825"/>
                  <a:pt x="24446" y="3825"/>
                </a:cubicBezTo>
                <a:cubicBezTo>
                  <a:pt x="24453" y="3825"/>
                  <a:pt x="24459" y="3823"/>
                  <a:pt x="24466" y="3820"/>
                </a:cubicBezTo>
                <a:cubicBezTo>
                  <a:pt x="24486" y="3809"/>
                  <a:pt x="24496" y="3781"/>
                  <a:pt x="24482" y="3760"/>
                </a:cubicBezTo>
                <a:cubicBezTo>
                  <a:pt x="24468" y="3739"/>
                  <a:pt x="24445" y="3725"/>
                  <a:pt x="24419" y="3725"/>
                </a:cubicBezTo>
                <a:close/>
                <a:moveTo>
                  <a:pt x="20364" y="3755"/>
                </a:moveTo>
                <a:cubicBezTo>
                  <a:pt x="20318" y="3755"/>
                  <a:pt x="20318" y="3825"/>
                  <a:pt x="20364" y="3825"/>
                </a:cubicBezTo>
                <a:lnTo>
                  <a:pt x="20380" y="3825"/>
                </a:lnTo>
                <a:cubicBezTo>
                  <a:pt x="20426" y="3825"/>
                  <a:pt x="20426" y="3755"/>
                  <a:pt x="20380" y="3755"/>
                </a:cubicBezTo>
                <a:close/>
                <a:moveTo>
                  <a:pt x="7632" y="3707"/>
                </a:moveTo>
                <a:cubicBezTo>
                  <a:pt x="7623" y="3707"/>
                  <a:pt x="7614" y="3710"/>
                  <a:pt x="7606" y="3714"/>
                </a:cubicBezTo>
                <a:cubicBezTo>
                  <a:pt x="7595" y="3719"/>
                  <a:pt x="7587" y="3724"/>
                  <a:pt x="7576" y="3729"/>
                </a:cubicBezTo>
                <a:cubicBezTo>
                  <a:pt x="7550" y="3743"/>
                  <a:pt x="7543" y="3778"/>
                  <a:pt x="7557" y="3803"/>
                </a:cubicBezTo>
                <a:cubicBezTo>
                  <a:pt x="7567" y="3820"/>
                  <a:pt x="7585" y="3829"/>
                  <a:pt x="7603" y="3829"/>
                </a:cubicBezTo>
                <a:cubicBezTo>
                  <a:pt x="7612" y="3829"/>
                  <a:pt x="7621" y="3827"/>
                  <a:pt x="7630" y="3823"/>
                </a:cubicBezTo>
                <a:cubicBezTo>
                  <a:pt x="7640" y="3817"/>
                  <a:pt x="7650" y="3812"/>
                  <a:pt x="7660" y="3807"/>
                </a:cubicBezTo>
                <a:cubicBezTo>
                  <a:pt x="7686" y="3793"/>
                  <a:pt x="7693" y="3759"/>
                  <a:pt x="7679" y="3734"/>
                </a:cubicBezTo>
                <a:cubicBezTo>
                  <a:pt x="7669" y="3716"/>
                  <a:pt x="7651" y="3707"/>
                  <a:pt x="7632" y="3707"/>
                </a:cubicBezTo>
                <a:close/>
                <a:moveTo>
                  <a:pt x="2307" y="3720"/>
                </a:moveTo>
                <a:cubicBezTo>
                  <a:pt x="2296" y="3720"/>
                  <a:pt x="2285" y="3726"/>
                  <a:pt x="2279" y="3739"/>
                </a:cubicBezTo>
                <a:cubicBezTo>
                  <a:pt x="2268" y="3759"/>
                  <a:pt x="2259" y="3780"/>
                  <a:pt x="2249" y="3799"/>
                </a:cubicBezTo>
                <a:cubicBezTo>
                  <a:pt x="2236" y="3827"/>
                  <a:pt x="2261" y="3852"/>
                  <a:pt x="2284" y="3852"/>
                </a:cubicBezTo>
                <a:cubicBezTo>
                  <a:pt x="2294" y="3852"/>
                  <a:pt x="2304" y="3847"/>
                  <a:pt x="2310" y="3834"/>
                </a:cubicBezTo>
                <a:cubicBezTo>
                  <a:pt x="2321" y="3814"/>
                  <a:pt x="2330" y="3793"/>
                  <a:pt x="2341" y="3774"/>
                </a:cubicBezTo>
                <a:cubicBezTo>
                  <a:pt x="2355" y="3746"/>
                  <a:pt x="2330" y="3720"/>
                  <a:pt x="2307" y="3720"/>
                </a:cubicBezTo>
                <a:close/>
                <a:moveTo>
                  <a:pt x="9222" y="3743"/>
                </a:moveTo>
                <a:cubicBezTo>
                  <a:pt x="9209" y="3743"/>
                  <a:pt x="9195" y="3750"/>
                  <a:pt x="9190" y="3767"/>
                </a:cubicBezTo>
                <a:cubicBezTo>
                  <a:pt x="9185" y="3783"/>
                  <a:pt x="9179" y="3798"/>
                  <a:pt x="9174" y="3812"/>
                </a:cubicBezTo>
                <a:cubicBezTo>
                  <a:pt x="9165" y="3838"/>
                  <a:pt x="9186" y="3856"/>
                  <a:pt x="9208" y="3856"/>
                </a:cubicBezTo>
                <a:cubicBezTo>
                  <a:pt x="9222" y="3856"/>
                  <a:pt x="9236" y="3848"/>
                  <a:pt x="9242" y="3832"/>
                </a:cubicBezTo>
                <a:cubicBezTo>
                  <a:pt x="9247" y="3816"/>
                  <a:pt x="9253" y="3802"/>
                  <a:pt x="9258" y="3787"/>
                </a:cubicBezTo>
                <a:cubicBezTo>
                  <a:pt x="9266" y="3761"/>
                  <a:pt x="9244" y="3743"/>
                  <a:pt x="9222" y="3743"/>
                </a:cubicBezTo>
                <a:close/>
                <a:moveTo>
                  <a:pt x="10618" y="3742"/>
                </a:moveTo>
                <a:cubicBezTo>
                  <a:pt x="10578" y="3742"/>
                  <a:pt x="10542" y="3796"/>
                  <a:pt x="10578" y="3833"/>
                </a:cubicBezTo>
                <a:cubicBezTo>
                  <a:pt x="10586" y="3844"/>
                  <a:pt x="10597" y="3854"/>
                  <a:pt x="10606" y="3864"/>
                </a:cubicBezTo>
                <a:cubicBezTo>
                  <a:pt x="10617" y="3875"/>
                  <a:pt x="10629" y="3880"/>
                  <a:pt x="10641" y="3880"/>
                </a:cubicBezTo>
                <a:cubicBezTo>
                  <a:pt x="10682" y="3880"/>
                  <a:pt x="10719" y="3826"/>
                  <a:pt x="10683" y="3788"/>
                </a:cubicBezTo>
                <a:cubicBezTo>
                  <a:pt x="10672" y="3778"/>
                  <a:pt x="10663" y="3767"/>
                  <a:pt x="10653" y="3759"/>
                </a:cubicBezTo>
                <a:cubicBezTo>
                  <a:pt x="10642" y="3747"/>
                  <a:pt x="10630" y="3742"/>
                  <a:pt x="10618" y="3742"/>
                </a:cubicBezTo>
                <a:close/>
                <a:moveTo>
                  <a:pt x="16729" y="3789"/>
                </a:moveTo>
                <a:cubicBezTo>
                  <a:pt x="16705" y="3789"/>
                  <a:pt x="16681" y="3814"/>
                  <a:pt x="16697" y="3842"/>
                </a:cubicBezTo>
                <a:cubicBezTo>
                  <a:pt x="16704" y="3858"/>
                  <a:pt x="16717" y="3869"/>
                  <a:pt x="16729" y="3876"/>
                </a:cubicBezTo>
                <a:cubicBezTo>
                  <a:pt x="16735" y="3884"/>
                  <a:pt x="16744" y="3891"/>
                  <a:pt x="16757" y="3891"/>
                </a:cubicBezTo>
                <a:lnTo>
                  <a:pt x="16778" y="3891"/>
                </a:lnTo>
                <a:cubicBezTo>
                  <a:pt x="16781" y="3891"/>
                  <a:pt x="16783" y="3890"/>
                  <a:pt x="16786" y="3890"/>
                </a:cubicBezTo>
                <a:lnTo>
                  <a:pt x="16787" y="3890"/>
                </a:lnTo>
                <a:cubicBezTo>
                  <a:pt x="16788" y="3890"/>
                  <a:pt x="16788" y="3888"/>
                  <a:pt x="16789" y="3888"/>
                </a:cubicBezTo>
                <a:cubicBezTo>
                  <a:pt x="16797" y="3886"/>
                  <a:pt x="16803" y="3880"/>
                  <a:pt x="16805" y="3873"/>
                </a:cubicBezTo>
                <a:cubicBezTo>
                  <a:pt x="16809" y="3867"/>
                  <a:pt x="16812" y="3860"/>
                  <a:pt x="16812" y="3854"/>
                </a:cubicBezTo>
                <a:cubicBezTo>
                  <a:pt x="16812" y="3844"/>
                  <a:pt x="16808" y="3835"/>
                  <a:pt x="16803" y="3830"/>
                </a:cubicBezTo>
                <a:cubicBezTo>
                  <a:pt x="16794" y="3825"/>
                  <a:pt x="16787" y="3820"/>
                  <a:pt x="16776" y="3820"/>
                </a:cubicBezTo>
                <a:cubicBezTo>
                  <a:pt x="16775" y="3820"/>
                  <a:pt x="16773" y="3818"/>
                  <a:pt x="16772" y="3818"/>
                </a:cubicBezTo>
                <a:cubicBezTo>
                  <a:pt x="16765" y="3817"/>
                  <a:pt x="16761" y="3812"/>
                  <a:pt x="16758" y="3807"/>
                </a:cubicBezTo>
                <a:cubicBezTo>
                  <a:pt x="16751" y="3795"/>
                  <a:pt x="16740" y="3789"/>
                  <a:pt x="16729" y="3789"/>
                </a:cubicBezTo>
                <a:close/>
                <a:moveTo>
                  <a:pt x="18220" y="3745"/>
                </a:moveTo>
                <a:cubicBezTo>
                  <a:pt x="18201" y="3745"/>
                  <a:pt x="18179" y="3756"/>
                  <a:pt x="18170" y="3771"/>
                </a:cubicBezTo>
                <a:cubicBezTo>
                  <a:pt x="18154" y="3799"/>
                  <a:pt x="18166" y="3828"/>
                  <a:pt x="18190" y="3845"/>
                </a:cubicBezTo>
                <a:cubicBezTo>
                  <a:pt x="18210" y="3860"/>
                  <a:pt x="18228" y="3875"/>
                  <a:pt x="18249" y="3890"/>
                </a:cubicBezTo>
                <a:cubicBezTo>
                  <a:pt x="18257" y="3895"/>
                  <a:pt x="18265" y="3897"/>
                  <a:pt x="18274" y="3897"/>
                </a:cubicBezTo>
                <a:cubicBezTo>
                  <a:pt x="18294" y="3897"/>
                  <a:pt x="18314" y="3886"/>
                  <a:pt x="18323" y="3870"/>
                </a:cubicBezTo>
                <a:cubicBezTo>
                  <a:pt x="18338" y="3842"/>
                  <a:pt x="18327" y="3813"/>
                  <a:pt x="18303" y="3796"/>
                </a:cubicBezTo>
                <a:cubicBezTo>
                  <a:pt x="18284" y="3781"/>
                  <a:pt x="18264" y="3766"/>
                  <a:pt x="18243" y="3751"/>
                </a:cubicBezTo>
                <a:cubicBezTo>
                  <a:pt x="18237" y="3747"/>
                  <a:pt x="18229" y="3745"/>
                  <a:pt x="18220" y="3745"/>
                </a:cubicBezTo>
                <a:close/>
                <a:moveTo>
                  <a:pt x="13983" y="3752"/>
                </a:moveTo>
                <a:cubicBezTo>
                  <a:pt x="13960" y="3752"/>
                  <a:pt x="13940" y="3768"/>
                  <a:pt x="13932" y="3790"/>
                </a:cubicBezTo>
                <a:cubicBezTo>
                  <a:pt x="13927" y="3804"/>
                  <a:pt x="13922" y="3820"/>
                  <a:pt x="13917" y="3834"/>
                </a:cubicBezTo>
                <a:cubicBezTo>
                  <a:pt x="13906" y="3861"/>
                  <a:pt x="13927" y="3893"/>
                  <a:pt x="13953" y="3900"/>
                </a:cubicBezTo>
                <a:cubicBezTo>
                  <a:pt x="13958" y="3901"/>
                  <a:pt x="13962" y="3902"/>
                  <a:pt x="13966" y="3902"/>
                </a:cubicBezTo>
                <a:cubicBezTo>
                  <a:pt x="13990" y="3902"/>
                  <a:pt x="14011" y="3886"/>
                  <a:pt x="14018" y="3864"/>
                </a:cubicBezTo>
                <a:cubicBezTo>
                  <a:pt x="14024" y="3849"/>
                  <a:pt x="14030" y="3833"/>
                  <a:pt x="14034" y="3818"/>
                </a:cubicBezTo>
                <a:cubicBezTo>
                  <a:pt x="14044" y="3791"/>
                  <a:pt x="14023" y="3760"/>
                  <a:pt x="13997" y="3754"/>
                </a:cubicBezTo>
                <a:cubicBezTo>
                  <a:pt x="13993" y="3752"/>
                  <a:pt x="13988" y="3752"/>
                  <a:pt x="13983" y="3752"/>
                </a:cubicBezTo>
                <a:close/>
                <a:moveTo>
                  <a:pt x="17404" y="3837"/>
                </a:moveTo>
                <a:cubicBezTo>
                  <a:pt x="17358" y="3837"/>
                  <a:pt x="17358" y="3908"/>
                  <a:pt x="17404" y="3908"/>
                </a:cubicBezTo>
                <a:lnTo>
                  <a:pt x="17420" y="3908"/>
                </a:lnTo>
                <a:cubicBezTo>
                  <a:pt x="17465" y="3908"/>
                  <a:pt x="17465" y="3837"/>
                  <a:pt x="17420" y="3837"/>
                </a:cubicBezTo>
                <a:close/>
                <a:moveTo>
                  <a:pt x="6398" y="3853"/>
                </a:moveTo>
                <a:cubicBezTo>
                  <a:pt x="6352" y="3853"/>
                  <a:pt x="6352" y="3923"/>
                  <a:pt x="6398" y="3923"/>
                </a:cubicBezTo>
                <a:cubicBezTo>
                  <a:pt x="6443" y="3923"/>
                  <a:pt x="6443" y="3853"/>
                  <a:pt x="6398" y="3853"/>
                </a:cubicBezTo>
                <a:close/>
                <a:moveTo>
                  <a:pt x="6957" y="3813"/>
                </a:moveTo>
                <a:cubicBezTo>
                  <a:pt x="6930" y="3813"/>
                  <a:pt x="6904" y="3830"/>
                  <a:pt x="6904" y="3865"/>
                </a:cubicBezTo>
                <a:lnTo>
                  <a:pt x="6904" y="3895"/>
                </a:lnTo>
                <a:cubicBezTo>
                  <a:pt x="6904" y="3930"/>
                  <a:pt x="6931" y="3947"/>
                  <a:pt x="6958" y="3947"/>
                </a:cubicBezTo>
                <a:cubicBezTo>
                  <a:pt x="6985" y="3947"/>
                  <a:pt x="7012" y="3930"/>
                  <a:pt x="7012" y="3895"/>
                </a:cubicBezTo>
                <a:lnTo>
                  <a:pt x="7012" y="3865"/>
                </a:lnTo>
                <a:cubicBezTo>
                  <a:pt x="7011" y="3830"/>
                  <a:pt x="6984" y="3813"/>
                  <a:pt x="6957" y="3813"/>
                </a:cubicBezTo>
                <a:close/>
                <a:moveTo>
                  <a:pt x="7903" y="3862"/>
                </a:moveTo>
                <a:cubicBezTo>
                  <a:pt x="7886" y="3862"/>
                  <a:pt x="7868" y="3874"/>
                  <a:pt x="7868" y="3897"/>
                </a:cubicBezTo>
                <a:lnTo>
                  <a:pt x="7868" y="3913"/>
                </a:lnTo>
                <a:cubicBezTo>
                  <a:pt x="7868" y="3936"/>
                  <a:pt x="7886" y="3947"/>
                  <a:pt x="7903" y="3947"/>
                </a:cubicBezTo>
                <a:cubicBezTo>
                  <a:pt x="7921" y="3947"/>
                  <a:pt x="7939" y="3936"/>
                  <a:pt x="7939" y="3913"/>
                </a:cubicBezTo>
                <a:lnTo>
                  <a:pt x="7939" y="3897"/>
                </a:lnTo>
                <a:cubicBezTo>
                  <a:pt x="7939" y="3874"/>
                  <a:pt x="7921" y="3862"/>
                  <a:pt x="7903" y="3862"/>
                </a:cubicBezTo>
                <a:close/>
                <a:moveTo>
                  <a:pt x="3482" y="3839"/>
                </a:moveTo>
                <a:cubicBezTo>
                  <a:pt x="3473" y="3839"/>
                  <a:pt x="3464" y="3842"/>
                  <a:pt x="3455" y="3846"/>
                </a:cubicBezTo>
                <a:cubicBezTo>
                  <a:pt x="3445" y="3851"/>
                  <a:pt x="3435" y="3856"/>
                  <a:pt x="3425" y="3861"/>
                </a:cubicBezTo>
                <a:cubicBezTo>
                  <a:pt x="3399" y="3875"/>
                  <a:pt x="3392" y="3910"/>
                  <a:pt x="3405" y="3935"/>
                </a:cubicBezTo>
                <a:cubicBezTo>
                  <a:pt x="3415" y="3952"/>
                  <a:pt x="3434" y="3961"/>
                  <a:pt x="3452" y="3961"/>
                </a:cubicBezTo>
                <a:cubicBezTo>
                  <a:pt x="3461" y="3961"/>
                  <a:pt x="3470" y="3959"/>
                  <a:pt x="3478" y="3955"/>
                </a:cubicBezTo>
                <a:cubicBezTo>
                  <a:pt x="3489" y="3949"/>
                  <a:pt x="3498" y="3944"/>
                  <a:pt x="3509" y="3939"/>
                </a:cubicBezTo>
                <a:cubicBezTo>
                  <a:pt x="3535" y="3926"/>
                  <a:pt x="3541" y="3891"/>
                  <a:pt x="3529" y="3866"/>
                </a:cubicBezTo>
                <a:cubicBezTo>
                  <a:pt x="3518" y="3848"/>
                  <a:pt x="3500" y="3839"/>
                  <a:pt x="3482" y="3839"/>
                </a:cubicBezTo>
                <a:close/>
                <a:moveTo>
                  <a:pt x="5736" y="3928"/>
                </a:moveTo>
                <a:cubicBezTo>
                  <a:pt x="5713" y="3928"/>
                  <a:pt x="5714" y="3964"/>
                  <a:pt x="5736" y="3964"/>
                </a:cubicBezTo>
                <a:cubicBezTo>
                  <a:pt x="5760" y="3964"/>
                  <a:pt x="5760" y="3928"/>
                  <a:pt x="5736" y="3928"/>
                </a:cubicBezTo>
                <a:close/>
                <a:moveTo>
                  <a:pt x="4475" y="3864"/>
                </a:moveTo>
                <a:cubicBezTo>
                  <a:pt x="4448" y="3864"/>
                  <a:pt x="4424" y="3899"/>
                  <a:pt x="4449" y="3924"/>
                </a:cubicBezTo>
                <a:cubicBezTo>
                  <a:pt x="4458" y="3935"/>
                  <a:pt x="4467" y="3945"/>
                  <a:pt x="4478" y="3955"/>
                </a:cubicBezTo>
                <a:cubicBezTo>
                  <a:pt x="4485" y="3962"/>
                  <a:pt x="4493" y="3965"/>
                  <a:pt x="4501" y="3965"/>
                </a:cubicBezTo>
                <a:cubicBezTo>
                  <a:pt x="4528" y="3965"/>
                  <a:pt x="4553" y="3930"/>
                  <a:pt x="4528" y="3905"/>
                </a:cubicBezTo>
                <a:cubicBezTo>
                  <a:pt x="4518" y="3895"/>
                  <a:pt x="4508" y="3884"/>
                  <a:pt x="4499" y="3875"/>
                </a:cubicBezTo>
                <a:cubicBezTo>
                  <a:pt x="4491" y="3868"/>
                  <a:pt x="4483" y="3864"/>
                  <a:pt x="4475" y="3864"/>
                </a:cubicBezTo>
                <a:close/>
                <a:moveTo>
                  <a:pt x="10044" y="3814"/>
                </a:moveTo>
                <a:cubicBezTo>
                  <a:pt x="10026" y="3814"/>
                  <a:pt x="10008" y="3824"/>
                  <a:pt x="9997" y="3840"/>
                </a:cubicBezTo>
                <a:cubicBezTo>
                  <a:pt x="9987" y="3856"/>
                  <a:pt x="9978" y="3871"/>
                  <a:pt x="9967" y="3886"/>
                </a:cubicBezTo>
                <a:cubicBezTo>
                  <a:pt x="9952" y="3911"/>
                  <a:pt x="9965" y="3944"/>
                  <a:pt x="9987" y="3959"/>
                </a:cubicBezTo>
                <a:cubicBezTo>
                  <a:pt x="9995" y="3964"/>
                  <a:pt x="10004" y="3966"/>
                  <a:pt x="10013" y="3966"/>
                </a:cubicBezTo>
                <a:cubicBezTo>
                  <a:pt x="10032" y="3966"/>
                  <a:pt x="10050" y="3956"/>
                  <a:pt x="10060" y="3939"/>
                </a:cubicBezTo>
                <a:cubicBezTo>
                  <a:pt x="10071" y="3923"/>
                  <a:pt x="10080" y="3909"/>
                  <a:pt x="10091" y="3895"/>
                </a:cubicBezTo>
                <a:cubicBezTo>
                  <a:pt x="10106" y="3871"/>
                  <a:pt x="10096" y="3835"/>
                  <a:pt x="10071" y="3822"/>
                </a:cubicBezTo>
                <a:cubicBezTo>
                  <a:pt x="10062" y="3817"/>
                  <a:pt x="10053" y="3814"/>
                  <a:pt x="10044" y="3814"/>
                </a:cubicBezTo>
                <a:close/>
                <a:moveTo>
                  <a:pt x="20649" y="3856"/>
                </a:moveTo>
                <a:cubicBezTo>
                  <a:pt x="20631" y="3856"/>
                  <a:pt x="20615" y="3865"/>
                  <a:pt x="20604" y="3882"/>
                </a:cubicBezTo>
                <a:cubicBezTo>
                  <a:pt x="20590" y="3906"/>
                  <a:pt x="20598" y="3943"/>
                  <a:pt x="20624" y="3956"/>
                </a:cubicBezTo>
                <a:cubicBezTo>
                  <a:pt x="20635" y="3961"/>
                  <a:pt x="20643" y="3966"/>
                  <a:pt x="20654" y="3971"/>
                </a:cubicBezTo>
                <a:cubicBezTo>
                  <a:pt x="20663" y="3976"/>
                  <a:pt x="20673" y="3979"/>
                  <a:pt x="20682" y="3979"/>
                </a:cubicBezTo>
                <a:cubicBezTo>
                  <a:pt x="20700" y="3979"/>
                  <a:pt x="20717" y="3970"/>
                  <a:pt x="20727" y="3953"/>
                </a:cubicBezTo>
                <a:cubicBezTo>
                  <a:pt x="20742" y="3928"/>
                  <a:pt x="20734" y="3892"/>
                  <a:pt x="20708" y="3879"/>
                </a:cubicBezTo>
                <a:cubicBezTo>
                  <a:pt x="20698" y="3874"/>
                  <a:pt x="20687" y="3868"/>
                  <a:pt x="20678" y="3864"/>
                </a:cubicBezTo>
                <a:cubicBezTo>
                  <a:pt x="20669" y="3859"/>
                  <a:pt x="20659" y="3856"/>
                  <a:pt x="20649" y="3856"/>
                </a:cubicBezTo>
                <a:close/>
                <a:moveTo>
                  <a:pt x="8425" y="3887"/>
                </a:moveTo>
                <a:cubicBezTo>
                  <a:pt x="8401" y="3887"/>
                  <a:pt x="8377" y="3913"/>
                  <a:pt x="8390" y="3940"/>
                </a:cubicBezTo>
                <a:cubicBezTo>
                  <a:pt x="8396" y="3950"/>
                  <a:pt x="8401" y="3960"/>
                  <a:pt x="8406" y="3970"/>
                </a:cubicBezTo>
                <a:cubicBezTo>
                  <a:pt x="8413" y="3984"/>
                  <a:pt x="8423" y="3989"/>
                  <a:pt x="8434" y="3989"/>
                </a:cubicBezTo>
                <a:cubicBezTo>
                  <a:pt x="8457" y="3989"/>
                  <a:pt x="8482" y="3963"/>
                  <a:pt x="8468" y="3935"/>
                </a:cubicBezTo>
                <a:cubicBezTo>
                  <a:pt x="8463" y="3924"/>
                  <a:pt x="8458" y="3916"/>
                  <a:pt x="8452" y="3905"/>
                </a:cubicBezTo>
                <a:cubicBezTo>
                  <a:pt x="8446" y="3893"/>
                  <a:pt x="8435" y="3887"/>
                  <a:pt x="8425" y="3887"/>
                </a:cubicBezTo>
                <a:close/>
                <a:moveTo>
                  <a:pt x="15674" y="3906"/>
                </a:moveTo>
                <a:cubicBezTo>
                  <a:pt x="15639" y="3906"/>
                  <a:pt x="15628" y="3964"/>
                  <a:pt x="15666" y="3977"/>
                </a:cubicBezTo>
                <a:cubicBezTo>
                  <a:pt x="15681" y="3982"/>
                  <a:pt x="15696" y="3987"/>
                  <a:pt x="15711" y="3992"/>
                </a:cubicBezTo>
                <a:cubicBezTo>
                  <a:pt x="15715" y="3994"/>
                  <a:pt x="15720" y="3995"/>
                  <a:pt x="15723" y="3995"/>
                </a:cubicBezTo>
                <a:cubicBezTo>
                  <a:pt x="15757" y="3995"/>
                  <a:pt x="15768" y="3938"/>
                  <a:pt x="15730" y="3924"/>
                </a:cubicBezTo>
                <a:cubicBezTo>
                  <a:pt x="15716" y="3919"/>
                  <a:pt x="15701" y="3914"/>
                  <a:pt x="15686" y="3909"/>
                </a:cubicBezTo>
                <a:cubicBezTo>
                  <a:pt x="15682" y="3907"/>
                  <a:pt x="15677" y="3906"/>
                  <a:pt x="15674" y="3906"/>
                </a:cubicBezTo>
                <a:close/>
                <a:moveTo>
                  <a:pt x="14942" y="3922"/>
                </a:moveTo>
                <a:cubicBezTo>
                  <a:pt x="14924" y="3922"/>
                  <a:pt x="14907" y="3933"/>
                  <a:pt x="14907" y="3956"/>
                </a:cubicBezTo>
                <a:lnTo>
                  <a:pt x="14907" y="3971"/>
                </a:lnTo>
                <a:cubicBezTo>
                  <a:pt x="14907" y="3994"/>
                  <a:pt x="14925" y="4006"/>
                  <a:pt x="14942" y="4006"/>
                </a:cubicBezTo>
                <a:cubicBezTo>
                  <a:pt x="14960" y="4006"/>
                  <a:pt x="14978" y="3994"/>
                  <a:pt x="14978" y="3971"/>
                </a:cubicBezTo>
                <a:lnTo>
                  <a:pt x="14978" y="3956"/>
                </a:lnTo>
                <a:cubicBezTo>
                  <a:pt x="14978" y="3933"/>
                  <a:pt x="14960" y="3922"/>
                  <a:pt x="14942" y="3922"/>
                </a:cubicBezTo>
                <a:close/>
                <a:moveTo>
                  <a:pt x="12869" y="3991"/>
                </a:moveTo>
                <a:cubicBezTo>
                  <a:pt x="12851" y="3991"/>
                  <a:pt x="12833" y="4003"/>
                  <a:pt x="12833" y="4026"/>
                </a:cubicBezTo>
                <a:lnTo>
                  <a:pt x="12833" y="4042"/>
                </a:lnTo>
                <a:cubicBezTo>
                  <a:pt x="12833" y="4064"/>
                  <a:pt x="12851" y="4075"/>
                  <a:pt x="12869" y="4075"/>
                </a:cubicBezTo>
                <a:cubicBezTo>
                  <a:pt x="12887" y="4075"/>
                  <a:pt x="12905" y="4064"/>
                  <a:pt x="12905" y="4042"/>
                </a:cubicBezTo>
                <a:lnTo>
                  <a:pt x="12905" y="4026"/>
                </a:lnTo>
                <a:cubicBezTo>
                  <a:pt x="12905" y="4003"/>
                  <a:pt x="12887" y="3991"/>
                  <a:pt x="12869" y="3991"/>
                </a:cubicBezTo>
                <a:close/>
                <a:moveTo>
                  <a:pt x="2806" y="3946"/>
                </a:moveTo>
                <a:cubicBezTo>
                  <a:pt x="2779" y="3946"/>
                  <a:pt x="2752" y="3963"/>
                  <a:pt x="2752" y="3998"/>
                </a:cubicBezTo>
                <a:lnTo>
                  <a:pt x="2752" y="4028"/>
                </a:lnTo>
                <a:cubicBezTo>
                  <a:pt x="2753" y="4063"/>
                  <a:pt x="2780" y="4080"/>
                  <a:pt x="2806" y="4080"/>
                </a:cubicBezTo>
                <a:cubicBezTo>
                  <a:pt x="2833" y="4080"/>
                  <a:pt x="2859" y="4063"/>
                  <a:pt x="2859" y="4028"/>
                </a:cubicBezTo>
                <a:lnTo>
                  <a:pt x="2859" y="3998"/>
                </a:lnTo>
                <a:cubicBezTo>
                  <a:pt x="2859" y="3963"/>
                  <a:pt x="2832" y="3946"/>
                  <a:pt x="2806" y="3946"/>
                </a:cubicBezTo>
                <a:close/>
                <a:moveTo>
                  <a:pt x="3754" y="3997"/>
                </a:moveTo>
                <a:cubicBezTo>
                  <a:pt x="3736" y="3997"/>
                  <a:pt x="3718" y="4009"/>
                  <a:pt x="3718" y="4031"/>
                </a:cubicBezTo>
                <a:lnTo>
                  <a:pt x="3718" y="4047"/>
                </a:lnTo>
                <a:cubicBezTo>
                  <a:pt x="3718" y="4069"/>
                  <a:pt x="3735" y="4081"/>
                  <a:pt x="3753" y="4081"/>
                </a:cubicBezTo>
                <a:cubicBezTo>
                  <a:pt x="3771" y="4081"/>
                  <a:pt x="3789" y="4069"/>
                  <a:pt x="3789" y="4047"/>
                </a:cubicBezTo>
                <a:lnTo>
                  <a:pt x="3789" y="4031"/>
                </a:lnTo>
                <a:cubicBezTo>
                  <a:pt x="3789" y="4009"/>
                  <a:pt x="3772" y="3997"/>
                  <a:pt x="3754" y="3997"/>
                </a:cubicBezTo>
                <a:close/>
                <a:moveTo>
                  <a:pt x="5450" y="4091"/>
                </a:moveTo>
                <a:cubicBezTo>
                  <a:pt x="5442" y="4091"/>
                  <a:pt x="5433" y="4094"/>
                  <a:pt x="5426" y="4101"/>
                </a:cubicBezTo>
                <a:lnTo>
                  <a:pt x="5410" y="4117"/>
                </a:lnTo>
                <a:cubicBezTo>
                  <a:pt x="5385" y="4142"/>
                  <a:pt x="5410" y="4178"/>
                  <a:pt x="5437" y="4178"/>
                </a:cubicBezTo>
                <a:cubicBezTo>
                  <a:pt x="5445" y="4178"/>
                  <a:pt x="5453" y="4175"/>
                  <a:pt x="5460" y="4167"/>
                </a:cubicBezTo>
                <a:lnTo>
                  <a:pt x="5476" y="4152"/>
                </a:lnTo>
                <a:cubicBezTo>
                  <a:pt x="5501" y="4126"/>
                  <a:pt x="5477" y="4091"/>
                  <a:pt x="5450" y="4091"/>
                </a:cubicBezTo>
                <a:close/>
                <a:moveTo>
                  <a:pt x="8728" y="4099"/>
                </a:moveTo>
                <a:cubicBezTo>
                  <a:pt x="8723" y="4099"/>
                  <a:pt x="8718" y="4099"/>
                  <a:pt x="8713" y="4100"/>
                </a:cubicBezTo>
                <a:cubicBezTo>
                  <a:pt x="8672" y="4110"/>
                  <a:pt x="8684" y="4168"/>
                  <a:pt x="8722" y="4169"/>
                </a:cubicBezTo>
                <a:cubicBezTo>
                  <a:pt x="8727" y="4180"/>
                  <a:pt x="8739" y="4185"/>
                  <a:pt x="8751" y="4185"/>
                </a:cubicBezTo>
                <a:cubicBezTo>
                  <a:pt x="8757" y="4185"/>
                  <a:pt x="8763" y="4183"/>
                  <a:pt x="8769" y="4180"/>
                </a:cubicBezTo>
                <a:cubicBezTo>
                  <a:pt x="8788" y="4169"/>
                  <a:pt x="8790" y="4148"/>
                  <a:pt x="8782" y="4132"/>
                </a:cubicBezTo>
                <a:cubicBezTo>
                  <a:pt x="8773" y="4109"/>
                  <a:pt x="8750" y="4099"/>
                  <a:pt x="8728" y="4099"/>
                </a:cubicBezTo>
                <a:close/>
                <a:moveTo>
                  <a:pt x="508" y="4079"/>
                </a:moveTo>
                <a:cubicBezTo>
                  <a:pt x="483" y="4079"/>
                  <a:pt x="459" y="4104"/>
                  <a:pt x="477" y="4131"/>
                </a:cubicBezTo>
                <a:cubicBezTo>
                  <a:pt x="487" y="4146"/>
                  <a:pt x="497" y="4160"/>
                  <a:pt x="507" y="4175"/>
                </a:cubicBezTo>
                <a:cubicBezTo>
                  <a:pt x="515" y="4186"/>
                  <a:pt x="526" y="4191"/>
                  <a:pt x="537" y="4191"/>
                </a:cubicBezTo>
                <a:cubicBezTo>
                  <a:pt x="562" y="4191"/>
                  <a:pt x="586" y="4166"/>
                  <a:pt x="569" y="4139"/>
                </a:cubicBezTo>
                <a:cubicBezTo>
                  <a:pt x="559" y="4123"/>
                  <a:pt x="549" y="4110"/>
                  <a:pt x="539" y="4095"/>
                </a:cubicBezTo>
                <a:cubicBezTo>
                  <a:pt x="531" y="4084"/>
                  <a:pt x="519" y="4079"/>
                  <a:pt x="508" y="4079"/>
                </a:cubicBezTo>
                <a:close/>
                <a:moveTo>
                  <a:pt x="19718" y="3994"/>
                </a:moveTo>
                <a:cubicBezTo>
                  <a:pt x="19705" y="3994"/>
                  <a:pt x="19691" y="4002"/>
                  <a:pt x="19687" y="4019"/>
                </a:cubicBezTo>
                <a:cubicBezTo>
                  <a:pt x="19673" y="4066"/>
                  <a:pt x="19667" y="4115"/>
                  <a:pt x="19667" y="4163"/>
                </a:cubicBezTo>
                <a:cubicBezTo>
                  <a:pt x="19666" y="4186"/>
                  <a:pt x="19684" y="4198"/>
                  <a:pt x="19701" y="4198"/>
                </a:cubicBezTo>
                <a:cubicBezTo>
                  <a:pt x="19719" y="4198"/>
                  <a:pt x="19737" y="4186"/>
                  <a:pt x="19737" y="4163"/>
                </a:cubicBezTo>
                <a:cubicBezTo>
                  <a:pt x="19739" y="4121"/>
                  <a:pt x="19744" y="4079"/>
                  <a:pt x="19755" y="4038"/>
                </a:cubicBezTo>
                <a:cubicBezTo>
                  <a:pt x="19762" y="4012"/>
                  <a:pt x="19739" y="3994"/>
                  <a:pt x="19718" y="3994"/>
                </a:cubicBezTo>
                <a:close/>
                <a:moveTo>
                  <a:pt x="9048" y="4099"/>
                </a:moveTo>
                <a:cubicBezTo>
                  <a:pt x="9037" y="4099"/>
                  <a:pt x="9027" y="4104"/>
                  <a:pt x="9020" y="4117"/>
                </a:cubicBezTo>
                <a:cubicBezTo>
                  <a:pt x="9015" y="4128"/>
                  <a:pt x="9010" y="4137"/>
                  <a:pt x="9004" y="4147"/>
                </a:cubicBezTo>
                <a:cubicBezTo>
                  <a:pt x="8991" y="4174"/>
                  <a:pt x="9016" y="4200"/>
                  <a:pt x="9039" y="4200"/>
                </a:cubicBezTo>
                <a:cubicBezTo>
                  <a:pt x="9050" y="4200"/>
                  <a:pt x="9060" y="4195"/>
                  <a:pt x="9066" y="4183"/>
                </a:cubicBezTo>
                <a:cubicBezTo>
                  <a:pt x="9071" y="4173"/>
                  <a:pt x="9077" y="4163"/>
                  <a:pt x="9082" y="4153"/>
                </a:cubicBezTo>
                <a:cubicBezTo>
                  <a:pt x="9096" y="4125"/>
                  <a:pt x="9072" y="4099"/>
                  <a:pt x="9048" y="4099"/>
                </a:cubicBezTo>
                <a:close/>
                <a:moveTo>
                  <a:pt x="4789" y="4163"/>
                </a:moveTo>
                <a:cubicBezTo>
                  <a:pt x="4762" y="4163"/>
                  <a:pt x="4738" y="4199"/>
                  <a:pt x="4764" y="4223"/>
                </a:cubicBezTo>
                <a:lnTo>
                  <a:pt x="4779" y="4239"/>
                </a:lnTo>
                <a:cubicBezTo>
                  <a:pt x="4787" y="4246"/>
                  <a:pt x="4795" y="4250"/>
                  <a:pt x="4804" y="4250"/>
                </a:cubicBezTo>
                <a:cubicBezTo>
                  <a:pt x="4830" y="4250"/>
                  <a:pt x="4854" y="4214"/>
                  <a:pt x="4829" y="4189"/>
                </a:cubicBezTo>
                <a:lnTo>
                  <a:pt x="4813" y="4174"/>
                </a:lnTo>
                <a:cubicBezTo>
                  <a:pt x="4806" y="4166"/>
                  <a:pt x="4797" y="4163"/>
                  <a:pt x="4789" y="4163"/>
                </a:cubicBezTo>
                <a:close/>
                <a:moveTo>
                  <a:pt x="11121" y="4119"/>
                </a:moveTo>
                <a:cubicBezTo>
                  <a:pt x="11110" y="4119"/>
                  <a:pt x="11100" y="4125"/>
                  <a:pt x="11093" y="4138"/>
                </a:cubicBezTo>
                <a:cubicBezTo>
                  <a:pt x="11083" y="4158"/>
                  <a:pt x="11073" y="4179"/>
                  <a:pt x="11063" y="4199"/>
                </a:cubicBezTo>
                <a:cubicBezTo>
                  <a:pt x="11050" y="4226"/>
                  <a:pt x="11075" y="4251"/>
                  <a:pt x="11098" y="4251"/>
                </a:cubicBezTo>
                <a:cubicBezTo>
                  <a:pt x="11108" y="4251"/>
                  <a:pt x="11118" y="4246"/>
                  <a:pt x="11125" y="4233"/>
                </a:cubicBezTo>
                <a:cubicBezTo>
                  <a:pt x="11135" y="4214"/>
                  <a:pt x="11145" y="4194"/>
                  <a:pt x="11155" y="4174"/>
                </a:cubicBezTo>
                <a:cubicBezTo>
                  <a:pt x="11169" y="4146"/>
                  <a:pt x="11145" y="4119"/>
                  <a:pt x="11121" y="4119"/>
                </a:cubicBezTo>
                <a:close/>
                <a:moveTo>
                  <a:pt x="17583" y="4183"/>
                </a:moveTo>
                <a:cubicBezTo>
                  <a:pt x="17537" y="4183"/>
                  <a:pt x="17537" y="4253"/>
                  <a:pt x="17583" y="4253"/>
                </a:cubicBezTo>
                <a:lnTo>
                  <a:pt x="17599" y="4253"/>
                </a:lnTo>
                <a:cubicBezTo>
                  <a:pt x="17645" y="4253"/>
                  <a:pt x="17645" y="4183"/>
                  <a:pt x="17599" y="4183"/>
                </a:cubicBezTo>
                <a:close/>
                <a:moveTo>
                  <a:pt x="18982" y="4124"/>
                </a:moveTo>
                <a:cubicBezTo>
                  <a:pt x="18955" y="4124"/>
                  <a:pt x="18928" y="4141"/>
                  <a:pt x="18928" y="4176"/>
                </a:cubicBezTo>
                <a:lnTo>
                  <a:pt x="18928" y="4221"/>
                </a:lnTo>
                <a:cubicBezTo>
                  <a:pt x="18928" y="4255"/>
                  <a:pt x="18955" y="4273"/>
                  <a:pt x="18982" y="4273"/>
                </a:cubicBezTo>
                <a:cubicBezTo>
                  <a:pt x="19008" y="4273"/>
                  <a:pt x="19035" y="4255"/>
                  <a:pt x="19035" y="4221"/>
                </a:cubicBezTo>
                <a:lnTo>
                  <a:pt x="19035" y="4176"/>
                </a:lnTo>
                <a:cubicBezTo>
                  <a:pt x="19035" y="4141"/>
                  <a:pt x="19008" y="4124"/>
                  <a:pt x="18982" y="4124"/>
                </a:cubicBezTo>
                <a:close/>
                <a:moveTo>
                  <a:pt x="21327" y="4159"/>
                </a:moveTo>
                <a:cubicBezTo>
                  <a:pt x="21286" y="4159"/>
                  <a:pt x="21249" y="4212"/>
                  <a:pt x="21286" y="4249"/>
                </a:cubicBezTo>
                <a:lnTo>
                  <a:pt x="21302" y="4265"/>
                </a:lnTo>
                <a:cubicBezTo>
                  <a:pt x="21313" y="4276"/>
                  <a:pt x="21326" y="4281"/>
                  <a:pt x="21338" y="4281"/>
                </a:cubicBezTo>
                <a:cubicBezTo>
                  <a:pt x="21379" y="4281"/>
                  <a:pt x="21416" y="4227"/>
                  <a:pt x="21379" y="4190"/>
                </a:cubicBezTo>
                <a:lnTo>
                  <a:pt x="21363" y="4175"/>
                </a:lnTo>
                <a:cubicBezTo>
                  <a:pt x="21352" y="4164"/>
                  <a:pt x="21339" y="4159"/>
                  <a:pt x="21327" y="4159"/>
                </a:cubicBezTo>
                <a:close/>
                <a:moveTo>
                  <a:pt x="19344" y="4186"/>
                </a:moveTo>
                <a:cubicBezTo>
                  <a:pt x="19317" y="4186"/>
                  <a:pt x="19292" y="4222"/>
                  <a:pt x="19318" y="4247"/>
                </a:cubicBezTo>
                <a:cubicBezTo>
                  <a:pt x="19328" y="4257"/>
                  <a:pt x="19339" y="4267"/>
                  <a:pt x="19348" y="4277"/>
                </a:cubicBezTo>
                <a:cubicBezTo>
                  <a:pt x="19356" y="4284"/>
                  <a:pt x="19364" y="4287"/>
                  <a:pt x="19372" y="4287"/>
                </a:cubicBezTo>
                <a:cubicBezTo>
                  <a:pt x="19399" y="4287"/>
                  <a:pt x="19425" y="4251"/>
                  <a:pt x="19399" y="4227"/>
                </a:cubicBezTo>
                <a:cubicBezTo>
                  <a:pt x="19388" y="4217"/>
                  <a:pt x="19378" y="4207"/>
                  <a:pt x="19368" y="4197"/>
                </a:cubicBezTo>
                <a:cubicBezTo>
                  <a:pt x="19361" y="4189"/>
                  <a:pt x="19352" y="4186"/>
                  <a:pt x="19344" y="4186"/>
                </a:cubicBezTo>
                <a:close/>
                <a:moveTo>
                  <a:pt x="14715" y="4147"/>
                </a:moveTo>
                <a:cubicBezTo>
                  <a:pt x="14694" y="4147"/>
                  <a:pt x="14672" y="4164"/>
                  <a:pt x="14677" y="4190"/>
                </a:cubicBezTo>
                <a:lnTo>
                  <a:pt x="14693" y="4265"/>
                </a:lnTo>
                <a:cubicBezTo>
                  <a:pt x="14697" y="4283"/>
                  <a:pt x="14710" y="4290"/>
                  <a:pt x="14723" y="4290"/>
                </a:cubicBezTo>
                <a:cubicBezTo>
                  <a:pt x="14744" y="4290"/>
                  <a:pt x="14767" y="4273"/>
                  <a:pt x="14761" y="4247"/>
                </a:cubicBezTo>
                <a:lnTo>
                  <a:pt x="14745" y="4173"/>
                </a:lnTo>
                <a:cubicBezTo>
                  <a:pt x="14742" y="4155"/>
                  <a:pt x="14729" y="4147"/>
                  <a:pt x="14715" y="4147"/>
                </a:cubicBezTo>
                <a:close/>
                <a:moveTo>
                  <a:pt x="15255" y="4221"/>
                </a:moveTo>
                <a:cubicBezTo>
                  <a:pt x="15234" y="4221"/>
                  <a:pt x="15222" y="4236"/>
                  <a:pt x="15221" y="4253"/>
                </a:cubicBezTo>
                <a:cubicBezTo>
                  <a:pt x="15219" y="4252"/>
                  <a:pt x="15215" y="4252"/>
                  <a:pt x="15211" y="4252"/>
                </a:cubicBezTo>
                <a:cubicBezTo>
                  <a:pt x="15166" y="4252"/>
                  <a:pt x="15166" y="4322"/>
                  <a:pt x="15211" y="4322"/>
                </a:cubicBezTo>
                <a:cubicBezTo>
                  <a:pt x="15232" y="4322"/>
                  <a:pt x="15245" y="4307"/>
                  <a:pt x="15246" y="4290"/>
                </a:cubicBezTo>
                <a:cubicBezTo>
                  <a:pt x="15248" y="4291"/>
                  <a:pt x="15252" y="4291"/>
                  <a:pt x="15255" y="4291"/>
                </a:cubicBezTo>
                <a:cubicBezTo>
                  <a:pt x="15300" y="4291"/>
                  <a:pt x="15301" y="4221"/>
                  <a:pt x="15255" y="4221"/>
                </a:cubicBezTo>
                <a:close/>
                <a:moveTo>
                  <a:pt x="7940" y="4263"/>
                </a:moveTo>
                <a:cubicBezTo>
                  <a:pt x="7894" y="4263"/>
                  <a:pt x="7894" y="4333"/>
                  <a:pt x="7940" y="4333"/>
                </a:cubicBezTo>
                <a:cubicBezTo>
                  <a:pt x="7986" y="4333"/>
                  <a:pt x="7986" y="4263"/>
                  <a:pt x="7940" y="4263"/>
                </a:cubicBezTo>
                <a:close/>
                <a:moveTo>
                  <a:pt x="16397" y="4269"/>
                </a:moveTo>
                <a:cubicBezTo>
                  <a:pt x="16351" y="4269"/>
                  <a:pt x="16351" y="4340"/>
                  <a:pt x="16397" y="4340"/>
                </a:cubicBezTo>
                <a:cubicBezTo>
                  <a:pt x="16442" y="4340"/>
                  <a:pt x="16442" y="4269"/>
                  <a:pt x="16397" y="4269"/>
                </a:cubicBezTo>
                <a:close/>
                <a:moveTo>
                  <a:pt x="12297" y="4240"/>
                </a:moveTo>
                <a:cubicBezTo>
                  <a:pt x="12288" y="4240"/>
                  <a:pt x="12278" y="4242"/>
                  <a:pt x="12270" y="4247"/>
                </a:cubicBezTo>
                <a:cubicBezTo>
                  <a:pt x="12258" y="4252"/>
                  <a:pt x="12250" y="4257"/>
                  <a:pt x="12239" y="4263"/>
                </a:cubicBezTo>
                <a:cubicBezTo>
                  <a:pt x="12213" y="4275"/>
                  <a:pt x="12206" y="4311"/>
                  <a:pt x="12219" y="4336"/>
                </a:cubicBezTo>
                <a:cubicBezTo>
                  <a:pt x="12230" y="4354"/>
                  <a:pt x="12248" y="4362"/>
                  <a:pt x="12266" y="4362"/>
                </a:cubicBezTo>
                <a:cubicBezTo>
                  <a:pt x="12275" y="4362"/>
                  <a:pt x="12284" y="4360"/>
                  <a:pt x="12293" y="4356"/>
                </a:cubicBezTo>
                <a:cubicBezTo>
                  <a:pt x="12303" y="4351"/>
                  <a:pt x="12313" y="4345"/>
                  <a:pt x="12323" y="4340"/>
                </a:cubicBezTo>
                <a:cubicBezTo>
                  <a:pt x="12349" y="4327"/>
                  <a:pt x="12357" y="4290"/>
                  <a:pt x="12342" y="4267"/>
                </a:cubicBezTo>
                <a:cubicBezTo>
                  <a:pt x="12332" y="4249"/>
                  <a:pt x="12315" y="4240"/>
                  <a:pt x="12297" y="4240"/>
                </a:cubicBezTo>
                <a:close/>
                <a:moveTo>
                  <a:pt x="14550" y="4328"/>
                </a:moveTo>
                <a:cubicBezTo>
                  <a:pt x="14528" y="4328"/>
                  <a:pt x="14528" y="4363"/>
                  <a:pt x="14550" y="4363"/>
                </a:cubicBezTo>
                <a:cubicBezTo>
                  <a:pt x="14574" y="4363"/>
                  <a:pt x="14574" y="4328"/>
                  <a:pt x="14550" y="4328"/>
                </a:cubicBezTo>
                <a:close/>
                <a:moveTo>
                  <a:pt x="13290" y="4264"/>
                </a:moveTo>
                <a:cubicBezTo>
                  <a:pt x="13262" y="4264"/>
                  <a:pt x="13238" y="4299"/>
                  <a:pt x="13263" y="4324"/>
                </a:cubicBezTo>
                <a:cubicBezTo>
                  <a:pt x="13271" y="4333"/>
                  <a:pt x="13282" y="4345"/>
                  <a:pt x="13292" y="4354"/>
                </a:cubicBezTo>
                <a:cubicBezTo>
                  <a:pt x="13299" y="4362"/>
                  <a:pt x="13308" y="4365"/>
                  <a:pt x="13316" y="4365"/>
                </a:cubicBezTo>
                <a:cubicBezTo>
                  <a:pt x="13343" y="4365"/>
                  <a:pt x="13367" y="4329"/>
                  <a:pt x="13341" y="4305"/>
                </a:cubicBezTo>
                <a:cubicBezTo>
                  <a:pt x="13331" y="4294"/>
                  <a:pt x="13323" y="4284"/>
                  <a:pt x="13313" y="4274"/>
                </a:cubicBezTo>
                <a:cubicBezTo>
                  <a:pt x="13306" y="4267"/>
                  <a:pt x="13298" y="4264"/>
                  <a:pt x="13290" y="4264"/>
                </a:cubicBezTo>
                <a:close/>
                <a:moveTo>
                  <a:pt x="7212" y="4249"/>
                </a:moveTo>
                <a:cubicBezTo>
                  <a:pt x="7185" y="4249"/>
                  <a:pt x="7158" y="4266"/>
                  <a:pt x="7158" y="4300"/>
                </a:cubicBezTo>
                <a:lnTo>
                  <a:pt x="7158" y="4316"/>
                </a:lnTo>
                <a:cubicBezTo>
                  <a:pt x="7158" y="4351"/>
                  <a:pt x="7185" y="4368"/>
                  <a:pt x="7212" y="4368"/>
                </a:cubicBezTo>
                <a:cubicBezTo>
                  <a:pt x="7239" y="4368"/>
                  <a:pt x="7265" y="4351"/>
                  <a:pt x="7265" y="4316"/>
                </a:cubicBezTo>
                <a:lnTo>
                  <a:pt x="7265" y="4300"/>
                </a:lnTo>
                <a:cubicBezTo>
                  <a:pt x="7265" y="4266"/>
                  <a:pt x="7238" y="4249"/>
                  <a:pt x="7212" y="4249"/>
                </a:cubicBezTo>
                <a:close/>
                <a:moveTo>
                  <a:pt x="22332" y="4283"/>
                </a:moveTo>
                <a:cubicBezTo>
                  <a:pt x="22264" y="4283"/>
                  <a:pt x="22262" y="4389"/>
                  <a:pt x="22332" y="4389"/>
                </a:cubicBezTo>
                <a:cubicBezTo>
                  <a:pt x="22400" y="4389"/>
                  <a:pt x="22401" y="4283"/>
                  <a:pt x="22332" y="4283"/>
                </a:cubicBezTo>
                <a:close/>
                <a:moveTo>
                  <a:pt x="1230" y="4272"/>
                </a:moveTo>
                <a:cubicBezTo>
                  <a:pt x="1189" y="4272"/>
                  <a:pt x="1152" y="4325"/>
                  <a:pt x="1189" y="4362"/>
                </a:cubicBezTo>
                <a:lnTo>
                  <a:pt x="1205" y="4378"/>
                </a:lnTo>
                <a:cubicBezTo>
                  <a:pt x="1216" y="4389"/>
                  <a:pt x="1229" y="4394"/>
                  <a:pt x="1241" y="4394"/>
                </a:cubicBezTo>
                <a:cubicBezTo>
                  <a:pt x="1282" y="4394"/>
                  <a:pt x="1319" y="4341"/>
                  <a:pt x="1281" y="4304"/>
                </a:cubicBezTo>
                <a:lnTo>
                  <a:pt x="1266" y="4288"/>
                </a:lnTo>
                <a:cubicBezTo>
                  <a:pt x="1255" y="4277"/>
                  <a:pt x="1242" y="4272"/>
                  <a:pt x="1230" y="4272"/>
                </a:cubicBezTo>
                <a:close/>
                <a:moveTo>
                  <a:pt x="6231" y="4333"/>
                </a:moveTo>
                <a:cubicBezTo>
                  <a:pt x="6223" y="4333"/>
                  <a:pt x="6214" y="4336"/>
                  <a:pt x="6207" y="4343"/>
                </a:cubicBezTo>
                <a:lnTo>
                  <a:pt x="6192" y="4359"/>
                </a:lnTo>
                <a:cubicBezTo>
                  <a:pt x="6166" y="4383"/>
                  <a:pt x="6191" y="4419"/>
                  <a:pt x="6218" y="4419"/>
                </a:cubicBezTo>
                <a:cubicBezTo>
                  <a:pt x="6226" y="4419"/>
                  <a:pt x="6235" y="4416"/>
                  <a:pt x="6242" y="4409"/>
                </a:cubicBezTo>
                <a:lnTo>
                  <a:pt x="6258" y="4394"/>
                </a:lnTo>
                <a:cubicBezTo>
                  <a:pt x="6283" y="4369"/>
                  <a:pt x="6258" y="4333"/>
                  <a:pt x="6231" y="4333"/>
                </a:cubicBezTo>
                <a:close/>
                <a:moveTo>
                  <a:pt x="7843" y="4253"/>
                </a:moveTo>
                <a:cubicBezTo>
                  <a:pt x="7826" y="4253"/>
                  <a:pt x="7808" y="4265"/>
                  <a:pt x="7808" y="4288"/>
                </a:cubicBezTo>
                <a:lnTo>
                  <a:pt x="7808" y="4394"/>
                </a:lnTo>
                <a:cubicBezTo>
                  <a:pt x="7808" y="4417"/>
                  <a:pt x="7826" y="4428"/>
                  <a:pt x="7843" y="4428"/>
                </a:cubicBezTo>
                <a:cubicBezTo>
                  <a:pt x="7861" y="4428"/>
                  <a:pt x="7878" y="4417"/>
                  <a:pt x="7878" y="4394"/>
                </a:cubicBezTo>
                <a:lnTo>
                  <a:pt x="7878" y="4288"/>
                </a:lnTo>
                <a:cubicBezTo>
                  <a:pt x="7878" y="4265"/>
                  <a:pt x="7861" y="4253"/>
                  <a:pt x="7843" y="4253"/>
                </a:cubicBezTo>
                <a:close/>
                <a:moveTo>
                  <a:pt x="15658" y="4298"/>
                </a:moveTo>
                <a:cubicBezTo>
                  <a:pt x="15644" y="4298"/>
                  <a:pt x="15632" y="4305"/>
                  <a:pt x="15628" y="4322"/>
                </a:cubicBezTo>
                <a:lnTo>
                  <a:pt x="15613" y="4398"/>
                </a:lnTo>
                <a:cubicBezTo>
                  <a:pt x="15606" y="4425"/>
                  <a:pt x="15629" y="4443"/>
                  <a:pt x="15650" y="4443"/>
                </a:cubicBezTo>
                <a:cubicBezTo>
                  <a:pt x="15664" y="4443"/>
                  <a:pt x="15677" y="4435"/>
                  <a:pt x="15681" y="4417"/>
                </a:cubicBezTo>
                <a:lnTo>
                  <a:pt x="15696" y="4342"/>
                </a:lnTo>
                <a:cubicBezTo>
                  <a:pt x="15702" y="4316"/>
                  <a:pt x="15678" y="4298"/>
                  <a:pt x="15658" y="4298"/>
                </a:cubicBezTo>
                <a:close/>
                <a:moveTo>
                  <a:pt x="11621" y="4345"/>
                </a:moveTo>
                <a:cubicBezTo>
                  <a:pt x="11595" y="4345"/>
                  <a:pt x="11568" y="4363"/>
                  <a:pt x="11568" y="4398"/>
                </a:cubicBezTo>
                <a:lnTo>
                  <a:pt x="11568" y="4427"/>
                </a:lnTo>
                <a:cubicBezTo>
                  <a:pt x="11568" y="4461"/>
                  <a:pt x="11595" y="4479"/>
                  <a:pt x="11621" y="4479"/>
                </a:cubicBezTo>
                <a:cubicBezTo>
                  <a:pt x="11648" y="4479"/>
                  <a:pt x="11674" y="4462"/>
                  <a:pt x="11675" y="4427"/>
                </a:cubicBezTo>
                <a:lnTo>
                  <a:pt x="11675" y="4398"/>
                </a:lnTo>
                <a:cubicBezTo>
                  <a:pt x="11675" y="4363"/>
                  <a:pt x="11648" y="4345"/>
                  <a:pt x="11621" y="4345"/>
                </a:cubicBezTo>
                <a:close/>
                <a:moveTo>
                  <a:pt x="12567" y="4396"/>
                </a:moveTo>
                <a:cubicBezTo>
                  <a:pt x="12549" y="4396"/>
                  <a:pt x="12532" y="4407"/>
                  <a:pt x="12532" y="4430"/>
                </a:cubicBezTo>
                <a:lnTo>
                  <a:pt x="12532" y="4446"/>
                </a:lnTo>
                <a:cubicBezTo>
                  <a:pt x="12532" y="4469"/>
                  <a:pt x="12549" y="4481"/>
                  <a:pt x="12567" y="4481"/>
                </a:cubicBezTo>
                <a:cubicBezTo>
                  <a:pt x="12584" y="4481"/>
                  <a:pt x="12602" y="4469"/>
                  <a:pt x="12602" y="4446"/>
                </a:cubicBezTo>
                <a:lnTo>
                  <a:pt x="12602" y="4430"/>
                </a:lnTo>
                <a:cubicBezTo>
                  <a:pt x="12602" y="4407"/>
                  <a:pt x="12584" y="4396"/>
                  <a:pt x="12567" y="4396"/>
                </a:cubicBezTo>
                <a:close/>
                <a:moveTo>
                  <a:pt x="4263" y="4389"/>
                </a:moveTo>
                <a:cubicBezTo>
                  <a:pt x="4245" y="4389"/>
                  <a:pt x="4227" y="4401"/>
                  <a:pt x="4227" y="4424"/>
                </a:cubicBezTo>
                <a:lnTo>
                  <a:pt x="4227" y="4453"/>
                </a:lnTo>
                <a:cubicBezTo>
                  <a:pt x="4227" y="4476"/>
                  <a:pt x="4245" y="4488"/>
                  <a:pt x="4263" y="4488"/>
                </a:cubicBezTo>
                <a:cubicBezTo>
                  <a:pt x="4281" y="4488"/>
                  <a:pt x="4299" y="4476"/>
                  <a:pt x="4299" y="4453"/>
                </a:cubicBezTo>
                <a:lnTo>
                  <a:pt x="4299" y="4424"/>
                </a:lnTo>
                <a:cubicBezTo>
                  <a:pt x="4299" y="4401"/>
                  <a:pt x="4281" y="4389"/>
                  <a:pt x="4263" y="4389"/>
                </a:cubicBezTo>
                <a:close/>
                <a:moveTo>
                  <a:pt x="3060" y="4384"/>
                </a:moveTo>
                <a:cubicBezTo>
                  <a:pt x="3033" y="4384"/>
                  <a:pt x="3006" y="4401"/>
                  <a:pt x="3006" y="4436"/>
                </a:cubicBezTo>
                <a:lnTo>
                  <a:pt x="3006" y="4451"/>
                </a:lnTo>
                <a:cubicBezTo>
                  <a:pt x="3006" y="4485"/>
                  <a:pt x="3033" y="4502"/>
                  <a:pt x="3060" y="4502"/>
                </a:cubicBezTo>
                <a:cubicBezTo>
                  <a:pt x="3087" y="4502"/>
                  <a:pt x="3114" y="4485"/>
                  <a:pt x="3114" y="4451"/>
                </a:cubicBezTo>
                <a:lnTo>
                  <a:pt x="3114" y="4436"/>
                </a:lnTo>
                <a:cubicBezTo>
                  <a:pt x="3114" y="4401"/>
                  <a:pt x="3087" y="4384"/>
                  <a:pt x="3060" y="4384"/>
                </a:cubicBezTo>
                <a:close/>
                <a:moveTo>
                  <a:pt x="6670" y="4441"/>
                </a:moveTo>
                <a:cubicBezTo>
                  <a:pt x="6602" y="4442"/>
                  <a:pt x="6600" y="4548"/>
                  <a:pt x="6670" y="4548"/>
                </a:cubicBezTo>
                <a:cubicBezTo>
                  <a:pt x="6739" y="4548"/>
                  <a:pt x="6739" y="4441"/>
                  <a:pt x="6670" y="4441"/>
                </a:cubicBezTo>
                <a:close/>
                <a:moveTo>
                  <a:pt x="5043" y="4480"/>
                </a:moveTo>
                <a:cubicBezTo>
                  <a:pt x="4997" y="4480"/>
                  <a:pt x="4997" y="4551"/>
                  <a:pt x="5043" y="4551"/>
                </a:cubicBezTo>
                <a:cubicBezTo>
                  <a:pt x="5089" y="4551"/>
                  <a:pt x="5089" y="4480"/>
                  <a:pt x="5043" y="4480"/>
                </a:cubicBezTo>
                <a:close/>
                <a:moveTo>
                  <a:pt x="3692" y="4388"/>
                </a:moveTo>
                <a:cubicBezTo>
                  <a:pt x="3674" y="4388"/>
                  <a:pt x="3656" y="4399"/>
                  <a:pt x="3656" y="4422"/>
                </a:cubicBezTo>
                <a:lnTo>
                  <a:pt x="3656" y="4529"/>
                </a:lnTo>
                <a:cubicBezTo>
                  <a:pt x="3656" y="4551"/>
                  <a:pt x="3674" y="4563"/>
                  <a:pt x="3692" y="4563"/>
                </a:cubicBezTo>
                <a:cubicBezTo>
                  <a:pt x="3710" y="4563"/>
                  <a:pt x="3728" y="4551"/>
                  <a:pt x="3728" y="4529"/>
                </a:cubicBezTo>
                <a:lnTo>
                  <a:pt x="3728" y="4422"/>
                </a:lnTo>
                <a:cubicBezTo>
                  <a:pt x="3728" y="4399"/>
                  <a:pt x="3710" y="4388"/>
                  <a:pt x="3692" y="4388"/>
                </a:cubicBezTo>
                <a:close/>
                <a:moveTo>
                  <a:pt x="14264" y="4490"/>
                </a:moveTo>
                <a:cubicBezTo>
                  <a:pt x="14256" y="4490"/>
                  <a:pt x="14247" y="4493"/>
                  <a:pt x="14240" y="4500"/>
                </a:cubicBezTo>
                <a:lnTo>
                  <a:pt x="14225" y="4516"/>
                </a:lnTo>
                <a:cubicBezTo>
                  <a:pt x="14199" y="4540"/>
                  <a:pt x="14224" y="4576"/>
                  <a:pt x="14251" y="4576"/>
                </a:cubicBezTo>
                <a:cubicBezTo>
                  <a:pt x="14259" y="4576"/>
                  <a:pt x="14267" y="4573"/>
                  <a:pt x="14274" y="4566"/>
                </a:cubicBezTo>
                <a:lnTo>
                  <a:pt x="14289" y="4551"/>
                </a:lnTo>
                <a:cubicBezTo>
                  <a:pt x="14315" y="4526"/>
                  <a:pt x="14291" y="4490"/>
                  <a:pt x="14264" y="4490"/>
                </a:cubicBezTo>
                <a:close/>
                <a:moveTo>
                  <a:pt x="9324" y="4478"/>
                </a:moveTo>
                <a:cubicBezTo>
                  <a:pt x="9299" y="4478"/>
                  <a:pt x="9274" y="4503"/>
                  <a:pt x="9291" y="4530"/>
                </a:cubicBezTo>
                <a:cubicBezTo>
                  <a:pt x="9302" y="4546"/>
                  <a:pt x="9311" y="4560"/>
                  <a:pt x="9322" y="4574"/>
                </a:cubicBezTo>
                <a:cubicBezTo>
                  <a:pt x="9329" y="4586"/>
                  <a:pt x="9341" y="4591"/>
                  <a:pt x="9351" y="4591"/>
                </a:cubicBezTo>
                <a:cubicBezTo>
                  <a:pt x="9376" y="4591"/>
                  <a:pt x="9400" y="4565"/>
                  <a:pt x="9383" y="4539"/>
                </a:cubicBezTo>
                <a:cubicBezTo>
                  <a:pt x="9372" y="4525"/>
                  <a:pt x="9363" y="4509"/>
                  <a:pt x="9353" y="4494"/>
                </a:cubicBezTo>
                <a:cubicBezTo>
                  <a:pt x="9346" y="4483"/>
                  <a:pt x="9335" y="4478"/>
                  <a:pt x="9324" y="4478"/>
                </a:cubicBezTo>
                <a:close/>
                <a:moveTo>
                  <a:pt x="8361" y="4491"/>
                </a:moveTo>
                <a:cubicBezTo>
                  <a:pt x="8348" y="4491"/>
                  <a:pt x="8337" y="4509"/>
                  <a:pt x="8349" y="4521"/>
                </a:cubicBezTo>
                <a:cubicBezTo>
                  <a:pt x="8380" y="4556"/>
                  <a:pt x="8410" y="4592"/>
                  <a:pt x="8440" y="4625"/>
                </a:cubicBezTo>
                <a:cubicBezTo>
                  <a:pt x="8443" y="4629"/>
                  <a:pt x="8447" y="4631"/>
                  <a:pt x="8451" y="4631"/>
                </a:cubicBezTo>
                <a:cubicBezTo>
                  <a:pt x="8464" y="4631"/>
                  <a:pt x="8476" y="4613"/>
                  <a:pt x="8465" y="4600"/>
                </a:cubicBezTo>
                <a:cubicBezTo>
                  <a:pt x="8434" y="4566"/>
                  <a:pt x="8404" y="4531"/>
                  <a:pt x="8374" y="4497"/>
                </a:cubicBezTo>
                <a:cubicBezTo>
                  <a:pt x="8370" y="4493"/>
                  <a:pt x="8366" y="4491"/>
                  <a:pt x="8361" y="4491"/>
                </a:cubicBezTo>
                <a:close/>
                <a:moveTo>
                  <a:pt x="8777" y="4504"/>
                </a:moveTo>
                <a:cubicBezTo>
                  <a:pt x="8763" y="4504"/>
                  <a:pt x="8750" y="4512"/>
                  <a:pt x="8747" y="4530"/>
                </a:cubicBezTo>
                <a:cubicBezTo>
                  <a:pt x="8739" y="4565"/>
                  <a:pt x="8747" y="4597"/>
                  <a:pt x="8769" y="4624"/>
                </a:cubicBezTo>
                <a:cubicBezTo>
                  <a:pt x="8774" y="4632"/>
                  <a:pt x="8783" y="4635"/>
                  <a:pt x="8792" y="4635"/>
                </a:cubicBezTo>
                <a:cubicBezTo>
                  <a:pt x="8802" y="4635"/>
                  <a:pt x="8812" y="4631"/>
                  <a:pt x="8819" y="4624"/>
                </a:cubicBezTo>
                <a:cubicBezTo>
                  <a:pt x="8836" y="4613"/>
                  <a:pt x="8833" y="4592"/>
                  <a:pt x="8820" y="4576"/>
                </a:cubicBezTo>
                <a:cubicBezTo>
                  <a:pt x="8814" y="4568"/>
                  <a:pt x="8814" y="4558"/>
                  <a:pt x="8815" y="4550"/>
                </a:cubicBezTo>
                <a:cubicBezTo>
                  <a:pt x="8821" y="4522"/>
                  <a:pt x="8798" y="4504"/>
                  <a:pt x="8777" y="4504"/>
                </a:cubicBezTo>
                <a:close/>
                <a:moveTo>
                  <a:pt x="5553" y="4558"/>
                </a:moveTo>
                <a:cubicBezTo>
                  <a:pt x="5543" y="4558"/>
                  <a:pt x="5534" y="4563"/>
                  <a:pt x="5528" y="4571"/>
                </a:cubicBezTo>
                <a:cubicBezTo>
                  <a:pt x="5527" y="4570"/>
                  <a:pt x="5525" y="4570"/>
                  <a:pt x="5524" y="4570"/>
                </a:cubicBezTo>
                <a:cubicBezTo>
                  <a:pt x="5488" y="4570"/>
                  <a:pt x="5476" y="4628"/>
                  <a:pt x="5516" y="4641"/>
                </a:cubicBezTo>
                <a:cubicBezTo>
                  <a:pt x="5522" y="4643"/>
                  <a:pt x="5528" y="4644"/>
                  <a:pt x="5534" y="4644"/>
                </a:cubicBezTo>
                <a:cubicBezTo>
                  <a:pt x="5559" y="4644"/>
                  <a:pt x="5580" y="4626"/>
                  <a:pt x="5589" y="4603"/>
                </a:cubicBezTo>
                <a:cubicBezTo>
                  <a:pt x="5598" y="4584"/>
                  <a:pt x="5582" y="4563"/>
                  <a:pt x="5564" y="4560"/>
                </a:cubicBezTo>
                <a:cubicBezTo>
                  <a:pt x="5560" y="4559"/>
                  <a:pt x="5556" y="4558"/>
                  <a:pt x="5553" y="4558"/>
                </a:cubicBezTo>
                <a:close/>
                <a:moveTo>
                  <a:pt x="191" y="4542"/>
                </a:moveTo>
                <a:cubicBezTo>
                  <a:pt x="168" y="4542"/>
                  <a:pt x="143" y="4567"/>
                  <a:pt x="157" y="4595"/>
                </a:cubicBezTo>
                <a:cubicBezTo>
                  <a:pt x="163" y="4605"/>
                  <a:pt x="168" y="4615"/>
                  <a:pt x="173" y="4625"/>
                </a:cubicBezTo>
                <a:cubicBezTo>
                  <a:pt x="180" y="4638"/>
                  <a:pt x="190" y="4644"/>
                  <a:pt x="201" y="4644"/>
                </a:cubicBezTo>
                <a:cubicBezTo>
                  <a:pt x="225" y="4644"/>
                  <a:pt x="249" y="4618"/>
                  <a:pt x="235" y="4590"/>
                </a:cubicBezTo>
                <a:cubicBezTo>
                  <a:pt x="230" y="4579"/>
                  <a:pt x="224" y="4571"/>
                  <a:pt x="219" y="4560"/>
                </a:cubicBezTo>
                <a:cubicBezTo>
                  <a:pt x="213" y="4547"/>
                  <a:pt x="202" y="4542"/>
                  <a:pt x="191" y="4542"/>
                </a:cubicBezTo>
                <a:close/>
                <a:moveTo>
                  <a:pt x="18982" y="4499"/>
                </a:moveTo>
                <a:cubicBezTo>
                  <a:pt x="18958" y="4499"/>
                  <a:pt x="18937" y="4515"/>
                  <a:pt x="18929" y="4537"/>
                </a:cubicBezTo>
                <a:cubicBezTo>
                  <a:pt x="18924" y="4553"/>
                  <a:pt x="18919" y="4568"/>
                  <a:pt x="18914" y="4582"/>
                </a:cubicBezTo>
                <a:cubicBezTo>
                  <a:pt x="18904" y="4609"/>
                  <a:pt x="18924" y="4641"/>
                  <a:pt x="18950" y="4647"/>
                </a:cubicBezTo>
                <a:cubicBezTo>
                  <a:pt x="18955" y="4649"/>
                  <a:pt x="18960" y="4649"/>
                  <a:pt x="18964" y="4649"/>
                </a:cubicBezTo>
                <a:cubicBezTo>
                  <a:pt x="18988" y="4649"/>
                  <a:pt x="19008" y="4632"/>
                  <a:pt x="19016" y="4610"/>
                </a:cubicBezTo>
                <a:cubicBezTo>
                  <a:pt x="19021" y="4597"/>
                  <a:pt x="19027" y="4582"/>
                  <a:pt x="19032" y="4566"/>
                </a:cubicBezTo>
                <a:cubicBezTo>
                  <a:pt x="19040" y="4539"/>
                  <a:pt x="19021" y="4508"/>
                  <a:pt x="18995" y="4500"/>
                </a:cubicBezTo>
                <a:cubicBezTo>
                  <a:pt x="18991" y="4499"/>
                  <a:pt x="18986" y="4499"/>
                  <a:pt x="18982" y="4499"/>
                </a:cubicBezTo>
                <a:close/>
                <a:moveTo>
                  <a:pt x="13604" y="4563"/>
                </a:moveTo>
                <a:cubicBezTo>
                  <a:pt x="13577" y="4563"/>
                  <a:pt x="13553" y="4599"/>
                  <a:pt x="13577" y="4624"/>
                </a:cubicBezTo>
                <a:lnTo>
                  <a:pt x="13593" y="4640"/>
                </a:lnTo>
                <a:cubicBezTo>
                  <a:pt x="13600" y="4647"/>
                  <a:pt x="13608" y="4650"/>
                  <a:pt x="13616" y="4650"/>
                </a:cubicBezTo>
                <a:cubicBezTo>
                  <a:pt x="13644" y="4650"/>
                  <a:pt x="13668" y="4614"/>
                  <a:pt x="13643" y="4590"/>
                </a:cubicBezTo>
                <a:lnTo>
                  <a:pt x="13627" y="4574"/>
                </a:lnTo>
                <a:cubicBezTo>
                  <a:pt x="13620" y="4566"/>
                  <a:pt x="13612" y="4563"/>
                  <a:pt x="13604" y="4563"/>
                </a:cubicBezTo>
                <a:close/>
                <a:moveTo>
                  <a:pt x="2519" y="4576"/>
                </a:moveTo>
                <a:cubicBezTo>
                  <a:pt x="2451" y="4576"/>
                  <a:pt x="2451" y="4682"/>
                  <a:pt x="2519" y="4683"/>
                </a:cubicBezTo>
                <a:cubicBezTo>
                  <a:pt x="2588" y="4683"/>
                  <a:pt x="2588" y="4576"/>
                  <a:pt x="2519" y="4576"/>
                </a:cubicBezTo>
                <a:close/>
                <a:moveTo>
                  <a:pt x="21520" y="4629"/>
                </a:moveTo>
                <a:cubicBezTo>
                  <a:pt x="21474" y="4629"/>
                  <a:pt x="21474" y="4700"/>
                  <a:pt x="21520" y="4700"/>
                </a:cubicBezTo>
                <a:cubicBezTo>
                  <a:pt x="21565" y="4700"/>
                  <a:pt x="21564" y="4629"/>
                  <a:pt x="21520" y="4629"/>
                </a:cubicBezTo>
                <a:close/>
                <a:moveTo>
                  <a:pt x="20017" y="4611"/>
                </a:moveTo>
                <a:cubicBezTo>
                  <a:pt x="19990" y="4611"/>
                  <a:pt x="19966" y="4647"/>
                  <a:pt x="19992" y="4671"/>
                </a:cubicBezTo>
                <a:cubicBezTo>
                  <a:pt x="20001" y="4682"/>
                  <a:pt x="20011" y="4691"/>
                  <a:pt x="20022" y="4702"/>
                </a:cubicBezTo>
                <a:cubicBezTo>
                  <a:pt x="20029" y="4709"/>
                  <a:pt x="20037" y="4712"/>
                  <a:pt x="20045" y="4712"/>
                </a:cubicBezTo>
                <a:cubicBezTo>
                  <a:pt x="20072" y="4712"/>
                  <a:pt x="20096" y="4676"/>
                  <a:pt x="20071" y="4651"/>
                </a:cubicBezTo>
                <a:lnTo>
                  <a:pt x="20041" y="4621"/>
                </a:lnTo>
                <a:cubicBezTo>
                  <a:pt x="20033" y="4614"/>
                  <a:pt x="20025" y="4611"/>
                  <a:pt x="20017" y="4611"/>
                </a:cubicBezTo>
                <a:close/>
                <a:moveTo>
                  <a:pt x="4593" y="4630"/>
                </a:moveTo>
                <a:cubicBezTo>
                  <a:pt x="4575" y="4630"/>
                  <a:pt x="4557" y="4642"/>
                  <a:pt x="4556" y="4665"/>
                </a:cubicBezTo>
                <a:lnTo>
                  <a:pt x="4556" y="4681"/>
                </a:lnTo>
                <a:cubicBezTo>
                  <a:pt x="4556" y="4703"/>
                  <a:pt x="4574" y="4714"/>
                  <a:pt x="4592" y="4714"/>
                </a:cubicBezTo>
                <a:cubicBezTo>
                  <a:pt x="4610" y="4714"/>
                  <a:pt x="4628" y="4703"/>
                  <a:pt x="4628" y="4681"/>
                </a:cubicBezTo>
                <a:lnTo>
                  <a:pt x="4628" y="4665"/>
                </a:lnTo>
                <a:cubicBezTo>
                  <a:pt x="4628" y="4642"/>
                  <a:pt x="4610" y="4630"/>
                  <a:pt x="4593" y="4630"/>
                </a:cubicBezTo>
                <a:close/>
                <a:moveTo>
                  <a:pt x="18304" y="4591"/>
                </a:moveTo>
                <a:cubicBezTo>
                  <a:pt x="18277" y="4591"/>
                  <a:pt x="18254" y="4627"/>
                  <a:pt x="18279" y="4651"/>
                </a:cubicBezTo>
                <a:cubicBezTo>
                  <a:pt x="18299" y="4671"/>
                  <a:pt x="18320" y="4691"/>
                  <a:pt x="18338" y="4712"/>
                </a:cubicBezTo>
                <a:cubicBezTo>
                  <a:pt x="18346" y="4719"/>
                  <a:pt x="18354" y="4722"/>
                  <a:pt x="18362" y="4722"/>
                </a:cubicBezTo>
                <a:cubicBezTo>
                  <a:pt x="18390" y="4722"/>
                  <a:pt x="18414" y="4686"/>
                  <a:pt x="18389" y="4662"/>
                </a:cubicBezTo>
                <a:cubicBezTo>
                  <a:pt x="18369" y="4642"/>
                  <a:pt x="18349" y="4621"/>
                  <a:pt x="18328" y="4602"/>
                </a:cubicBezTo>
                <a:cubicBezTo>
                  <a:pt x="18320" y="4594"/>
                  <a:pt x="18312" y="4591"/>
                  <a:pt x="18304" y="4591"/>
                </a:cubicBezTo>
                <a:close/>
                <a:moveTo>
                  <a:pt x="20708" y="4624"/>
                </a:moveTo>
                <a:cubicBezTo>
                  <a:pt x="20638" y="4624"/>
                  <a:pt x="20638" y="4731"/>
                  <a:pt x="20708" y="4731"/>
                </a:cubicBezTo>
                <a:cubicBezTo>
                  <a:pt x="20776" y="4731"/>
                  <a:pt x="20777" y="4624"/>
                  <a:pt x="20708" y="4624"/>
                </a:cubicBezTo>
                <a:close/>
                <a:moveTo>
                  <a:pt x="5279" y="4626"/>
                </a:moveTo>
                <a:cubicBezTo>
                  <a:pt x="5211" y="4628"/>
                  <a:pt x="5210" y="4734"/>
                  <a:pt x="5279" y="4734"/>
                </a:cubicBezTo>
                <a:lnTo>
                  <a:pt x="5295" y="4734"/>
                </a:lnTo>
                <a:cubicBezTo>
                  <a:pt x="5364" y="4734"/>
                  <a:pt x="5364" y="4626"/>
                  <a:pt x="5295" y="4626"/>
                </a:cubicBezTo>
                <a:close/>
                <a:moveTo>
                  <a:pt x="16308" y="4663"/>
                </a:moveTo>
                <a:cubicBezTo>
                  <a:pt x="16294" y="4663"/>
                  <a:pt x="16280" y="4670"/>
                  <a:pt x="16275" y="4687"/>
                </a:cubicBezTo>
                <a:cubicBezTo>
                  <a:pt x="16269" y="4703"/>
                  <a:pt x="16264" y="4717"/>
                  <a:pt x="16259" y="4731"/>
                </a:cubicBezTo>
                <a:cubicBezTo>
                  <a:pt x="16251" y="4758"/>
                  <a:pt x="16272" y="4775"/>
                  <a:pt x="16294" y="4775"/>
                </a:cubicBezTo>
                <a:cubicBezTo>
                  <a:pt x="16308" y="4775"/>
                  <a:pt x="16322" y="4768"/>
                  <a:pt x="16327" y="4751"/>
                </a:cubicBezTo>
                <a:cubicBezTo>
                  <a:pt x="16332" y="4735"/>
                  <a:pt x="16338" y="4720"/>
                  <a:pt x="16343" y="4707"/>
                </a:cubicBezTo>
                <a:cubicBezTo>
                  <a:pt x="16352" y="4680"/>
                  <a:pt x="16330" y="4663"/>
                  <a:pt x="16308" y="4663"/>
                </a:cubicBezTo>
                <a:close/>
                <a:moveTo>
                  <a:pt x="10044" y="4670"/>
                </a:moveTo>
                <a:cubicBezTo>
                  <a:pt x="10003" y="4670"/>
                  <a:pt x="9967" y="4723"/>
                  <a:pt x="10004" y="4760"/>
                </a:cubicBezTo>
                <a:lnTo>
                  <a:pt x="10019" y="4776"/>
                </a:lnTo>
                <a:cubicBezTo>
                  <a:pt x="10031" y="4787"/>
                  <a:pt x="10043" y="4792"/>
                  <a:pt x="10055" y="4792"/>
                </a:cubicBezTo>
                <a:cubicBezTo>
                  <a:pt x="10096" y="4792"/>
                  <a:pt x="10133" y="4739"/>
                  <a:pt x="10096" y="4702"/>
                </a:cubicBezTo>
                <a:lnTo>
                  <a:pt x="10080" y="4686"/>
                </a:lnTo>
                <a:cubicBezTo>
                  <a:pt x="10069" y="4675"/>
                  <a:pt x="10056" y="4670"/>
                  <a:pt x="10044" y="4670"/>
                </a:cubicBezTo>
                <a:close/>
                <a:moveTo>
                  <a:pt x="17704" y="4661"/>
                </a:moveTo>
                <a:cubicBezTo>
                  <a:pt x="17663" y="4661"/>
                  <a:pt x="17627" y="4714"/>
                  <a:pt x="17665" y="4752"/>
                </a:cubicBezTo>
                <a:cubicBezTo>
                  <a:pt x="17675" y="4762"/>
                  <a:pt x="17684" y="4773"/>
                  <a:pt x="17693" y="4782"/>
                </a:cubicBezTo>
                <a:cubicBezTo>
                  <a:pt x="17704" y="4794"/>
                  <a:pt x="17716" y="4799"/>
                  <a:pt x="17729" y="4799"/>
                </a:cubicBezTo>
                <a:cubicBezTo>
                  <a:pt x="17769" y="4799"/>
                  <a:pt x="17806" y="4745"/>
                  <a:pt x="17770" y="4708"/>
                </a:cubicBezTo>
                <a:cubicBezTo>
                  <a:pt x="17759" y="4697"/>
                  <a:pt x="17750" y="4687"/>
                  <a:pt x="17740" y="4678"/>
                </a:cubicBezTo>
                <a:cubicBezTo>
                  <a:pt x="17729" y="4666"/>
                  <a:pt x="17716" y="4661"/>
                  <a:pt x="17704" y="4661"/>
                </a:cubicBezTo>
                <a:close/>
                <a:moveTo>
                  <a:pt x="4247" y="4719"/>
                </a:moveTo>
                <a:cubicBezTo>
                  <a:pt x="4229" y="4719"/>
                  <a:pt x="4212" y="4731"/>
                  <a:pt x="4212" y="4754"/>
                </a:cubicBezTo>
                <a:lnTo>
                  <a:pt x="4212" y="4770"/>
                </a:lnTo>
                <a:cubicBezTo>
                  <a:pt x="4212" y="4792"/>
                  <a:pt x="4229" y="4803"/>
                  <a:pt x="4247" y="4803"/>
                </a:cubicBezTo>
                <a:cubicBezTo>
                  <a:pt x="4265" y="4803"/>
                  <a:pt x="4283" y="4792"/>
                  <a:pt x="4283" y="4770"/>
                </a:cubicBezTo>
                <a:lnTo>
                  <a:pt x="4283" y="4754"/>
                </a:lnTo>
                <a:cubicBezTo>
                  <a:pt x="4283" y="4731"/>
                  <a:pt x="4265" y="4719"/>
                  <a:pt x="4247" y="4719"/>
                </a:cubicBezTo>
                <a:close/>
                <a:moveTo>
                  <a:pt x="15045" y="4733"/>
                </a:moveTo>
                <a:cubicBezTo>
                  <a:pt x="15037" y="4733"/>
                  <a:pt x="15028" y="4736"/>
                  <a:pt x="15021" y="4744"/>
                </a:cubicBezTo>
                <a:lnTo>
                  <a:pt x="15005" y="4759"/>
                </a:lnTo>
                <a:cubicBezTo>
                  <a:pt x="14980" y="4784"/>
                  <a:pt x="15004" y="4819"/>
                  <a:pt x="15031" y="4819"/>
                </a:cubicBezTo>
                <a:cubicBezTo>
                  <a:pt x="15039" y="4819"/>
                  <a:pt x="15047" y="4816"/>
                  <a:pt x="15054" y="4808"/>
                </a:cubicBezTo>
                <a:lnTo>
                  <a:pt x="15070" y="4793"/>
                </a:lnTo>
                <a:cubicBezTo>
                  <a:pt x="15096" y="4769"/>
                  <a:pt x="15072" y="4733"/>
                  <a:pt x="15045" y="4733"/>
                </a:cubicBezTo>
                <a:close/>
                <a:moveTo>
                  <a:pt x="21071" y="4671"/>
                </a:moveTo>
                <a:cubicBezTo>
                  <a:pt x="21047" y="4671"/>
                  <a:pt x="21027" y="4687"/>
                  <a:pt x="21019" y="4710"/>
                </a:cubicBezTo>
                <a:cubicBezTo>
                  <a:pt x="21014" y="4725"/>
                  <a:pt x="21009" y="4740"/>
                  <a:pt x="21004" y="4755"/>
                </a:cubicBezTo>
                <a:cubicBezTo>
                  <a:pt x="20993" y="4782"/>
                  <a:pt x="21014" y="4814"/>
                  <a:pt x="21040" y="4820"/>
                </a:cubicBezTo>
                <a:cubicBezTo>
                  <a:pt x="21045" y="4821"/>
                  <a:pt x="21050" y="4822"/>
                  <a:pt x="21054" y="4822"/>
                </a:cubicBezTo>
                <a:cubicBezTo>
                  <a:pt x="21078" y="4822"/>
                  <a:pt x="21098" y="4805"/>
                  <a:pt x="21106" y="4783"/>
                </a:cubicBezTo>
                <a:cubicBezTo>
                  <a:pt x="21111" y="4770"/>
                  <a:pt x="21117" y="4754"/>
                  <a:pt x="21122" y="4739"/>
                </a:cubicBezTo>
                <a:cubicBezTo>
                  <a:pt x="21132" y="4712"/>
                  <a:pt x="21111" y="4681"/>
                  <a:pt x="21085" y="4673"/>
                </a:cubicBezTo>
                <a:cubicBezTo>
                  <a:pt x="21080" y="4672"/>
                  <a:pt x="21075" y="4671"/>
                  <a:pt x="21071" y="4671"/>
                </a:cubicBezTo>
                <a:close/>
                <a:moveTo>
                  <a:pt x="1992" y="4707"/>
                </a:moveTo>
                <a:cubicBezTo>
                  <a:pt x="1988" y="4707"/>
                  <a:pt x="1983" y="4707"/>
                  <a:pt x="1978" y="4709"/>
                </a:cubicBezTo>
                <a:cubicBezTo>
                  <a:pt x="1962" y="4714"/>
                  <a:pt x="1948" y="4719"/>
                  <a:pt x="1933" y="4725"/>
                </a:cubicBezTo>
                <a:cubicBezTo>
                  <a:pt x="1906" y="4734"/>
                  <a:pt x="1889" y="4761"/>
                  <a:pt x="1896" y="4791"/>
                </a:cubicBezTo>
                <a:cubicBezTo>
                  <a:pt x="1903" y="4813"/>
                  <a:pt x="1926" y="4829"/>
                  <a:pt x="1949" y="4829"/>
                </a:cubicBezTo>
                <a:cubicBezTo>
                  <a:pt x="1953" y="4829"/>
                  <a:pt x="1958" y="4829"/>
                  <a:pt x="1962" y="4827"/>
                </a:cubicBezTo>
                <a:cubicBezTo>
                  <a:pt x="1978" y="4822"/>
                  <a:pt x="1993" y="4817"/>
                  <a:pt x="2006" y="4812"/>
                </a:cubicBezTo>
                <a:cubicBezTo>
                  <a:pt x="2035" y="4802"/>
                  <a:pt x="2051" y="4775"/>
                  <a:pt x="2043" y="4746"/>
                </a:cubicBezTo>
                <a:cubicBezTo>
                  <a:pt x="2037" y="4724"/>
                  <a:pt x="2015" y="4707"/>
                  <a:pt x="1992" y="4707"/>
                </a:cubicBezTo>
                <a:close/>
                <a:moveTo>
                  <a:pt x="17133" y="4733"/>
                </a:moveTo>
                <a:cubicBezTo>
                  <a:pt x="17114" y="4733"/>
                  <a:pt x="17096" y="4743"/>
                  <a:pt x="17086" y="4760"/>
                </a:cubicBezTo>
                <a:cubicBezTo>
                  <a:pt x="17075" y="4776"/>
                  <a:pt x="17066" y="4791"/>
                  <a:pt x="17055" y="4804"/>
                </a:cubicBezTo>
                <a:cubicBezTo>
                  <a:pt x="17039" y="4829"/>
                  <a:pt x="17050" y="4865"/>
                  <a:pt x="17075" y="4878"/>
                </a:cubicBezTo>
                <a:cubicBezTo>
                  <a:pt x="17084" y="4883"/>
                  <a:pt x="17093" y="4885"/>
                  <a:pt x="17102" y="4885"/>
                </a:cubicBezTo>
                <a:cubicBezTo>
                  <a:pt x="17120" y="4885"/>
                  <a:pt x="17138" y="4875"/>
                  <a:pt x="17148" y="4859"/>
                </a:cubicBezTo>
                <a:cubicBezTo>
                  <a:pt x="17159" y="4843"/>
                  <a:pt x="17168" y="4828"/>
                  <a:pt x="17179" y="4814"/>
                </a:cubicBezTo>
                <a:cubicBezTo>
                  <a:pt x="17194" y="4791"/>
                  <a:pt x="17184" y="4755"/>
                  <a:pt x="17159" y="4740"/>
                </a:cubicBezTo>
                <a:cubicBezTo>
                  <a:pt x="17150" y="4735"/>
                  <a:pt x="17141" y="4733"/>
                  <a:pt x="17133" y="4733"/>
                </a:cubicBezTo>
                <a:close/>
                <a:moveTo>
                  <a:pt x="13077" y="4789"/>
                </a:moveTo>
                <a:cubicBezTo>
                  <a:pt x="13060" y="4789"/>
                  <a:pt x="13042" y="4800"/>
                  <a:pt x="13042" y="4823"/>
                </a:cubicBezTo>
                <a:lnTo>
                  <a:pt x="13042" y="4854"/>
                </a:lnTo>
                <a:cubicBezTo>
                  <a:pt x="13042" y="4876"/>
                  <a:pt x="13060" y="4887"/>
                  <a:pt x="13077" y="4887"/>
                </a:cubicBezTo>
                <a:cubicBezTo>
                  <a:pt x="13095" y="4887"/>
                  <a:pt x="13113" y="4876"/>
                  <a:pt x="13113" y="4854"/>
                </a:cubicBezTo>
                <a:lnTo>
                  <a:pt x="13113" y="4823"/>
                </a:lnTo>
                <a:cubicBezTo>
                  <a:pt x="13113" y="4800"/>
                  <a:pt x="13095" y="4789"/>
                  <a:pt x="13077" y="4789"/>
                </a:cubicBezTo>
                <a:close/>
                <a:moveTo>
                  <a:pt x="7626" y="4791"/>
                </a:moveTo>
                <a:cubicBezTo>
                  <a:pt x="7616" y="4791"/>
                  <a:pt x="7605" y="4796"/>
                  <a:pt x="7598" y="4810"/>
                </a:cubicBezTo>
                <a:cubicBezTo>
                  <a:pt x="7593" y="4820"/>
                  <a:pt x="7588" y="4829"/>
                  <a:pt x="7583" y="4840"/>
                </a:cubicBezTo>
                <a:cubicBezTo>
                  <a:pt x="7568" y="4868"/>
                  <a:pt x="7593" y="4894"/>
                  <a:pt x="7617" y="4894"/>
                </a:cubicBezTo>
                <a:cubicBezTo>
                  <a:pt x="7627" y="4894"/>
                  <a:pt x="7638" y="4889"/>
                  <a:pt x="7645" y="4876"/>
                </a:cubicBezTo>
                <a:cubicBezTo>
                  <a:pt x="7650" y="4865"/>
                  <a:pt x="7655" y="4856"/>
                  <a:pt x="7660" y="4845"/>
                </a:cubicBezTo>
                <a:cubicBezTo>
                  <a:pt x="7675" y="4817"/>
                  <a:pt x="7650" y="4791"/>
                  <a:pt x="7626" y="4791"/>
                </a:cubicBezTo>
                <a:close/>
                <a:moveTo>
                  <a:pt x="689" y="4754"/>
                </a:moveTo>
                <a:cubicBezTo>
                  <a:pt x="668" y="4754"/>
                  <a:pt x="646" y="4772"/>
                  <a:pt x="652" y="4798"/>
                </a:cubicBezTo>
                <a:cubicBezTo>
                  <a:pt x="657" y="4823"/>
                  <a:pt x="661" y="4848"/>
                  <a:pt x="665" y="4872"/>
                </a:cubicBezTo>
                <a:cubicBezTo>
                  <a:pt x="669" y="4891"/>
                  <a:pt x="683" y="4899"/>
                  <a:pt x="697" y="4899"/>
                </a:cubicBezTo>
                <a:cubicBezTo>
                  <a:pt x="718" y="4899"/>
                  <a:pt x="740" y="4882"/>
                  <a:pt x="734" y="4855"/>
                </a:cubicBezTo>
                <a:cubicBezTo>
                  <a:pt x="728" y="4829"/>
                  <a:pt x="723" y="4804"/>
                  <a:pt x="720" y="4780"/>
                </a:cubicBezTo>
                <a:cubicBezTo>
                  <a:pt x="716" y="4762"/>
                  <a:pt x="703" y="4754"/>
                  <a:pt x="689" y="4754"/>
                </a:cubicBezTo>
                <a:close/>
                <a:moveTo>
                  <a:pt x="11874" y="4783"/>
                </a:moveTo>
                <a:cubicBezTo>
                  <a:pt x="11847" y="4783"/>
                  <a:pt x="11820" y="4800"/>
                  <a:pt x="11820" y="4835"/>
                </a:cubicBezTo>
                <a:lnTo>
                  <a:pt x="11820" y="4850"/>
                </a:lnTo>
                <a:cubicBezTo>
                  <a:pt x="11820" y="4885"/>
                  <a:pt x="11847" y="4902"/>
                  <a:pt x="11874" y="4902"/>
                </a:cubicBezTo>
                <a:cubicBezTo>
                  <a:pt x="11900" y="4902"/>
                  <a:pt x="11927" y="4885"/>
                  <a:pt x="11927" y="4850"/>
                </a:cubicBezTo>
                <a:lnTo>
                  <a:pt x="11927" y="4835"/>
                </a:lnTo>
                <a:cubicBezTo>
                  <a:pt x="11927" y="4800"/>
                  <a:pt x="11900" y="4783"/>
                  <a:pt x="11874" y="4783"/>
                </a:cubicBezTo>
                <a:close/>
                <a:moveTo>
                  <a:pt x="15512" y="4807"/>
                </a:moveTo>
                <a:cubicBezTo>
                  <a:pt x="15489" y="4807"/>
                  <a:pt x="15464" y="4833"/>
                  <a:pt x="15479" y="4861"/>
                </a:cubicBezTo>
                <a:cubicBezTo>
                  <a:pt x="15484" y="4871"/>
                  <a:pt x="15489" y="4881"/>
                  <a:pt x="15494" y="4891"/>
                </a:cubicBezTo>
                <a:cubicBezTo>
                  <a:pt x="15501" y="4904"/>
                  <a:pt x="15511" y="4909"/>
                  <a:pt x="15522" y="4909"/>
                </a:cubicBezTo>
                <a:cubicBezTo>
                  <a:pt x="15545" y="4909"/>
                  <a:pt x="15570" y="4884"/>
                  <a:pt x="15556" y="4856"/>
                </a:cubicBezTo>
                <a:cubicBezTo>
                  <a:pt x="15551" y="4845"/>
                  <a:pt x="15546" y="4836"/>
                  <a:pt x="15540" y="4825"/>
                </a:cubicBezTo>
                <a:cubicBezTo>
                  <a:pt x="15534" y="4812"/>
                  <a:pt x="15523" y="4807"/>
                  <a:pt x="15512" y="4807"/>
                </a:cubicBezTo>
                <a:close/>
                <a:moveTo>
                  <a:pt x="22029" y="4842"/>
                </a:moveTo>
                <a:cubicBezTo>
                  <a:pt x="22011" y="4842"/>
                  <a:pt x="21994" y="4854"/>
                  <a:pt x="21994" y="4877"/>
                </a:cubicBezTo>
                <a:lnTo>
                  <a:pt x="21994" y="4892"/>
                </a:lnTo>
                <a:cubicBezTo>
                  <a:pt x="21994" y="4915"/>
                  <a:pt x="22011" y="4927"/>
                  <a:pt x="22029" y="4927"/>
                </a:cubicBezTo>
                <a:cubicBezTo>
                  <a:pt x="22047" y="4927"/>
                  <a:pt x="22065" y="4915"/>
                  <a:pt x="22065" y="4892"/>
                </a:cubicBezTo>
                <a:lnTo>
                  <a:pt x="22065" y="4877"/>
                </a:lnTo>
                <a:cubicBezTo>
                  <a:pt x="22065" y="4854"/>
                  <a:pt x="22047" y="4842"/>
                  <a:pt x="22029" y="4842"/>
                </a:cubicBezTo>
                <a:close/>
                <a:moveTo>
                  <a:pt x="13858" y="4880"/>
                </a:moveTo>
                <a:cubicBezTo>
                  <a:pt x="13812" y="4880"/>
                  <a:pt x="13812" y="4950"/>
                  <a:pt x="13858" y="4950"/>
                </a:cubicBezTo>
                <a:cubicBezTo>
                  <a:pt x="13904" y="4950"/>
                  <a:pt x="13904" y="4880"/>
                  <a:pt x="13858" y="4880"/>
                </a:cubicBezTo>
                <a:close/>
                <a:moveTo>
                  <a:pt x="12506" y="4786"/>
                </a:moveTo>
                <a:cubicBezTo>
                  <a:pt x="12489" y="4786"/>
                  <a:pt x="12471" y="4797"/>
                  <a:pt x="12471" y="4820"/>
                </a:cubicBezTo>
                <a:lnTo>
                  <a:pt x="12471" y="4927"/>
                </a:lnTo>
                <a:cubicBezTo>
                  <a:pt x="12470" y="4949"/>
                  <a:pt x="12488" y="4961"/>
                  <a:pt x="12505" y="4961"/>
                </a:cubicBezTo>
                <a:cubicBezTo>
                  <a:pt x="12523" y="4961"/>
                  <a:pt x="12541" y="4949"/>
                  <a:pt x="12542" y="4927"/>
                </a:cubicBezTo>
                <a:lnTo>
                  <a:pt x="12542" y="4820"/>
                </a:lnTo>
                <a:cubicBezTo>
                  <a:pt x="12542" y="4797"/>
                  <a:pt x="12524" y="4786"/>
                  <a:pt x="12506" y="4786"/>
                </a:cubicBezTo>
                <a:close/>
                <a:moveTo>
                  <a:pt x="24391" y="4833"/>
                </a:moveTo>
                <a:cubicBezTo>
                  <a:pt x="24368" y="4833"/>
                  <a:pt x="24346" y="4849"/>
                  <a:pt x="24339" y="4871"/>
                </a:cubicBezTo>
                <a:cubicBezTo>
                  <a:pt x="24334" y="4886"/>
                  <a:pt x="24329" y="4902"/>
                  <a:pt x="24323" y="4916"/>
                </a:cubicBezTo>
                <a:cubicBezTo>
                  <a:pt x="24313" y="4944"/>
                  <a:pt x="24334" y="4975"/>
                  <a:pt x="24360" y="4981"/>
                </a:cubicBezTo>
                <a:cubicBezTo>
                  <a:pt x="24365" y="4983"/>
                  <a:pt x="24369" y="4983"/>
                  <a:pt x="24374" y="4983"/>
                </a:cubicBezTo>
                <a:cubicBezTo>
                  <a:pt x="24397" y="4983"/>
                  <a:pt x="24418" y="4967"/>
                  <a:pt x="24425" y="4945"/>
                </a:cubicBezTo>
                <a:cubicBezTo>
                  <a:pt x="24430" y="4930"/>
                  <a:pt x="24435" y="4914"/>
                  <a:pt x="24441" y="4901"/>
                </a:cubicBezTo>
                <a:cubicBezTo>
                  <a:pt x="24451" y="4872"/>
                  <a:pt x="24430" y="4841"/>
                  <a:pt x="24404" y="4835"/>
                </a:cubicBezTo>
                <a:cubicBezTo>
                  <a:pt x="24400" y="4834"/>
                  <a:pt x="24395" y="4833"/>
                  <a:pt x="24391" y="4833"/>
                </a:cubicBezTo>
                <a:close/>
                <a:moveTo>
                  <a:pt x="4756" y="4900"/>
                </a:moveTo>
                <a:cubicBezTo>
                  <a:pt x="4748" y="4900"/>
                  <a:pt x="4740" y="4903"/>
                  <a:pt x="4732" y="4911"/>
                </a:cubicBezTo>
                <a:lnTo>
                  <a:pt x="4717" y="4927"/>
                </a:lnTo>
                <a:cubicBezTo>
                  <a:pt x="4691" y="4952"/>
                  <a:pt x="4715" y="4987"/>
                  <a:pt x="4742" y="4987"/>
                </a:cubicBezTo>
                <a:cubicBezTo>
                  <a:pt x="4750" y="4987"/>
                  <a:pt x="4759" y="4984"/>
                  <a:pt x="4766" y="4976"/>
                </a:cubicBezTo>
                <a:lnTo>
                  <a:pt x="4782" y="4960"/>
                </a:lnTo>
                <a:cubicBezTo>
                  <a:pt x="4806" y="4936"/>
                  <a:pt x="4783" y="4900"/>
                  <a:pt x="4756" y="4900"/>
                </a:cubicBezTo>
                <a:close/>
                <a:moveTo>
                  <a:pt x="6210" y="4918"/>
                </a:moveTo>
                <a:cubicBezTo>
                  <a:pt x="6164" y="4918"/>
                  <a:pt x="6164" y="4990"/>
                  <a:pt x="6210" y="4990"/>
                </a:cubicBezTo>
                <a:lnTo>
                  <a:pt x="6226" y="4990"/>
                </a:lnTo>
                <a:cubicBezTo>
                  <a:pt x="6272" y="4990"/>
                  <a:pt x="6272" y="4918"/>
                  <a:pt x="6226" y="4918"/>
                </a:cubicBezTo>
                <a:close/>
                <a:moveTo>
                  <a:pt x="19955" y="4911"/>
                </a:moveTo>
                <a:cubicBezTo>
                  <a:pt x="19938" y="4911"/>
                  <a:pt x="19920" y="4922"/>
                  <a:pt x="19920" y="4945"/>
                </a:cubicBezTo>
                <a:lnTo>
                  <a:pt x="19920" y="4960"/>
                </a:lnTo>
                <a:cubicBezTo>
                  <a:pt x="19920" y="4983"/>
                  <a:pt x="19938" y="4995"/>
                  <a:pt x="19956" y="4995"/>
                </a:cubicBezTo>
                <a:cubicBezTo>
                  <a:pt x="19974" y="4995"/>
                  <a:pt x="19992" y="4983"/>
                  <a:pt x="19992" y="4960"/>
                </a:cubicBezTo>
                <a:lnTo>
                  <a:pt x="19992" y="4945"/>
                </a:lnTo>
                <a:cubicBezTo>
                  <a:pt x="19992" y="4922"/>
                  <a:pt x="19973" y="4911"/>
                  <a:pt x="19955" y="4911"/>
                </a:cubicBezTo>
                <a:close/>
                <a:moveTo>
                  <a:pt x="6826" y="4876"/>
                </a:moveTo>
                <a:cubicBezTo>
                  <a:pt x="6803" y="4876"/>
                  <a:pt x="6780" y="4892"/>
                  <a:pt x="6775" y="4914"/>
                </a:cubicBezTo>
                <a:cubicBezTo>
                  <a:pt x="6766" y="4944"/>
                  <a:pt x="6783" y="4971"/>
                  <a:pt x="6812" y="4980"/>
                </a:cubicBezTo>
                <a:cubicBezTo>
                  <a:pt x="6827" y="4986"/>
                  <a:pt x="6841" y="4991"/>
                  <a:pt x="6856" y="4995"/>
                </a:cubicBezTo>
                <a:cubicBezTo>
                  <a:pt x="6860" y="4996"/>
                  <a:pt x="6865" y="4997"/>
                  <a:pt x="6869" y="4997"/>
                </a:cubicBezTo>
                <a:cubicBezTo>
                  <a:pt x="6893" y="4997"/>
                  <a:pt x="6916" y="4980"/>
                  <a:pt x="6922" y="4958"/>
                </a:cubicBezTo>
                <a:cubicBezTo>
                  <a:pt x="6929" y="4929"/>
                  <a:pt x="6912" y="4901"/>
                  <a:pt x="6885" y="4892"/>
                </a:cubicBezTo>
                <a:cubicBezTo>
                  <a:pt x="6869" y="4887"/>
                  <a:pt x="6855" y="4882"/>
                  <a:pt x="6840" y="4878"/>
                </a:cubicBezTo>
                <a:cubicBezTo>
                  <a:pt x="6836" y="4876"/>
                  <a:pt x="6831" y="4876"/>
                  <a:pt x="6826" y="4876"/>
                </a:cubicBezTo>
                <a:close/>
                <a:moveTo>
                  <a:pt x="3477" y="4925"/>
                </a:moveTo>
                <a:cubicBezTo>
                  <a:pt x="3466" y="4925"/>
                  <a:pt x="3456" y="4930"/>
                  <a:pt x="3449" y="4944"/>
                </a:cubicBezTo>
                <a:cubicBezTo>
                  <a:pt x="3444" y="4954"/>
                  <a:pt x="3438" y="4964"/>
                  <a:pt x="3433" y="4974"/>
                </a:cubicBezTo>
                <a:cubicBezTo>
                  <a:pt x="3419" y="5001"/>
                  <a:pt x="3443" y="5027"/>
                  <a:pt x="3466" y="5027"/>
                </a:cubicBezTo>
                <a:cubicBezTo>
                  <a:pt x="3477" y="5027"/>
                  <a:pt x="3487" y="5021"/>
                  <a:pt x="3494" y="5009"/>
                </a:cubicBezTo>
                <a:cubicBezTo>
                  <a:pt x="3499" y="4998"/>
                  <a:pt x="3504" y="4990"/>
                  <a:pt x="3510" y="4979"/>
                </a:cubicBezTo>
                <a:cubicBezTo>
                  <a:pt x="3524" y="4951"/>
                  <a:pt x="3500" y="4925"/>
                  <a:pt x="3477" y="4925"/>
                </a:cubicBezTo>
                <a:close/>
                <a:moveTo>
                  <a:pt x="14366" y="4957"/>
                </a:moveTo>
                <a:cubicBezTo>
                  <a:pt x="14356" y="4957"/>
                  <a:pt x="14348" y="4962"/>
                  <a:pt x="14342" y="4970"/>
                </a:cubicBezTo>
                <a:cubicBezTo>
                  <a:pt x="14340" y="4970"/>
                  <a:pt x="14339" y="4969"/>
                  <a:pt x="14337" y="4969"/>
                </a:cubicBezTo>
                <a:cubicBezTo>
                  <a:pt x="14303" y="4969"/>
                  <a:pt x="14290" y="5028"/>
                  <a:pt x="14330" y="5040"/>
                </a:cubicBezTo>
                <a:cubicBezTo>
                  <a:pt x="14337" y="5042"/>
                  <a:pt x="14343" y="5043"/>
                  <a:pt x="14348" y="5043"/>
                </a:cubicBezTo>
                <a:cubicBezTo>
                  <a:pt x="14373" y="5043"/>
                  <a:pt x="14394" y="5026"/>
                  <a:pt x="14404" y="5002"/>
                </a:cubicBezTo>
                <a:cubicBezTo>
                  <a:pt x="14411" y="4984"/>
                  <a:pt x="14396" y="4964"/>
                  <a:pt x="14379" y="4959"/>
                </a:cubicBezTo>
                <a:cubicBezTo>
                  <a:pt x="14374" y="4958"/>
                  <a:pt x="14370" y="4957"/>
                  <a:pt x="14366" y="4957"/>
                </a:cubicBezTo>
                <a:close/>
                <a:moveTo>
                  <a:pt x="9006" y="4942"/>
                </a:moveTo>
                <a:cubicBezTo>
                  <a:pt x="8983" y="4942"/>
                  <a:pt x="8958" y="4967"/>
                  <a:pt x="8972" y="4996"/>
                </a:cubicBezTo>
                <a:cubicBezTo>
                  <a:pt x="8977" y="5006"/>
                  <a:pt x="8982" y="5016"/>
                  <a:pt x="8988" y="5026"/>
                </a:cubicBezTo>
                <a:cubicBezTo>
                  <a:pt x="8994" y="5039"/>
                  <a:pt x="9005" y="5044"/>
                  <a:pt x="9015" y="5044"/>
                </a:cubicBezTo>
                <a:cubicBezTo>
                  <a:pt x="9039" y="5044"/>
                  <a:pt x="9064" y="5019"/>
                  <a:pt x="9049" y="4991"/>
                </a:cubicBezTo>
                <a:cubicBezTo>
                  <a:pt x="9044" y="4980"/>
                  <a:pt x="9039" y="4971"/>
                  <a:pt x="9034" y="4960"/>
                </a:cubicBezTo>
                <a:cubicBezTo>
                  <a:pt x="9027" y="4947"/>
                  <a:pt x="9017" y="4942"/>
                  <a:pt x="9006" y="4942"/>
                </a:cubicBezTo>
                <a:close/>
                <a:moveTo>
                  <a:pt x="11334" y="4975"/>
                </a:moveTo>
                <a:cubicBezTo>
                  <a:pt x="11265" y="4975"/>
                  <a:pt x="11265" y="5082"/>
                  <a:pt x="11334" y="5082"/>
                </a:cubicBezTo>
                <a:cubicBezTo>
                  <a:pt x="11402" y="5082"/>
                  <a:pt x="11402" y="4975"/>
                  <a:pt x="11334" y="4975"/>
                </a:cubicBezTo>
                <a:close/>
                <a:moveTo>
                  <a:pt x="15817" y="5019"/>
                </a:moveTo>
                <a:cubicBezTo>
                  <a:pt x="15811" y="5019"/>
                  <a:pt x="15806" y="5020"/>
                  <a:pt x="15800" y="5021"/>
                </a:cubicBezTo>
                <a:cubicBezTo>
                  <a:pt x="15759" y="5030"/>
                  <a:pt x="15771" y="5089"/>
                  <a:pt x="15809" y="5090"/>
                </a:cubicBezTo>
                <a:cubicBezTo>
                  <a:pt x="15815" y="5100"/>
                  <a:pt x="15827" y="5106"/>
                  <a:pt x="15838" y="5106"/>
                </a:cubicBezTo>
                <a:cubicBezTo>
                  <a:pt x="15845" y="5106"/>
                  <a:pt x="15851" y="5104"/>
                  <a:pt x="15856" y="5101"/>
                </a:cubicBezTo>
                <a:cubicBezTo>
                  <a:pt x="15874" y="5090"/>
                  <a:pt x="15877" y="5069"/>
                  <a:pt x="15869" y="5053"/>
                </a:cubicBezTo>
                <a:cubicBezTo>
                  <a:pt x="15858" y="5030"/>
                  <a:pt x="15838" y="5019"/>
                  <a:pt x="15817" y="5019"/>
                </a:cubicBezTo>
                <a:close/>
                <a:moveTo>
                  <a:pt x="13406" y="5030"/>
                </a:moveTo>
                <a:cubicBezTo>
                  <a:pt x="13389" y="5030"/>
                  <a:pt x="13371" y="5041"/>
                  <a:pt x="13371" y="5064"/>
                </a:cubicBezTo>
                <a:lnTo>
                  <a:pt x="13371" y="5080"/>
                </a:lnTo>
                <a:cubicBezTo>
                  <a:pt x="13371" y="5103"/>
                  <a:pt x="13388" y="5114"/>
                  <a:pt x="13406" y="5114"/>
                </a:cubicBezTo>
                <a:cubicBezTo>
                  <a:pt x="13423" y="5114"/>
                  <a:pt x="13441" y="5103"/>
                  <a:pt x="13441" y="5080"/>
                </a:cubicBezTo>
                <a:lnTo>
                  <a:pt x="13441" y="5064"/>
                </a:lnTo>
                <a:cubicBezTo>
                  <a:pt x="13441" y="5041"/>
                  <a:pt x="13424" y="5030"/>
                  <a:pt x="13406" y="5030"/>
                </a:cubicBezTo>
                <a:close/>
                <a:moveTo>
                  <a:pt x="16135" y="5019"/>
                </a:moveTo>
                <a:cubicBezTo>
                  <a:pt x="16124" y="5019"/>
                  <a:pt x="16114" y="5025"/>
                  <a:pt x="16107" y="5038"/>
                </a:cubicBezTo>
                <a:cubicBezTo>
                  <a:pt x="16102" y="5048"/>
                  <a:pt x="16097" y="5058"/>
                  <a:pt x="16091" y="5068"/>
                </a:cubicBezTo>
                <a:cubicBezTo>
                  <a:pt x="16077" y="5096"/>
                  <a:pt x="16102" y="5121"/>
                  <a:pt x="16125" y="5121"/>
                </a:cubicBezTo>
                <a:cubicBezTo>
                  <a:pt x="16136" y="5121"/>
                  <a:pt x="16147" y="5116"/>
                  <a:pt x="16153" y="5103"/>
                </a:cubicBezTo>
                <a:cubicBezTo>
                  <a:pt x="16158" y="5092"/>
                  <a:pt x="16164" y="5082"/>
                  <a:pt x="16169" y="5074"/>
                </a:cubicBezTo>
                <a:cubicBezTo>
                  <a:pt x="16183" y="5045"/>
                  <a:pt x="16159" y="5019"/>
                  <a:pt x="16135" y="5019"/>
                </a:cubicBezTo>
                <a:close/>
                <a:moveTo>
                  <a:pt x="491" y="5024"/>
                </a:moveTo>
                <a:cubicBezTo>
                  <a:pt x="468" y="5024"/>
                  <a:pt x="444" y="5049"/>
                  <a:pt x="458" y="5077"/>
                </a:cubicBezTo>
                <a:cubicBezTo>
                  <a:pt x="463" y="5087"/>
                  <a:pt x="469" y="5097"/>
                  <a:pt x="474" y="5107"/>
                </a:cubicBezTo>
                <a:cubicBezTo>
                  <a:pt x="480" y="5120"/>
                  <a:pt x="491" y="5125"/>
                  <a:pt x="501" y="5125"/>
                </a:cubicBezTo>
                <a:cubicBezTo>
                  <a:pt x="525" y="5125"/>
                  <a:pt x="549" y="5100"/>
                  <a:pt x="535" y="5071"/>
                </a:cubicBezTo>
                <a:cubicBezTo>
                  <a:pt x="528" y="5061"/>
                  <a:pt x="524" y="5053"/>
                  <a:pt x="519" y="5042"/>
                </a:cubicBezTo>
                <a:cubicBezTo>
                  <a:pt x="512" y="5029"/>
                  <a:pt x="502" y="5024"/>
                  <a:pt x="491" y="5024"/>
                </a:cubicBezTo>
                <a:close/>
                <a:moveTo>
                  <a:pt x="70" y="5070"/>
                </a:moveTo>
                <a:cubicBezTo>
                  <a:pt x="57" y="5070"/>
                  <a:pt x="44" y="5089"/>
                  <a:pt x="57" y="5101"/>
                </a:cubicBezTo>
                <a:lnTo>
                  <a:pt x="102" y="5145"/>
                </a:lnTo>
                <a:cubicBezTo>
                  <a:pt x="105" y="5148"/>
                  <a:pt x="110" y="5150"/>
                  <a:pt x="113" y="5150"/>
                </a:cubicBezTo>
                <a:cubicBezTo>
                  <a:pt x="127" y="5150"/>
                  <a:pt x="138" y="5133"/>
                  <a:pt x="126" y="5121"/>
                </a:cubicBezTo>
                <a:lnTo>
                  <a:pt x="82" y="5076"/>
                </a:lnTo>
                <a:cubicBezTo>
                  <a:pt x="78" y="5072"/>
                  <a:pt x="74" y="5070"/>
                  <a:pt x="70" y="5070"/>
                </a:cubicBezTo>
                <a:close/>
                <a:moveTo>
                  <a:pt x="23276" y="5072"/>
                </a:moveTo>
                <a:cubicBezTo>
                  <a:pt x="23258" y="5072"/>
                  <a:pt x="23240" y="5084"/>
                  <a:pt x="23240" y="5107"/>
                </a:cubicBezTo>
                <a:lnTo>
                  <a:pt x="23240" y="5123"/>
                </a:lnTo>
                <a:cubicBezTo>
                  <a:pt x="23240" y="5146"/>
                  <a:pt x="23258" y="5157"/>
                  <a:pt x="23276" y="5157"/>
                </a:cubicBezTo>
                <a:cubicBezTo>
                  <a:pt x="23294" y="5157"/>
                  <a:pt x="23311" y="5146"/>
                  <a:pt x="23311" y="5123"/>
                </a:cubicBezTo>
                <a:lnTo>
                  <a:pt x="23311" y="5107"/>
                </a:lnTo>
                <a:cubicBezTo>
                  <a:pt x="23311" y="5084"/>
                  <a:pt x="23294" y="5072"/>
                  <a:pt x="23276" y="5072"/>
                </a:cubicBezTo>
                <a:close/>
                <a:moveTo>
                  <a:pt x="6729" y="5059"/>
                </a:moveTo>
                <a:cubicBezTo>
                  <a:pt x="6723" y="5059"/>
                  <a:pt x="6717" y="5061"/>
                  <a:pt x="6710" y="5065"/>
                </a:cubicBezTo>
                <a:cubicBezTo>
                  <a:pt x="6694" y="5076"/>
                  <a:pt x="6681" y="5085"/>
                  <a:pt x="6666" y="5096"/>
                </a:cubicBezTo>
                <a:cubicBezTo>
                  <a:pt x="6634" y="5117"/>
                  <a:pt x="6654" y="5163"/>
                  <a:pt x="6684" y="5163"/>
                </a:cubicBezTo>
                <a:cubicBezTo>
                  <a:pt x="6689" y="5163"/>
                  <a:pt x="6696" y="5161"/>
                  <a:pt x="6702" y="5157"/>
                </a:cubicBezTo>
                <a:cubicBezTo>
                  <a:pt x="6717" y="5147"/>
                  <a:pt x="6731" y="5137"/>
                  <a:pt x="6746" y="5127"/>
                </a:cubicBezTo>
                <a:cubicBezTo>
                  <a:pt x="6779" y="5106"/>
                  <a:pt x="6759" y="5059"/>
                  <a:pt x="6729" y="5059"/>
                </a:cubicBezTo>
                <a:close/>
                <a:moveTo>
                  <a:pt x="18209" y="5039"/>
                </a:moveTo>
                <a:cubicBezTo>
                  <a:pt x="18198" y="5039"/>
                  <a:pt x="18187" y="5045"/>
                  <a:pt x="18180" y="5058"/>
                </a:cubicBezTo>
                <a:cubicBezTo>
                  <a:pt x="18170" y="5077"/>
                  <a:pt x="18160" y="5098"/>
                  <a:pt x="18150" y="5118"/>
                </a:cubicBezTo>
                <a:cubicBezTo>
                  <a:pt x="18137" y="5146"/>
                  <a:pt x="18162" y="5172"/>
                  <a:pt x="18185" y="5172"/>
                </a:cubicBezTo>
                <a:cubicBezTo>
                  <a:pt x="18195" y="5172"/>
                  <a:pt x="18205" y="5166"/>
                  <a:pt x="18212" y="5153"/>
                </a:cubicBezTo>
                <a:cubicBezTo>
                  <a:pt x="18222" y="5133"/>
                  <a:pt x="18232" y="5112"/>
                  <a:pt x="18242" y="5092"/>
                </a:cubicBezTo>
                <a:cubicBezTo>
                  <a:pt x="18256" y="5064"/>
                  <a:pt x="18232" y="5039"/>
                  <a:pt x="18209" y="5039"/>
                </a:cubicBezTo>
                <a:close/>
                <a:moveTo>
                  <a:pt x="13062" y="5118"/>
                </a:moveTo>
                <a:cubicBezTo>
                  <a:pt x="13044" y="5118"/>
                  <a:pt x="13026" y="5129"/>
                  <a:pt x="13026" y="5152"/>
                </a:cubicBezTo>
                <a:lnTo>
                  <a:pt x="13026" y="5168"/>
                </a:lnTo>
                <a:cubicBezTo>
                  <a:pt x="13026" y="5191"/>
                  <a:pt x="13044" y="5202"/>
                  <a:pt x="13062" y="5202"/>
                </a:cubicBezTo>
                <a:cubicBezTo>
                  <a:pt x="13080" y="5202"/>
                  <a:pt x="13097" y="5191"/>
                  <a:pt x="13097" y="5168"/>
                </a:cubicBezTo>
                <a:lnTo>
                  <a:pt x="13097" y="5152"/>
                </a:lnTo>
                <a:cubicBezTo>
                  <a:pt x="13097" y="5129"/>
                  <a:pt x="13080" y="5118"/>
                  <a:pt x="13062" y="5118"/>
                </a:cubicBezTo>
                <a:close/>
                <a:moveTo>
                  <a:pt x="10805" y="5104"/>
                </a:moveTo>
                <a:cubicBezTo>
                  <a:pt x="10800" y="5104"/>
                  <a:pt x="10795" y="5104"/>
                  <a:pt x="10791" y="5106"/>
                </a:cubicBezTo>
                <a:cubicBezTo>
                  <a:pt x="10775" y="5111"/>
                  <a:pt x="10761" y="5116"/>
                  <a:pt x="10747" y="5122"/>
                </a:cubicBezTo>
                <a:cubicBezTo>
                  <a:pt x="10720" y="5131"/>
                  <a:pt x="10701" y="5158"/>
                  <a:pt x="10710" y="5187"/>
                </a:cubicBezTo>
                <a:cubicBezTo>
                  <a:pt x="10716" y="5208"/>
                  <a:pt x="10738" y="5226"/>
                  <a:pt x="10761" y="5226"/>
                </a:cubicBezTo>
                <a:cubicBezTo>
                  <a:pt x="10765" y="5226"/>
                  <a:pt x="10770" y="5225"/>
                  <a:pt x="10775" y="5223"/>
                </a:cubicBezTo>
                <a:cubicBezTo>
                  <a:pt x="10791" y="5218"/>
                  <a:pt x="10805" y="5213"/>
                  <a:pt x="10820" y="5208"/>
                </a:cubicBezTo>
                <a:cubicBezTo>
                  <a:pt x="10847" y="5199"/>
                  <a:pt x="10864" y="5171"/>
                  <a:pt x="10857" y="5143"/>
                </a:cubicBezTo>
                <a:cubicBezTo>
                  <a:pt x="10850" y="5121"/>
                  <a:pt x="10828" y="5104"/>
                  <a:pt x="10805" y="5104"/>
                </a:cubicBezTo>
                <a:close/>
                <a:moveTo>
                  <a:pt x="22296" y="5173"/>
                </a:moveTo>
                <a:cubicBezTo>
                  <a:pt x="22253" y="5173"/>
                  <a:pt x="22254" y="5243"/>
                  <a:pt x="22298" y="5243"/>
                </a:cubicBezTo>
                <a:cubicBezTo>
                  <a:pt x="22344" y="5243"/>
                  <a:pt x="22344" y="5173"/>
                  <a:pt x="22298" y="5173"/>
                </a:cubicBezTo>
                <a:cubicBezTo>
                  <a:pt x="22298" y="5173"/>
                  <a:pt x="22297" y="5173"/>
                  <a:pt x="22296" y="5173"/>
                </a:cubicBezTo>
                <a:close/>
                <a:moveTo>
                  <a:pt x="15027" y="5181"/>
                </a:moveTo>
                <a:cubicBezTo>
                  <a:pt x="14981" y="5181"/>
                  <a:pt x="14981" y="5253"/>
                  <a:pt x="15027" y="5253"/>
                </a:cubicBezTo>
                <a:cubicBezTo>
                  <a:pt x="15073" y="5253"/>
                  <a:pt x="15073" y="5181"/>
                  <a:pt x="15027" y="5181"/>
                </a:cubicBezTo>
                <a:close/>
                <a:moveTo>
                  <a:pt x="7360" y="5197"/>
                </a:moveTo>
                <a:cubicBezTo>
                  <a:pt x="7315" y="5197"/>
                  <a:pt x="7315" y="5268"/>
                  <a:pt x="7360" y="5268"/>
                </a:cubicBezTo>
                <a:lnTo>
                  <a:pt x="7390" y="5268"/>
                </a:lnTo>
                <a:cubicBezTo>
                  <a:pt x="7390" y="5268"/>
                  <a:pt x="7391" y="5268"/>
                  <a:pt x="7391" y="5268"/>
                </a:cubicBezTo>
                <a:cubicBezTo>
                  <a:pt x="7435" y="5268"/>
                  <a:pt x="7435" y="5197"/>
                  <a:pt x="7390" y="5197"/>
                </a:cubicBezTo>
                <a:close/>
                <a:moveTo>
                  <a:pt x="4246" y="5186"/>
                </a:moveTo>
                <a:cubicBezTo>
                  <a:pt x="4228" y="5186"/>
                  <a:pt x="4211" y="5197"/>
                  <a:pt x="4211" y="5220"/>
                </a:cubicBezTo>
                <a:lnTo>
                  <a:pt x="4211" y="5236"/>
                </a:lnTo>
                <a:cubicBezTo>
                  <a:pt x="4211" y="5258"/>
                  <a:pt x="4228" y="5270"/>
                  <a:pt x="4246" y="5270"/>
                </a:cubicBezTo>
                <a:cubicBezTo>
                  <a:pt x="4264" y="5270"/>
                  <a:pt x="4282" y="5258"/>
                  <a:pt x="4282" y="5236"/>
                </a:cubicBezTo>
                <a:lnTo>
                  <a:pt x="4282" y="5220"/>
                </a:lnTo>
                <a:cubicBezTo>
                  <a:pt x="4282" y="5197"/>
                  <a:pt x="4264" y="5186"/>
                  <a:pt x="4246" y="5186"/>
                </a:cubicBezTo>
                <a:close/>
                <a:moveTo>
                  <a:pt x="4907" y="5172"/>
                </a:moveTo>
                <a:cubicBezTo>
                  <a:pt x="4889" y="5172"/>
                  <a:pt x="4872" y="5184"/>
                  <a:pt x="4872" y="5207"/>
                </a:cubicBezTo>
                <a:lnTo>
                  <a:pt x="4872" y="5237"/>
                </a:lnTo>
                <a:cubicBezTo>
                  <a:pt x="4871" y="5260"/>
                  <a:pt x="4889" y="5272"/>
                  <a:pt x="4907" y="5272"/>
                </a:cubicBezTo>
                <a:cubicBezTo>
                  <a:pt x="4925" y="5272"/>
                  <a:pt x="4943" y="5260"/>
                  <a:pt x="4943" y="5237"/>
                </a:cubicBezTo>
                <a:lnTo>
                  <a:pt x="4943" y="5207"/>
                </a:lnTo>
                <a:cubicBezTo>
                  <a:pt x="4943" y="5184"/>
                  <a:pt x="4925" y="5172"/>
                  <a:pt x="4907" y="5172"/>
                </a:cubicBezTo>
                <a:close/>
                <a:moveTo>
                  <a:pt x="3930" y="5186"/>
                </a:moveTo>
                <a:cubicBezTo>
                  <a:pt x="3925" y="5186"/>
                  <a:pt x="3919" y="5187"/>
                  <a:pt x="3913" y="5190"/>
                </a:cubicBezTo>
                <a:cubicBezTo>
                  <a:pt x="3903" y="5195"/>
                  <a:pt x="3894" y="5200"/>
                  <a:pt x="3884" y="5206"/>
                </a:cubicBezTo>
                <a:cubicBezTo>
                  <a:pt x="3849" y="5224"/>
                  <a:pt x="3870" y="5272"/>
                  <a:pt x="3902" y="5272"/>
                </a:cubicBezTo>
                <a:cubicBezTo>
                  <a:pt x="3907" y="5272"/>
                  <a:pt x="3913" y="5270"/>
                  <a:pt x="3918" y="5267"/>
                </a:cubicBezTo>
                <a:cubicBezTo>
                  <a:pt x="3929" y="5262"/>
                  <a:pt x="3938" y="5256"/>
                  <a:pt x="3949" y="5252"/>
                </a:cubicBezTo>
                <a:cubicBezTo>
                  <a:pt x="3984" y="5234"/>
                  <a:pt x="3962" y="5186"/>
                  <a:pt x="3930" y="5186"/>
                </a:cubicBezTo>
                <a:close/>
                <a:moveTo>
                  <a:pt x="5537" y="5173"/>
                </a:moveTo>
                <a:cubicBezTo>
                  <a:pt x="5531" y="5173"/>
                  <a:pt x="5524" y="5175"/>
                  <a:pt x="5518" y="5179"/>
                </a:cubicBezTo>
                <a:cubicBezTo>
                  <a:pt x="5503" y="5190"/>
                  <a:pt x="5488" y="5200"/>
                  <a:pt x="5473" y="5210"/>
                </a:cubicBezTo>
                <a:cubicBezTo>
                  <a:pt x="5442" y="5231"/>
                  <a:pt x="5461" y="5277"/>
                  <a:pt x="5490" y="5277"/>
                </a:cubicBezTo>
                <a:cubicBezTo>
                  <a:pt x="5496" y="5277"/>
                  <a:pt x="5502" y="5275"/>
                  <a:pt x="5509" y="5270"/>
                </a:cubicBezTo>
                <a:cubicBezTo>
                  <a:pt x="5523" y="5260"/>
                  <a:pt x="5539" y="5250"/>
                  <a:pt x="5553" y="5241"/>
                </a:cubicBezTo>
                <a:cubicBezTo>
                  <a:pt x="5585" y="5219"/>
                  <a:pt x="5566" y="5173"/>
                  <a:pt x="5537" y="5173"/>
                </a:cubicBezTo>
                <a:close/>
                <a:moveTo>
                  <a:pt x="19384" y="5159"/>
                </a:moveTo>
                <a:cubicBezTo>
                  <a:pt x="19375" y="5159"/>
                  <a:pt x="19365" y="5162"/>
                  <a:pt x="19357" y="5166"/>
                </a:cubicBezTo>
                <a:cubicBezTo>
                  <a:pt x="19346" y="5171"/>
                  <a:pt x="19337" y="5176"/>
                  <a:pt x="19326" y="5181"/>
                </a:cubicBezTo>
                <a:cubicBezTo>
                  <a:pt x="19300" y="5195"/>
                  <a:pt x="19294" y="5230"/>
                  <a:pt x="19306" y="5255"/>
                </a:cubicBezTo>
                <a:cubicBezTo>
                  <a:pt x="19317" y="5272"/>
                  <a:pt x="19335" y="5281"/>
                  <a:pt x="19353" y="5281"/>
                </a:cubicBezTo>
                <a:cubicBezTo>
                  <a:pt x="19362" y="5281"/>
                  <a:pt x="19371" y="5279"/>
                  <a:pt x="19380" y="5275"/>
                </a:cubicBezTo>
                <a:cubicBezTo>
                  <a:pt x="19390" y="5269"/>
                  <a:pt x="19400" y="5264"/>
                  <a:pt x="19410" y="5259"/>
                </a:cubicBezTo>
                <a:cubicBezTo>
                  <a:pt x="19436" y="5246"/>
                  <a:pt x="19443" y="5210"/>
                  <a:pt x="19430" y="5186"/>
                </a:cubicBezTo>
                <a:cubicBezTo>
                  <a:pt x="19420" y="5168"/>
                  <a:pt x="19402" y="5159"/>
                  <a:pt x="19384" y="5159"/>
                </a:cubicBezTo>
                <a:close/>
                <a:moveTo>
                  <a:pt x="21637" y="5247"/>
                </a:moveTo>
                <a:cubicBezTo>
                  <a:pt x="21614" y="5247"/>
                  <a:pt x="21614" y="5283"/>
                  <a:pt x="21637" y="5283"/>
                </a:cubicBezTo>
                <a:cubicBezTo>
                  <a:pt x="21638" y="5283"/>
                  <a:pt x="21638" y="5283"/>
                  <a:pt x="21638" y="5283"/>
                </a:cubicBezTo>
                <a:cubicBezTo>
                  <a:pt x="21659" y="5283"/>
                  <a:pt x="21661" y="5248"/>
                  <a:pt x="21637" y="5247"/>
                </a:cubicBezTo>
                <a:close/>
                <a:moveTo>
                  <a:pt x="20375" y="5182"/>
                </a:moveTo>
                <a:cubicBezTo>
                  <a:pt x="20349" y="5182"/>
                  <a:pt x="20325" y="5218"/>
                  <a:pt x="20349" y="5243"/>
                </a:cubicBezTo>
                <a:cubicBezTo>
                  <a:pt x="20359" y="5254"/>
                  <a:pt x="20369" y="5264"/>
                  <a:pt x="20378" y="5274"/>
                </a:cubicBezTo>
                <a:cubicBezTo>
                  <a:pt x="20385" y="5281"/>
                  <a:pt x="20394" y="5284"/>
                  <a:pt x="20402" y="5284"/>
                </a:cubicBezTo>
                <a:cubicBezTo>
                  <a:pt x="20428" y="5284"/>
                  <a:pt x="20452" y="5249"/>
                  <a:pt x="20427" y="5223"/>
                </a:cubicBezTo>
                <a:cubicBezTo>
                  <a:pt x="20417" y="5213"/>
                  <a:pt x="20407" y="5202"/>
                  <a:pt x="20399" y="5194"/>
                </a:cubicBezTo>
                <a:cubicBezTo>
                  <a:pt x="20392" y="5186"/>
                  <a:pt x="20383" y="5182"/>
                  <a:pt x="20375" y="5182"/>
                </a:cubicBezTo>
                <a:close/>
                <a:moveTo>
                  <a:pt x="2579" y="5193"/>
                </a:moveTo>
                <a:cubicBezTo>
                  <a:pt x="2573" y="5193"/>
                  <a:pt x="2567" y="5195"/>
                  <a:pt x="2561" y="5199"/>
                </a:cubicBezTo>
                <a:cubicBezTo>
                  <a:pt x="2545" y="5210"/>
                  <a:pt x="2530" y="5218"/>
                  <a:pt x="2517" y="5229"/>
                </a:cubicBezTo>
                <a:cubicBezTo>
                  <a:pt x="2484" y="5250"/>
                  <a:pt x="2504" y="5296"/>
                  <a:pt x="2533" y="5296"/>
                </a:cubicBezTo>
                <a:cubicBezTo>
                  <a:pt x="2539" y="5296"/>
                  <a:pt x="2545" y="5294"/>
                  <a:pt x="2551" y="5290"/>
                </a:cubicBezTo>
                <a:cubicBezTo>
                  <a:pt x="2567" y="5280"/>
                  <a:pt x="2582" y="5270"/>
                  <a:pt x="2596" y="5260"/>
                </a:cubicBezTo>
                <a:cubicBezTo>
                  <a:pt x="2628" y="5240"/>
                  <a:pt x="2608" y="5193"/>
                  <a:pt x="2579" y="5193"/>
                </a:cubicBezTo>
                <a:close/>
                <a:moveTo>
                  <a:pt x="9505" y="5153"/>
                </a:moveTo>
                <a:cubicBezTo>
                  <a:pt x="9484" y="5153"/>
                  <a:pt x="9462" y="5171"/>
                  <a:pt x="9467" y="5197"/>
                </a:cubicBezTo>
                <a:cubicBezTo>
                  <a:pt x="9473" y="5222"/>
                  <a:pt x="9478" y="5247"/>
                  <a:pt x="9481" y="5273"/>
                </a:cubicBezTo>
                <a:cubicBezTo>
                  <a:pt x="9484" y="5291"/>
                  <a:pt x="9498" y="5299"/>
                  <a:pt x="9512" y="5299"/>
                </a:cubicBezTo>
                <a:cubicBezTo>
                  <a:pt x="9532" y="5299"/>
                  <a:pt x="9555" y="5281"/>
                  <a:pt x="9549" y="5254"/>
                </a:cubicBezTo>
                <a:cubicBezTo>
                  <a:pt x="9544" y="5229"/>
                  <a:pt x="9539" y="5204"/>
                  <a:pt x="9535" y="5179"/>
                </a:cubicBezTo>
                <a:cubicBezTo>
                  <a:pt x="9532" y="5161"/>
                  <a:pt x="9518" y="5153"/>
                  <a:pt x="9505" y="5153"/>
                </a:cubicBezTo>
                <a:close/>
                <a:moveTo>
                  <a:pt x="13571" y="5298"/>
                </a:moveTo>
                <a:cubicBezTo>
                  <a:pt x="13563" y="5298"/>
                  <a:pt x="13554" y="5301"/>
                  <a:pt x="13547" y="5309"/>
                </a:cubicBezTo>
                <a:lnTo>
                  <a:pt x="13532" y="5325"/>
                </a:lnTo>
                <a:cubicBezTo>
                  <a:pt x="13506" y="5350"/>
                  <a:pt x="13530" y="5385"/>
                  <a:pt x="13557" y="5385"/>
                </a:cubicBezTo>
                <a:cubicBezTo>
                  <a:pt x="13565" y="5385"/>
                  <a:pt x="13574" y="5382"/>
                  <a:pt x="13581" y="5374"/>
                </a:cubicBezTo>
                <a:lnTo>
                  <a:pt x="13597" y="5358"/>
                </a:lnTo>
                <a:cubicBezTo>
                  <a:pt x="13622" y="5334"/>
                  <a:pt x="13598" y="5298"/>
                  <a:pt x="13571" y="5298"/>
                </a:cubicBezTo>
                <a:close/>
                <a:moveTo>
                  <a:pt x="18707" y="5266"/>
                </a:moveTo>
                <a:cubicBezTo>
                  <a:pt x="18680" y="5266"/>
                  <a:pt x="18653" y="5283"/>
                  <a:pt x="18653" y="5318"/>
                </a:cubicBezTo>
                <a:lnTo>
                  <a:pt x="18653" y="5348"/>
                </a:lnTo>
                <a:cubicBezTo>
                  <a:pt x="18654" y="5382"/>
                  <a:pt x="18681" y="5399"/>
                  <a:pt x="18707" y="5399"/>
                </a:cubicBezTo>
                <a:cubicBezTo>
                  <a:pt x="18734" y="5399"/>
                  <a:pt x="18761" y="5382"/>
                  <a:pt x="18761" y="5348"/>
                </a:cubicBezTo>
                <a:lnTo>
                  <a:pt x="18761" y="5318"/>
                </a:lnTo>
                <a:cubicBezTo>
                  <a:pt x="18761" y="5283"/>
                  <a:pt x="18734" y="5266"/>
                  <a:pt x="18707" y="5266"/>
                </a:cubicBezTo>
                <a:close/>
                <a:moveTo>
                  <a:pt x="19655" y="5317"/>
                </a:moveTo>
                <a:cubicBezTo>
                  <a:pt x="19637" y="5317"/>
                  <a:pt x="19620" y="5328"/>
                  <a:pt x="19620" y="5351"/>
                </a:cubicBezTo>
                <a:lnTo>
                  <a:pt x="19620" y="5367"/>
                </a:lnTo>
                <a:cubicBezTo>
                  <a:pt x="19619" y="5389"/>
                  <a:pt x="19637" y="5400"/>
                  <a:pt x="19655" y="5400"/>
                </a:cubicBezTo>
                <a:cubicBezTo>
                  <a:pt x="19672" y="5400"/>
                  <a:pt x="19690" y="5389"/>
                  <a:pt x="19690" y="5367"/>
                </a:cubicBezTo>
                <a:lnTo>
                  <a:pt x="19690" y="5351"/>
                </a:lnTo>
                <a:cubicBezTo>
                  <a:pt x="19690" y="5328"/>
                  <a:pt x="19672" y="5317"/>
                  <a:pt x="19655" y="5317"/>
                </a:cubicBezTo>
                <a:close/>
                <a:moveTo>
                  <a:pt x="3208" y="5332"/>
                </a:moveTo>
                <a:cubicBezTo>
                  <a:pt x="3163" y="5332"/>
                  <a:pt x="3163" y="5404"/>
                  <a:pt x="3209" y="5404"/>
                </a:cubicBezTo>
                <a:lnTo>
                  <a:pt x="3239" y="5404"/>
                </a:lnTo>
                <a:cubicBezTo>
                  <a:pt x="3284" y="5404"/>
                  <a:pt x="3284" y="5332"/>
                  <a:pt x="3239" y="5332"/>
                </a:cubicBezTo>
                <a:lnTo>
                  <a:pt x="3209" y="5332"/>
                </a:lnTo>
                <a:cubicBezTo>
                  <a:pt x="3209" y="5332"/>
                  <a:pt x="3208" y="5332"/>
                  <a:pt x="3208" y="5332"/>
                </a:cubicBezTo>
                <a:close/>
                <a:moveTo>
                  <a:pt x="12290" y="5324"/>
                </a:moveTo>
                <a:cubicBezTo>
                  <a:pt x="12280" y="5324"/>
                  <a:pt x="12269" y="5330"/>
                  <a:pt x="12262" y="5343"/>
                </a:cubicBezTo>
                <a:cubicBezTo>
                  <a:pt x="12257" y="5353"/>
                  <a:pt x="12252" y="5363"/>
                  <a:pt x="12247" y="5373"/>
                </a:cubicBezTo>
                <a:cubicBezTo>
                  <a:pt x="12232" y="5401"/>
                  <a:pt x="12257" y="5426"/>
                  <a:pt x="12280" y="5426"/>
                </a:cubicBezTo>
                <a:cubicBezTo>
                  <a:pt x="12291" y="5426"/>
                  <a:pt x="12302" y="5421"/>
                  <a:pt x="12308" y="5409"/>
                </a:cubicBezTo>
                <a:cubicBezTo>
                  <a:pt x="12314" y="5398"/>
                  <a:pt x="12319" y="5389"/>
                  <a:pt x="12324" y="5378"/>
                </a:cubicBezTo>
                <a:cubicBezTo>
                  <a:pt x="12339" y="5350"/>
                  <a:pt x="12314" y="5324"/>
                  <a:pt x="12290" y="5324"/>
                </a:cubicBezTo>
                <a:close/>
                <a:moveTo>
                  <a:pt x="24957" y="5410"/>
                </a:moveTo>
                <a:cubicBezTo>
                  <a:pt x="24935" y="5410"/>
                  <a:pt x="24935" y="5445"/>
                  <a:pt x="24957" y="5445"/>
                </a:cubicBezTo>
                <a:cubicBezTo>
                  <a:pt x="24979" y="5445"/>
                  <a:pt x="24979" y="5410"/>
                  <a:pt x="24957" y="5410"/>
                </a:cubicBezTo>
                <a:close/>
                <a:moveTo>
                  <a:pt x="23696" y="5345"/>
                </a:moveTo>
                <a:cubicBezTo>
                  <a:pt x="23669" y="5345"/>
                  <a:pt x="23645" y="5381"/>
                  <a:pt x="23670" y="5406"/>
                </a:cubicBezTo>
                <a:cubicBezTo>
                  <a:pt x="23680" y="5416"/>
                  <a:pt x="23690" y="5427"/>
                  <a:pt x="23698" y="5436"/>
                </a:cubicBezTo>
                <a:cubicBezTo>
                  <a:pt x="23705" y="5444"/>
                  <a:pt x="23713" y="5447"/>
                  <a:pt x="23721" y="5447"/>
                </a:cubicBezTo>
                <a:cubicBezTo>
                  <a:pt x="23748" y="5447"/>
                  <a:pt x="23772" y="5411"/>
                  <a:pt x="23748" y="5386"/>
                </a:cubicBezTo>
                <a:cubicBezTo>
                  <a:pt x="23738" y="5375"/>
                  <a:pt x="23728" y="5365"/>
                  <a:pt x="23720" y="5356"/>
                </a:cubicBezTo>
                <a:cubicBezTo>
                  <a:pt x="23713" y="5349"/>
                  <a:pt x="23704" y="5345"/>
                  <a:pt x="23696" y="5345"/>
                </a:cubicBezTo>
                <a:close/>
                <a:moveTo>
                  <a:pt x="21351" y="5410"/>
                </a:moveTo>
                <a:cubicBezTo>
                  <a:pt x="21343" y="5410"/>
                  <a:pt x="21334" y="5413"/>
                  <a:pt x="21327" y="5420"/>
                </a:cubicBezTo>
                <a:lnTo>
                  <a:pt x="21312" y="5436"/>
                </a:lnTo>
                <a:cubicBezTo>
                  <a:pt x="21287" y="5461"/>
                  <a:pt x="21310" y="5496"/>
                  <a:pt x="21337" y="5496"/>
                </a:cubicBezTo>
                <a:cubicBezTo>
                  <a:pt x="21345" y="5496"/>
                  <a:pt x="21353" y="5493"/>
                  <a:pt x="21361" y="5485"/>
                </a:cubicBezTo>
                <a:lnTo>
                  <a:pt x="21376" y="5470"/>
                </a:lnTo>
                <a:cubicBezTo>
                  <a:pt x="21402" y="5445"/>
                  <a:pt x="21378" y="5410"/>
                  <a:pt x="21351" y="5410"/>
                </a:cubicBezTo>
                <a:close/>
                <a:moveTo>
                  <a:pt x="4199" y="5440"/>
                </a:moveTo>
                <a:cubicBezTo>
                  <a:pt x="4153" y="5440"/>
                  <a:pt x="4153" y="5510"/>
                  <a:pt x="4199" y="5510"/>
                </a:cubicBezTo>
                <a:lnTo>
                  <a:pt x="4215" y="5510"/>
                </a:lnTo>
                <a:cubicBezTo>
                  <a:pt x="4261" y="5510"/>
                  <a:pt x="4262" y="5440"/>
                  <a:pt x="4215" y="5440"/>
                </a:cubicBezTo>
                <a:close/>
                <a:moveTo>
                  <a:pt x="7869" y="5424"/>
                </a:moveTo>
                <a:cubicBezTo>
                  <a:pt x="7861" y="5424"/>
                  <a:pt x="7852" y="5427"/>
                  <a:pt x="7845" y="5435"/>
                </a:cubicBezTo>
                <a:lnTo>
                  <a:pt x="7829" y="5451"/>
                </a:lnTo>
                <a:cubicBezTo>
                  <a:pt x="7804" y="5476"/>
                  <a:pt x="7828" y="5511"/>
                  <a:pt x="7855" y="5511"/>
                </a:cubicBezTo>
                <a:cubicBezTo>
                  <a:pt x="7863" y="5511"/>
                  <a:pt x="7871" y="5507"/>
                  <a:pt x="7878" y="5500"/>
                </a:cubicBezTo>
                <a:lnTo>
                  <a:pt x="7894" y="5484"/>
                </a:lnTo>
                <a:cubicBezTo>
                  <a:pt x="7920" y="5460"/>
                  <a:pt x="7896" y="5424"/>
                  <a:pt x="7869" y="5424"/>
                </a:cubicBezTo>
                <a:close/>
                <a:moveTo>
                  <a:pt x="16409" y="5399"/>
                </a:moveTo>
                <a:cubicBezTo>
                  <a:pt x="16384" y="5399"/>
                  <a:pt x="16360" y="5424"/>
                  <a:pt x="16377" y="5451"/>
                </a:cubicBezTo>
                <a:cubicBezTo>
                  <a:pt x="16388" y="5466"/>
                  <a:pt x="16397" y="5480"/>
                  <a:pt x="16408" y="5495"/>
                </a:cubicBezTo>
                <a:cubicBezTo>
                  <a:pt x="16416" y="5506"/>
                  <a:pt x="16427" y="5511"/>
                  <a:pt x="16438" y="5511"/>
                </a:cubicBezTo>
                <a:cubicBezTo>
                  <a:pt x="16463" y="5511"/>
                  <a:pt x="16487" y="5486"/>
                  <a:pt x="16468" y="5459"/>
                </a:cubicBezTo>
                <a:cubicBezTo>
                  <a:pt x="16458" y="5443"/>
                  <a:pt x="16450" y="5430"/>
                  <a:pt x="16439" y="5415"/>
                </a:cubicBezTo>
                <a:cubicBezTo>
                  <a:pt x="16431" y="5404"/>
                  <a:pt x="16420" y="5399"/>
                  <a:pt x="16409" y="5399"/>
                </a:cubicBezTo>
                <a:close/>
                <a:moveTo>
                  <a:pt x="9306" y="5423"/>
                </a:moveTo>
                <a:cubicBezTo>
                  <a:pt x="9282" y="5423"/>
                  <a:pt x="9257" y="5449"/>
                  <a:pt x="9271" y="5477"/>
                </a:cubicBezTo>
                <a:cubicBezTo>
                  <a:pt x="9277" y="5487"/>
                  <a:pt x="9282" y="5496"/>
                  <a:pt x="9287" y="5506"/>
                </a:cubicBezTo>
                <a:cubicBezTo>
                  <a:pt x="9294" y="5519"/>
                  <a:pt x="9304" y="5524"/>
                  <a:pt x="9315" y="5524"/>
                </a:cubicBezTo>
                <a:cubicBezTo>
                  <a:pt x="9339" y="5524"/>
                  <a:pt x="9363" y="5499"/>
                  <a:pt x="9349" y="5472"/>
                </a:cubicBezTo>
                <a:cubicBezTo>
                  <a:pt x="9344" y="5461"/>
                  <a:pt x="9339" y="5452"/>
                  <a:pt x="9333" y="5441"/>
                </a:cubicBezTo>
                <a:cubicBezTo>
                  <a:pt x="9327" y="5429"/>
                  <a:pt x="9316" y="5423"/>
                  <a:pt x="9306" y="5423"/>
                </a:cubicBezTo>
                <a:close/>
                <a:moveTo>
                  <a:pt x="8884" y="5469"/>
                </a:moveTo>
                <a:cubicBezTo>
                  <a:pt x="8871" y="5469"/>
                  <a:pt x="8858" y="5487"/>
                  <a:pt x="8870" y="5500"/>
                </a:cubicBezTo>
                <a:lnTo>
                  <a:pt x="8914" y="5544"/>
                </a:lnTo>
                <a:cubicBezTo>
                  <a:pt x="8918" y="5547"/>
                  <a:pt x="8922" y="5549"/>
                  <a:pt x="8926" y="5549"/>
                </a:cubicBezTo>
                <a:cubicBezTo>
                  <a:pt x="8939" y="5549"/>
                  <a:pt x="8952" y="5532"/>
                  <a:pt x="8939" y="5520"/>
                </a:cubicBezTo>
                <a:lnTo>
                  <a:pt x="8894" y="5475"/>
                </a:lnTo>
                <a:cubicBezTo>
                  <a:pt x="8891" y="5471"/>
                  <a:pt x="8887" y="5469"/>
                  <a:pt x="8884" y="5469"/>
                </a:cubicBezTo>
                <a:close/>
                <a:moveTo>
                  <a:pt x="15449" y="5412"/>
                </a:moveTo>
                <a:cubicBezTo>
                  <a:pt x="15436" y="5412"/>
                  <a:pt x="15423" y="5429"/>
                  <a:pt x="15436" y="5442"/>
                </a:cubicBezTo>
                <a:cubicBezTo>
                  <a:pt x="15466" y="5475"/>
                  <a:pt x="15496" y="5510"/>
                  <a:pt x="15528" y="5546"/>
                </a:cubicBezTo>
                <a:cubicBezTo>
                  <a:pt x="15531" y="5550"/>
                  <a:pt x="15536" y="5552"/>
                  <a:pt x="15539" y="5552"/>
                </a:cubicBezTo>
                <a:cubicBezTo>
                  <a:pt x="15553" y="5552"/>
                  <a:pt x="15564" y="5534"/>
                  <a:pt x="15552" y="5521"/>
                </a:cubicBezTo>
                <a:cubicBezTo>
                  <a:pt x="15523" y="5487"/>
                  <a:pt x="15491" y="5452"/>
                  <a:pt x="15461" y="5417"/>
                </a:cubicBezTo>
                <a:cubicBezTo>
                  <a:pt x="15457" y="5413"/>
                  <a:pt x="15453" y="5412"/>
                  <a:pt x="15449" y="5412"/>
                </a:cubicBezTo>
                <a:close/>
                <a:moveTo>
                  <a:pt x="15864" y="5425"/>
                </a:moveTo>
                <a:cubicBezTo>
                  <a:pt x="15850" y="5425"/>
                  <a:pt x="15837" y="5433"/>
                  <a:pt x="15834" y="5451"/>
                </a:cubicBezTo>
                <a:cubicBezTo>
                  <a:pt x="15824" y="5485"/>
                  <a:pt x="15834" y="5517"/>
                  <a:pt x="15856" y="5545"/>
                </a:cubicBezTo>
                <a:cubicBezTo>
                  <a:pt x="15862" y="5553"/>
                  <a:pt x="15872" y="5556"/>
                  <a:pt x="15882" y="5556"/>
                </a:cubicBezTo>
                <a:cubicBezTo>
                  <a:pt x="15891" y="5556"/>
                  <a:pt x="15901" y="5552"/>
                  <a:pt x="15907" y="5546"/>
                </a:cubicBezTo>
                <a:cubicBezTo>
                  <a:pt x="15922" y="5531"/>
                  <a:pt x="15918" y="5510"/>
                  <a:pt x="15907" y="5496"/>
                </a:cubicBezTo>
                <a:cubicBezTo>
                  <a:pt x="15901" y="5488"/>
                  <a:pt x="15901" y="5479"/>
                  <a:pt x="15902" y="5470"/>
                </a:cubicBezTo>
                <a:cubicBezTo>
                  <a:pt x="15908" y="5443"/>
                  <a:pt x="15885" y="5425"/>
                  <a:pt x="15864" y="5425"/>
                </a:cubicBezTo>
                <a:close/>
                <a:moveTo>
                  <a:pt x="20691" y="5483"/>
                </a:moveTo>
                <a:cubicBezTo>
                  <a:pt x="20664" y="5483"/>
                  <a:pt x="20640" y="5518"/>
                  <a:pt x="20666" y="5543"/>
                </a:cubicBezTo>
                <a:lnTo>
                  <a:pt x="20682" y="5559"/>
                </a:lnTo>
                <a:cubicBezTo>
                  <a:pt x="20689" y="5566"/>
                  <a:pt x="20698" y="5569"/>
                  <a:pt x="20706" y="5569"/>
                </a:cubicBezTo>
                <a:cubicBezTo>
                  <a:pt x="20733" y="5569"/>
                  <a:pt x="20756" y="5534"/>
                  <a:pt x="20731" y="5509"/>
                </a:cubicBezTo>
                <a:lnTo>
                  <a:pt x="20715" y="5494"/>
                </a:lnTo>
                <a:cubicBezTo>
                  <a:pt x="20708" y="5486"/>
                  <a:pt x="20700" y="5483"/>
                  <a:pt x="20691" y="5483"/>
                </a:cubicBezTo>
                <a:close/>
                <a:moveTo>
                  <a:pt x="4515" y="5515"/>
                </a:moveTo>
                <a:cubicBezTo>
                  <a:pt x="4507" y="5515"/>
                  <a:pt x="4499" y="5519"/>
                  <a:pt x="4491" y="5526"/>
                </a:cubicBezTo>
                <a:lnTo>
                  <a:pt x="4476" y="5542"/>
                </a:lnTo>
                <a:cubicBezTo>
                  <a:pt x="4449" y="5566"/>
                  <a:pt x="4474" y="5602"/>
                  <a:pt x="4502" y="5602"/>
                </a:cubicBezTo>
                <a:cubicBezTo>
                  <a:pt x="4510" y="5602"/>
                  <a:pt x="4518" y="5599"/>
                  <a:pt x="4525" y="5592"/>
                </a:cubicBezTo>
                <a:lnTo>
                  <a:pt x="4541" y="5576"/>
                </a:lnTo>
                <a:cubicBezTo>
                  <a:pt x="4566" y="5551"/>
                  <a:pt x="4542" y="5515"/>
                  <a:pt x="4515" y="5515"/>
                </a:cubicBezTo>
                <a:close/>
                <a:moveTo>
                  <a:pt x="2066" y="5540"/>
                </a:moveTo>
                <a:cubicBezTo>
                  <a:pt x="2020" y="5540"/>
                  <a:pt x="2020" y="5610"/>
                  <a:pt x="2066" y="5610"/>
                </a:cubicBezTo>
                <a:cubicBezTo>
                  <a:pt x="2111" y="5610"/>
                  <a:pt x="2111" y="5540"/>
                  <a:pt x="2066" y="5540"/>
                </a:cubicBezTo>
                <a:close/>
                <a:moveTo>
                  <a:pt x="7793" y="5545"/>
                </a:moveTo>
                <a:cubicBezTo>
                  <a:pt x="7747" y="5545"/>
                  <a:pt x="7747" y="5615"/>
                  <a:pt x="7793" y="5615"/>
                </a:cubicBezTo>
                <a:cubicBezTo>
                  <a:pt x="7839" y="5615"/>
                  <a:pt x="7839" y="5545"/>
                  <a:pt x="7793" y="5545"/>
                </a:cubicBezTo>
                <a:close/>
                <a:moveTo>
                  <a:pt x="3718" y="5559"/>
                </a:moveTo>
                <a:cubicBezTo>
                  <a:pt x="3710" y="5559"/>
                  <a:pt x="3702" y="5562"/>
                  <a:pt x="3695" y="5569"/>
                </a:cubicBezTo>
                <a:lnTo>
                  <a:pt x="3679" y="5585"/>
                </a:lnTo>
                <a:cubicBezTo>
                  <a:pt x="3654" y="5611"/>
                  <a:pt x="3678" y="5646"/>
                  <a:pt x="3705" y="5646"/>
                </a:cubicBezTo>
                <a:cubicBezTo>
                  <a:pt x="3713" y="5646"/>
                  <a:pt x="3721" y="5643"/>
                  <a:pt x="3729" y="5635"/>
                </a:cubicBezTo>
                <a:cubicBezTo>
                  <a:pt x="3734" y="5629"/>
                  <a:pt x="3738" y="5625"/>
                  <a:pt x="3744" y="5619"/>
                </a:cubicBezTo>
                <a:cubicBezTo>
                  <a:pt x="3769" y="5594"/>
                  <a:pt x="3745" y="5559"/>
                  <a:pt x="3718" y="5559"/>
                </a:cubicBezTo>
                <a:close/>
                <a:moveTo>
                  <a:pt x="24669" y="5572"/>
                </a:moveTo>
                <a:cubicBezTo>
                  <a:pt x="24661" y="5572"/>
                  <a:pt x="24653" y="5575"/>
                  <a:pt x="24645" y="5582"/>
                </a:cubicBezTo>
                <a:lnTo>
                  <a:pt x="24629" y="5597"/>
                </a:lnTo>
                <a:cubicBezTo>
                  <a:pt x="24604" y="5622"/>
                  <a:pt x="24629" y="5657"/>
                  <a:pt x="24656" y="5657"/>
                </a:cubicBezTo>
                <a:cubicBezTo>
                  <a:pt x="24664" y="5657"/>
                  <a:pt x="24672" y="5654"/>
                  <a:pt x="24680" y="5647"/>
                </a:cubicBezTo>
                <a:lnTo>
                  <a:pt x="24695" y="5631"/>
                </a:lnTo>
                <a:cubicBezTo>
                  <a:pt x="24720" y="5607"/>
                  <a:pt x="24697" y="5572"/>
                  <a:pt x="24669" y="5572"/>
                </a:cubicBezTo>
                <a:close/>
                <a:moveTo>
                  <a:pt x="13060" y="5584"/>
                </a:moveTo>
                <a:cubicBezTo>
                  <a:pt x="13043" y="5584"/>
                  <a:pt x="13025" y="5595"/>
                  <a:pt x="13025" y="5618"/>
                </a:cubicBezTo>
                <a:lnTo>
                  <a:pt x="13025" y="5634"/>
                </a:lnTo>
                <a:cubicBezTo>
                  <a:pt x="13025" y="5657"/>
                  <a:pt x="13043" y="5668"/>
                  <a:pt x="13060" y="5668"/>
                </a:cubicBezTo>
                <a:cubicBezTo>
                  <a:pt x="13078" y="5668"/>
                  <a:pt x="13095" y="5657"/>
                  <a:pt x="13095" y="5634"/>
                </a:cubicBezTo>
                <a:lnTo>
                  <a:pt x="13095" y="5618"/>
                </a:lnTo>
                <a:cubicBezTo>
                  <a:pt x="13095" y="5595"/>
                  <a:pt x="13078" y="5584"/>
                  <a:pt x="13060" y="5584"/>
                </a:cubicBezTo>
                <a:close/>
                <a:moveTo>
                  <a:pt x="12744" y="5584"/>
                </a:moveTo>
                <a:cubicBezTo>
                  <a:pt x="12739" y="5584"/>
                  <a:pt x="12733" y="5585"/>
                  <a:pt x="12728" y="5588"/>
                </a:cubicBezTo>
                <a:cubicBezTo>
                  <a:pt x="12717" y="5593"/>
                  <a:pt x="12708" y="5598"/>
                  <a:pt x="12697" y="5604"/>
                </a:cubicBezTo>
                <a:cubicBezTo>
                  <a:pt x="12663" y="5622"/>
                  <a:pt x="12684" y="5670"/>
                  <a:pt x="12716" y="5670"/>
                </a:cubicBezTo>
                <a:cubicBezTo>
                  <a:pt x="12721" y="5670"/>
                  <a:pt x="12727" y="5668"/>
                  <a:pt x="12733" y="5665"/>
                </a:cubicBezTo>
                <a:cubicBezTo>
                  <a:pt x="12743" y="5660"/>
                  <a:pt x="12753" y="5655"/>
                  <a:pt x="12763" y="5650"/>
                </a:cubicBezTo>
                <a:cubicBezTo>
                  <a:pt x="12798" y="5632"/>
                  <a:pt x="12777" y="5584"/>
                  <a:pt x="12744" y="5584"/>
                </a:cubicBezTo>
                <a:close/>
                <a:moveTo>
                  <a:pt x="13721" y="5570"/>
                </a:moveTo>
                <a:cubicBezTo>
                  <a:pt x="13704" y="5570"/>
                  <a:pt x="13686" y="5582"/>
                  <a:pt x="13686" y="5605"/>
                </a:cubicBezTo>
                <a:lnTo>
                  <a:pt x="13686" y="5635"/>
                </a:lnTo>
                <a:cubicBezTo>
                  <a:pt x="13686" y="5658"/>
                  <a:pt x="13703" y="5670"/>
                  <a:pt x="13721" y="5670"/>
                </a:cubicBezTo>
                <a:cubicBezTo>
                  <a:pt x="13739" y="5670"/>
                  <a:pt x="13756" y="5658"/>
                  <a:pt x="13756" y="5635"/>
                </a:cubicBezTo>
                <a:lnTo>
                  <a:pt x="13756" y="5605"/>
                </a:lnTo>
                <a:cubicBezTo>
                  <a:pt x="13756" y="5582"/>
                  <a:pt x="13739" y="5570"/>
                  <a:pt x="13721" y="5570"/>
                </a:cubicBezTo>
                <a:close/>
                <a:moveTo>
                  <a:pt x="6780" y="5563"/>
                </a:moveTo>
                <a:cubicBezTo>
                  <a:pt x="6710" y="5563"/>
                  <a:pt x="6710" y="5671"/>
                  <a:pt x="6780" y="5671"/>
                </a:cubicBezTo>
                <a:cubicBezTo>
                  <a:pt x="6849" y="5671"/>
                  <a:pt x="6849" y="5563"/>
                  <a:pt x="6780" y="5563"/>
                </a:cubicBezTo>
                <a:close/>
                <a:moveTo>
                  <a:pt x="595" y="5627"/>
                </a:moveTo>
                <a:cubicBezTo>
                  <a:pt x="582" y="5627"/>
                  <a:pt x="569" y="5645"/>
                  <a:pt x="582" y="5657"/>
                </a:cubicBezTo>
                <a:lnTo>
                  <a:pt x="597" y="5673"/>
                </a:lnTo>
                <a:cubicBezTo>
                  <a:pt x="601" y="5677"/>
                  <a:pt x="605" y="5678"/>
                  <a:pt x="609" y="5678"/>
                </a:cubicBezTo>
                <a:cubicBezTo>
                  <a:pt x="622" y="5678"/>
                  <a:pt x="635" y="5660"/>
                  <a:pt x="623" y="5648"/>
                </a:cubicBezTo>
                <a:cubicBezTo>
                  <a:pt x="616" y="5642"/>
                  <a:pt x="611" y="5637"/>
                  <a:pt x="607" y="5632"/>
                </a:cubicBezTo>
                <a:cubicBezTo>
                  <a:pt x="603" y="5628"/>
                  <a:pt x="599" y="5627"/>
                  <a:pt x="595" y="5627"/>
                </a:cubicBezTo>
                <a:close/>
                <a:moveTo>
                  <a:pt x="11392" y="5592"/>
                </a:moveTo>
                <a:cubicBezTo>
                  <a:pt x="11386" y="5592"/>
                  <a:pt x="11380" y="5594"/>
                  <a:pt x="11374" y="5598"/>
                </a:cubicBezTo>
                <a:cubicBezTo>
                  <a:pt x="11358" y="5609"/>
                  <a:pt x="11344" y="5618"/>
                  <a:pt x="11329" y="5629"/>
                </a:cubicBezTo>
                <a:cubicBezTo>
                  <a:pt x="11297" y="5649"/>
                  <a:pt x="11317" y="5695"/>
                  <a:pt x="11347" y="5695"/>
                </a:cubicBezTo>
                <a:cubicBezTo>
                  <a:pt x="11352" y="5695"/>
                  <a:pt x="11358" y="5694"/>
                  <a:pt x="11365" y="5690"/>
                </a:cubicBezTo>
                <a:cubicBezTo>
                  <a:pt x="11380" y="5679"/>
                  <a:pt x="11395" y="5671"/>
                  <a:pt x="11409" y="5660"/>
                </a:cubicBezTo>
                <a:cubicBezTo>
                  <a:pt x="11441" y="5639"/>
                  <a:pt x="11421" y="5592"/>
                  <a:pt x="11392" y="5592"/>
                </a:cubicBezTo>
                <a:close/>
                <a:moveTo>
                  <a:pt x="17131" y="5590"/>
                </a:moveTo>
                <a:cubicBezTo>
                  <a:pt x="17090" y="5590"/>
                  <a:pt x="17054" y="5643"/>
                  <a:pt x="17091" y="5681"/>
                </a:cubicBezTo>
                <a:cubicBezTo>
                  <a:pt x="17096" y="5686"/>
                  <a:pt x="17101" y="5693"/>
                  <a:pt x="17106" y="5697"/>
                </a:cubicBezTo>
                <a:cubicBezTo>
                  <a:pt x="17117" y="5708"/>
                  <a:pt x="17130" y="5712"/>
                  <a:pt x="17142" y="5712"/>
                </a:cubicBezTo>
                <a:cubicBezTo>
                  <a:pt x="17183" y="5712"/>
                  <a:pt x="17220" y="5659"/>
                  <a:pt x="17183" y="5621"/>
                </a:cubicBezTo>
                <a:lnTo>
                  <a:pt x="17167" y="5606"/>
                </a:lnTo>
                <a:cubicBezTo>
                  <a:pt x="17156" y="5595"/>
                  <a:pt x="17143" y="5590"/>
                  <a:pt x="17131" y="5590"/>
                </a:cubicBezTo>
                <a:close/>
                <a:moveTo>
                  <a:pt x="142" y="5655"/>
                </a:moveTo>
                <a:cubicBezTo>
                  <a:pt x="98" y="5655"/>
                  <a:pt x="97" y="5724"/>
                  <a:pt x="144" y="5725"/>
                </a:cubicBezTo>
                <a:cubicBezTo>
                  <a:pt x="189" y="5725"/>
                  <a:pt x="189" y="5655"/>
                  <a:pt x="144" y="5655"/>
                </a:cubicBezTo>
                <a:cubicBezTo>
                  <a:pt x="143" y="5655"/>
                  <a:pt x="142" y="5655"/>
                  <a:pt x="142" y="5655"/>
                </a:cubicBezTo>
                <a:close/>
                <a:moveTo>
                  <a:pt x="1405" y="5597"/>
                </a:moveTo>
                <a:cubicBezTo>
                  <a:pt x="1378" y="5597"/>
                  <a:pt x="1354" y="5633"/>
                  <a:pt x="1380" y="5657"/>
                </a:cubicBezTo>
                <a:cubicBezTo>
                  <a:pt x="1399" y="5677"/>
                  <a:pt x="1419" y="5698"/>
                  <a:pt x="1440" y="5718"/>
                </a:cubicBezTo>
                <a:cubicBezTo>
                  <a:pt x="1447" y="5725"/>
                  <a:pt x="1455" y="5728"/>
                  <a:pt x="1463" y="5728"/>
                </a:cubicBezTo>
                <a:cubicBezTo>
                  <a:pt x="1491" y="5728"/>
                  <a:pt x="1515" y="5693"/>
                  <a:pt x="1490" y="5668"/>
                </a:cubicBezTo>
                <a:cubicBezTo>
                  <a:pt x="1470" y="5648"/>
                  <a:pt x="1450" y="5627"/>
                  <a:pt x="1429" y="5608"/>
                </a:cubicBezTo>
                <a:cubicBezTo>
                  <a:pt x="1422" y="5600"/>
                  <a:pt x="1413" y="5597"/>
                  <a:pt x="1405" y="5597"/>
                </a:cubicBezTo>
                <a:close/>
                <a:moveTo>
                  <a:pt x="24011" y="5644"/>
                </a:moveTo>
                <a:cubicBezTo>
                  <a:pt x="23984" y="5644"/>
                  <a:pt x="23960" y="5680"/>
                  <a:pt x="23985" y="5704"/>
                </a:cubicBezTo>
                <a:lnTo>
                  <a:pt x="24001" y="5720"/>
                </a:lnTo>
                <a:cubicBezTo>
                  <a:pt x="24008" y="5727"/>
                  <a:pt x="24017" y="5730"/>
                  <a:pt x="24025" y="5730"/>
                </a:cubicBezTo>
                <a:cubicBezTo>
                  <a:pt x="24052" y="5730"/>
                  <a:pt x="24076" y="5695"/>
                  <a:pt x="24051" y="5671"/>
                </a:cubicBezTo>
                <a:cubicBezTo>
                  <a:pt x="24045" y="5665"/>
                  <a:pt x="24041" y="5660"/>
                  <a:pt x="24035" y="5655"/>
                </a:cubicBezTo>
                <a:cubicBezTo>
                  <a:pt x="24028" y="5647"/>
                  <a:pt x="24019" y="5644"/>
                  <a:pt x="24011" y="5644"/>
                </a:cubicBezTo>
                <a:close/>
                <a:moveTo>
                  <a:pt x="22131" y="5652"/>
                </a:moveTo>
                <a:cubicBezTo>
                  <a:pt x="22123" y="5652"/>
                  <a:pt x="22115" y="5655"/>
                  <a:pt x="22108" y="5662"/>
                </a:cubicBezTo>
                <a:lnTo>
                  <a:pt x="22092" y="5678"/>
                </a:lnTo>
                <a:cubicBezTo>
                  <a:pt x="22067" y="5703"/>
                  <a:pt x="22091" y="5739"/>
                  <a:pt x="22118" y="5739"/>
                </a:cubicBezTo>
                <a:cubicBezTo>
                  <a:pt x="22126" y="5739"/>
                  <a:pt x="22134" y="5736"/>
                  <a:pt x="22141" y="5728"/>
                </a:cubicBezTo>
                <a:lnTo>
                  <a:pt x="22157" y="5713"/>
                </a:lnTo>
                <a:cubicBezTo>
                  <a:pt x="22183" y="5688"/>
                  <a:pt x="22158" y="5652"/>
                  <a:pt x="22131" y="5652"/>
                </a:cubicBezTo>
                <a:close/>
                <a:moveTo>
                  <a:pt x="3644" y="5678"/>
                </a:moveTo>
                <a:cubicBezTo>
                  <a:pt x="3598" y="5678"/>
                  <a:pt x="3598" y="5749"/>
                  <a:pt x="3644" y="5749"/>
                </a:cubicBezTo>
                <a:cubicBezTo>
                  <a:pt x="3644" y="5749"/>
                  <a:pt x="3644" y="5749"/>
                  <a:pt x="3645" y="5749"/>
                </a:cubicBezTo>
                <a:cubicBezTo>
                  <a:pt x="3688" y="5749"/>
                  <a:pt x="3690" y="5678"/>
                  <a:pt x="3644" y="5678"/>
                </a:cubicBezTo>
                <a:close/>
                <a:moveTo>
                  <a:pt x="5997" y="5636"/>
                </a:moveTo>
                <a:cubicBezTo>
                  <a:pt x="5985" y="5636"/>
                  <a:pt x="5972" y="5641"/>
                  <a:pt x="5961" y="5652"/>
                </a:cubicBezTo>
                <a:lnTo>
                  <a:pt x="5932" y="5682"/>
                </a:lnTo>
                <a:cubicBezTo>
                  <a:pt x="5893" y="5719"/>
                  <a:pt x="5930" y="5773"/>
                  <a:pt x="5971" y="5773"/>
                </a:cubicBezTo>
                <a:cubicBezTo>
                  <a:pt x="5983" y="5773"/>
                  <a:pt x="5995" y="5769"/>
                  <a:pt x="6006" y="5758"/>
                </a:cubicBezTo>
                <a:lnTo>
                  <a:pt x="6037" y="5728"/>
                </a:lnTo>
                <a:cubicBezTo>
                  <a:pt x="6074" y="5690"/>
                  <a:pt x="6038" y="5636"/>
                  <a:pt x="5997" y="5636"/>
                </a:cubicBezTo>
                <a:close/>
                <a:moveTo>
                  <a:pt x="7448" y="5708"/>
                </a:moveTo>
                <a:cubicBezTo>
                  <a:pt x="7402" y="5708"/>
                  <a:pt x="7402" y="5779"/>
                  <a:pt x="7448" y="5779"/>
                </a:cubicBezTo>
                <a:cubicBezTo>
                  <a:pt x="7494" y="5779"/>
                  <a:pt x="7494" y="5708"/>
                  <a:pt x="7448" y="5708"/>
                </a:cubicBezTo>
                <a:close/>
                <a:moveTo>
                  <a:pt x="984" y="5748"/>
                </a:moveTo>
                <a:cubicBezTo>
                  <a:pt x="971" y="5748"/>
                  <a:pt x="959" y="5767"/>
                  <a:pt x="971" y="5779"/>
                </a:cubicBezTo>
                <a:lnTo>
                  <a:pt x="987" y="5794"/>
                </a:lnTo>
                <a:cubicBezTo>
                  <a:pt x="991" y="5798"/>
                  <a:pt x="995" y="5799"/>
                  <a:pt x="999" y="5799"/>
                </a:cubicBezTo>
                <a:cubicBezTo>
                  <a:pt x="1012" y="5799"/>
                  <a:pt x="1023" y="5782"/>
                  <a:pt x="1011" y="5770"/>
                </a:cubicBezTo>
                <a:lnTo>
                  <a:pt x="995" y="5754"/>
                </a:lnTo>
                <a:cubicBezTo>
                  <a:pt x="992" y="5750"/>
                  <a:pt x="988" y="5748"/>
                  <a:pt x="984" y="5748"/>
                </a:cubicBezTo>
                <a:close/>
                <a:moveTo>
                  <a:pt x="12022" y="5731"/>
                </a:moveTo>
                <a:cubicBezTo>
                  <a:pt x="11977" y="5731"/>
                  <a:pt x="11978" y="5803"/>
                  <a:pt x="12022" y="5803"/>
                </a:cubicBezTo>
                <a:lnTo>
                  <a:pt x="12053" y="5803"/>
                </a:lnTo>
                <a:cubicBezTo>
                  <a:pt x="12099" y="5803"/>
                  <a:pt x="12099" y="5731"/>
                  <a:pt x="12053" y="5731"/>
                </a:cubicBezTo>
                <a:lnTo>
                  <a:pt x="12022" y="5731"/>
                </a:lnTo>
                <a:cubicBezTo>
                  <a:pt x="12022" y="5731"/>
                  <a:pt x="12022" y="5731"/>
                  <a:pt x="12022" y="5731"/>
                </a:cubicBezTo>
                <a:close/>
                <a:moveTo>
                  <a:pt x="8491" y="5736"/>
                </a:moveTo>
                <a:cubicBezTo>
                  <a:pt x="8446" y="5736"/>
                  <a:pt x="8446" y="5807"/>
                  <a:pt x="8491" y="5807"/>
                </a:cubicBezTo>
                <a:cubicBezTo>
                  <a:pt x="8537" y="5807"/>
                  <a:pt x="8538" y="5736"/>
                  <a:pt x="8491" y="5736"/>
                </a:cubicBezTo>
                <a:close/>
                <a:moveTo>
                  <a:pt x="20164" y="5708"/>
                </a:moveTo>
                <a:cubicBezTo>
                  <a:pt x="20147" y="5708"/>
                  <a:pt x="20129" y="5719"/>
                  <a:pt x="20129" y="5742"/>
                </a:cubicBezTo>
                <a:lnTo>
                  <a:pt x="20129" y="5772"/>
                </a:lnTo>
                <a:cubicBezTo>
                  <a:pt x="20129" y="5795"/>
                  <a:pt x="20147" y="5807"/>
                  <a:pt x="20164" y="5807"/>
                </a:cubicBezTo>
                <a:cubicBezTo>
                  <a:pt x="20182" y="5807"/>
                  <a:pt x="20200" y="5795"/>
                  <a:pt x="20200" y="5772"/>
                </a:cubicBezTo>
                <a:lnTo>
                  <a:pt x="20200" y="5742"/>
                </a:lnTo>
                <a:cubicBezTo>
                  <a:pt x="20200" y="5719"/>
                  <a:pt x="20182" y="5708"/>
                  <a:pt x="20164" y="5708"/>
                </a:cubicBezTo>
                <a:close/>
                <a:moveTo>
                  <a:pt x="18962" y="5702"/>
                </a:moveTo>
                <a:cubicBezTo>
                  <a:pt x="18935" y="5702"/>
                  <a:pt x="18908" y="5719"/>
                  <a:pt x="18908" y="5754"/>
                </a:cubicBezTo>
                <a:lnTo>
                  <a:pt x="18908" y="5770"/>
                </a:lnTo>
                <a:cubicBezTo>
                  <a:pt x="18908" y="5804"/>
                  <a:pt x="18935" y="5821"/>
                  <a:pt x="18962" y="5821"/>
                </a:cubicBezTo>
                <a:cubicBezTo>
                  <a:pt x="18988" y="5821"/>
                  <a:pt x="19015" y="5804"/>
                  <a:pt x="19016" y="5770"/>
                </a:cubicBezTo>
                <a:lnTo>
                  <a:pt x="19016" y="5754"/>
                </a:lnTo>
                <a:cubicBezTo>
                  <a:pt x="19016" y="5719"/>
                  <a:pt x="18989" y="5702"/>
                  <a:pt x="18962" y="5702"/>
                </a:cubicBezTo>
                <a:close/>
                <a:moveTo>
                  <a:pt x="22597" y="5767"/>
                </a:moveTo>
                <a:cubicBezTo>
                  <a:pt x="22588" y="5767"/>
                  <a:pt x="22580" y="5772"/>
                  <a:pt x="22579" y="5783"/>
                </a:cubicBezTo>
                <a:lnTo>
                  <a:pt x="22579" y="5805"/>
                </a:lnTo>
                <a:cubicBezTo>
                  <a:pt x="22579" y="5816"/>
                  <a:pt x="22588" y="5822"/>
                  <a:pt x="22597" y="5822"/>
                </a:cubicBezTo>
                <a:cubicBezTo>
                  <a:pt x="22606" y="5822"/>
                  <a:pt x="22615" y="5816"/>
                  <a:pt x="22615" y="5805"/>
                </a:cubicBezTo>
                <a:lnTo>
                  <a:pt x="22615" y="5783"/>
                </a:lnTo>
                <a:cubicBezTo>
                  <a:pt x="22615" y="5772"/>
                  <a:pt x="22606" y="5767"/>
                  <a:pt x="22597" y="5767"/>
                </a:cubicBezTo>
                <a:close/>
                <a:moveTo>
                  <a:pt x="7192" y="5783"/>
                </a:moveTo>
                <a:cubicBezTo>
                  <a:pt x="7147" y="5783"/>
                  <a:pt x="7147" y="5854"/>
                  <a:pt x="7192" y="5854"/>
                </a:cubicBezTo>
                <a:lnTo>
                  <a:pt x="7208" y="5854"/>
                </a:lnTo>
                <a:cubicBezTo>
                  <a:pt x="7253" y="5854"/>
                  <a:pt x="7254" y="5783"/>
                  <a:pt x="7208" y="5783"/>
                </a:cubicBezTo>
                <a:close/>
                <a:moveTo>
                  <a:pt x="20945" y="5800"/>
                </a:moveTo>
                <a:cubicBezTo>
                  <a:pt x="20899" y="5800"/>
                  <a:pt x="20899" y="5871"/>
                  <a:pt x="20945" y="5871"/>
                </a:cubicBezTo>
                <a:cubicBezTo>
                  <a:pt x="20991" y="5871"/>
                  <a:pt x="20991" y="5800"/>
                  <a:pt x="20945" y="5800"/>
                </a:cubicBezTo>
                <a:close/>
                <a:moveTo>
                  <a:pt x="19593" y="5705"/>
                </a:moveTo>
                <a:cubicBezTo>
                  <a:pt x="19576" y="5705"/>
                  <a:pt x="19558" y="5717"/>
                  <a:pt x="19558" y="5740"/>
                </a:cubicBezTo>
                <a:lnTo>
                  <a:pt x="19558" y="5846"/>
                </a:lnTo>
                <a:cubicBezTo>
                  <a:pt x="19558" y="5869"/>
                  <a:pt x="19576" y="5880"/>
                  <a:pt x="19593" y="5880"/>
                </a:cubicBezTo>
                <a:cubicBezTo>
                  <a:pt x="19611" y="5880"/>
                  <a:pt x="19629" y="5869"/>
                  <a:pt x="19629" y="5846"/>
                </a:cubicBezTo>
                <a:lnTo>
                  <a:pt x="19629" y="5740"/>
                </a:lnTo>
                <a:cubicBezTo>
                  <a:pt x="19629" y="5717"/>
                  <a:pt x="19611" y="5705"/>
                  <a:pt x="19593" y="5705"/>
                </a:cubicBezTo>
                <a:close/>
                <a:moveTo>
                  <a:pt x="6604" y="5810"/>
                </a:moveTo>
                <a:cubicBezTo>
                  <a:pt x="6599" y="5810"/>
                  <a:pt x="6593" y="5811"/>
                  <a:pt x="6588" y="5814"/>
                </a:cubicBezTo>
                <a:cubicBezTo>
                  <a:pt x="6577" y="5819"/>
                  <a:pt x="6568" y="5825"/>
                  <a:pt x="6557" y="5830"/>
                </a:cubicBezTo>
                <a:cubicBezTo>
                  <a:pt x="6522" y="5848"/>
                  <a:pt x="6543" y="5896"/>
                  <a:pt x="6576" y="5896"/>
                </a:cubicBezTo>
                <a:cubicBezTo>
                  <a:pt x="6581" y="5896"/>
                  <a:pt x="6587" y="5895"/>
                  <a:pt x="6593" y="5892"/>
                </a:cubicBezTo>
                <a:cubicBezTo>
                  <a:pt x="6603" y="5886"/>
                  <a:pt x="6613" y="5881"/>
                  <a:pt x="6623" y="5876"/>
                </a:cubicBezTo>
                <a:cubicBezTo>
                  <a:pt x="6659" y="5858"/>
                  <a:pt x="6637" y="5810"/>
                  <a:pt x="6604" y="5810"/>
                </a:cubicBezTo>
                <a:close/>
                <a:moveTo>
                  <a:pt x="13013" y="5839"/>
                </a:moveTo>
                <a:cubicBezTo>
                  <a:pt x="12968" y="5839"/>
                  <a:pt x="12969" y="5910"/>
                  <a:pt x="13014" y="5910"/>
                </a:cubicBezTo>
                <a:lnTo>
                  <a:pt x="13029" y="5910"/>
                </a:lnTo>
                <a:cubicBezTo>
                  <a:pt x="13074" y="5910"/>
                  <a:pt x="13074" y="5839"/>
                  <a:pt x="13029" y="5839"/>
                </a:cubicBezTo>
                <a:lnTo>
                  <a:pt x="13014" y="5839"/>
                </a:lnTo>
                <a:cubicBezTo>
                  <a:pt x="13013" y="5839"/>
                  <a:pt x="13013" y="5839"/>
                  <a:pt x="13013" y="5839"/>
                </a:cubicBezTo>
                <a:close/>
                <a:moveTo>
                  <a:pt x="3298" y="5841"/>
                </a:moveTo>
                <a:cubicBezTo>
                  <a:pt x="3252" y="5841"/>
                  <a:pt x="3252" y="5913"/>
                  <a:pt x="3298" y="5913"/>
                </a:cubicBezTo>
                <a:cubicBezTo>
                  <a:pt x="3298" y="5913"/>
                  <a:pt x="3299" y="5913"/>
                  <a:pt x="3299" y="5913"/>
                </a:cubicBezTo>
                <a:cubicBezTo>
                  <a:pt x="3342" y="5913"/>
                  <a:pt x="3344" y="5841"/>
                  <a:pt x="3298" y="5841"/>
                </a:cubicBezTo>
                <a:close/>
                <a:moveTo>
                  <a:pt x="6238" y="5880"/>
                </a:moveTo>
                <a:cubicBezTo>
                  <a:pt x="6192" y="5880"/>
                  <a:pt x="6192" y="5950"/>
                  <a:pt x="6238" y="5950"/>
                </a:cubicBezTo>
                <a:cubicBezTo>
                  <a:pt x="6284" y="5950"/>
                  <a:pt x="6284" y="5880"/>
                  <a:pt x="6238" y="5880"/>
                </a:cubicBezTo>
                <a:close/>
                <a:moveTo>
                  <a:pt x="21454" y="5876"/>
                </a:moveTo>
                <a:cubicBezTo>
                  <a:pt x="21443" y="5876"/>
                  <a:pt x="21435" y="5881"/>
                  <a:pt x="21428" y="5889"/>
                </a:cubicBezTo>
                <a:cubicBezTo>
                  <a:pt x="21426" y="5888"/>
                  <a:pt x="21425" y="5888"/>
                  <a:pt x="21423" y="5888"/>
                </a:cubicBezTo>
                <a:cubicBezTo>
                  <a:pt x="21389" y="5888"/>
                  <a:pt x="21376" y="5947"/>
                  <a:pt x="21416" y="5960"/>
                </a:cubicBezTo>
                <a:cubicBezTo>
                  <a:pt x="21422" y="5962"/>
                  <a:pt x="21428" y="5963"/>
                  <a:pt x="21434" y="5963"/>
                </a:cubicBezTo>
                <a:cubicBezTo>
                  <a:pt x="21459" y="5963"/>
                  <a:pt x="21480" y="5945"/>
                  <a:pt x="21490" y="5922"/>
                </a:cubicBezTo>
                <a:cubicBezTo>
                  <a:pt x="21497" y="5903"/>
                  <a:pt x="21483" y="5881"/>
                  <a:pt x="21464" y="5877"/>
                </a:cubicBezTo>
                <a:cubicBezTo>
                  <a:pt x="21461" y="5876"/>
                  <a:pt x="21457" y="5876"/>
                  <a:pt x="21454" y="5876"/>
                </a:cubicBezTo>
                <a:close/>
                <a:moveTo>
                  <a:pt x="16093" y="5862"/>
                </a:moveTo>
                <a:cubicBezTo>
                  <a:pt x="16069" y="5862"/>
                  <a:pt x="16044" y="5887"/>
                  <a:pt x="16059" y="5915"/>
                </a:cubicBezTo>
                <a:cubicBezTo>
                  <a:pt x="16064" y="5925"/>
                  <a:pt x="16069" y="5935"/>
                  <a:pt x="16075" y="5945"/>
                </a:cubicBezTo>
                <a:cubicBezTo>
                  <a:pt x="16081" y="5958"/>
                  <a:pt x="16092" y="5963"/>
                  <a:pt x="16102" y="5963"/>
                </a:cubicBezTo>
                <a:cubicBezTo>
                  <a:pt x="16126" y="5963"/>
                  <a:pt x="16151" y="5938"/>
                  <a:pt x="16136" y="5910"/>
                </a:cubicBezTo>
                <a:cubicBezTo>
                  <a:pt x="16131" y="5899"/>
                  <a:pt x="16126" y="5891"/>
                  <a:pt x="16121" y="5880"/>
                </a:cubicBezTo>
                <a:cubicBezTo>
                  <a:pt x="16114" y="5867"/>
                  <a:pt x="16104" y="5862"/>
                  <a:pt x="16093" y="5862"/>
                </a:cubicBezTo>
                <a:close/>
                <a:moveTo>
                  <a:pt x="23483" y="5869"/>
                </a:moveTo>
                <a:cubicBezTo>
                  <a:pt x="23466" y="5869"/>
                  <a:pt x="23449" y="5880"/>
                  <a:pt x="23449" y="5903"/>
                </a:cubicBezTo>
                <a:lnTo>
                  <a:pt x="23449" y="5934"/>
                </a:lnTo>
                <a:cubicBezTo>
                  <a:pt x="23449" y="5957"/>
                  <a:pt x="23466" y="5968"/>
                  <a:pt x="23484" y="5968"/>
                </a:cubicBezTo>
                <a:cubicBezTo>
                  <a:pt x="23501" y="5968"/>
                  <a:pt x="23519" y="5957"/>
                  <a:pt x="23519" y="5934"/>
                </a:cubicBezTo>
                <a:lnTo>
                  <a:pt x="23519" y="5903"/>
                </a:lnTo>
                <a:cubicBezTo>
                  <a:pt x="23519" y="5881"/>
                  <a:pt x="23501" y="5869"/>
                  <a:pt x="23483" y="5869"/>
                </a:cubicBezTo>
                <a:close/>
                <a:moveTo>
                  <a:pt x="23231" y="5948"/>
                </a:moveTo>
                <a:cubicBezTo>
                  <a:pt x="23209" y="5948"/>
                  <a:pt x="23208" y="5983"/>
                  <a:pt x="23231" y="5983"/>
                </a:cubicBezTo>
                <a:lnTo>
                  <a:pt x="23254" y="5983"/>
                </a:lnTo>
                <a:cubicBezTo>
                  <a:pt x="23276" y="5983"/>
                  <a:pt x="23276" y="5948"/>
                  <a:pt x="23254" y="5948"/>
                </a:cubicBezTo>
                <a:close/>
                <a:moveTo>
                  <a:pt x="3041" y="5917"/>
                </a:moveTo>
                <a:cubicBezTo>
                  <a:pt x="2995" y="5917"/>
                  <a:pt x="2995" y="5987"/>
                  <a:pt x="3041" y="5987"/>
                </a:cubicBezTo>
                <a:lnTo>
                  <a:pt x="3057" y="5987"/>
                </a:lnTo>
                <a:cubicBezTo>
                  <a:pt x="3103" y="5987"/>
                  <a:pt x="3103" y="5917"/>
                  <a:pt x="3057" y="5917"/>
                </a:cubicBezTo>
                <a:close/>
                <a:moveTo>
                  <a:pt x="13327" y="5914"/>
                </a:moveTo>
                <a:cubicBezTo>
                  <a:pt x="13319" y="5914"/>
                  <a:pt x="13311" y="5917"/>
                  <a:pt x="13304" y="5924"/>
                </a:cubicBezTo>
                <a:lnTo>
                  <a:pt x="13288" y="5940"/>
                </a:lnTo>
                <a:cubicBezTo>
                  <a:pt x="13263" y="5965"/>
                  <a:pt x="13288" y="6001"/>
                  <a:pt x="13315" y="6001"/>
                </a:cubicBezTo>
                <a:cubicBezTo>
                  <a:pt x="13323" y="6001"/>
                  <a:pt x="13331" y="5998"/>
                  <a:pt x="13338" y="5990"/>
                </a:cubicBezTo>
                <a:lnTo>
                  <a:pt x="13354" y="5974"/>
                </a:lnTo>
                <a:cubicBezTo>
                  <a:pt x="13380" y="5950"/>
                  <a:pt x="13355" y="5914"/>
                  <a:pt x="13327" y="5914"/>
                </a:cubicBezTo>
                <a:close/>
                <a:moveTo>
                  <a:pt x="18421" y="5894"/>
                </a:moveTo>
                <a:cubicBezTo>
                  <a:pt x="18352" y="5894"/>
                  <a:pt x="18352" y="6001"/>
                  <a:pt x="18421" y="6002"/>
                </a:cubicBezTo>
                <a:cubicBezTo>
                  <a:pt x="18490" y="6002"/>
                  <a:pt x="18490" y="5894"/>
                  <a:pt x="18421" y="5894"/>
                </a:cubicBezTo>
                <a:close/>
                <a:moveTo>
                  <a:pt x="10880" y="5939"/>
                </a:moveTo>
                <a:cubicBezTo>
                  <a:pt x="10835" y="5939"/>
                  <a:pt x="10835" y="6009"/>
                  <a:pt x="10880" y="6009"/>
                </a:cubicBezTo>
                <a:cubicBezTo>
                  <a:pt x="10926" y="6009"/>
                  <a:pt x="10926" y="5939"/>
                  <a:pt x="10880" y="5939"/>
                </a:cubicBezTo>
                <a:close/>
                <a:moveTo>
                  <a:pt x="2455" y="5944"/>
                </a:moveTo>
                <a:cubicBezTo>
                  <a:pt x="2449" y="5944"/>
                  <a:pt x="2444" y="5945"/>
                  <a:pt x="2438" y="5948"/>
                </a:cubicBezTo>
                <a:cubicBezTo>
                  <a:pt x="2428" y="5954"/>
                  <a:pt x="2418" y="5959"/>
                  <a:pt x="2408" y="5964"/>
                </a:cubicBezTo>
                <a:cubicBezTo>
                  <a:pt x="2372" y="5982"/>
                  <a:pt x="2394" y="6029"/>
                  <a:pt x="2426" y="6029"/>
                </a:cubicBezTo>
                <a:cubicBezTo>
                  <a:pt x="2432" y="6029"/>
                  <a:pt x="2437" y="6028"/>
                  <a:pt x="2443" y="6025"/>
                </a:cubicBezTo>
                <a:cubicBezTo>
                  <a:pt x="2454" y="6019"/>
                  <a:pt x="2462" y="6014"/>
                  <a:pt x="2473" y="6009"/>
                </a:cubicBezTo>
                <a:cubicBezTo>
                  <a:pt x="2508" y="5991"/>
                  <a:pt x="2486" y="5944"/>
                  <a:pt x="2455" y="5944"/>
                </a:cubicBezTo>
                <a:close/>
                <a:moveTo>
                  <a:pt x="24265" y="5961"/>
                </a:moveTo>
                <a:cubicBezTo>
                  <a:pt x="24219" y="5961"/>
                  <a:pt x="24219" y="6032"/>
                  <a:pt x="24265" y="6032"/>
                </a:cubicBezTo>
                <a:cubicBezTo>
                  <a:pt x="24310" y="6032"/>
                  <a:pt x="24310" y="5961"/>
                  <a:pt x="24265" y="5961"/>
                </a:cubicBezTo>
                <a:close/>
                <a:moveTo>
                  <a:pt x="20494" y="5949"/>
                </a:moveTo>
                <a:cubicBezTo>
                  <a:pt x="20477" y="5949"/>
                  <a:pt x="20459" y="5960"/>
                  <a:pt x="20459" y="5983"/>
                </a:cubicBezTo>
                <a:lnTo>
                  <a:pt x="20459" y="5999"/>
                </a:lnTo>
                <a:cubicBezTo>
                  <a:pt x="20459" y="6022"/>
                  <a:pt x="20477" y="6033"/>
                  <a:pt x="20494" y="6033"/>
                </a:cubicBezTo>
                <a:cubicBezTo>
                  <a:pt x="20512" y="6033"/>
                  <a:pt x="20530" y="6022"/>
                  <a:pt x="20530" y="5999"/>
                </a:cubicBezTo>
                <a:lnTo>
                  <a:pt x="20530" y="5983"/>
                </a:lnTo>
                <a:cubicBezTo>
                  <a:pt x="20530" y="5960"/>
                  <a:pt x="20512" y="5949"/>
                  <a:pt x="20494" y="5949"/>
                </a:cubicBezTo>
                <a:close/>
                <a:moveTo>
                  <a:pt x="12532" y="5957"/>
                </a:moveTo>
                <a:cubicBezTo>
                  <a:pt x="12524" y="5957"/>
                  <a:pt x="12516" y="5960"/>
                  <a:pt x="12509" y="5967"/>
                </a:cubicBezTo>
                <a:lnTo>
                  <a:pt x="12493" y="5983"/>
                </a:lnTo>
                <a:cubicBezTo>
                  <a:pt x="12468" y="6007"/>
                  <a:pt x="12492" y="6043"/>
                  <a:pt x="12520" y="6043"/>
                </a:cubicBezTo>
                <a:cubicBezTo>
                  <a:pt x="12528" y="6043"/>
                  <a:pt x="12536" y="6040"/>
                  <a:pt x="12543" y="6033"/>
                </a:cubicBezTo>
                <a:lnTo>
                  <a:pt x="12559" y="6017"/>
                </a:lnTo>
                <a:cubicBezTo>
                  <a:pt x="12584" y="5992"/>
                  <a:pt x="12559" y="5957"/>
                  <a:pt x="12532" y="5957"/>
                </a:cubicBezTo>
                <a:close/>
                <a:moveTo>
                  <a:pt x="9408" y="6026"/>
                </a:moveTo>
                <a:cubicBezTo>
                  <a:pt x="9395" y="6026"/>
                  <a:pt x="9383" y="6044"/>
                  <a:pt x="9395" y="6056"/>
                </a:cubicBezTo>
                <a:lnTo>
                  <a:pt x="9411" y="6072"/>
                </a:lnTo>
                <a:cubicBezTo>
                  <a:pt x="9414" y="6075"/>
                  <a:pt x="9419" y="6077"/>
                  <a:pt x="9422" y="6077"/>
                </a:cubicBezTo>
                <a:cubicBezTo>
                  <a:pt x="9436" y="6077"/>
                  <a:pt x="9448" y="6060"/>
                  <a:pt x="9435" y="6048"/>
                </a:cubicBezTo>
                <a:lnTo>
                  <a:pt x="9420" y="6032"/>
                </a:lnTo>
                <a:cubicBezTo>
                  <a:pt x="9417" y="6028"/>
                  <a:pt x="9412" y="6026"/>
                  <a:pt x="9408" y="6026"/>
                </a:cubicBezTo>
                <a:close/>
                <a:moveTo>
                  <a:pt x="8956" y="6053"/>
                </a:moveTo>
                <a:cubicBezTo>
                  <a:pt x="8910" y="6053"/>
                  <a:pt x="8910" y="6123"/>
                  <a:pt x="8956" y="6123"/>
                </a:cubicBezTo>
                <a:cubicBezTo>
                  <a:pt x="8957" y="6123"/>
                  <a:pt x="8957" y="6123"/>
                  <a:pt x="8957" y="6123"/>
                </a:cubicBezTo>
                <a:cubicBezTo>
                  <a:pt x="9002" y="6123"/>
                  <a:pt x="9003" y="6053"/>
                  <a:pt x="8956" y="6053"/>
                </a:cubicBezTo>
                <a:close/>
                <a:moveTo>
                  <a:pt x="20149" y="6039"/>
                </a:moveTo>
                <a:cubicBezTo>
                  <a:pt x="20131" y="6039"/>
                  <a:pt x="20113" y="6051"/>
                  <a:pt x="20113" y="6074"/>
                </a:cubicBezTo>
                <a:lnTo>
                  <a:pt x="20113" y="6090"/>
                </a:lnTo>
                <a:cubicBezTo>
                  <a:pt x="20113" y="6112"/>
                  <a:pt x="20131" y="6123"/>
                  <a:pt x="20149" y="6123"/>
                </a:cubicBezTo>
                <a:cubicBezTo>
                  <a:pt x="20167" y="6123"/>
                  <a:pt x="20184" y="6112"/>
                  <a:pt x="20184" y="6090"/>
                </a:cubicBezTo>
                <a:lnTo>
                  <a:pt x="20184" y="6074"/>
                </a:lnTo>
                <a:cubicBezTo>
                  <a:pt x="20184" y="6051"/>
                  <a:pt x="20167" y="6039"/>
                  <a:pt x="20149" y="6039"/>
                </a:cubicBezTo>
                <a:close/>
                <a:moveTo>
                  <a:pt x="24774" y="6038"/>
                </a:moveTo>
                <a:cubicBezTo>
                  <a:pt x="24763" y="6038"/>
                  <a:pt x="24755" y="6043"/>
                  <a:pt x="24748" y="6051"/>
                </a:cubicBezTo>
                <a:cubicBezTo>
                  <a:pt x="24746" y="6051"/>
                  <a:pt x="24745" y="6051"/>
                  <a:pt x="24743" y="6051"/>
                </a:cubicBezTo>
                <a:cubicBezTo>
                  <a:pt x="24708" y="6051"/>
                  <a:pt x="24695" y="6109"/>
                  <a:pt x="24735" y="6122"/>
                </a:cubicBezTo>
                <a:cubicBezTo>
                  <a:pt x="24741" y="6124"/>
                  <a:pt x="24747" y="6125"/>
                  <a:pt x="24753" y="6125"/>
                </a:cubicBezTo>
                <a:cubicBezTo>
                  <a:pt x="24779" y="6125"/>
                  <a:pt x="24801" y="6108"/>
                  <a:pt x="24809" y="6084"/>
                </a:cubicBezTo>
                <a:cubicBezTo>
                  <a:pt x="24817" y="6065"/>
                  <a:pt x="24801" y="6044"/>
                  <a:pt x="24784" y="6039"/>
                </a:cubicBezTo>
                <a:cubicBezTo>
                  <a:pt x="24781" y="6038"/>
                  <a:pt x="24777" y="6038"/>
                  <a:pt x="24774" y="6038"/>
                </a:cubicBezTo>
                <a:close/>
                <a:moveTo>
                  <a:pt x="10220" y="5996"/>
                </a:moveTo>
                <a:cubicBezTo>
                  <a:pt x="10193" y="5996"/>
                  <a:pt x="10168" y="6031"/>
                  <a:pt x="10193" y="6056"/>
                </a:cubicBezTo>
                <a:cubicBezTo>
                  <a:pt x="10213" y="6076"/>
                  <a:pt x="10233" y="6097"/>
                  <a:pt x="10254" y="6117"/>
                </a:cubicBezTo>
                <a:cubicBezTo>
                  <a:pt x="10261" y="6124"/>
                  <a:pt x="10270" y="6127"/>
                  <a:pt x="10278" y="6127"/>
                </a:cubicBezTo>
                <a:cubicBezTo>
                  <a:pt x="10305" y="6127"/>
                  <a:pt x="10329" y="6091"/>
                  <a:pt x="10303" y="6067"/>
                </a:cubicBezTo>
                <a:cubicBezTo>
                  <a:pt x="10285" y="6048"/>
                  <a:pt x="10265" y="6027"/>
                  <a:pt x="10244" y="6007"/>
                </a:cubicBezTo>
                <a:cubicBezTo>
                  <a:pt x="10236" y="5999"/>
                  <a:pt x="10228" y="5996"/>
                  <a:pt x="10220" y="5996"/>
                </a:cubicBezTo>
                <a:close/>
                <a:moveTo>
                  <a:pt x="17892" y="6024"/>
                </a:moveTo>
                <a:cubicBezTo>
                  <a:pt x="17887" y="6024"/>
                  <a:pt x="17882" y="6025"/>
                  <a:pt x="17878" y="6027"/>
                </a:cubicBezTo>
                <a:cubicBezTo>
                  <a:pt x="17862" y="6032"/>
                  <a:pt x="17848" y="6037"/>
                  <a:pt x="17834" y="6043"/>
                </a:cubicBezTo>
                <a:cubicBezTo>
                  <a:pt x="17806" y="6051"/>
                  <a:pt x="17788" y="6079"/>
                  <a:pt x="17797" y="6107"/>
                </a:cubicBezTo>
                <a:cubicBezTo>
                  <a:pt x="17803" y="6129"/>
                  <a:pt x="17825" y="6147"/>
                  <a:pt x="17848" y="6147"/>
                </a:cubicBezTo>
                <a:cubicBezTo>
                  <a:pt x="17852" y="6147"/>
                  <a:pt x="17857" y="6146"/>
                  <a:pt x="17862" y="6144"/>
                </a:cubicBezTo>
                <a:cubicBezTo>
                  <a:pt x="17878" y="6139"/>
                  <a:pt x="17892" y="6134"/>
                  <a:pt x="17907" y="6128"/>
                </a:cubicBezTo>
                <a:cubicBezTo>
                  <a:pt x="17934" y="6119"/>
                  <a:pt x="17951" y="6092"/>
                  <a:pt x="17944" y="6063"/>
                </a:cubicBezTo>
                <a:cubicBezTo>
                  <a:pt x="17937" y="6042"/>
                  <a:pt x="17915" y="6024"/>
                  <a:pt x="17892" y="6024"/>
                </a:cubicBezTo>
                <a:close/>
                <a:moveTo>
                  <a:pt x="12458" y="6077"/>
                </a:moveTo>
                <a:cubicBezTo>
                  <a:pt x="12412" y="6077"/>
                  <a:pt x="12412" y="6148"/>
                  <a:pt x="12458" y="6148"/>
                </a:cubicBezTo>
                <a:cubicBezTo>
                  <a:pt x="12503" y="6148"/>
                  <a:pt x="12503" y="6077"/>
                  <a:pt x="12458" y="6077"/>
                </a:cubicBezTo>
                <a:close/>
                <a:moveTo>
                  <a:pt x="22634" y="6085"/>
                </a:moveTo>
                <a:cubicBezTo>
                  <a:pt x="22624" y="6085"/>
                  <a:pt x="22614" y="6093"/>
                  <a:pt x="22618" y="6106"/>
                </a:cubicBezTo>
                <a:cubicBezTo>
                  <a:pt x="22622" y="6118"/>
                  <a:pt x="22625" y="6128"/>
                  <a:pt x="22627" y="6139"/>
                </a:cubicBezTo>
                <a:cubicBezTo>
                  <a:pt x="22630" y="6148"/>
                  <a:pt x="22637" y="6152"/>
                  <a:pt x="22645" y="6152"/>
                </a:cubicBezTo>
                <a:cubicBezTo>
                  <a:pt x="22655" y="6152"/>
                  <a:pt x="22666" y="6144"/>
                  <a:pt x="22662" y="6132"/>
                </a:cubicBezTo>
                <a:cubicBezTo>
                  <a:pt x="22658" y="6119"/>
                  <a:pt x="22655" y="6110"/>
                  <a:pt x="22652" y="6098"/>
                </a:cubicBezTo>
                <a:cubicBezTo>
                  <a:pt x="22650" y="6089"/>
                  <a:pt x="22642" y="6085"/>
                  <a:pt x="22634" y="6085"/>
                </a:cubicBezTo>
                <a:close/>
                <a:moveTo>
                  <a:pt x="22251" y="6143"/>
                </a:moveTo>
                <a:cubicBezTo>
                  <a:pt x="22229" y="6143"/>
                  <a:pt x="22229" y="6179"/>
                  <a:pt x="22251" y="6179"/>
                </a:cubicBezTo>
                <a:lnTo>
                  <a:pt x="22274" y="6179"/>
                </a:lnTo>
                <a:cubicBezTo>
                  <a:pt x="22295" y="6179"/>
                  <a:pt x="22295" y="6143"/>
                  <a:pt x="22274" y="6143"/>
                </a:cubicBezTo>
                <a:cubicBezTo>
                  <a:pt x="22270" y="6144"/>
                  <a:pt x="22266" y="6144"/>
                  <a:pt x="22262" y="6144"/>
                </a:cubicBezTo>
                <a:cubicBezTo>
                  <a:pt x="22259" y="6144"/>
                  <a:pt x="22255" y="6144"/>
                  <a:pt x="22251" y="6143"/>
                </a:cubicBezTo>
                <a:close/>
                <a:moveTo>
                  <a:pt x="7169" y="6075"/>
                </a:moveTo>
                <a:cubicBezTo>
                  <a:pt x="7101" y="6075"/>
                  <a:pt x="7100" y="6182"/>
                  <a:pt x="7169" y="6182"/>
                </a:cubicBezTo>
                <a:cubicBezTo>
                  <a:pt x="7237" y="6182"/>
                  <a:pt x="7238" y="6075"/>
                  <a:pt x="7169" y="6075"/>
                </a:cubicBezTo>
                <a:close/>
                <a:moveTo>
                  <a:pt x="5862" y="6089"/>
                </a:moveTo>
                <a:cubicBezTo>
                  <a:pt x="5856" y="6089"/>
                  <a:pt x="5850" y="6091"/>
                  <a:pt x="5844" y="6095"/>
                </a:cubicBezTo>
                <a:cubicBezTo>
                  <a:pt x="5828" y="6105"/>
                  <a:pt x="5813" y="6114"/>
                  <a:pt x="5799" y="6124"/>
                </a:cubicBezTo>
                <a:cubicBezTo>
                  <a:pt x="5766" y="6145"/>
                  <a:pt x="5787" y="6192"/>
                  <a:pt x="5816" y="6192"/>
                </a:cubicBezTo>
                <a:cubicBezTo>
                  <a:pt x="5822" y="6192"/>
                  <a:pt x="5828" y="6190"/>
                  <a:pt x="5834" y="6186"/>
                </a:cubicBezTo>
                <a:cubicBezTo>
                  <a:pt x="5850" y="6176"/>
                  <a:pt x="5865" y="6166"/>
                  <a:pt x="5879" y="6156"/>
                </a:cubicBezTo>
                <a:cubicBezTo>
                  <a:pt x="5911" y="6136"/>
                  <a:pt x="5891" y="6089"/>
                  <a:pt x="5862" y="6089"/>
                </a:cubicBezTo>
                <a:close/>
                <a:moveTo>
                  <a:pt x="23813" y="6111"/>
                </a:moveTo>
                <a:cubicBezTo>
                  <a:pt x="23795" y="6111"/>
                  <a:pt x="23778" y="6123"/>
                  <a:pt x="23778" y="6145"/>
                </a:cubicBezTo>
                <a:lnTo>
                  <a:pt x="23778" y="6161"/>
                </a:lnTo>
                <a:cubicBezTo>
                  <a:pt x="23778" y="6184"/>
                  <a:pt x="23795" y="6195"/>
                  <a:pt x="23813" y="6195"/>
                </a:cubicBezTo>
                <a:cubicBezTo>
                  <a:pt x="23830" y="6195"/>
                  <a:pt x="23848" y="6184"/>
                  <a:pt x="23848" y="6161"/>
                </a:cubicBezTo>
                <a:lnTo>
                  <a:pt x="23848" y="6145"/>
                </a:lnTo>
                <a:cubicBezTo>
                  <a:pt x="23848" y="6123"/>
                  <a:pt x="23830" y="6111"/>
                  <a:pt x="23813" y="6111"/>
                </a:cubicBezTo>
                <a:close/>
                <a:moveTo>
                  <a:pt x="9799" y="6149"/>
                </a:moveTo>
                <a:cubicBezTo>
                  <a:pt x="9785" y="6149"/>
                  <a:pt x="9773" y="6167"/>
                  <a:pt x="9785" y="6179"/>
                </a:cubicBezTo>
                <a:lnTo>
                  <a:pt x="9801" y="6194"/>
                </a:lnTo>
                <a:cubicBezTo>
                  <a:pt x="9804" y="6198"/>
                  <a:pt x="9808" y="6199"/>
                  <a:pt x="9812" y="6199"/>
                </a:cubicBezTo>
                <a:cubicBezTo>
                  <a:pt x="9825" y="6199"/>
                  <a:pt x="9838" y="6182"/>
                  <a:pt x="9826" y="6169"/>
                </a:cubicBezTo>
                <a:lnTo>
                  <a:pt x="9810" y="6154"/>
                </a:lnTo>
                <a:cubicBezTo>
                  <a:pt x="9806" y="6150"/>
                  <a:pt x="9802" y="6149"/>
                  <a:pt x="9799" y="6149"/>
                </a:cubicBezTo>
                <a:close/>
                <a:moveTo>
                  <a:pt x="5290" y="6055"/>
                </a:moveTo>
                <a:cubicBezTo>
                  <a:pt x="5286" y="6055"/>
                  <a:pt x="5281" y="6055"/>
                  <a:pt x="5277" y="6056"/>
                </a:cubicBezTo>
                <a:cubicBezTo>
                  <a:pt x="5251" y="6065"/>
                  <a:pt x="5231" y="6094"/>
                  <a:pt x="5240" y="6122"/>
                </a:cubicBezTo>
                <a:cubicBezTo>
                  <a:pt x="5246" y="6138"/>
                  <a:pt x="5251" y="6153"/>
                  <a:pt x="5254" y="6166"/>
                </a:cubicBezTo>
                <a:cubicBezTo>
                  <a:pt x="5262" y="6189"/>
                  <a:pt x="5282" y="6205"/>
                  <a:pt x="5305" y="6205"/>
                </a:cubicBezTo>
                <a:cubicBezTo>
                  <a:pt x="5310" y="6205"/>
                  <a:pt x="5315" y="6204"/>
                  <a:pt x="5320" y="6203"/>
                </a:cubicBezTo>
                <a:cubicBezTo>
                  <a:pt x="5346" y="6195"/>
                  <a:pt x="5366" y="6165"/>
                  <a:pt x="5357" y="6138"/>
                </a:cubicBezTo>
                <a:cubicBezTo>
                  <a:pt x="5351" y="6122"/>
                  <a:pt x="5346" y="6107"/>
                  <a:pt x="5342" y="6093"/>
                </a:cubicBezTo>
                <a:cubicBezTo>
                  <a:pt x="5334" y="6071"/>
                  <a:pt x="5313" y="6055"/>
                  <a:pt x="5290" y="6055"/>
                </a:cubicBezTo>
                <a:close/>
                <a:moveTo>
                  <a:pt x="16592" y="6074"/>
                </a:moveTo>
                <a:cubicBezTo>
                  <a:pt x="16571" y="6074"/>
                  <a:pt x="16549" y="6092"/>
                  <a:pt x="16554" y="6118"/>
                </a:cubicBezTo>
                <a:cubicBezTo>
                  <a:pt x="16560" y="6143"/>
                  <a:pt x="16565" y="6168"/>
                  <a:pt x="16568" y="6192"/>
                </a:cubicBezTo>
                <a:cubicBezTo>
                  <a:pt x="16571" y="6210"/>
                  <a:pt x="16584" y="6218"/>
                  <a:pt x="16598" y="6218"/>
                </a:cubicBezTo>
                <a:cubicBezTo>
                  <a:pt x="16619" y="6218"/>
                  <a:pt x="16641" y="6201"/>
                  <a:pt x="16636" y="6175"/>
                </a:cubicBezTo>
                <a:cubicBezTo>
                  <a:pt x="16631" y="6149"/>
                  <a:pt x="16626" y="6124"/>
                  <a:pt x="16622" y="6100"/>
                </a:cubicBezTo>
                <a:cubicBezTo>
                  <a:pt x="16619" y="6082"/>
                  <a:pt x="16605" y="6074"/>
                  <a:pt x="16592" y="6074"/>
                </a:cubicBezTo>
                <a:close/>
                <a:moveTo>
                  <a:pt x="1777" y="6152"/>
                </a:moveTo>
                <a:cubicBezTo>
                  <a:pt x="1774" y="6152"/>
                  <a:pt x="1771" y="6152"/>
                  <a:pt x="1769" y="6153"/>
                </a:cubicBezTo>
                <a:cubicBezTo>
                  <a:pt x="1743" y="6158"/>
                  <a:pt x="1718" y="6164"/>
                  <a:pt x="1694" y="6169"/>
                </a:cubicBezTo>
                <a:cubicBezTo>
                  <a:pt x="1652" y="6179"/>
                  <a:pt x="1666" y="6238"/>
                  <a:pt x="1703" y="6238"/>
                </a:cubicBezTo>
                <a:cubicBezTo>
                  <a:pt x="1706" y="6238"/>
                  <a:pt x="1709" y="6238"/>
                  <a:pt x="1712" y="6237"/>
                </a:cubicBezTo>
                <a:cubicBezTo>
                  <a:pt x="1737" y="6232"/>
                  <a:pt x="1762" y="6226"/>
                  <a:pt x="1786" y="6221"/>
                </a:cubicBezTo>
                <a:cubicBezTo>
                  <a:pt x="1830" y="6212"/>
                  <a:pt x="1815" y="6152"/>
                  <a:pt x="1777" y="6152"/>
                </a:cubicBezTo>
                <a:close/>
                <a:moveTo>
                  <a:pt x="4092" y="6196"/>
                </a:moveTo>
                <a:cubicBezTo>
                  <a:pt x="4088" y="6196"/>
                  <a:pt x="4084" y="6197"/>
                  <a:pt x="4081" y="6201"/>
                </a:cubicBezTo>
                <a:lnTo>
                  <a:pt x="4065" y="6216"/>
                </a:lnTo>
                <a:cubicBezTo>
                  <a:pt x="4052" y="6229"/>
                  <a:pt x="4064" y="6247"/>
                  <a:pt x="4078" y="6247"/>
                </a:cubicBezTo>
                <a:cubicBezTo>
                  <a:pt x="4082" y="6247"/>
                  <a:pt x="4086" y="6245"/>
                  <a:pt x="4090" y="6242"/>
                </a:cubicBezTo>
                <a:lnTo>
                  <a:pt x="4106" y="6226"/>
                </a:lnTo>
                <a:cubicBezTo>
                  <a:pt x="4119" y="6214"/>
                  <a:pt x="4106" y="6196"/>
                  <a:pt x="4092" y="6196"/>
                </a:cubicBezTo>
                <a:close/>
                <a:moveTo>
                  <a:pt x="6606" y="6176"/>
                </a:moveTo>
                <a:cubicBezTo>
                  <a:pt x="6589" y="6176"/>
                  <a:pt x="6571" y="6187"/>
                  <a:pt x="6571" y="6210"/>
                </a:cubicBezTo>
                <a:lnTo>
                  <a:pt x="6571" y="6239"/>
                </a:lnTo>
                <a:cubicBezTo>
                  <a:pt x="6571" y="6263"/>
                  <a:pt x="6588" y="6274"/>
                  <a:pt x="6606" y="6274"/>
                </a:cubicBezTo>
                <a:cubicBezTo>
                  <a:pt x="6623" y="6274"/>
                  <a:pt x="6641" y="6263"/>
                  <a:pt x="6641" y="6239"/>
                </a:cubicBezTo>
                <a:lnTo>
                  <a:pt x="6641" y="6210"/>
                </a:lnTo>
                <a:cubicBezTo>
                  <a:pt x="6642" y="6187"/>
                  <a:pt x="6624" y="6176"/>
                  <a:pt x="6606" y="6176"/>
                </a:cubicBezTo>
                <a:close/>
                <a:moveTo>
                  <a:pt x="23467" y="6200"/>
                </a:moveTo>
                <a:cubicBezTo>
                  <a:pt x="23450" y="6200"/>
                  <a:pt x="23432" y="6212"/>
                  <a:pt x="23432" y="6234"/>
                </a:cubicBezTo>
                <a:lnTo>
                  <a:pt x="23432" y="6250"/>
                </a:lnTo>
                <a:cubicBezTo>
                  <a:pt x="23432" y="6273"/>
                  <a:pt x="23449" y="6285"/>
                  <a:pt x="23467" y="6285"/>
                </a:cubicBezTo>
                <a:cubicBezTo>
                  <a:pt x="23485" y="6285"/>
                  <a:pt x="23502" y="6273"/>
                  <a:pt x="23502" y="6250"/>
                </a:cubicBezTo>
                <a:lnTo>
                  <a:pt x="23502" y="6234"/>
                </a:lnTo>
                <a:cubicBezTo>
                  <a:pt x="23503" y="6212"/>
                  <a:pt x="23485" y="6200"/>
                  <a:pt x="23467" y="6200"/>
                </a:cubicBezTo>
                <a:close/>
                <a:moveTo>
                  <a:pt x="20657" y="6219"/>
                </a:moveTo>
                <a:cubicBezTo>
                  <a:pt x="20649" y="6219"/>
                  <a:pt x="20641" y="6222"/>
                  <a:pt x="20634" y="6229"/>
                </a:cubicBezTo>
                <a:lnTo>
                  <a:pt x="20619" y="6245"/>
                </a:lnTo>
                <a:cubicBezTo>
                  <a:pt x="20593" y="6269"/>
                  <a:pt x="20617" y="6305"/>
                  <a:pt x="20645" y="6305"/>
                </a:cubicBezTo>
                <a:cubicBezTo>
                  <a:pt x="20653" y="6305"/>
                  <a:pt x="20661" y="6302"/>
                  <a:pt x="20668" y="6295"/>
                </a:cubicBezTo>
                <a:lnTo>
                  <a:pt x="20684" y="6279"/>
                </a:lnTo>
                <a:cubicBezTo>
                  <a:pt x="20709" y="6254"/>
                  <a:pt x="20685" y="6219"/>
                  <a:pt x="20657" y="6219"/>
                </a:cubicBezTo>
                <a:close/>
                <a:moveTo>
                  <a:pt x="12109" y="6243"/>
                </a:moveTo>
                <a:cubicBezTo>
                  <a:pt x="12065" y="6243"/>
                  <a:pt x="12066" y="6312"/>
                  <a:pt x="12110" y="6313"/>
                </a:cubicBezTo>
                <a:cubicBezTo>
                  <a:pt x="12157" y="6313"/>
                  <a:pt x="12157" y="6243"/>
                  <a:pt x="12110" y="6243"/>
                </a:cubicBezTo>
                <a:cubicBezTo>
                  <a:pt x="12110" y="6243"/>
                  <a:pt x="12110" y="6243"/>
                  <a:pt x="12109" y="6243"/>
                </a:cubicBezTo>
                <a:close/>
                <a:moveTo>
                  <a:pt x="4993" y="6208"/>
                </a:moveTo>
                <a:cubicBezTo>
                  <a:pt x="4924" y="6208"/>
                  <a:pt x="4924" y="6315"/>
                  <a:pt x="4994" y="6316"/>
                </a:cubicBezTo>
                <a:lnTo>
                  <a:pt x="5010" y="6316"/>
                </a:lnTo>
                <a:cubicBezTo>
                  <a:pt x="5079" y="6316"/>
                  <a:pt x="5079" y="6208"/>
                  <a:pt x="5010" y="6208"/>
                </a:cubicBezTo>
                <a:lnTo>
                  <a:pt x="4994" y="6208"/>
                </a:lnTo>
                <a:cubicBezTo>
                  <a:pt x="4994" y="6208"/>
                  <a:pt x="4993" y="6208"/>
                  <a:pt x="4993" y="6208"/>
                </a:cubicBezTo>
                <a:close/>
                <a:moveTo>
                  <a:pt x="22917" y="6194"/>
                </a:moveTo>
                <a:cubicBezTo>
                  <a:pt x="22900" y="6194"/>
                  <a:pt x="22883" y="6202"/>
                  <a:pt x="22873" y="6221"/>
                </a:cubicBezTo>
                <a:cubicBezTo>
                  <a:pt x="22861" y="6243"/>
                  <a:pt x="22866" y="6281"/>
                  <a:pt x="22893" y="6292"/>
                </a:cubicBezTo>
                <a:cubicBezTo>
                  <a:pt x="22919" y="6302"/>
                  <a:pt x="22942" y="6315"/>
                  <a:pt x="22967" y="6325"/>
                </a:cubicBezTo>
                <a:cubicBezTo>
                  <a:pt x="22976" y="6329"/>
                  <a:pt x="22985" y="6331"/>
                  <a:pt x="22994" y="6331"/>
                </a:cubicBezTo>
                <a:cubicBezTo>
                  <a:pt x="23012" y="6331"/>
                  <a:pt x="23029" y="6323"/>
                  <a:pt x="23039" y="6305"/>
                </a:cubicBezTo>
                <a:cubicBezTo>
                  <a:pt x="23051" y="6283"/>
                  <a:pt x="23046" y="6245"/>
                  <a:pt x="23019" y="6233"/>
                </a:cubicBezTo>
                <a:cubicBezTo>
                  <a:pt x="22994" y="6223"/>
                  <a:pt x="22971" y="6211"/>
                  <a:pt x="22946" y="6201"/>
                </a:cubicBezTo>
                <a:cubicBezTo>
                  <a:pt x="22937" y="6197"/>
                  <a:pt x="22927" y="6194"/>
                  <a:pt x="22917" y="6194"/>
                </a:cubicBezTo>
                <a:close/>
                <a:moveTo>
                  <a:pt x="19377" y="6244"/>
                </a:moveTo>
                <a:cubicBezTo>
                  <a:pt x="19366" y="6244"/>
                  <a:pt x="19356" y="6250"/>
                  <a:pt x="19349" y="6263"/>
                </a:cubicBezTo>
                <a:cubicBezTo>
                  <a:pt x="19344" y="6273"/>
                  <a:pt x="19339" y="6281"/>
                  <a:pt x="19334" y="6292"/>
                </a:cubicBezTo>
                <a:cubicBezTo>
                  <a:pt x="19319" y="6320"/>
                  <a:pt x="19344" y="6346"/>
                  <a:pt x="19368" y="6346"/>
                </a:cubicBezTo>
                <a:cubicBezTo>
                  <a:pt x="19378" y="6346"/>
                  <a:pt x="19389" y="6341"/>
                  <a:pt x="19395" y="6327"/>
                </a:cubicBezTo>
                <a:cubicBezTo>
                  <a:pt x="19401" y="6317"/>
                  <a:pt x="19406" y="6308"/>
                  <a:pt x="19411" y="6297"/>
                </a:cubicBezTo>
                <a:cubicBezTo>
                  <a:pt x="19425" y="6270"/>
                  <a:pt x="19401" y="6244"/>
                  <a:pt x="19377" y="6244"/>
                </a:cubicBezTo>
                <a:close/>
                <a:moveTo>
                  <a:pt x="1072" y="6323"/>
                </a:moveTo>
                <a:cubicBezTo>
                  <a:pt x="1050" y="6323"/>
                  <a:pt x="1050" y="6359"/>
                  <a:pt x="1072" y="6359"/>
                </a:cubicBezTo>
                <a:lnTo>
                  <a:pt x="1116" y="6359"/>
                </a:lnTo>
                <a:cubicBezTo>
                  <a:pt x="1140" y="6359"/>
                  <a:pt x="1140" y="6323"/>
                  <a:pt x="1116" y="6323"/>
                </a:cubicBezTo>
                <a:close/>
                <a:moveTo>
                  <a:pt x="11856" y="6317"/>
                </a:moveTo>
                <a:cubicBezTo>
                  <a:pt x="11810" y="6317"/>
                  <a:pt x="11810" y="6388"/>
                  <a:pt x="11856" y="6388"/>
                </a:cubicBezTo>
                <a:lnTo>
                  <a:pt x="11871" y="6388"/>
                </a:lnTo>
                <a:cubicBezTo>
                  <a:pt x="11916" y="6388"/>
                  <a:pt x="11917" y="6317"/>
                  <a:pt x="11871" y="6317"/>
                </a:cubicBezTo>
                <a:close/>
                <a:moveTo>
                  <a:pt x="11267" y="6343"/>
                </a:moveTo>
                <a:cubicBezTo>
                  <a:pt x="11261" y="6343"/>
                  <a:pt x="11256" y="6345"/>
                  <a:pt x="11250" y="6347"/>
                </a:cubicBezTo>
                <a:cubicBezTo>
                  <a:pt x="11240" y="6353"/>
                  <a:pt x="11231" y="6358"/>
                  <a:pt x="11220" y="6363"/>
                </a:cubicBezTo>
                <a:cubicBezTo>
                  <a:pt x="11186" y="6381"/>
                  <a:pt x="11206" y="6429"/>
                  <a:pt x="11239" y="6429"/>
                </a:cubicBezTo>
                <a:cubicBezTo>
                  <a:pt x="11244" y="6429"/>
                  <a:pt x="11250" y="6428"/>
                  <a:pt x="11256" y="6425"/>
                </a:cubicBezTo>
                <a:cubicBezTo>
                  <a:pt x="11266" y="6420"/>
                  <a:pt x="11276" y="6414"/>
                  <a:pt x="11286" y="6409"/>
                </a:cubicBezTo>
                <a:cubicBezTo>
                  <a:pt x="11322" y="6392"/>
                  <a:pt x="11300" y="6343"/>
                  <a:pt x="11267" y="6343"/>
                </a:cubicBezTo>
                <a:close/>
                <a:moveTo>
                  <a:pt x="16391" y="6342"/>
                </a:moveTo>
                <a:cubicBezTo>
                  <a:pt x="16368" y="6342"/>
                  <a:pt x="16343" y="6368"/>
                  <a:pt x="16357" y="6396"/>
                </a:cubicBezTo>
                <a:cubicBezTo>
                  <a:pt x="16363" y="6406"/>
                  <a:pt x="16368" y="6415"/>
                  <a:pt x="16373" y="6426"/>
                </a:cubicBezTo>
                <a:cubicBezTo>
                  <a:pt x="16380" y="6439"/>
                  <a:pt x="16391" y="6445"/>
                  <a:pt x="16402" y="6445"/>
                </a:cubicBezTo>
                <a:cubicBezTo>
                  <a:pt x="16425" y="6445"/>
                  <a:pt x="16449" y="6419"/>
                  <a:pt x="16435" y="6390"/>
                </a:cubicBezTo>
                <a:cubicBezTo>
                  <a:pt x="16430" y="6380"/>
                  <a:pt x="16424" y="6370"/>
                  <a:pt x="16419" y="6360"/>
                </a:cubicBezTo>
                <a:cubicBezTo>
                  <a:pt x="16413" y="6347"/>
                  <a:pt x="16402" y="6342"/>
                  <a:pt x="16391" y="6342"/>
                </a:cubicBezTo>
                <a:close/>
                <a:moveTo>
                  <a:pt x="6524" y="6381"/>
                </a:moveTo>
                <a:cubicBezTo>
                  <a:pt x="6478" y="6381"/>
                  <a:pt x="6478" y="6452"/>
                  <a:pt x="6524" y="6452"/>
                </a:cubicBezTo>
                <a:cubicBezTo>
                  <a:pt x="6524" y="6452"/>
                  <a:pt x="6524" y="6452"/>
                  <a:pt x="6525" y="6452"/>
                </a:cubicBezTo>
                <a:cubicBezTo>
                  <a:pt x="6569" y="6452"/>
                  <a:pt x="6568" y="6383"/>
                  <a:pt x="6524" y="6381"/>
                </a:cubicBezTo>
                <a:close/>
                <a:moveTo>
                  <a:pt x="23976" y="6380"/>
                </a:moveTo>
                <a:cubicBezTo>
                  <a:pt x="23968" y="6380"/>
                  <a:pt x="23960" y="6383"/>
                  <a:pt x="23953" y="6390"/>
                </a:cubicBezTo>
                <a:lnTo>
                  <a:pt x="23937" y="6406"/>
                </a:lnTo>
                <a:cubicBezTo>
                  <a:pt x="23912" y="6431"/>
                  <a:pt x="23937" y="6467"/>
                  <a:pt x="23964" y="6467"/>
                </a:cubicBezTo>
                <a:cubicBezTo>
                  <a:pt x="23972" y="6467"/>
                  <a:pt x="23980" y="6464"/>
                  <a:pt x="23987" y="6456"/>
                </a:cubicBezTo>
                <a:lnTo>
                  <a:pt x="24003" y="6441"/>
                </a:lnTo>
                <a:cubicBezTo>
                  <a:pt x="24028" y="6416"/>
                  <a:pt x="24003" y="6380"/>
                  <a:pt x="23976" y="6380"/>
                </a:cubicBezTo>
                <a:close/>
                <a:moveTo>
                  <a:pt x="15973" y="6391"/>
                </a:moveTo>
                <a:cubicBezTo>
                  <a:pt x="15960" y="6391"/>
                  <a:pt x="15947" y="6409"/>
                  <a:pt x="15959" y="6421"/>
                </a:cubicBezTo>
                <a:lnTo>
                  <a:pt x="16004" y="6465"/>
                </a:lnTo>
                <a:cubicBezTo>
                  <a:pt x="16008" y="6468"/>
                  <a:pt x="16011" y="6470"/>
                  <a:pt x="16015" y="6470"/>
                </a:cubicBezTo>
                <a:cubicBezTo>
                  <a:pt x="16028" y="6470"/>
                  <a:pt x="16041" y="6453"/>
                  <a:pt x="16028" y="6441"/>
                </a:cubicBezTo>
                <a:lnTo>
                  <a:pt x="15984" y="6396"/>
                </a:lnTo>
                <a:cubicBezTo>
                  <a:pt x="15981" y="6392"/>
                  <a:pt x="15977" y="6391"/>
                  <a:pt x="15973" y="6391"/>
                </a:cubicBezTo>
                <a:close/>
                <a:moveTo>
                  <a:pt x="3100" y="6448"/>
                </a:moveTo>
                <a:cubicBezTo>
                  <a:pt x="3096" y="6448"/>
                  <a:pt x="3092" y="6450"/>
                  <a:pt x="3089" y="6453"/>
                </a:cubicBezTo>
                <a:lnTo>
                  <a:pt x="3073" y="6469"/>
                </a:lnTo>
                <a:cubicBezTo>
                  <a:pt x="3060" y="6481"/>
                  <a:pt x="3073" y="6499"/>
                  <a:pt x="3087" y="6499"/>
                </a:cubicBezTo>
                <a:cubicBezTo>
                  <a:pt x="3090" y="6499"/>
                  <a:pt x="3095" y="6498"/>
                  <a:pt x="3098" y="6494"/>
                </a:cubicBezTo>
                <a:lnTo>
                  <a:pt x="3114" y="6478"/>
                </a:lnTo>
                <a:cubicBezTo>
                  <a:pt x="3126" y="6466"/>
                  <a:pt x="3113" y="6448"/>
                  <a:pt x="3100" y="6448"/>
                </a:cubicBezTo>
                <a:close/>
                <a:moveTo>
                  <a:pt x="14757" y="6456"/>
                </a:moveTo>
                <a:cubicBezTo>
                  <a:pt x="14740" y="6456"/>
                  <a:pt x="14722" y="6467"/>
                  <a:pt x="14722" y="6490"/>
                </a:cubicBezTo>
                <a:lnTo>
                  <a:pt x="14722" y="6506"/>
                </a:lnTo>
                <a:cubicBezTo>
                  <a:pt x="14722" y="6529"/>
                  <a:pt x="14740" y="6540"/>
                  <a:pt x="14757" y="6540"/>
                </a:cubicBezTo>
                <a:cubicBezTo>
                  <a:pt x="14775" y="6540"/>
                  <a:pt x="14792" y="6529"/>
                  <a:pt x="14792" y="6506"/>
                </a:cubicBezTo>
                <a:lnTo>
                  <a:pt x="14792" y="6490"/>
                </a:lnTo>
                <a:cubicBezTo>
                  <a:pt x="14793" y="6468"/>
                  <a:pt x="14775" y="6456"/>
                  <a:pt x="14757" y="6456"/>
                </a:cubicBezTo>
                <a:close/>
                <a:moveTo>
                  <a:pt x="6791" y="6484"/>
                </a:moveTo>
                <a:cubicBezTo>
                  <a:pt x="6746" y="6484"/>
                  <a:pt x="6746" y="6554"/>
                  <a:pt x="6792" y="6554"/>
                </a:cubicBezTo>
                <a:cubicBezTo>
                  <a:pt x="6838" y="6554"/>
                  <a:pt x="6838" y="6484"/>
                  <a:pt x="6792" y="6484"/>
                </a:cubicBezTo>
                <a:cubicBezTo>
                  <a:pt x="6792" y="6484"/>
                  <a:pt x="6791" y="6484"/>
                  <a:pt x="6791" y="6484"/>
                </a:cubicBezTo>
                <a:close/>
                <a:moveTo>
                  <a:pt x="5924" y="6499"/>
                </a:moveTo>
                <a:cubicBezTo>
                  <a:pt x="5879" y="6499"/>
                  <a:pt x="5879" y="6569"/>
                  <a:pt x="5924" y="6569"/>
                </a:cubicBezTo>
                <a:lnTo>
                  <a:pt x="5940" y="6569"/>
                </a:lnTo>
                <a:cubicBezTo>
                  <a:pt x="5986" y="6569"/>
                  <a:pt x="5986" y="6499"/>
                  <a:pt x="5940" y="6499"/>
                </a:cubicBezTo>
                <a:close/>
                <a:moveTo>
                  <a:pt x="6539" y="6455"/>
                </a:moveTo>
                <a:cubicBezTo>
                  <a:pt x="6516" y="6455"/>
                  <a:pt x="6493" y="6472"/>
                  <a:pt x="6488" y="6494"/>
                </a:cubicBezTo>
                <a:cubicBezTo>
                  <a:pt x="6480" y="6524"/>
                  <a:pt x="6499" y="6552"/>
                  <a:pt x="6525" y="6559"/>
                </a:cubicBezTo>
                <a:cubicBezTo>
                  <a:pt x="6540" y="6564"/>
                  <a:pt x="6554" y="6569"/>
                  <a:pt x="6569" y="6574"/>
                </a:cubicBezTo>
                <a:cubicBezTo>
                  <a:pt x="6574" y="6575"/>
                  <a:pt x="6579" y="6576"/>
                  <a:pt x="6583" y="6576"/>
                </a:cubicBezTo>
                <a:cubicBezTo>
                  <a:pt x="6607" y="6576"/>
                  <a:pt x="6629" y="6559"/>
                  <a:pt x="6635" y="6537"/>
                </a:cubicBezTo>
                <a:cubicBezTo>
                  <a:pt x="6642" y="6509"/>
                  <a:pt x="6625" y="6479"/>
                  <a:pt x="6598" y="6472"/>
                </a:cubicBezTo>
                <a:cubicBezTo>
                  <a:pt x="6582" y="6467"/>
                  <a:pt x="6568" y="6462"/>
                  <a:pt x="6553" y="6457"/>
                </a:cubicBezTo>
                <a:cubicBezTo>
                  <a:pt x="6548" y="6456"/>
                  <a:pt x="6543" y="6455"/>
                  <a:pt x="6539" y="6455"/>
                </a:cubicBezTo>
                <a:close/>
                <a:moveTo>
                  <a:pt x="20147" y="6504"/>
                </a:moveTo>
                <a:cubicBezTo>
                  <a:pt x="20130" y="6504"/>
                  <a:pt x="20112" y="6516"/>
                  <a:pt x="20112" y="6538"/>
                </a:cubicBezTo>
                <a:lnTo>
                  <a:pt x="20112" y="6554"/>
                </a:lnTo>
                <a:cubicBezTo>
                  <a:pt x="20111" y="6576"/>
                  <a:pt x="20129" y="6588"/>
                  <a:pt x="20147" y="6588"/>
                </a:cubicBezTo>
                <a:cubicBezTo>
                  <a:pt x="20165" y="6588"/>
                  <a:pt x="20182" y="6577"/>
                  <a:pt x="20182" y="6554"/>
                </a:cubicBezTo>
                <a:lnTo>
                  <a:pt x="20182" y="6538"/>
                </a:lnTo>
                <a:cubicBezTo>
                  <a:pt x="20182" y="6516"/>
                  <a:pt x="20165" y="6504"/>
                  <a:pt x="20147" y="6504"/>
                </a:cubicBezTo>
                <a:close/>
                <a:moveTo>
                  <a:pt x="19831" y="6505"/>
                </a:moveTo>
                <a:cubicBezTo>
                  <a:pt x="19826" y="6505"/>
                  <a:pt x="19820" y="6506"/>
                  <a:pt x="19815" y="6509"/>
                </a:cubicBezTo>
                <a:cubicBezTo>
                  <a:pt x="19804" y="6513"/>
                  <a:pt x="19795" y="6519"/>
                  <a:pt x="19784" y="6524"/>
                </a:cubicBezTo>
                <a:cubicBezTo>
                  <a:pt x="19750" y="6542"/>
                  <a:pt x="19770" y="6590"/>
                  <a:pt x="19803" y="6590"/>
                </a:cubicBezTo>
                <a:cubicBezTo>
                  <a:pt x="19808" y="6590"/>
                  <a:pt x="19814" y="6588"/>
                  <a:pt x="19820" y="6585"/>
                </a:cubicBezTo>
                <a:cubicBezTo>
                  <a:pt x="19830" y="6580"/>
                  <a:pt x="19840" y="6575"/>
                  <a:pt x="19850" y="6569"/>
                </a:cubicBezTo>
                <a:cubicBezTo>
                  <a:pt x="19885" y="6551"/>
                  <a:pt x="19864" y="6505"/>
                  <a:pt x="19831" y="6505"/>
                </a:cubicBezTo>
                <a:close/>
                <a:moveTo>
                  <a:pt x="20807" y="6491"/>
                </a:moveTo>
                <a:cubicBezTo>
                  <a:pt x="20790" y="6491"/>
                  <a:pt x="20772" y="6502"/>
                  <a:pt x="20772" y="6525"/>
                </a:cubicBezTo>
                <a:lnTo>
                  <a:pt x="20772" y="6556"/>
                </a:lnTo>
                <a:cubicBezTo>
                  <a:pt x="20772" y="6578"/>
                  <a:pt x="20790" y="6590"/>
                  <a:pt x="20807" y="6590"/>
                </a:cubicBezTo>
                <a:cubicBezTo>
                  <a:pt x="20825" y="6590"/>
                  <a:pt x="20842" y="6578"/>
                  <a:pt x="20842" y="6556"/>
                </a:cubicBezTo>
                <a:lnTo>
                  <a:pt x="20842" y="6525"/>
                </a:lnTo>
                <a:cubicBezTo>
                  <a:pt x="20842" y="6502"/>
                  <a:pt x="20825" y="6491"/>
                  <a:pt x="20807" y="6491"/>
                </a:cubicBezTo>
                <a:close/>
                <a:moveTo>
                  <a:pt x="3505" y="6540"/>
                </a:moveTo>
                <a:cubicBezTo>
                  <a:pt x="3492" y="6540"/>
                  <a:pt x="3480" y="6557"/>
                  <a:pt x="3492" y="6569"/>
                </a:cubicBezTo>
                <a:cubicBezTo>
                  <a:pt x="3498" y="6577"/>
                  <a:pt x="3503" y="6580"/>
                  <a:pt x="3508" y="6585"/>
                </a:cubicBezTo>
                <a:cubicBezTo>
                  <a:pt x="3511" y="6589"/>
                  <a:pt x="3515" y="6590"/>
                  <a:pt x="3519" y="6590"/>
                </a:cubicBezTo>
                <a:cubicBezTo>
                  <a:pt x="3533" y="6590"/>
                  <a:pt x="3545" y="6573"/>
                  <a:pt x="3533" y="6561"/>
                </a:cubicBezTo>
                <a:lnTo>
                  <a:pt x="3517" y="6545"/>
                </a:lnTo>
                <a:cubicBezTo>
                  <a:pt x="3513" y="6542"/>
                  <a:pt x="3509" y="6540"/>
                  <a:pt x="3505" y="6540"/>
                </a:cubicBezTo>
                <a:close/>
                <a:moveTo>
                  <a:pt x="18479" y="6512"/>
                </a:moveTo>
                <a:cubicBezTo>
                  <a:pt x="18473" y="6512"/>
                  <a:pt x="18467" y="6513"/>
                  <a:pt x="18461" y="6517"/>
                </a:cubicBezTo>
                <a:cubicBezTo>
                  <a:pt x="18445" y="6528"/>
                  <a:pt x="18431" y="6537"/>
                  <a:pt x="18416" y="6547"/>
                </a:cubicBezTo>
                <a:cubicBezTo>
                  <a:pt x="18385" y="6569"/>
                  <a:pt x="18404" y="6616"/>
                  <a:pt x="18433" y="6616"/>
                </a:cubicBezTo>
                <a:cubicBezTo>
                  <a:pt x="18439" y="6616"/>
                  <a:pt x="18445" y="6614"/>
                  <a:pt x="18452" y="6609"/>
                </a:cubicBezTo>
                <a:cubicBezTo>
                  <a:pt x="18467" y="6599"/>
                  <a:pt x="18482" y="6589"/>
                  <a:pt x="18496" y="6579"/>
                </a:cubicBezTo>
                <a:cubicBezTo>
                  <a:pt x="18528" y="6558"/>
                  <a:pt x="18508" y="6512"/>
                  <a:pt x="18479" y="6512"/>
                </a:cubicBezTo>
                <a:close/>
                <a:moveTo>
                  <a:pt x="10590" y="6551"/>
                </a:moveTo>
                <a:cubicBezTo>
                  <a:pt x="10588" y="6551"/>
                  <a:pt x="10585" y="6551"/>
                  <a:pt x="10582" y="6552"/>
                </a:cubicBezTo>
                <a:cubicBezTo>
                  <a:pt x="10558" y="6557"/>
                  <a:pt x="10533" y="6563"/>
                  <a:pt x="10508" y="6568"/>
                </a:cubicBezTo>
                <a:cubicBezTo>
                  <a:pt x="10467" y="6578"/>
                  <a:pt x="10479" y="6638"/>
                  <a:pt x="10517" y="6638"/>
                </a:cubicBezTo>
                <a:cubicBezTo>
                  <a:pt x="10520" y="6638"/>
                  <a:pt x="10523" y="6637"/>
                  <a:pt x="10527" y="6637"/>
                </a:cubicBezTo>
                <a:cubicBezTo>
                  <a:pt x="10552" y="6631"/>
                  <a:pt x="10576" y="6625"/>
                  <a:pt x="10601" y="6620"/>
                </a:cubicBezTo>
                <a:cubicBezTo>
                  <a:pt x="10644" y="6611"/>
                  <a:pt x="10629" y="6551"/>
                  <a:pt x="10590" y="6551"/>
                </a:cubicBezTo>
                <a:close/>
                <a:moveTo>
                  <a:pt x="6311" y="6553"/>
                </a:moveTo>
                <a:cubicBezTo>
                  <a:pt x="6242" y="6553"/>
                  <a:pt x="6242" y="6661"/>
                  <a:pt x="6311" y="6661"/>
                </a:cubicBezTo>
                <a:cubicBezTo>
                  <a:pt x="6380" y="6661"/>
                  <a:pt x="6380" y="6553"/>
                  <a:pt x="6311" y="6553"/>
                </a:cubicBezTo>
                <a:close/>
                <a:moveTo>
                  <a:pt x="12161" y="6612"/>
                </a:moveTo>
                <a:cubicBezTo>
                  <a:pt x="12157" y="6612"/>
                  <a:pt x="12153" y="6613"/>
                  <a:pt x="12149" y="6617"/>
                </a:cubicBezTo>
                <a:lnTo>
                  <a:pt x="12134" y="6632"/>
                </a:lnTo>
                <a:cubicBezTo>
                  <a:pt x="12121" y="6644"/>
                  <a:pt x="12132" y="6663"/>
                  <a:pt x="12146" y="6663"/>
                </a:cubicBezTo>
                <a:cubicBezTo>
                  <a:pt x="12150" y="6663"/>
                  <a:pt x="12154" y="6661"/>
                  <a:pt x="12158" y="6657"/>
                </a:cubicBezTo>
                <a:lnTo>
                  <a:pt x="12173" y="6642"/>
                </a:lnTo>
                <a:cubicBezTo>
                  <a:pt x="12187" y="6630"/>
                  <a:pt x="12174" y="6612"/>
                  <a:pt x="12161" y="6612"/>
                </a:cubicBezTo>
                <a:close/>
                <a:moveTo>
                  <a:pt x="7982" y="6547"/>
                </a:moveTo>
                <a:cubicBezTo>
                  <a:pt x="7970" y="6547"/>
                  <a:pt x="7957" y="6551"/>
                  <a:pt x="7946" y="6562"/>
                </a:cubicBezTo>
                <a:lnTo>
                  <a:pt x="7931" y="6578"/>
                </a:lnTo>
                <a:cubicBezTo>
                  <a:pt x="7893" y="6615"/>
                  <a:pt x="7928" y="6669"/>
                  <a:pt x="7970" y="6669"/>
                </a:cubicBezTo>
                <a:cubicBezTo>
                  <a:pt x="7982" y="6669"/>
                  <a:pt x="7995" y="6664"/>
                  <a:pt x="8006" y="6653"/>
                </a:cubicBezTo>
                <a:lnTo>
                  <a:pt x="8022" y="6638"/>
                </a:lnTo>
                <a:cubicBezTo>
                  <a:pt x="8059" y="6600"/>
                  <a:pt x="8023" y="6547"/>
                  <a:pt x="7982" y="6547"/>
                </a:cubicBezTo>
                <a:close/>
                <a:moveTo>
                  <a:pt x="7246" y="6608"/>
                </a:moveTo>
                <a:cubicBezTo>
                  <a:pt x="7238" y="6608"/>
                  <a:pt x="7230" y="6611"/>
                  <a:pt x="7222" y="6619"/>
                </a:cubicBezTo>
                <a:lnTo>
                  <a:pt x="7207" y="6634"/>
                </a:lnTo>
                <a:cubicBezTo>
                  <a:pt x="7182" y="6659"/>
                  <a:pt x="7205" y="6694"/>
                  <a:pt x="7233" y="6694"/>
                </a:cubicBezTo>
                <a:cubicBezTo>
                  <a:pt x="7241" y="6694"/>
                  <a:pt x="7249" y="6691"/>
                  <a:pt x="7257" y="6684"/>
                </a:cubicBezTo>
                <a:lnTo>
                  <a:pt x="7273" y="6668"/>
                </a:lnTo>
                <a:cubicBezTo>
                  <a:pt x="7298" y="6643"/>
                  <a:pt x="7273" y="6608"/>
                  <a:pt x="7246" y="6608"/>
                </a:cubicBezTo>
                <a:close/>
                <a:moveTo>
                  <a:pt x="4137" y="6566"/>
                </a:moveTo>
                <a:cubicBezTo>
                  <a:pt x="4132" y="6566"/>
                  <a:pt x="4127" y="6567"/>
                  <a:pt x="4123" y="6568"/>
                </a:cubicBezTo>
                <a:cubicBezTo>
                  <a:pt x="4098" y="6579"/>
                  <a:pt x="4073" y="6588"/>
                  <a:pt x="4048" y="6599"/>
                </a:cubicBezTo>
                <a:cubicBezTo>
                  <a:pt x="4022" y="6609"/>
                  <a:pt x="4002" y="6634"/>
                  <a:pt x="4012" y="6664"/>
                </a:cubicBezTo>
                <a:cubicBezTo>
                  <a:pt x="4017" y="6684"/>
                  <a:pt x="4038" y="6704"/>
                  <a:pt x="4061" y="6704"/>
                </a:cubicBezTo>
                <a:cubicBezTo>
                  <a:pt x="4067" y="6704"/>
                  <a:pt x="4072" y="6703"/>
                  <a:pt x="4078" y="6700"/>
                </a:cubicBezTo>
                <a:cubicBezTo>
                  <a:pt x="4102" y="6690"/>
                  <a:pt x="4127" y="6682"/>
                  <a:pt x="4152" y="6671"/>
                </a:cubicBezTo>
                <a:cubicBezTo>
                  <a:pt x="4178" y="6661"/>
                  <a:pt x="4198" y="6635"/>
                  <a:pt x="4189" y="6605"/>
                </a:cubicBezTo>
                <a:cubicBezTo>
                  <a:pt x="4182" y="6584"/>
                  <a:pt x="4159" y="6566"/>
                  <a:pt x="4137" y="6566"/>
                </a:cubicBezTo>
                <a:close/>
                <a:moveTo>
                  <a:pt x="19110" y="6651"/>
                </a:moveTo>
                <a:cubicBezTo>
                  <a:pt x="19064" y="6651"/>
                  <a:pt x="19065" y="6721"/>
                  <a:pt x="19111" y="6721"/>
                </a:cubicBezTo>
                <a:lnTo>
                  <a:pt x="19140" y="6721"/>
                </a:lnTo>
                <a:cubicBezTo>
                  <a:pt x="19186" y="6721"/>
                  <a:pt x="19186" y="6651"/>
                  <a:pt x="19140" y="6651"/>
                </a:cubicBezTo>
                <a:lnTo>
                  <a:pt x="19111" y="6651"/>
                </a:lnTo>
                <a:cubicBezTo>
                  <a:pt x="19110" y="6651"/>
                  <a:pt x="19110" y="6651"/>
                  <a:pt x="19110" y="6651"/>
                </a:cubicBezTo>
                <a:close/>
                <a:moveTo>
                  <a:pt x="2333" y="6655"/>
                </a:moveTo>
                <a:cubicBezTo>
                  <a:pt x="2287" y="6655"/>
                  <a:pt x="2287" y="6726"/>
                  <a:pt x="2333" y="6726"/>
                </a:cubicBezTo>
                <a:lnTo>
                  <a:pt x="2349" y="6726"/>
                </a:lnTo>
                <a:cubicBezTo>
                  <a:pt x="2393" y="6726"/>
                  <a:pt x="2394" y="6655"/>
                  <a:pt x="2349" y="6655"/>
                </a:cubicBezTo>
                <a:close/>
                <a:moveTo>
                  <a:pt x="15580" y="6656"/>
                </a:moveTo>
                <a:cubicBezTo>
                  <a:pt x="15534" y="6656"/>
                  <a:pt x="15534" y="6727"/>
                  <a:pt x="15580" y="6727"/>
                </a:cubicBezTo>
                <a:cubicBezTo>
                  <a:pt x="15625" y="6727"/>
                  <a:pt x="15625" y="6656"/>
                  <a:pt x="15580" y="6656"/>
                </a:cubicBezTo>
                <a:close/>
                <a:moveTo>
                  <a:pt x="8629" y="6624"/>
                </a:moveTo>
                <a:cubicBezTo>
                  <a:pt x="8559" y="6624"/>
                  <a:pt x="8559" y="6731"/>
                  <a:pt x="8629" y="6731"/>
                </a:cubicBezTo>
                <a:cubicBezTo>
                  <a:pt x="8696" y="6731"/>
                  <a:pt x="8696" y="6625"/>
                  <a:pt x="8629" y="6624"/>
                </a:cubicBezTo>
                <a:close/>
                <a:moveTo>
                  <a:pt x="23466" y="6665"/>
                </a:moveTo>
                <a:cubicBezTo>
                  <a:pt x="23448" y="6665"/>
                  <a:pt x="23430" y="6676"/>
                  <a:pt x="23430" y="6699"/>
                </a:cubicBezTo>
                <a:lnTo>
                  <a:pt x="23430" y="6715"/>
                </a:lnTo>
                <a:cubicBezTo>
                  <a:pt x="23430" y="6738"/>
                  <a:pt x="23448" y="6750"/>
                  <a:pt x="23465" y="6750"/>
                </a:cubicBezTo>
                <a:cubicBezTo>
                  <a:pt x="23483" y="6750"/>
                  <a:pt x="23501" y="6738"/>
                  <a:pt x="23501" y="6715"/>
                </a:cubicBezTo>
                <a:lnTo>
                  <a:pt x="23501" y="6699"/>
                </a:lnTo>
                <a:cubicBezTo>
                  <a:pt x="23502" y="6676"/>
                  <a:pt x="23484" y="6665"/>
                  <a:pt x="23466" y="6665"/>
                </a:cubicBezTo>
                <a:close/>
                <a:moveTo>
                  <a:pt x="24127" y="6653"/>
                </a:moveTo>
                <a:cubicBezTo>
                  <a:pt x="24109" y="6653"/>
                  <a:pt x="24092" y="6664"/>
                  <a:pt x="24092" y="6687"/>
                </a:cubicBezTo>
                <a:lnTo>
                  <a:pt x="24092" y="6716"/>
                </a:lnTo>
                <a:cubicBezTo>
                  <a:pt x="24092" y="6739"/>
                  <a:pt x="24109" y="6751"/>
                  <a:pt x="24127" y="6751"/>
                </a:cubicBezTo>
                <a:cubicBezTo>
                  <a:pt x="24144" y="6751"/>
                  <a:pt x="24162" y="6739"/>
                  <a:pt x="24162" y="6716"/>
                </a:cubicBezTo>
                <a:lnTo>
                  <a:pt x="24162" y="6687"/>
                </a:lnTo>
                <a:cubicBezTo>
                  <a:pt x="24162" y="6664"/>
                  <a:pt x="24144" y="6653"/>
                  <a:pt x="24127" y="6653"/>
                </a:cubicBezTo>
                <a:close/>
                <a:moveTo>
                  <a:pt x="23152" y="6667"/>
                </a:moveTo>
                <a:cubicBezTo>
                  <a:pt x="23147" y="6667"/>
                  <a:pt x="23141" y="6668"/>
                  <a:pt x="23135" y="6671"/>
                </a:cubicBezTo>
                <a:cubicBezTo>
                  <a:pt x="23125" y="6676"/>
                  <a:pt x="23115" y="6682"/>
                  <a:pt x="23105" y="6687"/>
                </a:cubicBezTo>
                <a:cubicBezTo>
                  <a:pt x="23069" y="6705"/>
                  <a:pt x="23090" y="6752"/>
                  <a:pt x="23123" y="6752"/>
                </a:cubicBezTo>
                <a:cubicBezTo>
                  <a:pt x="23129" y="6752"/>
                  <a:pt x="23135" y="6751"/>
                  <a:pt x="23141" y="6748"/>
                </a:cubicBezTo>
                <a:cubicBezTo>
                  <a:pt x="23151" y="6742"/>
                  <a:pt x="23161" y="6737"/>
                  <a:pt x="23171" y="6732"/>
                </a:cubicBezTo>
                <a:cubicBezTo>
                  <a:pt x="23206" y="6714"/>
                  <a:pt x="23184" y="6667"/>
                  <a:pt x="23152" y="6667"/>
                </a:cubicBezTo>
                <a:close/>
                <a:moveTo>
                  <a:pt x="1822" y="6684"/>
                </a:moveTo>
                <a:cubicBezTo>
                  <a:pt x="1778" y="6684"/>
                  <a:pt x="1776" y="6755"/>
                  <a:pt x="1822" y="6755"/>
                </a:cubicBezTo>
                <a:cubicBezTo>
                  <a:pt x="1868" y="6755"/>
                  <a:pt x="1868" y="6684"/>
                  <a:pt x="1822" y="6684"/>
                </a:cubicBezTo>
                <a:close/>
                <a:moveTo>
                  <a:pt x="14228" y="6648"/>
                </a:moveTo>
                <a:cubicBezTo>
                  <a:pt x="14159" y="6650"/>
                  <a:pt x="14159" y="6756"/>
                  <a:pt x="14228" y="6756"/>
                </a:cubicBezTo>
                <a:cubicBezTo>
                  <a:pt x="14298" y="6756"/>
                  <a:pt x="14298" y="6648"/>
                  <a:pt x="14228" y="6648"/>
                </a:cubicBezTo>
                <a:close/>
                <a:moveTo>
                  <a:pt x="8945" y="6655"/>
                </a:moveTo>
                <a:cubicBezTo>
                  <a:pt x="8874" y="6655"/>
                  <a:pt x="8874" y="6762"/>
                  <a:pt x="8945" y="6762"/>
                </a:cubicBezTo>
                <a:lnTo>
                  <a:pt x="8989" y="6762"/>
                </a:lnTo>
                <a:cubicBezTo>
                  <a:pt x="9057" y="6761"/>
                  <a:pt x="9057" y="6655"/>
                  <a:pt x="8989" y="6655"/>
                </a:cubicBezTo>
                <a:close/>
                <a:moveTo>
                  <a:pt x="22177" y="6656"/>
                </a:moveTo>
                <a:cubicBezTo>
                  <a:pt x="22173" y="6656"/>
                  <a:pt x="22168" y="6656"/>
                  <a:pt x="22164" y="6657"/>
                </a:cubicBezTo>
                <a:cubicBezTo>
                  <a:pt x="22152" y="6662"/>
                  <a:pt x="22143" y="6664"/>
                  <a:pt x="22131" y="6667"/>
                </a:cubicBezTo>
                <a:cubicBezTo>
                  <a:pt x="22104" y="6676"/>
                  <a:pt x="22087" y="6704"/>
                  <a:pt x="22092" y="6732"/>
                </a:cubicBezTo>
                <a:cubicBezTo>
                  <a:pt x="22097" y="6756"/>
                  <a:pt x="22120" y="6773"/>
                  <a:pt x="22144" y="6773"/>
                </a:cubicBezTo>
                <a:cubicBezTo>
                  <a:pt x="22149" y="6773"/>
                  <a:pt x="22153" y="6773"/>
                  <a:pt x="22157" y="6772"/>
                </a:cubicBezTo>
                <a:cubicBezTo>
                  <a:pt x="22170" y="6767"/>
                  <a:pt x="22178" y="6765"/>
                  <a:pt x="22190" y="6762"/>
                </a:cubicBezTo>
                <a:cubicBezTo>
                  <a:pt x="22218" y="6753"/>
                  <a:pt x="22238" y="6729"/>
                  <a:pt x="22229" y="6697"/>
                </a:cubicBezTo>
                <a:cubicBezTo>
                  <a:pt x="22224" y="6673"/>
                  <a:pt x="22201" y="6656"/>
                  <a:pt x="22177" y="6656"/>
                </a:cubicBezTo>
                <a:close/>
                <a:moveTo>
                  <a:pt x="3761" y="6735"/>
                </a:moveTo>
                <a:cubicBezTo>
                  <a:pt x="3745" y="6735"/>
                  <a:pt x="3735" y="6759"/>
                  <a:pt x="3753" y="6767"/>
                </a:cubicBezTo>
                <a:cubicBezTo>
                  <a:pt x="3763" y="6773"/>
                  <a:pt x="3772" y="6778"/>
                  <a:pt x="3782" y="6783"/>
                </a:cubicBezTo>
                <a:cubicBezTo>
                  <a:pt x="3785" y="6785"/>
                  <a:pt x="3788" y="6785"/>
                  <a:pt x="3791" y="6785"/>
                </a:cubicBezTo>
                <a:cubicBezTo>
                  <a:pt x="3807" y="6785"/>
                  <a:pt x="3818" y="6762"/>
                  <a:pt x="3801" y="6753"/>
                </a:cubicBezTo>
                <a:cubicBezTo>
                  <a:pt x="3790" y="6748"/>
                  <a:pt x="3781" y="6742"/>
                  <a:pt x="3771" y="6737"/>
                </a:cubicBezTo>
                <a:cubicBezTo>
                  <a:pt x="3767" y="6735"/>
                  <a:pt x="3764" y="6735"/>
                  <a:pt x="3761" y="6735"/>
                </a:cubicBezTo>
                <a:close/>
                <a:moveTo>
                  <a:pt x="7892" y="6731"/>
                </a:moveTo>
                <a:cubicBezTo>
                  <a:pt x="7874" y="6731"/>
                  <a:pt x="7856" y="6742"/>
                  <a:pt x="7856" y="6765"/>
                </a:cubicBezTo>
                <a:lnTo>
                  <a:pt x="7856" y="6795"/>
                </a:lnTo>
                <a:cubicBezTo>
                  <a:pt x="7856" y="6818"/>
                  <a:pt x="7874" y="6829"/>
                  <a:pt x="7892" y="6829"/>
                </a:cubicBezTo>
                <a:cubicBezTo>
                  <a:pt x="7910" y="6829"/>
                  <a:pt x="7927" y="6818"/>
                  <a:pt x="7927" y="6795"/>
                </a:cubicBezTo>
                <a:lnTo>
                  <a:pt x="7927" y="6765"/>
                </a:lnTo>
                <a:cubicBezTo>
                  <a:pt x="7927" y="6742"/>
                  <a:pt x="7910" y="6731"/>
                  <a:pt x="7892" y="6731"/>
                </a:cubicBezTo>
                <a:close/>
                <a:moveTo>
                  <a:pt x="20101" y="6758"/>
                </a:moveTo>
                <a:cubicBezTo>
                  <a:pt x="20054" y="6758"/>
                  <a:pt x="20054" y="6829"/>
                  <a:pt x="20101" y="6829"/>
                </a:cubicBezTo>
                <a:lnTo>
                  <a:pt x="20116" y="6829"/>
                </a:lnTo>
                <a:cubicBezTo>
                  <a:pt x="20161" y="6829"/>
                  <a:pt x="20161" y="6758"/>
                  <a:pt x="20116" y="6758"/>
                </a:cubicBezTo>
                <a:close/>
                <a:moveTo>
                  <a:pt x="9410" y="6730"/>
                </a:moveTo>
                <a:cubicBezTo>
                  <a:pt x="9401" y="6730"/>
                  <a:pt x="9391" y="6731"/>
                  <a:pt x="9381" y="6735"/>
                </a:cubicBezTo>
                <a:cubicBezTo>
                  <a:pt x="9354" y="6744"/>
                  <a:pt x="9334" y="6771"/>
                  <a:pt x="9344" y="6800"/>
                </a:cubicBezTo>
                <a:cubicBezTo>
                  <a:pt x="9349" y="6822"/>
                  <a:pt x="9372" y="6840"/>
                  <a:pt x="9396" y="6840"/>
                </a:cubicBezTo>
                <a:cubicBezTo>
                  <a:pt x="9399" y="6840"/>
                  <a:pt x="9402" y="6840"/>
                  <a:pt x="9406" y="6839"/>
                </a:cubicBezTo>
                <a:cubicBezTo>
                  <a:pt x="9416" y="6847"/>
                  <a:pt x="9429" y="6852"/>
                  <a:pt x="9442" y="6852"/>
                </a:cubicBezTo>
                <a:cubicBezTo>
                  <a:pt x="9450" y="6852"/>
                  <a:pt x="9458" y="6850"/>
                  <a:pt x="9466" y="6846"/>
                </a:cubicBezTo>
                <a:cubicBezTo>
                  <a:pt x="9490" y="6833"/>
                  <a:pt x="9503" y="6798"/>
                  <a:pt x="9486" y="6773"/>
                </a:cubicBezTo>
                <a:cubicBezTo>
                  <a:pt x="9469" y="6748"/>
                  <a:pt x="9440" y="6730"/>
                  <a:pt x="9410" y="6730"/>
                </a:cubicBezTo>
                <a:close/>
                <a:moveTo>
                  <a:pt x="1553" y="6745"/>
                </a:moveTo>
                <a:cubicBezTo>
                  <a:pt x="1528" y="6745"/>
                  <a:pt x="1504" y="6770"/>
                  <a:pt x="1521" y="6797"/>
                </a:cubicBezTo>
                <a:cubicBezTo>
                  <a:pt x="1532" y="6810"/>
                  <a:pt x="1540" y="6825"/>
                  <a:pt x="1551" y="6841"/>
                </a:cubicBezTo>
                <a:cubicBezTo>
                  <a:pt x="1558" y="6852"/>
                  <a:pt x="1569" y="6857"/>
                  <a:pt x="1580" y="6857"/>
                </a:cubicBezTo>
                <a:cubicBezTo>
                  <a:pt x="1605" y="6857"/>
                  <a:pt x="1630" y="6832"/>
                  <a:pt x="1613" y="6805"/>
                </a:cubicBezTo>
                <a:cubicBezTo>
                  <a:pt x="1602" y="6789"/>
                  <a:pt x="1593" y="6775"/>
                  <a:pt x="1582" y="6761"/>
                </a:cubicBezTo>
                <a:cubicBezTo>
                  <a:pt x="1575" y="6750"/>
                  <a:pt x="1564" y="6745"/>
                  <a:pt x="1553" y="6745"/>
                </a:cubicBezTo>
                <a:close/>
                <a:moveTo>
                  <a:pt x="5250" y="6754"/>
                </a:moveTo>
                <a:cubicBezTo>
                  <a:pt x="5244" y="6754"/>
                  <a:pt x="5237" y="6756"/>
                  <a:pt x="5231" y="6760"/>
                </a:cubicBezTo>
                <a:cubicBezTo>
                  <a:pt x="5216" y="6771"/>
                  <a:pt x="5201" y="6781"/>
                  <a:pt x="5186" y="6789"/>
                </a:cubicBezTo>
                <a:cubicBezTo>
                  <a:pt x="5155" y="6811"/>
                  <a:pt x="5174" y="6858"/>
                  <a:pt x="5203" y="6858"/>
                </a:cubicBezTo>
                <a:cubicBezTo>
                  <a:pt x="5209" y="6858"/>
                  <a:pt x="5215" y="6856"/>
                  <a:pt x="5221" y="6851"/>
                </a:cubicBezTo>
                <a:cubicBezTo>
                  <a:pt x="5236" y="6841"/>
                  <a:pt x="5252" y="6830"/>
                  <a:pt x="5267" y="6821"/>
                </a:cubicBezTo>
                <a:cubicBezTo>
                  <a:pt x="5298" y="6799"/>
                  <a:pt x="5279" y="6754"/>
                  <a:pt x="5250" y="6754"/>
                </a:cubicBezTo>
                <a:close/>
                <a:moveTo>
                  <a:pt x="14544" y="6758"/>
                </a:moveTo>
                <a:cubicBezTo>
                  <a:pt x="14475" y="6758"/>
                  <a:pt x="14475" y="6866"/>
                  <a:pt x="14544" y="6866"/>
                </a:cubicBezTo>
                <a:lnTo>
                  <a:pt x="14588" y="6866"/>
                </a:lnTo>
                <a:cubicBezTo>
                  <a:pt x="14656" y="6866"/>
                  <a:pt x="14656" y="6760"/>
                  <a:pt x="14588" y="6758"/>
                </a:cubicBezTo>
                <a:close/>
                <a:moveTo>
                  <a:pt x="14757" y="6788"/>
                </a:moveTo>
                <a:cubicBezTo>
                  <a:pt x="14743" y="6788"/>
                  <a:pt x="14729" y="6795"/>
                  <a:pt x="14723" y="6813"/>
                </a:cubicBezTo>
                <a:cubicBezTo>
                  <a:pt x="14718" y="6828"/>
                  <a:pt x="14713" y="6842"/>
                  <a:pt x="14707" y="6857"/>
                </a:cubicBezTo>
                <a:cubicBezTo>
                  <a:pt x="14699" y="6883"/>
                  <a:pt x="14720" y="6900"/>
                  <a:pt x="14742" y="6900"/>
                </a:cubicBezTo>
                <a:cubicBezTo>
                  <a:pt x="14756" y="6900"/>
                  <a:pt x="14770" y="6893"/>
                  <a:pt x="14776" y="6876"/>
                </a:cubicBezTo>
                <a:cubicBezTo>
                  <a:pt x="14781" y="6861"/>
                  <a:pt x="14786" y="6846"/>
                  <a:pt x="14791" y="6831"/>
                </a:cubicBezTo>
                <a:cubicBezTo>
                  <a:pt x="14800" y="6805"/>
                  <a:pt x="14779" y="6788"/>
                  <a:pt x="14757" y="6788"/>
                </a:cubicBezTo>
                <a:close/>
                <a:moveTo>
                  <a:pt x="7591" y="6819"/>
                </a:moveTo>
                <a:cubicBezTo>
                  <a:pt x="7564" y="6819"/>
                  <a:pt x="7540" y="6854"/>
                  <a:pt x="7566" y="6879"/>
                </a:cubicBezTo>
                <a:cubicBezTo>
                  <a:pt x="7571" y="6886"/>
                  <a:pt x="7576" y="6889"/>
                  <a:pt x="7582" y="6894"/>
                </a:cubicBezTo>
                <a:cubicBezTo>
                  <a:pt x="7589" y="6902"/>
                  <a:pt x="7598" y="6905"/>
                  <a:pt x="7606" y="6905"/>
                </a:cubicBezTo>
                <a:cubicBezTo>
                  <a:pt x="7633" y="6905"/>
                  <a:pt x="7656" y="6869"/>
                  <a:pt x="7631" y="6845"/>
                </a:cubicBezTo>
                <a:lnTo>
                  <a:pt x="7615" y="6829"/>
                </a:lnTo>
                <a:cubicBezTo>
                  <a:pt x="7608" y="6822"/>
                  <a:pt x="7600" y="6819"/>
                  <a:pt x="7591" y="6819"/>
                </a:cubicBezTo>
                <a:close/>
                <a:moveTo>
                  <a:pt x="20415" y="6834"/>
                </a:moveTo>
                <a:cubicBezTo>
                  <a:pt x="20407" y="6834"/>
                  <a:pt x="20399" y="6838"/>
                  <a:pt x="20392" y="6845"/>
                </a:cubicBezTo>
                <a:lnTo>
                  <a:pt x="20376" y="6861"/>
                </a:lnTo>
                <a:cubicBezTo>
                  <a:pt x="20351" y="6885"/>
                  <a:pt x="20375" y="6921"/>
                  <a:pt x="20402" y="6921"/>
                </a:cubicBezTo>
                <a:cubicBezTo>
                  <a:pt x="20410" y="6921"/>
                  <a:pt x="20419" y="6918"/>
                  <a:pt x="20426" y="6910"/>
                </a:cubicBezTo>
                <a:lnTo>
                  <a:pt x="20442" y="6894"/>
                </a:lnTo>
                <a:cubicBezTo>
                  <a:pt x="20467" y="6869"/>
                  <a:pt x="20442" y="6834"/>
                  <a:pt x="20415" y="6834"/>
                </a:cubicBezTo>
                <a:close/>
                <a:moveTo>
                  <a:pt x="3011" y="6804"/>
                </a:moveTo>
                <a:cubicBezTo>
                  <a:pt x="2970" y="6804"/>
                  <a:pt x="2933" y="6857"/>
                  <a:pt x="2970" y="6894"/>
                </a:cubicBezTo>
                <a:lnTo>
                  <a:pt x="2986" y="6910"/>
                </a:lnTo>
                <a:cubicBezTo>
                  <a:pt x="2997" y="6921"/>
                  <a:pt x="3010" y="6926"/>
                  <a:pt x="3022" y="6926"/>
                </a:cubicBezTo>
                <a:cubicBezTo>
                  <a:pt x="3063" y="6926"/>
                  <a:pt x="3100" y="6873"/>
                  <a:pt x="3062" y="6836"/>
                </a:cubicBezTo>
                <a:lnTo>
                  <a:pt x="3047" y="6820"/>
                </a:lnTo>
                <a:cubicBezTo>
                  <a:pt x="3036" y="6809"/>
                  <a:pt x="3023" y="6804"/>
                  <a:pt x="3011" y="6804"/>
                </a:cubicBezTo>
                <a:close/>
                <a:moveTo>
                  <a:pt x="17967" y="6858"/>
                </a:moveTo>
                <a:cubicBezTo>
                  <a:pt x="17922" y="6858"/>
                  <a:pt x="17922" y="6929"/>
                  <a:pt x="17967" y="6929"/>
                </a:cubicBezTo>
                <a:cubicBezTo>
                  <a:pt x="18013" y="6929"/>
                  <a:pt x="18013" y="6858"/>
                  <a:pt x="17967" y="6858"/>
                </a:cubicBezTo>
                <a:close/>
                <a:moveTo>
                  <a:pt x="2513" y="6865"/>
                </a:moveTo>
                <a:cubicBezTo>
                  <a:pt x="2467" y="6865"/>
                  <a:pt x="2467" y="6935"/>
                  <a:pt x="2513" y="6935"/>
                </a:cubicBezTo>
                <a:cubicBezTo>
                  <a:pt x="2514" y="6935"/>
                  <a:pt x="2514" y="6935"/>
                  <a:pt x="2514" y="6935"/>
                </a:cubicBezTo>
                <a:cubicBezTo>
                  <a:pt x="2560" y="6935"/>
                  <a:pt x="2559" y="6866"/>
                  <a:pt x="2513" y="6865"/>
                </a:cubicBezTo>
                <a:close/>
                <a:moveTo>
                  <a:pt x="21948" y="6812"/>
                </a:moveTo>
                <a:cubicBezTo>
                  <a:pt x="21936" y="6812"/>
                  <a:pt x="21924" y="6817"/>
                  <a:pt x="21913" y="6828"/>
                </a:cubicBezTo>
                <a:cubicBezTo>
                  <a:pt x="21904" y="6836"/>
                  <a:pt x="21898" y="6841"/>
                  <a:pt x="21892" y="6849"/>
                </a:cubicBezTo>
                <a:cubicBezTo>
                  <a:pt x="21855" y="6887"/>
                  <a:pt x="21890" y="6942"/>
                  <a:pt x="21930" y="6942"/>
                </a:cubicBezTo>
                <a:cubicBezTo>
                  <a:pt x="21942" y="6942"/>
                  <a:pt x="21955" y="6937"/>
                  <a:pt x="21966" y="6926"/>
                </a:cubicBezTo>
                <a:cubicBezTo>
                  <a:pt x="21974" y="6918"/>
                  <a:pt x="21981" y="6913"/>
                  <a:pt x="21987" y="6905"/>
                </a:cubicBezTo>
                <a:cubicBezTo>
                  <a:pt x="22025" y="6867"/>
                  <a:pt x="21989" y="6812"/>
                  <a:pt x="21948" y="6812"/>
                </a:cubicBezTo>
                <a:close/>
                <a:moveTo>
                  <a:pt x="4708" y="6858"/>
                </a:moveTo>
                <a:cubicBezTo>
                  <a:pt x="4705" y="6858"/>
                  <a:pt x="4701" y="6859"/>
                  <a:pt x="4698" y="6860"/>
                </a:cubicBezTo>
                <a:cubicBezTo>
                  <a:pt x="4678" y="6865"/>
                  <a:pt x="4659" y="6870"/>
                  <a:pt x="4638" y="6873"/>
                </a:cubicBezTo>
                <a:cubicBezTo>
                  <a:pt x="4596" y="6883"/>
                  <a:pt x="4609" y="6942"/>
                  <a:pt x="4647" y="6942"/>
                </a:cubicBezTo>
                <a:cubicBezTo>
                  <a:pt x="4650" y="6942"/>
                  <a:pt x="4653" y="6942"/>
                  <a:pt x="4656" y="6941"/>
                </a:cubicBezTo>
                <a:cubicBezTo>
                  <a:pt x="4676" y="6936"/>
                  <a:pt x="4696" y="6931"/>
                  <a:pt x="4717" y="6928"/>
                </a:cubicBezTo>
                <a:cubicBezTo>
                  <a:pt x="4757" y="6916"/>
                  <a:pt x="4745" y="6858"/>
                  <a:pt x="4708" y="6858"/>
                </a:cubicBezTo>
                <a:close/>
                <a:moveTo>
                  <a:pt x="2707" y="6847"/>
                </a:moveTo>
                <a:cubicBezTo>
                  <a:pt x="2639" y="6847"/>
                  <a:pt x="2638" y="6955"/>
                  <a:pt x="2707" y="6955"/>
                </a:cubicBezTo>
                <a:lnTo>
                  <a:pt x="2723" y="6955"/>
                </a:lnTo>
                <a:cubicBezTo>
                  <a:pt x="2792" y="6955"/>
                  <a:pt x="2792" y="6847"/>
                  <a:pt x="2723" y="6847"/>
                </a:cubicBezTo>
                <a:close/>
                <a:moveTo>
                  <a:pt x="5781" y="6809"/>
                </a:moveTo>
                <a:cubicBezTo>
                  <a:pt x="5777" y="6809"/>
                  <a:pt x="5772" y="6809"/>
                  <a:pt x="5767" y="6810"/>
                </a:cubicBezTo>
                <a:cubicBezTo>
                  <a:pt x="5741" y="6819"/>
                  <a:pt x="5720" y="6849"/>
                  <a:pt x="5731" y="6876"/>
                </a:cubicBezTo>
                <a:cubicBezTo>
                  <a:pt x="5736" y="6891"/>
                  <a:pt x="5741" y="6907"/>
                  <a:pt x="5746" y="6920"/>
                </a:cubicBezTo>
                <a:cubicBezTo>
                  <a:pt x="5754" y="6944"/>
                  <a:pt x="5774" y="6959"/>
                  <a:pt x="5797" y="6959"/>
                </a:cubicBezTo>
                <a:cubicBezTo>
                  <a:pt x="5802" y="6959"/>
                  <a:pt x="5807" y="6959"/>
                  <a:pt x="5812" y="6957"/>
                </a:cubicBezTo>
                <a:cubicBezTo>
                  <a:pt x="5839" y="6950"/>
                  <a:pt x="5859" y="6919"/>
                  <a:pt x="5849" y="6892"/>
                </a:cubicBezTo>
                <a:cubicBezTo>
                  <a:pt x="5844" y="6876"/>
                  <a:pt x="5839" y="6862"/>
                  <a:pt x="5833" y="6847"/>
                </a:cubicBezTo>
                <a:cubicBezTo>
                  <a:pt x="5825" y="6824"/>
                  <a:pt x="5805" y="6809"/>
                  <a:pt x="5781" y="6809"/>
                </a:cubicBezTo>
                <a:close/>
                <a:moveTo>
                  <a:pt x="19619" y="6877"/>
                </a:moveTo>
                <a:cubicBezTo>
                  <a:pt x="19611" y="6877"/>
                  <a:pt x="19603" y="6880"/>
                  <a:pt x="19596" y="6888"/>
                </a:cubicBezTo>
                <a:lnTo>
                  <a:pt x="19580" y="6904"/>
                </a:lnTo>
                <a:cubicBezTo>
                  <a:pt x="19555" y="6927"/>
                  <a:pt x="19580" y="6964"/>
                  <a:pt x="19607" y="6964"/>
                </a:cubicBezTo>
                <a:cubicBezTo>
                  <a:pt x="19615" y="6964"/>
                  <a:pt x="19623" y="6961"/>
                  <a:pt x="19630" y="6954"/>
                </a:cubicBezTo>
                <a:lnTo>
                  <a:pt x="19646" y="6938"/>
                </a:lnTo>
                <a:cubicBezTo>
                  <a:pt x="19671" y="6912"/>
                  <a:pt x="19646" y="6877"/>
                  <a:pt x="19619" y="6877"/>
                </a:cubicBezTo>
                <a:close/>
                <a:moveTo>
                  <a:pt x="154" y="6890"/>
                </a:moveTo>
                <a:cubicBezTo>
                  <a:pt x="136" y="6890"/>
                  <a:pt x="119" y="6902"/>
                  <a:pt x="119" y="6925"/>
                </a:cubicBezTo>
                <a:lnTo>
                  <a:pt x="119" y="6940"/>
                </a:lnTo>
                <a:cubicBezTo>
                  <a:pt x="119" y="6963"/>
                  <a:pt x="136" y="6975"/>
                  <a:pt x="154" y="6975"/>
                </a:cubicBezTo>
                <a:cubicBezTo>
                  <a:pt x="171" y="6975"/>
                  <a:pt x="189" y="6963"/>
                  <a:pt x="189" y="6940"/>
                </a:cubicBezTo>
                <a:lnTo>
                  <a:pt x="189" y="6925"/>
                </a:lnTo>
                <a:cubicBezTo>
                  <a:pt x="189" y="6902"/>
                  <a:pt x="171" y="6890"/>
                  <a:pt x="154" y="6890"/>
                </a:cubicBezTo>
                <a:close/>
                <a:moveTo>
                  <a:pt x="23419" y="6920"/>
                </a:moveTo>
                <a:cubicBezTo>
                  <a:pt x="23374" y="6920"/>
                  <a:pt x="23374" y="6992"/>
                  <a:pt x="23419" y="6992"/>
                </a:cubicBezTo>
                <a:lnTo>
                  <a:pt x="23435" y="6992"/>
                </a:lnTo>
                <a:cubicBezTo>
                  <a:pt x="23481" y="6992"/>
                  <a:pt x="23481" y="6920"/>
                  <a:pt x="23435" y="6920"/>
                </a:cubicBezTo>
                <a:close/>
                <a:moveTo>
                  <a:pt x="16496" y="6946"/>
                </a:moveTo>
                <a:cubicBezTo>
                  <a:pt x="16482" y="6946"/>
                  <a:pt x="16470" y="6964"/>
                  <a:pt x="16482" y="6976"/>
                </a:cubicBezTo>
                <a:lnTo>
                  <a:pt x="16498" y="6992"/>
                </a:lnTo>
                <a:cubicBezTo>
                  <a:pt x="16501" y="6995"/>
                  <a:pt x="16505" y="6997"/>
                  <a:pt x="16509" y="6997"/>
                </a:cubicBezTo>
                <a:cubicBezTo>
                  <a:pt x="16522" y="6997"/>
                  <a:pt x="16534" y="6979"/>
                  <a:pt x="16522" y="6967"/>
                </a:cubicBezTo>
                <a:lnTo>
                  <a:pt x="16507" y="6951"/>
                </a:lnTo>
                <a:cubicBezTo>
                  <a:pt x="16504" y="6947"/>
                  <a:pt x="16500" y="6946"/>
                  <a:pt x="16496" y="6946"/>
                </a:cubicBezTo>
                <a:close/>
                <a:moveTo>
                  <a:pt x="9289" y="6929"/>
                </a:moveTo>
                <a:cubicBezTo>
                  <a:pt x="9243" y="6929"/>
                  <a:pt x="9243" y="6999"/>
                  <a:pt x="9289" y="6999"/>
                </a:cubicBezTo>
                <a:lnTo>
                  <a:pt x="9409" y="6999"/>
                </a:lnTo>
                <a:cubicBezTo>
                  <a:pt x="9409" y="6999"/>
                  <a:pt x="9410" y="6999"/>
                  <a:pt x="9411" y="6999"/>
                </a:cubicBezTo>
                <a:cubicBezTo>
                  <a:pt x="9455" y="6999"/>
                  <a:pt x="9454" y="6929"/>
                  <a:pt x="9409" y="6929"/>
                </a:cubicBezTo>
                <a:close/>
                <a:moveTo>
                  <a:pt x="11573" y="6956"/>
                </a:moveTo>
                <a:cubicBezTo>
                  <a:pt x="11560" y="6956"/>
                  <a:pt x="11547" y="6974"/>
                  <a:pt x="11559" y="6986"/>
                </a:cubicBezTo>
                <a:cubicBezTo>
                  <a:pt x="11566" y="6992"/>
                  <a:pt x="11571" y="6997"/>
                  <a:pt x="11575" y="7002"/>
                </a:cubicBezTo>
                <a:cubicBezTo>
                  <a:pt x="11579" y="7006"/>
                  <a:pt x="11583" y="7007"/>
                  <a:pt x="11587" y="7007"/>
                </a:cubicBezTo>
                <a:cubicBezTo>
                  <a:pt x="11600" y="7007"/>
                  <a:pt x="11613" y="6989"/>
                  <a:pt x="11600" y="6977"/>
                </a:cubicBezTo>
                <a:lnTo>
                  <a:pt x="11585" y="6961"/>
                </a:lnTo>
                <a:cubicBezTo>
                  <a:pt x="11581" y="6958"/>
                  <a:pt x="11577" y="6956"/>
                  <a:pt x="11573" y="6956"/>
                </a:cubicBezTo>
                <a:close/>
                <a:moveTo>
                  <a:pt x="2225" y="6973"/>
                </a:moveTo>
                <a:cubicBezTo>
                  <a:pt x="2204" y="6973"/>
                  <a:pt x="2205" y="7008"/>
                  <a:pt x="2226" y="7008"/>
                </a:cubicBezTo>
                <a:cubicBezTo>
                  <a:pt x="2251" y="7008"/>
                  <a:pt x="2251" y="6973"/>
                  <a:pt x="2226" y="6973"/>
                </a:cubicBezTo>
                <a:cubicBezTo>
                  <a:pt x="2226" y="6973"/>
                  <a:pt x="2226" y="6973"/>
                  <a:pt x="2225" y="6973"/>
                </a:cubicBezTo>
                <a:close/>
                <a:moveTo>
                  <a:pt x="8476" y="6928"/>
                </a:moveTo>
                <a:cubicBezTo>
                  <a:pt x="8471" y="6928"/>
                  <a:pt x="8465" y="6929"/>
                  <a:pt x="8460" y="6932"/>
                </a:cubicBezTo>
                <a:cubicBezTo>
                  <a:pt x="8427" y="6949"/>
                  <a:pt x="8393" y="6956"/>
                  <a:pt x="8356" y="6956"/>
                </a:cubicBezTo>
                <a:cubicBezTo>
                  <a:pt x="8351" y="6956"/>
                  <a:pt x="8347" y="6956"/>
                  <a:pt x="8342" y="6956"/>
                </a:cubicBezTo>
                <a:cubicBezTo>
                  <a:pt x="8342" y="6956"/>
                  <a:pt x="8341" y="6956"/>
                  <a:pt x="8340" y="6956"/>
                </a:cubicBezTo>
                <a:cubicBezTo>
                  <a:pt x="8296" y="6956"/>
                  <a:pt x="8297" y="7025"/>
                  <a:pt x="8342" y="7026"/>
                </a:cubicBezTo>
                <a:cubicBezTo>
                  <a:pt x="8348" y="7027"/>
                  <a:pt x="8353" y="7027"/>
                  <a:pt x="8358" y="7027"/>
                </a:cubicBezTo>
                <a:cubicBezTo>
                  <a:pt x="8406" y="7027"/>
                  <a:pt x="8453" y="7014"/>
                  <a:pt x="8495" y="6993"/>
                </a:cubicBezTo>
                <a:cubicBezTo>
                  <a:pt x="8531" y="6976"/>
                  <a:pt x="8509" y="6928"/>
                  <a:pt x="8476" y="6928"/>
                </a:cubicBezTo>
                <a:close/>
                <a:moveTo>
                  <a:pt x="21387" y="6961"/>
                </a:moveTo>
                <a:cubicBezTo>
                  <a:pt x="21360" y="6961"/>
                  <a:pt x="21336" y="6996"/>
                  <a:pt x="21360" y="7022"/>
                </a:cubicBezTo>
                <a:cubicBezTo>
                  <a:pt x="21367" y="7029"/>
                  <a:pt x="21375" y="7032"/>
                  <a:pt x="21383" y="7032"/>
                </a:cubicBezTo>
                <a:cubicBezTo>
                  <a:pt x="21411" y="7032"/>
                  <a:pt x="21436" y="6997"/>
                  <a:pt x="21411" y="6972"/>
                </a:cubicBezTo>
                <a:cubicBezTo>
                  <a:pt x="21404" y="6964"/>
                  <a:pt x="21396" y="6961"/>
                  <a:pt x="21387" y="6961"/>
                </a:cubicBezTo>
                <a:close/>
                <a:moveTo>
                  <a:pt x="16043" y="6973"/>
                </a:moveTo>
                <a:cubicBezTo>
                  <a:pt x="15999" y="6973"/>
                  <a:pt x="15997" y="7044"/>
                  <a:pt x="16044" y="7044"/>
                </a:cubicBezTo>
                <a:cubicBezTo>
                  <a:pt x="16090" y="7044"/>
                  <a:pt x="16090" y="6973"/>
                  <a:pt x="16044" y="6973"/>
                </a:cubicBezTo>
                <a:cubicBezTo>
                  <a:pt x="16044" y="6973"/>
                  <a:pt x="16044" y="6973"/>
                  <a:pt x="16043" y="6973"/>
                </a:cubicBezTo>
                <a:close/>
                <a:moveTo>
                  <a:pt x="17307" y="6915"/>
                </a:moveTo>
                <a:cubicBezTo>
                  <a:pt x="17280" y="6915"/>
                  <a:pt x="17255" y="6952"/>
                  <a:pt x="17280" y="6976"/>
                </a:cubicBezTo>
                <a:cubicBezTo>
                  <a:pt x="17300" y="6996"/>
                  <a:pt x="17320" y="7017"/>
                  <a:pt x="17341" y="7036"/>
                </a:cubicBezTo>
                <a:cubicBezTo>
                  <a:pt x="17349" y="7043"/>
                  <a:pt x="17357" y="7047"/>
                  <a:pt x="17365" y="7047"/>
                </a:cubicBezTo>
                <a:cubicBezTo>
                  <a:pt x="17392" y="7047"/>
                  <a:pt x="17416" y="7011"/>
                  <a:pt x="17390" y="6986"/>
                </a:cubicBezTo>
                <a:cubicBezTo>
                  <a:pt x="17372" y="6967"/>
                  <a:pt x="17352" y="6946"/>
                  <a:pt x="17331" y="6926"/>
                </a:cubicBezTo>
                <a:cubicBezTo>
                  <a:pt x="17323" y="6918"/>
                  <a:pt x="17315" y="6915"/>
                  <a:pt x="17307" y="6915"/>
                </a:cubicBezTo>
                <a:close/>
                <a:moveTo>
                  <a:pt x="19545" y="6997"/>
                </a:moveTo>
                <a:cubicBezTo>
                  <a:pt x="19499" y="6997"/>
                  <a:pt x="19499" y="7067"/>
                  <a:pt x="19545" y="7067"/>
                </a:cubicBezTo>
                <a:cubicBezTo>
                  <a:pt x="19546" y="7067"/>
                  <a:pt x="19547" y="7067"/>
                  <a:pt x="19547" y="7067"/>
                </a:cubicBezTo>
                <a:cubicBezTo>
                  <a:pt x="19589" y="7067"/>
                  <a:pt x="19590" y="6998"/>
                  <a:pt x="19545" y="6997"/>
                </a:cubicBezTo>
                <a:close/>
                <a:moveTo>
                  <a:pt x="23734" y="6996"/>
                </a:moveTo>
                <a:cubicBezTo>
                  <a:pt x="23726" y="6996"/>
                  <a:pt x="23718" y="6999"/>
                  <a:pt x="23711" y="7006"/>
                </a:cubicBezTo>
                <a:lnTo>
                  <a:pt x="23695" y="7022"/>
                </a:lnTo>
                <a:cubicBezTo>
                  <a:pt x="23670" y="7047"/>
                  <a:pt x="23694" y="7082"/>
                  <a:pt x="23721" y="7082"/>
                </a:cubicBezTo>
                <a:cubicBezTo>
                  <a:pt x="23729" y="7082"/>
                  <a:pt x="23737" y="7079"/>
                  <a:pt x="23744" y="7071"/>
                </a:cubicBezTo>
                <a:lnTo>
                  <a:pt x="23760" y="7056"/>
                </a:lnTo>
                <a:cubicBezTo>
                  <a:pt x="23786" y="7031"/>
                  <a:pt x="23761" y="6996"/>
                  <a:pt x="23734" y="6996"/>
                </a:cubicBezTo>
                <a:close/>
                <a:moveTo>
                  <a:pt x="3549" y="7036"/>
                </a:moveTo>
                <a:cubicBezTo>
                  <a:pt x="3545" y="7036"/>
                  <a:pt x="3542" y="7037"/>
                  <a:pt x="3538" y="7041"/>
                </a:cubicBezTo>
                <a:lnTo>
                  <a:pt x="3522" y="7057"/>
                </a:lnTo>
                <a:cubicBezTo>
                  <a:pt x="3510" y="7069"/>
                  <a:pt x="3522" y="7087"/>
                  <a:pt x="3535" y="7087"/>
                </a:cubicBezTo>
                <a:cubicBezTo>
                  <a:pt x="3539" y="7087"/>
                  <a:pt x="3543" y="7085"/>
                  <a:pt x="3546" y="7082"/>
                </a:cubicBezTo>
                <a:lnTo>
                  <a:pt x="3562" y="7066"/>
                </a:lnTo>
                <a:cubicBezTo>
                  <a:pt x="3574" y="7054"/>
                  <a:pt x="3562" y="7036"/>
                  <a:pt x="3549" y="7036"/>
                </a:cubicBezTo>
                <a:close/>
                <a:moveTo>
                  <a:pt x="14889" y="7034"/>
                </a:moveTo>
                <a:cubicBezTo>
                  <a:pt x="14843" y="7034"/>
                  <a:pt x="14843" y="7104"/>
                  <a:pt x="14889" y="7104"/>
                </a:cubicBezTo>
                <a:lnTo>
                  <a:pt x="15009" y="7104"/>
                </a:lnTo>
                <a:cubicBezTo>
                  <a:pt x="15010" y="7104"/>
                  <a:pt x="15010" y="7104"/>
                  <a:pt x="15011" y="7104"/>
                </a:cubicBezTo>
                <a:cubicBezTo>
                  <a:pt x="15054" y="7104"/>
                  <a:pt x="15054" y="7034"/>
                  <a:pt x="15009" y="7034"/>
                </a:cubicBezTo>
                <a:close/>
                <a:moveTo>
                  <a:pt x="16886" y="7066"/>
                </a:moveTo>
                <a:cubicBezTo>
                  <a:pt x="16872" y="7066"/>
                  <a:pt x="16860" y="7084"/>
                  <a:pt x="16872" y="7096"/>
                </a:cubicBezTo>
                <a:lnTo>
                  <a:pt x="16888" y="7112"/>
                </a:lnTo>
                <a:cubicBezTo>
                  <a:pt x="16891" y="7116"/>
                  <a:pt x="16895" y="7118"/>
                  <a:pt x="16899" y="7118"/>
                </a:cubicBezTo>
                <a:cubicBezTo>
                  <a:pt x="16913" y="7118"/>
                  <a:pt x="16925" y="7100"/>
                  <a:pt x="16913" y="7087"/>
                </a:cubicBezTo>
                <a:lnTo>
                  <a:pt x="16897" y="7071"/>
                </a:lnTo>
                <a:cubicBezTo>
                  <a:pt x="16893" y="7068"/>
                  <a:pt x="16889" y="7066"/>
                  <a:pt x="16886" y="7066"/>
                </a:cubicBezTo>
                <a:close/>
                <a:moveTo>
                  <a:pt x="12205" y="6982"/>
                </a:moveTo>
                <a:cubicBezTo>
                  <a:pt x="12200" y="6982"/>
                  <a:pt x="12194" y="6983"/>
                  <a:pt x="12189" y="6985"/>
                </a:cubicBezTo>
                <a:cubicBezTo>
                  <a:pt x="12165" y="6996"/>
                  <a:pt x="12140" y="7004"/>
                  <a:pt x="12115" y="7015"/>
                </a:cubicBezTo>
                <a:cubicBezTo>
                  <a:pt x="12088" y="7025"/>
                  <a:pt x="12069" y="7050"/>
                  <a:pt x="12078" y="7081"/>
                </a:cubicBezTo>
                <a:cubicBezTo>
                  <a:pt x="12083" y="7101"/>
                  <a:pt x="12105" y="7120"/>
                  <a:pt x="12129" y="7120"/>
                </a:cubicBezTo>
                <a:cubicBezTo>
                  <a:pt x="12134" y="7120"/>
                  <a:pt x="12139" y="7119"/>
                  <a:pt x="12144" y="7117"/>
                </a:cubicBezTo>
                <a:cubicBezTo>
                  <a:pt x="12168" y="7107"/>
                  <a:pt x="12193" y="7097"/>
                  <a:pt x="12218" y="7087"/>
                </a:cubicBezTo>
                <a:cubicBezTo>
                  <a:pt x="12245" y="7077"/>
                  <a:pt x="12263" y="7051"/>
                  <a:pt x="12255" y="7022"/>
                </a:cubicBezTo>
                <a:cubicBezTo>
                  <a:pt x="12250" y="7002"/>
                  <a:pt x="12228" y="6982"/>
                  <a:pt x="12205" y="6982"/>
                </a:cubicBezTo>
                <a:close/>
                <a:moveTo>
                  <a:pt x="7771" y="7060"/>
                </a:moveTo>
                <a:cubicBezTo>
                  <a:pt x="7725" y="7060"/>
                  <a:pt x="7724" y="7130"/>
                  <a:pt x="7771" y="7130"/>
                </a:cubicBezTo>
                <a:cubicBezTo>
                  <a:pt x="7817" y="7130"/>
                  <a:pt x="7817" y="7060"/>
                  <a:pt x="7771" y="7060"/>
                </a:cubicBezTo>
                <a:close/>
                <a:moveTo>
                  <a:pt x="7322" y="6997"/>
                </a:moveTo>
                <a:cubicBezTo>
                  <a:pt x="7281" y="6997"/>
                  <a:pt x="7244" y="7050"/>
                  <a:pt x="7281" y="7087"/>
                </a:cubicBezTo>
                <a:lnTo>
                  <a:pt x="7311" y="7117"/>
                </a:lnTo>
                <a:cubicBezTo>
                  <a:pt x="7322" y="7128"/>
                  <a:pt x="7335" y="7133"/>
                  <a:pt x="7347" y="7133"/>
                </a:cubicBezTo>
                <a:cubicBezTo>
                  <a:pt x="7388" y="7133"/>
                  <a:pt x="7426" y="7079"/>
                  <a:pt x="7388" y="7043"/>
                </a:cubicBezTo>
                <a:lnTo>
                  <a:pt x="7358" y="7013"/>
                </a:lnTo>
                <a:cubicBezTo>
                  <a:pt x="7347" y="7002"/>
                  <a:pt x="7334" y="6997"/>
                  <a:pt x="7322" y="6997"/>
                </a:cubicBezTo>
                <a:close/>
                <a:moveTo>
                  <a:pt x="9993" y="7079"/>
                </a:moveTo>
                <a:cubicBezTo>
                  <a:pt x="9988" y="7079"/>
                  <a:pt x="9982" y="7080"/>
                  <a:pt x="9977" y="7083"/>
                </a:cubicBezTo>
                <a:cubicBezTo>
                  <a:pt x="9966" y="7088"/>
                  <a:pt x="9957" y="7093"/>
                  <a:pt x="9946" y="7099"/>
                </a:cubicBezTo>
                <a:cubicBezTo>
                  <a:pt x="9910" y="7117"/>
                  <a:pt x="9932" y="7165"/>
                  <a:pt x="9965" y="7165"/>
                </a:cubicBezTo>
                <a:cubicBezTo>
                  <a:pt x="9970" y="7165"/>
                  <a:pt x="9976" y="7163"/>
                  <a:pt x="9982" y="7160"/>
                </a:cubicBezTo>
                <a:cubicBezTo>
                  <a:pt x="9992" y="7155"/>
                  <a:pt x="10001" y="7150"/>
                  <a:pt x="10011" y="7145"/>
                </a:cubicBezTo>
                <a:cubicBezTo>
                  <a:pt x="10046" y="7127"/>
                  <a:pt x="10026" y="7079"/>
                  <a:pt x="9993" y="7079"/>
                </a:cubicBezTo>
                <a:close/>
                <a:moveTo>
                  <a:pt x="10559" y="7109"/>
                </a:moveTo>
                <a:cubicBezTo>
                  <a:pt x="10541" y="7109"/>
                  <a:pt x="10523" y="7121"/>
                  <a:pt x="10523" y="7144"/>
                </a:cubicBezTo>
                <a:lnTo>
                  <a:pt x="10523" y="7159"/>
                </a:lnTo>
                <a:cubicBezTo>
                  <a:pt x="10523" y="7182"/>
                  <a:pt x="10541" y="7194"/>
                  <a:pt x="10559" y="7194"/>
                </a:cubicBezTo>
                <a:cubicBezTo>
                  <a:pt x="10577" y="7194"/>
                  <a:pt x="10595" y="7182"/>
                  <a:pt x="10595" y="7159"/>
                </a:cubicBezTo>
                <a:lnTo>
                  <a:pt x="10595" y="7144"/>
                </a:lnTo>
                <a:cubicBezTo>
                  <a:pt x="10595" y="7121"/>
                  <a:pt x="10577" y="7109"/>
                  <a:pt x="10559" y="7109"/>
                </a:cubicBezTo>
                <a:close/>
                <a:moveTo>
                  <a:pt x="11829" y="7152"/>
                </a:moveTo>
                <a:cubicBezTo>
                  <a:pt x="11813" y="7152"/>
                  <a:pt x="11803" y="7175"/>
                  <a:pt x="11820" y="7184"/>
                </a:cubicBezTo>
                <a:cubicBezTo>
                  <a:pt x="11831" y="7190"/>
                  <a:pt x="11840" y="7195"/>
                  <a:pt x="11851" y="7200"/>
                </a:cubicBezTo>
                <a:cubicBezTo>
                  <a:pt x="11854" y="7202"/>
                  <a:pt x="11857" y="7202"/>
                  <a:pt x="11859" y="7202"/>
                </a:cubicBezTo>
                <a:cubicBezTo>
                  <a:pt x="11876" y="7202"/>
                  <a:pt x="11886" y="7179"/>
                  <a:pt x="11868" y="7170"/>
                </a:cubicBezTo>
                <a:cubicBezTo>
                  <a:pt x="11858" y="7165"/>
                  <a:pt x="11849" y="7159"/>
                  <a:pt x="11838" y="7154"/>
                </a:cubicBezTo>
                <a:cubicBezTo>
                  <a:pt x="11835" y="7153"/>
                  <a:pt x="11832" y="7152"/>
                  <a:pt x="11829" y="7152"/>
                </a:cubicBezTo>
                <a:close/>
                <a:moveTo>
                  <a:pt x="18794" y="7174"/>
                </a:moveTo>
                <a:cubicBezTo>
                  <a:pt x="18790" y="7174"/>
                  <a:pt x="18786" y="7176"/>
                  <a:pt x="18783" y="7179"/>
                </a:cubicBezTo>
                <a:lnTo>
                  <a:pt x="18767" y="7195"/>
                </a:lnTo>
                <a:cubicBezTo>
                  <a:pt x="18754" y="7207"/>
                  <a:pt x="18767" y="7224"/>
                  <a:pt x="18780" y="7224"/>
                </a:cubicBezTo>
                <a:cubicBezTo>
                  <a:pt x="18784" y="7224"/>
                  <a:pt x="18788" y="7223"/>
                  <a:pt x="18792" y="7219"/>
                </a:cubicBezTo>
                <a:lnTo>
                  <a:pt x="18808" y="7203"/>
                </a:lnTo>
                <a:cubicBezTo>
                  <a:pt x="18820" y="7191"/>
                  <a:pt x="18808" y="7174"/>
                  <a:pt x="18794" y="7174"/>
                </a:cubicBezTo>
                <a:close/>
                <a:moveTo>
                  <a:pt x="19200" y="7161"/>
                </a:moveTo>
                <a:cubicBezTo>
                  <a:pt x="19153" y="7161"/>
                  <a:pt x="19152" y="7233"/>
                  <a:pt x="19200" y="7233"/>
                </a:cubicBezTo>
                <a:cubicBezTo>
                  <a:pt x="19245" y="7233"/>
                  <a:pt x="19245" y="7161"/>
                  <a:pt x="19200" y="7161"/>
                </a:cubicBezTo>
                <a:close/>
                <a:moveTo>
                  <a:pt x="14076" y="7035"/>
                </a:moveTo>
                <a:cubicBezTo>
                  <a:pt x="14071" y="7035"/>
                  <a:pt x="14065" y="7036"/>
                  <a:pt x="14059" y="7039"/>
                </a:cubicBezTo>
                <a:cubicBezTo>
                  <a:pt x="14027" y="7054"/>
                  <a:pt x="13994" y="7063"/>
                  <a:pt x="13959" y="7063"/>
                </a:cubicBezTo>
                <a:cubicBezTo>
                  <a:pt x="13953" y="7063"/>
                  <a:pt x="13947" y="7062"/>
                  <a:pt x="13942" y="7062"/>
                </a:cubicBezTo>
                <a:cubicBezTo>
                  <a:pt x="13941" y="7062"/>
                  <a:pt x="13940" y="7062"/>
                  <a:pt x="13940" y="7062"/>
                </a:cubicBezTo>
                <a:cubicBezTo>
                  <a:pt x="13901" y="7062"/>
                  <a:pt x="13896" y="7118"/>
                  <a:pt x="13929" y="7130"/>
                </a:cubicBezTo>
                <a:cubicBezTo>
                  <a:pt x="13911" y="7137"/>
                  <a:pt x="13899" y="7156"/>
                  <a:pt x="13911" y="7179"/>
                </a:cubicBezTo>
                <a:cubicBezTo>
                  <a:pt x="13922" y="7195"/>
                  <a:pt x="13931" y="7209"/>
                  <a:pt x="13942" y="7223"/>
                </a:cubicBezTo>
                <a:cubicBezTo>
                  <a:pt x="13949" y="7235"/>
                  <a:pt x="13960" y="7239"/>
                  <a:pt x="13971" y="7239"/>
                </a:cubicBezTo>
                <a:cubicBezTo>
                  <a:pt x="13996" y="7239"/>
                  <a:pt x="14020" y="7215"/>
                  <a:pt x="14003" y="7188"/>
                </a:cubicBezTo>
                <a:cubicBezTo>
                  <a:pt x="13994" y="7174"/>
                  <a:pt x="13984" y="7158"/>
                  <a:pt x="13973" y="7144"/>
                </a:cubicBezTo>
                <a:cubicBezTo>
                  <a:pt x="13970" y="7139"/>
                  <a:pt x="13966" y="7135"/>
                  <a:pt x="13963" y="7133"/>
                </a:cubicBezTo>
                <a:cubicBezTo>
                  <a:pt x="14008" y="7132"/>
                  <a:pt x="14054" y="7118"/>
                  <a:pt x="14095" y="7099"/>
                </a:cubicBezTo>
                <a:cubicBezTo>
                  <a:pt x="14131" y="7082"/>
                  <a:pt x="14109" y="7035"/>
                  <a:pt x="14076" y="7035"/>
                </a:cubicBezTo>
                <a:close/>
                <a:moveTo>
                  <a:pt x="6494" y="7145"/>
                </a:moveTo>
                <a:cubicBezTo>
                  <a:pt x="6426" y="7145"/>
                  <a:pt x="6425" y="7253"/>
                  <a:pt x="6494" y="7253"/>
                </a:cubicBezTo>
                <a:cubicBezTo>
                  <a:pt x="6562" y="7250"/>
                  <a:pt x="6562" y="7145"/>
                  <a:pt x="6494" y="7145"/>
                </a:cubicBezTo>
                <a:close/>
                <a:moveTo>
                  <a:pt x="21682" y="7180"/>
                </a:moveTo>
                <a:cubicBezTo>
                  <a:pt x="21655" y="7180"/>
                  <a:pt x="21630" y="7215"/>
                  <a:pt x="21654" y="7240"/>
                </a:cubicBezTo>
                <a:cubicBezTo>
                  <a:pt x="21662" y="7248"/>
                  <a:pt x="21668" y="7255"/>
                  <a:pt x="21675" y="7261"/>
                </a:cubicBezTo>
                <a:cubicBezTo>
                  <a:pt x="21683" y="7268"/>
                  <a:pt x="21691" y="7271"/>
                  <a:pt x="21699" y="7271"/>
                </a:cubicBezTo>
                <a:cubicBezTo>
                  <a:pt x="21727" y="7271"/>
                  <a:pt x="21751" y="7237"/>
                  <a:pt x="21726" y="7212"/>
                </a:cubicBezTo>
                <a:lnTo>
                  <a:pt x="21705" y="7191"/>
                </a:lnTo>
                <a:cubicBezTo>
                  <a:pt x="21698" y="7183"/>
                  <a:pt x="21690" y="7180"/>
                  <a:pt x="21682" y="7180"/>
                </a:cubicBezTo>
                <a:close/>
                <a:moveTo>
                  <a:pt x="12983" y="7140"/>
                </a:moveTo>
                <a:cubicBezTo>
                  <a:pt x="12969" y="7140"/>
                  <a:pt x="12957" y="7158"/>
                  <a:pt x="12970" y="7171"/>
                </a:cubicBezTo>
                <a:cubicBezTo>
                  <a:pt x="13000" y="7205"/>
                  <a:pt x="13031" y="7240"/>
                  <a:pt x="13062" y="7275"/>
                </a:cubicBezTo>
                <a:cubicBezTo>
                  <a:pt x="13065" y="7278"/>
                  <a:pt x="13069" y="7280"/>
                  <a:pt x="13072" y="7280"/>
                </a:cubicBezTo>
                <a:cubicBezTo>
                  <a:pt x="13085" y="7280"/>
                  <a:pt x="13097" y="7262"/>
                  <a:pt x="13087" y="7249"/>
                </a:cubicBezTo>
                <a:cubicBezTo>
                  <a:pt x="13056" y="7216"/>
                  <a:pt x="13025" y="7180"/>
                  <a:pt x="12995" y="7146"/>
                </a:cubicBezTo>
                <a:cubicBezTo>
                  <a:pt x="12991" y="7142"/>
                  <a:pt x="12987" y="7140"/>
                  <a:pt x="12983" y="7140"/>
                </a:cubicBezTo>
                <a:close/>
                <a:moveTo>
                  <a:pt x="13400" y="7154"/>
                </a:moveTo>
                <a:cubicBezTo>
                  <a:pt x="13386" y="7154"/>
                  <a:pt x="13373" y="7161"/>
                  <a:pt x="13370" y="7179"/>
                </a:cubicBezTo>
                <a:cubicBezTo>
                  <a:pt x="13361" y="7214"/>
                  <a:pt x="13370" y="7245"/>
                  <a:pt x="13392" y="7273"/>
                </a:cubicBezTo>
                <a:cubicBezTo>
                  <a:pt x="13397" y="7281"/>
                  <a:pt x="13406" y="7284"/>
                  <a:pt x="13415" y="7284"/>
                </a:cubicBezTo>
                <a:cubicBezTo>
                  <a:pt x="13425" y="7284"/>
                  <a:pt x="13435" y="7280"/>
                  <a:pt x="13441" y="7273"/>
                </a:cubicBezTo>
                <a:cubicBezTo>
                  <a:pt x="13456" y="7259"/>
                  <a:pt x="13454" y="7238"/>
                  <a:pt x="13441" y="7223"/>
                </a:cubicBezTo>
                <a:cubicBezTo>
                  <a:pt x="13436" y="7218"/>
                  <a:pt x="13435" y="7207"/>
                  <a:pt x="13437" y="7198"/>
                </a:cubicBezTo>
                <a:cubicBezTo>
                  <a:pt x="13444" y="7171"/>
                  <a:pt x="13421" y="7154"/>
                  <a:pt x="13400" y="7154"/>
                </a:cubicBezTo>
                <a:close/>
                <a:moveTo>
                  <a:pt x="4559" y="7139"/>
                </a:moveTo>
                <a:cubicBezTo>
                  <a:pt x="4518" y="7139"/>
                  <a:pt x="4481" y="7192"/>
                  <a:pt x="4519" y="7229"/>
                </a:cubicBezTo>
                <a:lnTo>
                  <a:pt x="4563" y="7275"/>
                </a:lnTo>
                <a:cubicBezTo>
                  <a:pt x="4574" y="7286"/>
                  <a:pt x="4586" y="7290"/>
                  <a:pt x="4599" y="7290"/>
                </a:cubicBezTo>
                <a:cubicBezTo>
                  <a:pt x="4640" y="7290"/>
                  <a:pt x="4676" y="7237"/>
                  <a:pt x="4639" y="7200"/>
                </a:cubicBezTo>
                <a:lnTo>
                  <a:pt x="4594" y="7155"/>
                </a:lnTo>
                <a:cubicBezTo>
                  <a:pt x="4583" y="7144"/>
                  <a:pt x="4571" y="7139"/>
                  <a:pt x="4559" y="7139"/>
                </a:cubicBezTo>
                <a:close/>
                <a:moveTo>
                  <a:pt x="19695" y="7185"/>
                </a:moveTo>
                <a:cubicBezTo>
                  <a:pt x="19627" y="7185"/>
                  <a:pt x="19626" y="7292"/>
                  <a:pt x="19695" y="7292"/>
                </a:cubicBezTo>
                <a:lnTo>
                  <a:pt x="19711" y="7292"/>
                </a:lnTo>
                <a:cubicBezTo>
                  <a:pt x="19779" y="7292"/>
                  <a:pt x="19781" y="7185"/>
                  <a:pt x="19711" y="7185"/>
                </a:cubicBezTo>
                <a:close/>
                <a:moveTo>
                  <a:pt x="18941" y="7237"/>
                </a:moveTo>
                <a:cubicBezTo>
                  <a:pt x="18897" y="7237"/>
                  <a:pt x="18897" y="7307"/>
                  <a:pt x="18943" y="7307"/>
                </a:cubicBezTo>
                <a:lnTo>
                  <a:pt x="18958" y="7307"/>
                </a:lnTo>
                <a:cubicBezTo>
                  <a:pt x="19004" y="7307"/>
                  <a:pt x="19004" y="7237"/>
                  <a:pt x="18958" y="7237"/>
                </a:cubicBezTo>
                <a:lnTo>
                  <a:pt x="18943" y="7237"/>
                </a:lnTo>
                <a:cubicBezTo>
                  <a:pt x="18942" y="7237"/>
                  <a:pt x="18942" y="7237"/>
                  <a:pt x="18941" y="7237"/>
                </a:cubicBezTo>
                <a:close/>
                <a:moveTo>
                  <a:pt x="1611" y="7224"/>
                </a:moveTo>
                <a:cubicBezTo>
                  <a:pt x="1594" y="7224"/>
                  <a:pt x="1576" y="7236"/>
                  <a:pt x="1576" y="7259"/>
                </a:cubicBezTo>
                <a:lnTo>
                  <a:pt x="1576" y="7275"/>
                </a:lnTo>
                <a:cubicBezTo>
                  <a:pt x="1575" y="7298"/>
                  <a:pt x="1593" y="7309"/>
                  <a:pt x="1610" y="7309"/>
                </a:cubicBezTo>
                <a:cubicBezTo>
                  <a:pt x="1628" y="7309"/>
                  <a:pt x="1646" y="7298"/>
                  <a:pt x="1647" y="7275"/>
                </a:cubicBezTo>
                <a:lnTo>
                  <a:pt x="1647" y="7259"/>
                </a:lnTo>
                <a:cubicBezTo>
                  <a:pt x="1647" y="7236"/>
                  <a:pt x="1629" y="7224"/>
                  <a:pt x="1611" y="7224"/>
                </a:cubicBezTo>
                <a:close/>
                <a:moveTo>
                  <a:pt x="153" y="7221"/>
                </a:moveTo>
                <a:cubicBezTo>
                  <a:pt x="139" y="7221"/>
                  <a:pt x="125" y="7228"/>
                  <a:pt x="120" y="7245"/>
                </a:cubicBezTo>
                <a:cubicBezTo>
                  <a:pt x="114" y="7261"/>
                  <a:pt x="109" y="7276"/>
                  <a:pt x="104" y="7290"/>
                </a:cubicBezTo>
                <a:cubicBezTo>
                  <a:pt x="95" y="7316"/>
                  <a:pt x="117" y="7334"/>
                  <a:pt x="139" y="7334"/>
                </a:cubicBezTo>
                <a:cubicBezTo>
                  <a:pt x="153" y="7334"/>
                  <a:pt x="166" y="7327"/>
                  <a:pt x="172" y="7310"/>
                </a:cubicBezTo>
                <a:cubicBezTo>
                  <a:pt x="177" y="7294"/>
                  <a:pt x="183" y="7280"/>
                  <a:pt x="188" y="7265"/>
                </a:cubicBezTo>
                <a:cubicBezTo>
                  <a:pt x="197" y="7239"/>
                  <a:pt x="175" y="7221"/>
                  <a:pt x="153" y="7221"/>
                </a:cubicBezTo>
                <a:close/>
                <a:moveTo>
                  <a:pt x="15773" y="7302"/>
                </a:moveTo>
                <a:cubicBezTo>
                  <a:pt x="15751" y="7302"/>
                  <a:pt x="15751" y="7336"/>
                  <a:pt x="15773" y="7337"/>
                </a:cubicBezTo>
                <a:lnTo>
                  <a:pt x="15818" y="7337"/>
                </a:lnTo>
                <a:cubicBezTo>
                  <a:pt x="15842" y="7337"/>
                  <a:pt x="15842" y="7302"/>
                  <a:pt x="15818" y="7302"/>
                </a:cubicBezTo>
                <a:close/>
                <a:moveTo>
                  <a:pt x="18355" y="7262"/>
                </a:moveTo>
                <a:cubicBezTo>
                  <a:pt x="18350" y="7262"/>
                  <a:pt x="18344" y="7263"/>
                  <a:pt x="18338" y="7266"/>
                </a:cubicBezTo>
                <a:cubicBezTo>
                  <a:pt x="18328" y="7271"/>
                  <a:pt x="18320" y="7277"/>
                  <a:pt x="18309" y="7282"/>
                </a:cubicBezTo>
                <a:cubicBezTo>
                  <a:pt x="18274" y="7300"/>
                  <a:pt x="18295" y="7348"/>
                  <a:pt x="18327" y="7348"/>
                </a:cubicBezTo>
                <a:cubicBezTo>
                  <a:pt x="18332" y="7348"/>
                  <a:pt x="18338" y="7347"/>
                  <a:pt x="18344" y="7344"/>
                </a:cubicBezTo>
                <a:cubicBezTo>
                  <a:pt x="18354" y="7338"/>
                  <a:pt x="18364" y="7333"/>
                  <a:pt x="18374" y="7328"/>
                </a:cubicBezTo>
                <a:cubicBezTo>
                  <a:pt x="18409" y="7310"/>
                  <a:pt x="18388" y="7262"/>
                  <a:pt x="18355" y="7262"/>
                </a:cubicBezTo>
                <a:close/>
                <a:moveTo>
                  <a:pt x="5711" y="7217"/>
                </a:moveTo>
                <a:cubicBezTo>
                  <a:pt x="5699" y="7217"/>
                  <a:pt x="5687" y="7222"/>
                  <a:pt x="5676" y="7233"/>
                </a:cubicBezTo>
                <a:lnTo>
                  <a:pt x="5646" y="7263"/>
                </a:lnTo>
                <a:cubicBezTo>
                  <a:pt x="5608" y="7300"/>
                  <a:pt x="5644" y="7354"/>
                  <a:pt x="5685" y="7354"/>
                </a:cubicBezTo>
                <a:cubicBezTo>
                  <a:pt x="5697" y="7354"/>
                  <a:pt x="5709" y="7349"/>
                  <a:pt x="5720" y="7338"/>
                </a:cubicBezTo>
                <a:lnTo>
                  <a:pt x="5751" y="7308"/>
                </a:lnTo>
                <a:cubicBezTo>
                  <a:pt x="5788" y="7271"/>
                  <a:pt x="5752" y="7217"/>
                  <a:pt x="5711" y="7217"/>
                </a:cubicBezTo>
                <a:close/>
                <a:moveTo>
                  <a:pt x="12775" y="7274"/>
                </a:moveTo>
                <a:cubicBezTo>
                  <a:pt x="12772" y="7274"/>
                  <a:pt x="12769" y="7275"/>
                  <a:pt x="12765" y="7276"/>
                </a:cubicBezTo>
                <a:cubicBezTo>
                  <a:pt x="12746" y="7281"/>
                  <a:pt x="12726" y="7286"/>
                  <a:pt x="12706" y="7290"/>
                </a:cubicBezTo>
                <a:cubicBezTo>
                  <a:pt x="12664" y="7300"/>
                  <a:pt x="12677" y="7359"/>
                  <a:pt x="12714" y="7359"/>
                </a:cubicBezTo>
                <a:cubicBezTo>
                  <a:pt x="12717" y="7359"/>
                  <a:pt x="12720" y="7359"/>
                  <a:pt x="12723" y="7358"/>
                </a:cubicBezTo>
                <a:cubicBezTo>
                  <a:pt x="12743" y="7353"/>
                  <a:pt x="12763" y="7348"/>
                  <a:pt x="12784" y="7344"/>
                </a:cubicBezTo>
                <a:cubicBezTo>
                  <a:pt x="12825" y="7333"/>
                  <a:pt x="12813" y="7274"/>
                  <a:pt x="12775" y="7274"/>
                </a:cubicBezTo>
                <a:close/>
                <a:moveTo>
                  <a:pt x="975" y="7281"/>
                </a:moveTo>
                <a:cubicBezTo>
                  <a:pt x="964" y="7281"/>
                  <a:pt x="954" y="7287"/>
                  <a:pt x="947" y="7300"/>
                </a:cubicBezTo>
                <a:cubicBezTo>
                  <a:pt x="942" y="7310"/>
                  <a:pt x="937" y="7319"/>
                  <a:pt x="932" y="7329"/>
                </a:cubicBezTo>
                <a:cubicBezTo>
                  <a:pt x="917" y="7357"/>
                  <a:pt x="942" y="7383"/>
                  <a:pt x="965" y="7383"/>
                </a:cubicBezTo>
                <a:cubicBezTo>
                  <a:pt x="976" y="7383"/>
                  <a:pt x="987" y="7378"/>
                  <a:pt x="993" y="7365"/>
                </a:cubicBezTo>
                <a:cubicBezTo>
                  <a:pt x="999" y="7354"/>
                  <a:pt x="1004" y="7344"/>
                  <a:pt x="1009" y="7334"/>
                </a:cubicBezTo>
                <a:cubicBezTo>
                  <a:pt x="1023" y="7307"/>
                  <a:pt x="999" y="7281"/>
                  <a:pt x="975" y="7281"/>
                </a:cubicBezTo>
                <a:close/>
                <a:moveTo>
                  <a:pt x="2842" y="7395"/>
                </a:moveTo>
                <a:cubicBezTo>
                  <a:pt x="2818" y="7395"/>
                  <a:pt x="2818" y="7431"/>
                  <a:pt x="2842" y="7431"/>
                </a:cubicBezTo>
                <a:cubicBezTo>
                  <a:pt x="2865" y="7431"/>
                  <a:pt x="2865" y="7395"/>
                  <a:pt x="2842" y="7395"/>
                </a:cubicBezTo>
                <a:close/>
                <a:moveTo>
                  <a:pt x="14665" y="7320"/>
                </a:moveTo>
                <a:cubicBezTo>
                  <a:pt x="14624" y="7320"/>
                  <a:pt x="14588" y="7374"/>
                  <a:pt x="14625" y="7411"/>
                </a:cubicBezTo>
                <a:lnTo>
                  <a:pt x="14640" y="7426"/>
                </a:lnTo>
                <a:cubicBezTo>
                  <a:pt x="14651" y="7437"/>
                  <a:pt x="14664" y="7442"/>
                  <a:pt x="14676" y="7442"/>
                </a:cubicBezTo>
                <a:cubicBezTo>
                  <a:pt x="14717" y="7442"/>
                  <a:pt x="14754" y="7389"/>
                  <a:pt x="14717" y="7352"/>
                </a:cubicBezTo>
                <a:cubicBezTo>
                  <a:pt x="14712" y="7345"/>
                  <a:pt x="14706" y="7342"/>
                  <a:pt x="14701" y="7336"/>
                </a:cubicBezTo>
                <a:cubicBezTo>
                  <a:pt x="14690" y="7325"/>
                  <a:pt x="14678" y="7320"/>
                  <a:pt x="14665" y="7320"/>
                </a:cubicBezTo>
                <a:close/>
                <a:moveTo>
                  <a:pt x="17802" y="7427"/>
                </a:moveTo>
                <a:cubicBezTo>
                  <a:pt x="17798" y="7427"/>
                  <a:pt x="17794" y="7428"/>
                  <a:pt x="17791" y="7432"/>
                </a:cubicBezTo>
                <a:lnTo>
                  <a:pt x="17775" y="7447"/>
                </a:lnTo>
                <a:cubicBezTo>
                  <a:pt x="17761" y="7460"/>
                  <a:pt x="17773" y="7477"/>
                  <a:pt x="17787" y="7477"/>
                </a:cubicBezTo>
                <a:cubicBezTo>
                  <a:pt x="17791" y="7477"/>
                  <a:pt x="17795" y="7476"/>
                  <a:pt x="17799" y="7473"/>
                </a:cubicBezTo>
                <a:lnTo>
                  <a:pt x="17815" y="7457"/>
                </a:lnTo>
                <a:cubicBezTo>
                  <a:pt x="17828" y="7445"/>
                  <a:pt x="17816" y="7427"/>
                  <a:pt x="17802" y="7427"/>
                </a:cubicBezTo>
                <a:close/>
                <a:moveTo>
                  <a:pt x="11617" y="7452"/>
                </a:moveTo>
                <a:cubicBezTo>
                  <a:pt x="11613" y="7452"/>
                  <a:pt x="11609" y="7453"/>
                  <a:pt x="11606" y="7457"/>
                </a:cubicBezTo>
                <a:cubicBezTo>
                  <a:pt x="11600" y="7463"/>
                  <a:pt x="11595" y="7468"/>
                  <a:pt x="11590" y="7473"/>
                </a:cubicBezTo>
                <a:cubicBezTo>
                  <a:pt x="11577" y="7485"/>
                  <a:pt x="11590" y="7502"/>
                  <a:pt x="11603" y="7502"/>
                </a:cubicBezTo>
                <a:cubicBezTo>
                  <a:pt x="11607" y="7502"/>
                  <a:pt x="11611" y="7500"/>
                  <a:pt x="11615" y="7497"/>
                </a:cubicBezTo>
                <a:lnTo>
                  <a:pt x="11630" y="7481"/>
                </a:lnTo>
                <a:cubicBezTo>
                  <a:pt x="11642" y="7469"/>
                  <a:pt x="11630" y="7452"/>
                  <a:pt x="11617" y="7452"/>
                </a:cubicBezTo>
                <a:close/>
                <a:moveTo>
                  <a:pt x="2048" y="7372"/>
                </a:moveTo>
                <a:cubicBezTo>
                  <a:pt x="2030" y="7372"/>
                  <a:pt x="2010" y="7382"/>
                  <a:pt x="2000" y="7399"/>
                </a:cubicBezTo>
                <a:cubicBezTo>
                  <a:pt x="1984" y="7425"/>
                  <a:pt x="1995" y="7456"/>
                  <a:pt x="2020" y="7473"/>
                </a:cubicBezTo>
                <a:cubicBezTo>
                  <a:pt x="2036" y="7483"/>
                  <a:pt x="2050" y="7491"/>
                  <a:pt x="2064" y="7502"/>
                </a:cubicBezTo>
                <a:cubicBezTo>
                  <a:pt x="2072" y="7507"/>
                  <a:pt x="2080" y="7509"/>
                  <a:pt x="2089" y="7509"/>
                </a:cubicBezTo>
                <a:cubicBezTo>
                  <a:pt x="2108" y="7509"/>
                  <a:pt x="2127" y="7499"/>
                  <a:pt x="2137" y="7483"/>
                </a:cubicBezTo>
                <a:cubicBezTo>
                  <a:pt x="2153" y="7457"/>
                  <a:pt x="2143" y="7425"/>
                  <a:pt x="2119" y="7410"/>
                </a:cubicBezTo>
                <a:cubicBezTo>
                  <a:pt x="2103" y="7399"/>
                  <a:pt x="2088" y="7390"/>
                  <a:pt x="2073" y="7379"/>
                </a:cubicBezTo>
                <a:cubicBezTo>
                  <a:pt x="2066" y="7374"/>
                  <a:pt x="2057" y="7372"/>
                  <a:pt x="2048" y="7372"/>
                </a:cubicBezTo>
                <a:close/>
                <a:moveTo>
                  <a:pt x="10829" y="7439"/>
                </a:moveTo>
                <a:cubicBezTo>
                  <a:pt x="10783" y="7439"/>
                  <a:pt x="10783" y="7510"/>
                  <a:pt x="10829" y="7510"/>
                </a:cubicBezTo>
                <a:cubicBezTo>
                  <a:pt x="10873" y="7510"/>
                  <a:pt x="10874" y="7439"/>
                  <a:pt x="10829" y="7439"/>
                </a:cubicBezTo>
                <a:close/>
                <a:moveTo>
                  <a:pt x="9576" y="7409"/>
                </a:moveTo>
                <a:cubicBezTo>
                  <a:pt x="9553" y="7409"/>
                  <a:pt x="9528" y="7435"/>
                  <a:pt x="9542" y="7463"/>
                </a:cubicBezTo>
                <a:cubicBezTo>
                  <a:pt x="9547" y="7474"/>
                  <a:pt x="9552" y="7483"/>
                  <a:pt x="9557" y="7493"/>
                </a:cubicBezTo>
                <a:cubicBezTo>
                  <a:pt x="9564" y="7506"/>
                  <a:pt x="9574" y="7511"/>
                  <a:pt x="9585" y="7511"/>
                </a:cubicBezTo>
                <a:cubicBezTo>
                  <a:pt x="9608" y="7511"/>
                  <a:pt x="9632" y="7486"/>
                  <a:pt x="9618" y="7458"/>
                </a:cubicBezTo>
                <a:cubicBezTo>
                  <a:pt x="9613" y="7448"/>
                  <a:pt x="9608" y="7438"/>
                  <a:pt x="9604" y="7427"/>
                </a:cubicBezTo>
                <a:cubicBezTo>
                  <a:pt x="9597" y="7415"/>
                  <a:pt x="9587" y="7409"/>
                  <a:pt x="9576" y="7409"/>
                </a:cubicBezTo>
                <a:close/>
                <a:moveTo>
                  <a:pt x="5951" y="7460"/>
                </a:moveTo>
                <a:cubicBezTo>
                  <a:pt x="5907" y="7460"/>
                  <a:pt x="5906" y="7531"/>
                  <a:pt x="5951" y="7531"/>
                </a:cubicBezTo>
                <a:cubicBezTo>
                  <a:pt x="5997" y="7531"/>
                  <a:pt x="5997" y="7460"/>
                  <a:pt x="5951" y="7460"/>
                </a:cubicBezTo>
                <a:close/>
                <a:moveTo>
                  <a:pt x="20625" y="7478"/>
                </a:moveTo>
                <a:cubicBezTo>
                  <a:pt x="20579" y="7478"/>
                  <a:pt x="20579" y="7548"/>
                  <a:pt x="20625" y="7548"/>
                </a:cubicBezTo>
                <a:lnTo>
                  <a:pt x="20641" y="7548"/>
                </a:lnTo>
                <a:cubicBezTo>
                  <a:pt x="20687" y="7548"/>
                  <a:pt x="20687" y="7478"/>
                  <a:pt x="20641" y="7478"/>
                </a:cubicBezTo>
                <a:close/>
                <a:moveTo>
                  <a:pt x="21242" y="7433"/>
                </a:moveTo>
                <a:cubicBezTo>
                  <a:pt x="21219" y="7433"/>
                  <a:pt x="21196" y="7451"/>
                  <a:pt x="21191" y="7473"/>
                </a:cubicBezTo>
                <a:cubicBezTo>
                  <a:pt x="21183" y="7501"/>
                  <a:pt x="21199" y="7530"/>
                  <a:pt x="21228" y="7537"/>
                </a:cubicBezTo>
                <a:cubicBezTo>
                  <a:pt x="21243" y="7543"/>
                  <a:pt x="21258" y="7548"/>
                  <a:pt x="21272" y="7552"/>
                </a:cubicBezTo>
                <a:cubicBezTo>
                  <a:pt x="21277" y="7554"/>
                  <a:pt x="21282" y="7555"/>
                  <a:pt x="21286" y="7555"/>
                </a:cubicBezTo>
                <a:cubicBezTo>
                  <a:pt x="21310" y="7555"/>
                  <a:pt x="21333" y="7537"/>
                  <a:pt x="21338" y="7515"/>
                </a:cubicBezTo>
                <a:cubicBezTo>
                  <a:pt x="21345" y="7486"/>
                  <a:pt x="21328" y="7459"/>
                  <a:pt x="21301" y="7449"/>
                </a:cubicBezTo>
                <a:cubicBezTo>
                  <a:pt x="21285" y="7444"/>
                  <a:pt x="21271" y="7439"/>
                  <a:pt x="21256" y="7436"/>
                </a:cubicBezTo>
                <a:cubicBezTo>
                  <a:pt x="21251" y="7434"/>
                  <a:pt x="21246" y="7433"/>
                  <a:pt x="21242" y="7433"/>
                </a:cubicBezTo>
                <a:close/>
                <a:moveTo>
                  <a:pt x="17680" y="7471"/>
                </a:moveTo>
                <a:cubicBezTo>
                  <a:pt x="17677" y="7471"/>
                  <a:pt x="17674" y="7472"/>
                  <a:pt x="17671" y="7473"/>
                </a:cubicBezTo>
                <a:cubicBezTo>
                  <a:pt x="17646" y="7478"/>
                  <a:pt x="17621" y="7484"/>
                  <a:pt x="17597" y="7489"/>
                </a:cubicBezTo>
                <a:cubicBezTo>
                  <a:pt x="17554" y="7498"/>
                  <a:pt x="17566" y="7558"/>
                  <a:pt x="17605" y="7558"/>
                </a:cubicBezTo>
                <a:cubicBezTo>
                  <a:pt x="17608" y="7558"/>
                  <a:pt x="17611" y="7558"/>
                  <a:pt x="17615" y="7557"/>
                </a:cubicBezTo>
                <a:cubicBezTo>
                  <a:pt x="17640" y="7552"/>
                  <a:pt x="17665" y="7546"/>
                  <a:pt x="17689" y="7541"/>
                </a:cubicBezTo>
                <a:cubicBezTo>
                  <a:pt x="17731" y="7531"/>
                  <a:pt x="17717" y="7471"/>
                  <a:pt x="17680" y="7471"/>
                </a:cubicBezTo>
                <a:close/>
                <a:moveTo>
                  <a:pt x="18207" y="7518"/>
                </a:moveTo>
                <a:cubicBezTo>
                  <a:pt x="18193" y="7518"/>
                  <a:pt x="18182" y="7536"/>
                  <a:pt x="18194" y="7548"/>
                </a:cubicBezTo>
                <a:cubicBezTo>
                  <a:pt x="18199" y="7553"/>
                  <a:pt x="18205" y="7558"/>
                  <a:pt x="18210" y="7564"/>
                </a:cubicBezTo>
                <a:cubicBezTo>
                  <a:pt x="18213" y="7567"/>
                  <a:pt x="18217" y="7569"/>
                  <a:pt x="18221" y="7569"/>
                </a:cubicBezTo>
                <a:cubicBezTo>
                  <a:pt x="18234" y="7569"/>
                  <a:pt x="18246" y="7551"/>
                  <a:pt x="18234" y="7539"/>
                </a:cubicBezTo>
                <a:lnTo>
                  <a:pt x="18218" y="7523"/>
                </a:lnTo>
                <a:cubicBezTo>
                  <a:pt x="18214" y="7519"/>
                  <a:pt x="18211" y="7518"/>
                  <a:pt x="18207" y="7518"/>
                </a:cubicBezTo>
                <a:close/>
                <a:moveTo>
                  <a:pt x="3878" y="7451"/>
                </a:moveTo>
                <a:cubicBezTo>
                  <a:pt x="3859" y="7451"/>
                  <a:pt x="3840" y="7460"/>
                  <a:pt x="3831" y="7478"/>
                </a:cubicBezTo>
                <a:cubicBezTo>
                  <a:pt x="3826" y="7488"/>
                  <a:pt x="3821" y="7497"/>
                  <a:pt x="3816" y="7507"/>
                </a:cubicBezTo>
                <a:cubicBezTo>
                  <a:pt x="3802" y="7533"/>
                  <a:pt x="3807" y="7565"/>
                  <a:pt x="3834" y="7580"/>
                </a:cubicBezTo>
                <a:cubicBezTo>
                  <a:pt x="3843" y="7585"/>
                  <a:pt x="3853" y="7587"/>
                  <a:pt x="3863" y="7587"/>
                </a:cubicBezTo>
                <a:cubicBezTo>
                  <a:pt x="3881" y="7587"/>
                  <a:pt x="3900" y="7579"/>
                  <a:pt x="3908" y="7562"/>
                </a:cubicBezTo>
                <a:cubicBezTo>
                  <a:pt x="3913" y="7551"/>
                  <a:pt x="3918" y="7542"/>
                  <a:pt x="3924" y="7531"/>
                </a:cubicBezTo>
                <a:cubicBezTo>
                  <a:pt x="3937" y="7505"/>
                  <a:pt x="3932" y="7474"/>
                  <a:pt x="3905" y="7458"/>
                </a:cubicBezTo>
                <a:cubicBezTo>
                  <a:pt x="3897" y="7453"/>
                  <a:pt x="3887" y="7451"/>
                  <a:pt x="3878" y="7451"/>
                </a:cubicBezTo>
                <a:close/>
                <a:moveTo>
                  <a:pt x="3174" y="7512"/>
                </a:moveTo>
                <a:cubicBezTo>
                  <a:pt x="3146" y="7512"/>
                  <a:pt x="3122" y="7549"/>
                  <a:pt x="3147" y="7573"/>
                </a:cubicBezTo>
                <a:cubicBezTo>
                  <a:pt x="3157" y="7584"/>
                  <a:pt x="3167" y="7594"/>
                  <a:pt x="3178" y="7603"/>
                </a:cubicBezTo>
                <a:cubicBezTo>
                  <a:pt x="3185" y="7611"/>
                  <a:pt x="3193" y="7614"/>
                  <a:pt x="3201" y="7614"/>
                </a:cubicBezTo>
                <a:cubicBezTo>
                  <a:pt x="3228" y="7614"/>
                  <a:pt x="3253" y="7578"/>
                  <a:pt x="3227" y="7553"/>
                </a:cubicBezTo>
                <a:lnTo>
                  <a:pt x="3198" y="7523"/>
                </a:lnTo>
                <a:cubicBezTo>
                  <a:pt x="3190" y="7515"/>
                  <a:pt x="3182" y="7512"/>
                  <a:pt x="3174" y="7512"/>
                </a:cubicBezTo>
                <a:close/>
                <a:moveTo>
                  <a:pt x="22682" y="7523"/>
                </a:moveTo>
                <a:cubicBezTo>
                  <a:pt x="22670" y="7523"/>
                  <a:pt x="22658" y="7528"/>
                  <a:pt x="22647" y="7539"/>
                </a:cubicBezTo>
                <a:lnTo>
                  <a:pt x="22631" y="7554"/>
                </a:lnTo>
                <a:cubicBezTo>
                  <a:pt x="22594" y="7592"/>
                  <a:pt x="22630" y="7647"/>
                  <a:pt x="22671" y="7647"/>
                </a:cubicBezTo>
                <a:cubicBezTo>
                  <a:pt x="22683" y="7647"/>
                  <a:pt x="22695" y="7642"/>
                  <a:pt x="22706" y="7631"/>
                </a:cubicBezTo>
                <a:lnTo>
                  <a:pt x="22722" y="7615"/>
                </a:lnTo>
                <a:cubicBezTo>
                  <a:pt x="22759" y="7578"/>
                  <a:pt x="22723" y="7523"/>
                  <a:pt x="22682" y="7523"/>
                </a:cubicBezTo>
                <a:close/>
                <a:moveTo>
                  <a:pt x="21948" y="7586"/>
                </a:moveTo>
                <a:cubicBezTo>
                  <a:pt x="21940" y="7586"/>
                  <a:pt x="21932" y="7589"/>
                  <a:pt x="21924" y="7596"/>
                </a:cubicBezTo>
                <a:lnTo>
                  <a:pt x="21909" y="7612"/>
                </a:lnTo>
                <a:cubicBezTo>
                  <a:pt x="21882" y="7636"/>
                  <a:pt x="21907" y="7672"/>
                  <a:pt x="21935" y="7672"/>
                </a:cubicBezTo>
                <a:cubicBezTo>
                  <a:pt x="21942" y="7672"/>
                  <a:pt x="21951" y="7669"/>
                  <a:pt x="21958" y="7662"/>
                </a:cubicBezTo>
                <a:lnTo>
                  <a:pt x="21974" y="7646"/>
                </a:lnTo>
                <a:cubicBezTo>
                  <a:pt x="21999" y="7621"/>
                  <a:pt x="21975" y="7586"/>
                  <a:pt x="21948" y="7586"/>
                </a:cubicBezTo>
                <a:close/>
                <a:moveTo>
                  <a:pt x="18839" y="7544"/>
                </a:moveTo>
                <a:cubicBezTo>
                  <a:pt x="18834" y="7544"/>
                  <a:pt x="18829" y="7545"/>
                  <a:pt x="18825" y="7547"/>
                </a:cubicBezTo>
                <a:cubicBezTo>
                  <a:pt x="18799" y="7557"/>
                  <a:pt x="18774" y="7567"/>
                  <a:pt x="18750" y="7577"/>
                </a:cubicBezTo>
                <a:cubicBezTo>
                  <a:pt x="18724" y="7588"/>
                  <a:pt x="18704" y="7612"/>
                  <a:pt x="18713" y="7642"/>
                </a:cubicBezTo>
                <a:cubicBezTo>
                  <a:pt x="18719" y="7663"/>
                  <a:pt x="18741" y="7682"/>
                  <a:pt x="18763" y="7682"/>
                </a:cubicBezTo>
                <a:cubicBezTo>
                  <a:pt x="18768" y="7682"/>
                  <a:pt x="18773" y="7681"/>
                  <a:pt x="18778" y="7679"/>
                </a:cubicBezTo>
                <a:cubicBezTo>
                  <a:pt x="18804" y="7668"/>
                  <a:pt x="18829" y="7659"/>
                  <a:pt x="18853" y="7649"/>
                </a:cubicBezTo>
                <a:cubicBezTo>
                  <a:pt x="18879" y="7638"/>
                  <a:pt x="18899" y="7614"/>
                  <a:pt x="18891" y="7584"/>
                </a:cubicBezTo>
                <a:cubicBezTo>
                  <a:pt x="18884" y="7563"/>
                  <a:pt x="18861" y="7544"/>
                  <a:pt x="18839" y="7544"/>
                </a:cubicBezTo>
                <a:close/>
                <a:moveTo>
                  <a:pt x="13627" y="7591"/>
                </a:moveTo>
                <a:cubicBezTo>
                  <a:pt x="13603" y="7591"/>
                  <a:pt x="13578" y="7616"/>
                  <a:pt x="13593" y="7643"/>
                </a:cubicBezTo>
                <a:cubicBezTo>
                  <a:pt x="13598" y="7654"/>
                  <a:pt x="13603" y="7663"/>
                  <a:pt x="13609" y="7674"/>
                </a:cubicBezTo>
                <a:cubicBezTo>
                  <a:pt x="13615" y="7686"/>
                  <a:pt x="13626" y="7692"/>
                  <a:pt x="13636" y="7692"/>
                </a:cubicBezTo>
                <a:cubicBezTo>
                  <a:pt x="13660" y="7692"/>
                  <a:pt x="13685" y="7666"/>
                  <a:pt x="13670" y="7638"/>
                </a:cubicBezTo>
                <a:cubicBezTo>
                  <a:pt x="13665" y="7630"/>
                  <a:pt x="13660" y="7619"/>
                  <a:pt x="13655" y="7609"/>
                </a:cubicBezTo>
                <a:cubicBezTo>
                  <a:pt x="13648" y="7596"/>
                  <a:pt x="13637" y="7591"/>
                  <a:pt x="13627" y="7591"/>
                </a:cubicBezTo>
                <a:close/>
                <a:moveTo>
                  <a:pt x="17034" y="7632"/>
                </a:moveTo>
                <a:cubicBezTo>
                  <a:pt x="16989" y="7632"/>
                  <a:pt x="16989" y="7703"/>
                  <a:pt x="17034" y="7703"/>
                </a:cubicBezTo>
                <a:lnTo>
                  <a:pt x="17050" y="7703"/>
                </a:lnTo>
                <a:cubicBezTo>
                  <a:pt x="17050" y="7703"/>
                  <a:pt x="17051" y="7703"/>
                  <a:pt x="17051" y="7703"/>
                </a:cubicBezTo>
                <a:cubicBezTo>
                  <a:pt x="17096" y="7703"/>
                  <a:pt x="17096" y="7633"/>
                  <a:pt x="17050" y="7632"/>
                </a:cubicBezTo>
                <a:close/>
                <a:moveTo>
                  <a:pt x="12626" y="7556"/>
                </a:moveTo>
                <a:cubicBezTo>
                  <a:pt x="12585" y="7556"/>
                  <a:pt x="12549" y="7609"/>
                  <a:pt x="12586" y="7646"/>
                </a:cubicBezTo>
                <a:lnTo>
                  <a:pt x="12630" y="7690"/>
                </a:lnTo>
                <a:cubicBezTo>
                  <a:pt x="12641" y="7702"/>
                  <a:pt x="12654" y="7706"/>
                  <a:pt x="12666" y="7706"/>
                </a:cubicBezTo>
                <a:cubicBezTo>
                  <a:pt x="12707" y="7706"/>
                  <a:pt x="12744" y="7653"/>
                  <a:pt x="12707" y="7616"/>
                </a:cubicBezTo>
                <a:lnTo>
                  <a:pt x="12663" y="7572"/>
                </a:lnTo>
                <a:cubicBezTo>
                  <a:pt x="12651" y="7561"/>
                  <a:pt x="12639" y="7556"/>
                  <a:pt x="12626" y="7556"/>
                </a:cubicBezTo>
                <a:close/>
                <a:moveTo>
                  <a:pt x="7514" y="7645"/>
                </a:moveTo>
                <a:cubicBezTo>
                  <a:pt x="7468" y="7645"/>
                  <a:pt x="7468" y="7716"/>
                  <a:pt x="7514" y="7716"/>
                </a:cubicBezTo>
                <a:cubicBezTo>
                  <a:pt x="7559" y="7716"/>
                  <a:pt x="7559" y="7645"/>
                  <a:pt x="7514" y="7645"/>
                </a:cubicBezTo>
                <a:close/>
                <a:moveTo>
                  <a:pt x="16523" y="7662"/>
                </a:moveTo>
                <a:cubicBezTo>
                  <a:pt x="16478" y="7662"/>
                  <a:pt x="16478" y="7732"/>
                  <a:pt x="16524" y="7732"/>
                </a:cubicBezTo>
                <a:cubicBezTo>
                  <a:pt x="16570" y="7732"/>
                  <a:pt x="16570" y="7662"/>
                  <a:pt x="16524" y="7662"/>
                </a:cubicBezTo>
                <a:cubicBezTo>
                  <a:pt x="16524" y="7662"/>
                  <a:pt x="16523" y="7662"/>
                  <a:pt x="16523" y="7662"/>
                </a:cubicBezTo>
                <a:close/>
                <a:moveTo>
                  <a:pt x="8009" y="7628"/>
                </a:moveTo>
                <a:cubicBezTo>
                  <a:pt x="7940" y="7630"/>
                  <a:pt x="7940" y="7735"/>
                  <a:pt x="8009" y="7735"/>
                </a:cubicBezTo>
                <a:cubicBezTo>
                  <a:pt x="8079" y="7735"/>
                  <a:pt x="8079" y="7628"/>
                  <a:pt x="8009" y="7628"/>
                </a:cubicBezTo>
                <a:close/>
                <a:moveTo>
                  <a:pt x="6883" y="7656"/>
                </a:moveTo>
                <a:cubicBezTo>
                  <a:pt x="6814" y="7656"/>
                  <a:pt x="6814" y="7763"/>
                  <a:pt x="6883" y="7763"/>
                </a:cubicBezTo>
                <a:cubicBezTo>
                  <a:pt x="6951" y="7763"/>
                  <a:pt x="6951" y="7656"/>
                  <a:pt x="6883" y="7656"/>
                </a:cubicBezTo>
                <a:close/>
                <a:moveTo>
                  <a:pt x="9790" y="7712"/>
                </a:moveTo>
                <a:cubicBezTo>
                  <a:pt x="9786" y="7712"/>
                  <a:pt x="9782" y="7713"/>
                  <a:pt x="9779" y="7717"/>
                </a:cubicBezTo>
                <a:lnTo>
                  <a:pt x="9763" y="7732"/>
                </a:lnTo>
                <a:cubicBezTo>
                  <a:pt x="9750" y="7744"/>
                  <a:pt x="9762" y="7763"/>
                  <a:pt x="9776" y="7763"/>
                </a:cubicBezTo>
                <a:cubicBezTo>
                  <a:pt x="9780" y="7763"/>
                  <a:pt x="9784" y="7761"/>
                  <a:pt x="9788" y="7757"/>
                </a:cubicBezTo>
                <a:lnTo>
                  <a:pt x="9804" y="7742"/>
                </a:lnTo>
                <a:cubicBezTo>
                  <a:pt x="9816" y="7730"/>
                  <a:pt x="9803" y="7712"/>
                  <a:pt x="9790" y="7712"/>
                </a:cubicBezTo>
                <a:close/>
                <a:moveTo>
                  <a:pt x="18463" y="7713"/>
                </a:moveTo>
                <a:cubicBezTo>
                  <a:pt x="18447" y="7713"/>
                  <a:pt x="18436" y="7737"/>
                  <a:pt x="18454" y="7746"/>
                </a:cubicBezTo>
                <a:cubicBezTo>
                  <a:pt x="18464" y="7751"/>
                  <a:pt x="18474" y="7756"/>
                  <a:pt x="18484" y="7762"/>
                </a:cubicBezTo>
                <a:cubicBezTo>
                  <a:pt x="18487" y="7763"/>
                  <a:pt x="18490" y="7764"/>
                  <a:pt x="18493" y="7764"/>
                </a:cubicBezTo>
                <a:cubicBezTo>
                  <a:pt x="18509" y="7764"/>
                  <a:pt x="18519" y="7740"/>
                  <a:pt x="18503" y="7731"/>
                </a:cubicBezTo>
                <a:cubicBezTo>
                  <a:pt x="18492" y="7726"/>
                  <a:pt x="18483" y="7721"/>
                  <a:pt x="18473" y="7716"/>
                </a:cubicBezTo>
                <a:cubicBezTo>
                  <a:pt x="18469" y="7714"/>
                  <a:pt x="18466" y="7713"/>
                  <a:pt x="18463" y="7713"/>
                </a:cubicBezTo>
                <a:close/>
                <a:moveTo>
                  <a:pt x="5574" y="7669"/>
                </a:moveTo>
                <a:cubicBezTo>
                  <a:pt x="5569" y="7669"/>
                  <a:pt x="5563" y="7671"/>
                  <a:pt x="5557" y="7675"/>
                </a:cubicBezTo>
                <a:cubicBezTo>
                  <a:pt x="5541" y="7685"/>
                  <a:pt x="5526" y="7695"/>
                  <a:pt x="5513" y="7705"/>
                </a:cubicBezTo>
                <a:cubicBezTo>
                  <a:pt x="5480" y="7726"/>
                  <a:pt x="5500" y="7773"/>
                  <a:pt x="5529" y="7773"/>
                </a:cubicBezTo>
                <a:cubicBezTo>
                  <a:pt x="5535" y="7773"/>
                  <a:pt x="5541" y="7771"/>
                  <a:pt x="5547" y="7767"/>
                </a:cubicBezTo>
                <a:cubicBezTo>
                  <a:pt x="5563" y="7756"/>
                  <a:pt x="5578" y="7747"/>
                  <a:pt x="5592" y="7737"/>
                </a:cubicBezTo>
                <a:cubicBezTo>
                  <a:pt x="5624" y="7715"/>
                  <a:pt x="5604" y="7669"/>
                  <a:pt x="5574" y="7669"/>
                </a:cubicBezTo>
                <a:close/>
                <a:moveTo>
                  <a:pt x="5003" y="7636"/>
                </a:moveTo>
                <a:cubicBezTo>
                  <a:pt x="4999" y="7636"/>
                  <a:pt x="4994" y="7637"/>
                  <a:pt x="4990" y="7638"/>
                </a:cubicBezTo>
                <a:cubicBezTo>
                  <a:pt x="4964" y="7646"/>
                  <a:pt x="4944" y="7677"/>
                  <a:pt x="4953" y="7704"/>
                </a:cubicBezTo>
                <a:cubicBezTo>
                  <a:pt x="4959" y="7719"/>
                  <a:pt x="4964" y="7732"/>
                  <a:pt x="4968" y="7748"/>
                </a:cubicBezTo>
                <a:cubicBezTo>
                  <a:pt x="4975" y="7771"/>
                  <a:pt x="4995" y="7787"/>
                  <a:pt x="5018" y="7787"/>
                </a:cubicBezTo>
                <a:cubicBezTo>
                  <a:pt x="5023" y="7787"/>
                  <a:pt x="5028" y="7786"/>
                  <a:pt x="5033" y="7785"/>
                </a:cubicBezTo>
                <a:cubicBezTo>
                  <a:pt x="5059" y="7777"/>
                  <a:pt x="5079" y="7747"/>
                  <a:pt x="5070" y="7720"/>
                </a:cubicBezTo>
                <a:cubicBezTo>
                  <a:pt x="5064" y="7704"/>
                  <a:pt x="5059" y="7689"/>
                  <a:pt x="5055" y="7675"/>
                </a:cubicBezTo>
                <a:cubicBezTo>
                  <a:pt x="5048" y="7652"/>
                  <a:pt x="5027" y="7636"/>
                  <a:pt x="5003" y="7636"/>
                </a:cubicBezTo>
                <a:close/>
                <a:moveTo>
                  <a:pt x="22593" y="7709"/>
                </a:moveTo>
                <a:cubicBezTo>
                  <a:pt x="22576" y="7709"/>
                  <a:pt x="22558" y="7720"/>
                  <a:pt x="22558" y="7743"/>
                </a:cubicBezTo>
                <a:lnTo>
                  <a:pt x="22558" y="7773"/>
                </a:lnTo>
                <a:cubicBezTo>
                  <a:pt x="22558" y="7796"/>
                  <a:pt x="22576" y="7808"/>
                  <a:pt x="22593" y="7808"/>
                </a:cubicBezTo>
                <a:cubicBezTo>
                  <a:pt x="22611" y="7808"/>
                  <a:pt x="22628" y="7796"/>
                  <a:pt x="22628" y="7773"/>
                </a:cubicBezTo>
                <a:lnTo>
                  <a:pt x="22628" y="7743"/>
                </a:lnTo>
                <a:cubicBezTo>
                  <a:pt x="22628" y="7720"/>
                  <a:pt x="22611" y="7709"/>
                  <a:pt x="22593" y="7709"/>
                </a:cubicBezTo>
                <a:close/>
                <a:moveTo>
                  <a:pt x="8672" y="7690"/>
                </a:moveTo>
                <a:cubicBezTo>
                  <a:pt x="8631" y="7690"/>
                  <a:pt x="8595" y="7744"/>
                  <a:pt x="8632" y="7782"/>
                </a:cubicBezTo>
                <a:lnTo>
                  <a:pt x="8648" y="7797"/>
                </a:lnTo>
                <a:cubicBezTo>
                  <a:pt x="8659" y="7808"/>
                  <a:pt x="8672" y="7813"/>
                  <a:pt x="8684" y="7813"/>
                </a:cubicBezTo>
                <a:cubicBezTo>
                  <a:pt x="8725" y="7813"/>
                  <a:pt x="8762" y="7760"/>
                  <a:pt x="8725" y="7722"/>
                </a:cubicBezTo>
                <a:lnTo>
                  <a:pt x="8709" y="7706"/>
                </a:lnTo>
                <a:cubicBezTo>
                  <a:pt x="8697" y="7695"/>
                  <a:pt x="8685" y="7690"/>
                  <a:pt x="8672" y="7690"/>
                </a:cubicBezTo>
                <a:close/>
                <a:moveTo>
                  <a:pt x="600" y="7657"/>
                </a:moveTo>
                <a:cubicBezTo>
                  <a:pt x="582" y="7657"/>
                  <a:pt x="565" y="7668"/>
                  <a:pt x="566" y="7690"/>
                </a:cubicBezTo>
                <a:cubicBezTo>
                  <a:pt x="569" y="7735"/>
                  <a:pt x="587" y="7777"/>
                  <a:pt x="623" y="7806"/>
                </a:cubicBezTo>
                <a:cubicBezTo>
                  <a:pt x="630" y="7812"/>
                  <a:pt x="639" y="7816"/>
                  <a:pt x="649" y="7816"/>
                </a:cubicBezTo>
                <a:cubicBezTo>
                  <a:pt x="657" y="7816"/>
                  <a:pt x="665" y="7813"/>
                  <a:pt x="672" y="7806"/>
                </a:cubicBezTo>
                <a:cubicBezTo>
                  <a:pt x="685" y="7794"/>
                  <a:pt x="689" y="7769"/>
                  <a:pt x="673" y="7756"/>
                </a:cubicBezTo>
                <a:cubicBezTo>
                  <a:pt x="652" y="7740"/>
                  <a:pt x="638" y="7719"/>
                  <a:pt x="637" y="7690"/>
                </a:cubicBezTo>
                <a:cubicBezTo>
                  <a:pt x="636" y="7668"/>
                  <a:pt x="617" y="7657"/>
                  <a:pt x="600" y="7657"/>
                </a:cubicBezTo>
                <a:close/>
                <a:moveTo>
                  <a:pt x="10691" y="7725"/>
                </a:moveTo>
                <a:cubicBezTo>
                  <a:pt x="10622" y="7725"/>
                  <a:pt x="10622" y="7832"/>
                  <a:pt x="10691" y="7832"/>
                </a:cubicBezTo>
                <a:lnTo>
                  <a:pt x="10707" y="7832"/>
                </a:lnTo>
                <a:cubicBezTo>
                  <a:pt x="10777" y="7832"/>
                  <a:pt x="10777" y="7725"/>
                  <a:pt x="10707" y="7725"/>
                </a:cubicBezTo>
                <a:close/>
                <a:moveTo>
                  <a:pt x="16254" y="7723"/>
                </a:moveTo>
                <a:cubicBezTo>
                  <a:pt x="16230" y="7723"/>
                  <a:pt x="16206" y="7748"/>
                  <a:pt x="16222" y="7774"/>
                </a:cubicBezTo>
                <a:cubicBezTo>
                  <a:pt x="16233" y="7789"/>
                  <a:pt x="16242" y="7804"/>
                  <a:pt x="16253" y="7819"/>
                </a:cubicBezTo>
                <a:cubicBezTo>
                  <a:pt x="16260" y="7831"/>
                  <a:pt x="16271" y="7835"/>
                  <a:pt x="16282" y="7835"/>
                </a:cubicBezTo>
                <a:cubicBezTo>
                  <a:pt x="16307" y="7835"/>
                  <a:pt x="16332" y="7810"/>
                  <a:pt x="16314" y="7784"/>
                </a:cubicBezTo>
                <a:cubicBezTo>
                  <a:pt x="16304" y="7768"/>
                  <a:pt x="16295" y="7753"/>
                  <a:pt x="16284" y="7740"/>
                </a:cubicBezTo>
                <a:cubicBezTo>
                  <a:pt x="16276" y="7728"/>
                  <a:pt x="16265" y="7723"/>
                  <a:pt x="16254" y="7723"/>
                </a:cubicBezTo>
                <a:close/>
                <a:moveTo>
                  <a:pt x="19953" y="7731"/>
                </a:moveTo>
                <a:cubicBezTo>
                  <a:pt x="19947" y="7731"/>
                  <a:pt x="19940" y="7733"/>
                  <a:pt x="19934" y="7738"/>
                </a:cubicBezTo>
                <a:cubicBezTo>
                  <a:pt x="19919" y="7748"/>
                  <a:pt x="19904" y="7759"/>
                  <a:pt x="19889" y="7768"/>
                </a:cubicBezTo>
                <a:cubicBezTo>
                  <a:pt x="19857" y="7790"/>
                  <a:pt x="19877" y="7836"/>
                  <a:pt x="19906" y="7836"/>
                </a:cubicBezTo>
                <a:cubicBezTo>
                  <a:pt x="19912" y="7836"/>
                  <a:pt x="19918" y="7834"/>
                  <a:pt x="19925" y="7830"/>
                </a:cubicBezTo>
                <a:cubicBezTo>
                  <a:pt x="19939" y="7819"/>
                  <a:pt x="19955" y="7809"/>
                  <a:pt x="19970" y="7799"/>
                </a:cubicBezTo>
                <a:cubicBezTo>
                  <a:pt x="20001" y="7778"/>
                  <a:pt x="19982" y="7731"/>
                  <a:pt x="19953" y="7731"/>
                </a:cubicBezTo>
                <a:close/>
                <a:moveTo>
                  <a:pt x="3833" y="7724"/>
                </a:moveTo>
                <a:cubicBezTo>
                  <a:pt x="3806" y="7724"/>
                  <a:pt x="3780" y="7741"/>
                  <a:pt x="3780" y="7776"/>
                </a:cubicBezTo>
                <a:lnTo>
                  <a:pt x="3780" y="7806"/>
                </a:lnTo>
                <a:cubicBezTo>
                  <a:pt x="3780" y="7841"/>
                  <a:pt x="3807" y="7858"/>
                  <a:pt x="3833" y="7858"/>
                </a:cubicBezTo>
                <a:cubicBezTo>
                  <a:pt x="3860" y="7858"/>
                  <a:pt x="3887" y="7841"/>
                  <a:pt x="3887" y="7806"/>
                </a:cubicBezTo>
                <a:lnTo>
                  <a:pt x="3887" y="7776"/>
                </a:lnTo>
                <a:cubicBezTo>
                  <a:pt x="3886" y="7741"/>
                  <a:pt x="3860" y="7724"/>
                  <a:pt x="3833" y="7724"/>
                </a:cubicBezTo>
                <a:close/>
                <a:moveTo>
                  <a:pt x="6769" y="7840"/>
                </a:moveTo>
                <a:cubicBezTo>
                  <a:pt x="6747" y="7840"/>
                  <a:pt x="6747" y="7876"/>
                  <a:pt x="6770" y="7876"/>
                </a:cubicBezTo>
                <a:lnTo>
                  <a:pt x="6814" y="7876"/>
                </a:lnTo>
                <a:cubicBezTo>
                  <a:pt x="6838" y="7876"/>
                  <a:pt x="6838" y="7840"/>
                  <a:pt x="6814" y="7840"/>
                </a:cubicBezTo>
                <a:lnTo>
                  <a:pt x="6770" y="7840"/>
                </a:lnTo>
                <a:cubicBezTo>
                  <a:pt x="6770" y="7840"/>
                  <a:pt x="6769" y="7840"/>
                  <a:pt x="6769" y="7840"/>
                </a:cubicBezTo>
                <a:close/>
                <a:moveTo>
                  <a:pt x="22293" y="7797"/>
                </a:moveTo>
                <a:cubicBezTo>
                  <a:pt x="22266" y="7797"/>
                  <a:pt x="22242" y="7833"/>
                  <a:pt x="22267" y="7857"/>
                </a:cubicBezTo>
                <a:lnTo>
                  <a:pt x="22283" y="7873"/>
                </a:lnTo>
                <a:cubicBezTo>
                  <a:pt x="22290" y="7880"/>
                  <a:pt x="22298" y="7883"/>
                  <a:pt x="22306" y="7883"/>
                </a:cubicBezTo>
                <a:cubicBezTo>
                  <a:pt x="22333" y="7883"/>
                  <a:pt x="22358" y="7848"/>
                  <a:pt x="22333" y="7823"/>
                </a:cubicBezTo>
                <a:lnTo>
                  <a:pt x="22317" y="7808"/>
                </a:lnTo>
                <a:cubicBezTo>
                  <a:pt x="22310" y="7800"/>
                  <a:pt x="22301" y="7797"/>
                  <a:pt x="22293" y="7797"/>
                </a:cubicBezTo>
                <a:close/>
                <a:moveTo>
                  <a:pt x="17712" y="7781"/>
                </a:moveTo>
                <a:cubicBezTo>
                  <a:pt x="17671" y="7781"/>
                  <a:pt x="17635" y="7835"/>
                  <a:pt x="17672" y="7872"/>
                </a:cubicBezTo>
                <a:cubicBezTo>
                  <a:pt x="17677" y="7878"/>
                  <a:pt x="17683" y="7883"/>
                  <a:pt x="17688" y="7887"/>
                </a:cubicBezTo>
                <a:cubicBezTo>
                  <a:pt x="17699" y="7898"/>
                  <a:pt x="17711" y="7903"/>
                  <a:pt x="17723" y="7903"/>
                </a:cubicBezTo>
                <a:cubicBezTo>
                  <a:pt x="17764" y="7903"/>
                  <a:pt x="17802" y="7850"/>
                  <a:pt x="17764" y="7813"/>
                </a:cubicBezTo>
                <a:lnTo>
                  <a:pt x="17749" y="7797"/>
                </a:lnTo>
                <a:cubicBezTo>
                  <a:pt x="17737" y="7786"/>
                  <a:pt x="17725" y="7781"/>
                  <a:pt x="17712" y="7781"/>
                </a:cubicBezTo>
                <a:close/>
                <a:moveTo>
                  <a:pt x="377" y="7836"/>
                </a:moveTo>
                <a:cubicBezTo>
                  <a:pt x="332" y="7836"/>
                  <a:pt x="330" y="7907"/>
                  <a:pt x="377" y="7907"/>
                </a:cubicBezTo>
                <a:cubicBezTo>
                  <a:pt x="423" y="7907"/>
                  <a:pt x="423" y="7836"/>
                  <a:pt x="377" y="7836"/>
                </a:cubicBezTo>
                <a:close/>
                <a:moveTo>
                  <a:pt x="17214" y="7842"/>
                </a:moveTo>
                <a:cubicBezTo>
                  <a:pt x="17168" y="7842"/>
                  <a:pt x="17168" y="7914"/>
                  <a:pt x="17214" y="7914"/>
                </a:cubicBezTo>
                <a:cubicBezTo>
                  <a:pt x="17215" y="7914"/>
                  <a:pt x="17215" y="7914"/>
                  <a:pt x="17215" y="7914"/>
                </a:cubicBezTo>
                <a:cubicBezTo>
                  <a:pt x="17259" y="7914"/>
                  <a:pt x="17259" y="7844"/>
                  <a:pt x="17214" y="7842"/>
                </a:cubicBezTo>
                <a:close/>
                <a:moveTo>
                  <a:pt x="19409" y="7836"/>
                </a:moveTo>
                <a:cubicBezTo>
                  <a:pt x="19406" y="7836"/>
                  <a:pt x="19403" y="7836"/>
                  <a:pt x="19400" y="7837"/>
                </a:cubicBezTo>
                <a:cubicBezTo>
                  <a:pt x="19380" y="7842"/>
                  <a:pt x="19360" y="7848"/>
                  <a:pt x="19339" y="7852"/>
                </a:cubicBezTo>
                <a:cubicBezTo>
                  <a:pt x="19298" y="7861"/>
                  <a:pt x="19310" y="7921"/>
                  <a:pt x="19349" y="7921"/>
                </a:cubicBezTo>
                <a:cubicBezTo>
                  <a:pt x="19351" y="7921"/>
                  <a:pt x="19355" y="7921"/>
                  <a:pt x="19358" y="7920"/>
                </a:cubicBezTo>
                <a:cubicBezTo>
                  <a:pt x="19378" y="7915"/>
                  <a:pt x="19397" y="7909"/>
                  <a:pt x="19417" y="7905"/>
                </a:cubicBezTo>
                <a:cubicBezTo>
                  <a:pt x="19459" y="7895"/>
                  <a:pt x="19446" y="7836"/>
                  <a:pt x="19409" y="7836"/>
                </a:cubicBezTo>
                <a:close/>
                <a:moveTo>
                  <a:pt x="17409" y="7826"/>
                </a:moveTo>
                <a:cubicBezTo>
                  <a:pt x="17341" y="7826"/>
                  <a:pt x="17341" y="7933"/>
                  <a:pt x="17409" y="7933"/>
                </a:cubicBezTo>
                <a:lnTo>
                  <a:pt x="17425" y="7933"/>
                </a:lnTo>
                <a:cubicBezTo>
                  <a:pt x="17493" y="7933"/>
                  <a:pt x="17494" y="7826"/>
                  <a:pt x="17425" y="7826"/>
                </a:cubicBezTo>
                <a:close/>
                <a:moveTo>
                  <a:pt x="14125" y="7803"/>
                </a:moveTo>
                <a:cubicBezTo>
                  <a:pt x="14104" y="7803"/>
                  <a:pt x="14082" y="7820"/>
                  <a:pt x="14087" y="7847"/>
                </a:cubicBezTo>
                <a:cubicBezTo>
                  <a:pt x="14093" y="7872"/>
                  <a:pt x="14098" y="7897"/>
                  <a:pt x="14101" y="7921"/>
                </a:cubicBezTo>
                <a:cubicBezTo>
                  <a:pt x="14105" y="7939"/>
                  <a:pt x="14118" y="7947"/>
                  <a:pt x="14132" y="7947"/>
                </a:cubicBezTo>
                <a:cubicBezTo>
                  <a:pt x="14153" y="7947"/>
                  <a:pt x="14175" y="7929"/>
                  <a:pt x="14169" y="7903"/>
                </a:cubicBezTo>
                <a:cubicBezTo>
                  <a:pt x="14165" y="7878"/>
                  <a:pt x="14161" y="7853"/>
                  <a:pt x="14155" y="7829"/>
                </a:cubicBezTo>
                <a:cubicBezTo>
                  <a:pt x="14152" y="7811"/>
                  <a:pt x="14138" y="7803"/>
                  <a:pt x="14125" y="7803"/>
                </a:cubicBezTo>
                <a:close/>
                <a:moveTo>
                  <a:pt x="4749" y="7879"/>
                </a:moveTo>
                <a:cubicBezTo>
                  <a:pt x="4731" y="7879"/>
                  <a:pt x="4713" y="7891"/>
                  <a:pt x="4713" y="7914"/>
                </a:cubicBezTo>
                <a:lnTo>
                  <a:pt x="4713" y="7929"/>
                </a:lnTo>
                <a:cubicBezTo>
                  <a:pt x="4713" y="7952"/>
                  <a:pt x="4731" y="7964"/>
                  <a:pt x="4749" y="7964"/>
                </a:cubicBezTo>
                <a:cubicBezTo>
                  <a:pt x="4767" y="7964"/>
                  <a:pt x="4785" y="7952"/>
                  <a:pt x="4785" y="7929"/>
                </a:cubicBezTo>
                <a:lnTo>
                  <a:pt x="4785" y="7914"/>
                </a:lnTo>
                <a:cubicBezTo>
                  <a:pt x="4785" y="7891"/>
                  <a:pt x="4767" y="7879"/>
                  <a:pt x="4749" y="7879"/>
                </a:cubicBezTo>
                <a:close/>
                <a:moveTo>
                  <a:pt x="1399" y="7902"/>
                </a:moveTo>
                <a:cubicBezTo>
                  <a:pt x="1386" y="7902"/>
                  <a:pt x="1374" y="7919"/>
                  <a:pt x="1386" y="7931"/>
                </a:cubicBezTo>
                <a:lnTo>
                  <a:pt x="1417" y="7962"/>
                </a:lnTo>
                <a:cubicBezTo>
                  <a:pt x="1420" y="7965"/>
                  <a:pt x="1424" y="7967"/>
                  <a:pt x="1428" y="7967"/>
                </a:cubicBezTo>
                <a:cubicBezTo>
                  <a:pt x="1441" y="7967"/>
                  <a:pt x="1453" y="7949"/>
                  <a:pt x="1441" y="7937"/>
                </a:cubicBezTo>
                <a:lnTo>
                  <a:pt x="1411" y="7907"/>
                </a:lnTo>
                <a:cubicBezTo>
                  <a:pt x="1408" y="7904"/>
                  <a:pt x="1403" y="7902"/>
                  <a:pt x="1399" y="7902"/>
                </a:cubicBezTo>
                <a:close/>
                <a:moveTo>
                  <a:pt x="23990" y="7907"/>
                </a:moveTo>
                <a:cubicBezTo>
                  <a:pt x="23945" y="7907"/>
                  <a:pt x="23945" y="7977"/>
                  <a:pt x="23990" y="7977"/>
                </a:cubicBezTo>
                <a:lnTo>
                  <a:pt x="24111" y="7977"/>
                </a:lnTo>
                <a:cubicBezTo>
                  <a:pt x="24111" y="7977"/>
                  <a:pt x="24111" y="7977"/>
                  <a:pt x="24112" y="7977"/>
                </a:cubicBezTo>
                <a:cubicBezTo>
                  <a:pt x="24156" y="7977"/>
                  <a:pt x="24155" y="7907"/>
                  <a:pt x="24111" y="7907"/>
                </a:cubicBezTo>
                <a:close/>
                <a:moveTo>
                  <a:pt x="16927" y="7951"/>
                </a:moveTo>
                <a:cubicBezTo>
                  <a:pt x="16906" y="7951"/>
                  <a:pt x="16907" y="7986"/>
                  <a:pt x="16928" y="7987"/>
                </a:cubicBezTo>
                <a:cubicBezTo>
                  <a:pt x="16952" y="7987"/>
                  <a:pt x="16952" y="7951"/>
                  <a:pt x="16928" y="7951"/>
                </a:cubicBezTo>
                <a:cubicBezTo>
                  <a:pt x="16928" y="7951"/>
                  <a:pt x="16928" y="7951"/>
                  <a:pt x="16927" y="7951"/>
                </a:cubicBezTo>
                <a:close/>
                <a:moveTo>
                  <a:pt x="11946" y="7867"/>
                </a:moveTo>
                <a:cubicBezTo>
                  <a:pt x="11927" y="7867"/>
                  <a:pt x="11907" y="7876"/>
                  <a:pt x="11899" y="7894"/>
                </a:cubicBezTo>
                <a:cubicBezTo>
                  <a:pt x="11894" y="7904"/>
                  <a:pt x="11888" y="7914"/>
                  <a:pt x="11883" y="7924"/>
                </a:cubicBezTo>
                <a:cubicBezTo>
                  <a:pt x="11871" y="7950"/>
                  <a:pt x="11877" y="7982"/>
                  <a:pt x="11903" y="7997"/>
                </a:cubicBezTo>
                <a:cubicBezTo>
                  <a:pt x="11911" y="8002"/>
                  <a:pt x="11920" y="8005"/>
                  <a:pt x="11929" y="8005"/>
                </a:cubicBezTo>
                <a:cubicBezTo>
                  <a:pt x="11948" y="8005"/>
                  <a:pt x="11967" y="7995"/>
                  <a:pt x="11975" y="7977"/>
                </a:cubicBezTo>
                <a:cubicBezTo>
                  <a:pt x="11982" y="7967"/>
                  <a:pt x="11987" y="7958"/>
                  <a:pt x="11991" y="7947"/>
                </a:cubicBezTo>
                <a:cubicBezTo>
                  <a:pt x="12005" y="7921"/>
                  <a:pt x="11999" y="7889"/>
                  <a:pt x="11972" y="7874"/>
                </a:cubicBezTo>
                <a:cubicBezTo>
                  <a:pt x="11964" y="7869"/>
                  <a:pt x="11955" y="7867"/>
                  <a:pt x="11946" y="7867"/>
                </a:cubicBezTo>
                <a:close/>
                <a:moveTo>
                  <a:pt x="23178" y="7906"/>
                </a:moveTo>
                <a:cubicBezTo>
                  <a:pt x="23173" y="7906"/>
                  <a:pt x="23167" y="7907"/>
                  <a:pt x="23162" y="7910"/>
                </a:cubicBezTo>
                <a:cubicBezTo>
                  <a:pt x="23129" y="7927"/>
                  <a:pt x="23095" y="7935"/>
                  <a:pt x="23058" y="7935"/>
                </a:cubicBezTo>
                <a:cubicBezTo>
                  <a:pt x="23053" y="7935"/>
                  <a:pt x="23049" y="7935"/>
                  <a:pt x="23044" y="7935"/>
                </a:cubicBezTo>
                <a:cubicBezTo>
                  <a:pt x="23043" y="7934"/>
                  <a:pt x="23042" y="7934"/>
                  <a:pt x="23041" y="7934"/>
                </a:cubicBezTo>
                <a:cubicBezTo>
                  <a:pt x="22998" y="7934"/>
                  <a:pt x="22999" y="8004"/>
                  <a:pt x="23044" y="8005"/>
                </a:cubicBezTo>
                <a:cubicBezTo>
                  <a:pt x="23049" y="8005"/>
                  <a:pt x="23054" y="8005"/>
                  <a:pt x="23060" y="8005"/>
                </a:cubicBezTo>
                <a:cubicBezTo>
                  <a:pt x="23108" y="8005"/>
                  <a:pt x="23155" y="7992"/>
                  <a:pt x="23197" y="7971"/>
                </a:cubicBezTo>
                <a:cubicBezTo>
                  <a:pt x="23233" y="7954"/>
                  <a:pt x="23211" y="7906"/>
                  <a:pt x="23178" y="7906"/>
                </a:cubicBezTo>
                <a:close/>
                <a:moveTo>
                  <a:pt x="10661" y="7919"/>
                </a:moveTo>
                <a:cubicBezTo>
                  <a:pt x="10653" y="7919"/>
                  <a:pt x="10645" y="7922"/>
                  <a:pt x="10638" y="7929"/>
                </a:cubicBezTo>
                <a:lnTo>
                  <a:pt x="10622" y="7945"/>
                </a:lnTo>
                <a:cubicBezTo>
                  <a:pt x="10597" y="7970"/>
                  <a:pt x="10621" y="8005"/>
                  <a:pt x="10648" y="8005"/>
                </a:cubicBezTo>
                <a:cubicBezTo>
                  <a:pt x="10656" y="8005"/>
                  <a:pt x="10665" y="8002"/>
                  <a:pt x="10672" y="7994"/>
                </a:cubicBezTo>
                <a:lnTo>
                  <a:pt x="10688" y="7979"/>
                </a:lnTo>
                <a:cubicBezTo>
                  <a:pt x="10712" y="7954"/>
                  <a:pt x="10688" y="7919"/>
                  <a:pt x="10661" y="7919"/>
                </a:cubicBezTo>
                <a:close/>
                <a:moveTo>
                  <a:pt x="8798" y="7965"/>
                </a:moveTo>
                <a:cubicBezTo>
                  <a:pt x="8794" y="7965"/>
                  <a:pt x="8790" y="7967"/>
                  <a:pt x="8786" y="7970"/>
                </a:cubicBezTo>
                <a:lnTo>
                  <a:pt x="8771" y="7986"/>
                </a:lnTo>
                <a:cubicBezTo>
                  <a:pt x="8757" y="7998"/>
                  <a:pt x="8769" y="8016"/>
                  <a:pt x="8783" y="8016"/>
                </a:cubicBezTo>
                <a:cubicBezTo>
                  <a:pt x="8787" y="8016"/>
                  <a:pt x="8791" y="8014"/>
                  <a:pt x="8795" y="8010"/>
                </a:cubicBezTo>
                <a:lnTo>
                  <a:pt x="8811" y="7994"/>
                </a:lnTo>
                <a:cubicBezTo>
                  <a:pt x="8824" y="7982"/>
                  <a:pt x="8812" y="7965"/>
                  <a:pt x="8798" y="7965"/>
                </a:cubicBezTo>
                <a:close/>
                <a:moveTo>
                  <a:pt x="1682" y="7945"/>
                </a:moveTo>
                <a:cubicBezTo>
                  <a:pt x="1674" y="7945"/>
                  <a:pt x="1666" y="7948"/>
                  <a:pt x="1659" y="7955"/>
                </a:cubicBezTo>
                <a:lnTo>
                  <a:pt x="1643" y="7971"/>
                </a:lnTo>
                <a:cubicBezTo>
                  <a:pt x="1618" y="7996"/>
                  <a:pt x="1642" y="8031"/>
                  <a:pt x="1668" y="8031"/>
                </a:cubicBezTo>
                <a:cubicBezTo>
                  <a:pt x="1676" y="8031"/>
                  <a:pt x="1685" y="8028"/>
                  <a:pt x="1692" y="8020"/>
                </a:cubicBezTo>
                <a:lnTo>
                  <a:pt x="1708" y="8005"/>
                </a:lnTo>
                <a:cubicBezTo>
                  <a:pt x="1734" y="7980"/>
                  <a:pt x="1710" y="7945"/>
                  <a:pt x="1682" y="7945"/>
                </a:cubicBezTo>
                <a:close/>
                <a:moveTo>
                  <a:pt x="18250" y="8014"/>
                </a:moveTo>
                <a:cubicBezTo>
                  <a:pt x="18246" y="8014"/>
                  <a:pt x="18242" y="8016"/>
                  <a:pt x="18238" y="8019"/>
                </a:cubicBezTo>
                <a:lnTo>
                  <a:pt x="18222" y="8035"/>
                </a:lnTo>
                <a:cubicBezTo>
                  <a:pt x="18209" y="8047"/>
                  <a:pt x="18222" y="8065"/>
                  <a:pt x="18236" y="8065"/>
                </a:cubicBezTo>
                <a:cubicBezTo>
                  <a:pt x="18240" y="8065"/>
                  <a:pt x="18244" y="8064"/>
                  <a:pt x="18247" y="8060"/>
                </a:cubicBezTo>
                <a:lnTo>
                  <a:pt x="18263" y="8045"/>
                </a:lnTo>
                <a:cubicBezTo>
                  <a:pt x="18276" y="8032"/>
                  <a:pt x="18264" y="8014"/>
                  <a:pt x="18250" y="8014"/>
                </a:cubicBezTo>
                <a:close/>
                <a:moveTo>
                  <a:pt x="11621" y="8015"/>
                </a:moveTo>
                <a:cubicBezTo>
                  <a:pt x="11575" y="8015"/>
                  <a:pt x="11575" y="8086"/>
                  <a:pt x="11621" y="8086"/>
                </a:cubicBezTo>
                <a:lnTo>
                  <a:pt x="11637" y="8086"/>
                </a:lnTo>
                <a:cubicBezTo>
                  <a:pt x="11683" y="8086"/>
                  <a:pt x="11683" y="8015"/>
                  <a:pt x="11637" y="8015"/>
                </a:cubicBezTo>
                <a:close/>
                <a:moveTo>
                  <a:pt x="12237" y="7971"/>
                </a:moveTo>
                <a:cubicBezTo>
                  <a:pt x="12214" y="7971"/>
                  <a:pt x="12192" y="7988"/>
                  <a:pt x="12185" y="8010"/>
                </a:cubicBezTo>
                <a:cubicBezTo>
                  <a:pt x="12178" y="8039"/>
                  <a:pt x="12194" y="8068"/>
                  <a:pt x="12223" y="8076"/>
                </a:cubicBezTo>
                <a:cubicBezTo>
                  <a:pt x="12237" y="8081"/>
                  <a:pt x="12252" y="8086"/>
                  <a:pt x="12267" y="8091"/>
                </a:cubicBezTo>
                <a:cubicBezTo>
                  <a:pt x="12271" y="8092"/>
                  <a:pt x="12276" y="8093"/>
                  <a:pt x="12280" y="8093"/>
                </a:cubicBezTo>
                <a:cubicBezTo>
                  <a:pt x="12303" y="8093"/>
                  <a:pt x="12326" y="8076"/>
                  <a:pt x="12333" y="8054"/>
                </a:cubicBezTo>
                <a:cubicBezTo>
                  <a:pt x="12340" y="8025"/>
                  <a:pt x="12323" y="7996"/>
                  <a:pt x="12296" y="7988"/>
                </a:cubicBezTo>
                <a:cubicBezTo>
                  <a:pt x="12280" y="7983"/>
                  <a:pt x="12266" y="7977"/>
                  <a:pt x="12251" y="7973"/>
                </a:cubicBezTo>
                <a:cubicBezTo>
                  <a:pt x="12246" y="7972"/>
                  <a:pt x="12242" y="7971"/>
                  <a:pt x="12237" y="7971"/>
                </a:cubicBezTo>
                <a:close/>
                <a:moveTo>
                  <a:pt x="9203" y="8056"/>
                </a:moveTo>
                <a:cubicBezTo>
                  <a:pt x="9189" y="8056"/>
                  <a:pt x="9178" y="8074"/>
                  <a:pt x="9190" y="8086"/>
                </a:cubicBezTo>
                <a:cubicBezTo>
                  <a:pt x="9196" y="8092"/>
                  <a:pt x="9201" y="8097"/>
                  <a:pt x="9206" y="8102"/>
                </a:cubicBezTo>
                <a:cubicBezTo>
                  <a:pt x="9209" y="8106"/>
                  <a:pt x="9213" y="8107"/>
                  <a:pt x="9217" y="8107"/>
                </a:cubicBezTo>
                <a:cubicBezTo>
                  <a:pt x="9230" y="8107"/>
                  <a:pt x="9242" y="8089"/>
                  <a:pt x="9230" y="8077"/>
                </a:cubicBezTo>
                <a:lnTo>
                  <a:pt x="9214" y="8061"/>
                </a:lnTo>
                <a:cubicBezTo>
                  <a:pt x="9210" y="8058"/>
                  <a:pt x="9206" y="8056"/>
                  <a:pt x="9203" y="8056"/>
                </a:cubicBezTo>
                <a:close/>
                <a:moveTo>
                  <a:pt x="22473" y="8038"/>
                </a:moveTo>
                <a:cubicBezTo>
                  <a:pt x="22427" y="8038"/>
                  <a:pt x="22427" y="8108"/>
                  <a:pt x="22473" y="8108"/>
                </a:cubicBezTo>
                <a:cubicBezTo>
                  <a:pt x="22518" y="8108"/>
                  <a:pt x="22518" y="8038"/>
                  <a:pt x="22473" y="8038"/>
                </a:cubicBezTo>
                <a:close/>
                <a:moveTo>
                  <a:pt x="22025" y="7973"/>
                </a:moveTo>
                <a:cubicBezTo>
                  <a:pt x="21984" y="7973"/>
                  <a:pt x="21947" y="8026"/>
                  <a:pt x="21984" y="8064"/>
                </a:cubicBezTo>
                <a:lnTo>
                  <a:pt x="22014" y="8094"/>
                </a:lnTo>
                <a:cubicBezTo>
                  <a:pt x="22026" y="8105"/>
                  <a:pt x="22038" y="8110"/>
                  <a:pt x="22050" y="8110"/>
                </a:cubicBezTo>
                <a:cubicBezTo>
                  <a:pt x="22091" y="8110"/>
                  <a:pt x="22128" y="8056"/>
                  <a:pt x="22091" y="8019"/>
                </a:cubicBezTo>
                <a:cubicBezTo>
                  <a:pt x="22080" y="8009"/>
                  <a:pt x="22070" y="7999"/>
                  <a:pt x="22061" y="7989"/>
                </a:cubicBezTo>
                <a:cubicBezTo>
                  <a:pt x="22050" y="7978"/>
                  <a:pt x="22037" y="7973"/>
                  <a:pt x="22025" y="7973"/>
                </a:cubicBezTo>
                <a:close/>
                <a:moveTo>
                  <a:pt x="3245" y="7989"/>
                </a:moveTo>
                <a:cubicBezTo>
                  <a:pt x="3240" y="7989"/>
                  <a:pt x="3235" y="7990"/>
                  <a:pt x="3230" y="7992"/>
                </a:cubicBezTo>
                <a:cubicBezTo>
                  <a:pt x="3214" y="7997"/>
                  <a:pt x="3200" y="8003"/>
                  <a:pt x="3185" y="8008"/>
                </a:cubicBezTo>
                <a:cubicBezTo>
                  <a:pt x="3158" y="8017"/>
                  <a:pt x="3141" y="8045"/>
                  <a:pt x="3148" y="8073"/>
                </a:cubicBezTo>
                <a:cubicBezTo>
                  <a:pt x="3154" y="8094"/>
                  <a:pt x="3177" y="8112"/>
                  <a:pt x="3200" y="8112"/>
                </a:cubicBezTo>
                <a:cubicBezTo>
                  <a:pt x="3205" y="8112"/>
                  <a:pt x="3210" y="8111"/>
                  <a:pt x="3214" y="8109"/>
                </a:cubicBezTo>
                <a:cubicBezTo>
                  <a:pt x="3230" y="8104"/>
                  <a:pt x="3245" y="8099"/>
                  <a:pt x="3258" y="8094"/>
                </a:cubicBezTo>
                <a:cubicBezTo>
                  <a:pt x="3287" y="8085"/>
                  <a:pt x="3303" y="8057"/>
                  <a:pt x="3295" y="8029"/>
                </a:cubicBezTo>
                <a:cubicBezTo>
                  <a:pt x="3289" y="8007"/>
                  <a:pt x="3267" y="7989"/>
                  <a:pt x="3245" y="7989"/>
                </a:cubicBezTo>
                <a:close/>
                <a:moveTo>
                  <a:pt x="7272" y="7915"/>
                </a:moveTo>
                <a:cubicBezTo>
                  <a:pt x="7264" y="7915"/>
                  <a:pt x="7256" y="7918"/>
                  <a:pt x="7249" y="7926"/>
                </a:cubicBezTo>
                <a:cubicBezTo>
                  <a:pt x="7208" y="7970"/>
                  <a:pt x="7166" y="8014"/>
                  <a:pt x="7126" y="8059"/>
                </a:cubicBezTo>
                <a:cubicBezTo>
                  <a:pt x="7102" y="8084"/>
                  <a:pt x="7125" y="8120"/>
                  <a:pt x="7151" y="8120"/>
                </a:cubicBezTo>
                <a:cubicBezTo>
                  <a:pt x="7160" y="8120"/>
                  <a:pt x="7168" y="8117"/>
                  <a:pt x="7175" y="8108"/>
                </a:cubicBezTo>
                <a:cubicBezTo>
                  <a:pt x="7216" y="8065"/>
                  <a:pt x="7258" y="8020"/>
                  <a:pt x="7299" y="7976"/>
                </a:cubicBezTo>
                <a:cubicBezTo>
                  <a:pt x="7323" y="7951"/>
                  <a:pt x="7299" y="7915"/>
                  <a:pt x="7272" y="7915"/>
                </a:cubicBezTo>
                <a:close/>
                <a:moveTo>
                  <a:pt x="6506" y="8062"/>
                </a:moveTo>
                <a:cubicBezTo>
                  <a:pt x="6462" y="8062"/>
                  <a:pt x="6461" y="8134"/>
                  <a:pt x="6506" y="8134"/>
                </a:cubicBezTo>
                <a:cubicBezTo>
                  <a:pt x="6506" y="8134"/>
                  <a:pt x="6507" y="8134"/>
                  <a:pt x="6507" y="8134"/>
                </a:cubicBezTo>
                <a:cubicBezTo>
                  <a:pt x="6552" y="8134"/>
                  <a:pt x="6552" y="8062"/>
                  <a:pt x="6506" y="8062"/>
                </a:cubicBezTo>
                <a:close/>
                <a:moveTo>
                  <a:pt x="9000" y="8022"/>
                </a:moveTo>
                <a:cubicBezTo>
                  <a:pt x="8973" y="8022"/>
                  <a:pt x="8946" y="8040"/>
                  <a:pt x="8946" y="8075"/>
                </a:cubicBezTo>
                <a:lnTo>
                  <a:pt x="8946" y="8091"/>
                </a:lnTo>
                <a:cubicBezTo>
                  <a:pt x="8946" y="8125"/>
                  <a:pt x="8973" y="8142"/>
                  <a:pt x="9000" y="8142"/>
                </a:cubicBezTo>
                <a:cubicBezTo>
                  <a:pt x="9027" y="8142"/>
                  <a:pt x="9054" y="8125"/>
                  <a:pt x="9054" y="8091"/>
                </a:cubicBezTo>
                <a:lnTo>
                  <a:pt x="9054" y="8075"/>
                </a:lnTo>
                <a:cubicBezTo>
                  <a:pt x="9054" y="8040"/>
                  <a:pt x="9027" y="8022"/>
                  <a:pt x="9000" y="8022"/>
                </a:cubicBezTo>
                <a:close/>
                <a:moveTo>
                  <a:pt x="24694" y="8058"/>
                </a:moveTo>
                <a:cubicBezTo>
                  <a:pt x="24688" y="8058"/>
                  <a:pt x="24682" y="8059"/>
                  <a:pt x="24676" y="8062"/>
                </a:cubicBezTo>
                <a:cubicBezTo>
                  <a:pt x="24666" y="8068"/>
                  <a:pt x="24658" y="8073"/>
                  <a:pt x="24647" y="8078"/>
                </a:cubicBezTo>
                <a:cubicBezTo>
                  <a:pt x="24612" y="8096"/>
                  <a:pt x="24633" y="8144"/>
                  <a:pt x="24665" y="8144"/>
                </a:cubicBezTo>
                <a:cubicBezTo>
                  <a:pt x="24670" y="8144"/>
                  <a:pt x="24676" y="8143"/>
                  <a:pt x="24682" y="8140"/>
                </a:cubicBezTo>
                <a:cubicBezTo>
                  <a:pt x="24692" y="8135"/>
                  <a:pt x="24702" y="8129"/>
                  <a:pt x="24712" y="8124"/>
                </a:cubicBezTo>
                <a:cubicBezTo>
                  <a:pt x="24748" y="8106"/>
                  <a:pt x="24727" y="8058"/>
                  <a:pt x="24694" y="8058"/>
                </a:cubicBezTo>
                <a:close/>
                <a:moveTo>
                  <a:pt x="2766" y="8037"/>
                </a:moveTo>
                <a:cubicBezTo>
                  <a:pt x="2739" y="8037"/>
                  <a:pt x="2712" y="8054"/>
                  <a:pt x="2712" y="8089"/>
                </a:cubicBezTo>
                <a:lnTo>
                  <a:pt x="2712" y="8104"/>
                </a:lnTo>
                <a:cubicBezTo>
                  <a:pt x="2712" y="8139"/>
                  <a:pt x="2739" y="8157"/>
                  <a:pt x="2766" y="8157"/>
                </a:cubicBezTo>
                <a:cubicBezTo>
                  <a:pt x="2793" y="8157"/>
                  <a:pt x="2820" y="8139"/>
                  <a:pt x="2820" y="8104"/>
                </a:cubicBezTo>
                <a:lnTo>
                  <a:pt x="2820" y="8089"/>
                </a:lnTo>
                <a:cubicBezTo>
                  <a:pt x="2819" y="8054"/>
                  <a:pt x="2792" y="8037"/>
                  <a:pt x="2766" y="8037"/>
                </a:cubicBezTo>
                <a:close/>
                <a:moveTo>
                  <a:pt x="8249" y="8082"/>
                </a:moveTo>
                <a:cubicBezTo>
                  <a:pt x="8221" y="8082"/>
                  <a:pt x="8198" y="8118"/>
                  <a:pt x="8223" y="8143"/>
                </a:cubicBezTo>
                <a:lnTo>
                  <a:pt x="8239" y="8159"/>
                </a:lnTo>
                <a:cubicBezTo>
                  <a:pt x="8246" y="8166"/>
                  <a:pt x="8254" y="8169"/>
                  <a:pt x="8262" y="8169"/>
                </a:cubicBezTo>
                <a:cubicBezTo>
                  <a:pt x="8290" y="8169"/>
                  <a:pt x="8314" y="8133"/>
                  <a:pt x="8289" y="8108"/>
                </a:cubicBezTo>
                <a:lnTo>
                  <a:pt x="8273" y="8093"/>
                </a:lnTo>
                <a:cubicBezTo>
                  <a:pt x="8266" y="8085"/>
                  <a:pt x="8257" y="8082"/>
                  <a:pt x="8249" y="8082"/>
                </a:cubicBezTo>
                <a:close/>
                <a:moveTo>
                  <a:pt x="13927" y="8072"/>
                </a:moveTo>
                <a:cubicBezTo>
                  <a:pt x="13903" y="8072"/>
                  <a:pt x="13879" y="8098"/>
                  <a:pt x="13893" y="8125"/>
                </a:cubicBezTo>
                <a:cubicBezTo>
                  <a:pt x="13899" y="8136"/>
                  <a:pt x="13904" y="8145"/>
                  <a:pt x="13909" y="8156"/>
                </a:cubicBezTo>
                <a:cubicBezTo>
                  <a:pt x="13916" y="8168"/>
                  <a:pt x="13926" y="8174"/>
                  <a:pt x="13937" y="8174"/>
                </a:cubicBezTo>
                <a:cubicBezTo>
                  <a:pt x="13960" y="8174"/>
                  <a:pt x="13984" y="8148"/>
                  <a:pt x="13970" y="8120"/>
                </a:cubicBezTo>
                <a:cubicBezTo>
                  <a:pt x="13964" y="8109"/>
                  <a:pt x="13959" y="8101"/>
                  <a:pt x="13954" y="8091"/>
                </a:cubicBezTo>
                <a:cubicBezTo>
                  <a:pt x="13948" y="8078"/>
                  <a:pt x="13937" y="8072"/>
                  <a:pt x="13927" y="8072"/>
                </a:cubicBezTo>
                <a:close/>
                <a:moveTo>
                  <a:pt x="13679" y="8062"/>
                </a:moveTo>
                <a:cubicBezTo>
                  <a:pt x="13667" y="8062"/>
                  <a:pt x="13655" y="8066"/>
                  <a:pt x="13644" y="8077"/>
                </a:cubicBezTo>
                <a:lnTo>
                  <a:pt x="13628" y="8093"/>
                </a:lnTo>
                <a:cubicBezTo>
                  <a:pt x="13590" y="8132"/>
                  <a:pt x="13626" y="8185"/>
                  <a:pt x="13667" y="8185"/>
                </a:cubicBezTo>
                <a:cubicBezTo>
                  <a:pt x="13679" y="8185"/>
                  <a:pt x="13692" y="8180"/>
                  <a:pt x="13703" y="8169"/>
                </a:cubicBezTo>
                <a:lnTo>
                  <a:pt x="13719" y="8153"/>
                </a:lnTo>
                <a:cubicBezTo>
                  <a:pt x="13756" y="8115"/>
                  <a:pt x="13720" y="8062"/>
                  <a:pt x="13679" y="8062"/>
                </a:cubicBezTo>
                <a:close/>
                <a:moveTo>
                  <a:pt x="13506" y="8119"/>
                </a:moveTo>
                <a:cubicBezTo>
                  <a:pt x="13493" y="8119"/>
                  <a:pt x="13480" y="8137"/>
                  <a:pt x="13492" y="8149"/>
                </a:cubicBezTo>
                <a:lnTo>
                  <a:pt x="13537" y="8193"/>
                </a:lnTo>
                <a:cubicBezTo>
                  <a:pt x="13541" y="8197"/>
                  <a:pt x="13545" y="8199"/>
                  <a:pt x="13550" y="8199"/>
                </a:cubicBezTo>
                <a:cubicBezTo>
                  <a:pt x="13563" y="8199"/>
                  <a:pt x="13575" y="8181"/>
                  <a:pt x="13561" y="8169"/>
                </a:cubicBezTo>
                <a:lnTo>
                  <a:pt x="13517" y="8124"/>
                </a:lnTo>
                <a:cubicBezTo>
                  <a:pt x="13514" y="8121"/>
                  <a:pt x="13510" y="8119"/>
                  <a:pt x="13506" y="8119"/>
                </a:cubicBezTo>
                <a:close/>
                <a:moveTo>
                  <a:pt x="405" y="8121"/>
                </a:moveTo>
                <a:cubicBezTo>
                  <a:pt x="397" y="8121"/>
                  <a:pt x="389" y="8125"/>
                  <a:pt x="382" y="8133"/>
                </a:cubicBezTo>
                <a:lnTo>
                  <a:pt x="366" y="8148"/>
                </a:lnTo>
                <a:cubicBezTo>
                  <a:pt x="341" y="8173"/>
                  <a:pt x="366" y="8208"/>
                  <a:pt x="393" y="8208"/>
                </a:cubicBezTo>
                <a:cubicBezTo>
                  <a:pt x="401" y="8208"/>
                  <a:pt x="409" y="8205"/>
                  <a:pt x="416" y="8197"/>
                </a:cubicBezTo>
                <a:lnTo>
                  <a:pt x="432" y="8182"/>
                </a:lnTo>
                <a:cubicBezTo>
                  <a:pt x="457" y="8157"/>
                  <a:pt x="432" y="8121"/>
                  <a:pt x="405" y="8121"/>
                </a:cubicBezTo>
                <a:close/>
                <a:moveTo>
                  <a:pt x="12944" y="8124"/>
                </a:moveTo>
                <a:cubicBezTo>
                  <a:pt x="12936" y="8124"/>
                  <a:pt x="12928" y="8127"/>
                  <a:pt x="12920" y="8135"/>
                </a:cubicBezTo>
                <a:lnTo>
                  <a:pt x="12905" y="8150"/>
                </a:lnTo>
                <a:cubicBezTo>
                  <a:pt x="12879" y="8175"/>
                  <a:pt x="12903" y="8211"/>
                  <a:pt x="12931" y="8211"/>
                </a:cubicBezTo>
                <a:cubicBezTo>
                  <a:pt x="12938" y="8211"/>
                  <a:pt x="12947" y="8208"/>
                  <a:pt x="12954" y="8201"/>
                </a:cubicBezTo>
                <a:lnTo>
                  <a:pt x="12970" y="8185"/>
                </a:lnTo>
                <a:cubicBezTo>
                  <a:pt x="12995" y="8159"/>
                  <a:pt x="12971" y="8124"/>
                  <a:pt x="12944" y="8124"/>
                </a:cubicBezTo>
                <a:close/>
                <a:moveTo>
                  <a:pt x="9836" y="8082"/>
                </a:moveTo>
                <a:cubicBezTo>
                  <a:pt x="9831" y="8082"/>
                  <a:pt x="9825" y="8083"/>
                  <a:pt x="9820" y="8085"/>
                </a:cubicBezTo>
                <a:cubicBezTo>
                  <a:pt x="9795" y="8096"/>
                  <a:pt x="9770" y="8104"/>
                  <a:pt x="9746" y="8115"/>
                </a:cubicBezTo>
                <a:cubicBezTo>
                  <a:pt x="9720" y="8125"/>
                  <a:pt x="9700" y="8150"/>
                  <a:pt x="9709" y="8181"/>
                </a:cubicBezTo>
                <a:cubicBezTo>
                  <a:pt x="9715" y="8201"/>
                  <a:pt x="9736" y="8220"/>
                  <a:pt x="9759" y="8220"/>
                </a:cubicBezTo>
                <a:cubicBezTo>
                  <a:pt x="9764" y="8220"/>
                  <a:pt x="9769" y="8219"/>
                  <a:pt x="9774" y="8217"/>
                </a:cubicBezTo>
                <a:cubicBezTo>
                  <a:pt x="9799" y="8207"/>
                  <a:pt x="9825" y="8197"/>
                  <a:pt x="9849" y="8187"/>
                </a:cubicBezTo>
                <a:cubicBezTo>
                  <a:pt x="9875" y="8177"/>
                  <a:pt x="9895" y="8151"/>
                  <a:pt x="9886" y="8122"/>
                </a:cubicBezTo>
                <a:cubicBezTo>
                  <a:pt x="9880" y="8102"/>
                  <a:pt x="9858" y="8082"/>
                  <a:pt x="9836" y="8082"/>
                </a:cubicBezTo>
                <a:close/>
                <a:moveTo>
                  <a:pt x="21195" y="8122"/>
                </a:moveTo>
                <a:cubicBezTo>
                  <a:pt x="21125" y="8122"/>
                  <a:pt x="21125" y="8229"/>
                  <a:pt x="21195" y="8229"/>
                </a:cubicBezTo>
                <a:cubicBezTo>
                  <a:pt x="21264" y="8229"/>
                  <a:pt x="21264" y="8122"/>
                  <a:pt x="21195" y="8122"/>
                </a:cubicBezTo>
                <a:close/>
                <a:moveTo>
                  <a:pt x="6026" y="8134"/>
                </a:moveTo>
                <a:cubicBezTo>
                  <a:pt x="5956" y="8135"/>
                  <a:pt x="5956" y="8240"/>
                  <a:pt x="6026" y="8240"/>
                </a:cubicBezTo>
                <a:cubicBezTo>
                  <a:pt x="6095" y="8240"/>
                  <a:pt x="6095" y="8134"/>
                  <a:pt x="6026" y="8134"/>
                </a:cubicBezTo>
                <a:close/>
                <a:moveTo>
                  <a:pt x="8030" y="8170"/>
                </a:moveTo>
                <a:cubicBezTo>
                  <a:pt x="7985" y="8170"/>
                  <a:pt x="7985" y="8240"/>
                  <a:pt x="8030" y="8240"/>
                </a:cubicBezTo>
                <a:lnTo>
                  <a:pt x="8046" y="8240"/>
                </a:lnTo>
                <a:cubicBezTo>
                  <a:pt x="8046" y="8240"/>
                  <a:pt x="8047" y="8240"/>
                  <a:pt x="8048" y="8240"/>
                </a:cubicBezTo>
                <a:cubicBezTo>
                  <a:pt x="8091" y="8240"/>
                  <a:pt x="8091" y="8170"/>
                  <a:pt x="8046" y="8170"/>
                </a:cubicBezTo>
                <a:close/>
                <a:moveTo>
                  <a:pt x="3891" y="8175"/>
                </a:moveTo>
                <a:cubicBezTo>
                  <a:pt x="3845" y="8175"/>
                  <a:pt x="3845" y="8246"/>
                  <a:pt x="3891" y="8246"/>
                </a:cubicBezTo>
                <a:lnTo>
                  <a:pt x="3921" y="8246"/>
                </a:lnTo>
                <a:cubicBezTo>
                  <a:pt x="3922" y="8246"/>
                  <a:pt x="3923" y="8246"/>
                  <a:pt x="3923" y="8246"/>
                </a:cubicBezTo>
                <a:cubicBezTo>
                  <a:pt x="3968" y="8246"/>
                  <a:pt x="3967" y="8176"/>
                  <a:pt x="3921" y="8175"/>
                </a:cubicBezTo>
                <a:close/>
                <a:moveTo>
                  <a:pt x="19259" y="8116"/>
                </a:moveTo>
                <a:cubicBezTo>
                  <a:pt x="19218" y="8116"/>
                  <a:pt x="19181" y="8170"/>
                  <a:pt x="19218" y="8207"/>
                </a:cubicBezTo>
                <a:lnTo>
                  <a:pt x="19263" y="8251"/>
                </a:lnTo>
                <a:cubicBezTo>
                  <a:pt x="19275" y="8263"/>
                  <a:pt x="19288" y="8268"/>
                  <a:pt x="19300" y="8268"/>
                </a:cubicBezTo>
                <a:cubicBezTo>
                  <a:pt x="19341" y="8268"/>
                  <a:pt x="19377" y="8215"/>
                  <a:pt x="19339" y="8177"/>
                </a:cubicBezTo>
                <a:lnTo>
                  <a:pt x="19295" y="8133"/>
                </a:lnTo>
                <a:cubicBezTo>
                  <a:pt x="19284" y="8121"/>
                  <a:pt x="19271" y="8116"/>
                  <a:pt x="19259" y="8116"/>
                </a:cubicBezTo>
                <a:close/>
                <a:moveTo>
                  <a:pt x="795" y="8167"/>
                </a:moveTo>
                <a:cubicBezTo>
                  <a:pt x="784" y="8167"/>
                  <a:pt x="774" y="8173"/>
                  <a:pt x="767" y="8186"/>
                </a:cubicBezTo>
                <a:cubicBezTo>
                  <a:pt x="762" y="8196"/>
                  <a:pt x="757" y="8206"/>
                  <a:pt x="751" y="8216"/>
                </a:cubicBezTo>
                <a:cubicBezTo>
                  <a:pt x="737" y="8244"/>
                  <a:pt x="761" y="8269"/>
                  <a:pt x="784" y="8269"/>
                </a:cubicBezTo>
                <a:cubicBezTo>
                  <a:pt x="795" y="8269"/>
                  <a:pt x="806" y="8264"/>
                  <a:pt x="812" y="8251"/>
                </a:cubicBezTo>
                <a:cubicBezTo>
                  <a:pt x="817" y="8240"/>
                  <a:pt x="823" y="8232"/>
                  <a:pt x="828" y="8222"/>
                </a:cubicBezTo>
                <a:cubicBezTo>
                  <a:pt x="842" y="8193"/>
                  <a:pt x="818" y="8167"/>
                  <a:pt x="795" y="8167"/>
                </a:cubicBezTo>
                <a:close/>
                <a:moveTo>
                  <a:pt x="7520" y="8199"/>
                </a:moveTo>
                <a:cubicBezTo>
                  <a:pt x="7475" y="8199"/>
                  <a:pt x="7474" y="8270"/>
                  <a:pt x="7520" y="8270"/>
                </a:cubicBezTo>
                <a:cubicBezTo>
                  <a:pt x="7566" y="8270"/>
                  <a:pt x="7566" y="8199"/>
                  <a:pt x="7520" y="8199"/>
                </a:cubicBezTo>
                <a:close/>
                <a:moveTo>
                  <a:pt x="11900" y="8140"/>
                </a:moveTo>
                <a:cubicBezTo>
                  <a:pt x="11873" y="8140"/>
                  <a:pt x="11846" y="8158"/>
                  <a:pt x="11846" y="8192"/>
                </a:cubicBezTo>
                <a:lnTo>
                  <a:pt x="11846" y="8223"/>
                </a:lnTo>
                <a:cubicBezTo>
                  <a:pt x="11846" y="8257"/>
                  <a:pt x="11873" y="8274"/>
                  <a:pt x="11900" y="8274"/>
                </a:cubicBezTo>
                <a:cubicBezTo>
                  <a:pt x="11927" y="8274"/>
                  <a:pt x="11953" y="8257"/>
                  <a:pt x="11953" y="8223"/>
                </a:cubicBezTo>
                <a:lnTo>
                  <a:pt x="11953" y="8192"/>
                </a:lnTo>
                <a:cubicBezTo>
                  <a:pt x="11953" y="8158"/>
                  <a:pt x="11927" y="8140"/>
                  <a:pt x="11900" y="8140"/>
                </a:cubicBezTo>
                <a:close/>
                <a:moveTo>
                  <a:pt x="16313" y="8203"/>
                </a:moveTo>
                <a:cubicBezTo>
                  <a:pt x="16295" y="8203"/>
                  <a:pt x="16278" y="8214"/>
                  <a:pt x="16278" y="8237"/>
                </a:cubicBezTo>
                <a:lnTo>
                  <a:pt x="16278" y="8253"/>
                </a:lnTo>
                <a:cubicBezTo>
                  <a:pt x="16277" y="8276"/>
                  <a:pt x="16295" y="8287"/>
                  <a:pt x="16313" y="8287"/>
                </a:cubicBezTo>
                <a:cubicBezTo>
                  <a:pt x="16330" y="8287"/>
                  <a:pt x="16348" y="8276"/>
                  <a:pt x="16348" y="8253"/>
                </a:cubicBezTo>
                <a:lnTo>
                  <a:pt x="16348" y="8237"/>
                </a:lnTo>
                <a:cubicBezTo>
                  <a:pt x="16348" y="8214"/>
                  <a:pt x="16330" y="8203"/>
                  <a:pt x="16313" y="8203"/>
                </a:cubicBezTo>
                <a:close/>
                <a:moveTo>
                  <a:pt x="9460" y="8252"/>
                </a:moveTo>
                <a:cubicBezTo>
                  <a:pt x="9443" y="8252"/>
                  <a:pt x="9432" y="8275"/>
                  <a:pt x="9450" y="8284"/>
                </a:cubicBezTo>
                <a:cubicBezTo>
                  <a:pt x="9460" y="8290"/>
                  <a:pt x="9469" y="8295"/>
                  <a:pt x="9480" y="8300"/>
                </a:cubicBezTo>
                <a:cubicBezTo>
                  <a:pt x="9483" y="8302"/>
                  <a:pt x="9486" y="8302"/>
                  <a:pt x="9489" y="8302"/>
                </a:cubicBezTo>
                <a:cubicBezTo>
                  <a:pt x="9505" y="8302"/>
                  <a:pt x="9515" y="8279"/>
                  <a:pt x="9499" y="8270"/>
                </a:cubicBezTo>
                <a:cubicBezTo>
                  <a:pt x="9488" y="8265"/>
                  <a:pt x="9479" y="8259"/>
                  <a:pt x="9468" y="8254"/>
                </a:cubicBezTo>
                <a:cubicBezTo>
                  <a:pt x="9465" y="8253"/>
                  <a:pt x="9462" y="8252"/>
                  <a:pt x="9460" y="8252"/>
                </a:cubicBezTo>
                <a:close/>
                <a:moveTo>
                  <a:pt x="3531" y="8235"/>
                </a:moveTo>
                <a:cubicBezTo>
                  <a:pt x="3486" y="8235"/>
                  <a:pt x="3486" y="8306"/>
                  <a:pt x="3531" y="8306"/>
                </a:cubicBezTo>
                <a:cubicBezTo>
                  <a:pt x="3577" y="8306"/>
                  <a:pt x="3577" y="8235"/>
                  <a:pt x="3531" y="8235"/>
                </a:cubicBezTo>
                <a:close/>
                <a:moveTo>
                  <a:pt x="7648" y="8233"/>
                </a:moveTo>
                <a:cubicBezTo>
                  <a:pt x="7643" y="8233"/>
                  <a:pt x="7637" y="8234"/>
                  <a:pt x="7631" y="8237"/>
                </a:cubicBezTo>
                <a:cubicBezTo>
                  <a:pt x="7620" y="8243"/>
                  <a:pt x="7611" y="8248"/>
                  <a:pt x="7601" y="8253"/>
                </a:cubicBezTo>
                <a:cubicBezTo>
                  <a:pt x="7565" y="8271"/>
                  <a:pt x="7587" y="8318"/>
                  <a:pt x="7620" y="8318"/>
                </a:cubicBezTo>
                <a:cubicBezTo>
                  <a:pt x="7625" y="8318"/>
                  <a:pt x="7631" y="8317"/>
                  <a:pt x="7636" y="8314"/>
                </a:cubicBezTo>
                <a:cubicBezTo>
                  <a:pt x="7647" y="8309"/>
                  <a:pt x="7656" y="8303"/>
                  <a:pt x="7667" y="8298"/>
                </a:cubicBezTo>
                <a:cubicBezTo>
                  <a:pt x="7701" y="8280"/>
                  <a:pt x="7680" y="8233"/>
                  <a:pt x="7648" y="8233"/>
                </a:cubicBezTo>
                <a:close/>
                <a:moveTo>
                  <a:pt x="20412" y="8195"/>
                </a:moveTo>
                <a:cubicBezTo>
                  <a:pt x="20400" y="8195"/>
                  <a:pt x="20387" y="8200"/>
                  <a:pt x="20376" y="8211"/>
                </a:cubicBezTo>
                <a:lnTo>
                  <a:pt x="20346" y="8240"/>
                </a:lnTo>
                <a:cubicBezTo>
                  <a:pt x="20308" y="8279"/>
                  <a:pt x="20344" y="8332"/>
                  <a:pt x="20386" y="8332"/>
                </a:cubicBezTo>
                <a:cubicBezTo>
                  <a:pt x="20398" y="8332"/>
                  <a:pt x="20410" y="8328"/>
                  <a:pt x="20421" y="8317"/>
                </a:cubicBezTo>
                <a:lnTo>
                  <a:pt x="20450" y="8287"/>
                </a:lnTo>
                <a:cubicBezTo>
                  <a:pt x="20489" y="8249"/>
                  <a:pt x="20454" y="8195"/>
                  <a:pt x="20412" y="8195"/>
                </a:cubicBezTo>
                <a:close/>
                <a:moveTo>
                  <a:pt x="13589" y="8247"/>
                </a:moveTo>
                <a:cubicBezTo>
                  <a:pt x="13572" y="8247"/>
                  <a:pt x="13554" y="8258"/>
                  <a:pt x="13554" y="8281"/>
                </a:cubicBezTo>
                <a:lnTo>
                  <a:pt x="13554" y="8312"/>
                </a:lnTo>
                <a:cubicBezTo>
                  <a:pt x="13554" y="8335"/>
                  <a:pt x="13572" y="8346"/>
                  <a:pt x="13589" y="8346"/>
                </a:cubicBezTo>
                <a:cubicBezTo>
                  <a:pt x="13607" y="8346"/>
                  <a:pt x="13624" y="8335"/>
                  <a:pt x="13624" y="8312"/>
                </a:cubicBezTo>
                <a:lnTo>
                  <a:pt x="13624" y="8281"/>
                </a:lnTo>
                <a:cubicBezTo>
                  <a:pt x="13624" y="8258"/>
                  <a:pt x="13607" y="8247"/>
                  <a:pt x="13589" y="8247"/>
                </a:cubicBezTo>
                <a:close/>
                <a:moveTo>
                  <a:pt x="15677" y="8259"/>
                </a:moveTo>
                <a:cubicBezTo>
                  <a:pt x="15666" y="8259"/>
                  <a:pt x="15656" y="8264"/>
                  <a:pt x="15649" y="8277"/>
                </a:cubicBezTo>
                <a:cubicBezTo>
                  <a:pt x="15644" y="8288"/>
                  <a:pt x="15639" y="8297"/>
                  <a:pt x="15634" y="8307"/>
                </a:cubicBezTo>
                <a:cubicBezTo>
                  <a:pt x="15620" y="8335"/>
                  <a:pt x="15645" y="8361"/>
                  <a:pt x="15668" y="8361"/>
                </a:cubicBezTo>
                <a:cubicBezTo>
                  <a:pt x="15678" y="8361"/>
                  <a:pt x="15688" y="8356"/>
                  <a:pt x="15694" y="8343"/>
                </a:cubicBezTo>
                <a:cubicBezTo>
                  <a:pt x="15701" y="8333"/>
                  <a:pt x="15706" y="8323"/>
                  <a:pt x="15710" y="8313"/>
                </a:cubicBezTo>
                <a:cubicBezTo>
                  <a:pt x="15724" y="8285"/>
                  <a:pt x="15700" y="8259"/>
                  <a:pt x="15677" y="8259"/>
                </a:cubicBezTo>
                <a:close/>
                <a:moveTo>
                  <a:pt x="15106" y="8245"/>
                </a:moveTo>
                <a:cubicBezTo>
                  <a:pt x="15097" y="8245"/>
                  <a:pt x="15087" y="8246"/>
                  <a:pt x="15078" y="8250"/>
                </a:cubicBezTo>
                <a:cubicBezTo>
                  <a:pt x="15051" y="8260"/>
                  <a:pt x="15032" y="8285"/>
                  <a:pt x="15042" y="8316"/>
                </a:cubicBezTo>
                <a:cubicBezTo>
                  <a:pt x="15047" y="8337"/>
                  <a:pt x="15069" y="8355"/>
                  <a:pt x="15092" y="8355"/>
                </a:cubicBezTo>
                <a:cubicBezTo>
                  <a:pt x="15096" y="8355"/>
                  <a:pt x="15099" y="8354"/>
                  <a:pt x="15102" y="8354"/>
                </a:cubicBezTo>
                <a:cubicBezTo>
                  <a:pt x="15113" y="8362"/>
                  <a:pt x="15126" y="8368"/>
                  <a:pt x="15139" y="8368"/>
                </a:cubicBezTo>
                <a:cubicBezTo>
                  <a:pt x="15147" y="8368"/>
                  <a:pt x="15156" y="8365"/>
                  <a:pt x="15164" y="8361"/>
                </a:cubicBezTo>
                <a:cubicBezTo>
                  <a:pt x="15188" y="8348"/>
                  <a:pt x="15201" y="8313"/>
                  <a:pt x="15184" y="8288"/>
                </a:cubicBezTo>
                <a:cubicBezTo>
                  <a:pt x="15165" y="8263"/>
                  <a:pt x="15136" y="8245"/>
                  <a:pt x="15106" y="8245"/>
                </a:cubicBezTo>
                <a:close/>
                <a:moveTo>
                  <a:pt x="10946" y="8269"/>
                </a:moveTo>
                <a:cubicBezTo>
                  <a:pt x="10940" y="8269"/>
                  <a:pt x="10934" y="8271"/>
                  <a:pt x="10928" y="8275"/>
                </a:cubicBezTo>
                <a:cubicBezTo>
                  <a:pt x="10914" y="8285"/>
                  <a:pt x="10898" y="8296"/>
                  <a:pt x="10884" y="8305"/>
                </a:cubicBezTo>
                <a:cubicBezTo>
                  <a:pt x="10852" y="8327"/>
                  <a:pt x="10872" y="8373"/>
                  <a:pt x="10901" y="8373"/>
                </a:cubicBezTo>
                <a:cubicBezTo>
                  <a:pt x="10907" y="8373"/>
                  <a:pt x="10913" y="8371"/>
                  <a:pt x="10919" y="8366"/>
                </a:cubicBezTo>
                <a:cubicBezTo>
                  <a:pt x="10933" y="8356"/>
                  <a:pt x="10949" y="8345"/>
                  <a:pt x="10963" y="8337"/>
                </a:cubicBezTo>
                <a:cubicBezTo>
                  <a:pt x="10996" y="8316"/>
                  <a:pt x="10976" y="8269"/>
                  <a:pt x="10946" y="8269"/>
                </a:cubicBezTo>
                <a:close/>
                <a:moveTo>
                  <a:pt x="7251" y="8260"/>
                </a:moveTo>
                <a:cubicBezTo>
                  <a:pt x="7226" y="8260"/>
                  <a:pt x="7201" y="8285"/>
                  <a:pt x="7218" y="8312"/>
                </a:cubicBezTo>
                <a:cubicBezTo>
                  <a:pt x="7229" y="8327"/>
                  <a:pt x="7238" y="8342"/>
                  <a:pt x="7249" y="8356"/>
                </a:cubicBezTo>
                <a:cubicBezTo>
                  <a:pt x="7256" y="8368"/>
                  <a:pt x="7268" y="8373"/>
                  <a:pt x="7279" y="8373"/>
                </a:cubicBezTo>
                <a:cubicBezTo>
                  <a:pt x="7304" y="8373"/>
                  <a:pt x="7328" y="8348"/>
                  <a:pt x="7310" y="8321"/>
                </a:cubicBezTo>
                <a:cubicBezTo>
                  <a:pt x="7300" y="8305"/>
                  <a:pt x="7290" y="8291"/>
                  <a:pt x="7280" y="8276"/>
                </a:cubicBezTo>
                <a:cubicBezTo>
                  <a:pt x="7272" y="8265"/>
                  <a:pt x="7262" y="8260"/>
                  <a:pt x="7251" y="8260"/>
                </a:cubicBezTo>
                <a:close/>
                <a:moveTo>
                  <a:pt x="12817" y="8296"/>
                </a:moveTo>
                <a:cubicBezTo>
                  <a:pt x="12799" y="8296"/>
                  <a:pt x="12781" y="8307"/>
                  <a:pt x="12781" y="8329"/>
                </a:cubicBezTo>
                <a:lnTo>
                  <a:pt x="12781" y="8345"/>
                </a:lnTo>
                <a:cubicBezTo>
                  <a:pt x="12781" y="8368"/>
                  <a:pt x="12799" y="8380"/>
                  <a:pt x="12817" y="8380"/>
                </a:cubicBezTo>
                <a:cubicBezTo>
                  <a:pt x="12834" y="8380"/>
                  <a:pt x="12852" y="8368"/>
                  <a:pt x="12852" y="8345"/>
                </a:cubicBezTo>
                <a:lnTo>
                  <a:pt x="12852" y="8329"/>
                </a:lnTo>
                <a:cubicBezTo>
                  <a:pt x="12852" y="8307"/>
                  <a:pt x="12834" y="8296"/>
                  <a:pt x="12817" y="8296"/>
                </a:cubicBezTo>
                <a:close/>
                <a:moveTo>
                  <a:pt x="17544" y="8373"/>
                </a:moveTo>
                <a:cubicBezTo>
                  <a:pt x="17520" y="8373"/>
                  <a:pt x="17520" y="8408"/>
                  <a:pt x="17544" y="8408"/>
                </a:cubicBezTo>
                <a:cubicBezTo>
                  <a:pt x="17566" y="8408"/>
                  <a:pt x="17566" y="8373"/>
                  <a:pt x="17544" y="8373"/>
                </a:cubicBezTo>
                <a:close/>
                <a:moveTo>
                  <a:pt x="13290" y="8335"/>
                </a:moveTo>
                <a:cubicBezTo>
                  <a:pt x="13262" y="8335"/>
                  <a:pt x="13238" y="8371"/>
                  <a:pt x="13263" y="8395"/>
                </a:cubicBezTo>
                <a:lnTo>
                  <a:pt x="13279" y="8411"/>
                </a:lnTo>
                <a:cubicBezTo>
                  <a:pt x="13286" y="8419"/>
                  <a:pt x="13294" y="8422"/>
                  <a:pt x="13302" y="8422"/>
                </a:cubicBezTo>
                <a:cubicBezTo>
                  <a:pt x="13329" y="8422"/>
                  <a:pt x="13354" y="8387"/>
                  <a:pt x="13329" y="8361"/>
                </a:cubicBezTo>
                <a:lnTo>
                  <a:pt x="13313" y="8345"/>
                </a:lnTo>
                <a:cubicBezTo>
                  <a:pt x="13306" y="8338"/>
                  <a:pt x="13298" y="8335"/>
                  <a:pt x="13290" y="8335"/>
                </a:cubicBezTo>
                <a:close/>
                <a:moveTo>
                  <a:pt x="2239" y="8400"/>
                </a:moveTo>
                <a:cubicBezTo>
                  <a:pt x="2215" y="8400"/>
                  <a:pt x="2215" y="8434"/>
                  <a:pt x="2239" y="8434"/>
                </a:cubicBezTo>
                <a:lnTo>
                  <a:pt x="2255" y="8434"/>
                </a:lnTo>
                <a:cubicBezTo>
                  <a:pt x="2277" y="8434"/>
                  <a:pt x="2277" y="8401"/>
                  <a:pt x="2255" y="8400"/>
                </a:cubicBezTo>
                <a:close/>
                <a:moveTo>
                  <a:pt x="8709" y="8319"/>
                </a:moveTo>
                <a:cubicBezTo>
                  <a:pt x="8667" y="8319"/>
                  <a:pt x="8631" y="8372"/>
                  <a:pt x="8668" y="8410"/>
                </a:cubicBezTo>
                <a:cubicBezTo>
                  <a:pt x="8673" y="8416"/>
                  <a:pt x="8679" y="8421"/>
                  <a:pt x="8684" y="8426"/>
                </a:cubicBezTo>
                <a:cubicBezTo>
                  <a:pt x="8695" y="8437"/>
                  <a:pt x="8707" y="8441"/>
                  <a:pt x="8719" y="8441"/>
                </a:cubicBezTo>
                <a:cubicBezTo>
                  <a:pt x="8760" y="8441"/>
                  <a:pt x="8797" y="8388"/>
                  <a:pt x="8760" y="8350"/>
                </a:cubicBezTo>
                <a:lnTo>
                  <a:pt x="8745" y="8335"/>
                </a:lnTo>
                <a:cubicBezTo>
                  <a:pt x="8733" y="8324"/>
                  <a:pt x="8721" y="8319"/>
                  <a:pt x="8709" y="8319"/>
                </a:cubicBezTo>
                <a:close/>
                <a:moveTo>
                  <a:pt x="8211" y="8381"/>
                </a:moveTo>
                <a:cubicBezTo>
                  <a:pt x="8165" y="8381"/>
                  <a:pt x="8165" y="8452"/>
                  <a:pt x="8211" y="8452"/>
                </a:cubicBezTo>
                <a:cubicBezTo>
                  <a:pt x="8212" y="8452"/>
                  <a:pt x="8212" y="8452"/>
                  <a:pt x="8212" y="8452"/>
                </a:cubicBezTo>
                <a:cubicBezTo>
                  <a:pt x="8257" y="8452"/>
                  <a:pt x="8257" y="8381"/>
                  <a:pt x="8211" y="8381"/>
                </a:cubicBezTo>
                <a:close/>
                <a:moveTo>
                  <a:pt x="13114" y="8385"/>
                </a:moveTo>
                <a:cubicBezTo>
                  <a:pt x="13068" y="8385"/>
                  <a:pt x="13068" y="8455"/>
                  <a:pt x="13114" y="8455"/>
                </a:cubicBezTo>
                <a:cubicBezTo>
                  <a:pt x="13115" y="8455"/>
                  <a:pt x="13115" y="8455"/>
                  <a:pt x="13116" y="8455"/>
                </a:cubicBezTo>
                <a:cubicBezTo>
                  <a:pt x="13158" y="8455"/>
                  <a:pt x="13160" y="8385"/>
                  <a:pt x="13114" y="8385"/>
                </a:cubicBezTo>
                <a:close/>
                <a:moveTo>
                  <a:pt x="1790" y="8411"/>
                </a:moveTo>
                <a:cubicBezTo>
                  <a:pt x="1777" y="8411"/>
                  <a:pt x="1765" y="8430"/>
                  <a:pt x="1776" y="8443"/>
                </a:cubicBezTo>
                <a:cubicBezTo>
                  <a:pt x="1784" y="8453"/>
                  <a:pt x="1797" y="8458"/>
                  <a:pt x="1810" y="8458"/>
                </a:cubicBezTo>
                <a:cubicBezTo>
                  <a:pt x="1823" y="8458"/>
                  <a:pt x="1835" y="8453"/>
                  <a:pt x="1844" y="8444"/>
                </a:cubicBezTo>
                <a:cubicBezTo>
                  <a:pt x="1856" y="8431"/>
                  <a:pt x="1845" y="8413"/>
                  <a:pt x="1832" y="8413"/>
                </a:cubicBezTo>
                <a:cubicBezTo>
                  <a:pt x="1828" y="8413"/>
                  <a:pt x="1824" y="8415"/>
                  <a:pt x="1820" y="8418"/>
                </a:cubicBezTo>
                <a:cubicBezTo>
                  <a:pt x="1817" y="8422"/>
                  <a:pt x="1814" y="8423"/>
                  <a:pt x="1811" y="8423"/>
                </a:cubicBezTo>
                <a:cubicBezTo>
                  <a:pt x="1807" y="8423"/>
                  <a:pt x="1804" y="8421"/>
                  <a:pt x="1801" y="8417"/>
                </a:cubicBezTo>
                <a:cubicBezTo>
                  <a:pt x="1798" y="8413"/>
                  <a:pt x="1794" y="8411"/>
                  <a:pt x="1790" y="8411"/>
                </a:cubicBezTo>
                <a:close/>
                <a:moveTo>
                  <a:pt x="10405" y="8373"/>
                </a:moveTo>
                <a:cubicBezTo>
                  <a:pt x="10402" y="8373"/>
                  <a:pt x="10399" y="8374"/>
                  <a:pt x="10396" y="8374"/>
                </a:cubicBezTo>
                <a:cubicBezTo>
                  <a:pt x="10376" y="8380"/>
                  <a:pt x="10356" y="8385"/>
                  <a:pt x="10335" y="8389"/>
                </a:cubicBezTo>
                <a:cubicBezTo>
                  <a:pt x="10294" y="8399"/>
                  <a:pt x="10306" y="8459"/>
                  <a:pt x="10344" y="8459"/>
                </a:cubicBezTo>
                <a:cubicBezTo>
                  <a:pt x="10347" y="8459"/>
                  <a:pt x="10350" y="8458"/>
                  <a:pt x="10354" y="8457"/>
                </a:cubicBezTo>
                <a:cubicBezTo>
                  <a:pt x="10374" y="8452"/>
                  <a:pt x="10392" y="8447"/>
                  <a:pt x="10413" y="8443"/>
                </a:cubicBezTo>
                <a:cubicBezTo>
                  <a:pt x="10455" y="8433"/>
                  <a:pt x="10442" y="8373"/>
                  <a:pt x="10405" y="8373"/>
                </a:cubicBezTo>
                <a:close/>
                <a:moveTo>
                  <a:pt x="8405" y="8364"/>
                </a:moveTo>
                <a:cubicBezTo>
                  <a:pt x="8335" y="8364"/>
                  <a:pt x="8335" y="8471"/>
                  <a:pt x="8405" y="8471"/>
                </a:cubicBezTo>
                <a:lnTo>
                  <a:pt x="8421" y="8471"/>
                </a:lnTo>
                <a:cubicBezTo>
                  <a:pt x="8490" y="8471"/>
                  <a:pt x="8490" y="8364"/>
                  <a:pt x="8421" y="8364"/>
                </a:cubicBezTo>
                <a:close/>
                <a:moveTo>
                  <a:pt x="16748" y="8350"/>
                </a:moveTo>
                <a:cubicBezTo>
                  <a:pt x="16729" y="8350"/>
                  <a:pt x="16710" y="8360"/>
                  <a:pt x="16701" y="8377"/>
                </a:cubicBezTo>
                <a:cubicBezTo>
                  <a:pt x="16685" y="8403"/>
                  <a:pt x="16696" y="8434"/>
                  <a:pt x="16720" y="8450"/>
                </a:cubicBezTo>
                <a:cubicBezTo>
                  <a:pt x="16736" y="8460"/>
                  <a:pt x="16750" y="8470"/>
                  <a:pt x="16765" y="8480"/>
                </a:cubicBezTo>
                <a:cubicBezTo>
                  <a:pt x="16773" y="8485"/>
                  <a:pt x="16782" y="8488"/>
                  <a:pt x="16791" y="8488"/>
                </a:cubicBezTo>
                <a:cubicBezTo>
                  <a:pt x="16810" y="8488"/>
                  <a:pt x="16829" y="8477"/>
                  <a:pt x="16838" y="8460"/>
                </a:cubicBezTo>
                <a:cubicBezTo>
                  <a:pt x="16854" y="8434"/>
                  <a:pt x="16844" y="8403"/>
                  <a:pt x="16818" y="8387"/>
                </a:cubicBezTo>
                <a:cubicBezTo>
                  <a:pt x="16803" y="8377"/>
                  <a:pt x="16788" y="8368"/>
                  <a:pt x="16774" y="8358"/>
                </a:cubicBezTo>
                <a:cubicBezTo>
                  <a:pt x="16767" y="8353"/>
                  <a:pt x="16757" y="8350"/>
                  <a:pt x="16748" y="8350"/>
                </a:cubicBezTo>
                <a:close/>
                <a:moveTo>
                  <a:pt x="4705" y="8402"/>
                </a:moveTo>
                <a:cubicBezTo>
                  <a:pt x="4672" y="8402"/>
                  <a:pt x="4650" y="8450"/>
                  <a:pt x="4686" y="8468"/>
                </a:cubicBezTo>
                <a:cubicBezTo>
                  <a:pt x="4697" y="8473"/>
                  <a:pt x="4706" y="8478"/>
                  <a:pt x="4717" y="8483"/>
                </a:cubicBezTo>
                <a:cubicBezTo>
                  <a:pt x="4722" y="8486"/>
                  <a:pt x="4728" y="8488"/>
                  <a:pt x="4733" y="8488"/>
                </a:cubicBezTo>
                <a:cubicBezTo>
                  <a:pt x="4764" y="8488"/>
                  <a:pt x="4786" y="8440"/>
                  <a:pt x="4751" y="8422"/>
                </a:cubicBezTo>
                <a:cubicBezTo>
                  <a:pt x="4741" y="8416"/>
                  <a:pt x="4732" y="8411"/>
                  <a:pt x="4722" y="8406"/>
                </a:cubicBezTo>
                <a:cubicBezTo>
                  <a:pt x="4716" y="8403"/>
                  <a:pt x="4710" y="8402"/>
                  <a:pt x="4705" y="8402"/>
                </a:cubicBezTo>
                <a:close/>
                <a:moveTo>
                  <a:pt x="24277" y="8388"/>
                </a:moveTo>
                <a:cubicBezTo>
                  <a:pt x="24254" y="8388"/>
                  <a:pt x="24230" y="8413"/>
                  <a:pt x="24244" y="8442"/>
                </a:cubicBezTo>
                <a:cubicBezTo>
                  <a:pt x="24249" y="8452"/>
                  <a:pt x="24254" y="8460"/>
                  <a:pt x="24259" y="8471"/>
                </a:cubicBezTo>
                <a:cubicBezTo>
                  <a:pt x="24266" y="8484"/>
                  <a:pt x="24276" y="8489"/>
                  <a:pt x="24287" y="8489"/>
                </a:cubicBezTo>
                <a:cubicBezTo>
                  <a:pt x="24310" y="8489"/>
                  <a:pt x="24334" y="8464"/>
                  <a:pt x="24320" y="8436"/>
                </a:cubicBezTo>
                <a:cubicBezTo>
                  <a:pt x="24315" y="8426"/>
                  <a:pt x="24310" y="8416"/>
                  <a:pt x="24305" y="8406"/>
                </a:cubicBezTo>
                <a:cubicBezTo>
                  <a:pt x="24298" y="8393"/>
                  <a:pt x="24288" y="8388"/>
                  <a:pt x="24277" y="8388"/>
                </a:cubicBezTo>
                <a:close/>
                <a:moveTo>
                  <a:pt x="5852" y="8407"/>
                </a:moveTo>
                <a:cubicBezTo>
                  <a:pt x="5834" y="8407"/>
                  <a:pt x="5817" y="8418"/>
                  <a:pt x="5817" y="8442"/>
                </a:cubicBezTo>
                <a:lnTo>
                  <a:pt x="5817" y="8457"/>
                </a:lnTo>
                <a:cubicBezTo>
                  <a:pt x="5817" y="8480"/>
                  <a:pt x="5834" y="8491"/>
                  <a:pt x="5852" y="8491"/>
                </a:cubicBezTo>
                <a:cubicBezTo>
                  <a:pt x="5869" y="8491"/>
                  <a:pt x="5887" y="8480"/>
                  <a:pt x="5887" y="8457"/>
                </a:cubicBezTo>
                <a:lnTo>
                  <a:pt x="5887" y="8442"/>
                </a:lnTo>
                <a:cubicBezTo>
                  <a:pt x="5887" y="8418"/>
                  <a:pt x="5869" y="8407"/>
                  <a:pt x="5852" y="8407"/>
                </a:cubicBezTo>
                <a:close/>
                <a:moveTo>
                  <a:pt x="20654" y="8438"/>
                </a:moveTo>
                <a:cubicBezTo>
                  <a:pt x="20609" y="8438"/>
                  <a:pt x="20609" y="8510"/>
                  <a:pt x="20654" y="8510"/>
                </a:cubicBezTo>
                <a:cubicBezTo>
                  <a:pt x="20700" y="8510"/>
                  <a:pt x="20700" y="8438"/>
                  <a:pt x="20654" y="8438"/>
                </a:cubicBezTo>
                <a:close/>
                <a:moveTo>
                  <a:pt x="7924" y="8489"/>
                </a:moveTo>
                <a:cubicBezTo>
                  <a:pt x="7901" y="8489"/>
                  <a:pt x="7901" y="8523"/>
                  <a:pt x="7924" y="8523"/>
                </a:cubicBezTo>
                <a:cubicBezTo>
                  <a:pt x="7948" y="8523"/>
                  <a:pt x="7948" y="8489"/>
                  <a:pt x="7924" y="8489"/>
                </a:cubicBezTo>
                <a:close/>
                <a:moveTo>
                  <a:pt x="5497" y="8389"/>
                </a:moveTo>
                <a:cubicBezTo>
                  <a:pt x="5492" y="8389"/>
                  <a:pt x="5487" y="8390"/>
                  <a:pt x="5482" y="8391"/>
                </a:cubicBezTo>
                <a:cubicBezTo>
                  <a:pt x="5456" y="8400"/>
                  <a:pt x="5435" y="8429"/>
                  <a:pt x="5446" y="8457"/>
                </a:cubicBezTo>
                <a:cubicBezTo>
                  <a:pt x="5451" y="8473"/>
                  <a:pt x="5456" y="8487"/>
                  <a:pt x="5461" y="8501"/>
                </a:cubicBezTo>
                <a:cubicBezTo>
                  <a:pt x="5469" y="8524"/>
                  <a:pt x="5490" y="8540"/>
                  <a:pt x="5513" y="8540"/>
                </a:cubicBezTo>
                <a:cubicBezTo>
                  <a:pt x="5517" y="8540"/>
                  <a:pt x="5522" y="8539"/>
                  <a:pt x="5526" y="8538"/>
                </a:cubicBezTo>
                <a:cubicBezTo>
                  <a:pt x="5553" y="8530"/>
                  <a:pt x="5573" y="8500"/>
                  <a:pt x="5563" y="8473"/>
                </a:cubicBezTo>
                <a:cubicBezTo>
                  <a:pt x="5558" y="8457"/>
                  <a:pt x="5553" y="8443"/>
                  <a:pt x="5547" y="8428"/>
                </a:cubicBezTo>
                <a:cubicBezTo>
                  <a:pt x="5540" y="8406"/>
                  <a:pt x="5520" y="8389"/>
                  <a:pt x="5497" y="8389"/>
                </a:cubicBezTo>
                <a:close/>
                <a:moveTo>
                  <a:pt x="8141" y="8458"/>
                </a:moveTo>
                <a:cubicBezTo>
                  <a:pt x="8130" y="8458"/>
                  <a:pt x="8119" y="8463"/>
                  <a:pt x="8113" y="8476"/>
                </a:cubicBezTo>
                <a:cubicBezTo>
                  <a:pt x="8108" y="8487"/>
                  <a:pt x="8102" y="8496"/>
                  <a:pt x="8097" y="8506"/>
                </a:cubicBezTo>
                <a:cubicBezTo>
                  <a:pt x="8083" y="8535"/>
                  <a:pt x="8107" y="8560"/>
                  <a:pt x="8131" y="8560"/>
                </a:cubicBezTo>
                <a:cubicBezTo>
                  <a:pt x="8142" y="8560"/>
                  <a:pt x="8152" y="8555"/>
                  <a:pt x="8159" y="8542"/>
                </a:cubicBezTo>
                <a:cubicBezTo>
                  <a:pt x="8164" y="8532"/>
                  <a:pt x="8169" y="8522"/>
                  <a:pt x="8175" y="8512"/>
                </a:cubicBezTo>
                <a:cubicBezTo>
                  <a:pt x="8189" y="8484"/>
                  <a:pt x="8164" y="8458"/>
                  <a:pt x="8141" y="8458"/>
                </a:cubicBezTo>
                <a:close/>
                <a:moveTo>
                  <a:pt x="18579" y="8429"/>
                </a:moveTo>
                <a:cubicBezTo>
                  <a:pt x="18560" y="8429"/>
                  <a:pt x="18541" y="8438"/>
                  <a:pt x="18532" y="8455"/>
                </a:cubicBezTo>
                <a:cubicBezTo>
                  <a:pt x="18527" y="8466"/>
                  <a:pt x="18522" y="8475"/>
                  <a:pt x="18517" y="8486"/>
                </a:cubicBezTo>
                <a:cubicBezTo>
                  <a:pt x="18504" y="8512"/>
                  <a:pt x="18509" y="8543"/>
                  <a:pt x="18536" y="8559"/>
                </a:cubicBezTo>
                <a:cubicBezTo>
                  <a:pt x="18544" y="8564"/>
                  <a:pt x="18554" y="8566"/>
                  <a:pt x="18563" y="8566"/>
                </a:cubicBezTo>
                <a:cubicBezTo>
                  <a:pt x="18582" y="8566"/>
                  <a:pt x="18601" y="8557"/>
                  <a:pt x="18610" y="8539"/>
                </a:cubicBezTo>
                <a:cubicBezTo>
                  <a:pt x="18615" y="8528"/>
                  <a:pt x="18620" y="8520"/>
                  <a:pt x="18625" y="8510"/>
                </a:cubicBezTo>
                <a:cubicBezTo>
                  <a:pt x="18638" y="8483"/>
                  <a:pt x="18633" y="8452"/>
                  <a:pt x="18606" y="8436"/>
                </a:cubicBezTo>
                <a:cubicBezTo>
                  <a:pt x="18598" y="8432"/>
                  <a:pt x="18588" y="8429"/>
                  <a:pt x="18579" y="8429"/>
                </a:cubicBezTo>
                <a:close/>
                <a:moveTo>
                  <a:pt x="24444" y="8484"/>
                </a:moveTo>
                <a:cubicBezTo>
                  <a:pt x="24436" y="8484"/>
                  <a:pt x="24428" y="8487"/>
                  <a:pt x="24421" y="8495"/>
                </a:cubicBezTo>
                <a:lnTo>
                  <a:pt x="24405" y="8511"/>
                </a:lnTo>
                <a:cubicBezTo>
                  <a:pt x="24380" y="8535"/>
                  <a:pt x="24404" y="8570"/>
                  <a:pt x="24432" y="8570"/>
                </a:cubicBezTo>
                <a:cubicBezTo>
                  <a:pt x="24440" y="8570"/>
                  <a:pt x="24448" y="8567"/>
                  <a:pt x="24455" y="8560"/>
                </a:cubicBezTo>
                <a:lnTo>
                  <a:pt x="24471" y="8544"/>
                </a:lnTo>
                <a:cubicBezTo>
                  <a:pt x="24496" y="8519"/>
                  <a:pt x="24471" y="8484"/>
                  <a:pt x="24444" y="8484"/>
                </a:cubicBezTo>
                <a:close/>
                <a:moveTo>
                  <a:pt x="17875" y="8491"/>
                </a:moveTo>
                <a:cubicBezTo>
                  <a:pt x="17848" y="8491"/>
                  <a:pt x="17824" y="8527"/>
                  <a:pt x="17849" y="8552"/>
                </a:cubicBezTo>
                <a:cubicBezTo>
                  <a:pt x="17858" y="8562"/>
                  <a:pt x="17869" y="8572"/>
                  <a:pt x="17880" y="8581"/>
                </a:cubicBezTo>
                <a:cubicBezTo>
                  <a:pt x="17887" y="8589"/>
                  <a:pt x="17895" y="8592"/>
                  <a:pt x="17903" y="8592"/>
                </a:cubicBezTo>
                <a:cubicBezTo>
                  <a:pt x="17930" y="8592"/>
                  <a:pt x="17954" y="8556"/>
                  <a:pt x="17929" y="8532"/>
                </a:cubicBezTo>
                <a:lnTo>
                  <a:pt x="17898" y="8501"/>
                </a:lnTo>
                <a:cubicBezTo>
                  <a:pt x="17891" y="8494"/>
                  <a:pt x="17883" y="8491"/>
                  <a:pt x="17875" y="8491"/>
                </a:cubicBezTo>
                <a:close/>
                <a:moveTo>
                  <a:pt x="9246" y="8552"/>
                </a:moveTo>
                <a:cubicBezTo>
                  <a:pt x="9242" y="8552"/>
                  <a:pt x="9238" y="8554"/>
                  <a:pt x="9234" y="8558"/>
                </a:cubicBezTo>
                <a:lnTo>
                  <a:pt x="9218" y="8574"/>
                </a:lnTo>
                <a:cubicBezTo>
                  <a:pt x="9206" y="8586"/>
                  <a:pt x="9218" y="8603"/>
                  <a:pt x="9231" y="8603"/>
                </a:cubicBezTo>
                <a:cubicBezTo>
                  <a:pt x="9235" y="8603"/>
                  <a:pt x="9240" y="8602"/>
                  <a:pt x="9243" y="8598"/>
                </a:cubicBezTo>
                <a:lnTo>
                  <a:pt x="9259" y="8582"/>
                </a:lnTo>
                <a:cubicBezTo>
                  <a:pt x="9272" y="8571"/>
                  <a:pt x="9260" y="8552"/>
                  <a:pt x="9246" y="8552"/>
                </a:cubicBezTo>
                <a:close/>
                <a:moveTo>
                  <a:pt x="3906" y="8569"/>
                </a:moveTo>
                <a:cubicBezTo>
                  <a:pt x="3882" y="8569"/>
                  <a:pt x="3882" y="8605"/>
                  <a:pt x="3906" y="8605"/>
                </a:cubicBezTo>
                <a:cubicBezTo>
                  <a:pt x="3928" y="8605"/>
                  <a:pt x="3929" y="8569"/>
                  <a:pt x="3906" y="8569"/>
                </a:cubicBezTo>
                <a:close/>
                <a:moveTo>
                  <a:pt x="13468" y="8576"/>
                </a:moveTo>
                <a:cubicBezTo>
                  <a:pt x="13423" y="8576"/>
                  <a:pt x="13423" y="8647"/>
                  <a:pt x="13468" y="8647"/>
                </a:cubicBezTo>
                <a:cubicBezTo>
                  <a:pt x="13468" y="8647"/>
                  <a:pt x="13469" y="8647"/>
                  <a:pt x="13469" y="8647"/>
                </a:cubicBezTo>
                <a:cubicBezTo>
                  <a:pt x="13513" y="8647"/>
                  <a:pt x="13514" y="8576"/>
                  <a:pt x="13468" y="8576"/>
                </a:cubicBezTo>
                <a:close/>
                <a:moveTo>
                  <a:pt x="13019" y="8512"/>
                </a:moveTo>
                <a:cubicBezTo>
                  <a:pt x="12978" y="8512"/>
                  <a:pt x="12942" y="8565"/>
                  <a:pt x="12979" y="8602"/>
                </a:cubicBezTo>
                <a:lnTo>
                  <a:pt x="13009" y="8632"/>
                </a:lnTo>
                <a:cubicBezTo>
                  <a:pt x="13020" y="8643"/>
                  <a:pt x="13033" y="8648"/>
                  <a:pt x="13045" y="8648"/>
                </a:cubicBezTo>
                <a:cubicBezTo>
                  <a:pt x="13086" y="8648"/>
                  <a:pt x="13123" y="8595"/>
                  <a:pt x="13085" y="8558"/>
                </a:cubicBezTo>
                <a:cubicBezTo>
                  <a:pt x="13075" y="8548"/>
                  <a:pt x="13066" y="8537"/>
                  <a:pt x="13055" y="8527"/>
                </a:cubicBezTo>
                <a:cubicBezTo>
                  <a:pt x="13044" y="8516"/>
                  <a:pt x="13032" y="8512"/>
                  <a:pt x="13019" y="8512"/>
                </a:cubicBezTo>
                <a:close/>
                <a:moveTo>
                  <a:pt x="15691" y="8597"/>
                </a:moveTo>
                <a:cubicBezTo>
                  <a:pt x="15685" y="8597"/>
                  <a:pt x="15680" y="8598"/>
                  <a:pt x="15674" y="8601"/>
                </a:cubicBezTo>
                <a:cubicBezTo>
                  <a:pt x="15663" y="8606"/>
                  <a:pt x="15655" y="8611"/>
                  <a:pt x="15644" y="8616"/>
                </a:cubicBezTo>
                <a:cubicBezTo>
                  <a:pt x="15609" y="8634"/>
                  <a:pt x="15630" y="8683"/>
                  <a:pt x="15662" y="8683"/>
                </a:cubicBezTo>
                <a:cubicBezTo>
                  <a:pt x="15667" y="8683"/>
                  <a:pt x="15673" y="8681"/>
                  <a:pt x="15679" y="8678"/>
                </a:cubicBezTo>
                <a:cubicBezTo>
                  <a:pt x="15689" y="8673"/>
                  <a:pt x="15699" y="8668"/>
                  <a:pt x="15709" y="8663"/>
                </a:cubicBezTo>
                <a:cubicBezTo>
                  <a:pt x="15744" y="8645"/>
                  <a:pt x="15722" y="8597"/>
                  <a:pt x="15691" y="8597"/>
                </a:cubicBezTo>
                <a:close/>
                <a:moveTo>
                  <a:pt x="22217" y="8623"/>
                </a:moveTo>
                <a:cubicBezTo>
                  <a:pt x="22171" y="8623"/>
                  <a:pt x="22171" y="8694"/>
                  <a:pt x="22217" y="8694"/>
                </a:cubicBezTo>
                <a:cubicBezTo>
                  <a:pt x="22261" y="8694"/>
                  <a:pt x="22262" y="8623"/>
                  <a:pt x="22217" y="8623"/>
                </a:cubicBezTo>
                <a:close/>
                <a:moveTo>
                  <a:pt x="450" y="8589"/>
                </a:moveTo>
                <a:cubicBezTo>
                  <a:pt x="432" y="8589"/>
                  <a:pt x="414" y="8600"/>
                  <a:pt x="414" y="8623"/>
                </a:cubicBezTo>
                <a:lnTo>
                  <a:pt x="414" y="8668"/>
                </a:lnTo>
                <a:cubicBezTo>
                  <a:pt x="414" y="8690"/>
                  <a:pt x="432" y="8702"/>
                  <a:pt x="450" y="8702"/>
                </a:cubicBezTo>
                <a:cubicBezTo>
                  <a:pt x="467" y="8702"/>
                  <a:pt x="485" y="8690"/>
                  <a:pt x="485" y="8668"/>
                </a:cubicBezTo>
                <a:lnTo>
                  <a:pt x="485" y="8623"/>
                </a:lnTo>
                <a:cubicBezTo>
                  <a:pt x="486" y="8600"/>
                  <a:pt x="468" y="8589"/>
                  <a:pt x="450" y="8589"/>
                </a:cubicBezTo>
                <a:close/>
                <a:moveTo>
                  <a:pt x="22711" y="8607"/>
                </a:moveTo>
                <a:cubicBezTo>
                  <a:pt x="22643" y="8607"/>
                  <a:pt x="22642" y="8715"/>
                  <a:pt x="22711" y="8715"/>
                </a:cubicBezTo>
                <a:cubicBezTo>
                  <a:pt x="22779" y="8714"/>
                  <a:pt x="22780" y="8607"/>
                  <a:pt x="22711" y="8607"/>
                </a:cubicBezTo>
                <a:close/>
                <a:moveTo>
                  <a:pt x="14030" y="8675"/>
                </a:moveTo>
                <a:cubicBezTo>
                  <a:pt x="14016" y="8675"/>
                  <a:pt x="14004" y="8693"/>
                  <a:pt x="14016" y="8706"/>
                </a:cubicBezTo>
                <a:lnTo>
                  <a:pt x="14032" y="8721"/>
                </a:lnTo>
                <a:cubicBezTo>
                  <a:pt x="14035" y="8725"/>
                  <a:pt x="14039" y="8726"/>
                  <a:pt x="14043" y="8726"/>
                </a:cubicBezTo>
                <a:cubicBezTo>
                  <a:pt x="14057" y="8726"/>
                  <a:pt x="14069" y="8708"/>
                  <a:pt x="14057" y="8696"/>
                </a:cubicBezTo>
                <a:lnTo>
                  <a:pt x="14041" y="8680"/>
                </a:lnTo>
                <a:cubicBezTo>
                  <a:pt x="14038" y="8677"/>
                  <a:pt x="14034" y="8675"/>
                  <a:pt x="14030" y="8675"/>
                </a:cubicBezTo>
                <a:close/>
                <a:moveTo>
                  <a:pt x="21585" y="8633"/>
                </a:moveTo>
                <a:cubicBezTo>
                  <a:pt x="21516" y="8633"/>
                  <a:pt x="21516" y="8741"/>
                  <a:pt x="21585" y="8741"/>
                </a:cubicBezTo>
                <a:cubicBezTo>
                  <a:pt x="21653" y="8741"/>
                  <a:pt x="21653" y="8633"/>
                  <a:pt x="21585" y="8633"/>
                </a:cubicBezTo>
                <a:close/>
                <a:moveTo>
                  <a:pt x="5059" y="8602"/>
                </a:moveTo>
                <a:cubicBezTo>
                  <a:pt x="5050" y="8602"/>
                  <a:pt x="5040" y="8606"/>
                  <a:pt x="5034" y="8612"/>
                </a:cubicBezTo>
                <a:cubicBezTo>
                  <a:pt x="5020" y="8627"/>
                  <a:pt x="5021" y="8648"/>
                  <a:pt x="5034" y="8663"/>
                </a:cubicBezTo>
                <a:cubicBezTo>
                  <a:pt x="5055" y="8688"/>
                  <a:pt x="5075" y="8712"/>
                  <a:pt x="5096" y="8737"/>
                </a:cubicBezTo>
                <a:cubicBezTo>
                  <a:pt x="5101" y="8745"/>
                  <a:pt x="5110" y="8748"/>
                  <a:pt x="5119" y="8748"/>
                </a:cubicBezTo>
                <a:cubicBezTo>
                  <a:pt x="5129" y="8748"/>
                  <a:pt x="5139" y="8744"/>
                  <a:pt x="5146" y="8737"/>
                </a:cubicBezTo>
                <a:cubicBezTo>
                  <a:pt x="5160" y="8722"/>
                  <a:pt x="5159" y="8701"/>
                  <a:pt x="5146" y="8688"/>
                </a:cubicBezTo>
                <a:cubicBezTo>
                  <a:pt x="5125" y="8663"/>
                  <a:pt x="5105" y="8637"/>
                  <a:pt x="5084" y="8612"/>
                </a:cubicBezTo>
                <a:cubicBezTo>
                  <a:pt x="5078" y="8606"/>
                  <a:pt x="5069" y="8602"/>
                  <a:pt x="5059" y="8602"/>
                </a:cubicBezTo>
                <a:close/>
                <a:moveTo>
                  <a:pt x="20278" y="8646"/>
                </a:moveTo>
                <a:cubicBezTo>
                  <a:pt x="20272" y="8646"/>
                  <a:pt x="20266" y="8648"/>
                  <a:pt x="20260" y="8652"/>
                </a:cubicBezTo>
                <a:cubicBezTo>
                  <a:pt x="20244" y="8663"/>
                  <a:pt x="20229" y="8672"/>
                  <a:pt x="20216" y="8682"/>
                </a:cubicBezTo>
                <a:cubicBezTo>
                  <a:pt x="20183" y="8704"/>
                  <a:pt x="20202" y="8750"/>
                  <a:pt x="20231" y="8750"/>
                </a:cubicBezTo>
                <a:cubicBezTo>
                  <a:pt x="20237" y="8750"/>
                  <a:pt x="20244" y="8748"/>
                  <a:pt x="20250" y="8743"/>
                </a:cubicBezTo>
                <a:cubicBezTo>
                  <a:pt x="20266" y="8733"/>
                  <a:pt x="20281" y="8724"/>
                  <a:pt x="20295" y="8714"/>
                </a:cubicBezTo>
                <a:cubicBezTo>
                  <a:pt x="20327" y="8693"/>
                  <a:pt x="20307" y="8646"/>
                  <a:pt x="20278" y="8646"/>
                </a:cubicBezTo>
                <a:close/>
                <a:moveTo>
                  <a:pt x="19706" y="8615"/>
                </a:moveTo>
                <a:cubicBezTo>
                  <a:pt x="19702" y="8615"/>
                  <a:pt x="19697" y="8615"/>
                  <a:pt x="19693" y="8616"/>
                </a:cubicBezTo>
                <a:cubicBezTo>
                  <a:pt x="19667" y="8625"/>
                  <a:pt x="19647" y="8654"/>
                  <a:pt x="19656" y="8682"/>
                </a:cubicBezTo>
                <a:cubicBezTo>
                  <a:pt x="19661" y="8695"/>
                  <a:pt x="19666" y="8711"/>
                  <a:pt x="19671" y="8726"/>
                </a:cubicBezTo>
                <a:cubicBezTo>
                  <a:pt x="19678" y="8749"/>
                  <a:pt x="19699" y="8765"/>
                  <a:pt x="19722" y="8765"/>
                </a:cubicBezTo>
                <a:cubicBezTo>
                  <a:pt x="19726" y="8765"/>
                  <a:pt x="19731" y="8765"/>
                  <a:pt x="19736" y="8763"/>
                </a:cubicBezTo>
                <a:cubicBezTo>
                  <a:pt x="19762" y="8756"/>
                  <a:pt x="19782" y="8725"/>
                  <a:pt x="19773" y="8698"/>
                </a:cubicBezTo>
                <a:cubicBezTo>
                  <a:pt x="19767" y="8682"/>
                  <a:pt x="19762" y="8668"/>
                  <a:pt x="19758" y="8653"/>
                </a:cubicBezTo>
                <a:cubicBezTo>
                  <a:pt x="19751" y="8630"/>
                  <a:pt x="19730" y="8615"/>
                  <a:pt x="19706" y="8615"/>
                </a:cubicBezTo>
                <a:close/>
                <a:moveTo>
                  <a:pt x="12192" y="8659"/>
                </a:moveTo>
                <a:cubicBezTo>
                  <a:pt x="12122" y="8659"/>
                  <a:pt x="12122" y="8767"/>
                  <a:pt x="12192" y="8767"/>
                </a:cubicBezTo>
                <a:cubicBezTo>
                  <a:pt x="12260" y="8767"/>
                  <a:pt x="12260" y="8659"/>
                  <a:pt x="12192" y="8659"/>
                </a:cubicBezTo>
                <a:close/>
                <a:moveTo>
                  <a:pt x="3168" y="8733"/>
                </a:moveTo>
                <a:cubicBezTo>
                  <a:pt x="3145" y="8733"/>
                  <a:pt x="3145" y="8768"/>
                  <a:pt x="3168" y="8768"/>
                </a:cubicBezTo>
                <a:lnTo>
                  <a:pt x="3184" y="8768"/>
                </a:lnTo>
                <a:cubicBezTo>
                  <a:pt x="3206" y="8767"/>
                  <a:pt x="3206" y="8733"/>
                  <a:pt x="3184" y="8733"/>
                </a:cubicBezTo>
                <a:close/>
                <a:moveTo>
                  <a:pt x="13579" y="8701"/>
                </a:moveTo>
                <a:cubicBezTo>
                  <a:pt x="13533" y="8701"/>
                  <a:pt x="13533" y="8773"/>
                  <a:pt x="13579" y="8773"/>
                </a:cubicBezTo>
                <a:cubicBezTo>
                  <a:pt x="13580" y="8773"/>
                  <a:pt x="13580" y="8773"/>
                  <a:pt x="13580" y="8773"/>
                </a:cubicBezTo>
                <a:cubicBezTo>
                  <a:pt x="13623" y="8773"/>
                  <a:pt x="13623" y="8701"/>
                  <a:pt x="13579" y="8701"/>
                </a:cubicBezTo>
                <a:close/>
                <a:moveTo>
                  <a:pt x="14841" y="8645"/>
                </a:moveTo>
                <a:cubicBezTo>
                  <a:pt x="14813" y="8645"/>
                  <a:pt x="14790" y="8681"/>
                  <a:pt x="14815" y="8706"/>
                </a:cubicBezTo>
                <a:cubicBezTo>
                  <a:pt x="14834" y="8725"/>
                  <a:pt x="14854" y="8746"/>
                  <a:pt x="14875" y="8766"/>
                </a:cubicBezTo>
                <a:cubicBezTo>
                  <a:pt x="14882" y="8774"/>
                  <a:pt x="14891" y="8777"/>
                  <a:pt x="14899" y="8777"/>
                </a:cubicBezTo>
                <a:cubicBezTo>
                  <a:pt x="14926" y="8777"/>
                  <a:pt x="14951" y="8740"/>
                  <a:pt x="14925" y="8716"/>
                </a:cubicBezTo>
                <a:cubicBezTo>
                  <a:pt x="14905" y="8695"/>
                  <a:pt x="14886" y="8675"/>
                  <a:pt x="14865" y="8656"/>
                </a:cubicBezTo>
                <a:cubicBezTo>
                  <a:pt x="14857" y="8649"/>
                  <a:pt x="14849" y="8645"/>
                  <a:pt x="14841" y="8645"/>
                </a:cubicBezTo>
                <a:close/>
                <a:moveTo>
                  <a:pt x="24791" y="8695"/>
                </a:moveTo>
                <a:cubicBezTo>
                  <a:pt x="24763" y="8695"/>
                  <a:pt x="24739" y="8731"/>
                  <a:pt x="24764" y="8756"/>
                </a:cubicBezTo>
                <a:cubicBezTo>
                  <a:pt x="24770" y="8762"/>
                  <a:pt x="24775" y="8766"/>
                  <a:pt x="24780" y="8772"/>
                </a:cubicBezTo>
                <a:cubicBezTo>
                  <a:pt x="24787" y="8779"/>
                  <a:pt x="24796" y="8782"/>
                  <a:pt x="24804" y="8782"/>
                </a:cubicBezTo>
                <a:cubicBezTo>
                  <a:pt x="24831" y="8782"/>
                  <a:pt x="24856" y="8746"/>
                  <a:pt x="24830" y="8721"/>
                </a:cubicBezTo>
                <a:lnTo>
                  <a:pt x="24815" y="8706"/>
                </a:lnTo>
                <a:cubicBezTo>
                  <a:pt x="24807" y="8698"/>
                  <a:pt x="24799" y="8695"/>
                  <a:pt x="24791" y="8695"/>
                </a:cubicBezTo>
                <a:close/>
                <a:moveTo>
                  <a:pt x="23375" y="8669"/>
                </a:moveTo>
                <a:cubicBezTo>
                  <a:pt x="23334" y="8669"/>
                  <a:pt x="23297" y="8722"/>
                  <a:pt x="23334" y="8759"/>
                </a:cubicBezTo>
                <a:lnTo>
                  <a:pt x="23350" y="8775"/>
                </a:lnTo>
                <a:cubicBezTo>
                  <a:pt x="23361" y="8786"/>
                  <a:pt x="23374" y="8791"/>
                  <a:pt x="23386" y="8791"/>
                </a:cubicBezTo>
                <a:cubicBezTo>
                  <a:pt x="23427" y="8791"/>
                  <a:pt x="23464" y="8737"/>
                  <a:pt x="23427" y="8700"/>
                </a:cubicBezTo>
                <a:lnTo>
                  <a:pt x="23411" y="8685"/>
                </a:lnTo>
                <a:cubicBezTo>
                  <a:pt x="23400" y="8674"/>
                  <a:pt x="23387" y="8669"/>
                  <a:pt x="23375" y="8669"/>
                </a:cubicBezTo>
                <a:close/>
                <a:moveTo>
                  <a:pt x="15302" y="8634"/>
                </a:moveTo>
                <a:cubicBezTo>
                  <a:pt x="15284" y="8634"/>
                  <a:pt x="15267" y="8646"/>
                  <a:pt x="15268" y="8669"/>
                </a:cubicBezTo>
                <a:cubicBezTo>
                  <a:pt x="15270" y="8713"/>
                  <a:pt x="15289" y="8756"/>
                  <a:pt x="15325" y="8784"/>
                </a:cubicBezTo>
                <a:cubicBezTo>
                  <a:pt x="15332" y="8790"/>
                  <a:pt x="15342" y="8794"/>
                  <a:pt x="15351" y="8794"/>
                </a:cubicBezTo>
                <a:cubicBezTo>
                  <a:pt x="15359" y="8794"/>
                  <a:pt x="15367" y="8791"/>
                  <a:pt x="15374" y="8784"/>
                </a:cubicBezTo>
                <a:cubicBezTo>
                  <a:pt x="15387" y="8773"/>
                  <a:pt x="15389" y="8746"/>
                  <a:pt x="15374" y="8735"/>
                </a:cubicBezTo>
                <a:cubicBezTo>
                  <a:pt x="15353" y="8717"/>
                  <a:pt x="15340" y="8696"/>
                  <a:pt x="15339" y="8669"/>
                </a:cubicBezTo>
                <a:cubicBezTo>
                  <a:pt x="15338" y="8646"/>
                  <a:pt x="15319" y="8634"/>
                  <a:pt x="15302" y="8634"/>
                </a:cubicBezTo>
                <a:close/>
                <a:moveTo>
                  <a:pt x="6610" y="8696"/>
                </a:moveTo>
                <a:cubicBezTo>
                  <a:pt x="6592" y="8696"/>
                  <a:pt x="6574" y="8708"/>
                  <a:pt x="6574" y="8731"/>
                </a:cubicBezTo>
                <a:lnTo>
                  <a:pt x="6574" y="8761"/>
                </a:lnTo>
                <a:cubicBezTo>
                  <a:pt x="6573" y="8784"/>
                  <a:pt x="6591" y="8795"/>
                  <a:pt x="6609" y="8795"/>
                </a:cubicBezTo>
                <a:cubicBezTo>
                  <a:pt x="6627" y="8795"/>
                  <a:pt x="6645" y="8784"/>
                  <a:pt x="6645" y="8761"/>
                </a:cubicBezTo>
                <a:lnTo>
                  <a:pt x="6645" y="8731"/>
                </a:lnTo>
                <a:cubicBezTo>
                  <a:pt x="6645" y="8708"/>
                  <a:pt x="6627" y="8696"/>
                  <a:pt x="6610" y="8696"/>
                </a:cubicBezTo>
                <a:close/>
                <a:moveTo>
                  <a:pt x="10256" y="8656"/>
                </a:moveTo>
                <a:cubicBezTo>
                  <a:pt x="10215" y="8656"/>
                  <a:pt x="10178" y="8709"/>
                  <a:pt x="10215" y="8746"/>
                </a:cubicBezTo>
                <a:lnTo>
                  <a:pt x="10260" y="8790"/>
                </a:lnTo>
                <a:cubicBezTo>
                  <a:pt x="10271" y="8802"/>
                  <a:pt x="10284" y="8806"/>
                  <a:pt x="10296" y="8806"/>
                </a:cubicBezTo>
                <a:cubicBezTo>
                  <a:pt x="10337" y="8806"/>
                  <a:pt x="10374" y="8753"/>
                  <a:pt x="10337" y="8716"/>
                </a:cubicBezTo>
                <a:lnTo>
                  <a:pt x="10292" y="8672"/>
                </a:lnTo>
                <a:cubicBezTo>
                  <a:pt x="10281" y="8661"/>
                  <a:pt x="10268" y="8656"/>
                  <a:pt x="10256" y="8656"/>
                </a:cubicBezTo>
                <a:close/>
                <a:moveTo>
                  <a:pt x="7309" y="8739"/>
                </a:moveTo>
                <a:cubicBezTo>
                  <a:pt x="7291" y="8739"/>
                  <a:pt x="7274" y="8751"/>
                  <a:pt x="7274" y="8774"/>
                </a:cubicBezTo>
                <a:lnTo>
                  <a:pt x="7274" y="8789"/>
                </a:lnTo>
                <a:cubicBezTo>
                  <a:pt x="7273" y="8812"/>
                  <a:pt x="7290" y="8824"/>
                  <a:pt x="7308" y="8824"/>
                </a:cubicBezTo>
                <a:cubicBezTo>
                  <a:pt x="7326" y="8824"/>
                  <a:pt x="7343" y="8812"/>
                  <a:pt x="7344" y="8789"/>
                </a:cubicBezTo>
                <a:lnTo>
                  <a:pt x="7344" y="8774"/>
                </a:lnTo>
                <a:cubicBezTo>
                  <a:pt x="7344" y="8751"/>
                  <a:pt x="7326" y="8739"/>
                  <a:pt x="7309" y="8739"/>
                </a:cubicBezTo>
                <a:close/>
                <a:moveTo>
                  <a:pt x="900" y="8754"/>
                </a:moveTo>
                <a:cubicBezTo>
                  <a:pt x="854" y="8754"/>
                  <a:pt x="854" y="8825"/>
                  <a:pt x="900" y="8825"/>
                </a:cubicBezTo>
                <a:lnTo>
                  <a:pt x="916" y="8825"/>
                </a:lnTo>
                <a:cubicBezTo>
                  <a:pt x="961" y="8825"/>
                  <a:pt x="962" y="8754"/>
                  <a:pt x="916" y="8754"/>
                </a:cubicBezTo>
                <a:close/>
                <a:moveTo>
                  <a:pt x="2493" y="8760"/>
                </a:moveTo>
                <a:cubicBezTo>
                  <a:pt x="2481" y="8760"/>
                  <a:pt x="2468" y="8774"/>
                  <a:pt x="2476" y="8788"/>
                </a:cubicBezTo>
                <a:cubicBezTo>
                  <a:pt x="2481" y="8799"/>
                  <a:pt x="2486" y="8809"/>
                  <a:pt x="2491" y="8819"/>
                </a:cubicBezTo>
                <a:cubicBezTo>
                  <a:pt x="2495" y="8825"/>
                  <a:pt x="2500" y="8828"/>
                  <a:pt x="2505" y="8828"/>
                </a:cubicBezTo>
                <a:cubicBezTo>
                  <a:pt x="2517" y="8828"/>
                  <a:pt x="2529" y="8814"/>
                  <a:pt x="2522" y="8800"/>
                </a:cubicBezTo>
                <a:cubicBezTo>
                  <a:pt x="2517" y="8789"/>
                  <a:pt x="2511" y="8780"/>
                  <a:pt x="2506" y="8769"/>
                </a:cubicBezTo>
                <a:cubicBezTo>
                  <a:pt x="2503" y="8763"/>
                  <a:pt x="2498" y="8760"/>
                  <a:pt x="2493" y="8760"/>
                </a:cubicBezTo>
                <a:close/>
                <a:moveTo>
                  <a:pt x="18534" y="8702"/>
                </a:moveTo>
                <a:cubicBezTo>
                  <a:pt x="18507" y="8702"/>
                  <a:pt x="18480" y="8719"/>
                  <a:pt x="18480" y="8754"/>
                </a:cubicBezTo>
                <a:lnTo>
                  <a:pt x="18480" y="8784"/>
                </a:lnTo>
                <a:cubicBezTo>
                  <a:pt x="18480" y="8818"/>
                  <a:pt x="18507" y="8836"/>
                  <a:pt x="18534" y="8836"/>
                </a:cubicBezTo>
                <a:cubicBezTo>
                  <a:pt x="18561" y="8836"/>
                  <a:pt x="18588" y="8819"/>
                  <a:pt x="18588" y="8784"/>
                </a:cubicBezTo>
                <a:lnTo>
                  <a:pt x="18588" y="8754"/>
                </a:lnTo>
                <a:cubicBezTo>
                  <a:pt x="18588" y="8719"/>
                  <a:pt x="18561" y="8702"/>
                  <a:pt x="18534" y="8702"/>
                </a:cubicBezTo>
                <a:close/>
                <a:moveTo>
                  <a:pt x="6037" y="8705"/>
                </a:moveTo>
                <a:cubicBezTo>
                  <a:pt x="6018" y="8705"/>
                  <a:pt x="5999" y="8714"/>
                  <a:pt x="5990" y="8732"/>
                </a:cubicBezTo>
                <a:cubicBezTo>
                  <a:pt x="5985" y="8742"/>
                  <a:pt x="5980" y="8752"/>
                  <a:pt x="5975" y="8762"/>
                </a:cubicBezTo>
                <a:cubicBezTo>
                  <a:pt x="5961" y="8788"/>
                  <a:pt x="5966" y="8820"/>
                  <a:pt x="5995" y="8835"/>
                </a:cubicBezTo>
                <a:cubicBezTo>
                  <a:pt x="6002" y="8840"/>
                  <a:pt x="6011" y="8843"/>
                  <a:pt x="6021" y="8843"/>
                </a:cubicBezTo>
                <a:cubicBezTo>
                  <a:pt x="6039" y="8843"/>
                  <a:pt x="6059" y="8833"/>
                  <a:pt x="6068" y="8816"/>
                </a:cubicBezTo>
                <a:cubicBezTo>
                  <a:pt x="6073" y="8805"/>
                  <a:pt x="6078" y="8796"/>
                  <a:pt x="6084" y="8785"/>
                </a:cubicBezTo>
                <a:cubicBezTo>
                  <a:pt x="6096" y="8759"/>
                  <a:pt x="6090" y="8726"/>
                  <a:pt x="6064" y="8712"/>
                </a:cubicBezTo>
                <a:cubicBezTo>
                  <a:pt x="6056" y="8707"/>
                  <a:pt x="6046" y="8705"/>
                  <a:pt x="6037" y="8705"/>
                </a:cubicBezTo>
                <a:close/>
                <a:moveTo>
                  <a:pt x="14419" y="8798"/>
                </a:moveTo>
                <a:cubicBezTo>
                  <a:pt x="14406" y="8798"/>
                  <a:pt x="14395" y="8815"/>
                  <a:pt x="14407" y="8827"/>
                </a:cubicBezTo>
                <a:lnTo>
                  <a:pt x="14423" y="8843"/>
                </a:lnTo>
                <a:cubicBezTo>
                  <a:pt x="14426" y="8847"/>
                  <a:pt x="14430" y="8849"/>
                  <a:pt x="14434" y="8849"/>
                </a:cubicBezTo>
                <a:cubicBezTo>
                  <a:pt x="14447" y="8849"/>
                  <a:pt x="14459" y="8831"/>
                  <a:pt x="14447" y="8819"/>
                </a:cubicBezTo>
                <a:cubicBezTo>
                  <a:pt x="14441" y="8811"/>
                  <a:pt x="14436" y="8806"/>
                  <a:pt x="14431" y="8803"/>
                </a:cubicBezTo>
                <a:cubicBezTo>
                  <a:pt x="14427" y="8799"/>
                  <a:pt x="14423" y="8798"/>
                  <a:pt x="14419" y="8798"/>
                </a:cubicBezTo>
                <a:close/>
                <a:moveTo>
                  <a:pt x="5851" y="8738"/>
                </a:moveTo>
                <a:cubicBezTo>
                  <a:pt x="5837" y="8738"/>
                  <a:pt x="5823" y="8745"/>
                  <a:pt x="5818" y="8762"/>
                </a:cubicBezTo>
                <a:cubicBezTo>
                  <a:pt x="5812" y="8778"/>
                  <a:pt x="5807" y="8792"/>
                  <a:pt x="5802" y="8806"/>
                </a:cubicBezTo>
                <a:cubicBezTo>
                  <a:pt x="5793" y="8833"/>
                  <a:pt x="5815" y="8850"/>
                  <a:pt x="5836" y="8850"/>
                </a:cubicBezTo>
                <a:cubicBezTo>
                  <a:pt x="5850" y="8850"/>
                  <a:pt x="5864" y="8843"/>
                  <a:pt x="5870" y="8826"/>
                </a:cubicBezTo>
                <a:cubicBezTo>
                  <a:pt x="5875" y="8810"/>
                  <a:pt x="5880" y="8796"/>
                  <a:pt x="5886" y="8782"/>
                </a:cubicBezTo>
                <a:cubicBezTo>
                  <a:pt x="5895" y="8755"/>
                  <a:pt x="5873" y="8738"/>
                  <a:pt x="5851" y="8738"/>
                </a:cubicBezTo>
                <a:close/>
                <a:moveTo>
                  <a:pt x="8622" y="8775"/>
                </a:moveTo>
                <a:cubicBezTo>
                  <a:pt x="8614" y="8775"/>
                  <a:pt x="8606" y="8778"/>
                  <a:pt x="8599" y="8785"/>
                </a:cubicBezTo>
                <a:lnTo>
                  <a:pt x="8583" y="8801"/>
                </a:lnTo>
                <a:cubicBezTo>
                  <a:pt x="8556" y="8825"/>
                  <a:pt x="8581" y="8861"/>
                  <a:pt x="8609" y="8861"/>
                </a:cubicBezTo>
                <a:cubicBezTo>
                  <a:pt x="8617" y="8861"/>
                  <a:pt x="8625" y="8858"/>
                  <a:pt x="8632" y="8851"/>
                </a:cubicBezTo>
                <a:lnTo>
                  <a:pt x="8648" y="8835"/>
                </a:lnTo>
                <a:cubicBezTo>
                  <a:pt x="8674" y="8810"/>
                  <a:pt x="8649" y="8775"/>
                  <a:pt x="8622" y="8775"/>
                </a:cubicBezTo>
                <a:close/>
                <a:moveTo>
                  <a:pt x="11409" y="8735"/>
                </a:moveTo>
                <a:cubicBezTo>
                  <a:pt x="11397" y="8735"/>
                  <a:pt x="11384" y="8739"/>
                  <a:pt x="11373" y="8751"/>
                </a:cubicBezTo>
                <a:lnTo>
                  <a:pt x="11344" y="8780"/>
                </a:lnTo>
                <a:cubicBezTo>
                  <a:pt x="11306" y="8818"/>
                  <a:pt x="11342" y="8872"/>
                  <a:pt x="11383" y="8872"/>
                </a:cubicBezTo>
                <a:cubicBezTo>
                  <a:pt x="11395" y="8872"/>
                  <a:pt x="11407" y="8867"/>
                  <a:pt x="11418" y="8856"/>
                </a:cubicBezTo>
                <a:lnTo>
                  <a:pt x="11448" y="8826"/>
                </a:lnTo>
                <a:cubicBezTo>
                  <a:pt x="11486" y="8788"/>
                  <a:pt x="11450" y="8735"/>
                  <a:pt x="11409" y="8735"/>
                </a:cubicBezTo>
                <a:close/>
                <a:moveTo>
                  <a:pt x="15078" y="8814"/>
                </a:moveTo>
                <a:cubicBezTo>
                  <a:pt x="15032" y="8814"/>
                  <a:pt x="15032" y="8885"/>
                  <a:pt x="15078" y="8885"/>
                </a:cubicBezTo>
                <a:cubicBezTo>
                  <a:pt x="15124" y="8885"/>
                  <a:pt x="15124" y="8814"/>
                  <a:pt x="15078" y="8814"/>
                </a:cubicBezTo>
                <a:close/>
                <a:moveTo>
                  <a:pt x="6673" y="8796"/>
                </a:moveTo>
                <a:cubicBezTo>
                  <a:pt x="6662" y="8796"/>
                  <a:pt x="6652" y="8801"/>
                  <a:pt x="6645" y="8814"/>
                </a:cubicBezTo>
                <a:cubicBezTo>
                  <a:pt x="6640" y="8825"/>
                  <a:pt x="6635" y="8834"/>
                  <a:pt x="6629" y="8845"/>
                </a:cubicBezTo>
                <a:cubicBezTo>
                  <a:pt x="6616" y="8872"/>
                  <a:pt x="6640" y="8898"/>
                  <a:pt x="6663" y="8898"/>
                </a:cubicBezTo>
                <a:cubicBezTo>
                  <a:pt x="6674" y="8898"/>
                  <a:pt x="6685" y="8893"/>
                  <a:pt x="6691" y="8879"/>
                </a:cubicBezTo>
                <a:cubicBezTo>
                  <a:pt x="6697" y="8869"/>
                  <a:pt x="6702" y="8861"/>
                  <a:pt x="6707" y="8850"/>
                </a:cubicBezTo>
                <a:cubicBezTo>
                  <a:pt x="6721" y="8822"/>
                  <a:pt x="6697" y="8796"/>
                  <a:pt x="6673" y="8796"/>
                </a:cubicBezTo>
                <a:close/>
                <a:moveTo>
                  <a:pt x="14523" y="8827"/>
                </a:moveTo>
                <a:cubicBezTo>
                  <a:pt x="14477" y="8827"/>
                  <a:pt x="14477" y="8898"/>
                  <a:pt x="14523" y="8898"/>
                </a:cubicBezTo>
                <a:cubicBezTo>
                  <a:pt x="14568" y="8898"/>
                  <a:pt x="14568" y="8827"/>
                  <a:pt x="14523" y="8827"/>
                </a:cubicBezTo>
                <a:close/>
                <a:moveTo>
                  <a:pt x="1140" y="8830"/>
                </a:moveTo>
                <a:cubicBezTo>
                  <a:pt x="1094" y="8830"/>
                  <a:pt x="1094" y="8900"/>
                  <a:pt x="1140" y="8900"/>
                </a:cubicBezTo>
                <a:lnTo>
                  <a:pt x="1156" y="8900"/>
                </a:lnTo>
                <a:cubicBezTo>
                  <a:pt x="1202" y="8900"/>
                  <a:pt x="1202" y="8830"/>
                  <a:pt x="1156" y="8830"/>
                </a:cubicBezTo>
                <a:close/>
                <a:moveTo>
                  <a:pt x="19450" y="8857"/>
                </a:moveTo>
                <a:cubicBezTo>
                  <a:pt x="19433" y="8857"/>
                  <a:pt x="19415" y="8869"/>
                  <a:pt x="19415" y="8892"/>
                </a:cubicBezTo>
                <a:lnTo>
                  <a:pt x="19415" y="8908"/>
                </a:lnTo>
                <a:cubicBezTo>
                  <a:pt x="19415" y="8930"/>
                  <a:pt x="19433" y="8941"/>
                  <a:pt x="19450" y="8941"/>
                </a:cubicBezTo>
                <a:cubicBezTo>
                  <a:pt x="19468" y="8941"/>
                  <a:pt x="19486" y="8930"/>
                  <a:pt x="19486" y="8908"/>
                </a:cubicBezTo>
                <a:lnTo>
                  <a:pt x="19486" y="8892"/>
                </a:lnTo>
                <a:cubicBezTo>
                  <a:pt x="19486" y="8869"/>
                  <a:pt x="19468" y="8857"/>
                  <a:pt x="19450" y="8857"/>
                </a:cubicBezTo>
                <a:close/>
                <a:moveTo>
                  <a:pt x="16101" y="8879"/>
                </a:moveTo>
                <a:cubicBezTo>
                  <a:pt x="16088" y="8879"/>
                  <a:pt x="16076" y="8898"/>
                  <a:pt x="16088" y="8910"/>
                </a:cubicBezTo>
                <a:cubicBezTo>
                  <a:pt x="16097" y="8920"/>
                  <a:pt x="16107" y="8930"/>
                  <a:pt x="16118" y="8940"/>
                </a:cubicBezTo>
                <a:cubicBezTo>
                  <a:pt x="16121" y="8944"/>
                  <a:pt x="16125" y="8945"/>
                  <a:pt x="16129" y="8945"/>
                </a:cubicBezTo>
                <a:cubicBezTo>
                  <a:pt x="16142" y="8945"/>
                  <a:pt x="16155" y="8927"/>
                  <a:pt x="16143" y="8915"/>
                </a:cubicBezTo>
                <a:lnTo>
                  <a:pt x="16112" y="8885"/>
                </a:lnTo>
                <a:cubicBezTo>
                  <a:pt x="16109" y="8881"/>
                  <a:pt x="16105" y="8879"/>
                  <a:pt x="16101" y="8879"/>
                </a:cubicBezTo>
                <a:close/>
                <a:moveTo>
                  <a:pt x="8540" y="8911"/>
                </a:moveTo>
                <a:cubicBezTo>
                  <a:pt x="8516" y="8911"/>
                  <a:pt x="8516" y="8946"/>
                  <a:pt x="8540" y="8946"/>
                </a:cubicBezTo>
                <a:cubicBezTo>
                  <a:pt x="8563" y="8946"/>
                  <a:pt x="8563" y="8911"/>
                  <a:pt x="8540" y="8911"/>
                </a:cubicBezTo>
                <a:close/>
                <a:moveTo>
                  <a:pt x="24970" y="8936"/>
                </a:moveTo>
                <a:cubicBezTo>
                  <a:pt x="24925" y="8936"/>
                  <a:pt x="24925" y="9007"/>
                  <a:pt x="24970" y="9007"/>
                </a:cubicBezTo>
                <a:cubicBezTo>
                  <a:pt x="25016" y="9007"/>
                  <a:pt x="25016" y="8936"/>
                  <a:pt x="24970" y="8936"/>
                </a:cubicBezTo>
                <a:close/>
                <a:moveTo>
                  <a:pt x="24522" y="8873"/>
                </a:moveTo>
                <a:cubicBezTo>
                  <a:pt x="24481" y="8873"/>
                  <a:pt x="24444" y="8926"/>
                  <a:pt x="24482" y="8963"/>
                </a:cubicBezTo>
                <a:lnTo>
                  <a:pt x="24512" y="8994"/>
                </a:lnTo>
                <a:cubicBezTo>
                  <a:pt x="24523" y="9005"/>
                  <a:pt x="24535" y="9009"/>
                  <a:pt x="24548" y="9009"/>
                </a:cubicBezTo>
                <a:cubicBezTo>
                  <a:pt x="24588" y="9009"/>
                  <a:pt x="24625" y="8956"/>
                  <a:pt x="24587" y="8919"/>
                </a:cubicBezTo>
                <a:lnTo>
                  <a:pt x="24558" y="8889"/>
                </a:lnTo>
                <a:cubicBezTo>
                  <a:pt x="24547" y="8878"/>
                  <a:pt x="24534" y="8873"/>
                  <a:pt x="24522" y="8873"/>
                </a:cubicBezTo>
                <a:close/>
                <a:moveTo>
                  <a:pt x="16385" y="8923"/>
                </a:moveTo>
                <a:cubicBezTo>
                  <a:pt x="16377" y="8923"/>
                  <a:pt x="16368" y="8926"/>
                  <a:pt x="16361" y="8934"/>
                </a:cubicBezTo>
                <a:lnTo>
                  <a:pt x="16345" y="8950"/>
                </a:lnTo>
                <a:cubicBezTo>
                  <a:pt x="16319" y="8975"/>
                  <a:pt x="16344" y="9010"/>
                  <a:pt x="16370" y="9010"/>
                </a:cubicBezTo>
                <a:cubicBezTo>
                  <a:pt x="16379" y="9010"/>
                  <a:pt x="16387" y="9006"/>
                  <a:pt x="16394" y="8999"/>
                </a:cubicBezTo>
                <a:lnTo>
                  <a:pt x="16410" y="8983"/>
                </a:lnTo>
                <a:cubicBezTo>
                  <a:pt x="16435" y="8958"/>
                  <a:pt x="16412" y="8923"/>
                  <a:pt x="16385" y="8923"/>
                </a:cubicBezTo>
                <a:close/>
                <a:moveTo>
                  <a:pt x="7744" y="8888"/>
                </a:moveTo>
                <a:cubicBezTo>
                  <a:pt x="7725" y="8888"/>
                  <a:pt x="7706" y="8898"/>
                  <a:pt x="7697" y="8915"/>
                </a:cubicBezTo>
                <a:cubicBezTo>
                  <a:pt x="7681" y="8941"/>
                  <a:pt x="7692" y="8973"/>
                  <a:pt x="7716" y="8988"/>
                </a:cubicBezTo>
                <a:cubicBezTo>
                  <a:pt x="7732" y="8999"/>
                  <a:pt x="7746" y="9008"/>
                  <a:pt x="7761" y="9019"/>
                </a:cubicBezTo>
                <a:cubicBezTo>
                  <a:pt x="7768" y="9023"/>
                  <a:pt x="7777" y="9026"/>
                  <a:pt x="7785" y="9026"/>
                </a:cubicBezTo>
                <a:cubicBezTo>
                  <a:pt x="7804" y="9026"/>
                  <a:pt x="7824" y="9015"/>
                  <a:pt x="7834" y="8999"/>
                </a:cubicBezTo>
                <a:cubicBezTo>
                  <a:pt x="7850" y="8973"/>
                  <a:pt x="7839" y="8941"/>
                  <a:pt x="7814" y="8926"/>
                </a:cubicBezTo>
                <a:cubicBezTo>
                  <a:pt x="7799" y="8915"/>
                  <a:pt x="7784" y="8906"/>
                  <a:pt x="7770" y="8895"/>
                </a:cubicBezTo>
                <a:cubicBezTo>
                  <a:pt x="7763" y="8890"/>
                  <a:pt x="7754" y="8888"/>
                  <a:pt x="7744" y="8888"/>
                </a:cubicBezTo>
                <a:close/>
                <a:moveTo>
                  <a:pt x="15274" y="8926"/>
                </a:moveTo>
                <a:cubicBezTo>
                  <a:pt x="15251" y="8926"/>
                  <a:pt x="15226" y="8952"/>
                  <a:pt x="15240" y="8979"/>
                </a:cubicBezTo>
                <a:cubicBezTo>
                  <a:pt x="15245" y="8989"/>
                  <a:pt x="15250" y="8999"/>
                  <a:pt x="15255" y="9009"/>
                </a:cubicBezTo>
                <a:cubicBezTo>
                  <a:pt x="15262" y="9022"/>
                  <a:pt x="15272" y="9027"/>
                  <a:pt x="15282" y="9027"/>
                </a:cubicBezTo>
                <a:cubicBezTo>
                  <a:pt x="15305" y="9027"/>
                  <a:pt x="15330" y="9002"/>
                  <a:pt x="15316" y="8974"/>
                </a:cubicBezTo>
                <a:cubicBezTo>
                  <a:pt x="15311" y="8963"/>
                  <a:pt x="15306" y="8955"/>
                  <a:pt x="15300" y="8944"/>
                </a:cubicBezTo>
                <a:cubicBezTo>
                  <a:pt x="15295" y="8932"/>
                  <a:pt x="15284" y="8926"/>
                  <a:pt x="15274" y="8926"/>
                </a:cubicBezTo>
                <a:close/>
                <a:moveTo>
                  <a:pt x="11648" y="8977"/>
                </a:moveTo>
                <a:cubicBezTo>
                  <a:pt x="11603" y="8977"/>
                  <a:pt x="11602" y="9047"/>
                  <a:pt x="11648" y="9047"/>
                </a:cubicBezTo>
                <a:cubicBezTo>
                  <a:pt x="11695" y="9047"/>
                  <a:pt x="11695" y="8977"/>
                  <a:pt x="11648" y="8977"/>
                </a:cubicBezTo>
                <a:close/>
                <a:moveTo>
                  <a:pt x="3814" y="8911"/>
                </a:moveTo>
                <a:cubicBezTo>
                  <a:pt x="3795" y="8911"/>
                  <a:pt x="3776" y="8921"/>
                  <a:pt x="3766" y="8937"/>
                </a:cubicBezTo>
                <a:cubicBezTo>
                  <a:pt x="3751" y="8963"/>
                  <a:pt x="3761" y="8995"/>
                  <a:pt x="3786" y="9010"/>
                </a:cubicBezTo>
                <a:cubicBezTo>
                  <a:pt x="3811" y="9026"/>
                  <a:pt x="3834" y="9042"/>
                  <a:pt x="3860" y="9058"/>
                </a:cubicBezTo>
                <a:cubicBezTo>
                  <a:pt x="3868" y="9062"/>
                  <a:pt x="3877" y="9064"/>
                  <a:pt x="3886" y="9064"/>
                </a:cubicBezTo>
                <a:cubicBezTo>
                  <a:pt x="3905" y="9064"/>
                  <a:pt x="3924" y="9054"/>
                  <a:pt x="3933" y="9039"/>
                </a:cubicBezTo>
                <a:cubicBezTo>
                  <a:pt x="3949" y="9012"/>
                  <a:pt x="3938" y="8981"/>
                  <a:pt x="3913" y="8965"/>
                </a:cubicBezTo>
                <a:cubicBezTo>
                  <a:pt x="3889" y="8950"/>
                  <a:pt x="3865" y="8934"/>
                  <a:pt x="3840" y="8918"/>
                </a:cubicBezTo>
                <a:cubicBezTo>
                  <a:pt x="3832" y="8913"/>
                  <a:pt x="3823" y="8911"/>
                  <a:pt x="3814" y="8911"/>
                </a:cubicBezTo>
                <a:close/>
                <a:moveTo>
                  <a:pt x="7632" y="8938"/>
                </a:moveTo>
                <a:cubicBezTo>
                  <a:pt x="7611" y="8938"/>
                  <a:pt x="7590" y="8955"/>
                  <a:pt x="7597" y="8982"/>
                </a:cubicBezTo>
                <a:cubicBezTo>
                  <a:pt x="7608" y="9024"/>
                  <a:pt x="7635" y="9059"/>
                  <a:pt x="7674" y="9077"/>
                </a:cubicBezTo>
                <a:cubicBezTo>
                  <a:pt x="7680" y="9081"/>
                  <a:pt x="7686" y="9082"/>
                  <a:pt x="7691" y="9082"/>
                </a:cubicBezTo>
                <a:cubicBezTo>
                  <a:pt x="7723" y="9082"/>
                  <a:pt x="7743" y="9036"/>
                  <a:pt x="7708" y="9018"/>
                </a:cubicBezTo>
                <a:cubicBezTo>
                  <a:pt x="7686" y="9005"/>
                  <a:pt x="7671" y="8988"/>
                  <a:pt x="7666" y="8963"/>
                </a:cubicBezTo>
                <a:cubicBezTo>
                  <a:pt x="7660" y="8946"/>
                  <a:pt x="7647" y="8938"/>
                  <a:pt x="7632" y="8938"/>
                </a:cubicBezTo>
                <a:close/>
                <a:moveTo>
                  <a:pt x="4670" y="8945"/>
                </a:moveTo>
                <a:cubicBezTo>
                  <a:pt x="4667" y="8945"/>
                  <a:pt x="4664" y="8946"/>
                  <a:pt x="4661" y="8946"/>
                </a:cubicBezTo>
                <a:cubicBezTo>
                  <a:pt x="4644" y="8952"/>
                  <a:pt x="4630" y="8973"/>
                  <a:pt x="4636" y="8989"/>
                </a:cubicBezTo>
                <a:cubicBezTo>
                  <a:pt x="4646" y="9015"/>
                  <a:pt x="4656" y="9040"/>
                  <a:pt x="4666" y="9065"/>
                </a:cubicBezTo>
                <a:cubicBezTo>
                  <a:pt x="4673" y="9080"/>
                  <a:pt x="4685" y="9090"/>
                  <a:pt x="4700" y="9090"/>
                </a:cubicBezTo>
                <a:cubicBezTo>
                  <a:pt x="4703" y="9090"/>
                  <a:pt x="4706" y="9090"/>
                  <a:pt x="4709" y="9089"/>
                </a:cubicBezTo>
                <a:cubicBezTo>
                  <a:pt x="4727" y="9086"/>
                  <a:pt x="4743" y="9065"/>
                  <a:pt x="4734" y="9046"/>
                </a:cubicBezTo>
                <a:cubicBezTo>
                  <a:pt x="4724" y="9021"/>
                  <a:pt x="4714" y="8997"/>
                  <a:pt x="4704" y="8972"/>
                </a:cubicBezTo>
                <a:cubicBezTo>
                  <a:pt x="4698" y="8956"/>
                  <a:pt x="4686" y="8945"/>
                  <a:pt x="4670" y="8945"/>
                </a:cubicBezTo>
                <a:close/>
                <a:moveTo>
                  <a:pt x="17947" y="8968"/>
                </a:moveTo>
                <a:cubicBezTo>
                  <a:pt x="17942" y="8968"/>
                  <a:pt x="17937" y="8969"/>
                  <a:pt x="17932" y="8971"/>
                </a:cubicBezTo>
                <a:cubicBezTo>
                  <a:pt x="17916" y="8975"/>
                  <a:pt x="17902" y="8981"/>
                  <a:pt x="17887" y="8986"/>
                </a:cubicBezTo>
                <a:cubicBezTo>
                  <a:pt x="17860" y="8995"/>
                  <a:pt x="17843" y="9023"/>
                  <a:pt x="17850" y="9051"/>
                </a:cubicBezTo>
                <a:cubicBezTo>
                  <a:pt x="17855" y="9073"/>
                  <a:pt x="17878" y="9090"/>
                  <a:pt x="17902" y="9090"/>
                </a:cubicBezTo>
                <a:cubicBezTo>
                  <a:pt x="17906" y="9090"/>
                  <a:pt x="17911" y="9090"/>
                  <a:pt x="17916" y="9088"/>
                </a:cubicBezTo>
                <a:cubicBezTo>
                  <a:pt x="17932" y="9082"/>
                  <a:pt x="17946" y="9077"/>
                  <a:pt x="17960" y="9072"/>
                </a:cubicBezTo>
                <a:cubicBezTo>
                  <a:pt x="17988" y="9063"/>
                  <a:pt x="18005" y="9036"/>
                  <a:pt x="17997" y="9007"/>
                </a:cubicBezTo>
                <a:cubicBezTo>
                  <a:pt x="17991" y="8986"/>
                  <a:pt x="17969" y="8968"/>
                  <a:pt x="17947" y="8968"/>
                </a:cubicBezTo>
                <a:close/>
                <a:moveTo>
                  <a:pt x="21973" y="8893"/>
                </a:moveTo>
                <a:cubicBezTo>
                  <a:pt x="21965" y="8893"/>
                  <a:pt x="21957" y="8896"/>
                  <a:pt x="21951" y="8904"/>
                </a:cubicBezTo>
                <a:cubicBezTo>
                  <a:pt x="21910" y="8946"/>
                  <a:pt x="21868" y="8992"/>
                  <a:pt x="21827" y="9036"/>
                </a:cubicBezTo>
                <a:cubicBezTo>
                  <a:pt x="21803" y="9061"/>
                  <a:pt x="21827" y="9097"/>
                  <a:pt x="21854" y="9097"/>
                </a:cubicBezTo>
                <a:cubicBezTo>
                  <a:pt x="21862" y="9097"/>
                  <a:pt x="21870" y="9094"/>
                  <a:pt x="21877" y="9086"/>
                </a:cubicBezTo>
                <a:cubicBezTo>
                  <a:pt x="21918" y="9042"/>
                  <a:pt x="21960" y="8998"/>
                  <a:pt x="22000" y="8953"/>
                </a:cubicBezTo>
                <a:cubicBezTo>
                  <a:pt x="22024" y="8929"/>
                  <a:pt x="22000" y="8893"/>
                  <a:pt x="21973" y="8893"/>
                </a:cubicBezTo>
                <a:close/>
                <a:moveTo>
                  <a:pt x="3289" y="9049"/>
                </a:moveTo>
                <a:cubicBezTo>
                  <a:pt x="3276" y="9049"/>
                  <a:pt x="3264" y="9066"/>
                  <a:pt x="3276" y="9078"/>
                </a:cubicBezTo>
                <a:lnTo>
                  <a:pt x="3292" y="9094"/>
                </a:lnTo>
                <a:cubicBezTo>
                  <a:pt x="3295" y="9098"/>
                  <a:pt x="3299" y="9099"/>
                  <a:pt x="3303" y="9099"/>
                </a:cubicBezTo>
                <a:cubicBezTo>
                  <a:pt x="3316" y="9099"/>
                  <a:pt x="3328" y="9082"/>
                  <a:pt x="3316" y="9070"/>
                </a:cubicBezTo>
                <a:lnTo>
                  <a:pt x="3300" y="9054"/>
                </a:lnTo>
                <a:cubicBezTo>
                  <a:pt x="3297" y="9051"/>
                  <a:pt x="3293" y="9049"/>
                  <a:pt x="3289" y="9049"/>
                </a:cubicBezTo>
                <a:close/>
                <a:moveTo>
                  <a:pt x="9576" y="8968"/>
                </a:moveTo>
                <a:cubicBezTo>
                  <a:pt x="9557" y="8968"/>
                  <a:pt x="9537" y="8977"/>
                  <a:pt x="9528" y="8995"/>
                </a:cubicBezTo>
                <a:cubicBezTo>
                  <a:pt x="9523" y="9005"/>
                  <a:pt x="9518" y="9015"/>
                  <a:pt x="9512" y="9025"/>
                </a:cubicBezTo>
                <a:cubicBezTo>
                  <a:pt x="9500" y="9051"/>
                  <a:pt x="9505" y="9083"/>
                  <a:pt x="9532" y="9098"/>
                </a:cubicBezTo>
                <a:cubicBezTo>
                  <a:pt x="9540" y="9103"/>
                  <a:pt x="9550" y="9106"/>
                  <a:pt x="9559" y="9106"/>
                </a:cubicBezTo>
                <a:cubicBezTo>
                  <a:pt x="9578" y="9106"/>
                  <a:pt x="9597" y="9096"/>
                  <a:pt x="9606" y="9078"/>
                </a:cubicBezTo>
                <a:cubicBezTo>
                  <a:pt x="9611" y="9068"/>
                  <a:pt x="9616" y="9060"/>
                  <a:pt x="9621" y="9049"/>
                </a:cubicBezTo>
                <a:cubicBezTo>
                  <a:pt x="9633" y="9023"/>
                  <a:pt x="9628" y="8989"/>
                  <a:pt x="9601" y="8975"/>
                </a:cubicBezTo>
                <a:cubicBezTo>
                  <a:pt x="9594" y="8970"/>
                  <a:pt x="9585" y="8968"/>
                  <a:pt x="9576" y="8968"/>
                </a:cubicBezTo>
                <a:close/>
                <a:moveTo>
                  <a:pt x="21208" y="9041"/>
                </a:moveTo>
                <a:cubicBezTo>
                  <a:pt x="21162" y="9041"/>
                  <a:pt x="21162" y="9112"/>
                  <a:pt x="21208" y="9112"/>
                </a:cubicBezTo>
                <a:cubicBezTo>
                  <a:pt x="21208" y="9112"/>
                  <a:pt x="21208" y="9112"/>
                  <a:pt x="21209" y="9112"/>
                </a:cubicBezTo>
                <a:cubicBezTo>
                  <a:pt x="21254" y="9112"/>
                  <a:pt x="21254" y="9041"/>
                  <a:pt x="21208" y="9041"/>
                </a:cubicBezTo>
                <a:close/>
                <a:moveTo>
                  <a:pt x="1636" y="9042"/>
                </a:moveTo>
                <a:cubicBezTo>
                  <a:pt x="1591" y="9042"/>
                  <a:pt x="1591" y="9113"/>
                  <a:pt x="1637" y="9113"/>
                </a:cubicBezTo>
                <a:lnTo>
                  <a:pt x="1666" y="9113"/>
                </a:lnTo>
                <a:cubicBezTo>
                  <a:pt x="1712" y="9113"/>
                  <a:pt x="1712" y="9042"/>
                  <a:pt x="1666" y="9042"/>
                </a:cubicBezTo>
                <a:lnTo>
                  <a:pt x="1637" y="9042"/>
                </a:lnTo>
                <a:cubicBezTo>
                  <a:pt x="1636" y="9042"/>
                  <a:pt x="1636" y="9042"/>
                  <a:pt x="1636" y="9042"/>
                </a:cubicBezTo>
                <a:close/>
                <a:moveTo>
                  <a:pt x="23702" y="9001"/>
                </a:moveTo>
                <a:cubicBezTo>
                  <a:pt x="23675" y="9001"/>
                  <a:pt x="23649" y="9018"/>
                  <a:pt x="23649" y="9052"/>
                </a:cubicBezTo>
                <a:lnTo>
                  <a:pt x="23649" y="9068"/>
                </a:lnTo>
                <a:cubicBezTo>
                  <a:pt x="23649" y="9103"/>
                  <a:pt x="23676" y="9121"/>
                  <a:pt x="23703" y="9121"/>
                </a:cubicBezTo>
                <a:cubicBezTo>
                  <a:pt x="23730" y="9121"/>
                  <a:pt x="23757" y="9103"/>
                  <a:pt x="23757" y="9068"/>
                </a:cubicBezTo>
                <a:lnTo>
                  <a:pt x="23757" y="9052"/>
                </a:lnTo>
                <a:cubicBezTo>
                  <a:pt x="23756" y="9018"/>
                  <a:pt x="23729" y="9001"/>
                  <a:pt x="23702" y="9001"/>
                </a:cubicBezTo>
                <a:close/>
                <a:moveTo>
                  <a:pt x="8871" y="9029"/>
                </a:moveTo>
                <a:cubicBezTo>
                  <a:pt x="8844" y="9029"/>
                  <a:pt x="8820" y="9065"/>
                  <a:pt x="8845" y="9089"/>
                </a:cubicBezTo>
                <a:cubicBezTo>
                  <a:pt x="8854" y="9099"/>
                  <a:pt x="8865" y="9109"/>
                  <a:pt x="8876" y="9119"/>
                </a:cubicBezTo>
                <a:cubicBezTo>
                  <a:pt x="8883" y="9127"/>
                  <a:pt x="8891" y="9130"/>
                  <a:pt x="8899" y="9130"/>
                </a:cubicBezTo>
                <a:cubicBezTo>
                  <a:pt x="8926" y="9130"/>
                  <a:pt x="8950" y="9094"/>
                  <a:pt x="8925" y="9070"/>
                </a:cubicBezTo>
                <a:lnTo>
                  <a:pt x="8894" y="9040"/>
                </a:lnTo>
                <a:cubicBezTo>
                  <a:pt x="8887" y="9032"/>
                  <a:pt x="8879" y="9029"/>
                  <a:pt x="8871" y="9029"/>
                </a:cubicBezTo>
                <a:close/>
                <a:moveTo>
                  <a:pt x="17467" y="9015"/>
                </a:moveTo>
                <a:cubicBezTo>
                  <a:pt x="17440" y="9015"/>
                  <a:pt x="17413" y="9032"/>
                  <a:pt x="17413" y="9067"/>
                </a:cubicBezTo>
                <a:lnTo>
                  <a:pt x="17413" y="9083"/>
                </a:lnTo>
                <a:cubicBezTo>
                  <a:pt x="17413" y="9117"/>
                  <a:pt x="17440" y="9135"/>
                  <a:pt x="17467" y="9135"/>
                </a:cubicBezTo>
                <a:cubicBezTo>
                  <a:pt x="17494" y="9135"/>
                  <a:pt x="17520" y="9117"/>
                  <a:pt x="17520" y="9083"/>
                </a:cubicBezTo>
                <a:lnTo>
                  <a:pt x="17520" y="9067"/>
                </a:lnTo>
                <a:cubicBezTo>
                  <a:pt x="17520" y="9032"/>
                  <a:pt x="17494" y="9015"/>
                  <a:pt x="17467" y="9015"/>
                </a:cubicBezTo>
                <a:close/>
                <a:moveTo>
                  <a:pt x="22950" y="9061"/>
                </a:moveTo>
                <a:cubicBezTo>
                  <a:pt x="22923" y="9061"/>
                  <a:pt x="22900" y="9096"/>
                  <a:pt x="22925" y="9120"/>
                </a:cubicBezTo>
                <a:lnTo>
                  <a:pt x="22941" y="9136"/>
                </a:lnTo>
                <a:cubicBezTo>
                  <a:pt x="22948" y="9144"/>
                  <a:pt x="22957" y="9147"/>
                  <a:pt x="22965" y="9147"/>
                </a:cubicBezTo>
                <a:cubicBezTo>
                  <a:pt x="22992" y="9147"/>
                  <a:pt x="23015" y="9112"/>
                  <a:pt x="22990" y="9087"/>
                </a:cubicBezTo>
                <a:lnTo>
                  <a:pt x="22974" y="9071"/>
                </a:lnTo>
                <a:cubicBezTo>
                  <a:pt x="22967" y="9064"/>
                  <a:pt x="22958" y="9061"/>
                  <a:pt x="22950" y="9061"/>
                </a:cubicBezTo>
                <a:close/>
                <a:moveTo>
                  <a:pt x="15107" y="9099"/>
                </a:moveTo>
                <a:cubicBezTo>
                  <a:pt x="15099" y="9099"/>
                  <a:pt x="15091" y="9103"/>
                  <a:pt x="15084" y="9110"/>
                </a:cubicBezTo>
                <a:lnTo>
                  <a:pt x="15068" y="9126"/>
                </a:lnTo>
                <a:cubicBezTo>
                  <a:pt x="15043" y="9151"/>
                  <a:pt x="15067" y="9187"/>
                  <a:pt x="15094" y="9187"/>
                </a:cubicBezTo>
                <a:cubicBezTo>
                  <a:pt x="15102" y="9187"/>
                  <a:pt x="15110" y="9183"/>
                  <a:pt x="15117" y="9176"/>
                </a:cubicBezTo>
                <a:lnTo>
                  <a:pt x="15133" y="9160"/>
                </a:lnTo>
                <a:cubicBezTo>
                  <a:pt x="15159" y="9135"/>
                  <a:pt x="15134" y="9099"/>
                  <a:pt x="15107" y="9099"/>
                </a:cubicBezTo>
                <a:close/>
                <a:moveTo>
                  <a:pt x="6849" y="9116"/>
                </a:moveTo>
                <a:cubicBezTo>
                  <a:pt x="6832" y="9116"/>
                  <a:pt x="6814" y="9128"/>
                  <a:pt x="6814" y="9151"/>
                </a:cubicBezTo>
                <a:lnTo>
                  <a:pt x="6814" y="9166"/>
                </a:lnTo>
                <a:cubicBezTo>
                  <a:pt x="6813" y="9189"/>
                  <a:pt x="6831" y="9201"/>
                  <a:pt x="6849" y="9201"/>
                </a:cubicBezTo>
                <a:cubicBezTo>
                  <a:pt x="6867" y="9201"/>
                  <a:pt x="6885" y="9189"/>
                  <a:pt x="6885" y="9166"/>
                </a:cubicBezTo>
                <a:lnTo>
                  <a:pt x="6885" y="9151"/>
                </a:lnTo>
                <a:cubicBezTo>
                  <a:pt x="6885" y="9128"/>
                  <a:pt x="6867" y="9116"/>
                  <a:pt x="6849" y="9116"/>
                </a:cubicBezTo>
                <a:close/>
                <a:moveTo>
                  <a:pt x="2161" y="9105"/>
                </a:moveTo>
                <a:cubicBezTo>
                  <a:pt x="2144" y="9105"/>
                  <a:pt x="2126" y="9116"/>
                  <a:pt x="2126" y="9139"/>
                </a:cubicBezTo>
                <a:lnTo>
                  <a:pt x="2126" y="9170"/>
                </a:lnTo>
                <a:cubicBezTo>
                  <a:pt x="2126" y="9192"/>
                  <a:pt x="2144" y="9203"/>
                  <a:pt x="2161" y="9203"/>
                </a:cubicBezTo>
                <a:cubicBezTo>
                  <a:pt x="2179" y="9203"/>
                  <a:pt x="2197" y="9192"/>
                  <a:pt x="2197" y="9170"/>
                </a:cubicBezTo>
                <a:lnTo>
                  <a:pt x="2197" y="9139"/>
                </a:lnTo>
                <a:cubicBezTo>
                  <a:pt x="2197" y="9116"/>
                  <a:pt x="2179" y="9105"/>
                  <a:pt x="2161" y="9105"/>
                </a:cubicBezTo>
                <a:close/>
                <a:moveTo>
                  <a:pt x="296" y="9093"/>
                </a:moveTo>
                <a:cubicBezTo>
                  <a:pt x="284" y="9093"/>
                  <a:pt x="272" y="9098"/>
                  <a:pt x="261" y="9109"/>
                </a:cubicBezTo>
                <a:lnTo>
                  <a:pt x="245" y="9125"/>
                </a:lnTo>
                <a:cubicBezTo>
                  <a:pt x="208" y="9163"/>
                  <a:pt x="245" y="9217"/>
                  <a:pt x="285" y="9217"/>
                </a:cubicBezTo>
                <a:cubicBezTo>
                  <a:pt x="297" y="9217"/>
                  <a:pt x="309" y="9212"/>
                  <a:pt x="320" y="9201"/>
                </a:cubicBezTo>
                <a:lnTo>
                  <a:pt x="336" y="9185"/>
                </a:lnTo>
                <a:cubicBezTo>
                  <a:pt x="374" y="9147"/>
                  <a:pt x="337" y="9093"/>
                  <a:pt x="296" y="9093"/>
                </a:cubicBezTo>
                <a:close/>
                <a:moveTo>
                  <a:pt x="20726" y="9112"/>
                </a:moveTo>
                <a:cubicBezTo>
                  <a:pt x="20658" y="9113"/>
                  <a:pt x="20658" y="9219"/>
                  <a:pt x="20726" y="9219"/>
                </a:cubicBezTo>
                <a:cubicBezTo>
                  <a:pt x="20795" y="9219"/>
                  <a:pt x="20795" y="9112"/>
                  <a:pt x="20726" y="9112"/>
                </a:cubicBezTo>
                <a:close/>
                <a:moveTo>
                  <a:pt x="18594" y="9154"/>
                </a:moveTo>
                <a:cubicBezTo>
                  <a:pt x="18548" y="9154"/>
                  <a:pt x="18548" y="9224"/>
                  <a:pt x="18594" y="9224"/>
                </a:cubicBezTo>
                <a:lnTo>
                  <a:pt x="18624" y="9224"/>
                </a:lnTo>
                <a:cubicBezTo>
                  <a:pt x="18625" y="9224"/>
                  <a:pt x="18625" y="9224"/>
                  <a:pt x="18625" y="9224"/>
                </a:cubicBezTo>
                <a:cubicBezTo>
                  <a:pt x="18668" y="9224"/>
                  <a:pt x="18670" y="9154"/>
                  <a:pt x="18624" y="9154"/>
                </a:cubicBezTo>
                <a:close/>
                <a:moveTo>
                  <a:pt x="13210" y="9161"/>
                </a:moveTo>
                <a:cubicBezTo>
                  <a:pt x="13165" y="9161"/>
                  <a:pt x="13165" y="9232"/>
                  <a:pt x="13210" y="9232"/>
                </a:cubicBezTo>
                <a:cubicBezTo>
                  <a:pt x="13257" y="9232"/>
                  <a:pt x="13257" y="9161"/>
                  <a:pt x="13210" y="9161"/>
                </a:cubicBezTo>
                <a:close/>
                <a:moveTo>
                  <a:pt x="15496" y="9146"/>
                </a:moveTo>
                <a:cubicBezTo>
                  <a:pt x="15485" y="9146"/>
                  <a:pt x="15475" y="9151"/>
                  <a:pt x="15468" y="9164"/>
                </a:cubicBezTo>
                <a:cubicBezTo>
                  <a:pt x="15463" y="9175"/>
                  <a:pt x="15458" y="9183"/>
                  <a:pt x="15452" y="9194"/>
                </a:cubicBezTo>
                <a:cubicBezTo>
                  <a:pt x="15438" y="9221"/>
                  <a:pt x="15463" y="9247"/>
                  <a:pt x="15487" y="9247"/>
                </a:cubicBezTo>
                <a:cubicBezTo>
                  <a:pt x="15497" y="9247"/>
                  <a:pt x="15508" y="9242"/>
                  <a:pt x="15514" y="9229"/>
                </a:cubicBezTo>
                <a:cubicBezTo>
                  <a:pt x="15519" y="9219"/>
                  <a:pt x="15525" y="9209"/>
                  <a:pt x="15530" y="9199"/>
                </a:cubicBezTo>
                <a:cubicBezTo>
                  <a:pt x="15544" y="9171"/>
                  <a:pt x="15520" y="9146"/>
                  <a:pt x="15496" y="9146"/>
                </a:cubicBezTo>
                <a:close/>
                <a:moveTo>
                  <a:pt x="13707" y="9144"/>
                </a:moveTo>
                <a:cubicBezTo>
                  <a:pt x="13638" y="9144"/>
                  <a:pt x="13638" y="9251"/>
                  <a:pt x="13707" y="9251"/>
                </a:cubicBezTo>
                <a:cubicBezTo>
                  <a:pt x="13775" y="9251"/>
                  <a:pt x="13776" y="9144"/>
                  <a:pt x="13707" y="9144"/>
                </a:cubicBezTo>
                <a:close/>
                <a:moveTo>
                  <a:pt x="2551" y="9226"/>
                </a:moveTo>
                <a:cubicBezTo>
                  <a:pt x="2542" y="9226"/>
                  <a:pt x="2533" y="9232"/>
                  <a:pt x="2533" y="9244"/>
                </a:cubicBezTo>
                <a:lnTo>
                  <a:pt x="2533" y="9260"/>
                </a:lnTo>
                <a:cubicBezTo>
                  <a:pt x="2533" y="9271"/>
                  <a:pt x="2542" y="9277"/>
                  <a:pt x="2551" y="9277"/>
                </a:cubicBezTo>
                <a:cubicBezTo>
                  <a:pt x="2560" y="9277"/>
                  <a:pt x="2569" y="9271"/>
                  <a:pt x="2569" y="9260"/>
                </a:cubicBezTo>
                <a:lnTo>
                  <a:pt x="2569" y="9244"/>
                </a:lnTo>
                <a:cubicBezTo>
                  <a:pt x="2569" y="9232"/>
                  <a:pt x="2560" y="9226"/>
                  <a:pt x="2551" y="9226"/>
                </a:cubicBezTo>
                <a:close/>
                <a:moveTo>
                  <a:pt x="12581" y="9172"/>
                </a:moveTo>
                <a:cubicBezTo>
                  <a:pt x="12512" y="9172"/>
                  <a:pt x="12512" y="9280"/>
                  <a:pt x="12581" y="9280"/>
                </a:cubicBezTo>
                <a:cubicBezTo>
                  <a:pt x="12649" y="9280"/>
                  <a:pt x="12649" y="9172"/>
                  <a:pt x="12581" y="9172"/>
                </a:cubicBezTo>
                <a:close/>
                <a:moveTo>
                  <a:pt x="18232" y="9214"/>
                </a:moveTo>
                <a:cubicBezTo>
                  <a:pt x="18187" y="9214"/>
                  <a:pt x="18187" y="9285"/>
                  <a:pt x="18233" y="9285"/>
                </a:cubicBezTo>
                <a:cubicBezTo>
                  <a:pt x="18279" y="9285"/>
                  <a:pt x="18279" y="9214"/>
                  <a:pt x="18233" y="9214"/>
                </a:cubicBezTo>
                <a:cubicBezTo>
                  <a:pt x="18232" y="9214"/>
                  <a:pt x="18232" y="9214"/>
                  <a:pt x="18232" y="9214"/>
                </a:cubicBezTo>
                <a:close/>
                <a:moveTo>
                  <a:pt x="11273" y="9185"/>
                </a:moveTo>
                <a:cubicBezTo>
                  <a:pt x="11267" y="9185"/>
                  <a:pt x="11261" y="9186"/>
                  <a:pt x="11255" y="9191"/>
                </a:cubicBezTo>
                <a:cubicBezTo>
                  <a:pt x="11239" y="9201"/>
                  <a:pt x="11224" y="9209"/>
                  <a:pt x="11210" y="9220"/>
                </a:cubicBezTo>
                <a:cubicBezTo>
                  <a:pt x="11178" y="9241"/>
                  <a:pt x="11198" y="9288"/>
                  <a:pt x="11227" y="9288"/>
                </a:cubicBezTo>
                <a:cubicBezTo>
                  <a:pt x="11233" y="9288"/>
                  <a:pt x="11239" y="9286"/>
                  <a:pt x="11245" y="9282"/>
                </a:cubicBezTo>
                <a:cubicBezTo>
                  <a:pt x="11261" y="9271"/>
                  <a:pt x="11276" y="9262"/>
                  <a:pt x="11290" y="9251"/>
                </a:cubicBezTo>
                <a:cubicBezTo>
                  <a:pt x="11322" y="9231"/>
                  <a:pt x="11302" y="9185"/>
                  <a:pt x="11273" y="9185"/>
                </a:cubicBezTo>
                <a:close/>
                <a:moveTo>
                  <a:pt x="22350" y="9210"/>
                </a:moveTo>
                <a:cubicBezTo>
                  <a:pt x="22344" y="9210"/>
                  <a:pt x="22339" y="9212"/>
                  <a:pt x="22333" y="9215"/>
                </a:cubicBezTo>
                <a:cubicBezTo>
                  <a:pt x="22322" y="9220"/>
                  <a:pt x="22313" y="9225"/>
                  <a:pt x="22303" y="9230"/>
                </a:cubicBezTo>
                <a:cubicBezTo>
                  <a:pt x="22266" y="9248"/>
                  <a:pt x="22289" y="9296"/>
                  <a:pt x="22322" y="9296"/>
                </a:cubicBezTo>
                <a:cubicBezTo>
                  <a:pt x="22327" y="9296"/>
                  <a:pt x="22333" y="9295"/>
                  <a:pt x="22338" y="9292"/>
                </a:cubicBezTo>
                <a:cubicBezTo>
                  <a:pt x="22349" y="9287"/>
                  <a:pt x="22358" y="9282"/>
                  <a:pt x="22369" y="9276"/>
                </a:cubicBezTo>
                <a:cubicBezTo>
                  <a:pt x="22403" y="9258"/>
                  <a:pt x="22382" y="9210"/>
                  <a:pt x="22350" y="9210"/>
                </a:cubicBezTo>
                <a:close/>
                <a:moveTo>
                  <a:pt x="8354" y="9212"/>
                </a:moveTo>
                <a:cubicBezTo>
                  <a:pt x="8350" y="9212"/>
                  <a:pt x="8346" y="9212"/>
                  <a:pt x="8342" y="9214"/>
                </a:cubicBezTo>
                <a:cubicBezTo>
                  <a:pt x="8327" y="9219"/>
                  <a:pt x="8312" y="9224"/>
                  <a:pt x="8297" y="9229"/>
                </a:cubicBezTo>
                <a:cubicBezTo>
                  <a:pt x="8258" y="9243"/>
                  <a:pt x="8269" y="9299"/>
                  <a:pt x="8304" y="9299"/>
                </a:cubicBezTo>
                <a:cubicBezTo>
                  <a:pt x="8308" y="9299"/>
                  <a:pt x="8312" y="9299"/>
                  <a:pt x="8316" y="9297"/>
                </a:cubicBezTo>
                <a:cubicBezTo>
                  <a:pt x="8332" y="9292"/>
                  <a:pt x="8346" y="9287"/>
                  <a:pt x="8360" y="9282"/>
                </a:cubicBezTo>
                <a:cubicBezTo>
                  <a:pt x="8400" y="9270"/>
                  <a:pt x="8389" y="9212"/>
                  <a:pt x="8354" y="9212"/>
                </a:cubicBezTo>
                <a:close/>
                <a:moveTo>
                  <a:pt x="10703" y="9152"/>
                </a:moveTo>
                <a:cubicBezTo>
                  <a:pt x="10698" y="9152"/>
                  <a:pt x="10693" y="9152"/>
                  <a:pt x="10688" y="9154"/>
                </a:cubicBezTo>
                <a:cubicBezTo>
                  <a:pt x="10662" y="9161"/>
                  <a:pt x="10642" y="9192"/>
                  <a:pt x="10651" y="9219"/>
                </a:cubicBezTo>
                <a:cubicBezTo>
                  <a:pt x="10656" y="9235"/>
                  <a:pt x="10662" y="9249"/>
                  <a:pt x="10665" y="9264"/>
                </a:cubicBezTo>
                <a:cubicBezTo>
                  <a:pt x="10673" y="9287"/>
                  <a:pt x="10693" y="9302"/>
                  <a:pt x="10717" y="9302"/>
                </a:cubicBezTo>
                <a:cubicBezTo>
                  <a:pt x="10722" y="9302"/>
                  <a:pt x="10726" y="9302"/>
                  <a:pt x="10731" y="9301"/>
                </a:cubicBezTo>
                <a:cubicBezTo>
                  <a:pt x="10757" y="9292"/>
                  <a:pt x="10777" y="9262"/>
                  <a:pt x="10767" y="9235"/>
                </a:cubicBezTo>
                <a:cubicBezTo>
                  <a:pt x="10762" y="9219"/>
                  <a:pt x="10757" y="9204"/>
                  <a:pt x="10753" y="9191"/>
                </a:cubicBezTo>
                <a:cubicBezTo>
                  <a:pt x="10745" y="9167"/>
                  <a:pt x="10725" y="9152"/>
                  <a:pt x="10703" y="9152"/>
                </a:cubicBezTo>
                <a:close/>
                <a:moveTo>
                  <a:pt x="14369" y="9206"/>
                </a:moveTo>
                <a:cubicBezTo>
                  <a:pt x="14328" y="9206"/>
                  <a:pt x="14292" y="9259"/>
                  <a:pt x="14329" y="9296"/>
                </a:cubicBezTo>
                <a:lnTo>
                  <a:pt x="14345" y="9312"/>
                </a:lnTo>
                <a:cubicBezTo>
                  <a:pt x="14356" y="9323"/>
                  <a:pt x="14369" y="9328"/>
                  <a:pt x="14381" y="9328"/>
                </a:cubicBezTo>
                <a:cubicBezTo>
                  <a:pt x="14422" y="9328"/>
                  <a:pt x="14458" y="9275"/>
                  <a:pt x="14420" y="9238"/>
                </a:cubicBezTo>
                <a:lnTo>
                  <a:pt x="14405" y="9222"/>
                </a:lnTo>
                <a:cubicBezTo>
                  <a:pt x="14394" y="9211"/>
                  <a:pt x="14381" y="9206"/>
                  <a:pt x="14369" y="9206"/>
                </a:cubicBezTo>
                <a:close/>
                <a:moveTo>
                  <a:pt x="6297" y="9175"/>
                </a:moveTo>
                <a:cubicBezTo>
                  <a:pt x="6279" y="9175"/>
                  <a:pt x="6263" y="9186"/>
                  <a:pt x="6264" y="9208"/>
                </a:cubicBezTo>
                <a:cubicBezTo>
                  <a:pt x="6266" y="9251"/>
                  <a:pt x="6286" y="9293"/>
                  <a:pt x="6320" y="9324"/>
                </a:cubicBezTo>
                <a:cubicBezTo>
                  <a:pt x="6328" y="9330"/>
                  <a:pt x="6338" y="9333"/>
                  <a:pt x="6347" y="9333"/>
                </a:cubicBezTo>
                <a:cubicBezTo>
                  <a:pt x="6355" y="9333"/>
                  <a:pt x="6363" y="9331"/>
                  <a:pt x="6370" y="9324"/>
                </a:cubicBezTo>
                <a:cubicBezTo>
                  <a:pt x="6383" y="9311"/>
                  <a:pt x="6385" y="9286"/>
                  <a:pt x="6370" y="9274"/>
                </a:cubicBezTo>
                <a:cubicBezTo>
                  <a:pt x="6349" y="9257"/>
                  <a:pt x="6336" y="9236"/>
                  <a:pt x="6335" y="9208"/>
                </a:cubicBezTo>
                <a:cubicBezTo>
                  <a:pt x="6333" y="9186"/>
                  <a:pt x="6315" y="9175"/>
                  <a:pt x="6297" y="9175"/>
                </a:cubicBezTo>
                <a:close/>
                <a:moveTo>
                  <a:pt x="5468" y="9246"/>
                </a:moveTo>
                <a:cubicBezTo>
                  <a:pt x="5456" y="9246"/>
                  <a:pt x="5443" y="9254"/>
                  <a:pt x="5436" y="9265"/>
                </a:cubicBezTo>
                <a:cubicBezTo>
                  <a:pt x="5426" y="9283"/>
                  <a:pt x="5434" y="9302"/>
                  <a:pt x="5450" y="9313"/>
                </a:cubicBezTo>
                <a:cubicBezTo>
                  <a:pt x="5469" y="9329"/>
                  <a:pt x="5489" y="9344"/>
                  <a:pt x="5510" y="9358"/>
                </a:cubicBezTo>
                <a:cubicBezTo>
                  <a:pt x="5514" y="9361"/>
                  <a:pt x="5519" y="9363"/>
                  <a:pt x="5525" y="9363"/>
                </a:cubicBezTo>
                <a:cubicBezTo>
                  <a:pt x="5537" y="9363"/>
                  <a:pt x="5551" y="9355"/>
                  <a:pt x="5558" y="9345"/>
                </a:cubicBezTo>
                <a:cubicBezTo>
                  <a:pt x="5568" y="9327"/>
                  <a:pt x="5561" y="9308"/>
                  <a:pt x="5545" y="9296"/>
                </a:cubicBezTo>
                <a:cubicBezTo>
                  <a:pt x="5525" y="9281"/>
                  <a:pt x="5505" y="9266"/>
                  <a:pt x="5484" y="9251"/>
                </a:cubicBezTo>
                <a:cubicBezTo>
                  <a:pt x="5480" y="9248"/>
                  <a:pt x="5474" y="9246"/>
                  <a:pt x="5468" y="9246"/>
                </a:cubicBezTo>
                <a:close/>
                <a:moveTo>
                  <a:pt x="9530" y="9240"/>
                </a:moveTo>
                <a:cubicBezTo>
                  <a:pt x="9503" y="9240"/>
                  <a:pt x="9476" y="9258"/>
                  <a:pt x="9476" y="9292"/>
                </a:cubicBezTo>
                <a:lnTo>
                  <a:pt x="9476" y="9323"/>
                </a:lnTo>
                <a:cubicBezTo>
                  <a:pt x="9476" y="9357"/>
                  <a:pt x="9503" y="9374"/>
                  <a:pt x="9530" y="9374"/>
                </a:cubicBezTo>
                <a:cubicBezTo>
                  <a:pt x="9557" y="9374"/>
                  <a:pt x="9584" y="9357"/>
                  <a:pt x="9584" y="9323"/>
                </a:cubicBezTo>
                <a:lnTo>
                  <a:pt x="9584" y="9292"/>
                </a:lnTo>
                <a:cubicBezTo>
                  <a:pt x="9584" y="9258"/>
                  <a:pt x="9557" y="9240"/>
                  <a:pt x="9530" y="9240"/>
                </a:cubicBezTo>
                <a:close/>
                <a:moveTo>
                  <a:pt x="7042" y="9312"/>
                </a:moveTo>
                <a:cubicBezTo>
                  <a:pt x="6997" y="9312"/>
                  <a:pt x="6998" y="9382"/>
                  <a:pt x="7043" y="9382"/>
                </a:cubicBezTo>
                <a:lnTo>
                  <a:pt x="7074" y="9382"/>
                </a:lnTo>
                <a:cubicBezTo>
                  <a:pt x="7119" y="9382"/>
                  <a:pt x="7119" y="9312"/>
                  <a:pt x="7074" y="9312"/>
                </a:cubicBezTo>
                <a:lnTo>
                  <a:pt x="7043" y="9312"/>
                </a:lnTo>
                <a:cubicBezTo>
                  <a:pt x="7043" y="9312"/>
                  <a:pt x="7043" y="9312"/>
                  <a:pt x="7042" y="9312"/>
                </a:cubicBezTo>
                <a:close/>
                <a:moveTo>
                  <a:pt x="16939" y="9377"/>
                </a:moveTo>
                <a:cubicBezTo>
                  <a:pt x="16916" y="9377"/>
                  <a:pt x="16916" y="9413"/>
                  <a:pt x="16939" y="9413"/>
                </a:cubicBezTo>
                <a:lnTo>
                  <a:pt x="16955" y="9413"/>
                </a:lnTo>
                <a:cubicBezTo>
                  <a:pt x="16979" y="9413"/>
                  <a:pt x="16979" y="9377"/>
                  <a:pt x="16955" y="9377"/>
                </a:cubicBezTo>
                <a:close/>
                <a:moveTo>
                  <a:pt x="6072" y="9353"/>
                </a:moveTo>
                <a:cubicBezTo>
                  <a:pt x="6029" y="9353"/>
                  <a:pt x="6029" y="9423"/>
                  <a:pt x="6074" y="9423"/>
                </a:cubicBezTo>
                <a:cubicBezTo>
                  <a:pt x="6120" y="9423"/>
                  <a:pt x="6120" y="9353"/>
                  <a:pt x="6074" y="9353"/>
                </a:cubicBezTo>
                <a:cubicBezTo>
                  <a:pt x="6074" y="9353"/>
                  <a:pt x="6073" y="9353"/>
                  <a:pt x="6072" y="9353"/>
                </a:cubicBezTo>
                <a:close/>
                <a:moveTo>
                  <a:pt x="5519" y="9366"/>
                </a:moveTo>
                <a:cubicBezTo>
                  <a:pt x="5473" y="9366"/>
                  <a:pt x="5473" y="9437"/>
                  <a:pt x="5519" y="9437"/>
                </a:cubicBezTo>
                <a:cubicBezTo>
                  <a:pt x="5565" y="9437"/>
                  <a:pt x="5565" y="9366"/>
                  <a:pt x="5519" y="9366"/>
                </a:cubicBezTo>
                <a:close/>
                <a:moveTo>
                  <a:pt x="16491" y="9389"/>
                </a:moveTo>
                <a:cubicBezTo>
                  <a:pt x="16478" y="9389"/>
                  <a:pt x="16467" y="9407"/>
                  <a:pt x="16478" y="9420"/>
                </a:cubicBezTo>
                <a:cubicBezTo>
                  <a:pt x="16487" y="9431"/>
                  <a:pt x="16499" y="9437"/>
                  <a:pt x="16513" y="9437"/>
                </a:cubicBezTo>
                <a:cubicBezTo>
                  <a:pt x="16525" y="9437"/>
                  <a:pt x="16537" y="9432"/>
                  <a:pt x="16546" y="9422"/>
                </a:cubicBezTo>
                <a:cubicBezTo>
                  <a:pt x="16558" y="9409"/>
                  <a:pt x="16546" y="9391"/>
                  <a:pt x="16533" y="9391"/>
                </a:cubicBezTo>
                <a:cubicBezTo>
                  <a:pt x="16529" y="9391"/>
                  <a:pt x="16525" y="9393"/>
                  <a:pt x="16521" y="9397"/>
                </a:cubicBezTo>
                <a:cubicBezTo>
                  <a:pt x="16518" y="9400"/>
                  <a:pt x="16515" y="9401"/>
                  <a:pt x="16512" y="9401"/>
                </a:cubicBezTo>
                <a:cubicBezTo>
                  <a:pt x="16509" y="9401"/>
                  <a:pt x="16506" y="9399"/>
                  <a:pt x="16503" y="9396"/>
                </a:cubicBezTo>
                <a:cubicBezTo>
                  <a:pt x="16499" y="9391"/>
                  <a:pt x="16495" y="9389"/>
                  <a:pt x="16491" y="9389"/>
                </a:cubicBezTo>
                <a:close/>
                <a:moveTo>
                  <a:pt x="19406" y="9380"/>
                </a:moveTo>
                <a:cubicBezTo>
                  <a:pt x="19374" y="9380"/>
                  <a:pt x="19351" y="9427"/>
                  <a:pt x="19388" y="9445"/>
                </a:cubicBezTo>
                <a:cubicBezTo>
                  <a:pt x="19399" y="9450"/>
                  <a:pt x="19407" y="9456"/>
                  <a:pt x="19417" y="9461"/>
                </a:cubicBezTo>
                <a:cubicBezTo>
                  <a:pt x="19423" y="9464"/>
                  <a:pt x="19429" y="9465"/>
                  <a:pt x="19434" y="9465"/>
                </a:cubicBezTo>
                <a:cubicBezTo>
                  <a:pt x="19466" y="9465"/>
                  <a:pt x="19488" y="9418"/>
                  <a:pt x="19453" y="9400"/>
                </a:cubicBezTo>
                <a:cubicBezTo>
                  <a:pt x="19443" y="9395"/>
                  <a:pt x="19433" y="9390"/>
                  <a:pt x="19423" y="9384"/>
                </a:cubicBezTo>
                <a:cubicBezTo>
                  <a:pt x="19417" y="9381"/>
                  <a:pt x="19411" y="9380"/>
                  <a:pt x="19406" y="9380"/>
                </a:cubicBezTo>
                <a:close/>
                <a:moveTo>
                  <a:pt x="822" y="9353"/>
                </a:moveTo>
                <a:cubicBezTo>
                  <a:pt x="804" y="9353"/>
                  <a:pt x="786" y="9362"/>
                  <a:pt x="775" y="9379"/>
                </a:cubicBezTo>
                <a:cubicBezTo>
                  <a:pt x="763" y="9403"/>
                  <a:pt x="769" y="9439"/>
                  <a:pt x="795" y="9452"/>
                </a:cubicBezTo>
                <a:cubicBezTo>
                  <a:pt x="806" y="9458"/>
                  <a:pt x="815" y="9463"/>
                  <a:pt x="826" y="9468"/>
                </a:cubicBezTo>
                <a:cubicBezTo>
                  <a:pt x="834" y="9472"/>
                  <a:pt x="844" y="9474"/>
                  <a:pt x="853" y="9474"/>
                </a:cubicBezTo>
                <a:cubicBezTo>
                  <a:pt x="871" y="9474"/>
                  <a:pt x="889" y="9466"/>
                  <a:pt x="899" y="9448"/>
                </a:cubicBezTo>
                <a:cubicBezTo>
                  <a:pt x="914" y="9424"/>
                  <a:pt x="905" y="9388"/>
                  <a:pt x="879" y="9375"/>
                </a:cubicBezTo>
                <a:cubicBezTo>
                  <a:pt x="869" y="9370"/>
                  <a:pt x="859" y="9364"/>
                  <a:pt x="849" y="9359"/>
                </a:cubicBezTo>
                <a:cubicBezTo>
                  <a:pt x="840" y="9355"/>
                  <a:pt x="831" y="9353"/>
                  <a:pt x="822" y="9353"/>
                </a:cubicBezTo>
                <a:close/>
                <a:moveTo>
                  <a:pt x="10446" y="9394"/>
                </a:moveTo>
                <a:cubicBezTo>
                  <a:pt x="10429" y="9394"/>
                  <a:pt x="10411" y="9405"/>
                  <a:pt x="10411" y="9428"/>
                </a:cubicBezTo>
                <a:lnTo>
                  <a:pt x="10411" y="9444"/>
                </a:lnTo>
                <a:cubicBezTo>
                  <a:pt x="10411" y="9467"/>
                  <a:pt x="10429" y="9479"/>
                  <a:pt x="10446" y="9479"/>
                </a:cubicBezTo>
                <a:cubicBezTo>
                  <a:pt x="10464" y="9479"/>
                  <a:pt x="10481" y="9467"/>
                  <a:pt x="10481" y="9444"/>
                </a:cubicBezTo>
                <a:lnTo>
                  <a:pt x="10481" y="9428"/>
                </a:lnTo>
                <a:cubicBezTo>
                  <a:pt x="10481" y="9405"/>
                  <a:pt x="10464" y="9394"/>
                  <a:pt x="10446" y="9394"/>
                </a:cubicBezTo>
                <a:close/>
                <a:moveTo>
                  <a:pt x="7097" y="9418"/>
                </a:moveTo>
                <a:cubicBezTo>
                  <a:pt x="7084" y="9418"/>
                  <a:pt x="7072" y="9436"/>
                  <a:pt x="7084" y="9448"/>
                </a:cubicBezTo>
                <a:lnTo>
                  <a:pt x="7113" y="9479"/>
                </a:lnTo>
                <a:cubicBezTo>
                  <a:pt x="7117" y="9482"/>
                  <a:pt x="7121" y="9484"/>
                  <a:pt x="7125" y="9484"/>
                </a:cubicBezTo>
                <a:cubicBezTo>
                  <a:pt x="7138" y="9484"/>
                  <a:pt x="7151" y="9466"/>
                  <a:pt x="7139" y="9454"/>
                </a:cubicBezTo>
                <a:lnTo>
                  <a:pt x="7108" y="9423"/>
                </a:lnTo>
                <a:cubicBezTo>
                  <a:pt x="7105" y="9420"/>
                  <a:pt x="7101" y="9418"/>
                  <a:pt x="7097" y="9418"/>
                </a:cubicBezTo>
                <a:close/>
                <a:moveTo>
                  <a:pt x="3602" y="9456"/>
                </a:moveTo>
                <a:cubicBezTo>
                  <a:pt x="3580" y="9456"/>
                  <a:pt x="3580" y="9490"/>
                  <a:pt x="3603" y="9491"/>
                </a:cubicBezTo>
                <a:cubicBezTo>
                  <a:pt x="3627" y="9491"/>
                  <a:pt x="3627" y="9456"/>
                  <a:pt x="3603" y="9456"/>
                </a:cubicBezTo>
                <a:cubicBezTo>
                  <a:pt x="3603" y="9456"/>
                  <a:pt x="3602" y="9456"/>
                  <a:pt x="3602" y="9456"/>
                </a:cubicBezTo>
                <a:close/>
                <a:moveTo>
                  <a:pt x="14310" y="9411"/>
                </a:moveTo>
                <a:cubicBezTo>
                  <a:pt x="14241" y="9411"/>
                  <a:pt x="14241" y="9517"/>
                  <a:pt x="14310" y="9517"/>
                </a:cubicBezTo>
                <a:lnTo>
                  <a:pt x="14326" y="9517"/>
                </a:lnTo>
                <a:cubicBezTo>
                  <a:pt x="14394" y="9516"/>
                  <a:pt x="14394" y="9411"/>
                  <a:pt x="14326" y="9411"/>
                </a:cubicBezTo>
                <a:close/>
                <a:moveTo>
                  <a:pt x="20198" y="9368"/>
                </a:moveTo>
                <a:cubicBezTo>
                  <a:pt x="20194" y="9368"/>
                  <a:pt x="20189" y="9368"/>
                  <a:pt x="20184" y="9370"/>
                </a:cubicBezTo>
                <a:cubicBezTo>
                  <a:pt x="20158" y="9377"/>
                  <a:pt x="20137" y="9407"/>
                  <a:pt x="20148" y="9435"/>
                </a:cubicBezTo>
                <a:cubicBezTo>
                  <a:pt x="20153" y="9450"/>
                  <a:pt x="20158" y="9465"/>
                  <a:pt x="20162" y="9480"/>
                </a:cubicBezTo>
                <a:cubicBezTo>
                  <a:pt x="20170" y="9503"/>
                  <a:pt x="20191" y="9518"/>
                  <a:pt x="20215" y="9518"/>
                </a:cubicBezTo>
                <a:cubicBezTo>
                  <a:pt x="20219" y="9518"/>
                  <a:pt x="20224" y="9518"/>
                  <a:pt x="20228" y="9516"/>
                </a:cubicBezTo>
                <a:cubicBezTo>
                  <a:pt x="20254" y="9508"/>
                  <a:pt x="20275" y="9479"/>
                  <a:pt x="20265" y="9450"/>
                </a:cubicBezTo>
                <a:cubicBezTo>
                  <a:pt x="20260" y="9437"/>
                  <a:pt x="20254" y="9421"/>
                  <a:pt x="20249" y="9406"/>
                </a:cubicBezTo>
                <a:cubicBezTo>
                  <a:pt x="20241" y="9384"/>
                  <a:pt x="20221" y="9368"/>
                  <a:pt x="20198" y="9368"/>
                </a:cubicBezTo>
                <a:close/>
                <a:moveTo>
                  <a:pt x="22841" y="9436"/>
                </a:moveTo>
                <a:cubicBezTo>
                  <a:pt x="22831" y="9436"/>
                  <a:pt x="22820" y="9441"/>
                  <a:pt x="22814" y="9454"/>
                </a:cubicBezTo>
                <a:cubicBezTo>
                  <a:pt x="22809" y="9464"/>
                  <a:pt x="22803" y="9473"/>
                  <a:pt x="22798" y="9484"/>
                </a:cubicBezTo>
                <a:cubicBezTo>
                  <a:pt x="22784" y="9511"/>
                  <a:pt x="22808" y="9537"/>
                  <a:pt x="22831" y="9537"/>
                </a:cubicBezTo>
                <a:cubicBezTo>
                  <a:pt x="22842" y="9537"/>
                  <a:pt x="22852" y="9532"/>
                  <a:pt x="22859" y="9518"/>
                </a:cubicBezTo>
                <a:cubicBezTo>
                  <a:pt x="22864" y="9508"/>
                  <a:pt x="22869" y="9500"/>
                  <a:pt x="22875" y="9489"/>
                </a:cubicBezTo>
                <a:cubicBezTo>
                  <a:pt x="22889" y="9462"/>
                  <a:pt x="22865" y="9436"/>
                  <a:pt x="22841" y="9436"/>
                </a:cubicBezTo>
                <a:close/>
                <a:moveTo>
                  <a:pt x="7380" y="9460"/>
                </a:moveTo>
                <a:cubicBezTo>
                  <a:pt x="7372" y="9460"/>
                  <a:pt x="7364" y="9463"/>
                  <a:pt x="7356" y="9470"/>
                </a:cubicBezTo>
                <a:lnTo>
                  <a:pt x="7341" y="9486"/>
                </a:lnTo>
                <a:cubicBezTo>
                  <a:pt x="7315" y="9511"/>
                  <a:pt x="7340" y="9547"/>
                  <a:pt x="7367" y="9547"/>
                </a:cubicBezTo>
                <a:cubicBezTo>
                  <a:pt x="7375" y="9547"/>
                  <a:pt x="7383" y="9544"/>
                  <a:pt x="7390" y="9536"/>
                </a:cubicBezTo>
                <a:lnTo>
                  <a:pt x="7406" y="9521"/>
                </a:lnTo>
                <a:cubicBezTo>
                  <a:pt x="7431" y="9496"/>
                  <a:pt x="7407" y="9460"/>
                  <a:pt x="7380" y="9460"/>
                </a:cubicBezTo>
                <a:close/>
                <a:moveTo>
                  <a:pt x="18608" y="9548"/>
                </a:moveTo>
                <a:cubicBezTo>
                  <a:pt x="18584" y="9548"/>
                  <a:pt x="18584" y="9583"/>
                  <a:pt x="18608" y="9583"/>
                </a:cubicBezTo>
                <a:cubicBezTo>
                  <a:pt x="18631" y="9583"/>
                  <a:pt x="18631" y="9548"/>
                  <a:pt x="18608" y="9548"/>
                </a:cubicBezTo>
                <a:close/>
                <a:moveTo>
                  <a:pt x="24711" y="9523"/>
                </a:moveTo>
                <a:cubicBezTo>
                  <a:pt x="24668" y="9523"/>
                  <a:pt x="24668" y="9592"/>
                  <a:pt x="24712" y="9594"/>
                </a:cubicBezTo>
                <a:cubicBezTo>
                  <a:pt x="24758" y="9594"/>
                  <a:pt x="24758" y="9523"/>
                  <a:pt x="24712" y="9523"/>
                </a:cubicBezTo>
                <a:cubicBezTo>
                  <a:pt x="24712" y="9523"/>
                  <a:pt x="24711" y="9523"/>
                  <a:pt x="24711" y="9523"/>
                </a:cubicBezTo>
                <a:close/>
                <a:moveTo>
                  <a:pt x="7720" y="9480"/>
                </a:moveTo>
                <a:cubicBezTo>
                  <a:pt x="7699" y="9480"/>
                  <a:pt x="7677" y="9497"/>
                  <a:pt x="7682" y="9524"/>
                </a:cubicBezTo>
                <a:lnTo>
                  <a:pt x="7698" y="9599"/>
                </a:lnTo>
                <a:cubicBezTo>
                  <a:pt x="7702" y="9617"/>
                  <a:pt x="7715" y="9624"/>
                  <a:pt x="7729" y="9624"/>
                </a:cubicBezTo>
                <a:cubicBezTo>
                  <a:pt x="7750" y="9624"/>
                  <a:pt x="7772" y="9607"/>
                  <a:pt x="7766" y="9580"/>
                </a:cubicBezTo>
                <a:lnTo>
                  <a:pt x="7750" y="9506"/>
                </a:lnTo>
                <a:cubicBezTo>
                  <a:pt x="7747" y="9487"/>
                  <a:pt x="7734" y="9480"/>
                  <a:pt x="7720" y="9480"/>
                </a:cubicBezTo>
                <a:close/>
                <a:moveTo>
                  <a:pt x="8943" y="9504"/>
                </a:moveTo>
                <a:cubicBezTo>
                  <a:pt x="8938" y="9504"/>
                  <a:pt x="8933" y="9505"/>
                  <a:pt x="8928" y="9507"/>
                </a:cubicBezTo>
                <a:cubicBezTo>
                  <a:pt x="8912" y="9512"/>
                  <a:pt x="8898" y="9517"/>
                  <a:pt x="8883" y="9523"/>
                </a:cubicBezTo>
                <a:cubicBezTo>
                  <a:pt x="8856" y="9532"/>
                  <a:pt x="8839" y="9559"/>
                  <a:pt x="8846" y="9589"/>
                </a:cubicBezTo>
                <a:cubicBezTo>
                  <a:pt x="8851" y="9610"/>
                  <a:pt x="8873" y="9628"/>
                  <a:pt x="8896" y="9628"/>
                </a:cubicBezTo>
                <a:cubicBezTo>
                  <a:pt x="8901" y="9628"/>
                  <a:pt x="8906" y="9627"/>
                  <a:pt x="8911" y="9625"/>
                </a:cubicBezTo>
                <a:cubicBezTo>
                  <a:pt x="8927" y="9620"/>
                  <a:pt x="8942" y="9615"/>
                  <a:pt x="8956" y="9610"/>
                </a:cubicBezTo>
                <a:cubicBezTo>
                  <a:pt x="8983" y="9600"/>
                  <a:pt x="9001" y="9573"/>
                  <a:pt x="8993" y="9544"/>
                </a:cubicBezTo>
                <a:cubicBezTo>
                  <a:pt x="8987" y="9522"/>
                  <a:pt x="8965" y="9504"/>
                  <a:pt x="8943" y="9504"/>
                </a:cubicBezTo>
                <a:close/>
                <a:moveTo>
                  <a:pt x="12970" y="9431"/>
                </a:moveTo>
                <a:cubicBezTo>
                  <a:pt x="12962" y="9431"/>
                  <a:pt x="12954" y="9434"/>
                  <a:pt x="12946" y="9442"/>
                </a:cubicBezTo>
                <a:cubicBezTo>
                  <a:pt x="12906" y="9485"/>
                  <a:pt x="12864" y="9529"/>
                  <a:pt x="12823" y="9574"/>
                </a:cubicBezTo>
                <a:cubicBezTo>
                  <a:pt x="12799" y="9599"/>
                  <a:pt x="12823" y="9635"/>
                  <a:pt x="12849" y="9635"/>
                </a:cubicBezTo>
                <a:cubicBezTo>
                  <a:pt x="12857" y="9635"/>
                  <a:pt x="12866" y="9631"/>
                  <a:pt x="12873" y="9623"/>
                </a:cubicBezTo>
                <a:cubicBezTo>
                  <a:pt x="12914" y="9580"/>
                  <a:pt x="12956" y="9536"/>
                  <a:pt x="12996" y="9491"/>
                </a:cubicBezTo>
                <a:cubicBezTo>
                  <a:pt x="13020" y="9466"/>
                  <a:pt x="12996" y="9431"/>
                  <a:pt x="12970" y="9431"/>
                </a:cubicBezTo>
                <a:close/>
                <a:moveTo>
                  <a:pt x="24081" y="9532"/>
                </a:moveTo>
                <a:cubicBezTo>
                  <a:pt x="24013" y="9532"/>
                  <a:pt x="24013" y="9639"/>
                  <a:pt x="24081" y="9639"/>
                </a:cubicBezTo>
                <a:cubicBezTo>
                  <a:pt x="24151" y="9639"/>
                  <a:pt x="24151" y="9532"/>
                  <a:pt x="24081" y="9532"/>
                </a:cubicBezTo>
                <a:close/>
                <a:moveTo>
                  <a:pt x="12204" y="9579"/>
                </a:moveTo>
                <a:cubicBezTo>
                  <a:pt x="12158" y="9579"/>
                  <a:pt x="12158" y="9649"/>
                  <a:pt x="12204" y="9649"/>
                </a:cubicBezTo>
                <a:cubicBezTo>
                  <a:pt x="12250" y="9649"/>
                  <a:pt x="12250" y="9579"/>
                  <a:pt x="12204" y="9579"/>
                </a:cubicBezTo>
                <a:close/>
                <a:moveTo>
                  <a:pt x="14697" y="9540"/>
                </a:moveTo>
                <a:cubicBezTo>
                  <a:pt x="14670" y="9540"/>
                  <a:pt x="14644" y="9557"/>
                  <a:pt x="14644" y="9592"/>
                </a:cubicBezTo>
                <a:lnTo>
                  <a:pt x="14644" y="9608"/>
                </a:lnTo>
                <a:cubicBezTo>
                  <a:pt x="14644" y="9643"/>
                  <a:pt x="14670" y="9660"/>
                  <a:pt x="14697" y="9660"/>
                </a:cubicBezTo>
                <a:cubicBezTo>
                  <a:pt x="14724" y="9660"/>
                  <a:pt x="14750" y="9643"/>
                  <a:pt x="14750" y="9608"/>
                </a:cubicBezTo>
                <a:lnTo>
                  <a:pt x="14750" y="9592"/>
                </a:lnTo>
                <a:cubicBezTo>
                  <a:pt x="14750" y="9557"/>
                  <a:pt x="14724" y="9540"/>
                  <a:pt x="14697" y="9540"/>
                </a:cubicBezTo>
                <a:close/>
                <a:moveTo>
                  <a:pt x="1320" y="9548"/>
                </a:moveTo>
                <a:cubicBezTo>
                  <a:pt x="1279" y="9548"/>
                  <a:pt x="1242" y="9601"/>
                  <a:pt x="1280" y="9638"/>
                </a:cubicBezTo>
                <a:lnTo>
                  <a:pt x="1296" y="9654"/>
                </a:lnTo>
                <a:cubicBezTo>
                  <a:pt x="1307" y="9665"/>
                  <a:pt x="1320" y="9670"/>
                  <a:pt x="1332" y="9670"/>
                </a:cubicBezTo>
                <a:cubicBezTo>
                  <a:pt x="1373" y="9670"/>
                  <a:pt x="1409" y="9616"/>
                  <a:pt x="1372" y="9579"/>
                </a:cubicBezTo>
                <a:lnTo>
                  <a:pt x="1356" y="9564"/>
                </a:lnTo>
                <a:cubicBezTo>
                  <a:pt x="1345" y="9553"/>
                  <a:pt x="1332" y="9548"/>
                  <a:pt x="1320" y="9548"/>
                </a:cubicBezTo>
                <a:close/>
                <a:moveTo>
                  <a:pt x="8463" y="9553"/>
                </a:moveTo>
                <a:cubicBezTo>
                  <a:pt x="8437" y="9553"/>
                  <a:pt x="8410" y="9570"/>
                  <a:pt x="8410" y="9604"/>
                </a:cubicBezTo>
                <a:lnTo>
                  <a:pt x="8410" y="9620"/>
                </a:lnTo>
                <a:cubicBezTo>
                  <a:pt x="8410" y="9655"/>
                  <a:pt x="8437" y="9672"/>
                  <a:pt x="8464" y="9672"/>
                </a:cubicBezTo>
                <a:cubicBezTo>
                  <a:pt x="8491" y="9672"/>
                  <a:pt x="8517" y="9655"/>
                  <a:pt x="8517" y="9620"/>
                </a:cubicBezTo>
                <a:lnTo>
                  <a:pt x="8517" y="9604"/>
                </a:lnTo>
                <a:cubicBezTo>
                  <a:pt x="8517" y="9570"/>
                  <a:pt x="8490" y="9553"/>
                  <a:pt x="8463" y="9553"/>
                </a:cubicBezTo>
                <a:close/>
                <a:moveTo>
                  <a:pt x="3740" y="9605"/>
                </a:moveTo>
                <a:cubicBezTo>
                  <a:pt x="3728" y="9605"/>
                  <a:pt x="3716" y="9618"/>
                  <a:pt x="3723" y="9633"/>
                </a:cubicBezTo>
                <a:cubicBezTo>
                  <a:pt x="3729" y="9643"/>
                  <a:pt x="3734" y="9653"/>
                  <a:pt x="3739" y="9663"/>
                </a:cubicBezTo>
                <a:cubicBezTo>
                  <a:pt x="3742" y="9670"/>
                  <a:pt x="3747" y="9672"/>
                  <a:pt x="3753" y="9672"/>
                </a:cubicBezTo>
                <a:cubicBezTo>
                  <a:pt x="3764" y="9672"/>
                  <a:pt x="3777" y="9659"/>
                  <a:pt x="3770" y="9644"/>
                </a:cubicBezTo>
                <a:cubicBezTo>
                  <a:pt x="3763" y="9636"/>
                  <a:pt x="3758" y="9625"/>
                  <a:pt x="3754" y="9615"/>
                </a:cubicBezTo>
                <a:cubicBezTo>
                  <a:pt x="3750" y="9608"/>
                  <a:pt x="3745" y="9605"/>
                  <a:pt x="3740" y="9605"/>
                </a:cubicBezTo>
                <a:close/>
                <a:moveTo>
                  <a:pt x="3227" y="9554"/>
                </a:moveTo>
                <a:cubicBezTo>
                  <a:pt x="3218" y="9554"/>
                  <a:pt x="3208" y="9556"/>
                  <a:pt x="3200" y="9560"/>
                </a:cubicBezTo>
                <a:cubicBezTo>
                  <a:pt x="3189" y="9566"/>
                  <a:pt x="3180" y="9571"/>
                  <a:pt x="3169" y="9576"/>
                </a:cubicBezTo>
                <a:cubicBezTo>
                  <a:pt x="3143" y="9590"/>
                  <a:pt x="3137" y="9625"/>
                  <a:pt x="3150" y="9649"/>
                </a:cubicBezTo>
                <a:cubicBezTo>
                  <a:pt x="3161" y="9667"/>
                  <a:pt x="3179" y="9676"/>
                  <a:pt x="3197" y="9676"/>
                </a:cubicBezTo>
                <a:cubicBezTo>
                  <a:pt x="3206" y="9676"/>
                  <a:pt x="3215" y="9674"/>
                  <a:pt x="3224" y="9669"/>
                </a:cubicBezTo>
                <a:cubicBezTo>
                  <a:pt x="3234" y="9664"/>
                  <a:pt x="3243" y="9659"/>
                  <a:pt x="3253" y="9654"/>
                </a:cubicBezTo>
                <a:cubicBezTo>
                  <a:pt x="3279" y="9641"/>
                  <a:pt x="3287" y="9605"/>
                  <a:pt x="3273" y="9580"/>
                </a:cubicBezTo>
                <a:cubicBezTo>
                  <a:pt x="3262" y="9563"/>
                  <a:pt x="3245" y="9554"/>
                  <a:pt x="3227" y="9554"/>
                </a:cubicBezTo>
                <a:close/>
                <a:moveTo>
                  <a:pt x="4263" y="9570"/>
                </a:moveTo>
                <a:cubicBezTo>
                  <a:pt x="4195" y="9571"/>
                  <a:pt x="4194" y="9678"/>
                  <a:pt x="4263" y="9678"/>
                </a:cubicBezTo>
                <a:lnTo>
                  <a:pt x="4293" y="9678"/>
                </a:lnTo>
                <a:cubicBezTo>
                  <a:pt x="4361" y="9678"/>
                  <a:pt x="4362" y="9570"/>
                  <a:pt x="4293" y="9570"/>
                </a:cubicBezTo>
                <a:close/>
                <a:moveTo>
                  <a:pt x="6277" y="9581"/>
                </a:moveTo>
                <a:cubicBezTo>
                  <a:pt x="6259" y="9581"/>
                  <a:pt x="6242" y="9593"/>
                  <a:pt x="6242" y="9616"/>
                </a:cubicBezTo>
                <a:lnTo>
                  <a:pt x="6242" y="9646"/>
                </a:lnTo>
                <a:cubicBezTo>
                  <a:pt x="6242" y="9669"/>
                  <a:pt x="6259" y="9680"/>
                  <a:pt x="6277" y="9680"/>
                </a:cubicBezTo>
                <a:cubicBezTo>
                  <a:pt x="6294" y="9680"/>
                  <a:pt x="6312" y="9669"/>
                  <a:pt x="6312" y="9646"/>
                </a:cubicBezTo>
                <a:lnTo>
                  <a:pt x="6312" y="9616"/>
                </a:lnTo>
                <a:cubicBezTo>
                  <a:pt x="6312" y="9593"/>
                  <a:pt x="6294" y="9581"/>
                  <a:pt x="6277" y="9581"/>
                </a:cubicBezTo>
                <a:close/>
                <a:moveTo>
                  <a:pt x="15152" y="9567"/>
                </a:moveTo>
                <a:cubicBezTo>
                  <a:pt x="15134" y="9567"/>
                  <a:pt x="15116" y="9578"/>
                  <a:pt x="15116" y="9601"/>
                </a:cubicBezTo>
                <a:lnTo>
                  <a:pt x="15116" y="9646"/>
                </a:lnTo>
                <a:cubicBezTo>
                  <a:pt x="15116" y="9669"/>
                  <a:pt x="15134" y="9680"/>
                  <a:pt x="15152" y="9680"/>
                </a:cubicBezTo>
                <a:cubicBezTo>
                  <a:pt x="15169" y="9680"/>
                  <a:pt x="15187" y="9669"/>
                  <a:pt x="15187" y="9646"/>
                </a:cubicBezTo>
                <a:lnTo>
                  <a:pt x="15187" y="9601"/>
                </a:lnTo>
                <a:cubicBezTo>
                  <a:pt x="15187" y="9578"/>
                  <a:pt x="15169" y="9567"/>
                  <a:pt x="15152" y="9567"/>
                </a:cubicBezTo>
                <a:close/>
                <a:moveTo>
                  <a:pt x="13946" y="9597"/>
                </a:moveTo>
                <a:cubicBezTo>
                  <a:pt x="13919" y="9597"/>
                  <a:pt x="13895" y="9633"/>
                  <a:pt x="13921" y="9658"/>
                </a:cubicBezTo>
                <a:lnTo>
                  <a:pt x="13936" y="9674"/>
                </a:lnTo>
                <a:cubicBezTo>
                  <a:pt x="13944" y="9681"/>
                  <a:pt x="13952" y="9684"/>
                  <a:pt x="13960" y="9684"/>
                </a:cubicBezTo>
                <a:cubicBezTo>
                  <a:pt x="13987" y="9684"/>
                  <a:pt x="14011" y="9648"/>
                  <a:pt x="13986" y="9623"/>
                </a:cubicBezTo>
                <a:lnTo>
                  <a:pt x="13970" y="9608"/>
                </a:lnTo>
                <a:cubicBezTo>
                  <a:pt x="13963" y="9600"/>
                  <a:pt x="13954" y="9597"/>
                  <a:pt x="13946" y="9597"/>
                </a:cubicBezTo>
                <a:close/>
                <a:moveTo>
                  <a:pt x="6102" y="9636"/>
                </a:moveTo>
                <a:cubicBezTo>
                  <a:pt x="6094" y="9636"/>
                  <a:pt x="6086" y="9639"/>
                  <a:pt x="6079" y="9647"/>
                </a:cubicBezTo>
                <a:lnTo>
                  <a:pt x="6064" y="9663"/>
                </a:lnTo>
                <a:cubicBezTo>
                  <a:pt x="6038" y="9688"/>
                  <a:pt x="6063" y="9724"/>
                  <a:pt x="6090" y="9724"/>
                </a:cubicBezTo>
                <a:cubicBezTo>
                  <a:pt x="6095" y="9724"/>
                  <a:pt x="6101" y="9723"/>
                  <a:pt x="6106" y="9720"/>
                </a:cubicBezTo>
                <a:cubicBezTo>
                  <a:pt x="6112" y="9723"/>
                  <a:pt x="6119" y="9724"/>
                  <a:pt x="6126" y="9724"/>
                </a:cubicBezTo>
                <a:cubicBezTo>
                  <a:pt x="6144" y="9724"/>
                  <a:pt x="6162" y="9713"/>
                  <a:pt x="6162" y="9690"/>
                </a:cubicBezTo>
                <a:lnTo>
                  <a:pt x="6162" y="9675"/>
                </a:lnTo>
                <a:cubicBezTo>
                  <a:pt x="6162" y="9652"/>
                  <a:pt x="6144" y="9640"/>
                  <a:pt x="6126" y="9640"/>
                </a:cubicBezTo>
                <a:cubicBezTo>
                  <a:pt x="6124" y="9640"/>
                  <a:pt x="6121" y="9640"/>
                  <a:pt x="6118" y="9641"/>
                </a:cubicBezTo>
                <a:cubicBezTo>
                  <a:pt x="6113" y="9638"/>
                  <a:pt x="6108" y="9636"/>
                  <a:pt x="6102" y="9636"/>
                </a:cubicBezTo>
                <a:close/>
                <a:moveTo>
                  <a:pt x="19762" y="9581"/>
                </a:moveTo>
                <a:cubicBezTo>
                  <a:pt x="19752" y="9581"/>
                  <a:pt x="19742" y="9584"/>
                  <a:pt x="19736" y="9591"/>
                </a:cubicBezTo>
                <a:cubicBezTo>
                  <a:pt x="19721" y="9605"/>
                  <a:pt x="19723" y="9626"/>
                  <a:pt x="19736" y="9641"/>
                </a:cubicBezTo>
                <a:cubicBezTo>
                  <a:pt x="19757" y="9665"/>
                  <a:pt x="19777" y="9690"/>
                  <a:pt x="19798" y="9715"/>
                </a:cubicBezTo>
                <a:cubicBezTo>
                  <a:pt x="19803" y="9722"/>
                  <a:pt x="19812" y="9726"/>
                  <a:pt x="19821" y="9726"/>
                </a:cubicBezTo>
                <a:cubicBezTo>
                  <a:pt x="19831" y="9726"/>
                  <a:pt x="19840" y="9722"/>
                  <a:pt x="19847" y="9715"/>
                </a:cubicBezTo>
                <a:cubicBezTo>
                  <a:pt x="19862" y="9701"/>
                  <a:pt x="19861" y="9680"/>
                  <a:pt x="19847" y="9665"/>
                </a:cubicBezTo>
                <a:cubicBezTo>
                  <a:pt x="19826" y="9641"/>
                  <a:pt x="19807" y="9616"/>
                  <a:pt x="19786" y="9591"/>
                </a:cubicBezTo>
                <a:cubicBezTo>
                  <a:pt x="19780" y="9584"/>
                  <a:pt x="19771" y="9581"/>
                  <a:pt x="19762" y="9581"/>
                </a:cubicBezTo>
                <a:close/>
                <a:moveTo>
                  <a:pt x="5288" y="9605"/>
                </a:moveTo>
                <a:cubicBezTo>
                  <a:pt x="5252" y="9605"/>
                  <a:pt x="5215" y="9644"/>
                  <a:pt x="5238" y="9685"/>
                </a:cubicBezTo>
                <a:cubicBezTo>
                  <a:pt x="5258" y="9721"/>
                  <a:pt x="5290" y="9737"/>
                  <a:pt x="5329" y="9742"/>
                </a:cubicBezTo>
                <a:cubicBezTo>
                  <a:pt x="5331" y="9742"/>
                  <a:pt x="5333" y="9742"/>
                  <a:pt x="5335" y="9742"/>
                </a:cubicBezTo>
                <a:cubicBezTo>
                  <a:pt x="5361" y="9742"/>
                  <a:pt x="5383" y="9714"/>
                  <a:pt x="5383" y="9688"/>
                </a:cubicBezTo>
                <a:cubicBezTo>
                  <a:pt x="5383" y="9658"/>
                  <a:pt x="5361" y="9639"/>
                  <a:pt x="5333" y="9636"/>
                </a:cubicBezTo>
                <a:cubicBezTo>
                  <a:pt x="5331" y="9634"/>
                  <a:pt x="5331" y="9633"/>
                  <a:pt x="5330" y="9632"/>
                </a:cubicBezTo>
                <a:cubicBezTo>
                  <a:pt x="5320" y="9613"/>
                  <a:pt x="5305" y="9605"/>
                  <a:pt x="5288" y="9605"/>
                </a:cubicBezTo>
                <a:close/>
                <a:moveTo>
                  <a:pt x="17870" y="9711"/>
                </a:moveTo>
                <a:cubicBezTo>
                  <a:pt x="17848" y="9711"/>
                  <a:pt x="17846" y="9747"/>
                  <a:pt x="17870" y="9747"/>
                </a:cubicBezTo>
                <a:lnTo>
                  <a:pt x="17886" y="9747"/>
                </a:lnTo>
                <a:cubicBezTo>
                  <a:pt x="17908" y="9746"/>
                  <a:pt x="17909" y="9711"/>
                  <a:pt x="17886" y="9711"/>
                </a:cubicBezTo>
                <a:close/>
                <a:moveTo>
                  <a:pt x="4895" y="9681"/>
                </a:moveTo>
                <a:cubicBezTo>
                  <a:pt x="4849" y="9681"/>
                  <a:pt x="4849" y="9752"/>
                  <a:pt x="4895" y="9752"/>
                </a:cubicBezTo>
                <a:cubicBezTo>
                  <a:pt x="4940" y="9752"/>
                  <a:pt x="4940" y="9681"/>
                  <a:pt x="4895" y="9681"/>
                </a:cubicBezTo>
                <a:close/>
                <a:moveTo>
                  <a:pt x="11722" y="9649"/>
                </a:moveTo>
                <a:cubicBezTo>
                  <a:pt x="11654" y="9649"/>
                  <a:pt x="11654" y="9757"/>
                  <a:pt x="11722" y="9757"/>
                </a:cubicBezTo>
                <a:cubicBezTo>
                  <a:pt x="11791" y="9757"/>
                  <a:pt x="11791" y="9649"/>
                  <a:pt x="11722" y="9649"/>
                </a:cubicBezTo>
                <a:close/>
                <a:moveTo>
                  <a:pt x="9589" y="9693"/>
                </a:moveTo>
                <a:cubicBezTo>
                  <a:pt x="9543" y="9693"/>
                  <a:pt x="9543" y="9764"/>
                  <a:pt x="9589" y="9764"/>
                </a:cubicBezTo>
                <a:lnTo>
                  <a:pt x="9618" y="9764"/>
                </a:lnTo>
                <a:cubicBezTo>
                  <a:pt x="9664" y="9764"/>
                  <a:pt x="9664" y="9693"/>
                  <a:pt x="9618" y="9693"/>
                </a:cubicBezTo>
                <a:close/>
                <a:moveTo>
                  <a:pt x="24441" y="9686"/>
                </a:moveTo>
                <a:cubicBezTo>
                  <a:pt x="24424" y="9686"/>
                  <a:pt x="24406" y="9698"/>
                  <a:pt x="24406" y="9721"/>
                </a:cubicBezTo>
                <a:lnTo>
                  <a:pt x="24406" y="9736"/>
                </a:lnTo>
                <a:cubicBezTo>
                  <a:pt x="24406" y="9759"/>
                  <a:pt x="24424" y="9771"/>
                  <a:pt x="24441" y="9771"/>
                </a:cubicBezTo>
                <a:cubicBezTo>
                  <a:pt x="24459" y="9771"/>
                  <a:pt x="24476" y="9759"/>
                  <a:pt x="24476" y="9736"/>
                </a:cubicBezTo>
                <a:lnTo>
                  <a:pt x="24476" y="9721"/>
                </a:lnTo>
                <a:cubicBezTo>
                  <a:pt x="24476" y="9698"/>
                  <a:pt x="24459" y="9686"/>
                  <a:pt x="24441" y="9686"/>
                </a:cubicBezTo>
                <a:close/>
                <a:moveTo>
                  <a:pt x="21312" y="9673"/>
                </a:moveTo>
                <a:cubicBezTo>
                  <a:pt x="21294" y="9673"/>
                  <a:pt x="21276" y="9685"/>
                  <a:pt x="21276" y="9707"/>
                </a:cubicBezTo>
                <a:lnTo>
                  <a:pt x="21276" y="9737"/>
                </a:lnTo>
                <a:cubicBezTo>
                  <a:pt x="21276" y="9760"/>
                  <a:pt x="21294" y="9772"/>
                  <a:pt x="21312" y="9772"/>
                </a:cubicBezTo>
                <a:cubicBezTo>
                  <a:pt x="21329" y="9772"/>
                  <a:pt x="21347" y="9760"/>
                  <a:pt x="21347" y="9737"/>
                </a:cubicBezTo>
                <a:lnTo>
                  <a:pt x="21347" y="9707"/>
                </a:lnTo>
                <a:cubicBezTo>
                  <a:pt x="21347" y="9685"/>
                  <a:pt x="21329" y="9673"/>
                  <a:pt x="21312" y="9673"/>
                </a:cubicBezTo>
                <a:close/>
                <a:moveTo>
                  <a:pt x="6492" y="9683"/>
                </a:moveTo>
                <a:cubicBezTo>
                  <a:pt x="6481" y="9683"/>
                  <a:pt x="6470" y="9689"/>
                  <a:pt x="6464" y="9702"/>
                </a:cubicBezTo>
                <a:cubicBezTo>
                  <a:pt x="6459" y="9712"/>
                  <a:pt x="6453" y="9722"/>
                  <a:pt x="6448" y="9732"/>
                </a:cubicBezTo>
                <a:cubicBezTo>
                  <a:pt x="6434" y="9760"/>
                  <a:pt x="6459" y="9786"/>
                  <a:pt x="6483" y="9786"/>
                </a:cubicBezTo>
                <a:cubicBezTo>
                  <a:pt x="6493" y="9786"/>
                  <a:pt x="6504" y="9780"/>
                  <a:pt x="6510" y="9768"/>
                </a:cubicBezTo>
                <a:cubicBezTo>
                  <a:pt x="6515" y="9757"/>
                  <a:pt x="6521" y="9748"/>
                  <a:pt x="6526" y="9737"/>
                </a:cubicBezTo>
                <a:cubicBezTo>
                  <a:pt x="6540" y="9709"/>
                  <a:pt x="6515" y="9683"/>
                  <a:pt x="6492" y="9683"/>
                </a:cubicBezTo>
                <a:close/>
                <a:moveTo>
                  <a:pt x="2429" y="9708"/>
                </a:moveTo>
                <a:cubicBezTo>
                  <a:pt x="2423" y="9708"/>
                  <a:pt x="2418" y="9710"/>
                  <a:pt x="2414" y="9715"/>
                </a:cubicBezTo>
                <a:cubicBezTo>
                  <a:pt x="2401" y="9732"/>
                  <a:pt x="2386" y="9746"/>
                  <a:pt x="2366" y="9752"/>
                </a:cubicBezTo>
                <a:cubicBezTo>
                  <a:pt x="2347" y="9759"/>
                  <a:pt x="2353" y="9787"/>
                  <a:pt x="2369" y="9787"/>
                </a:cubicBezTo>
                <a:cubicBezTo>
                  <a:pt x="2371" y="9787"/>
                  <a:pt x="2373" y="9787"/>
                  <a:pt x="2375" y="9786"/>
                </a:cubicBezTo>
                <a:cubicBezTo>
                  <a:pt x="2403" y="9777"/>
                  <a:pt x="2428" y="9758"/>
                  <a:pt x="2444" y="9733"/>
                </a:cubicBezTo>
                <a:cubicBezTo>
                  <a:pt x="2453" y="9721"/>
                  <a:pt x="2441" y="9708"/>
                  <a:pt x="2429" y="9708"/>
                </a:cubicBezTo>
                <a:close/>
                <a:moveTo>
                  <a:pt x="15602" y="9731"/>
                </a:moveTo>
                <a:cubicBezTo>
                  <a:pt x="15556" y="9731"/>
                  <a:pt x="15556" y="9801"/>
                  <a:pt x="15602" y="9801"/>
                </a:cubicBezTo>
                <a:lnTo>
                  <a:pt x="15618" y="9801"/>
                </a:lnTo>
                <a:cubicBezTo>
                  <a:pt x="15619" y="9801"/>
                  <a:pt x="15619" y="9801"/>
                  <a:pt x="15620" y="9801"/>
                </a:cubicBezTo>
                <a:cubicBezTo>
                  <a:pt x="15664" y="9801"/>
                  <a:pt x="15663" y="9732"/>
                  <a:pt x="15618" y="9731"/>
                </a:cubicBezTo>
                <a:close/>
                <a:moveTo>
                  <a:pt x="17194" y="9739"/>
                </a:moveTo>
                <a:cubicBezTo>
                  <a:pt x="17182" y="9739"/>
                  <a:pt x="17170" y="9752"/>
                  <a:pt x="17178" y="9767"/>
                </a:cubicBezTo>
                <a:cubicBezTo>
                  <a:pt x="17183" y="9777"/>
                  <a:pt x="17188" y="9788"/>
                  <a:pt x="17193" y="9796"/>
                </a:cubicBezTo>
                <a:cubicBezTo>
                  <a:pt x="17197" y="9803"/>
                  <a:pt x="17202" y="9805"/>
                  <a:pt x="17207" y="9805"/>
                </a:cubicBezTo>
                <a:cubicBezTo>
                  <a:pt x="17218" y="9805"/>
                  <a:pt x="17230" y="9793"/>
                  <a:pt x="17223" y="9778"/>
                </a:cubicBezTo>
                <a:cubicBezTo>
                  <a:pt x="17218" y="9768"/>
                  <a:pt x="17212" y="9758"/>
                  <a:pt x="17207" y="9748"/>
                </a:cubicBezTo>
                <a:cubicBezTo>
                  <a:pt x="17204" y="9741"/>
                  <a:pt x="17199" y="9739"/>
                  <a:pt x="17194" y="9739"/>
                </a:cubicBezTo>
                <a:close/>
                <a:moveTo>
                  <a:pt x="14552" y="9696"/>
                </a:moveTo>
                <a:cubicBezTo>
                  <a:pt x="14512" y="9696"/>
                  <a:pt x="14475" y="9750"/>
                  <a:pt x="14513" y="9788"/>
                </a:cubicBezTo>
                <a:lnTo>
                  <a:pt x="14528" y="9803"/>
                </a:lnTo>
                <a:cubicBezTo>
                  <a:pt x="14539" y="9814"/>
                  <a:pt x="14552" y="9819"/>
                  <a:pt x="14564" y="9819"/>
                </a:cubicBezTo>
                <a:cubicBezTo>
                  <a:pt x="14605" y="9819"/>
                  <a:pt x="14642" y="9766"/>
                  <a:pt x="14604" y="9728"/>
                </a:cubicBezTo>
                <a:lnTo>
                  <a:pt x="14588" y="9712"/>
                </a:lnTo>
                <a:cubicBezTo>
                  <a:pt x="14577" y="9701"/>
                  <a:pt x="14565" y="9696"/>
                  <a:pt x="14552" y="9696"/>
                </a:cubicBezTo>
                <a:close/>
                <a:moveTo>
                  <a:pt x="20739" y="9682"/>
                </a:moveTo>
                <a:cubicBezTo>
                  <a:pt x="20720" y="9682"/>
                  <a:pt x="20702" y="9691"/>
                  <a:pt x="20693" y="9708"/>
                </a:cubicBezTo>
                <a:cubicBezTo>
                  <a:pt x="20688" y="9720"/>
                  <a:pt x="20683" y="9728"/>
                  <a:pt x="20678" y="9738"/>
                </a:cubicBezTo>
                <a:cubicBezTo>
                  <a:pt x="20664" y="9764"/>
                  <a:pt x="20671" y="9796"/>
                  <a:pt x="20698" y="9812"/>
                </a:cubicBezTo>
                <a:cubicBezTo>
                  <a:pt x="20706" y="9817"/>
                  <a:pt x="20715" y="9819"/>
                  <a:pt x="20725" y="9819"/>
                </a:cubicBezTo>
                <a:cubicBezTo>
                  <a:pt x="20743" y="9819"/>
                  <a:pt x="20762" y="9810"/>
                  <a:pt x="20771" y="9793"/>
                </a:cubicBezTo>
                <a:cubicBezTo>
                  <a:pt x="20776" y="9782"/>
                  <a:pt x="20781" y="9773"/>
                  <a:pt x="20786" y="9763"/>
                </a:cubicBezTo>
                <a:cubicBezTo>
                  <a:pt x="20799" y="9736"/>
                  <a:pt x="20794" y="9705"/>
                  <a:pt x="20767" y="9689"/>
                </a:cubicBezTo>
                <a:cubicBezTo>
                  <a:pt x="20759" y="9684"/>
                  <a:pt x="20749" y="9682"/>
                  <a:pt x="20739" y="9682"/>
                </a:cubicBezTo>
                <a:close/>
                <a:moveTo>
                  <a:pt x="9228" y="9752"/>
                </a:moveTo>
                <a:cubicBezTo>
                  <a:pt x="9182" y="9752"/>
                  <a:pt x="9183" y="9822"/>
                  <a:pt x="9229" y="9822"/>
                </a:cubicBezTo>
                <a:cubicBezTo>
                  <a:pt x="9275" y="9822"/>
                  <a:pt x="9275" y="9752"/>
                  <a:pt x="9229" y="9752"/>
                </a:cubicBezTo>
                <a:cubicBezTo>
                  <a:pt x="9228" y="9752"/>
                  <a:pt x="9228" y="9752"/>
                  <a:pt x="9228" y="9752"/>
                </a:cubicBezTo>
                <a:close/>
                <a:moveTo>
                  <a:pt x="13346" y="9749"/>
                </a:moveTo>
                <a:cubicBezTo>
                  <a:pt x="13340" y="9749"/>
                  <a:pt x="13335" y="9750"/>
                  <a:pt x="13329" y="9753"/>
                </a:cubicBezTo>
                <a:cubicBezTo>
                  <a:pt x="13318" y="9758"/>
                  <a:pt x="13309" y="9764"/>
                  <a:pt x="13298" y="9769"/>
                </a:cubicBezTo>
                <a:cubicBezTo>
                  <a:pt x="13262" y="9787"/>
                  <a:pt x="13285" y="9835"/>
                  <a:pt x="13318" y="9835"/>
                </a:cubicBezTo>
                <a:cubicBezTo>
                  <a:pt x="13323" y="9835"/>
                  <a:pt x="13328" y="9833"/>
                  <a:pt x="13334" y="9831"/>
                </a:cubicBezTo>
                <a:cubicBezTo>
                  <a:pt x="13345" y="9825"/>
                  <a:pt x="13354" y="9820"/>
                  <a:pt x="13364" y="9815"/>
                </a:cubicBezTo>
                <a:cubicBezTo>
                  <a:pt x="13399" y="9797"/>
                  <a:pt x="13378" y="9749"/>
                  <a:pt x="13346" y="9749"/>
                </a:cubicBezTo>
                <a:close/>
                <a:moveTo>
                  <a:pt x="23323" y="9753"/>
                </a:moveTo>
                <a:cubicBezTo>
                  <a:pt x="23315" y="9753"/>
                  <a:pt x="23307" y="9756"/>
                  <a:pt x="23299" y="9764"/>
                </a:cubicBezTo>
                <a:lnTo>
                  <a:pt x="23283" y="9779"/>
                </a:lnTo>
                <a:cubicBezTo>
                  <a:pt x="23258" y="9804"/>
                  <a:pt x="23283" y="9840"/>
                  <a:pt x="23310" y="9840"/>
                </a:cubicBezTo>
                <a:cubicBezTo>
                  <a:pt x="23318" y="9840"/>
                  <a:pt x="23326" y="9837"/>
                  <a:pt x="23333" y="9830"/>
                </a:cubicBezTo>
                <a:lnTo>
                  <a:pt x="23349" y="9814"/>
                </a:lnTo>
                <a:cubicBezTo>
                  <a:pt x="23374" y="9788"/>
                  <a:pt x="23351" y="9753"/>
                  <a:pt x="23323" y="9753"/>
                </a:cubicBezTo>
                <a:close/>
                <a:moveTo>
                  <a:pt x="3501" y="9689"/>
                </a:moveTo>
                <a:cubicBezTo>
                  <a:pt x="3461" y="9689"/>
                  <a:pt x="3424" y="9742"/>
                  <a:pt x="3460" y="9779"/>
                </a:cubicBezTo>
                <a:cubicBezTo>
                  <a:pt x="3486" y="9804"/>
                  <a:pt x="3509" y="9831"/>
                  <a:pt x="3534" y="9856"/>
                </a:cubicBezTo>
                <a:cubicBezTo>
                  <a:pt x="3545" y="9867"/>
                  <a:pt x="3557" y="9872"/>
                  <a:pt x="3570" y="9872"/>
                </a:cubicBezTo>
                <a:cubicBezTo>
                  <a:pt x="3610" y="9872"/>
                  <a:pt x="3647" y="9818"/>
                  <a:pt x="3609" y="9780"/>
                </a:cubicBezTo>
                <a:cubicBezTo>
                  <a:pt x="3585" y="9756"/>
                  <a:pt x="3561" y="9730"/>
                  <a:pt x="3536" y="9705"/>
                </a:cubicBezTo>
                <a:cubicBezTo>
                  <a:pt x="3525" y="9694"/>
                  <a:pt x="3513" y="9689"/>
                  <a:pt x="3501" y="9689"/>
                </a:cubicBezTo>
                <a:close/>
                <a:moveTo>
                  <a:pt x="15842" y="9809"/>
                </a:moveTo>
                <a:cubicBezTo>
                  <a:pt x="15796" y="9809"/>
                  <a:pt x="15796" y="9879"/>
                  <a:pt x="15842" y="9879"/>
                </a:cubicBezTo>
                <a:lnTo>
                  <a:pt x="15858" y="9879"/>
                </a:lnTo>
                <a:cubicBezTo>
                  <a:pt x="15903" y="9879"/>
                  <a:pt x="15903" y="9809"/>
                  <a:pt x="15858" y="9809"/>
                </a:cubicBezTo>
                <a:close/>
                <a:moveTo>
                  <a:pt x="7253" y="9779"/>
                </a:moveTo>
                <a:cubicBezTo>
                  <a:pt x="7232" y="9779"/>
                  <a:pt x="7210" y="9796"/>
                  <a:pt x="7217" y="9822"/>
                </a:cubicBezTo>
                <a:cubicBezTo>
                  <a:pt x="7222" y="9842"/>
                  <a:pt x="7228" y="9862"/>
                  <a:pt x="7233" y="9883"/>
                </a:cubicBezTo>
                <a:cubicBezTo>
                  <a:pt x="7237" y="9901"/>
                  <a:pt x="7251" y="9908"/>
                  <a:pt x="7264" y="9908"/>
                </a:cubicBezTo>
                <a:cubicBezTo>
                  <a:pt x="7285" y="9908"/>
                  <a:pt x="7307" y="9891"/>
                  <a:pt x="7301" y="9864"/>
                </a:cubicBezTo>
                <a:cubicBezTo>
                  <a:pt x="7296" y="9845"/>
                  <a:pt x="7290" y="9825"/>
                  <a:pt x="7285" y="9804"/>
                </a:cubicBezTo>
                <a:cubicBezTo>
                  <a:pt x="7281" y="9786"/>
                  <a:pt x="7267" y="9779"/>
                  <a:pt x="7253" y="9779"/>
                </a:cubicBezTo>
                <a:close/>
                <a:moveTo>
                  <a:pt x="327" y="9867"/>
                </a:moveTo>
                <a:cubicBezTo>
                  <a:pt x="310" y="9867"/>
                  <a:pt x="300" y="9891"/>
                  <a:pt x="318" y="9900"/>
                </a:cubicBezTo>
                <a:cubicBezTo>
                  <a:pt x="328" y="9905"/>
                  <a:pt x="338" y="9910"/>
                  <a:pt x="347" y="9916"/>
                </a:cubicBezTo>
                <a:cubicBezTo>
                  <a:pt x="350" y="9917"/>
                  <a:pt x="353" y="9918"/>
                  <a:pt x="356" y="9918"/>
                </a:cubicBezTo>
                <a:cubicBezTo>
                  <a:pt x="373" y="9918"/>
                  <a:pt x="383" y="9893"/>
                  <a:pt x="366" y="9885"/>
                </a:cubicBezTo>
                <a:cubicBezTo>
                  <a:pt x="355" y="9880"/>
                  <a:pt x="346" y="9875"/>
                  <a:pt x="336" y="9869"/>
                </a:cubicBezTo>
                <a:cubicBezTo>
                  <a:pt x="332" y="9868"/>
                  <a:pt x="330" y="9867"/>
                  <a:pt x="327" y="9867"/>
                </a:cubicBezTo>
                <a:close/>
                <a:moveTo>
                  <a:pt x="7935" y="9916"/>
                </a:moveTo>
                <a:cubicBezTo>
                  <a:pt x="7912" y="9916"/>
                  <a:pt x="7912" y="9951"/>
                  <a:pt x="7935" y="9951"/>
                </a:cubicBezTo>
                <a:lnTo>
                  <a:pt x="7950" y="9951"/>
                </a:lnTo>
                <a:cubicBezTo>
                  <a:pt x="7975" y="9951"/>
                  <a:pt x="7975" y="9916"/>
                  <a:pt x="7950" y="9916"/>
                </a:cubicBezTo>
                <a:close/>
                <a:moveTo>
                  <a:pt x="7487" y="9926"/>
                </a:moveTo>
                <a:cubicBezTo>
                  <a:pt x="7475" y="9926"/>
                  <a:pt x="7463" y="9945"/>
                  <a:pt x="7474" y="9957"/>
                </a:cubicBezTo>
                <a:cubicBezTo>
                  <a:pt x="7482" y="9968"/>
                  <a:pt x="7495" y="9973"/>
                  <a:pt x="7508" y="9973"/>
                </a:cubicBezTo>
                <a:cubicBezTo>
                  <a:pt x="7520" y="9973"/>
                  <a:pt x="7533" y="9968"/>
                  <a:pt x="7542" y="9958"/>
                </a:cubicBezTo>
                <a:cubicBezTo>
                  <a:pt x="7554" y="9946"/>
                  <a:pt x="7542" y="9929"/>
                  <a:pt x="7528" y="9929"/>
                </a:cubicBezTo>
                <a:cubicBezTo>
                  <a:pt x="7524" y="9929"/>
                  <a:pt x="7520" y="9931"/>
                  <a:pt x="7517" y="9934"/>
                </a:cubicBezTo>
                <a:cubicBezTo>
                  <a:pt x="7514" y="9937"/>
                  <a:pt x="7511" y="9939"/>
                  <a:pt x="7509" y="9939"/>
                </a:cubicBezTo>
                <a:cubicBezTo>
                  <a:pt x="7505" y="9939"/>
                  <a:pt x="7502" y="9936"/>
                  <a:pt x="7499" y="9932"/>
                </a:cubicBezTo>
                <a:cubicBezTo>
                  <a:pt x="7496" y="9928"/>
                  <a:pt x="7491" y="9926"/>
                  <a:pt x="7487" y="9926"/>
                </a:cubicBezTo>
                <a:close/>
                <a:moveTo>
                  <a:pt x="24472" y="9792"/>
                </a:moveTo>
                <a:cubicBezTo>
                  <a:pt x="24464" y="9792"/>
                  <a:pt x="24455" y="9795"/>
                  <a:pt x="24448" y="9803"/>
                </a:cubicBezTo>
                <a:cubicBezTo>
                  <a:pt x="24407" y="9846"/>
                  <a:pt x="24365" y="9890"/>
                  <a:pt x="24324" y="9935"/>
                </a:cubicBezTo>
                <a:cubicBezTo>
                  <a:pt x="24300" y="9960"/>
                  <a:pt x="24324" y="9996"/>
                  <a:pt x="24351" y="9996"/>
                </a:cubicBezTo>
                <a:cubicBezTo>
                  <a:pt x="24359" y="9996"/>
                  <a:pt x="24367" y="9993"/>
                  <a:pt x="24375" y="9985"/>
                </a:cubicBezTo>
                <a:cubicBezTo>
                  <a:pt x="24415" y="9942"/>
                  <a:pt x="24456" y="9898"/>
                  <a:pt x="24497" y="9853"/>
                </a:cubicBezTo>
                <a:cubicBezTo>
                  <a:pt x="24521" y="9828"/>
                  <a:pt x="24498" y="9792"/>
                  <a:pt x="24472" y="9792"/>
                </a:cubicBezTo>
                <a:close/>
                <a:moveTo>
                  <a:pt x="10402" y="9918"/>
                </a:moveTo>
                <a:cubicBezTo>
                  <a:pt x="10369" y="9918"/>
                  <a:pt x="10347" y="9966"/>
                  <a:pt x="10384" y="9984"/>
                </a:cubicBezTo>
                <a:cubicBezTo>
                  <a:pt x="10395" y="9989"/>
                  <a:pt x="10403" y="9994"/>
                  <a:pt x="10413" y="9999"/>
                </a:cubicBezTo>
                <a:cubicBezTo>
                  <a:pt x="10419" y="10002"/>
                  <a:pt x="10425" y="10004"/>
                  <a:pt x="10430" y="10004"/>
                </a:cubicBezTo>
                <a:cubicBezTo>
                  <a:pt x="10462" y="10004"/>
                  <a:pt x="10484" y="9956"/>
                  <a:pt x="10449" y="9938"/>
                </a:cubicBezTo>
                <a:cubicBezTo>
                  <a:pt x="10439" y="9932"/>
                  <a:pt x="10429" y="9927"/>
                  <a:pt x="10419" y="9922"/>
                </a:cubicBezTo>
                <a:cubicBezTo>
                  <a:pt x="10413" y="9919"/>
                  <a:pt x="10407" y="9918"/>
                  <a:pt x="10402" y="9918"/>
                </a:cubicBezTo>
                <a:close/>
                <a:moveTo>
                  <a:pt x="5676" y="9890"/>
                </a:moveTo>
                <a:cubicBezTo>
                  <a:pt x="5635" y="9890"/>
                  <a:pt x="5598" y="9943"/>
                  <a:pt x="5635" y="9982"/>
                </a:cubicBezTo>
                <a:cubicBezTo>
                  <a:pt x="5642" y="9987"/>
                  <a:pt x="5647" y="9992"/>
                  <a:pt x="5651" y="9997"/>
                </a:cubicBezTo>
                <a:cubicBezTo>
                  <a:pt x="5662" y="10008"/>
                  <a:pt x="5674" y="10013"/>
                  <a:pt x="5687" y="10013"/>
                </a:cubicBezTo>
                <a:cubicBezTo>
                  <a:pt x="5728" y="10013"/>
                  <a:pt x="5765" y="9960"/>
                  <a:pt x="5727" y="9922"/>
                </a:cubicBezTo>
                <a:lnTo>
                  <a:pt x="5712" y="9906"/>
                </a:lnTo>
                <a:cubicBezTo>
                  <a:pt x="5701" y="9895"/>
                  <a:pt x="5688" y="9890"/>
                  <a:pt x="5676" y="9890"/>
                </a:cubicBezTo>
                <a:close/>
                <a:moveTo>
                  <a:pt x="18516" y="9888"/>
                </a:moveTo>
                <a:cubicBezTo>
                  <a:pt x="18497" y="9888"/>
                  <a:pt x="18478" y="9898"/>
                  <a:pt x="18468" y="9916"/>
                </a:cubicBezTo>
                <a:cubicBezTo>
                  <a:pt x="18453" y="9942"/>
                  <a:pt x="18463" y="9973"/>
                  <a:pt x="18488" y="9989"/>
                </a:cubicBezTo>
                <a:cubicBezTo>
                  <a:pt x="18513" y="10005"/>
                  <a:pt x="18536" y="10020"/>
                  <a:pt x="18562" y="10036"/>
                </a:cubicBezTo>
                <a:cubicBezTo>
                  <a:pt x="18569" y="10041"/>
                  <a:pt x="18578" y="10043"/>
                  <a:pt x="18587" y="10043"/>
                </a:cubicBezTo>
                <a:cubicBezTo>
                  <a:pt x="18606" y="10043"/>
                  <a:pt x="18626" y="10033"/>
                  <a:pt x="18635" y="10016"/>
                </a:cubicBezTo>
                <a:cubicBezTo>
                  <a:pt x="18651" y="9990"/>
                  <a:pt x="18640" y="9958"/>
                  <a:pt x="18615" y="9943"/>
                </a:cubicBezTo>
                <a:cubicBezTo>
                  <a:pt x="18590" y="9927"/>
                  <a:pt x="18567" y="9911"/>
                  <a:pt x="18542" y="9896"/>
                </a:cubicBezTo>
                <a:cubicBezTo>
                  <a:pt x="18534" y="9891"/>
                  <a:pt x="18525" y="9888"/>
                  <a:pt x="18516" y="9888"/>
                </a:cubicBezTo>
                <a:close/>
                <a:moveTo>
                  <a:pt x="5306" y="9948"/>
                </a:moveTo>
                <a:cubicBezTo>
                  <a:pt x="5238" y="9948"/>
                  <a:pt x="5237" y="10056"/>
                  <a:pt x="5306" y="10056"/>
                </a:cubicBezTo>
                <a:lnTo>
                  <a:pt x="5322" y="10056"/>
                </a:lnTo>
                <a:cubicBezTo>
                  <a:pt x="5390" y="10056"/>
                  <a:pt x="5390" y="9948"/>
                  <a:pt x="5322" y="9948"/>
                </a:cubicBezTo>
                <a:close/>
                <a:moveTo>
                  <a:pt x="11195" y="9906"/>
                </a:moveTo>
                <a:cubicBezTo>
                  <a:pt x="11190" y="9906"/>
                  <a:pt x="11185" y="9907"/>
                  <a:pt x="11180" y="9908"/>
                </a:cubicBezTo>
                <a:cubicBezTo>
                  <a:pt x="11154" y="9916"/>
                  <a:pt x="11133" y="9946"/>
                  <a:pt x="11144" y="9973"/>
                </a:cubicBezTo>
                <a:cubicBezTo>
                  <a:pt x="11149" y="9989"/>
                  <a:pt x="11154" y="10004"/>
                  <a:pt x="11158" y="10018"/>
                </a:cubicBezTo>
                <a:cubicBezTo>
                  <a:pt x="11166" y="10041"/>
                  <a:pt x="11187" y="10057"/>
                  <a:pt x="11211" y="10057"/>
                </a:cubicBezTo>
                <a:cubicBezTo>
                  <a:pt x="11215" y="10057"/>
                  <a:pt x="11220" y="10056"/>
                  <a:pt x="11224" y="10055"/>
                </a:cubicBezTo>
                <a:cubicBezTo>
                  <a:pt x="11250" y="10046"/>
                  <a:pt x="11271" y="10016"/>
                  <a:pt x="11261" y="9989"/>
                </a:cubicBezTo>
                <a:cubicBezTo>
                  <a:pt x="11256" y="9974"/>
                  <a:pt x="11250" y="9958"/>
                  <a:pt x="11245" y="9945"/>
                </a:cubicBezTo>
                <a:cubicBezTo>
                  <a:pt x="11237" y="9922"/>
                  <a:pt x="11217" y="9906"/>
                  <a:pt x="11195" y="9906"/>
                </a:cubicBezTo>
                <a:close/>
                <a:moveTo>
                  <a:pt x="22334" y="9916"/>
                </a:moveTo>
                <a:cubicBezTo>
                  <a:pt x="22313" y="9916"/>
                  <a:pt x="22291" y="9933"/>
                  <a:pt x="22298" y="9960"/>
                </a:cubicBezTo>
                <a:cubicBezTo>
                  <a:pt x="22309" y="10001"/>
                  <a:pt x="22337" y="10037"/>
                  <a:pt x="22376" y="10056"/>
                </a:cubicBezTo>
                <a:cubicBezTo>
                  <a:pt x="22382" y="10059"/>
                  <a:pt x="22388" y="10061"/>
                  <a:pt x="22393" y="10061"/>
                </a:cubicBezTo>
                <a:cubicBezTo>
                  <a:pt x="22424" y="10061"/>
                  <a:pt x="22444" y="10013"/>
                  <a:pt x="22410" y="9995"/>
                </a:cubicBezTo>
                <a:cubicBezTo>
                  <a:pt x="22387" y="9984"/>
                  <a:pt x="22372" y="9967"/>
                  <a:pt x="22366" y="9942"/>
                </a:cubicBezTo>
                <a:cubicBezTo>
                  <a:pt x="22362" y="9924"/>
                  <a:pt x="22348" y="9916"/>
                  <a:pt x="22334" y="9916"/>
                </a:cubicBezTo>
                <a:close/>
                <a:moveTo>
                  <a:pt x="19372" y="9924"/>
                </a:moveTo>
                <a:cubicBezTo>
                  <a:pt x="19369" y="9924"/>
                  <a:pt x="19366" y="9924"/>
                  <a:pt x="19363" y="9925"/>
                </a:cubicBezTo>
                <a:cubicBezTo>
                  <a:pt x="19345" y="9930"/>
                  <a:pt x="19332" y="9951"/>
                  <a:pt x="19338" y="9968"/>
                </a:cubicBezTo>
                <a:cubicBezTo>
                  <a:pt x="19348" y="9993"/>
                  <a:pt x="19358" y="10018"/>
                  <a:pt x="19368" y="10042"/>
                </a:cubicBezTo>
                <a:cubicBezTo>
                  <a:pt x="19374" y="10058"/>
                  <a:pt x="19386" y="10069"/>
                  <a:pt x="19402" y="10069"/>
                </a:cubicBezTo>
                <a:cubicBezTo>
                  <a:pt x="19405" y="10069"/>
                  <a:pt x="19408" y="10068"/>
                  <a:pt x="19411" y="10067"/>
                </a:cubicBezTo>
                <a:cubicBezTo>
                  <a:pt x="19428" y="10063"/>
                  <a:pt x="19444" y="10041"/>
                  <a:pt x="19436" y="10024"/>
                </a:cubicBezTo>
                <a:cubicBezTo>
                  <a:pt x="19426" y="9999"/>
                  <a:pt x="19416" y="9974"/>
                  <a:pt x="19406" y="9950"/>
                </a:cubicBezTo>
                <a:cubicBezTo>
                  <a:pt x="19400" y="9934"/>
                  <a:pt x="19388" y="9924"/>
                  <a:pt x="19372" y="9924"/>
                </a:cubicBezTo>
                <a:close/>
                <a:moveTo>
                  <a:pt x="13839" y="9975"/>
                </a:moveTo>
                <a:cubicBezTo>
                  <a:pt x="13828" y="9975"/>
                  <a:pt x="13817" y="9980"/>
                  <a:pt x="13811" y="9993"/>
                </a:cubicBezTo>
                <a:cubicBezTo>
                  <a:pt x="13805" y="10004"/>
                  <a:pt x="13800" y="10013"/>
                  <a:pt x="13795" y="10023"/>
                </a:cubicBezTo>
                <a:cubicBezTo>
                  <a:pt x="13781" y="10050"/>
                  <a:pt x="13805" y="10076"/>
                  <a:pt x="13829" y="10076"/>
                </a:cubicBezTo>
                <a:cubicBezTo>
                  <a:pt x="13839" y="10076"/>
                  <a:pt x="13850" y="10071"/>
                  <a:pt x="13857" y="10058"/>
                </a:cubicBezTo>
                <a:cubicBezTo>
                  <a:pt x="13862" y="10048"/>
                  <a:pt x="13867" y="10039"/>
                  <a:pt x="13873" y="10029"/>
                </a:cubicBezTo>
                <a:cubicBezTo>
                  <a:pt x="13887" y="10001"/>
                  <a:pt x="13862" y="9975"/>
                  <a:pt x="13839" y="9975"/>
                </a:cubicBezTo>
                <a:close/>
                <a:moveTo>
                  <a:pt x="17991" y="10026"/>
                </a:moveTo>
                <a:cubicBezTo>
                  <a:pt x="17977" y="10026"/>
                  <a:pt x="17965" y="10044"/>
                  <a:pt x="17977" y="10056"/>
                </a:cubicBezTo>
                <a:lnTo>
                  <a:pt x="17993" y="10072"/>
                </a:lnTo>
                <a:cubicBezTo>
                  <a:pt x="17996" y="10076"/>
                  <a:pt x="18001" y="10077"/>
                  <a:pt x="18005" y="10077"/>
                </a:cubicBezTo>
                <a:cubicBezTo>
                  <a:pt x="18018" y="10077"/>
                  <a:pt x="18030" y="10059"/>
                  <a:pt x="18018" y="10046"/>
                </a:cubicBezTo>
                <a:lnTo>
                  <a:pt x="18002" y="10031"/>
                </a:lnTo>
                <a:cubicBezTo>
                  <a:pt x="17999" y="10027"/>
                  <a:pt x="17995" y="10026"/>
                  <a:pt x="17991" y="10026"/>
                </a:cubicBezTo>
                <a:close/>
                <a:moveTo>
                  <a:pt x="3059" y="10008"/>
                </a:moveTo>
                <a:cubicBezTo>
                  <a:pt x="3014" y="10008"/>
                  <a:pt x="3014" y="10078"/>
                  <a:pt x="3059" y="10078"/>
                </a:cubicBezTo>
                <a:lnTo>
                  <a:pt x="3075" y="10078"/>
                </a:lnTo>
                <a:cubicBezTo>
                  <a:pt x="3121" y="10078"/>
                  <a:pt x="3121" y="10008"/>
                  <a:pt x="3075" y="10008"/>
                </a:cubicBezTo>
                <a:close/>
                <a:moveTo>
                  <a:pt x="16338" y="10019"/>
                </a:moveTo>
                <a:cubicBezTo>
                  <a:pt x="16292" y="10019"/>
                  <a:pt x="16292" y="10089"/>
                  <a:pt x="16338" y="10089"/>
                </a:cubicBezTo>
                <a:lnTo>
                  <a:pt x="16368" y="10089"/>
                </a:lnTo>
                <a:cubicBezTo>
                  <a:pt x="16414" y="10089"/>
                  <a:pt x="16414" y="10019"/>
                  <a:pt x="16368" y="10019"/>
                </a:cubicBezTo>
                <a:close/>
                <a:moveTo>
                  <a:pt x="6832" y="10033"/>
                </a:moveTo>
                <a:cubicBezTo>
                  <a:pt x="6814" y="10033"/>
                  <a:pt x="6796" y="10044"/>
                  <a:pt x="6796" y="10067"/>
                </a:cubicBezTo>
                <a:lnTo>
                  <a:pt x="6796" y="10083"/>
                </a:lnTo>
                <a:cubicBezTo>
                  <a:pt x="6796" y="10106"/>
                  <a:pt x="6814" y="10118"/>
                  <a:pt x="6831" y="10118"/>
                </a:cubicBezTo>
                <a:cubicBezTo>
                  <a:pt x="6849" y="10118"/>
                  <a:pt x="6866" y="10106"/>
                  <a:pt x="6866" y="10083"/>
                </a:cubicBezTo>
                <a:lnTo>
                  <a:pt x="6866" y="10067"/>
                </a:lnTo>
                <a:cubicBezTo>
                  <a:pt x="6867" y="10044"/>
                  <a:pt x="6849" y="10033"/>
                  <a:pt x="6832" y="10033"/>
                </a:cubicBezTo>
                <a:close/>
                <a:moveTo>
                  <a:pt x="9604" y="10086"/>
                </a:moveTo>
                <a:cubicBezTo>
                  <a:pt x="9579" y="10086"/>
                  <a:pt x="9579" y="10121"/>
                  <a:pt x="9604" y="10121"/>
                </a:cubicBezTo>
                <a:cubicBezTo>
                  <a:pt x="9626" y="10121"/>
                  <a:pt x="9626" y="10086"/>
                  <a:pt x="9604" y="10086"/>
                </a:cubicBezTo>
                <a:close/>
                <a:moveTo>
                  <a:pt x="23471" y="10024"/>
                </a:moveTo>
                <a:cubicBezTo>
                  <a:pt x="23448" y="10024"/>
                  <a:pt x="23423" y="10049"/>
                  <a:pt x="23437" y="10078"/>
                </a:cubicBezTo>
                <a:cubicBezTo>
                  <a:pt x="23442" y="10088"/>
                  <a:pt x="23448" y="10098"/>
                  <a:pt x="23453" y="10108"/>
                </a:cubicBezTo>
                <a:cubicBezTo>
                  <a:pt x="23459" y="10121"/>
                  <a:pt x="23470" y="10126"/>
                  <a:pt x="23480" y="10126"/>
                </a:cubicBezTo>
                <a:cubicBezTo>
                  <a:pt x="23503" y="10126"/>
                  <a:pt x="23527" y="10101"/>
                  <a:pt x="23514" y="10073"/>
                </a:cubicBezTo>
                <a:cubicBezTo>
                  <a:pt x="23508" y="10062"/>
                  <a:pt x="23503" y="10053"/>
                  <a:pt x="23498" y="10042"/>
                </a:cubicBezTo>
                <a:cubicBezTo>
                  <a:pt x="23492" y="10029"/>
                  <a:pt x="23482" y="10024"/>
                  <a:pt x="23471" y="10024"/>
                </a:cubicBezTo>
                <a:close/>
                <a:moveTo>
                  <a:pt x="24439" y="10017"/>
                </a:moveTo>
                <a:cubicBezTo>
                  <a:pt x="24425" y="10017"/>
                  <a:pt x="24411" y="10024"/>
                  <a:pt x="24406" y="10041"/>
                </a:cubicBezTo>
                <a:cubicBezTo>
                  <a:pt x="24401" y="10057"/>
                  <a:pt x="24396" y="10072"/>
                  <a:pt x="24390" y="10086"/>
                </a:cubicBezTo>
                <a:cubicBezTo>
                  <a:pt x="24382" y="10112"/>
                  <a:pt x="24403" y="10130"/>
                  <a:pt x="24425" y="10130"/>
                </a:cubicBezTo>
                <a:cubicBezTo>
                  <a:pt x="24439" y="10130"/>
                  <a:pt x="24453" y="10122"/>
                  <a:pt x="24459" y="10105"/>
                </a:cubicBezTo>
                <a:cubicBezTo>
                  <a:pt x="24464" y="10089"/>
                  <a:pt x="24469" y="10075"/>
                  <a:pt x="24474" y="10061"/>
                </a:cubicBezTo>
                <a:cubicBezTo>
                  <a:pt x="24483" y="10035"/>
                  <a:pt x="24460" y="10017"/>
                  <a:pt x="24439" y="10017"/>
                </a:cubicBezTo>
                <a:close/>
                <a:moveTo>
                  <a:pt x="7899" y="10050"/>
                </a:moveTo>
                <a:cubicBezTo>
                  <a:pt x="7873" y="10050"/>
                  <a:pt x="7848" y="10085"/>
                  <a:pt x="7872" y="10110"/>
                </a:cubicBezTo>
                <a:lnTo>
                  <a:pt x="7888" y="10126"/>
                </a:lnTo>
                <a:cubicBezTo>
                  <a:pt x="7895" y="10134"/>
                  <a:pt x="7904" y="10137"/>
                  <a:pt x="7912" y="10137"/>
                </a:cubicBezTo>
                <a:cubicBezTo>
                  <a:pt x="7939" y="10137"/>
                  <a:pt x="7963" y="10101"/>
                  <a:pt x="7938" y="10077"/>
                </a:cubicBezTo>
                <a:lnTo>
                  <a:pt x="7922" y="10061"/>
                </a:lnTo>
                <a:cubicBezTo>
                  <a:pt x="7915" y="10054"/>
                  <a:pt x="7907" y="10050"/>
                  <a:pt x="7899" y="10050"/>
                </a:cubicBezTo>
                <a:close/>
                <a:moveTo>
                  <a:pt x="86" y="10060"/>
                </a:moveTo>
                <a:cubicBezTo>
                  <a:pt x="58" y="10060"/>
                  <a:pt x="33" y="10095"/>
                  <a:pt x="60" y="10120"/>
                </a:cubicBezTo>
                <a:cubicBezTo>
                  <a:pt x="70" y="10130"/>
                  <a:pt x="81" y="10140"/>
                  <a:pt x="91" y="10149"/>
                </a:cubicBezTo>
                <a:cubicBezTo>
                  <a:pt x="98" y="10156"/>
                  <a:pt x="106" y="10159"/>
                  <a:pt x="114" y="10159"/>
                </a:cubicBezTo>
                <a:cubicBezTo>
                  <a:pt x="142" y="10159"/>
                  <a:pt x="168" y="10123"/>
                  <a:pt x="141" y="10099"/>
                </a:cubicBezTo>
                <a:cubicBezTo>
                  <a:pt x="130" y="10088"/>
                  <a:pt x="120" y="10079"/>
                  <a:pt x="109" y="10071"/>
                </a:cubicBezTo>
                <a:cubicBezTo>
                  <a:pt x="102" y="10063"/>
                  <a:pt x="94" y="10060"/>
                  <a:pt x="86" y="10060"/>
                </a:cubicBezTo>
                <a:close/>
                <a:moveTo>
                  <a:pt x="21550" y="10095"/>
                </a:moveTo>
                <a:cubicBezTo>
                  <a:pt x="21533" y="10095"/>
                  <a:pt x="21515" y="10106"/>
                  <a:pt x="21515" y="10129"/>
                </a:cubicBezTo>
                <a:lnTo>
                  <a:pt x="21515" y="10145"/>
                </a:lnTo>
                <a:cubicBezTo>
                  <a:pt x="21515" y="10168"/>
                  <a:pt x="21532" y="10180"/>
                  <a:pt x="21550" y="10180"/>
                </a:cubicBezTo>
                <a:cubicBezTo>
                  <a:pt x="21567" y="10180"/>
                  <a:pt x="21585" y="10168"/>
                  <a:pt x="21585" y="10145"/>
                </a:cubicBezTo>
                <a:lnTo>
                  <a:pt x="21585" y="10129"/>
                </a:lnTo>
                <a:cubicBezTo>
                  <a:pt x="21585" y="10106"/>
                  <a:pt x="21568" y="10095"/>
                  <a:pt x="21550" y="10095"/>
                </a:cubicBezTo>
                <a:close/>
                <a:moveTo>
                  <a:pt x="16863" y="10082"/>
                </a:moveTo>
                <a:cubicBezTo>
                  <a:pt x="16845" y="10082"/>
                  <a:pt x="16828" y="10093"/>
                  <a:pt x="16828" y="10116"/>
                </a:cubicBezTo>
                <a:lnTo>
                  <a:pt x="16828" y="10146"/>
                </a:lnTo>
                <a:cubicBezTo>
                  <a:pt x="16828" y="10169"/>
                  <a:pt x="16845" y="10181"/>
                  <a:pt x="16863" y="10181"/>
                </a:cubicBezTo>
                <a:cubicBezTo>
                  <a:pt x="16880" y="10181"/>
                  <a:pt x="16898" y="10169"/>
                  <a:pt x="16898" y="10146"/>
                </a:cubicBezTo>
                <a:lnTo>
                  <a:pt x="16898" y="10116"/>
                </a:lnTo>
                <a:cubicBezTo>
                  <a:pt x="16898" y="10093"/>
                  <a:pt x="16880" y="10082"/>
                  <a:pt x="16863" y="10082"/>
                </a:cubicBezTo>
                <a:close/>
                <a:moveTo>
                  <a:pt x="24845" y="10109"/>
                </a:moveTo>
                <a:cubicBezTo>
                  <a:pt x="24840" y="10109"/>
                  <a:pt x="24834" y="10111"/>
                  <a:pt x="24828" y="10114"/>
                </a:cubicBezTo>
                <a:cubicBezTo>
                  <a:pt x="24820" y="10119"/>
                  <a:pt x="24809" y="10124"/>
                  <a:pt x="24799" y="10129"/>
                </a:cubicBezTo>
                <a:cubicBezTo>
                  <a:pt x="24764" y="10147"/>
                  <a:pt x="24785" y="10195"/>
                  <a:pt x="24817" y="10195"/>
                </a:cubicBezTo>
                <a:cubicBezTo>
                  <a:pt x="24822" y="10195"/>
                  <a:pt x="24828" y="10194"/>
                  <a:pt x="24834" y="10191"/>
                </a:cubicBezTo>
                <a:cubicBezTo>
                  <a:pt x="24844" y="10186"/>
                  <a:pt x="24853" y="10181"/>
                  <a:pt x="24864" y="10175"/>
                </a:cubicBezTo>
                <a:cubicBezTo>
                  <a:pt x="24899" y="10156"/>
                  <a:pt x="24878" y="10109"/>
                  <a:pt x="24845" y="10109"/>
                </a:cubicBezTo>
                <a:close/>
                <a:moveTo>
                  <a:pt x="14998" y="10073"/>
                </a:moveTo>
                <a:cubicBezTo>
                  <a:pt x="14986" y="10073"/>
                  <a:pt x="14974" y="10077"/>
                  <a:pt x="14963" y="10088"/>
                </a:cubicBezTo>
                <a:lnTo>
                  <a:pt x="14947" y="10104"/>
                </a:lnTo>
                <a:cubicBezTo>
                  <a:pt x="14910" y="10141"/>
                  <a:pt x="14946" y="10196"/>
                  <a:pt x="14987" y="10196"/>
                </a:cubicBezTo>
                <a:cubicBezTo>
                  <a:pt x="14999" y="10196"/>
                  <a:pt x="15011" y="10191"/>
                  <a:pt x="15022" y="10181"/>
                </a:cubicBezTo>
                <a:lnTo>
                  <a:pt x="15037" y="10165"/>
                </a:lnTo>
                <a:cubicBezTo>
                  <a:pt x="15075" y="10127"/>
                  <a:pt x="15039" y="10073"/>
                  <a:pt x="14998" y="10073"/>
                </a:cubicBezTo>
                <a:close/>
                <a:moveTo>
                  <a:pt x="14519" y="10102"/>
                </a:moveTo>
                <a:cubicBezTo>
                  <a:pt x="14451" y="10102"/>
                  <a:pt x="14450" y="10209"/>
                  <a:pt x="14519" y="10209"/>
                </a:cubicBezTo>
                <a:cubicBezTo>
                  <a:pt x="14588" y="10209"/>
                  <a:pt x="14588" y="10102"/>
                  <a:pt x="14519" y="10102"/>
                </a:cubicBezTo>
                <a:close/>
                <a:moveTo>
                  <a:pt x="6148" y="10104"/>
                </a:moveTo>
                <a:cubicBezTo>
                  <a:pt x="6130" y="10104"/>
                  <a:pt x="6112" y="10116"/>
                  <a:pt x="6112" y="10139"/>
                </a:cubicBezTo>
                <a:lnTo>
                  <a:pt x="6112" y="10183"/>
                </a:lnTo>
                <a:cubicBezTo>
                  <a:pt x="6112" y="10206"/>
                  <a:pt x="6130" y="10217"/>
                  <a:pt x="6148" y="10217"/>
                </a:cubicBezTo>
                <a:cubicBezTo>
                  <a:pt x="6165" y="10217"/>
                  <a:pt x="6183" y="10206"/>
                  <a:pt x="6183" y="10183"/>
                </a:cubicBezTo>
                <a:lnTo>
                  <a:pt x="6183" y="10139"/>
                </a:lnTo>
                <a:cubicBezTo>
                  <a:pt x="6184" y="10116"/>
                  <a:pt x="6166" y="10104"/>
                  <a:pt x="6148" y="10104"/>
                </a:cubicBezTo>
                <a:close/>
                <a:moveTo>
                  <a:pt x="866" y="10120"/>
                </a:moveTo>
                <a:cubicBezTo>
                  <a:pt x="860" y="10120"/>
                  <a:pt x="855" y="10122"/>
                  <a:pt x="849" y="10125"/>
                </a:cubicBezTo>
                <a:cubicBezTo>
                  <a:pt x="833" y="10134"/>
                  <a:pt x="825" y="10158"/>
                  <a:pt x="836" y="10173"/>
                </a:cubicBezTo>
                <a:cubicBezTo>
                  <a:pt x="852" y="10193"/>
                  <a:pt x="867" y="10214"/>
                  <a:pt x="880" y="10234"/>
                </a:cubicBezTo>
                <a:cubicBezTo>
                  <a:pt x="889" y="10245"/>
                  <a:pt x="900" y="10251"/>
                  <a:pt x="912" y="10251"/>
                </a:cubicBezTo>
                <a:cubicBezTo>
                  <a:pt x="917" y="10251"/>
                  <a:pt x="923" y="10250"/>
                  <a:pt x="929" y="10247"/>
                </a:cubicBezTo>
                <a:cubicBezTo>
                  <a:pt x="945" y="10238"/>
                  <a:pt x="954" y="10214"/>
                  <a:pt x="942" y="10198"/>
                </a:cubicBezTo>
                <a:cubicBezTo>
                  <a:pt x="926" y="10178"/>
                  <a:pt x="912" y="10160"/>
                  <a:pt x="898" y="10139"/>
                </a:cubicBezTo>
                <a:cubicBezTo>
                  <a:pt x="889" y="10128"/>
                  <a:pt x="878" y="10120"/>
                  <a:pt x="866" y="10120"/>
                </a:cubicBezTo>
                <a:close/>
                <a:moveTo>
                  <a:pt x="17254" y="10205"/>
                </a:moveTo>
                <a:cubicBezTo>
                  <a:pt x="17245" y="10205"/>
                  <a:pt x="17236" y="10211"/>
                  <a:pt x="17236" y="10222"/>
                </a:cubicBezTo>
                <a:lnTo>
                  <a:pt x="17236" y="10238"/>
                </a:lnTo>
                <a:cubicBezTo>
                  <a:pt x="17236" y="10250"/>
                  <a:pt x="17245" y="10255"/>
                  <a:pt x="17254" y="10255"/>
                </a:cubicBezTo>
                <a:cubicBezTo>
                  <a:pt x="17263" y="10255"/>
                  <a:pt x="17272" y="10250"/>
                  <a:pt x="17272" y="10238"/>
                </a:cubicBezTo>
                <a:lnTo>
                  <a:pt x="17272" y="10222"/>
                </a:lnTo>
                <a:cubicBezTo>
                  <a:pt x="17272" y="10211"/>
                  <a:pt x="17263" y="10205"/>
                  <a:pt x="17254" y="10205"/>
                </a:cubicBezTo>
                <a:close/>
                <a:moveTo>
                  <a:pt x="10757" y="10119"/>
                </a:moveTo>
                <a:cubicBezTo>
                  <a:pt x="10747" y="10119"/>
                  <a:pt x="10738" y="10122"/>
                  <a:pt x="10732" y="10129"/>
                </a:cubicBezTo>
                <a:cubicBezTo>
                  <a:pt x="10717" y="10144"/>
                  <a:pt x="10718" y="10165"/>
                  <a:pt x="10732" y="10178"/>
                </a:cubicBezTo>
                <a:cubicBezTo>
                  <a:pt x="10753" y="10204"/>
                  <a:pt x="10773" y="10229"/>
                  <a:pt x="10794" y="10254"/>
                </a:cubicBezTo>
                <a:cubicBezTo>
                  <a:pt x="10799" y="10261"/>
                  <a:pt x="10808" y="10264"/>
                  <a:pt x="10817" y="10264"/>
                </a:cubicBezTo>
                <a:cubicBezTo>
                  <a:pt x="10827" y="10264"/>
                  <a:pt x="10836" y="10260"/>
                  <a:pt x="10843" y="10254"/>
                </a:cubicBezTo>
                <a:cubicBezTo>
                  <a:pt x="10858" y="10239"/>
                  <a:pt x="10857" y="10218"/>
                  <a:pt x="10843" y="10204"/>
                </a:cubicBezTo>
                <a:cubicBezTo>
                  <a:pt x="10822" y="10178"/>
                  <a:pt x="10803" y="10153"/>
                  <a:pt x="10782" y="10129"/>
                </a:cubicBezTo>
                <a:cubicBezTo>
                  <a:pt x="10776" y="10122"/>
                  <a:pt x="10767" y="10119"/>
                  <a:pt x="10757" y="10119"/>
                </a:cubicBezTo>
                <a:close/>
                <a:moveTo>
                  <a:pt x="2212" y="10121"/>
                </a:moveTo>
                <a:cubicBezTo>
                  <a:pt x="2196" y="10121"/>
                  <a:pt x="2180" y="10129"/>
                  <a:pt x="2169" y="10146"/>
                </a:cubicBezTo>
                <a:cubicBezTo>
                  <a:pt x="2160" y="10162"/>
                  <a:pt x="2151" y="10177"/>
                  <a:pt x="2142" y="10192"/>
                </a:cubicBezTo>
                <a:cubicBezTo>
                  <a:pt x="2117" y="10233"/>
                  <a:pt x="2154" y="10272"/>
                  <a:pt x="2191" y="10272"/>
                </a:cubicBezTo>
                <a:cubicBezTo>
                  <a:pt x="2207" y="10272"/>
                  <a:pt x="2223" y="10265"/>
                  <a:pt x="2234" y="10247"/>
                </a:cubicBezTo>
                <a:cubicBezTo>
                  <a:pt x="2242" y="10231"/>
                  <a:pt x="2252" y="10215"/>
                  <a:pt x="2261" y="10202"/>
                </a:cubicBezTo>
                <a:cubicBezTo>
                  <a:pt x="2286" y="10160"/>
                  <a:pt x="2249" y="10121"/>
                  <a:pt x="2212" y="10121"/>
                </a:cubicBezTo>
                <a:close/>
                <a:moveTo>
                  <a:pt x="23056" y="10190"/>
                </a:moveTo>
                <a:cubicBezTo>
                  <a:pt x="23052" y="10190"/>
                  <a:pt x="23048" y="10191"/>
                  <a:pt x="23044" y="10192"/>
                </a:cubicBezTo>
                <a:cubicBezTo>
                  <a:pt x="23029" y="10197"/>
                  <a:pt x="23014" y="10203"/>
                  <a:pt x="22999" y="10208"/>
                </a:cubicBezTo>
                <a:cubicBezTo>
                  <a:pt x="22960" y="10221"/>
                  <a:pt x="22971" y="10278"/>
                  <a:pt x="23006" y="10278"/>
                </a:cubicBezTo>
                <a:cubicBezTo>
                  <a:pt x="23010" y="10278"/>
                  <a:pt x="23014" y="10277"/>
                  <a:pt x="23018" y="10276"/>
                </a:cubicBezTo>
                <a:cubicBezTo>
                  <a:pt x="23034" y="10271"/>
                  <a:pt x="23047" y="10265"/>
                  <a:pt x="23062" y="10260"/>
                </a:cubicBezTo>
                <a:cubicBezTo>
                  <a:pt x="23103" y="10248"/>
                  <a:pt x="23091" y="10190"/>
                  <a:pt x="23056" y="10190"/>
                </a:cubicBezTo>
                <a:close/>
                <a:moveTo>
                  <a:pt x="8866" y="10249"/>
                </a:moveTo>
                <a:cubicBezTo>
                  <a:pt x="8842" y="10249"/>
                  <a:pt x="8842" y="10283"/>
                  <a:pt x="8866" y="10283"/>
                </a:cubicBezTo>
                <a:lnTo>
                  <a:pt x="8882" y="10283"/>
                </a:lnTo>
                <a:cubicBezTo>
                  <a:pt x="8904" y="10283"/>
                  <a:pt x="8904" y="10249"/>
                  <a:pt x="8882" y="10249"/>
                </a:cubicBezTo>
                <a:close/>
                <a:moveTo>
                  <a:pt x="3796" y="10193"/>
                </a:moveTo>
                <a:cubicBezTo>
                  <a:pt x="3787" y="10193"/>
                  <a:pt x="3779" y="10199"/>
                  <a:pt x="3779" y="10210"/>
                </a:cubicBezTo>
                <a:lnTo>
                  <a:pt x="3779" y="10285"/>
                </a:lnTo>
                <a:cubicBezTo>
                  <a:pt x="3779" y="10297"/>
                  <a:pt x="3788" y="10303"/>
                  <a:pt x="3796" y="10303"/>
                </a:cubicBezTo>
                <a:cubicBezTo>
                  <a:pt x="3805" y="10303"/>
                  <a:pt x="3814" y="10297"/>
                  <a:pt x="3814" y="10285"/>
                </a:cubicBezTo>
                <a:lnTo>
                  <a:pt x="3814" y="10210"/>
                </a:lnTo>
                <a:cubicBezTo>
                  <a:pt x="3814" y="10199"/>
                  <a:pt x="3805" y="10193"/>
                  <a:pt x="3796" y="10193"/>
                </a:cubicBezTo>
                <a:close/>
                <a:moveTo>
                  <a:pt x="12307" y="10211"/>
                </a:moveTo>
                <a:cubicBezTo>
                  <a:pt x="12289" y="10211"/>
                  <a:pt x="12272" y="10222"/>
                  <a:pt x="12272" y="10246"/>
                </a:cubicBezTo>
                <a:lnTo>
                  <a:pt x="12272" y="10276"/>
                </a:lnTo>
                <a:cubicBezTo>
                  <a:pt x="12272" y="10299"/>
                  <a:pt x="12289" y="10310"/>
                  <a:pt x="12307" y="10310"/>
                </a:cubicBezTo>
                <a:cubicBezTo>
                  <a:pt x="12324" y="10310"/>
                  <a:pt x="12342" y="10299"/>
                  <a:pt x="12342" y="10276"/>
                </a:cubicBezTo>
                <a:lnTo>
                  <a:pt x="12342" y="10246"/>
                </a:lnTo>
                <a:cubicBezTo>
                  <a:pt x="12342" y="10222"/>
                  <a:pt x="12324" y="10211"/>
                  <a:pt x="12307" y="10211"/>
                </a:cubicBezTo>
                <a:close/>
                <a:moveTo>
                  <a:pt x="23774" y="10237"/>
                </a:moveTo>
                <a:cubicBezTo>
                  <a:pt x="23769" y="10237"/>
                  <a:pt x="23764" y="10237"/>
                  <a:pt x="23759" y="10238"/>
                </a:cubicBezTo>
                <a:cubicBezTo>
                  <a:pt x="23718" y="10247"/>
                  <a:pt x="23730" y="10306"/>
                  <a:pt x="23768" y="10307"/>
                </a:cubicBezTo>
                <a:cubicBezTo>
                  <a:pt x="23773" y="10317"/>
                  <a:pt x="23785" y="10322"/>
                  <a:pt x="23798" y="10322"/>
                </a:cubicBezTo>
                <a:cubicBezTo>
                  <a:pt x="23804" y="10322"/>
                  <a:pt x="23810" y="10320"/>
                  <a:pt x="23815" y="10318"/>
                </a:cubicBezTo>
                <a:cubicBezTo>
                  <a:pt x="23833" y="10307"/>
                  <a:pt x="23836" y="10286"/>
                  <a:pt x="23828" y="10270"/>
                </a:cubicBezTo>
                <a:cubicBezTo>
                  <a:pt x="23818" y="10247"/>
                  <a:pt x="23797" y="10237"/>
                  <a:pt x="23774" y="10237"/>
                </a:cubicBezTo>
                <a:close/>
                <a:moveTo>
                  <a:pt x="24093" y="10235"/>
                </a:moveTo>
                <a:cubicBezTo>
                  <a:pt x="24083" y="10235"/>
                  <a:pt x="24073" y="10240"/>
                  <a:pt x="24067" y="10252"/>
                </a:cubicBezTo>
                <a:cubicBezTo>
                  <a:pt x="24061" y="10262"/>
                  <a:pt x="24056" y="10272"/>
                  <a:pt x="24051" y="10282"/>
                </a:cubicBezTo>
                <a:cubicBezTo>
                  <a:pt x="24037" y="10310"/>
                  <a:pt x="24061" y="10336"/>
                  <a:pt x="24085" y="10336"/>
                </a:cubicBezTo>
                <a:cubicBezTo>
                  <a:pt x="24096" y="10336"/>
                  <a:pt x="24106" y="10331"/>
                  <a:pt x="24113" y="10318"/>
                </a:cubicBezTo>
                <a:cubicBezTo>
                  <a:pt x="24118" y="10307"/>
                  <a:pt x="24123" y="10298"/>
                  <a:pt x="24129" y="10287"/>
                </a:cubicBezTo>
                <a:cubicBezTo>
                  <a:pt x="24142" y="10260"/>
                  <a:pt x="24116" y="10235"/>
                  <a:pt x="24093" y="10235"/>
                </a:cubicBezTo>
                <a:close/>
                <a:moveTo>
                  <a:pt x="6598" y="10271"/>
                </a:moveTo>
                <a:cubicBezTo>
                  <a:pt x="6552" y="10271"/>
                  <a:pt x="6552" y="10341"/>
                  <a:pt x="6598" y="10341"/>
                </a:cubicBezTo>
                <a:lnTo>
                  <a:pt x="6614" y="10341"/>
                </a:lnTo>
                <a:cubicBezTo>
                  <a:pt x="6658" y="10341"/>
                  <a:pt x="6660" y="10271"/>
                  <a:pt x="6614" y="10271"/>
                </a:cubicBezTo>
                <a:close/>
                <a:moveTo>
                  <a:pt x="20170" y="10225"/>
                </a:moveTo>
                <a:cubicBezTo>
                  <a:pt x="20158" y="10225"/>
                  <a:pt x="20145" y="10233"/>
                  <a:pt x="20138" y="10243"/>
                </a:cubicBezTo>
                <a:cubicBezTo>
                  <a:pt x="20128" y="10261"/>
                  <a:pt x="20135" y="10280"/>
                  <a:pt x="20151" y="10292"/>
                </a:cubicBezTo>
                <a:cubicBezTo>
                  <a:pt x="20171" y="10307"/>
                  <a:pt x="20191" y="10322"/>
                  <a:pt x="20212" y="10336"/>
                </a:cubicBezTo>
                <a:cubicBezTo>
                  <a:pt x="20217" y="10340"/>
                  <a:pt x="20222" y="10341"/>
                  <a:pt x="20228" y="10341"/>
                </a:cubicBezTo>
                <a:cubicBezTo>
                  <a:pt x="20241" y="10341"/>
                  <a:pt x="20253" y="10334"/>
                  <a:pt x="20260" y="10323"/>
                </a:cubicBezTo>
                <a:cubicBezTo>
                  <a:pt x="20269" y="10304"/>
                  <a:pt x="20263" y="10286"/>
                  <a:pt x="20247" y="10275"/>
                </a:cubicBezTo>
                <a:cubicBezTo>
                  <a:pt x="20227" y="10259"/>
                  <a:pt x="20207" y="10244"/>
                  <a:pt x="20186" y="10230"/>
                </a:cubicBezTo>
                <a:cubicBezTo>
                  <a:pt x="20182" y="10226"/>
                  <a:pt x="20176" y="10225"/>
                  <a:pt x="20170" y="10225"/>
                </a:cubicBezTo>
                <a:close/>
                <a:moveTo>
                  <a:pt x="8189" y="10277"/>
                </a:moveTo>
                <a:cubicBezTo>
                  <a:pt x="8178" y="10277"/>
                  <a:pt x="8166" y="10290"/>
                  <a:pt x="8174" y="10304"/>
                </a:cubicBezTo>
                <a:cubicBezTo>
                  <a:pt x="8179" y="10315"/>
                  <a:pt x="8184" y="10324"/>
                  <a:pt x="8189" y="10335"/>
                </a:cubicBezTo>
                <a:cubicBezTo>
                  <a:pt x="8193" y="10341"/>
                  <a:pt x="8198" y="10344"/>
                  <a:pt x="8203" y="10344"/>
                </a:cubicBezTo>
                <a:cubicBezTo>
                  <a:pt x="8214" y="10344"/>
                  <a:pt x="8226" y="10331"/>
                  <a:pt x="8219" y="10317"/>
                </a:cubicBezTo>
                <a:cubicBezTo>
                  <a:pt x="8213" y="10306"/>
                  <a:pt x="8208" y="10297"/>
                  <a:pt x="8203" y="10286"/>
                </a:cubicBezTo>
                <a:cubicBezTo>
                  <a:pt x="8200" y="10280"/>
                  <a:pt x="8194" y="10277"/>
                  <a:pt x="8189" y="10277"/>
                </a:cubicBezTo>
                <a:close/>
                <a:moveTo>
                  <a:pt x="5547" y="10234"/>
                </a:moveTo>
                <a:cubicBezTo>
                  <a:pt x="5506" y="10234"/>
                  <a:pt x="5469" y="10287"/>
                  <a:pt x="5507" y="10324"/>
                </a:cubicBezTo>
                <a:lnTo>
                  <a:pt x="5523" y="10340"/>
                </a:lnTo>
                <a:cubicBezTo>
                  <a:pt x="5534" y="10351"/>
                  <a:pt x="5547" y="10355"/>
                  <a:pt x="5559" y="10355"/>
                </a:cubicBezTo>
                <a:cubicBezTo>
                  <a:pt x="5600" y="10355"/>
                  <a:pt x="5636" y="10303"/>
                  <a:pt x="5599" y="10265"/>
                </a:cubicBezTo>
                <a:lnTo>
                  <a:pt x="5583" y="10250"/>
                </a:lnTo>
                <a:cubicBezTo>
                  <a:pt x="5572" y="10239"/>
                  <a:pt x="5559" y="10234"/>
                  <a:pt x="5547" y="10234"/>
                </a:cubicBezTo>
                <a:close/>
                <a:moveTo>
                  <a:pt x="11736" y="10218"/>
                </a:moveTo>
                <a:cubicBezTo>
                  <a:pt x="11717" y="10218"/>
                  <a:pt x="11698" y="10228"/>
                  <a:pt x="11689" y="10246"/>
                </a:cubicBezTo>
                <a:cubicBezTo>
                  <a:pt x="11684" y="10256"/>
                  <a:pt x="11679" y="10265"/>
                  <a:pt x="11674" y="10276"/>
                </a:cubicBezTo>
                <a:cubicBezTo>
                  <a:pt x="11660" y="10302"/>
                  <a:pt x="11665" y="10335"/>
                  <a:pt x="11694" y="10349"/>
                </a:cubicBezTo>
                <a:cubicBezTo>
                  <a:pt x="11701" y="10354"/>
                  <a:pt x="11710" y="10356"/>
                  <a:pt x="11720" y="10356"/>
                </a:cubicBezTo>
                <a:cubicBezTo>
                  <a:pt x="11738" y="10356"/>
                  <a:pt x="11757" y="10347"/>
                  <a:pt x="11766" y="10329"/>
                </a:cubicBezTo>
                <a:cubicBezTo>
                  <a:pt x="11772" y="10319"/>
                  <a:pt x="11777" y="10309"/>
                  <a:pt x="11782" y="10299"/>
                </a:cubicBezTo>
                <a:cubicBezTo>
                  <a:pt x="11795" y="10273"/>
                  <a:pt x="11790" y="10241"/>
                  <a:pt x="11763" y="10226"/>
                </a:cubicBezTo>
                <a:cubicBezTo>
                  <a:pt x="11755" y="10221"/>
                  <a:pt x="11745" y="10218"/>
                  <a:pt x="11736" y="10218"/>
                </a:cubicBezTo>
                <a:close/>
                <a:moveTo>
                  <a:pt x="21745" y="10288"/>
                </a:moveTo>
                <a:cubicBezTo>
                  <a:pt x="21699" y="10288"/>
                  <a:pt x="21699" y="10360"/>
                  <a:pt x="21745" y="10360"/>
                </a:cubicBezTo>
                <a:lnTo>
                  <a:pt x="21775" y="10360"/>
                </a:lnTo>
                <a:cubicBezTo>
                  <a:pt x="21775" y="10360"/>
                  <a:pt x="21775" y="10360"/>
                  <a:pt x="21776" y="10360"/>
                </a:cubicBezTo>
                <a:cubicBezTo>
                  <a:pt x="21821" y="10360"/>
                  <a:pt x="21820" y="10291"/>
                  <a:pt x="21775" y="10288"/>
                </a:cubicBezTo>
                <a:close/>
                <a:moveTo>
                  <a:pt x="14319" y="10291"/>
                </a:moveTo>
                <a:cubicBezTo>
                  <a:pt x="14311" y="10291"/>
                  <a:pt x="14302" y="10294"/>
                  <a:pt x="14295" y="10301"/>
                </a:cubicBezTo>
                <a:lnTo>
                  <a:pt x="14279" y="10317"/>
                </a:lnTo>
                <a:cubicBezTo>
                  <a:pt x="14254" y="10342"/>
                  <a:pt x="14279" y="10377"/>
                  <a:pt x="14306" y="10377"/>
                </a:cubicBezTo>
                <a:cubicBezTo>
                  <a:pt x="14314" y="10377"/>
                  <a:pt x="14322" y="10373"/>
                  <a:pt x="14329" y="10366"/>
                </a:cubicBezTo>
                <a:lnTo>
                  <a:pt x="14345" y="10350"/>
                </a:lnTo>
                <a:cubicBezTo>
                  <a:pt x="14370" y="10326"/>
                  <a:pt x="14346" y="10291"/>
                  <a:pt x="14319" y="10291"/>
                </a:cubicBezTo>
                <a:close/>
                <a:moveTo>
                  <a:pt x="3361" y="10294"/>
                </a:moveTo>
                <a:cubicBezTo>
                  <a:pt x="3343" y="10294"/>
                  <a:pt x="3325" y="10305"/>
                  <a:pt x="3325" y="10328"/>
                </a:cubicBezTo>
                <a:lnTo>
                  <a:pt x="3325" y="10344"/>
                </a:lnTo>
                <a:cubicBezTo>
                  <a:pt x="3325" y="10367"/>
                  <a:pt x="3342" y="10379"/>
                  <a:pt x="3360" y="10379"/>
                </a:cubicBezTo>
                <a:cubicBezTo>
                  <a:pt x="3377" y="10379"/>
                  <a:pt x="3396" y="10367"/>
                  <a:pt x="3397" y="10344"/>
                </a:cubicBezTo>
                <a:lnTo>
                  <a:pt x="3397" y="10328"/>
                </a:lnTo>
                <a:cubicBezTo>
                  <a:pt x="3397" y="10305"/>
                  <a:pt x="3379" y="10294"/>
                  <a:pt x="3361" y="10294"/>
                </a:cubicBezTo>
                <a:close/>
                <a:moveTo>
                  <a:pt x="6838" y="10345"/>
                </a:moveTo>
                <a:cubicBezTo>
                  <a:pt x="6792" y="10345"/>
                  <a:pt x="6792" y="10415"/>
                  <a:pt x="6838" y="10415"/>
                </a:cubicBezTo>
                <a:lnTo>
                  <a:pt x="6854" y="10415"/>
                </a:lnTo>
                <a:cubicBezTo>
                  <a:pt x="6854" y="10415"/>
                  <a:pt x="6855" y="10415"/>
                  <a:pt x="6856" y="10415"/>
                </a:cubicBezTo>
                <a:cubicBezTo>
                  <a:pt x="6899" y="10415"/>
                  <a:pt x="6898" y="10345"/>
                  <a:pt x="6854" y="10345"/>
                </a:cubicBezTo>
                <a:close/>
                <a:moveTo>
                  <a:pt x="5146" y="10298"/>
                </a:moveTo>
                <a:cubicBezTo>
                  <a:pt x="5139" y="10298"/>
                  <a:pt x="5133" y="10300"/>
                  <a:pt x="5127" y="10303"/>
                </a:cubicBezTo>
                <a:cubicBezTo>
                  <a:pt x="5109" y="10314"/>
                  <a:pt x="5106" y="10335"/>
                  <a:pt x="5115" y="10351"/>
                </a:cubicBezTo>
                <a:cubicBezTo>
                  <a:pt x="5125" y="10376"/>
                  <a:pt x="5136" y="10402"/>
                  <a:pt x="5147" y="10427"/>
                </a:cubicBezTo>
                <a:cubicBezTo>
                  <a:pt x="5152" y="10438"/>
                  <a:pt x="5164" y="10444"/>
                  <a:pt x="5177" y="10444"/>
                </a:cubicBezTo>
                <a:cubicBezTo>
                  <a:pt x="5183" y="10444"/>
                  <a:pt x="5190" y="10443"/>
                  <a:pt x="5195" y="10439"/>
                </a:cubicBezTo>
                <a:cubicBezTo>
                  <a:pt x="5214" y="10429"/>
                  <a:pt x="5216" y="10408"/>
                  <a:pt x="5209" y="10391"/>
                </a:cubicBezTo>
                <a:cubicBezTo>
                  <a:pt x="5198" y="10366"/>
                  <a:pt x="5188" y="10341"/>
                  <a:pt x="5175" y="10317"/>
                </a:cubicBezTo>
                <a:cubicBezTo>
                  <a:pt x="5171" y="10304"/>
                  <a:pt x="5158" y="10298"/>
                  <a:pt x="5146" y="10298"/>
                </a:cubicBezTo>
                <a:close/>
                <a:moveTo>
                  <a:pt x="14038" y="10315"/>
                </a:moveTo>
                <a:cubicBezTo>
                  <a:pt x="13993" y="10315"/>
                  <a:pt x="13993" y="10386"/>
                  <a:pt x="14038" y="10386"/>
                </a:cubicBezTo>
                <a:cubicBezTo>
                  <a:pt x="14051" y="10386"/>
                  <a:pt x="14059" y="10381"/>
                  <a:pt x="14066" y="10372"/>
                </a:cubicBezTo>
                <a:cubicBezTo>
                  <a:pt x="14075" y="10406"/>
                  <a:pt x="14103" y="10432"/>
                  <a:pt x="14135" y="10442"/>
                </a:cubicBezTo>
                <a:cubicBezTo>
                  <a:pt x="14139" y="10444"/>
                  <a:pt x="14143" y="10444"/>
                  <a:pt x="14146" y="10444"/>
                </a:cubicBezTo>
                <a:cubicBezTo>
                  <a:pt x="14180" y="10444"/>
                  <a:pt x="14191" y="10387"/>
                  <a:pt x="14152" y="10374"/>
                </a:cubicBezTo>
                <a:cubicBezTo>
                  <a:pt x="14137" y="10369"/>
                  <a:pt x="14131" y="10356"/>
                  <a:pt x="14130" y="10341"/>
                </a:cubicBezTo>
                <a:cubicBezTo>
                  <a:pt x="14128" y="10325"/>
                  <a:pt x="14111" y="10315"/>
                  <a:pt x="14096" y="10315"/>
                </a:cubicBezTo>
                <a:cubicBezTo>
                  <a:pt x="14093" y="10315"/>
                  <a:pt x="14090" y="10316"/>
                  <a:pt x="14087" y="10317"/>
                </a:cubicBezTo>
                <a:cubicBezTo>
                  <a:pt x="14078" y="10319"/>
                  <a:pt x="14072" y="10324"/>
                  <a:pt x="14067" y="10330"/>
                </a:cubicBezTo>
                <a:cubicBezTo>
                  <a:pt x="14062" y="10322"/>
                  <a:pt x="14052" y="10315"/>
                  <a:pt x="14038" y="10315"/>
                </a:cubicBezTo>
                <a:close/>
                <a:moveTo>
                  <a:pt x="1692" y="10316"/>
                </a:moveTo>
                <a:cubicBezTo>
                  <a:pt x="1683" y="10316"/>
                  <a:pt x="1673" y="10319"/>
                  <a:pt x="1665" y="10323"/>
                </a:cubicBezTo>
                <a:cubicBezTo>
                  <a:pt x="1639" y="10339"/>
                  <a:pt x="1632" y="10370"/>
                  <a:pt x="1645" y="10396"/>
                </a:cubicBezTo>
                <a:cubicBezTo>
                  <a:pt x="1650" y="10407"/>
                  <a:pt x="1655" y="10416"/>
                  <a:pt x="1661" y="10427"/>
                </a:cubicBezTo>
                <a:cubicBezTo>
                  <a:pt x="1670" y="10444"/>
                  <a:pt x="1688" y="10453"/>
                  <a:pt x="1707" y="10453"/>
                </a:cubicBezTo>
                <a:cubicBezTo>
                  <a:pt x="1716" y="10453"/>
                  <a:pt x="1726" y="10450"/>
                  <a:pt x="1734" y="10446"/>
                </a:cubicBezTo>
                <a:cubicBezTo>
                  <a:pt x="1760" y="10430"/>
                  <a:pt x="1768" y="10398"/>
                  <a:pt x="1754" y="10372"/>
                </a:cubicBezTo>
                <a:cubicBezTo>
                  <a:pt x="1749" y="10362"/>
                  <a:pt x="1743" y="10351"/>
                  <a:pt x="1738" y="10343"/>
                </a:cubicBezTo>
                <a:cubicBezTo>
                  <a:pt x="1730" y="10325"/>
                  <a:pt x="1711" y="10316"/>
                  <a:pt x="1692" y="10316"/>
                </a:cubicBezTo>
                <a:close/>
                <a:moveTo>
                  <a:pt x="15523" y="10331"/>
                </a:moveTo>
                <a:cubicBezTo>
                  <a:pt x="15505" y="10331"/>
                  <a:pt x="15488" y="10339"/>
                  <a:pt x="15477" y="10357"/>
                </a:cubicBezTo>
                <a:cubicBezTo>
                  <a:pt x="15465" y="10382"/>
                  <a:pt x="15472" y="10417"/>
                  <a:pt x="15497" y="10430"/>
                </a:cubicBezTo>
                <a:cubicBezTo>
                  <a:pt x="15508" y="10435"/>
                  <a:pt x="15517" y="10440"/>
                  <a:pt x="15528" y="10446"/>
                </a:cubicBezTo>
                <a:cubicBezTo>
                  <a:pt x="15537" y="10450"/>
                  <a:pt x="15546" y="10453"/>
                  <a:pt x="15556" y="10453"/>
                </a:cubicBezTo>
                <a:cubicBezTo>
                  <a:pt x="15574" y="10453"/>
                  <a:pt x="15591" y="10444"/>
                  <a:pt x="15601" y="10427"/>
                </a:cubicBezTo>
                <a:cubicBezTo>
                  <a:pt x="15615" y="10403"/>
                  <a:pt x="15607" y="10366"/>
                  <a:pt x="15581" y="10353"/>
                </a:cubicBezTo>
                <a:cubicBezTo>
                  <a:pt x="15571" y="10348"/>
                  <a:pt x="15561" y="10343"/>
                  <a:pt x="15551" y="10338"/>
                </a:cubicBezTo>
                <a:cubicBezTo>
                  <a:pt x="15542" y="10333"/>
                  <a:pt x="15532" y="10331"/>
                  <a:pt x="15523" y="10331"/>
                </a:cubicBezTo>
                <a:close/>
                <a:moveTo>
                  <a:pt x="18304" y="10433"/>
                </a:moveTo>
                <a:cubicBezTo>
                  <a:pt x="18281" y="10433"/>
                  <a:pt x="18281" y="10469"/>
                  <a:pt x="18304" y="10469"/>
                </a:cubicBezTo>
                <a:cubicBezTo>
                  <a:pt x="18326" y="10469"/>
                  <a:pt x="18327" y="10433"/>
                  <a:pt x="18304" y="10433"/>
                </a:cubicBezTo>
                <a:close/>
                <a:moveTo>
                  <a:pt x="14654" y="10405"/>
                </a:moveTo>
                <a:cubicBezTo>
                  <a:pt x="14627" y="10405"/>
                  <a:pt x="14604" y="10441"/>
                  <a:pt x="14629" y="10466"/>
                </a:cubicBezTo>
                <a:lnTo>
                  <a:pt x="14645" y="10481"/>
                </a:lnTo>
                <a:cubicBezTo>
                  <a:pt x="14652" y="10489"/>
                  <a:pt x="14660" y="10492"/>
                  <a:pt x="14668" y="10492"/>
                </a:cubicBezTo>
                <a:cubicBezTo>
                  <a:pt x="14696" y="10492"/>
                  <a:pt x="14720" y="10456"/>
                  <a:pt x="14695" y="10432"/>
                </a:cubicBezTo>
                <a:lnTo>
                  <a:pt x="14679" y="10416"/>
                </a:lnTo>
                <a:cubicBezTo>
                  <a:pt x="14671" y="10408"/>
                  <a:pt x="14663" y="10405"/>
                  <a:pt x="14654" y="10405"/>
                </a:cubicBezTo>
                <a:close/>
                <a:moveTo>
                  <a:pt x="4429" y="10428"/>
                </a:moveTo>
                <a:cubicBezTo>
                  <a:pt x="4410" y="10428"/>
                  <a:pt x="4391" y="10438"/>
                  <a:pt x="4381" y="10455"/>
                </a:cubicBezTo>
                <a:cubicBezTo>
                  <a:pt x="4366" y="10481"/>
                  <a:pt x="4376" y="10513"/>
                  <a:pt x="4400" y="10528"/>
                </a:cubicBezTo>
                <a:cubicBezTo>
                  <a:pt x="4416" y="10539"/>
                  <a:pt x="4431" y="10548"/>
                  <a:pt x="4445" y="10559"/>
                </a:cubicBezTo>
                <a:cubicBezTo>
                  <a:pt x="4453" y="10564"/>
                  <a:pt x="4461" y="10566"/>
                  <a:pt x="4470" y="10566"/>
                </a:cubicBezTo>
                <a:cubicBezTo>
                  <a:pt x="4489" y="10566"/>
                  <a:pt x="4509" y="10556"/>
                  <a:pt x="4519" y="10539"/>
                </a:cubicBezTo>
                <a:cubicBezTo>
                  <a:pt x="4533" y="10513"/>
                  <a:pt x="4523" y="10482"/>
                  <a:pt x="4499" y="10466"/>
                </a:cubicBezTo>
                <a:cubicBezTo>
                  <a:pt x="4483" y="10455"/>
                  <a:pt x="4468" y="10446"/>
                  <a:pt x="4455" y="10435"/>
                </a:cubicBezTo>
                <a:cubicBezTo>
                  <a:pt x="4447" y="10430"/>
                  <a:pt x="4438" y="10428"/>
                  <a:pt x="4429" y="10428"/>
                </a:cubicBezTo>
                <a:close/>
                <a:moveTo>
                  <a:pt x="9512" y="10426"/>
                </a:moveTo>
                <a:cubicBezTo>
                  <a:pt x="9493" y="10426"/>
                  <a:pt x="9474" y="10436"/>
                  <a:pt x="9464" y="10453"/>
                </a:cubicBezTo>
                <a:cubicBezTo>
                  <a:pt x="9449" y="10479"/>
                  <a:pt x="9459" y="10510"/>
                  <a:pt x="9484" y="10526"/>
                </a:cubicBezTo>
                <a:cubicBezTo>
                  <a:pt x="9509" y="10542"/>
                  <a:pt x="9532" y="10558"/>
                  <a:pt x="9557" y="10573"/>
                </a:cubicBezTo>
                <a:cubicBezTo>
                  <a:pt x="9566" y="10578"/>
                  <a:pt x="9575" y="10581"/>
                  <a:pt x="9584" y="10581"/>
                </a:cubicBezTo>
                <a:cubicBezTo>
                  <a:pt x="9603" y="10581"/>
                  <a:pt x="9622" y="10571"/>
                  <a:pt x="9631" y="10554"/>
                </a:cubicBezTo>
                <a:cubicBezTo>
                  <a:pt x="9647" y="10527"/>
                  <a:pt x="9636" y="10496"/>
                  <a:pt x="9611" y="10480"/>
                </a:cubicBezTo>
                <a:cubicBezTo>
                  <a:pt x="9586" y="10464"/>
                  <a:pt x="9563" y="10449"/>
                  <a:pt x="9538" y="10433"/>
                </a:cubicBezTo>
                <a:cubicBezTo>
                  <a:pt x="9529" y="10428"/>
                  <a:pt x="9520" y="10426"/>
                  <a:pt x="9512" y="10426"/>
                </a:cubicBezTo>
                <a:close/>
                <a:moveTo>
                  <a:pt x="13330" y="10454"/>
                </a:moveTo>
                <a:cubicBezTo>
                  <a:pt x="13309" y="10454"/>
                  <a:pt x="13287" y="10472"/>
                  <a:pt x="13294" y="10498"/>
                </a:cubicBezTo>
                <a:cubicBezTo>
                  <a:pt x="13305" y="10540"/>
                  <a:pt x="13333" y="10576"/>
                  <a:pt x="13372" y="10594"/>
                </a:cubicBezTo>
                <a:cubicBezTo>
                  <a:pt x="13378" y="10598"/>
                  <a:pt x="13383" y="10599"/>
                  <a:pt x="13389" y="10599"/>
                </a:cubicBezTo>
                <a:cubicBezTo>
                  <a:pt x="13420" y="10599"/>
                  <a:pt x="13440" y="10551"/>
                  <a:pt x="13406" y="10534"/>
                </a:cubicBezTo>
                <a:cubicBezTo>
                  <a:pt x="13383" y="10522"/>
                  <a:pt x="13368" y="10505"/>
                  <a:pt x="13362" y="10480"/>
                </a:cubicBezTo>
                <a:cubicBezTo>
                  <a:pt x="13358" y="10462"/>
                  <a:pt x="13344" y="10454"/>
                  <a:pt x="13330" y="10454"/>
                </a:cubicBezTo>
                <a:close/>
                <a:moveTo>
                  <a:pt x="22423" y="10458"/>
                </a:moveTo>
                <a:cubicBezTo>
                  <a:pt x="22402" y="10458"/>
                  <a:pt x="22380" y="10476"/>
                  <a:pt x="22385" y="10502"/>
                </a:cubicBezTo>
                <a:lnTo>
                  <a:pt x="22401" y="10577"/>
                </a:lnTo>
                <a:cubicBezTo>
                  <a:pt x="22405" y="10595"/>
                  <a:pt x="22418" y="10602"/>
                  <a:pt x="22432" y="10602"/>
                </a:cubicBezTo>
                <a:cubicBezTo>
                  <a:pt x="22453" y="10602"/>
                  <a:pt x="22475" y="10585"/>
                  <a:pt x="22469" y="10559"/>
                </a:cubicBezTo>
                <a:cubicBezTo>
                  <a:pt x="22463" y="10534"/>
                  <a:pt x="22458" y="10507"/>
                  <a:pt x="22453" y="10484"/>
                </a:cubicBezTo>
                <a:cubicBezTo>
                  <a:pt x="22450" y="10466"/>
                  <a:pt x="22436" y="10458"/>
                  <a:pt x="22423" y="10458"/>
                </a:cubicBezTo>
                <a:close/>
                <a:moveTo>
                  <a:pt x="10368" y="10460"/>
                </a:moveTo>
                <a:cubicBezTo>
                  <a:pt x="10365" y="10460"/>
                  <a:pt x="10362" y="10460"/>
                  <a:pt x="10359" y="10461"/>
                </a:cubicBezTo>
                <a:cubicBezTo>
                  <a:pt x="10341" y="10467"/>
                  <a:pt x="10327" y="10488"/>
                  <a:pt x="10334" y="10505"/>
                </a:cubicBezTo>
                <a:cubicBezTo>
                  <a:pt x="10344" y="10529"/>
                  <a:pt x="10354" y="10555"/>
                  <a:pt x="10364" y="10580"/>
                </a:cubicBezTo>
                <a:cubicBezTo>
                  <a:pt x="10370" y="10595"/>
                  <a:pt x="10383" y="10606"/>
                  <a:pt x="10398" y="10606"/>
                </a:cubicBezTo>
                <a:cubicBezTo>
                  <a:pt x="10401" y="10606"/>
                  <a:pt x="10404" y="10606"/>
                  <a:pt x="10407" y="10605"/>
                </a:cubicBezTo>
                <a:cubicBezTo>
                  <a:pt x="10424" y="10601"/>
                  <a:pt x="10440" y="10580"/>
                  <a:pt x="10432" y="10561"/>
                </a:cubicBezTo>
                <a:cubicBezTo>
                  <a:pt x="10422" y="10537"/>
                  <a:pt x="10412" y="10512"/>
                  <a:pt x="10402" y="10486"/>
                </a:cubicBezTo>
                <a:cubicBezTo>
                  <a:pt x="10396" y="10471"/>
                  <a:pt x="10383" y="10460"/>
                  <a:pt x="10368" y="10460"/>
                </a:cubicBezTo>
                <a:close/>
                <a:moveTo>
                  <a:pt x="6081" y="10464"/>
                </a:moveTo>
                <a:cubicBezTo>
                  <a:pt x="6057" y="10464"/>
                  <a:pt x="6036" y="10480"/>
                  <a:pt x="6028" y="10502"/>
                </a:cubicBezTo>
                <a:cubicBezTo>
                  <a:pt x="6023" y="10518"/>
                  <a:pt x="6018" y="10533"/>
                  <a:pt x="6012" y="10547"/>
                </a:cubicBezTo>
                <a:cubicBezTo>
                  <a:pt x="6003" y="10574"/>
                  <a:pt x="6023" y="10606"/>
                  <a:pt x="6049" y="10612"/>
                </a:cubicBezTo>
                <a:cubicBezTo>
                  <a:pt x="6054" y="10614"/>
                  <a:pt x="6059" y="10615"/>
                  <a:pt x="6064" y="10615"/>
                </a:cubicBezTo>
                <a:cubicBezTo>
                  <a:pt x="6088" y="10615"/>
                  <a:pt x="6107" y="10598"/>
                  <a:pt x="6115" y="10576"/>
                </a:cubicBezTo>
                <a:cubicBezTo>
                  <a:pt x="6120" y="10560"/>
                  <a:pt x="6126" y="10545"/>
                  <a:pt x="6131" y="10532"/>
                </a:cubicBezTo>
                <a:cubicBezTo>
                  <a:pt x="6139" y="10503"/>
                  <a:pt x="6120" y="10472"/>
                  <a:pt x="6094" y="10466"/>
                </a:cubicBezTo>
                <a:cubicBezTo>
                  <a:pt x="6090" y="10464"/>
                  <a:pt x="6085" y="10464"/>
                  <a:pt x="6081" y="10464"/>
                </a:cubicBezTo>
                <a:close/>
                <a:moveTo>
                  <a:pt x="8987" y="10564"/>
                </a:moveTo>
                <a:cubicBezTo>
                  <a:pt x="8973" y="10564"/>
                  <a:pt x="8961" y="10582"/>
                  <a:pt x="8973" y="10594"/>
                </a:cubicBezTo>
                <a:cubicBezTo>
                  <a:pt x="8978" y="10601"/>
                  <a:pt x="8983" y="10605"/>
                  <a:pt x="8989" y="10610"/>
                </a:cubicBezTo>
                <a:cubicBezTo>
                  <a:pt x="8992" y="10614"/>
                  <a:pt x="8996" y="10615"/>
                  <a:pt x="9000" y="10615"/>
                </a:cubicBezTo>
                <a:cubicBezTo>
                  <a:pt x="9014" y="10615"/>
                  <a:pt x="9026" y="10597"/>
                  <a:pt x="9014" y="10585"/>
                </a:cubicBezTo>
                <a:lnTo>
                  <a:pt x="8998" y="10569"/>
                </a:lnTo>
                <a:cubicBezTo>
                  <a:pt x="8995" y="10566"/>
                  <a:pt x="8991" y="10564"/>
                  <a:pt x="8987" y="10564"/>
                </a:cubicBezTo>
                <a:close/>
                <a:moveTo>
                  <a:pt x="2563" y="10532"/>
                </a:moveTo>
                <a:cubicBezTo>
                  <a:pt x="2546" y="10532"/>
                  <a:pt x="2528" y="10544"/>
                  <a:pt x="2528" y="10566"/>
                </a:cubicBezTo>
                <a:lnTo>
                  <a:pt x="2528" y="10582"/>
                </a:lnTo>
                <a:cubicBezTo>
                  <a:pt x="2528" y="10605"/>
                  <a:pt x="2545" y="10616"/>
                  <a:pt x="2563" y="10616"/>
                </a:cubicBezTo>
                <a:cubicBezTo>
                  <a:pt x="2581" y="10616"/>
                  <a:pt x="2598" y="10605"/>
                  <a:pt x="2598" y="10582"/>
                </a:cubicBezTo>
                <a:lnTo>
                  <a:pt x="2598" y="10566"/>
                </a:lnTo>
                <a:cubicBezTo>
                  <a:pt x="2598" y="10544"/>
                  <a:pt x="2581" y="10532"/>
                  <a:pt x="2563" y="10532"/>
                </a:cubicBezTo>
                <a:close/>
                <a:moveTo>
                  <a:pt x="7879" y="10547"/>
                </a:moveTo>
                <a:cubicBezTo>
                  <a:pt x="7835" y="10547"/>
                  <a:pt x="7836" y="10617"/>
                  <a:pt x="7881" y="10617"/>
                </a:cubicBezTo>
                <a:lnTo>
                  <a:pt x="7912" y="10617"/>
                </a:lnTo>
                <a:cubicBezTo>
                  <a:pt x="7957" y="10617"/>
                  <a:pt x="7957" y="10547"/>
                  <a:pt x="7912" y="10547"/>
                </a:cubicBezTo>
                <a:lnTo>
                  <a:pt x="7881" y="10547"/>
                </a:lnTo>
                <a:cubicBezTo>
                  <a:pt x="7881" y="10547"/>
                  <a:pt x="7880" y="10547"/>
                  <a:pt x="7879" y="10547"/>
                </a:cubicBezTo>
                <a:close/>
                <a:moveTo>
                  <a:pt x="3304" y="10540"/>
                </a:moveTo>
                <a:cubicBezTo>
                  <a:pt x="3281" y="10540"/>
                  <a:pt x="3259" y="10545"/>
                  <a:pt x="3237" y="10556"/>
                </a:cubicBezTo>
                <a:cubicBezTo>
                  <a:pt x="3203" y="10573"/>
                  <a:pt x="3224" y="10621"/>
                  <a:pt x="3257" y="10621"/>
                </a:cubicBezTo>
                <a:cubicBezTo>
                  <a:pt x="3262" y="10621"/>
                  <a:pt x="3267" y="10620"/>
                  <a:pt x="3273" y="10617"/>
                </a:cubicBezTo>
                <a:cubicBezTo>
                  <a:pt x="3282" y="10613"/>
                  <a:pt x="3291" y="10611"/>
                  <a:pt x="3301" y="10611"/>
                </a:cubicBezTo>
                <a:cubicBezTo>
                  <a:pt x="3312" y="10611"/>
                  <a:pt x="3323" y="10614"/>
                  <a:pt x="3335" y="10618"/>
                </a:cubicBezTo>
                <a:cubicBezTo>
                  <a:pt x="3338" y="10620"/>
                  <a:pt x="3342" y="10621"/>
                  <a:pt x="3345" y="10621"/>
                </a:cubicBezTo>
                <a:cubicBezTo>
                  <a:pt x="3360" y="10621"/>
                  <a:pt x="3374" y="10608"/>
                  <a:pt x="3378" y="10594"/>
                </a:cubicBezTo>
                <a:cubicBezTo>
                  <a:pt x="3384" y="10573"/>
                  <a:pt x="3371" y="10556"/>
                  <a:pt x="3355" y="10549"/>
                </a:cubicBezTo>
                <a:cubicBezTo>
                  <a:pt x="3338" y="10543"/>
                  <a:pt x="3321" y="10540"/>
                  <a:pt x="3304" y="10540"/>
                </a:cubicBezTo>
                <a:close/>
                <a:moveTo>
                  <a:pt x="7332" y="10559"/>
                </a:moveTo>
                <a:cubicBezTo>
                  <a:pt x="7286" y="10559"/>
                  <a:pt x="7286" y="10629"/>
                  <a:pt x="7332" y="10629"/>
                </a:cubicBezTo>
                <a:cubicBezTo>
                  <a:pt x="7336" y="10629"/>
                  <a:pt x="7339" y="10628"/>
                  <a:pt x="7343" y="10628"/>
                </a:cubicBezTo>
                <a:cubicBezTo>
                  <a:pt x="7350" y="10628"/>
                  <a:pt x="7356" y="10629"/>
                  <a:pt x="7363" y="10629"/>
                </a:cubicBezTo>
                <a:cubicBezTo>
                  <a:pt x="7409" y="10629"/>
                  <a:pt x="7409" y="10559"/>
                  <a:pt x="7363" y="10559"/>
                </a:cubicBezTo>
                <a:close/>
                <a:moveTo>
                  <a:pt x="16022" y="10526"/>
                </a:moveTo>
                <a:cubicBezTo>
                  <a:pt x="15981" y="10526"/>
                  <a:pt x="15944" y="10579"/>
                  <a:pt x="15981" y="10616"/>
                </a:cubicBezTo>
                <a:lnTo>
                  <a:pt x="15997" y="10632"/>
                </a:lnTo>
                <a:cubicBezTo>
                  <a:pt x="16008" y="10643"/>
                  <a:pt x="16021" y="10648"/>
                  <a:pt x="16033" y="10648"/>
                </a:cubicBezTo>
                <a:cubicBezTo>
                  <a:pt x="16074" y="10648"/>
                  <a:pt x="16111" y="10595"/>
                  <a:pt x="16074" y="10558"/>
                </a:cubicBezTo>
                <a:lnTo>
                  <a:pt x="16058" y="10542"/>
                </a:lnTo>
                <a:cubicBezTo>
                  <a:pt x="16047" y="10531"/>
                  <a:pt x="16034" y="10526"/>
                  <a:pt x="16022" y="10526"/>
                </a:cubicBezTo>
                <a:close/>
                <a:moveTo>
                  <a:pt x="18440" y="10583"/>
                </a:moveTo>
                <a:cubicBezTo>
                  <a:pt x="18429" y="10583"/>
                  <a:pt x="18417" y="10597"/>
                  <a:pt x="18424" y="10611"/>
                </a:cubicBezTo>
                <a:cubicBezTo>
                  <a:pt x="18430" y="10622"/>
                  <a:pt x="18435" y="10631"/>
                  <a:pt x="18440" y="10642"/>
                </a:cubicBezTo>
                <a:cubicBezTo>
                  <a:pt x="18443" y="10648"/>
                  <a:pt x="18448" y="10651"/>
                  <a:pt x="18453" y="10651"/>
                </a:cubicBezTo>
                <a:cubicBezTo>
                  <a:pt x="18465" y="10651"/>
                  <a:pt x="18477" y="10637"/>
                  <a:pt x="18469" y="10623"/>
                </a:cubicBezTo>
                <a:cubicBezTo>
                  <a:pt x="18464" y="10612"/>
                  <a:pt x="18459" y="10602"/>
                  <a:pt x="18454" y="10592"/>
                </a:cubicBezTo>
                <a:cubicBezTo>
                  <a:pt x="18450" y="10586"/>
                  <a:pt x="18445" y="10583"/>
                  <a:pt x="18440" y="10583"/>
                </a:cubicBezTo>
                <a:close/>
                <a:moveTo>
                  <a:pt x="17930" y="10533"/>
                </a:moveTo>
                <a:cubicBezTo>
                  <a:pt x="17921" y="10533"/>
                  <a:pt x="17911" y="10535"/>
                  <a:pt x="17903" y="10539"/>
                </a:cubicBezTo>
                <a:cubicBezTo>
                  <a:pt x="17892" y="10544"/>
                  <a:pt x="17883" y="10549"/>
                  <a:pt x="17872" y="10555"/>
                </a:cubicBezTo>
                <a:cubicBezTo>
                  <a:pt x="17846" y="10568"/>
                  <a:pt x="17840" y="10603"/>
                  <a:pt x="17853" y="10628"/>
                </a:cubicBezTo>
                <a:cubicBezTo>
                  <a:pt x="17864" y="10645"/>
                  <a:pt x="17882" y="10654"/>
                  <a:pt x="17900" y="10654"/>
                </a:cubicBezTo>
                <a:cubicBezTo>
                  <a:pt x="17909" y="10654"/>
                  <a:pt x="17918" y="10652"/>
                  <a:pt x="17927" y="10648"/>
                </a:cubicBezTo>
                <a:cubicBezTo>
                  <a:pt x="17937" y="10643"/>
                  <a:pt x="17946" y="10637"/>
                  <a:pt x="17956" y="10632"/>
                </a:cubicBezTo>
                <a:cubicBezTo>
                  <a:pt x="17982" y="10618"/>
                  <a:pt x="17990" y="10584"/>
                  <a:pt x="17976" y="10559"/>
                </a:cubicBezTo>
                <a:cubicBezTo>
                  <a:pt x="17965" y="10541"/>
                  <a:pt x="17948" y="10533"/>
                  <a:pt x="17930" y="10533"/>
                </a:cubicBezTo>
                <a:close/>
                <a:moveTo>
                  <a:pt x="18965" y="10548"/>
                </a:moveTo>
                <a:cubicBezTo>
                  <a:pt x="18897" y="10549"/>
                  <a:pt x="18897" y="10655"/>
                  <a:pt x="18965" y="10655"/>
                </a:cubicBezTo>
                <a:lnTo>
                  <a:pt x="18995" y="10655"/>
                </a:lnTo>
                <a:cubicBezTo>
                  <a:pt x="19064" y="10655"/>
                  <a:pt x="19064" y="10548"/>
                  <a:pt x="18995" y="10548"/>
                </a:cubicBezTo>
                <a:close/>
                <a:moveTo>
                  <a:pt x="20977" y="10559"/>
                </a:moveTo>
                <a:cubicBezTo>
                  <a:pt x="20960" y="10559"/>
                  <a:pt x="20942" y="10570"/>
                  <a:pt x="20942" y="10592"/>
                </a:cubicBezTo>
                <a:lnTo>
                  <a:pt x="20942" y="10623"/>
                </a:lnTo>
                <a:cubicBezTo>
                  <a:pt x="20942" y="10646"/>
                  <a:pt x="20960" y="10657"/>
                  <a:pt x="20977" y="10657"/>
                </a:cubicBezTo>
                <a:cubicBezTo>
                  <a:pt x="20995" y="10657"/>
                  <a:pt x="21013" y="10646"/>
                  <a:pt x="21013" y="10623"/>
                </a:cubicBezTo>
                <a:lnTo>
                  <a:pt x="21013" y="10592"/>
                </a:lnTo>
                <a:cubicBezTo>
                  <a:pt x="21013" y="10570"/>
                  <a:pt x="20995" y="10559"/>
                  <a:pt x="20977" y="10559"/>
                </a:cubicBezTo>
                <a:close/>
                <a:moveTo>
                  <a:pt x="1076" y="10574"/>
                </a:moveTo>
                <a:cubicBezTo>
                  <a:pt x="1058" y="10574"/>
                  <a:pt x="1039" y="10585"/>
                  <a:pt x="1038" y="10608"/>
                </a:cubicBezTo>
                <a:cubicBezTo>
                  <a:pt x="1036" y="10645"/>
                  <a:pt x="1061" y="10676"/>
                  <a:pt x="1097" y="10687"/>
                </a:cubicBezTo>
                <a:cubicBezTo>
                  <a:pt x="1101" y="10688"/>
                  <a:pt x="1105" y="10688"/>
                  <a:pt x="1108" y="10688"/>
                </a:cubicBezTo>
                <a:cubicBezTo>
                  <a:pt x="1143" y="10688"/>
                  <a:pt x="1156" y="10630"/>
                  <a:pt x="1115" y="10617"/>
                </a:cubicBezTo>
                <a:cubicBezTo>
                  <a:pt x="1109" y="10615"/>
                  <a:pt x="1110" y="10612"/>
                  <a:pt x="1110" y="10608"/>
                </a:cubicBezTo>
                <a:cubicBezTo>
                  <a:pt x="1111" y="10585"/>
                  <a:pt x="1094" y="10574"/>
                  <a:pt x="1076" y="10574"/>
                </a:cubicBezTo>
                <a:close/>
                <a:moveTo>
                  <a:pt x="20827" y="10618"/>
                </a:moveTo>
                <a:cubicBezTo>
                  <a:pt x="20810" y="10618"/>
                  <a:pt x="20792" y="10630"/>
                  <a:pt x="20792" y="10653"/>
                </a:cubicBezTo>
                <a:lnTo>
                  <a:pt x="20792" y="10669"/>
                </a:lnTo>
                <a:cubicBezTo>
                  <a:pt x="20792" y="10692"/>
                  <a:pt x="20809" y="10703"/>
                  <a:pt x="20827" y="10703"/>
                </a:cubicBezTo>
                <a:cubicBezTo>
                  <a:pt x="20845" y="10703"/>
                  <a:pt x="20862" y="10692"/>
                  <a:pt x="20862" y="10669"/>
                </a:cubicBezTo>
                <a:lnTo>
                  <a:pt x="20862" y="10653"/>
                </a:lnTo>
                <a:cubicBezTo>
                  <a:pt x="20863" y="10630"/>
                  <a:pt x="20845" y="10618"/>
                  <a:pt x="20827" y="10618"/>
                </a:cubicBezTo>
                <a:close/>
                <a:moveTo>
                  <a:pt x="12547" y="10633"/>
                </a:moveTo>
                <a:cubicBezTo>
                  <a:pt x="12529" y="10633"/>
                  <a:pt x="12511" y="10645"/>
                  <a:pt x="12511" y="10668"/>
                </a:cubicBezTo>
                <a:lnTo>
                  <a:pt x="12511" y="10683"/>
                </a:lnTo>
                <a:cubicBezTo>
                  <a:pt x="12511" y="10706"/>
                  <a:pt x="12528" y="10717"/>
                  <a:pt x="12546" y="10717"/>
                </a:cubicBezTo>
                <a:cubicBezTo>
                  <a:pt x="12563" y="10717"/>
                  <a:pt x="12581" y="10706"/>
                  <a:pt x="12581" y="10683"/>
                </a:cubicBezTo>
                <a:lnTo>
                  <a:pt x="12581" y="10668"/>
                </a:lnTo>
                <a:cubicBezTo>
                  <a:pt x="12581" y="10645"/>
                  <a:pt x="12564" y="10633"/>
                  <a:pt x="12547" y="10633"/>
                </a:cubicBezTo>
                <a:close/>
                <a:moveTo>
                  <a:pt x="7859" y="10620"/>
                </a:moveTo>
                <a:cubicBezTo>
                  <a:pt x="7841" y="10620"/>
                  <a:pt x="7824" y="10631"/>
                  <a:pt x="7824" y="10654"/>
                </a:cubicBezTo>
                <a:lnTo>
                  <a:pt x="7824" y="10684"/>
                </a:lnTo>
                <a:cubicBezTo>
                  <a:pt x="7824" y="10708"/>
                  <a:pt x="7841" y="10719"/>
                  <a:pt x="7859" y="10719"/>
                </a:cubicBezTo>
                <a:cubicBezTo>
                  <a:pt x="7876" y="10719"/>
                  <a:pt x="7894" y="10708"/>
                  <a:pt x="7894" y="10684"/>
                </a:cubicBezTo>
                <a:lnTo>
                  <a:pt x="7894" y="10654"/>
                </a:lnTo>
                <a:cubicBezTo>
                  <a:pt x="7894" y="10631"/>
                  <a:pt x="7876" y="10620"/>
                  <a:pt x="7859" y="10620"/>
                </a:cubicBezTo>
                <a:close/>
                <a:moveTo>
                  <a:pt x="19992" y="10582"/>
                </a:moveTo>
                <a:cubicBezTo>
                  <a:pt x="19956" y="10582"/>
                  <a:pt x="19918" y="10620"/>
                  <a:pt x="19941" y="10662"/>
                </a:cubicBezTo>
                <a:cubicBezTo>
                  <a:pt x="19960" y="10697"/>
                  <a:pt x="19993" y="10715"/>
                  <a:pt x="20032" y="10719"/>
                </a:cubicBezTo>
                <a:cubicBezTo>
                  <a:pt x="20034" y="10719"/>
                  <a:pt x="20036" y="10719"/>
                  <a:pt x="20038" y="10719"/>
                </a:cubicBezTo>
                <a:cubicBezTo>
                  <a:pt x="20064" y="10719"/>
                  <a:pt x="20086" y="10692"/>
                  <a:pt x="20086" y="10666"/>
                </a:cubicBezTo>
                <a:cubicBezTo>
                  <a:pt x="20086" y="10636"/>
                  <a:pt x="20064" y="10617"/>
                  <a:pt x="20036" y="10612"/>
                </a:cubicBezTo>
                <a:cubicBezTo>
                  <a:pt x="20035" y="10611"/>
                  <a:pt x="20035" y="10610"/>
                  <a:pt x="20033" y="10608"/>
                </a:cubicBezTo>
                <a:cubicBezTo>
                  <a:pt x="20023" y="10590"/>
                  <a:pt x="20008" y="10582"/>
                  <a:pt x="19992" y="10582"/>
                </a:cubicBezTo>
                <a:close/>
                <a:moveTo>
                  <a:pt x="24368" y="10614"/>
                </a:moveTo>
                <a:cubicBezTo>
                  <a:pt x="24343" y="10614"/>
                  <a:pt x="24319" y="10639"/>
                  <a:pt x="24336" y="10666"/>
                </a:cubicBezTo>
                <a:cubicBezTo>
                  <a:pt x="24346" y="10681"/>
                  <a:pt x="24356" y="10696"/>
                  <a:pt x="24366" y="10711"/>
                </a:cubicBezTo>
                <a:cubicBezTo>
                  <a:pt x="24374" y="10722"/>
                  <a:pt x="24385" y="10727"/>
                  <a:pt x="24396" y="10727"/>
                </a:cubicBezTo>
                <a:cubicBezTo>
                  <a:pt x="24421" y="10727"/>
                  <a:pt x="24446" y="10701"/>
                  <a:pt x="24428" y="10675"/>
                </a:cubicBezTo>
                <a:cubicBezTo>
                  <a:pt x="24419" y="10659"/>
                  <a:pt x="24408" y="10645"/>
                  <a:pt x="24398" y="10631"/>
                </a:cubicBezTo>
                <a:cubicBezTo>
                  <a:pt x="24390" y="10619"/>
                  <a:pt x="24379" y="10614"/>
                  <a:pt x="24368" y="10614"/>
                </a:cubicBezTo>
                <a:close/>
                <a:moveTo>
                  <a:pt x="19596" y="10659"/>
                </a:moveTo>
                <a:cubicBezTo>
                  <a:pt x="19551" y="10659"/>
                  <a:pt x="19551" y="10730"/>
                  <a:pt x="19596" y="10730"/>
                </a:cubicBezTo>
                <a:cubicBezTo>
                  <a:pt x="19642" y="10730"/>
                  <a:pt x="19642" y="10659"/>
                  <a:pt x="19596" y="10659"/>
                </a:cubicBezTo>
                <a:close/>
                <a:moveTo>
                  <a:pt x="5994" y="10610"/>
                </a:moveTo>
                <a:cubicBezTo>
                  <a:pt x="5982" y="10610"/>
                  <a:pt x="5970" y="10615"/>
                  <a:pt x="5959" y="10626"/>
                </a:cubicBezTo>
                <a:cubicBezTo>
                  <a:pt x="5954" y="10632"/>
                  <a:pt x="5949" y="10637"/>
                  <a:pt x="5943" y="10642"/>
                </a:cubicBezTo>
                <a:cubicBezTo>
                  <a:pt x="5906" y="10679"/>
                  <a:pt x="5942" y="10732"/>
                  <a:pt x="5983" y="10732"/>
                </a:cubicBezTo>
                <a:cubicBezTo>
                  <a:pt x="5995" y="10732"/>
                  <a:pt x="6007" y="10728"/>
                  <a:pt x="6018" y="10717"/>
                </a:cubicBezTo>
                <a:lnTo>
                  <a:pt x="6033" y="10701"/>
                </a:lnTo>
                <a:cubicBezTo>
                  <a:pt x="6071" y="10664"/>
                  <a:pt x="6035" y="10610"/>
                  <a:pt x="5994" y="10610"/>
                </a:cubicBezTo>
                <a:close/>
                <a:moveTo>
                  <a:pt x="7280" y="10650"/>
                </a:moveTo>
                <a:cubicBezTo>
                  <a:pt x="7262" y="10650"/>
                  <a:pt x="7244" y="10662"/>
                  <a:pt x="7244" y="10684"/>
                </a:cubicBezTo>
                <a:lnTo>
                  <a:pt x="7244" y="10700"/>
                </a:lnTo>
                <a:cubicBezTo>
                  <a:pt x="7244" y="10723"/>
                  <a:pt x="7262" y="10735"/>
                  <a:pt x="7280" y="10735"/>
                </a:cubicBezTo>
                <a:cubicBezTo>
                  <a:pt x="7298" y="10735"/>
                  <a:pt x="7316" y="10723"/>
                  <a:pt x="7316" y="10700"/>
                </a:cubicBezTo>
                <a:lnTo>
                  <a:pt x="7316" y="10684"/>
                </a:lnTo>
                <a:cubicBezTo>
                  <a:pt x="7316" y="10662"/>
                  <a:pt x="7298" y="10650"/>
                  <a:pt x="7280" y="10650"/>
                </a:cubicBezTo>
                <a:close/>
                <a:moveTo>
                  <a:pt x="55" y="10675"/>
                </a:moveTo>
                <a:cubicBezTo>
                  <a:pt x="9" y="10675"/>
                  <a:pt x="9" y="10746"/>
                  <a:pt x="55" y="10746"/>
                </a:cubicBezTo>
                <a:lnTo>
                  <a:pt x="84" y="10746"/>
                </a:lnTo>
                <a:cubicBezTo>
                  <a:pt x="129" y="10746"/>
                  <a:pt x="130" y="10675"/>
                  <a:pt x="84" y="10675"/>
                </a:cubicBezTo>
                <a:close/>
                <a:moveTo>
                  <a:pt x="5515" y="10639"/>
                </a:moveTo>
                <a:cubicBezTo>
                  <a:pt x="5447" y="10639"/>
                  <a:pt x="5446" y="10747"/>
                  <a:pt x="5515" y="10747"/>
                </a:cubicBezTo>
                <a:cubicBezTo>
                  <a:pt x="5583" y="10747"/>
                  <a:pt x="5584" y="10639"/>
                  <a:pt x="5515" y="10639"/>
                </a:cubicBezTo>
                <a:close/>
                <a:moveTo>
                  <a:pt x="17132" y="10686"/>
                </a:moveTo>
                <a:cubicBezTo>
                  <a:pt x="17126" y="10686"/>
                  <a:pt x="17121" y="10688"/>
                  <a:pt x="17117" y="10694"/>
                </a:cubicBezTo>
                <a:cubicBezTo>
                  <a:pt x="17104" y="10711"/>
                  <a:pt x="17089" y="10723"/>
                  <a:pt x="17069" y="10731"/>
                </a:cubicBezTo>
                <a:cubicBezTo>
                  <a:pt x="17050" y="10737"/>
                  <a:pt x="17056" y="10765"/>
                  <a:pt x="17072" y="10765"/>
                </a:cubicBezTo>
                <a:cubicBezTo>
                  <a:pt x="17074" y="10765"/>
                  <a:pt x="17076" y="10765"/>
                  <a:pt x="17078" y="10764"/>
                </a:cubicBezTo>
                <a:cubicBezTo>
                  <a:pt x="17105" y="10754"/>
                  <a:pt x="17128" y="10737"/>
                  <a:pt x="17147" y="10712"/>
                </a:cubicBezTo>
                <a:cubicBezTo>
                  <a:pt x="17156" y="10699"/>
                  <a:pt x="17144" y="10686"/>
                  <a:pt x="17132" y="10686"/>
                </a:cubicBezTo>
                <a:close/>
                <a:moveTo>
                  <a:pt x="23406" y="10628"/>
                </a:moveTo>
                <a:cubicBezTo>
                  <a:pt x="23393" y="10628"/>
                  <a:pt x="23381" y="10645"/>
                  <a:pt x="23393" y="10658"/>
                </a:cubicBezTo>
                <a:cubicBezTo>
                  <a:pt x="23423" y="10692"/>
                  <a:pt x="23455" y="10727"/>
                  <a:pt x="23485" y="10762"/>
                </a:cubicBezTo>
                <a:cubicBezTo>
                  <a:pt x="23489" y="10766"/>
                  <a:pt x="23493" y="10768"/>
                  <a:pt x="23497" y="10768"/>
                </a:cubicBezTo>
                <a:cubicBezTo>
                  <a:pt x="23510" y="10768"/>
                  <a:pt x="23522" y="10750"/>
                  <a:pt x="23510" y="10737"/>
                </a:cubicBezTo>
                <a:cubicBezTo>
                  <a:pt x="23480" y="10702"/>
                  <a:pt x="23449" y="10668"/>
                  <a:pt x="23418" y="10633"/>
                </a:cubicBezTo>
                <a:cubicBezTo>
                  <a:pt x="23415" y="10629"/>
                  <a:pt x="23410" y="10628"/>
                  <a:pt x="23406" y="10628"/>
                </a:cubicBezTo>
                <a:close/>
                <a:moveTo>
                  <a:pt x="23825" y="10642"/>
                </a:moveTo>
                <a:cubicBezTo>
                  <a:pt x="23811" y="10642"/>
                  <a:pt x="23798" y="10650"/>
                  <a:pt x="23794" y="10668"/>
                </a:cubicBezTo>
                <a:cubicBezTo>
                  <a:pt x="23786" y="10702"/>
                  <a:pt x="23794" y="10734"/>
                  <a:pt x="23816" y="10762"/>
                </a:cubicBezTo>
                <a:cubicBezTo>
                  <a:pt x="23822" y="10769"/>
                  <a:pt x="23830" y="10773"/>
                  <a:pt x="23840" y="10773"/>
                </a:cubicBezTo>
                <a:cubicBezTo>
                  <a:pt x="23850" y="10773"/>
                  <a:pt x="23860" y="10769"/>
                  <a:pt x="23867" y="10762"/>
                </a:cubicBezTo>
                <a:cubicBezTo>
                  <a:pt x="23880" y="10747"/>
                  <a:pt x="23878" y="10726"/>
                  <a:pt x="23867" y="10712"/>
                </a:cubicBezTo>
                <a:cubicBezTo>
                  <a:pt x="23861" y="10705"/>
                  <a:pt x="23859" y="10695"/>
                  <a:pt x="23862" y="10687"/>
                </a:cubicBezTo>
                <a:cubicBezTo>
                  <a:pt x="23869" y="10660"/>
                  <a:pt x="23846" y="10642"/>
                  <a:pt x="23825" y="10642"/>
                </a:cubicBezTo>
                <a:close/>
                <a:moveTo>
                  <a:pt x="8249" y="10743"/>
                </a:moveTo>
                <a:cubicBezTo>
                  <a:pt x="8240" y="10743"/>
                  <a:pt x="8231" y="10749"/>
                  <a:pt x="8231" y="10760"/>
                </a:cubicBezTo>
                <a:lnTo>
                  <a:pt x="8231" y="10776"/>
                </a:lnTo>
                <a:cubicBezTo>
                  <a:pt x="8231" y="10788"/>
                  <a:pt x="8240" y="10794"/>
                  <a:pt x="8249" y="10794"/>
                </a:cubicBezTo>
                <a:cubicBezTo>
                  <a:pt x="8257" y="10794"/>
                  <a:pt x="8266" y="10788"/>
                  <a:pt x="8266" y="10776"/>
                </a:cubicBezTo>
                <a:lnTo>
                  <a:pt x="8266" y="10760"/>
                </a:lnTo>
                <a:cubicBezTo>
                  <a:pt x="8267" y="10749"/>
                  <a:pt x="8258" y="10743"/>
                  <a:pt x="8249" y="10743"/>
                </a:cubicBezTo>
                <a:close/>
                <a:moveTo>
                  <a:pt x="14052" y="10728"/>
                </a:moveTo>
                <a:cubicBezTo>
                  <a:pt x="14048" y="10728"/>
                  <a:pt x="14044" y="10729"/>
                  <a:pt x="14040" y="10731"/>
                </a:cubicBezTo>
                <a:cubicBezTo>
                  <a:pt x="14024" y="10736"/>
                  <a:pt x="14010" y="10741"/>
                  <a:pt x="13995" y="10746"/>
                </a:cubicBezTo>
                <a:cubicBezTo>
                  <a:pt x="13956" y="10759"/>
                  <a:pt x="13967" y="10816"/>
                  <a:pt x="14003" y="10816"/>
                </a:cubicBezTo>
                <a:cubicBezTo>
                  <a:pt x="14006" y="10816"/>
                  <a:pt x="14010" y="10816"/>
                  <a:pt x="14014" y="10814"/>
                </a:cubicBezTo>
                <a:cubicBezTo>
                  <a:pt x="14030" y="10809"/>
                  <a:pt x="14043" y="10804"/>
                  <a:pt x="14058" y="10799"/>
                </a:cubicBezTo>
                <a:cubicBezTo>
                  <a:pt x="14097" y="10785"/>
                  <a:pt x="14086" y="10728"/>
                  <a:pt x="14052" y="10728"/>
                </a:cubicBezTo>
                <a:close/>
                <a:moveTo>
                  <a:pt x="3735" y="10748"/>
                </a:moveTo>
                <a:cubicBezTo>
                  <a:pt x="3721" y="10748"/>
                  <a:pt x="3709" y="10766"/>
                  <a:pt x="3722" y="10779"/>
                </a:cubicBezTo>
                <a:cubicBezTo>
                  <a:pt x="3729" y="10785"/>
                  <a:pt x="3728" y="10791"/>
                  <a:pt x="3721" y="10797"/>
                </a:cubicBezTo>
                <a:cubicBezTo>
                  <a:pt x="3706" y="10808"/>
                  <a:pt x="3720" y="10826"/>
                  <a:pt x="3734" y="10826"/>
                </a:cubicBezTo>
                <a:cubicBezTo>
                  <a:pt x="3738" y="10826"/>
                  <a:pt x="3742" y="10825"/>
                  <a:pt x="3745" y="10822"/>
                </a:cubicBezTo>
                <a:cubicBezTo>
                  <a:pt x="3766" y="10805"/>
                  <a:pt x="3766" y="10771"/>
                  <a:pt x="3748" y="10754"/>
                </a:cubicBezTo>
                <a:cubicBezTo>
                  <a:pt x="3743" y="10750"/>
                  <a:pt x="3739" y="10748"/>
                  <a:pt x="3735" y="10748"/>
                </a:cubicBezTo>
                <a:close/>
                <a:moveTo>
                  <a:pt x="6259" y="10767"/>
                </a:moveTo>
                <a:cubicBezTo>
                  <a:pt x="6213" y="10767"/>
                  <a:pt x="6211" y="10837"/>
                  <a:pt x="6259" y="10837"/>
                </a:cubicBezTo>
                <a:cubicBezTo>
                  <a:pt x="6305" y="10837"/>
                  <a:pt x="6305" y="10767"/>
                  <a:pt x="6259" y="10767"/>
                </a:cubicBezTo>
                <a:close/>
                <a:moveTo>
                  <a:pt x="18203" y="10666"/>
                </a:moveTo>
                <a:cubicBezTo>
                  <a:pt x="18163" y="10666"/>
                  <a:pt x="18126" y="10718"/>
                  <a:pt x="18162" y="10756"/>
                </a:cubicBezTo>
                <a:cubicBezTo>
                  <a:pt x="18187" y="10781"/>
                  <a:pt x="18211" y="10807"/>
                  <a:pt x="18236" y="10832"/>
                </a:cubicBezTo>
                <a:cubicBezTo>
                  <a:pt x="18247" y="10844"/>
                  <a:pt x="18260" y="10849"/>
                  <a:pt x="18272" y="10849"/>
                </a:cubicBezTo>
                <a:cubicBezTo>
                  <a:pt x="18313" y="10849"/>
                  <a:pt x="18348" y="10795"/>
                  <a:pt x="18311" y="10758"/>
                </a:cubicBezTo>
                <a:cubicBezTo>
                  <a:pt x="18286" y="10733"/>
                  <a:pt x="18263" y="10706"/>
                  <a:pt x="18238" y="10681"/>
                </a:cubicBezTo>
                <a:cubicBezTo>
                  <a:pt x="18227" y="10670"/>
                  <a:pt x="18215" y="10666"/>
                  <a:pt x="18203" y="10666"/>
                </a:cubicBezTo>
                <a:close/>
                <a:moveTo>
                  <a:pt x="11166" y="10763"/>
                </a:moveTo>
                <a:cubicBezTo>
                  <a:pt x="11153" y="10763"/>
                  <a:pt x="11141" y="10770"/>
                  <a:pt x="11134" y="10781"/>
                </a:cubicBezTo>
                <a:cubicBezTo>
                  <a:pt x="11124" y="10800"/>
                  <a:pt x="11131" y="10817"/>
                  <a:pt x="11147" y="10830"/>
                </a:cubicBezTo>
                <a:cubicBezTo>
                  <a:pt x="11167" y="10846"/>
                  <a:pt x="11187" y="10859"/>
                  <a:pt x="11207" y="10874"/>
                </a:cubicBezTo>
                <a:cubicBezTo>
                  <a:pt x="11213" y="10878"/>
                  <a:pt x="11218" y="10879"/>
                  <a:pt x="11224" y="10879"/>
                </a:cubicBezTo>
                <a:cubicBezTo>
                  <a:pt x="11237" y="10879"/>
                  <a:pt x="11249" y="10872"/>
                  <a:pt x="11256" y="10861"/>
                </a:cubicBezTo>
                <a:cubicBezTo>
                  <a:pt x="11266" y="10843"/>
                  <a:pt x="11259" y="10825"/>
                  <a:pt x="11242" y="10812"/>
                </a:cubicBezTo>
                <a:cubicBezTo>
                  <a:pt x="11223" y="10797"/>
                  <a:pt x="11203" y="10783"/>
                  <a:pt x="11182" y="10768"/>
                </a:cubicBezTo>
                <a:cubicBezTo>
                  <a:pt x="11177" y="10765"/>
                  <a:pt x="11171" y="10763"/>
                  <a:pt x="11166" y="10763"/>
                </a:cubicBezTo>
                <a:close/>
                <a:moveTo>
                  <a:pt x="21955" y="10757"/>
                </a:moveTo>
                <a:cubicBezTo>
                  <a:pt x="21934" y="10757"/>
                  <a:pt x="21912" y="10774"/>
                  <a:pt x="21919" y="10801"/>
                </a:cubicBezTo>
                <a:cubicBezTo>
                  <a:pt x="21924" y="10821"/>
                  <a:pt x="21930" y="10839"/>
                  <a:pt x="21935" y="10860"/>
                </a:cubicBezTo>
                <a:cubicBezTo>
                  <a:pt x="21939" y="10879"/>
                  <a:pt x="21953" y="10887"/>
                  <a:pt x="21967" y="10887"/>
                </a:cubicBezTo>
                <a:cubicBezTo>
                  <a:pt x="21988" y="10887"/>
                  <a:pt x="22010" y="10869"/>
                  <a:pt x="22003" y="10843"/>
                </a:cubicBezTo>
                <a:cubicBezTo>
                  <a:pt x="21998" y="10823"/>
                  <a:pt x="21992" y="10804"/>
                  <a:pt x="21987" y="10782"/>
                </a:cubicBezTo>
                <a:cubicBezTo>
                  <a:pt x="21983" y="10764"/>
                  <a:pt x="21969" y="10757"/>
                  <a:pt x="21955" y="10757"/>
                </a:cubicBezTo>
                <a:close/>
                <a:moveTo>
                  <a:pt x="15029" y="10846"/>
                </a:moveTo>
                <a:cubicBezTo>
                  <a:pt x="15012" y="10846"/>
                  <a:pt x="15002" y="10869"/>
                  <a:pt x="15020" y="10878"/>
                </a:cubicBezTo>
                <a:cubicBezTo>
                  <a:pt x="15030" y="10883"/>
                  <a:pt x="15039" y="10889"/>
                  <a:pt x="15049" y="10894"/>
                </a:cubicBezTo>
                <a:cubicBezTo>
                  <a:pt x="15052" y="10895"/>
                  <a:pt x="15055" y="10896"/>
                  <a:pt x="15058" y="10896"/>
                </a:cubicBezTo>
                <a:cubicBezTo>
                  <a:pt x="15074" y="10896"/>
                  <a:pt x="15085" y="10872"/>
                  <a:pt x="15068" y="10864"/>
                </a:cubicBezTo>
                <a:cubicBezTo>
                  <a:pt x="15057" y="10858"/>
                  <a:pt x="15048" y="10853"/>
                  <a:pt x="15037" y="10848"/>
                </a:cubicBezTo>
                <a:cubicBezTo>
                  <a:pt x="15034" y="10846"/>
                  <a:pt x="15032" y="10846"/>
                  <a:pt x="15029" y="10846"/>
                </a:cubicBezTo>
                <a:close/>
                <a:moveTo>
                  <a:pt x="12741" y="10828"/>
                </a:moveTo>
                <a:cubicBezTo>
                  <a:pt x="12695" y="10828"/>
                  <a:pt x="12695" y="10899"/>
                  <a:pt x="12741" y="10899"/>
                </a:cubicBezTo>
                <a:lnTo>
                  <a:pt x="12770" y="10899"/>
                </a:lnTo>
                <a:cubicBezTo>
                  <a:pt x="12817" y="10899"/>
                  <a:pt x="12817" y="10828"/>
                  <a:pt x="12770" y="10828"/>
                </a:cubicBezTo>
                <a:close/>
                <a:moveTo>
                  <a:pt x="2005" y="10828"/>
                </a:moveTo>
                <a:cubicBezTo>
                  <a:pt x="1971" y="10828"/>
                  <a:pt x="1958" y="10885"/>
                  <a:pt x="1997" y="10898"/>
                </a:cubicBezTo>
                <a:cubicBezTo>
                  <a:pt x="2014" y="10903"/>
                  <a:pt x="2027" y="10909"/>
                  <a:pt x="2042" y="10914"/>
                </a:cubicBezTo>
                <a:cubicBezTo>
                  <a:pt x="2046" y="10915"/>
                  <a:pt x="2050" y="10916"/>
                  <a:pt x="2054" y="10916"/>
                </a:cubicBezTo>
                <a:cubicBezTo>
                  <a:pt x="2088" y="10916"/>
                  <a:pt x="2101" y="10858"/>
                  <a:pt x="2062" y="10846"/>
                </a:cubicBezTo>
                <a:cubicBezTo>
                  <a:pt x="2046" y="10841"/>
                  <a:pt x="2032" y="10835"/>
                  <a:pt x="2017" y="10830"/>
                </a:cubicBezTo>
                <a:cubicBezTo>
                  <a:pt x="2013" y="10829"/>
                  <a:pt x="2009" y="10828"/>
                  <a:pt x="2005" y="10828"/>
                </a:cubicBezTo>
                <a:close/>
                <a:moveTo>
                  <a:pt x="4696" y="10868"/>
                </a:moveTo>
                <a:cubicBezTo>
                  <a:pt x="4650" y="10868"/>
                  <a:pt x="4650" y="10938"/>
                  <a:pt x="4696" y="10938"/>
                </a:cubicBezTo>
                <a:cubicBezTo>
                  <a:pt x="4741" y="10938"/>
                  <a:pt x="4741" y="10868"/>
                  <a:pt x="4696" y="10868"/>
                </a:cubicBezTo>
                <a:close/>
                <a:moveTo>
                  <a:pt x="14427" y="10824"/>
                </a:moveTo>
                <a:cubicBezTo>
                  <a:pt x="14415" y="10824"/>
                  <a:pt x="14402" y="10832"/>
                  <a:pt x="14396" y="10843"/>
                </a:cubicBezTo>
                <a:cubicBezTo>
                  <a:pt x="14385" y="10860"/>
                  <a:pt x="14393" y="10879"/>
                  <a:pt x="14409" y="10891"/>
                </a:cubicBezTo>
                <a:cubicBezTo>
                  <a:pt x="14429" y="10907"/>
                  <a:pt x="14449" y="10921"/>
                  <a:pt x="14470" y="10936"/>
                </a:cubicBezTo>
                <a:cubicBezTo>
                  <a:pt x="14474" y="10939"/>
                  <a:pt x="14480" y="10941"/>
                  <a:pt x="14485" y="10941"/>
                </a:cubicBezTo>
                <a:cubicBezTo>
                  <a:pt x="14498" y="10941"/>
                  <a:pt x="14512" y="10933"/>
                  <a:pt x="14518" y="10922"/>
                </a:cubicBezTo>
                <a:cubicBezTo>
                  <a:pt x="14528" y="10904"/>
                  <a:pt x="14520" y="10886"/>
                  <a:pt x="14504" y="10874"/>
                </a:cubicBezTo>
                <a:cubicBezTo>
                  <a:pt x="14484" y="10858"/>
                  <a:pt x="14465" y="10844"/>
                  <a:pt x="14445" y="10830"/>
                </a:cubicBezTo>
                <a:cubicBezTo>
                  <a:pt x="14439" y="10826"/>
                  <a:pt x="14434" y="10824"/>
                  <a:pt x="14427" y="10824"/>
                </a:cubicBezTo>
                <a:close/>
                <a:moveTo>
                  <a:pt x="2637" y="10877"/>
                </a:moveTo>
                <a:cubicBezTo>
                  <a:pt x="2591" y="10877"/>
                  <a:pt x="2591" y="10947"/>
                  <a:pt x="2637" y="10947"/>
                </a:cubicBezTo>
                <a:cubicBezTo>
                  <a:pt x="2682" y="10947"/>
                  <a:pt x="2682" y="10877"/>
                  <a:pt x="2637" y="10877"/>
                </a:cubicBezTo>
                <a:close/>
                <a:moveTo>
                  <a:pt x="2924" y="10865"/>
                </a:moveTo>
                <a:cubicBezTo>
                  <a:pt x="2891" y="10865"/>
                  <a:pt x="2869" y="10913"/>
                  <a:pt x="2905" y="10931"/>
                </a:cubicBezTo>
                <a:cubicBezTo>
                  <a:pt x="2916" y="10936"/>
                  <a:pt x="2925" y="10941"/>
                  <a:pt x="2936" y="10946"/>
                </a:cubicBezTo>
                <a:cubicBezTo>
                  <a:pt x="2941" y="10949"/>
                  <a:pt x="2946" y="10950"/>
                  <a:pt x="2951" y="10950"/>
                </a:cubicBezTo>
                <a:cubicBezTo>
                  <a:pt x="2983" y="10950"/>
                  <a:pt x="3006" y="10902"/>
                  <a:pt x="2970" y="10885"/>
                </a:cubicBezTo>
                <a:cubicBezTo>
                  <a:pt x="2960" y="10879"/>
                  <a:pt x="2951" y="10874"/>
                  <a:pt x="2941" y="10869"/>
                </a:cubicBezTo>
                <a:cubicBezTo>
                  <a:pt x="2935" y="10866"/>
                  <a:pt x="2929" y="10865"/>
                  <a:pt x="2924" y="10865"/>
                </a:cubicBezTo>
                <a:close/>
                <a:moveTo>
                  <a:pt x="4069" y="10866"/>
                </a:moveTo>
                <a:cubicBezTo>
                  <a:pt x="4064" y="10866"/>
                  <a:pt x="4059" y="10867"/>
                  <a:pt x="4054" y="10868"/>
                </a:cubicBezTo>
                <a:cubicBezTo>
                  <a:pt x="4015" y="10877"/>
                  <a:pt x="4026" y="10936"/>
                  <a:pt x="4064" y="10937"/>
                </a:cubicBezTo>
                <a:cubicBezTo>
                  <a:pt x="4070" y="10947"/>
                  <a:pt x="4082" y="10952"/>
                  <a:pt x="4093" y="10952"/>
                </a:cubicBezTo>
                <a:cubicBezTo>
                  <a:pt x="4099" y="10952"/>
                  <a:pt x="4106" y="10950"/>
                  <a:pt x="4111" y="10947"/>
                </a:cubicBezTo>
                <a:cubicBezTo>
                  <a:pt x="4130" y="10937"/>
                  <a:pt x="4132" y="10916"/>
                  <a:pt x="4125" y="10899"/>
                </a:cubicBezTo>
                <a:cubicBezTo>
                  <a:pt x="4114" y="10877"/>
                  <a:pt x="4093" y="10866"/>
                  <a:pt x="4069" y="10866"/>
                </a:cubicBezTo>
                <a:close/>
                <a:moveTo>
                  <a:pt x="6724" y="10874"/>
                </a:moveTo>
                <a:cubicBezTo>
                  <a:pt x="6706" y="10874"/>
                  <a:pt x="6688" y="10886"/>
                  <a:pt x="6688" y="10909"/>
                </a:cubicBezTo>
                <a:lnTo>
                  <a:pt x="6688" y="10938"/>
                </a:lnTo>
                <a:cubicBezTo>
                  <a:pt x="6688" y="10961"/>
                  <a:pt x="6706" y="10973"/>
                  <a:pt x="6724" y="10973"/>
                </a:cubicBezTo>
                <a:cubicBezTo>
                  <a:pt x="6742" y="10973"/>
                  <a:pt x="6759" y="10961"/>
                  <a:pt x="6759" y="10938"/>
                </a:cubicBezTo>
                <a:lnTo>
                  <a:pt x="6759" y="10909"/>
                </a:lnTo>
                <a:cubicBezTo>
                  <a:pt x="6759" y="10886"/>
                  <a:pt x="6742" y="10874"/>
                  <a:pt x="6724" y="10874"/>
                </a:cubicBezTo>
                <a:close/>
                <a:moveTo>
                  <a:pt x="5093" y="10852"/>
                </a:moveTo>
                <a:cubicBezTo>
                  <a:pt x="5090" y="10852"/>
                  <a:pt x="5087" y="10852"/>
                  <a:pt x="5084" y="10853"/>
                </a:cubicBezTo>
                <a:cubicBezTo>
                  <a:pt x="5075" y="10856"/>
                  <a:pt x="5069" y="10861"/>
                  <a:pt x="5064" y="10868"/>
                </a:cubicBezTo>
                <a:cubicBezTo>
                  <a:pt x="5059" y="10858"/>
                  <a:pt x="5049" y="10852"/>
                  <a:pt x="5036" y="10852"/>
                </a:cubicBezTo>
                <a:cubicBezTo>
                  <a:pt x="4990" y="10852"/>
                  <a:pt x="4990" y="10922"/>
                  <a:pt x="5036" y="10922"/>
                </a:cubicBezTo>
                <a:cubicBezTo>
                  <a:pt x="5048" y="10922"/>
                  <a:pt x="5057" y="10917"/>
                  <a:pt x="5063" y="10910"/>
                </a:cubicBezTo>
                <a:cubicBezTo>
                  <a:pt x="5073" y="10942"/>
                  <a:pt x="5100" y="10968"/>
                  <a:pt x="5132" y="10979"/>
                </a:cubicBezTo>
                <a:cubicBezTo>
                  <a:pt x="5137" y="10980"/>
                  <a:pt x="5141" y="10981"/>
                  <a:pt x="5144" y="10981"/>
                </a:cubicBezTo>
                <a:cubicBezTo>
                  <a:pt x="5176" y="10981"/>
                  <a:pt x="5187" y="10925"/>
                  <a:pt x="5149" y="10911"/>
                </a:cubicBezTo>
                <a:cubicBezTo>
                  <a:pt x="5133" y="10905"/>
                  <a:pt x="5128" y="10893"/>
                  <a:pt x="5127" y="10878"/>
                </a:cubicBezTo>
                <a:cubicBezTo>
                  <a:pt x="5125" y="10862"/>
                  <a:pt x="5108" y="10852"/>
                  <a:pt x="5093" y="10852"/>
                </a:cubicBezTo>
                <a:close/>
                <a:moveTo>
                  <a:pt x="14066" y="10899"/>
                </a:moveTo>
                <a:cubicBezTo>
                  <a:pt x="14058" y="10899"/>
                  <a:pt x="14050" y="10902"/>
                  <a:pt x="14042" y="10910"/>
                </a:cubicBezTo>
                <a:lnTo>
                  <a:pt x="14027" y="10925"/>
                </a:lnTo>
                <a:cubicBezTo>
                  <a:pt x="14002" y="10950"/>
                  <a:pt x="14025" y="10986"/>
                  <a:pt x="14052" y="10986"/>
                </a:cubicBezTo>
                <a:cubicBezTo>
                  <a:pt x="14061" y="10986"/>
                  <a:pt x="14069" y="10982"/>
                  <a:pt x="14077" y="10975"/>
                </a:cubicBezTo>
                <a:lnTo>
                  <a:pt x="14091" y="10959"/>
                </a:lnTo>
                <a:cubicBezTo>
                  <a:pt x="14117" y="10934"/>
                  <a:pt x="14093" y="10899"/>
                  <a:pt x="14066" y="10899"/>
                </a:cubicBezTo>
                <a:close/>
                <a:moveTo>
                  <a:pt x="20377" y="10869"/>
                </a:moveTo>
                <a:cubicBezTo>
                  <a:pt x="20337" y="10869"/>
                  <a:pt x="20300" y="10922"/>
                  <a:pt x="20337" y="10959"/>
                </a:cubicBezTo>
                <a:lnTo>
                  <a:pt x="20353" y="10975"/>
                </a:lnTo>
                <a:cubicBezTo>
                  <a:pt x="20364" y="10986"/>
                  <a:pt x="20377" y="10991"/>
                  <a:pt x="20389" y="10991"/>
                </a:cubicBezTo>
                <a:cubicBezTo>
                  <a:pt x="20430" y="10991"/>
                  <a:pt x="20466" y="10937"/>
                  <a:pt x="20428" y="10900"/>
                </a:cubicBezTo>
                <a:lnTo>
                  <a:pt x="20413" y="10885"/>
                </a:lnTo>
                <a:cubicBezTo>
                  <a:pt x="20402" y="10874"/>
                  <a:pt x="20389" y="10869"/>
                  <a:pt x="20377" y="10869"/>
                </a:cubicBezTo>
                <a:close/>
                <a:moveTo>
                  <a:pt x="6520" y="10869"/>
                </a:moveTo>
                <a:cubicBezTo>
                  <a:pt x="6501" y="10869"/>
                  <a:pt x="6484" y="10877"/>
                  <a:pt x="6473" y="10895"/>
                </a:cubicBezTo>
                <a:cubicBezTo>
                  <a:pt x="6461" y="10919"/>
                  <a:pt x="6467" y="10956"/>
                  <a:pt x="6493" y="10968"/>
                </a:cubicBezTo>
                <a:cubicBezTo>
                  <a:pt x="6504" y="10974"/>
                  <a:pt x="6513" y="10979"/>
                  <a:pt x="6524" y="10984"/>
                </a:cubicBezTo>
                <a:cubicBezTo>
                  <a:pt x="6532" y="10989"/>
                  <a:pt x="6542" y="10991"/>
                  <a:pt x="6551" y="10991"/>
                </a:cubicBezTo>
                <a:cubicBezTo>
                  <a:pt x="6569" y="10991"/>
                  <a:pt x="6586" y="10982"/>
                  <a:pt x="6597" y="10964"/>
                </a:cubicBezTo>
                <a:cubicBezTo>
                  <a:pt x="6611" y="10941"/>
                  <a:pt x="6603" y="10904"/>
                  <a:pt x="6577" y="10891"/>
                </a:cubicBezTo>
                <a:cubicBezTo>
                  <a:pt x="6567" y="10886"/>
                  <a:pt x="6557" y="10880"/>
                  <a:pt x="6547" y="10875"/>
                </a:cubicBezTo>
                <a:cubicBezTo>
                  <a:pt x="6538" y="10871"/>
                  <a:pt x="6529" y="10869"/>
                  <a:pt x="6520" y="10869"/>
                </a:cubicBezTo>
                <a:close/>
                <a:moveTo>
                  <a:pt x="533" y="10932"/>
                </a:moveTo>
                <a:cubicBezTo>
                  <a:pt x="487" y="10932"/>
                  <a:pt x="487" y="11003"/>
                  <a:pt x="533" y="11003"/>
                </a:cubicBezTo>
                <a:cubicBezTo>
                  <a:pt x="580" y="11003"/>
                  <a:pt x="580" y="10932"/>
                  <a:pt x="533" y="10932"/>
                </a:cubicBezTo>
                <a:close/>
                <a:moveTo>
                  <a:pt x="9301" y="10971"/>
                </a:moveTo>
                <a:cubicBezTo>
                  <a:pt x="9277" y="10971"/>
                  <a:pt x="9277" y="11006"/>
                  <a:pt x="9301" y="11006"/>
                </a:cubicBezTo>
                <a:cubicBezTo>
                  <a:pt x="9324" y="11006"/>
                  <a:pt x="9324" y="10971"/>
                  <a:pt x="9301" y="10971"/>
                </a:cubicBezTo>
                <a:close/>
                <a:moveTo>
                  <a:pt x="5651" y="10943"/>
                </a:moveTo>
                <a:cubicBezTo>
                  <a:pt x="5623" y="10943"/>
                  <a:pt x="5600" y="10979"/>
                  <a:pt x="5625" y="11004"/>
                </a:cubicBezTo>
                <a:lnTo>
                  <a:pt x="5641" y="11020"/>
                </a:lnTo>
                <a:cubicBezTo>
                  <a:pt x="5648" y="11027"/>
                  <a:pt x="5656" y="11030"/>
                  <a:pt x="5664" y="11030"/>
                </a:cubicBezTo>
                <a:cubicBezTo>
                  <a:pt x="5691" y="11030"/>
                  <a:pt x="5716" y="10994"/>
                  <a:pt x="5691" y="10969"/>
                </a:cubicBezTo>
                <a:lnTo>
                  <a:pt x="5675" y="10954"/>
                </a:lnTo>
                <a:cubicBezTo>
                  <a:pt x="5667" y="10946"/>
                  <a:pt x="5659" y="10943"/>
                  <a:pt x="5651" y="10943"/>
                </a:cubicBezTo>
                <a:close/>
                <a:moveTo>
                  <a:pt x="17761" y="10985"/>
                </a:moveTo>
                <a:cubicBezTo>
                  <a:pt x="17715" y="10985"/>
                  <a:pt x="17715" y="11056"/>
                  <a:pt x="17761" y="11056"/>
                </a:cubicBezTo>
                <a:lnTo>
                  <a:pt x="17777" y="11056"/>
                </a:lnTo>
                <a:cubicBezTo>
                  <a:pt x="17823" y="11056"/>
                  <a:pt x="17823" y="10985"/>
                  <a:pt x="17777" y="10985"/>
                </a:cubicBezTo>
                <a:close/>
                <a:moveTo>
                  <a:pt x="21533" y="11011"/>
                </a:moveTo>
                <a:cubicBezTo>
                  <a:pt x="21515" y="11011"/>
                  <a:pt x="21497" y="11023"/>
                  <a:pt x="21497" y="11046"/>
                </a:cubicBezTo>
                <a:lnTo>
                  <a:pt x="21497" y="11062"/>
                </a:lnTo>
                <a:cubicBezTo>
                  <a:pt x="21497" y="11085"/>
                  <a:pt x="21515" y="11096"/>
                  <a:pt x="21533" y="11096"/>
                </a:cubicBezTo>
                <a:cubicBezTo>
                  <a:pt x="21550" y="11096"/>
                  <a:pt x="21568" y="11085"/>
                  <a:pt x="21568" y="11062"/>
                </a:cubicBezTo>
                <a:lnTo>
                  <a:pt x="21568" y="11046"/>
                </a:lnTo>
                <a:cubicBezTo>
                  <a:pt x="21568" y="11023"/>
                  <a:pt x="21550" y="11011"/>
                  <a:pt x="21533" y="11011"/>
                </a:cubicBezTo>
                <a:close/>
                <a:moveTo>
                  <a:pt x="22601" y="11029"/>
                </a:moveTo>
                <a:cubicBezTo>
                  <a:pt x="22573" y="11029"/>
                  <a:pt x="22550" y="11065"/>
                  <a:pt x="22575" y="11089"/>
                </a:cubicBezTo>
                <a:lnTo>
                  <a:pt x="22591" y="11105"/>
                </a:lnTo>
                <a:cubicBezTo>
                  <a:pt x="22598" y="11112"/>
                  <a:pt x="22606" y="11115"/>
                  <a:pt x="22614" y="11115"/>
                </a:cubicBezTo>
                <a:cubicBezTo>
                  <a:pt x="22642" y="11115"/>
                  <a:pt x="22666" y="11080"/>
                  <a:pt x="22641" y="11055"/>
                </a:cubicBezTo>
                <a:cubicBezTo>
                  <a:pt x="22636" y="11048"/>
                  <a:pt x="22630" y="11043"/>
                  <a:pt x="22625" y="11040"/>
                </a:cubicBezTo>
                <a:cubicBezTo>
                  <a:pt x="22617" y="11032"/>
                  <a:pt x="22609" y="11029"/>
                  <a:pt x="22601" y="11029"/>
                </a:cubicBezTo>
                <a:close/>
                <a:moveTo>
                  <a:pt x="2878" y="11057"/>
                </a:moveTo>
                <a:cubicBezTo>
                  <a:pt x="2832" y="11057"/>
                  <a:pt x="2832" y="11129"/>
                  <a:pt x="2878" y="11129"/>
                </a:cubicBezTo>
                <a:cubicBezTo>
                  <a:pt x="2923" y="11129"/>
                  <a:pt x="2923" y="11057"/>
                  <a:pt x="2878" y="11057"/>
                </a:cubicBezTo>
                <a:close/>
                <a:moveTo>
                  <a:pt x="5430" y="11066"/>
                </a:moveTo>
                <a:cubicBezTo>
                  <a:pt x="5384" y="11066"/>
                  <a:pt x="5384" y="11136"/>
                  <a:pt x="5430" y="11136"/>
                </a:cubicBezTo>
                <a:lnTo>
                  <a:pt x="5446" y="11136"/>
                </a:lnTo>
                <a:cubicBezTo>
                  <a:pt x="5492" y="11136"/>
                  <a:pt x="5492" y="11066"/>
                  <a:pt x="5446" y="11066"/>
                </a:cubicBezTo>
                <a:close/>
                <a:moveTo>
                  <a:pt x="14787" y="11038"/>
                </a:moveTo>
                <a:cubicBezTo>
                  <a:pt x="14759" y="11038"/>
                  <a:pt x="14735" y="11074"/>
                  <a:pt x="14761" y="11098"/>
                </a:cubicBezTo>
                <a:cubicBezTo>
                  <a:pt x="14771" y="11109"/>
                  <a:pt x="14782" y="11118"/>
                  <a:pt x="14792" y="11127"/>
                </a:cubicBezTo>
                <a:cubicBezTo>
                  <a:pt x="14800" y="11134"/>
                  <a:pt x="14808" y="11137"/>
                  <a:pt x="14816" y="11137"/>
                </a:cubicBezTo>
                <a:cubicBezTo>
                  <a:pt x="14844" y="11137"/>
                  <a:pt x="14869" y="11102"/>
                  <a:pt x="14843" y="11077"/>
                </a:cubicBezTo>
                <a:cubicBezTo>
                  <a:pt x="14832" y="11067"/>
                  <a:pt x="14822" y="11057"/>
                  <a:pt x="14811" y="11048"/>
                </a:cubicBezTo>
                <a:cubicBezTo>
                  <a:pt x="14804" y="11041"/>
                  <a:pt x="14795" y="11038"/>
                  <a:pt x="14787" y="11038"/>
                </a:cubicBezTo>
                <a:close/>
                <a:moveTo>
                  <a:pt x="13417" y="10995"/>
                </a:moveTo>
                <a:cubicBezTo>
                  <a:pt x="13397" y="10995"/>
                  <a:pt x="13375" y="11013"/>
                  <a:pt x="13380" y="11040"/>
                </a:cubicBezTo>
                <a:lnTo>
                  <a:pt x="13396" y="11114"/>
                </a:lnTo>
                <a:cubicBezTo>
                  <a:pt x="13399" y="11132"/>
                  <a:pt x="13412" y="11139"/>
                  <a:pt x="13426" y="11139"/>
                </a:cubicBezTo>
                <a:cubicBezTo>
                  <a:pt x="13446" y="11139"/>
                  <a:pt x="13469" y="11122"/>
                  <a:pt x="13463" y="11095"/>
                </a:cubicBezTo>
                <a:cubicBezTo>
                  <a:pt x="13459" y="11071"/>
                  <a:pt x="13454" y="11047"/>
                  <a:pt x="13448" y="11021"/>
                </a:cubicBezTo>
                <a:cubicBezTo>
                  <a:pt x="13444" y="11003"/>
                  <a:pt x="13431" y="10995"/>
                  <a:pt x="13417" y="10995"/>
                </a:cubicBezTo>
                <a:close/>
                <a:moveTo>
                  <a:pt x="5639" y="11081"/>
                </a:moveTo>
                <a:cubicBezTo>
                  <a:pt x="5596" y="11081"/>
                  <a:pt x="5595" y="11152"/>
                  <a:pt x="5641" y="11152"/>
                </a:cubicBezTo>
                <a:cubicBezTo>
                  <a:pt x="5687" y="11152"/>
                  <a:pt x="5687" y="11081"/>
                  <a:pt x="5641" y="11081"/>
                </a:cubicBezTo>
                <a:cubicBezTo>
                  <a:pt x="5640" y="11081"/>
                  <a:pt x="5639" y="11081"/>
                  <a:pt x="5639" y="11081"/>
                </a:cubicBezTo>
                <a:close/>
                <a:moveTo>
                  <a:pt x="2458" y="11009"/>
                </a:moveTo>
                <a:cubicBezTo>
                  <a:pt x="2412" y="11009"/>
                  <a:pt x="2381" y="11079"/>
                  <a:pt x="2430" y="11109"/>
                </a:cubicBezTo>
                <a:cubicBezTo>
                  <a:pt x="2455" y="11124"/>
                  <a:pt x="2479" y="11139"/>
                  <a:pt x="2504" y="11153"/>
                </a:cubicBezTo>
                <a:cubicBezTo>
                  <a:pt x="2514" y="11159"/>
                  <a:pt x="2523" y="11161"/>
                  <a:pt x="2532" y="11161"/>
                </a:cubicBezTo>
                <a:cubicBezTo>
                  <a:pt x="2578" y="11161"/>
                  <a:pt x="2608" y="11091"/>
                  <a:pt x="2560" y="11062"/>
                </a:cubicBezTo>
                <a:cubicBezTo>
                  <a:pt x="2534" y="11046"/>
                  <a:pt x="2509" y="11031"/>
                  <a:pt x="2485" y="11017"/>
                </a:cubicBezTo>
                <a:cubicBezTo>
                  <a:pt x="2476" y="11011"/>
                  <a:pt x="2467" y="11009"/>
                  <a:pt x="2458" y="11009"/>
                </a:cubicBezTo>
                <a:close/>
                <a:moveTo>
                  <a:pt x="24052" y="11078"/>
                </a:moveTo>
                <a:cubicBezTo>
                  <a:pt x="24028" y="11078"/>
                  <a:pt x="24004" y="11103"/>
                  <a:pt x="24019" y="11131"/>
                </a:cubicBezTo>
                <a:cubicBezTo>
                  <a:pt x="24024" y="11141"/>
                  <a:pt x="24029" y="11151"/>
                  <a:pt x="24034" y="11161"/>
                </a:cubicBezTo>
                <a:cubicBezTo>
                  <a:pt x="24041" y="11174"/>
                  <a:pt x="24051" y="11179"/>
                  <a:pt x="24062" y="11179"/>
                </a:cubicBezTo>
                <a:cubicBezTo>
                  <a:pt x="24085" y="11179"/>
                  <a:pt x="24109" y="11154"/>
                  <a:pt x="24095" y="11125"/>
                </a:cubicBezTo>
                <a:cubicBezTo>
                  <a:pt x="24090" y="11115"/>
                  <a:pt x="24085" y="11106"/>
                  <a:pt x="24079" y="11095"/>
                </a:cubicBezTo>
                <a:cubicBezTo>
                  <a:pt x="24073" y="11083"/>
                  <a:pt x="24062" y="11078"/>
                  <a:pt x="24052" y="11078"/>
                </a:cubicBezTo>
                <a:close/>
                <a:moveTo>
                  <a:pt x="7018" y="11064"/>
                </a:moveTo>
                <a:cubicBezTo>
                  <a:pt x="6977" y="11064"/>
                  <a:pt x="6940" y="11117"/>
                  <a:pt x="6977" y="11155"/>
                </a:cubicBezTo>
                <a:lnTo>
                  <a:pt x="6993" y="11171"/>
                </a:lnTo>
                <a:cubicBezTo>
                  <a:pt x="7004" y="11182"/>
                  <a:pt x="7017" y="11186"/>
                  <a:pt x="7029" y="11186"/>
                </a:cubicBezTo>
                <a:cubicBezTo>
                  <a:pt x="7070" y="11186"/>
                  <a:pt x="7107" y="11133"/>
                  <a:pt x="7069" y="11095"/>
                </a:cubicBezTo>
                <a:lnTo>
                  <a:pt x="7054" y="11079"/>
                </a:lnTo>
                <a:cubicBezTo>
                  <a:pt x="7043" y="11068"/>
                  <a:pt x="7030" y="11064"/>
                  <a:pt x="7018" y="11064"/>
                </a:cubicBezTo>
                <a:close/>
                <a:moveTo>
                  <a:pt x="9438" y="11122"/>
                </a:moveTo>
                <a:cubicBezTo>
                  <a:pt x="9426" y="11122"/>
                  <a:pt x="9414" y="11135"/>
                  <a:pt x="9421" y="11149"/>
                </a:cubicBezTo>
                <a:cubicBezTo>
                  <a:pt x="9427" y="11160"/>
                  <a:pt x="9432" y="11168"/>
                  <a:pt x="9437" y="11179"/>
                </a:cubicBezTo>
                <a:cubicBezTo>
                  <a:pt x="9440" y="11186"/>
                  <a:pt x="9446" y="11188"/>
                  <a:pt x="9451" y="11188"/>
                </a:cubicBezTo>
                <a:cubicBezTo>
                  <a:pt x="9462" y="11188"/>
                  <a:pt x="9474" y="11175"/>
                  <a:pt x="9467" y="11161"/>
                </a:cubicBezTo>
                <a:cubicBezTo>
                  <a:pt x="9460" y="11151"/>
                  <a:pt x="9455" y="11141"/>
                  <a:pt x="9452" y="11131"/>
                </a:cubicBezTo>
                <a:cubicBezTo>
                  <a:pt x="9448" y="11124"/>
                  <a:pt x="9443" y="11122"/>
                  <a:pt x="9438" y="11122"/>
                </a:cubicBezTo>
                <a:close/>
                <a:moveTo>
                  <a:pt x="8924" y="11071"/>
                </a:moveTo>
                <a:cubicBezTo>
                  <a:pt x="8915" y="11071"/>
                  <a:pt x="8906" y="11073"/>
                  <a:pt x="8898" y="11077"/>
                </a:cubicBezTo>
                <a:cubicBezTo>
                  <a:pt x="8887" y="11083"/>
                  <a:pt x="8878" y="11088"/>
                  <a:pt x="8867" y="11093"/>
                </a:cubicBezTo>
                <a:cubicBezTo>
                  <a:pt x="8841" y="11106"/>
                  <a:pt x="8835" y="11141"/>
                  <a:pt x="8847" y="11166"/>
                </a:cubicBezTo>
                <a:cubicBezTo>
                  <a:pt x="8858" y="11184"/>
                  <a:pt x="8876" y="11193"/>
                  <a:pt x="8895" y="11193"/>
                </a:cubicBezTo>
                <a:cubicBezTo>
                  <a:pt x="8904" y="11193"/>
                  <a:pt x="8913" y="11190"/>
                  <a:pt x="8921" y="11186"/>
                </a:cubicBezTo>
                <a:cubicBezTo>
                  <a:pt x="8931" y="11181"/>
                  <a:pt x="8940" y="11176"/>
                  <a:pt x="8951" y="11171"/>
                </a:cubicBezTo>
                <a:cubicBezTo>
                  <a:pt x="8977" y="11157"/>
                  <a:pt x="8983" y="11121"/>
                  <a:pt x="8971" y="11097"/>
                </a:cubicBezTo>
                <a:cubicBezTo>
                  <a:pt x="8960" y="11080"/>
                  <a:pt x="8943" y="11071"/>
                  <a:pt x="8924" y="11071"/>
                </a:cubicBezTo>
                <a:close/>
                <a:moveTo>
                  <a:pt x="9961" y="11088"/>
                </a:moveTo>
                <a:cubicBezTo>
                  <a:pt x="9893" y="11088"/>
                  <a:pt x="9891" y="11194"/>
                  <a:pt x="9961" y="11195"/>
                </a:cubicBezTo>
                <a:lnTo>
                  <a:pt x="9991" y="11195"/>
                </a:lnTo>
                <a:cubicBezTo>
                  <a:pt x="10059" y="11195"/>
                  <a:pt x="10060" y="11088"/>
                  <a:pt x="9991" y="11088"/>
                </a:cubicBezTo>
                <a:close/>
                <a:moveTo>
                  <a:pt x="13931" y="11109"/>
                </a:moveTo>
                <a:cubicBezTo>
                  <a:pt x="13904" y="11109"/>
                  <a:pt x="13880" y="11144"/>
                  <a:pt x="13905" y="11168"/>
                </a:cubicBezTo>
                <a:lnTo>
                  <a:pt x="13921" y="11184"/>
                </a:lnTo>
                <a:cubicBezTo>
                  <a:pt x="13928" y="11192"/>
                  <a:pt x="13937" y="11195"/>
                  <a:pt x="13945" y="11195"/>
                </a:cubicBezTo>
                <a:cubicBezTo>
                  <a:pt x="13972" y="11195"/>
                  <a:pt x="13996" y="11160"/>
                  <a:pt x="13970" y="11135"/>
                </a:cubicBezTo>
                <a:lnTo>
                  <a:pt x="13954" y="11119"/>
                </a:lnTo>
                <a:cubicBezTo>
                  <a:pt x="13947" y="11112"/>
                  <a:pt x="13939" y="11109"/>
                  <a:pt x="13931" y="11109"/>
                </a:cubicBezTo>
                <a:close/>
                <a:moveTo>
                  <a:pt x="11975" y="11096"/>
                </a:moveTo>
                <a:cubicBezTo>
                  <a:pt x="11957" y="11096"/>
                  <a:pt x="11940" y="11108"/>
                  <a:pt x="11940" y="11131"/>
                </a:cubicBezTo>
                <a:lnTo>
                  <a:pt x="11940" y="11161"/>
                </a:lnTo>
                <a:cubicBezTo>
                  <a:pt x="11939" y="11184"/>
                  <a:pt x="11956" y="11196"/>
                  <a:pt x="11974" y="11196"/>
                </a:cubicBezTo>
                <a:cubicBezTo>
                  <a:pt x="11992" y="11196"/>
                  <a:pt x="12010" y="11185"/>
                  <a:pt x="12010" y="11161"/>
                </a:cubicBezTo>
                <a:lnTo>
                  <a:pt x="12010" y="11131"/>
                </a:lnTo>
                <a:cubicBezTo>
                  <a:pt x="12010" y="11108"/>
                  <a:pt x="11992" y="11096"/>
                  <a:pt x="11975" y="11096"/>
                </a:cubicBezTo>
                <a:close/>
                <a:moveTo>
                  <a:pt x="5043" y="11107"/>
                </a:moveTo>
                <a:cubicBezTo>
                  <a:pt x="5020" y="11107"/>
                  <a:pt x="4995" y="11133"/>
                  <a:pt x="5009" y="11161"/>
                </a:cubicBezTo>
                <a:cubicBezTo>
                  <a:pt x="5015" y="11172"/>
                  <a:pt x="5019" y="11181"/>
                  <a:pt x="5026" y="11191"/>
                </a:cubicBezTo>
                <a:cubicBezTo>
                  <a:pt x="5032" y="11204"/>
                  <a:pt x="5043" y="11209"/>
                  <a:pt x="5053" y="11209"/>
                </a:cubicBezTo>
                <a:cubicBezTo>
                  <a:pt x="5077" y="11209"/>
                  <a:pt x="5101" y="11184"/>
                  <a:pt x="5086" y="11156"/>
                </a:cubicBezTo>
                <a:cubicBezTo>
                  <a:pt x="5081" y="11145"/>
                  <a:pt x="5076" y="11136"/>
                  <a:pt x="5071" y="11125"/>
                </a:cubicBezTo>
                <a:cubicBezTo>
                  <a:pt x="5064" y="11113"/>
                  <a:pt x="5054" y="11107"/>
                  <a:pt x="5043" y="11107"/>
                </a:cubicBezTo>
                <a:close/>
                <a:moveTo>
                  <a:pt x="15568" y="11099"/>
                </a:moveTo>
                <a:cubicBezTo>
                  <a:pt x="15563" y="11099"/>
                  <a:pt x="15557" y="11100"/>
                  <a:pt x="15551" y="11103"/>
                </a:cubicBezTo>
                <a:cubicBezTo>
                  <a:pt x="15535" y="11113"/>
                  <a:pt x="15526" y="11136"/>
                  <a:pt x="15538" y="11152"/>
                </a:cubicBezTo>
                <a:cubicBezTo>
                  <a:pt x="15554" y="11172"/>
                  <a:pt x="15568" y="11193"/>
                  <a:pt x="15582" y="11212"/>
                </a:cubicBezTo>
                <a:cubicBezTo>
                  <a:pt x="15590" y="11223"/>
                  <a:pt x="15601" y="11230"/>
                  <a:pt x="15613" y="11230"/>
                </a:cubicBezTo>
                <a:cubicBezTo>
                  <a:pt x="15619" y="11230"/>
                  <a:pt x="15625" y="11228"/>
                  <a:pt x="15630" y="11225"/>
                </a:cubicBezTo>
                <a:cubicBezTo>
                  <a:pt x="15646" y="11216"/>
                  <a:pt x="15656" y="11193"/>
                  <a:pt x="15644" y="11177"/>
                </a:cubicBezTo>
                <a:cubicBezTo>
                  <a:pt x="15629" y="11157"/>
                  <a:pt x="15614" y="11137"/>
                  <a:pt x="15599" y="11116"/>
                </a:cubicBezTo>
                <a:cubicBezTo>
                  <a:pt x="15591" y="11105"/>
                  <a:pt x="15580" y="11099"/>
                  <a:pt x="15568" y="11099"/>
                </a:cubicBezTo>
                <a:close/>
                <a:moveTo>
                  <a:pt x="11824" y="11157"/>
                </a:moveTo>
                <a:cubicBezTo>
                  <a:pt x="11806" y="11157"/>
                  <a:pt x="11789" y="11168"/>
                  <a:pt x="11789" y="11191"/>
                </a:cubicBezTo>
                <a:lnTo>
                  <a:pt x="11789" y="11207"/>
                </a:lnTo>
                <a:cubicBezTo>
                  <a:pt x="11789" y="11230"/>
                  <a:pt x="11806" y="11241"/>
                  <a:pt x="11824" y="11241"/>
                </a:cubicBezTo>
                <a:cubicBezTo>
                  <a:pt x="11842" y="11241"/>
                  <a:pt x="11859" y="11230"/>
                  <a:pt x="11859" y="11207"/>
                </a:cubicBezTo>
                <a:lnTo>
                  <a:pt x="11859" y="11191"/>
                </a:lnTo>
                <a:cubicBezTo>
                  <a:pt x="11859" y="11168"/>
                  <a:pt x="11842" y="11157"/>
                  <a:pt x="11824" y="11157"/>
                </a:cubicBezTo>
                <a:close/>
                <a:moveTo>
                  <a:pt x="16913" y="11099"/>
                </a:moveTo>
                <a:cubicBezTo>
                  <a:pt x="16897" y="11099"/>
                  <a:pt x="16882" y="11106"/>
                  <a:pt x="16871" y="11123"/>
                </a:cubicBezTo>
                <a:cubicBezTo>
                  <a:pt x="16861" y="11139"/>
                  <a:pt x="16853" y="11155"/>
                  <a:pt x="16844" y="11168"/>
                </a:cubicBezTo>
                <a:cubicBezTo>
                  <a:pt x="16819" y="11211"/>
                  <a:pt x="16856" y="11249"/>
                  <a:pt x="16892" y="11249"/>
                </a:cubicBezTo>
                <a:cubicBezTo>
                  <a:pt x="16908" y="11249"/>
                  <a:pt x="16924" y="11242"/>
                  <a:pt x="16935" y="11224"/>
                </a:cubicBezTo>
                <a:cubicBezTo>
                  <a:pt x="16944" y="11208"/>
                  <a:pt x="16954" y="11193"/>
                  <a:pt x="16963" y="11178"/>
                </a:cubicBezTo>
                <a:cubicBezTo>
                  <a:pt x="16987" y="11137"/>
                  <a:pt x="16950" y="11099"/>
                  <a:pt x="16913" y="11099"/>
                </a:cubicBezTo>
                <a:close/>
                <a:moveTo>
                  <a:pt x="10986" y="11119"/>
                </a:moveTo>
                <a:cubicBezTo>
                  <a:pt x="10950" y="11119"/>
                  <a:pt x="10913" y="11158"/>
                  <a:pt x="10936" y="11199"/>
                </a:cubicBezTo>
                <a:cubicBezTo>
                  <a:pt x="10956" y="11235"/>
                  <a:pt x="10989" y="11252"/>
                  <a:pt x="11026" y="11256"/>
                </a:cubicBezTo>
                <a:cubicBezTo>
                  <a:pt x="11028" y="11257"/>
                  <a:pt x="11030" y="11257"/>
                  <a:pt x="11032" y="11257"/>
                </a:cubicBezTo>
                <a:cubicBezTo>
                  <a:pt x="11059" y="11257"/>
                  <a:pt x="11081" y="11229"/>
                  <a:pt x="11081" y="11203"/>
                </a:cubicBezTo>
                <a:cubicBezTo>
                  <a:pt x="11081" y="11173"/>
                  <a:pt x="11058" y="11155"/>
                  <a:pt x="11030" y="11150"/>
                </a:cubicBezTo>
                <a:cubicBezTo>
                  <a:pt x="11029" y="11147"/>
                  <a:pt x="11029" y="11146"/>
                  <a:pt x="11028" y="11145"/>
                </a:cubicBezTo>
                <a:cubicBezTo>
                  <a:pt x="11018" y="11127"/>
                  <a:pt x="11002" y="11119"/>
                  <a:pt x="10986" y="11119"/>
                </a:cubicBezTo>
                <a:close/>
                <a:moveTo>
                  <a:pt x="10591" y="11198"/>
                </a:moveTo>
                <a:cubicBezTo>
                  <a:pt x="10546" y="11198"/>
                  <a:pt x="10546" y="11268"/>
                  <a:pt x="10591" y="11268"/>
                </a:cubicBezTo>
                <a:cubicBezTo>
                  <a:pt x="10638" y="11268"/>
                  <a:pt x="10638" y="11198"/>
                  <a:pt x="10591" y="11198"/>
                </a:cubicBezTo>
                <a:close/>
                <a:moveTo>
                  <a:pt x="4396" y="11089"/>
                </a:moveTo>
                <a:cubicBezTo>
                  <a:pt x="4355" y="11089"/>
                  <a:pt x="4319" y="11142"/>
                  <a:pt x="4356" y="11179"/>
                </a:cubicBezTo>
                <a:cubicBezTo>
                  <a:pt x="4381" y="11204"/>
                  <a:pt x="4405" y="11229"/>
                  <a:pt x="4431" y="11255"/>
                </a:cubicBezTo>
                <a:cubicBezTo>
                  <a:pt x="4442" y="11266"/>
                  <a:pt x="4454" y="11271"/>
                  <a:pt x="4466" y="11271"/>
                </a:cubicBezTo>
                <a:cubicBezTo>
                  <a:pt x="4507" y="11271"/>
                  <a:pt x="4544" y="11218"/>
                  <a:pt x="4507" y="11181"/>
                </a:cubicBezTo>
                <a:cubicBezTo>
                  <a:pt x="4482" y="11156"/>
                  <a:pt x="4457" y="11130"/>
                  <a:pt x="4432" y="11105"/>
                </a:cubicBezTo>
                <a:cubicBezTo>
                  <a:pt x="4421" y="11094"/>
                  <a:pt x="4408" y="11089"/>
                  <a:pt x="4396" y="11089"/>
                </a:cubicBezTo>
                <a:close/>
                <a:moveTo>
                  <a:pt x="18498" y="11171"/>
                </a:moveTo>
                <a:cubicBezTo>
                  <a:pt x="18489" y="11171"/>
                  <a:pt x="18480" y="11177"/>
                  <a:pt x="18480" y="11188"/>
                </a:cubicBezTo>
                <a:lnTo>
                  <a:pt x="18480" y="11263"/>
                </a:lnTo>
                <a:cubicBezTo>
                  <a:pt x="18480" y="11274"/>
                  <a:pt x="18489" y="11280"/>
                  <a:pt x="18498" y="11280"/>
                </a:cubicBezTo>
                <a:cubicBezTo>
                  <a:pt x="18507" y="11280"/>
                  <a:pt x="18515" y="11275"/>
                  <a:pt x="18515" y="11263"/>
                </a:cubicBezTo>
                <a:lnTo>
                  <a:pt x="18515" y="11188"/>
                </a:lnTo>
                <a:cubicBezTo>
                  <a:pt x="18515" y="11177"/>
                  <a:pt x="18507" y="11171"/>
                  <a:pt x="18498" y="11171"/>
                </a:cubicBezTo>
                <a:close/>
                <a:moveTo>
                  <a:pt x="1482" y="11142"/>
                </a:moveTo>
                <a:cubicBezTo>
                  <a:pt x="1441" y="11142"/>
                  <a:pt x="1404" y="11195"/>
                  <a:pt x="1441" y="11233"/>
                </a:cubicBezTo>
                <a:lnTo>
                  <a:pt x="1486" y="11277"/>
                </a:lnTo>
                <a:cubicBezTo>
                  <a:pt x="1497" y="11288"/>
                  <a:pt x="1510" y="11293"/>
                  <a:pt x="1522" y="11293"/>
                </a:cubicBezTo>
                <a:cubicBezTo>
                  <a:pt x="1563" y="11293"/>
                  <a:pt x="1599" y="11240"/>
                  <a:pt x="1561" y="11203"/>
                </a:cubicBezTo>
                <a:lnTo>
                  <a:pt x="1517" y="11158"/>
                </a:lnTo>
                <a:cubicBezTo>
                  <a:pt x="1506" y="11147"/>
                  <a:pt x="1494" y="11142"/>
                  <a:pt x="1482" y="11142"/>
                </a:cubicBezTo>
                <a:close/>
                <a:moveTo>
                  <a:pt x="8126" y="11224"/>
                </a:moveTo>
                <a:cubicBezTo>
                  <a:pt x="8121" y="11224"/>
                  <a:pt x="8115" y="11226"/>
                  <a:pt x="8112" y="11231"/>
                </a:cubicBezTo>
                <a:cubicBezTo>
                  <a:pt x="8098" y="11249"/>
                  <a:pt x="8082" y="11262"/>
                  <a:pt x="8064" y="11268"/>
                </a:cubicBezTo>
                <a:cubicBezTo>
                  <a:pt x="8045" y="11276"/>
                  <a:pt x="8050" y="11304"/>
                  <a:pt x="8066" y="11304"/>
                </a:cubicBezTo>
                <a:cubicBezTo>
                  <a:pt x="8068" y="11304"/>
                  <a:pt x="8070" y="11303"/>
                  <a:pt x="8072" y="11303"/>
                </a:cubicBezTo>
                <a:cubicBezTo>
                  <a:pt x="8101" y="11293"/>
                  <a:pt x="8124" y="11275"/>
                  <a:pt x="8142" y="11250"/>
                </a:cubicBezTo>
                <a:cubicBezTo>
                  <a:pt x="8151" y="11237"/>
                  <a:pt x="8138" y="11224"/>
                  <a:pt x="8126" y="11224"/>
                </a:cubicBezTo>
                <a:close/>
                <a:moveTo>
                  <a:pt x="18061" y="11272"/>
                </a:moveTo>
                <a:cubicBezTo>
                  <a:pt x="18044" y="11272"/>
                  <a:pt x="18026" y="11284"/>
                  <a:pt x="18026" y="11307"/>
                </a:cubicBezTo>
                <a:lnTo>
                  <a:pt x="18026" y="11322"/>
                </a:lnTo>
                <a:cubicBezTo>
                  <a:pt x="18026" y="11345"/>
                  <a:pt x="18044" y="11356"/>
                  <a:pt x="18061" y="11356"/>
                </a:cubicBezTo>
                <a:cubicBezTo>
                  <a:pt x="18079" y="11356"/>
                  <a:pt x="18096" y="11345"/>
                  <a:pt x="18096" y="11322"/>
                </a:cubicBezTo>
                <a:lnTo>
                  <a:pt x="18096" y="11307"/>
                </a:lnTo>
                <a:cubicBezTo>
                  <a:pt x="18096" y="11284"/>
                  <a:pt x="18079" y="11272"/>
                  <a:pt x="18061" y="11272"/>
                </a:cubicBezTo>
                <a:close/>
                <a:moveTo>
                  <a:pt x="1990" y="11267"/>
                </a:moveTo>
                <a:cubicBezTo>
                  <a:pt x="1972" y="11267"/>
                  <a:pt x="1954" y="11278"/>
                  <a:pt x="1954" y="11301"/>
                </a:cubicBezTo>
                <a:lnTo>
                  <a:pt x="1954" y="11331"/>
                </a:lnTo>
                <a:cubicBezTo>
                  <a:pt x="1954" y="11354"/>
                  <a:pt x="1972" y="11365"/>
                  <a:pt x="1990" y="11365"/>
                </a:cubicBezTo>
                <a:cubicBezTo>
                  <a:pt x="2007" y="11365"/>
                  <a:pt x="2025" y="11354"/>
                  <a:pt x="2025" y="11331"/>
                </a:cubicBezTo>
                <a:lnTo>
                  <a:pt x="2025" y="11301"/>
                </a:lnTo>
                <a:cubicBezTo>
                  <a:pt x="2025" y="11278"/>
                  <a:pt x="2007" y="11267"/>
                  <a:pt x="1990" y="11267"/>
                </a:cubicBezTo>
                <a:close/>
                <a:moveTo>
                  <a:pt x="9199" y="11205"/>
                </a:moveTo>
                <a:cubicBezTo>
                  <a:pt x="9159" y="11205"/>
                  <a:pt x="9122" y="11258"/>
                  <a:pt x="9158" y="11296"/>
                </a:cubicBezTo>
                <a:cubicBezTo>
                  <a:pt x="9182" y="11320"/>
                  <a:pt x="9207" y="11347"/>
                  <a:pt x="9232" y="11372"/>
                </a:cubicBezTo>
                <a:cubicBezTo>
                  <a:pt x="9243" y="11383"/>
                  <a:pt x="9255" y="11388"/>
                  <a:pt x="9268" y="11388"/>
                </a:cubicBezTo>
                <a:cubicBezTo>
                  <a:pt x="9308" y="11388"/>
                  <a:pt x="9344" y="11334"/>
                  <a:pt x="9307" y="11297"/>
                </a:cubicBezTo>
                <a:cubicBezTo>
                  <a:pt x="9282" y="11272"/>
                  <a:pt x="9259" y="11246"/>
                  <a:pt x="9234" y="11221"/>
                </a:cubicBezTo>
                <a:cubicBezTo>
                  <a:pt x="9223" y="11210"/>
                  <a:pt x="9211" y="11205"/>
                  <a:pt x="9199" y="11205"/>
                </a:cubicBezTo>
                <a:close/>
                <a:moveTo>
                  <a:pt x="6601" y="11339"/>
                </a:moveTo>
                <a:cubicBezTo>
                  <a:pt x="6557" y="11339"/>
                  <a:pt x="6556" y="11409"/>
                  <a:pt x="6602" y="11409"/>
                </a:cubicBezTo>
                <a:cubicBezTo>
                  <a:pt x="6647" y="11409"/>
                  <a:pt x="6647" y="11339"/>
                  <a:pt x="6602" y="11339"/>
                </a:cubicBezTo>
                <a:cubicBezTo>
                  <a:pt x="6602" y="11339"/>
                  <a:pt x="6602" y="11339"/>
                  <a:pt x="6601" y="11339"/>
                </a:cubicBezTo>
                <a:close/>
                <a:moveTo>
                  <a:pt x="19848" y="11277"/>
                </a:moveTo>
                <a:cubicBezTo>
                  <a:pt x="19841" y="11277"/>
                  <a:pt x="19835" y="11278"/>
                  <a:pt x="19829" y="11282"/>
                </a:cubicBezTo>
                <a:cubicBezTo>
                  <a:pt x="19810" y="11292"/>
                  <a:pt x="19808" y="11313"/>
                  <a:pt x="19816" y="11330"/>
                </a:cubicBezTo>
                <a:cubicBezTo>
                  <a:pt x="19826" y="11355"/>
                  <a:pt x="19837" y="11380"/>
                  <a:pt x="19849" y="11404"/>
                </a:cubicBezTo>
                <a:cubicBezTo>
                  <a:pt x="19854" y="11417"/>
                  <a:pt x="19866" y="11422"/>
                  <a:pt x="19879" y="11422"/>
                </a:cubicBezTo>
                <a:cubicBezTo>
                  <a:pt x="19885" y="11422"/>
                  <a:pt x="19892" y="11421"/>
                  <a:pt x="19897" y="11418"/>
                </a:cubicBezTo>
                <a:cubicBezTo>
                  <a:pt x="19915" y="11407"/>
                  <a:pt x="19918" y="11386"/>
                  <a:pt x="19910" y="11370"/>
                </a:cubicBezTo>
                <a:cubicBezTo>
                  <a:pt x="19899" y="11344"/>
                  <a:pt x="19889" y="11319"/>
                  <a:pt x="19877" y="11294"/>
                </a:cubicBezTo>
                <a:cubicBezTo>
                  <a:pt x="19873" y="11283"/>
                  <a:pt x="19860" y="11277"/>
                  <a:pt x="19848" y="11277"/>
                </a:cubicBezTo>
                <a:close/>
                <a:moveTo>
                  <a:pt x="12951" y="11294"/>
                </a:moveTo>
                <a:cubicBezTo>
                  <a:pt x="12930" y="11294"/>
                  <a:pt x="12908" y="11311"/>
                  <a:pt x="12915" y="11337"/>
                </a:cubicBezTo>
                <a:cubicBezTo>
                  <a:pt x="12920" y="11357"/>
                  <a:pt x="12926" y="11377"/>
                  <a:pt x="12931" y="11398"/>
                </a:cubicBezTo>
                <a:cubicBezTo>
                  <a:pt x="12935" y="11416"/>
                  <a:pt x="12948" y="11424"/>
                  <a:pt x="12962" y="11424"/>
                </a:cubicBezTo>
                <a:cubicBezTo>
                  <a:pt x="12983" y="11424"/>
                  <a:pt x="13005" y="11406"/>
                  <a:pt x="12999" y="11380"/>
                </a:cubicBezTo>
                <a:cubicBezTo>
                  <a:pt x="12994" y="11360"/>
                  <a:pt x="12988" y="11340"/>
                  <a:pt x="12983" y="11319"/>
                </a:cubicBezTo>
                <a:cubicBezTo>
                  <a:pt x="12978" y="11302"/>
                  <a:pt x="12965" y="11294"/>
                  <a:pt x="12951" y="11294"/>
                </a:cubicBezTo>
                <a:close/>
                <a:moveTo>
                  <a:pt x="16395" y="11294"/>
                </a:moveTo>
                <a:cubicBezTo>
                  <a:pt x="16385" y="11294"/>
                  <a:pt x="16375" y="11297"/>
                  <a:pt x="16367" y="11301"/>
                </a:cubicBezTo>
                <a:cubicBezTo>
                  <a:pt x="16341" y="11317"/>
                  <a:pt x="16334" y="11349"/>
                  <a:pt x="16347" y="11375"/>
                </a:cubicBezTo>
                <a:cubicBezTo>
                  <a:pt x="16352" y="11385"/>
                  <a:pt x="16357" y="11394"/>
                  <a:pt x="16363" y="11404"/>
                </a:cubicBezTo>
                <a:cubicBezTo>
                  <a:pt x="16372" y="11422"/>
                  <a:pt x="16390" y="11431"/>
                  <a:pt x="16409" y="11431"/>
                </a:cubicBezTo>
                <a:cubicBezTo>
                  <a:pt x="16418" y="11431"/>
                  <a:pt x="16428" y="11429"/>
                  <a:pt x="16436" y="11424"/>
                </a:cubicBezTo>
                <a:cubicBezTo>
                  <a:pt x="16462" y="11408"/>
                  <a:pt x="16468" y="11377"/>
                  <a:pt x="16456" y="11351"/>
                </a:cubicBezTo>
                <a:cubicBezTo>
                  <a:pt x="16451" y="11340"/>
                  <a:pt x="16445" y="11330"/>
                  <a:pt x="16440" y="11320"/>
                </a:cubicBezTo>
                <a:cubicBezTo>
                  <a:pt x="16431" y="11303"/>
                  <a:pt x="16413" y="11294"/>
                  <a:pt x="16395" y="11294"/>
                </a:cubicBezTo>
                <a:close/>
                <a:moveTo>
                  <a:pt x="24549" y="11290"/>
                </a:moveTo>
                <a:cubicBezTo>
                  <a:pt x="24528" y="11290"/>
                  <a:pt x="24506" y="11307"/>
                  <a:pt x="24512" y="11334"/>
                </a:cubicBezTo>
                <a:cubicBezTo>
                  <a:pt x="24517" y="11358"/>
                  <a:pt x="24522" y="11383"/>
                  <a:pt x="24527" y="11408"/>
                </a:cubicBezTo>
                <a:cubicBezTo>
                  <a:pt x="24530" y="11426"/>
                  <a:pt x="24543" y="11434"/>
                  <a:pt x="24557" y="11434"/>
                </a:cubicBezTo>
                <a:cubicBezTo>
                  <a:pt x="24577" y="11434"/>
                  <a:pt x="24600" y="11417"/>
                  <a:pt x="24595" y="11391"/>
                </a:cubicBezTo>
                <a:cubicBezTo>
                  <a:pt x="24591" y="11365"/>
                  <a:pt x="24585" y="11340"/>
                  <a:pt x="24580" y="11315"/>
                </a:cubicBezTo>
                <a:cubicBezTo>
                  <a:pt x="24576" y="11297"/>
                  <a:pt x="24563" y="11290"/>
                  <a:pt x="24549" y="11290"/>
                </a:cubicBezTo>
                <a:close/>
                <a:moveTo>
                  <a:pt x="561" y="11347"/>
                </a:moveTo>
                <a:cubicBezTo>
                  <a:pt x="526" y="11347"/>
                  <a:pt x="516" y="11405"/>
                  <a:pt x="553" y="11418"/>
                </a:cubicBezTo>
                <a:cubicBezTo>
                  <a:pt x="567" y="11423"/>
                  <a:pt x="583" y="11428"/>
                  <a:pt x="597" y="11435"/>
                </a:cubicBezTo>
                <a:cubicBezTo>
                  <a:pt x="602" y="11436"/>
                  <a:pt x="607" y="11437"/>
                  <a:pt x="611" y="11437"/>
                </a:cubicBezTo>
                <a:cubicBezTo>
                  <a:pt x="646" y="11437"/>
                  <a:pt x="656" y="11380"/>
                  <a:pt x="617" y="11366"/>
                </a:cubicBezTo>
                <a:cubicBezTo>
                  <a:pt x="603" y="11361"/>
                  <a:pt x="587" y="11356"/>
                  <a:pt x="573" y="11350"/>
                </a:cubicBezTo>
                <a:cubicBezTo>
                  <a:pt x="569" y="11348"/>
                  <a:pt x="565" y="11347"/>
                  <a:pt x="561" y="11347"/>
                </a:cubicBezTo>
                <a:close/>
                <a:moveTo>
                  <a:pt x="246" y="11397"/>
                </a:moveTo>
                <a:cubicBezTo>
                  <a:pt x="201" y="11397"/>
                  <a:pt x="201" y="11467"/>
                  <a:pt x="246" y="11467"/>
                </a:cubicBezTo>
                <a:lnTo>
                  <a:pt x="262" y="11467"/>
                </a:lnTo>
                <a:cubicBezTo>
                  <a:pt x="307" y="11467"/>
                  <a:pt x="308" y="11397"/>
                  <a:pt x="262" y="11397"/>
                </a:cubicBezTo>
                <a:close/>
                <a:moveTo>
                  <a:pt x="5426" y="11362"/>
                </a:moveTo>
                <a:cubicBezTo>
                  <a:pt x="5413" y="11362"/>
                  <a:pt x="5400" y="11370"/>
                  <a:pt x="5393" y="11380"/>
                </a:cubicBezTo>
                <a:cubicBezTo>
                  <a:pt x="5383" y="11398"/>
                  <a:pt x="5390" y="11417"/>
                  <a:pt x="5406" y="11428"/>
                </a:cubicBezTo>
                <a:cubicBezTo>
                  <a:pt x="5426" y="11444"/>
                  <a:pt x="5446" y="11459"/>
                  <a:pt x="5467" y="11472"/>
                </a:cubicBezTo>
                <a:cubicBezTo>
                  <a:pt x="5472" y="11476"/>
                  <a:pt x="5478" y="11478"/>
                  <a:pt x="5483" y="11478"/>
                </a:cubicBezTo>
                <a:cubicBezTo>
                  <a:pt x="5496" y="11478"/>
                  <a:pt x="5508" y="11470"/>
                  <a:pt x="5515" y="11460"/>
                </a:cubicBezTo>
                <a:cubicBezTo>
                  <a:pt x="5525" y="11441"/>
                  <a:pt x="5518" y="11423"/>
                  <a:pt x="5502" y="11411"/>
                </a:cubicBezTo>
                <a:cubicBezTo>
                  <a:pt x="5482" y="11396"/>
                  <a:pt x="5462" y="11381"/>
                  <a:pt x="5441" y="11366"/>
                </a:cubicBezTo>
                <a:cubicBezTo>
                  <a:pt x="5437" y="11363"/>
                  <a:pt x="5432" y="11362"/>
                  <a:pt x="5426" y="11362"/>
                </a:cubicBezTo>
                <a:close/>
                <a:moveTo>
                  <a:pt x="3956" y="11438"/>
                </a:moveTo>
                <a:cubicBezTo>
                  <a:pt x="3912" y="11438"/>
                  <a:pt x="3913" y="11508"/>
                  <a:pt x="3958" y="11508"/>
                </a:cubicBezTo>
                <a:cubicBezTo>
                  <a:pt x="4004" y="11508"/>
                  <a:pt x="4004" y="11438"/>
                  <a:pt x="3958" y="11438"/>
                </a:cubicBezTo>
                <a:cubicBezTo>
                  <a:pt x="3957" y="11438"/>
                  <a:pt x="3957" y="11438"/>
                  <a:pt x="3956" y="11438"/>
                </a:cubicBezTo>
                <a:close/>
                <a:moveTo>
                  <a:pt x="6024" y="11383"/>
                </a:moveTo>
                <a:cubicBezTo>
                  <a:pt x="6007" y="11383"/>
                  <a:pt x="5997" y="11407"/>
                  <a:pt x="6013" y="11415"/>
                </a:cubicBezTo>
                <a:cubicBezTo>
                  <a:pt x="6023" y="11419"/>
                  <a:pt x="6030" y="11424"/>
                  <a:pt x="6039" y="11428"/>
                </a:cubicBezTo>
                <a:cubicBezTo>
                  <a:pt x="6036" y="11428"/>
                  <a:pt x="6033" y="11427"/>
                  <a:pt x="6031" y="11427"/>
                </a:cubicBezTo>
                <a:cubicBezTo>
                  <a:pt x="6022" y="11427"/>
                  <a:pt x="6013" y="11431"/>
                  <a:pt x="6005" y="11438"/>
                </a:cubicBezTo>
                <a:cubicBezTo>
                  <a:pt x="5999" y="11442"/>
                  <a:pt x="5993" y="11443"/>
                  <a:pt x="5986" y="11443"/>
                </a:cubicBezTo>
                <a:cubicBezTo>
                  <a:pt x="5984" y="11443"/>
                  <a:pt x="5981" y="11443"/>
                  <a:pt x="5979" y="11443"/>
                </a:cubicBezTo>
                <a:cubicBezTo>
                  <a:pt x="5976" y="11442"/>
                  <a:pt x="5973" y="11442"/>
                  <a:pt x="5970" y="11442"/>
                </a:cubicBezTo>
                <a:cubicBezTo>
                  <a:pt x="5931" y="11442"/>
                  <a:pt x="5917" y="11502"/>
                  <a:pt x="5959" y="11511"/>
                </a:cubicBezTo>
                <a:cubicBezTo>
                  <a:pt x="5968" y="11513"/>
                  <a:pt x="5977" y="11514"/>
                  <a:pt x="5985" y="11514"/>
                </a:cubicBezTo>
                <a:cubicBezTo>
                  <a:pt x="6010" y="11514"/>
                  <a:pt x="6033" y="11505"/>
                  <a:pt x="6053" y="11487"/>
                </a:cubicBezTo>
                <a:cubicBezTo>
                  <a:pt x="6068" y="11475"/>
                  <a:pt x="6066" y="11449"/>
                  <a:pt x="6053" y="11437"/>
                </a:cubicBezTo>
                <a:cubicBezTo>
                  <a:pt x="6050" y="11435"/>
                  <a:pt x="6049" y="11433"/>
                  <a:pt x="6047" y="11432"/>
                </a:cubicBezTo>
                <a:lnTo>
                  <a:pt x="6047" y="11432"/>
                </a:lnTo>
                <a:cubicBezTo>
                  <a:pt x="6048" y="11433"/>
                  <a:pt x="6049" y="11433"/>
                  <a:pt x="6050" y="11433"/>
                </a:cubicBezTo>
                <a:cubicBezTo>
                  <a:pt x="6069" y="11433"/>
                  <a:pt x="6081" y="11409"/>
                  <a:pt x="6063" y="11401"/>
                </a:cubicBezTo>
                <a:cubicBezTo>
                  <a:pt x="6052" y="11396"/>
                  <a:pt x="6043" y="11391"/>
                  <a:pt x="6032" y="11385"/>
                </a:cubicBezTo>
                <a:cubicBezTo>
                  <a:pt x="6029" y="11384"/>
                  <a:pt x="6027" y="11383"/>
                  <a:pt x="6024" y="11383"/>
                </a:cubicBezTo>
                <a:close/>
                <a:moveTo>
                  <a:pt x="7292" y="11402"/>
                </a:moveTo>
                <a:cubicBezTo>
                  <a:pt x="7284" y="11402"/>
                  <a:pt x="7276" y="11405"/>
                  <a:pt x="7268" y="11413"/>
                </a:cubicBezTo>
                <a:lnTo>
                  <a:pt x="7223" y="11457"/>
                </a:lnTo>
                <a:cubicBezTo>
                  <a:pt x="7197" y="11481"/>
                  <a:pt x="7223" y="11517"/>
                  <a:pt x="7250" y="11517"/>
                </a:cubicBezTo>
                <a:cubicBezTo>
                  <a:pt x="7258" y="11517"/>
                  <a:pt x="7266" y="11514"/>
                  <a:pt x="7274" y="11507"/>
                </a:cubicBezTo>
                <a:lnTo>
                  <a:pt x="7318" y="11462"/>
                </a:lnTo>
                <a:cubicBezTo>
                  <a:pt x="7344" y="11437"/>
                  <a:pt x="7319" y="11402"/>
                  <a:pt x="7292" y="11402"/>
                </a:cubicBezTo>
                <a:close/>
                <a:moveTo>
                  <a:pt x="5061" y="11439"/>
                </a:moveTo>
                <a:cubicBezTo>
                  <a:pt x="5053" y="11439"/>
                  <a:pt x="5044" y="11442"/>
                  <a:pt x="5037" y="11449"/>
                </a:cubicBezTo>
                <a:lnTo>
                  <a:pt x="5021" y="11465"/>
                </a:lnTo>
                <a:cubicBezTo>
                  <a:pt x="4996" y="11490"/>
                  <a:pt x="5020" y="11525"/>
                  <a:pt x="5047" y="11525"/>
                </a:cubicBezTo>
                <a:cubicBezTo>
                  <a:pt x="5055" y="11525"/>
                  <a:pt x="5063" y="11522"/>
                  <a:pt x="5071" y="11514"/>
                </a:cubicBezTo>
                <a:lnTo>
                  <a:pt x="5086" y="11498"/>
                </a:lnTo>
                <a:cubicBezTo>
                  <a:pt x="5112" y="11473"/>
                  <a:pt x="5088" y="11439"/>
                  <a:pt x="5061" y="11439"/>
                </a:cubicBezTo>
                <a:close/>
                <a:moveTo>
                  <a:pt x="11373" y="11406"/>
                </a:moveTo>
                <a:cubicBezTo>
                  <a:pt x="11332" y="11406"/>
                  <a:pt x="11296" y="11459"/>
                  <a:pt x="11333" y="11496"/>
                </a:cubicBezTo>
                <a:lnTo>
                  <a:pt x="11349" y="11512"/>
                </a:lnTo>
                <a:cubicBezTo>
                  <a:pt x="11360" y="11523"/>
                  <a:pt x="11372" y="11528"/>
                  <a:pt x="11385" y="11528"/>
                </a:cubicBezTo>
                <a:cubicBezTo>
                  <a:pt x="11425" y="11528"/>
                  <a:pt x="11461" y="11475"/>
                  <a:pt x="11424" y="11438"/>
                </a:cubicBezTo>
                <a:lnTo>
                  <a:pt x="11409" y="11422"/>
                </a:lnTo>
                <a:cubicBezTo>
                  <a:pt x="11398" y="11411"/>
                  <a:pt x="11385" y="11406"/>
                  <a:pt x="11373" y="11406"/>
                </a:cubicBezTo>
                <a:close/>
                <a:moveTo>
                  <a:pt x="19130" y="11406"/>
                </a:moveTo>
                <a:cubicBezTo>
                  <a:pt x="19112" y="11406"/>
                  <a:pt x="19092" y="11416"/>
                  <a:pt x="19082" y="11433"/>
                </a:cubicBezTo>
                <a:cubicBezTo>
                  <a:pt x="19067" y="11460"/>
                  <a:pt x="19077" y="11491"/>
                  <a:pt x="19102" y="11507"/>
                </a:cubicBezTo>
                <a:cubicBezTo>
                  <a:pt x="19118" y="11517"/>
                  <a:pt x="19133" y="11527"/>
                  <a:pt x="19147" y="11537"/>
                </a:cubicBezTo>
                <a:cubicBezTo>
                  <a:pt x="19155" y="11542"/>
                  <a:pt x="19163" y="11545"/>
                  <a:pt x="19172" y="11545"/>
                </a:cubicBezTo>
                <a:cubicBezTo>
                  <a:pt x="19191" y="11545"/>
                  <a:pt x="19211" y="11534"/>
                  <a:pt x="19221" y="11517"/>
                </a:cubicBezTo>
                <a:cubicBezTo>
                  <a:pt x="19234" y="11491"/>
                  <a:pt x="19224" y="11460"/>
                  <a:pt x="19201" y="11444"/>
                </a:cubicBezTo>
                <a:cubicBezTo>
                  <a:pt x="19185" y="11433"/>
                  <a:pt x="19170" y="11424"/>
                  <a:pt x="19156" y="11414"/>
                </a:cubicBezTo>
                <a:cubicBezTo>
                  <a:pt x="19148" y="11409"/>
                  <a:pt x="19139" y="11406"/>
                  <a:pt x="19130" y="11406"/>
                </a:cubicBezTo>
                <a:close/>
                <a:moveTo>
                  <a:pt x="20781" y="11441"/>
                </a:moveTo>
                <a:cubicBezTo>
                  <a:pt x="20758" y="11441"/>
                  <a:pt x="20737" y="11458"/>
                  <a:pt x="20730" y="11480"/>
                </a:cubicBezTo>
                <a:cubicBezTo>
                  <a:pt x="20725" y="11495"/>
                  <a:pt x="20720" y="11509"/>
                  <a:pt x="20714" y="11524"/>
                </a:cubicBezTo>
                <a:cubicBezTo>
                  <a:pt x="20705" y="11551"/>
                  <a:pt x="20725" y="11582"/>
                  <a:pt x="20751" y="11590"/>
                </a:cubicBezTo>
                <a:cubicBezTo>
                  <a:pt x="20755" y="11591"/>
                  <a:pt x="20760" y="11591"/>
                  <a:pt x="20764" y="11591"/>
                </a:cubicBezTo>
                <a:cubicBezTo>
                  <a:pt x="20788" y="11591"/>
                  <a:pt x="20809" y="11575"/>
                  <a:pt x="20816" y="11553"/>
                </a:cubicBezTo>
                <a:cubicBezTo>
                  <a:pt x="20821" y="11537"/>
                  <a:pt x="20826" y="11523"/>
                  <a:pt x="20832" y="11508"/>
                </a:cubicBezTo>
                <a:cubicBezTo>
                  <a:pt x="20841" y="11482"/>
                  <a:pt x="20821" y="11450"/>
                  <a:pt x="20795" y="11443"/>
                </a:cubicBezTo>
                <a:cubicBezTo>
                  <a:pt x="20790" y="11442"/>
                  <a:pt x="20786" y="11441"/>
                  <a:pt x="20781" y="11441"/>
                </a:cubicBezTo>
                <a:close/>
                <a:moveTo>
                  <a:pt x="8757" y="11523"/>
                </a:moveTo>
                <a:cubicBezTo>
                  <a:pt x="8711" y="11523"/>
                  <a:pt x="8711" y="11593"/>
                  <a:pt x="8757" y="11593"/>
                </a:cubicBezTo>
                <a:lnTo>
                  <a:pt x="8773" y="11593"/>
                </a:lnTo>
                <a:cubicBezTo>
                  <a:pt x="8774" y="11593"/>
                  <a:pt x="8774" y="11593"/>
                  <a:pt x="8775" y="11593"/>
                </a:cubicBezTo>
                <a:cubicBezTo>
                  <a:pt x="8819" y="11593"/>
                  <a:pt x="8818" y="11523"/>
                  <a:pt x="8773" y="11523"/>
                </a:cubicBezTo>
                <a:close/>
                <a:moveTo>
                  <a:pt x="22583" y="11524"/>
                </a:moveTo>
                <a:cubicBezTo>
                  <a:pt x="22537" y="11524"/>
                  <a:pt x="22537" y="11594"/>
                  <a:pt x="22583" y="11594"/>
                </a:cubicBezTo>
                <a:lnTo>
                  <a:pt x="22613" y="11594"/>
                </a:lnTo>
                <a:cubicBezTo>
                  <a:pt x="22613" y="11594"/>
                  <a:pt x="22613" y="11594"/>
                  <a:pt x="22614" y="11594"/>
                </a:cubicBezTo>
                <a:cubicBezTo>
                  <a:pt x="22659" y="11594"/>
                  <a:pt x="22658" y="11524"/>
                  <a:pt x="22613" y="11524"/>
                </a:cubicBezTo>
                <a:close/>
                <a:moveTo>
                  <a:pt x="17265" y="11510"/>
                </a:moveTo>
                <a:cubicBezTo>
                  <a:pt x="17248" y="11510"/>
                  <a:pt x="17230" y="11521"/>
                  <a:pt x="17230" y="11545"/>
                </a:cubicBezTo>
                <a:lnTo>
                  <a:pt x="17230" y="11560"/>
                </a:lnTo>
                <a:cubicBezTo>
                  <a:pt x="17230" y="11583"/>
                  <a:pt x="17248" y="11595"/>
                  <a:pt x="17265" y="11595"/>
                </a:cubicBezTo>
                <a:cubicBezTo>
                  <a:pt x="17283" y="11595"/>
                  <a:pt x="17300" y="11583"/>
                  <a:pt x="17300" y="11560"/>
                </a:cubicBezTo>
                <a:lnTo>
                  <a:pt x="17300" y="11545"/>
                </a:lnTo>
                <a:cubicBezTo>
                  <a:pt x="17300" y="11521"/>
                  <a:pt x="17283" y="11510"/>
                  <a:pt x="17265" y="11510"/>
                </a:cubicBezTo>
                <a:close/>
                <a:moveTo>
                  <a:pt x="18006" y="11518"/>
                </a:moveTo>
                <a:cubicBezTo>
                  <a:pt x="17983" y="11518"/>
                  <a:pt x="17960" y="11524"/>
                  <a:pt x="17939" y="11534"/>
                </a:cubicBezTo>
                <a:cubicBezTo>
                  <a:pt x="17904" y="11551"/>
                  <a:pt x="17926" y="11600"/>
                  <a:pt x="17959" y="11600"/>
                </a:cubicBezTo>
                <a:cubicBezTo>
                  <a:pt x="17964" y="11600"/>
                  <a:pt x="17969" y="11599"/>
                  <a:pt x="17975" y="11596"/>
                </a:cubicBezTo>
                <a:cubicBezTo>
                  <a:pt x="17985" y="11591"/>
                  <a:pt x="17994" y="11589"/>
                  <a:pt x="18003" y="11589"/>
                </a:cubicBezTo>
                <a:cubicBezTo>
                  <a:pt x="18014" y="11589"/>
                  <a:pt x="18024" y="11592"/>
                  <a:pt x="18036" y="11597"/>
                </a:cubicBezTo>
                <a:cubicBezTo>
                  <a:pt x="18039" y="11599"/>
                  <a:pt x="18043" y="11599"/>
                  <a:pt x="18047" y="11599"/>
                </a:cubicBezTo>
                <a:cubicBezTo>
                  <a:pt x="18062" y="11599"/>
                  <a:pt x="18076" y="11586"/>
                  <a:pt x="18080" y="11572"/>
                </a:cubicBezTo>
                <a:cubicBezTo>
                  <a:pt x="18086" y="11551"/>
                  <a:pt x="18073" y="11534"/>
                  <a:pt x="18056" y="11528"/>
                </a:cubicBezTo>
                <a:cubicBezTo>
                  <a:pt x="18040" y="11521"/>
                  <a:pt x="18023" y="11518"/>
                  <a:pt x="18006" y="11518"/>
                </a:cubicBezTo>
                <a:close/>
                <a:moveTo>
                  <a:pt x="3148" y="11463"/>
                </a:moveTo>
                <a:cubicBezTo>
                  <a:pt x="3130" y="11463"/>
                  <a:pt x="3110" y="11473"/>
                  <a:pt x="3101" y="11490"/>
                </a:cubicBezTo>
                <a:cubicBezTo>
                  <a:pt x="3096" y="11501"/>
                  <a:pt x="3091" y="11509"/>
                  <a:pt x="3085" y="11519"/>
                </a:cubicBezTo>
                <a:cubicBezTo>
                  <a:pt x="3073" y="11546"/>
                  <a:pt x="3079" y="11577"/>
                  <a:pt x="3105" y="11593"/>
                </a:cubicBezTo>
                <a:cubicBezTo>
                  <a:pt x="3114" y="11598"/>
                  <a:pt x="3123" y="11600"/>
                  <a:pt x="3133" y="11600"/>
                </a:cubicBezTo>
                <a:cubicBezTo>
                  <a:pt x="3152" y="11600"/>
                  <a:pt x="3170" y="11591"/>
                  <a:pt x="3179" y="11574"/>
                </a:cubicBezTo>
                <a:cubicBezTo>
                  <a:pt x="3184" y="11563"/>
                  <a:pt x="3189" y="11554"/>
                  <a:pt x="3194" y="11543"/>
                </a:cubicBezTo>
                <a:cubicBezTo>
                  <a:pt x="3208" y="11517"/>
                  <a:pt x="3201" y="11485"/>
                  <a:pt x="3174" y="11470"/>
                </a:cubicBezTo>
                <a:cubicBezTo>
                  <a:pt x="3167" y="11465"/>
                  <a:pt x="3158" y="11463"/>
                  <a:pt x="3148" y="11463"/>
                </a:cubicBezTo>
                <a:close/>
                <a:moveTo>
                  <a:pt x="12528" y="11550"/>
                </a:moveTo>
                <a:cubicBezTo>
                  <a:pt x="12511" y="11550"/>
                  <a:pt x="12493" y="11561"/>
                  <a:pt x="12493" y="11584"/>
                </a:cubicBezTo>
                <a:lnTo>
                  <a:pt x="12493" y="11600"/>
                </a:lnTo>
                <a:cubicBezTo>
                  <a:pt x="12493" y="11623"/>
                  <a:pt x="12511" y="11634"/>
                  <a:pt x="12528" y="11634"/>
                </a:cubicBezTo>
                <a:cubicBezTo>
                  <a:pt x="12546" y="11634"/>
                  <a:pt x="12564" y="11623"/>
                  <a:pt x="12564" y="11600"/>
                </a:cubicBezTo>
                <a:lnTo>
                  <a:pt x="12564" y="11584"/>
                </a:lnTo>
                <a:cubicBezTo>
                  <a:pt x="12564" y="11561"/>
                  <a:pt x="12546" y="11550"/>
                  <a:pt x="12528" y="11550"/>
                </a:cubicBezTo>
                <a:close/>
                <a:moveTo>
                  <a:pt x="13597" y="11565"/>
                </a:moveTo>
                <a:cubicBezTo>
                  <a:pt x="13569" y="11565"/>
                  <a:pt x="13546" y="11601"/>
                  <a:pt x="13571" y="11626"/>
                </a:cubicBezTo>
                <a:lnTo>
                  <a:pt x="13587" y="11642"/>
                </a:lnTo>
                <a:cubicBezTo>
                  <a:pt x="13594" y="11649"/>
                  <a:pt x="13602" y="11652"/>
                  <a:pt x="13610" y="11652"/>
                </a:cubicBezTo>
                <a:cubicBezTo>
                  <a:pt x="13637" y="11652"/>
                  <a:pt x="13662" y="11616"/>
                  <a:pt x="13637" y="11592"/>
                </a:cubicBezTo>
                <a:cubicBezTo>
                  <a:pt x="13629" y="11586"/>
                  <a:pt x="13625" y="11581"/>
                  <a:pt x="13621" y="11576"/>
                </a:cubicBezTo>
                <a:cubicBezTo>
                  <a:pt x="13613" y="11569"/>
                  <a:pt x="13605" y="11565"/>
                  <a:pt x="13597" y="11565"/>
                </a:cubicBezTo>
                <a:close/>
                <a:moveTo>
                  <a:pt x="4662" y="11590"/>
                </a:moveTo>
                <a:cubicBezTo>
                  <a:pt x="4618" y="11590"/>
                  <a:pt x="4619" y="11660"/>
                  <a:pt x="4664" y="11660"/>
                </a:cubicBezTo>
                <a:lnTo>
                  <a:pt x="4680" y="11660"/>
                </a:lnTo>
                <a:cubicBezTo>
                  <a:pt x="4725" y="11660"/>
                  <a:pt x="4725" y="11590"/>
                  <a:pt x="4680" y="11590"/>
                </a:cubicBezTo>
                <a:lnTo>
                  <a:pt x="4664" y="11590"/>
                </a:lnTo>
                <a:cubicBezTo>
                  <a:pt x="4664" y="11590"/>
                  <a:pt x="4663" y="11590"/>
                  <a:pt x="4662" y="11590"/>
                </a:cubicBezTo>
                <a:close/>
                <a:moveTo>
                  <a:pt x="24352" y="11559"/>
                </a:moveTo>
                <a:cubicBezTo>
                  <a:pt x="24328" y="11559"/>
                  <a:pt x="24304" y="11585"/>
                  <a:pt x="24318" y="11613"/>
                </a:cubicBezTo>
                <a:cubicBezTo>
                  <a:pt x="24323" y="11623"/>
                  <a:pt x="24329" y="11633"/>
                  <a:pt x="24334" y="11643"/>
                </a:cubicBezTo>
                <a:cubicBezTo>
                  <a:pt x="24340" y="11656"/>
                  <a:pt x="24351" y="11661"/>
                  <a:pt x="24362" y="11661"/>
                </a:cubicBezTo>
                <a:cubicBezTo>
                  <a:pt x="24385" y="11661"/>
                  <a:pt x="24410" y="11635"/>
                  <a:pt x="24396" y="11607"/>
                </a:cubicBezTo>
                <a:cubicBezTo>
                  <a:pt x="24388" y="11597"/>
                  <a:pt x="24383" y="11587"/>
                  <a:pt x="24380" y="11577"/>
                </a:cubicBezTo>
                <a:cubicBezTo>
                  <a:pt x="24373" y="11565"/>
                  <a:pt x="24363" y="11559"/>
                  <a:pt x="24352" y="11559"/>
                </a:cubicBezTo>
                <a:close/>
                <a:moveTo>
                  <a:pt x="15777" y="11552"/>
                </a:moveTo>
                <a:cubicBezTo>
                  <a:pt x="15759" y="11552"/>
                  <a:pt x="15741" y="11563"/>
                  <a:pt x="15740" y="11586"/>
                </a:cubicBezTo>
                <a:cubicBezTo>
                  <a:pt x="15738" y="11623"/>
                  <a:pt x="15762" y="11655"/>
                  <a:pt x="15798" y="11665"/>
                </a:cubicBezTo>
                <a:cubicBezTo>
                  <a:pt x="15802" y="11666"/>
                  <a:pt x="15806" y="11667"/>
                  <a:pt x="15809" y="11667"/>
                </a:cubicBezTo>
                <a:cubicBezTo>
                  <a:pt x="15845" y="11667"/>
                  <a:pt x="15856" y="11607"/>
                  <a:pt x="15817" y="11596"/>
                </a:cubicBezTo>
                <a:cubicBezTo>
                  <a:pt x="15811" y="11593"/>
                  <a:pt x="15812" y="11591"/>
                  <a:pt x="15812" y="11586"/>
                </a:cubicBezTo>
                <a:cubicBezTo>
                  <a:pt x="15813" y="11563"/>
                  <a:pt x="15795" y="11552"/>
                  <a:pt x="15777" y="11552"/>
                </a:cubicBezTo>
                <a:close/>
                <a:moveTo>
                  <a:pt x="5784" y="11576"/>
                </a:moveTo>
                <a:cubicBezTo>
                  <a:pt x="5756" y="11576"/>
                  <a:pt x="5731" y="11612"/>
                  <a:pt x="5757" y="11637"/>
                </a:cubicBezTo>
                <a:cubicBezTo>
                  <a:pt x="5767" y="11647"/>
                  <a:pt x="5778" y="11656"/>
                  <a:pt x="5788" y="11665"/>
                </a:cubicBezTo>
                <a:cubicBezTo>
                  <a:pt x="5796" y="11672"/>
                  <a:pt x="5804" y="11675"/>
                  <a:pt x="5812" y="11675"/>
                </a:cubicBezTo>
                <a:cubicBezTo>
                  <a:pt x="5840" y="11675"/>
                  <a:pt x="5864" y="11640"/>
                  <a:pt x="5839" y="11616"/>
                </a:cubicBezTo>
                <a:cubicBezTo>
                  <a:pt x="5828" y="11605"/>
                  <a:pt x="5818" y="11596"/>
                  <a:pt x="5807" y="11586"/>
                </a:cubicBezTo>
                <a:cubicBezTo>
                  <a:pt x="5800" y="11579"/>
                  <a:pt x="5792" y="11576"/>
                  <a:pt x="5784" y="11576"/>
                </a:cubicBezTo>
                <a:close/>
                <a:moveTo>
                  <a:pt x="23931" y="11607"/>
                </a:moveTo>
                <a:cubicBezTo>
                  <a:pt x="23917" y="11607"/>
                  <a:pt x="23905" y="11625"/>
                  <a:pt x="23917" y="11637"/>
                </a:cubicBezTo>
                <a:lnTo>
                  <a:pt x="23962" y="11681"/>
                </a:lnTo>
                <a:cubicBezTo>
                  <a:pt x="23966" y="11684"/>
                  <a:pt x="23970" y="11686"/>
                  <a:pt x="23974" y="11686"/>
                </a:cubicBezTo>
                <a:cubicBezTo>
                  <a:pt x="23987" y="11686"/>
                  <a:pt x="24000" y="11669"/>
                  <a:pt x="23987" y="11656"/>
                </a:cubicBezTo>
                <a:lnTo>
                  <a:pt x="23942" y="11612"/>
                </a:lnTo>
                <a:cubicBezTo>
                  <a:pt x="23939" y="11608"/>
                  <a:pt x="23935" y="11607"/>
                  <a:pt x="23931" y="11607"/>
                </a:cubicBezTo>
                <a:close/>
                <a:moveTo>
                  <a:pt x="14425" y="11622"/>
                </a:moveTo>
                <a:cubicBezTo>
                  <a:pt x="14379" y="11622"/>
                  <a:pt x="14379" y="11692"/>
                  <a:pt x="14425" y="11692"/>
                </a:cubicBezTo>
                <a:lnTo>
                  <a:pt x="14455" y="11692"/>
                </a:lnTo>
                <a:cubicBezTo>
                  <a:pt x="14501" y="11692"/>
                  <a:pt x="14501" y="11622"/>
                  <a:pt x="14455" y="11622"/>
                </a:cubicBezTo>
                <a:close/>
                <a:moveTo>
                  <a:pt x="21982" y="11628"/>
                </a:moveTo>
                <a:cubicBezTo>
                  <a:pt x="21964" y="11628"/>
                  <a:pt x="21946" y="11640"/>
                  <a:pt x="21946" y="11663"/>
                </a:cubicBezTo>
                <a:lnTo>
                  <a:pt x="21946" y="11679"/>
                </a:lnTo>
                <a:cubicBezTo>
                  <a:pt x="21946" y="11701"/>
                  <a:pt x="21964" y="11712"/>
                  <a:pt x="21982" y="11712"/>
                </a:cubicBezTo>
                <a:cubicBezTo>
                  <a:pt x="22000" y="11712"/>
                  <a:pt x="22018" y="11701"/>
                  <a:pt x="22018" y="11679"/>
                </a:cubicBezTo>
                <a:lnTo>
                  <a:pt x="22018" y="11663"/>
                </a:lnTo>
                <a:cubicBezTo>
                  <a:pt x="22018" y="11640"/>
                  <a:pt x="22000" y="11628"/>
                  <a:pt x="21982" y="11628"/>
                </a:cubicBezTo>
                <a:close/>
                <a:moveTo>
                  <a:pt x="1029" y="11624"/>
                </a:moveTo>
                <a:cubicBezTo>
                  <a:pt x="1005" y="11624"/>
                  <a:pt x="980" y="11649"/>
                  <a:pt x="995" y="11677"/>
                </a:cubicBezTo>
                <a:cubicBezTo>
                  <a:pt x="1004" y="11692"/>
                  <a:pt x="1015" y="11703"/>
                  <a:pt x="1029" y="11711"/>
                </a:cubicBezTo>
                <a:cubicBezTo>
                  <a:pt x="1034" y="11718"/>
                  <a:pt x="1043" y="11726"/>
                  <a:pt x="1056" y="11726"/>
                </a:cubicBezTo>
                <a:lnTo>
                  <a:pt x="1077" y="11726"/>
                </a:lnTo>
                <a:cubicBezTo>
                  <a:pt x="1079" y="11726"/>
                  <a:pt x="1082" y="11724"/>
                  <a:pt x="1085" y="11724"/>
                </a:cubicBezTo>
                <a:lnTo>
                  <a:pt x="1086" y="11724"/>
                </a:lnTo>
                <a:cubicBezTo>
                  <a:pt x="1088" y="11724"/>
                  <a:pt x="1088" y="11723"/>
                  <a:pt x="1089" y="11723"/>
                </a:cubicBezTo>
                <a:cubicBezTo>
                  <a:pt x="1096" y="11721"/>
                  <a:pt x="1101" y="11714"/>
                  <a:pt x="1104" y="11708"/>
                </a:cubicBezTo>
                <a:cubicBezTo>
                  <a:pt x="1109" y="11702"/>
                  <a:pt x="1111" y="11695"/>
                  <a:pt x="1111" y="11688"/>
                </a:cubicBezTo>
                <a:cubicBezTo>
                  <a:pt x="1111" y="11678"/>
                  <a:pt x="1107" y="11670"/>
                  <a:pt x="1101" y="11665"/>
                </a:cubicBezTo>
                <a:cubicBezTo>
                  <a:pt x="1093" y="11660"/>
                  <a:pt x="1087" y="11655"/>
                  <a:pt x="1076" y="11655"/>
                </a:cubicBezTo>
                <a:cubicBezTo>
                  <a:pt x="1074" y="11655"/>
                  <a:pt x="1073" y="11653"/>
                  <a:pt x="1072" y="11653"/>
                </a:cubicBezTo>
                <a:cubicBezTo>
                  <a:pt x="1064" y="11651"/>
                  <a:pt x="1060" y="11646"/>
                  <a:pt x="1057" y="11642"/>
                </a:cubicBezTo>
                <a:cubicBezTo>
                  <a:pt x="1050" y="11629"/>
                  <a:pt x="1040" y="11624"/>
                  <a:pt x="1029" y="11624"/>
                </a:cubicBezTo>
                <a:close/>
                <a:moveTo>
                  <a:pt x="2517" y="11580"/>
                </a:moveTo>
                <a:cubicBezTo>
                  <a:pt x="2497" y="11580"/>
                  <a:pt x="2477" y="11591"/>
                  <a:pt x="2467" y="11607"/>
                </a:cubicBezTo>
                <a:cubicBezTo>
                  <a:pt x="2452" y="11635"/>
                  <a:pt x="2464" y="11664"/>
                  <a:pt x="2487" y="11681"/>
                </a:cubicBezTo>
                <a:cubicBezTo>
                  <a:pt x="2507" y="11696"/>
                  <a:pt x="2527" y="11711"/>
                  <a:pt x="2548" y="11726"/>
                </a:cubicBezTo>
                <a:cubicBezTo>
                  <a:pt x="2555" y="11730"/>
                  <a:pt x="2563" y="11733"/>
                  <a:pt x="2571" y="11733"/>
                </a:cubicBezTo>
                <a:cubicBezTo>
                  <a:pt x="2591" y="11733"/>
                  <a:pt x="2612" y="11721"/>
                  <a:pt x="2621" y="11706"/>
                </a:cubicBezTo>
                <a:cubicBezTo>
                  <a:pt x="2637" y="11679"/>
                  <a:pt x="2624" y="11649"/>
                  <a:pt x="2601" y="11633"/>
                </a:cubicBezTo>
                <a:cubicBezTo>
                  <a:pt x="2582" y="11617"/>
                  <a:pt x="2562" y="11602"/>
                  <a:pt x="2541" y="11587"/>
                </a:cubicBezTo>
                <a:cubicBezTo>
                  <a:pt x="2534" y="11582"/>
                  <a:pt x="2525" y="11580"/>
                  <a:pt x="2517" y="11580"/>
                </a:cubicBezTo>
                <a:close/>
                <a:moveTo>
                  <a:pt x="13854" y="11665"/>
                </a:moveTo>
                <a:cubicBezTo>
                  <a:pt x="13808" y="11665"/>
                  <a:pt x="13808" y="11736"/>
                  <a:pt x="13854" y="11736"/>
                </a:cubicBezTo>
                <a:cubicBezTo>
                  <a:pt x="13900" y="11736"/>
                  <a:pt x="13900" y="11665"/>
                  <a:pt x="13854" y="11665"/>
                </a:cubicBezTo>
                <a:close/>
                <a:moveTo>
                  <a:pt x="1703" y="11670"/>
                </a:moveTo>
                <a:cubicBezTo>
                  <a:pt x="1658" y="11670"/>
                  <a:pt x="1658" y="11741"/>
                  <a:pt x="1703" y="11741"/>
                </a:cubicBezTo>
                <a:lnTo>
                  <a:pt x="1718" y="11741"/>
                </a:lnTo>
                <a:cubicBezTo>
                  <a:pt x="1719" y="11741"/>
                  <a:pt x="1719" y="11741"/>
                  <a:pt x="1719" y="11741"/>
                </a:cubicBezTo>
                <a:cubicBezTo>
                  <a:pt x="1764" y="11741"/>
                  <a:pt x="1764" y="11670"/>
                  <a:pt x="1718" y="11670"/>
                </a:cubicBezTo>
                <a:close/>
                <a:moveTo>
                  <a:pt x="13989" y="11695"/>
                </a:moveTo>
                <a:cubicBezTo>
                  <a:pt x="13943" y="11695"/>
                  <a:pt x="13943" y="11766"/>
                  <a:pt x="13989" y="11766"/>
                </a:cubicBezTo>
                <a:cubicBezTo>
                  <a:pt x="13989" y="11766"/>
                  <a:pt x="13990" y="11766"/>
                  <a:pt x="13991" y="11766"/>
                </a:cubicBezTo>
                <a:cubicBezTo>
                  <a:pt x="14035" y="11766"/>
                  <a:pt x="14034" y="11695"/>
                  <a:pt x="13989" y="11695"/>
                </a:cubicBezTo>
                <a:close/>
                <a:moveTo>
                  <a:pt x="6564" y="11637"/>
                </a:moveTo>
                <a:cubicBezTo>
                  <a:pt x="6559" y="11637"/>
                  <a:pt x="6553" y="11639"/>
                  <a:pt x="6547" y="11642"/>
                </a:cubicBezTo>
                <a:cubicBezTo>
                  <a:pt x="6531" y="11650"/>
                  <a:pt x="6522" y="11674"/>
                  <a:pt x="6534" y="11690"/>
                </a:cubicBezTo>
                <a:cubicBezTo>
                  <a:pt x="6550" y="11710"/>
                  <a:pt x="6563" y="11731"/>
                  <a:pt x="6578" y="11750"/>
                </a:cubicBezTo>
                <a:cubicBezTo>
                  <a:pt x="6585" y="11761"/>
                  <a:pt x="6597" y="11768"/>
                  <a:pt x="6610" y="11768"/>
                </a:cubicBezTo>
                <a:cubicBezTo>
                  <a:pt x="6615" y="11768"/>
                  <a:pt x="6621" y="11767"/>
                  <a:pt x="6626" y="11763"/>
                </a:cubicBezTo>
                <a:cubicBezTo>
                  <a:pt x="6642" y="11754"/>
                  <a:pt x="6651" y="11731"/>
                  <a:pt x="6640" y="11715"/>
                </a:cubicBezTo>
                <a:cubicBezTo>
                  <a:pt x="6624" y="11695"/>
                  <a:pt x="6610" y="11674"/>
                  <a:pt x="6595" y="11655"/>
                </a:cubicBezTo>
                <a:cubicBezTo>
                  <a:pt x="6587" y="11644"/>
                  <a:pt x="6576" y="11637"/>
                  <a:pt x="6564" y="11637"/>
                </a:cubicBezTo>
                <a:close/>
                <a:moveTo>
                  <a:pt x="7909" y="11638"/>
                </a:moveTo>
                <a:cubicBezTo>
                  <a:pt x="7893" y="11638"/>
                  <a:pt x="7877" y="11645"/>
                  <a:pt x="7867" y="11663"/>
                </a:cubicBezTo>
                <a:cubicBezTo>
                  <a:pt x="7857" y="11679"/>
                  <a:pt x="7849" y="11694"/>
                  <a:pt x="7839" y="11708"/>
                </a:cubicBezTo>
                <a:cubicBezTo>
                  <a:pt x="7815" y="11750"/>
                  <a:pt x="7852" y="11789"/>
                  <a:pt x="7888" y="11789"/>
                </a:cubicBezTo>
                <a:cubicBezTo>
                  <a:pt x="7904" y="11789"/>
                  <a:pt x="7920" y="11781"/>
                  <a:pt x="7931" y="11763"/>
                </a:cubicBezTo>
                <a:cubicBezTo>
                  <a:pt x="7940" y="11748"/>
                  <a:pt x="7949" y="11732"/>
                  <a:pt x="7959" y="11717"/>
                </a:cubicBezTo>
                <a:cubicBezTo>
                  <a:pt x="7983" y="11677"/>
                  <a:pt x="7946" y="11638"/>
                  <a:pt x="7909" y="11638"/>
                </a:cubicBezTo>
                <a:close/>
                <a:moveTo>
                  <a:pt x="18436" y="11726"/>
                </a:moveTo>
                <a:cubicBezTo>
                  <a:pt x="18422" y="11726"/>
                  <a:pt x="18410" y="11743"/>
                  <a:pt x="18424" y="11755"/>
                </a:cubicBezTo>
                <a:cubicBezTo>
                  <a:pt x="18431" y="11762"/>
                  <a:pt x="18430" y="11769"/>
                  <a:pt x="18422" y="11774"/>
                </a:cubicBezTo>
                <a:cubicBezTo>
                  <a:pt x="18408" y="11786"/>
                  <a:pt x="18422" y="11803"/>
                  <a:pt x="18436" y="11803"/>
                </a:cubicBezTo>
                <a:cubicBezTo>
                  <a:pt x="18440" y="11803"/>
                  <a:pt x="18444" y="11802"/>
                  <a:pt x="18447" y="11799"/>
                </a:cubicBezTo>
                <a:cubicBezTo>
                  <a:pt x="18468" y="11781"/>
                  <a:pt x="18468" y="11749"/>
                  <a:pt x="18448" y="11731"/>
                </a:cubicBezTo>
                <a:cubicBezTo>
                  <a:pt x="18445" y="11728"/>
                  <a:pt x="18440" y="11726"/>
                  <a:pt x="18436" y="11726"/>
                </a:cubicBezTo>
                <a:close/>
                <a:moveTo>
                  <a:pt x="4926" y="11647"/>
                </a:moveTo>
                <a:cubicBezTo>
                  <a:pt x="4899" y="11647"/>
                  <a:pt x="4876" y="11683"/>
                  <a:pt x="4901" y="11707"/>
                </a:cubicBezTo>
                <a:lnTo>
                  <a:pt x="4906" y="11712"/>
                </a:lnTo>
                <a:cubicBezTo>
                  <a:pt x="4905" y="11713"/>
                  <a:pt x="4903" y="11714"/>
                  <a:pt x="4903" y="11716"/>
                </a:cubicBezTo>
                <a:cubicBezTo>
                  <a:pt x="4890" y="11739"/>
                  <a:pt x="4897" y="11776"/>
                  <a:pt x="4922" y="11790"/>
                </a:cubicBezTo>
                <a:cubicBezTo>
                  <a:pt x="4932" y="11795"/>
                  <a:pt x="4942" y="11800"/>
                  <a:pt x="4952" y="11805"/>
                </a:cubicBezTo>
                <a:cubicBezTo>
                  <a:pt x="4961" y="11810"/>
                  <a:pt x="4971" y="11812"/>
                  <a:pt x="4980" y="11812"/>
                </a:cubicBezTo>
                <a:cubicBezTo>
                  <a:pt x="4998" y="11812"/>
                  <a:pt x="5015" y="11803"/>
                  <a:pt x="5026" y="11785"/>
                </a:cubicBezTo>
                <a:cubicBezTo>
                  <a:pt x="5039" y="11762"/>
                  <a:pt x="5032" y="11725"/>
                  <a:pt x="5006" y="11712"/>
                </a:cubicBezTo>
                <a:cubicBezTo>
                  <a:pt x="4995" y="11707"/>
                  <a:pt x="4986" y="11702"/>
                  <a:pt x="4976" y="11697"/>
                </a:cubicBezTo>
                <a:cubicBezTo>
                  <a:pt x="4977" y="11688"/>
                  <a:pt x="4974" y="11681"/>
                  <a:pt x="4966" y="11672"/>
                </a:cubicBezTo>
                <a:lnTo>
                  <a:pt x="4950" y="11658"/>
                </a:lnTo>
                <a:cubicBezTo>
                  <a:pt x="4943" y="11650"/>
                  <a:pt x="4934" y="11647"/>
                  <a:pt x="4926" y="11647"/>
                </a:cubicBezTo>
                <a:close/>
                <a:moveTo>
                  <a:pt x="20961" y="11745"/>
                </a:moveTo>
                <a:cubicBezTo>
                  <a:pt x="20914" y="11745"/>
                  <a:pt x="20914" y="11816"/>
                  <a:pt x="20961" y="11816"/>
                </a:cubicBezTo>
                <a:cubicBezTo>
                  <a:pt x="21007" y="11816"/>
                  <a:pt x="21007" y="11745"/>
                  <a:pt x="20961" y="11745"/>
                </a:cubicBezTo>
                <a:close/>
                <a:moveTo>
                  <a:pt x="9494" y="11708"/>
                </a:moveTo>
                <a:cubicBezTo>
                  <a:pt x="9485" y="11708"/>
                  <a:pt x="9476" y="11714"/>
                  <a:pt x="9476" y="11726"/>
                </a:cubicBezTo>
                <a:lnTo>
                  <a:pt x="9476" y="11800"/>
                </a:lnTo>
                <a:cubicBezTo>
                  <a:pt x="9476" y="11812"/>
                  <a:pt x="9485" y="11817"/>
                  <a:pt x="9494" y="11817"/>
                </a:cubicBezTo>
                <a:cubicBezTo>
                  <a:pt x="9502" y="11817"/>
                  <a:pt x="9511" y="11812"/>
                  <a:pt x="9511" y="11800"/>
                </a:cubicBezTo>
                <a:lnTo>
                  <a:pt x="9511" y="11726"/>
                </a:lnTo>
                <a:cubicBezTo>
                  <a:pt x="9511" y="11714"/>
                  <a:pt x="9502" y="11708"/>
                  <a:pt x="9494" y="11708"/>
                </a:cubicBezTo>
                <a:close/>
                <a:moveTo>
                  <a:pt x="16708" y="11806"/>
                </a:moveTo>
                <a:cubicBezTo>
                  <a:pt x="16673" y="11806"/>
                  <a:pt x="16660" y="11863"/>
                  <a:pt x="16699" y="11876"/>
                </a:cubicBezTo>
                <a:cubicBezTo>
                  <a:pt x="16715" y="11881"/>
                  <a:pt x="16729" y="11886"/>
                  <a:pt x="16744" y="11891"/>
                </a:cubicBezTo>
                <a:cubicBezTo>
                  <a:pt x="16748" y="11893"/>
                  <a:pt x="16752" y="11894"/>
                  <a:pt x="16756" y="11894"/>
                </a:cubicBezTo>
                <a:cubicBezTo>
                  <a:pt x="16790" y="11894"/>
                  <a:pt x="16803" y="11836"/>
                  <a:pt x="16764" y="11823"/>
                </a:cubicBezTo>
                <a:cubicBezTo>
                  <a:pt x="16748" y="11818"/>
                  <a:pt x="16734" y="11813"/>
                  <a:pt x="16719" y="11807"/>
                </a:cubicBezTo>
                <a:cubicBezTo>
                  <a:pt x="16715" y="11806"/>
                  <a:pt x="16711" y="11806"/>
                  <a:pt x="16708" y="11806"/>
                </a:cubicBezTo>
                <a:close/>
                <a:moveTo>
                  <a:pt x="9058" y="11810"/>
                </a:moveTo>
                <a:cubicBezTo>
                  <a:pt x="9041" y="11810"/>
                  <a:pt x="9023" y="11822"/>
                  <a:pt x="9023" y="11844"/>
                </a:cubicBezTo>
                <a:lnTo>
                  <a:pt x="9023" y="11860"/>
                </a:lnTo>
                <a:cubicBezTo>
                  <a:pt x="9023" y="11882"/>
                  <a:pt x="9040" y="11894"/>
                  <a:pt x="9058" y="11894"/>
                </a:cubicBezTo>
                <a:cubicBezTo>
                  <a:pt x="9075" y="11894"/>
                  <a:pt x="9093" y="11882"/>
                  <a:pt x="9093" y="11860"/>
                </a:cubicBezTo>
                <a:lnTo>
                  <a:pt x="9093" y="11844"/>
                </a:lnTo>
                <a:cubicBezTo>
                  <a:pt x="9093" y="11822"/>
                  <a:pt x="9076" y="11810"/>
                  <a:pt x="9058" y="11810"/>
                </a:cubicBezTo>
                <a:close/>
                <a:moveTo>
                  <a:pt x="19399" y="11846"/>
                </a:moveTo>
                <a:cubicBezTo>
                  <a:pt x="19353" y="11846"/>
                  <a:pt x="19353" y="11916"/>
                  <a:pt x="19399" y="11916"/>
                </a:cubicBezTo>
                <a:cubicBezTo>
                  <a:pt x="19443" y="11916"/>
                  <a:pt x="19443" y="11846"/>
                  <a:pt x="19399" y="11846"/>
                </a:cubicBezTo>
                <a:close/>
                <a:moveTo>
                  <a:pt x="17338" y="11855"/>
                </a:moveTo>
                <a:cubicBezTo>
                  <a:pt x="17294" y="11855"/>
                  <a:pt x="17293" y="11926"/>
                  <a:pt x="17338" y="11926"/>
                </a:cubicBezTo>
                <a:cubicBezTo>
                  <a:pt x="17384" y="11926"/>
                  <a:pt x="17384" y="11855"/>
                  <a:pt x="17338" y="11855"/>
                </a:cubicBezTo>
                <a:close/>
                <a:moveTo>
                  <a:pt x="17624" y="11843"/>
                </a:moveTo>
                <a:cubicBezTo>
                  <a:pt x="17591" y="11843"/>
                  <a:pt x="17569" y="11891"/>
                  <a:pt x="17605" y="11909"/>
                </a:cubicBezTo>
                <a:cubicBezTo>
                  <a:pt x="17616" y="11914"/>
                  <a:pt x="17625" y="11920"/>
                  <a:pt x="17636" y="11925"/>
                </a:cubicBezTo>
                <a:cubicBezTo>
                  <a:pt x="17641" y="11927"/>
                  <a:pt x="17646" y="11928"/>
                  <a:pt x="17651" y="11928"/>
                </a:cubicBezTo>
                <a:cubicBezTo>
                  <a:pt x="17685" y="11928"/>
                  <a:pt x="17708" y="11880"/>
                  <a:pt x="17671" y="11863"/>
                </a:cubicBezTo>
                <a:cubicBezTo>
                  <a:pt x="17661" y="11858"/>
                  <a:pt x="17651" y="11853"/>
                  <a:pt x="17641" y="11847"/>
                </a:cubicBezTo>
                <a:cubicBezTo>
                  <a:pt x="17635" y="11844"/>
                  <a:pt x="17629" y="11843"/>
                  <a:pt x="17624" y="11843"/>
                </a:cubicBezTo>
                <a:close/>
                <a:moveTo>
                  <a:pt x="18772" y="11845"/>
                </a:moveTo>
                <a:cubicBezTo>
                  <a:pt x="18767" y="11845"/>
                  <a:pt x="18761" y="11845"/>
                  <a:pt x="18756" y="11846"/>
                </a:cubicBezTo>
                <a:cubicBezTo>
                  <a:pt x="18716" y="11855"/>
                  <a:pt x="18728" y="11914"/>
                  <a:pt x="18766" y="11915"/>
                </a:cubicBezTo>
                <a:cubicBezTo>
                  <a:pt x="18771" y="11925"/>
                  <a:pt x="18783" y="11930"/>
                  <a:pt x="18795" y="11930"/>
                </a:cubicBezTo>
                <a:cubicBezTo>
                  <a:pt x="18801" y="11930"/>
                  <a:pt x="18808" y="11928"/>
                  <a:pt x="18813" y="11926"/>
                </a:cubicBezTo>
                <a:cubicBezTo>
                  <a:pt x="18831" y="11915"/>
                  <a:pt x="18834" y="11894"/>
                  <a:pt x="18826" y="11878"/>
                </a:cubicBezTo>
                <a:cubicBezTo>
                  <a:pt x="18816" y="11855"/>
                  <a:pt x="18794" y="11845"/>
                  <a:pt x="18772" y="11845"/>
                </a:cubicBezTo>
                <a:close/>
                <a:moveTo>
                  <a:pt x="23538" y="11872"/>
                </a:moveTo>
                <a:cubicBezTo>
                  <a:pt x="23492" y="11872"/>
                  <a:pt x="23492" y="11943"/>
                  <a:pt x="23538" y="11943"/>
                </a:cubicBezTo>
                <a:cubicBezTo>
                  <a:pt x="23584" y="11943"/>
                  <a:pt x="23584" y="11872"/>
                  <a:pt x="23538" y="11872"/>
                </a:cubicBezTo>
                <a:close/>
                <a:moveTo>
                  <a:pt x="21425" y="11852"/>
                </a:moveTo>
                <a:cubicBezTo>
                  <a:pt x="21408" y="11852"/>
                  <a:pt x="21390" y="11864"/>
                  <a:pt x="21390" y="11886"/>
                </a:cubicBezTo>
                <a:lnTo>
                  <a:pt x="21390" y="11916"/>
                </a:lnTo>
                <a:cubicBezTo>
                  <a:pt x="21390" y="11939"/>
                  <a:pt x="21408" y="11951"/>
                  <a:pt x="21425" y="11951"/>
                </a:cubicBezTo>
                <a:cubicBezTo>
                  <a:pt x="21443" y="11951"/>
                  <a:pt x="21460" y="11939"/>
                  <a:pt x="21460" y="11916"/>
                </a:cubicBezTo>
                <a:lnTo>
                  <a:pt x="21460" y="11886"/>
                </a:lnTo>
                <a:cubicBezTo>
                  <a:pt x="21460" y="11864"/>
                  <a:pt x="21443" y="11852"/>
                  <a:pt x="21425" y="11852"/>
                </a:cubicBezTo>
                <a:close/>
                <a:moveTo>
                  <a:pt x="10843" y="11814"/>
                </a:moveTo>
                <a:cubicBezTo>
                  <a:pt x="10837" y="11814"/>
                  <a:pt x="10830" y="11815"/>
                  <a:pt x="10825" y="11818"/>
                </a:cubicBezTo>
                <a:cubicBezTo>
                  <a:pt x="10806" y="11828"/>
                  <a:pt x="10804" y="11849"/>
                  <a:pt x="10811" y="11867"/>
                </a:cubicBezTo>
                <a:cubicBezTo>
                  <a:pt x="10822" y="11891"/>
                  <a:pt x="10832" y="11916"/>
                  <a:pt x="10845" y="11942"/>
                </a:cubicBezTo>
                <a:cubicBezTo>
                  <a:pt x="10850" y="11953"/>
                  <a:pt x="10862" y="11959"/>
                  <a:pt x="10875" y="11959"/>
                </a:cubicBezTo>
                <a:cubicBezTo>
                  <a:pt x="10881" y="11959"/>
                  <a:pt x="10888" y="11957"/>
                  <a:pt x="10893" y="11954"/>
                </a:cubicBezTo>
                <a:cubicBezTo>
                  <a:pt x="10911" y="11944"/>
                  <a:pt x="10914" y="11924"/>
                  <a:pt x="10906" y="11906"/>
                </a:cubicBezTo>
                <a:cubicBezTo>
                  <a:pt x="10895" y="11881"/>
                  <a:pt x="10885" y="11857"/>
                  <a:pt x="10873" y="11832"/>
                </a:cubicBezTo>
                <a:cubicBezTo>
                  <a:pt x="10868" y="11819"/>
                  <a:pt x="10856" y="11814"/>
                  <a:pt x="10843" y="11814"/>
                </a:cubicBezTo>
                <a:close/>
                <a:moveTo>
                  <a:pt x="7390" y="11832"/>
                </a:moveTo>
                <a:cubicBezTo>
                  <a:pt x="7380" y="11832"/>
                  <a:pt x="7371" y="11834"/>
                  <a:pt x="7363" y="11838"/>
                </a:cubicBezTo>
                <a:cubicBezTo>
                  <a:pt x="7337" y="11854"/>
                  <a:pt x="7330" y="11885"/>
                  <a:pt x="7343" y="11911"/>
                </a:cubicBezTo>
                <a:cubicBezTo>
                  <a:pt x="7348" y="11922"/>
                  <a:pt x="7353" y="11931"/>
                  <a:pt x="7359" y="11942"/>
                </a:cubicBezTo>
                <a:cubicBezTo>
                  <a:pt x="7368" y="11959"/>
                  <a:pt x="7386" y="11968"/>
                  <a:pt x="7405" y="11968"/>
                </a:cubicBezTo>
                <a:cubicBezTo>
                  <a:pt x="7414" y="11968"/>
                  <a:pt x="7424" y="11966"/>
                  <a:pt x="7432" y="11961"/>
                </a:cubicBezTo>
                <a:cubicBezTo>
                  <a:pt x="7458" y="11946"/>
                  <a:pt x="7464" y="11914"/>
                  <a:pt x="7452" y="11888"/>
                </a:cubicBezTo>
                <a:cubicBezTo>
                  <a:pt x="7447" y="11879"/>
                  <a:pt x="7441" y="11868"/>
                  <a:pt x="7436" y="11858"/>
                </a:cubicBezTo>
                <a:cubicBezTo>
                  <a:pt x="7427" y="11840"/>
                  <a:pt x="7408" y="11832"/>
                  <a:pt x="7390" y="11832"/>
                </a:cubicBezTo>
                <a:close/>
                <a:moveTo>
                  <a:pt x="14244" y="11906"/>
                </a:moveTo>
                <a:cubicBezTo>
                  <a:pt x="14198" y="11906"/>
                  <a:pt x="14198" y="11977"/>
                  <a:pt x="14244" y="11977"/>
                </a:cubicBezTo>
                <a:cubicBezTo>
                  <a:pt x="14245" y="11977"/>
                  <a:pt x="14245" y="11977"/>
                  <a:pt x="14245" y="11977"/>
                </a:cubicBezTo>
                <a:cubicBezTo>
                  <a:pt x="14289" y="11977"/>
                  <a:pt x="14289" y="11906"/>
                  <a:pt x="14244" y="11906"/>
                </a:cubicBezTo>
                <a:close/>
                <a:moveTo>
                  <a:pt x="15235" y="11909"/>
                </a:moveTo>
                <a:cubicBezTo>
                  <a:pt x="15189" y="11909"/>
                  <a:pt x="15189" y="11979"/>
                  <a:pt x="15235" y="11979"/>
                </a:cubicBezTo>
                <a:cubicBezTo>
                  <a:pt x="15236" y="11979"/>
                  <a:pt x="15236" y="11979"/>
                  <a:pt x="15236" y="11979"/>
                </a:cubicBezTo>
                <a:cubicBezTo>
                  <a:pt x="15282" y="11979"/>
                  <a:pt x="15281" y="11909"/>
                  <a:pt x="15235" y="11909"/>
                </a:cubicBezTo>
                <a:close/>
                <a:moveTo>
                  <a:pt x="4018" y="11829"/>
                </a:moveTo>
                <a:cubicBezTo>
                  <a:pt x="4004" y="11829"/>
                  <a:pt x="3990" y="11837"/>
                  <a:pt x="3985" y="11854"/>
                </a:cubicBezTo>
                <a:cubicBezTo>
                  <a:pt x="3973" y="11901"/>
                  <a:pt x="3965" y="11949"/>
                  <a:pt x="3965" y="11998"/>
                </a:cubicBezTo>
                <a:cubicBezTo>
                  <a:pt x="3965" y="12021"/>
                  <a:pt x="3983" y="12032"/>
                  <a:pt x="4001" y="12032"/>
                </a:cubicBezTo>
                <a:cubicBezTo>
                  <a:pt x="4019" y="12032"/>
                  <a:pt x="4037" y="12021"/>
                  <a:pt x="4037" y="11998"/>
                </a:cubicBezTo>
                <a:cubicBezTo>
                  <a:pt x="4038" y="11956"/>
                  <a:pt x="4043" y="11914"/>
                  <a:pt x="4053" y="11873"/>
                </a:cubicBezTo>
                <a:cubicBezTo>
                  <a:pt x="4062" y="11846"/>
                  <a:pt x="4039" y="11829"/>
                  <a:pt x="4018" y="11829"/>
                </a:cubicBezTo>
                <a:close/>
                <a:moveTo>
                  <a:pt x="14454" y="11968"/>
                </a:moveTo>
                <a:cubicBezTo>
                  <a:pt x="14408" y="11968"/>
                  <a:pt x="14408" y="12038"/>
                  <a:pt x="14454" y="12038"/>
                </a:cubicBezTo>
                <a:cubicBezTo>
                  <a:pt x="14499" y="12038"/>
                  <a:pt x="14499" y="11968"/>
                  <a:pt x="14454" y="11968"/>
                </a:cubicBezTo>
                <a:close/>
                <a:moveTo>
                  <a:pt x="10126" y="11945"/>
                </a:moveTo>
                <a:cubicBezTo>
                  <a:pt x="10108" y="11945"/>
                  <a:pt x="10088" y="11955"/>
                  <a:pt x="10078" y="11972"/>
                </a:cubicBezTo>
                <a:cubicBezTo>
                  <a:pt x="10062" y="11998"/>
                  <a:pt x="10073" y="12029"/>
                  <a:pt x="10098" y="12045"/>
                </a:cubicBezTo>
                <a:cubicBezTo>
                  <a:pt x="10114" y="12056"/>
                  <a:pt x="10128" y="12064"/>
                  <a:pt x="10143" y="12075"/>
                </a:cubicBezTo>
                <a:cubicBezTo>
                  <a:pt x="10151" y="12080"/>
                  <a:pt x="10159" y="12082"/>
                  <a:pt x="10168" y="12082"/>
                </a:cubicBezTo>
                <a:cubicBezTo>
                  <a:pt x="10187" y="12082"/>
                  <a:pt x="10207" y="12072"/>
                  <a:pt x="10216" y="12056"/>
                </a:cubicBezTo>
                <a:cubicBezTo>
                  <a:pt x="10230" y="12030"/>
                  <a:pt x="10220" y="11998"/>
                  <a:pt x="10197" y="11982"/>
                </a:cubicBezTo>
                <a:cubicBezTo>
                  <a:pt x="10181" y="11972"/>
                  <a:pt x="10166" y="11963"/>
                  <a:pt x="10151" y="11952"/>
                </a:cubicBezTo>
                <a:cubicBezTo>
                  <a:pt x="10144" y="11947"/>
                  <a:pt x="10135" y="11945"/>
                  <a:pt x="10126" y="11945"/>
                </a:cubicBezTo>
                <a:close/>
                <a:moveTo>
                  <a:pt x="1883" y="12017"/>
                </a:moveTo>
                <a:cubicBezTo>
                  <a:pt x="1837" y="12017"/>
                  <a:pt x="1837" y="12088"/>
                  <a:pt x="1883" y="12088"/>
                </a:cubicBezTo>
                <a:lnTo>
                  <a:pt x="1899" y="12088"/>
                </a:lnTo>
                <a:cubicBezTo>
                  <a:pt x="1944" y="12088"/>
                  <a:pt x="1944" y="12017"/>
                  <a:pt x="1899" y="12017"/>
                </a:cubicBezTo>
                <a:close/>
                <a:moveTo>
                  <a:pt x="17578" y="12036"/>
                </a:moveTo>
                <a:cubicBezTo>
                  <a:pt x="17532" y="12036"/>
                  <a:pt x="17532" y="12106"/>
                  <a:pt x="17578" y="12106"/>
                </a:cubicBezTo>
                <a:cubicBezTo>
                  <a:pt x="17624" y="12106"/>
                  <a:pt x="17625" y="12036"/>
                  <a:pt x="17578" y="12036"/>
                </a:cubicBezTo>
                <a:close/>
                <a:moveTo>
                  <a:pt x="3281" y="11959"/>
                </a:moveTo>
                <a:cubicBezTo>
                  <a:pt x="3254" y="11959"/>
                  <a:pt x="3227" y="11976"/>
                  <a:pt x="3227" y="12011"/>
                </a:cubicBezTo>
                <a:lnTo>
                  <a:pt x="3227" y="12056"/>
                </a:lnTo>
                <a:cubicBezTo>
                  <a:pt x="3227" y="12090"/>
                  <a:pt x="3254" y="12108"/>
                  <a:pt x="3281" y="12108"/>
                </a:cubicBezTo>
                <a:cubicBezTo>
                  <a:pt x="3308" y="12108"/>
                  <a:pt x="3335" y="12090"/>
                  <a:pt x="3335" y="12056"/>
                </a:cubicBezTo>
                <a:lnTo>
                  <a:pt x="3335" y="12011"/>
                </a:lnTo>
                <a:cubicBezTo>
                  <a:pt x="3335" y="11977"/>
                  <a:pt x="3308" y="11959"/>
                  <a:pt x="3281" y="11959"/>
                </a:cubicBezTo>
                <a:close/>
                <a:moveTo>
                  <a:pt x="20133" y="12043"/>
                </a:moveTo>
                <a:cubicBezTo>
                  <a:pt x="20087" y="12043"/>
                  <a:pt x="20087" y="12114"/>
                  <a:pt x="20133" y="12114"/>
                </a:cubicBezTo>
                <a:lnTo>
                  <a:pt x="20149" y="12114"/>
                </a:lnTo>
                <a:cubicBezTo>
                  <a:pt x="20193" y="12114"/>
                  <a:pt x="20195" y="12043"/>
                  <a:pt x="20149" y="12043"/>
                </a:cubicBezTo>
                <a:close/>
                <a:moveTo>
                  <a:pt x="5626" y="11994"/>
                </a:moveTo>
                <a:cubicBezTo>
                  <a:pt x="5585" y="11994"/>
                  <a:pt x="5548" y="12047"/>
                  <a:pt x="5586" y="12084"/>
                </a:cubicBezTo>
                <a:cubicBezTo>
                  <a:pt x="5591" y="12090"/>
                  <a:pt x="5597" y="12095"/>
                  <a:pt x="5602" y="12100"/>
                </a:cubicBezTo>
                <a:cubicBezTo>
                  <a:pt x="5613" y="12111"/>
                  <a:pt x="5625" y="12115"/>
                  <a:pt x="5637" y="12115"/>
                </a:cubicBezTo>
                <a:cubicBezTo>
                  <a:pt x="5678" y="12115"/>
                  <a:pt x="5714" y="12063"/>
                  <a:pt x="5677" y="12025"/>
                </a:cubicBezTo>
                <a:lnTo>
                  <a:pt x="5661" y="12010"/>
                </a:lnTo>
                <a:cubicBezTo>
                  <a:pt x="5650" y="11999"/>
                  <a:pt x="5638" y="11994"/>
                  <a:pt x="5626" y="11994"/>
                </a:cubicBezTo>
                <a:close/>
                <a:moveTo>
                  <a:pt x="3642" y="12021"/>
                </a:moveTo>
                <a:cubicBezTo>
                  <a:pt x="3615" y="12021"/>
                  <a:pt x="3591" y="12056"/>
                  <a:pt x="3617" y="12082"/>
                </a:cubicBezTo>
                <a:cubicBezTo>
                  <a:pt x="3627" y="12092"/>
                  <a:pt x="3638" y="12101"/>
                  <a:pt x="3646" y="12111"/>
                </a:cubicBezTo>
                <a:cubicBezTo>
                  <a:pt x="3653" y="12118"/>
                  <a:pt x="3662" y="12121"/>
                  <a:pt x="3670" y="12121"/>
                </a:cubicBezTo>
                <a:cubicBezTo>
                  <a:pt x="3698" y="12121"/>
                  <a:pt x="3722" y="12086"/>
                  <a:pt x="3696" y="12062"/>
                </a:cubicBezTo>
                <a:cubicBezTo>
                  <a:pt x="3686" y="12052"/>
                  <a:pt x="3675" y="12042"/>
                  <a:pt x="3666" y="12032"/>
                </a:cubicBezTo>
                <a:cubicBezTo>
                  <a:pt x="3659" y="12024"/>
                  <a:pt x="3650" y="12021"/>
                  <a:pt x="3642" y="12021"/>
                </a:cubicBezTo>
                <a:close/>
                <a:moveTo>
                  <a:pt x="11778" y="11979"/>
                </a:moveTo>
                <a:cubicBezTo>
                  <a:pt x="11754" y="11979"/>
                  <a:pt x="11733" y="11995"/>
                  <a:pt x="11726" y="12017"/>
                </a:cubicBezTo>
                <a:cubicBezTo>
                  <a:pt x="11721" y="12033"/>
                  <a:pt x="11716" y="12047"/>
                  <a:pt x="11710" y="12062"/>
                </a:cubicBezTo>
                <a:cubicBezTo>
                  <a:pt x="11701" y="12089"/>
                  <a:pt x="11721" y="12121"/>
                  <a:pt x="11747" y="12127"/>
                </a:cubicBezTo>
                <a:cubicBezTo>
                  <a:pt x="11752" y="12128"/>
                  <a:pt x="11756" y="12129"/>
                  <a:pt x="11761" y="12129"/>
                </a:cubicBezTo>
                <a:cubicBezTo>
                  <a:pt x="11784" y="12129"/>
                  <a:pt x="11805" y="12112"/>
                  <a:pt x="11812" y="12090"/>
                </a:cubicBezTo>
                <a:cubicBezTo>
                  <a:pt x="11817" y="12075"/>
                  <a:pt x="11822" y="12061"/>
                  <a:pt x="11828" y="12046"/>
                </a:cubicBezTo>
                <a:cubicBezTo>
                  <a:pt x="11837" y="12020"/>
                  <a:pt x="11817" y="11989"/>
                  <a:pt x="11791" y="11980"/>
                </a:cubicBezTo>
                <a:cubicBezTo>
                  <a:pt x="11787" y="11979"/>
                  <a:pt x="11782" y="11979"/>
                  <a:pt x="11778" y="11979"/>
                </a:cubicBezTo>
                <a:close/>
                <a:moveTo>
                  <a:pt x="20343" y="12059"/>
                </a:moveTo>
                <a:cubicBezTo>
                  <a:pt x="20297" y="12059"/>
                  <a:pt x="20298" y="12130"/>
                  <a:pt x="20344" y="12130"/>
                </a:cubicBezTo>
                <a:cubicBezTo>
                  <a:pt x="20390" y="12130"/>
                  <a:pt x="20390" y="12059"/>
                  <a:pt x="20344" y="12059"/>
                </a:cubicBezTo>
                <a:cubicBezTo>
                  <a:pt x="20343" y="12059"/>
                  <a:pt x="20343" y="12059"/>
                  <a:pt x="20343" y="12059"/>
                </a:cubicBezTo>
                <a:close/>
                <a:moveTo>
                  <a:pt x="8261" y="12047"/>
                </a:moveTo>
                <a:cubicBezTo>
                  <a:pt x="8243" y="12047"/>
                  <a:pt x="8225" y="12059"/>
                  <a:pt x="8225" y="12082"/>
                </a:cubicBezTo>
                <a:lnTo>
                  <a:pt x="8226" y="12098"/>
                </a:lnTo>
                <a:cubicBezTo>
                  <a:pt x="8225" y="12120"/>
                  <a:pt x="8242" y="12131"/>
                  <a:pt x="8260" y="12131"/>
                </a:cubicBezTo>
                <a:cubicBezTo>
                  <a:pt x="8278" y="12131"/>
                  <a:pt x="8296" y="12120"/>
                  <a:pt x="8296" y="12098"/>
                </a:cubicBezTo>
                <a:lnTo>
                  <a:pt x="8296" y="12082"/>
                </a:lnTo>
                <a:cubicBezTo>
                  <a:pt x="8296" y="12059"/>
                  <a:pt x="8278" y="12047"/>
                  <a:pt x="8261" y="12047"/>
                </a:cubicBezTo>
                <a:close/>
                <a:moveTo>
                  <a:pt x="13579" y="12062"/>
                </a:moveTo>
                <a:cubicBezTo>
                  <a:pt x="13533" y="12062"/>
                  <a:pt x="13533" y="12132"/>
                  <a:pt x="13579" y="12132"/>
                </a:cubicBezTo>
                <a:lnTo>
                  <a:pt x="13609" y="12132"/>
                </a:lnTo>
                <a:cubicBezTo>
                  <a:pt x="13655" y="12132"/>
                  <a:pt x="13655" y="12062"/>
                  <a:pt x="13609" y="12062"/>
                </a:cubicBezTo>
                <a:close/>
                <a:moveTo>
                  <a:pt x="9001" y="12056"/>
                </a:moveTo>
                <a:cubicBezTo>
                  <a:pt x="8979" y="12056"/>
                  <a:pt x="8956" y="12062"/>
                  <a:pt x="8935" y="12073"/>
                </a:cubicBezTo>
                <a:cubicBezTo>
                  <a:pt x="8900" y="12090"/>
                  <a:pt x="8922" y="12138"/>
                  <a:pt x="8955" y="12138"/>
                </a:cubicBezTo>
                <a:cubicBezTo>
                  <a:pt x="8960" y="12138"/>
                  <a:pt x="8965" y="12137"/>
                  <a:pt x="8971" y="12134"/>
                </a:cubicBezTo>
                <a:cubicBezTo>
                  <a:pt x="8980" y="12130"/>
                  <a:pt x="8990" y="12127"/>
                  <a:pt x="8999" y="12127"/>
                </a:cubicBezTo>
                <a:cubicBezTo>
                  <a:pt x="9010" y="12127"/>
                  <a:pt x="9020" y="12130"/>
                  <a:pt x="9032" y="12135"/>
                </a:cubicBezTo>
                <a:cubicBezTo>
                  <a:pt x="9035" y="12137"/>
                  <a:pt x="9038" y="12137"/>
                  <a:pt x="9042" y="12137"/>
                </a:cubicBezTo>
                <a:cubicBezTo>
                  <a:pt x="9057" y="12137"/>
                  <a:pt x="9072" y="12124"/>
                  <a:pt x="9076" y="12110"/>
                </a:cubicBezTo>
                <a:cubicBezTo>
                  <a:pt x="9082" y="12089"/>
                  <a:pt x="9068" y="12074"/>
                  <a:pt x="9052" y="12066"/>
                </a:cubicBezTo>
                <a:cubicBezTo>
                  <a:pt x="9035" y="12059"/>
                  <a:pt x="9018" y="12056"/>
                  <a:pt x="9001" y="12056"/>
                </a:cubicBezTo>
                <a:close/>
                <a:moveTo>
                  <a:pt x="17158" y="11987"/>
                </a:moveTo>
                <a:cubicBezTo>
                  <a:pt x="17112" y="11987"/>
                  <a:pt x="17082" y="12057"/>
                  <a:pt x="17131" y="12087"/>
                </a:cubicBezTo>
                <a:cubicBezTo>
                  <a:pt x="17155" y="12103"/>
                  <a:pt x="17180" y="12117"/>
                  <a:pt x="17205" y="12131"/>
                </a:cubicBezTo>
                <a:cubicBezTo>
                  <a:pt x="17214" y="12137"/>
                  <a:pt x="17224" y="12139"/>
                  <a:pt x="17232" y="12139"/>
                </a:cubicBezTo>
                <a:cubicBezTo>
                  <a:pt x="17279" y="12139"/>
                  <a:pt x="17310" y="12069"/>
                  <a:pt x="17259" y="12040"/>
                </a:cubicBezTo>
                <a:cubicBezTo>
                  <a:pt x="17235" y="12024"/>
                  <a:pt x="17210" y="12010"/>
                  <a:pt x="17185" y="11995"/>
                </a:cubicBezTo>
                <a:cubicBezTo>
                  <a:pt x="17176" y="11989"/>
                  <a:pt x="17167" y="11987"/>
                  <a:pt x="17158" y="11987"/>
                </a:cubicBezTo>
                <a:close/>
                <a:moveTo>
                  <a:pt x="696" y="12104"/>
                </a:moveTo>
                <a:cubicBezTo>
                  <a:pt x="650" y="12104"/>
                  <a:pt x="650" y="12174"/>
                  <a:pt x="696" y="12174"/>
                </a:cubicBezTo>
                <a:cubicBezTo>
                  <a:pt x="742" y="12174"/>
                  <a:pt x="742" y="12104"/>
                  <a:pt x="696" y="12104"/>
                </a:cubicBezTo>
                <a:close/>
                <a:moveTo>
                  <a:pt x="19746" y="12087"/>
                </a:moveTo>
                <a:cubicBezTo>
                  <a:pt x="19722" y="12087"/>
                  <a:pt x="19698" y="12113"/>
                  <a:pt x="19713" y="12141"/>
                </a:cubicBezTo>
                <a:cubicBezTo>
                  <a:pt x="19718" y="12150"/>
                  <a:pt x="19723" y="12158"/>
                  <a:pt x="19729" y="12171"/>
                </a:cubicBezTo>
                <a:cubicBezTo>
                  <a:pt x="19735" y="12183"/>
                  <a:pt x="19746" y="12189"/>
                  <a:pt x="19756" y="12189"/>
                </a:cubicBezTo>
                <a:cubicBezTo>
                  <a:pt x="19780" y="12189"/>
                  <a:pt x="19804" y="12163"/>
                  <a:pt x="19789" y="12135"/>
                </a:cubicBezTo>
                <a:cubicBezTo>
                  <a:pt x="19784" y="12125"/>
                  <a:pt x="19779" y="12115"/>
                  <a:pt x="19774" y="12105"/>
                </a:cubicBezTo>
                <a:cubicBezTo>
                  <a:pt x="19767" y="12092"/>
                  <a:pt x="19757" y="12087"/>
                  <a:pt x="19746" y="12087"/>
                </a:cubicBezTo>
                <a:close/>
                <a:moveTo>
                  <a:pt x="6774" y="12090"/>
                </a:moveTo>
                <a:cubicBezTo>
                  <a:pt x="6756" y="12090"/>
                  <a:pt x="6737" y="12102"/>
                  <a:pt x="6736" y="12125"/>
                </a:cubicBezTo>
                <a:cubicBezTo>
                  <a:pt x="6734" y="12162"/>
                  <a:pt x="6759" y="12193"/>
                  <a:pt x="6794" y="12203"/>
                </a:cubicBezTo>
                <a:cubicBezTo>
                  <a:pt x="6797" y="12204"/>
                  <a:pt x="6801" y="12205"/>
                  <a:pt x="6804" y="12205"/>
                </a:cubicBezTo>
                <a:cubicBezTo>
                  <a:pt x="6840" y="12205"/>
                  <a:pt x="6853" y="12146"/>
                  <a:pt x="6813" y="12134"/>
                </a:cubicBezTo>
                <a:cubicBezTo>
                  <a:pt x="6807" y="12131"/>
                  <a:pt x="6808" y="12129"/>
                  <a:pt x="6808" y="12125"/>
                </a:cubicBezTo>
                <a:cubicBezTo>
                  <a:pt x="6809" y="12102"/>
                  <a:pt x="6791" y="12090"/>
                  <a:pt x="6774" y="12090"/>
                </a:cubicBezTo>
                <a:close/>
                <a:moveTo>
                  <a:pt x="24454" y="12163"/>
                </a:moveTo>
                <a:cubicBezTo>
                  <a:pt x="24441" y="12163"/>
                  <a:pt x="24428" y="12181"/>
                  <a:pt x="24441" y="12193"/>
                </a:cubicBezTo>
                <a:lnTo>
                  <a:pt x="24456" y="12209"/>
                </a:lnTo>
                <a:cubicBezTo>
                  <a:pt x="24460" y="12212"/>
                  <a:pt x="24464" y="12214"/>
                  <a:pt x="24468" y="12214"/>
                </a:cubicBezTo>
                <a:cubicBezTo>
                  <a:pt x="24481" y="12214"/>
                  <a:pt x="24494" y="12196"/>
                  <a:pt x="24482" y="12184"/>
                </a:cubicBezTo>
                <a:lnTo>
                  <a:pt x="24466" y="12168"/>
                </a:lnTo>
                <a:cubicBezTo>
                  <a:pt x="24462" y="12164"/>
                  <a:pt x="24458" y="12163"/>
                  <a:pt x="24454" y="12163"/>
                </a:cubicBezTo>
                <a:close/>
                <a:moveTo>
                  <a:pt x="6631" y="12117"/>
                </a:moveTo>
                <a:cubicBezTo>
                  <a:pt x="6561" y="12117"/>
                  <a:pt x="6561" y="12224"/>
                  <a:pt x="6631" y="12224"/>
                </a:cubicBezTo>
                <a:cubicBezTo>
                  <a:pt x="6699" y="12224"/>
                  <a:pt x="6699" y="12119"/>
                  <a:pt x="6631" y="12117"/>
                </a:cubicBezTo>
                <a:close/>
                <a:moveTo>
                  <a:pt x="5419" y="12160"/>
                </a:moveTo>
                <a:cubicBezTo>
                  <a:pt x="5374" y="12160"/>
                  <a:pt x="5375" y="12231"/>
                  <a:pt x="5421" y="12231"/>
                </a:cubicBezTo>
                <a:lnTo>
                  <a:pt x="5451" y="12231"/>
                </a:lnTo>
                <a:cubicBezTo>
                  <a:pt x="5497" y="12231"/>
                  <a:pt x="5497" y="12161"/>
                  <a:pt x="5451" y="12161"/>
                </a:cubicBezTo>
                <a:lnTo>
                  <a:pt x="5421" y="12161"/>
                </a:lnTo>
                <a:cubicBezTo>
                  <a:pt x="5420" y="12160"/>
                  <a:pt x="5419" y="12160"/>
                  <a:pt x="5419" y="12160"/>
                </a:cubicBezTo>
                <a:close/>
                <a:moveTo>
                  <a:pt x="19098" y="12067"/>
                </a:moveTo>
                <a:cubicBezTo>
                  <a:pt x="19057" y="12067"/>
                  <a:pt x="19020" y="12120"/>
                  <a:pt x="19058" y="12157"/>
                </a:cubicBezTo>
                <a:cubicBezTo>
                  <a:pt x="19082" y="12183"/>
                  <a:pt x="19107" y="12208"/>
                  <a:pt x="19133" y="12234"/>
                </a:cubicBezTo>
                <a:cubicBezTo>
                  <a:pt x="19144" y="12245"/>
                  <a:pt x="19156" y="12249"/>
                  <a:pt x="19168" y="12249"/>
                </a:cubicBezTo>
                <a:cubicBezTo>
                  <a:pt x="19209" y="12249"/>
                  <a:pt x="19246" y="12196"/>
                  <a:pt x="19208" y="12158"/>
                </a:cubicBezTo>
                <a:cubicBezTo>
                  <a:pt x="19184" y="12134"/>
                  <a:pt x="19159" y="12108"/>
                  <a:pt x="19134" y="12083"/>
                </a:cubicBezTo>
                <a:cubicBezTo>
                  <a:pt x="19123" y="12072"/>
                  <a:pt x="19110" y="12067"/>
                  <a:pt x="19098" y="12067"/>
                </a:cubicBezTo>
                <a:close/>
                <a:moveTo>
                  <a:pt x="12978" y="12165"/>
                </a:moveTo>
                <a:cubicBezTo>
                  <a:pt x="12960" y="12165"/>
                  <a:pt x="12942" y="12176"/>
                  <a:pt x="12942" y="12199"/>
                </a:cubicBezTo>
                <a:lnTo>
                  <a:pt x="12942" y="12215"/>
                </a:lnTo>
                <a:cubicBezTo>
                  <a:pt x="12942" y="12238"/>
                  <a:pt x="12960" y="12250"/>
                  <a:pt x="12978" y="12250"/>
                </a:cubicBezTo>
                <a:cubicBezTo>
                  <a:pt x="12996" y="12250"/>
                  <a:pt x="13014" y="12238"/>
                  <a:pt x="13014" y="12215"/>
                </a:cubicBezTo>
                <a:lnTo>
                  <a:pt x="13014" y="12199"/>
                </a:lnTo>
                <a:cubicBezTo>
                  <a:pt x="13014" y="12176"/>
                  <a:pt x="12996" y="12165"/>
                  <a:pt x="12978" y="12165"/>
                </a:cubicBezTo>
                <a:close/>
                <a:moveTo>
                  <a:pt x="24003" y="12189"/>
                </a:moveTo>
                <a:cubicBezTo>
                  <a:pt x="23957" y="12189"/>
                  <a:pt x="23957" y="12260"/>
                  <a:pt x="24003" y="12260"/>
                </a:cubicBezTo>
                <a:cubicBezTo>
                  <a:pt x="24048" y="12260"/>
                  <a:pt x="24048" y="12189"/>
                  <a:pt x="24003" y="12189"/>
                </a:cubicBezTo>
                <a:close/>
                <a:moveTo>
                  <a:pt x="5752" y="12190"/>
                </a:moveTo>
                <a:cubicBezTo>
                  <a:pt x="5707" y="12190"/>
                  <a:pt x="5707" y="12261"/>
                  <a:pt x="5752" y="12261"/>
                </a:cubicBezTo>
                <a:lnTo>
                  <a:pt x="5782" y="12261"/>
                </a:lnTo>
                <a:cubicBezTo>
                  <a:pt x="5782" y="12261"/>
                  <a:pt x="5783" y="12261"/>
                  <a:pt x="5783" y="12261"/>
                </a:cubicBezTo>
                <a:cubicBezTo>
                  <a:pt x="5827" y="12261"/>
                  <a:pt x="5828" y="12190"/>
                  <a:pt x="5782" y="12190"/>
                </a:cubicBezTo>
                <a:close/>
                <a:moveTo>
                  <a:pt x="16185" y="12121"/>
                </a:moveTo>
                <a:cubicBezTo>
                  <a:pt x="16144" y="12121"/>
                  <a:pt x="16107" y="12174"/>
                  <a:pt x="16144" y="12211"/>
                </a:cubicBezTo>
                <a:lnTo>
                  <a:pt x="16189" y="12256"/>
                </a:lnTo>
                <a:cubicBezTo>
                  <a:pt x="16200" y="12267"/>
                  <a:pt x="16212" y="12271"/>
                  <a:pt x="16224" y="12271"/>
                </a:cubicBezTo>
                <a:cubicBezTo>
                  <a:pt x="16265" y="12271"/>
                  <a:pt x="16302" y="12219"/>
                  <a:pt x="16264" y="12181"/>
                </a:cubicBezTo>
                <a:lnTo>
                  <a:pt x="16220" y="12136"/>
                </a:lnTo>
                <a:cubicBezTo>
                  <a:pt x="16209" y="12125"/>
                  <a:pt x="16197" y="12121"/>
                  <a:pt x="16185" y="12121"/>
                </a:cubicBezTo>
                <a:close/>
                <a:moveTo>
                  <a:pt x="4850" y="12203"/>
                </a:moveTo>
                <a:cubicBezTo>
                  <a:pt x="4804" y="12203"/>
                  <a:pt x="4804" y="12274"/>
                  <a:pt x="4850" y="12274"/>
                </a:cubicBezTo>
                <a:cubicBezTo>
                  <a:pt x="4850" y="12274"/>
                  <a:pt x="4851" y="12274"/>
                  <a:pt x="4852" y="12274"/>
                </a:cubicBezTo>
                <a:cubicBezTo>
                  <a:pt x="4896" y="12274"/>
                  <a:pt x="4895" y="12203"/>
                  <a:pt x="4850" y="12203"/>
                </a:cubicBezTo>
                <a:close/>
                <a:moveTo>
                  <a:pt x="4985" y="12234"/>
                </a:moveTo>
                <a:cubicBezTo>
                  <a:pt x="4940" y="12234"/>
                  <a:pt x="4939" y="12304"/>
                  <a:pt x="4985" y="12304"/>
                </a:cubicBezTo>
                <a:cubicBezTo>
                  <a:pt x="5031" y="12304"/>
                  <a:pt x="5031" y="12234"/>
                  <a:pt x="4985" y="12234"/>
                </a:cubicBezTo>
                <a:close/>
                <a:moveTo>
                  <a:pt x="24845" y="12284"/>
                </a:moveTo>
                <a:cubicBezTo>
                  <a:pt x="24832" y="12284"/>
                  <a:pt x="24819" y="12302"/>
                  <a:pt x="24831" y="12315"/>
                </a:cubicBezTo>
                <a:lnTo>
                  <a:pt x="24847" y="12330"/>
                </a:lnTo>
                <a:cubicBezTo>
                  <a:pt x="24851" y="12334"/>
                  <a:pt x="24855" y="12335"/>
                  <a:pt x="24859" y="12335"/>
                </a:cubicBezTo>
                <a:cubicBezTo>
                  <a:pt x="24872" y="12335"/>
                  <a:pt x="24885" y="12317"/>
                  <a:pt x="24872" y="12305"/>
                </a:cubicBezTo>
                <a:cubicBezTo>
                  <a:pt x="24867" y="12299"/>
                  <a:pt x="24862" y="12295"/>
                  <a:pt x="24857" y="12289"/>
                </a:cubicBezTo>
                <a:cubicBezTo>
                  <a:pt x="24853" y="12286"/>
                  <a:pt x="24849" y="12284"/>
                  <a:pt x="24845" y="12284"/>
                </a:cubicBezTo>
                <a:close/>
                <a:moveTo>
                  <a:pt x="9433" y="12264"/>
                </a:moveTo>
                <a:cubicBezTo>
                  <a:pt x="9419" y="12264"/>
                  <a:pt x="9406" y="12282"/>
                  <a:pt x="9420" y="12294"/>
                </a:cubicBezTo>
                <a:cubicBezTo>
                  <a:pt x="9427" y="12300"/>
                  <a:pt x="9425" y="12307"/>
                  <a:pt x="9418" y="12312"/>
                </a:cubicBezTo>
                <a:cubicBezTo>
                  <a:pt x="9404" y="12323"/>
                  <a:pt x="9417" y="12341"/>
                  <a:pt x="9432" y="12341"/>
                </a:cubicBezTo>
                <a:cubicBezTo>
                  <a:pt x="9436" y="12341"/>
                  <a:pt x="9440" y="12340"/>
                  <a:pt x="9443" y="12337"/>
                </a:cubicBezTo>
                <a:cubicBezTo>
                  <a:pt x="9464" y="12320"/>
                  <a:pt x="9464" y="12287"/>
                  <a:pt x="9444" y="12268"/>
                </a:cubicBezTo>
                <a:cubicBezTo>
                  <a:pt x="9441" y="12265"/>
                  <a:pt x="9437" y="12264"/>
                  <a:pt x="9433" y="12264"/>
                </a:cubicBezTo>
                <a:close/>
                <a:moveTo>
                  <a:pt x="16692" y="12245"/>
                </a:moveTo>
                <a:cubicBezTo>
                  <a:pt x="16674" y="12245"/>
                  <a:pt x="16656" y="12256"/>
                  <a:pt x="16656" y="12279"/>
                </a:cubicBezTo>
                <a:lnTo>
                  <a:pt x="16656" y="12309"/>
                </a:lnTo>
                <a:cubicBezTo>
                  <a:pt x="16656" y="12332"/>
                  <a:pt x="16674" y="12344"/>
                  <a:pt x="16692" y="12344"/>
                </a:cubicBezTo>
                <a:cubicBezTo>
                  <a:pt x="16709" y="12344"/>
                  <a:pt x="16727" y="12332"/>
                  <a:pt x="16727" y="12309"/>
                </a:cubicBezTo>
                <a:lnTo>
                  <a:pt x="16727" y="12279"/>
                </a:lnTo>
                <a:cubicBezTo>
                  <a:pt x="16727" y="12256"/>
                  <a:pt x="16709" y="12245"/>
                  <a:pt x="16692" y="12245"/>
                </a:cubicBezTo>
                <a:close/>
                <a:moveTo>
                  <a:pt x="11956" y="12283"/>
                </a:moveTo>
                <a:cubicBezTo>
                  <a:pt x="11910" y="12283"/>
                  <a:pt x="11910" y="12353"/>
                  <a:pt x="11956" y="12353"/>
                </a:cubicBezTo>
                <a:cubicBezTo>
                  <a:pt x="12002" y="12353"/>
                  <a:pt x="12002" y="12283"/>
                  <a:pt x="11956" y="12283"/>
                </a:cubicBezTo>
                <a:close/>
                <a:moveTo>
                  <a:pt x="21303" y="12316"/>
                </a:moveTo>
                <a:cubicBezTo>
                  <a:pt x="21258" y="12316"/>
                  <a:pt x="21258" y="12387"/>
                  <a:pt x="21303" y="12387"/>
                </a:cubicBezTo>
                <a:cubicBezTo>
                  <a:pt x="21303" y="12387"/>
                  <a:pt x="21304" y="12387"/>
                  <a:pt x="21304" y="12387"/>
                </a:cubicBezTo>
                <a:cubicBezTo>
                  <a:pt x="21349" y="12387"/>
                  <a:pt x="21349" y="12316"/>
                  <a:pt x="21303" y="12316"/>
                </a:cubicBezTo>
                <a:close/>
                <a:moveTo>
                  <a:pt x="15262" y="12326"/>
                </a:moveTo>
                <a:cubicBezTo>
                  <a:pt x="15228" y="12326"/>
                  <a:pt x="15218" y="12383"/>
                  <a:pt x="15255" y="12396"/>
                </a:cubicBezTo>
                <a:cubicBezTo>
                  <a:pt x="15269" y="12401"/>
                  <a:pt x="15285" y="12407"/>
                  <a:pt x="15299" y="12413"/>
                </a:cubicBezTo>
                <a:cubicBezTo>
                  <a:pt x="15304" y="12415"/>
                  <a:pt x="15308" y="12416"/>
                  <a:pt x="15312" y="12416"/>
                </a:cubicBezTo>
                <a:cubicBezTo>
                  <a:pt x="15346" y="12416"/>
                  <a:pt x="15358" y="12359"/>
                  <a:pt x="15319" y="12345"/>
                </a:cubicBezTo>
                <a:cubicBezTo>
                  <a:pt x="15305" y="12340"/>
                  <a:pt x="15289" y="12334"/>
                  <a:pt x="15274" y="12328"/>
                </a:cubicBezTo>
                <a:cubicBezTo>
                  <a:pt x="15270" y="12327"/>
                  <a:pt x="15266" y="12326"/>
                  <a:pt x="15262" y="12326"/>
                </a:cubicBezTo>
                <a:close/>
                <a:moveTo>
                  <a:pt x="7703" y="12344"/>
                </a:moveTo>
                <a:cubicBezTo>
                  <a:pt x="7669" y="12344"/>
                  <a:pt x="7656" y="12401"/>
                  <a:pt x="7695" y="12414"/>
                </a:cubicBezTo>
                <a:cubicBezTo>
                  <a:pt x="7711" y="12419"/>
                  <a:pt x="7725" y="12425"/>
                  <a:pt x="7740" y="12430"/>
                </a:cubicBezTo>
                <a:cubicBezTo>
                  <a:pt x="7744" y="12431"/>
                  <a:pt x="7748" y="12432"/>
                  <a:pt x="7752" y="12432"/>
                </a:cubicBezTo>
                <a:cubicBezTo>
                  <a:pt x="7786" y="12432"/>
                  <a:pt x="7798" y="12375"/>
                  <a:pt x="7760" y="12362"/>
                </a:cubicBezTo>
                <a:cubicBezTo>
                  <a:pt x="7744" y="12356"/>
                  <a:pt x="7729" y="12351"/>
                  <a:pt x="7715" y="12346"/>
                </a:cubicBezTo>
                <a:cubicBezTo>
                  <a:pt x="7711" y="12345"/>
                  <a:pt x="7707" y="12344"/>
                  <a:pt x="7703" y="12344"/>
                </a:cubicBezTo>
                <a:close/>
                <a:moveTo>
                  <a:pt x="14948" y="12373"/>
                </a:moveTo>
                <a:cubicBezTo>
                  <a:pt x="14902" y="12373"/>
                  <a:pt x="14902" y="12444"/>
                  <a:pt x="14948" y="12444"/>
                </a:cubicBezTo>
                <a:lnTo>
                  <a:pt x="14964" y="12444"/>
                </a:lnTo>
                <a:cubicBezTo>
                  <a:pt x="14964" y="12444"/>
                  <a:pt x="14965" y="12444"/>
                  <a:pt x="14965" y="12444"/>
                </a:cubicBezTo>
                <a:cubicBezTo>
                  <a:pt x="15010" y="12444"/>
                  <a:pt x="15010" y="12373"/>
                  <a:pt x="14964" y="12373"/>
                </a:cubicBezTo>
                <a:close/>
                <a:moveTo>
                  <a:pt x="10392" y="12384"/>
                </a:moveTo>
                <a:cubicBezTo>
                  <a:pt x="10347" y="12384"/>
                  <a:pt x="10347" y="12455"/>
                  <a:pt x="10392" y="12455"/>
                </a:cubicBezTo>
                <a:cubicBezTo>
                  <a:pt x="10439" y="12455"/>
                  <a:pt x="10439" y="12384"/>
                  <a:pt x="10392" y="12384"/>
                </a:cubicBezTo>
                <a:close/>
                <a:moveTo>
                  <a:pt x="14151" y="12311"/>
                </a:moveTo>
                <a:cubicBezTo>
                  <a:pt x="14142" y="12311"/>
                  <a:pt x="14133" y="12314"/>
                  <a:pt x="14127" y="12321"/>
                </a:cubicBezTo>
                <a:cubicBezTo>
                  <a:pt x="14108" y="12346"/>
                  <a:pt x="14087" y="12371"/>
                  <a:pt x="14067" y="12396"/>
                </a:cubicBezTo>
                <a:cubicBezTo>
                  <a:pt x="14056" y="12412"/>
                  <a:pt x="14053" y="12431"/>
                  <a:pt x="14067" y="12445"/>
                </a:cubicBezTo>
                <a:cubicBezTo>
                  <a:pt x="14074" y="12453"/>
                  <a:pt x="14084" y="12456"/>
                  <a:pt x="14093" y="12456"/>
                </a:cubicBezTo>
                <a:cubicBezTo>
                  <a:pt x="14102" y="12456"/>
                  <a:pt x="14111" y="12453"/>
                  <a:pt x="14117" y="12445"/>
                </a:cubicBezTo>
                <a:cubicBezTo>
                  <a:pt x="14137" y="12420"/>
                  <a:pt x="14157" y="12396"/>
                  <a:pt x="14177" y="12371"/>
                </a:cubicBezTo>
                <a:cubicBezTo>
                  <a:pt x="14189" y="12355"/>
                  <a:pt x="14192" y="12335"/>
                  <a:pt x="14177" y="12321"/>
                </a:cubicBezTo>
                <a:cubicBezTo>
                  <a:pt x="14171" y="12315"/>
                  <a:pt x="14161" y="12311"/>
                  <a:pt x="14151" y="12311"/>
                </a:cubicBezTo>
                <a:close/>
                <a:moveTo>
                  <a:pt x="8334" y="12393"/>
                </a:moveTo>
                <a:cubicBezTo>
                  <a:pt x="8289" y="12393"/>
                  <a:pt x="8289" y="12464"/>
                  <a:pt x="8334" y="12464"/>
                </a:cubicBezTo>
                <a:cubicBezTo>
                  <a:pt x="8380" y="12464"/>
                  <a:pt x="8380" y="12393"/>
                  <a:pt x="8334" y="12393"/>
                </a:cubicBezTo>
                <a:close/>
                <a:moveTo>
                  <a:pt x="8621" y="12379"/>
                </a:moveTo>
                <a:cubicBezTo>
                  <a:pt x="8588" y="12379"/>
                  <a:pt x="8566" y="12427"/>
                  <a:pt x="8603" y="12445"/>
                </a:cubicBezTo>
                <a:cubicBezTo>
                  <a:pt x="8614" y="12451"/>
                  <a:pt x="8622" y="12456"/>
                  <a:pt x="8632" y="12461"/>
                </a:cubicBezTo>
                <a:cubicBezTo>
                  <a:pt x="8638" y="12464"/>
                  <a:pt x="8644" y="12465"/>
                  <a:pt x="8649" y="12465"/>
                </a:cubicBezTo>
                <a:cubicBezTo>
                  <a:pt x="8681" y="12465"/>
                  <a:pt x="8703" y="12417"/>
                  <a:pt x="8668" y="12399"/>
                </a:cubicBezTo>
                <a:cubicBezTo>
                  <a:pt x="8658" y="12394"/>
                  <a:pt x="8648" y="12389"/>
                  <a:pt x="8638" y="12384"/>
                </a:cubicBezTo>
                <a:cubicBezTo>
                  <a:pt x="8632" y="12381"/>
                  <a:pt x="8626" y="12379"/>
                  <a:pt x="8621" y="12379"/>
                </a:cubicBezTo>
                <a:close/>
                <a:moveTo>
                  <a:pt x="9767" y="12382"/>
                </a:moveTo>
                <a:cubicBezTo>
                  <a:pt x="9762" y="12382"/>
                  <a:pt x="9757" y="12383"/>
                  <a:pt x="9752" y="12384"/>
                </a:cubicBezTo>
                <a:cubicBezTo>
                  <a:pt x="9711" y="12393"/>
                  <a:pt x="9724" y="12452"/>
                  <a:pt x="9762" y="12454"/>
                </a:cubicBezTo>
                <a:cubicBezTo>
                  <a:pt x="9767" y="12463"/>
                  <a:pt x="9780" y="12468"/>
                  <a:pt x="9792" y="12468"/>
                </a:cubicBezTo>
                <a:cubicBezTo>
                  <a:pt x="9798" y="12468"/>
                  <a:pt x="9804" y="12467"/>
                  <a:pt x="9809" y="12464"/>
                </a:cubicBezTo>
                <a:cubicBezTo>
                  <a:pt x="9827" y="12454"/>
                  <a:pt x="9830" y="12433"/>
                  <a:pt x="9821" y="12415"/>
                </a:cubicBezTo>
                <a:cubicBezTo>
                  <a:pt x="9812" y="12393"/>
                  <a:pt x="9790" y="12382"/>
                  <a:pt x="9767" y="12382"/>
                </a:cubicBezTo>
                <a:close/>
                <a:moveTo>
                  <a:pt x="3280" y="12333"/>
                </a:moveTo>
                <a:cubicBezTo>
                  <a:pt x="3257" y="12333"/>
                  <a:pt x="3236" y="12350"/>
                  <a:pt x="3229" y="12372"/>
                </a:cubicBezTo>
                <a:cubicBezTo>
                  <a:pt x="3224" y="12388"/>
                  <a:pt x="3218" y="12403"/>
                  <a:pt x="3213" y="12417"/>
                </a:cubicBezTo>
                <a:cubicBezTo>
                  <a:pt x="3204" y="12444"/>
                  <a:pt x="3224" y="12476"/>
                  <a:pt x="3250" y="12482"/>
                </a:cubicBezTo>
                <a:cubicBezTo>
                  <a:pt x="3255" y="12484"/>
                  <a:pt x="3259" y="12484"/>
                  <a:pt x="3264" y="12484"/>
                </a:cubicBezTo>
                <a:cubicBezTo>
                  <a:pt x="3287" y="12484"/>
                  <a:pt x="3307" y="12467"/>
                  <a:pt x="3315" y="12445"/>
                </a:cubicBezTo>
                <a:cubicBezTo>
                  <a:pt x="3320" y="12430"/>
                  <a:pt x="3325" y="12415"/>
                  <a:pt x="3331" y="12401"/>
                </a:cubicBezTo>
                <a:cubicBezTo>
                  <a:pt x="3340" y="12373"/>
                  <a:pt x="3320" y="12342"/>
                  <a:pt x="3294" y="12335"/>
                </a:cubicBezTo>
                <a:cubicBezTo>
                  <a:pt x="3289" y="12334"/>
                  <a:pt x="3285" y="12333"/>
                  <a:pt x="3280" y="12333"/>
                </a:cubicBezTo>
                <a:close/>
                <a:moveTo>
                  <a:pt x="18659" y="12415"/>
                </a:moveTo>
                <a:cubicBezTo>
                  <a:pt x="18614" y="12415"/>
                  <a:pt x="18614" y="12486"/>
                  <a:pt x="18660" y="12486"/>
                </a:cubicBezTo>
                <a:cubicBezTo>
                  <a:pt x="18705" y="12486"/>
                  <a:pt x="18705" y="12415"/>
                  <a:pt x="18660" y="12415"/>
                </a:cubicBezTo>
                <a:cubicBezTo>
                  <a:pt x="18660" y="12415"/>
                  <a:pt x="18659" y="12415"/>
                  <a:pt x="18659" y="12415"/>
                </a:cubicBezTo>
                <a:close/>
                <a:moveTo>
                  <a:pt x="12421" y="12390"/>
                </a:moveTo>
                <a:cubicBezTo>
                  <a:pt x="12404" y="12390"/>
                  <a:pt x="12386" y="12401"/>
                  <a:pt x="12386" y="12425"/>
                </a:cubicBezTo>
                <a:lnTo>
                  <a:pt x="12386" y="12455"/>
                </a:lnTo>
                <a:cubicBezTo>
                  <a:pt x="12386" y="12478"/>
                  <a:pt x="12404" y="12489"/>
                  <a:pt x="12421" y="12489"/>
                </a:cubicBezTo>
                <a:cubicBezTo>
                  <a:pt x="12439" y="12489"/>
                  <a:pt x="12456" y="12478"/>
                  <a:pt x="12456" y="12455"/>
                </a:cubicBezTo>
                <a:lnTo>
                  <a:pt x="12456" y="12425"/>
                </a:lnTo>
                <a:cubicBezTo>
                  <a:pt x="12456" y="12401"/>
                  <a:pt x="12439" y="12390"/>
                  <a:pt x="12421" y="12390"/>
                </a:cubicBezTo>
                <a:close/>
                <a:moveTo>
                  <a:pt x="20735" y="12406"/>
                </a:moveTo>
                <a:cubicBezTo>
                  <a:pt x="20726" y="12406"/>
                  <a:pt x="20716" y="12409"/>
                  <a:pt x="20708" y="12415"/>
                </a:cubicBezTo>
                <a:cubicBezTo>
                  <a:pt x="20703" y="12420"/>
                  <a:pt x="20697" y="12422"/>
                  <a:pt x="20691" y="12422"/>
                </a:cubicBezTo>
                <a:cubicBezTo>
                  <a:pt x="20688" y="12422"/>
                  <a:pt x="20685" y="12421"/>
                  <a:pt x="20682" y="12420"/>
                </a:cubicBezTo>
                <a:cubicBezTo>
                  <a:pt x="20679" y="12420"/>
                  <a:pt x="20676" y="12419"/>
                  <a:pt x="20673" y="12419"/>
                </a:cubicBezTo>
                <a:cubicBezTo>
                  <a:pt x="20634" y="12419"/>
                  <a:pt x="20620" y="12481"/>
                  <a:pt x="20662" y="12488"/>
                </a:cubicBezTo>
                <a:cubicBezTo>
                  <a:pt x="20671" y="12491"/>
                  <a:pt x="20680" y="12492"/>
                  <a:pt x="20689" y="12492"/>
                </a:cubicBezTo>
                <a:cubicBezTo>
                  <a:pt x="20714" y="12492"/>
                  <a:pt x="20736" y="12482"/>
                  <a:pt x="20756" y="12465"/>
                </a:cubicBezTo>
                <a:cubicBezTo>
                  <a:pt x="20771" y="12454"/>
                  <a:pt x="20769" y="12428"/>
                  <a:pt x="20756" y="12415"/>
                </a:cubicBezTo>
                <a:cubicBezTo>
                  <a:pt x="20751" y="12409"/>
                  <a:pt x="20743" y="12406"/>
                  <a:pt x="20735" y="12406"/>
                </a:cubicBezTo>
                <a:close/>
                <a:moveTo>
                  <a:pt x="21994" y="12378"/>
                </a:moveTo>
                <a:cubicBezTo>
                  <a:pt x="21986" y="12378"/>
                  <a:pt x="21978" y="12382"/>
                  <a:pt x="21970" y="12389"/>
                </a:cubicBezTo>
                <a:lnTo>
                  <a:pt x="21925" y="12434"/>
                </a:lnTo>
                <a:cubicBezTo>
                  <a:pt x="21901" y="12459"/>
                  <a:pt x="21925" y="12494"/>
                  <a:pt x="21952" y="12494"/>
                </a:cubicBezTo>
                <a:cubicBezTo>
                  <a:pt x="21960" y="12494"/>
                  <a:pt x="21968" y="12491"/>
                  <a:pt x="21976" y="12483"/>
                </a:cubicBezTo>
                <a:lnTo>
                  <a:pt x="22020" y="12439"/>
                </a:lnTo>
                <a:cubicBezTo>
                  <a:pt x="22045" y="12414"/>
                  <a:pt x="22021" y="12378"/>
                  <a:pt x="21994" y="12378"/>
                </a:cubicBezTo>
                <a:close/>
                <a:moveTo>
                  <a:pt x="5240" y="12444"/>
                </a:moveTo>
                <a:cubicBezTo>
                  <a:pt x="5194" y="12444"/>
                  <a:pt x="5194" y="12515"/>
                  <a:pt x="5240" y="12515"/>
                </a:cubicBezTo>
                <a:cubicBezTo>
                  <a:pt x="5285" y="12515"/>
                  <a:pt x="5285" y="12444"/>
                  <a:pt x="5240" y="12444"/>
                </a:cubicBezTo>
                <a:close/>
                <a:moveTo>
                  <a:pt x="6231" y="12447"/>
                </a:moveTo>
                <a:cubicBezTo>
                  <a:pt x="6185" y="12447"/>
                  <a:pt x="6185" y="12518"/>
                  <a:pt x="6231" y="12518"/>
                </a:cubicBezTo>
                <a:cubicBezTo>
                  <a:pt x="6232" y="12518"/>
                  <a:pt x="6232" y="12518"/>
                  <a:pt x="6232" y="12518"/>
                </a:cubicBezTo>
                <a:cubicBezTo>
                  <a:pt x="6277" y="12518"/>
                  <a:pt x="6277" y="12447"/>
                  <a:pt x="6231" y="12447"/>
                </a:cubicBezTo>
                <a:close/>
                <a:moveTo>
                  <a:pt x="5817" y="12464"/>
                </a:moveTo>
                <a:cubicBezTo>
                  <a:pt x="5773" y="12464"/>
                  <a:pt x="5772" y="12535"/>
                  <a:pt x="5819" y="12535"/>
                </a:cubicBezTo>
                <a:cubicBezTo>
                  <a:pt x="5865" y="12535"/>
                  <a:pt x="5865" y="12464"/>
                  <a:pt x="5819" y="12464"/>
                </a:cubicBezTo>
                <a:cubicBezTo>
                  <a:pt x="5818" y="12464"/>
                  <a:pt x="5817" y="12464"/>
                  <a:pt x="5817" y="12464"/>
                </a:cubicBezTo>
                <a:close/>
                <a:moveTo>
                  <a:pt x="4317" y="12446"/>
                </a:moveTo>
                <a:cubicBezTo>
                  <a:pt x="4290" y="12446"/>
                  <a:pt x="4265" y="12482"/>
                  <a:pt x="4290" y="12506"/>
                </a:cubicBezTo>
                <a:lnTo>
                  <a:pt x="4321" y="12536"/>
                </a:lnTo>
                <a:cubicBezTo>
                  <a:pt x="4328" y="12543"/>
                  <a:pt x="4336" y="12546"/>
                  <a:pt x="4344" y="12546"/>
                </a:cubicBezTo>
                <a:cubicBezTo>
                  <a:pt x="4371" y="12546"/>
                  <a:pt x="4395" y="12511"/>
                  <a:pt x="4371" y="12486"/>
                </a:cubicBezTo>
                <a:lnTo>
                  <a:pt x="4340" y="12456"/>
                </a:lnTo>
                <a:cubicBezTo>
                  <a:pt x="4333" y="12449"/>
                  <a:pt x="4325" y="12446"/>
                  <a:pt x="4317" y="12446"/>
                </a:cubicBezTo>
                <a:close/>
                <a:moveTo>
                  <a:pt x="2604" y="12425"/>
                </a:moveTo>
                <a:cubicBezTo>
                  <a:pt x="2577" y="12425"/>
                  <a:pt x="2552" y="12461"/>
                  <a:pt x="2577" y="12485"/>
                </a:cubicBezTo>
                <a:cubicBezTo>
                  <a:pt x="2597" y="12504"/>
                  <a:pt x="2617" y="12525"/>
                  <a:pt x="2638" y="12545"/>
                </a:cubicBezTo>
                <a:cubicBezTo>
                  <a:pt x="2646" y="12552"/>
                  <a:pt x="2654" y="12555"/>
                  <a:pt x="2662" y="12555"/>
                </a:cubicBezTo>
                <a:cubicBezTo>
                  <a:pt x="2689" y="12555"/>
                  <a:pt x="2713" y="12520"/>
                  <a:pt x="2687" y="12496"/>
                </a:cubicBezTo>
                <a:cubicBezTo>
                  <a:pt x="2668" y="12476"/>
                  <a:pt x="2649" y="12455"/>
                  <a:pt x="2628" y="12435"/>
                </a:cubicBezTo>
                <a:cubicBezTo>
                  <a:pt x="2620" y="12428"/>
                  <a:pt x="2612" y="12425"/>
                  <a:pt x="2604" y="12425"/>
                </a:cubicBezTo>
                <a:close/>
                <a:moveTo>
                  <a:pt x="5007" y="12459"/>
                </a:moveTo>
                <a:cubicBezTo>
                  <a:pt x="4938" y="12459"/>
                  <a:pt x="4938" y="12566"/>
                  <a:pt x="5007" y="12566"/>
                </a:cubicBezTo>
                <a:cubicBezTo>
                  <a:pt x="5075" y="12565"/>
                  <a:pt x="5075" y="12459"/>
                  <a:pt x="5007" y="12459"/>
                </a:cubicBezTo>
                <a:close/>
                <a:moveTo>
                  <a:pt x="17850" y="12441"/>
                </a:moveTo>
                <a:cubicBezTo>
                  <a:pt x="17831" y="12441"/>
                  <a:pt x="17812" y="12450"/>
                  <a:pt x="17803" y="12467"/>
                </a:cubicBezTo>
                <a:cubicBezTo>
                  <a:pt x="17798" y="12478"/>
                  <a:pt x="17793" y="12487"/>
                  <a:pt x="17787" y="12498"/>
                </a:cubicBezTo>
                <a:cubicBezTo>
                  <a:pt x="17775" y="12524"/>
                  <a:pt x="17781" y="12555"/>
                  <a:pt x="17807" y="12571"/>
                </a:cubicBezTo>
                <a:cubicBezTo>
                  <a:pt x="17815" y="12576"/>
                  <a:pt x="17824" y="12578"/>
                  <a:pt x="17833" y="12578"/>
                </a:cubicBezTo>
                <a:cubicBezTo>
                  <a:pt x="17852" y="12578"/>
                  <a:pt x="17872" y="12569"/>
                  <a:pt x="17881" y="12551"/>
                </a:cubicBezTo>
                <a:cubicBezTo>
                  <a:pt x="17886" y="12541"/>
                  <a:pt x="17891" y="12532"/>
                  <a:pt x="17896" y="12522"/>
                </a:cubicBezTo>
                <a:cubicBezTo>
                  <a:pt x="17909" y="12496"/>
                  <a:pt x="17903" y="12462"/>
                  <a:pt x="17876" y="12449"/>
                </a:cubicBezTo>
                <a:cubicBezTo>
                  <a:pt x="17869" y="12444"/>
                  <a:pt x="17859" y="12441"/>
                  <a:pt x="17850" y="12441"/>
                </a:cubicBezTo>
                <a:close/>
                <a:moveTo>
                  <a:pt x="608" y="12496"/>
                </a:moveTo>
                <a:cubicBezTo>
                  <a:pt x="594" y="12496"/>
                  <a:pt x="580" y="12504"/>
                  <a:pt x="573" y="12522"/>
                </a:cubicBezTo>
                <a:cubicBezTo>
                  <a:pt x="568" y="12538"/>
                  <a:pt x="563" y="12551"/>
                  <a:pt x="558" y="12566"/>
                </a:cubicBezTo>
                <a:cubicBezTo>
                  <a:pt x="549" y="12592"/>
                  <a:pt x="571" y="12610"/>
                  <a:pt x="592" y="12610"/>
                </a:cubicBezTo>
                <a:cubicBezTo>
                  <a:pt x="606" y="12610"/>
                  <a:pt x="620" y="12603"/>
                  <a:pt x="626" y="12586"/>
                </a:cubicBezTo>
                <a:cubicBezTo>
                  <a:pt x="631" y="12570"/>
                  <a:pt x="636" y="12555"/>
                  <a:pt x="641" y="12541"/>
                </a:cubicBezTo>
                <a:cubicBezTo>
                  <a:pt x="651" y="12514"/>
                  <a:pt x="630" y="12496"/>
                  <a:pt x="608" y="12496"/>
                </a:cubicBezTo>
                <a:close/>
                <a:moveTo>
                  <a:pt x="2003" y="12496"/>
                </a:moveTo>
                <a:cubicBezTo>
                  <a:pt x="1962" y="12496"/>
                  <a:pt x="1926" y="12550"/>
                  <a:pt x="1962" y="12587"/>
                </a:cubicBezTo>
                <a:cubicBezTo>
                  <a:pt x="1973" y="12597"/>
                  <a:pt x="1982" y="12608"/>
                  <a:pt x="1991" y="12617"/>
                </a:cubicBezTo>
                <a:cubicBezTo>
                  <a:pt x="2002" y="12629"/>
                  <a:pt x="2014" y="12633"/>
                  <a:pt x="2026" y="12633"/>
                </a:cubicBezTo>
                <a:cubicBezTo>
                  <a:pt x="2066" y="12633"/>
                  <a:pt x="2103" y="12580"/>
                  <a:pt x="2067" y="12543"/>
                </a:cubicBezTo>
                <a:cubicBezTo>
                  <a:pt x="2058" y="12532"/>
                  <a:pt x="2048" y="12522"/>
                  <a:pt x="2038" y="12513"/>
                </a:cubicBezTo>
                <a:cubicBezTo>
                  <a:pt x="2027" y="12501"/>
                  <a:pt x="2015" y="12496"/>
                  <a:pt x="2003" y="12496"/>
                </a:cubicBezTo>
                <a:close/>
                <a:moveTo>
                  <a:pt x="19364" y="12567"/>
                </a:moveTo>
                <a:cubicBezTo>
                  <a:pt x="19318" y="12567"/>
                  <a:pt x="19318" y="12638"/>
                  <a:pt x="19364" y="12638"/>
                </a:cubicBezTo>
                <a:lnTo>
                  <a:pt x="19380" y="12638"/>
                </a:lnTo>
                <a:cubicBezTo>
                  <a:pt x="19426" y="12638"/>
                  <a:pt x="19426" y="12567"/>
                  <a:pt x="19380" y="12567"/>
                </a:cubicBezTo>
                <a:close/>
                <a:moveTo>
                  <a:pt x="8575" y="12574"/>
                </a:moveTo>
                <a:cubicBezTo>
                  <a:pt x="8530" y="12574"/>
                  <a:pt x="8530" y="12645"/>
                  <a:pt x="8575" y="12645"/>
                </a:cubicBezTo>
                <a:cubicBezTo>
                  <a:pt x="8575" y="12645"/>
                  <a:pt x="8576" y="12645"/>
                  <a:pt x="8576" y="12645"/>
                </a:cubicBezTo>
                <a:cubicBezTo>
                  <a:pt x="8621" y="12645"/>
                  <a:pt x="8621" y="12574"/>
                  <a:pt x="8575" y="12574"/>
                </a:cubicBezTo>
                <a:close/>
                <a:moveTo>
                  <a:pt x="11128" y="12581"/>
                </a:moveTo>
                <a:cubicBezTo>
                  <a:pt x="11082" y="12581"/>
                  <a:pt x="11082" y="12651"/>
                  <a:pt x="11128" y="12651"/>
                </a:cubicBezTo>
                <a:lnTo>
                  <a:pt x="11144" y="12651"/>
                </a:lnTo>
                <a:cubicBezTo>
                  <a:pt x="11144" y="12651"/>
                  <a:pt x="11145" y="12651"/>
                  <a:pt x="11145" y="12651"/>
                </a:cubicBezTo>
                <a:cubicBezTo>
                  <a:pt x="11189" y="12651"/>
                  <a:pt x="11188" y="12581"/>
                  <a:pt x="11144" y="12581"/>
                </a:cubicBezTo>
                <a:close/>
                <a:moveTo>
                  <a:pt x="5451" y="12504"/>
                </a:moveTo>
                <a:cubicBezTo>
                  <a:pt x="5431" y="12504"/>
                  <a:pt x="5421" y="12518"/>
                  <a:pt x="5416" y="12532"/>
                </a:cubicBezTo>
                <a:cubicBezTo>
                  <a:pt x="5409" y="12519"/>
                  <a:pt x="5397" y="12509"/>
                  <a:pt x="5384" y="12506"/>
                </a:cubicBezTo>
                <a:cubicBezTo>
                  <a:pt x="5379" y="12505"/>
                  <a:pt x="5375" y="12504"/>
                  <a:pt x="5370" y="12504"/>
                </a:cubicBezTo>
                <a:cubicBezTo>
                  <a:pt x="5347" y="12504"/>
                  <a:pt x="5326" y="12521"/>
                  <a:pt x="5319" y="12543"/>
                </a:cubicBezTo>
                <a:cubicBezTo>
                  <a:pt x="5314" y="12557"/>
                  <a:pt x="5308" y="12572"/>
                  <a:pt x="5303" y="12587"/>
                </a:cubicBezTo>
                <a:cubicBezTo>
                  <a:pt x="5293" y="12614"/>
                  <a:pt x="5314" y="12646"/>
                  <a:pt x="5340" y="12653"/>
                </a:cubicBezTo>
                <a:cubicBezTo>
                  <a:pt x="5344" y="12654"/>
                  <a:pt x="5349" y="12655"/>
                  <a:pt x="5353" y="12655"/>
                </a:cubicBezTo>
                <a:cubicBezTo>
                  <a:pt x="5376" y="12655"/>
                  <a:pt x="5397" y="12638"/>
                  <a:pt x="5405" y="12616"/>
                </a:cubicBezTo>
                <a:cubicBezTo>
                  <a:pt x="5410" y="12602"/>
                  <a:pt x="5415" y="12586"/>
                  <a:pt x="5421" y="12571"/>
                </a:cubicBezTo>
                <a:cubicBezTo>
                  <a:pt x="5422" y="12569"/>
                  <a:pt x="5424" y="12565"/>
                  <a:pt x="5424" y="12562"/>
                </a:cubicBezTo>
                <a:cubicBezTo>
                  <a:pt x="5429" y="12571"/>
                  <a:pt x="5437" y="12576"/>
                  <a:pt x="5450" y="12576"/>
                </a:cubicBezTo>
                <a:cubicBezTo>
                  <a:pt x="5495" y="12575"/>
                  <a:pt x="5495" y="12504"/>
                  <a:pt x="5451" y="12504"/>
                </a:cubicBezTo>
                <a:close/>
                <a:moveTo>
                  <a:pt x="11337" y="12597"/>
                </a:moveTo>
                <a:cubicBezTo>
                  <a:pt x="11293" y="12597"/>
                  <a:pt x="11293" y="12667"/>
                  <a:pt x="11338" y="12669"/>
                </a:cubicBezTo>
                <a:cubicBezTo>
                  <a:pt x="11385" y="12669"/>
                  <a:pt x="11385" y="12597"/>
                  <a:pt x="11338" y="12597"/>
                </a:cubicBezTo>
                <a:cubicBezTo>
                  <a:pt x="11338" y="12597"/>
                  <a:pt x="11338" y="12597"/>
                  <a:pt x="11337" y="12597"/>
                </a:cubicBezTo>
                <a:close/>
                <a:moveTo>
                  <a:pt x="8155" y="12525"/>
                </a:moveTo>
                <a:cubicBezTo>
                  <a:pt x="8109" y="12525"/>
                  <a:pt x="8079" y="12595"/>
                  <a:pt x="8128" y="12625"/>
                </a:cubicBezTo>
                <a:cubicBezTo>
                  <a:pt x="8153" y="12640"/>
                  <a:pt x="8177" y="12655"/>
                  <a:pt x="8202" y="12670"/>
                </a:cubicBezTo>
                <a:cubicBezTo>
                  <a:pt x="8211" y="12675"/>
                  <a:pt x="8220" y="12678"/>
                  <a:pt x="8229" y="12678"/>
                </a:cubicBezTo>
                <a:cubicBezTo>
                  <a:pt x="8275" y="12678"/>
                  <a:pt x="8306" y="12607"/>
                  <a:pt x="8257" y="12577"/>
                </a:cubicBezTo>
                <a:cubicBezTo>
                  <a:pt x="8232" y="12562"/>
                  <a:pt x="8207" y="12548"/>
                  <a:pt x="8182" y="12533"/>
                </a:cubicBezTo>
                <a:cubicBezTo>
                  <a:pt x="8173" y="12528"/>
                  <a:pt x="8164" y="12525"/>
                  <a:pt x="8155" y="12525"/>
                </a:cubicBezTo>
                <a:close/>
                <a:moveTo>
                  <a:pt x="24884" y="12599"/>
                </a:moveTo>
                <a:cubicBezTo>
                  <a:pt x="24874" y="12599"/>
                  <a:pt x="24864" y="12605"/>
                  <a:pt x="24858" y="12617"/>
                </a:cubicBezTo>
                <a:cubicBezTo>
                  <a:pt x="24852" y="12628"/>
                  <a:pt x="24847" y="12637"/>
                  <a:pt x="24842" y="12648"/>
                </a:cubicBezTo>
                <a:cubicBezTo>
                  <a:pt x="24828" y="12675"/>
                  <a:pt x="24852" y="12701"/>
                  <a:pt x="24876" y="12701"/>
                </a:cubicBezTo>
                <a:cubicBezTo>
                  <a:pt x="24887" y="12701"/>
                  <a:pt x="24897" y="12695"/>
                  <a:pt x="24904" y="12682"/>
                </a:cubicBezTo>
                <a:cubicBezTo>
                  <a:pt x="24909" y="12672"/>
                  <a:pt x="24914" y="12663"/>
                  <a:pt x="24919" y="12653"/>
                </a:cubicBezTo>
                <a:cubicBezTo>
                  <a:pt x="24932" y="12625"/>
                  <a:pt x="24908" y="12599"/>
                  <a:pt x="24884" y="12599"/>
                </a:cubicBezTo>
                <a:close/>
                <a:moveTo>
                  <a:pt x="15731" y="12601"/>
                </a:moveTo>
                <a:cubicBezTo>
                  <a:pt x="15707" y="12601"/>
                  <a:pt x="15682" y="12626"/>
                  <a:pt x="15697" y="12654"/>
                </a:cubicBezTo>
                <a:cubicBezTo>
                  <a:pt x="15706" y="12670"/>
                  <a:pt x="15717" y="12680"/>
                  <a:pt x="15730" y="12687"/>
                </a:cubicBezTo>
                <a:cubicBezTo>
                  <a:pt x="15735" y="12696"/>
                  <a:pt x="15745" y="12702"/>
                  <a:pt x="15758" y="12702"/>
                </a:cubicBezTo>
                <a:lnTo>
                  <a:pt x="15779" y="12702"/>
                </a:lnTo>
                <a:cubicBezTo>
                  <a:pt x="15781" y="12702"/>
                  <a:pt x="15784" y="12701"/>
                  <a:pt x="15787" y="12701"/>
                </a:cubicBezTo>
                <a:lnTo>
                  <a:pt x="15788" y="12701"/>
                </a:lnTo>
                <a:cubicBezTo>
                  <a:pt x="15789" y="12701"/>
                  <a:pt x="15789" y="12700"/>
                  <a:pt x="15791" y="12700"/>
                </a:cubicBezTo>
                <a:cubicBezTo>
                  <a:pt x="15798" y="12697"/>
                  <a:pt x="15803" y="12692"/>
                  <a:pt x="15806" y="12685"/>
                </a:cubicBezTo>
                <a:cubicBezTo>
                  <a:pt x="15810" y="12679"/>
                  <a:pt x="15813" y="12672"/>
                  <a:pt x="15813" y="12665"/>
                </a:cubicBezTo>
                <a:cubicBezTo>
                  <a:pt x="15813" y="12655"/>
                  <a:pt x="15809" y="12648"/>
                  <a:pt x="15803" y="12641"/>
                </a:cubicBezTo>
                <a:cubicBezTo>
                  <a:pt x="15796" y="12638"/>
                  <a:pt x="15788" y="12633"/>
                  <a:pt x="15777" y="12632"/>
                </a:cubicBezTo>
                <a:cubicBezTo>
                  <a:pt x="15776" y="12632"/>
                  <a:pt x="15775" y="12630"/>
                  <a:pt x="15773" y="12630"/>
                </a:cubicBezTo>
                <a:cubicBezTo>
                  <a:pt x="15766" y="12629"/>
                  <a:pt x="15761" y="12624"/>
                  <a:pt x="15759" y="12618"/>
                </a:cubicBezTo>
                <a:cubicBezTo>
                  <a:pt x="15752" y="12606"/>
                  <a:pt x="15742" y="12601"/>
                  <a:pt x="15731" y="12601"/>
                </a:cubicBezTo>
                <a:close/>
                <a:moveTo>
                  <a:pt x="17218" y="12558"/>
                </a:moveTo>
                <a:cubicBezTo>
                  <a:pt x="17199" y="12558"/>
                  <a:pt x="17179" y="12569"/>
                  <a:pt x="17169" y="12586"/>
                </a:cubicBezTo>
                <a:cubicBezTo>
                  <a:pt x="17154" y="12613"/>
                  <a:pt x="17165" y="12642"/>
                  <a:pt x="17189" y="12659"/>
                </a:cubicBezTo>
                <a:cubicBezTo>
                  <a:pt x="17209" y="12675"/>
                  <a:pt x="17228" y="12690"/>
                  <a:pt x="17249" y="12703"/>
                </a:cubicBezTo>
                <a:cubicBezTo>
                  <a:pt x="17256" y="12708"/>
                  <a:pt x="17265" y="12710"/>
                  <a:pt x="17274" y="12710"/>
                </a:cubicBezTo>
                <a:cubicBezTo>
                  <a:pt x="17293" y="12710"/>
                  <a:pt x="17314" y="12700"/>
                  <a:pt x="17322" y="12684"/>
                </a:cubicBezTo>
                <a:cubicBezTo>
                  <a:pt x="17338" y="12656"/>
                  <a:pt x="17326" y="12628"/>
                  <a:pt x="17303" y="12611"/>
                </a:cubicBezTo>
                <a:cubicBezTo>
                  <a:pt x="17284" y="12595"/>
                  <a:pt x="17264" y="12581"/>
                  <a:pt x="17243" y="12566"/>
                </a:cubicBezTo>
                <a:cubicBezTo>
                  <a:pt x="17235" y="12561"/>
                  <a:pt x="17227" y="12558"/>
                  <a:pt x="17218" y="12558"/>
                </a:cubicBezTo>
                <a:close/>
                <a:moveTo>
                  <a:pt x="16405" y="12649"/>
                </a:moveTo>
                <a:cubicBezTo>
                  <a:pt x="16358" y="12649"/>
                  <a:pt x="16358" y="12719"/>
                  <a:pt x="16405" y="12719"/>
                </a:cubicBezTo>
                <a:lnTo>
                  <a:pt x="16420" y="12719"/>
                </a:lnTo>
                <a:cubicBezTo>
                  <a:pt x="16466" y="12719"/>
                  <a:pt x="16466" y="12649"/>
                  <a:pt x="16420" y="12649"/>
                </a:cubicBezTo>
                <a:close/>
                <a:moveTo>
                  <a:pt x="1430" y="12569"/>
                </a:moveTo>
                <a:cubicBezTo>
                  <a:pt x="1412" y="12569"/>
                  <a:pt x="1394" y="12579"/>
                  <a:pt x="1383" y="12596"/>
                </a:cubicBezTo>
                <a:cubicBezTo>
                  <a:pt x="1373" y="12612"/>
                  <a:pt x="1364" y="12627"/>
                  <a:pt x="1354" y="12640"/>
                </a:cubicBezTo>
                <a:cubicBezTo>
                  <a:pt x="1338" y="12664"/>
                  <a:pt x="1349" y="12700"/>
                  <a:pt x="1373" y="12714"/>
                </a:cubicBezTo>
                <a:cubicBezTo>
                  <a:pt x="1381" y="12718"/>
                  <a:pt x="1390" y="12720"/>
                  <a:pt x="1398" y="12720"/>
                </a:cubicBezTo>
                <a:cubicBezTo>
                  <a:pt x="1417" y="12720"/>
                  <a:pt x="1435" y="12711"/>
                  <a:pt x="1446" y="12695"/>
                </a:cubicBezTo>
                <a:cubicBezTo>
                  <a:pt x="1456" y="12679"/>
                  <a:pt x="1466" y="12664"/>
                  <a:pt x="1476" y="12650"/>
                </a:cubicBezTo>
                <a:cubicBezTo>
                  <a:pt x="1492" y="12627"/>
                  <a:pt x="1482" y="12591"/>
                  <a:pt x="1456" y="12576"/>
                </a:cubicBezTo>
                <a:cubicBezTo>
                  <a:pt x="1448" y="12571"/>
                  <a:pt x="1439" y="12569"/>
                  <a:pt x="1430" y="12569"/>
                </a:cubicBezTo>
                <a:close/>
                <a:moveTo>
                  <a:pt x="10742" y="12624"/>
                </a:moveTo>
                <a:cubicBezTo>
                  <a:pt x="10718" y="12624"/>
                  <a:pt x="10694" y="12650"/>
                  <a:pt x="10709" y="12677"/>
                </a:cubicBezTo>
                <a:cubicBezTo>
                  <a:pt x="10714" y="12687"/>
                  <a:pt x="10719" y="12698"/>
                  <a:pt x="10725" y="12707"/>
                </a:cubicBezTo>
                <a:cubicBezTo>
                  <a:pt x="10731" y="12720"/>
                  <a:pt x="10741" y="12725"/>
                  <a:pt x="10752" y="12725"/>
                </a:cubicBezTo>
                <a:cubicBezTo>
                  <a:pt x="10775" y="12725"/>
                  <a:pt x="10800" y="12700"/>
                  <a:pt x="10785" y="12672"/>
                </a:cubicBezTo>
                <a:cubicBezTo>
                  <a:pt x="10780" y="12661"/>
                  <a:pt x="10775" y="12653"/>
                  <a:pt x="10770" y="12642"/>
                </a:cubicBezTo>
                <a:cubicBezTo>
                  <a:pt x="10763" y="12630"/>
                  <a:pt x="10752" y="12624"/>
                  <a:pt x="10742" y="12624"/>
                </a:cubicBezTo>
                <a:close/>
                <a:moveTo>
                  <a:pt x="6328" y="12676"/>
                </a:moveTo>
                <a:cubicBezTo>
                  <a:pt x="6310" y="12676"/>
                  <a:pt x="6292" y="12687"/>
                  <a:pt x="6292" y="12711"/>
                </a:cubicBezTo>
                <a:lnTo>
                  <a:pt x="6292" y="12726"/>
                </a:lnTo>
                <a:cubicBezTo>
                  <a:pt x="6292" y="12749"/>
                  <a:pt x="6310" y="12760"/>
                  <a:pt x="6328" y="12760"/>
                </a:cubicBezTo>
                <a:cubicBezTo>
                  <a:pt x="6346" y="12760"/>
                  <a:pt x="6363" y="12749"/>
                  <a:pt x="6363" y="12726"/>
                </a:cubicBezTo>
                <a:lnTo>
                  <a:pt x="6363" y="12711"/>
                </a:lnTo>
                <a:cubicBezTo>
                  <a:pt x="6363" y="12687"/>
                  <a:pt x="6346" y="12676"/>
                  <a:pt x="6328" y="12676"/>
                </a:cubicBezTo>
                <a:close/>
                <a:moveTo>
                  <a:pt x="10094" y="12605"/>
                </a:moveTo>
                <a:cubicBezTo>
                  <a:pt x="10053" y="12605"/>
                  <a:pt x="10016" y="12659"/>
                  <a:pt x="10053" y="12696"/>
                </a:cubicBezTo>
                <a:cubicBezTo>
                  <a:pt x="10078" y="12720"/>
                  <a:pt x="10103" y="12745"/>
                  <a:pt x="10128" y="12771"/>
                </a:cubicBezTo>
                <a:cubicBezTo>
                  <a:pt x="10139" y="12783"/>
                  <a:pt x="10152" y="12787"/>
                  <a:pt x="10164" y="12787"/>
                </a:cubicBezTo>
                <a:cubicBezTo>
                  <a:pt x="10205" y="12787"/>
                  <a:pt x="10241" y="12734"/>
                  <a:pt x="10204" y="12697"/>
                </a:cubicBezTo>
                <a:cubicBezTo>
                  <a:pt x="10180" y="12671"/>
                  <a:pt x="10155" y="12646"/>
                  <a:pt x="10129" y="12621"/>
                </a:cubicBezTo>
                <a:cubicBezTo>
                  <a:pt x="10118" y="12610"/>
                  <a:pt x="10106" y="12605"/>
                  <a:pt x="10094" y="12605"/>
                </a:cubicBezTo>
                <a:close/>
                <a:moveTo>
                  <a:pt x="19649" y="12668"/>
                </a:moveTo>
                <a:cubicBezTo>
                  <a:pt x="19631" y="12668"/>
                  <a:pt x="19614" y="12676"/>
                  <a:pt x="19604" y="12695"/>
                </a:cubicBezTo>
                <a:cubicBezTo>
                  <a:pt x="19590" y="12718"/>
                  <a:pt x="19599" y="12755"/>
                  <a:pt x="19624" y="12768"/>
                </a:cubicBezTo>
                <a:cubicBezTo>
                  <a:pt x="19634" y="12773"/>
                  <a:pt x="19643" y="12779"/>
                  <a:pt x="19653" y="12784"/>
                </a:cubicBezTo>
                <a:cubicBezTo>
                  <a:pt x="19662" y="12788"/>
                  <a:pt x="19672" y="12790"/>
                  <a:pt x="19681" y="12790"/>
                </a:cubicBezTo>
                <a:cubicBezTo>
                  <a:pt x="19699" y="12790"/>
                  <a:pt x="19716" y="12782"/>
                  <a:pt x="19727" y="12764"/>
                </a:cubicBezTo>
                <a:cubicBezTo>
                  <a:pt x="19741" y="12740"/>
                  <a:pt x="19734" y="12703"/>
                  <a:pt x="19708" y="12691"/>
                </a:cubicBezTo>
                <a:cubicBezTo>
                  <a:pt x="19697" y="12685"/>
                  <a:pt x="19688" y="12680"/>
                  <a:pt x="19677" y="12675"/>
                </a:cubicBezTo>
                <a:cubicBezTo>
                  <a:pt x="19668" y="12670"/>
                  <a:pt x="19658" y="12668"/>
                  <a:pt x="19649" y="12668"/>
                </a:cubicBezTo>
                <a:close/>
                <a:moveTo>
                  <a:pt x="21901" y="12698"/>
                </a:moveTo>
                <a:cubicBezTo>
                  <a:pt x="21877" y="12698"/>
                  <a:pt x="21852" y="12723"/>
                  <a:pt x="21867" y="12750"/>
                </a:cubicBezTo>
                <a:cubicBezTo>
                  <a:pt x="21872" y="12761"/>
                  <a:pt x="21877" y="12770"/>
                  <a:pt x="21882" y="12781"/>
                </a:cubicBezTo>
                <a:cubicBezTo>
                  <a:pt x="21889" y="12793"/>
                  <a:pt x="21900" y="12799"/>
                  <a:pt x="21910" y="12799"/>
                </a:cubicBezTo>
                <a:cubicBezTo>
                  <a:pt x="21934" y="12799"/>
                  <a:pt x="21958" y="12773"/>
                  <a:pt x="21943" y="12745"/>
                </a:cubicBezTo>
                <a:cubicBezTo>
                  <a:pt x="21937" y="12735"/>
                  <a:pt x="21932" y="12726"/>
                  <a:pt x="21929" y="12716"/>
                </a:cubicBezTo>
                <a:cubicBezTo>
                  <a:pt x="21922" y="12703"/>
                  <a:pt x="21911" y="12698"/>
                  <a:pt x="21901" y="12698"/>
                </a:cubicBezTo>
                <a:close/>
                <a:moveTo>
                  <a:pt x="14674" y="12720"/>
                </a:moveTo>
                <a:cubicBezTo>
                  <a:pt x="14640" y="12720"/>
                  <a:pt x="14629" y="12777"/>
                  <a:pt x="14667" y="12790"/>
                </a:cubicBezTo>
                <a:cubicBezTo>
                  <a:pt x="14681" y="12795"/>
                  <a:pt x="14697" y="12801"/>
                  <a:pt x="14712" y="12806"/>
                </a:cubicBezTo>
                <a:cubicBezTo>
                  <a:pt x="14716" y="12807"/>
                  <a:pt x="14720" y="12808"/>
                  <a:pt x="14724" y="12808"/>
                </a:cubicBezTo>
                <a:cubicBezTo>
                  <a:pt x="14758" y="12808"/>
                  <a:pt x="14770" y="12752"/>
                  <a:pt x="14732" y="12738"/>
                </a:cubicBezTo>
                <a:cubicBezTo>
                  <a:pt x="14717" y="12733"/>
                  <a:pt x="14701" y="12727"/>
                  <a:pt x="14687" y="12722"/>
                </a:cubicBezTo>
                <a:cubicBezTo>
                  <a:pt x="14682" y="12720"/>
                  <a:pt x="14678" y="12720"/>
                  <a:pt x="14674" y="12720"/>
                </a:cubicBezTo>
                <a:close/>
                <a:moveTo>
                  <a:pt x="7179" y="12658"/>
                </a:moveTo>
                <a:cubicBezTo>
                  <a:pt x="7138" y="12658"/>
                  <a:pt x="7101" y="12711"/>
                  <a:pt x="7139" y="12748"/>
                </a:cubicBezTo>
                <a:lnTo>
                  <a:pt x="7184" y="12792"/>
                </a:lnTo>
                <a:cubicBezTo>
                  <a:pt x="7195" y="12804"/>
                  <a:pt x="7208" y="12809"/>
                  <a:pt x="7221" y="12809"/>
                </a:cubicBezTo>
                <a:cubicBezTo>
                  <a:pt x="7261" y="12809"/>
                  <a:pt x="7296" y="12756"/>
                  <a:pt x="7259" y="12718"/>
                </a:cubicBezTo>
                <a:lnTo>
                  <a:pt x="7215" y="12674"/>
                </a:lnTo>
                <a:cubicBezTo>
                  <a:pt x="7204" y="12663"/>
                  <a:pt x="7191" y="12658"/>
                  <a:pt x="7179" y="12658"/>
                </a:cubicBezTo>
                <a:close/>
                <a:moveTo>
                  <a:pt x="4255" y="12745"/>
                </a:moveTo>
                <a:cubicBezTo>
                  <a:pt x="4238" y="12745"/>
                  <a:pt x="4220" y="12757"/>
                  <a:pt x="4220" y="12780"/>
                </a:cubicBezTo>
                <a:lnTo>
                  <a:pt x="4220" y="12795"/>
                </a:lnTo>
                <a:cubicBezTo>
                  <a:pt x="4220" y="12818"/>
                  <a:pt x="4238" y="12830"/>
                  <a:pt x="4255" y="12830"/>
                </a:cubicBezTo>
                <a:cubicBezTo>
                  <a:pt x="4273" y="12830"/>
                  <a:pt x="4290" y="12818"/>
                  <a:pt x="4290" y="12795"/>
                </a:cubicBezTo>
                <a:lnTo>
                  <a:pt x="4290" y="12780"/>
                </a:lnTo>
                <a:cubicBezTo>
                  <a:pt x="4290" y="12757"/>
                  <a:pt x="4273" y="12745"/>
                  <a:pt x="4255" y="12745"/>
                </a:cubicBezTo>
                <a:close/>
                <a:moveTo>
                  <a:pt x="7688" y="12783"/>
                </a:moveTo>
                <a:cubicBezTo>
                  <a:pt x="7670" y="12783"/>
                  <a:pt x="7652" y="12794"/>
                  <a:pt x="7652" y="12817"/>
                </a:cubicBezTo>
                <a:lnTo>
                  <a:pt x="7652" y="12848"/>
                </a:lnTo>
                <a:cubicBezTo>
                  <a:pt x="7652" y="12871"/>
                  <a:pt x="7670" y="12882"/>
                  <a:pt x="7688" y="12882"/>
                </a:cubicBezTo>
                <a:cubicBezTo>
                  <a:pt x="7705" y="12882"/>
                  <a:pt x="7723" y="12871"/>
                  <a:pt x="7723" y="12848"/>
                </a:cubicBezTo>
                <a:lnTo>
                  <a:pt x="7723" y="12817"/>
                </a:lnTo>
                <a:cubicBezTo>
                  <a:pt x="7723" y="12794"/>
                  <a:pt x="7705" y="12783"/>
                  <a:pt x="7688" y="12783"/>
                </a:cubicBezTo>
                <a:close/>
                <a:moveTo>
                  <a:pt x="12298" y="12855"/>
                </a:moveTo>
                <a:cubicBezTo>
                  <a:pt x="12255" y="12855"/>
                  <a:pt x="12254" y="12925"/>
                  <a:pt x="12299" y="12926"/>
                </a:cubicBezTo>
                <a:cubicBezTo>
                  <a:pt x="12345" y="12926"/>
                  <a:pt x="12345" y="12855"/>
                  <a:pt x="12299" y="12855"/>
                </a:cubicBezTo>
                <a:cubicBezTo>
                  <a:pt x="12299" y="12855"/>
                  <a:pt x="12298" y="12855"/>
                  <a:pt x="12298" y="12855"/>
                </a:cubicBezTo>
                <a:close/>
                <a:moveTo>
                  <a:pt x="113" y="12853"/>
                </a:moveTo>
                <a:cubicBezTo>
                  <a:pt x="108" y="12853"/>
                  <a:pt x="104" y="12853"/>
                  <a:pt x="99" y="12854"/>
                </a:cubicBezTo>
                <a:cubicBezTo>
                  <a:pt x="58" y="12863"/>
                  <a:pt x="70" y="12922"/>
                  <a:pt x="108" y="12923"/>
                </a:cubicBezTo>
                <a:cubicBezTo>
                  <a:pt x="113" y="12933"/>
                  <a:pt x="125" y="12939"/>
                  <a:pt x="137" y="12939"/>
                </a:cubicBezTo>
                <a:cubicBezTo>
                  <a:pt x="144" y="12939"/>
                  <a:pt x="150" y="12937"/>
                  <a:pt x="155" y="12934"/>
                </a:cubicBezTo>
                <a:cubicBezTo>
                  <a:pt x="173" y="12923"/>
                  <a:pt x="176" y="12902"/>
                  <a:pt x="168" y="12885"/>
                </a:cubicBezTo>
                <a:cubicBezTo>
                  <a:pt x="158" y="12863"/>
                  <a:pt x="136" y="12853"/>
                  <a:pt x="113" y="12853"/>
                </a:cubicBezTo>
                <a:close/>
                <a:moveTo>
                  <a:pt x="6258" y="12863"/>
                </a:moveTo>
                <a:cubicBezTo>
                  <a:pt x="6224" y="12863"/>
                  <a:pt x="6214" y="12921"/>
                  <a:pt x="6251" y="12934"/>
                </a:cubicBezTo>
                <a:cubicBezTo>
                  <a:pt x="6265" y="12939"/>
                  <a:pt x="6281" y="12944"/>
                  <a:pt x="6295" y="12951"/>
                </a:cubicBezTo>
                <a:cubicBezTo>
                  <a:pt x="6300" y="12953"/>
                  <a:pt x="6304" y="12954"/>
                  <a:pt x="6308" y="12954"/>
                </a:cubicBezTo>
                <a:cubicBezTo>
                  <a:pt x="6343" y="12954"/>
                  <a:pt x="6354" y="12897"/>
                  <a:pt x="6315" y="12883"/>
                </a:cubicBezTo>
                <a:cubicBezTo>
                  <a:pt x="6301" y="12878"/>
                  <a:pt x="6285" y="12873"/>
                  <a:pt x="6270" y="12866"/>
                </a:cubicBezTo>
                <a:cubicBezTo>
                  <a:pt x="6266" y="12864"/>
                  <a:pt x="6262" y="12863"/>
                  <a:pt x="6258" y="12863"/>
                </a:cubicBezTo>
                <a:close/>
                <a:moveTo>
                  <a:pt x="434" y="12852"/>
                </a:moveTo>
                <a:cubicBezTo>
                  <a:pt x="424" y="12852"/>
                  <a:pt x="413" y="12858"/>
                  <a:pt x="407" y="12871"/>
                </a:cubicBezTo>
                <a:cubicBezTo>
                  <a:pt x="401" y="12881"/>
                  <a:pt x="396" y="12891"/>
                  <a:pt x="391" y="12901"/>
                </a:cubicBezTo>
                <a:cubicBezTo>
                  <a:pt x="377" y="12929"/>
                  <a:pt x="401" y="12955"/>
                  <a:pt x="425" y="12955"/>
                </a:cubicBezTo>
                <a:cubicBezTo>
                  <a:pt x="436" y="12955"/>
                  <a:pt x="446" y="12950"/>
                  <a:pt x="453" y="12937"/>
                </a:cubicBezTo>
                <a:cubicBezTo>
                  <a:pt x="458" y="12926"/>
                  <a:pt x="463" y="12917"/>
                  <a:pt x="469" y="12906"/>
                </a:cubicBezTo>
                <a:cubicBezTo>
                  <a:pt x="481" y="12878"/>
                  <a:pt x="457" y="12852"/>
                  <a:pt x="434" y="12852"/>
                </a:cubicBezTo>
                <a:close/>
                <a:moveTo>
                  <a:pt x="23987" y="12868"/>
                </a:moveTo>
                <a:cubicBezTo>
                  <a:pt x="23981" y="12868"/>
                  <a:pt x="23975" y="12870"/>
                  <a:pt x="23968" y="12874"/>
                </a:cubicBezTo>
                <a:cubicBezTo>
                  <a:pt x="23953" y="12884"/>
                  <a:pt x="23938" y="12894"/>
                  <a:pt x="23924" y="12904"/>
                </a:cubicBezTo>
                <a:cubicBezTo>
                  <a:pt x="23892" y="12924"/>
                  <a:pt x="23911" y="12971"/>
                  <a:pt x="23941" y="12971"/>
                </a:cubicBezTo>
                <a:cubicBezTo>
                  <a:pt x="23947" y="12971"/>
                  <a:pt x="23953" y="12969"/>
                  <a:pt x="23959" y="12965"/>
                </a:cubicBezTo>
                <a:cubicBezTo>
                  <a:pt x="23975" y="12955"/>
                  <a:pt x="23989" y="12946"/>
                  <a:pt x="24004" y="12936"/>
                </a:cubicBezTo>
                <a:cubicBezTo>
                  <a:pt x="24036" y="12914"/>
                  <a:pt x="24016" y="12868"/>
                  <a:pt x="23987" y="12868"/>
                </a:cubicBezTo>
                <a:close/>
                <a:moveTo>
                  <a:pt x="5944" y="12913"/>
                </a:moveTo>
                <a:cubicBezTo>
                  <a:pt x="5898" y="12913"/>
                  <a:pt x="5898" y="12984"/>
                  <a:pt x="5944" y="12984"/>
                </a:cubicBezTo>
                <a:lnTo>
                  <a:pt x="5960" y="12984"/>
                </a:lnTo>
                <a:cubicBezTo>
                  <a:pt x="6005" y="12984"/>
                  <a:pt x="6006" y="12913"/>
                  <a:pt x="5960" y="12913"/>
                </a:cubicBezTo>
                <a:close/>
                <a:moveTo>
                  <a:pt x="5147" y="12850"/>
                </a:moveTo>
                <a:cubicBezTo>
                  <a:pt x="5138" y="12850"/>
                  <a:pt x="5129" y="12853"/>
                  <a:pt x="5123" y="12860"/>
                </a:cubicBezTo>
                <a:cubicBezTo>
                  <a:pt x="5104" y="12885"/>
                  <a:pt x="5083" y="12911"/>
                  <a:pt x="5063" y="12936"/>
                </a:cubicBezTo>
                <a:cubicBezTo>
                  <a:pt x="5052" y="12951"/>
                  <a:pt x="5049" y="12970"/>
                  <a:pt x="5063" y="12985"/>
                </a:cubicBezTo>
                <a:cubicBezTo>
                  <a:pt x="5070" y="12992"/>
                  <a:pt x="5080" y="12996"/>
                  <a:pt x="5089" y="12996"/>
                </a:cubicBezTo>
                <a:cubicBezTo>
                  <a:pt x="5098" y="12996"/>
                  <a:pt x="5107" y="12993"/>
                  <a:pt x="5113" y="12985"/>
                </a:cubicBezTo>
                <a:cubicBezTo>
                  <a:pt x="5132" y="12960"/>
                  <a:pt x="5153" y="12936"/>
                  <a:pt x="5173" y="12911"/>
                </a:cubicBezTo>
                <a:cubicBezTo>
                  <a:pt x="5185" y="12895"/>
                  <a:pt x="5188" y="12875"/>
                  <a:pt x="5173" y="12860"/>
                </a:cubicBezTo>
                <a:cubicBezTo>
                  <a:pt x="5167" y="12854"/>
                  <a:pt x="5157" y="12850"/>
                  <a:pt x="5147" y="12850"/>
                </a:cubicBezTo>
                <a:close/>
                <a:moveTo>
                  <a:pt x="2507" y="12873"/>
                </a:moveTo>
                <a:cubicBezTo>
                  <a:pt x="2497" y="12873"/>
                  <a:pt x="2486" y="12878"/>
                  <a:pt x="2480" y="12891"/>
                </a:cubicBezTo>
                <a:cubicBezTo>
                  <a:pt x="2469" y="12911"/>
                  <a:pt x="2460" y="12932"/>
                  <a:pt x="2450" y="12951"/>
                </a:cubicBezTo>
                <a:cubicBezTo>
                  <a:pt x="2435" y="12979"/>
                  <a:pt x="2460" y="13005"/>
                  <a:pt x="2483" y="13005"/>
                </a:cubicBezTo>
                <a:cubicBezTo>
                  <a:pt x="2494" y="13005"/>
                  <a:pt x="2505" y="12999"/>
                  <a:pt x="2511" y="12986"/>
                </a:cubicBezTo>
                <a:cubicBezTo>
                  <a:pt x="2522" y="12967"/>
                  <a:pt x="2530" y="12946"/>
                  <a:pt x="2541" y="12926"/>
                </a:cubicBezTo>
                <a:cubicBezTo>
                  <a:pt x="2554" y="12899"/>
                  <a:pt x="2530" y="12873"/>
                  <a:pt x="2507" y="12873"/>
                </a:cubicBezTo>
                <a:close/>
                <a:moveTo>
                  <a:pt x="18719" y="12807"/>
                </a:moveTo>
                <a:cubicBezTo>
                  <a:pt x="18705" y="12807"/>
                  <a:pt x="18692" y="12814"/>
                  <a:pt x="18687" y="12832"/>
                </a:cubicBezTo>
                <a:cubicBezTo>
                  <a:pt x="18674" y="12879"/>
                  <a:pt x="18667" y="12927"/>
                  <a:pt x="18667" y="12976"/>
                </a:cubicBezTo>
                <a:cubicBezTo>
                  <a:pt x="18667" y="12999"/>
                  <a:pt x="18685" y="13010"/>
                  <a:pt x="18703" y="13010"/>
                </a:cubicBezTo>
                <a:cubicBezTo>
                  <a:pt x="18721" y="13010"/>
                  <a:pt x="18739" y="12999"/>
                  <a:pt x="18739" y="12976"/>
                </a:cubicBezTo>
                <a:cubicBezTo>
                  <a:pt x="18740" y="12934"/>
                  <a:pt x="18745" y="12892"/>
                  <a:pt x="18755" y="12852"/>
                </a:cubicBezTo>
                <a:cubicBezTo>
                  <a:pt x="18762" y="12825"/>
                  <a:pt x="18740" y="12807"/>
                  <a:pt x="18719" y="12807"/>
                </a:cubicBezTo>
                <a:close/>
                <a:moveTo>
                  <a:pt x="9656" y="12953"/>
                </a:moveTo>
                <a:cubicBezTo>
                  <a:pt x="9610" y="12953"/>
                  <a:pt x="9610" y="13023"/>
                  <a:pt x="9656" y="13023"/>
                </a:cubicBezTo>
                <a:cubicBezTo>
                  <a:pt x="9701" y="13023"/>
                  <a:pt x="9701" y="12953"/>
                  <a:pt x="9656" y="12953"/>
                </a:cubicBezTo>
                <a:close/>
                <a:moveTo>
                  <a:pt x="11730" y="12944"/>
                </a:moveTo>
                <a:cubicBezTo>
                  <a:pt x="11721" y="12944"/>
                  <a:pt x="11711" y="12947"/>
                  <a:pt x="11704" y="12954"/>
                </a:cubicBezTo>
                <a:cubicBezTo>
                  <a:pt x="11698" y="12958"/>
                  <a:pt x="11692" y="12959"/>
                  <a:pt x="11685" y="12959"/>
                </a:cubicBezTo>
                <a:cubicBezTo>
                  <a:pt x="11683" y="12959"/>
                  <a:pt x="11680" y="12959"/>
                  <a:pt x="11678" y="12959"/>
                </a:cubicBezTo>
                <a:cubicBezTo>
                  <a:pt x="11675" y="12958"/>
                  <a:pt x="11672" y="12958"/>
                  <a:pt x="11669" y="12958"/>
                </a:cubicBezTo>
                <a:cubicBezTo>
                  <a:pt x="11630" y="12958"/>
                  <a:pt x="11616" y="13018"/>
                  <a:pt x="11658" y="13027"/>
                </a:cubicBezTo>
                <a:cubicBezTo>
                  <a:pt x="11667" y="13029"/>
                  <a:pt x="11676" y="13031"/>
                  <a:pt x="11685" y="13031"/>
                </a:cubicBezTo>
                <a:cubicBezTo>
                  <a:pt x="11710" y="13031"/>
                  <a:pt x="11732" y="13021"/>
                  <a:pt x="11752" y="13004"/>
                </a:cubicBezTo>
                <a:cubicBezTo>
                  <a:pt x="11766" y="12991"/>
                  <a:pt x="11765" y="12965"/>
                  <a:pt x="11752" y="12954"/>
                </a:cubicBezTo>
                <a:cubicBezTo>
                  <a:pt x="11746" y="12947"/>
                  <a:pt x="11738" y="12944"/>
                  <a:pt x="11730" y="12944"/>
                </a:cubicBezTo>
                <a:close/>
                <a:moveTo>
                  <a:pt x="12990" y="12916"/>
                </a:moveTo>
                <a:cubicBezTo>
                  <a:pt x="12982" y="12916"/>
                  <a:pt x="12974" y="12919"/>
                  <a:pt x="12966" y="12926"/>
                </a:cubicBezTo>
                <a:lnTo>
                  <a:pt x="12921" y="12970"/>
                </a:lnTo>
                <a:cubicBezTo>
                  <a:pt x="12896" y="12996"/>
                  <a:pt x="12921" y="13031"/>
                  <a:pt x="12948" y="13031"/>
                </a:cubicBezTo>
                <a:cubicBezTo>
                  <a:pt x="12956" y="13031"/>
                  <a:pt x="12964" y="13028"/>
                  <a:pt x="12972" y="13021"/>
                </a:cubicBezTo>
                <a:lnTo>
                  <a:pt x="13016" y="12976"/>
                </a:lnTo>
                <a:cubicBezTo>
                  <a:pt x="13041" y="12951"/>
                  <a:pt x="13017" y="12916"/>
                  <a:pt x="12990" y="12916"/>
                </a:cubicBezTo>
                <a:close/>
                <a:moveTo>
                  <a:pt x="16584" y="12995"/>
                </a:moveTo>
                <a:cubicBezTo>
                  <a:pt x="16539" y="12995"/>
                  <a:pt x="16539" y="13067"/>
                  <a:pt x="16584" y="13067"/>
                </a:cubicBezTo>
                <a:lnTo>
                  <a:pt x="16599" y="13067"/>
                </a:lnTo>
                <a:cubicBezTo>
                  <a:pt x="16646" y="13067"/>
                  <a:pt x="16646" y="12995"/>
                  <a:pt x="16599" y="12995"/>
                </a:cubicBezTo>
                <a:close/>
                <a:moveTo>
                  <a:pt x="24618" y="13005"/>
                </a:moveTo>
                <a:cubicBezTo>
                  <a:pt x="24572" y="13005"/>
                  <a:pt x="24572" y="13075"/>
                  <a:pt x="24618" y="13075"/>
                </a:cubicBezTo>
                <a:lnTo>
                  <a:pt x="24648" y="13075"/>
                </a:lnTo>
                <a:cubicBezTo>
                  <a:pt x="24649" y="13075"/>
                  <a:pt x="24649" y="13075"/>
                  <a:pt x="24650" y="13075"/>
                </a:cubicBezTo>
                <a:cubicBezTo>
                  <a:pt x="24694" y="13075"/>
                  <a:pt x="24694" y="13005"/>
                  <a:pt x="24648" y="13005"/>
                </a:cubicBezTo>
                <a:close/>
                <a:moveTo>
                  <a:pt x="6598" y="13006"/>
                </a:moveTo>
                <a:cubicBezTo>
                  <a:pt x="6552" y="13006"/>
                  <a:pt x="6552" y="13077"/>
                  <a:pt x="6598" y="13077"/>
                </a:cubicBezTo>
                <a:cubicBezTo>
                  <a:pt x="6644" y="13077"/>
                  <a:pt x="6644" y="13006"/>
                  <a:pt x="6598" y="13006"/>
                </a:cubicBezTo>
                <a:close/>
                <a:moveTo>
                  <a:pt x="17982" y="12938"/>
                </a:moveTo>
                <a:cubicBezTo>
                  <a:pt x="17955" y="12938"/>
                  <a:pt x="17929" y="12955"/>
                  <a:pt x="17929" y="12989"/>
                </a:cubicBezTo>
                <a:lnTo>
                  <a:pt x="17929" y="13033"/>
                </a:lnTo>
                <a:cubicBezTo>
                  <a:pt x="17929" y="13068"/>
                  <a:pt x="17956" y="13086"/>
                  <a:pt x="17983" y="13086"/>
                </a:cubicBezTo>
                <a:cubicBezTo>
                  <a:pt x="18010" y="13086"/>
                  <a:pt x="18037" y="13068"/>
                  <a:pt x="18037" y="13033"/>
                </a:cubicBezTo>
                <a:lnTo>
                  <a:pt x="18037" y="12989"/>
                </a:lnTo>
                <a:cubicBezTo>
                  <a:pt x="18036" y="12955"/>
                  <a:pt x="18009" y="12938"/>
                  <a:pt x="17982" y="12938"/>
                </a:cubicBezTo>
                <a:close/>
                <a:moveTo>
                  <a:pt x="20328" y="12972"/>
                </a:moveTo>
                <a:cubicBezTo>
                  <a:pt x="20287" y="12972"/>
                  <a:pt x="20250" y="13025"/>
                  <a:pt x="20287" y="13063"/>
                </a:cubicBezTo>
                <a:lnTo>
                  <a:pt x="20303" y="13078"/>
                </a:lnTo>
                <a:cubicBezTo>
                  <a:pt x="20314" y="13089"/>
                  <a:pt x="20326" y="13094"/>
                  <a:pt x="20338" y="13094"/>
                </a:cubicBezTo>
                <a:cubicBezTo>
                  <a:pt x="20379" y="13094"/>
                  <a:pt x="20416" y="13041"/>
                  <a:pt x="20379" y="13004"/>
                </a:cubicBezTo>
                <a:lnTo>
                  <a:pt x="20363" y="12988"/>
                </a:lnTo>
                <a:cubicBezTo>
                  <a:pt x="20352" y="12977"/>
                  <a:pt x="20340" y="12972"/>
                  <a:pt x="20328" y="12972"/>
                </a:cubicBezTo>
                <a:close/>
                <a:moveTo>
                  <a:pt x="18344" y="12999"/>
                </a:moveTo>
                <a:cubicBezTo>
                  <a:pt x="18317" y="12999"/>
                  <a:pt x="18293" y="13034"/>
                  <a:pt x="18317" y="13059"/>
                </a:cubicBezTo>
                <a:cubicBezTo>
                  <a:pt x="18328" y="13070"/>
                  <a:pt x="18338" y="13079"/>
                  <a:pt x="18348" y="13090"/>
                </a:cubicBezTo>
                <a:cubicBezTo>
                  <a:pt x="18355" y="13097"/>
                  <a:pt x="18364" y="13100"/>
                  <a:pt x="18372" y="13100"/>
                </a:cubicBezTo>
                <a:cubicBezTo>
                  <a:pt x="18399" y="13100"/>
                  <a:pt x="18424" y="13065"/>
                  <a:pt x="18398" y="13041"/>
                </a:cubicBezTo>
                <a:cubicBezTo>
                  <a:pt x="18388" y="13030"/>
                  <a:pt x="18377" y="13021"/>
                  <a:pt x="18368" y="13010"/>
                </a:cubicBezTo>
                <a:cubicBezTo>
                  <a:pt x="18361" y="13003"/>
                  <a:pt x="18352" y="12999"/>
                  <a:pt x="18344" y="12999"/>
                </a:cubicBezTo>
                <a:close/>
                <a:moveTo>
                  <a:pt x="13717" y="12958"/>
                </a:moveTo>
                <a:cubicBezTo>
                  <a:pt x="13696" y="12958"/>
                  <a:pt x="13674" y="12975"/>
                  <a:pt x="13680" y="13002"/>
                </a:cubicBezTo>
                <a:lnTo>
                  <a:pt x="13695" y="13076"/>
                </a:lnTo>
                <a:cubicBezTo>
                  <a:pt x="13699" y="13094"/>
                  <a:pt x="13712" y="13102"/>
                  <a:pt x="13726" y="13102"/>
                </a:cubicBezTo>
                <a:cubicBezTo>
                  <a:pt x="13747" y="13102"/>
                  <a:pt x="13769" y="13085"/>
                  <a:pt x="13764" y="13058"/>
                </a:cubicBezTo>
                <a:cubicBezTo>
                  <a:pt x="13756" y="13033"/>
                  <a:pt x="13752" y="13009"/>
                  <a:pt x="13748" y="12984"/>
                </a:cubicBezTo>
                <a:cubicBezTo>
                  <a:pt x="13744" y="12966"/>
                  <a:pt x="13731" y="12958"/>
                  <a:pt x="13717" y="12958"/>
                </a:cubicBezTo>
                <a:close/>
                <a:moveTo>
                  <a:pt x="14256" y="13033"/>
                </a:moveTo>
                <a:cubicBezTo>
                  <a:pt x="14210" y="13033"/>
                  <a:pt x="14210" y="13104"/>
                  <a:pt x="14256" y="13104"/>
                </a:cubicBezTo>
                <a:cubicBezTo>
                  <a:pt x="14256" y="13104"/>
                  <a:pt x="14257" y="13104"/>
                  <a:pt x="14257" y="13104"/>
                </a:cubicBezTo>
                <a:cubicBezTo>
                  <a:pt x="14302" y="13104"/>
                  <a:pt x="14302" y="13033"/>
                  <a:pt x="14256" y="13033"/>
                </a:cubicBezTo>
                <a:close/>
                <a:moveTo>
                  <a:pt x="8846" y="12978"/>
                </a:moveTo>
                <a:cubicBezTo>
                  <a:pt x="8827" y="12978"/>
                  <a:pt x="8808" y="12987"/>
                  <a:pt x="8799" y="13005"/>
                </a:cubicBezTo>
                <a:cubicBezTo>
                  <a:pt x="8794" y="13015"/>
                  <a:pt x="8789" y="13025"/>
                  <a:pt x="8783" y="13035"/>
                </a:cubicBezTo>
                <a:cubicBezTo>
                  <a:pt x="8771" y="13061"/>
                  <a:pt x="8777" y="13093"/>
                  <a:pt x="8803" y="13109"/>
                </a:cubicBezTo>
                <a:cubicBezTo>
                  <a:pt x="8811" y="13113"/>
                  <a:pt x="8820" y="13115"/>
                  <a:pt x="8829" y="13115"/>
                </a:cubicBezTo>
                <a:cubicBezTo>
                  <a:pt x="8848" y="13115"/>
                  <a:pt x="8867" y="13106"/>
                  <a:pt x="8877" y="13089"/>
                </a:cubicBezTo>
                <a:cubicBezTo>
                  <a:pt x="8882" y="13078"/>
                  <a:pt x="8887" y="13069"/>
                  <a:pt x="8892" y="13058"/>
                </a:cubicBezTo>
                <a:cubicBezTo>
                  <a:pt x="8905" y="13033"/>
                  <a:pt x="8899" y="13001"/>
                  <a:pt x="8872" y="12985"/>
                </a:cubicBezTo>
                <a:cubicBezTo>
                  <a:pt x="8864" y="12980"/>
                  <a:pt x="8855" y="12978"/>
                  <a:pt x="8846" y="12978"/>
                </a:cubicBezTo>
                <a:close/>
                <a:moveTo>
                  <a:pt x="3682" y="12994"/>
                </a:moveTo>
                <a:cubicBezTo>
                  <a:pt x="3673" y="12994"/>
                  <a:pt x="3664" y="12997"/>
                  <a:pt x="3655" y="13001"/>
                </a:cubicBezTo>
                <a:cubicBezTo>
                  <a:pt x="3645" y="13006"/>
                  <a:pt x="3635" y="13011"/>
                  <a:pt x="3625" y="13016"/>
                </a:cubicBezTo>
                <a:cubicBezTo>
                  <a:pt x="3599" y="13030"/>
                  <a:pt x="3592" y="13065"/>
                  <a:pt x="3606" y="13090"/>
                </a:cubicBezTo>
                <a:cubicBezTo>
                  <a:pt x="3617" y="13107"/>
                  <a:pt x="3634" y="13116"/>
                  <a:pt x="3653" y="13116"/>
                </a:cubicBezTo>
                <a:cubicBezTo>
                  <a:pt x="3662" y="13116"/>
                  <a:pt x="3671" y="13114"/>
                  <a:pt x="3679" y="13110"/>
                </a:cubicBezTo>
                <a:cubicBezTo>
                  <a:pt x="3690" y="13104"/>
                  <a:pt x="3698" y="13099"/>
                  <a:pt x="3709" y="13094"/>
                </a:cubicBezTo>
                <a:cubicBezTo>
                  <a:pt x="3735" y="13080"/>
                  <a:pt x="3742" y="13046"/>
                  <a:pt x="3729" y="13021"/>
                </a:cubicBezTo>
                <a:cubicBezTo>
                  <a:pt x="3718" y="13003"/>
                  <a:pt x="3701" y="12994"/>
                  <a:pt x="3682" y="12994"/>
                </a:cubicBezTo>
                <a:close/>
                <a:moveTo>
                  <a:pt x="5937" y="13082"/>
                </a:moveTo>
                <a:cubicBezTo>
                  <a:pt x="5913" y="13082"/>
                  <a:pt x="5913" y="13117"/>
                  <a:pt x="5937" y="13117"/>
                </a:cubicBezTo>
                <a:cubicBezTo>
                  <a:pt x="5959" y="13117"/>
                  <a:pt x="5959" y="13082"/>
                  <a:pt x="5937" y="13082"/>
                </a:cubicBezTo>
                <a:close/>
                <a:moveTo>
                  <a:pt x="4676" y="13017"/>
                </a:moveTo>
                <a:cubicBezTo>
                  <a:pt x="4649" y="13017"/>
                  <a:pt x="4624" y="13053"/>
                  <a:pt x="4650" y="13078"/>
                </a:cubicBezTo>
                <a:cubicBezTo>
                  <a:pt x="4660" y="13089"/>
                  <a:pt x="4669" y="13099"/>
                  <a:pt x="4678" y="13109"/>
                </a:cubicBezTo>
                <a:cubicBezTo>
                  <a:pt x="4685" y="13116"/>
                  <a:pt x="4693" y="13120"/>
                  <a:pt x="4701" y="13120"/>
                </a:cubicBezTo>
                <a:cubicBezTo>
                  <a:pt x="4727" y="13120"/>
                  <a:pt x="4752" y="13083"/>
                  <a:pt x="4728" y="13058"/>
                </a:cubicBezTo>
                <a:cubicBezTo>
                  <a:pt x="4718" y="13048"/>
                  <a:pt x="4708" y="13037"/>
                  <a:pt x="4699" y="13028"/>
                </a:cubicBezTo>
                <a:cubicBezTo>
                  <a:pt x="4692" y="13021"/>
                  <a:pt x="4683" y="13017"/>
                  <a:pt x="4676" y="13017"/>
                </a:cubicBezTo>
                <a:close/>
                <a:moveTo>
                  <a:pt x="15398" y="13082"/>
                </a:moveTo>
                <a:cubicBezTo>
                  <a:pt x="15352" y="13082"/>
                  <a:pt x="15352" y="13153"/>
                  <a:pt x="15398" y="13153"/>
                </a:cubicBezTo>
                <a:cubicBezTo>
                  <a:pt x="15444" y="13153"/>
                  <a:pt x="15444" y="13082"/>
                  <a:pt x="15398" y="13082"/>
                </a:cubicBezTo>
                <a:close/>
                <a:moveTo>
                  <a:pt x="10359" y="13105"/>
                </a:moveTo>
                <a:cubicBezTo>
                  <a:pt x="10314" y="13105"/>
                  <a:pt x="10314" y="13177"/>
                  <a:pt x="10360" y="13177"/>
                </a:cubicBezTo>
                <a:lnTo>
                  <a:pt x="10376" y="13177"/>
                </a:lnTo>
                <a:cubicBezTo>
                  <a:pt x="10422" y="13177"/>
                  <a:pt x="10422" y="13105"/>
                  <a:pt x="10376" y="13105"/>
                </a:cubicBezTo>
                <a:lnTo>
                  <a:pt x="10360" y="13105"/>
                </a:lnTo>
                <a:cubicBezTo>
                  <a:pt x="10360" y="13105"/>
                  <a:pt x="10359" y="13105"/>
                  <a:pt x="10359" y="13105"/>
                </a:cubicBezTo>
                <a:close/>
                <a:moveTo>
                  <a:pt x="21332" y="13095"/>
                </a:moveTo>
                <a:cubicBezTo>
                  <a:pt x="21264" y="13095"/>
                  <a:pt x="21262" y="13203"/>
                  <a:pt x="21332" y="13203"/>
                </a:cubicBezTo>
                <a:cubicBezTo>
                  <a:pt x="21401" y="13201"/>
                  <a:pt x="21401" y="13095"/>
                  <a:pt x="21332" y="13095"/>
                </a:cubicBezTo>
                <a:close/>
                <a:moveTo>
                  <a:pt x="3007" y="13100"/>
                </a:moveTo>
                <a:cubicBezTo>
                  <a:pt x="2980" y="13100"/>
                  <a:pt x="2953" y="13117"/>
                  <a:pt x="2953" y="13152"/>
                </a:cubicBezTo>
                <a:lnTo>
                  <a:pt x="2953" y="13182"/>
                </a:lnTo>
                <a:cubicBezTo>
                  <a:pt x="2953" y="13216"/>
                  <a:pt x="2980" y="13234"/>
                  <a:pt x="3007" y="13234"/>
                </a:cubicBezTo>
                <a:cubicBezTo>
                  <a:pt x="3034" y="13234"/>
                  <a:pt x="3061" y="13216"/>
                  <a:pt x="3061" y="13182"/>
                </a:cubicBezTo>
                <a:lnTo>
                  <a:pt x="3061" y="13152"/>
                </a:lnTo>
                <a:cubicBezTo>
                  <a:pt x="3060" y="13117"/>
                  <a:pt x="3033" y="13100"/>
                  <a:pt x="3007" y="13100"/>
                </a:cubicBezTo>
                <a:close/>
                <a:moveTo>
                  <a:pt x="3953" y="13149"/>
                </a:moveTo>
                <a:cubicBezTo>
                  <a:pt x="3935" y="13149"/>
                  <a:pt x="3917" y="13161"/>
                  <a:pt x="3917" y="13184"/>
                </a:cubicBezTo>
                <a:lnTo>
                  <a:pt x="3917" y="13200"/>
                </a:lnTo>
                <a:cubicBezTo>
                  <a:pt x="3917" y="13223"/>
                  <a:pt x="3935" y="13234"/>
                  <a:pt x="3953" y="13234"/>
                </a:cubicBezTo>
                <a:cubicBezTo>
                  <a:pt x="3971" y="13234"/>
                  <a:pt x="3988" y="13223"/>
                  <a:pt x="3988" y="13200"/>
                </a:cubicBezTo>
                <a:lnTo>
                  <a:pt x="3988" y="13184"/>
                </a:lnTo>
                <a:cubicBezTo>
                  <a:pt x="3988" y="13161"/>
                  <a:pt x="3971" y="13149"/>
                  <a:pt x="3953" y="13149"/>
                </a:cubicBezTo>
                <a:close/>
                <a:moveTo>
                  <a:pt x="6727" y="13139"/>
                </a:moveTo>
                <a:cubicBezTo>
                  <a:pt x="6703" y="13139"/>
                  <a:pt x="6678" y="13164"/>
                  <a:pt x="6693" y="13192"/>
                </a:cubicBezTo>
                <a:cubicBezTo>
                  <a:pt x="6702" y="13208"/>
                  <a:pt x="6713" y="13219"/>
                  <a:pt x="6726" y="13226"/>
                </a:cubicBezTo>
                <a:cubicBezTo>
                  <a:pt x="6731" y="13234"/>
                  <a:pt x="6741" y="13241"/>
                  <a:pt x="6754" y="13241"/>
                </a:cubicBezTo>
                <a:lnTo>
                  <a:pt x="6775" y="13241"/>
                </a:lnTo>
                <a:cubicBezTo>
                  <a:pt x="6777" y="13241"/>
                  <a:pt x="6780" y="13240"/>
                  <a:pt x="6782" y="13240"/>
                </a:cubicBezTo>
                <a:lnTo>
                  <a:pt x="6783" y="13240"/>
                </a:lnTo>
                <a:cubicBezTo>
                  <a:pt x="6785" y="13240"/>
                  <a:pt x="6785" y="13237"/>
                  <a:pt x="6787" y="13237"/>
                </a:cubicBezTo>
                <a:cubicBezTo>
                  <a:pt x="6794" y="13235"/>
                  <a:pt x="6799" y="13230"/>
                  <a:pt x="6802" y="13224"/>
                </a:cubicBezTo>
                <a:cubicBezTo>
                  <a:pt x="6807" y="13216"/>
                  <a:pt x="6809" y="13210"/>
                  <a:pt x="6809" y="13204"/>
                </a:cubicBezTo>
                <a:cubicBezTo>
                  <a:pt x="6809" y="13193"/>
                  <a:pt x="6804" y="13185"/>
                  <a:pt x="6799" y="13180"/>
                </a:cubicBezTo>
                <a:cubicBezTo>
                  <a:pt x="6791" y="13175"/>
                  <a:pt x="6783" y="13171"/>
                  <a:pt x="6773" y="13169"/>
                </a:cubicBezTo>
                <a:cubicBezTo>
                  <a:pt x="6772" y="13169"/>
                  <a:pt x="6771" y="13168"/>
                  <a:pt x="6770" y="13168"/>
                </a:cubicBezTo>
                <a:cubicBezTo>
                  <a:pt x="6761" y="13167"/>
                  <a:pt x="6757" y="13162"/>
                  <a:pt x="6755" y="13157"/>
                </a:cubicBezTo>
                <a:cubicBezTo>
                  <a:pt x="6748" y="13144"/>
                  <a:pt x="6738" y="13139"/>
                  <a:pt x="6727" y="13139"/>
                </a:cubicBezTo>
                <a:close/>
                <a:moveTo>
                  <a:pt x="8214" y="13097"/>
                </a:moveTo>
                <a:cubicBezTo>
                  <a:pt x="8195" y="13097"/>
                  <a:pt x="8175" y="13108"/>
                  <a:pt x="8165" y="13124"/>
                </a:cubicBezTo>
                <a:cubicBezTo>
                  <a:pt x="8150" y="13152"/>
                  <a:pt x="8161" y="13180"/>
                  <a:pt x="8185" y="13198"/>
                </a:cubicBezTo>
                <a:cubicBezTo>
                  <a:pt x="8205" y="13213"/>
                  <a:pt x="8224" y="13227"/>
                  <a:pt x="8245" y="13242"/>
                </a:cubicBezTo>
                <a:cubicBezTo>
                  <a:pt x="8252" y="13247"/>
                  <a:pt x="8261" y="13249"/>
                  <a:pt x="8270" y="13249"/>
                </a:cubicBezTo>
                <a:cubicBezTo>
                  <a:pt x="8289" y="13249"/>
                  <a:pt x="8309" y="13238"/>
                  <a:pt x="8318" y="13222"/>
                </a:cubicBezTo>
                <a:cubicBezTo>
                  <a:pt x="8334" y="13194"/>
                  <a:pt x="8322" y="13166"/>
                  <a:pt x="8299" y="13148"/>
                </a:cubicBezTo>
                <a:cubicBezTo>
                  <a:pt x="8279" y="13133"/>
                  <a:pt x="8260" y="13119"/>
                  <a:pt x="8239" y="13104"/>
                </a:cubicBezTo>
                <a:cubicBezTo>
                  <a:pt x="8231" y="13099"/>
                  <a:pt x="8223" y="13097"/>
                  <a:pt x="8214" y="13097"/>
                </a:cubicBezTo>
                <a:close/>
                <a:moveTo>
                  <a:pt x="14659" y="13110"/>
                </a:moveTo>
                <a:cubicBezTo>
                  <a:pt x="14645" y="13110"/>
                  <a:pt x="14633" y="13118"/>
                  <a:pt x="14629" y="13136"/>
                </a:cubicBezTo>
                <a:lnTo>
                  <a:pt x="14613" y="13210"/>
                </a:lnTo>
                <a:cubicBezTo>
                  <a:pt x="14607" y="13237"/>
                  <a:pt x="14630" y="13255"/>
                  <a:pt x="14651" y="13255"/>
                </a:cubicBezTo>
                <a:cubicBezTo>
                  <a:pt x="14665" y="13255"/>
                  <a:pt x="14678" y="13248"/>
                  <a:pt x="14681" y="13230"/>
                </a:cubicBezTo>
                <a:lnTo>
                  <a:pt x="14697" y="13156"/>
                </a:lnTo>
                <a:cubicBezTo>
                  <a:pt x="14703" y="13128"/>
                  <a:pt x="14680" y="13110"/>
                  <a:pt x="14659" y="13110"/>
                </a:cubicBezTo>
                <a:close/>
                <a:moveTo>
                  <a:pt x="7400" y="13187"/>
                </a:moveTo>
                <a:cubicBezTo>
                  <a:pt x="7354" y="13187"/>
                  <a:pt x="7354" y="13257"/>
                  <a:pt x="7400" y="13257"/>
                </a:cubicBezTo>
                <a:lnTo>
                  <a:pt x="7416" y="13257"/>
                </a:lnTo>
                <a:cubicBezTo>
                  <a:pt x="7417" y="13257"/>
                  <a:pt x="7417" y="13257"/>
                  <a:pt x="7417" y="13257"/>
                </a:cubicBezTo>
                <a:cubicBezTo>
                  <a:pt x="7462" y="13257"/>
                  <a:pt x="7462" y="13187"/>
                  <a:pt x="7416" y="13187"/>
                </a:cubicBezTo>
                <a:close/>
                <a:moveTo>
                  <a:pt x="23475" y="13211"/>
                </a:moveTo>
                <a:cubicBezTo>
                  <a:pt x="23429" y="13211"/>
                  <a:pt x="23429" y="13282"/>
                  <a:pt x="23475" y="13282"/>
                </a:cubicBezTo>
                <a:cubicBezTo>
                  <a:pt x="23475" y="13283"/>
                  <a:pt x="23475" y="13283"/>
                  <a:pt x="23476" y="13283"/>
                </a:cubicBezTo>
                <a:cubicBezTo>
                  <a:pt x="23521" y="13283"/>
                  <a:pt x="23521" y="13211"/>
                  <a:pt x="23475" y="13211"/>
                </a:cubicBezTo>
                <a:close/>
                <a:moveTo>
                  <a:pt x="10645" y="13206"/>
                </a:moveTo>
                <a:cubicBezTo>
                  <a:pt x="10627" y="13206"/>
                  <a:pt x="10610" y="13215"/>
                  <a:pt x="10600" y="13232"/>
                </a:cubicBezTo>
                <a:cubicBezTo>
                  <a:pt x="10587" y="13256"/>
                  <a:pt x="10595" y="13293"/>
                  <a:pt x="10620" y="13306"/>
                </a:cubicBezTo>
                <a:cubicBezTo>
                  <a:pt x="10630" y="13311"/>
                  <a:pt x="10639" y="13316"/>
                  <a:pt x="10649" y="13321"/>
                </a:cubicBezTo>
                <a:cubicBezTo>
                  <a:pt x="10658" y="13326"/>
                  <a:pt x="10668" y="13328"/>
                  <a:pt x="10678" y="13328"/>
                </a:cubicBezTo>
                <a:cubicBezTo>
                  <a:pt x="10695" y="13328"/>
                  <a:pt x="10712" y="13320"/>
                  <a:pt x="10722" y="13302"/>
                </a:cubicBezTo>
                <a:cubicBezTo>
                  <a:pt x="10737" y="13278"/>
                  <a:pt x="10730" y="13242"/>
                  <a:pt x="10704" y="13229"/>
                </a:cubicBezTo>
                <a:cubicBezTo>
                  <a:pt x="10692" y="13224"/>
                  <a:pt x="10684" y="13218"/>
                  <a:pt x="10673" y="13213"/>
                </a:cubicBezTo>
                <a:cubicBezTo>
                  <a:pt x="10664" y="13209"/>
                  <a:pt x="10654" y="13206"/>
                  <a:pt x="10645" y="13206"/>
                </a:cubicBezTo>
                <a:close/>
                <a:moveTo>
                  <a:pt x="710" y="13232"/>
                </a:moveTo>
                <a:cubicBezTo>
                  <a:pt x="685" y="13232"/>
                  <a:pt x="660" y="13257"/>
                  <a:pt x="678" y="13284"/>
                </a:cubicBezTo>
                <a:cubicBezTo>
                  <a:pt x="687" y="13299"/>
                  <a:pt x="697" y="13314"/>
                  <a:pt x="707" y="13329"/>
                </a:cubicBezTo>
                <a:cubicBezTo>
                  <a:pt x="715" y="13340"/>
                  <a:pt x="726" y="13345"/>
                  <a:pt x="737" y="13345"/>
                </a:cubicBezTo>
                <a:cubicBezTo>
                  <a:pt x="762" y="13345"/>
                  <a:pt x="787" y="13319"/>
                  <a:pt x="769" y="13293"/>
                </a:cubicBezTo>
                <a:cubicBezTo>
                  <a:pt x="759" y="13278"/>
                  <a:pt x="748" y="13264"/>
                  <a:pt x="739" y="13248"/>
                </a:cubicBezTo>
                <a:cubicBezTo>
                  <a:pt x="731" y="13237"/>
                  <a:pt x="720" y="13232"/>
                  <a:pt x="710" y="13232"/>
                </a:cubicBezTo>
                <a:close/>
                <a:moveTo>
                  <a:pt x="5650" y="13244"/>
                </a:moveTo>
                <a:cubicBezTo>
                  <a:pt x="5642" y="13244"/>
                  <a:pt x="5633" y="13247"/>
                  <a:pt x="5625" y="13255"/>
                </a:cubicBezTo>
                <a:lnTo>
                  <a:pt x="5609" y="13270"/>
                </a:lnTo>
                <a:cubicBezTo>
                  <a:pt x="5584" y="13294"/>
                  <a:pt x="5609" y="13330"/>
                  <a:pt x="5637" y="13330"/>
                </a:cubicBezTo>
                <a:cubicBezTo>
                  <a:pt x="5643" y="13330"/>
                  <a:pt x="5649" y="13328"/>
                  <a:pt x="5655" y="13324"/>
                </a:cubicBezTo>
                <a:lnTo>
                  <a:pt x="5663" y="13329"/>
                </a:lnTo>
                <a:cubicBezTo>
                  <a:pt x="5677" y="13334"/>
                  <a:pt x="5693" y="13339"/>
                  <a:pt x="5708" y="13344"/>
                </a:cubicBezTo>
                <a:cubicBezTo>
                  <a:pt x="5712" y="13346"/>
                  <a:pt x="5716" y="13347"/>
                  <a:pt x="5720" y="13347"/>
                </a:cubicBezTo>
                <a:cubicBezTo>
                  <a:pt x="5754" y="13347"/>
                  <a:pt x="5765" y="13288"/>
                  <a:pt x="5727" y="13276"/>
                </a:cubicBezTo>
                <a:cubicBezTo>
                  <a:pt x="5713" y="13271"/>
                  <a:pt x="5697" y="13266"/>
                  <a:pt x="5682" y="13260"/>
                </a:cubicBezTo>
                <a:cubicBezTo>
                  <a:pt x="5681" y="13258"/>
                  <a:pt x="5678" y="13258"/>
                  <a:pt x="5677" y="13258"/>
                </a:cubicBezTo>
                <a:cubicBezTo>
                  <a:pt x="5671" y="13250"/>
                  <a:pt x="5661" y="13244"/>
                  <a:pt x="5650" y="13244"/>
                </a:cubicBezTo>
                <a:close/>
                <a:moveTo>
                  <a:pt x="22003" y="13301"/>
                </a:moveTo>
                <a:cubicBezTo>
                  <a:pt x="21990" y="13301"/>
                  <a:pt x="21977" y="13318"/>
                  <a:pt x="21989" y="13331"/>
                </a:cubicBezTo>
                <a:lnTo>
                  <a:pt x="22005" y="13346"/>
                </a:lnTo>
                <a:cubicBezTo>
                  <a:pt x="22009" y="13350"/>
                  <a:pt x="22013" y="13352"/>
                  <a:pt x="22017" y="13352"/>
                </a:cubicBezTo>
                <a:cubicBezTo>
                  <a:pt x="22030" y="13352"/>
                  <a:pt x="22042" y="13333"/>
                  <a:pt x="22030" y="13321"/>
                </a:cubicBezTo>
                <a:lnTo>
                  <a:pt x="22014" y="13306"/>
                </a:lnTo>
                <a:cubicBezTo>
                  <a:pt x="22011" y="13302"/>
                  <a:pt x="22007" y="13301"/>
                  <a:pt x="22003" y="13301"/>
                </a:cubicBezTo>
                <a:close/>
                <a:moveTo>
                  <a:pt x="165" y="13260"/>
                </a:moveTo>
                <a:cubicBezTo>
                  <a:pt x="151" y="13260"/>
                  <a:pt x="138" y="13267"/>
                  <a:pt x="134" y="13285"/>
                </a:cubicBezTo>
                <a:cubicBezTo>
                  <a:pt x="126" y="13320"/>
                  <a:pt x="134" y="13352"/>
                  <a:pt x="156" y="13379"/>
                </a:cubicBezTo>
                <a:cubicBezTo>
                  <a:pt x="162" y="13386"/>
                  <a:pt x="171" y="13390"/>
                  <a:pt x="180" y="13390"/>
                </a:cubicBezTo>
                <a:cubicBezTo>
                  <a:pt x="190" y="13390"/>
                  <a:pt x="200" y="13386"/>
                  <a:pt x="207" y="13379"/>
                </a:cubicBezTo>
                <a:cubicBezTo>
                  <a:pt x="220" y="13364"/>
                  <a:pt x="218" y="13344"/>
                  <a:pt x="207" y="13330"/>
                </a:cubicBezTo>
                <a:cubicBezTo>
                  <a:pt x="201" y="13323"/>
                  <a:pt x="199" y="13314"/>
                  <a:pt x="202" y="13304"/>
                </a:cubicBezTo>
                <a:cubicBezTo>
                  <a:pt x="209" y="13278"/>
                  <a:pt x="186" y="13260"/>
                  <a:pt x="165" y="13260"/>
                </a:cubicBezTo>
                <a:close/>
                <a:moveTo>
                  <a:pt x="22816" y="13271"/>
                </a:moveTo>
                <a:cubicBezTo>
                  <a:pt x="22788" y="13271"/>
                  <a:pt x="22765" y="13306"/>
                  <a:pt x="22790" y="13331"/>
                </a:cubicBezTo>
                <a:cubicBezTo>
                  <a:pt x="22810" y="13351"/>
                  <a:pt x="22829" y="13372"/>
                  <a:pt x="22850" y="13391"/>
                </a:cubicBezTo>
                <a:cubicBezTo>
                  <a:pt x="22858" y="13399"/>
                  <a:pt x="22866" y="13402"/>
                  <a:pt x="22874" y="13402"/>
                </a:cubicBezTo>
                <a:cubicBezTo>
                  <a:pt x="22901" y="13402"/>
                  <a:pt x="22925" y="13366"/>
                  <a:pt x="22900" y="13341"/>
                </a:cubicBezTo>
                <a:cubicBezTo>
                  <a:pt x="22879" y="13321"/>
                  <a:pt x="22859" y="13300"/>
                  <a:pt x="22840" y="13281"/>
                </a:cubicBezTo>
                <a:cubicBezTo>
                  <a:pt x="22832" y="13274"/>
                  <a:pt x="22824" y="13271"/>
                  <a:pt x="22816" y="13271"/>
                </a:cubicBezTo>
                <a:close/>
                <a:moveTo>
                  <a:pt x="4989" y="13318"/>
                </a:moveTo>
                <a:cubicBezTo>
                  <a:pt x="4963" y="13318"/>
                  <a:pt x="4939" y="13353"/>
                  <a:pt x="4964" y="13378"/>
                </a:cubicBezTo>
                <a:lnTo>
                  <a:pt x="4979" y="13394"/>
                </a:lnTo>
                <a:cubicBezTo>
                  <a:pt x="4987" y="13401"/>
                  <a:pt x="4995" y="13404"/>
                  <a:pt x="5003" y="13404"/>
                </a:cubicBezTo>
                <a:cubicBezTo>
                  <a:pt x="5031" y="13404"/>
                  <a:pt x="5055" y="13369"/>
                  <a:pt x="5029" y="13344"/>
                </a:cubicBezTo>
                <a:lnTo>
                  <a:pt x="5013" y="13329"/>
                </a:lnTo>
                <a:cubicBezTo>
                  <a:pt x="5006" y="13321"/>
                  <a:pt x="4997" y="13318"/>
                  <a:pt x="4989" y="13318"/>
                </a:cubicBezTo>
                <a:close/>
                <a:moveTo>
                  <a:pt x="17982" y="13312"/>
                </a:moveTo>
                <a:cubicBezTo>
                  <a:pt x="17958" y="13312"/>
                  <a:pt x="17938" y="13329"/>
                  <a:pt x="17930" y="13351"/>
                </a:cubicBezTo>
                <a:cubicBezTo>
                  <a:pt x="17925" y="13366"/>
                  <a:pt x="17919" y="13381"/>
                  <a:pt x="17914" y="13395"/>
                </a:cubicBezTo>
                <a:cubicBezTo>
                  <a:pt x="17906" y="13423"/>
                  <a:pt x="17925" y="13454"/>
                  <a:pt x="17951" y="13461"/>
                </a:cubicBezTo>
                <a:cubicBezTo>
                  <a:pt x="17955" y="13462"/>
                  <a:pt x="17960" y="13462"/>
                  <a:pt x="17964" y="13462"/>
                </a:cubicBezTo>
                <a:cubicBezTo>
                  <a:pt x="17988" y="13462"/>
                  <a:pt x="18009" y="13446"/>
                  <a:pt x="18017" y="13424"/>
                </a:cubicBezTo>
                <a:cubicBezTo>
                  <a:pt x="18022" y="13408"/>
                  <a:pt x="18027" y="13394"/>
                  <a:pt x="18033" y="13379"/>
                </a:cubicBezTo>
                <a:cubicBezTo>
                  <a:pt x="18042" y="13352"/>
                  <a:pt x="18022" y="13320"/>
                  <a:pt x="17996" y="13314"/>
                </a:cubicBezTo>
                <a:cubicBezTo>
                  <a:pt x="17991" y="13313"/>
                  <a:pt x="17986" y="13312"/>
                  <a:pt x="17982" y="13312"/>
                </a:cubicBezTo>
                <a:close/>
                <a:moveTo>
                  <a:pt x="22393" y="13422"/>
                </a:moveTo>
                <a:cubicBezTo>
                  <a:pt x="22380" y="13422"/>
                  <a:pt x="22368" y="13440"/>
                  <a:pt x="22380" y="13452"/>
                </a:cubicBezTo>
                <a:lnTo>
                  <a:pt x="22396" y="13468"/>
                </a:lnTo>
                <a:cubicBezTo>
                  <a:pt x="22399" y="13472"/>
                  <a:pt x="22403" y="13473"/>
                  <a:pt x="22407" y="13473"/>
                </a:cubicBezTo>
                <a:cubicBezTo>
                  <a:pt x="22421" y="13473"/>
                  <a:pt x="22432" y="13456"/>
                  <a:pt x="22421" y="13444"/>
                </a:cubicBezTo>
                <a:lnTo>
                  <a:pt x="22405" y="13428"/>
                </a:lnTo>
                <a:cubicBezTo>
                  <a:pt x="22401" y="13424"/>
                  <a:pt x="22397" y="13422"/>
                  <a:pt x="22393" y="13422"/>
                </a:cubicBezTo>
                <a:close/>
                <a:moveTo>
                  <a:pt x="20520" y="13441"/>
                </a:moveTo>
                <a:cubicBezTo>
                  <a:pt x="20473" y="13441"/>
                  <a:pt x="20473" y="13512"/>
                  <a:pt x="20520" y="13512"/>
                </a:cubicBezTo>
                <a:cubicBezTo>
                  <a:pt x="20565" y="13512"/>
                  <a:pt x="20565" y="13441"/>
                  <a:pt x="20520" y="13441"/>
                </a:cubicBezTo>
                <a:close/>
                <a:moveTo>
                  <a:pt x="19018" y="13422"/>
                </a:moveTo>
                <a:cubicBezTo>
                  <a:pt x="18991" y="13422"/>
                  <a:pt x="18967" y="13458"/>
                  <a:pt x="18992" y="13483"/>
                </a:cubicBezTo>
                <a:lnTo>
                  <a:pt x="19023" y="13513"/>
                </a:lnTo>
                <a:cubicBezTo>
                  <a:pt x="19030" y="13520"/>
                  <a:pt x="19038" y="13524"/>
                  <a:pt x="19046" y="13524"/>
                </a:cubicBezTo>
                <a:cubicBezTo>
                  <a:pt x="19072" y="13524"/>
                  <a:pt x="19096" y="13488"/>
                  <a:pt x="19072" y="13463"/>
                </a:cubicBezTo>
                <a:lnTo>
                  <a:pt x="19042" y="13433"/>
                </a:lnTo>
                <a:cubicBezTo>
                  <a:pt x="19035" y="13426"/>
                  <a:pt x="19026" y="13422"/>
                  <a:pt x="19018" y="13422"/>
                </a:cubicBezTo>
                <a:close/>
                <a:moveTo>
                  <a:pt x="17305" y="13403"/>
                </a:moveTo>
                <a:cubicBezTo>
                  <a:pt x="17278" y="13403"/>
                  <a:pt x="17254" y="13438"/>
                  <a:pt x="17279" y="13463"/>
                </a:cubicBezTo>
                <a:cubicBezTo>
                  <a:pt x="17299" y="13483"/>
                  <a:pt x="17319" y="13504"/>
                  <a:pt x="17340" y="13523"/>
                </a:cubicBezTo>
                <a:cubicBezTo>
                  <a:pt x="17347" y="13531"/>
                  <a:pt x="17355" y="13534"/>
                  <a:pt x="17363" y="13534"/>
                </a:cubicBezTo>
                <a:cubicBezTo>
                  <a:pt x="17390" y="13534"/>
                  <a:pt x="17414" y="13498"/>
                  <a:pt x="17389" y="13473"/>
                </a:cubicBezTo>
                <a:cubicBezTo>
                  <a:pt x="17369" y="13454"/>
                  <a:pt x="17351" y="13433"/>
                  <a:pt x="17330" y="13413"/>
                </a:cubicBezTo>
                <a:cubicBezTo>
                  <a:pt x="17322" y="13406"/>
                  <a:pt x="17313" y="13403"/>
                  <a:pt x="17305" y="13403"/>
                </a:cubicBezTo>
                <a:close/>
                <a:moveTo>
                  <a:pt x="19709" y="13436"/>
                </a:moveTo>
                <a:cubicBezTo>
                  <a:pt x="19639" y="13436"/>
                  <a:pt x="19639" y="13544"/>
                  <a:pt x="19709" y="13544"/>
                </a:cubicBezTo>
                <a:cubicBezTo>
                  <a:pt x="19777" y="13543"/>
                  <a:pt x="19777" y="13436"/>
                  <a:pt x="19709" y="13436"/>
                </a:cubicBezTo>
                <a:close/>
                <a:moveTo>
                  <a:pt x="1430" y="13425"/>
                </a:moveTo>
                <a:cubicBezTo>
                  <a:pt x="1389" y="13425"/>
                  <a:pt x="1352" y="13478"/>
                  <a:pt x="1390" y="13515"/>
                </a:cubicBezTo>
                <a:lnTo>
                  <a:pt x="1406" y="13531"/>
                </a:lnTo>
                <a:cubicBezTo>
                  <a:pt x="1417" y="13542"/>
                  <a:pt x="1430" y="13547"/>
                  <a:pt x="1442" y="13547"/>
                </a:cubicBezTo>
                <a:cubicBezTo>
                  <a:pt x="1482" y="13547"/>
                  <a:pt x="1519" y="13494"/>
                  <a:pt x="1482" y="13456"/>
                </a:cubicBezTo>
                <a:cubicBezTo>
                  <a:pt x="1476" y="13450"/>
                  <a:pt x="1471" y="13446"/>
                  <a:pt x="1466" y="13441"/>
                </a:cubicBezTo>
                <a:cubicBezTo>
                  <a:pt x="1455" y="13430"/>
                  <a:pt x="1442" y="13425"/>
                  <a:pt x="1430" y="13425"/>
                </a:cubicBezTo>
                <a:close/>
                <a:moveTo>
                  <a:pt x="9715" y="13345"/>
                </a:moveTo>
                <a:cubicBezTo>
                  <a:pt x="9701" y="13345"/>
                  <a:pt x="9688" y="13353"/>
                  <a:pt x="9683" y="13370"/>
                </a:cubicBezTo>
                <a:cubicBezTo>
                  <a:pt x="9670" y="13418"/>
                  <a:pt x="9663" y="13466"/>
                  <a:pt x="9663" y="13514"/>
                </a:cubicBezTo>
                <a:cubicBezTo>
                  <a:pt x="9663" y="13537"/>
                  <a:pt x="9681" y="13549"/>
                  <a:pt x="9699" y="13549"/>
                </a:cubicBezTo>
                <a:cubicBezTo>
                  <a:pt x="9716" y="13549"/>
                  <a:pt x="9735" y="13537"/>
                  <a:pt x="9735" y="13514"/>
                </a:cubicBezTo>
                <a:cubicBezTo>
                  <a:pt x="9736" y="13472"/>
                  <a:pt x="9741" y="13430"/>
                  <a:pt x="9751" y="13389"/>
                </a:cubicBezTo>
                <a:cubicBezTo>
                  <a:pt x="9759" y="13363"/>
                  <a:pt x="9737" y="13345"/>
                  <a:pt x="9715" y="13345"/>
                </a:cubicBezTo>
                <a:close/>
                <a:moveTo>
                  <a:pt x="6430" y="13487"/>
                </a:moveTo>
                <a:cubicBezTo>
                  <a:pt x="6422" y="13487"/>
                  <a:pt x="6414" y="13490"/>
                  <a:pt x="6406" y="13497"/>
                </a:cubicBezTo>
                <a:lnTo>
                  <a:pt x="6391" y="13513"/>
                </a:lnTo>
                <a:cubicBezTo>
                  <a:pt x="6366" y="13538"/>
                  <a:pt x="6390" y="13573"/>
                  <a:pt x="6417" y="13573"/>
                </a:cubicBezTo>
                <a:cubicBezTo>
                  <a:pt x="6425" y="13573"/>
                  <a:pt x="6434" y="13570"/>
                  <a:pt x="6441" y="13562"/>
                </a:cubicBezTo>
                <a:lnTo>
                  <a:pt x="6457" y="13546"/>
                </a:lnTo>
                <a:cubicBezTo>
                  <a:pt x="6482" y="13522"/>
                  <a:pt x="6457" y="13487"/>
                  <a:pt x="6430" y="13487"/>
                </a:cubicBezTo>
                <a:close/>
                <a:moveTo>
                  <a:pt x="24706" y="13515"/>
                </a:moveTo>
                <a:cubicBezTo>
                  <a:pt x="24660" y="13515"/>
                  <a:pt x="24660" y="13586"/>
                  <a:pt x="24706" y="13586"/>
                </a:cubicBezTo>
                <a:cubicBezTo>
                  <a:pt x="24706" y="13586"/>
                  <a:pt x="24706" y="13586"/>
                  <a:pt x="24707" y="13586"/>
                </a:cubicBezTo>
                <a:cubicBezTo>
                  <a:pt x="24752" y="13586"/>
                  <a:pt x="24751" y="13517"/>
                  <a:pt x="24706" y="13515"/>
                </a:cubicBezTo>
                <a:close/>
                <a:moveTo>
                  <a:pt x="15309" y="13474"/>
                </a:moveTo>
                <a:cubicBezTo>
                  <a:pt x="15295" y="13474"/>
                  <a:pt x="15281" y="13482"/>
                  <a:pt x="15275" y="13498"/>
                </a:cubicBezTo>
                <a:cubicBezTo>
                  <a:pt x="15270" y="13514"/>
                  <a:pt x="15265" y="13529"/>
                  <a:pt x="15261" y="13543"/>
                </a:cubicBezTo>
                <a:cubicBezTo>
                  <a:pt x="15252" y="13569"/>
                  <a:pt x="15273" y="13587"/>
                  <a:pt x="15295" y="13587"/>
                </a:cubicBezTo>
                <a:cubicBezTo>
                  <a:pt x="15308" y="13587"/>
                  <a:pt x="15322" y="13580"/>
                  <a:pt x="15328" y="13562"/>
                </a:cubicBezTo>
                <a:cubicBezTo>
                  <a:pt x="15334" y="13546"/>
                  <a:pt x="15339" y="13532"/>
                  <a:pt x="15343" y="13518"/>
                </a:cubicBezTo>
                <a:cubicBezTo>
                  <a:pt x="15352" y="13492"/>
                  <a:pt x="15330" y="13474"/>
                  <a:pt x="15309" y="13474"/>
                </a:cubicBezTo>
                <a:close/>
                <a:moveTo>
                  <a:pt x="7580" y="13533"/>
                </a:moveTo>
                <a:cubicBezTo>
                  <a:pt x="7535" y="13533"/>
                  <a:pt x="7535" y="13603"/>
                  <a:pt x="7580" y="13603"/>
                </a:cubicBezTo>
                <a:lnTo>
                  <a:pt x="7595" y="13603"/>
                </a:lnTo>
                <a:cubicBezTo>
                  <a:pt x="7641" y="13603"/>
                  <a:pt x="7641" y="13533"/>
                  <a:pt x="7595" y="13533"/>
                </a:cubicBezTo>
                <a:close/>
                <a:moveTo>
                  <a:pt x="16704" y="13475"/>
                </a:moveTo>
                <a:cubicBezTo>
                  <a:pt x="16664" y="13475"/>
                  <a:pt x="16628" y="13528"/>
                  <a:pt x="16664" y="13565"/>
                </a:cubicBezTo>
                <a:cubicBezTo>
                  <a:pt x="16675" y="13576"/>
                  <a:pt x="16683" y="13586"/>
                  <a:pt x="16693" y="13596"/>
                </a:cubicBezTo>
                <a:cubicBezTo>
                  <a:pt x="16703" y="13607"/>
                  <a:pt x="16716" y="13612"/>
                  <a:pt x="16728" y="13612"/>
                </a:cubicBezTo>
                <a:cubicBezTo>
                  <a:pt x="16768" y="13612"/>
                  <a:pt x="16805" y="13558"/>
                  <a:pt x="16769" y="13520"/>
                </a:cubicBezTo>
                <a:cubicBezTo>
                  <a:pt x="16760" y="13510"/>
                  <a:pt x="16749" y="13499"/>
                  <a:pt x="16740" y="13491"/>
                </a:cubicBezTo>
                <a:cubicBezTo>
                  <a:pt x="16729" y="13479"/>
                  <a:pt x="16717" y="13475"/>
                  <a:pt x="16704" y="13475"/>
                </a:cubicBezTo>
                <a:close/>
                <a:moveTo>
                  <a:pt x="8978" y="13475"/>
                </a:moveTo>
                <a:cubicBezTo>
                  <a:pt x="8951" y="13475"/>
                  <a:pt x="8924" y="13493"/>
                  <a:pt x="8924" y="13528"/>
                </a:cubicBezTo>
                <a:lnTo>
                  <a:pt x="8924" y="13572"/>
                </a:lnTo>
                <a:cubicBezTo>
                  <a:pt x="8924" y="13606"/>
                  <a:pt x="8950" y="13623"/>
                  <a:pt x="8977" y="13623"/>
                </a:cubicBezTo>
                <a:cubicBezTo>
                  <a:pt x="9004" y="13623"/>
                  <a:pt x="9031" y="13606"/>
                  <a:pt x="9031" y="13572"/>
                </a:cubicBezTo>
                <a:lnTo>
                  <a:pt x="9031" y="13528"/>
                </a:lnTo>
                <a:cubicBezTo>
                  <a:pt x="9032" y="13493"/>
                  <a:pt x="9005" y="13475"/>
                  <a:pt x="8978" y="13475"/>
                </a:cubicBezTo>
                <a:close/>
                <a:moveTo>
                  <a:pt x="11324" y="13510"/>
                </a:moveTo>
                <a:cubicBezTo>
                  <a:pt x="11283" y="13510"/>
                  <a:pt x="11246" y="13563"/>
                  <a:pt x="11283" y="13601"/>
                </a:cubicBezTo>
                <a:lnTo>
                  <a:pt x="11299" y="13617"/>
                </a:lnTo>
                <a:cubicBezTo>
                  <a:pt x="11310" y="13628"/>
                  <a:pt x="11322" y="13632"/>
                  <a:pt x="11334" y="13632"/>
                </a:cubicBezTo>
                <a:cubicBezTo>
                  <a:pt x="11375" y="13632"/>
                  <a:pt x="11412" y="13579"/>
                  <a:pt x="11375" y="13541"/>
                </a:cubicBezTo>
                <a:lnTo>
                  <a:pt x="11359" y="13526"/>
                </a:lnTo>
                <a:cubicBezTo>
                  <a:pt x="11348" y="13515"/>
                  <a:pt x="11336" y="13510"/>
                  <a:pt x="11324" y="13510"/>
                </a:cubicBezTo>
                <a:close/>
                <a:moveTo>
                  <a:pt x="20072" y="13484"/>
                </a:moveTo>
                <a:cubicBezTo>
                  <a:pt x="20048" y="13484"/>
                  <a:pt x="20028" y="13500"/>
                  <a:pt x="20020" y="13522"/>
                </a:cubicBezTo>
                <a:cubicBezTo>
                  <a:pt x="20015" y="13536"/>
                  <a:pt x="20009" y="13552"/>
                  <a:pt x="20004" y="13566"/>
                </a:cubicBezTo>
                <a:cubicBezTo>
                  <a:pt x="19994" y="13594"/>
                  <a:pt x="20015" y="13625"/>
                  <a:pt x="20041" y="13632"/>
                </a:cubicBezTo>
                <a:cubicBezTo>
                  <a:pt x="20045" y="13634"/>
                  <a:pt x="20050" y="13634"/>
                  <a:pt x="20054" y="13634"/>
                </a:cubicBezTo>
                <a:cubicBezTo>
                  <a:pt x="20078" y="13634"/>
                  <a:pt x="20099" y="13618"/>
                  <a:pt x="20107" y="13596"/>
                </a:cubicBezTo>
                <a:cubicBezTo>
                  <a:pt x="20112" y="13581"/>
                  <a:pt x="20117" y="13565"/>
                  <a:pt x="20123" y="13551"/>
                </a:cubicBezTo>
                <a:cubicBezTo>
                  <a:pt x="20133" y="13524"/>
                  <a:pt x="20112" y="13492"/>
                  <a:pt x="20086" y="13486"/>
                </a:cubicBezTo>
                <a:cubicBezTo>
                  <a:pt x="20081" y="13484"/>
                  <a:pt x="20076" y="13484"/>
                  <a:pt x="20072" y="13484"/>
                </a:cubicBezTo>
                <a:close/>
                <a:moveTo>
                  <a:pt x="9341" y="13536"/>
                </a:moveTo>
                <a:cubicBezTo>
                  <a:pt x="9313" y="13536"/>
                  <a:pt x="9288" y="13572"/>
                  <a:pt x="9313" y="13597"/>
                </a:cubicBezTo>
                <a:cubicBezTo>
                  <a:pt x="9324" y="13607"/>
                  <a:pt x="9334" y="13617"/>
                  <a:pt x="9344" y="13627"/>
                </a:cubicBezTo>
                <a:cubicBezTo>
                  <a:pt x="9351" y="13634"/>
                  <a:pt x="9359" y="13637"/>
                  <a:pt x="9367" y="13637"/>
                </a:cubicBezTo>
                <a:cubicBezTo>
                  <a:pt x="9395" y="13637"/>
                  <a:pt x="9420" y="13601"/>
                  <a:pt x="9394" y="13577"/>
                </a:cubicBezTo>
                <a:cubicBezTo>
                  <a:pt x="9383" y="13566"/>
                  <a:pt x="9373" y="13557"/>
                  <a:pt x="9364" y="13546"/>
                </a:cubicBezTo>
                <a:cubicBezTo>
                  <a:pt x="9357" y="13539"/>
                  <a:pt x="9349" y="13536"/>
                  <a:pt x="9341" y="13536"/>
                </a:cubicBezTo>
                <a:close/>
                <a:moveTo>
                  <a:pt x="4712" y="13497"/>
                </a:moveTo>
                <a:cubicBezTo>
                  <a:pt x="4691" y="13497"/>
                  <a:pt x="4669" y="13514"/>
                  <a:pt x="4675" y="13540"/>
                </a:cubicBezTo>
                <a:lnTo>
                  <a:pt x="4690" y="13615"/>
                </a:lnTo>
                <a:cubicBezTo>
                  <a:pt x="4694" y="13633"/>
                  <a:pt x="4707" y="13640"/>
                  <a:pt x="4720" y="13640"/>
                </a:cubicBezTo>
                <a:cubicBezTo>
                  <a:pt x="4741" y="13640"/>
                  <a:pt x="4763" y="13623"/>
                  <a:pt x="4758" y="13597"/>
                </a:cubicBezTo>
                <a:lnTo>
                  <a:pt x="4743" y="13522"/>
                </a:lnTo>
                <a:cubicBezTo>
                  <a:pt x="4739" y="13504"/>
                  <a:pt x="4726" y="13497"/>
                  <a:pt x="4712" y="13497"/>
                </a:cubicBezTo>
                <a:close/>
                <a:moveTo>
                  <a:pt x="4464" y="13542"/>
                </a:moveTo>
                <a:cubicBezTo>
                  <a:pt x="4446" y="13542"/>
                  <a:pt x="4428" y="13554"/>
                  <a:pt x="4428" y="13577"/>
                </a:cubicBezTo>
                <a:lnTo>
                  <a:pt x="4428" y="13607"/>
                </a:lnTo>
                <a:cubicBezTo>
                  <a:pt x="4428" y="13630"/>
                  <a:pt x="4446" y="13642"/>
                  <a:pt x="4464" y="13642"/>
                </a:cubicBezTo>
                <a:cubicBezTo>
                  <a:pt x="4481" y="13642"/>
                  <a:pt x="4499" y="13630"/>
                  <a:pt x="4499" y="13607"/>
                </a:cubicBezTo>
                <a:lnTo>
                  <a:pt x="4499" y="13577"/>
                </a:lnTo>
                <a:cubicBezTo>
                  <a:pt x="4499" y="13554"/>
                  <a:pt x="4481" y="13542"/>
                  <a:pt x="4464" y="13542"/>
                </a:cubicBezTo>
                <a:close/>
                <a:moveTo>
                  <a:pt x="3261" y="13537"/>
                </a:moveTo>
                <a:cubicBezTo>
                  <a:pt x="3234" y="13537"/>
                  <a:pt x="3208" y="13554"/>
                  <a:pt x="3208" y="13588"/>
                </a:cubicBezTo>
                <a:lnTo>
                  <a:pt x="3208" y="13604"/>
                </a:lnTo>
                <a:cubicBezTo>
                  <a:pt x="3208" y="13639"/>
                  <a:pt x="3235" y="13657"/>
                  <a:pt x="3261" y="13657"/>
                </a:cubicBezTo>
                <a:cubicBezTo>
                  <a:pt x="3288" y="13657"/>
                  <a:pt x="3315" y="13639"/>
                  <a:pt x="3315" y="13604"/>
                </a:cubicBezTo>
                <a:lnTo>
                  <a:pt x="3315" y="13588"/>
                </a:lnTo>
                <a:cubicBezTo>
                  <a:pt x="3314" y="13554"/>
                  <a:pt x="3287" y="13537"/>
                  <a:pt x="3261" y="13537"/>
                </a:cubicBezTo>
                <a:close/>
                <a:moveTo>
                  <a:pt x="24450" y="13590"/>
                </a:moveTo>
                <a:cubicBezTo>
                  <a:pt x="24404" y="13590"/>
                  <a:pt x="24404" y="13661"/>
                  <a:pt x="24450" y="13661"/>
                </a:cubicBezTo>
                <a:lnTo>
                  <a:pt x="24466" y="13661"/>
                </a:lnTo>
                <a:cubicBezTo>
                  <a:pt x="24466" y="13661"/>
                  <a:pt x="24466" y="13661"/>
                  <a:pt x="24467" y="13661"/>
                </a:cubicBezTo>
                <a:cubicBezTo>
                  <a:pt x="24511" y="13661"/>
                  <a:pt x="24512" y="13590"/>
                  <a:pt x="24466" y="13590"/>
                </a:cubicBezTo>
                <a:close/>
                <a:moveTo>
                  <a:pt x="6393" y="13620"/>
                </a:moveTo>
                <a:cubicBezTo>
                  <a:pt x="6348" y="13620"/>
                  <a:pt x="6348" y="13691"/>
                  <a:pt x="6394" y="13691"/>
                </a:cubicBezTo>
                <a:cubicBezTo>
                  <a:pt x="6440" y="13691"/>
                  <a:pt x="6440" y="13620"/>
                  <a:pt x="6394" y="13620"/>
                </a:cubicBezTo>
                <a:cubicBezTo>
                  <a:pt x="6393" y="13620"/>
                  <a:pt x="6393" y="13620"/>
                  <a:pt x="6393" y="13620"/>
                </a:cubicBezTo>
                <a:close/>
                <a:moveTo>
                  <a:pt x="16132" y="13546"/>
                </a:moveTo>
                <a:cubicBezTo>
                  <a:pt x="16113" y="13546"/>
                  <a:pt x="16096" y="13556"/>
                  <a:pt x="16085" y="13573"/>
                </a:cubicBezTo>
                <a:cubicBezTo>
                  <a:pt x="16075" y="13588"/>
                  <a:pt x="16065" y="13603"/>
                  <a:pt x="16055" y="13618"/>
                </a:cubicBezTo>
                <a:cubicBezTo>
                  <a:pt x="16039" y="13641"/>
                  <a:pt x="16049" y="13676"/>
                  <a:pt x="16075" y="13691"/>
                </a:cubicBezTo>
                <a:cubicBezTo>
                  <a:pt x="16083" y="13696"/>
                  <a:pt x="16092" y="13698"/>
                  <a:pt x="16101" y="13698"/>
                </a:cubicBezTo>
                <a:cubicBezTo>
                  <a:pt x="16119" y="13698"/>
                  <a:pt x="16137" y="13688"/>
                  <a:pt x="16148" y="13671"/>
                </a:cubicBezTo>
                <a:cubicBezTo>
                  <a:pt x="16158" y="13655"/>
                  <a:pt x="16168" y="13641"/>
                  <a:pt x="16178" y="13627"/>
                </a:cubicBezTo>
                <a:cubicBezTo>
                  <a:pt x="16194" y="13603"/>
                  <a:pt x="16184" y="13567"/>
                  <a:pt x="16158" y="13554"/>
                </a:cubicBezTo>
                <a:cubicBezTo>
                  <a:pt x="16150" y="13549"/>
                  <a:pt x="16141" y="13546"/>
                  <a:pt x="16132" y="13546"/>
                </a:cubicBezTo>
                <a:close/>
                <a:moveTo>
                  <a:pt x="23862" y="13618"/>
                </a:moveTo>
                <a:cubicBezTo>
                  <a:pt x="23856" y="13618"/>
                  <a:pt x="23851" y="13619"/>
                  <a:pt x="23846" y="13622"/>
                </a:cubicBezTo>
                <a:cubicBezTo>
                  <a:pt x="23835" y="13627"/>
                  <a:pt x="23826" y="13632"/>
                  <a:pt x="23815" y="13638"/>
                </a:cubicBezTo>
                <a:cubicBezTo>
                  <a:pt x="23780" y="13656"/>
                  <a:pt x="23801" y="13703"/>
                  <a:pt x="23833" y="13703"/>
                </a:cubicBezTo>
                <a:cubicBezTo>
                  <a:pt x="23839" y="13703"/>
                  <a:pt x="23844" y="13701"/>
                  <a:pt x="23850" y="13698"/>
                </a:cubicBezTo>
                <a:cubicBezTo>
                  <a:pt x="23861" y="13693"/>
                  <a:pt x="23870" y="13688"/>
                  <a:pt x="23880" y="13683"/>
                </a:cubicBezTo>
                <a:cubicBezTo>
                  <a:pt x="23916" y="13666"/>
                  <a:pt x="23894" y="13618"/>
                  <a:pt x="23862" y="13618"/>
                </a:cubicBezTo>
                <a:close/>
                <a:moveTo>
                  <a:pt x="5252" y="13572"/>
                </a:moveTo>
                <a:cubicBezTo>
                  <a:pt x="5215" y="13572"/>
                  <a:pt x="5207" y="13618"/>
                  <a:pt x="5231" y="13636"/>
                </a:cubicBezTo>
                <a:cubicBezTo>
                  <a:pt x="5199" y="13649"/>
                  <a:pt x="5204" y="13704"/>
                  <a:pt x="5243" y="13706"/>
                </a:cubicBezTo>
                <a:cubicBezTo>
                  <a:pt x="5280" y="13706"/>
                  <a:pt x="5289" y="13660"/>
                  <a:pt x="5264" y="13641"/>
                </a:cubicBezTo>
                <a:cubicBezTo>
                  <a:pt x="5296" y="13628"/>
                  <a:pt x="5293" y="13572"/>
                  <a:pt x="5252" y="13572"/>
                </a:cubicBezTo>
                <a:close/>
                <a:moveTo>
                  <a:pt x="3893" y="13541"/>
                </a:moveTo>
                <a:cubicBezTo>
                  <a:pt x="3875" y="13541"/>
                  <a:pt x="3858" y="13553"/>
                  <a:pt x="3858" y="13576"/>
                </a:cubicBezTo>
                <a:lnTo>
                  <a:pt x="3858" y="13682"/>
                </a:lnTo>
                <a:cubicBezTo>
                  <a:pt x="3858" y="13705"/>
                  <a:pt x="3875" y="13716"/>
                  <a:pt x="3893" y="13716"/>
                </a:cubicBezTo>
                <a:cubicBezTo>
                  <a:pt x="3910" y="13716"/>
                  <a:pt x="3928" y="13705"/>
                  <a:pt x="3928" y="13682"/>
                </a:cubicBezTo>
                <a:lnTo>
                  <a:pt x="3928" y="13576"/>
                </a:lnTo>
                <a:cubicBezTo>
                  <a:pt x="3928" y="13553"/>
                  <a:pt x="3910" y="13541"/>
                  <a:pt x="3893" y="13541"/>
                </a:cubicBezTo>
                <a:close/>
                <a:moveTo>
                  <a:pt x="14513" y="13620"/>
                </a:moveTo>
                <a:cubicBezTo>
                  <a:pt x="14489" y="13620"/>
                  <a:pt x="14465" y="13646"/>
                  <a:pt x="14480" y="13674"/>
                </a:cubicBezTo>
                <a:cubicBezTo>
                  <a:pt x="14485" y="13685"/>
                  <a:pt x="14491" y="13693"/>
                  <a:pt x="14496" y="13704"/>
                </a:cubicBezTo>
                <a:cubicBezTo>
                  <a:pt x="14502" y="13716"/>
                  <a:pt x="14512" y="13722"/>
                  <a:pt x="14523" y="13722"/>
                </a:cubicBezTo>
                <a:cubicBezTo>
                  <a:pt x="14546" y="13722"/>
                  <a:pt x="14570" y="13696"/>
                  <a:pt x="14557" y="13669"/>
                </a:cubicBezTo>
                <a:cubicBezTo>
                  <a:pt x="14551" y="13659"/>
                  <a:pt x="14546" y="13649"/>
                  <a:pt x="14541" y="13639"/>
                </a:cubicBezTo>
                <a:cubicBezTo>
                  <a:pt x="14534" y="13626"/>
                  <a:pt x="14524" y="13620"/>
                  <a:pt x="14513" y="13620"/>
                </a:cubicBezTo>
                <a:close/>
                <a:moveTo>
                  <a:pt x="21030" y="13654"/>
                </a:moveTo>
                <a:cubicBezTo>
                  <a:pt x="21012" y="13654"/>
                  <a:pt x="20994" y="13665"/>
                  <a:pt x="20994" y="13688"/>
                </a:cubicBezTo>
                <a:lnTo>
                  <a:pt x="20994" y="13704"/>
                </a:lnTo>
                <a:cubicBezTo>
                  <a:pt x="20994" y="13727"/>
                  <a:pt x="21012" y="13738"/>
                  <a:pt x="21030" y="13738"/>
                </a:cubicBezTo>
                <a:cubicBezTo>
                  <a:pt x="21048" y="13738"/>
                  <a:pt x="21065" y="13727"/>
                  <a:pt x="21065" y="13704"/>
                </a:cubicBezTo>
                <a:lnTo>
                  <a:pt x="21065" y="13688"/>
                </a:lnTo>
                <a:cubicBezTo>
                  <a:pt x="21065" y="13665"/>
                  <a:pt x="21048" y="13654"/>
                  <a:pt x="21030" y="13654"/>
                </a:cubicBezTo>
                <a:close/>
                <a:moveTo>
                  <a:pt x="12328" y="13633"/>
                </a:moveTo>
                <a:cubicBezTo>
                  <a:pt x="12258" y="13633"/>
                  <a:pt x="12258" y="13740"/>
                  <a:pt x="12328" y="13740"/>
                </a:cubicBezTo>
                <a:cubicBezTo>
                  <a:pt x="12396" y="13740"/>
                  <a:pt x="12396" y="13633"/>
                  <a:pt x="12328" y="13633"/>
                </a:cubicBezTo>
                <a:close/>
                <a:moveTo>
                  <a:pt x="5655" y="13649"/>
                </a:moveTo>
                <a:cubicBezTo>
                  <a:pt x="5641" y="13649"/>
                  <a:pt x="5629" y="13656"/>
                  <a:pt x="5625" y="13674"/>
                </a:cubicBezTo>
                <a:lnTo>
                  <a:pt x="5609" y="13749"/>
                </a:lnTo>
                <a:cubicBezTo>
                  <a:pt x="5603" y="13775"/>
                  <a:pt x="5626" y="13793"/>
                  <a:pt x="5647" y="13793"/>
                </a:cubicBezTo>
                <a:cubicBezTo>
                  <a:pt x="5661" y="13793"/>
                  <a:pt x="5673" y="13786"/>
                  <a:pt x="5677" y="13769"/>
                </a:cubicBezTo>
                <a:lnTo>
                  <a:pt x="5693" y="13693"/>
                </a:lnTo>
                <a:cubicBezTo>
                  <a:pt x="5699" y="13667"/>
                  <a:pt x="5676" y="13649"/>
                  <a:pt x="5655" y="13649"/>
                </a:cubicBezTo>
                <a:close/>
                <a:moveTo>
                  <a:pt x="5755" y="13710"/>
                </a:moveTo>
                <a:cubicBezTo>
                  <a:pt x="5744" y="13710"/>
                  <a:pt x="5736" y="13714"/>
                  <a:pt x="5729" y="13722"/>
                </a:cubicBezTo>
                <a:cubicBezTo>
                  <a:pt x="5727" y="13722"/>
                  <a:pt x="5726" y="13722"/>
                  <a:pt x="5724" y="13722"/>
                </a:cubicBezTo>
                <a:cubicBezTo>
                  <a:pt x="5690" y="13722"/>
                  <a:pt x="5677" y="13781"/>
                  <a:pt x="5717" y="13793"/>
                </a:cubicBezTo>
                <a:cubicBezTo>
                  <a:pt x="5723" y="13795"/>
                  <a:pt x="5729" y="13796"/>
                  <a:pt x="5735" y="13796"/>
                </a:cubicBezTo>
                <a:cubicBezTo>
                  <a:pt x="5759" y="13796"/>
                  <a:pt x="5779" y="13778"/>
                  <a:pt x="5790" y="13755"/>
                </a:cubicBezTo>
                <a:cubicBezTo>
                  <a:pt x="5797" y="13737"/>
                  <a:pt x="5781" y="13716"/>
                  <a:pt x="5765" y="13711"/>
                </a:cubicBezTo>
                <a:cubicBezTo>
                  <a:pt x="5762" y="13710"/>
                  <a:pt x="5758" y="13710"/>
                  <a:pt x="5755" y="13710"/>
                </a:cubicBezTo>
                <a:close/>
                <a:moveTo>
                  <a:pt x="392" y="13695"/>
                </a:moveTo>
                <a:cubicBezTo>
                  <a:pt x="368" y="13695"/>
                  <a:pt x="344" y="13721"/>
                  <a:pt x="359" y="13749"/>
                </a:cubicBezTo>
                <a:cubicBezTo>
                  <a:pt x="364" y="13759"/>
                  <a:pt x="369" y="13769"/>
                  <a:pt x="374" y="13779"/>
                </a:cubicBezTo>
                <a:cubicBezTo>
                  <a:pt x="381" y="13791"/>
                  <a:pt x="391" y="13797"/>
                  <a:pt x="402" y="13797"/>
                </a:cubicBezTo>
                <a:cubicBezTo>
                  <a:pt x="425" y="13797"/>
                  <a:pt x="449" y="13772"/>
                  <a:pt x="435" y="13743"/>
                </a:cubicBezTo>
                <a:cubicBezTo>
                  <a:pt x="430" y="13734"/>
                  <a:pt x="425" y="13724"/>
                  <a:pt x="419" y="13713"/>
                </a:cubicBezTo>
                <a:cubicBezTo>
                  <a:pt x="413" y="13700"/>
                  <a:pt x="402" y="13695"/>
                  <a:pt x="392" y="13695"/>
                </a:cubicBezTo>
                <a:close/>
                <a:moveTo>
                  <a:pt x="18956" y="13724"/>
                </a:moveTo>
                <a:cubicBezTo>
                  <a:pt x="18938" y="13724"/>
                  <a:pt x="18920" y="13735"/>
                  <a:pt x="18920" y="13758"/>
                </a:cubicBezTo>
                <a:lnTo>
                  <a:pt x="18920" y="13774"/>
                </a:lnTo>
                <a:cubicBezTo>
                  <a:pt x="18920" y="13796"/>
                  <a:pt x="18938" y="13808"/>
                  <a:pt x="18955" y="13808"/>
                </a:cubicBezTo>
                <a:cubicBezTo>
                  <a:pt x="18973" y="13808"/>
                  <a:pt x="18991" y="13796"/>
                  <a:pt x="18991" y="13774"/>
                </a:cubicBezTo>
                <a:lnTo>
                  <a:pt x="18991" y="13758"/>
                </a:lnTo>
                <a:cubicBezTo>
                  <a:pt x="18992" y="13735"/>
                  <a:pt x="18974" y="13724"/>
                  <a:pt x="18956" y="13724"/>
                </a:cubicBezTo>
                <a:close/>
                <a:moveTo>
                  <a:pt x="2719" y="13729"/>
                </a:moveTo>
                <a:cubicBezTo>
                  <a:pt x="2651" y="13729"/>
                  <a:pt x="2650" y="13837"/>
                  <a:pt x="2719" y="13837"/>
                </a:cubicBezTo>
                <a:cubicBezTo>
                  <a:pt x="2789" y="13837"/>
                  <a:pt x="2789" y="13729"/>
                  <a:pt x="2719" y="13729"/>
                </a:cubicBezTo>
                <a:close/>
                <a:moveTo>
                  <a:pt x="4792" y="13783"/>
                </a:moveTo>
                <a:cubicBezTo>
                  <a:pt x="4774" y="13783"/>
                  <a:pt x="4756" y="13795"/>
                  <a:pt x="4756" y="13818"/>
                </a:cubicBezTo>
                <a:lnTo>
                  <a:pt x="4756" y="13834"/>
                </a:lnTo>
                <a:cubicBezTo>
                  <a:pt x="4756" y="13857"/>
                  <a:pt x="4774" y="13868"/>
                  <a:pt x="4792" y="13868"/>
                </a:cubicBezTo>
                <a:cubicBezTo>
                  <a:pt x="4810" y="13868"/>
                  <a:pt x="4828" y="13857"/>
                  <a:pt x="4828" y="13834"/>
                </a:cubicBezTo>
                <a:lnTo>
                  <a:pt x="4828" y="13818"/>
                </a:lnTo>
                <a:cubicBezTo>
                  <a:pt x="4828" y="13795"/>
                  <a:pt x="4810" y="13783"/>
                  <a:pt x="4792" y="13783"/>
                </a:cubicBezTo>
                <a:close/>
                <a:moveTo>
                  <a:pt x="23186" y="13825"/>
                </a:moveTo>
                <a:cubicBezTo>
                  <a:pt x="23183" y="13825"/>
                  <a:pt x="23180" y="13826"/>
                  <a:pt x="23177" y="13826"/>
                </a:cubicBezTo>
                <a:cubicBezTo>
                  <a:pt x="23152" y="13831"/>
                  <a:pt x="23128" y="13838"/>
                  <a:pt x="23103" y="13843"/>
                </a:cubicBezTo>
                <a:cubicBezTo>
                  <a:pt x="23061" y="13853"/>
                  <a:pt x="23074" y="13912"/>
                  <a:pt x="23112" y="13912"/>
                </a:cubicBezTo>
                <a:cubicBezTo>
                  <a:pt x="23115" y="13912"/>
                  <a:pt x="23118" y="13912"/>
                  <a:pt x="23121" y="13911"/>
                </a:cubicBezTo>
                <a:cubicBezTo>
                  <a:pt x="23146" y="13906"/>
                  <a:pt x="23171" y="13900"/>
                  <a:pt x="23196" y="13894"/>
                </a:cubicBezTo>
                <a:cubicBezTo>
                  <a:pt x="23237" y="13885"/>
                  <a:pt x="23224" y="13825"/>
                  <a:pt x="23186" y="13825"/>
                </a:cubicBezTo>
                <a:close/>
                <a:moveTo>
                  <a:pt x="14815" y="13831"/>
                </a:moveTo>
                <a:cubicBezTo>
                  <a:pt x="14810" y="13831"/>
                  <a:pt x="14805" y="13832"/>
                  <a:pt x="14801" y="13832"/>
                </a:cubicBezTo>
                <a:cubicBezTo>
                  <a:pt x="14760" y="13842"/>
                  <a:pt x="14771" y="13901"/>
                  <a:pt x="14810" y="13902"/>
                </a:cubicBezTo>
                <a:cubicBezTo>
                  <a:pt x="14815" y="13912"/>
                  <a:pt x="14827" y="13917"/>
                  <a:pt x="14839" y="13917"/>
                </a:cubicBezTo>
                <a:cubicBezTo>
                  <a:pt x="14845" y="13917"/>
                  <a:pt x="14851" y="13915"/>
                  <a:pt x="14856" y="13912"/>
                </a:cubicBezTo>
                <a:cubicBezTo>
                  <a:pt x="14875" y="13902"/>
                  <a:pt x="14877" y="13881"/>
                  <a:pt x="14870" y="13864"/>
                </a:cubicBezTo>
                <a:cubicBezTo>
                  <a:pt x="14860" y="13841"/>
                  <a:pt x="14838" y="13831"/>
                  <a:pt x="14815" y="13831"/>
                </a:cubicBezTo>
                <a:close/>
                <a:moveTo>
                  <a:pt x="15135" y="13831"/>
                </a:moveTo>
                <a:cubicBezTo>
                  <a:pt x="15125" y="13831"/>
                  <a:pt x="15115" y="13836"/>
                  <a:pt x="15109" y="13849"/>
                </a:cubicBezTo>
                <a:cubicBezTo>
                  <a:pt x="15103" y="13860"/>
                  <a:pt x="15098" y="13869"/>
                  <a:pt x="15093" y="13880"/>
                </a:cubicBezTo>
                <a:cubicBezTo>
                  <a:pt x="15079" y="13908"/>
                  <a:pt x="15103" y="13934"/>
                  <a:pt x="15126" y="13934"/>
                </a:cubicBezTo>
                <a:cubicBezTo>
                  <a:pt x="15137" y="13934"/>
                  <a:pt x="15147" y="13928"/>
                  <a:pt x="15154" y="13915"/>
                </a:cubicBezTo>
                <a:cubicBezTo>
                  <a:pt x="15159" y="13905"/>
                  <a:pt x="15164" y="13895"/>
                  <a:pt x="15169" y="13885"/>
                </a:cubicBezTo>
                <a:cubicBezTo>
                  <a:pt x="15183" y="13857"/>
                  <a:pt x="15158" y="13831"/>
                  <a:pt x="15135" y="13831"/>
                </a:cubicBezTo>
                <a:close/>
                <a:moveTo>
                  <a:pt x="4447" y="13872"/>
                </a:moveTo>
                <a:cubicBezTo>
                  <a:pt x="4429" y="13872"/>
                  <a:pt x="4411" y="13884"/>
                  <a:pt x="4411" y="13907"/>
                </a:cubicBezTo>
                <a:lnTo>
                  <a:pt x="4411" y="13923"/>
                </a:lnTo>
                <a:cubicBezTo>
                  <a:pt x="4411" y="13946"/>
                  <a:pt x="4428" y="13957"/>
                  <a:pt x="4446" y="13957"/>
                </a:cubicBezTo>
                <a:cubicBezTo>
                  <a:pt x="4464" y="13957"/>
                  <a:pt x="4482" y="13946"/>
                  <a:pt x="4482" y="13923"/>
                </a:cubicBezTo>
                <a:lnTo>
                  <a:pt x="4482" y="13907"/>
                </a:lnTo>
                <a:cubicBezTo>
                  <a:pt x="4482" y="13884"/>
                  <a:pt x="4465" y="13872"/>
                  <a:pt x="4447" y="13872"/>
                </a:cubicBezTo>
                <a:close/>
                <a:moveTo>
                  <a:pt x="2192" y="13860"/>
                </a:moveTo>
                <a:cubicBezTo>
                  <a:pt x="2188" y="13860"/>
                  <a:pt x="2183" y="13861"/>
                  <a:pt x="2178" y="13863"/>
                </a:cubicBezTo>
                <a:cubicBezTo>
                  <a:pt x="2163" y="13868"/>
                  <a:pt x="2148" y="13873"/>
                  <a:pt x="2134" y="13879"/>
                </a:cubicBezTo>
                <a:cubicBezTo>
                  <a:pt x="2106" y="13887"/>
                  <a:pt x="2089" y="13915"/>
                  <a:pt x="2098" y="13944"/>
                </a:cubicBezTo>
                <a:cubicBezTo>
                  <a:pt x="2104" y="13965"/>
                  <a:pt x="2125" y="13983"/>
                  <a:pt x="2148" y="13983"/>
                </a:cubicBezTo>
                <a:cubicBezTo>
                  <a:pt x="2153" y="13983"/>
                  <a:pt x="2158" y="13982"/>
                  <a:pt x="2163" y="13980"/>
                </a:cubicBezTo>
                <a:cubicBezTo>
                  <a:pt x="2178" y="13975"/>
                  <a:pt x="2193" y="13970"/>
                  <a:pt x="2208" y="13964"/>
                </a:cubicBezTo>
                <a:cubicBezTo>
                  <a:pt x="2234" y="13955"/>
                  <a:pt x="2252" y="13927"/>
                  <a:pt x="2244" y="13900"/>
                </a:cubicBezTo>
                <a:cubicBezTo>
                  <a:pt x="2237" y="13878"/>
                  <a:pt x="2215" y="13860"/>
                  <a:pt x="2192" y="13860"/>
                </a:cubicBezTo>
                <a:close/>
                <a:moveTo>
                  <a:pt x="17208" y="13851"/>
                </a:moveTo>
                <a:cubicBezTo>
                  <a:pt x="17197" y="13851"/>
                  <a:pt x="17187" y="13857"/>
                  <a:pt x="17181" y="13869"/>
                </a:cubicBezTo>
                <a:cubicBezTo>
                  <a:pt x="17170" y="13889"/>
                  <a:pt x="17162" y="13910"/>
                  <a:pt x="17150" y="13929"/>
                </a:cubicBezTo>
                <a:cubicBezTo>
                  <a:pt x="17137" y="13957"/>
                  <a:pt x="17161" y="13983"/>
                  <a:pt x="17185" y="13983"/>
                </a:cubicBezTo>
                <a:cubicBezTo>
                  <a:pt x="17195" y="13983"/>
                  <a:pt x="17206" y="13978"/>
                  <a:pt x="17212" y="13964"/>
                </a:cubicBezTo>
                <a:cubicBezTo>
                  <a:pt x="17223" y="13945"/>
                  <a:pt x="17232" y="13924"/>
                  <a:pt x="17243" y="13905"/>
                </a:cubicBezTo>
                <a:cubicBezTo>
                  <a:pt x="17256" y="13877"/>
                  <a:pt x="17231" y="13851"/>
                  <a:pt x="17208" y="13851"/>
                </a:cubicBezTo>
                <a:close/>
                <a:moveTo>
                  <a:pt x="8978" y="13849"/>
                </a:moveTo>
                <a:cubicBezTo>
                  <a:pt x="8955" y="13849"/>
                  <a:pt x="8934" y="13865"/>
                  <a:pt x="8926" y="13887"/>
                </a:cubicBezTo>
                <a:cubicBezTo>
                  <a:pt x="8921" y="13903"/>
                  <a:pt x="8915" y="13917"/>
                  <a:pt x="8910" y="13932"/>
                </a:cubicBezTo>
                <a:cubicBezTo>
                  <a:pt x="8902" y="13959"/>
                  <a:pt x="8921" y="13991"/>
                  <a:pt x="8947" y="13997"/>
                </a:cubicBezTo>
                <a:cubicBezTo>
                  <a:pt x="8952" y="13998"/>
                  <a:pt x="8956" y="13999"/>
                  <a:pt x="8961" y="13999"/>
                </a:cubicBezTo>
                <a:cubicBezTo>
                  <a:pt x="8985" y="13999"/>
                  <a:pt x="9005" y="13982"/>
                  <a:pt x="9013" y="13960"/>
                </a:cubicBezTo>
                <a:cubicBezTo>
                  <a:pt x="9018" y="13945"/>
                  <a:pt x="9023" y="13931"/>
                  <a:pt x="9028" y="13916"/>
                </a:cubicBezTo>
                <a:cubicBezTo>
                  <a:pt x="9038" y="13890"/>
                  <a:pt x="9018" y="13859"/>
                  <a:pt x="8992" y="13850"/>
                </a:cubicBezTo>
                <a:cubicBezTo>
                  <a:pt x="8987" y="13849"/>
                  <a:pt x="8983" y="13849"/>
                  <a:pt x="8978" y="13849"/>
                </a:cubicBezTo>
                <a:close/>
                <a:moveTo>
                  <a:pt x="11515" y="13979"/>
                </a:moveTo>
                <a:cubicBezTo>
                  <a:pt x="11469" y="13979"/>
                  <a:pt x="11469" y="14049"/>
                  <a:pt x="11515" y="14049"/>
                </a:cubicBezTo>
                <a:cubicBezTo>
                  <a:pt x="11516" y="14049"/>
                  <a:pt x="11517" y="14049"/>
                  <a:pt x="11517" y="14049"/>
                </a:cubicBezTo>
                <a:cubicBezTo>
                  <a:pt x="11560" y="14049"/>
                  <a:pt x="11560" y="13979"/>
                  <a:pt x="11515" y="13979"/>
                </a:cubicBezTo>
                <a:close/>
                <a:moveTo>
                  <a:pt x="889" y="13908"/>
                </a:moveTo>
                <a:cubicBezTo>
                  <a:pt x="868" y="13908"/>
                  <a:pt x="846" y="13925"/>
                  <a:pt x="852" y="13951"/>
                </a:cubicBezTo>
                <a:cubicBezTo>
                  <a:pt x="857" y="13976"/>
                  <a:pt x="862" y="14001"/>
                  <a:pt x="867" y="14026"/>
                </a:cubicBezTo>
                <a:cubicBezTo>
                  <a:pt x="870" y="14044"/>
                  <a:pt x="883" y="14052"/>
                  <a:pt x="897" y="14052"/>
                </a:cubicBezTo>
                <a:cubicBezTo>
                  <a:pt x="917" y="14052"/>
                  <a:pt x="940" y="14034"/>
                  <a:pt x="935" y="14007"/>
                </a:cubicBezTo>
                <a:cubicBezTo>
                  <a:pt x="931" y="13984"/>
                  <a:pt x="925" y="13958"/>
                  <a:pt x="920" y="13933"/>
                </a:cubicBezTo>
                <a:cubicBezTo>
                  <a:pt x="916" y="13915"/>
                  <a:pt x="903" y="13908"/>
                  <a:pt x="889" y="13908"/>
                </a:cubicBezTo>
                <a:close/>
                <a:moveTo>
                  <a:pt x="21300" y="13984"/>
                </a:moveTo>
                <a:cubicBezTo>
                  <a:pt x="21254" y="13984"/>
                  <a:pt x="21254" y="14055"/>
                  <a:pt x="21300" y="14055"/>
                </a:cubicBezTo>
                <a:cubicBezTo>
                  <a:pt x="21345" y="14055"/>
                  <a:pt x="21345" y="13984"/>
                  <a:pt x="21300" y="13984"/>
                </a:cubicBezTo>
                <a:close/>
                <a:moveTo>
                  <a:pt x="10014" y="13960"/>
                </a:moveTo>
                <a:cubicBezTo>
                  <a:pt x="9987" y="13960"/>
                  <a:pt x="9963" y="13997"/>
                  <a:pt x="9988" y="14021"/>
                </a:cubicBezTo>
                <a:lnTo>
                  <a:pt x="10018" y="14051"/>
                </a:lnTo>
                <a:cubicBezTo>
                  <a:pt x="10026" y="14059"/>
                  <a:pt x="10034" y="14062"/>
                  <a:pt x="10042" y="14062"/>
                </a:cubicBezTo>
                <a:cubicBezTo>
                  <a:pt x="10068" y="14062"/>
                  <a:pt x="10092" y="14026"/>
                  <a:pt x="10068" y="14001"/>
                </a:cubicBezTo>
                <a:lnTo>
                  <a:pt x="10037" y="13971"/>
                </a:lnTo>
                <a:cubicBezTo>
                  <a:pt x="10030" y="13963"/>
                  <a:pt x="10022" y="13960"/>
                  <a:pt x="10014" y="13960"/>
                </a:cubicBezTo>
                <a:close/>
                <a:moveTo>
                  <a:pt x="14028" y="13995"/>
                </a:moveTo>
                <a:cubicBezTo>
                  <a:pt x="13983" y="13995"/>
                  <a:pt x="13983" y="14065"/>
                  <a:pt x="14028" y="14065"/>
                </a:cubicBezTo>
                <a:cubicBezTo>
                  <a:pt x="14074" y="14065"/>
                  <a:pt x="14074" y="13995"/>
                  <a:pt x="14028" y="13995"/>
                </a:cubicBezTo>
                <a:close/>
                <a:moveTo>
                  <a:pt x="8302" y="13939"/>
                </a:moveTo>
                <a:cubicBezTo>
                  <a:pt x="8274" y="13939"/>
                  <a:pt x="8250" y="13976"/>
                  <a:pt x="8275" y="14000"/>
                </a:cubicBezTo>
                <a:cubicBezTo>
                  <a:pt x="8295" y="14020"/>
                  <a:pt x="8315" y="14041"/>
                  <a:pt x="8336" y="14060"/>
                </a:cubicBezTo>
                <a:cubicBezTo>
                  <a:pt x="8344" y="14068"/>
                  <a:pt x="8352" y="14071"/>
                  <a:pt x="8360" y="14071"/>
                </a:cubicBezTo>
                <a:cubicBezTo>
                  <a:pt x="8387" y="14071"/>
                  <a:pt x="8410" y="14035"/>
                  <a:pt x="8385" y="14011"/>
                </a:cubicBezTo>
                <a:cubicBezTo>
                  <a:pt x="8365" y="13991"/>
                  <a:pt x="8346" y="13970"/>
                  <a:pt x="8326" y="13950"/>
                </a:cubicBezTo>
                <a:cubicBezTo>
                  <a:pt x="8318" y="13943"/>
                  <a:pt x="8310" y="13939"/>
                  <a:pt x="8302" y="13939"/>
                </a:cubicBezTo>
                <a:close/>
                <a:moveTo>
                  <a:pt x="10705" y="13974"/>
                </a:moveTo>
                <a:cubicBezTo>
                  <a:pt x="10634" y="13974"/>
                  <a:pt x="10634" y="14081"/>
                  <a:pt x="10705" y="14081"/>
                </a:cubicBezTo>
                <a:cubicBezTo>
                  <a:pt x="10773" y="14081"/>
                  <a:pt x="10773" y="13974"/>
                  <a:pt x="10705" y="13974"/>
                </a:cubicBezTo>
                <a:close/>
                <a:moveTo>
                  <a:pt x="18384" y="13972"/>
                </a:moveTo>
                <a:cubicBezTo>
                  <a:pt x="18375" y="13972"/>
                  <a:pt x="18366" y="13975"/>
                  <a:pt x="18357" y="13979"/>
                </a:cubicBezTo>
                <a:cubicBezTo>
                  <a:pt x="18347" y="13984"/>
                  <a:pt x="18337" y="13990"/>
                  <a:pt x="18327" y="13995"/>
                </a:cubicBezTo>
                <a:cubicBezTo>
                  <a:pt x="18301" y="14007"/>
                  <a:pt x="18294" y="14043"/>
                  <a:pt x="18307" y="14068"/>
                </a:cubicBezTo>
                <a:cubicBezTo>
                  <a:pt x="18318" y="14086"/>
                  <a:pt x="18335" y="14094"/>
                  <a:pt x="18353" y="14094"/>
                </a:cubicBezTo>
                <a:cubicBezTo>
                  <a:pt x="18362" y="14094"/>
                  <a:pt x="18372" y="14092"/>
                  <a:pt x="18380" y="14088"/>
                </a:cubicBezTo>
                <a:cubicBezTo>
                  <a:pt x="18391" y="14083"/>
                  <a:pt x="18400" y="14078"/>
                  <a:pt x="18411" y="14072"/>
                </a:cubicBezTo>
                <a:cubicBezTo>
                  <a:pt x="18437" y="14059"/>
                  <a:pt x="18443" y="14023"/>
                  <a:pt x="18431" y="13999"/>
                </a:cubicBezTo>
                <a:cubicBezTo>
                  <a:pt x="18420" y="13982"/>
                  <a:pt x="18403" y="13972"/>
                  <a:pt x="18384" y="13972"/>
                </a:cubicBezTo>
                <a:close/>
                <a:moveTo>
                  <a:pt x="20638" y="14060"/>
                </a:moveTo>
                <a:cubicBezTo>
                  <a:pt x="20615" y="14060"/>
                  <a:pt x="20615" y="14095"/>
                  <a:pt x="20638" y="14095"/>
                </a:cubicBezTo>
                <a:cubicBezTo>
                  <a:pt x="20661" y="14095"/>
                  <a:pt x="20661" y="14060"/>
                  <a:pt x="20638" y="14060"/>
                </a:cubicBezTo>
                <a:close/>
                <a:moveTo>
                  <a:pt x="19377" y="13996"/>
                </a:moveTo>
                <a:cubicBezTo>
                  <a:pt x="19350" y="13996"/>
                  <a:pt x="19325" y="14031"/>
                  <a:pt x="19350" y="14057"/>
                </a:cubicBezTo>
                <a:cubicBezTo>
                  <a:pt x="19362" y="14067"/>
                  <a:pt x="19370" y="14078"/>
                  <a:pt x="19380" y="14086"/>
                </a:cubicBezTo>
                <a:cubicBezTo>
                  <a:pt x="19387" y="14094"/>
                  <a:pt x="19395" y="14097"/>
                  <a:pt x="19403" y="14097"/>
                </a:cubicBezTo>
                <a:cubicBezTo>
                  <a:pt x="19430" y="14097"/>
                  <a:pt x="19453" y="14062"/>
                  <a:pt x="19429" y="14037"/>
                </a:cubicBezTo>
                <a:cubicBezTo>
                  <a:pt x="19420" y="14026"/>
                  <a:pt x="19410" y="14016"/>
                  <a:pt x="19401" y="14006"/>
                </a:cubicBezTo>
                <a:cubicBezTo>
                  <a:pt x="19393" y="13999"/>
                  <a:pt x="19385" y="13996"/>
                  <a:pt x="19377" y="13996"/>
                </a:cubicBezTo>
                <a:close/>
                <a:moveTo>
                  <a:pt x="6305" y="14013"/>
                </a:moveTo>
                <a:cubicBezTo>
                  <a:pt x="6291" y="14013"/>
                  <a:pt x="6276" y="14021"/>
                  <a:pt x="6270" y="14038"/>
                </a:cubicBezTo>
                <a:cubicBezTo>
                  <a:pt x="6265" y="14054"/>
                  <a:pt x="6260" y="14068"/>
                  <a:pt x="6254" y="14082"/>
                </a:cubicBezTo>
                <a:cubicBezTo>
                  <a:pt x="6246" y="14109"/>
                  <a:pt x="6268" y="14126"/>
                  <a:pt x="6290" y="14126"/>
                </a:cubicBezTo>
                <a:cubicBezTo>
                  <a:pt x="6303" y="14126"/>
                  <a:pt x="6317" y="14119"/>
                  <a:pt x="6323" y="14102"/>
                </a:cubicBezTo>
                <a:cubicBezTo>
                  <a:pt x="6328" y="14086"/>
                  <a:pt x="6333" y="14071"/>
                  <a:pt x="6338" y="14058"/>
                </a:cubicBezTo>
                <a:cubicBezTo>
                  <a:pt x="6348" y="14031"/>
                  <a:pt x="6327" y="14013"/>
                  <a:pt x="6305" y="14013"/>
                </a:cubicBezTo>
                <a:close/>
                <a:moveTo>
                  <a:pt x="4956" y="14053"/>
                </a:moveTo>
                <a:cubicBezTo>
                  <a:pt x="4948" y="14053"/>
                  <a:pt x="4940" y="14057"/>
                  <a:pt x="4932" y="14064"/>
                </a:cubicBezTo>
                <a:lnTo>
                  <a:pt x="4917" y="14080"/>
                </a:lnTo>
                <a:cubicBezTo>
                  <a:pt x="4892" y="14105"/>
                  <a:pt x="4916" y="14141"/>
                  <a:pt x="4943" y="14141"/>
                </a:cubicBezTo>
                <a:cubicBezTo>
                  <a:pt x="4951" y="14141"/>
                  <a:pt x="4959" y="14137"/>
                  <a:pt x="4966" y="14130"/>
                </a:cubicBezTo>
                <a:lnTo>
                  <a:pt x="4982" y="14114"/>
                </a:lnTo>
                <a:cubicBezTo>
                  <a:pt x="5007" y="14088"/>
                  <a:pt x="4984" y="14053"/>
                  <a:pt x="4956" y="14053"/>
                </a:cubicBezTo>
                <a:close/>
                <a:moveTo>
                  <a:pt x="7701" y="14011"/>
                </a:moveTo>
                <a:cubicBezTo>
                  <a:pt x="7660" y="14011"/>
                  <a:pt x="7624" y="14065"/>
                  <a:pt x="7660" y="14102"/>
                </a:cubicBezTo>
                <a:cubicBezTo>
                  <a:pt x="7671" y="14112"/>
                  <a:pt x="7679" y="14123"/>
                  <a:pt x="7689" y="14132"/>
                </a:cubicBezTo>
                <a:cubicBezTo>
                  <a:pt x="7699" y="14144"/>
                  <a:pt x="7712" y="14149"/>
                  <a:pt x="7724" y="14149"/>
                </a:cubicBezTo>
                <a:cubicBezTo>
                  <a:pt x="7764" y="14149"/>
                  <a:pt x="7801" y="14095"/>
                  <a:pt x="7765" y="14058"/>
                </a:cubicBezTo>
                <a:cubicBezTo>
                  <a:pt x="7756" y="14048"/>
                  <a:pt x="7746" y="14038"/>
                  <a:pt x="7736" y="14027"/>
                </a:cubicBezTo>
                <a:cubicBezTo>
                  <a:pt x="7725" y="14016"/>
                  <a:pt x="7713" y="14011"/>
                  <a:pt x="7701" y="14011"/>
                </a:cubicBezTo>
                <a:close/>
                <a:moveTo>
                  <a:pt x="270" y="14224"/>
                </a:moveTo>
                <a:cubicBezTo>
                  <a:pt x="257" y="14224"/>
                  <a:pt x="245" y="14242"/>
                  <a:pt x="257" y="14254"/>
                </a:cubicBezTo>
                <a:lnTo>
                  <a:pt x="302" y="14299"/>
                </a:lnTo>
                <a:cubicBezTo>
                  <a:pt x="306" y="14302"/>
                  <a:pt x="310" y="14304"/>
                  <a:pt x="314" y="14304"/>
                </a:cubicBezTo>
                <a:cubicBezTo>
                  <a:pt x="327" y="14304"/>
                  <a:pt x="340" y="14286"/>
                  <a:pt x="327" y="14274"/>
                </a:cubicBezTo>
                <a:lnTo>
                  <a:pt x="282" y="14230"/>
                </a:lnTo>
                <a:cubicBezTo>
                  <a:pt x="278" y="14226"/>
                  <a:pt x="274" y="14224"/>
                  <a:pt x="270" y="14224"/>
                </a:cubicBezTo>
                <a:close/>
              </a:path>
            </a:pathLst>
          </a:custGeom>
          <a:solidFill>
            <a:srgbClr val="FFFFFF">
              <a:alpha val="195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359" name="Google Shape;359;p23"/>
          <p:cNvGrpSpPr/>
          <p:nvPr/>
        </p:nvGrpSpPr>
        <p:grpSpPr>
          <a:xfrm>
            <a:off x="1" y="2749916"/>
            <a:ext cx="7091553" cy="4217883"/>
            <a:chOff x="0" y="2062437"/>
            <a:chExt cx="5318665" cy="3163412"/>
          </a:xfrm>
        </p:grpSpPr>
        <p:sp>
          <p:nvSpPr>
            <p:cNvPr id="360" name="Google Shape;360;p23"/>
            <p:cNvSpPr/>
            <p:nvPr/>
          </p:nvSpPr>
          <p:spPr>
            <a:xfrm>
              <a:off x="7" y="2144783"/>
              <a:ext cx="5079927" cy="2998717"/>
            </a:xfrm>
            <a:custGeom>
              <a:avLst/>
              <a:gdLst/>
              <a:ahLst/>
              <a:cxnLst/>
              <a:rect l="l" t="t" r="r" b="b"/>
              <a:pathLst>
                <a:path w="36088" h="21303" extrusionOk="0">
                  <a:moveTo>
                    <a:pt x="0" y="1"/>
                  </a:moveTo>
                  <a:lnTo>
                    <a:pt x="0" y="21302"/>
                  </a:lnTo>
                  <a:lnTo>
                    <a:pt x="36088" y="21302"/>
                  </a:lnTo>
                  <a:cubicBezTo>
                    <a:pt x="35193" y="19045"/>
                    <a:pt x="31856" y="18367"/>
                    <a:pt x="27040" y="18367"/>
                  </a:cubicBezTo>
                  <a:cubicBezTo>
                    <a:pt x="23903" y="18367"/>
                    <a:pt x="20140" y="18654"/>
                    <a:pt x="16015" y="18980"/>
                  </a:cubicBezTo>
                  <a:cubicBezTo>
                    <a:pt x="15102" y="19052"/>
                    <a:pt x="14247" y="19087"/>
                    <a:pt x="13445" y="19087"/>
                  </a:cubicBezTo>
                  <a:cubicBezTo>
                    <a:pt x="5060" y="19087"/>
                    <a:pt x="2624" y="15183"/>
                    <a:pt x="3461" y="8070"/>
                  </a:cubicBezTo>
                  <a:cubicBezTo>
                    <a:pt x="4379" y="277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1" name="Google Shape;361;p23"/>
            <p:cNvSpPr/>
            <p:nvPr/>
          </p:nvSpPr>
          <p:spPr>
            <a:xfrm>
              <a:off x="0" y="2062437"/>
              <a:ext cx="5318665" cy="3163412"/>
            </a:xfrm>
            <a:custGeom>
              <a:avLst/>
              <a:gdLst/>
              <a:ahLst/>
              <a:cxnLst/>
              <a:rect l="l" t="t" r="r" b="b"/>
              <a:pathLst>
                <a:path w="37784" h="22473" extrusionOk="0">
                  <a:moveTo>
                    <a:pt x="3" y="1"/>
                  </a:moveTo>
                  <a:lnTo>
                    <a:pt x="0" y="70"/>
                  </a:lnTo>
                  <a:cubicBezTo>
                    <a:pt x="13" y="72"/>
                    <a:pt x="1268" y="165"/>
                    <a:pt x="2307" y="1413"/>
                  </a:cubicBezTo>
                  <a:cubicBezTo>
                    <a:pt x="3537" y="2887"/>
                    <a:pt x="3967" y="5280"/>
                    <a:pt x="3588" y="8526"/>
                  </a:cubicBezTo>
                  <a:cubicBezTo>
                    <a:pt x="3097" y="12719"/>
                    <a:pt x="3731" y="15661"/>
                    <a:pt x="5523" y="17522"/>
                  </a:cubicBezTo>
                  <a:cubicBezTo>
                    <a:pt x="7228" y="19291"/>
                    <a:pt x="10041" y="20162"/>
                    <a:pt x="14079" y="20162"/>
                  </a:cubicBezTo>
                  <a:cubicBezTo>
                    <a:pt x="14918" y="20162"/>
                    <a:pt x="15810" y="20125"/>
                    <a:pt x="16756" y="20050"/>
                  </a:cubicBezTo>
                  <a:cubicBezTo>
                    <a:pt x="20755" y="19731"/>
                    <a:pt x="24863" y="19405"/>
                    <a:pt x="28290" y="19405"/>
                  </a:cubicBezTo>
                  <a:cubicBezTo>
                    <a:pt x="29167" y="19405"/>
                    <a:pt x="29999" y="19426"/>
                    <a:pt x="30773" y="19475"/>
                  </a:cubicBezTo>
                  <a:cubicBezTo>
                    <a:pt x="34805" y="19726"/>
                    <a:pt x="37013" y="20678"/>
                    <a:pt x="37720" y="22473"/>
                  </a:cubicBezTo>
                  <a:lnTo>
                    <a:pt x="37784" y="22447"/>
                  </a:lnTo>
                  <a:cubicBezTo>
                    <a:pt x="37065" y="20624"/>
                    <a:pt x="34839" y="19658"/>
                    <a:pt x="30776" y="19406"/>
                  </a:cubicBezTo>
                  <a:cubicBezTo>
                    <a:pt x="30000" y="19357"/>
                    <a:pt x="29165" y="19336"/>
                    <a:pt x="28286" y="19336"/>
                  </a:cubicBezTo>
                  <a:cubicBezTo>
                    <a:pt x="24857" y="19336"/>
                    <a:pt x="20749" y="19662"/>
                    <a:pt x="16749" y="19980"/>
                  </a:cubicBezTo>
                  <a:cubicBezTo>
                    <a:pt x="15803" y="20055"/>
                    <a:pt x="14911" y="20092"/>
                    <a:pt x="14073" y="20092"/>
                  </a:cubicBezTo>
                  <a:cubicBezTo>
                    <a:pt x="10058" y="20092"/>
                    <a:pt x="7264" y="19229"/>
                    <a:pt x="5573" y="17474"/>
                  </a:cubicBezTo>
                  <a:cubicBezTo>
                    <a:pt x="3794" y="15628"/>
                    <a:pt x="3169" y="12704"/>
                    <a:pt x="3656" y="8534"/>
                  </a:cubicBezTo>
                  <a:cubicBezTo>
                    <a:pt x="4036" y="5268"/>
                    <a:pt x="3601" y="2856"/>
                    <a:pt x="2358" y="1367"/>
                  </a:cubicBezTo>
                  <a:cubicBezTo>
                    <a:pt x="1299" y="98"/>
                    <a:pt x="17" y="2"/>
                    <a:pt x="3" y="1"/>
                  </a:cubicBez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362" name="Google Shape;362;p23"/>
          <p:cNvGrpSpPr/>
          <p:nvPr/>
        </p:nvGrpSpPr>
        <p:grpSpPr>
          <a:xfrm rot="-5400000">
            <a:off x="1241041" y="-1240184"/>
            <a:ext cx="1910376" cy="4392459"/>
            <a:chOff x="7227671" y="11"/>
            <a:chExt cx="1915484" cy="4404203"/>
          </a:xfrm>
        </p:grpSpPr>
        <p:sp>
          <p:nvSpPr>
            <p:cNvPr id="363" name="Google Shape;363;p23"/>
            <p:cNvSpPr/>
            <p:nvPr/>
          </p:nvSpPr>
          <p:spPr>
            <a:xfrm>
              <a:off x="7471853" y="422"/>
              <a:ext cx="1671303" cy="4112309"/>
            </a:xfrm>
            <a:custGeom>
              <a:avLst/>
              <a:gdLst/>
              <a:ahLst/>
              <a:cxnLst/>
              <a:rect l="l" t="t" r="r" b="b"/>
              <a:pathLst>
                <a:path w="11873" h="29214" extrusionOk="0">
                  <a:moveTo>
                    <a:pt x="274" y="1"/>
                  </a:moveTo>
                  <a:cubicBezTo>
                    <a:pt x="274" y="1"/>
                    <a:pt x="0" y="2214"/>
                    <a:pt x="4493" y="2489"/>
                  </a:cubicBezTo>
                  <a:cubicBezTo>
                    <a:pt x="8986" y="2764"/>
                    <a:pt x="11277" y="8349"/>
                    <a:pt x="9170" y="14175"/>
                  </a:cubicBezTo>
                  <a:cubicBezTo>
                    <a:pt x="7061" y="20000"/>
                    <a:pt x="7882" y="28800"/>
                    <a:pt x="11872" y="29213"/>
                  </a:cubicBezTo>
                  <a:lnTo>
                    <a:pt x="11872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4" name="Google Shape;364;p23"/>
            <p:cNvSpPr/>
            <p:nvPr/>
          </p:nvSpPr>
          <p:spPr>
            <a:xfrm>
              <a:off x="7227671" y="11"/>
              <a:ext cx="1909654" cy="4404203"/>
            </a:xfrm>
            <a:custGeom>
              <a:avLst/>
              <a:gdLst/>
              <a:ahLst/>
              <a:cxnLst/>
              <a:rect l="l" t="t" r="r" b="b"/>
              <a:pathLst>
                <a:path w="12890" h="29728" extrusionOk="0">
                  <a:moveTo>
                    <a:pt x="66" y="1"/>
                  </a:moveTo>
                  <a:lnTo>
                    <a:pt x="66" y="1"/>
                  </a:lnTo>
                  <a:cubicBezTo>
                    <a:pt x="63" y="22"/>
                    <a:pt x="0" y="535"/>
                    <a:pt x="472" y="1107"/>
                  </a:cubicBezTo>
                  <a:cubicBezTo>
                    <a:pt x="953" y="1690"/>
                    <a:pt x="2086" y="2417"/>
                    <a:pt x="4747" y="2568"/>
                  </a:cubicBezTo>
                  <a:cubicBezTo>
                    <a:pt x="6719" y="2679"/>
                    <a:pt x="8402" y="3670"/>
                    <a:pt x="9486" y="5361"/>
                  </a:cubicBezTo>
                  <a:cubicBezTo>
                    <a:pt x="11012" y="7744"/>
                    <a:pt x="11157" y="11122"/>
                    <a:pt x="9871" y="14397"/>
                  </a:cubicBezTo>
                  <a:cubicBezTo>
                    <a:pt x="9040" y="16514"/>
                    <a:pt x="8598" y="19060"/>
                    <a:pt x="8627" y="21565"/>
                  </a:cubicBezTo>
                  <a:cubicBezTo>
                    <a:pt x="8656" y="24097"/>
                    <a:pt x="9168" y="26301"/>
                    <a:pt x="10069" y="27767"/>
                  </a:cubicBezTo>
                  <a:cubicBezTo>
                    <a:pt x="10801" y="28959"/>
                    <a:pt x="11747" y="29618"/>
                    <a:pt x="12879" y="29727"/>
                  </a:cubicBezTo>
                  <a:lnTo>
                    <a:pt x="12890" y="29659"/>
                  </a:lnTo>
                  <a:cubicBezTo>
                    <a:pt x="11780" y="29553"/>
                    <a:pt x="10852" y="28905"/>
                    <a:pt x="10131" y="27732"/>
                  </a:cubicBezTo>
                  <a:cubicBezTo>
                    <a:pt x="9238" y="26275"/>
                    <a:pt x="8730" y="24086"/>
                    <a:pt x="8699" y="21565"/>
                  </a:cubicBezTo>
                  <a:cubicBezTo>
                    <a:pt x="8669" y="19069"/>
                    <a:pt x="9109" y="16533"/>
                    <a:pt x="9938" y="14423"/>
                  </a:cubicBezTo>
                  <a:cubicBezTo>
                    <a:pt x="11231" y="11127"/>
                    <a:pt x="11087" y="7727"/>
                    <a:pt x="9547" y="5324"/>
                  </a:cubicBezTo>
                  <a:cubicBezTo>
                    <a:pt x="8450" y="3615"/>
                    <a:pt x="6748" y="2611"/>
                    <a:pt x="4752" y="2499"/>
                  </a:cubicBezTo>
                  <a:cubicBezTo>
                    <a:pt x="2119" y="2349"/>
                    <a:pt x="1002" y="1637"/>
                    <a:pt x="528" y="1065"/>
                  </a:cubicBezTo>
                  <a:cubicBezTo>
                    <a:pt x="74" y="517"/>
                    <a:pt x="133" y="14"/>
                    <a:pt x="135" y="9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365" name="Google Shape;365;p23"/>
          <p:cNvSpPr/>
          <p:nvPr/>
        </p:nvSpPr>
        <p:spPr>
          <a:xfrm>
            <a:off x="9700333" y="1"/>
            <a:ext cx="2491683" cy="3189508"/>
          </a:xfrm>
          <a:custGeom>
            <a:avLst/>
            <a:gdLst/>
            <a:ahLst/>
            <a:cxnLst/>
            <a:rect l="l" t="t" r="r" b="b"/>
            <a:pathLst>
              <a:path w="13040" h="16692" extrusionOk="0">
                <a:moveTo>
                  <a:pt x="7" y="0"/>
                </a:moveTo>
                <a:lnTo>
                  <a:pt x="0" y="5"/>
                </a:lnTo>
                <a:cubicBezTo>
                  <a:pt x="5" y="11"/>
                  <a:pt x="463" y="666"/>
                  <a:pt x="1444" y="1238"/>
                </a:cubicBezTo>
                <a:cubicBezTo>
                  <a:pt x="2020" y="1573"/>
                  <a:pt x="2661" y="1817"/>
                  <a:pt x="3351" y="1958"/>
                </a:cubicBezTo>
                <a:cubicBezTo>
                  <a:pt x="3835" y="2059"/>
                  <a:pt x="4344" y="2109"/>
                  <a:pt x="4873" y="2109"/>
                </a:cubicBezTo>
                <a:cubicBezTo>
                  <a:pt x="5283" y="2109"/>
                  <a:pt x="5706" y="2079"/>
                  <a:pt x="6138" y="2018"/>
                </a:cubicBezTo>
                <a:cubicBezTo>
                  <a:pt x="6663" y="1945"/>
                  <a:pt x="7150" y="1909"/>
                  <a:pt x="7597" y="1909"/>
                </a:cubicBezTo>
                <a:cubicBezTo>
                  <a:pt x="9040" y="1909"/>
                  <a:pt x="10080" y="2286"/>
                  <a:pt x="10701" y="3036"/>
                </a:cubicBezTo>
                <a:cubicBezTo>
                  <a:pt x="11113" y="3536"/>
                  <a:pt x="11334" y="4202"/>
                  <a:pt x="11356" y="5019"/>
                </a:cubicBezTo>
                <a:cubicBezTo>
                  <a:pt x="11380" y="5861"/>
                  <a:pt x="11193" y="6872"/>
                  <a:pt x="10801" y="8026"/>
                </a:cubicBezTo>
                <a:cubicBezTo>
                  <a:pt x="10380" y="9270"/>
                  <a:pt x="10107" y="10305"/>
                  <a:pt x="9963" y="11194"/>
                </a:cubicBezTo>
                <a:cubicBezTo>
                  <a:pt x="9809" y="12158"/>
                  <a:pt x="9806" y="12963"/>
                  <a:pt x="9955" y="13655"/>
                </a:cubicBezTo>
                <a:cubicBezTo>
                  <a:pt x="10109" y="14378"/>
                  <a:pt x="10427" y="14971"/>
                  <a:pt x="10927" y="15468"/>
                </a:cubicBezTo>
                <a:cubicBezTo>
                  <a:pt x="11436" y="15976"/>
                  <a:pt x="12126" y="16375"/>
                  <a:pt x="13037" y="16692"/>
                </a:cubicBezTo>
                <a:lnTo>
                  <a:pt x="13040" y="16682"/>
                </a:lnTo>
                <a:cubicBezTo>
                  <a:pt x="11249" y="16061"/>
                  <a:pt x="10272" y="15097"/>
                  <a:pt x="9962" y="13652"/>
                </a:cubicBezTo>
                <a:cubicBezTo>
                  <a:pt x="9678" y="12326"/>
                  <a:pt x="9940" y="10593"/>
                  <a:pt x="10809" y="8028"/>
                </a:cubicBezTo>
                <a:cubicBezTo>
                  <a:pt x="11201" y="6873"/>
                  <a:pt x="11388" y="5861"/>
                  <a:pt x="11365" y="5018"/>
                </a:cubicBezTo>
                <a:cubicBezTo>
                  <a:pt x="11343" y="4200"/>
                  <a:pt x="11121" y="3531"/>
                  <a:pt x="10707" y="3031"/>
                </a:cubicBezTo>
                <a:cubicBezTo>
                  <a:pt x="10299" y="2539"/>
                  <a:pt x="9701" y="2201"/>
                  <a:pt x="8928" y="2033"/>
                </a:cubicBezTo>
                <a:cubicBezTo>
                  <a:pt x="8530" y="1946"/>
                  <a:pt x="8083" y="1902"/>
                  <a:pt x="7591" y="1902"/>
                </a:cubicBezTo>
                <a:cubicBezTo>
                  <a:pt x="7143" y="1902"/>
                  <a:pt x="6657" y="1938"/>
                  <a:pt x="6137" y="2011"/>
                </a:cubicBezTo>
                <a:cubicBezTo>
                  <a:pt x="5693" y="2073"/>
                  <a:pt x="5276" y="2100"/>
                  <a:pt x="4886" y="2100"/>
                </a:cubicBezTo>
                <a:cubicBezTo>
                  <a:pt x="3311" y="2100"/>
                  <a:pt x="2173" y="1655"/>
                  <a:pt x="1447" y="1231"/>
                </a:cubicBezTo>
                <a:cubicBezTo>
                  <a:pt x="469" y="660"/>
                  <a:pt x="11" y="7"/>
                  <a:pt x="7" y="0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366" name="Google Shape;366;p23"/>
          <p:cNvSpPr txBox="1">
            <a:spLocks noGrp="1"/>
          </p:cNvSpPr>
          <p:nvPr>
            <p:ph type="ctrTitle"/>
          </p:nvPr>
        </p:nvSpPr>
        <p:spPr>
          <a:xfrm>
            <a:off x="1746933" y="791500"/>
            <a:ext cx="4684800" cy="133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367" name="Google Shape;367;p23"/>
          <p:cNvSpPr txBox="1">
            <a:spLocks noGrp="1"/>
          </p:cNvSpPr>
          <p:nvPr>
            <p:ph type="subTitle" idx="1"/>
          </p:nvPr>
        </p:nvSpPr>
        <p:spPr>
          <a:xfrm>
            <a:off x="1747033" y="2069533"/>
            <a:ext cx="4684800" cy="133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368" name="Google Shape;368;p23"/>
          <p:cNvSpPr txBox="1"/>
          <p:nvPr/>
        </p:nvSpPr>
        <p:spPr>
          <a:xfrm>
            <a:off x="1746933" y="4662567"/>
            <a:ext cx="4684800" cy="8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333" b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CREDITS:</a:t>
            </a:r>
            <a:r>
              <a:rPr lang="en" sz="1333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This presentation template was created by </a:t>
            </a:r>
            <a:r>
              <a:rPr lang="en" sz="1333" b="1" u="sng">
                <a:solidFill>
                  <a:schemeClr val="hlink"/>
                </a:solidFill>
                <a:latin typeface="Open Sans"/>
                <a:ea typeface="Open Sans"/>
                <a:cs typeface="Open Sans"/>
                <a:sym typeface="Open Sans"/>
                <a:hlinkClick r:id="rId2"/>
              </a:rPr>
              <a:t>Slidesgo</a:t>
            </a:r>
            <a:r>
              <a:rPr lang="en" sz="1333" b="1" u="sng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,</a:t>
            </a:r>
            <a:r>
              <a:rPr lang="en" sz="1333" b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" sz="1333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and includes icons by </a:t>
            </a:r>
            <a:r>
              <a:rPr lang="en" sz="1333" b="1" u="sng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333" b="1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n" sz="1333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and infographics &amp; images by </a:t>
            </a:r>
            <a:r>
              <a:rPr lang="en" sz="1333" b="1" u="sng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333" b="1" u="sng">
              <a:solidFill>
                <a:schemeClr val="dk1"/>
              </a:solidFill>
              <a:highlight>
                <a:srgbClr val="DFDEFC"/>
              </a:highlight>
              <a:latin typeface="Open Sans"/>
              <a:ea typeface="Open Sans"/>
              <a:cs typeface="Open Sans"/>
              <a:sym typeface="Open Sans"/>
            </a:endParaRPr>
          </a:p>
        </p:txBody>
      </p:sp>
      <p:grpSp>
        <p:nvGrpSpPr>
          <p:cNvPr id="369" name="Google Shape;369;p23"/>
          <p:cNvGrpSpPr/>
          <p:nvPr/>
        </p:nvGrpSpPr>
        <p:grpSpPr>
          <a:xfrm rot="3730606">
            <a:off x="10401407" y="6094370"/>
            <a:ext cx="260404" cy="260385"/>
            <a:chOff x="1305050" y="4077300"/>
            <a:chExt cx="148900" cy="148900"/>
          </a:xfrm>
        </p:grpSpPr>
        <p:sp>
          <p:nvSpPr>
            <p:cNvPr id="370" name="Google Shape;370;p23"/>
            <p:cNvSpPr/>
            <p:nvPr/>
          </p:nvSpPr>
          <p:spPr>
            <a:xfrm>
              <a:off x="1366200" y="4077300"/>
              <a:ext cx="26600" cy="148900"/>
            </a:xfrm>
            <a:custGeom>
              <a:avLst/>
              <a:gdLst/>
              <a:ahLst/>
              <a:cxnLst/>
              <a:rect l="l" t="t" r="r" b="b"/>
              <a:pathLst>
                <a:path w="1064" h="5956" extrusionOk="0">
                  <a:moveTo>
                    <a:pt x="531" y="0"/>
                  </a:moveTo>
                  <a:cubicBezTo>
                    <a:pt x="238" y="0"/>
                    <a:pt x="0" y="1334"/>
                    <a:pt x="0" y="2978"/>
                  </a:cubicBezTo>
                  <a:cubicBezTo>
                    <a:pt x="0" y="4622"/>
                    <a:pt x="238" y="5956"/>
                    <a:pt x="531" y="5956"/>
                  </a:cubicBezTo>
                  <a:cubicBezTo>
                    <a:pt x="825" y="5956"/>
                    <a:pt x="1064" y="4622"/>
                    <a:pt x="1064" y="2978"/>
                  </a:cubicBezTo>
                  <a:cubicBezTo>
                    <a:pt x="1064" y="1334"/>
                    <a:pt x="825" y="0"/>
                    <a:pt x="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1" name="Google Shape;371;p23"/>
            <p:cNvSpPr/>
            <p:nvPr/>
          </p:nvSpPr>
          <p:spPr>
            <a:xfrm>
              <a:off x="1305050" y="4138450"/>
              <a:ext cx="148900" cy="26600"/>
            </a:xfrm>
            <a:custGeom>
              <a:avLst/>
              <a:gdLst/>
              <a:ahLst/>
              <a:cxnLst/>
              <a:rect l="l" t="t" r="r" b="b"/>
              <a:pathLst>
                <a:path w="5956" h="1064" extrusionOk="0">
                  <a:moveTo>
                    <a:pt x="2977" y="1"/>
                  </a:moveTo>
                  <a:cubicBezTo>
                    <a:pt x="1333" y="1"/>
                    <a:pt x="0" y="239"/>
                    <a:pt x="0" y="533"/>
                  </a:cubicBezTo>
                  <a:cubicBezTo>
                    <a:pt x="0" y="826"/>
                    <a:pt x="1333" y="1064"/>
                    <a:pt x="2977" y="1064"/>
                  </a:cubicBezTo>
                  <a:cubicBezTo>
                    <a:pt x="4622" y="1064"/>
                    <a:pt x="5956" y="827"/>
                    <a:pt x="5956" y="533"/>
                  </a:cubicBezTo>
                  <a:cubicBezTo>
                    <a:pt x="5956" y="239"/>
                    <a:pt x="4622" y="1"/>
                    <a:pt x="29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  <p:extLst>
      <p:ext uri="{BB962C8B-B14F-4D97-AF65-F5344CB8AC3E}">
        <p14:creationId xmlns:p14="http://schemas.microsoft.com/office/powerpoint/2010/main" val="1447984709"/>
      </p:ext>
    </p:extLst>
  </p:cSld>
  <p:clrMapOvr>
    <a:masterClrMapping/>
  </p:clrMapOvr>
  <p:hf hdr="0" ftr="0" dt="0"/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" name="Google Shape;373;p24"/>
          <p:cNvSpPr/>
          <p:nvPr/>
        </p:nvSpPr>
        <p:spPr>
          <a:xfrm>
            <a:off x="99510" y="0"/>
            <a:ext cx="11993004" cy="6858008"/>
          </a:xfrm>
          <a:custGeom>
            <a:avLst/>
            <a:gdLst/>
            <a:ahLst/>
            <a:cxnLst/>
            <a:rect l="l" t="t" r="r" b="b"/>
            <a:pathLst>
              <a:path w="25016" h="14305" extrusionOk="0">
                <a:moveTo>
                  <a:pt x="9513" y="0"/>
                </a:moveTo>
                <a:cubicBezTo>
                  <a:pt x="9468" y="0"/>
                  <a:pt x="9468" y="71"/>
                  <a:pt x="9513" y="71"/>
                </a:cubicBezTo>
                <a:lnTo>
                  <a:pt x="9529" y="71"/>
                </a:lnTo>
                <a:cubicBezTo>
                  <a:pt x="9575" y="71"/>
                  <a:pt x="9575" y="0"/>
                  <a:pt x="9529" y="0"/>
                </a:cubicBezTo>
                <a:close/>
                <a:moveTo>
                  <a:pt x="16079" y="1"/>
                </a:moveTo>
                <a:cubicBezTo>
                  <a:pt x="16033" y="1"/>
                  <a:pt x="16033" y="72"/>
                  <a:pt x="16079" y="72"/>
                </a:cubicBezTo>
                <a:cubicBezTo>
                  <a:pt x="16125" y="72"/>
                  <a:pt x="16125" y="1"/>
                  <a:pt x="16079" y="1"/>
                </a:cubicBezTo>
                <a:close/>
                <a:moveTo>
                  <a:pt x="11106" y="7"/>
                </a:moveTo>
                <a:cubicBezTo>
                  <a:pt x="11094" y="7"/>
                  <a:pt x="11082" y="20"/>
                  <a:pt x="11089" y="35"/>
                </a:cubicBezTo>
                <a:cubicBezTo>
                  <a:pt x="11094" y="45"/>
                  <a:pt x="11100" y="56"/>
                  <a:pt x="11105" y="64"/>
                </a:cubicBezTo>
                <a:cubicBezTo>
                  <a:pt x="11108" y="71"/>
                  <a:pt x="11113" y="73"/>
                  <a:pt x="11119" y="73"/>
                </a:cubicBezTo>
                <a:cubicBezTo>
                  <a:pt x="11130" y="73"/>
                  <a:pt x="11142" y="60"/>
                  <a:pt x="11135" y="46"/>
                </a:cubicBezTo>
                <a:cubicBezTo>
                  <a:pt x="11130" y="36"/>
                  <a:pt x="11125" y="26"/>
                  <a:pt x="11119" y="16"/>
                </a:cubicBezTo>
                <a:cubicBezTo>
                  <a:pt x="11116" y="9"/>
                  <a:pt x="11111" y="7"/>
                  <a:pt x="11106" y="7"/>
                </a:cubicBezTo>
                <a:close/>
                <a:moveTo>
                  <a:pt x="15523" y="15"/>
                </a:moveTo>
                <a:cubicBezTo>
                  <a:pt x="15476" y="15"/>
                  <a:pt x="15476" y="85"/>
                  <a:pt x="15523" y="85"/>
                </a:cubicBezTo>
                <a:cubicBezTo>
                  <a:pt x="15523" y="85"/>
                  <a:pt x="15524" y="85"/>
                  <a:pt x="15524" y="85"/>
                </a:cubicBezTo>
                <a:cubicBezTo>
                  <a:pt x="15568" y="85"/>
                  <a:pt x="15567" y="16"/>
                  <a:pt x="15523" y="15"/>
                </a:cubicBezTo>
                <a:close/>
                <a:moveTo>
                  <a:pt x="17236" y="21"/>
                </a:moveTo>
                <a:cubicBezTo>
                  <a:pt x="17228" y="21"/>
                  <a:pt x="17220" y="24"/>
                  <a:pt x="17212" y="31"/>
                </a:cubicBezTo>
                <a:lnTo>
                  <a:pt x="17197" y="47"/>
                </a:lnTo>
                <a:cubicBezTo>
                  <a:pt x="17171" y="72"/>
                  <a:pt x="17196" y="107"/>
                  <a:pt x="17224" y="107"/>
                </a:cubicBezTo>
                <a:cubicBezTo>
                  <a:pt x="17231" y="107"/>
                  <a:pt x="17240" y="104"/>
                  <a:pt x="17247" y="97"/>
                </a:cubicBezTo>
                <a:lnTo>
                  <a:pt x="17263" y="82"/>
                </a:lnTo>
                <a:cubicBezTo>
                  <a:pt x="17288" y="56"/>
                  <a:pt x="17263" y="21"/>
                  <a:pt x="17236" y="21"/>
                </a:cubicBezTo>
                <a:close/>
                <a:moveTo>
                  <a:pt x="2352" y="74"/>
                </a:moveTo>
                <a:cubicBezTo>
                  <a:pt x="2343" y="74"/>
                  <a:pt x="2334" y="79"/>
                  <a:pt x="2334" y="90"/>
                </a:cubicBezTo>
                <a:lnTo>
                  <a:pt x="2334" y="106"/>
                </a:lnTo>
                <a:cubicBezTo>
                  <a:pt x="2334" y="118"/>
                  <a:pt x="2343" y="124"/>
                  <a:pt x="2352" y="124"/>
                </a:cubicBezTo>
                <a:cubicBezTo>
                  <a:pt x="2361" y="124"/>
                  <a:pt x="2370" y="118"/>
                  <a:pt x="2370" y="106"/>
                </a:cubicBezTo>
                <a:lnTo>
                  <a:pt x="2370" y="90"/>
                </a:lnTo>
                <a:cubicBezTo>
                  <a:pt x="2370" y="79"/>
                  <a:pt x="2361" y="74"/>
                  <a:pt x="2352" y="74"/>
                </a:cubicBezTo>
                <a:close/>
                <a:moveTo>
                  <a:pt x="20450" y="44"/>
                </a:moveTo>
                <a:cubicBezTo>
                  <a:pt x="20433" y="44"/>
                  <a:pt x="20415" y="56"/>
                  <a:pt x="20415" y="79"/>
                </a:cubicBezTo>
                <a:lnTo>
                  <a:pt x="20415" y="94"/>
                </a:lnTo>
                <a:cubicBezTo>
                  <a:pt x="20415" y="117"/>
                  <a:pt x="20432" y="129"/>
                  <a:pt x="20450" y="129"/>
                </a:cubicBezTo>
                <a:cubicBezTo>
                  <a:pt x="20467" y="129"/>
                  <a:pt x="20485" y="117"/>
                  <a:pt x="20485" y="94"/>
                </a:cubicBezTo>
                <a:lnTo>
                  <a:pt x="20485" y="79"/>
                </a:lnTo>
                <a:cubicBezTo>
                  <a:pt x="20485" y="56"/>
                  <a:pt x="20468" y="44"/>
                  <a:pt x="20450" y="44"/>
                </a:cubicBezTo>
                <a:close/>
                <a:moveTo>
                  <a:pt x="17100" y="68"/>
                </a:moveTo>
                <a:cubicBezTo>
                  <a:pt x="17087" y="68"/>
                  <a:pt x="17075" y="86"/>
                  <a:pt x="17087" y="98"/>
                </a:cubicBezTo>
                <a:lnTo>
                  <a:pt x="17117" y="129"/>
                </a:lnTo>
                <a:cubicBezTo>
                  <a:pt x="17120" y="132"/>
                  <a:pt x="17124" y="134"/>
                  <a:pt x="17128" y="134"/>
                </a:cubicBezTo>
                <a:cubicBezTo>
                  <a:pt x="17142" y="134"/>
                  <a:pt x="17154" y="116"/>
                  <a:pt x="17142" y="104"/>
                </a:cubicBezTo>
                <a:lnTo>
                  <a:pt x="17112" y="73"/>
                </a:lnTo>
                <a:cubicBezTo>
                  <a:pt x="17108" y="69"/>
                  <a:pt x="17104" y="68"/>
                  <a:pt x="17100" y="68"/>
                </a:cubicBezTo>
                <a:close/>
                <a:moveTo>
                  <a:pt x="9753" y="76"/>
                </a:moveTo>
                <a:cubicBezTo>
                  <a:pt x="9708" y="76"/>
                  <a:pt x="9708" y="147"/>
                  <a:pt x="9753" y="147"/>
                </a:cubicBezTo>
                <a:lnTo>
                  <a:pt x="9769" y="147"/>
                </a:lnTo>
                <a:cubicBezTo>
                  <a:pt x="9815" y="147"/>
                  <a:pt x="9815" y="76"/>
                  <a:pt x="9769" y="76"/>
                </a:cubicBezTo>
                <a:close/>
                <a:moveTo>
                  <a:pt x="8154" y="60"/>
                </a:moveTo>
                <a:cubicBezTo>
                  <a:pt x="8150" y="60"/>
                  <a:pt x="8146" y="60"/>
                  <a:pt x="8142" y="62"/>
                </a:cubicBezTo>
                <a:cubicBezTo>
                  <a:pt x="8126" y="67"/>
                  <a:pt x="8112" y="72"/>
                  <a:pt x="8097" y="78"/>
                </a:cubicBezTo>
                <a:cubicBezTo>
                  <a:pt x="8058" y="91"/>
                  <a:pt x="8069" y="148"/>
                  <a:pt x="8104" y="148"/>
                </a:cubicBezTo>
                <a:cubicBezTo>
                  <a:pt x="8108" y="148"/>
                  <a:pt x="8112" y="147"/>
                  <a:pt x="8116" y="146"/>
                </a:cubicBezTo>
                <a:cubicBezTo>
                  <a:pt x="8132" y="140"/>
                  <a:pt x="8145" y="135"/>
                  <a:pt x="8160" y="130"/>
                </a:cubicBezTo>
                <a:cubicBezTo>
                  <a:pt x="8201" y="117"/>
                  <a:pt x="8189" y="60"/>
                  <a:pt x="8154" y="60"/>
                </a:cubicBezTo>
                <a:close/>
                <a:moveTo>
                  <a:pt x="17384" y="110"/>
                </a:moveTo>
                <a:cubicBezTo>
                  <a:pt x="17376" y="110"/>
                  <a:pt x="17367" y="113"/>
                  <a:pt x="17360" y="120"/>
                </a:cubicBezTo>
                <a:lnTo>
                  <a:pt x="17345" y="136"/>
                </a:lnTo>
                <a:cubicBezTo>
                  <a:pt x="17319" y="161"/>
                  <a:pt x="17344" y="197"/>
                  <a:pt x="17371" y="197"/>
                </a:cubicBezTo>
                <a:cubicBezTo>
                  <a:pt x="17379" y="197"/>
                  <a:pt x="17387" y="194"/>
                  <a:pt x="17395" y="186"/>
                </a:cubicBezTo>
                <a:lnTo>
                  <a:pt x="17410" y="171"/>
                </a:lnTo>
                <a:cubicBezTo>
                  <a:pt x="17435" y="145"/>
                  <a:pt x="17411" y="110"/>
                  <a:pt x="17384" y="110"/>
                </a:cubicBezTo>
                <a:close/>
                <a:moveTo>
                  <a:pt x="5268" y="93"/>
                </a:moveTo>
                <a:cubicBezTo>
                  <a:pt x="5255" y="93"/>
                  <a:pt x="5243" y="100"/>
                  <a:pt x="5236" y="111"/>
                </a:cubicBezTo>
                <a:cubicBezTo>
                  <a:pt x="5226" y="129"/>
                  <a:pt x="5233" y="148"/>
                  <a:pt x="5249" y="160"/>
                </a:cubicBezTo>
                <a:cubicBezTo>
                  <a:pt x="5269" y="176"/>
                  <a:pt x="5289" y="190"/>
                  <a:pt x="5309" y="204"/>
                </a:cubicBezTo>
                <a:cubicBezTo>
                  <a:pt x="5315" y="208"/>
                  <a:pt x="5320" y="210"/>
                  <a:pt x="5326" y="210"/>
                </a:cubicBezTo>
                <a:cubicBezTo>
                  <a:pt x="5339" y="210"/>
                  <a:pt x="5351" y="202"/>
                  <a:pt x="5358" y="192"/>
                </a:cubicBezTo>
                <a:cubicBezTo>
                  <a:pt x="5368" y="173"/>
                  <a:pt x="5361" y="155"/>
                  <a:pt x="5345" y="142"/>
                </a:cubicBezTo>
                <a:cubicBezTo>
                  <a:pt x="5325" y="127"/>
                  <a:pt x="5305" y="113"/>
                  <a:pt x="5284" y="98"/>
                </a:cubicBezTo>
                <a:cubicBezTo>
                  <a:pt x="5279" y="95"/>
                  <a:pt x="5273" y="93"/>
                  <a:pt x="5268" y="93"/>
                </a:cubicBezTo>
                <a:close/>
                <a:moveTo>
                  <a:pt x="6843" y="158"/>
                </a:moveTo>
                <a:cubicBezTo>
                  <a:pt x="6797" y="158"/>
                  <a:pt x="6797" y="229"/>
                  <a:pt x="6843" y="229"/>
                </a:cubicBezTo>
                <a:lnTo>
                  <a:pt x="6873" y="229"/>
                </a:lnTo>
                <a:cubicBezTo>
                  <a:pt x="6919" y="229"/>
                  <a:pt x="6919" y="158"/>
                  <a:pt x="6873" y="158"/>
                </a:cubicBezTo>
                <a:close/>
                <a:moveTo>
                  <a:pt x="18947" y="153"/>
                </a:moveTo>
                <a:cubicBezTo>
                  <a:pt x="18942" y="153"/>
                  <a:pt x="18937" y="154"/>
                  <a:pt x="18932" y="156"/>
                </a:cubicBezTo>
                <a:cubicBezTo>
                  <a:pt x="18918" y="161"/>
                  <a:pt x="18902" y="167"/>
                  <a:pt x="18887" y="172"/>
                </a:cubicBezTo>
                <a:cubicBezTo>
                  <a:pt x="18860" y="181"/>
                  <a:pt x="18843" y="208"/>
                  <a:pt x="18851" y="237"/>
                </a:cubicBezTo>
                <a:cubicBezTo>
                  <a:pt x="18858" y="258"/>
                  <a:pt x="18879" y="276"/>
                  <a:pt x="18901" y="276"/>
                </a:cubicBezTo>
                <a:cubicBezTo>
                  <a:pt x="18906" y="276"/>
                  <a:pt x="18912" y="275"/>
                  <a:pt x="18917" y="273"/>
                </a:cubicBezTo>
                <a:cubicBezTo>
                  <a:pt x="18931" y="268"/>
                  <a:pt x="18946" y="263"/>
                  <a:pt x="18961" y="258"/>
                </a:cubicBezTo>
                <a:cubicBezTo>
                  <a:pt x="18988" y="249"/>
                  <a:pt x="19006" y="221"/>
                  <a:pt x="18997" y="193"/>
                </a:cubicBezTo>
                <a:cubicBezTo>
                  <a:pt x="18991" y="171"/>
                  <a:pt x="18970" y="153"/>
                  <a:pt x="18947" y="153"/>
                </a:cubicBezTo>
                <a:close/>
                <a:moveTo>
                  <a:pt x="22974" y="81"/>
                </a:moveTo>
                <a:cubicBezTo>
                  <a:pt x="22966" y="81"/>
                  <a:pt x="22957" y="84"/>
                  <a:pt x="22950" y="92"/>
                </a:cubicBezTo>
                <a:cubicBezTo>
                  <a:pt x="22909" y="135"/>
                  <a:pt x="22867" y="179"/>
                  <a:pt x="22826" y="224"/>
                </a:cubicBezTo>
                <a:cubicBezTo>
                  <a:pt x="22802" y="249"/>
                  <a:pt x="22826" y="285"/>
                  <a:pt x="22853" y="285"/>
                </a:cubicBezTo>
                <a:cubicBezTo>
                  <a:pt x="22861" y="285"/>
                  <a:pt x="22869" y="282"/>
                  <a:pt x="22877" y="273"/>
                </a:cubicBezTo>
                <a:cubicBezTo>
                  <a:pt x="22916" y="230"/>
                  <a:pt x="22958" y="186"/>
                  <a:pt x="22999" y="141"/>
                </a:cubicBezTo>
                <a:cubicBezTo>
                  <a:pt x="23023" y="117"/>
                  <a:pt x="23000" y="81"/>
                  <a:pt x="22974" y="81"/>
                </a:cubicBezTo>
                <a:close/>
                <a:moveTo>
                  <a:pt x="22206" y="229"/>
                </a:moveTo>
                <a:cubicBezTo>
                  <a:pt x="22161" y="229"/>
                  <a:pt x="22161" y="300"/>
                  <a:pt x="22207" y="300"/>
                </a:cubicBezTo>
                <a:cubicBezTo>
                  <a:pt x="22253" y="300"/>
                  <a:pt x="22253" y="229"/>
                  <a:pt x="22207" y="229"/>
                </a:cubicBezTo>
                <a:cubicBezTo>
                  <a:pt x="22207" y="229"/>
                  <a:pt x="22207" y="229"/>
                  <a:pt x="22206" y="229"/>
                </a:cubicBezTo>
                <a:close/>
                <a:moveTo>
                  <a:pt x="24701" y="189"/>
                </a:moveTo>
                <a:cubicBezTo>
                  <a:pt x="24675" y="189"/>
                  <a:pt x="24648" y="207"/>
                  <a:pt x="24648" y="241"/>
                </a:cubicBezTo>
                <a:lnTo>
                  <a:pt x="24648" y="257"/>
                </a:lnTo>
                <a:cubicBezTo>
                  <a:pt x="24648" y="291"/>
                  <a:pt x="24675" y="309"/>
                  <a:pt x="24702" y="309"/>
                </a:cubicBezTo>
                <a:cubicBezTo>
                  <a:pt x="24728" y="309"/>
                  <a:pt x="24755" y="291"/>
                  <a:pt x="24755" y="257"/>
                </a:cubicBezTo>
                <a:lnTo>
                  <a:pt x="24755" y="241"/>
                </a:lnTo>
                <a:cubicBezTo>
                  <a:pt x="24755" y="207"/>
                  <a:pt x="24728" y="189"/>
                  <a:pt x="24701" y="189"/>
                </a:cubicBezTo>
                <a:close/>
                <a:moveTo>
                  <a:pt x="12428" y="156"/>
                </a:moveTo>
                <a:cubicBezTo>
                  <a:pt x="12409" y="156"/>
                  <a:pt x="12390" y="166"/>
                  <a:pt x="12381" y="183"/>
                </a:cubicBezTo>
                <a:cubicBezTo>
                  <a:pt x="12365" y="210"/>
                  <a:pt x="12376" y="241"/>
                  <a:pt x="12401" y="257"/>
                </a:cubicBezTo>
                <a:cubicBezTo>
                  <a:pt x="12425" y="272"/>
                  <a:pt x="12449" y="288"/>
                  <a:pt x="12473" y="304"/>
                </a:cubicBezTo>
                <a:cubicBezTo>
                  <a:pt x="12481" y="308"/>
                  <a:pt x="12490" y="311"/>
                  <a:pt x="12499" y="311"/>
                </a:cubicBezTo>
                <a:cubicBezTo>
                  <a:pt x="12518" y="311"/>
                  <a:pt x="12538" y="300"/>
                  <a:pt x="12546" y="284"/>
                </a:cubicBezTo>
                <a:cubicBezTo>
                  <a:pt x="12562" y="258"/>
                  <a:pt x="12552" y="226"/>
                  <a:pt x="12527" y="211"/>
                </a:cubicBezTo>
                <a:cubicBezTo>
                  <a:pt x="12502" y="195"/>
                  <a:pt x="12479" y="179"/>
                  <a:pt x="12454" y="163"/>
                </a:cubicBezTo>
                <a:cubicBezTo>
                  <a:pt x="12446" y="158"/>
                  <a:pt x="12437" y="156"/>
                  <a:pt x="12428" y="156"/>
                </a:cubicBezTo>
                <a:close/>
                <a:moveTo>
                  <a:pt x="18467" y="202"/>
                </a:moveTo>
                <a:cubicBezTo>
                  <a:pt x="18440" y="202"/>
                  <a:pt x="18414" y="219"/>
                  <a:pt x="18414" y="255"/>
                </a:cubicBezTo>
                <a:lnTo>
                  <a:pt x="18414" y="270"/>
                </a:lnTo>
                <a:cubicBezTo>
                  <a:pt x="18414" y="305"/>
                  <a:pt x="18441" y="322"/>
                  <a:pt x="18467" y="322"/>
                </a:cubicBezTo>
                <a:cubicBezTo>
                  <a:pt x="18494" y="322"/>
                  <a:pt x="18521" y="305"/>
                  <a:pt x="18521" y="270"/>
                </a:cubicBezTo>
                <a:lnTo>
                  <a:pt x="18521" y="255"/>
                </a:lnTo>
                <a:cubicBezTo>
                  <a:pt x="18520" y="219"/>
                  <a:pt x="18493" y="202"/>
                  <a:pt x="18467" y="202"/>
                </a:cubicBezTo>
                <a:close/>
                <a:moveTo>
                  <a:pt x="622" y="200"/>
                </a:moveTo>
                <a:cubicBezTo>
                  <a:pt x="604" y="200"/>
                  <a:pt x="587" y="209"/>
                  <a:pt x="576" y="226"/>
                </a:cubicBezTo>
                <a:cubicBezTo>
                  <a:pt x="563" y="250"/>
                  <a:pt x="570" y="287"/>
                  <a:pt x="596" y="300"/>
                </a:cubicBezTo>
                <a:cubicBezTo>
                  <a:pt x="607" y="305"/>
                  <a:pt x="616" y="310"/>
                  <a:pt x="627" y="315"/>
                </a:cubicBezTo>
                <a:cubicBezTo>
                  <a:pt x="636" y="320"/>
                  <a:pt x="645" y="322"/>
                  <a:pt x="655" y="322"/>
                </a:cubicBezTo>
                <a:cubicBezTo>
                  <a:pt x="673" y="322"/>
                  <a:pt x="690" y="314"/>
                  <a:pt x="700" y="296"/>
                </a:cubicBezTo>
                <a:cubicBezTo>
                  <a:pt x="714" y="272"/>
                  <a:pt x="706" y="236"/>
                  <a:pt x="680" y="223"/>
                </a:cubicBezTo>
                <a:cubicBezTo>
                  <a:pt x="670" y="218"/>
                  <a:pt x="660" y="213"/>
                  <a:pt x="650" y="207"/>
                </a:cubicBezTo>
                <a:cubicBezTo>
                  <a:pt x="641" y="203"/>
                  <a:pt x="631" y="200"/>
                  <a:pt x="622" y="200"/>
                </a:cubicBezTo>
                <a:close/>
                <a:moveTo>
                  <a:pt x="16246" y="184"/>
                </a:moveTo>
                <a:cubicBezTo>
                  <a:pt x="16225" y="184"/>
                  <a:pt x="16204" y="201"/>
                  <a:pt x="16211" y="227"/>
                </a:cubicBezTo>
                <a:cubicBezTo>
                  <a:pt x="16221" y="270"/>
                  <a:pt x="16248" y="305"/>
                  <a:pt x="16288" y="324"/>
                </a:cubicBezTo>
                <a:cubicBezTo>
                  <a:pt x="16294" y="327"/>
                  <a:pt x="16300" y="328"/>
                  <a:pt x="16305" y="328"/>
                </a:cubicBezTo>
                <a:cubicBezTo>
                  <a:pt x="16336" y="328"/>
                  <a:pt x="16357" y="281"/>
                  <a:pt x="16322" y="263"/>
                </a:cubicBezTo>
                <a:cubicBezTo>
                  <a:pt x="16300" y="251"/>
                  <a:pt x="16284" y="235"/>
                  <a:pt x="16279" y="210"/>
                </a:cubicBezTo>
                <a:cubicBezTo>
                  <a:pt x="16274" y="192"/>
                  <a:pt x="16260" y="184"/>
                  <a:pt x="16246" y="184"/>
                </a:cubicBezTo>
                <a:close/>
                <a:moveTo>
                  <a:pt x="23951" y="247"/>
                </a:moveTo>
                <a:cubicBezTo>
                  <a:pt x="23924" y="247"/>
                  <a:pt x="23900" y="284"/>
                  <a:pt x="23925" y="308"/>
                </a:cubicBezTo>
                <a:lnTo>
                  <a:pt x="23941" y="324"/>
                </a:lnTo>
                <a:cubicBezTo>
                  <a:pt x="23948" y="331"/>
                  <a:pt x="23956" y="334"/>
                  <a:pt x="23964" y="334"/>
                </a:cubicBezTo>
                <a:cubicBezTo>
                  <a:pt x="23991" y="334"/>
                  <a:pt x="24014" y="299"/>
                  <a:pt x="23990" y="273"/>
                </a:cubicBezTo>
                <a:lnTo>
                  <a:pt x="23975" y="258"/>
                </a:lnTo>
                <a:cubicBezTo>
                  <a:pt x="23967" y="250"/>
                  <a:pt x="23959" y="247"/>
                  <a:pt x="23951" y="247"/>
                </a:cubicBezTo>
                <a:close/>
                <a:moveTo>
                  <a:pt x="3403" y="302"/>
                </a:moveTo>
                <a:cubicBezTo>
                  <a:pt x="3379" y="302"/>
                  <a:pt x="3379" y="336"/>
                  <a:pt x="3403" y="336"/>
                </a:cubicBezTo>
                <a:cubicBezTo>
                  <a:pt x="3426" y="336"/>
                  <a:pt x="3426" y="302"/>
                  <a:pt x="3403" y="302"/>
                </a:cubicBezTo>
                <a:close/>
                <a:moveTo>
                  <a:pt x="13286" y="191"/>
                </a:moveTo>
                <a:cubicBezTo>
                  <a:pt x="13283" y="191"/>
                  <a:pt x="13280" y="192"/>
                  <a:pt x="13276" y="193"/>
                </a:cubicBezTo>
                <a:cubicBezTo>
                  <a:pt x="13259" y="198"/>
                  <a:pt x="13245" y="219"/>
                  <a:pt x="13251" y="236"/>
                </a:cubicBezTo>
                <a:cubicBezTo>
                  <a:pt x="13262" y="261"/>
                  <a:pt x="13271" y="286"/>
                  <a:pt x="13282" y="310"/>
                </a:cubicBezTo>
                <a:cubicBezTo>
                  <a:pt x="13288" y="326"/>
                  <a:pt x="13300" y="336"/>
                  <a:pt x="13315" y="336"/>
                </a:cubicBezTo>
                <a:cubicBezTo>
                  <a:pt x="13318" y="336"/>
                  <a:pt x="13321" y="336"/>
                  <a:pt x="13325" y="335"/>
                </a:cubicBezTo>
                <a:cubicBezTo>
                  <a:pt x="13340" y="331"/>
                  <a:pt x="13356" y="310"/>
                  <a:pt x="13350" y="292"/>
                </a:cubicBezTo>
                <a:cubicBezTo>
                  <a:pt x="13339" y="267"/>
                  <a:pt x="13330" y="242"/>
                  <a:pt x="13319" y="218"/>
                </a:cubicBezTo>
                <a:cubicBezTo>
                  <a:pt x="13313" y="202"/>
                  <a:pt x="13301" y="191"/>
                  <a:pt x="13286" y="191"/>
                </a:cubicBezTo>
                <a:close/>
                <a:moveTo>
                  <a:pt x="11903" y="294"/>
                </a:moveTo>
                <a:cubicBezTo>
                  <a:pt x="11890" y="294"/>
                  <a:pt x="11877" y="313"/>
                  <a:pt x="11889" y="325"/>
                </a:cubicBezTo>
                <a:lnTo>
                  <a:pt x="11905" y="340"/>
                </a:lnTo>
                <a:cubicBezTo>
                  <a:pt x="11909" y="344"/>
                  <a:pt x="11913" y="346"/>
                  <a:pt x="11917" y="346"/>
                </a:cubicBezTo>
                <a:cubicBezTo>
                  <a:pt x="11930" y="346"/>
                  <a:pt x="11942" y="327"/>
                  <a:pt x="11930" y="315"/>
                </a:cubicBezTo>
                <a:lnTo>
                  <a:pt x="11915" y="300"/>
                </a:lnTo>
                <a:cubicBezTo>
                  <a:pt x="11911" y="296"/>
                  <a:pt x="11907" y="294"/>
                  <a:pt x="11903" y="294"/>
                </a:cubicBezTo>
                <a:close/>
                <a:moveTo>
                  <a:pt x="10249" y="288"/>
                </a:moveTo>
                <a:cubicBezTo>
                  <a:pt x="10204" y="288"/>
                  <a:pt x="10204" y="359"/>
                  <a:pt x="10250" y="359"/>
                </a:cubicBezTo>
                <a:lnTo>
                  <a:pt x="10280" y="359"/>
                </a:lnTo>
                <a:cubicBezTo>
                  <a:pt x="10326" y="359"/>
                  <a:pt x="10326" y="288"/>
                  <a:pt x="10280" y="288"/>
                </a:cubicBezTo>
                <a:lnTo>
                  <a:pt x="10250" y="288"/>
                </a:lnTo>
                <a:cubicBezTo>
                  <a:pt x="10250" y="288"/>
                  <a:pt x="10249" y="288"/>
                  <a:pt x="10249" y="288"/>
                </a:cubicBezTo>
                <a:close/>
                <a:moveTo>
                  <a:pt x="16106" y="287"/>
                </a:moveTo>
                <a:cubicBezTo>
                  <a:pt x="16098" y="287"/>
                  <a:pt x="16090" y="290"/>
                  <a:pt x="16083" y="298"/>
                </a:cubicBezTo>
                <a:lnTo>
                  <a:pt x="16067" y="313"/>
                </a:lnTo>
                <a:cubicBezTo>
                  <a:pt x="16043" y="337"/>
                  <a:pt x="16067" y="373"/>
                  <a:pt x="16093" y="373"/>
                </a:cubicBezTo>
                <a:cubicBezTo>
                  <a:pt x="16101" y="373"/>
                  <a:pt x="16109" y="370"/>
                  <a:pt x="16116" y="362"/>
                </a:cubicBezTo>
                <a:lnTo>
                  <a:pt x="16132" y="347"/>
                </a:lnTo>
                <a:cubicBezTo>
                  <a:pt x="16157" y="322"/>
                  <a:pt x="16133" y="287"/>
                  <a:pt x="16106" y="287"/>
                </a:cubicBezTo>
                <a:close/>
                <a:moveTo>
                  <a:pt x="21726" y="299"/>
                </a:moveTo>
                <a:cubicBezTo>
                  <a:pt x="21657" y="299"/>
                  <a:pt x="21657" y="406"/>
                  <a:pt x="21726" y="406"/>
                </a:cubicBezTo>
                <a:cubicBezTo>
                  <a:pt x="21796" y="406"/>
                  <a:pt x="21796" y="299"/>
                  <a:pt x="21726" y="299"/>
                </a:cubicBezTo>
                <a:close/>
                <a:moveTo>
                  <a:pt x="19592" y="342"/>
                </a:moveTo>
                <a:cubicBezTo>
                  <a:pt x="19546" y="342"/>
                  <a:pt x="19546" y="413"/>
                  <a:pt x="19592" y="413"/>
                </a:cubicBezTo>
                <a:lnTo>
                  <a:pt x="19622" y="413"/>
                </a:lnTo>
                <a:cubicBezTo>
                  <a:pt x="19668" y="413"/>
                  <a:pt x="19668" y="342"/>
                  <a:pt x="19622" y="342"/>
                </a:cubicBezTo>
                <a:close/>
                <a:moveTo>
                  <a:pt x="16495" y="332"/>
                </a:moveTo>
                <a:cubicBezTo>
                  <a:pt x="16485" y="332"/>
                  <a:pt x="16474" y="338"/>
                  <a:pt x="16467" y="351"/>
                </a:cubicBezTo>
                <a:cubicBezTo>
                  <a:pt x="16462" y="361"/>
                  <a:pt x="16457" y="371"/>
                  <a:pt x="16452" y="381"/>
                </a:cubicBezTo>
                <a:cubicBezTo>
                  <a:pt x="16437" y="409"/>
                  <a:pt x="16462" y="435"/>
                  <a:pt x="16486" y="435"/>
                </a:cubicBezTo>
                <a:cubicBezTo>
                  <a:pt x="16497" y="435"/>
                  <a:pt x="16507" y="430"/>
                  <a:pt x="16514" y="417"/>
                </a:cubicBezTo>
                <a:cubicBezTo>
                  <a:pt x="16519" y="406"/>
                  <a:pt x="16524" y="397"/>
                  <a:pt x="16529" y="387"/>
                </a:cubicBezTo>
                <a:cubicBezTo>
                  <a:pt x="16544" y="358"/>
                  <a:pt x="16519" y="332"/>
                  <a:pt x="16495" y="332"/>
                </a:cubicBezTo>
                <a:close/>
                <a:moveTo>
                  <a:pt x="15463" y="362"/>
                </a:moveTo>
                <a:cubicBezTo>
                  <a:pt x="15445" y="362"/>
                  <a:pt x="15427" y="374"/>
                  <a:pt x="15427" y="397"/>
                </a:cubicBezTo>
                <a:lnTo>
                  <a:pt x="15427" y="413"/>
                </a:lnTo>
                <a:cubicBezTo>
                  <a:pt x="15427" y="436"/>
                  <a:pt x="15444" y="447"/>
                  <a:pt x="15462" y="447"/>
                </a:cubicBezTo>
                <a:cubicBezTo>
                  <a:pt x="15480" y="447"/>
                  <a:pt x="15498" y="436"/>
                  <a:pt x="15498" y="413"/>
                </a:cubicBezTo>
                <a:lnTo>
                  <a:pt x="15498" y="397"/>
                </a:lnTo>
                <a:cubicBezTo>
                  <a:pt x="15498" y="374"/>
                  <a:pt x="15481" y="362"/>
                  <a:pt x="15463" y="362"/>
                </a:cubicBezTo>
                <a:close/>
                <a:moveTo>
                  <a:pt x="10775" y="350"/>
                </a:moveTo>
                <a:cubicBezTo>
                  <a:pt x="10757" y="350"/>
                  <a:pt x="10739" y="361"/>
                  <a:pt x="10739" y="383"/>
                </a:cubicBezTo>
                <a:lnTo>
                  <a:pt x="10739" y="414"/>
                </a:lnTo>
                <a:cubicBezTo>
                  <a:pt x="10740" y="437"/>
                  <a:pt x="10758" y="448"/>
                  <a:pt x="10775" y="448"/>
                </a:cubicBezTo>
                <a:cubicBezTo>
                  <a:pt x="10793" y="448"/>
                  <a:pt x="10810" y="437"/>
                  <a:pt x="10810" y="414"/>
                </a:cubicBezTo>
                <a:lnTo>
                  <a:pt x="10810" y="383"/>
                </a:lnTo>
                <a:cubicBezTo>
                  <a:pt x="10810" y="361"/>
                  <a:pt x="10793" y="350"/>
                  <a:pt x="10775" y="350"/>
                </a:cubicBezTo>
                <a:close/>
                <a:moveTo>
                  <a:pt x="8912" y="340"/>
                </a:moveTo>
                <a:cubicBezTo>
                  <a:pt x="8900" y="340"/>
                  <a:pt x="8887" y="344"/>
                  <a:pt x="8877" y="355"/>
                </a:cubicBezTo>
                <a:lnTo>
                  <a:pt x="8861" y="371"/>
                </a:lnTo>
                <a:cubicBezTo>
                  <a:pt x="8822" y="409"/>
                  <a:pt x="8859" y="462"/>
                  <a:pt x="8899" y="462"/>
                </a:cubicBezTo>
                <a:cubicBezTo>
                  <a:pt x="8912" y="462"/>
                  <a:pt x="8924" y="458"/>
                  <a:pt x="8935" y="446"/>
                </a:cubicBezTo>
                <a:lnTo>
                  <a:pt x="8951" y="431"/>
                </a:lnTo>
                <a:cubicBezTo>
                  <a:pt x="8988" y="393"/>
                  <a:pt x="8952" y="340"/>
                  <a:pt x="8912" y="340"/>
                </a:cubicBezTo>
                <a:close/>
                <a:moveTo>
                  <a:pt x="19232" y="401"/>
                </a:moveTo>
                <a:cubicBezTo>
                  <a:pt x="19186" y="401"/>
                  <a:pt x="19186" y="471"/>
                  <a:pt x="19232" y="471"/>
                </a:cubicBezTo>
                <a:cubicBezTo>
                  <a:pt x="19232" y="471"/>
                  <a:pt x="19233" y="471"/>
                  <a:pt x="19233" y="471"/>
                </a:cubicBezTo>
                <a:cubicBezTo>
                  <a:pt x="19278" y="471"/>
                  <a:pt x="19278" y="401"/>
                  <a:pt x="19232" y="401"/>
                </a:cubicBezTo>
                <a:close/>
                <a:moveTo>
                  <a:pt x="7519" y="327"/>
                </a:moveTo>
                <a:cubicBezTo>
                  <a:pt x="7499" y="327"/>
                  <a:pt x="7477" y="344"/>
                  <a:pt x="7482" y="371"/>
                </a:cubicBezTo>
                <a:lnTo>
                  <a:pt x="7498" y="445"/>
                </a:lnTo>
                <a:cubicBezTo>
                  <a:pt x="7501" y="464"/>
                  <a:pt x="7514" y="472"/>
                  <a:pt x="7528" y="472"/>
                </a:cubicBezTo>
                <a:cubicBezTo>
                  <a:pt x="7549" y="472"/>
                  <a:pt x="7571" y="454"/>
                  <a:pt x="7566" y="427"/>
                </a:cubicBezTo>
                <a:lnTo>
                  <a:pt x="7550" y="352"/>
                </a:lnTo>
                <a:cubicBezTo>
                  <a:pt x="7547" y="334"/>
                  <a:pt x="7533" y="327"/>
                  <a:pt x="7519" y="327"/>
                </a:cubicBezTo>
                <a:close/>
                <a:moveTo>
                  <a:pt x="8431" y="370"/>
                </a:moveTo>
                <a:cubicBezTo>
                  <a:pt x="8363" y="370"/>
                  <a:pt x="8361" y="477"/>
                  <a:pt x="8431" y="477"/>
                </a:cubicBezTo>
                <a:cubicBezTo>
                  <a:pt x="8500" y="477"/>
                  <a:pt x="8500" y="370"/>
                  <a:pt x="8431" y="370"/>
                </a:cubicBezTo>
                <a:close/>
                <a:moveTo>
                  <a:pt x="23349" y="398"/>
                </a:moveTo>
                <a:cubicBezTo>
                  <a:pt x="23344" y="398"/>
                  <a:pt x="23338" y="399"/>
                  <a:pt x="23332" y="402"/>
                </a:cubicBezTo>
                <a:cubicBezTo>
                  <a:pt x="23322" y="409"/>
                  <a:pt x="23311" y="414"/>
                  <a:pt x="23302" y="418"/>
                </a:cubicBezTo>
                <a:cubicBezTo>
                  <a:pt x="23267" y="436"/>
                  <a:pt x="23288" y="484"/>
                  <a:pt x="23321" y="484"/>
                </a:cubicBezTo>
                <a:cubicBezTo>
                  <a:pt x="23326" y="484"/>
                  <a:pt x="23332" y="483"/>
                  <a:pt x="23338" y="480"/>
                </a:cubicBezTo>
                <a:cubicBezTo>
                  <a:pt x="23348" y="475"/>
                  <a:pt x="23356" y="469"/>
                  <a:pt x="23367" y="464"/>
                </a:cubicBezTo>
                <a:cubicBezTo>
                  <a:pt x="23402" y="446"/>
                  <a:pt x="23381" y="398"/>
                  <a:pt x="23349" y="398"/>
                </a:cubicBezTo>
                <a:close/>
                <a:moveTo>
                  <a:pt x="1120" y="394"/>
                </a:moveTo>
                <a:cubicBezTo>
                  <a:pt x="1079" y="394"/>
                  <a:pt x="1042" y="447"/>
                  <a:pt x="1079" y="485"/>
                </a:cubicBezTo>
                <a:cubicBezTo>
                  <a:pt x="1087" y="491"/>
                  <a:pt x="1090" y="497"/>
                  <a:pt x="1095" y="501"/>
                </a:cubicBezTo>
                <a:cubicBezTo>
                  <a:pt x="1106" y="512"/>
                  <a:pt x="1119" y="516"/>
                  <a:pt x="1131" y="516"/>
                </a:cubicBezTo>
                <a:cubicBezTo>
                  <a:pt x="1172" y="516"/>
                  <a:pt x="1209" y="463"/>
                  <a:pt x="1171" y="425"/>
                </a:cubicBezTo>
                <a:lnTo>
                  <a:pt x="1156" y="410"/>
                </a:lnTo>
                <a:cubicBezTo>
                  <a:pt x="1145" y="399"/>
                  <a:pt x="1132" y="394"/>
                  <a:pt x="1120" y="394"/>
                </a:cubicBezTo>
                <a:close/>
                <a:moveTo>
                  <a:pt x="3538" y="451"/>
                </a:moveTo>
                <a:cubicBezTo>
                  <a:pt x="3527" y="451"/>
                  <a:pt x="3515" y="463"/>
                  <a:pt x="3522" y="478"/>
                </a:cubicBezTo>
                <a:cubicBezTo>
                  <a:pt x="3528" y="488"/>
                  <a:pt x="3533" y="499"/>
                  <a:pt x="3538" y="508"/>
                </a:cubicBezTo>
                <a:cubicBezTo>
                  <a:pt x="3541" y="515"/>
                  <a:pt x="3547" y="517"/>
                  <a:pt x="3552" y="517"/>
                </a:cubicBezTo>
                <a:cubicBezTo>
                  <a:pt x="3563" y="517"/>
                  <a:pt x="3574" y="505"/>
                  <a:pt x="3567" y="490"/>
                </a:cubicBezTo>
                <a:cubicBezTo>
                  <a:pt x="3562" y="480"/>
                  <a:pt x="3557" y="470"/>
                  <a:pt x="3552" y="460"/>
                </a:cubicBezTo>
                <a:cubicBezTo>
                  <a:pt x="3548" y="453"/>
                  <a:pt x="3543" y="451"/>
                  <a:pt x="3538" y="451"/>
                </a:cubicBezTo>
                <a:close/>
                <a:moveTo>
                  <a:pt x="3028" y="401"/>
                </a:moveTo>
                <a:cubicBezTo>
                  <a:pt x="3018" y="401"/>
                  <a:pt x="3009" y="403"/>
                  <a:pt x="3001" y="408"/>
                </a:cubicBezTo>
                <a:cubicBezTo>
                  <a:pt x="2990" y="413"/>
                  <a:pt x="2981" y="418"/>
                  <a:pt x="2970" y="423"/>
                </a:cubicBezTo>
                <a:cubicBezTo>
                  <a:pt x="2944" y="436"/>
                  <a:pt x="2938" y="472"/>
                  <a:pt x="2951" y="497"/>
                </a:cubicBezTo>
                <a:cubicBezTo>
                  <a:pt x="2962" y="514"/>
                  <a:pt x="2979" y="523"/>
                  <a:pt x="2998" y="523"/>
                </a:cubicBezTo>
                <a:cubicBezTo>
                  <a:pt x="3007" y="523"/>
                  <a:pt x="3016" y="521"/>
                  <a:pt x="3025" y="516"/>
                </a:cubicBezTo>
                <a:cubicBezTo>
                  <a:pt x="3035" y="511"/>
                  <a:pt x="3044" y="506"/>
                  <a:pt x="3054" y="501"/>
                </a:cubicBezTo>
                <a:cubicBezTo>
                  <a:pt x="3080" y="487"/>
                  <a:pt x="3088" y="452"/>
                  <a:pt x="3074" y="427"/>
                </a:cubicBezTo>
                <a:cubicBezTo>
                  <a:pt x="3063" y="410"/>
                  <a:pt x="3046" y="401"/>
                  <a:pt x="3028" y="401"/>
                </a:cubicBezTo>
                <a:close/>
                <a:moveTo>
                  <a:pt x="11165" y="473"/>
                </a:moveTo>
                <a:cubicBezTo>
                  <a:pt x="11156" y="473"/>
                  <a:pt x="11147" y="479"/>
                  <a:pt x="11147" y="490"/>
                </a:cubicBezTo>
                <a:lnTo>
                  <a:pt x="11147" y="506"/>
                </a:lnTo>
                <a:cubicBezTo>
                  <a:pt x="11147" y="517"/>
                  <a:pt x="11156" y="523"/>
                  <a:pt x="11165" y="523"/>
                </a:cubicBezTo>
                <a:cubicBezTo>
                  <a:pt x="11174" y="523"/>
                  <a:pt x="11182" y="517"/>
                  <a:pt x="11182" y="506"/>
                </a:cubicBezTo>
                <a:lnTo>
                  <a:pt x="11182" y="490"/>
                </a:lnTo>
                <a:cubicBezTo>
                  <a:pt x="11183" y="479"/>
                  <a:pt x="11174" y="473"/>
                  <a:pt x="11165" y="473"/>
                </a:cubicBezTo>
                <a:close/>
                <a:moveTo>
                  <a:pt x="4064" y="418"/>
                </a:moveTo>
                <a:cubicBezTo>
                  <a:pt x="3995" y="418"/>
                  <a:pt x="3995" y="525"/>
                  <a:pt x="4064" y="525"/>
                </a:cubicBezTo>
                <a:lnTo>
                  <a:pt x="4094" y="525"/>
                </a:lnTo>
                <a:cubicBezTo>
                  <a:pt x="4163" y="525"/>
                  <a:pt x="4163" y="418"/>
                  <a:pt x="4094" y="418"/>
                </a:cubicBezTo>
                <a:close/>
                <a:moveTo>
                  <a:pt x="6077" y="428"/>
                </a:moveTo>
                <a:cubicBezTo>
                  <a:pt x="6059" y="428"/>
                  <a:pt x="6042" y="439"/>
                  <a:pt x="6042" y="462"/>
                </a:cubicBezTo>
                <a:lnTo>
                  <a:pt x="6042" y="492"/>
                </a:lnTo>
                <a:cubicBezTo>
                  <a:pt x="6042" y="515"/>
                  <a:pt x="6059" y="527"/>
                  <a:pt x="6077" y="527"/>
                </a:cubicBezTo>
                <a:cubicBezTo>
                  <a:pt x="6094" y="527"/>
                  <a:pt x="6112" y="515"/>
                  <a:pt x="6112" y="492"/>
                </a:cubicBezTo>
                <a:lnTo>
                  <a:pt x="6112" y="462"/>
                </a:lnTo>
                <a:cubicBezTo>
                  <a:pt x="6112" y="439"/>
                  <a:pt x="6094" y="428"/>
                  <a:pt x="6077" y="428"/>
                </a:cubicBezTo>
                <a:close/>
                <a:moveTo>
                  <a:pt x="16968" y="459"/>
                </a:moveTo>
                <a:cubicBezTo>
                  <a:pt x="16964" y="459"/>
                  <a:pt x="16960" y="459"/>
                  <a:pt x="16956" y="461"/>
                </a:cubicBezTo>
                <a:cubicBezTo>
                  <a:pt x="16940" y="466"/>
                  <a:pt x="16926" y="471"/>
                  <a:pt x="16912" y="477"/>
                </a:cubicBezTo>
                <a:cubicBezTo>
                  <a:pt x="16873" y="490"/>
                  <a:pt x="16884" y="547"/>
                  <a:pt x="16918" y="547"/>
                </a:cubicBezTo>
                <a:cubicBezTo>
                  <a:pt x="16921" y="547"/>
                  <a:pt x="16925" y="546"/>
                  <a:pt x="16929" y="545"/>
                </a:cubicBezTo>
                <a:cubicBezTo>
                  <a:pt x="16945" y="540"/>
                  <a:pt x="16960" y="534"/>
                  <a:pt x="16974" y="529"/>
                </a:cubicBezTo>
                <a:cubicBezTo>
                  <a:pt x="17014" y="516"/>
                  <a:pt x="17004" y="459"/>
                  <a:pt x="16968" y="459"/>
                </a:cubicBezTo>
                <a:close/>
                <a:moveTo>
                  <a:pt x="5926" y="487"/>
                </a:moveTo>
                <a:cubicBezTo>
                  <a:pt x="5908" y="487"/>
                  <a:pt x="5891" y="499"/>
                  <a:pt x="5891" y="522"/>
                </a:cubicBezTo>
                <a:lnTo>
                  <a:pt x="5891" y="537"/>
                </a:lnTo>
                <a:cubicBezTo>
                  <a:pt x="5891" y="560"/>
                  <a:pt x="5908" y="571"/>
                  <a:pt x="5926" y="571"/>
                </a:cubicBezTo>
                <a:cubicBezTo>
                  <a:pt x="5944" y="571"/>
                  <a:pt x="5961" y="560"/>
                  <a:pt x="5961" y="537"/>
                </a:cubicBezTo>
                <a:lnTo>
                  <a:pt x="5961" y="522"/>
                </a:lnTo>
                <a:cubicBezTo>
                  <a:pt x="5961" y="499"/>
                  <a:pt x="5944" y="487"/>
                  <a:pt x="5926" y="487"/>
                </a:cubicBezTo>
                <a:close/>
                <a:moveTo>
                  <a:pt x="5090" y="451"/>
                </a:moveTo>
                <a:cubicBezTo>
                  <a:pt x="5054" y="451"/>
                  <a:pt x="5016" y="490"/>
                  <a:pt x="5039" y="531"/>
                </a:cubicBezTo>
                <a:cubicBezTo>
                  <a:pt x="5059" y="567"/>
                  <a:pt x="5092" y="585"/>
                  <a:pt x="5130" y="588"/>
                </a:cubicBezTo>
                <a:cubicBezTo>
                  <a:pt x="5132" y="588"/>
                  <a:pt x="5134" y="588"/>
                  <a:pt x="5136" y="588"/>
                </a:cubicBezTo>
                <a:cubicBezTo>
                  <a:pt x="5162" y="588"/>
                  <a:pt x="5184" y="560"/>
                  <a:pt x="5184" y="534"/>
                </a:cubicBezTo>
                <a:cubicBezTo>
                  <a:pt x="5184" y="504"/>
                  <a:pt x="5162" y="486"/>
                  <a:pt x="5133" y="481"/>
                </a:cubicBezTo>
                <a:cubicBezTo>
                  <a:pt x="5132" y="479"/>
                  <a:pt x="5132" y="478"/>
                  <a:pt x="5131" y="477"/>
                </a:cubicBezTo>
                <a:cubicBezTo>
                  <a:pt x="5121" y="459"/>
                  <a:pt x="5106" y="451"/>
                  <a:pt x="5090" y="451"/>
                </a:cubicBezTo>
                <a:close/>
                <a:moveTo>
                  <a:pt x="4694" y="528"/>
                </a:moveTo>
                <a:cubicBezTo>
                  <a:pt x="4648" y="528"/>
                  <a:pt x="4648" y="598"/>
                  <a:pt x="4694" y="598"/>
                </a:cubicBezTo>
                <a:cubicBezTo>
                  <a:pt x="4740" y="598"/>
                  <a:pt x="4740" y="528"/>
                  <a:pt x="4694" y="528"/>
                </a:cubicBezTo>
                <a:close/>
                <a:moveTo>
                  <a:pt x="17939" y="566"/>
                </a:moveTo>
                <a:cubicBezTo>
                  <a:pt x="17917" y="566"/>
                  <a:pt x="17917" y="601"/>
                  <a:pt x="17939" y="601"/>
                </a:cubicBezTo>
                <a:lnTo>
                  <a:pt x="17955" y="601"/>
                </a:lnTo>
                <a:cubicBezTo>
                  <a:pt x="17979" y="601"/>
                  <a:pt x="17979" y="566"/>
                  <a:pt x="17955" y="566"/>
                </a:cubicBezTo>
                <a:close/>
                <a:moveTo>
                  <a:pt x="14082" y="491"/>
                </a:moveTo>
                <a:cubicBezTo>
                  <a:pt x="14069" y="491"/>
                  <a:pt x="14056" y="498"/>
                  <a:pt x="14051" y="509"/>
                </a:cubicBezTo>
                <a:cubicBezTo>
                  <a:pt x="14040" y="528"/>
                  <a:pt x="14047" y="546"/>
                  <a:pt x="14063" y="558"/>
                </a:cubicBezTo>
                <a:cubicBezTo>
                  <a:pt x="14083" y="574"/>
                  <a:pt x="14103" y="588"/>
                  <a:pt x="14123" y="602"/>
                </a:cubicBezTo>
                <a:cubicBezTo>
                  <a:pt x="14128" y="606"/>
                  <a:pt x="14134" y="608"/>
                  <a:pt x="14140" y="608"/>
                </a:cubicBezTo>
                <a:cubicBezTo>
                  <a:pt x="14153" y="608"/>
                  <a:pt x="14166" y="600"/>
                  <a:pt x="14172" y="590"/>
                </a:cubicBezTo>
                <a:cubicBezTo>
                  <a:pt x="14183" y="571"/>
                  <a:pt x="14174" y="553"/>
                  <a:pt x="14159" y="541"/>
                </a:cubicBezTo>
                <a:cubicBezTo>
                  <a:pt x="14139" y="525"/>
                  <a:pt x="14120" y="511"/>
                  <a:pt x="14099" y="497"/>
                </a:cubicBezTo>
                <a:cubicBezTo>
                  <a:pt x="14094" y="493"/>
                  <a:pt x="14088" y="491"/>
                  <a:pt x="14082" y="491"/>
                </a:cubicBezTo>
                <a:close/>
                <a:moveTo>
                  <a:pt x="17492" y="577"/>
                </a:moveTo>
                <a:cubicBezTo>
                  <a:pt x="17479" y="577"/>
                  <a:pt x="17467" y="595"/>
                  <a:pt x="17478" y="608"/>
                </a:cubicBezTo>
                <a:cubicBezTo>
                  <a:pt x="17487" y="619"/>
                  <a:pt x="17500" y="624"/>
                  <a:pt x="17512" y="624"/>
                </a:cubicBezTo>
                <a:cubicBezTo>
                  <a:pt x="17525" y="624"/>
                  <a:pt x="17538" y="619"/>
                  <a:pt x="17546" y="609"/>
                </a:cubicBezTo>
                <a:cubicBezTo>
                  <a:pt x="17558" y="596"/>
                  <a:pt x="17546" y="578"/>
                  <a:pt x="17533" y="578"/>
                </a:cubicBezTo>
                <a:cubicBezTo>
                  <a:pt x="17529" y="578"/>
                  <a:pt x="17525" y="580"/>
                  <a:pt x="17521" y="585"/>
                </a:cubicBezTo>
                <a:cubicBezTo>
                  <a:pt x="17519" y="587"/>
                  <a:pt x="17516" y="589"/>
                  <a:pt x="17513" y="589"/>
                </a:cubicBezTo>
                <a:cubicBezTo>
                  <a:pt x="17510" y="589"/>
                  <a:pt x="17506" y="587"/>
                  <a:pt x="17504" y="582"/>
                </a:cubicBezTo>
                <a:cubicBezTo>
                  <a:pt x="17500" y="578"/>
                  <a:pt x="17496" y="577"/>
                  <a:pt x="17492" y="577"/>
                </a:cubicBezTo>
                <a:close/>
                <a:moveTo>
                  <a:pt x="15655" y="558"/>
                </a:moveTo>
                <a:cubicBezTo>
                  <a:pt x="15613" y="558"/>
                  <a:pt x="15613" y="629"/>
                  <a:pt x="15657" y="629"/>
                </a:cubicBezTo>
                <a:lnTo>
                  <a:pt x="15687" y="629"/>
                </a:lnTo>
                <a:cubicBezTo>
                  <a:pt x="15733" y="629"/>
                  <a:pt x="15733" y="558"/>
                  <a:pt x="15687" y="558"/>
                </a:cubicBezTo>
                <a:lnTo>
                  <a:pt x="15657" y="558"/>
                </a:lnTo>
                <a:cubicBezTo>
                  <a:pt x="15656" y="558"/>
                  <a:pt x="15655" y="558"/>
                  <a:pt x="15655" y="558"/>
                </a:cubicBezTo>
                <a:close/>
                <a:moveTo>
                  <a:pt x="2229" y="554"/>
                </a:moveTo>
                <a:cubicBezTo>
                  <a:pt x="2224" y="554"/>
                  <a:pt x="2219" y="556"/>
                  <a:pt x="2215" y="562"/>
                </a:cubicBezTo>
                <a:cubicBezTo>
                  <a:pt x="2202" y="579"/>
                  <a:pt x="2187" y="592"/>
                  <a:pt x="2167" y="598"/>
                </a:cubicBezTo>
                <a:cubicBezTo>
                  <a:pt x="2147" y="607"/>
                  <a:pt x="2152" y="635"/>
                  <a:pt x="2168" y="635"/>
                </a:cubicBezTo>
                <a:cubicBezTo>
                  <a:pt x="2170" y="635"/>
                  <a:pt x="2172" y="635"/>
                  <a:pt x="2174" y="634"/>
                </a:cubicBezTo>
                <a:cubicBezTo>
                  <a:pt x="2203" y="622"/>
                  <a:pt x="2225" y="606"/>
                  <a:pt x="2245" y="580"/>
                </a:cubicBezTo>
                <a:cubicBezTo>
                  <a:pt x="2254" y="567"/>
                  <a:pt x="2242" y="554"/>
                  <a:pt x="2229" y="554"/>
                </a:cubicBezTo>
                <a:close/>
                <a:moveTo>
                  <a:pt x="20405" y="568"/>
                </a:moveTo>
                <a:cubicBezTo>
                  <a:pt x="20372" y="568"/>
                  <a:pt x="20351" y="616"/>
                  <a:pt x="20386" y="634"/>
                </a:cubicBezTo>
                <a:cubicBezTo>
                  <a:pt x="20397" y="639"/>
                  <a:pt x="20406" y="644"/>
                  <a:pt x="20417" y="650"/>
                </a:cubicBezTo>
                <a:cubicBezTo>
                  <a:pt x="20422" y="652"/>
                  <a:pt x="20428" y="654"/>
                  <a:pt x="20433" y="654"/>
                </a:cubicBezTo>
                <a:cubicBezTo>
                  <a:pt x="20465" y="654"/>
                  <a:pt x="20488" y="605"/>
                  <a:pt x="20452" y="588"/>
                </a:cubicBezTo>
                <a:cubicBezTo>
                  <a:pt x="20442" y="582"/>
                  <a:pt x="20433" y="577"/>
                  <a:pt x="20422" y="572"/>
                </a:cubicBezTo>
                <a:cubicBezTo>
                  <a:pt x="20416" y="569"/>
                  <a:pt x="20411" y="568"/>
                  <a:pt x="20405" y="568"/>
                </a:cubicBezTo>
                <a:close/>
                <a:moveTo>
                  <a:pt x="15310" y="597"/>
                </a:moveTo>
                <a:cubicBezTo>
                  <a:pt x="15242" y="597"/>
                  <a:pt x="15241" y="703"/>
                  <a:pt x="15310" y="705"/>
                </a:cubicBezTo>
                <a:lnTo>
                  <a:pt x="15326" y="705"/>
                </a:lnTo>
                <a:cubicBezTo>
                  <a:pt x="15395" y="705"/>
                  <a:pt x="15395" y="597"/>
                  <a:pt x="15326" y="597"/>
                </a:cubicBezTo>
                <a:close/>
                <a:moveTo>
                  <a:pt x="21196" y="555"/>
                </a:moveTo>
                <a:cubicBezTo>
                  <a:pt x="21192" y="555"/>
                  <a:pt x="21187" y="555"/>
                  <a:pt x="21183" y="556"/>
                </a:cubicBezTo>
                <a:cubicBezTo>
                  <a:pt x="21156" y="565"/>
                  <a:pt x="21136" y="595"/>
                  <a:pt x="21146" y="622"/>
                </a:cubicBezTo>
                <a:cubicBezTo>
                  <a:pt x="21150" y="637"/>
                  <a:pt x="21156" y="653"/>
                  <a:pt x="21162" y="666"/>
                </a:cubicBezTo>
                <a:cubicBezTo>
                  <a:pt x="21169" y="690"/>
                  <a:pt x="21189" y="705"/>
                  <a:pt x="21213" y="705"/>
                </a:cubicBezTo>
                <a:cubicBezTo>
                  <a:pt x="21218" y="705"/>
                  <a:pt x="21223" y="704"/>
                  <a:pt x="21228" y="703"/>
                </a:cubicBezTo>
                <a:cubicBezTo>
                  <a:pt x="21254" y="696"/>
                  <a:pt x="21275" y="665"/>
                  <a:pt x="21264" y="638"/>
                </a:cubicBezTo>
                <a:cubicBezTo>
                  <a:pt x="21259" y="622"/>
                  <a:pt x="21254" y="608"/>
                  <a:pt x="21249" y="593"/>
                </a:cubicBezTo>
                <a:cubicBezTo>
                  <a:pt x="21241" y="570"/>
                  <a:pt x="21220" y="555"/>
                  <a:pt x="21196" y="555"/>
                </a:cubicBezTo>
                <a:close/>
                <a:moveTo>
                  <a:pt x="8011" y="581"/>
                </a:moveTo>
                <a:cubicBezTo>
                  <a:pt x="8007" y="581"/>
                  <a:pt x="8005" y="582"/>
                  <a:pt x="8002" y="582"/>
                </a:cubicBezTo>
                <a:cubicBezTo>
                  <a:pt x="7992" y="586"/>
                  <a:pt x="7986" y="591"/>
                  <a:pt x="7982" y="597"/>
                </a:cubicBezTo>
                <a:cubicBezTo>
                  <a:pt x="7975" y="588"/>
                  <a:pt x="7965" y="581"/>
                  <a:pt x="7950" y="581"/>
                </a:cubicBezTo>
                <a:cubicBezTo>
                  <a:pt x="7904" y="581"/>
                  <a:pt x="7904" y="653"/>
                  <a:pt x="7950" y="653"/>
                </a:cubicBezTo>
                <a:cubicBezTo>
                  <a:pt x="7962" y="653"/>
                  <a:pt x="7971" y="647"/>
                  <a:pt x="7978" y="639"/>
                </a:cubicBezTo>
                <a:cubicBezTo>
                  <a:pt x="7987" y="672"/>
                  <a:pt x="8014" y="698"/>
                  <a:pt x="8047" y="708"/>
                </a:cubicBezTo>
                <a:cubicBezTo>
                  <a:pt x="8051" y="710"/>
                  <a:pt x="8055" y="710"/>
                  <a:pt x="8059" y="710"/>
                </a:cubicBezTo>
                <a:cubicBezTo>
                  <a:pt x="8094" y="710"/>
                  <a:pt x="8105" y="653"/>
                  <a:pt x="8067" y="640"/>
                </a:cubicBezTo>
                <a:cubicBezTo>
                  <a:pt x="8051" y="635"/>
                  <a:pt x="8046" y="622"/>
                  <a:pt x="8045" y="608"/>
                </a:cubicBezTo>
                <a:cubicBezTo>
                  <a:pt x="8042" y="591"/>
                  <a:pt x="8025" y="581"/>
                  <a:pt x="8011" y="581"/>
                </a:cubicBezTo>
                <a:close/>
                <a:moveTo>
                  <a:pt x="3302" y="535"/>
                </a:moveTo>
                <a:cubicBezTo>
                  <a:pt x="3262" y="535"/>
                  <a:pt x="3225" y="588"/>
                  <a:pt x="3261" y="626"/>
                </a:cubicBezTo>
                <a:cubicBezTo>
                  <a:pt x="3284" y="651"/>
                  <a:pt x="3310" y="677"/>
                  <a:pt x="3335" y="702"/>
                </a:cubicBezTo>
                <a:cubicBezTo>
                  <a:pt x="3346" y="713"/>
                  <a:pt x="3358" y="718"/>
                  <a:pt x="3370" y="718"/>
                </a:cubicBezTo>
                <a:cubicBezTo>
                  <a:pt x="3410" y="718"/>
                  <a:pt x="3447" y="665"/>
                  <a:pt x="3410" y="628"/>
                </a:cubicBezTo>
                <a:cubicBezTo>
                  <a:pt x="3385" y="602"/>
                  <a:pt x="3362" y="576"/>
                  <a:pt x="3337" y="551"/>
                </a:cubicBezTo>
                <a:cubicBezTo>
                  <a:pt x="3326" y="540"/>
                  <a:pt x="3314" y="535"/>
                  <a:pt x="3302" y="535"/>
                </a:cubicBezTo>
                <a:close/>
                <a:moveTo>
                  <a:pt x="9437" y="600"/>
                </a:moveTo>
                <a:cubicBezTo>
                  <a:pt x="9419" y="600"/>
                  <a:pt x="9401" y="609"/>
                  <a:pt x="9391" y="626"/>
                </a:cubicBezTo>
                <a:cubicBezTo>
                  <a:pt x="9376" y="650"/>
                  <a:pt x="9385" y="686"/>
                  <a:pt x="9411" y="700"/>
                </a:cubicBezTo>
                <a:cubicBezTo>
                  <a:pt x="9421" y="705"/>
                  <a:pt x="9431" y="710"/>
                  <a:pt x="9441" y="716"/>
                </a:cubicBezTo>
                <a:cubicBezTo>
                  <a:pt x="9450" y="720"/>
                  <a:pt x="9459" y="722"/>
                  <a:pt x="9468" y="722"/>
                </a:cubicBezTo>
                <a:cubicBezTo>
                  <a:pt x="9486" y="722"/>
                  <a:pt x="9504" y="713"/>
                  <a:pt x="9515" y="696"/>
                </a:cubicBezTo>
                <a:cubicBezTo>
                  <a:pt x="9528" y="672"/>
                  <a:pt x="9521" y="635"/>
                  <a:pt x="9495" y="622"/>
                </a:cubicBezTo>
                <a:cubicBezTo>
                  <a:pt x="9484" y="617"/>
                  <a:pt x="9475" y="612"/>
                  <a:pt x="9464" y="607"/>
                </a:cubicBezTo>
                <a:cubicBezTo>
                  <a:pt x="9456" y="602"/>
                  <a:pt x="9446" y="600"/>
                  <a:pt x="9437" y="600"/>
                </a:cubicBezTo>
                <a:close/>
                <a:moveTo>
                  <a:pt x="23841" y="623"/>
                </a:moveTo>
                <a:cubicBezTo>
                  <a:pt x="23831" y="623"/>
                  <a:pt x="23820" y="629"/>
                  <a:pt x="23814" y="642"/>
                </a:cubicBezTo>
                <a:cubicBezTo>
                  <a:pt x="23809" y="653"/>
                  <a:pt x="23803" y="661"/>
                  <a:pt x="23799" y="672"/>
                </a:cubicBezTo>
                <a:cubicBezTo>
                  <a:pt x="23784" y="700"/>
                  <a:pt x="23808" y="726"/>
                  <a:pt x="23832" y="726"/>
                </a:cubicBezTo>
                <a:cubicBezTo>
                  <a:pt x="23842" y="726"/>
                  <a:pt x="23853" y="720"/>
                  <a:pt x="23859" y="707"/>
                </a:cubicBezTo>
                <a:cubicBezTo>
                  <a:pt x="23865" y="697"/>
                  <a:pt x="23870" y="687"/>
                  <a:pt x="23875" y="677"/>
                </a:cubicBezTo>
                <a:cubicBezTo>
                  <a:pt x="23889" y="649"/>
                  <a:pt x="23864" y="623"/>
                  <a:pt x="23841" y="623"/>
                </a:cubicBezTo>
                <a:close/>
                <a:moveTo>
                  <a:pt x="12217" y="701"/>
                </a:moveTo>
                <a:cubicBezTo>
                  <a:pt x="12194" y="701"/>
                  <a:pt x="12194" y="736"/>
                  <a:pt x="12217" y="736"/>
                </a:cubicBezTo>
                <a:cubicBezTo>
                  <a:pt x="12240" y="736"/>
                  <a:pt x="12240" y="701"/>
                  <a:pt x="12217" y="701"/>
                </a:cubicBezTo>
                <a:close/>
                <a:moveTo>
                  <a:pt x="7054" y="625"/>
                </a:moveTo>
                <a:cubicBezTo>
                  <a:pt x="7033" y="625"/>
                  <a:pt x="7011" y="642"/>
                  <a:pt x="7018" y="669"/>
                </a:cubicBezTo>
                <a:cubicBezTo>
                  <a:pt x="7023" y="689"/>
                  <a:pt x="7029" y="708"/>
                  <a:pt x="7034" y="729"/>
                </a:cubicBezTo>
                <a:cubicBezTo>
                  <a:pt x="7038" y="747"/>
                  <a:pt x="7052" y="755"/>
                  <a:pt x="7066" y="755"/>
                </a:cubicBezTo>
                <a:cubicBezTo>
                  <a:pt x="7087" y="755"/>
                  <a:pt x="7109" y="738"/>
                  <a:pt x="7102" y="711"/>
                </a:cubicBezTo>
                <a:cubicBezTo>
                  <a:pt x="7097" y="691"/>
                  <a:pt x="7091" y="670"/>
                  <a:pt x="7086" y="651"/>
                </a:cubicBezTo>
                <a:cubicBezTo>
                  <a:pt x="7082" y="633"/>
                  <a:pt x="7068" y="625"/>
                  <a:pt x="7054" y="625"/>
                </a:cubicBezTo>
                <a:close/>
                <a:moveTo>
                  <a:pt x="8566" y="673"/>
                </a:moveTo>
                <a:cubicBezTo>
                  <a:pt x="8540" y="673"/>
                  <a:pt x="8516" y="708"/>
                  <a:pt x="8541" y="733"/>
                </a:cubicBezTo>
                <a:lnTo>
                  <a:pt x="8557" y="749"/>
                </a:lnTo>
                <a:cubicBezTo>
                  <a:pt x="8564" y="756"/>
                  <a:pt x="8573" y="760"/>
                  <a:pt x="8581" y="760"/>
                </a:cubicBezTo>
                <a:cubicBezTo>
                  <a:pt x="8608" y="760"/>
                  <a:pt x="8632" y="724"/>
                  <a:pt x="8606" y="700"/>
                </a:cubicBezTo>
                <a:lnTo>
                  <a:pt x="8591" y="684"/>
                </a:lnTo>
                <a:cubicBezTo>
                  <a:pt x="8583" y="676"/>
                  <a:pt x="8575" y="673"/>
                  <a:pt x="8566" y="673"/>
                </a:cubicBezTo>
                <a:close/>
                <a:moveTo>
                  <a:pt x="127" y="713"/>
                </a:moveTo>
                <a:cubicBezTo>
                  <a:pt x="110" y="713"/>
                  <a:pt x="100" y="738"/>
                  <a:pt x="118" y="745"/>
                </a:cubicBezTo>
                <a:cubicBezTo>
                  <a:pt x="128" y="750"/>
                  <a:pt x="136" y="755"/>
                  <a:pt x="147" y="761"/>
                </a:cubicBezTo>
                <a:cubicBezTo>
                  <a:pt x="150" y="763"/>
                  <a:pt x="154" y="763"/>
                  <a:pt x="157" y="763"/>
                </a:cubicBezTo>
                <a:cubicBezTo>
                  <a:pt x="173" y="763"/>
                  <a:pt x="183" y="740"/>
                  <a:pt x="166" y="731"/>
                </a:cubicBezTo>
                <a:cubicBezTo>
                  <a:pt x="155" y="726"/>
                  <a:pt x="146" y="721"/>
                  <a:pt x="135" y="716"/>
                </a:cubicBezTo>
                <a:cubicBezTo>
                  <a:pt x="132" y="714"/>
                  <a:pt x="130" y="713"/>
                  <a:pt x="127" y="713"/>
                </a:cubicBezTo>
                <a:close/>
                <a:moveTo>
                  <a:pt x="19606" y="734"/>
                </a:moveTo>
                <a:cubicBezTo>
                  <a:pt x="19583" y="734"/>
                  <a:pt x="19583" y="770"/>
                  <a:pt x="19606" y="770"/>
                </a:cubicBezTo>
                <a:cubicBezTo>
                  <a:pt x="19630" y="770"/>
                  <a:pt x="19630" y="734"/>
                  <a:pt x="19606" y="734"/>
                </a:cubicBezTo>
                <a:close/>
                <a:moveTo>
                  <a:pt x="5477" y="738"/>
                </a:moveTo>
                <a:cubicBezTo>
                  <a:pt x="5436" y="738"/>
                  <a:pt x="5399" y="790"/>
                  <a:pt x="5436" y="828"/>
                </a:cubicBezTo>
                <a:cubicBezTo>
                  <a:pt x="5441" y="834"/>
                  <a:pt x="5447" y="838"/>
                  <a:pt x="5452" y="843"/>
                </a:cubicBezTo>
                <a:cubicBezTo>
                  <a:pt x="5463" y="854"/>
                  <a:pt x="5475" y="859"/>
                  <a:pt x="5488" y="859"/>
                </a:cubicBezTo>
                <a:cubicBezTo>
                  <a:pt x="5529" y="859"/>
                  <a:pt x="5566" y="806"/>
                  <a:pt x="5528" y="769"/>
                </a:cubicBezTo>
                <a:lnTo>
                  <a:pt x="5513" y="753"/>
                </a:lnTo>
                <a:cubicBezTo>
                  <a:pt x="5501" y="742"/>
                  <a:pt x="5489" y="738"/>
                  <a:pt x="5477" y="738"/>
                </a:cubicBezTo>
                <a:close/>
                <a:moveTo>
                  <a:pt x="16152" y="755"/>
                </a:moveTo>
                <a:cubicBezTo>
                  <a:pt x="16134" y="755"/>
                  <a:pt x="16116" y="767"/>
                  <a:pt x="16116" y="790"/>
                </a:cubicBezTo>
                <a:lnTo>
                  <a:pt x="16116" y="834"/>
                </a:lnTo>
                <a:cubicBezTo>
                  <a:pt x="16116" y="857"/>
                  <a:pt x="16134" y="868"/>
                  <a:pt x="16152" y="868"/>
                </a:cubicBezTo>
                <a:cubicBezTo>
                  <a:pt x="16170" y="868"/>
                  <a:pt x="16188" y="857"/>
                  <a:pt x="16188" y="834"/>
                </a:cubicBezTo>
                <a:lnTo>
                  <a:pt x="16188" y="790"/>
                </a:lnTo>
                <a:cubicBezTo>
                  <a:pt x="16188" y="767"/>
                  <a:pt x="16170" y="755"/>
                  <a:pt x="16152" y="755"/>
                </a:cubicBezTo>
                <a:close/>
                <a:moveTo>
                  <a:pt x="16334" y="726"/>
                </a:moveTo>
                <a:cubicBezTo>
                  <a:pt x="16313" y="726"/>
                  <a:pt x="16291" y="744"/>
                  <a:pt x="16296" y="770"/>
                </a:cubicBezTo>
                <a:lnTo>
                  <a:pt x="16311" y="844"/>
                </a:lnTo>
                <a:cubicBezTo>
                  <a:pt x="16315" y="863"/>
                  <a:pt x="16328" y="871"/>
                  <a:pt x="16342" y="871"/>
                </a:cubicBezTo>
                <a:cubicBezTo>
                  <a:pt x="16363" y="871"/>
                  <a:pt x="16385" y="853"/>
                  <a:pt x="16379" y="827"/>
                </a:cubicBezTo>
                <a:lnTo>
                  <a:pt x="16364" y="752"/>
                </a:lnTo>
                <a:cubicBezTo>
                  <a:pt x="16360" y="734"/>
                  <a:pt x="16347" y="726"/>
                  <a:pt x="16334" y="726"/>
                </a:cubicBezTo>
                <a:close/>
                <a:moveTo>
                  <a:pt x="20761" y="768"/>
                </a:moveTo>
                <a:cubicBezTo>
                  <a:pt x="20751" y="768"/>
                  <a:pt x="20742" y="772"/>
                  <a:pt x="20735" y="779"/>
                </a:cubicBezTo>
                <a:cubicBezTo>
                  <a:pt x="20721" y="794"/>
                  <a:pt x="20722" y="815"/>
                  <a:pt x="20735" y="829"/>
                </a:cubicBezTo>
                <a:cubicBezTo>
                  <a:pt x="20756" y="854"/>
                  <a:pt x="20776" y="879"/>
                  <a:pt x="20797" y="904"/>
                </a:cubicBezTo>
                <a:cubicBezTo>
                  <a:pt x="20803" y="911"/>
                  <a:pt x="20812" y="914"/>
                  <a:pt x="20821" y="914"/>
                </a:cubicBezTo>
                <a:cubicBezTo>
                  <a:pt x="20831" y="914"/>
                  <a:pt x="20841" y="910"/>
                  <a:pt x="20846" y="904"/>
                </a:cubicBezTo>
                <a:cubicBezTo>
                  <a:pt x="20861" y="889"/>
                  <a:pt x="20860" y="868"/>
                  <a:pt x="20846" y="854"/>
                </a:cubicBezTo>
                <a:cubicBezTo>
                  <a:pt x="20825" y="829"/>
                  <a:pt x="20806" y="804"/>
                  <a:pt x="20785" y="779"/>
                </a:cubicBezTo>
                <a:cubicBezTo>
                  <a:pt x="20779" y="772"/>
                  <a:pt x="20770" y="768"/>
                  <a:pt x="20761" y="768"/>
                </a:cubicBezTo>
                <a:close/>
                <a:moveTo>
                  <a:pt x="9934" y="794"/>
                </a:moveTo>
                <a:cubicBezTo>
                  <a:pt x="9893" y="794"/>
                  <a:pt x="9857" y="847"/>
                  <a:pt x="9894" y="884"/>
                </a:cubicBezTo>
                <a:lnTo>
                  <a:pt x="9909" y="900"/>
                </a:lnTo>
                <a:cubicBezTo>
                  <a:pt x="9921" y="911"/>
                  <a:pt x="9933" y="916"/>
                  <a:pt x="9946" y="916"/>
                </a:cubicBezTo>
                <a:cubicBezTo>
                  <a:pt x="9986" y="916"/>
                  <a:pt x="10023" y="863"/>
                  <a:pt x="9985" y="826"/>
                </a:cubicBezTo>
                <a:lnTo>
                  <a:pt x="9970" y="810"/>
                </a:lnTo>
                <a:cubicBezTo>
                  <a:pt x="9959" y="798"/>
                  <a:pt x="9946" y="794"/>
                  <a:pt x="9934" y="794"/>
                </a:cubicBezTo>
                <a:close/>
                <a:moveTo>
                  <a:pt x="12354" y="851"/>
                </a:moveTo>
                <a:cubicBezTo>
                  <a:pt x="12342" y="851"/>
                  <a:pt x="12330" y="864"/>
                  <a:pt x="12337" y="879"/>
                </a:cubicBezTo>
                <a:cubicBezTo>
                  <a:pt x="12342" y="889"/>
                  <a:pt x="12348" y="899"/>
                  <a:pt x="12352" y="909"/>
                </a:cubicBezTo>
                <a:cubicBezTo>
                  <a:pt x="12356" y="916"/>
                  <a:pt x="12361" y="918"/>
                  <a:pt x="12366" y="918"/>
                </a:cubicBezTo>
                <a:cubicBezTo>
                  <a:pt x="12378" y="918"/>
                  <a:pt x="12390" y="905"/>
                  <a:pt x="12383" y="890"/>
                </a:cubicBezTo>
                <a:cubicBezTo>
                  <a:pt x="12377" y="880"/>
                  <a:pt x="12371" y="870"/>
                  <a:pt x="12367" y="860"/>
                </a:cubicBezTo>
                <a:cubicBezTo>
                  <a:pt x="12364" y="854"/>
                  <a:pt x="12359" y="851"/>
                  <a:pt x="12354" y="851"/>
                </a:cubicBezTo>
                <a:close/>
                <a:moveTo>
                  <a:pt x="11842" y="801"/>
                </a:moveTo>
                <a:cubicBezTo>
                  <a:pt x="11833" y="801"/>
                  <a:pt x="11824" y="804"/>
                  <a:pt x="11815" y="808"/>
                </a:cubicBezTo>
                <a:cubicBezTo>
                  <a:pt x="11805" y="813"/>
                  <a:pt x="11795" y="818"/>
                  <a:pt x="11785" y="823"/>
                </a:cubicBezTo>
                <a:cubicBezTo>
                  <a:pt x="11758" y="837"/>
                  <a:pt x="11752" y="872"/>
                  <a:pt x="11765" y="897"/>
                </a:cubicBezTo>
                <a:cubicBezTo>
                  <a:pt x="11775" y="914"/>
                  <a:pt x="11793" y="923"/>
                  <a:pt x="11811" y="923"/>
                </a:cubicBezTo>
                <a:cubicBezTo>
                  <a:pt x="11820" y="923"/>
                  <a:pt x="11829" y="921"/>
                  <a:pt x="11838" y="917"/>
                </a:cubicBezTo>
                <a:cubicBezTo>
                  <a:pt x="11848" y="910"/>
                  <a:pt x="11858" y="905"/>
                  <a:pt x="11868" y="901"/>
                </a:cubicBezTo>
                <a:cubicBezTo>
                  <a:pt x="11895" y="888"/>
                  <a:pt x="11901" y="853"/>
                  <a:pt x="11888" y="828"/>
                </a:cubicBezTo>
                <a:cubicBezTo>
                  <a:pt x="11878" y="810"/>
                  <a:pt x="11860" y="801"/>
                  <a:pt x="11842" y="801"/>
                </a:cubicBezTo>
                <a:close/>
                <a:moveTo>
                  <a:pt x="2859" y="854"/>
                </a:moveTo>
                <a:cubicBezTo>
                  <a:pt x="2813" y="854"/>
                  <a:pt x="2813" y="925"/>
                  <a:pt x="2859" y="925"/>
                </a:cubicBezTo>
                <a:lnTo>
                  <a:pt x="2875" y="925"/>
                </a:lnTo>
                <a:cubicBezTo>
                  <a:pt x="2921" y="925"/>
                  <a:pt x="2921" y="854"/>
                  <a:pt x="2875" y="854"/>
                </a:cubicBezTo>
                <a:close/>
                <a:moveTo>
                  <a:pt x="12877" y="817"/>
                </a:moveTo>
                <a:cubicBezTo>
                  <a:pt x="12809" y="817"/>
                  <a:pt x="12809" y="925"/>
                  <a:pt x="12877" y="925"/>
                </a:cubicBezTo>
                <a:lnTo>
                  <a:pt x="12907" y="925"/>
                </a:lnTo>
                <a:cubicBezTo>
                  <a:pt x="12975" y="925"/>
                  <a:pt x="12977" y="817"/>
                  <a:pt x="12907" y="817"/>
                </a:cubicBezTo>
                <a:close/>
                <a:moveTo>
                  <a:pt x="14891" y="828"/>
                </a:moveTo>
                <a:cubicBezTo>
                  <a:pt x="14873" y="828"/>
                  <a:pt x="14855" y="839"/>
                  <a:pt x="14855" y="862"/>
                </a:cubicBezTo>
                <a:lnTo>
                  <a:pt x="14855" y="892"/>
                </a:lnTo>
                <a:cubicBezTo>
                  <a:pt x="14855" y="915"/>
                  <a:pt x="14872" y="926"/>
                  <a:pt x="14890" y="926"/>
                </a:cubicBezTo>
                <a:cubicBezTo>
                  <a:pt x="14908" y="926"/>
                  <a:pt x="14926" y="915"/>
                  <a:pt x="14926" y="892"/>
                </a:cubicBezTo>
                <a:lnTo>
                  <a:pt x="14926" y="862"/>
                </a:lnTo>
                <a:cubicBezTo>
                  <a:pt x="14926" y="839"/>
                  <a:pt x="14909" y="828"/>
                  <a:pt x="14891" y="828"/>
                </a:cubicBezTo>
                <a:close/>
                <a:moveTo>
                  <a:pt x="18870" y="899"/>
                </a:moveTo>
                <a:cubicBezTo>
                  <a:pt x="18845" y="899"/>
                  <a:pt x="18845" y="933"/>
                  <a:pt x="18870" y="933"/>
                </a:cubicBezTo>
                <a:lnTo>
                  <a:pt x="18885" y="933"/>
                </a:lnTo>
                <a:cubicBezTo>
                  <a:pt x="18908" y="933"/>
                  <a:pt x="18908" y="899"/>
                  <a:pt x="18885" y="899"/>
                </a:cubicBezTo>
                <a:close/>
                <a:moveTo>
                  <a:pt x="22310" y="861"/>
                </a:moveTo>
                <a:cubicBezTo>
                  <a:pt x="22293" y="861"/>
                  <a:pt x="22275" y="873"/>
                  <a:pt x="22275" y="896"/>
                </a:cubicBezTo>
                <a:lnTo>
                  <a:pt x="22275" y="926"/>
                </a:lnTo>
                <a:cubicBezTo>
                  <a:pt x="22275" y="949"/>
                  <a:pt x="22293" y="961"/>
                  <a:pt x="22310" y="961"/>
                </a:cubicBezTo>
                <a:cubicBezTo>
                  <a:pt x="22328" y="961"/>
                  <a:pt x="22346" y="949"/>
                  <a:pt x="22346" y="926"/>
                </a:cubicBezTo>
                <a:lnTo>
                  <a:pt x="22346" y="896"/>
                </a:lnTo>
                <a:cubicBezTo>
                  <a:pt x="22346" y="873"/>
                  <a:pt x="22328" y="861"/>
                  <a:pt x="22310" y="861"/>
                </a:cubicBezTo>
                <a:close/>
                <a:moveTo>
                  <a:pt x="6632" y="880"/>
                </a:moveTo>
                <a:cubicBezTo>
                  <a:pt x="6615" y="880"/>
                  <a:pt x="6597" y="892"/>
                  <a:pt x="6597" y="915"/>
                </a:cubicBezTo>
                <a:lnTo>
                  <a:pt x="6597" y="930"/>
                </a:lnTo>
                <a:cubicBezTo>
                  <a:pt x="6596" y="952"/>
                  <a:pt x="6613" y="963"/>
                  <a:pt x="6631" y="963"/>
                </a:cubicBezTo>
                <a:cubicBezTo>
                  <a:pt x="6649" y="963"/>
                  <a:pt x="6667" y="952"/>
                  <a:pt x="6667" y="930"/>
                </a:cubicBezTo>
                <a:lnTo>
                  <a:pt x="6667" y="915"/>
                </a:lnTo>
                <a:cubicBezTo>
                  <a:pt x="6667" y="892"/>
                  <a:pt x="6650" y="880"/>
                  <a:pt x="6632" y="880"/>
                </a:cubicBezTo>
                <a:close/>
                <a:moveTo>
                  <a:pt x="14740" y="886"/>
                </a:moveTo>
                <a:cubicBezTo>
                  <a:pt x="14723" y="886"/>
                  <a:pt x="14705" y="898"/>
                  <a:pt x="14705" y="921"/>
                </a:cubicBezTo>
                <a:lnTo>
                  <a:pt x="14705" y="937"/>
                </a:lnTo>
                <a:cubicBezTo>
                  <a:pt x="14705" y="960"/>
                  <a:pt x="14723" y="971"/>
                  <a:pt x="14740" y="971"/>
                </a:cubicBezTo>
                <a:cubicBezTo>
                  <a:pt x="14758" y="971"/>
                  <a:pt x="14776" y="960"/>
                  <a:pt x="14776" y="937"/>
                </a:cubicBezTo>
                <a:lnTo>
                  <a:pt x="14776" y="921"/>
                </a:lnTo>
                <a:cubicBezTo>
                  <a:pt x="14776" y="898"/>
                  <a:pt x="14758" y="886"/>
                  <a:pt x="14740" y="886"/>
                </a:cubicBezTo>
                <a:close/>
                <a:moveTo>
                  <a:pt x="7699" y="897"/>
                </a:moveTo>
                <a:cubicBezTo>
                  <a:pt x="7672" y="897"/>
                  <a:pt x="7648" y="932"/>
                  <a:pt x="7673" y="958"/>
                </a:cubicBezTo>
                <a:lnTo>
                  <a:pt x="7689" y="973"/>
                </a:lnTo>
                <a:cubicBezTo>
                  <a:pt x="7696" y="981"/>
                  <a:pt x="7704" y="984"/>
                  <a:pt x="7712" y="984"/>
                </a:cubicBezTo>
                <a:cubicBezTo>
                  <a:pt x="7740" y="984"/>
                  <a:pt x="7764" y="947"/>
                  <a:pt x="7739" y="923"/>
                </a:cubicBezTo>
                <a:lnTo>
                  <a:pt x="7723" y="907"/>
                </a:lnTo>
                <a:cubicBezTo>
                  <a:pt x="7716" y="900"/>
                  <a:pt x="7707" y="897"/>
                  <a:pt x="7699" y="897"/>
                </a:cubicBezTo>
                <a:close/>
                <a:moveTo>
                  <a:pt x="13904" y="850"/>
                </a:moveTo>
                <a:cubicBezTo>
                  <a:pt x="13868" y="850"/>
                  <a:pt x="13830" y="889"/>
                  <a:pt x="13854" y="931"/>
                </a:cubicBezTo>
                <a:cubicBezTo>
                  <a:pt x="13874" y="967"/>
                  <a:pt x="13905" y="984"/>
                  <a:pt x="13944" y="988"/>
                </a:cubicBezTo>
                <a:cubicBezTo>
                  <a:pt x="13945" y="988"/>
                  <a:pt x="13947" y="988"/>
                  <a:pt x="13948" y="988"/>
                </a:cubicBezTo>
                <a:cubicBezTo>
                  <a:pt x="13976" y="988"/>
                  <a:pt x="13998" y="960"/>
                  <a:pt x="13998" y="933"/>
                </a:cubicBezTo>
                <a:cubicBezTo>
                  <a:pt x="13998" y="904"/>
                  <a:pt x="13975" y="885"/>
                  <a:pt x="13948" y="880"/>
                </a:cubicBezTo>
                <a:cubicBezTo>
                  <a:pt x="13947" y="879"/>
                  <a:pt x="13947" y="878"/>
                  <a:pt x="13946" y="876"/>
                </a:cubicBezTo>
                <a:cubicBezTo>
                  <a:pt x="13936" y="857"/>
                  <a:pt x="13920" y="850"/>
                  <a:pt x="13904" y="850"/>
                </a:cubicBezTo>
                <a:close/>
                <a:moveTo>
                  <a:pt x="16602" y="920"/>
                </a:moveTo>
                <a:cubicBezTo>
                  <a:pt x="16555" y="920"/>
                  <a:pt x="16555" y="990"/>
                  <a:pt x="16602" y="990"/>
                </a:cubicBezTo>
                <a:lnTo>
                  <a:pt x="16617" y="990"/>
                </a:lnTo>
                <a:cubicBezTo>
                  <a:pt x="16618" y="990"/>
                  <a:pt x="16618" y="990"/>
                  <a:pt x="16618" y="990"/>
                </a:cubicBezTo>
                <a:cubicBezTo>
                  <a:pt x="16662" y="990"/>
                  <a:pt x="16662" y="920"/>
                  <a:pt x="16617" y="920"/>
                </a:cubicBezTo>
                <a:close/>
                <a:moveTo>
                  <a:pt x="18192" y="927"/>
                </a:moveTo>
                <a:cubicBezTo>
                  <a:pt x="18181" y="927"/>
                  <a:pt x="18169" y="940"/>
                  <a:pt x="18176" y="954"/>
                </a:cubicBezTo>
                <a:cubicBezTo>
                  <a:pt x="18181" y="965"/>
                  <a:pt x="18187" y="974"/>
                  <a:pt x="18192" y="985"/>
                </a:cubicBezTo>
                <a:cubicBezTo>
                  <a:pt x="18195" y="991"/>
                  <a:pt x="18200" y="994"/>
                  <a:pt x="18206" y="994"/>
                </a:cubicBezTo>
                <a:cubicBezTo>
                  <a:pt x="18217" y="994"/>
                  <a:pt x="18229" y="981"/>
                  <a:pt x="18222" y="967"/>
                </a:cubicBezTo>
                <a:cubicBezTo>
                  <a:pt x="18217" y="956"/>
                  <a:pt x="18212" y="947"/>
                  <a:pt x="18206" y="937"/>
                </a:cubicBezTo>
                <a:cubicBezTo>
                  <a:pt x="18203" y="930"/>
                  <a:pt x="18198" y="927"/>
                  <a:pt x="18192" y="927"/>
                </a:cubicBezTo>
                <a:close/>
                <a:moveTo>
                  <a:pt x="13508" y="927"/>
                </a:moveTo>
                <a:cubicBezTo>
                  <a:pt x="13462" y="927"/>
                  <a:pt x="13462" y="998"/>
                  <a:pt x="13508" y="998"/>
                </a:cubicBezTo>
                <a:cubicBezTo>
                  <a:pt x="13554" y="998"/>
                  <a:pt x="13554" y="927"/>
                  <a:pt x="13508" y="927"/>
                </a:cubicBezTo>
                <a:close/>
                <a:moveTo>
                  <a:pt x="15552" y="884"/>
                </a:moveTo>
                <a:cubicBezTo>
                  <a:pt x="15511" y="884"/>
                  <a:pt x="15474" y="937"/>
                  <a:pt x="15511" y="974"/>
                </a:cubicBezTo>
                <a:lnTo>
                  <a:pt x="15527" y="990"/>
                </a:lnTo>
                <a:cubicBezTo>
                  <a:pt x="15538" y="1001"/>
                  <a:pt x="15551" y="1006"/>
                  <a:pt x="15563" y="1006"/>
                </a:cubicBezTo>
                <a:cubicBezTo>
                  <a:pt x="15604" y="1006"/>
                  <a:pt x="15640" y="953"/>
                  <a:pt x="15603" y="916"/>
                </a:cubicBezTo>
                <a:lnTo>
                  <a:pt x="15587" y="900"/>
                </a:lnTo>
                <a:cubicBezTo>
                  <a:pt x="15576" y="889"/>
                  <a:pt x="15564" y="884"/>
                  <a:pt x="15552" y="884"/>
                </a:cubicBezTo>
                <a:close/>
                <a:moveTo>
                  <a:pt x="21737" y="870"/>
                </a:moveTo>
                <a:cubicBezTo>
                  <a:pt x="21719" y="870"/>
                  <a:pt x="21700" y="880"/>
                  <a:pt x="21691" y="897"/>
                </a:cubicBezTo>
                <a:cubicBezTo>
                  <a:pt x="21686" y="907"/>
                  <a:pt x="21680" y="917"/>
                  <a:pt x="21675" y="927"/>
                </a:cubicBezTo>
                <a:cubicBezTo>
                  <a:pt x="21662" y="953"/>
                  <a:pt x="21668" y="985"/>
                  <a:pt x="21695" y="1000"/>
                </a:cubicBezTo>
                <a:cubicBezTo>
                  <a:pt x="21703" y="1005"/>
                  <a:pt x="21712" y="1008"/>
                  <a:pt x="21722" y="1008"/>
                </a:cubicBezTo>
                <a:cubicBezTo>
                  <a:pt x="21741" y="1008"/>
                  <a:pt x="21760" y="998"/>
                  <a:pt x="21768" y="981"/>
                </a:cubicBezTo>
                <a:cubicBezTo>
                  <a:pt x="21774" y="970"/>
                  <a:pt x="21779" y="962"/>
                  <a:pt x="21784" y="951"/>
                </a:cubicBezTo>
                <a:cubicBezTo>
                  <a:pt x="21798" y="925"/>
                  <a:pt x="21792" y="894"/>
                  <a:pt x="21764" y="878"/>
                </a:cubicBezTo>
                <a:cubicBezTo>
                  <a:pt x="21756" y="873"/>
                  <a:pt x="21747" y="870"/>
                  <a:pt x="21737" y="870"/>
                </a:cubicBezTo>
                <a:close/>
                <a:moveTo>
                  <a:pt x="24322" y="940"/>
                </a:moveTo>
                <a:cubicBezTo>
                  <a:pt x="24314" y="940"/>
                  <a:pt x="24306" y="944"/>
                  <a:pt x="24298" y="951"/>
                </a:cubicBezTo>
                <a:lnTo>
                  <a:pt x="24283" y="967"/>
                </a:lnTo>
                <a:cubicBezTo>
                  <a:pt x="24258" y="992"/>
                  <a:pt x="24282" y="1027"/>
                  <a:pt x="24309" y="1027"/>
                </a:cubicBezTo>
                <a:cubicBezTo>
                  <a:pt x="24317" y="1027"/>
                  <a:pt x="24326" y="1024"/>
                  <a:pt x="24333" y="1016"/>
                </a:cubicBezTo>
                <a:lnTo>
                  <a:pt x="24349" y="1000"/>
                </a:lnTo>
                <a:cubicBezTo>
                  <a:pt x="24374" y="976"/>
                  <a:pt x="24349" y="940"/>
                  <a:pt x="24322" y="940"/>
                </a:cubicBezTo>
                <a:close/>
                <a:moveTo>
                  <a:pt x="11044" y="954"/>
                </a:moveTo>
                <a:cubicBezTo>
                  <a:pt x="11038" y="954"/>
                  <a:pt x="11033" y="956"/>
                  <a:pt x="11029" y="962"/>
                </a:cubicBezTo>
                <a:cubicBezTo>
                  <a:pt x="11016" y="978"/>
                  <a:pt x="11000" y="991"/>
                  <a:pt x="10981" y="998"/>
                </a:cubicBezTo>
                <a:cubicBezTo>
                  <a:pt x="10961" y="1006"/>
                  <a:pt x="10966" y="1034"/>
                  <a:pt x="10982" y="1034"/>
                </a:cubicBezTo>
                <a:cubicBezTo>
                  <a:pt x="10984" y="1034"/>
                  <a:pt x="10986" y="1034"/>
                  <a:pt x="10989" y="1033"/>
                </a:cubicBezTo>
                <a:cubicBezTo>
                  <a:pt x="11018" y="1021"/>
                  <a:pt x="11041" y="1005"/>
                  <a:pt x="11060" y="980"/>
                </a:cubicBezTo>
                <a:cubicBezTo>
                  <a:pt x="11069" y="967"/>
                  <a:pt x="11056" y="954"/>
                  <a:pt x="11044" y="954"/>
                </a:cubicBezTo>
                <a:close/>
                <a:moveTo>
                  <a:pt x="16840" y="995"/>
                </a:moveTo>
                <a:cubicBezTo>
                  <a:pt x="16795" y="995"/>
                  <a:pt x="16795" y="1066"/>
                  <a:pt x="16840" y="1066"/>
                </a:cubicBezTo>
                <a:lnTo>
                  <a:pt x="16856" y="1066"/>
                </a:lnTo>
                <a:cubicBezTo>
                  <a:pt x="16902" y="1066"/>
                  <a:pt x="16902" y="995"/>
                  <a:pt x="16856" y="995"/>
                </a:cubicBezTo>
                <a:close/>
                <a:moveTo>
                  <a:pt x="666" y="967"/>
                </a:moveTo>
                <a:cubicBezTo>
                  <a:pt x="661" y="967"/>
                  <a:pt x="655" y="969"/>
                  <a:pt x="649" y="972"/>
                </a:cubicBezTo>
                <a:cubicBezTo>
                  <a:pt x="633" y="981"/>
                  <a:pt x="624" y="1005"/>
                  <a:pt x="636" y="1020"/>
                </a:cubicBezTo>
                <a:cubicBezTo>
                  <a:pt x="652" y="1040"/>
                  <a:pt x="665" y="1061"/>
                  <a:pt x="680" y="1080"/>
                </a:cubicBezTo>
                <a:cubicBezTo>
                  <a:pt x="688" y="1091"/>
                  <a:pt x="700" y="1098"/>
                  <a:pt x="712" y="1098"/>
                </a:cubicBezTo>
                <a:cubicBezTo>
                  <a:pt x="717" y="1098"/>
                  <a:pt x="723" y="1097"/>
                  <a:pt x="728" y="1094"/>
                </a:cubicBezTo>
                <a:cubicBezTo>
                  <a:pt x="744" y="1085"/>
                  <a:pt x="753" y="1061"/>
                  <a:pt x="742" y="1046"/>
                </a:cubicBezTo>
                <a:cubicBezTo>
                  <a:pt x="726" y="1026"/>
                  <a:pt x="712" y="1005"/>
                  <a:pt x="697" y="985"/>
                </a:cubicBezTo>
                <a:cubicBezTo>
                  <a:pt x="689" y="974"/>
                  <a:pt x="678" y="967"/>
                  <a:pt x="666" y="967"/>
                </a:cubicBezTo>
                <a:close/>
                <a:moveTo>
                  <a:pt x="12116" y="935"/>
                </a:moveTo>
                <a:cubicBezTo>
                  <a:pt x="12076" y="935"/>
                  <a:pt x="12040" y="988"/>
                  <a:pt x="12076" y="1026"/>
                </a:cubicBezTo>
                <a:cubicBezTo>
                  <a:pt x="12099" y="1051"/>
                  <a:pt x="12124" y="1075"/>
                  <a:pt x="12149" y="1101"/>
                </a:cubicBezTo>
                <a:cubicBezTo>
                  <a:pt x="12160" y="1112"/>
                  <a:pt x="12172" y="1117"/>
                  <a:pt x="12184" y="1117"/>
                </a:cubicBezTo>
                <a:cubicBezTo>
                  <a:pt x="12225" y="1117"/>
                  <a:pt x="12261" y="1064"/>
                  <a:pt x="12225" y="1027"/>
                </a:cubicBezTo>
                <a:cubicBezTo>
                  <a:pt x="12200" y="1002"/>
                  <a:pt x="12176" y="975"/>
                  <a:pt x="12151" y="951"/>
                </a:cubicBezTo>
                <a:cubicBezTo>
                  <a:pt x="12141" y="940"/>
                  <a:pt x="12128" y="935"/>
                  <a:pt x="12116" y="935"/>
                </a:cubicBezTo>
                <a:close/>
                <a:moveTo>
                  <a:pt x="2013" y="968"/>
                </a:moveTo>
                <a:cubicBezTo>
                  <a:pt x="1997" y="968"/>
                  <a:pt x="1981" y="975"/>
                  <a:pt x="1970" y="993"/>
                </a:cubicBezTo>
                <a:cubicBezTo>
                  <a:pt x="1961" y="1009"/>
                  <a:pt x="1952" y="1025"/>
                  <a:pt x="1943" y="1038"/>
                </a:cubicBezTo>
                <a:cubicBezTo>
                  <a:pt x="1917" y="1080"/>
                  <a:pt x="1954" y="1119"/>
                  <a:pt x="1991" y="1119"/>
                </a:cubicBezTo>
                <a:cubicBezTo>
                  <a:pt x="2007" y="1119"/>
                  <a:pt x="2024" y="1112"/>
                  <a:pt x="2035" y="1094"/>
                </a:cubicBezTo>
                <a:cubicBezTo>
                  <a:pt x="2043" y="1078"/>
                  <a:pt x="2053" y="1062"/>
                  <a:pt x="2062" y="1048"/>
                </a:cubicBezTo>
                <a:cubicBezTo>
                  <a:pt x="2087" y="1007"/>
                  <a:pt x="2050" y="968"/>
                  <a:pt x="2013" y="968"/>
                </a:cubicBezTo>
                <a:close/>
                <a:moveTo>
                  <a:pt x="3596" y="1039"/>
                </a:moveTo>
                <a:cubicBezTo>
                  <a:pt x="3587" y="1039"/>
                  <a:pt x="3578" y="1045"/>
                  <a:pt x="3578" y="1057"/>
                </a:cubicBezTo>
                <a:lnTo>
                  <a:pt x="3578" y="1131"/>
                </a:lnTo>
                <a:cubicBezTo>
                  <a:pt x="3578" y="1142"/>
                  <a:pt x="3587" y="1148"/>
                  <a:pt x="3596" y="1148"/>
                </a:cubicBezTo>
                <a:cubicBezTo>
                  <a:pt x="3605" y="1148"/>
                  <a:pt x="3613" y="1142"/>
                  <a:pt x="3613" y="1131"/>
                </a:cubicBezTo>
                <a:lnTo>
                  <a:pt x="3613" y="1057"/>
                </a:lnTo>
                <a:cubicBezTo>
                  <a:pt x="3613" y="1045"/>
                  <a:pt x="3605" y="1039"/>
                  <a:pt x="3596" y="1039"/>
                </a:cubicBezTo>
                <a:close/>
                <a:moveTo>
                  <a:pt x="15868" y="1025"/>
                </a:moveTo>
                <a:cubicBezTo>
                  <a:pt x="15847" y="1025"/>
                  <a:pt x="15826" y="1042"/>
                  <a:pt x="15833" y="1069"/>
                </a:cubicBezTo>
                <a:cubicBezTo>
                  <a:pt x="15838" y="1088"/>
                  <a:pt x="15843" y="1108"/>
                  <a:pt x="15848" y="1129"/>
                </a:cubicBezTo>
                <a:cubicBezTo>
                  <a:pt x="15853" y="1147"/>
                  <a:pt x="15867" y="1155"/>
                  <a:pt x="15881" y="1155"/>
                </a:cubicBezTo>
                <a:cubicBezTo>
                  <a:pt x="15902" y="1155"/>
                  <a:pt x="15923" y="1137"/>
                  <a:pt x="15916" y="1110"/>
                </a:cubicBezTo>
                <a:cubicBezTo>
                  <a:pt x="15910" y="1091"/>
                  <a:pt x="15906" y="1070"/>
                  <a:pt x="15901" y="1051"/>
                </a:cubicBezTo>
                <a:cubicBezTo>
                  <a:pt x="15896" y="1033"/>
                  <a:pt x="15882" y="1025"/>
                  <a:pt x="15868" y="1025"/>
                </a:cubicBezTo>
                <a:close/>
                <a:moveTo>
                  <a:pt x="8941" y="1113"/>
                </a:moveTo>
                <a:cubicBezTo>
                  <a:pt x="8925" y="1113"/>
                  <a:pt x="8914" y="1137"/>
                  <a:pt x="8931" y="1145"/>
                </a:cubicBezTo>
                <a:cubicBezTo>
                  <a:pt x="8942" y="1150"/>
                  <a:pt x="8951" y="1156"/>
                  <a:pt x="8961" y="1161"/>
                </a:cubicBezTo>
                <a:cubicBezTo>
                  <a:pt x="8964" y="1162"/>
                  <a:pt x="8967" y="1163"/>
                  <a:pt x="8970" y="1163"/>
                </a:cubicBezTo>
                <a:cubicBezTo>
                  <a:pt x="8986" y="1163"/>
                  <a:pt x="8996" y="1139"/>
                  <a:pt x="8980" y="1130"/>
                </a:cubicBezTo>
                <a:cubicBezTo>
                  <a:pt x="8970" y="1125"/>
                  <a:pt x="8960" y="1120"/>
                  <a:pt x="8950" y="1115"/>
                </a:cubicBezTo>
                <a:cubicBezTo>
                  <a:pt x="8947" y="1113"/>
                  <a:pt x="8944" y="1113"/>
                  <a:pt x="8941" y="1113"/>
                </a:cubicBezTo>
                <a:close/>
                <a:moveTo>
                  <a:pt x="8342" y="1091"/>
                </a:moveTo>
                <a:cubicBezTo>
                  <a:pt x="8329" y="1091"/>
                  <a:pt x="8315" y="1099"/>
                  <a:pt x="8309" y="1109"/>
                </a:cubicBezTo>
                <a:cubicBezTo>
                  <a:pt x="8299" y="1127"/>
                  <a:pt x="8307" y="1146"/>
                  <a:pt x="8322" y="1158"/>
                </a:cubicBezTo>
                <a:cubicBezTo>
                  <a:pt x="8342" y="1173"/>
                  <a:pt x="8361" y="1188"/>
                  <a:pt x="8382" y="1203"/>
                </a:cubicBezTo>
                <a:cubicBezTo>
                  <a:pt x="8387" y="1206"/>
                  <a:pt x="8393" y="1208"/>
                  <a:pt x="8398" y="1208"/>
                </a:cubicBezTo>
                <a:cubicBezTo>
                  <a:pt x="8411" y="1208"/>
                  <a:pt x="8425" y="1200"/>
                  <a:pt x="8431" y="1189"/>
                </a:cubicBezTo>
                <a:cubicBezTo>
                  <a:pt x="8442" y="1171"/>
                  <a:pt x="8433" y="1152"/>
                  <a:pt x="8418" y="1141"/>
                </a:cubicBezTo>
                <a:cubicBezTo>
                  <a:pt x="8398" y="1125"/>
                  <a:pt x="8379" y="1110"/>
                  <a:pt x="8358" y="1096"/>
                </a:cubicBezTo>
                <a:cubicBezTo>
                  <a:pt x="8353" y="1093"/>
                  <a:pt x="8348" y="1091"/>
                  <a:pt x="8342" y="1091"/>
                </a:cubicBezTo>
                <a:close/>
                <a:moveTo>
                  <a:pt x="3160" y="1141"/>
                </a:moveTo>
                <a:cubicBezTo>
                  <a:pt x="3143" y="1141"/>
                  <a:pt x="3125" y="1152"/>
                  <a:pt x="3125" y="1174"/>
                </a:cubicBezTo>
                <a:lnTo>
                  <a:pt x="3125" y="1190"/>
                </a:lnTo>
                <a:cubicBezTo>
                  <a:pt x="3125" y="1213"/>
                  <a:pt x="3143" y="1225"/>
                  <a:pt x="3160" y="1225"/>
                </a:cubicBezTo>
                <a:cubicBezTo>
                  <a:pt x="3178" y="1225"/>
                  <a:pt x="3195" y="1213"/>
                  <a:pt x="3195" y="1190"/>
                </a:cubicBezTo>
                <a:lnTo>
                  <a:pt x="3195" y="1174"/>
                </a:lnTo>
                <a:cubicBezTo>
                  <a:pt x="3195" y="1152"/>
                  <a:pt x="3178" y="1141"/>
                  <a:pt x="3160" y="1141"/>
                </a:cubicBezTo>
                <a:close/>
                <a:moveTo>
                  <a:pt x="19516" y="1076"/>
                </a:moveTo>
                <a:cubicBezTo>
                  <a:pt x="19497" y="1076"/>
                  <a:pt x="19479" y="1086"/>
                  <a:pt x="19469" y="1103"/>
                </a:cubicBezTo>
                <a:cubicBezTo>
                  <a:pt x="19453" y="1129"/>
                  <a:pt x="19464" y="1161"/>
                  <a:pt x="19489" y="1176"/>
                </a:cubicBezTo>
                <a:cubicBezTo>
                  <a:pt x="19514" y="1192"/>
                  <a:pt x="19537" y="1208"/>
                  <a:pt x="19562" y="1224"/>
                </a:cubicBezTo>
                <a:cubicBezTo>
                  <a:pt x="19569" y="1228"/>
                  <a:pt x="19577" y="1230"/>
                  <a:pt x="19586" y="1230"/>
                </a:cubicBezTo>
                <a:cubicBezTo>
                  <a:pt x="19605" y="1230"/>
                  <a:pt x="19625" y="1220"/>
                  <a:pt x="19635" y="1204"/>
                </a:cubicBezTo>
                <a:cubicBezTo>
                  <a:pt x="19651" y="1178"/>
                  <a:pt x="19641" y="1146"/>
                  <a:pt x="19615" y="1130"/>
                </a:cubicBezTo>
                <a:cubicBezTo>
                  <a:pt x="19590" y="1115"/>
                  <a:pt x="19567" y="1099"/>
                  <a:pt x="19542" y="1083"/>
                </a:cubicBezTo>
                <a:cubicBezTo>
                  <a:pt x="19534" y="1078"/>
                  <a:pt x="19525" y="1076"/>
                  <a:pt x="19516" y="1076"/>
                </a:cubicBezTo>
                <a:close/>
                <a:moveTo>
                  <a:pt x="23334" y="1104"/>
                </a:moveTo>
                <a:cubicBezTo>
                  <a:pt x="23313" y="1104"/>
                  <a:pt x="23290" y="1122"/>
                  <a:pt x="23297" y="1148"/>
                </a:cubicBezTo>
                <a:cubicBezTo>
                  <a:pt x="23307" y="1190"/>
                  <a:pt x="23334" y="1226"/>
                  <a:pt x="23374" y="1245"/>
                </a:cubicBezTo>
                <a:cubicBezTo>
                  <a:pt x="23380" y="1248"/>
                  <a:pt x="23385" y="1249"/>
                  <a:pt x="23391" y="1249"/>
                </a:cubicBezTo>
                <a:cubicBezTo>
                  <a:pt x="23423" y="1249"/>
                  <a:pt x="23445" y="1201"/>
                  <a:pt x="23409" y="1183"/>
                </a:cubicBezTo>
                <a:cubicBezTo>
                  <a:pt x="23387" y="1171"/>
                  <a:pt x="23371" y="1153"/>
                  <a:pt x="23366" y="1129"/>
                </a:cubicBezTo>
                <a:cubicBezTo>
                  <a:pt x="23361" y="1112"/>
                  <a:pt x="23348" y="1104"/>
                  <a:pt x="23334" y="1104"/>
                </a:cubicBezTo>
                <a:close/>
                <a:moveTo>
                  <a:pt x="7978" y="1168"/>
                </a:moveTo>
                <a:cubicBezTo>
                  <a:pt x="7970" y="1168"/>
                  <a:pt x="7962" y="1171"/>
                  <a:pt x="7955" y="1179"/>
                </a:cubicBezTo>
                <a:lnTo>
                  <a:pt x="7939" y="1194"/>
                </a:lnTo>
                <a:cubicBezTo>
                  <a:pt x="7914" y="1219"/>
                  <a:pt x="7938" y="1255"/>
                  <a:pt x="7965" y="1255"/>
                </a:cubicBezTo>
                <a:cubicBezTo>
                  <a:pt x="7973" y="1255"/>
                  <a:pt x="7981" y="1252"/>
                  <a:pt x="7988" y="1245"/>
                </a:cubicBezTo>
                <a:cubicBezTo>
                  <a:pt x="7993" y="1239"/>
                  <a:pt x="7999" y="1232"/>
                  <a:pt x="8004" y="1229"/>
                </a:cubicBezTo>
                <a:cubicBezTo>
                  <a:pt x="8030" y="1203"/>
                  <a:pt x="8005" y="1168"/>
                  <a:pt x="7978" y="1168"/>
                </a:cubicBezTo>
                <a:close/>
                <a:moveTo>
                  <a:pt x="20371" y="1110"/>
                </a:moveTo>
                <a:cubicBezTo>
                  <a:pt x="20368" y="1110"/>
                  <a:pt x="20365" y="1111"/>
                  <a:pt x="20362" y="1112"/>
                </a:cubicBezTo>
                <a:cubicBezTo>
                  <a:pt x="20347" y="1116"/>
                  <a:pt x="20331" y="1137"/>
                  <a:pt x="20337" y="1156"/>
                </a:cubicBezTo>
                <a:cubicBezTo>
                  <a:pt x="20348" y="1180"/>
                  <a:pt x="20357" y="1205"/>
                  <a:pt x="20368" y="1230"/>
                </a:cubicBezTo>
                <a:cubicBezTo>
                  <a:pt x="20374" y="1245"/>
                  <a:pt x="20386" y="1256"/>
                  <a:pt x="20402" y="1256"/>
                </a:cubicBezTo>
                <a:cubicBezTo>
                  <a:pt x="20404" y="1256"/>
                  <a:pt x="20407" y="1256"/>
                  <a:pt x="20411" y="1255"/>
                </a:cubicBezTo>
                <a:cubicBezTo>
                  <a:pt x="20427" y="1250"/>
                  <a:pt x="20442" y="1229"/>
                  <a:pt x="20436" y="1211"/>
                </a:cubicBezTo>
                <a:cubicBezTo>
                  <a:pt x="20425" y="1187"/>
                  <a:pt x="20416" y="1162"/>
                  <a:pt x="20405" y="1137"/>
                </a:cubicBezTo>
                <a:cubicBezTo>
                  <a:pt x="20398" y="1122"/>
                  <a:pt x="20386" y="1110"/>
                  <a:pt x="20371" y="1110"/>
                </a:cubicBezTo>
                <a:close/>
                <a:moveTo>
                  <a:pt x="14291" y="1137"/>
                </a:moveTo>
                <a:cubicBezTo>
                  <a:pt x="14250" y="1137"/>
                  <a:pt x="14214" y="1190"/>
                  <a:pt x="14251" y="1227"/>
                </a:cubicBezTo>
                <a:lnTo>
                  <a:pt x="14266" y="1242"/>
                </a:lnTo>
                <a:cubicBezTo>
                  <a:pt x="14278" y="1254"/>
                  <a:pt x="14290" y="1258"/>
                  <a:pt x="14302" y="1258"/>
                </a:cubicBezTo>
                <a:cubicBezTo>
                  <a:pt x="14343" y="1258"/>
                  <a:pt x="14380" y="1205"/>
                  <a:pt x="14342" y="1168"/>
                </a:cubicBezTo>
                <a:lnTo>
                  <a:pt x="14326" y="1152"/>
                </a:lnTo>
                <a:cubicBezTo>
                  <a:pt x="14315" y="1141"/>
                  <a:pt x="14303" y="1137"/>
                  <a:pt x="14291" y="1137"/>
                </a:cubicBezTo>
                <a:close/>
                <a:moveTo>
                  <a:pt x="18990" y="1214"/>
                </a:moveTo>
                <a:cubicBezTo>
                  <a:pt x="18977" y="1214"/>
                  <a:pt x="18964" y="1232"/>
                  <a:pt x="18976" y="1245"/>
                </a:cubicBezTo>
                <a:lnTo>
                  <a:pt x="18992" y="1260"/>
                </a:lnTo>
                <a:cubicBezTo>
                  <a:pt x="18996" y="1263"/>
                  <a:pt x="18999" y="1265"/>
                  <a:pt x="19003" y="1265"/>
                </a:cubicBezTo>
                <a:cubicBezTo>
                  <a:pt x="19017" y="1265"/>
                  <a:pt x="19030" y="1247"/>
                  <a:pt x="19017" y="1235"/>
                </a:cubicBezTo>
                <a:lnTo>
                  <a:pt x="19002" y="1219"/>
                </a:lnTo>
                <a:cubicBezTo>
                  <a:pt x="18998" y="1216"/>
                  <a:pt x="18994" y="1214"/>
                  <a:pt x="18990" y="1214"/>
                </a:cubicBezTo>
                <a:close/>
                <a:moveTo>
                  <a:pt x="17335" y="1208"/>
                </a:moveTo>
                <a:cubicBezTo>
                  <a:pt x="17291" y="1208"/>
                  <a:pt x="17292" y="1278"/>
                  <a:pt x="17337" y="1278"/>
                </a:cubicBezTo>
                <a:lnTo>
                  <a:pt x="17367" y="1278"/>
                </a:lnTo>
                <a:cubicBezTo>
                  <a:pt x="17413" y="1278"/>
                  <a:pt x="17413" y="1208"/>
                  <a:pt x="17367" y="1208"/>
                </a:cubicBezTo>
                <a:lnTo>
                  <a:pt x="17337" y="1208"/>
                </a:lnTo>
                <a:cubicBezTo>
                  <a:pt x="17336" y="1208"/>
                  <a:pt x="17336" y="1208"/>
                  <a:pt x="17335" y="1208"/>
                </a:cubicBezTo>
                <a:close/>
                <a:moveTo>
                  <a:pt x="4945" y="1146"/>
                </a:moveTo>
                <a:cubicBezTo>
                  <a:pt x="4939" y="1146"/>
                  <a:pt x="4932" y="1147"/>
                  <a:pt x="4927" y="1150"/>
                </a:cubicBezTo>
                <a:cubicBezTo>
                  <a:pt x="4908" y="1161"/>
                  <a:pt x="4906" y="1182"/>
                  <a:pt x="4913" y="1198"/>
                </a:cubicBezTo>
                <a:cubicBezTo>
                  <a:pt x="4924" y="1224"/>
                  <a:pt x="4934" y="1248"/>
                  <a:pt x="4947" y="1273"/>
                </a:cubicBezTo>
                <a:cubicBezTo>
                  <a:pt x="4952" y="1285"/>
                  <a:pt x="4964" y="1291"/>
                  <a:pt x="4977" y="1291"/>
                </a:cubicBezTo>
                <a:cubicBezTo>
                  <a:pt x="4983" y="1291"/>
                  <a:pt x="4990" y="1289"/>
                  <a:pt x="4995" y="1286"/>
                </a:cubicBezTo>
                <a:cubicBezTo>
                  <a:pt x="5013" y="1276"/>
                  <a:pt x="5016" y="1255"/>
                  <a:pt x="5008" y="1237"/>
                </a:cubicBezTo>
                <a:cubicBezTo>
                  <a:pt x="4997" y="1213"/>
                  <a:pt x="4987" y="1188"/>
                  <a:pt x="4975" y="1163"/>
                </a:cubicBezTo>
                <a:cubicBezTo>
                  <a:pt x="4970" y="1152"/>
                  <a:pt x="4958" y="1146"/>
                  <a:pt x="4945" y="1146"/>
                </a:cubicBezTo>
                <a:close/>
                <a:moveTo>
                  <a:pt x="1492" y="1163"/>
                </a:moveTo>
                <a:cubicBezTo>
                  <a:pt x="1483" y="1163"/>
                  <a:pt x="1474" y="1165"/>
                  <a:pt x="1466" y="1169"/>
                </a:cubicBezTo>
                <a:cubicBezTo>
                  <a:pt x="1440" y="1185"/>
                  <a:pt x="1433" y="1216"/>
                  <a:pt x="1446" y="1242"/>
                </a:cubicBezTo>
                <a:cubicBezTo>
                  <a:pt x="1451" y="1253"/>
                  <a:pt x="1456" y="1262"/>
                  <a:pt x="1462" y="1273"/>
                </a:cubicBezTo>
                <a:cubicBezTo>
                  <a:pt x="1471" y="1290"/>
                  <a:pt x="1490" y="1299"/>
                  <a:pt x="1509" y="1299"/>
                </a:cubicBezTo>
                <a:cubicBezTo>
                  <a:pt x="1518" y="1299"/>
                  <a:pt x="1527" y="1297"/>
                  <a:pt x="1535" y="1293"/>
                </a:cubicBezTo>
                <a:cubicBezTo>
                  <a:pt x="1561" y="1277"/>
                  <a:pt x="1569" y="1246"/>
                  <a:pt x="1555" y="1219"/>
                </a:cubicBezTo>
                <a:cubicBezTo>
                  <a:pt x="1550" y="1209"/>
                  <a:pt x="1544" y="1200"/>
                  <a:pt x="1539" y="1189"/>
                </a:cubicBezTo>
                <a:cubicBezTo>
                  <a:pt x="1530" y="1171"/>
                  <a:pt x="1511" y="1163"/>
                  <a:pt x="1492" y="1163"/>
                </a:cubicBezTo>
                <a:close/>
                <a:moveTo>
                  <a:pt x="11674" y="1253"/>
                </a:moveTo>
                <a:cubicBezTo>
                  <a:pt x="11628" y="1253"/>
                  <a:pt x="11628" y="1324"/>
                  <a:pt x="11674" y="1324"/>
                </a:cubicBezTo>
                <a:lnTo>
                  <a:pt x="11689" y="1324"/>
                </a:lnTo>
                <a:cubicBezTo>
                  <a:pt x="11734" y="1324"/>
                  <a:pt x="11734" y="1253"/>
                  <a:pt x="11689" y="1253"/>
                </a:cubicBezTo>
                <a:close/>
                <a:moveTo>
                  <a:pt x="22550" y="1282"/>
                </a:moveTo>
                <a:cubicBezTo>
                  <a:pt x="22533" y="1282"/>
                  <a:pt x="22515" y="1293"/>
                  <a:pt x="22515" y="1316"/>
                </a:cubicBezTo>
                <a:lnTo>
                  <a:pt x="22515" y="1331"/>
                </a:lnTo>
                <a:cubicBezTo>
                  <a:pt x="22515" y="1355"/>
                  <a:pt x="22533" y="1366"/>
                  <a:pt x="22550" y="1366"/>
                </a:cubicBezTo>
                <a:cubicBezTo>
                  <a:pt x="22568" y="1366"/>
                  <a:pt x="22585" y="1355"/>
                  <a:pt x="22585" y="1331"/>
                </a:cubicBezTo>
                <a:lnTo>
                  <a:pt x="22585" y="1316"/>
                </a:lnTo>
                <a:cubicBezTo>
                  <a:pt x="22585" y="1293"/>
                  <a:pt x="22568" y="1282"/>
                  <a:pt x="22550" y="1282"/>
                </a:cubicBezTo>
                <a:close/>
                <a:moveTo>
                  <a:pt x="17863" y="1270"/>
                </a:moveTo>
                <a:cubicBezTo>
                  <a:pt x="17845" y="1270"/>
                  <a:pt x="17827" y="1281"/>
                  <a:pt x="17827" y="1304"/>
                </a:cubicBezTo>
                <a:lnTo>
                  <a:pt x="17827" y="1335"/>
                </a:lnTo>
                <a:cubicBezTo>
                  <a:pt x="17827" y="1358"/>
                  <a:pt x="17845" y="1369"/>
                  <a:pt x="17862" y="1369"/>
                </a:cubicBezTo>
                <a:cubicBezTo>
                  <a:pt x="17880" y="1369"/>
                  <a:pt x="17897" y="1358"/>
                  <a:pt x="17897" y="1335"/>
                </a:cubicBezTo>
                <a:lnTo>
                  <a:pt x="17897" y="1304"/>
                </a:lnTo>
                <a:cubicBezTo>
                  <a:pt x="17898" y="1281"/>
                  <a:pt x="17880" y="1270"/>
                  <a:pt x="17863" y="1270"/>
                </a:cubicBezTo>
                <a:close/>
                <a:moveTo>
                  <a:pt x="16512" y="1295"/>
                </a:moveTo>
                <a:cubicBezTo>
                  <a:pt x="16485" y="1295"/>
                  <a:pt x="16460" y="1331"/>
                  <a:pt x="16486" y="1356"/>
                </a:cubicBezTo>
                <a:cubicBezTo>
                  <a:pt x="16493" y="1362"/>
                  <a:pt x="16497" y="1367"/>
                  <a:pt x="16502" y="1371"/>
                </a:cubicBezTo>
                <a:cubicBezTo>
                  <a:pt x="16509" y="1379"/>
                  <a:pt x="16517" y="1382"/>
                  <a:pt x="16525" y="1382"/>
                </a:cubicBezTo>
                <a:cubicBezTo>
                  <a:pt x="16553" y="1382"/>
                  <a:pt x="16576" y="1345"/>
                  <a:pt x="16551" y="1321"/>
                </a:cubicBezTo>
                <a:lnTo>
                  <a:pt x="16536" y="1305"/>
                </a:lnTo>
                <a:cubicBezTo>
                  <a:pt x="16528" y="1298"/>
                  <a:pt x="16520" y="1295"/>
                  <a:pt x="16512" y="1295"/>
                </a:cubicBezTo>
                <a:close/>
                <a:moveTo>
                  <a:pt x="15998" y="1260"/>
                </a:moveTo>
                <a:cubicBezTo>
                  <a:pt x="15986" y="1260"/>
                  <a:pt x="15973" y="1265"/>
                  <a:pt x="15962" y="1276"/>
                </a:cubicBezTo>
                <a:lnTo>
                  <a:pt x="15947" y="1292"/>
                </a:lnTo>
                <a:cubicBezTo>
                  <a:pt x="15909" y="1329"/>
                  <a:pt x="15945" y="1383"/>
                  <a:pt x="15986" y="1383"/>
                </a:cubicBezTo>
                <a:cubicBezTo>
                  <a:pt x="15998" y="1383"/>
                  <a:pt x="16010" y="1378"/>
                  <a:pt x="16021" y="1367"/>
                </a:cubicBezTo>
                <a:lnTo>
                  <a:pt x="16037" y="1351"/>
                </a:lnTo>
                <a:cubicBezTo>
                  <a:pt x="16075" y="1314"/>
                  <a:pt x="16039" y="1260"/>
                  <a:pt x="15998" y="1260"/>
                </a:cubicBezTo>
                <a:close/>
                <a:moveTo>
                  <a:pt x="15445" y="1279"/>
                </a:moveTo>
                <a:cubicBezTo>
                  <a:pt x="15427" y="1279"/>
                  <a:pt x="15409" y="1291"/>
                  <a:pt x="15409" y="1314"/>
                </a:cubicBezTo>
                <a:lnTo>
                  <a:pt x="15409" y="1329"/>
                </a:lnTo>
                <a:cubicBezTo>
                  <a:pt x="15409" y="1352"/>
                  <a:pt x="15427" y="1363"/>
                  <a:pt x="15445" y="1363"/>
                </a:cubicBezTo>
                <a:cubicBezTo>
                  <a:pt x="15453" y="1363"/>
                  <a:pt x="15461" y="1361"/>
                  <a:pt x="15468" y="1356"/>
                </a:cubicBezTo>
                <a:cubicBezTo>
                  <a:pt x="15473" y="1378"/>
                  <a:pt x="15489" y="1396"/>
                  <a:pt x="15518" y="1396"/>
                </a:cubicBezTo>
                <a:cubicBezTo>
                  <a:pt x="15587" y="1396"/>
                  <a:pt x="15587" y="1289"/>
                  <a:pt x="15518" y="1289"/>
                </a:cubicBezTo>
                <a:cubicBezTo>
                  <a:pt x="15502" y="1289"/>
                  <a:pt x="15488" y="1295"/>
                  <a:pt x="15481" y="1305"/>
                </a:cubicBezTo>
                <a:cubicBezTo>
                  <a:pt x="15477" y="1288"/>
                  <a:pt x="15461" y="1279"/>
                  <a:pt x="15445" y="1279"/>
                </a:cubicBezTo>
                <a:close/>
                <a:moveTo>
                  <a:pt x="8699" y="1308"/>
                </a:moveTo>
                <a:cubicBezTo>
                  <a:pt x="8672" y="1308"/>
                  <a:pt x="8647" y="1343"/>
                  <a:pt x="8673" y="1367"/>
                </a:cubicBezTo>
                <a:cubicBezTo>
                  <a:pt x="8684" y="1375"/>
                  <a:pt x="8694" y="1386"/>
                  <a:pt x="8705" y="1396"/>
                </a:cubicBezTo>
                <a:cubicBezTo>
                  <a:pt x="8712" y="1403"/>
                  <a:pt x="8720" y="1406"/>
                  <a:pt x="8728" y="1406"/>
                </a:cubicBezTo>
                <a:cubicBezTo>
                  <a:pt x="8756" y="1406"/>
                  <a:pt x="8781" y="1371"/>
                  <a:pt x="8755" y="1346"/>
                </a:cubicBezTo>
                <a:cubicBezTo>
                  <a:pt x="8745" y="1336"/>
                  <a:pt x="8734" y="1326"/>
                  <a:pt x="8724" y="1318"/>
                </a:cubicBezTo>
                <a:cubicBezTo>
                  <a:pt x="8716" y="1311"/>
                  <a:pt x="8708" y="1308"/>
                  <a:pt x="8699" y="1308"/>
                </a:cubicBezTo>
                <a:close/>
                <a:moveTo>
                  <a:pt x="4227" y="1274"/>
                </a:moveTo>
                <a:cubicBezTo>
                  <a:pt x="4208" y="1274"/>
                  <a:pt x="4189" y="1284"/>
                  <a:pt x="4179" y="1300"/>
                </a:cubicBezTo>
                <a:cubicBezTo>
                  <a:pt x="4164" y="1326"/>
                  <a:pt x="4175" y="1358"/>
                  <a:pt x="4199" y="1373"/>
                </a:cubicBezTo>
                <a:cubicBezTo>
                  <a:pt x="4215" y="1384"/>
                  <a:pt x="4229" y="1393"/>
                  <a:pt x="4243" y="1404"/>
                </a:cubicBezTo>
                <a:cubicBezTo>
                  <a:pt x="4251" y="1409"/>
                  <a:pt x="4260" y="1411"/>
                  <a:pt x="4269" y="1411"/>
                </a:cubicBezTo>
                <a:cubicBezTo>
                  <a:pt x="4288" y="1411"/>
                  <a:pt x="4307" y="1401"/>
                  <a:pt x="4316" y="1384"/>
                </a:cubicBezTo>
                <a:cubicBezTo>
                  <a:pt x="4332" y="1358"/>
                  <a:pt x="4322" y="1326"/>
                  <a:pt x="4298" y="1311"/>
                </a:cubicBezTo>
                <a:cubicBezTo>
                  <a:pt x="4282" y="1300"/>
                  <a:pt x="4267" y="1292"/>
                  <a:pt x="4252" y="1281"/>
                </a:cubicBezTo>
                <a:cubicBezTo>
                  <a:pt x="4245" y="1276"/>
                  <a:pt x="4236" y="1274"/>
                  <a:pt x="4227" y="1274"/>
                </a:cubicBezTo>
                <a:close/>
                <a:moveTo>
                  <a:pt x="18253" y="1393"/>
                </a:moveTo>
                <a:cubicBezTo>
                  <a:pt x="18244" y="1393"/>
                  <a:pt x="18236" y="1399"/>
                  <a:pt x="18236" y="1410"/>
                </a:cubicBezTo>
                <a:lnTo>
                  <a:pt x="18236" y="1426"/>
                </a:lnTo>
                <a:cubicBezTo>
                  <a:pt x="18236" y="1438"/>
                  <a:pt x="18244" y="1444"/>
                  <a:pt x="18253" y="1444"/>
                </a:cubicBezTo>
                <a:cubicBezTo>
                  <a:pt x="18262" y="1444"/>
                  <a:pt x="18270" y="1438"/>
                  <a:pt x="18270" y="1426"/>
                </a:cubicBezTo>
                <a:lnTo>
                  <a:pt x="18270" y="1410"/>
                </a:lnTo>
                <a:cubicBezTo>
                  <a:pt x="18270" y="1399"/>
                  <a:pt x="18262" y="1393"/>
                  <a:pt x="18253" y="1393"/>
                </a:cubicBezTo>
                <a:close/>
                <a:moveTo>
                  <a:pt x="5879" y="1311"/>
                </a:moveTo>
                <a:cubicBezTo>
                  <a:pt x="5856" y="1311"/>
                  <a:pt x="5836" y="1327"/>
                  <a:pt x="5828" y="1349"/>
                </a:cubicBezTo>
                <a:cubicBezTo>
                  <a:pt x="5823" y="1365"/>
                  <a:pt x="5818" y="1379"/>
                  <a:pt x="5812" y="1393"/>
                </a:cubicBezTo>
                <a:cubicBezTo>
                  <a:pt x="5803" y="1421"/>
                  <a:pt x="5823" y="1452"/>
                  <a:pt x="5849" y="1459"/>
                </a:cubicBezTo>
                <a:cubicBezTo>
                  <a:pt x="5854" y="1461"/>
                  <a:pt x="5859" y="1461"/>
                  <a:pt x="5864" y="1461"/>
                </a:cubicBezTo>
                <a:cubicBezTo>
                  <a:pt x="5888" y="1461"/>
                  <a:pt x="5907" y="1445"/>
                  <a:pt x="5914" y="1423"/>
                </a:cubicBezTo>
                <a:cubicBezTo>
                  <a:pt x="5919" y="1407"/>
                  <a:pt x="5924" y="1392"/>
                  <a:pt x="5930" y="1378"/>
                </a:cubicBezTo>
                <a:cubicBezTo>
                  <a:pt x="5939" y="1350"/>
                  <a:pt x="5919" y="1319"/>
                  <a:pt x="5893" y="1313"/>
                </a:cubicBezTo>
                <a:cubicBezTo>
                  <a:pt x="5888" y="1311"/>
                  <a:pt x="5884" y="1311"/>
                  <a:pt x="5879" y="1311"/>
                </a:cubicBezTo>
                <a:close/>
                <a:moveTo>
                  <a:pt x="2364" y="1379"/>
                </a:moveTo>
                <a:cubicBezTo>
                  <a:pt x="2346" y="1379"/>
                  <a:pt x="2328" y="1390"/>
                  <a:pt x="2328" y="1413"/>
                </a:cubicBezTo>
                <a:lnTo>
                  <a:pt x="2328" y="1429"/>
                </a:lnTo>
                <a:cubicBezTo>
                  <a:pt x="2328" y="1452"/>
                  <a:pt x="2346" y="1463"/>
                  <a:pt x="2363" y="1463"/>
                </a:cubicBezTo>
                <a:cubicBezTo>
                  <a:pt x="2381" y="1463"/>
                  <a:pt x="2398" y="1452"/>
                  <a:pt x="2398" y="1429"/>
                </a:cubicBezTo>
                <a:lnTo>
                  <a:pt x="2398" y="1413"/>
                </a:lnTo>
                <a:cubicBezTo>
                  <a:pt x="2399" y="1390"/>
                  <a:pt x="2381" y="1379"/>
                  <a:pt x="2364" y="1379"/>
                </a:cubicBezTo>
                <a:close/>
                <a:moveTo>
                  <a:pt x="7843" y="1377"/>
                </a:moveTo>
                <a:cubicBezTo>
                  <a:pt x="7816" y="1377"/>
                  <a:pt x="7792" y="1413"/>
                  <a:pt x="7817" y="1438"/>
                </a:cubicBezTo>
                <a:lnTo>
                  <a:pt x="7833" y="1454"/>
                </a:lnTo>
                <a:cubicBezTo>
                  <a:pt x="7840" y="1461"/>
                  <a:pt x="7849" y="1464"/>
                  <a:pt x="7857" y="1464"/>
                </a:cubicBezTo>
                <a:cubicBezTo>
                  <a:pt x="7884" y="1464"/>
                  <a:pt x="7908" y="1428"/>
                  <a:pt x="7882" y="1404"/>
                </a:cubicBezTo>
                <a:lnTo>
                  <a:pt x="7867" y="1388"/>
                </a:lnTo>
                <a:cubicBezTo>
                  <a:pt x="7859" y="1381"/>
                  <a:pt x="7851" y="1377"/>
                  <a:pt x="7843" y="1377"/>
                </a:cubicBezTo>
                <a:close/>
                <a:moveTo>
                  <a:pt x="7681" y="1393"/>
                </a:moveTo>
                <a:cubicBezTo>
                  <a:pt x="7636" y="1393"/>
                  <a:pt x="7637" y="1465"/>
                  <a:pt x="7682" y="1465"/>
                </a:cubicBezTo>
                <a:lnTo>
                  <a:pt x="7713" y="1465"/>
                </a:lnTo>
                <a:cubicBezTo>
                  <a:pt x="7758" y="1465"/>
                  <a:pt x="7758" y="1393"/>
                  <a:pt x="7713" y="1393"/>
                </a:cubicBezTo>
                <a:lnTo>
                  <a:pt x="7682" y="1393"/>
                </a:lnTo>
                <a:cubicBezTo>
                  <a:pt x="7682" y="1393"/>
                  <a:pt x="7682" y="1393"/>
                  <a:pt x="7681" y="1393"/>
                </a:cubicBezTo>
                <a:close/>
                <a:moveTo>
                  <a:pt x="24056" y="1379"/>
                </a:moveTo>
                <a:cubicBezTo>
                  <a:pt x="24053" y="1379"/>
                  <a:pt x="24049" y="1379"/>
                  <a:pt x="24045" y="1381"/>
                </a:cubicBezTo>
                <a:cubicBezTo>
                  <a:pt x="24029" y="1386"/>
                  <a:pt x="24014" y="1391"/>
                  <a:pt x="24000" y="1396"/>
                </a:cubicBezTo>
                <a:cubicBezTo>
                  <a:pt x="23960" y="1408"/>
                  <a:pt x="23971" y="1466"/>
                  <a:pt x="24007" y="1466"/>
                </a:cubicBezTo>
                <a:cubicBezTo>
                  <a:pt x="24011" y="1466"/>
                  <a:pt x="24015" y="1466"/>
                  <a:pt x="24019" y="1465"/>
                </a:cubicBezTo>
                <a:cubicBezTo>
                  <a:pt x="24034" y="1459"/>
                  <a:pt x="24048" y="1454"/>
                  <a:pt x="24063" y="1449"/>
                </a:cubicBezTo>
                <a:cubicBezTo>
                  <a:pt x="24101" y="1436"/>
                  <a:pt x="24091" y="1379"/>
                  <a:pt x="24056" y="1379"/>
                </a:cubicBezTo>
                <a:close/>
                <a:moveTo>
                  <a:pt x="3103" y="1386"/>
                </a:moveTo>
                <a:cubicBezTo>
                  <a:pt x="3081" y="1386"/>
                  <a:pt x="3058" y="1392"/>
                  <a:pt x="3037" y="1403"/>
                </a:cubicBezTo>
                <a:cubicBezTo>
                  <a:pt x="3002" y="1420"/>
                  <a:pt x="3024" y="1468"/>
                  <a:pt x="3057" y="1468"/>
                </a:cubicBezTo>
                <a:cubicBezTo>
                  <a:pt x="3062" y="1468"/>
                  <a:pt x="3067" y="1467"/>
                  <a:pt x="3073" y="1465"/>
                </a:cubicBezTo>
                <a:cubicBezTo>
                  <a:pt x="3083" y="1460"/>
                  <a:pt x="3092" y="1458"/>
                  <a:pt x="3101" y="1458"/>
                </a:cubicBezTo>
                <a:cubicBezTo>
                  <a:pt x="3112" y="1458"/>
                  <a:pt x="3123" y="1461"/>
                  <a:pt x="3135" y="1466"/>
                </a:cubicBezTo>
                <a:cubicBezTo>
                  <a:pt x="3138" y="1467"/>
                  <a:pt x="3141" y="1467"/>
                  <a:pt x="3144" y="1467"/>
                </a:cubicBezTo>
                <a:cubicBezTo>
                  <a:pt x="3159" y="1467"/>
                  <a:pt x="3175" y="1454"/>
                  <a:pt x="3179" y="1439"/>
                </a:cubicBezTo>
                <a:cubicBezTo>
                  <a:pt x="3185" y="1418"/>
                  <a:pt x="3172" y="1403"/>
                  <a:pt x="3154" y="1396"/>
                </a:cubicBezTo>
                <a:cubicBezTo>
                  <a:pt x="3137" y="1390"/>
                  <a:pt x="3120" y="1386"/>
                  <a:pt x="3103" y="1386"/>
                </a:cubicBezTo>
                <a:close/>
                <a:moveTo>
                  <a:pt x="9480" y="1366"/>
                </a:moveTo>
                <a:cubicBezTo>
                  <a:pt x="9475" y="1366"/>
                  <a:pt x="9469" y="1368"/>
                  <a:pt x="9463" y="1371"/>
                </a:cubicBezTo>
                <a:cubicBezTo>
                  <a:pt x="9447" y="1380"/>
                  <a:pt x="9438" y="1404"/>
                  <a:pt x="9450" y="1419"/>
                </a:cubicBezTo>
                <a:cubicBezTo>
                  <a:pt x="9465" y="1439"/>
                  <a:pt x="9480" y="1460"/>
                  <a:pt x="9495" y="1480"/>
                </a:cubicBezTo>
                <a:cubicBezTo>
                  <a:pt x="9502" y="1491"/>
                  <a:pt x="9514" y="1498"/>
                  <a:pt x="9526" y="1498"/>
                </a:cubicBezTo>
                <a:cubicBezTo>
                  <a:pt x="9531" y="1498"/>
                  <a:pt x="9537" y="1496"/>
                  <a:pt x="9543" y="1493"/>
                </a:cubicBezTo>
                <a:cubicBezTo>
                  <a:pt x="9559" y="1483"/>
                  <a:pt x="9568" y="1460"/>
                  <a:pt x="9556" y="1445"/>
                </a:cubicBezTo>
                <a:cubicBezTo>
                  <a:pt x="9541" y="1425"/>
                  <a:pt x="9526" y="1405"/>
                  <a:pt x="9511" y="1384"/>
                </a:cubicBezTo>
                <a:cubicBezTo>
                  <a:pt x="9504" y="1373"/>
                  <a:pt x="9492" y="1366"/>
                  <a:pt x="9480" y="1366"/>
                </a:cubicBezTo>
                <a:close/>
                <a:moveTo>
                  <a:pt x="10826" y="1366"/>
                </a:moveTo>
                <a:cubicBezTo>
                  <a:pt x="10810" y="1366"/>
                  <a:pt x="10794" y="1374"/>
                  <a:pt x="10783" y="1391"/>
                </a:cubicBezTo>
                <a:cubicBezTo>
                  <a:pt x="10774" y="1407"/>
                  <a:pt x="10764" y="1423"/>
                  <a:pt x="10756" y="1436"/>
                </a:cubicBezTo>
                <a:cubicBezTo>
                  <a:pt x="10731" y="1479"/>
                  <a:pt x="10767" y="1518"/>
                  <a:pt x="10804" y="1518"/>
                </a:cubicBezTo>
                <a:cubicBezTo>
                  <a:pt x="10820" y="1518"/>
                  <a:pt x="10836" y="1510"/>
                  <a:pt x="10847" y="1492"/>
                </a:cubicBezTo>
                <a:cubicBezTo>
                  <a:pt x="10857" y="1476"/>
                  <a:pt x="10866" y="1460"/>
                  <a:pt x="10874" y="1446"/>
                </a:cubicBezTo>
                <a:cubicBezTo>
                  <a:pt x="10899" y="1405"/>
                  <a:pt x="10862" y="1366"/>
                  <a:pt x="10826" y="1366"/>
                </a:cubicBezTo>
                <a:close/>
                <a:moveTo>
                  <a:pt x="21167" y="1412"/>
                </a:moveTo>
                <a:cubicBezTo>
                  <a:pt x="21155" y="1412"/>
                  <a:pt x="21142" y="1419"/>
                  <a:pt x="21136" y="1430"/>
                </a:cubicBezTo>
                <a:cubicBezTo>
                  <a:pt x="21127" y="1449"/>
                  <a:pt x="21134" y="1467"/>
                  <a:pt x="21149" y="1478"/>
                </a:cubicBezTo>
                <a:cubicBezTo>
                  <a:pt x="21169" y="1494"/>
                  <a:pt x="21188" y="1509"/>
                  <a:pt x="21209" y="1523"/>
                </a:cubicBezTo>
                <a:cubicBezTo>
                  <a:pt x="21214" y="1527"/>
                  <a:pt x="21219" y="1528"/>
                  <a:pt x="21225" y="1528"/>
                </a:cubicBezTo>
                <a:cubicBezTo>
                  <a:pt x="21238" y="1528"/>
                  <a:pt x="21251" y="1520"/>
                  <a:pt x="21257" y="1510"/>
                </a:cubicBezTo>
                <a:cubicBezTo>
                  <a:pt x="21269" y="1492"/>
                  <a:pt x="21260" y="1473"/>
                  <a:pt x="21244" y="1461"/>
                </a:cubicBezTo>
                <a:cubicBezTo>
                  <a:pt x="21225" y="1446"/>
                  <a:pt x="21205" y="1431"/>
                  <a:pt x="21184" y="1417"/>
                </a:cubicBezTo>
                <a:cubicBezTo>
                  <a:pt x="21179" y="1413"/>
                  <a:pt x="21173" y="1412"/>
                  <a:pt x="21167" y="1412"/>
                </a:cubicBezTo>
                <a:close/>
                <a:moveTo>
                  <a:pt x="877" y="1421"/>
                </a:moveTo>
                <a:cubicBezTo>
                  <a:pt x="859" y="1421"/>
                  <a:pt x="840" y="1432"/>
                  <a:pt x="839" y="1455"/>
                </a:cubicBezTo>
                <a:cubicBezTo>
                  <a:pt x="837" y="1491"/>
                  <a:pt x="862" y="1522"/>
                  <a:pt x="896" y="1533"/>
                </a:cubicBezTo>
                <a:cubicBezTo>
                  <a:pt x="900" y="1534"/>
                  <a:pt x="904" y="1534"/>
                  <a:pt x="907" y="1534"/>
                </a:cubicBezTo>
                <a:cubicBezTo>
                  <a:pt x="943" y="1534"/>
                  <a:pt x="955" y="1476"/>
                  <a:pt x="916" y="1465"/>
                </a:cubicBezTo>
                <a:cubicBezTo>
                  <a:pt x="910" y="1461"/>
                  <a:pt x="911" y="1459"/>
                  <a:pt x="911" y="1455"/>
                </a:cubicBezTo>
                <a:cubicBezTo>
                  <a:pt x="912" y="1432"/>
                  <a:pt x="895" y="1421"/>
                  <a:pt x="877" y="1421"/>
                </a:cubicBezTo>
                <a:close/>
                <a:moveTo>
                  <a:pt x="12410" y="1439"/>
                </a:moveTo>
                <a:cubicBezTo>
                  <a:pt x="12401" y="1439"/>
                  <a:pt x="12392" y="1444"/>
                  <a:pt x="12392" y="1455"/>
                </a:cubicBezTo>
                <a:lnTo>
                  <a:pt x="12392" y="1529"/>
                </a:lnTo>
                <a:cubicBezTo>
                  <a:pt x="12392" y="1541"/>
                  <a:pt x="12402" y="1547"/>
                  <a:pt x="12411" y="1547"/>
                </a:cubicBezTo>
                <a:cubicBezTo>
                  <a:pt x="12419" y="1547"/>
                  <a:pt x="12428" y="1541"/>
                  <a:pt x="12428" y="1529"/>
                </a:cubicBezTo>
                <a:lnTo>
                  <a:pt x="12428" y="1455"/>
                </a:lnTo>
                <a:cubicBezTo>
                  <a:pt x="12428" y="1444"/>
                  <a:pt x="12419" y="1439"/>
                  <a:pt x="12410" y="1439"/>
                </a:cubicBezTo>
                <a:close/>
                <a:moveTo>
                  <a:pt x="22746" y="1477"/>
                </a:moveTo>
                <a:cubicBezTo>
                  <a:pt x="22700" y="1477"/>
                  <a:pt x="22700" y="1548"/>
                  <a:pt x="22746" y="1548"/>
                </a:cubicBezTo>
                <a:lnTo>
                  <a:pt x="22775" y="1548"/>
                </a:lnTo>
                <a:cubicBezTo>
                  <a:pt x="22775" y="1548"/>
                  <a:pt x="22776" y="1548"/>
                  <a:pt x="22776" y="1548"/>
                </a:cubicBezTo>
                <a:cubicBezTo>
                  <a:pt x="22821" y="1548"/>
                  <a:pt x="22821" y="1477"/>
                  <a:pt x="22775" y="1477"/>
                </a:cubicBezTo>
                <a:close/>
                <a:moveTo>
                  <a:pt x="7080" y="1497"/>
                </a:moveTo>
                <a:cubicBezTo>
                  <a:pt x="7062" y="1497"/>
                  <a:pt x="7044" y="1508"/>
                  <a:pt x="7044" y="1531"/>
                </a:cubicBezTo>
                <a:lnTo>
                  <a:pt x="7044" y="1546"/>
                </a:lnTo>
                <a:cubicBezTo>
                  <a:pt x="7044" y="1569"/>
                  <a:pt x="7062" y="1581"/>
                  <a:pt x="7080" y="1581"/>
                </a:cubicBezTo>
                <a:cubicBezTo>
                  <a:pt x="7098" y="1581"/>
                  <a:pt x="7116" y="1569"/>
                  <a:pt x="7116" y="1546"/>
                </a:cubicBezTo>
                <a:lnTo>
                  <a:pt x="7116" y="1531"/>
                </a:lnTo>
                <a:cubicBezTo>
                  <a:pt x="7116" y="1508"/>
                  <a:pt x="7098" y="1497"/>
                  <a:pt x="7080" y="1497"/>
                </a:cubicBezTo>
                <a:close/>
                <a:moveTo>
                  <a:pt x="11975" y="1540"/>
                </a:moveTo>
                <a:cubicBezTo>
                  <a:pt x="11957" y="1540"/>
                  <a:pt x="11940" y="1551"/>
                  <a:pt x="11940" y="1575"/>
                </a:cubicBezTo>
                <a:lnTo>
                  <a:pt x="11940" y="1590"/>
                </a:lnTo>
                <a:cubicBezTo>
                  <a:pt x="11939" y="1613"/>
                  <a:pt x="11956" y="1624"/>
                  <a:pt x="11974" y="1624"/>
                </a:cubicBezTo>
                <a:cubicBezTo>
                  <a:pt x="11992" y="1624"/>
                  <a:pt x="12010" y="1613"/>
                  <a:pt x="12010" y="1590"/>
                </a:cubicBezTo>
                <a:lnTo>
                  <a:pt x="12010" y="1575"/>
                </a:lnTo>
                <a:cubicBezTo>
                  <a:pt x="12010" y="1551"/>
                  <a:pt x="11992" y="1540"/>
                  <a:pt x="11975" y="1540"/>
                </a:cubicBezTo>
                <a:close/>
                <a:moveTo>
                  <a:pt x="15098" y="1502"/>
                </a:moveTo>
                <a:cubicBezTo>
                  <a:pt x="15095" y="1502"/>
                  <a:pt x="15092" y="1502"/>
                  <a:pt x="15089" y="1503"/>
                </a:cubicBezTo>
                <a:cubicBezTo>
                  <a:pt x="15079" y="1506"/>
                  <a:pt x="15073" y="1512"/>
                  <a:pt x="15069" y="1518"/>
                </a:cubicBezTo>
                <a:cubicBezTo>
                  <a:pt x="15064" y="1509"/>
                  <a:pt x="15053" y="1502"/>
                  <a:pt x="15041" y="1502"/>
                </a:cubicBezTo>
                <a:cubicBezTo>
                  <a:pt x="15040" y="1502"/>
                  <a:pt x="15040" y="1502"/>
                  <a:pt x="15040" y="1502"/>
                </a:cubicBezTo>
                <a:cubicBezTo>
                  <a:pt x="14991" y="1502"/>
                  <a:pt x="14992" y="1571"/>
                  <a:pt x="15037" y="1572"/>
                </a:cubicBezTo>
                <a:cubicBezTo>
                  <a:pt x="15049" y="1572"/>
                  <a:pt x="15058" y="1567"/>
                  <a:pt x="15065" y="1560"/>
                </a:cubicBezTo>
                <a:cubicBezTo>
                  <a:pt x="15074" y="1592"/>
                  <a:pt x="15101" y="1619"/>
                  <a:pt x="15135" y="1629"/>
                </a:cubicBezTo>
                <a:cubicBezTo>
                  <a:pt x="15139" y="1631"/>
                  <a:pt x="15143" y="1631"/>
                  <a:pt x="15147" y="1631"/>
                </a:cubicBezTo>
                <a:cubicBezTo>
                  <a:pt x="15181" y="1631"/>
                  <a:pt x="15193" y="1574"/>
                  <a:pt x="15154" y="1561"/>
                </a:cubicBezTo>
                <a:cubicBezTo>
                  <a:pt x="15138" y="1556"/>
                  <a:pt x="15133" y="1543"/>
                  <a:pt x="15132" y="1528"/>
                </a:cubicBezTo>
                <a:cubicBezTo>
                  <a:pt x="15130" y="1512"/>
                  <a:pt x="15113" y="1502"/>
                  <a:pt x="15098" y="1502"/>
                </a:cubicBezTo>
                <a:close/>
                <a:moveTo>
                  <a:pt x="16524" y="1519"/>
                </a:moveTo>
                <a:cubicBezTo>
                  <a:pt x="16506" y="1519"/>
                  <a:pt x="16488" y="1528"/>
                  <a:pt x="16478" y="1545"/>
                </a:cubicBezTo>
                <a:cubicBezTo>
                  <a:pt x="16463" y="1569"/>
                  <a:pt x="16472" y="1606"/>
                  <a:pt x="16498" y="1619"/>
                </a:cubicBezTo>
                <a:cubicBezTo>
                  <a:pt x="16508" y="1624"/>
                  <a:pt x="16518" y="1629"/>
                  <a:pt x="16528" y="1634"/>
                </a:cubicBezTo>
                <a:cubicBezTo>
                  <a:pt x="16537" y="1639"/>
                  <a:pt x="16546" y="1641"/>
                  <a:pt x="16555" y="1641"/>
                </a:cubicBezTo>
                <a:cubicBezTo>
                  <a:pt x="16573" y="1641"/>
                  <a:pt x="16591" y="1632"/>
                  <a:pt x="16602" y="1614"/>
                </a:cubicBezTo>
                <a:cubicBezTo>
                  <a:pt x="16615" y="1591"/>
                  <a:pt x="16608" y="1555"/>
                  <a:pt x="16582" y="1541"/>
                </a:cubicBezTo>
                <a:cubicBezTo>
                  <a:pt x="16571" y="1536"/>
                  <a:pt x="16562" y="1531"/>
                  <a:pt x="16551" y="1525"/>
                </a:cubicBezTo>
                <a:cubicBezTo>
                  <a:pt x="16543" y="1521"/>
                  <a:pt x="16533" y="1519"/>
                  <a:pt x="16524" y="1519"/>
                </a:cubicBezTo>
                <a:close/>
                <a:moveTo>
                  <a:pt x="19304" y="1622"/>
                </a:moveTo>
                <a:cubicBezTo>
                  <a:pt x="19280" y="1622"/>
                  <a:pt x="19280" y="1656"/>
                  <a:pt x="19304" y="1656"/>
                </a:cubicBezTo>
                <a:cubicBezTo>
                  <a:pt x="19327" y="1656"/>
                  <a:pt x="19327" y="1622"/>
                  <a:pt x="19304" y="1622"/>
                </a:cubicBezTo>
                <a:close/>
                <a:moveTo>
                  <a:pt x="3535" y="1596"/>
                </a:moveTo>
                <a:cubicBezTo>
                  <a:pt x="3521" y="1596"/>
                  <a:pt x="3508" y="1614"/>
                  <a:pt x="3522" y="1625"/>
                </a:cubicBezTo>
                <a:cubicBezTo>
                  <a:pt x="3529" y="1632"/>
                  <a:pt x="3529" y="1637"/>
                  <a:pt x="3520" y="1644"/>
                </a:cubicBezTo>
                <a:cubicBezTo>
                  <a:pt x="3506" y="1655"/>
                  <a:pt x="3519" y="1672"/>
                  <a:pt x="3534" y="1672"/>
                </a:cubicBezTo>
                <a:cubicBezTo>
                  <a:pt x="3538" y="1672"/>
                  <a:pt x="3542" y="1671"/>
                  <a:pt x="3545" y="1669"/>
                </a:cubicBezTo>
                <a:cubicBezTo>
                  <a:pt x="3566" y="1651"/>
                  <a:pt x="3566" y="1619"/>
                  <a:pt x="3546" y="1601"/>
                </a:cubicBezTo>
                <a:cubicBezTo>
                  <a:pt x="3543" y="1597"/>
                  <a:pt x="3539" y="1596"/>
                  <a:pt x="3535" y="1596"/>
                </a:cubicBezTo>
                <a:close/>
                <a:moveTo>
                  <a:pt x="15654" y="1592"/>
                </a:moveTo>
                <a:cubicBezTo>
                  <a:pt x="15627" y="1592"/>
                  <a:pt x="15603" y="1629"/>
                  <a:pt x="15628" y="1653"/>
                </a:cubicBezTo>
                <a:lnTo>
                  <a:pt x="15644" y="1669"/>
                </a:lnTo>
                <a:cubicBezTo>
                  <a:pt x="15651" y="1676"/>
                  <a:pt x="15659" y="1679"/>
                  <a:pt x="15667" y="1679"/>
                </a:cubicBezTo>
                <a:cubicBezTo>
                  <a:pt x="15694" y="1679"/>
                  <a:pt x="15719" y="1644"/>
                  <a:pt x="15693" y="1619"/>
                </a:cubicBezTo>
                <a:lnTo>
                  <a:pt x="15678" y="1603"/>
                </a:lnTo>
                <a:cubicBezTo>
                  <a:pt x="15670" y="1596"/>
                  <a:pt x="15662" y="1592"/>
                  <a:pt x="15654" y="1592"/>
                </a:cubicBezTo>
                <a:close/>
                <a:moveTo>
                  <a:pt x="6059" y="1613"/>
                </a:moveTo>
                <a:cubicBezTo>
                  <a:pt x="6012" y="1613"/>
                  <a:pt x="6012" y="1685"/>
                  <a:pt x="6059" y="1685"/>
                </a:cubicBezTo>
                <a:cubicBezTo>
                  <a:pt x="6105" y="1685"/>
                  <a:pt x="6105" y="1613"/>
                  <a:pt x="6059" y="1613"/>
                </a:cubicBezTo>
                <a:close/>
                <a:moveTo>
                  <a:pt x="13759" y="1545"/>
                </a:moveTo>
                <a:cubicBezTo>
                  <a:pt x="13753" y="1545"/>
                  <a:pt x="13747" y="1546"/>
                  <a:pt x="13742" y="1549"/>
                </a:cubicBezTo>
                <a:cubicBezTo>
                  <a:pt x="13723" y="1560"/>
                  <a:pt x="13721" y="1581"/>
                  <a:pt x="13728" y="1598"/>
                </a:cubicBezTo>
                <a:cubicBezTo>
                  <a:pt x="13738" y="1623"/>
                  <a:pt x="13749" y="1648"/>
                  <a:pt x="13760" y="1672"/>
                </a:cubicBezTo>
                <a:cubicBezTo>
                  <a:pt x="13766" y="1684"/>
                  <a:pt x="13779" y="1689"/>
                  <a:pt x="13792" y="1689"/>
                </a:cubicBezTo>
                <a:cubicBezTo>
                  <a:pt x="13798" y="1689"/>
                  <a:pt x="13804" y="1688"/>
                  <a:pt x="13809" y="1686"/>
                </a:cubicBezTo>
                <a:cubicBezTo>
                  <a:pt x="13827" y="1675"/>
                  <a:pt x="13831" y="1654"/>
                  <a:pt x="13822" y="1637"/>
                </a:cubicBezTo>
                <a:cubicBezTo>
                  <a:pt x="13812" y="1612"/>
                  <a:pt x="13801" y="1587"/>
                  <a:pt x="13790" y="1562"/>
                </a:cubicBezTo>
                <a:cubicBezTo>
                  <a:pt x="13784" y="1550"/>
                  <a:pt x="13772" y="1545"/>
                  <a:pt x="13759" y="1545"/>
                </a:cubicBezTo>
                <a:close/>
                <a:moveTo>
                  <a:pt x="10307" y="1562"/>
                </a:moveTo>
                <a:cubicBezTo>
                  <a:pt x="10298" y="1562"/>
                  <a:pt x="10288" y="1565"/>
                  <a:pt x="10280" y="1569"/>
                </a:cubicBezTo>
                <a:cubicBezTo>
                  <a:pt x="10254" y="1585"/>
                  <a:pt x="10247" y="1616"/>
                  <a:pt x="10260" y="1643"/>
                </a:cubicBezTo>
                <a:cubicBezTo>
                  <a:pt x="10266" y="1653"/>
                  <a:pt x="10271" y="1661"/>
                  <a:pt x="10276" y="1672"/>
                </a:cubicBezTo>
                <a:cubicBezTo>
                  <a:pt x="10285" y="1690"/>
                  <a:pt x="10303" y="1699"/>
                  <a:pt x="10322" y="1699"/>
                </a:cubicBezTo>
                <a:cubicBezTo>
                  <a:pt x="10332" y="1699"/>
                  <a:pt x="10341" y="1696"/>
                  <a:pt x="10349" y="1692"/>
                </a:cubicBezTo>
                <a:cubicBezTo>
                  <a:pt x="10376" y="1676"/>
                  <a:pt x="10382" y="1645"/>
                  <a:pt x="10369" y="1619"/>
                </a:cubicBezTo>
                <a:cubicBezTo>
                  <a:pt x="10364" y="1608"/>
                  <a:pt x="10359" y="1599"/>
                  <a:pt x="10354" y="1588"/>
                </a:cubicBezTo>
                <a:cubicBezTo>
                  <a:pt x="10344" y="1571"/>
                  <a:pt x="10325" y="1562"/>
                  <a:pt x="10307" y="1562"/>
                </a:cubicBezTo>
                <a:close/>
                <a:moveTo>
                  <a:pt x="1804" y="1675"/>
                </a:moveTo>
                <a:cubicBezTo>
                  <a:pt x="1770" y="1675"/>
                  <a:pt x="1758" y="1733"/>
                  <a:pt x="1797" y="1745"/>
                </a:cubicBezTo>
                <a:cubicBezTo>
                  <a:pt x="1813" y="1751"/>
                  <a:pt x="1827" y="1756"/>
                  <a:pt x="1842" y="1761"/>
                </a:cubicBezTo>
                <a:cubicBezTo>
                  <a:pt x="1846" y="1762"/>
                  <a:pt x="1850" y="1763"/>
                  <a:pt x="1854" y="1763"/>
                </a:cubicBezTo>
                <a:cubicBezTo>
                  <a:pt x="1888" y="1763"/>
                  <a:pt x="1901" y="1706"/>
                  <a:pt x="1862" y="1693"/>
                </a:cubicBezTo>
                <a:cubicBezTo>
                  <a:pt x="1846" y="1688"/>
                  <a:pt x="1831" y="1682"/>
                  <a:pt x="1817" y="1677"/>
                </a:cubicBezTo>
                <a:cubicBezTo>
                  <a:pt x="1812" y="1676"/>
                  <a:pt x="1808" y="1675"/>
                  <a:pt x="1804" y="1675"/>
                </a:cubicBezTo>
                <a:close/>
                <a:moveTo>
                  <a:pt x="4497" y="1714"/>
                </a:moveTo>
                <a:cubicBezTo>
                  <a:pt x="4450" y="1714"/>
                  <a:pt x="4450" y="1785"/>
                  <a:pt x="4497" y="1785"/>
                </a:cubicBezTo>
                <a:cubicBezTo>
                  <a:pt x="4541" y="1785"/>
                  <a:pt x="4542" y="1714"/>
                  <a:pt x="4497" y="1714"/>
                </a:cubicBezTo>
                <a:close/>
                <a:moveTo>
                  <a:pt x="23422" y="1646"/>
                </a:moveTo>
                <a:cubicBezTo>
                  <a:pt x="23401" y="1646"/>
                  <a:pt x="23379" y="1663"/>
                  <a:pt x="23385" y="1690"/>
                </a:cubicBezTo>
                <a:lnTo>
                  <a:pt x="23400" y="1764"/>
                </a:lnTo>
                <a:cubicBezTo>
                  <a:pt x="23404" y="1782"/>
                  <a:pt x="23417" y="1789"/>
                  <a:pt x="23431" y="1789"/>
                </a:cubicBezTo>
                <a:cubicBezTo>
                  <a:pt x="23451" y="1789"/>
                  <a:pt x="23474" y="1772"/>
                  <a:pt x="23469" y="1745"/>
                </a:cubicBezTo>
                <a:cubicBezTo>
                  <a:pt x="23461" y="1721"/>
                  <a:pt x="23457" y="1696"/>
                  <a:pt x="23453" y="1671"/>
                </a:cubicBezTo>
                <a:cubicBezTo>
                  <a:pt x="23449" y="1653"/>
                  <a:pt x="23436" y="1646"/>
                  <a:pt x="23422" y="1646"/>
                </a:cubicBezTo>
                <a:close/>
                <a:moveTo>
                  <a:pt x="2436" y="1723"/>
                </a:moveTo>
                <a:cubicBezTo>
                  <a:pt x="2392" y="1723"/>
                  <a:pt x="2391" y="1795"/>
                  <a:pt x="2436" y="1795"/>
                </a:cubicBezTo>
                <a:cubicBezTo>
                  <a:pt x="2482" y="1795"/>
                  <a:pt x="2482" y="1723"/>
                  <a:pt x="2436" y="1723"/>
                </a:cubicBezTo>
                <a:close/>
                <a:moveTo>
                  <a:pt x="2722" y="1712"/>
                </a:moveTo>
                <a:cubicBezTo>
                  <a:pt x="2691" y="1712"/>
                  <a:pt x="2669" y="1759"/>
                  <a:pt x="2703" y="1777"/>
                </a:cubicBezTo>
                <a:cubicBezTo>
                  <a:pt x="2714" y="1782"/>
                  <a:pt x="2723" y="1787"/>
                  <a:pt x="2733" y="1792"/>
                </a:cubicBezTo>
                <a:cubicBezTo>
                  <a:pt x="2739" y="1795"/>
                  <a:pt x="2745" y="1797"/>
                  <a:pt x="2751" y="1797"/>
                </a:cubicBezTo>
                <a:cubicBezTo>
                  <a:pt x="2783" y="1797"/>
                  <a:pt x="2805" y="1750"/>
                  <a:pt x="2769" y="1732"/>
                </a:cubicBezTo>
                <a:cubicBezTo>
                  <a:pt x="2759" y="1726"/>
                  <a:pt x="2749" y="1721"/>
                  <a:pt x="2739" y="1716"/>
                </a:cubicBezTo>
                <a:cubicBezTo>
                  <a:pt x="2733" y="1713"/>
                  <a:pt x="2728" y="1712"/>
                  <a:pt x="2722" y="1712"/>
                </a:cubicBezTo>
                <a:close/>
                <a:moveTo>
                  <a:pt x="3870" y="1712"/>
                </a:moveTo>
                <a:cubicBezTo>
                  <a:pt x="3865" y="1712"/>
                  <a:pt x="3860" y="1713"/>
                  <a:pt x="3855" y="1714"/>
                </a:cubicBezTo>
                <a:cubicBezTo>
                  <a:pt x="3816" y="1723"/>
                  <a:pt x="3827" y="1782"/>
                  <a:pt x="3865" y="1784"/>
                </a:cubicBezTo>
                <a:cubicBezTo>
                  <a:pt x="3871" y="1794"/>
                  <a:pt x="3883" y="1799"/>
                  <a:pt x="3894" y="1799"/>
                </a:cubicBezTo>
                <a:cubicBezTo>
                  <a:pt x="3900" y="1799"/>
                  <a:pt x="3907" y="1798"/>
                  <a:pt x="3912" y="1795"/>
                </a:cubicBezTo>
                <a:cubicBezTo>
                  <a:pt x="3931" y="1784"/>
                  <a:pt x="3933" y="1763"/>
                  <a:pt x="3926" y="1745"/>
                </a:cubicBezTo>
                <a:cubicBezTo>
                  <a:pt x="3915" y="1723"/>
                  <a:pt x="3892" y="1712"/>
                  <a:pt x="3870" y="1712"/>
                </a:cubicBezTo>
                <a:close/>
                <a:moveTo>
                  <a:pt x="13042" y="1674"/>
                </a:moveTo>
                <a:cubicBezTo>
                  <a:pt x="13024" y="1674"/>
                  <a:pt x="13005" y="1684"/>
                  <a:pt x="12995" y="1701"/>
                </a:cubicBezTo>
                <a:cubicBezTo>
                  <a:pt x="12979" y="1727"/>
                  <a:pt x="12989" y="1759"/>
                  <a:pt x="13015" y="1775"/>
                </a:cubicBezTo>
                <a:cubicBezTo>
                  <a:pt x="13030" y="1785"/>
                  <a:pt x="13045" y="1795"/>
                  <a:pt x="13059" y="1805"/>
                </a:cubicBezTo>
                <a:cubicBezTo>
                  <a:pt x="13066" y="1810"/>
                  <a:pt x="13075" y="1812"/>
                  <a:pt x="13084" y="1812"/>
                </a:cubicBezTo>
                <a:cubicBezTo>
                  <a:pt x="13103" y="1812"/>
                  <a:pt x="13123" y="1802"/>
                  <a:pt x="13132" y="1785"/>
                </a:cubicBezTo>
                <a:cubicBezTo>
                  <a:pt x="13147" y="1759"/>
                  <a:pt x="13136" y="1727"/>
                  <a:pt x="13113" y="1712"/>
                </a:cubicBezTo>
                <a:cubicBezTo>
                  <a:pt x="13097" y="1701"/>
                  <a:pt x="13083" y="1692"/>
                  <a:pt x="13068" y="1681"/>
                </a:cubicBezTo>
                <a:cubicBezTo>
                  <a:pt x="13060" y="1676"/>
                  <a:pt x="13051" y="1674"/>
                  <a:pt x="13042" y="1674"/>
                </a:cubicBezTo>
                <a:close/>
                <a:moveTo>
                  <a:pt x="6525" y="1720"/>
                </a:moveTo>
                <a:cubicBezTo>
                  <a:pt x="6507" y="1720"/>
                  <a:pt x="6489" y="1732"/>
                  <a:pt x="6489" y="1755"/>
                </a:cubicBezTo>
                <a:lnTo>
                  <a:pt x="6489" y="1785"/>
                </a:lnTo>
                <a:cubicBezTo>
                  <a:pt x="6489" y="1808"/>
                  <a:pt x="6506" y="1820"/>
                  <a:pt x="6524" y="1820"/>
                </a:cubicBezTo>
                <a:cubicBezTo>
                  <a:pt x="6541" y="1820"/>
                  <a:pt x="6559" y="1808"/>
                  <a:pt x="6560" y="1785"/>
                </a:cubicBezTo>
                <a:lnTo>
                  <a:pt x="6560" y="1755"/>
                </a:lnTo>
                <a:cubicBezTo>
                  <a:pt x="6560" y="1732"/>
                  <a:pt x="6543" y="1720"/>
                  <a:pt x="6525" y="1720"/>
                </a:cubicBezTo>
                <a:close/>
                <a:moveTo>
                  <a:pt x="17021" y="1714"/>
                </a:moveTo>
                <a:cubicBezTo>
                  <a:pt x="16980" y="1714"/>
                  <a:pt x="16944" y="1767"/>
                  <a:pt x="16981" y="1805"/>
                </a:cubicBezTo>
                <a:cubicBezTo>
                  <a:pt x="16987" y="1810"/>
                  <a:pt x="16991" y="1815"/>
                  <a:pt x="16996" y="1821"/>
                </a:cubicBezTo>
                <a:cubicBezTo>
                  <a:pt x="17007" y="1832"/>
                  <a:pt x="17020" y="1836"/>
                  <a:pt x="17032" y="1836"/>
                </a:cubicBezTo>
                <a:cubicBezTo>
                  <a:pt x="17073" y="1836"/>
                  <a:pt x="17110" y="1783"/>
                  <a:pt x="17073" y="1745"/>
                </a:cubicBezTo>
                <a:lnTo>
                  <a:pt x="17057" y="1730"/>
                </a:lnTo>
                <a:cubicBezTo>
                  <a:pt x="17046" y="1719"/>
                  <a:pt x="17033" y="1714"/>
                  <a:pt x="17021" y="1714"/>
                </a:cubicBezTo>
                <a:close/>
                <a:moveTo>
                  <a:pt x="19438" y="1770"/>
                </a:moveTo>
                <a:cubicBezTo>
                  <a:pt x="19426" y="1770"/>
                  <a:pt x="19414" y="1783"/>
                  <a:pt x="19422" y="1798"/>
                </a:cubicBezTo>
                <a:cubicBezTo>
                  <a:pt x="19428" y="1808"/>
                  <a:pt x="19433" y="1818"/>
                  <a:pt x="19437" y="1828"/>
                </a:cubicBezTo>
                <a:cubicBezTo>
                  <a:pt x="19441" y="1835"/>
                  <a:pt x="19446" y="1837"/>
                  <a:pt x="19451" y="1837"/>
                </a:cubicBezTo>
                <a:cubicBezTo>
                  <a:pt x="19463" y="1837"/>
                  <a:pt x="19475" y="1825"/>
                  <a:pt x="19468" y="1810"/>
                </a:cubicBezTo>
                <a:cubicBezTo>
                  <a:pt x="19463" y="1800"/>
                  <a:pt x="19457" y="1790"/>
                  <a:pt x="19452" y="1780"/>
                </a:cubicBezTo>
                <a:cubicBezTo>
                  <a:pt x="19449" y="1773"/>
                  <a:pt x="19443" y="1770"/>
                  <a:pt x="19438" y="1770"/>
                </a:cubicBezTo>
                <a:close/>
                <a:moveTo>
                  <a:pt x="18929" y="1721"/>
                </a:moveTo>
                <a:cubicBezTo>
                  <a:pt x="18920" y="1721"/>
                  <a:pt x="18911" y="1723"/>
                  <a:pt x="18902" y="1727"/>
                </a:cubicBezTo>
                <a:cubicBezTo>
                  <a:pt x="18892" y="1733"/>
                  <a:pt x="18882" y="1738"/>
                  <a:pt x="18872" y="1743"/>
                </a:cubicBezTo>
                <a:cubicBezTo>
                  <a:pt x="18845" y="1756"/>
                  <a:pt x="18839" y="1791"/>
                  <a:pt x="18852" y="1817"/>
                </a:cubicBezTo>
                <a:cubicBezTo>
                  <a:pt x="18862" y="1834"/>
                  <a:pt x="18880" y="1843"/>
                  <a:pt x="18898" y="1843"/>
                </a:cubicBezTo>
                <a:cubicBezTo>
                  <a:pt x="18907" y="1843"/>
                  <a:pt x="18916" y="1841"/>
                  <a:pt x="18925" y="1836"/>
                </a:cubicBezTo>
                <a:cubicBezTo>
                  <a:pt x="18936" y="1831"/>
                  <a:pt x="18945" y="1826"/>
                  <a:pt x="18955" y="1821"/>
                </a:cubicBezTo>
                <a:cubicBezTo>
                  <a:pt x="18982" y="1807"/>
                  <a:pt x="18988" y="1771"/>
                  <a:pt x="18975" y="1747"/>
                </a:cubicBezTo>
                <a:cubicBezTo>
                  <a:pt x="18965" y="1730"/>
                  <a:pt x="18947" y="1721"/>
                  <a:pt x="18929" y="1721"/>
                </a:cubicBezTo>
                <a:close/>
                <a:moveTo>
                  <a:pt x="19965" y="1737"/>
                </a:moveTo>
                <a:cubicBezTo>
                  <a:pt x="19896" y="1737"/>
                  <a:pt x="19896" y="1844"/>
                  <a:pt x="19965" y="1844"/>
                </a:cubicBezTo>
                <a:lnTo>
                  <a:pt x="19996" y="1844"/>
                </a:lnTo>
                <a:cubicBezTo>
                  <a:pt x="20065" y="1844"/>
                  <a:pt x="20065" y="1737"/>
                  <a:pt x="19996" y="1737"/>
                </a:cubicBezTo>
                <a:close/>
                <a:moveTo>
                  <a:pt x="21978" y="1746"/>
                </a:moveTo>
                <a:cubicBezTo>
                  <a:pt x="21960" y="1746"/>
                  <a:pt x="21942" y="1758"/>
                  <a:pt x="21942" y="1781"/>
                </a:cubicBezTo>
                <a:lnTo>
                  <a:pt x="21942" y="1811"/>
                </a:lnTo>
                <a:cubicBezTo>
                  <a:pt x="21942" y="1834"/>
                  <a:pt x="21960" y="1846"/>
                  <a:pt x="21978" y="1846"/>
                </a:cubicBezTo>
                <a:cubicBezTo>
                  <a:pt x="21996" y="1846"/>
                  <a:pt x="22013" y="1834"/>
                  <a:pt x="22013" y="1811"/>
                </a:cubicBezTo>
                <a:lnTo>
                  <a:pt x="22013" y="1781"/>
                </a:lnTo>
                <a:cubicBezTo>
                  <a:pt x="22013" y="1758"/>
                  <a:pt x="21996" y="1746"/>
                  <a:pt x="21978" y="1746"/>
                </a:cubicBezTo>
                <a:close/>
                <a:moveTo>
                  <a:pt x="333" y="1779"/>
                </a:moveTo>
                <a:cubicBezTo>
                  <a:pt x="288" y="1779"/>
                  <a:pt x="287" y="1849"/>
                  <a:pt x="333" y="1849"/>
                </a:cubicBezTo>
                <a:cubicBezTo>
                  <a:pt x="380" y="1849"/>
                  <a:pt x="380" y="1779"/>
                  <a:pt x="333" y="1779"/>
                </a:cubicBezTo>
                <a:close/>
                <a:moveTo>
                  <a:pt x="14694" y="1710"/>
                </a:moveTo>
                <a:cubicBezTo>
                  <a:pt x="14670" y="1710"/>
                  <a:pt x="14649" y="1727"/>
                  <a:pt x="14641" y="1748"/>
                </a:cubicBezTo>
                <a:cubicBezTo>
                  <a:pt x="14636" y="1764"/>
                  <a:pt x="14631" y="1779"/>
                  <a:pt x="14627" y="1792"/>
                </a:cubicBezTo>
                <a:cubicBezTo>
                  <a:pt x="14617" y="1821"/>
                  <a:pt x="14637" y="1852"/>
                  <a:pt x="14663" y="1858"/>
                </a:cubicBezTo>
                <a:cubicBezTo>
                  <a:pt x="14668" y="1860"/>
                  <a:pt x="14672" y="1860"/>
                  <a:pt x="14676" y="1860"/>
                </a:cubicBezTo>
                <a:cubicBezTo>
                  <a:pt x="14700" y="1860"/>
                  <a:pt x="14720" y="1844"/>
                  <a:pt x="14728" y="1822"/>
                </a:cubicBezTo>
                <a:cubicBezTo>
                  <a:pt x="14734" y="1806"/>
                  <a:pt x="14739" y="1791"/>
                  <a:pt x="14744" y="1777"/>
                </a:cubicBezTo>
                <a:cubicBezTo>
                  <a:pt x="14754" y="1749"/>
                  <a:pt x="14734" y="1718"/>
                  <a:pt x="14707" y="1712"/>
                </a:cubicBezTo>
                <a:cubicBezTo>
                  <a:pt x="14703" y="1710"/>
                  <a:pt x="14698" y="1710"/>
                  <a:pt x="14694" y="1710"/>
                </a:cubicBezTo>
                <a:close/>
                <a:moveTo>
                  <a:pt x="11177" y="1778"/>
                </a:moveTo>
                <a:cubicBezTo>
                  <a:pt x="11159" y="1778"/>
                  <a:pt x="11141" y="1789"/>
                  <a:pt x="11141" y="1812"/>
                </a:cubicBezTo>
                <a:lnTo>
                  <a:pt x="11141" y="1828"/>
                </a:lnTo>
                <a:cubicBezTo>
                  <a:pt x="11141" y="1851"/>
                  <a:pt x="11159" y="1863"/>
                  <a:pt x="11177" y="1863"/>
                </a:cubicBezTo>
                <a:cubicBezTo>
                  <a:pt x="11195" y="1863"/>
                  <a:pt x="11213" y="1851"/>
                  <a:pt x="11213" y="1828"/>
                </a:cubicBezTo>
                <a:lnTo>
                  <a:pt x="11213" y="1812"/>
                </a:lnTo>
                <a:cubicBezTo>
                  <a:pt x="11213" y="1789"/>
                  <a:pt x="11195" y="1778"/>
                  <a:pt x="11177" y="1778"/>
                </a:cubicBezTo>
                <a:close/>
                <a:moveTo>
                  <a:pt x="16494" y="1792"/>
                </a:moveTo>
                <a:cubicBezTo>
                  <a:pt x="16451" y="1792"/>
                  <a:pt x="16450" y="1864"/>
                  <a:pt x="16495" y="1864"/>
                </a:cubicBezTo>
                <a:lnTo>
                  <a:pt x="16525" y="1864"/>
                </a:lnTo>
                <a:cubicBezTo>
                  <a:pt x="16571" y="1864"/>
                  <a:pt x="16571" y="1792"/>
                  <a:pt x="16525" y="1792"/>
                </a:cubicBezTo>
                <a:lnTo>
                  <a:pt x="16495" y="1792"/>
                </a:lnTo>
                <a:cubicBezTo>
                  <a:pt x="16494" y="1792"/>
                  <a:pt x="16494" y="1792"/>
                  <a:pt x="16494" y="1792"/>
                </a:cubicBezTo>
                <a:close/>
                <a:moveTo>
                  <a:pt x="11919" y="1786"/>
                </a:moveTo>
                <a:cubicBezTo>
                  <a:pt x="11896" y="1786"/>
                  <a:pt x="11873" y="1792"/>
                  <a:pt x="11852" y="1802"/>
                </a:cubicBezTo>
                <a:cubicBezTo>
                  <a:pt x="11816" y="1819"/>
                  <a:pt x="11838" y="1868"/>
                  <a:pt x="11871" y="1868"/>
                </a:cubicBezTo>
                <a:cubicBezTo>
                  <a:pt x="11876" y="1868"/>
                  <a:pt x="11881" y="1866"/>
                  <a:pt x="11886" y="1864"/>
                </a:cubicBezTo>
                <a:cubicBezTo>
                  <a:pt x="11896" y="1859"/>
                  <a:pt x="11905" y="1857"/>
                  <a:pt x="11915" y="1857"/>
                </a:cubicBezTo>
                <a:cubicBezTo>
                  <a:pt x="11926" y="1857"/>
                  <a:pt x="11937" y="1860"/>
                  <a:pt x="11948" y="1865"/>
                </a:cubicBezTo>
                <a:cubicBezTo>
                  <a:pt x="11951" y="1866"/>
                  <a:pt x="11954" y="1866"/>
                  <a:pt x="11957" y="1866"/>
                </a:cubicBezTo>
                <a:cubicBezTo>
                  <a:pt x="11973" y="1866"/>
                  <a:pt x="11989" y="1853"/>
                  <a:pt x="11993" y="1840"/>
                </a:cubicBezTo>
                <a:cubicBezTo>
                  <a:pt x="11999" y="1819"/>
                  <a:pt x="11987" y="1803"/>
                  <a:pt x="11968" y="1796"/>
                </a:cubicBezTo>
                <a:cubicBezTo>
                  <a:pt x="11952" y="1789"/>
                  <a:pt x="11935" y="1786"/>
                  <a:pt x="11919" y="1786"/>
                </a:cubicBezTo>
                <a:close/>
                <a:moveTo>
                  <a:pt x="21827" y="1806"/>
                </a:moveTo>
                <a:cubicBezTo>
                  <a:pt x="21810" y="1806"/>
                  <a:pt x="21792" y="1817"/>
                  <a:pt x="21792" y="1840"/>
                </a:cubicBezTo>
                <a:lnTo>
                  <a:pt x="21792" y="1855"/>
                </a:lnTo>
                <a:cubicBezTo>
                  <a:pt x="21792" y="1878"/>
                  <a:pt x="21810" y="1890"/>
                  <a:pt x="21827" y="1890"/>
                </a:cubicBezTo>
                <a:cubicBezTo>
                  <a:pt x="21845" y="1890"/>
                  <a:pt x="21863" y="1878"/>
                  <a:pt x="21863" y="1855"/>
                </a:cubicBezTo>
                <a:lnTo>
                  <a:pt x="21863" y="1840"/>
                </a:lnTo>
                <a:cubicBezTo>
                  <a:pt x="21863" y="1817"/>
                  <a:pt x="21845" y="1806"/>
                  <a:pt x="21827" y="1806"/>
                </a:cubicBezTo>
                <a:close/>
                <a:moveTo>
                  <a:pt x="24624" y="1829"/>
                </a:moveTo>
                <a:cubicBezTo>
                  <a:pt x="24579" y="1829"/>
                  <a:pt x="24579" y="1900"/>
                  <a:pt x="24624" y="1900"/>
                </a:cubicBezTo>
                <a:lnTo>
                  <a:pt x="24640" y="1900"/>
                </a:lnTo>
                <a:cubicBezTo>
                  <a:pt x="24686" y="1900"/>
                  <a:pt x="24686" y="1829"/>
                  <a:pt x="24640" y="1829"/>
                </a:cubicBezTo>
                <a:close/>
                <a:moveTo>
                  <a:pt x="20990" y="1770"/>
                </a:moveTo>
                <a:cubicBezTo>
                  <a:pt x="20954" y="1770"/>
                  <a:pt x="20917" y="1809"/>
                  <a:pt x="20940" y="1850"/>
                </a:cubicBezTo>
                <a:cubicBezTo>
                  <a:pt x="20960" y="1886"/>
                  <a:pt x="20991" y="1902"/>
                  <a:pt x="21030" y="1907"/>
                </a:cubicBezTo>
                <a:cubicBezTo>
                  <a:pt x="21032" y="1907"/>
                  <a:pt x="21033" y="1907"/>
                  <a:pt x="21035" y="1907"/>
                </a:cubicBezTo>
                <a:cubicBezTo>
                  <a:pt x="21062" y="1907"/>
                  <a:pt x="21083" y="1879"/>
                  <a:pt x="21083" y="1853"/>
                </a:cubicBezTo>
                <a:cubicBezTo>
                  <a:pt x="21083" y="1823"/>
                  <a:pt x="21061" y="1805"/>
                  <a:pt x="21034" y="1799"/>
                </a:cubicBezTo>
                <a:cubicBezTo>
                  <a:pt x="21033" y="1798"/>
                  <a:pt x="21033" y="1797"/>
                  <a:pt x="21031" y="1796"/>
                </a:cubicBezTo>
                <a:cubicBezTo>
                  <a:pt x="21021" y="1777"/>
                  <a:pt x="21005" y="1770"/>
                  <a:pt x="20990" y="1770"/>
                </a:cubicBezTo>
                <a:close/>
                <a:moveTo>
                  <a:pt x="20595" y="1847"/>
                </a:moveTo>
                <a:cubicBezTo>
                  <a:pt x="20549" y="1847"/>
                  <a:pt x="20549" y="1917"/>
                  <a:pt x="20595" y="1917"/>
                </a:cubicBezTo>
                <a:cubicBezTo>
                  <a:pt x="20595" y="1917"/>
                  <a:pt x="20596" y="1917"/>
                  <a:pt x="20596" y="1917"/>
                </a:cubicBezTo>
                <a:cubicBezTo>
                  <a:pt x="20641" y="1917"/>
                  <a:pt x="20641" y="1847"/>
                  <a:pt x="20595" y="1847"/>
                </a:cubicBezTo>
                <a:close/>
                <a:moveTo>
                  <a:pt x="9691" y="1820"/>
                </a:moveTo>
                <a:cubicBezTo>
                  <a:pt x="9673" y="1820"/>
                  <a:pt x="9654" y="1831"/>
                  <a:pt x="9654" y="1854"/>
                </a:cubicBezTo>
                <a:cubicBezTo>
                  <a:pt x="9652" y="1890"/>
                  <a:pt x="9675" y="1921"/>
                  <a:pt x="9710" y="1932"/>
                </a:cubicBezTo>
                <a:cubicBezTo>
                  <a:pt x="9714" y="1933"/>
                  <a:pt x="9718" y="1934"/>
                  <a:pt x="9722" y="1934"/>
                </a:cubicBezTo>
                <a:cubicBezTo>
                  <a:pt x="9757" y="1934"/>
                  <a:pt x="9769" y="1875"/>
                  <a:pt x="9730" y="1864"/>
                </a:cubicBezTo>
                <a:cubicBezTo>
                  <a:pt x="9723" y="1861"/>
                  <a:pt x="9725" y="1858"/>
                  <a:pt x="9725" y="1854"/>
                </a:cubicBezTo>
                <a:cubicBezTo>
                  <a:pt x="9726" y="1831"/>
                  <a:pt x="9709" y="1820"/>
                  <a:pt x="9691" y="1820"/>
                </a:cubicBezTo>
                <a:close/>
                <a:moveTo>
                  <a:pt x="18130" y="1873"/>
                </a:moveTo>
                <a:cubicBezTo>
                  <a:pt x="18125" y="1873"/>
                  <a:pt x="18120" y="1875"/>
                  <a:pt x="18116" y="1880"/>
                </a:cubicBezTo>
                <a:cubicBezTo>
                  <a:pt x="18103" y="1899"/>
                  <a:pt x="18086" y="1912"/>
                  <a:pt x="18066" y="1918"/>
                </a:cubicBezTo>
                <a:cubicBezTo>
                  <a:pt x="18047" y="1926"/>
                  <a:pt x="18053" y="1954"/>
                  <a:pt x="18070" y="1954"/>
                </a:cubicBezTo>
                <a:cubicBezTo>
                  <a:pt x="18072" y="1954"/>
                  <a:pt x="18073" y="1953"/>
                  <a:pt x="18075" y="1953"/>
                </a:cubicBezTo>
                <a:cubicBezTo>
                  <a:pt x="18105" y="1941"/>
                  <a:pt x="18127" y="1923"/>
                  <a:pt x="18147" y="1899"/>
                </a:cubicBezTo>
                <a:cubicBezTo>
                  <a:pt x="18156" y="1886"/>
                  <a:pt x="18143" y="1873"/>
                  <a:pt x="18130" y="1873"/>
                </a:cubicBezTo>
                <a:close/>
                <a:moveTo>
                  <a:pt x="8337" y="1890"/>
                </a:moveTo>
                <a:cubicBezTo>
                  <a:pt x="8291" y="1890"/>
                  <a:pt x="8291" y="1960"/>
                  <a:pt x="8337" y="1960"/>
                </a:cubicBezTo>
                <a:lnTo>
                  <a:pt x="8367" y="1960"/>
                </a:lnTo>
                <a:cubicBezTo>
                  <a:pt x="8368" y="1960"/>
                  <a:pt x="8369" y="1960"/>
                  <a:pt x="8369" y="1960"/>
                </a:cubicBezTo>
                <a:cubicBezTo>
                  <a:pt x="8413" y="1960"/>
                  <a:pt x="8414" y="1890"/>
                  <a:pt x="8367" y="1890"/>
                </a:cubicBezTo>
                <a:close/>
                <a:moveTo>
                  <a:pt x="2676" y="1906"/>
                </a:moveTo>
                <a:cubicBezTo>
                  <a:pt x="2632" y="1906"/>
                  <a:pt x="2632" y="1976"/>
                  <a:pt x="2677" y="1976"/>
                </a:cubicBezTo>
                <a:cubicBezTo>
                  <a:pt x="2723" y="1976"/>
                  <a:pt x="2723" y="1906"/>
                  <a:pt x="2677" y="1906"/>
                </a:cubicBezTo>
                <a:cubicBezTo>
                  <a:pt x="2677" y="1906"/>
                  <a:pt x="2676" y="1906"/>
                  <a:pt x="2676" y="1906"/>
                </a:cubicBezTo>
                <a:close/>
                <a:moveTo>
                  <a:pt x="15895" y="1896"/>
                </a:moveTo>
                <a:cubicBezTo>
                  <a:pt x="15877" y="1896"/>
                  <a:pt x="15859" y="1908"/>
                  <a:pt x="15859" y="1931"/>
                </a:cubicBezTo>
                <a:lnTo>
                  <a:pt x="15859" y="1946"/>
                </a:lnTo>
                <a:cubicBezTo>
                  <a:pt x="15859" y="1969"/>
                  <a:pt x="15876" y="1980"/>
                  <a:pt x="15894" y="1980"/>
                </a:cubicBezTo>
                <a:cubicBezTo>
                  <a:pt x="15911" y="1980"/>
                  <a:pt x="15929" y="1969"/>
                  <a:pt x="15929" y="1946"/>
                </a:cubicBezTo>
                <a:lnTo>
                  <a:pt x="15929" y="1931"/>
                </a:lnTo>
                <a:cubicBezTo>
                  <a:pt x="15930" y="1908"/>
                  <a:pt x="15912" y="1896"/>
                  <a:pt x="15895" y="1896"/>
                </a:cubicBezTo>
                <a:close/>
                <a:moveTo>
                  <a:pt x="5231" y="1912"/>
                </a:moveTo>
                <a:cubicBezTo>
                  <a:pt x="5185" y="1912"/>
                  <a:pt x="5185" y="1983"/>
                  <a:pt x="5231" y="1983"/>
                </a:cubicBezTo>
                <a:lnTo>
                  <a:pt x="5247" y="1983"/>
                </a:lnTo>
                <a:cubicBezTo>
                  <a:pt x="5293" y="1983"/>
                  <a:pt x="5293" y="1912"/>
                  <a:pt x="5247" y="1912"/>
                </a:cubicBezTo>
                <a:close/>
                <a:moveTo>
                  <a:pt x="8668" y="1921"/>
                </a:moveTo>
                <a:cubicBezTo>
                  <a:pt x="8622" y="1921"/>
                  <a:pt x="8622" y="1991"/>
                  <a:pt x="8668" y="1991"/>
                </a:cubicBezTo>
                <a:lnTo>
                  <a:pt x="8698" y="1991"/>
                </a:lnTo>
                <a:cubicBezTo>
                  <a:pt x="8745" y="1991"/>
                  <a:pt x="8745" y="1921"/>
                  <a:pt x="8698" y="1921"/>
                </a:cubicBezTo>
                <a:close/>
                <a:moveTo>
                  <a:pt x="5441" y="1928"/>
                </a:moveTo>
                <a:cubicBezTo>
                  <a:pt x="5395" y="1928"/>
                  <a:pt x="5395" y="1999"/>
                  <a:pt x="5441" y="1999"/>
                </a:cubicBezTo>
                <a:cubicBezTo>
                  <a:pt x="5488" y="1999"/>
                  <a:pt x="5488" y="1928"/>
                  <a:pt x="5441" y="1928"/>
                </a:cubicBezTo>
                <a:close/>
                <a:moveTo>
                  <a:pt x="7766" y="1933"/>
                </a:moveTo>
                <a:cubicBezTo>
                  <a:pt x="7720" y="1933"/>
                  <a:pt x="7720" y="2004"/>
                  <a:pt x="7766" y="2004"/>
                </a:cubicBezTo>
                <a:cubicBezTo>
                  <a:pt x="7812" y="2004"/>
                  <a:pt x="7812" y="1933"/>
                  <a:pt x="7766" y="1933"/>
                </a:cubicBezTo>
                <a:close/>
                <a:moveTo>
                  <a:pt x="2256" y="1855"/>
                </a:moveTo>
                <a:cubicBezTo>
                  <a:pt x="2210" y="1855"/>
                  <a:pt x="2180" y="1926"/>
                  <a:pt x="2230" y="1955"/>
                </a:cubicBezTo>
                <a:cubicBezTo>
                  <a:pt x="2255" y="1971"/>
                  <a:pt x="2279" y="1985"/>
                  <a:pt x="2304" y="2000"/>
                </a:cubicBezTo>
                <a:cubicBezTo>
                  <a:pt x="2313" y="2005"/>
                  <a:pt x="2322" y="2008"/>
                  <a:pt x="2330" y="2008"/>
                </a:cubicBezTo>
                <a:cubicBezTo>
                  <a:pt x="2377" y="2008"/>
                  <a:pt x="2408" y="1938"/>
                  <a:pt x="2359" y="1908"/>
                </a:cubicBezTo>
                <a:cubicBezTo>
                  <a:pt x="2334" y="1892"/>
                  <a:pt x="2309" y="1877"/>
                  <a:pt x="2284" y="1864"/>
                </a:cubicBezTo>
                <a:cubicBezTo>
                  <a:pt x="2274" y="1858"/>
                  <a:pt x="2265" y="1855"/>
                  <a:pt x="2256" y="1855"/>
                </a:cubicBezTo>
                <a:close/>
                <a:moveTo>
                  <a:pt x="7902" y="1964"/>
                </a:moveTo>
                <a:cubicBezTo>
                  <a:pt x="7856" y="1964"/>
                  <a:pt x="7856" y="2035"/>
                  <a:pt x="7902" y="2035"/>
                </a:cubicBezTo>
                <a:cubicBezTo>
                  <a:pt x="7946" y="2035"/>
                  <a:pt x="7948" y="1964"/>
                  <a:pt x="7902" y="1964"/>
                </a:cubicBezTo>
                <a:close/>
                <a:moveTo>
                  <a:pt x="19202" y="1855"/>
                </a:moveTo>
                <a:cubicBezTo>
                  <a:pt x="19162" y="1855"/>
                  <a:pt x="19124" y="1908"/>
                  <a:pt x="19161" y="1946"/>
                </a:cubicBezTo>
                <a:cubicBezTo>
                  <a:pt x="19186" y="1971"/>
                  <a:pt x="19211" y="1996"/>
                  <a:pt x="19234" y="2022"/>
                </a:cubicBezTo>
                <a:cubicBezTo>
                  <a:pt x="19245" y="2033"/>
                  <a:pt x="19257" y="2037"/>
                  <a:pt x="19269" y="2037"/>
                </a:cubicBezTo>
                <a:cubicBezTo>
                  <a:pt x="19310" y="2037"/>
                  <a:pt x="19347" y="1985"/>
                  <a:pt x="19311" y="1947"/>
                </a:cubicBezTo>
                <a:cubicBezTo>
                  <a:pt x="19285" y="1922"/>
                  <a:pt x="19262" y="1896"/>
                  <a:pt x="19237" y="1871"/>
                </a:cubicBezTo>
                <a:cubicBezTo>
                  <a:pt x="19227" y="1860"/>
                  <a:pt x="19214" y="1855"/>
                  <a:pt x="19202" y="1855"/>
                </a:cubicBezTo>
                <a:close/>
                <a:moveTo>
                  <a:pt x="4844" y="1955"/>
                </a:moveTo>
                <a:cubicBezTo>
                  <a:pt x="4821" y="1955"/>
                  <a:pt x="4797" y="1980"/>
                  <a:pt x="4811" y="2007"/>
                </a:cubicBezTo>
                <a:cubicBezTo>
                  <a:pt x="4816" y="2018"/>
                  <a:pt x="4821" y="2027"/>
                  <a:pt x="4827" y="2038"/>
                </a:cubicBezTo>
                <a:cubicBezTo>
                  <a:pt x="4833" y="2051"/>
                  <a:pt x="4844" y="2056"/>
                  <a:pt x="4854" y="2056"/>
                </a:cubicBezTo>
                <a:cubicBezTo>
                  <a:pt x="4878" y="2056"/>
                  <a:pt x="4902" y="2030"/>
                  <a:pt x="4887" y="2002"/>
                </a:cubicBezTo>
                <a:cubicBezTo>
                  <a:pt x="4882" y="1991"/>
                  <a:pt x="4877" y="1983"/>
                  <a:pt x="4872" y="1973"/>
                </a:cubicBezTo>
                <a:cubicBezTo>
                  <a:pt x="4865" y="1960"/>
                  <a:pt x="4855" y="1955"/>
                  <a:pt x="4844" y="1955"/>
                </a:cubicBezTo>
                <a:close/>
                <a:moveTo>
                  <a:pt x="12349" y="1995"/>
                </a:moveTo>
                <a:cubicBezTo>
                  <a:pt x="12335" y="1995"/>
                  <a:pt x="12323" y="2014"/>
                  <a:pt x="12336" y="2025"/>
                </a:cubicBezTo>
                <a:cubicBezTo>
                  <a:pt x="12342" y="2031"/>
                  <a:pt x="12341" y="2037"/>
                  <a:pt x="12335" y="2043"/>
                </a:cubicBezTo>
                <a:cubicBezTo>
                  <a:pt x="12320" y="2054"/>
                  <a:pt x="12333" y="2071"/>
                  <a:pt x="12348" y="2071"/>
                </a:cubicBezTo>
                <a:cubicBezTo>
                  <a:pt x="12352" y="2071"/>
                  <a:pt x="12356" y="2070"/>
                  <a:pt x="12360" y="2068"/>
                </a:cubicBezTo>
                <a:cubicBezTo>
                  <a:pt x="12381" y="2051"/>
                  <a:pt x="12381" y="2018"/>
                  <a:pt x="12361" y="2000"/>
                </a:cubicBezTo>
                <a:cubicBezTo>
                  <a:pt x="12357" y="1996"/>
                  <a:pt x="12353" y="1995"/>
                  <a:pt x="12349" y="1995"/>
                </a:cubicBezTo>
                <a:close/>
                <a:moveTo>
                  <a:pt x="22953" y="1944"/>
                </a:moveTo>
                <a:cubicBezTo>
                  <a:pt x="22932" y="1944"/>
                  <a:pt x="22911" y="1961"/>
                  <a:pt x="22919" y="1987"/>
                </a:cubicBezTo>
                <a:cubicBezTo>
                  <a:pt x="22924" y="2007"/>
                  <a:pt x="22929" y="2027"/>
                  <a:pt x="22934" y="2048"/>
                </a:cubicBezTo>
                <a:cubicBezTo>
                  <a:pt x="22938" y="2066"/>
                  <a:pt x="22952" y="2074"/>
                  <a:pt x="22966" y="2074"/>
                </a:cubicBezTo>
                <a:cubicBezTo>
                  <a:pt x="22987" y="2074"/>
                  <a:pt x="23009" y="2057"/>
                  <a:pt x="23002" y="2030"/>
                </a:cubicBezTo>
                <a:cubicBezTo>
                  <a:pt x="22997" y="2010"/>
                  <a:pt x="22991" y="1990"/>
                  <a:pt x="22987" y="1969"/>
                </a:cubicBezTo>
                <a:cubicBezTo>
                  <a:pt x="22982" y="1952"/>
                  <a:pt x="22968" y="1944"/>
                  <a:pt x="22953" y="1944"/>
                </a:cubicBezTo>
                <a:close/>
                <a:moveTo>
                  <a:pt x="16028" y="2033"/>
                </a:moveTo>
                <a:cubicBezTo>
                  <a:pt x="16011" y="2033"/>
                  <a:pt x="16000" y="2056"/>
                  <a:pt x="16018" y="2065"/>
                </a:cubicBezTo>
                <a:cubicBezTo>
                  <a:pt x="16028" y="2070"/>
                  <a:pt x="16038" y="2075"/>
                  <a:pt x="16048" y="2081"/>
                </a:cubicBezTo>
                <a:cubicBezTo>
                  <a:pt x="16051" y="2082"/>
                  <a:pt x="16054" y="2083"/>
                  <a:pt x="16057" y="2083"/>
                </a:cubicBezTo>
                <a:cubicBezTo>
                  <a:pt x="16073" y="2083"/>
                  <a:pt x="16083" y="2058"/>
                  <a:pt x="16067" y="2051"/>
                </a:cubicBezTo>
                <a:cubicBezTo>
                  <a:pt x="16057" y="2046"/>
                  <a:pt x="16047" y="2041"/>
                  <a:pt x="16037" y="2035"/>
                </a:cubicBezTo>
                <a:cubicBezTo>
                  <a:pt x="16034" y="2034"/>
                  <a:pt x="16031" y="2033"/>
                  <a:pt x="16028" y="2033"/>
                </a:cubicBezTo>
                <a:close/>
                <a:moveTo>
                  <a:pt x="14873" y="2012"/>
                </a:moveTo>
                <a:cubicBezTo>
                  <a:pt x="14827" y="2012"/>
                  <a:pt x="14827" y="2084"/>
                  <a:pt x="14873" y="2084"/>
                </a:cubicBezTo>
                <a:cubicBezTo>
                  <a:pt x="14918" y="2084"/>
                  <a:pt x="14918" y="2012"/>
                  <a:pt x="14873" y="2012"/>
                </a:cubicBezTo>
                <a:close/>
                <a:moveTo>
                  <a:pt x="4196" y="1936"/>
                </a:moveTo>
                <a:cubicBezTo>
                  <a:pt x="4155" y="1936"/>
                  <a:pt x="4120" y="1990"/>
                  <a:pt x="4156" y="2027"/>
                </a:cubicBezTo>
                <a:cubicBezTo>
                  <a:pt x="4180" y="2052"/>
                  <a:pt x="4205" y="2077"/>
                  <a:pt x="4230" y="2104"/>
                </a:cubicBezTo>
                <a:cubicBezTo>
                  <a:pt x="4241" y="2115"/>
                  <a:pt x="4254" y="2119"/>
                  <a:pt x="4266" y="2119"/>
                </a:cubicBezTo>
                <a:cubicBezTo>
                  <a:pt x="4307" y="2119"/>
                  <a:pt x="4344" y="2066"/>
                  <a:pt x="4306" y="2028"/>
                </a:cubicBezTo>
                <a:cubicBezTo>
                  <a:pt x="4282" y="2004"/>
                  <a:pt x="4257" y="1979"/>
                  <a:pt x="4232" y="1953"/>
                </a:cubicBezTo>
                <a:cubicBezTo>
                  <a:pt x="4220" y="1941"/>
                  <a:pt x="4208" y="1936"/>
                  <a:pt x="4196" y="1936"/>
                </a:cubicBezTo>
                <a:close/>
                <a:moveTo>
                  <a:pt x="15429" y="2012"/>
                </a:moveTo>
                <a:cubicBezTo>
                  <a:pt x="15416" y="2012"/>
                  <a:pt x="15403" y="2019"/>
                  <a:pt x="15397" y="2030"/>
                </a:cubicBezTo>
                <a:cubicBezTo>
                  <a:pt x="15386" y="2048"/>
                  <a:pt x="15394" y="2067"/>
                  <a:pt x="15409" y="2078"/>
                </a:cubicBezTo>
                <a:cubicBezTo>
                  <a:pt x="15429" y="2094"/>
                  <a:pt x="15449" y="2109"/>
                  <a:pt x="15470" y="2122"/>
                </a:cubicBezTo>
                <a:cubicBezTo>
                  <a:pt x="15475" y="2126"/>
                  <a:pt x="15481" y="2128"/>
                  <a:pt x="15486" y="2128"/>
                </a:cubicBezTo>
                <a:cubicBezTo>
                  <a:pt x="15499" y="2128"/>
                  <a:pt x="15512" y="2121"/>
                  <a:pt x="15518" y="2110"/>
                </a:cubicBezTo>
                <a:cubicBezTo>
                  <a:pt x="15529" y="2091"/>
                  <a:pt x="15520" y="2073"/>
                  <a:pt x="15505" y="2062"/>
                </a:cubicBezTo>
                <a:cubicBezTo>
                  <a:pt x="15485" y="2046"/>
                  <a:pt x="15466" y="2031"/>
                  <a:pt x="15445" y="2017"/>
                </a:cubicBezTo>
                <a:cubicBezTo>
                  <a:pt x="15440" y="2013"/>
                  <a:pt x="15435" y="2012"/>
                  <a:pt x="15429" y="2012"/>
                </a:cubicBezTo>
                <a:close/>
                <a:moveTo>
                  <a:pt x="1282" y="1989"/>
                </a:moveTo>
                <a:cubicBezTo>
                  <a:pt x="1241" y="1989"/>
                  <a:pt x="1205" y="2042"/>
                  <a:pt x="1242" y="2079"/>
                </a:cubicBezTo>
                <a:lnTo>
                  <a:pt x="1287" y="2125"/>
                </a:lnTo>
                <a:cubicBezTo>
                  <a:pt x="1298" y="2136"/>
                  <a:pt x="1310" y="2140"/>
                  <a:pt x="1322" y="2140"/>
                </a:cubicBezTo>
                <a:cubicBezTo>
                  <a:pt x="1363" y="2140"/>
                  <a:pt x="1400" y="2087"/>
                  <a:pt x="1362" y="2049"/>
                </a:cubicBezTo>
                <a:lnTo>
                  <a:pt x="1318" y="2005"/>
                </a:lnTo>
                <a:cubicBezTo>
                  <a:pt x="1307" y="1993"/>
                  <a:pt x="1294" y="1989"/>
                  <a:pt x="1282" y="1989"/>
                </a:cubicBezTo>
                <a:close/>
                <a:moveTo>
                  <a:pt x="10619" y="2075"/>
                </a:moveTo>
                <a:cubicBezTo>
                  <a:pt x="10583" y="2075"/>
                  <a:pt x="10573" y="2132"/>
                  <a:pt x="10611" y="2145"/>
                </a:cubicBezTo>
                <a:cubicBezTo>
                  <a:pt x="10627" y="2151"/>
                  <a:pt x="10642" y="2156"/>
                  <a:pt x="10656" y="2161"/>
                </a:cubicBezTo>
                <a:cubicBezTo>
                  <a:pt x="10660" y="2162"/>
                  <a:pt x="10664" y="2163"/>
                  <a:pt x="10667" y="2163"/>
                </a:cubicBezTo>
                <a:cubicBezTo>
                  <a:pt x="10702" y="2163"/>
                  <a:pt x="10715" y="2105"/>
                  <a:pt x="10675" y="2093"/>
                </a:cubicBezTo>
                <a:cubicBezTo>
                  <a:pt x="10660" y="2088"/>
                  <a:pt x="10646" y="2083"/>
                  <a:pt x="10631" y="2077"/>
                </a:cubicBezTo>
                <a:cubicBezTo>
                  <a:pt x="10627" y="2076"/>
                  <a:pt x="10622" y="2075"/>
                  <a:pt x="10619" y="2075"/>
                </a:cubicBezTo>
                <a:close/>
                <a:moveTo>
                  <a:pt x="15065" y="2086"/>
                </a:moveTo>
                <a:cubicBezTo>
                  <a:pt x="15057" y="2086"/>
                  <a:pt x="15049" y="2089"/>
                  <a:pt x="15042" y="2096"/>
                </a:cubicBezTo>
                <a:lnTo>
                  <a:pt x="15026" y="2112"/>
                </a:lnTo>
                <a:cubicBezTo>
                  <a:pt x="15001" y="2138"/>
                  <a:pt x="15025" y="2173"/>
                  <a:pt x="15052" y="2173"/>
                </a:cubicBezTo>
                <a:cubicBezTo>
                  <a:pt x="15060" y="2173"/>
                  <a:pt x="15068" y="2170"/>
                  <a:pt x="15075" y="2162"/>
                </a:cubicBezTo>
                <a:lnTo>
                  <a:pt x="15091" y="2147"/>
                </a:lnTo>
                <a:cubicBezTo>
                  <a:pt x="15117" y="2121"/>
                  <a:pt x="15092" y="2086"/>
                  <a:pt x="15065" y="2086"/>
                </a:cubicBezTo>
                <a:close/>
                <a:moveTo>
                  <a:pt x="21377" y="2056"/>
                </a:moveTo>
                <a:cubicBezTo>
                  <a:pt x="21337" y="2056"/>
                  <a:pt x="21301" y="2109"/>
                  <a:pt x="21338" y="2147"/>
                </a:cubicBezTo>
                <a:cubicBezTo>
                  <a:pt x="21343" y="2153"/>
                  <a:pt x="21348" y="2157"/>
                  <a:pt x="21353" y="2162"/>
                </a:cubicBezTo>
                <a:cubicBezTo>
                  <a:pt x="21364" y="2173"/>
                  <a:pt x="21377" y="2178"/>
                  <a:pt x="21389" y="2178"/>
                </a:cubicBezTo>
                <a:cubicBezTo>
                  <a:pt x="21430" y="2178"/>
                  <a:pt x="21467" y="2125"/>
                  <a:pt x="21429" y="2088"/>
                </a:cubicBezTo>
                <a:lnTo>
                  <a:pt x="21413" y="2072"/>
                </a:lnTo>
                <a:cubicBezTo>
                  <a:pt x="21402" y="2061"/>
                  <a:pt x="21390" y="2056"/>
                  <a:pt x="21377" y="2056"/>
                </a:cubicBezTo>
                <a:close/>
                <a:moveTo>
                  <a:pt x="13309" y="2114"/>
                </a:moveTo>
                <a:cubicBezTo>
                  <a:pt x="13263" y="2114"/>
                  <a:pt x="13263" y="2184"/>
                  <a:pt x="13309" y="2184"/>
                </a:cubicBezTo>
                <a:cubicBezTo>
                  <a:pt x="13355" y="2184"/>
                  <a:pt x="13355" y="2114"/>
                  <a:pt x="13309" y="2114"/>
                </a:cubicBezTo>
                <a:close/>
                <a:moveTo>
                  <a:pt x="23949" y="2084"/>
                </a:moveTo>
                <a:cubicBezTo>
                  <a:pt x="23943" y="2084"/>
                  <a:pt x="23937" y="2086"/>
                  <a:pt x="23931" y="2090"/>
                </a:cubicBezTo>
                <a:cubicBezTo>
                  <a:pt x="23916" y="2100"/>
                  <a:pt x="23900" y="2111"/>
                  <a:pt x="23885" y="2120"/>
                </a:cubicBezTo>
                <a:cubicBezTo>
                  <a:pt x="23855" y="2142"/>
                  <a:pt x="23874" y="2188"/>
                  <a:pt x="23903" y="2188"/>
                </a:cubicBezTo>
                <a:cubicBezTo>
                  <a:pt x="23909" y="2188"/>
                  <a:pt x="23915" y="2187"/>
                  <a:pt x="23921" y="2182"/>
                </a:cubicBezTo>
                <a:cubicBezTo>
                  <a:pt x="23936" y="2172"/>
                  <a:pt x="23951" y="2161"/>
                  <a:pt x="23966" y="2152"/>
                </a:cubicBezTo>
                <a:cubicBezTo>
                  <a:pt x="23997" y="2130"/>
                  <a:pt x="23978" y="2084"/>
                  <a:pt x="23949" y="2084"/>
                </a:cubicBezTo>
                <a:close/>
                <a:moveTo>
                  <a:pt x="11250" y="2122"/>
                </a:moveTo>
                <a:cubicBezTo>
                  <a:pt x="11206" y="2122"/>
                  <a:pt x="11206" y="2194"/>
                  <a:pt x="11250" y="2194"/>
                </a:cubicBezTo>
                <a:cubicBezTo>
                  <a:pt x="11297" y="2194"/>
                  <a:pt x="11297" y="2122"/>
                  <a:pt x="11250" y="2122"/>
                </a:cubicBezTo>
                <a:close/>
                <a:moveTo>
                  <a:pt x="11537" y="2111"/>
                </a:moveTo>
                <a:cubicBezTo>
                  <a:pt x="11505" y="2111"/>
                  <a:pt x="11483" y="2159"/>
                  <a:pt x="11519" y="2177"/>
                </a:cubicBezTo>
                <a:cubicBezTo>
                  <a:pt x="11529" y="2182"/>
                  <a:pt x="11538" y="2187"/>
                  <a:pt x="11549" y="2193"/>
                </a:cubicBezTo>
                <a:cubicBezTo>
                  <a:pt x="11554" y="2195"/>
                  <a:pt x="11559" y="2196"/>
                  <a:pt x="11564" y="2196"/>
                </a:cubicBezTo>
                <a:cubicBezTo>
                  <a:pt x="11597" y="2196"/>
                  <a:pt x="11620" y="2148"/>
                  <a:pt x="11585" y="2131"/>
                </a:cubicBezTo>
                <a:cubicBezTo>
                  <a:pt x="11574" y="2126"/>
                  <a:pt x="11565" y="2120"/>
                  <a:pt x="11554" y="2115"/>
                </a:cubicBezTo>
                <a:cubicBezTo>
                  <a:pt x="11548" y="2112"/>
                  <a:pt x="11543" y="2111"/>
                  <a:pt x="11537" y="2111"/>
                </a:cubicBezTo>
                <a:close/>
                <a:moveTo>
                  <a:pt x="12684" y="2113"/>
                </a:moveTo>
                <a:cubicBezTo>
                  <a:pt x="12679" y="2113"/>
                  <a:pt x="12674" y="2113"/>
                  <a:pt x="12669" y="2114"/>
                </a:cubicBezTo>
                <a:cubicBezTo>
                  <a:pt x="12628" y="2122"/>
                  <a:pt x="12640" y="2182"/>
                  <a:pt x="12678" y="2183"/>
                </a:cubicBezTo>
                <a:cubicBezTo>
                  <a:pt x="12684" y="2193"/>
                  <a:pt x="12696" y="2198"/>
                  <a:pt x="12708" y="2198"/>
                </a:cubicBezTo>
                <a:cubicBezTo>
                  <a:pt x="12714" y="2198"/>
                  <a:pt x="12721" y="2196"/>
                  <a:pt x="12725" y="2194"/>
                </a:cubicBezTo>
                <a:cubicBezTo>
                  <a:pt x="12743" y="2183"/>
                  <a:pt x="12746" y="2162"/>
                  <a:pt x="12738" y="2145"/>
                </a:cubicBezTo>
                <a:cubicBezTo>
                  <a:pt x="12729" y="2122"/>
                  <a:pt x="12707" y="2113"/>
                  <a:pt x="12684" y="2113"/>
                </a:cubicBezTo>
                <a:close/>
                <a:moveTo>
                  <a:pt x="1791" y="2113"/>
                </a:moveTo>
                <a:cubicBezTo>
                  <a:pt x="1773" y="2113"/>
                  <a:pt x="1755" y="2125"/>
                  <a:pt x="1755" y="2148"/>
                </a:cubicBezTo>
                <a:lnTo>
                  <a:pt x="1755" y="2178"/>
                </a:lnTo>
                <a:cubicBezTo>
                  <a:pt x="1754" y="2201"/>
                  <a:pt x="1772" y="2213"/>
                  <a:pt x="1790" y="2213"/>
                </a:cubicBezTo>
                <a:cubicBezTo>
                  <a:pt x="1808" y="2213"/>
                  <a:pt x="1826" y="2201"/>
                  <a:pt x="1826" y="2178"/>
                </a:cubicBezTo>
                <a:lnTo>
                  <a:pt x="1826" y="2148"/>
                </a:lnTo>
                <a:cubicBezTo>
                  <a:pt x="1826" y="2125"/>
                  <a:pt x="1808" y="2113"/>
                  <a:pt x="1791" y="2113"/>
                </a:cubicBezTo>
                <a:close/>
                <a:moveTo>
                  <a:pt x="15337" y="2120"/>
                </a:moveTo>
                <a:cubicBezTo>
                  <a:pt x="15320" y="2120"/>
                  <a:pt x="15301" y="2131"/>
                  <a:pt x="15301" y="2154"/>
                </a:cubicBezTo>
                <a:lnTo>
                  <a:pt x="15301" y="2184"/>
                </a:lnTo>
                <a:cubicBezTo>
                  <a:pt x="15301" y="2207"/>
                  <a:pt x="15319" y="2219"/>
                  <a:pt x="15337" y="2219"/>
                </a:cubicBezTo>
                <a:cubicBezTo>
                  <a:pt x="15355" y="2219"/>
                  <a:pt x="15373" y="2207"/>
                  <a:pt x="15373" y="2184"/>
                </a:cubicBezTo>
                <a:lnTo>
                  <a:pt x="15373" y="2154"/>
                </a:lnTo>
                <a:cubicBezTo>
                  <a:pt x="15373" y="2131"/>
                  <a:pt x="15355" y="2120"/>
                  <a:pt x="15337" y="2120"/>
                </a:cubicBezTo>
                <a:close/>
                <a:moveTo>
                  <a:pt x="18761" y="2173"/>
                </a:moveTo>
                <a:cubicBezTo>
                  <a:pt x="18715" y="2173"/>
                  <a:pt x="18715" y="2243"/>
                  <a:pt x="18761" y="2243"/>
                </a:cubicBezTo>
                <a:lnTo>
                  <a:pt x="18776" y="2243"/>
                </a:lnTo>
                <a:cubicBezTo>
                  <a:pt x="18822" y="2243"/>
                  <a:pt x="18822" y="2173"/>
                  <a:pt x="18776" y="2173"/>
                </a:cubicBezTo>
                <a:close/>
                <a:moveTo>
                  <a:pt x="8156" y="2175"/>
                </a:moveTo>
                <a:cubicBezTo>
                  <a:pt x="8111" y="2175"/>
                  <a:pt x="8111" y="2246"/>
                  <a:pt x="8156" y="2246"/>
                </a:cubicBezTo>
                <a:cubicBezTo>
                  <a:pt x="8202" y="2246"/>
                  <a:pt x="8202" y="2175"/>
                  <a:pt x="8156" y="2175"/>
                </a:cubicBezTo>
                <a:close/>
                <a:moveTo>
                  <a:pt x="9147" y="2178"/>
                </a:moveTo>
                <a:cubicBezTo>
                  <a:pt x="9102" y="2178"/>
                  <a:pt x="9102" y="2248"/>
                  <a:pt x="9147" y="2248"/>
                </a:cubicBezTo>
                <a:cubicBezTo>
                  <a:pt x="9193" y="2248"/>
                  <a:pt x="9193" y="2178"/>
                  <a:pt x="9147" y="2178"/>
                </a:cubicBezTo>
                <a:close/>
                <a:moveTo>
                  <a:pt x="6403" y="2185"/>
                </a:moveTo>
                <a:cubicBezTo>
                  <a:pt x="6357" y="2185"/>
                  <a:pt x="6357" y="2257"/>
                  <a:pt x="6403" y="2257"/>
                </a:cubicBezTo>
                <a:cubicBezTo>
                  <a:pt x="6448" y="2257"/>
                  <a:pt x="6448" y="2185"/>
                  <a:pt x="6403" y="2185"/>
                </a:cubicBezTo>
                <a:close/>
                <a:moveTo>
                  <a:pt x="22533" y="2199"/>
                </a:moveTo>
                <a:cubicBezTo>
                  <a:pt x="22515" y="2199"/>
                  <a:pt x="22497" y="2210"/>
                  <a:pt x="22497" y="2232"/>
                </a:cubicBezTo>
                <a:lnTo>
                  <a:pt x="22497" y="2248"/>
                </a:lnTo>
                <a:cubicBezTo>
                  <a:pt x="22497" y="2271"/>
                  <a:pt x="22515" y="2283"/>
                  <a:pt x="22533" y="2283"/>
                </a:cubicBezTo>
                <a:cubicBezTo>
                  <a:pt x="22551" y="2283"/>
                  <a:pt x="22569" y="2271"/>
                  <a:pt x="22569" y="2248"/>
                </a:cubicBezTo>
                <a:lnTo>
                  <a:pt x="22569" y="2232"/>
                </a:lnTo>
                <a:cubicBezTo>
                  <a:pt x="22569" y="2210"/>
                  <a:pt x="22551" y="2199"/>
                  <a:pt x="22533" y="2199"/>
                </a:cubicBezTo>
                <a:close/>
                <a:moveTo>
                  <a:pt x="360" y="2193"/>
                </a:moveTo>
                <a:cubicBezTo>
                  <a:pt x="326" y="2193"/>
                  <a:pt x="316" y="2252"/>
                  <a:pt x="353" y="2264"/>
                </a:cubicBezTo>
                <a:cubicBezTo>
                  <a:pt x="369" y="2271"/>
                  <a:pt x="383" y="2276"/>
                  <a:pt x="397" y="2282"/>
                </a:cubicBezTo>
                <a:cubicBezTo>
                  <a:pt x="402" y="2283"/>
                  <a:pt x="407" y="2284"/>
                  <a:pt x="411" y="2284"/>
                </a:cubicBezTo>
                <a:cubicBezTo>
                  <a:pt x="445" y="2284"/>
                  <a:pt x="456" y="2228"/>
                  <a:pt x="417" y="2214"/>
                </a:cubicBezTo>
                <a:cubicBezTo>
                  <a:pt x="403" y="2208"/>
                  <a:pt x="387" y="2203"/>
                  <a:pt x="372" y="2196"/>
                </a:cubicBezTo>
                <a:cubicBezTo>
                  <a:pt x="368" y="2194"/>
                  <a:pt x="364" y="2193"/>
                  <a:pt x="360" y="2193"/>
                </a:cubicBezTo>
                <a:close/>
                <a:moveTo>
                  <a:pt x="23600" y="2216"/>
                </a:moveTo>
                <a:cubicBezTo>
                  <a:pt x="23573" y="2216"/>
                  <a:pt x="23549" y="2251"/>
                  <a:pt x="23574" y="2276"/>
                </a:cubicBezTo>
                <a:lnTo>
                  <a:pt x="23590" y="2292"/>
                </a:lnTo>
                <a:cubicBezTo>
                  <a:pt x="23597" y="2299"/>
                  <a:pt x="23606" y="2303"/>
                  <a:pt x="23614" y="2303"/>
                </a:cubicBezTo>
                <a:cubicBezTo>
                  <a:pt x="23641" y="2303"/>
                  <a:pt x="23665" y="2266"/>
                  <a:pt x="23639" y="2242"/>
                </a:cubicBezTo>
                <a:lnTo>
                  <a:pt x="23624" y="2226"/>
                </a:lnTo>
                <a:cubicBezTo>
                  <a:pt x="23616" y="2219"/>
                  <a:pt x="23608" y="2216"/>
                  <a:pt x="23600" y="2216"/>
                </a:cubicBezTo>
                <a:close/>
                <a:moveTo>
                  <a:pt x="8367" y="2236"/>
                </a:moveTo>
                <a:cubicBezTo>
                  <a:pt x="8321" y="2236"/>
                  <a:pt x="8321" y="2306"/>
                  <a:pt x="8367" y="2306"/>
                </a:cubicBezTo>
                <a:cubicBezTo>
                  <a:pt x="8412" y="2306"/>
                  <a:pt x="8412" y="2236"/>
                  <a:pt x="8367" y="2236"/>
                </a:cubicBezTo>
                <a:close/>
                <a:moveTo>
                  <a:pt x="46" y="2243"/>
                </a:moveTo>
                <a:cubicBezTo>
                  <a:pt x="0" y="2243"/>
                  <a:pt x="0" y="2314"/>
                  <a:pt x="46" y="2314"/>
                </a:cubicBezTo>
                <a:lnTo>
                  <a:pt x="62" y="2314"/>
                </a:lnTo>
                <a:cubicBezTo>
                  <a:pt x="108" y="2314"/>
                  <a:pt x="108" y="2243"/>
                  <a:pt x="62" y="2243"/>
                </a:cubicBezTo>
                <a:close/>
                <a:moveTo>
                  <a:pt x="15786" y="2226"/>
                </a:moveTo>
                <a:cubicBezTo>
                  <a:pt x="15759" y="2226"/>
                  <a:pt x="15735" y="2261"/>
                  <a:pt x="15760" y="2287"/>
                </a:cubicBezTo>
                <a:cubicBezTo>
                  <a:pt x="15771" y="2297"/>
                  <a:pt x="15781" y="2306"/>
                  <a:pt x="15792" y="2315"/>
                </a:cubicBezTo>
                <a:cubicBezTo>
                  <a:pt x="15799" y="2322"/>
                  <a:pt x="15807" y="2325"/>
                  <a:pt x="15815" y="2325"/>
                </a:cubicBezTo>
                <a:cubicBezTo>
                  <a:pt x="15843" y="2325"/>
                  <a:pt x="15868" y="2290"/>
                  <a:pt x="15842" y="2266"/>
                </a:cubicBezTo>
                <a:cubicBezTo>
                  <a:pt x="15832" y="2255"/>
                  <a:pt x="15821" y="2246"/>
                  <a:pt x="15811" y="2237"/>
                </a:cubicBezTo>
                <a:cubicBezTo>
                  <a:pt x="15803" y="2229"/>
                  <a:pt x="15794" y="2226"/>
                  <a:pt x="15786" y="2226"/>
                </a:cubicBezTo>
                <a:close/>
                <a:moveTo>
                  <a:pt x="3757" y="2284"/>
                </a:moveTo>
                <a:cubicBezTo>
                  <a:pt x="3712" y="2284"/>
                  <a:pt x="3712" y="2355"/>
                  <a:pt x="3758" y="2355"/>
                </a:cubicBezTo>
                <a:cubicBezTo>
                  <a:pt x="3803" y="2355"/>
                  <a:pt x="3803" y="2284"/>
                  <a:pt x="3758" y="2284"/>
                </a:cubicBezTo>
                <a:cubicBezTo>
                  <a:pt x="3758" y="2284"/>
                  <a:pt x="3757" y="2284"/>
                  <a:pt x="3757" y="2284"/>
                </a:cubicBezTo>
                <a:close/>
                <a:moveTo>
                  <a:pt x="5833" y="2275"/>
                </a:moveTo>
                <a:cubicBezTo>
                  <a:pt x="5823" y="2275"/>
                  <a:pt x="5814" y="2278"/>
                  <a:pt x="5807" y="2285"/>
                </a:cubicBezTo>
                <a:cubicBezTo>
                  <a:pt x="5802" y="2290"/>
                  <a:pt x="5796" y="2291"/>
                  <a:pt x="5790" y="2291"/>
                </a:cubicBezTo>
                <a:cubicBezTo>
                  <a:pt x="5787" y="2291"/>
                  <a:pt x="5784" y="2291"/>
                  <a:pt x="5781" y="2290"/>
                </a:cubicBezTo>
                <a:cubicBezTo>
                  <a:pt x="5778" y="2289"/>
                  <a:pt x="5775" y="2289"/>
                  <a:pt x="5772" y="2289"/>
                </a:cubicBezTo>
                <a:cubicBezTo>
                  <a:pt x="5734" y="2289"/>
                  <a:pt x="5720" y="2350"/>
                  <a:pt x="5761" y="2358"/>
                </a:cubicBezTo>
                <a:cubicBezTo>
                  <a:pt x="5770" y="2360"/>
                  <a:pt x="5778" y="2361"/>
                  <a:pt x="5786" y="2361"/>
                </a:cubicBezTo>
                <a:cubicBezTo>
                  <a:pt x="5812" y="2361"/>
                  <a:pt x="5836" y="2352"/>
                  <a:pt x="5856" y="2335"/>
                </a:cubicBezTo>
                <a:cubicBezTo>
                  <a:pt x="5871" y="2324"/>
                  <a:pt x="5870" y="2297"/>
                  <a:pt x="5856" y="2285"/>
                </a:cubicBezTo>
                <a:cubicBezTo>
                  <a:pt x="5850" y="2278"/>
                  <a:pt x="5841" y="2275"/>
                  <a:pt x="5833" y="2275"/>
                </a:cubicBezTo>
                <a:close/>
                <a:moveTo>
                  <a:pt x="7092" y="2248"/>
                </a:moveTo>
                <a:cubicBezTo>
                  <a:pt x="7084" y="2248"/>
                  <a:pt x="7076" y="2251"/>
                  <a:pt x="7068" y="2259"/>
                </a:cubicBezTo>
                <a:lnTo>
                  <a:pt x="7023" y="2304"/>
                </a:lnTo>
                <a:cubicBezTo>
                  <a:pt x="6998" y="2328"/>
                  <a:pt x="7022" y="2364"/>
                  <a:pt x="7049" y="2364"/>
                </a:cubicBezTo>
                <a:cubicBezTo>
                  <a:pt x="7057" y="2364"/>
                  <a:pt x="7066" y="2361"/>
                  <a:pt x="7074" y="2353"/>
                </a:cubicBezTo>
                <a:lnTo>
                  <a:pt x="7118" y="2309"/>
                </a:lnTo>
                <a:cubicBezTo>
                  <a:pt x="7143" y="2284"/>
                  <a:pt x="7118" y="2248"/>
                  <a:pt x="7092" y="2248"/>
                </a:cubicBezTo>
                <a:close/>
                <a:moveTo>
                  <a:pt x="11490" y="2305"/>
                </a:moveTo>
                <a:cubicBezTo>
                  <a:pt x="11445" y="2305"/>
                  <a:pt x="11446" y="2375"/>
                  <a:pt x="11491" y="2375"/>
                </a:cubicBezTo>
                <a:cubicBezTo>
                  <a:pt x="11537" y="2375"/>
                  <a:pt x="11537" y="2305"/>
                  <a:pt x="11491" y="2305"/>
                </a:cubicBezTo>
                <a:cubicBezTo>
                  <a:pt x="11491" y="2305"/>
                  <a:pt x="11491" y="2305"/>
                  <a:pt x="11490" y="2305"/>
                </a:cubicBezTo>
                <a:close/>
                <a:moveTo>
                  <a:pt x="14043" y="2311"/>
                </a:moveTo>
                <a:cubicBezTo>
                  <a:pt x="13999" y="2311"/>
                  <a:pt x="14000" y="2382"/>
                  <a:pt x="14044" y="2382"/>
                </a:cubicBezTo>
                <a:lnTo>
                  <a:pt x="14060" y="2382"/>
                </a:lnTo>
                <a:cubicBezTo>
                  <a:pt x="14106" y="2382"/>
                  <a:pt x="14106" y="2311"/>
                  <a:pt x="14060" y="2311"/>
                </a:cubicBezTo>
                <a:lnTo>
                  <a:pt x="14044" y="2311"/>
                </a:lnTo>
                <a:cubicBezTo>
                  <a:pt x="14044" y="2311"/>
                  <a:pt x="14044" y="2311"/>
                  <a:pt x="14043" y="2311"/>
                </a:cubicBezTo>
                <a:close/>
                <a:moveTo>
                  <a:pt x="14931" y="2297"/>
                </a:moveTo>
                <a:cubicBezTo>
                  <a:pt x="14904" y="2297"/>
                  <a:pt x="14880" y="2333"/>
                  <a:pt x="14905" y="2357"/>
                </a:cubicBezTo>
                <a:lnTo>
                  <a:pt x="14921" y="2373"/>
                </a:lnTo>
                <a:cubicBezTo>
                  <a:pt x="14929" y="2380"/>
                  <a:pt x="14937" y="2383"/>
                  <a:pt x="14945" y="2383"/>
                </a:cubicBezTo>
                <a:cubicBezTo>
                  <a:pt x="14972" y="2383"/>
                  <a:pt x="14996" y="2348"/>
                  <a:pt x="14970" y="2323"/>
                </a:cubicBezTo>
                <a:lnTo>
                  <a:pt x="14955" y="2308"/>
                </a:lnTo>
                <a:cubicBezTo>
                  <a:pt x="14947" y="2300"/>
                  <a:pt x="14939" y="2297"/>
                  <a:pt x="14931" y="2297"/>
                </a:cubicBezTo>
                <a:close/>
                <a:moveTo>
                  <a:pt x="14254" y="2327"/>
                </a:moveTo>
                <a:cubicBezTo>
                  <a:pt x="14210" y="2327"/>
                  <a:pt x="14209" y="2398"/>
                  <a:pt x="14254" y="2398"/>
                </a:cubicBezTo>
                <a:cubicBezTo>
                  <a:pt x="14300" y="2398"/>
                  <a:pt x="14300" y="2327"/>
                  <a:pt x="14254" y="2327"/>
                </a:cubicBezTo>
                <a:close/>
                <a:moveTo>
                  <a:pt x="11071" y="2254"/>
                </a:moveTo>
                <a:cubicBezTo>
                  <a:pt x="11024" y="2254"/>
                  <a:pt x="10994" y="2324"/>
                  <a:pt x="11044" y="2355"/>
                </a:cubicBezTo>
                <a:cubicBezTo>
                  <a:pt x="11068" y="2371"/>
                  <a:pt x="11093" y="2384"/>
                  <a:pt x="11118" y="2399"/>
                </a:cubicBezTo>
                <a:cubicBezTo>
                  <a:pt x="11128" y="2405"/>
                  <a:pt x="11137" y="2407"/>
                  <a:pt x="11145" y="2407"/>
                </a:cubicBezTo>
                <a:cubicBezTo>
                  <a:pt x="11191" y="2407"/>
                  <a:pt x="11221" y="2337"/>
                  <a:pt x="11173" y="2308"/>
                </a:cubicBezTo>
                <a:cubicBezTo>
                  <a:pt x="11148" y="2292"/>
                  <a:pt x="11124" y="2277"/>
                  <a:pt x="11099" y="2263"/>
                </a:cubicBezTo>
                <a:cubicBezTo>
                  <a:pt x="11089" y="2257"/>
                  <a:pt x="11079" y="2254"/>
                  <a:pt x="11071" y="2254"/>
                </a:cubicBezTo>
                <a:close/>
                <a:moveTo>
                  <a:pt x="16567" y="2285"/>
                </a:moveTo>
                <a:cubicBezTo>
                  <a:pt x="16561" y="2285"/>
                  <a:pt x="16556" y="2287"/>
                  <a:pt x="16550" y="2290"/>
                </a:cubicBezTo>
                <a:cubicBezTo>
                  <a:pt x="16534" y="2299"/>
                  <a:pt x="16525" y="2324"/>
                  <a:pt x="16537" y="2339"/>
                </a:cubicBezTo>
                <a:cubicBezTo>
                  <a:pt x="16552" y="2358"/>
                  <a:pt x="16567" y="2379"/>
                  <a:pt x="16582" y="2399"/>
                </a:cubicBezTo>
                <a:cubicBezTo>
                  <a:pt x="16590" y="2410"/>
                  <a:pt x="16601" y="2417"/>
                  <a:pt x="16613" y="2417"/>
                </a:cubicBezTo>
                <a:cubicBezTo>
                  <a:pt x="16619" y="2417"/>
                  <a:pt x="16624" y="2416"/>
                  <a:pt x="16630" y="2413"/>
                </a:cubicBezTo>
                <a:cubicBezTo>
                  <a:pt x="16646" y="2404"/>
                  <a:pt x="16655" y="2381"/>
                  <a:pt x="16643" y="2363"/>
                </a:cubicBezTo>
                <a:cubicBezTo>
                  <a:pt x="16628" y="2345"/>
                  <a:pt x="16613" y="2324"/>
                  <a:pt x="16598" y="2304"/>
                </a:cubicBezTo>
                <a:cubicBezTo>
                  <a:pt x="16590" y="2293"/>
                  <a:pt x="16579" y="2285"/>
                  <a:pt x="16567" y="2285"/>
                </a:cubicBezTo>
                <a:close/>
                <a:moveTo>
                  <a:pt x="17913" y="2286"/>
                </a:moveTo>
                <a:cubicBezTo>
                  <a:pt x="17897" y="2286"/>
                  <a:pt x="17881" y="2293"/>
                  <a:pt x="17870" y="2311"/>
                </a:cubicBezTo>
                <a:cubicBezTo>
                  <a:pt x="17861" y="2327"/>
                  <a:pt x="17851" y="2342"/>
                  <a:pt x="17843" y="2357"/>
                </a:cubicBezTo>
                <a:cubicBezTo>
                  <a:pt x="17818" y="2398"/>
                  <a:pt x="17855" y="2437"/>
                  <a:pt x="17892" y="2437"/>
                </a:cubicBezTo>
                <a:cubicBezTo>
                  <a:pt x="17908" y="2437"/>
                  <a:pt x="17923" y="2430"/>
                  <a:pt x="17934" y="2413"/>
                </a:cubicBezTo>
                <a:cubicBezTo>
                  <a:pt x="17944" y="2397"/>
                  <a:pt x="17953" y="2381"/>
                  <a:pt x="17961" y="2367"/>
                </a:cubicBezTo>
                <a:cubicBezTo>
                  <a:pt x="17987" y="2324"/>
                  <a:pt x="17950" y="2286"/>
                  <a:pt x="17913" y="2286"/>
                </a:cubicBezTo>
                <a:close/>
                <a:moveTo>
                  <a:pt x="2948" y="2308"/>
                </a:moveTo>
                <a:cubicBezTo>
                  <a:pt x="2930" y="2308"/>
                  <a:pt x="2910" y="2318"/>
                  <a:pt x="2901" y="2335"/>
                </a:cubicBezTo>
                <a:cubicBezTo>
                  <a:pt x="2896" y="2346"/>
                  <a:pt x="2891" y="2355"/>
                  <a:pt x="2885" y="2365"/>
                </a:cubicBezTo>
                <a:cubicBezTo>
                  <a:pt x="2874" y="2392"/>
                  <a:pt x="2880" y="2423"/>
                  <a:pt x="2905" y="2439"/>
                </a:cubicBezTo>
                <a:cubicBezTo>
                  <a:pt x="2913" y="2443"/>
                  <a:pt x="2922" y="2446"/>
                  <a:pt x="2931" y="2446"/>
                </a:cubicBezTo>
                <a:cubicBezTo>
                  <a:pt x="2950" y="2446"/>
                  <a:pt x="2969" y="2436"/>
                  <a:pt x="2979" y="2419"/>
                </a:cubicBezTo>
                <a:cubicBezTo>
                  <a:pt x="2984" y="2408"/>
                  <a:pt x="2989" y="2399"/>
                  <a:pt x="2994" y="2389"/>
                </a:cubicBezTo>
                <a:cubicBezTo>
                  <a:pt x="3007" y="2362"/>
                  <a:pt x="3001" y="2331"/>
                  <a:pt x="2974" y="2315"/>
                </a:cubicBezTo>
                <a:cubicBezTo>
                  <a:pt x="2967" y="2310"/>
                  <a:pt x="2958" y="2308"/>
                  <a:pt x="2948" y="2308"/>
                </a:cubicBezTo>
                <a:close/>
                <a:moveTo>
                  <a:pt x="13658" y="2354"/>
                </a:moveTo>
                <a:cubicBezTo>
                  <a:pt x="13635" y="2354"/>
                  <a:pt x="13610" y="2379"/>
                  <a:pt x="13624" y="2407"/>
                </a:cubicBezTo>
                <a:cubicBezTo>
                  <a:pt x="13629" y="2418"/>
                  <a:pt x="13635" y="2426"/>
                  <a:pt x="13640" y="2437"/>
                </a:cubicBezTo>
                <a:cubicBezTo>
                  <a:pt x="13646" y="2450"/>
                  <a:pt x="13657" y="2455"/>
                  <a:pt x="13667" y="2455"/>
                </a:cubicBezTo>
                <a:cubicBezTo>
                  <a:pt x="13691" y="2455"/>
                  <a:pt x="13715" y="2429"/>
                  <a:pt x="13702" y="2402"/>
                </a:cubicBezTo>
                <a:cubicBezTo>
                  <a:pt x="13697" y="2392"/>
                  <a:pt x="13691" y="2382"/>
                  <a:pt x="13686" y="2372"/>
                </a:cubicBezTo>
                <a:cubicBezTo>
                  <a:pt x="13680" y="2359"/>
                  <a:pt x="13669" y="2354"/>
                  <a:pt x="13658" y="2354"/>
                </a:cubicBezTo>
                <a:close/>
                <a:moveTo>
                  <a:pt x="19497" y="2358"/>
                </a:moveTo>
                <a:cubicBezTo>
                  <a:pt x="19488" y="2358"/>
                  <a:pt x="19479" y="2364"/>
                  <a:pt x="19479" y="2376"/>
                </a:cubicBezTo>
                <a:lnTo>
                  <a:pt x="19479" y="2450"/>
                </a:lnTo>
                <a:cubicBezTo>
                  <a:pt x="19479" y="2461"/>
                  <a:pt x="19488" y="2467"/>
                  <a:pt x="19497" y="2467"/>
                </a:cubicBezTo>
                <a:cubicBezTo>
                  <a:pt x="19506" y="2467"/>
                  <a:pt x="19515" y="2461"/>
                  <a:pt x="19515" y="2450"/>
                </a:cubicBezTo>
                <a:lnTo>
                  <a:pt x="19515" y="2376"/>
                </a:lnTo>
                <a:cubicBezTo>
                  <a:pt x="19515" y="2364"/>
                  <a:pt x="19506" y="2358"/>
                  <a:pt x="19497" y="2358"/>
                </a:cubicBezTo>
                <a:close/>
                <a:moveTo>
                  <a:pt x="4463" y="2436"/>
                </a:moveTo>
                <a:cubicBezTo>
                  <a:pt x="4418" y="2436"/>
                  <a:pt x="4418" y="2507"/>
                  <a:pt x="4463" y="2507"/>
                </a:cubicBezTo>
                <a:lnTo>
                  <a:pt x="4479" y="2507"/>
                </a:lnTo>
                <a:cubicBezTo>
                  <a:pt x="4525" y="2507"/>
                  <a:pt x="4525" y="2436"/>
                  <a:pt x="4479" y="2436"/>
                </a:cubicBezTo>
                <a:close/>
                <a:moveTo>
                  <a:pt x="13010" y="2335"/>
                </a:moveTo>
                <a:cubicBezTo>
                  <a:pt x="12969" y="2335"/>
                  <a:pt x="12932" y="2388"/>
                  <a:pt x="12970" y="2425"/>
                </a:cubicBezTo>
                <a:cubicBezTo>
                  <a:pt x="12995" y="2450"/>
                  <a:pt x="13020" y="2475"/>
                  <a:pt x="13044" y="2502"/>
                </a:cubicBezTo>
                <a:cubicBezTo>
                  <a:pt x="13055" y="2513"/>
                  <a:pt x="13068" y="2517"/>
                  <a:pt x="13080" y="2517"/>
                </a:cubicBezTo>
                <a:cubicBezTo>
                  <a:pt x="13121" y="2517"/>
                  <a:pt x="13158" y="2464"/>
                  <a:pt x="13120" y="2426"/>
                </a:cubicBezTo>
                <a:cubicBezTo>
                  <a:pt x="13095" y="2402"/>
                  <a:pt x="13072" y="2377"/>
                  <a:pt x="13046" y="2351"/>
                </a:cubicBezTo>
                <a:cubicBezTo>
                  <a:pt x="13035" y="2340"/>
                  <a:pt x="13022" y="2335"/>
                  <a:pt x="13010" y="2335"/>
                </a:cubicBezTo>
                <a:close/>
                <a:moveTo>
                  <a:pt x="10096" y="2388"/>
                </a:moveTo>
                <a:cubicBezTo>
                  <a:pt x="10055" y="2388"/>
                  <a:pt x="10018" y="2440"/>
                  <a:pt x="10056" y="2478"/>
                </a:cubicBezTo>
                <a:lnTo>
                  <a:pt x="10101" y="2523"/>
                </a:lnTo>
                <a:cubicBezTo>
                  <a:pt x="10112" y="2534"/>
                  <a:pt x="10125" y="2538"/>
                  <a:pt x="10137" y="2538"/>
                </a:cubicBezTo>
                <a:cubicBezTo>
                  <a:pt x="10177" y="2538"/>
                  <a:pt x="10214" y="2485"/>
                  <a:pt x="10177" y="2447"/>
                </a:cubicBezTo>
                <a:lnTo>
                  <a:pt x="10133" y="2403"/>
                </a:lnTo>
                <a:cubicBezTo>
                  <a:pt x="10121" y="2392"/>
                  <a:pt x="10109" y="2388"/>
                  <a:pt x="10096" y="2388"/>
                </a:cubicBezTo>
                <a:close/>
                <a:moveTo>
                  <a:pt x="19062" y="2459"/>
                </a:moveTo>
                <a:cubicBezTo>
                  <a:pt x="19044" y="2459"/>
                  <a:pt x="19027" y="2470"/>
                  <a:pt x="19027" y="2493"/>
                </a:cubicBezTo>
                <a:lnTo>
                  <a:pt x="19027" y="2509"/>
                </a:lnTo>
                <a:cubicBezTo>
                  <a:pt x="19026" y="2532"/>
                  <a:pt x="19043" y="2544"/>
                  <a:pt x="19061" y="2544"/>
                </a:cubicBezTo>
                <a:cubicBezTo>
                  <a:pt x="19079" y="2544"/>
                  <a:pt x="19097" y="2532"/>
                  <a:pt x="19097" y="2509"/>
                </a:cubicBezTo>
                <a:lnTo>
                  <a:pt x="19097" y="2493"/>
                </a:lnTo>
                <a:cubicBezTo>
                  <a:pt x="19097" y="2470"/>
                  <a:pt x="19079" y="2459"/>
                  <a:pt x="19062" y="2459"/>
                </a:cubicBezTo>
                <a:close/>
                <a:moveTo>
                  <a:pt x="831" y="2470"/>
                </a:moveTo>
                <a:cubicBezTo>
                  <a:pt x="806" y="2470"/>
                  <a:pt x="781" y="2496"/>
                  <a:pt x="796" y="2524"/>
                </a:cubicBezTo>
                <a:cubicBezTo>
                  <a:pt x="805" y="2539"/>
                  <a:pt x="816" y="2550"/>
                  <a:pt x="830" y="2557"/>
                </a:cubicBezTo>
                <a:cubicBezTo>
                  <a:pt x="835" y="2566"/>
                  <a:pt x="844" y="2572"/>
                  <a:pt x="857" y="2572"/>
                </a:cubicBezTo>
                <a:lnTo>
                  <a:pt x="878" y="2572"/>
                </a:lnTo>
                <a:cubicBezTo>
                  <a:pt x="880" y="2572"/>
                  <a:pt x="883" y="2571"/>
                  <a:pt x="885" y="2571"/>
                </a:cubicBezTo>
                <a:lnTo>
                  <a:pt x="887" y="2571"/>
                </a:lnTo>
                <a:cubicBezTo>
                  <a:pt x="889" y="2571"/>
                  <a:pt x="889" y="2570"/>
                  <a:pt x="889" y="2570"/>
                </a:cubicBezTo>
                <a:cubicBezTo>
                  <a:pt x="896" y="2567"/>
                  <a:pt x="901" y="2561"/>
                  <a:pt x="904" y="2555"/>
                </a:cubicBezTo>
                <a:cubicBezTo>
                  <a:pt x="907" y="2548"/>
                  <a:pt x="911" y="2541"/>
                  <a:pt x="911" y="2535"/>
                </a:cubicBezTo>
                <a:cubicBezTo>
                  <a:pt x="911" y="2525"/>
                  <a:pt x="906" y="2517"/>
                  <a:pt x="901" y="2511"/>
                </a:cubicBezTo>
                <a:cubicBezTo>
                  <a:pt x="896" y="2505"/>
                  <a:pt x="889" y="2501"/>
                  <a:pt x="879" y="2500"/>
                </a:cubicBezTo>
                <a:cubicBezTo>
                  <a:pt x="878" y="2500"/>
                  <a:pt x="876" y="2499"/>
                  <a:pt x="875" y="2499"/>
                </a:cubicBezTo>
                <a:cubicBezTo>
                  <a:pt x="868" y="2497"/>
                  <a:pt x="863" y="2492"/>
                  <a:pt x="860" y="2487"/>
                </a:cubicBezTo>
                <a:cubicBezTo>
                  <a:pt x="853" y="2475"/>
                  <a:pt x="842" y="2470"/>
                  <a:pt x="831" y="2470"/>
                </a:cubicBezTo>
                <a:close/>
                <a:moveTo>
                  <a:pt x="2317" y="2426"/>
                </a:moveTo>
                <a:cubicBezTo>
                  <a:pt x="2298" y="2426"/>
                  <a:pt x="2278" y="2437"/>
                  <a:pt x="2268" y="2452"/>
                </a:cubicBezTo>
                <a:cubicBezTo>
                  <a:pt x="2253" y="2481"/>
                  <a:pt x="2265" y="2509"/>
                  <a:pt x="2288" y="2526"/>
                </a:cubicBezTo>
                <a:cubicBezTo>
                  <a:pt x="2308" y="2541"/>
                  <a:pt x="2328" y="2556"/>
                  <a:pt x="2349" y="2571"/>
                </a:cubicBezTo>
                <a:cubicBezTo>
                  <a:pt x="2356" y="2576"/>
                  <a:pt x="2365" y="2578"/>
                  <a:pt x="2374" y="2578"/>
                </a:cubicBezTo>
                <a:cubicBezTo>
                  <a:pt x="2393" y="2578"/>
                  <a:pt x="2413" y="2567"/>
                  <a:pt x="2422" y="2551"/>
                </a:cubicBezTo>
                <a:cubicBezTo>
                  <a:pt x="2438" y="2524"/>
                  <a:pt x="2425" y="2494"/>
                  <a:pt x="2402" y="2478"/>
                </a:cubicBezTo>
                <a:cubicBezTo>
                  <a:pt x="2383" y="2462"/>
                  <a:pt x="2363" y="2447"/>
                  <a:pt x="2342" y="2434"/>
                </a:cubicBezTo>
                <a:cubicBezTo>
                  <a:pt x="2334" y="2428"/>
                  <a:pt x="2326" y="2426"/>
                  <a:pt x="2317" y="2426"/>
                </a:cubicBezTo>
                <a:close/>
                <a:moveTo>
                  <a:pt x="1503" y="2518"/>
                </a:moveTo>
                <a:cubicBezTo>
                  <a:pt x="1456" y="2518"/>
                  <a:pt x="1456" y="2589"/>
                  <a:pt x="1503" y="2589"/>
                </a:cubicBezTo>
                <a:lnTo>
                  <a:pt x="1518" y="2589"/>
                </a:lnTo>
                <a:cubicBezTo>
                  <a:pt x="1564" y="2589"/>
                  <a:pt x="1564" y="2518"/>
                  <a:pt x="1518" y="2518"/>
                </a:cubicBezTo>
                <a:close/>
                <a:moveTo>
                  <a:pt x="20847" y="2464"/>
                </a:moveTo>
                <a:cubicBezTo>
                  <a:pt x="20840" y="2464"/>
                  <a:pt x="20834" y="2465"/>
                  <a:pt x="20829" y="2468"/>
                </a:cubicBezTo>
                <a:cubicBezTo>
                  <a:pt x="20810" y="2479"/>
                  <a:pt x="20808" y="2500"/>
                  <a:pt x="20815" y="2517"/>
                </a:cubicBezTo>
                <a:cubicBezTo>
                  <a:pt x="20825" y="2541"/>
                  <a:pt x="20836" y="2567"/>
                  <a:pt x="20847" y="2592"/>
                </a:cubicBezTo>
                <a:cubicBezTo>
                  <a:pt x="20853" y="2603"/>
                  <a:pt x="20866" y="2609"/>
                  <a:pt x="20878" y="2609"/>
                </a:cubicBezTo>
                <a:cubicBezTo>
                  <a:pt x="20885" y="2609"/>
                  <a:pt x="20891" y="2608"/>
                  <a:pt x="20897" y="2604"/>
                </a:cubicBezTo>
                <a:cubicBezTo>
                  <a:pt x="20914" y="2594"/>
                  <a:pt x="20918" y="2573"/>
                  <a:pt x="20909" y="2556"/>
                </a:cubicBezTo>
                <a:cubicBezTo>
                  <a:pt x="20899" y="2531"/>
                  <a:pt x="20888" y="2507"/>
                  <a:pt x="20877" y="2482"/>
                </a:cubicBezTo>
                <a:cubicBezTo>
                  <a:pt x="20871" y="2469"/>
                  <a:pt x="20859" y="2464"/>
                  <a:pt x="20847" y="2464"/>
                </a:cubicBezTo>
                <a:close/>
                <a:moveTo>
                  <a:pt x="10605" y="2513"/>
                </a:moveTo>
                <a:cubicBezTo>
                  <a:pt x="10587" y="2513"/>
                  <a:pt x="10569" y="2524"/>
                  <a:pt x="10569" y="2547"/>
                </a:cubicBezTo>
                <a:lnTo>
                  <a:pt x="10569" y="2577"/>
                </a:lnTo>
                <a:cubicBezTo>
                  <a:pt x="10569" y="2600"/>
                  <a:pt x="10586" y="2612"/>
                  <a:pt x="10604" y="2612"/>
                </a:cubicBezTo>
                <a:cubicBezTo>
                  <a:pt x="10622" y="2612"/>
                  <a:pt x="10640" y="2600"/>
                  <a:pt x="10640" y="2577"/>
                </a:cubicBezTo>
                <a:lnTo>
                  <a:pt x="10640" y="2547"/>
                </a:lnTo>
                <a:cubicBezTo>
                  <a:pt x="10640" y="2524"/>
                  <a:pt x="10622" y="2513"/>
                  <a:pt x="10605" y="2513"/>
                </a:cubicBezTo>
                <a:close/>
                <a:moveTo>
                  <a:pt x="17392" y="2482"/>
                </a:moveTo>
                <a:cubicBezTo>
                  <a:pt x="17383" y="2482"/>
                  <a:pt x="17374" y="2484"/>
                  <a:pt x="17366" y="2488"/>
                </a:cubicBezTo>
                <a:cubicBezTo>
                  <a:pt x="17340" y="2504"/>
                  <a:pt x="17333" y="2535"/>
                  <a:pt x="17346" y="2561"/>
                </a:cubicBezTo>
                <a:cubicBezTo>
                  <a:pt x="17352" y="2572"/>
                  <a:pt x="17357" y="2581"/>
                  <a:pt x="17362" y="2592"/>
                </a:cubicBezTo>
                <a:cubicBezTo>
                  <a:pt x="17371" y="2609"/>
                  <a:pt x="17389" y="2618"/>
                  <a:pt x="17408" y="2618"/>
                </a:cubicBezTo>
                <a:cubicBezTo>
                  <a:pt x="17418" y="2618"/>
                  <a:pt x="17427" y="2616"/>
                  <a:pt x="17435" y="2612"/>
                </a:cubicBezTo>
                <a:cubicBezTo>
                  <a:pt x="17462" y="2596"/>
                  <a:pt x="17468" y="2565"/>
                  <a:pt x="17455" y="2538"/>
                </a:cubicBezTo>
                <a:cubicBezTo>
                  <a:pt x="17450" y="2528"/>
                  <a:pt x="17445" y="2518"/>
                  <a:pt x="17440" y="2508"/>
                </a:cubicBezTo>
                <a:cubicBezTo>
                  <a:pt x="17431" y="2491"/>
                  <a:pt x="17411" y="2482"/>
                  <a:pt x="17392" y="2482"/>
                </a:cubicBezTo>
                <a:close/>
                <a:moveTo>
                  <a:pt x="15217" y="2585"/>
                </a:moveTo>
                <a:cubicBezTo>
                  <a:pt x="15171" y="2585"/>
                  <a:pt x="15171" y="2656"/>
                  <a:pt x="15217" y="2656"/>
                </a:cubicBezTo>
                <a:cubicBezTo>
                  <a:pt x="15262" y="2656"/>
                  <a:pt x="15263" y="2585"/>
                  <a:pt x="15217" y="2585"/>
                </a:cubicBezTo>
                <a:close/>
                <a:moveTo>
                  <a:pt x="4748" y="2536"/>
                </a:moveTo>
                <a:cubicBezTo>
                  <a:pt x="4730" y="2536"/>
                  <a:pt x="4713" y="2545"/>
                  <a:pt x="4703" y="2562"/>
                </a:cubicBezTo>
                <a:cubicBezTo>
                  <a:pt x="4688" y="2587"/>
                  <a:pt x="4697" y="2623"/>
                  <a:pt x="4723" y="2636"/>
                </a:cubicBezTo>
                <a:cubicBezTo>
                  <a:pt x="4733" y="2641"/>
                  <a:pt x="4743" y="2646"/>
                  <a:pt x="4753" y="2651"/>
                </a:cubicBezTo>
                <a:cubicBezTo>
                  <a:pt x="4762" y="2656"/>
                  <a:pt x="4772" y="2659"/>
                  <a:pt x="4782" y="2659"/>
                </a:cubicBezTo>
                <a:cubicBezTo>
                  <a:pt x="4799" y="2659"/>
                  <a:pt x="4816" y="2650"/>
                  <a:pt x="4825" y="2633"/>
                </a:cubicBezTo>
                <a:cubicBezTo>
                  <a:pt x="4840" y="2609"/>
                  <a:pt x="4833" y="2572"/>
                  <a:pt x="4807" y="2559"/>
                </a:cubicBezTo>
                <a:cubicBezTo>
                  <a:pt x="4796" y="2554"/>
                  <a:pt x="4787" y="2549"/>
                  <a:pt x="4776" y="2544"/>
                </a:cubicBezTo>
                <a:cubicBezTo>
                  <a:pt x="4767" y="2539"/>
                  <a:pt x="4757" y="2536"/>
                  <a:pt x="4748" y="2536"/>
                </a:cubicBezTo>
                <a:close/>
                <a:moveTo>
                  <a:pt x="9175" y="2595"/>
                </a:moveTo>
                <a:cubicBezTo>
                  <a:pt x="9141" y="2595"/>
                  <a:pt x="9129" y="2651"/>
                  <a:pt x="9169" y="2665"/>
                </a:cubicBezTo>
                <a:cubicBezTo>
                  <a:pt x="9182" y="2670"/>
                  <a:pt x="9198" y="2676"/>
                  <a:pt x="9213" y="2682"/>
                </a:cubicBezTo>
                <a:cubicBezTo>
                  <a:pt x="9217" y="2683"/>
                  <a:pt x="9221" y="2684"/>
                  <a:pt x="9225" y="2684"/>
                </a:cubicBezTo>
                <a:cubicBezTo>
                  <a:pt x="9259" y="2684"/>
                  <a:pt x="9270" y="2627"/>
                  <a:pt x="9233" y="2614"/>
                </a:cubicBezTo>
                <a:cubicBezTo>
                  <a:pt x="9218" y="2609"/>
                  <a:pt x="9202" y="2603"/>
                  <a:pt x="9188" y="2597"/>
                </a:cubicBezTo>
                <a:cubicBezTo>
                  <a:pt x="9183" y="2595"/>
                  <a:pt x="9179" y="2595"/>
                  <a:pt x="9175" y="2595"/>
                </a:cubicBezTo>
                <a:close/>
                <a:moveTo>
                  <a:pt x="24410" y="2547"/>
                </a:moveTo>
                <a:cubicBezTo>
                  <a:pt x="24399" y="2547"/>
                  <a:pt x="24387" y="2552"/>
                  <a:pt x="24376" y="2562"/>
                </a:cubicBezTo>
                <a:lnTo>
                  <a:pt x="24345" y="2593"/>
                </a:lnTo>
                <a:cubicBezTo>
                  <a:pt x="24307" y="2630"/>
                  <a:pt x="24344" y="2685"/>
                  <a:pt x="24385" y="2685"/>
                </a:cubicBezTo>
                <a:cubicBezTo>
                  <a:pt x="24397" y="2685"/>
                  <a:pt x="24409" y="2680"/>
                  <a:pt x="24420" y="2669"/>
                </a:cubicBezTo>
                <a:lnTo>
                  <a:pt x="24450" y="2639"/>
                </a:lnTo>
                <a:cubicBezTo>
                  <a:pt x="24488" y="2602"/>
                  <a:pt x="24451" y="2547"/>
                  <a:pt x="24410" y="2547"/>
                </a:cubicBezTo>
                <a:close/>
                <a:moveTo>
                  <a:pt x="8861" y="2643"/>
                </a:moveTo>
                <a:cubicBezTo>
                  <a:pt x="8815" y="2643"/>
                  <a:pt x="8815" y="2713"/>
                  <a:pt x="8861" y="2713"/>
                </a:cubicBezTo>
                <a:lnTo>
                  <a:pt x="8877" y="2713"/>
                </a:lnTo>
                <a:cubicBezTo>
                  <a:pt x="8923" y="2713"/>
                  <a:pt x="8923" y="2643"/>
                  <a:pt x="8877" y="2643"/>
                </a:cubicBezTo>
                <a:close/>
                <a:moveTo>
                  <a:pt x="8063" y="2580"/>
                </a:moveTo>
                <a:cubicBezTo>
                  <a:pt x="8054" y="2580"/>
                  <a:pt x="8045" y="2583"/>
                  <a:pt x="8040" y="2591"/>
                </a:cubicBezTo>
                <a:cubicBezTo>
                  <a:pt x="8020" y="2615"/>
                  <a:pt x="7999" y="2640"/>
                  <a:pt x="7980" y="2665"/>
                </a:cubicBezTo>
                <a:cubicBezTo>
                  <a:pt x="7967" y="2681"/>
                  <a:pt x="7965" y="2701"/>
                  <a:pt x="7980" y="2714"/>
                </a:cubicBezTo>
                <a:cubicBezTo>
                  <a:pt x="7986" y="2721"/>
                  <a:pt x="7996" y="2725"/>
                  <a:pt x="8006" y="2725"/>
                </a:cubicBezTo>
                <a:cubicBezTo>
                  <a:pt x="8015" y="2725"/>
                  <a:pt x="8023" y="2722"/>
                  <a:pt x="8029" y="2714"/>
                </a:cubicBezTo>
                <a:cubicBezTo>
                  <a:pt x="8049" y="2690"/>
                  <a:pt x="8070" y="2665"/>
                  <a:pt x="8090" y="2640"/>
                </a:cubicBezTo>
                <a:cubicBezTo>
                  <a:pt x="8101" y="2625"/>
                  <a:pt x="8106" y="2604"/>
                  <a:pt x="8090" y="2591"/>
                </a:cubicBezTo>
                <a:cubicBezTo>
                  <a:pt x="8083" y="2584"/>
                  <a:pt x="8073" y="2580"/>
                  <a:pt x="8063" y="2580"/>
                </a:cubicBezTo>
                <a:close/>
                <a:moveTo>
                  <a:pt x="20128" y="2594"/>
                </a:moveTo>
                <a:cubicBezTo>
                  <a:pt x="20109" y="2594"/>
                  <a:pt x="20090" y="2604"/>
                  <a:pt x="20081" y="2620"/>
                </a:cubicBezTo>
                <a:cubicBezTo>
                  <a:pt x="20066" y="2646"/>
                  <a:pt x="20076" y="2677"/>
                  <a:pt x="20101" y="2693"/>
                </a:cubicBezTo>
                <a:cubicBezTo>
                  <a:pt x="20116" y="2704"/>
                  <a:pt x="20130" y="2713"/>
                  <a:pt x="20145" y="2724"/>
                </a:cubicBezTo>
                <a:cubicBezTo>
                  <a:pt x="20152" y="2729"/>
                  <a:pt x="20161" y="2731"/>
                  <a:pt x="20170" y="2731"/>
                </a:cubicBezTo>
                <a:cubicBezTo>
                  <a:pt x="20189" y="2731"/>
                  <a:pt x="20208" y="2721"/>
                  <a:pt x="20218" y="2704"/>
                </a:cubicBezTo>
                <a:cubicBezTo>
                  <a:pt x="20234" y="2678"/>
                  <a:pt x="20223" y="2646"/>
                  <a:pt x="20198" y="2631"/>
                </a:cubicBezTo>
                <a:cubicBezTo>
                  <a:pt x="20182" y="2620"/>
                  <a:pt x="20169" y="2612"/>
                  <a:pt x="20154" y="2601"/>
                </a:cubicBezTo>
                <a:cubicBezTo>
                  <a:pt x="20146" y="2596"/>
                  <a:pt x="20137" y="2594"/>
                  <a:pt x="20128" y="2594"/>
                </a:cubicBezTo>
                <a:close/>
                <a:moveTo>
                  <a:pt x="12570" y="2683"/>
                </a:moveTo>
                <a:cubicBezTo>
                  <a:pt x="12525" y="2683"/>
                  <a:pt x="12526" y="2754"/>
                  <a:pt x="12571" y="2754"/>
                </a:cubicBezTo>
                <a:cubicBezTo>
                  <a:pt x="12618" y="2754"/>
                  <a:pt x="12618" y="2683"/>
                  <a:pt x="12571" y="2683"/>
                </a:cubicBezTo>
                <a:cubicBezTo>
                  <a:pt x="12571" y="2683"/>
                  <a:pt x="12571" y="2683"/>
                  <a:pt x="12570" y="2683"/>
                </a:cubicBezTo>
                <a:close/>
                <a:moveTo>
                  <a:pt x="14646" y="2673"/>
                </a:moveTo>
                <a:cubicBezTo>
                  <a:pt x="14636" y="2673"/>
                  <a:pt x="14627" y="2676"/>
                  <a:pt x="14619" y="2683"/>
                </a:cubicBezTo>
                <a:cubicBezTo>
                  <a:pt x="14615" y="2687"/>
                  <a:pt x="14609" y="2690"/>
                  <a:pt x="14603" y="2690"/>
                </a:cubicBezTo>
                <a:cubicBezTo>
                  <a:pt x="14600" y="2690"/>
                  <a:pt x="14597" y="2689"/>
                  <a:pt x="14594" y="2688"/>
                </a:cubicBezTo>
                <a:cubicBezTo>
                  <a:pt x="14591" y="2687"/>
                  <a:pt x="14588" y="2687"/>
                  <a:pt x="14586" y="2687"/>
                </a:cubicBezTo>
                <a:cubicBezTo>
                  <a:pt x="14548" y="2687"/>
                  <a:pt x="14534" y="2748"/>
                  <a:pt x="14575" y="2756"/>
                </a:cubicBezTo>
                <a:cubicBezTo>
                  <a:pt x="14584" y="2759"/>
                  <a:pt x="14593" y="2760"/>
                  <a:pt x="14602" y="2760"/>
                </a:cubicBezTo>
                <a:cubicBezTo>
                  <a:pt x="14626" y="2760"/>
                  <a:pt x="14649" y="2750"/>
                  <a:pt x="14670" y="2733"/>
                </a:cubicBezTo>
                <a:cubicBezTo>
                  <a:pt x="14683" y="2722"/>
                  <a:pt x="14682" y="2695"/>
                  <a:pt x="14670" y="2683"/>
                </a:cubicBezTo>
                <a:cubicBezTo>
                  <a:pt x="14663" y="2676"/>
                  <a:pt x="14654" y="2673"/>
                  <a:pt x="14646" y="2673"/>
                </a:cubicBezTo>
                <a:close/>
                <a:moveTo>
                  <a:pt x="15906" y="2646"/>
                </a:moveTo>
                <a:cubicBezTo>
                  <a:pt x="15898" y="2646"/>
                  <a:pt x="15889" y="2649"/>
                  <a:pt x="15882" y="2657"/>
                </a:cubicBezTo>
                <a:lnTo>
                  <a:pt x="15838" y="2702"/>
                </a:lnTo>
                <a:cubicBezTo>
                  <a:pt x="15813" y="2727"/>
                  <a:pt x="15837" y="2762"/>
                  <a:pt x="15863" y="2762"/>
                </a:cubicBezTo>
                <a:cubicBezTo>
                  <a:pt x="15871" y="2762"/>
                  <a:pt x="15880" y="2759"/>
                  <a:pt x="15887" y="2751"/>
                </a:cubicBezTo>
                <a:lnTo>
                  <a:pt x="15932" y="2707"/>
                </a:lnTo>
                <a:cubicBezTo>
                  <a:pt x="15957" y="2682"/>
                  <a:pt x="15934" y="2646"/>
                  <a:pt x="15906" y="2646"/>
                </a:cubicBezTo>
                <a:close/>
                <a:moveTo>
                  <a:pt x="21781" y="2628"/>
                </a:moveTo>
                <a:cubicBezTo>
                  <a:pt x="21758" y="2628"/>
                  <a:pt x="21737" y="2644"/>
                  <a:pt x="21730" y="2666"/>
                </a:cubicBezTo>
                <a:cubicBezTo>
                  <a:pt x="21724" y="2682"/>
                  <a:pt x="21719" y="2697"/>
                  <a:pt x="21714" y="2711"/>
                </a:cubicBezTo>
                <a:cubicBezTo>
                  <a:pt x="21704" y="2738"/>
                  <a:pt x="21724" y="2770"/>
                  <a:pt x="21750" y="2776"/>
                </a:cubicBezTo>
                <a:cubicBezTo>
                  <a:pt x="21755" y="2778"/>
                  <a:pt x="21760" y="2778"/>
                  <a:pt x="21764" y="2778"/>
                </a:cubicBezTo>
                <a:cubicBezTo>
                  <a:pt x="21787" y="2778"/>
                  <a:pt x="21808" y="2761"/>
                  <a:pt x="21815" y="2739"/>
                </a:cubicBezTo>
                <a:cubicBezTo>
                  <a:pt x="21821" y="2724"/>
                  <a:pt x="21826" y="2709"/>
                  <a:pt x="21831" y="2695"/>
                </a:cubicBezTo>
                <a:cubicBezTo>
                  <a:pt x="21841" y="2669"/>
                  <a:pt x="21821" y="2639"/>
                  <a:pt x="21794" y="2629"/>
                </a:cubicBezTo>
                <a:cubicBezTo>
                  <a:pt x="21790" y="2628"/>
                  <a:pt x="21786" y="2628"/>
                  <a:pt x="21781" y="2628"/>
                </a:cubicBezTo>
                <a:close/>
                <a:moveTo>
                  <a:pt x="18264" y="2698"/>
                </a:moveTo>
                <a:cubicBezTo>
                  <a:pt x="18246" y="2698"/>
                  <a:pt x="18228" y="2710"/>
                  <a:pt x="18228" y="2732"/>
                </a:cubicBezTo>
                <a:lnTo>
                  <a:pt x="18228" y="2748"/>
                </a:lnTo>
                <a:cubicBezTo>
                  <a:pt x="18228" y="2770"/>
                  <a:pt x="18246" y="2782"/>
                  <a:pt x="18264" y="2782"/>
                </a:cubicBezTo>
                <a:cubicBezTo>
                  <a:pt x="18282" y="2782"/>
                  <a:pt x="18300" y="2770"/>
                  <a:pt x="18300" y="2748"/>
                </a:cubicBezTo>
                <a:lnTo>
                  <a:pt x="18300" y="2732"/>
                </a:lnTo>
                <a:cubicBezTo>
                  <a:pt x="18300" y="2710"/>
                  <a:pt x="18282" y="2698"/>
                  <a:pt x="18264" y="2698"/>
                </a:cubicBezTo>
                <a:close/>
                <a:moveTo>
                  <a:pt x="23582" y="2712"/>
                </a:moveTo>
                <a:cubicBezTo>
                  <a:pt x="23537" y="2712"/>
                  <a:pt x="23537" y="2782"/>
                  <a:pt x="23582" y="2782"/>
                </a:cubicBezTo>
                <a:lnTo>
                  <a:pt x="23612" y="2782"/>
                </a:lnTo>
                <a:cubicBezTo>
                  <a:pt x="23658" y="2782"/>
                  <a:pt x="23659" y="2712"/>
                  <a:pt x="23612" y="2712"/>
                </a:cubicBezTo>
                <a:close/>
                <a:moveTo>
                  <a:pt x="19005" y="2706"/>
                </a:moveTo>
                <a:cubicBezTo>
                  <a:pt x="18982" y="2706"/>
                  <a:pt x="18960" y="2712"/>
                  <a:pt x="18939" y="2723"/>
                </a:cubicBezTo>
                <a:cubicBezTo>
                  <a:pt x="18903" y="2740"/>
                  <a:pt x="18925" y="2788"/>
                  <a:pt x="18958" y="2788"/>
                </a:cubicBezTo>
                <a:cubicBezTo>
                  <a:pt x="18963" y="2788"/>
                  <a:pt x="18968" y="2787"/>
                  <a:pt x="18973" y="2785"/>
                </a:cubicBezTo>
                <a:cubicBezTo>
                  <a:pt x="18983" y="2780"/>
                  <a:pt x="18992" y="2778"/>
                  <a:pt x="19002" y="2778"/>
                </a:cubicBezTo>
                <a:cubicBezTo>
                  <a:pt x="19013" y="2778"/>
                  <a:pt x="19024" y="2780"/>
                  <a:pt x="19035" y="2786"/>
                </a:cubicBezTo>
                <a:cubicBezTo>
                  <a:pt x="19038" y="2786"/>
                  <a:pt x="19040" y="2787"/>
                  <a:pt x="19043" y="2787"/>
                </a:cubicBezTo>
                <a:cubicBezTo>
                  <a:pt x="19060" y="2787"/>
                  <a:pt x="19076" y="2774"/>
                  <a:pt x="19080" y="2759"/>
                </a:cubicBezTo>
                <a:cubicBezTo>
                  <a:pt x="19086" y="2738"/>
                  <a:pt x="19074" y="2723"/>
                  <a:pt x="19055" y="2716"/>
                </a:cubicBezTo>
                <a:cubicBezTo>
                  <a:pt x="19039" y="2710"/>
                  <a:pt x="19022" y="2706"/>
                  <a:pt x="19005" y="2706"/>
                </a:cubicBezTo>
                <a:close/>
                <a:moveTo>
                  <a:pt x="11762" y="2708"/>
                </a:moveTo>
                <a:cubicBezTo>
                  <a:pt x="11743" y="2708"/>
                  <a:pt x="11724" y="2717"/>
                  <a:pt x="11716" y="2734"/>
                </a:cubicBezTo>
                <a:cubicBezTo>
                  <a:pt x="11710" y="2745"/>
                  <a:pt x="11705" y="2754"/>
                  <a:pt x="11700" y="2765"/>
                </a:cubicBezTo>
                <a:cubicBezTo>
                  <a:pt x="11686" y="2791"/>
                  <a:pt x="11694" y="2822"/>
                  <a:pt x="11720" y="2838"/>
                </a:cubicBezTo>
                <a:cubicBezTo>
                  <a:pt x="11727" y="2843"/>
                  <a:pt x="11736" y="2845"/>
                  <a:pt x="11746" y="2845"/>
                </a:cubicBezTo>
                <a:cubicBezTo>
                  <a:pt x="11765" y="2845"/>
                  <a:pt x="11784" y="2836"/>
                  <a:pt x="11793" y="2818"/>
                </a:cubicBezTo>
                <a:cubicBezTo>
                  <a:pt x="11798" y="2809"/>
                  <a:pt x="11804" y="2798"/>
                  <a:pt x="11809" y="2788"/>
                </a:cubicBezTo>
                <a:cubicBezTo>
                  <a:pt x="11821" y="2761"/>
                  <a:pt x="11815" y="2730"/>
                  <a:pt x="11789" y="2714"/>
                </a:cubicBezTo>
                <a:cubicBezTo>
                  <a:pt x="11781" y="2710"/>
                  <a:pt x="11772" y="2708"/>
                  <a:pt x="11762" y="2708"/>
                </a:cubicBezTo>
                <a:close/>
                <a:moveTo>
                  <a:pt x="16778" y="2739"/>
                </a:moveTo>
                <a:cubicBezTo>
                  <a:pt x="16760" y="2739"/>
                  <a:pt x="16742" y="2751"/>
                  <a:pt x="16741" y="2774"/>
                </a:cubicBezTo>
                <a:cubicBezTo>
                  <a:pt x="16739" y="2811"/>
                  <a:pt x="16764" y="2842"/>
                  <a:pt x="16798" y="2853"/>
                </a:cubicBezTo>
                <a:cubicBezTo>
                  <a:pt x="16802" y="2854"/>
                  <a:pt x="16805" y="2854"/>
                  <a:pt x="16809" y="2854"/>
                </a:cubicBezTo>
                <a:cubicBezTo>
                  <a:pt x="16843" y="2854"/>
                  <a:pt x="16857" y="2796"/>
                  <a:pt x="16817" y="2782"/>
                </a:cubicBezTo>
                <a:cubicBezTo>
                  <a:pt x="16811" y="2780"/>
                  <a:pt x="16812" y="2777"/>
                  <a:pt x="16812" y="2774"/>
                </a:cubicBezTo>
                <a:cubicBezTo>
                  <a:pt x="16813" y="2751"/>
                  <a:pt x="16796" y="2739"/>
                  <a:pt x="16778" y="2739"/>
                </a:cubicBezTo>
                <a:close/>
                <a:moveTo>
                  <a:pt x="24652" y="2791"/>
                </a:moveTo>
                <a:cubicBezTo>
                  <a:pt x="24606" y="2791"/>
                  <a:pt x="24605" y="2861"/>
                  <a:pt x="24652" y="2861"/>
                </a:cubicBezTo>
                <a:cubicBezTo>
                  <a:pt x="24697" y="2861"/>
                  <a:pt x="24697" y="2791"/>
                  <a:pt x="24652" y="2791"/>
                </a:cubicBezTo>
                <a:close/>
                <a:moveTo>
                  <a:pt x="3817" y="2676"/>
                </a:moveTo>
                <a:cubicBezTo>
                  <a:pt x="3803" y="2676"/>
                  <a:pt x="3790" y="2683"/>
                  <a:pt x="3785" y="2701"/>
                </a:cubicBezTo>
                <a:cubicBezTo>
                  <a:pt x="3772" y="2748"/>
                  <a:pt x="3765" y="2796"/>
                  <a:pt x="3765" y="2844"/>
                </a:cubicBezTo>
                <a:cubicBezTo>
                  <a:pt x="3765" y="2867"/>
                  <a:pt x="3783" y="2879"/>
                  <a:pt x="3801" y="2879"/>
                </a:cubicBezTo>
                <a:cubicBezTo>
                  <a:pt x="3818" y="2879"/>
                  <a:pt x="3837" y="2867"/>
                  <a:pt x="3837" y="2844"/>
                </a:cubicBezTo>
                <a:cubicBezTo>
                  <a:pt x="3838" y="2802"/>
                  <a:pt x="3843" y="2760"/>
                  <a:pt x="3853" y="2720"/>
                </a:cubicBezTo>
                <a:cubicBezTo>
                  <a:pt x="3860" y="2693"/>
                  <a:pt x="3838" y="2676"/>
                  <a:pt x="3817" y="2676"/>
                </a:cubicBezTo>
                <a:close/>
                <a:moveTo>
                  <a:pt x="15424" y="2809"/>
                </a:moveTo>
                <a:cubicBezTo>
                  <a:pt x="15379" y="2809"/>
                  <a:pt x="15378" y="2880"/>
                  <a:pt x="15424" y="2880"/>
                </a:cubicBezTo>
                <a:lnTo>
                  <a:pt x="15454" y="2880"/>
                </a:lnTo>
                <a:cubicBezTo>
                  <a:pt x="15499" y="2880"/>
                  <a:pt x="15499" y="2809"/>
                  <a:pt x="15454" y="2809"/>
                </a:cubicBezTo>
                <a:close/>
                <a:moveTo>
                  <a:pt x="22981" y="2815"/>
                </a:moveTo>
                <a:cubicBezTo>
                  <a:pt x="22963" y="2815"/>
                  <a:pt x="22946" y="2826"/>
                  <a:pt x="22946" y="2849"/>
                </a:cubicBezTo>
                <a:lnTo>
                  <a:pt x="22946" y="2865"/>
                </a:lnTo>
                <a:cubicBezTo>
                  <a:pt x="22946" y="2888"/>
                  <a:pt x="22963" y="2900"/>
                  <a:pt x="22981" y="2900"/>
                </a:cubicBezTo>
                <a:cubicBezTo>
                  <a:pt x="22998" y="2900"/>
                  <a:pt x="23016" y="2888"/>
                  <a:pt x="23016" y="2865"/>
                </a:cubicBezTo>
                <a:lnTo>
                  <a:pt x="23016" y="2849"/>
                </a:lnTo>
                <a:cubicBezTo>
                  <a:pt x="23016" y="2826"/>
                  <a:pt x="22998" y="2815"/>
                  <a:pt x="22981" y="2815"/>
                </a:cubicBezTo>
                <a:close/>
                <a:moveTo>
                  <a:pt x="13278" y="2835"/>
                </a:moveTo>
                <a:cubicBezTo>
                  <a:pt x="13231" y="2835"/>
                  <a:pt x="13231" y="2906"/>
                  <a:pt x="13278" y="2906"/>
                </a:cubicBezTo>
                <a:lnTo>
                  <a:pt x="13293" y="2906"/>
                </a:lnTo>
                <a:cubicBezTo>
                  <a:pt x="13339" y="2906"/>
                  <a:pt x="13339" y="2835"/>
                  <a:pt x="13293" y="2835"/>
                </a:cubicBezTo>
                <a:close/>
                <a:moveTo>
                  <a:pt x="15755" y="2840"/>
                </a:moveTo>
                <a:cubicBezTo>
                  <a:pt x="15709" y="2840"/>
                  <a:pt x="15709" y="2911"/>
                  <a:pt x="15755" y="2911"/>
                </a:cubicBezTo>
                <a:lnTo>
                  <a:pt x="15785" y="2911"/>
                </a:lnTo>
                <a:cubicBezTo>
                  <a:pt x="15832" y="2911"/>
                  <a:pt x="15832" y="2840"/>
                  <a:pt x="15785" y="2840"/>
                </a:cubicBezTo>
                <a:close/>
                <a:moveTo>
                  <a:pt x="14852" y="2854"/>
                </a:moveTo>
                <a:cubicBezTo>
                  <a:pt x="14807" y="2854"/>
                  <a:pt x="14807" y="2924"/>
                  <a:pt x="14853" y="2924"/>
                </a:cubicBezTo>
                <a:cubicBezTo>
                  <a:pt x="14899" y="2924"/>
                  <a:pt x="14899" y="2854"/>
                  <a:pt x="14853" y="2854"/>
                </a:cubicBezTo>
                <a:cubicBezTo>
                  <a:pt x="14853" y="2854"/>
                  <a:pt x="14852" y="2854"/>
                  <a:pt x="14852" y="2854"/>
                </a:cubicBezTo>
                <a:close/>
                <a:moveTo>
                  <a:pt x="1683" y="2864"/>
                </a:moveTo>
                <a:cubicBezTo>
                  <a:pt x="1638" y="2864"/>
                  <a:pt x="1638" y="2934"/>
                  <a:pt x="1684" y="2934"/>
                </a:cubicBezTo>
                <a:lnTo>
                  <a:pt x="1699" y="2934"/>
                </a:lnTo>
                <a:cubicBezTo>
                  <a:pt x="1745" y="2934"/>
                  <a:pt x="1745" y="2864"/>
                  <a:pt x="1699" y="2864"/>
                </a:cubicBezTo>
                <a:lnTo>
                  <a:pt x="1684" y="2864"/>
                </a:lnTo>
                <a:cubicBezTo>
                  <a:pt x="1683" y="2864"/>
                  <a:pt x="1683" y="2864"/>
                  <a:pt x="1683" y="2864"/>
                </a:cubicBezTo>
                <a:close/>
                <a:moveTo>
                  <a:pt x="3081" y="2805"/>
                </a:moveTo>
                <a:cubicBezTo>
                  <a:pt x="3054" y="2805"/>
                  <a:pt x="3027" y="2823"/>
                  <a:pt x="3027" y="2858"/>
                </a:cubicBezTo>
                <a:lnTo>
                  <a:pt x="3027" y="2902"/>
                </a:lnTo>
                <a:cubicBezTo>
                  <a:pt x="3027" y="2936"/>
                  <a:pt x="3054" y="2954"/>
                  <a:pt x="3081" y="2954"/>
                </a:cubicBezTo>
                <a:cubicBezTo>
                  <a:pt x="3108" y="2954"/>
                  <a:pt x="3135" y="2936"/>
                  <a:pt x="3135" y="2902"/>
                </a:cubicBezTo>
                <a:lnTo>
                  <a:pt x="3135" y="2858"/>
                </a:lnTo>
                <a:cubicBezTo>
                  <a:pt x="3135" y="2823"/>
                  <a:pt x="3108" y="2805"/>
                  <a:pt x="3081" y="2805"/>
                </a:cubicBezTo>
                <a:close/>
                <a:moveTo>
                  <a:pt x="14987" y="2884"/>
                </a:moveTo>
                <a:cubicBezTo>
                  <a:pt x="14943" y="2884"/>
                  <a:pt x="14944" y="2954"/>
                  <a:pt x="14989" y="2954"/>
                </a:cubicBezTo>
                <a:cubicBezTo>
                  <a:pt x="15035" y="2954"/>
                  <a:pt x="15035" y="2884"/>
                  <a:pt x="14989" y="2884"/>
                </a:cubicBezTo>
                <a:cubicBezTo>
                  <a:pt x="14989" y="2884"/>
                  <a:pt x="14988" y="2884"/>
                  <a:pt x="14987" y="2884"/>
                </a:cubicBezTo>
                <a:close/>
                <a:moveTo>
                  <a:pt x="5425" y="2840"/>
                </a:moveTo>
                <a:cubicBezTo>
                  <a:pt x="5384" y="2840"/>
                  <a:pt x="5348" y="2893"/>
                  <a:pt x="5385" y="2931"/>
                </a:cubicBezTo>
                <a:lnTo>
                  <a:pt x="5401" y="2947"/>
                </a:lnTo>
                <a:cubicBezTo>
                  <a:pt x="5412" y="2958"/>
                  <a:pt x="5424" y="2962"/>
                  <a:pt x="5437" y="2962"/>
                </a:cubicBezTo>
                <a:cubicBezTo>
                  <a:pt x="5478" y="2962"/>
                  <a:pt x="5514" y="2909"/>
                  <a:pt x="5477" y="2871"/>
                </a:cubicBezTo>
                <a:lnTo>
                  <a:pt x="5461" y="2856"/>
                </a:lnTo>
                <a:cubicBezTo>
                  <a:pt x="5450" y="2845"/>
                  <a:pt x="5438" y="2840"/>
                  <a:pt x="5425" y="2840"/>
                </a:cubicBezTo>
                <a:close/>
                <a:moveTo>
                  <a:pt x="3442" y="2868"/>
                </a:moveTo>
                <a:cubicBezTo>
                  <a:pt x="3415" y="2868"/>
                  <a:pt x="3392" y="2903"/>
                  <a:pt x="3418" y="2928"/>
                </a:cubicBezTo>
                <a:cubicBezTo>
                  <a:pt x="3428" y="2939"/>
                  <a:pt x="3437" y="2948"/>
                  <a:pt x="3447" y="2958"/>
                </a:cubicBezTo>
                <a:cubicBezTo>
                  <a:pt x="3454" y="2965"/>
                  <a:pt x="3463" y="2968"/>
                  <a:pt x="3471" y="2968"/>
                </a:cubicBezTo>
                <a:cubicBezTo>
                  <a:pt x="3499" y="2968"/>
                  <a:pt x="3523" y="2933"/>
                  <a:pt x="3497" y="2908"/>
                </a:cubicBezTo>
                <a:cubicBezTo>
                  <a:pt x="3487" y="2898"/>
                  <a:pt x="3476" y="2889"/>
                  <a:pt x="3467" y="2879"/>
                </a:cubicBezTo>
                <a:cubicBezTo>
                  <a:pt x="3459" y="2871"/>
                  <a:pt x="3451" y="2868"/>
                  <a:pt x="3442" y="2868"/>
                </a:cubicBezTo>
                <a:close/>
                <a:moveTo>
                  <a:pt x="9645" y="2869"/>
                </a:moveTo>
                <a:cubicBezTo>
                  <a:pt x="9620" y="2869"/>
                  <a:pt x="9596" y="2895"/>
                  <a:pt x="9611" y="2923"/>
                </a:cubicBezTo>
                <a:cubicBezTo>
                  <a:pt x="9618" y="2939"/>
                  <a:pt x="9631" y="2949"/>
                  <a:pt x="9643" y="2957"/>
                </a:cubicBezTo>
                <a:cubicBezTo>
                  <a:pt x="9649" y="2965"/>
                  <a:pt x="9658" y="2971"/>
                  <a:pt x="9671" y="2971"/>
                </a:cubicBezTo>
                <a:lnTo>
                  <a:pt x="9692" y="2971"/>
                </a:lnTo>
                <a:cubicBezTo>
                  <a:pt x="9695" y="2971"/>
                  <a:pt x="9697" y="2970"/>
                  <a:pt x="9700" y="2970"/>
                </a:cubicBezTo>
                <a:lnTo>
                  <a:pt x="9701" y="2970"/>
                </a:lnTo>
                <a:cubicBezTo>
                  <a:pt x="9702" y="2970"/>
                  <a:pt x="9702" y="2969"/>
                  <a:pt x="9704" y="2969"/>
                </a:cubicBezTo>
                <a:cubicBezTo>
                  <a:pt x="9711" y="2966"/>
                  <a:pt x="9717" y="2961"/>
                  <a:pt x="9720" y="2954"/>
                </a:cubicBezTo>
                <a:cubicBezTo>
                  <a:pt x="9723" y="2948"/>
                  <a:pt x="9726" y="2941"/>
                  <a:pt x="9726" y="2934"/>
                </a:cubicBezTo>
                <a:cubicBezTo>
                  <a:pt x="9726" y="2924"/>
                  <a:pt x="9722" y="2917"/>
                  <a:pt x="9717" y="2911"/>
                </a:cubicBezTo>
                <a:cubicBezTo>
                  <a:pt x="9711" y="2904"/>
                  <a:pt x="9704" y="2901"/>
                  <a:pt x="9695" y="2899"/>
                </a:cubicBezTo>
                <a:cubicBezTo>
                  <a:pt x="9694" y="2899"/>
                  <a:pt x="9692" y="2898"/>
                  <a:pt x="9691" y="2898"/>
                </a:cubicBezTo>
                <a:cubicBezTo>
                  <a:pt x="9683" y="2897"/>
                  <a:pt x="9679" y="2891"/>
                  <a:pt x="9676" y="2886"/>
                </a:cubicBezTo>
                <a:cubicBezTo>
                  <a:pt x="9668" y="2874"/>
                  <a:pt x="9656" y="2869"/>
                  <a:pt x="9645" y="2869"/>
                </a:cubicBezTo>
                <a:close/>
                <a:moveTo>
                  <a:pt x="11131" y="2825"/>
                </a:moveTo>
                <a:cubicBezTo>
                  <a:pt x="11112" y="2825"/>
                  <a:pt x="11092" y="2836"/>
                  <a:pt x="11083" y="2853"/>
                </a:cubicBezTo>
                <a:cubicBezTo>
                  <a:pt x="11067" y="2880"/>
                  <a:pt x="11079" y="2908"/>
                  <a:pt x="11103" y="2926"/>
                </a:cubicBezTo>
                <a:cubicBezTo>
                  <a:pt x="11123" y="2942"/>
                  <a:pt x="11141" y="2955"/>
                  <a:pt x="11162" y="2970"/>
                </a:cubicBezTo>
                <a:cubicBezTo>
                  <a:pt x="11170" y="2975"/>
                  <a:pt x="11179" y="2978"/>
                  <a:pt x="11188" y="2978"/>
                </a:cubicBezTo>
                <a:cubicBezTo>
                  <a:pt x="11207" y="2978"/>
                  <a:pt x="11227" y="2967"/>
                  <a:pt x="11236" y="2950"/>
                </a:cubicBezTo>
                <a:cubicBezTo>
                  <a:pt x="11251" y="2923"/>
                  <a:pt x="11240" y="2895"/>
                  <a:pt x="11216" y="2877"/>
                </a:cubicBezTo>
                <a:cubicBezTo>
                  <a:pt x="11197" y="2861"/>
                  <a:pt x="11177" y="2846"/>
                  <a:pt x="11156" y="2833"/>
                </a:cubicBezTo>
                <a:cubicBezTo>
                  <a:pt x="11149" y="2827"/>
                  <a:pt x="11140" y="2825"/>
                  <a:pt x="11131" y="2825"/>
                </a:cubicBezTo>
                <a:close/>
                <a:moveTo>
                  <a:pt x="10317" y="2917"/>
                </a:moveTo>
                <a:cubicBezTo>
                  <a:pt x="10271" y="2917"/>
                  <a:pt x="10271" y="2987"/>
                  <a:pt x="10317" y="2987"/>
                </a:cubicBezTo>
                <a:lnTo>
                  <a:pt x="10333" y="2987"/>
                </a:lnTo>
                <a:cubicBezTo>
                  <a:pt x="10378" y="2987"/>
                  <a:pt x="10378" y="2917"/>
                  <a:pt x="10333" y="2917"/>
                </a:cubicBezTo>
                <a:close/>
                <a:moveTo>
                  <a:pt x="19436" y="2914"/>
                </a:moveTo>
                <a:cubicBezTo>
                  <a:pt x="19422" y="2914"/>
                  <a:pt x="19410" y="2932"/>
                  <a:pt x="19423" y="2944"/>
                </a:cubicBezTo>
                <a:cubicBezTo>
                  <a:pt x="19429" y="2950"/>
                  <a:pt x="19428" y="2955"/>
                  <a:pt x="19422" y="2963"/>
                </a:cubicBezTo>
                <a:cubicBezTo>
                  <a:pt x="19408" y="2973"/>
                  <a:pt x="19421" y="2991"/>
                  <a:pt x="19435" y="2991"/>
                </a:cubicBezTo>
                <a:cubicBezTo>
                  <a:pt x="19439" y="2991"/>
                  <a:pt x="19443" y="2990"/>
                  <a:pt x="19447" y="2987"/>
                </a:cubicBezTo>
                <a:cubicBezTo>
                  <a:pt x="19468" y="2970"/>
                  <a:pt x="19468" y="2937"/>
                  <a:pt x="19448" y="2919"/>
                </a:cubicBezTo>
                <a:cubicBezTo>
                  <a:pt x="19444" y="2915"/>
                  <a:pt x="19440" y="2914"/>
                  <a:pt x="19436" y="2914"/>
                </a:cubicBezTo>
                <a:close/>
                <a:moveTo>
                  <a:pt x="21959" y="2933"/>
                </a:moveTo>
                <a:cubicBezTo>
                  <a:pt x="21914" y="2933"/>
                  <a:pt x="21914" y="3005"/>
                  <a:pt x="21960" y="3005"/>
                </a:cubicBezTo>
                <a:cubicBezTo>
                  <a:pt x="22005" y="3005"/>
                  <a:pt x="22005" y="2933"/>
                  <a:pt x="21960" y="2933"/>
                </a:cubicBezTo>
                <a:cubicBezTo>
                  <a:pt x="21960" y="2933"/>
                  <a:pt x="21959" y="2933"/>
                  <a:pt x="21959" y="2933"/>
                </a:cubicBezTo>
                <a:close/>
                <a:moveTo>
                  <a:pt x="496" y="2950"/>
                </a:moveTo>
                <a:cubicBezTo>
                  <a:pt x="450" y="2950"/>
                  <a:pt x="450" y="3021"/>
                  <a:pt x="496" y="3021"/>
                </a:cubicBezTo>
                <a:cubicBezTo>
                  <a:pt x="542" y="3021"/>
                  <a:pt x="542" y="2950"/>
                  <a:pt x="496" y="2950"/>
                </a:cubicBezTo>
                <a:close/>
                <a:moveTo>
                  <a:pt x="13561" y="2936"/>
                </a:moveTo>
                <a:cubicBezTo>
                  <a:pt x="13544" y="2936"/>
                  <a:pt x="13527" y="2944"/>
                  <a:pt x="13516" y="2963"/>
                </a:cubicBezTo>
                <a:cubicBezTo>
                  <a:pt x="13504" y="2986"/>
                  <a:pt x="13511" y="3022"/>
                  <a:pt x="13535" y="3036"/>
                </a:cubicBezTo>
                <a:cubicBezTo>
                  <a:pt x="13546" y="3041"/>
                  <a:pt x="13555" y="3046"/>
                  <a:pt x="13566" y="3052"/>
                </a:cubicBezTo>
                <a:cubicBezTo>
                  <a:pt x="13574" y="3056"/>
                  <a:pt x="13584" y="3058"/>
                  <a:pt x="13593" y="3058"/>
                </a:cubicBezTo>
                <a:cubicBezTo>
                  <a:pt x="13611" y="3058"/>
                  <a:pt x="13629" y="3050"/>
                  <a:pt x="13639" y="3032"/>
                </a:cubicBezTo>
                <a:cubicBezTo>
                  <a:pt x="13654" y="3008"/>
                  <a:pt x="13645" y="2971"/>
                  <a:pt x="13619" y="2958"/>
                </a:cubicBezTo>
                <a:cubicBezTo>
                  <a:pt x="13609" y="2953"/>
                  <a:pt x="13600" y="2948"/>
                  <a:pt x="13590" y="2943"/>
                </a:cubicBezTo>
                <a:cubicBezTo>
                  <a:pt x="13581" y="2938"/>
                  <a:pt x="13571" y="2936"/>
                  <a:pt x="13561" y="2936"/>
                </a:cubicBezTo>
                <a:close/>
                <a:moveTo>
                  <a:pt x="6430" y="2964"/>
                </a:moveTo>
                <a:cubicBezTo>
                  <a:pt x="6362" y="2964"/>
                  <a:pt x="6361" y="3071"/>
                  <a:pt x="6430" y="3071"/>
                </a:cubicBezTo>
                <a:cubicBezTo>
                  <a:pt x="6500" y="3071"/>
                  <a:pt x="6500" y="2964"/>
                  <a:pt x="6430" y="2964"/>
                </a:cubicBezTo>
                <a:close/>
                <a:moveTo>
                  <a:pt x="8586" y="2988"/>
                </a:moveTo>
                <a:cubicBezTo>
                  <a:pt x="8552" y="2988"/>
                  <a:pt x="8541" y="3045"/>
                  <a:pt x="8579" y="3058"/>
                </a:cubicBezTo>
                <a:cubicBezTo>
                  <a:pt x="8594" y="3063"/>
                  <a:pt x="8609" y="3068"/>
                  <a:pt x="8623" y="3074"/>
                </a:cubicBezTo>
                <a:cubicBezTo>
                  <a:pt x="8628" y="3075"/>
                  <a:pt x="8632" y="3076"/>
                  <a:pt x="8636" y="3076"/>
                </a:cubicBezTo>
                <a:cubicBezTo>
                  <a:pt x="8671" y="3076"/>
                  <a:pt x="8682" y="3020"/>
                  <a:pt x="8643" y="3006"/>
                </a:cubicBezTo>
                <a:cubicBezTo>
                  <a:pt x="8629" y="3000"/>
                  <a:pt x="8613" y="2995"/>
                  <a:pt x="8599" y="2990"/>
                </a:cubicBezTo>
                <a:cubicBezTo>
                  <a:pt x="8594" y="2988"/>
                  <a:pt x="8590" y="2988"/>
                  <a:pt x="8586" y="2988"/>
                </a:cubicBezTo>
                <a:close/>
                <a:moveTo>
                  <a:pt x="17705" y="2994"/>
                </a:moveTo>
                <a:cubicBezTo>
                  <a:pt x="17670" y="2994"/>
                  <a:pt x="17660" y="3051"/>
                  <a:pt x="17698" y="3064"/>
                </a:cubicBezTo>
                <a:cubicBezTo>
                  <a:pt x="17714" y="3069"/>
                  <a:pt x="17729" y="3075"/>
                  <a:pt x="17743" y="3080"/>
                </a:cubicBezTo>
                <a:cubicBezTo>
                  <a:pt x="17748" y="3081"/>
                  <a:pt x="17751" y="3082"/>
                  <a:pt x="17755" y="3082"/>
                </a:cubicBezTo>
                <a:cubicBezTo>
                  <a:pt x="17790" y="3082"/>
                  <a:pt x="17802" y="3025"/>
                  <a:pt x="17762" y="3012"/>
                </a:cubicBezTo>
                <a:cubicBezTo>
                  <a:pt x="17747" y="3007"/>
                  <a:pt x="17733" y="3001"/>
                  <a:pt x="17718" y="2996"/>
                </a:cubicBezTo>
                <a:cubicBezTo>
                  <a:pt x="17714" y="2995"/>
                  <a:pt x="17709" y="2994"/>
                  <a:pt x="17705" y="2994"/>
                </a:cubicBezTo>
                <a:close/>
                <a:moveTo>
                  <a:pt x="24276" y="3000"/>
                </a:moveTo>
                <a:cubicBezTo>
                  <a:pt x="24270" y="3000"/>
                  <a:pt x="24264" y="3001"/>
                  <a:pt x="24257" y="3006"/>
                </a:cubicBezTo>
                <a:cubicBezTo>
                  <a:pt x="24242" y="3016"/>
                  <a:pt x="24228" y="3025"/>
                  <a:pt x="24213" y="3036"/>
                </a:cubicBezTo>
                <a:cubicBezTo>
                  <a:pt x="24180" y="3056"/>
                  <a:pt x="24200" y="3103"/>
                  <a:pt x="24230" y="3103"/>
                </a:cubicBezTo>
                <a:cubicBezTo>
                  <a:pt x="24236" y="3103"/>
                  <a:pt x="24243" y="3101"/>
                  <a:pt x="24249" y="3097"/>
                </a:cubicBezTo>
                <a:cubicBezTo>
                  <a:pt x="24265" y="3086"/>
                  <a:pt x="24278" y="3078"/>
                  <a:pt x="24293" y="3067"/>
                </a:cubicBezTo>
                <a:cubicBezTo>
                  <a:pt x="24325" y="3046"/>
                  <a:pt x="24306" y="3000"/>
                  <a:pt x="24276" y="3000"/>
                </a:cubicBezTo>
                <a:close/>
                <a:moveTo>
                  <a:pt x="20397" y="3033"/>
                </a:moveTo>
                <a:cubicBezTo>
                  <a:pt x="20352" y="3033"/>
                  <a:pt x="20352" y="3104"/>
                  <a:pt x="20397" y="3104"/>
                </a:cubicBezTo>
                <a:cubicBezTo>
                  <a:pt x="20397" y="3104"/>
                  <a:pt x="20398" y="3104"/>
                  <a:pt x="20398" y="3104"/>
                </a:cubicBezTo>
                <a:cubicBezTo>
                  <a:pt x="20442" y="3104"/>
                  <a:pt x="20443" y="3033"/>
                  <a:pt x="20397" y="3033"/>
                </a:cubicBezTo>
                <a:close/>
                <a:moveTo>
                  <a:pt x="18337" y="3043"/>
                </a:moveTo>
                <a:cubicBezTo>
                  <a:pt x="18293" y="3043"/>
                  <a:pt x="18292" y="3115"/>
                  <a:pt x="18338" y="3115"/>
                </a:cubicBezTo>
                <a:cubicBezTo>
                  <a:pt x="18385" y="3115"/>
                  <a:pt x="18385" y="3043"/>
                  <a:pt x="18338" y="3043"/>
                </a:cubicBezTo>
                <a:cubicBezTo>
                  <a:pt x="18338" y="3043"/>
                  <a:pt x="18338" y="3043"/>
                  <a:pt x="18337" y="3043"/>
                </a:cubicBezTo>
                <a:close/>
                <a:moveTo>
                  <a:pt x="18624" y="3030"/>
                </a:moveTo>
                <a:cubicBezTo>
                  <a:pt x="18592" y="3030"/>
                  <a:pt x="18570" y="3078"/>
                  <a:pt x="18606" y="3096"/>
                </a:cubicBezTo>
                <a:cubicBezTo>
                  <a:pt x="18616" y="3101"/>
                  <a:pt x="18625" y="3106"/>
                  <a:pt x="18636" y="3111"/>
                </a:cubicBezTo>
                <a:cubicBezTo>
                  <a:pt x="18642" y="3114"/>
                  <a:pt x="18647" y="3115"/>
                  <a:pt x="18652" y="3115"/>
                </a:cubicBezTo>
                <a:cubicBezTo>
                  <a:pt x="18685" y="3115"/>
                  <a:pt x="18707" y="3068"/>
                  <a:pt x="18672" y="3050"/>
                </a:cubicBezTo>
                <a:cubicBezTo>
                  <a:pt x="18661" y="3044"/>
                  <a:pt x="18652" y="3039"/>
                  <a:pt x="18641" y="3034"/>
                </a:cubicBezTo>
                <a:cubicBezTo>
                  <a:pt x="18635" y="3031"/>
                  <a:pt x="18630" y="3030"/>
                  <a:pt x="18624" y="3030"/>
                </a:cubicBezTo>
                <a:close/>
                <a:moveTo>
                  <a:pt x="19771" y="3031"/>
                </a:moveTo>
                <a:cubicBezTo>
                  <a:pt x="19767" y="3031"/>
                  <a:pt x="19762" y="3032"/>
                  <a:pt x="19757" y="3033"/>
                </a:cubicBezTo>
                <a:cubicBezTo>
                  <a:pt x="19716" y="3042"/>
                  <a:pt x="19729" y="3101"/>
                  <a:pt x="19766" y="3102"/>
                </a:cubicBezTo>
                <a:cubicBezTo>
                  <a:pt x="19771" y="3112"/>
                  <a:pt x="19783" y="3117"/>
                  <a:pt x="19795" y="3117"/>
                </a:cubicBezTo>
                <a:cubicBezTo>
                  <a:pt x="19801" y="3117"/>
                  <a:pt x="19808" y="3116"/>
                  <a:pt x="19813" y="3112"/>
                </a:cubicBezTo>
                <a:cubicBezTo>
                  <a:pt x="19831" y="3102"/>
                  <a:pt x="19834" y="3081"/>
                  <a:pt x="19826" y="3064"/>
                </a:cubicBezTo>
                <a:cubicBezTo>
                  <a:pt x="19817" y="3042"/>
                  <a:pt x="19794" y="3031"/>
                  <a:pt x="19771" y="3031"/>
                </a:cubicBezTo>
                <a:close/>
                <a:moveTo>
                  <a:pt x="22426" y="3040"/>
                </a:moveTo>
                <a:cubicBezTo>
                  <a:pt x="22408" y="3040"/>
                  <a:pt x="22391" y="3052"/>
                  <a:pt x="22391" y="3075"/>
                </a:cubicBezTo>
                <a:lnTo>
                  <a:pt x="22391" y="3105"/>
                </a:lnTo>
                <a:cubicBezTo>
                  <a:pt x="22390" y="3127"/>
                  <a:pt x="22407" y="3138"/>
                  <a:pt x="22425" y="3138"/>
                </a:cubicBezTo>
                <a:cubicBezTo>
                  <a:pt x="22442" y="3138"/>
                  <a:pt x="22460" y="3127"/>
                  <a:pt x="22461" y="3105"/>
                </a:cubicBezTo>
                <a:lnTo>
                  <a:pt x="22461" y="3075"/>
                </a:lnTo>
                <a:cubicBezTo>
                  <a:pt x="22461" y="3052"/>
                  <a:pt x="22443" y="3040"/>
                  <a:pt x="22426" y="3040"/>
                </a:cubicBezTo>
                <a:close/>
                <a:moveTo>
                  <a:pt x="15243" y="3095"/>
                </a:moveTo>
                <a:cubicBezTo>
                  <a:pt x="15197" y="3095"/>
                  <a:pt x="15197" y="3165"/>
                  <a:pt x="15243" y="3165"/>
                </a:cubicBezTo>
                <a:cubicBezTo>
                  <a:pt x="15289" y="3165"/>
                  <a:pt x="15289" y="3095"/>
                  <a:pt x="15243" y="3095"/>
                </a:cubicBezTo>
                <a:close/>
                <a:moveTo>
                  <a:pt x="16235" y="3097"/>
                </a:moveTo>
                <a:cubicBezTo>
                  <a:pt x="16190" y="3097"/>
                  <a:pt x="16189" y="3168"/>
                  <a:pt x="16235" y="3168"/>
                </a:cubicBezTo>
                <a:cubicBezTo>
                  <a:pt x="16280" y="3168"/>
                  <a:pt x="16280" y="3097"/>
                  <a:pt x="16235" y="3097"/>
                </a:cubicBezTo>
                <a:close/>
                <a:moveTo>
                  <a:pt x="15452" y="3154"/>
                </a:moveTo>
                <a:cubicBezTo>
                  <a:pt x="15406" y="3154"/>
                  <a:pt x="15406" y="3226"/>
                  <a:pt x="15452" y="3226"/>
                </a:cubicBezTo>
                <a:cubicBezTo>
                  <a:pt x="15453" y="3226"/>
                  <a:pt x="15453" y="3226"/>
                  <a:pt x="15453" y="3226"/>
                </a:cubicBezTo>
                <a:cubicBezTo>
                  <a:pt x="15498" y="3226"/>
                  <a:pt x="15499" y="3154"/>
                  <a:pt x="15452" y="3154"/>
                </a:cubicBezTo>
                <a:close/>
                <a:moveTo>
                  <a:pt x="12632" y="3075"/>
                </a:moveTo>
                <a:cubicBezTo>
                  <a:pt x="12618" y="3075"/>
                  <a:pt x="12604" y="3083"/>
                  <a:pt x="12600" y="3100"/>
                </a:cubicBezTo>
                <a:cubicBezTo>
                  <a:pt x="12586" y="3147"/>
                  <a:pt x="12580" y="3195"/>
                  <a:pt x="12580" y="3243"/>
                </a:cubicBezTo>
                <a:cubicBezTo>
                  <a:pt x="12579" y="3266"/>
                  <a:pt x="12597" y="3278"/>
                  <a:pt x="12615" y="3278"/>
                </a:cubicBezTo>
                <a:cubicBezTo>
                  <a:pt x="12632" y="3278"/>
                  <a:pt x="12650" y="3266"/>
                  <a:pt x="12650" y="3243"/>
                </a:cubicBezTo>
                <a:cubicBezTo>
                  <a:pt x="12652" y="3201"/>
                  <a:pt x="12657" y="3160"/>
                  <a:pt x="12668" y="3120"/>
                </a:cubicBezTo>
                <a:cubicBezTo>
                  <a:pt x="12675" y="3093"/>
                  <a:pt x="12653" y="3075"/>
                  <a:pt x="12632" y="3075"/>
                </a:cubicBezTo>
                <a:close/>
                <a:moveTo>
                  <a:pt x="18578" y="3225"/>
                </a:moveTo>
                <a:cubicBezTo>
                  <a:pt x="18532" y="3225"/>
                  <a:pt x="18532" y="3295"/>
                  <a:pt x="18578" y="3295"/>
                </a:cubicBezTo>
                <a:cubicBezTo>
                  <a:pt x="18624" y="3295"/>
                  <a:pt x="18624" y="3225"/>
                  <a:pt x="18578" y="3225"/>
                </a:cubicBezTo>
                <a:close/>
                <a:moveTo>
                  <a:pt x="21132" y="3231"/>
                </a:moveTo>
                <a:cubicBezTo>
                  <a:pt x="21086" y="3231"/>
                  <a:pt x="21086" y="3301"/>
                  <a:pt x="21132" y="3301"/>
                </a:cubicBezTo>
                <a:lnTo>
                  <a:pt x="21148" y="3301"/>
                </a:lnTo>
                <a:cubicBezTo>
                  <a:pt x="21193" y="3301"/>
                  <a:pt x="21193" y="3231"/>
                  <a:pt x="21148" y="3231"/>
                </a:cubicBezTo>
                <a:close/>
                <a:moveTo>
                  <a:pt x="21343" y="3247"/>
                </a:moveTo>
                <a:cubicBezTo>
                  <a:pt x="21297" y="3247"/>
                  <a:pt x="21297" y="3317"/>
                  <a:pt x="21343" y="3317"/>
                </a:cubicBezTo>
                <a:cubicBezTo>
                  <a:pt x="21389" y="3317"/>
                  <a:pt x="21389" y="3247"/>
                  <a:pt x="21343" y="3247"/>
                </a:cubicBezTo>
                <a:close/>
                <a:moveTo>
                  <a:pt x="18158" y="3174"/>
                </a:moveTo>
                <a:cubicBezTo>
                  <a:pt x="18111" y="3174"/>
                  <a:pt x="18081" y="3244"/>
                  <a:pt x="18131" y="3274"/>
                </a:cubicBezTo>
                <a:cubicBezTo>
                  <a:pt x="18155" y="3289"/>
                  <a:pt x="18180" y="3304"/>
                  <a:pt x="18205" y="3319"/>
                </a:cubicBezTo>
                <a:cubicBezTo>
                  <a:pt x="18214" y="3324"/>
                  <a:pt x="18223" y="3326"/>
                  <a:pt x="18232" y="3326"/>
                </a:cubicBezTo>
                <a:cubicBezTo>
                  <a:pt x="18278" y="3326"/>
                  <a:pt x="18309" y="3257"/>
                  <a:pt x="18260" y="3227"/>
                </a:cubicBezTo>
                <a:cubicBezTo>
                  <a:pt x="18236" y="3211"/>
                  <a:pt x="18211" y="3196"/>
                  <a:pt x="18185" y="3183"/>
                </a:cubicBezTo>
                <a:cubicBezTo>
                  <a:pt x="18176" y="3177"/>
                  <a:pt x="18166" y="3174"/>
                  <a:pt x="18158" y="3174"/>
                </a:cubicBezTo>
                <a:close/>
                <a:moveTo>
                  <a:pt x="3080" y="3181"/>
                </a:moveTo>
                <a:cubicBezTo>
                  <a:pt x="3056" y="3181"/>
                  <a:pt x="3036" y="3197"/>
                  <a:pt x="3028" y="3219"/>
                </a:cubicBezTo>
                <a:cubicBezTo>
                  <a:pt x="3023" y="3235"/>
                  <a:pt x="3017" y="3249"/>
                  <a:pt x="3012" y="3263"/>
                </a:cubicBezTo>
                <a:cubicBezTo>
                  <a:pt x="3004" y="3291"/>
                  <a:pt x="3023" y="3322"/>
                  <a:pt x="3049" y="3329"/>
                </a:cubicBezTo>
                <a:cubicBezTo>
                  <a:pt x="3053" y="3330"/>
                  <a:pt x="3057" y="3331"/>
                  <a:pt x="3062" y="3331"/>
                </a:cubicBezTo>
                <a:cubicBezTo>
                  <a:pt x="3086" y="3331"/>
                  <a:pt x="3107" y="3314"/>
                  <a:pt x="3115" y="3292"/>
                </a:cubicBezTo>
                <a:cubicBezTo>
                  <a:pt x="3120" y="3277"/>
                  <a:pt x="3125" y="3262"/>
                  <a:pt x="3130" y="3248"/>
                </a:cubicBezTo>
                <a:cubicBezTo>
                  <a:pt x="3140" y="3220"/>
                  <a:pt x="3120" y="3189"/>
                  <a:pt x="3094" y="3183"/>
                </a:cubicBezTo>
                <a:cubicBezTo>
                  <a:pt x="3089" y="3181"/>
                  <a:pt x="3084" y="3181"/>
                  <a:pt x="3080" y="3181"/>
                </a:cubicBezTo>
                <a:close/>
                <a:moveTo>
                  <a:pt x="10497" y="3263"/>
                </a:moveTo>
                <a:cubicBezTo>
                  <a:pt x="10452" y="3263"/>
                  <a:pt x="10450" y="3335"/>
                  <a:pt x="10497" y="3335"/>
                </a:cubicBezTo>
                <a:lnTo>
                  <a:pt x="10513" y="3335"/>
                </a:lnTo>
                <a:cubicBezTo>
                  <a:pt x="10559" y="3335"/>
                  <a:pt x="10559" y="3263"/>
                  <a:pt x="10513" y="3263"/>
                </a:cubicBezTo>
                <a:close/>
                <a:moveTo>
                  <a:pt x="11894" y="3205"/>
                </a:moveTo>
                <a:cubicBezTo>
                  <a:pt x="11868" y="3205"/>
                  <a:pt x="11841" y="3222"/>
                  <a:pt x="11841" y="3257"/>
                </a:cubicBezTo>
                <a:lnTo>
                  <a:pt x="11841" y="3301"/>
                </a:lnTo>
                <a:cubicBezTo>
                  <a:pt x="11841" y="3335"/>
                  <a:pt x="11868" y="3353"/>
                  <a:pt x="11895" y="3353"/>
                </a:cubicBezTo>
                <a:cubicBezTo>
                  <a:pt x="11922" y="3353"/>
                  <a:pt x="11948" y="3336"/>
                  <a:pt x="11948" y="3301"/>
                </a:cubicBezTo>
                <a:lnTo>
                  <a:pt x="11948" y="3257"/>
                </a:lnTo>
                <a:cubicBezTo>
                  <a:pt x="11948" y="3222"/>
                  <a:pt x="11921" y="3205"/>
                  <a:pt x="11894" y="3205"/>
                </a:cubicBezTo>
                <a:close/>
                <a:moveTo>
                  <a:pt x="14240" y="3240"/>
                </a:moveTo>
                <a:cubicBezTo>
                  <a:pt x="14199" y="3240"/>
                  <a:pt x="14162" y="3293"/>
                  <a:pt x="14199" y="3330"/>
                </a:cubicBezTo>
                <a:lnTo>
                  <a:pt x="14215" y="3346"/>
                </a:lnTo>
                <a:cubicBezTo>
                  <a:pt x="14226" y="3357"/>
                  <a:pt x="14239" y="3362"/>
                  <a:pt x="14251" y="3362"/>
                </a:cubicBezTo>
                <a:cubicBezTo>
                  <a:pt x="14292" y="3362"/>
                  <a:pt x="14329" y="3309"/>
                  <a:pt x="14292" y="3272"/>
                </a:cubicBezTo>
                <a:lnTo>
                  <a:pt x="14276" y="3256"/>
                </a:lnTo>
                <a:cubicBezTo>
                  <a:pt x="14265" y="3245"/>
                  <a:pt x="14252" y="3240"/>
                  <a:pt x="14240" y="3240"/>
                </a:cubicBezTo>
                <a:close/>
                <a:moveTo>
                  <a:pt x="12257" y="3267"/>
                </a:moveTo>
                <a:cubicBezTo>
                  <a:pt x="12230" y="3267"/>
                  <a:pt x="12206" y="3302"/>
                  <a:pt x="12230" y="3327"/>
                </a:cubicBezTo>
                <a:cubicBezTo>
                  <a:pt x="12240" y="3338"/>
                  <a:pt x="12251" y="3347"/>
                  <a:pt x="12260" y="3358"/>
                </a:cubicBezTo>
                <a:cubicBezTo>
                  <a:pt x="12268" y="3365"/>
                  <a:pt x="12276" y="3368"/>
                  <a:pt x="12284" y="3368"/>
                </a:cubicBezTo>
                <a:cubicBezTo>
                  <a:pt x="12312" y="3368"/>
                  <a:pt x="12336" y="3333"/>
                  <a:pt x="12310" y="3308"/>
                </a:cubicBezTo>
                <a:cubicBezTo>
                  <a:pt x="12299" y="3298"/>
                  <a:pt x="12289" y="3288"/>
                  <a:pt x="12280" y="3278"/>
                </a:cubicBezTo>
                <a:cubicBezTo>
                  <a:pt x="12273" y="3270"/>
                  <a:pt x="12265" y="3267"/>
                  <a:pt x="12257" y="3267"/>
                </a:cubicBezTo>
                <a:close/>
                <a:moveTo>
                  <a:pt x="7628" y="3226"/>
                </a:moveTo>
                <a:cubicBezTo>
                  <a:pt x="7607" y="3226"/>
                  <a:pt x="7585" y="3243"/>
                  <a:pt x="7590" y="3270"/>
                </a:cubicBezTo>
                <a:lnTo>
                  <a:pt x="7606" y="3345"/>
                </a:lnTo>
                <a:cubicBezTo>
                  <a:pt x="7610" y="3363"/>
                  <a:pt x="7623" y="3370"/>
                  <a:pt x="7637" y="3370"/>
                </a:cubicBezTo>
                <a:cubicBezTo>
                  <a:pt x="7657" y="3370"/>
                  <a:pt x="7680" y="3353"/>
                  <a:pt x="7674" y="3326"/>
                </a:cubicBezTo>
                <a:lnTo>
                  <a:pt x="7658" y="3252"/>
                </a:lnTo>
                <a:cubicBezTo>
                  <a:pt x="7655" y="3234"/>
                  <a:pt x="7642" y="3226"/>
                  <a:pt x="7628" y="3226"/>
                </a:cubicBezTo>
                <a:close/>
                <a:moveTo>
                  <a:pt x="8168" y="3301"/>
                </a:moveTo>
                <a:cubicBezTo>
                  <a:pt x="8122" y="3301"/>
                  <a:pt x="8122" y="3372"/>
                  <a:pt x="8168" y="3372"/>
                </a:cubicBezTo>
                <a:cubicBezTo>
                  <a:pt x="8213" y="3372"/>
                  <a:pt x="8213" y="3301"/>
                  <a:pt x="8168" y="3301"/>
                </a:cubicBezTo>
                <a:close/>
                <a:moveTo>
                  <a:pt x="20746" y="3274"/>
                </a:moveTo>
                <a:cubicBezTo>
                  <a:pt x="20722" y="3274"/>
                  <a:pt x="20698" y="3300"/>
                  <a:pt x="20711" y="3327"/>
                </a:cubicBezTo>
                <a:cubicBezTo>
                  <a:pt x="20716" y="3338"/>
                  <a:pt x="20722" y="3347"/>
                  <a:pt x="20727" y="3358"/>
                </a:cubicBezTo>
                <a:cubicBezTo>
                  <a:pt x="20734" y="3370"/>
                  <a:pt x="20744" y="3376"/>
                  <a:pt x="20755" y="3376"/>
                </a:cubicBezTo>
                <a:cubicBezTo>
                  <a:pt x="20778" y="3376"/>
                  <a:pt x="20803" y="3350"/>
                  <a:pt x="20789" y="3322"/>
                </a:cubicBezTo>
                <a:cubicBezTo>
                  <a:pt x="20784" y="3311"/>
                  <a:pt x="20778" y="3303"/>
                  <a:pt x="20773" y="3293"/>
                </a:cubicBezTo>
                <a:cubicBezTo>
                  <a:pt x="20766" y="3280"/>
                  <a:pt x="20756" y="3274"/>
                  <a:pt x="20746" y="3274"/>
                </a:cubicBezTo>
                <a:close/>
                <a:moveTo>
                  <a:pt x="5619" y="3310"/>
                </a:moveTo>
                <a:cubicBezTo>
                  <a:pt x="5572" y="3310"/>
                  <a:pt x="5572" y="3382"/>
                  <a:pt x="5619" y="3382"/>
                </a:cubicBezTo>
                <a:cubicBezTo>
                  <a:pt x="5665" y="3382"/>
                  <a:pt x="5665" y="3310"/>
                  <a:pt x="5619" y="3310"/>
                </a:cubicBezTo>
                <a:close/>
                <a:moveTo>
                  <a:pt x="4116" y="3291"/>
                </a:moveTo>
                <a:cubicBezTo>
                  <a:pt x="4089" y="3291"/>
                  <a:pt x="4065" y="3327"/>
                  <a:pt x="4090" y="3351"/>
                </a:cubicBezTo>
                <a:lnTo>
                  <a:pt x="4120" y="3382"/>
                </a:lnTo>
                <a:cubicBezTo>
                  <a:pt x="4128" y="3389"/>
                  <a:pt x="4136" y="3393"/>
                  <a:pt x="4144" y="3393"/>
                </a:cubicBezTo>
                <a:cubicBezTo>
                  <a:pt x="4171" y="3393"/>
                  <a:pt x="4196" y="3356"/>
                  <a:pt x="4170" y="3331"/>
                </a:cubicBezTo>
                <a:lnTo>
                  <a:pt x="4140" y="3301"/>
                </a:lnTo>
                <a:cubicBezTo>
                  <a:pt x="4133" y="3294"/>
                  <a:pt x="4124" y="3291"/>
                  <a:pt x="4116" y="3291"/>
                </a:cubicBezTo>
                <a:close/>
                <a:moveTo>
                  <a:pt x="2405" y="3271"/>
                </a:moveTo>
                <a:cubicBezTo>
                  <a:pt x="2377" y="3271"/>
                  <a:pt x="2353" y="3307"/>
                  <a:pt x="2378" y="3331"/>
                </a:cubicBezTo>
                <a:cubicBezTo>
                  <a:pt x="2398" y="3351"/>
                  <a:pt x="2418" y="3372"/>
                  <a:pt x="2439" y="3392"/>
                </a:cubicBezTo>
                <a:cubicBezTo>
                  <a:pt x="2446" y="3399"/>
                  <a:pt x="2455" y="3402"/>
                  <a:pt x="2462" y="3402"/>
                </a:cubicBezTo>
                <a:cubicBezTo>
                  <a:pt x="2490" y="3402"/>
                  <a:pt x="2513" y="3366"/>
                  <a:pt x="2488" y="3342"/>
                </a:cubicBezTo>
                <a:cubicBezTo>
                  <a:pt x="2467" y="3322"/>
                  <a:pt x="2449" y="3301"/>
                  <a:pt x="2429" y="3282"/>
                </a:cubicBezTo>
                <a:cubicBezTo>
                  <a:pt x="2421" y="3274"/>
                  <a:pt x="2413" y="3271"/>
                  <a:pt x="2405" y="3271"/>
                </a:cubicBezTo>
                <a:close/>
                <a:moveTo>
                  <a:pt x="4807" y="3304"/>
                </a:moveTo>
                <a:cubicBezTo>
                  <a:pt x="4738" y="3304"/>
                  <a:pt x="4738" y="3411"/>
                  <a:pt x="4807" y="3411"/>
                </a:cubicBezTo>
                <a:cubicBezTo>
                  <a:pt x="4807" y="3411"/>
                  <a:pt x="4808" y="3411"/>
                  <a:pt x="4809" y="3411"/>
                </a:cubicBezTo>
                <a:cubicBezTo>
                  <a:pt x="4875" y="3411"/>
                  <a:pt x="4875" y="3305"/>
                  <a:pt x="4807" y="3304"/>
                </a:cubicBezTo>
                <a:close/>
                <a:moveTo>
                  <a:pt x="9310" y="3350"/>
                </a:moveTo>
                <a:cubicBezTo>
                  <a:pt x="9264" y="3350"/>
                  <a:pt x="9264" y="3420"/>
                  <a:pt x="9310" y="3420"/>
                </a:cubicBezTo>
                <a:cubicBezTo>
                  <a:pt x="9355" y="3420"/>
                  <a:pt x="9355" y="3350"/>
                  <a:pt x="9310" y="3350"/>
                </a:cubicBezTo>
                <a:close/>
                <a:moveTo>
                  <a:pt x="20097" y="3255"/>
                </a:moveTo>
                <a:cubicBezTo>
                  <a:pt x="20056" y="3255"/>
                  <a:pt x="20019" y="3309"/>
                  <a:pt x="20057" y="3346"/>
                </a:cubicBezTo>
                <a:cubicBezTo>
                  <a:pt x="20082" y="3370"/>
                  <a:pt x="20107" y="3395"/>
                  <a:pt x="20132" y="3421"/>
                </a:cubicBezTo>
                <a:cubicBezTo>
                  <a:pt x="20143" y="3433"/>
                  <a:pt x="20155" y="3437"/>
                  <a:pt x="20168" y="3437"/>
                </a:cubicBezTo>
                <a:cubicBezTo>
                  <a:pt x="20208" y="3437"/>
                  <a:pt x="20244" y="3384"/>
                  <a:pt x="20207" y="3347"/>
                </a:cubicBezTo>
                <a:cubicBezTo>
                  <a:pt x="20182" y="3322"/>
                  <a:pt x="20158" y="3298"/>
                  <a:pt x="20133" y="3272"/>
                </a:cubicBezTo>
                <a:cubicBezTo>
                  <a:pt x="20122" y="3260"/>
                  <a:pt x="20109" y="3255"/>
                  <a:pt x="20097" y="3255"/>
                </a:cubicBezTo>
                <a:close/>
                <a:moveTo>
                  <a:pt x="408" y="3344"/>
                </a:moveTo>
                <a:cubicBezTo>
                  <a:pt x="394" y="3344"/>
                  <a:pt x="380" y="3351"/>
                  <a:pt x="374" y="3368"/>
                </a:cubicBezTo>
                <a:cubicBezTo>
                  <a:pt x="369" y="3384"/>
                  <a:pt x="364" y="3398"/>
                  <a:pt x="359" y="3413"/>
                </a:cubicBezTo>
                <a:cubicBezTo>
                  <a:pt x="350" y="3439"/>
                  <a:pt x="371" y="3457"/>
                  <a:pt x="393" y="3457"/>
                </a:cubicBezTo>
                <a:cubicBezTo>
                  <a:pt x="407" y="3457"/>
                  <a:pt x="421" y="3449"/>
                  <a:pt x="427" y="3432"/>
                </a:cubicBezTo>
                <a:cubicBezTo>
                  <a:pt x="432" y="3416"/>
                  <a:pt x="437" y="3403"/>
                  <a:pt x="442" y="3388"/>
                </a:cubicBezTo>
                <a:cubicBezTo>
                  <a:pt x="451" y="3361"/>
                  <a:pt x="429" y="3344"/>
                  <a:pt x="408" y="3344"/>
                </a:cubicBezTo>
                <a:close/>
                <a:moveTo>
                  <a:pt x="17183" y="3307"/>
                </a:moveTo>
                <a:cubicBezTo>
                  <a:pt x="17142" y="3307"/>
                  <a:pt x="17106" y="3360"/>
                  <a:pt x="17143" y="3398"/>
                </a:cubicBezTo>
                <a:lnTo>
                  <a:pt x="17188" y="3442"/>
                </a:lnTo>
                <a:cubicBezTo>
                  <a:pt x="17199" y="3453"/>
                  <a:pt x="17212" y="3458"/>
                  <a:pt x="17224" y="3458"/>
                </a:cubicBezTo>
                <a:cubicBezTo>
                  <a:pt x="17264" y="3458"/>
                  <a:pt x="17301" y="3405"/>
                  <a:pt x="17264" y="3368"/>
                </a:cubicBezTo>
                <a:lnTo>
                  <a:pt x="17220" y="3324"/>
                </a:lnTo>
                <a:cubicBezTo>
                  <a:pt x="17208" y="3312"/>
                  <a:pt x="17195" y="3307"/>
                  <a:pt x="17183" y="3307"/>
                </a:cubicBezTo>
                <a:close/>
                <a:moveTo>
                  <a:pt x="15245" y="3363"/>
                </a:moveTo>
                <a:cubicBezTo>
                  <a:pt x="15175" y="3363"/>
                  <a:pt x="15175" y="3471"/>
                  <a:pt x="15245" y="3471"/>
                </a:cubicBezTo>
                <a:cubicBezTo>
                  <a:pt x="15313" y="3471"/>
                  <a:pt x="15313" y="3363"/>
                  <a:pt x="15245" y="3363"/>
                </a:cubicBezTo>
                <a:close/>
                <a:moveTo>
                  <a:pt x="1803" y="3344"/>
                </a:moveTo>
                <a:cubicBezTo>
                  <a:pt x="1763" y="3344"/>
                  <a:pt x="1727" y="3398"/>
                  <a:pt x="1763" y="3435"/>
                </a:cubicBezTo>
                <a:cubicBezTo>
                  <a:pt x="1773" y="3445"/>
                  <a:pt x="1783" y="3455"/>
                  <a:pt x="1792" y="3465"/>
                </a:cubicBezTo>
                <a:cubicBezTo>
                  <a:pt x="1802" y="3477"/>
                  <a:pt x="1815" y="3481"/>
                  <a:pt x="1827" y="3481"/>
                </a:cubicBezTo>
                <a:cubicBezTo>
                  <a:pt x="1867" y="3481"/>
                  <a:pt x="1904" y="3428"/>
                  <a:pt x="1868" y="3390"/>
                </a:cubicBezTo>
                <a:cubicBezTo>
                  <a:pt x="1858" y="3380"/>
                  <a:pt x="1848" y="3369"/>
                  <a:pt x="1839" y="3361"/>
                </a:cubicBezTo>
                <a:cubicBezTo>
                  <a:pt x="1828" y="3349"/>
                  <a:pt x="1816" y="3344"/>
                  <a:pt x="1803" y="3344"/>
                </a:cubicBezTo>
                <a:close/>
                <a:moveTo>
                  <a:pt x="5170" y="3352"/>
                </a:moveTo>
                <a:cubicBezTo>
                  <a:pt x="5146" y="3352"/>
                  <a:pt x="5126" y="3368"/>
                  <a:pt x="5118" y="3390"/>
                </a:cubicBezTo>
                <a:cubicBezTo>
                  <a:pt x="5113" y="3405"/>
                  <a:pt x="5107" y="3420"/>
                  <a:pt x="5102" y="3435"/>
                </a:cubicBezTo>
                <a:cubicBezTo>
                  <a:pt x="5092" y="3462"/>
                  <a:pt x="5113" y="3494"/>
                  <a:pt x="5139" y="3500"/>
                </a:cubicBezTo>
                <a:cubicBezTo>
                  <a:pt x="5144" y="3501"/>
                  <a:pt x="5148" y="3502"/>
                  <a:pt x="5153" y="3502"/>
                </a:cubicBezTo>
                <a:cubicBezTo>
                  <a:pt x="5177" y="3502"/>
                  <a:pt x="5197" y="3485"/>
                  <a:pt x="5205" y="3463"/>
                </a:cubicBezTo>
                <a:cubicBezTo>
                  <a:pt x="5210" y="3449"/>
                  <a:pt x="5215" y="3434"/>
                  <a:pt x="5220" y="3419"/>
                </a:cubicBezTo>
                <a:cubicBezTo>
                  <a:pt x="5231" y="3392"/>
                  <a:pt x="5210" y="3361"/>
                  <a:pt x="5184" y="3353"/>
                </a:cubicBezTo>
                <a:cubicBezTo>
                  <a:pt x="5179" y="3352"/>
                  <a:pt x="5175" y="3352"/>
                  <a:pt x="5170" y="3352"/>
                </a:cubicBezTo>
                <a:close/>
                <a:moveTo>
                  <a:pt x="8571" y="3378"/>
                </a:moveTo>
                <a:cubicBezTo>
                  <a:pt x="8558" y="3378"/>
                  <a:pt x="8545" y="3386"/>
                  <a:pt x="8541" y="3404"/>
                </a:cubicBezTo>
                <a:lnTo>
                  <a:pt x="8526" y="3478"/>
                </a:lnTo>
                <a:cubicBezTo>
                  <a:pt x="8520" y="3506"/>
                  <a:pt x="8542" y="3523"/>
                  <a:pt x="8563" y="3523"/>
                </a:cubicBezTo>
                <a:cubicBezTo>
                  <a:pt x="8577" y="3523"/>
                  <a:pt x="8590" y="3515"/>
                  <a:pt x="8594" y="3498"/>
                </a:cubicBezTo>
                <a:lnTo>
                  <a:pt x="8609" y="3424"/>
                </a:lnTo>
                <a:cubicBezTo>
                  <a:pt x="8614" y="3396"/>
                  <a:pt x="8592" y="3378"/>
                  <a:pt x="8571" y="3378"/>
                </a:cubicBezTo>
                <a:close/>
                <a:moveTo>
                  <a:pt x="17691" y="3432"/>
                </a:moveTo>
                <a:cubicBezTo>
                  <a:pt x="17673" y="3432"/>
                  <a:pt x="17655" y="3443"/>
                  <a:pt x="17655" y="3467"/>
                </a:cubicBezTo>
                <a:lnTo>
                  <a:pt x="17655" y="3497"/>
                </a:lnTo>
                <a:cubicBezTo>
                  <a:pt x="17655" y="3519"/>
                  <a:pt x="17673" y="3531"/>
                  <a:pt x="17691" y="3531"/>
                </a:cubicBezTo>
                <a:cubicBezTo>
                  <a:pt x="17708" y="3531"/>
                  <a:pt x="17726" y="3519"/>
                  <a:pt x="17726" y="3497"/>
                </a:cubicBezTo>
                <a:lnTo>
                  <a:pt x="17726" y="3467"/>
                </a:lnTo>
                <a:cubicBezTo>
                  <a:pt x="17726" y="3443"/>
                  <a:pt x="17708" y="3432"/>
                  <a:pt x="17691" y="3432"/>
                </a:cubicBezTo>
                <a:close/>
                <a:moveTo>
                  <a:pt x="1233" y="3415"/>
                </a:moveTo>
                <a:cubicBezTo>
                  <a:pt x="1213" y="3415"/>
                  <a:pt x="1195" y="3425"/>
                  <a:pt x="1184" y="3441"/>
                </a:cubicBezTo>
                <a:cubicBezTo>
                  <a:pt x="1174" y="3457"/>
                  <a:pt x="1165" y="3472"/>
                  <a:pt x="1155" y="3486"/>
                </a:cubicBezTo>
                <a:cubicBezTo>
                  <a:pt x="1139" y="3509"/>
                  <a:pt x="1149" y="3545"/>
                  <a:pt x="1174" y="3560"/>
                </a:cubicBezTo>
                <a:cubicBezTo>
                  <a:pt x="1182" y="3565"/>
                  <a:pt x="1191" y="3567"/>
                  <a:pt x="1200" y="3567"/>
                </a:cubicBezTo>
                <a:cubicBezTo>
                  <a:pt x="1218" y="3567"/>
                  <a:pt x="1236" y="3557"/>
                  <a:pt x="1247" y="3540"/>
                </a:cubicBezTo>
                <a:cubicBezTo>
                  <a:pt x="1257" y="3524"/>
                  <a:pt x="1267" y="3509"/>
                  <a:pt x="1277" y="3495"/>
                </a:cubicBezTo>
                <a:cubicBezTo>
                  <a:pt x="1293" y="3472"/>
                  <a:pt x="1283" y="3436"/>
                  <a:pt x="1257" y="3421"/>
                </a:cubicBezTo>
                <a:cubicBezTo>
                  <a:pt x="1249" y="3417"/>
                  <a:pt x="1241" y="3415"/>
                  <a:pt x="1233" y="3415"/>
                </a:cubicBezTo>
                <a:close/>
                <a:moveTo>
                  <a:pt x="24726" y="3463"/>
                </a:moveTo>
                <a:cubicBezTo>
                  <a:pt x="24655" y="3463"/>
                  <a:pt x="24655" y="3571"/>
                  <a:pt x="24726" y="3571"/>
                </a:cubicBezTo>
                <a:cubicBezTo>
                  <a:pt x="24795" y="3571"/>
                  <a:pt x="24795" y="3463"/>
                  <a:pt x="24726" y="3463"/>
                </a:cubicBezTo>
                <a:close/>
                <a:moveTo>
                  <a:pt x="22304" y="3504"/>
                </a:moveTo>
                <a:cubicBezTo>
                  <a:pt x="22259" y="3504"/>
                  <a:pt x="22259" y="3575"/>
                  <a:pt x="22304" y="3575"/>
                </a:cubicBezTo>
                <a:cubicBezTo>
                  <a:pt x="22350" y="3575"/>
                  <a:pt x="22350" y="3504"/>
                  <a:pt x="22304" y="3504"/>
                </a:cubicBezTo>
                <a:close/>
                <a:moveTo>
                  <a:pt x="16262" y="3513"/>
                </a:moveTo>
                <a:cubicBezTo>
                  <a:pt x="16228" y="3513"/>
                  <a:pt x="16216" y="3572"/>
                  <a:pt x="16254" y="3584"/>
                </a:cubicBezTo>
                <a:cubicBezTo>
                  <a:pt x="16268" y="3589"/>
                  <a:pt x="16284" y="3594"/>
                  <a:pt x="16299" y="3602"/>
                </a:cubicBezTo>
                <a:cubicBezTo>
                  <a:pt x="16303" y="3603"/>
                  <a:pt x="16307" y="3604"/>
                  <a:pt x="16311" y="3604"/>
                </a:cubicBezTo>
                <a:cubicBezTo>
                  <a:pt x="16346" y="3604"/>
                  <a:pt x="16357" y="3546"/>
                  <a:pt x="16319" y="3534"/>
                </a:cubicBezTo>
                <a:cubicBezTo>
                  <a:pt x="16304" y="3528"/>
                  <a:pt x="16288" y="3523"/>
                  <a:pt x="16274" y="3516"/>
                </a:cubicBezTo>
                <a:cubicBezTo>
                  <a:pt x="16269" y="3514"/>
                  <a:pt x="16265" y="3513"/>
                  <a:pt x="16262" y="3513"/>
                </a:cubicBezTo>
                <a:close/>
                <a:moveTo>
                  <a:pt x="6128" y="3522"/>
                </a:moveTo>
                <a:cubicBezTo>
                  <a:pt x="6110" y="3522"/>
                  <a:pt x="6092" y="3534"/>
                  <a:pt x="6092" y="3557"/>
                </a:cubicBezTo>
                <a:lnTo>
                  <a:pt x="6092" y="3572"/>
                </a:lnTo>
                <a:cubicBezTo>
                  <a:pt x="6092" y="3595"/>
                  <a:pt x="6110" y="3607"/>
                  <a:pt x="6128" y="3607"/>
                </a:cubicBezTo>
                <a:cubicBezTo>
                  <a:pt x="6145" y="3607"/>
                  <a:pt x="6163" y="3595"/>
                  <a:pt x="6163" y="3572"/>
                </a:cubicBezTo>
                <a:lnTo>
                  <a:pt x="6163" y="3557"/>
                </a:lnTo>
                <a:cubicBezTo>
                  <a:pt x="6163" y="3534"/>
                  <a:pt x="6145" y="3522"/>
                  <a:pt x="6128" y="3522"/>
                </a:cubicBezTo>
                <a:close/>
                <a:moveTo>
                  <a:pt x="15948" y="3562"/>
                </a:moveTo>
                <a:cubicBezTo>
                  <a:pt x="15902" y="3562"/>
                  <a:pt x="15902" y="3632"/>
                  <a:pt x="15948" y="3632"/>
                </a:cubicBezTo>
                <a:lnTo>
                  <a:pt x="15964" y="3632"/>
                </a:lnTo>
                <a:cubicBezTo>
                  <a:pt x="15964" y="3632"/>
                  <a:pt x="15964" y="3632"/>
                  <a:pt x="15965" y="3632"/>
                </a:cubicBezTo>
                <a:cubicBezTo>
                  <a:pt x="16010" y="3632"/>
                  <a:pt x="16009" y="3562"/>
                  <a:pt x="15964" y="3562"/>
                </a:cubicBezTo>
                <a:close/>
                <a:moveTo>
                  <a:pt x="15149" y="3500"/>
                </a:moveTo>
                <a:cubicBezTo>
                  <a:pt x="15140" y="3500"/>
                  <a:pt x="15132" y="3503"/>
                  <a:pt x="15127" y="3511"/>
                </a:cubicBezTo>
                <a:cubicBezTo>
                  <a:pt x="15107" y="3536"/>
                  <a:pt x="15086" y="3561"/>
                  <a:pt x="15066" y="3586"/>
                </a:cubicBezTo>
                <a:cubicBezTo>
                  <a:pt x="15054" y="3602"/>
                  <a:pt x="15052" y="3620"/>
                  <a:pt x="15066" y="3635"/>
                </a:cubicBezTo>
                <a:cubicBezTo>
                  <a:pt x="15072" y="3641"/>
                  <a:pt x="15083" y="3645"/>
                  <a:pt x="15093" y="3645"/>
                </a:cubicBezTo>
                <a:cubicBezTo>
                  <a:pt x="15102" y="3645"/>
                  <a:pt x="15111" y="3642"/>
                  <a:pt x="15116" y="3635"/>
                </a:cubicBezTo>
                <a:cubicBezTo>
                  <a:pt x="15136" y="3610"/>
                  <a:pt x="15157" y="3586"/>
                  <a:pt x="15177" y="3561"/>
                </a:cubicBezTo>
                <a:cubicBezTo>
                  <a:pt x="15188" y="3545"/>
                  <a:pt x="15190" y="3525"/>
                  <a:pt x="15177" y="3511"/>
                </a:cubicBezTo>
                <a:cubicBezTo>
                  <a:pt x="15170" y="3504"/>
                  <a:pt x="15159" y="3500"/>
                  <a:pt x="15149" y="3500"/>
                </a:cubicBezTo>
                <a:close/>
                <a:moveTo>
                  <a:pt x="19657" y="3603"/>
                </a:moveTo>
                <a:cubicBezTo>
                  <a:pt x="19613" y="3603"/>
                  <a:pt x="19614" y="3673"/>
                  <a:pt x="19658" y="3673"/>
                </a:cubicBezTo>
                <a:cubicBezTo>
                  <a:pt x="19705" y="3673"/>
                  <a:pt x="19705" y="3603"/>
                  <a:pt x="19658" y="3603"/>
                </a:cubicBezTo>
                <a:cubicBezTo>
                  <a:pt x="19658" y="3603"/>
                  <a:pt x="19658" y="3603"/>
                  <a:pt x="19657" y="3603"/>
                </a:cubicBezTo>
                <a:close/>
                <a:moveTo>
                  <a:pt x="4055" y="3592"/>
                </a:moveTo>
                <a:cubicBezTo>
                  <a:pt x="4037" y="3592"/>
                  <a:pt x="4020" y="3603"/>
                  <a:pt x="4020" y="3626"/>
                </a:cubicBezTo>
                <a:lnTo>
                  <a:pt x="4020" y="3641"/>
                </a:lnTo>
                <a:cubicBezTo>
                  <a:pt x="4020" y="3664"/>
                  <a:pt x="4037" y="3676"/>
                  <a:pt x="4055" y="3676"/>
                </a:cubicBezTo>
                <a:cubicBezTo>
                  <a:pt x="4073" y="3676"/>
                  <a:pt x="4090" y="3664"/>
                  <a:pt x="4090" y="3641"/>
                </a:cubicBezTo>
                <a:lnTo>
                  <a:pt x="4090" y="3626"/>
                </a:lnTo>
                <a:cubicBezTo>
                  <a:pt x="4090" y="3603"/>
                  <a:pt x="4073" y="3592"/>
                  <a:pt x="4055" y="3592"/>
                </a:cubicBezTo>
                <a:close/>
                <a:moveTo>
                  <a:pt x="21734" y="3594"/>
                </a:moveTo>
                <a:cubicBezTo>
                  <a:pt x="21724" y="3594"/>
                  <a:pt x="21715" y="3597"/>
                  <a:pt x="21708" y="3604"/>
                </a:cubicBezTo>
                <a:cubicBezTo>
                  <a:pt x="21702" y="3608"/>
                  <a:pt x="21696" y="3609"/>
                  <a:pt x="21689" y="3609"/>
                </a:cubicBezTo>
                <a:cubicBezTo>
                  <a:pt x="21687" y="3609"/>
                  <a:pt x="21684" y="3609"/>
                  <a:pt x="21681" y="3609"/>
                </a:cubicBezTo>
                <a:cubicBezTo>
                  <a:pt x="21678" y="3608"/>
                  <a:pt x="21675" y="3608"/>
                  <a:pt x="21672" y="3608"/>
                </a:cubicBezTo>
                <a:cubicBezTo>
                  <a:pt x="21635" y="3608"/>
                  <a:pt x="21621" y="3668"/>
                  <a:pt x="21662" y="3677"/>
                </a:cubicBezTo>
                <a:cubicBezTo>
                  <a:pt x="21672" y="3680"/>
                  <a:pt x="21681" y="3681"/>
                  <a:pt x="21689" y="3681"/>
                </a:cubicBezTo>
                <a:cubicBezTo>
                  <a:pt x="21714" y="3681"/>
                  <a:pt x="21737" y="3671"/>
                  <a:pt x="21757" y="3654"/>
                </a:cubicBezTo>
                <a:cubicBezTo>
                  <a:pt x="21772" y="3641"/>
                  <a:pt x="21769" y="3615"/>
                  <a:pt x="21758" y="3604"/>
                </a:cubicBezTo>
                <a:cubicBezTo>
                  <a:pt x="21751" y="3597"/>
                  <a:pt x="21742" y="3594"/>
                  <a:pt x="21734" y="3594"/>
                </a:cubicBezTo>
                <a:close/>
                <a:moveTo>
                  <a:pt x="22992" y="3567"/>
                </a:moveTo>
                <a:cubicBezTo>
                  <a:pt x="22984" y="3567"/>
                  <a:pt x="22976" y="3570"/>
                  <a:pt x="22969" y="3578"/>
                </a:cubicBezTo>
                <a:lnTo>
                  <a:pt x="22925" y="3623"/>
                </a:lnTo>
                <a:cubicBezTo>
                  <a:pt x="22900" y="3647"/>
                  <a:pt x="22923" y="3682"/>
                  <a:pt x="22950" y="3682"/>
                </a:cubicBezTo>
                <a:cubicBezTo>
                  <a:pt x="22958" y="3682"/>
                  <a:pt x="22967" y="3679"/>
                  <a:pt x="22974" y="3672"/>
                </a:cubicBezTo>
                <a:lnTo>
                  <a:pt x="23019" y="3628"/>
                </a:lnTo>
                <a:cubicBezTo>
                  <a:pt x="23044" y="3602"/>
                  <a:pt x="23019" y="3567"/>
                  <a:pt x="22992" y="3567"/>
                </a:cubicBezTo>
                <a:close/>
                <a:moveTo>
                  <a:pt x="23623" y="3597"/>
                </a:moveTo>
                <a:cubicBezTo>
                  <a:pt x="23553" y="3597"/>
                  <a:pt x="23553" y="3704"/>
                  <a:pt x="23623" y="3704"/>
                </a:cubicBezTo>
                <a:cubicBezTo>
                  <a:pt x="23692" y="3703"/>
                  <a:pt x="23692" y="3597"/>
                  <a:pt x="23623" y="3597"/>
                </a:cubicBezTo>
                <a:close/>
                <a:moveTo>
                  <a:pt x="6457" y="3586"/>
                </a:moveTo>
                <a:cubicBezTo>
                  <a:pt x="6447" y="3586"/>
                  <a:pt x="6437" y="3592"/>
                  <a:pt x="6430" y="3605"/>
                </a:cubicBezTo>
                <a:cubicBezTo>
                  <a:pt x="6420" y="3625"/>
                  <a:pt x="6411" y="3646"/>
                  <a:pt x="6400" y="3666"/>
                </a:cubicBezTo>
                <a:cubicBezTo>
                  <a:pt x="6386" y="3694"/>
                  <a:pt x="6410" y="3720"/>
                  <a:pt x="6434" y="3720"/>
                </a:cubicBezTo>
                <a:cubicBezTo>
                  <a:pt x="6445" y="3720"/>
                  <a:pt x="6455" y="3714"/>
                  <a:pt x="6462" y="3701"/>
                </a:cubicBezTo>
                <a:cubicBezTo>
                  <a:pt x="6472" y="3681"/>
                  <a:pt x="6482" y="3660"/>
                  <a:pt x="6492" y="3640"/>
                </a:cubicBezTo>
                <a:cubicBezTo>
                  <a:pt x="6505" y="3612"/>
                  <a:pt x="6481" y="3586"/>
                  <a:pt x="6457" y="3586"/>
                </a:cubicBezTo>
                <a:close/>
                <a:moveTo>
                  <a:pt x="11894" y="3581"/>
                </a:moveTo>
                <a:cubicBezTo>
                  <a:pt x="11871" y="3581"/>
                  <a:pt x="11850" y="3597"/>
                  <a:pt x="11842" y="3619"/>
                </a:cubicBezTo>
                <a:cubicBezTo>
                  <a:pt x="11837" y="3635"/>
                  <a:pt x="11832" y="3650"/>
                  <a:pt x="11827" y="3664"/>
                </a:cubicBezTo>
                <a:cubicBezTo>
                  <a:pt x="11817" y="3691"/>
                  <a:pt x="11837" y="3722"/>
                  <a:pt x="11863" y="3729"/>
                </a:cubicBezTo>
                <a:cubicBezTo>
                  <a:pt x="11868" y="3731"/>
                  <a:pt x="11873" y="3731"/>
                  <a:pt x="11877" y="3731"/>
                </a:cubicBezTo>
                <a:cubicBezTo>
                  <a:pt x="11900" y="3731"/>
                  <a:pt x="11921" y="3715"/>
                  <a:pt x="11929" y="3693"/>
                </a:cubicBezTo>
                <a:cubicBezTo>
                  <a:pt x="11934" y="3677"/>
                  <a:pt x="11940" y="3662"/>
                  <a:pt x="11944" y="3649"/>
                </a:cubicBezTo>
                <a:cubicBezTo>
                  <a:pt x="11953" y="3620"/>
                  <a:pt x="11933" y="3589"/>
                  <a:pt x="11907" y="3583"/>
                </a:cubicBezTo>
                <a:cubicBezTo>
                  <a:pt x="11903" y="3582"/>
                  <a:pt x="11899" y="3581"/>
                  <a:pt x="11894" y="3581"/>
                </a:cubicBezTo>
                <a:close/>
                <a:moveTo>
                  <a:pt x="23940" y="3629"/>
                </a:moveTo>
                <a:cubicBezTo>
                  <a:pt x="23870" y="3629"/>
                  <a:pt x="23870" y="3736"/>
                  <a:pt x="23940" y="3736"/>
                </a:cubicBezTo>
                <a:lnTo>
                  <a:pt x="23984" y="3736"/>
                </a:lnTo>
                <a:cubicBezTo>
                  <a:pt x="24052" y="3735"/>
                  <a:pt x="24053" y="3629"/>
                  <a:pt x="23984" y="3629"/>
                </a:cubicBezTo>
                <a:close/>
                <a:moveTo>
                  <a:pt x="18850" y="3628"/>
                </a:moveTo>
                <a:cubicBezTo>
                  <a:pt x="18832" y="3628"/>
                  <a:pt x="18813" y="3638"/>
                  <a:pt x="18804" y="3655"/>
                </a:cubicBezTo>
                <a:cubicBezTo>
                  <a:pt x="18798" y="3666"/>
                  <a:pt x="18793" y="3675"/>
                  <a:pt x="18788" y="3685"/>
                </a:cubicBezTo>
                <a:cubicBezTo>
                  <a:pt x="18775" y="3712"/>
                  <a:pt x="18782" y="3743"/>
                  <a:pt x="18808" y="3759"/>
                </a:cubicBezTo>
                <a:cubicBezTo>
                  <a:pt x="18815" y="3763"/>
                  <a:pt x="18824" y="3765"/>
                  <a:pt x="18834" y="3765"/>
                </a:cubicBezTo>
                <a:cubicBezTo>
                  <a:pt x="18853" y="3765"/>
                  <a:pt x="18872" y="3756"/>
                  <a:pt x="18881" y="3739"/>
                </a:cubicBezTo>
                <a:cubicBezTo>
                  <a:pt x="18886" y="3728"/>
                  <a:pt x="18892" y="3719"/>
                  <a:pt x="18897" y="3708"/>
                </a:cubicBezTo>
                <a:cubicBezTo>
                  <a:pt x="18908" y="3682"/>
                  <a:pt x="18902" y="3651"/>
                  <a:pt x="18877" y="3635"/>
                </a:cubicBezTo>
                <a:cubicBezTo>
                  <a:pt x="18869" y="3630"/>
                  <a:pt x="18860" y="3628"/>
                  <a:pt x="18850" y="3628"/>
                </a:cubicBezTo>
                <a:close/>
                <a:moveTo>
                  <a:pt x="14433" y="3710"/>
                </a:moveTo>
                <a:cubicBezTo>
                  <a:pt x="14387" y="3710"/>
                  <a:pt x="14387" y="3781"/>
                  <a:pt x="14433" y="3781"/>
                </a:cubicBezTo>
                <a:cubicBezTo>
                  <a:pt x="14478" y="3781"/>
                  <a:pt x="14478" y="3710"/>
                  <a:pt x="14433" y="3710"/>
                </a:cubicBezTo>
                <a:close/>
                <a:moveTo>
                  <a:pt x="12930" y="3690"/>
                </a:moveTo>
                <a:cubicBezTo>
                  <a:pt x="12903" y="3690"/>
                  <a:pt x="12880" y="3726"/>
                  <a:pt x="12905" y="3750"/>
                </a:cubicBezTo>
                <a:lnTo>
                  <a:pt x="12935" y="3781"/>
                </a:lnTo>
                <a:cubicBezTo>
                  <a:pt x="12942" y="3788"/>
                  <a:pt x="12950" y="3791"/>
                  <a:pt x="12958" y="3791"/>
                </a:cubicBezTo>
                <a:cubicBezTo>
                  <a:pt x="12985" y="3791"/>
                  <a:pt x="13009" y="3755"/>
                  <a:pt x="12984" y="3730"/>
                </a:cubicBezTo>
                <a:cubicBezTo>
                  <a:pt x="12974" y="3720"/>
                  <a:pt x="12963" y="3712"/>
                  <a:pt x="12954" y="3701"/>
                </a:cubicBezTo>
                <a:cubicBezTo>
                  <a:pt x="12946" y="3693"/>
                  <a:pt x="12938" y="3690"/>
                  <a:pt x="12930" y="3690"/>
                </a:cubicBezTo>
                <a:close/>
                <a:moveTo>
                  <a:pt x="234" y="3699"/>
                </a:moveTo>
                <a:cubicBezTo>
                  <a:pt x="224" y="3699"/>
                  <a:pt x="213" y="3705"/>
                  <a:pt x="207" y="3718"/>
                </a:cubicBezTo>
                <a:cubicBezTo>
                  <a:pt x="201" y="3728"/>
                  <a:pt x="196" y="3738"/>
                  <a:pt x="191" y="3748"/>
                </a:cubicBezTo>
                <a:cubicBezTo>
                  <a:pt x="177" y="3776"/>
                  <a:pt x="202" y="3801"/>
                  <a:pt x="225" y="3801"/>
                </a:cubicBezTo>
                <a:cubicBezTo>
                  <a:pt x="236" y="3801"/>
                  <a:pt x="246" y="3796"/>
                  <a:pt x="252" y="3783"/>
                </a:cubicBezTo>
                <a:cubicBezTo>
                  <a:pt x="257" y="3772"/>
                  <a:pt x="262" y="3764"/>
                  <a:pt x="267" y="3754"/>
                </a:cubicBezTo>
                <a:cubicBezTo>
                  <a:pt x="282" y="3725"/>
                  <a:pt x="258" y="3699"/>
                  <a:pt x="234" y="3699"/>
                </a:cubicBezTo>
                <a:close/>
                <a:moveTo>
                  <a:pt x="11219" y="3671"/>
                </a:moveTo>
                <a:cubicBezTo>
                  <a:pt x="11191" y="3671"/>
                  <a:pt x="11168" y="3706"/>
                  <a:pt x="11193" y="3730"/>
                </a:cubicBezTo>
                <a:cubicBezTo>
                  <a:pt x="11213" y="3750"/>
                  <a:pt x="11233" y="3771"/>
                  <a:pt x="11254" y="3791"/>
                </a:cubicBezTo>
                <a:cubicBezTo>
                  <a:pt x="11261" y="3799"/>
                  <a:pt x="11269" y="3802"/>
                  <a:pt x="11277" y="3802"/>
                </a:cubicBezTo>
                <a:cubicBezTo>
                  <a:pt x="11304" y="3802"/>
                  <a:pt x="11328" y="3765"/>
                  <a:pt x="11303" y="3741"/>
                </a:cubicBezTo>
                <a:lnTo>
                  <a:pt x="11243" y="3681"/>
                </a:lnTo>
                <a:cubicBezTo>
                  <a:pt x="11235" y="3674"/>
                  <a:pt x="11227" y="3671"/>
                  <a:pt x="11219" y="3671"/>
                </a:cubicBezTo>
                <a:close/>
                <a:moveTo>
                  <a:pt x="13621" y="3703"/>
                </a:moveTo>
                <a:cubicBezTo>
                  <a:pt x="13553" y="3703"/>
                  <a:pt x="13551" y="3811"/>
                  <a:pt x="13621" y="3811"/>
                </a:cubicBezTo>
                <a:cubicBezTo>
                  <a:pt x="13690" y="3811"/>
                  <a:pt x="13690" y="3703"/>
                  <a:pt x="13621" y="3703"/>
                </a:cubicBezTo>
                <a:close/>
                <a:moveTo>
                  <a:pt x="24419" y="3725"/>
                </a:moveTo>
                <a:cubicBezTo>
                  <a:pt x="24412" y="3725"/>
                  <a:pt x="24405" y="3726"/>
                  <a:pt x="24397" y="3728"/>
                </a:cubicBezTo>
                <a:cubicBezTo>
                  <a:pt x="24375" y="3738"/>
                  <a:pt x="24359" y="3757"/>
                  <a:pt x="24366" y="3782"/>
                </a:cubicBezTo>
                <a:cubicBezTo>
                  <a:pt x="24371" y="3799"/>
                  <a:pt x="24389" y="3814"/>
                  <a:pt x="24408" y="3814"/>
                </a:cubicBezTo>
                <a:cubicBezTo>
                  <a:pt x="24411" y="3814"/>
                  <a:pt x="24414" y="3814"/>
                  <a:pt x="24417" y="3813"/>
                </a:cubicBezTo>
                <a:cubicBezTo>
                  <a:pt x="24425" y="3820"/>
                  <a:pt x="24436" y="3825"/>
                  <a:pt x="24446" y="3825"/>
                </a:cubicBezTo>
                <a:cubicBezTo>
                  <a:pt x="24453" y="3825"/>
                  <a:pt x="24459" y="3823"/>
                  <a:pt x="24466" y="3820"/>
                </a:cubicBezTo>
                <a:cubicBezTo>
                  <a:pt x="24486" y="3809"/>
                  <a:pt x="24496" y="3781"/>
                  <a:pt x="24482" y="3760"/>
                </a:cubicBezTo>
                <a:cubicBezTo>
                  <a:pt x="24468" y="3739"/>
                  <a:pt x="24445" y="3725"/>
                  <a:pt x="24419" y="3725"/>
                </a:cubicBezTo>
                <a:close/>
                <a:moveTo>
                  <a:pt x="20364" y="3755"/>
                </a:moveTo>
                <a:cubicBezTo>
                  <a:pt x="20318" y="3755"/>
                  <a:pt x="20318" y="3825"/>
                  <a:pt x="20364" y="3825"/>
                </a:cubicBezTo>
                <a:lnTo>
                  <a:pt x="20380" y="3825"/>
                </a:lnTo>
                <a:cubicBezTo>
                  <a:pt x="20426" y="3825"/>
                  <a:pt x="20426" y="3755"/>
                  <a:pt x="20380" y="3755"/>
                </a:cubicBezTo>
                <a:close/>
                <a:moveTo>
                  <a:pt x="7632" y="3707"/>
                </a:moveTo>
                <a:cubicBezTo>
                  <a:pt x="7623" y="3707"/>
                  <a:pt x="7614" y="3710"/>
                  <a:pt x="7606" y="3714"/>
                </a:cubicBezTo>
                <a:cubicBezTo>
                  <a:pt x="7595" y="3719"/>
                  <a:pt x="7587" y="3724"/>
                  <a:pt x="7576" y="3729"/>
                </a:cubicBezTo>
                <a:cubicBezTo>
                  <a:pt x="7550" y="3743"/>
                  <a:pt x="7543" y="3778"/>
                  <a:pt x="7557" y="3803"/>
                </a:cubicBezTo>
                <a:cubicBezTo>
                  <a:pt x="7567" y="3820"/>
                  <a:pt x="7585" y="3829"/>
                  <a:pt x="7603" y="3829"/>
                </a:cubicBezTo>
                <a:cubicBezTo>
                  <a:pt x="7612" y="3829"/>
                  <a:pt x="7621" y="3827"/>
                  <a:pt x="7630" y="3823"/>
                </a:cubicBezTo>
                <a:cubicBezTo>
                  <a:pt x="7640" y="3817"/>
                  <a:pt x="7650" y="3812"/>
                  <a:pt x="7660" y="3807"/>
                </a:cubicBezTo>
                <a:cubicBezTo>
                  <a:pt x="7686" y="3793"/>
                  <a:pt x="7693" y="3759"/>
                  <a:pt x="7679" y="3734"/>
                </a:cubicBezTo>
                <a:cubicBezTo>
                  <a:pt x="7669" y="3716"/>
                  <a:pt x="7651" y="3707"/>
                  <a:pt x="7632" y="3707"/>
                </a:cubicBezTo>
                <a:close/>
                <a:moveTo>
                  <a:pt x="2307" y="3720"/>
                </a:moveTo>
                <a:cubicBezTo>
                  <a:pt x="2296" y="3720"/>
                  <a:pt x="2285" y="3726"/>
                  <a:pt x="2279" y="3739"/>
                </a:cubicBezTo>
                <a:cubicBezTo>
                  <a:pt x="2268" y="3759"/>
                  <a:pt x="2259" y="3780"/>
                  <a:pt x="2249" y="3799"/>
                </a:cubicBezTo>
                <a:cubicBezTo>
                  <a:pt x="2236" y="3827"/>
                  <a:pt x="2261" y="3852"/>
                  <a:pt x="2284" y="3852"/>
                </a:cubicBezTo>
                <a:cubicBezTo>
                  <a:pt x="2294" y="3852"/>
                  <a:pt x="2304" y="3847"/>
                  <a:pt x="2310" y="3834"/>
                </a:cubicBezTo>
                <a:cubicBezTo>
                  <a:pt x="2321" y="3814"/>
                  <a:pt x="2330" y="3793"/>
                  <a:pt x="2341" y="3774"/>
                </a:cubicBezTo>
                <a:cubicBezTo>
                  <a:pt x="2355" y="3746"/>
                  <a:pt x="2330" y="3720"/>
                  <a:pt x="2307" y="3720"/>
                </a:cubicBezTo>
                <a:close/>
                <a:moveTo>
                  <a:pt x="9222" y="3743"/>
                </a:moveTo>
                <a:cubicBezTo>
                  <a:pt x="9209" y="3743"/>
                  <a:pt x="9195" y="3750"/>
                  <a:pt x="9190" y="3767"/>
                </a:cubicBezTo>
                <a:cubicBezTo>
                  <a:pt x="9185" y="3783"/>
                  <a:pt x="9179" y="3798"/>
                  <a:pt x="9174" y="3812"/>
                </a:cubicBezTo>
                <a:cubicBezTo>
                  <a:pt x="9165" y="3838"/>
                  <a:pt x="9186" y="3856"/>
                  <a:pt x="9208" y="3856"/>
                </a:cubicBezTo>
                <a:cubicBezTo>
                  <a:pt x="9222" y="3856"/>
                  <a:pt x="9236" y="3848"/>
                  <a:pt x="9242" y="3832"/>
                </a:cubicBezTo>
                <a:cubicBezTo>
                  <a:pt x="9247" y="3816"/>
                  <a:pt x="9253" y="3802"/>
                  <a:pt x="9258" y="3787"/>
                </a:cubicBezTo>
                <a:cubicBezTo>
                  <a:pt x="9266" y="3761"/>
                  <a:pt x="9244" y="3743"/>
                  <a:pt x="9222" y="3743"/>
                </a:cubicBezTo>
                <a:close/>
                <a:moveTo>
                  <a:pt x="10618" y="3742"/>
                </a:moveTo>
                <a:cubicBezTo>
                  <a:pt x="10578" y="3742"/>
                  <a:pt x="10542" y="3796"/>
                  <a:pt x="10578" y="3833"/>
                </a:cubicBezTo>
                <a:cubicBezTo>
                  <a:pt x="10586" y="3844"/>
                  <a:pt x="10597" y="3854"/>
                  <a:pt x="10606" y="3864"/>
                </a:cubicBezTo>
                <a:cubicBezTo>
                  <a:pt x="10617" y="3875"/>
                  <a:pt x="10629" y="3880"/>
                  <a:pt x="10641" y="3880"/>
                </a:cubicBezTo>
                <a:cubicBezTo>
                  <a:pt x="10682" y="3880"/>
                  <a:pt x="10719" y="3826"/>
                  <a:pt x="10683" y="3788"/>
                </a:cubicBezTo>
                <a:cubicBezTo>
                  <a:pt x="10672" y="3778"/>
                  <a:pt x="10663" y="3767"/>
                  <a:pt x="10653" y="3759"/>
                </a:cubicBezTo>
                <a:cubicBezTo>
                  <a:pt x="10642" y="3747"/>
                  <a:pt x="10630" y="3742"/>
                  <a:pt x="10618" y="3742"/>
                </a:cubicBezTo>
                <a:close/>
                <a:moveTo>
                  <a:pt x="16729" y="3789"/>
                </a:moveTo>
                <a:cubicBezTo>
                  <a:pt x="16705" y="3789"/>
                  <a:pt x="16681" y="3814"/>
                  <a:pt x="16697" y="3842"/>
                </a:cubicBezTo>
                <a:cubicBezTo>
                  <a:pt x="16704" y="3858"/>
                  <a:pt x="16717" y="3869"/>
                  <a:pt x="16729" y="3876"/>
                </a:cubicBezTo>
                <a:cubicBezTo>
                  <a:pt x="16735" y="3884"/>
                  <a:pt x="16744" y="3891"/>
                  <a:pt x="16757" y="3891"/>
                </a:cubicBezTo>
                <a:lnTo>
                  <a:pt x="16778" y="3891"/>
                </a:lnTo>
                <a:cubicBezTo>
                  <a:pt x="16781" y="3891"/>
                  <a:pt x="16783" y="3890"/>
                  <a:pt x="16786" y="3890"/>
                </a:cubicBezTo>
                <a:lnTo>
                  <a:pt x="16787" y="3890"/>
                </a:lnTo>
                <a:cubicBezTo>
                  <a:pt x="16788" y="3890"/>
                  <a:pt x="16788" y="3888"/>
                  <a:pt x="16789" y="3888"/>
                </a:cubicBezTo>
                <a:cubicBezTo>
                  <a:pt x="16797" y="3886"/>
                  <a:pt x="16803" y="3880"/>
                  <a:pt x="16805" y="3873"/>
                </a:cubicBezTo>
                <a:cubicBezTo>
                  <a:pt x="16809" y="3867"/>
                  <a:pt x="16812" y="3860"/>
                  <a:pt x="16812" y="3854"/>
                </a:cubicBezTo>
                <a:cubicBezTo>
                  <a:pt x="16812" y="3844"/>
                  <a:pt x="16808" y="3835"/>
                  <a:pt x="16803" y="3830"/>
                </a:cubicBezTo>
                <a:cubicBezTo>
                  <a:pt x="16794" y="3825"/>
                  <a:pt x="16787" y="3820"/>
                  <a:pt x="16776" y="3820"/>
                </a:cubicBezTo>
                <a:cubicBezTo>
                  <a:pt x="16775" y="3820"/>
                  <a:pt x="16773" y="3818"/>
                  <a:pt x="16772" y="3818"/>
                </a:cubicBezTo>
                <a:cubicBezTo>
                  <a:pt x="16765" y="3817"/>
                  <a:pt x="16761" y="3812"/>
                  <a:pt x="16758" y="3807"/>
                </a:cubicBezTo>
                <a:cubicBezTo>
                  <a:pt x="16751" y="3795"/>
                  <a:pt x="16740" y="3789"/>
                  <a:pt x="16729" y="3789"/>
                </a:cubicBezTo>
                <a:close/>
                <a:moveTo>
                  <a:pt x="18220" y="3745"/>
                </a:moveTo>
                <a:cubicBezTo>
                  <a:pt x="18201" y="3745"/>
                  <a:pt x="18179" y="3756"/>
                  <a:pt x="18170" y="3771"/>
                </a:cubicBezTo>
                <a:cubicBezTo>
                  <a:pt x="18154" y="3799"/>
                  <a:pt x="18166" y="3828"/>
                  <a:pt x="18190" y="3845"/>
                </a:cubicBezTo>
                <a:cubicBezTo>
                  <a:pt x="18210" y="3860"/>
                  <a:pt x="18228" y="3875"/>
                  <a:pt x="18249" y="3890"/>
                </a:cubicBezTo>
                <a:cubicBezTo>
                  <a:pt x="18257" y="3895"/>
                  <a:pt x="18265" y="3897"/>
                  <a:pt x="18274" y="3897"/>
                </a:cubicBezTo>
                <a:cubicBezTo>
                  <a:pt x="18294" y="3897"/>
                  <a:pt x="18314" y="3886"/>
                  <a:pt x="18323" y="3870"/>
                </a:cubicBezTo>
                <a:cubicBezTo>
                  <a:pt x="18338" y="3842"/>
                  <a:pt x="18327" y="3813"/>
                  <a:pt x="18303" y="3796"/>
                </a:cubicBezTo>
                <a:cubicBezTo>
                  <a:pt x="18284" y="3781"/>
                  <a:pt x="18264" y="3766"/>
                  <a:pt x="18243" y="3751"/>
                </a:cubicBezTo>
                <a:cubicBezTo>
                  <a:pt x="18237" y="3747"/>
                  <a:pt x="18229" y="3745"/>
                  <a:pt x="18220" y="3745"/>
                </a:cubicBezTo>
                <a:close/>
                <a:moveTo>
                  <a:pt x="13983" y="3752"/>
                </a:moveTo>
                <a:cubicBezTo>
                  <a:pt x="13960" y="3752"/>
                  <a:pt x="13940" y="3768"/>
                  <a:pt x="13932" y="3790"/>
                </a:cubicBezTo>
                <a:cubicBezTo>
                  <a:pt x="13927" y="3804"/>
                  <a:pt x="13922" y="3820"/>
                  <a:pt x="13917" y="3834"/>
                </a:cubicBezTo>
                <a:cubicBezTo>
                  <a:pt x="13906" y="3861"/>
                  <a:pt x="13927" y="3893"/>
                  <a:pt x="13953" y="3900"/>
                </a:cubicBezTo>
                <a:cubicBezTo>
                  <a:pt x="13958" y="3901"/>
                  <a:pt x="13962" y="3902"/>
                  <a:pt x="13966" y="3902"/>
                </a:cubicBezTo>
                <a:cubicBezTo>
                  <a:pt x="13990" y="3902"/>
                  <a:pt x="14011" y="3886"/>
                  <a:pt x="14018" y="3864"/>
                </a:cubicBezTo>
                <a:cubicBezTo>
                  <a:pt x="14024" y="3849"/>
                  <a:pt x="14030" y="3833"/>
                  <a:pt x="14034" y="3818"/>
                </a:cubicBezTo>
                <a:cubicBezTo>
                  <a:pt x="14044" y="3791"/>
                  <a:pt x="14023" y="3760"/>
                  <a:pt x="13997" y="3754"/>
                </a:cubicBezTo>
                <a:cubicBezTo>
                  <a:pt x="13993" y="3752"/>
                  <a:pt x="13988" y="3752"/>
                  <a:pt x="13983" y="3752"/>
                </a:cubicBezTo>
                <a:close/>
                <a:moveTo>
                  <a:pt x="17404" y="3837"/>
                </a:moveTo>
                <a:cubicBezTo>
                  <a:pt x="17358" y="3837"/>
                  <a:pt x="17358" y="3908"/>
                  <a:pt x="17404" y="3908"/>
                </a:cubicBezTo>
                <a:lnTo>
                  <a:pt x="17420" y="3908"/>
                </a:lnTo>
                <a:cubicBezTo>
                  <a:pt x="17465" y="3908"/>
                  <a:pt x="17465" y="3837"/>
                  <a:pt x="17420" y="3837"/>
                </a:cubicBezTo>
                <a:close/>
                <a:moveTo>
                  <a:pt x="6398" y="3853"/>
                </a:moveTo>
                <a:cubicBezTo>
                  <a:pt x="6352" y="3853"/>
                  <a:pt x="6352" y="3923"/>
                  <a:pt x="6398" y="3923"/>
                </a:cubicBezTo>
                <a:cubicBezTo>
                  <a:pt x="6443" y="3923"/>
                  <a:pt x="6443" y="3853"/>
                  <a:pt x="6398" y="3853"/>
                </a:cubicBezTo>
                <a:close/>
                <a:moveTo>
                  <a:pt x="6957" y="3813"/>
                </a:moveTo>
                <a:cubicBezTo>
                  <a:pt x="6930" y="3813"/>
                  <a:pt x="6904" y="3830"/>
                  <a:pt x="6904" y="3865"/>
                </a:cubicBezTo>
                <a:lnTo>
                  <a:pt x="6904" y="3895"/>
                </a:lnTo>
                <a:cubicBezTo>
                  <a:pt x="6904" y="3930"/>
                  <a:pt x="6931" y="3947"/>
                  <a:pt x="6958" y="3947"/>
                </a:cubicBezTo>
                <a:cubicBezTo>
                  <a:pt x="6985" y="3947"/>
                  <a:pt x="7012" y="3930"/>
                  <a:pt x="7012" y="3895"/>
                </a:cubicBezTo>
                <a:lnTo>
                  <a:pt x="7012" y="3865"/>
                </a:lnTo>
                <a:cubicBezTo>
                  <a:pt x="7011" y="3830"/>
                  <a:pt x="6984" y="3813"/>
                  <a:pt x="6957" y="3813"/>
                </a:cubicBezTo>
                <a:close/>
                <a:moveTo>
                  <a:pt x="7903" y="3862"/>
                </a:moveTo>
                <a:cubicBezTo>
                  <a:pt x="7886" y="3862"/>
                  <a:pt x="7868" y="3874"/>
                  <a:pt x="7868" y="3897"/>
                </a:cubicBezTo>
                <a:lnTo>
                  <a:pt x="7868" y="3913"/>
                </a:lnTo>
                <a:cubicBezTo>
                  <a:pt x="7868" y="3936"/>
                  <a:pt x="7886" y="3947"/>
                  <a:pt x="7903" y="3947"/>
                </a:cubicBezTo>
                <a:cubicBezTo>
                  <a:pt x="7921" y="3947"/>
                  <a:pt x="7939" y="3936"/>
                  <a:pt x="7939" y="3913"/>
                </a:cubicBezTo>
                <a:lnTo>
                  <a:pt x="7939" y="3897"/>
                </a:lnTo>
                <a:cubicBezTo>
                  <a:pt x="7939" y="3874"/>
                  <a:pt x="7921" y="3862"/>
                  <a:pt x="7903" y="3862"/>
                </a:cubicBezTo>
                <a:close/>
                <a:moveTo>
                  <a:pt x="3482" y="3839"/>
                </a:moveTo>
                <a:cubicBezTo>
                  <a:pt x="3473" y="3839"/>
                  <a:pt x="3464" y="3842"/>
                  <a:pt x="3455" y="3846"/>
                </a:cubicBezTo>
                <a:cubicBezTo>
                  <a:pt x="3445" y="3851"/>
                  <a:pt x="3435" y="3856"/>
                  <a:pt x="3425" y="3861"/>
                </a:cubicBezTo>
                <a:cubicBezTo>
                  <a:pt x="3399" y="3875"/>
                  <a:pt x="3392" y="3910"/>
                  <a:pt x="3405" y="3935"/>
                </a:cubicBezTo>
                <a:cubicBezTo>
                  <a:pt x="3415" y="3952"/>
                  <a:pt x="3434" y="3961"/>
                  <a:pt x="3452" y="3961"/>
                </a:cubicBezTo>
                <a:cubicBezTo>
                  <a:pt x="3461" y="3961"/>
                  <a:pt x="3470" y="3959"/>
                  <a:pt x="3478" y="3955"/>
                </a:cubicBezTo>
                <a:cubicBezTo>
                  <a:pt x="3489" y="3949"/>
                  <a:pt x="3498" y="3944"/>
                  <a:pt x="3509" y="3939"/>
                </a:cubicBezTo>
                <a:cubicBezTo>
                  <a:pt x="3535" y="3926"/>
                  <a:pt x="3541" y="3891"/>
                  <a:pt x="3529" y="3866"/>
                </a:cubicBezTo>
                <a:cubicBezTo>
                  <a:pt x="3518" y="3848"/>
                  <a:pt x="3500" y="3839"/>
                  <a:pt x="3482" y="3839"/>
                </a:cubicBezTo>
                <a:close/>
                <a:moveTo>
                  <a:pt x="5736" y="3928"/>
                </a:moveTo>
                <a:cubicBezTo>
                  <a:pt x="5713" y="3928"/>
                  <a:pt x="5714" y="3964"/>
                  <a:pt x="5736" y="3964"/>
                </a:cubicBezTo>
                <a:cubicBezTo>
                  <a:pt x="5760" y="3964"/>
                  <a:pt x="5760" y="3928"/>
                  <a:pt x="5736" y="3928"/>
                </a:cubicBezTo>
                <a:close/>
                <a:moveTo>
                  <a:pt x="4475" y="3864"/>
                </a:moveTo>
                <a:cubicBezTo>
                  <a:pt x="4448" y="3864"/>
                  <a:pt x="4424" y="3899"/>
                  <a:pt x="4449" y="3924"/>
                </a:cubicBezTo>
                <a:cubicBezTo>
                  <a:pt x="4458" y="3935"/>
                  <a:pt x="4467" y="3945"/>
                  <a:pt x="4478" y="3955"/>
                </a:cubicBezTo>
                <a:cubicBezTo>
                  <a:pt x="4485" y="3962"/>
                  <a:pt x="4493" y="3965"/>
                  <a:pt x="4501" y="3965"/>
                </a:cubicBezTo>
                <a:cubicBezTo>
                  <a:pt x="4528" y="3965"/>
                  <a:pt x="4553" y="3930"/>
                  <a:pt x="4528" y="3905"/>
                </a:cubicBezTo>
                <a:cubicBezTo>
                  <a:pt x="4518" y="3895"/>
                  <a:pt x="4508" y="3884"/>
                  <a:pt x="4499" y="3875"/>
                </a:cubicBezTo>
                <a:cubicBezTo>
                  <a:pt x="4491" y="3868"/>
                  <a:pt x="4483" y="3864"/>
                  <a:pt x="4475" y="3864"/>
                </a:cubicBezTo>
                <a:close/>
                <a:moveTo>
                  <a:pt x="10044" y="3814"/>
                </a:moveTo>
                <a:cubicBezTo>
                  <a:pt x="10026" y="3814"/>
                  <a:pt x="10008" y="3824"/>
                  <a:pt x="9997" y="3840"/>
                </a:cubicBezTo>
                <a:cubicBezTo>
                  <a:pt x="9987" y="3856"/>
                  <a:pt x="9978" y="3871"/>
                  <a:pt x="9967" y="3886"/>
                </a:cubicBezTo>
                <a:cubicBezTo>
                  <a:pt x="9952" y="3911"/>
                  <a:pt x="9965" y="3944"/>
                  <a:pt x="9987" y="3959"/>
                </a:cubicBezTo>
                <a:cubicBezTo>
                  <a:pt x="9995" y="3964"/>
                  <a:pt x="10004" y="3966"/>
                  <a:pt x="10013" y="3966"/>
                </a:cubicBezTo>
                <a:cubicBezTo>
                  <a:pt x="10032" y="3966"/>
                  <a:pt x="10050" y="3956"/>
                  <a:pt x="10060" y="3939"/>
                </a:cubicBezTo>
                <a:cubicBezTo>
                  <a:pt x="10071" y="3923"/>
                  <a:pt x="10080" y="3909"/>
                  <a:pt x="10091" y="3895"/>
                </a:cubicBezTo>
                <a:cubicBezTo>
                  <a:pt x="10106" y="3871"/>
                  <a:pt x="10096" y="3835"/>
                  <a:pt x="10071" y="3822"/>
                </a:cubicBezTo>
                <a:cubicBezTo>
                  <a:pt x="10062" y="3817"/>
                  <a:pt x="10053" y="3814"/>
                  <a:pt x="10044" y="3814"/>
                </a:cubicBezTo>
                <a:close/>
                <a:moveTo>
                  <a:pt x="20649" y="3856"/>
                </a:moveTo>
                <a:cubicBezTo>
                  <a:pt x="20631" y="3856"/>
                  <a:pt x="20615" y="3865"/>
                  <a:pt x="20604" y="3882"/>
                </a:cubicBezTo>
                <a:cubicBezTo>
                  <a:pt x="20590" y="3906"/>
                  <a:pt x="20598" y="3943"/>
                  <a:pt x="20624" y="3956"/>
                </a:cubicBezTo>
                <a:cubicBezTo>
                  <a:pt x="20635" y="3961"/>
                  <a:pt x="20643" y="3966"/>
                  <a:pt x="20654" y="3971"/>
                </a:cubicBezTo>
                <a:cubicBezTo>
                  <a:pt x="20663" y="3976"/>
                  <a:pt x="20673" y="3979"/>
                  <a:pt x="20682" y="3979"/>
                </a:cubicBezTo>
                <a:cubicBezTo>
                  <a:pt x="20700" y="3979"/>
                  <a:pt x="20717" y="3970"/>
                  <a:pt x="20727" y="3953"/>
                </a:cubicBezTo>
                <a:cubicBezTo>
                  <a:pt x="20742" y="3928"/>
                  <a:pt x="20734" y="3892"/>
                  <a:pt x="20708" y="3879"/>
                </a:cubicBezTo>
                <a:cubicBezTo>
                  <a:pt x="20698" y="3874"/>
                  <a:pt x="20687" y="3868"/>
                  <a:pt x="20678" y="3864"/>
                </a:cubicBezTo>
                <a:cubicBezTo>
                  <a:pt x="20669" y="3859"/>
                  <a:pt x="20659" y="3856"/>
                  <a:pt x="20649" y="3856"/>
                </a:cubicBezTo>
                <a:close/>
                <a:moveTo>
                  <a:pt x="8425" y="3887"/>
                </a:moveTo>
                <a:cubicBezTo>
                  <a:pt x="8401" y="3887"/>
                  <a:pt x="8377" y="3913"/>
                  <a:pt x="8390" y="3940"/>
                </a:cubicBezTo>
                <a:cubicBezTo>
                  <a:pt x="8396" y="3950"/>
                  <a:pt x="8401" y="3960"/>
                  <a:pt x="8406" y="3970"/>
                </a:cubicBezTo>
                <a:cubicBezTo>
                  <a:pt x="8413" y="3984"/>
                  <a:pt x="8423" y="3989"/>
                  <a:pt x="8434" y="3989"/>
                </a:cubicBezTo>
                <a:cubicBezTo>
                  <a:pt x="8457" y="3989"/>
                  <a:pt x="8482" y="3963"/>
                  <a:pt x="8468" y="3935"/>
                </a:cubicBezTo>
                <a:cubicBezTo>
                  <a:pt x="8463" y="3924"/>
                  <a:pt x="8458" y="3916"/>
                  <a:pt x="8452" y="3905"/>
                </a:cubicBezTo>
                <a:cubicBezTo>
                  <a:pt x="8446" y="3893"/>
                  <a:pt x="8435" y="3887"/>
                  <a:pt x="8425" y="3887"/>
                </a:cubicBezTo>
                <a:close/>
                <a:moveTo>
                  <a:pt x="15674" y="3906"/>
                </a:moveTo>
                <a:cubicBezTo>
                  <a:pt x="15639" y="3906"/>
                  <a:pt x="15628" y="3964"/>
                  <a:pt x="15666" y="3977"/>
                </a:cubicBezTo>
                <a:cubicBezTo>
                  <a:pt x="15681" y="3982"/>
                  <a:pt x="15696" y="3987"/>
                  <a:pt x="15711" y="3992"/>
                </a:cubicBezTo>
                <a:cubicBezTo>
                  <a:pt x="15715" y="3994"/>
                  <a:pt x="15720" y="3995"/>
                  <a:pt x="15723" y="3995"/>
                </a:cubicBezTo>
                <a:cubicBezTo>
                  <a:pt x="15757" y="3995"/>
                  <a:pt x="15768" y="3938"/>
                  <a:pt x="15730" y="3924"/>
                </a:cubicBezTo>
                <a:cubicBezTo>
                  <a:pt x="15716" y="3919"/>
                  <a:pt x="15701" y="3914"/>
                  <a:pt x="15686" y="3909"/>
                </a:cubicBezTo>
                <a:cubicBezTo>
                  <a:pt x="15682" y="3907"/>
                  <a:pt x="15677" y="3906"/>
                  <a:pt x="15674" y="3906"/>
                </a:cubicBezTo>
                <a:close/>
                <a:moveTo>
                  <a:pt x="14942" y="3922"/>
                </a:moveTo>
                <a:cubicBezTo>
                  <a:pt x="14924" y="3922"/>
                  <a:pt x="14907" y="3933"/>
                  <a:pt x="14907" y="3956"/>
                </a:cubicBezTo>
                <a:lnTo>
                  <a:pt x="14907" y="3971"/>
                </a:lnTo>
                <a:cubicBezTo>
                  <a:pt x="14907" y="3994"/>
                  <a:pt x="14925" y="4006"/>
                  <a:pt x="14942" y="4006"/>
                </a:cubicBezTo>
                <a:cubicBezTo>
                  <a:pt x="14960" y="4006"/>
                  <a:pt x="14978" y="3994"/>
                  <a:pt x="14978" y="3971"/>
                </a:cubicBezTo>
                <a:lnTo>
                  <a:pt x="14978" y="3956"/>
                </a:lnTo>
                <a:cubicBezTo>
                  <a:pt x="14978" y="3933"/>
                  <a:pt x="14960" y="3922"/>
                  <a:pt x="14942" y="3922"/>
                </a:cubicBezTo>
                <a:close/>
                <a:moveTo>
                  <a:pt x="12869" y="3991"/>
                </a:moveTo>
                <a:cubicBezTo>
                  <a:pt x="12851" y="3991"/>
                  <a:pt x="12833" y="4003"/>
                  <a:pt x="12833" y="4026"/>
                </a:cubicBezTo>
                <a:lnTo>
                  <a:pt x="12833" y="4042"/>
                </a:lnTo>
                <a:cubicBezTo>
                  <a:pt x="12833" y="4064"/>
                  <a:pt x="12851" y="4075"/>
                  <a:pt x="12869" y="4075"/>
                </a:cubicBezTo>
                <a:cubicBezTo>
                  <a:pt x="12887" y="4075"/>
                  <a:pt x="12905" y="4064"/>
                  <a:pt x="12905" y="4042"/>
                </a:cubicBezTo>
                <a:lnTo>
                  <a:pt x="12905" y="4026"/>
                </a:lnTo>
                <a:cubicBezTo>
                  <a:pt x="12905" y="4003"/>
                  <a:pt x="12887" y="3991"/>
                  <a:pt x="12869" y="3991"/>
                </a:cubicBezTo>
                <a:close/>
                <a:moveTo>
                  <a:pt x="2806" y="3946"/>
                </a:moveTo>
                <a:cubicBezTo>
                  <a:pt x="2779" y="3946"/>
                  <a:pt x="2752" y="3963"/>
                  <a:pt x="2752" y="3998"/>
                </a:cubicBezTo>
                <a:lnTo>
                  <a:pt x="2752" y="4028"/>
                </a:lnTo>
                <a:cubicBezTo>
                  <a:pt x="2753" y="4063"/>
                  <a:pt x="2780" y="4080"/>
                  <a:pt x="2806" y="4080"/>
                </a:cubicBezTo>
                <a:cubicBezTo>
                  <a:pt x="2833" y="4080"/>
                  <a:pt x="2859" y="4063"/>
                  <a:pt x="2859" y="4028"/>
                </a:cubicBezTo>
                <a:lnTo>
                  <a:pt x="2859" y="3998"/>
                </a:lnTo>
                <a:cubicBezTo>
                  <a:pt x="2859" y="3963"/>
                  <a:pt x="2832" y="3946"/>
                  <a:pt x="2806" y="3946"/>
                </a:cubicBezTo>
                <a:close/>
                <a:moveTo>
                  <a:pt x="3754" y="3997"/>
                </a:moveTo>
                <a:cubicBezTo>
                  <a:pt x="3736" y="3997"/>
                  <a:pt x="3718" y="4009"/>
                  <a:pt x="3718" y="4031"/>
                </a:cubicBezTo>
                <a:lnTo>
                  <a:pt x="3718" y="4047"/>
                </a:lnTo>
                <a:cubicBezTo>
                  <a:pt x="3718" y="4069"/>
                  <a:pt x="3735" y="4081"/>
                  <a:pt x="3753" y="4081"/>
                </a:cubicBezTo>
                <a:cubicBezTo>
                  <a:pt x="3771" y="4081"/>
                  <a:pt x="3789" y="4069"/>
                  <a:pt x="3789" y="4047"/>
                </a:cubicBezTo>
                <a:lnTo>
                  <a:pt x="3789" y="4031"/>
                </a:lnTo>
                <a:cubicBezTo>
                  <a:pt x="3789" y="4009"/>
                  <a:pt x="3772" y="3997"/>
                  <a:pt x="3754" y="3997"/>
                </a:cubicBezTo>
                <a:close/>
                <a:moveTo>
                  <a:pt x="5450" y="4091"/>
                </a:moveTo>
                <a:cubicBezTo>
                  <a:pt x="5442" y="4091"/>
                  <a:pt x="5433" y="4094"/>
                  <a:pt x="5426" y="4101"/>
                </a:cubicBezTo>
                <a:lnTo>
                  <a:pt x="5410" y="4117"/>
                </a:lnTo>
                <a:cubicBezTo>
                  <a:pt x="5385" y="4142"/>
                  <a:pt x="5410" y="4178"/>
                  <a:pt x="5437" y="4178"/>
                </a:cubicBezTo>
                <a:cubicBezTo>
                  <a:pt x="5445" y="4178"/>
                  <a:pt x="5453" y="4175"/>
                  <a:pt x="5460" y="4167"/>
                </a:cubicBezTo>
                <a:lnTo>
                  <a:pt x="5476" y="4152"/>
                </a:lnTo>
                <a:cubicBezTo>
                  <a:pt x="5501" y="4126"/>
                  <a:pt x="5477" y="4091"/>
                  <a:pt x="5450" y="4091"/>
                </a:cubicBezTo>
                <a:close/>
                <a:moveTo>
                  <a:pt x="8728" y="4099"/>
                </a:moveTo>
                <a:cubicBezTo>
                  <a:pt x="8723" y="4099"/>
                  <a:pt x="8718" y="4099"/>
                  <a:pt x="8713" y="4100"/>
                </a:cubicBezTo>
                <a:cubicBezTo>
                  <a:pt x="8672" y="4110"/>
                  <a:pt x="8684" y="4168"/>
                  <a:pt x="8722" y="4169"/>
                </a:cubicBezTo>
                <a:cubicBezTo>
                  <a:pt x="8727" y="4180"/>
                  <a:pt x="8739" y="4185"/>
                  <a:pt x="8751" y="4185"/>
                </a:cubicBezTo>
                <a:cubicBezTo>
                  <a:pt x="8757" y="4185"/>
                  <a:pt x="8763" y="4183"/>
                  <a:pt x="8769" y="4180"/>
                </a:cubicBezTo>
                <a:cubicBezTo>
                  <a:pt x="8788" y="4169"/>
                  <a:pt x="8790" y="4148"/>
                  <a:pt x="8782" y="4132"/>
                </a:cubicBezTo>
                <a:cubicBezTo>
                  <a:pt x="8773" y="4109"/>
                  <a:pt x="8750" y="4099"/>
                  <a:pt x="8728" y="4099"/>
                </a:cubicBezTo>
                <a:close/>
                <a:moveTo>
                  <a:pt x="508" y="4079"/>
                </a:moveTo>
                <a:cubicBezTo>
                  <a:pt x="483" y="4079"/>
                  <a:pt x="459" y="4104"/>
                  <a:pt x="477" y="4131"/>
                </a:cubicBezTo>
                <a:cubicBezTo>
                  <a:pt x="487" y="4146"/>
                  <a:pt x="497" y="4160"/>
                  <a:pt x="507" y="4175"/>
                </a:cubicBezTo>
                <a:cubicBezTo>
                  <a:pt x="515" y="4186"/>
                  <a:pt x="526" y="4191"/>
                  <a:pt x="537" y="4191"/>
                </a:cubicBezTo>
                <a:cubicBezTo>
                  <a:pt x="562" y="4191"/>
                  <a:pt x="586" y="4166"/>
                  <a:pt x="569" y="4139"/>
                </a:cubicBezTo>
                <a:cubicBezTo>
                  <a:pt x="559" y="4123"/>
                  <a:pt x="549" y="4110"/>
                  <a:pt x="539" y="4095"/>
                </a:cubicBezTo>
                <a:cubicBezTo>
                  <a:pt x="531" y="4084"/>
                  <a:pt x="519" y="4079"/>
                  <a:pt x="508" y="4079"/>
                </a:cubicBezTo>
                <a:close/>
                <a:moveTo>
                  <a:pt x="19718" y="3994"/>
                </a:moveTo>
                <a:cubicBezTo>
                  <a:pt x="19705" y="3994"/>
                  <a:pt x="19691" y="4002"/>
                  <a:pt x="19687" y="4019"/>
                </a:cubicBezTo>
                <a:cubicBezTo>
                  <a:pt x="19673" y="4066"/>
                  <a:pt x="19667" y="4115"/>
                  <a:pt x="19667" y="4163"/>
                </a:cubicBezTo>
                <a:cubicBezTo>
                  <a:pt x="19666" y="4186"/>
                  <a:pt x="19684" y="4198"/>
                  <a:pt x="19701" y="4198"/>
                </a:cubicBezTo>
                <a:cubicBezTo>
                  <a:pt x="19719" y="4198"/>
                  <a:pt x="19737" y="4186"/>
                  <a:pt x="19737" y="4163"/>
                </a:cubicBezTo>
                <a:cubicBezTo>
                  <a:pt x="19739" y="4121"/>
                  <a:pt x="19744" y="4079"/>
                  <a:pt x="19755" y="4038"/>
                </a:cubicBezTo>
                <a:cubicBezTo>
                  <a:pt x="19762" y="4012"/>
                  <a:pt x="19739" y="3994"/>
                  <a:pt x="19718" y="3994"/>
                </a:cubicBezTo>
                <a:close/>
                <a:moveTo>
                  <a:pt x="9048" y="4099"/>
                </a:moveTo>
                <a:cubicBezTo>
                  <a:pt x="9037" y="4099"/>
                  <a:pt x="9027" y="4104"/>
                  <a:pt x="9020" y="4117"/>
                </a:cubicBezTo>
                <a:cubicBezTo>
                  <a:pt x="9015" y="4128"/>
                  <a:pt x="9010" y="4137"/>
                  <a:pt x="9004" y="4147"/>
                </a:cubicBezTo>
                <a:cubicBezTo>
                  <a:pt x="8991" y="4174"/>
                  <a:pt x="9016" y="4200"/>
                  <a:pt x="9039" y="4200"/>
                </a:cubicBezTo>
                <a:cubicBezTo>
                  <a:pt x="9050" y="4200"/>
                  <a:pt x="9060" y="4195"/>
                  <a:pt x="9066" y="4183"/>
                </a:cubicBezTo>
                <a:cubicBezTo>
                  <a:pt x="9071" y="4173"/>
                  <a:pt x="9077" y="4163"/>
                  <a:pt x="9082" y="4153"/>
                </a:cubicBezTo>
                <a:cubicBezTo>
                  <a:pt x="9096" y="4125"/>
                  <a:pt x="9072" y="4099"/>
                  <a:pt x="9048" y="4099"/>
                </a:cubicBezTo>
                <a:close/>
                <a:moveTo>
                  <a:pt x="4789" y="4163"/>
                </a:moveTo>
                <a:cubicBezTo>
                  <a:pt x="4762" y="4163"/>
                  <a:pt x="4738" y="4199"/>
                  <a:pt x="4764" y="4223"/>
                </a:cubicBezTo>
                <a:lnTo>
                  <a:pt x="4779" y="4239"/>
                </a:lnTo>
                <a:cubicBezTo>
                  <a:pt x="4787" y="4246"/>
                  <a:pt x="4795" y="4250"/>
                  <a:pt x="4804" y="4250"/>
                </a:cubicBezTo>
                <a:cubicBezTo>
                  <a:pt x="4830" y="4250"/>
                  <a:pt x="4854" y="4214"/>
                  <a:pt x="4829" y="4189"/>
                </a:cubicBezTo>
                <a:lnTo>
                  <a:pt x="4813" y="4174"/>
                </a:lnTo>
                <a:cubicBezTo>
                  <a:pt x="4806" y="4166"/>
                  <a:pt x="4797" y="4163"/>
                  <a:pt x="4789" y="4163"/>
                </a:cubicBezTo>
                <a:close/>
                <a:moveTo>
                  <a:pt x="11121" y="4119"/>
                </a:moveTo>
                <a:cubicBezTo>
                  <a:pt x="11110" y="4119"/>
                  <a:pt x="11100" y="4125"/>
                  <a:pt x="11093" y="4138"/>
                </a:cubicBezTo>
                <a:cubicBezTo>
                  <a:pt x="11083" y="4158"/>
                  <a:pt x="11073" y="4179"/>
                  <a:pt x="11063" y="4199"/>
                </a:cubicBezTo>
                <a:cubicBezTo>
                  <a:pt x="11050" y="4226"/>
                  <a:pt x="11075" y="4251"/>
                  <a:pt x="11098" y="4251"/>
                </a:cubicBezTo>
                <a:cubicBezTo>
                  <a:pt x="11108" y="4251"/>
                  <a:pt x="11118" y="4246"/>
                  <a:pt x="11125" y="4233"/>
                </a:cubicBezTo>
                <a:cubicBezTo>
                  <a:pt x="11135" y="4214"/>
                  <a:pt x="11145" y="4194"/>
                  <a:pt x="11155" y="4174"/>
                </a:cubicBezTo>
                <a:cubicBezTo>
                  <a:pt x="11169" y="4146"/>
                  <a:pt x="11145" y="4119"/>
                  <a:pt x="11121" y="4119"/>
                </a:cubicBezTo>
                <a:close/>
                <a:moveTo>
                  <a:pt x="17583" y="4183"/>
                </a:moveTo>
                <a:cubicBezTo>
                  <a:pt x="17537" y="4183"/>
                  <a:pt x="17537" y="4253"/>
                  <a:pt x="17583" y="4253"/>
                </a:cubicBezTo>
                <a:lnTo>
                  <a:pt x="17599" y="4253"/>
                </a:lnTo>
                <a:cubicBezTo>
                  <a:pt x="17645" y="4253"/>
                  <a:pt x="17645" y="4183"/>
                  <a:pt x="17599" y="4183"/>
                </a:cubicBezTo>
                <a:close/>
                <a:moveTo>
                  <a:pt x="18982" y="4124"/>
                </a:moveTo>
                <a:cubicBezTo>
                  <a:pt x="18955" y="4124"/>
                  <a:pt x="18928" y="4141"/>
                  <a:pt x="18928" y="4176"/>
                </a:cubicBezTo>
                <a:lnTo>
                  <a:pt x="18928" y="4221"/>
                </a:lnTo>
                <a:cubicBezTo>
                  <a:pt x="18928" y="4255"/>
                  <a:pt x="18955" y="4273"/>
                  <a:pt x="18982" y="4273"/>
                </a:cubicBezTo>
                <a:cubicBezTo>
                  <a:pt x="19008" y="4273"/>
                  <a:pt x="19035" y="4255"/>
                  <a:pt x="19035" y="4221"/>
                </a:cubicBezTo>
                <a:lnTo>
                  <a:pt x="19035" y="4176"/>
                </a:lnTo>
                <a:cubicBezTo>
                  <a:pt x="19035" y="4141"/>
                  <a:pt x="19008" y="4124"/>
                  <a:pt x="18982" y="4124"/>
                </a:cubicBezTo>
                <a:close/>
                <a:moveTo>
                  <a:pt x="21327" y="4159"/>
                </a:moveTo>
                <a:cubicBezTo>
                  <a:pt x="21286" y="4159"/>
                  <a:pt x="21249" y="4212"/>
                  <a:pt x="21286" y="4249"/>
                </a:cubicBezTo>
                <a:lnTo>
                  <a:pt x="21302" y="4265"/>
                </a:lnTo>
                <a:cubicBezTo>
                  <a:pt x="21313" y="4276"/>
                  <a:pt x="21326" y="4281"/>
                  <a:pt x="21338" y="4281"/>
                </a:cubicBezTo>
                <a:cubicBezTo>
                  <a:pt x="21379" y="4281"/>
                  <a:pt x="21416" y="4227"/>
                  <a:pt x="21379" y="4190"/>
                </a:cubicBezTo>
                <a:lnTo>
                  <a:pt x="21363" y="4175"/>
                </a:lnTo>
                <a:cubicBezTo>
                  <a:pt x="21352" y="4164"/>
                  <a:pt x="21339" y="4159"/>
                  <a:pt x="21327" y="4159"/>
                </a:cubicBezTo>
                <a:close/>
                <a:moveTo>
                  <a:pt x="19344" y="4186"/>
                </a:moveTo>
                <a:cubicBezTo>
                  <a:pt x="19317" y="4186"/>
                  <a:pt x="19292" y="4222"/>
                  <a:pt x="19318" y="4247"/>
                </a:cubicBezTo>
                <a:cubicBezTo>
                  <a:pt x="19328" y="4257"/>
                  <a:pt x="19339" y="4267"/>
                  <a:pt x="19348" y="4277"/>
                </a:cubicBezTo>
                <a:cubicBezTo>
                  <a:pt x="19356" y="4284"/>
                  <a:pt x="19364" y="4287"/>
                  <a:pt x="19372" y="4287"/>
                </a:cubicBezTo>
                <a:cubicBezTo>
                  <a:pt x="19399" y="4287"/>
                  <a:pt x="19425" y="4251"/>
                  <a:pt x="19399" y="4227"/>
                </a:cubicBezTo>
                <a:cubicBezTo>
                  <a:pt x="19388" y="4217"/>
                  <a:pt x="19378" y="4207"/>
                  <a:pt x="19368" y="4197"/>
                </a:cubicBezTo>
                <a:cubicBezTo>
                  <a:pt x="19361" y="4189"/>
                  <a:pt x="19352" y="4186"/>
                  <a:pt x="19344" y="4186"/>
                </a:cubicBezTo>
                <a:close/>
                <a:moveTo>
                  <a:pt x="14715" y="4147"/>
                </a:moveTo>
                <a:cubicBezTo>
                  <a:pt x="14694" y="4147"/>
                  <a:pt x="14672" y="4164"/>
                  <a:pt x="14677" y="4190"/>
                </a:cubicBezTo>
                <a:lnTo>
                  <a:pt x="14693" y="4265"/>
                </a:lnTo>
                <a:cubicBezTo>
                  <a:pt x="14697" y="4283"/>
                  <a:pt x="14710" y="4290"/>
                  <a:pt x="14723" y="4290"/>
                </a:cubicBezTo>
                <a:cubicBezTo>
                  <a:pt x="14744" y="4290"/>
                  <a:pt x="14767" y="4273"/>
                  <a:pt x="14761" y="4247"/>
                </a:cubicBezTo>
                <a:lnTo>
                  <a:pt x="14745" y="4173"/>
                </a:lnTo>
                <a:cubicBezTo>
                  <a:pt x="14742" y="4155"/>
                  <a:pt x="14729" y="4147"/>
                  <a:pt x="14715" y="4147"/>
                </a:cubicBezTo>
                <a:close/>
                <a:moveTo>
                  <a:pt x="15255" y="4221"/>
                </a:moveTo>
                <a:cubicBezTo>
                  <a:pt x="15234" y="4221"/>
                  <a:pt x="15222" y="4236"/>
                  <a:pt x="15221" y="4253"/>
                </a:cubicBezTo>
                <a:cubicBezTo>
                  <a:pt x="15219" y="4252"/>
                  <a:pt x="15215" y="4252"/>
                  <a:pt x="15211" y="4252"/>
                </a:cubicBezTo>
                <a:cubicBezTo>
                  <a:pt x="15166" y="4252"/>
                  <a:pt x="15166" y="4322"/>
                  <a:pt x="15211" y="4322"/>
                </a:cubicBezTo>
                <a:cubicBezTo>
                  <a:pt x="15232" y="4322"/>
                  <a:pt x="15245" y="4307"/>
                  <a:pt x="15246" y="4290"/>
                </a:cubicBezTo>
                <a:cubicBezTo>
                  <a:pt x="15248" y="4291"/>
                  <a:pt x="15252" y="4291"/>
                  <a:pt x="15255" y="4291"/>
                </a:cubicBezTo>
                <a:cubicBezTo>
                  <a:pt x="15300" y="4291"/>
                  <a:pt x="15301" y="4221"/>
                  <a:pt x="15255" y="4221"/>
                </a:cubicBezTo>
                <a:close/>
                <a:moveTo>
                  <a:pt x="7940" y="4263"/>
                </a:moveTo>
                <a:cubicBezTo>
                  <a:pt x="7894" y="4263"/>
                  <a:pt x="7894" y="4333"/>
                  <a:pt x="7940" y="4333"/>
                </a:cubicBezTo>
                <a:cubicBezTo>
                  <a:pt x="7986" y="4333"/>
                  <a:pt x="7986" y="4263"/>
                  <a:pt x="7940" y="4263"/>
                </a:cubicBezTo>
                <a:close/>
                <a:moveTo>
                  <a:pt x="16397" y="4269"/>
                </a:moveTo>
                <a:cubicBezTo>
                  <a:pt x="16351" y="4269"/>
                  <a:pt x="16351" y="4340"/>
                  <a:pt x="16397" y="4340"/>
                </a:cubicBezTo>
                <a:cubicBezTo>
                  <a:pt x="16442" y="4340"/>
                  <a:pt x="16442" y="4269"/>
                  <a:pt x="16397" y="4269"/>
                </a:cubicBezTo>
                <a:close/>
                <a:moveTo>
                  <a:pt x="12297" y="4240"/>
                </a:moveTo>
                <a:cubicBezTo>
                  <a:pt x="12288" y="4240"/>
                  <a:pt x="12278" y="4242"/>
                  <a:pt x="12270" y="4247"/>
                </a:cubicBezTo>
                <a:cubicBezTo>
                  <a:pt x="12258" y="4252"/>
                  <a:pt x="12250" y="4257"/>
                  <a:pt x="12239" y="4263"/>
                </a:cubicBezTo>
                <a:cubicBezTo>
                  <a:pt x="12213" y="4275"/>
                  <a:pt x="12206" y="4311"/>
                  <a:pt x="12219" y="4336"/>
                </a:cubicBezTo>
                <a:cubicBezTo>
                  <a:pt x="12230" y="4354"/>
                  <a:pt x="12248" y="4362"/>
                  <a:pt x="12266" y="4362"/>
                </a:cubicBezTo>
                <a:cubicBezTo>
                  <a:pt x="12275" y="4362"/>
                  <a:pt x="12284" y="4360"/>
                  <a:pt x="12293" y="4356"/>
                </a:cubicBezTo>
                <a:cubicBezTo>
                  <a:pt x="12303" y="4351"/>
                  <a:pt x="12313" y="4345"/>
                  <a:pt x="12323" y="4340"/>
                </a:cubicBezTo>
                <a:cubicBezTo>
                  <a:pt x="12349" y="4327"/>
                  <a:pt x="12357" y="4290"/>
                  <a:pt x="12342" y="4267"/>
                </a:cubicBezTo>
                <a:cubicBezTo>
                  <a:pt x="12332" y="4249"/>
                  <a:pt x="12315" y="4240"/>
                  <a:pt x="12297" y="4240"/>
                </a:cubicBezTo>
                <a:close/>
                <a:moveTo>
                  <a:pt x="14550" y="4328"/>
                </a:moveTo>
                <a:cubicBezTo>
                  <a:pt x="14528" y="4328"/>
                  <a:pt x="14528" y="4363"/>
                  <a:pt x="14550" y="4363"/>
                </a:cubicBezTo>
                <a:cubicBezTo>
                  <a:pt x="14574" y="4363"/>
                  <a:pt x="14574" y="4328"/>
                  <a:pt x="14550" y="4328"/>
                </a:cubicBezTo>
                <a:close/>
                <a:moveTo>
                  <a:pt x="13290" y="4264"/>
                </a:moveTo>
                <a:cubicBezTo>
                  <a:pt x="13262" y="4264"/>
                  <a:pt x="13238" y="4299"/>
                  <a:pt x="13263" y="4324"/>
                </a:cubicBezTo>
                <a:cubicBezTo>
                  <a:pt x="13271" y="4333"/>
                  <a:pt x="13282" y="4345"/>
                  <a:pt x="13292" y="4354"/>
                </a:cubicBezTo>
                <a:cubicBezTo>
                  <a:pt x="13299" y="4362"/>
                  <a:pt x="13308" y="4365"/>
                  <a:pt x="13316" y="4365"/>
                </a:cubicBezTo>
                <a:cubicBezTo>
                  <a:pt x="13343" y="4365"/>
                  <a:pt x="13367" y="4329"/>
                  <a:pt x="13341" y="4305"/>
                </a:cubicBezTo>
                <a:cubicBezTo>
                  <a:pt x="13331" y="4294"/>
                  <a:pt x="13323" y="4284"/>
                  <a:pt x="13313" y="4274"/>
                </a:cubicBezTo>
                <a:cubicBezTo>
                  <a:pt x="13306" y="4267"/>
                  <a:pt x="13298" y="4264"/>
                  <a:pt x="13290" y="4264"/>
                </a:cubicBezTo>
                <a:close/>
                <a:moveTo>
                  <a:pt x="7212" y="4249"/>
                </a:moveTo>
                <a:cubicBezTo>
                  <a:pt x="7185" y="4249"/>
                  <a:pt x="7158" y="4266"/>
                  <a:pt x="7158" y="4300"/>
                </a:cubicBezTo>
                <a:lnTo>
                  <a:pt x="7158" y="4316"/>
                </a:lnTo>
                <a:cubicBezTo>
                  <a:pt x="7158" y="4351"/>
                  <a:pt x="7185" y="4368"/>
                  <a:pt x="7212" y="4368"/>
                </a:cubicBezTo>
                <a:cubicBezTo>
                  <a:pt x="7239" y="4368"/>
                  <a:pt x="7265" y="4351"/>
                  <a:pt x="7265" y="4316"/>
                </a:cubicBezTo>
                <a:lnTo>
                  <a:pt x="7265" y="4300"/>
                </a:lnTo>
                <a:cubicBezTo>
                  <a:pt x="7265" y="4266"/>
                  <a:pt x="7238" y="4249"/>
                  <a:pt x="7212" y="4249"/>
                </a:cubicBezTo>
                <a:close/>
                <a:moveTo>
                  <a:pt x="22332" y="4283"/>
                </a:moveTo>
                <a:cubicBezTo>
                  <a:pt x="22264" y="4283"/>
                  <a:pt x="22262" y="4389"/>
                  <a:pt x="22332" y="4389"/>
                </a:cubicBezTo>
                <a:cubicBezTo>
                  <a:pt x="22400" y="4389"/>
                  <a:pt x="22401" y="4283"/>
                  <a:pt x="22332" y="4283"/>
                </a:cubicBezTo>
                <a:close/>
                <a:moveTo>
                  <a:pt x="1230" y="4272"/>
                </a:moveTo>
                <a:cubicBezTo>
                  <a:pt x="1189" y="4272"/>
                  <a:pt x="1152" y="4325"/>
                  <a:pt x="1189" y="4362"/>
                </a:cubicBezTo>
                <a:lnTo>
                  <a:pt x="1205" y="4378"/>
                </a:lnTo>
                <a:cubicBezTo>
                  <a:pt x="1216" y="4389"/>
                  <a:pt x="1229" y="4394"/>
                  <a:pt x="1241" y="4394"/>
                </a:cubicBezTo>
                <a:cubicBezTo>
                  <a:pt x="1282" y="4394"/>
                  <a:pt x="1319" y="4341"/>
                  <a:pt x="1281" y="4304"/>
                </a:cubicBezTo>
                <a:lnTo>
                  <a:pt x="1266" y="4288"/>
                </a:lnTo>
                <a:cubicBezTo>
                  <a:pt x="1255" y="4277"/>
                  <a:pt x="1242" y="4272"/>
                  <a:pt x="1230" y="4272"/>
                </a:cubicBezTo>
                <a:close/>
                <a:moveTo>
                  <a:pt x="6231" y="4333"/>
                </a:moveTo>
                <a:cubicBezTo>
                  <a:pt x="6223" y="4333"/>
                  <a:pt x="6214" y="4336"/>
                  <a:pt x="6207" y="4343"/>
                </a:cubicBezTo>
                <a:lnTo>
                  <a:pt x="6192" y="4359"/>
                </a:lnTo>
                <a:cubicBezTo>
                  <a:pt x="6166" y="4383"/>
                  <a:pt x="6191" y="4419"/>
                  <a:pt x="6218" y="4419"/>
                </a:cubicBezTo>
                <a:cubicBezTo>
                  <a:pt x="6226" y="4419"/>
                  <a:pt x="6235" y="4416"/>
                  <a:pt x="6242" y="4409"/>
                </a:cubicBezTo>
                <a:lnTo>
                  <a:pt x="6258" y="4394"/>
                </a:lnTo>
                <a:cubicBezTo>
                  <a:pt x="6283" y="4369"/>
                  <a:pt x="6258" y="4333"/>
                  <a:pt x="6231" y="4333"/>
                </a:cubicBezTo>
                <a:close/>
                <a:moveTo>
                  <a:pt x="7843" y="4253"/>
                </a:moveTo>
                <a:cubicBezTo>
                  <a:pt x="7826" y="4253"/>
                  <a:pt x="7808" y="4265"/>
                  <a:pt x="7808" y="4288"/>
                </a:cubicBezTo>
                <a:lnTo>
                  <a:pt x="7808" y="4394"/>
                </a:lnTo>
                <a:cubicBezTo>
                  <a:pt x="7808" y="4417"/>
                  <a:pt x="7826" y="4428"/>
                  <a:pt x="7843" y="4428"/>
                </a:cubicBezTo>
                <a:cubicBezTo>
                  <a:pt x="7861" y="4428"/>
                  <a:pt x="7878" y="4417"/>
                  <a:pt x="7878" y="4394"/>
                </a:cubicBezTo>
                <a:lnTo>
                  <a:pt x="7878" y="4288"/>
                </a:lnTo>
                <a:cubicBezTo>
                  <a:pt x="7878" y="4265"/>
                  <a:pt x="7861" y="4253"/>
                  <a:pt x="7843" y="4253"/>
                </a:cubicBezTo>
                <a:close/>
                <a:moveTo>
                  <a:pt x="15658" y="4298"/>
                </a:moveTo>
                <a:cubicBezTo>
                  <a:pt x="15644" y="4298"/>
                  <a:pt x="15632" y="4305"/>
                  <a:pt x="15628" y="4322"/>
                </a:cubicBezTo>
                <a:lnTo>
                  <a:pt x="15613" y="4398"/>
                </a:lnTo>
                <a:cubicBezTo>
                  <a:pt x="15606" y="4425"/>
                  <a:pt x="15629" y="4443"/>
                  <a:pt x="15650" y="4443"/>
                </a:cubicBezTo>
                <a:cubicBezTo>
                  <a:pt x="15664" y="4443"/>
                  <a:pt x="15677" y="4435"/>
                  <a:pt x="15681" y="4417"/>
                </a:cubicBezTo>
                <a:lnTo>
                  <a:pt x="15696" y="4342"/>
                </a:lnTo>
                <a:cubicBezTo>
                  <a:pt x="15702" y="4316"/>
                  <a:pt x="15678" y="4298"/>
                  <a:pt x="15658" y="4298"/>
                </a:cubicBezTo>
                <a:close/>
                <a:moveTo>
                  <a:pt x="11621" y="4345"/>
                </a:moveTo>
                <a:cubicBezTo>
                  <a:pt x="11595" y="4345"/>
                  <a:pt x="11568" y="4363"/>
                  <a:pt x="11568" y="4398"/>
                </a:cubicBezTo>
                <a:lnTo>
                  <a:pt x="11568" y="4427"/>
                </a:lnTo>
                <a:cubicBezTo>
                  <a:pt x="11568" y="4461"/>
                  <a:pt x="11595" y="4479"/>
                  <a:pt x="11621" y="4479"/>
                </a:cubicBezTo>
                <a:cubicBezTo>
                  <a:pt x="11648" y="4479"/>
                  <a:pt x="11674" y="4462"/>
                  <a:pt x="11675" y="4427"/>
                </a:cubicBezTo>
                <a:lnTo>
                  <a:pt x="11675" y="4398"/>
                </a:lnTo>
                <a:cubicBezTo>
                  <a:pt x="11675" y="4363"/>
                  <a:pt x="11648" y="4345"/>
                  <a:pt x="11621" y="4345"/>
                </a:cubicBezTo>
                <a:close/>
                <a:moveTo>
                  <a:pt x="12567" y="4396"/>
                </a:moveTo>
                <a:cubicBezTo>
                  <a:pt x="12549" y="4396"/>
                  <a:pt x="12532" y="4407"/>
                  <a:pt x="12532" y="4430"/>
                </a:cubicBezTo>
                <a:lnTo>
                  <a:pt x="12532" y="4446"/>
                </a:lnTo>
                <a:cubicBezTo>
                  <a:pt x="12532" y="4469"/>
                  <a:pt x="12549" y="4481"/>
                  <a:pt x="12567" y="4481"/>
                </a:cubicBezTo>
                <a:cubicBezTo>
                  <a:pt x="12584" y="4481"/>
                  <a:pt x="12602" y="4469"/>
                  <a:pt x="12602" y="4446"/>
                </a:cubicBezTo>
                <a:lnTo>
                  <a:pt x="12602" y="4430"/>
                </a:lnTo>
                <a:cubicBezTo>
                  <a:pt x="12602" y="4407"/>
                  <a:pt x="12584" y="4396"/>
                  <a:pt x="12567" y="4396"/>
                </a:cubicBezTo>
                <a:close/>
                <a:moveTo>
                  <a:pt x="4263" y="4389"/>
                </a:moveTo>
                <a:cubicBezTo>
                  <a:pt x="4245" y="4389"/>
                  <a:pt x="4227" y="4401"/>
                  <a:pt x="4227" y="4424"/>
                </a:cubicBezTo>
                <a:lnTo>
                  <a:pt x="4227" y="4453"/>
                </a:lnTo>
                <a:cubicBezTo>
                  <a:pt x="4227" y="4476"/>
                  <a:pt x="4245" y="4488"/>
                  <a:pt x="4263" y="4488"/>
                </a:cubicBezTo>
                <a:cubicBezTo>
                  <a:pt x="4281" y="4488"/>
                  <a:pt x="4299" y="4476"/>
                  <a:pt x="4299" y="4453"/>
                </a:cubicBezTo>
                <a:lnTo>
                  <a:pt x="4299" y="4424"/>
                </a:lnTo>
                <a:cubicBezTo>
                  <a:pt x="4299" y="4401"/>
                  <a:pt x="4281" y="4389"/>
                  <a:pt x="4263" y="4389"/>
                </a:cubicBezTo>
                <a:close/>
                <a:moveTo>
                  <a:pt x="3060" y="4384"/>
                </a:moveTo>
                <a:cubicBezTo>
                  <a:pt x="3033" y="4384"/>
                  <a:pt x="3006" y="4401"/>
                  <a:pt x="3006" y="4436"/>
                </a:cubicBezTo>
                <a:lnTo>
                  <a:pt x="3006" y="4451"/>
                </a:lnTo>
                <a:cubicBezTo>
                  <a:pt x="3006" y="4485"/>
                  <a:pt x="3033" y="4502"/>
                  <a:pt x="3060" y="4502"/>
                </a:cubicBezTo>
                <a:cubicBezTo>
                  <a:pt x="3087" y="4502"/>
                  <a:pt x="3114" y="4485"/>
                  <a:pt x="3114" y="4451"/>
                </a:cubicBezTo>
                <a:lnTo>
                  <a:pt x="3114" y="4436"/>
                </a:lnTo>
                <a:cubicBezTo>
                  <a:pt x="3114" y="4401"/>
                  <a:pt x="3087" y="4384"/>
                  <a:pt x="3060" y="4384"/>
                </a:cubicBezTo>
                <a:close/>
                <a:moveTo>
                  <a:pt x="6670" y="4441"/>
                </a:moveTo>
                <a:cubicBezTo>
                  <a:pt x="6602" y="4442"/>
                  <a:pt x="6600" y="4548"/>
                  <a:pt x="6670" y="4548"/>
                </a:cubicBezTo>
                <a:cubicBezTo>
                  <a:pt x="6739" y="4548"/>
                  <a:pt x="6739" y="4441"/>
                  <a:pt x="6670" y="4441"/>
                </a:cubicBezTo>
                <a:close/>
                <a:moveTo>
                  <a:pt x="5043" y="4480"/>
                </a:moveTo>
                <a:cubicBezTo>
                  <a:pt x="4997" y="4480"/>
                  <a:pt x="4997" y="4551"/>
                  <a:pt x="5043" y="4551"/>
                </a:cubicBezTo>
                <a:cubicBezTo>
                  <a:pt x="5089" y="4551"/>
                  <a:pt x="5089" y="4480"/>
                  <a:pt x="5043" y="4480"/>
                </a:cubicBezTo>
                <a:close/>
                <a:moveTo>
                  <a:pt x="3692" y="4388"/>
                </a:moveTo>
                <a:cubicBezTo>
                  <a:pt x="3674" y="4388"/>
                  <a:pt x="3656" y="4399"/>
                  <a:pt x="3656" y="4422"/>
                </a:cubicBezTo>
                <a:lnTo>
                  <a:pt x="3656" y="4529"/>
                </a:lnTo>
                <a:cubicBezTo>
                  <a:pt x="3656" y="4551"/>
                  <a:pt x="3674" y="4563"/>
                  <a:pt x="3692" y="4563"/>
                </a:cubicBezTo>
                <a:cubicBezTo>
                  <a:pt x="3710" y="4563"/>
                  <a:pt x="3728" y="4551"/>
                  <a:pt x="3728" y="4529"/>
                </a:cubicBezTo>
                <a:lnTo>
                  <a:pt x="3728" y="4422"/>
                </a:lnTo>
                <a:cubicBezTo>
                  <a:pt x="3728" y="4399"/>
                  <a:pt x="3710" y="4388"/>
                  <a:pt x="3692" y="4388"/>
                </a:cubicBezTo>
                <a:close/>
                <a:moveTo>
                  <a:pt x="14264" y="4490"/>
                </a:moveTo>
                <a:cubicBezTo>
                  <a:pt x="14256" y="4490"/>
                  <a:pt x="14247" y="4493"/>
                  <a:pt x="14240" y="4500"/>
                </a:cubicBezTo>
                <a:lnTo>
                  <a:pt x="14225" y="4516"/>
                </a:lnTo>
                <a:cubicBezTo>
                  <a:pt x="14199" y="4540"/>
                  <a:pt x="14224" y="4576"/>
                  <a:pt x="14251" y="4576"/>
                </a:cubicBezTo>
                <a:cubicBezTo>
                  <a:pt x="14259" y="4576"/>
                  <a:pt x="14267" y="4573"/>
                  <a:pt x="14274" y="4566"/>
                </a:cubicBezTo>
                <a:lnTo>
                  <a:pt x="14289" y="4551"/>
                </a:lnTo>
                <a:cubicBezTo>
                  <a:pt x="14315" y="4526"/>
                  <a:pt x="14291" y="4490"/>
                  <a:pt x="14264" y="4490"/>
                </a:cubicBezTo>
                <a:close/>
                <a:moveTo>
                  <a:pt x="9324" y="4478"/>
                </a:moveTo>
                <a:cubicBezTo>
                  <a:pt x="9299" y="4478"/>
                  <a:pt x="9274" y="4503"/>
                  <a:pt x="9291" y="4530"/>
                </a:cubicBezTo>
                <a:cubicBezTo>
                  <a:pt x="9302" y="4546"/>
                  <a:pt x="9311" y="4560"/>
                  <a:pt x="9322" y="4574"/>
                </a:cubicBezTo>
                <a:cubicBezTo>
                  <a:pt x="9329" y="4586"/>
                  <a:pt x="9341" y="4591"/>
                  <a:pt x="9351" y="4591"/>
                </a:cubicBezTo>
                <a:cubicBezTo>
                  <a:pt x="9376" y="4591"/>
                  <a:pt x="9400" y="4565"/>
                  <a:pt x="9383" y="4539"/>
                </a:cubicBezTo>
                <a:cubicBezTo>
                  <a:pt x="9372" y="4525"/>
                  <a:pt x="9363" y="4509"/>
                  <a:pt x="9353" y="4494"/>
                </a:cubicBezTo>
                <a:cubicBezTo>
                  <a:pt x="9346" y="4483"/>
                  <a:pt x="9335" y="4478"/>
                  <a:pt x="9324" y="4478"/>
                </a:cubicBezTo>
                <a:close/>
                <a:moveTo>
                  <a:pt x="8361" y="4491"/>
                </a:moveTo>
                <a:cubicBezTo>
                  <a:pt x="8348" y="4491"/>
                  <a:pt x="8337" y="4509"/>
                  <a:pt x="8349" y="4521"/>
                </a:cubicBezTo>
                <a:cubicBezTo>
                  <a:pt x="8380" y="4556"/>
                  <a:pt x="8410" y="4592"/>
                  <a:pt x="8440" y="4625"/>
                </a:cubicBezTo>
                <a:cubicBezTo>
                  <a:pt x="8443" y="4629"/>
                  <a:pt x="8447" y="4631"/>
                  <a:pt x="8451" y="4631"/>
                </a:cubicBezTo>
                <a:cubicBezTo>
                  <a:pt x="8464" y="4631"/>
                  <a:pt x="8476" y="4613"/>
                  <a:pt x="8465" y="4600"/>
                </a:cubicBezTo>
                <a:cubicBezTo>
                  <a:pt x="8434" y="4566"/>
                  <a:pt x="8404" y="4531"/>
                  <a:pt x="8374" y="4497"/>
                </a:cubicBezTo>
                <a:cubicBezTo>
                  <a:pt x="8370" y="4493"/>
                  <a:pt x="8366" y="4491"/>
                  <a:pt x="8361" y="4491"/>
                </a:cubicBezTo>
                <a:close/>
                <a:moveTo>
                  <a:pt x="8777" y="4504"/>
                </a:moveTo>
                <a:cubicBezTo>
                  <a:pt x="8763" y="4504"/>
                  <a:pt x="8750" y="4512"/>
                  <a:pt x="8747" y="4530"/>
                </a:cubicBezTo>
                <a:cubicBezTo>
                  <a:pt x="8739" y="4565"/>
                  <a:pt x="8747" y="4597"/>
                  <a:pt x="8769" y="4624"/>
                </a:cubicBezTo>
                <a:cubicBezTo>
                  <a:pt x="8774" y="4632"/>
                  <a:pt x="8783" y="4635"/>
                  <a:pt x="8792" y="4635"/>
                </a:cubicBezTo>
                <a:cubicBezTo>
                  <a:pt x="8802" y="4635"/>
                  <a:pt x="8812" y="4631"/>
                  <a:pt x="8819" y="4624"/>
                </a:cubicBezTo>
                <a:cubicBezTo>
                  <a:pt x="8836" y="4613"/>
                  <a:pt x="8833" y="4592"/>
                  <a:pt x="8820" y="4576"/>
                </a:cubicBezTo>
                <a:cubicBezTo>
                  <a:pt x="8814" y="4568"/>
                  <a:pt x="8814" y="4558"/>
                  <a:pt x="8815" y="4550"/>
                </a:cubicBezTo>
                <a:cubicBezTo>
                  <a:pt x="8821" y="4522"/>
                  <a:pt x="8798" y="4504"/>
                  <a:pt x="8777" y="4504"/>
                </a:cubicBezTo>
                <a:close/>
                <a:moveTo>
                  <a:pt x="5553" y="4558"/>
                </a:moveTo>
                <a:cubicBezTo>
                  <a:pt x="5543" y="4558"/>
                  <a:pt x="5534" y="4563"/>
                  <a:pt x="5528" y="4571"/>
                </a:cubicBezTo>
                <a:cubicBezTo>
                  <a:pt x="5527" y="4570"/>
                  <a:pt x="5525" y="4570"/>
                  <a:pt x="5524" y="4570"/>
                </a:cubicBezTo>
                <a:cubicBezTo>
                  <a:pt x="5488" y="4570"/>
                  <a:pt x="5476" y="4628"/>
                  <a:pt x="5516" y="4641"/>
                </a:cubicBezTo>
                <a:cubicBezTo>
                  <a:pt x="5522" y="4643"/>
                  <a:pt x="5528" y="4644"/>
                  <a:pt x="5534" y="4644"/>
                </a:cubicBezTo>
                <a:cubicBezTo>
                  <a:pt x="5559" y="4644"/>
                  <a:pt x="5580" y="4626"/>
                  <a:pt x="5589" y="4603"/>
                </a:cubicBezTo>
                <a:cubicBezTo>
                  <a:pt x="5598" y="4584"/>
                  <a:pt x="5582" y="4563"/>
                  <a:pt x="5564" y="4560"/>
                </a:cubicBezTo>
                <a:cubicBezTo>
                  <a:pt x="5560" y="4559"/>
                  <a:pt x="5556" y="4558"/>
                  <a:pt x="5553" y="4558"/>
                </a:cubicBezTo>
                <a:close/>
                <a:moveTo>
                  <a:pt x="191" y="4542"/>
                </a:moveTo>
                <a:cubicBezTo>
                  <a:pt x="168" y="4542"/>
                  <a:pt x="143" y="4567"/>
                  <a:pt x="157" y="4595"/>
                </a:cubicBezTo>
                <a:cubicBezTo>
                  <a:pt x="163" y="4605"/>
                  <a:pt x="168" y="4615"/>
                  <a:pt x="173" y="4625"/>
                </a:cubicBezTo>
                <a:cubicBezTo>
                  <a:pt x="180" y="4638"/>
                  <a:pt x="190" y="4644"/>
                  <a:pt x="201" y="4644"/>
                </a:cubicBezTo>
                <a:cubicBezTo>
                  <a:pt x="225" y="4644"/>
                  <a:pt x="249" y="4618"/>
                  <a:pt x="235" y="4590"/>
                </a:cubicBezTo>
                <a:cubicBezTo>
                  <a:pt x="230" y="4579"/>
                  <a:pt x="224" y="4571"/>
                  <a:pt x="219" y="4560"/>
                </a:cubicBezTo>
                <a:cubicBezTo>
                  <a:pt x="213" y="4547"/>
                  <a:pt x="202" y="4542"/>
                  <a:pt x="191" y="4542"/>
                </a:cubicBezTo>
                <a:close/>
                <a:moveTo>
                  <a:pt x="18982" y="4499"/>
                </a:moveTo>
                <a:cubicBezTo>
                  <a:pt x="18958" y="4499"/>
                  <a:pt x="18937" y="4515"/>
                  <a:pt x="18929" y="4537"/>
                </a:cubicBezTo>
                <a:cubicBezTo>
                  <a:pt x="18924" y="4553"/>
                  <a:pt x="18919" y="4568"/>
                  <a:pt x="18914" y="4582"/>
                </a:cubicBezTo>
                <a:cubicBezTo>
                  <a:pt x="18904" y="4609"/>
                  <a:pt x="18924" y="4641"/>
                  <a:pt x="18950" y="4647"/>
                </a:cubicBezTo>
                <a:cubicBezTo>
                  <a:pt x="18955" y="4649"/>
                  <a:pt x="18960" y="4649"/>
                  <a:pt x="18964" y="4649"/>
                </a:cubicBezTo>
                <a:cubicBezTo>
                  <a:pt x="18988" y="4649"/>
                  <a:pt x="19008" y="4632"/>
                  <a:pt x="19016" y="4610"/>
                </a:cubicBezTo>
                <a:cubicBezTo>
                  <a:pt x="19021" y="4597"/>
                  <a:pt x="19027" y="4582"/>
                  <a:pt x="19032" y="4566"/>
                </a:cubicBezTo>
                <a:cubicBezTo>
                  <a:pt x="19040" y="4539"/>
                  <a:pt x="19021" y="4508"/>
                  <a:pt x="18995" y="4500"/>
                </a:cubicBezTo>
                <a:cubicBezTo>
                  <a:pt x="18991" y="4499"/>
                  <a:pt x="18986" y="4499"/>
                  <a:pt x="18982" y="4499"/>
                </a:cubicBezTo>
                <a:close/>
                <a:moveTo>
                  <a:pt x="13604" y="4563"/>
                </a:moveTo>
                <a:cubicBezTo>
                  <a:pt x="13577" y="4563"/>
                  <a:pt x="13553" y="4599"/>
                  <a:pt x="13577" y="4624"/>
                </a:cubicBezTo>
                <a:lnTo>
                  <a:pt x="13593" y="4640"/>
                </a:lnTo>
                <a:cubicBezTo>
                  <a:pt x="13600" y="4647"/>
                  <a:pt x="13608" y="4650"/>
                  <a:pt x="13616" y="4650"/>
                </a:cubicBezTo>
                <a:cubicBezTo>
                  <a:pt x="13644" y="4650"/>
                  <a:pt x="13668" y="4614"/>
                  <a:pt x="13643" y="4590"/>
                </a:cubicBezTo>
                <a:lnTo>
                  <a:pt x="13627" y="4574"/>
                </a:lnTo>
                <a:cubicBezTo>
                  <a:pt x="13620" y="4566"/>
                  <a:pt x="13612" y="4563"/>
                  <a:pt x="13604" y="4563"/>
                </a:cubicBezTo>
                <a:close/>
                <a:moveTo>
                  <a:pt x="2519" y="4576"/>
                </a:moveTo>
                <a:cubicBezTo>
                  <a:pt x="2451" y="4576"/>
                  <a:pt x="2451" y="4682"/>
                  <a:pt x="2519" y="4683"/>
                </a:cubicBezTo>
                <a:cubicBezTo>
                  <a:pt x="2588" y="4683"/>
                  <a:pt x="2588" y="4576"/>
                  <a:pt x="2519" y="4576"/>
                </a:cubicBezTo>
                <a:close/>
                <a:moveTo>
                  <a:pt x="21520" y="4629"/>
                </a:moveTo>
                <a:cubicBezTo>
                  <a:pt x="21474" y="4629"/>
                  <a:pt x="21474" y="4700"/>
                  <a:pt x="21520" y="4700"/>
                </a:cubicBezTo>
                <a:cubicBezTo>
                  <a:pt x="21565" y="4700"/>
                  <a:pt x="21564" y="4629"/>
                  <a:pt x="21520" y="4629"/>
                </a:cubicBezTo>
                <a:close/>
                <a:moveTo>
                  <a:pt x="20017" y="4611"/>
                </a:moveTo>
                <a:cubicBezTo>
                  <a:pt x="19990" y="4611"/>
                  <a:pt x="19966" y="4647"/>
                  <a:pt x="19992" y="4671"/>
                </a:cubicBezTo>
                <a:cubicBezTo>
                  <a:pt x="20001" y="4682"/>
                  <a:pt x="20011" y="4691"/>
                  <a:pt x="20022" y="4702"/>
                </a:cubicBezTo>
                <a:cubicBezTo>
                  <a:pt x="20029" y="4709"/>
                  <a:pt x="20037" y="4712"/>
                  <a:pt x="20045" y="4712"/>
                </a:cubicBezTo>
                <a:cubicBezTo>
                  <a:pt x="20072" y="4712"/>
                  <a:pt x="20096" y="4676"/>
                  <a:pt x="20071" y="4651"/>
                </a:cubicBezTo>
                <a:lnTo>
                  <a:pt x="20041" y="4621"/>
                </a:lnTo>
                <a:cubicBezTo>
                  <a:pt x="20033" y="4614"/>
                  <a:pt x="20025" y="4611"/>
                  <a:pt x="20017" y="4611"/>
                </a:cubicBezTo>
                <a:close/>
                <a:moveTo>
                  <a:pt x="4593" y="4630"/>
                </a:moveTo>
                <a:cubicBezTo>
                  <a:pt x="4575" y="4630"/>
                  <a:pt x="4557" y="4642"/>
                  <a:pt x="4556" y="4665"/>
                </a:cubicBezTo>
                <a:lnTo>
                  <a:pt x="4556" y="4681"/>
                </a:lnTo>
                <a:cubicBezTo>
                  <a:pt x="4556" y="4703"/>
                  <a:pt x="4574" y="4714"/>
                  <a:pt x="4592" y="4714"/>
                </a:cubicBezTo>
                <a:cubicBezTo>
                  <a:pt x="4610" y="4714"/>
                  <a:pt x="4628" y="4703"/>
                  <a:pt x="4628" y="4681"/>
                </a:cubicBezTo>
                <a:lnTo>
                  <a:pt x="4628" y="4665"/>
                </a:lnTo>
                <a:cubicBezTo>
                  <a:pt x="4628" y="4642"/>
                  <a:pt x="4610" y="4630"/>
                  <a:pt x="4593" y="4630"/>
                </a:cubicBezTo>
                <a:close/>
                <a:moveTo>
                  <a:pt x="18304" y="4591"/>
                </a:moveTo>
                <a:cubicBezTo>
                  <a:pt x="18277" y="4591"/>
                  <a:pt x="18254" y="4627"/>
                  <a:pt x="18279" y="4651"/>
                </a:cubicBezTo>
                <a:cubicBezTo>
                  <a:pt x="18299" y="4671"/>
                  <a:pt x="18320" y="4691"/>
                  <a:pt x="18338" y="4712"/>
                </a:cubicBezTo>
                <a:cubicBezTo>
                  <a:pt x="18346" y="4719"/>
                  <a:pt x="18354" y="4722"/>
                  <a:pt x="18362" y="4722"/>
                </a:cubicBezTo>
                <a:cubicBezTo>
                  <a:pt x="18390" y="4722"/>
                  <a:pt x="18414" y="4686"/>
                  <a:pt x="18389" y="4662"/>
                </a:cubicBezTo>
                <a:cubicBezTo>
                  <a:pt x="18369" y="4642"/>
                  <a:pt x="18349" y="4621"/>
                  <a:pt x="18328" y="4602"/>
                </a:cubicBezTo>
                <a:cubicBezTo>
                  <a:pt x="18320" y="4594"/>
                  <a:pt x="18312" y="4591"/>
                  <a:pt x="18304" y="4591"/>
                </a:cubicBezTo>
                <a:close/>
                <a:moveTo>
                  <a:pt x="20708" y="4624"/>
                </a:moveTo>
                <a:cubicBezTo>
                  <a:pt x="20638" y="4624"/>
                  <a:pt x="20638" y="4731"/>
                  <a:pt x="20708" y="4731"/>
                </a:cubicBezTo>
                <a:cubicBezTo>
                  <a:pt x="20776" y="4731"/>
                  <a:pt x="20777" y="4624"/>
                  <a:pt x="20708" y="4624"/>
                </a:cubicBezTo>
                <a:close/>
                <a:moveTo>
                  <a:pt x="5279" y="4626"/>
                </a:moveTo>
                <a:cubicBezTo>
                  <a:pt x="5211" y="4628"/>
                  <a:pt x="5210" y="4734"/>
                  <a:pt x="5279" y="4734"/>
                </a:cubicBezTo>
                <a:lnTo>
                  <a:pt x="5295" y="4734"/>
                </a:lnTo>
                <a:cubicBezTo>
                  <a:pt x="5364" y="4734"/>
                  <a:pt x="5364" y="4626"/>
                  <a:pt x="5295" y="4626"/>
                </a:cubicBezTo>
                <a:close/>
                <a:moveTo>
                  <a:pt x="16308" y="4663"/>
                </a:moveTo>
                <a:cubicBezTo>
                  <a:pt x="16294" y="4663"/>
                  <a:pt x="16280" y="4670"/>
                  <a:pt x="16275" y="4687"/>
                </a:cubicBezTo>
                <a:cubicBezTo>
                  <a:pt x="16269" y="4703"/>
                  <a:pt x="16264" y="4717"/>
                  <a:pt x="16259" y="4731"/>
                </a:cubicBezTo>
                <a:cubicBezTo>
                  <a:pt x="16251" y="4758"/>
                  <a:pt x="16272" y="4775"/>
                  <a:pt x="16294" y="4775"/>
                </a:cubicBezTo>
                <a:cubicBezTo>
                  <a:pt x="16308" y="4775"/>
                  <a:pt x="16322" y="4768"/>
                  <a:pt x="16327" y="4751"/>
                </a:cubicBezTo>
                <a:cubicBezTo>
                  <a:pt x="16332" y="4735"/>
                  <a:pt x="16338" y="4720"/>
                  <a:pt x="16343" y="4707"/>
                </a:cubicBezTo>
                <a:cubicBezTo>
                  <a:pt x="16352" y="4680"/>
                  <a:pt x="16330" y="4663"/>
                  <a:pt x="16308" y="4663"/>
                </a:cubicBezTo>
                <a:close/>
                <a:moveTo>
                  <a:pt x="10044" y="4670"/>
                </a:moveTo>
                <a:cubicBezTo>
                  <a:pt x="10003" y="4670"/>
                  <a:pt x="9967" y="4723"/>
                  <a:pt x="10004" y="4760"/>
                </a:cubicBezTo>
                <a:lnTo>
                  <a:pt x="10019" y="4776"/>
                </a:lnTo>
                <a:cubicBezTo>
                  <a:pt x="10031" y="4787"/>
                  <a:pt x="10043" y="4792"/>
                  <a:pt x="10055" y="4792"/>
                </a:cubicBezTo>
                <a:cubicBezTo>
                  <a:pt x="10096" y="4792"/>
                  <a:pt x="10133" y="4739"/>
                  <a:pt x="10096" y="4702"/>
                </a:cubicBezTo>
                <a:lnTo>
                  <a:pt x="10080" y="4686"/>
                </a:lnTo>
                <a:cubicBezTo>
                  <a:pt x="10069" y="4675"/>
                  <a:pt x="10056" y="4670"/>
                  <a:pt x="10044" y="4670"/>
                </a:cubicBezTo>
                <a:close/>
                <a:moveTo>
                  <a:pt x="17704" y="4661"/>
                </a:moveTo>
                <a:cubicBezTo>
                  <a:pt x="17663" y="4661"/>
                  <a:pt x="17627" y="4714"/>
                  <a:pt x="17665" y="4752"/>
                </a:cubicBezTo>
                <a:cubicBezTo>
                  <a:pt x="17675" y="4762"/>
                  <a:pt x="17684" y="4773"/>
                  <a:pt x="17693" y="4782"/>
                </a:cubicBezTo>
                <a:cubicBezTo>
                  <a:pt x="17704" y="4794"/>
                  <a:pt x="17716" y="4799"/>
                  <a:pt x="17729" y="4799"/>
                </a:cubicBezTo>
                <a:cubicBezTo>
                  <a:pt x="17769" y="4799"/>
                  <a:pt x="17806" y="4745"/>
                  <a:pt x="17770" y="4708"/>
                </a:cubicBezTo>
                <a:cubicBezTo>
                  <a:pt x="17759" y="4697"/>
                  <a:pt x="17750" y="4687"/>
                  <a:pt x="17740" y="4678"/>
                </a:cubicBezTo>
                <a:cubicBezTo>
                  <a:pt x="17729" y="4666"/>
                  <a:pt x="17716" y="4661"/>
                  <a:pt x="17704" y="4661"/>
                </a:cubicBezTo>
                <a:close/>
                <a:moveTo>
                  <a:pt x="4247" y="4719"/>
                </a:moveTo>
                <a:cubicBezTo>
                  <a:pt x="4229" y="4719"/>
                  <a:pt x="4212" y="4731"/>
                  <a:pt x="4212" y="4754"/>
                </a:cubicBezTo>
                <a:lnTo>
                  <a:pt x="4212" y="4770"/>
                </a:lnTo>
                <a:cubicBezTo>
                  <a:pt x="4212" y="4792"/>
                  <a:pt x="4229" y="4803"/>
                  <a:pt x="4247" y="4803"/>
                </a:cubicBezTo>
                <a:cubicBezTo>
                  <a:pt x="4265" y="4803"/>
                  <a:pt x="4283" y="4792"/>
                  <a:pt x="4283" y="4770"/>
                </a:cubicBezTo>
                <a:lnTo>
                  <a:pt x="4283" y="4754"/>
                </a:lnTo>
                <a:cubicBezTo>
                  <a:pt x="4283" y="4731"/>
                  <a:pt x="4265" y="4719"/>
                  <a:pt x="4247" y="4719"/>
                </a:cubicBezTo>
                <a:close/>
                <a:moveTo>
                  <a:pt x="15045" y="4733"/>
                </a:moveTo>
                <a:cubicBezTo>
                  <a:pt x="15037" y="4733"/>
                  <a:pt x="15028" y="4736"/>
                  <a:pt x="15021" y="4744"/>
                </a:cubicBezTo>
                <a:lnTo>
                  <a:pt x="15005" y="4759"/>
                </a:lnTo>
                <a:cubicBezTo>
                  <a:pt x="14980" y="4784"/>
                  <a:pt x="15004" y="4819"/>
                  <a:pt x="15031" y="4819"/>
                </a:cubicBezTo>
                <a:cubicBezTo>
                  <a:pt x="15039" y="4819"/>
                  <a:pt x="15047" y="4816"/>
                  <a:pt x="15054" y="4808"/>
                </a:cubicBezTo>
                <a:lnTo>
                  <a:pt x="15070" y="4793"/>
                </a:lnTo>
                <a:cubicBezTo>
                  <a:pt x="15096" y="4769"/>
                  <a:pt x="15072" y="4733"/>
                  <a:pt x="15045" y="4733"/>
                </a:cubicBezTo>
                <a:close/>
                <a:moveTo>
                  <a:pt x="21071" y="4671"/>
                </a:moveTo>
                <a:cubicBezTo>
                  <a:pt x="21047" y="4671"/>
                  <a:pt x="21027" y="4687"/>
                  <a:pt x="21019" y="4710"/>
                </a:cubicBezTo>
                <a:cubicBezTo>
                  <a:pt x="21014" y="4725"/>
                  <a:pt x="21009" y="4740"/>
                  <a:pt x="21004" y="4755"/>
                </a:cubicBezTo>
                <a:cubicBezTo>
                  <a:pt x="20993" y="4782"/>
                  <a:pt x="21014" y="4814"/>
                  <a:pt x="21040" y="4820"/>
                </a:cubicBezTo>
                <a:cubicBezTo>
                  <a:pt x="21045" y="4821"/>
                  <a:pt x="21050" y="4822"/>
                  <a:pt x="21054" y="4822"/>
                </a:cubicBezTo>
                <a:cubicBezTo>
                  <a:pt x="21078" y="4822"/>
                  <a:pt x="21098" y="4805"/>
                  <a:pt x="21106" y="4783"/>
                </a:cubicBezTo>
                <a:cubicBezTo>
                  <a:pt x="21111" y="4770"/>
                  <a:pt x="21117" y="4754"/>
                  <a:pt x="21122" y="4739"/>
                </a:cubicBezTo>
                <a:cubicBezTo>
                  <a:pt x="21132" y="4712"/>
                  <a:pt x="21111" y="4681"/>
                  <a:pt x="21085" y="4673"/>
                </a:cubicBezTo>
                <a:cubicBezTo>
                  <a:pt x="21080" y="4672"/>
                  <a:pt x="21075" y="4671"/>
                  <a:pt x="21071" y="4671"/>
                </a:cubicBezTo>
                <a:close/>
                <a:moveTo>
                  <a:pt x="1992" y="4707"/>
                </a:moveTo>
                <a:cubicBezTo>
                  <a:pt x="1988" y="4707"/>
                  <a:pt x="1983" y="4707"/>
                  <a:pt x="1978" y="4709"/>
                </a:cubicBezTo>
                <a:cubicBezTo>
                  <a:pt x="1962" y="4714"/>
                  <a:pt x="1948" y="4719"/>
                  <a:pt x="1933" y="4725"/>
                </a:cubicBezTo>
                <a:cubicBezTo>
                  <a:pt x="1906" y="4734"/>
                  <a:pt x="1889" y="4761"/>
                  <a:pt x="1896" y="4791"/>
                </a:cubicBezTo>
                <a:cubicBezTo>
                  <a:pt x="1903" y="4813"/>
                  <a:pt x="1926" y="4829"/>
                  <a:pt x="1949" y="4829"/>
                </a:cubicBezTo>
                <a:cubicBezTo>
                  <a:pt x="1953" y="4829"/>
                  <a:pt x="1958" y="4829"/>
                  <a:pt x="1962" y="4827"/>
                </a:cubicBezTo>
                <a:cubicBezTo>
                  <a:pt x="1978" y="4822"/>
                  <a:pt x="1993" y="4817"/>
                  <a:pt x="2006" y="4812"/>
                </a:cubicBezTo>
                <a:cubicBezTo>
                  <a:pt x="2035" y="4802"/>
                  <a:pt x="2051" y="4775"/>
                  <a:pt x="2043" y="4746"/>
                </a:cubicBezTo>
                <a:cubicBezTo>
                  <a:pt x="2037" y="4724"/>
                  <a:pt x="2015" y="4707"/>
                  <a:pt x="1992" y="4707"/>
                </a:cubicBezTo>
                <a:close/>
                <a:moveTo>
                  <a:pt x="17133" y="4733"/>
                </a:moveTo>
                <a:cubicBezTo>
                  <a:pt x="17114" y="4733"/>
                  <a:pt x="17096" y="4743"/>
                  <a:pt x="17086" y="4760"/>
                </a:cubicBezTo>
                <a:cubicBezTo>
                  <a:pt x="17075" y="4776"/>
                  <a:pt x="17066" y="4791"/>
                  <a:pt x="17055" y="4804"/>
                </a:cubicBezTo>
                <a:cubicBezTo>
                  <a:pt x="17039" y="4829"/>
                  <a:pt x="17050" y="4865"/>
                  <a:pt x="17075" y="4878"/>
                </a:cubicBezTo>
                <a:cubicBezTo>
                  <a:pt x="17084" y="4883"/>
                  <a:pt x="17093" y="4885"/>
                  <a:pt x="17102" y="4885"/>
                </a:cubicBezTo>
                <a:cubicBezTo>
                  <a:pt x="17120" y="4885"/>
                  <a:pt x="17138" y="4875"/>
                  <a:pt x="17148" y="4859"/>
                </a:cubicBezTo>
                <a:cubicBezTo>
                  <a:pt x="17159" y="4843"/>
                  <a:pt x="17168" y="4828"/>
                  <a:pt x="17179" y="4814"/>
                </a:cubicBezTo>
                <a:cubicBezTo>
                  <a:pt x="17194" y="4791"/>
                  <a:pt x="17184" y="4755"/>
                  <a:pt x="17159" y="4740"/>
                </a:cubicBezTo>
                <a:cubicBezTo>
                  <a:pt x="17150" y="4735"/>
                  <a:pt x="17141" y="4733"/>
                  <a:pt x="17133" y="4733"/>
                </a:cubicBezTo>
                <a:close/>
                <a:moveTo>
                  <a:pt x="13077" y="4789"/>
                </a:moveTo>
                <a:cubicBezTo>
                  <a:pt x="13060" y="4789"/>
                  <a:pt x="13042" y="4800"/>
                  <a:pt x="13042" y="4823"/>
                </a:cubicBezTo>
                <a:lnTo>
                  <a:pt x="13042" y="4854"/>
                </a:lnTo>
                <a:cubicBezTo>
                  <a:pt x="13042" y="4876"/>
                  <a:pt x="13060" y="4887"/>
                  <a:pt x="13077" y="4887"/>
                </a:cubicBezTo>
                <a:cubicBezTo>
                  <a:pt x="13095" y="4887"/>
                  <a:pt x="13113" y="4876"/>
                  <a:pt x="13113" y="4854"/>
                </a:cubicBezTo>
                <a:lnTo>
                  <a:pt x="13113" y="4823"/>
                </a:lnTo>
                <a:cubicBezTo>
                  <a:pt x="13113" y="4800"/>
                  <a:pt x="13095" y="4789"/>
                  <a:pt x="13077" y="4789"/>
                </a:cubicBezTo>
                <a:close/>
                <a:moveTo>
                  <a:pt x="7626" y="4791"/>
                </a:moveTo>
                <a:cubicBezTo>
                  <a:pt x="7616" y="4791"/>
                  <a:pt x="7605" y="4796"/>
                  <a:pt x="7598" y="4810"/>
                </a:cubicBezTo>
                <a:cubicBezTo>
                  <a:pt x="7593" y="4820"/>
                  <a:pt x="7588" y="4829"/>
                  <a:pt x="7583" y="4840"/>
                </a:cubicBezTo>
                <a:cubicBezTo>
                  <a:pt x="7568" y="4868"/>
                  <a:pt x="7593" y="4894"/>
                  <a:pt x="7617" y="4894"/>
                </a:cubicBezTo>
                <a:cubicBezTo>
                  <a:pt x="7627" y="4894"/>
                  <a:pt x="7638" y="4889"/>
                  <a:pt x="7645" y="4876"/>
                </a:cubicBezTo>
                <a:cubicBezTo>
                  <a:pt x="7650" y="4865"/>
                  <a:pt x="7655" y="4856"/>
                  <a:pt x="7660" y="4845"/>
                </a:cubicBezTo>
                <a:cubicBezTo>
                  <a:pt x="7675" y="4817"/>
                  <a:pt x="7650" y="4791"/>
                  <a:pt x="7626" y="4791"/>
                </a:cubicBezTo>
                <a:close/>
                <a:moveTo>
                  <a:pt x="689" y="4754"/>
                </a:moveTo>
                <a:cubicBezTo>
                  <a:pt x="668" y="4754"/>
                  <a:pt x="646" y="4772"/>
                  <a:pt x="652" y="4798"/>
                </a:cubicBezTo>
                <a:cubicBezTo>
                  <a:pt x="657" y="4823"/>
                  <a:pt x="661" y="4848"/>
                  <a:pt x="665" y="4872"/>
                </a:cubicBezTo>
                <a:cubicBezTo>
                  <a:pt x="669" y="4891"/>
                  <a:pt x="683" y="4899"/>
                  <a:pt x="697" y="4899"/>
                </a:cubicBezTo>
                <a:cubicBezTo>
                  <a:pt x="718" y="4899"/>
                  <a:pt x="740" y="4882"/>
                  <a:pt x="734" y="4855"/>
                </a:cubicBezTo>
                <a:cubicBezTo>
                  <a:pt x="728" y="4829"/>
                  <a:pt x="723" y="4804"/>
                  <a:pt x="720" y="4780"/>
                </a:cubicBezTo>
                <a:cubicBezTo>
                  <a:pt x="716" y="4762"/>
                  <a:pt x="703" y="4754"/>
                  <a:pt x="689" y="4754"/>
                </a:cubicBezTo>
                <a:close/>
                <a:moveTo>
                  <a:pt x="11874" y="4783"/>
                </a:moveTo>
                <a:cubicBezTo>
                  <a:pt x="11847" y="4783"/>
                  <a:pt x="11820" y="4800"/>
                  <a:pt x="11820" y="4835"/>
                </a:cubicBezTo>
                <a:lnTo>
                  <a:pt x="11820" y="4850"/>
                </a:lnTo>
                <a:cubicBezTo>
                  <a:pt x="11820" y="4885"/>
                  <a:pt x="11847" y="4902"/>
                  <a:pt x="11874" y="4902"/>
                </a:cubicBezTo>
                <a:cubicBezTo>
                  <a:pt x="11900" y="4902"/>
                  <a:pt x="11927" y="4885"/>
                  <a:pt x="11927" y="4850"/>
                </a:cubicBezTo>
                <a:lnTo>
                  <a:pt x="11927" y="4835"/>
                </a:lnTo>
                <a:cubicBezTo>
                  <a:pt x="11927" y="4800"/>
                  <a:pt x="11900" y="4783"/>
                  <a:pt x="11874" y="4783"/>
                </a:cubicBezTo>
                <a:close/>
                <a:moveTo>
                  <a:pt x="15512" y="4807"/>
                </a:moveTo>
                <a:cubicBezTo>
                  <a:pt x="15489" y="4807"/>
                  <a:pt x="15464" y="4833"/>
                  <a:pt x="15479" y="4861"/>
                </a:cubicBezTo>
                <a:cubicBezTo>
                  <a:pt x="15484" y="4871"/>
                  <a:pt x="15489" y="4881"/>
                  <a:pt x="15494" y="4891"/>
                </a:cubicBezTo>
                <a:cubicBezTo>
                  <a:pt x="15501" y="4904"/>
                  <a:pt x="15511" y="4909"/>
                  <a:pt x="15522" y="4909"/>
                </a:cubicBezTo>
                <a:cubicBezTo>
                  <a:pt x="15545" y="4909"/>
                  <a:pt x="15570" y="4884"/>
                  <a:pt x="15556" y="4856"/>
                </a:cubicBezTo>
                <a:cubicBezTo>
                  <a:pt x="15551" y="4845"/>
                  <a:pt x="15546" y="4836"/>
                  <a:pt x="15540" y="4825"/>
                </a:cubicBezTo>
                <a:cubicBezTo>
                  <a:pt x="15534" y="4812"/>
                  <a:pt x="15523" y="4807"/>
                  <a:pt x="15512" y="4807"/>
                </a:cubicBezTo>
                <a:close/>
                <a:moveTo>
                  <a:pt x="22029" y="4842"/>
                </a:moveTo>
                <a:cubicBezTo>
                  <a:pt x="22011" y="4842"/>
                  <a:pt x="21994" y="4854"/>
                  <a:pt x="21994" y="4877"/>
                </a:cubicBezTo>
                <a:lnTo>
                  <a:pt x="21994" y="4892"/>
                </a:lnTo>
                <a:cubicBezTo>
                  <a:pt x="21994" y="4915"/>
                  <a:pt x="22011" y="4927"/>
                  <a:pt x="22029" y="4927"/>
                </a:cubicBezTo>
                <a:cubicBezTo>
                  <a:pt x="22047" y="4927"/>
                  <a:pt x="22065" y="4915"/>
                  <a:pt x="22065" y="4892"/>
                </a:cubicBezTo>
                <a:lnTo>
                  <a:pt x="22065" y="4877"/>
                </a:lnTo>
                <a:cubicBezTo>
                  <a:pt x="22065" y="4854"/>
                  <a:pt x="22047" y="4842"/>
                  <a:pt x="22029" y="4842"/>
                </a:cubicBezTo>
                <a:close/>
                <a:moveTo>
                  <a:pt x="13858" y="4880"/>
                </a:moveTo>
                <a:cubicBezTo>
                  <a:pt x="13812" y="4880"/>
                  <a:pt x="13812" y="4950"/>
                  <a:pt x="13858" y="4950"/>
                </a:cubicBezTo>
                <a:cubicBezTo>
                  <a:pt x="13904" y="4950"/>
                  <a:pt x="13904" y="4880"/>
                  <a:pt x="13858" y="4880"/>
                </a:cubicBezTo>
                <a:close/>
                <a:moveTo>
                  <a:pt x="12506" y="4786"/>
                </a:moveTo>
                <a:cubicBezTo>
                  <a:pt x="12489" y="4786"/>
                  <a:pt x="12471" y="4797"/>
                  <a:pt x="12471" y="4820"/>
                </a:cubicBezTo>
                <a:lnTo>
                  <a:pt x="12471" y="4927"/>
                </a:lnTo>
                <a:cubicBezTo>
                  <a:pt x="12470" y="4949"/>
                  <a:pt x="12488" y="4961"/>
                  <a:pt x="12505" y="4961"/>
                </a:cubicBezTo>
                <a:cubicBezTo>
                  <a:pt x="12523" y="4961"/>
                  <a:pt x="12541" y="4949"/>
                  <a:pt x="12542" y="4927"/>
                </a:cubicBezTo>
                <a:lnTo>
                  <a:pt x="12542" y="4820"/>
                </a:lnTo>
                <a:cubicBezTo>
                  <a:pt x="12542" y="4797"/>
                  <a:pt x="12524" y="4786"/>
                  <a:pt x="12506" y="4786"/>
                </a:cubicBezTo>
                <a:close/>
                <a:moveTo>
                  <a:pt x="24391" y="4833"/>
                </a:moveTo>
                <a:cubicBezTo>
                  <a:pt x="24368" y="4833"/>
                  <a:pt x="24346" y="4849"/>
                  <a:pt x="24339" y="4871"/>
                </a:cubicBezTo>
                <a:cubicBezTo>
                  <a:pt x="24334" y="4886"/>
                  <a:pt x="24329" y="4902"/>
                  <a:pt x="24323" y="4916"/>
                </a:cubicBezTo>
                <a:cubicBezTo>
                  <a:pt x="24313" y="4944"/>
                  <a:pt x="24334" y="4975"/>
                  <a:pt x="24360" y="4981"/>
                </a:cubicBezTo>
                <a:cubicBezTo>
                  <a:pt x="24365" y="4983"/>
                  <a:pt x="24369" y="4983"/>
                  <a:pt x="24374" y="4983"/>
                </a:cubicBezTo>
                <a:cubicBezTo>
                  <a:pt x="24397" y="4983"/>
                  <a:pt x="24418" y="4967"/>
                  <a:pt x="24425" y="4945"/>
                </a:cubicBezTo>
                <a:cubicBezTo>
                  <a:pt x="24430" y="4930"/>
                  <a:pt x="24435" y="4914"/>
                  <a:pt x="24441" y="4901"/>
                </a:cubicBezTo>
                <a:cubicBezTo>
                  <a:pt x="24451" y="4872"/>
                  <a:pt x="24430" y="4841"/>
                  <a:pt x="24404" y="4835"/>
                </a:cubicBezTo>
                <a:cubicBezTo>
                  <a:pt x="24400" y="4834"/>
                  <a:pt x="24395" y="4833"/>
                  <a:pt x="24391" y="4833"/>
                </a:cubicBezTo>
                <a:close/>
                <a:moveTo>
                  <a:pt x="4756" y="4900"/>
                </a:moveTo>
                <a:cubicBezTo>
                  <a:pt x="4748" y="4900"/>
                  <a:pt x="4740" y="4903"/>
                  <a:pt x="4732" y="4911"/>
                </a:cubicBezTo>
                <a:lnTo>
                  <a:pt x="4717" y="4927"/>
                </a:lnTo>
                <a:cubicBezTo>
                  <a:pt x="4691" y="4952"/>
                  <a:pt x="4715" y="4987"/>
                  <a:pt x="4742" y="4987"/>
                </a:cubicBezTo>
                <a:cubicBezTo>
                  <a:pt x="4750" y="4987"/>
                  <a:pt x="4759" y="4984"/>
                  <a:pt x="4766" y="4976"/>
                </a:cubicBezTo>
                <a:lnTo>
                  <a:pt x="4782" y="4960"/>
                </a:lnTo>
                <a:cubicBezTo>
                  <a:pt x="4806" y="4936"/>
                  <a:pt x="4783" y="4900"/>
                  <a:pt x="4756" y="4900"/>
                </a:cubicBezTo>
                <a:close/>
                <a:moveTo>
                  <a:pt x="6210" y="4918"/>
                </a:moveTo>
                <a:cubicBezTo>
                  <a:pt x="6164" y="4918"/>
                  <a:pt x="6164" y="4990"/>
                  <a:pt x="6210" y="4990"/>
                </a:cubicBezTo>
                <a:lnTo>
                  <a:pt x="6226" y="4990"/>
                </a:lnTo>
                <a:cubicBezTo>
                  <a:pt x="6272" y="4990"/>
                  <a:pt x="6272" y="4918"/>
                  <a:pt x="6226" y="4918"/>
                </a:cubicBezTo>
                <a:close/>
                <a:moveTo>
                  <a:pt x="19955" y="4911"/>
                </a:moveTo>
                <a:cubicBezTo>
                  <a:pt x="19938" y="4911"/>
                  <a:pt x="19920" y="4922"/>
                  <a:pt x="19920" y="4945"/>
                </a:cubicBezTo>
                <a:lnTo>
                  <a:pt x="19920" y="4960"/>
                </a:lnTo>
                <a:cubicBezTo>
                  <a:pt x="19920" y="4983"/>
                  <a:pt x="19938" y="4995"/>
                  <a:pt x="19956" y="4995"/>
                </a:cubicBezTo>
                <a:cubicBezTo>
                  <a:pt x="19974" y="4995"/>
                  <a:pt x="19992" y="4983"/>
                  <a:pt x="19992" y="4960"/>
                </a:cubicBezTo>
                <a:lnTo>
                  <a:pt x="19992" y="4945"/>
                </a:lnTo>
                <a:cubicBezTo>
                  <a:pt x="19992" y="4922"/>
                  <a:pt x="19973" y="4911"/>
                  <a:pt x="19955" y="4911"/>
                </a:cubicBezTo>
                <a:close/>
                <a:moveTo>
                  <a:pt x="6826" y="4876"/>
                </a:moveTo>
                <a:cubicBezTo>
                  <a:pt x="6803" y="4876"/>
                  <a:pt x="6780" y="4892"/>
                  <a:pt x="6775" y="4914"/>
                </a:cubicBezTo>
                <a:cubicBezTo>
                  <a:pt x="6766" y="4944"/>
                  <a:pt x="6783" y="4971"/>
                  <a:pt x="6812" y="4980"/>
                </a:cubicBezTo>
                <a:cubicBezTo>
                  <a:pt x="6827" y="4986"/>
                  <a:pt x="6841" y="4991"/>
                  <a:pt x="6856" y="4995"/>
                </a:cubicBezTo>
                <a:cubicBezTo>
                  <a:pt x="6860" y="4996"/>
                  <a:pt x="6865" y="4997"/>
                  <a:pt x="6869" y="4997"/>
                </a:cubicBezTo>
                <a:cubicBezTo>
                  <a:pt x="6893" y="4997"/>
                  <a:pt x="6916" y="4980"/>
                  <a:pt x="6922" y="4958"/>
                </a:cubicBezTo>
                <a:cubicBezTo>
                  <a:pt x="6929" y="4929"/>
                  <a:pt x="6912" y="4901"/>
                  <a:pt x="6885" y="4892"/>
                </a:cubicBezTo>
                <a:cubicBezTo>
                  <a:pt x="6869" y="4887"/>
                  <a:pt x="6855" y="4882"/>
                  <a:pt x="6840" y="4878"/>
                </a:cubicBezTo>
                <a:cubicBezTo>
                  <a:pt x="6836" y="4876"/>
                  <a:pt x="6831" y="4876"/>
                  <a:pt x="6826" y="4876"/>
                </a:cubicBezTo>
                <a:close/>
                <a:moveTo>
                  <a:pt x="3477" y="4925"/>
                </a:moveTo>
                <a:cubicBezTo>
                  <a:pt x="3466" y="4925"/>
                  <a:pt x="3456" y="4930"/>
                  <a:pt x="3449" y="4944"/>
                </a:cubicBezTo>
                <a:cubicBezTo>
                  <a:pt x="3444" y="4954"/>
                  <a:pt x="3438" y="4964"/>
                  <a:pt x="3433" y="4974"/>
                </a:cubicBezTo>
                <a:cubicBezTo>
                  <a:pt x="3419" y="5001"/>
                  <a:pt x="3443" y="5027"/>
                  <a:pt x="3466" y="5027"/>
                </a:cubicBezTo>
                <a:cubicBezTo>
                  <a:pt x="3477" y="5027"/>
                  <a:pt x="3487" y="5021"/>
                  <a:pt x="3494" y="5009"/>
                </a:cubicBezTo>
                <a:cubicBezTo>
                  <a:pt x="3499" y="4998"/>
                  <a:pt x="3504" y="4990"/>
                  <a:pt x="3510" y="4979"/>
                </a:cubicBezTo>
                <a:cubicBezTo>
                  <a:pt x="3524" y="4951"/>
                  <a:pt x="3500" y="4925"/>
                  <a:pt x="3477" y="4925"/>
                </a:cubicBezTo>
                <a:close/>
                <a:moveTo>
                  <a:pt x="14366" y="4957"/>
                </a:moveTo>
                <a:cubicBezTo>
                  <a:pt x="14356" y="4957"/>
                  <a:pt x="14348" y="4962"/>
                  <a:pt x="14342" y="4970"/>
                </a:cubicBezTo>
                <a:cubicBezTo>
                  <a:pt x="14340" y="4970"/>
                  <a:pt x="14339" y="4969"/>
                  <a:pt x="14337" y="4969"/>
                </a:cubicBezTo>
                <a:cubicBezTo>
                  <a:pt x="14303" y="4969"/>
                  <a:pt x="14290" y="5028"/>
                  <a:pt x="14330" y="5040"/>
                </a:cubicBezTo>
                <a:cubicBezTo>
                  <a:pt x="14337" y="5042"/>
                  <a:pt x="14343" y="5043"/>
                  <a:pt x="14348" y="5043"/>
                </a:cubicBezTo>
                <a:cubicBezTo>
                  <a:pt x="14373" y="5043"/>
                  <a:pt x="14394" y="5026"/>
                  <a:pt x="14404" y="5002"/>
                </a:cubicBezTo>
                <a:cubicBezTo>
                  <a:pt x="14411" y="4984"/>
                  <a:pt x="14396" y="4964"/>
                  <a:pt x="14379" y="4959"/>
                </a:cubicBezTo>
                <a:cubicBezTo>
                  <a:pt x="14374" y="4958"/>
                  <a:pt x="14370" y="4957"/>
                  <a:pt x="14366" y="4957"/>
                </a:cubicBezTo>
                <a:close/>
                <a:moveTo>
                  <a:pt x="9006" y="4942"/>
                </a:moveTo>
                <a:cubicBezTo>
                  <a:pt x="8983" y="4942"/>
                  <a:pt x="8958" y="4967"/>
                  <a:pt x="8972" y="4996"/>
                </a:cubicBezTo>
                <a:cubicBezTo>
                  <a:pt x="8977" y="5006"/>
                  <a:pt x="8982" y="5016"/>
                  <a:pt x="8988" y="5026"/>
                </a:cubicBezTo>
                <a:cubicBezTo>
                  <a:pt x="8994" y="5039"/>
                  <a:pt x="9005" y="5044"/>
                  <a:pt x="9015" y="5044"/>
                </a:cubicBezTo>
                <a:cubicBezTo>
                  <a:pt x="9039" y="5044"/>
                  <a:pt x="9064" y="5019"/>
                  <a:pt x="9049" y="4991"/>
                </a:cubicBezTo>
                <a:cubicBezTo>
                  <a:pt x="9044" y="4980"/>
                  <a:pt x="9039" y="4971"/>
                  <a:pt x="9034" y="4960"/>
                </a:cubicBezTo>
                <a:cubicBezTo>
                  <a:pt x="9027" y="4947"/>
                  <a:pt x="9017" y="4942"/>
                  <a:pt x="9006" y="4942"/>
                </a:cubicBezTo>
                <a:close/>
                <a:moveTo>
                  <a:pt x="11334" y="4975"/>
                </a:moveTo>
                <a:cubicBezTo>
                  <a:pt x="11265" y="4975"/>
                  <a:pt x="11265" y="5082"/>
                  <a:pt x="11334" y="5082"/>
                </a:cubicBezTo>
                <a:cubicBezTo>
                  <a:pt x="11402" y="5082"/>
                  <a:pt x="11402" y="4975"/>
                  <a:pt x="11334" y="4975"/>
                </a:cubicBezTo>
                <a:close/>
                <a:moveTo>
                  <a:pt x="15817" y="5019"/>
                </a:moveTo>
                <a:cubicBezTo>
                  <a:pt x="15811" y="5019"/>
                  <a:pt x="15806" y="5020"/>
                  <a:pt x="15800" y="5021"/>
                </a:cubicBezTo>
                <a:cubicBezTo>
                  <a:pt x="15759" y="5030"/>
                  <a:pt x="15771" y="5089"/>
                  <a:pt x="15809" y="5090"/>
                </a:cubicBezTo>
                <a:cubicBezTo>
                  <a:pt x="15815" y="5100"/>
                  <a:pt x="15827" y="5106"/>
                  <a:pt x="15838" y="5106"/>
                </a:cubicBezTo>
                <a:cubicBezTo>
                  <a:pt x="15845" y="5106"/>
                  <a:pt x="15851" y="5104"/>
                  <a:pt x="15856" y="5101"/>
                </a:cubicBezTo>
                <a:cubicBezTo>
                  <a:pt x="15874" y="5090"/>
                  <a:pt x="15877" y="5069"/>
                  <a:pt x="15869" y="5053"/>
                </a:cubicBezTo>
                <a:cubicBezTo>
                  <a:pt x="15858" y="5030"/>
                  <a:pt x="15838" y="5019"/>
                  <a:pt x="15817" y="5019"/>
                </a:cubicBezTo>
                <a:close/>
                <a:moveTo>
                  <a:pt x="13406" y="5030"/>
                </a:moveTo>
                <a:cubicBezTo>
                  <a:pt x="13389" y="5030"/>
                  <a:pt x="13371" y="5041"/>
                  <a:pt x="13371" y="5064"/>
                </a:cubicBezTo>
                <a:lnTo>
                  <a:pt x="13371" y="5080"/>
                </a:lnTo>
                <a:cubicBezTo>
                  <a:pt x="13371" y="5103"/>
                  <a:pt x="13388" y="5114"/>
                  <a:pt x="13406" y="5114"/>
                </a:cubicBezTo>
                <a:cubicBezTo>
                  <a:pt x="13423" y="5114"/>
                  <a:pt x="13441" y="5103"/>
                  <a:pt x="13441" y="5080"/>
                </a:cubicBezTo>
                <a:lnTo>
                  <a:pt x="13441" y="5064"/>
                </a:lnTo>
                <a:cubicBezTo>
                  <a:pt x="13441" y="5041"/>
                  <a:pt x="13424" y="5030"/>
                  <a:pt x="13406" y="5030"/>
                </a:cubicBezTo>
                <a:close/>
                <a:moveTo>
                  <a:pt x="16135" y="5019"/>
                </a:moveTo>
                <a:cubicBezTo>
                  <a:pt x="16124" y="5019"/>
                  <a:pt x="16114" y="5025"/>
                  <a:pt x="16107" y="5038"/>
                </a:cubicBezTo>
                <a:cubicBezTo>
                  <a:pt x="16102" y="5048"/>
                  <a:pt x="16097" y="5058"/>
                  <a:pt x="16091" y="5068"/>
                </a:cubicBezTo>
                <a:cubicBezTo>
                  <a:pt x="16077" y="5096"/>
                  <a:pt x="16102" y="5121"/>
                  <a:pt x="16125" y="5121"/>
                </a:cubicBezTo>
                <a:cubicBezTo>
                  <a:pt x="16136" y="5121"/>
                  <a:pt x="16147" y="5116"/>
                  <a:pt x="16153" y="5103"/>
                </a:cubicBezTo>
                <a:cubicBezTo>
                  <a:pt x="16158" y="5092"/>
                  <a:pt x="16164" y="5082"/>
                  <a:pt x="16169" y="5074"/>
                </a:cubicBezTo>
                <a:cubicBezTo>
                  <a:pt x="16183" y="5045"/>
                  <a:pt x="16159" y="5019"/>
                  <a:pt x="16135" y="5019"/>
                </a:cubicBezTo>
                <a:close/>
                <a:moveTo>
                  <a:pt x="491" y="5024"/>
                </a:moveTo>
                <a:cubicBezTo>
                  <a:pt x="468" y="5024"/>
                  <a:pt x="444" y="5049"/>
                  <a:pt x="458" y="5077"/>
                </a:cubicBezTo>
                <a:cubicBezTo>
                  <a:pt x="463" y="5087"/>
                  <a:pt x="469" y="5097"/>
                  <a:pt x="474" y="5107"/>
                </a:cubicBezTo>
                <a:cubicBezTo>
                  <a:pt x="480" y="5120"/>
                  <a:pt x="491" y="5125"/>
                  <a:pt x="501" y="5125"/>
                </a:cubicBezTo>
                <a:cubicBezTo>
                  <a:pt x="525" y="5125"/>
                  <a:pt x="549" y="5100"/>
                  <a:pt x="535" y="5071"/>
                </a:cubicBezTo>
                <a:cubicBezTo>
                  <a:pt x="528" y="5061"/>
                  <a:pt x="524" y="5053"/>
                  <a:pt x="519" y="5042"/>
                </a:cubicBezTo>
                <a:cubicBezTo>
                  <a:pt x="512" y="5029"/>
                  <a:pt x="502" y="5024"/>
                  <a:pt x="491" y="5024"/>
                </a:cubicBezTo>
                <a:close/>
                <a:moveTo>
                  <a:pt x="70" y="5070"/>
                </a:moveTo>
                <a:cubicBezTo>
                  <a:pt x="57" y="5070"/>
                  <a:pt x="44" y="5089"/>
                  <a:pt x="57" y="5101"/>
                </a:cubicBezTo>
                <a:lnTo>
                  <a:pt x="102" y="5145"/>
                </a:lnTo>
                <a:cubicBezTo>
                  <a:pt x="105" y="5148"/>
                  <a:pt x="110" y="5150"/>
                  <a:pt x="113" y="5150"/>
                </a:cubicBezTo>
                <a:cubicBezTo>
                  <a:pt x="127" y="5150"/>
                  <a:pt x="138" y="5133"/>
                  <a:pt x="126" y="5121"/>
                </a:cubicBezTo>
                <a:lnTo>
                  <a:pt x="82" y="5076"/>
                </a:lnTo>
                <a:cubicBezTo>
                  <a:pt x="78" y="5072"/>
                  <a:pt x="74" y="5070"/>
                  <a:pt x="70" y="5070"/>
                </a:cubicBezTo>
                <a:close/>
                <a:moveTo>
                  <a:pt x="23276" y="5072"/>
                </a:moveTo>
                <a:cubicBezTo>
                  <a:pt x="23258" y="5072"/>
                  <a:pt x="23240" y="5084"/>
                  <a:pt x="23240" y="5107"/>
                </a:cubicBezTo>
                <a:lnTo>
                  <a:pt x="23240" y="5123"/>
                </a:lnTo>
                <a:cubicBezTo>
                  <a:pt x="23240" y="5146"/>
                  <a:pt x="23258" y="5157"/>
                  <a:pt x="23276" y="5157"/>
                </a:cubicBezTo>
                <a:cubicBezTo>
                  <a:pt x="23294" y="5157"/>
                  <a:pt x="23311" y="5146"/>
                  <a:pt x="23311" y="5123"/>
                </a:cubicBezTo>
                <a:lnTo>
                  <a:pt x="23311" y="5107"/>
                </a:lnTo>
                <a:cubicBezTo>
                  <a:pt x="23311" y="5084"/>
                  <a:pt x="23294" y="5072"/>
                  <a:pt x="23276" y="5072"/>
                </a:cubicBezTo>
                <a:close/>
                <a:moveTo>
                  <a:pt x="6729" y="5059"/>
                </a:moveTo>
                <a:cubicBezTo>
                  <a:pt x="6723" y="5059"/>
                  <a:pt x="6717" y="5061"/>
                  <a:pt x="6710" y="5065"/>
                </a:cubicBezTo>
                <a:cubicBezTo>
                  <a:pt x="6694" y="5076"/>
                  <a:pt x="6681" y="5085"/>
                  <a:pt x="6666" y="5096"/>
                </a:cubicBezTo>
                <a:cubicBezTo>
                  <a:pt x="6634" y="5117"/>
                  <a:pt x="6654" y="5163"/>
                  <a:pt x="6684" y="5163"/>
                </a:cubicBezTo>
                <a:cubicBezTo>
                  <a:pt x="6689" y="5163"/>
                  <a:pt x="6696" y="5161"/>
                  <a:pt x="6702" y="5157"/>
                </a:cubicBezTo>
                <a:cubicBezTo>
                  <a:pt x="6717" y="5147"/>
                  <a:pt x="6731" y="5137"/>
                  <a:pt x="6746" y="5127"/>
                </a:cubicBezTo>
                <a:cubicBezTo>
                  <a:pt x="6779" y="5106"/>
                  <a:pt x="6759" y="5059"/>
                  <a:pt x="6729" y="5059"/>
                </a:cubicBezTo>
                <a:close/>
                <a:moveTo>
                  <a:pt x="18209" y="5039"/>
                </a:moveTo>
                <a:cubicBezTo>
                  <a:pt x="18198" y="5039"/>
                  <a:pt x="18187" y="5045"/>
                  <a:pt x="18180" y="5058"/>
                </a:cubicBezTo>
                <a:cubicBezTo>
                  <a:pt x="18170" y="5077"/>
                  <a:pt x="18160" y="5098"/>
                  <a:pt x="18150" y="5118"/>
                </a:cubicBezTo>
                <a:cubicBezTo>
                  <a:pt x="18137" y="5146"/>
                  <a:pt x="18162" y="5172"/>
                  <a:pt x="18185" y="5172"/>
                </a:cubicBezTo>
                <a:cubicBezTo>
                  <a:pt x="18195" y="5172"/>
                  <a:pt x="18205" y="5166"/>
                  <a:pt x="18212" y="5153"/>
                </a:cubicBezTo>
                <a:cubicBezTo>
                  <a:pt x="18222" y="5133"/>
                  <a:pt x="18232" y="5112"/>
                  <a:pt x="18242" y="5092"/>
                </a:cubicBezTo>
                <a:cubicBezTo>
                  <a:pt x="18256" y="5064"/>
                  <a:pt x="18232" y="5039"/>
                  <a:pt x="18209" y="5039"/>
                </a:cubicBezTo>
                <a:close/>
                <a:moveTo>
                  <a:pt x="13062" y="5118"/>
                </a:moveTo>
                <a:cubicBezTo>
                  <a:pt x="13044" y="5118"/>
                  <a:pt x="13026" y="5129"/>
                  <a:pt x="13026" y="5152"/>
                </a:cubicBezTo>
                <a:lnTo>
                  <a:pt x="13026" y="5168"/>
                </a:lnTo>
                <a:cubicBezTo>
                  <a:pt x="13026" y="5191"/>
                  <a:pt x="13044" y="5202"/>
                  <a:pt x="13062" y="5202"/>
                </a:cubicBezTo>
                <a:cubicBezTo>
                  <a:pt x="13080" y="5202"/>
                  <a:pt x="13097" y="5191"/>
                  <a:pt x="13097" y="5168"/>
                </a:cubicBezTo>
                <a:lnTo>
                  <a:pt x="13097" y="5152"/>
                </a:lnTo>
                <a:cubicBezTo>
                  <a:pt x="13097" y="5129"/>
                  <a:pt x="13080" y="5118"/>
                  <a:pt x="13062" y="5118"/>
                </a:cubicBezTo>
                <a:close/>
                <a:moveTo>
                  <a:pt x="10805" y="5104"/>
                </a:moveTo>
                <a:cubicBezTo>
                  <a:pt x="10800" y="5104"/>
                  <a:pt x="10795" y="5104"/>
                  <a:pt x="10791" y="5106"/>
                </a:cubicBezTo>
                <a:cubicBezTo>
                  <a:pt x="10775" y="5111"/>
                  <a:pt x="10761" y="5116"/>
                  <a:pt x="10747" y="5122"/>
                </a:cubicBezTo>
                <a:cubicBezTo>
                  <a:pt x="10720" y="5131"/>
                  <a:pt x="10701" y="5158"/>
                  <a:pt x="10710" y="5187"/>
                </a:cubicBezTo>
                <a:cubicBezTo>
                  <a:pt x="10716" y="5208"/>
                  <a:pt x="10738" y="5226"/>
                  <a:pt x="10761" y="5226"/>
                </a:cubicBezTo>
                <a:cubicBezTo>
                  <a:pt x="10765" y="5226"/>
                  <a:pt x="10770" y="5225"/>
                  <a:pt x="10775" y="5223"/>
                </a:cubicBezTo>
                <a:cubicBezTo>
                  <a:pt x="10791" y="5218"/>
                  <a:pt x="10805" y="5213"/>
                  <a:pt x="10820" y="5208"/>
                </a:cubicBezTo>
                <a:cubicBezTo>
                  <a:pt x="10847" y="5199"/>
                  <a:pt x="10864" y="5171"/>
                  <a:pt x="10857" y="5143"/>
                </a:cubicBezTo>
                <a:cubicBezTo>
                  <a:pt x="10850" y="5121"/>
                  <a:pt x="10828" y="5104"/>
                  <a:pt x="10805" y="5104"/>
                </a:cubicBezTo>
                <a:close/>
                <a:moveTo>
                  <a:pt x="22296" y="5173"/>
                </a:moveTo>
                <a:cubicBezTo>
                  <a:pt x="22253" y="5173"/>
                  <a:pt x="22254" y="5243"/>
                  <a:pt x="22298" y="5243"/>
                </a:cubicBezTo>
                <a:cubicBezTo>
                  <a:pt x="22344" y="5243"/>
                  <a:pt x="22344" y="5173"/>
                  <a:pt x="22298" y="5173"/>
                </a:cubicBezTo>
                <a:cubicBezTo>
                  <a:pt x="22298" y="5173"/>
                  <a:pt x="22297" y="5173"/>
                  <a:pt x="22296" y="5173"/>
                </a:cubicBezTo>
                <a:close/>
                <a:moveTo>
                  <a:pt x="15027" y="5181"/>
                </a:moveTo>
                <a:cubicBezTo>
                  <a:pt x="14981" y="5181"/>
                  <a:pt x="14981" y="5253"/>
                  <a:pt x="15027" y="5253"/>
                </a:cubicBezTo>
                <a:cubicBezTo>
                  <a:pt x="15073" y="5253"/>
                  <a:pt x="15073" y="5181"/>
                  <a:pt x="15027" y="5181"/>
                </a:cubicBezTo>
                <a:close/>
                <a:moveTo>
                  <a:pt x="7360" y="5197"/>
                </a:moveTo>
                <a:cubicBezTo>
                  <a:pt x="7315" y="5197"/>
                  <a:pt x="7315" y="5268"/>
                  <a:pt x="7360" y="5268"/>
                </a:cubicBezTo>
                <a:lnTo>
                  <a:pt x="7390" y="5268"/>
                </a:lnTo>
                <a:cubicBezTo>
                  <a:pt x="7390" y="5268"/>
                  <a:pt x="7391" y="5268"/>
                  <a:pt x="7391" y="5268"/>
                </a:cubicBezTo>
                <a:cubicBezTo>
                  <a:pt x="7435" y="5268"/>
                  <a:pt x="7435" y="5197"/>
                  <a:pt x="7390" y="5197"/>
                </a:cubicBezTo>
                <a:close/>
                <a:moveTo>
                  <a:pt x="4246" y="5186"/>
                </a:moveTo>
                <a:cubicBezTo>
                  <a:pt x="4228" y="5186"/>
                  <a:pt x="4211" y="5197"/>
                  <a:pt x="4211" y="5220"/>
                </a:cubicBezTo>
                <a:lnTo>
                  <a:pt x="4211" y="5236"/>
                </a:lnTo>
                <a:cubicBezTo>
                  <a:pt x="4211" y="5258"/>
                  <a:pt x="4228" y="5270"/>
                  <a:pt x="4246" y="5270"/>
                </a:cubicBezTo>
                <a:cubicBezTo>
                  <a:pt x="4264" y="5270"/>
                  <a:pt x="4282" y="5258"/>
                  <a:pt x="4282" y="5236"/>
                </a:cubicBezTo>
                <a:lnTo>
                  <a:pt x="4282" y="5220"/>
                </a:lnTo>
                <a:cubicBezTo>
                  <a:pt x="4282" y="5197"/>
                  <a:pt x="4264" y="5186"/>
                  <a:pt x="4246" y="5186"/>
                </a:cubicBezTo>
                <a:close/>
                <a:moveTo>
                  <a:pt x="4907" y="5172"/>
                </a:moveTo>
                <a:cubicBezTo>
                  <a:pt x="4889" y="5172"/>
                  <a:pt x="4872" y="5184"/>
                  <a:pt x="4872" y="5207"/>
                </a:cubicBezTo>
                <a:lnTo>
                  <a:pt x="4872" y="5237"/>
                </a:lnTo>
                <a:cubicBezTo>
                  <a:pt x="4871" y="5260"/>
                  <a:pt x="4889" y="5272"/>
                  <a:pt x="4907" y="5272"/>
                </a:cubicBezTo>
                <a:cubicBezTo>
                  <a:pt x="4925" y="5272"/>
                  <a:pt x="4943" y="5260"/>
                  <a:pt x="4943" y="5237"/>
                </a:cubicBezTo>
                <a:lnTo>
                  <a:pt x="4943" y="5207"/>
                </a:lnTo>
                <a:cubicBezTo>
                  <a:pt x="4943" y="5184"/>
                  <a:pt x="4925" y="5172"/>
                  <a:pt x="4907" y="5172"/>
                </a:cubicBezTo>
                <a:close/>
                <a:moveTo>
                  <a:pt x="3930" y="5186"/>
                </a:moveTo>
                <a:cubicBezTo>
                  <a:pt x="3925" y="5186"/>
                  <a:pt x="3919" y="5187"/>
                  <a:pt x="3913" y="5190"/>
                </a:cubicBezTo>
                <a:cubicBezTo>
                  <a:pt x="3903" y="5195"/>
                  <a:pt x="3894" y="5200"/>
                  <a:pt x="3884" y="5206"/>
                </a:cubicBezTo>
                <a:cubicBezTo>
                  <a:pt x="3849" y="5224"/>
                  <a:pt x="3870" y="5272"/>
                  <a:pt x="3902" y="5272"/>
                </a:cubicBezTo>
                <a:cubicBezTo>
                  <a:pt x="3907" y="5272"/>
                  <a:pt x="3913" y="5270"/>
                  <a:pt x="3918" y="5267"/>
                </a:cubicBezTo>
                <a:cubicBezTo>
                  <a:pt x="3929" y="5262"/>
                  <a:pt x="3938" y="5256"/>
                  <a:pt x="3949" y="5252"/>
                </a:cubicBezTo>
                <a:cubicBezTo>
                  <a:pt x="3984" y="5234"/>
                  <a:pt x="3962" y="5186"/>
                  <a:pt x="3930" y="5186"/>
                </a:cubicBezTo>
                <a:close/>
                <a:moveTo>
                  <a:pt x="5537" y="5173"/>
                </a:moveTo>
                <a:cubicBezTo>
                  <a:pt x="5531" y="5173"/>
                  <a:pt x="5524" y="5175"/>
                  <a:pt x="5518" y="5179"/>
                </a:cubicBezTo>
                <a:cubicBezTo>
                  <a:pt x="5503" y="5190"/>
                  <a:pt x="5488" y="5200"/>
                  <a:pt x="5473" y="5210"/>
                </a:cubicBezTo>
                <a:cubicBezTo>
                  <a:pt x="5442" y="5231"/>
                  <a:pt x="5461" y="5277"/>
                  <a:pt x="5490" y="5277"/>
                </a:cubicBezTo>
                <a:cubicBezTo>
                  <a:pt x="5496" y="5277"/>
                  <a:pt x="5502" y="5275"/>
                  <a:pt x="5509" y="5270"/>
                </a:cubicBezTo>
                <a:cubicBezTo>
                  <a:pt x="5523" y="5260"/>
                  <a:pt x="5539" y="5250"/>
                  <a:pt x="5553" y="5241"/>
                </a:cubicBezTo>
                <a:cubicBezTo>
                  <a:pt x="5585" y="5219"/>
                  <a:pt x="5566" y="5173"/>
                  <a:pt x="5537" y="5173"/>
                </a:cubicBezTo>
                <a:close/>
                <a:moveTo>
                  <a:pt x="19384" y="5159"/>
                </a:moveTo>
                <a:cubicBezTo>
                  <a:pt x="19375" y="5159"/>
                  <a:pt x="19365" y="5162"/>
                  <a:pt x="19357" y="5166"/>
                </a:cubicBezTo>
                <a:cubicBezTo>
                  <a:pt x="19346" y="5171"/>
                  <a:pt x="19337" y="5176"/>
                  <a:pt x="19326" y="5181"/>
                </a:cubicBezTo>
                <a:cubicBezTo>
                  <a:pt x="19300" y="5195"/>
                  <a:pt x="19294" y="5230"/>
                  <a:pt x="19306" y="5255"/>
                </a:cubicBezTo>
                <a:cubicBezTo>
                  <a:pt x="19317" y="5272"/>
                  <a:pt x="19335" y="5281"/>
                  <a:pt x="19353" y="5281"/>
                </a:cubicBezTo>
                <a:cubicBezTo>
                  <a:pt x="19362" y="5281"/>
                  <a:pt x="19371" y="5279"/>
                  <a:pt x="19380" y="5275"/>
                </a:cubicBezTo>
                <a:cubicBezTo>
                  <a:pt x="19390" y="5269"/>
                  <a:pt x="19400" y="5264"/>
                  <a:pt x="19410" y="5259"/>
                </a:cubicBezTo>
                <a:cubicBezTo>
                  <a:pt x="19436" y="5246"/>
                  <a:pt x="19443" y="5210"/>
                  <a:pt x="19430" y="5186"/>
                </a:cubicBezTo>
                <a:cubicBezTo>
                  <a:pt x="19420" y="5168"/>
                  <a:pt x="19402" y="5159"/>
                  <a:pt x="19384" y="5159"/>
                </a:cubicBezTo>
                <a:close/>
                <a:moveTo>
                  <a:pt x="21637" y="5247"/>
                </a:moveTo>
                <a:cubicBezTo>
                  <a:pt x="21614" y="5247"/>
                  <a:pt x="21614" y="5283"/>
                  <a:pt x="21637" y="5283"/>
                </a:cubicBezTo>
                <a:cubicBezTo>
                  <a:pt x="21638" y="5283"/>
                  <a:pt x="21638" y="5283"/>
                  <a:pt x="21638" y="5283"/>
                </a:cubicBezTo>
                <a:cubicBezTo>
                  <a:pt x="21659" y="5283"/>
                  <a:pt x="21661" y="5248"/>
                  <a:pt x="21637" y="5247"/>
                </a:cubicBezTo>
                <a:close/>
                <a:moveTo>
                  <a:pt x="20375" y="5182"/>
                </a:moveTo>
                <a:cubicBezTo>
                  <a:pt x="20349" y="5182"/>
                  <a:pt x="20325" y="5218"/>
                  <a:pt x="20349" y="5243"/>
                </a:cubicBezTo>
                <a:cubicBezTo>
                  <a:pt x="20359" y="5254"/>
                  <a:pt x="20369" y="5264"/>
                  <a:pt x="20378" y="5274"/>
                </a:cubicBezTo>
                <a:cubicBezTo>
                  <a:pt x="20385" y="5281"/>
                  <a:pt x="20394" y="5284"/>
                  <a:pt x="20402" y="5284"/>
                </a:cubicBezTo>
                <a:cubicBezTo>
                  <a:pt x="20428" y="5284"/>
                  <a:pt x="20452" y="5249"/>
                  <a:pt x="20427" y="5223"/>
                </a:cubicBezTo>
                <a:cubicBezTo>
                  <a:pt x="20417" y="5213"/>
                  <a:pt x="20407" y="5202"/>
                  <a:pt x="20399" y="5194"/>
                </a:cubicBezTo>
                <a:cubicBezTo>
                  <a:pt x="20392" y="5186"/>
                  <a:pt x="20383" y="5182"/>
                  <a:pt x="20375" y="5182"/>
                </a:cubicBezTo>
                <a:close/>
                <a:moveTo>
                  <a:pt x="2579" y="5193"/>
                </a:moveTo>
                <a:cubicBezTo>
                  <a:pt x="2573" y="5193"/>
                  <a:pt x="2567" y="5195"/>
                  <a:pt x="2561" y="5199"/>
                </a:cubicBezTo>
                <a:cubicBezTo>
                  <a:pt x="2545" y="5210"/>
                  <a:pt x="2530" y="5218"/>
                  <a:pt x="2517" y="5229"/>
                </a:cubicBezTo>
                <a:cubicBezTo>
                  <a:pt x="2484" y="5250"/>
                  <a:pt x="2504" y="5296"/>
                  <a:pt x="2533" y="5296"/>
                </a:cubicBezTo>
                <a:cubicBezTo>
                  <a:pt x="2539" y="5296"/>
                  <a:pt x="2545" y="5294"/>
                  <a:pt x="2551" y="5290"/>
                </a:cubicBezTo>
                <a:cubicBezTo>
                  <a:pt x="2567" y="5280"/>
                  <a:pt x="2582" y="5270"/>
                  <a:pt x="2596" y="5260"/>
                </a:cubicBezTo>
                <a:cubicBezTo>
                  <a:pt x="2628" y="5240"/>
                  <a:pt x="2608" y="5193"/>
                  <a:pt x="2579" y="5193"/>
                </a:cubicBezTo>
                <a:close/>
                <a:moveTo>
                  <a:pt x="9505" y="5153"/>
                </a:moveTo>
                <a:cubicBezTo>
                  <a:pt x="9484" y="5153"/>
                  <a:pt x="9462" y="5171"/>
                  <a:pt x="9467" y="5197"/>
                </a:cubicBezTo>
                <a:cubicBezTo>
                  <a:pt x="9473" y="5222"/>
                  <a:pt x="9478" y="5247"/>
                  <a:pt x="9481" y="5273"/>
                </a:cubicBezTo>
                <a:cubicBezTo>
                  <a:pt x="9484" y="5291"/>
                  <a:pt x="9498" y="5299"/>
                  <a:pt x="9512" y="5299"/>
                </a:cubicBezTo>
                <a:cubicBezTo>
                  <a:pt x="9532" y="5299"/>
                  <a:pt x="9555" y="5281"/>
                  <a:pt x="9549" y="5254"/>
                </a:cubicBezTo>
                <a:cubicBezTo>
                  <a:pt x="9544" y="5229"/>
                  <a:pt x="9539" y="5204"/>
                  <a:pt x="9535" y="5179"/>
                </a:cubicBezTo>
                <a:cubicBezTo>
                  <a:pt x="9532" y="5161"/>
                  <a:pt x="9518" y="5153"/>
                  <a:pt x="9505" y="5153"/>
                </a:cubicBezTo>
                <a:close/>
                <a:moveTo>
                  <a:pt x="13571" y="5298"/>
                </a:moveTo>
                <a:cubicBezTo>
                  <a:pt x="13563" y="5298"/>
                  <a:pt x="13554" y="5301"/>
                  <a:pt x="13547" y="5309"/>
                </a:cubicBezTo>
                <a:lnTo>
                  <a:pt x="13532" y="5325"/>
                </a:lnTo>
                <a:cubicBezTo>
                  <a:pt x="13506" y="5350"/>
                  <a:pt x="13530" y="5385"/>
                  <a:pt x="13557" y="5385"/>
                </a:cubicBezTo>
                <a:cubicBezTo>
                  <a:pt x="13565" y="5385"/>
                  <a:pt x="13574" y="5382"/>
                  <a:pt x="13581" y="5374"/>
                </a:cubicBezTo>
                <a:lnTo>
                  <a:pt x="13597" y="5358"/>
                </a:lnTo>
                <a:cubicBezTo>
                  <a:pt x="13622" y="5334"/>
                  <a:pt x="13598" y="5298"/>
                  <a:pt x="13571" y="5298"/>
                </a:cubicBezTo>
                <a:close/>
                <a:moveTo>
                  <a:pt x="18707" y="5266"/>
                </a:moveTo>
                <a:cubicBezTo>
                  <a:pt x="18680" y="5266"/>
                  <a:pt x="18653" y="5283"/>
                  <a:pt x="18653" y="5318"/>
                </a:cubicBezTo>
                <a:lnTo>
                  <a:pt x="18653" y="5348"/>
                </a:lnTo>
                <a:cubicBezTo>
                  <a:pt x="18654" y="5382"/>
                  <a:pt x="18681" y="5399"/>
                  <a:pt x="18707" y="5399"/>
                </a:cubicBezTo>
                <a:cubicBezTo>
                  <a:pt x="18734" y="5399"/>
                  <a:pt x="18761" y="5382"/>
                  <a:pt x="18761" y="5348"/>
                </a:cubicBezTo>
                <a:lnTo>
                  <a:pt x="18761" y="5318"/>
                </a:lnTo>
                <a:cubicBezTo>
                  <a:pt x="18761" y="5283"/>
                  <a:pt x="18734" y="5266"/>
                  <a:pt x="18707" y="5266"/>
                </a:cubicBezTo>
                <a:close/>
                <a:moveTo>
                  <a:pt x="19655" y="5317"/>
                </a:moveTo>
                <a:cubicBezTo>
                  <a:pt x="19637" y="5317"/>
                  <a:pt x="19620" y="5328"/>
                  <a:pt x="19620" y="5351"/>
                </a:cubicBezTo>
                <a:lnTo>
                  <a:pt x="19620" y="5367"/>
                </a:lnTo>
                <a:cubicBezTo>
                  <a:pt x="19619" y="5389"/>
                  <a:pt x="19637" y="5400"/>
                  <a:pt x="19655" y="5400"/>
                </a:cubicBezTo>
                <a:cubicBezTo>
                  <a:pt x="19672" y="5400"/>
                  <a:pt x="19690" y="5389"/>
                  <a:pt x="19690" y="5367"/>
                </a:cubicBezTo>
                <a:lnTo>
                  <a:pt x="19690" y="5351"/>
                </a:lnTo>
                <a:cubicBezTo>
                  <a:pt x="19690" y="5328"/>
                  <a:pt x="19672" y="5317"/>
                  <a:pt x="19655" y="5317"/>
                </a:cubicBezTo>
                <a:close/>
                <a:moveTo>
                  <a:pt x="3208" y="5332"/>
                </a:moveTo>
                <a:cubicBezTo>
                  <a:pt x="3163" y="5332"/>
                  <a:pt x="3163" y="5404"/>
                  <a:pt x="3209" y="5404"/>
                </a:cubicBezTo>
                <a:lnTo>
                  <a:pt x="3239" y="5404"/>
                </a:lnTo>
                <a:cubicBezTo>
                  <a:pt x="3284" y="5404"/>
                  <a:pt x="3284" y="5332"/>
                  <a:pt x="3239" y="5332"/>
                </a:cubicBezTo>
                <a:lnTo>
                  <a:pt x="3209" y="5332"/>
                </a:lnTo>
                <a:cubicBezTo>
                  <a:pt x="3209" y="5332"/>
                  <a:pt x="3208" y="5332"/>
                  <a:pt x="3208" y="5332"/>
                </a:cubicBezTo>
                <a:close/>
                <a:moveTo>
                  <a:pt x="12290" y="5324"/>
                </a:moveTo>
                <a:cubicBezTo>
                  <a:pt x="12280" y="5324"/>
                  <a:pt x="12269" y="5330"/>
                  <a:pt x="12262" y="5343"/>
                </a:cubicBezTo>
                <a:cubicBezTo>
                  <a:pt x="12257" y="5353"/>
                  <a:pt x="12252" y="5363"/>
                  <a:pt x="12247" y="5373"/>
                </a:cubicBezTo>
                <a:cubicBezTo>
                  <a:pt x="12232" y="5401"/>
                  <a:pt x="12257" y="5426"/>
                  <a:pt x="12280" y="5426"/>
                </a:cubicBezTo>
                <a:cubicBezTo>
                  <a:pt x="12291" y="5426"/>
                  <a:pt x="12302" y="5421"/>
                  <a:pt x="12308" y="5409"/>
                </a:cubicBezTo>
                <a:cubicBezTo>
                  <a:pt x="12314" y="5398"/>
                  <a:pt x="12319" y="5389"/>
                  <a:pt x="12324" y="5378"/>
                </a:cubicBezTo>
                <a:cubicBezTo>
                  <a:pt x="12339" y="5350"/>
                  <a:pt x="12314" y="5324"/>
                  <a:pt x="12290" y="5324"/>
                </a:cubicBezTo>
                <a:close/>
                <a:moveTo>
                  <a:pt x="24957" y="5410"/>
                </a:moveTo>
                <a:cubicBezTo>
                  <a:pt x="24935" y="5410"/>
                  <a:pt x="24935" y="5445"/>
                  <a:pt x="24957" y="5445"/>
                </a:cubicBezTo>
                <a:cubicBezTo>
                  <a:pt x="24979" y="5445"/>
                  <a:pt x="24979" y="5410"/>
                  <a:pt x="24957" y="5410"/>
                </a:cubicBezTo>
                <a:close/>
                <a:moveTo>
                  <a:pt x="23696" y="5345"/>
                </a:moveTo>
                <a:cubicBezTo>
                  <a:pt x="23669" y="5345"/>
                  <a:pt x="23645" y="5381"/>
                  <a:pt x="23670" y="5406"/>
                </a:cubicBezTo>
                <a:cubicBezTo>
                  <a:pt x="23680" y="5416"/>
                  <a:pt x="23690" y="5427"/>
                  <a:pt x="23698" y="5436"/>
                </a:cubicBezTo>
                <a:cubicBezTo>
                  <a:pt x="23705" y="5444"/>
                  <a:pt x="23713" y="5447"/>
                  <a:pt x="23721" y="5447"/>
                </a:cubicBezTo>
                <a:cubicBezTo>
                  <a:pt x="23748" y="5447"/>
                  <a:pt x="23772" y="5411"/>
                  <a:pt x="23748" y="5386"/>
                </a:cubicBezTo>
                <a:cubicBezTo>
                  <a:pt x="23738" y="5375"/>
                  <a:pt x="23728" y="5365"/>
                  <a:pt x="23720" y="5356"/>
                </a:cubicBezTo>
                <a:cubicBezTo>
                  <a:pt x="23713" y="5349"/>
                  <a:pt x="23704" y="5345"/>
                  <a:pt x="23696" y="5345"/>
                </a:cubicBezTo>
                <a:close/>
                <a:moveTo>
                  <a:pt x="21351" y="5410"/>
                </a:moveTo>
                <a:cubicBezTo>
                  <a:pt x="21343" y="5410"/>
                  <a:pt x="21334" y="5413"/>
                  <a:pt x="21327" y="5420"/>
                </a:cubicBezTo>
                <a:lnTo>
                  <a:pt x="21312" y="5436"/>
                </a:lnTo>
                <a:cubicBezTo>
                  <a:pt x="21287" y="5461"/>
                  <a:pt x="21310" y="5496"/>
                  <a:pt x="21337" y="5496"/>
                </a:cubicBezTo>
                <a:cubicBezTo>
                  <a:pt x="21345" y="5496"/>
                  <a:pt x="21353" y="5493"/>
                  <a:pt x="21361" y="5485"/>
                </a:cubicBezTo>
                <a:lnTo>
                  <a:pt x="21376" y="5470"/>
                </a:lnTo>
                <a:cubicBezTo>
                  <a:pt x="21402" y="5445"/>
                  <a:pt x="21378" y="5410"/>
                  <a:pt x="21351" y="5410"/>
                </a:cubicBezTo>
                <a:close/>
                <a:moveTo>
                  <a:pt x="4199" y="5440"/>
                </a:moveTo>
                <a:cubicBezTo>
                  <a:pt x="4153" y="5440"/>
                  <a:pt x="4153" y="5510"/>
                  <a:pt x="4199" y="5510"/>
                </a:cubicBezTo>
                <a:lnTo>
                  <a:pt x="4215" y="5510"/>
                </a:lnTo>
                <a:cubicBezTo>
                  <a:pt x="4261" y="5510"/>
                  <a:pt x="4262" y="5440"/>
                  <a:pt x="4215" y="5440"/>
                </a:cubicBezTo>
                <a:close/>
                <a:moveTo>
                  <a:pt x="7869" y="5424"/>
                </a:moveTo>
                <a:cubicBezTo>
                  <a:pt x="7861" y="5424"/>
                  <a:pt x="7852" y="5427"/>
                  <a:pt x="7845" y="5435"/>
                </a:cubicBezTo>
                <a:lnTo>
                  <a:pt x="7829" y="5451"/>
                </a:lnTo>
                <a:cubicBezTo>
                  <a:pt x="7804" y="5476"/>
                  <a:pt x="7828" y="5511"/>
                  <a:pt x="7855" y="5511"/>
                </a:cubicBezTo>
                <a:cubicBezTo>
                  <a:pt x="7863" y="5511"/>
                  <a:pt x="7871" y="5507"/>
                  <a:pt x="7878" y="5500"/>
                </a:cubicBezTo>
                <a:lnTo>
                  <a:pt x="7894" y="5484"/>
                </a:lnTo>
                <a:cubicBezTo>
                  <a:pt x="7920" y="5460"/>
                  <a:pt x="7896" y="5424"/>
                  <a:pt x="7869" y="5424"/>
                </a:cubicBezTo>
                <a:close/>
                <a:moveTo>
                  <a:pt x="16409" y="5399"/>
                </a:moveTo>
                <a:cubicBezTo>
                  <a:pt x="16384" y="5399"/>
                  <a:pt x="16360" y="5424"/>
                  <a:pt x="16377" y="5451"/>
                </a:cubicBezTo>
                <a:cubicBezTo>
                  <a:pt x="16388" y="5466"/>
                  <a:pt x="16397" y="5480"/>
                  <a:pt x="16408" y="5495"/>
                </a:cubicBezTo>
                <a:cubicBezTo>
                  <a:pt x="16416" y="5506"/>
                  <a:pt x="16427" y="5511"/>
                  <a:pt x="16438" y="5511"/>
                </a:cubicBezTo>
                <a:cubicBezTo>
                  <a:pt x="16463" y="5511"/>
                  <a:pt x="16487" y="5486"/>
                  <a:pt x="16468" y="5459"/>
                </a:cubicBezTo>
                <a:cubicBezTo>
                  <a:pt x="16458" y="5443"/>
                  <a:pt x="16450" y="5430"/>
                  <a:pt x="16439" y="5415"/>
                </a:cubicBezTo>
                <a:cubicBezTo>
                  <a:pt x="16431" y="5404"/>
                  <a:pt x="16420" y="5399"/>
                  <a:pt x="16409" y="5399"/>
                </a:cubicBezTo>
                <a:close/>
                <a:moveTo>
                  <a:pt x="9306" y="5423"/>
                </a:moveTo>
                <a:cubicBezTo>
                  <a:pt x="9282" y="5423"/>
                  <a:pt x="9257" y="5449"/>
                  <a:pt x="9271" y="5477"/>
                </a:cubicBezTo>
                <a:cubicBezTo>
                  <a:pt x="9277" y="5487"/>
                  <a:pt x="9282" y="5496"/>
                  <a:pt x="9287" y="5506"/>
                </a:cubicBezTo>
                <a:cubicBezTo>
                  <a:pt x="9294" y="5519"/>
                  <a:pt x="9304" y="5524"/>
                  <a:pt x="9315" y="5524"/>
                </a:cubicBezTo>
                <a:cubicBezTo>
                  <a:pt x="9339" y="5524"/>
                  <a:pt x="9363" y="5499"/>
                  <a:pt x="9349" y="5472"/>
                </a:cubicBezTo>
                <a:cubicBezTo>
                  <a:pt x="9344" y="5461"/>
                  <a:pt x="9339" y="5452"/>
                  <a:pt x="9333" y="5441"/>
                </a:cubicBezTo>
                <a:cubicBezTo>
                  <a:pt x="9327" y="5429"/>
                  <a:pt x="9316" y="5423"/>
                  <a:pt x="9306" y="5423"/>
                </a:cubicBezTo>
                <a:close/>
                <a:moveTo>
                  <a:pt x="8884" y="5469"/>
                </a:moveTo>
                <a:cubicBezTo>
                  <a:pt x="8871" y="5469"/>
                  <a:pt x="8858" y="5487"/>
                  <a:pt x="8870" y="5500"/>
                </a:cubicBezTo>
                <a:lnTo>
                  <a:pt x="8914" y="5544"/>
                </a:lnTo>
                <a:cubicBezTo>
                  <a:pt x="8918" y="5547"/>
                  <a:pt x="8922" y="5549"/>
                  <a:pt x="8926" y="5549"/>
                </a:cubicBezTo>
                <a:cubicBezTo>
                  <a:pt x="8939" y="5549"/>
                  <a:pt x="8952" y="5532"/>
                  <a:pt x="8939" y="5520"/>
                </a:cubicBezTo>
                <a:lnTo>
                  <a:pt x="8894" y="5475"/>
                </a:lnTo>
                <a:cubicBezTo>
                  <a:pt x="8891" y="5471"/>
                  <a:pt x="8887" y="5469"/>
                  <a:pt x="8884" y="5469"/>
                </a:cubicBezTo>
                <a:close/>
                <a:moveTo>
                  <a:pt x="15449" y="5412"/>
                </a:moveTo>
                <a:cubicBezTo>
                  <a:pt x="15436" y="5412"/>
                  <a:pt x="15423" y="5429"/>
                  <a:pt x="15436" y="5442"/>
                </a:cubicBezTo>
                <a:cubicBezTo>
                  <a:pt x="15466" y="5475"/>
                  <a:pt x="15496" y="5510"/>
                  <a:pt x="15528" y="5546"/>
                </a:cubicBezTo>
                <a:cubicBezTo>
                  <a:pt x="15531" y="5550"/>
                  <a:pt x="15536" y="5552"/>
                  <a:pt x="15539" y="5552"/>
                </a:cubicBezTo>
                <a:cubicBezTo>
                  <a:pt x="15553" y="5552"/>
                  <a:pt x="15564" y="5534"/>
                  <a:pt x="15552" y="5521"/>
                </a:cubicBezTo>
                <a:cubicBezTo>
                  <a:pt x="15523" y="5487"/>
                  <a:pt x="15491" y="5452"/>
                  <a:pt x="15461" y="5417"/>
                </a:cubicBezTo>
                <a:cubicBezTo>
                  <a:pt x="15457" y="5413"/>
                  <a:pt x="15453" y="5412"/>
                  <a:pt x="15449" y="5412"/>
                </a:cubicBezTo>
                <a:close/>
                <a:moveTo>
                  <a:pt x="15864" y="5425"/>
                </a:moveTo>
                <a:cubicBezTo>
                  <a:pt x="15850" y="5425"/>
                  <a:pt x="15837" y="5433"/>
                  <a:pt x="15834" y="5451"/>
                </a:cubicBezTo>
                <a:cubicBezTo>
                  <a:pt x="15824" y="5485"/>
                  <a:pt x="15834" y="5517"/>
                  <a:pt x="15856" y="5545"/>
                </a:cubicBezTo>
                <a:cubicBezTo>
                  <a:pt x="15862" y="5553"/>
                  <a:pt x="15872" y="5556"/>
                  <a:pt x="15882" y="5556"/>
                </a:cubicBezTo>
                <a:cubicBezTo>
                  <a:pt x="15891" y="5556"/>
                  <a:pt x="15901" y="5552"/>
                  <a:pt x="15907" y="5546"/>
                </a:cubicBezTo>
                <a:cubicBezTo>
                  <a:pt x="15922" y="5531"/>
                  <a:pt x="15918" y="5510"/>
                  <a:pt x="15907" y="5496"/>
                </a:cubicBezTo>
                <a:cubicBezTo>
                  <a:pt x="15901" y="5488"/>
                  <a:pt x="15901" y="5479"/>
                  <a:pt x="15902" y="5470"/>
                </a:cubicBezTo>
                <a:cubicBezTo>
                  <a:pt x="15908" y="5443"/>
                  <a:pt x="15885" y="5425"/>
                  <a:pt x="15864" y="5425"/>
                </a:cubicBezTo>
                <a:close/>
                <a:moveTo>
                  <a:pt x="20691" y="5483"/>
                </a:moveTo>
                <a:cubicBezTo>
                  <a:pt x="20664" y="5483"/>
                  <a:pt x="20640" y="5518"/>
                  <a:pt x="20666" y="5543"/>
                </a:cubicBezTo>
                <a:lnTo>
                  <a:pt x="20682" y="5559"/>
                </a:lnTo>
                <a:cubicBezTo>
                  <a:pt x="20689" y="5566"/>
                  <a:pt x="20698" y="5569"/>
                  <a:pt x="20706" y="5569"/>
                </a:cubicBezTo>
                <a:cubicBezTo>
                  <a:pt x="20733" y="5569"/>
                  <a:pt x="20756" y="5534"/>
                  <a:pt x="20731" y="5509"/>
                </a:cubicBezTo>
                <a:lnTo>
                  <a:pt x="20715" y="5494"/>
                </a:lnTo>
                <a:cubicBezTo>
                  <a:pt x="20708" y="5486"/>
                  <a:pt x="20700" y="5483"/>
                  <a:pt x="20691" y="5483"/>
                </a:cubicBezTo>
                <a:close/>
                <a:moveTo>
                  <a:pt x="4515" y="5515"/>
                </a:moveTo>
                <a:cubicBezTo>
                  <a:pt x="4507" y="5515"/>
                  <a:pt x="4499" y="5519"/>
                  <a:pt x="4491" y="5526"/>
                </a:cubicBezTo>
                <a:lnTo>
                  <a:pt x="4476" y="5542"/>
                </a:lnTo>
                <a:cubicBezTo>
                  <a:pt x="4449" y="5566"/>
                  <a:pt x="4474" y="5602"/>
                  <a:pt x="4502" y="5602"/>
                </a:cubicBezTo>
                <a:cubicBezTo>
                  <a:pt x="4510" y="5602"/>
                  <a:pt x="4518" y="5599"/>
                  <a:pt x="4525" y="5592"/>
                </a:cubicBezTo>
                <a:lnTo>
                  <a:pt x="4541" y="5576"/>
                </a:lnTo>
                <a:cubicBezTo>
                  <a:pt x="4566" y="5551"/>
                  <a:pt x="4542" y="5515"/>
                  <a:pt x="4515" y="5515"/>
                </a:cubicBezTo>
                <a:close/>
                <a:moveTo>
                  <a:pt x="2066" y="5540"/>
                </a:moveTo>
                <a:cubicBezTo>
                  <a:pt x="2020" y="5540"/>
                  <a:pt x="2020" y="5610"/>
                  <a:pt x="2066" y="5610"/>
                </a:cubicBezTo>
                <a:cubicBezTo>
                  <a:pt x="2111" y="5610"/>
                  <a:pt x="2111" y="5540"/>
                  <a:pt x="2066" y="5540"/>
                </a:cubicBezTo>
                <a:close/>
                <a:moveTo>
                  <a:pt x="7793" y="5545"/>
                </a:moveTo>
                <a:cubicBezTo>
                  <a:pt x="7747" y="5545"/>
                  <a:pt x="7747" y="5615"/>
                  <a:pt x="7793" y="5615"/>
                </a:cubicBezTo>
                <a:cubicBezTo>
                  <a:pt x="7839" y="5615"/>
                  <a:pt x="7839" y="5545"/>
                  <a:pt x="7793" y="5545"/>
                </a:cubicBezTo>
                <a:close/>
                <a:moveTo>
                  <a:pt x="3718" y="5559"/>
                </a:moveTo>
                <a:cubicBezTo>
                  <a:pt x="3710" y="5559"/>
                  <a:pt x="3702" y="5562"/>
                  <a:pt x="3695" y="5569"/>
                </a:cubicBezTo>
                <a:lnTo>
                  <a:pt x="3679" y="5585"/>
                </a:lnTo>
                <a:cubicBezTo>
                  <a:pt x="3654" y="5611"/>
                  <a:pt x="3678" y="5646"/>
                  <a:pt x="3705" y="5646"/>
                </a:cubicBezTo>
                <a:cubicBezTo>
                  <a:pt x="3713" y="5646"/>
                  <a:pt x="3721" y="5643"/>
                  <a:pt x="3729" y="5635"/>
                </a:cubicBezTo>
                <a:cubicBezTo>
                  <a:pt x="3734" y="5629"/>
                  <a:pt x="3738" y="5625"/>
                  <a:pt x="3744" y="5619"/>
                </a:cubicBezTo>
                <a:cubicBezTo>
                  <a:pt x="3769" y="5594"/>
                  <a:pt x="3745" y="5559"/>
                  <a:pt x="3718" y="5559"/>
                </a:cubicBezTo>
                <a:close/>
                <a:moveTo>
                  <a:pt x="24669" y="5572"/>
                </a:moveTo>
                <a:cubicBezTo>
                  <a:pt x="24661" y="5572"/>
                  <a:pt x="24653" y="5575"/>
                  <a:pt x="24645" y="5582"/>
                </a:cubicBezTo>
                <a:lnTo>
                  <a:pt x="24629" y="5597"/>
                </a:lnTo>
                <a:cubicBezTo>
                  <a:pt x="24604" y="5622"/>
                  <a:pt x="24629" y="5657"/>
                  <a:pt x="24656" y="5657"/>
                </a:cubicBezTo>
                <a:cubicBezTo>
                  <a:pt x="24664" y="5657"/>
                  <a:pt x="24672" y="5654"/>
                  <a:pt x="24680" y="5647"/>
                </a:cubicBezTo>
                <a:lnTo>
                  <a:pt x="24695" y="5631"/>
                </a:lnTo>
                <a:cubicBezTo>
                  <a:pt x="24720" y="5607"/>
                  <a:pt x="24697" y="5572"/>
                  <a:pt x="24669" y="5572"/>
                </a:cubicBezTo>
                <a:close/>
                <a:moveTo>
                  <a:pt x="13060" y="5584"/>
                </a:moveTo>
                <a:cubicBezTo>
                  <a:pt x="13043" y="5584"/>
                  <a:pt x="13025" y="5595"/>
                  <a:pt x="13025" y="5618"/>
                </a:cubicBezTo>
                <a:lnTo>
                  <a:pt x="13025" y="5634"/>
                </a:lnTo>
                <a:cubicBezTo>
                  <a:pt x="13025" y="5657"/>
                  <a:pt x="13043" y="5668"/>
                  <a:pt x="13060" y="5668"/>
                </a:cubicBezTo>
                <a:cubicBezTo>
                  <a:pt x="13078" y="5668"/>
                  <a:pt x="13095" y="5657"/>
                  <a:pt x="13095" y="5634"/>
                </a:cubicBezTo>
                <a:lnTo>
                  <a:pt x="13095" y="5618"/>
                </a:lnTo>
                <a:cubicBezTo>
                  <a:pt x="13095" y="5595"/>
                  <a:pt x="13078" y="5584"/>
                  <a:pt x="13060" y="5584"/>
                </a:cubicBezTo>
                <a:close/>
                <a:moveTo>
                  <a:pt x="12744" y="5584"/>
                </a:moveTo>
                <a:cubicBezTo>
                  <a:pt x="12739" y="5584"/>
                  <a:pt x="12733" y="5585"/>
                  <a:pt x="12728" y="5588"/>
                </a:cubicBezTo>
                <a:cubicBezTo>
                  <a:pt x="12717" y="5593"/>
                  <a:pt x="12708" y="5598"/>
                  <a:pt x="12697" y="5604"/>
                </a:cubicBezTo>
                <a:cubicBezTo>
                  <a:pt x="12663" y="5622"/>
                  <a:pt x="12684" y="5670"/>
                  <a:pt x="12716" y="5670"/>
                </a:cubicBezTo>
                <a:cubicBezTo>
                  <a:pt x="12721" y="5670"/>
                  <a:pt x="12727" y="5668"/>
                  <a:pt x="12733" y="5665"/>
                </a:cubicBezTo>
                <a:cubicBezTo>
                  <a:pt x="12743" y="5660"/>
                  <a:pt x="12753" y="5655"/>
                  <a:pt x="12763" y="5650"/>
                </a:cubicBezTo>
                <a:cubicBezTo>
                  <a:pt x="12798" y="5632"/>
                  <a:pt x="12777" y="5584"/>
                  <a:pt x="12744" y="5584"/>
                </a:cubicBezTo>
                <a:close/>
                <a:moveTo>
                  <a:pt x="13721" y="5570"/>
                </a:moveTo>
                <a:cubicBezTo>
                  <a:pt x="13704" y="5570"/>
                  <a:pt x="13686" y="5582"/>
                  <a:pt x="13686" y="5605"/>
                </a:cubicBezTo>
                <a:lnTo>
                  <a:pt x="13686" y="5635"/>
                </a:lnTo>
                <a:cubicBezTo>
                  <a:pt x="13686" y="5658"/>
                  <a:pt x="13703" y="5670"/>
                  <a:pt x="13721" y="5670"/>
                </a:cubicBezTo>
                <a:cubicBezTo>
                  <a:pt x="13739" y="5670"/>
                  <a:pt x="13756" y="5658"/>
                  <a:pt x="13756" y="5635"/>
                </a:cubicBezTo>
                <a:lnTo>
                  <a:pt x="13756" y="5605"/>
                </a:lnTo>
                <a:cubicBezTo>
                  <a:pt x="13756" y="5582"/>
                  <a:pt x="13739" y="5570"/>
                  <a:pt x="13721" y="5570"/>
                </a:cubicBezTo>
                <a:close/>
                <a:moveTo>
                  <a:pt x="6780" y="5563"/>
                </a:moveTo>
                <a:cubicBezTo>
                  <a:pt x="6710" y="5563"/>
                  <a:pt x="6710" y="5671"/>
                  <a:pt x="6780" y="5671"/>
                </a:cubicBezTo>
                <a:cubicBezTo>
                  <a:pt x="6849" y="5671"/>
                  <a:pt x="6849" y="5563"/>
                  <a:pt x="6780" y="5563"/>
                </a:cubicBezTo>
                <a:close/>
                <a:moveTo>
                  <a:pt x="595" y="5627"/>
                </a:moveTo>
                <a:cubicBezTo>
                  <a:pt x="582" y="5627"/>
                  <a:pt x="569" y="5645"/>
                  <a:pt x="582" y="5657"/>
                </a:cubicBezTo>
                <a:lnTo>
                  <a:pt x="597" y="5673"/>
                </a:lnTo>
                <a:cubicBezTo>
                  <a:pt x="601" y="5677"/>
                  <a:pt x="605" y="5678"/>
                  <a:pt x="609" y="5678"/>
                </a:cubicBezTo>
                <a:cubicBezTo>
                  <a:pt x="622" y="5678"/>
                  <a:pt x="635" y="5660"/>
                  <a:pt x="623" y="5648"/>
                </a:cubicBezTo>
                <a:cubicBezTo>
                  <a:pt x="616" y="5642"/>
                  <a:pt x="611" y="5637"/>
                  <a:pt x="607" y="5632"/>
                </a:cubicBezTo>
                <a:cubicBezTo>
                  <a:pt x="603" y="5628"/>
                  <a:pt x="599" y="5627"/>
                  <a:pt x="595" y="5627"/>
                </a:cubicBezTo>
                <a:close/>
                <a:moveTo>
                  <a:pt x="11392" y="5592"/>
                </a:moveTo>
                <a:cubicBezTo>
                  <a:pt x="11386" y="5592"/>
                  <a:pt x="11380" y="5594"/>
                  <a:pt x="11374" y="5598"/>
                </a:cubicBezTo>
                <a:cubicBezTo>
                  <a:pt x="11358" y="5609"/>
                  <a:pt x="11344" y="5618"/>
                  <a:pt x="11329" y="5629"/>
                </a:cubicBezTo>
                <a:cubicBezTo>
                  <a:pt x="11297" y="5649"/>
                  <a:pt x="11317" y="5695"/>
                  <a:pt x="11347" y="5695"/>
                </a:cubicBezTo>
                <a:cubicBezTo>
                  <a:pt x="11352" y="5695"/>
                  <a:pt x="11358" y="5694"/>
                  <a:pt x="11365" y="5690"/>
                </a:cubicBezTo>
                <a:cubicBezTo>
                  <a:pt x="11380" y="5679"/>
                  <a:pt x="11395" y="5671"/>
                  <a:pt x="11409" y="5660"/>
                </a:cubicBezTo>
                <a:cubicBezTo>
                  <a:pt x="11441" y="5639"/>
                  <a:pt x="11421" y="5592"/>
                  <a:pt x="11392" y="5592"/>
                </a:cubicBezTo>
                <a:close/>
                <a:moveTo>
                  <a:pt x="17131" y="5590"/>
                </a:moveTo>
                <a:cubicBezTo>
                  <a:pt x="17090" y="5590"/>
                  <a:pt x="17054" y="5643"/>
                  <a:pt x="17091" y="5681"/>
                </a:cubicBezTo>
                <a:cubicBezTo>
                  <a:pt x="17096" y="5686"/>
                  <a:pt x="17101" y="5693"/>
                  <a:pt x="17106" y="5697"/>
                </a:cubicBezTo>
                <a:cubicBezTo>
                  <a:pt x="17117" y="5708"/>
                  <a:pt x="17130" y="5712"/>
                  <a:pt x="17142" y="5712"/>
                </a:cubicBezTo>
                <a:cubicBezTo>
                  <a:pt x="17183" y="5712"/>
                  <a:pt x="17220" y="5659"/>
                  <a:pt x="17183" y="5621"/>
                </a:cubicBezTo>
                <a:lnTo>
                  <a:pt x="17167" y="5606"/>
                </a:lnTo>
                <a:cubicBezTo>
                  <a:pt x="17156" y="5595"/>
                  <a:pt x="17143" y="5590"/>
                  <a:pt x="17131" y="5590"/>
                </a:cubicBezTo>
                <a:close/>
                <a:moveTo>
                  <a:pt x="142" y="5655"/>
                </a:moveTo>
                <a:cubicBezTo>
                  <a:pt x="98" y="5655"/>
                  <a:pt x="97" y="5724"/>
                  <a:pt x="144" y="5725"/>
                </a:cubicBezTo>
                <a:cubicBezTo>
                  <a:pt x="189" y="5725"/>
                  <a:pt x="189" y="5655"/>
                  <a:pt x="144" y="5655"/>
                </a:cubicBezTo>
                <a:cubicBezTo>
                  <a:pt x="143" y="5655"/>
                  <a:pt x="142" y="5655"/>
                  <a:pt x="142" y="5655"/>
                </a:cubicBezTo>
                <a:close/>
                <a:moveTo>
                  <a:pt x="1405" y="5597"/>
                </a:moveTo>
                <a:cubicBezTo>
                  <a:pt x="1378" y="5597"/>
                  <a:pt x="1354" y="5633"/>
                  <a:pt x="1380" y="5657"/>
                </a:cubicBezTo>
                <a:cubicBezTo>
                  <a:pt x="1399" y="5677"/>
                  <a:pt x="1419" y="5698"/>
                  <a:pt x="1440" y="5718"/>
                </a:cubicBezTo>
                <a:cubicBezTo>
                  <a:pt x="1447" y="5725"/>
                  <a:pt x="1455" y="5728"/>
                  <a:pt x="1463" y="5728"/>
                </a:cubicBezTo>
                <a:cubicBezTo>
                  <a:pt x="1491" y="5728"/>
                  <a:pt x="1515" y="5693"/>
                  <a:pt x="1490" y="5668"/>
                </a:cubicBezTo>
                <a:cubicBezTo>
                  <a:pt x="1470" y="5648"/>
                  <a:pt x="1450" y="5627"/>
                  <a:pt x="1429" y="5608"/>
                </a:cubicBezTo>
                <a:cubicBezTo>
                  <a:pt x="1422" y="5600"/>
                  <a:pt x="1413" y="5597"/>
                  <a:pt x="1405" y="5597"/>
                </a:cubicBezTo>
                <a:close/>
                <a:moveTo>
                  <a:pt x="24011" y="5644"/>
                </a:moveTo>
                <a:cubicBezTo>
                  <a:pt x="23984" y="5644"/>
                  <a:pt x="23960" y="5680"/>
                  <a:pt x="23985" y="5704"/>
                </a:cubicBezTo>
                <a:lnTo>
                  <a:pt x="24001" y="5720"/>
                </a:lnTo>
                <a:cubicBezTo>
                  <a:pt x="24008" y="5727"/>
                  <a:pt x="24017" y="5730"/>
                  <a:pt x="24025" y="5730"/>
                </a:cubicBezTo>
                <a:cubicBezTo>
                  <a:pt x="24052" y="5730"/>
                  <a:pt x="24076" y="5695"/>
                  <a:pt x="24051" y="5671"/>
                </a:cubicBezTo>
                <a:cubicBezTo>
                  <a:pt x="24045" y="5665"/>
                  <a:pt x="24041" y="5660"/>
                  <a:pt x="24035" y="5655"/>
                </a:cubicBezTo>
                <a:cubicBezTo>
                  <a:pt x="24028" y="5647"/>
                  <a:pt x="24019" y="5644"/>
                  <a:pt x="24011" y="5644"/>
                </a:cubicBezTo>
                <a:close/>
                <a:moveTo>
                  <a:pt x="22131" y="5652"/>
                </a:moveTo>
                <a:cubicBezTo>
                  <a:pt x="22123" y="5652"/>
                  <a:pt x="22115" y="5655"/>
                  <a:pt x="22108" y="5662"/>
                </a:cubicBezTo>
                <a:lnTo>
                  <a:pt x="22092" y="5678"/>
                </a:lnTo>
                <a:cubicBezTo>
                  <a:pt x="22067" y="5703"/>
                  <a:pt x="22091" y="5739"/>
                  <a:pt x="22118" y="5739"/>
                </a:cubicBezTo>
                <a:cubicBezTo>
                  <a:pt x="22126" y="5739"/>
                  <a:pt x="22134" y="5736"/>
                  <a:pt x="22141" y="5728"/>
                </a:cubicBezTo>
                <a:lnTo>
                  <a:pt x="22157" y="5713"/>
                </a:lnTo>
                <a:cubicBezTo>
                  <a:pt x="22183" y="5688"/>
                  <a:pt x="22158" y="5652"/>
                  <a:pt x="22131" y="5652"/>
                </a:cubicBezTo>
                <a:close/>
                <a:moveTo>
                  <a:pt x="3644" y="5678"/>
                </a:moveTo>
                <a:cubicBezTo>
                  <a:pt x="3598" y="5678"/>
                  <a:pt x="3598" y="5749"/>
                  <a:pt x="3644" y="5749"/>
                </a:cubicBezTo>
                <a:cubicBezTo>
                  <a:pt x="3644" y="5749"/>
                  <a:pt x="3644" y="5749"/>
                  <a:pt x="3645" y="5749"/>
                </a:cubicBezTo>
                <a:cubicBezTo>
                  <a:pt x="3688" y="5749"/>
                  <a:pt x="3690" y="5678"/>
                  <a:pt x="3644" y="5678"/>
                </a:cubicBezTo>
                <a:close/>
                <a:moveTo>
                  <a:pt x="5997" y="5636"/>
                </a:moveTo>
                <a:cubicBezTo>
                  <a:pt x="5985" y="5636"/>
                  <a:pt x="5972" y="5641"/>
                  <a:pt x="5961" y="5652"/>
                </a:cubicBezTo>
                <a:lnTo>
                  <a:pt x="5932" y="5682"/>
                </a:lnTo>
                <a:cubicBezTo>
                  <a:pt x="5893" y="5719"/>
                  <a:pt x="5930" y="5773"/>
                  <a:pt x="5971" y="5773"/>
                </a:cubicBezTo>
                <a:cubicBezTo>
                  <a:pt x="5983" y="5773"/>
                  <a:pt x="5995" y="5769"/>
                  <a:pt x="6006" y="5758"/>
                </a:cubicBezTo>
                <a:lnTo>
                  <a:pt x="6037" y="5728"/>
                </a:lnTo>
                <a:cubicBezTo>
                  <a:pt x="6074" y="5690"/>
                  <a:pt x="6038" y="5636"/>
                  <a:pt x="5997" y="5636"/>
                </a:cubicBezTo>
                <a:close/>
                <a:moveTo>
                  <a:pt x="7448" y="5708"/>
                </a:moveTo>
                <a:cubicBezTo>
                  <a:pt x="7402" y="5708"/>
                  <a:pt x="7402" y="5779"/>
                  <a:pt x="7448" y="5779"/>
                </a:cubicBezTo>
                <a:cubicBezTo>
                  <a:pt x="7494" y="5779"/>
                  <a:pt x="7494" y="5708"/>
                  <a:pt x="7448" y="5708"/>
                </a:cubicBezTo>
                <a:close/>
                <a:moveTo>
                  <a:pt x="984" y="5748"/>
                </a:moveTo>
                <a:cubicBezTo>
                  <a:pt x="971" y="5748"/>
                  <a:pt x="959" y="5767"/>
                  <a:pt x="971" y="5779"/>
                </a:cubicBezTo>
                <a:lnTo>
                  <a:pt x="987" y="5794"/>
                </a:lnTo>
                <a:cubicBezTo>
                  <a:pt x="991" y="5798"/>
                  <a:pt x="995" y="5799"/>
                  <a:pt x="999" y="5799"/>
                </a:cubicBezTo>
                <a:cubicBezTo>
                  <a:pt x="1012" y="5799"/>
                  <a:pt x="1023" y="5782"/>
                  <a:pt x="1011" y="5770"/>
                </a:cubicBezTo>
                <a:lnTo>
                  <a:pt x="995" y="5754"/>
                </a:lnTo>
                <a:cubicBezTo>
                  <a:pt x="992" y="5750"/>
                  <a:pt x="988" y="5748"/>
                  <a:pt x="984" y="5748"/>
                </a:cubicBezTo>
                <a:close/>
                <a:moveTo>
                  <a:pt x="12022" y="5731"/>
                </a:moveTo>
                <a:cubicBezTo>
                  <a:pt x="11977" y="5731"/>
                  <a:pt x="11978" y="5803"/>
                  <a:pt x="12022" y="5803"/>
                </a:cubicBezTo>
                <a:lnTo>
                  <a:pt x="12053" y="5803"/>
                </a:lnTo>
                <a:cubicBezTo>
                  <a:pt x="12099" y="5803"/>
                  <a:pt x="12099" y="5731"/>
                  <a:pt x="12053" y="5731"/>
                </a:cubicBezTo>
                <a:lnTo>
                  <a:pt x="12022" y="5731"/>
                </a:lnTo>
                <a:cubicBezTo>
                  <a:pt x="12022" y="5731"/>
                  <a:pt x="12022" y="5731"/>
                  <a:pt x="12022" y="5731"/>
                </a:cubicBezTo>
                <a:close/>
                <a:moveTo>
                  <a:pt x="8491" y="5736"/>
                </a:moveTo>
                <a:cubicBezTo>
                  <a:pt x="8446" y="5736"/>
                  <a:pt x="8446" y="5807"/>
                  <a:pt x="8491" y="5807"/>
                </a:cubicBezTo>
                <a:cubicBezTo>
                  <a:pt x="8537" y="5807"/>
                  <a:pt x="8538" y="5736"/>
                  <a:pt x="8491" y="5736"/>
                </a:cubicBezTo>
                <a:close/>
                <a:moveTo>
                  <a:pt x="20164" y="5708"/>
                </a:moveTo>
                <a:cubicBezTo>
                  <a:pt x="20147" y="5708"/>
                  <a:pt x="20129" y="5719"/>
                  <a:pt x="20129" y="5742"/>
                </a:cubicBezTo>
                <a:lnTo>
                  <a:pt x="20129" y="5772"/>
                </a:lnTo>
                <a:cubicBezTo>
                  <a:pt x="20129" y="5795"/>
                  <a:pt x="20147" y="5807"/>
                  <a:pt x="20164" y="5807"/>
                </a:cubicBezTo>
                <a:cubicBezTo>
                  <a:pt x="20182" y="5807"/>
                  <a:pt x="20200" y="5795"/>
                  <a:pt x="20200" y="5772"/>
                </a:cubicBezTo>
                <a:lnTo>
                  <a:pt x="20200" y="5742"/>
                </a:lnTo>
                <a:cubicBezTo>
                  <a:pt x="20200" y="5719"/>
                  <a:pt x="20182" y="5708"/>
                  <a:pt x="20164" y="5708"/>
                </a:cubicBezTo>
                <a:close/>
                <a:moveTo>
                  <a:pt x="18962" y="5702"/>
                </a:moveTo>
                <a:cubicBezTo>
                  <a:pt x="18935" y="5702"/>
                  <a:pt x="18908" y="5719"/>
                  <a:pt x="18908" y="5754"/>
                </a:cubicBezTo>
                <a:lnTo>
                  <a:pt x="18908" y="5770"/>
                </a:lnTo>
                <a:cubicBezTo>
                  <a:pt x="18908" y="5804"/>
                  <a:pt x="18935" y="5821"/>
                  <a:pt x="18962" y="5821"/>
                </a:cubicBezTo>
                <a:cubicBezTo>
                  <a:pt x="18988" y="5821"/>
                  <a:pt x="19015" y="5804"/>
                  <a:pt x="19016" y="5770"/>
                </a:cubicBezTo>
                <a:lnTo>
                  <a:pt x="19016" y="5754"/>
                </a:lnTo>
                <a:cubicBezTo>
                  <a:pt x="19016" y="5719"/>
                  <a:pt x="18989" y="5702"/>
                  <a:pt x="18962" y="5702"/>
                </a:cubicBezTo>
                <a:close/>
                <a:moveTo>
                  <a:pt x="22597" y="5767"/>
                </a:moveTo>
                <a:cubicBezTo>
                  <a:pt x="22588" y="5767"/>
                  <a:pt x="22580" y="5772"/>
                  <a:pt x="22579" y="5783"/>
                </a:cubicBezTo>
                <a:lnTo>
                  <a:pt x="22579" y="5805"/>
                </a:lnTo>
                <a:cubicBezTo>
                  <a:pt x="22579" y="5816"/>
                  <a:pt x="22588" y="5822"/>
                  <a:pt x="22597" y="5822"/>
                </a:cubicBezTo>
                <a:cubicBezTo>
                  <a:pt x="22606" y="5822"/>
                  <a:pt x="22615" y="5816"/>
                  <a:pt x="22615" y="5805"/>
                </a:cubicBezTo>
                <a:lnTo>
                  <a:pt x="22615" y="5783"/>
                </a:lnTo>
                <a:cubicBezTo>
                  <a:pt x="22615" y="5772"/>
                  <a:pt x="22606" y="5767"/>
                  <a:pt x="22597" y="5767"/>
                </a:cubicBezTo>
                <a:close/>
                <a:moveTo>
                  <a:pt x="7192" y="5783"/>
                </a:moveTo>
                <a:cubicBezTo>
                  <a:pt x="7147" y="5783"/>
                  <a:pt x="7147" y="5854"/>
                  <a:pt x="7192" y="5854"/>
                </a:cubicBezTo>
                <a:lnTo>
                  <a:pt x="7208" y="5854"/>
                </a:lnTo>
                <a:cubicBezTo>
                  <a:pt x="7253" y="5854"/>
                  <a:pt x="7254" y="5783"/>
                  <a:pt x="7208" y="5783"/>
                </a:cubicBezTo>
                <a:close/>
                <a:moveTo>
                  <a:pt x="20945" y="5800"/>
                </a:moveTo>
                <a:cubicBezTo>
                  <a:pt x="20899" y="5800"/>
                  <a:pt x="20899" y="5871"/>
                  <a:pt x="20945" y="5871"/>
                </a:cubicBezTo>
                <a:cubicBezTo>
                  <a:pt x="20991" y="5871"/>
                  <a:pt x="20991" y="5800"/>
                  <a:pt x="20945" y="5800"/>
                </a:cubicBezTo>
                <a:close/>
                <a:moveTo>
                  <a:pt x="19593" y="5705"/>
                </a:moveTo>
                <a:cubicBezTo>
                  <a:pt x="19576" y="5705"/>
                  <a:pt x="19558" y="5717"/>
                  <a:pt x="19558" y="5740"/>
                </a:cubicBezTo>
                <a:lnTo>
                  <a:pt x="19558" y="5846"/>
                </a:lnTo>
                <a:cubicBezTo>
                  <a:pt x="19558" y="5869"/>
                  <a:pt x="19576" y="5880"/>
                  <a:pt x="19593" y="5880"/>
                </a:cubicBezTo>
                <a:cubicBezTo>
                  <a:pt x="19611" y="5880"/>
                  <a:pt x="19629" y="5869"/>
                  <a:pt x="19629" y="5846"/>
                </a:cubicBezTo>
                <a:lnTo>
                  <a:pt x="19629" y="5740"/>
                </a:lnTo>
                <a:cubicBezTo>
                  <a:pt x="19629" y="5717"/>
                  <a:pt x="19611" y="5705"/>
                  <a:pt x="19593" y="5705"/>
                </a:cubicBezTo>
                <a:close/>
                <a:moveTo>
                  <a:pt x="6604" y="5810"/>
                </a:moveTo>
                <a:cubicBezTo>
                  <a:pt x="6599" y="5810"/>
                  <a:pt x="6593" y="5811"/>
                  <a:pt x="6588" y="5814"/>
                </a:cubicBezTo>
                <a:cubicBezTo>
                  <a:pt x="6577" y="5819"/>
                  <a:pt x="6568" y="5825"/>
                  <a:pt x="6557" y="5830"/>
                </a:cubicBezTo>
                <a:cubicBezTo>
                  <a:pt x="6522" y="5848"/>
                  <a:pt x="6543" y="5896"/>
                  <a:pt x="6576" y="5896"/>
                </a:cubicBezTo>
                <a:cubicBezTo>
                  <a:pt x="6581" y="5896"/>
                  <a:pt x="6587" y="5895"/>
                  <a:pt x="6593" y="5892"/>
                </a:cubicBezTo>
                <a:cubicBezTo>
                  <a:pt x="6603" y="5886"/>
                  <a:pt x="6613" y="5881"/>
                  <a:pt x="6623" y="5876"/>
                </a:cubicBezTo>
                <a:cubicBezTo>
                  <a:pt x="6659" y="5858"/>
                  <a:pt x="6637" y="5810"/>
                  <a:pt x="6604" y="5810"/>
                </a:cubicBezTo>
                <a:close/>
                <a:moveTo>
                  <a:pt x="13013" y="5839"/>
                </a:moveTo>
                <a:cubicBezTo>
                  <a:pt x="12968" y="5839"/>
                  <a:pt x="12969" y="5910"/>
                  <a:pt x="13014" y="5910"/>
                </a:cubicBezTo>
                <a:lnTo>
                  <a:pt x="13029" y="5910"/>
                </a:lnTo>
                <a:cubicBezTo>
                  <a:pt x="13074" y="5910"/>
                  <a:pt x="13074" y="5839"/>
                  <a:pt x="13029" y="5839"/>
                </a:cubicBezTo>
                <a:lnTo>
                  <a:pt x="13014" y="5839"/>
                </a:lnTo>
                <a:cubicBezTo>
                  <a:pt x="13013" y="5839"/>
                  <a:pt x="13013" y="5839"/>
                  <a:pt x="13013" y="5839"/>
                </a:cubicBezTo>
                <a:close/>
                <a:moveTo>
                  <a:pt x="3298" y="5841"/>
                </a:moveTo>
                <a:cubicBezTo>
                  <a:pt x="3252" y="5841"/>
                  <a:pt x="3252" y="5913"/>
                  <a:pt x="3298" y="5913"/>
                </a:cubicBezTo>
                <a:cubicBezTo>
                  <a:pt x="3298" y="5913"/>
                  <a:pt x="3299" y="5913"/>
                  <a:pt x="3299" y="5913"/>
                </a:cubicBezTo>
                <a:cubicBezTo>
                  <a:pt x="3342" y="5913"/>
                  <a:pt x="3344" y="5841"/>
                  <a:pt x="3298" y="5841"/>
                </a:cubicBezTo>
                <a:close/>
                <a:moveTo>
                  <a:pt x="6238" y="5880"/>
                </a:moveTo>
                <a:cubicBezTo>
                  <a:pt x="6192" y="5880"/>
                  <a:pt x="6192" y="5950"/>
                  <a:pt x="6238" y="5950"/>
                </a:cubicBezTo>
                <a:cubicBezTo>
                  <a:pt x="6284" y="5950"/>
                  <a:pt x="6284" y="5880"/>
                  <a:pt x="6238" y="5880"/>
                </a:cubicBezTo>
                <a:close/>
                <a:moveTo>
                  <a:pt x="21454" y="5876"/>
                </a:moveTo>
                <a:cubicBezTo>
                  <a:pt x="21443" y="5876"/>
                  <a:pt x="21435" y="5881"/>
                  <a:pt x="21428" y="5889"/>
                </a:cubicBezTo>
                <a:cubicBezTo>
                  <a:pt x="21426" y="5888"/>
                  <a:pt x="21425" y="5888"/>
                  <a:pt x="21423" y="5888"/>
                </a:cubicBezTo>
                <a:cubicBezTo>
                  <a:pt x="21389" y="5888"/>
                  <a:pt x="21376" y="5947"/>
                  <a:pt x="21416" y="5960"/>
                </a:cubicBezTo>
                <a:cubicBezTo>
                  <a:pt x="21422" y="5962"/>
                  <a:pt x="21428" y="5963"/>
                  <a:pt x="21434" y="5963"/>
                </a:cubicBezTo>
                <a:cubicBezTo>
                  <a:pt x="21459" y="5963"/>
                  <a:pt x="21480" y="5945"/>
                  <a:pt x="21490" y="5922"/>
                </a:cubicBezTo>
                <a:cubicBezTo>
                  <a:pt x="21497" y="5903"/>
                  <a:pt x="21483" y="5881"/>
                  <a:pt x="21464" y="5877"/>
                </a:cubicBezTo>
                <a:cubicBezTo>
                  <a:pt x="21461" y="5876"/>
                  <a:pt x="21457" y="5876"/>
                  <a:pt x="21454" y="5876"/>
                </a:cubicBezTo>
                <a:close/>
                <a:moveTo>
                  <a:pt x="16093" y="5862"/>
                </a:moveTo>
                <a:cubicBezTo>
                  <a:pt x="16069" y="5862"/>
                  <a:pt x="16044" y="5887"/>
                  <a:pt x="16059" y="5915"/>
                </a:cubicBezTo>
                <a:cubicBezTo>
                  <a:pt x="16064" y="5925"/>
                  <a:pt x="16069" y="5935"/>
                  <a:pt x="16075" y="5945"/>
                </a:cubicBezTo>
                <a:cubicBezTo>
                  <a:pt x="16081" y="5958"/>
                  <a:pt x="16092" y="5963"/>
                  <a:pt x="16102" y="5963"/>
                </a:cubicBezTo>
                <a:cubicBezTo>
                  <a:pt x="16126" y="5963"/>
                  <a:pt x="16151" y="5938"/>
                  <a:pt x="16136" y="5910"/>
                </a:cubicBezTo>
                <a:cubicBezTo>
                  <a:pt x="16131" y="5899"/>
                  <a:pt x="16126" y="5891"/>
                  <a:pt x="16121" y="5880"/>
                </a:cubicBezTo>
                <a:cubicBezTo>
                  <a:pt x="16114" y="5867"/>
                  <a:pt x="16104" y="5862"/>
                  <a:pt x="16093" y="5862"/>
                </a:cubicBezTo>
                <a:close/>
                <a:moveTo>
                  <a:pt x="23483" y="5869"/>
                </a:moveTo>
                <a:cubicBezTo>
                  <a:pt x="23466" y="5869"/>
                  <a:pt x="23449" y="5880"/>
                  <a:pt x="23449" y="5903"/>
                </a:cubicBezTo>
                <a:lnTo>
                  <a:pt x="23449" y="5934"/>
                </a:lnTo>
                <a:cubicBezTo>
                  <a:pt x="23449" y="5957"/>
                  <a:pt x="23466" y="5968"/>
                  <a:pt x="23484" y="5968"/>
                </a:cubicBezTo>
                <a:cubicBezTo>
                  <a:pt x="23501" y="5968"/>
                  <a:pt x="23519" y="5957"/>
                  <a:pt x="23519" y="5934"/>
                </a:cubicBezTo>
                <a:lnTo>
                  <a:pt x="23519" y="5903"/>
                </a:lnTo>
                <a:cubicBezTo>
                  <a:pt x="23519" y="5881"/>
                  <a:pt x="23501" y="5869"/>
                  <a:pt x="23483" y="5869"/>
                </a:cubicBezTo>
                <a:close/>
                <a:moveTo>
                  <a:pt x="23231" y="5948"/>
                </a:moveTo>
                <a:cubicBezTo>
                  <a:pt x="23209" y="5948"/>
                  <a:pt x="23208" y="5983"/>
                  <a:pt x="23231" y="5983"/>
                </a:cubicBezTo>
                <a:lnTo>
                  <a:pt x="23254" y="5983"/>
                </a:lnTo>
                <a:cubicBezTo>
                  <a:pt x="23276" y="5983"/>
                  <a:pt x="23276" y="5948"/>
                  <a:pt x="23254" y="5948"/>
                </a:cubicBezTo>
                <a:close/>
                <a:moveTo>
                  <a:pt x="3041" y="5917"/>
                </a:moveTo>
                <a:cubicBezTo>
                  <a:pt x="2995" y="5917"/>
                  <a:pt x="2995" y="5987"/>
                  <a:pt x="3041" y="5987"/>
                </a:cubicBezTo>
                <a:lnTo>
                  <a:pt x="3057" y="5987"/>
                </a:lnTo>
                <a:cubicBezTo>
                  <a:pt x="3103" y="5987"/>
                  <a:pt x="3103" y="5917"/>
                  <a:pt x="3057" y="5917"/>
                </a:cubicBezTo>
                <a:close/>
                <a:moveTo>
                  <a:pt x="13327" y="5914"/>
                </a:moveTo>
                <a:cubicBezTo>
                  <a:pt x="13319" y="5914"/>
                  <a:pt x="13311" y="5917"/>
                  <a:pt x="13304" y="5924"/>
                </a:cubicBezTo>
                <a:lnTo>
                  <a:pt x="13288" y="5940"/>
                </a:lnTo>
                <a:cubicBezTo>
                  <a:pt x="13263" y="5965"/>
                  <a:pt x="13288" y="6001"/>
                  <a:pt x="13315" y="6001"/>
                </a:cubicBezTo>
                <a:cubicBezTo>
                  <a:pt x="13323" y="6001"/>
                  <a:pt x="13331" y="5998"/>
                  <a:pt x="13338" y="5990"/>
                </a:cubicBezTo>
                <a:lnTo>
                  <a:pt x="13354" y="5974"/>
                </a:lnTo>
                <a:cubicBezTo>
                  <a:pt x="13380" y="5950"/>
                  <a:pt x="13355" y="5914"/>
                  <a:pt x="13327" y="5914"/>
                </a:cubicBezTo>
                <a:close/>
                <a:moveTo>
                  <a:pt x="18421" y="5894"/>
                </a:moveTo>
                <a:cubicBezTo>
                  <a:pt x="18352" y="5894"/>
                  <a:pt x="18352" y="6001"/>
                  <a:pt x="18421" y="6002"/>
                </a:cubicBezTo>
                <a:cubicBezTo>
                  <a:pt x="18490" y="6002"/>
                  <a:pt x="18490" y="5894"/>
                  <a:pt x="18421" y="5894"/>
                </a:cubicBezTo>
                <a:close/>
                <a:moveTo>
                  <a:pt x="10880" y="5939"/>
                </a:moveTo>
                <a:cubicBezTo>
                  <a:pt x="10835" y="5939"/>
                  <a:pt x="10835" y="6009"/>
                  <a:pt x="10880" y="6009"/>
                </a:cubicBezTo>
                <a:cubicBezTo>
                  <a:pt x="10926" y="6009"/>
                  <a:pt x="10926" y="5939"/>
                  <a:pt x="10880" y="5939"/>
                </a:cubicBezTo>
                <a:close/>
                <a:moveTo>
                  <a:pt x="2455" y="5944"/>
                </a:moveTo>
                <a:cubicBezTo>
                  <a:pt x="2449" y="5944"/>
                  <a:pt x="2444" y="5945"/>
                  <a:pt x="2438" y="5948"/>
                </a:cubicBezTo>
                <a:cubicBezTo>
                  <a:pt x="2428" y="5954"/>
                  <a:pt x="2418" y="5959"/>
                  <a:pt x="2408" y="5964"/>
                </a:cubicBezTo>
                <a:cubicBezTo>
                  <a:pt x="2372" y="5982"/>
                  <a:pt x="2394" y="6029"/>
                  <a:pt x="2426" y="6029"/>
                </a:cubicBezTo>
                <a:cubicBezTo>
                  <a:pt x="2432" y="6029"/>
                  <a:pt x="2437" y="6028"/>
                  <a:pt x="2443" y="6025"/>
                </a:cubicBezTo>
                <a:cubicBezTo>
                  <a:pt x="2454" y="6019"/>
                  <a:pt x="2462" y="6014"/>
                  <a:pt x="2473" y="6009"/>
                </a:cubicBezTo>
                <a:cubicBezTo>
                  <a:pt x="2508" y="5991"/>
                  <a:pt x="2486" y="5944"/>
                  <a:pt x="2455" y="5944"/>
                </a:cubicBezTo>
                <a:close/>
                <a:moveTo>
                  <a:pt x="24265" y="5961"/>
                </a:moveTo>
                <a:cubicBezTo>
                  <a:pt x="24219" y="5961"/>
                  <a:pt x="24219" y="6032"/>
                  <a:pt x="24265" y="6032"/>
                </a:cubicBezTo>
                <a:cubicBezTo>
                  <a:pt x="24310" y="6032"/>
                  <a:pt x="24310" y="5961"/>
                  <a:pt x="24265" y="5961"/>
                </a:cubicBezTo>
                <a:close/>
                <a:moveTo>
                  <a:pt x="20494" y="5949"/>
                </a:moveTo>
                <a:cubicBezTo>
                  <a:pt x="20477" y="5949"/>
                  <a:pt x="20459" y="5960"/>
                  <a:pt x="20459" y="5983"/>
                </a:cubicBezTo>
                <a:lnTo>
                  <a:pt x="20459" y="5999"/>
                </a:lnTo>
                <a:cubicBezTo>
                  <a:pt x="20459" y="6022"/>
                  <a:pt x="20477" y="6033"/>
                  <a:pt x="20494" y="6033"/>
                </a:cubicBezTo>
                <a:cubicBezTo>
                  <a:pt x="20512" y="6033"/>
                  <a:pt x="20530" y="6022"/>
                  <a:pt x="20530" y="5999"/>
                </a:cubicBezTo>
                <a:lnTo>
                  <a:pt x="20530" y="5983"/>
                </a:lnTo>
                <a:cubicBezTo>
                  <a:pt x="20530" y="5960"/>
                  <a:pt x="20512" y="5949"/>
                  <a:pt x="20494" y="5949"/>
                </a:cubicBezTo>
                <a:close/>
                <a:moveTo>
                  <a:pt x="12532" y="5957"/>
                </a:moveTo>
                <a:cubicBezTo>
                  <a:pt x="12524" y="5957"/>
                  <a:pt x="12516" y="5960"/>
                  <a:pt x="12509" y="5967"/>
                </a:cubicBezTo>
                <a:lnTo>
                  <a:pt x="12493" y="5983"/>
                </a:lnTo>
                <a:cubicBezTo>
                  <a:pt x="12468" y="6007"/>
                  <a:pt x="12492" y="6043"/>
                  <a:pt x="12520" y="6043"/>
                </a:cubicBezTo>
                <a:cubicBezTo>
                  <a:pt x="12528" y="6043"/>
                  <a:pt x="12536" y="6040"/>
                  <a:pt x="12543" y="6033"/>
                </a:cubicBezTo>
                <a:lnTo>
                  <a:pt x="12559" y="6017"/>
                </a:lnTo>
                <a:cubicBezTo>
                  <a:pt x="12584" y="5992"/>
                  <a:pt x="12559" y="5957"/>
                  <a:pt x="12532" y="5957"/>
                </a:cubicBezTo>
                <a:close/>
                <a:moveTo>
                  <a:pt x="9408" y="6026"/>
                </a:moveTo>
                <a:cubicBezTo>
                  <a:pt x="9395" y="6026"/>
                  <a:pt x="9383" y="6044"/>
                  <a:pt x="9395" y="6056"/>
                </a:cubicBezTo>
                <a:lnTo>
                  <a:pt x="9411" y="6072"/>
                </a:lnTo>
                <a:cubicBezTo>
                  <a:pt x="9414" y="6075"/>
                  <a:pt x="9419" y="6077"/>
                  <a:pt x="9422" y="6077"/>
                </a:cubicBezTo>
                <a:cubicBezTo>
                  <a:pt x="9436" y="6077"/>
                  <a:pt x="9448" y="6060"/>
                  <a:pt x="9435" y="6048"/>
                </a:cubicBezTo>
                <a:lnTo>
                  <a:pt x="9420" y="6032"/>
                </a:lnTo>
                <a:cubicBezTo>
                  <a:pt x="9417" y="6028"/>
                  <a:pt x="9412" y="6026"/>
                  <a:pt x="9408" y="6026"/>
                </a:cubicBezTo>
                <a:close/>
                <a:moveTo>
                  <a:pt x="8956" y="6053"/>
                </a:moveTo>
                <a:cubicBezTo>
                  <a:pt x="8910" y="6053"/>
                  <a:pt x="8910" y="6123"/>
                  <a:pt x="8956" y="6123"/>
                </a:cubicBezTo>
                <a:cubicBezTo>
                  <a:pt x="8957" y="6123"/>
                  <a:pt x="8957" y="6123"/>
                  <a:pt x="8957" y="6123"/>
                </a:cubicBezTo>
                <a:cubicBezTo>
                  <a:pt x="9002" y="6123"/>
                  <a:pt x="9003" y="6053"/>
                  <a:pt x="8956" y="6053"/>
                </a:cubicBezTo>
                <a:close/>
                <a:moveTo>
                  <a:pt x="20149" y="6039"/>
                </a:moveTo>
                <a:cubicBezTo>
                  <a:pt x="20131" y="6039"/>
                  <a:pt x="20113" y="6051"/>
                  <a:pt x="20113" y="6074"/>
                </a:cubicBezTo>
                <a:lnTo>
                  <a:pt x="20113" y="6090"/>
                </a:lnTo>
                <a:cubicBezTo>
                  <a:pt x="20113" y="6112"/>
                  <a:pt x="20131" y="6123"/>
                  <a:pt x="20149" y="6123"/>
                </a:cubicBezTo>
                <a:cubicBezTo>
                  <a:pt x="20167" y="6123"/>
                  <a:pt x="20184" y="6112"/>
                  <a:pt x="20184" y="6090"/>
                </a:cubicBezTo>
                <a:lnTo>
                  <a:pt x="20184" y="6074"/>
                </a:lnTo>
                <a:cubicBezTo>
                  <a:pt x="20184" y="6051"/>
                  <a:pt x="20167" y="6039"/>
                  <a:pt x="20149" y="6039"/>
                </a:cubicBezTo>
                <a:close/>
                <a:moveTo>
                  <a:pt x="24774" y="6038"/>
                </a:moveTo>
                <a:cubicBezTo>
                  <a:pt x="24763" y="6038"/>
                  <a:pt x="24755" y="6043"/>
                  <a:pt x="24748" y="6051"/>
                </a:cubicBezTo>
                <a:cubicBezTo>
                  <a:pt x="24746" y="6051"/>
                  <a:pt x="24745" y="6051"/>
                  <a:pt x="24743" y="6051"/>
                </a:cubicBezTo>
                <a:cubicBezTo>
                  <a:pt x="24708" y="6051"/>
                  <a:pt x="24695" y="6109"/>
                  <a:pt x="24735" y="6122"/>
                </a:cubicBezTo>
                <a:cubicBezTo>
                  <a:pt x="24741" y="6124"/>
                  <a:pt x="24747" y="6125"/>
                  <a:pt x="24753" y="6125"/>
                </a:cubicBezTo>
                <a:cubicBezTo>
                  <a:pt x="24779" y="6125"/>
                  <a:pt x="24801" y="6108"/>
                  <a:pt x="24809" y="6084"/>
                </a:cubicBezTo>
                <a:cubicBezTo>
                  <a:pt x="24817" y="6065"/>
                  <a:pt x="24801" y="6044"/>
                  <a:pt x="24784" y="6039"/>
                </a:cubicBezTo>
                <a:cubicBezTo>
                  <a:pt x="24781" y="6038"/>
                  <a:pt x="24777" y="6038"/>
                  <a:pt x="24774" y="6038"/>
                </a:cubicBezTo>
                <a:close/>
                <a:moveTo>
                  <a:pt x="10220" y="5996"/>
                </a:moveTo>
                <a:cubicBezTo>
                  <a:pt x="10193" y="5996"/>
                  <a:pt x="10168" y="6031"/>
                  <a:pt x="10193" y="6056"/>
                </a:cubicBezTo>
                <a:cubicBezTo>
                  <a:pt x="10213" y="6076"/>
                  <a:pt x="10233" y="6097"/>
                  <a:pt x="10254" y="6117"/>
                </a:cubicBezTo>
                <a:cubicBezTo>
                  <a:pt x="10261" y="6124"/>
                  <a:pt x="10270" y="6127"/>
                  <a:pt x="10278" y="6127"/>
                </a:cubicBezTo>
                <a:cubicBezTo>
                  <a:pt x="10305" y="6127"/>
                  <a:pt x="10329" y="6091"/>
                  <a:pt x="10303" y="6067"/>
                </a:cubicBezTo>
                <a:cubicBezTo>
                  <a:pt x="10285" y="6048"/>
                  <a:pt x="10265" y="6027"/>
                  <a:pt x="10244" y="6007"/>
                </a:cubicBezTo>
                <a:cubicBezTo>
                  <a:pt x="10236" y="5999"/>
                  <a:pt x="10228" y="5996"/>
                  <a:pt x="10220" y="5996"/>
                </a:cubicBezTo>
                <a:close/>
                <a:moveTo>
                  <a:pt x="17892" y="6024"/>
                </a:moveTo>
                <a:cubicBezTo>
                  <a:pt x="17887" y="6024"/>
                  <a:pt x="17882" y="6025"/>
                  <a:pt x="17878" y="6027"/>
                </a:cubicBezTo>
                <a:cubicBezTo>
                  <a:pt x="17862" y="6032"/>
                  <a:pt x="17848" y="6037"/>
                  <a:pt x="17834" y="6043"/>
                </a:cubicBezTo>
                <a:cubicBezTo>
                  <a:pt x="17806" y="6051"/>
                  <a:pt x="17788" y="6079"/>
                  <a:pt x="17797" y="6107"/>
                </a:cubicBezTo>
                <a:cubicBezTo>
                  <a:pt x="17803" y="6129"/>
                  <a:pt x="17825" y="6147"/>
                  <a:pt x="17848" y="6147"/>
                </a:cubicBezTo>
                <a:cubicBezTo>
                  <a:pt x="17852" y="6147"/>
                  <a:pt x="17857" y="6146"/>
                  <a:pt x="17862" y="6144"/>
                </a:cubicBezTo>
                <a:cubicBezTo>
                  <a:pt x="17878" y="6139"/>
                  <a:pt x="17892" y="6134"/>
                  <a:pt x="17907" y="6128"/>
                </a:cubicBezTo>
                <a:cubicBezTo>
                  <a:pt x="17934" y="6119"/>
                  <a:pt x="17951" y="6092"/>
                  <a:pt x="17944" y="6063"/>
                </a:cubicBezTo>
                <a:cubicBezTo>
                  <a:pt x="17937" y="6042"/>
                  <a:pt x="17915" y="6024"/>
                  <a:pt x="17892" y="6024"/>
                </a:cubicBezTo>
                <a:close/>
                <a:moveTo>
                  <a:pt x="12458" y="6077"/>
                </a:moveTo>
                <a:cubicBezTo>
                  <a:pt x="12412" y="6077"/>
                  <a:pt x="12412" y="6148"/>
                  <a:pt x="12458" y="6148"/>
                </a:cubicBezTo>
                <a:cubicBezTo>
                  <a:pt x="12503" y="6148"/>
                  <a:pt x="12503" y="6077"/>
                  <a:pt x="12458" y="6077"/>
                </a:cubicBezTo>
                <a:close/>
                <a:moveTo>
                  <a:pt x="22634" y="6085"/>
                </a:moveTo>
                <a:cubicBezTo>
                  <a:pt x="22624" y="6085"/>
                  <a:pt x="22614" y="6093"/>
                  <a:pt x="22618" y="6106"/>
                </a:cubicBezTo>
                <a:cubicBezTo>
                  <a:pt x="22622" y="6118"/>
                  <a:pt x="22625" y="6128"/>
                  <a:pt x="22627" y="6139"/>
                </a:cubicBezTo>
                <a:cubicBezTo>
                  <a:pt x="22630" y="6148"/>
                  <a:pt x="22637" y="6152"/>
                  <a:pt x="22645" y="6152"/>
                </a:cubicBezTo>
                <a:cubicBezTo>
                  <a:pt x="22655" y="6152"/>
                  <a:pt x="22666" y="6144"/>
                  <a:pt x="22662" y="6132"/>
                </a:cubicBezTo>
                <a:cubicBezTo>
                  <a:pt x="22658" y="6119"/>
                  <a:pt x="22655" y="6110"/>
                  <a:pt x="22652" y="6098"/>
                </a:cubicBezTo>
                <a:cubicBezTo>
                  <a:pt x="22650" y="6089"/>
                  <a:pt x="22642" y="6085"/>
                  <a:pt x="22634" y="6085"/>
                </a:cubicBezTo>
                <a:close/>
                <a:moveTo>
                  <a:pt x="22251" y="6143"/>
                </a:moveTo>
                <a:cubicBezTo>
                  <a:pt x="22229" y="6143"/>
                  <a:pt x="22229" y="6179"/>
                  <a:pt x="22251" y="6179"/>
                </a:cubicBezTo>
                <a:lnTo>
                  <a:pt x="22274" y="6179"/>
                </a:lnTo>
                <a:cubicBezTo>
                  <a:pt x="22295" y="6179"/>
                  <a:pt x="22295" y="6143"/>
                  <a:pt x="22274" y="6143"/>
                </a:cubicBezTo>
                <a:cubicBezTo>
                  <a:pt x="22270" y="6144"/>
                  <a:pt x="22266" y="6144"/>
                  <a:pt x="22262" y="6144"/>
                </a:cubicBezTo>
                <a:cubicBezTo>
                  <a:pt x="22259" y="6144"/>
                  <a:pt x="22255" y="6144"/>
                  <a:pt x="22251" y="6143"/>
                </a:cubicBezTo>
                <a:close/>
                <a:moveTo>
                  <a:pt x="7169" y="6075"/>
                </a:moveTo>
                <a:cubicBezTo>
                  <a:pt x="7101" y="6075"/>
                  <a:pt x="7100" y="6182"/>
                  <a:pt x="7169" y="6182"/>
                </a:cubicBezTo>
                <a:cubicBezTo>
                  <a:pt x="7237" y="6182"/>
                  <a:pt x="7238" y="6075"/>
                  <a:pt x="7169" y="6075"/>
                </a:cubicBezTo>
                <a:close/>
                <a:moveTo>
                  <a:pt x="5862" y="6089"/>
                </a:moveTo>
                <a:cubicBezTo>
                  <a:pt x="5856" y="6089"/>
                  <a:pt x="5850" y="6091"/>
                  <a:pt x="5844" y="6095"/>
                </a:cubicBezTo>
                <a:cubicBezTo>
                  <a:pt x="5828" y="6105"/>
                  <a:pt x="5813" y="6114"/>
                  <a:pt x="5799" y="6124"/>
                </a:cubicBezTo>
                <a:cubicBezTo>
                  <a:pt x="5766" y="6145"/>
                  <a:pt x="5787" y="6192"/>
                  <a:pt x="5816" y="6192"/>
                </a:cubicBezTo>
                <a:cubicBezTo>
                  <a:pt x="5822" y="6192"/>
                  <a:pt x="5828" y="6190"/>
                  <a:pt x="5834" y="6186"/>
                </a:cubicBezTo>
                <a:cubicBezTo>
                  <a:pt x="5850" y="6176"/>
                  <a:pt x="5865" y="6166"/>
                  <a:pt x="5879" y="6156"/>
                </a:cubicBezTo>
                <a:cubicBezTo>
                  <a:pt x="5911" y="6136"/>
                  <a:pt x="5891" y="6089"/>
                  <a:pt x="5862" y="6089"/>
                </a:cubicBezTo>
                <a:close/>
                <a:moveTo>
                  <a:pt x="23813" y="6111"/>
                </a:moveTo>
                <a:cubicBezTo>
                  <a:pt x="23795" y="6111"/>
                  <a:pt x="23778" y="6123"/>
                  <a:pt x="23778" y="6145"/>
                </a:cubicBezTo>
                <a:lnTo>
                  <a:pt x="23778" y="6161"/>
                </a:lnTo>
                <a:cubicBezTo>
                  <a:pt x="23778" y="6184"/>
                  <a:pt x="23795" y="6195"/>
                  <a:pt x="23813" y="6195"/>
                </a:cubicBezTo>
                <a:cubicBezTo>
                  <a:pt x="23830" y="6195"/>
                  <a:pt x="23848" y="6184"/>
                  <a:pt x="23848" y="6161"/>
                </a:cubicBezTo>
                <a:lnTo>
                  <a:pt x="23848" y="6145"/>
                </a:lnTo>
                <a:cubicBezTo>
                  <a:pt x="23848" y="6123"/>
                  <a:pt x="23830" y="6111"/>
                  <a:pt x="23813" y="6111"/>
                </a:cubicBezTo>
                <a:close/>
                <a:moveTo>
                  <a:pt x="9799" y="6149"/>
                </a:moveTo>
                <a:cubicBezTo>
                  <a:pt x="9785" y="6149"/>
                  <a:pt x="9773" y="6167"/>
                  <a:pt x="9785" y="6179"/>
                </a:cubicBezTo>
                <a:lnTo>
                  <a:pt x="9801" y="6194"/>
                </a:lnTo>
                <a:cubicBezTo>
                  <a:pt x="9804" y="6198"/>
                  <a:pt x="9808" y="6199"/>
                  <a:pt x="9812" y="6199"/>
                </a:cubicBezTo>
                <a:cubicBezTo>
                  <a:pt x="9825" y="6199"/>
                  <a:pt x="9838" y="6182"/>
                  <a:pt x="9826" y="6169"/>
                </a:cubicBezTo>
                <a:lnTo>
                  <a:pt x="9810" y="6154"/>
                </a:lnTo>
                <a:cubicBezTo>
                  <a:pt x="9806" y="6150"/>
                  <a:pt x="9802" y="6149"/>
                  <a:pt x="9799" y="6149"/>
                </a:cubicBezTo>
                <a:close/>
                <a:moveTo>
                  <a:pt x="5290" y="6055"/>
                </a:moveTo>
                <a:cubicBezTo>
                  <a:pt x="5286" y="6055"/>
                  <a:pt x="5281" y="6055"/>
                  <a:pt x="5277" y="6056"/>
                </a:cubicBezTo>
                <a:cubicBezTo>
                  <a:pt x="5251" y="6065"/>
                  <a:pt x="5231" y="6094"/>
                  <a:pt x="5240" y="6122"/>
                </a:cubicBezTo>
                <a:cubicBezTo>
                  <a:pt x="5246" y="6138"/>
                  <a:pt x="5251" y="6153"/>
                  <a:pt x="5254" y="6166"/>
                </a:cubicBezTo>
                <a:cubicBezTo>
                  <a:pt x="5262" y="6189"/>
                  <a:pt x="5282" y="6205"/>
                  <a:pt x="5305" y="6205"/>
                </a:cubicBezTo>
                <a:cubicBezTo>
                  <a:pt x="5310" y="6205"/>
                  <a:pt x="5315" y="6204"/>
                  <a:pt x="5320" y="6203"/>
                </a:cubicBezTo>
                <a:cubicBezTo>
                  <a:pt x="5346" y="6195"/>
                  <a:pt x="5366" y="6165"/>
                  <a:pt x="5357" y="6138"/>
                </a:cubicBezTo>
                <a:cubicBezTo>
                  <a:pt x="5351" y="6122"/>
                  <a:pt x="5346" y="6107"/>
                  <a:pt x="5342" y="6093"/>
                </a:cubicBezTo>
                <a:cubicBezTo>
                  <a:pt x="5334" y="6071"/>
                  <a:pt x="5313" y="6055"/>
                  <a:pt x="5290" y="6055"/>
                </a:cubicBezTo>
                <a:close/>
                <a:moveTo>
                  <a:pt x="16592" y="6074"/>
                </a:moveTo>
                <a:cubicBezTo>
                  <a:pt x="16571" y="6074"/>
                  <a:pt x="16549" y="6092"/>
                  <a:pt x="16554" y="6118"/>
                </a:cubicBezTo>
                <a:cubicBezTo>
                  <a:pt x="16560" y="6143"/>
                  <a:pt x="16565" y="6168"/>
                  <a:pt x="16568" y="6192"/>
                </a:cubicBezTo>
                <a:cubicBezTo>
                  <a:pt x="16571" y="6210"/>
                  <a:pt x="16584" y="6218"/>
                  <a:pt x="16598" y="6218"/>
                </a:cubicBezTo>
                <a:cubicBezTo>
                  <a:pt x="16619" y="6218"/>
                  <a:pt x="16641" y="6201"/>
                  <a:pt x="16636" y="6175"/>
                </a:cubicBezTo>
                <a:cubicBezTo>
                  <a:pt x="16631" y="6149"/>
                  <a:pt x="16626" y="6124"/>
                  <a:pt x="16622" y="6100"/>
                </a:cubicBezTo>
                <a:cubicBezTo>
                  <a:pt x="16619" y="6082"/>
                  <a:pt x="16605" y="6074"/>
                  <a:pt x="16592" y="6074"/>
                </a:cubicBezTo>
                <a:close/>
                <a:moveTo>
                  <a:pt x="1777" y="6152"/>
                </a:moveTo>
                <a:cubicBezTo>
                  <a:pt x="1774" y="6152"/>
                  <a:pt x="1771" y="6152"/>
                  <a:pt x="1769" y="6153"/>
                </a:cubicBezTo>
                <a:cubicBezTo>
                  <a:pt x="1743" y="6158"/>
                  <a:pt x="1718" y="6164"/>
                  <a:pt x="1694" y="6169"/>
                </a:cubicBezTo>
                <a:cubicBezTo>
                  <a:pt x="1652" y="6179"/>
                  <a:pt x="1666" y="6238"/>
                  <a:pt x="1703" y="6238"/>
                </a:cubicBezTo>
                <a:cubicBezTo>
                  <a:pt x="1706" y="6238"/>
                  <a:pt x="1709" y="6238"/>
                  <a:pt x="1712" y="6237"/>
                </a:cubicBezTo>
                <a:cubicBezTo>
                  <a:pt x="1737" y="6232"/>
                  <a:pt x="1762" y="6226"/>
                  <a:pt x="1786" y="6221"/>
                </a:cubicBezTo>
                <a:cubicBezTo>
                  <a:pt x="1830" y="6212"/>
                  <a:pt x="1815" y="6152"/>
                  <a:pt x="1777" y="6152"/>
                </a:cubicBezTo>
                <a:close/>
                <a:moveTo>
                  <a:pt x="4092" y="6196"/>
                </a:moveTo>
                <a:cubicBezTo>
                  <a:pt x="4088" y="6196"/>
                  <a:pt x="4084" y="6197"/>
                  <a:pt x="4081" y="6201"/>
                </a:cubicBezTo>
                <a:lnTo>
                  <a:pt x="4065" y="6216"/>
                </a:lnTo>
                <a:cubicBezTo>
                  <a:pt x="4052" y="6229"/>
                  <a:pt x="4064" y="6247"/>
                  <a:pt x="4078" y="6247"/>
                </a:cubicBezTo>
                <a:cubicBezTo>
                  <a:pt x="4082" y="6247"/>
                  <a:pt x="4086" y="6245"/>
                  <a:pt x="4090" y="6242"/>
                </a:cubicBezTo>
                <a:lnTo>
                  <a:pt x="4106" y="6226"/>
                </a:lnTo>
                <a:cubicBezTo>
                  <a:pt x="4119" y="6214"/>
                  <a:pt x="4106" y="6196"/>
                  <a:pt x="4092" y="6196"/>
                </a:cubicBezTo>
                <a:close/>
                <a:moveTo>
                  <a:pt x="6606" y="6176"/>
                </a:moveTo>
                <a:cubicBezTo>
                  <a:pt x="6589" y="6176"/>
                  <a:pt x="6571" y="6187"/>
                  <a:pt x="6571" y="6210"/>
                </a:cubicBezTo>
                <a:lnTo>
                  <a:pt x="6571" y="6239"/>
                </a:lnTo>
                <a:cubicBezTo>
                  <a:pt x="6571" y="6263"/>
                  <a:pt x="6588" y="6274"/>
                  <a:pt x="6606" y="6274"/>
                </a:cubicBezTo>
                <a:cubicBezTo>
                  <a:pt x="6623" y="6274"/>
                  <a:pt x="6641" y="6263"/>
                  <a:pt x="6641" y="6239"/>
                </a:cubicBezTo>
                <a:lnTo>
                  <a:pt x="6641" y="6210"/>
                </a:lnTo>
                <a:cubicBezTo>
                  <a:pt x="6642" y="6187"/>
                  <a:pt x="6624" y="6176"/>
                  <a:pt x="6606" y="6176"/>
                </a:cubicBezTo>
                <a:close/>
                <a:moveTo>
                  <a:pt x="23467" y="6200"/>
                </a:moveTo>
                <a:cubicBezTo>
                  <a:pt x="23450" y="6200"/>
                  <a:pt x="23432" y="6212"/>
                  <a:pt x="23432" y="6234"/>
                </a:cubicBezTo>
                <a:lnTo>
                  <a:pt x="23432" y="6250"/>
                </a:lnTo>
                <a:cubicBezTo>
                  <a:pt x="23432" y="6273"/>
                  <a:pt x="23449" y="6285"/>
                  <a:pt x="23467" y="6285"/>
                </a:cubicBezTo>
                <a:cubicBezTo>
                  <a:pt x="23485" y="6285"/>
                  <a:pt x="23502" y="6273"/>
                  <a:pt x="23502" y="6250"/>
                </a:cubicBezTo>
                <a:lnTo>
                  <a:pt x="23502" y="6234"/>
                </a:lnTo>
                <a:cubicBezTo>
                  <a:pt x="23503" y="6212"/>
                  <a:pt x="23485" y="6200"/>
                  <a:pt x="23467" y="6200"/>
                </a:cubicBezTo>
                <a:close/>
                <a:moveTo>
                  <a:pt x="20657" y="6219"/>
                </a:moveTo>
                <a:cubicBezTo>
                  <a:pt x="20649" y="6219"/>
                  <a:pt x="20641" y="6222"/>
                  <a:pt x="20634" y="6229"/>
                </a:cubicBezTo>
                <a:lnTo>
                  <a:pt x="20619" y="6245"/>
                </a:lnTo>
                <a:cubicBezTo>
                  <a:pt x="20593" y="6269"/>
                  <a:pt x="20617" y="6305"/>
                  <a:pt x="20645" y="6305"/>
                </a:cubicBezTo>
                <a:cubicBezTo>
                  <a:pt x="20653" y="6305"/>
                  <a:pt x="20661" y="6302"/>
                  <a:pt x="20668" y="6295"/>
                </a:cubicBezTo>
                <a:lnTo>
                  <a:pt x="20684" y="6279"/>
                </a:lnTo>
                <a:cubicBezTo>
                  <a:pt x="20709" y="6254"/>
                  <a:pt x="20685" y="6219"/>
                  <a:pt x="20657" y="6219"/>
                </a:cubicBezTo>
                <a:close/>
                <a:moveTo>
                  <a:pt x="12109" y="6243"/>
                </a:moveTo>
                <a:cubicBezTo>
                  <a:pt x="12065" y="6243"/>
                  <a:pt x="12066" y="6312"/>
                  <a:pt x="12110" y="6313"/>
                </a:cubicBezTo>
                <a:cubicBezTo>
                  <a:pt x="12157" y="6313"/>
                  <a:pt x="12157" y="6243"/>
                  <a:pt x="12110" y="6243"/>
                </a:cubicBezTo>
                <a:cubicBezTo>
                  <a:pt x="12110" y="6243"/>
                  <a:pt x="12110" y="6243"/>
                  <a:pt x="12109" y="6243"/>
                </a:cubicBezTo>
                <a:close/>
                <a:moveTo>
                  <a:pt x="4993" y="6208"/>
                </a:moveTo>
                <a:cubicBezTo>
                  <a:pt x="4924" y="6208"/>
                  <a:pt x="4924" y="6315"/>
                  <a:pt x="4994" y="6316"/>
                </a:cubicBezTo>
                <a:lnTo>
                  <a:pt x="5010" y="6316"/>
                </a:lnTo>
                <a:cubicBezTo>
                  <a:pt x="5079" y="6316"/>
                  <a:pt x="5079" y="6208"/>
                  <a:pt x="5010" y="6208"/>
                </a:cubicBezTo>
                <a:lnTo>
                  <a:pt x="4994" y="6208"/>
                </a:lnTo>
                <a:cubicBezTo>
                  <a:pt x="4994" y="6208"/>
                  <a:pt x="4993" y="6208"/>
                  <a:pt x="4993" y="6208"/>
                </a:cubicBezTo>
                <a:close/>
                <a:moveTo>
                  <a:pt x="22917" y="6194"/>
                </a:moveTo>
                <a:cubicBezTo>
                  <a:pt x="22900" y="6194"/>
                  <a:pt x="22883" y="6202"/>
                  <a:pt x="22873" y="6221"/>
                </a:cubicBezTo>
                <a:cubicBezTo>
                  <a:pt x="22861" y="6243"/>
                  <a:pt x="22866" y="6281"/>
                  <a:pt x="22893" y="6292"/>
                </a:cubicBezTo>
                <a:cubicBezTo>
                  <a:pt x="22919" y="6302"/>
                  <a:pt x="22942" y="6315"/>
                  <a:pt x="22967" y="6325"/>
                </a:cubicBezTo>
                <a:cubicBezTo>
                  <a:pt x="22976" y="6329"/>
                  <a:pt x="22985" y="6331"/>
                  <a:pt x="22994" y="6331"/>
                </a:cubicBezTo>
                <a:cubicBezTo>
                  <a:pt x="23012" y="6331"/>
                  <a:pt x="23029" y="6323"/>
                  <a:pt x="23039" y="6305"/>
                </a:cubicBezTo>
                <a:cubicBezTo>
                  <a:pt x="23051" y="6283"/>
                  <a:pt x="23046" y="6245"/>
                  <a:pt x="23019" y="6233"/>
                </a:cubicBezTo>
                <a:cubicBezTo>
                  <a:pt x="22994" y="6223"/>
                  <a:pt x="22971" y="6211"/>
                  <a:pt x="22946" y="6201"/>
                </a:cubicBezTo>
                <a:cubicBezTo>
                  <a:pt x="22937" y="6197"/>
                  <a:pt x="22927" y="6194"/>
                  <a:pt x="22917" y="6194"/>
                </a:cubicBezTo>
                <a:close/>
                <a:moveTo>
                  <a:pt x="19377" y="6244"/>
                </a:moveTo>
                <a:cubicBezTo>
                  <a:pt x="19366" y="6244"/>
                  <a:pt x="19356" y="6250"/>
                  <a:pt x="19349" y="6263"/>
                </a:cubicBezTo>
                <a:cubicBezTo>
                  <a:pt x="19344" y="6273"/>
                  <a:pt x="19339" y="6281"/>
                  <a:pt x="19334" y="6292"/>
                </a:cubicBezTo>
                <a:cubicBezTo>
                  <a:pt x="19319" y="6320"/>
                  <a:pt x="19344" y="6346"/>
                  <a:pt x="19368" y="6346"/>
                </a:cubicBezTo>
                <a:cubicBezTo>
                  <a:pt x="19378" y="6346"/>
                  <a:pt x="19389" y="6341"/>
                  <a:pt x="19395" y="6327"/>
                </a:cubicBezTo>
                <a:cubicBezTo>
                  <a:pt x="19401" y="6317"/>
                  <a:pt x="19406" y="6308"/>
                  <a:pt x="19411" y="6297"/>
                </a:cubicBezTo>
                <a:cubicBezTo>
                  <a:pt x="19425" y="6270"/>
                  <a:pt x="19401" y="6244"/>
                  <a:pt x="19377" y="6244"/>
                </a:cubicBezTo>
                <a:close/>
                <a:moveTo>
                  <a:pt x="1072" y="6323"/>
                </a:moveTo>
                <a:cubicBezTo>
                  <a:pt x="1050" y="6323"/>
                  <a:pt x="1050" y="6359"/>
                  <a:pt x="1072" y="6359"/>
                </a:cubicBezTo>
                <a:lnTo>
                  <a:pt x="1116" y="6359"/>
                </a:lnTo>
                <a:cubicBezTo>
                  <a:pt x="1140" y="6359"/>
                  <a:pt x="1140" y="6323"/>
                  <a:pt x="1116" y="6323"/>
                </a:cubicBezTo>
                <a:close/>
                <a:moveTo>
                  <a:pt x="11856" y="6317"/>
                </a:moveTo>
                <a:cubicBezTo>
                  <a:pt x="11810" y="6317"/>
                  <a:pt x="11810" y="6388"/>
                  <a:pt x="11856" y="6388"/>
                </a:cubicBezTo>
                <a:lnTo>
                  <a:pt x="11871" y="6388"/>
                </a:lnTo>
                <a:cubicBezTo>
                  <a:pt x="11916" y="6388"/>
                  <a:pt x="11917" y="6317"/>
                  <a:pt x="11871" y="6317"/>
                </a:cubicBezTo>
                <a:close/>
                <a:moveTo>
                  <a:pt x="11267" y="6343"/>
                </a:moveTo>
                <a:cubicBezTo>
                  <a:pt x="11261" y="6343"/>
                  <a:pt x="11256" y="6345"/>
                  <a:pt x="11250" y="6347"/>
                </a:cubicBezTo>
                <a:cubicBezTo>
                  <a:pt x="11240" y="6353"/>
                  <a:pt x="11231" y="6358"/>
                  <a:pt x="11220" y="6363"/>
                </a:cubicBezTo>
                <a:cubicBezTo>
                  <a:pt x="11186" y="6381"/>
                  <a:pt x="11206" y="6429"/>
                  <a:pt x="11239" y="6429"/>
                </a:cubicBezTo>
                <a:cubicBezTo>
                  <a:pt x="11244" y="6429"/>
                  <a:pt x="11250" y="6428"/>
                  <a:pt x="11256" y="6425"/>
                </a:cubicBezTo>
                <a:cubicBezTo>
                  <a:pt x="11266" y="6420"/>
                  <a:pt x="11276" y="6414"/>
                  <a:pt x="11286" y="6409"/>
                </a:cubicBezTo>
                <a:cubicBezTo>
                  <a:pt x="11322" y="6392"/>
                  <a:pt x="11300" y="6343"/>
                  <a:pt x="11267" y="6343"/>
                </a:cubicBezTo>
                <a:close/>
                <a:moveTo>
                  <a:pt x="16391" y="6342"/>
                </a:moveTo>
                <a:cubicBezTo>
                  <a:pt x="16368" y="6342"/>
                  <a:pt x="16343" y="6368"/>
                  <a:pt x="16357" y="6396"/>
                </a:cubicBezTo>
                <a:cubicBezTo>
                  <a:pt x="16363" y="6406"/>
                  <a:pt x="16368" y="6415"/>
                  <a:pt x="16373" y="6426"/>
                </a:cubicBezTo>
                <a:cubicBezTo>
                  <a:pt x="16380" y="6439"/>
                  <a:pt x="16391" y="6445"/>
                  <a:pt x="16402" y="6445"/>
                </a:cubicBezTo>
                <a:cubicBezTo>
                  <a:pt x="16425" y="6445"/>
                  <a:pt x="16449" y="6419"/>
                  <a:pt x="16435" y="6390"/>
                </a:cubicBezTo>
                <a:cubicBezTo>
                  <a:pt x="16430" y="6380"/>
                  <a:pt x="16424" y="6370"/>
                  <a:pt x="16419" y="6360"/>
                </a:cubicBezTo>
                <a:cubicBezTo>
                  <a:pt x="16413" y="6347"/>
                  <a:pt x="16402" y="6342"/>
                  <a:pt x="16391" y="6342"/>
                </a:cubicBezTo>
                <a:close/>
                <a:moveTo>
                  <a:pt x="6524" y="6381"/>
                </a:moveTo>
                <a:cubicBezTo>
                  <a:pt x="6478" y="6381"/>
                  <a:pt x="6478" y="6452"/>
                  <a:pt x="6524" y="6452"/>
                </a:cubicBezTo>
                <a:cubicBezTo>
                  <a:pt x="6524" y="6452"/>
                  <a:pt x="6524" y="6452"/>
                  <a:pt x="6525" y="6452"/>
                </a:cubicBezTo>
                <a:cubicBezTo>
                  <a:pt x="6569" y="6452"/>
                  <a:pt x="6568" y="6383"/>
                  <a:pt x="6524" y="6381"/>
                </a:cubicBezTo>
                <a:close/>
                <a:moveTo>
                  <a:pt x="23976" y="6380"/>
                </a:moveTo>
                <a:cubicBezTo>
                  <a:pt x="23968" y="6380"/>
                  <a:pt x="23960" y="6383"/>
                  <a:pt x="23953" y="6390"/>
                </a:cubicBezTo>
                <a:lnTo>
                  <a:pt x="23937" y="6406"/>
                </a:lnTo>
                <a:cubicBezTo>
                  <a:pt x="23912" y="6431"/>
                  <a:pt x="23937" y="6467"/>
                  <a:pt x="23964" y="6467"/>
                </a:cubicBezTo>
                <a:cubicBezTo>
                  <a:pt x="23972" y="6467"/>
                  <a:pt x="23980" y="6464"/>
                  <a:pt x="23987" y="6456"/>
                </a:cubicBezTo>
                <a:lnTo>
                  <a:pt x="24003" y="6441"/>
                </a:lnTo>
                <a:cubicBezTo>
                  <a:pt x="24028" y="6416"/>
                  <a:pt x="24003" y="6380"/>
                  <a:pt x="23976" y="6380"/>
                </a:cubicBezTo>
                <a:close/>
                <a:moveTo>
                  <a:pt x="15973" y="6391"/>
                </a:moveTo>
                <a:cubicBezTo>
                  <a:pt x="15960" y="6391"/>
                  <a:pt x="15947" y="6409"/>
                  <a:pt x="15959" y="6421"/>
                </a:cubicBezTo>
                <a:lnTo>
                  <a:pt x="16004" y="6465"/>
                </a:lnTo>
                <a:cubicBezTo>
                  <a:pt x="16008" y="6468"/>
                  <a:pt x="16011" y="6470"/>
                  <a:pt x="16015" y="6470"/>
                </a:cubicBezTo>
                <a:cubicBezTo>
                  <a:pt x="16028" y="6470"/>
                  <a:pt x="16041" y="6453"/>
                  <a:pt x="16028" y="6441"/>
                </a:cubicBezTo>
                <a:lnTo>
                  <a:pt x="15984" y="6396"/>
                </a:lnTo>
                <a:cubicBezTo>
                  <a:pt x="15981" y="6392"/>
                  <a:pt x="15977" y="6391"/>
                  <a:pt x="15973" y="6391"/>
                </a:cubicBezTo>
                <a:close/>
                <a:moveTo>
                  <a:pt x="3100" y="6448"/>
                </a:moveTo>
                <a:cubicBezTo>
                  <a:pt x="3096" y="6448"/>
                  <a:pt x="3092" y="6450"/>
                  <a:pt x="3089" y="6453"/>
                </a:cubicBezTo>
                <a:lnTo>
                  <a:pt x="3073" y="6469"/>
                </a:lnTo>
                <a:cubicBezTo>
                  <a:pt x="3060" y="6481"/>
                  <a:pt x="3073" y="6499"/>
                  <a:pt x="3087" y="6499"/>
                </a:cubicBezTo>
                <a:cubicBezTo>
                  <a:pt x="3090" y="6499"/>
                  <a:pt x="3095" y="6498"/>
                  <a:pt x="3098" y="6494"/>
                </a:cubicBezTo>
                <a:lnTo>
                  <a:pt x="3114" y="6478"/>
                </a:lnTo>
                <a:cubicBezTo>
                  <a:pt x="3126" y="6466"/>
                  <a:pt x="3113" y="6448"/>
                  <a:pt x="3100" y="6448"/>
                </a:cubicBezTo>
                <a:close/>
                <a:moveTo>
                  <a:pt x="14757" y="6456"/>
                </a:moveTo>
                <a:cubicBezTo>
                  <a:pt x="14740" y="6456"/>
                  <a:pt x="14722" y="6467"/>
                  <a:pt x="14722" y="6490"/>
                </a:cubicBezTo>
                <a:lnTo>
                  <a:pt x="14722" y="6506"/>
                </a:lnTo>
                <a:cubicBezTo>
                  <a:pt x="14722" y="6529"/>
                  <a:pt x="14740" y="6540"/>
                  <a:pt x="14757" y="6540"/>
                </a:cubicBezTo>
                <a:cubicBezTo>
                  <a:pt x="14775" y="6540"/>
                  <a:pt x="14792" y="6529"/>
                  <a:pt x="14792" y="6506"/>
                </a:cubicBezTo>
                <a:lnTo>
                  <a:pt x="14792" y="6490"/>
                </a:lnTo>
                <a:cubicBezTo>
                  <a:pt x="14793" y="6468"/>
                  <a:pt x="14775" y="6456"/>
                  <a:pt x="14757" y="6456"/>
                </a:cubicBezTo>
                <a:close/>
                <a:moveTo>
                  <a:pt x="6791" y="6484"/>
                </a:moveTo>
                <a:cubicBezTo>
                  <a:pt x="6746" y="6484"/>
                  <a:pt x="6746" y="6554"/>
                  <a:pt x="6792" y="6554"/>
                </a:cubicBezTo>
                <a:cubicBezTo>
                  <a:pt x="6838" y="6554"/>
                  <a:pt x="6838" y="6484"/>
                  <a:pt x="6792" y="6484"/>
                </a:cubicBezTo>
                <a:cubicBezTo>
                  <a:pt x="6792" y="6484"/>
                  <a:pt x="6791" y="6484"/>
                  <a:pt x="6791" y="6484"/>
                </a:cubicBezTo>
                <a:close/>
                <a:moveTo>
                  <a:pt x="5924" y="6499"/>
                </a:moveTo>
                <a:cubicBezTo>
                  <a:pt x="5879" y="6499"/>
                  <a:pt x="5879" y="6569"/>
                  <a:pt x="5924" y="6569"/>
                </a:cubicBezTo>
                <a:lnTo>
                  <a:pt x="5940" y="6569"/>
                </a:lnTo>
                <a:cubicBezTo>
                  <a:pt x="5986" y="6569"/>
                  <a:pt x="5986" y="6499"/>
                  <a:pt x="5940" y="6499"/>
                </a:cubicBezTo>
                <a:close/>
                <a:moveTo>
                  <a:pt x="6539" y="6455"/>
                </a:moveTo>
                <a:cubicBezTo>
                  <a:pt x="6516" y="6455"/>
                  <a:pt x="6493" y="6472"/>
                  <a:pt x="6488" y="6494"/>
                </a:cubicBezTo>
                <a:cubicBezTo>
                  <a:pt x="6480" y="6524"/>
                  <a:pt x="6499" y="6552"/>
                  <a:pt x="6525" y="6559"/>
                </a:cubicBezTo>
                <a:cubicBezTo>
                  <a:pt x="6540" y="6564"/>
                  <a:pt x="6554" y="6569"/>
                  <a:pt x="6569" y="6574"/>
                </a:cubicBezTo>
                <a:cubicBezTo>
                  <a:pt x="6574" y="6575"/>
                  <a:pt x="6579" y="6576"/>
                  <a:pt x="6583" y="6576"/>
                </a:cubicBezTo>
                <a:cubicBezTo>
                  <a:pt x="6607" y="6576"/>
                  <a:pt x="6629" y="6559"/>
                  <a:pt x="6635" y="6537"/>
                </a:cubicBezTo>
                <a:cubicBezTo>
                  <a:pt x="6642" y="6509"/>
                  <a:pt x="6625" y="6479"/>
                  <a:pt x="6598" y="6472"/>
                </a:cubicBezTo>
                <a:cubicBezTo>
                  <a:pt x="6582" y="6467"/>
                  <a:pt x="6568" y="6462"/>
                  <a:pt x="6553" y="6457"/>
                </a:cubicBezTo>
                <a:cubicBezTo>
                  <a:pt x="6548" y="6456"/>
                  <a:pt x="6543" y="6455"/>
                  <a:pt x="6539" y="6455"/>
                </a:cubicBezTo>
                <a:close/>
                <a:moveTo>
                  <a:pt x="20147" y="6504"/>
                </a:moveTo>
                <a:cubicBezTo>
                  <a:pt x="20130" y="6504"/>
                  <a:pt x="20112" y="6516"/>
                  <a:pt x="20112" y="6538"/>
                </a:cubicBezTo>
                <a:lnTo>
                  <a:pt x="20112" y="6554"/>
                </a:lnTo>
                <a:cubicBezTo>
                  <a:pt x="20111" y="6576"/>
                  <a:pt x="20129" y="6588"/>
                  <a:pt x="20147" y="6588"/>
                </a:cubicBezTo>
                <a:cubicBezTo>
                  <a:pt x="20165" y="6588"/>
                  <a:pt x="20182" y="6577"/>
                  <a:pt x="20182" y="6554"/>
                </a:cubicBezTo>
                <a:lnTo>
                  <a:pt x="20182" y="6538"/>
                </a:lnTo>
                <a:cubicBezTo>
                  <a:pt x="20182" y="6516"/>
                  <a:pt x="20165" y="6504"/>
                  <a:pt x="20147" y="6504"/>
                </a:cubicBezTo>
                <a:close/>
                <a:moveTo>
                  <a:pt x="19831" y="6505"/>
                </a:moveTo>
                <a:cubicBezTo>
                  <a:pt x="19826" y="6505"/>
                  <a:pt x="19820" y="6506"/>
                  <a:pt x="19815" y="6509"/>
                </a:cubicBezTo>
                <a:cubicBezTo>
                  <a:pt x="19804" y="6513"/>
                  <a:pt x="19795" y="6519"/>
                  <a:pt x="19784" y="6524"/>
                </a:cubicBezTo>
                <a:cubicBezTo>
                  <a:pt x="19750" y="6542"/>
                  <a:pt x="19770" y="6590"/>
                  <a:pt x="19803" y="6590"/>
                </a:cubicBezTo>
                <a:cubicBezTo>
                  <a:pt x="19808" y="6590"/>
                  <a:pt x="19814" y="6588"/>
                  <a:pt x="19820" y="6585"/>
                </a:cubicBezTo>
                <a:cubicBezTo>
                  <a:pt x="19830" y="6580"/>
                  <a:pt x="19840" y="6575"/>
                  <a:pt x="19850" y="6569"/>
                </a:cubicBezTo>
                <a:cubicBezTo>
                  <a:pt x="19885" y="6551"/>
                  <a:pt x="19864" y="6505"/>
                  <a:pt x="19831" y="6505"/>
                </a:cubicBezTo>
                <a:close/>
                <a:moveTo>
                  <a:pt x="20807" y="6491"/>
                </a:moveTo>
                <a:cubicBezTo>
                  <a:pt x="20790" y="6491"/>
                  <a:pt x="20772" y="6502"/>
                  <a:pt x="20772" y="6525"/>
                </a:cubicBezTo>
                <a:lnTo>
                  <a:pt x="20772" y="6556"/>
                </a:lnTo>
                <a:cubicBezTo>
                  <a:pt x="20772" y="6578"/>
                  <a:pt x="20790" y="6590"/>
                  <a:pt x="20807" y="6590"/>
                </a:cubicBezTo>
                <a:cubicBezTo>
                  <a:pt x="20825" y="6590"/>
                  <a:pt x="20842" y="6578"/>
                  <a:pt x="20842" y="6556"/>
                </a:cubicBezTo>
                <a:lnTo>
                  <a:pt x="20842" y="6525"/>
                </a:lnTo>
                <a:cubicBezTo>
                  <a:pt x="20842" y="6502"/>
                  <a:pt x="20825" y="6491"/>
                  <a:pt x="20807" y="6491"/>
                </a:cubicBezTo>
                <a:close/>
                <a:moveTo>
                  <a:pt x="3505" y="6540"/>
                </a:moveTo>
                <a:cubicBezTo>
                  <a:pt x="3492" y="6540"/>
                  <a:pt x="3480" y="6557"/>
                  <a:pt x="3492" y="6569"/>
                </a:cubicBezTo>
                <a:cubicBezTo>
                  <a:pt x="3498" y="6577"/>
                  <a:pt x="3503" y="6580"/>
                  <a:pt x="3508" y="6585"/>
                </a:cubicBezTo>
                <a:cubicBezTo>
                  <a:pt x="3511" y="6589"/>
                  <a:pt x="3515" y="6590"/>
                  <a:pt x="3519" y="6590"/>
                </a:cubicBezTo>
                <a:cubicBezTo>
                  <a:pt x="3533" y="6590"/>
                  <a:pt x="3545" y="6573"/>
                  <a:pt x="3533" y="6561"/>
                </a:cubicBezTo>
                <a:lnTo>
                  <a:pt x="3517" y="6545"/>
                </a:lnTo>
                <a:cubicBezTo>
                  <a:pt x="3513" y="6542"/>
                  <a:pt x="3509" y="6540"/>
                  <a:pt x="3505" y="6540"/>
                </a:cubicBezTo>
                <a:close/>
                <a:moveTo>
                  <a:pt x="18479" y="6512"/>
                </a:moveTo>
                <a:cubicBezTo>
                  <a:pt x="18473" y="6512"/>
                  <a:pt x="18467" y="6513"/>
                  <a:pt x="18461" y="6517"/>
                </a:cubicBezTo>
                <a:cubicBezTo>
                  <a:pt x="18445" y="6528"/>
                  <a:pt x="18431" y="6537"/>
                  <a:pt x="18416" y="6547"/>
                </a:cubicBezTo>
                <a:cubicBezTo>
                  <a:pt x="18385" y="6569"/>
                  <a:pt x="18404" y="6616"/>
                  <a:pt x="18433" y="6616"/>
                </a:cubicBezTo>
                <a:cubicBezTo>
                  <a:pt x="18439" y="6616"/>
                  <a:pt x="18445" y="6614"/>
                  <a:pt x="18452" y="6609"/>
                </a:cubicBezTo>
                <a:cubicBezTo>
                  <a:pt x="18467" y="6599"/>
                  <a:pt x="18482" y="6589"/>
                  <a:pt x="18496" y="6579"/>
                </a:cubicBezTo>
                <a:cubicBezTo>
                  <a:pt x="18528" y="6558"/>
                  <a:pt x="18508" y="6512"/>
                  <a:pt x="18479" y="6512"/>
                </a:cubicBezTo>
                <a:close/>
                <a:moveTo>
                  <a:pt x="10590" y="6551"/>
                </a:moveTo>
                <a:cubicBezTo>
                  <a:pt x="10588" y="6551"/>
                  <a:pt x="10585" y="6551"/>
                  <a:pt x="10582" y="6552"/>
                </a:cubicBezTo>
                <a:cubicBezTo>
                  <a:pt x="10558" y="6557"/>
                  <a:pt x="10533" y="6563"/>
                  <a:pt x="10508" y="6568"/>
                </a:cubicBezTo>
                <a:cubicBezTo>
                  <a:pt x="10467" y="6578"/>
                  <a:pt x="10479" y="6638"/>
                  <a:pt x="10517" y="6638"/>
                </a:cubicBezTo>
                <a:cubicBezTo>
                  <a:pt x="10520" y="6638"/>
                  <a:pt x="10523" y="6637"/>
                  <a:pt x="10527" y="6637"/>
                </a:cubicBezTo>
                <a:cubicBezTo>
                  <a:pt x="10552" y="6631"/>
                  <a:pt x="10576" y="6625"/>
                  <a:pt x="10601" y="6620"/>
                </a:cubicBezTo>
                <a:cubicBezTo>
                  <a:pt x="10644" y="6611"/>
                  <a:pt x="10629" y="6551"/>
                  <a:pt x="10590" y="6551"/>
                </a:cubicBezTo>
                <a:close/>
                <a:moveTo>
                  <a:pt x="6311" y="6553"/>
                </a:moveTo>
                <a:cubicBezTo>
                  <a:pt x="6242" y="6553"/>
                  <a:pt x="6242" y="6661"/>
                  <a:pt x="6311" y="6661"/>
                </a:cubicBezTo>
                <a:cubicBezTo>
                  <a:pt x="6380" y="6661"/>
                  <a:pt x="6380" y="6553"/>
                  <a:pt x="6311" y="6553"/>
                </a:cubicBezTo>
                <a:close/>
                <a:moveTo>
                  <a:pt x="12161" y="6612"/>
                </a:moveTo>
                <a:cubicBezTo>
                  <a:pt x="12157" y="6612"/>
                  <a:pt x="12153" y="6613"/>
                  <a:pt x="12149" y="6617"/>
                </a:cubicBezTo>
                <a:lnTo>
                  <a:pt x="12134" y="6632"/>
                </a:lnTo>
                <a:cubicBezTo>
                  <a:pt x="12121" y="6644"/>
                  <a:pt x="12132" y="6663"/>
                  <a:pt x="12146" y="6663"/>
                </a:cubicBezTo>
                <a:cubicBezTo>
                  <a:pt x="12150" y="6663"/>
                  <a:pt x="12154" y="6661"/>
                  <a:pt x="12158" y="6657"/>
                </a:cubicBezTo>
                <a:lnTo>
                  <a:pt x="12173" y="6642"/>
                </a:lnTo>
                <a:cubicBezTo>
                  <a:pt x="12187" y="6630"/>
                  <a:pt x="12174" y="6612"/>
                  <a:pt x="12161" y="6612"/>
                </a:cubicBezTo>
                <a:close/>
                <a:moveTo>
                  <a:pt x="7982" y="6547"/>
                </a:moveTo>
                <a:cubicBezTo>
                  <a:pt x="7970" y="6547"/>
                  <a:pt x="7957" y="6551"/>
                  <a:pt x="7946" y="6562"/>
                </a:cubicBezTo>
                <a:lnTo>
                  <a:pt x="7931" y="6578"/>
                </a:lnTo>
                <a:cubicBezTo>
                  <a:pt x="7893" y="6615"/>
                  <a:pt x="7928" y="6669"/>
                  <a:pt x="7970" y="6669"/>
                </a:cubicBezTo>
                <a:cubicBezTo>
                  <a:pt x="7982" y="6669"/>
                  <a:pt x="7995" y="6664"/>
                  <a:pt x="8006" y="6653"/>
                </a:cubicBezTo>
                <a:lnTo>
                  <a:pt x="8022" y="6638"/>
                </a:lnTo>
                <a:cubicBezTo>
                  <a:pt x="8059" y="6600"/>
                  <a:pt x="8023" y="6547"/>
                  <a:pt x="7982" y="6547"/>
                </a:cubicBezTo>
                <a:close/>
                <a:moveTo>
                  <a:pt x="7246" y="6608"/>
                </a:moveTo>
                <a:cubicBezTo>
                  <a:pt x="7238" y="6608"/>
                  <a:pt x="7230" y="6611"/>
                  <a:pt x="7222" y="6619"/>
                </a:cubicBezTo>
                <a:lnTo>
                  <a:pt x="7207" y="6634"/>
                </a:lnTo>
                <a:cubicBezTo>
                  <a:pt x="7182" y="6659"/>
                  <a:pt x="7205" y="6694"/>
                  <a:pt x="7233" y="6694"/>
                </a:cubicBezTo>
                <a:cubicBezTo>
                  <a:pt x="7241" y="6694"/>
                  <a:pt x="7249" y="6691"/>
                  <a:pt x="7257" y="6684"/>
                </a:cubicBezTo>
                <a:lnTo>
                  <a:pt x="7273" y="6668"/>
                </a:lnTo>
                <a:cubicBezTo>
                  <a:pt x="7298" y="6643"/>
                  <a:pt x="7273" y="6608"/>
                  <a:pt x="7246" y="6608"/>
                </a:cubicBezTo>
                <a:close/>
                <a:moveTo>
                  <a:pt x="4137" y="6566"/>
                </a:moveTo>
                <a:cubicBezTo>
                  <a:pt x="4132" y="6566"/>
                  <a:pt x="4127" y="6567"/>
                  <a:pt x="4123" y="6568"/>
                </a:cubicBezTo>
                <a:cubicBezTo>
                  <a:pt x="4098" y="6579"/>
                  <a:pt x="4073" y="6588"/>
                  <a:pt x="4048" y="6599"/>
                </a:cubicBezTo>
                <a:cubicBezTo>
                  <a:pt x="4022" y="6609"/>
                  <a:pt x="4002" y="6634"/>
                  <a:pt x="4012" y="6664"/>
                </a:cubicBezTo>
                <a:cubicBezTo>
                  <a:pt x="4017" y="6684"/>
                  <a:pt x="4038" y="6704"/>
                  <a:pt x="4061" y="6704"/>
                </a:cubicBezTo>
                <a:cubicBezTo>
                  <a:pt x="4067" y="6704"/>
                  <a:pt x="4072" y="6703"/>
                  <a:pt x="4078" y="6700"/>
                </a:cubicBezTo>
                <a:cubicBezTo>
                  <a:pt x="4102" y="6690"/>
                  <a:pt x="4127" y="6682"/>
                  <a:pt x="4152" y="6671"/>
                </a:cubicBezTo>
                <a:cubicBezTo>
                  <a:pt x="4178" y="6661"/>
                  <a:pt x="4198" y="6635"/>
                  <a:pt x="4189" y="6605"/>
                </a:cubicBezTo>
                <a:cubicBezTo>
                  <a:pt x="4182" y="6584"/>
                  <a:pt x="4159" y="6566"/>
                  <a:pt x="4137" y="6566"/>
                </a:cubicBezTo>
                <a:close/>
                <a:moveTo>
                  <a:pt x="19110" y="6651"/>
                </a:moveTo>
                <a:cubicBezTo>
                  <a:pt x="19064" y="6651"/>
                  <a:pt x="19065" y="6721"/>
                  <a:pt x="19111" y="6721"/>
                </a:cubicBezTo>
                <a:lnTo>
                  <a:pt x="19140" y="6721"/>
                </a:lnTo>
                <a:cubicBezTo>
                  <a:pt x="19186" y="6721"/>
                  <a:pt x="19186" y="6651"/>
                  <a:pt x="19140" y="6651"/>
                </a:cubicBezTo>
                <a:lnTo>
                  <a:pt x="19111" y="6651"/>
                </a:lnTo>
                <a:cubicBezTo>
                  <a:pt x="19110" y="6651"/>
                  <a:pt x="19110" y="6651"/>
                  <a:pt x="19110" y="6651"/>
                </a:cubicBezTo>
                <a:close/>
                <a:moveTo>
                  <a:pt x="2333" y="6655"/>
                </a:moveTo>
                <a:cubicBezTo>
                  <a:pt x="2287" y="6655"/>
                  <a:pt x="2287" y="6726"/>
                  <a:pt x="2333" y="6726"/>
                </a:cubicBezTo>
                <a:lnTo>
                  <a:pt x="2349" y="6726"/>
                </a:lnTo>
                <a:cubicBezTo>
                  <a:pt x="2393" y="6726"/>
                  <a:pt x="2394" y="6655"/>
                  <a:pt x="2349" y="6655"/>
                </a:cubicBezTo>
                <a:close/>
                <a:moveTo>
                  <a:pt x="15580" y="6656"/>
                </a:moveTo>
                <a:cubicBezTo>
                  <a:pt x="15534" y="6656"/>
                  <a:pt x="15534" y="6727"/>
                  <a:pt x="15580" y="6727"/>
                </a:cubicBezTo>
                <a:cubicBezTo>
                  <a:pt x="15625" y="6727"/>
                  <a:pt x="15625" y="6656"/>
                  <a:pt x="15580" y="6656"/>
                </a:cubicBezTo>
                <a:close/>
                <a:moveTo>
                  <a:pt x="8629" y="6624"/>
                </a:moveTo>
                <a:cubicBezTo>
                  <a:pt x="8559" y="6624"/>
                  <a:pt x="8559" y="6731"/>
                  <a:pt x="8629" y="6731"/>
                </a:cubicBezTo>
                <a:cubicBezTo>
                  <a:pt x="8696" y="6731"/>
                  <a:pt x="8696" y="6625"/>
                  <a:pt x="8629" y="6624"/>
                </a:cubicBezTo>
                <a:close/>
                <a:moveTo>
                  <a:pt x="23466" y="6665"/>
                </a:moveTo>
                <a:cubicBezTo>
                  <a:pt x="23448" y="6665"/>
                  <a:pt x="23430" y="6676"/>
                  <a:pt x="23430" y="6699"/>
                </a:cubicBezTo>
                <a:lnTo>
                  <a:pt x="23430" y="6715"/>
                </a:lnTo>
                <a:cubicBezTo>
                  <a:pt x="23430" y="6738"/>
                  <a:pt x="23448" y="6750"/>
                  <a:pt x="23465" y="6750"/>
                </a:cubicBezTo>
                <a:cubicBezTo>
                  <a:pt x="23483" y="6750"/>
                  <a:pt x="23501" y="6738"/>
                  <a:pt x="23501" y="6715"/>
                </a:cubicBezTo>
                <a:lnTo>
                  <a:pt x="23501" y="6699"/>
                </a:lnTo>
                <a:cubicBezTo>
                  <a:pt x="23502" y="6676"/>
                  <a:pt x="23484" y="6665"/>
                  <a:pt x="23466" y="6665"/>
                </a:cubicBezTo>
                <a:close/>
                <a:moveTo>
                  <a:pt x="24127" y="6653"/>
                </a:moveTo>
                <a:cubicBezTo>
                  <a:pt x="24109" y="6653"/>
                  <a:pt x="24092" y="6664"/>
                  <a:pt x="24092" y="6687"/>
                </a:cubicBezTo>
                <a:lnTo>
                  <a:pt x="24092" y="6716"/>
                </a:lnTo>
                <a:cubicBezTo>
                  <a:pt x="24092" y="6739"/>
                  <a:pt x="24109" y="6751"/>
                  <a:pt x="24127" y="6751"/>
                </a:cubicBezTo>
                <a:cubicBezTo>
                  <a:pt x="24144" y="6751"/>
                  <a:pt x="24162" y="6739"/>
                  <a:pt x="24162" y="6716"/>
                </a:cubicBezTo>
                <a:lnTo>
                  <a:pt x="24162" y="6687"/>
                </a:lnTo>
                <a:cubicBezTo>
                  <a:pt x="24162" y="6664"/>
                  <a:pt x="24144" y="6653"/>
                  <a:pt x="24127" y="6653"/>
                </a:cubicBezTo>
                <a:close/>
                <a:moveTo>
                  <a:pt x="23152" y="6667"/>
                </a:moveTo>
                <a:cubicBezTo>
                  <a:pt x="23147" y="6667"/>
                  <a:pt x="23141" y="6668"/>
                  <a:pt x="23135" y="6671"/>
                </a:cubicBezTo>
                <a:cubicBezTo>
                  <a:pt x="23125" y="6676"/>
                  <a:pt x="23115" y="6682"/>
                  <a:pt x="23105" y="6687"/>
                </a:cubicBezTo>
                <a:cubicBezTo>
                  <a:pt x="23069" y="6705"/>
                  <a:pt x="23090" y="6752"/>
                  <a:pt x="23123" y="6752"/>
                </a:cubicBezTo>
                <a:cubicBezTo>
                  <a:pt x="23129" y="6752"/>
                  <a:pt x="23135" y="6751"/>
                  <a:pt x="23141" y="6748"/>
                </a:cubicBezTo>
                <a:cubicBezTo>
                  <a:pt x="23151" y="6742"/>
                  <a:pt x="23161" y="6737"/>
                  <a:pt x="23171" y="6732"/>
                </a:cubicBezTo>
                <a:cubicBezTo>
                  <a:pt x="23206" y="6714"/>
                  <a:pt x="23184" y="6667"/>
                  <a:pt x="23152" y="6667"/>
                </a:cubicBezTo>
                <a:close/>
                <a:moveTo>
                  <a:pt x="1822" y="6684"/>
                </a:moveTo>
                <a:cubicBezTo>
                  <a:pt x="1778" y="6684"/>
                  <a:pt x="1776" y="6755"/>
                  <a:pt x="1822" y="6755"/>
                </a:cubicBezTo>
                <a:cubicBezTo>
                  <a:pt x="1868" y="6755"/>
                  <a:pt x="1868" y="6684"/>
                  <a:pt x="1822" y="6684"/>
                </a:cubicBezTo>
                <a:close/>
                <a:moveTo>
                  <a:pt x="14228" y="6648"/>
                </a:moveTo>
                <a:cubicBezTo>
                  <a:pt x="14159" y="6650"/>
                  <a:pt x="14159" y="6756"/>
                  <a:pt x="14228" y="6756"/>
                </a:cubicBezTo>
                <a:cubicBezTo>
                  <a:pt x="14298" y="6756"/>
                  <a:pt x="14298" y="6648"/>
                  <a:pt x="14228" y="6648"/>
                </a:cubicBezTo>
                <a:close/>
                <a:moveTo>
                  <a:pt x="8945" y="6655"/>
                </a:moveTo>
                <a:cubicBezTo>
                  <a:pt x="8874" y="6655"/>
                  <a:pt x="8874" y="6762"/>
                  <a:pt x="8945" y="6762"/>
                </a:cubicBezTo>
                <a:lnTo>
                  <a:pt x="8989" y="6762"/>
                </a:lnTo>
                <a:cubicBezTo>
                  <a:pt x="9057" y="6761"/>
                  <a:pt x="9057" y="6655"/>
                  <a:pt x="8989" y="6655"/>
                </a:cubicBezTo>
                <a:close/>
                <a:moveTo>
                  <a:pt x="22177" y="6656"/>
                </a:moveTo>
                <a:cubicBezTo>
                  <a:pt x="22173" y="6656"/>
                  <a:pt x="22168" y="6656"/>
                  <a:pt x="22164" y="6657"/>
                </a:cubicBezTo>
                <a:cubicBezTo>
                  <a:pt x="22152" y="6662"/>
                  <a:pt x="22143" y="6664"/>
                  <a:pt x="22131" y="6667"/>
                </a:cubicBezTo>
                <a:cubicBezTo>
                  <a:pt x="22104" y="6676"/>
                  <a:pt x="22087" y="6704"/>
                  <a:pt x="22092" y="6732"/>
                </a:cubicBezTo>
                <a:cubicBezTo>
                  <a:pt x="22097" y="6756"/>
                  <a:pt x="22120" y="6773"/>
                  <a:pt x="22144" y="6773"/>
                </a:cubicBezTo>
                <a:cubicBezTo>
                  <a:pt x="22149" y="6773"/>
                  <a:pt x="22153" y="6773"/>
                  <a:pt x="22157" y="6772"/>
                </a:cubicBezTo>
                <a:cubicBezTo>
                  <a:pt x="22170" y="6767"/>
                  <a:pt x="22178" y="6765"/>
                  <a:pt x="22190" y="6762"/>
                </a:cubicBezTo>
                <a:cubicBezTo>
                  <a:pt x="22218" y="6753"/>
                  <a:pt x="22238" y="6729"/>
                  <a:pt x="22229" y="6697"/>
                </a:cubicBezTo>
                <a:cubicBezTo>
                  <a:pt x="22224" y="6673"/>
                  <a:pt x="22201" y="6656"/>
                  <a:pt x="22177" y="6656"/>
                </a:cubicBezTo>
                <a:close/>
                <a:moveTo>
                  <a:pt x="3761" y="6735"/>
                </a:moveTo>
                <a:cubicBezTo>
                  <a:pt x="3745" y="6735"/>
                  <a:pt x="3735" y="6759"/>
                  <a:pt x="3753" y="6767"/>
                </a:cubicBezTo>
                <a:cubicBezTo>
                  <a:pt x="3763" y="6773"/>
                  <a:pt x="3772" y="6778"/>
                  <a:pt x="3782" y="6783"/>
                </a:cubicBezTo>
                <a:cubicBezTo>
                  <a:pt x="3785" y="6785"/>
                  <a:pt x="3788" y="6785"/>
                  <a:pt x="3791" y="6785"/>
                </a:cubicBezTo>
                <a:cubicBezTo>
                  <a:pt x="3807" y="6785"/>
                  <a:pt x="3818" y="6762"/>
                  <a:pt x="3801" y="6753"/>
                </a:cubicBezTo>
                <a:cubicBezTo>
                  <a:pt x="3790" y="6748"/>
                  <a:pt x="3781" y="6742"/>
                  <a:pt x="3771" y="6737"/>
                </a:cubicBezTo>
                <a:cubicBezTo>
                  <a:pt x="3767" y="6735"/>
                  <a:pt x="3764" y="6735"/>
                  <a:pt x="3761" y="6735"/>
                </a:cubicBezTo>
                <a:close/>
                <a:moveTo>
                  <a:pt x="7892" y="6731"/>
                </a:moveTo>
                <a:cubicBezTo>
                  <a:pt x="7874" y="6731"/>
                  <a:pt x="7856" y="6742"/>
                  <a:pt x="7856" y="6765"/>
                </a:cubicBezTo>
                <a:lnTo>
                  <a:pt x="7856" y="6795"/>
                </a:lnTo>
                <a:cubicBezTo>
                  <a:pt x="7856" y="6818"/>
                  <a:pt x="7874" y="6829"/>
                  <a:pt x="7892" y="6829"/>
                </a:cubicBezTo>
                <a:cubicBezTo>
                  <a:pt x="7910" y="6829"/>
                  <a:pt x="7927" y="6818"/>
                  <a:pt x="7927" y="6795"/>
                </a:cubicBezTo>
                <a:lnTo>
                  <a:pt x="7927" y="6765"/>
                </a:lnTo>
                <a:cubicBezTo>
                  <a:pt x="7927" y="6742"/>
                  <a:pt x="7910" y="6731"/>
                  <a:pt x="7892" y="6731"/>
                </a:cubicBezTo>
                <a:close/>
                <a:moveTo>
                  <a:pt x="20101" y="6758"/>
                </a:moveTo>
                <a:cubicBezTo>
                  <a:pt x="20054" y="6758"/>
                  <a:pt x="20054" y="6829"/>
                  <a:pt x="20101" y="6829"/>
                </a:cubicBezTo>
                <a:lnTo>
                  <a:pt x="20116" y="6829"/>
                </a:lnTo>
                <a:cubicBezTo>
                  <a:pt x="20161" y="6829"/>
                  <a:pt x="20161" y="6758"/>
                  <a:pt x="20116" y="6758"/>
                </a:cubicBezTo>
                <a:close/>
                <a:moveTo>
                  <a:pt x="9410" y="6730"/>
                </a:moveTo>
                <a:cubicBezTo>
                  <a:pt x="9401" y="6730"/>
                  <a:pt x="9391" y="6731"/>
                  <a:pt x="9381" y="6735"/>
                </a:cubicBezTo>
                <a:cubicBezTo>
                  <a:pt x="9354" y="6744"/>
                  <a:pt x="9334" y="6771"/>
                  <a:pt x="9344" y="6800"/>
                </a:cubicBezTo>
                <a:cubicBezTo>
                  <a:pt x="9349" y="6822"/>
                  <a:pt x="9372" y="6840"/>
                  <a:pt x="9396" y="6840"/>
                </a:cubicBezTo>
                <a:cubicBezTo>
                  <a:pt x="9399" y="6840"/>
                  <a:pt x="9402" y="6840"/>
                  <a:pt x="9406" y="6839"/>
                </a:cubicBezTo>
                <a:cubicBezTo>
                  <a:pt x="9416" y="6847"/>
                  <a:pt x="9429" y="6852"/>
                  <a:pt x="9442" y="6852"/>
                </a:cubicBezTo>
                <a:cubicBezTo>
                  <a:pt x="9450" y="6852"/>
                  <a:pt x="9458" y="6850"/>
                  <a:pt x="9466" y="6846"/>
                </a:cubicBezTo>
                <a:cubicBezTo>
                  <a:pt x="9490" y="6833"/>
                  <a:pt x="9503" y="6798"/>
                  <a:pt x="9486" y="6773"/>
                </a:cubicBezTo>
                <a:cubicBezTo>
                  <a:pt x="9469" y="6748"/>
                  <a:pt x="9440" y="6730"/>
                  <a:pt x="9410" y="6730"/>
                </a:cubicBezTo>
                <a:close/>
                <a:moveTo>
                  <a:pt x="1553" y="6745"/>
                </a:moveTo>
                <a:cubicBezTo>
                  <a:pt x="1528" y="6745"/>
                  <a:pt x="1504" y="6770"/>
                  <a:pt x="1521" y="6797"/>
                </a:cubicBezTo>
                <a:cubicBezTo>
                  <a:pt x="1532" y="6810"/>
                  <a:pt x="1540" y="6825"/>
                  <a:pt x="1551" y="6841"/>
                </a:cubicBezTo>
                <a:cubicBezTo>
                  <a:pt x="1558" y="6852"/>
                  <a:pt x="1569" y="6857"/>
                  <a:pt x="1580" y="6857"/>
                </a:cubicBezTo>
                <a:cubicBezTo>
                  <a:pt x="1605" y="6857"/>
                  <a:pt x="1630" y="6832"/>
                  <a:pt x="1613" y="6805"/>
                </a:cubicBezTo>
                <a:cubicBezTo>
                  <a:pt x="1602" y="6789"/>
                  <a:pt x="1593" y="6775"/>
                  <a:pt x="1582" y="6761"/>
                </a:cubicBezTo>
                <a:cubicBezTo>
                  <a:pt x="1575" y="6750"/>
                  <a:pt x="1564" y="6745"/>
                  <a:pt x="1553" y="6745"/>
                </a:cubicBezTo>
                <a:close/>
                <a:moveTo>
                  <a:pt x="5250" y="6754"/>
                </a:moveTo>
                <a:cubicBezTo>
                  <a:pt x="5244" y="6754"/>
                  <a:pt x="5237" y="6756"/>
                  <a:pt x="5231" y="6760"/>
                </a:cubicBezTo>
                <a:cubicBezTo>
                  <a:pt x="5216" y="6771"/>
                  <a:pt x="5201" y="6781"/>
                  <a:pt x="5186" y="6789"/>
                </a:cubicBezTo>
                <a:cubicBezTo>
                  <a:pt x="5155" y="6811"/>
                  <a:pt x="5174" y="6858"/>
                  <a:pt x="5203" y="6858"/>
                </a:cubicBezTo>
                <a:cubicBezTo>
                  <a:pt x="5209" y="6858"/>
                  <a:pt x="5215" y="6856"/>
                  <a:pt x="5221" y="6851"/>
                </a:cubicBezTo>
                <a:cubicBezTo>
                  <a:pt x="5236" y="6841"/>
                  <a:pt x="5252" y="6830"/>
                  <a:pt x="5267" y="6821"/>
                </a:cubicBezTo>
                <a:cubicBezTo>
                  <a:pt x="5298" y="6799"/>
                  <a:pt x="5279" y="6754"/>
                  <a:pt x="5250" y="6754"/>
                </a:cubicBezTo>
                <a:close/>
                <a:moveTo>
                  <a:pt x="14544" y="6758"/>
                </a:moveTo>
                <a:cubicBezTo>
                  <a:pt x="14475" y="6758"/>
                  <a:pt x="14475" y="6866"/>
                  <a:pt x="14544" y="6866"/>
                </a:cubicBezTo>
                <a:lnTo>
                  <a:pt x="14588" y="6866"/>
                </a:lnTo>
                <a:cubicBezTo>
                  <a:pt x="14656" y="6866"/>
                  <a:pt x="14656" y="6760"/>
                  <a:pt x="14588" y="6758"/>
                </a:cubicBezTo>
                <a:close/>
                <a:moveTo>
                  <a:pt x="14757" y="6788"/>
                </a:moveTo>
                <a:cubicBezTo>
                  <a:pt x="14743" y="6788"/>
                  <a:pt x="14729" y="6795"/>
                  <a:pt x="14723" y="6813"/>
                </a:cubicBezTo>
                <a:cubicBezTo>
                  <a:pt x="14718" y="6828"/>
                  <a:pt x="14713" y="6842"/>
                  <a:pt x="14707" y="6857"/>
                </a:cubicBezTo>
                <a:cubicBezTo>
                  <a:pt x="14699" y="6883"/>
                  <a:pt x="14720" y="6900"/>
                  <a:pt x="14742" y="6900"/>
                </a:cubicBezTo>
                <a:cubicBezTo>
                  <a:pt x="14756" y="6900"/>
                  <a:pt x="14770" y="6893"/>
                  <a:pt x="14776" y="6876"/>
                </a:cubicBezTo>
                <a:cubicBezTo>
                  <a:pt x="14781" y="6861"/>
                  <a:pt x="14786" y="6846"/>
                  <a:pt x="14791" y="6831"/>
                </a:cubicBezTo>
                <a:cubicBezTo>
                  <a:pt x="14800" y="6805"/>
                  <a:pt x="14779" y="6788"/>
                  <a:pt x="14757" y="6788"/>
                </a:cubicBezTo>
                <a:close/>
                <a:moveTo>
                  <a:pt x="7591" y="6819"/>
                </a:moveTo>
                <a:cubicBezTo>
                  <a:pt x="7564" y="6819"/>
                  <a:pt x="7540" y="6854"/>
                  <a:pt x="7566" y="6879"/>
                </a:cubicBezTo>
                <a:cubicBezTo>
                  <a:pt x="7571" y="6886"/>
                  <a:pt x="7576" y="6889"/>
                  <a:pt x="7582" y="6894"/>
                </a:cubicBezTo>
                <a:cubicBezTo>
                  <a:pt x="7589" y="6902"/>
                  <a:pt x="7598" y="6905"/>
                  <a:pt x="7606" y="6905"/>
                </a:cubicBezTo>
                <a:cubicBezTo>
                  <a:pt x="7633" y="6905"/>
                  <a:pt x="7656" y="6869"/>
                  <a:pt x="7631" y="6845"/>
                </a:cubicBezTo>
                <a:lnTo>
                  <a:pt x="7615" y="6829"/>
                </a:lnTo>
                <a:cubicBezTo>
                  <a:pt x="7608" y="6822"/>
                  <a:pt x="7600" y="6819"/>
                  <a:pt x="7591" y="6819"/>
                </a:cubicBezTo>
                <a:close/>
                <a:moveTo>
                  <a:pt x="20415" y="6834"/>
                </a:moveTo>
                <a:cubicBezTo>
                  <a:pt x="20407" y="6834"/>
                  <a:pt x="20399" y="6838"/>
                  <a:pt x="20392" y="6845"/>
                </a:cubicBezTo>
                <a:lnTo>
                  <a:pt x="20376" y="6861"/>
                </a:lnTo>
                <a:cubicBezTo>
                  <a:pt x="20351" y="6885"/>
                  <a:pt x="20375" y="6921"/>
                  <a:pt x="20402" y="6921"/>
                </a:cubicBezTo>
                <a:cubicBezTo>
                  <a:pt x="20410" y="6921"/>
                  <a:pt x="20419" y="6918"/>
                  <a:pt x="20426" y="6910"/>
                </a:cubicBezTo>
                <a:lnTo>
                  <a:pt x="20442" y="6894"/>
                </a:lnTo>
                <a:cubicBezTo>
                  <a:pt x="20467" y="6869"/>
                  <a:pt x="20442" y="6834"/>
                  <a:pt x="20415" y="6834"/>
                </a:cubicBezTo>
                <a:close/>
                <a:moveTo>
                  <a:pt x="3011" y="6804"/>
                </a:moveTo>
                <a:cubicBezTo>
                  <a:pt x="2970" y="6804"/>
                  <a:pt x="2933" y="6857"/>
                  <a:pt x="2970" y="6894"/>
                </a:cubicBezTo>
                <a:lnTo>
                  <a:pt x="2986" y="6910"/>
                </a:lnTo>
                <a:cubicBezTo>
                  <a:pt x="2997" y="6921"/>
                  <a:pt x="3010" y="6926"/>
                  <a:pt x="3022" y="6926"/>
                </a:cubicBezTo>
                <a:cubicBezTo>
                  <a:pt x="3063" y="6926"/>
                  <a:pt x="3100" y="6873"/>
                  <a:pt x="3062" y="6836"/>
                </a:cubicBezTo>
                <a:lnTo>
                  <a:pt x="3047" y="6820"/>
                </a:lnTo>
                <a:cubicBezTo>
                  <a:pt x="3036" y="6809"/>
                  <a:pt x="3023" y="6804"/>
                  <a:pt x="3011" y="6804"/>
                </a:cubicBezTo>
                <a:close/>
                <a:moveTo>
                  <a:pt x="17967" y="6858"/>
                </a:moveTo>
                <a:cubicBezTo>
                  <a:pt x="17922" y="6858"/>
                  <a:pt x="17922" y="6929"/>
                  <a:pt x="17967" y="6929"/>
                </a:cubicBezTo>
                <a:cubicBezTo>
                  <a:pt x="18013" y="6929"/>
                  <a:pt x="18013" y="6858"/>
                  <a:pt x="17967" y="6858"/>
                </a:cubicBezTo>
                <a:close/>
                <a:moveTo>
                  <a:pt x="2513" y="6865"/>
                </a:moveTo>
                <a:cubicBezTo>
                  <a:pt x="2467" y="6865"/>
                  <a:pt x="2467" y="6935"/>
                  <a:pt x="2513" y="6935"/>
                </a:cubicBezTo>
                <a:cubicBezTo>
                  <a:pt x="2514" y="6935"/>
                  <a:pt x="2514" y="6935"/>
                  <a:pt x="2514" y="6935"/>
                </a:cubicBezTo>
                <a:cubicBezTo>
                  <a:pt x="2560" y="6935"/>
                  <a:pt x="2559" y="6866"/>
                  <a:pt x="2513" y="6865"/>
                </a:cubicBezTo>
                <a:close/>
                <a:moveTo>
                  <a:pt x="21948" y="6812"/>
                </a:moveTo>
                <a:cubicBezTo>
                  <a:pt x="21936" y="6812"/>
                  <a:pt x="21924" y="6817"/>
                  <a:pt x="21913" y="6828"/>
                </a:cubicBezTo>
                <a:cubicBezTo>
                  <a:pt x="21904" y="6836"/>
                  <a:pt x="21898" y="6841"/>
                  <a:pt x="21892" y="6849"/>
                </a:cubicBezTo>
                <a:cubicBezTo>
                  <a:pt x="21855" y="6887"/>
                  <a:pt x="21890" y="6942"/>
                  <a:pt x="21930" y="6942"/>
                </a:cubicBezTo>
                <a:cubicBezTo>
                  <a:pt x="21942" y="6942"/>
                  <a:pt x="21955" y="6937"/>
                  <a:pt x="21966" y="6926"/>
                </a:cubicBezTo>
                <a:cubicBezTo>
                  <a:pt x="21974" y="6918"/>
                  <a:pt x="21981" y="6913"/>
                  <a:pt x="21987" y="6905"/>
                </a:cubicBezTo>
                <a:cubicBezTo>
                  <a:pt x="22025" y="6867"/>
                  <a:pt x="21989" y="6812"/>
                  <a:pt x="21948" y="6812"/>
                </a:cubicBezTo>
                <a:close/>
                <a:moveTo>
                  <a:pt x="4708" y="6858"/>
                </a:moveTo>
                <a:cubicBezTo>
                  <a:pt x="4705" y="6858"/>
                  <a:pt x="4701" y="6859"/>
                  <a:pt x="4698" y="6860"/>
                </a:cubicBezTo>
                <a:cubicBezTo>
                  <a:pt x="4678" y="6865"/>
                  <a:pt x="4659" y="6870"/>
                  <a:pt x="4638" y="6873"/>
                </a:cubicBezTo>
                <a:cubicBezTo>
                  <a:pt x="4596" y="6883"/>
                  <a:pt x="4609" y="6942"/>
                  <a:pt x="4647" y="6942"/>
                </a:cubicBezTo>
                <a:cubicBezTo>
                  <a:pt x="4650" y="6942"/>
                  <a:pt x="4653" y="6942"/>
                  <a:pt x="4656" y="6941"/>
                </a:cubicBezTo>
                <a:cubicBezTo>
                  <a:pt x="4676" y="6936"/>
                  <a:pt x="4696" y="6931"/>
                  <a:pt x="4717" y="6928"/>
                </a:cubicBezTo>
                <a:cubicBezTo>
                  <a:pt x="4757" y="6916"/>
                  <a:pt x="4745" y="6858"/>
                  <a:pt x="4708" y="6858"/>
                </a:cubicBezTo>
                <a:close/>
                <a:moveTo>
                  <a:pt x="2707" y="6847"/>
                </a:moveTo>
                <a:cubicBezTo>
                  <a:pt x="2639" y="6847"/>
                  <a:pt x="2638" y="6955"/>
                  <a:pt x="2707" y="6955"/>
                </a:cubicBezTo>
                <a:lnTo>
                  <a:pt x="2723" y="6955"/>
                </a:lnTo>
                <a:cubicBezTo>
                  <a:pt x="2792" y="6955"/>
                  <a:pt x="2792" y="6847"/>
                  <a:pt x="2723" y="6847"/>
                </a:cubicBezTo>
                <a:close/>
                <a:moveTo>
                  <a:pt x="5781" y="6809"/>
                </a:moveTo>
                <a:cubicBezTo>
                  <a:pt x="5777" y="6809"/>
                  <a:pt x="5772" y="6809"/>
                  <a:pt x="5767" y="6810"/>
                </a:cubicBezTo>
                <a:cubicBezTo>
                  <a:pt x="5741" y="6819"/>
                  <a:pt x="5720" y="6849"/>
                  <a:pt x="5731" y="6876"/>
                </a:cubicBezTo>
                <a:cubicBezTo>
                  <a:pt x="5736" y="6891"/>
                  <a:pt x="5741" y="6907"/>
                  <a:pt x="5746" y="6920"/>
                </a:cubicBezTo>
                <a:cubicBezTo>
                  <a:pt x="5754" y="6944"/>
                  <a:pt x="5774" y="6959"/>
                  <a:pt x="5797" y="6959"/>
                </a:cubicBezTo>
                <a:cubicBezTo>
                  <a:pt x="5802" y="6959"/>
                  <a:pt x="5807" y="6959"/>
                  <a:pt x="5812" y="6957"/>
                </a:cubicBezTo>
                <a:cubicBezTo>
                  <a:pt x="5839" y="6950"/>
                  <a:pt x="5859" y="6919"/>
                  <a:pt x="5849" y="6892"/>
                </a:cubicBezTo>
                <a:cubicBezTo>
                  <a:pt x="5844" y="6876"/>
                  <a:pt x="5839" y="6862"/>
                  <a:pt x="5833" y="6847"/>
                </a:cubicBezTo>
                <a:cubicBezTo>
                  <a:pt x="5825" y="6824"/>
                  <a:pt x="5805" y="6809"/>
                  <a:pt x="5781" y="6809"/>
                </a:cubicBezTo>
                <a:close/>
                <a:moveTo>
                  <a:pt x="19619" y="6877"/>
                </a:moveTo>
                <a:cubicBezTo>
                  <a:pt x="19611" y="6877"/>
                  <a:pt x="19603" y="6880"/>
                  <a:pt x="19596" y="6888"/>
                </a:cubicBezTo>
                <a:lnTo>
                  <a:pt x="19580" y="6904"/>
                </a:lnTo>
                <a:cubicBezTo>
                  <a:pt x="19555" y="6927"/>
                  <a:pt x="19580" y="6964"/>
                  <a:pt x="19607" y="6964"/>
                </a:cubicBezTo>
                <a:cubicBezTo>
                  <a:pt x="19615" y="6964"/>
                  <a:pt x="19623" y="6961"/>
                  <a:pt x="19630" y="6954"/>
                </a:cubicBezTo>
                <a:lnTo>
                  <a:pt x="19646" y="6938"/>
                </a:lnTo>
                <a:cubicBezTo>
                  <a:pt x="19671" y="6912"/>
                  <a:pt x="19646" y="6877"/>
                  <a:pt x="19619" y="6877"/>
                </a:cubicBezTo>
                <a:close/>
                <a:moveTo>
                  <a:pt x="154" y="6890"/>
                </a:moveTo>
                <a:cubicBezTo>
                  <a:pt x="136" y="6890"/>
                  <a:pt x="119" y="6902"/>
                  <a:pt x="119" y="6925"/>
                </a:cubicBezTo>
                <a:lnTo>
                  <a:pt x="119" y="6940"/>
                </a:lnTo>
                <a:cubicBezTo>
                  <a:pt x="119" y="6963"/>
                  <a:pt x="136" y="6975"/>
                  <a:pt x="154" y="6975"/>
                </a:cubicBezTo>
                <a:cubicBezTo>
                  <a:pt x="171" y="6975"/>
                  <a:pt x="189" y="6963"/>
                  <a:pt x="189" y="6940"/>
                </a:cubicBezTo>
                <a:lnTo>
                  <a:pt x="189" y="6925"/>
                </a:lnTo>
                <a:cubicBezTo>
                  <a:pt x="189" y="6902"/>
                  <a:pt x="171" y="6890"/>
                  <a:pt x="154" y="6890"/>
                </a:cubicBezTo>
                <a:close/>
                <a:moveTo>
                  <a:pt x="23419" y="6920"/>
                </a:moveTo>
                <a:cubicBezTo>
                  <a:pt x="23374" y="6920"/>
                  <a:pt x="23374" y="6992"/>
                  <a:pt x="23419" y="6992"/>
                </a:cubicBezTo>
                <a:lnTo>
                  <a:pt x="23435" y="6992"/>
                </a:lnTo>
                <a:cubicBezTo>
                  <a:pt x="23481" y="6992"/>
                  <a:pt x="23481" y="6920"/>
                  <a:pt x="23435" y="6920"/>
                </a:cubicBezTo>
                <a:close/>
                <a:moveTo>
                  <a:pt x="16496" y="6946"/>
                </a:moveTo>
                <a:cubicBezTo>
                  <a:pt x="16482" y="6946"/>
                  <a:pt x="16470" y="6964"/>
                  <a:pt x="16482" y="6976"/>
                </a:cubicBezTo>
                <a:lnTo>
                  <a:pt x="16498" y="6992"/>
                </a:lnTo>
                <a:cubicBezTo>
                  <a:pt x="16501" y="6995"/>
                  <a:pt x="16505" y="6997"/>
                  <a:pt x="16509" y="6997"/>
                </a:cubicBezTo>
                <a:cubicBezTo>
                  <a:pt x="16522" y="6997"/>
                  <a:pt x="16534" y="6979"/>
                  <a:pt x="16522" y="6967"/>
                </a:cubicBezTo>
                <a:lnTo>
                  <a:pt x="16507" y="6951"/>
                </a:lnTo>
                <a:cubicBezTo>
                  <a:pt x="16504" y="6947"/>
                  <a:pt x="16500" y="6946"/>
                  <a:pt x="16496" y="6946"/>
                </a:cubicBezTo>
                <a:close/>
                <a:moveTo>
                  <a:pt x="9289" y="6929"/>
                </a:moveTo>
                <a:cubicBezTo>
                  <a:pt x="9243" y="6929"/>
                  <a:pt x="9243" y="6999"/>
                  <a:pt x="9289" y="6999"/>
                </a:cubicBezTo>
                <a:lnTo>
                  <a:pt x="9409" y="6999"/>
                </a:lnTo>
                <a:cubicBezTo>
                  <a:pt x="9409" y="6999"/>
                  <a:pt x="9410" y="6999"/>
                  <a:pt x="9411" y="6999"/>
                </a:cubicBezTo>
                <a:cubicBezTo>
                  <a:pt x="9455" y="6999"/>
                  <a:pt x="9454" y="6929"/>
                  <a:pt x="9409" y="6929"/>
                </a:cubicBezTo>
                <a:close/>
                <a:moveTo>
                  <a:pt x="11573" y="6956"/>
                </a:moveTo>
                <a:cubicBezTo>
                  <a:pt x="11560" y="6956"/>
                  <a:pt x="11547" y="6974"/>
                  <a:pt x="11559" y="6986"/>
                </a:cubicBezTo>
                <a:cubicBezTo>
                  <a:pt x="11566" y="6992"/>
                  <a:pt x="11571" y="6997"/>
                  <a:pt x="11575" y="7002"/>
                </a:cubicBezTo>
                <a:cubicBezTo>
                  <a:pt x="11579" y="7006"/>
                  <a:pt x="11583" y="7007"/>
                  <a:pt x="11587" y="7007"/>
                </a:cubicBezTo>
                <a:cubicBezTo>
                  <a:pt x="11600" y="7007"/>
                  <a:pt x="11613" y="6989"/>
                  <a:pt x="11600" y="6977"/>
                </a:cubicBezTo>
                <a:lnTo>
                  <a:pt x="11585" y="6961"/>
                </a:lnTo>
                <a:cubicBezTo>
                  <a:pt x="11581" y="6958"/>
                  <a:pt x="11577" y="6956"/>
                  <a:pt x="11573" y="6956"/>
                </a:cubicBezTo>
                <a:close/>
                <a:moveTo>
                  <a:pt x="2225" y="6973"/>
                </a:moveTo>
                <a:cubicBezTo>
                  <a:pt x="2204" y="6973"/>
                  <a:pt x="2205" y="7008"/>
                  <a:pt x="2226" y="7008"/>
                </a:cubicBezTo>
                <a:cubicBezTo>
                  <a:pt x="2251" y="7008"/>
                  <a:pt x="2251" y="6973"/>
                  <a:pt x="2226" y="6973"/>
                </a:cubicBezTo>
                <a:cubicBezTo>
                  <a:pt x="2226" y="6973"/>
                  <a:pt x="2226" y="6973"/>
                  <a:pt x="2225" y="6973"/>
                </a:cubicBezTo>
                <a:close/>
                <a:moveTo>
                  <a:pt x="8476" y="6928"/>
                </a:moveTo>
                <a:cubicBezTo>
                  <a:pt x="8471" y="6928"/>
                  <a:pt x="8465" y="6929"/>
                  <a:pt x="8460" y="6932"/>
                </a:cubicBezTo>
                <a:cubicBezTo>
                  <a:pt x="8427" y="6949"/>
                  <a:pt x="8393" y="6956"/>
                  <a:pt x="8356" y="6956"/>
                </a:cubicBezTo>
                <a:cubicBezTo>
                  <a:pt x="8351" y="6956"/>
                  <a:pt x="8347" y="6956"/>
                  <a:pt x="8342" y="6956"/>
                </a:cubicBezTo>
                <a:cubicBezTo>
                  <a:pt x="8342" y="6956"/>
                  <a:pt x="8341" y="6956"/>
                  <a:pt x="8340" y="6956"/>
                </a:cubicBezTo>
                <a:cubicBezTo>
                  <a:pt x="8296" y="6956"/>
                  <a:pt x="8297" y="7025"/>
                  <a:pt x="8342" y="7026"/>
                </a:cubicBezTo>
                <a:cubicBezTo>
                  <a:pt x="8348" y="7027"/>
                  <a:pt x="8353" y="7027"/>
                  <a:pt x="8358" y="7027"/>
                </a:cubicBezTo>
                <a:cubicBezTo>
                  <a:pt x="8406" y="7027"/>
                  <a:pt x="8453" y="7014"/>
                  <a:pt x="8495" y="6993"/>
                </a:cubicBezTo>
                <a:cubicBezTo>
                  <a:pt x="8531" y="6976"/>
                  <a:pt x="8509" y="6928"/>
                  <a:pt x="8476" y="6928"/>
                </a:cubicBezTo>
                <a:close/>
                <a:moveTo>
                  <a:pt x="21387" y="6961"/>
                </a:moveTo>
                <a:cubicBezTo>
                  <a:pt x="21360" y="6961"/>
                  <a:pt x="21336" y="6996"/>
                  <a:pt x="21360" y="7022"/>
                </a:cubicBezTo>
                <a:cubicBezTo>
                  <a:pt x="21367" y="7029"/>
                  <a:pt x="21375" y="7032"/>
                  <a:pt x="21383" y="7032"/>
                </a:cubicBezTo>
                <a:cubicBezTo>
                  <a:pt x="21411" y="7032"/>
                  <a:pt x="21436" y="6997"/>
                  <a:pt x="21411" y="6972"/>
                </a:cubicBezTo>
                <a:cubicBezTo>
                  <a:pt x="21404" y="6964"/>
                  <a:pt x="21396" y="6961"/>
                  <a:pt x="21387" y="6961"/>
                </a:cubicBezTo>
                <a:close/>
                <a:moveTo>
                  <a:pt x="16043" y="6973"/>
                </a:moveTo>
                <a:cubicBezTo>
                  <a:pt x="15999" y="6973"/>
                  <a:pt x="15997" y="7044"/>
                  <a:pt x="16044" y="7044"/>
                </a:cubicBezTo>
                <a:cubicBezTo>
                  <a:pt x="16090" y="7044"/>
                  <a:pt x="16090" y="6973"/>
                  <a:pt x="16044" y="6973"/>
                </a:cubicBezTo>
                <a:cubicBezTo>
                  <a:pt x="16044" y="6973"/>
                  <a:pt x="16044" y="6973"/>
                  <a:pt x="16043" y="6973"/>
                </a:cubicBezTo>
                <a:close/>
                <a:moveTo>
                  <a:pt x="17307" y="6915"/>
                </a:moveTo>
                <a:cubicBezTo>
                  <a:pt x="17280" y="6915"/>
                  <a:pt x="17255" y="6952"/>
                  <a:pt x="17280" y="6976"/>
                </a:cubicBezTo>
                <a:cubicBezTo>
                  <a:pt x="17300" y="6996"/>
                  <a:pt x="17320" y="7017"/>
                  <a:pt x="17341" y="7036"/>
                </a:cubicBezTo>
                <a:cubicBezTo>
                  <a:pt x="17349" y="7043"/>
                  <a:pt x="17357" y="7047"/>
                  <a:pt x="17365" y="7047"/>
                </a:cubicBezTo>
                <a:cubicBezTo>
                  <a:pt x="17392" y="7047"/>
                  <a:pt x="17416" y="7011"/>
                  <a:pt x="17390" y="6986"/>
                </a:cubicBezTo>
                <a:cubicBezTo>
                  <a:pt x="17372" y="6967"/>
                  <a:pt x="17352" y="6946"/>
                  <a:pt x="17331" y="6926"/>
                </a:cubicBezTo>
                <a:cubicBezTo>
                  <a:pt x="17323" y="6918"/>
                  <a:pt x="17315" y="6915"/>
                  <a:pt x="17307" y="6915"/>
                </a:cubicBezTo>
                <a:close/>
                <a:moveTo>
                  <a:pt x="19545" y="6997"/>
                </a:moveTo>
                <a:cubicBezTo>
                  <a:pt x="19499" y="6997"/>
                  <a:pt x="19499" y="7067"/>
                  <a:pt x="19545" y="7067"/>
                </a:cubicBezTo>
                <a:cubicBezTo>
                  <a:pt x="19546" y="7067"/>
                  <a:pt x="19547" y="7067"/>
                  <a:pt x="19547" y="7067"/>
                </a:cubicBezTo>
                <a:cubicBezTo>
                  <a:pt x="19589" y="7067"/>
                  <a:pt x="19590" y="6998"/>
                  <a:pt x="19545" y="6997"/>
                </a:cubicBezTo>
                <a:close/>
                <a:moveTo>
                  <a:pt x="23734" y="6996"/>
                </a:moveTo>
                <a:cubicBezTo>
                  <a:pt x="23726" y="6996"/>
                  <a:pt x="23718" y="6999"/>
                  <a:pt x="23711" y="7006"/>
                </a:cubicBezTo>
                <a:lnTo>
                  <a:pt x="23695" y="7022"/>
                </a:lnTo>
                <a:cubicBezTo>
                  <a:pt x="23670" y="7047"/>
                  <a:pt x="23694" y="7082"/>
                  <a:pt x="23721" y="7082"/>
                </a:cubicBezTo>
                <a:cubicBezTo>
                  <a:pt x="23729" y="7082"/>
                  <a:pt x="23737" y="7079"/>
                  <a:pt x="23744" y="7071"/>
                </a:cubicBezTo>
                <a:lnTo>
                  <a:pt x="23760" y="7056"/>
                </a:lnTo>
                <a:cubicBezTo>
                  <a:pt x="23786" y="7031"/>
                  <a:pt x="23761" y="6996"/>
                  <a:pt x="23734" y="6996"/>
                </a:cubicBezTo>
                <a:close/>
                <a:moveTo>
                  <a:pt x="3549" y="7036"/>
                </a:moveTo>
                <a:cubicBezTo>
                  <a:pt x="3545" y="7036"/>
                  <a:pt x="3542" y="7037"/>
                  <a:pt x="3538" y="7041"/>
                </a:cubicBezTo>
                <a:lnTo>
                  <a:pt x="3522" y="7057"/>
                </a:lnTo>
                <a:cubicBezTo>
                  <a:pt x="3510" y="7069"/>
                  <a:pt x="3522" y="7087"/>
                  <a:pt x="3535" y="7087"/>
                </a:cubicBezTo>
                <a:cubicBezTo>
                  <a:pt x="3539" y="7087"/>
                  <a:pt x="3543" y="7085"/>
                  <a:pt x="3546" y="7082"/>
                </a:cubicBezTo>
                <a:lnTo>
                  <a:pt x="3562" y="7066"/>
                </a:lnTo>
                <a:cubicBezTo>
                  <a:pt x="3574" y="7054"/>
                  <a:pt x="3562" y="7036"/>
                  <a:pt x="3549" y="7036"/>
                </a:cubicBezTo>
                <a:close/>
                <a:moveTo>
                  <a:pt x="14889" y="7034"/>
                </a:moveTo>
                <a:cubicBezTo>
                  <a:pt x="14843" y="7034"/>
                  <a:pt x="14843" y="7104"/>
                  <a:pt x="14889" y="7104"/>
                </a:cubicBezTo>
                <a:lnTo>
                  <a:pt x="15009" y="7104"/>
                </a:lnTo>
                <a:cubicBezTo>
                  <a:pt x="15010" y="7104"/>
                  <a:pt x="15010" y="7104"/>
                  <a:pt x="15011" y="7104"/>
                </a:cubicBezTo>
                <a:cubicBezTo>
                  <a:pt x="15054" y="7104"/>
                  <a:pt x="15054" y="7034"/>
                  <a:pt x="15009" y="7034"/>
                </a:cubicBezTo>
                <a:close/>
                <a:moveTo>
                  <a:pt x="16886" y="7066"/>
                </a:moveTo>
                <a:cubicBezTo>
                  <a:pt x="16872" y="7066"/>
                  <a:pt x="16860" y="7084"/>
                  <a:pt x="16872" y="7096"/>
                </a:cubicBezTo>
                <a:lnTo>
                  <a:pt x="16888" y="7112"/>
                </a:lnTo>
                <a:cubicBezTo>
                  <a:pt x="16891" y="7116"/>
                  <a:pt x="16895" y="7118"/>
                  <a:pt x="16899" y="7118"/>
                </a:cubicBezTo>
                <a:cubicBezTo>
                  <a:pt x="16913" y="7118"/>
                  <a:pt x="16925" y="7100"/>
                  <a:pt x="16913" y="7087"/>
                </a:cubicBezTo>
                <a:lnTo>
                  <a:pt x="16897" y="7071"/>
                </a:lnTo>
                <a:cubicBezTo>
                  <a:pt x="16893" y="7068"/>
                  <a:pt x="16889" y="7066"/>
                  <a:pt x="16886" y="7066"/>
                </a:cubicBezTo>
                <a:close/>
                <a:moveTo>
                  <a:pt x="12205" y="6982"/>
                </a:moveTo>
                <a:cubicBezTo>
                  <a:pt x="12200" y="6982"/>
                  <a:pt x="12194" y="6983"/>
                  <a:pt x="12189" y="6985"/>
                </a:cubicBezTo>
                <a:cubicBezTo>
                  <a:pt x="12165" y="6996"/>
                  <a:pt x="12140" y="7004"/>
                  <a:pt x="12115" y="7015"/>
                </a:cubicBezTo>
                <a:cubicBezTo>
                  <a:pt x="12088" y="7025"/>
                  <a:pt x="12069" y="7050"/>
                  <a:pt x="12078" y="7081"/>
                </a:cubicBezTo>
                <a:cubicBezTo>
                  <a:pt x="12083" y="7101"/>
                  <a:pt x="12105" y="7120"/>
                  <a:pt x="12129" y="7120"/>
                </a:cubicBezTo>
                <a:cubicBezTo>
                  <a:pt x="12134" y="7120"/>
                  <a:pt x="12139" y="7119"/>
                  <a:pt x="12144" y="7117"/>
                </a:cubicBezTo>
                <a:cubicBezTo>
                  <a:pt x="12168" y="7107"/>
                  <a:pt x="12193" y="7097"/>
                  <a:pt x="12218" y="7087"/>
                </a:cubicBezTo>
                <a:cubicBezTo>
                  <a:pt x="12245" y="7077"/>
                  <a:pt x="12263" y="7051"/>
                  <a:pt x="12255" y="7022"/>
                </a:cubicBezTo>
                <a:cubicBezTo>
                  <a:pt x="12250" y="7002"/>
                  <a:pt x="12228" y="6982"/>
                  <a:pt x="12205" y="6982"/>
                </a:cubicBezTo>
                <a:close/>
                <a:moveTo>
                  <a:pt x="7771" y="7060"/>
                </a:moveTo>
                <a:cubicBezTo>
                  <a:pt x="7725" y="7060"/>
                  <a:pt x="7724" y="7130"/>
                  <a:pt x="7771" y="7130"/>
                </a:cubicBezTo>
                <a:cubicBezTo>
                  <a:pt x="7817" y="7130"/>
                  <a:pt x="7817" y="7060"/>
                  <a:pt x="7771" y="7060"/>
                </a:cubicBezTo>
                <a:close/>
                <a:moveTo>
                  <a:pt x="7322" y="6997"/>
                </a:moveTo>
                <a:cubicBezTo>
                  <a:pt x="7281" y="6997"/>
                  <a:pt x="7244" y="7050"/>
                  <a:pt x="7281" y="7087"/>
                </a:cubicBezTo>
                <a:lnTo>
                  <a:pt x="7311" y="7117"/>
                </a:lnTo>
                <a:cubicBezTo>
                  <a:pt x="7322" y="7128"/>
                  <a:pt x="7335" y="7133"/>
                  <a:pt x="7347" y="7133"/>
                </a:cubicBezTo>
                <a:cubicBezTo>
                  <a:pt x="7388" y="7133"/>
                  <a:pt x="7426" y="7079"/>
                  <a:pt x="7388" y="7043"/>
                </a:cubicBezTo>
                <a:lnTo>
                  <a:pt x="7358" y="7013"/>
                </a:lnTo>
                <a:cubicBezTo>
                  <a:pt x="7347" y="7002"/>
                  <a:pt x="7334" y="6997"/>
                  <a:pt x="7322" y="6997"/>
                </a:cubicBezTo>
                <a:close/>
                <a:moveTo>
                  <a:pt x="9993" y="7079"/>
                </a:moveTo>
                <a:cubicBezTo>
                  <a:pt x="9988" y="7079"/>
                  <a:pt x="9982" y="7080"/>
                  <a:pt x="9977" y="7083"/>
                </a:cubicBezTo>
                <a:cubicBezTo>
                  <a:pt x="9966" y="7088"/>
                  <a:pt x="9957" y="7093"/>
                  <a:pt x="9946" y="7099"/>
                </a:cubicBezTo>
                <a:cubicBezTo>
                  <a:pt x="9910" y="7117"/>
                  <a:pt x="9932" y="7165"/>
                  <a:pt x="9965" y="7165"/>
                </a:cubicBezTo>
                <a:cubicBezTo>
                  <a:pt x="9970" y="7165"/>
                  <a:pt x="9976" y="7163"/>
                  <a:pt x="9982" y="7160"/>
                </a:cubicBezTo>
                <a:cubicBezTo>
                  <a:pt x="9992" y="7155"/>
                  <a:pt x="10001" y="7150"/>
                  <a:pt x="10011" y="7145"/>
                </a:cubicBezTo>
                <a:cubicBezTo>
                  <a:pt x="10046" y="7127"/>
                  <a:pt x="10026" y="7079"/>
                  <a:pt x="9993" y="7079"/>
                </a:cubicBezTo>
                <a:close/>
                <a:moveTo>
                  <a:pt x="10559" y="7109"/>
                </a:moveTo>
                <a:cubicBezTo>
                  <a:pt x="10541" y="7109"/>
                  <a:pt x="10523" y="7121"/>
                  <a:pt x="10523" y="7144"/>
                </a:cubicBezTo>
                <a:lnTo>
                  <a:pt x="10523" y="7159"/>
                </a:lnTo>
                <a:cubicBezTo>
                  <a:pt x="10523" y="7182"/>
                  <a:pt x="10541" y="7194"/>
                  <a:pt x="10559" y="7194"/>
                </a:cubicBezTo>
                <a:cubicBezTo>
                  <a:pt x="10577" y="7194"/>
                  <a:pt x="10595" y="7182"/>
                  <a:pt x="10595" y="7159"/>
                </a:cubicBezTo>
                <a:lnTo>
                  <a:pt x="10595" y="7144"/>
                </a:lnTo>
                <a:cubicBezTo>
                  <a:pt x="10595" y="7121"/>
                  <a:pt x="10577" y="7109"/>
                  <a:pt x="10559" y="7109"/>
                </a:cubicBezTo>
                <a:close/>
                <a:moveTo>
                  <a:pt x="11829" y="7152"/>
                </a:moveTo>
                <a:cubicBezTo>
                  <a:pt x="11813" y="7152"/>
                  <a:pt x="11803" y="7175"/>
                  <a:pt x="11820" y="7184"/>
                </a:cubicBezTo>
                <a:cubicBezTo>
                  <a:pt x="11831" y="7190"/>
                  <a:pt x="11840" y="7195"/>
                  <a:pt x="11851" y="7200"/>
                </a:cubicBezTo>
                <a:cubicBezTo>
                  <a:pt x="11854" y="7202"/>
                  <a:pt x="11857" y="7202"/>
                  <a:pt x="11859" y="7202"/>
                </a:cubicBezTo>
                <a:cubicBezTo>
                  <a:pt x="11876" y="7202"/>
                  <a:pt x="11886" y="7179"/>
                  <a:pt x="11868" y="7170"/>
                </a:cubicBezTo>
                <a:cubicBezTo>
                  <a:pt x="11858" y="7165"/>
                  <a:pt x="11849" y="7159"/>
                  <a:pt x="11838" y="7154"/>
                </a:cubicBezTo>
                <a:cubicBezTo>
                  <a:pt x="11835" y="7153"/>
                  <a:pt x="11832" y="7152"/>
                  <a:pt x="11829" y="7152"/>
                </a:cubicBezTo>
                <a:close/>
                <a:moveTo>
                  <a:pt x="18794" y="7174"/>
                </a:moveTo>
                <a:cubicBezTo>
                  <a:pt x="18790" y="7174"/>
                  <a:pt x="18786" y="7176"/>
                  <a:pt x="18783" y="7179"/>
                </a:cubicBezTo>
                <a:lnTo>
                  <a:pt x="18767" y="7195"/>
                </a:lnTo>
                <a:cubicBezTo>
                  <a:pt x="18754" y="7207"/>
                  <a:pt x="18767" y="7224"/>
                  <a:pt x="18780" y="7224"/>
                </a:cubicBezTo>
                <a:cubicBezTo>
                  <a:pt x="18784" y="7224"/>
                  <a:pt x="18788" y="7223"/>
                  <a:pt x="18792" y="7219"/>
                </a:cubicBezTo>
                <a:lnTo>
                  <a:pt x="18808" y="7203"/>
                </a:lnTo>
                <a:cubicBezTo>
                  <a:pt x="18820" y="7191"/>
                  <a:pt x="18808" y="7174"/>
                  <a:pt x="18794" y="7174"/>
                </a:cubicBezTo>
                <a:close/>
                <a:moveTo>
                  <a:pt x="19200" y="7161"/>
                </a:moveTo>
                <a:cubicBezTo>
                  <a:pt x="19153" y="7161"/>
                  <a:pt x="19152" y="7233"/>
                  <a:pt x="19200" y="7233"/>
                </a:cubicBezTo>
                <a:cubicBezTo>
                  <a:pt x="19245" y="7233"/>
                  <a:pt x="19245" y="7161"/>
                  <a:pt x="19200" y="7161"/>
                </a:cubicBezTo>
                <a:close/>
                <a:moveTo>
                  <a:pt x="14076" y="7035"/>
                </a:moveTo>
                <a:cubicBezTo>
                  <a:pt x="14071" y="7035"/>
                  <a:pt x="14065" y="7036"/>
                  <a:pt x="14059" y="7039"/>
                </a:cubicBezTo>
                <a:cubicBezTo>
                  <a:pt x="14027" y="7054"/>
                  <a:pt x="13994" y="7063"/>
                  <a:pt x="13959" y="7063"/>
                </a:cubicBezTo>
                <a:cubicBezTo>
                  <a:pt x="13953" y="7063"/>
                  <a:pt x="13947" y="7062"/>
                  <a:pt x="13942" y="7062"/>
                </a:cubicBezTo>
                <a:cubicBezTo>
                  <a:pt x="13941" y="7062"/>
                  <a:pt x="13940" y="7062"/>
                  <a:pt x="13940" y="7062"/>
                </a:cubicBezTo>
                <a:cubicBezTo>
                  <a:pt x="13901" y="7062"/>
                  <a:pt x="13896" y="7118"/>
                  <a:pt x="13929" y="7130"/>
                </a:cubicBezTo>
                <a:cubicBezTo>
                  <a:pt x="13911" y="7137"/>
                  <a:pt x="13899" y="7156"/>
                  <a:pt x="13911" y="7179"/>
                </a:cubicBezTo>
                <a:cubicBezTo>
                  <a:pt x="13922" y="7195"/>
                  <a:pt x="13931" y="7209"/>
                  <a:pt x="13942" y="7223"/>
                </a:cubicBezTo>
                <a:cubicBezTo>
                  <a:pt x="13949" y="7235"/>
                  <a:pt x="13960" y="7239"/>
                  <a:pt x="13971" y="7239"/>
                </a:cubicBezTo>
                <a:cubicBezTo>
                  <a:pt x="13996" y="7239"/>
                  <a:pt x="14020" y="7215"/>
                  <a:pt x="14003" y="7188"/>
                </a:cubicBezTo>
                <a:cubicBezTo>
                  <a:pt x="13994" y="7174"/>
                  <a:pt x="13984" y="7158"/>
                  <a:pt x="13973" y="7144"/>
                </a:cubicBezTo>
                <a:cubicBezTo>
                  <a:pt x="13970" y="7139"/>
                  <a:pt x="13966" y="7135"/>
                  <a:pt x="13963" y="7133"/>
                </a:cubicBezTo>
                <a:cubicBezTo>
                  <a:pt x="14008" y="7132"/>
                  <a:pt x="14054" y="7118"/>
                  <a:pt x="14095" y="7099"/>
                </a:cubicBezTo>
                <a:cubicBezTo>
                  <a:pt x="14131" y="7082"/>
                  <a:pt x="14109" y="7035"/>
                  <a:pt x="14076" y="7035"/>
                </a:cubicBezTo>
                <a:close/>
                <a:moveTo>
                  <a:pt x="6494" y="7145"/>
                </a:moveTo>
                <a:cubicBezTo>
                  <a:pt x="6426" y="7145"/>
                  <a:pt x="6425" y="7253"/>
                  <a:pt x="6494" y="7253"/>
                </a:cubicBezTo>
                <a:cubicBezTo>
                  <a:pt x="6562" y="7250"/>
                  <a:pt x="6562" y="7145"/>
                  <a:pt x="6494" y="7145"/>
                </a:cubicBezTo>
                <a:close/>
                <a:moveTo>
                  <a:pt x="21682" y="7180"/>
                </a:moveTo>
                <a:cubicBezTo>
                  <a:pt x="21655" y="7180"/>
                  <a:pt x="21630" y="7215"/>
                  <a:pt x="21654" y="7240"/>
                </a:cubicBezTo>
                <a:cubicBezTo>
                  <a:pt x="21662" y="7248"/>
                  <a:pt x="21668" y="7255"/>
                  <a:pt x="21675" y="7261"/>
                </a:cubicBezTo>
                <a:cubicBezTo>
                  <a:pt x="21683" y="7268"/>
                  <a:pt x="21691" y="7271"/>
                  <a:pt x="21699" y="7271"/>
                </a:cubicBezTo>
                <a:cubicBezTo>
                  <a:pt x="21727" y="7271"/>
                  <a:pt x="21751" y="7237"/>
                  <a:pt x="21726" y="7212"/>
                </a:cubicBezTo>
                <a:lnTo>
                  <a:pt x="21705" y="7191"/>
                </a:lnTo>
                <a:cubicBezTo>
                  <a:pt x="21698" y="7183"/>
                  <a:pt x="21690" y="7180"/>
                  <a:pt x="21682" y="7180"/>
                </a:cubicBezTo>
                <a:close/>
                <a:moveTo>
                  <a:pt x="12983" y="7140"/>
                </a:moveTo>
                <a:cubicBezTo>
                  <a:pt x="12969" y="7140"/>
                  <a:pt x="12957" y="7158"/>
                  <a:pt x="12970" y="7171"/>
                </a:cubicBezTo>
                <a:cubicBezTo>
                  <a:pt x="13000" y="7205"/>
                  <a:pt x="13031" y="7240"/>
                  <a:pt x="13062" y="7275"/>
                </a:cubicBezTo>
                <a:cubicBezTo>
                  <a:pt x="13065" y="7278"/>
                  <a:pt x="13069" y="7280"/>
                  <a:pt x="13072" y="7280"/>
                </a:cubicBezTo>
                <a:cubicBezTo>
                  <a:pt x="13085" y="7280"/>
                  <a:pt x="13097" y="7262"/>
                  <a:pt x="13087" y="7249"/>
                </a:cubicBezTo>
                <a:cubicBezTo>
                  <a:pt x="13056" y="7216"/>
                  <a:pt x="13025" y="7180"/>
                  <a:pt x="12995" y="7146"/>
                </a:cubicBezTo>
                <a:cubicBezTo>
                  <a:pt x="12991" y="7142"/>
                  <a:pt x="12987" y="7140"/>
                  <a:pt x="12983" y="7140"/>
                </a:cubicBezTo>
                <a:close/>
                <a:moveTo>
                  <a:pt x="13400" y="7154"/>
                </a:moveTo>
                <a:cubicBezTo>
                  <a:pt x="13386" y="7154"/>
                  <a:pt x="13373" y="7161"/>
                  <a:pt x="13370" y="7179"/>
                </a:cubicBezTo>
                <a:cubicBezTo>
                  <a:pt x="13361" y="7214"/>
                  <a:pt x="13370" y="7245"/>
                  <a:pt x="13392" y="7273"/>
                </a:cubicBezTo>
                <a:cubicBezTo>
                  <a:pt x="13397" y="7281"/>
                  <a:pt x="13406" y="7284"/>
                  <a:pt x="13415" y="7284"/>
                </a:cubicBezTo>
                <a:cubicBezTo>
                  <a:pt x="13425" y="7284"/>
                  <a:pt x="13435" y="7280"/>
                  <a:pt x="13441" y="7273"/>
                </a:cubicBezTo>
                <a:cubicBezTo>
                  <a:pt x="13456" y="7259"/>
                  <a:pt x="13454" y="7238"/>
                  <a:pt x="13441" y="7223"/>
                </a:cubicBezTo>
                <a:cubicBezTo>
                  <a:pt x="13436" y="7218"/>
                  <a:pt x="13435" y="7207"/>
                  <a:pt x="13437" y="7198"/>
                </a:cubicBezTo>
                <a:cubicBezTo>
                  <a:pt x="13444" y="7171"/>
                  <a:pt x="13421" y="7154"/>
                  <a:pt x="13400" y="7154"/>
                </a:cubicBezTo>
                <a:close/>
                <a:moveTo>
                  <a:pt x="4559" y="7139"/>
                </a:moveTo>
                <a:cubicBezTo>
                  <a:pt x="4518" y="7139"/>
                  <a:pt x="4481" y="7192"/>
                  <a:pt x="4519" y="7229"/>
                </a:cubicBezTo>
                <a:lnTo>
                  <a:pt x="4563" y="7275"/>
                </a:lnTo>
                <a:cubicBezTo>
                  <a:pt x="4574" y="7286"/>
                  <a:pt x="4586" y="7290"/>
                  <a:pt x="4599" y="7290"/>
                </a:cubicBezTo>
                <a:cubicBezTo>
                  <a:pt x="4640" y="7290"/>
                  <a:pt x="4676" y="7237"/>
                  <a:pt x="4639" y="7200"/>
                </a:cubicBezTo>
                <a:lnTo>
                  <a:pt x="4594" y="7155"/>
                </a:lnTo>
                <a:cubicBezTo>
                  <a:pt x="4583" y="7144"/>
                  <a:pt x="4571" y="7139"/>
                  <a:pt x="4559" y="7139"/>
                </a:cubicBezTo>
                <a:close/>
                <a:moveTo>
                  <a:pt x="19695" y="7185"/>
                </a:moveTo>
                <a:cubicBezTo>
                  <a:pt x="19627" y="7185"/>
                  <a:pt x="19626" y="7292"/>
                  <a:pt x="19695" y="7292"/>
                </a:cubicBezTo>
                <a:lnTo>
                  <a:pt x="19711" y="7292"/>
                </a:lnTo>
                <a:cubicBezTo>
                  <a:pt x="19779" y="7292"/>
                  <a:pt x="19781" y="7185"/>
                  <a:pt x="19711" y="7185"/>
                </a:cubicBezTo>
                <a:close/>
                <a:moveTo>
                  <a:pt x="18941" y="7237"/>
                </a:moveTo>
                <a:cubicBezTo>
                  <a:pt x="18897" y="7237"/>
                  <a:pt x="18897" y="7307"/>
                  <a:pt x="18943" y="7307"/>
                </a:cubicBezTo>
                <a:lnTo>
                  <a:pt x="18958" y="7307"/>
                </a:lnTo>
                <a:cubicBezTo>
                  <a:pt x="19004" y="7307"/>
                  <a:pt x="19004" y="7237"/>
                  <a:pt x="18958" y="7237"/>
                </a:cubicBezTo>
                <a:lnTo>
                  <a:pt x="18943" y="7237"/>
                </a:lnTo>
                <a:cubicBezTo>
                  <a:pt x="18942" y="7237"/>
                  <a:pt x="18942" y="7237"/>
                  <a:pt x="18941" y="7237"/>
                </a:cubicBezTo>
                <a:close/>
                <a:moveTo>
                  <a:pt x="1611" y="7224"/>
                </a:moveTo>
                <a:cubicBezTo>
                  <a:pt x="1594" y="7224"/>
                  <a:pt x="1576" y="7236"/>
                  <a:pt x="1576" y="7259"/>
                </a:cubicBezTo>
                <a:lnTo>
                  <a:pt x="1576" y="7275"/>
                </a:lnTo>
                <a:cubicBezTo>
                  <a:pt x="1575" y="7298"/>
                  <a:pt x="1593" y="7309"/>
                  <a:pt x="1610" y="7309"/>
                </a:cubicBezTo>
                <a:cubicBezTo>
                  <a:pt x="1628" y="7309"/>
                  <a:pt x="1646" y="7298"/>
                  <a:pt x="1647" y="7275"/>
                </a:cubicBezTo>
                <a:lnTo>
                  <a:pt x="1647" y="7259"/>
                </a:lnTo>
                <a:cubicBezTo>
                  <a:pt x="1647" y="7236"/>
                  <a:pt x="1629" y="7224"/>
                  <a:pt x="1611" y="7224"/>
                </a:cubicBezTo>
                <a:close/>
                <a:moveTo>
                  <a:pt x="153" y="7221"/>
                </a:moveTo>
                <a:cubicBezTo>
                  <a:pt x="139" y="7221"/>
                  <a:pt x="125" y="7228"/>
                  <a:pt x="120" y="7245"/>
                </a:cubicBezTo>
                <a:cubicBezTo>
                  <a:pt x="114" y="7261"/>
                  <a:pt x="109" y="7276"/>
                  <a:pt x="104" y="7290"/>
                </a:cubicBezTo>
                <a:cubicBezTo>
                  <a:pt x="95" y="7316"/>
                  <a:pt x="117" y="7334"/>
                  <a:pt x="139" y="7334"/>
                </a:cubicBezTo>
                <a:cubicBezTo>
                  <a:pt x="153" y="7334"/>
                  <a:pt x="166" y="7327"/>
                  <a:pt x="172" y="7310"/>
                </a:cubicBezTo>
                <a:cubicBezTo>
                  <a:pt x="177" y="7294"/>
                  <a:pt x="183" y="7280"/>
                  <a:pt x="188" y="7265"/>
                </a:cubicBezTo>
                <a:cubicBezTo>
                  <a:pt x="197" y="7239"/>
                  <a:pt x="175" y="7221"/>
                  <a:pt x="153" y="7221"/>
                </a:cubicBezTo>
                <a:close/>
                <a:moveTo>
                  <a:pt x="15773" y="7302"/>
                </a:moveTo>
                <a:cubicBezTo>
                  <a:pt x="15751" y="7302"/>
                  <a:pt x="15751" y="7336"/>
                  <a:pt x="15773" y="7337"/>
                </a:cubicBezTo>
                <a:lnTo>
                  <a:pt x="15818" y="7337"/>
                </a:lnTo>
                <a:cubicBezTo>
                  <a:pt x="15842" y="7337"/>
                  <a:pt x="15842" y="7302"/>
                  <a:pt x="15818" y="7302"/>
                </a:cubicBezTo>
                <a:close/>
                <a:moveTo>
                  <a:pt x="18355" y="7262"/>
                </a:moveTo>
                <a:cubicBezTo>
                  <a:pt x="18350" y="7262"/>
                  <a:pt x="18344" y="7263"/>
                  <a:pt x="18338" y="7266"/>
                </a:cubicBezTo>
                <a:cubicBezTo>
                  <a:pt x="18328" y="7271"/>
                  <a:pt x="18320" y="7277"/>
                  <a:pt x="18309" y="7282"/>
                </a:cubicBezTo>
                <a:cubicBezTo>
                  <a:pt x="18274" y="7300"/>
                  <a:pt x="18295" y="7348"/>
                  <a:pt x="18327" y="7348"/>
                </a:cubicBezTo>
                <a:cubicBezTo>
                  <a:pt x="18332" y="7348"/>
                  <a:pt x="18338" y="7347"/>
                  <a:pt x="18344" y="7344"/>
                </a:cubicBezTo>
                <a:cubicBezTo>
                  <a:pt x="18354" y="7338"/>
                  <a:pt x="18364" y="7333"/>
                  <a:pt x="18374" y="7328"/>
                </a:cubicBezTo>
                <a:cubicBezTo>
                  <a:pt x="18409" y="7310"/>
                  <a:pt x="18388" y="7262"/>
                  <a:pt x="18355" y="7262"/>
                </a:cubicBezTo>
                <a:close/>
                <a:moveTo>
                  <a:pt x="5711" y="7217"/>
                </a:moveTo>
                <a:cubicBezTo>
                  <a:pt x="5699" y="7217"/>
                  <a:pt x="5687" y="7222"/>
                  <a:pt x="5676" y="7233"/>
                </a:cubicBezTo>
                <a:lnTo>
                  <a:pt x="5646" y="7263"/>
                </a:lnTo>
                <a:cubicBezTo>
                  <a:pt x="5608" y="7300"/>
                  <a:pt x="5644" y="7354"/>
                  <a:pt x="5685" y="7354"/>
                </a:cubicBezTo>
                <a:cubicBezTo>
                  <a:pt x="5697" y="7354"/>
                  <a:pt x="5709" y="7349"/>
                  <a:pt x="5720" y="7338"/>
                </a:cubicBezTo>
                <a:lnTo>
                  <a:pt x="5751" y="7308"/>
                </a:lnTo>
                <a:cubicBezTo>
                  <a:pt x="5788" y="7271"/>
                  <a:pt x="5752" y="7217"/>
                  <a:pt x="5711" y="7217"/>
                </a:cubicBezTo>
                <a:close/>
                <a:moveTo>
                  <a:pt x="12775" y="7274"/>
                </a:moveTo>
                <a:cubicBezTo>
                  <a:pt x="12772" y="7274"/>
                  <a:pt x="12769" y="7275"/>
                  <a:pt x="12765" y="7276"/>
                </a:cubicBezTo>
                <a:cubicBezTo>
                  <a:pt x="12746" y="7281"/>
                  <a:pt x="12726" y="7286"/>
                  <a:pt x="12706" y="7290"/>
                </a:cubicBezTo>
                <a:cubicBezTo>
                  <a:pt x="12664" y="7300"/>
                  <a:pt x="12677" y="7359"/>
                  <a:pt x="12714" y="7359"/>
                </a:cubicBezTo>
                <a:cubicBezTo>
                  <a:pt x="12717" y="7359"/>
                  <a:pt x="12720" y="7359"/>
                  <a:pt x="12723" y="7358"/>
                </a:cubicBezTo>
                <a:cubicBezTo>
                  <a:pt x="12743" y="7353"/>
                  <a:pt x="12763" y="7348"/>
                  <a:pt x="12784" y="7344"/>
                </a:cubicBezTo>
                <a:cubicBezTo>
                  <a:pt x="12825" y="7333"/>
                  <a:pt x="12813" y="7274"/>
                  <a:pt x="12775" y="7274"/>
                </a:cubicBezTo>
                <a:close/>
                <a:moveTo>
                  <a:pt x="975" y="7281"/>
                </a:moveTo>
                <a:cubicBezTo>
                  <a:pt x="964" y="7281"/>
                  <a:pt x="954" y="7287"/>
                  <a:pt x="947" y="7300"/>
                </a:cubicBezTo>
                <a:cubicBezTo>
                  <a:pt x="942" y="7310"/>
                  <a:pt x="937" y="7319"/>
                  <a:pt x="932" y="7329"/>
                </a:cubicBezTo>
                <a:cubicBezTo>
                  <a:pt x="917" y="7357"/>
                  <a:pt x="942" y="7383"/>
                  <a:pt x="965" y="7383"/>
                </a:cubicBezTo>
                <a:cubicBezTo>
                  <a:pt x="976" y="7383"/>
                  <a:pt x="987" y="7378"/>
                  <a:pt x="993" y="7365"/>
                </a:cubicBezTo>
                <a:cubicBezTo>
                  <a:pt x="999" y="7354"/>
                  <a:pt x="1004" y="7344"/>
                  <a:pt x="1009" y="7334"/>
                </a:cubicBezTo>
                <a:cubicBezTo>
                  <a:pt x="1023" y="7307"/>
                  <a:pt x="999" y="7281"/>
                  <a:pt x="975" y="7281"/>
                </a:cubicBezTo>
                <a:close/>
                <a:moveTo>
                  <a:pt x="2842" y="7395"/>
                </a:moveTo>
                <a:cubicBezTo>
                  <a:pt x="2818" y="7395"/>
                  <a:pt x="2818" y="7431"/>
                  <a:pt x="2842" y="7431"/>
                </a:cubicBezTo>
                <a:cubicBezTo>
                  <a:pt x="2865" y="7431"/>
                  <a:pt x="2865" y="7395"/>
                  <a:pt x="2842" y="7395"/>
                </a:cubicBezTo>
                <a:close/>
                <a:moveTo>
                  <a:pt x="14665" y="7320"/>
                </a:moveTo>
                <a:cubicBezTo>
                  <a:pt x="14624" y="7320"/>
                  <a:pt x="14588" y="7374"/>
                  <a:pt x="14625" y="7411"/>
                </a:cubicBezTo>
                <a:lnTo>
                  <a:pt x="14640" y="7426"/>
                </a:lnTo>
                <a:cubicBezTo>
                  <a:pt x="14651" y="7437"/>
                  <a:pt x="14664" y="7442"/>
                  <a:pt x="14676" y="7442"/>
                </a:cubicBezTo>
                <a:cubicBezTo>
                  <a:pt x="14717" y="7442"/>
                  <a:pt x="14754" y="7389"/>
                  <a:pt x="14717" y="7352"/>
                </a:cubicBezTo>
                <a:cubicBezTo>
                  <a:pt x="14712" y="7345"/>
                  <a:pt x="14706" y="7342"/>
                  <a:pt x="14701" y="7336"/>
                </a:cubicBezTo>
                <a:cubicBezTo>
                  <a:pt x="14690" y="7325"/>
                  <a:pt x="14678" y="7320"/>
                  <a:pt x="14665" y="7320"/>
                </a:cubicBezTo>
                <a:close/>
                <a:moveTo>
                  <a:pt x="17802" y="7427"/>
                </a:moveTo>
                <a:cubicBezTo>
                  <a:pt x="17798" y="7427"/>
                  <a:pt x="17794" y="7428"/>
                  <a:pt x="17791" y="7432"/>
                </a:cubicBezTo>
                <a:lnTo>
                  <a:pt x="17775" y="7447"/>
                </a:lnTo>
                <a:cubicBezTo>
                  <a:pt x="17761" y="7460"/>
                  <a:pt x="17773" y="7477"/>
                  <a:pt x="17787" y="7477"/>
                </a:cubicBezTo>
                <a:cubicBezTo>
                  <a:pt x="17791" y="7477"/>
                  <a:pt x="17795" y="7476"/>
                  <a:pt x="17799" y="7473"/>
                </a:cubicBezTo>
                <a:lnTo>
                  <a:pt x="17815" y="7457"/>
                </a:lnTo>
                <a:cubicBezTo>
                  <a:pt x="17828" y="7445"/>
                  <a:pt x="17816" y="7427"/>
                  <a:pt x="17802" y="7427"/>
                </a:cubicBezTo>
                <a:close/>
                <a:moveTo>
                  <a:pt x="11617" y="7452"/>
                </a:moveTo>
                <a:cubicBezTo>
                  <a:pt x="11613" y="7452"/>
                  <a:pt x="11609" y="7453"/>
                  <a:pt x="11606" y="7457"/>
                </a:cubicBezTo>
                <a:cubicBezTo>
                  <a:pt x="11600" y="7463"/>
                  <a:pt x="11595" y="7468"/>
                  <a:pt x="11590" y="7473"/>
                </a:cubicBezTo>
                <a:cubicBezTo>
                  <a:pt x="11577" y="7485"/>
                  <a:pt x="11590" y="7502"/>
                  <a:pt x="11603" y="7502"/>
                </a:cubicBezTo>
                <a:cubicBezTo>
                  <a:pt x="11607" y="7502"/>
                  <a:pt x="11611" y="7500"/>
                  <a:pt x="11615" y="7497"/>
                </a:cubicBezTo>
                <a:lnTo>
                  <a:pt x="11630" y="7481"/>
                </a:lnTo>
                <a:cubicBezTo>
                  <a:pt x="11642" y="7469"/>
                  <a:pt x="11630" y="7452"/>
                  <a:pt x="11617" y="7452"/>
                </a:cubicBezTo>
                <a:close/>
                <a:moveTo>
                  <a:pt x="2048" y="7372"/>
                </a:moveTo>
                <a:cubicBezTo>
                  <a:pt x="2030" y="7372"/>
                  <a:pt x="2010" y="7382"/>
                  <a:pt x="2000" y="7399"/>
                </a:cubicBezTo>
                <a:cubicBezTo>
                  <a:pt x="1984" y="7425"/>
                  <a:pt x="1995" y="7456"/>
                  <a:pt x="2020" y="7473"/>
                </a:cubicBezTo>
                <a:cubicBezTo>
                  <a:pt x="2036" y="7483"/>
                  <a:pt x="2050" y="7491"/>
                  <a:pt x="2064" y="7502"/>
                </a:cubicBezTo>
                <a:cubicBezTo>
                  <a:pt x="2072" y="7507"/>
                  <a:pt x="2080" y="7509"/>
                  <a:pt x="2089" y="7509"/>
                </a:cubicBezTo>
                <a:cubicBezTo>
                  <a:pt x="2108" y="7509"/>
                  <a:pt x="2127" y="7499"/>
                  <a:pt x="2137" y="7483"/>
                </a:cubicBezTo>
                <a:cubicBezTo>
                  <a:pt x="2153" y="7457"/>
                  <a:pt x="2143" y="7425"/>
                  <a:pt x="2119" y="7410"/>
                </a:cubicBezTo>
                <a:cubicBezTo>
                  <a:pt x="2103" y="7399"/>
                  <a:pt x="2088" y="7390"/>
                  <a:pt x="2073" y="7379"/>
                </a:cubicBezTo>
                <a:cubicBezTo>
                  <a:pt x="2066" y="7374"/>
                  <a:pt x="2057" y="7372"/>
                  <a:pt x="2048" y="7372"/>
                </a:cubicBezTo>
                <a:close/>
                <a:moveTo>
                  <a:pt x="10829" y="7439"/>
                </a:moveTo>
                <a:cubicBezTo>
                  <a:pt x="10783" y="7439"/>
                  <a:pt x="10783" y="7510"/>
                  <a:pt x="10829" y="7510"/>
                </a:cubicBezTo>
                <a:cubicBezTo>
                  <a:pt x="10873" y="7510"/>
                  <a:pt x="10874" y="7439"/>
                  <a:pt x="10829" y="7439"/>
                </a:cubicBezTo>
                <a:close/>
                <a:moveTo>
                  <a:pt x="9576" y="7409"/>
                </a:moveTo>
                <a:cubicBezTo>
                  <a:pt x="9553" y="7409"/>
                  <a:pt x="9528" y="7435"/>
                  <a:pt x="9542" y="7463"/>
                </a:cubicBezTo>
                <a:cubicBezTo>
                  <a:pt x="9547" y="7474"/>
                  <a:pt x="9552" y="7483"/>
                  <a:pt x="9557" y="7493"/>
                </a:cubicBezTo>
                <a:cubicBezTo>
                  <a:pt x="9564" y="7506"/>
                  <a:pt x="9574" y="7511"/>
                  <a:pt x="9585" y="7511"/>
                </a:cubicBezTo>
                <a:cubicBezTo>
                  <a:pt x="9608" y="7511"/>
                  <a:pt x="9632" y="7486"/>
                  <a:pt x="9618" y="7458"/>
                </a:cubicBezTo>
                <a:cubicBezTo>
                  <a:pt x="9613" y="7448"/>
                  <a:pt x="9608" y="7438"/>
                  <a:pt x="9604" y="7427"/>
                </a:cubicBezTo>
                <a:cubicBezTo>
                  <a:pt x="9597" y="7415"/>
                  <a:pt x="9587" y="7409"/>
                  <a:pt x="9576" y="7409"/>
                </a:cubicBezTo>
                <a:close/>
                <a:moveTo>
                  <a:pt x="5951" y="7460"/>
                </a:moveTo>
                <a:cubicBezTo>
                  <a:pt x="5907" y="7460"/>
                  <a:pt x="5906" y="7531"/>
                  <a:pt x="5951" y="7531"/>
                </a:cubicBezTo>
                <a:cubicBezTo>
                  <a:pt x="5997" y="7531"/>
                  <a:pt x="5997" y="7460"/>
                  <a:pt x="5951" y="7460"/>
                </a:cubicBezTo>
                <a:close/>
                <a:moveTo>
                  <a:pt x="20625" y="7478"/>
                </a:moveTo>
                <a:cubicBezTo>
                  <a:pt x="20579" y="7478"/>
                  <a:pt x="20579" y="7548"/>
                  <a:pt x="20625" y="7548"/>
                </a:cubicBezTo>
                <a:lnTo>
                  <a:pt x="20641" y="7548"/>
                </a:lnTo>
                <a:cubicBezTo>
                  <a:pt x="20687" y="7548"/>
                  <a:pt x="20687" y="7478"/>
                  <a:pt x="20641" y="7478"/>
                </a:cubicBezTo>
                <a:close/>
                <a:moveTo>
                  <a:pt x="21242" y="7433"/>
                </a:moveTo>
                <a:cubicBezTo>
                  <a:pt x="21219" y="7433"/>
                  <a:pt x="21196" y="7451"/>
                  <a:pt x="21191" y="7473"/>
                </a:cubicBezTo>
                <a:cubicBezTo>
                  <a:pt x="21183" y="7501"/>
                  <a:pt x="21199" y="7530"/>
                  <a:pt x="21228" y="7537"/>
                </a:cubicBezTo>
                <a:cubicBezTo>
                  <a:pt x="21243" y="7543"/>
                  <a:pt x="21258" y="7548"/>
                  <a:pt x="21272" y="7552"/>
                </a:cubicBezTo>
                <a:cubicBezTo>
                  <a:pt x="21277" y="7554"/>
                  <a:pt x="21282" y="7555"/>
                  <a:pt x="21286" y="7555"/>
                </a:cubicBezTo>
                <a:cubicBezTo>
                  <a:pt x="21310" y="7555"/>
                  <a:pt x="21333" y="7537"/>
                  <a:pt x="21338" y="7515"/>
                </a:cubicBezTo>
                <a:cubicBezTo>
                  <a:pt x="21345" y="7486"/>
                  <a:pt x="21328" y="7459"/>
                  <a:pt x="21301" y="7449"/>
                </a:cubicBezTo>
                <a:cubicBezTo>
                  <a:pt x="21285" y="7444"/>
                  <a:pt x="21271" y="7439"/>
                  <a:pt x="21256" y="7436"/>
                </a:cubicBezTo>
                <a:cubicBezTo>
                  <a:pt x="21251" y="7434"/>
                  <a:pt x="21246" y="7433"/>
                  <a:pt x="21242" y="7433"/>
                </a:cubicBezTo>
                <a:close/>
                <a:moveTo>
                  <a:pt x="17680" y="7471"/>
                </a:moveTo>
                <a:cubicBezTo>
                  <a:pt x="17677" y="7471"/>
                  <a:pt x="17674" y="7472"/>
                  <a:pt x="17671" y="7473"/>
                </a:cubicBezTo>
                <a:cubicBezTo>
                  <a:pt x="17646" y="7478"/>
                  <a:pt x="17621" y="7484"/>
                  <a:pt x="17597" y="7489"/>
                </a:cubicBezTo>
                <a:cubicBezTo>
                  <a:pt x="17554" y="7498"/>
                  <a:pt x="17566" y="7558"/>
                  <a:pt x="17605" y="7558"/>
                </a:cubicBezTo>
                <a:cubicBezTo>
                  <a:pt x="17608" y="7558"/>
                  <a:pt x="17611" y="7558"/>
                  <a:pt x="17615" y="7557"/>
                </a:cubicBezTo>
                <a:cubicBezTo>
                  <a:pt x="17640" y="7552"/>
                  <a:pt x="17665" y="7546"/>
                  <a:pt x="17689" y="7541"/>
                </a:cubicBezTo>
                <a:cubicBezTo>
                  <a:pt x="17731" y="7531"/>
                  <a:pt x="17717" y="7471"/>
                  <a:pt x="17680" y="7471"/>
                </a:cubicBezTo>
                <a:close/>
                <a:moveTo>
                  <a:pt x="18207" y="7518"/>
                </a:moveTo>
                <a:cubicBezTo>
                  <a:pt x="18193" y="7518"/>
                  <a:pt x="18182" y="7536"/>
                  <a:pt x="18194" y="7548"/>
                </a:cubicBezTo>
                <a:cubicBezTo>
                  <a:pt x="18199" y="7553"/>
                  <a:pt x="18205" y="7558"/>
                  <a:pt x="18210" y="7564"/>
                </a:cubicBezTo>
                <a:cubicBezTo>
                  <a:pt x="18213" y="7567"/>
                  <a:pt x="18217" y="7569"/>
                  <a:pt x="18221" y="7569"/>
                </a:cubicBezTo>
                <a:cubicBezTo>
                  <a:pt x="18234" y="7569"/>
                  <a:pt x="18246" y="7551"/>
                  <a:pt x="18234" y="7539"/>
                </a:cubicBezTo>
                <a:lnTo>
                  <a:pt x="18218" y="7523"/>
                </a:lnTo>
                <a:cubicBezTo>
                  <a:pt x="18214" y="7519"/>
                  <a:pt x="18211" y="7518"/>
                  <a:pt x="18207" y="7518"/>
                </a:cubicBezTo>
                <a:close/>
                <a:moveTo>
                  <a:pt x="3878" y="7451"/>
                </a:moveTo>
                <a:cubicBezTo>
                  <a:pt x="3859" y="7451"/>
                  <a:pt x="3840" y="7460"/>
                  <a:pt x="3831" y="7478"/>
                </a:cubicBezTo>
                <a:cubicBezTo>
                  <a:pt x="3826" y="7488"/>
                  <a:pt x="3821" y="7497"/>
                  <a:pt x="3816" y="7507"/>
                </a:cubicBezTo>
                <a:cubicBezTo>
                  <a:pt x="3802" y="7533"/>
                  <a:pt x="3807" y="7565"/>
                  <a:pt x="3834" y="7580"/>
                </a:cubicBezTo>
                <a:cubicBezTo>
                  <a:pt x="3843" y="7585"/>
                  <a:pt x="3853" y="7587"/>
                  <a:pt x="3863" y="7587"/>
                </a:cubicBezTo>
                <a:cubicBezTo>
                  <a:pt x="3881" y="7587"/>
                  <a:pt x="3900" y="7579"/>
                  <a:pt x="3908" y="7562"/>
                </a:cubicBezTo>
                <a:cubicBezTo>
                  <a:pt x="3913" y="7551"/>
                  <a:pt x="3918" y="7542"/>
                  <a:pt x="3924" y="7531"/>
                </a:cubicBezTo>
                <a:cubicBezTo>
                  <a:pt x="3937" y="7505"/>
                  <a:pt x="3932" y="7474"/>
                  <a:pt x="3905" y="7458"/>
                </a:cubicBezTo>
                <a:cubicBezTo>
                  <a:pt x="3897" y="7453"/>
                  <a:pt x="3887" y="7451"/>
                  <a:pt x="3878" y="7451"/>
                </a:cubicBezTo>
                <a:close/>
                <a:moveTo>
                  <a:pt x="3174" y="7512"/>
                </a:moveTo>
                <a:cubicBezTo>
                  <a:pt x="3146" y="7512"/>
                  <a:pt x="3122" y="7549"/>
                  <a:pt x="3147" y="7573"/>
                </a:cubicBezTo>
                <a:cubicBezTo>
                  <a:pt x="3157" y="7584"/>
                  <a:pt x="3167" y="7594"/>
                  <a:pt x="3178" y="7603"/>
                </a:cubicBezTo>
                <a:cubicBezTo>
                  <a:pt x="3185" y="7611"/>
                  <a:pt x="3193" y="7614"/>
                  <a:pt x="3201" y="7614"/>
                </a:cubicBezTo>
                <a:cubicBezTo>
                  <a:pt x="3228" y="7614"/>
                  <a:pt x="3253" y="7578"/>
                  <a:pt x="3227" y="7553"/>
                </a:cubicBezTo>
                <a:lnTo>
                  <a:pt x="3198" y="7523"/>
                </a:lnTo>
                <a:cubicBezTo>
                  <a:pt x="3190" y="7515"/>
                  <a:pt x="3182" y="7512"/>
                  <a:pt x="3174" y="7512"/>
                </a:cubicBezTo>
                <a:close/>
                <a:moveTo>
                  <a:pt x="22682" y="7523"/>
                </a:moveTo>
                <a:cubicBezTo>
                  <a:pt x="22670" y="7523"/>
                  <a:pt x="22658" y="7528"/>
                  <a:pt x="22647" y="7539"/>
                </a:cubicBezTo>
                <a:lnTo>
                  <a:pt x="22631" y="7554"/>
                </a:lnTo>
                <a:cubicBezTo>
                  <a:pt x="22594" y="7592"/>
                  <a:pt x="22630" y="7647"/>
                  <a:pt x="22671" y="7647"/>
                </a:cubicBezTo>
                <a:cubicBezTo>
                  <a:pt x="22683" y="7647"/>
                  <a:pt x="22695" y="7642"/>
                  <a:pt x="22706" y="7631"/>
                </a:cubicBezTo>
                <a:lnTo>
                  <a:pt x="22722" y="7615"/>
                </a:lnTo>
                <a:cubicBezTo>
                  <a:pt x="22759" y="7578"/>
                  <a:pt x="22723" y="7523"/>
                  <a:pt x="22682" y="7523"/>
                </a:cubicBezTo>
                <a:close/>
                <a:moveTo>
                  <a:pt x="21948" y="7586"/>
                </a:moveTo>
                <a:cubicBezTo>
                  <a:pt x="21940" y="7586"/>
                  <a:pt x="21932" y="7589"/>
                  <a:pt x="21924" y="7596"/>
                </a:cubicBezTo>
                <a:lnTo>
                  <a:pt x="21909" y="7612"/>
                </a:lnTo>
                <a:cubicBezTo>
                  <a:pt x="21882" y="7636"/>
                  <a:pt x="21907" y="7672"/>
                  <a:pt x="21935" y="7672"/>
                </a:cubicBezTo>
                <a:cubicBezTo>
                  <a:pt x="21942" y="7672"/>
                  <a:pt x="21951" y="7669"/>
                  <a:pt x="21958" y="7662"/>
                </a:cubicBezTo>
                <a:lnTo>
                  <a:pt x="21974" y="7646"/>
                </a:lnTo>
                <a:cubicBezTo>
                  <a:pt x="21999" y="7621"/>
                  <a:pt x="21975" y="7586"/>
                  <a:pt x="21948" y="7586"/>
                </a:cubicBezTo>
                <a:close/>
                <a:moveTo>
                  <a:pt x="18839" y="7544"/>
                </a:moveTo>
                <a:cubicBezTo>
                  <a:pt x="18834" y="7544"/>
                  <a:pt x="18829" y="7545"/>
                  <a:pt x="18825" y="7547"/>
                </a:cubicBezTo>
                <a:cubicBezTo>
                  <a:pt x="18799" y="7557"/>
                  <a:pt x="18774" y="7567"/>
                  <a:pt x="18750" y="7577"/>
                </a:cubicBezTo>
                <a:cubicBezTo>
                  <a:pt x="18724" y="7588"/>
                  <a:pt x="18704" y="7612"/>
                  <a:pt x="18713" y="7642"/>
                </a:cubicBezTo>
                <a:cubicBezTo>
                  <a:pt x="18719" y="7663"/>
                  <a:pt x="18741" y="7682"/>
                  <a:pt x="18763" y="7682"/>
                </a:cubicBezTo>
                <a:cubicBezTo>
                  <a:pt x="18768" y="7682"/>
                  <a:pt x="18773" y="7681"/>
                  <a:pt x="18778" y="7679"/>
                </a:cubicBezTo>
                <a:cubicBezTo>
                  <a:pt x="18804" y="7668"/>
                  <a:pt x="18829" y="7659"/>
                  <a:pt x="18853" y="7649"/>
                </a:cubicBezTo>
                <a:cubicBezTo>
                  <a:pt x="18879" y="7638"/>
                  <a:pt x="18899" y="7614"/>
                  <a:pt x="18891" y="7584"/>
                </a:cubicBezTo>
                <a:cubicBezTo>
                  <a:pt x="18884" y="7563"/>
                  <a:pt x="18861" y="7544"/>
                  <a:pt x="18839" y="7544"/>
                </a:cubicBezTo>
                <a:close/>
                <a:moveTo>
                  <a:pt x="13627" y="7591"/>
                </a:moveTo>
                <a:cubicBezTo>
                  <a:pt x="13603" y="7591"/>
                  <a:pt x="13578" y="7616"/>
                  <a:pt x="13593" y="7643"/>
                </a:cubicBezTo>
                <a:cubicBezTo>
                  <a:pt x="13598" y="7654"/>
                  <a:pt x="13603" y="7663"/>
                  <a:pt x="13609" y="7674"/>
                </a:cubicBezTo>
                <a:cubicBezTo>
                  <a:pt x="13615" y="7686"/>
                  <a:pt x="13626" y="7692"/>
                  <a:pt x="13636" y="7692"/>
                </a:cubicBezTo>
                <a:cubicBezTo>
                  <a:pt x="13660" y="7692"/>
                  <a:pt x="13685" y="7666"/>
                  <a:pt x="13670" y="7638"/>
                </a:cubicBezTo>
                <a:cubicBezTo>
                  <a:pt x="13665" y="7630"/>
                  <a:pt x="13660" y="7619"/>
                  <a:pt x="13655" y="7609"/>
                </a:cubicBezTo>
                <a:cubicBezTo>
                  <a:pt x="13648" y="7596"/>
                  <a:pt x="13637" y="7591"/>
                  <a:pt x="13627" y="7591"/>
                </a:cubicBezTo>
                <a:close/>
                <a:moveTo>
                  <a:pt x="17034" y="7632"/>
                </a:moveTo>
                <a:cubicBezTo>
                  <a:pt x="16989" y="7632"/>
                  <a:pt x="16989" y="7703"/>
                  <a:pt x="17034" y="7703"/>
                </a:cubicBezTo>
                <a:lnTo>
                  <a:pt x="17050" y="7703"/>
                </a:lnTo>
                <a:cubicBezTo>
                  <a:pt x="17050" y="7703"/>
                  <a:pt x="17051" y="7703"/>
                  <a:pt x="17051" y="7703"/>
                </a:cubicBezTo>
                <a:cubicBezTo>
                  <a:pt x="17096" y="7703"/>
                  <a:pt x="17096" y="7633"/>
                  <a:pt x="17050" y="7632"/>
                </a:cubicBezTo>
                <a:close/>
                <a:moveTo>
                  <a:pt x="12626" y="7556"/>
                </a:moveTo>
                <a:cubicBezTo>
                  <a:pt x="12585" y="7556"/>
                  <a:pt x="12549" y="7609"/>
                  <a:pt x="12586" y="7646"/>
                </a:cubicBezTo>
                <a:lnTo>
                  <a:pt x="12630" y="7690"/>
                </a:lnTo>
                <a:cubicBezTo>
                  <a:pt x="12641" y="7702"/>
                  <a:pt x="12654" y="7706"/>
                  <a:pt x="12666" y="7706"/>
                </a:cubicBezTo>
                <a:cubicBezTo>
                  <a:pt x="12707" y="7706"/>
                  <a:pt x="12744" y="7653"/>
                  <a:pt x="12707" y="7616"/>
                </a:cubicBezTo>
                <a:lnTo>
                  <a:pt x="12663" y="7572"/>
                </a:lnTo>
                <a:cubicBezTo>
                  <a:pt x="12651" y="7561"/>
                  <a:pt x="12639" y="7556"/>
                  <a:pt x="12626" y="7556"/>
                </a:cubicBezTo>
                <a:close/>
                <a:moveTo>
                  <a:pt x="7514" y="7645"/>
                </a:moveTo>
                <a:cubicBezTo>
                  <a:pt x="7468" y="7645"/>
                  <a:pt x="7468" y="7716"/>
                  <a:pt x="7514" y="7716"/>
                </a:cubicBezTo>
                <a:cubicBezTo>
                  <a:pt x="7559" y="7716"/>
                  <a:pt x="7559" y="7645"/>
                  <a:pt x="7514" y="7645"/>
                </a:cubicBezTo>
                <a:close/>
                <a:moveTo>
                  <a:pt x="16523" y="7662"/>
                </a:moveTo>
                <a:cubicBezTo>
                  <a:pt x="16478" y="7662"/>
                  <a:pt x="16478" y="7732"/>
                  <a:pt x="16524" y="7732"/>
                </a:cubicBezTo>
                <a:cubicBezTo>
                  <a:pt x="16570" y="7732"/>
                  <a:pt x="16570" y="7662"/>
                  <a:pt x="16524" y="7662"/>
                </a:cubicBezTo>
                <a:cubicBezTo>
                  <a:pt x="16524" y="7662"/>
                  <a:pt x="16523" y="7662"/>
                  <a:pt x="16523" y="7662"/>
                </a:cubicBezTo>
                <a:close/>
                <a:moveTo>
                  <a:pt x="8009" y="7628"/>
                </a:moveTo>
                <a:cubicBezTo>
                  <a:pt x="7940" y="7630"/>
                  <a:pt x="7940" y="7735"/>
                  <a:pt x="8009" y="7735"/>
                </a:cubicBezTo>
                <a:cubicBezTo>
                  <a:pt x="8079" y="7735"/>
                  <a:pt x="8079" y="7628"/>
                  <a:pt x="8009" y="7628"/>
                </a:cubicBezTo>
                <a:close/>
                <a:moveTo>
                  <a:pt x="6883" y="7656"/>
                </a:moveTo>
                <a:cubicBezTo>
                  <a:pt x="6814" y="7656"/>
                  <a:pt x="6814" y="7763"/>
                  <a:pt x="6883" y="7763"/>
                </a:cubicBezTo>
                <a:cubicBezTo>
                  <a:pt x="6951" y="7763"/>
                  <a:pt x="6951" y="7656"/>
                  <a:pt x="6883" y="7656"/>
                </a:cubicBezTo>
                <a:close/>
                <a:moveTo>
                  <a:pt x="9790" y="7712"/>
                </a:moveTo>
                <a:cubicBezTo>
                  <a:pt x="9786" y="7712"/>
                  <a:pt x="9782" y="7713"/>
                  <a:pt x="9779" y="7717"/>
                </a:cubicBezTo>
                <a:lnTo>
                  <a:pt x="9763" y="7732"/>
                </a:lnTo>
                <a:cubicBezTo>
                  <a:pt x="9750" y="7744"/>
                  <a:pt x="9762" y="7763"/>
                  <a:pt x="9776" y="7763"/>
                </a:cubicBezTo>
                <a:cubicBezTo>
                  <a:pt x="9780" y="7763"/>
                  <a:pt x="9784" y="7761"/>
                  <a:pt x="9788" y="7757"/>
                </a:cubicBezTo>
                <a:lnTo>
                  <a:pt x="9804" y="7742"/>
                </a:lnTo>
                <a:cubicBezTo>
                  <a:pt x="9816" y="7730"/>
                  <a:pt x="9803" y="7712"/>
                  <a:pt x="9790" y="7712"/>
                </a:cubicBezTo>
                <a:close/>
                <a:moveTo>
                  <a:pt x="18463" y="7713"/>
                </a:moveTo>
                <a:cubicBezTo>
                  <a:pt x="18447" y="7713"/>
                  <a:pt x="18436" y="7737"/>
                  <a:pt x="18454" y="7746"/>
                </a:cubicBezTo>
                <a:cubicBezTo>
                  <a:pt x="18464" y="7751"/>
                  <a:pt x="18474" y="7756"/>
                  <a:pt x="18484" y="7762"/>
                </a:cubicBezTo>
                <a:cubicBezTo>
                  <a:pt x="18487" y="7763"/>
                  <a:pt x="18490" y="7764"/>
                  <a:pt x="18493" y="7764"/>
                </a:cubicBezTo>
                <a:cubicBezTo>
                  <a:pt x="18509" y="7764"/>
                  <a:pt x="18519" y="7740"/>
                  <a:pt x="18503" y="7731"/>
                </a:cubicBezTo>
                <a:cubicBezTo>
                  <a:pt x="18492" y="7726"/>
                  <a:pt x="18483" y="7721"/>
                  <a:pt x="18473" y="7716"/>
                </a:cubicBezTo>
                <a:cubicBezTo>
                  <a:pt x="18469" y="7714"/>
                  <a:pt x="18466" y="7713"/>
                  <a:pt x="18463" y="7713"/>
                </a:cubicBezTo>
                <a:close/>
                <a:moveTo>
                  <a:pt x="5574" y="7669"/>
                </a:moveTo>
                <a:cubicBezTo>
                  <a:pt x="5569" y="7669"/>
                  <a:pt x="5563" y="7671"/>
                  <a:pt x="5557" y="7675"/>
                </a:cubicBezTo>
                <a:cubicBezTo>
                  <a:pt x="5541" y="7685"/>
                  <a:pt x="5526" y="7695"/>
                  <a:pt x="5513" y="7705"/>
                </a:cubicBezTo>
                <a:cubicBezTo>
                  <a:pt x="5480" y="7726"/>
                  <a:pt x="5500" y="7773"/>
                  <a:pt x="5529" y="7773"/>
                </a:cubicBezTo>
                <a:cubicBezTo>
                  <a:pt x="5535" y="7773"/>
                  <a:pt x="5541" y="7771"/>
                  <a:pt x="5547" y="7767"/>
                </a:cubicBezTo>
                <a:cubicBezTo>
                  <a:pt x="5563" y="7756"/>
                  <a:pt x="5578" y="7747"/>
                  <a:pt x="5592" y="7737"/>
                </a:cubicBezTo>
                <a:cubicBezTo>
                  <a:pt x="5624" y="7715"/>
                  <a:pt x="5604" y="7669"/>
                  <a:pt x="5574" y="7669"/>
                </a:cubicBezTo>
                <a:close/>
                <a:moveTo>
                  <a:pt x="5003" y="7636"/>
                </a:moveTo>
                <a:cubicBezTo>
                  <a:pt x="4999" y="7636"/>
                  <a:pt x="4994" y="7637"/>
                  <a:pt x="4990" y="7638"/>
                </a:cubicBezTo>
                <a:cubicBezTo>
                  <a:pt x="4964" y="7646"/>
                  <a:pt x="4944" y="7677"/>
                  <a:pt x="4953" y="7704"/>
                </a:cubicBezTo>
                <a:cubicBezTo>
                  <a:pt x="4959" y="7719"/>
                  <a:pt x="4964" y="7732"/>
                  <a:pt x="4968" y="7748"/>
                </a:cubicBezTo>
                <a:cubicBezTo>
                  <a:pt x="4975" y="7771"/>
                  <a:pt x="4995" y="7787"/>
                  <a:pt x="5018" y="7787"/>
                </a:cubicBezTo>
                <a:cubicBezTo>
                  <a:pt x="5023" y="7787"/>
                  <a:pt x="5028" y="7786"/>
                  <a:pt x="5033" y="7785"/>
                </a:cubicBezTo>
                <a:cubicBezTo>
                  <a:pt x="5059" y="7777"/>
                  <a:pt x="5079" y="7747"/>
                  <a:pt x="5070" y="7720"/>
                </a:cubicBezTo>
                <a:cubicBezTo>
                  <a:pt x="5064" y="7704"/>
                  <a:pt x="5059" y="7689"/>
                  <a:pt x="5055" y="7675"/>
                </a:cubicBezTo>
                <a:cubicBezTo>
                  <a:pt x="5048" y="7652"/>
                  <a:pt x="5027" y="7636"/>
                  <a:pt x="5003" y="7636"/>
                </a:cubicBezTo>
                <a:close/>
                <a:moveTo>
                  <a:pt x="22593" y="7709"/>
                </a:moveTo>
                <a:cubicBezTo>
                  <a:pt x="22576" y="7709"/>
                  <a:pt x="22558" y="7720"/>
                  <a:pt x="22558" y="7743"/>
                </a:cubicBezTo>
                <a:lnTo>
                  <a:pt x="22558" y="7773"/>
                </a:lnTo>
                <a:cubicBezTo>
                  <a:pt x="22558" y="7796"/>
                  <a:pt x="22576" y="7808"/>
                  <a:pt x="22593" y="7808"/>
                </a:cubicBezTo>
                <a:cubicBezTo>
                  <a:pt x="22611" y="7808"/>
                  <a:pt x="22628" y="7796"/>
                  <a:pt x="22628" y="7773"/>
                </a:cubicBezTo>
                <a:lnTo>
                  <a:pt x="22628" y="7743"/>
                </a:lnTo>
                <a:cubicBezTo>
                  <a:pt x="22628" y="7720"/>
                  <a:pt x="22611" y="7709"/>
                  <a:pt x="22593" y="7709"/>
                </a:cubicBezTo>
                <a:close/>
                <a:moveTo>
                  <a:pt x="8672" y="7690"/>
                </a:moveTo>
                <a:cubicBezTo>
                  <a:pt x="8631" y="7690"/>
                  <a:pt x="8595" y="7744"/>
                  <a:pt x="8632" y="7782"/>
                </a:cubicBezTo>
                <a:lnTo>
                  <a:pt x="8648" y="7797"/>
                </a:lnTo>
                <a:cubicBezTo>
                  <a:pt x="8659" y="7808"/>
                  <a:pt x="8672" y="7813"/>
                  <a:pt x="8684" y="7813"/>
                </a:cubicBezTo>
                <a:cubicBezTo>
                  <a:pt x="8725" y="7813"/>
                  <a:pt x="8762" y="7760"/>
                  <a:pt x="8725" y="7722"/>
                </a:cubicBezTo>
                <a:lnTo>
                  <a:pt x="8709" y="7706"/>
                </a:lnTo>
                <a:cubicBezTo>
                  <a:pt x="8697" y="7695"/>
                  <a:pt x="8685" y="7690"/>
                  <a:pt x="8672" y="7690"/>
                </a:cubicBezTo>
                <a:close/>
                <a:moveTo>
                  <a:pt x="600" y="7657"/>
                </a:moveTo>
                <a:cubicBezTo>
                  <a:pt x="582" y="7657"/>
                  <a:pt x="565" y="7668"/>
                  <a:pt x="566" y="7690"/>
                </a:cubicBezTo>
                <a:cubicBezTo>
                  <a:pt x="569" y="7735"/>
                  <a:pt x="587" y="7777"/>
                  <a:pt x="623" y="7806"/>
                </a:cubicBezTo>
                <a:cubicBezTo>
                  <a:pt x="630" y="7812"/>
                  <a:pt x="639" y="7816"/>
                  <a:pt x="649" y="7816"/>
                </a:cubicBezTo>
                <a:cubicBezTo>
                  <a:pt x="657" y="7816"/>
                  <a:pt x="665" y="7813"/>
                  <a:pt x="672" y="7806"/>
                </a:cubicBezTo>
                <a:cubicBezTo>
                  <a:pt x="685" y="7794"/>
                  <a:pt x="689" y="7769"/>
                  <a:pt x="673" y="7756"/>
                </a:cubicBezTo>
                <a:cubicBezTo>
                  <a:pt x="652" y="7740"/>
                  <a:pt x="638" y="7719"/>
                  <a:pt x="637" y="7690"/>
                </a:cubicBezTo>
                <a:cubicBezTo>
                  <a:pt x="636" y="7668"/>
                  <a:pt x="617" y="7657"/>
                  <a:pt x="600" y="7657"/>
                </a:cubicBezTo>
                <a:close/>
                <a:moveTo>
                  <a:pt x="10691" y="7725"/>
                </a:moveTo>
                <a:cubicBezTo>
                  <a:pt x="10622" y="7725"/>
                  <a:pt x="10622" y="7832"/>
                  <a:pt x="10691" y="7832"/>
                </a:cubicBezTo>
                <a:lnTo>
                  <a:pt x="10707" y="7832"/>
                </a:lnTo>
                <a:cubicBezTo>
                  <a:pt x="10777" y="7832"/>
                  <a:pt x="10777" y="7725"/>
                  <a:pt x="10707" y="7725"/>
                </a:cubicBezTo>
                <a:close/>
                <a:moveTo>
                  <a:pt x="16254" y="7723"/>
                </a:moveTo>
                <a:cubicBezTo>
                  <a:pt x="16230" y="7723"/>
                  <a:pt x="16206" y="7748"/>
                  <a:pt x="16222" y="7774"/>
                </a:cubicBezTo>
                <a:cubicBezTo>
                  <a:pt x="16233" y="7789"/>
                  <a:pt x="16242" y="7804"/>
                  <a:pt x="16253" y="7819"/>
                </a:cubicBezTo>
                <a:cubicBezTo>
                  <a:pt x="16260" y="7831"/>
                  <a:pt x="16271" y="7835"/>
                  <a:pt x="16282" y="7835"/>
                </a:cubicBezTo>
                <a:cubicBezTo>
                  <a:pt x="16307" y="7835"/>
                  <a:pt x="16332" y="7810"/>
                  <a:pt x="16314" y="7784"/>
                </a:cubicBezTo>
                <a:cubicBezTo>
                  <a:pt x="16304" y="7768"/>
                  <a:pt x="16295" y="7753"/>
                  <a:pt x="16284" y="7740"/>
                </a:cubicBezTo>
                <a:cubicBezTo>
                  <a:pt x="16276" y="7728"/>
                  <a:pt x="16265" y="7723"/>
                  <a:pt x="16254" y="7723"/>
                </a:cubicBezTo>
                <a:close/>
                <a:moveTo>
                  <a:pt x="19953" y="7731"/>
                </a:moveTo>
                <a:cubicBezTo>
                  <a:pt x="19947" y="7731"/>
                  <a:pt x="19940" y="7733"/>
                  <a:pt x="19934" y="7738"/>
                </a:cubicBezTo>
                <a:cubicBezTo>
                  <a:pt x="19919" y="7748"/>
                  <a:pt x="19904" y="7759"/>
                  <a:pt x="19889" y="7768"/>
                </a:cubicBezTo>
                <a:cubicBezTo>
                  <a:pt x="19857" y="7790"/>
                  <a:pt x="19877" y="7836"/>
                  <a:pt x="19906" y="7836"/>
                </a:cubicBezTo>
                <a:cubicBezTo>
                  <a:pt x="19912" y="7836"/>
                  <a:pt x="19918" y="7834"/>
                  <a:pt x="19925" y="7830"/>
                </a:cubicBezTo>
                <a:cubicBezTo>
                  <a:pt x="19939" y="7819"/>
                  <a:pt x="19955" y="7809"/>
                  <a:pt x="19970" y="7799"/>
                </a:cubicBezTo>
                <a:cubicBezTo>
                  <a:pt x="20001" y="7778"/>
                  <a:pt x="19982" y="7731"/>
                  <a:pt x="19953" y="7731"/>
                </a:cubicBezTo>
                <a:close/>
                <a:moveTo>
                  <a:pt x="3833" y="7724"/>
                </a:moveTo>
                <a:cubicBezTo>
                  <a:pt x="3806" y="7724"/>
                  <a:pt x="3780" y="7741"/>
                  <a:pt x="3780" y="7776"/>
                </a:cubicBezTo>
                <a:lnTo>
                  <a:pt x="3780" y="7806"/>
                </a:lnTo>
                <a:cubicBezTo>
                  <a:pt x="3780" y="7841"/>
                  <a:pt x="3807" y="7858"/>
                  <a:pt x="3833" y="7858"/>
                </a:cubicBezTo>
                <a:cubicBezTo>
                  <a:pt x="3860" y="7858"/>
                  <a:pt x="3887" y="7841"/>
                  <a:pt x="3887" y="7806"/>
                </a:cubicBezTo>
                <a:lnTo>
                  <a:pt x="3887" y="7776"/>
                </a:lnTo>
                <a:cubicBezTo>
                  <a:pt x="3886" y="7741"/>
                  <a:pt x="3860" y="7724"/>
                  <a:pt x="3833" y="7724"/>
                </a:cubicBezTo>
                <a:close/>
                <a:moveTo>
                  <a:pt x="6769" y="7840"/>
                </a:moveTo>
                <a:cubicBezTo>
                  <a:pt x="6747" y="7840"/>
                  <a:pt x="6747" y="7876"/>
                  <a:pt x="6770" y="7876"/>
                </a:cubicBezTo>
                <a:lnTo>
                  <a:pt x="6814" y="7876"/>
                </a:lnTo>
                <a:cubicBezTo>
                  <a:pt x="6838" y="7876"/>
                  <a:pt x="6838" y="7840"/>
                  <a:pt x="6814" y="7840"/>
                </a:cubicBezTo>
                <a:lnTo>
                  <a:pt x="6770" y="7840"/>
                </a:lnTo>
                <a:cubicBezTo>
                  <a:pt x="6770" y="7840"/>
                  <a:pt x="6769" y="7840"/>
                  <a:pt x="6769" y="7840"/>
                </a:cubicBezTo>
                <a:close/>
                <a:moveTo>
                  <a:pt x="22293" y="7797"/>
                </a:moveTo>
                <a:cubicBezTo>
                  <a:pt x="22266" y="7797"/>
                  <a:pt x="22242" y="7833"/>
                  <a:pt x="22267" y="7857"/>
                </a:cubicBezTo>
                <a:lnTo>
                  <a:pt x="22283" y="7873"/>
                </a:lnTo>
                <a:cubicBezTo>
                  <a:pt x="22290" y="7880"/>
                  <a:pt x="22298" y="7883"/>
                  <a:pt x="22306" y="7883"/>
                </a:cubicBezTo>
                <a:cubicBezTo>
                  <a:pt x="22333" y="7883"/>
                  <a:pt x="22358" y="7848"/>
                  <a:pt x="22333" y="7823"/>
                </a:cubicBezTo>
                <a:lnTo>
                  <a:pt x="22317" y="7808"/>
                </a:lnTo>
                <a:cubicBezTo>
                  <a:pt x="22310" y="7800"/>
                  <a:pt x="22301" y="7797"/>
                  <a:pt x="22293" y="7797"/>
                </a:cubicBezTo>
                <a:close/>
                <a:moveTo>
                  <a:pt x="17712" y="7781"/>
                </a:moveTo>
                <a:cubicBezTo>
                  <a:pt x="17671" y="7781"/>
                  <a:pt x="17635" y="7835"/>
                  <a:pt x="17672" y="7872"/>
                </a:cubicBezTo>
                <a:cubicBezTo>
                  <a:pt x="17677" y="7878"/>
                  <a:pt x="17683" y="7883"/>
                  <a:pt x="17688" y="7887"/>
                </a:cubicBezTo>
                <a:cubicBezTo>
                  <a:pt x="17699" y="7898"/>
                  <a:pt x="17711" y="7903"/>
                  <a:pt x="17723" y="7903"/>
                </a:cubicBezTo>
                <a:cubicBezTo>
                  <a:pt x="17764" y="7903"/>
                  <a:pt x="17802" y="7850"/>
                  <a:pt x="17764" y="7813"/>
                </a:cubicBezTo>
                <a:lnTo>
                  <a:pt x="17749" y="7797"/>
                </a:lnTo>
                <a:cubicBezTo>
                  <a:pt x="17737" y="7786"/>
                  <a:pt x="17725" y="7781"/>
                  <a:pt x="17712" y="7781"/>
                </a:cubicBezTo>
                <a:close/>
                <a:moveTo>
                  <a:pt x="377" y="7836"/>
                </a:moveTo>
                <a:cubicBezTo>
                  <a:pt x="332" y="7836"/>
                  <a:pt x="330" y="7907"/>
                  <a:pt x="377" y="7907"/>
                </a:cubicBezTo>
                <a:cubicBezTo>
                  <a:pt x="423" y="7907"/>
                  <a:pt x="423" y="7836"/>
                  <a:pt x="377" y="7836"/>
                </a:cubicBezTo>
                <a:close/>
                <a:moveTo>
                  <a:pt x="17214" y="7842"/>
                </a:moveTo>
                <a:cubicBezTo>
                  <a:pt x="17168" y="7842"/>
                  <a:pt x="17168" y="7914"/>
                  <a:pt x="17214" y="7914"/>
                </a:cubicBezTo>
                <a:cubicBezTo>
                  <a:pt x="17215" y="7914"/>
                  <a:pt x="17215" y="7914"/>
                  <a:pt x="17215" y="7914"/>
                </a:cubicBezTo>
                <a:cubicBezTo>
                  <a:pt x="17259" y="7914"/>
                  <a:pt x="17259" y="7844"/>
                  <a:pt x="17214" y="7842"/>
                </a:cubicBezTo>
                <a:close/>
                <a:moveTo>
                  <a:pt x="19409" y="7836"/>
                </a:moveTo>
                <a:cubicBezTo>
                  <a:pt x="19406" y="7836"/>
                  <a:pt x="19403" y="7836"/>
                  <a:pt x="19400" y="7837"/>
                </a:cubicBezTo>
                <a:cubicBezTo>
                  <a:pt x="19380" y="7842"/>
                  <a:pt x="19360" y="7848"/>
                  <a:pt x="19339" y="7852"/>
                </a:cubicBezTo>
                <a:cubicBezTo>
                  <a:pt x="19298" y="7861"/>
                  <a:pt x="19310" y="7921"/>
                  <a:pt x="19349" y="7921"/>
                </a:cubicBezTo>
                <a:cubicBezTo>
                  <a:pt x="19351" y="7921"/>
                  <a:pt x="19355" y="7921"/>
                  <a:pt x="19358" y="7920"/>
                </a:cubicBezTo>
                <a:cubicBezTo>
                  <a:pt x="19378" y="7915"/>
                  <a:pt x="19397" y="7909"/>
                  <a:pt x="19417" y="7905"/>
                </a:cubicBezTo>
                <a:cubicBezTo>
                  <a:pt x="19459" y="7895"/>
                  <a:pt x="19446" y="7836"/>
                  <a:pt x="19409" y="7836"/>
                </a:cubicBezTo>
                <a:close/>
                <a:moveTo>
                  <a:pt x="17409" y="7826"/>
                </a:moveTo>
                <a:cubicBezTo>
                  <a:pt x="17341" y="7826"/>
                  <a:pt x="17341" y="7933"/>
                  <a:pt x="17409" y="7933"/>
                </a:cubicBezTo>
                <a:lnTo>
                  <a:pt x="17425" y="7933"/>
                </a:lnTo>
                <a:cubicBezTo>
                  <a:pt x="17493" y="7933"/>
                  <a:pt x="17494" y="7826"/>
                  <a:pt x="17425" y="7826"/>
                </a:cubicBezTo>
                <a:close/>
                <a:moveTo>
                  <a:pt x="14125" y="7803"/>
                </a:moveTo>
                <a:cubicBezTo>
                  <a:pt x="14104" y="7803"/>
                  <a:pt x="14082" y="7820"/>
                  <a:pt x="14087" y="7847"/>
                </a:cubicBezTo>
                <a:cubicBezTo>
                  <a:pt x="14093" y="7872"/>
                  <a:pt x="14098" y="7897"/>
                  <a:pt x="14101" y="7921"/>
                </a:cubicBezTo>
                <a:cubicBezTo>
                  <a:pt x="14105" y="7939"/>
                  <a:pt x="14118" y="7947"/>
                  <a:pt x="14132" y="7947"/>
                </a:cubicBezTo>
                <a:cubicBezTo>
                  <a:pt x="14153" y="7947"/>
                  <a:pt x="14175" y="7929"/>
                  <a:pt x="14169" y="7903"/>
                </a:cubicBezTo>
                <a:cubicBezTo>
                  <a:pt x="14165" y="7878"/>
                  <a:pt x="14161" y="7853"/>
                  <a:pt x="14155" y="7829"/>
                </a:cubicBezTo>
                <a:cubicBezTo>
                  <a:pt x="14152" y="7811"/>
                  <a:pt x="14138" y="7803"/>
                  <a:pt x="14125" y="7803"/>
                </a:cubicBezTo>
                <a:close/>
                <a:moveTo>
                  <a:pt x="4749" y="7879"/>
                </a:moveTo>
                <a:cubicBezTo>
                  <a:pt x="4731" y="7879"/>
                  <a:pt x="4713" y="7891"/>
                  <a:pt x="4713" y="7914"/>
                </a:cubicBezTo>
                <a:lnTo>
                  <a:pt x="4713" y="7929"/>
                </a:lnTo>
                <a:cubicBezTo>
                  <a:pt x="4713" y="7952"/>
                  <a:pt x="4731" y="7964"/>
                  <a:pt x="4749" y="7964"/>
                </a:cubicBezTo>
                <a:cubicBezTo>
                  <a:pt x="4767" y="7964"/>
                  <a:pt x="4785" y="7952"/>
                  <a:pt x="4785" y="7929"/>
                </a:cubicBezTo>
                <a:lnTo>
                  <a:pt x="4785" y="7914"/>
                </a:lnTo>
                <a:cubicBezTo>
                  <a:pt x="4785" y="7891"/>
                  <a:pt x="4767" y="7879"/>
                  <a:pt x="4749" y="7879"/>
                </a:cubicBezTo>
                <a:close/>
                <a:moveTo>
                  <a:pt x="1399" y="7902"/>
                </a:moveTo>
                <a:cubicBezTo>
                  <a:pt x="1386" y="7902"/>
                  <a:pt x="1374" y="7919"/>
                  <a:pt x="1386" y="7931"/>
                </a:cubicBezTo>
                <a:lnTo>
                  <a:pt x="1417" y="7962"/>
                </a:lnTo>
                <a:cubicBezTo>
                  <a:pt x="1420" y="7965"/>
                  <a:pt x="1424" y="7967"/>
                  <a:pt x="1428" y="7967"/>
                </a:cubicBezTo>
                <a:cubicBezTo>
                  <a:pt x="1441" y="7967"/>
                  <a:pt x="1453" y="7949"/>
                  <a:pt x="1441" y="7937"/>
                </a:cubicBezTo>
                <a:lnTo>
                  <a:pt x="1411" y="7907"/>
                </a:lnTo>
                <a:cubicBezTo>
                  <a:pt x="1408" y="7904"/>
                  <a:pt x="1403" y="7902"/>
                  <a:pt x="1399" y="7902"/>
                </a:cubicBezTo>
                <a:close/>
                <a:moveTo>
                  <a:pt x="23990" y="7907"/>
                </a:moveTo>
                <a:cubicBezTo>
                  <a:pt x="23945" y="7907"/>
                  <a:pt x="23945" y="7977"/>
                  <a:pt x="23990" y="7977"/>
                </a:cubicBezTo>
                <a:lnTo>
                  <a:pt x="24111" y="7977"/>
                </a:lnTo>
                <a:cubicBezTo>
                  <a:pt x="24111" y="7977"/>
                  <a:pt x="24111" y="7977"/>
                  <a:pt x="24112" y="7977"/>
                </a:cubicBezTo>
                <a:cubicBezTo>
                  <a:pt x="24156" y="7977"/>
                  <a:pt x="24155" y="7907"/>
                  <a:pt x="24111" y="7907"/>
                </a:cubicBezTo>
                <a:close/>
                <a:moveTo>
                  <a:pt x="16927" y="7951"/>
                </a:moveTo>
                <a:cubicBezTo>
                  <a:pt x="16906" y="7951"/>
                  <a:pt x="16907" y="7986"/>
                  <a:pt x="16928" y="7987"/>
                </a:cubicBezTo>
                <a:cubicBezTo>
                  <a:pt x="16952" y="7987"/>
                  <a:pt x="16952" y="7951"/>
                  <a:pt x="16928" y="7951"/>
                </a:cubicBezTo>
                <a:cubicBezTo>
                  <a:pt x="16928" y="7951"/>
                  <a:pt x="16928" y="7951"/>
                  <a:pt x="16927" y="7951"/>
                </a:cubicBezTo>
                <a:close/>
                <a:moveTo>
                  <a:pt x="11946" y="7867"/>
                </a:moveTo>
                <a:cubicBezTo>
                  <a:pt x="11927" y="7867"/>
                  <a:pt x="11907" y="7876"/>
                  <a:pt x="11899" y="7894"/>
                </a:cubicBezTo>
                <a:cubicBezTo>
                  <a:pt x="11894" y="7904"/>
                  <a:pt x="11888" y="7914"/>
                  <a:pt x="11883" y="7924"/>
                </a:cubicBezTo>
                <a:cubicBezTo>
                  <a:pt x="11871" y="7950"/>
                  <a:pt x="11877" y="7982"/>
                  <a:pt x="11903" y="7997"/>
                </a:cubicBezTo>
                <a:cubicBezTo>
                  <a:pt x="11911" y="8002"/>
                  <a:pt x="11920" y="8005"/>
                  <a:pt x="11929" y="8005"/>
                </a:cubicBezTo>
                <a:cubicBezTo>
                  <a:pt x="11948" y="8005"/>
                  <a:pt x="11967" y="7995"/>
                  <a:pt x="11975" y="7977"/>
                </a:cubicBezTo>
                <a:cubicBezTo>
                  <a:pt x="11982" y="7967"/>
                  <a:pt x="11987" y="7958"/>
                  <a:pt x="11991" y="7947"/>
                </a:cubicBezTo>
                <a:cubicBezTo>
                  <a:pt x="12005" y="7921"/>
                  <a:pt x="11999" y="7889"/>
                  <a:pt x="11972" y="7874"/>
                </a:cubicBezTo>
                <a:cubicBezTo>
                  <a:pt x="11964" y="7869"/>
                  <a:pt x="11955" y="7867"/>
                  <a:pt x="11946" y="7867"/>
                </a:cubicBezTo>
                <a:close/>
                <a:moveTo>
                  <a:pt x="23178" y="7906"/>
                </a:moveTo>
                <a:cubicBezTo>
                  <a:pt x="23173" y="7906"/>
                  <a:pt x="23167" y="7907"/>
                  <a:pt x="23162" y="7910"/>
                </a:cubicBezTo>
                <a:cubicBezTo>
                  <a:pt x="23129" y="7927"/>
                  <a:pt x="23095" y="7935"/>
                  <a:pt x="23058" y="7935"/>
                </a:cubicBezTo>
                <a:cubicBezTo>
                  <a:pt x="23053" y="7935"/>
                  <a:pt x="23049" y="7935"/>
                  <a:pt x="23044" y="7935"/>
                </a:cubicBezTo>
                <a:cubicBezTo>
                  <a:pt x="23043" y="7934"/>
                  <a:pt x="23042" y="7934"/>
                  <a:pt x="23041" y="7934"/>
                </a:cubicBezTo>
                <a:cubicBezTo>
                  <a:pt x="22998" y="7934"/>
                  <a:pt x="22999" y="8004"/>
                  <a:pt x="23044" y="8005"/>
                </a:cubicBezTo>
                <a:cubicBezTo>
                  <a:pt x="23049" y="8005"/>
                  <a:pt x="23054" y="8005"/>
                  <a:pt x="23060" y="8005"/>
                </a:cubicBezTo>
                <a:cubicBezTo>
                  <a:pt x="23108" y="8005"/>
                  <a:pt x="23155" y="7992"/>
                  <a:pt x="23197" y="7971"/>
                </a:cubicBezTo>
                <a:cubicBezTo>
                  <a:pt x="23233" y="7954"/>
                  <a:pt x="23211" y="7906"/>
                  <a:pt x="23178" y="7906"/>
                </a:cubicBezTo>
                <a:close/>
                <a:moveTo>
                  <a:pt x="10661" y="7919"/>
                </a:moveTo>
                <a:cubicBezTo>
                  <a:pt x="10653" y="7919"/>
                  <a:pt x="10645" y="7922"/>
                  <a:pt x="10638" y="7929"/>
                </a:cubicBezTo>
                <a:lnTo>
                  <a:pt x="10622" y="7945"/>
                </a:lnTo>
                <a:cubicBezTo>
                  <a:pt x="10597" y="7970"/>
                  <a:pt x="10621" y="8005"/>
                  <a:pt x="10648" y="8005"/>
                </a:cubicBezTo>
                <a:cubicBezTo>
                  <a:pt x="10656" y="8005"/>
                  <a:pt x="10665" y="8002"/>
                  <a:pt x="10672" y="7994"/>
                </a:cubicBezTo>
                <a:lnTo>
                  <a:pt x="10688" y="7979"/>
                </a:lnTo>
                <a:cubicBezTo>
                  <a:pt x="10712" y="7954"/>
                  <a:pt x="10688" y="7919"/>
                  <a:pt x="10661" y="7919"/>
                </a:cubicBezTo>
                <a:close/>
                <a:moveTo>
                  <a:pt x="8798" y="7965"/>
                </a:moveTo>
                <a:cubicBezTo>
                  <a:pt x="8794" y="7965"/>
                  <a:pt x="8790" y="7967"/>
                  <a:pt x="8786" y="7970"/>
                </a:cubicBezTo>
                <a:lnTo>
                  <a:pt x="8771" y="7986"/>
                </a:lnTo>
                <a:cubicBezTo>
                  <a:pt x="8757" y="7998"/>
                  <a:pt x="8769" y="8016"/>
                  <a:pt x="8783" y="8016"/>
                </a:cubicBezTo>
                <a:cubicBezTo>
                  <a:pt x="8787" y="8016"/>
                  <a:pt x="8791" y="8014"/>
                  <a:pt x="8795" y="8010"/>
                </a:cubicBezTo>
                <a:lnTo>
                  <a:pt x="8811" y="7994"/>
                </a:lnTo>
                <a:cubicBezTo>
                  <a:pt x="8824" y="7982"/>
                  <a:pt x="8812" y="7965"/>
                  <a:pt x="8798" y="7965"/>
                </a:cubicBezTo>
                <a:close/>
                <a:moveTo>
                  <a:pt x="1682" y="7945"/>
                </a:moveTo>
                <a:cubicBezTo>
                  <a:pt x="1674" y="7945"/>
                  <a:pt x="1666" y="7948"/>
                  <a:pt x="1659" y="7955"/>
                </a:cubicBezTo>
                <a:lnTo>
                  <a:pt x="1643" y="7971"/>
                </a:lnTo>
                <a:cubicBezTo>
                  <a:pt x="1618" y="7996"/>
                  <a:pt x="1642" y="8031"/>
                  <a:pt x="1668" y="8031"/>
                </a:cubicBezTo>
                <a:cubicBezTo>
                  <a:pt x="1676" y="8031"/>
                  <a:pt x="1685" y="8028"/>
                  <a:pt x="1692" y="8020"/>
                </a:cubicBezTo>
                <a:lnTo>
                  <a:pt x="1708" y="8005"/>
                </a:lnTo>
                <a:cubicBezTo>
                  <a:pt x="1734" y="7980"/>
                  <a:pt x="1710" y="7945"/>
                  <a:pt x="1682" y="7945"/>
                </a:cubicBezTo>
                <a:close/>
                <a:moveTo>
                  <a:pt x="18250" y="8014"/>
                </a:moveTo>
                <a:cubicBezTo>
                  <a:pt x="18246" y="8014"/>
                  <a:pt x="18242" y="8016"/>
                  <a:pt x="18238" y="8019"/>
                </a:cubicBezTo>
                <a:lnTo>
                  <a:pt x="18222" y="8035"/>
                </a:lnTo>
                <a:cubicBezTo>
                  <a:pt x="18209" y="8047"/>
                  <a:pt x="18222" y="8065"/>
                  <a:pt x="18236" y="8065"/>
                </a:cubicBezTo>
                <a:cubicBezTo>
                  <a:pt x="18240" y="8065"/>
                  <a:pt x="18244" y="8064"/>
                  <a:pt x="18247" y="8060"/>
                </a:cubicBezTo>
                <a:lnTo>
                  <a:pt x="18263" y="8045"/>
                </a:lnTo>
                <a:cubicBezTo>
                  <a:pt x="18276" y="8032"/>
                  <a:pt x="18264" y="8014"/>
                  <a:pt x="18250" y="8014"/>
                </a:cubicBezTo>
                <a:close/>
                <a:moveTo>
                  <a:pt x="11621" y="8015"/>
                </a:moveTo>
                <a:cubicBezTo>
                  <a:pt x="11575" y="8015"/>
                  <a:pt x="11575" y="8086"/>
                  <a:pt x="11621" y="8086"/>
                </a:cubicBezTo>
                <a:lnTo>
                  <a:pt x="11637" y="8086"/>
                </a:lnTo>
                <a:cubicBezTo>
                  <a:pt x="11683" y="8086"/>
                  <a:pt x="11683" y="8015"/>
                  <a:pt x="11637" y="8015"/>
                </a:cubicBezTo>
                <a:close/>
                <a:moveTo>
                  <a:pt x="12237" y="7971"/>
                </a:moveTo>
                <a:cubicBezTo>
                  <a:pt x="12214" y="7971"/>
                  <a:pt x="12192" y="7988"/>
                  <a:pt x="12185" y="8010"/>
                </a:cubicBezTo>
                <a:cubicBezTo>
                  <a:pt x="12178" y="8039"/>
                  <a:pt x="12194" y="8068"/>
                  <a:pt x="12223" y="8076"/>
                </a:cubicBezTo>
                <a:cubicBezTo>
                  <a:pt x="12237" y="8081"/>
                  <a:pt x="12252" y="8086"/>
                  <a:pt x="12267" y="8091"/>
                </a:cubicBezTo>
                <a:cubicBezTo>
                  <a:pt x="12271" y="8092"/>
                  <a:pt x="12276" y="8093"/>
                  <a:pt x="12280" y="8093"/>
                </a:cubicBezTo>
                <a:cubicBezTo>
                  <a:pt x="12303" y="8093"/>
                  <a:pt x="12326" y="8076"/>
                  <a:pt x="12333" y="8054"/>
                </a:cubicBezTo>
                <a:cubicBezTo>
                  <a:pt x="12340" y="8025"/>
                  <a:pt x="12323" y="7996"/>
                  <a:pt x="12296" y="7988"/>
                </a:cubicBezTo>
                <a:cubicBezTo>
                  <a:pt x="12280" y="7983"/>
                  <a:pt x="12266" y="7977"/>
                  <a:pt x="12251" y="7973"/>
                </a:cubicBezTo>
                <a:cubicBezTo>
                  <a:pt x="12246" y="7972"/>
                  <a:pt x="12242" y="7971"/>
                  <a:pt x="12237" y="7971"/>
                </a:cubicBezTo>
                <a:close/>
                <a:moveTo>
                  <a:pt x="9203" y="8056"/>
                </a:moveTo>
                <a:cubicBezTo>
                  <a:pt x="9189" y="8056"/>
                  <a:pt x="9178" y="8074"/>
                  <a:pt x="9190" y="8086"/>
                </a:cubicBezTo>
                <a:cubicBezTo>
                  <a:pt x="9196" y="8092"/>
                  <a:pt x="9201" y="8097"/>
                  <a:pt x="9206" y="8102"/>
                </a:cubicBezTo>
                <a:cubicBezTo>
                  <a:pt x="9209" y="8106"/>
                  <a:pt x="9213" y="8107"/>
                  <a:pt x="9217" y="8107"/>
                </a:cubicBezTo>
                <a:cubicBezTo>
                  <a:pt x="9230" y="8107"/>
                  <a:pt x="9242" y="8089"/>
                  <a:pt x="9230" y="8077"/>
                </a:cubicBezTo>
                <a:lnTo>
                  <a:pt x="9214" y="8061"/>
                </a:lnTo>
                <a:cubicBezTo>
                  <a:pt x="9210" y="8058"/>
                  <a:pt x="9206" y="8056"/>
                  <a:pt x="9203" y="8056"/>
                </a:cubicBezTo>
                <a:close/>
                <a:moveTo>
                  <a:pt x="22473" y="8038"/>
                </a:moveTo>
                <a:cubicBezTo>
                  <a:pt x="22427" y="8038"/>
                  <a:pt x="22427" y="8108"/>
                  <a:pt x="22473" y="8108"/>
                </a:cubicBezTo>
                <a:cubicBezTo>
                  <a:pt x="22518" y="8108"/>
                  <a:pt x="22518" y="8038"/>
                  <a:pt x="22473" y="8038"/>
                </a:cubicBezTo>
                <a:close/>
                <a:moveTo>
                  <a:pt x="22025" y="7973"/>
                </a:moveTo>
                <a:cubicBezTo>
                  <a:pt x="21984" y="7973"/>
                  <a:pt x="21947" y="8026"/>
                  <a:pt x="21984" y="8064"/>
                </a:cubicBezTo>
                <a:lnTo>
                  <a:pt x="22014" y="8094"/>
                </a:lnTo>
                <a:cubicBezTo>
                  <a:pt x="22026" y="8105"/>
                  <a:pt x="22038" y="8110"/>
                  <a:pt x="22050" y="8110"/>
                </a:cubicBezTo>
                <a:cubicBezTo>
                  <a:pt x="22091" y="8110"/>
                  <a:pt x="22128" y="8056"/>
                  <a:pt x="22091" y="8019"/>
                </a:cubicBezTo>
                <a:cubicBezTo>
                  <a:pt x="22080" y="8009"/>
                  <a:pt x="22070" y="7999"/>
                  <a:pt x="22061" y="7989"/>
                </a:cubicBezTo>
                <a:cubicBezTo>
                  <a:pt x="22050" y="7978"/>
                  <a:pt x="22037" y="7973"/>
                  <a:pt x="22025" y="7973"/>
                </a:cubicBezTo>
                <a:close/>
                <a:moveTo>
                  <a:pt x="3245" y="7989"/>
                </a:moveTo>
                <a:cubicBezTo>
                  <a:pt x="3240" y="7989"/>
                  <a:pt x="3235" y="7990"/>
                  <a:pt x="3230" y="7992"/>
                </a:cubicBezTo>
                <a:cubicBezTo>
                  <a:pt x="3214" y="7997"/>
                  <a:pt x="3200" y="8003"/>
                  <a:pt x="3185" y="8008"/>
                </a:cubicBezTo>
                <a:cubicBezTo>
                  <a:pt x="3158" y="8017"/>
                  <a:pt x="3141" y="8045"/>
                  <a:pt x="3148" y="8073"/>
                </a:cubicBezTo>
                <a:cubicBezTo>
                  <a:pt x="3154" y="8094"/>
                  <a:pt x="3177" y="8112"/>
                  <a:pt x="3200" y="8112"/>
                </a:cubicBezTo>
                <a:cubicBezTo>
                  <a:pt x="3205" y="8112"/>
                  <a:pt x="3210" y="8111"/>
                  <a:pt x="3214" y="8109"/>
                </a:cubicBezTo>
                <a:cubicBezTo>
                  <a:pt x="3230" y="8104"/>
                  <a:pt x="3245" y="8099"/>
                  <a:pt x="3258" y="8094"/>
                </a:cubicBezTo>
                <a:cubicBezTo>
                  <a:pt x="3287" y="8085"/>
                  <a:pt x="3303" y="8057"/>
                  <a:pt x="3295" y="8029"/>
                </a:cubicBezTo>
                <a:cubicBezTo>
                  <a:pt x="3289" y="8007"/>
                  <a:pt x="3267" y="7989"/>
                  <a:pt x="3245" y="7989"/>
                </a:cubicBezTo>
                <a:close/>
                <a:moveTo>
                  <a:pt x="7272" y="7915"/>
                </a:moveTo>
                <a:cubicBezTo>
                  <a:pt x="7264" y="7915"/>
                  <a:pt x="7256" y="7918"/>
                  <a:pt x="7249" y="7926"/>
                </a:cubicBezTo>
                <a:cubicBezTo>
                  <a:pt x="7208" y="7970"/>
                  <a:pt x="7166" y="8014"/>
                  <a:pt x="7126" y="8059"/>
                </a:cubicBezTo>
                <a:cubicBezTo>
                  <a:pt x="7102" y="8084"/>
                  <a:pt x="7125" y="8120"/>
                  <a:pt x="7151" y="8120"/>
                </a:cubicBezTo>
                <a:cubicBezTo>
                  <a:pt x="7160" y="8120"/>
                  <a:pt x="7168" y="8117"/>
                  <a:pt x="7175" y="8108"/>
                </a:cubicBezTo>
                <a:cubicBezTo>
                  <a:pt x="7216" y="8065"/>
                  <a:pt x="7258" y="8020"/>
                  <a:pt x="7299" y="7976"/>
                </a:cubicBezTo>
                <a:cubicBezTo>
                  <a:pt x="7323" y="7951"/>
                  <a:pt x="7299" y="7915"/>
                  <a:pt x="7272" y="7915"/>
                </a:cubicBezTo>
                <a:close/>
                <a:moveTo>
                  <a:pt x="6506" y="8062"/>
                </a:moveTo>
                <a:cubicBezTo>
                  <a:pt x="6462" y="8062"/>
                  <a:pt x="6461" y="8134"/>
                  <a:pt x="6506" y="8134"/>
                </a:cubicBezTo>
                <a:cubicBezTo>
                  <a:pt x="6506" y="8134"/>
                  <a:pt x="6507" y="8134"/>
                  <a:pt x="6507" y="8134"/>
                </a:cubicBezTo>
                <a:cubicBezTo>
                  <a:pt x="6552" y="8134"/>
                  <a:pt x="6552" y="8062"/>
                  <a:pt x="6506" y="8062"/>
                </a:cubicBezTo>
                <a:close/>
                <a:moveTo>
                  <a:pt x="9000" y="8022"/>
                </a:moveTo>
                <a:cubicBezTo>
                  <a:pt x="8973" y="8022"/>
                  <a:pt x="8946" y="8040"/>
                  <a:pt x="8946" y="8075"/>
                </a:cubicBezTo>
                <a:lnTo>
                  <a:pt x="8946" y="8091"/>
                </a:lnTo>
                <a:cubicBezTo>
                  <a:pt x="8946" y="8125"/>
                  <a:pt x="8973" y="8142"/>
                  <a:pt x="9000" y="8142"/>
                </a:cubicBezTo>
                <a:cubicBezTo>
                  <a:pt x="9027" y="8142"/>
                  <a:pt x="9054" y="8125"/>
                  <a:pt x="9054" y="8091"/>
                </a:cubicBezTo>
                <a:lnTo>
                  <a:pt x="9054" y="8075"/>
                </a:lnTo>
                <a:cubicBezTo>
                  <a:pt x="9054" y="8040"/>
                  <a:pt x="9027" y="8022"/>
                  <a:pt x="9000" y="8022"/>
                </a:cubicBezTo>
                <a:close/>
                <a:moveTo>
                  <a:pt x="24694" y="8058"/>
                </a:moveTo>
                <a:cubicBezTo>
                  <a:pt x="24688" y="8058"/>
                  <a:pt x="24682" y="8059"/>
                  <a:pt x="24676" y="8062"/>
                </a:cubicBezTo>
                <a:cubicBezTo>
                  <a:pt x="24666" y="8068"/>
                  <a:pt x="24658" y="8073"/>
                  <a:pt x="24647" y="8078"/>
                </a:cubicBezTo>
                <a:cubicBezTo>
                  <a:pt x="24612" y="8096"/>
                  <a:pt x="24633" y="8144"/>
                  <a:pt x="24665" y="8144"/>
                </a:cubicBezTo>
                <a:cubicBezTo>
                  <a:pt x="24670" y="8144"/>
                  <a:pt x="24676" y="8143"/>
                  <a:pt x="24682" y="8140"/>
                </a:cubicBezTo>
                <a:cubicBezTo>
                  <a:pt x="24692" y="8135"/>
                  <a:pt x="24702" y="8129"/>
                  <a:pt x="24712" y="8124"/>
                </a:cubicBezTo>
                <a:cubicBezTo>
                  <a:pt x="24748" y="8106"/>
                  <a:pt x="24727" y="8058"/>
                  <a:pt x="24694" y="8058"/>
                </a:cubicBezTo>
                <a:close/>
                <a:moveTo>
                  <a:pt x="2766" y="8037"/>
                </a:moveTo>
                <a:cubicBezTo>
                  <a:pt x="2739" y="8037"/>
                  <a:pt x="2712" y="8054"/>
                  <a:pt x="2712" y="8089"/>
                </a:cubicBezTo>
                <a:lnTo>
                  <a:pt x="2712" y="8104"/>
                </a:lnTo>
                <a:cubicBezTo>
                  <a:pt x="2712" y="8139"/>
                  <a:pt x="2739" y="8157"/>
                  <a:pt x="2766" y="8157"/>
                </a:cubicBezTo>
                <a:cubicBezTo>
                  <a:pt x="2793" y="8157"/>
                  <a:pt x="2820" y="8139"/>
                  <a:pt x="2820" y="8104"/>
                </a:cubicBezTo>
                <a:lnTo>
                  <a:pt x="2820" y="8089"/>
                </a:lnTo>
                <a:cubicBezTo>
                  <a:pt x="2819" y="8054"/>
                  <a:pt x="2792" y="8037"/>
                  <a:pt x="2766" y="8037"/>
                </a:cubicBezTo>
                <a:close/>
                <a:moveTo>
                  <a:pt x="8249" y="8082"/>
                </a:moveTo>
                <a:cubicBezTo>
                  <a:pt x="8221" y="8082"/>
                  <a:pt x="8198" y="8118"/>
                  <a:pt x="8223" y="8143"/>
                </a:cubicBezTo>
                <a:lnTo>
                  <a:pt x="8239" y="8159"/>
                </a:lnTo>
                <a:cubicBezTo>
                  <a:pt x="8246" y="8166"/>
                  <a:pt x="8254" y="8169"/>
                  <a:pt x="8262" y="8169"/>
                </a:cubicBezTo>
                <a:cubicBezTo>
                  <a:pt x="8290" y="8169"/>
                  <a:pt x="8314" y="8133"/>
                  <a:pt x="8289" y="8108"/>
                </a:cubicBezTo>
                <a:lnTo>
                  <a:pt x="8273" y="8093"/>
                </a:lnTo>
                <a:cubicBezTo>
                  <a:pt x="8266" y="8085"/>
                  <a:pt x="8257" y="8082"/>
                  <a:pt x="8249" y="8082"/>
                </a:cubicBezTo>
                <a:close/>
                <a:moveTo>
                  <a:pt x="13927" y="8072"/>
                </a:moveTo>
                <a:cubicBezTo>
                  <a:pt x="13903" y="8072"/>
                  <a:pt x="13879" y="8098"/>
                  <a:pt x="13893" y="8125"/>
                </a:cubicBezTo>
                <a:cubicBezTo>
                  <a:pt x="13899" y="8136"/>
                  <a:pt x="13904" y="8145"/>
                  <a:pt x="13909" y="8156"/>
                </a:cubicBezTo>
                <a:cubicBezTo>
                  <a:pt x="13916" y="8168"/>
                  <a:pt x="13926" y="8174"/>
                  <a:pt x="13937" y="8174"/>
                </a:cubicBezTo>
                <a:cubicBezTo>
                  <a:pt x="13960" y="8174"/>
                  <a:pt x="13984" y="8148"/>
                  <a:pt x="13970" y="8120"/>
                </a:cubicBezTo>
                <a:cubicBezTo>
                  <a:pt x="13964" y="8109"/>
                  <a:pt x="13959" y="8101"/>
                  <a:pt x="13954" y="8091"/>
                </a:cubicBezTo>
                <a:cubicBezTo>
                  <a:pt x="13948" y="8078"/>
                  <a:pt x="13937" y="8072"/>
                  <a:pt x="13927" y="8072"/>
                </a:cubicBezTo>
                <a:close/>
                <a:moveTo>
                  <a:pt x="13679" y="8062"/>
                </a:moveTo>
                <a:cubicBezTo>
                  <a:pt x="13667" y="8062"/>
                  <a:pt x="13655" y="8066"/>
                  <a:pt x="13644" y="8077"/>
                </a:cubicBezTo>
                <a:lnTo>
                  <a:pt x="13628" y="8093"/>
                </a:lnTo>
                <a:cubicBezTo>
                  <a:pt x="13590" y="8132"/>
                  <a:pt x="13626" y="8185"/>
                  <a:pt x="13667" y="8185"/>
                </a:cubicBezTo>
                <a:cubicBezTo>
                  <a:pt x="13679" y="8185"/>
                  <a:pt x="13692" y="8180"/>
                  <a:pt x="13703" y="8169"/>
                </a:cubicBezTo>
                <a:lnTo>
                  <a:pt x="13719" y="8153"/>
                </a:lnTo>
                <a:cubicBezTo>
                  <a:pt x="13756" y="8115"/>
                  <a:pt x="13720" y="8062"/>
                  <a:pt x="13679" y="8062"/>
                </a:cubicBezTo>
                <a:close/>
                <a:moveTo>
                  <a:pt x="13506" y="8119"/>
                </a:moveTo>
                <a:cubicBezTo>
                  <a:pt x="13493" y="8119"/>
                  <a:pt x="13480" y="8137"/>
                  <a:pt x="13492" y="8149"/>
                </a:cubicBezTo>
                <a:lnTo>
                  <a:pt x="13537" y="8193"/>
                </a:lnTo>
                <a:cubicBezTo>
                  <a:pt x="13541" y="8197"/>
                  <a:pt x="13545" y="8199"/>
                  <a:pt x="13550" y="8199"/>
                </a:cubicBezTo>
                <a:cubicBezTo>
                  <a:pt x="13563" y="8199"/>
                  <a:pt x="13575" y="8181"/>
                  <a:pt x="13561" y="8169"/>
                </a:cubicBezTo>
                <a:lnTo>
                  <a:pt x="13517" y="8124"/>
                </a:lnTo>
                <a:cubicBezTo>
                  <a:pt x="13514" y="8121"/>
                  <a:pt x="13510" y="8119"/>
                  <a:pt x="13506" y="8119"/>
                </a:cubicBezTo>
                <a:close/>
                <a:moveTo>
                  <a:pt x="405" y="8121"/>
                </a:moveTo>
                <a:cubicBezTo>
                  <a:pt x="397" y="8121"/>
                  <a:pt x="389" y="8125"/>
                  <a:pt x="382" y="8133"/>
                </a:cubicBezTo>
                <a:lnTo>
                  <a:pt x="366" y="8148"/>
                </a:lnTo>
                <a:cubicBezTo>
                  <a:pt x="341" y="8173"/>
                  <a:pt x="366" y="8208"/>
                  <a:pt x="393" y="8208"/>
                </a:cubicBezTo>
                <a:cubicBezTo>
                  <a:pt x="401" y="8208"/>
                  <a:pt x="409" y="8205"/>
                  <a:pt x="416" y="8197"/>
                </a:cubicBezTo>
                <a:lnTo>
                  <a:pt x="432" y="8182"/>
                </a:lnTo>
                <a:cubicBezTo>
                  <a:pt x="457" y="8157"/>
                  <a:pt x="432" y="8121"/>
                  <a:pt x="405" y="8121"/>
                </a:cubicBezTo>
                <a:close/>
                <a:moveTo>
                  <a:pt x="12944" y="8124"/>
                </a:moveTo>
                <a:cubicBezTo>
                  <a:pt x="12936" y="8124"/>
                  <a:pt x="12928" y="8127"/>
                  <a:pt x="12920" y="8135"/>
                </a:cubicBezTo>
                <a:lnTo>
                  <a:pt x="12905" y="8150"/>
                </a:lnTo>
                <a:cubicBezTo>
                  <a:pt x="12879" y="8175"/>
                  <a:pt x="12903" y="8211"/>
                  <a:pt x="12931" y="8211"/>
                </a:cubicBezTo>
                <a:cubicBezTo>
                  <a:pt x="12938" y="8211"/>
                  <a:pt x="12947" y="8208"/>
                  <a:pt x="12954" y="8201"/>
                </a:cubicBezTo>
                <a:lnTo>
                  <a:pt x="12970" y="8185"/>
                </a:lnTo>
                <a:cubicBezTo>
                  <a:pt x="12995" y="8159"/>
                  <a:pt x="12971" y="8124"/>
                  <a:pt x="12944" y="8124"/>
                </a:cubicBezTo>
                <a:close/>
                <a:moveTo>
                  <a:pt x="9836" y="8082"/>
                </a:moveTo>
                <a:cubicBezTo>
                  <a:pt x="9831" y="8082"/>
                  <a:pt x="9825" y="8083"/>
                  <a:pt x="9820" y="8085"/>
                </a:cubicBezTo>
                <a:cubicBezTo>
                  <a:pt x="9795" y="8096"/>
                  <a:pt x="9770" y="8104"/>
                  <a:pt x="9746" y="8115"/>
                </a:cubicBezTo>
                <a:cubicBezTo>
                  <a:pt x="9720" y="8125"/>
                  <a:pt x="9700" y="8150"/>
                  <a:pt x="9709" y="8181"/>
                </a:cubicBezTo>
                <a:cubicBezTo>
                  <a:pt x="9715" y="8201"/>
                  <a:pt x="9736" y="8220"/>
                  <a:pt x="9759" y="8220"/>
                </a:cubicBezTo>
                <a:cubicBezTo>
                  <a:pt x="9764" y="8220"/>
                  <a:pt x="9769" y="8219"/>
                  <a:pt x="9774" y="8217"/>
                </a:cubicBezTo>
                <a:cubicBezTo>
                  <a:pt x="9799" y="8207"/>
                  <a:pt x="9825" y="8197"/>
                  <a:pt x="9849" y="8187"/>
                </a:cubicBezTo>
                <a:cubicBezTo>
                  <a:pt x="9875" y="8177"/>
                  <a:pt x="9895" y="8151"/>
                  <a:pt x="9886" y="8122"/>
                </a:cubicBezTo>
                <a:cubicBezTo>
                  <a:pt x="9880" y="8102"/>
                  <a:pt x="9858" y="8082"/>
                  <a:pt x="9836" y="8082"/>
                </a:cubicBezTo>
                <a:close/>
                <a:moveTo>
                  <a:pt x="21195" y="8122"/>
                </a:moveTo>
                <a:cubicBezTo>
                  <a:pt x="21125" y="8122"/>
                  <a:pt x="21125" y="8229"/>
                  <a:pt x="21195" y="8229"/>
                </a:cubicBezTo>
                <a:cubicBezTo>
                  <a:pt x="21264" y="8229"/>
                  <a:pt x="21264" y="8122"/>
                  <a:pt x="21195" y="8122"/>
                </a:cubicBezTo>
                <a:close/>
                <a:moveTo>
                  <a:pt x="6026" y="8134"/>
                </a:moveTo>
                <a:cubicBezTo>
                  <a:pt x="5956" y="8135"/>
                  <a:pt x="5956" y="8240"/>
                  <a:pt x="6026" y="8240"/>
                </a:cubicBezTo>
                <a:cubicBezTo>
                  <a:pt x="6095" y="8240"/>
                  <a:pt x="6095" y="8134"/>
                  <a:pt x="6026" y="8134"/>
                </a:cubicBezTo>
                <a:close/>
                <a:moveTo>
                  <a:pt x="8030" y="8170"/>
                </a:moveTo>
                <a:cubicBezTo>
                  <a:pt x="7985" y="8170"/>
                  <a:pt x="7985" y="8240"/>
                  <a:pt x="8030" y="8240"/>
                </a:cubicBezTo>
                <a:lnTo>
                  <a:pt x="8046" y="8240"/>
                </a:lnTo>
                <a:cubicBezTo>
                  <a:pt x="8046" y="8240"/>
                  <a:pt x="8047" y="8240"/>
                  <a:pt x="8048" y="8240"/>
                </a:cubicBezTo>
                <a:cubicBezTo>
                  <a:pt x="8091" y="8240"/>
                  <a:pt x="8091" y="8170"/>
                  <a:pt x="8046" y="8170"/>
                </a:cubicBezTo>
                <a:close/>
                <a:moveTo>
                  <a:pt x="3891" y="8175"/>
                </a:moveTo>
                <a:cubicBezTo>
                  <a:pt x="3845" y="8175"/>
                  <a:pt x="3845" y="8246"/>
                  <a:pt x="3891" y="8246"/>
                </a:cubicBezTo>
                <a:lnTo>
                  <a:pt x="3921" y="8246"/>
                </a:lnTo>
                <a:cubicBezTo>
                  <a:pt x="3922" y="8246"/>
                  <a:pt x="3923" y="8246"/>
                  <a:pt x="3923" y="8246"/>
                </a:cubicBezTo>
                <a:cubicBezTo>
                  <a:pt x="3968" y="8246"/>
                  <a:pt x="3967" y="8176"/>
                  <a:pt x="3921" y="8175"/>
                </a:cubicBezTo>
                <a:close/>
                <a:moveTo>
                  <a:pt x="19259" y="8116"/>
                </a:moveTo>
                <a:cubicBezTo>
                  <a:pt x="19218" y="8116"/>
                  <a:pt x="19181" y="8170"/>
                  <a:pt x="19218" y="8207"/>
                </a:cubicBezTo>
                <a:lnTo>
                  <a:pt x="19263" y="8251"/>
                </a:lnTo>
                <a:cubicBezTo>
                  <a:pt x="19275" y="8263"/>
                  <a:pt x="19288" y="8268"/>
                  <a:pt x="19300" y="8268"/>
                </a:cubicBezTo>
                <a:cubicBezTo>
                  <a:pt x="19341" y="8268"/>
                  <a:pt x="19377" y="8215"/>
                  <a:pt x="19339" y="8177"/>
                </a:cubicBezTo>
                <a:lnTo>
                  <a:pt x="19295" y="8133"/>
                </a:lnTo>
                <a:cubicBezTo>
                  <a:pt x="19284" y="8121"/>
                  <a:pt x="19271" y="8116"/>
                  <a:pt x="19259" y="8116"/>
                </a:cubicBezTo>
                <a:close/>
                <a:moveTo>
                  <a:pt x="795" y="8167"/>
                </a:moveTo>
                <a:cubicBezTo>
                  <a:pt x="784" y="8167"/>
                  <a:pt x="774" y="8173"/>
                  <a:pt x="767" y="8186"/>
                </a:cubicBezTo>
                <a:cubicBezTo>
                  <a:pt x="762" y="8196"/>
                  <a:pt x="757" y="8206"/>
                  <a:pt x="751" y="8216"/>
                </a:cubicBezTo>
                <a:cubicBezTo>
                  <a:pt x="737" y="8244"/>
                  <a:pt x="761" y="8269"/>
                  <a:pt x="784" y="8269"/>
                </a:cubicBezTo>
                <a:cubicBezTo>
                  <a:pt x="795" y="8269"/>
                  <a:pt x="806" y="8264"/>
                  <a:pt x="812" y="8251"/>
                </a:cubicBezTo>
                <a:cubicBezTo>
                  <a:pt x="817" y="8240"/>
                  <a:pt x="823" y="8232"/>
                  <a:pt x="828" y="8222"/>
                </a:cubicBezTo>
                <a:cubicBezTo>
                  <a:pt x="842" y="8193"/>
                  <a:pt x="818" y="8167"/>
                  <a:pt x="795" y="8167"/>
                </a:cubicBezTo>
                <a:close/>
                <a:moveTo>
                  <a:pt x="7520" y="8199"/>
                </a:moveTo>
                <a:cubicBezTo>
                  <a:pt x="7475" y="8199"/>
                  <a:pt x="7474" y="8270"/>
                  <a:pt x="7520" y="8270"/>
                </a:cubicBezTo>
                <a:cubicBezTo>
                  <a:pt x="7566" y="8270"/>
                  <a:pt x="7566" y="8199"/>
                  <a:pt x="7520" y="8199"/>
                </a:cubicBezTo>
                <a:close/>
                <a:moveTo>
                  <a:pt x="11900" y="8140"/>
                </a:moveTo>
                <a:cubicBezTo>
                  <a:pt x="11873" y="8140"/>
                  <a:pt x="11846" y="8158"/>
                  <a:pt x="11846" y="8192"/>
                </a:cubicBezTo>
                <a:lnTo>
                  <a:pt x="11846" y="8223"/>
                </a:lnTo>
                <a:cubicBezTo>
                  <a:pt x="11846" y="8257"/>
                  <a:pt x="11873" y="8274"/>
                  <a:pt x="11900" y="8274"/>
                </a:cubicBezTo>
                <a:cubicBezTo>
                  <a:pt x="11927" y="8274"/>
                  <a:pt x="11953" y="8257"/>
                  <a:pt x="11953" y="8223"/>
                </a:cubicBezTo>
                <a:lnTo>
                  <a:pt x="11953" y="8192"/>
                </a:lnTo>
                <a:cubicBezTo>
                  <a:pt x="11953" y="8158"/>
                  <a:pt x="11927" y="8140"/>
                  <a:pt x="11900" y="8140"/>
                </a:cubicBezTo>
                <a:close/>
                <a:moveTo>
                  <a:pt x="16313" y="8203"/>
                </a:moveTo>
                <a:cubicBezTo>
                  <a:pt x="16295" y="8203"/>
                  <a:pt x="16278" y="8214"/>
                  <a:pt x="16278" y="8237"/>
                </a:cubicBezTo>
                <a:lnTo>
                  <a:pt x="16278" y="8253"/>
                </a:lnTo>
                <a:cubicBezTo>
                  <a:pt x="16277" y="8276"/>
                  <a:pt x="16295" y="8287"/>
                  <a:pt x="16313" y="8287"/>
                </a:cubicBezTo>
                <a:cubicBezTo>
                  <a:pt x="16330" y="8287"/>
                  <a:pt x="16348" y="8276"/>
                  <a:pt x="16348" y="8253"/>
                </a:cubicBezTo>
                <a:lnTo>
                  <a:pt x="16348" y="8237"/>
                </a:lnTo>
                <a:cubicBezTo>
                  <a:pt x="16348" y="8214"/>
                  <a:pt x="16330" y="8203"/>
                  <a:pt x="16313" y="8203"/>
                </a:cubicBezTo>
                <a:close/>
                <a:moveTo>
                  <a:pt x="9460" y="8252"/>
                </a:moveTo>
                <a:cubicBezTo>
                  <a:pt x="9443" y="8252"/>
                  <a:pt x="9432" y="8275"/>
                  <a:pt x="9450" y="8284"/>
                </a:cubicBezTo>
                <a:cubicBezTo>
                  <a:pt x="9460" y="8290"/>
                  <a:pt x="9469" y="8295"/>
                  <a:pt x="9480" y="8300"/>
                </a:cubicBezTo>
                <a:cubicBezTo>
                  <a:pt x="9483" y="8302"/>
                  <a:pt x="9486" y="8302"/>
                  <a:pt x="9489" y="8302"/>
                </a:cubicBezTo>
                <a:cubicBezTo>
                  <a:pt x="9505" y="8302"/>
                  <a:pt x="9515" y="8279"/>
                  <a:pt x="9499" y="8270"/>
                </a:cubicBezTo>
                <a:cubicBezTo>
                  <a:pt x="9488" y="8265"/>
                  <a:pt x="9479" y="8259"/>
                  <a:pt x="9468" y="8254"/>
                </a:cubicBezTo>
                <a:cubicBezTo>
                  <a:pt x="9465" y="8253"/>
                  <a:pt x="9462" y="8252"/>
                  <a:pt x="9460" y="8252"/>
                </a:cubicBezTo>
                <a:close/>
                <a:moveTo>
                  <a:pt x="3531" y="8235"/>
                </a:moveTo>
                <a:cubicBezTo>
                  <a:pt x="3486" y="8235"/>
                  <a:pt x="3486" y="8306"/>
                  <a:pt x="3531" y="8306"/>
                </a:cubicBezTo>
                <a:cubicBezTo>
                  <a:pt x="3577" y="8306"/>
                  <a:pt x="3577" y="8235"/>
                  <a:pt x="3531" y="8235"/>
                </a:cubicBezTo>
                <a:close/>
                <a:moveTo>
                  <a:pt x="7648" y="8233"/>
                </a:moveTo>
                <a:cubicBezTo>
                  <a:pt x="7643" y="8233"/>
                  <a:pt x="7637" y="8234"/>
                  <a:pt x="7631" y="8237"/>
                </a:cubicBezTo>
                <a:cubicBezTo>
                  <a:pt x="7620" y="8243"/>
                  <a:pt x="7611" y="8248"/>
                  <a:pt x="7601" y="8253"/>
                </a:cubicBezTo>
                <a:cubicBezTo>
                  <a:pt x="7565" y="8271"/>
                  <a:pt x="7587" y="8318"/>
                  <a:pt x="7620" y="8318"/>
                </a:cubicBezTo>
                <a:cubicBezTo>
                  <a:pt x="7625" y="8318"/>
                  <a:pt x="7631" y="8317"/>
                  <a:pt x="7636" y="8314"/>
                </a:cubicBezTo>
                <a:cubicBezTo>
                  <a:pt x="7647" y="8309"/>
                  <a:pt x="7656" y="8303"/>
                  <a:pt x="7667" y="8298"/>
                </a:cubicBezTo>
                <a:cubicBezTo>
                  <a:pt x="7701" y="8280"/>
                  <a:pt x="7680" y="8233"/>
                  <a:pt x="7648" y="8233"/>
                </a:cubicBezTo>
                <a:close/>
                <a:moveTo>
                  <a:pt x="20412" y="8195"/>
                </a:moveTo>
                <a:cubicBezTo>
                  <a:pt x="20400" y="8195"/>
                  <a:pt x="20387" y="8200"/>
                  <a:pt x="20376" y="8211"/>
                </a:cubicBezTo>
                <a:lnTo>
                  <a:pt x="20346" y="8240"/>
                </a:lnTo>
                <a:cubicBezTo>
                  <a:pt x="20308" y="8279"/>
                  <a:pt x="20344" y="8332"/>
                  <a:pt x="20386" y="8332"/>
                </a:cubicBezTo>
                <a:cubicBezTo>
                  <a:pt x="20398" y="8332"/>
                  <a:pt x="20410" y="8328"/>
                  <a:pt x="20421" y="8317"/>
                </a:cubicBezTo>
                <a:lnTo>
                  <a:pt x="20450" y="8287"/>
                </a:lnTo>
                <a:cubicBezTo>
                  <a:pt x="20489" y="8249"/>
                  <a:pt x="20454" y="8195"/>
                  <a:pt x="20412" y="8195"/>
                </a:cubicBezTo>
                <a:close/>
                <a:moveTo>
                  <a:pt x="13589" y="8247"/>
                </a:moveTo>
                <a:cubicBezTo>
                  <a:pt x="13572" y="8247"/>
                  <a:pt x="13554" y="8258"/>
                  <a:pt x="13554" y="8281"/>
                </a:cubicBezTo>
                <a:lnTo>
                  <a:pt x="13554" y="8312"/>
                </a:lnTo>
                <a:cubicBezTo>
                  <a:pt x="13554" y="8335"/>
                  <a:pt x="13572" y="8346"/>
                  <a:pt x="13589" y="8346"/>
                </a:cubicBezTo>
                <a:cubicBezTo>
                  <a:pt x="13607" y="8346"/>
                  <a:pt x="13624" y="8335"/>
                  <a:pt x="13624" y="8312"/>
                </a:cubicBezTo>
                <a:lnTo>
                  <a:pt x="13624" y="8281"/>
                </a:lnTo>
                <a:cubicBezTo>
                  <a:pt x="13624" y="8258"/>
                  <a:pt x="13607" y="8247"/>
                  <a:pt x="13589" y="8247"/>
                </a:cubicBezTo>
                <a:close/>
                <a:moveTo>
                  <a:pt x="15677" y="8259"/>
                </a:moveTo>
                <a:cubicBezTo>
                  <a:pt x="15666" y="8259"/>
                  <a:pt x="15656" y="8264"/>
                  <a:pt x="15649" y="8277"/>
                </a:cubicBezTo>
                <a:cubicBezTo>
                  <a:pt x="15644" y="8288"/>
                  <a:pt x="15639" y="8297"/>
                  <a:pt x="15634" y="8307"/>
                </a:cubicBezTo>
                <a:cubicBezTo>
                  <a:pt x="15620" y="8335"/>
                  <a:pt x="15645" y="8361"/>
                  <a:pt x="15668" y="8361"/>
                </a:cubicBezTo>
                <a:cubicBezTo>
                  <a:pt x="15678" y="8361"/>
                  <a:pt x="15688" y="8356"/>
                  <a:pt x="15694" y="8343"/>
                </a:cubicBezTo>
                <a:cubicBezTo>
                  <a:pt x="15701" y="8333"/>
                  <a:pt x="15706" y="8323"/>
                  <a:pt x="15710" y="8313"/>
                </a:cubicBezTo>
                <a:cubicBezTo>
                  <a:pt x="15724" y="8285"/>
                  <a:pt x="15700" y="8259"/>
                  <a:pt x="15677" y="8259"/>
                </a:cubicBezTo>
                <a:close/>
                <a:moveTo>
                  <a:pt x="15106" y="8245"/>
                </a:moveTo>
                <a:cubicBezTo>
                  <a:pt x="15097" y="8245"/>
                  <a:pt x="15087" y="8246"/>
                  <a:pt x="15078" y="8250"/>
                </a:cubicBezTo>
                <a:cubicBezTo>
                  <a:pt x="15051" y="8260"/>
                  <a:pt x="15032" y="8285"/>
                  <a:pt x="15042" y="8316"/>
                </a:cubicBezTo>
                <a:cubicBezTo>
                  <a:pt x="15047" y="8337"/>
                  <a:pt x="15069" y="8355"/>
                  <a:pt x="15092" y="8355"/>
                </a:cubicBezTo>
                <a:cubicBezTo>
                  <a:pt x="15096" y="8355"/>
                  <a:pt x="15099" y="8354"/>
                  <a:pt x="15102" y="8354"/>
                </a:cubicBezTo>
                <a:cubicBezTo>
                  <a:pt x="15113" y="8362"/>
                  <a:pt x="15126" y="8368"/>
                  <a:pt x="15139" y="8368"/>
                </a:cubicBezTo>
                <a:cubicBezTo>
                  <a:pt x="15147" y="8368"/>
                  <a:pt x="15156" y="8365"/>
                  <a:pt x="15164" y="8361"/>
                </a:cubicBezTo>
                <a:cubicBezTo>
                  <a:pt x="15188" y="8348"/>
                  <a:pt x="15201" y="8313"/>
                  <a:pt x="15184" y="8288"/>
                </a:cubicBezTo>
                <a:cubicBezTo>
                  <a:pt x="15165" y="8263"/>
                  <a:pt x="15136" y="8245"/>
                  <a:pt x="15106" y="8245"/>
                </a:cubicBezTo>
                <a:close/>
                <a:moveTo>
                  <a:pt x="10946" y="8269"/>
                </a:moveTo>
                <a:cubicBezTo>
                  <a:pt x="10940" y="8269"/>
                  <a:pt x="10934" y="8271"/>
                  <a:pt x="10928" y="8275"/>
                </a:cubicBezTo>
                <a:cubicBezTo>
                  <a:pt x="10914" y="8285"/>
                  <a:pt x="10898" y="8296"/>
                  <a:pt x="10884" y="8305"/>
                </a:cubicBezTo>
                <a:cubicBezTo>
                  <a:pt x="10852" y="8327"/>
                  <a:pt x="10872" y="8373"/>
                  <a:pt x="10901" y="8373"/>
                </a:cubicBezTo>
                <a:cubicBezTo>
                  <a:pt x="10907" y="8373"/>
                  <a:pt x="10913" y="8371"/>
                  <a:pt x="10919" y="8366"/>
                </a:cubicBezTo>
                <a:cubicBezTo>
                  <a:pt x="10933" y="8356"/>
                  <a:pt x="10949" y="8345"/>
                  <a:pt x="10963" y="8337"/>
                </a:cubicBezTo>
                <a:cubicBezTo>
                  <a:pt x="10996" y="8316"/>
                  <a:pt x="10976" y="8269"/>
                  <a:pt x="10946" y="8269"/>
                </a:cubicBezTo>
                <a:close/>
                <a:moveTo>
                  <a:pt x="7251" y="8260"/>
                </a:moveTo>
                <a:cubicBezTo>
                  <a:pt x="7226" y="8260"/>
                  <a:pt x="7201" y="8285"/>
                  <a:pt x="7218" y="8312"/>
                </a:cubicBezTo>
                <a:cubicBezTo>
                  <a:pt x="7229" y="8327"/>
                  <a:pt x="7238" y="8342"/>
                  <a:pt x="7249" y="8356"/>
                </a:cubicBezTo>
                <a:cubicBezTo>
                  <a:pt x="7256" y="8368"/>
                  <a:pt x="7268" y="8373"/>
                  <a:pt x="7279" y="8373"/>
                </a:cubicBezTo>
                <a:cubicBezTo>
                  <a:pt x="7304" y="8373"/>
                  <a:pt x="7328" y="8348"/>
                  <a:pt x="7310" y="8321"/>
                </a:cubicBezTo>
                <a:cubicBezTo>
                  <a:pt x="7300" y="8305"/>
                  <a:pt x="7290" y="8291"/>
                  <a:pt x="7280" y="8276"/>
                </a:cubicBezTo>
                <a:cubicBezTo>
                  <a:pt x="7272" y="8265"/>
                  <a:pt x="7262" y="8260"/>
                  <a:pt x="7251" y="8260"/>
                </a:cubicBezTo>
                <a:close/>
                <a:moveTo>
                  <a:pt x="12817" y="8296"/>
                </a:moveTo>
                <a:cubicBezTo>
                  <a:pt x="12799" y="8296"/>
                  <a:pt x="12781" y="8307"/>
                  <a:pt x="12781" y="8329"/>
                </a:cubicBezTo>
                <a:lnTo>
                  <a:pt x="12781" y="8345"/>
                </a:lnTo>
                <a:cubicBezTo>
                  <a:pt x="12781" y="8368"/>
                  <a:pt x="12799" y="8380"/>
                  <a:pt x="12817" y="8380"/>
                </a:cubicBezTo>
                <a:cubicBezTo>
                  <a:pt x="12834" y="8380"/>
                  <a:pt x="12852" y="8368"/>
                  <a:pt x="12852" y="8345"/>
                </a:cubicBezTo>
                <a:lnTo>
                  <a:pt x="12852" y="8329"/>
                </a:lnTo>
                <a:cubicBezTo>
                  <a:pt x="12852" y="8307"/>
                  <a:pt x="12834" y="8296"/>
                  <a:pt x="12817" y="8296"/>
                </a:cubicBezTo>
                <a:close/>
                <a:moveTo>
                  <a:pt x="17544" y="8373"/>
                </a:moveTo>
                <a:cubicBezTo>
                  <a:pt x="17520" y="8373"/>
                  <a:pt x="17520" y="8408"/>
                  <a:pt x="17544" y="8408"/>
                </a:cubicBezTo>
                <a:cubicBezTo>
                  <a:pt x="17566" y="8408"/>
                  <a:pt x="17566" y="8373"/>
                  <a:pt x="17544" y="8373"/>
                </a:cubicBezTo>
                <a:close/>
                <a:moveTo>
                  <a:pt x="13290" y="8335"/>
                </a:moveTo>
                <a:cubicBezTo>
                  <a:pt x="13262" y="8335"/>
                  <a:pt x="13238" y="8371"/>
                  <a:pt x="13263" y="8395"/>
                </a:cubicBezTo>
                <a:lnTo>
                  <a:pt x="13279" y="8411"/>
                </a:lnTo>
                <a:cubicBezTo>
                  <a:pt x="13286" y="8419"/>
                  <a:pt x="13294" y="8422"/>
                  <a:pt x="13302" y="8422"/>
                </a:cubicBezTo>
                <a:cubicBezTo>
                  <a:pt x="13329" y="8422"/>
                  <a:pt x="13354" y="8387"/>
                  <a:pt x="13329" y="8361"/>
                </a:cubicBezTo>
                <a:lnTo>
                  <a:pt x="13313" y="8345"/>
                </a:lnTo>
                <a:cubicBezTo>
                  <a:pt x="13306" y="8338"/>
                  <a:pt x="13298" y="8335"/>
                  <a:pt x="13290" y="8335"/>
                </a:cubicBezTo>
                <a:close/>
                <a:moveTo>
                  <a:pt x="2239" y="8400"/>
                </a:moveTo>
                <a:cubicBezTo>
                  <a:pt x="2215" y="8400"/>
                  <a:pt x="2215" y="8434"/>
                  <a:pt x="2239" y="8434"/>
                </a:cubicBezTo>
                <a:lnTo>
                  <a:pt x="2255" y="8434"/>
                </a:lnTo>
                <a:cubicBezTo>
                  <a:pt x="2277" y="8434"/>
                  <a:pt x="2277" y="8401"/>
                  <a:pt x="2255" y="8400"/>
                </a:cubicBezTo>
                <a:close/>
                <a:moveTo>
                  <a:pt x="8709" y="8319"/>
                </a:moveTo>
                <a:cubicBezTo>
                  <a:pt x="8667" y="8319"/>
                  <a:pt x="8631" y="8372"/>
                  <a:pt x="8668" y="8410"/>
                </a:cubicBezTo>
                <a:cubicBezTo>
                  <a:pt x="8673" y="8416"/>
                  <a:pt x="8679" y="8421"/>
                  <a:pt x="8684" y="8426"/>
                </a:cubicBezTo>
                <a:cubicBezTo>
                  <a:pt x="8695" y="8437"/>
                  <a:pt x="8707" y="8441"/>
                  <a:pt x="8719" y="8441"/>
                </a:cubicBezTo>
                <a:cubicBezTo>
                  <a:pt x="8760" y="8441"/>
                  <a:pt x="8797" y="8388"/>
                  <a:pt x="8760" y="8350"/>
                </a:cubicBezTo>
                <a:lnTo>
                  <a:pt x="8745" y="8335"/>
                </a:lnTo>
                <a:cubicBezTo>
                  <a:pt x="8733" y="8324"/>
                  <a:pt x="8721" y="8319"/>
                  <a:pt x="8709" y="8319"/>
                </a:cubicBezTo>
                <a:close/>
                <a:moveTo>
                  <a:pt x="8211" y="8381"/>
                </a:moveTo>
                <a:cubicBezTo>
                  <a:pt x="8165" y="8381"/>
                  <a:pt x="8165" y="8452"/>
                  <a:pt x="8211" y="8452"/>
                </a:cubicBezTo>
                <a:cubicBezTo>
                  <a:pt x="8212" y="8452"/>
                  <a:pt x="8212" y="8452"/>
                  <a:pt x="8212" y="8452"/>
                </a:cubicBezTo>
                <a:cubicBezTo>
                  <a:pt x="8257" y="8452"/>
                  <a:pt x="8257" y="8381"/>
                  <a:pt x="8211" y="8381"/>
                </a:cubicBezTo>
                <a:close/>
                <a:moveTo>
                  <a:pt x="13114" y="8385"/>
                </a:moveTo>
                <a:cubicBezTo>
                  <a:pt x="13068" y="8385"/>
                  <a:pt x="13068" y="8455"/>
                  <a:pt x="13114" y="8455"/>
                </a:cubicBezTo>
                <a:cubicBezTo>
                  <a:pt x="13115" y="8455"/>
                  <a:pt x="13115" y="8455"/>
                  <a:pt x="13116" y="8455"/>
                </a:cubicBezTo>
                <a:cubicBezTo>
                  <a:pt x="13158" y="8455"/>
                  <a:pt x="13160" y="8385"/>
                  <a:pt x="13114" y="8385"/>
                </a:cubicBezTo>
                <a:close/>
                <a:moveTo>
                  <a:pt x="1790" y="8411"/>
                </a:moveTo>
                <a:cubicBezTo>
                  <a:pt x="1777" y="8411"/>
                  <a:pt x="1765" y="8430"/>
                  <a:pt x="1776" y="8443"/>
                </a:cubicBezTo>
                <a:cubicBezTo>
                  <a:pt x="1784" y="8453"/>
                  <a:pt x="1797" y="8458"/>
                  <a:pt x="1810" y="8458"/>
                </a:cubicBezTo>
                <a:cubicBezTo>
                  <a:pt x="1823" y="8458"/>
                  <a:pt x="1835" y="8453"/>
                  <a:pt x="1844" y="8444"/>
                </a:cubicBezTo>
                <a:cubicBezTo>
                  <a:pt x="1856" y="8431"/>
                  <a:pt x="1845" y="8413"/>
                  <a:pt x="1832" y="8413"/>
                </a:cubicBezTo>
                <a:cubicBezTo>
                  <a:pt x="1828" y="8413"/>
                  <a:pt x="1824" y="8415"/>
                  <a:pt x="1820" y="8418"/>
                </a:cubicBezTo>
                <a:cubicBezTo>
                  <a:pt x="1817" y="8422"/>
                  <a:pt x="1814" y="8423"/>
                  <a:pt x="1811" y="8423"/>
                </a:cubicBezTo>
                <a:cubicBezTo>
                  <a:pt x="1807" y="8423"/>
                  <a:pt x="1804" y="8421"/>
                  <a:pt x="1801" y="8417"/>
                </a:cubicBezTo>
                <a:cubicBezTo>
                  <a:pt x="1798" y="8413"/>
                  <a:pt x="1794" y="8411"/>
                  <a:pt x="1790" y="8411"/>
                </a:cubicBezTo>
                <a:close/>
                <a:moveTo>
                  <a:pt x="10405" y="8373"/>
                </a:moveTo>
                <a:cubicBezTo>
                  <a:pt x="10402" y="8373"/>
                  <a:pt x="10399" y="8374"/>
                  <a:pt x="10396" y="8374"/>
                </a:cubicBezTo>
                <a:cubicBezTo>
                  <a:pt x="10376" y="8380"/>
                  <a:pt x="10356" y="8385"/>
                  <a:pt x="10335" y="8389"/>
                </a:cubicBezTo>
                <a:cubicBezTo>
                  <a:pt x="10294" y="8399"/>
                  <a:pt x="10306" y="8459"/>
                  <a:pt x="10344" y="8459"/>
                </a:cubicBezTo>
                <a:cubicBezTo>
                  <a:pt x="10347" y="8459"/>
                  <a:pt x="10350" y="8458"/>
                  <a:pt x="10354" y="8457"/>
                </a:cubicBezTo>
                <a:cubicBezTo>
                  <a:pt x="10374" y="8452"/>
                  <a:pt x="10392" y="8447"/>
                  <a:pt x="10413" y="8443"/>
                </a:cubicBezTo>
                <a:cubicBezTo>
                  <a:pt x="10455" y="8433"/>
                  <a:pt x="10442" y="8373"/>
                  <a:pt x="10405" y="8373"/>
                </a:cubicBezTo>
                <a:close/>
                <a:moveTo>
                  <a:pt x="8405" y="8364"/>
                </a:moveTo>
                <a:cubicBezTo>
                  <a:pt x="8335" y="8364"/>
                  <a:pt x="8335" y="8471"/>
                  <a:pt x="8405" y="8471"/>
                </a:cubicBezTo>
                <a:lnTo>
                  <a:pt x="8421" y="8471"/>
                </a:lnTo>
                <a:cubicBezTo>
                  <a:pt x="8490" y="8471"/>
                  <a:pt x="8490" y="8364"/>
                  <a:pt x="8421" y="8364"/>
                </a:cubicBezTo>
                <a:close/>
                <a:moveTo>
                  <a:pt x="16748" y="8350"/>
                </a:moveTo>
                <a:cubicBezTo>
                  <a:pt x="16729" y="8350"/>
                  <a:pt x="16710" y="8360"/>
                  <a:pt x="16701" y="8377"/>
                </a:cubicBezTo>
                <a:cubicBezTo>
                  <a:pt x="16685" y="8403"/>
                  <a:pt x="16696" y="8434"/>
                  <a:pt x="16720" y="8450"/>
                </a:cubicBezTo>
                <a:cubicBezTo>
                  <a:pt x="16736" y="8460"/>
                  <a:pt x="16750" y="8470"/>
                  <a:pt x="16765" y="8480"/>
                </a:cubicBezTo>
                <a:cubicBezTo>
                  <a:pt x="16773" y="8485"/>
                  <a:pt x="16782" y="8488"/>
                  <a:pt x="16791" y="8488"/>
                </a:cubicBezTo>
                <a:cubicBezTo>
                  <a:pt x="16810" y="8488"/>
                  <a:pt x="16829" y="8477"/>
                  <a:pt x="16838" y="8460"/>
                </a:cubicBezTo>
                <a:cubicBezTo>
                  <a:pt x="16854" y="8434"/>
                  <a:pt x="16844" y="8403"/>
                  <a:pt x="16818" y="8387"/>
                </a:cubicBezTo>
                <a:cubicBezTo>
                  <a:pt x="16803" y="8377"/>
                  <a:pt x="16788" y="8368"/>
                  <a:pt x="16774" y="8358"/>
                </a:cubicBezTo>
                <a:cubicBezTo>
                  <a:pt x="16767" y="8353"/>
                  <a:pt x="16757" y="8350"/>
                  <a:pt x="16748" y="8350"/>
                </a:cubicBezTo>
                <a:close/>
                <a:moveTo>
                  <a:pt x="4705" y="8402"/>
                </a:moveTo>
                <a:cubicBezTo>
                  <a:pt x="4672" y="8402"/>
                  <a:pt x="4650" y="8450"/>
                  <a:pt x="4686" y="8468"/>
                </a:cubicBezTo>
                <a:cubicBezTo>
                  <a:pt x="4697" y="8473"/>
                  <a:pt x="4706" y="8478"/>
                  <a:pt x="4717" y="8483"/>
                </a:cubicBezTo>
                <a:cubicBezTo>
                  <a:pt x="4722" y="8486"/>
                  <a:pt x="4728" y="8488"/>
                  <a:pt x="4733" y="8488"/>
                </a:cubicBezTo>
                <a:cubicBezTo>
                  <a:pt x="4764" y="8488"/>
                  <a:pt x="4786" y="8440"/>
                  <a:pt x="4751" y="8422"/>
                </a:cubicBezTo>
                <a:cubicBezTo>
                  <a:pt x="4741" y="8416"/>
                  <a:pt x="4732" y="8411"/>
                  <a:pt x="4722" y="8406"/>
                </a:cubicBezTo>
                <a:cubicBezTo>
                  <a:pt x="4716" y="8403"/>
                  <a:pt x="4710" y="8402"/>
                  <a:pt x="4705" y="8402"/>
                </a:cubicBezTo>
                <a:close/>
                <a:moveTo>
                  <a:pt x="24277" y="8388"/>
                </a:moveTo>
                <a:cubicBezTo>
                  <a:pt x="24254" y="8388"/>
                  <a:pt x="24230" y="8413"/>
                  <a:pt x="24244" y="8442"/>
                </a:cubicBezTo>
                <a:cubicBezTo>
                  <a:pt x="24249" y="8452"/>
                  <a:pt x="24254" y="8460"/>
                  <a:pt x="24259" y="8471"/>
                </a:cubicBezTo>
                <a:cubicBezTo>
                  <a:pt x="24266" y="8484"/>
                  <a:pt x="24276" y="8489"/>
                  <a:pt x="24287" y="8489"/>
                </a:cubicBezTo>
                <a:cubicBezTo>
                  <a:pt x="24310" y="8489"/>
                  <a:pt x="24334" y="8464"/>
                  <a:pt x="24320" y="8436"/>
                </a:cubicBezTo>
                <a:cubicBezTo>
                  <a:pt x="24315" y="8426"/>
                  <a:pt x="24310" y="8416"/>
                  <a:pt x="24305" y="8406"/>
                </a:cubicBezTo>
                <a:cubicBezTo>
                  <a:pt x="24298" y="8393"/>
                  <a:pt x="24288" y="8388"/>
                  <a:pt x="24277" y="8388"/>
                </a:cubicBezTo>
                <a:close/>
                <a:moveTo>
                  <a:pt x="5852" y="8407"/>
                </a:moveTo>
                <a:cubicBezTo>
                  <a:pt x="5834" y="8407"/>
                  <a:pt x="5817" y="8418"/>
                  <a:pt x="5817" y="8442"/>
                </a:cubicBezTo>
                <a:lnTo>
                  <a:pt x="5817" y="8457"/>
                </a:lnTo>
                <a:cubicBezTo>
                  <a:pt x="5817" y="8480"/>
                  <a:pt x="5834" y="8491"/>
                  <a:pt x="5852" y="8491"/>
                </a:cubicBezTo>
                <a:cubicBezTo>
                  <a:pt x="5869" y="8491"/>
                  <a:pt x="5887" y="8480"/>
                  <a:pt x="5887" y="8457"/>
                </a:cubicBezTo>
                <a:lnTo>
                  <a:pt x="5887" y="8442"/>
                </a:lnTo>
                <a:cubicBezTo>
                  <a:pt x="5887" y="8418"/>
                  <a:pt x="5869" y="8407"/>
                  <a:pt x="5852" y="8407"/>
                </a:cubicBezTo>
                <a:close/>
                <a:moveTo>
                  <a:pt x="20654" y="8438"/>
                </a:moveTo>
                <a:cubicBezTo>
                  <a:pt x="20609" y="8438"/>
                  <a:pt x="20609" y="8510"/>
                  <a:pt x="20654" y="8510"/>
                </a:cubicBezTo>
                <a:cubicBezTo>
                  <a:pt x="20700" y="8510"/>
                  <a:pt x="20700" y="8438"/>
                  <a:pt x="20654" y="8438"/>
                </a:cubicBezTo>
                <a:close/>
                <a:moveTo>
                  <a:pt x="7924" y="8489"/>
                </a:moveTo>
                <a:cubicBezTo>
                  <a:pt x="7901" y="8489"/>
                  <a:pt x="7901" y="8523"/>
                  <a:pt x="7924" y="8523"/>
                </a:cubicBezTo>
                <a:cubicBezTo>
                  <a:pt x="7948" y="8523"/>
                  <a:pt x="7948" y="8489"/>
                  <a:pt x="7924" y="8489"/>
                </a:cubicBezTo>
                <a:close/>
                <a:moveTo>
                  <a:pt x="5497" y="8389"/>
                </a:moveTo>
                <a:cubicBezTo>
                  <a:pt x="5492" y="8389"/>
                  <a:pt x="5487" y="8390"/>
                  <a:pt x="5482" y="8391"/>
                </a:cubicBezTo>
                <a:cubicBezTo>
                  <a:pt x="5456" y="8400"/>
                  <a:pt x="5435" y="8429"/>
                  <a:pt x="5446" y="8457"/>
                </a:cubicBezTo>
                <a:cubicBezTo>
                  <a:pt x="5451" y="8473"/>
                  <a:pt x="5456" y="8487"/>
                  <a:pt x="5461" y="8501"/>
                </a:cubicBezTo>
                <a:cubicBezTo>
                  <a:pt x="5469" y="8524"/>
                  <a:pt x="5490" y="8540"/>
                  <a:pt x="5513" y="8540"/>
                </a:cubicBezTo>
                <a:cubicBezTo>
                  <a:pt x="5517" y="8540"/>
                  <a:pt x="5522" y="8539"/>
                  <a:pt x="5526" y="8538"/>
                </a:cubicBezTo>
                <a:cubicBezTo>
                  <a:pt x="5553" y="8530"/>
                  <a:pt x="5573" y="8500"/>
                  <a:pt x="5563" y="8473"/>
                </a:cubicBezTo>
                <a:cubicBezTo>
                  <a:pt x="5558" y="8457"/>
                  <a:pt x="5553" y="8443"/>
                  <a:pt x="5547" y="8428"/>
                </a:cubicBezTo>
                <a:cubicBezTo>
                  <a:pt x="5540" y="8406"/>
                  <a:pt x="5520" y="8389"/>
                  <a:pt x="5497" y="8389"/>
                </a:cubicBezTo>
                <a:close/>
                <a:moveTo>
                  <a:pt x="8141" y="8458"/>
                </a:moveTo>
                <a:cubicBezTo>
                  <a:pt x="8130" y="8458"/>
                  <a:pt x="8119" y="8463"/>
                  <a:pt x="8113" y="8476"/>
                </a:cubicBezTo>
                <a:cubicBezTo>
                  <a:pt x="8108" y="8487"/>
                  <a:pt x="8102" y="8496"/>
                  <a:pt x="8097" y="8506"/>
                </a:cubicBezTo>
                <a:cubicBezTo>
                  <a:pt x="8083" y="8535"/>
                  <a:pt x="8107" y="8560"/>
                  <a:pt x="8131" y="8560"/>
                </a:cubicBezTo>
                <a:cubicBezTo>
                  <a:pt x="8142" y="8560"/>
                  <a:pt x="8152" y="8555"/>
                  <a:pt x="8159" y="8542"/>
                </a:cubicBezTo>
                <a:cubicBezTo>
                  <a:pt x="8164" y="8532"/>
                  <a:pt x="8169" y="8522"/>
                  <a:pt x="8175" y="8512"/>
                </a:cubicBezTo>
                <a:cubicBezTo>
                  <a:pt x="8189" y="8484"/>
                  <a:pt x="8164" y="8458"/>
                  <a:pt x="8141" y="8458"/>
                </a:cubicBezTo>
                <a:close/>
                <a:moveTo>
                  <a:pt x="18579" y="8429"/>
                </a:moveTo>
                <a:cubicBezTo>
                  <a:pt x="18560" y="8429"/>
                  <a:pt x="18541" y="8438"/>
                  <a:pt x="18532" y="8455"/>
                </a:cubicBezTo>
                <a:cubicBezTo>
                  <a:pt x="18527" y="8466"/>
                  <a:pt x="18522" y="8475"/>
                  <a:pt x="18517" y="8486"/>
                </a:cubicBezTo>
                <a:cubicBezTo>
                  <a:pt x="18504" y="8512"/>
                  <a:pt x="18509" y="8543"/>
                  <a:pt x="18536" y="8559"/>
                </a:cubicBezTo>
                <a:cubicBezTo>
                  <a:pt x="18544" y="8564"/>
                  <a:pt x="18554" y="8566"/>
                  <a:pt x="18563" y="8566"/>
                </a:cubicBezTo>
                <a:cubicBezTo>
                  <a:pt x="18582" y="8566"/>
                  <a:pt x="18601" y="8557"/>
                  <a:pt x="18610" y="8539"/>
                </a:cubicBezTo>
                <a:cubicBezTo>
                  <a:pt x="18615" y="8528"/>
                  <a:pt x="18620" y="8520"/>
                  <a:pt x="18625" y="8510"/>
                </a:cubicBezTo>
                <a:cubicBezTo>
                  <a:pt x="18638" y="8483"/>
                  <a:pt x="18633" y="8452"/>
                  <a:pt x="18606" y="8436"/>
                </a:cubicBezTo>
                <a:cubicBezTo>
                  <a:pt x="18598" y="8432"/>
                  <a:pt x="18588" y="8429"/>
                  <a:pt x="18579" y="8429"/>
                </a:cubicBezTo>
                <a:close/>
                <a:moveTo>
                  <a:pt x="24444" y="8484"/>
                </a:moveTo>
                <a:cubicBezTo>
                  <a:pt x="24436" y="8484"/>
                  <a:pt x="24428" y="8487"/>
                  <a:pt x="24421" y="8495"/>
                </a:cubicBezTo>
                <a:lnTo>
                  <a:pt x="24405" y="8511"/>
                </a:lnTo>
                <a:cubicBezTo>
                  <a:pt x="24380" y="8535"/>
                  <a:pt x="24404" y="8570"/>
                  <a:pt x="24432" y="8570"/>
                </a:cubicBezTo>
                <a:cubicBezTo>
                  <a:pt x="24440" y="8570"/>
                  <a:pt x="24448" y="8567"/>
                  <a:pt x="24455" y="8560"/>
                </a:cubicBezTo>
                <a:lnTo>
                  <a:pt x="24471" y="8544"/>
                </a:lnTo>
                <a:cubicBezTo>
                  <a:pt x="24496" y="8519"/>
                  <a:pt x="24471" y="8484"/>
                  <a:pt x="24444" y="8484"/>
                </a:cubicBezTo>
                <a:close/>
                <a:moveTo>
                  <a:pt x="17875" y="8491"/>
                </a:moveTo>
                <a:cubicBezTo>
                  <a:pt x="17848" y="8491"/>
                  <a:pt x="17824" y="8527"/>
                  <a:pt x="17849" y="8552"/>
                </a:cubicBezTo>
                <a:cubicBezTo>
                  <a:pt x="17858" y="8562"/>
                  <a:pt x="17869" y="8572"/>
                  <a:pt x="17880" y="8581"/>
                </a:cubicBezTo>
                <a:cubicBezTo>
                  <a:pt x="17887" y="8589"/>
                  <a:pt x="17895" y="8592"/>
                  <a:pt x="17903" y="8592"/>
                </a:cubicBezTo>
                <a:cubicBezTo>
                  <a:pt x="17930" y="8592"/>
                  <a:pt x="17954" y="8556"/>
                  <a:pt x="17929" y="8532"/>
                </a:cubicBezTo>
                <a:lnTo>
                  <a:pt x="17898" y="8501"/>
                </a:lnTo>
                <a:cubicBezTo>
                  <a:pt x="17891" y="8494"/>
                  <a:pt x="17883" y="8491"/>
                  <a:pt x="17875" y="8491"/>
                </a:cubicBezTo>
                <a:close/>
                <a:moveTo>
                  <a:pt x="9246" y="8552"/>
                </a:moveTo>
                <a:cubicBezTo>
                  <a:pt x="9242" y="8552"/>
                  <a:pt x="9238" y="8554"/>
                  <a:pt x="9234" y="8558"/>
                </a:cubicBezTo>
                <a:lnTo>
                  <a:pt x="9218" y="8574"/>
                </a:lnTo>
                <a:cubicBezTo>
                  <a:pt x="9206" y="8586"/>
                  <a:pt x="9218" y="8603"/>
                  <a:pt x="9231" y="8603"/>
                </a:cubicBezTo>
                <a:cubicBezTo>
                  <a:pt x="9235" y="8603"/>
                  <a:pt x="9240" y="8602"/>
                  <a:pt x="9243" y="8598"/>
                </a:cubicBezTo>
                <a:lnTo>
                  <a:pt x="9259" y="8582"/>
                </a:lnTo>
                <a:cubicBezTo>
                  <a:pt x="9272" y="8571"/>
                  <a:pt x="9260" y="8552"/>
                  <a:pt x="9246" y="8552"/>
                </a:cubicBezTo>
                <a:close/>
                <a:moveTo>
                  <a:pt x="3906" y="8569"/>
                </a:moveTo>
                <a:cubicBezTo>
                  <a:pt x="3882" y="8569"/>
                  <a:pt x="3882" y="8605"/>
                  <a:pt x="3906" y="8605"/>
                </a:cubicBezTo>
                <a:cubicBezTo>
                  <a:pt x="3928" y="8605"/>
                  <a:pt x="3929" y="8569"/>
                  <a:pt x="3906" y="8569"/>
                </a:cubicBezTo>
                <a:close/>
                <a:moveTo>
                  <a:pt x="13468" y="8576"/>
                </a:moveTo>
                <a:cubicBezTo>
                  <a:pt x="13423" y="8576"/>
                  <a:pt x="13423" y="8647"/>
                  <a:pt x="13468" y="8647"/>
                </a:cubicBezTo>
                <a:cubicBezTo>
                  <a:pt x="13468" y="8647"/>
                  <a:pt x="13469" y="8647"/>
                  <a:pt x="13469" y="8647"/>
                </a:cubicBezTo>
                <a:cubicBezTo>
                  <a:pt x="13513" y="8647"/>
                  <a:pt x="13514" y="8576"/>
                  <a:pt x="13468" y="8576"/>
                </a:cubicBezTo>
                <a:close/>
                <a:moveTo>
                  <a:pt x="13019" y="8512"/>
                </a:moveTo>
                <a:cubicBezTo>
                  <a:pt x="12978" y="8512"/>
                  <a:pt x="12942" y="8565"/>
                  <a:pt x="12979" y="8602"/>
                </a:cubicBezTo>
                <a:lnTo>
                  <a:pt x="13009" y="8632"/>
                </a:lnTo>
                <a:cubicBezTo>
                  <a:pt x="13020" y="8643"/>
                  <a:pt x="13033" y="8648"/>
                  <a:pt x="13045" y="8648"/>
                </a:cubicBezTo>
                <a:cubicBezTo>
                  <a:pt x="13086" y="8648"/>
                  <a:pt x="13123" y="8595"/>
                  <a:pt x="13085" y="8558"/>
                </a:cubicBezTo>
                <a:cubicBezTo>
                  <a:pt x="13075" y="8548"/>
                  <a:pt x="13066" y="8537"/>
                  <a:pt x="13055" y="8527"/>
                </a:cubicBezTo>
                <a:cubicBezTo>
                  <a:pt x="13044" y="8516"/>
                  <a:pt x="13032" y="8512"/>
                  <a:pt x="13019" y="8512"/>
                </a:cubicBezTo>
                <a:close/>
                <a:moveTo>
                  <a:pt x="15691" y="8597"/>
                </a:moveTo>
                <a:cubicBezTo>
                  <a:pt x="15685" y="8597"/>
                  <a:pt x="15680" y="8598"/>
                  <a:pt x="15674" y="8601"/>
                </a:cubicBezTo>
                <a:cubicBezTo>
                  <a:pt x="15663" y="8606"/>
                  <a:pt x="15655" y="8611"/>
                  <a:pt x="15644" y="8616"/>
                </a:cubicBezTo>
                <a:cubicBezTo>
                  <a:pt x="15609" y="8634"/>
                  <a:pt x="15630" y="8683"/>
                  <a:pt x="15662" y="8683"/>
                </a:cubicBezTo>
                <a:cubicBezTo>
                  <a:pt x="15667" y="8683"/>
                  <a:pt x="15673" y="8681"/>
                  <a:pt x="15679" y="8678"/>
                </a:cubicBezTo>
                <a:cubicBezTo>
                  <a:pt x="15689" y="8673"/>
                  <a:pt x="15699" y="8668"/>
                  <a:pt x="15709" y="8663"/>
                </a:cubicBezTo>
                <a:cubicBezTo>
                  <a:pt x="15744" y="8645"/>
                  <a:pt x="15722" y="8597"/>
                  <a:pt x="15691" y="8597"/>
                </a:cubicBezTo>
                <a:close/>
                <a:moveTo>
                  <a:pt x="22217" y="8623"/>
                </a:moveTo>
                <a:cubicBezTo>
                  <a:pt x="22171" y="8623"/>
                  <a:pt x="22171" y="8694"/>
                  <a:pt x="22217" y="8694"/>
                </a:cubicBezTo>
                <a:cubicBezTo>
                  <a:pt x="22261" y="8694"/>
                  <a:pt x="22262" y="8623"/>
                  <a:pt x="22217" y="8623"/>
                </a:cubicBezTo>
                <a:close/>
                <a:moveTo>
                  <a:pt x="450" y="8589"/>
                </a:moveTo>
                <a:cubicBezTo>
                  <a:pt x="432" y="8589"/>
                  <a:pt x="414" y="8600"/>
                  <a:pt x="414" y="8623"/>
                </a:cubicBezTo>
                <a:lnTo>
                  <a:pt x="414" y="8668"/>
                </a:lnTo>
                <a:cubicBezTo>
                  <a:pt x="414" y="8690"/>
                  <a:pt x="432" y="8702"/>
                  <a:pt x="450" y="8702"/>
                </a:cubicBezTo>
                <a:cubicBezTo>
                  <a:pt x="467" y="8702"/>
                  <a:pt x="485" y="8690"/>
                  <a:pt x="485" y="8668"/>
                </a:cubicBezTo>
                <a:lnTo>
                  <a:pt x="485" y="8623"/>
                </a:lnTo>
                <a:cubicBezTo>
                  <a:pt x="486" y="8600"/>
                  <a:pt x="468" y="8589"/>
                  <a:pt x="450" y="8589"/>
                </a:cubicBezTo>
                <a:close/>
                <a:moveTo>
                  <a:pt x="22711" y="8607"/>
                </a:moveTo>
                <a:cubicBezTo>
                  <a:pt x="22643" y="8607"/>
                  <a:pt x="22642" y="8715"/>
                  <a:pt x="22711" y="8715"/>
                </a:cubicBezTo>
                <a:cubicBezTo>
                  <a:pt x="22779" y="8714"/>
                  <a:pt x="22780" y="8607"/>
                  <a:pt x="22711" y="8607"/>
                </a:cubicBezTo>
                <a:close/>
                <a:moveTo>
                  <a:pt x="14030" y="8675"/>
                </a:moveTo>
                <a:cubicBezTo>
                  <a:pt x="14016" y="8675"/>
                  <a:pt x="14004" y="8693"/>
                  <a:pt x="14016" y="8706"/>
                </a:cubicBezTo>
                <a:lnTo>
                  <a:pt x="14032" y="8721"/>
                </a:lnTo>
                <a:cubicBezTo>
                  <a:pt x="14035" y="8725"/>
                  <a:pt x="14039" y="8726"/>
                  <a:pt x="14043" y="8726"/>
                </a:cubicBezTo>
                <a:cubicBezTo>
                  <a:pt x="14057" y="8726"/>
                  <a:pt x="14069" y="8708"/>
                  <a:pt x="14057" y="8696"/>
                </a:cubicBezTo>
                <a:lnTo>
                  <a:pt x="14041" y="8680"/>
                </a:lnTo>
                <a:cubicBezTo>
                  <a:pt x="14038" y="8677"/>
                  <a:pt x="14034" y="8675"/>
                  <a:pt x="14030" y="8675"/>
                </a:cubicBezTo>
                <a:close/>
                <a:moveTo>
                  <a:pt x="21585" y="8633"/>
                </a:moveTo>
                <a:cubicBezTo>
                  <a:pt x="21516" y="8633"/>
                  <a:pt x="21516" y="8741"/>
                  <a:pt x="21585" y="8741"/>
                </a:cubicBezTo>
                <a:cubicBezTo>
                  <a:pt x="21653" y="8741"/>
                  <a:pt x="21653" y="8633"/>
                  <a:pt x="21585" y="8633"/>
                </a:cubicBezTo>
                <a:close/>
                <a:moveTo>
                  <a:pt x="5059" y="8602"/>
                </a:moveTo>
                <a:cubicBezTo>
                  <a:pt x="5050" y="8602"/>
                  <a:pt x="5040" y="8606"/>
                  <a:pt x="5034" y="8612"/>
                </a:cubicBezTo>
                <a:cubicBezTo>
                  <a:pt x="5020" y="8627"/>
                  <a:pt x="5021" y="8648"/>
                  <a:pt x="5034" y="8663"/>
                </a:cubicBezTo>
                <a:cubicBezTo>
                  <a:pt x="5055" y="8688"/>
                  <a:pt x="5075" y="8712"/>
                  <a:pt x="5096" y="8737"/>
                </a:cubicBezTo>
                <a:cubicBezTo>
                  <a:pt x="5101" y="8745"/>
                  <a:pt x="5110" y="8748"/>
                  <a:pt x="5119" y="8748"/>
                </a:cubicBezTo>
                <a:cubicBezTo>
                  <a:pt x="5129" y="8748"/>
                  <a:pt x="5139" y="8744"/>
                  <a:pt x="5146" y="8737"/>
                </a:cubicBezTo>
                <a:cubicBezTo>
                  <a:pt x="5160" y="8722"/>
                  <a:pt x="5159" y="8701"/>
                  <a:pt x="5146" y="8688"/>
                </a:cubicBezTo>
                <a:cubicBezTo>
                  <a:pt x="5125" y="8663"/>
                  <a:pt x="5105" y="8637"/>
                  <a:pt x="5084" y="8612"/>
                </a:cubicBezTo>
                <a:cubicBezTo>
                  <a:pt x="5078" y="8606"/>
                  <a:pt x="5069" y="8602"/>
                  <a:pt x="5059" y="8602"/>
                </a:cubicBezTo>
                <a:close/>
                <a:moveTo>
                  <a:pt x="20278" y="8646"/>
                </a:moveTo>
                <a:cubicBezTo>
                  <a:pt x="20272" y="8646"/>
                  <a:pt x="20266" y="8648"/>
                  <a:pt x="20260" y="8652"/>
                </a:cubicBezTo>
                <a:cubicBezTo>
                  <a:pt x="20244" y="8663"/>
                  <a:pt x="20229" y="8672"/>
                  <a:pt x="20216" y="8682"/>
                </a:cubicBezTo>
                <a:cubicBezTo>
                  <a:pt x="20183" y="8704"/>
                  <a:pt x="20202" y="8750"/>
                  <a:pt x="20231" y="8750"/>
                </a:cubicBezTo>
                <a:cubicBezTo>
                  <a:pt x="20237" y="8750"/>
                  <a:pt x="20244" y="8748"/>
                  <a:pt x="20250" y="8743"/>
                </a:cubicBezTo>
                <a:cubicBezTo>
                  <a:pt x="20266" y="8733"/>
                  <a:pt x="20281" y="8724"/>
                  <a:pt x="20295" y="8714"/>
                </a:cubicBezTo>
                <a:cubicBezTo>
                  <a:pt x="20327" y="8693"/>
                  <a:pt x="20307" y="8646"/>
                  <a:pt x="20278" y="8646"/>
                </a:cubicBezTo>
                <a:close/>
                <a:moveTo>
                  <a:pt x="19706" y="8615"/>
                </a:moveTo>
                <a:cubicBezTo>
                  <a:pt x="19702" y="8615"/>
                  <a:pt x="19697" y="8615"/>
                  <a:pt x="19693" y="8616"/>
                </a:cubicBezTo>
                <a:cubicBezTo>
                  <a:pt x="19667" y="8625"/>
                  <a:pt x="19647" y="8654"/>
                  <a:pt x="19656" y="8682"/>
                </a:cubicBezTo>
                <a:cubicBezTo>
                  <a:pt x="19661" y="8695"/>
                  <a:pt x="19666" y="8711"/>
                  <a:pt x="19671" y="8726"/>
                </a:cubicBezTo>
                <a:cubicBezTo>
                  <a:pt x="19678" y="8749"/>
                  <a:pt x="19699" y="8765"/>
                  <a:pt x="19722" y="8765"/>
                </a:cubicBezTo>
                <a:cubicBezTo>
                  <a:pt x="19726" y="8765"/>
                  <a:pt x="19731" y="8765"/>
                  <a:pt x="19736" y="8763"/>
                </a:cubicBezTo>
                <a:cubicBezTo>
                  <a:pt x="19762" y="8756"/>
                  <a:pt x="19782" y="8725"/>
                  <a:pt x="19773" y="8698"/>
                </a:cubicBezTo>
                <a:cubicBezTo>
                  <a:pt x="19767" y="8682"/>
                  <a:pt x="19762" y="8668"/>
                  <a:pt x="19758" y="8653"/>
                </a:cubicBezTo>
                <a:cubicBezTo>
                  <a:pt x="19751" y="8630"/>
                  <a:pt x="19730" y="8615"/>
                  <a:pt x="19706" y="8615"/>
                </a:cubicBezTo>
                <a:close/>
                <a:moveTo>
                  <a:pt x="12192" y="8659"/>
                </a:moveTo>
                <a:cubicBezTo>
                  <a:pt x="12122" y="8659"/>
                  <a:pt x="12122" y="8767"/>
                  <a:pt x="12192" y="8767"/>
                </a:cubicBezTo>
                <a:cubicBezTo>
                  <a:pt x="12260" y="8767"/>
                  <a:pt x="12260" y="8659"/>
                  <a:pt x="12192" y="8659"/>
                </a:cubicBezTo>
                <a:close/>
                <a:moveTo>
                  <a:pt x="3168" y="8733"/>
                </a:moveTo>
                <a:cubicBezTo>
                  <a:pt x="3145" y="8733"/>
                  <a:pt x="3145" y="8768"/>
                  <a:pt x="3168" y="8768"/>
                </a:cubicBezTo>
                <a:lnTo>
                  <a:pt x="3184" y="8768"/>
                </a:lnTo>
                <a:cubicBezTo>
                  <a:pt x="3206" y="8767"/>
                  <a:pt x="3206" y="8733"/>
                  <a:pt x="3184" y="8733"/>
                </a:cubicBezTo>
                <a:close/>
                <a:moveTo>
                  <a:pt x="13579" y="8701"/>
                </a:moveTo>
                <a:cubicBezTo>
                  <a:pt x="13533" y="8701"/>
                  <a:pt x="13533" y="8773"/>
                  <a:pt x="13579" y="8773"/>
                </a:cubicBezTo>
                <a:cubicBezTo>
                  <a:pt x="13580" y="8773"/>
                  <a:pt x="13580" y="8773"/>
                  <a:pt x="13580" y="8773"/>
                </a:cubicBezTo>
                <a:cubicBezTo>
                  <a:pt x="13623" y="8773"/>
                  <a:pt x="13623" y="8701"/>
                  <a:pt x="13579" y="8701"/>
                </a:cubicBezTo>
                <a:close/>
                <a:moveTo>
                  <a:pt x="14841" y="8645"/>
                </a:moveTo>
                <a:cubicBezTo>
                  <a:pt x="14813" y="8645"/>
                  <a:pt x="14790" y="8681"/>
                  <a:pt x="14815" y="8706"/>
                </a:cubicBezTo>
                <a:cubicBezTo>
                  <a:pt x="14834" y="8725"/>
                  <a:pt x="14854" y="8746"/>
                  <a:pt x="14875" y="8766"/>
                </a:cubicBezTo>
                <a:cubicBezTo>
                  <a:pt x="14882" y="8774"/>
                  <a:pt x="14891" y="8777"/>
                  <a:pt x="14899" y="8777"/>
                </a:cubicBezTo>
                <a:cubicBezTo>
                  <a:pt x="14926" y="8777"/>
                  <a:pt x="14951" y="8740"/>
                  <a:pt x="14925" y="8716"/>
                </a:cubicBezTo>
                <a:cubicBezTo>
                  <a:pt x="14905" y="8695"/>
                  <a:pt x="14886" y="8675"/>
                  <a:pt x="14865" y="8656"/>
                </a:cubicBezTo>
                <a:cubicBezTo>
                  <a:pt x="14857" y="8649"/>
                  <a:pt x="14849" y="8645"/>
                  <a:pt x="14841" y="8645"/>
                </a:cubicBezTo>
                <a:close/>
                <a:moveTo>
                  <a:pt x="24791" y="8695"/>
                </a:moveTo>
                <a:cubicBezTo>
                  <a:pt x="24763" y="8695"/>
                  <a:pt x="24739" y="8731"/>
                  <a:pt x="24764" y="8756"/>
                </a:cubicBezTo>
                <a:cubicBezTo>
                  <a:pt x="24770" y="8762"/>
                  <a:pt x="24775" y="8766"/>
                  <a:pt x="24780" y="8772"/>
                </a:cubicBezTo>
                <a:cubicBezTo>
                  <a:pt x="24787" y="8779"/>
                  <a:pt x="24796" y="8782"/>
                  <a:pt x="24804" y="8782"/>
                </a:cubicBezTo>
                <a:cubicBezTo>
                  <a:pt x="24831" y="8782"/>
                  <a:pt x="24856" y="8746"/>
                  <a:pt x="24830" y="8721"/>
                </a:cubicBezTo>
                <a:lnTo>
                  <a:pt x="24815" y="8706"/>
                </a:lnTo>
                <a:cubicBezTo>
                  <a:pt x="24807" y="8698"/>
                  <a:pt x="24799" y="8695"/>
                  <a:pt x="24791" y="8695"/>
                </a:cubicBezTo>
                <a:close/>
                <a:moveTo>
                  <a:pt x="23375" y="8669"/>
                </a:moveTo>
                <a:cubicBezTo>
                  <a:pt x="23334" y="8669"/>
                  <a:pt x="23297" y="8722"/>
                  <a:pt x="23334" y="8759"/>
                </a:cubicBezTo>
                <a:lnTo>
                  <a:pt x="23350" y="8775"/>
                </a:lnTo>
                <a:cubicBezTo>
                  <a:pt x="23361" y="8786"/>
                  <a:pt x="23374" y="8791"/>
                  <a:pt x="23386" y="8791"/>
                </a:cubicBezTo>
                <a:cubicBezTo>
                  <a:pt x="23427" y="8791"/>
                  <a:pt x="23464" y="8737"/>
                  <a:pt x="23427" y="8700"/>
                </a:cubicBezTo>
                <a:lnTo>
                  <a:pt x="23411" y="8685"/>
                </a:lnTo>
                <a:cubicBezTo>
                  <a:pt x="23400" y="8674"/>
                  <a:pt x="23387" y="8669"/>
                  <a:pt x="23375" y="8669"/>
                </a:cubicBezTo>
                <a:close/>
                <a:moveTo>
                  <a:pt x="15302" y="8634"/>
                </a:moveTo>
                <a:cubicBezTo>
                  <a:pt x="15284" y="8634"/>
                  <a:pt x="15267" y="8646"/>
                  <a:pt x="15268" y="8669"/>
                </a:cubicBezTo>
                <a:cubicBezTo>
                  <a:pt x="15270" y="8713"/>
                  <a:pt x="15289" y="8756"/>
                  <a:pt x="15325" y="8784"/>
                </a:cubicBezTo>
                <a:cubicBezTo>
                  <a:pt x="15332" y="8790"/>
                  <a:pt x="15342" y="8794"/>
                  <a:pt x="15351" y="8794"/>
                </a:cubicBezTo>
                <a:cubicBezTo>
                  <a:pt x="15359" y="8794"/>
                  <a:pt x="15367" y="8791"/>
                  <a:pt x="15374" y="8784"/>
                </a:cubicBezTo>
                <a:cubicBezTo>
                  <a:pt x="15387" y="8773"/>
                  <a:pt x="15389" y="8746"/>
                  <a:pt x="15374" y="8735"/>
                </a:cubicBezTo>
                <a:cubicBezTo>
                  <a:pt x="15353" y="8717"/>
                  <a:pt x="15340" y="8696"/>
                  <a:pt x="15339" y="8669"/>
                </a:cubicBezTo>
                <a:cubicBezTo>
                  <a:pt x="15338" y="8646"/>
                  <a:pt x="15319" y="8634"/>
                  <a:pt x="15302" y="8634"/>
                </a:cubicBezTo>
                <a:close/>
                <a:moveTo>
                  <a:pt x="6610" y="8696"/>
                </a:moveTo>
                <a:cubicBezTo>
                  <a:pt x="6592" y="8696"/>
                  <a:pt x="6574" y="8708"/>
                  <a:pt x="6574" y="8731"/>
                </a:cubicBezTo>
                <a:lnTo>
                  <a:pt x="6574" y="8761"/>
                </a:lnTo>
                <a:cubicBezTo>
                  <a:pt x="6573" y="8784"/>
                  <a:pt x="6591" y="8795"/>
                  <a:pt x="6609" y="8795"/>
                </a:cubicBezTo>
                <a:cubicBezTo>
                  <a:pt x="6627" y="8795"/>
                  <a:pt x="6645" y="8784"/>
                  <a:pt x="6645" y="8761"/>
                </a:cubicBezTo>
                <a:lnTo>
                  <a:pt x="6645" y="8731"/>
                </a:lnTo>
                <a:cubicBezTo>
                  <a:pt x="6645" y="8708"/>
                  <a:pt x="6627" y="8696"/>
                  <a:pt x="6610" y="8696"/>
                </a:cubicBezTo>
                <a:close/>
                <a:moveTo>
                  <a:pt x="10256" y="8656"/>
                </a:moveTo>
                <a:cubicBezTo>
                  <a:pt x="10215" y="8656"/>
                  <a:pt x="10178" y="8709"/>
                  <a:pt x="10215" y="8746"/>
                </a:cubicBezTo>
                <a:lnTo>
                  <a:pt x="10260" y="8790"/>
                </a:lnTo>
                <a:cubicBezTo>
                  <a:pt x="10271" y="8802"/>
                  <a:pt x="10284" y="8806"/>
                  <a:pt x="10296" y="8806"/>
                </a:cubicBezTo>
                <a:cubicBezTo>
                  <a:pt x="10337" y="8806"/>
                  <a:pt x="10374" y="8753"/>
                  <a:pt x="10337" y="8716"/>
                </a:cubicBezTo>
                <a:lnTo>
                  <a:pt x="10292" y="8672"/>
                </a:lnTo>
                <a:cubicBezTo>
                  <a:pt x="10281" y="8661"/>
                  <a:pt x="10268" y="8656"/>
                  <a:pt x="10256" y="8656"/>
                </a:cubicBezTo>
                <a:close/>
                <a:moveTo>
                  <a:pt x="7309" y="8739"/>
                </a:moveTo>
                <a:cubicBezTo>
                  <a:pt x="7291" y="8739"/>
                  <a:pt x="7274" y="8751"/>
                  <a:pt x="7274" y="8774"/>
                </a:cubicBezTo>
                <a:lnTo>
                  <a:pt x="7274" y="8789"/>
                </a:lnTo>
                <a:cubicBezTo>
                  <a:pt x="7273" y="8812"/>
                  <a:pt x="7290" y="8824"/>
                  <a:pt x="7308" y="8824"/>
                </a:cubicBezTo>
                <a:cubicBezTo>
                  <a:pt x="7326" y="8824"/>
                  <a:pt x="7343" y="8812"/>
                  <a:pt x="7344" y="8789"/>
                </a:cubicBezTo>
                <a:lnTo>
                  <a:pt x="7344" y="8774"/>
                </a:lnTo>
                <a:cubicBezTo>
                  <a:pt x="7344" y="8751"/>
                  <a:pt x="7326" y="8739"/>
                  <a:pt x="7309" y="8739"/>
                </a:cubicBezTo>
                <a:close/>
                <a:moveTo>
                  <a:pt x="900" y="8754"/>
                </a:moveTo>
                <a:cubicBezTo>
                  <a:pt x="854" y="8754"/>
                  <a:pt x="854" y="8825"/>
                  <a:pt x="900" y="8825"/>
                </a:cubicBezTo>
                <a:lnTo>
                  <a:pt x="916" y="8825"/>
                </a:lnTo>
                <a:cubicBezTo>
                  <a:pt x="961" y="8825"/>
                  <a:pt x="962" y="8754"/>
                  <a:pt x="916" y="8754"/>
                </a:cubicBezTo>
                <a:close/>
                <a:moveTo>
                  <a:pt x="2493" y="8760"/>
                </a:moveTo>
                <a:cubicBezTo>
                  <a:pt x="2481" y="8760"/>
                  <a:pt x="2468" y="8774"/>
                  <a:pt x="2476" y="8788"/>
                </a:cubicBezTo>
                <a:cubicBezTo>
                  <a:pt x="2481" y="8799"/>
                  <a:pt x="2486" y="8809"/>
                  <a:pt x="2491" y="8819"/>
                </a:cubicBezTo>
                <a:cubicBezTo>
                  <a:pt x="2495" y="8825"/>
                  <a:pt x="2500" y="8828"/>
                  <a:pt x="2505" y="8828"/>
                </a:cubicBezTo>
                <a:cubicBezTo>
                  <a:pt x="2517" y="8828"/>
                  <a:pt x="2529" y="8814"/>
                  <a:pt x="2522" y="8800"/>
                </a:cubicBezTo>
                <a:cubicBezTo>
                  <a:pt x="2517" y="8789"/>
                  <a:pt x="2511" y="8780"/>
                  <a:pt x="2506" y="8769"/>
                </a:cubicBezTo>
                <a:cubicBezTo>
                  <a:pt x="2503" y="8763"/>
                  <a:pt x="2498" y="8760"/>
                  <a:pt x="2493" y="8760"/>
                </a:cubicBezTo>
                <a:close/>
                <a:moveTo>
                  <a:pt x="18534" y="8702"/>
                </a:moveTo>
                <a:cubicBezTo>
                  <a:pt x="18507" y="8702"/>
                  <a:pt x="18480" y="8719"/>
                  <a:pt x="18480" y="8754"/>
                </a:cubicBezTo>
                <a:lnTo>
                  <a:pt x="18480" y="8784"/>
                </a:lnTo>
                <a:cubicBezTo>
                  <a:pt x="18480" y="8818"/>
                  <a:pt x="18507" y="8836"/>
                  <a:pt x="18534" y="8836"/>
                </a:cubicBezTo>
                <a:cubicBezTo>
                  <a:pt x="18561" y="8836"/>
                  <a:pt x="18588" y="8819"/>
                  <a:pt x="18588" y="8784"/>
                </a:cubicBezTo>
                <a:lnTo>
                  <a:pt x="18588" y="8754"/>
                </a:lnTo>
                <a:cubicBezTo>
                  <a:pt x="18588" y="8719"/>
                  <a:pt x="18561" y="8702"/>
                  <a:pt x="18534" y="8702"/>
                </a:cubicBezTo>
                <a:close/>
                <a:moveTo>
                  <a:pt x="6037" y="8705"/>
                </a:moveTo>
                <a:cubicBezTo>
                  <a:pt x="6018" y="8705"/>
                  <a:pt x="5999" y="8714"/>
                  <a:pt x="5990" y="8732"/>
                </a:cubicBezTo>
                <a:cubicBezTo>
                  <a:pt x="5985" y="8742"/>
                  <a:pt x="5980" y="8752"/>
                  <a:pt x="5975" y="8762"/>
                </a:cubicBezTo>
                <a:cubicBezTo>
                  <a:pt x="5961" y="8788"/>
                  <a:pt x="5966" y="8820"/>
                  <a:pt x="5995" y="8835"/>
                </a:cubicBezTo>
                <a:cubicBezTo>
                  <a:pt x="6002" y="8840"/>
                  <a:pt x="6011" y="8843"/>
                  <a:pt x="6021" y="8843"/>
                </a:cubicBezTo>
                <a:cubicBezTo>
                  <a:pt x="6039" y="8843"/>
                  <a:pt x="6059" y="8833"/>
                  <a:pt x="6068" y="8816"/>
                </a:cubicBezTo>
                <a:cubicBezTo>
                  <a:pt x="6073" y="8805"/>
                  <a:pt x="6078" y="8796"/>
                  <a:pt x="6084" y="8785"/>
                </a:cubicBezTo>
                <a:cubicBezTo>
                  <a:pt x="6096" y="8759"/>
                  <a:pt x="6090" y="8726"/>
                  <a:pt x="6064" y="8712"/>
                </a:cubicBezTo>
                <a:cubicBezTo>
                  <a:pt x="6056" y="8707"/>
                  <a:pt x="6046" y="8705"/>
                  <a:pt x="6037" y="8705"/>
                </a:cubicBezTo>
                <a:close/>
                <a:moveTo>
                  <a:pt x="14419" y="8798"/>
                </a:moveTo>
                <a:cubicBezTo>
                  <a:pt x="14406" y="8798"/>
                  <a:pt x="14395" y="8815"/>
                  <a:pt x="14407" y="8827"/>
                </a:cubicBezTo>
                <a:lnTo>
                  <a:pt x="14423" y="8843"/>
                </a:lnTo>
                <a:cubicBezTo>
                  <a:pt x="14426" y="8847"/>
                  <a:pt x="14430" y="8849"/>
                  <a:pt x="14434" y="8849"/>
                </a:cubicBezTo>
                <a:cubicBezTo>
                  <a:pt x="14447" y="8849"/>
                  <a:pt x="14459" y="8831"/>
                  <a:pt x="14447" y="8819"/>
                </a:cubicBezTo>
                <a:cubicBezTo>
                  <a:pt x="14441" y="8811"/>
                  <a:pt x="14436" y="8806"/>
                  <a:pt x="14431" y="8803"/>
                </a:cubicBezTo>
                <a:cubicBezTo>
                  <a:pt x="14427" y="8799"/>
                  <a:pt x="14423" y="8798"/>
                  <a:pt x="14419" y="8798"/>
                </a:cubicBezTo>
                <a:close/>
                <a:moveTo>
                  <a:pt x="5851" y="8738"/>
                </a:moveTo>
                <a:cubicBezTo>
                  <a:pt x="5837" y="8738"/>
                  <a:pt x="5823" y="8745"/>
                  <a:pt x="5818" y="8762"/>
                </a:cubicBezTo>
                <a:cubicBezTo>
                  <a:pt x="5812" y="8778"/>
                  <a:pt x="5807" y="8792"/>
                  <a:pt x="5802" y="8806"/>
                </a:cubicBezTo>
                <a:cubicBezTo>
                  <a:pt x="5793" y="8833"/>
                  <a:pt x="5815" y="8850"/>
                  <a:pt x="5836" y="8850"/>
                </a:cubicBezTo>
                <a:cubicBezTo>
                  <a:pt x="5850" y="8850"/>
                  <a:pt x="5864" y="8843"/>
                  <a:pt x="5870" y="8826"/>
                </a:cubicBezTo>
                <a:cubicBezTo>
                  <a:pt x="5875" y="8810"/>
                  <a:pt x="5880" y="8796"/>
                  <a:pt x="5886" y="8782"/>
                </a:cubicBezTo>
                <a:cubicBezTo>
                  <a:pt x="5895" y="8755"/>
                  <a:pt x="5873" y="8738"/>
                  <a:pt x="5851" y="8738"/>
                </a:cubicBezTo>
                <a:close/>
                <a:moveTo>
                  <a:pt x="8622" y="8775"/>
                </a:moveTo>
                <a:cubicBezTo>
                  <a:pt x="8614" y="8775"/>
                  <a:pt x="8606" y="8778"/>
                  <a:pt x="8599" y="8785"/>
                </a:cubicBezTo>
                <a:lnTo>
                  <a:pt x="8583" y="8801"/>
                </a:lnTo>
                <a:cubicBezTo>
                  <a:pt x="8556" y="8825"/>
                  <a:pt x="8581" y="8861"/>
                  <a:pt x="8609" y="8861"/>
                </a:cubicBezTo>
                <a:cubicBezTo>
                  <a:pt x="8617" y="8861"/>
                  <a:pt x="8625" y="8858"/>
                  <a:pt x="8632" y="8851"/>
                </a:cubicBezTo>
                <a:lnTo>
                  <a:pt x="8648" y="8835"/>
                </a:lnTo>
                <a:cubicBezTo>
                  <a:pt x="8674" y="8810"/>
                  <a:pt x="8649" y="8775"/>
                  <a:pt x="8622" y="8775"/>
                </a:cubicBezTo>
                <a:close/>
                <a:moveTo>
                  <a:pt x="11409" y="8735"/>
                </a:moveTo>
                <a:cubicBezTo>
                  <a:pt x="11397" y="8735"/>
                  <a:pt x="11384" y="8739"/>
                  <a:pt x="11373" y="8751"/>
                </a:cubicBezTo>
                <a:lnTo>
                  <a:pt x="11344" y="8780"/>
                </a:lnTo>
                <a:cubicBezTo>
                  <a:pt x="11306" y="8818"/>
                  <a:pt x="11342" y="8872"/>
                  <a:pt x="11383" y="8872"/>
                </a:cubicBezTo>
                <a:cubicBezTo>
                  <a:pt x="11395" y="8872"/>
                  <a:pt x="11407" y="8867"/>
                  <a:pt x="11418" y="8856"/>
                </a:cubicBezTo>
                <a:lnTo>
                  <a:pt x="11448" y="8826"/>
                </a:lnTo>
                <a:cubicBezTo>
                  <a:pt x="11486" y="8788"/>
                  <a:pt x="11450" y="8735"/>
                  <a:pt x="11409" y="8735"/>
                </a:cubicBezTo>
                <a:close/>
                <a:moveTo>
                  <a:pt x="15078" y="8814"/>
                </a:moveTo>
                <a:cubicBezTo>
                  <a:pt x="15032" y="8814"/>
                  <a:pt x="15032" y="8885"/>
                  <a:pt x="15078" y="8885"/>
                </a:cubicBezTo>
                <a:cubicBezTo>
                  <a:pt x="15124" y="8885"/>
                  <a:pt x="15124" y="8814"/>
                  <a:pt x="15078" y="8814"/>
                </a:cubicBezTo>
                <a:close/>
                <a:moveTo>
                  <a:pt x="6673" y="8796"/>
                </a:moveTo>
                <a:cubicBezTo>
                  <a:pt x="6662" y="8796"/>
                  <a:pt x="6652" y="8801"/>
                  <a:pt x="6645" y="8814"/>
                </a:cubicBezTo>
                <a:cubicBezTo>
                  <a:pt x="6640" y="8825"/>
                  <a:pt x="6635" y="8834"/>
                  <a:pt x="6629" y="8845"/>
                </a:cubicBezTo>
                <a:cubicBezTo>
                  <a:pt x="6616" y="8872"/>
                  <a:pt x="6640" y="8898"/>
                  <a:pt x="6663" y="8898"/>
                </a:cubicBezTo>
                <a:cubicBezTo>
                  <a:pt x="6674" y="8898"/>
                  <a:pt x="6685" y="8893"/>
                  <a:pt x="6691" y="8879"/>
                </a:cubicBezTo>
                <a:cubicBezTo>
                  <a:pt x="6697" y="8869"/>
                  <a:pt x="6702" y="8861"/>
                  <a:pt x="6707" y="8850"/>
                </a:cubicBezTo>
                <a:cubicBezTo>
                  <a:pt x="6721" y="8822"/>
                  <a:pt x="6697" y="8796"/>
                  <a:pt x="6673" y="8796"/>
                </a:cubicBezTo>
                <a:close/>
                <a:moveTo>
                  <a:pt x="14523" y="8827"/>
                </a:moveTo>
                <a:cubicBezTo>
                  <a:pt x="14477" y="8827"/>
                  <a:pt x="14477" y="8898"/>
                  <a:pt x="14523" y="8898"/>
                </a:cubicBezTo>
                <a:cubicBezTo>
                  <a:pt x="14568" y="8898"/>
                  <a:pt x="14568" y="8827"/>
                  <a:pt x="14523" y="8827"/>
                </a:cubicBezTo>
                <a:close/>
                <a:moveTo>
                  <a:pt x="1140" y="8830"/>
                </a:moveTo>
                <a:cubicBezTo>
                  <a:pt x="1094" y="8830"/>
                  <a:pt x="1094" y="8900"/>
                  <a:pt x="1140" y="8900"/>
                </a:cubicBezTo>
                <a:lnTo>
                  <a:pt x="1156" y="8900"/>
                </a:lnTo>
                <a:cubicBezTo>
                  <a:pt x="1202" y="8900"/>
                  <a:pt x="1202" y="8830"/>
                  <a:pt x="1156" y="8830"/>
                </a:cubicBezTo>
                <a:close/>
                <a:moveTo>
                  <a:pt x="19450" y="8857"/>
                </a:moveTo>
                <a:cubicBezTo>
                  <a:pt x="19433" y="8857"/>
                  <a:pt x="19415" y="8869"/>
                  <a:pt x="19415" y="8892"/>
                </a:cubicBezTo>
                <a:lnTo>
                  <a:pt x="19415" y="8908"/>
                </a:lnTo>
                <a:cubicBezTo>
                  <a:pt x="19415" y="8930"/>
                  <a:pt x="19433" y="8941"/>
                  <a:pt x="19450" y="8941"/>
                </a:cubicBezTo>
                <a:cubicBezTo>
                  <a:pt x="19468" y="8941"/>
                  <a:pt x="19486" y="8930"/>
                  <a:pt x="19486" y="8908"/>
                </a:cubicBezTo>
                <a:lnTo>
                  <a:pt x="19486" y="8892"/>
                </a:lnTo>
                <a:cubicBezTo>
                  <a:pt x="19486" y="8869"/>
                  <a:pt x="19468" y="8857"/>
                  <a:pt x="19450" y="8857"/>
                </a:cubicBezTo>
                <a:close/>
                <a:moveTo>
                  <a:pt x="16101" y="8879"/>
                </a:moveTo>
                <a:cubicBezTo>
                  <a:pt x="16088" y="8879"/>
                  <a:pt x="16076" y="8898"/>
                  <a:pt x="16088" y="8910"/>
                </a:cubicBezTo>
                <a:cubicBezTo>
                  <a:pt x="16097" y="8920"/>
                  <a:pt x="16107" y="8930"/>
                  <a:pt x="16118" y="8940"/>
                </a:cubicBezTo>
                <a:cubicBezTo>
                  <a:pt x="16121" y="8944"/>
                  <a:pt x="16125" y="8945"/>
                  <a:pt x="16129" y="8945"/>
                </a:cubicBezTo>
                <a:cubicBezTo>
                  <a:pt x="16142" y="8945"/>
                  <a:pt x="16155" y="8927"/>
                  <a:pt x="16143" y="8915"/>
                </a:cubicBezTo>
                <a:lnTo>
                  <a:pt x="16112" y="8885"/>
                </a:lnTo>
                <a:cubicBezTo>
                  <a:pt x="16109" y="8881"/>
                  <a:pt x="16105" y="8879"/>
                  <a:pt x="16101" y="8879"/>
                </a:cubicBezTo>
                <a:close/>
                <a:moveTo>
                  <a:pt x="8540" y="8911"/>
                </a:moveTo>
                <a:cubicBezTo>
                  <a:pt x="8516" y="8911"/>
                  <a:pt x="8516" y="8946"/>
                  <a:pt x="8540" y="8946"/>
                </a:cubicBezTo>
                <a:cubicBezTo>
                  <a:pt x="8563" y="8946"/>
                  <a:pt x="8563" y="8911"/>
                  <a:pt x="8540" y="8911"/>
                </a:cubicBezTo>
                <a:close/>
                <a:moveTo>
                  <a:pt x="24970" y="8936"/>
                </a:moveTo>
                <a:cubicBezTo>
                  <a:pt x="24925" y="8936"/>
                  <a:pt x="24925" y="9007"/>
                  <a:pt x="24970" y="9007"/>
                </a:cubicBezTo>
                <a:cubicBezTo>
                  <a:pt x="25016" y="9007"/>
                  <a:pt x="25016" y="8936"/>
                  <a:pt x="24970" y="8936"/>
                </a:cubicBezTo>
                <a:close/>
                <a:moveTo>
                  <a:pt x="24522" y="8873"/>
                </a:moveTo>
                <a:cubicBezTo>
                  <a:pt x="24481" y="8873"/>
                  <a:pt x="24444" y="8926"/>
                  <a:pt x="24482" y="8963"/>
                </a:cubicBezTo>
                <a:lnTo>
                  <a:pt x="24512" y="8994"/>
                </a:lnTo>
                <a:cubicBezTo>
                  <a:pt x="24523" y="9005"/>
                  <a:pt x="24535" y="9009"/>
                  <a:pt x="24548" y="9009"/>
                </a:cubicBezTo>
                <a:cubicBezTo>
                  <a:pt x="24588" y="9009"/>
                  <a:pt x="24625" y="8956"/>
                  <a:pt x="24587" y="8919"/>
                </a:cubicBezTo>
                <a:lnTo>
                  <a:pt x="24558" y="8889"/>
                </a:lnTo>
                <a:cubicBezTo>
                  <a:pt x="24547" y="8878"/>
                  <a:pt x="24534" y="8873"/>
                  <a:pt x="24522" y="8873"/>
                </a:cubicBezTo>
                <a:close/>
                <a:moveTo>
                  <a:pt x="16385" y="8923"/>
                </a:moveTo>
                <a:cubicBezTo>
                  <a:pt x="16377" y="8923"/>
                  <a:pt x="16368" y="8926"/>
                  <a:pt x="16361" y="8934"/>
                </a:cubicBezTo>
                <a:lnTo>
                  <a:pt x="16345" y="8950"/>
                </a:lnTo>
                <a:cubicBezTo>
                  <a:pt x="16319" y="8975"/>
                  <a:pt x="16344" y="9010"/>
                  <a:pt x="16370" y="9010"/>
                </a:cubicBezTo>
                <a:cubicBezTo>
                  <a:pt x="16379" y="9010"/>
                  <a:pt x="16387" y="9006"/>
                  <a:pt x="16394" y="8999"/>
                </a:cubicBezTo>
                <a:lnTo>
                  <a:pt x="16410" y="8983"/>
                </a:lnTo>
                <a:cubicBezTo>
                  <a:pt x="16435" y="8958"/>
                  <a:pt x="16412" y="8923"/>
                  <a:pt x="16385" y="8923"/>
                </a:cubicBezTo>
                <a:close/>
                <a:moveTo>
                  <a:pt x="7744" y="8888"/>
                </a:moveTo>
                <a:cubicBezTo>
                  <a:pt x="7725" y="8888"/>
                  <a:pt x="7706" y="8898"/>
                  <a:pt x="7697" y="8915"/>
                </a:cubicBezTo>
                <a:cubicBezTo>
                  <a:pt x="7681" y="8941"/>
                  <a:pt x="7692" y="8973"/>
                  <a:pt x="7716" y="8988"/>
                </a:cubicBezTo>
                <a:cubicBezTo>
                  <a:pt x="7732" y="8999"/>
                  <a:pt x="7746" y="9008"/>
                  <a:pt x="7761" y="9019"/>
                </a:cubicBezTo>
                <a:cubicBezTo>
                  <a:pt x="7768" y="9023"/>
                  <a:pt x="7777" y="9026"/>
                  <a:pt x="7785" y="9026"/>
                </a:cubicBezTo>
                <a:cubicBezTo>
                  <a:pt x="7804" y="9026"/>
                  <a:pt x="7824" y="9015"/>
                  <a:pt x="7834" y="8999"/>
                </a:cubicBezTo>
                <a:cubicBezTo>
                  <a:pt x="7850" y="8973"/>
                  <a:pt x="7839" y="8941"/>
                  <a:pt x="7814" y="8926"/>
                </a:cubicBezTo>
                <a:cubicBezTo>
                  <a:pt x="7799" y="8915"/>
                  <a:pt x="7784" y="8906"/>
                  <a:pt x="7770" y="8895"/>
                </a:cubicBezTo>
                <a:cubicBezTo>
                  <a:pt x="7763" y="8890"/>
                  <a:pt x="7754" y="8888"/>
                  <a:pt x="7744" y="8888"/>
                </a:cubicBezTo>
                <a:close/>
                <a:moveTo>
                  <a:pt x="15274" y="8926"/>
                </a:moveTo>
                <a:cubicBezTo>
                  <a:pt x="15251" y="8926"/>
                  <a:pt x="15226" y="8952"/>
                  <a:pt x="15240" y="8979"/>
                </a:cubicBezTo>
                <a:cubicBezTo>
                  <a:pt x="15245" y="8989"/>
                  <a:pt x="15250" y="8999"/>
                  <a:pt x="15255" y="9009"/>
                </a:cubicBezTo>
                <a:cubicBezTo>
                  <a:pt x="15262" y="9022"/>
                  <a:pt x="15272" y="9027"/>
                  <a:pt x="15282" y="9027"/>
                </a:cubicBezTo>
                <a:cubicBezTo>
                  <a:pt x="15305" y="9027"/>
                  <a:pt x="15330" y="9002"/>
                  <a:pt x="15316" y="8974"/>
                </a:cubicBezTo>
                <a:cubicBezTo>
                  <a:pt x="15311" y="8963"/>
                  <a:pt x="15306" y="8955"/>
                  <a:pt x="15300" y="8944"/>
                </a:cubicBezTo>
                <a:cubicBezTo>
                  <a:pt x="15295" y="8932"/>
                  <a:pt x="15284" y="8926"/>
                  <a:pt x="15274" y="8926"/>
                </a:cubicBezTo>
                <a:close/>
                <a:moveTo>
                  <a:pt x="11648" y="8977"/>
                </a:moveTo>
                <a:cubicBezTo>
                  <a:pt x="11603" y="8977"/>
                  <a:pt x="11602" y="9047"/>
                  <a:pt x="11648" y="9047"/>
                </a:cubicBezTo>
                <a:cubicBezTo>
                  <a:pt x="11695" y="9047"/>
                  <a:pt x="11695" y="8977"/>
                  <a:pt x="11648" y="8977"/>
                </a:cubicBezTo>
                <a:close/>
                <a:moveTo>
                  <a:pt x="3814" y="8911"/>
                </a:moveTo>
                <a:cubicBezTo>
                  <a:pt x="3795" y="8911"/>
                  <a:pt x="3776" y="8921"/>
                  <a:pt x="3766" y="8937"/>
                </a:cubicBezTo>
                <a:cubicBezTo>
                  <a:pt x="3751" y="8963"/>
                  <a:pt x="3761" y="8995"/>
                  <a:pt x="3786" y="9010"/>
                </a:cubicBezTo>
                <a:cubicBezTo>
                  <a:pt x="3811" y="9026"/>
                  <a:pt x="3834" y="9042"/>
                  <a:pt x="3860" y="9058"/>
                </a:cubicBezTo>
                <a:cubicBezTo>
                  <a:pt x="3868" y="9062"/>
                  <a:pt x="3877" y="9064"/>
                  <a:pt x="3886" y="9064"/>
                </a:cubicBezTo>
                <a:cubicBezTo>
                  <a:pt x="3905" y="9064"/>
                  <a:pt x="3924" y="9054"/>
                  <a:pt x="3933" y="9039"/>
                </a:cubicBezTo>
                <a:cubicBezTo>
                  <a:pt x="3949" y="9012"/>
                  <a:pt x="3938" y="8981"/>
                  <a:pt x="3913" y="8965"/>
                </a:cubicBezTo>
                <a:cubicBezTo>
                  <a:pt x="3889" y="8950"/>
                  <a:pt x="3865" y="8934"/>
                  <a:pt x="3840" y="8918"/>
                </a:cubicBezTo>
                <a:cubicBezTo>
                  <a:pt x="3832" y="8913"/>
                  <a:pt x="3823" y="8911"/>
                  <a:pt x="3814" y="8911"/>
                </a:cubicBezTo>
                <a:close/>
                <a:moveTo>
                  <a:pt x="7632" y="8938"/>
                </a:moveTo>
                <a:cubicBezTo>
                  <a:pt x="7611" y="8938"/>
                  <a:pt x="7590" y="8955"/>
                  <a:pt x="7597" y="8982"/>
                </a:cubicBezTo>
                <a:cubicBezTo>
                  <a:pt x="7608" y="9024"/>
                  <a:pt x="7635" y="9059"/>
                  <a:pt x="7674" y="9077"/>
                </a:cubicBezTo>
                <a:cubicBezTo>
                  <a:pt x="7680" y="9081"/>
                  <a:pt x="7686" y="9082"/>
                  <a:pt x="7691" y="9082"/>
                </a:cubicBezTo>
                <a:cubicBezTo>
                  <a:pt x="7723" y="9082"/>
                  <a:pt x="7743" y="9036"/>
                  <a:pt x="7708" y="9018"/>
                </a:cubicBezTo>
                <a:cubicBezTo>
                  <a:pt x="7686" y="9005"/>
                  <a:pt x="7671" y="8988"/>
                  <a:pt x="7666" y="8963"/>
                </a:cubicBezTo>
                <a:cubicBezTo>
                  <a:pt x="7660" y="8946"/>
                  <a:pt x="7647" y="8938"/>
                  <a:pt x="7632" y="8938"/>
                </a:cubicBezTo>
                <a:close/>
                <a:moveTo>
                  <a:pt x="4670" y="8945"/>
                </a:moveTo>
                <a:cubicBezTo>
                  <a:pt x="4667" y="8945"/>
                  <a:pt x="4664" y="8946"/>
                  <a:pt x="4661" y="8946"/>
                </a:cubicBezTo>
                <a:cubicBezTo>
                  <a:pt x="4644" y="8952"/>
                  <a:pt x="4630" y="8973"/>
                  <a:pt x="4636" y="8989"/>
                </a:cubicBezTo>
                <a:cubicBezTo>
                  <a:pt x="4646" y="9015"/>
                  <a:pt x="4656" y="9040"/>
                  <a:pt x="4666" y="9065"/>
                </a:cubicBezTo>
                <a:cubicBezTo>
                  <a:pt x="4673" y="9080"/>
                  <a:pt x="4685" y="9090"/>
                  <a:pt x="4700" y="9090"/>
                </a:cubicBezTo>
                <a:cubicBezTo>
                  <a:pt x="4703" y="9090"/>
                  <a:pt x="4706" y="9090"/>
                  <a:pt x="4709" y="9089"/>
                </a:cubicBezTo>
                <a:cubicBezTo>
                  <a:pt x="4727" y="9086"/>
                  <a:pt x="4743" y="9065"/>
                  <a:pt x="4734" y="9046"/>
                </a:cubicBezTo>
                <a:cubicBezTo>
                  <a:pt x="4724" y="9021"/>
                  <a:pt x="4714" y="8997"/>
                  <a:pt x="4704" y="8972"/>
                </a:cubicBezTo>
                <a:cubicBezTo>
                  <a:pt x="4698" y="8956"/>
                  <a:pt x="4686" y="8945"/>
                  <a:pt x="4670" y="8945"/>
                </a:cubicBezTo>
                <a:close/>
                <a:moveTo>
                  <a:pt x="17947" y="8968"/>
                </a:moveTo>
                <a:cubicBezTo>
                  <a:pt x="17942" y="8968"/>
                  <a:pt x="17937" y="8969"/>
                  <a:pt x="17932" y="8971"/>
                </a:cubicBezTo>
                <a:cubicBezTo>
                  <a:pt x="17916" y="8975"/>
                  <a:pt x="17902" y="8981"/>
                  <a:pt x="17887" y="8986"/>
                </a:cubicBezTo>
                <a:cubicBezTo>
                  <a:pt x="17860" y="8995"/>
                  <a:pt x="17843" y="9023"/>
                  <a:pt x="17850" y="9051"/>
                </a:cubicBezTo>
                <a:cubicBezTo>
                  <a:pt x="17855" y="9073"/>
                  <a:pt x="17878" y="9090"/>
                  <a:pt x="17902" y="9090"/>
                </a:cubicBezTo>
                <a:cubicBezTo>
                  <a:pt x="17906" y="9090"/>
                  <a:pt x="17911" y="9090"/>
                  <a:pt x="17916" y="9088"/>
                </a:cubicBezTo>
                <a:cubicBezTo>
                  <a:pt x="17932" y="9082"/>
                  <a:pt x="17946" y="9077"/>
                  <a:pt x="17960" y="9072"/>
                </a:cubicBezTo>
                <a:cubicBezTo>
                  <a:pt x="17988" y="9063"/>
                  <a:pt x="18005" y="9036"/>
                  <a:pt x="17997" y="9007"/>
                </a:cubicBezTo>
                <a:cubicBezTo>
                  <a:pt x="17991" y="8986"/>
                  <a:pt x="17969" y="8968"/>
                  <a:pt x="17947" y="8968"/>
                </a:cubicBezTo>
                <a:close/>
                <a:moveTo>
                  <a:pt x="21973" y="8893"/>
                </a:moveTo>
                <a:cubicBezTo>
                  <a:pt x="21965" y="8893"/>
                  <a:pt x="21957" y="8896"/>
                  <a:pt x="21951" y="8904"/>
                </a:cubicBezTo>
                <a:cubicBezTo>
                  <a:pt x="21910" y="8946"/>
                  <a:pt x="21868" y="8992"/>
                  <a:pt x="21827" y="9036"/>
                </a:cubicBezTo>
                <a:cubicBezTo>
                  <a:pt x="21803" y="9061"/>
                  <a:pt x="21827" y="9097"/>
                  <a:pt x="21854" y="9097"/>
                </a:cubicBezTo>
                <a:cubicBezTo>
                  <a:pt x="21862" y="9097"/>
                  <a:pt x="21870" y="9094"/>
                  <a:pt x="21877" y="9086"/>
                </a:cubicBezTo>
                <a:cubicBezTo>
                  <a:pt x="21918" y="9042"/>
                  <a:pt x="21960" y="8998"/>
                  <a:pt x="22000" y="8953"/>
                </a:cubicBezTo>
                <a:cubicBezTo>
                  <a:pt x="22024" y="8929"/>
                  <a:pt x="22000" y="8893"/>
                  <a:pt x="21973" y="8893"/>
                </a:cubicBezTo>
                <a:close/>
                <a:moveTo>
                  <a:pt x="3289" y="9049"/>
                </a:moveTo>
                <a:cubicBezTo>
                  <a:pt x="3276" y="9049"/>
                  <a:pt x="3264" y="9066"/>
                  <a:pt x="3276" y="9078"/>
                </a:cubicBezTo>
                <a:lnTo>
                  <a:pt x="3292" y="9094"/>
                </a:lnTo>
                <a:cubicBezTo>
                  <a:pt x="3295" y="9098"/>
                  <a:pt x="3299" y="9099"/>
                  <a:pt x="3303" y="9099"/>
                </a:cubicBezTo>
                <a:cubicBezTo>
                  <a:pt x="3316" y="9099"/>
                  <a:pt x="3328" y="9082"/>
                  <a:pt x="3316" y="9070"/>
                </a:cubicBezTo>
                <a:lnTo>
                  <a:pt x="3300" y="9054"/>
                </a:lnTo>
                <a:cubicBezTo>
                  <a:pt x="3297" y="9051"/>
                  <a:pt x="3293" y="9049"/>
                  <a:pt x="3289" y="9049"/>
                </a:cubicBezTo>
                <a:close/>
                <a:moveTo>
                  <a:pt x="9576" y="8968"/>
                </a:moveTo>
                <a:cubicBezTo>
                  <a:pt x="9557" y="8968"/>
                  <a:pt x="9537" y="8977"/>
                  <a:pt x="9528" y="8995"/>
                </a:cubicBezTo>
                <a:cubicBezTo>
                  <a:pt x="9523" y="9005"/>
                  <a:pt x="9518" y="9015"/>
                  <a:pt x="9512" y="9025"/>
                </a:cubicBezTo>
                <a:cubicBezTo>
                  <a:pt x="9500" y="9051"/>
                  <a:pt x="9505" y="9083"/>
                  <a:pt x="9532" y="9098"/>
                </a:cubicBezTo>
                <a:cubicBezTo>
                  <a:pt x="9540" y="9103"/>
                  <a:pt x="9550" y="9106"/>
                  <a:pt x="9559" y="9106"/>
                </a:cubicBezTo>
                <a:cubicBezTo>
                  <a:pt x="9578" y="9106"/>
                  <a:pt x="9597" y="9096"/>
                  <a:pt x="9606" y="9078"/>
                </a:cubicBezTo>
                <a:cubicBezTo>
                  <a:pt x="9611" y="9068"/>
                  <a:pt x="9616" y="9060"/>
                  <a:pt x="9621" y="9049"/>
                </a:cubicBezTo>
                <a:cubicBezTo>
                  <a:pt x="9633" y="9023"/>
                  <a:pt x="9628" y="8989"/>
                  <a:pt x="9601" y="8975"/>
                </a:cubicBezTo>
                <a:cubicBezTo>
                  <a:pt x="9594" y="8970"/>
                  <a:pt x="9585" y="8968"/>
                  <a:pt x="9576" y="8968"/>
                </a:cubicBezTo>
                <a:close/>
                <a:moveTo>
                  <a:pt x="21208" y="9041"/>
                </a:moveTo>
                <a:cubicBezTo>
                  <a:pt x="21162" y="9041"/>
                  <a:pt x="21162" y="9112"/>
                  <a:pt x="21208" y="9112"/>
                </a:cubicBezTo>
                <a:cubicBezTo>
                  <a:pt x="21208" y="9112"/>
                  <a:pt x="21208" y="9112"/>
                  <a:pt x="21209" y="9112"/>
                </a:cubicBezTo>
                <a:cubicBezTo>
                  <a:pt x="21254" y="9112"/>
                  <a:pt x="21254" y="9041"/>
                  <a:pt x="21208" y="9041"/>
                </a:cubicBezTo>
                <a:close/>
                <a:moveTo>
                  <a:pt x="1636" y="9042"/>
                </a:moveTo>
                <a:cubicBezTo>
                  <a:pt x="1591" y="9042"/>
                  <a:pt x="1591" y="9113"/>
                  <a:pt x="1637" y="9113"/>
                </a:cubicBezTo>
                <a:lnTo>
                  <a:pt x="1666" y="9113"/>
                </a:lnTo>
                <a:cubicBezTo>
                  <a:pt x="1712" y="9113"/>
                  <a:pt x="1712" y="9042"/>
                  <a:pt x="1666" y="9042"/>
                </a:cubicBezTo>
                <a:lnTo>
                  <a:pt x="1637" y="9042"/>
                </a:lnTo>
                <a:cubicBezTo>
                  <a:pt x="1636" y="9042"/>
                  <a:pt x="1636" y="9042"/>
                  <a:pt x="1636" y="9042"/>
                </a:cubicBezTo>
                <a:close/>
                <a:moveTo>
                  <a:pt x="23702" y="9001"/>
                </a:moveTo>
                <a:cubicBezTo>
                  <a:pt x="23675" y="9001"/>
                  <a:pt x="23649" y="9018"/>
                  <a:pt x="23649" y="9052"/>
                </a:cubicBezTo>
                <a:lnTo>
                  <a:pt x="23649" y="9068"/>
                </a:lnTo>
                <a:cubicBezTo>
                  <a:pt x="23649" y="9103"/>
                  <a:pt x="23676" y="9121"/>
                  <a:pt x="23703" y="9121"/>
                </a:cubicBezTo>
                <a:cubicBezTo>
                  <a:pt x="23730" y="9121"/>
                  <a:pt x="23757" y="9103"/>
                  <a:pt x="23757" y="9068"/>
                </a:cubicBezTo>
                <a:lnTo>
                  <a:pt x="23757" y="9052"/>
                </a:lnTo>
                <a:cubicBezTo>
                  <a:pt x="23756" y="9018"/>
                  <a:pt x="23729" y="9001"/>
                  <a:pt x="23702" y="9001"/>
                </a:cubicBezTo>
                <a:close/>
                <a:moveTo>
                  <a:pt x="8871" y="9029"/>
                </a:moveTo>
                <a:cubicBezTo>
                  <a:pt x="8844" y="9029"/>
                  <a:pt x="8820" y="9065"/>
                  <a:pt x="8845" y="9089"/>
                </a:cubicBezTo>
                <a:cubicBezTo>
                  <a:pt x="8854" y="9099"/>
                  <a:pt x="8865" y="9109"/>
                  <a:pt x="8876" y="9119"/>
                </a:cubicBezTo>
                <a:cubicBezTo>
                  <a:pt x="8883" y="9127"/>
                  <a:pt x="8891" y="9130"/>
                  <a:pt x="8899" y="9130"/>
                </a:cubicBezTo>
                <a:cubicBezTo>
                  <a:pt x="8926" y="9130"/>
                  <a:pt x="8950" y="9094"/>
                  <a:pt x="8925" y="9070"/>
                </a:cubicBezTo>
                <a:lnTo>
                  <a:pt x="8894" y="9040"/>
                </a:lnTo>
                <a:cubicBezTo>
                  <a:pt x="8887" y="9032"/>
                  <a:pt x="8879" y="9029"/>
                  <a:pt x="8871" y="9029"/>
                </a:cubicBezTo>
                <a:close/>
                <a:moveTo>
                  <a:pt x="17467" y="9015"/>
                </a:moveTo>
                <a:cubicBezTo>
                  <a:pt x="17440" y="9015"/>
                  <a:pt x="17413" y="9032"/>
                  <a:pt x="17413" y="9067"/>
                </a:cubicBezTo>
                <a:lnTo>
                  <a:pt x="17413" y="9083"/>
                </a:lnTo>
                <a:cubicBezTo>
                  <a:pt x="17413" y="9117"/>
                  <a:pt x="17440" y="9135"/>
                  <a:pt x="17467" y="9135"/>
                </a:cubicBezTo>
                <a:cubicBezTo>
                  <a:pt x="17494" y="9135"/>
                  <a:pt x="17520" y="9117"/>
                  <a:pt x="17520" y="9083"/>
                </a:cubicBezTo>
                <a:lnTo>
                  <a:pt x="17520" y="9067"/>
                </a:lnTo>
                <a:cubicBezTo>
                  <a:pt x="17520" y="9032"/>
                  <a:pt x="17494" y="9015"/>
                  <a:pt x="17467" y="9015"/>
                </a:cubicBezTo>
                <a:close/>
                <a:moveTo>
                  <a:pt x="22950" y="9061"/>
                </a:moveTo>
                <a:cubicBezTo>
                  <a:pt x="22923" y="9061"/>
                  <a:pt x="22900" y="9096"/>
                  <a:pt x="22925" y="9120"/>
                </a:cubicBezTo>
                <a:lnTo>
                  <a:pt x="22941" y="9136"/>
                </a:lnTo>
                <a:cubicBezTo>
                  <a:pt x="22948" y="9144"/>
                  <a:pt x="22957" y="9147"/>
                  <a:pt x="22965" y="9147"/>
                </a:cubicBezTo>
                <a:cubicBezTo>
                  <a:pt x="22992" y="9147"/>
                  <a:pt x="23015" y="9112"/>
                  <a:pt x="22990" y="9087"/>
                </a:cubicBezTo>
                <a:lnTo>
                  <a:pt x="22974" y="9071"/>
                </a:lnTo>
                <a:cubicBezTo>
                  <a:pt x="22967" y="9064"/>
                  <a:pt x="22958" y="9061"/>
                  <a:pt x="22950" y="9061"/>
                </a:cubicBezTo>
                <a:close/>
                <a:moveTo>
                  <a:pt x="15107" y="9099"/>
                </a:moveTo>
                <a:cubicBezTo>
                  <a:pt x="15099" y="9099"/>
                  <a:pt x="15091" y="9103"/>
                  <a:pt x="15084" y="9110"/>
                </a:cubicBezTo>
                <a:lnTo>
                  <a:pt x="15068" y="9126"/>
                </a:lnTo>
                <a:cubicBezTo>
                  <a:pt x="15043" y="9151"/>
                  <a:pt x="15067" y="9187"/>
                  <a:pt x="15094" y="9187"/>
                </a:cubicBezTo>
                <a:cubicBezTo>
                  <a:pt x="15102" y="9187"/>
                  <a:pt x="15110" y="9183"/>
                  <a:pt x="15117" y="9176"/>
                </a:cubicBezTo>
                <a:lnTo>
                  <a:pt x="15133" y="9160"/>
                </a:lnTo>
                <a:cubicBezTo>
                  <a:pt x="15159" y="9135"/>
                  <a:pt x="15134" y="9099"/>
                  <a:pt x="15107" y="9099"/>
                </a:cubicBezTo>
                <a:close/>
                <a:moveTo>
                  <a:pt x="6849" y="9116"/>
                </a:moveTo>
                <a:cubicBezTo>
                  <a:pt x="6832" y="9116"/>
                  <a:pt x="6814" y="9128"/>
                  <a:pt x="6814" y="9151"/>
                </a:cubicBezTo>
                <a:lnTo>
                  <a:pt x="6814" y="9166"/>
                </a:lnTo>
                <a:cubicBezTo>
                  <a:pt x="6813" y="9189"/>
                  <a:pt x="6831" y="9201"/>
                  <a:pt x="6849" y="9201"/>
                </a:cubicBezTo>
                <a:cubicBezTo>
                  <a:pt x="6867" y="9201"/>
                  <a:pt x="6885" y="9189"/>
                  <a:pt x="6885" y="9166"/>
                </a:cubicBezTo>
                <a:lnTo>
                  <a:pt x="6885" y="9151"/>
                </a:lnTo>
                <a:cubicBezTo>
                  <a:pt x="6885" y="9128"/>
                  <a:pt x="6867" y="9116"/>
                  <a:pt x="6849" y="9116"/>
                </a:cubicBezTo>
                <a:close/>
                <a:moveTo>
                  <a:pt x="2161" y="9105"/>
                </a:moveTo>
                <a:cubicBezTo>
                  <a:pt x="2144" y="9105"/>
                  <a:pt x="2126" y="9116"/>
                  <a:pt x="2126" y="9139"/>
                </a:cubicBezTo>
                <a:lnTo>
                  <a:pt x="2126" y="9170"/>
                </a:lnTo>
                <a:cubicBezTo>
                  <a:pt x="2126" y="9192"/>
                  <a:pt x="2144" y="9203"/>
                  <a:pt x="2161" y="9203"/>
                </a:cubicBezTo>
                <a:cubicBezTo>
                  <a:pt x="2179" y="9203"/>
                  <a:pt x="2197" y="9192"/>
                  <a:pt x="2197" y="9170"/>
                </a:cubicBezTo>
                <a:lnTo>
                  <a:pt x="2197" y="9139"/>
                </a:lnTo>
                <a:cubicBezTo>
                  <a:pt x="2197" y="9116"/>
                  <a:pt x="2179" y="9105"/>
                  <a:pt x="2161" y="9105"/>
                </a:cubicBezTo>
                <a:close/>
                <a:moveTo>
                  <a:pt x="296" y="9093"/>
                </a:moveTo>
                <a:cubicBezTo>
                  <a:pt x="284" y="9093"/>
                  <a:pt x="272" y="9098"/>
                  <a:pt x="261" y="9109"/>
                </a:cubicBezTo>
                <a:lnTo>
                  <a:pt x="245" y="9125"/>
                </a:lnTo>
                <a:cubicBezTo>
                  <a:pt x="208" y="9163"/>
                  <a:pt x="245" y="9217"/>
                  <a:pt x="285" y="9217"/>
                </a:cubicBezTo>
                <a:cubicBezTo>
                  <a:pt x="297" y="9217"/>
                  <a:pt x="309" y="9212"/>
                  <a:pt x="320" y="9201"/>
                </a:cubicBezTo>
                <a:lnTo>
                  <a:pt x="336" y="9185"/>
                </a:lnTo>
                <a:cubicBezTo>
                  <a:pt x="374" y="9147"/>
                  <a:pt x="337" y="9093"/>
                  <a:pt x="296" y="9093"/>
                </a:cubicBezTo>
                <a:close/>
                <a:moveTo>
                  <a:pt x="20726" y="9112"/>
                </a:moveTo>
                <a:cubicBezTo>
                  <a:pt x="20658" y="9113"/>
                  <a:pt x="20658" y="9219"/>
                  <a:pt x="20726" y="9219"/>
                </a:cubicBezTo>
                <a:cubicBezTo>
                  <a:pt x="20795" y="9219"/>
                  <a:pt x="20795" y="9112"/>
                  <a:pt x="20726" y="9112"/>
                </a:cubicBezTo>
                <a:close/>
                <a:moveTo>
                  <a:pt x="18594" y="9154"/>
                </a:moveTo>
                <a:cubicBezTo>
                  <a:pt x="18548" y="9154"/>
                  <a:pt x="18548" y="9224"/>
                  <a:pt x="18594" y="9224"/>
                </a:cubicBezTo>
                <a:lnTo>
                  <a:pt x="18624" y="9224"/>
                </a:lnTo>
                <a:cubicBezTo>
                  <a:pt x="18625" y="9224"/>
                  <a:pt x="18625" y="9224"/>
                  <a:pt x="18625" y="9224"/>
                </a:cubicBezTo>
                <a:cubicBezTo>
                  <a:pt x="18668" y="9224"/>
                  <a:pt x="18670" y="9154"/>
                  <a:pt x="18624" y="9154"/>
                </a:cubicBezTo>
                <a:close/>
                <a:moveTo>
                  <a:pt x="13210" y="9161"/>
                </a:moveTo>
                <a:cubicBezTo>
                  <a:pt x="13165" y="9161"/>
                  <a:pt x="13165" y="9232"/>
                  <a:pt x="13210" y="9232"/>
                </a:cubicBezTo>
                <a:cubicBezTo>
                  <a:pt x="13257" y="9232"/>
                  <a:pt x="13257" y="9161"/>
                  <a:pt x="13210" y="9161"/>
                </a:cubicBezTo>
                <a:close/>
                <a:moveTo>
                  <a:pt x="15496" y="9146"/>
                </a:moveTo>
                <a:cubicBezTo>
                  <a:pt x="15485" y="9146"/>
                  <a:pt x="15475" y="9151"/>
                  <a:pt x="15468" y="9164"/>
                </a:cubicBezTo>
                <a:cubicBezTo>
                  <a:pt x="15463" y="9175"/>
                  <a:pt x="15458" y="9183"/>
                  <a:pt x="15452" y="9194"/>
                </a:cubicBezTo>
                <a:cubicBezTo>
                  <a:pt x="15438" y="9221"/>
                  <a:pt x="15463" y="9247"/>
                  <a:pt x="15487" y="9247"/>
                </a:cubicBezTo>
                <a:cubicBezTo>
                  <a:pt x="15497" y="9247"/>
                  <a:pt x="15508" y="9242"/>
                  <a:pt x="15514" y="9229"/>
                </a:cubicBezTo>
                <a:cubicBezTo>
                  <a:pt x="15519" y="9219"/>
                  <a:pt x="15525" y="9209"/>
                  <a:pt x="15530" y="9199"/>
                </a:cubicBezTo>
                <a:cubicBezTo>
                  <a:pt x="15544" y="9171"/>
                  <a:pt x="15520" y="9146"/>
                  <a:pt x="15496" y="9146"/>
                </a:cubicBezTo>
                <a:close/>
                <a:moveTo>
                  <a:pt x="13707" y="9144"/>
                </a:moveTo>
                <a:cubicBezTo>
                  <a:pt x="13638" y="9144"/>
                  <a:pt x="13638" y="9251"/>
                  <a:pt x="13707" y="9251"/>
                </a:cubicBezTo>
                <a:cubicBezTo>
                  <a:pt x="13775" y="9251"/>
                  <a:pt x="13776" y="9144"/>
                  <a:pt x="13707" y="9144"/>
                </a:cubicBezTo>
                <a:close/>
                <a:moveTo>
                  <a:pt x="2551" y="9226"/>
                </a:moveTo>
                <a:cubicBezTo>
                  <a:pt x="2542" y="9226"/>
                  <a:pt x="2533" y="9232"/>
                  <a:pt x="2533" y="9244"/>
                </a:cubicBezTo>
                <a:lnTo>
                  <a:pt x="2533" y="9260"/>
                </a:lnTo>
                <a:cubicBezTo>
                  <a:pt x="2533" y="9271"/>
                  <a:pt x="2542" y="9277"/>
                  <a:pt x="2551" y="9277"/>
                </a:cubicBezTo>
                <a:cubicBezTo>
                  <a:pt x="2560" y="9277"/>
                  <a:pt x="2569" y="9271"/>
                  <a:pt x="2569" y="9260"/>
                </a:cubicBezTo>
                <a:lnTo>
                  <a:pt x="2569" y="9244"/>
                </a:lnTo>
                <a:cubicBezTo>
                  <a:pt x="2569" y="9232"/>
                  <a:pt x="2560" y="9226"/>
                  <a:pt x="2551" y="9226"/>
                </a:cubicBezTo>
                <a:close/>
                <a:moveTo>
                  <a:pt x="12581" y="9172"/>
                </a:moveTo>
                <a:cubicBezTo>
                  <a:pt x="12512" y="9172"/>
                  <a:pt x="12512" y="9280"/>
                  <a:pt x="12581" y="9280"/>
                </a:cubicBezTo>
                <a:cubicBezTo>
                  <a:pt x="12649" y="9280"/>
                  <a:pt x="12649" y="9172"/>
                  <a:pt x="12581" y="9172"/>
                </a:cubicBezTo>
                <a:close/>
                <a:moveTo>
                  <a:pt x="18232" y="9214"/>
                </a:moveTo>
                <a:cubicBezTo>
                  <a:pt x="18187" y="9214"/>
                  <a:pt x="18187" y="9285"/>
                  <a:pt x="18233" y="9285"/>
                </a:cubicBezTo>
                <a:cubicBezTo>
                  <a:pt x="18279" y="9285"/>
                  <a:pt x="18279" y="9214"/>
                  <a:pt x="18233" y="9214"/>
                </a:cubicBezTo>
                <a:cubicBezTo>
                  <a:pt x="18232" y="9214"/>
                  <a:pt x="18232" y="9214"/>
                  <a:pt x="18232" y="9214"/>
                </a:cubicBezTo>
                <a:close/>
                <a:moveTo>
                  <a:pt x="11273" y="9185"/>
                </a:moveTo>
                <a:cubicBezTo>
                  <a:pt x="11267" y="9185"/>
                  <a:pt x="11261" y="9186"/>
                  <a:pt x="11255" y="9191"/>
                </a:cubicBezTo>
                <a:cubicBezTo>
                  <a:pt x="11239" y="9201"/>
                  <a:pt x="11224" y="9209"/>
                  <a:pt x="11210" y="9220"/>
                </a:cubicBezTo>
                <a:cubicBezTo>
                  <a:pt x="11178" y="9241"/>
                  <a:pt x="11198" y="9288"/>
                  <a:pt x="11227" y="9288"/>
                </a:cubicBezTo>
                <a:cubicBezTo>
                  <a:pt x="11233" y="9288"/>
                  <a:pt x="11239" y="9286"/>
                  <a:pt x="11245" y="9282"/>
                </a:cubicBezTo>
                <a:cubicBezTo>
                  <a:pt x="11261" y="9271"/>
                  <a:pt x="11276" y="9262"/>
                  <a:pt x="11290" y="9251"/>
                </a:cubicBezTo>
                <a:cubicBezTo>
                  <a:pt x="11322" y="9231"/>
                  <a:pt x="11302" y="9185"/>
                  <a:pt x="11273" y="9185"/>
                </a:cubicBezTo>
                <a:close/>
                <a:moveTo>
                  <a:pt x="22350" y="9210"/>
                </a:moveTo>
                <a:cubicBezTo>
                  <a:pt x="22344" y="9210"/>
                  <a:pt x="22339" y="9212"/>
                  <a:pt x="22333" y="9215"/>
                </a:cubicBezTo>
                <a:cubicBezTo>
                  <a:pt x="22322" y="9220"/>
                  <a:pt x="22313" y="9225"/>
                  <a:pt x="22303" y="9230"/>
                </a:cubicBezTo>
                <a:cubicBezTo>
                  <a:pt x="22266" y="9248"/>
                  <a:pt x="22289" y="9296"/>
                  <a:pt x="22322" y="9296"/>
                </a:cubicBezTo>
                <a:cubicBezTo>
                  <a:pt x="22327" y="9296"/>
                  <a:pt x="22333" y="9295"/>
                  <a:pt x="22338" y="9292"/>
                </a:cubicBezTo>
                <a:cubicBezTo>
                  <a:pt x="22349" y="9287"/>
                  <a:pt x="22358" y="9282"/>
                  <a:pt x="22369" y="9276"/>
                </a:cubicBezTo>
                <a:cubicBezTo>
                  <a:pt x="22403" y="9258"/>
                  <a:pt x="22382" y="9210"/>
                  <a:pt x="22350" y="9210"/>
                </a:cubicBezTo>
                <a:close/>
                <a:moveTo>
                  <a:pt x="8354" y="9212"/>
                </a:moveTo>
                <a:cubicBezTo>
                  <a:pt x="8350" y="9212"/>
                  <a:pt x="8346" y="9212"/>
                  <a:pt x="8342" y="9214"/>
                </a:cubicBezTo>
                <a:cubicBezTo>
                  <a:pt x="8327" y="9219"/>
                  <a:pt x="8312" y="9224"/>
                  <a:pt x="8297" y="9229"/>
                </a:cubicBezTo>
                <a:cubicBezTo>
                  <a:pt x="8258" y="9243"/>
                  <a:pt x="8269" y="9299"/>
                  <a:pt x="8304" y="9299"/>
                </a:cubicBezTo>
                <a:cubicBezTo>
                  <a:pt x="8308" y="9299"/>
                  <a:pt x="8312" y="9299"/>
                  <a:pt x="8316" y="9297"/>
                </a:cubicBezTo>
                <a:cubicBezTo>
                  <a:pt x="8332" y="9292"/>
                  <a:pt x="8346" y="9287"/>
                  <a:pt x="8360" y="9282"/>
                </a:cubicBezTo>
                <a:cubicBezTo>
                  <a:pt x="8400" y="9270"/>
                  <a:pt x="8389" y="9212"/>
                  <a:pt x="8354" y="9212"/>
                </a:cubicBezTo>
                <a:close/>
                <a:moveTo>
                  <a:pt x="10703" y="9152"/>
                </a:moveTo>
                <a:cubicBezTo>
                  <a:pt x="10698" y="9152"/>
                  <a:pt x="10693" y="9152"/>
                  <a:pt x="10688" y="9154"/>
                </a:cubicBezTo>
                <a:cubicBezTo>
                  <a:pt x="10662" y="9161"/>
                  <a:pt x="10642" y="9192"/>
                  <a:pt x="10651" y="9219"/>
                </a:cubicBezTo>
                <a:cubicBezTo>
                  <a:pt x="10656" y="9235"/>
                  <a:pt x="10662" y="9249"/>
                  <a:pt x="10665" y="9264"/>
                </a:cubicBezTo>
                <a:cubicBezTo>
                  <a:pt x="10673" y="9287"/>
                  <a:pt x="10693" y="9302"/>
                  <a:pt x="10717" y="9302"/>
                </a:cubicBezTo>
                <a:cubicBezTo>
                  <a:pt x="10722" y="9302"/>
                  <a:pt x="10726" y="9302"/>
                  <a:pt x="10731" y="9301"/>
                </a:cubicBezTo>
                <a:cubicBezTo>
                  <a:pt x="10757" y="9292"/>
                  <a:pt x="10777" y="9262"/>
                  <a:pt x="10767" y="9235"/>
                </a:cubicBezTo>
                <a:cubicBezTo>
                  <a:pt x="10762" y="9219"/>
                  <a:pt x="10757" y="9204"/>
                  <a:pt x="10753" y="9191"/>
                </a:cubicBezTo>
                <a:cubicBezTo>
                  <a:pt x="10745" y="9167"/>
                  <a:pt x="10725" y="9152"/>
                  <a:pt x="10703" y="9152"/>
                </a:cubicBezTo>
                <a:close/>
                <a:moveTo>
                  <a:pt x="14369" y="9206"/>
                </a:moveTo>
                <a:cubicBezTo>
                  <a:pt x="14328" y="9206"/>
                  <a:pt x="14292" y="9259"/>
                  <a:pt x="14329" y="9296"/>
                </a:cubicBezTo>
                <a:lnTo>
                  <a:pt x="14345" y="9312"/>
                </a:lnTo>
                <a:cubicBezTo>
                  <a:pt x="14356" y="9323"/>
                  <a:pt x="14369" y="9328"/>
                  <a:pt x="14381" y="9328"/>
                </a:cubicBezTo>
                <a:cubicBezTo>
                  <a:pt x="14422" y="9328"/>
                  <a:pt x="14458" y="9275"/>
                  <a:pt x="14420" y="9238"/>
                </a:cubicBezTo>
                <a:lnTo>
                  <a:pt x="14405" y="9222"/>
                </a:lnTo>
                <a:cubicBezTo>
                  <a:pt x="14394" y="9211"/>
                  <a:pt x="14381" y="9206"/>
                  <a:pt x="14369" y="9206"/>
                </a:cubicBezTo>
                <a:close/>
                <a:moveTo>
                  <a:pt x="6297" y="9175"/>
                </a:moveTo>
                <a:cubicBezTo>
                  <a:pt x="6279" y="9175"/>
                  <a:pt x="6263" y="9186"/>
                  <a:pt x="6264" y="9208"/>
                </a:cubicBezTo>
                <a:cubicBezTo>
                  <a:pt x="6266" y="9251"/>
                  <a:pt x="6286" y="9293"/>
                  <a:pt x="6320" y="9324"/>
                </a:cubicBezTo>
                <a:cubicBezTo>
                  <a:pt x="6328" y="9330"/>
                  <a:pt x="6338" y="9333"/>
                  <a:pt x="6347" y="9333"/>
                </a:cubicBezTo>
                <a:cubicBezTo>
                  <a:pt x="6355" y="9333"/>
                  <a:pt x="6363" y="9331"/>
                  <a:pt x="6370" y="9324"/>
                </a:cubicBezTo>
                <a:cubicBezTo>
                  <a:pt x="6383" y="9311"/>
                  <a:pt x="6385" y="9286"/>
                  <a:pt x="6370" y="9274"/>
                </a:cubicBezTo>
                <a:cubicBezTo>
                  <a:pt x="6349" y="9257"/>
                  <a:pt x="6336" y="9236"/>
                  <a:pt x="6335" y="9208"/>
                </a:cubicBezTo>
                <a:cubicBezTo>
                  <a:pt x="6333" y="9186"/>
                  <a:pt x="6315" y="9175"/>
                  <a:pt x="6297" y="9175"/>
                </a:cubicBezTo>
                <a:close/>
                <a:moveTo>
                  <a:pt x="5468" y="9246"/>
                </a:moveTo>
                <a:cubicBezTo>
                  <a:pt x="5456" y="9246"/>
                  <a:pt x="5443" y="9254"/>
                  <a:pt x="5436" y="9265"/>
                </a:cubicBezTo>
                <a:cubicBezTo>
                  <a:pt x="5426" y="9283"/>
                  <a:pt x="5434" y="9302"/>
                  <a:pt x="5450" y="9313"/>
                </a:cubicBezTo>
                <a:cubicBezTo>
                  <a:pt x="5469" y="9329"/>
                  <a:pt x="5489" y="9344"/>
                  <a:pt x="5510" y="9358"/>
                </a:cubicBezTo>
                <a:cubicBezTo>
                  <a:pt x="5514" y="9361"/>
                  <a:pt x="5519" y="9363"/>
                  <a:pt x="5525" y="9363"/>
                </a:cubicBezTo>
                <a:cubicBezTo>
                  <a:pt x="5537" y="9363"/>
                  <a:pt x="5551" y="9355"/>
                  <a:pt x="5558" y="9345"/>
                </a:cubicBezTo>
                <a:cubicBezTo>
                  <a:pt x="5568" y="9327"/>
                  <a:pt x="5561" y="9308"/>
                  <a:pt x="5545" y="9296"/>
                </a:cubicBezTo>
                <a:cubicBezTo>
                  <a:pt x="5525" y="9281"/>
                  <a:pt x="5505" y="9266"/>
                  <a:pt x="5484" y="9251"/>
                </a:cubicBezTo>
                <a:cubicBezTo>
                  <a:pt x="5480" y="9248"/>
                  <a:pt x="5474" y="9246"/>
                  <a:pt x="5468" y="9246"/>
                </a:cubicBezTo>
                <a:close/>
                <a:moveTo>
                  <a:pt x="9530" y="9240"/>
                </a:moveTo>
                <a:cubicBezTo>
                  <a:pt x="9503" y="9240"/>
                  <a:pt x="9476" y="9258"/>
                  <a:pt x="9476" y="9292"/>
                </a:cubicBezTo>
                <a:lnTo>
                  <a:pt x="9476" y="9323"/>
                </a:lnTo>
                <a:cubicBezTo>
                  <a:pt x="9476" y="9357"/>
                  <a:pt x="9503" y="9374"/>
                  <a:pt x="9530" y="9374"/>
                </a:cubicBezTo>
                <a:cubicBezTo>
                  <a:pt x="9557" y="9374"/>
                  <a:pt x="9584" y="9357"/>
                  <a:pt x="9584" y="9323"/>
                </a:cubicBezTo>
                <a:lnTo>
                  <a:pt x="9584" y="9292"/>
                </a:lnTo>
                <a:cubicBezTo>
                  <a:pt x="9584" y="9258"/>
                  <a:pt x="9557" y="9240"/>
                  <a:pt x="9530" y="9240"/>
                </a:cubicBezTo>
                <a:close/>
                <a:moveTo>
                  <a:pt x="7042" y="9312"/>
                </a:moveTo>
                <a:cubicBezTo>
                  <a:pt x="6997" y="9312"/>
                  <a:pt x="6998" y="9382"/>
                  <a:pt x="7043" y="9382"/>
                </a:cubicBezTo>
                <a:lnTo>
                  <a:pt x="7074" y="9382"/>
                </a:lnTo>
                <a:cubicBezTo>
                  <a:pt x="7119" y="9382"/>
                  <a:pt x="7119" y="9312"/>
                  <a:pt x="7074" y="9312"/>
                </a:cubicBezTo>
                <a:lnTo>
                  <a:pt x="7043" y="9312"/>
                </a:lnTo>
                <a:cubicBezTo>
                  <a:pt x="7043" y="9312"/>
                  <a:pt x="7043" y="9312"/>
                  <a:pt x="7042" y="9312"/>
                </a:cubicBezTo>
                <a:close/>
                <a:moveTo>
                  <a:pt x="16939" y="9377"/>
                </a:moveTo>
                <a:cubicBezTo>
                  <a:pt x="16916" y="9377"/>
                  <a:pt x="16916" y="9413"/>
                  <a:pt x="16939" y="9413"/>
                </a:cubicBezTo>
                <a:lnTo>
                  <a:pt x="16955" y="9413"/>
                </a:lnTo>
                <a:cubicBezTo>
                  <a:pt x="16979" y="9413"/>
                  <a:pt x="16979" y="9377"/>
                  <a:pt x="16955" y="9377"/>
                </a:cubicBezTo>
                <a:close/>
                <a:moveTo>
                  <a:pt x="6072" y="9353"/>
                </a:moveTo>
                <a:cubicBezTo>
                  <a:pt x="6029" y="9353"/>
                  <a:pt x="6029" y="9423"/>
                  <a:pt x="6074" y="9423"/>
                </a:cubicBezTo>
                <a:cubicBezTo>
                  <a:pt x="6120" y="9423"/>
                  <a:pt x="6120" y="9353"/>
                  <a:pt x="6074" y="9353"/>
                </a:cubicBezTo>
                <a:cubicBezTo>
                  <a:pt x="6074" y="9353"/>
                  <a:pt x="6073" y="9353"/>
                  <a:pt x="6072" y="9353"/>
                </a:cubicBezTo>
                <a:close/>
                <a:moveTo>
                  <a:pt x="5519" y="9366"/>
                </a:moveTo>
                <a:cubicBezTo>
                  <a:pt x="5473" y="9366"/>
                  <a:pt x="5473" y="9437"/>
                  <a:pt x="5519" y="9437"/>
                </a:cubicBezTo>
                <a:cubicBezTo>
                  <a:pt x="5565" y="9437"/>
                  <a:pt x="5565" y="9366"/>
                  <a:pt x="5519" y="9366"/>
                </a:cubicBezTo>
                <a:close/>
                <a:moveTo>
                  <a:pt x="16491" y="9389"/>
                </a:moveTo>
                <a:cubicBezTo>
                  <a:pt x="16478" y="9389"/>
                  <a:pt x="16467" y="9407"/>
                  <a:pt x="16478" y="9420"/>
                </a:cubicBezTo>
                <a:cubicBezTo>
                  <a:pt x="16487" y="9431"/>
                  <a:pt x="16499" y="9437"/>
                  <a:pt x="16513" y="9437"/>
                </a:cubicBezTo>
                <a:cubicBezTo>
                  <a:pt x="16525" y="9437"/>
                  <a:pt x="16537" y="9432"/>
                  <a:pt x="16546" y="9422"/>
                </a:cubicBezTo>
                <a:cubicBezTo>
                  <a:pt x="16558" y="9409"/>
                  <a:pt x="16546" y="9391"/>
                  <a:pt x="16533" y="9391"/>
                </a:cubicBezTo>
                <a:cubicBezTo>
                  <a:pt x="16529" y="9391"/>
                  <a:pt x="16525" y="9393"/>
                  <a:pt x="16521" y="9397"/>
                </a:cubicBezTo>
                <a:cubicBezTo>
                  <a:pt x="16518" y="9400"/>
                  <a:pt x="16515" y="9401"/>
                  <a:pt x="16512" y="9401"/>
                </a:cubicBezTo>
                <a:cubicBezTo>
                  <a:pt x="16509" y="9401"/>
                  <a:pt x="16506" y="9399"/>
                  <a:pt x="16503" y="9396"/>
                </a:cubicBezTo>
                <a:cubicBezTo>
                  <a:pt x="16499" y="9391"/>
                  <a:pt x="16495" y="9389"/>
                  <a:pt x="16491" y="9389"/>
                </a:cubicBezTo>
                <a:close/>
                <a:moveTo>
                  <a:pt x="19406" y="9380"/>
                </a:moveTo>
                <a:cubicBezTo>
                  <a:pt x="19374" y="9380"/>
                  <a:pt x="19351" y="9427"/>
                  <a:pt x="19388" y="9445"/>
                </a:cubicBezTo>
                <a:cubicBezTo>
                  <a:pt x="19399" y="9450"/>
                  <a:pt x="19407" y="9456"/>
                  <a:pt x="19417" y="9461"/>
                </a:cubicBezTo>
                <a:cubicBezTo>
                  <a:pt x="19423" y="9464"/>
                  <a:pt x="19429" y="9465"/>
                  <a:pt x="19434" y="9465"/>
                </a:cubicBezTo>
                <a:cubicBezTo>
                  <a:pt x="19466" y="9465"/>
                  <a:pt x="19488" y="9418"/>
                  <a:pt x="19453" y="9400"/>
                </a:cubicBezTo>
                <a:cubicBezTo>
                  <a:pt x="19443" y="9395"/>
                  <a:pt x="19433" y="9390"/>
                  <a:pt x="19423" y="9384"/>
                </a:cubicBezTo>
                <a:cubicBezTo>
                  <a:pt x="19417" y="9381"/>
                  <a:pt x="19411" y="9380"/>
                  <a:pt x="19406" y="9380"/>
                </a:cubicBezTo>
                <a:close/>
                <a:moveTo>
                  <a:pt x="822" y="9353"/>
                </a:moveTo>
                <a:cubicBezTo>
                  <a:pt x="804" y="9353"/>
                  <a:pt x="786" y="9362"/>
                  <a:pt x="775" y="9379"/>
                </a:cubicBezTo>
                <a:cubicBezTo>
                  <a:pt x="763" y="9403"/>
                  <a:pt x="769" y="9439"/>
                  <a:pt x="795" y="9452"/>
                </a:cubicBezTo>
                <a:cubicBezTo>
                  <a:pt x="806" y="9458"/>
                  <a:pt x="815" y="9463"/>
                  <a:pt x="826" y="9468"/>
                </a:cubicBezTo>
                <a:cubicBezTo>
                  <a:pt x="834" y="9472"/>
                  <a:pt x="844" y="9474"/>
                  <a:pt x="853" y="9474"/>
                </a:cubicBezTo>
                <a:cubicBezTo>
                  <a:pt x="871" y="9474"/>
                  <a:pt x="889" y="9466"/>
                  <a:pt x="899" y="9448"/>
                </a:cubicBezTo>
                <a:cubicBezTo>
                  <a:pt x="914" y="9424"/>
                  <a:pt x="905" y="9388"/>
                  <a:pt x="879" y="9375"/>
                </a:cubicBezTo>
                <a:cubicBezTo>
                  <a:pt x="869" y="9370"/>
                  <a:pt x="859" y="9364"/>
                  <a:pt x="849" y="9359"/>
                </a:cubicBezTo>
                <a:cubicBezTo>
                  <a:pt x="840" y="9355"/>
                  <a:pt x="831" y="9353"/>
                  <a:pt x="822" y="9353"/>
                </a:cubicBezTo>
                <a:close/>
                <a:moveTo>
                  <a:pt x="10446" y="9394"/>
                </a:moveTo>
                <a:cubicBezTo>
                  <a:pt x="10429" y="9394"/>
                  <a:pt x="10411" y="9405"/>
                  <a:pt x="10411" y="9428"/>
                </a:cubicBezTo>
                <a:lnTo>
                  <a:pt x="10411" y="9444"/>
                </a:lnTo>
                <a:cubicBezTo>
                  <a:pt x="10411" y="9467"/>
                  <a:pt x="10429" y="9479"/>
                  <a:pt x="10446" y="9479"/>
                </a:cubicBezTo>
                <a:cubicBezTo>
                  <a:pt x="10464" y="9479"/>
                  <a:pt x="10481" y="9467"/>
                  <a:pt x="10481" y="9444"/>
                </a:cubicBezTo>
                <a:lnTo>
                  <a:pt x="10481" y="9428"/>
                </a:lnTo>
                <a:cubicBezTo>
                  <a:pt x="10481" y="9405"/>
                  <a:pt x="10464" y="9394"/>
                  <a:pt x="10446" y="9394"/>
                </a:cubicBezTo>
                <a:close/>
                <a:moveTo>
                  <a:pt x="7097" y="9418"/>
                </a:moveTo>
                <a:cubicBezTo>
                  <a:pt x="7084" y="9418"/>
                  <a:pt x="7072" y="9436"/>
                  <a:pt x="7084" y="9448"/>
                </a:cubicBezTo>
                <a:lnTo>
                  <a:pt x="7113" y="9479"/>
                </a:lnTo>
                <a:cubicBezTo>
                  <a:pt x="7117" y="9482"/>
                  <a:pt x="7121" y="9484"/>
                  <a:pt x="7125" y="9484"/>
                </a:cubicBezTo>
                <a:cubicBezTo>
                  <a:pt x="7138" y="9484"/>
                  <a:pt x="7151" y="9466"/>
                  <a:pt x="7139" y="9454"/>
                </a:cubicBezTo>
                <a:lnTo>
                  <a:pt x="7108" y="9423"/>
                </a:lnTo>
                <a:cubicBezTo>
                  <a:pt x="7105" y="9420"/>
                  <a:pt x="7101" y="9418"/>
                  <a:pt x="7097" y="9418"/>
                </a:cubicBezTo>
                <a:close/>
                <a:moveTo>
                  <a:pt x="3602" y="9456"/>
                </a:moveTo>
                <a:cubicBezTo>
                  <a:pt x="3580" y="9456"/>
                  <a:pt x="3580" y="9490"/>
                  <a:pt x="3603" y="9491"/>
                </a:cubicBezTo>
                <a:cubicBezTo>
                  <a:pt x="3627" y="9491"/>
                  <a:pt x="3627" y="9456"/>
                  <a:pt x="3603" y="9456"/>
                </a:cubicBezTo>
                <a:cubicBezTo>
                  <a:pt x="3603" y="9456"/>
                  <a:pt x="3602" y="9456"/>
                  <a:pt x="3602" y="9456"/>
                </a:cubicBezTo>
                <a:close/>
                <a:moveTo>
                  <a:pt x="14310" y="9411"/>
                </a:moveTo>
                <a:cubicBezTo>
                  <a:pt x="14241" y="9411"/>
                  <a:pt x="14241" y="9517"/>
                  <a:pt x="14310" y="9517"/>
                </a:cubicBezTo>
                <a:lnTo>
                  <a:pt x="14326" y="9517"/>
                </a:lnTo>
                <a:cubicBezTo>
                  <a:pt x="14394" y="9516"/>
                  <a:pt x="14394" y="9411"/>
                  <a:pt x="14326" y="9411"/>
                </a:cubicBezTo>
                <a:close/>
                <a:moveTo>
                  <a:pt x="20198" y="9368"/>
                </a:moveTo>
                <a:cubicBezTo>
                  <a:pt x="20194" y="9368"/>
                  <a:pt x="20189" y="9368"/>
                  <a:pt x="20184" y="9370"/>
                </a:cubicBezTo>
                <a:cubicBezTo>
                  <a:pt x="20158" y="9377"/>
                  <a:pt x="20137" y="9407"/>
                  <a:pt x="20148" y="9435"/>
                </a:cubicBezTo>
                <a:cubicBezTo>
                  <a:pt x="20153" y="9450"/>
                  <a:pt x="20158" y="9465"/>
                  <a:pt x="20162" y="9480"/>
                </a:cubicBezTo>
                <a:cubicBezTo>
                  <a:pt x="20170" y="9503"/>
                  <a:pt x="20191" y="9518"/>
                  <a:pt x="20215" y="9518"/>
                </a:cubicBezTo>
                <a:cubicBezTo>
                  <a:pt x="20219" y="9518"/>
                  <a:pt x="20224" y="9518"/>
                  <a:pt x="20228" y="9516"/>
                </a:cubicBezTo>
                <a:cubicBezTo>
                  <a:pt x="20254" y="9508"/>
                  <a:pt x="20275" y="9479"/>
                  <a:pt x="20265" y="9450"/>
                </a:cubicBezTo>
                <a:cubicBezTo>
                  <a:pt x="20260" y="9437"/>
                  <a:pt x="20254" y="9421"/>
                  <a:pt x="20249" y="9406"/>
                </a:cubicBezTo>
                <a:cubicBezTo>
                  <a:pt x="20241" y="9384"/>
                  <a:pt x="20221" y="9368"/>
                  <a:pt x="20198" y="9368"/>
                </a:cubicBezTo>
                <a:close/>
                <a:moveTo>
                  <a:pt x="22841" y="9436"/>
                </a:moveTo>
                <a:cubicBezTo>
                  <a:pt x="22831" y="9436"/>
                  <a:pt x="22820" y="9441"/>
                  <a:pt x="22814" y="9454"/>
                </a:cubicBezTo>
                <a:cubicBezTo>
                  <a:pt x="22809" y="9464"/>
                  <a:pt x="22803" y="9473"/>
                  <a:pt x="22798" y="9484"/>
                </a:cubicBezTo>
                <a:cubicBezTo>
                  <a:pt x="22784" y="9511"/>
                  <a:pt x="22808" y="9537"/>
                  <a:pt x="22831" y="9537"/>
                </a:cubicBezTo>
                <a:cubicBezTo>
                  <a:pt x="22842" y="9537"/>
                  <a:pt x="22852" y="9532"/>
                  <a:pt x="22859" y="9518"/>
                </a:cubicBezTo>
                <a:cubicBezTo>
                  <a:pt x="22864" y="9508"/>
                  <a:pt x="22869" y="9500"/>
                  <a:pt x="22875" y="9489"/>
                </a:cubicBezTo>
                <a:cubicBezTo>
                  <a:pt x="22889" y="9462"/>
                  <a:pt x="22865" y="9436"/>
                  <a:pt x="22841" y="9436"/>
                </a:cubicBezTo>
                <a:close/>
                <a:moveTo>
                  <a:pt x="7380" y="9460"/>
                </a:moveTo>
                <a:cubicBezTo>
                  <a:pt x="7372" y="9460"/>
                  <a:pt x="7364" y="9463"/>
                  <a:pt x="7356" y="9470"/>
                </a:cubicBezTo>
                <a:lnTo>
                  <a:pt x="7341" y="9486"/>
                </a:lnTo>
                <a:cubicBezTo>
                  <a:pt x="7315" y="9511"/>
                  <a:pt x="7340" y="9547"/>
                  <a:pt x="7367" y="9547"/>
                </a:cubicBezTo>
                <a:cubicBezTo>
                  <a:pt x="7375" y="9547"/>
                  <a:pt x="7383" y="9544"/>
                  <a:pt x="7390" y="9536"/>
                </a:cubicBezTo>
                <a:lnTo>
                  <a:pt x="7406" y="9521"/>
                </a:lnTo>
                <a:cubicBezTo>
                  <a:pt x="7431" y="9496"/>
                  <a:pt x="7407" y="9460"/>
                  <a:pt x="7380" y="9460"/>
                </a:cubicBezTo>
                <a:close/>
                <a:moveTo>
                  <a:pt x="18608" y="9548"/>
                </a:moveTo>
                <a:cubicBezTo>
                  <a:pt x="18584" y="9548"/>
                  <a:pt x="18584" y="9583"/>
                  <a:pt x="18608" y="9583"/>
                </a:cubicBezTo>
                <a:cubicBezTo>
                  <a:pt x="18631" y="9583"/>
                  <a:pt x="18631" y="9548"/>
                  <a:pt x="18608" y="9548"/>
                </a:cubicBezTo>
                <a:close/>
                <a:moveTo>
                  <a:pt x="24711" y="9523"/>
                </a:moveTo>
                <a:cubicBezTo>
                  <a:pt x="24668" y="9523"/>
                  <a:pt x="24668" y="9592"/>
                  <a:pt x="24712" y="9594"/>
                </a:cubicBezTo>
                <a:cubicBezTo>
                  <a:pt x="24758" y="9594"/>
                  <a:pt x="24758" y="9523"/>
                  <a:pt x="24712" y="9523"/>
                </a:cubicBezTo>
                <a:cubicBezTo>
                  <a:pt x="24712" y="9523"/>
                  <a:pt x="24711" y="9523"/>
                  <a:pt x="24711" y="9523"/>
                </a:cubicBezTo>
                <a:close/>
                <a:moveTo>
                  <a:pt x="7720" y="9480"/>
                </a:moveTo>
                <a:cubicBezTo>
                  <a:pt x="7699" y="9480"/>
                  <a:pt x="7677" y="9497"/>
                  <a:pt x="7682" y="9524"/>
                </a:cubicBezTo>
                <a:lnTo>
                  <a:pt x="7698" y="9599"/>
                </a:lnTo>
                <a:cubicBezTo>
                  <a:pt x="7702" y="9617"/>
                  <a:pt x="7715" y="9624"/>
                  <a:pt x="7729" y="9624"/>
                </a:cubicBezTo>
                <a:cubicBezTo>
                  <a:pt x="7750" y="9624"/>
                  <a:pt x="7772" y="9607"/>
                  <a:pt x="7766" y="9580"/>
                </a:cubicBezTo>
                <a:lnTo>
                  <a:pt x="7750" y="9506"/>
                </a:lnTo>
                <a:cubicBezTo>
                  <a:pt x="7747" y="9487"/>
                  <a:pt x="7734" y="9480"/>
                  <a:pt x="7720" y="9480"/>
                </a:cubicBezTo>
                <a:close/>
                <a:moveTo>
                  <a:pt x="8943" y="9504"/>
                </a:moveTo>
                <a:cubicBezTo>
                  <a:pt x="8938" y="9504"/>
                  <a:pt x="8933" y="9505"/>
                  <a:pt x="8928" y="9507"/>
                </a:cubicBezTo>
                <a:cubicBezTo>
                  <a:pt x="8912" y="9512"/>
                  <a:pt x="8898" y="9517"/>
                  <a:pt x="8883" y="9523"/>
                </a:cubicBezTo>
                <a:cubicBezTo>
                  <a:pt x="8856" y="9532"/>
                  <a:pt x="8839" y="9559"/>
                  <a:pt x="8846" y="9589"/>
                </a:cubicBezTo>
                <a:cubicBezTo>
                  <a:pt x="8851" y="9610"/>
                  <a:pt x="8873" y="9628"/>
                  <a:pt x="8896" y="9628"/>
                </a:cubicBezTo>
                <a:cubicBezTo>
                  <a:pt x="8901" y="9628"/>
                  <a:pt x="8906" y="9627"/>
                  <a:pt x="8911" y="9625"/>
                </a:cubicBezTo>
                <a:cubicBezTo>
                  <a:pt x="8927" y="9620"/>
                  <a:pt x="8942" y="9615"/>
                  <a:pt x="8956" y="9610"/>
                </a:cubicBezTo>
                <a:cubicBezTo>
                  <a:pt x="8983" y="9600"/>
                  <a:pt x="9001" y="9573"/>
                  <a:pt x="8993" y="9544"/>
                </a:cubicBezTo>
                <a:cubicBezTo>
                  <a:pt x="8987" y="9522"/>
                  <a:pt x="8965" y="9504"/>
                  <a:pt x="8943" y="9504"/>
                </a:cubicBezTo>
                <a:close/>
                <a:moveTo>
                  <a:pt x="12970" y="9431"/>
                </a:moveTo>
                <a:cubicBezTo>
                  <a:pt x="12962" y="9431"/>
                  <a:pt x="12954" y="9434"/>
                  <a:pt x="12946" y="9442"/>
                </a:cubicBezTo>
                <a:cubicBezTo>
                  <a:pt x="12906" y="9485"/>
                  <a:pt x="12864" y="9529"/>
                  <a:pt x="12823" y="9574"/>
                </a:cubicBezTo>
                <a:cubicBezTo>
                  <a:pt x="12799" y="9599"/>
                  <a:pt x="12823" y="9635"/>
                  <a:pt x="12849" y="9635"/>
                </a:cubicBezTo>
                <a:cubicBezTo>
                  <a:pt x="12857" y="9635"/>
                  <a:pt x="12866" y="9631"/>
                  <a:pt x="12873" y="9623"/>
                </a:cubicBezTo>
                <a:cubicBezTo>
                  <a:pt x="12914" y="9580"/>
                  <a:pt x="12956" y="9536"/>
                  <a:pt x="12996" y="9491"/>
                </a:cubicBezTo>
                <a:cubicBezTo>
                  <a:pt x="13020" y="9466"/>
                  <a:pt x="12996" y="9431"/>
                  <a:pt x="12970" y="9431"/>
                </a:cubicBezTo>
                <a:close/>
                <a:moveTo>
                  <a:pt x="24081" y="9532"/>
                </a:moveTo>
                <a:cubicBezTo>
                  <a:pt x="24013" y="9532"/>
                  <a:pt x="24013" y="9639"/>
                  <a:pt x="24081" y="9639"/>
                </a:cubicBezTo>
                <a:cubicBezTo>
                  <a:pt x="24151" y="9639"/>
                  <a:pt x="24151" y="9532"/>
                  <a:pt x="24081" y="9532"/>
                </a:cubicBezTo>
                <a:close/>
                <a:moveTo>
                  <a:pt x="12204" y="9579"/>
                </a:moveTo>
                <a:cubicBezTo>
                  <a:pt x="12158" y="9579"/>
                  <a:pt x="12158" y="9649"/>
                  <a:pt x="12204" y="9649"/>
                </a:cubicBezTo>
                <a:cubicBezTo>
                  <a:pt x="12250" y="9649"/>
                  <a:pt x="12250" y="9579"/>
                  <a:pt x="12204" y="9579"/>
                </a:cubicBezTo>
                <a:close/>
                <a:moveTo>
                  <a:pt x="14697" y="9540"/>
                </a:moveTo>
                <a:cubicBezTo>
                  <a:pt x="14670" y="9540"/>
                  <a:pt x="14644" y="9557"/>
                  <a:pt x="14644" y="9592"/>
                </a:cubicBezTo>
                <a:lnTo>
                  <a:pt x="14644" y="9608"/>
                </a:lnTo>
                <a:cubicBezTo>
                  <a:pt x="14644" y="9643"/>
                  <a:pt x="14670" y="9660"/>
                  <a:pt x="14697" y="9660"/>
                </a:cubicBezTo>
                <a:cubicBezTo>
                  <a:pt x="14724" y="9660"/>
                  <a:pt x="14750" y="9643"/>
                  <a:pt x="14750" y="9608"/>
                </a:cubicBezTo>
                <a:lnTo>
                  <a:pt x="14750" y="9592"/>
                </a:lnTo>
                <a:cubicBezTo>
                  <a:pt x="14750" y="9557"/>
                  <a:pt x="14724" y="9540"/>
                  <a:pt x="14697" y="9540"/>
                </a:cubicBezTo>
                <a:close/>
                <a:moveTo>
                  <a:pt x="1320" y="9548"/>
                </a:moveTo>
                <a:cubicBezTo>
                  <a:pt x="1279" y="9548"/>
                  <a:pt x="1242" y="9601"/>
                  <a:pt x="1280" y="9638"/>
                </a:cubicBezTo>
                <a:lnTo>
                  <a:pt x="1296" y="9654"/>
                </a:lnTo>
                <a:cubicBezTo>
                  <a:pt x="1307" y="9665"/>
                  <a:pt x="1320" y="9670"/>
                  <a:pt x="1332" y="9670"/>
                </a:cubicBezTo>
                <a:cubicBezTo>
                  <a:pt x="1373" y="9670"/>
                  <a:pt x="1409" y="9616"/>
                  <a:pt x="1372" y="9579"/>
                </a:cubicBezTo>
                <a:lnTo>
                  <a:pt x="1356" y="9564"/>
                </a:lnTo>
                <a:cubicBezTo>
                  <a:pt x="1345" y="9553"/>
                  <a:pt x="1332" y="9548"/>
                  <a:pt x="1320" y="9548"/>
                </a:cubicBezTo>
                <a:close/>
                <a:moveTo>
                  <a:pt x="8463" y="9553"/>
                </a:moveTo>
                <a:cubicBezTo>
                  <a:pt x="8437" y="9553"/>
                  <a:pt x="8410" y="9570"/>
                  <a:pt x="8410" y="9604"/>
                </a:cubicBezTo>
                <a:lnTo>
                  <a:pt x="8410" y="9620"/>
                </a:lnTo>
                <a:cubicBezTo>
                  <a:pt x="8410" y="9655"/>
                  <a:pt x="8437" y="9672"/>
                  <a:pt x="8464" y="9672"/>
                </a:cubicBezTo>
                <a:cubicBezTo>
                  <a:pt x="8491" y="9672"/>
                  <a:pt x="8517" y="9655"/>
                  <a:pt x="8517" y="9620"/>
                </a:cubicBezTo>
                <a:lnTo>
                  <a:pt x="8517" y="9604"/>
                </a:lnTo>
                <a:cubicBezTo>
                  <a:pt x="8517" y="9570"/>
                  <a:pt x="8490" y="9553"/>
                  <a:pt x="8463" y="9553"/>
                </a:cubicBezTo>
                <a:close/>
                <a:moveTo>
                  <a:pt x="3740" y="9605"/>
                </a:moveTo>
                <a:cubicBezTo>
                  <a:pt x="3728" y="9605"/>
                  <a:pt x="3716" y="9618"/>
                  <a:pt x="3723" y="9633"/>
                </a:cubicBezTo>
                <a:cubicBezTo>
                  <a:pt x="3729" y="9643"/>
                  <a:pt x="3734" y="9653"/>
                  <a:pt x="3739" y="9663"/>
                </a:cubicBezTo>
                <a:cubicBezTo>
                  <a:pt x="3742" y="9670"/>
                  <a:pt x="3747" y="9672"/>
                  <a:pt x="3753" y="9672"/>
                </a:cubicBezTo>
                <a:cubicBezTo>
                  <a:pt x="3764" y="9672"/>
                  <a:pt x="3777" y="9659"/>
                  <a:pt x="3770" y="9644"/>
                </a:cubicBezTo>
                <a:cubicBezTo>
                  <a:pt x="3763" y="9636"/>
                  <a:pt x="3758" y="9625"/>
                  <a:pt x="3754" y="9615"/>
                </a:cubicBezTo>
                <a:cubicBezTo>
                  <a:pt x="3750" y="9608"/>
                  <a:pt x="3745" y="9605"/>
                  <a:pt x="3740" y="9605"/>
                </a:cubicBezTo>
                <a:close/>
                <a:moveTo>
                  <a:pt x="3227" y="9554"/>
                </a:moveTo>
                <a:cubicBezTo>
                  <a:pt x="3218" y="9554"/>
                  <a:pt x="3208" y="9556"/>
                  <a:pt x="3200" y="9560"/>
                </a:cubicBezTo>
                <a:cubicBezTo>
                  <a:pt x="3189" y="9566"/>
                  <a:pt x="3180" y="9571"/>
                  <a:pt x="3169" y="9576"/>
                </a:cubicBezTo>
                <a:cubicBezTo>
                  <a:pt x="3143" y="9590"/>
                  <a:pt x="3137" y="9625"/>
                  <a:pt x="3150" y="9649"/>
                </a:cubicBezTo>
                <a:cubicBezTo>
                  <a:pt x="3161" y="9667"/>
                  <a:pt x="3179" y="9676"/>
                  <a:pt x="3197" y="9676"/>
                </a:cubicBezTo>
                <a:cubicBezTo>
                  <a:pt x="3206" y="9676"/>
                  <a:pt x="3215" y="9674"/>
                  <a:pt x="3224" y="9669"/>
                </a:cubicBezTo>
                <a:cubicBezTo>
                  <a:pt x="3234" y="9664"/>
                  <a:pt x="3243" y="9659"/>
                  <a:pt x="3253" y="9654"/>
                </a:cubicBezTo>
                <a:cubicBezTo>
                  <a:pt x="3279" y="9641"/>
                  <a:pt x="3287" y="9605"/>
                  <a:pt x="3273" y="9580"/>
                </a:cubicBezTo>
                <a:cubicBezTo>
                  <a:pt x="3262" y="9563"/>
                  <a:pt x="3245" y="9554"/>
                  <a:pt x="3227" y="9554"/>
                </a:cubicBezTo>
                <a:close/>
                <a:moveTo>
                  <a:pt x="4263" y="9570"/>
                </a:moveTo>
                <a:cubicBezTo>
                  <a:pt x="4195" y="9571"/>
                  <a:pt x="4194" y="9678"/>
                  <a:pt x="4263" y="9678"/>
                </a:cubicBezTo>
                <a:lnTo>
                  <a:pt x="4293" y="9678"/>
                </a:lnTo>
                <a:cubicBezTo>
                  <a:pt x="4361" y="9678"/>
                  <a:pt x="4362" y="9570"/>
                  <a:pt x="4293" y="9570"/>
                </a:cubicBezTo>
                <a:close/>
                <a:moveTo>
                  <a:pt x="6277" y="9581"/>
                </a:moveTo>
                <a:cubicBezTo>
                  <a:pt x="6259" y="9581"/>
                  <a:pt x="6242" y="9593"/>
                  <a:pt x="6242" y="9616"/>
                </a:cubicBezTo>
                <a:lnTo>
                  <a:pt x="6242" y="9646"/>
                </a:lnTo>
                <a:cubicBezTo>
                  <a:pt x="6242" y="9669"/>
                  <a:pt x="6259" y="9680"/>
                  <a:pt x="6277" y="9680"/>
                </a:cubicBezTo>
                <a:cubicBezTo>
                  <a:pt x="6294" y="9680"/>
                  <a:pt x="6312" y="9669"/>
                  <a:pt x="6312" y="9646"/>
                </a:cubicBezTo>
                <a:lnTo>
                  <a:pt x="6312" y="9616"/>
                </a:lnTo>
                <a:cubicBezTo>
                  <a:pt x="6312" y="9593"/>
                  <a:pt x="6294" y="9581"/>
                  <a:pt x="6277" y="9581"/>
                </a:cubicBezTo>
                <a:close/>
                <a:moveTo>
                  <a:pt x="15152" y="9567"/>
                </a:moveTo>
                <a:cubicBezTo>
                  <a:pt x="15134" y="9567"/>
                  <a:pt x="15116" y="9578"/>
                  <a:pt x="15116" y="9601"/>
                </a:cubicBezTo>
                <a:lnTo>
                  <a:pt x="15116" y="9646"/>
                </a:lnTo>
                <a:cubicBezTo>
                  <a:pt x="15116" y="9669"/>
                  <a:pt x="15134" y="9680"/>
                  <a:pt x="15152" y="9680"/>
                </a:cubicBezTo>
                <a:cubicBezTo>
                  <a:pt x="15169" y="9680"/>
                  <a:pt x="15187" y="9669"/>
                  <a:pt x="15187" y="9646"/>
                </a:cubicBezTo>
                <a:lnTo>
                  <a:pt x="15187" y="9601"/>
                </a:lnTo>
                <a:cubicBezTo>
                  <a:pt x="15187" y="9578"/>
                  <a:pt x="15169" y="9567"/>
                  <a:pt x="15152" y="9567"/>
                </a:cubicBezTo>
                <a:close/>
                <a:moveTo>
                  <a:pt x="13946" y="9597"/>
                </a:moveTo>
                <a:cubicBezTo>
                  <a:pt x="13919" y="9597"/>
                  <a:pt x="13895" y="9633"/>
                  <a:pt x="13921" y="9658"/>
                </a:cubicBezTo>
                <a:lnTo>
                  <a:pt x="13936" y="9674"/>
                </a:lnTo>
                <a:cubicBezTo>
                  <a:pt x="13944" y="9681"/>
                  <a:pt x="13952" y="9684"/>
                  <a:pt x="13960" y="9684"/>
                </a:cubicBezTo>
                <a:cubicBezTo>
                  <a:pt x="13987" y="9684"/>
                  <a:pt x="14011" y="9648"/>
                  <a:pt x="13986" y="9623"/>
                </a:cubicBezTo>
                <a:lnTo>
                  <a:pt x="13970" y="9608"/>
                </a:lnTo>
                <a:cubicBezTo>
                  <a:pt x="13963" y="9600"/>
                  <a:pt x="13954" y="9597"/>
                  <a:pt x="13946" y="9597"/>
                </a:cubicBezTo>
                <a:close/>
                <a:moveTo>
                  <a:pt x="6102" y="9636"/>
                </a:moveTo>
                <a:cubicBezTo>
                  <a:pt x="6094" y="9636"/>
                  <a:pt x="6086" y="9639"/>
                  <a:pt x="6079" y="9647"/>
                </a:cubicBezTo>
                <a:lnTo>
                  <a:pt x="6064" y="9663"/>
                </a:lnTo>
                <a:cubicBezTo>
                  <a:pt x="6038" y="9688"/>
                  <a:pt x="6063" y="9724"/>
                  <a:pt x="6090" y="9724"/>
                </a:cubicBezTo>
                <a:cubicBezTo>
                  <a:pt x="6095" y="9724"/>
                  <a:pt x="6101" y="9723"/>
                  <a:pt x="6106" y="9720"/>
                </a:cubicBezTo>
                <a:cubicBezTo>
                  <a:pt x="6112" y="9723"/>
                  <a:pt x="6119" y="9724"/>
                  <a:pt x="6126" y="9724"/>
                </a:cubicBezTo>
                <a:cubicBezTo>
                  <a:pt x="6144" y="9724"/>
                  <a:pt x="6162" y="9713"/>
                  <a:pt x="6162" y="9690"/>
                </a:cubicBezTo>
                <a:lnTo>
                  <a:pt x="6162" y="9675"/>
                </a:lnTo>
                <a:cubicBezTo>
                  <a:pt x="6162" y="9652"/>
                  <a:pt x="6144" y="9640"/>
                  <a:pt x="6126" y="9640"/>
                </a:cubicBezTo>
                <a:cubicBezTo>
                  <a:pt x="6124" y="9640"/>
                  <a:pt x="6121" y="9640"/>
                  <a:pt x="6118" y="9641"/>
                </a:cubicBezTo>
                <a:cubicBezTo>
                  <a:pt x="6113" y="9638"/>
                  <a:pt x="6108" y="9636"/>
                  <a:pt x="6102" y="9636"/>
                </a:cubicBezTo>
                <a:close/>
                <a:moveTo>
                  <a:pt x="19762" y="9581"/>
                </a:moveTo>
                <a:cubicBezTo>
                  <a:pt x="19752" y="9581"/>
                  <a:pt x="19742" y="9584"/>
                  <a:pt x="19736" y="9591"/>
                </a:cubicBezTo>
                <a:cubicBezTo>
                  <a:pt x="19721" y="9605"/>
                  <a:pt x="19723" y="9626"/>
                  <a:pt x="19736" y="9641"/>
                </a:cubicBezTo>
                <a:cubicBezTo>
                  <a:pt x="19757" y="9665"/>
                  <a:pt x="19777" y="9690"/>
                  <a:pt x="19798" y="9715"/>
                </a:cubicBezTo>
                <a:cubicBezTo>
                  <a:pt x="19803" y="9722"/>
                  <a:pt x="19812" y="9726"/>
                  <a:pt x="19821" y="9726"/>
                </a:cubicBezTo>
                <a:cubicBezTo>
                  <a:pt x="19831" y="9726"/>
                  <a:pt x="19840" y="9722"/>
                  <a:pt x="19847" y="9715"/>
                </a:cubicBezTo>
                <a:cubicBezTo>
                  <a:pt x="19862" y="9701"/>
                  <a:pt x="19861" y="9680"/>
                  <a:pt x="19847" y="9665"/>
                </a:cubicBezTo>
                <a:cubicBezTo>
                  <a:pt x="19826" y="9641"/>
                  <a:pt x="19807" y="9616"/>
                  <a:pt x="19786" y="9591"/>
                </a:cubicBezTo>
                <a:cubicBezTo>
                  <a:pt x="19780" y="9584"/>
                  <a:pt x="19771" y="9581"/>
                  <a:pt x="19762" y="9581"/>
                </a:cubicBezTo>
                <a:close/>
                <a:moveTo>
                  <a:pt x="5288" y="9605"/>
                </a:moveTo>
                <a:cubicBezTo>
                  <a:pt x="5252" y="9605"/>
                  <a:pt x="5215" y="9644"/>
                  <a:pt x="5238" y="9685"/>
                </a:cubicBezTo>
                <a:cubicBezTo>
                  <a:pt x="5258" y="9721"/>
                  <a:pt x="5290" y="9737"/>
                  <a:pt x="5329" y="9742"/>
                </a:cubicBezTo>
                <a:cubicBezTo>
                  <a:pt x="5331" y="9742"/>
                  <a:pt x="5333" y="9742"/>
                  <a:pt x="5335" y="9742"/>
                </a:cubicBezTo>
                <a:cubicBezTo>
                  <a:pt x="5361" y="9742"/>
                  <a:pt x="5383" y="9714"/>
                  <a:pt x="5383" y="9688"/>
                </a:cubicBezTo>
                <a:cubicBezTo>
                  <a:pt x="5383" y="9658"/>
                  <a:pt x="5361" y="9639"/>
                  <a:pt x="5333" y="9636"/>
                </a:cubicBezTo>
                <a:cubicBezTo>
                  <a:pt x="5331" y="9634"/>
                  <a:pt x="5331" y="9633"/>
                  <a:pt x="5330" y="9632"/>
                </a:cubicBezTo>
                <a:cubicBezTo>
                  <a:pt x="5320" y="9613"/>
                  <a:pt x="5305" y="9605"/>
                  <a:pt x="5288" y="9605"/>
                </a:cubicBezTo>
                <a:close/>
                <a:moveTo>
                  <a:pt x="17870" y="9711"/>
                </a:moveTo>
                <a:cubicBezTo>
                  <a:pt x="17848" y="9711"/>
                  <a:pt x="17846" y="9747"/>
                  <a:pt x="17870" y="9747"/>
                </a:cubicBezTo>
                <a:lnTo>
                  <a:pt x="17886" y="9747"/>
                </a:lnTo>
                <a:cubicBezTo>
                  <a:pt x="17908" y="9746"/>
                  <a:pt x="17909" y="9711"/>
                  <a:pt x="17886" y="9711"/>
                </a:cubicBezTo>
                <a:close/>
                <a:moveTo>
                  <a:pt x="4895" y="9681"/>
                </a:moveTo>
                <a:cubicBezTo>
                  <a:pt x="4849" y="9681"/>
                  <a:pt x="4849" y="9752"/>
                  <a:pt x="4895" y="9752"/>
                </a:cubicBezTo>
                <a:cubicBezTo>
                  <a:pt x="4940" y="9752"/>
                  <a:pt x="4940" y="9681"/>
                  <a:pt x="4895" y="9681"/>
                </a:cubicBezTo>
                <a:close/>
                <a:moveTo>
                  <a:pt x="11722" y="9649"/>
                </a:moveTo>
                <a:cubicBezTo>
                  <a:pt x="11654" y="9649"/>
                  <a:pt x="11654" y="9757"/>
                  <a:pt x="11722" y="9757"/>
                </a:cubicBezTo>
                <a:cubicBezTo>
                  <a:pt x="11791" y="9757"/>
                  <a:pt x="11791" y="9649"/>
                  <a:pt x="11722" y="9649"/>
                </a:cubicBezTo>
                <a:close/>
                <a:moveTo>
                  <a:pt x="9589" y="9693"/>
                </a:moveTo>
                <a:cubicBezTo>
                  <a:pt x="9543" y="9693"/>
                  <a:pt x="9543" y="9764"/>
                  <a:pt x="9589" y="9764"/>
                </a:cubicBezTo>
                <a:lnTo>
                  <a:pt x="9618" y="9764"/>
                </a:lnTo>
                <a:cubicBezTo>
                  <a:pt x="9664" y="9764"/>
                  <a:pt x="9664" y="9693"/>
                  <a:pt x="9618" y="9693"/>
                </a:cubicBezTo>
                <a:close/>
                <a:moveTo>
                  <a:pt x="24441" y="9686"/>
                </a:moveTo>
                <a:cubicBezTo>
                  <a:pt x="24424" y="9686"/>
                  <a:pt x="24406" y="9698"/>
                  <a:pt x="24406" y="9721"/>
                </a:cubicBezTo>
                <a:lnTo>
                  <a:pt x="24406" y="9736"/>
                </a:lnTo>
                <a:cubicBezTo>
                  <a:pt x="24406" y="9759"/>
                  <a:pt x="24424" y="9771"/>
                  <a:pt x="24441" y="9771"/>
                </a:cubicBezTo>
                <a:cubicBezTo>
                  <a:pt x="24459" y="9771"/>
                  <a:pt x="24476" y="9759"/>
                  <a:pt x="24476" y="9736"/>
                </a:cubicBezTo>
                <a:lnTo>
                  <a:pt x="24476" y="9721"/>
                </a:lnTo>
                <a:cubicBezTo>
                  <a:pt x="24476" y="9698"/>
                  <a:pt x="24459" y="9686"/>
                  <a:pt x="24441" y="9686"/>
                </a:cubicBezTo>
                <a:close/>
                <a:moveTo>
                  <a:pt x="21312" y="9673"/>
                </a:moveTo>
                <a:cubicBezTo>
                  <a:pt x="21294" y="9673"/>
                  <a:pt x="21276" y="9685"/>
                  <a:pt x="21276" y="9707"/>
                </a:cubicBezTo>
                <a:lnTo>
                  <a:pt x="21276" y="9737"/>
                </a:lnTo>
                <a:cubicBezTo>
                  <a:pt x="21276" y="9760"/>
                  <a:pt x="21294" y="9772"/>
                  <a:pt x="21312" y="9772"/>
                </a:cubicBezTo>
                <a:cubicBezTo>
                  <a:pt x="21329" y="9772"/>
                  <a:pt x="21347" y="9760"/>
                  <a:pt x="21347" y="9737"/>
                </a:cubicBezTo>
                <a:lnTo>
                  <a:pt x="21347" y="9707"/>
                </a:lnTo>
                <a:cubicBezTo>
                  <a:pt x="21347" y="9685"/>
                  <a:pt x="21329" y="9673"/>
                  <a:pt x="21312" y="9673"/>
                </a:cubicBezTo>
                <a:close/>
                <a:moveTo>
                  <a:pt x="6492" y="9683"/>
                </a:moveTo>
                <a:cubicBezTo>
                  <a:pt x="6481" y="9683"/>
                  <a:pt x="6470" y="9689"/>
                  <a:pt x="6464" y="9702"/>
                </a:cubicBezTo>
                <a:cubicBezTo>
                  <a:pt x="6459" y="9712"/>
                  <a:pt x="6453" y="9722"/>
                  <a:pt x="6448" y="9732"/>
                </a:cubicBezTo>
                <a:cubicBezTo>
                  <a:pt x="6434" y="9760"/>
                  <a:pt x="6459" y="9786"/>
                  <a:pt x="6483" y="9786"/>
                </a:cubicBezTo>
                <a:cubicBezTo>
                  <a:pt x="6493" y="9786"/>
                  <a:pt x="6504" y="9780"/>
                  <a:pt x="6510" y="9768"/>
                </a:cubicBezTo>
                <a:cubicBezTo>
                  <a:pt x="6515" y="9757"/>
                  <a:pt x="6521" y="9748"/>
                  <a:pt x="6526" y="9737"/>
                </a:cubicBezTo>
                <a:cubicBezTo>
                  <a:pt x="6540" y="9709"/>
                  <a:pt x="6515" y="9683"/>
                  <a:pt x="6492" y="9683"/>
                </a:cubicBezTo>
                <a:close/>
                <a:moveTo>
                  <a:pt x="2429" y="9708"/>
                </a:moveTo>
                <a:cubicBezTo>
                  <a:pt x="2423" y="9708"/>
                  <a:pt x="2418" y="9710"/>
                  <a:pt x="2414" y="9715"/>
                </a:cubicBezTo>
                <a:cubicBezTo>
                  <a:pt x="2401" y="9732"/>
                  <a:pt x="2386" y="9746"/>
                  <a:pt x="2366" y="9752"/>
                </a:cubicBezTo>
                <a:cubicBezTo>
                  <a:pt x="2347" y="9759"/>
                  <a:pt x="2353" y="9787"/>
                  <a:pt x="2369" y="9787"/>
                </a:cubicBezTo>
                <a:cubicBezTo>
                  <a:pt x="2371" y="9787"/>
                  <a:pt x="2373" y="9787"/>
                  <a:pt x="2375" y="9786"/>
                </a:cubicBezTo>
                <a:cubicBezTo>
                  <a:pt x="2403" y="9777"/>
                  <a:pt x="2428" y="9758"/>
                  <a:pt x="2444" y="9733"/>
                </a:cubicBezTo>
                <a:cubicBezTo>
                  <a:pt x="2453" y="9721"/>
                  <a:pt x="2441" y="9708"/>
                  <a:pt x="2429" y="9708"/>
                </a:cubicBezTo>
                <a:close/>
                <a:moveTo>
                  <a:pt x="15602" y="9731"/>
                </a:moveTo>
                <a:cubicBezTo>
                  <a:pt x="15556" y="9731"/>
                  <a:pt x="15556" y="9801"/>
                  <a:pt x="15602" y="9801"/>
                </a:cubicBezTo>
                <a:lnTo>
                  <a:pt x="15618" y="9801"/>
                </a:lnTo>
                <a:cubicBezTo>
                  <a:pt x="15619" y="9801"/>
                  <a:pt x="15619" y="9801"/>
                  <a:pt x="15620" y="9801"/>
                </a:cubicBezTo>
                <a:cubicBezTo>
                  <a:pt x="15664" y="9801"/>
                  <a:pt x="15663" y="9732"/>
                  <a:pt x="15618" y="9731"/>
                </a:cubicBezTo>
                <a:close/>
                <a:moveTo>
                  <a:pt x="17194" y="9739"/>
                </a:moveTo>
                <a:cubicBezTo>
                  <a:pt x="17182" y="9739"/>
                  <a:pt x="17170" y="9752"/>
                  <a:pt x="17178" y="9767"/>
                </a:cubicBezTo>
                <a:cubicBezTo>
                  <a:pt x="17183" y="9777"/>
                  <a:pt x="17188" y="9788"/>
                  <a:pt x="17193" y="9796"/>
                </a:cubicBezTo>
                <a:cubicBezTo>
                  <a:pt x="17197" y="9803"/>
                  <a:pt x="17202" y="9805"/>
                  <a:pt x="17207" y="9805"/>
                </a:cubicBezTo>
                <a:cubicBezTo>
                  <a:pt x="17218" y="9805"/>
                  <a:pt x="17230" y="9793"/>
                  <a:pt x="17223" y="9778"/>
                </a:cubicBezTo>
                <a:cubicBezTo>
                  <a:pt x="17218" y="9768"/>
                  <a:pt x="17212" y="9758"/>
                  <a:pt x="17207" y="9748"/>
                </a:cubicBezTo>
                <a:cubicBezTo>
                  <a:pt x="17204" y="9741"/>
                  <a:pt x="17199" y="9739"/>
                  <a:pt x="17194" y="9739"/>
                </a:cubicBezTo>
                <a:close/>
                <a:moveTo>
                  <a:pt x="14552" y="9696"/>
                </a:moveTo>
                <a:cubicBezTo>
                  <a:pt x="14512" y="9696"/>
                  <a:pt x="14475" y="9750"/>
                  <a:pt x="14513" y="9788"/>
                </a:cubicBezTo>
                <a:lnTo>
                  <a:pt x="14528" y="9803"/>
                </a:lnTo>
                <a:cubicBezTo>
                  <a:pt x="14539" y="9814"/>
                  <a:pt x="14552" y="9819"/>
                  <a:pt x="14564" y="9819"/>
                </a:cubicBezTo>
                <a:cubicBezTo>
                  <a:pt x="14605" y="9819"/>
                  <a:pt x="14642" y="9766"/>
                  <a:pt x="14604" y="9728"/>
                </a:cubicBezTo>
                <a:lnTo>
                  <a:pt x="14588" y="9712"/>
                </a:lnTo>
                <a:cubicBezTo>
                  <a:pt x="14577" y="9701"/>
                  <a:pt x="14565" y="9696"/>
                  <a:pt x="14552" y="9696"/>
                </a:cubicBezTo>
                <a:close/>
                <a:moveTo>
                  <a:pt x="20739" y="9682"/>
                </a:moveTo>
                <a:cubicBezTo>
                  <a:pt x="20720" y="9682"/>
                  <a:pt x="20702" y="9691"/>
                  <a:pt x="20693" y="9708"/>
                </a:cubicBezTo>
                <a:cubicBezTo>
                  <a:pt x="20688" y="9720"/>
                  <a:pt x="20683" y="9728"/>
                  <a:pt x="20678" y="9738"/>
                </a:cubicBezTo>
                <a:cubicBezTo>
                  <a:pt x="20664" y="9764"/>
                  <a:pt x="20671" y="9796"/>
                  <a:pt x="20698" y="9812"/>
                </a:cubicBezTo>
                <a:cubicBezTo>
                  <a:pt x="20706" y="9817"/>
                  <a:pt x="20715" y="9819"/>
                  <a:pt x="20725" y="9819"/>
                </a:cubicBezTo>
                <a:cubicBezTo>
                  <a:pt x="20743" y="9819"/>
                  <a:pt x="20762" y="9810"/>
                  <a:pt x="20771" y="9793"/>
                </a:cubicBezTo>
                <a:cubicBezTo>
                  <a:pt x="20776" y="9782"/>
                  <a:pt x="20781" y="9773"/>
                  <a:pt x="20786" y="9763"/>
                </a:cubicBezTo>
                <a:cubicBezTo>
                  <a:pt x="20799" y="9736"/>
                  <a:pt x="20794" y="9705"/>
                  <a:pt x="20767" y="9689"/>
                </a:cubicBezTo>
                <a:cubicBezTo>
                  <a:pt x="20759" y="9684"/>
                  <a:pt x="20749" y="9682"/>
                  <a:pt x="20739" y="9682"/>
                </a:cubicBezTo>
                <a:close/>
                <a:moveTo>
                  <a:pt x="9228" y="9752"/>
                </a:moveTo>
                <a:cubicBezTo>
                  <a:pt x="9182" y="9752"/>
                  <a:pt x="9183" y="9822"/>
                  <a:pt x="9229" y="9822"/>
                </a:cubicBezTo>
                <a:cubicBezTo>
                  <a:pt x="9275" y="9822"/>
                  <a:pt x="9275" y="9752"/>
                  <a:pt x="9229" y="9752"/>
                </a:cubicBezTo>
                <a:cubicBezTo>
                  <a:pt x="9228" y="9752"/>
                  <a:pt x="9228" y="9752"/>
                  <a:pt x="9228" y="9752"/>
                </a:cubicBezTo>
                <a:close/>
                <a:moveTo>
                  <a:pt x="13346" y="9749"/>
                </a:moveTo>
                <a:cubicBezTo>
                  <a:pt x="13340" y="9749"/>
                  <a:pt x="13335" y="9750"/>
                  <a:pt x="13329" y="9753"/>
                </a:cubicBezTo>
                <a:cubicBezTo>
                  <a:pt x="13318" y="9758"/>
                  <a:pt x="13309" y="9764"/>
                  <a:pt x="13298" y="9769"/>
                </a:cubicBezTo>
                <a:cubicBezTo>
                  <a:pt x="13262" y="9787"/>
                  <a:pt x="13285" y="9835"/>
                  <a:pt x="13318" y="9835"/>
                </a:cubicBezTo>
                <a:cubicBezTo>
                  <a:pt x="13323" y="9835"/>
                  <a:pt x="13328" y="9833"/>
                  <a:pt x="13334" y="9831"/>
                </a:cubicBezTo>
                <a:cubicBezTo>
                  <a:pt x="13345" y="9825"/>
                  <a:pt x="13354" y="9820"/>
                  <a:pt x="13364" y="9815"/>
                </a:cubicBezTo>
                <a:cubicBezTo>
                  <a:pt x="13399" y="9797"/>
                  <a:pt x="13378" y="9749"/>
                  <a:pt x="13346" y="9749"/>
                </a:cubicBezTo>
                <a:close/>
                <a:moveTo>
                  <a:pt x="23323" y="9753"/>
                </a:moveTo>
                <a:cubicBezTo>
                  <a:pt x="23315" y="9753"/>
                  <a:pt x="23307" y="9756"/>
                  <a:pt x="23299" y="9764"/>
                </a:cubicBezTo>
                <a:lnTo>
                  <a:pt x="23283" y="9779"/>
                </a:lnTo>
                <a:cubicBezTo>
                  <a:pt x="23258" y="9804"/>
                  <a:pt x="23283" y="9840"/>
                  <a:pt x="23310" y="9840"/>
                </a:cubicBezTo>
                <a:cubicBezTo>
                  <a:pt x="23318" y="9840"/>
                  <a:pt x="23326" y="9837"/>
                  <a:pt x="23333" y="9830"/>
                </a:cubicBezTo>
                <a:lnTo>
                  <a:pt x="23349" y="9814"/>
                </a:lnTo>
                <a:cubicBezTo>
                  <a:pt x="23374" y="9788"/>
                  <a:pt x="23351" y="9753"/>
                  <a:pt x="23323" y="9753"/>
                </a:cubicBezTo>
                <a:close/>
                <a:moveTo>
                  <a:pt x="3501" y="9689"/>
                </a:moveTo>
                <a:cubicBezTo>
                  <a:pt x="3461" y="9689"/>
                  <a:pt x="3424" y="9742"/>
                  <a:pt x="3460" y="9779"/>
                </a:cubicBezTo>
                <a:cubicBezTo>
                  <a:pt x="3486" y="9804"/>
                  <a:pt x="3509" y="9831"/>
                  <a:pt x="3534" y="9856"/>
                </a:cubicBezTo>
                <a:cubicBezTo>
                  <a:pt x="3545" y="9867"/>
                  <a:pt x="3557" y="9872"/>
                  <a:pt x="3570" y="9872"/>
                </a:cubicBezTo>
                <a:cubicBezTo>
                  <a:pt x="3610" y="9872"/>
                  <a:pt x="3647" y="9818"/>
                  <a:pt x="3609" y="9780"/>
                </a:cubicBezTo>
                <a:cubicBezTo>
                  <a:pt x="3585" y="9756"/>
                  <a:pt x="3561" y="9730"/>
                  <a:pt x="3536" y="9705"/>
                </a:cubicBezTo>
                <a:cubicBezTo>
                  <a:pt x="3525" y="9694"/>
                  <a:pt x="3513" y="9689"/>
                  <a:pt x="3501" y="9689"/>
                </a:cubicBezTo>
                <a:close/>
                <a:moveTo>
                  <a:pt x="15842" y="9809"/>
                </a:moveTo>
                <a:cubicBezTo>
                  <a:pt x="15796" y="9809"/>
                  <a:pt x="15796" y="9879"/>
                  <a:pt x="15842" y="9879"/>
                </a:cubicBezTo>
                <a:lnTo>
                  <a:pt x="15858" y="9879"/>
                </a:lnTo>
                <a:cubicBezTo>
                  <a:pt x="15903" y="9879"/>
                  <a:pt x="15903" y="9809"/>
                  <a:pt x="15858" y="9809"/>
                </a:cubicBezTo>
                <a:close/>
                <a:moveTo>
                  <a:pt x="7253" y="9779"/>
                </a:moveTo>
                <a:cubicBezTo>
                  <a:pt x="7232" y="9779"/>
                  <a:pt x="7210" y="9796"/>
                  <a:pt x="7217" y="9822"/>
                </a:cubicBezTo>
                <a:cubicBezTo>
                  <a:pt x="7222" y="9842"/>
                  <a:pt x="7228" y="9862"/>
                  <a:pt x="7233" y="9883"/>
                </a:cubicBezTo>
                <a:cubicBezTo>
                  <a:pt x="7237" y="9901"/>
                  <a:pt x="7251" y="9908"/>
                  <a:pt x="7264" y="9908"/>
                </a:cubicBezTo>
                <a:cubicBezTo>
                  <a:pt x="7285" y="9908"/>
                  <a:pt x="7307" y="9891"/>
                  <a:pt x="7301" y="9864"/>
                </a:cubicBezTo>
                <a:cubicBezTo>
                  <a:pt x="7296" y="9845"/>
                  <a:pt x="7290" y="9825"/>
                  <a:pt x="7285" y="9804"/>
                </a:cubicBezTo>
                <a:cubicBezTo>
                  <a:pt x="7281" y="9786"/>
                  <a:pt x="7267" y="9779"/>
                  <a:pt x="7253" y="9779"/>
                </a:cubicBezTo>
                <a:close/>
                <a:moveTo>
                  <a:pt x="327" y="9867"/>
                </a:moveTo>
                <a:cubicBezTo>
                  <a:pt x="310" y="9867"/>
                  <a:pt x="300" y="9891"/>
                  <a:pt x="318" y="9900"/>
                </a:cubicBezTo>
                <a:cubicBezTo>
                  <a:pt x="328" y="9905"/>
                  <a:pt x="338" y="9910"/>
                  <a:pt x="347" y="9916"/>
                </a:cubicBezTo>
                <a:cubicBezTo>
                  <a:pt x="350" y="9917"/>
                  <a:pt x="353" y="9918"/>
                  <a:pt x="356" y="9918"/>
                </a:cubicBezTo>
                <a:cubicBezTo>
                  <a:pt x="373" y="9918"/>
                  <a:pt x="383" y="9893"/>
                  <a:pt x="366" y="9885"/>
                </a:cubicBezTo>
                <a:cubicBezTo>
                  <a:pt x="355" y="9880"/>
                  <a:pt x="346" y="9875"/>
                  <a:pt x="336" y="9869"/>
                </a:cubicBezTo>
                <a:cubicBezTo>
                  <a:pt x="332" y="9868"/>
                  <a:pt x="330" y="9867"/>
                  <a:pt x="327" y="9867"/>
                </a:cubicBezTo>
                <a:close/>
                <a:moveTo>
                  <a:pt x="7935" y="9916"/>
                </a:moveTo>
                <a:cubicBezTo>
                  <a:pt x="7912" y="9916"/>
                  <a:pt x="7912" y="9951"/>
                  <a:pt x="7935" y="9951"/>
                </a:cubicBezTo>
                <a:lnTo>
                  <a:pt x="7950" y="9951"/>
                </a:lnTo>
                <a:cubicBezTo>
                  <a:pt x="7975" y="9951"/>
                  <a:pt x="7975" y="9916"/>
                  <a:pt x="7950" y="9916"/>
                </a:cubicBezTo>
                <a:close/>
                <a:moveTo>
                  <a:pt x="7487" y="9926"/>
                </a:moveTo>
                <a:cubicBezTo>
                  <a:pt x="7475" y="9926"/>
                  <a:pt x="7463" y="9945"/>
                  <a:pt x="7474" y="9957"/>
                </a:cubicBezTo>
                <a:cubicBezTo>
                  <a:pt x="7482" y="9968"/>
                  <a:pt x="7495" y="9973"/>
                  <a:pt x="7508" y="9973"/>
                </a:cubicBezTo>
                <a:cubicBezTo>
                  <a:pt x="7520" y="9973"/>
                  <a:pt x="7533" y="9968"/>
                  <a:pt x="7542" y="9958"/>
                </a:cubicBezTo>
                <a:cubicBezTo>
                  <a:pt x="7554" y="9946"/>
                  <a:pt x="7542" y="9929"/>
                  <a:pt x="7528" y="9929"/>
                </a:cubicBezTo>
                <a:cubicBezTo>
                  <a:pt x="7524" y="9929"/>
                  <a:pt x="7520" y="9931"/>
                  <a:pt x="7517" y="9934"/>
                </a:cubicBezTo>
                <a:cubicBezTo>
                  <a:pt x="7514" y="9937"/>
                  <a:pt x="7511" y="9939"/>
                  <a:pt x="7509" y="9939"/>
                </a:cubicBezTo>
                <a:cubicBezTo>
                  <a:pt x="7505" y="9939"/>
                  <a:pt x="7502" y="9936"/>
                  <a:pt x="7499" y="9932"/>
                </a:cubicBezTo>
                <a:cubicBezTo>
                  <a:pt x="7496" y="9928"/>
                  <a:pt x="7491" y="9926"/>
                  <a:pt x="7487" y="9926"/>
                </a:cubicBezTo>
                <a:close/>
                <a:moveTo>
                  <a:pt x="24472" y="9792"/>
                </a:moveTo>
                <a:cubicBezTo>
                  <a:pt x="24464" y="9792"/>
                  <a:pt x="24455" y="9795"/>
                  <a:pt x="24448" y="9803"/>
                </a:cubicBezTo>
                <a:cubicBezTo>
                  <a:pt x="24407" y="9846"/>
                  <a:pt x="24365" y="9890"/>
                  <a:pt x="24324" y="9935"/>
                </a:cubicBezTo>
                <a:cubicBezTo>
                  <a:pt x="24300" y="9960"/>
                  <a:pt x="24324" y="9996"/>
                  <a:pt x="24351" y="9996"/>
                </a:cubicBezTo>
                <a:cubicBezTo>
                  <a:pt x="24359" y="9996"/>
                  <a:pt x="24367" y="9993"/>
                  <a:pt x="24375" y="9985"/>
                </a:cubicBezTo>
                <a:cubicBezTo>
                  <a:pt x="24415" y="9942"/>
                  <a:pt x="24456" y="9898"/>
                  <a:pt x="24497" y="9853"/>
                </a:cubicBezTo>
                <a:cubicBezTo>
                  <a:pt x="24521" y="9828"/>
                  <a:pt x="24498" y="9792"/>
                  <a:pt x="24472" y="9792"/>
                </a:cubicBezTo>
                <a:close/>
                <a:moveTo>
                  <a:pt x="10402" y="9918"/>
                </a:moveTo>
                <a:cubicBezTo>
                  <a:pt x="10369" y="9918"/>
                  <a:pt x="10347" y="9966"/>
                  <a:pt x="10384" y="9984"/>
                </a:cubicBezTo>
                <a:cubicBezTo>
                  <a:pt x="10395" y="9989"/>
                  <a:pt x="10403" y="9994"/>
                  <a:pt x="10413" y="9999"/>
                </a:cubicBezTo>
                <a:cubicBezTo>
                  <a:pt x="10419" y="10002"/>
                  <a:pt x="10425" y="10004"/>
                  <a:pt x="10430" y="10004"/>
                </a:cubicBezTo>
                <a:cubicBezTo>
                  <a:pt x="10462" y="10004"/>
                  <a:pt x="10484" y="9956"/>
                  <a:pt x="10449" y="9938"/>
                </a:cubicBezTo>
                <a:cubicBezTo>
                  <a:pt x="10439" y="9932"/>
                  <a:pt x="10429" y="9927"/>
                  <a:pt x="10419" y="9922"/>
                </a:cubicBezTo>
                <a:cubicBezTo>
                  <a:pt x="10413" y="9919"/>
                  <a:pt x="10407" y="9918"/>
                  <a:pt x="10402" y="9918"/>
                </a:cubicBezTo>
                <a:close/>
                <a:moveTo>
                  <a:pt x="5676" y="9890"/>
                </a:moveTo>
                <a:cubicBezTo>
                  <a:pt x="5635" y="9890"/>
                  <a:pt x="5598" y="9943"/>
                  <a:pt x="5635" y="9982"/>
                </a:cubicBezTo>
                <a:cubicBezTo>
                  <a:pt x="5642" y="9987"/>
                  <a:pt x="5647" y="9992"/>
                  <a:pt x="5651" y="9997"/>
                </a:cubicBezTo>
                <a:cubicBezTo>
                  <a:pt x="5662" y="10008"/>
                  <a:pt x="5674" y="10013"/>
                  <a:pt x="5687" y="10013"/>
                </a:cubicBezTo>
                <a:cubicBezTo>
                  <a:pt x="5728" y="10013"/>
                  <a:pt x="5765" y="9960"/>
                  <a:pt x="5727" y="9922"/>
                </a:cubicBezTo>
                <a:lnTo>
                  <a:pt x="5712" y="9906"/>
                </a:lnTo>
                <a:cubicBezTo>
                  <a:pt x="5701" y="9895"/>
                  <a:pt x="5688" y="9890"/>
                  <a:pt x="5676" y="9890"/>
                </a:cubicBezTo>
                <a:close/>
                <a:moveTo>
                  <a:pt x="18516" y="9888"/>
                </a:moveTo>
                <a:cubicBezTo>
                  <a:pt x="18497" y="9888"/>
                  <a:pt x="18478" y="9898"/>
                  <a:pt x="18468" y="9916"/>
                </a:cubicBezTo>
                <a:cubicBezTo>
                  <a:pt x="18453" y="9942"/>
                  <a:pt x="18463" y="9973"/>
                  <a:pt x="18488" y="9989"/>
                </a:cubicBezTo>
                <a:cubicBezTo>
                  <a:pt x="18513" y="10005"/>
                  <a:pt x="18536" y="10020"/>
                  <a:pt x="18562" y="10036"/>
                </a:cubicBezTo>
                <a:cubicBezTo>
                  <a:pt x="18569" y="10041"/>
                  <a:pt x="18578" y="10043"/>
                  <a:pt x="18587" y="10043"/>
                </a:cubicBezTo>
                <a:cubicBezTo>
                  <a:pt x="18606" y="10043"/>
                  <a:pt x="18626" y="10033"/>
                  <a:pt x="18635" y="10016"/>
                </a:cubicBezTo>
                <a:cubicBezTo>
                  <a:pt x="18651" y="9990"/>
                  <a:pt x="18640" y="9958"/>
                  <a:pt x="18615" y="9943"/>
                </a:cubicBezTo>
                <a:cubicBezTo>
                  <a:pt x="18590" y="9927"/>
                  <a:pt x="18567" y="9911"/>
                  <a:pt x="18542" y="9896"/>
                </a:cubicBezTo>
                <a:cubicBezTo>
                  <a:pt x="18534" y="9891"/>
                  <a:pt x="18525" y="9888"/>
                  <a:pt x="18516" y="9888"/>
                </a:cubicBezTo>
                <a:close/>
                <a:moveTo>
                  <a:pt x="5306" y="9948"/>
                </a:moveTo>
                <a:cubicBezTo>
                  <a:pt x="5238" y="9948"/>
                  <a:pt x="5237" y="10056"/>
                  <a:pt x="5306" y="10056"/>
                </a:cubicBezTo>
                <a:lnTo>
                  <a:pt x="5322" y="10056"/>
                </a:lnTo>
                <a:cubicBezTo>
                  <a:pt x="5390" y="10056"/>
                  <a:pt x="5390" y="9948"/>
                  <a:pt x="5322" y="9948"/>
                </a:cubicBezTo>
                <a:close/>
                <a:moveTo>
                  <a:pt x="11195" y="9906"/>
                </a:moveTo>
                <a:cubicBezTo>
                  <a:pt x="11190" y="9906"/>
                  <a:pt x="11185" y="9907"/>
                  <a:pt x="11180" y="9908"/>
                </a:cubicBezTo>
                <a:cubicBezTo>
                  <a:pt x="11154" y="9916"/>
                  <a:pt x="11133" y="9946"/>
                  <a:pt x="11144" y="9973"/>
                </a:cubicBezTo>
                <a:cubicBezTo>
                  <a:pt x="11149" y="9989"/>
                  <a:pt x="11154" y="10004"/>
                  <a:pt x="11158" y="10018"/>
                </a:cubicBezTo>
                <a:cubicBezTo>
                  <a:pt x="11166" y="10041"/>
                  <a:pt x="11187" y="10057"/>
                  <a:pt x="11211" y="10057"/>
                </a:cubicBezTo>
                <a:cubicBezTo>
                  <a:pt x="11215" y="10057"/>
                  <a:pt x="11220" y="10056"/>
                  <a:pt x="11224" y="10055"/>
                </a:cubicBezTo>
                <a:cubicBezTo>
                  <a:pt x="11250" y="10046"/>
                  <a:pt x="11271" y="10016"/>
                  <a:pt x="11261" y="9989"/>
                </a:cubicBezTo>
                <a:cubicBezTo>
                  <a:pt x="11256" y="9974"/>
                  <a:pt x="11250" y="9958"/>
                  <a:pt x="11245" y="9945"/>
                </a:cubicBezTo>
                <a:cubicBezTo>
                  <a:pt x="11237" y="9922"/>
                  <a:pt x="11217" y="9906"/>
                  <a:pt x="11195" y="9906"/>
                </a:cubicBezTo>
                <a:close/>
                <a:moveTo>
                  <a:pt x="22334" y="9916"/>
                </a:moveTo>
                <a:cubicBezTo>
                  <a:pt x="22313" y="9916"/>
                  <a:pt x="22291" y="9933"/>
                  <a:pt x="22298" y="9960"/>
                </a:cubicBezTo>
                <a:cubicBezTo>
                  <a:pt x="22309" y="10001"/>
                  <a:pt x="22337" y="10037"/>
                  <a:pt x="22376" y="10056"/>
                </a:cubicBezTo>
                <a:cubicBezTo>
                  <a:pt x="22382" y="10059"/>
                  <a:pt x="22388" y="10061"/>
                  <a:pt x="22393" y="10061"/>
                </a:cubicBezTo>
                <a:cubicBezTo>
                  <a:pt x="22424" y="10061"/>
                  <a:pt x="22444" y="10013"/>
                  <a:pt x="22410" y="9995"/>
                </a:cubicBezTo>
                <a:cubicBezTo>
                  <a:pt x="22387" y="9984"/>
                  <a:pt x="22372" y="9967"/>
                  <a:pt x="22366" y="9942"/>
                </a:cubicBezTo>
                <a:cubicBezTo>
                  <a:pt x="22362" y="9924"/>
                  <a:pt x="22348" y="9916"/>
                  <a:pt x="22334" y="9916"/>
                </a:cubicBezTo>
                <a:close/>
                <a:moveTo>
                  <a:pt x="19372" y="9924"/>
                </a:moveTo>
                <a:cubicBezTo>
                  <a:pt x="19369" y="9924"/>
                  <a:pt x="19366" y="9924"/>
                  <a:pt x="19363" y="9925"/>
                </a:cubicBezTo>
                <a:cubicBezTo>
                  <a:pt x="19345" y="9930"/>
                  <a:pt x="19332" y="9951"/>
                  <a:pt x="19338" y="9968"/>
                </a:cubicBezTo>
                <a:cubicBezTo>
                  <a:pt x="19348" y="9993"/>
                  <a:pt x="19358" y="10018"/>
                  <a:pt x="19368" y="10042"/>
                </a:cubicBezTo>
                <a:cubicBezTo>
                  <a:pt x="19374" y="10058"/>
                  <a:pt x="19386" y="10069"/>
                  <a:pt x="19402" y="10069"/>
                </a:cubicBezTo>
                <a:cubicBezTo>
                  <a:pt x="19405" y="10069"/>
                  <a:pt x="19408" y="10068"/>
                  <a:pt x="19411" y="10067"/>
                </a:cubicBezTo>
                <a:cubicBezTo>
                  <a:pt x="19428" y="10063"/>
                  <a:pt x="19444" y="10041"/>
                  <a:pt x="19436" y="10024"/>
                </a:cubicBezTo>
                <a:cubicBezTo>
                  <a:pt x="19426" y="9999"/>
                  <a:pt x="19416" y="9974"/>
                  <a:pt x="19406" y="9950"/>
                </a:cubicBezTo>
                <a:cubicBezTo>
                  <a:pt x="19400" y="9934"/>
                  <a:pt x="19388" y="9924"/>
                  <a:pt x="19372" y="9924"/>
                </a:cubicBezTo>
                <a:close/>
                <a:moveTo>
                  <a:pt x="13839" y="9975"/>
                </a:moveTo>
                <a:cubicBezTo>
                  <a:pt x="13828" y="9975"/>
                  <a:pt x="13817" y="9980"/>
                  <a:pt x="13811" y="9993"/>
                </a:cubicBezTo>
                <a:cubicBezTo>
                  <a:pt x="13805" y="10004"/>
                  <a:pt x="13800" y="10013"/>
                  <a:pt x="13795" y="10023"/>
                </a:cubicBezTo>
                <a:cubicBezTo>
                  <a:pt x="13781" y="10050"/>
                  <a:pt x="13805" y="10076"/>
                  <a:pt x="13829" y="10076"/>
                </a:cubicBezTo>
                <a:cubicBezTo>
                  <a:pt x="13839" y="10076"/>
                  <a:pt x="13850" y="10071"/>
                  <a:pt x="13857" y="10058"/>
                </a:cubicBezTo>
                <a:cubicBezTo>
                  <a:pt x="13862" y="10048"/>
                  <a:pt x="13867" y="10039"/>
                  <a:pt x="13873" y="10029"/>
                </a:cubicBezTo>
                <a:cubicBezTo>
                  <a:pt x="13887" y="10001"/>
                  <a:pt x="13862" y="9975"/>
                  <a:pt x="13839" y="9975"/>
                </a:cubicBezTo>
                <a:close/>
                <a:moveTo>
                  <a:pt x="17991" y="10026"/>
                </a:moveTo>
                <a:cubicBezTo>
                  <a:pt x="17977" y="10026"/>
                  <a:pt x="17965" y="10044"/>
                  <a:pt x="17977" y="10056"/>
                </a:cubicBezTo>
                <a:lnTo>
                  <a:pt x="17993" y="10072"/>
                </a:lnTo>
                <a:cubicBezTo>
                  <a:pt x="17996" y="10076"/>
                  <a:pt x="18001" y="10077"/>
                  <a:pt x="18005" y="10077"/>
                </a:cubicBezTo>
                <a:cubicBezTo>
                  <a:pt x="18018" y="10077"/>
                  <a:pt x="18030" y="10059"/>
                  <a:pt x="18018" y="10046"/>
                </a:cubicBezTo>
                <a:lnTo>
                  <a:pt x="18002" y="10031"/>
                </a:lnTo>
                <a:cubicBezTo>
                  <a:pt x="17999" y="10027"/>
                  <a:pt x="17995" y="10026"/>
                  <a:pt x="17991" y="10026"/>
                </a:cubicBezTo>
                <a:close/>
                <a:moveTo>
                  <a:pt x="3059" y="10008"/>
                </a:moveTo>
                <a:cubicBezTo>
                  <a:pt x="3014" y="10008"/>
                  <a:pt x="3014" y="10078"/>
                  <a:pt x="3059" y="10078"/>
                </a:cubicBezTo>
                <a:lnTo>
                  <a:pt x="3075" y="10078"/>
                </a:lnTo>
                <a:cubicBezTo>
                  <a:pt x="3121" y="10078"/>
                  <a:pt x="3121" y="10008"/>
                  <a:pt x="3075" y="10008"/>
                </a:cubicBezTo>
                <a:close/>
                <a:moveTo>
                  <a:pt x="16338" y="10019"/>
                </a:moveTo>
                <a:cubicBezTo>
                  <a:pt x="16292" y="10019"/>
                  <a:pt x="16292" y="10089"/>
                  <a:pt x="16338" y="10089"/>
                </a:cubicBezTo>
                <a:lnTo>
                  <a:pt x="16368" y="10089"/>
                </a:lnTo>
                <a:cubicBezTo>
                  <a:pt x="16414" y="10089"/>
                  <a:pt x="16414" y="10019"/>
                  <a:pt x="16368" y="10019"/>
                </a:cubicBezTo>
                <a:close/>
                <a:moveTo>
                  <a:pt x="6832" y="10033"/>
                </a:moveTo>
                <a:cubicBezTo>
                  <a:pt x="6814" y="10033"/>
                  <a:pt x="6796" y="10044"/>
                  <a:pt x="6796" y="10067"/>
                </a:cubicBezTo>
                <a:lnTo>
                  <a:pt x="6796" y="10083"/>
                </a:lnTo>
                <a:cubicBezTo>
                  <a:pt x="6796" y="10106"/>
                  <a:pt x="6814" y="10118"/>
                  <a:pt x="6831" y="10118"/>
                </a:cubicBezTo>
                <a:cubicBezTo>
                  <a:pt x="6849" y="10118"/>
                  <a:pt x="6866" y="10106"/>
                  <a:pt x="6866" y="10083"/>
                </a:cubicBezTo>
                <a:lnTo>
                  <a:pt x="6866" y="10067"/>
                </a:lnTo>
                <a:cubicBezTo>
                  <a:pt x="6867" y="10044"/>
                  <a:pt x="6849" y="10033"/>
                  <a:pt x="6832" y="10033"/>
                </a:cubicBezTo>
                <a:close/>
                <a:moveTo>
                  <a:pt x="9604" y="10086"/>
                </a:moveTo>
                <a:cubicBezTo>
                  <a:pt x="9579" y="10086"/>
                  <a:pt x="9579" y="10121"/>
                  <a:pt x="9604" y="10121"/>
                </a:cubicBezTo>
                <a:cubicBezTo>
                  <a:pt x="9626" y="10121"/>
                  <a:pt x="9626" y="10086"/>
                  <a:pt x="9604" y="10086"/>
                </a:cubicBezTo>
                <a:close/>
                <a:moveTo>
                  <a:pt x="23471" y="10024"/>
                </a:moveTo>
                <a:cubicBezTo>
                  <a:pt x="23448" y="10024"/>
                  <a:pt x="23423" y="10049"/>
                  <a:pt x="23437" y="10078"/>
                </a:cubicBezTo>
                <a:cubicBezTo>
                  <a:pt x="23442" y="10088"/>
                  <a:pt x="23448" y="10098"/>
                  <a:pt x="23453" y="10108"/>
                </a:cubicBezTo>
                <a:cubicBezTo>
                  <a:pt x="23459" y="10121"/>
                  <a:pt x="23470" y="10126"/>
                  <a:pt x="23480" y="10126"/>
                </a:cubicBezTo>
                <a:cubicBezTo>
                  <a:pt x="23503" y="10126"/>
                  <a:pt x="23527" y="10101"/>
                  <a:pt x="23514" y="10073"/>
                </a:cubicBezTo>
                <a:cubicBezTo>
                  <a:pt x="23508" y="10062"/>
                  <a:pt x="23503" y="10053"/>
                  <a:pt x="23498" y="10042"/>
                </a:cubicBezTo>
                <a:cubicBezTo>
                  <a:pt x="23492" y="10029"/>
                  <a:pt x="23482" y="10024"/>
                  <a:pt x="23471" y="10024"/>
                </a:cubicBezTo>
                <a:close/>
                <a:moveTo>
                  <a:pt x="24439" y="10017"/>
                </a:moveTo>
                <a:cubicBezTo>
                  <a:pt x="24425" y="10017"/>
                  <a:pt x="24411" y="10024"/>
                  <a:pt x="24406" y="10041"/>
                </a:cubicBezTo>
                <a:cubicBezTo>
                  <a:pt x="24401" y="10057"/>
                  <a:pt x="24396" y="10072"/>
                  <a:pt x="24390" y="10086"/>
                </a:cubicBezTo>
                <a:cubicBezTo>
                  <a:pt x="24382" y="10112"/>
                  <a:pt x="24403" y="10130"/>
                  <a:pt x="24425" y="10130"/>
                </a:cubicBezTo>
                <a:cubicBezTo>
                  <a:pt x="24439" y="10130"/>
                  <a:pt x="24453" y="10122"/>
                  <a:pt x="24459" y="10105"/>
                </a:cubicBezTo>
                <a:cubicBezTo>
                  <a:pt x="24464" y="10089"/>
                  <a:pt x="24469" y="10075"/>
                  <a:pt x="24474" y="10061"/>
                </a:cubicBezTo>
                <a:cubicBezTo>
                  <a:pt x="24483" y="10035"/>
                  <a:pt x="24460" y="10017"/>
                  <a:pt x="24439" y="10017"/>
                </a:cubicBezTo>
                <a:close/>
                <a:moveTo>
                  <a:pt x="7899" y="10050"/>
                </a:moveTo>
                <a:cubicBezTo>
                  <a:pt x="7873" y="10050"/>
                  <a:pt x="7848" y="10085"/>
                  <a:pt x="7872" y="10110"/>
                </a:cubicBezTo>
                <a:lnTo>
                  <a:pt x="7888" y="10126"/>
                </a:lnTo>
                <a:cubicBezTo>
                  <a:pt x="7895" y="10134"/>
                  <a:pt x="7904" y="10137"/>
                  <a:pt x="7912" y="10137"/>
                </a:cubicBezTo>
                <a:cubicBezTo>
                  <a:pt x="7939" y="10137"/>
                  <a:pt x="7963" y="10101"/>
                  <a:pt x="7938" y="10077"/>
                </a:cubicBezTo>
                <a:lnTo>
                  <a:pt x="7922" y="10061"/>
                </a:lnTo>
                <a:cubicBezTo>
                  <a:pt x="7915" y="10054"/>
                  <a:pt x="7907" y="10050"/>
                  <a:pt x="7899" y="10050"/>
                </a:cubicBezTo>
                <a:close/>
                <a:moveTo>
                  <a:pt x="86" y="10060"/>
                </a:moveTo>
                <a:cubicBezTo>
                  <a:pt x="58" y="10060"/>
                  <a:pt x="33" y="10095"/>
                  <a:pt x="60" y="10120"/>
                </a:cubicBezTo>
                <a:cubicBezTo>
                  <a:pt x="70" y="10130"/>
                  <a:pt x="81" y="10140"/>
                  <a:pt x="91" y="10149"/>
                </a:cubicBezTo>
                <a:cubicBezTo>
                  <a:pt x="98" y="10156"/>
                  <a:pt x="106" y="10159"/>
                  <a:pt x="114" y="10159"/>
                </a:cubicBezTo>
                <a:cubicBezTo>
                  <a:pt x="142" y="10159"/>
                  <a:pt x="168" y="10123"/>
                  <a:pt x="141" y="10099"/>
                </a:cubicBezTo>
                <a:cubicBezTo>
                  <a:pt x="130" y="10088"/>
                  <a:pt x="120" y="10079"/>
                  <a:pt x="109" y="10071"/>
                </a:cubicBezTo>
                <a:cubicBezTo>
                  <a:pt x="102" y="10063"/>
                  <a:pt x="94" y="10060"/>
                  <a:pt x="86" y="10060"/>
                </a:cubicBezTo>
                <a:close/>
                <a:moveTo>
                  <a:pt x="21550" y="10095"/>
                </a:moveTo>
                <a:cubicBezTo>
                  <a:pt x="21533" y="10095"/>
                  <a:pt x="21515" y="10106"/>
                  <a:pt x="21515" y="10129"/>
                </a:cubicBezTo>
                <a:lnTo>
                  <a:pt x="21515" y="10145"/>
                </a:lnTo>
                <a:cubicBezTo>
                  <a:pt x="21515" y="10168"/>
                  <a:pt x="21532" y="10180"/>
                  <a:pt x="21550" y="10180"/>
                </a:cubicBezTo>
                <a:cubicBezTo>
                  <a:pt x="21567" y="10180"/>
                  <a:pt x="21585" y="10168"/>
                  <a:pt x="21585" y="10145"/>
                </a:cubicBezTo>
                <a:lnTo>
                  <a:pt x="21585" y="10129"/>
                </a:lnTo>
                <a:cubicBezTo>
                  <a:pt x="21585" y="10106"/>
                  <a:pt x="21568" y="10095"/>
                  <a:pt x="21550" y="10095"/>
                </a:cubicBezTo>
                <a:close/>
                <a:moveTo>
                  <a:pt x="16863" y="10082"/>
                </a:moveTo>
                <a:cubicBezTo>
                  <a:pt x="16845" y="10082"/>
                  <a:pt x="16828" y="10093"/>
                  <a:pt x="16828" y="10116"/>
                </a:cubicBezTo>
                <a:lnTo>
                  <a:pt x="16828" y="10146"/>
                </a:lnTo>
                <a:cubicBezTo>
                  <a:pt x="16828" y="10169"/>
                  <a:pt x="16845" y="10181"/>
                  <a:pt x="16863" y="10181"/>
                </a:cubicBezTo>
                <a:cubicBezTo>
                  <a:pt x="16880" y="10181"/>
                  <a:pt x="16898" y="10169"/>
                  <a:pt x="16898" y="10146"/>
                </a:cubicBezTo>
                <a:lnTo>
                  <a:pt x="16898" y="10116"/>
                </a:lnTo>
                <a:cubicBezTo>
                  <a:pt x="16898" y="10093"/>
                  <a:pt x="16880" y="10082"/>
                  <a:pt x="16863" y="10082"/>
                </a:cubicBezTo>
                <a:close/>
                <a:moveTo>
                  <a:pt x="24845" y="10109"/>
                </a:moveTo>
                <a:cubicBezTo>
                  <a:pt x="24840" y="10109"/>
                  <a:pt x="24834" y="10111"/>
                  <a:pt x="24828" y="10114"/>
                </a:cubicBezTo>
                <a:cubicBezTo>
                  <a:pt x="24820" y="10119"/>
                  <a:pt x="24809" y="10124"/>
                  <a:pt x="24799" y="10129"/>
                </a:cubicBezTo>
                <a:cubicBezTo>
                  <a:pt x="24764" y="10147"/>
                  <a:pt x="24785" y="10195"/>
                  <a:pt x="24817" y="10195"/>
                </a:cubicBezTo>
                <a:cubicBezTo>
                  <a:pt x="24822" y="10195"/>
                  <a:pt x="24828" y="10194"/>
                  <a:pt x="24834" y="10191"/>
                </a:cubicBezTo>
                <a:cubicBezTo>
                  <a:pt x="24844" y="10186"/>
                  <a:pt x="24853" y="10181"/>
                  <a:pt x="24864" y="10175"/>
                </a:cubicBezTo>
                <a:cubicBezTo>
                  <a:pt x="24899" y="10156"/>
                  <a:pt x="24878" y="10109"/>
                  <a:pt x="24845" y="10109"/>
                </a:cubicBezTo>
                <a:close/>
                <a:moveTo>
                  <a:pt x="14998" y="10073"/>
                </a:moveTo>
                <a:cubicBezTo>
                  <a:pt x="14986" y="10073"/>
                  <a:pt x="14974" y="10077"/>
                  <a:pt x="14963" y="10088"/>
                </a:cubicBezTo>
                <a:lnTo>
                  <a:pt x="14947" y="10104"/>
                </a:lnTo>
                <a:cubicBezTo>
                  <a:pt x="14910" y="10141"/>
                  <a:pt x="14946" y="10196"/>
                  <a:pt x="14987" y="10196"/>
                </a:cubicBezTo>
                <a:cubicBezTo>
                  <a:pt x="14999" y="10196"/>
                  <a:pt x="15011" y="10191"/>
                  <a:pt x="15022" y="10181"/>
                </a:cubicBezTo>
                <a:lnTo>
                  <a:pt x="15037" y="10165"/>
                </a:lnTo>
                <a:cubicBezTo>
                  <a:pt x="15075" y="10127"/>
                  <a:pt x="15039" y="10073"/>
                  <a:pt x="14998" y="10073"/>
                </a:cubicBezTo>
                <a:close/>
                <a:moveTo>
                  <a:pt x="14519" y="10102"/>
                </a:moveTo>
                <a:cubicBezTo>
                  <a:pt x="14451" y="10102"/>
                  <a:pt x="14450" y="10209"/>
                  <a:pt x="14519" y="10209"/>
                </a:cubicBezTo>
                <a:cubicBezTo>
                  <a:pt x="14588" y="10209"/>
                  <a:pt x="14588" y="10102"/>
                  <a:pt x="14519" y="10102"/>
                </a:cubicBezTo>
                <a:close/>
                <a:moveTo>
                  <a:pt x="6148" y="10104"/>
                </a:moveTo>
                <a:cubicBezTo>
                  <a:pt x="6130" y="10104"/>
                  <a:pt x="6112" y="10116"/>
                  <a:pt x="6112" y="10139"/>
                </a:cubicBezTo>
                <a:lnTo>
                  <a:pt x="6112" y="10183"/>
                </a:lnTo>
                <a:cubicBezTo>
                  <a:pt x="6112" y="10206"/>
                  <a:pt x="6130" y="10217"/>
                  <a:pt x="6148" y="10217"/>
                </a:cubicBezTo>
                <a:cubicBezTo>
                  <a:pt x="6165" y="10217"/>
                  <a:pt x="6183" y="10206"/>
                  <a:pt x="6183" y="10183"/>
                </a:cubicBezTo>
                <a:lnTo>
                  <a:pt x="6183" y="10139"/>
                </a:lnTo>
                <a:cubicBezTo>
                  <a:pt x="6184" y="10116"/>
                  <a:pt x="6166" y="10104"/>
                  <a:pt x="6148" y="10104"/>
                </a:cubicBezTo>
                <a:close/>
                <a:moveTo>
                  <a:pt x="866" y="10120"/>
                </a:moveTo>
                <a:cubicBezTo>
                  <a:pt x="860" y="10120"/>
                  <a:pt x="855" y="10122"/>
                  <a:pt x="849" y="10125"/>
                </a:cubicBezTo>
                <a:cubicBezTo>
                  <a:pt x="833" y="10134"/>
                  <a:pt x="825" y="10158"/>
                  <a:pt x="836" y="10173"/>
                </a:cubicBezTo>
                <a:cubicBezTo>
                  <a:pt x="852" y="10193"/>
                  <a:pt x="867" y="10214"/>
                  <a:pt x="880" y="10234"/>
                </a:cubicBezTo>
                <a:cubicBezTo>
                  <a:pt x="889" y="10245"/>
                  <a:pt x="900" y="10251"/>
                  <a:pt x="912" y="10251"/>
                </a:cubicBezTo>
                <a:cubicBezTo>
                  <a:pt x="917" y="10251"/>
                  <a:pt x="923" y="10250"/>
                  <a:pt x="929" y="10247"/>
                </a:cubicBezTo>
                <a:cubicBezTo>
                  <a:pt x="945" y="10238"/>
                  <a:pt x="954" y="10214"/>
                  <a:pt x="942" y="10198"/>
                </a:cubicBezTo>
                <a:cubicBezTo>
                  <a:pt x="926" y="10178"/>
                  <a:pt x="912" y="10160"/>
                  <a:pt x="898" y="10139"/>
                </a:cubicBezTo>
                <a:cubicBezTo>
                  <a:pt x="889" y="10128"/>
                  <a:pt x="878" y="10120"/>
                  <a:pt x="866" y="10120"/>
                </a:cubicBezTo>
                <a:close/>
                <a:moveTo>
                  <a:pt x="17254" y="10205"/>
                </a:moveTo>
                <a:cubicBezTo>
                  <a:pt x="17245" y="10205"/>
                  <a:pt x="17236" y="10211"/>
                  <a:pt x="17236" y="10222"/>
                </a:cubicBezTo>
                <a:lnTo>
                  <a:pt x="17236" y="10238"/>
                </a:lnTo>
                <a:cubicBezTo>
                  <a:pt x="17236" y="10250"/>
                  <a:pt x="17245" y="10255"/>
                  <a:pt x="17254" y="10255"/>
                </a:cubicBezTo>
                <a:cubicBezTo>
                  <a:pt x="17263" y="10255"/>
                  <a:pt x="17272" y="10250"/>
                  <a:pt x="17272" y="10238"/>
                </a:cubicBezTo>
                <a:lnTo>
                  <a:pt x="17272" y="10222"/>
                </a:lnTo>
                <a:cubicBezTo>
                  <a:pt x="17272" y="10211"/>
                  <a:pt x="17263" y="10205"/>
                  <a:pt x="17254" y="10205"/>
                </a:cubicBezTo>
                <a:close/>
                <a:moveTo>
                  <a:pt x="10757" y="10119"/>
                </a:moveTo>
                <a:cubicBezTo>
                  <a:pt x="10747" y="10119"/>
                  <a:pt x="10738" y="10122"/>
                  <a:pt x="10732" y="10129"/>
                </a:cubicBezTo>
                <a:cubicBezTo>
                  <a:pt x="10717" y="10144"/>
                  <a:pt x="10718" y="10165"/>
                  <a:pt x="10732" y="10178"/>
                </a:cubicBezTo>
                <a:cubicBezTo>
                  <a:pt x="10753" y="10204"/>
                  <a:pt x="10773" y="10229"/>
                  <a:pt x="10794" y="10254"/>
                </a:cubicBezTo>
                <a:cubicBezTo>
                  <a:pt x="10799" y="10261"/>
                  <a:pt x="10808" y="10264"/>
                  <a:pt x="10817" y="10264"/>
                </a:cubicBezTo>
                <a:cubicBezTo>
                  <a:pt x="10827" y="10264"/>
                  <a:pt x="10836" y="10260"/>
                  <a:pt x="10843" y="10254"/>
                </a:cubicBezTo>
                <a:cubicBezTo>
                  <a:pt x="10858" y="10239"/>
                  <a:pt x="10857" y="10218"/>
                  <a:pt x="10843" y="10204"/>
                </a:cubicBezTo>
                <a:cubicBezTo>
                  <a:pt x="10822" y="10178"/>
                  <a:pt x="10803" y="10153"/>
                  <a:pt x="10782" y="10129"/>
                </a:cubicBezTo>
                <a:cubicBezTo>
                  <a:pt x="10776" y="10122"/>
                  <a:pt x="10767" y="10119"/>
                  <a:pt x="10757" y="10119"/>
                </a:cubicBezTo>
                <a:close/>
                <a:moveTo>
                  <a:pt x="2212" y="10121"/>
                </a:moveTo>
                <a:cubicBezTo>
                  <a:pt x="2196" y="10121"/>
                  <a:pt x="2180" y="10129"/>
                  <a:pt x="2169" y="10146"/>
                </a:cubicBezTo>
                <a:cubicBezTo>
                  <a:pt x="2160" y="10162"/>
                  <a:pt x="2151" y="10177"/>
                  <a:pt x="2142" y="10192"/>
                </a:cubicBezTo>
                <a:cubicBezTo>
                  <a:pt x="2117" y="10233"/>
                  <a:pt x="2154" y="10272"/>
                  <a:pt x="2191" y="10272"/>
                </a:cubicBezTo>
                <a:cubicBezTo>
                  <a:pt x="2207" y="10272"/>
                  <a:pt x="2223" y="10265"/>
                  <a:pt x="2234" y="10247"/>
                </a:cubicBezTo>
                <a:cubicBezTo>
                  <a:pt x="2242" y="10231"/>
                  <a:pt x="2252" y="10215"/>
                  <a:pt x="2261" y="10202"/>
                </a:cubicBezTo>
                <a:cubicBezTo>
                  <a:pt x="2286" y="10160"/>
                  <a:pt x="2249" y="10121"/>
                  <a:pt x="2212" y="10121"/>
                </a:cubicBezTo>
                <a:close/>
                <a:moveTo>
                  <a:pt x="23056" y="10190"/>
                </a:moveTo>
                <a:cubicBezTo>
                  <a:pt x="23052" y="10190"/>
                  <a:pt x="23048" y="10191"/>
                  <a:pt x="23044" y="10192"/>
                </a:cubicBezTo>
                <a:cubicBezTo>
                  <a:pt x="23029" y="10197"/>
                  <a:pt x="23014" y="10203"/>
                  <a:pt x="22999" y="10208"/>
                </a:cubicBezTo>
                <a:cubicBezTo>
                  <a:pt x="22960" y="10221"/>
                  <a:pt x="22971" y="10278"/>
                  <a:pt x="23006" y="10278"/>
                </a:cubicBezTo>
                <a:cubicBezTo>
                  <a:pt x="23010" y="10278"/>
                  <a:pt x="23014" y="10277"/>
                  <a:pt x="23018" y="10276"/>
                </a:cubicBezTo>
                <a:cubicBezTo>
                  <a:pt x="23034" y="10271"/>
                  <a:pt x="23047" y="10265"/>
                  <a:pt x="23062" y="10260"/>
                </a:cubicBezTo>
                <a:cubicBezTo>
                  <a:pt x="23103" y="10248"/>
                  <a:pt x="23091" y="10190"/>
                  <a:pt x="23056" y="10190"/>
                </a:cubicBezTo>
                <a:close/>
                <a:moveTo>
                  <a:pt x="8866" y="10249"/>
                </a:moveTo>
                <a:cubicBezTo>
                  <a:pt x="8842" y="10249"/>
                  <a:pt x="8842" y="10283"/>
                  <a:pt x="8866" y="10283"/>
                </a:cubicBezTo>
                <a:lnTo>
                  <a:pt x="8882" y="10283"/>
                </a:lnTo>
                <a:cubicBezTo>
                  <a:pt x="8904" y="10283"/>
                  <a:pt x="8904" y="10249"/>
                  <a:pt x="8882" y="10249"/>
                </a:cubicBezTo>
                <a:close/>
                <a:moveTo>
                  <a:pt x="3796" y="10193"/>
                </a:moveTo>
                <a:cubicBezTo>
                  <a:pt x="3787" y="10193"/>
                  <a:pt x="3779" y="10199"/>
                  <a:pt x="3779" y="10210"/>
                </a:cubicBezTo>
                <a:lnTo>
                  <a:pt x="3779" y="10285"/>
                </a:lnTo>
                <a:cubicBezTo>
                  <a:pt x="3779" y="10297"/>
                  <a:pt x="3788" y="10303"/>
                  <a:pt x="3796" y="10303"/>
                </a:cubicBezTo>
                <a:cubicBezTo>
                  <a:pt x="3805" y="10303"/>
                  <a:pt x="3814" y="10297"/>
                  <a:pt x="3814" y="10285"/>
                </a:cubicBezTo>
                <a:lnTo>
                  <a:pt x="3814" y="10210"/>
                </a:lnTo>
                <a:cubicBezTo>
                  <a:pt x="3814" y="10199"/>
                  <a:pt x="3805" y="10193"/>
                  <a:pt x="3796" y="10193"/>
                </a:cubicBezTo>
                <a:close/>
                <a:moveTo>
                  <a:pt x="12307" y="10211"/>
                </a:moveTo>
                <a:cubicBezTo>
                  <a:pt x="12289" y="10211"/>
                  <a:pt x="12272" y="10222"/>
                  <a:pt x="12272" y="10246"/>
                </a:cubicBezTo>
                <a:lnTo>
                  <a:pt x="12272" y="10276"/>
                </a:lnTo>
                <a:cubicBezTo>
                  <a:pt x="12272" y="10299"/>
                  <a:pt x="12289" y="10310"/>
                  <a:pt x="12307" y="10310"/>
                </a:cubicBezTo>
                <a:cubicBezTo>
                  <a:pt x="12324" y="10310"/>
                  <a:pt x="12342" y="10299"/>
                  <a:pt x="12342" y="10276"/>
                </a:cubicBezTo>
                <a:lnTo>
                  <a:pt x="12342" y="10246"/>
                </a:lnTo>
                <a:cubicBezTo>
                  <a:pt x="12342" y="10222"/>
                  <a:pt x="12324" y="10211"/>
                  <a:pt x="12307" y="10211"/>
                </a:cubicBezTo>
                <a:close/>
                <a:moveTo>
                  <a:pt x="23774" y="10237"/>
                </a:moveTo>
                <a:cubicBezTo>
                  <a:pt x="23769" y="10237"/>
                  <a:pt x="23764" y="10237"/>
                  <a:pt x="23759" y="10238"/>
                </a:cubicBezTo>
                <a:cubicBezTo>
                  <a:pt x="23718" y="10247"/>
                  <a:pt x="23730" y="10306"/>
                  <a:pt x="23768" y="10307"/>
                </a:cubicBezTo>
                <a:cubicBezTo>
                  <a:pt x="23773" y="10317"/>
                  <a:pt x="23785" y="10322"/>
                  <a:pt x="23798" y="10322"/>
                </a:cubicBezTo>
                <a:cubicBezTo>
                  <a:pt x="23804" y="10322"/>
                  <a:pt x="23810" y="10320"/>
                  <a:pt x="23815" y="10318"/>
                </a:cubicBezTo>
                <a:cubicBezTo>
                  <a:pt x="23833" y="10307"/>
                  <a:pt x="23836" y="10286"/>
                  <a:pt x="23828" y="10270"/>
                </a:cubicBezTo>
                <a:cubicBezTo>
                  <a:pt x="23818" y="10247"/>
                  <a:pt x="23797" y="10237"/>
                  <a:pt x="23774" y="10237"/>
                </a:cubicBezTo>
                <a:close/>
                <a:moveTo>
                  <a:pt x="24093" y="10235"/>
                </a:moveTo>
                <a:cubicBezTo>
                  <a:pt x="24083" y="10235"/>
                  <a:pt x="24073" y="10240"/>
                  <a:pt x="24067" y="10252"/>
                </a:cubicBezTo>
                <a:cubicBezTo>
                  <a:pt x="24061" y="10262"/>
                  <a:pt x="24056" y="10272"/>
                  <a:pt x="24051" y="10282"/>
                </a:cubicBezTo>
                <a:cubicBezTo>
                  <a:pt x="24037" y="10310"/>
                  <a:pt x="24061" y="10336"/>
                  <a:pt x="24085" y="10336"/>
                </a:cubicBezTo>
                <a:cubicBezTo>
                  <a:pt x="24096" y="10336"/>
                  <a:pt x="24106" y="10331"/>
                  <a:pt x="24113" y="10318"/>
                </a:cubicBezTo>
                <a:cubicBezTo>
                  <a:pt x="24118" y="10307"/>
                  <a:pt x="24123" y="10298"/>
                  <a:pt x="24129" y="10287"/>
                </a:cubicBezTo>
                <a:cubicBezTo>
                  <a:pt x="24142" y="10260"/>
                  <a:pt x="24116" y="10235"/>
                  <a:pt x="24093" y="10235"/>
                </a:cubicBezTo>
                <a:close/>
                <a:moveTo>
                  <a:pt x="6598" y="10271"/>
                </a:moveTo>
                <a:cubicBezTo>
                  <a:pt x="6552" y="10271"/>
                  <a:pt x="6552" y="10341"/>
                  <a:pt x="6598" y="10341"/>
                </a:cubicBezTo>
                <a:lnTo>
                  <a:pt x="6614" y="10341"/>
                </a:lnTo>
                <a:cubicBezTo>
                  <a:pt x="6658" y="10341"/>
                  <a:pt x="6660" y="10271"/>
                  <a:pt x="6614" y="10271"/>
                </a:cubicBezTo>
                <a:close/>
                <a:moveTo>
                  <a:pt x="20170" y="10225"/>
                </a:moveTo>
                <a:cubicBezTo>
                  <a:pt x="20158" y="10225"/>
                  <a:pt x="20145" y="10233"/>
                  <a:pt x="20138" y="10243"/>
                </a:cubicBezTo>
                <a:cubicBezTo>
                  <a:pt x="20128" y="10261"/>
                  <a:pt x="20135" y="10280"/>
                  <a:pt x="20151" y="10292"/>
                </a:cubicBezTo>
                <a:cubicBezTo>
                  <a:pt x="20171" y="10307"/>
                  <a:pt x="20191" y="10322"/>
                  <a:pt x="20212" y="10336"/>
                </a:cubicBezTo>
                <a:cubicBezTo>
                  <a:pt x="20217" y="10340"/>
                  <a:pt x="20222" y="10341"/>
                  <a:pt x="20228" y="10341"/>
                </a:cubicBezTo>
                <a:cubicBezTo>
                  <a:pt x="20241" y="10341"/>
                  <a:pt x="20253" y="10334"/>
                  <a:pt x="20260" y="10323"/>
                </a:cubicBezTo>
                <a:cubicBezTo>
                  <a:pt x="20269" y="10304"/>
                  <a:pt x="20263" y="10286"/>
                  <a:pt x="20247" y="10275"/>
                </a:cubicBezTo>
                <a:cubicBezTo>
                  <a:pt x="20227" y="10259"/>
                  <a:pt x="20207" y="10244"/>
                  <a:pt x="20186" y="10230"/>
                </a:cubicBezTo>
                <a:cubicBezTo>
                  <a:pt x="20182" y="10226"/>
                  <a:pt x="20176" y="10225"/>
                  <a:pt x="20170" y="10225"/>
                </a:cubicBezTo>
                <a:close/>
                <a:moveTo>
                  <a:pt x="8189" y="10277"/>
                </a:moveTo>
                <a:cubicBezTo>
                  <a:pt x="8178" y="10277"/>
                  <a:pt x="8166" y="10290"/>
                  <a:pt x="8174" y="10304"/>
                </a:cubicBezTo>
                <a:cubicBezTo>
                  <a:pt x="8179" y="10315"/>
                  <a:pt x="8184" y="10324"/>
                  <a:pt x="8189" y="10335"/>
                </a:cubicBezTo>
                <a:cubicBezTo>
                  <a:pt x="8193" y="10341"/>
                  <a:pt x="8198" y="10344"/>
                  <a:pt x="8203" y="10344"/>
                </a:cubicBezTo>
                <a:cubicBezTo>
                  <a:pt x="8214" y="10344"/>
                  <a:pt x="8226" y="10331"/>
                  <a:pt x="8219" y="10317"/>
                </a:cubicBezTo>
                <a:cubicBezTo>
                  <a:pt x="8213" y="10306"/>
                  <a:pt x="8208" y="10297"/>
                  <a:pt x="8203" y="10286"/>
                </a:cubicBezTo>
                <a:cubicBezTo>
                  <a:pt x="8200" y="10280"/>
                  <a:pt x="8194" y="10277"/>
                  <a:pt x="8189" y="10277"/>
                </a:cubicBezTo>
                <a:close/>
                <a:moveTo>
                  <a:pt x="5547" y="10234"/>
                </a:moveTo>
                <a:cubicBezTo>
                  <a:pt x="5506" y="10234"/>
                  <a:pt x="5469" y="10287"/>
                  <a:pt x="5507" y="10324"/>
                </a:cubicBezTo>
                <a:lnTo>
                  <a:pt x="5523" y="10340"/>
                </a:lnTo>
                <a:cubicBezTo>
                  <a:pt x="5534" y="10351"/>
                  <a:pt x="5547" y="10355"/>
                  <a:pt x="5559" y="10355"/>
                </a:cubicBezTo>
                <a:cubicBezTo>
                  <a:pt x="5600" y="10355"/>
                  <a:pt x="5636" y="10303"/>
                  <a:pt x="5599" y="10265"/>
                </a:cubicBezTo>
                <a:lnTo>
                  <a:pt x="5583" y="10250"/>
                </a:lnTo>
                <a:cubicBezTo>
                  <a:pt x="5572" y="10239"/>
                  <a:pt x="5559" y="10234"/>
                  <a:pt x="5547" y="10234"/>
                </a:cubicBezTo>
                <a:close/>
                <a:moveTo>
                  <a:pt x="11736" y="10218"/>
                </a:moveTo>
                <a:cubicBezTo>
                  <a:pt x="11717" y="10218"/>
                  <a:pt x="11698" y="10228"/>
                  <a:pt x="11689" y="10246"/>
                </a:cubicBezTo>
                <a:cubicBezTo>
                  <a:pt x="11684" y="10256"/>
                  <a:pt x="11679" y="10265"/>
                  <a:pt x="11674" y="10276"/>
                </a:cubicBezTo>
                <a:cubicBezTo>
                  <a:pt x="11660" y="10302"/>
                  <a:pt x="11665" y="10335"/>
                  <a:pt x="11694" y="10349"/>
                </a:cubicBezTo>
                <a:cubicBezTo>
                  <a:pt x="11701" y="10354"/>
                  <a:pt x="11710" y="10356"/>
                  <a:pt x="11720" y="10356"/>
                </a:cubicBezTo>
                <a:cubicBezTo>
                  <a:pt x="11738" y="10356"/>
                  <a:pt x="11757" y="10347"/>
                  <a:pt x="11766" y="10329"/>
                </a:cubicBezTo>
                <a:cubicBezTo>
                  <a:pt x="11772" y="10319"/>
                  <a:pt x="11777" y="10309"/>
                  <a:pt x="11782" y="10299"/>
                </a:cubicBezTo>
                <a:cubicBezTo>
                  <a:pt x="11795" y="10273"/>
                  <a:pt x="11790" y="10241"/>
                  <a:pt x="11763" y="10226"/>
                </a:cubicBezTo>
                <a:cubicBezTo>
                  <a:pt x="11755" y="10221"/>
                  <a:pt x="11745" y="10218"/>
                  <a:pt x="11736" y="10218"/>
                </a:cubicBezTo>
                <a:close/>
                <a:moveTo>
                  <a:pt x="21745" y="10288"/>
                </a:moveTo>
                <a:cubicBezTo>
                  <a:pt x="21699" y="10288"/>
                  <a:pt x="21699" y="10360"/>
                  <a:pt x="21745" y="10360"/>
                </a:cubicBezTo>
                <a:lnTo>
                  <a:pt x="21775" y="10360"/>
                </a:lnTo>
                <a:cubicBezTo>
                  <a:pt x="21775" y="10360"/>
                  <a:pt x="21775" y="10360"/>
                  <a:pt x="21776" y="10360"/>
                </a:cubicBezTo>
                <a:cubicBezTo>
                  <a:pt x="21821" y="10360"/>
                  <a:pt x="21820" y="10291"/>
                  <a:pt x="21775" y="10288"/>
                </a:cubicBezTo>
                <a:close/>
                <a:moveTo>
                  <a:pt x="14319" y="10291"/>
                </a:moveTo>
                <a:cubicBezTo>
                  <a:pt x="14311" y="10291"/>
                  <a:pt x="14302" y="10294"/>
                  <a:pt x="14295" y="10301"/>
                </a:cubicBezTo>
                <a:lnTo>
                  <a:pt x="14279" y="10317"/>
                </a:lnTo>
                <a:cubicBezTo>
                  <a:pt x="14254" y="10342"/>
                  <a:pt x="14279" y="10377"/>
                  <a:pt x="14306" y="10377"/>
                </a:cubicBezTo>
                <a:cubicBezTo>
                  <a:pt x="14314" y="10377"/>
                  <a:pt x="14322" y="10373"/>
                  <a:pt x="14329" y="10366"/>
                </a:cubicBezTo>
                <a:lnTo>
                  <a:pt x="14345" y="10350"/>
                </a:lnTo>
                <a:cubicBezTo>
                  <a:pt x="14370" y="10326"/>
                  <a:pt x="14346" y="10291"/>
                  <a:pt x="14319" y="10291"/>
                </a:cubicBezTo>
                <a:close/>
                <a:moveTo>
                  <a:pt x="3361" y="10294"/>
                </a:moveTo>
                <a:cubicBezTo>
                  <a:pt x="3343" y="10294"/>
                  <a:pt x="3325" y="10305"/>
                  <a:pt x="3325" y="10328"/>
                </a:cubicBezTo>
                <a:lnTo>
                  <a:pt x="3325" y="10344"/>
                </a:lnTo>
                <a:cubicBezTo>
                  <a:pt x="3325" y="10367"/>
                  <a:pt x="3342" y="10379"/>
                  <a:pt x="3360" y="10379"/>
                </a:cubicBezTo>
                <a:cubicBezTo>
                  <a:pt x="3377" y="10379"/>
                  <a:pt x="3396" y="10367"/>
                  <a:pt x="3397" y="10344"/>
                </a:cubicBezTo>
                <a:lnTo>
                  <a:pt x="3397" y="10328"/>
                </a:lnTo>
                <a:cubicBezTo>
                  <a:pt x="3397" y="10305"/>
                  <a:pt x="3379" y="10294"/>
                  <a:pt x="3361" y="10294"/>
                </a:cubicBezTo>
                <a:close/>
                <a:moveTo>
                  <a:pt x="6838" y="10345"/>
                </a:moveTo>
                <a:cubicBezTo>
                  <a:pt x="6792" y="10345"/>
                  <a:pt x="6792" y="10415"/>
                  <a:pt x="6838" y="10415"/>
                </a:cubicBezTo>
                <a:lnTo>
                  <a:pt x="6854" y="10415"/>
                </a:lnTo>
                <a:cubicBezTo>
                  <a:pt x="6854" y="10415"/>
                  <a:pt x="6855" y="10415"/>
                  <a:pt x="6856" y="10415"/>
                </a:cubicBezTo>
                <a:cubicBezTo>
                  <a:pt x="6899" y="10415"/>
                  <a:pt x="6898" y="10345"/>
                  <a:pt x="6854" y="10345"/>
                </a:cubicBezTo>
                <a:close/>
                <a:moveTo>
                  <a:pt x="5146" y="10298"/>
                </a:moveTo>
                <a:cubicBezTo>
                  <a:pt x="5139" y="10298"/>
                  <a:pt x="5133" y="10300"/>
                  <a:pt x="5127" y="10303"/>
                </a:cubicBezTo>
                <a:cubicBezTo>
                  <a:pt x="5109" y="10314"/>
                  <a:pt x="5106" y="10335"/>
                  <a:pt x="5115" y="10351"/>
                </a:cubicBezTo>
                <a:cubicBezTo>
                  <a:pt x="5125" y="10376"/>
                  <a:pt x="5136" y="10402"/>
                  <a:pt x="5147" y="10427"/>
                </a:cubicBezTo>
                <a:cubicBezTo>
                  <a:pt x="5152" y="10438"/>
                  <a:pt x="5164" y="10444"/>
                  <a:pt x="5177" y="10444"/>
                </a:cubicBezTo>
                <a:cubicBezTo>
                  <a:pt x="5183" y="10444"/>
                  <a:pt x="5190" y="10443"/>
                  <a:pt x="5195" y="10439"/>
                </a:cubicBezTo>
                <a:cubicBezTo>
                  <a:pt x="5214" y="10429"/>
                  <a:pt x="5216" y="10408"/>
                  <a:pt x="5209" y="10391"/>
                </a:cubicBezTo>
                <a:cubicBezTo>
                  <a:pt x="5198" y="10366"/>
                  <a:pt x="5188" y="10341"/>
                  <a:pt x="5175" y="10317"/>
                </a:cubicBezTo>
                <a:cubicBezTo>
                  <a:pt x="5171" y="10304"/>
                  <a:pt x="5158" y="10298"/>
                  <a:pt x="5146" y="10298"/>
                </a:cubicBezTo>
                <a:close/>
                <a:moveTo>
                  <a:pt x="14038" y="10315"/>
                </a:moveTo>
                <a:cubicBezTo>
                  <a:pt x="13993" y="10315"/>
                  <a:pt x="13993" y="10386"/>
                  <a:pt x="14038" y="10386"/>
                </a:cubicBezTo>
                <a:cubicBezTo>
                  <a:pt x="14051" y="10386"/>
                  <a:pt x="14059" y="10381"/>
                  <a:pt x="14066" y="10372"/>
                </a:cubicBezTo>
                <a:cubicBezTo>
                  <a:pt x="14075" y="10406"/>
                  <a:pt x="14103" y="10432"/>
                  <a:pt x="14135" y="10442"/>
                </a:cubicBezTo>
                <a:cubicBezTo>
                  <a:pt x="14139" y="10444"/>
                  <a:pt x="14143" y="10444"/>
                  <a:pt x="14146" y="10444"/>
                </a:cubicBezTo>
                <a:cubicBezTo>
                  <a:pt x="14180" y="10444"/>
                  <a:pt x="14191" y="10387"/>
                  <a:pt x="14152" y="10374"/>
                </a:cubicBezTo>
                <a:cubicBezTo>
                  <a:pt x="14137" y="10369"/>
                  <a:pt x="14131" y="10356"/>
                  <a:pt x="14130" y="10341"/>
                </a:cubicBezTo>
                <a:cubicBezTo>
                  <a:pt x="14128" y="10325"/>
                  <a:pt x="14111" y="10315"/>
                  <a:pt x="14096" y="10315"/>
                </a:cubicBezTo>
                <a:cubicBezTo>
                  <a:pt x="14093" y="10315"/>
                  <a:pt x="14090" y="10316"/>
                  <a:pt x="14087" y="10317"/>
                </a:cubicBezTo>
                <a:cubicBezTo>
                  <a:pt x="14078" y="10319"/>
                  <a:pt x="14072" y="10324"/>
                  <a:pt x="14067" y="10330"/>
                </a:cubicBezTo>
                <a:cubicBezTo>
                  <a:pt x="14062" y="10322"/>
                  <a:pt x="14052" y="10315"/>
                  <a:pt x="14038" y="10315"/>
                </a:cubicBezTo>
                <a:close/>
                <a:moveTo>
                  <a:pt x="1692" y="10316"/>
                </a:moveTo>
                <a:cubicBezTo>
                  <a:pt x="1683" y="10316"/>
                  <a:pt x="1673" y="10319"/>
                  <a:pt x="1665" y="10323"/>
                </a:cubicBezTo>
                <a:cubicBezTo>
                  <a:pt x="1639" y="10339"/>
                  <a:pt x="1632" y="10370"/>
                  <a:pt x="1645" y="10396"/>
                </a:cubicBezTo>
                <a:cubicBezTo>
                  <a:pt x="1650" y="10407"/>
                  <a:pt x="1655" y="10416"/>
                  <a:pt x="1661" y="10427"/>
                </a:cubicBezTo>
                <a:cubicBezTo>
                  <a:pt x="1670" y="10444"/>
                  <a:pt x="1688" y="10453"/>
                  <a:pt x="1707" y="10453"/>
                </a:cubicBezTo>
                <a:cubicBezTo>
                  <a:pt x="1716" y="10453"/>
                  <a:pt x="1726" y="10450"/>
                  <a:pt x="1734" y="10446"/>
                </a:cubicBezTo>
                <a:cubicBezTo>
                  <a:pt x="1760" y="10430"/>
                  <a:pt x="1768" y="10398"/>
                  <a:pt x="1754" y="10372"/>
                </a:cubicBezTo>
                <a:cubicBezTo>
                  <a:pt x="1749" y="10362"/>
                  <a:pt x="1743" y="10351"/>
                  <a:pt x="1738" y="10343"/>
                </a:cubicBezTo>
                <a:cubicBezTo>
                  <a:pt x="1730" y="10325"/>
                  <a:pt x="1711" y="10316"/>
                  <a:pt x="1692" y="10316"/>
                </a:cubicBezTo>
                <a:close/>
                <a:moveTo>
                  <a:pt x="15523" y="10331"/>
                </a:moveTo>
                <a:cubicBezTo>
                  <a:pt x="15505" y="10331"/>
                  <a:pt x="15488" y="10339"/>
                  <a:pt x="15477" y="10357"/>
                </a:cubicBezTo>
                <a:cubicBezTo>
                  <a:pt x="15465" y="10382"/>
                  <a:pt x="15472" y="10417"/>
                  <a:pt x="15497" y="10430"/>
                </a:cubicBezTo>
                <a:cubicBezTo>
                  <a:pt x="15508" y="10435"/>
                  <a:pt x="15517" y="10440"/>
                  <a:pt x="15528" y="10446"/>
                </a:cubicBezTo>
                <a:cubicBezTo>
                  <a:pt x="15537" y="10450"/>
                  <a:pt x="15546" y="10453"/>
                  <a:pt x="15556" y="10453"/>
                </a:cubicBezTo>
                <a:cubicBezTo>
                  <a:pt x="15574" y="10453"/>
                  <a:pt x="15591" y="10444"/>
                  <a:pt x="15601" y="10427"/>
                </a:cubicBezTo>
                <a:cubicBezTo>
                  <a:pt x="15615" y="10403"/>
                  <a:pt x="15607" y="10366"/>
                  <a:pt x="15581" y="10353"/>
                </a:cubicBezTo>
                <a:cubicBezTo>
                  <a:pt x="15571" y="10348"/>
                  <a:pt x="15561" y="10343"/>
                  <a:pt x="15551" y="10338"/>
                </a:cubicBezTo>
                <a:cubicBezTo>
                  <a:pt x="15542" y="10333"/>
                  <a:pt x="15532" y="10331"/>
                  <a:pt x="15523" y="10331"/>
                </a:cubicBezTo>
                <a:close/>
                <a:moveTo>
                  <a:pt x="18304" y="10433"/>
                </a:moveTo>
                <a:cubicBezTo>
                  <a:pt x="18281" y="10433"/>
                  <a:pt x="18281" y="10469"/>
                  <a:pt x="18304" y="10469"/>
                </a:cubicBezTo>
                <a:cubicBezTo>
                  <a:pt x="18326" y="10469"/>
                  <a:pt x="18327" y="10433"/>
                  <a:pt x="18304" y="10433"/>
                </a:cubicBezTo>
                <a:close/>
                <a:moveTo>
                  <a:pt x="14654" y="10405"/>
                </a:moveTo>
                <a:cubicBezTo>
                  <a:pt x="14627" y="10405"/>
                  <a:pt x="14604" y="10441"/>
                  <a:pt x="14629" y="10466"/>
                </a:cubicBezTo>
                <a:lnTo>
                  <a:pt x="14645" y="10481"/>
                </a:lnTo>
                <a:cubicBezTo>
                  <a:pt x="14652" y="10489"/>
                  <a:pt x="14660" y="10492"/>
                  <a:pt x="14668" y="10492"/>
                </a:cubicBezTo>
                <a:cubicBezTo>
                  <a:pt x="14696" y="10492"/>
                  <a:pt x="14720" y="10456"/>
                  <a:pt x="14695" y="10432"/>
                </a:cubicBezTo>
                <a:lnTo>
                  <a:pt x="14679" y="10416"/>
                </a:lnTo>
                <a:cubicBezTo>
                  <a:pt x="14671" y="10408"/>
                  <a:pt x="14663" y="10405"/>
                  <a:pt x="14654" y="10405"/>
                </a:cubicBezTo>
                <a:close/>
                <a:moveTo>
                  <a:pt x="4429" y="10428"/>
                </a:moveTo>
                <a:cubicBezTo>
                  <a:pt x="4410" y="10428"/>
                  <a:pt x="4391" y="10438"/>
                  <a:pt x="4381" y="10455"/>
                </a:cubicBezTo>
                <a:cubicBezTo>
                  <a:pt x="4366" y="10481"/>
                  <a:pt x="4376" y="10513"/>
                  <a:pt x="4400" y="10528"/>
                </a:cubicBezTo>
                <a:cubicBezTo>
                  <a:pt x="4416" y="10539"/>
                  <a:pt x="4431" y="10548"/>
                  <a:pt x="4445" y="10559"/>
                </a:cubicBezTo>
                <a:cubicBezTo>
                  <a:pt x="4453" y="10564"/>
                  <a:pt x="4461" y="10566"/>
                  <a:pt x="4470" y="10566"/>
                </a:cubicBezTo>
                <a:cubicBezTo>
                  <a:pt x="4489" y="10566"/>
                  <a:pt x="4509" y="10556"/>
                  <a:pt x="4519" y="10539"/>
                </a:cubicBezTo>
                <a:cubicBezTo>
                  <a:pt x="4533" y="10513"/>
                  <a:pt x="4523" y="10482"/>
                  <a:pt x="4499" y="10466"/>
                </a:cubicBezTo>
                <a:cubicBezTo>
                  <a:pt x="4483" y="10455"/>
                  <a:pt x="4468" y="10446"/>
                  <a:pt x="4455" y="10435"/>
                </a:cubicBezTo>
                <a:cubicBezTo>
                  <a:pt x="4447" y="10430"/>
                  <a:pt x="4438" y="10428"/>
                  <a:pt x="4429" y="10428"/>
                </a:cubicBezTo>
                <a:close/>
                <a:moveTo>
                  <a:pt x="9512" y="10426"/>
                </a:moveTo>
                <a:cubicBezTo>
                  <a:pt x="9493" y="10426"/>
                  <a:pt x="9474" y="10436"/>
                  <a:pt x="9464" y="10453"/>
                </a:cubicBezTo>
                <a:cubicBezTo>
                  <a:pt x="9449" y="10479"/>
                  <a:pt x="9459" y="10510"/>
                  <a:pt x="9484" y="10526"/>
                </a:cubicBezTo>
                <a:cubicBezTo>
                  <a:pt x="9509" y="10542"/>
                  <a:pt x="9532" y="10558"/>
                  <a:pt x="9557" y="10573"/>
                </a:cubicBezTo>
                <a:cubicBezTo>
                  <a:pt x="9566" y="10578"/>
                  <a:pt x="9575" y="10581"/>
                  <a:pt x="9584" y="10581"/>
                </a:cubicBezTo>
                <a:cubicBezTo>
                  <a:pt x="9603" y="10581"/>
                  <a:pt x="9622" y="10571"/>
                  <a:pt x="9631" y="10554"/>
                </a:cubicBezTo>
                <a:cubicBezTo>
                  <a:pt x="9647" y="10527"/>
                  <a:pt x="9636" y="10496"/>
                  <a:pt x="9611" y="10480"/>
                </a:cubicBezTo>
                <a:cubicBezTo>
                  <a:pt x="9586" y="10464"/>
                  <a:pt x="9563" y="10449"/>
                  <a:pt x="9538" y="10433"/>
                </a:cubicBezTo>
                <a:cubicBezTo>
                  <a:pt x="9529" y="10428"/>
                  <a:pt x="9520" y="10426"/>
                  <a:pt x="9512" y="10426"/>
                </a:cubicBezTo>
                <a:close/>
                <a:moveTo>
                  <a:pt x="13330" y="10454"/>
                </a:moveTo>
                <a:cubicBezTo>
                  <a:pt x="13309" y="10454"/>
                  <a:pt x="13287" y="10472"/>
                  <a:pt x="13294" y="10498"/>
                </a:cubicBezTo>
                <a:cubicBezTo>
                  <a:pt x="13305" y="10540"/>
                  <a:pt x="13333" y="10576"/>
                  <a:pt x="13372" y="10594"/>
                </a:cubicBezTo>
                <a:cubicBezTo>
                  <a:pt x="13378" y="10598"/>
                  <a:pt x="13383" y="10599"/>
                  <a:pt x="13389" y="10599"/>
                </a:cubicBezTo>
                <a:cubicBezTo>
                  <a:pt x="13420" y="10599"/>
                  <a:pt x="13440" y="10551"/>
                  <a:pt x="13406" y="10534"/>
                </a:cubicBezTo>
                <a:cubicBezTo>
                  <a:pt x="13383" y="10522"/>
                  <a:pt x="13368" y="10505"/>
                  <a:pt x="13362" y="10480"/>
                </a:cubicBezTo>
                <a:cubicBezTo>
                  <a:pt x="13358" y="10462"/>
                  <a:pt x="13344" y="10454"/>
                  <a:pt x="13330" y="10454"/>
                </a:cubicBezTo>
                <a:close/>
                <a:moveTo>
                  <a:pt x="22423" y="10458"/>
                </a:moveTo>
                <a:cubicBezTo>
                  <a:pt x="22402" y="10458"/>
                  <a:pt x="22380" y="10476"/>
                  <a:pt x="22385" y="10502"/>
                </a:cubicBezTo>
                <a:lnTo>
                  <a:pt x="22401" y="10577"/>
                </a:lnTo>
                <a:cubicBezTo>
                  <a:pt x="22405" y="10595"/>
                  <a:pt x="22418" y="10602"/>
                  <a:pt x="22432" y="10602"/>
                </a:cubicBezTo>
                <a:cubicBezTo>
                  <a:pt x="22453" y="10602"/>
                  <a:pt x="22475" y="10585"/>
                  <a:pt x="22469" y="10559"/>
                </a:cubicBezTo>
                <a:cubicBezTo>
                  <a:pt x="22463" y="10534"/>
                  <a:pt x="22458" y="10507"/>
                  <a:pt x="22453" y="10484"/>
                </a:cubicBezTo>
                <a:cubicBezTo>
                  <a:pt x="22450" y="10466"/>
                  <a:pt x="22436" y="10458"/>
                  <a:pt x="22423" y="10458"/>
                </a:cubicBezTo>
                <a:close/>
                <a:moveTo>
                  <a:pt x="10368" y="10460"/>
                </a:moveTo>
                <a:cubicBezTo>
                  <a:pt x="10365" y="10460"/>
                  <a:pt x="10362" y="10460"/>
                  <a:pt x="10359" y="10461"/>
                </a:cubicBezTo>
                <a:cubicBezTo>
                  <a:pt x="10341" y="10467"/>
                  <a:pt x="10327" y="10488"/>
                  <a:pt x="10334" y="10505"/>
                </a:cubicBezTo>
                <a:cubicBezTo>
                  <a:pt x="10344" y="10529"/>
                  <a:pt x="10354" y="10555"/>
                  <a:pt x="10364" y="10580"/>
                </a:cubicBezTo>
                <a:cubicBezTo>
                  <a:pt x="10370" y="10595"/>
                  <a:pt x="10383" y="10606"/>
                  <a:pt x="10398" y="10606"/>
                </a:cubicBezTo>
                <a:cubicBezTo>
                  <a:pt x="10401" y="10606"/>
                  <a:pt x="10404" y="10606"/>
                  <a:pt x="10407" y="10605"/>
                </a:cubicBezTo>
                <a:cubicBezTo>
                  <a:pt x="10424" y="10601"/>
                  <a:pt x="10440" y="10580"/>
                  <a:pt x="10432" y="10561"/>
                </a:cubicBezTo>
                <a:cubicBezTo>
                  <a:pt x="10422" y="10537"/>
                  <a:pt x="10412" y="10512"/>
                  <a:pt x="10402" y="10486"/>
                </a:cubicBezTo>
                <a:cubicBezTo>
                  <a:pt x="10396" y="10471"/>
                  <a:pt x="10383" y="10460"/>
                  <a:pt x="10368" y="10460"/>
                </a:cubicBezTo>
                <a:close/>
                <a:moveTo>
                  <a:pt x="6081" y="10464"/>
                </a:moveTo>
                <a:cubicBezTo>
                  <a:pt x="6057" y="10464"/>
                  <a:pt x="6036" y="10480"/>
                  <a:pt x="6028" y="10502"/>
                </a:cubicBezTo>
                <a:cubicBezTo>
                  <a:pt x="6023" y="10518"/>
                  <a:pt x="6018" y="10533"/>
                  <a:pt x="6012" y="10547"/>
                </a:cubicBezTo>
                <a:cubicBezTo>
                  <a:pt x="6003" y="10574"/>
                  <a:pt x="6023" y="10606"/>
                  <a:pt x="6049" y="10612"/>
                </a:cubicBezTo>
                <a:cubicBezTo>
                  <a:pt x="6054" y="10614"/>
                  <a:pt x="6059" y="10615"/>
                  <a:pt x="6064" y="10615"/>
                </a:cubicBezTo>
                <a:cubicBezTo>
                  <a:pt x="6088" y="10615"/>
                  <a:pt x="6107" y="10598"/>
                  <a:pt x="6115" y="10576"/>
                </a:cubicBezTo>
                <a:cubicBezTo>
                  <a:pt x="6120" y="10560"/>
                  <a:pt x="6126" y="10545"/>
                  <a:pt x="6131" y="10532"/>
                </a:cubicBezTo>
                <a:cubicBezTo>
                  <a:pt x="6139" y="10503"/>
                  <a:pt x="6120" y="10472"/>
                  <a:pt x="6094" y="10466"/>
                </a:cubicBezTo>
                <a:cubicBezTo>
                  <a:pt x="6090" y="10464"/>
                  <a:pt x="6085" y="10464"/>
                  <a:pt x="6081" y="10464"/>
                </a:cubicBezTo>
                <a:close/>
                <a:moveTo>
                  <a:pt x="8987" y="10564"/>
                </a:moveTo>
                <a:cubicBezTo>
                  <a:pt x="8973" y="10564"/>
                  <a:pt x="8961" y="10582"/>
                  <a:pt x="8973" y="10594"/>
                </a:cubicBezTo>
                <a:cubicBezTo>
                  <a:pt x="8978" y="10601"/>
                  <a:pt x="8983" y="10605"/>
                  <a:pt x="8989" y="10610"/>
                </a:cubicBezTo>
                <a:cubicBezTo>
                  <a:pt x="8992" y="10614"/>
                  <a:pt x="8996" y="10615"/>
                  <a:pt x="9000" y="10615"/>
                </a:cubicBezTo>
                <a:cubicBezTo>
                  <a:pt x="9014" y="10615"/>
                  <a:pt x="9026" y="10597"/>
                  <a:pt x="9014" y="10585"/>
                </a:cubicBezTo>
                <a:lnTo>
                  <a:pt x="8998" y="10569"/>
                </a:lnTo>
                <a:cubicBezTo>
                  <a:pt x="8995" y="10566"/>
                  <a:pt x="8991" y="10564"/>
                  <a:pt x="8987" y="10564"/>
                </a:cubicBezTo>
                <a:close/>
                <a:moveTo>
                  <a:pt x="2563" y="10532"/>
                </a:moveTo>
                <a:cubicBezTo>
                  <a:pt x="2546" y="10532"/>
                  <a:pt x="2528" y="10544"/>
                  <a:pt x="2528" y="10566"/>
                </a:cubicBezTo>
                <a:lnTo>
                  <a:pt x="2528" y="10582"/>
                </a:lnTo>
                <a:cubicBezTo>
                  <a:pt x="2528" y="10605"/>
                  <a:pt x="2545" y="10616"/>
                  <a:pt x="2563" y="10616"/>
                </a:cubicBezTo>
                <a:cubicBezTo>
                  <a:pt x="2581" y="10616"/>
                  <a:pt x="2598" y="10605"/>
                  <a:pt x="2598" y="10582"/>
                </a:cubicBezTo>
                <a:lnTo>
                  <a:pt x="2598" y="10566"/>
                </a:lnTo>
                <a:cubicBezTo>
                  <a:pt x="2598" y="10544"/>
                  <a:pt x="2581" y="10532"/>
                  <a:pt x="2563" y="10532"/>
                </a:cubicBezTo>
                <a:close/>
                <a:moveTo>
                  <a:pt x="7879" y="10547"/>
                </a:moveTo>
                <a:cubicBezTo>
                  <a:pt x="7835" y="10547"/>
                  <a:pt x="7836" y="10617"/>
                  <a:pt x="7881" y="10617"/>
                </a:cubicBezTo>
                <a:lnTo>
                  <a:pt x="7912" y="10617"/>
                </a:lnTo>
                <a:cubicBezTo>
                  <a:pt x="7957" y="10617"/>
                  <a:pt x="7957" y="10547"/>
                  <a:pt x="7912" y="10547"/>
                </a:cubicBezTo>
                <a:lnTo>
                  <a:pt x="7881" y="10547"/>
                </a:lnTo>
                <a:cubicBezTo>
                  <a:pt x="7881" y="10547"/>
                  <a:pt x="7880" y="10547"/>
                  <a:pt x="7879" y="10547"/>
                </a:cubicBezTo>
                <a:close/>
                <a:moveTo>
                  <a:pt x="3304" y="10540"/>
                </a:moveTo>
                <a:cubicBezTo>
                  <a:pt x="3281" y="10540"/>
                  <a:pt x="3259" y="10545"/>
                  <a:pt x="3237" y="10556"/>
                </a:cubicBezTo>
                <a:cubicBezTo>
                  <a:pt x="3203" y="10573"/>
                  <a:pt x="3224" y="10621"/>
                  <a:pt x="3257" y="10621"/>
                </a:cubicBezTo>
                <a:cubicBezTo>
                  <a:pt x="3262" y="10621"/>
                  <a:pt x="3267" y="10620"/>
                  <a:pt x="3273" y="10617"/>
                </a:cubicBezTo>
                <a:cubicBezTo>
                  <a:pt x="3282" y="10613"/>
                  <a:pt x="3291" y="10611"/>
                  <a:pt x="3301" y="10611"/>
                </a:cubicBezTo>
                <a:cubicBezTo>
                  <a:pt x="3312" y="10611"/>
                  <a:pt x="3323" y="10614"/>
                  <a:pt x="3335" y="10618"/>
                </a:cubicBezTo>
                <a:cubicBezTo>
                  <a:pt x="3338" y="10620"/>
                  <a:pt x="3342" y="10621"/>
                  <a:pt x="3345" y="10621"/>
                </a:cubicBezTo>
                <a:cubicBezTo>
                  <a:pt x="3360" y="10621"/>
                  <a:pt x="3374" y="10608"/>
                  <a:pt x="3378" y="10594"/>
                </a:cubicBezTo>
                <a:cubicBezTo>
                  <a:pt x="3384" y="10573"/>
                  <a:pt x="3371" y="10556"/>
                  <a:pt x="3355" y="10549"/>
                </a:cubicBezTo>
                <a:cubicBezTo>
                  <a:pt x="3338" y="10543"/>
                  <a:pt x="3321" y="10540"/>
                  <a:pt x="3304" y="10540"/>
                </a:cubicBezTo>
                <a:close/>
                <a:moveTo>
                  <a:pt x="7332" y="10559"/>
                </a:moveTo>
                <a:cubicBezTo>
                  <a:pt x="7286" y="10559"/>
                  <a:pt x="7286" y="10629"/>
                  <a:pt x="7332" y="10629"/>
                </a:cubicBezTo>
                <a:cubicBezTo>
                  <a:pt x="7336" y="10629"/>
                  <a:pt x="7339" y="10628"/>
                  <a:pt x="7343" y="10628"/>
                </a:cubicBezTo>
                <a:cubicBezTo>
                  <a:pt x="7350" y="10628"/>
                  <a:pt x="7356" y="10629"/>
                  <a:pt x="7363" y="10629"/>
                </a:cubicBezTo>
                <a:cubicBezTo>
                  <a:pt x="7409" y="10629"/>
                  <a:pt x="7409" y="10559"/>
                  <a:pt x="7363" y="10559"/>
                </a:cubicBezTo>
                <a:close/>
                <a:moveTo>
                  <a:pt x="16022" y="10526"/>
                </a:moveTo>
                <a:cubicBezTo>
                  <a:pt x="15981" y="10526"/>
                  <a:pt x="15944" y="10579"/>
                  <a:pt x="15981" y="10616"/>
                </a:cubicBezTo>
                <a:lnTo>
                  <a:pt x="15997" y="10632"/>
                </a:lnTo>
                <a:cubicBezTo>
                  <a:pt x="16008" y="10643"/>
                  <a:pt x="16021" y="10648"/>
                  <a:pt x="16033" y="10648"/>
                </a:cubicBezTo>
                <a:cubicBezTo>
                  <a:pt x="16074" y="10648"/>
                  <a:pt x="16111" y="10595"/>
                  <a:pt x="16074" y="10558"/>
                </a:cubicBezTo>
                <a:lnTo>
                  <a:pt x="16058" y="10542"/>
                </a:lnTo>
                <a:cubicBezTo>
                  <a:pt x="16047" y="10531"/>
                  <a:pt x="16034" y="10526"/>
                  <a:pt x="16022" y="10526"/>
                </a:cubicBezTo>
                <a:close/>
                <a:moveTo>
                  <a:pt x="18440" y="10583"/>
                </a:moveTo>
                <a:cubicBezTo>
                  <a:pt x="18429" y="10583"/>
                  <a:pt x="18417" y="10597"/>
                  <a:pt x="18424" y="10611"/>
                </a:cubicBezTo>
                <a:cubicBezTo>
                  <a:pt x="18430" y="10622"/>
                  <a:pt x="18435" y="10631"/>
                  <a:pt x="18440" y="10642"/>
                </a:cubicBezTo>
                <a:cubicBezTo>
                  <a:pt x="18443" y="10648"/>
                  <a:pt x="18448" y="10651"/>
                  <a:pt x="18453" y="10651"/>
                </a:cubicBezTo>
                <a:cubicBezTo>
                  <a:pt x="18465" y="10651"/>
                  <a:pt x="18477" y="10637"/>
                  <a:pt x="18469" y="10623"/>
                </a:cubicBezTo>
                <a:cubicBezTo>
                  <a:pt x="18464" y="10612"/>
                  <a:pt x="18459" y="10602"/>
                  <a:pt x="18454" y="10592"/>
                </a:cubicBezTo>
                <a:cubicBezTo>
                  <a:pt x="18450" y="10586"/>
                  <a:pt x="18445" y="10583"/>
                  <a:pt x="18440" y="10583"/>
                </a:cubicBezTo>
                <a:close/>
                <a:moveTo>
                  <a:pt x="17930" y="10533"/>
                </a:moveTo>
                <a:cubicBezTo>
                  <a:pt x="17921" y="10533"/>
                  <a:pt x="17911" y="10535"/>
                  <a:pt x="17903" y="10539"/>
                </a:cubicBezTo>
                <a:cubicBezTo>
                  <a:pt x="17892" y="10544"/>
                  <a:pt x="17883" y="10549"/>
                  <a:pt x="17872" y="10555"/>
                </a:cubicBezTo>
                <a:cubicBezTo>
                  <a:pt x="17846" y="10568"/>
                  <a:pt x="17840" y="10603"/>
                  <a:pt x="17853" y="10628"/>
                </a:cubicBezTo>
                <a:cubicBezTo>
                  <a:pt x="17864" y="10645"/>
                  <a:pt x="17882" y="10654"/>
                  <a:pt x="17900" y="10654"/>
                </a:cubicBezTo>
                <a:cubicBezTo>
                  <a:pt x="17909" y="10654"/>
                  <a:pt x="17918" y="10652"/>
                  <a:pt x="17927" y="10648"/>
                </a:cubicBezTo>
                <a:cubicBezTo>
                  <a:pt x="17937" y="10643"/>
                  <a:pt x="17946" y="10637"/>
                  <a:pt x="17956" y="10632"/>
                </a:cubicBezTo>
                <a:cubicBezTo>
                  <a:pt x="17982" y="10618"/>
                  <a:pt x="17990" y="10584"/>
                  <a:pt x="17976" y="10559"/>
                </a:cubicBezTo>
                <a:cubicBezTo>
                  <a:pt x="17965" y="10541"/>
                  <a:pt x="17948" y="10533"/>
                  <a:pt x="17930" y="10533"/>
                </a:cubicBezTo>
                <a:close/>
                <a:moveTo>
                  <a:pt x="18965" y="10548"/>
                </a:moveTo>
                <a:cubicBezTo>
                  <a:pt x="18897" y="10549"/>
                  <a:pt x="18897" y="10655"/>
                  <a:pt x="18965" y="10655"/>
                </a:cubicBezTo>
                <a:lnTo>
                  <a:pt x="18995" y="10655"/>
                </a:lnTo>
                <a:cubicBezTo>
                  <a:pt x="19064" y="10655"/>
                  <a:pt x="19064" y="10548"/>
                  <a:pt x="18995" y="10548"/>
                </a:cubicBezTo>
                <a:close/>
                <a:moveTo>
                  <a:pt x="20977" y="10559"/>
                </a:moveTo>
                <a:cubicBezTo>
                  <a:pt x="20960" y="10559"/>
                  <a:pt x="20942" y="10570"/>
                  <a:pt x="20942" y="10592"/>
                </a:cubicBezTo>
                <a:lnTo>
                  <a:pt x="20942" y="10623"/>
                </a:lnTo>
                <a:cubicBezTo>
                  <a:pt x="20942" y="10646"/>
                  <a:pt x="20960" y="10657"/>
                  <a:pt x="20977" y="10657"/>
                </a:cubicBezTo>
                <a:cubicBezTo>
                  <a:pt x="20995" y="10657"/>
                  <a:pt x="21013" y="10646"/>
                  <a:pt x="21013" y="10623"/>
                </a:cubicBezTo>
                <a:lnTo>
                  <a:pt x="21013" y="10592"/>
                </a:lnTo>
                <a:cubicBezTo>
                  <a:pt x="21013" y="10570"/>
                  <a:pt x="20995" y="10559"/>
                  <a:pt x="20977" y="10559"/>
                </a:cubicBezTo>
                <a:close/>
                <a:moveTo>
                  <a:pt x="1076" y="10574"/>
                </a:moveTo>
                <a:cubicBezTo>
                  <a:pt x="1058" y="10574"/>
                  <a:pt x="1039" y="10585"/>
                  <a:pt x="1038" y="10608"/>
                </a:cubicBezTo>
                <a:cubicBezTo>
                  <a:pt x="1036" y="10645"/>
                  <a:pt x="1061" y="10676"/>
                  <a:pt x="1097" y="10687"/>
                </a:cubicBezTo>
                <a:cubicBezTo>
                  <a:pt x="1101" y="10688"/>
                  <a:pt x="1105" y="10688"/>
                  <a:pt x="1108" y="10688"/>
                </a:cubicBezTo>
                <a:cubicBezTo>
                  <a:pt x="1143" y="10688"/>
                  <a:pt x="1156" y="10630"/>
                  <a:pt x="1115" y="10617"/>
                </a:cubicBezTo>
                <a:cubicBezTo>
                  <a:pt x="1109" y="10615"/>
                  <a:pt x="1110" y="10612"/>
                  <a:pt x="1110" y="10608"/>
                </a:cubicBezTo>
                <a:cubicBezTo>
                  <a:pt x="1111" y="10585"/>
                  <a:pt x="1094" y="10574"/>
                  <a:pt x="1076" y="10574"/>
                </a:cubicBezTo>
                <a:close/>
                <a:moveTo>
                  <a:pt x="20827" y="10618"/>
                </a:moveTo>
                <a:cubicBezTo>
                  <a:pt x="20810" y="10618"/>
                  <a:pt x="20792" y="10630"/>
                  <a:pt x="20792" y="10653"/>
                </a:cubicBezTo>
                <a:lnTo>
                  <a:pt x="20792" y="10669"/>
                </a:lnTo>
                <a:cubicBezTo>
                  <a:pt x="20792" y="10692"/>
                  <a:pt x="20809" y="10703"/>
                  <a:pt x="20827" y="10703"/>
                </a:cubicBezTo>
                <a:cubicBezTo>
                  <a:pt x="20845" y="10703"/>
                  <a:pt x="20862" y="10692"/>
                  <a:pt x="20862" y="10669"/>
                </a:cubicBezTo>
                <a:lnTo>
                  <a:pt x="20862" y="10653"/>
                </a:lnTo>
                <a:cubicBezTo>
                  <a:pt x="20863" y="10630"/>
                  <a:pt x="20845" y="10618"/>
                  <a:pt x="20827" y="10618"/>
                </a:cubicBezTo>
                <a:close/>
                <a:moveTo>
                  <a:pt x="12547" y="10633"/>
                </a:moveTo>
                <a:cubicBezTo>
                  <a:pt x="12529" y="10633"/>
                  <a:pt x="12511" y="10645"/>
                  <a:pt x="12511" y="10668"/>
                </a:cubicBezTo>
                <a:lnTo>
                  <a:pt x="12511" y="10683"/>
                </a:lnTo>
                <a:cubicBezTo>
                  <a:pt x="12511" y="10706"/>
                  <a:pt x="12528" y="10717"/>
                  <a:pt x="12546" y="10717"/>
                </a:cubicBezTo>
                <a:cubicBezTo>
                  <a:pt x="12563" y="10717"/>
                  <a:pt x="12581" y="10706"/>
                  <a:pt x="12581" y="10683"/>
                </a:cubicBezTo>
                <a:lnTo>
                  <a:pt x="12581" y="10668"/>
                </a:lnTo>
                <a:cubicBezTo>
                  <a:pt x="12581" y="10645"/>
                  <a:pt x="12564" y="10633"/>
                  <a:pt x="12547" y="10633"/>
                </a:cubicBezTo>
                <a:close/>
                <a:moveTo>
                  <a:pt x="7859" y="10620"/>
                </a:moveTo>
                <a:cubicBezTo>
                  <a:pt x="7841" y="10620"/>
                  <a:pt x="7824" y="10631"/>
                  <a:pt x="7824" y="10654"/>
                </a:cubicBezTo>
                <a:lnTo>
                  <a:pt x="7824" y="10684"/>
                </a:lnTo>
                <a:cubicBezTo>
                  <a:pt x="7824" y="10708"/>
                  <a:pt x="7841" y="10719"/>
                  <a:pt x="7859" y="10719"/>
                </a:cubicBezTo>
                <a:cubicBezTo>
                  <a:pt x="7876" y="10719"/>
                  <a:pt x="7894" y="10708"/>
                  <a:pt x="7894" y="10684"/>
                </a:cubicBezTo>
                <a:lnTo>
                  <a:pt x="7894" y="10654"/>
                </a:lnTo>
                <a:cubicBezTo>
                  <a:pt x="7894" y="10631"/>
                  <a:pt x="7876" y="10620"/>
                  <a:pt x="7859" y="10620"/>
                </a:cubicBezTo>
                <a:close/>
                <a:moveTo>
                  <a:pt x="19992" y="10582"/>
                </a:moveTo>
                <a:cubicBezTo>
                  <a:pt x="19956" y="10582"/>
                  <a:pt x="19918" y="10620"/>
                  <a:pt x="19941" y="10662"/>
                </a:cubicBezTo>
                <a:cubicBezTo>
                  <a:pt x="19960" y="10697"/>
                  <a:pt x="19993" y="10715"/>
                  <a:pt x="20032" y="10719"/>
                </a:cubicBezTo>
                <a:cubicBezTo>
                  <a:pt x="20034" y="10719"/>
                  <a:pt x="20036" y="10719"/>
                  <a:pt x="20038" y="10719"/>
                </a:cubicBezTo>
                <a:cubicBezTo>
                  <a:pt x="20064" y="10719"/>
                  <a:pt x="20086" y="10692"/>
                  <a:pt x="20086" y="10666"/>
                </a:cubicBezTo>
                <a:cubicBezTo>
                  <a:pt x="20086" y="10636"/>
                  <a:pt x="20064" y="10617"/>
                  <a:pt x="20036" y="10612"/>
                </a:cubicBezTo>
                <a:cubicBezTo>
                  <a:pt x="20035" y="10611"/>
                  <a:pt x="20035" y="10610"/>
                  <a:pt x="20033" y="10608"/>
                </a:cubicBezTo>
                <a:cubicBezTo>
                  <a:pt x="20023" y="10590"/>
                  <a:pt x="20008" y="10582"/>
                  <a:pt x="19992" y="10582"/>
                </a:cubicBezTo>
                <a:close/>
                <a:moveTo>
                  <a:pt x="24368" y="10614"/>
                </a:moveTo>
                <a:cubicBezTo>
                  <a:pt x="24343" y="10614"/>
                  <a:pt x="24319" y="10639"/>
                  <a:pt x="24336" y="10666"/>
                </a:cubicBezTo>
                <a:cubicBezTo>
                  <a:pt x="24346" y="10681"/>
                  <a:pt x="24356" y="10696"/>
                  <a:pt x="24366" y="10711"/>
                </a:cubicBezTo>
                <a:cubicBezTo>
                  <a:pt x="24374" y="10722"/>
                  <a:pt x="24385" y="10727"/>
                  <a:pt x="24396" y="10727"/>
                </a:cubicBezTo>
                <a:cubicBezTo>
                  <a:pt x="24421" y="10727"/>
                  <a:pt x="24446" y="10701"/>
                  <a:pt x="24428" y="10675"/>
                </a:cubicBezTo>
                <a:cubicBezTo>
                  <a:pt x="24419" y="10659"/>
                  <a:pt x="24408" y="10645"/>
                  <a:pt x="24398" y="10631"/>
                </a:cubicBezTo>
                <a:cubicBezTo>
                  <a:pt x="24390" y="10619"/>
                  <a:pt x="24379" y="10614"/>
                  <a:pt x="24368" y="10614"/>
                </a:cubicBezTo>
                <a:close/>
                <a:moveTo>
                  <a:pt x="19596" y="10659"/>
                </a:moveTo>
                <a:cubicBezTo>
                  <a:pt x="19551" y="10659"/>
                  <a:pt x="19551" y="10730"/>
                  <a:pt x="19596" y="10730"/>
                </a:cubicBezTo>
                <a:cubicBezTo>
                  <a:pt x="19642" y="10730"/>
                  <a:pt x="19642" y="10659"/>
                  <a:pt x="19596" y="10659"/>
                </a:cubicBezTo>
                <a:close/>
                <a:moveTo>
                  <a:pt x="5994" y="10610"/>
                </a:moveTo>
                <a:cubicBezTo>
                  <a:pt x="5982" y="10610"/>
                  <a:pt x="5970" y="10615"/>
                  <a:pt x="5959" y="10626"/>
                </a:cubicBezTo>
                <a:cubicBezTo>
                  <a:pt x="5954" y="10632"/>
                  <a:pt x="5949" y="10637"/>
                  <a:pt x="5943" y="10642"/>
                </a:cubicBezTo>
                <a:cubicBezTo>
                  <a:pt x="5906" y="10679"/>
                  <a:pt x="5942" y="10732"/>
                  <a:pt x="5983" y="10732"/>
                </a:cubicBezTo>
                <a:cubicBezTo>
                  <a:pt x="5995" y="10732"/>
                  <a:pt x="6007" y="10728"/>
                  <a:pt x="6018" y="10717"/>
                </a:cubicBezTo>
                <a:lnTo>
                  <a:pt x="6033" y="10701"/>
                </a:lnTo>
                <a:cubicBezTo>
                  <a:pt x="6071" y="10664"/>
                  <a:pt x="6035" y="10610"/>
                  <a:pt x="5994" y="10610"/>
                </a:cubicBezTo>
                <a:close/>
                <a:moveTo>
                  <a:pt x="7280" y="10650"/>
                </a:moveTo>
                <a:cubicBezTo>
                  <a:pt x="7262" y="10650"/>
                  <a:pt x="7244" y="10662"/>
                  <a:pt x="7244" y="10684"/>
                </a:cubicBezTo>
                <a:lnTo>
                  <a:pt x="7244" y="10700"/>
                </a:lnTo>
                <a:cubicBezTo>
                  <a:pt x="7244" y="10723"/>
                  <a:pt x="7262" y="10735"/>
                  <a:pt x="7280" y="10735"/>
                </a:cubicBezTo>
                <a:cubicBezTo>
                  <a:pt x="7298" y="10735"/>
                  <a:pt x="7316" y="10723"/>
                  <a:pt x="7316" y="10700"/>
                </a:cubicBezTo>
                <a:lnTo>
                  <a:pt x="7316" y="10684"/>
                </a:lnTo>
                <a:cubicBezTo>
                  <a:pt x="7316" y="10662"/>
                  <a:pt x="7298" y="10650"/>
                  <a:pt x="7280" y="10650"/>
                </a:cubicBezTo>
                <a:close/>
                <a:moveTo>
                  <a:pt x="55" y="10675"/>
                </a:moveTo>
                <a:cubicBezTo>
                  <a:pt x="9" y="10675"/>
                  <a:pt x="9" y="10746"/>
                  <a:pt x="55" y="10746"/>
                </a:cubicBezTo>
                <a:lnTo>
                  <a:pt x="84" y="10746"/>
                </a:lnTo>
                <a:cubicBezTo>
                  <a:pt x="129" y="10746"/>
                  <a:pt x="130" y="10675"/>
                  <a:pt x="84" y="10675"/>
                </a:cubicBezTo>
                <a:close/>
                <a:moveTo>
                  <a:pt x="5515" y="10639"/>
                </a:moveTo>
                <a:cubicBezTo>
                  <a:pt x="5447" y="10639"/>
                  <a:pt x="5446" y="10747"/>
                  <a:pt x="5515" y="10747"/>
                </a:cubicBezTo>
                <a:cubicBezTo>
                  <a:pt x="5583" y="10747"/>
                  <a:pt x="5584" y="10639"/>
                  <a:pt x="5515" y="10639"/>
                </a:cubicBezTo>
                <a:close/>
                <a:moveTo>
                  <a:pt x="17132" y="10686"/>
                </a:moveTo>
                <a:cubicBezTo>
                  <a:pt x="17126" y="10686"/>
                  <a:pt x="17121" y="10688"/>
                  <a:pt x="17117" y="10694"/>
                </a:cubicBezTo>
                <a:cubicBezTo>
                  <a:pt x="17104" y="10711"/>
                  <a:pt x="17089" y="10723"/>
                  <a:pt x="17069" y="10731"/>
                </a:cubicBezTo>
                <a:cubicBezTo>
                  <a:pt x="17050" y="10737"/>
                  <a:pt x="17056" y="10765"/>
                  <a:pt x="17072" y="10765"/>
                </a:cubicBezTo>
                <a:cubicBezTo>
                  <a:pt x="17074" y="10765"/>
                  <a:pt x="17076" y="10765"/>
                  <a:pt x="17078" y="10764"/>
                </a:cubicBezTo>
                <a:cubicBezTo>
                  <a:pt x="17105" y="10754"/>
                  <a:pt x="17128" y="10737"/>
                  <a:pt x="17147" y="10712"/>
                </a:cubicBezTo>
                <a:cubicBezTo>
                  <a:pt x="17156" y="10699"/>
                  <a:pt x="17144" y="10686"/>
                  <a:pt x="17132" y="10686"/>
                </a:cubicBezTo>
                <a:close/>
                <a:moveTo>
                  <a:pt x="23406" y="10628"/>
                </a:moveTo>
                <a:cubicBezTo>
                  <a:pt x="23393" y="10628"/>
                  <a:pt x="23381" y="10645"/>
                  <a:pt x="23393" y="10658"/>
                </a:cubicBezTo>
                <a:cubicBezTo>
                  <a:pt x="23423" y="10692"/>
                  <a:pt x="23455" y="10727"/>
                  <a:pt x="23485" y="10762"/>
                </a:cubicBezTo>
                <a:cubicBezTo>
                  <a:pt x="23489" y="10766"/>
                  <a:pt x="23493" y="10768"/>
                  <a:pt x="23497" y="10768"/>
                </a:cubicBezTo>
                <a:cubicBezTo>
                  <a:pt x="23510" y="10768"/>
                  <a:pt x="23522" y="10750"/>
                  <a:pt x="23510" y="10737"/>
                </a:cubicBezTo>
                <a:cubicBezTo>
                  <a:pt x="23480" y="10702"/>
                  <a:pt x="23449" y="10668"/>
                  <a:pt x="23418" y="10633"/>
                </a:cubicBezTo>
                <a:cubicBezTo>
                  <a:pt x="23415" y="10629"/>
                  <a:pt x="23410" y="10628"/>
                  <a:pt x="23406" y="10628"/>
                </a:cubicBezTo>
                <a:close/>
                <a:moveTo>
                  <a:pt x="23825" y="10642"/>
                </a:moveTo>
                <a:cubicBezTo>
                  <a:pt x="23811" y="10642"/>
                  <a:pt x="23798" y="10650"/>
                  <a:pt x="23794" y="10668"/>
                </a:cubicBezTo>
                <a:cubicBezTo>
                  <a:pt x="23786" y="10702"/>
                  <a:pt x="23794" y="10734"/>
                  <a:pt x="23816" y="10762"/>
                </a:cubicBezTo>
                <a:cubicBezTo>
                  <a:pt x="23822" y="10769"/>
                  <a:pt x="23830" y="10773"/>
                  <a:pt x="23840" y="10773"/>
                </a:cubicBezTo>
                <a:cubicBezTo>
                  <a:pt x="23850" y="10773"/>
                  <a:pt x="23860" y="10769"/>
                  <a:pt x="23867" y="10762"/>
                </a:cubicBezTo>
                <a:cubicBezTo>
                  <a:pt x="23880" y="10747"/>
                  <a:pt x="23878" y="10726"/>
                  <a:pt x="23867" y="10712"/>
                </a:cubicBezTo>
                <a:cubicBezTo>
                  <a:pt x="23861" y="10705"/>
                  <a:pt x="23859" y="10695"/>
                  <a:pt x="23862" y="10687"/>
                </a:cubicBezTo>
                <a:cubicBezTo>
                  <a:pt x="23869" y="10660"/>
                  <a:pt x="23846" y="10642"/>
                  <a:pt x="23825" y="10642"/>
                </a:cubicBezTo>
                <a:close/>
                <a:moveTo>
                  <a:pt x="8249" y="10743"/>
                </a:moveTo>
                <a:cubicBezTo>
                  <a:pt x="8240" y="10743"/>
                  <a:pt x="8231" y="10749"/>
                  <a:pt x="8231" y="10760"/>
                </a:cubicBezTo>
                <a:lnTo>
                  <a:pt x="8231" y="10776"/>
                </a:lnTo>
                <a:cubicBezTo>
                  <a:pt x="8231" y="10788"/>
                  <a:pt x="8240" y="10794"/>
                  <a:pt x="8249" y="10794"/>
                </a:cubicBezTo>
                <a:cubicBezTo>
                  <a:pt x="8257" y="10794"/>
                  <a:pt x="8266" y="10788"/>
                  <a:pt x="8266" y="10776"/>
                </a:cubicBezTo>
                <a:lnTo>
                  <a:pt x="8266" y="10760"/>
                </a:lnTo>
                <a:cubicBezTo>
                  <a:pt x="8267" y="10749"/>
                  <a:pt x="8258" y="10743"/>
                  <a:pt x="8249" y="10743"/>
                </a:cubicBezTo>
                <a:close/>
                <a:moveTo>
                  <a:pt x="14052" y="10728"/>
                </a:moveTo>
                <a:cubicBezTo>
                  <a:pt x="14048" y="10728"/>
                  <a:pt x="14044" y="10729"/>
                  <a:pt x="14040" y="10731"/>
                </a:cubicBezTo>
                <a:cubicBezTo>
                  <a:pt x="14024" y="10736"/>
                  <a:pt x="14010" y="10741"/>
                  <a:pt x="13995" y="10746"/>
                </a:cubicBezTo>
                <a:cubicBezTo>
                  <a:pt x="13956" y="10759"/>
                  <a:pt x="13967" y="10816"/>
                  <a:pt x="14003" y="10816"/>
                </a:cubicBezTo>
                <a:cubicBezTo>
                  <a:pt x="14006" y="10816"/>
                  <a:pt x="14010" y="10816"/>
                  <a:pt x="14014" y="10814"/>
                </a:cubicBezTo>
                <a:cubicBezTo>
                  <a:pt x="14030" y="10809"/>
                  <a:pt x="14043" y="10804"/>
                  <a:pt x="14058" y="10799"/>
                </a:cubicBezTo>
                <a:cubicBezTo>
                  <a:pt x="14097" y="10785"/>
                  <a:pt x="14086" y="10728"/>
                  <a:pt x="14052" y="10728"/>
                </a:cubicBezTo>
                <a:close/>
                <a:moveTo>
                  <a:pt x="3735" y="10748"/>
                </a:moveTo>
                <a:cubicBezTo>
                  <a:pt x="3721" y="10748"/>
                  <a:pt x="3709" y="10766"/>
                  <a:pt x="3722" y="10779"/>
                </a:cubicBezTo>
                <a:cubicBezTo>
                  <a:pt x="3729" y="10785"/>
                  <a:pt x="3728" y="10791"/>
                  <a:pt x="3721" y="10797"/>
                </a:cubicBezTo>
                <a:cubicBezTo>
                  <a:pt x="3706" y="10808"/>
                  <a:pt x="3720" y="10826"/>
                  <a:pt x="3734" y="10826"/>
                </a:cubicBezTo>
                <a:cubicBezTo>
                  <a:pt x="3738" y="10826"/>
                  <a:pt x="3742" y="10825"/>
                  <a:pt x="3745" y="10822"/>
                </a:cubicBezTo>
                <a:cubicBezTo>
                  <a:pt x="3766" y="10805"/>
                  <a:pt x="3766" y="10771"/>
                  <a:pt x="3748" y="10754"/>
                </a:cubicBezTo>
                <a:cubicBezTo>
                  <a:pt x="3743" y="10750"/>
                  <a:pt x="3739" y="10748"/>
                  <a:pt x="3735" y="10748"/>
                </a:cubicBezTo>
                <a:close/>
                <a:moveTo>
                  <a:pt x="6259" y="10767"/>
                </a:moveTo>
                <a:cubicBezTo>
                  <a:pt x="6213" y="10767"/>
                  <a:pt x="6211" y="10837"/>
                  <a:pt x="6259" y="10837"/>
                </a:cubicBezTo>
                <a:cubicBezTo>
                  <a:pt x="6305" y="10837"/>
                  <a:pt x="6305" y="10767"/>
                  <a:pt x="6259" y="10767"/>
                </a:cubicBezTo>
                <a:close/>
                <a:moveTo>
                  <a:pt x="18203" y="10666"/>
                </a:moveTo>
                <a:cubicBezTo>
                  <a:pt x="18163" y="10666"/>
                  <a:pt x="18126" y="10718"/>
                  <a:pt x="18162" y="10756"/>
                </a:cubicBezTo>
                <a:cubicBezTo>
                  <a:pt x="18187" y="10781"/>
                  <a:pt x="18211" y="10807"/>
                  <a:pt x="18236" y="10832"/>
                </a:cubicBezTo>
                <a:cubicBezTo>
                  <a:pt x="18247" y="10844"/>
                  <a:pt x="18260" y="10849"/>
                  <a:pt x="18272" y="10849"/>
                </a:cubicBezTo>
                <a:cubicBezTo>
                  <a:pt x="18313" y="10849"/>
                  <a:pt x="18348" y="10795"/>
                  <a:pt x="18311" y="10758"/>
                </a:cubicBezTo>
                <a:cubicBezTo>
                  <a:pt x="18286" y="10733"/>
                  <a:pt x="18263" y="10706"/>
                  <a:pt x="18238" y="10681"/>
                </a:cubicBezTo>
                <a:cubicBezTo>
                  <a:pt x="18227" y="10670"/>
                  <a:pt x="18215" y="10666"/>
                  <a:pt x="18203" y="10666"/>
                </a:cubicBezTo>
                <a:close/>
                <a:moveTo>
                  <a:pt x="11166" y="10763"/>
                </a:moveTo>
                <a:cubicBezTo>
                  <a:pt x="11153" y="10763"/>
                  <a:pt x="11141" y="10770"/>
                  <a:pt x="11134" y="10781"/>
                </a:cubicBezTo>
                <a:cubicBezTo>
                  <a:pt x="11124" y="10800"/>
                  <a:pt x="11131" y="10817"/>
                  <a:pt x="11147" y="10830"/>
                </a:cubicBezTo>
                <a:cubicBezTo>
                  <a:pt x="11167" y="10846"/>
                  <a:pt x="11187" y="10859"/>
                  <a:pt x="11207" y="10874"/>
                </a:cubicBezTo>
                <a:cubicBezTo>
                  <a:pt x="11213" y="10878"/>
                  <a:pt x="11218" y="10879"/>
                  <a:pt x="11224" y="10879"/>
                </a:cubicBezTo>
                <a:cubicBezTo>
                  <a:pt x="11237" y="10879"/>
                  <a:pt x="11249" y="10872"/>
                  <a:pt x="11256" y="10861"/>
                </a:cubicBezTo>
                <a:cubicBezTo>
                  <a:pt x="11266" y="10843"/>
                  <a:pt x="11259" y="10825"/>
                  <a:pt x="11242" y="10812"/>
                </a:cubicBezTo>
                <a:cubicBezTo>
                  <a:pt x="11223" y="10797"/>
                  <a:pt x="11203" y="10783"/>
                  <a:pt x="11182" y="10768"/>
                </a:cubicBezTo>
                <a:cubicBezTo>
                  <a:pt x="11177" y="10765"/>
                  <a:pt x="11171" y="10763"/>
                  <a:pt x="11166" y="10763"/>
                </a:cubicBezTo>
                <a:close/>
                <a:moveTo>
                  <a:pt x="21955" y="10757"/>
                </a:moveTo>
                <a:cubicBezTo>
                  <a:pt x="21934" y="10757"/>
                  <a:pt x="21912" y="10774"/>
                  <a:pt x="21919" y="10801"/>
                </a:cubicBezTo>
                <a:cubicBezTo>
                  <a:pt x="21924" y="10821"/>
                  <a:pt x="21930" y="10839"/>
                  <a:pt x="21935" y="10860"/>
                </a:cubicBezTo>
                <a:cubicBezTo>
                  <a:pt x="21939" y="10879"/>
                  <a:pt x="21953" y="10887"/>
                  <a:pt x="21967" y="10887"/>
                </a:cubicBezTo>
                <a:cubicBezTo>
                  <a:pt x="21988" y="10887"/>
                  <a:pt x="22010" y="10869"/>
                  <a:pt x="22003" y="10843"/>
                </a:cubicBezTo>
                <a:cubicBezTo>
                  <a:pt x="21998" y="10823"/>
                  <a:pt x="21992" y="10804"/>
                  <a:pt x="21987" y="10782"/>
                </a:cubicBezTo>
                <a:cubicBezTo>
                  <a:pt x="21983" y="10764"/>
                  <a:pt x="21969" y="10757"/>
                  <a:pt x="21955" y="10757"/>
                </a:cubicBezTo>
                <a:close/>
                <a:moveTo>
                  <a:pt x="15029" y="10846"/>
                </a:moveTo>
                <a:cubicBezTo>
                  <a:pt x="15012" y="10846"/>
                  <a:pt x="15002" y="10869"/>
                  <a:pt x="15020" y="10878"/>
                </a:cubicBezTo>
                <a:cubicBezTo>
                  <a:pt x="15030" y="10883"/>
                  <a:pt x="15039" y="10889"/>
                  <a:pt x="15049" y="10894"/>
                </a:cubicBezTo>
                <a:cubicBezTo>
                  <a:pt x="15052" y="10895"/>
                  <a:pt x="15055" y="10896"/>
                  <a:pt x="15058" y="10896"/>
                </a:cubicBezTo>
                <a:cubicBezTo>
                  <a:pt x="15074" y="10896"/>
                  <a:pt x="15085" y="10872"/>
                  <a:pt x="15068" y="10864"/>
                </a:cubicBezTo>
                <a:cubicBezTo>
                  <a:pt x="15057" y="10858"/>
                  <a:pt x="15048" y="10853"/>
                  <a:pt x="15037" y="10848"/>
                </a:cubicBezTo>
                <a:cubicBezTo>
                  <a:pt x="15034" y="10846"/>
                  <a:pt x="15032" y="10846"/>
                  <a:pt x="15029" y="10846"/>
                </a:cubicBezTo>
                <a:close/>
                <a:moveTo>
                  <a:pt x="12741" y="10828"/>
                </a:moveTo>
                <a:cubicBezTo>
                  <a:pt x="12695" y="10828"/>
                  <a:pt x="12695" y="10899"/>
                  <a:pt x="12741" y="10899"/>
                </a:cubicBezTo>
                <a:lnTo>
                  <a:pt x="12770" y="10899"/>
                </a:lnTo>
                <a:cubicBezTo>
                  <a:pt x="12817" y="10899"/>
                  <a:pt x="12817" y="10828"/>
                  <a:pt x="12770" y="10828"/>
                </a:cubicBezTo>
                <a:close/>
                <a:moveTo>
                  <a:pt x="2005" y="10828"/>
                </a:moveTo>
                <a:cubicBezTo>
                  <a:pt x="1971" y="10828"/>
                  <a:pt x="1958" y="10885"/>
                  <a:pt x="1997" y="10898"/>
                </a:cubicBezTo>
                <a:cubicBezTo>
                  <a:pt x="2014" y="10903"/>
                  <a:pt x="2027" y="10909"/>
                  <a:pt x="2042" y="10914"/>
                </a:cubicBezTo>
                <a:cubicBezTo>
                  <a:pt x="2046" y="10915"/>
                  <a:pt x="2050" y="10916"/>
                  <a:pt x="2054" y="10916"/>
                </a:cubicBezTo>
                <a:cubicBezTo>
                  <a:pt x="2088" y="10916"/>
                  <a:pt x="2101" y="10858"/>
                  <a:pt x="2062" y="10846"/>
                </a:cubicBezTo>
                <a:cubicBezTo>
                  <a:pt x="2046" y="10841"/>
                  <a:pt x="2032" y="10835"/>
                  <a:pt x="2017" y="10830"/>
                </a:cubicBezTo>
                <a:cubicBezTo>
                  <a:pt x="2013" y="10829"/>
                  <a:pt x="2009" y="10828"/>
                  <a:pt x="2005" y="10828"/>
                </a:cubicBezTo>
                <a:close/>
                <a:moveTo>
                  <a:pt x="4696" y="10868"/>
                </a:moveTo>
                <a:cubicBezTo>
                  <a:pt x="4650" y="10868"/>
                  <a:pt x="4650" y="10938"/>
                  <a:pt x="4696" y="10938"/>
                </a:cubicBezTo>
                <a:cubicBezTo>
                  <a:pt x="4741" y="10938"/>
                  <a:pt x="4741" y="10868"/>
                  <a:pt x="4696" y="10868"/>
                </a:cubicBezTo>
                <a:close/>
                <a:moveTo>
                  <a:pt x="14427" y="10824"/>
                </a:moveTo>
                <a:cubicBezTo>
                  <a:pt x="14415" y="10824"/>
                  <a:pt x="14402" y="10832"/>
                  <a:pt x="14396" y="10843"/>
                </a:cubicBezTo>
                <a:cubicBezTo>
                  <a:pt x="14385" y="10860"/>
                  <a:pt x="14393" y="10879"/>
                  <a:pt x="14409" y="10891"/>
                </a:cubicBezTo>
                <a:cubicBezTo>
                  <a:pt x="14429" y="10907"/>
                  <a:pt x="14449" y="10921"/>
                  <a:pt x="14470" y="10936"/>
                </a:cubicBezTo>
                <a:cubicBezTo>
                  <a:pt x="14474" y="10939"/>
                  <a:pt x="14480" y="10941"/>
                  <a:pt x="14485" y="10941"/>
                </a:cubicBezTo>
                <a:cubicBezTo>
                  <a:pt x="14498" y="10941"/>
                  <a:pt x="14512" y="10933"/>
                  <a:pt x="14518" y="10922"/>
                </a:cubicBezTo>
                <a:cubicBezTo>
                  <a:pt x="14528" y="10904"/>
                  <a:pt x="14520" y="10886"/>
                  <a:pt x="14504" y="10874"/>
                </a:cubicBezTo>
                <a:cubicBezTo>
                  <a:pt x="14484" y="10858"/>
                  <a:pt x="14465" y="10844"/>
                  <a:pt x="14445" y="10830"/>
                </a:cubicBezTo>
                <a:cubicBezTo>
                  <a:pt x="14439" y="10826"/>
                  <a:pt x="14434" y="10824"/>
                  <a:pt x="14427" y="10824"/>
                </a:cubicBezTo>
                <a:close/>
                <a:moveTo>
                  <a:pt x="2637" y="10877"/>
                </a:moveTo>
                <a:cubicBezTo>
                  <a:pt x="2591" y="10877"/>
                  <a:pt x="2591" y="10947"/>
                  <a:pt x="2637" y="10947"/>
                </a:cubicBezTo>
                <a:cubicBezTo>
                  <a:pt x="2682" y="10947"/>
                  <a:pt x="2682" y="10877"/>
                  <a:pt x="2637" y="10877"/>
                </a:cubicBezTo>
                <a:close/>
                <a:moveTo>
                  <a:pt x="2924" y="10865"/>
                </a:moveTo>
                <a:cubicBezTo>
                  <a:pt x="2891" y="10865"/>
                  <a:pt x="2869" y="10913"/>
                  <a:pt x="2905" y="10931"/>
                </a:cubicBezTo>
                <a:cubicBezTo>
                  <a:pt x="2916" y="10936"/>
                  <a:pt x="2925" y="10941"/>
                  <a:pt x="2936" y="10946"/>
                </a:cubicBezTo>
                <a:cubicBezTo>
                  <a:pt x="2941" y="10949"/>
                  <a:pt x="2946" y="10950"/>
                  <a:pt x="2951" y="10950"/>
                </a:cubicBezTo>
                <a:cubicBezTo>
                  <a:pt x="2983" y="10950"/>
                  <a:pt x="3006" y="10902"/>
                  <a:pt x="2970" y="10885"/>
                </a:cubicBezTo>
                <a:cubicBezTo>
                  <a:pt x="2960" y="10879"/>
                  <a:pt x="2951" y="10874"/>
                  <a:pt x="2941" y="10869"/>
                </a:cubicBezTo>
                <a:cubicBezTo>
                  <a:pt x="2935" y="10866"/>
                  <a:pt x="2929" y="10865"/>
                  <a:pt x="2924" y="10865"/>
                </a:cubicBezTo>
                <a:close/>
                <a:moveTo>
                  <a:pt x="4069" y="10866"/>
                </a:moveTo>
                <a:cubicBezTo>
                  <a:pt x="4064" y="10866"/>
                  <a:pt x="4059" y="10867"/>
                  <a:pt x="4054" y="10868"/>
                </a:cubicBezTo>
                <a:cubicBezTo>
                  <a:pt x="4015" y="10877"/>
                  <a:pt x="4026" y="10936"/>
                  <a:pt x="4064" y="10937"/>
                </a:cubicBezTo>
                <a:cubicBezTo>
                  <a:pt x="4070" y="10947"/>
                  <a:pt x="4082" y="10952"/>
                  <a:pt x="4093" y="10952"/>
                </a:cubicBezTo>
                <a:cubicBezTo>
                  <a:pt x="4099" y="10952"/>
                  <a:pt x="4106" y="10950"/>
                  <a:pt x="4111" y="10947"/>
                </a:cubicBezTo>
                <a:cubicBezTo>
                  <a:pt x="4130" y="10937"/>
                  <a:pt x="4132" y="10916"/>
                  <a:pt x="4125" y="10899"/>
                </a:cubicBezTo>
                <a:cubicBezTo>
                  <a:pt x="4114" y="10877"/>
                  <a:pt x="4093" y="10866"/>
                  <a:pt x="4069" y="10866"/>
                </a:cubicBezTo>
                <a:close/>
                <a:moveTo>
                  <a:pt x="6724" y="10874"/>
                </a:moveTo>
                <a:cubicBezTo>
                  <a:pt x="6706" y="10874"/>
                  <a:pt x="6688" y="10886"/>
                  <a:pt x="6688" y="10909"/>
                </a:cubicBezTo>
                <a:lnTo>
                  <a:pt x="6688" y="10938"/>
                </a:lnTo>
                <a:cubicBezTo>
                  <a:pt x="6688" y="10961"/>
                  <a:pt x="6706" y="10973"/>
                  <a:pt x="6724" y="10973"/>
                </a:cubicBezTo>
                <a:cubicBezTo>
                  <a:pt x="6742" y="10973"/>
                  <a:pt x="6759" y="10961"/>
                  <a:pt x="6759" y="10938"/>
                </a:cubicBezTo>
                <a:lnTo>
                  <a:pt x="6759" y="10909"/>
                </a:lnTo>
                <a:cubicBezTo>
                  <a:pt x="6759" y="10886"/>
                  <a:pt x="6742" y="10874"/>
                  <a:pt x="6724" y="10874"/>
                </a:cubicBezTo>
                <a:close/>
                <a:moveTo>
                  <a:pt x="5093" y="10852"/>
                </a:moveTo>
                <a:cubicBezTo>
                  <a:pt x="5090" y="10852"/>
                  <a:pt x="5087" y="10852"/>
                  <a:pt x="5084" y="10853"/>
                </a:cubicBezTo>
                <a:cubicBezTo>
                  <a:pt x="5075" y="10856"/>
                  <a:pt x="5069" y="10861"/>
                  <a:pt x="5064" y="10868"/>
                </a:cubicBezTo>
                <a:cubicBezTo>
                  <a:pt x="5059" y="10858"/>
                  <a:pt x="5049" y="10852"/>
                  <a:pt x="5036" y="10852"/>
                </a:cubicBezTo>
                <a:cubicBezTo>
                  <a:pt x="4990" y="10852"/>
                  <a:pt x="4990" y="10922"/>
                  <a:pt x="5036" y="10922"/>
                </a:cubicBezTo>
                <a:cubicBezTo>
                  <a:pt x="5048" y="10922"/>
                  <a:pt x="5057" y="10917"/>
                  <a:pt x="5063" y="10910"/>
                </a:cubicBezTo>
                <a:cubicBezTo>
                  <a:pt x="5073" y="10942"/>
                  <a:pt x="5100" y="10968"/>
                  <a:pt x="5132" y="10979"/>
                </a:cubicBezTo>
                <a:cubicBezTo>
                  <a:pt x="5137" y="10980"/>
                  <a:pt x="5141" y="10981"/>
                  <a:pt x="5144" y="10981"/>
                </a:cubicBezTo>
                <a:cubicBezTo>
                  <a:pt x="5176" y="10981"/>
                  <a:pt x="5187" y="10925"/>
                  <a:pt x="5149" y="10911"/>
                </a:cubicBezTo>
                <a:cubicBezTo>
                  <a:pt x="5133" y="10905"/>
                  <a:pt x="5128" y="10893"/>
                  <a:pt x="5127" y="10878"/>
                </a:cubicBezTo>
                <a:cubicBezTo>
                  <a:pt x="5125" y="10862"/>
                  <a:pt x="5108" y="10852"/>
                  <a:pt x="5093" y="10852"/>
                </a:cubicBezTo>
                <a:close/>
                <a:moveTo>
                  <a:pt x="14066" y="10899"/>
                </a:moveTo>
                <a:cubicBezTo>
                  <a:pt x="14058" y="10899"/>
                  <a:pt x="14050" y="10902"/>
                  <a:pt x="14042" y="10910"/>
                </a:cubicBezTo>
                <a:lnTo>
                  <a:pt x="14027" y="10925"/>
                </a:lnTo>
                <a:cubicBezTo>
                  <a:pt x="14002" y="10950"/>
                  <a:pt x="14025" y="10986"/>
                  <a:pt x="14052" y="10986"/>
                </a:cubicBezTo>
                <a:cubicBezTo>
                  <a:pt x="14061" y="10986"/>
                  <a:pt x="14069" y="10982"/>
                  <a:pt x="14077" y="10975"/>
                </a:cubicBezTo>
                <a:lnTo>
                  <a:pt x="14091" y="10959"/>
                </a:lnTo>
                <a:cubicBezTo>
                  <a:pt x="14117" y="10934"/>
                  <a:pt x="14093" y="10899"/>
                  <a:pt x="14066" y="10899"/>
                </a:cubicBezTo>
                <a:close/>
                <a:moveTo>
                  <a:pt x="20377" y="10869"/>
                </a:moveTo>
                <a:cubicBezTo>
                  <a:pt x="20337" y="10869"/>
                  <a:pt x="20300" y="10922"/>
                  <a:pt x="20337" y="10959"/>
                </a:cubicBezTo>
                <a:lnTo>
                  <a:pt x="20353" y="10975"/>
                </a:lnTo>
                <a:cubicBezTo>
                  <a:pt x="20364" y="10986"/>
                  <a:pt x="20377" y="10991"/>
                  <a:pt x="20389" y="10991"/>
                </a:cubicBezTo>
                <a:cubicBezTo>
                  <a:pt x="20430" y="10991"/>
                  <a:pt x="20466" y="10937"/>
                  <a:pt x="20428" y="10900"/>
                </a:cubicBezTo>
                <a:lnTo>
                  <a:pt x="20413" y="10885"/>
                </a:lnTo>
                <a:cubicBezTo>
                  <a:pt x="20402" y="10874"/>
                  <a:pt x="20389" y="10869"/>
                  <a:pt x="20377" y="10869"/>
                </a:cubicBezTo>
                <a:close/>
                <a:moveTo>
                  <a:pt x="6520" y="10869"/>
                </a:moveTo>
                <a:cubicBezTo>
                  <a:pt x="6501" y="10869"/>
                  <a:pt x="6484" y="10877"/>
                  <a:pt x="6473" y="10895"/>
                </a:cubicBezTo>
                <a:cubicBezTo>
                  <a:pt x="6461" y="10919"/>
                  <a:pt x="6467" y="10956"/>
                  <a:pt x="6493" y="10968"/>
                </a:cubicBezTo>
                <a:cubicBezTo>
                  <a:pt x="6504" y="10974"/>
                  <a:pt x="6513" y="10979"/>
                  <a:pt x="6524" y="10984"/>
                </a:cubicBezTo>
                <a:cubicBezTo>
                  <a:pt x="6532" y="10989"/>
                  <a:pt x="6542" y="10991"/>
                  <a:pt x="6551" y="10991"/>
                </a:cubicBezTo>
                <a:cubicBezTo>
                  <a:pt x="6569" y="10991"/>
                  <a:pt x="6586" y="10982"/>
                  <a:pt x="6597" y="10964"/>
                </a:cubicBezTo>
                <a:cubicBezTo>
                  <a:pt x="6611" y="10941"/>
                  <a:pt x="6603" y="10904"/>
                  <a:pt x="6577" y="10891"/>
                </a:cubicBezTo>
                <a:cubicBezTo>
                  <a:pt x="6567" y="10886"/>
                  <a:pt x="6557" y="10880"/>
                  <a:pt x="6547" y="10875"/>
                </a:cubicBezTo>
                <a:cubicBezTo>
                  <a:pt x="6538" y="10871"/>
                  <a:pt x="6529" y="10869"/>
                  <a:pt x="6520" y="10869"/>
                </a:cubicBezTo>
                <a:close/>
                <a:moveTo>
                  <a:pt x="533" y="10932"/>
                </a:moveTo>
                <a:cubicBezTo>
                  <a:pt x="487" y="10932"/>
                  <a:pt x="487" y="11003"/>
                  <a:pt x="533" y="11003"/>
                </a:cubicBezTo>
                <a:cubicBezTo>
                  <a:pt x="580" y="11003"/>
                  <a:pt x="580" y="10932"/>
                  <a:pt x="533" y="10932"/>
                </a:cubicBezTo>
                <a:close/>
                <a:moveTo>
                  <a:pt x="9301" y="10971"/>
                </a:moveTo>
                <a:cubicBezTo>
                  <a:pt x="9277" y="10971"/>
                  <a:pt x="9277" y="11006"/>
                  <a:pt x="9301" y="11006"/>
                </a:cubicBezTo>
                <a:cubicBezTo>
                  <a:pt x="9324" y="11006"/>
                  <a:pt x="9324" y="10971"/>
                  <a:pt x="9301" y="10971"/>
                </a:cubicBezTo>
                <a:close/>
                <a:moveTo>
                  <a:pt x="5651" y="10943"/>
                </a:moveTo>
                <a:cubicBezTo>
                  <a:pt x="5623" y="10943"/>
                  <a:pt x="5600" y="10979"/>
                  <a:pt x="5625" y="11004"/>
                </a:cubicBezTo>
                <a:lnTo>
                  <a:pt x="5641" y="11020"/>
                </a:lnTo>
                <a:cubicBezTo>
                  <a:pt x="5648" y="11027"/>
                  <a:pt x="5656" y="11030"/>
                  <a:pt x="5664" y="11030"/>
                </a:cubicBezTo>
                <a:cubicBezTo>
                  <a:pt x="5691" y="11030"/>
                  <a:pt x="5716" y="10994"/>
                  <a:pt x="5691" y="10969"/>
                </a:cubicBezTo>
                <a:lnTo>
                  <a:pt x="5675" y="10954"/>
                </a:lnTo>
                <a:cubicBezTo>
                  <a:pt x="5667" y="10946"/>
                  <a:pt x="5659" y="10943"/>
                  <a:pt x="5651" y="10943"/>
                </a:cubicBezTo>
                <a:close/>
                <a:moveTo>
                  <a:pt x="17761" y="10985"/>
                </a:moveTo>
                <a:cubicBezTo>
                  <a:pt x="17715" y="10985"/>
                  <a:pt x="17715" y="11056"/>
                  <a:pt x="17761" y="11056"/>
                </a:cubicBezTo>
                <a:lnTo>
                  <a:pt x="17777" y="11056"/>
                </a:lnTo>
                <a:cubicBezTo>
                  <a:pt x="17823" y="11056"/>
                  <a:pt x="17823" y="10985"/>
                  <a:pt x="17777" y="10985"/>
                </a:cubicBezTo>
                <a:close/>
                <a:moveTo>
                  <a:pt x="21533" y="11011"/>
                </a:moveTo>
                <a:cubicBezTo>
                  <a:pt x="21515" y="11011"/>
                  <a:pt x="21497" y="11023"/>
                  <a:pt x="21497" y="11046"/>
                </a:cubicBezTo>
                <a:lnTo>
                  <a:pt x="21497" y="11062"/>
                </a:lnTo>
                <a:cubicBezTo>
                  <a:pt x="21497" y="11085"/>
                  <a:pt x="21515" y="11096"/>
                  <a:pt x="21533" y="11096"/>
                </a:cubicBezTo>
                <a:cubicBezTo>
                  <a:pt x="21550" y="11096"/>
                  <a:pt x="21568" y="11085"/>
                  <a:pt x="21568" y="11062"/>
                </a:cubicBezTo>
                <a:lnTo>
                  <a:pt x="21568" y="11046"/>
                </a:lnTo>
                <a:cubicBezTo>
                  <a:pt x="21568" y="11023"/>
                  <a:pt x="21550" y="11011"/>
                  <a:pt x="21533" y="11011"/>
                </a:cubicBezTo>
                <a:close/>
                <a:moveTo>
                  <a:pt x="22601" y="11029"/>
                </a:moveTo>
                <a:cubicBezTo>
                  <a:pt x="22573" y="11029"/>
                  <a:pt x="22550" y="11065"/>
                  <a:pt x="22575" y="11089"/>
                </a:cubicBezTo>
                <a:lnTo>
                  <a:pt x="22591" y="11105"/>
                </a:lnTo>
                <a:cubicBezTo>
                  <a:pt x="22598" y="11112"/>
                  <a:pt x="22606" y="11115"/>
                  <a:pt x="22614" y="11115"/>
                </a:cubicBezTo>
                <a:cubicBezTo>
                  <a:pt x="22642" y="11115"/>
                  <a:pt x="22666" y="11080"/>
                  <a:pt x="22641" y="11055"/>
                </a:cubicBezTo>
                <a:cubicBezTo>
                  <a:pt x="22636" y="11048"/>
                  <a:pt x="22630" y="11043"/>
                  <a:pt x="22625" y="11040"/>
                </a:cubicBezTo>
                <a:cubicBezTo>
                  <a:pt x="22617" y="11032"/>
                  <a:pt x="22609" y="11029"/>
                  <a:pt x="22601" y="11029"/>
                </a:cubicBezTo>
                <a:close/>
                <a:moveTo>
                  <a:pt x="2878" y="11057"/>
                </a:moveTo>
                <a:cubicBezTo>
                  <a:pt x="2832" y="11057"/>
                  <a:pt x="2832" y="11129"/>
                  <a:pt x="2878" y="11129"/>
                </a:cubicBezTo>
                <a:cubicBezTo>
                  <a:pt x="2923" y="11129"/>
                  <a:pt x="2923" y="11057"/>
                  <a:pt x="2878" y="11057"/>
                </a:cubicBezTo>
                <a:close/>
                <a:moveTo>
                  <a:pt x="5430" y="11066"/>
                </a:moveTo>
                <a:cubicBezTo>
                  <a:pt x="5384" y="11066"/>
                  <a:pt x="5384" y="11136"/>
                  <a:pt x="5430" y="11136"/>
                </a:cubicBezTo>
                <a:lnTo>
                  <a:pt x="5446" y="11136"/>
                </a:lnTo>
                <a:cubicBezTo>
                  <a:pt x="5492" y="11136"/>
                  <a:pt x="5492" y="11066"/>
                  <a:pt x="5446" y="11066"/>
                </a:cubicBezTo>
                <a:close/>
                <a:moveTo>
                  <a:pt x="14787" y="11038"/>
                </a:moveTo>
                <a:cubicBezTo>
                  <a:pt x="14759" y="11038"/>
                  <a:pt x="14735" y="11074"/>
                  <a:pt x="14761" y="11098"/>
                </a:cubicBezTo>
                <a:cubicBezTo>
                  <a:pt x="14771" y="11109"/>
                  <a:pt x="14782" y="11118"/>
                  <a:pt x="14792" y="11127"/>
                </a:cubicBezTo>
                <a:cubicBezTo>
                  <a:pt x="14800" y="11134"/>
                  <a:pt x="14808" y="11137"/>
                  <a:pt x="14816" y="11137"/>
                </a:cubicBezTo>
                <a:cubicBezTo>
                  <a:pt x="14844" y="11137"/>
                  <a:pt x="14869" y="11102"/>
                  <a:pt x="14843" y="11077"/>
                </a:cubicBezTo>
                <a:cubicBezTo>
                  <a:pt x="14832" y="11067"/>
                  <a:pt x="14822" y="11057"/>
                  <a:pt x="14811" y="11048"/>
                </a:cubicBezTo>
                <a:cubicBezTo>
                  <a:pt x="14804" y="11041"/>
                  <a:pt x="14795" y="11038"/>
                  <a:pt x="14787" y="11038"/>
                </a:cubicBezTo>
                <a:close/>
                <a:moveTo>
                  <a:pt x="13417" y="10995"/>
                </a:moveTo>
                <a:cubicBezTo>
                  <a:pt x="13397" y="10995"/>
                  <a:pt x="13375" y="11013"/>
                  <a:pt x="13380" y="11040"/>
                </a:cubicBezTo>
                <a:lnTo>
                  <a:pt x="13396" y="11114"/>
                </a:lnTo>
                <a:cubicBezTo>
                  <a:pt x="13399" y="11132"/>
                  <a:pt x="13412" y="11139"/>
                  <a:pt x="13426" y="11139"/>
                </a:cubicBezTo>
                <a:cubicBezTo>
                  <a:pt x="13446" y="11139"/>
                  <a:pt x="13469" y="11122"/>
                  <a:pt x="13463" y="11095"/>
                </a:cubicBezTo>
                <a:cubicBezTo>
                  <a:pt x="13459" y="11071"/>
                  <a:pt x="13454" y="11047"/>
                  <a:pt x="13448" y="11021"/>
                </a:cubicBezTo>
                <a:cubicBezTo>
                  <a:pt x="13444" y="11003"/>
                  <a:pt x="13431" y="10995"/>
                  <a:pt x="13417" y="10995"/>
                </a:cubicBezTo>
                <a:close/>
                <a:moveTo>
                  <a:pt x="5639" y="11081"/>
                </a:moveTo>
                <a:cubicBezTo>
                  <a:pt x="5596" y="11081"/>
                  <a:pt x="5595" y="11152"/>
                  <a:pt x="5641" y="11152"/>
                </a:cubicBezTo>
                <a:cubicBezTo>
                  <a:pt x="5687" y="11152"/>
                  <a:pt x="5687" y="11081"/>
                  <a:pt x="5641" y="11081"/>
                </a:cubicBezTo>
                <a:cubicBezTo>
                  <a:pt x="5640" y="11081"/>
                  <a:pt x="5639" y="11081"/>
                  <a:pt x="5639" y="11081"/>
                </a:cubicBezTo>
                <a:close/>
                <a:moveTo>
                  <a:pt x="2458" y="11009"/>
                </a:moveTo>
                <a:cubicBezTo>
                  <a:pt x="2412" y="11009"/>
                  <a:pt x="2381" y="11079"/>
                  <a:pt x="2430" y="11109"/>
                </a:cubicBezTo>
                <a:cubicBezTo>
                  <a:pt x="2455" y="11124"/>
                  <a:pt x="2479" y="11139"/>
                  <a:pt x="2504" y="11153"/>
                </a:cubicBezTo>
                <a:cubicBezTo>
                  <a:pt x="2514" y="11159"/>
                  <a:pt x="2523" y="11161"/>
                  <a:pt x="2532" y="11161"/>
                </a:cubicBezTo>
                <a:cubicBezTo>
                  <a:pt x="2578" y="11161"/>
                  <a:pt x="2608" y="11091"/>
                  <a:pt x="2560" y="11062"/>
                </a:cubicBezTo>
                <a:cubicBezTo>
                  <a:pt x="2534" y="11046"/>
                  <a:pt x="2509" y="11031"/>
                  <a:pt x="2485" y="11017"/>
                </a:cubicBezTo>
                <a:cubicBezTo>
                  <a:pt x="2476" y="11011"/>
                  <a:pt x="2467" y="11009"/>
                  <a:pt x="2458" y="11009"/>
                </a:cubicBezTo>
                <a:close/>
                <a:moveTo>
                  <a:pt x="24052" y="11078"/>
                </a:moveTo>
                <a:cubicBezTo>
                  <a:pt x="24028" y="11078"/>
                  <a:pt x="24004" y="11103"/>
                  <a:pt x="24019" y="11131"/>
                </a:cubicBezTo>
                <a:cubicBezTo>
                  <a:pt x="24024" y="11141"/>
                  <a:pt x="24029" y="11151"/>
                  <a:pt x="24034" y="11161"/>
                </a:cubicBezTo>
                <a:cubicBezTo>
                  <a:pt x="24041" y="11174"/>
                  <a:pt x="24051" y="11179"/>
                  <a:pt x="24062" y="11179"/>
                </a:cubicBezTo>
                <a:cubicBezTo>
                  <a:pt x="24085" y="11179"/>
                  <a:pt x="24109" y="11154"/>
                  <a:pt x="24095" y="11125"/>
                </a:cubicBezTo>
                <a:cubicBezTo>
                  <a:pt x="24090" y="11115"/>
                  <a:pt x="24085" y="11106"/>
                  <a:pt x="24079" y="11095"/>
                </a:cubicBezTo>
                <a:cubicBezTo>
                  <a:pt x="24073" y="11083"/>
                  <a:pt x="24062" y="11078"/>
                  <a:pt x="24052" y="11078"/>
                </a:cubicBezTo>
                <a:close/>
                <a:moveTo>
                  <a:pt x="7018" y="11064"/>
                </a:moveTo>
                <a:cubicBezTo>
                  <a:pt x="6977" y="11064"/>
                  <a:pt x="6940" y="11117"/>
                  <a:pt x="6977" y="11155"/>
                </a:cubicBezTo>
                <a:lnTo>
                  <a:pt x="6993" y="11171"/>
                </a:lnTo>
                <a:cubicBezTo>
                  <a:pt x="7004" y="11182"/>
                  <a:pt x="7017" y="11186"/>
                  <a:pt x="7029" y="11186"/>
                </a:cubicBezTo>
                <a:cubicBezTo>
                  <a:pt x="7070" y="11186"/>
                  <a:pt x="7107" y="11133"/>
                  <a:pt x="7069" y="11095"/>
                </a:cubicBezTo>
                <a:lnTo>
                  <a:pt x="7054" y="11079"/>
                </a:lnTo>
                <a:cubicBezTo>
                  <a:pt x="7043" y="11068"/>
                  <a:pt x="7030" y="11064"/>
                  <a:pt x="7018" y="11064"/>
                </a:cubicBezTo>
                <a:close/>
                <a:moveTo>
                  <a:pt x="9438" y="11122"/>
                </a:moveTo>
                <a:cubicBezTo>
                  <a:pt x="9426" y="11122"/>
                  <a:pt x="9414" y="11135"/>
                  <a:pt x="9421" y="11149"/>
                </a:cubicBezTo>
                <a:cubicBezTo>
                  <a:pt x="9427" y="11160"/>
                  <a:pt x="9432" y="11168"/>
                  <a:pt x="9437" y="11179"/>
                </a:cubicBezTo>
                <a:cubicBezTo>
                  <a:pt x="9440" y="11186"/>
                  <a:pt x="9446" y="11188"/>
                  <a:pt x="9451" y="11188"/>
                </a:cubicBezTo>
                <a:cubicBezTo>
                  <a:pt x="9462" y="11188"/>
                  <a:pt x="9474" y="11175"/>
                  <a:pt x="9467" y="11161"/>
                </a:cubicBezTo>
                <a:cubicBezTo>
                  <a:pt x="9460" y="11151"/>
                  <a:pt x="9455" y="11141"/>
                  <a:pt x="9452" y="11131"/>
                </a:cubicBezTo>
                <a:cubicBezTo>
                  <a:pt x="9448" y="11124"/>
                  <a:pt x="9443" y="11122"/>
                  <a:pt x="9438" y="11122"/>
                </a:cubicBezTo>
                <a:close/>
                <a:moveTo>
                  <a:pt x="8924" y="11071"/>
                </a:moveTo>
                <a:cubicBezTo>
                  <a:pt x="8915" y="11071"/>
                  <a:pt x="8906" y="11073"/>
                  <a:pt x="8898" y="11077"/>
                </a:cubicBezTo>
                <a:cubicBezTo>
                  <a:pt x="8887" y="11083"/>
                  <a:pt x="8878" y="11088"/>
                  <a:pt x="8867" y="11093"/>
                </a:cubicBezTo>
                <a:cubicBezTo>
                  <a:pt x="8841" y="11106"/>
                  <a:pt x="8835" y="11141"/>
                  <a:pt x="8847" y="11166"/>
                </a:cubicBezTo>
                <a:cubicBezTo>
                  <a:pt x="8858" y="11184"/>
                  <a:pt x="8876" y="11193"/>
                  <a:pt x="8895" y="11193"/>
                </a:cubicBezTo>
                <a:cubicBezTo>
                  <a:pt x="8904" y="11193"/>
                  <a:pt x="8913" y="11190"/>
                  <a:pt x="8921" y="11186"/>
                </a:cubicBezTo>
                <a:cubicBezTo>
                  <a:pt x="8931" y="11181"/>
                  <a:pt x="8940" y="11176"/>
                  <a:pt x="8951" y="11171"/>
                </a:cubicBezTo>
                <a:cubicBezTo>
                  <a:pt x="8977" y="11157"/>
                  <a:pt x="8983" y="11121"/>
                  <a:pt x="8971" y="11097"/>
                </a:cubicBezTo>
                <a:cubicBezTo>
                  <a:pt x="8960" y="11080"/>
                  <a:pt x="8943" y="11071"/>
                  <a:pt x="8924" y="11071"/>
                </a:cubicBezTo>
                <a:close/>
                <a:moveTo>
                  <a:pt x="9961" y="11088"/>
                </a:moveTo>
                <a:cubicBezTo>
                  <a:pt x="9893" y="11088"/>
                  <a:pt x="9891" y="11194"/>
                  <a:pt x="9961" y="11195"/>
                </a:cubicBezTo>
                <a:lnTo>
                  <a:pt x="9991" y="11195"/>
                </a:lnTo>
                <a:cubicBezTo>
                  <a:pt x="10059" y="11195"/>
                  <a:pt x="10060" y="11088"/>
                  <a:pt x="9991" y="11088"/>
                </a:cubicBezTo>
                <a:close/>
                <a:moveTo>
                  <a:pt x="13931" y="11109"/>
                </a:moveTo>
                <a:cubicBezTo>
                  <a:pt x="13904" y="11109"/>
                  <a:pt x="13880" y="11144"/>
                  <a:pt x="13905" y="11168"/>
                </a:cubicBezTo>
                <a:lnTo>
                  <a:pt x="13921" y="11184"/>
                </a:lnTo>
                <a:cubicBezTo>
                  <a:pt x="13928" y="11192"/>
                  <a:pt x="13937" y="11195"/>
                  <a:pt x="13945" y="11195"/>
                </a:cubicBezTo>
                <a:cubicBezTo>
                  <a:pt x="13972" y="11195"/>
                  <a:pt x="13996" y="11160"/>
                  <a:pt x="13970" y="11135"/>
                </a:cubicBezTo>
                <a:lnTo>
                  <a:pt x="13954" y="11119"/>
                </a:lnTo>
                <a:cubicBezTo>
                  <a:pt x="13947" y="11112"/>
                  <a:pt x="13939" y="11109"/>
                  <a:pt x="13931" y="11109"/>
                </a:cubicBezTo>
                <a:close/>
                <a:moveTo>
                  <a:pt x="11975" y="11096"/>
                </a:moveTo>
                <a:cubicBezTo>
                  <a:pt x="11957" y="11096"/>
                  <a:pt x="11940" y="11108"/>
                  <a:pt x="11940" y="11131"/>
                </a:cubicBezTo>
                <a:lnTo>
                  <a:pt x="11940" y="11161"/>
                </a:lnTo>
                <a:cubicBezTo>
                  <a:pt x="11939" y="11184"/>
                  <a:pt x="11956" y="11196"/>
                  <a:pt x="11974" y="11196"/>
                </a:cubicBezTo>
                <a:cubicBezTo>
                  <a:pt x="11992" y="11196"/>
                  <a:pt x="12010" y="11185"/>
                  <a:pt x="12010" y="11161"/>
                </a:cubicBezTo>
                <a:lnTo>
                  <a:pt x="12010" y="11131"/>
                </a:lnTo>
                <a:cubicBezTo>
                  <a:pt x="12010" y="11108"/>
                  <a:pt x="11992" y="11096"/>
                  <a:pt x="11975" y="11096"/>
                </a:cubicBezTo>
                <a:close/>
                <a:moveTo>
                  <a:pt x="5043" y="11107"/>
                </a:moveTo>
                <a:cubicBezTo>
                  <a:pt x="5020" y="11107"/>
                  <a:pt x="4995" y="11133"/>
                  <a:pt x="5009" y="11161"/>
                </a:cubicBezTo>
                <a:cubicBezTo>
                  <a:pt x="5015" y="11172"/>
                  <a:pt x="5019" y="11181"/>
                  <a:pt x="5026" y="11191"/>
                </a:cubicBezTo>
                <a:cubicBezTo>
                  <a:pt x="5032" y="11204"/>
                  <a:pt x="5043" y="11209"/>
                  <a:pt x="5053" y="11209"/>
                </a:cubicBezTo>
                <a:cubicBezTo>
                  <a:pt x="5077" y="11209"/>
                  <a:pt x="5101" y="11184"/>
                  <a:pt x="5086" y="11156"/>
                </a:cubicBezTo>
                <a:cubicBezTo>
                  <a:pt x="5081" y="11145"/>
                  <a:pt x="5076" y="11136"/>
                  <a:pt x="5071" y="11125"/>
                </a:cubicBezTo>
                <a:cubicBezTo>
                  <a:pt x="5064" y="11113"/>
                  <a:pt x="5054" y="11107"/>
                  <a:pt x="5043" y="11107"/>
                </a:cubicBezTo>
                <a:close/>
                <a:moveTo>
                  <a:pt x="15568" y="11099"/>
                </a:moveTo>
                <a:cubicBezTo>
                  <a:pt x="15563" y="11099"/>
                  <a:pt x="15557" y="11100"/>
                  <a:pt x="15551" y="11103"/>
                </a:cubicBezTo>
                <a:cubicBezTo>
                  <a:pt x="15535" y="11113"/>
                  <a:pt x="15526" y="11136"/>
                  <a:pt x="15538" y="11152"/>
                </a:cubicBezTo>
                <a:cubicBezTo>
                  <a:pt x="15554" y="11172"/>
                  <a:pt x="15568" y="11193"/>
                  <a:pt x="15582" y="11212"/>
                </a:cubicBezTo>
                <a:cubicBezTo>
                  <a:pt x="15590" y="11223"/>
                  <a:pt x="15601" y="11230"/>
                  <a:pt x="15613" y="11230"/>
                </a:cubicBezTo>
                <a:cubicBezTo>
                  <a:pt x="15619" y="11230"/>
                  <a:pt x="15625" y="11228"/>
                  <a:pt x="15630" y="11225"/>
                </a:cubicBezTo>
                <a:cubicBezTo>
                  <a:pt x="15646" y="11216"/>
                  <a:pt x="15656" y="11193"/>
                  <a:pt x="15644" y="11177"/>
                </a:cubicBezTo>
                <a:cubicBezTo>
                  <a:pt x="15629" y="11157"/>
                  <a:pt x="15614" y="11137"/>
                  <a:pt x="15599" y="11116"/>
                </a:cubicBezTo>
                <a:cubicBezTo>
                  <a:pt x="15591" y="11105"/>
                  <a:pt x="15580" y="11099"/>
                  <a:pt x="15568" y="11099"/>
                </a:cubicBezTo>
                <a:close/>
                <a:moveTo>
                  <a:pt x="11824" y="11157"/>
                </a:moveTo>
                <a:cubicBezTo>
                  <a:pt x="11806" y="11157"/>
                  <a:pt x="11789" y="11168"/>
                  <a:pt x="11789" y="11191"/>
                </a:cubicBezTo>
                <a:lnTo>
                  <a:pt x="11789" y="11207"/>
                </a:lnTo>
                <a:cubicBezTo>
                  <a:pt x="11789" y="11230"/>
                  <a:pt x="11806" y="11241"/>
                  <a:pt x="11824" y="11241"/>
                </a:cubicBezTo>
                <a:cubicBezTo>
                  <a:pt x="11842" y="11241"/>
                  <a:pt x="11859" y="11230"/>
                  <a:pt x="11859" y="11207"/>
                </a:cubicBezTo>
                <a:lnTo>
                  <a:pt x="11859" y="11191"/>
                </a:lnTo>
                <a:cubicBezTo>
                  <a:pt x="11859" y="11168"/>
                  <a:pt x="11842" y="11157"/>
                  <a:pt x="11824" y="11157"/>
                </a:cubicBezTo>
                <a:close/>
                <a:moveTo>
                  <a:pt x="16913" y="11099"/>
                </a:moveTo>
                <a:cubicBezTo>
                  <a:pt x="16897" y="11099"/>
                  <a:pt x="16882" y="11106"/>
                  <a:pt x="16871" y="11123"/>
                </a:cubicBezTo>
                <a:cubicBezTo>
                  <a:pt x="16861" y="11139"/>
                  <a:pt x="16853" y="11155"/>
                  <a:pt x="16844" y="11168"/>
                </a:cubicBezTo>
                <a:cubicBezTo>
                  <a:pt x="16819" y="11211"/>
                  <a:pt x="16856" y="11249"/>
                  <a:pt x="16892" y="11249"/>
                </a:cubicBezTo>
                <a:cubicBezTo>
                  <a:pt x="16908" y="11249"/>
                  <a:pt x="16924" y="11242"/>
                  <a:pt x="16935" y="11224"/>
                </a:cubicBezTo>
                <a:cubicBezTo>
                  <a:pt x="16944" y="11208"/>
                  <a:pt x="16954" y="11193"/>
                  <a:pt x="16963" y="11178"/>
                </a:cubicBezTo>
                <a:cubicBezTo>
                  <a:pt x="16987" y="11137"/>
                  <a:pt x="16950" y="11099"/>
                  <a:pt x="16913" y="11099"/>
                </a:cubicBezTo>
                <a:close/>
                <a:moveTo>
                  <a:pt x="10986" y="11119"/>
                </a:moveTo>
                <a:cubicBezTo>
                  <a:pt x="10950" y="11119"/>
                  <a:pt x="10913" y="11158"/>
                  <a:pt x="10936" y="11199"/>
                </a:cubicBezTo>
                <a:cubicBezTo>
                  <a:pt x="10956" y="11235"/>
                  <a:pt x="10989" y="11252"/>
                  <a:pt x="11026" y="11256"/>
                </a:cubicBezTo>
                <a:cubicBezTo>
                  <a:pt x="11028" y="11257"/>
                  <a:pt x="11030" y="11257"/>
                  <a:pt x="11032" y="11257"/>
                </a:cubicBezTo>
                <a:cubicBezTo>
                  <a:pt x="11059" y="11257"/>
                  <a:pt x="11081" y="11229"/>
                  <a:pt x="11081" y="11203"/>
                </a:cubicBezTo>
                <a:cubicBezTo>
                  <a:pt x="11081" y="11173"/>
                  <a:pt x="11058" y="11155"/>
                  <a:pt x="11030" y="11150"/>
                </a:cubicBezTo>
                <a:cubicBezTo>
                  <a:pt x="11029" y="11147"/>
                  <a:pt x="11029" y="11146"/>
                  <a:pt x="11028" y="11145"/>
                </a:cubicBezTo>
                <a:cubicBezTo>
                  <a:pt x="11018" y="11127"/>
                  <a:pt x="11002" y="11119"/>
                  <a:pt x="10986" y="11119"/>
                </a:cubicBezTo>
                <a:close/>
                <a:moveTo>
                  <a:pt x="10591" y="11198"/>
                </a:moveTo>
                <a:cubicBezTo>
                  <a:pt x="10546" y="11198"/>
                  <a:pt x="10546" y="11268"/>
                  <a:pt x="10591" y="11268"/>
                </a:cubicBezTo>
                <a:cubicBezTo>
                  <a:pt x="10638" y="11268"/>
                  <a:pt x="10638" y="11198"/>
                  <a:pt x="10591" y="11198"/>
                </a:cubicBezTo>
                <a:close/>
                <a:moveTo>
                  <a:pt x="4396" y="11089"/>
                </a:moveTo>
                <a:cubicBezTo>
                  <a:pt x="4355" y="11089"/>
                  <a:pt x="4319" y="11142"/>
                  <a:pt x="4356" y="11179"/>
                </a:cubicBezTo>
                <a:cubicBezTo>
                  <a:pt x="4381" y="11204"/>
                  <a:pt x="4405" y="11229"/>
                  <a:pt x="4431" y="11255"/>
                </a:cubicBezTo>
                <a:cubicBezTo>
                  <a:pt x="4442" y="11266"/>
                  <a:pt x="4454" y="11271"/>
                  <a:pt x="4466" y="11271"/>
                </a:cubicBezTo>
                <a:cubicBezTo>
                  <a:pt x="4507" y="11271"/>
                  <a:pt x="4544" y="11218"/>
                  <a:pt x="4507" y="11181"/>
                </a:cubicBezTo>
                <a:cubicBezTo>
                  <a:pt x="4482" y="11156"/>
                  <a:pt x="4457" y="11130"/>
                  <a:pt x="4432" y="11105"/>
                </a:cubicBezTo>
                <a:cubicBezTo>
                  <a:pt x="4421" y="11094"/>
                  <a:pt x="4408" y="11089"/>
                  <a:pt x="4396" y="11089"/>
                </a:cubicBezTo>
                <a:close/>
                <a:moveTo>
                  <a:pt x="18498" y="11171"/>
                </a:moveTo>
                <a:cubicBezTo>
                  <a:pt x="18489" y="11171"/>
                  <a:pt x="18480" y="11177"/>
                  <a:pt x="18480" y="11188"/>
                </a:cubicBezTo>
                <a:lnTo>
                  <a:pt x="18480" y="11263"/>
                </a:lnTo>
                <a:cubicBezTo>
                  <a:pt x="18480" y="11274"/>
                  <a:pt x="18489" y="11280"/>
                  <a:pt x="18498" y="11280"/>
                </a:cubicBezTo>
                <a:cubicBezTo>
                  <a:pt x="18507" y="11280"/>
                  <a:pt x="18515" y="11275"/>
                  <a:pt x="18515" y="11263"/>
                </a:cubicBezTo>
                <a:lnTo>
                  <a:pt x="18515" y="11188"/>
                </a:lnTo>
                <a:cubicBezTo>
                  <a:pt x="18515" y="11177"/>
                  <a:pt x="18507" y="11171"/>
                  <a:pt x="18498" y="11171"/>
                </a:cubicBezTo>
                <a:close/>
                <a:moveTo>
                  <a:pt x="1482" y="11142"/>
                </a:moveTo>
                <a:cubicBezTo>
                  <a:pt x="1441" y="11142"/>
                  <a:pt x="1404" y="11195"/>
                  <a:pt x="1441" y="11233"/>
                </a:cubicBezTo>
                <a:lnTo>
                  <a:pt x="1486" y="11277"/>
                </a:lnTo>
                <a:cubicBezTo>
                  <a:pt x="1497" y="11288"/>
                  <a:pt x="1510" y="11293"/>
                  <a:pt x="1522" y="11293"/>
                </a:cubicBezTo>
                <a:cubicBezTo>
                  <a:pt x="1563" y="11293"/>
                  <a:pt x="1599" y="11240"/>
                  <a:pt x="1561" y="11203"/>
                </a:cubicBezTo>
                <a:lnTo>
                  <a:pt x="1517" y="11158"/>
                </a:lnTo>
                <a:cubicBezTo>
                  <a:pt x="1506" y="11147"/>
                  <a:pt x="1494" y="11142"/>
                  <a:pt x="1482" y="11142"/>
                </a:cubicBezTo>
                <a:close/>
                <a:moveTo>
                  <a:pt x="8126" y="11224"/>
                </a:moveTo>
                <a:cubicBezTo>
                  <a:pt x="8121" y="11224"/>
                  <a:pt x="8115" y="11226"/>
                  <a:pt x="8112" y="11231"/>
                </a:cubicBezTo>
                <a:cubicBezTo>
                  <a:pt x="8098" y="11249"/>
                  <a:pt x="8082" y="11262"/>
                  <a:pt x="8064" y="11268"/>
                </a:cubicBezTo>
                <a:cubicBezTo>
                  <a:pt x="8045" y="11276"/>
                  <a:pt x="8050" y="11304"/>
                  <a:pt x="8066" y="11304"/>
                </a:cubicBezTo>
                <a:cubicBezTo>
                  <a:pt x="8068" y="11304"/>
                  <a:pt x="8070" y="11303"/>
                  <a:pt x="8072" y="11303"/>
                </a:cubicBezTo>
                <a:cubicBezTo>
                  <a:pt x="8101" y="11293"/>
                  <a:pt x="8124" y="11275"/>
                  <a:pt x="8142" y="11250"/>
                </a:cubicBezTo>
                <a:cubicBezTo>
                  <a:pt x="8151" y="11237"/>
                  <a:pt x="8138" y="11224"/>
                  <a:pt x="8126" y="11224"/>
                </a:cubicBezTo>
                <a:close/>
                <a:moveTo>
                  <a:pt x="18061" y="11272"/>
                </a:moveTo>
                <a:cubicBezTo>
                  <a:pt x="18044" y="11272"/>
                  <a:pt x="18026" y="11284"/>
                  <a:pt x="18026" y="11307"/>
                </a:cubicBezTo>
                <a:lnTo>
                  <a:pt x="18026" y="11322"/>
                </a:lnTo>
                <a:cubicBezTo>
                  <a:pt x="18026" y="11345"/>
                  <a:pt x="18044" y="11356"/>
                  <a:pt x="18061" y="11356"/>
                </a:cubicBezTo>
                <a:cubicBezTo>
                  <a:pt x="18079" y="11356"/>
                  <a:pt x="18096" y="11345"/>
                  <a:pt x="18096" y="11322"/>
                </a:cubicBezTo>
                <a:lnTo>
                  <a:pt x="18096" y="11307"/>
                </a:lnTo>
                <a:cubicBezTo>
                  <a:pt x="18096" y="11284"/>
                  <a:pt x="18079" y="11272"/>
                  <a:pt x="18061" y="11272"/>
                </a:cubicBezTo>
                <a:close/>
                <a:moveTo>
                  <a:pt x="1990" y="11267"/>
                </a:moveTo>
                <a:cubicBezTo>
                  <a:pt x="1972" y="11267"/>
                  <a:pt x="1954" y="11278"/>
                  <a:pt x="1954" y="11301"/>
                </a:cubicBezTo>
                <a:lnTo>
                  <a:pt x="1954" y="11331"/>
                </a:lnTo>
                <a:cubicBezTo>
                  <a:pt x="1954" y="11354"/>
                  <a:pt x="1972" y="11365"/>
                  <a:pt x="1990" y="11365"/>
                </a:cubicBezTo>
                <a:cubicBezTo>
                  <a:pt x="2007" y="11365"/>
                  <a:pt x="2025" y="11354"/>
                  <a:pt x="2025" y="11331"/>
                </a:cubicBezTo>
                <a:lnTo>
                  <a:pt x="2025" y="11301"/>
                </a:lnTo>
                <a:cubicBezTo>
                  <a:pt x="2025" y="11278"/>
                  <a:pt x="2007" y="11267"/>
                  <a:pt x="1990" y="11267"/>
                </a:cubicBezTo>
                <a:close/>
                <a:moveTo>
                  <a:pt x="9199" y="11205"/>
                </a:moveTo>
                <a:cubicBezTo>
                  <a:pt x="9159" y="11205"/>
                  <a:pt x="9122" y="11258"/>
                  <a:pt x="9158" y="11296"/>
                </a:cubicBezTo>
                <a:cubicBezTo>
                  <a:pt x="9182" y="11320"/>
                  <a:pt x="9207" y="11347"/>
                  <a:pt x="9232" y="11372"/>
                </a:cubicBezTo>
                <a:cubicBezTo>
                  <a:pt x="9243" y="11383"/>
                  <a:pt x="9255" y="11388"/>
                  <a:pt x="9268" y="11388"/>
                </a:cubicBezTo>
                <a:cubicBezTo>
                  <a:pt x="9308" y="11388"/>
                  <a:pt x="9344" y="11334"/>
                  <a:pt x="9307" y="11297"/>
                </a:cubicBezTo>
                <a:cubicBezTo>
                  <a:pt x="9282" y="11272"/>
                  <a:pt x="9259" y="11246"/>
                  <a:pt x="9234" y="11221"/>
                </a:cubicBezTo>
                <a:cubicBezTo>
                  <a:pt x="9223" y="11210"/>
                  <a:pt x="9211" y="11205"/>
                  <a:pt x="9199" y="11205"/>
                </a:cubicBezTo>
                <a:close/>
                <a:moveTo>
                  <a:pt x="6601" y="11339"/>
                </a:moveTo>
                <a:cubicBezTo>
                  <a:pt x="6557" y="11339"/>
                  <a:pt x="6556" y="11409"/>
                  <a:pt x="6602" y="11409"/>
                </a:cubicBezTo>
                <a:cubicBezTo>
                  <a:pt x="6647" y="11409"/>
                  <a:pt x="6647" y="11339"/>
                  <a:pt x="6602" y="11339"/>
                </a:cubicBezTo>
                <a:cubicBezTo>
                  <a:pt x="6602" y="11339"/>
                  <a:pt x="6602" y="11339"/>
                  <a:pt x="6601" y="11339"/>
                </a:cubicBezTo>
                <a:close/>
                <a:moveTo>
                  <a:pt x="19848" y="11277"/>
                </a:moveTo>
                <a:cubicBezTo>
                  <a:pt x="19841" y="11277"/>
                  <a:pt x="19835" y="11278"/>
                  <a:pt x="19829" y="11282"/>
                </a:cubicBezTo>
                <a:cubicBezTo>
                  <a:pt x="19810" y="11292"/>
                  <a:pt x="19808" y="11313"/>
                  <a:pt x="19816" y="11330"/>
                </a:cubicBezTo>
                <a:cubicBezTo>
                  <a:pt x="19826" y="11355"/>
                  <a:pt x="19837" y="11380"/>
                  <a:pt x="19849" y="11404"/>
                </a:cubicBezTo>
                <a:cubicBezTo>
                  <a:pt x="19854" y="11417"/>
                  <a:pt x="19866" y="11422"/>
                  <a:pt x="19879" y="11422"/>
                </a:cubicBezTo>
                <a:cubicBezTo>
                  <a:pt x="19885" y="11422"/>
                  <a:pt x="19892" y="11421"/>
                  <a:pt x="19897" y="11418"/>
                </a:cubicBezTo>
                <a:cubicBezTo>
                  <a:pt x="19915" y="11407"/>
                  <a:pt x="19918" y="11386"/>
                  <a:pt x="19910" y="11370"/>
                </a:cubicBezTo>
                <a:cubicBezTo>
                  <a:pt x="19899" y="11344"/>
                  <a:pt x="19889" y="11319"/>
                  <a:pt x="19877" y="11294"/>
                </a:cubicBezTo>
                <a:cubicBezTo>
                  <a:pt x="19873" y="11283"/>
                  <a:pt x="19860" y="11277"/>
                  <a:pt x="19848" y="11277"/>
                </a:cubicBezTo>
                <a:close/>
                <a:moveTo>
                  <a:pt x="12951" y="11294"/>
                </a:moveTo>
                <a:cubicBezTo>
                  <a:pt x="12930" y="11294"/>
                  <a:pt x="12908" y="11311"/>
                  <a:pt x="12915" y="11337"/>
                </a:cubicBezTo>
                <a:cubicBezTo>
                  <a:pt x="12920" y="11357"/>
                  <a:pt x="12926" y="11377"/>
                  <a:pt x="12931" y="11398"/>
                </a:cubicBezTo>
                <a:cubicBezTo>
                  <a:pt x="12935" y="11416"/>
                  <a:pt x="12948" y="11424"/>
                  <a:pt x="12962" y="11424"/>
                </a:cubicBezTo>
                <a:cubicBezTo>
                  <a:pt x="12983" y="11424"/>
                  <a:pt x="13005" y="11406"/>
                  <a:pt x="12999" y="11380"/>
                </a:cubicBezTo>
                <a:cubicBezTo>
                  <a:pt x="12994" y="11360"/>
                  <a:pt x="12988" y="11340"/>
                  <a:pt x="12983" y="11319"/>
                </a:cubicBezTo>
                <a:cubicBezTo>
                  <a:pt x="12978" y="11302"/>
                  <a:pt x="12965" y="11294"/>
                  <a:pt x="12951" y="11294"/>
                </a:cubicBezTo>
                <a:close/>
                <a:moveTo>
                  <a:pt x="16395" y="11294"/>
                </a:moveTo>
                <a:cubicBezTo>
                  <a:pt x="16385" y="11294"/>
                  <a:pt x="16375" y="11297"/>
                  <a:pt x="16367" y="11301"/>
                </a:cubicBezTo>
                <a:cubicBezTo>
                  <a:pt x="16341" y="11317"/>
                  <a:pt x="16334" y="11349"/>
                  <a:pt x="16347" y="11375"/>
                </a:cubicBezTo>
                <a:cubicBezTo>
                  <a:pt x="16352" y="11385"/>
                  <a:pt x="16357" y="11394"/>
                  <a:pt x="16363" y="11404"/>
                </a:cubicBezTo>
                <a:cubicBezTo>
                  <a:pt x="16372" y="11422"/>
                  <a:pt x="16390" y="11431"/>
                  <a:pt x="16409" y="11431"/>
                </a:cubicBezTo>
                <a:cubicBezTo>
                  <a:pt x="16418" y="11431"/>
                  <a:pt x="16428" y="11429"/>
                  <a:pt x="16436" y="11424"/>
                </a:cubicBezTo>
                <a:cubicBezTo>
                  <a:pt x="16462" y="11408"/>
                  <a:pt x="16468" y="11377"/>
                  <a:pt x="16456" y="11351"/>
                </a:cubicBezTo>
                <a:cubicBezTo>
                  <a:pt x="16451" y="11340"/>
                  <a:pt x="16445" y="11330"/>
                  <a:pt x="16440" y="11320"/>
                </a:cubicBezTo>
                <a:cubicBezTo>
                  <a:pt x="16431" y="11303"/>
                  <a:pt x="16413" y="11294"/>
                  <a:pt x="16395" y="11294"/>
                </a:cubicBezTo>
                <a:close/>
                <a:moveTo>
                  <a:pt x="24549" y="11290"/>
                </a:moveTo>
                <a:cubicBezTo>
                  <a:pt x="24528" y="11290"/>
                  <a:pt x="24506" y="11307"/>
                  <a:pt x="24512" y="11334"/>
                </a:cubicBezTo>
                <a:cubicBezTo>
                  <a:pt x="24517" y="11358"/>
                  <a:pt x="24522" y="11383"/>
                  <a:pt x="24527" y="11408"/>
                </a:cubicBezTo>
                <a:cubicBezTo>
                  <a:pt x="24530" y="11426"/>
                  <a:pt x="24543" y="11434"/>
                  <a:pt x="24557" y="11434"/>
                </a:cubicBezTo>
                <a:cubicBezTo>
                  <a:pt x="24577" y="11434"/>
                  <a:pt x="24600" y="11417"/>
                  <a:pt x="24595" y="11391"/>
                </a:cubicBezTo>
                <a:cubicBezTo>
                  <a:pt x="24591" y="11365"/>
                  <a:pt x="24585" y="11340"/>
                  <a:pt x="24580" y="11315"/>
                </a:cubicBezTo>
                <a:cubicBezTo>
                  <a:pt x="24576" y="11297"/>
                  <a:pt x="24563" y="11290"/>
                  <a:pt x="24549" y="11290"/>
                </a:cubicBezTo>
                <a:close/>
                <a:moveTo>
                  <a:pt x="561" y="11347"/>
                </a:moveTo>
                <a:cubicBezTo>
                  <a:pt x="526" y="11347"/>
                  <a:pt x="516" y="11405"/>
                  <a:pt x="553" y="11418"/>
                </a:cubicBezTo>
                <a:cubicBezTo>
                  <a:pt x="567" y="11423"/>
                  <a:pt x="583" y="11428"/>
                  <a:pt x="597" y="11435"/>
                </a:cubicBezTo>
                <a:cubicBezTo>
                  <a:pt x="602" y="11436"/>
                  <a:pt x="607" y="11437"/>
                  <a:pt x="611" y="11437"/>
                </a:cubicBezTo>
                <a:cubicBezTo>
                  <a:pt x="646" y="11437"/>
                  <a:pt x="656" y="11380"/>
                  <a:pt x="617" y="11366"/>
                </a:cubicBezTo>
                <a:cubicBezTo>
                  <a:pt x="603" y="11361"/>
                  <a:pt x="587" y="11356"/>
                  <a:pt x="573" y="11350"/>
                </a:cubicBezTo>
                <a:cubicBezTo>
                  <a:pt x="569" y="11348"/>
                  <a:pt x="565" y="11347"/>
                  <a:pt x="561" y="11347"/>
                </a:cubicBezTo>
                <a:close/>
                <a:moveTo>
                  <a:pt x="246" y="11397"/>
                </a:moveTo>
                <a:cubicBezTo>
                  <a:pt x="201" y="11397"/>
                  <a:pt x="201" y="11467"/>
                  <a:pt x="246" y="11467"/>
                </a:cubicBezTo>
                <a:lnTo>
                  <a:pt x="262" y="11467"/>
                </a:lnTo>
                <a:cubicBezTo>
                  <a:pt x="307" y="11467"/>
                  <a:pt x="308" y="11397"/>
                  <a:pt x="262" y="11397"/>
                </a:cubicBezTo>
                <a:close/>
                <a:moveTo>
                  <a:pt x="5426" y="11362"/>
                </a:moveTo>
                <a:cubicBezTo>
                  <a:pt x="5413" y="11362"/>
                  <a:pt x="5400" y="11370"/>
                  <a:pt x="5393" y="11380"/>
                </a:cubicBezTo>
                <a:cubicBezTo>
                  <a:pt x="5383" y="11398"/>
                  <a:pt x="5390" y="11417"/>
                  <a:pt x="5406" y="11428"/>
                </a:cubicBezTo>
                <a:cubicBezTo>
                  <a:pt x="5426" y="11444"/>
                  <a:pt x="5446" y="11459"/>
                  <a:pt x="5467" y="11472"/>
                </a:cubicBezTo>
                <a:cubicBezTo>
                  <a:pt x="5472" y="11476"/>
                  <a:pt x="5478" y="11478"/>
                  <a:pt x="5483" y="11478"/>
                </a:cubicBezTo>
                <a:cubicBezTo>
                  <a:pt x="5496" y="11478"/>
                  <a:pt x="5508" y="11470"/>
                  <a:pt x="5515" y="11460"/>
                </a:cubicBezTo>
                <a:cubicBezTo>
                  <a:pt x="5525" y="11441"/>
                  <a:pt x="5518" y="11423"/>
                  <a:pt x="5502" y="11411"/>
                </a:cubicBezTo>
                <a:cubicBezTo>
                  <a:pt x="5482" y="11396"/>
                  <a:pt x="5462" y="11381"/>
                  <a:pt x="5441" y="11366"/>
                </a:cubicBezTo>
                <a:cubicBezTo>
                  <a:pt x="5437" y="11363"/>
                  <a:pt x="5432" y="11362"/>
                  <a:pt x="5426" y="11362"/>
                </a:cubicBezTo>
                <a:close/>
                <a:moveTo>
                  <a:pt x="3956" y="11438"/>
                </a:moveTo>
                <a:cubicBezTo>
                  <a:pt x="3912" y="11438"/>
                  <a:pt x="3913" y="11508"/>
                  <a:pt x="3958" y="11508"/>
                </a:cubicBezTo>
                <a:cubicBezTo>
                  <a:pt x="4004" y="11508"/>
                  <a:pt x="4004" y="11438"/>
                  <a:pt x="3958" y="11438"/>
                </a:cubicBezTo>
                <a:cubicBezTo>
                  <a:pt x="3957" y="11438"/>
                  <a:pt x="3957" y="11438"/>
                  <a:pt x="3956" y="11438"/>
                </a:cubicBezTo>
                <a:close/>
                <a:moveTo>
                  <a:pt x="6024" y="11383"/>
                </a:moveTo>
                <a:cubicBezTo>
                  <a:pt x="6007" y="11383"/>
                  <a:pt x="5997" y="11407"/>
                  <a:pt x="6013" y="11415"/>
                </a:cubicBezTo>
                <a:cubicBezTo>
                  <a:pt x="6023" y="11419"/>
                  <a:pt x="6030" y="11424"/>
                  <a:pt x="6039" y="11428"/>
                </a:cubicBezTo>
                <a:cubicBezTo>
                  <a:pt x="6036" y="11428"/>
                  <a:pt x="6033" y="11427"/>
                  <a:pt x="6031" y="11427"/>
                </a:cubicBezTo>
                <a:cubicBezTo>
                  <a:pt x="6022" y="11427"/>
                  <a:pt x="6013" y="11431"/>
                  <a:pt x="6005" y="11438"/>
                </a:cubicBezTo>
                <a:cubicBezTo>
                  <a:pt x="5999" y="11442"/>
                  <a:pt x="5993" y="11443"/>
                  <a:pt x="5986" y="11443"/>
                </a:cubicBezTo>
                <a:cubicBezTo>
                  <a:pt x="5984" y="11443"/>
                  <a:pt x="5981" y="11443"/>
                  <a:pt x="5979" y="11443"/>
                </a:cubicBezTo>
                <a:cubicBezTo>
                  <a:pt x="5976" y="11442"/>
                  <a:pt x="5973" y="11442"/>
                  <a:pt x="5970" y="11442"/>
                </a:cubicBezTo>
                <a:cubicBezTo>
                  <a:pt x="5931" y="11442"/>
                  <a:pt x="5917" y="11502"/>
                  <a:pt x="5959" y="11511"/>
                </a:cubicBezTo>
                <a:cubicBezTo>
                  <a:pt x="5968" y="11513"/>
                  <a:pt x="5977" y="11514"/>
                  <a:pt x="5985" y="11514"/>
                </a:cubicBezTo>
                <a:cubicBezTo>
                  <a:pt x="6010" y="11514"/>
                  <a:pt x="6033" y="11505"/>
                  <a:pt x="6053" y="11487"/>
                </a:cubicBezTo>
                <a:cubicBezTo>
                  <a:pt x="6068" y="11475"/>
                  <a:pt x="6066" y="11449"/>
                  <a:pt x="6053" y="11437"/>
                </a:cubicBezTo>
                <a:cubicBezTo>
                  <a:pt x="6050" y="11435"/>
                  <a:pt x="6049" y="11433"/>
                  <a:pt x="6047" y="11432"/>
                </a:cubicBezTo>
                <a:lnTo>
                  <a:pt x="6047" y="11432"/>
                </a:lnTo>
                <a:cubicBezTo>
                  <a:pt x="6048" y="11433"/>
                  <a:pt x="6049" y="11433"/>
                  <a:pt x="6050" y="11433"/>
                </a:cubicBezTo>
                <a:cubicBezTo>
                  <a:pt x="6069" y="11433"/>
                  <a:pt x="6081" y="11409"/>
                  <a:pt x="6063" y="11401"/>
                </a:cubicBezTo>
                <a:cubicBezTo>
                  <a:pt x="6052" y="11396"/>
                  <a:pt x="6043" y="11391"/>
                  <a:pt x="6032" y="11385"/>
                </a:cubicBezTo>
                <a:cubicBezTo>
                  <a:pt x="6029" y="11384"/>
                  <a:pt x="6027" y="11383"/>
                  <a:pt x="6024" y="11383"/>
                </a:cubicBezTo>
                <a:close/>
                <a:moveTo>
                  <a:pt x="7292" y="11402"/>
                </a:moveTo>
                <a:cubicBezTo>
                  <a:pt x="7284" y="11402"/>
                  <a:pt x="7276" y="11405"/>
                  <a:pt x="7268" y="11413"/>
                </a:cubicBezTo>
                <a:lnTo>
                  <a:pt x="7223" y="11457"/>
                </a:lnTo>
                <a:cubicBezTo>
                  <a:pt x="7197" y="11481"/>
                  <a:pt x="7223" y="11517"/>
                  <a:pt x="7250" y="11517"/>
                </a:cubicBezTo>
                <a:cubicBezTo>
                  <a:pt x="7258" y="11517"/>
                  <a:pt x="7266" y="11514"/>
                  <a:pt x="7274" y="11507"/>
                </a:cubicBezTo>
                <a:lnTo>
                  <a:pt x="7318" y="11462"/>
                </a:lnTo>
                <a:cubicBezTo>
                  <a:pt x="7344" y="11437"/>
                  <a:pt x="7319" y="11402"/>
                  <a:pt x="7292" y="11402"/>
                </a:cubicBezTo>
                <a:close/>
                <a:moveTo>
                  <a:pt x="5061" y="11439"/>
                </a:moveTo>
                <a:cubicBezTo>
                  <a:pt x="5053" y="11439"/>
                  <a:pt x="5044" y="11442"/>
                  <a:pt x="5037" y="11449"/>
                </a:cubicBezTo>
                <a:lnTo>
                  <a:pt x="5021" y="11465"/>
                </a:lnTo>
                <a:cubicBezTo>
                  <a:pt x="4996" y="11490"/>
                  <a:pt x="5020" y="11525"/>
                  <a:pt x="5047" y="11525"/>
                </a:cubicBezTo>
                <a:cubicBezTo>
                  <a:pt x="5055" y="11525"/>
                  <a:pt x="5063" y="11522"/>
                  <a:pt x="5071" y="11514"/>
                </a:cubicBezTo>
                <a:lnTo>
                  <a:pt x="5086" y="11498"/>
                </a:lnTo>
                <a:cubicBezTo>
                  <a:pt x="5112" y="11473"/>
                  <a:pt x="5088" y="11439"/>
                  <a:pt x="5061" y="11439"/>
                </a:cubicBezTo>
                <a:close/>
                <a:moveTo>
                  <a:pt x="11373" y="11406"/>
                </a:moveTo>
                <a:cubicBezTo>
                  <a:pt x="11332" y="11406"/>
                  <a:pt x="11296" y="11459"/>
                  <a:pt x="11333" y="11496"/>
                </a:cubicBezTo>
                <a:lnTo>
                  <a:pt x="11349" y="11512"/>
                </a:lnTo>
                <a:cubicBezTo>
                  <a:pt x="11360" y="11523"/>
                  <a:pt x="11372" y="11528"/>
                  <a:pt x="11385" y="11528"/>
                </a:cubicBezTo>
                <a:cubicBezTo>
                  <a:pt x="11425" y="11528"/>
                  <a:pt x="11461" y="11475"/>
                  <a:pt x="11424" y="11438"/>
                </a:cubicBezTo>
                <a:lnTo>
                  <a:pt x="11409" y="11422"/>
                </a:lnTo>
                <a:cubicBezTo>
                  <a:pt x="11398" y="11411"/>
                  <a:pt x="11385" y="11406"/>
                  <a:pt x="11373" y="11406"/>
                </a:cubicBezTo>
                <a:close/>
                <a:moveTo>
                  <a:pt x="19130" y="11406"/>
                </a:moveTo>
                <a:cubicBezTo>
                  <a:pt x="19112" y="11406"/>
                  <a:pt x="19092" y="11416"/>
                  <a:pt x="19082" y="11433"/>
                </a:cubicBezTo>
                <a:cubicBezTo>
                  <a:pt x="19067" y="11460"/>
                  <a:pt x="19077" y="11491"/>
                  <a:pt x="19102" y="11507"/>
                </a:cubicBezTo>
                <a:cubicBezTo>
                  <a:pt x="19118" y="11517"/>
                  <a:pt x="19133" y="11527"/>
                  <a:pt x="19147" y="11537"/>
                </a:cubicBezTo>
                <a:cubicBezTo>
                  <a:pt x="19155" y="11542"/>
                  <a:pt x="19163" y="11545"/>
                  <a:pt x="19172" y="11545"/>
                </a:cubicBezTo>
                <a:cubicBezTo>
                  <a:pt x="19191" y="11545"/>
                  <a:pt x="19211" y="11534"/>
                  <a:pt x="19221" y="11517"/>
                </a:cubicBezTo>
                <a:cubicBezTo>
                  <a:pt x="19234" y="11491"/>
                  <a:pt x="19224" y="11460"/>
                  <a:pt x="19201" y="11444"/>
                </a:cubicBezTo>
                <a:cubicBezTo>
                  <a:pt x="19185" y="11433"/>
                  <a:pt x="19170" y="11424"/>
                  <a:pt x="19156" y="11414"/>
                </a:cubicBezTo>
                <a:cubicBezTo>
                  <a:pt x="19148" y="11409"/>
                  <a:pt x="19139" y="11406"/>
                  <a:pt x="19130" y="11406"/>
                </a:cubicBezTo>
                <a:close/>
                <a:moveTo>
                  <a:pt x="20781" y="11441"/>
                </a:moveTo>
                <a:cubicBezTo>
                  <a:pt x="20758" y="11441"/>
                  <a:pt x="20737" y="11458"/>
                  <a:pt x="20730" y="11480"/>
                </a:cubicBezTo>
                <a:cubicBezTo>
                  <a:pt x="20725" y="11495"/>
                  <a:pt x="20720" y="11509"/>
                  <a:pt x="20714" y="11524"/>
                </a:cubicBezTo>
                <a:cubicBezTo>
                  <a:pt x="20705" y="11551"/>
                  <a:pt x="20725" y="11582"/>
                  <a:pt x="20751" y="11590"/>
                </a:cubicBezTo>
                <a:cubicBezTo>
                  <a:pt x="20755" y="11591"/>
                  <a:pt x="20760" y="11591"/>
                  <a:pt x="20764" y="11591"/>
                </a:cubicBezTo>
                <a:cubicBezTo>
                  <a:pt x="20788" y="11591"/>
                  <a:pt x="20809" y="11575"/>
                  <a:pt x="20816" y="11553"/>
                </a:cubicBezTo>
                <a:cubicBezTo>
                  <a:pt x="20821" y="11537"/>
                  <a:pt x="20826" y="11523"/>
                  <a:pt x="20832" y="11508"/>
                </a:cubicBezTo>
                <a:cubicBezTo>
                  <a:pt x="20841" y="11482"/>
                  <a:pt x="20821" y="11450"/>
                  <a:pt x="20795" y="11443"/>
                </a:cubicBezTo>
                <a:cubicBezTo>
                  <a:pt x="20790" y="11442"/>
                  <a:pt x="20786" y="11441"/>
                  <a:pt x="20781" y="11441"/>
                </a:cubicBezTo>
                <a:close/>
                <a:moveTo>
                  <a:pt x="8757" y="11523"/>
                </a:moveTo>
                <a:cubicBezTo>
                  <a:pt x="8711" y="11523"/>
                  <a:pt x="8711" y="11593"/>
                  <a:pt x="8757" y="11593"/>
                </a:cubicBezTo>
                <a:lnTo>
                  <a:pt x="8773" y="11593"/>
                </a:lnTo>
                <a:cubicBezTo>
                  <a:pt x="8774" y="11593"/>
                  <a:pt x="8774" y="11593"/>
                  <a:pt x="8775" y="11593"/>
                </a:cubicBezTo>
                <a:cubicBezTo>
                  <a:pt x="8819" y="11593"/>
                  <a:pt x="8818" y="11523"/>
                  <a:pt x="8773" y="11523"/>
                </a:cubicBezTo>
                <a:close/>
                <a:moveTo>
                  <a:pt x="22583" y="11524"/>
                </a:moveTo>
                <a:cubicBezTo>
                  <a:pt x="22537" y="11524"/>
                  <a:pt x="22537" y="11594"/>
                  <a:pt x="22583" y="11594"/>
                </a:cubicBezTo>
                <a:lnTo>
                  <a:pt x="22613" y="11594"/>
                </a:lnTo>
                <a:cubicBezTo>
                  <a:pt x="22613" y="11594"/>
                  <a:pt x="22613" y="11594"/>
                  <a:pt x="22614" y="11594"/>
                </a:cubicBezTo>
                <a:cubicBezTo>
                  <a:pt x="22659" y="11594"/>
                  <a:pt x="22658" y="11524"/>
                  <a:pt x="22613" y="11524"/>
                </a:cubicBezTo>
                <a:close/>
                <a:moveTo>
                  <a:pt x="17265" y="11510"/>
                </a:moveTo>
                <a:cubicBezTo>
                  <a:pt x="17248" y="11510"/>
                  <a:pt x="17230" y="11521"/>
                  <a:pt x="17230" y="11545"/>
                </a:cubicBezTo>
                <a:lnTo>
                  <a:pt x="17230" y="11560"/>
                </a:lnTo>
                <a:cubicBezTo>
                  <a:pt x="17230" y="11583"/>
                  <a:pt x="17248" y="11595"/>
                  <a:pt x="17265" y="11595"/>
                </a:cubicBezTo>
                <a:cubicBezTo>
                  <a:pt x="17283" y="11595"/>
                  <a:pt x="17300" y="11583"/>
                  <a:pt x="17300" y="11560"/>
                </a:cubicBezTo>
                <a:lnTo>
                  <a:pt x="17300" y="11545"/>
                </a:lnTo>
                <a:cubicBezTo>
                  <a:pt x="17300" y="11521"/>
                  <a:pt x="17283" y="11510"/>
                  <a:pt x="17265" y="11510"/>
                </a:cubicBezTo>
                <a:close/>
                <a:moveTo>
                  <a:pt x="18006" y="11518"/>
                </a:moveTo>
                <a:cubicBezTo>
                  <a:pt x="17983" y="11518"/>
                  <a:pt x="17960" y="11524"/>
                  <a:pt x="17939" y="11534"/>
                </a:cubicBezTo>
                <a:cubicBezTo>
                  <a:pt x="17904" y="11551"/>
                  <a:pt x="17926" y="11600"/>
                  <a:pt x="17959" y="11600"/>
                </a:cubicBezTo>
                <a:cubicBezTo>
                  <a:pt x="17964" y="11600"/>
                  <a:pt x="17969" y="11599"/>
                  <a:pt x="17975" y="11596"/>
                </a:cubicBezTo>
                <a:cubicBezTo>
                  <a:pt x="17985" y="11591"/>
                  <a:pt x="17994" y="11589"/>
                  <a:pt x="18003" y="11589"/>
                </a:cubicBezTo>
                <a:cubicBezTo>
                  <a:pt x="18014" y="11589"/>
                  <a:pt x="18024" y="11592"/>
                  <a:pt x="18036" y="11597"/>
                </a:cubicBezTo>
                <a:cubicBezTo>
                  <a:pt x="18039" y="11599"/>
                  <a:pt x="18043" y="11599"/>
                  <a:pt x="18047" y="11599"/>
                </a:cubicBezTo>
                <a:cubicBezTo>
                  <a:pt x="18062" y="11599"/>
                  <a:pt x="18076" y="11586"/>
                  <a:pt x="18080" y="11572"/>
                </a:cubicBezTo>
                <a:cubicBezTo>
                  <a:pt x="18086" y="11551"/>
                  <a:pt x="18073" y="11534"/>
                  <a:pt x="18056" y="11528"/>
                </a:cubicBezTo>
                <a:cubicBezTo>
                  <a:pt x="18040" y="11521"/>
                  <a:pt x="18023" y="11518"/>
                  <a:pt x="18006" y="11518"/>
                </a:cubicBezTo>
                <a:close/>
                <a:moveTo>
                  <a:pt x="3148" y="11463"/>
                </a:moveTo>
                <a:cubicBezTo>
                  <a:pt x="3130" y="11463"/>
                  <a:pt x="3110" y="11473"/>
                  <a:pt x="3101" y="11490"/>
                </a:cubicBezTo>
                <a:cubicBezTo>
                  <a:pt x="3096" y="11501"/>
                  <a:pt x="3091" y="11509"/>
                  <a:pt x="3085" y="11519"/>
                </a:cubicBezTo>
                <a:cubicBezTo>
                  <a:pt x="3073" y="11546"/>
                  <a:pt x="3079" y="11577"/>
                  <a:pt x="3105" y="11593"/>
                </a:cubicBezTo>
                <a:cubicBezTo>
                  <a:pt x="3114" y="11598"/>
                  <a:pt x="3123" y="11600"/>
                  <a:pt x="3133" y="11600"/>
                </a:cubicBezTo>
                <a:cubicBezTo>
                  <a:pt x="3152" y="11600"/>
                  <a:pt x="3170" y="11591"/>
                  <a:pt x="3179" y="11574"/>
                </a:cubicBezTo>
                <a:cubicBezTo>
                  <a:pt x="3184" y="11563"/>
                  <a:pt x="3189" y="11554"/>
                  <a:pt x="3194" y="11543"/>
                </a:cubicBezTo>
                <a:cubicBezTo>
                  <a:pt x="3208" y="11517"/>
                  <a:pt x="3201" y="11485"/>
                  <a:pt x="3174" y="11470"/>
                </a:cubicBezTo>
                <a:cubicBezTo>
                  <a:pt x="3167" y="11465"/>
                  <a:pt x="3158" y="11463"/>
                  <a:pt x="3148" y="11463"/>
                </a:cubicBezTo>
                <a:close/>
                <a:moveTo>
                  <a:pt x="12528" y="11550"/>
                </a:moveTo>
                <a:cubicBezTo>
                  <a:pt x="12511" y="11550"/>
                  <a:pt x="12493" y="11561"/>
                  <a:pt x="12493" y="11584"/>
                </a:cubicBezTo>
                <a:lnTo>
                  <a:pt x="12493" y="11600"/>
                </a:lnTo>
                <a:cubicBezTo>
                  <a:pt x="12493" y="11623"/>
                  <a:pt x="12511" y="11634"/>
                  <a:pt x="12528" y="11634"/>
                </a:cubicBezTo>
                <a:cubicBezTo>
                  <a:pt x="12546" y="11634"/>
                  <a:pt x="12564" y="11623"/>
                  <a:pt x="12564" y="11600"/>
                </a:cubicBezTo>
                <a:lnTo>
                  <a:pt x="12564" y="11584"/>
                </a:lnTo>
                <a:cubicBezTo>
                  <a:pt x="12564" y="11561"/>
                  <a:pt x="12546" y="11550"/>
                  <a:pt x="12528" y="11550"/>
                </a:cubicBezTo>
                <a:close/>
                <a:moveTo>
                  <a:pt x="13597" y="11565"/>
                </a:moveTo>
                <a:cubicBezTo>
                  <a:pt x="13569" y="11565"/>
                  <a:pt x="13546" y="11601"/>
                  <a:pt x="13571" y="11626"/>
                </a:cubicBezTo>
                <a:lnTo>
                  <a:pt x="13587" y="11642"/>
                </a:lnTo>
                <a:cubicBezTo>
                  <a:pt x="13594" y="11649"/>
                  <a:pt x="13602" y="11652"/>
                  <a:pt x="13610" y="11652"/>
                </a:cubicBezTo>
                <a:cubicBezTo>
                  <a:pt x="13637" y="11652"/>
                  <a:pt x="13662" y="11616"/>
                  <a:pt x="13637" y="11592"/>
                </a:cubicBezTo>
                <a:cubicBezTo>
                  <a:pt x="13629" y="11586"/>
                  <a:pt x="13625" y="11581"/>
                  <a:pt x="13621" y="11576"/>
                </a:cubicBezTo>
                <a:cubicBezTo>
                  <a:pt x="13613" y="11569"/>
                  <a:pt x="13605" y="11565"/>
                  <a:pt x="13597" y="11565"/>
                </a:cubicBezTo>
                <a:close/>
                <a:moveTo>
                  <a:pt x="4662" y="11590"/>
                </a:moveTo>
                <a:cubicBezTo>
                  <a:pt x="4618" y="11590"/>
                  <a:pt x="4619" y="11660"/>
                  <a:pt x="4664" y="11660"/>
                </a:cubicBezTo>
                <a:lnTo>
                  <a:pt x="4680" y="11660"/>
                </a:lnTo>
                <a:cubicBezTo>
                  <a:pt x="4725" y="11660"/>
                  <a:pt x="4725" y="11590"/>
                  <a:pt x="4680" y="11590"/>
                </a:cubicBezTo>
                <a:lnTo>
                  <a:pt x="4664" y="11590"/>
                </a:lnTo>
                <a:cubicBezTo>
                  <a:pt x="4664" y="11590"/>
                  <a:pt x="4663" y="11590"/>
                  <a:pt x="4662" y="11590"/>
                </a:cubicBezTo>
                <a:close/>
                <a:moveTo>
                  <a:pt x="24352" y="11559"/>
                </a:moveTo>
                <a:cubicBezTo>
                  <a:pt x="24328" y="11559"/>
                  <a:pt x="24304" y="11585"/>
                  <a:pt x="24318" y="11613"/>
                </a:cubicBezTo>
                <a:cubicBezTo>
                  <a:pt x="24323" y="11623"/>
                  <a:pt x="24329" y="11633"/>
                  <a:pt x="24334" y="11643"/>
                </a:cubicBezTo>
                <a:cubicBezTo>
                  <a:pt x="24340" y="11656"/>
                  <a:pt x="24351" y="11661"/>
                  <a:pt x="24362" y="11661"/>
                </a:cubicBezTo>
                <a:cubicBezTo>
                  <a:pt x="24385" y="11661"/>
                  <a:pt x="24410" y="11635"/>
                  <a:pt x="24396" y="11607"/>
                </a:cubicBezTo>
                <a:cubicBezTo>
                  <a:pt x="24388" y="11597"/>
                  <a:pt x="24383" y="11587"/>
                  <a:pt x="24380" y="11577"/>
                </a:cubicBezTo>
                <a:cubicBezTo>
                  <a:pt x="24373" y="11565"/>
                  <a:pt x="24363" y="11559"/>
                  <a:pt x="24352" y="11559"/>
                </a:cubicBezTo>
                <a:close/>
                <a:moveTo>
                  <a:pt x="15777" y="11552"/>
                </a:moveTo>
                <a:cubicBezTo>
                  <a:pt x="15759" y="11552"/>
                  <a:pt x="15741" y="11563"/>
                  <a:pt x="15740" y="11586"/>
                </a:cubicBezTo>
                <a:cubicBezTo>
                  <a:pt x="15738" y="11623"/>
                  <a:pt x="15762" y="11655"/>
                  <a:pt x="15798" y="11665"/>
                </a:cubicBezTo>
                <a:cubicBezTo>
                  <a:pt x="15802" y="11666"/>
                  <a:pt x="15806" y="11667"/>
                  <a:pt x="15809" y="11667"/>
                </a:cubicBezTo>
                <a:cubicBezTo>
                  <a:pt x="15845" y="11667"/>
                  <a:pt x="15856" y="11607"/>
                  <a:pt x="15817" y="11596"/>
                </a:cubicBezTo>
                <a:cubicBezTo>
                  <a:pt x="15811" y="11593"/>
                  <a:pt x="15812" y="11591"/>
                  <a:pt x="15812" y="11586"/>
                </a:cubicBezTo>
                <a:cubicBezTo>
                  <a:pt x="15813" y="11563"/>
                  <a:pt x="15795" y="11552"/>
                  <a:pt x="15777" y="11552"/>
                </a:cubicBezTo>
                <a:close/>
                <a:moveTo>
                  <a:pt x="5784" y="11576"/>
                </a:moveTo>
                <a:cubicBezTo>
                  <a:pt x="5756" y="11576"/>
                  <a:pt x="5731" y="11612"/>
                  <a:pt x="5757" y="11637"/>
                </a:cubicBezTo>
                <a:cubicBezTo>
                  <a:pt x="5767" y="11647"/>
                  <a:pt x="5778" y="11656"/>
                  <a:pt x="5788" y="11665"/>
                </a:cubicBezTo>
                <a:cubicBezTo>
                  <a:pt x="5796" y="11672"/>
                  <a:pt x="5804" y="11675"/>
                  <a:pt x="5812" y="11675"/>
                </a:cubicBezTo>
                <a:cubicBezTo>
                  <a:pt x="5840" y="11675"/>
                  <a:pt x="5864" y="11640"/>
                  <a:pt x="5839" y="11616"/>
                </a:cubicBezTo>
                <a:cubicBezTo>
                  <a:pt x="5828" y="11605"/>
                  <a:pt x="5818" y="11596"/>
                  <a:pt x="5807" y="11586"/>
                </a:cubicBezTo>
                <a:cubicBezTo>
                  <a:pt x="5800" y="11579"/>
                  <a:pt x="5792" y="11576"/>
                  <a:pt x="5784" y="11576"/>
                </a:cubicBezTo>
                <a:close/>
                <a:moveTo>
                  <a:pt x="23931" y="11607"/>
                </a:moveTo>
                <a:cubicBezTo>
                  <a:pt x="23917" y="11607"/>
                  <a:pt x="23905" y="11625"/>
                  <a:pt x="23917" y="11637"/>
                </a:cubicBezTo>
                <a:lnTo>
                  <a:pt x="23962" y="11681"/>
                </a:lnTo>
                <a:cubicBezTo>
                  <a:pt x="23966" y="11684"/>
                  <a:pt x="23970" y="11686"/>
                  <a:pt x="23974" y="11686"/>
                </a:cubicBezTo>
                <a:cubicBezTo>
                  <a:pt x="23987" y="11686"/>
                  <a:pt x="24000" y="11669"/>
                  <a:pt x="23987" y="11656"/>
                </a:cubicBezTo>
                <a:lnTo>
                  <a:pt x="23942" y="11612"/>
                </a:lnTo>
                <a:cubicBezTo>
                  <a:pt x="23939" y="11608"/>
                  <a:pt x="23935" y="11607"/>
                  <a:pt x="23931" y="11607"/>
                </a:cubicBezTo>
                <a:close/>
                <a:moveTo>
                  <a:pt x="14425" y="11622"/>
                </a:moveTo>
                <a:cubicBezTo>
                  <a:pt x="14379" y="11622"/>
                  <a:pt x="14379" y="11692"/>
                  <a:pt x="14425" y="11692"/>
                </a:cubicBezTo>
                <a:lnTo>
                  <a:pt x="14455" y="11692"/>
                </a:lnTo>
                <a:cubicBezTo>
                  <a:pt x="14501" y="11692"/>
                  <a:pt x="14501" y="11622"/>
                  <a:pt x="14455" y="11622"/>
                </a:cubicBezTo>
                <a:close/>
                <a:moveTo>
                  <a:pt x="21982" y="11628"/>
                </a:moveTo>
                <a:cubicBezTo>
                  <a:pt x="21964" y="11628"/>
                  <a:pt x="21946" y="11640"/>
                  <a:pt x="21946" y="11663"/>
                </a:cubicBezTo>
                <a:lnTo>
                  <a:pt x="21946" y="11679"/>
                </a:lnTo>
                <a:cubicBezTo>
                  <a:pt x="21946" y="11701"/>
                  <a:pt x="21964" y="11712"/>
                  <a:pt x="21982" y="11712"/>
                </a:cubicBezTo>
                <a:cubicBezTo>
                  <a:pt x="22000" y="11712"/>
                  <a:pt x="22018" y="11701"/>
                  <a:pt x="22018" y="11679"/>
                </a:cubicBezTo>
                <a:lnTo>
                  <a:pt x="22018" y="11663"/>
                </a:lnTo>
                <a:cubicBezTo>
                  <a:pt x="22018" y="11640"/>
                  <a:pt x="22000" y="11628"/>
                  <a:pt x="21982" y="11628"/>
                </a:cubicBezTo>
                <a:close/>
                <a:moveTo>
                  <a:pt x="1029" y="11624"/>
                </a:moveTo>
                <a:cubicBezTo>
                  <a:pt x="1005" y="11624"/>
                  <a:pt x="980" y="11649"/>
                  <a:pt x="995" y="11677"/>
                </a:cubicBezTo>
                <a:cubicBezTo>
                  <a:pt x="1004" y="11692"/>
                  <a:pt x="1015" y="11703"/>
                  <a:pt x="1029" y="11711"/>
                </a:cubicBezTo>
                <a:cubicBezTo>
                  <a:pt x="1034" y="11718"/>
                  <a:pt x="1043" y="11726"/>
                  <a:pt x="1056" y="11726"/>
                </a:cubicBezTo>
                <a:lnTo>
                  <a:pt x="1077" y="11726"/>
                </a:lnTo>
                <a:cubicBezTo>
                  <a:pt x="1079" y="11726"/>
                  <a:pt x="1082" y="11724"/>
                  <a:pt x="1085" y="11724"/>
                </a:cubicBezTo>
                <a:lnTo>
                  <a:pt x="1086" y="11724"/>
                </a:lnTo>
                <a:cubicBezTo>
                  <a:pt x="1088" y="11724"/>
                  <a:pt x="1088" y="11723"/>
                  <a:pt x="1089" y="11723"/>
                </a:cubicBezTo>
                <a:cubicBezTo>
                  <a:pt x="1096" y="11721"/>
                  <a:pt x="1101" y="11714"/>
                  <a:pt x="1104" y="11708"/>
                </a:cubicBezTo>
                <a:cubicBezTo>
                  <a:pt x="1109" y="11702"/>
                  <a:pt x="1111" y="11695"/>
                  <a:pt x="1111" y="11688"/>
                </a:cubicBezTo>
                <a:cubicBezTo>
                  <a:pt x="1111" y="11678"/>
                  <a:pt x="1107" y="11670"/>
                  <a:pt x="1101" y="11665"/>
                </a:cubicBezTo>
                <a:cubicBezTo>
                  <a:pt x="1093" y="11660"/>
                  <a:pt x="1087" y="11655"/>
                  <a:pt x="1076" y="11655"/>
                </a:cubicBezTo>
                <a:cubicBezTo>
                  <a:pt x="1074" y="11655"/>
                  <a:pt x="1073" y="11653"/>
                  <a:pt x="1072" y="11653"/>
                </a:cubicBezTo>
                <a:cubicBezTo>
                  <a:pt x="1064" y="11651"/>
                  <a:pt x="1060" y="11646"/>
                  <a:pt x="1057" y="11642"/>
                </a:cubicBezTo>
                <a:cubicBezTo>
                  <a:pt x="1050" y="11629"/>
                  <a:pt x="1040" y="11624"/>
                  <a:pt x="1029" y="11624"/>
                </a:cubicBezTo>
                <a:close/>
                <a:moveTo>
                  <a:pt x="2517" y="11580"/>
                </a:moveTo>
                <a:cubicBezTo>
                  <a:pt x="2497" y="11580"/>
                  <a:pt x="2477" y="11591"/>
                  <a:pt x="2467" y="11607"/>
                </a:cubicBezTo>
                <a:cubicBezTo>
                  <a:pt x="2452" y="11635"/>
                  <a:pt x="2464" y="11664"/>
                  <a:pt x="2487" y="11681"/>
                </a:cubicBezTo>
                <a:cubicBezTo>
                  <a:pt x="2507" y="11696"/>
                  <a:pt x="2527" y="11711"/>
                  <a:pt x="2548" y="11726"/>
                </a:cubicBezTo>
                <a:cubicBezTo>
                  <a:pt x="2555" y="11730"/>
                  <a:pt x="2563" y="11733"/>
                  <a:pt x="2571" y="11733"/>
                </a:cubicBezTo>
                <a:cubicBezTo>
                  <a:pt x="2591" y="11733"/>
                  <a:pt x="2612" y="11721"/>
                  <a:pt x="2621" y="11706"/>
                </a:cubicBezTo>
                <a:cubicBezTo>
                  <a:pt x="2637" y="11679"/>
                  <a:pt x="2624" y="11649"/>
                  <a:pt x="2601" y="11633"/>
                </a:cubicBezTo>
                <a:cubicBezTo>
                  <a:pt x="2582" y="11617"/>
                  <a:pt x="2562" y="11602"/>
                  <a:pt x="2541" y="11587"/>
                </a:cubicBezTo>
                <a:cubicBezTo>
                  <a:pt x="2534" y="11582"/>
                  <a:pt x="2525" y="11580"/>
                  <a:pt x="2517" y="11580"/>
                </a:cubicBezTo>
                <a:close/>
                <a:moveTo>
                  <a:pt x="13854" y="11665"/>
                </a:moveTo>
                <a:cubicBezTo>
                  <a:pt x="13808" y="11665"/>
                  <a:pt x="13808" y="11736"/>
                  <a:pt x="13854" y="11736"/>
                </a:cubicBezTo>
                <a:cubicBezTo>
                  <a:pt x="13900" y="11736"/>
                  <a:pt x="13900" y="11665"/>
                  <a:pt x="13854" y="11665"/>
                </a:cubicBezTo>
                <a:close/>
                <a:moveTo>
                  <a:pt x="1703" y="11670"/>
                </a:moveTo>
                <a:cubicBezTo>
                  <a:pt x="1658" y="11670"/>
                  <a:pt x="1658" y="11741"/>
                  <a:pt x="1703" y="11741"/>
                </a:cubicBezTo>
                <a:lnTo>
                  <a:pt x="1718" y="11741"/>
                </a:lnTo>
                <a:cubicBezTo>
                  <a:pt x="1719" y="11741"/>
                  <a:pt x="1719" y="11741"/>
                  <a:pt x="1719" y="11741"/>
                </a:cubicBezTo>
                <a:cubicBezTo>
                  <a:pt x="1764" y="11741"/>
                  <a:pt x="1764" y="11670"/>
                  <a:pt x="1718" y="11670"/>
                </a:cubicBezTo>
                <a:close/>
                <a:moveTo>
                  <a:pt x="13989" y="11695"/>
                </a:moveTo>
                <a:cubicBezTo>
                  <a:pt x="13943" y="11695"/>
                  <a:pt x="13943" y="11766"/>
                  <a:pt x="13989" y="11766"/>
                </a:cubicBezTo>
                <a:cubicBezTo>
                  <a:pt x="13989" y="11766"/>
                  <a:pt x="13990" y="11766"/>
                  <a:pt x="13991" y="11766"/>
                </a:cubicBezTo>
                <a:cubicBezTo>
                  <a:pt x="14035" y="11766"/>
                  <a:pt x="14034" y="11695"/>
                  <a:pt x="13989" y="11695"/>
                </a:cubicBezTo>
                <a:close/>
                <a:moveTo>
                  <a:pt x="6564" y="11637"/>
                </a:moveTo>
                <a:cubicBezTo>
                  <a:pt x="6559" y="11637"/>
                  <a:pt x="6553" y="11639"/>
                  <a:pt x="6547" y="11642"/>
                </a:cubicBezTo>
                <a:cubicBezTo>
                  <a:pt x="6531" y="11650"/>
                  <a:pt x="6522" y="11674"/>
                  <a:pt x="6534" y="11690"/>
                </a:cubicBezTo>
                <a:cubicBezTo>
                  <a:pt x="6550" y="11710"/>
                  <a:pt x="6563" y="11731"/>
                  <a:pt x="6578" y="11750"/>
                </a:cubicBezTo>
                <a:cubicBezTo>
                  <a:pt x="6585" y="11761"/>
                  <a:pt x="6597" y="11768"/>
                  <a:pt x="6610" y="11768"/>
                </a:cubicBezTo>
                <a:cubicBezTo>
                  <a:pt x="6615" y="11768"/>
                  <a:pt x="6621" y="11767"/>
                  <a:pt x="6626" y="11763"/>
                </a:cubicBezTo>
                <a:cubicBezTo>
                  <a:pt x="6642" y="11754"/>
                  <a:pt x="6651" y="11731"/>
                  <a:pt x="6640" y="11715"/>
                </a:cubicBezTo>
                <a:cubicBezTo>
                  <a:pt x="6624" y="11695"/>
                  <a:pt x="6610" y="11674"/>
                  <a:pt x="6595" y="11655"/>
                </a:cubicBezTo>
                <a:cubicBezTo>
                  <a:pt x="6587" y="11644"/>
                  <a:pt x="6576" y="11637"/>
                  <a:pt x="6564" y="11637"/>
                </a:cubicBezTo>
                <a:close/>
                <a:moveTo>
                  <a:pt x="7909" y="11638"/>
                </a:moveTo>
                <a:cubicBezTo>
                  <a:pt x="7893" y="11638"/>
                  <a:pt x="7877" y="11645"/>
                  <a:pt x="7867" y="11663"/>
                </a:cubicBezTo>
                <a:cubicBezTo>
                  <a:pt x="7857" y="11679"/>
                  <a:pt x="7849" y="11694"/>
                  <a:pt x="7839" y="11708"/>
                </a:cubicBezTo>
                <a:cubicBezTo>
                  <a:pt x="7815" y="11750"/>
                  <a:pt x="7852" y="11789"/>
                  <a:pt x="7888" y="11789"/>
                </a:cubicBezTo>
                <a:cubicBezTo>
                  <a:pt x="7904" y="11789"/>
                  <a:pt x="7920" y="11781"/>
                  <a:pt x="7931" y="11763"/>
                </a:cubicBezTo>
                <a:cubicBezTo>
                  <a:pt x="7940" y="11748"/>
                  <a:pt x="7949" y="11732"/>
                  <a:pt x="7959" y="11717"/>
                </a:cubicBezTo>
                <a:cubicBezTo>
                  <a:pt x="7983" y="11677"/>
                  <a:pt x="7946" y="11638"/>
                  <a:pt x="7909" y="11638"/>
                </a:cubicBezTo>
                <a:close/>
                <a:moveTo>
                  <a:pt x="18436" y="11726"/>
                </a:moveTo>
                <a:cubicBezTo>
                  <a:pt x="18422" y="11726"/>
                  <a:pt x="18410" y="11743"/>
                  <a:pt x="18424" y="11755"/>
                </a:cubicBezTo>
                <a:cubicBezTo>
                  <a:pt x="18431" y="11762"/>
                  <a:pt x="18430" y="11769"/>
                  <a:pt x="18422" y="11774"/>
                </a:cubicBezTo>
                <a:cubicBezTo>
                  <a:pt x="18408" y="11786"/>
                  <a:pt x="18422" y="11803"/>
                  <a:pt x="18436" y="11803"/>
                </a:cubicBezTo>
                <a:cubicBezTo>
                  <a:pt x="18440" y="11803"/>
                  <a:pt x="18444" y="11802"/>
                  <a:pt x="18447" y="11799"/>
                </a:cubicBezTo>
                <a:cubicBezTo>
                  <a:pt x="18468" y="11781"/>
                  <a:pt x="18468" y="11749"/>
                  <a:pt x="18448" y="11731"/>
                </a:cubicBezTo>
                <a:cubicBezTo>
                  <a:pt x="18445" y="11728"/>
                  <a:pt x="18440" y="11726"/>
                  <a:pt x="18436" y="11726"/>
                </a:cubicBezTo>
                <a:close/>
                <a:moveTo>
                  <a:pt x="4926" y="11647"/>
                </a:moveTo>
                <a:cubicBezTo>
                  <a:pt x="4899" y="11647"/>
                  <a:pt x="4876" y="11683"/>
                  <a:pt x="4901" y="11707"/>
                </a:cubicBezTo>
                <a:lnTo>
                  <a:pt x="4906" y="11712"/>
                </a:lnTo>
                <a:cubicBezTo>
                  <a:pt x="4905" y="11713"/>
                  <a:pt x="4903" y="11714"/>
                  <a:pt x="4903" y="11716"/>
                </a:cubicBezTo>
                <a:cubicBezTo>
                  <a:pt x="4890" y="11739"/>
                  <a:pt x="4897" y="11776"/>
                  <a:pt x="4922" y="11790"/>
                </a:cubicBezTo>
                <a:cubicBezTo>
                  <a:pt x="4932" y="11795"/>
                  <a:pt x="4942" y="11800"/>
                  <a:pt x="4952" y="11805"/>
                </a:cubicBezTo>
                <a:cubicBezTo>
                  <a:pt x="4961" y="11810"/>
                  <a:pt x="4971" y="11812"/>
                  <a:pt x="4980" y="11812"/>
                </a:cubicBezTo>
                <a:cubicBezTo>
                  <a:pt x="4998" y="11812"/>
                  <a:pt x="5015" y="11803"/>
                  <a:pt x="5026" y="11785"/>
                </a:cubicBezTo>
                <a:cubicBezTo>
                  <a:pt x="5039" y="11762"/>
                  <a:pt x="5032" y="11725"/>
                  <a:pt x="5006" y="11712"/>
                </a:cubicBezTo>
                <a:cubicBezTo>
                  <a:pt x="4995" y="11707"/>
                  <a:pt x="4986" y="11702"/>
                  <a:pt x="4976" y="11697"/>
                </a:cubicBezTo>
                <a:cubicBezTo>
                  <a:pt x="4977" y="11688"/>
                  <a:pt x="4974" y="11681"/>
                  <a:pt x="4966" y="11672"/>
                </a:cubicBezTo>
                <a:lnTo>
                  <a:pt x="4950" y="11658"/>
                </a:lnTo>
                <a:cubicBezTo>
                  <a:pt x="4943" y="11650"/>
                  <a:pt x="4934" y="11647"/>
                  <a:pt x="4926" y="11647"/>
                </a:cubicBezTo>
                <a:close/>
                <a:moveTo>
                  <a:pt x="20961" y="11745"/>
                </a:moveTo>
                <a:cubicBezTo>
                  <a:pt x="20914" y="11745"/>
                  <a:pt x="20914" y="11816"/>
                  <a:pt x="20961" y="11816"/>
                </a:cubicBezTo>
                <a:cubicBezTo>
                  <a:pt x="21007" y="11816"/>
                  <a:pt x="21007" y="11745"/>
                  <a:pt x="20961" y="11745"/>
                </a:cubicBezTo>
                <a:close/>
                <a:moveTo>
                  <a:pt x="9494" y="11708"/>
                </a:moveTo>
                <a:cubicBezTo>
                  <a:pt x="9485" y="11708"/>
                  <a:pt x="9476" y="11714"/>
                  <a:pt x="9476" y="11726"/>
                </a:cubicBezTo>
                <a:lnTo>
                  <a:pt x="9476" y="11800"/>
                </a:lnTo>
                <a:cubicBezTo>
                  <a:pt x="9476" y="11812"/>
                  <a:pt x="9485" y="11817"/>
                  <a:pt x="9494" y="11817"/>
                </a:cubicBezTo>
                <a:cubicBezTo>
                  <a:pt x="9502" y="11817"/>
                  <a:pt x="9511" y="11812"/>
                  <a:pt x="9511" y="11800"/>
                </a:cubicBezTo>
                <a:lnTo>
                  <a:pt x="9511" y="11726"/>
                </a:lnTo>
                <a:cubicBezTo>
                  <a:pt x="9511" y="11714"/>
                  <a:pt x="9502" y="11708"/>
                  <a:pt x="9494" y="11708"/>
                </a:cubicBezTo>
                <a:close/>
                <a:moveTo>
                  <a:pt x="16708" y="11806"/>
                </a:moveTo>
                <a:cubicBezTo>
                  <a:pt x="16673" y="11806"/>
                  <a:pt x="16660" y="11863"/>
                  <a:pt x="16699" y="11876"/>
                </a:cubicBezTo>
                <a:cubicBezTo>
                  <a:pt x="16715" y="11881"/>
                  <a:pt x="16729" y="11886"/>
                  <a:pt x="16744" y="11891"/>
                </a:cubicBezTo>
                <a:cubicBezTo>
                  <a:pt x="16748" y="11893"/>
                  <a:pt x="16752" y="11894"/>
                  <a:pt x="16756" y="11894"/>
                </a:cubicBezTo>
                <a:cubicBezTo>
                  <a:pt x="16790" y="11894"/>
                  <a:pt x="16803" y="11836"/>
                  <a:pt x="16764" y="11823"/>
                </a:cubicBezTo>
                <a:cubicBezTo>
                  <a:pt x="16748" y="11818"/>
                  <a:pt x="16734" y="11813"/>
                  <a:pt x="16719" y="11807"/>
                </a:cubicBezTo>
                <a:cubicBezTo>
                  <a:pt x="16715" y="11806"/>
                  <a:pt x="16711" y="11806"/>
                  <a:pt x="16708" y="11806"/>
                </a:cubicBezTo>
                <a:close/>
                <a:moveTo>
                  <a:pt x="9058" y="11810"/>
                </a:moveTo>
                <a:cubicBezTo>
                  <a:pt x="9041" y="11810"/>
                  <a:pt x="9023" y="11822"/>
                  <a:pt x="9023" y="11844"/>
                </a:cubicBezTo>
                <a:lnTo>
                  <a:pt x="9023" y="11860"/>
                </a:lnTo>
                <a:cubicBezTo>
                  <a:pt x="9023" y="11882"/>
                  <a:pt x="9040" y="11894"/>
                  <a:pt x="9058" y="11894"/>
                </a:cubicBezTo>
                <a:cubicBezTo>
                  <a:pt x="9075" y="11894"/>
                  <a:pt x="9093" y="11882"/>
                  <a:pt x="9093" y="11860"/>
                </a:cubicBezTo>
                <a:lnTo>
                  <a:pt x="9093" y="11844"/>
                </a:lnTo>
                <a:cubicBezTo>
                  <a:pt x="9093" y="11822"/>
                  <a:pt x="9076" y="11810"/>
                  <a:pt x="9058" y="11810"/>
                </a:cubicBezTo>
                <a:close/>
                <a:moveTo>
                  <a:pt x="19399" y="11846"/>
                </a:moveTo>
                <a:cubicBezTo>
                  <a:pt x="19353" y="11846"/>
                  <a:pt x="19353" y="11916"/>
                  <a:pt x="19399" y="11916"/>
                </a:cubicBezTo>
                <a:cubicBezTo>
                  <a:pt x="19443" y="11916"/>
                  <a:pt x="19443" y="11846"/>
                  <a:pt x="19399" y="11846"/>
                </a:cubicBezTo>
                <a:close/>
                <a:moveTo>
                  <a:pt x="17338" y="11855"/>
                </a:moveTo>
                <a:cubicBezTo>
                  <a:pt x="17294" y="11855"/>
                  <a:pt x="17293" y="11926"/>
                  <a:pt x="17338" y="11926"/>
                </a:cubicBezTo>
                <a:cubicBezTo>
                  <a:pt x="17384" y="11926"/>
                  <a:pt x="17384" y="11855"/>
                  <a:pt x="17338" y="11855"/>
                </a:cubicBezTo>
                <a:close/>
                <a:moveTo>
                  <a:pt x="17624" y="11843"/>
                </a:moveTo>
                <a:cubicBezTo>
                  <a:pt x="17591" y="11843"/>
                  <a:pt x="17569" y="11891"/>
                  <a:pt x="17605" y="11909"/>
                </a:cubicBezTo>
                <a:cubicBezTo>
                  <a:pt x="17616" y="11914"/>
                  <a:pt x="17625" y="11920"/>
                  <a:pt x="17636" y="11925"/>
                </a:cubicBezTo>
                <a:cubicBezTo>
                  <a:pt x="17641" y="11927"/>
                  <a:pt x="17646" y="11928"/>
                  <a:pt x="17651" y="11928"/>
                </a:cubicBezTo>
                <a:cubicBezTo>
                  <a:pt x="17685" y="11928"/>
                  <a:pt x="17708" y="11880"/>
                  <a:pt x="17671" y="11863"/>
                </a:cubicBezTo>
                <a:cubicBezTo>
                  <a:pt x="17661" y="11858"/>
                  <a:pt x="17651" y="11853"/>
                  <a:pt x="17641" y="11847"/>
                </a:cubicBezTo>
                <a:cubicBezTo>
                  <a:pt x="17635" y="11844"/>
                  <a:pt x="17629" y="11843"/>
                  <a:pt x="17624" y="11843"/>
                </a:cubicBezTo>
                <a:close/>
                <a:moveTo>
                  <a:pt x="18772" y="11845"/>
                </a:moveTo>
                <a:cubicBezTo>
                  <a:pt x="18767" y="11845"/>
                  <a:pt x="18761" y="11845"/>
                  <a:pt x="18756" y="11846"/>
                </a:cubicBezTo>
                <a:cubicBezTo>
                  <a:pt x="18716" y="11855"/>
                  <a:pt x="18728" y="11914"/>
                  <a:pt x="18766" y="11915"/>
                </a:cubicBezTo>
                <a:cubicBezTo>
                  <a:pt x="18771" y="11925"/>
                  <a:pt x="18783" y="11930"/>
                  <a:pt x="18795" y="11930"/>
                </a:cubicBezTo>
                <a:cubicBezTo>
                  <a:pt x="18801" y="11930"/>
                  <a:pt x="18808" y="11928"/>
                  <a:pt x="18813" y="11926"/>
                </a:cubicBezTo>
                <a:cubicBezTo>
                  <a:pt x="18831" y="11915"/>
                  <a:pt x="18834" y="11894"/>
                  <a:pt x="18826" y="11878"/>
                </a:cubicBezTo>
                <a:cubicBezTo>
                  <a:pt x="18816" y="11855"/>
                  <a:pt x="18794" y="11845"/>
                  <a:pt x="18772" y="11845"/>
                </a:cubicBezTo>
                <a:close/>
                <a:moveTo>
                  <a:pt x="23538" y="11872"/>
                </a:moveTo>
                <a:cubicBezTo>
                  <a:pt x="23492" y="11872"/>
                  <a:pt x="23492" y="11943"/>
                  <a:pt x="23538" y="11943"/>
                </a:cubicBezTo>
                <a:cubicBezTo>
                  <a:pt x="23584" y="11943"/>
                  <a:pt x="23584" y="11872"/>
                  <a:pt x="23538" y="11872"/>
                </a:cubicBezTo>
                <a:close/>
                <a:moveTo>
                  <a:pt x="21425" y="11852"/>
                </a:moveTo>
                <a:cubicBezTo>
                  <a:pt x="21408" y="11852"/>
                  <a:pt x="21390" y="11864"/>
                  <a:pt x="21390" y="11886"/>
                </a:cubicBezTo>
                <a:lnTo>
                  <a:pt x="21390" y="11916"/>
                </a:lnTo>
                <a:cubicBezTo>
                  <a:pt x="21390" y="11939"/>
                  <a:pt x="21408" y="11951"/>
                  <a:pt x="21425" y="11951"/>
                </a:cubicBezTo>
                <a:cubicBezTo>
                  <a:pt x="21443" y="11951"/>
                  <a:pt x="21460" y="11939"/>
                  <a:pt x="21460" y="11916"/>
                </a:cubicBezTo>
                <a:lnTo>
                  <a:pt x="21460" y="11886"/>
                </a:lnTo>
                <a:cubicBezTo>
                  <a:pt x="21460" y="11864"/>
                  <a:pt x="21443" y="11852"/>
                  <a:pt x="21425" y="11852"/>
                </a:cubicBezTo>
                <a:close/>
                <a:moveTo>
                  <a:pt x="10843" y="11814"/>
                </a:moveTo>
                <a:cubicBezTo>
                  <a:pt x="10837" y="11814"/>
                  <a:pt x="10830" y="11815"/>
                  <a:pt x="10825" y="11818"/>
                </a:cubicBezTo>
                <a:cubicBezTo>
                  <a:pt x="10806" y="11828"/>
                  <a:pt x="10804" y="11849"/>
                  <a:pt x="10811" y="11867"/>
                </a:cubicBezTo>
                <a:cubicBezTo>
                  <a:pt x="10822" y="11891"/>
                  <a:pt x="10832" y="11916"/>
                  <a:pt x="10845" y="11942"/>
                </a:cubicBezTo>
                <a:cubicBezTo>
                  <a:pt x="10850" y="11953"/>
                  <a:pt x="10862" y="11959"/>
                  <a:pt x="10875" y="11959"/>
                </a:cubicBezTo>
                <a:cubicBezTo>
                  <a:pt x="10881" y="11959"/>
                  <a:pt x="10888" y="11957"/>
                  <a:pt x="10893" y="11954"/>
                </a:cubicBezTo>
                <a:cubicBezTo>
                  <a:pt x="10911" y="11944"/>
                  <a:pt x="10914" y="11924"/>
                  <a:pt x="10906" y="11906"/>
                </a:cubicBezTo>
                <a:cubicBezTo>
                  <a:pt x="10895" y="11881"/>
                  <a:pt x="10885" y="11857"/>
                  <a:pt x="10873" y="11832"/>
                </a:cubicBezTo>
                <a:cubicBezTo>
                  <a:pt x="10868" y="11819"/>
                  <a:pt x="10856" y="11814"/>
                  <a:pt x="10843" y="11814"/>
                </a:cubicBezTo>
                <a:close/>
                <a:moveTo>
                  <a:pt x="7390" y="11832"/>
                </a:moveTo>
                <a:cubicBezTo>
                  <a:pt x="7380" y="11832"/>
                  <a:pt x="7371" y="11834"/>
                  <a:pt x="7363" y="11838"/>
                </a:cubicBezTo>
                <a:cubicBezTo>
                  <a:pt x="7337" y="11854"/>
                  <a:pt x="7330" y="11885"/>
                  <a:pt x="7343" y="11911"/>
                </a:cubicBezTo>
                <a:cubicBezTo>
                  <a:pt x="7348" y="11922"/>
                  <a:pt x="7353" y="11931"/>
                  <a:pt x="7359" y="11942"/>
                </a:cubicBezTo>
                <a:cubicBezTo>
                  <a:pt x="7368" y="11959"/>
                  <a:pt x="7386" y="11968"/>
                  <a:pt x="7405" y="11968"/>
                </a:cubicBezTo>
                <a:cubicBezTo>
                  <a:pt x="7414" y="11968"/>
                  <a:pt x="7424" y="11966"/>
                  <a:pt x="7432" y="11961"/>
                </a:cubicBezTo>
                <a:cubicBezTo>
                  <a:pt x="7458" y="11946"/>
                  <a:pt x="7464" y="11914"/>
                  <a:pt x="7452" y="11888"/>
                </a:cubicBezTo>
                <a:cubicBezTo>
                  <a:pt x="7447" y="11879"/>
                  <a:pt x="7441" y="11868"/>
                  <a:pt x="7436" y="11858"/>
                </a:cubicBezTo>
                <a:cubicBezTo>
                  <a:pt x="7427" y="11840"/>
                  <a:pt x="7408" y="11832"/>
                  <a:pt x="7390" y="11832"/>
                </a:cubicBezTo>
                <a:close/>
                <a:moveTo>
                  <a:pt x="14244" y="11906"/>
                </a:moveTo>
                <a:cubicBezTo>
                  <a:pt x="14198" y="11906"/>
                  <a:pt x="14198" y="11977"/>
                  <a:pt x="14244" y="11977"/>
                </a:cubicBezTo>
                <a:cubicBezTo>
                  <a:pt x="14245" y="11977"/>
                  <a:pt x="14245" y="11977"/>
                  <a:pt x="14245" y="11977"/>
                </a:cubicBezTo>
                <a:cubicBezTo>
                  <a:pt x="14289" y="11977"/>
                  <a:pt x="14289" y="11906"/>
                  <a:pt x="14244" y="11906"/>
                </a:cubicBezTo>
                <a:close/>
                <a:moveTo>
                  <a:pt x="15235" y="11909"/>
                </a:moveTo>
                <a:cubicBezTo>
                  <a:pt x="15189" y="11909"/>
                  <a:pt x="15189" y="11979"/>
                  <a:pt x="15235" y="11979"/>
                </a:cubicBezTo>
                <a:cubicBezTo>
                  <a:pt x="15236" y="11979"/>
                  <a:pt x="15236" y="11979"/>
                  <a:pt x="15236" y="11979"/>
                </a:cubicBezTo>
                <a:cubicBezTo>
                  <a:pt x="15282" y="11979"/>
                  <a:pt x="15281" y="11909"/>
                  <a:pt x="15235" y="11909"/>
                </a:cubicBezTo>
                <a:close/>
                <a:moveTo>
                  <a:pt x="4018" y="11829"/>
                </a:moveTo>
                <a:cubicBezTo>
                  <a:pt x="4004" y="11829"/>
                  <a:pt x="3990" y="11837"/>
                  <a:pt x="3985" y="11854"/>
                </a:cubicBezTo>
                <a:cubicBezTo>
                  <a:pt x="3973" y="11901"/>
                  <a:pt x="3965" y="11949"/>
                  <a:pt x="3965" y="11998"/>
                </a:cubicBezTo>
                <a:cubicBezTo>
                  <a:pt x="3965" y="12021"/>
                  <a:pt x="3983" y="12032"/>
                  <a:pt x="4001" y="12032"/>
                </a:cubicBezTo>
                <a:cubicBezTo>
                  <a:pt x="4019" y="12032"/>
                  <a:pt x="4037" y="12021"/>
                  <a:pt x="4037" y="11998"/>
                </a:cubicBezTo>
                <a:cubicBezTo>
                  <a:pt x="4038" y="11956"/>
                  <a:pt x="4043" y="11914"/>
                  <a:pt x="4053" y="11873"/>
                </a:cubicBezTo>
                <a:cubicBezTo>
                  <a:pt x="4062" y="11846"/>
                  <a:pt x="4039" y="11829"/>
                  <a:pt x="4018" y="11829"/>
                </a:cubicBezTo>
                <a:close/>
                <a:moveTo>
                  <a:pt x="14454" y="11968"/>
                </a:moveTo>
                <a:cubicBezTo>
                  <a:pt x="14408" y="11968"/>
                  <a:pt x="14408" y="12038"/>
                  <a:pt x="14454" y="12038"/>
                </a:cubicBezTo>
                <a:cubicBezTo>
                  <a:pt x="14499" y="12038"/>
                  <a:pt x="14499" y="11968"/>
                  <a:pt x="14454" y="11968"/>
                </a:cubicBezTo>
                <a:close/>
                <a:moveTo>
                  <a:pt x="10126" y="11945"/>
                </a:moveTo>
                <a:cubicBezTo>
                  <a:pt x="10108" y="11945"/>
                  <a:pt x="10088" y="11955"/>
                  <a:pt x="10078" y="11972"/>
                </a:cubicBezTo>
                <a:cubicBezTo>
                  <a:pt x="10062" y="11998"/>
                  <a:pt x="10073" y="12029"/>
                  <a:pt x="10098" y="12045"/>
                </a:cubicBezTo>
                <a:cubicBezTo>
                  <a:pt x="10114" y="12056"/>
                  <a:pt x="10128" y="12064"/>
                  <a:pt x="10143" y="12075"/>
                </a:cubicBezTo>
                <a:cubicBezTo>
                  <a:pt x="10151" y="12080"/>
                  <a:pt x="10159" y="12082"/>
                  <a:pt x="10168" y="12082"/>
                </a:cubicBezTo>
                <a:cubicBezTo>
                  <a:pt x="10187" y="12082"/>
                  <a:pt x="10207" y="12072"/>
                  <a:pt x="10216" y="12056"/>
                </a:cubicBezTo>
                <a:cubicBezTo>
                  <a:pt x="10230" y="12030"/>
                  <a:pt x="10220" y="11998"/>
                  <a:pt x="10197" y="11982"/>
                </a:cubicBezTo>
                <a:cubicBezTo>
                  <a:pt x="10181" y="11972"/>
                  <a:pt x="10166" y="11963"/>
                  <a:pt x="10151" y="11952"/>
                </a:cubicBezTo>
                <a:cubicBezTo>
                  <a:pt x="10144" y="11947"/>
                  <a:pt x="10135" y="11945"/>
                  <a:pt x="10126" y="11945"/>
                </a:cubicBezTo>
                <a:close/>
                <a:moveTo>
                  <a:pt x="1883" y="12017"/>
                </a:moveTo>
                <a:cubicBezTo>
                  <a:pt x="1837" y="12017"/>
                  <a:pt x="1837" y="12088"/>
                  <a:pt x="1883" y="12088"/>
                </a:cubicBezTo>
                <a:lnTo>
                  <a:pt x="1899" y="12088"/>
                </a:lnTo>
                <a:cubicBezTo>
                  <a:pt x="1944" y="12088"/>
                  <a:pt x="1944" y="12017"/>
                  <a:pt x="1899" y="12017"/>
                </a:cubicBezTo>
                <a:close/>
                <a:moveTo>
                  <a:pt x="17578" y="12036"/>
                </a:moveTo>
                <a:cubicBezTo>
                  <a:pt x="17532" y="12036"/>
                  <a:pt x="17532" y="12106"/>
                  <a:pt x="17578" y="12106"/>
                </a:cubicBezTo>
                <a:cubicBezTo>
                  <a:pt x="17624" y="12106"/>
                  <a:pt x="17625" y="12036"/>
                  <a:pt x="17578" y="12036"/>
                </a:cubicBezTo>
                <a:close/>
                <a:moveTo>
                  <a:pt x="3281" y="11959"/>
                </a:moveTo>
                <a:cubicBezTo>
                  <a:pt x="3254" y="11959"/>
                  <a:pt x="3227" y="11976"/>
                  <a:pt x="3227" y="12011"/>
                </a:cubicBezTo>
                <a:lnTo>
                  <a:pt x="3227" y="12056"/>
                </a:lnTo>
                <a:cubicBezTo>
                  <a:pt x="3227" y="12090"/>
                  <a:pt x="3254" y="12108"/>
                  <a:pt x="3281" y="12108"/>
                </a:cubicBezTo>
                <a:cubicBezTo>
                  <a:pt x="3308" y="12108"/>
                  <a:pt x="3335" y="12090"/>
                  <a:pt x="3335" y="12056"/>
                </a:cubicBezTo>
                <a:lnTo>
                  <a:pt x="3335" y="12011"/>
                </a:lnTo>
                <a:cubicBezTo>
                  <a:pt x="3335" y="11977"/>
                  <a:pt x="3308" y="11959"/>
                  <a:pt x="3281" y="11959"/>
                </a:cubicBezTo>
                <a:close/>
                <a:moveTo>
                  <a:pt x="20133" y="12043"/>
                </a:moveTo>
                <a:cubicBezTo>
                  <a:pt x="20087" y="12043"/>
                  <a:pt x="20087" y="12114"/>
                  <a:pt x="20133" y="12114"/>
                </a:cubicBezTo>
                <a:lnTo>
                  <a:pt x="20149" y="12114"/>
                </a:lnTo>
                <a:cubicBezTo>
                  <a:pt x="20193" y="12114"/>
                  <a:pt x="20195" y="12043"/>
                  <a:pt x="20149" y="12043"/>
                </a:cubicBezTo>
                <a:close/>
                <a:moveTo>
                  <a:pt x="5626" y="11994"/>
                </a:moveTo>
                <a:cubicBezTo>
                  <a:pt x="5585" y="11994"/>
                  <a:pt x="5548" y="12047"/>
                  <a:pt x="5586" y="12084"/>
                </a:cubicBezTo>
                <a:cubicBezTo>
                  <a:pt x="5591" y="12090"/>
                  <a:pt x="5597" y="12095"/>
                  <a:pt x="5602" y="12100"/>
                </a:cubicBezTo>
                <a:cubicBezTo>
                  <a:pt x="5613" y="12111"/>
                  <a:pt x="5625" y="12115"/>
                  <a:pt x="5637" y="12115"/>
                </a:cubicBezTo>
                <a:cubicBezTo>
                  <a:pt x="5678" y="12115"/>
                  <a:pt x="5714" y="12063"/>
                  <a:pt x="5677" y="12025"/>
                </a:cubicBezTo>
                <a:lnTo>
                  <a:pt x="5661" y="12010"/>
                </a:lnTo>
                <a:cubicBezTo>
                  <a:pt x="5650" y="11999"/>
                  <a:pt x="5638" y="11994"/>
                  <a:pt x="5626" y="11994"/>
                </a:cubicBezTo>
                <a:close/>
                <a:moveTo>
                  <a:pt x="3642" y="12021"/>
                </a:moveTo>
                <a:cubicBezTo>
                  <a:pt x="3615" y="12021"/>
                  <a:pt x="3591" y="12056"/>
                  <a:pt x="3617" y="12082"/>
                </a:cubicBezTo>
                <a:cubicBezTo>
                  <a:pt x="3627" y="12092"/>
                  <a:pt x="3638" y="12101"/>
                  <a:pt x="3646" y="12111"/>
                </a:cubicBezTo>
                <a:cubicBezTo>
                  <a:pt x="3653" y="12118"/>
                  <a:pt x="3662" y="12121"/>
                  <a:pt x="3670" y="12121"/>
                </a:cubicBezTo>
                <a:cubicBezTo>
                  <a:pt x="3698" y="12121"/>
                  <a:pt x="3722" y="12086"/>
                  <a:pt x="3696" y="12062"/>
                </a:cubicBezTo>
                <a:cubicBezTo>
                  <a:pt x="3686" y="12052"/>
                  <a:pt x="3675" y="12042"/>
                  <a:pt x="3666" y="12032"/>
                </a:cubicBezTo>
                <a:cubicBezTo>
                  <a:pt x="3659" y="12024"/>
                  <a:pt x="3650" y="12021"/>
                  <a:pt x="3642" y="12021"/>
                </a:cubicBezTo>
                <a:close/>
                <a:moveTo>
                  <a:pt x="11778" y="11979"/>
                </a:moveTo>
                <a:cubicBezTo>
                  <a:pt x="11754" y="11979"/>
                  <a:pt x="11733" y="11995"/>
                  <a:pt x="11726" y="12017"/>
                </a:cubicBezTo>
                <a:cubicBezTo>
                  <a:pt x="11721" y="12033"/>
                  <a:pt x="11716" y="12047"/>
                  <a:pt x="11710" y="12062"/>
                </a:cubicBezTo>
                <a:cubicBezTo>
                  <a:pt x="11701" y="12089"/>
                  <a:pt x="11721" y="12121"/>
                  <a:pt x="11747" y="12127"/>
                </a:cubicBezTo>
                <a:cubicBezTo>
                  <a:pt x="11752" y="12128"/>
                  <a:pt x="11756" y="12129"/>
                  <a:pt x="11761" y="12129"/>
                </a:cubicBezTo>
                <a:cubicBezTo>
                  <a:pt x="11784" y="12129"/>
                  <a:pt x="11805" y="12112"/>
                  <a:pt x="11812" y="12090"/>
                </a:cubicBezTo>
                <a:cubicBezTo>
                  <a:pt x="11817" y="12075"/>
                  <a:pt x="11822" y="12061"/>
                  <a:pt x="11828" y="12046"/>
                </a:cubicBezTo>
                <a:cubicBezTo>
                  <a:pt x="11837" y="12020"/>
                  <a:pt x="11817" y="11989"/>
                  <a:pt x="11791" y="11980"/>
                </a:cubicBezTo>
                <a:cubicBezTo>
                  <a:pt x="11787" y="11979"/>
                  <a:pt x="11782" y="11979"/>
                  <a:pt x="11778" y="11979"/>
                </a:cubicBezTo>
                <a:close/>
                <a:moveTo>
                  <a:pt x="20343" y="12059"/>
                </a:moveTo>
                <a:cubicBezTo>
                  <a:pt x="20297" y="12059"/>
                  <a:pt x="20298" y="12130"/>
                  <a:pt x="20344" y="12130"/>
                </a:cubicBezTo>
                <a:cubicBezTo>
                  <a:pt x="20390" y="12130"/>
                  <a:pt x="20390" y="12059"/>
                  <a:pt x="20344" y="12059"/>
                </a:cubicBezTo>
                <a:cubicBezTo>
                  <a:pt x="20343" y="12059"/>
                  <a:pt x="20343" y="12059"/>
                  <a:pt x="20343" y="12059"/>
                </a:cubicBezTo>
                <a:close/>
                <a:moveTo>
                  <a:pt x="8261" y="12047"/>
                </a:moveTo>
                <a:cubicBezTo>
                  <a:pt x="8243" y="12047"/>
                  <a:pt x="8225" y="12059"/>
                  <a:pt x="8225" y="12082"/>
                </a:cubicBezTo>
                <a:lnTo>
                  <a:pt x="8226" y="12098"/>
                </a:lnTo>
                <a:cubicBezTo>
                  <a:pt x="8225" y="12120"/>
                  <a:pt x="8242" y="12131"/>
                  <a:pt x="8260" y="12131"/>
                </a:cubicBezTo>
                <a:cubicBezTo>
                  <a:pt x="8278" y="12131"/>
                  <a:pt x="8296" y="12120"/>
                  <a:pt x="8296" y="12098"/>
                </a:cubicBezTo>
                <a:lnTo>
                  <a:pt x="8296" y="12082"/>
                </a:lnTo>
                <a:cubicBezTo>
                  <a:pt x="8296" y="12059"/>
                  <a:pt x="8278" y="12047"/>
                  <a:pt x="8261" y="12047"/>
                </a:cubicBezTo>
                <a:close/>
                <a:moveTo>
                  <a:pt x="13579" y="12062"/>
                </a:moveTo>
                <a:cubicBezTo>
                  <a:pt x="13533" y="12062"/>
                  <a:pt x="13533" y="12132"/>
                  <a:pt x="13579" y="12132"/>
                </a:cubicBezTo>
                <a:lnTo>
                  <a:pt x="13609" y="12132"/>
                </a:lnTo>
                <a:cubicBezTo>
                  <a:pt x="13655" y="12132"/>
                  <a:pt x="13655" y="12062"/>
                  <a:pt x="13609" y="12062"/>
                </a:cubicBezTo>
                <a:close/>
                <a:moveTo>
                  <a:pt x="9001" y="12056"/>
                </a:moveTo>
                <a:cubicBezTo>
                  <a:pt x="8979" y="12056"/>
                  <a:pt x="8956" y="12062"/>
                  <a:pt x="8935" y="12073"/>
                </a:cubicBezTo>
                <a:cubicBezTo>
                  <a:pt x="8900" y="12090"/>
                  <a:pt x="8922" y="12138"/>
                  <a:pt x="8955" y="12138"/>
                </a:cubicBezTo>
                <a:cubicBezTo>
                  <a:pt x="8960" y="12138"/>
                  <a:pt x="8965" y="12137"/>
                  <a:pt x="8971" y="12134"/>
                </a:cubicBezTo>
                <a:cubicBezTo>
                  <a:pt x="8980" y="12130"/>
                  <a:pt x="8990" y="12127"/>
                  <a:pt x="8999" y="12127"/>
                </a:cubicBezTo>
                <a:cubicBezTo>
                  <a:pt x="9010" y="12127"/>
                  <a:pt x="9020" y="12130"/>
                  <a:pt x="9032" y="12135"/>
                </a:cubicBezTo>
                <a:cubicBezTo>
                  <a:pt x="9035" y="12137"/>
                  <a:pt x="9038" y="12137"/>
                  <a:pt x="9042" y="12137"/>
                </a:cubicBezTo>
                <a:cubicBezTo>
                  <a:pt x="9057" y="12137"/>
                  <a:pt x="9072" y="12124"/>
                  <a:pt x="9076" y="12110"/>
                </a:cubicBezTo>
                <a:cubicBezTo>
                  <a:pt x="9082" y="12089"/>
                  <a:pt x="9068" y="12074"/>
                  <a:pt x="9052" y="12066"/>
                </a:cubicBezTo>
                <a:cubicBezTo>
                  <a:pt x="9035" y="12059"/>
                  <a:pt x="9018" y="12056"/>
                  <a:pt x="9001" y="12056"/>
                </a:cubicBezTo>
                <a:close/>
                <a:moveTo>
                  <a:pt x="17158" y="11987"/>
                </a:moveTo>
                <a:cubicBezTo>
                  <a:pt x="17112" y="11987"/>
                  <a:pt x="17082" y="12057"/>
                  <a:pt x="17131" y="12087"/>
                </a:cubicBezTo>
                <a:cubicBezTo>
                  <a:pt x="17155" y="12103"/>
                  <a:pt x="17180" y="12117"/>
                  <a:pt x="17205" y="12131"/>
                </a:cubicBezTo>
                <a:cubicBezTo>
                  <a:pt x="17214" y="12137"/>
                  <a:pt x="17224" y="12139"/>
                  <a:pt x="17232" y="12139"/>
                </a:cubicBezTo>
                <a:cubicBezTo>
                  <a:pt x="17279" y="12139"/>
                  <a:pt x="17310" y="12069"/>
                  <a:pt x="17259" y="12040"/>
                </a:cubicBezTo>
                <a:cubicBezTo>
                  <a:pt x="17235" y="12024"/>
                  <a:pt x="17210" y="12010"/>
                  <a:pt x="17185" y="11995"/>
                </a:cubicBezTo>
                <a:cubicBezTo>
                  <a:pt x="17176" y="11989"/>
                  <a:pt x="17167" y="11987"/>
                  <a:pt x="17158" y="11987"/>
                </a:cubicBezTo>
                <a:close/>
                <a:moveTo>
                  <a:pt x="696" y="12104"/>
                </a:moveTo>
                <a:cubicBezTo>
                  <a:pt x="650" y="12104"/>
                  <a:pt x="650" y="12174"/>
                  <a:pt x="696" y="12174"/>
                </a:cubicBezTo>
                <a:cubicBezTo>
                  <a:pt x="742" y="12174"/>
                  <a:pt x="742" y="12104"/>
                  <a:pt x="696" y="12104"/>
                </a:cubicBezTo>
                <a:close/>
                <a:moveTo>
                  <a:pt x="19746" y="12087"/>
                </a:moveTo>
                <a:cubicBezTo>
                  <a:pt x="19722" y="12087"/>
                  <a:pt x="19698" y="12113"/>
                  <a:pt x="19713" y="12141"/>
                </a:cubicBezTo>
                <a:cubicBezTo>
                  <a:pt x="19718" y="12150"/>
                  <a:pt x="19723" y="12158"/>
                  <a:pt x="19729" y="12171"/>
                </a:cubicBezTo>
                <a:cubicBezTo>
                  <a:pt x="19735" y="12183"/>
                  <a:pt x="19746" y="12189"/>
                  <a:pt x="19756" y="12189"/>
                </a:cubicBezTo>
                <a:cubicBezTo>
                  <a:pt x="19780" y="12189"/>
                  <a:pt x="19804" y="12163"/>
                  <a:pt x="19789" y="12135"/>
                </a:cubicBezTo>
                <a:cubicBezTo>
                  <a:pt x="19784" y="12125"/>
                  <a:pt x="19779" y="12115"/>
                  <a:pt x="19774" y="12105"/>
                </a:cubicBezTo>
                <a:cubicBezTo>
                  <a:pt x="19767" y="12092"/>
                  <a:pt x="19757" y="12087"/>
                  <a:pt x="19746" y="12087"/>
                </a:cubicBezTo>
                <a:close/>
                <a:moveTo>
                  <a:pt x="6774" y="12090"/>
                </a:moveTo>
                <a:cubicBezTo>
                  <a:pt x="6756" y="12090"/>
                  <a:pt x="6737" y="12102"/>
                  <a:pt x="6736" y="12125"/>
                </a:cubicBezTo>
                <a:cubicBezTo>
                  <a:pt x="6734" y="12162"/>
                  <a:pt x="6759" y="12193"/>
                  <a:pt x="6794" y="12203"/>
                </a:cubicBezTo>
                <a:cubicBezTo>
                  <a:pt x="6797" y="12204"/>
                  <a:pt x="6801" y="12205"/>
                  <a:pt x="6804" y="12205"/>
                </a:cubicBezTo>
                <a:cubicBezTo>
                  <a:pt x="6840" y="12205"/>
                  <a:pt x="6853" y="12146"/>
                  <a:pt x="6813" y="12134"/>
                </a:cubicBezTo>
                <a:cubicBezTo>
                  <a:pt x="6807" y="12131"/>
                  <a:pt x="6808" y="12129"/>
                  <a:pt x="6808" y="12125"/>
                </a:cubicBezTo>
                <a:cubicBezTo>
                  <a:pt x="6809" y="12102"/>
                  <a:pt x="6791" y="12090"/>
                  <a:pt x="6774" y="12090"/>
                </a:cubicBezTo>
                <a:close/>
                <a:moveTo>
                  <a:pt x="24454" y="12163"/>
                </a:moveTo>
                <a:cubicBezTo>
                  <a:pt x="24441" y="12163"/>
                  <a:pt x="24428" y="12181"/>
                  <a:pt x="24441" y="12193"/>
                </a:cubicBezTo>
                <a:lnTo>
                  <a:pt x="24456" y="12209"/>
                </a:lnTo>
                <a:cubicBezTo>
                  <a:pt x="24460" y="12212"/>
                  <a:pt x="24464" y="12214"/>
                  <a:pt x="24468" y="12214"/>
                </a:cubicBezTo>
                <a:cubicBezTo>
                  <a:pt x="24481" y="12214"/>
                  <a:pt x="24494" y="12196"/>
                  <a:pt x="24482" y="12184"/>
                </a:cubicBezTo>
                <a:lnTo>
                  <a:pt x="24466" y="12168"/>
                </a:lnTo>
                <a:cubicBezTo>
                  <a:pt x="24462" y="12164"/>
                  <a:pt x="24458" y="12163"/>
                  <a:pt x="24454" y="12163"/>
                </a:cubicBezTo>
                <a:close/>
                <a:moveTo>
                  <a:pt x="6631" y="12117"/>
                </a:moveTo>
                <a:cubicBezTo>
                  <a:pt x="6561" y="12117"/>
                  <a:pt x="6561" y="12224"/>
                  <a:pt x="6631" y="12224"/>
                </a:cubicBezTo>
                <a:cubicBezTo>
                  <a:pt x="6699" y="12224"/>
                  <a:pt x="6699" y="12119"/>
                  <a:pt x="6631" y="12117"/>
                </a:cubicBezTo>
                <a:close/>
                <a:moveTo>
                  <a:pt x="5419" y="12160"/>
                </a:moveTo>
                <a:cubicBezTo>
                  <a:pt x="5374" y="12160"/>
                  <a:pt x="5375" y="12231"/>
                  <a:pt x="5421" y="12231"/>
                </a:cubicBezTo>
                <a:lnTo>
                  <a:pt x="5451" y="12231"/>
                </a:lnTo>
                <a:cubicBezTo>
                  <a:pt x="5497" y="12231"/>
                  <a:pt x="5497" y="12161"/>
                  <a:pt x="5451" y="12161"/>
                </a:cubicBezTo>
                <a:lnTo>
                  <a:pt x="5421" y="12161"/>
                </a:lnTo>
                <a:cubicBezTo>
                  <a:pt x="5420" y="12160"/>
                  <a:pt x="5419" y="12160"/>
                  <a:pt x="5419" y="12160"/>
                </a:cubicBezTo>
                <a:close/>
                <a:moveTo>
                  <a:pt x="19098" y="12067"/>
                </a:moveTo>
                <a:cubicBezTo>
                  <a:pt x="19057" y="12067"/>
                  <a:pt x="19020" y="12120"/>
                  <a:pt x="19058" y="12157"/>
                </a:cubicBezTo>
                <a:cubicBezTo>
                  <a:pt x="19082" y="12183"/>
                  <a:pt x="19107" y="12208"/>
                  <a:pt x="19133" y="12234"/>
                </a:cubicBezTo>
                <a:cubicBezTo>
                  <a:pt x="19144" y="12245"/>
                  <a:pt x="19156" y="12249"/>
                  <a:pt x="19168" y="12249"/>
                </a:cubicBezTo>
                <a:cubicBezTo>
                  <a:pt x="19209" y="12249"/>
                  <a:pt x="19246" y="12196"/>
                  <a:pt x="19208" y="12158"/>
                </a:cubicBezTo>
                <a:cubicBezTo>
                  <a:pt x="19184" y="12134"/>
                  <a:pt x="19159" y="12108"/>
                  <a:pt x="19134" y="12083"/>
                </a:cubicBezTo>
                <a:cubicBezTo>
                  <a:pt x="19123" y="12072"/>
                  <a:pt x="19110" y="12067"/>
                  <a:pt x="19098" y="12067"/>
                </a:cubicBezTo>
                <a:close/>
                <a:moveTo>
                  <a:pt x="12978" y="12165"/>
                </a:moveTo>
                <a:cubicBezTo>
                  <a:pt x="12960" y="12165"/>
                  <a:pt x="12942" y="12176"/>
                  <a:pt x="12942" y="12199"/>
                </a:cubicBezTo>
                <a:lnTo>
                  <a:pt x="12942" y="12215"/>
                </a:lnTo>
                <a:cubicBezTo>
                  <a:pt x="12942" y="12238"/>
                  <a:pt x="12960" y="12250"/>
                  <a:pt x="12978" y="12250"/>
                </a:cubicBezTo>
                <a:cubicBezTo>
                  <a:pt x="12996" y="12250"/>
                  <a:pt x="13014" y="12238"/>
                  <a:pt x="13014" y="12215"/>
                </a:cubicBezTo>
                <a:lnTo>
                  <a:pt x="13014" y="12199"/>
                </a:lnTo>
                <a:cubicBezTo>
                  <a:pt x="13014" y="12176"/>
                  <a:pt x="12996" y="12165"/>
                  <a:pt x="12978" y="12165"/>
                </a:cubicBezTo>
                <a:close/>
                <a:moveTo>
                  <a:pt x="24003" y="12189"/>
                </a:moveTo>
                <a:cubicBezTo>
                  <a:pt x="23957" y="12189"/>
                  <a:pt x="23957" y="12260"/>
                  <a:pt x="24003" y="12260"/>
                </a:cubicBezTo>
                <a:cubicBezTo>
                  <a:pt x="24048" y="12260"/>
                  <a:pt x="24048" y="12189"/>
                  <a:pt x="24003" y="12189"/>
                </a:cubicBezTo>
                <a:close/>
                <a:moveTo>
                  <a:pt x="5752" y="12190"/>
                </a:moveTo>
                <a:cubicBezTo>
                  <a:pt x="5707" y="12190"/>
                  <a:pt x="5707" y="12261"/>
                  <a:pt x="5752" y="12261"/>
                </a:cubicBezTo>
                <a:lnTo>
                  <a:pt x="5782" y="12261"/>
                </a:lnTo>
                <a:cubicBezTo>
                  <a:pt x="5782" y="12261"/>
                  <a:pt x="5783" y="12261"/>
                  <a:pt x="5783" y="12261"/>
                </a:cubicBezTo>
                <a:cubicBezTo>
                  <a:pt x="5827" y="12261"/>
                  <a:pt x="5828" y="12190"/>
                  <a:pt x="5782" y="12190"/>
                </a:cubicBezTo>
                <a:close/>
                <a:moveTo>
                  <a:pt x="16185" y="12121"/>
                </a:moveTo>
                <a:cubicBezTo>
                  <a:pt x="16144" y="12121"/>
                  <a:pt x="16107" y="12174"/>
                  <a:pt x="16144" y="12211"/>
                </a:cubicBezTo>
                <a:lnTo>
                  <a:pt x="16189" y="12256"/>
                </a:lnTo>
                <a:cubicBezTo>
                  <a:pt x="16200" y="12267"/>
                  <a:pt x="16212" y="12271"/>
                  <a:pt x="16224" y="12271"/>
                </a:cubicBezTo>
                <a:cubicBezTo>
                  <a:pt x="16265" y="12271"/>
                  <a:pt x="16302" y="12219"/>
                  <a:pt x="16264" y="12181"/>
                </a:cubicBezTo>
                <a:lnTo>
                  <a:pt x="16220" y="12136"/>
                </a:lnTo>
                <a:cubicBezTo>
                  <a:pt x="16209" y="12125"/>
                  <a:pt x="16197" y="12121"/>
                  <a:pt x="16185" y="12121"/>
                </a:cubicBezTo>
                <a:close/>
                <a:moveTo>
                  <a:pt x="4850" y="12203"/>
                </a:moveTo>
                <a:cubicBezTo>
                  <a:pt x="4804" y="12203"/>
                  <a:pt x="4804" y="12274"/>
                  <a:pt x="4850" y="12274"/>
                </a:cubicBezTo>
                <a:cubicBezTo>
                  <a:pt x="4850" y="12274"/>
                  <a:pt x="4851" y="12274"/>
                  <a:pt x="4852" y="12274"/>
                </a:cubicBezTo>
                <a:cubicBezTo>
                  <a:pt x="4896" y="12274"/>
                  <a:pt x="4895" y="12203"/>
                  <a:pt x="4850" y="12203"/>
                </a:cubicBezTo>
                <a:close/>
                <a:moveTo>
                  <a:pt x="4985" y="12234"/>
                </a:moveTo>
                <a:cubicBezTo>
                  <a:pt x="4940" y="12234"/>
                  <a:pt x="4939" y="12304"/>
                  <a:pt x="4985" y="12304"/>
                </a:cubicBezTo>
                <a:cubicBezTo>
                  <a:pt x="5031" y="12304"/>
                  <a:pt x="5031" y="12234"/>
                  <a:pt x="4985" y="12234"/>
                </a:cubicBezTo>
                <a:close/>
                <a:moveTo>
                  <a:pt x="24845" y="12284"/>
                </a:moveTo>
                <a:cubicBezTo>
                  <a:pt x="24832" y="12284"/>
                  <a:pt x="24819" y="12302"/>
                  <a:pt x="24831" y="12315"/>
                </a:cubicBezTo>
                <a:lnTo>
                  <a:pt x="24847" y="12330"/>
                </a:lnTo>
                <a:cubicBezTo>
                  <a:pt x="24851" y="12334"/>
                  <a:pt x="24855" y="12335"/>
                  <a:pt x="24859" y="12335"/>
                </a:cubicBezTo>
                <a:cubicBezTo>
                  <a:pt x="24872" y="12335"/>
                  <a:pt x="24885" y="12317"/>
                  <a:pt x="24872" y="12305"/>
                </a:cubicBezTo>
                <a:cubicBezTo>
                  <a:pt x="24867" y="12299"/>
                  <a:pt x="24862" y="12295"/>
                  <a:pt x="24857" y="12289"/>
                </a:cubicBezTo>
                <a:cubicBezTo>
                  <a:pt x="24853" y="12286"/>
                  <a:pt x="24849" y="12284"/>
                  <a:pt x="24845" y="12284"/>
                </a:cubicBezTo>
                <a:close/>
                <a:moveTo>
                  <a:pt x="9433" y="12264"/>
                </a:moveTo>
                <a:cubicBezTo>
                  <a:pt x="9419" y="12264"/>
                  <a:pt x="9406" y="12282"/>
                  <a:pt x="9420" y="12294"/>
                </a:cubicBezTo>
                <a:cubicBezTo>
                  <a:pt x="9427" y="12300"/>
                  <a:pt x="9425" y="12307"/>
                  <a:pt x="9418" y="12312"/>
                </a:cubicBezTo>
                <a:cubicBezTo>
                  <a:pt x="9404" y="12323"/>
                  <a:pt x="9417" y="12341"/>
                  <a:pt x="9432" y="12341"/>
                </a:cubicBezTo>
                <a:cubicBezTo>
                  <a:pt x="9436" y="12341"/>
                  <a:pt x="9440" y="12340"/>
                  <a:pt x="9443" y="12337"/>
                </a:cubicBezTo>
                <a:cubicBezTo>
                  <a:pt x="9464" y="12320"/>
                  <a:pt x="9464" y="12287"/>
                  <a:pt x="9444" y="12268"/>
                </a:cubicBezTo>
                <a:cubicBezTo>
                  <a:pt x="9441" y="12265"/>
                  <a:pt x="9437" y="12264"/>
                  <a:pt x="9433" y="12264"/>
                </a:cubicBezTo>
                <a:close/>
                <a:moveTo>
                  <a:pt x="16692" y="12245"/>
                </a:moveTo>
                <a:cubicBezTo>
                  <a:pt x="16674" y="12245"/>
                  <a:pt x="16656" y="12256"/>
                  <a:pt x="16656" y="12279"/>
                </a:cubicBezTo>
                <a:lnTo>
                  <a:pt x="16656" y="12309"/>
                </a:lnTo>
                <a:cubicBezTo>
                  <a:pt x="16656" y="12332"/>
                  <a:pt x="16674" y="12344"/>
                  <a:pt x="16692" y="12344"/>
                </a:cubicBezTo>
                <a:cubicBezTo>
                  <a:pt x="16709" y="12344"/>
                  <a:pt x="16727" y="12332"/>
                  <a:pt x="16727" y="12309"/>
                </a:cubicBezTo>
                <a:lnTo>
                  <a:pt x="16727" y="12279"/>
                </a:lnTo>
                <a:cubicBezTo>
                  <a:pt x="16727" y="12256"/>
                  <a:pt x="16709" y="12245"/>
                  <a:pt x="16692" y="12245"/>
                </a:cubicBezTo>
                <a:close/>
                <a:moveTo>
                  <a:pt x="11956" y="12283"/>
                </a:moveTo>
                <a:cubicBezTo>
                  <a:pt x="11910" y="12283"/>
                  <a:pt x="11910" y="12353"/>
                  <a:pt x="11956" y="12353"/>
                </a:cubicBezTo>
                <a:cubicBezTo>
                  <a:pt x="12002" y="12353"/>
                  <a:pt x="12002" y="12283"/>
                  <a:pt x="11956" y="12283"/>
                </a:cubicBezTo>
                <a:close/>
                <a:moveTo>
                  <a:pt x="21303" y="12316"/>
                </a:moveTo>
                <a:cubicBezTo>
                  <a:pt x="21258" y="12316"/>
                  <a:pt x="21258" y="12387"/>
                  <a:pt x="21303" y="12387"/>
                </a:cubicBezTo>
                <a:cubicBezTo>
                  <a:pt x="21303" y="12387"/>
                  <a:pt x="21304" y="12387"/>
                  <a:pt x="21304" y="12387"/>
                </a:cubicBezTo>
                <a:cubicBezTo>
                  <a:pt x="21349" y="12387"/>
                  <a:pt x="21349" y="12316"/>
                  <a:pt x="21303" y="12316"/>
                </a:cubicBezTo>
                <a:close/>
                <a:moveTo>
                  <a:pt x="15262" y="12326"/>
                </a:moveTo>
                <a:cubicBezTo>
                  <a:pt x="15228" y="12326"/>
                  <a:pt x="15218" y="12383"/>
                  <a:pt x="15255" y="12396"/>
                </a:cubicBezTo>
                <a:cubicBezTo>
                  <a:pt x="15269" y="12401"/>
                  <a:pt x="15285" y="12407"/>
                  <a:pt x="15299" y="12413"/>
                </a:cubicBezTo>
                <a:cubicBezTo>
                  <a:pt x="15304" y="12415"/>
                  <a:pt x="15308" y="12416"/>
                  <a:pt x="15312" y="12416"/>
                </a:cubicBezTo>
                <a:cubicBezTo>
                  <a:pt x="15346" y="12416"/>
                  <a:pt x="15358" y="12359"/>
                  <a:pt x="15319" y="12345"/>
                </a:cubicBezTo>
                <a:cubicBezTo>
                  <a:pt x="15305" y="12340"/>
                  <a:pt x="15289" y="12334"/>
                  <a:pt x="15274" y="12328"/>
                </a:cubicBezTo>
                <a:cubicBezTo>
                  <a:pt x="15270" y="12327"/>
                  <a:pt x="15266" y="12326"/>
                  <a:pt x="15262" y="12326"/>
                </a:cubicBezTo>
                <a:close/>
                <a:moveTo>
                  <a:pt x="7703" y="12344"/>
                </a:moveTo>
                <a:cubicBezTo>
                  <a:pt x="7669" y="12344"/>
                  <a:pt x="7656" y="12401"/>
                  <a:pt x="7695" y="12414"/>
                </a:cubicBezTo>
                <a:cubicBezTo>
                  <a:pt x="7711" y="12419"/>
                  <a:pt x="7725" y="12425"/>
                  <a:pt x="7740" y="12430"/>
                </a:cubicBezTo>
                <a:cubicBezTo>
                  <a:pt x="7744" y="12431"/>
                  <a:pt x="7748" y="12432"/>
                  <a:pt x="7752" y="12432"/>
                </a:cubicBezTo>
                <a:cubicBezTo>
                  <a:pt x="7786" y="12432"/>
                  <a:pt x="7798" y="12375"/>
                  <a:pt x="7760" y="12362"/>
                </a:cubicBezTo>
                <a:cubicBezTo>
                  <a:pt x="7744" y="12356"/>
                  <a:pt x="7729" y="12351"/>
                  <a:pt x="7715" y="12346"/>
                </a:cubicBezTo>
                <a:cubicBezTo>
                  <a:pt x="7711" y="12345"/>
                  <a:pt x="7707" y="12344"/>
                  <a:pt x="7703" y="12344"/>
                </a:cubicBezTo>
                <a:close/>
                <a:moveTo>
                  <a:pt x="14948" y="12373"/>
                </a:moveTo>
                <a:cubicBezTo>
                  <a:pt x="14902" y="12373"/>
                  <a:pt x="14902" y="12444"/>
                  <a:pt x="14948" y="12444"/>
                </a:cubicBezTo>
                <a:lnTo>
                  <a:pt x="14964" y="12444"/>
                </a:lnTo>
                <a:cubicBezTo>
                  <a:pt x="14964" y="12444"/>
                  <a:pt x="14965" y="12444"/>
                  <a:pt x="14965" y="12444"/>
                </a:cubicBezTo>
                <a:cubicBezTo>
                  <a:pt x="15010" y="12444"/>
                  <a:pt x="15010" y="12373"/>
                  <a:pt x="14964" y="12373"/>
                </a:cubicBezTo>
                <a:close/>
                <a:moveTo>
                  <a:pt x="10392" y="12384"/>
                </a:moveTo>
                <a:cubicBezTo>
                  <a:pt x="10347" y="12384"/>
                  <a:pt x="10347" y="12455"/>
                  <a:pt x="10392" y="12455"/>
                </a:cubicBezTo>
                <a:cubicBezTo>
                  <a:pt x="10439" y="12455"/>
                  <a:pt x="10439" y="12384"/>
                  <a:pt x="10392" y="12384"/>
                </a:cubicBezTo>
                <a:close/>
                <a:moveTo>
                  <a:pt x="14151" y="12311"/>
                </a:moveTo>
                <a:cubicBezTo>
                  <a:pt x="14142" y="12311"/>
                  <a:pt x="14133" y="12314"/>
                  <a:pt x="14127" y="12321"/>
                </a:cubicBezTo>
                <a:cubicBezTo>
                  <a:pt x="14108" y="12346"/>
                  <a:pt x="14087" y="12371"/>
                  <a:pt x="14067" y="12396"/>
                </a:cubicBezTo>
                <a:cubicBezTo>
                  <a:pt x="14056" y="12412"/>
                  <a:pt x="14053" y="12431"/>
                  <a:pt x="14067" y="12445"/>
                </a:cubicBezTo>
                <a:cubicBezTo>
                  <a:pt x="14074" y="12453"/>
                  <a:pt x="14084" y="12456"/>
                  <a:pt x="14093" y="12456"/>
                </a:cubicBezTo>
                <a:cubicBezTo>
                  <a:pt x="14102" y="12456"/>
                  <a:pt x="14111" y="12453"/>
                  <a:pt x="14117" y="12445"/>
                </a:cubicBezTo>
                <a:cubicBezTo>
                  <a:pt x="14137" y="12420"/>
                  <a:pt x="14157" y="12396"/>
                  <a:pt x="14177" y="12371"/>
                </a:cubicBezTo>
                <a:cubicBezTo>
                  <a:pt x="14189" y="12355"/>
                  <a:pt x="14192" y="12335"/>
                  <a:pt x="14177" y="12321"/>
                </a:cubicBezTo>
                <a:cubicBezTo>
                  <a:pt x="14171" y="12315"/>
                  <a:pt x="14161" y="12311"/>
                  <a:pt x="14151" y="12311"/>
                </a:cubicBezTo>
                <a:close/>
                <a:moveTo>
                  <a:pt x="8334" y="12393"/>
                </a:moveTo>
                <a:cubicBezTo>
                  <a:pt x="8289" y="12393"/>
                  <a:pt x="8289" y="12464"/>
                  <a:pt x="8334" y="12464"/>
                </a:cubicBezTo>
                <a:cubicBezTo>
                  <a:pt x="8380" y="12464"/>
                  <a:pt x="8380" y="12393"/>
                  <a:pt x="8334" y="12393"/>
                </a:cubicBezTo>
                <a:close/>
                <a:moveTo>
                  <a:pt x="8621" y="12379"/>
                </a:moveTo>
                <a:cubicBezTo>
                  <a:pt x="8588" y="12379"/>
                  <a:pt x="8566" y="12427"/>
                  <a:pt x="8603" y="12445"/>
                </a:cubicBezTo>
                <a:cubicBezTo>
                  <a:pt x="8614" y="12451"/>
                  <a:pt x="8622" y="12456"/>
                  <a:pt x="8632" y="12461"/>
                </a:cubicBezTo>
                <a:cubicBezTo>
                  <a:pt x="8638" y="12464"/>
                  <a:pt x="8644" y="12465"/>
                  <a:pt x="8649" y="12465"/>
                </a:cubicBezTo>
                <a:cubicBezTo>
                  <a:pt x="8681" y="12465"/>
                  <a:pt x="8703" y="12417"/>
                  <a:pt x="8668" y="12399"/>
                </a:cubicBezTo>
                <a:cubicBezTo>
                  <a:pt x="8658" y="12394"/>
                  <a:pt x="8648" y="12389"/>
                  <a:pt x="8638" y="12384"/>
                </a:cubicBezTo>
                <a:cubicBezTo>
                  <a:pt x="8632" y="12381"/>
                  <a:pt x="8626" y="12379"/>
                  <a:pt x="8621" y="12379"/>
                </a:cubicBezTo>
                <a:close/>
                <a:moveTo>
                  <a:pt x="9767" y="12382"/>
                </a:moveTo>
                <a:cubicBezTo>
                  <a:pt x="9762" y="12382"/>
                  <a:pt x="9757" y="12383"/>
                  <a:pt x="9752" y="12384"/>
                </a:cubicBezTo>
                <a:cubicBezTo>
                  <a:pt x="9711" y="12393"/>
                  <a:pt x="9724" y="12452"/>
                  <a:pt x="9762" y="12454"/>
                </a:cubicBezTo>
                <a:cubicBezTo>
                  <a:pt x="9767" y="12463"/>
                  <a:pt x="9780" y="12468"/>
                  <a:pt x="9792" y="12468"/>
                </a:cubicBezTo>
                <a:cubicBezTo>
                  <a:pt x="9798" y="12468"/>
                  <a:pt x="9804" y="12467"/>
                  <a:pt x="9809" y="12464"/>
                </a:cubicBezTo>
                <a:cubicBezTo>
                  <a:pt x="9827" y="12454"/>
                  <a:pt x="9830" y="12433"/>
                  <a:pt x="9821" y="12415"/>
                </a:cubicBezTo>
                <a:cubicBezTo>
                  <a:pt x="9812" y="12393"/>
                  <a:pt x="9790" y="12382"/>
                  <a:pt x="9767" y="12382"/>
                </a:cubicBezTo>
                <a:close/>
                <a:moveTo>
                  <a:pt x="3280" y="12333"/>
                </a:moveTo>
                <a:cubicBezTo>
                  <a:pt x="3257" y="12333"/>
                  <a:pt x="3236" y="12350"/>
                  <a:pt x="3229" y="12372"/>
                </a:cubicBezTo>
                <a:cubicBezTo>
                  <a:pt x="3224" y="12388"/>
                  <a:pt x="3218" y="12403"/>
                  <a:pt x="3213" y="12417"/>
                </a:cubicBezTo>
                <a:cubicBezTo>
                  <a:pt x="3204" y="12444"/>
                  <a:pt x="3224" y="12476"/>
                  <a:pt x="3250" y="12482"/>
                </a:cubicBezTo>
                <a:cubicBezTo>
                  <a:pt x="3255" y="12484"/>
                  <a:pt x="3259" y="12484"/>
                  <a:pt x="3264" y="12484"/>
                </a:cubicBezTo>
                <a:cubicBezTo>
                  <a:pt x="3287" y="12484"/>
                  <a:pt x="3307" y="12467"/>
                  <a:pt x="3315" y="12445"/>
                </a:cubicBezTo>
                <a:cubicBezTo>
                  <a:pt x="3320" y="12430"/>
                  <a:pt x="3325" y="12415"/>
                  <a:pt x="3331" y="12401"/>
                </a:cubicBezTo>
                <a:cubicBezTo>
                  <a:pt x="3340" y="12373"/>
                  <a:pt x="3320" y="12342"/>
                  <a:pt x="3294" y="12335"/>
                </a:cubicBezTo>
                <a:cubicBezTo>
                  <a:pt x="3289" y="12334"/>
                  <a:pt x="3285" y="12333"/>
                  <a:pt x="3280" y="12333"/>
                </a:cubicBezTo>
                <a:close/>
                <a:moveTo>
                  <a:pt x="18659" y="12415"/>
                </a:moveTo>
                <a:cubicBezTo>
                  <a:pt x="18614" y="12415"/>
                  <a:pt x="18614" y="12486"/>
                  <a:pt x="18660" y="12486"/>
                </a:cubicBezTo>
                <a:cubicBezTo>
                  <a:pt x="18705" y="12486"/>
                  <a:pt x="18705" y="12415"/>
                  <a:pt x="18660" y="12415"/>
                </a:cubicBezTo>
                <a:cubicBezTo>
                  <a:pt x="18660" y="12415"/>
                  <a:pt x="18659" y="12415"/>
                  <a:pt x="18659" y="12415"/>
                </a:cubicBezTo>
                <a:close/>
                <a:moveTo>
                  <a:pt x="12421" y="12390"/>
                </a:moveTo>
                <a:cubicBezTo>
                  <a:pt x="12404" y="12390"/>
                  <a:pt x="12386" y="12401"/>
                  <a:pt x="12386" y="12425"/>
                </a:cubicBezTo>
                <a:lnTo>
                  <a:pt x="12386" y="12455"/>
                </a:lnTo>
                <a:cubicBezTo>
                  <a:pt x="12386" y="12478"/>
                  <a:pt x="12404" y="12489"/>
                  <a:pt x="12421" y="12489"/>
                </a:cubicBezTo>
                <a:cubicBezTo>
                  <a:pt x="12439" y="12489"/>
                  <a:pt x="12456" y="12478"/>
                  <a:pt x="12456" y="12455"/>
                </a:cubicBezTo>
                <a:lnTo>
                  <a:pt x="12456" y="12425"/>
                </a:lnTo>
                <a:cubicBezTo>
                  <a:pt x="12456" y="12401"/>
                  <a:pt x="12439" y="12390"/>
                  <a:pt x="12421" y="12390"/>
                </a:cubicBezTo>
                <a:close/>
                <a:moveTo>
                  <a:pt x="20735" y="12406"/>
                </a:moveTo>
                <a:cubicBezTo>
                  <a:pt x="20726" y="12406"/>
                  <a:pt x="20716" y="12409"/>
                  <a:pt x="20708" y="12415"/>
                </a:cubicBezTo>
                <a:cubicBezTo>
                  <a:pt x="20703" y="12420"/>
                  <a:pt x="20697" y="12422"/>
                  <a:pt x="20691" y="12422"/>
                </a:cubicBezTo>
                <a:cubicBezTo>
                  <a:pt x="20688" y="12422"/>
                  <a:pt x="20685" y="12421"/>
                  <a:pt x="20682" y="12420"/>
                </a:cubicBezTo>
                <a:cubicBezTo>
                  <a:pt x="20679" y="12420"/>
                  <a:pt x="20676" y="12419"/>
                  <a:pt x="20673" y="12419"/>
                </a:cubicBezTo>
                <a:cubicBezTo>
                  <a:pt x="20634" y="12419"/>
                  <a:pt x="20620" y="12481"/>
                  <a:pt x="20662" y="12488"/>
                </a:cubicBezTo>
                <a:cubicBezTo>
                  <a:pt x="20671" y="12491"/>
                  <a:pt x="20680" y="12492"/>
                  <a:pt x="20689" y="12492"/>
                </a:cubicBezTo>
                <a:cubicBezTo>
                  <a:pt x="20714" y="12492"/>
                  <a:pt x="20736" y="12482"/>
                  <a:pt x="20756" y="12465"/>
                </a:cubicBezTo>
                <a:cubicBezTo>
                  <a:pt x="20771" y="12454"/>
                  <a:pt x="20769" y="12428"/>
                  <a:pt x="20756" y="12415"/>
                </a:cubicBezTo>
                <a:cubicBezTo>
                  <a:pt x="20751" y="12409"/>
                  <a:pt x="20743" y="12406"/>
                  <a:pt x="20735" y="12406"/>
                </a:cubicBezTo>
                <a:close/>
                <a:moveTo>
                  <a:pt x="21994" y="12378"/>
                </a:moveTo>
                <a:cubicBezTo>
                  <a:pt x="21986" y="12378"/>
                  <a:pt x="21978" y="12382"/>
                  <a:pt x="21970" y="12389"/>
                </a:cubicBezTo>
                <a:lnTo>
                  <a:pt x="21925" y="12434"/>
                </a:lnTo>
                <a:cubicBezTo>
                  <a:pt x="21901" y="12459"/>
                  <a:pt x="21925" y="12494"/>
                  <a:pt x="21952" y="12494"/>
                </a:cubicBezTo>
                <a:cubicBezTo>
                  <a:pt x="21960" y="12494"/>
                  <a:pt x="21968" y="12491"/>
                  <a:pt x="21976" y="12483"/>
                </a:cubicBezTo>
                <a:lnTo>
                  <a:pt x="22020" y="12439"/>
                </a:lnTo>
                <a:cubicBezTo>
                  <a:pt x="22045" y="12414"/>
                  <a:pt x="22021" y="12378"/>
                  <a:pt x="21994" y="12378"/>
                </a:cubicBezTo>
                <a:close/>
                <a:moveTo>
                  <a:pt x="5240" y="12444"/>
                </a:moveTo>
                <a:cubicBezTo>
                  <a:pt x="5194" y="12444"/>
                  <a:pt x="5194" y="12515"/>
                  <a:pt x="5240" y="12515"/>
                </a:cubicBezTo>
                <a:cubicBezTo>
                  <a:pt x="5285" y="12515"/>
                  <a:pt x="5285" y="12444"/>
                  <a:pt x="5240" y="12444"/>
                </a:cubicBezTo>
                <a:close/>
                <a:moveTo>
                  <a:pt x="6231" y="12447"/>
                </a:moveTo>
                <a:cubicBezTo>
                  <a:pt x="6185" y="12447"/>
                  <a:pt x="6185" y="12518"/>
                  <a:pt x="6231" y="12518"/>
                </a:cubicBezTo>
                <a:cubicBezTo>
                  <a:pt x="6232" y="12518"/>
                  <a:pt x="6232" y="12518"/>
                  <a:pt x="6232" y="12518"/>
                </a:cubicBezTo>
                <a:cubicBezTo>
                  <a:pt x="6277" y="12518"/>
                  <a:pt x="6277" y="12447"/>
                  <a:pt x="6231" y="12447"/>
                </a:cubicBezTo>
                <a:close/>
                <a:moveTo>
                  <a:pt x="5817" y="12464"/>
                </a:moveTo>
                <a:cubicBezTo>
                  <a:pt x="5773" y="12464"/>
                  <a:pt x="5772" y="12535"/>
                  <a:pt x="5819" y="12535"/>
                </a:cubicBezTo>
                <a:cubicBezTo>
                  <a:pt x="5865" y="12535"/>
                  <a:pt x="5865" y="12464"/>
                  <a:pt x="5819" y="12464"/>
                </a:cubicBezTo>
                <a:cubicBezTo>
                  <a:pt x="5818" y="12464"/>
                  <a:pt x="5817" y="12464"/>
                  <a:pt x="5817" y="12464"/>
                </a:cubicBezTo>
                <a:close/>
                <a:moveTo>
                  <a:pt x="4317" y="12446"/>
                </a:moveTo>
                <a:cubicBezTo>
                  <a:pt x="4290" y="12446"/>
                  <a:pt x="4265" y="12482"/>
                  <a:pt x="4290" y="12506"/>
                </a:cubicBezTo>
                <a:lnTo>
                  <a:pt x="4321" y="12536"/>
                </a:lnTo>
                <a:cubicBezTo>
                  <a:pt x="4328" y="12543"/>
                  <a:pt x="4336" y="12546"/>
                  <a:pt x="4344" y="12546"/>
                </a:cubicBezTo>
                <a:cubicBezTo>
                  <a:pt x="4371" y="12546"/>
                  <a:pt x="4395" y="12511"/>
                  <a:pt x="4371" y="12486"/>
                </a:cubicBezTo>
                <a:lnTo>
                  <a:pt x="4340" y="12456"/>
                </a:lnTo>
                <a:cubicBezTo>
                  <a:pt x="4333" y="12449"/>
                  <a:pt x="4325" y="12446"/>
                  <a:pt x="4317" y="12446"/>
                </a:cubicBezTo>
                <a:close/>
                <a:moveTo>
                  <a:pt x="2604" y="12425"/>
                </a:moveTo>
                <a:cubicBezTo>
                  <a:pt x="2577" y="12425"/>
                  <a:pt x="2552" y="12461"/>
                  <a:pt x="2577" y="12485"/>
                </a:cubicBezTo>
                <a:cubicBezTo>
                  <a:pt x="2597" y="12504"/>
                  <a:pt x="2617" y="12525"/>
                  <a:pt x="2638" y="12545"/>
                </a:cubicBezTo>
                <a:cubicBezTo>
                  <a:pt x="2646" y="12552"/>
                  <a:pt x="2654" y="12555"/>
                  <a:pt x="2662" y="12555"/>
                </a:cubicBezTo>
                <a:cubicBezTo>
                  <a:pt x="2689" y="12555"/>
                  <a:pt x="2713" y="12520"/>
                  <a:pt x="2687" y="12496"/>
                </a:cubicBezTo>
                <a:cubicBezTo>
                  <a:pt x="2668" y="12476"/>
                  <a:pt x="2649" y="12455"/>
                  <a:pt x="2628" y="12435"/>
                </a:cubicBezTo>
                <a:cubicBezTo>
                  <a:pt x="2620" y="12428"/>
                  <a:pt x="2612" y="12425"/>
                  <a:pt x="2604" y="12425"/>
                </a:cubicBezTo>
                <a:close/>
                <a:moveTo>
                  <a:pt x="5007" y="12459"/>
                </a:moveTo>
                <a:cubicBezTo>
                  <a:pt x="4938" y="12459"/>
                  <a:pt x="4938" y="12566"/>
                  <a:pt x="5007" y="12566"/>
                </a:cubicBezTo>
                <a:cubicBezTo>
                  <a:pt x="5075" y="12565"/>
                  <a:pt x="5075" y="12459"/>
                  <a:pt x="5007" y="12459"/>
                </a:cubicBezTo>
                <a:close/>
                <a:moveTo>
                  <a:pt x="17850" y="12441"/>
                </a:moveTo>
                <a:cubicBezTo>
                  <a:pt x="17831" y="12441"/>
                  <a:pt x="17812" y="12450"/>
                  <a:pt x="17803" y="12467"/>
                </a:cubicBezTo>
                <a:cubicBezTo>
                  <a:pt x="17798" y="12478"/>
                  <a:pt x="17793" y="12487"/>
                  <a:pt x="17787" y="12498"/>
                </a:cubicBezTo>
                <a:cubicBezTo>
                  <a:pt x="17775" y="12524"/>
                  <a:pt x="17781" y="12555"/>
                  <a:pt x="17807" y="12571"/>
                </a:cubicBezTo>
                <a:cubicBezTo>
                  <a:pt x="17815" y="12576"/>
                  <a:pt x="17824" y="12578"/>
                  <a:pt x="17833" y="12578"/>
                </a:cubicBezTo>
                <a:cubicBezTo>
                  <a:pt x="17852" y="12578"/>
                  <a:pt x="17872" y="12569"/>
                  <a:pt x="17881" y="12551"/>
                </a:cubicBezTo>
                <a:cubicBezTo>
                  <a:pt x="17886" y="12541"/>
                  <a:pt x="17891" y="12532"/>
                  <a:pt x="17896" y="12522"/>
                </a:cubicBezTo>
                <a:cubicBezTo>
                  <a:pt x="17909" y="12496"/>
                  <a:pt x="17903" y="12462"/>
                  <a:pt x="17876" y="12449"/>
                </a:cubicBezTo>
                <a:cubicBezTo>
                  <a:pt x="17869" y="12444"/>
                  <a:pt x="17859" y="12441"/>
                  <a:pt x="17850" y="12441"/>
                </a:cubicBezTo>
                <a:close/>
                <a:moveTo>
                  <a:pt x="608" y="12496"/>
                </a:moveTo>
                <a:cubicBezTo>
                  <a:pt x="594" y="12496"/>
                  <a:pt x="580" y="12504"/>
                  <a:pt x="573" y="12522"/>
                </a:cubicBezTo>
                <a:cubicBezTo>
                  <a:pt x="568" y="12538"/>
                  <a:pt x="563" y="12551"/>
                  <a:pt x="558" y="12566"/>
                </a:cubicBezTo>
                <a:cubicBezTo>
                  <a:pt x="549" y="12592"/>
                  <a:pt x="571" y="12610"/>
                  <a:pt x="592" y="12610"/>
                </a:cubicBezTo>
                <a:cubicBezTo>
                  <a:pt x="606" y="12610"/>
                  <a:pt x="620" y="12603"/>
                  <a:pt x="626" y="12586"/>
                </a:cubicBezTo>
                <a:cubicBezTo>
                  <a:pt x="631" y="12570"/>
                  <a:pt x="636" y="12555"/>
                  <a:pt x="641" y="12541"/>
                </a:cubicBezTo>
                <a:cubicBezTo>
                  <a:pt x="651" y="12514"/>
                  <a:pt x="630" y="12496"/>
                  <a:pt x="608" y="12496"/>
                </a:cubicBezTo>
                <a:close/>
                <a:moveTo>
                  <a:pt x="2003" y="12496"/>
                </a:moveTo>
                <a:cubicBezTo>
                  <a:pt x="1962" y="12496"/>
                  <a:pt x="1926" y="12550"/>
                  <a:pt x="1962" y="12587"/>
                </a:cubicBezTo>
                <a:cubicBezTo>
                  <a:pt x="1973" y="12597"/>
                  <a:pt x="1982" y="12608"/>
                  <a:pt x="1991" y="12617"/>
                </a:cubicBezTo>
                <a:cubicBezTo>
                  <a:pt x="2002" y="12629"/>
                  <a:pt x="2014" y="12633"/>
                  <a:pt x="2026" y="12633"/>
                </a:cubicBezTo>
                <a:cubicBezTo>
                  <a:pt x="2066" y="12633"/>
                  <a:pt x="2103" y="12580"/>
                  <a:pt x="2067" y="12543"/>
                </a:cubicBezTo>
                <a:cubicBezTo>
                  <a:pt x="2058" y="12532"/>
                  <a:pt x="2048" y="12522"/>
                  <a:pt x="2038" y="12513"/>
                </a:cubicBezTo>
                <a:cubicBezTo>
                  <a:pt x="2027" y="12501"/>
                  <a:pt x="2015" y="12496"/>
                  <a:pt x="2003" y="12496"/>
                </a:cubicBezTo>
                <a:close/>
                <a:moveTo>
                  <a:pt x="19364" y="12567"/>
                </a:moveTo>
                <a:cubicBezTo>
                  <a:pt x="19318" y="12567"/>
                  <a:pt x="19318" y="12638"/>
                  <a:pt x="19364" y="12638"/>
                </a:cubicBezTo>
                <a:lnTo>
                  <a:pt x="19380" y="12638"/>
                </a:lnTo>
                <a:cubicBezTo>
                  <a:pt x="19426" y="12638"/>
                  <a:pt x="19426" y="12567"/>
                  <a:pt x="19380" y="12567"/>
                </a:cubicBezTo>
                <a:close/>
                <a:moveTo>
                  <a:pt x="8575" y="12574"/>
                </a:moveTo>
                <a:cubicBezTo>
                  <a:pt x="8530" y="12574"/>
                  <a:pt x="8530" y="12645"/>
                  <a:pt x="8575" y="12645"/>
                </a:cubicBezTo>
                <a:cubicBezTo>
                  <a:pt x="8575" y="12645"/>
                  <a:pt x="8576" y="12645"/>
                  <a:pt x="8576" y="12645"/>
                </a:cubicBezTo>
                <a:cubicBezTo>
                  <a:pt x="8621" y="12645"/>
                  <a:pt x="8621" y="12574"/>
                  <a:pt x="8575" y="12574"/>
                </a:cubicBezTo>
                <a:close/>
                <a:moveTo>
                  <a:pt x="11128" y="12581"/>
                </a:moveTo>
                <a:cubicBezTo>
                  <a:pt x="11082" y="12581"/>
                  <a:pt x="11082" y="12651"/>
                  <a:pt x="11128" y="12651"/>
                </a:cubicBezTo>
                <a:lnTo>
                  <a:pt x="11144" y="12651"/>
                </a:lnTo>
                <a:cubicBezTo>
                  <a:pt x="11144" y="12651"/>
                  <a:pt x="11145" y="12651"/>
                  <a:pt x="11145" y="12651"/>
                </a:cubicBezTo>
                <a:cubicBezTo>
                  <a:pt x="11189" y="12651"/>
                  <a:pt x="11188" y="12581"/>
                  <a:pt x="11144" y="12581"/>
                </a:cubicBezTo>
                <a:close/>
                <a:moveTo>
                  <a:pt x="5451" y="12504"/>
                </a:moveTo>
                <a:cubicBezTo>
                  <a:pt x="5431" y="12504"/>
                  <a:pt x="5421" y="12518"/>
                  <a:pt x="5416" y="12532"/>
                </a:cubicBezTo>
                <a:cubicBezTo>
                  <a:pt x="5409" y="12519"/>
                  <a:pt x="5397" y="12509"/>
                  <a:pt x="5384" y="12506"/>
                </a:cubicBezTo>
                <a:cubicBezTo>
                  <a:pt x="5379" y="12505"/>
                  <a:pt x="5375" y="12504"/>
                  <a:pt x="5370" y="12504"/>
                </a:cubicBezTo>
                <a:cubicBezTo>
                  <a:pt x="5347" y="12504"/>
                  <a:pt x="5326" y="12521"/>
                  <a:pt x="5319" y="12543"/>
                </a:cubicBezTo>
                <a:cubicBezTo>
                  <a:pt x="5314" y="12557"/>
                  <a:pt x="5308" y="12572"/>
                  <a:pt x="5303" y="12587"/>
                </a:cubicBezTo>
                <a:cubicBezTo>
                  <a:pt x="5293" y="12614"/>
                  <a:pt x="5314" y="12646"/>
                  <a:pt x="5340" y="12653"/>
                </a:cubicBezTo>
                <a:cubicBezTo>
                  <a:pt x="5344" y="12654"/>
                  <a:pt x="5349" y="12655"/>
                  <a:pt x="5353" y="12655"/>
                </a:cubicBezTo>
                <a:cubicBezTo>
                  <a:pt x="5376" y="12655"/>
                  <a:pt x="5397" y="12638"/>
                  <a:pt x="5405" y="12616"/>
                </a:cubicBezTo>
                <a:cubicBezTo>
                  <a:pt x="5410" y="12602"/>
                  <a:pt x="5415" y="12586"/>
                  <a:pt x="5421" y="12571"/>
                </a:cubicBezTo>
                <a:cubicBezTo>
                  <a:pt x="5422" y="12569"/>
                  <a:pt x="5424" y="12565"/>
                  <a:pt x="5424" y="12562"/>
                </a:cubicBezTo>
                <a:cubicBezTo>
                  <a:pt x="5429" y="12571"/>
                  <a:pt x="5437" y="12576"/>
                  <a:pt x="5450" y="12576"/>
                </a:cubicBezTo>
                <a:cubicBezTo>
                  <a:pt x="5495" y="12575"/>
                  <a:pt x="5495" y="12504"/>
                  <a:pt x="5451" y="12504"/>
                </a:cubicBezTo>
                <a:close/>
                <a:moveTo>
                  <a:pt x="11337" y="12597"/>
                </a:moveTo>
                <a:cubicBezTo>
                  <a:pt x="11293" y="12597"/>
                  <a:pt x="11293" y="12667"/>
                  <a:pt x="11338" y="12669"/>
                </a:cubicBezTo>
                <a:cubicBezTo>
                  <a:pt x="11385" y="12669"/>
                  <a:pt x="11385" y="12597"/>
                  <a:pt x="11338" y="12597"/>
                </a:cubicBezTo>
                <a:cubicBezTo>
                  <a:pt x="11338" y="12597"/>
                  <a:pt x="11338" y="12597"/>
                  <a:pt x="11337" y="12597"/>
                </a:cubicBezTo>
                <a:close/>
                <a:moveTo>
                  <a:pt x="8155" y="12525"/>
                </a:moveTo>
                <a:cubicBezTo>
                  <a:pt x="8109" y="12525"/>
                  <a:pt x="8079" y="12595"/>
                  <a:pt x="8128" y="12625"/>
                </a:cubicBezTo>
                <a:cubicBezTo>
                  <a:pt x="8153" y="12640"/>
                  <a:pt x="8177" y="12655"/>
                  <a:pt x="8202" y="12670"/>
                </a:cubicBezTo>
                <a:cubicBezTo>
                  <a:pt x="8211" y="12675"/>
                  <a:pt x="8220" y="12678"/>
                  <a:pt x="8229" y="12678"/>
                </a:cubicBezTo>
                <a:cubicBezTo>
                  <a:pt x="8275" y="12678"/>
                  <a:pt x="8306" y="12607"/>
                  <a:pt x="8257" y="12577"/>
                </a:cubicBezTo>
                <a:cubicBezTo>
                  <a:pt x="8232" y="12562"/>
                  <a:pt x="8207" y="12548"/>
                  <a:pt x="8182" y="12533"/>
                </a:cubicBezTo>
                <a:cubicBezTo>
                  <a:pt x="8173" y="12528"/>
                  <a:pt x="8164" y="12525"/>
                  <a:pt x="8155" y="12525"/>
                </a:cubicBezTo>
                <a:close/>
                <a:moveTo>
                  <a:pt x="24884" y="12599"/>
                </a:moveTo>
                <a:cubicBezTo>
                  <a:pt x="24874" y="12599"/>
                  <a:pt x="24864" y="12605"/>
                  <a:pt x="24858" y="12617"/>
                </a:cubicBezTo>
                <a:cubicBezTo>
                  <a:pt x="24852" y="12628"/>
                  <a:pt x="24847" y="12637"/>
                  <a:pt x="24842" y="12648"/>
                </a:cubicBezTo>
                <a:cubicBezTo>
                  <a:pt x="24828" y="12675"/>
                  <a:pt x="24852" y="12701"/>
                  <a:pt x="24876" y="12701"/>
                </a:cubicBezTo>
                <a:cubicBezTo>
                  <a:pt x="24887" y="12701"/>
                  <a:pt x="24897" y="12695"/>
                  <a:pt x="24904" y="12682"/>
                </a:cubicBezTo>
                <a:cubicBezTo>
                  <a:pt x="24909" y="12672"/>
                  <a:pt x="24914" y="12663"/>
                  <a:pt x="24919" y="12653"/>
                </a:cubicBezTo>
                <a:cubicBezTo>
                  <a:pt x="24932" y="12625"/>
                  <a:pt x="24908" y="12599"/>
                  <a:pt x="24884" y="12599"/>
                </a:cubicBezTo>
                <a:close/>
                <a:moveTo>
                  <a:pt x="15731" y="12601"/>
                </a:moveTo>
                <a:cubicBezTo>
                  <a:pt x="15707" y="12601"/>
                  <a:pt x="15682" y="12626"/>
                  <a:pt x="15697" y="12654"/>
                </a:cubicBezTo>
                <a:cubicBezTo>
                  <a:pt x="15706" y="12670"/>
                  <a:pt x="15717" y="12680"/>
                  <a:pt x="15730" y="12687"/>
                </a:cubicBezTo>
                <a:cubicBezTo>
                  <a:pt x="15735" y="12696"/>
                  <a:pt x="15745" y="12702"/>
                  <a:pt x="15758" y="12702"/>
                </a:cubicBezTo>
                <a:lnTo>
                  <a:pt x="15779" y="12702"/>
                </a:lnTo>
                <a:cubicBezTo>
                  <a:pt x="15781" y="12702"/>
                  <a:pt x="15784" y="12701"/>
                  <a:pt x="15787" y="12701"/>
                </a:cubicBezTo>
                <a:lnTo>
                  <a:pt x="15788" y="12701"/>
                </a:lnTo>
                <a:cubicBezTo>
                  <a:pt x="15789" y="12701"/>
                  <a:pt x="15789" y="12700"/>
                  <a:pt x="15791" y="12700"/>
                </a:cubicBezTo>
                <a:cubicBezTo>
                  <a:pt x="15798" y="12697"/>
                  <a:pt x="15803" y="12692"/>
                  <a:pt x="15806" y="12685"/>
                </a:cubicBezTo>
                <a:cubicBezTo>
                  <a:pt x="15810" y="12679"/>
                  <a:pt x="15813" y="12672"/>
                  <a:pt x="15813" y="12665"/>
                </a:cubicBezTo>
                <a:cubicBezTo>
                  <a:pt x="15813" y="12655"/>
                  <a:pt x="15809" y="12648"/>
                  <a:pt x="15803" y="12641"/>
                </a:cubicBezTo>
                <a:cubicBezTo>
                  <a:pt x="15796" y="12638"/>
                  <a:pt x="15788" y="12633"/>
                  <a:pt x="15777" y="12632"/>
                </a:cubicBezTo>
                <a:cubicBezTo>
                  <a:pt x="15776" y="12632"/>
                  <a:pt x="15775" y="12630"/>
                  <a:pt x="15773" y="12630"/>
                </a:cubicBezTo>
                <a:cubicBezTo>
                  <a:pt x="15766" y="12629"/>
                  <a:pt x="15761" y="12624"/>
                  <a:pt x="15759" y="12618"/>
                </a:cubicBezTo>
                <a:cubicBezTo>
                  <a:pt x="15752" y="12606"/>
                  <a:pt x="15742" y="12601"/>
                  <a:pt x="15731" y="12601"/>
                </a:cubicBezTo>
                <a:close/>
                <a:moveTo>
                  <a:pt x="17218" y="12558"/>
                </a:moveTo>
                <a:cubicBezTo>
                  <a:pt x="17199" y="12558"/>
                  <a:pt x="17179" y="12569"/>
                  <a:pt x="17169" y="12586"/>
                </a:cubicBezTo>
                <a:cubicBezTo>
                  <a:pt x="17154" y="12613"/>
                  <a:pt x="17165" y="12642"/>
                  <a:pt x="17189" y="12659"/>
                </a:cubicBezTo>
                <a:cubicBezTo>
                  <a:pt x="17209" y="12675"/>
                  <a:pt x="17228" y="12690"/>
                  <a:pt x="17249" y="12703"/>
                </a:cubicBezTo>
                <a:cubicBezTo>
                  <a:pt x="17256" y="12708"/>
                  <a:pt x="17265" y="12710"/>
                  <a:pt x="17274" y="12710"/>
                </a:cubicBezTo>
                <a:cubicBezTo>
                  <a:pt x="17293" y="12710"/>
                  <a:pt x="17314" y="12700"/>
                  <a:pt x="17322" y="12684"/>
                </a:cubicBezTo>
                <a:cubicBezTo>
                  <a:pt x="17338" y="12656"/>
                  <a:pt x="17326" y="12628"/>
                  <a:pt x="17303" y="12611"/>
                </a:cubicBezTo>
                <a:cubicBezTo>
                  <a:pt x="17284" y="12595"/>
                  <a:pt x="17264" y="12581"/>
                  <a:pt x="17243" y="12566"/>
                </a:cubicBezTo>
                <a:cubicBezTo>
                  <a:pt x="17235" y="12561"/>
                  <a:pt x="17227" y="12558"/>
                  <a:pt x="17218" y="12558"/>
                </a:cubicBezTo>
                <a:close/>
                <a:moveTo>
                  <a:pt x="16405" y="12649"/>
                </a:moveTo>
                <a:cubicBezTo>
                  <a:pt x="16358" y="12649"/>
                  <a:pt x="16358" y="12719"/>
                  <a:pt x="16405" y="12719"/>
                </a:cubicBezTo>
                <a:lnTo>
                  <a:pt x="16420" y="12719"/>
                </a:lnTo>
                <a:cubicBezTo>
                  <a:pt x="16466" y="12719"/>
                  <a:pt x="16466" y="12649"/>
                  <a:pt x="16420" y="12649"/>
                </a:cubicBezTo>
                <a:close/>
                <a:moveTo>
                  <a:pt x="1430" y="12569"/>
                </a:moveTo>
                <a:cubicBezTo>
                  <a:pt x="1412" y="12569"/>
                  <a:pt x="1394" y="12579"/>
                  <a:pt x="1383" y="12596"/>
                </a:cubicBezTo>
                <a:cubicBezTo>
                  <a:pt x="1373" y="12612"/>
                  <a:pt x="1364" y="12627"/>
                  <a:pt x="1354" y="12640"/>
                </a:cubicBezTo>
                <a:cubicBezTo>
                  <a:pt x="1338" y="12664"/>
                  <a:pt x="1349" y="12700"/>
                  <a:pt x="1373" y="12714"/>
                </a:cubicBezTo>
                <a:cubicBezTo>
                  <a:pt x="1381" y="12718"/>
                  <a:pt x="1390" y="12720"/>
                  <a:pt x="1398" y="12720"/>
                </a:cubicBezTo>
                <a:cubicBezTo>
                  <a:pt x="1417" y="12720"/>
                  <a:pt x="1435" y="12711"/>
                  <a:pt x="1446" y="12695"/>
                </a:cubicBezTo>
                <a:cubicBezTo>
                  <a:pt x="1456" y="12679"/>
                  <a:pt x="1466" y="12664"/>
                  <a:pt x="1476" y="12650"/>
                </a:cubicBezTo>
                <a:cubicBezTo>
                  <a:pt x="1492" y="12627"/>
                  <a:pt x="1482" y="12591"/>
                  <a:pt x="1456" y="12576"/>
                </a:cubicBezTo>
                <a:cubicBezTo>
                  <a:pt x="1448" y="12571"/>
                  <a:pt x="1439" y="12569"/>
                  <a:pt x="1430" y="12569"/>
                </a:cubicBezTo>
                <a:close/>
                <a:moveTo>
                  <a:pt x="10742" y="12624"/>
                </a:moveTo>
                <a:cubicBezTo>
                  <a:pt x="10718" y="12624"/>
                  <a:pt x="10694" y="12650"/>
                  <a:pt x="10709" y="12677"/>
                </a:cubicBezTo>
                <a:cubicBezTo>
                  <a:pt x="10714" y="12687"/>
                  <a:pt x="10719" y="12698"/>
                  <a:pt x="10725" y="12707"/>
                </a:cubicBezTo>
                <a:cubicBezTo>
                  <a:pt x="10731" y="12720"/>
                  <a:pt x="10741" y="12725"/>
                  <a:pt x="10752" y="12725"/>
                </a:cubicBezTo>
                <a:cubicBezTo>
                  <a:pt x="10775" y="12725"/>
                  <a:pt x="10800" y="12700"/>
                  <a:pt x="10785" y="12672"/>
                </a:cubicBezTo>
                <a:cubicBezTo>
                  <a:pt x="10780" y="12661"/>
                  <a:pt x="10775" y="12653"/>
                  <a:pt x="10770" y="12642"/>
                </a:cubicBezTo>
                <a:cubicBezTo>
                  <a:pt x="10763" y="12630"/>
                  <a:pt x="10752" y="12624"/>
                  <a:pt x="10742" y="12624"/>
                </a:cubicBezTo>
                <a:close/>
                <a:moveTo>
                  <a:pt x="6328" y="12676"/>
                </a:moveTo>
                <a:cubicBezTo>
                  <a:pt x="6310" y="12676"/>
                  <a:pt x="6292" y="12687"/>
                  <a:pt x="6292" y="12711"/>
                </a:cubicBezTo>
                <a:lnTo>
                  <a:pt x="6292" y="12726"/>
                </a:lnTo>
                <a:cubicBezTo>
                  <a:pt x="6292" y="12749"/>
                  <a:pt x="6310" y="12760"/>
                  <a:pt x="6328" y="12760"/>
                </a:cubicBezTo>
                <a:cubicBezTo>
                  <a:pt x="6346" y="12760"/>
                  <a:pt x="6363" y="12749"/>
                  <a:pt x="6363" y="12726"/>
                </a:cubicBezTo>
                <a:lnTo>
                  <a:pt x="6363" y="12711"/>
                </a:lnTo>
                <a:cubicBezTo>
                  <a:pt x="6363" y="12687"/>
                  <a:pt x="6346" y="12676"/>
                  <a:pt x="6328" y="12676"/>
                </a:cubicBezTo>
                <a:close/>
                <a:moveTo>
                  <a:pt x="10094" y="12605"/>
                </a:moveTo>
                <a:cubicBezTo>
                  <a:pt x="10053" y="12605"/>
                  <a:pt x="10016" y="12659"/>
                  <a:pt x="10053" y="12696"/>
                </a:cubicBezTo>
                <a:cubicBezTo>
                  <a:pt x="10078" y="12720"/>
                  <a:pt x="10103" y="12745"/>
                  <a:pt x="10128" y="12771"/>
                </a:cubicBezTo>
                <a:cubicBezTo>
                  <a:pt x="10139" y="12783"/>
                  <a:pt x="10152" y="12787"/>
                  <a:pt x="10164" y="12787"/>
                </a:cubicBezTo>
                <a:cubicBezTo>
                  <a:pt x="10205" y="12787"/>
                  <a:pt x="10241" y="12734"/>
                  <a:pt x="10204" y="12697"/>
                </a:cubicBezTo>
                <a:cubicBezTo>
                  <a:pt x="10180" y="12671"/>
                  <a:pt x="10155" y="12646"/>
                  <a:pt x="10129" y="12621"/>
                </a:cubicBezTo>
                <a:cubicBezTo>
                  <a:pt x="10118" y="12610"/>
                  <a:pt x="10106" y="12605"/>
                  <a:pt x="10094" y="12605"/>
                </a:cubicBezTo>
                <a:close/>
                <a:moveTo>
                  <a:pt x="19649" y="12668"/>
                </a:moveTo>
                <a:cubicBezTo>
                  <a:pt x="19631" y="12668"/>
                  <a:pt x="19614" y="12676"/>
                  <a:pt x="19604" y="12695"/>
                </a:cubicBezTo>
                <a:cubicBezTo>
                  <a:pt x="19590" y="12718"/>
                  <a:pt x="19599" y="12755"/>
                  <a:pt x="19624" y="12768"/>
                </a:cubicBezTo>
                <a:cubicBezTo>
                  <a:pt x="19634" y="12773"/>
                  <a:pt x="19643" y="12779"/>
                  <a:pt x="19653" y="12784"/>
                </a:cubicBezTo>
                <a:cubicBezTo>
                  <a:pt x="19662" y="12788"/>
                  <a:pt x="19672" y="12790"/>
                  <a:pt x="19681" y="12790"/>
                </a:cubicBezTo>
                <a:cubicBezTo>
                  <a:pt x="19699" y="12790"/>
                  <a:pt x="19716" y="12782"/>
                  <a:pt x="19727" y="12764"/>
                </a:cubicBezTo>
                <a:cubicBezTo>
                  <a:pt x="19741" y="12740"/>
                  <a:pt x="19734" y="12703"/>
                  <a:pt x="19708" y="12691"/>
                </a:cubicBezTo>
                <a:cubicBezTo>
                  <a:pt x="19697" y="12685"/>
                  <a:pt x="19688" y="12680"/>
                  <a:pt x="19677" y="12675"/>
                </a:cubicBezTo>
                <a:cubicBezTo>
                  <a:pt x="19668" y="12670"/>
                  <a:pt x="19658" y="12668"/>
                  <a:pt x="19649" y="12668"/>
                </a:cubicBezTo>
                <a:close/>
                <a:moveTo>
                  <a:pt x="21901" y="12698"/>
                </a:moveTo>
                <a:cubicBezTo>
                  <a:pt x="21877" y="12698"/>
                  <a:pt x="21852" y="12723"/>
                  <a:pt x="21867" y="12750"/>
                </a:cubicBezTo>
                <a:cubicBezTo>
                  <a:pt x="21872" y="12761"/>
                  <a:pt x="21877" y="12770"/>
                  <a:pt x="21882" y="12781"/>
                </a:cubicBezTo>
                <a:cubicBezTo>
                  <a:pt x="21889" y="12793"/>
                  <a:pt x="21900" y="12799"/>
                  <a:pt x="21910" y="12799"/>
                </a:cubicBezTo>
                <a:cubicBezTo>
                  <a:pt x="21934" y="12799"/>
                  <a:pt x="21958" y="12773"/>
                  <a:pt x="21943" y="12745"/>
                </a:cubicBezTo>
                <a:cubicBezTo>
                  <a:pt x="21937" y="12735"/>
                  <a:pt x="21932" y="12726"/>
                  <a:pt x="21929" y="12716"/>
                </a:cubicBezTo>
                <a:cubicBezTo>
                  <a:pt x="21922" y="12703"/>
                  <a:pt x="21911" y="12698"/>
                  <a:pt x="21901" y="12698"/>
                </a:cubicBezTo>
                <a:close/>
                <a:moveTo>
                  <a:pt x="14674" y="12720"/>
                </a:moveTo>
                <a:cubicBezTo>
                  <a:pt x="14640" y="12720"/>
                  <a:pt x="14629" y="12777"/>
                  <a:pt x="14667" y="12790"/>
                </a:cubicBezTo>
                <a:cubicBezTo>
                  <a:pt x="14681" y="12795"/>
                  <a:pt x="14697" y="12801"/>
                  <a:pt x="14712" y="12806"/>
                </a:cubicBezTo>
                <a:cubicBezTo>
                  <a:pt x="14716" y="12807"/>
                  <a:pt x="14720" y="12808"/>
                  <a:pt x="14724" y="12808"/>
                </a:cubicBezTo>
                <a:cubicBezTo>
                  <a:pt x="14758" y="12808"/>
                  <a:pt x="14770" y="12752"/>
                  <a:pt x="14732" y="12738"/>
                </a:cubicBezTo>
                <a:cubicBezTo>
                  <a:pt x="14717" y="12733"/>
                  <a:pt x="14701" y="12727"/>
                  <a:pt x="14687" y="12722"/>
                </a:cubicBezTo>
                <a:cubicBezTo>
                  <a:pt x="14682" y="12720"/>
                  <a:pt x="14678" y="12720"/>
                  <a:pt x="14674" y="12720"/>
                </a:cubicBezTo>
                <a:close/>
                <a:moveTo>
                  <a:pt x="7179" y="12658"/>
                </a:moveTo>
                <a:cubicBezTo>
                  <a:pt x="7138" y="12658"/>
                  <a:pt x="7101" y="12711"/>
                  <a:pt x="7139" y="12748"/>
                </a:cubicBezTo>
                <a:lnTo>
                  <a:pt x="7184" y="12792"/>
                </a:lnTo>
                <a:cubicBezTo>
                  <a:pt x="7195" y="12804"/>
                  <a:pt x="7208" y="12809"/>
                  <a:pt x="7221" y="12809"/>
                </a:cubicBezTo>
                <a:cubicBezTo>
                  <a:pt x="7261" y="12809"/>
                  <a:pt x="7296" y="12756"/>
                  <a:pt x="7259" y="12718"/>
                </a:cubicBezTo>
                <a:lnTo>
                  <a:pt x="7215" y="12674"/>
                </a:lnTo>
                <a:cubicBezTo>
                  <a:pt x="7204" y="12663"/>
                  <a:pt x="7191" y="12658"/>
                  <a:pt x="7179" y="12658"/>
                </a:cubicBezTo>
                <a:close/>
                <a:moveTo>
                  <a:pt x="4255" y="12745"/>
                </a:moveTo>
                <a:cubicBezTo>
                  <a:pt x="4238" y="12745"/>
                  <a:pt x="4220" y="12757"/>
                  <a:pt x="4220" y="12780"/>
                </a:cubicBezTo>
                <a:lnTo>
                  <a:pt x="4220" y="12795"/>
                </a:lnTo>
                <a:cubicBezTo>
                  <a:pt x="4220" y="12818"/>
                  <a:pt x="4238" y="12830"/>
                  <a:pt x="4255" y="12830"/>
                </a:cubicBezTo>
                <a:cubicBezTo>
                  <a:pt x="4273" y="12830"/>
                  <a:pt x="4290" y="12818"/>
                  <a:pt x="4290" y="12795"/>
                </a:cubicBezTo>
                <a:lnTo>
                  <a:pt x="4290" y="12780"/>
                </a:lnTo>
                <a:cubicBezTo>
                  <a:pt x="4290" y="12757"/>
                  <a:pt x="4273" y="12745"/>
                  <a:pt x="4255" y="12745"/>
                </a:cubicBezTo>
                <a:close/>
                <a:moveTo>
                  <a:pt x="7688" y="12783"/>
                </a:moveTo>
                <a:cubicBezTo>
                  <a:pt x="7670" y="12783"/>
                  <a:pt x="7652" y="12794"/>
                  <a:pt x="7652" y="12817"/>
                </a:cubicBezTo>
                <a:lnTo>
                  <a:pt x="7652" y="12848"/>
                </a:lnTo>
                <a:cubicBezTo>
                  <a:pt x="7652" y="12871"/>
                  <a:pt x="7670" y="12882"/>
                  <a:pt x="7688" y="12882"/>
                </a:cubicBezTo>
                <a:cubicBezTo>
                  <a:pt x="7705" y="12882"/>
                  <a:pt x="7723" y="12871"/>
                  <a:pt x="7723" y="12848"/>
                </a:cubicBezTo>
                <a:lnTo>
                  <a:pt x="7723" y="12817"/>
                </a:lnTo>
                <a:cubicBezTo>
                  <a:pt x="7723" y="12794"/>
                  <a:pt x="7705" y="12783"/>
                  <a:pt x="7688" y="12783"/>
                </a:cubicBezTo>
                <a:close/>
                <a:moveTo>
                  <a:pt x="12298" y="12855"/>
                </a:moveTo>
                <a:cubicBezTo>
                  <a:pt x="12255" y="12855"/>
                  <a:pt x="12254" y="12925"/>
                  <a:pt x="12299" y="12926"/>
                </a:cubicBezTo>
                <a:cubicBezTo>
                  <a:pt x="12345" y="12926"/>
                  <a:pt x="12345" y="12855"/>
                  <a:pt x="12299" y="12855"/>
                </a:cubicBezTo>
                <a:cubicBezTo>
                  <a:pt x="12299" y="12855"/>
                  <a:pt x="12298" y="12855"/>
                  <a:pt x="12298" y="12855"/>
                </a:cubicBezTo>
                <a:close/>
                <a:moveTo>
                  <a:pt x="113" y="12853"/>
                </a:moveTo>
                <a:cubicBezTo>
                  <a:pt x="108" y="12853"/>
                  <a:pt x="104" y="12853"/>
                  <a:pt x="99" y="12854"/>
                </a:cubicBezTo>
                <a:cubicBezTo>
                  <a:pt x="58" y="12863"/>
                  <a:pt x="70" y="12922"/>
                  <a:pt x="108" y="12923"/>
                </a:cubicBezTo>
                <a:cubicBezTo>
                  <a:pt x="113" y="12933"/>
                  <a:pt x="125" y="12939"/>
                  <a:pt x="137" y="12939"/>
                </a:cubicBezTo>
                <a:cubicBezTo>
                  <a:pt x="144" y="12939"/>
                  <a:pt x="150" y="12937"/>
                  <a:pt x="155" y="12934"/>
                </a:cubicBezTo>
                <a:cubicBezTo>
                  <a:pt x="173" y="12923"/>
                  <a:pt x="176" y="12902"/>
                  <a:pt x="168" y="12885"/>
                </a:cubicBezTo>
                <a:cubicBezTo>
                  <a:pt x="158" y="12863"/>
                  <a:pt x="136" y="12853"/>
                  <a:pt x="113" y="12853"/>
                </a:cubicBezTo>
                <a:close/>
                <a:moveTo>
                  <a:pt x="6258" y="12863"/>
                </a:moveTo>
                <a:cubicBezTo>
                  <a:pt x="6224" y="12863"/>
                  <a:pt x="6214" y="12921"/>
                  <a:pt x="6251" y="12934"/>
                </a:cubicBezTo>
                <a:cubicBezTo>
                  <a:pt x="6265" y="12939"/>
                  <a:pt x="6281" y="12944"/>
                  <a:pt x="6295" y="12951"/>
                </a:cubicBezTo>
                <a:cubicBezTo>
                  <a:pt x="6300" y="12953"/>
                  <a:pt x="6304" y="12954"/>
                  <a:pt x="6308" y="12954"/>
                </a:cubicBezTo>
                <a:cubicBezTo>
                  <a:pt x="6343" y="12954"/>
                  <a:pt x="6354" y="12897"/>
                  <a:pt x="6315" y="12883"/>
                </a:cubicBezTo>
                <a:cubicBezTo>
                  <a:pt x="6301" y="12878"/>
                  <a:pt x="6285" y="12873"/>
                  <a:pt x="6270" y="12866"/>
                </a:cubicBezTo>
                <a:cubicBezTo>
                  <a:pt x="6266" y="12864"/>
                  <a:pt x="6262" y="12863"/>
                  <a:pt x="6258" y="12863"/>
                </a:cubicBezTo>
                <a:close/>
                <a:moveTo>
                  <a:pt x="434" y="12852"/>
                </a:moveTo>
                <a:cubicBezTo>
                  <a:pt x="424" y="12852"/>
                  <a:pt x="413" y="12858"/>
                  <a:pt x="407" y="12871"/>
                </a:cubicBezTo>
                <a:cubicBezTo>
                  <a:pt x="401" y="12881"/>
                  <a:pt x="396" y="12891"/>
                  <a:pt x="391" y="12901"/>
                </a:cubicBezTo>
                <a:cubicBezTo>
                  <a:pt x="377" y="12929"/>
                  <a:pt x="401" y="12955"/>
                  <a:pt x="425" y="12955"/>
                </a:cubicBezTo>
                <a:cubicBezTo>
                  <a:pt x="436" y="12955"/>
                  <a:pt x="446" y="12950"/>
                  <a:pt x="453" y="12937"/>
                </a:cubicBezTo>
                <a:cubicBezTo>
                  <a:pt x="458" y="12926"/>
                  <a:pt x="463" y="12917"/>
                  <a:pt x="469" y="12906"/>
                </a:cubicBezTo>
                <a:cubicBezTo>
                  <a:pt x="481" y="12878"/>
                  <a:pt x="457" y="12852"/>
                  <a:pt x="434" y="12852"/>
                </a:cubicBezTo>
                <a:close/>
                <a:moveTo>
                  <a:pt x="23987" y="12868"/>
                </a:moveTo>
                <a:cubicBezTo>
                  <a:pt x="23981" y="12868"/>
                  <a:pt x="23975" y="12870"/>
                  <a:pt x="23968" y="12874"/>
                </a:cubicBezTo>
                <a:cubicBezTo>
                  <a:pt x="23953" y="12884"/>
                  <a:pt x="23938" y="12894"/>
                  <a:pt x="23924" y="12904"/>
                </a:cubicBezTo>
                <a:cubicBezTo>
                  <a:pt x="23892" y="12924"/>
                  <a:pt x="23911" y="12971"/>
                  <a:pt x="23941" y="12971"/>
                </a:cubicBezTo>
                <a:cubicBezTo>
                  <a:pt x="23947" y="12971"/>
                  <a:pt x="23953" y="12969"/>
                  <a:pt x="23959" y="12965"/>
                </a:cubicBezTo>
                <a:cubicBezTo>
                  <a:pt x="23975" y="12955"/>
                  <a:pt x="23989" y="12946"/>
                  <a:pt x="24004" y="12936"/>
                </a:cubicBezTo>
                <a:cubicBezTo>
                  <a:pt x="24036" y="12914"/>
                  <a:pt x="24016" y="12868"/>
                  <a:pt x="23987" y="12868"/>
                </a:cubicBezTo>
                <a:close/>
                <a:moveTo>
                  <a:pt x="5944" y="12913"/>
                </a:moveTo>
                <a:cubicBezTo>
                  <a:pt x="5898" y="12913"/>
                  <a:pt x="5898" y="12984"/>
                  <a:pt x="5944" y="12984"/>
                </a:cubicBezTo>
                <a:lnTo>
                  <a:pt x="5960" y="12984"/>
                </a:lnTo>
                <a:cubicBezTo>
                  <a:pt x="6005" y="12984"/>
                  <a:pt x="6006" y="12913"/>
                  <a:pt x="5960" y="12913"/>
                </a:cubicBezTo>
                <a:close/>
                <a:moveTo>
                  <a:pt x="5147" y="12850"/>
                </a:moveTo>
                <a:cubicBezTo>
                  <a:pt x="5138" y="12850"/>
                  <a:pt x="5129" y="12853"/>
                  <a:pt x="5123" y="12860"/>
                </a:cubicBezTo>
                <a:cubicBezTo>
                  <a:pt x="5104" y="12885"/>
                  <a:pt x="5083" y="12911"/>
                  <a:pt x="5063" y="12936"/>
                </a:cubicBezTo>
                <a:cubicBezTo>
                  <a:pt x="5052" y="12951"/>
                  <a:pt x="5049" y="12970"/>
                  <a:pt x="5063" y="12985"/>
                </a:cubicBezTo>
                <a:cubicBezTo>
                  <a:pt x="5070" y="12992"/>
                  <a:pt x="5080" y="12996"/>
                  <a:pt x="5089" y="12996"/>
                </a:cubicBezTo>
                <a:cubicBezTo>
                  <a:pt x="5098" y="12996"/>
                  <a:pt x="5107" y="12993"/>
                  <a:pt x="5113" y="12985"/>
                </a:cubicBezTo>
                <a:cubicBezTo>
                  <a:pt x="5132" y="12960"/>
                  <a:pt x="5153" y="12936"/>
                  <a:pt x="5173" y="12911"/>
                </a:cubicBezTo>
                <a:cubicBezTo>
                  <a:pt x="5185" y="12895"/>
                  <a:pt x="5188" y="12875"/>
                  <a:pt x="5173" y="12860"/>
                </a:cubicBezTo>
                <a:cubicBezTo>
                  <a:pt x="5167" y="12854"/>
                  <a:pt x="5157" y="12850"/>
                  <a:pt x="5147" y="12850"/>
                </a:cubicBezTo>
                <a:close/>
                <a:moveTo>
                  <a:pt x="2507" y="12873"/>
                </a:moveTo>
                <a:cubicBezTo>
                  <a:pt x="2497" y="12873"/>
                  <a:pt x="2486" y="12878"/>
                  <a:pt x="2480" y="12891"/>
                </a:cubicBezTo>
                <a:cubicBezTo>
                  <a:pt x="2469" y="12911"/>
                  <a:pt x="2460" y="12932"/>
                  <a:pt x="2450" y="12951"/>
                </a:cubicBezTo>
                <a:cubicBezTo>
                  <a:pt x="2435" y="12979"/>
                  <a:pt x="2460" y="13005"/>
                  <a:pt x="2483" y="13005"/>
                </a:cubicBezTo>
                <a:cubicBezTo>
                  <a:pt x="2494" y="13005"/>
                  <a:pt x="2505" y="12999"/>
                  <a:pt x="2511" y="12986"/>
                </a:cubicBezTo>
                <a:cubicBezTo>
                  <a:pt x="2522" y="12967"/>
                  <a:pt x="2530" y="12946"/>
                  <a:pt x="2541" y="12926"/>
                </a:cubicBezTo>
                <a:cubicBezTo>
                  <a:pt x="2554" y="12899"/>
                  <a:pt x="2530" y="12873"/>
                  <a:pt x="2507" y="12873"/>
                </a:cubicBezTo>
                <a:close/>
                <a:moveTo>
                  <a:pt x="18719" y="12807"/>
                </a:moveTo>
                <a:cubicBezTo>
                  <a:pt x="18705" y="12807"/>
                  <a:pt x="18692" y="12814"/>
                  <a:pt x="18687" y="12832"/>
                </a:cubicBezTo>
                <a:cubicBezTo>
                  <a:pt x="18674" y="12879"/>
                  <a:pt x="18667" y="12927"/>
                  <a:pt x="18667" y="12976"/>
                </a:cubicBezTo>
                <a:cubicBezTo>
                  <a:pt x="18667" y="12999"/>
                  <a:pt x="18685" y="13010"/>
                  <a:pt x="18703" y="13010"/>
                </a:cubicBezTo>
                <a:cubicBezTo>
                  <a:pt x="18721" y="13010"/>
                  <a:pt x="18739" y="12999"/>
                  <a:pt x="18739" y="12976"/>
                </a:cubicBezTo>
                <a:cubicBezTo>
                  <a:pt x="18740" y="12934"/>
                  <a:pt x="18745" y="12892"/>
                  <a:pt x="18755" y="12852"/>
                </a:cubicBezTo>
                <a:cubicBezTo>
                  <a:pt x="18762" y="12825"/>
                  <a:pt x="18740" y="12807"/>
                  <a:pt x="18719" y="12807"/>
                </a:cubicBezTo>
                <a:close/>
                <a:moveTo>
                  <a:pt x="9656" y="12953"/>
                </a:moveTo>
                <a:cubicBezTo>
                  <a:pt x="9610" y="12953"/>
                  <a:pt x="9610" y="13023"/>
                  <a:pt x="9656" y="13023"/>
                </a:cubicBezTo>
                <a:cubicBezTo>
                  <a:pt x="9701" y="13023"/>
                  <a:pt x="9701" y="12953"/>
                  <a:pt x="9656" y="12953"/>
                </a:cubicBezTo>
                <a:close/>
                <a:moveTo>
                  <a:pt x="11730" y="12944"/>
                </a:moveTo>
                <a:cubicBezTo>
                  <a:pt x="11721" y="12944"/>
                  <a:pt x="11711" y="12947"/>
                  <a:pt x="11704" y="12954"/>
                </a:cubicBezTo>
                <a:cubicBezTo>
                  <a:pt x="11698" y="12958"/>
                  <a:pt x="11692" y="12959"/>
                  <a:pt x="11685" y="12959"/>
                </a:cubicBezTo>
                <a:cubicBezTo>
                  <a:pt x="11683" y="12959"/>
                  <a:pt x="11680" y="12959"/>
                  <a:pt x="11678" y="12959"/>
                </a:cubicBezTo>
                <a:cubicBezTo>
                  <a:pt x="11675" y="12958"/>
                  <a:pt x="11672" y="12958"/>
                  <a:pt x="11669" y="12958"/>
                </a:cubicBezTo>
                <a:cubicBezTo>
                  <a:pt x="11630" y="12958"/>
                  <a:pt x="11616" y="13018"/>
                  <a:pt x="11658" y="13027"/>
                </a:cubicBezTo>
                <a:cubicBezTo>
                  <a:pt x="11667" y="13029"/>
                  <a:pt x="11676" y="13031"/>
                  <a:pt x="11685" y="13031"/>
                </a:cubicBezTo>
                <a:cubicBezTo>
                  <a:pt x="11710" y="13031"/>
                  <a:pt x="11732" y="13021"/>
                  <a:pt x="11752" y="13004"/>
                </a:cubicBezTo>
                <a:cubicBezTo>
                  <a:pt x="11766" y="12991"/>
                  <a:pt x="11765" y="12965"/>
                  <a:pt x="11752" y="12954"/>
                </a:cubicBezTo>
                <a:cubicBezTo>
                  <a:pt x="11746" y="12947"/>
                  <a:pt x="11738" y="12944"/>
                  <a:pt x="11730" y="12944"/>
                </a:cubicBezTo>
                <a:close/>
                <a:moveTo>
                  <a:pt x="12990" y="12916"/>
                </a:moveTo>
                <a:cubicBezTo>
                  <a:pt x="12982" y="12916"/>
                  <a:pt x="12974" y="12919"/>
                  <a:pt x="12966" y="12926"/>
                </a:cubicBezTo>
                <a:lnTo>
                  <a:pt x="12921" y="12970"/>
                </a:lnTo>
                <a:cubicBezTo>
                  <a:pt x="12896" y="12996"/>
                  <a:pt x="12921" y="13031"/>
                  <a:pt x="12948" y="13031"/>
                </a:cubicBezTo>
                <a:cubicBezTo>
                  <a:pt x="12956" y="13031"/>
                  <a:pt x="12964" y="13028"/>
                  <a:pt x="12972" y="13021"/>
                </a:cubicBezTo>
                <a:lnTo>
                  <a:pt x="13016" y="12976"/>
                </a:lnTo>
                <a:cubicBezTo>
                  <a:pt x="13041" y="12951"/>
                  <a:pt x="13017" y="12916"/>
                  <a:pt x="12990" y="12916"/>
                </a:cubicBezTo>
                <a:close/>
                <a:moveTo>
                  <a:pt x="16584" y="12995"/>
                </a:moveTo>
                <a:cubicBezTo>
                  <a:pt x="16539" y="12995"/>
                  <a:pt x="16539" y="13067"/>
                  <a:pt x="16584" y="13067"/>
                </a:cubicBezTo>
                <a:lnTo>
                  <a:pt x="16599" y="13067"/>
                </a:lnTo>
                <a:cubicBezTo>
                  <a:pt x="16646" y="13067"/>
                  <a:pt x="16646" y="12995"/>
                  <a:pt x="16599" y="12995"/>
                </a:cubicBezTo>
                <a:close/>
                <a:moveTo>
                  <a:pt x="24618" y="13005"/>
                </a:moveTo>
                <a:cubicBezTo>
                  <a:pt x="24572" y="13005"/>
                  <a:pt x="24572" y="13075"/>
                  <a:pt x="24618" y="13075"/>
                </a:cubicBezTo>
                <a:lnTo>
                  <a:pt x="24648" y="13075"/>
                </a:lnTo>
                <a:cubicBezTo>
                  <a:pt x="24649" y="13075"/>
                  <a:pt x="24649" y="13075"/>
                  <a:pt x="24650" y="13075"/>
                </a:cubicBezTo>
                <a:cubicBezTo>
                  <a:pt x="24694" y="13075"/>
                  <a:pt x="24694" y="13005"/>
                  <a:pt x="24648" y="13005"/>
                </a:cubicBezTo>
                <a:close/>
                <a:moveTo>
                  <a:pt x="6598" y="13006"/>
                </a:moveTo>
                <a:cubicBezTo>
                  <a:pt x="6552" y="13006"/>
                  <a:pt x="6552" y="13077"/>
                  <a:pt x="6598" y="13077"/>
                </a:cubicBezTo>
                <a:cubicBezTo>
                  <a:pt x="6644" y="13077"/>
                  <a:pt x="6644" y="13006"/>
                  <a:pt x="6598" y="13006"/>
                </a:cubicBezTo>
                <a:close/>
                <a:moveTo>
                  <a:pt x="17982" y="12938"/>
                </a:moveTo>
                <a:cubicBezTo>
                  <a:pt x="17955" y="12938"/>
                  <a:pt x="17929" y="12955"/>
                  <a:pt x="17929" y="12989"/>
                </a:cubicBezTo>
                <a:lnTo>
                  <a:pt x="17929" y="13033"/>
                </a:lnTo>
                <a:cubicBezTo>
                  <a:pt x="17929" y="13068"/>
                  <a:pt x="17956" y="13086"/>
                  <a:pt x="17983" y="13086"/>
                </a:cubicBezTo>
                <a:cubicBezTo>
                  <a:pt x="18010" y="13086"/>
                  <a:pt x="18037" y="13068"/>
                  <a:pt x="18037" y="13033"/>
                </a:cubicBezTo>
                <a:lnTo>
                  <a:pt x="18037" y="12989"/>
                </a:lnTo>
                <a:cubicBezTo>
                  <a:pt x="18036" y="12955"/>
                  <a:pt x="18009" y="12938"/>
                  <a:pt x="17982" y="12938"/>
                </a:cubicBezTo>
                <a:close/>
                <a:moveTo>
                  <a:pt x="20328" y="12972"/>
                </a:moveTo>
                <a:cubicBezTo>
                  <a:pt x="20287" y="12972"/>
                  <a:pt x="20250" y="13025"/>
                  <a:pt x="20287" y="13063"/>
                </a:cubicBezTo>
                <a:lnTo>
                  <a:pt x="20303" y="13078"/>
                </a:lnTo>
                <a:cubicBezTo>
                  <a:pt x="20314" y="13089"/>
                  <a:pt x="20326" y="13094"/>
                  <a:pt x="20338" y="13094"/>
                </a:cubicBezTo>
                <a:cubicBezTo>
                  <a:pt x="20379" y="13094"/>
                  <a:pt x="20416" y="13041"/>
                  <a:pt x="20379" y="13004"/>
                </a:cubicBezTo>
                <a:lnTo>
                  <a:pt x="20363" y="12988"/>
                </a:lnTo>
                <a:cubicBezTo>
                  <a:pt x="20352" y="12977"/>
                  <a:pt x="20340" y="12972"/>
                  <a:pt x="20328" y="12972"/>
                </a:cubicBezTo>
                <a:close/>
                <a:moveTo>
                  <a:pt x="18344" y="12999"/>
                </a:moveTo>
                <a:cubicBezTo>
                  <a:pt x="18317" y="12999"/>
                  <a:pt x="18293" y="13034"/>
                  <a:pt x="18317" y="13059"/>
                </a:cubicBezTo>
                <a:cubicBezTo>
                  <a:pt x="18328" y="13070"/>
                  <a:pt x="18338" y="13079"/>
                  <a:pt x="18348" y="13090"/>
                </a:cubicBezTo>
                <a:cubicBezTo>
                  <a:pt x="18355" y="13097"/>
                  <a:pt x="18364" y="13100"/>
                  <a:pt x="18372" y="13100"/>
                </a:cubicBezTo>
                <a:cubicBezTo>
                  <a:pt x="18399" y="13100"/>
                  <a:pt x="18424" y="13065"/>
                  <a:pt x="18398" y="13041"/>
                </a:cubicBezTo>
                <a:cubicBezTo>
                  <a:pt x="18388" y="13030"/>
                  <a:pt x="18377" y="13021"/>
                  <a:pt x="18368" y="13010"/>
                </a:cubicBezTo>
                <a:cubicBezTo>
                  <a:pt x="18361" y="13003"/>
                  <a:pt x="18352" y="12999"/>
                  <a:pt x="18344" y="12999"/>
                </a:cubicBezTo>
                <a:close/>
                <a:moveTo>
                  <a:pt x="13717" y="12958"/>
                </a:moveTo>
                <a:cubicBezTo>
                  <a:pt x="13696" y="12958"/>
                  <a:pt x="13674" y="12975"/>
                  <a:pt x="13680" y="13002"/>
                </a:cubicBezTo>
                <a:lnTo>
                  <a:pt x="13695" y="13076"/>
                </a:lnTo>
                <a:cubicBezTo>
                  <a:pt x="13699" y="13094"/>
                  <a:pt x="13712" y="13102"/>
                  <a:pt x="13726" y="13102"/>
                </a:cubicBezTo>
                <a:cubicBezTo>
                  <a:pt x="13747" y="13102"/>
                  <a:pt x="13769" y="13085"/>
                  <a:pt x="13764" y="13058"/>
                </a:cubicBezTo>
                <a:cubicBezTo>
                  <a:pt x="13756" y="13033"/>
                  <a:pt x="13752" y="13009"/>
                  <a:pt x="13748" y="12984"/>
                </a:cubicBezTo>
                <a:cubicBezTo>
                  <a:pt x="13744" y="12966"/>
                  <a:pt x="13731" y="12958"/>
                  <a:pt x="13717" y="12958"/>
                </a:cubicBezTo>
                <a:close/>
                <a:moveTo>
                  <a:pt x="14256" y="13033"/>
                </a:moveTo>
                <a:cubicBezTo>
                  <a:pt x="14210" y="13033"/>
                  <a:pt x="14210" y="13104"/>
                  <a:pt x="14256" y="13104"/>
                </a:cubicBezTo>
                <a:cubicBezTo>
                  <a:pt x="14256" y="13104"/>
                  <a:pt x="14257" y="13104"/>
                  <a:pt x="14257" y="13104"/>
                </a:cubicBezTo>
                <a:cubicBezTo>
                  <a:pt x="14302" y="13104"/>
                  <a:pt x="14302" y="13033"/>
                  <a:pt x="14256" y="13033"/>
                </a:cubicBezTo>
                <a:close/>
                <a:moveTo>
                  <a:pt x="8846" y="12978"/>
                </a:moveTo>
                <a:cubicBezTo>
                  <a:pt x="8827" y="12978"/>
                  <a:pt x="8808" y="12987"/>
                  <a:pt x="8799" y="13005"/>
                </a:cubicBezTo>
                <a:cubicBezTo>
                  <a:pt x="8794" y="13015"/>
                  <a:pt x="8789" y="13025"/>
                  <a:pt x="8783" y="13035"/>
                </a:cubicBezTo>
                <a:cubicBezTo>
                  <a:pt x="8771" y="13061"/>
                  <a:pt x="8777" y="13093"/>
                  <a:pt x="8803" y="13109"/>
                </a:cubicBezTo>
                <a:cubicBezTo>
                  <a:pt x="8811" y="13113"/>
                  <a:pt x="8820" y="13115"/>
                  <a:pt x="8829" y="13115"/>
                </a:cubicBezTo>
                <a:cubicBezTo>
                  <a:pt x="8848" y="13115"/>
                  <a:pt x="8867" y="13106"/>
                  <a:pt x="8877" y="13089"/>
                </a:cubicBezTo>
                <a:cubicBezTo>
                  <a:pt x="8882" y="13078"/>
                  <a:pt x="8887" y="13069"/>
                  <a:pt x="8892" y="13058"/>
                </a:cubicBezTo>
                <a:cubicBezTo>
                  <a:pt x="8905" y="13033"/>
                  <a:pt x="8899" y="13001"/>
                  <a:pt x="8872" y="12985"/>
                </a:cubicBezTo>
                <a:cubicBezTo>
                  <a:pt x="8864" y="12980"/>
                  <a:pt x="8855" y="12978"/>
                  <a:pt x="8846" y="12978"/>
                </a:cubicBezTo>
                <a:close/>
                <a:moveTo>
                  <a:pt x="3682" y="12994"/>
                </a:moveTo>
                <a:cubicBezTo>
                  <a:pt x="3673" y="12994"/>
                  <a:pt x="3664" y="12997"/>
                  <a:pt x="3655" y="13001"/>
                </a:cubicBezTo>
                <a:cubicBezTo>
                  <a:pt x="3645" y="13006"/>
                  <a:pt x="3635" y="13011"/>
                  <a:pt x="3625" y="13016"/>
                </a:cubicBezTo>
                <a:cubicBezTo>
                  <a:pt x="3599" y="13030"/>
                  <a:pt x="3592" y="13065"/>
                  <a:pt x="3606" y="13090"/>
                </a:cubicBezTo>
                <a:cubicBezTo>
                  <a:pt x="3617" y="13107"/>
                  <a:pt x="3634" y="13116"/>
                  <a:pt x="3653" y="13116"/>
                </a:cubicBezTo>
                <a:cubicBezTo>
                  <a:pt x="3662" y="13116"/>
                  <a:pt x="3671" y="13114"/>
                  <a:pt x="3679" y="13110"/>
                </a:cubicBezTo>
                <a:cubicBezTo>
                  <a:pt x="3690" y="13104"/>
                  <a:pt x="3698" y="13099"/>
                  <a:pt x="3709" y="13094"/>
                </a:cubicBezTo>
                <a:cubicBezTo>
                  <a:pt x="3735" y="13080"/>
                  <a:pt x="3742" y="13046"/>
                  <a:pt x="3729" y="13021"/>
                </a:cubicBezTo>
                <a:cubicBezTo>
                  <a:pt x="3718" y="13003"/>
                  <a:pt x="3701" y="12994"/>
                  <a:pt x="3682" y="12994"/>
                </a:cubicBezTo>
                <a:close/>
                <a:moveTo>
                  <a:pt x="5937" y="13082"/>
                </a:moveTo>
                <a:cubicBezTo>
                  <a:pt x="5913" y="13082"/>
                  <a:pt x="5913" y="13117"/>
                  <a:pt x="5937" y="13117"/>
                </a:cubicBezTo>
                <a:cubicBezTo>
                  <a:pt x="5959" y="13117"/>
                  <a:pt x="5959" y="13082"/>
                  <a:pt x="5937" y="13082"/>
                </a:cubicBezTo>
                <a:close/>
                <a:moveTo>
                  <a:pt x="4676" y="13017"/>
                </a:moveTo>
                <a:cubicBezTo>
                  <a:pt x="4649" y="13017"/>
                  <a:pt x="4624" y="13053"/>
                  <a:pt x="4650" y="13078"/>
                </a:cubicBezTo>
                <a:cubicBezTo>
                  <a:pt x="4660" y="13089"/>
                  <a:pt x="4669" y="13099"/>
                  <a:pt x="4678" y="13109"/>
                </a:cubicBezTo>
                <a:cubicBezTo>
                  <a:pt x="4685" y="13116"/>
                  <a:pt x="4693" y="13120"/>
                  <a:pt x="4701" y="13120"/>
                </a:cubicBezTo>
                <a:cubicBezTo>
                  <a:pt x="4727" y="13120"/>
                  <a:pt x="4752" y="13083"/>
                  <a:pt x="4728" y="13058"/>
                </a:cubicBezTo>
                <a:cubicBezTo>
                  <a:pt x="4718" y="13048"/>
                  <a:pt x="4708" y="13037"/>
                  <a:pt x="4699" y="13028"/>
                </a:cubicBezTo>
                <a:cubicBezTo>
                  <a:pt x="4692" y="13021"/>
                  <a:pt x="4683" y="13017"/>
                  <a:pt x="4676" y="13017"/>
                </a:cubicBezTo>
                <a:close/>
                <a:moveTo>
                  <a:pt x="15398" y="13082"/>
                </a:moveTo>
                <a:cubicBezTo>
                  <a:pt x="15352" y="13082"/>
                  <a:pt x="15352" y="13153"/>
                  <a:pt x="15398" y="13153"/>
                </a:cubicBezTo>
                <a:cubicBezTo>
                  <a:pt x="15444" y="13153"/>
                  <a:pt x="15444" y="13082"/>
                  <a:pt x="15398" y="13082"/>
                </a:cubicBezTo>
                <a:close/>
                <a:moveTo>
                  <a:pt x="10359" y="13105"/>
                </a:moveTo>
                <a:cubicBezTo>
                  <a:pt x="10314" y="13105"/>
                  <a:pt x="10314" y="13177"/>
                  <a:pt x="10360" y="13177"/>
                </a:cubicBezTo>
                <a:lnTo>
                  <a:pt x="10376" y="13177"/>
                </a:lnTo>
                <a:cubicBezTo>
                  <a:pt x="10422" y="13177"/>
                  <a:pt x="10422" y="13105"/>
                  <a:pt x="10376" y="13105"/>
                </a:cubicBezTo>
                <a:lnTo>
                  <a:pt x="10360" y="13105"/>
                </a:lnTo>
                <a:cubicBezTo>
                  <a:pt x="10360" y="13105"/>
                  <a:pt x="10359" y="13105"/>
                  <a:pt x="10359" y="13105"/>
                </a:cubicBezTo>
                <a:close/>
                <a:moveTo>
                  <a:pt x="21332" y="13095"/>
                </a:moveTo>
                <a:cubicBezTo>
                  <a:pt x="21264" y="13095"/>
                  <a:pt x="21262" y="13203"/>
                  <a:pt x="21332" y="13203"/>
                </a:cubicBezTo>
                <a:cubicBezTo>
                  <a:pt x="21401" y="13201"/>
                  <a:pt x="21401" y="13095"/>
                  <a:pt x="21332" y="13095"/>
                </a:cubicBezTo>
                <a:close/>
                <a:moveTo>
                  <a:pt x="3007" y="13100"/>
                </a:moveTo>
                <a:cubicBezTo>
                  <a:pt x="2980" y="13100"/>
                  <a:pt x="2953" y="13117"/>
                  <a:pt x="2953" y="13152"/>
                </a:cubicBezTo>
                <a:lnTo>
                  <a:pt x="2953" y="13182"/>
                </a:lnTo>
                <a:cubicBezTo>
                  <a:pt x="2953" y="13216"/>
                  <a:pt x="2980" y="13234"/>
                  <a:pt x="3007" y="13234"/>
                </a:cubicBezTo>
                <a:cubicBezTo>
                  <a:pt x="3034" y="13234"/>
                  <a:pt x="3061" y="13216"/>
                  <a:pt x="3061" y="13182"/>
                </a:cubicBezTo>
                <a:lnTo>
                  <a:pt x="3061" y="13152"/>
                </a:lnTo>
                <a:cubicBezTo>
                  <a:pt x="3060" y="13117"/>
                  <a:pt x="3033" y="13100"/>
                  <a:pt x="3007" y="13100"/>
                </a:cubicBezTo>
                <a:close/>
                <a:moveTo>
                  <a:pt x="3953" y="13149"/>
                </a:moveTo>
                <a:cubicBezTo>
                  <a:pt x="3935" y="13149"/>
                  <a:pt x="3917" y="13161"/>
                  <a:pt x="3917" y="13184"/>
                </a:cubicBezTo>
                <a:lnTo>
                  <a:pt x="3917" y="13200"/>
                </a:lnTo>
                <a:cubicBezTo>
                  <a:pt x="3917" y="13223"/>
                  <a:pt x="3935" y="13234"/>
                  <a:pt x="3953" y="13234"/>
                </a:cubicBezTo>
                <a:cubicBezTo>
                  <a:pt x="3971" y="13234"/>
                  <a:pt x="3988" y="13223"/>
                  <a:pt x="3988" y="13200"/>
                </a:cubicBezTo>
                <a:lnTo>
                  <a:pt x="3988" y="13184"/>
                </a:lnTo>
                <a:cubicBezTo>
                  <a:pt x="3988" y="13161"/>
                  <a:pt x="3971" y="13149"/>
                  <a:pt x="3953" y="13149"/>
                </a:cubicBezTo>
                <a:close/>
                <a:moveTo>
                  <a:pt x="6727" y="13139"/>
                </a:moveTo>
                <a:cubicBezTo>
                  <a:pt x="6703" y="13139"/>
                  <a:pt x="6678" y="13164"/>
                  <a:pt x="6693" y="13192"/>
                </a:cubicBezTo>
                <a:cubicBezTo>
                  <a:pt x="6702" y="13208"/>
                  <a:pt x="6713" y="13219"/>
                  <a:pt x="6726" y="13226"/>
                </a:cubicBezTo>
                <a:cubicBezTo>
                  <a:pt x="6731" y="13234"/>
                  <a:pt x="6741" y="13241"/>
                  <a:pt x="6754" y="13241"/>
                </a:cubicBezTo>
                <a:lnTo>
                  <a:pt x="6775" y="13241"/>
                </a:lnTo>
                <a:cubicBezTo>
                  <a:pt x="6777" y="13241"/>
                  <a:pt x="6780" y="13240"/>
                  <a:pt x="6782" y="13240"/>
                </a:cubicBezTo>
                <a:lnTo>
                  <a:pt x="6783" y="13240"/>
                </a:lnTo>
                <a:cubicBezTo>
                  <a:pt x="6785" y="13240"/>
                  <a:pt x="6785" y="13237"/>
                  <a:pt x="6787" y="13237"/>
                </a:cubicBezTo>
                <a:cubicBezTo>
                  <a:pt x="6794" y="13235"/>
                  <a:pt x="6799" y="13230"/>
                  <a:pt x="6802" y="13224"/>
                </a:cubicBezTo>
                <a:cubicBezTo>
                  <a:pt x="6807" y="13216"/>
                  <a:pt x="6809" y="13210"/>
                  <a:pt x="6809" y="13204"/>
                </a:cubicBezTo>
                <a:cubicBezTo>
                  <a:pt x="6809" y="13193"/>
                  <a:pt x="6804" y="13185"/>
                  <a:pt x="6799" y="13180"/>
                </a:cubicBezTo>
                <a:cubicBezTo>
                  <a:pt x="6791" y="13175"/>
                  <a:pt x="6783" y="13171"/>
                  <a:pt x="6773" y="13169"/>
                </a:cubicBezTo>
                <a:cubicBezTo>
                  <a:pt x="6772" y="13169"/>
                  <a:pt x="6771" y="13168"/>
                  <a:pt x="6770" y="13168"/>
                </a:cubicBezTo>
                <a:cubicBezTo>
                  <a:pt x="6761" y="13167"/>
                  <a:pt x="6757" y="13162"/>
                  <a:pt x="6755" y="13157"/>
                </a:cubicBezTo>
                <a:cubicBezTo>
                  <a:pt x="6748" y="13144"/>
                  <a:pt x="6738" y="13139"/>
                  <a:pt x="6727" y="13139"/>
                </a:cubicBezTo>
                <a:close/>
                <a:moveTo>
                  <a:pt x="8214" y="13097"/>
                </a:moveTo>
                <a:cubicBezTo>
                  <a:pt x="8195" y="13097"/>
                  <a:pt x="8175" y="13108"/>
                  <a:pt x="8165" y="13124"/>
                </a:cubicBezTo>
                <a:cubicBezTo>
                  <a:pt x="8150" y="13152"/>
                  <a:pt x="8161" y="13180"/>
                  <a:pt x="8185" y="13198"/>
                </a:cubicBezTo>
                <a:cubicBezTo>
                  <a:pt x="8205" y="13213"/>
                  <a:pt x="8224" y="13227"/>
                  <a:pt x="8245" y="13242"/>
                </a:cubicBezTo>
                <a:cubicBezTo>
                  <a:pt x="8252" y="13247"/>
                  <a:pt x="8261" y="13249"/>
                  <a:pt x="8270" y="13249"/>
                </a:cubicBezTo>
                <a:cubicBezTo>
                  <a:pt x="8289" y="13249"/>
                  <a:pt x="8309" y="13238"/>
                  <a:pt x="8318" y="13222"/>
                </a:cubicBezTo>
                <a:cubicBezTo>
                  <a:pt x="8334" y="13194"/>
                  <a:pt x="8322" y="13166"/>
                  <a:pt x="8299" y="13148"/>
                </a:cubicBezTo>
                <a:cubicBezTo>
                  <a:pt x="8279" y="13133"/>
                  <a:pt x="8260" y="13119"/>
                  <a:pt x="8239" y="13104"/>
                </a:cubicBezTo>
                <a:cubicBezTo>
                  <a:pt x="8231" y="13099"/>
                  <a:pt x="8223" y="13097"/>
                  <a:pt x="8214" y="13097"/>
                </a:cubicBezTo>
                <a:close/>
                <a:moveTo>
                  <a:pt x="14659" y="13110"/>
                </a:moveTo>
                <a:cubicBezTo>
                  <a:pt x="14645" y="13110"/>
                  <a:pt x="14633" y="13118"/>
                  <a:pt x="14629" y="13136"/>
                </a:cubicBezTo>
                <a:lnTo>
                  <a:pt x="14613" y="13210"/>
                </a:lnTo>
                <a:cubicBezTo>
                  <a:pt x="14607" y="13237"/>
                  <a:pt x="14630" y="13255"/>
                  <a:pt x="14651" y="13255"/>
                </a:cubicBezTo>
                <a:cubicBezTo>
                  <a:pt x="14665" y="13255"/>
                  <a:pt x="14678" y="13248"/>
                  <a:pt x="14681" y="13230"/>
                </a:cubicBezTo>
                <a:lnTo>
                  <a:pt x="14697" y="13156"/>
                </a:lnTo>
                <a:cubicBezTo>
                  <a:pt x="14703" y="13128"/>
                  <a:pt x="14680" y="13110"/>
                  <a:pt x="14659" y="13110"/>
                </a:cubicBezTo>
                <a:close/>
                <a:moveTo>
                  <a:pt x="7400" y="13187"/>
                </a:moveTo>
                <a:cubicBezTo>
                  <a:pt x="7354" y="13187"/>
                  <a:pt x="7354" y="13257"/>
                  <a:pt x="7400" y="13257"/>
                </a:cubicBezTo>
                <a:lnTo>
                  <a:pt x="7416" y="13257"/>
                </a:lnTo>
                <a:cubicBezTo>
                  <a:pt x="7417" y="13257"/>
                  <a:pt x="7417" y="13257"/>
                  <a:pt x="7417" y="13257"/>
                </a:cubicBezTo>
                <a:cubicBezTo>
                  <a:pt x="7462" y="13257"/>
                  <a:pt x="7462" y="13187"/>
                  <a:pt x="7416" y="13187"/>
                </a:cubicBezTo>
                <a:close/>
                <a:moveTo>
                  <a:pt x="23475" y="13211"/>
                </a:moveTo>
                <a:cubicBezTo>
                  <a:pt x="23429" y="13211"/>
                  <a:pt x="23429" y="13282"/>
                  <a:pt x="23475" y="13282"/>
                </a:cubicBezTo>
                <a:cubicBezTo>
                  <a:pt x="23475" y="13283"/>
                  <a:pt x="23475" y="13283"/>
                  <a:pt x="23476" y="13283"/>
                </a:cubicBezTo>
                <a:cubicBezTo>
                  <a:pt x="23521" y="13283"/>
                  <a:pt x="23521" y="13211"/>
                  <a:pt x="23475" y="13211"/>
                </a:cubicBezTo>
                <a:close/>
                <a:moveTo>
                  <a:pt x="10645" y="13206"/>
                </a:moveTo>
                <a:cubicBezTo>
                  <a:pt x="10627" y="13206"/>
                  <a:pt x="10610" y="13215"/>
                  <a:pt x="10600" y="13232"/>
                </a:cubicBezTo>
                <a:cubicBezTo>
                  <a:pt x="10587" y="13256"/>
                  <a:pt x="10595" y="13293"/>
                  <a:pt x="10620" y="13306"/>
                </a:cubicBezTo>
                <a:cubicBezTo>
                  <a:pt x="10630" y="13311"/>
                  <a:pt x="10639" y="13316"/>
                  <a:pt x="10649" y="13321"/>
                </a:cubicBezTo>
                <a:cubicBezTo>
                  <a:pt x="10658" y="13326"/>
                  <a:pt x="10668" y="13328"/>
                  <a:pt x="10678" y="13328"/>
                </a:cubicBezTo>
                <a:cubicBezTo>
                  <a:pt x="10695" y="13328"/>
                  <a:pt x="10712" y="13320"/>
                  <a:pt x="10722" y="13302"/>
                </a:cubicBezTo>
                <a:cubicBezTo>
                  <a:pt x="10737" y="13278"/>
                  <a:pt x="10730" y="13242"/>
                  <a:pt x="10704" y="13229"/>
                </a:cubicBezTo>
                <a:cubicBezTo>
                  <a:pt x="10692" y="13224"/>
                  <a:pt x="10684" y="13218"/>
                  <a:pt x="10673" y="13213"/>
                </a:cubicBezTo>
                <a:cubicBezTo>
                  <a:pt x="10664" y="13209"/>
                  <a:pt x="10654" y="13206"/>
                  <a:pt x="10645" y="13206"/>
                </a:cubicBezTo>
                <a:close/>
                <a:moveTo>
                  <a:pt x="710" y="13232"/>
                </a:moveTo>
                <a:cubicBezTo>
                  <a:pt x="685" y="13232"/>
                  <a:pt x="660" y="13257"/>
                  <a:pt x="678" y="13284"/>
                </a:cubicBezTo>
                <a:cubicBezTo>
                  <a:pt x="687" y="13299"/>
                  <a:pt x="697" y="13314"/>
                  <a:pt x="707" y="13329"/>
                </a:cubicBezTo>
                <a:cubicBezTo>
                  <a:pt x="715" y="13340"/>
                  <a:pt x="726" y="13345"/>
                  <a:pt x="737" y="13345"/>
                </a:cubicBezTo>
                <a:cubicBezTo>
                  <a:pt x="762" y="13345"/>
                  <a:pt x="787" y="13319"/>
                  <a:pt x="769" y="13293"/>
                </a:cubicBezTo>
                <a:cubicBezTo>
                  <a:pt x="759" y="13278"/>
                  <a:pt x="748" y="13264"/>
                  <a:pt x="739" y="13248"/>
                </a:cubicBezTo>
                <a:cubicBezTo>
                  <a:pt x="731" y="13237"/>
                  <a:pt x="720" y="13232"/>
                  <a:pt x="710" y="13232"/>
                </a:cubicBezTo>
                <a:close/>
                <a:moveTo>
                  <a:pt x="5650" y="13244"/>
                </a:moveTo>
                <a:cubicBezTo>
                  <a:pt x="5642" y="13244"/>
                  <a:pt x="5633" y="13247"/>
                  <a:pt x="5625" y="13255"/>
                </a:cubicBezTo>
                <a:lnTo>
                  <a:pt x="5609" y="13270"/>
                </a:lnTo>
                <a:cubicBezTo>
                  <a:pt x="5584" y="13294"/>
                  <a:pt x="5609" y="13330"/>
                  <a:pt x="5637" y="13330"/>
                </a:cubicBezTo>
                <a:cubicBezTo>
                  <a:pt x="5643" y="13330"/>
                  <a:pt x="5649" y="13328"/>
                  <a:pt x="5655" y="13324"/>
                </a:cubicBezTo>
                <a:lnTo>
                  <a:pt x="5663" y="13329"/>
                </a:lnTo>
                <a:cubicBezTo>
                  <a:pt x="5677" y="13334"/>
                  <a:pt x="5693" y="13339"/>
                  <a:pt x="5708" y="13344"/>
                </a:cubicBezTo>
                <a:cubicBezTo>
                  <a:pt x="5712" y="13346"/>
                  <a:pt x="5716" y="13347"/>
                  <a:pt x="5720" y="13347"/>
                </a:cubicBezTo>
                <a:cubicBezTo>
                  <a:pt x="5754" y="13347"/>
                  <a:pt x="5765" y="13288"/>
                  <a:pt x="5727" y="13276"/>
                </a:cubicBezTo>
                <a:cubicBezTo>
                  <a:pt x="5713" y="13271"/>
                  <a:pt x="5697" y="13266"/>
                  <a:pt x="5682" y="13260"/>
                </a:cubicBezTo>
                <a:cubicBezTo>
                  <a:pt x="5681" y="13258"/>
                  <a:pt x="5678" y="13258"/>
                  <a:pt x="5677" y="13258"/>
                </a:cubicBezTo>
                <a:cubicBezTo>
                  <a:pt x="5671" y="13250"/>
                  <a:pt x="5661" y="13244"/>
                  <a:pt x="5650" y="13244"/>
                </a:cubicBezTo>
                <a:close/>
                <a:moveTo>
                  <a:pt x="22003" y="13301"/>
                </a:moveTo>
                <a:cubicBezTo>
                  <a:pt x="21990" y="13301"/>
                  <a:pt x="21977" y="13318"/>
                  <a:pt x="21989" y="13331"/>
                </a:cubicBezTo>
                <a:lnTo>
                  <a:pt x="22005" y="13346"/>
                </a:lnTo>
                <a:cubicBezTo>
                  <a:pt x="22009" y="13350"/>
                  <a:pt x="22013" y="13352"/>
                  <a:pt x="22017" y="13352"/>
                </a:cubicBezTo>
                <a:cubicBezTo>
                  <a:pt x="22030" y="13352"/>
                  <a:pt x="22042" y="13333"/>
                  <a:pt x="22030" y="13321"/>
                </a:cubicBezTo>
                <a:lnTo>
                  <a:pt x="22014" y="13306"/>
                </a:lnTo>
                <a:cubicBezTo>
                  <a:pt x="22011" y="13302"/>
                  <a:pt x="22007" y="13301"/>
                  <a:pt x="22003" y="13301"/>
                </a:cubicBezTo>
                <a:close/>
                <a:moveTo>
                  <a:pt x="165" y="13260"/>
                </a:moveTo>
                <a:cubicBezTo>
                  <a:pt x="151" y="13260"/>
                  <a:pt x="138" y="13267"/>
                  <a:pt x="134" y="13285"/>
                </a:cubicBezTo>
                <a:cubicBezTo>
                  <a:pt x="126" y="13320"/>
                  <a:pt x="134" y="13352"/>
                  <a:pt x="156" y="13379"/>
                </a:cubicBezTo>
                <a:cubicBezTo>
                  <a:pt x="162" y="13386"/>
                  <a:pt x="171" y="13390"/>
                  <a:pt x="180" y="13390"/>
                </a:cubicBezTo>
                <a:cubicBezTo>
                  <a:pt x="190" y="13390"/>
                  <a:pt x="200" y="13386"/>
                  <a:pt x="207" y="13379"/>
                </a:cubicBezTo>
                <a:cubicBezTo>
                  <a:pt x="220" y="13364"/>
                  <a:pt x="218" y="13344"/>
                  <a:pt x="207" y="13330"/>
                </a:cubicBezTo>
                <a:cubicBezTo>
                  <a:pt x="201" y="13323"/>
                  <a:pt x="199" y="13314"/>
                  <a:pt x="202" y="13304"/>
                </a:cubicBezTo>
                <a:cubicBezTo>
                  <a:pt x="209" y="13278"/>
                  <a:pt x="186" y="13260"/>
                  <a:pt x="165" y="13260"/>
                </a:cubicBezTo>
                <a:close/>
                <a:moveTo>
                  <a:pt x="22816" y="13271"/>
                </a:moveTo>
                <a:cubicBezTo>
                  <a:pt x="22788" y="13271"/>
                  <a:pt x="22765" y="13306"/>
                  <a:pt x="22790" y="13331"/>
                </a:cubicBezTo>
                <a:cubicBezTo>
                  <a:pt x="22810" y="13351"/>
                  <a:pt x="22829" y="13372"/>
                  <a:pt x="22850" y="13391"/>
                </a:cubicBezTo>
                <a:cubicBezTo>
                  <a:pt x="22858" y="13399"/>
                  <a:pt x="22866" y="13402"/>
                  <a:pt x="22874" y="13402"/>
                </a:cubicBezTo>
                <a:cubicBezTo>
                  <a:pt x="22901" y="13402"/>
                  <a:pt x="22925" y="13366"/>
                  <a:pt x="22900" y="13341"/>
                </a:cubicBezTo>
                <a:cubicBezTo>
                  <a:pt x="22879" y="13321"/>
                  <a:pt x="22859" y="13300"/>
                  <a:pt x="22840" y="13281"/>
                </a:cubicBezTo>
                <a:cubicBezTo>
                  <a:pt x="22832" y="13274"/>
                  <a:pt x="22824" y="13271"/>
                  <a:pt x="22816" y="13271"/>
                </a:cubicBezTo>
                <a:close/>
                <a:moveTo>
                  <a:pt x="4989" y="13318"/>
                </a:moveTo>
                <a:cubicBezTo>
                  <a:pt x="4963" y="13318"/>
                  <a:pt x="4939" y="13353"/>
                  <a:pt x="4964" y="13378"/>
                </a:cubicBezTo>
                <a:lnTo>
                  <a:pt x="4979" y="13394"/>
                </a:lnTo>
                <a:cubicBezTo>
                  <a:pt x="4987" y="13401"/>
                  <a:pt x="4995" y="13404"/>
                  <a:pt x="5003" y="13404"/>
                </a:cubicBezTo>
                <a:cubicBezTo>
                  <a:pt x="5031" y="13404"/>
                  <a:pt x="5055" y="13369"/>
                  <a:pt x="5029" y="13344"/>
                </a:cubicBezTo>
                <a:lnTo>
                  <a:pt x="5013" y="13329"/>
                </a:lnTo>
                <a:cubicBezTo>
                  <a:pt x="5006" y="13321"/>
                  <a:pt x="4997" y="13318"/>
                  <a:pt x="4989" y="13318"/>
                </a:cubicBezTo>
                <a:close/>
                <a:moveTo>
                  <a:pt x="17982" y="13312"/>
                </a:moveTo>
                <a:cubicBezTo>
                  <a:pt x="17958" y="13312"/>
                  <a:pt x="17938" y="13329"/>
                  <a:pt x="17930" y="13351"/>
                </a:cubicBezTo>
                <a:cubicBezTo>
                  <a:pt x="17925" y="13366"/>
                  <a:pt x="17919" y="13381"/>
                  <a:pt x="17914" y="13395"/>
                </a:cubicBezTo>
                <a:cubicBezTo>
                  <a:pt x="17906" y="13423"/>
                  <a:pt x="17925" y="13454"/>
                  <a:pt x="17951" y="13461"/>
                </a:cubicBezTo>
                <a:cubicBezTo>
                  <a:pt x="17955" y="13462"/>
                  <a:pt x="17960" y="13462"/>
                  <a:pt x="17964" y="13462"/>
                </a:cubicBezTo>
                <a:cubicBezTo>
                  <a:pt x="17988" y="13462"/>
                  <a:pt x="18009" y="13446"/>
                  <a:pt x="18017" y="13424"/>
                </a:cubicBezTo>
                <a:cubicBezTo>
                  <a:pt x="18022" y="13408"/>
                  <a:pt x="18027" y="13394"/>
                  <a:pt x="18033" y="13379"/>
                </a:cubicBezTo>
                <a:cubicBezTo>
                  <a:pt x="18042" y="13352"/>
                  <a:pt x="18022" y="13320"/>
                  <a:pt x="17996" y="13314"/>
                </a:cubicBezTo>
                <a:cubicBezTo>
                  <a:pt x="17991" y="13313"/>
                  <a:pt x="17986" y="13312"/>
                  <a:pt x="17982" y="13312"/>
                </a:cubicBezTo>
                <a:close/>
                <a:moveTo>
                  <a:pt x="22393" y="13422"/>
                </a:moveTo>
                <a:cubicBezTo>
                  <a:pt x="22380" y="13422"/>
                  <a:pt x="22368" y="13440"/>
                  <a:pt x="22380" y="13452"/>
                </a:cubicBezTo>
                <a:lnTo>
                  <a:pt x="22396" y="13468"/>
                </a:lnTo>
                <a:cubicBezTo>
                  <a:pt x="22399" y="13472"/>
                  <a:pt x="22403" y="13473"/>
                  <a:pt x="22407" y="13473"/>
                </a:cubicBezTo>
                <a:cubicBezTo>
                  <a:pt x="22421" y="13473"/>
                  <a:pt x="22432" y="13456"/>
                  <a:pt x="22421" y="13444"/>
                </a:cubicBezTo>
                <a:lnTo>
                  <a:pt x="22405" y="13428"/>
                </a:lnTo>
                <a:cubicBezTo>
                  <a:pt x="22401" y="13424"/>
                  <a:pt x="22397" y="13422"/>
                  <a:pt x="22393" y="13422"/>
                </a:cubicBezTo>
                <a:close/>
                <a:moveTo>
                  <a:pt x="20520" y="13441"/>
                </a:moveTo>
                <a:cubicBezTo>
                  <a:pt x="20473" y="13441"/>
                  <a:pt x="20473" y="13512"/>
                  <a:pt x="20520" y="13512"/>
                </a:cubicBezTo>
                <a:cubicBezTo>
                  <a:pt x="20565" y="13512"/>
                  <a:pt x="20565" y="13441"/>
                  <a:pt x="20520" y="13441"/>
                </a:cubicBezTo>
                <a:close/>
                <a:moveTo>
                  <a:pt x="19018" y="13422"/>
                </a:moveTo>
                <a:cubicBezTo>
                  <a:pt x="18991" y="13422"/>
                  <a:pt x="18967" y="13458"/>
                  <a:pt x="18992" y="13483"/>
                </a:cubicBezTo>
                <a:lnTo>
                  <a:pt x="19023" y="13513"/>
                </a:lnTo>
                <a:cubicBezTo>
                  <a:pt x="19030" y="13520"/>
                  <a:pt x="19038" y="13524"/>
                  <a:pt x="19046" y="13524"/>
                </a:cubicBezTo>
                <a:cubicBezTo>
                  <a:pt x="19072" y="13524"/>
                  <a:pt x="19096" y="13488"/>
                  <a:pt x="19072" y="13463"/>
                </a:cubicBezTo>
                <a:lnTo>
                  <a:pt x="19042" y="13433"/>
                </a:lnTo>
                <a:cubicBezTo>
                  <a:pt x="19035" y="13426"/>
                  <a:pt x="19026" y="13422"/>
                  <a:pt x="19018" y="13422"/>
                </a:cubicBezTo>
                <a:close/>
                <a:moveTo>
                  <a:pt x="17305" y="13403"/>
                </a:moveTo>
                <a:cubicBezTo>
                  <a:pt x="17278" y="13403"/>
                  <a:pt x="17254" y="13438"/>
                  <a:pt x="17279" y="13463"/>
                </a:cubicBezTo>
                <a:cubicBezTo>
                  <a:pt x="17299" y="13483"/>
                  <a:pt x="17319" y="13504"/>
                  <a:pt x="17340" y="13523"/>
                </a:cubicBezTo>
                <a:cubicBezTo>
                  <a:pt x="17347" y="13531"/>
                  <a:pt x="17355" y="13534"/>
                  <a:pt x="17363" y="13534"/>
                </a:cubicBezTo>
                <a:cubicBezTo>
                  <a:pt x="17390" y="13534"/>
                  <a:pt x="17414" y="13498"/>
                  <a:pt x="17389" y="13473"/>
                </a:cubicBezTo>
                <a:cubicBezTo>
                  <a:pt x="17369" y="13454"/>
                  <a:pt x="17351" y="13433"/>
                  <a:pt x="17330" y="13413"/>
                </a:cubicBezTo>
                <a:cubicBezTo>
                  <a:pt x="17322" y="13406"/>
                  <a:pt x="17313" y="13403"/>
                  <a:pt x="17305" y="13403"/>
                </a:cubicBezTo>
                <a:close/>
                <a:moveTo>
                  <a:pt x="19709" y="13436"/>
                </a:moveTo>
                <a:cubicBezTo>
                  <a:pt x="19639" y="13436"/>
                  <a:pt x="19639" y="13544"/>
                  <a:pt x="19709" y="13544"/>
                </a:cubicBezTo>
                <a:cubicBezTo>
                  <a:pt x="19777" y="13543"/>
                  <a:pt x="19777" y="13436"/>
                  <a:pt x="19709" y="13436"/>
                </a:cubicBezTo>
                <a:close/>
                <a:moveTo>
                  <a:pt x="1430" y="13425"/>
                </a:moveTo>
                <a:cubicBezTo>
                  <a:pt x="1389" y="13425"/>
                  <a:pt x="1352" y="13478"/>
                  <a:pt x="1390" y="13515"/>
                </a:cubicBezTo>
                <a:lnTo>
                  <a:pt x="1406" y="13531"/>
                </a:lnTo>
                <a:cubicBezTo>
                  <a:pt x="1417" y="13542"/>
                  <a:pt x="1430" y="13547"/>
                  <a:pt x="1442" y="13547"/>
                </a:cubicBezTo>
                <a:cubicBezTo>
                  <a:pt x="1482" y="13547"/>
                  <a:pt x="1519" y="13494"/>
                  <a:pt x="1482" y="13456"/>
                </a:cubicBezTo>
                <a:cubicBezTo>
                  <a:pt x="1476" y="13450"/>
                  <a:pt x="1471" y="13446"/>
                  <a:pt x="1466" y="13441"/>
                </a:cubicBezTo>
                <a:cubicBezTo>
                  <a:pt x="1455" y="13430"/>
                  <a:pt x="1442" y="13425"/>
                  <a:pt x="1430" y="13425"/>
                </a:cubicBezTo>
                <a:close/>
                <a:moveTo>
                  <a:pt x="9715" y="13345"/>
                </a:moveTo>
                <a:cubicBezTo>
                  <a:pt x="9701" y="13345"/>
                  <a:pt x="9688" y="13353"/>
                  <a:pt x="9683" y="13370"/>
                </a:cubicBezTo>
                <a:cubicBezTo>
                  <a:pt x="9670" y="13418"/>
                  <a:pt x="9663" y="13466"/>
                  <a:pt x="9663" y="13514"/>
                </a:cubicBezTo>
                <a:cubicBezTo>
                  <a:pt x="9663" y="13537"/>
                  <a:pt x="9681" y="13549"/>
                  <a:pt x="9699" y="13549"/>
                </a:cubicBezTo>
                <a:cubicBezTo>
                  <a:pt x="9716" y="13549"/>
                  <a:pt x="9735" y="13537"/>
                  <a:pt x="9735" y="13514"/>
                </a:cubicBezTo>
                <a:cubicBezTo>
                  <a:pt x="9736" y="13472"/>
                  <a:pt x="9741" y="13430"/>
                  <a:pt x="9751" y="13389"/>
                </a:cubicBezTo>
                <a:cubicBezTo>
                  <a:pt x="9759" y="13363"/>
                  <a:pt x="9737" y="13345"/>
                  <a:pt x="9715" y="13345"/>
                </a:cubicBezTo>
                <a:close/>
                <a:moveTo>
                  <a:pt x="6430" y="13487"/>
                </a:moveTo>
                <a:cubicBezTo>
                  <a:pt x="6422" y="13487"/>
                  <a:pt x="6414" y="13490"/>
                  <a:pt x="6406" y="13497"/>
                </a:cubicBezTo>
                <a:lnTo>
                  <a:pt x="6391" y="13513"/>
                </a:lnTo>
                <a:cubicBezTo>
                  <a:pt x="6366" y="13538"/>
                  <a:pt x="6390" y="13573"/>
                  <a:pt x="6417" y="13573"/>
                </a:cubicBezTo>
                <a:cubicBezTo>
                  <a:pt x="6425" y="13573"/>
                  <a:pt x="6434" y="13570"/>
                  <a:pt x="6441" y="13562"/>
                </a:cubicBezTo>
                <a:lnTo>
                  <a:pt x="6457" y="13546"/>
                </a:lnTo>
                <a:cubicBezTo>
                  <a:pt x="6482" y="13522"/>
                  <a:pt x="6457" y="13487"/>
                  <a:pt x="6430" y="13487"/>
                </a:cubicBezTo>
                <a:close/>
                <a:moveTo>
                  <a:pt x="24706" y="13515"/>
                </a:moveTo>
                <a:cubicBezTo>
                  <a:pt x="24660" y="13515"/>
                  <a:pt x="24660" y="13586"/>
                  <a:pt x="24706" y="13586"/>
                </a:cubicBezTo>
                <a:cubicBezTo>
                  <a:pt x="24706" y="13586"/>
                  <a:pt x="24706" y="13586"/>
                  <a:pt x="24707" y="13586"/>
                </a:cubicBezTo>
                <a:cubicBezTo>
                  <a:pt x="24752" y="13586"/>
                  <a:pt x="24751" y="13517"/>
                  <a:pt x="24706" y="13515"/>
                </a:cubicBezTo>
                <a:close/>
                <a:moveTo>
                  <a:pt x="15309" y="13474"/>
                </a:moveTo>
                <a:cubicBezTo>
                  <a:pt x="15295" y="13474"/>
                  <a:pt x="15281" y="13482"/>
                  <a:pt x="15275" y="13498"/>
                </a:cubicBezTo>
                <a:cubicBezTo>
                  <a:pt x="15270" y="13514"/>
                  <a:pt x="15265" y="13529"/>
                  <a:pt x="15261" y="13543"/>
                </a:cubicBezTo>
                <a:cubicBezTo>
                  <a:pt x="15252" y="13569"/>
                  <a:pt x="15273" y="13587"/>
                  <a:pt x="15295" y="13587"/>
                </a:cubicBezTo>
                <a:cubicBezTo>
                  <a:pt x="15308" y="13587"/>
                  <a:pt x="15322" y="13580"/>
                  <a:pt x="15328" y="13562"/>
                </a:cubicBezTo>
                <a:cubicBezTo>
                  <a:pt x="15334" y="13546"/>
                  <a:pt x="15339" y="13532"/>
                  <a:pt x="15343" y="13518"/>
                </a:cubicBezTo>
                <a:cubicBezTo>
                  <a:pt x="15352" y="13492"/>
                  <a:pt x="15330" y="13474"/>
                  <a:pt x="15309" y="13474"/>
                </a:cubicBezTo>
                <a:close/>
                <a:moveTo>
                  <a:pt x="7580" y="13533"/>
                </a:moveTo>
                <a:cubicBezTo>
                  <a:pt x="7535" y="13533"/>
                  <a:pt x="7535" y="13603"/>
                  <a:pt x="7580" y="13603"/>
                </a:cubicBezTo>
                <a:lnTo>
                  <a:pt x="7595" y="13603"/>
                </a:lnTo>
                <a:cubicBezTo>
                  <a:pt x="7641" y="13603"/>
                  <a:pt x="7641" y="13533"/>
                  <a:pt x="7595" y="13533"/>
                </a:cubicBezTo>
                <a:close/>
                <a:moveTo>
                  <a:pt x="16704" y="13475"/>
                </a:moveTo>
                <a:cubicBezTo>
                  <a:pt x="16664" y="13475"/>
                  <a:pt x="16628" y="13528"/>
                  <a:pt x="16664" y="13565"/>
                </a:cubicBezTo>
                <a:cubicBezTo>
                  <a:pt x="16675" y="13576"/>
                  <a:pt x="16683" y="13586"/>
                  <a:pt x="16693" y="13596"/>
                </a:cubicBezTo>
                <a:cubicBezTo>
                  <a:pt x="16703" y="13607"/>
                  <a:pt x="16716" y="13612"/>
                  <a:pt x="16728" y="13612"/>
                </a:cubicBezTo>
                <a:cubicBezTo>
                  <a:pt x="16768" y="13612"/>
                  <a:pt x="16805" y="13558"/>
                  <a:pt x="16769" y="13520"/>
                </a:cubicBezTo>
                <a:cubicBezTo>
                  <a:pt x="16760" y="13510"/>
                  <a:pt x="16749" y="13499"/>
                  <a:pt x="16740" y="13491"/>
                </a:cubicBezTo>
                <a:cubicBezTo>
                  <a:pt x="16729" y="13479"/>
                  <a:pt x="16717" y="13475"/>
                  <a:pt x="16704" y="13475"/>
                </a:cubicBezTo>
                <a:close/>
                <a:moveTo>
                  <a:pt x="8978" y="13475"/>
                </a:moveTo>
                <a:cubicBezTo>
                  <a:pt x="8951" y="13475"/>
                  <a:pt x="8924" y="13493"/>
                  <a:pt x="8924" y="13528"/>
                </a:cubicBezTo>
                <a:lnTo>
                  <a:pt x="8924" y="13572"/>
                </a:lnTo>
                <a:cubicBezTo>
                  <a:pt x="8924" y="13606"/>
                  <a:pt x="8950" y="13623"/>
                  <a:pt x="8977" y="13623"/>
                </a:cubicBezTo>
                <a:cubicBezTo>
                  <a:pt x="9004" y="13623"/>
                  <a:pt x="9031" y="13606"/>
                  <a:pt x="9031" y="13572"/>
                </a:cubicBezTo>
                <a:lnTo>
                  <a:pt x="9031" y="13528"/>
                </a:lnTo>
                <a:cubicBezTo>
                  <a:pt x="9032" y="13493"/>
                  <a:pt x="9005" y="13475"/>
                  <a:pt x="8978" y="13475"/>
                </a:cubicBezTo>
                <a:close/>
                <a:moveTo>
                  <a:pt x="11324" y="13510"/>
                </a:moveTo>
                <a:cubicBezTo>
                  <a:pt x="11283" y="13510"/>
                  <a:pt x="11246" y="13563"/>
                  <a:pt x="11283" y="13601"/>
                </a:cubicBezTo>
                <a:lnTo>
                  <a:pt x="11299" y="13617"/>
                </a:lnTo>
                <a:cubicBezTo>
                  <a:pt x="11310" y="13628"/>
                  <a:pt x="11322" y="13632"/>
                  <a:pt x="11334" y="13632"/>
                </a:cubicBezTo>
                <a:cubicBezTo>
                  <a:pt x="11375" y="13632"/>
                  <a:pt x="11412" y="13579"/>
                  <a:pt x="11375" y="13541"/>
                </a:cubicBezTo>
                <a:lnTo>
                  <a:pt x="11359" y="13526"/>
                </a:lnTo>
                <a:cubicBezTo>
                  <a:pt x="11348" y="13515"/>
                  <a:pt x="11336" y="13510"/>
                  <a:pt x="11324" y="13510"/>
                </a:cubicBezTo>
                <a:close/>
                <a:moveTo>
                  <a:pt x="20072" y="13484"/>
                </a:moveTo>
                <a:cubicBezTo>
                  <a:pt x="20048" y="13484"/>
                  <a:pt x="20028" y="13500"/>
                  <a:pt x="20020" y="13522"/>
                </a:cubicBezTo>
                <a:cubicBezTo>
                  <a:pt x="20015" y="13536"/>
                  <a:pt x="20009" y="13552"/>
                  <a:pt x="20004" y="13566"/>
                </a:cubicBezTo>
                <a:cubicBezTo>
                  <a:pt x="19994" y="13594"/>
                  <a:pt x="20015" y="13625"/>
                  <a:pt x="20041" y="13632"/>
                </a:cubicBezTo>
                <a:cubicBezTo>
                  <a:pt x="20045" y="13634"/>
                  <a:pt x="20050" y="13634"/>
                  <a:pt x="20054" y="13634"/>
                </a:cubicBezTo>
                <a:cubicBezTo>
                  <a:pt x="20078" y="13634"/>
                  <a:pt x="20099" y="13618"/>
                  <a:pt x="20107" y="13596"/>
                </a:cubicBezTo>
                <a:cubicBezTo>
                  <a:pt x="20112" y="13581"/>
                  <a:pt x="20117" y="13565"/>
                  <a:pt x="20123" y="13551"/>
                </a:cubicBezTo>
                <a:cubicBezTo>
                  <a:pt x="20133" y="13524"/>
                  <a:pt x="20112" y="13492"/>
                  <a:pt x="20086" y="13486"/>
                </a:cubicBezTo>
                <a:cubicBezTo>
                  <a:pt x="20081" y="13484"/>
                  <a:pt x="20076" y="13484"/>
                  <a:pt x="20072" y="13484"/>
                </a:cubicBezTo>
                <a:close/>
                <a:moveTo>
                  <a:pt x="9341" y="13536"/>
                </a:moveTo>
                <a:cubicBezTo>
                  <a:pt x="9313" y="13536"/>
                  <a:pt x="9288" y="13572"/>
                  <a:pt x="9313" y="13597"/>
                </a:cubicBezTo>
                <a:cubicBezTo>
                  <a:pt x="9324" y="13607"/>
                  <a:pt x="9334" y="13617"/>
                  <a:pt x="9344" y="13627"/>
                </a:cubicBezTo>
                <a:cubicBezTo>
                  <a:pt x="9351" y="13634"/>
                  <a:pt x="9359" y="13637"/>
                  <a:pt x="9367" y="13637"/>
                </a:cubicBezTo>
                <a:cubicBezTo>
                  <a:pt x="9395" y="13637"/>
                  <a:pt x="9420" y="13601"/>
                  <a:pt x="9394" y="13577"/>
                </a:cubicBezTo>
                <a:cubicBezTo>
                  <a:pt x="9383" y="13566"/>
                  <a:pt x="9373" y="13557"/>
                  <a:pt x="9364" y="13546"/>
                </a:cubicBezTo>
                <a:cubicBezTo>
                  <a:pt x="9357" y="13539"/>
                  <a:pt x="9349" y="13536"/>
                  <a:pt x="9341" y="13536"/>
                </a:cubicBezTo>
                <a:close/>
                <a:moveTo>
                  <a:pt x="4712" y="13497"/>
                </a:moveTo>
                <a:cubicBezTo>
                  <a:pt x="4691" y="13497"/>
                  <a:pt x="4669" y="13514"/>
                  <a:pt x="4675" y="13540"/>
                </a:cubicBezTo>
                <a:lnTo>
                  <a:pt x="4690" y="13615"/>
                </a:lnTo>
                <a:cubicBezTo>
                  <a:pt x="4694" y="13633"/>
                  <a:pt x="4707" y="13640"/>
                  <a:pt x="4720" y="13640"/>
                </a:cubicBezTo>
                <a:cubicBezTo>
                  <a:pt x="4741" y="13640"/>
                  <a:pt x="4763" y="13623"/>
                  <a:pt x="4758" y="13597"/>
                </a:cubicBezTo>
                <a:lnTo>
                  <a:pt x="4743" y="13522"/>
                </a:lnTo>
                <a:cubicBezTo>
                  <a:pt x="4739" y="13504"/>
                  <a:pt x="4726" y="13497"/>
                  <a:pt x="4712" y="13497"/>
                </a:cubicBezTo>
                <a:close/>
                <a:moveTo>
                  <a:pt x="4464" y="13542"/>
                </a:moveTo>
                <a:cubicBezTo>
                  <a:pt x="4446" y="13542"/>
                  <a:pt x="4428" y="13554"/>
                  <a:pt x="4428" y="13577"/>
                </a:cubicBezTo>
                <a:lnTo>
                  <a:pt x="4428" y="13607"/>
                </a:lnTo>
                <a:cubicBezTo>
                  <a:pt x="4428" y="13630"/>
                  <a:pt x="4446" y="13642"/>
                  <a:pt x="4464" y="13642"/>
                </a:cubicBezTo>
                <a:cubicBezTo>
                  <a:pt x="4481" y="13642"/>
                  <a:pt x="4499" y="13630"/>
                  <a:pt x="4499" y="13607"/>
                </a:cubicBezTo>
                <a:lnTo>
                  <a:pt x="4499" y="13577"/>
                </a:lnTo>
                <a:cubicBezTo>
                  <a:pt x="4499" y="13554"/>
                  <a:pt x="4481" y="13542"/>
                  <a:pt x="4464" y="13542"/>
                </a:cubicBezTo>
                <a:close/>
                <a:moveTo>
                  <a:pt x="3261" y="13537"/>
                </a:moveTo>
                <a:cubicBezTo>
                  <a:pt x="3234" y="13537"/>
                  <a:pt x="3208" y="13554"/>
                  <a:pt x="3208" y="13588"/>
                </a:cubicBezTo>
                <a:lnTo>
                  <a:pt x="3208" y="13604"/>
                </a:lnTo>
                <a:cubicBezTo>
                  <a:pt x="3208" y="13639"/>
                  <a:pt x="3235" y="13657"/>
                  <a:pt x="3261" y="13657"/>
                </a:cubicBezTo>
                <a:cubicBezTo>
                  <a:pt x="3288" y="13657"/>
                  <a:pt x="3315" y="13639"/>
                  <a:pt x="3315" y="13604"/>
                </a:cubicBezTo>
                <a:lnTo>
                  <a:pt x="3315" y="13588"/>
                </a:lnTo>
                <a:cubicBezTo>
                  <a:pt x="3314" y="13554"/>
                  <a:pt x="3287" y="13537"/>
                  <a:pt x="3261" y="13537"/>
                </a:cubicBezTo>
                <a:close/>
                <a:moveTo>
                  <a:pt x="24450" y="13590"/>
                </a:moveTo>
                <a:cubicBezTo>
                  <a:pt x="24404" y="13590"/>
                  <a:pt x="24404" y="13661"/>
                  <a:pt x="24450" y="13661"/>
                </a:cubicBezTo>
                <a:lnTo>
                  <a:pt x="24466" y="13661"/>
                </a:lnTo>
                <a:cubicBezTo>
                  <a:pt x="24466" y="13661"/>
                  <a:pt x="24466" y="13661"/>
                  <a:pt x="24467" y="13661"/>
                </a:cubicBezTo>
                <a:cubicBezTo>
                  <a:pt x="24511" y="13661"/>
                  <a:pt x="24512" y="13590"/>
                  <a:pt x="24466" y="13590"/>
                </a:cubicBezTo>
                <a:close/>
                <a:moveTo>
                  <a:pt x="6393" y="13620"/>
                </a:moveTo>
                <a:cubicBezTo>
                  <a:pt x="6348" y="13620"/>
                  <a:pt x="6348" y="13691"/>
                  <a:pt x="6394" y="13691"/>
                </a:cubicBezTo>
                <a:cubicBezTo>
                  <a:pt x="6440" y="13691"/>
                  <a:pt x="6440" y="13620"/>
                  <a:pt x="6394" y="13620"/>
                </a:cubicBezTo>
                <a:cubicBezTo>
                  <a:pt x="6393" y="13620"/>
                  <a:pt x="6393" y="13620"/>
                  <a:pt x="6393" y="13620"/>
                </a:cubicBezTo>
                <a:close/>
                <a:moveTo>
                  <a:pt x="16132" y="13546"/>
                </a:moveTo>
                <a:cubicBezTo>
                  <a:pt x="16113" y="13546"/>
                  <a:pt x="16096" y="13556"/>
                  <a:pt x="16085" y="13573"/>
                </a:cubicBezTo>
                <a:cubicBezTo>
                  <a:pt x="16075" y="13588"/>
                  <a:pt x="16065" y="13603"/>
                  <a:pt x="16055" y="13618"/>
                </a:cubicBezTo>
                <a:cubicBezTo>
                  <a:pt x="16039" y="13641"/>
                  <a:pt x="16049" y="13676"/>
                  <a:pt x="16075" y="13691"/>
                </a:cubicBezTo>
                <a:cubicBezTo>
                  <a:pt x="16083" y="13696"/>
                  <a:pt x="16092" y="13698"/>
                  <a:pt x="16101" y="13698"/>
                </a:cubicBezTo>
                <a:cubicBezTo>
                  <a:pt x="16119" y="13698"/>
                  <a:pt x="16137" y="13688"/>
                  <a:pt x="16148" y="13671"/>
                </a:cubicBezTo>
                <a:cubicBezTo>
                  <a:pt x="16158" y="13655"/>
                  <a:pt x="16168" y="13641"/>
                  <a:pt x="16178" y="13627"/>
                </a:cubicBezTo>
                <a:cubicBezTo>
                  <a:pt x="16194" y="13603"/>
                  <a:pt x="16184" y="13567"/>
                  <a:pt x="16158" y="13554"/>
                </a:cubicBezTo>
                <a:cubicBezTo>
                  <a:pt x="16150" y="13549"/>
                  <a:pt x="16141" y="13546"/>
                  <a:pt x="16132" y="13546"/>
                </a:cubicBezTo>
                <a:close/>
                <a:moveTo>
                  <a:pt x="23862" y="13618"/>
                </a:moveTo>
                <a:cubicBezTo>
                  <a:pt x="23856" y="13618"/>
                  <a:pt x="23851" y="13619"/>
                  <a:pt x="23846" y="13622"/>
                </a:cubicBezTo>
                <a:cubicBezTo>
                  <a:pt x="23835" y="13627"/>
                  <a:pt x="23826" y="13632"/>
                  <a:pt x="23815" y="13638"/>
                </a:cubicBezTo>
                <a:cubicBezTo>
                  <a:pt x="23780" y="13656"/>
                  <a:pt x="23801" y="13703"/>
                  <a:pt x="23833" y="13703"/>
                </a:cubicBezTo>
                <a:cubicBezTo>
                  <a:pt x="23839" y="13703"/>
                  <a:pt x="23844" y="13701"/>
                  <a:pt x="23850" y="13698"/>
                </a:cubicBezTo>
                <a:cubicBezTo>
                  <a:pt x="23861" y="13693"/>
                  <a:pt x="23870" y="13688"/>
                  <a:pt x="23880" y="13683"/>
                </a:cubicBezTo>
                <a:cubicBezTo>
                  <a:pt x="23916" y="13666"/>
                  <a:pt x="23894" y="13618"/>
                  <a:pt x="23862" y="13618"/>
                </a:cubicBezTo>
                <a:close/>
                <a:moveTo>
                  <a:pt x="5252" y="13572"/>
                </a:moveTo>
                <a:cubicBezTo>
                  <a:pt x="5215" y="13572"/>
                  <a:pt x="5207" y="13618"/>
                  <a:pt x="5231" y="13636"/>
                </a:cubicBezTo>
                <a:cubicBezTo>
                  <a:pt x="5199" y="13649"/>
                  <a:pt x="5204" y="13704"/>
                  <a:pt x="5243" y="13706"/>
                </a:cubicBezTo>
                <a:cubicBezTo>
                  <a:pt x="5280" y="13706"/>
                  <a:pt x="5289" y="13660"/>
                  <a:pt x="5264" y="13641"/>
                </a:cubicBezTo>
                <a:cubicBezTo>
                  <a:pt x="5296" y="13628"/>
                  <a:pt x="5293" y="13572"/>
                  <a:pt x="5252" y="13572"/>
                </a:cubicBezTo>
                <a:close/>
                <a:moveTo>
                  <a:pt x="3893" y="13541"/>
                </a:moveTo>
                <a:cubicBezTo>
                  <a:pt x="3875" y="13541"/>
                  <a:pt x="3858" y="13553"/>
                  <a:pt x="3858" y="13576"/>
                </a:cubicBezTo>
                <a:lnTo>
                  <a:pt x="3858" y="13682"/>
                </a:lnTo>
                <a:cubicBezTo>
                  <a:pt x="3858" y="13705"/>
                  <a:pt x="3875" y="13716"/>
                  <a:pt x="3893" y="13716"/>
                </a:cubicBezTo>
                <a:cubicBezTo>
                  <a:pt x="3910" y="13716"/>
                  <a:pt x="3928" y="13705"/>
                  <a:pt x="3928" y="13682"/>
                </a:cubicBezTo>
                <a:lnTo>
                  <a:pt x="3928" y="13576"/>
                </a:lnTo>
                <a:cubicBezTo>
                  <a:pt x="3928" y="13553"/>
                  <a:pt x="3910" y="13541"/>
                  <a:pt x="3893" y="13541"/>
                </a:cubicBezTo>
                <a:close/>
                <a:moveTo>
                  <a:pt x="14513" y="13620"/>
                </a:moveTo>
                <a:cubicBezTo>
                  <a:pt x="14489" y="13620"/>
                  <a:pt x="14465" y="13646"/>
                  <a:pt x="14480" y="13674"/>
                </a:cubicBezTo>
                <a:cubicBezTo>
                  <a:pt x="14485" y="13685"/>
                  <a:pt x="14491" y="13693"/>
                  <a:pt x="14496" y="13704"/>
                </a:cubicBezTo>
                <a:cubicBezTo>
                  <a:pt x="14502" y="13716"/>
                  <a:pt x="14512" y="13722"/>
                  <a:pt x="14523" y="13722"/>
                </a:cubicBezTo>
                <a:cubicBezTo>
                  <a:pt x="14546" y="13722"/>
                  <a:pt x="14570" y="13696"/>
                  <a:pt x="14557" y="13669"/>
                </a:cubicBezTo>
                <a:cubicBezTo>
                  <a:pt x="14551" y="13659"/>
                  <a:pt x="14546" y="13649"/>
                  <a:pt x="14541" y="13639"/>
                </a:cubicBezTo>
                <a:cubicBezTo>
                  <a:pt x="14534" y="13626"/>
                  <a:pt x="14524" y="13620"/>
                  <a:pt x="14513" y="13620"/>
                </a:cubicBezTo>
                <a:close/>
                <a:moveTo>
                  <a:pt x="21030" y="13654"/>
                </a:moveTo>
                <a:cubicBezTo>
                  <a:pt x="21012" y="13654"/>
                  <a:pt x="20994" y="13665"/>
                  <a:pt x="20994" y="13688"/>
                </a:cubicBezTo>
                <a:lnTo>
                  <a:pt x="20994" y="13704"/>
                </a:lnTo>
                <a:cubicBezTo>
                  <a:pt x="20994" y="13727"/>
                  <a:pt x="21012" y="13738"/>
                  <a:pt x="21030" y="13738"/>
                </a:cubicBezTo>
                <a:cubicBezTo>
                  <a:pt x="21048" y="13738"/>
                  <a:pt x="21065" y="13727"/>
                  <a:pt x="21065" y="13704"/>
                </a:cubicBezTo>
                <a:lnTo>
                  <a:pt x="21065" y="13688"/>
                </a:lnTo>
                <a:cubicBezTo>
                  <a:pt x="21065" y="13665"/>
                  <a:pt x="21048" y="13654"/>
                  <a:pt x="21030" y="13654"/>
                </a:cubicBezTo>
                <a:close/>
                <a:moveTo>
                  <a:pt x="12328" y="13633"/>
                </a:moveTo>
                <a:cubicBezTo>
                  <a:pt x="12258" y="13633"/>
                  <a:pt x="12258" y="13740"/>
                  <a:pt x="12328" y="13740"/>
                </a:cubicBezTo>
                <a:cubicBezTo>
                  <a:pt x="12396" y="13740"/>
                  <a:pt x="12396" y="13633"/>
                  <a:pt x="12328" y="13633"/>
                </a:cubicBezTo>
                <a:close/>
                <a:moveTo>
                  <a:pt x="5655" y="13649"/>
                </a:moveTo>
                <a:cubicBezTo>
                  <a:pt x="5641" y="13649"/>
                  <a:pt x="5629" y="13656"/>
                  <a:pt x="5625" y="13674"/>
                </a:cubicBezTo>
                <a:lnTo>
                  <a:pt x="5609" y="13749"/>
                </a:lnTo>
                <a:cubicBezTo>
                  <a:pt x="5603" y="13775"/>
                  <a:pt x="5626" y="13793"/>
                  <a:pt x="5647" y="13793"/>
                </a:cubicBezTo>
                <a:cubicBezTo>
                  <a:pt x="5661" y="13793"/>
                  <a:pt x="5673" y="13786"/>
                  <a:pt x="5677" y="13769"/>
                </a:cubicBezTo>
                <a:lnTo>
                  <a:pt x="5693" y="13693"/>
                </a:lnTo>
                <a:cubicBezTo>
                  <a:pt x="5699" y="13667"/>
                  <a:pt x="5676" y="13649"/>
                  <a:pt x="5655" y="13649"/>
                </a:cubicBezTo>
                <a:close/>
                <a:moveTo>
                  <a:pt x="5755" y="13710"/>
                </a:moveTo>
                <a:cubicBezTo>
                  <a:pt x="5744" y="13710"/>
                  <a:pt x="5736" y="13714"/>
                  <a:pt x="5729" y="13722"/>
                </a:cubicBezTo>
                <a:cubicBezTo>
                  <a:pt x="5727" y="13722"/>
                  <a:pt x="5726" y="13722"/>
                  <a:pt x="5724" y="13722"/>
                </a:cubicBezTo>
                <a:cubicBezTo>
                  <a:pt x="5690" y="13722"/>
                  <a:pt x="5677" y="13781"/>
                  <a:pt x="5717" y="13793"/>
                </a:cubicBezTo>
                <a:cubicBezTo>
                  <a:pt x="5723" y="13795"/>
                  <a:pt x="5729" y="13796"/>
                  <a:pt x="5735" y="13796"/>
                </a:cubicBezTo>
                <a:cubicBezTo>
                  <a:pt x="5759" y="13796"/>
                  <a:pt x="5779" y="13778"/>
                  <a:pt x="5790" y="13755"/>
                </a:cubicBezTo>
                <a:cubicBezTo>
                  <a:pt x="5797" y="13737"/>
                  <a:pt x="5781" y="13716"/>
                  <a:pt x="5765" y="13711"/>
                </a:cubicBezTo>
                <a:cubicBezTo>
                  <a:pt x="5762" y="13710"/>
                  <a:pt x="5758" y="13710"/>
                  <a:pt x="5755" y="13710"/>
                </a:cubicBezTo>
                <a:close/>
                <a:moveTo>
                  <a:pt x="392" y="13695"/>
                </a:moveTo>
                <a:cubicBezTo>
                  <a:pt x="368" y="13695"/>
                  <a:pt x="344" y="13721"/>
                  <a:pt x="359" y="13749"/>
                </a:cubicBezTo>
                <a:cubicBezTo>
                  <a:pt x="364" y="13759"/>
                  <a:pt x="369" y="13769"/>
                  <a:pt x="374" y="13779"/>
                </a:cubicBezTo>
                <a:cubicBezTo>
                  <a:pt x="381" y="13791"/>
                  <a:pt x="391" y="13797"/>
                  <a:pt x="402" y="13797"/>
                </a:cubicBezTo>
                <a:cubicBezTo>
                  <a:pt x="425" y="13797"/>
                  <a:pt x="449" y="13772"/>
                  <a:pt x="435" y="13743"/>
                </a:cubicBezTo>
                <a:cubicBezTo>
                  <a:pt x="430" y="13734"/>
                  <a:pt x="425" y="13724"/>
                  <a:pt x="419" y="13713"/>
                </a:cubicBezTo>
                <a:cubicBezTo>
                  <a:pt x="413" y="13700"/>
                  <a:pt x="402" y="13695"/>
                  <a:pt x="392" y="13695"/>
                </a:cubicBezTo>
                <a:close/>
                <a:moveTo>
                  <a:pt x="18956" y="13724"/>
                </a:moveTo>
                <a:cubicBezTo>
                  <a:pt x="18938" y="13724"/>
                  <a:pt x="18920" y="13735"/>
                  <a:pt x="18920" y="13758"/>
                </a:cubicBezTo>
                <a:lnTo>
                  <a:pt x="18920" y="13774"/>
                </a:lnTo>
                <a:cubicBezTo>
                  <a:pt x="18920" y="13796"/>
                  <a:pt x="18938" y="13808"/>
                  <a:pt x="18955" y="13808"/>
                </a:cubicBezTo>
                <a:cubicBezTo>
                  <a:pt x="18973" y="13808"/>
                  <a:pt x="18991" y="13796"/>
                  <a:pt x="18991" y="13774"/>
                </a:cubicBezTo>
                <a:lnTo>
                  <a:pt x="18991" y="13758"/>
                </a:lnTo>
                <a:cubicBezTo>
                  <a:pt x="18992" y="13735"/>
                  <a:pt x="18974" y="13724"/>
                  <a:pt x="18956" y="13724"/>
                </a:cubicBezTo>
                <a:close/>
                <a:moveTo>
                  <a:pt x="2719" y="13729"/>
                </a:moveTo>
                <a:cubicBezTo>
                  <a:pt x="2651" y="13729"/>
                  <a:pt x="2650" y="13837"/>
                  <a:pt x="2719" y="13837"/>
                </a:cubicBezTo>
                <a:cubicBezTo>
                  <a:pt x="2789" y="13837"/>
                  <a:pt x="2789" y="13729"/>
                  <a:pt x="2719" y="13729"/>
                </a:cubicBezTo>
                <a:close/>
                <a:moveTo>
                  <a:pt x="4792" y="13783"/>
                </a:moveTo>
                <a:cubicBezTo>
                  <a:pt x="4774" y="13783"/>
                  <a:pt x="4756" y="13795"/>
                  <a:pt x="4756" y="13818"/>
                </a:cubicBezTo>
                <a:lnTo>
                  <a:pt x="4756" y="13834"/>
                </a:lnTo>
                <a:cubicBezTo>
                  <a:pt x="4756" y="13857"/>
                  <a:pt x="4774" y="13868"/>
                  <a:pt x="4792" y="13868"/>
                </a:cubicBezTo>
                <a:cubicBezTo>
                  <a:pt x="4810" y="13868"/>
                  <a:pt x="4828" y="13857"/>
                  <a:pt x="4828" y="13834"/>
                </a:cubicBezTo>
                <a:lnTo>
                  <a:pt x="4828" y="13818"/>
                </a:lnTo>
                <a:cubicBezTo>
                  <a:pt x="4828" y="13795"/>
                  <a:pt x="4810" y="13783"/>
                  <a:pt x="4792" y="13783"/>
                </a:cubicBezTo>
                <a:close/>
                <a:moveTo>
                  <a:pt x="23186" y="13825"/>
                </a:moveTo>
                <a:cubicBezTo>
                  <a:pt x="23183" y="13825"/>
                  <a:pt x="23180" y="13826"/>
                  <a:pt x="23177" y="13826"/>
                </a:cubicBezTo>
                <a:cubicBezTo>
                  <a:pt x="23152" y="13831"/>
                  <a:pt x="23128" y="13838"/>
                  <a:pt x="23103" y="13843"/>
                </a:cubicBezTo>
                <a:cubicBezTo>
                  <a:pt x="23061" y="13853"/>
                  <a:pt x="23074" y="13912"/>
                  <a:pt x="23112" y="13912"/>
                </a:cubicBezTo>
                <a:cubicBezTo>
                  <a:pt x="23115" y="13912"/>
                  <a:pt x="23118" y="13912"/>
                  <a:pt x="23121" y="13911"/>
                </a:cubicBezTo>
                <a:cubicBezTo>
                  <a:pt x="23146" y="13906"/>
                  <a:pt x="23171" y="13900"/>
                  <a:pt x="23196" y="13894"/>
                </a:cubicBezTo>
                <a:cubicBezTo>
                  <a:pt x="23237" y="13885"/>
                  <a:pt x="23224" y="13825"/>
                  <a:pt x="23186" y="13825"/>
                </a:cubicBezTo>
                <a:close/>
                <a:moveTo>
                  <a:pt x="14815" y="13831"/>
                </a:moveTo>
                <a:cubicBezTo>
                  <a:pt x="14810" y="13831"/>
                  <a:pt x="14805" y="13832"/>
                  <a:pt x="14801" y="13832"/>
                </a:cubicBezTo>
                <a:cubicBezTo>
                  <a:pt x="14760" y="13842"/>
                  <a:pt x="14771" y="13901"/>
                  <a:pt x="14810" y="13902"/>
                </a:cubicBezTo>
                <a:cubicBezTo>
                  <a:pt x="14815" y="13912"/>
                  <a:pt x="14827" y="13917"/>
                  <a:pt x="14839" y="13917"/>
                </a:cubicBezTo>
                <a:cubicBezTo>
                  <a:pt x="14845" y="13917"/>
                  <a:pt x="14851" y="13915"/>
                  <a:pt x="14856" y="13912"/>
                </a:cubicBezTo>
                <a:cubicBezTo>
                  <a:pt x="14875" y="13902"/>
                  <a:pt x="14877" y="13881"/>
                  <a:pt x="14870" y="13864"/>
                </a:cubicBezTo>
                <a:cubicBezTo>
                  <a:pt x="14860" y="13841"/>
                  <a:pt x="14838" y="13831"/>
                  <a:pt x="14815" y="13831"/>
                </a:cubicBezTo>
                <a:close/>
                <a:moveTo>
                  <a:pt x="15135" y="13831"/>
                </a:moveTo>
                <a:cubicBezTo>
                  <a:pt x="15125" y="13831"/>
                  <a:pt x="15115" y="13836"/>
                  <a:pt x="15109" y="13849"/>
                </a:cubicBezTo>
                <a:cubicBezTo>
                  <a:pt x="15103" y="13860"/>
                  <a:pt x="15098" y="13869"/>
                  <a:pt x="15093" y="13880"/>
                </a:cubicBezTo>
                <a:cubicBezTo>
                  <a:pt x="15079" y="13908"/>
                  <a:pt x="15103" y="13934"/>
                  <a:pt x="15126" y="13934"/>
                </a:cubicBezTo>
                <a:cubicBezTo>
                  <a:pt x="15137" y="13934"/>
                  <a:pt x="15147" y="13928"/>
                  <a:pt x="15154" y="13915"/>
                </a:cubicBezTo>
                <a:cubicBezTo>
                  <a:pt x="15159" y="13905"/>
                  <a:pt x="15164" y="13895"/>
                  <a:pt x="15169" y="13885"/>
                </a:cubicBezTo>
                <a:cubicBezTo>
                  <a:pt x="15183" y="13857"/>
                  <a:pt x="15158" y="13831"/>
                  <a:pt x="15135" y="13831"/>
                </a:cubicBezTo>
                <a:close/>
                <a:moveTo>
                  <a:pt x="4447" y="13872"/>
                </a:moveTo>
                <a:cubicBezTo>
                  <a:pt x="4429" y="13872"/>
                  <a:pt x="4411" y="13884"/>
                  <a:pt x="4411" y="13907"/>
                </a:cubicBezTo>
                <a:lnTo>
                  <a:pt x="4411" y="13923"/>
                </a:lnTo>
                <a:cubicBezTo>
                  <a:pt x="4411" y="13946"/>
                  <a:pt x="4428" y="13957"/>
                  <a:pt x="4446" y="13957"/>
                </a:cubicBezTo>
                <a:cubicBezTo>
                  <a:pt x="4464" y="13957"/>
                  <a:pt x="4482" y="13946"/>
                  <a:pt x="4482" y="13923"/>
                </a:cubicBezTo>
                <a:lnTo>
                  <a:pt x="4482" y="13907"/>
                </a:lnTo>
                <a:cubicBezTo>
                  <a:pt x="4482" y="13884"/>
                  <a:pt x="4465" y="13872"/>
                  <a:pt x="4447" y="13872"/>
                </a:cubicBezTo>
                <a:close/>
                <a:moveTo>
                  <a:pt x="2192" y="13860"/>
                </a:moveTo>
                <a:cubicBezTo>
                  <a:pt x="2188" y="13860"/>
                  <a:pt x="2183" y="13861"/>
                  <a:pt x="2178" y="13863"/>
                </a:cubicBezTo>
                <a:cubicBezTo>
                  <a:pt x="2163" y="13868"/>
                  <a:pt x="2148" y="13873"/>
                  <a:pt x="2134" y="13879"/>
                </a:cubicBezTo>
                <a:cubicBezTo>
                  <a:pt x="2106" y="13887"/>
                  <a:pt x="2089" y="13915"/>
                  <a:pt x="2098" y="13944"/>
                </a:cubicBezTo>
                <a:cubicBezTo>
                  <a:pt x="2104" y="13965"/>
                  <a:pt x="2125" y="13983"/>
                  <a:pt x="2148" y="13983"/>
                </a:cubicBezTo>
                <a:cubicBezTo>
                  <a:pt x="2153" y="13983"/>
                  <a:pt x="2158" y="13982"/>
                  <a:pt x="2163" y="13980"/>
                </a:cubicBezTo>
                <a:cubicBezTo>
                  <a:pt x="2178" y="13975"/>
                  <a:pt x="2193" y="13970"/>
                  <a:pt x="2208" y="13964"/>
                </a:cubicBezTo>
                <a:cubicBezTo>
                  <a:pt x="2234" y="13955"/>
                  <a:pt x="2252" y="13927"/>
                  <a:pt x="2244" y="13900"/>
                </a:cubicBezTo>
                <a:cubicBezTo>
                  <a:pt x="2237" y="13878"/>
                  <a:pt x="2215" y="13860"/>
                  <a:pt x="2192" y="13860"/>
                </a:cubicBezTo>
                <a:close/>
                <a:moveTo>
                  <a:pt x="17208" y="13851"/>
                </a:moveTo>
                <a:cubicBezTo>
                  <a:pt x="17197" y="13851"/>
                  <a:pt x="17187" y="13857"/>
                  <a:pt x="17181" y="13869"/>
                </a:cubicBezTo>
                <a:cubicBezTo>
                  <a:pt x="17170" y="13889"/>
                  <a:pt x="17162" y="13910"/>
                  <a:pt x="17150" y="13929"/>
                </a:cubicBezTo>
                <a:cubicBezTo>
                  <a:pt x="17137" y="13957"/>
                  <a:pt x="17161" y="13983"/>
                  <a:pt x="17185" y="13983"/>
                </a:cubicBezTo>
                <a:cubicBezTo>
                  <a:pt x="17195" y="13983"/>
                  <a:pt x="17206" y="13978"/>
                  <a:pt x="17212" y="13964"/>
                </a:cubicBezTo>
                <a:cubicBezTo>
                  <a:pt x="17223" y="13945"/>
                  <a:pt x="17232" y="13924"/>
                  <a:pt x="17243" y="13905"/>
                </a:cubicBezTo>
                <a:cubicBezTo>
                  <a:pt x="17256" y="13877"/>
                  <a:pt x="17231" y="13851"/>
                  <a:pt x="17208" y="13851"/>
                </a:cubicBezTo>
                <a:close/>
                <a:moveTo>
                  <a:pt x="8978" y="13849"/>
                </a:moveTo>
                <a:cubicBezTo>
                  <a:pt x="8955" y="13849"/>
                  <a:pt x="8934" y="13865"/>
                  <a:pt x="8926" y="13887"/>
                </a:cubicBezTo>
                <a:cubicBezTo>
                  <a:pt x="8921" y="13903"/>
                  <a:pt x="8915" y="13917"/>
                  <a:pt x="8910" y="13932"/>
                </a:cubicBezTo>
                <a:cubicBezTo>
                  <a:pt x="8902" y="13959"/>
                  <a:pt x="8921" y="13991"/>
                  <a:pt x="8947" y="13997"/>
                </a:cubicBezTo>
                <a:cubicBezTo>
                  <a:pt x="8952" y="13998"/>
                  <a:pt x="8956" y="13999"/>
                  <a:pt x="8961" y="13999"/>
                </a:cubicBezTo>
                <a:cubicBezTo>
                  <a:pt x="8985" y="13999"/>
                  <a:pt x="9005" y="13982"/>
                  <a:pt x="9013" y="13960"/>
                </a:cubicBezTo>
                <a:cubicBezTo>
                  <a:pt x="9018" y="13945"/>
                  <a:pt x="9023" y="13931"/>
                  <a:pt x="9028" y="13916"/>
                </a:cubicBezTo>
                <a:cubicBezTo>
                  <a:pt x="9038" y="13890"/>
                  <a:pt x="9018" y="13859"/>
                  <a:pt x="8992" y="13850"/>
                </a:cubicBezTo>
                <a:cubicBezTo>
                  <a:pt x="8987" y="13849"/>
                  <a:pt x="8983" y="13849"/>
                  <a:pt x="8978" y="13849"/>
                </a:cubicBezTo>
                <a:close/>
                <a:moveTo>
                  <a:pt x="11515" y="13979"/>
                </a:moveTo>
                <a:cubicBezTo>
                  <a:pt x="11469" y="13979"/>
                  <a:pt x="11469" y="14049"/>
                  <a:pt x="11515" y="14049"/>
                </a:cubicBezTo>
                <a:cubicBezTo>
                  <a:pt x="11516" y="14049"/>
                  <a:pt x="11517" y="14049"/>
                  <a:pt x="11517" y="14049"/>
                </a:cubicBezTo>
                <a:cubicBezTo>
                  <a:pt x="11560" y="14049"/>
                  <a:pt x="11560" y="13979"/>
                  <a:pt x="11515" y="13979"/>
                </a:cubicBezTo>
                <a:close/>
                <a:moveTo>
                  <a:pt x="889" y="13908"/>
                </a:moveTo>
                <a:cubicBezTo>
                  <a:pt x="868" y="13908"/>
                  <a:pt x="846" y="13925"/>
                  <a:pt x="852" y="13951"/>
                </a:cubicBezTo>
                <a:cubicBezTo>
                  <a:pt x="857" y="13976"/>
                  <a:pt x="862" y="14001"/>
                  <a:pt x="867" y="14026"/>
                </a:cubicBezTo>
                <a:cubicBezTo>
                  <a:pt x="870" y="14044"/>
                  <a:pt x="883" y="14052"/>
                  <a:pt x="897" y="14052"/>
                </a:cubicBezTo>
                <a:cubicBezTo>
                  <a:pt x="917" y="14052"/>
                  <a:pt x="940" y="14034"/>
                  <a:pt x="935" y="14007"/>
                </a:cubicBezTo>
                <a:cubicBezTo>
                  <a:pt x="931" y="13984"/>
                  <a:pt x="925" y="13958"/>
                  <a:pt x="920" y="13933"/>
                </a:cubicBezTo>
                <a:cubicBezTo>
                  <a:pt x="916" y="13915"/>
                  <a:pt x="903" y="13908"/>
                  <a:pt x="889" y="13908"/>
                </a:cubicBezTo>
                <a:close/>
                <a:moveTo>
                  <a:pt x="21300" y="13984"/>
                </a:moveTo>
                <a:cubicBezTo>
                  <a:pt x="21254" y="13984"/>
                  <a:pt x="21254" y="14055"/>
                  <a:pt x="21300" y="14055"/>
                </a:cubicBezTo>
                <a:cubicBezTo>
                  <a:pt x="21345" y="14055"/>
                  <a:pt x="21345" y="13984"/>
                  <a:pt x="21300" y="13984"/>
                </a:cubicBezTo>
                <a:close/>
                <a:moveTo>
                  <a:pt x="10014" y="13960"/>
                </a:moveTo>
                <a:cubicBezTo>
                  <a:pt x="9987" y="13960"/>
                  <a:pt x="9963" y="13997"/>
                  <a:pt x="9988" y="14021"/>
                </a:cubicBezTo>
                <a:lnTo>
                  <a:pt x="10018" y="14051"/>
                </a:lnTo>
                <a:cubicBezTo>
                  <a:pt x="10026" y="14059"/>
                  <a:pt x="10034" y="14062"/>
                  <a:pt x="10042" y="14062"/>
                </a:cubicBezTo>
                <a:cubicBezTo>
                  <a:pt x="10068" y="14062"/>
                  <a:pt x="10092" y="14026"/>
                  <a:pt x="10068" y="14001"/>
                </a:cubicBezTo>
                <a:lnTo>
                  <a:pt x="10037" y="13971"/>
                </a:lnTo>
                <a:cubicBezTo>
                  <a:pt x="10030" y="13963"/>
                  <a:pt x="10022" y="13960"/>
                  <a:pt x="10014" y="13960"/>
                </a:cubicBezTo>
                <a:close/>
                <a:moveTo>
                  <a:pt x="14028" y="13995"/>
                </a:moveTo>
                <a:cubicBezTo>
                  <a:pt x="13983" y="13995"/>
                  <a:pt x="13983" y="14065"/>
                  <a:pt x="14028" y="14065"/>
                </a:cubicBezTo>
                <a:cubicBezTo>
                  <a:pt x="14074" y="14065"/>
                  <a:pt x="14074" y="13995"/>
                  <a:pt x="14028" y="13995"/>
                </a:cubicBezTo>
                <a:close/>
                <a:moveTo>
                  <a:pt x="8302" y="13939"/>
                </a:moveTo>
                <a:cubicBezTo>
                  <a:pt x="8274" y="13939"/>
                  <a:pt x="8250" y="13976"/>
                  <a:pt x="8275" y="14000"/>
                </a:cubicBezTo>
                <a:cubicBezTo>
                  <a:pt x="8295" y="14020"/>
                  <a:pt x="8315" y="14041"/>
                  <a:pt x="8336" y="14060"/>
                </a:cubicBezTo>
                <a:cubicBezTo>
                  <a:pt x="8344" y="14068"/>
                  <a:pt x="8352" y="14071"/>
                  <a:pt x="8360" y="14071"/>
                </a:cubicBezTo>
                <a:cubicBezTo>
                  <a:pt x="8387" y="14071"/>
                  <a:pt x="8410" y="14035"/>
                  <a:pt x="8385" y="14011"/>
                </a:cubicBezTo>
                <a:cubicBezTo>
                  <a:pt x="8365" y="13991"/>
                  <a:pt x="8346" y="13970"/>
                  <a:pt x="8326" y="13950"/>
                </a:cubicBezTo>
                <a:cubicBezTo>
                  <a:pt x="8318" y="13943"/>
                  <a:pt x="8310" y="13939"/>
                  <a:pt x="8302" y="13939"/>
                </a:cubicBezTo>
                <a:close/>
                <a:moveTo>
                  <a:pt x="10705" y="13974"/>
                </a:moveTo>
                <a:cubicBezTo>
                  <a:pt x="10634" y="13974"/>
                  <a:pt x="10634" y="14081"/>
                  <a:pt x="10705" y="14081"/>
                </a:cubicBezTo>
                <a:cubicBezTo>
                  <a:pt x="10773" y="14081"/>
                  <a:pt x="10773" y="13974"/>
                  <a:pt x="10705" y="13974"/>
                </a:cubicBezTo>
                <a:close/>
                <a:moveTo>
                  <a:pt x="18384" y="13972"/>
                </a:moveTo>
                <a:cubicBezTo>
                  <a:pt x="18375" y="13972"/>
                  <a:pt x="18366" y="13975"/>
                  <a:pt x="18357" y="13979"/>
                </a:cubicBezTo>
                <a:cubicBezTo>
                  <a:pt x="18347" y="13984"/>
                  <a:pt x="18337" y="13990"/>
                  <a:pt x="18327" y="13995"/>
                </a:cubicBezTo>
                <a:cubicBezTo>
                  <a:pt x="18301" y="14007"/>
                  <a:pt x="18294" y="14043"/>
                  <a:pt x="18307" y="14068"/>
                </a:cubicBezTo>
                <a:cubicBezTo>
                  <a:pt x="18318" y="14086"/>
                  <a:pt x="18335" y="14094"/>
                  <a:pt x="18353" y="14094"/>
                </a:cubicBezTo>
                <a:cubicBezTo>
                  <a:pt x="18362" y="14094"/>
                  <a:pt x="18372" y="14092"/>
                  <a:pt x="18380" y="14088"/>
                </a:cubicBezTo>
                <a:cubicBezTo>
                  <a:pt x="18391" y="14083"/>
                  <a:pt x="18400" y="14078"/>
                  <a:pt x="18411" y="14072"/>
                </a:cubicBezTo>
                <a:cubicBezTo>
                  <a:pt x="18437" y="14059"/>
                  <a:pt x="18443" y="14023"/>
                  <a:pt x="18431" y="13999"/>
                </a:cubicBezTo>
                <a:cubicBezTo>
                  <a:pt x="18420" y="13982"/>
                  <a:pt x="18403" y="13972"/>
                  <a:pt x="18384" y="13972"/>
                </a:cubicBezTo>
                <a:close/>
                <a:moveTo>
                  <a:pt x="20638" y="14060"/>
                </a:moveTo>
                <a:cubicBezTo>
                  <a:pt x="20615" y="14060"/>
                  <a:pt x="20615" y="14095"/>
                  <a:pt x="20638" y="14095"/>
                </a:cubicBezTo>
                <a:cubicBezTo>
                  <a:pt x="20661" y="14095"/>
                  <a:pt x="20661" y="14060"/>
                  <a:pt x="20638" y="14060"/>
                </a:cubicBezTo>
                <a:close/>
                <a:moveTo>
                  <a:pt x="19377" y="13996"/>
                </a:moveTo>
                <a:cubicBezTo>
                  <a:pt x="19350" y="13996"/>
                  <a:pt x="19325" y="14031"/>
                  <a:pt x="19350" y="14057"/>
                </a:cubicBezTo>
                <a:cubicBezTo>
                  <a:pt x="19362" y="14067"/>
                  <a:pt x="19370" y="14078"/>
                  <a:pt x="19380" y="14086"/>
                </a:cubicBezTo>
                <a:cubicBezTo>
                  <a:pt x="19387" y="14094"/>
                  <a:pt x="19395" y="14097"/>
                  <a:pt x="19403" y="14097"/>
                </a:cubicBezTo>
                <a:cubicBezTo>
                  <a:pt x="19430" y="14097"/>
                  <a:pt x="19453" y="14062"/>
                  <a:pt x="19429" y="14037"/>
                </a:cubicBezTo>
                <a:cubicBezTo>
                  <a:pt x="19420" y="14026"/>
                  <a:pt x="19410" y="14016"/>
                  <a:pt x="19401" y="14006"/>
                </a:cubicBezTo>
                <a:cubicBezTo>
                  <a:pt x="19393" y="13999"/>
                  <a:pt x="19385" y="13996"/>
                  <a:pt x="19377" y="13996"/>
                </a:cubicBezTo>
                <a:close/>
                <a:moveTo>
                  <a:pt x="6305" y="14013"/>
                </a:moveTo>
                <a:cubicBezTo>
                  <a:pt x="6291" y="14013"/>
                  <a:pt x="6276" y="14021"/>
                  <a:pt x="6270" y="14038"/>
                </a:cubicBezTo>
                <a:cubicBezTo>
                  <a:pt x="6265" y="14054"/>
                  <a:pt x="6260" y="14068"/>
                  <a:pt x="6254" y="14082"/>
                </a:cubicBezTo>
                <a:cubicBezTo>
                  <a:pt x="6246" y="14109"/>
                  <a:pt x="6268" y="14126"/>
                  <a:pt x="6290" y="14126"/>
                </a:cubicBezTo>
                <a:cubicBezTo>
                  <a:pt x="6303" y="14126"/>
                  <a:pt x="6317" y="14119"/>
                  <a:pt x="6323" y="14102"/>
                </a:cubicBezTo>
                <a:cubicBezTo>
                  <a:pt x="6328" y="14086"/>
                  <a:pt x="6333" y="14071"/>
                  <a:pt x="6338" y="14058"/>
                </a:cubicBezTo>
                <a:cubicBezTo>
                  <a:pt x="6348" y="14031"/>
                  <a:pt x="6327" y="14013"/>
                  <a:pt x="6305" y="14013"/>
                </a:cubicBezTo>
                <a:close/>
                <a:moveTo>
                  <a:pt x="4956" y="14053"/>
                </a:moveTo>
                <a:cubicBezTo>
                  <a:pt x="4948" y="14053"/>
                  <a:pt x="4940" y="14057"/>
                  <a:pt x="4932" y="14064"/>
                </a:cubicBezTo>
                <a:lnTo>
                  <a:pt x="4917" y="14080"/>
                </a:lnTo>
                <a:cubicBezTo>
                  <a:pt x="4892" y="14105"/>
                  <a:pt x="4916" y="14141"/>
                  <a:pt x="4943" y="14141"/>
                </a:cubicBezTo>
                <a:cubicBezTo>
                  <a:pt x="4951" y="14141"/>
                  <a:pt x="4959" y="14137"/>
                  <a:pt x="4966" y="14130"/>
                </a:cubicBezTo>
                <a:lnTo>
                  <a:pt x="4982" y="14114"/>
                </a:lnTo>
                <a:cubicBezTo>
                  <a:pt x="5007" y="14088"/>
                  <a:pt x="4984" y="14053"/>
                  <a:pt x="4956" y="14053"/>
                </a:cubicBezTo>
                <a:close/>
                <a:moveTo>
                  <a:pt x="7701" y="14011"/>
                </a:moveTo>
                <a:cubicBezTo>
                  <a:pt x="7660" y="14011"/>
                  <a:pt x="7624" y="14065"/>
                  <a:pt x="7660" y="14102"/>
                </a:cubicBezTo>
                <a:cubicBezTo>
                  <a:pt x="7671" y="14112"/>
                  <a:pt x="7679" y="14123"/>
                  <a:pt x="7689" y="14132"/>
                </a:cubicBezTo>
                <a:cubicBezTo>
                  <a:pt x="7699" y="14144"/>
                  <a:pt x="7712" y="14149"/>
                  <a:pt x="7724" y="14149"/>
                </a:cubicBezTo>
                <a:cubicBezTo>
                  <a:pt x="7764" y="14149"/>
                  <a:pt x="7801" y="14095"/>
                  <a:pt x="7765" y="14058"/>
                </a:cubicBezTo>
                <a:cubicBezTo>
                  <a:pt x="7756" y="14048"/>
                  <a:pt x="7746" y="14038"/>
                  <a:pt x="7736" y="14027"/>
                </a:cubicBezTo>
                <a:cubicBezTo>
                  <a:pt x="7725" y="14016"/>
                  <a:pt x="7713" y="14011"/>
                  <a:pt x="7701" y="14011"/>
                </a:cubicBezTo>
                <a:close/>
                <a:moveTo>
                  <a:pt x="270" y="14224"/>
                </a:moveTo>
                <a:cubicBezTo>
                  <a:pt x="257" y="14224"/>
                  <a:pt x="245" y="14242"/>
                  <a:pt x="257" y="14254"/>
                </a:cubicBezTo>
                <a:lnTo>
                  <a:pt x="302" y="14299"/>
                </a:lnTo>
                <a:cubicBezTo>
                  <a:pt x="306" y="14302"/>
                  <a:pt x="310" y="14304"/>
                  <a:pt x="314" y="14304"/>
                </a:cubicBezTo>
                <a:cubicBezTo>
                  <a:pt x="327" y="14304"/>
                  <a:pt x="340" y="14286"/>
                  <a:pt x="327" y="14274"/>
                </a:cubicBezTo>
                <a:lnTo>
                  <a:pt x="282" y="14230"/>
                </a:lnTo>
                <a:cubicBezTo>
                  <a:pt x="278" y="14226"/>
                  <a:pt x="274" y="14224"/>
                  <a:pt x="270" y="14224"/>
                </a:cubicBezTo>
                <a:close/>
              </a:path>
            </a:pathLst>
          </a:custGeom>
          <a:solidFill>
            <a:srgbClr val="FFFFFF">
              <a:alpha val="195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374" name="Google Shape;374;p24"/>
          <p:cNvGrpSpPr/>
          <p:nvPr/>
        </p:nvGrpSpPr>
        <p:grpSpPr>
          <a:xfrm>
            <a:off x="1" y="2749916"/>
            <a:ext cx="7091553" cy="4217883"/>
            <a:chOff x="0" y="2062437"/>
            <a:chExt cx="5318665" cy="3163412"/>
          </a:xfrm>
        </p:grpSpPr>
        <p:sp>
          <p:nvSpPr>
            <p:cNvPr id="375" name="Google Shape;375;p24"/>
            <p:cNvSpPr/>
            <p:nvPr/>
          </p:nvSpPr>
          <p:spPr>
            <a:xfrm>
              <a:off x="7" y="2144783"/>
              <a:ext cx="5079927" cy="2998717"/>
            </a:xfrm>
            <a:custGeom>
              <a:avLst/>
              <a:gdLst/>
              <a:ahLst/>
              <a:cxnLst/>
              <a:rect l="l" t="t" r="r" b="b"/>
              <a:pathLst>
                <a:path w="36088" h="21303" extrusionOk="0">
                  <a:moveTo>
                    <a:pt x="0" y="1"/>
                  </a:moveTo>
                  <a:lnTo>
                    <a:pt x="0" y="21302"/>
                  </a:lnTo>
                  <a:lnTo>
                    <a:pt x="36088" y="21302"/>
                  </a:lnTo>
                  <a:cubicBezTo>
                    <a:pt x="35193" y="19045"/>
                    <a:pt x="31856" y="18367"/>
                    <a:pt x="27040" y="18367"/>
                  </a:cubicBezTo>
                  <a:cubicBezTo>
                    <a:pt x="23903" y="18367"/>
                    <a:pt x="20140" y="18654"/>
                    <a:pt x="16015" y="18980"/>
                  </a:cubicBezTo>
                  <a:cubicBezTo>
                    <a:pt x="15102" y="19052"/>
                    <a:pt x="14247" y="19087"/>
                    <a:pt x="13445" y="19087"/>
                  </a:cubicBezTo>
                  <a:cubicBezTo>
                    <a:pt x="5060" y="19087"/>
                    <a:pt x="2624" y="15183"/>
                    <a:pt x="3461" y="8070"/>
                  </a:cubicBezTo>
                  <a:cubicBezTo>
                    <a:pt x="4379" y="277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6" name="Google Shape;376;p24"/>
            <p:cNvSpPr/>
            <p:nvPr/>
          </p:nvSpPr>
          <p:spPr>
            <a:xfrm>
              <a:off x="0" y="2062437"/>
              <a:ext cx="5318665" cy="3163412"/>
            </a:xfrm>
            <a:custGeom>
              <a:avLst/>
              <a:gdLst/>
              <a:ahLst/>
              <a:cxnLst/>
              <a:rect l="l" t="t" r="r" b="b"/>
              <a:pathLst>
                <a:path w="37784" h="22473" extrusionOk="0">
                  <a:moveTo>
                    <a:pt x="3" y="1"/>
                  </a:moveTo>
                  <a:lnTo>
                    <a:pt x="0" y="70"/>
                  </a:lnTo>
                  <a:cubicBezTo>
                    <a:pt x="13" y="72"/>
                    <a:pt x="1268" y="165"/>
                    <a:pt x="2307" y="1413"/>
                  </a:cubicBezTo>
                  <a:cubicBezTo>
                    <a:pt x="3537" y="2887"/>
                    <a:pt x="3967" y="5280"/>
                    <a:pt x="3588" y="8526"/>
                  </a:cubicBezTo>
                  <a:cubicBezTo>
                    <a:pt x="3097" y="12719"/>
                    <a:pt x="3731" y="15661"/>
                    <a:pt x="5523" y="17522"/>
                  </a:cubicBezTo>
                  <a:cubicBezTo>
                    <a:pt x="7228" y="19291"/>
                    <a:pt x="10041" y="20162"/>
                    <a:pt x="14079" y="20162"/>
                  </a:cubicBezTo>
                  <a:cubicBezTo>
                    <a:pt x="14918" y="20162"/>
                    <a:pt x="15810" y="20125"/>
                    <a:pt x="16756" y="20050"/>
                  </a:cubicBezTo>
                  <a:cubicBezTo>
                    <a:pt x="20755" y="19731"/>
                    <a:pt x="24863" y="19405"/>
                    <a:pt x="28290" y="19405"/>
                  </a:cubicBezTo>
                  <a:cubicBezTo>
                    <a:pt x="29167" y="19405"/>
                    <a:pt x="29999" y="19426"/>
                    <a:pt x="30773" y="19475"/>
                  </a:cubicBezTo>
                  <a:cubicBezTo>
                    <a:pt x="34805" y="19726"/>
                    <a:pt x="37013" y="20678"/>
                    <a:pt x="37720" y="22473"/>
                  </a:cubicBezTo>
                  <a:lnTo>
                    <a:pt x="37784" y="22447"/>
                  </a:lnTo>
                  <a:cubicBezTo>
                    <a:pt x="37065" y="20624"/>
                    <a:pt x="34839" y="19658"/>
                    <a:pt x="30776" y="19406"/>
                  </a:cubicBezTo>
                  <a:cubicBezTo>
                    <a:pt x="30000" y="19357"/>
                    <a:pt x="29165" y="19336"/>
                    <a:pt x="28286" y="19336"/>
                  </a:cubicBezTo>
                  <a:cubicBezTo>
                    <a:pt x="24857" y="19336"/>
                    <a:pt x="20749" y="19662"/>
                    <a:pt x="16749" y="19980"/>
                  </a:cubicBezTo>
                  <a:cubicBezTo>
                    <a:pt x="15803" y="20055"/>
                    <a:pt x="14911" y="20092"/>
                    <a:pt x="14073" y="20092"/>
                  </a:cubicBezTo>
                  <a:cubicBezTo>
                    <a:pt x="10058" y="20092"/>
                    <a:pt x="7264" y="19229"/>
                    <a:pt x="5573" y="17474"/>
                  </a:cubicBezTo>
                  <a:cubicBezTo>
                    <a:pt x="3794" y="15628"/>
                    <a:pt x="3169" y="12704"/>
                    <a:pt x="3656" y="8534"/>
                  </a:cubicBezTo>
                  <a:cubicBezTo>
                    <a:pt x="4036" y="5268"/>
                    <a:pt x="3601" y="2856"/>
                    <a:pt x="2358" y="1367"/>
                  </a:cubicBezTo>
                  <a:cubicBezTo>
                    <a:pt x="1299" y="98"/>
                    <a:pt x="17" y="2"/>
                    <a:pt x="3" y="1"/>
                  </a:cubicBez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377" name="Google Shape;377;p24"/>
          <p:cNvGrpSpPr/>
          <p:nvPr/>
        </p:nvGrpSpPr>
        <p:grpSpPr>
          <a:xfrm rot="-5400000">
            <a:off x="1241041" y="-1240184"/>
            <a:ext cx="1910376" cy="4392459"/>
            <a:chOff x="7227671" y="11"/>
            <a:chExt cx="1915484" cy="4404203"/>
          </a:xfrm>
        </p:grpSpPr>
        <p:sp>
          <p:nvSpPr>
            <p:cNvPr id="378" name="Google Shape;378;p24"/>
            <p:cNvSpPr/>
            <p:nvPr/>
          </p:nvSpPr>
          <p:spPr>
            <a:xfrm>
              <a:off x="7471853" y="422"/>
              <a:ext cx="1671303" cy="4112309"/>
            </a:xfrm>
            <a:custGeom>
              <a:avLst/>
              <a:gdLst/>
              <a:ahLst/>
              <a:cxnLst/>
              <a:rect l="l" t="t" r="r" b="b"/>
              <a:pathLst>
                <a:path w="11873" h="29214" extrusionOk="0">
                  <a:moveTo>
                    <a:pt x="274" y="1"/>
                  </a:moveTo>
                  <a:cubicBezTo>
                    <a:pt x="274" y="1"/>
                    <a:pt x="0" y="2214"/>
                    <a:pt x="4493" y="2489"/>
                  </a:cubicBezTo>
                  <a:cubicBezTo>
                    <a:pt x="8986" y="2764"/>
                    <a:pt x="11277" y="8349"/>
                    <a:pt x="9170" y="14175"/>
                  </a:cubicBezTo>
                  <a:cubicBezTo>
                    <a:pt x="7061" y="20000"/>
                    <a:pt x="7882" y="28800"/>
                    <a:pt x="11872" y="29213"/>
                  </a:cubicBezTo>
                  <a:lnTo>
                    <a:pt x="11872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9" name="Google Shape;379;p24"/>
            <p:cNvSpPr/>
            <p:nvPr/>
          </p:nvSpPr>
          <p:spPr>
            <a:xfrm>
              <a:off x="7227671" y="11"/>
              <a:ext cx="1909654" cy="4404203"/>
            </a:xfrm>
            <a:custGeom>
              <a:avLst/>
              <a:gdLst/>
              <a:ahLst/>
              <a:cxnLst/>
              <a:rect l="l" t="t" r="r" b="b"/>
              <a:pathLst>
                <a:path w="12890" h="29728" extrusionOk="0">
                  <a:moveTo>
                    <a:pt x="66" y="1"/>
                  </a:moveTo>
                  <a:lnTo>
                    <a:pt x="66" y="1"/>
                  </a:lnTo>
                  <a:cubicBezTo>
                    <a:pt x="63" y="22"/>
                    <a:pt x="0" y="535"/>
                    <a:pt x="472" y="1107"/>
                  </a:cubicBezTo>
                  <a:cubicBezTo>
                    <a:pt x="953" y="1690"/>
                    <a:pt x="2086" y="2417"/>
                    <a:pt x="4747" y="2568"/>
                  </a:cubicBezTo>
                  <a:cubicBezTo>
                    <a:pt x="6719" y="2679"/>
                    <a:pt x="8402" y="3670"/>
                    <a:pt x="9486" y="5361"/>
                  </a:cubicBezTo>
                  <a:cubicBezTo>
                    <a:pt x="11012" y="7744"/>
                    <a:pt x="11157" y="11122"/>
                    <a:pt x="9871" y="14397"/>
                  </a:cubicBezTo>
                  <a:cubicBezTo>
                    <a:pt x="9040" y="16514"/>
                    <a:pt x="8598" y="19060"/>
                    <a:pt x="8627" y="21565"/>
                  </a:cubicBezTo>
                  <a:cubicBezTo>
                    <a:pt x="8656" y="24097"/>
                    <a:pt x="9168" y="26301"/>
                    <a:pt x="10069" y="27767"/>
                  </a:cubicBezTo>
                  <a:cubicBezTo>
                    <a:pt x="10801" y="28959"/>
                    <a:pt x="11747" y="29618"/>
                    <a:pt x="12879" y="29727"/>
                  </a:cubicBezTo>
                  <a:lnTo>
                    <a:pt x="12890" y="29659"/>
                  </a:lnTo>
                  <a:cubicBezTo>
                    <a:pt x="11780" y="29553"/>
                    <a:pt x="10852" y="28905"/>
                    <a:pt x="10131" y="27732"/>
                  </a:cubicBezTo>
                  <a:cubicBezTo>
                    <a:pt x="9238" y="26275"/>
                    <a:pt x="8730" y="24086"/>
                    <a:pt x="8699" y="21565"/>
                  </a:cubicBezTo>
                  <a:cubicBezTo>
                    <a:pt x="8669" y="19069"/>
                    <a:pt x="9109" y="16533"/>
                    <a:pt x="9938" y="14423"/>
                  </a:cubicBezTo>
                  <a:cubicBezTo>
                    <a:pt x="11231" y="11127"/>
                    <a:pt x="11087" y="7727"/>
                    <a:pt x="9547" y="5324"/>
                  </a:cubicBezTo>
                  <a:cubicBezTo>
                    <a:pt x="8450" y="3615"/>
                    <a:pt x="6748" y="2611"/>
                    <a:pt x="4752" y="2499"/>
                  </a:cubicBezTo>
                  <a:cubicBezTo>
                    <a:pt x="2119" y="2349"/>
                    <a:pt x="1002" y="1637"/>
                    <a:pt x="528" y="1065"/>
                  </a:cubicBezTo>
                  <a:cubicBezTo>
                    <a:pt x="74" y="517"/>
                    <a:pt x="133" y="14"/>
                    <a:pt x="135" y="9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380" name="Google Shape;380;p24"/>
          <p:cNvSpPr/>
          <p:nvPr/>
        </p:nvSpPr>
        <p:spPr>
          <a:xfrm>
            <a:off x="9700333" y="1"/>
            <a:ext cx="2491683" cy="3189508"/>
          </a:xfrm>
          <a:custGeom>
            <a:avLst/>
            <a:gdLst/>
            <a:ahLst/>
            <a:cxnLst/>
            <a:rect l="l" t="t" r="r" b="b"/>
            <a:pathLst>
              <a:path w="13040" h="16692" extrusionOk="0">
                <a:moveTo>
                  <a:pt x="7" y="0"/>
                </a:moveTo>
                <a:lnTo>
                  <a:pt x="0" y="5"/>
                </a:lnTo>
                <a:cubicBezTo>
                  <a:pt x="5" y="11"/>
                  <a:pt x="463" y="666"/>
                  <a:pt x="1444" y="1238"/>
                </a:cubicBezTo>
                <a:cubicBezTo>
                  <a:pt x="2020" y="1573"/>
                  <a:pt x="2661" y="1817"/>
                  <a:pt x="3351" y="1958"/>
                </a:cubicBezTo>
                <a:cubicBezTo>
                  <a:pt x="3835" y="2059"/>
                  <a:pt x="4344" y="2109"/>
                  <a:pt x="4873" y="2109"/>
                </a:cubicBezTo>
                <a:cubicBezTo>
                  <a:pt x="5283" y="2109"/>
                  <a:pt x="5706" y="2079"/>
                  <a:pt x="6138" y="2018"/>
                </a:cubicBezTo>
                <a:cubicBezTo>
                  <a:pt x="6663" y="1945"/>
                  <a:pt x="7150" y="1909"/>
                  <a:pt x="7597" y="1909"/>
                </a:cubicBezTo>
                <a:cubicBezTo>
                  <a:pt x="9040" y="1909"/>
                  <a:pt x="10080" y="2286"/>
                  <a:pt x="10701" y="3036"/>
                </a:cubicBezTo>
                <a:cubicBezTo>
                  <a:pt x="11113" y="3536"/>
                  <a:pt x="11334" y="4202"/>
                  <a:pt x="11356" y="5019"/>
                </a:cubicBezTo>
                <a:cubicBezTo>
                  <a:pt x="11380" y="5861"/>
                  <a:pt x="11193" y="6872"/>
                  <a:pt x="10801" y="8026"/>
                </a:cubicBezTo>
                <a:cubicBezTo>
                  <a:pt x="10380" y="9270"/>
                  <a:pt x="10107" y="10305"/>
                  <a:pt x="9963" y="11194"/>
                </a:cubicBezTo>
                <a:cubicBezTo>
                  <a:pt x="9809" y="12158"/>
                  <a:pt x="9806" y="12963"/>
                  <a:pt x="9955" y="13655"/>
                </a:cubicBezTo>
                <a:cubicBezTo>
                  <a:pt x="10109" y="14378"/>
                  <a:pt x="10427" y="14971"/>
                  <a:pt x="10927" y="15468"/>
                </a:cubicBezTo>
                <a:cubicBezTo>
                  <a:pt x="11436" y="15976"/>
                  <a:pt x="12126" y="16375"/>
                  <a:pt x="13037" y="16692"/>
                </a:cubicBezTo>
                <a:lnTo>
                  <a:pt x="13040" y="16682"/>
                </a:lnTo>
                <a:cubicBezTo>
                  <a:pt x="11249" y="16061"/>
                  <a:pt x="10272" y="15097"/>
                  <a:pt x="9962" y="13652"/>
                </a:cubicBezTo>
                <a:cubicBezTo>
                  <a:pt x="9678" y="12326"/>
                  <a:pt x="9940" y="10593"/>
                  <a:pt x="10809" y="8028"/>
                </a:cubicBezTo>
                <a:cubicBezTo>
                  <a:pt x="11201" y="6873"/>
                  <a:pt x="11388" y="5861"/>
                  <a:pt x="11365" y="5018"/>
                </a:cubicBezTo>
                <a:cubicBezTo>
                  <a:pt x="11343" y="4200"/>
                  <a:pt x="11121" y="3531"/>
                  <a:pt x="10707" y="3031"/>
                </a:cubicBezTo>
                <a:cubicBezTo>
                  <a:pt x="10299" y="2539"/>
                  <a:pt x="9701" y="2201"/>
                  <a:pt x="8928" y="2033"/>
                </a:cubicBezTo>
                <a:cubicBezTo>
                  <a:pt x="8530" y="1946"/>
                  <a:pt x="8083" y="1902"/>
                  <a:pt x="7591" y="1902"/>
                </a:cubicBezTo>
                <a:cubicBezTo>
                  <a:pt x="7143" y="1902"/>
                  <a:pt x="6657" y="1938"/>
                  <a:pt x="6137" y="2011"/>
                </a:cubicBezTo>
                <a:cubicBezTo>
                  <a:pt x="5693" y="2073"/>
                  <a:pt x="5276" y="2100"/>
                  <a:pt x="4886" y="2100"/>
                </a:cubicBezTo>
                <a:cubicBezTo>
                  <a:pt x="3311" y="2100"/>
                  <a:pt x="2173" y="1655"/>
                  <a:pt x="1447" y="1231"/>
                </a:cubicBezTo>
                <a:cubicBezTo>
                  <a:pt x="469" y="660"/>
                  <a:pt x="11" y="7"/>
                  <a:pt x="7" y="0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381" name="Google Shape;381;p24"/>
          <p:cNvGrpSpPr/>
          <p:nvPr/>
        </p:nvGrpSpPr>
        <p:grpSpPr>
          <a:xfrm>
            <a:off x="-425600" y="5321934"/>
            <a:ext cx="3743592" cy="1702269"/>
            <a:chOff x="-462075" y="1757825"/>
            <a:chExt cx="2807694" cy="1276702"/>
          </a:xfrm>
        </p:grpSpPr>
        <p:sp>
          <p:nvSpPr>
            <p:cNvPr id="382" name="Google Shape;382;p24"/>
            <p:cNvSpPr/>
            <p:nvPr/>
          </p:nvSpPr>
          <p:spPr>
            <a:xfrm>
              <a:off x="908905" y="2152119"/>
              <a:ext cx="95654" cy="538515"/>
            </a:xfrm>
            <a:custGeom>
              <a:avLst/>
              <a:gdLst/>
              <a:ahLst/>
              <a:cxnLst/>
              <a:rect l="l" t="t" r="r" b="b"/>
              <a:pathLst>
                <a:path w="1818" h="10235" fill="none" extrusionOk="0">
                  <a:moveTo>
                    <a:pt x="1818" y="10235"/>
                  </a:moveTo>
                  <a:cubicBezTo>
                    <a:pt x="1818" y="10235"/>
                    <a:pt x="758" y="7031"/>
                    <a:pt x="981" y="4668"/>
                  </a:cubicBezTo>
                  <a:cubicBezTo>
                    <a:pt x="295" y="3242"/>
                    <a:pt x="1" y="1"/>
                    <a:pt x="1" y="1"/>
                  </a:cubicBezTo>
                </a:path>
              </a:pathLst>
            </a:custGeom>
            <a:noFill/>
            <a:ln w="975" cap="flat" cmpd="sng">
              <a:solidFill>
                <a:srgbClr val="C1544E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3" name="Google Shape;383;p24"/>
            <p:cNvSpPr/>
            <p:nvPr/>
          </p:nvSpPr>
          <p:spPr>
            <a:xfrm>
              <a:off x="1593106" y="2409826"/>
              <a:ext cx="60139" cy="97811"/>
            </a:xfrm>
            <a:custGeom>
              <a:avLst/>
              <a:gdLst/>
              <a:ahLst/>
              <a:cxnLst/>
              <a:rect l="l" t="t" r="r" b="b"/>
              <a:pathLst>
                <a:path w="1143" h="1859" extrusionOk="0">
                  <a:moveTo>
                    <a:pt x="803" y="1"/>
                  </a:moveTo>
                  <a:cubicBezTo>
                    <a:pt x="465" y="103"/>
                    <a:pt x="1" y="330"/>
                    <a:pt x="25" y="795"/>
                  </a:cubicBezTo>
                  <a:cubicBezTo>
                    <a:pt x="60" y="1517"/>
                    <a:pt x="1130" y="1859"/>
                    <a:pt x="1142" y="1859"/>
                  </a:cubicBezTo>
                  <a:cubicBezTo>
                    <a:pt x="1142" y="1859"/>
                    <a:pt x="1142" y="1859"/>
                    <a:pt x="1142" y="1859"/>
                  </a:cubicBezTo>
                  <a:cubicBezTo>
                    <a:pt x="932" y="1280"/>
                    <a:pt x="840" y="471"/>
                    <a:pt x="803" y="1"/>
                  </a:cubicBezTo>
                  <a:close/>
                </a:path>
              </a:pathLst>
            </a:custGeom>
            <a:solidFill>
              <a:srgbClr val="C1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4" name="Google Shape;384;p24"/>
            <p:cNvSpPr/>
            <p:nvPr/>
          </p:nvSpPr>
          <p:spPr>
            <a:xfrm>
              <a:off x="1610153" y="2458494"/>
              <a:ext cx="43092" cy="49142"/>
            </a:xfrm>
            <a:custGeom>
              <a:avLst/>
              <a:gdLst/>
              <a:ahLst/>
              <a:cxnLst/>
              <a:rect l="l" t="t" r="r" b="b"/>
              <a:pathLst>
                <a:path w="819" h="934" extrusionOk="0">
                  <a:moveTo>
                    <a:pt x="591" y="1"/>
                  </a:moveTo>
                  <a:cubicBezTo>
                    <a:pt x="424" y="93"/>
                    <a:pt x="194" y="242"/>
                    <a:pt x="0" y="459"/>
                  </a:cubicBezTo>
                  <a:cubicBezTo>
                    <a:pt x="325" y="780"/>
                    <a:pt x="806" y="934"/>
                    <a:pt x="818" y="934"/>
                  </a:cubicBezTo>
                  <a:cubicBezTo>
                    <a:pt x="818" y="934"/>
                    <a:pt x="818" y="934"/>
                    <a:pt x="818" y="934"/>
                  </a:cubicBezTo>
                  <a:cubicBezTo>
                    <a:pt x="718" y="655"/>
                    <a:pt x="644" y="324"/>
                    <a:pt x="5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5" name="Google Shape;385;p24"/>
            <p:cNvSpPr/>
            <p:nvPr/>
          </p:nvSpPr>
          <p:spPr>
            <a:xfrm>
              <a:off x="654987" y="2151909"/>
              <a:ext cx="95654" cy="538620"/>
            </a:xfrm>
            <a:custGeom>
              <a:avLst/>
              <a:gdLst/>
              <a:ahLst/>
              <a:cxnLst/>
              <a:rect l="l" t="t" r="r" b="b"/>
              <a:pathLst>
                <a:path w="1818" h="10237" fill="none" extrusionOk="0">
                  <a:moveTo>
                    <a:pt x="1817" y="1"/>
                  </a:moveTo>
                  <a:cubicBezTo>
                    <a:pt x="1817" y="1"/>
                    <a:pt x="1523" y="3242"/>
                    <a:pt x="837" y="4670"/>
                  </a:cubicBezTo>
                  <a:cubicBezTo>
                    <a:pt x="1060" y="7035"/>
                    <a:pt x="1" y="10237"/>
                    <a:pt x="1" y="10237"/>
                  </a:cubicBezTo>
                </a:path>
              </a:pathLst>
            </a:custGeom>
            <a:noFill/>
            <a:ln w="975" cap="flat" cmpd="sng">
              <a:solidFill>
                <a:srgbClr val="C1544E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6" name="Google Shape;386;p24"/>
            <p:cNvSpPr/>
            <p:nvPr/>
          </p:nvSpPr>
          <p:spPr>
            <a:xfrm>
              <a:off x="6406" y="2409826"/>
              <a:ext cx="60139" cy="97811"/>
            </a:xfrm>
            <a:custGeom>
              <a:avLst/>
              <a:gdLst/>
              <a:ahLst/>
              <a:cxnLst/>
              <a:rect l="l" t="t" r="r" b="b"/>
              <a:pathLst>
                <a:path w="1143" h="1859" extrusionOk="0">
                  <a:moveTo>
                    <a:pt x="342" y="1"/>
                  </a:moveTo>
                  <a:cubicBezTo>
                    <a:pt x="304" y="471"/>
                    <a:pt x="212" y="1280"/>
                    <a:pt x="1" y="1859"/>
                  </a:cubicBezTo>
                  <a:cubicBezTo>
                    <a:pt x="1" y="1859"/>
                    <a:pt x="1" y="1859"/>
                    <a:pt x="1" y="1859"/>
                  </a:cubicBezTo>
                  <a:cubicBezTo>
                    <a:pt x="14" y="1859"/>
                    <a:pt x="1081" y="1517"/>
                    <a:pt x="1120" y="795"/>
                  </a:cubicBezTo>
                  <a:cubicBezTo>
                    <a:pt x="1142" y="330"/>
                    <a:pt x="680" y="103"/>
                    <a:pt x="342" y="1"/>
                  </a:cubicBezTo>
                  <a:close/>
                </a:path>
              </a:pathLst>
            </a:custGeom>
            <a:solidFill>
              <a:srgbClr val="C1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7" name="Google Shape;387;p24"/>
            <p:cNvSpPr/>
            <p:nvPr/>
          </p:nvSpPr>
          <p:spPr>
            <a:xfrm>
              <a:off x="6406" y="2458494"/>
              <a:ext cx="43144" cy="49142"/>
            </a:xfrm>
            <a:custGeom>
              <a:avLst/>
              <a:gdLst/>
              <a:ahLst/>
              <a:cxnLst/>
              <a:rect l="l" t="t" r="r" b="b"/>
              <a:pathLst>
                <a:path w="820" h="934" extrusionOk="0">
                  <a:moveTo>
                    <a:pt x="230" y="1"/>
                  </a:moveTo>
                  <a:cubicBezTo>
                    <a:pt x="175" y="324"/>
                    <a:pt x="101" y="655"/>
                    <a:pt x="1" y="934"/>
                  </a:cubicBezTo>
                  <a:cubicBezTo>
                    <a:pt x="1" y="934"/>
                    <a:pt x="1" y="934"/>
                    <a:pt x="1" y="934"/>
                  </a:cubicBezTo>
                  <a:cubicBezTo>
                    <a:pt x="13" y="934"/>
                    <a:pt x="494" y="780"/>
                    <a:pt x="819" y="459"/>
                  </a:cubicBezTo>
                  <a:cubicBezTo>
                    <a:pt x="625" y="242"/>
                    <a:pt x="396" y="93"/>
                    <a:pt x="2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8" name="Google Shape;388;p24"/>
            <p:cNvSpPr/>
            <p:nvPr/>
          </p:nvSpPr>
          <p:spPr>
            <a:xfrm>
              <a:off x="1229802" y="2180215"/>
              <a:ext cx="66032" cy="39251"/>
            </a:xfrm>
            <a:custGeom>
              <a:avLst/>
              <a:gdLst/>
              <a:ahLst/>
              <a:cxnLst/>
              <a:rect l="l" t="t" r="r" b="b"/>
              <a:pathLst>
                <a:path w="1255" h="746" fill="none" extrusionOk="0">
                  <a:moveTo>
                    <a:pt x="1" y="746"/>
                  </a:moveTo>
                  <a:cubicBezTo>
                    <a:pt x="1" y="746"/>
                    <a:pt x="612" y="631"/>
                    <a:pt x="1255" y="1"/>
                  </a:cubicBezTo>
                </a:path>
              </a:pathLst>
            </a:custGeom>
            <a:noFill/>
            <a:ln w="975" cap="flat" cmpd="sng">
              <a:solidFill>
                <a:srgbClr val="C1544E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9" name="Google Shape;389;p24"/>
            <p:cNvSpPr/>
            <p:nvPr/>
          </p:nvSpPr>
          <p:spPr>
            <a:xfrm>
              <a:off x="1301200" y="2365945"/>
              <a:ext cx="99074" cy="27781"/>
            </a:xfrm>
            <a:custGeom>
              <a:avLst/>
              <a:gdLst/>
              <a:ahLst/>
              <a:cxnLst/>
              <a:rect l="l" t="t" r="r" b="b"/>
              <a:pathLst>
                <a:path w="1883" h="528" fill="none" extrusionOk="0">
                  <a:moveTo>
                    <a:pt x="0" y="528"/>
                  </a:moveTo>
                  <a:cubicBezTo>
                    <a:pt x="0" y="528"/>
                    <a:pt x="1193" y="405"/>
                    <a:pt x="1882" y="0"/>
                  </a:cubicBezTo>
                </a:path>
              </a:pathLst>
            </a:custGeom>
            <a:noFill/>
            <a:ln w="975" cap="flat" cmpd="sng">
              <a:solidFill>
                <a:srgbClr val="C1544E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0" name="Google Shape;390;p24"/>
            <p:cNvSpPr/>
            <p:nvPr/>
          </p:nvSpPr>
          <p:spPr>
            <a:xfrm>
              <a:off x="351295" y="2180215"/>
              <a:ext cx="78449" cy="39251"/>
            </a:xfrm>
            <a:custGeom>
              <a:avLst/>
              <a:gdLst/>
              <a:ahLst/>
              <a:cxnLst/>
              <a:rect l="l" t="t" r="r" b="b"/>
              <a:pathLst>
                <a:path w="1491" h="746" fill="none" extrusionOk="0">
                  <a:moveTo>
                    <a:pt x="1490" y="746"/>
                  </a:moveTo>
                  <a:cubicBezTo>
                    <a:pt x="1490" y="746"/>
                    <a:pt x="596" y="631"/>
                    <a:pt x="1" y="1"/>
                  </a:cubicBezTo>
                </a:path>
              </a:pathLst>
            </a:custGeom>
            <a:noFill/>
            <a:ln w="975" cap="flat" cmpd="sng">
              <a:solidFill>
                <a:srgbClr val="C1544E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1" name="Google Shape;391;p24"/>
            <p:cNvSpPr/>
            <p:nvPr/>
          </p:nvSpPr>
          <p:spPr>
            <a:xfrm>
              <a:off x="259272" y="2365945"/>
              <a:ext cx="99074" cy="33831"/>
            </a:xfrm>
            <a:custGeom>
              <a:avLst/>
              <a:gdLst/>
              <a:ahLst/>
              <a:cxnLst/>
              <a:rect l="l" t="t" r="r" b="b"/>
              <a:pathLst>
                <a:path w="1883" h="643" fill="none" extrusionOk="0">
                  <a:moveTo>
                    <a:pt x="1883" y="528"/>
                  </a:moveTo>
                  <a:cubicBezTo>
                    <a:pt x="1883" y="528"/>
                    <a:pt x="934" y="643"/>
                    <a:pt x="1" y="0"/>
                  </a:cubicBezTo>
                </a:path>
              </a:pathLst>
            </a:custGeom>
            <a:noFill/>
            <a:ln w="975" cap="flat" cmpd="sng">
              <a:solidFill>
                <a:srgbClr val="C1544E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2" name="Google Shape;392;p24"/>
            <p:cNvSpPr/>
            <p:nvPr/>
          </p:nvSpPr>
          <p:spPr>
            <a:xfrm>
              <a:off x="597163" y="2036525"/>
              <a:ext cx="931128" cy="662423"/>
            </a:xfrm>
            <a:custGeom>
              <a:avLst/>
              <a:gdLst/>
              <a:ahLst/>
              <a:cxnLst/>
              <a:rect l="l" t="t" r="r" b="b"/>
              <a:pathLst>
                <a:path w="17697" h="12590" extrusionOk="0">
                  <a:moveTo>
                    <a:pt x="1" y="1"/>
                  </a:moveTo>
                  <a:lnTo>
                    <a:pt x="1881" y="11814"/>
                  </a:lnTo>
                  <a:lnTo>
                    <a:pt x="17696" y="12589"/>
                  </a:lnTo>
                  <a:cubicBezTo>
                    <a:pt x="17696" y="12589"/>
                    <a:pt x="16810" y="4238"/>
                    <a:pt x="12387" y="256"/>
                  </a:cubicBezTo>
                  <a:cubicBezTo>
                    <a:pt x="11509" y="414"/>
                    <a:pt x="10250" y="472"/>
                    <a:pt x="8868" y="472"/>
                  </a:cubicBezTo>
                  <a:cubicBezTo>
                    <a:pt x="4935" y="47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3" name="Google Shape;393;p24"/>
            <p:cNvSpPr/>
            <p:nvPr/>
          </p:nvSpPr>
          <p:spPr>
            <a:xfrm>
              <a:off x="969833" y="2152593"/>
              <a:ext cx="680838" cy="430864"/>
            </a:xfrm>
            <a:custGeom>
              <a:avLst/>
              <a:gdLst/>
              <a:ahLst/>
              <a:cxnLst/>
              <a:rect l="l" t="t" r="r" b="b"/>
              <a:pathLst>
                <a:path w="12940" h="8189" extrusionOk="0">
                  <a:moveTo>
                    <a:pt x="4917" y="0"/>
                  </a:moveTo>
                  <a:cubicBezTo>
                    <a:pt x="4917" y="0"/>
                    <a:pt x="838" y="2758"/>
                    <a:pt x="1" y="4718"/>
                  </a:cubicBezTo>
                  <a:cubicBezTo>
                    <a:pt x="2342" y="5705"/>
                    <a:pt x="7259" y="8188"/>
                    <a:pt x="10913" y="8188"/>
                  </a:cubicBezTo>
                  <a:cubicBezTo>
                    <a:pt x="11650" y="8188"/>
                    <a:pt x="12336" y="8087"/>
                    <a:pt x="12939" y="7852"/>
                  </a:cubicBezTo>
                  <a:cubicBezTo>
                    <a:pt x="10445" y="4906"/>
                    <a:pt x="4917" y="0"/>
                    <a:pt x="4917" y="0"/>
                  </a:cubicBezTo>
                  <a:close/>
                </a:path>
              </a:pathLst>
            </a:custGeom>
            <a:solidFill>
              <a:srgbClr val="B68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4" name="Google Shape;394;p24"/>
            <p:cNvSpPr/>
            <p:nvPr/>
          </p:nvSpPr>
          <p:spPr>
            <a:xfrm>
              <a:off x="870601" y="2045522"/>
              <a:ext cx="583132" cy="426497"/>
            </a:xfrm>
            <a:custGeom>
              <a:avLst/>
              <a:gdLst/>
              <a:ahLst/>
              <a:cxnLst/>
              <a:rect l="l" t="t" r="r" b="b"/>
              <a:pathLst>
                <a:path w="11083" h="8106" extrusionOk="0">
                  <a:moveTo>
                    <a:pt x="9665" y="0"/>
                  </a:moveTo>
                  <a:cubicBezTo>
                    <a:pt x="9414" y="0"/>
                    <a:pt x="9075" y="43"/>
                    <a:pt x="8626" y="143"/>
                  </a:cubicBezTo>
                  <a:cubicBezTo>
                    <a:pt x="5639" y="803"/>
                    <a:pt x="1" y="7109"/>
                    <a:pt x="1" y="7109"/>
                  </a:cubicBezTo>
                  <a:lnTo>
                    <a:pt x="2267" y="8105"/>
                  </a:lnTo>
                  <a:cubicBezTo>
                    <a:pt x="4092" y="4236"/>
                    <a:pt x="9706" y="1356"/>
                    <a:pt x="9706" y="1356"/>
                  </a:cubicBezTo>
                  <a:cubicBezTo>
                    <a:pt x="9706" y="1356"/>
                    <a:pt x="11083" y="0"/>
                    <a:pt x="96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5" name="Google Shape;395;p24"/>
            <p:cNvSpPr/>
            <p:nvPr/>
          </p:nvSpPr>
          <p:spPr>
            <a:xfrm>
              <a:off x="-462075" y="1909408"/>
              <a:ext cx="2807694" cy="1125119"/>
            </a:xfrm>
            <a:custGeom>
              <a:avLst/>
              <a:gdLst/>
              <a:ahLst/>
              <a:cxnLst/>
              <a:rect l="l" t="t" r="r" b="b"/>
              <a:pathLst>
                <a:path w="53363" h="21384" extrusionOk="0">
                  <a:moveTo>
                    <a:pt x="9151" y="0"/>
                  </a:moveTo>
                  <a:cubicBezTo>
                    <a:pt x="8490" y="0"/>
                    <a:pt x="7769" y="51"/>
                    <a:pt x="6967" y="166"/>
                  </a:cubicBezTo>
                  <a:cubicBezTo>
                    <a:pt x="2213" y="847"/>
                    <a:pt x="1" y="7924"/>
                    <a:pt x="1713" y="12902"/>
                  </a:cubicBezTo>
                  <a:cubicBezTo>
                    <a:pt x="3430" y="17880"/>
                    <a:pt x="11448" y="21030"/>
                    <a:pt x="23003" y="21362"/>
                  </a:cubicBezTo>
                  <a:cubicBezTo>
                    <a:pt x="23499" y="21376"/>
                    <a:pt x="23989" y="21383"/>
                    <a:pt x="24474" y="21383"/>
                  </a:cubicBezTo>
                  <a:cubicBezTo>
                    <a:pt x="35312" y="21383"/>
                    <a:pt x="43623" y="17854"/>
                    <a:pt x="48387" y="12350"/>
                  </a:cubicBezTo>
                  <a:cubicBezTo>
                    <a:pt x="53363" y="6599"/>
                    <a:pt x="48760" y="341"/>
                    <a:pt x="48759" y="340"/>
                  </a:cubicBezTo>
                  <a:lnTo>
                    <a:pt x="48759" y="340"/>
                  </a:lnTo>
                  <a:cubicBezTo>
                    <a:pt x="50653" y="5560"/>
                    <a:pt x="43783" y="12479"/>
                    <a:pt x="36803" y="12479"/>
                  </a:cubicBezTo>
                  <a:cubicBezTo>
                    <a:pt x="36700" y="12479"/>
                    <a:pt x="36597" y="12477"/>
                    <a:pt x="36494" y="12474"/>
                  </a:cubicBezTo>
                  <a:cubicBezTo>
                    <a:pt x="26929" y="11439"/>
                    <a:pt x="16921" y="2063"/>
                    <a:pt x="16921" y="2063"/>
                  </a:cubicBezTo>
                  <a:cubicBezTo>
                    <a:pt x="14207" y="1236"/>
                    <a:pt x="12413" y="0"/>
                    <a:pt x="91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6" name="Google Shape;396;p24"/>
            <p:cNvSpPr/>
            <p:nvPr/>
          </p:nvSpPr>
          <p:spPr>
            <a:xfrm>
              <a:off x="428375" y="1764770"/>
              <a:ext cx="1776598" cy="851363"/>
            </a:xfrm>
            <a:custGeom>
              <a:avLst/>
              <a:gdLst/>
              <a:ahLst/>
              <a:cxnLst/>
              <a:rect l="l" t="t" r="r" b="b"/>
              <a:pathLst>
                <a:path w="33766" h="16181" extrusionOk="0">
                  <a:moveTo>
                    <a:pt x="26169" y="1"/>
                  </a:moveTo>
                  <a:cubicBezTo>
                    <a:pt x="25977" y="1"/>
                    <a:pt x="25867" y="10"/>
                    <a:pt x="25867" y="10"/>
                  </a:cubicBezTo>
                  <a:cubicBezTo>
                    <a:pt x="31163" y="4678"/>
                    <a:pt x="25360" y="14446"/>
                    <a:pt x="20070" y="14446"/>
                  </a:cubicBezTo>
                  <a:cubicBezTo>
                    <a:pt x="19960" y="14446"/>
                    <a:pt x="19851" y="14442"/>
                    <a:pt x="19742" y="14434"/>
                  </a:cubicBezTo>
                  <a:cubicBezTo>
                    <a:pt x="7025" y="12056"/>
                    <a:pt x="3209" y="5166"/>
                    <a:pt x="3209" y="5166"/>
                  </a:cubicBezTo>
                  <a:cubicBezTo>
                    <a:pt x="3209" y="5166"/>
                    <a:pt x="2284" y="4611"/>
                    <a:pt x="1137" y="4611"/>
                  </a:cubicBezTo>
                  <a:cubicBezTo>
                    <a:pt x="773" y="4611"/>
                    <a:pt x="387" y="4667"/>
                    <a:pt x="1" y="4814"/>
                  </a:cubicBezTo>
                  <a:cubicBezTo>
                    <a:pt x="498" y="7578"/>
                    <a:pt x="10451" y="14268"/>
                    <a:pt x="20129" y="15927"/>
                  </a:cubicBezTo>
                  <a:cubicBezTo>
                    <a:pt x="21137" y="16100"/>
                    <a:pt x="22084" y="16181"/>
                    <a:pt x="22971" y="16181"/>
                  </a:cubicBezTo>
                  <a:cubicBezTo>
                    <a:pt x="30600" y="16181"/>
                    <a:pt x="33765" y="10199"/>
                    <a:pt x="32627" y="5166"/>
                  </a:cubicBezTo>
                  <a:cubicBezTo>
                    <a:pt x="31533" y="342"/>
                    <a:pt x="27334" y="1"/>
                    <a:pt x="261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7" name="Google Shape;397;p24"/>
            <p:cNvSpPr/>
            <p:nvPr/>
          </p:nvSpPr>
          <p:spPr>
            <a:xfrm>
              <a:off x="1108893" y="2049994"/>
              <a:ext cx="486215" cy="497370"/>
            </a:xfrm>
            <a:custGeom>
              <a:avLst/>
              <a:gdLst/>
              <a:ahLst/>
              <a:cxnLst/>
              <a:rect l="l" t="t" r="r" b="b"/>
              <a:pathLst>
                <a:path w="9241" h="9453" extrusionOk="0">
                  <a:moveTo>
                    <a:pt x="2661" y="0"/>
                  </a:moveTo>
                  <a:cubicBezTo>
                    <a:pt x="2012" y="119"/>
                    <a:pt x="1157" y="180"/>
                    <a:pt x="198" y="205"/>
                  </a:cubicBezTo>
                  <a:cubicBezTo>
                    <a:pt x="1" y="2473"/>
                    <a:pt x="42" y="9453"/>
                    <a:pt x="8011" y="9453"/>
                  </a:cubicBezTo>
                  <a:cubicBezTo>
                    <a:pt x="8402" y="9453"/>
                    <a:pt x="8811" y="9436"/>
                    <a:pt x="9241" y="9401"/>
                  </a:cubicBezTo>
                  <a:cubicBezTo>
                    <a:pt x="9149" y="9148"/>
                    <a:pt x="9058" y="8902"/>
                    <a:pt x="8966" y="8657"/>
                  </a:cubicBezTo>
                  <a:cubicBezTo>
                    <a:pt x="8430" y="8867"/>
                    <a:pt x="7884" y="8994"/>
                    <a:pt x="7346" y="9021"/>
                  </a:cubicBezTo>
                  <a:cubicBezTo>
                    <a:pt x="6655" y="6240"/>
                    <a:pt x="5280" y="2355"/>
                    <a:pt x="2661" y="0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8" name="Google Shape;398;p24"/>
            <p:cNvSpPr/>
            <p:nvPr/>
          </p:nvSpPr>
          <p:spPr>
            <a:xfrm>
              <a:off x="1186815" y="1757825"/>
              <a:ext cx="935758" cy="789330"/>
            </a:xfrm>
            <a:custGeom>
              <a:avLst/>
              <a:gdLst/>
              <a:ahLst/>
              <a:cxnLst/>
              <a:rect l="l" t="t" r="r" b="b"/>
              <a:pathLst>
                <a:path w="17785" h="15002" extrusionOk="0">
                  <a:moveTo>
                    <a:pt x="10075" y="1"/>
                  </a:moveTo>
                  <a:cubicBezTo>
                    <a:pt x="7613" y="1"/>
                    <a:pt x="6296" y="1471"/>
                    <a:pt x="4883" y="2237"/>
                  </a:cubicBezTo>
                  <a:cubicBezTo>
                    <a:pt x="3113" y="3194"/>
                    <a:pt x="568" y="2384"/>
                    <a:pt x="274" y="5482"/>
                  </a:cubicBezTo>
                  <a:cubicBezTo>
                    <a:pt x="1" y="8389"/>
                    <a:pt x="471" y="15002"/>
                    <a:pt x="7855" y="15002"/>
                  </a:cubicBezTo>
                  <a:cubicBezTo>
                    <a:pt x="8333" y="15002"/>
                    <a:pt x="8841" y="14974"/>
                    <a:pt x="9380" y="14915"/>
                  </a:cubicBezTo>
                  <a:cubicBezTo>
                    <a:pt x="9380" y="14915"/>
                    <a:pt x="9560" y="14934"/>
                    <a:pt x="9864" y="14934"/>
                  </a:cubicBezTo>
                  <a:cubicBezTo>
                    <a:pt x="11161" y="14934"/>
                    <a:pt x="14714" y="14594"/>
                    <a:pt x="16089" y="11008"/>
                  </a:cubicBezTo>
                  <a:cubicBezTo>
                    <a:pt x="17785" y="6584"/>
                    <a:pt x="16089" y="1423"/>
                    <a:pt x="12181" y="318"/>
                  </a:cubicBezTo>
                  <a:cubicBezTo>
                    <a:pt x="11392" y="95"/>
                    <a:pt x="10697" y="1"/>
                    <a:pt x="10075" y="1"/>
                  </a:cubicBezTo>
                  <a:close/>
                </a:path>
              </a:pathLst>
            </a:custGeom>
            <a:solidFill>
              <a:srgbClr val="B68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9" name="Google Shape;399;p24"/>
            <p:cNvSpPr/>
            <p:nvPr/>
          </p:nvSpPr>
          <p:spPr>
            <a:xfrm>
              <a:off x="1486982" y="2092612"/>
              <a:ext cx="126539" cy="133221"/>
            </a:xfrm>
            <a:custGeom>
              <a:avLst/>
              <a:gdLst/>
              <a:ahLst/>
              <a:cxnLst/>
              <a:rect l="l" t="t" r="r" b="b"/>
              <a:pathLst>
                <a:path w="2405" h="2532" extrusionOk="0">
                  <a:moveTo>
                    <a:pt x="508" y="0"/>
                  </a:moveTo>
                  <a:lnTo>
                    <a:pt x="508" y="0"/>
                  </a:lnTo>
                  <a:cubicBezTo>
                    <a:pt x="0" y="1044"/>
                    <a:pt x="1019" y="2126"/>
                    <a:pt x="1973" y="2435"/>
                  </a:cubicBezTo>
                  <a:cubicBezTo>
                    <a:pt x="2178" y="2496"/>
                    <a:pt x="2299" y="2532"/>
                    <a:pt x="2342" y="2532"/>
                  </a:cubicBezTo>
                  <a:cubicBezTo>
                    <a:pt x="2405" y="2532"/>
                    <a:pt x="2304" y="2457"/>
                    <a:pt x="2059" y="2276"/>
                  </a:cubicBezTo>
                  <a:cubicBezTo>
                    <a:pt x="1316" y="1705"/>
                    <a:pt x="520" y="1021"/>
                    <a:pt x="5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0" name="Google Shape;400;p24"/>
            <p:cNvSpPr/>
            <p:nvPr/>
          </p:nvSpPr>
          <p:spPr>
            <a:xfrm>
              <a:off x="1408376" y="1882048"/>
              <a:ext cx="58718" cy="90393"/>
            </a:xfrm>
            <a:custGeom>
              <a:avLst/>
              <a:gdLst/>
              <a:ahLst/>
              <a:cxnLst/>
              <a:rect l="l" t="t" r="r" b="b"/>
              <a:pathLst>
                <a:path w="1116" h="1718" extrusionOk="0">
                  <a:moveTo>
                    <a:pt x="408" y="1"/>
                  </a:moveTo>
                  <a:lnTo>
                    <a:pt x="408" y="1"/>
                  </a:lnTo>
                  <a:cubicBezTo>
                    <a:pt x="1" y="608"/>
                    <a:pt x="367" y="1607"/>
                    <a:pt x="1116" y="1717"/>
                  </a:cubicBezTo>
                  <a:cubicBezTo>
                    <a:pt x="729" y="1189"/>
                    <a:pt x="555" y="625"/>
                    <a:pt x="4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1" name="Google Shape;401;p24"/>
            <p:cNvSpPr/>
            <p:nvPr/>
          </p:nvSpPr>
          <p:spPr>
            <a:xfrm>
              <a:off x="1327454" y="2010165"/>
              <a:ext cx="53878" cy="53089"/>
            </a:xfrm>
            <a:custGeom>
              <a:avLst/>
              <a:gdLst/>
              <a:ahLst/>
              <a:cxnLst/>
              <a:rect l="l" t="t" r="r" b="b"/>
              <a:pathLst>
                <a:path w="1024" h="1009" extrusionOk="0">
                  <a:moveTo>
                    <a:pt x="644" y="0"/>
                  </a:moveTo>
                  <a:cubicBezTo>
                    <a:pt x="24" y="0"/>
                    <a:pt x="300" y="768"/>
                    <a:pt x="942" y="1009"/>
                  </a:cubicBezTo>
                  <a:cubicBezTo>
                    <a:pt x="0" y="205"/>
                    <a:pt x="1023" y="68"/>
                    <a:pt x="1023" y="68"/>
                  </a:cubicBezTo>
                  <a:cubicBezTo>
                    <a:pt x="871" y="21"/>
                    <a:pt x="746" y="0"/>
                    <a:pt x="6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2" name="Google Shape;402;p24"/>
            <p:cNvSpPr/>
            <p:nvPr/>
          </p:nvSpPr>
          <p:spPr>
            <a:xfrm>
              <a:off x="1659874" y="2066936"/>
              <a:ext cx="64138" cy="167526"/>
            </a:xfrm>
            <a:custGeom>
              <a:avLst/>
              <a:gdLst/>
              <a:ahLst/>
              <a:cxnLst/>
              <a:rect l="l" t="t" r="r" b="b"/>
              <a:pathLst>
                <a:path w="1219" h="3184" extrusionOk="0">
                  <a:moveTo>
                    <a:pt x="359" y="1"/>
                  </a:moveTo>
                  <a:cubicBezTo>
                    <a:pt x="313" y="1"/>
                    <a:pt x="286" y="31"/>
                    <a:pt x="291" y="94"/>
                  </a:cubicBezTo>
                  <a:cubicBezTo>
                    <a:pt x="291" y="94"/>
                    <a:pt x="456" y="1890"/>
                    <a:pt x="96" y="2829"/>
                  </a:cubicBezTo>
                  <a:cubicBezTo>
                    <a:pt x="0" y="3078"/>
                    <a:pt x="27" y="3184"/>
                    <a:pt x="119" y="3184"/>
                  </a:cubicBezTo>
                  <a:cubicBezTo>
                    <a:pt x="375" y="3184"/>
                    <a:pt x="1134" y="2371"/>
                    <a:pt x="1175" y="1559"/>
                  </a:cubicBezTo>
                  <a:cubicBezTo>
                    <a:pt x="1218" y="648"/>
                    <a:pt x="574" y="1"/>
                    <a:pt x="359" y="1"/>
                  </a:cubicBezTo>
                  <a:close/>
                </a:path>
              </a:pathLst>
            </a:custGeom>
            <a:solidFill>
              <a:srgbClr val="DBBFD4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3" name="Google Shape;403;p24"/>
            <p:cNvSpPr/>
            <p:nvPr/>
          </p:nvSpPr>
          <p:spPr>
            <a:xfrm>
              <a:off x="1508817" y="1814649"/>
              <a:ext cx="55193" cy="72083"/>
            </a:xfrm>
            <a:custGeom>
              <a:avLst/>
              <a:gdLst/>
              <a:ahLst/>
              <a:cxnLst/>
              <a:rect l="l" t="t" r="r" b="b"/>
              <a:pathLst>
                <a:path w="1049" h="1370" extrusionOk="0">
                  <a:moveTo>
                    <a:pt x="553" y="1"/>
                  </a:moveTo>
                  <a:cubicBezTo>
                    <a:pt x="363" y="120"/>
                    <a:pt x="179" y="244"/>
                    <a:pt x="1" y="363"/>
                  </a:cubicBezTo>
                  <a:cubicBezTo>
                    <a:pt x="302" y="627"/>
                    <a:pt x="692" y="1001"/>
                    <a:pt x="840" y="1282"/>
                  </a:cubicBezTo>
                  <a:cubicBezTo>
                    <a:pt x="871" y="1342"/>
                    <a:pt x="899" y="1370"/>
                    <a:pt x="922" y="1370"/>
                  </a:cubicBezTo>
                  <a:cubicBezTo>
                    <a:pt x="1048" y="1370"/>
                    <a:pt x="1028" y="569"/>
                    <a:pt x="553" y="1"/>
                  </a:cubicBezTo>
                  <a:close/>
                </a:path>
              </a:pathLst>
            </a:custGeom>
            <a:solidFill>
              <a:srgbClr val="DBBFD4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4" name="Google Shape;404;p24"/>
            <p:cNvSpPr/>
            <p:nvPr/>
          </p:nvSpPr>
          <p:spPr>
            <a:xfrm>
              <a:off x="1439103" y="2216888"/>
              <a:ext cx="115227" cy="143534"/>
            </a:xfrm>
            <a:custGeom>
              <a:avLst/>
              <a:gdLst/>
              <a:ahLst/>
              <a:cxnLst/>
              <a:rect l="l" t="t" r="r" b="b"/>
              <a:pathLst>
                <a:path w="2190" h="2728" extrusionOk="0">
                  <a:moveTo>
                    <a:pt x="820" y="1"/>
                  </a:moveTo>
                  <a:cubicBezTo>
                    <a:pt x="756" y="1"/>
                    <a:pt x="692" y="11"/>
                    <a:pt x="630" y="32"/>
                  </a:cubicBezTo>
                  <a:cubicBezTo>
                    <a:pt x="166" y="194"/>
                    <a:pt x="0" y="922"/>
                    <a:pt x="258" y="1657"/>
                  </a:cubicBezTo>
                  <a:cubicBezTo>
                    <a:pt x="481" y="2294"/>
                    <a:pt x="951" y="2727"/>
                    <a:pt x="1372" y="2727"/>
                  </a:cubicBezTo>
                  <a:cubicBezTo>
                    <a:pt x="1437" y="2727"/>
                    <a:pt x="1500" y="2717"/>
                    <a:pt x="1561" y="2696"/>
                  </a:cubicBezTo>
                  <a:cubicBezTo>
                    <a:pt x="2023" y="2534"/>
                    <a:pt x="2189" y="1806"/>
                    <a:pt x="1931" y="1072"/>
                  </a:cubicBezTo>
                  <a:cubicBezTo>
                    <a:pt x="1708" y="433"/>
                    <a:pt x="1242" y="1"/>
                    <a:pt x="820" y="1"/>
                  </a:cubicBezTo>
                  <a:close/>
                </a:path>
              </a:pathLst>
            </a:custGeom>
            <a:solidFill>
              <a:srgbClr val="EBCC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5" name="Google Shape;405;p24"/>
            <p:cNvSpPr/>
            <p:nvPr/>
          </p:nvSpPr>
          <p:spPr>
            <a:xfrm>
              <a:off x="1313459" y="1894991"/>
              <a:ext cx="76029" cy="46143"/>
            </a:xfrm>
            <a:custGeom>
              <a:avLst/>
              <a:gdLst/>
              <a:ahLst/>
              <a:cxnLst/>
              <a:rect l="l" t="t" r="r" b="b"/>
              <a:pathLst>
                <a:path w="1445" h="877" extrusionOk="0">
                  <a:moveTo>
                    <a:pt x="1445" y="0"/>
                  </a:moveTo>
                  <a:cubicBezTo>
                    <a:pt x="956" y="121"/>
                    <a:pt x="514" y="225"/>
                    <a:pt x="0" y="336"/>
                  </a:cubicBezTo>
                  <a:cubicBezTo>
                    <a:pt x="238" y="677"/>
                    <a:pt x="495" y="876"/>
                    <a:pt x="765" y="876"/>
                  </a:cubicBezTo>
                  <a:cubicBezTo>
                    <a:pt x="828" y="876"/>
                    <a:pt x="892" y="866"/>
                    <a:pt x="956" y="843"/>
                  </a:cubicBezTo>
                  <a:cubicBezTo>
                    <a:pt x="1251" y="741"/>
                    <a:pt x="1422" y="415"/>
                    <a:pt x="1445" y="0"/>
                  </a:cubicBezTo>
                  <a:close/>
                </a:path>
              </a:pathLst>
            </a:custGeom>
            <a:solidFill>
              <a:srgbClr val="EBCC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6" name="Google Shape;406;p24"/>
            <p:cNvSpPr/>
            <p:nvPr/>
          </p:nvSpPr>
          <p:spPr>
            <a:xfrm>
              <a:off x="1587108" y="2437080"/>
              <a:ext cx="231453" cy="215353"/>
            </a:xfrm>
            <a:custGeom>
              <a:avLst/>
              <a:gdLst/>
              <a:ahLst/>
              <a:cxnLst/>
              <a:rect l="l" t="t" r="r" b="b"/>
              <a:pathLst>
                <a:path w="4399" h="4093" extrusionOk="0">
                  <a:moveTo>
                    <a:pt x="2198" y="1"/>
                  </a:moveTo>
                  <a:cubicBezTo>
                    <a:pt x="1210" y="1"/>
                    <a:pt x="342" y="715"/>
                    <a:pt x="180" y="1721"/>
                  </a:cubicBezTo>
                  <a:cubicBezTo>
                    <a:pt x="0" y="2836"/>
                    <a:pt x="757" y="3886"/>
                    <a:pt x="1874" y="4066"/>
                  </a:cubicBezTo>
                  <a:cubicBezTo>
                    <a:pt x="1985" y="4084"/>
                    <a:pt x="2095" y="4092"/>
                    <a:pt x="2203" y="4092"/>
                  </a:cubicBezTo>
                  <a:cubicBezTo>
                    <a:pt x="3189" y="4092"/>
                    <a:pt x="4057" y="3378"/>
                    <a:pt x="4219" y="2374"/>
                  </a:cubicBezTo>
                  <a:cubicBezTo>
                    <a:pt x="4399" y="1257"/>
                    <a:pt x="3642" y="207"/>
                    <a:pt x="2527" y="27"/>
                  </a:cubicBezTo>
                  <a:cubicBezTo>
                    <a:pt x="2416" y="9"/>
                    <a:pt x="2306" y="1"/>
                    <a:pt x="2198" y="1"/>
                  </a:cubicBezTo>
                  <a:close/>
                </a:path>
              </a:pathLst>
            </a:custGeom>
            <a:solidFill>
              <a:srgbClr val="B68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7" name="Google Shape;407;p24"/>
            <p:cNvSpPr/>
            <p:nvPr/>
          </p:nvSpPr>
          <p:spPr>
            <a:xfrm>
              <a:off x="1595052" y="2479382"/>
              <a:ext cx="162843" cy="172946"/>
            </a:xfrm>
            <a:custGeom>
              <a:avLst/>
              <a:gdLst/>
              <a:ahLst/>
              <a:cxnLst/>
              <a:rect l="l" t="t" r="r" b="b"/>
              <a:pathLst>
                <a:path w="3095" h="3287" extrusionOk="0">
                  <a:moveTo>
                    <a:pt x="1048" y="1"/>
                  </a:moveTo>
                  <a:cubicBezTo>
                    <a:pt x="796" y="1"/>
                    <a:pt x="553" y="50"/>
                    <a:pt x="328" y="133"/>
                  </a:cubicBezTo>
                  <a:cubicBezTo>
                    <a:pt x="121" y="453"/>
                    <a:pt x="1" y="831"/>
                    <a:pt x="1" y="1240"/>
                  </a:cubicBezTo>
                  <a:cubicBezTo>
                    <a:pt x="1" y="2372"/>
                    <a:pt x="915" y="3286"/>
                    <a:pt x="2047" y="3286"/>
                  </a:cubicBezTo>
                  <a:cubicBezTo>
                    <a:pt x="2300" y="3286"/>
                    <a:pt x="2542" y="3237"/>
                    <a:pt x="2767" y="3153"/>
                  </a:cubicBezTo>
                  <a:cubicBezTo>
                    <a:pt x="2975" y="2834"/>
                    <a:pt x="3094" y="2456"/>
                    <a:pt x="3094" y="2046"/>
                  </a:cubicBezTo>
                  <a:cubicBezTo>
                    <a:pt x="3094" y="915"/>
                    <a:pt x="2179" y="1"/>
                    <a:pt x="1048" y="1"/>
                  </a:cubicBezTo>
                  <a:close/>
                </a:path>
              </a:pathLst>
            </a:custGeom>
            <a:solidFill>
              <a:srgbClr val="DBBFD4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8" name="Google Shape;408;p24"/>
            <p:cNvSpPr/>
            <p:nvPr/>
          </p:nvSpPr>
          <p:spPr>
            <a:xfrm>
              <a:off x="-366685" y="2004640"/>
              <a:ext cx="804694" cy="597391"/>
            </a:xfrm>
            <a:custGeom>
              <a:avLst/>
              <a:gdLst/>
              <a:ahLst/>
              <a:cxnLst/>
              <a:rect l="l" t="t" r="r" b="b"/>
              <a:pathLst>
                <a:path w="15294" h="11354" fill="none" extrusionOk="0">
                  <a:moveTo>
                    <a:pt x="15294" y="776"/>
                  </a:moveTo>
                  <a:cubicBezTo>
                    <a:pt x="15294" y="776"/>
                    <a:pt x="2421" y="1"/>
                    <a:pt x="1" y="11354"/>
                  </a:cubicBezTo>
                </a:path>
              </a:pathLst>
            </a:custGeom>
            <a:noFill/>
            <a:ln w="725" cap="flat" cmpd="sng">
              <a:solidFill>
                <a:srgbClr val="4B2243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9" name="Google Shape;409;p24"/>
            <p:cNvSpPr/>
            <p:nvPr/>
          </p:nvSpPr>
          <p:spPr>
            <a:xfrm>
              <a:off x="-225362" y="2219834"/>
              <a:ext cx="395349" cy="739188"/>
            </a:xfrm>
            <a:custGeom>
              <a:avLst/>
              <a:gdLst/>
              <a:ahLst/>
              <a:cxnLst/>
              <a:rect l="l" t="t" r="r" b="b"/>
              <a:pathLst>
                <a:path w="7514" h="14049" fill="none" extrusionOk="0">
                  <a:moveTo>
                    <a:pt x="1650" y="1"/>
                  </a:moveTo>
                  <a:cubicBezTo>
                    <a:pt x="1650" y="1"/>
                    <a:pt x="1" y="8821"/>
                    <a:pt x="7514" y="14048"/>
                  </a:cubicBezTo>
                </a:path>
              </a:pathLst>
            </a:custGeom>
            <a:noFill/>
            <a:ln w="725" cap="flat" cmpd="sng">
              <a:solidFill>
                <a:srgbClr val="4B2243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0" name="Google Shape;410;p24"/>
            <p:cNvSpPr/>
            <p:nvPr/>
          </p:nvSpPr>
          <p:spPr>
            <a:xfrm>
              <a:off x="254536" y="2057518"/>
              <a:ext cx="647322" cy="975956"/>
            </a:xfrm>
            <a:custGeom>
              <a:avLst/>
              <a:gdLst/>
              <a:ahLst/>
              <a:cxnLst/>
              <a:rect l="l" t="t" r="r" b="b"/>
              <a:pathLst>
                <a:path w="12303" h="18549" fill="none" extrusionOk="0">
                  <a:moveTo>
                    <a:pt x="1" y="1"/>
                  </a:moveTo>
                  <a:cubicBezTo>
                    <a:pt x="1" y="1"/>
                    <a:pt x="784" y="14402"/>
                    <a:pt x="12303" y="18549"/>
                  </a:cubicBezTo>
                </a:path>
              </a:pathLst>
            </a:custGeom>
            <a:noFill/>
            <a:ln w="725" cap="flat" cmpd="sng">
              <a:solidFill>
                <a:srgbClr val="4B2243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1" name="Google Shape;411;p24"/>
            <p:cNvSpPr/>
            <p:nvPr/>
          </p:nvSpPr>
          <p:spPr>
            <a:xfrm>
              <a:off x="317832" y="2049468"/>
              <a:ext cx="1253500" cy="857309"/>
            </a:xfrm>
            <a:custGeom>
              <a:avLst/>
              <a:gdLst/>
              <a:ahLst/>
              <a:cxnLst/>
              <a:rect l="l" t="t" r="r" b="b"/>
              <a:pathLst>
                <a:path w="23824" h="16294" fill="none" extrusionOk="0">
                  <a:moveTo>
                    <a:pt x="1" y="0"/>
                  </a:moveTo>
                  <a:cubicBezTo>
                    <a:pt x="1" y="0"/>
                    <a:pt x="7000" y="15269"/>
                    <a:pt x="23823" y="16294"/>
                  </a:cubicBezTo>
                </a:path>
              </a:pathLst>
            </a:custGeom>
            <a:noFill/>
            <a:ln w="725" cap="flat" cmpd="sng">
              <a:solidFill>
                <a:srgbClr val="4B2243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2" name="Google Shape;412;p24"/>
            <p:cNvSpPr/>
            <p:nvPr/>
          </p:nvSpPr>
          <p:spPr>
            <a:xfrm>
              <a:off x="-6590" y="1923614"/>
              <a:ext cx="158950" cy="213406"/>
            </a:xfrm>
            <a:custGeom>
              <a:avLst/>
              <a:gdLst/>
              <a:ahLst/>
              <a:cxnLst/>
              <a:rect l="l" t="t" r="r" b="b"/>
              <a:pathLst>
                <a:path w="3021" h="4056" fill="none" extrusionOk="0">
                  <a:moveTo>
                    <a:pt x="3020" y="0"/>
                  </a:moveTo>
                  <a:cubicBezTo>
                    <a:pt x="3020" y="0"/>
                    <a:pt x="303" y="1727"/>
                    <a:pt x="0" y="4055"/>
                  </a:cubicBezTo>
                </a:path>
              </a:pathLst>
            </a:custGeom>
            <a:noFill/>
            <a:ln w="725" cap="flat" cmpd="sng">
              <a:solidFill>
                <a:srgbClr val="4B2243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3" name="Google Shape;413;p24"/>
            <p:cNvSpPr/>
            <p:nvPr/>
          </p:nvSpPr>
          <p:spPr>
            <a:xfrm>
              <a:off x="1702702" y="2436975"/>
              <a:ext cx="107703" cy="107703"/>
            </a:xfrm>
            <a:custGeom>
              <a:avLst/>
              <a:gdLst/>
              <a:ahLst/>
              <a:cxnLst/>
              <a:rect l="l" t="t" r="r" b="b"/>
              <a:pathLst>
                <a:path w="2047" h="2047" fill="none" extrusionOk="0">
                  <a:moveTo>
                    <a:pt x="2046" y="2046"/>
                  </a:moveTo>
                  <a:cubicBezTo>
                    <a:pt x="2046" y="2046"/>
                    <a:pt x="2046" y="277"/>
                    <a:pt x="1" y="0"/>
                  </a:cubicBezTo>
                </a:path>
              </a:pathLst>
            </a:custGeom>
            <a:solidFill>
              <a:srgbClr val="DBBFD4">
                <a:alpha val="34590"/>
              </a:srgbClr>
            </a:solidFill>
            <a:ln w="400" cap="flat" cmpd="sng">
              <a:solidFill>
                <a:srgbClr val="B4524B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4" name="Google Shape;414;p24"/>
            <p:cNvSpPr/>
            <p:nvPr/>
          </p:nvSpPr>
          <p:spPr>
            <a:xfrm>
              <a:off x="1628042" y="1793603"/>
              <a:ext cx="365727" cy="214511"/>
            </a:xfrm>
            <a:custGeom>
              <a:avLst/>
              <a:gdLst/>
              <a:ahLst/>
              <a:cxnLst/>
              <a:rect l="l" t="t" r="r" b="b"/>
              <a:pathLst>
                <a:path w="6951" h="4077" extrusionOk="0">
                  <a:moveTo>
                    <a:pt x="1289" y="1"/>
                  </a:moveTo>
                  <a:cubicBezTo>
                    <a:pt x="1159" y="1"/>
                    <a:pt x="1086" y="6"/>
                    <a:pt x="1086" y="6"/>
                  </a:cubicBezTo>
                  <a:cubicBezTo>
                    <a:pt x="1076" y="6"/>
                    <a:pt x="1066" y="6"/>
                    <a:pt x="1056" y="6"/>
                  </a:cubicBezTo>
                  <a:cubicBezTo>
                    <a:pt x="308" y="6"/>
                    <a:pt x="0" y="839"/>
                    <a:pt x="1450" y="892"/>
                  </a:cubicBezTo>
                  <a:cubicBezTo>
                    <a:pt x="2917" y="945"/>
                    <a:pt x="4570" y="2216"/>
                    <a:pt x="5346" y="3185"/>
                  </a:cubicBezTo>
                  <a:cubicBezTo>
                    <a:pt x="5782" y="3733"/>
                    <a:pt x="6307" y="4076"/>
                    <a:pt x="6611" y="4076"/>
                  </a:cubicBezTo>
                  <a:cubicBezTo>
                    <a:pt x="6846" y="4076"/>
                    <a:pt x="6950" y="3871"/>
                    <a:pt x="6782" y="3398"/>
                  </a:cubicBezTo>
                  <a:cubicBezTo>
                    <a:pt x="5209" y="218"/>
                    <a:pt x="2109" y="1"/>
                    <a:pt x="1289" y="1"/>
                  </a:cubicBezTo>
                  <a:close/>
                </a:path>
              </a:pathLst>
            </a:custGeom>
            <a:solidFill>
              <a:srgbClr val="F9E9E9">
                <a:alpha val="2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5" name="Google Shape;415;p24"/>
            <p:cNvSpPr/>
            <p:nvPr/>
          </p:nvSpPr>
          <p:spPr>
            <a:xfrm>
              <a:off x="1961724" y="2044943"/>
              <a:ext cx="72661" cy="72714"/>
            </a:xfrm>
            <a:custGeom>
              <a:avLst/>
              <a:gdLst/>
              <a:ahLst/>
              <a:cxnLst/>
              <a:rect l="l" t="t" r="r" b="b"/>
              <a:pathLst>
                <a:path w="1381" h="1382" extrusionOk="0">
                  <a:moveTo>
                    <a:pt x="692" y="0"/>
                  </a:moveTo>
                  <a:cubicBezTo>
                    <a:pt x="309" y="0"/>
                    <a:pt x="0" y="309"/>
                    <a:pt x="0" y="690"/>
                  </a:cubicBezTo>
                  <a:cubicBezTo>
                    <a:pt x="0" y="1070"/>
                    <a:pt x="309" y="1381"/>
                    <a:pt x="692" y="1381"/>
                  </a:cubicBezTo>
                  <a:cubicBezTo>
                    <a:pt x="1072" y="1381"/>
                    <a:pt x="1381" y="1070"/>
                    <a:pt x="1381" y="690"/>
                  </a:cubicBezTo>
                  <a:cubicBezTo>
                    <a:pt x="1381" y="309"/>
                    <a:pt x="1072" y="0"/>
                    <a:pt x="692" y="0"/>
                  </a:cubicBezTo>
                  <a:close/>
                </a:path>
              </a:pathLst>
            </a:custGeom>
            <a:solidFill>
              <a:srgbClr val="F9E9E9">
                <a:alpha val="2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6" name="Google Shape;416;p24"/>
            <p:cNvSpPr/>
            <p:nvPr/>
          </p:nvSpPr>
          <p:spPr>
            <a:xfrm>
              <a:off x="-395097" y="2451496"/>
              <a:ext cx="2551828" cy="583027"/>
            </a:xfrm>
            <a:custGeom>
              <a:avLst/>
              <a:gdLst/>
              <a:ahLst/>
              <a:cxnLst/>
              <a:rect l="l" t="t" r="r" b="b"/>
              <a:pathLst>
                <a:path w="48500" h="11081" extrusionOk="0">
                  <a:moveTo>
                    <a:pt x="48499" y="1"/>
                  </a:moveTo>
                  <a:cubicBezTo>
                    <a:pt x="48373" y="186"/>
                    <a:pt x="44846" y="5216"/>
                    <a:pt x="38310" y="5216"/>
                  </a:cubicBezTo>
                  <a:cubicBezTo>
                    <a:pt x="37650" y="5216"/>
                    <a:pt x="36959" y="5165"/>
                    <a:pt x="36238" y="5052"/>
                  </a:cubicBezTo>
                  <a:cubicBezTo>
                    <a:pt x="30184" y="4102"/>
                    <a:pt x="25234" y="2599"/>
                    <a:pt x="24823" y="2599"/>
                  </a:cubicBezTo>
                  <a:cubicBezTo>
                    <a:pt x="24692" y="2599"/>
                    <a:pt x="25027" y="2754"/>
                    <a:pt x="25943" y="3131"/>
                  </a:cubicBezTo>
                  <a:cubicBezTo>
                    <a:pt x="29716" y="4684"/>
                    <a:pt x="35280" y="8074"/>
                    <a:pt x="30286" y="8886"/>
                  </a:cubicBezTo>
                  <a:cubicBezTo>
                    <a:pt x="29682" y="8984"/>
                    <a:pt x="29047" y="9030"/>
                    <a:pt x="28394" y="9030"/>
                  </a:cubicBezTo>
                  <a:cubicBezTo>
                    <a:pt x="23652" y="9030"/>
                    <a:pt x="17936" y="6625"/>
                    <a:pt x="15652" y="4440"/>
                  </a:cubicBezTo>
                  <a:cubicBezTo>
                    <a:pt x="14704" y="3534"/>
                    <a:pt x="13798" y="3124"/>
                    <a:pt x="13144" y="3124"/>
                  </a:cubicBezTo>
                  <a:cubicBezTo>
                    <a:pt x="12005" y="3124"/>
                    <a:pt x="11629" y="4365"/>
                    <a:pt x="13129" y="6380"/>
                  </a:cubicBezTo>
                  <a:cubicBezTo>
                    <a:pt x="13897" y="7411"/>
                    <a:pt x="13085" y="7945"/>
                    <a:pt x="11540" y="7945"/>
                  </a:cubicBezTo>
                  <a:cubicBezTo>
                    <a:pt x="8340" y="7945"/>
                    <a:pt x="1990" y="5655"/>
                    <a:pt x="1" y="754"/>
                  </a:cubicBezTo>
                  <a:lnTo>
                    <a:pt x="1" y="754"/>
                  </a:lnTo>
                  <a:cubicBezTo>
                    <a:pt x="97" y="1390"/>
                    <a:pt x="242" y="2008"/>
                    <a:pt x="447" y="2599"/>
                  </a:cubicBezTo>
                  <a:cubicBezTo>
                    <a:pt x="2159" y="7577"/>
                    <a:pt x="10179" y="10727"/>
                    <a:pt x="21736" y="11059"/>
                  </a:cubicBezTo>
                  <a:cubicBezTo>
                    <a:pt x="22232" y="11073"/>
                    <a:pt x="22722" y="11080"/>
                    <a:pt x="23207" y="11080"/>
                  </a:cubicBezTo>
                  <a:cubicBezTo>
                    <a:pt x="34043" y="11080"/>
                    <a:pt x="42354" y="7551"/>
                    <a:pt x="47116" y="2047"/>
                  </a:cubicBezTo>
                  <a:cubicBezTo>
                    <a:pt x="47703" y="1369"/>
                    <a:pt x="48155" y="684"/>
                    <a:pt x="48499" y="1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7" name="Google Shape;417;p24"/>
            <p:cNvSpPr/>
            <p:nvPr/>
          </p:nvSpPr>
          <p:spPr>
            <a:xfrm>
              <a:off x="764478" y="2057518"/>
              <a:ext cx="137378" cy="162475"/>
            </a:xfrm>
            <a:custGeom>
              <a:avLst/>
              <a:gdLst/>
              <a:ahLst/>
              <a:cxnLst/>
              <a:rect l="l" t="t" r="r" b="b"/>
              <a:pathLst>
                <a:path w="2611" h="3088" fill="none" extrusionOk="0">
                  <a:moveTo>
                    <a:pt x="2611" y="1"/>
                  </a:moveTo>
                  <a:cubicBezTo>
                    <a:pt x="2611" y="1"/>
                    <a:pt x="526" y="1414"/>
                    <a:pt x="0" y="3088"/>
                  </a:cubicBezTo>
                </a:path>
              </a:pathLst>
            </a:custGeom>
            <a:noFill/>
            <a:ln w="725" cap="flat" cmpd="sng">
              <a:solidFill>
                <a:srgbClr val="4B2243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8" name="Google Shape;418;p24"/>
            <p:cNvSpPr/>
            <p:nvPr/>
          </p:nvSpPr>
          <p:spPr>
            <a:xfrm>
              <a:off x="-50418" y="2344110"/>
              <a:ext cx="236768" cy="432285"/>
            </a:xfrm>
            <a:custGeom>
              <a:avLst/>
              <a:gdLst/>
              <a:ahLst/>
              <a:cxnLst/>
              <a:rect l="l" t="t" r="r" b="b"/>
              <a:pathLst>
                <a:path w="4500" h="8216" extrusionOk="0">
                  <a:moveTo>
                    <a:pt x="1705" y="0"/>
                  </a:moveTo>
                  <a:cubicBezTo>
                    <a:pt x="1246" y="0"/>
                    <a:pt x="1" y="2233"/>
                    <a:pt x="831" y="4902"/>
                  </a:cubicBezTo>
                  <a:cubicBezTo>
                    <a:pt x="1488" y="7013"/>
                    <a:pt x="3229" y="8216"/>
                    <a:pt x="3973" y="8216"/>
                  </a:cubicBezTo>
                  <a:cubicBezTo>
                    <a:pt x="4404" y="8216"/>
                    <a:pt x="4499" y="7811"/>
                    <a:pt x="3851" y="6944"/>
                  </a:cubicBezTo>
                  <a:cubicBezTo>
                    <a:pt x="2089" y="4585"/>
                    <a:pt x="1856" y="454"/>
                    <a:pt x="1856" y="454"/>
                  </a:cubicBezTo>
                  <a:cubicBezTo>
                    <a:pt x="1886" y="142"/>
                    <a:pt x="1821" y="0"/>
                    <a:pt x="1705" y="0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9" name="Google Shape;419;p24"/>
            <p:cNvSpPr/>
            <p:nvPr/>
          </p:nvSpPr>
          <p:spPr>
            <a:xfrm>
              <a:off x="1381279" y="2173691"/>
              <a:ext cx="40619" cy="40619"/>
            </a:xfrm>
            <a:custGeom>
              <a:avLst/>
              <a:gdLst/>
              <a:ahLst/>
              <a:cxnLst/>
              <a:rect l="l" t="t" r="r" b="b"/>
              <a:pathLst>
                <a:path w="772" h="772" extrusionOk="0">
                  <a:moveTo>
                    <a:pt x="385" y="0"/>
                  </a:moveTo>
                  <a:cubicBezTo>
                    <a:pt x="172" y="0"/>
                    <a:pt x="0" y="172"/>
                    <a:pt x="0" y="387"/>
                  </a:cubicBezTo>
                  <a:cubicBezTo>
                    <a:pt x="0" y="600"/>
                    <a:pt x="172" y="771"/>
                    <a:pt x="385" y="771"/>
                  </a:cubicBezTo>
                  <a:cubicBezTo>
                    <a:pt x="598" y="771"/>
                    <a:pt x="772" y="600"/>
                    <a:pt x="772" y="387"/>
                  </a:cubicBezTo>
                  <a:cubicBezTo>
                    <a:pt x="772" y="172"/>
                    <a:pt x="598" y="0"/>
                    <a:pt x="385" y="0"/>
                  </a:cubicBezTo>
                  <a:close/>
                </a:path>
              </a:pathLst>
            </a:custGeom>
            <a:solidFill>
              <a:srgbClr val="DBBFD4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0" name="Google Shape;420;p24"/>
            <p:cNvSpPr/>
            <p:nvPr/>
          </p:nvSpPr>
          <p:spPr>
            <a:xfrm>
              <a:off x="1282995" y="1937399"/>
              <a:ext cx="40724" cy="40619"/>
            </a:xfrm>
            <a:custGeom>
              <a:avLst/>
              <a:gdLst/>
              <a:ahLst/>
              <a:cxnLst/>
              <a:rect l="l" t="t" r="r" b="b"/>
              <a:pathLst>
                <a:path w="774" h="772" extrusionOk="0">
                  <a:moveTo>
                    <a:pt x="387" y="0"/>
                  </a:moveTo>
                  <a:cubicBezTo>
                    <a:pt x="174" y="0"/>
                    <a:pt x="0" y="172"/>
                    <a:pt x="0" y="387"/>
                  </a:cubicBezTo>
                  <a:cubicBezTo>
                    <a:pt x="0" y="600"/>
                    <a:pt x="174" y="772"/>
                    <a:pt x="387" y="772"/>
                  </a:cubicBezTo>
                  <a:cubicBezTo>
                    <a:pt x="600" y="772"/>
                    <a:pt x="774" y="600"/>
                    <a:pt x="774" y="387"/>
                  </a:cubicBezTo>
                  <a:cubicBezTo>
                    <a:pt x="774" y="172"/>
                    <a:pt x="600" y="0"/>
                    <a:pt x="387" y="0"/>
                  </a:cubicBezTo>
                  <a:close/>
                </a:path>
              </a:pathLst>
            </a:custGeom>
            <a:solidFill>
              <a:srgbClr val="DBBFD4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1" name="Google Shape;421;p24"/>
            <p:cNvSpPr/>
            <p:nvPr/>
          </p:nvSpPr>
          <p:spPr>
            <a:xfrm>
              <a:off x="1200443" y="1955025"/>
              <a:ext cx="34568" cy="101336"/>
            </a:xfrm>
            <a:custGeom>
              <a:avLst/>
              <a:gdLst/>
              <a:ahLst/>
              <a:cxnLst/>
              <a:rect l="l" t="t" r="r" b="b"/>
              <a:pathLst>
                <a:path w="657" h="1926" fill="none" extrusionOk="0">
                  <a:moveTo>
                    <a:pt x="0" y="1926"/>
                  </a:moveTo>
                  <a:cubicBezTo>
                    <a:pt x="0" y="1926"/>
                    <a:pt x="62" y="703"/>
                    <a:pt x="657" y="1"/>
                  </a:cubicBezTo>
                </a:path>
              </a:pathLst>
            </a:custGeom>
            <a:noFill/>
            <a:ln w="400" cap="flat" cmpd="sng">
              <a:solidFill>
                <a:srgbClr val="B4524B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2" name="Google Shape;422;p24"/>
            <p:cNvSpPr/>
            <p:nvPr/>
          </p:nvSpPr>
          <p:spPr>
            <a:xfrm>
              <a:off x="1261476" y="2072250"/>
              <a:ext cx="40724" cy="40777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7" y="1"/>
                  </a:moveTo>
                  <a:cubicBezTo>
                    <a:pt x="174" y="1"/>
                    <a:pt x="0" y="175"/>
                    <a:pt x="0" y="387"/>
                  </a:cubicBezTo>
                  <a:cubicBezTo>
                    <a:pt x="0" y="600"/>
                    <a:pt x="174" y="774"/>
                    <a:pt x="387" y="774"/>
                  </a:cubicBezTo>
                  <a:cubicBezTo>
                    <a:pt x="600" y="774"/>
                    <a:pt x="774" y="600"/>
                    <a:pt x="774" y="387"/>
                  </a:cubicBezTo>
                  <a:cubicBezTo>
                    <a:pt x="774" y="175"/>
                    <a:pt x="600" y="1"/>
                    <a:pt x="3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  <p:extLst>
      <p:ext uri="{BB962C8B-B14F-4D97-AF65-F5344CB8AC3E}">
        <p14:creationId xmlns:p14="http://schemas.microsoft.com/office/powerpoint/2010/main" val="736923487"/>
      </p:ext>
    </p:extLst>
  </p:cSld>
  <p:clrMapOvr>
    <a:masterClrMapping/>
  </p:clrMapOvr>
  <p:hf hdr="0" ftr="0" dt="0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6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72" name="Google Shape;1672;p7"/>
          <p:cNvGrpSpPr/>
          <p:nvPr/>
        </p:nvGrpSpPr>
        <p:grpSpPr>
          <a:xfrm>
            <a:off x="17451" y="-215"/>
            <a:ext cx="12157100" cy="6858033"/>
            <a:chOff x="13088" y="-162"/>
            <a:chExt cx="9117825" cy="5143525"/>
          </a:xfrm>
        </p:grpSpPr>
        <p:sp>
          <p:nvSpPr>
            <p:cNvPr id="1673" name="Google Shape;1673;p7"/>
            <p:cNvSpPr/>
            <p:nvPr/>
          </p:nvSpPr>
          <p:spPr>
            <a:xfrm>
              <a:off x="903176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74" name="Google Shape;1674;p7"/>
            <p:cNvSpPr/>
            <p:nvPr/>
          </p:nvSpPr>
          <p:spPr>
            <a:xfrm>
              <a:off x="851353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13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75" name="Google Shape;1675;p7"/>
            <p:cNvSpPr/>
            <p:nvPr/>
          </p:nvSpPr>
          <p:spPr>
            <a:xfrm>
              <a:off x="886953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76" name="Google Shape;1676;p7"/>
            <p:cNvSpPr/>
            <p:nvPr/>
          </p:nvSpPr>
          <p:spPr>
            <a:xfrm>
              <a:off x="885883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77" name="Google Shape;1677;p7"/>
            <p:cNvSpPr/>
            <p:nvPr/>
          </p:nvSpPr>
          <p:spPr>
            <a:xfrm>
              <a:off x="8679638" y="102538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989" y="96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1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78" name="Google Shape;1678;p7"/>
            <p:cNvSpPr/>
            <p:nvPr/>
          </p:nvSpPr>
          <p:spPr>
            <a:xfrm>
              <a:off x="8266188" y="-162"/>
              <a:ext cx="106900" cy="151250"/>
            </a:xfrm>
            <a:custGeom>
              <a:avLst/>
              <a:gdLst/>
              <a:ahLst/>
              <a:cxnLst/>
              <a:rect l="l" t="t" r="r" b="b"/>
              <a:pathLst>
                <a:path w="4276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2" y="2001"/>
                  </a:lnTo>
                  <a:lnTo>
                    <a:pt x="1989" y="3894"/>
                  </a:lnTo>
                  <a:lnTo>
                    <a:pt x="120" y="4073"/>
                  </a:lnTo>
                  <a:lnTo>
                    <a:pt x="1" y="6037"/>
                  </a:lnTo>
                  <a:lnTo>
                    <a:pt x="144" y="6049"/>
                  </a:lnTo>
                  <a:lnTo>
                    <a:pt x="263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79" name="Google Shape;1679;p7"/>
            <p:cNvSpPr/>
            <p:nvPr/>
          </p:nvSpPr>
          <p:spPr>
            <a:xfrm>
              <a:off x="9031763" y="8752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5"/>
                  </a:moveTo>
                  <a:cubicBezTo>
                    <a:pt x="1382" y="95"/>
                    <a:pt x="1763" y="464"/>
                    <a:pt x="1763" y="941"/>
                  </a:cubicBezTo>
                  <a:cubicBezTo>
                    <a:pt x="1763" y="1417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4"/>
                    <a:pt x="465" y="95"/>
                    <a:pt x="929" y="95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80" name="Google Shape;1680;p7"/>
            <p:cNvSpPr/>
            <p:nvPr/>
          </p:nvSpPr>
          <p:spPr>
            <a:xfrm>
              <a:off x="867041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703"/>
                    <a:pt x="203" y="893"/>
                    <a:pt x="441" y="893"/>
                  </a:cubicBezTo>
                  <a:cubicBezTo>
                    <a:pt x="679" y="893"/>
                    <a:pt x="870" y="703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81" name="Google Shape;1681;p7"/>
            <p:cNvSpPr/>
            <p:nvPr/>
          </p:nvSpPr>
          <p:spPr>
            <a:xfrm>
              <a:off x="8513538" y="98181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0"/>
                  </a:moveTo>
                  <a:cubicBezTo>
                    <a:pt x="227" y="0"/>
                    <a:pt x="1" y="227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87" y="1036"/>
                    <a:pt x="1013" y="798"/>
                    <a:pt x="1013" y="512"/>
                  </a:cubicBezTo>
                  <a:cubicBezTo>
                    <a:pt x="1013" y="227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82" name="Google Shape;1682;p7"/>
            <p:cNvSpPr/>
            <p:nvPr/>
          </p:nvSpPr>
          <p:spPr>
            <a:xfrm>
              <a:off x="8869538" y="9812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83" name="Google Shape;1683;p7"/>
            <p:cNvSpPr/>
            <p:nvPr/>
          </p:nvSpPr>
          <p:spPr>
            <a:xfrm>
              <a:off x="8858838" y="788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84" name="Google Shape;1684;p7"/>
            <p:cNvSpPr/>
            <p:nvPr/>
          </p:nvSpPr>
          <p:spPr>
            <a:xfrm>
              <a:off x="8457588" y="6305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1" y="191"/>
                    <a:pt x="1" y="441"/>
                  </a:cubicBezTo>
                  <a:cubicBezTo>
                    <a:pt x="1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191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85" name="Google Shape;1685;p7"/>
            <p:cNvSpPr/>
            <p:nvPr/>
          </p:nvSpPr>
          <p:spPr>
            <a:xfrm>
              <a:off x="8910913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53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86" name="Google Shape;1686;p7"/>
            <p:cNvSpPr/>
            <p:nvPr/>
          </p:nvSpPr>
          <p:spPr>
            <a:xfrm>
              <a:off x="8679638" y="871388"/>
              <a:ext cx="49725" cy="50025"/>
            </a:xfrm>
            <a:custGeom>
              <a:avLst/>
              <a:gdLst/>
              <a:ahLst/>
              <a:cxnLst/>
              <a:rect l="l" t="t" r="r" b="b"/>
              <a:pathLst>
                <a:path w="1989" h="2001" extrusionOk="0">
                  <a:moveTo>
                    <a:pt x="989" y="107"/>
                  </a:moveTo>
                  <a:cubicBezTo>
                    <a:pt x="1489" y="107"/>
                    <a:pt x="1870" y="512"/>
                    <a:pt x="1870" y="1000"/>
                  </a:cubicBezTo>
                  <a:cubicBezTo>
                    <a:pt x="1870" y="1500"/>
                    <a:pt x="1465" y="1893"/>
                    <a:pt x="989" y="1893"/>
                  </a:cubicBezTo>
                  <a:cubicBezTo>
                    <a:pt x="513" y="1893"/>
                    <a:pt x="120" y="1500"/>
                    <a:pt x="120" y="1000"/>
                  </a:cubicBezTo>
                  <a:cubicBezTo>
                    <a:pt x="120" y="512"/>
                    <a:pt x="501" y="107"/>
                    <a:pt x="989" y="107"/>
                  </a:cubicBezTo>
                  <a:close/>
                  <a:moveTo>
                    <a:pt x="989" y="0"/>
                  </a:moveTo>
                  <a:cubicBezTo>
                    <a:pt x="441" y="0"/>
                    <a:pt x="1" y="453"/>
                    <a:pt x="1" y="1000"/>
                  </a:cubicBezTo>
                  <a:cubicBezTo>
                    <a:pt x="1" y="1548"/>
                    <a:pt x="441" y="2001"/>
                    <a:pt x="989" y="2001"/>
                  </a:cubicBezTo>
                  <a:cubicBezTo>
                    <a:pt x="1548" y="2001"/>
                    <a:pt x="1989" y="1548"/>
                    <a:pt x="1989" y="1000"/>
                  </a:cubicBezTo>
                  <a:cubicBezTo>
                    <a:pt x="1989" y="453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87" name="Google Shape;1687;p7"/>
            <p:cNvSpPr/>
            <p:nvPr/>
          </p:nvSpPr>
          <p:spPr>
            <a:xfrm flipH="1">
              <a:off x="8594813" y="569125"/>
              <a:ext cx="108950" cy="150025"/>
            </a:xfrm>
            <a:custGeom>
              <a:avLst/>
              <a:gdLst/>
              <a:ahLst/>
              <a:cxnLst/>
              <a:rect l="l" t="t" r="r" b="b"/>
              <a:pathLst>
                <a:path w="4358" h="6001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1"/>
                  </a:lnTo>
                  <a:lnTo>
                    <a:pt x="2179" y="4013"/>
                  </a:lnTo>
                  <a:lnTo>
                    <a:pt x="4060" y="4167"/>
                  </a:lnTo>
                  <a:lnTo>
                    <a:pt x="4203" y="6001"/>
                  </a:lnTo>
                  <a:lnTo>
                    <a:pt x="4358" y="5977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88" name="Google Shape;1688;p7"/>
            <p:cNvSpPr/>
            <p:nvPr/>
          </p:nvSpPr>
          <p:spPr>
            <a:xfrm flipH="1">
              <a:off x="8807038" y="292000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4013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89" name="Google Shape;1689;p7"/>
            <p:cNvSpPr/>
            <p:nvPr/>
          </p:nvSpPr>
          <p:spPr>
            <a:xfrm>
              <a:off x="8979088" y="539650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94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90" name="Google Shape;1690;p7"/>
            <p:cNvSpPr/>
            <p:nvPr/>
          </p:nvSpPr>
          <p:spPr>
            <a:xfrm>
              <a:off x="8243563" y="294238"/>
              <a:ext cx="152125" cy="208675"/>
            </a:xfrm>
            <a:custGeom>
              <a:avLst/>
              <a:gdLst/>
              <a:ahLst/>
              <a:cxnLst/>
              <a:rect l="l" t="t" r="r" b="b"/>
              <a:pathLst>
                <a:path w="6085" h="8347" extrusionOk="0">
                  <a:moveTo>
                    <a:pt x="5859" y="0"/>
                  </a:moveTo>
                  <a:lnTo>
                    <a:pt x="5668" y="2536"/>
                  </a:lnTo>
                  <a:lnTo>
                    <a:pt x="3049" y="2750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8" y="5798"/>
                  </a:lnTo>
                  <a:lnTo>
                    <a:pt x="3037" y="5596"/>
                  </a:lnTo>
                  <a:lnTo>
                    <a:pt x="3239" y="2953"/>
                  </a:lnTo>
                  <a:lnTo>
                    <a:pt x="5859" y="2750"/>
                  </a:lnTo>
                  <a:lnTo>
                    <a:pt x="6085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91" name="Google Shape;1691;p7"/>
            <p:cNvSpPr/>
            <p:nvPr/>
          </p:nvSpPr>
          <p:spPr>
            <a:xfrm>
              <a:off x="8818338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30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65" y="1787"/>
                    <a:pt x="84" y="1406"/>
                    <a:pt x="84" y="930"/>
                  </a:cubicBezTo>
                  <a:cubicBezTo>
                    <a:pt x="84" y="453"/>
                    <a:pt x="465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8"/>
                    <a:pt x="1" y="918"/>
                  </a:cubicBezTo>
                  <a:cubicBezTo>
                    <a:pt x="1" y="1430"/>
                    <a:pt x="418" y="1846"/>
                    <a:pt x="918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34" y="418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92" name="Google Shape;1692;p7"/>
            <p:cNvSpPr/>
            <p:nvPr/>
          </p:nvSpPr>
          <p:spPr>
            <a:xfrm>
              <a:off x="9031763" y="164438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7"/>
                    <a:pt x="929" y="1787"/>
                  </a:cubicBezTo>
                  <a:cubicBezTo>
                    <a:pt x="465" y="1787"/>
                    <a:pt x="96" y="1418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8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8"/>
                  </a:cubicBezTo>
                  <a:cubicBezTo>
                    <a:pt x="1846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93" name="Google Shape;1693;p7"/>
            <p:cNvSpPr/>
            <p:nvPr/>
          </p:nvSpPr>
          <p:spPr>
            <a:xfrm>
              <a:off x="8670413" y="12178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94" name="Google Shape;1694;p7"/>
            <p:cNvSpPr/>
            <p:nvPr/>
          </p:nvSpPr>
          <p:spPr>
            <a:xfrm>
              <a:off x="8513538" y="1750663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95" name="Google Shape;1695;p7"/>
            <p:cNvSpPr/>
            <p:nvPr/>
          </p:nvSpPr>
          <p:spPr>
            <a:xfrm>
              <a:off x="8869538" y="17503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96" name="Google Shape;1696;p7"/>
            <p:cNvSpPr/>
            <p:nvPr/>
          </p:nvSpPr>
          <p:spPr>
            <a:xfrm>
              <a:off x="8858838" y="1557788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97" name="Google Shape;1697;p7"/>
            <p:cNvSpPr/>
            <p:nvPr/>
          </p:nvSpPr>
          <p:spPr>
            <a:xfrm>
              <a:off x="8457588" y="13994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98" name="Google Shape;1698;p7"/>
            <p:cNvSpPr/>
            <p:nvPr/>
          </p:nvSpPr>
          <p:spPr>
            <a:xfrm>
              <a:off x="8910913" y="12755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99" name="Google Shape;1699;p7"/>
            <p:cNvSpPr/>
            <p:nvPr/>
          </p:nvSpPr>
          <p:spPr>
            <a:xfrm>
              <a:off x="8679638" y="1640513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00" name="Google Shape;1700;p7"/>
            <p:cNvSpPr/>
            <p:nvPr/>
          </p:nvSpPr>
          <p:spPr>
            <a:xfrm>
              <a:off x="8594813" y="1338250"/>
              <a:ext cx="108950" cy="149750"/>
            </a:xfrm>
            <a:custGeom>
              <a:avLst/>
              <a:gdLst/>
              <a:ahLst/>
              <a:cxnLst/>
              <a:rect l="l" t="t" r="r" b="b"/>
              <a:pathLst>
                <a:path w="4358" h="5990" extrusionOk="0">
                  <a:moveTo>
                    <a:pt x="143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36" y="2120"/>
                  </a:lnTo>
                  <a:lnTo>
                    <a:pt x="2179" y="4013"/>
                  </a:lnTo>
                  <a:lnTo>
                    <a:pt x="4060" y="4168"/>
                  </a:lnTo>
                  <a:lnTo>
                    <a:pt x="4203" y="5990"/>
                  </a:lnTo>
                  <a:lnTo>
                    <a:pt x="4358" y="5978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23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01" name="Google Shape;1701;p7"/>
            <p:cNvSpPr/>
            <p:nvPr/>
          </p:nvSpPr>
          <p:spPr>
            <a:xfrm>
              <a:off x="8807038" y="1060850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51"/>
                  </a:lnTo>
                  <a:lnTo>
                    <a:pt x="24" y="4406"/>
                  </a:lnTo>
                  <a:lnTo>
                    <a:pt x="1965" y="4251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22"/>
                  </a:lnTo>
                  <a:lnTo>
                    <a:pt x="5954" y="167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02" name="Google Shape;1702;p7"/>
            <p:cNvSpPr/>
            <p:nvPr/>
          </p:nvSpPr>
          <p:spPr>
            <a:xfrm flipH="1">
              <a:off x="397063" y="130656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82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03" name="Google Shape;1703;p7"/>
            <p:cNvSpPr/>
            <p:nvPr/>
          </p:nvSpPr>
          <p:spPr>
            <a:xfrm>
              <a:off x="8818338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65" y="1787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04" name="Google Shape;1704;p7"/>
            <p:cNvSpPr/>
            <p:nvPr/>
          </p:nvSpPr>
          <p:spPr>
            <a:xfrm>
              <a:off x="9031763" y="241353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84"/>
                  </a:moveTo>
                  <a:cubicBezTo>
                    <a:pt x="1382" y="84"/>
                    <a:pt x="1763" y="453"/>
                    <a:pt x="1763" y="929"/>
                  </a:cubicBezTo>
                  <a:cubicBezTo>
                    <a:pt x="1763" y="1393"/>
                    <a:pt x="1382" y="1786"/>
                    <a:pt x="929" y="1786"/>
                  </a:cubicBezTo>
                  <a:cubicBezTo>
                    <a:pt x="465" y="1786"/>
                    <a:pt x="96" y="1405"/>
                    <a:pt x="96" y="929"/>
                  </a:cubicBezTo>
                  <a:cubicBezTo>
                    <a:pt x="96" y="453"/>
                    <a:pt x="465" y="84"/>
                    <a:pt x="929" y="84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05" name="Google Shape;1705;p7"/>
            <p:cNvSpPr/>
            <p:nvPr/>
          </p:nvSpPr>
          <p:spPr>
            <a:xfrm>
              <a:off x="8670413" y="19869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06" name="Google Shape;1706;p7"/>
            <p:cNvSpPr/>
            <p:nvPr/>
          </p:nvSpPr>
          <p:spPr>
            <a:xfrm>
              <a:off x="8513538" y="2519788"/>
              <a:ext cx="25325" cy="26225"/>
            </a:xfrm>
            <a:custGeom>
              <a:avLst/>
              <a:gdLst/>
              <a:ahLst/>
              <a:cxnLst/>
              <a:rect l="l" t="t" r="r" b="b"/>
              <a:pathLst>
                <a:path w="1013" h="1049" extrusionOk="0">
                  <a:moveTo>
                    <a:pt x="513" y="1"/>
                  </a:moveTo>
                  <a:cubicBezTo>
                    <a:pt x="227" y="1"/>
                    <a:pt x="1" y="239"/>
                    <a:pt x="1" y="525"/>
                  </a:cubicBezTo>
                  <a:cubicBezTo>
                    <a:pt x="1" y="811"/>
                    <a:pt x="227" y="1049"/>
                    <a:pt x="513" y="1049"/>
                  </a:cubicBezTo>
                  <a:cubicBezTo>
                    <a:pt x="787" y="1049"/>
                    <a:pt x="1013" y="811"/>
                    <a:pt x="1013" y="525"/>
                  </a:cubicBezTo>
                  <a:cubicBezTo>
                    <a:pt x="1013" y="239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07" name="Google Shape;1707;p7"/>
            <p:cNvSpPr/>
            <p:nvPr/>
          </p:nvSpPr>
          <p:spPr>
            <a:xfrm>
              <a:off x="8869538" y="2519513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29" y="0"/>
                  </a:moveTo>
                  <a:cubicBezTo>
                    <a:pt x="191" y="0"/>
                    <a:pt x="1" y="202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2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08" name="Google Shape;1708;p7"/>
            <p:cNvSpPr/>
            <p:nvPr/>
          </p:nvSpPr>
          <p:spPr>
            <a:xfrm>
              <a:off x="8858838" y="23266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09" name="Google Shape;1709;p7"/>
            <p:cNvSpPr/>
            <p:nvPr/>
          </p:nvSpPr>
          <p:spPr>
            <a:xfrm>
              <a:off x="8457588" y="21685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10" name="Google Shape;1710;p7"/>
            <p:cNvSpPr/>
            <p:nvPr/>
          </p:nvSpPr>
          <p:spPr>
            <a:xfrm>
              <a:off x="8910913" y="20447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11" name="Google Shape;1711;p7"/>
            <p:cNvSpPr/>
            <p:nvPr/>
          </p:nvSpPr>
          <p:spPr>
            <a:xfrm>
              <a:off x="8679638" y="2409663"/>
              <a:ext cx="49725" cy="50025"/>
            </a:xfrm>
            <a:custGeom>
              <a:avLst/>
              <a:gdLst/>
              <a:ahLst/>
              <a:cxnLst/>
              <a:rect l="l" t="t" r="r" b="b"/>
              <a:pathLst>
                <a:path w="1989" h="2001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8"/>
                    <a:pt x="441" y="2001"/>
                    <a:pt x="989" y="2001"/>
                  </a:cubicBezTo>
                  <a:cubicBezTo>
                    <a:pt x="1548" y="2001"/>
                    <a:pt x="1989" y="1548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12" name="Google Shape;1712;p7"/>
            <p:cNvSpPr/>
            <p:nvPr/>
          </p:nvSpPr>
          <p:spPr>
            <a:xfrm flipH="1">
              <a:off x="8594813" y="2107100"/>
              <a:ext cx="108950" cy="150050"/>
            </a:xfrm>
            <a:custGeom>
              <a:avLst/>
              <a:gdLst/>
              <a:ahLst/>
              <a:cxnLst/>
              <a:rect l="l" t="t" r="r" b="b"/>
              <a:pathLst>
                <a:path w="4358" h="6002" extrusionOk="0">
                  <a:moveTo>
                    <a:pt x="143" y="1"/>
                  </a:moveTo>
                  <a:lnTo>
                    <a:pt x="0" y="24"/>
                  </a:lnTo>
                  <a:lnTo>
                    <a:pt x="155" y="1965"/>
                  </a:lnTo>
                  <a:lnTo>
                    <a:pt x="2036" y="2132"/>
                  </a:lnTo>
                  <a:lnTo>
                    <a:pt x="2179" y="4025"/>
                  </a:lnTo>
                  <a:lnTo>
                    <a:pt x="4060" y="4168"/>
                  </a:lnTo>
                  <a:lnTo>
                    <a:pt x="4203" y="6001"/>
                  </a:lnTo>
                  <a:lnTo>
                    <a:pt x="4358" y="5989"/>
                  </a:lnTo>
                  <a:lnTo>
                    <a:pt x="4203" y="4025"/>
                  </a:lnTo>
                  <a:lnTo>
                    <a:pt x="2334" y="3870"/>
                  </a:lnTo>
                  <a:lnTo>
                    <a:pt x="2167" y="1989"/>
                  </a:lnTo>
                  <a:lnTo>
                    <a:pt x="298" y="1834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13" name="Google Shape;1713;p7"/>
            <p:cNvSpPr/>
            <p:nvPr/>
          </p:nvSpPr>
          <p:spPr>
            <a:xfrm flipH="1">
              <a:off x="8807038" y="1829975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4013" y="168"/>
                  </a:lnTo>
                  <a:lnTo>
                    <a:pt x="3846" y="2061"/>
                  </a:lnTo>
                  <a:lnTo>
                    <a:pt x="1965" y="2204"/>
                  </a:lnTo>
                  <a:lnTo>
                    <a:pt x="1822" y="4097"/>
                  </a:lnTo>
                  <a:lnTo>
                    <a:pt x="0" y="4240"/>
                  </a:lnTo>
                  <a:lnTo>
                    <a:pt x="24" y="4406"/>
                  </a:lnTo>
                  <a:lnTo>
                    <a:pt x="1965" y="4240"/>
                  </a:lnTo>
                  <a:lnTo>
                    <a:pt x="2120" y="2358"/>
                  </a:lnTo>
                  <a:lnTo>
                    <a:pt x="3989" y="2204"/>
                  </a:lnTo>
                  <a:lnTo>
                    <a:pt x="4144" y="311"/>
                  </a:lnTo>
                  <a:lnTo>
                    <a:pt x="5954" y="168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14" name="Google Shape;1714;p7"/>
            <p:cNvSpPr/>
            <p:nvPr/>
          </p:nvSpPr>
          <p:spPr>
            <a:xfrm>
              <a:off x="8979088" y="2077925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58" y="1"/>
                  </a:moveTo>
                  <a:lnTo>
                    <a:pt x="5656" y="2537"/>
                  </a:lnTo>
                  <a:lnTo>
                    <a:pt x="3036" y="2751"/>
                  </a:lnTo>
                  <a:lnTo>
                    <a:pt x="2822" y="5382"/>
                  </a:lnTo>
                  <a:lnTo>
                    <a:pt x="203" y="5597"/>
                  </a:lnTo>
                  <a:lnTo>
                    <a:pt x="0" y="8323"/>
                  </a:lnTo>
                  <a:lnTo>
                    <a:pt x="203" y="8347"/>
                  </a:lnTo>
                  <a:lnTo>
                    <a:pt x="417" y="5799"/>
                  </a:lnTo>
                  <a:lnTo>
                    <a:pt x="3024" y="5597"/>
                  </a:lnTo>
                  <a:lnTo>
                    <a:pt x="3227" y="2954"/>
                  </a:lnTo>
                  <a:lnTo>
                    <a:pt x="5846" y="2739"/>
                  </a:lnTo>
                  <a:lnTo>
                    <a:pt x="6072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15" name="Google Shape;1715;p7"/>
            <p:cNvSpPr/>
            <p:nvPr/>
          </p:nvSpPr>
          <p:spPr>
            <a:xfrm>
              <a:off x="8818338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16" name="Google Shape;1716;p7"/>
            <p:cNvSpPr/>
            <p:nvPr/>
          </p:nvSpPr>
          <p:spPr>
            <a:xfrm>
              <a:off x="9031763" y="31823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5"/>
                  </a:moveTo>
                  <a:cubicBezTo>
                    <a:pt x="1382" y="95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5"/>
                    <a:pt x="929" y="95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17" name="Google Shape;1717;p7"/>
            <p:cNvSpPr/>
            <p:nvPr/>
          </p:nvSpPr>
          <p:spPr>
            <a:xfrm>
              <a:off x="8670413" y="27561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18" name="Google Shape;1718;p7"/>
            <p:cNvSpPr/>
            <p:nvPr/>
          </p:nvSpPr>
          <p:spPr>
            <a:xfrm>
              <a:off x="8513538" y="3288938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4"/>
                  </a:cubicBezTo>
                  <a:cubicBezTo>
                    <a:pt x="1" y="810"/>
                    <a:pt x="227" y="1036"/>
                    <a:pt x="513" y="1036"/>
                  </a:cubicBezTo>
                  <a:cubicBezTo>
                    <a:pt x="787" y="1036"/>
                    <a:pt x="1013" y="810"/>
                    <a:pt x="1013" y="524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19" name="Google Shape;1719;p7"/>
            <p:cNvSpPr/>
            <p:nvPr/>
          </p:nvSpPr>
          <p:spPr>
            <a:xfrm>
              <a:off x="8869538" y="32883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20" name="Google Shape;1720;p7"/>
            <p:cNvSpPr/>
            <p:nvPr/>
          </p:nvSpPr>
          <p:spPr>
            <a:xfrm>
              <a:off x="8858838" y="30957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53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21" name="Google Shape;1721;p7"/>
            <p:cNvSpPr/>
            <p:nvPr/>
          </p:nvSpPr>
          <p:spPr>
            <a:xfrm>
              <a:off x="8457588" y="2937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1" y="203"/>
                    <a:pt x="1" y="441"/>
                  </a:cubicBezTo>
                  <a:cubicBezTo>
                    <a:pt x="1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22" name="Google Shape;1722;p7"/>
            <p:cNvSpPr/>
            <p:nvPr/>
          </p:nvSpPr>
          <p:spPr>
            <a:xfrm>
              <a:off x="8910913" y="28138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191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41"/>
                  </a:cubicBezTo>
                  <a:cubicBezTo>
                    <a:pt x="870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23" name="Google Shape;1723;p7"/>
            <p:cNvSpPr/>
            <p:nvPr/>
          </p:nvSpPr>
          <p:spPr>
            <a:xfrm>
              <a:off x="8679638" y="3178813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107"/>
                  </a:moveTo>
                  <a:cubicBezTo>
                    <a:pt x="1489" y="107"/>
                    <a:pt x="1870" y="500"/>
                    <a:pt x="1870" y="1000"/>
                  </a:cubicBezTo>
                  <a:cubicBezTo>
                    <a:pt x="1870" y="1489"/>
                    <a:pt x="1465" y="1893"/>
                    <a:pt x="989" y="1893"/>
                  </a:cubicBezTo>
                  <a:cubicBezTo>
                    <a:pt x="513" y="1893"/>
                    <a:pt x="120" y="1489"/>
                    <a:pt x="120" y="1000"/>
                  </a:cubicBezTo>
                  <a:cubicBezTo>
                    <a:pt x="120" y="500"/>
                    <a:pt x="501" y="107"/>
                    <a:pt x="989" y="107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0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0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24" name="Google Shape;1724;p7"/>
            <p:cNvSpPr/>
            <p:nvPr/>
          </p:nvSpPr>
          <p:spPr>
            <a:xfrm>
              <a:off x="8594813" y="2876250"/>
              <a:ext cx="108950" cy="150050"/>
            </a:xfrm>
            <a:custGeom>
              <a:avLst/>
              <a:gdLst/>
              <a:ahLst/>
              <a:cxnLst/>
              <a:rect l="l" t="t" r="r" b="b"/>
              <a:pathLst>
                <a:path w="4358" h="6002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2"/>
                  </a:lnTo>
                  <a:lnTo>
                    <a:pt x="2179" y="4025"/>
                  </a:lnTo>
                  <a:lnTo>
                    <a:pt x="4060" y="4168"/>
                  </a:lnTo>
                  <a:lnTo>
                    <a:pt x="4203" y="6001"/>
                  </a:lnTo>
                  <a:lnTo>
                    <a:pt x="4358" y="5989"/>
                  </a:lnTo>
                  <a:lnTo>
                    <a:pt x="4203" y="4025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25" name="Google Shape;1725;p7"/>
            <p:cNvSpPr/>
            <p:nvPr/>
          </p:nvSpPr>
          <p:spPr>
            <a:xfrm>
              <a:off x="8807038" y="259912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4013" y="167"/>
                  </a:lnTo>
                  <a:lnTo>
                    <a:pt x="3846" y="2049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26" name="Google Shape;1726;p7"/>
            <p:cNvSpPr/>
            <p:nvPr/>
          </p:nvSpPr>
          <p:spPr>
            <a:xfrm flipH="1">
              <a:off x="397063" y="2844538"/>
              <a:ext cx="151825" cy="208975"/>
            </a:xfrm>
            <a:custGeom>
              <a:avLst/>
              <a:gdLst/>
              <a:ahLst/>
              <a:cxnLst/>
              <a:rect l="l" t="t" r="r" b="b"/>
              <a:pathLst>
                <a:path w="6073" h="8359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6" y="2763"/>
                  </a:lnTo>
                  <a:lnTo>
                    <a:pt x="2822" y="5394"/>
                  </a:lnTo>
                  <a:lnTo>
                    <a:pt x="203" y="5597"/>
                  </a:lnTo>
                  <a:lnTo>
                    <a:pt x="0" y="8335"/>
                  </a:lnTo>
                  <a:lnTo>
                    <a:pt x="203" y="8359"/>
                  </a:lnTo>
                  <a:lnTo>
                    <a:pt x="417" y="5811"/>
                  </a:lnTo>
                  <a:lnTo>
                    <a:pt x="3024" y="5597"/>
                  </a:lnTo>
                  <a:lnTo>
                    <a:pt x="3227" y="2953"/>
                  </a:lnTo>
                  <a:lnTo>
                    <a:pt x="5846" y="2739"/>
                  </a:lnTo>
                  <a:lnTo>
                    <a:pt x="6072" y="24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27" name="Google Shape;1727;p7"/>
            <p:cNvSpPr/>
            <p:nvPr/>
          </p:nvSpPr>
          <p:spPr>
            <a:xfrm>
              <a:off x="8818338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83"/>
                  </a:moveTo>
                  <a:cubicBezTo>
                    <a:pt x="1382" y="83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4"/>
                    <a:pt x="465" y="83"/>
                    <a:pt x="918" y="83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17"/>
                  </a:cubicBezTo>
                  <a:cubicBezTo>
                    <a:pt x="1" y="1429"/>
                    <a:pt x="418" y="1845"/>
                    <a:pt x="918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28" name="Google Shape;1728;p7"/>
            <p:cNvSpPr/>
            <p:nvPr/>
          </p:nvSpPr>
          <p:spPr>
            <a:xfrm>
              <a:off x="9031763" y="3951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18"/>
                    <a:pt x="1382" y="1787"/>
                    <a:pt x="929" y="1787"/>
                  </a:cubicBezTo>
                  <a:cubicBezTo>
                    <a:pt x="465" y="1787"/>
                    <a:pt x="96" y="1418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8"/>
                    <a:pt x="1" y="930"/>
                  </a:cubicBezTo>
                  <a:cubicBezTo>
                    <a:pt x="1" y="1430"/>
                    <a:pt x="417" y="1846"/>
                    <a:pt x="929" y="1846"/>
                  </a:cubicBezTo>
                  <a:cubicBezTo>
                    <a:pt x="1429" y="1846"/>
                    <a:pt x="1846" y="1430"/>
                    <a:pt x="1846" y="930"/>
                  </a:cubicBezTo>
                  <a:cubicBezTo>
                    <a:pt x="1834" y="418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29" name="Google Shape;1729;p7"/>
            <p:cNvSpPr/>
            <p:nvPr/>
          </p:nvSpPr>
          <p:spPr>
            <a:xfrm>
              <a:off x="8670413" y="35252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191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191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30" name="Google Shape;1730;p7"/>
            <p:cNvSpPr/>
            <p:nvPr/>
          </p:nvSpPr>
          <p:spPr>
            <a:xfrm>
              <a:off x="8513538" y="4057788"/>
              <a:ext cx="25325" cy="26225"/>
            </a:xfrm>
            <a:custGeom>
              <a:avLst/>
              <a:gdLst/>
              <a:ahLst/>
              <a:cxnLst/>
              <a:rect l="l" t="t" r="r" b="b"/>
              <a:pathLst>
                <a:path w="1013" h="1049" extrusionOk="0">
                  <a:moveTo>
                    <a:pt x="513" y="0"/>
                  </a:moveTo>
                  <a:cubicBezTo>
                    <a:pt x="227" y="0"/>
                    <a:pt x="1" y="239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9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31" name="Google Shape;1731;p7"/>
            <p:cNvSpPr/>
            <p:nvPr/>
          </p:nvSpPr>
          <p:spPr>
            <a:xfrm>
              <a:off x="8869538" y="4057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32" name="Google Shape;1732;p7"/>
            <p:cNvSpPr/>
            <p:nvPr/>
          </p:nvSpPr>
          <p:spPr>
            <a:xfrm>
              <a:off x="8858838" y="38649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33" name="Google Shape;1733;p7"/>
            <p:cNvSpPr/>
            <p:nvPr/>
          </p:nvSpPr>
          <p:spPr>
            <a:xfrm>
              <a:off x="8457588" y="37068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191"/>
                    <a:pt x="1" y="441"/>
                  </a:cubicBezTo>
                  <a:cubicBezTo>
                    <a:pt x="1" y="692"/>
                    <a:pt x="203" y="894"/>
                    <a:pt x="441" y="894"/>
                  </a:cubicBezTo>
                  <a:cubicBezTo>
                    <a:pt x="679" y="894"/>
                    <a:pt x="870" y="692"/>
                    <a:pt x="870" y="441"/>
                  </a:cubicBezTo>
                  <a:cubicBezTo>
                    <a:pt x="870" y="191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34" name="Google Shape;1734;p7"/>
            <p:cNvSpPr/>
            <p:nvPr/>
          </p:nvSpPr>
          <p:spPr>
            <a:xfrm>
              <a:off x="8910913" y="35827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2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53"/>
                  </a:cubicBezTo>
                  <a:cubicBezTo>
                    <a:pt x="870" y="202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35" name="Google Shape;1735;p7"/>
            <p:cNvSpPr/>
            <p:nvPr/>
          </p:nvSpPr>
          <p:spPr>
            <a:xfrm>
              <a:off x="8679638" y="3947963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5"/>
                  </a:moveTo>
                  <a:cubicBezTo>
                    <a:pt x="1489" y="95"/>
                    <a:pt x="1870" y="500"/>
                    <a:pt x="1870" y="988"/>
                  </a:cubicBezTo>
                  <a:cubicBezTo>
                    <a:pt x="1870" y="1488"/>
                    <a:pt x="1465" y="1881"/>
                    <a:pt x="989" y="1881"/>
                  </a:cubicBezTo>
                  <a:cubicBezTo>
                    <a:pt x="513" y="1881"/>
                    <a:pt x="120" y="1488"/>
                    <a:pt x="120" y="988"/>
                  </a:cubicBezTo>
                  <a:cubicBezTo>
                    <a:pt x="120" y="500"/>
                    <a:pt x="501" y="95"/>
                    <a:pt x="989" y="95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988"/>
                  </a:cubicBezTo>
                  <a:cubicBezTo>
                    <a:pt x="1" y="1548"/>
                    <a:pt x="441" y="1988"/>
                    <a:pt x="989" y="1988"/>
                  </a:cubicBezTo>
                  <a:cubicBezTo>
                    <a:pt x="1548" y="1988"/>
                    <a:pt x="1989" y="1548"/>
                    <a:pt x="1989" y="988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36" name="Google Shape;1736;p7"/>
            <p:cNvSpPr/>
            <p:nvPr/>
          </p:nvSpPr>
          <p:spPr>
            <a:xfrm flipH="1">
              <a:off x="8594813" y="3645400"/>
              <a:ext cx="108950" cy="150025"/>
            </a:xfrm>
            <a:custGeom>
              <a:avLst/>
              <a:gdLst/>
              <a:ahLst/>
              <a:cxnLst/>
              <a:rect l="l" t="t" r="r" b="b"/>
              <a:pathLst>
                <a:path w="4358" h="6001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1"/>
                  </a:lnTo>
                  <a:lnTo>
                    <a:pt x="2179" y="4012"/>
                  </a:lnTo>
                  <a:lnTo>
                    <a:pt x="4060" y="4167"/>
                  </a:lnTo>
                  <a:lnTo>
                    <a:pt x="4203" y="6001"/>
                  </a:lnTo>
                  <a:lnTo>
                    <a:pt x="4358" y="5977"/>
                  </a:lnTo>
                  <a:lnTo>
                    <a:pt x="4203" y="4012"/>
                  </a:lnTo>
                  <a:lnTo>
                    <a:pt x="2334" y="3870"/>
                  </a:lnTo>
                  <a:lnTo>
                    <a:pt x="2167" y="1976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37" name="Google Shape;1737;p7"/>
            <p:cNvSpPr/>
            <p:nvPr/>
          </p:nvSpPr>
          <p:spPr>
            <a:xfrm flipH="1">
              <a:off x="8807038" y="336827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084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38" name="Google Shape;1738;p7"/>
            <p:cNvSpPr/>
            <p:nvPr/>
          </p:nvSpPr>
          <p:spPr>
            <a:xfrm>
              <a:off x="8979088" y="361592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94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39" name="Google Shape;1739;p7"/>
            <p:cNvSpPr/>
            <p:nvPr/>
          </p:nvSpPr>
          <p:spPr>
            <a:xfrm>
              <a:off x="8818338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4"/>
                    <a:pt x="1382" y="1787"/>
                    <a:pt x="918" y="1787"/>
                  </a:cubicBezTo>
                  <a:cubicBezTo>
                    <a:pt x="465" y="1787"/>
                    <a:pt x="84" y="1406"/>
                    <a:pt x="84" y="929"/>
                  </a:cubicBezTo>
                  <a:cubicBezTo>
                    <a:pt x="84" y="453"/>
                    <a:pt x="465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40" name="Google Shape;1740;p7"/>
            <p:cNvSpPr/>
            <p:nvPr/>
          </p:nvSpPr>
          <p:spPr>
            <a:xfrm>
              <a:off x="903176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41" name="Google Shape;1741;p7"/>
            <p:cNvSpPr/>
            <p:nvPr/>
          </p:nvSpPr>
          <p:spPr>
            <a:xfrm>
              <a:off x="8670413" y="42941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2"/>
                    <a:pt x="203" y="894"/>
                    <a:pt x="441" y="894"/>
                  </a:cubicBezTo>
                  <a:cubicBezTo>
                    <a:pt x="679" y="894"/>
                    <a:pt x="870" y="692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42" name="Google Shape;1742;p7"/>
            <p:cNvSpPr/>
            <p:nvPr/>
          </p:nvSpPr>
          <p:spPr>
            <a:xfrm>
              <a:off x="851353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43" name="Google Shape;1743;p7"/>
            <p:cNvSpPr/>
            <p:nvPr/>
          </p:nvSpPr>
          <p:spPr>
            <a:xfrm>
              <a:off x="886953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44" name="Google Shape;1744;p7"/>
            <p:cNvSpPr/>
            <p:nvPr/>
          </p:nvSpPr>
          <p:spPr>
            <a:xfrm>
              <a:off x="885883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45" name="Google Shape;1745;p7"/>
            <p:cNvSpPr/>
            <p:nvPr/>
          </p:nvSpPr>
          <p:spPr>
            <a:xfrm>
              <a:off x="8457588" y="44756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46" name="Google Shape;1746;p7"/>
            <p:cNvSpPr/>
            <p:nvPr/>
          </p:nvSpPr>
          <p:spPr>
            <a:xfrm>
              <a:off x="8910913" y="43518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47" name="Google Shape;1747;p7"/>
            <p:cNvSpPr/>
            <p:nvPr/>
          </p:nvSpPr>
          <p:spPr>
            <a:xfrm>
              <a:off x="8679638" y="4716788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48" name="Google Shape;1748;p7"/>
            <p:cNvSpPr/>
            <p:nvPr/>
          </p:nvSpPr>
          <p:spPr>
            <a:xfrm>
              <a:off x="8594813" y="4414525"/>
              <a:ext cx="108950" cy="149750"/>
            </a:xfrm>
            <a:custGeom>
              <a:avLst/>
              <a:gdLst/>
              <a:ahLst/>
              <a:cxnLst/>
              <a:rect l="l" t="t" r="r" b="b"/>
              <a:pathLst>
                <a:path w="4358" h="5990" extrusionOk="0">
                  <a:moveTo>
                    <a:pt x="143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36" y="2120"/>
                  </a:lnTo>
                  <a:lnTo>
                    <a:pt x="2179" y="4013"/>
                  </a:lnTo>
                  <a:lnTo>
                    <a:pt x="4060" y="4168"/>
                  </a:lnTo>
                  <a:lnTo>
                    <a:pt x="4203" y="5990"/>
                  </a:lnTo>
                  <a:lnTo>
                    <a:pt x="4358" y="5978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22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49" name="Google Shape;1749;p7"/>
            <p:cNvSpPr/>
            <p:nvPr/>
          </p:nvSpPr>
          <p:spPr>
            <a:xfrm>
              <a:off x="8807038" y="413712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51"/>
                  </a:lnTo>
                  <a:lnTo>
                    <a:pt x="24" y="4405"/>
                  </a:lnTo>
                  <a:lnTo>
                    <a:pt x="1965" y="4251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22"/>
                  </a:lnTo>
                  <a:lnTo>
                    <a:pt x="5954" y="167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50" name="Google Shape;1750;p7"/>
            <p:cNvSpPr/>
            <p:nvPr/>
          </p:nvSpPr>
          <p:spPr>
            <a:xfrm>
              <a:off x="8266188" y="4616350"/>
              <a:ext cx="106900" cy="151525"/>
            </a:xfrm>
            <a:custGeom>
              <a:avLst/>
              <a:gdLst/>
              <a:ahLst/>
              <a:cxnLst/>
              <a:rect l="l" t="t" r="r" b="b"/>
              <a:pathLst>
                <a:path w="4276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2" y="2012"/>
                  </a:lnTo>
                  <a:lnTo>
                    <a:pt x="1989" y="3905"/>
                  </a:lnTo>
                  <a:lnTo>
                    <a:pt x="120" y="4084"/>
                  </a:lnTo>
                  <a:lnTo>
                    <a:pt x="1" y="6048"/>
                  </a:lnTo>
                  <a:lnTo>
                    <a:pt x="144" y="6060"/>
                  </a:lnTo>
                  <a:lnTo>
                    <a:pt x="263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88"/>
                  </a:lnTo>
                  <a:lnTo>
                    <a:pt x="4275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51" name="Google Shape;1751;p7"/>
            <p:cNvSpPr/>
            <p:nvPr/>
          </p:nvSpPr>
          <p:spPr>
            <a:xfrm flipH="1">
              <a:off x="397063" y="43828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0"/>
                  </a:lnTo>
                  <a:lnTo>
                    <a:pt x="2822" y="5382"/>
                  </a:lnTo>
                  <a:lnTo>
                    <a:pt x="203" y="5596"/>
                  </a:lnTo>
                  <a:lnTo>
                    <a:pt x="0" y="8334"/>
                  </a:lnTo>
                  <a:lnTo>
                    <a:pt x="203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41"/>
                  </a:lnTo>
                  <a:lnTo>
                    <a:pt x="5846" y="2738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52" name="Google Shape;1752;p7"/>
            <p:cNvSpPr/>
            <p:nvPr/>
          </p:nvSpPr>
          <p:spPr>
            <a:xfrm>
              <a:off x="8818338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53" name="Google Shape;1753;p7"/>
            <p:cNvSpPr/>
            <p:nvPr/>
          </p:nvSpPr>
          <p:spPr>
            <a:xfrm>
              <a:off x="867041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54" name="Google Shape;1754;p7"/>
            <p:cNvSpPr/>
            <p:nvPr/>
          </p:nvSpPr>
          <p:spPr>
            <a:xfrm>
              <a:off x="8910913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41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55" name="Google Shape;1755;p7"/>
            <p:cNvSpPr/>
            <p:nvPr/>
          </p:nvSpPr>
          <p:spPr>
            <a:xfrm flipH="1">
              <a:off x="8807038" y="4906250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4013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56" name="Google Shape;1756;p7"/>
            <p:cNvSpPr/>
            <p:nvPr/>
          </p:nvSpPr>
          <p:spPr>
            <a:xfrm>
              <a:off x="8243563" y="4910725"/>
              <a:ext cx="152125" cy="208675"/>
            </a:xfrm>
            <a:custGeom>
              <a:avLst/>
              <a:gdLst/>
              <a:ahLst/>
              <a:cxnLst/>
              <a:rect l="l" t="t" r="r" b="b"/>
              <a:pathLst>
                <a:path w="6085" h="8347" extrusionOk="0">
                  <a:moveTo>
                    <a:pt x="5859" y="0"/>
                  </a:moveTo>
                  <a:lnTo>
                    <a:pt x="5668" y="2548"/>
                  </a:lnTo>
                  <a:lnTo>
                    <a:pt x="3049" y="2751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8" y="5811"/>
                  </a:lnTo>
                  <a:lnTo>
                    <a:pt x="3037" y="5596"/>
                  </a:lnTo>
                  <a:lnTo>
                    <a:pt x="3239" y="2965"/>
                  </a:lnTo>
                  <a:lnTo>
                    <a:pt x="5859" y="2739"/>
                  </a:lnTo>
                  <a:lnTo>
                    <a:pt x="6085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57" name="Google Shape;1757;p7"/>
            <p:cNvSpPr/>
            <p:nvPr/>
          </p:nvSpPr>
          <p:spPr>
            <a:xfrm>
              <a:off x="807836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58" name="Google Shape;1758;p7"/>
            <p:cNvSpPr/>
            <p:nvPr/>
          </p:nvSpPr>
          <p:spPr>
            <a:xfrm>
              <a:off x="75604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0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00" y="1037"/>
                  </a:cubicBezTo>
                  <a:cubicBezTo>
                    <a:pt x="774" y="1037"/>
                    <a:pt x="1012" y="810"/>
                    <a:pt x="1012" y="525"/>
                  </a:cubicBezTo>
                  <a:cubicBezTo>
                    <a:pt x="1012" y="227"/>
                    <a:pt x="774" y="1"/>
                    <a:pt x="5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59" name="Google Shape;1759;p7"/>
            <p:cNvSpPr/>
            <p:nvPr/>
          </p:nvSpPr>
          <p:spPr>
            <a:xfrm>
              <a:off x="7916438" y="212063"/>
              <a:ext cx="21475" cy="22350"/>
            </a:xfrm>
            <a:custGeom>
              <a:avLst/>
              <a:gdLst/>
              <a:ahLst/>
              <a:cxnLst/>
              <a:rect l="l" t="t" r="r" b="b"/>
              <a:pathLst>
                <a:path w="859" h="894" extrusionOk="0">
                  <a:moveTo>
                    <a:pt x="430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30" y="894"/>
                  </a:cubicBezTo>
                  <a:cubicBezTo>
                    <a:pt x="668" y="894"/>
                    <a:pt x="858" y="703"/>
                    <a:pt x="858" y="453"/>
                  </a:cubicBezTo>
                  <a:cubicBezTo>
                    <a:pt x="858" y="203"/>
                    <a:pt x="668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60" name="Google Shape;1760;p7"/>
            <p:cNvSpPr/>
            <p:nvPr/>
          </p:nvSpPr>
          <p:spPr>
            <a:xfrm>
              <a:off x="790513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61" name="Google Shape;1761;p7"/>
            <p:cNvSpPr/>
            <p:nvPr/>
          </p:nvSpPr>
          <p:spPr>
            <a:xfrm>
              <a:off x="7725938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62" name="Google Shape;1762;p7"/>
            <p:cNvSpPr/>
            <p:nvPr/>
          </p:nvSpPr>
          <p:spPr>
            <a:xfrm flipH="1">
              <a:off x="159126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1" y="2001"/>
                  </a:lnTo>
                  <a:lnTo>
                    <a:pt x="2012" y="3894"/>
                  </a:lnTo>
                  <a:lnTo>
                    <a:pt x="131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3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86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63" name="Google Shape;1763;p7"/>
            <p:cNvSpPr/>
            <p:nvPr/>
          </p:nvSpPr>
          <p:spPr>
            <a:xfrm>
              <a:off x="771731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70" y="703"/>
                    <a:pt x="870" y="453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64" name="Google Shape;1764;p7"/>
            <p:cNvSpPr/>
            <p:nvPr/>
          </p:nvSpPr>
          <p:spPr>
            <a:xfrm>
              <a:off x="7957238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41" y="893"/>
                  </a:cubicBezTo>
                  <a:cubicBezTo>
                    <a:pt x="679" y="893"/>
                    <a:pt x="869" y="691"/>
                    <a:pt x="869" y="453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65" name="Google Shape;1765;p7"/>
            <p:cNvSpPr/>
            <p:nvPr/>
          </p:nvSpPr>
          <p:spPr>
            <a:xfrm flipH="1">
              <a:off x="1179288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18" y="1"/>
                  </a:moveTo>
                  <a:lnTo>
                    <a:pt x="3989" y="155"/>
                  </a:lnTo>
                  <a:lnTo>
                    <a:pt x="3834" y="2048"/>
                  </a:lnTo>
                  <a:lnTo>
                    <a:pt x="1965" y="2203"/>
                  </a:lnTo>
                  <a:lnTo>
                    <a:pt x="1798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2" y="155"/>
                  </a:lnTo>
                  <a:lnTo>
                    <a:pt x="591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66" name="Google Shape;1766;p7"/>
            <p:cNvSpPr/>
            <p:nvPr/>
          </p:nvSpPr>
          <p:spPr>
            <a:xfrm>
              <a:off x="729018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6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50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67" name="Google Shape;1767;p7"/>
            <p:cNvSpPr/>
            <p:nvPr/>
          </p:nvSpPr>
          <p:spPr>
            <a:xfrm>
              <a:off x="807836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46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68" name="Google Shape;1768;p7"/>
            <p:cNvSpPr/>
            <p:nvPr/>
          </p:nvSpPr>
          <p:spPr>
            <a:xfrm>
              <a:off x="75604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0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00" y="1048"/>
                  </a:cubicBezTo>
                  <a:cubicBezTo>
                    <a:pt x="774" y="1048"/>
                    <a:pt x="1012" y="810"/>
                    <a:pt x="1012" y="524"/>
                  </a:cubicBezTo>
                  <a:cubicBezTo>
                    <a:pt x="1012" y="238"/>
                    <a:pt x="774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69" name="Google Shape;1769;p7"/>
            <p:cNvSpPr/>
            <p:nvPr/>
          </p:nvSpPr>
          <p:spPr>
            <a:xfrm>
              <a:off x="7916438" y="4826638"/>
              <a:ext cx="21475" cy="22350"/>
            </a:xfrm>
            <a:custGeom>
              <a:avLst/>
              <a:gdLst/>
              <a:ahLst/>
              <a:cxnLst/>
              <a:rect l="l" t="t" r="r" b="b"/>
              <a:pathLst>
                <a:path w="859" h="894" extrusionOk="0">
                  <a:moveTo>
                    <a:pt x="430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30" y="893"/>
                  </a:cubicBezTo>
                  <a:cubicBezTo>
                    <a:pt x="668" y="893"/>
                    <a:pt x="858" y="691"/>
                    <a:pt x="858" y="441"/>
                  </a:cubicBezTo>
                  <a:cubicBezTo>
                    <a:pt x="858" y="203"/>
                    <a:pt x="668" y="0"/>
                    <a:pt x="4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70" name="Google Shape;1770;p7"/>
            <p:cNvSpPr/>
            <p:nvPr/>
          </p:nvSpPr>
          <p:spPr>
            <a:xfrm>
              <a:off x="790513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71" name="Google Shape;1771;p7"/>
            <p:cNvSpPr/>
            <p:nvPr/>
          </p:nvSpPr>
          <p:spPr>
            <a:xfrm>
              <a:off x="7725938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72" name="Google Shape;1772;p7"/>
            <p:cNvSpPr/>
            <p:nvPr/>
          </p:nvSpPr>
          <p:spPr>
            <a:xfrm flipH="1">
              <a:off x="1591263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1" y="2012"/>
                  </a:lnTo>
                  <a:lnTo>
                    <a:pt x="2012" y="3905"/>
                  </a:lnTo>
                  <a:lnTo>
                    <a:pt x="131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3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86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73" name="Google Shape;1773;p7"/>
            <p:cNvSpPr/>
            <p:nvPr/>
          </p:nvSpPr>
          <p:spPr>
            <a:xfrm>
              <a:off x="771731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53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74" name="Google Shape;1774;p7"/>
            <p:cNvSpPr/>
            <p:nvPr/>
          </p:nvSpPr>
          <p:spPr>
            <a:xfrm>
              <a:off x="7957238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75" name="Google Shape;1775;p7"/>
            <p:cNvSpPr/>
            <p:nvPr/>
          </p:nvSpPr>
          <p:spPr>
            <a:xfrm flipH="1">
              <a:off x="225613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18" y="1"/>
                  </a:moveTo>
                  <a:lnTo>
                    <a:pt x="3989" y="167"/>
                  </a:lnTo>
                  <a:lnTo>
                    <a:pt x="3834" y="2061"/>
                  </a:lnTo>
                  <a:lnTo>
                    <a:pt x="1965" y="2203"/>
                  </a:lnTo>
                  <a:lnTo>
                    <a:pt x="1798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2" y="167"/>
                  </a:lnTo>
                  <a:lnTo>
                    <a:pt x="591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76" name="Google Shape;1776;p7"/>
            <p:cNvSpPr/>
            <p:nvPr/>
          </p:nvSpPr>
          <p:spPr>
            <a:xfrm>
              <a:off x="7290188" y="491072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77" name="Google Shape;1777;p7"/>
            <p:cNvSpPr/>
            <p:nvPr/>
          </p:nvSpPr>
          <p:spPr>
            <a:xfrm>
              <a:off x="7124688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1" y="465"/>
                    <a:pt x="1751" y="941"/>
                  </a:cubicBezTo>
                  <a:cubicBezTo>
                    <a:pt x="1751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78" name="Google Shape;1778;p7"/>
            <p:cNvSpPr/>
            <p:nvPr/>
          </p:nvSpPr>
          <p:spPr>
            <a:xfrm>
              <a:off x="66067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1" y="1"/>
                  </a:moveTo>
                  <a:cubicBezTo>
                    <a:pt x="227" y="1"/>
                    <a:pt x="0" y="227"/>
                    <a:pt x="0" y="525"/>
                  </a:cubicBezTo>
                  <a:cubicBezTo>
                    <a:pt x="0" y="810"/>
                    <a:pt x="227" y="1037"/>
                    <a:pt x="501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79" name="Google Shape;1779;p7"/>
            <p:cNvSpPr/>
            <p:nvPr/>
          </p:nvSpPr>
          <p:spPr>
            <a:xfrm>
              <a:off x="6962763" y="2120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58" y="703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80" name="Google Shape;1780;p7"/>
            <p:cNvSpPr/>
            <p:nvPr/>
          </p:nvSpPr>
          <p:spPr>
            <a:xfrm>
              <a:off x="6951438" y="19488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80" y="894"/>
                    <a:pt x="870" y="691"/>
                    <a:pt x="870" y="441"/>
                  </a:cubicBezTo>
                  <a:cubicBezTo>
                    <a:pt x="870" y="203"/>
                    <a:pt x="680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81" name="Google Shape;1781;p7"/>
            <p:cNvSpPr/>
            <p:nvPr/>
          </p:nvSpPr>
          <p:spPr>
            <a:xfrm>
              <a:off x="677226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0" y="1894"/>
                  </a:cubicBezTo>
                  <a:cubicBezTo>
                    <a:pt x="524" y="1894"/>
                    <a:pt x="119" y="1489"/>
                    <a:pt x="119" y="1001"/>
                  </a:cubicBezTo>
                  <a:cubicBezTo>
                    <a:pt x="119" y="501"/>
                    <a:pt x="524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82" name="Google Shape;1782;p7"/>
            <p:cNvSpPr/>
            <p:nvPr/>
          </p:nvSpPr>
          <p:spPr>
            <a:xfrm>
              <a:off x="635881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44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13" y="3894"/>
                  </a:lnTo>
                  <a:lnTo>
                    <a:pt x="143" y="4073"/>
                  </a:lnTo>
                  <a:lnTo>
                    <a:pt x="1" y="6037"/>
                  </a:lnTo>
                  <a:lnTo>
                    <a:pt x="155" y="6049"/>
                  </a:lnTo>
                  <a:lnTo>
                    <a:pt x="286" y="4228"/>
                  </a:lnTo>
                  <a:lnTo>
                    <a:pt x="2167" y="4049"/>
                  </a:lnTo>
                  <a:lnTo>
                    <a:pt x="2287" y="2156"/>
                  </a:lnTo>
                  <a:lnTo>
                    <a:pt x="4156" y="1977"/>
                  </a:lnTo>
                  <a:lnTo>
                    <a:pt x="4287" y="13"/>
                  </a:lnTo>
                  <a:lnTo>
                    <a:pt x="4144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83" name="Google Shape;1783;p7"/>
            <p:cNvSpPr/>
            <p:nvPr/>
          </p:nvSpPr>
          <p:spPr>
            <a:xfrm>
              <a:off x="6763638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79" y="893"/>
                    <a:pt x="869" y="703"/>
                    <a:pt x="869" y="453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84" name="Google Shape;1784;p7"/>
            <p:cNvSpPr/>
            <p:nvPr/>
          </p:nvSpPr>
          <p:spPr>
            <a:xfrm>
              <a:off x="7003538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85" name="Google Shape;1785;p7"/>
            <p:cNvSpPr/>
            <p:nvPr/>
          </p:nvSpPr>
          <p:spPr>
            <a:xfrm flipH="1">
              <a:off x="2132963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41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89" y="2203"/>
                  </a:lnTo>
                  <a:lnTo>
                    <a:pt x="4143" y="310"/>
                  </a:lnTo>
                  <a:lnTo>
                    <a:pt x="5941" y="155"/>
                  </a:lnTo>
                  <a:lnTo>
                    <a:pt x="5941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86" name="Google Shape;1786;p7"/>
            <p:cNvSpPr/>
            <p:nvPr/>
          </p:nvSpPr>
          <p:spPr>
            <a:xfrm>
              <a:off x="633648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27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7" y="5596"/>
                  </a:lnTo>
                  <a:lnTo>
                    <a:pt x="3251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87" name="Google Shape;1787;p7"/>
            <p:cNvSpPr/>
            <p:nvPr/>
          </p:nvSpPr>
          <p:spPr>
            <a:xfrm>
              <a:off x="7124688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1" y="465"/>
                    <a:pt x="1751" y="941"/>
                  </a:cubicBezTo>
                  <a:cubicBezTo>
                    <a:pt x="1751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88" name="Google Shape;1788;p7"/>
            <p:cNvSpPr/>
            <p:nvPr/>
          </p:nvSpPr>
          <p:spPr>
            <a:xfrm>
              <a:off x="66067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1" y="0"/>
                  </a:moveTo>
                  <a:cubicBezTo>
                    <a:pt x="227" y="0"/>
                    <a:pt x="0" y="238"/>
                    <a:pt x="0" y="524"/>
                  </a:cubicBezTo>
                  <a:cubicBezTo>
                    <a:pt x="0" y="810"/>
                    <a:pt x="227" y="1048"/>
                    <a:pt x="501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89" name="Google Shape;1789;p7"/>
            <p:cNvSpPr/>
            <p:nvPr/>
          </p:nvSpPr>
          <p:spPr>
            <a:xfrm>
              <a:off x="6962763" y="48266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90" name="Google Shape;1790;p7"/>
            <p:cNvSpPr/>
            <p:nvPr/>
          </p:nvSpPr>
          <p:spPr>
            <a:xfrm>
              <a:off x="6951438" y="4634038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1" y="1"/>
                  </a:moveTo>
                  <a:cubicBezTo>
                    <a:pt x="203" y="1"/>
                    <a:pt x="1" y="191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80" y="894"/>
                    <a:pt x="870" y="691"/>
                    <a:pt x="870" y="441"/>
                  </a:cubicBezTo>
                  <a:cubicBezTo>
                    <a:pt x="870" y="191"/>
                    <a:pt x="680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91" name="Google Shape;1791;p7"/>
            <p:cNvSpPr/>
            <p:nvPr/>
          </p:nvSpPr>
          <p:spPr>
            <a:xfrm>
              <a:off x="677226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0" y="1894"/>
                  </a:cubicBezTo>
                  <a:cubicBezTo>
                    <a:pt x="524" y="1894"/>
                    <a:pt x="119" y="1489"/>
                    <a:pt x="119" y="1001"/>
                  </a:cubicBezTo>
                  <a:cubicBezTo>
                    <a:pt x="119" y="513"/>
                    <a:pt x="524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92" name="Google Shape;1792;p7"/>
            <p:cNvSpPr/>
            <p:nvPr/>
          </p:nvSpPr>
          <p:spPr>
            <a:xfrm>
              <a:off x="6358813" y="4616350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44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13" y="3905"/>
                  </a:lnTo>
                  <a:lnTo>
                    <a:pt x="143" y="4084"/>
                  </a:lnTo>
                  <a:lnTo>
                    <a:pt x="1" y="6048"/>
                  </a:lnTo>
                  <a:lnTo>
                    <a:pt x="155" y="6060"/>
                  </a:lnTo>
                  <a:lnTo>
                    <a:pt x="286" y="4227"/>
                  </a:lnTo>
                  <a:lnTo>
                    <a:pt x="2167" y="4048"/>
                  </a:lnTo>
                  <a:lnTo>
                    <a:pt x="2287" y="2155"/>
                  </a:lnTo>
                  <a:lnTo>
                    <a:pt x="4156" y="1988"/>
                  </a:lnTo>
                  <a:lnTo>
                    <a:pt x="4287" y="24"/>
                  </a:lnTo>
                  <a:lnTo>
                    <a:pt x="4144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93" name="Google Shape;1793;p7"/>
            <p:cNvSpPr/>
            <p:nvPr/>
          </p:nvSpPr>
          <p:spPr>
            <a:xfrm>
              <a:off x="6763638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69" y="691"/>
                    <a:pt x="869" y="453"/>
                  </a:cubicBezTo>
                  <a:cubicBezTo>
                    <a:pt x="869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94" name="Google Shape;1794;p7"/>
            <p:cNvSpPr/>
            <p:nvPr/>
          </p:nvSpPr>
          <p:spPr>
            <a:xfrm>
              <a:off x="7003538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95" name="Google Shape;1795;p7"/>
            <p:cNvSpPr/>
            <p:nvPr/>
          </p:nvSpPr>
          <p:spPr>
            <a:xfrm flipH="1">
              <a:off x="1179288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41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89" y="2203"/>
                  </a:lnTo>
                  <a:lnTo>
                    <a:pt x="4143" y="310"/>
                  </a:lnTo>
                  <a:lnTo>
                    <a:pt x="5941" y="167"/>
                  </a:lnTo>
                  <a:lnTo>
                    <a:pt x="5941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96" name="Google Shape;1796;p7"/>
            <p:cNvSpPr/>
            <p:nvPr/>
          </p:nvSpPr>
          <p:spPr>
            <a:xfrm>
              <a:off x="633648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27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7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97" name="Google Shape;1797;p7"/>
            <p:cNvSpPr/>
            <p:nvPr/>
          </p:nvSpPr>
          <p:spPr>
            <a:xfrm>
              <a:off x="617128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84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98" name="Google Shape;1798;p7"/>
            <p:cNvSpPr/>
            <p:nvPr/>
          </p:nvSpPr>
          <p:spPr>
            <a:xfrm>
              <a:off x="56530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1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01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99" name="Google Shape;1799;p7"/>
            <p:cNvSpPr/>
            <p:nvPr/>
          </p:nvSpPr>
          <p:spPr>
            <a:xfrm>
              <a:off x="600906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00" name="Google Shape;1800;p7"/>
            <p:cNvSpPr/>
            <p:nvPr/>
          </p:nvSpPr>
          <p:spPr>
            <a:xfrm>
              <a:off x="5998363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01" name="Google Shape;1801;p7"/>
            <p:cNvSpPr/>
            <p:nvPr/>
          </p:nvSpPr>
          <p:spPr>
            <a:xfrm>
              <a:off x="5819163" y="102538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01" y="1894"/>
                    <a:pt x="108" y="1489"/>
                    <a:pt x="108" y="1001"/>
                  </a:cubicBezTo>
                  <a:cubicBezTo>
                    <a:pt x="108" y="501"/>
                    <a:pt x="501" y="96"/>
                    <a:pt x="989" y="96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1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02" name="Google Shape;1802;p7"/>
            <p:cNvSpPr/>
            <p:nvPr/>
          </p:nvSpPr>
          <p:spPr>
            <a:xfrm flipH="1">
              <a:off x="3498338" y="-162"/>
              <a:ext cx="107200" cy="151250"/>
            </a:xfrm>
            <a:custGeom>
              <a:avLst/>
              <a:gdLst/>
              <a:ahLst/>
              <a:cxnLst/>
              <a:rect l="l" t="t" r="r" b="b"/>
              <a:pathLst>
                <a:path w="4288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32" y="4073"/>
                  </a:lnTo>
                  <a:lnTo>
                    <a:pt x="1" y="6037"/>
                  </a:lnTo>
                  <a:lnTo>
                    <a:pt x="156" y="6049"/>
                  </a:lnTo>
                  <a:lnTo>
                    <a:pt x="275" y="4228"/>
                  </a:lnTo>
                  <a:lnTo>
                    <a:pt x="2156" y="4049"/>
                  </a:lnTo>
                  <a:lnTo>
                    <a:pt x="2275" y="2156"/>
                  </a:lnTo>
                  <a:lnTo>
                    <a:pt x="4144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03" name="Google Shape;1803;p7"/>
            <p:cNvSpPr/>
            <p:nvPr/>
          </p:nvSpPr>
          <p:spPr>
            <a:xfrm>
              <a:off x="581023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04" name="Google Shape;1804;p7"/>
            <p:cNvSpPr/>
            <p:nvPr/>
          </p:nvSpPr>
          <p:spPr>
            <a:xfrm>
              <a:off x="605013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8" y="893"/>
                    <a:pt x="858" y="691"/>
                    <a:pt x="858" y="453"/>
                  </a:cubicBezTo>
                  <a:cubicBezTo>
                    <a:pt x="858" y="203"/>
                    <a:pt x="668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05" name="Google Shape;1805;p7"/>
            <p:cNvSpPr/>
            <p:nvPr/>
          </p:nvSpPr>
          <p:spPr>
            <a:xfrm flipH="1">
              <a:off x="3086363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06" name="Google Shape;1806;p7"/>
            <p:cNvSpPr/>
            <p:nvPr/>
          </p:nvSpPr>
          <p:spPr>
            <a:xfrm>
              <a:off x="5383088" y="294238"/>
              <a:ext cx="151850" cy="208675"/>
            </a:xfrm>
            <a:custGeom>
              <a:avLst/>
              <a:gdLst/>
              <a:ahLst/>
              <a:cxnLst/>
              <a:rect l="l" t="t" r="r" b="b"/>
              <a:pathLst>
                <a:path w="6074" h="8347" extrusionOk="0">
                  <a:moveTo>
                    <a:pt x="5859" y="0"/>
                  </a:moveTo>
                  <a:lnTo>
                    <a:pt x="5656" y="2536"/>
                  </a:lnTo>
                  <a:lnTo>
                    <a:pt x="3049" y="2750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8" y="5798"/>
                  </a:lnTo>
                  <a:lnTo>
                    <a:pt x="3025" y="5596"/>
                  </a:lnTo>
                  <a:lnTo>
                    <a:pt x="3239" y="2953"/>
                  </a:lnTo>
                  <a:lnTo>
                    <a:pt x="5859" y="2750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07" name="Google Shape;1807;p7"/>
            <p:cNvSpPr/>
            <p:nvPr/>
          </p:nvSpPr>
          <p:spPr>
            <a:xfrm>
              <a:off x="617128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94" y="84"/>
                    <a:pt x="1763" y="465"/>
                    <a:pt x="1763" y="941"/>
                  </a:cubicBezTo>
                  <a:cubicBezTo>
                    <a:pt x="1763" y="1394"/>
                    <a:pt x="1394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84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08" name="Google Shape;1808;p7"/>
            <p:cNvSpPr/>
            <p:nvPr/>
          </p:nvSpPr>
          <p:spPr>
            <a:xfrm>
              <a:off x="56530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1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01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09" name="Google Shape;1809;p7"/>
            <p:cNvSpPr/>
            <p:nvPr/>
          </p:nvSpPr>
          <p:spPr>
            <a:xfrm>
              <a:off x="600906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10" name="Google Shape;1810;p7"/>
            <p:cNvSpPr/>
            <p:nvPr/>
          </p:nvSpPr>
          <p:spPr>
            <a:xfrm>
              <a:off x="5998363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11" name="Google Shape;1811;p7"/>
            <p:cNvSpPr/>
            <p:nvPr/>
          </p:nvSpPr>
          <p:spPr>
            <a:xfrm>
              <a:off x="5819163" y="4716788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01" y="1894"/>
                    <a:pt x="108" y="1489"/>
                    <a:pt x="108" y="1001"/>
                  </a:cubicBezTo>
                  <a:cubicBezTo>
                    <a:pt x="96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12" name="Google Shape;1812;p7"/>
            <p:cNvSpPr/>
            <p:nvPr/>
          </p:nvSpPr>
          <p:spPr>
            <a:xfrm flipH="1">
              <a:off x="3498338" y="4614113"/>
              <a:ext cx="107200" cy="151525"/>
            </a:xfrm>
            <a:custGeom>
              <a:avLst/>
              <a:gdLst/>
              <a:ahLst/>
              <a:cxnLst/>
              <a:rect l="l" t="t" r="r" b="b"/>
              <a:pathLst>
                <a:path w="4288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5"/>
                  </a:lnTo>
                  <a:lnTo>
                    <a:pt x="132" y="4084"/>
                  </a:lnTo>
                  <a:lnTo>
                    <a:pt x="1" y="6048"/>
                  </a:lnTo>
                  <a:lnTo>
                    <a:pt x="156" y="6060"/>
                  </a:lnTo>
                  <a:lnTo>
                    <a:pt x="275" y="4227"/>
                  </a:lnTo>
                  <a:lnTo>
                    <a:pt x="2156" y="4048"/>
                  </a:lnTo>
                  <a:lnTo>
                    <a:pt x="2275" y="2155"/>
                  </a:lnTo>
                  <a:lnTo>
                    <a:pt x="4144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13" name="Google Shape;1813;p7"/>
            <p:cNvSpPr/>
            <p:nvPr/>
          </p:nvSpPr>
          <p:spPr>
            <a:xfrm>
              <a:off x="581023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14" name="Google Shape;1814;p7"/>
            <p:cNvSpPr/>
            <p:nvPr/>
          </p:nvSpPr>
          <p:spPr>
            <a:xfrm>
              <a:off x="605013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8" y="893"/>
                    <a:pt x="858" y="691"/>
                    <a:pt x="858" y="441"/>
                  </a:cubicBezTo>
                  <a:cubicBezTo>
                    <a:pt x="858" y="203"/>
                    <a:pt x="668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15" name="Google Shape;1815;p7"/>
            <p:cNvSpPr/>
            <p:nvPr/>
          </p:nvSpPr>
          <p:spPr>
            <a:xfrm flipH="1">
              <a:off x="2132688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16" name="Google Shape;1816;p7"/>
            <p:cNvSpPr/>
            <p:nvPr/>
          </p:nvSpPr>
          <p:spPr>
            <a:xfrm>
              <a:off x="5383088" y="4908488"/>
              <a:ext cx="151850" cy="208675"/>
            </a:xfrm>
            <a:custGeom>
              <a:avLst/>
              <a:gdLst/>
              <a:ahLst/>
              <a:cxnLst/>
              <a:rect l="l" t="t" r="r" b="b"/>
              <a:pathLst>
                <a:path w="6074" h="8347" extrusionOk="0">
                  <a:moveTo>
                    <a:pt x="5859" y="0"/>
                  </a:moveTo>
                  <a:lnTo>
                    <a:pt x="5656" y="2548"/>
                  </a:lnTo>
                  <a:lnTo>
                    <a:pt x="3049" y="2751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8" y="5811"/>
                  </a:lnTo>
                  <a:lnTo>
                    <a:pt x="3025" y="5596"/>
                  </a:lnTo>
                  <a:lnTo>
                    <a:pt x="3239" y="2965"/>
                  </a:lnTo>
                  <a:lnTo>
                    <a:pt x="5859" y="2739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17" name="Google Shape;1817;p7"/>
            <p:cNvSpPr/>
            <p:nvPr/>
          </p:nvSpPr>
          <p:spPr>
            <a:xfrm>
              <a:off x="521788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06" y="0"/>
                    <a:pt x="1" y="417"/>
                    <a:pt x="1" y="929"/>
                  </a:cubicBezTo>
                  <a:cubicBezTo>
                    <a:pt x="1" y="1429"/>
                    <a:pt x="406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18" name="Google Shape;1818;p7"/>
            <p:cNvSpPr/>
            <p:nvPr/>
          </p:nvSpPr>
          <p:spPr>
            <a:xfrm>
              <a:off x="46993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12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19" name="Google Shape;1819;p7"/>
            <p:cNvSpPr/>
            <p:nvPr/>
          </p:nvSpPr>
          <p:spPr>
            <a:xfrm>
              <a:off x="50553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2" y="1"/>
                    <a:pt x="0" y="203"/>
                    <a:pt x="0" y="453"/>
                  </a:cubicBezTo>
                  <a:cubicBezTo>
                    <a:pt x="0" y="703"/>
                    <a:pt x="202" y="894"/>
                    <a:pt x="441" y="894"/>
                  </a:cubicBezTo>
                  <a:cubicBezTo>
                    <a:pt x="679" y="894"/>
                    <a:pt x="869" y="703"/>
                    <a:pt x="869" y="453"/>
                  </a:cubicBezTo>
                  <a:cubicBezTo>
                    <a:pt x="869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20" name="Google Shape;1820;p7"/>
            <p:cNvSpPr/>
            <p:nvPr/>
          </p:nvSpPr>
          <p:spPr>
            <a:xfrm>
              <a:off x="5044663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21" name="Google Shape;1821;p7"/>
            <p:cNvSpPr/>
            <p:nvPr/>
          </p:nvSpPr>
          <p:spPr>
            <a:xfrm>
              <a:off x="4865463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22" name="Google Shape;1822;p7"/>
            <p:cNvSpPr/>
            <p:nvPr/>
          </p:nvSpPr>
          <p:spPr>
            <a:xfrm>
              <a:off x="4452038" y="-162"/>
              <a:ext cx="106875" cy="151250"/>
            </a:xfrm>
            <a:custGeom>
              <a:avLst/>
              <a:gdLst/>
              <a:ahLst/>
              <a:cxnLst/>
              <a:rect l="l" t="t" r="r" b="b"/>
              <a:pathLst>
                <a:path w="4275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1" y="2001"/>
                  </a:lnTo>
                  <a:lnTo>
                    <a:pt x="2000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3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74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23" name="Google Shape;1823;p7"/>
            <p:cNvSpPr/>
            <p:nvPr/>
          </p:nvSpPr>
          <p:spPr>
            <a:xfrm>
              <a:off x="485653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24" name="Google Shape;1824;p7"/>
            <p:cNvSpPr/>
            <p:nvPr/>
          </p:nvSpPr>
          <p:spPr>
            <a:xfrm>
              <a:off x="5096763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79" y="893"/>
                    <a:pt x="869" y="691"/>
                    <a:pt x="869" y="453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25" name="Google Shape;1825;p7"/>
            <p:cNvSpPr/>
            <p:nvPr/>
          </p:nvSpPr>
          <p:spPr>
            <a:xfrm flipH="1">
              <a:off x="4039763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30" y="1"/>
                  </a:moveTo>
                  <a:lnTo>
                    <a:pt x="4001" y="155"/>
                  </a:lnTo>
                  <a:lnTo>
                    <a:pt x="3834" y="2048"/>
                  </a:lnTo>
                  <a:lnTo>
                    <a:pt x="1953" y="2203"/>
                  </a:lnTo>
                  <a:lnTo>
                    <a:pt x="1810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26" name="Google Shape;1826;p7"/>
            <p:cNvSpPr/>
            <p:nvPr/>
          </p:nvSpPr>
          <p:spPr>
            <a:xfrm>
              <a:off x="44297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46" y="0"/>
                  </a:moveTo>
                  <a:lnTo>
                    <a:pt x="5656" y="2536"/>
                  </a:lnTo>
                  <a:lnTo>
                    <a:pt x="3036" y="2750"/>
                  </a:lnTo>
                  <a:lnTo>
                    <a:pt x="2834" y="5394"/>
                  </a:lnTo>
                  <a:lnTo>
                    <a:pt x="214" y="5608"/>
                  </a:lnTo>
                  <a:lnTo>
                    <a:pt x="0" y="8334"/>
                  </a:lnTo>
                  <a:lnTo>
                    <a:pt x="214" y="8346"/>
                  </a:lnTo>
                  <a:lnTo>
                    <a:pt x="405" y="5798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50"/>
                  </a:lnTo>
                  <a:lnTo>
                    <a:pt x="6072" y="12"/>
                  </a:lnTo>
                  <a:lnTo>
                    <a:pt x="5846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27" name="Google Shape;1827;p7"/>
            <p:cNvSpPr/>
            <p:nvPr/>
          </p:nvSpPr>
          <p:spPr>
            <a:xfrm>
              <a:off x="521788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06" y="1"/>
                    <a:pt x="1" y="417"/>
                    <a:pt x="1" y="917"/>
                  </a:cubicBezTo>
                  <a:cubicBezTo>
                    <a:pt x="1" y="1429"/>
                    <a:pt x="406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23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28" name="Google Shape;1828;p7"/>
            <p:cNvSpPr/>
            <p:nvPr/>
          </p:nvSpPr>
          <p:spPr>
            <a:xfrm>
              <a:off x="46993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12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29" name="Google Shape;1829;p7"/>
            <p:cNvSpPr/>
            <p:nvPr/>
          </p:nvSpPr>
          <p:spPr>
            <a:xfrm>
              <a:off x="50553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2" y="0"/>
                    <a:pt x="0" y="203"/>
                    <a:pt x="0" y="441"/>
                  </a:cubicBezTo>
                  <a:cubicBezTo>
                    <a:pt x="0" y="691"/>
                    <a:pt x="202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30" name="Google Shape;1830;p7"/>
            <p:cNvSpPr/>
            <p:nvPr/>
          </p:nvSpPr>
          <p:spPr>
            <a:xfrm>
              <a:off x="5044663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31" name="Google Shape;1831;p7"/>
            <p:cNvSpPr/>
            <p:nvPr/>
          </p:nvSpPr>
          <p:spPr>
            <a:xfrm>
              <a:off x="4865463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32" name="Google Shape;1832;p7"/>
            <p:cNvSpPr/>
            <p:nvPr/>
          </p:nvSpPr>
          <p:spPr>
            <a:xfrm>
              <a:off x="4452038" y="4614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1" y="2012"/>
                  </a:lnTo>
                  <a:lnTo>
                    <a:pt x="2000" y="3905"/>
                  </a:lnTo>
                  <a:lnTo>
                    <a:pt x="119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3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74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33" name="Google Shape;1833;p7"/>
            <p:cNvSpPr/>
            <p:nvPr/>
          </p:nvSpPr>
          <p:spPr>
            <a:xfrm>
              <a:off x="485653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34" name="Google Shape;1834;p7"/>
            <p:cNvSpPr/>
            <p:nvPr/>
          </p:nvSpPr>
          <p:spPr>
            <a:xfrm>
              <a:off x="5096763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35" name="Google Shape;1835;p7"/>
            <p:cNvSpPr/>
            <p:nvPr/>
          </p:nvSpPr>
          <p:spPr>
            <a:xfrm flipH="1">
              <a:off x="3086088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30" y="1"/>
                  </a:moveTo>
                  <a:lnTo>
                    <a:pt x="4001" y="167"/>
                  </a:lnTo>
                  <a:lnTo>
                    <a:pt x="3834" y="2061"/>
                  </a:lnTo>
                  <a:lnTo>
                    <a:pt x="1953" y="2203"/>
                  </a:lnTo>
                  <a:lnTo>
                    <a:pt x="1810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36" name="Google Shape;1836;p7"/>
            <p:cNvSpPr/>
            <p:nvPr/>
          </p:nvSpPr>
          <p:spPr>
            <a:xfrm>
              <a:off x="44297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46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14" y="5608"/>
                  </a:lnTo>
                  <a:lnTo>
                    <a:pt x="0" y="8335"/>
                  </a:lnTo>
                  <a:lnTo>
                    <a:pt x="214" y="8347"/>
                  </a:lnTo>
                  <a:lnTo>
                    <a:pt x="405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46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37" name="Google Shape;1837;p7"/>
            <p:cNvSpPr/>
            <p:nvPr/>
          </p:nvSpPr>
          <p:spPr>
            <a:xfrm>
              <a:off x="4264213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0" y="465"/>
                    <a:pt x="1750" y="941"/>
                  </a:cubicBezTo>
                  <a:cubicBezTo>
                    <a:pt x="1750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38" name="Google Shape;1838;p7"/>
            <p:cNvSpPr/>
            <p:nvPr/>
          </p:nvSpPr>
          <p:spPr>
            <a:xfrm>
              <a:off x="37462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0" y="1"/>
                  </a:moveTo>
                  <a:cubicBezTo>
                    <a:pt x="227" y="1"/>
                    <a:pt x="0" y="227"/>
                    <a:pt x="0" y="525"/>
                  </a:cubicBezTo>
                  <a:cubicBezTo>
                    <a:pt x="0" y="810"/>
                    <a:pt x="227" y="1037"/>
                    <a:pt x="500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39" name="Google Shape;1839;p7"/>
            <p:cNvSpPr/>
            <p:nvPr/>
          </p:nvSpPr>
          <p:spPr>
            <a:xfrm>
              <a:off x="41022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69" y="703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40" name="Google Shape;1840;p7"/>
            <p:cNvSpPr/>
            <p:nvPr/>
          </p:nvSpPr>
          <p:spPr>
            <a:xfrm>
              <a:off x="4091263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41" name="Google Shape;1841;p7"/>
            <p:cNvSpPr/>
            <p:nvPr/>
          </p:nvSpPr>
          <p:spPr>
            <a:xfrm>
              <a:off x="3911788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9" y="96"/>
                    <a:pt x="1881" y="501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01"/>
                    <a:pt x="524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42" name="Google Shape;1842;p7"/>
            <p:cNvSpPr/>
            <p:nvPr/>
          </p:nvSpPr>
          <p:spPr>
            <a:xfrm flipH="1">
              <a:off x="5405438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13" y="3894"/>
                  </a:lnTo>
                  <a:lnTo>
                    <a:pt x="143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86" y="2156"/>
                  </a:lnTo>
                  <a:lnTo>
                    <a:pt x="4156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43" name="Google Shape;1843;p7"/>
            <p:cNvSpPr/>
            <p:nvPr/>
          </p:nvSpPr>
          <p:spPr>
            <a:xfrm>
              <a:off x="3903138" y="448713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2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42" y="893"/>
                  </a:cubicBezTo>
                  <a:cubicBezTo>
                    <a:pt x="680" y="893"/>
                    <a:pt x="870" y="703"/>
                    <a:pt x="870" y="453"/>
                  </a:cubicBezTo>
                  <a:cubicBezTo>
                    <a:pt x="870" y="203"/>
                    <a:pt x="680" y="0"/>
                    <a:pt x="4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44" name="Google Shape;1844;p7"/>
            <p:cNvSpPr/>
            <p:nvPr/>
          </p:nvSpPr>
          <p:spPr>
            <a:xfrm>
              <a:off x="4143363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45" name="Google Shape;1845;p7"/>
            <p:cNvSpPr/>
            <p:nvPr/>
          </p:nvSpPr>
          <p:spPr>
            <a:xfrm flipH="1">
              <a:off x="4993438" y="289763"/>
              <a:ext cx="148575" cy="110150"/>
            </a:xfrm>
            <a:custGeom>
              <a:avLst/>
              <a:gdLst/>
              <a:ahLst/>
              <a:cxnLst/>
              <a:rect l="l" t="t" r="r" b="b"/>
              <a:pathLst>
                <a:path w="5943" h="4406" extrusionOk="0">
                  <a:moveTo>
                    <a:pt x="5930" y="1"/>
                  </a:moveTo>
                  <a:lnTo>
                    <a:pt x="3990" y="155"/>
                  </a:lnTo>
                  <a:lnTo>
                    <a:pt x="3847" y="2048"/>
                  </a:lnTo>
                  <a:lnTo>
                    <a:pt x="1965" y="2203"/>
                  </a:lnTo>
                  <a:lnTo>
                    <a:pt x="1799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4" y="4239"/>
                  </a:lnTo>
                  <a:lnTo>
                    <a:pt x="2096" y="2346"/>
                  </a:lnTo>
                  <a:lnTo>
                    <a:pt x="3978" y="2203"/>
                  </a:lnTo>
                  <a:lnTo>
                    <a:pt x="4121" y="310"/>
                  </a:lnTo>
                  <a:lnTo>
                    <a:pt x="5942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46" name="Google Shape;1846;p7"/>
            <p:cNvSpPr/>
            <p:nvPr/>
          </p:nvSpPr>
          <p:spPr>
            <a:xfrm>
              <a:off x="34760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25" y="5596"/>
                  </a:lnTo>
                  <a:lnTo>
                    <a:pt x="3251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47" name="Google Shape;1847;p7"/>
            <p:cNvSpPr/>
            <p:nvPr/>
          </p:nvSpPr>
          <p:spPr>
            <a:xfrm>
              <a:off x="4264213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0" y="465"/>
                    <a:pt x="1750" y="941"/>
                  </a:cubicBezTo>
                  <a:cubicBezTo>
                    <a:pt x="1750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48" name="Google Shape;1848;p7"/>
            <p:cNvSpPr/>
            <p:nvPr/>
          </p:nvSpPr>
          <p:spPr>
            <a:xfrm>
              <a:off x="37462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0" y="0"/>
                  </a:moveTo>
                  <a:cubicBezTo>
                    <a:pt x="227" y="0"/>
                    <a:pt x="0" y="238"/>
                    <a:pt x="0" y="524"/>
                  </a:cubicBezTo>
                  <a:cubicBezTo>
                    <a:pt x="0" y="810"/>
                    <a:pt x="227" y="1048"/>
                    <a:pt x="500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49" name="Google Shape;1849;p7"/>
            <p:cNvSpPr/>
            <p:nvPr/>
          </p:nvSpPr>
          <p:spPr>
            <a:xfrm>
              <a:off x="41022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50" name="Google Shape;1850;p7"/>
            <p:cNvSpPr/>
            <p:nvPr/>
          </p:nvSpPr>
          <p:spPr>
            <a:xfrm>
              <a:off x="4091263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51" name="Google Shape;1851;p7"/>
            <p:cNvSpPr/>
            <p:nvPr/>
          </p:nvSpPr>
          <p:spPr>
            <a:xfrm>
              <a:off x="3911788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9" y="108"/>
                    <a:pt x="1881" y="513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13"/>
                    <a:pt x="524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52" name="Google Shape;1852;p7"/>
            <p:cNvSpPr/>
            <p:nvPr/>
          </p:nvSpPr>
          <p:spPr>
            <a:xfrm flipH="1">
              <a:off x="5405438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13" y="3905"/>
                  </a:lnTo>
                  <a:lnTo>
                    <a:pt x="143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86" y="2155"/>
                  </a:lnTo>
                  <a:lnTo>
                    <a:pt x="4156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53" name="Google Shape;1853;p7"/>
            <p:cNvSpPr/>
            <p:nvPr/>
          </p:nvSpPr>
          <p:spPr>
            <a:xfrm>
              <a:off x="3903138" y="5063263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2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42" y="894"/>
                  </a:cubicBezTo>
                  <a:cubicBezTo>
                    <a:pt x="680" y="894"/>
                    <a:pt x="870" y="691"/>
                    <a:pt x="870" y="453"/>
                  </a:cubicBezTo>
                  <a:cubicBezTo>
                    <a:pt x="870" y="203"/>
                    <a:pt x="680" y="1"/>
                    <a:pt x="4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54" name="Google Shape;1854;p7"/>
            <p:cNvSpPr/>
            <p:nvPr/>
          </p:nvSpPr>
          <p:spPr>
            <a:xfrm>
              <a:off x="4143363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55" name="Google Shape;1855;p7"/>
            <p:cNvSpPr/>
            <p:nvPr/>
          </p:nvSpPr>
          <p:spPr>
            <a:xfrm>
              <a:off x="4039763" y="4904013"/>
              <a:ext cx="148575" cy="110175"/>
            </a:xfrm>
            <a:custGeom>
              <a:avLst/>
              <a:gdLst/>
              <a:ahLst/>
              <a:cxnLst/>
              <a:rect l="l" t="t" r="r" b="b"/>
              <a:pathLst>
                <a:path w="5943" h="4407" extrusionOk="0">
                  <a:moveTo>
                    <a:pt x="5930" y="1"/>
                  </a:moveTo>
                  <a:lnTo>
                    <a:pt x="3990" y="167"/>
                  </a:lnTo>
                  <a:lnTo>
                    <a:pt x="3847" y="2061"/>
                  </a:lnTo>
                  <a:lnTo>
                    <a:pt x="1965" y="2203"/>
                  </a:lnTo>
                  <a:lnTo>
                    <a:pt x="1799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4" y="4239"/>
                  </a:lnTo>
                  <a:lnTo>
                    <a:pt x="2096" y="2358"/>
                  </a:lnTo>
                  <a:lnTo>
                    <a:pt x="3978" y="2203"/>
                  </a:lnTo>
                  <a:lnTo>
                    <a:pt x="4121" y="310"/>
                  </a:lnTo>
                  <a:lnTo>
                    <a:pt x="5942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56" name="Google Shape;1856;p7"/>
            <p:cNvSpPr/>
            <p:nvPr/>
          </p:nvSpPr>
          <p:spPr>
            <a:xfrm>
              <a:off x="34760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25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57" name="Google Shape;1857;p7"/>
            <p:cNvSpPr/>
            <p:nvPr/>
          </p:nvSpPr>
          <p:spPr>
            <a:xfrm>
              <a:off x="331051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58" name="Google Shape;1858;p7"/>
            <p:cNvSpPr/>
            <p:nvPr/>
          </p:nvSpPr>
          <p:spPr>
            <a:xfrm>
              <a:off x="27925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13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59" name="Google Shape;1859;p7"/>
            <p:cNvSpPr/>
            <p:nvPr/>
          </p:nvSpPr>
          <p:spPr>
            <a:xfrm>
              <a:off x="31485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60" name="Google Shape;1860;p7"/>
            <p:cNvSpPr/>
            <p:nvPr/>
          </p:nvSpPr>
          <p:spPr>
            <a:xfrm>
              <a:off x="3137588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61" name="Google Shape;1861;p7"/>
            <p:cNvSpPr/>
            <p:nvPr/>
          </p:nvSpPr>
          <p:spPr>
            <a:xfrm>
              <a:off x="2958388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13" y="1894"/>
                    <a:pt x="132" y="1489"/>
                    <a:pt x="132" y="1001"/>
                  </a:cubicBezTo>
                  <a:cubicBezTo>
                    <a:pt x="132" y="501"/>
                    <a:pt x="513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1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60" y="1989"/>
                    <a:pt x="2001" y="1548"/>
                    <a:pt x="2001" y="1001"/>
                  </a:cubicBezTo>
                  <a:cubicBezTo>
                    <a:pt x="2001" y="441"/>
                    <a:pt x="1536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62" name="Google Shape;1862;p7"/>
            <p:cNvSpPr/>
            <p:nvPr/>
          </p:nvSpPr>
          <p:spPr>
            <a:xfrm>
              <a:off x="2544938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01" y="1822"/>
                  </a:lnTo>
                  <a:lnTo>
                    <a:pt x="2120" y="2001"/>
                  </a:lnTo>
                  <a:lnTo>
                    <a:pt x="2001" y="3894"/>
                  </a:lnTo>
                  <a:lnTo>
                    <a:pt x="132" y="4073"/>
                  </a:lnTo>
                  <a:lnTo>
                    <a:pt x="1" y="6037"/>
                  </a:lnTo>
                  <a:lnTo>
                    <a:pt x="144" y="6049"/>
                  </a:lnTo>
                  <a:lnTo>
                    <a:pt x="275" y="4228"/>
                  </a:lnTo>
                  <a:lnTo>
                    <a:pt x="2156" y="4049"/>
                  </a:lnTo>
                  <a:lnTo>
                    <a:pt x="2275" y="2156"/>
                  </a:lnTo>
                  <a:lnTo>
                    <a:pt x="4144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63" name="Google Shape;1863;p7"/>
            <p:cNvSpPr/>
            <p:nvPr/>
          </p:nvSpPr>
          <p:spPr>
            <a:xfrm>
              <a:off x="294946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703"/>
                    <a:pt x="203" y="893"/>
                    <a:pt x="441" y="893"/>
                  </a:cubicBezTo>
                  <a:cubicBezTo>
                    <a:pt x="679" y="893"/>
                    <a:pt x="870" y="703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64" name="Google Shape;1864;p7"/>
            <p:cNvSpPr/>
            <p:nvPr/>
          </p:nvSpPr>
          <p:spPr>
            <a:xfrm>
              <a:off x="3189663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65" name="Google Shape;1865;p7"/>
            <p:cNvSpPr/>
            <p:nvPr/>
          </p:nvSpPr>
          <p:spPr>
            <a:xfrm flipH="1">
              <a:off x="5947138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42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53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42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66" name="Google Shape;1866;p7"/>
            <p:cNvSpPr/>
            <p:nvPr/>
          </p:nvSpPr>
          <p:spPr>
            <a:xfrm>
              <a:off x="25226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9" y="0"/>
                  </a:moveTo>
                  <a:lnTo>
                    <a:pt x="5656" y="2536"/>
                  </a:lnTo>
                  <a:lnTo>
                    <a:pt x="3049" y="2750"/>
                  </a:lnTo>
                  <a:lnTo>
                    <a:pt x="2823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03" y="8346"/>
                  </a:lnTo>
                  <a:lnTo>
                    <a:pt x="418" y="5798"/>
                  </a:lnTo>
                  <a:lnTo>
                    <a:pt x="3037" y="5596"/>
                  </a:lnTo>
                  <a:lnTo>
                    <a:pt x="3239" y="2953"/>
                  </a:lnTo>
                  <a:lnTo>
                    <a:pt x="5847" y="2750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67" name="Google Shape;1867;p7"/>
            <p:cNvSpPr/>
            <p:nvPr/>
          </p:nvSpPr>
          <p:spPr>
            <a:xfrm>
              <a:off x="331051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68" name="Google Shape;1868;p7"/>
            <p:cNvSpPr/>
            <p:nvPr/>
          </p:nvSpPr>
          <p:spPr>
            <a:xfrm>
              <a:off x="27925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69" name="Google Shape;1869;p7"/>
            <p:cNvSpPr/>
            <p:nvPr/>
          </p:nvSpPr>
          <p:spPr>
            <a:xfrm>
              <a:off x="31485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70" name="Google Shape;1870;p7"/>
            <p:cNvSpPr/>
            <p:nvPr/>
          </p:nvSpPr>
          <p:spPr>
            <a:xfrm>
              <a:off x="3137588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71" name="Google Shape;1871;p7"/>
            <p:cNvSpPr/>
            <p:nvPr/>
          </p:nvSpPr>
          <p:spPr>
            <a:xfrm>
              <a:off x="2958388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13" y="1894"/>
                    <a:pt x="132" y="1489"/>
                    <a:pt x="132" y="1001"/>
                  </a:cubicBezTo>
                  <a:cubicBezTo>
                    <a:pt x="108" y="513"/>
                    <a:pt x="513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60" y="2001"/>
                    <a:pt x="2001" y="1549"/>
                    <a:pt x="2001" y="1001"/>
                  </a:cubicBezTo>
                  <a:cubicBezTo>
                    <a:pt x="2001" y="453"/>
                    <a:pt x="1536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72" name="Google Shape;1872;p7"/>
            <p:cNvSpPr/>
            <p:nvPr/>
          </p:nvSpPr>
          <p:spPr>
            <a:xfrm>
              <a:off x="2544938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01" y="1834"/>
                  </a:lnTo>
                  <a:lnTo>
                    <a:pt x="2120" y="2012"/>
                  </a:lnTo>
                  <a:lnTo>
                    <a:pt x="2001" y="3905"/>
                  </a:lnTo>
                  <a:lnTo>
                    <a:pt x="132" y="4084"/>
                  </a:lnTo>
                  <a:lnTo>
                    <a:pt x="1" y="6048"/>
                  </a:lnTo>
                  <a:lnTo>
                    <a:pt x="144" y="6060"/>
                  </a:lnTo>
                  <a:lnTo>
                    <a:pt x="275" y="4227"/>
                  </a:lnTo>
                  <a:lnTo>
                    <a:pt x="2156" y="4048"/>
                  </a:lnTo>
                  <a:lnTo>
                    <a:pt x="2275" y="2155"/>
                  </a:lnTo>
                  <a:lnTo>
                    <a:pt x="4144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73" name="Google Shape;1873;p7"/>
            <p:cNvSpPr/>
            <p:nvPr/>
          </p:nvSpPr>
          <p:spPr>
            <a:xfrm>
              <a:off x="294946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74" name="Google Shape;1874;p7"/>
            <p:cNvSpPr/>
            <p:nvPr/>
          </p:nvSpPr>
          <p:spPr>
            <a:xfrm>
              <a:off x="3189663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75" name="Google Shape;1875;p7"/>
            <p:cNvSpPr/>
            <p:nvPr/>
          </p:nvSpPr>
          <p:spPr>
            <a:xfrm flipH="1">
              <a:off x="4993463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42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53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42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76" name="Google Shape;1876;p7"/>
            <p:cNvSpPr/>
            <p:nvPr/>
          </p:nvSpPr>
          <p:spPr>
            <a:xfrm>
              <a:off x="25226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9" y="0"/>
                  </a:moveTo>
                  <a:lnTo>
                    <a:pt x="5656" y="2548"/>
                  </a:lnTo>
                  <a:lnTo>
                    <a:pt x="3049" y="2751"/>
                  </a:lnTo>
                  <a:lnTo>
                    <a:pt x="2823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03" y="8347"/>
                  </a:lnTo>
                  <a:lnTo>
                    <a:pt x="418" y="5811"/>
                  </a:lnTo>
                  <a:lnTo>
                    <a:pt x="3037" y="5596"/>
                  </a:lnTo>
                  <a:lnTo>
                    <a:pt x="3239" y="2965"/>
                  </a:lnTo>
                  <a:lnTo>
                    <a:pt x="5847" y="2739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77" name="Google Shape;1877;p7"/>
            <p:cNvSpPr/>
            <p:nvPr/>
          </p:nvSpPr>
          <p:spPr>
            <a:xfrm>
              <a:off x="235741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78" name="Google Shape;1878;p7"/>
            <p:cNvSpPr/>
            <p:nvPr/>
          </p:nvSpPr>
          <p:spPr>
            <a:xfrm>
              <a:off x="183891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12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79" name="Google Shape;1879;p7"/>
            <p:cNvSpPr/>
            <p:nvPr/>
          </p:nvSpPr>
          <p:spPr>
            <a:xfrm>
              <a:off x="21949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2" y="1"/>
                    <a:pt x="0" y="203"/>
                    <a:pt x="0" y="453"/>
                  </a:cubicBezTo>
                  <a:cubicBezTo>
                    <a:pt x="0" y="703"/>
                    <a:pt x="202" y="894"/>
                    <a:pt x="441" y="894"/>
                  </a:cubicBezTo>
                  <a:cubicBezTo>
                    <a:pt x="679" y="894"/>
                    <a:pt x="869" y="703"/>
                    <a:pt x="869" y="453"/>
                  </a:cubicBezTo>
                  <a:cubicBezTo>
                    <a:pt x="869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80" name="Google Shape;1880;p7"/>
            <p:cNvSpPr/>
            <p:nvPr/>
          </p:nvSpPr>
          <p:spPr>
            <a:xfrm>
              <a:off x="218418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81" name="Google Shape;1881;p7"/>
            <p:cNvSpPr/>
            <p:nvPr/>
          </p:nvSpPr>
          <p:spPr>
            <a:xfrm>
              <a:off x="2004988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25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82" name="Google Shape;1882;p7"/>
            <p:cNvSpPr/>
            <p:nvPr/>
          </p:nvSpPr>
          <p:spPr>
            <a:xfrm flipH="1">
              <a:off x="731251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43" y="2001"/>
                  </a:lnTo>
                  <a:lnTo>
                    <a:pt x="2012" y="3894"/>
                  </a:lnTo>
                  <a:lnTo>
                    <a:pt x="131" y="4073"/>
                  </a:lnTo>
                  <a:lnTo>
                    <a:pt x="0" y="6037"/>
                  </a:lnTo>
                  <a:lnTo>
                    <a:pt x="167" y="6049"/>
                  </a:lnTo>
                  <a:lnTo>
                    <a:pt x="286" y="4228"/>
                  </a:lnTo>
                  <a:lnTo>
                    <a:pt x="2155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86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83" name="Google Shape;1883;p7"/>
            <p:cNvSpPr/>
            <p:nvPr/>
          </p:nvSpPr>
          <p:spPr>
            <a:xfrm>
              <a:off x="1996063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84" name="Google Shape;1884;p7"/>
            <p:cNvSpPr/>
            <p:nvPr/>
          </p:nvSpPr>
          <p:spPr>
            <a:xfrm>
              <a:off x="22359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85" name="Google Shape;1885;p7"/>
            <p:cNvSpPr/>
            <p:nvPr/>
          </p:nvSpPr>
          <p:spPr>
            <a:xfrm flipH="1">
              <a:off x="6900238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34" y="2048"/>
                  </a:lnTo>
                  <a:lnTo>
                    <a:pt x="1965" y="2203"/>
                  </a:lnTo>
                  <a:lnTo>
                    <a:pt x="1810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65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86" name="Google Shape;1886;p7"/>
            <p:cNvSpPr/>
            <p:nvPr/>
          </p:nvSpPr>
          <p:spPr>
            <a:xfrm>
              <a:off x="156893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36"/>
                  </a:lnTo>
                  <a:lnTo>
                    <a:pt x="3048" y="2750"/>
                  </a:lnTo>
                  <a:lnTo>
                    <a:pt x="2846" y="5394"/>
                  </a:lnTo>
                  <a:lnTo>
                    <a:pt x="226" y="5608"/>
                  </a:lnTo>
                  <a:lnTo>
                    <a:pt x="0" y="8334"/>
                  </a:lnTo>
                  <a:lnTo>
                    <a:pt x="226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39" y="2953"/>
                  </a:lnTo>
                  <a:lnTo>
                    <a:pt x="5858" y="2750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87" name="Google Shape;1887;p7"/>
            <p:cNvSpPr/>
            <p:nvPr/>
          </p:nvSpPr>
          <p:spPr>
            <a:xfrm>
              <a:off x="235741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22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88" name="Google Shape;1888;p7"/>
            <p:cNvSpPr/>
            <p:nvPr/>
          </p:nvSpPr>
          <p:spPr>
            <a:xfrm>
              <a:off x="183891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12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89" name="Google Shape;1889;p7"/>
            <p:cNvSpPr/>
            <p:nvPr/>
          </p:nvSpPr>
          <p:spPr>
            <a:xfrm>
              <a:off x="21949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2" y="0"/>
                    <a:pt x="0" y="203"/>
                    <a:pt x="0" y="441"/>
                  </a:cubicBezTo>
                  <a:cubicBezTo>
                    <a:pt x="0" y="691"/>
                    <a:pt x="202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90" name="Google Shape;1890;p7"/>
            <p:cNvSpPr/>
            <p:nvPr/>
          </p:nvSpPr>
          <p:spPr>
            <a:xfrm>
              <a:off x="218418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91" name="Google Shape;1891;p7"/>
            <p:cNvSpPr/>
            <p:nvPr/>
          </p:nvSpPr>
          <p:spPr>
            <a:xfrm>
              <a:off x="2004988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25" y="1894"/>
                    <a:pt x="120" y="1489"/>
                    <a:pt x="120" y="1001"/>
                  </a:cubicBezTo>
                  <a:cubicBezTo>
                    <a:pt x="108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92" name="Google Shape;1892;p7"/>
            <p:cNvSpPr/>
            <p:nvPr/>
          </p:nvSpPr>
          <p:spPr>
            <a:xfrm flipH="1">
              <a:off x="7312513" y="4616350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43" y="2012"/>
                  </a:lnTo>
                  <a:lnTo>
                    <a:pt x="2012" y="3905"/>
                  </a:lnTo>
                  <a:lnTo>
                    <a:pt x="131" y="4084"/>
                  </a:lnTo>
                  <a:lnTo>
                    <a:pt x="0" y="6048"/>
                  </a:lnTo>
                  <a:lnTo>
                    <a:pt x="167" y="6060"/>
                  </a:lnTo>
                  <a:lnTo>
                    <a:pt x="286" y="4227"/>
                  </a:lnTo>
                  <a:lnTo>
                    <a:pt x="2155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86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93" name="Google Shape;1893;p7"/>
            <p:cNvSpPr/>
            <p:nvPr/>
          </p:nvSpPr>
          <p:spPr>
            <a:xfrm>
              <a:off x="1996063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94" name="Google Shape;1894;p7"/>
            <p:cNvSpPr/>
            <p:nvPr/>
          </p:nvSpPr>
          <p:spPr>
            <a:xfrm>
              <a:off x="22359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95" name="Google Shape;1895;p7"/>
            <p:cNvSpPr/>
            <p:nvPr/>
          </p:nvSpPr>
          <p:spPr>
            <a:xfrm flipH="1">
              <a:off x="5946563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34" y="2061"/>
                  </a:lnTo>
                  <a:lnTo>
                    <a:pt x="1965" y="2203"/>
                  </a:lnTo>
                  <a:lnTo>
                    <a:pt x="1810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65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96" name="Google Shape;1896;p7"/>
            <p:cNvSpPr/>
            <p:nvPr/>
          </p:nvSpPr>
          <p:spPr>
            <a:xfrm>
              <a:off x="156893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48" y="2751"/>
                  </a:lnTo>
                  <a:lnTo>
                    <a:pt x="2846" y="5394"/>
                  </a:lnTo>
                  <a:lnTo>
                    <a:pt x="226" y="5608"/>
                  </a:lnTo>
                  <a:lnTo>
                    <a:pt x="0" y="8335"/>
                  </a:lnTo>
                  <a:lnTo>
                    <a:pt x="226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39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97" name="Google Shape;1897;p7"/>
            <p:cNvSpPr/>
            <p:nvPr/>
          </p:nvSpPr>
          <p:spPr>
            <a:xfrm>
              <a:off x="1403738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0" y="465"/>
                    <a:pt x="1750" y="941"/>
                  </a:cubicBezTo>
                  <a:cubicBezTo>
                    <a:pt x="1750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98" name="Google Shape;1898;p7"/>
            <p:cNvSpPr/>
            <p:nvPr/>
          </p:nvSpPr>
          <p:spPr>
            <a:xfrm>
              <a:off x="88521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39" y="1"/>
                    <a:pt x="1" y="227"/>
                    <a:pt x="1" y="525"/>
                  </a:cubicBezTo>
                  <a:cubicBezTo>
                    <a:pt x="1" y="810"/>
                    <a:pt x="239" y="1037"/>
                    <a:pt x="512" y="1037"/>
                  </a:cubicBezTo>
                  <a:cubicBezTo>
                    <a:pt x="786" y="1037"/>
                    <a:pt x="1013" y="810"/>
                    <a:pt x="1013" y="525"/>
                  </a:cubicBezTo>
                  <a:cubicBezTo>
                    <a:pt x="1013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99" name="Google Shape;1899;p7"/>
            <p:cNvSpPr/>
            <p:nvPr/>
          </p:nvSpPr>
          <p:spPr>
            <a:xfrm>
              <a:off x="12418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69" y="703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00" name="Google Shape;1900;p7"/>
            <p:cNvSpPr/>
            <p:nvPr/>
          </p:nvSpPr>
          <p:spPr>
            <a:xfrm>
              <a:off x="1230788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01" name="Google Shape;1901;p7"/>
            <p:cNvSpPr/>
            <p:nvPr/>
          </p:nvSpPr>
          <p:spPr>
            <a:xfrm>
              <a:off x="105131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8" y="96"/>
                    <a:pt x="1881" y="501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01"/>
                    <a:pt x="512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0" y="1548"/>
                    <a:pt x="2000" y="1001"/>
                  </a:cubicBezTo>
                  <a:cubicBezTo>
                    <a:pt x="2000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02" name="Google Shape;1902;p7"/>
            <p:cNvSpPr/>
            <p:nvPr/>
          </p:nvSpPr>
          <p:spPr>
            <a:xfrm>
              <a:off x="637863" y="-162"/>
              <a:ext cx="106875" cy="151250"/>
            </a:xfrm>
            <a:custGeom>
              <a:avLst/>
              <a:gdLst/>
              <a:ahLst/>
              <a:cxnLst/>
              <a:rect l="l" t="t" r="r" b="b"/>
              <a:pathLst>
                <a:path w="4275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03" name="Google Shape;1903;p7"/>
            <p:cNvSpPr/>
            <p:nvPr/>
          </p:nvSpPr>
          <p:spPr>
            <a:xfrm>
              <a:off x="1042388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69" y="703"/>
                    <a:pt x="869" y="453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04" name="Google Shape;1904;p7"/>
            <p:cNvSpPr/>
            <p:nvPr/>
          </p:nvSpPr>
          <p:spPr>
            <a:xfrm>
              <a:off x="12828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05" name="Google Shape;1905;p7"/>
            <p:cNvSpPr/>
            <p:nvPr/>
          </p:nvSpPr>
          <p:spPr>
            <a:xfrm flipH="1">
              <a:off x="7853913" y="289763"/>
              <a:ext cx="148575" cy="110150"/>
            </a:xfrm>
            <a:custGeom>
              <a:avLst/>
              <a:gdLst/>
              <a:ahLst/>
              <a:cxnLst/>
              <a:rect l="l" t="t" r="r" b="b"/>
              <a:pathLst>
                <a:path w="5943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35" y="2048"/>
                  </a:lnTo>
                  <a:lnTo>
                    <a:pt x="1954" y="2203"/>
                  </a:lnTo>
                  <a:lnTo>
                    <a:pt x="1799" y="4108"/>
                  </a:lnTo>
                  <a:lnTo>
                    <a:pt x="1" y="4239"/>
                  </a:lnTo>
                  <a:lnTo>
                    <a:pt x="1" y="4406"/>
                  </a:lnTo>
                  <a:lnTo>
                    <a:pt x="1954" y="4239"/>
                  </a:lnTo>
                  <a:lnTo>
                    <a:pt x="2096" y="2346"/>
                  </a:lnTo>
                  <a:lnTo>
                    <a:pt x="3978" y="2203"/>
                  </a:lnTo>
                  <a:lnTo>
                    <a:pt x="4120" y="310"/>
                  </a:lnTo>
                  <a:lnTo>
                    <a:pt x="5942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06" name="Google Shape;1906;p7"/>
            <p:cNvSpPr/>
            <p:nvPr/>
          </p:nvSpPr>
          <p:spPr>
            <a:xfrm>
              <a:off x="637863" y="768988"/>
              <a:ext cx="106875" cy="151225"/>
            </a:xfrm>
            <a:custGeom>
              <a:avLst/>
              <a:gdLst/>
              <a:ahLst/>
              <a:cxnLst/>
              <a:rect l="l" t="t" r="r" b="b"/>
              <a:pathLst>
                <a:path w="4275" h="6049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2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7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2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07" name="Google Shape;1907;p7"/>
            <p:cNvSpPr/>
            <p:nvPr/>
          </p:nvSpPr>
          <p:spPr>
            <a:xfrm flipH="1">
              <a:off x="61553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05" y="5798"/>
                  </a:lnTo>
                  <a:lnTo>
                    <a:pt x="3025" y="5596"/>
                  </a:lnTo>
                  <a:lnTo>
                    <a:pt x="3227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08" name="Google Shape;1908;p7"/>
            <p:cNvSpPr/>
            <p:nvPr/>
          </p:nvSpPr>
          <p:spPr>
            <a:xfrm>
              <a:off x="668513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30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53" y="1787"/>
                    <a:pt x="84" y="1406"/>
                    <a:pt x="84" y="930"/>
                  </a:cubicBezTo>
                  <a:cubicBezTo>
                    <a:pt x="84" y="453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8"/>
                    <a:pt x="1" y="918"/>
                  </a:cubicBezTo>
                  <a:cubicBezTo>
                    <a:pt x="1" y="1430"/>
                    <a:pt x="417" y="1846"/>
                    <a:pt x="918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34" y="418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09" name="Google Shape;1909;p7"/>
            <p:cNvSpPr/>
            <p:nvPr/>
          </p:nvSpPr>
          <p:spPr>
            <a:xfrm>
              <a:off x="637863" y="1537838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6"/>
                  </a:lnTo>
                  <a:lnTo>
                    <a:pt x="119" y="4084"/>
                  </a:lnTo>
                  <a:lnTo>
                    <a:pt x="0" y="6049"/>
                  </a:lnTo>
                  <a:lnTo>
                    <a:pt x="155" y="6061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67"/>
                  </a:lnTo>
                  <a:lnTo>
                    <a:pt x="4156" y="1989"/>
                  </a:lnTo>
                  <a:lnTo>
                    <a:pt x="4275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10" name="Google Shape;1910;p7"/>
            <p:cNvSpPr/>
            <p:nvPr/>
          </p:nvSpPr>
          <p:spPr>
            <a:xfrm flipH="1">
              <a:off x="615538" y="1063063"/>
              <a:ext cx="151825" cy="209000"/>
            </a:xfrm>
            <a:custGeom>
              <a:avLst/>
              <a:gdLst/>
              <a:ahLst/>
              <a:cxnLst/>
              <a:rect l="l" t="t" r="r" b="b"/>
              <a:pathLst>
                <a:path w="6073" h="8360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7" y="2763"/>
                  </a:lnTo>
                  <a:lnTo>
                    <a:pt x="2834" y="5406"/>
                  </a:lnTo>
                  <a:lnTo>
                    <a:pt x="215" y="5621"/>
                  </a:lnTo>
                  <a:lnTo>
                    <a:pt x="0" y="8335"/>
                  </a:lnTo>
                  <a:lnTo>
                    <a:pt x="215" y="8359"/>
                  </a:lnTo>
                  <a:lnTo>
                    <a:pt x="405" y="5811"/>
                  </a:lnTo>
                  <a:lnTo>
                    <a:pt x="3025" y="5597"/>
                  </a:lnTo>
                  <a:lnTo>
                    <a:pt x="3227" y="2966"/>
                  </a:lnTo>
                  <a:lnTo>
                    <a:pt x="5858" y="2763"/>
                  </a:lnTo>
                  <a:lnTo>
                    <a:pt x="6073" y="25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11" name="Google Shape;1911;p7"/>
            <p:cNvSpPr/>
            <p:nvPr/>
          </p:nvSpPr>
          <p:spPr>
            <a:xfrm>
              <a:off x="668513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53" y="1787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12" name="Google Shape;1912;p7"/>
            <p:cNvSpPr/>
            <p:nvPr/>
          </p:nvSpPr>
          <p:spPr>
            <a:xfrm>
              <a:off x="637863" y="2306963"/>
              <a:ext cx="106875" cy="151550"/>
            </a:xfrm>
            <a:custGeom>
              <a:avLst/>
              <a:gdLst/>
              <a:ahLst/>
              <a:cxnLst/>
              <a:rect l="l" t="t" r="r" b="b"/>
              <a:pathLst>
                <a:path w="4275" h="6062" extrusionOk="0">
                  <a:moveTo>
                    <a:pt x="4132" y="1"/>
                  </a:moveTo>
                  <a:lnTo>
                    <a:pt x="4013" y="1835"/>
                  </a:lnTo>
                  <a:lnTo>
                    <a:pt x="2132" y="2013"/>
                  </a:lnTo>
                  <a:lnTo>
                    <a:pt x="2001" y="3906"/>
                  </a:lnTo>
                  <a:lnTo>
                    <a:pt x="119" y="4085"/>
                  </a:lnTo>
                  <a:lnTo>
                    <a:pt x="0" y="6049"/>
                  </a:lnTo>
                  <a:lnTo>
                    <a:pt x="155" y="6061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13" name="Google Shape;1913;p7"/>
            <p:cNvSpPr/>
            <p:nvPr/>
          </p:nvSpPr>
          <p:spPr>
            <a:xfrm flipH="1">
              <a:off x="615538" y="183221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1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51"/>
                  </a:lnTo>
                  <a:lnTo>
                    <a:pt x="6073" y="12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14" name="Google Shape;1914;p7"/>
            <p:cNvSpPr/>
            <p:nvPr/>
          </p:nvSpPr>
          <p:spPr>
            <a:xfrm>
              <a:off x="668513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15" name="Google Shape;1915;p7"/>
            <p:cNvSpPr/>
            <p:nvPr/>
          </p:nvSpPr>
          <p:spPr>
            <a:xfrm>
              <a:off x="637863" y="3076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1"/>
                  </a:moveTo>
                  <a:lnTo>
                    <a:pt x="4013" y="1834"/>
                  </a:lnTo>
                  <a:lnTo>
                    <a:pt x="2132" y="2013"/>
                  </a:lnTo>
                  <a:lnTo>
                    <a:pt x="2001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61"/>
                  </a:lnTo>
                  <a:lnTo>
                    <a:pt x="274" y="4227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16" name="Google Shape;1916;p7"/>
            <p:cNvSpPr/>
            <p:nvPr/>
          </p:nvSpPr>
          <p:spPr>
            <a:xfrm flipH="1">
              <a:off x="615538" y="260136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82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799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51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17" name="Google Shape;1917;p7"/>
            <p:cNvSpPr/>
            <p:nvPr/>
          </p:nvSpPr>
          <p:spPr>
            <a:xfrm>
              <a:off x="668513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83"/>
                  </a:moveTo>
                  <a:cubicBezTo>
                    <a:pt x="1382" y="83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4"/>
                    <a:pt x="453" y="83"/>
                    <a:pt x="918" y="83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5"/>
                    <a:pt x="918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18" name="Google Shape;1918;p7"/>
            <p:cNvSpPr/>
            <p:nvPr/>
          </p:nvSpPr>
          <p:spPr>
            <a:xfrm>
              <a:off x="637863" y="3845263"/>
              <a:ext cx="106875" cy="151225"/>
            </a:xfrm>
            <a:custGeom>
              <a:avLst/>
              <a:gdLst/>
              <a:ahLst/>
              <a:cxnLst/>
              <a:rect l="l" t="t" r="r" b="b"/>
              <a:pathLst>
                <a:path w="4275" h="6049" extrusionOk="0">
                  <a:moveTo>
                    <a:pt x="4132" y="0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2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77"/>
                  </a:lnTo>
                  <a:lnTo>
                    <a:pt x="4275" y="12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19" name="Google Shape;1919;p7"/>
            <p:cNvSpPr/>
            <p:nvPr/>
          </p:nvSpPr>
          <p:spPr>
            <a:xfrm flipH="1">
              <a:off x="615538" y="3370488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58" y="1"/>
                  </a:moveTo>
                  <a:lnTo>
                    <a:pt x="5656" y="2537"/>
                  </a:lnTo>
                  <a:lnTo>
                    <a:pt x="3037" y="2751"/>
                  </a:lnTo>
                  <a:lnTo>
                    <a:pt x="2834" y="5383"/>
                  </a:lnTo>
                  <a:lnTo>
                    <a:pt x="215" y="5609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799"/>
                  </a:lnTo>
                  <a:lnTo>
                    <a:pt x="3025" y="5597"/>
                  </a:lnTo>
                  <a:lnTo>
                    <a:pt x="3227" y="2954"/>
                  </a:lnTo>
                  <a:lnTo>
                    <a:pt x="5858" y="2751"/>
                  </a:lnTo>
                  <a:lnTo>
                    <a:pt x="6073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20" name="Google Shape;1920;p7"/>
            <p:cNvSpPr/>
            <p:nvPr/>
          </p:nvSpPr>
          <p:spPr>
            <a:xfrm>
              <a:off x="668513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4"/>
                    <a:pt x="1382" y="1787"/>
                    <a:pt x="918" y="1787"/>
                  </a:cubicBezTo>
                  <a:cubicBezTo>
                    <a:pt x="453" y="1787"/>
                    <a:pt x="84" y="1406"/>
                    <a:pt x="84" y="929"/>
                  </a:cubicBezTo>
                  <a:cubicBezTo>
                    <a:pt x="72" y="453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21" name="Google Shape;1921;p7"/>
            <p:cNvSpPr/>
            <p:nvPr/>
          </p:nvSpPr>
          <p:spPr>
            <a:xfrm>
              <a:off x="1403738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0" y="465"/>
                    <a:pt x="1750" y="941"/>
                  </a:cubicBezTo>
                  <a:cubicBezTo>
                    <a:pt x="1750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22" name="Google Shape;1922;p7"/>
            <p:cNvSpPr/>
            <p:nvPr/>
          </p:nvSpPr>
          <p:spPr>
            <a:xfrm>
              <a:off x="88521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12" y="1048"/>
                  </a:cubicBezTo>
                  <a:cubicBezTo>
                    <a:pt x="786" y="1048"/>
                    <a:pt x="1013" y="810"/>
                    <a:pt x="1013" y="524"/>
                  </a:cubicBezTo>
                  <a:cubicBezTo>
                    <a:pt x="1013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23" name="Google Shape;1923;p7"/>
            <p:cNvSpPr/>
            <p:nvPr/>
          </p:nvSpPr>
          <p:spPr>
            <a:xfrm>
              <a:off x="12418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24" name="Google Shape;1924;p7"/>
            <p:cNvSpPr/>
            <p:nvPr/>
          </p:nvSpPr>
          <p:spPr>
            <a:xfrm>
              <a:off x="1230788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25" name="Google Shape;1925;p7"/>
            <p:cNvSpPr/>
            <p:nvPr/>
          </p:nvSpPr>
          <p:spPr>
            <a:xfrm>
              <a:off x="105131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8" y="108"/>
                    <a:pt x="1881" y="513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13"/>
                    <a:pt x="512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0" y="1549"/>
                    <a:pt x="2000" y="1001"/>
                  </a:cubicBezTo>
                  <a:cubicBezTo>
                    <a:pt x="2000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26" name="Google Shape;1926;p7"/>
            <p:cNvSpPr/>
            <p:nvPr/>
          </p:nvSpPr>
          <p:spPr>
            <a:xfrm>
              <a:off x="637863" y="4614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5"/>
                  </a:lnTo>
                  <a:lnTo>
                    <a:pt x="119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88"/>
                  </a:lnTo>
                  <a:lnTo>
                    <a:pt x="4275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27" name="Google Shape;1927;p7"/>
            <p:cNvSpPr/>
            <p:nvPr/>
          </p:nvSpPr>
          <p:spPr>
            <a:xfrm flipH="1">
              <a:off x="615538" y="41393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7" y="2763"/>
                  </a:lnTo>
                  <a:lnTo>
                    <a:pt x="2834" y="5394"/>
                  </a:lnTo>
                  <a:lnTo>
                    <a:pt x="215" y="5620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7"/>
                  </a:lnTo>
                  <a:lnTo>
                    <a:pt x="3227" y="2965"/>
                  </a:lnTo>
                  <a:lnTo>
                    <a:pt x="5858" y="2763"/>
                  </a:lnTo>
                  <a:lnTo>
                    <a:pt x="6073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28" name="Google Shape;1928;p7"/>
            <p:cNvSpPr/>
            <p:nvPr/>
          </p:nvSpPr>
          <p:spPr>
            <a:xfrm>
              <a:off x="668513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29" name="Google Shape;1929;p7"/>
            <p:cNvSpPr/>
            <p:nvPr/>
          </p:nvSpPr>
          <p:spPr>
            <a:xfrm>
              <a:off x="1042388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30" name="Google Shape;1930;p7"/>
            <p:cNvSpPr/>
            <p:nvPr/>
          </p:nvSpPr>
          <p:spPr>
            <a:xfrm>
              <a:off x="12828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31" name="Google Shape;1931;p7"/>
            <p:cNvSpPr/>
            <p:nvPr/>
          </p:nvSpPr>
          <p:spPr>
            <a:xfrm flipH="1">
              <a:off x="6900238" y="4906250"/>
              <a:ext cx="148575" cy="110175"/>
            </a:xfrm>
            <a:custGeom>
              <a:avLst/>
              <a:gdLst/>
              <a:ahLst/>
              <a:cxnLst/>
              <a:rect l="l" t="t" r="r" b="b"/>
              <a:pathLst>
                <a:path w="5943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35" y="2061"/>
                  </a:lnTo>
                  <a:lnTo>
                    <a:pt x="1954" y="2203"/>
                  </a:lnTo>
                  <a:lnTo>
                    <a:pt x="1799" y="4097"/>
                  </a:lnTo>
                  <a:lnTo>
                    <a:pt x="1" y="4239"/>
                  </a:lnTo>
                  <a:lnTo>
                    <a:pt x="1" y="4406"/>
                  </a:lnTo>
                  <a:lnTo>
                    <a:pt x="1954" y="4239"/>
                  </a:lnTo>
                  <a:lnTo>
                    <a:pt x="2096" y="2358"/>
                  </a:lnTo>
                  <a:lnTo>
                    <a:pt x="3978" y="2203"/>
                  </a:lnTo>
                  <a:lnTo>
                    <a:pt x="4120" y="310"/>
                  </a:lnTo>
                  <a:lnTo>
                    <a:pt x="5942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32" name="Google Shape;1932;p7"/>
            <p:cNvSpPr/>
            <p:nvPr/>
          </p:nvSpPr>
          <p:spPr>
            <a:xfrm flipH="1">
              <a:off x="61553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33" name="Google Shape;1933;p7"/>
            <p:cNvSpPr/>
            <p:nvPr/>
          </p:nvSpPr>
          <p:spPr>
            <a:xfrm>
              <a:off x="45003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34" name="Google Shape;1934;p7"/>
            <p:cNvSpPr/>
            <p:nvPr/>
          </p:nvSpPr>
          <p:spPr>
            <a:xfrm>
              <a:off x="2881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35" name="Google Shape;1935;p7"/>
            <p:cNvSpPr/>
            <p:nvPr/>
          </p:nvSpPr>
          <p:spPr>
            <a:xfrm>
              <a:off x="277113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36" name="Google Shape;1936;p7"/>
            <p:cNvSpPr/>
            <p:nvPr/>
          </p:nvSpPr>
          <p:spPr>
            <a:xfrm>
              <a:off x="9761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01"/>
                    <a:pt x="524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1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37" name="Google Shape;1937;p7"/>
            <p:cNvSpPr/>
            <p:nvPr/>
          </p:nvSpPr>
          <p:spPr>
            <a:xfrm>
              <a:off x="450038" y="8752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5"/>
                  </a:moveTo>
                  <a:cubicBezTo>
                    <a:pt x="1382" y="95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4"/>
                    <a:pt x="465" y="95"/>
                    <a:pt x="917" y="95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38" name="Google Shape;1938;p7"/>
            <p:cNvSpPr/>
            <p:nvPr/>
          </p:nvSpPr>
          <p:spPr>
            <a:xfrm>
              <a:off x="8928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57" y="703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39" name="Google Shape;1939;p7"/>
            <p:cNvSpPr/>
            <p:nvPr/>
          </p:nvSpPr>
          <p:spPr>
            <a:xfrm>
              <a:off x="288113" y="9812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40" name="Google Shape;1940;p7"/>
            <p:cNvSpPr/>
            <p:nvPr/>
          </p:nvSpPr>
          <p:spPr>
            <a:xfrm>
              <a:off x="277113" y="7886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41" name="Google Shape;1941;p7"/>
            <p:cNvSpPr/>
            <p:nvPr/>
          </p:nvSpPr>
          <p:spPr>
            <a:xfrm>
              <a:off x="3291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42" name="Google Shape;1942;p7"/>
            <p:cNvSpPr/>
            <p:nvPr/>
          </p:nvSpPr>
          <p:spPr>
            <a:xfrm>
              <a:off x="97613" y="871388"/>
              <a:ext cx="50025" cy="50025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001" y="107"/>
                  </a:moveTo>
                  <a:cubicBezTo>
                    <a:pt x="1489" y="107"/>
                    <a:pt x="1882" y="512"/>
                    <a:pt x="1882" y="1000"/>
                  </a:cubicBezTo>
                  <a:cubicBezTo>
                    <a:pt x="1882" y="1500"/>
                    <a:pt x="1477" y="1893"/>
                    <a:pt x="1001" y="1893"/>
                  </a:cubicBezTo>
                  <a:cubicBezTo>
                    <a:pt x="524" y="1893"/>
                    <a:pt x="120" y="1500"/>
                    <a:pt x="120" y="1000"/>
                  </a:cubicBezTo>
                  <a:cubicBezTo>
                    <a:pt x="120" y="512"/>
                    <a:pt x="524" y="107"/>
                    <a:pt x="1001" y="107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53"/>
                    <a:pt x="1" y="1000"/>
                  </a:cubicBezTo>
                  <a:cubicBezTo>
                    <a:pt x="1" y="1548"/>
                    <a:pt x="453" y="2001"/>
                    <a:pt x="1001" y="2001"/>
                  </a:cubicBezTo>
                  <a:cubicBezTo>
                    <a:pt x="1548" y="2001"/>
                    <a:pt x="2001" y="1548"/>
                    <a:pt x="2001" y="1000"/>
                  </a:cubicBezTo>
                  <a:cubicBezTo>
                    <a:pt x="2001" y="453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43" name="Google Shape;1943;p7"/>
            <p:cNvSpPr/>
            <p:nvPr/>
          </p:nvSpPr>
          <p:spPr>
            <a:xfrm flipH="1">
              <a:off x="13088" y="566888"/>
              <a:ext cx="108650" cy="150025"/>
            </a:xfrm>
            <a:custGeom>
              <a:avLst/>
              <a:gdLst/>
              <a:ahLst/>
              <a:cxnLst/>
              <a:rect l="l" t="t" r="r" b="b"/>
              <a:pathLst>
                <a:path w="4346" h="6001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1"/>
                  </a:lnTo>
                  <a:lnTo>
                    <a:pt x="2179" y="4013"/>
                  </a:lnTo>
                  <a:lnTo>
                    <a:pt x="4048" y="4167"/>
                  </a:lnTo>
                  <a:lnTo>
                    <a:pt x="4203" y="6001"/>
                  </a:lnTo>
                  <a:lnTo>
                    <a:pt x="4346" y="5977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44" name="Google Shape;1944;p7"/>
            <p:cNvSpPr/>
            <p:nvPr/>
          </p:nvSpPr>
          <p:spPr>
            <a:xfrm flipH="1">
              <a:off x="225613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45" name="Google Shape;1945;p7"/>
            <p:cNvSpPr/>
            <p:nvPr/>
          </p:nvSpPr>
          <p:spPr>
            <a:xfrm>
              <a:off x="397063" y="53741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46" name="Google Shape;1946;p7"/>
            <p:cNvSpPr/>
            <p:nvPr/>
          </p:nvSpPr>
          <p:spPr>
            <a:xfrm>
              <a:off x="236313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84"/>
                  </a:moveTo>
                  <a:cubicBezTo>
                    <a:pt x="1394" y="84"/>
                    <a:pt x="1763" y="453"/>
                    <a:pt x="1763" y="930"/>
                  </a:cubicBezTo>
                  <a:cubicBezTo>
                    <a:pt x="1763" y="1406"/>
                    <a:pt x="1394" y="1787"/>
                    <a:pt x="930" y="1787"/>
                  </a:cubicBezTo>
                  <a:cubicBezTo>
                    <a:pt x="465" y="1787"/>
                    <a:pt x="96" y="1406"/>
                    <a:pt x="96" y="930"/>
                  </a:cubicBezTo>
                  <a:cubicBezTo>
                    <a:pt x="96" y="453"/>
                    <a:pt x="465" y="84"/>
                    <a:pt x="930" y="84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8"/>
                    <a:pt x="1" y="918"/>
                  </a:cubicBezTo>
                  <a:cubicBezTo>
                    <a:pt x="1" y="1430"/>
                    <a:pt x="418" y="1846"/>
                    <a:pt x="930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46" y="418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47" name="Google Shape;1947;p7"/>
            <p:cNvSpPr/>
            <p:nvPr/>
          </p:nvSpPr>
          <p:spPr>
            <a:xfrm>
              <a:off x="450038" y="164438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7"/>
                    <a:pt x="917" y="1787"/>
                  </a:cubicBezTo>
                  <a:cubicBezTo>
                    <a:pt x="465" y="1787"/>
                    <a:pt x="84" y="1418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7"/>
                    <a:pt x="1" y="918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8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48" name="Google Shape;1948;p7"/>
            <p:cNvSpPr/>
            <p:nvPr/>
          </p:nvSpPr>
          <p:spPr>
            <a:xfrm>
              <a:off x="89288" y="12178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49" name="Google Shape;1949;p7"/>
            <p:cNvSpPr/>
            <p:nvPr/>
          </p:nvSpPr>
          <p:spPr>
            <a:xfrm>
              <a:off x="288113" y="17503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50" name="Google Shape;1950;p7"/>
            <p:cNvSpPr/>
            <p:nvPr/>
          </p:nvSpPr>
          <p:spPr>
            <a:xfrm>
              <a:off x="277113" y="1557788"/>
              <a:ext cx="21450" cy="22325"/>
            </a:xfrm>
            <a:custGeom>
              <a:avLst/>
              <a:gdLst/>
              <a:ahLst/>
              <a:cxnLst/>
              <a:rect l="l" t="t" r="r" b="b"/>
              <a:pathLst>
                <a:path w="858" h="893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51" name="Google Shape;1951;p7"/>
            <p:cNvSpPr/>
            <p:nvPr/>
          </p:nvSpPr>
          <p:spPr>
            <a:xfrm>
              <a:off x="329188" y="12755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52" name="Google Shape;1952;p7"/>
            <p:cNvSpPr/>
            <p:nvPr/>
          </p:nvSpPr>
          <p:spPr>
            <a:xfrm>
              <a:off x="97613" y="1640513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53" name="Google Shape;1953;p7"/>
            <p:cNvSpPr/>
            <p:nvPr/>
          </p:nvSpPr>
          <p:spPr>
            <a:xfrm>
              <a:off x="13088" y="1336013"/>
              <a:ext cx="108650" cy="149750"/>
            </a:xfrm>
            <a:custGeom>
              <a:avLst/>
              <a:gdLst/>
              <a:ahLst/>
              <a:cxnLst/>
              <a:rect l="l" t="t" r="r" b="b"/>
              <a:pathLst>
                <a:path w="4346" h="5990" extrusionOk="0">
                  <a:moveTo>
                    <a:pt x="155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24" y="2120"/>
                  </a:lnTo>
                  <a:lnTo>
                    <a:pt x="2179" y="4013"/>
                  </a:lnTo>
                  <a:lnTo>
                    <a:pt x="4048" y="4168"/>
                  </a:lnTo>
                  <a:lnTo>
                    <a:pt x="4203" y="5990"/>
                  </a:lnTo>
                  <a:lnTo>
                    <a:pt x="4346" y="5978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23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54" name="Google Shape;1954;p7"/>
            <p:cNvSpPr/>
            <p:nvPr/>
          </p:nvSpPr>
          <p:spPr>
            <a:xfrm>
              <a:off x="225613" y="105861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51"/>
                  </a:lnTo>
                  <a:lnTo>
                    <a:pt x="12" y="4406"/>
                  </a:lnTo>
                  <a:lnTo>
                    <a:pt x="1953" y="4251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22"/>
                  </a:lnTo>
                  <a:lnTo>
                    <a:pt x="5941" y="167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55" name="Google Shape;1955;p7"/>
            <p:cNvSpPr/>
            <p:nvPr/>
          </p:nvSpPr>
          <p:spPr>
            <a:xfrm flipH="1">
              <a:off x="8979088" y="1308800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82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56" name="Google Shape;1956;p7"/>
            <p:cNvSpPr/>
            <p:nvPr/>
          </p:nvSpPr>
          <p:spPr>
            <a:xfrm>
              <a:off x="236313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6"/>
                    <a:pt x="1394" y="1787"/>
                    <a:pt x="930" y="1787"/>
                  </a:cubicBezTo>
                  <a:cubicBezTo>
                    <a:pt x="465" y="1787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57" name="Google Shape;1957;p7"/>
            <p:cNvSpPr/>
            <p:nvPr/>
          </p:nvSpPr>
          <p:spPr>
            <a:xfrm>
              <a:off x="450038" y="241353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3"/>
                    <a:pt x="1382" y="1786"/>
                    <a:pt x="917" y="1786"/>
                  </a:cubicBezTo>
                  <a:cubicBezTo>
                    <a:pt x="465" y="1786"/>
                    <a:pt x="84" y="1405"/>
                    <a:pt x="84" y="929"/>
                  </a:cubicBezTo>
                  <a:cubicBezTo>
                    <a:pt x="84" y="453"/>
                    <a:pt x="465" y="84"/>
                    <a:pt x="917" y="84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58" name="Google Shape;1958;p7"/>
            <p:cNvSpPr/>
            <p:nvPr/>
          </p:nvSpPr>
          <p:spPr>
            <a:xfrm>
              <a:off x="89288" y="19869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59" name="Google Shape;1959;p7"/>
            <p:cNvSpPr/>
            <p:nvPr/>
          </p:nvSpPr>
          <p:spPr>
            <a:xfrm>
              <a:off x="288113" y="2519513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41" y="0"/>
                  </a:moveTo>
                  <a:cubicBezTo>
                    <a:pt x="191" y="0"/>
                    <a:pt x="1" y="202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2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60" name="Google Shape;1960;p7"/>
            <p:cNvSpPr/>
            <p:nvPr/>
          </p:nvSpPr>
          <p:spPr>
            <a:xfrm>
              <a:off x="277113" y="23266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61" name="Google Shape;1961;p7"/>
            <p:cNvSpPr/>
            <p:nvPr/>
          </p:nvSpPr>
          <p:spPr>
            <a:xfrm>
              <a:off x="329188" y="20447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62" name="Google Shape;1962;p7"/>
            <p:cNvSpPr/>
            <p:nvPr/>
          </p:nvSpPr>
          <p:spPr>
            <a:xfrm>
              <a:off x="97613" y="2409663"/>
              <a:ext cx="50025" cy="50025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8"/>
                    <a:pt x="453" y="2001"/>
                    <a:pt x="1001" y="2001"/>
                  </a:cubicBezTo>
                  <a:cubicBezTo>
                    <a:pt x="1548" y="2001"/>
                    <a:pt x="2001" y="1548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63" name="Google Shape;1963;p7"/>
            <p:cNvSpPr/>
            <p:nvPr/>
          </p:nvSpPr>
          <p:spPr>
            <a:xfrm flipH="1">
              <a:off x="13088" y="2104863"/>
              <a:ext cx="108650" cy="150050"/>
            </a:xfrm>
            <a:custGeom>
              <a:avLst/>
              <a:gdLst/>
              <a:ahLst/>
              <a:cxnLst/>
              <a:rect l="l" t="t" r="r" b="b"/>
              <a:pathLst>
                <a:path w="4346" h="6002" extrusionOk="0">
                  <a:moveTo>
                    <a:pt x="155" y="1"/>
                  </a:moveTo>
                  <a:lnTo>
                    <a:pt x="0" y="24"/>
                  </a:lnTo>
                  <a:lnTo>
                    <a:pt x="155" y="1965"/>
                  </a:lnTo>
                  <a:lnTo>
                    <a:pt x="2024" y="2132"/>
                  </a:lnTo>
                  <a:lnTo>
                    <a:pt x="2179" y="4025"/>
                  </a:lnTo>
                  <a:lnTo>
                    <a:pt x="4048" y="4168"/>
                  </a:lnTo>
                  <a:lnTo>
                    <a:pt x="4203" y="6001"/>
                  </a:lnTo>
                  <a:lnTo>
                    <a:pt x="4346" y="5989"/>
                  </a:lnTo>
                  <a:lnTo>
                    <a:pt x="4203" y="4025"/>
                  </a:lnTo>
                  <a:lnTo>
                    <a:pt x="2322" y="3870"/>
                  </a:lnTo>
                  <a:lnTo>
                    <a:pt x="2179" y="1989"/>
                  </a:lnTo>
                  <a:lnTo>
                    <a:pt x="298" y="1834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64" name="Google Shape;1964;p7"/>
            <p:cNvSpPr/>
            <p:nvPr/>
          </p:nvSpPr>
          <p:spPr>
            <a:xfrm flipH="1">
              <a:off x="225613" y="1827738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30" y="1"/>
                  </a:moveTo>
                  <a:lnTo>
                    <a:pt x="3989" y="168"/>
                  </a:lnTo>
                  <a:lnTo>
                    <a:pt x="3846" y="2061"/>
                  </a:lnTo>
                  <a:lnTo>
                    <a:pt x="1965" y="2204"/>
                  </a:lnTo>
                  <a:lnTo>
                    <a:pt x="1822" y="4097"/>
                  </a:lnTo>
                  <a:lnTo>
                    <a:pt x="0" y="4240"/>
                  </a:lnTo>
                  <a:lnTo>
                    <a:pt x="12" y="4406"/>
                  </a:lnTo>
                  <a:lnTo>
                    <a:pt x="1953" y="4240"/>
                  </a:lnTo>
                  <a:lnTo>
                    <a:pt x="2096" y="2358"/>
                  </a:lnTo>
                  <a:lnTo>
                    <a:pt x="3977" y="2204"/>
                  </a:lnTo>
                  <a:lnTo>
                    <a:pt x="4120" y="311"/>
                  </a:lnTo>
                  <a:lnTo>
                    <a:pt x="5941" y="168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65" name="Google Shape;1965;p7"/>
            <p:cNvSpPr/>
            <p:nvPr/>
          </p:nvSpPr>
          <p:spPr>
            <a:xfrm>
              <a:off x="397063" y="2075688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70" y="1"/>
                  </a:moveTo>
                  <a:lnTo>
                    <a:pt x="5656" y="2537"/>
                  </a:lnTo>
                  <a:lnTo>
                    <a:pt x="3036" y="2751"/>
                  </a:lnTo>
                  <a:lnTo>
                    <a:pt x="2834" y="5382"/>
                  </a:lnTo>
                  <a:lnTo>
                    <a:pt x="226" y="5597"/>
                  </a:lnTo>
                  <a:lnTo>
                    <a:pt x="0" y="8323"/>
                  </a:lnTo>
                  <a:lnTo>
                    <a:pt x="215" y="8347"/>
                  </a:lnTo>
                  <a:lnTo>
                    <a:pt x="417" y="5799"/>
                  </a:lnTo>
                  <a:lnTo>
                    <a:pt x="3036" y="5597"/>
                  </a:lnTo>
                  <a:lnTo>
                    <a:pt x="3251" y="2954"/>
                  </a:lnTo>
                  <a:lnTo>
                    <a:pt x="5858" y="2739"/>
                  </a:lnTo>
                  <a:lnTo>
                    <a:pt x="6072" y="13"/>
                  </a:lnTo>
                  <a:lnTo>
                    <a:pt x="587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66" name="Google Shape;1966;p7"/>
            <p:cNvSpPr/>
            <p:nvPr/>
          </p:nvSpPr>
          <p:spPr>
            <a:xfrm>
              <a:off x="236313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67" name="Google Shape;1967;p7"/>
            <p:cNvSpPr/>
            <p:nvPr/>
          </p:nvSpPr>
          <p:spPr>
            <a:xfrm>
              <a:off x="450038" y="31823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5"/>
                  </a:moveTo>
                  <a:cubicBezTo>
                    <a:pt x="1382" y="95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5"/>
                    <a:pt x="917" y="95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68" name="Google Shape;1968;p7"/>
            <p:cNvSpPr/>
            <p:nvPr/>
          </p:nvSpPr>
          <p:spPr>
            <a:xfrm>
              <a:off x="89288" y="27561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69" name="Google Shape;1969;p7"/>
            <p:cNvSpPr/>
            <p:nvPr/>
          </p:nvSpPr>
          <p:spPr>
            <a:xfrm>
              <a:off x="288113" y="32883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70" name="Google Shape;1970;p7"/>
            <p:cNvSpPr/>
            <p:nvPr/>
          </p:nvSpPr>
          <p:spPr>
            <a:xfrm>
              <a:off x="277113" y="30957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71" name="Google Shape;1971;p7"/>
            <p:cNvSpPr/>
            <p:nvPr/>
          </p:nvSpPr>
          <p:spPr>
            <a:xfrm>
              <a:off x="329188" y="28138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191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72" name="Google Shape;1972;p7"/>
            <p:cNvSpPr/>
            <p:nvPr/>
          </p:nvSpPr>
          <p:spPr>
            <a:xfrm>
              <a:off x="97613" y="3178813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107"/>
                  </a:moveTo>
                  <a:cubicBezTo>
                    <a:pt x="1489" y="107"/>
                    <a:pt x="1882" y="500"/>
                    <a:pt x="1882" y="1000"/>
                  </a:cubicBezTo>
                  <a:cubicBezTo>
                    <a:pt x="1882" y="1489"/>
                    <a:pt x="1477" y="1893"/>
                    <a:pt x="1001" y="1893"/>
                  </a:cubicBezTo>
                  <a:cubicBezTo>
                    <a:pt x="524" y="1893"/>
                    <a:pt x="120" y="1489"/>
                    <a:pt x="120" y="1000"/>
                  </a:cubicBezTo>
                  <a:cubicBezTo>
                    <a:pt x="120" y="500"/>
                    <a:pt x="524" y="107"/>
                    <a:pt x="1001" y="107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0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48" y="1989"/>
                    <a:pt x="2001" y="1548"/>
                    <a:pt x="2001" y="1000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73" name="Google Shape;1973;p7"/>
            <p:cNvSpPr/>
            <p:nvPr/>
          </p:nvSpPr>
          <p:spPr>
            <a:xfrm>
              <a:off x="13088" y="2874013"/>
              <a:ext cx="108650" cy="150050"/>
            </a:xfrm>
            <a:custGeom>
              <a:avLst/>
              <a:gdLst/>
              <a:ahLst/>
              <a:cxnLst/>
              <a:rect l="l" t="t" r="r" b="b"/>
              <a:pathLst>
                <a:path w="4346" h="6002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2"/>
                  </a:lnTo>
                  <a:lnTo>
                    <a:pt x="2179" y="4025"/>
                  </a:lnTo>
                  <a:lnTo>
                    <a:pt x="4048" y="4168"/>
                  </a:lnTo>
                  <a:lnTo>
                    <a:pt x="4203" y="6001"/>
                  </a:lnTo>
                  <a:lnTo>
                    <a:pt x="4346" y="5989"/>
                  </a:lnTo>
                  <a:lnTo>
                    <a:pt x="4203" y="4025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74" name="Google Shape;1974;p7"/>
            <p:cNvSpPr/>
            <p:nvPr/>
          </p:nvSpPr>
          <p:spPr>
            <a:xfrm>
              <a:off x="225613" y="259688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1"/>
                  </a:moveTo>
                  <a:lnTo>
                    <a:pt x="3989" y="167"/>
                  </a:lnTo>
                  <a:lnTo>
                    <a:pt x="3846" y="2049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75" name="Google Shape;1975;p7"/>
            <p:cNvSpPr/>
            <p:nvPr/>
          </p:nvSpPr>
          <p:spPr>
            <a:xfrm flipH="1">
              <a:off x="8979088" y="2846775"/>
              <a:ext cx="151825" cy="208975"/>
            </a:xfrm>
            <a:custGeom>
              <a:avLst/>
              <a:gdLst/>
              <a:ahLst/>
              <a:cxnLst/>
              <a:rect l="l" t="t" r="r" b="b"/>
              <a:pathLst>
                <a:path w="6073" h="8359" extrusionOk="0">
                  <a:moveTo>
                    <a:pt x="5870" y="1"/>
                  </a:moveTo>
                  <a:lnTo>
                    <a:pt x="5656" y="2549"/>
                  </a:lnTo>
                  <a:lnTo>
                    <a:pt x="3036" y="2763"/>
                  </a:lnTo>
                  <a:lnTo>
                    <a:pt x="2834" y="5394"/>
                  </a:lnTo>
                  <a:lnTo>
                    <a:pt x="226" y="5597"/>
                  </a:lnTo>
                  <a:lnTo>
                    <a:pt x="0" y="8335"/>
                  </a:lnTo>
                  <a:lnTo>
                    <a:pt x="215" y="8359"/>
                  </a:lnTo>
                  <a:lnTo>
                    <a:pt x="417" y="5811"/>
                  </a:lnTo>
                  <a:lnTo>
                    <a:pt x="3036" y="5597"/>
                  </a:lnTo>
                  <a:lnTo>
                    <a:pt x="3251" y="2953"/>
                  </a:lnTo>
                  <a:lnTo>
                    <a:pt x="5858" y="2739"/>
                  </a:lnTo>
                  <a:lnTo>
                    <a:pt x="6072" y="24"/>
                  </a:lnTo>
                  <a:lnTo>
                    <a:pt x="587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76" name="Google Shape;1976;p7"/>
            <p:cNvSpPr/>
            <p:nvPr/>
          </p:nvSpPr>
          <p:spPr>
            <a:xfrm>
              <a:off x="236313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83"/>
                  </a:moveTo>
                  <a:cubicBezTo>
                    <a:pt x="1394" y="83"/>
                    <a:pt x="1763" y="464"/>
                    <a:pt x="1763" y="941"/>
                  </a:cubicBezTo>
                  <a:cubicBezTo>
                    <a:pt x="1763" y="1417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4"/>
                    <a:pt x="465" y="83"/>
                    <a:pt x="930" y="83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17"/>
                  </a:cubicBezTo>
                  <a:cubicBezTo>
                    <a:pt x="1" y="1429"/>
                    <a:pt x="418" y="1845"/>
                    <a:pt x="930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77" name="Google Shape;1977;p7"/>
            <p:cNvSpPr/>
            <p:nvPr/>
          </p:nvSpPr>
          <p:spPr>
            <a:xfrm>
              <a:off x="450038" y="3951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18"/>
                    <a:pt x="1382" y="1787"/>
                    <a:pt x="917" y="1787"/>
                  </a:cubicBezTo>
                  <a:cubicBezTo>
                    <a:pt x="465" y="1787"/>
                    <a:pt x="84" y="1418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8"/>
                    <a:pt x="1" y="930"/>
                  </a:cubicBezTo>
                  <a:cubicBezTo>
                    <a:pt x="1" y="1430"/>
                    <a:pt x="417" y="1846"/>
                    <a:pt x="929" y="1846"/>
                  </a:cubicBezTo>
                  <a:cubicBezTo>
                    <a:pt x="1429" y="1846"/>
                    <a:pt x="1846" y="1430"/>
                    <a:pt x="1846" y="930"/>
                  </a:cubicBezTo>
                  <a:cubicBezTo>
                    <a:pt x="1846" y="418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78" name="Google Shape;1978;p7"/>
            <p:cNvSpPr/>
            <p:nvPr/>
          </p:nvSpPr>
          <p:spPr>
            <a:xfrm>
              <a:off x="89288" y="35252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79" name="Google Shape;1979;p7"/>
            <p:cNvSpPr/>
            <p:nvPr/>
          </p:nvSpPr>
          <p:spPr>
            <a:xfrm>
              <a:off x="288113" y="4057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80" name="Google Shape;1980;p7"/>
            <p:cNvSpPr/>
            <p:nvPr/>
          </p:nvSpPr>
          <p:spPr>
            <a:xfrm>
              <a:off x="277113" y="38649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81" name="Google Shape;1981;p7"/>
            <p:cNvSpPr/>
            <p:nvPr/>
          </p:nvSpPr>
          <p:spPr>
            <a:xfrm>
              <a:off x="329188" y="35827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2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2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82" name="Google Shape;1982;p7"/>
            <p:cNvSpPr/>
            <p:nvPr/>
          </p:nvSpPr>
          <p:spPr>
            <a:xfrm>
              <a:off x="97613" y="3947963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5"/>
                  </a:moveTo>
                  <a:cubicBezTo>
                    <a:pt x="1489" y="95"/>
                    <a:pt x="1882" y="500"/>
                    <a:pt x="1882" y="988"/>
                  </a:cubicBezTo>
                  <a:cubicBezTo>
                    <a:pt x="1882" y="1488"/>
                    <a:pt x="1477" y="1881"/>
                    <a:pt x="1001" y="1881"/>
                  </a:cubicBezTo>
                  <a:cubicBezTo>
                    <a:pt x="524" y="1881"/>
                    <a:pt x="120" y="1488"/>
                    <a:pt x="120" y="988"/>
                  </a:cubicBezTo>
                  <a:cubicBezTo>
                    <a:pt x="120" y="500"/>
                    <a:pt x="524" y="95"/>
                    <a:pt x="1001" y="95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988"/>
                  </a:cubicBezTo>
                  <a:cubicBezTo>
                    <a:pt x="1" y="1548"/>
                    <a:pt x="453" y="1988"/>
                    <a:pt x="1001" y="1988"/>
                  </a:cubicBezTo>
                  <a:cubicBezTo>
                    <a:pt x="1548" y="1988"/>
                    <a:pt x="2001" y="1548"/>
                    <a:pt x="2001" y="988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83" name="Google Shape;1983;p7"/>
            <p:cNvSpPr/>
            <p:nvPr/>
          </p:nvSpPr>
          <p:spPr>
            <a:xfrm flipH="1">
              <a:off x="13088" y="3643163"/>
              <a:ext cx="108650" cy="150025"/>
            </a:xfrm>
            <a:custGeom>
              <a:avLst/>
              <a:gdLst/>
              <a:ahLst/>
              <a:cxnLst/>
              <a:rect l="l" t="t" r="r" b="b"/>
              <a:pathLst>
                <a:path w="4346" h="6001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1"/>
                  </a:lnTo>
                  <a:lnTo>
                    <a:pt x="2179" y="4012"/>
                  </a:lnTo>
                  <a:lnTo>
                    <a:pt x="4048" y="4167"/>
                  </a:lnTo>
                  <a:lnTo>
                    <a:pt x="4203" y="6001"/>
                  </a:lnTo>
                  <a:lnTo>
                    <a:pt x="4346" y="5977"/>
                  </a:lnTo>
                  <a:lnTo>
                    <a:pt x="4203" y="4012"/>
                  </a:lnTo>
                  <a:lnTo>
                    <a:pt x="2322" y="3870"/>
                  </a:lnTo>
                  <a:lnTo>
                    <a:pt x="2179" y="1976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84" name="Google Shape;1984;p7"/>
            <p:cNvSpPr/>
            <p:nvPr/>
          </p:nvSpPr>
          <p:spPr>
            <a:xfrm flipH="1">
              <a:off x="225613" y="336603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084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55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85" name="Google Shape;1985;p7"/>
            <p:cNvSpPr/>
            <p:nvPr/>
          </p:nvSpPr>
          <p:spPr>
            <a:xfrm>
              <a:off x="397063" y="36136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51" y="2953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86" name="Google Shape;1986;p7"/>
            <p:cNvSpPr/>
            <p:nvPr/>
          </p:nvSpPr>
          <p:spPr>
            <a:xfrm>
              <a:off x="236313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84"/>
                  </a:moveTo>
                  <a:cubicBezTo>
                    <a:pt x="1394" y="84"/>
                    <a:pt x="1763" y="453"/>
                    <a:pt x="1763" y="929"/>
                  </a:cubicBezTo>
                  <a:cubicBezTo>
                    <a:pt x="1763" y="1394"/>
                    <a:pt x="1394" y="1787"/>
                    <a:pt x="930" y="1787"/>
                  </a:cubicBezTo>
                  <a:cubicBezTo>
                    <a:pt x="465" y="1787"/>
                    <a:pt x="96" y="1406"/>
                    <a:pt x="96" y="929"/>
                  </a:cubicBezTo>
                  <a:cubicBezTo>
                    <a:pt x="96" y="453"/>
                    <a:pt x="465" y="84"/>
                    <a:pt x="930" y="84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46" y="417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87" name="Google Shape;1987;p7"/>
            <p:cNvSpPr/>
            <p:nvPr/>
          </p:nvSpPr>
          <p:spPr>
            <a:xfrm>
              <a:off x="45003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88" name="Google Shape;1988;p7"/>
            <p:cNvSpPr/>
            <p:nvPr/>
          </p:nvSpPr>
          <p:spPr>
            <a:xfrm>
              <a:off x="89288" y="42941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2"/>
                    <a:pt x="191" y="894"/>
                    <a:pt x="429" y="894"/>
                  </a:cubicBezTo>
                  <a:cubicBezTo>
                    <a:pt x="667" y="894"/>
                    <a:pt x="857" y="692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89" name="Google Shape;1989;p7"/>
            <p:cNvSpPr/>
            <p:nvPr/>
          </p:nvSpPr>
          <p:spPr>
            <a:xfrm>
              <a:off x="2881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90" name="Google Shape;1990;p7"/>
            <p:cNvSpPr/>
            <p:nvPr/>
          </p:nvSpPr>
          <p:spPr>
            <a:xfrm>
              <a:off x="277113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91" name="Google Shape;1991;p7"/>
            <p:cNvSpPr/>
            <p:nvPr/>
          </p:nvSpPr>
          <p:spPr>
            <a:xfrm>
              <a:off x="329188" y="43518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92" name="Google Shape;1992;p7"/>
            <p:cNvSpPr/>
            <p:nvPr/>
          </p:nvSpPr>
          <p:spPr>
            <a:xfrm>
              <a:off x="9761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93" name="Google Shape;1993;p7"/>
            <p:cNvSpPr/>
            <p:nvPr/>
          </p:nvSpPr>
          <p:spPr>
            <a:xfrm>
              <a:off x="13088" y="4412288"/>
              <a:ext cx="108650" cy="149750"/>
            </a:xfrm>
            <a:custGeom>
              <a:avLst/>
              <a:gdLst/>
              <a:ahLst/>
              <a:cxnLst/>
              <a:rect l="l" t="t" r="r" b="b"/>
              <a:pathLst>
                <a:path w="4346" h="5990" extrusionOk="0">
                  <a:moveTo>
                    <a:pt x="155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24" y="2120"/>
                  </a:lnTo>
                  <a:lnTo>
                    <a:pt x="2179" y="4013"/>
                  </a:lnTo>
                  <a:lnTo>
                    <a:pt x="4048" y="4168"/>
                  </a:lnTo>
                  <a:lnTo>
                    <a:pt x="4203" y="5990"/>
                  </a:lnTo>
                  <a:lnTo>
                    <a:pt x="4346" y="5978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22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94" name="Google Shape;1994;p7"/>
            <p:cNvSpPr/>
            <p:nvPr/>
          </p:nvSpPr>
          <p:spPr>
            <a:xfrm>
              <a:off x="225613" y="413488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51"/>
                  </a:lnTo>
                  <a:lnTo>
                    <a:pt x="12" y="4405"/>
                  </a:lnTo>
                  <a:lnTo>
                    <a:pt x="1953" y="4251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22"/>
                  </a:lnTo>
                  <a:lnTo>
                    <a:pt x="5941" y="167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95" name="Google Shape;1995;p7"/>
            <p:cNvSpPr/>
            <p:nvPr/>
          </p:nvSpPr>
          <p:spPr>
            <a:xfrm flipH="1">
              <a:off x="8979088" y="438507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0"/>
                  </a:lnTo>
                  <a:lnTo>
                    <a:pt x="2834" y="5382"/>
                  </a:lnTo>
                  <a:lnTo>
                    <a:pt x="226" y="5596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51" y="2941"/>
                  </a:lnTo>
                  <a:lnTo>
                    <a:pt x="5858" y="2738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96" name="Google Shape;1996;p7"/>
            <p:cNvSpPr/>
            <p:nvPr/>
          </p:nvSpPr>
          <p:spPr>
            <a:xfrm>
              <a:off x="236313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97" name="Google Shape;1997;p7"/>
            <p:cNvSpPr/>
            <p:nvPr/>
          </p:nvSpPr>
          <p:spPr>
            <a:xfrm>
              <a:off x="8928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98" name="Google Shape;1998;p7"/>
            <p:cNvSpPr/>
            <p:nvPr/>
          </p:nvSpPr>
          <p:spPr>
            <a:xfrm>
              <a:off x="3291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99" name="Google Shape;1999;p7"/>
            <p:cNvSpPr/>
            <p:nvPr/>
          </p:nvSpPr>
          <p:spPr>
            <a:xfrm flipH="1">
              <a:off x="7853938" y="4906250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2000" name="Google Shape;2000;p7"/>
          <p:cNvSpPr/>
          <p:nvPr/>
        </p:nvSpPr>
        <p:spPr>
          <a:xfrm>
            <a:off x="474200" y="432200"/>
            <a:ext cx="11243600" cy="59936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001" name="Google Shape;2001;p7"/>
          <p:cNvSpPr txBox="1">
            <a:spLocks noGrp="1"/>
          </p:cNvSpPr>
          <p:nvPr>
            <p:ph type="subTitle" idx="1"/>
          </p:nvPr>
        </p:nvSpPr>
        <p:spPr>
          <a:xfrm>
            <a:off x="6717300" y="3511200"/>
            <a:ext cx="4090400" cy="168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>
                <a:solidFill>
                  <a:schemeClr val="dk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002" name="Google Shape;2002;p7"/>
          <p:cNvSpPr txBox="1">
            <a:spLocks noGrp="1"/>
          </p:cNvSpPr>
          <p:nvPr>
            <p:ph type="title"/>
          </p:nvPr>
        </p:nvSpPr>
        <p:spPr>
          <a:xfrm>
            <a:off x="6717300" y="1664000"/>
            <a:ext cx="4090400" cy="184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526425407"/>
      </p:ext>
    </p:extLst>
  </p:cSld>
  <p:clrMapOvr>
    <a:masterClrMapping/>
  </p:clrMapOvr>
  <p:hf hdr="0" ftr="0" dt="0"/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" name="Google Shape;424;p25"/>
          <p:cNvSpPr/>
          <p:nvPr/>
        </p:nvSpPr>
        <p:spPr>
          <a:xfrm flipH="1">
            <a:off x="99503" y="0"/>
            <a:ext cx="11993004" cy="6858008"/>
          </a:xfrm>
          <a:custGeom>
            <a:avLst/>
            <a:gdLst/>
            <a:ahLst/>
            <a:cxnLst/>
            <a:rect l="l" t="t" r="r" b="b"/>
            <a:pathLst>
              <a:path w="25016" h="14305" extrusionOk="0">
                <a:moveTo>
                  <a:pt x="9513" y="0"/>
                </a:moveTo>
                <a:cubicBezTo>
                  <a:pt x="9468" y="0"/>
                  <a:pt x="9468" y="71"/>
                  <a:pt x="9513" y="71"/>
                </a:cubicBezTo>
                <a:lnTo>
                  <a:pt x="9529" y="71"/>
                </a:lnTo>
                <a:cubicBezTo>
                  <a:pt x="9575" y="71"/>
                  <a:pt x="9575" y="0"/>
                  <a:pt x="9529" y="0"/>
                </a:cubicBezTo>
                <a:close/>
                <a:moveTo>
                  <a:pt x="16079" y="1"/>
                </a:moveTo>
                <a:cubicBezTo>
                  <a:pt x="16033" y="1"/>
                  <a:pt x="16033" y="72"/>
                  <a:pt x="16079" y="72"/>
                </a:cubicBezTo>
                <a:cubicBezTo>
                  <a:pt x="16125" y="72"/>
                  <a:pt x="16125" y="1"/>
                  <a:pt x="16079" y="1"/>
                </a:cubicBezTo>
                <a:close/>
                <a:moveTo>
                  <a:pt x="11106" y="7"/>
                </a:moveTo>
                <a:cubicBezTo>
                  <a:pt x="11094" y="7"/>
                  <a:pt x="11082" y="20"/>
                  <a:pt x="11089" y="35"/>
                </a:cubicBezTo>
                <a:cubicBezTo>
                  <a:pt x="11094" y="45"/>
                  <a:pt x="11100" y="56"/>
                  <a:pt x="11105" y="64"/>
                </a:cubicBezTo>
                <a:cubicBezTo>
                  <a:pt x="11108" y="71"/>
                  <a:pt x="11113" y="73"/>
                  <a:pt x="11119" y="73"/>
                </a:cubicBezTo>
                <a:cubicBezTo>
                  <a:pt x="11130" y="73"/>
                  <a:pt x="11142" y="60"/>
                  <a:pt x="11135" y="46"/>
                </a:cubicBezTo>
                <a:cubicBezTo>
                  <a:pt x="11130" y="36"/>
                  <a:pt x="11125" y="26"/>
                  <a:pt x="11119" y="16"/>
                </a:cubicBezTo>
                <a:cubicBezTo>
                  <a:pt x="11116" y="9"/>
                  <a:pt x="11111" y="7"/>
                  <a:pt x="11106" y="7"/>
                </a:cubicBezTo>
                <a:close/>
                <a:moveTo>
                  <a:pt x="15523" y="15"/>
                </a:moveTo>
                <a:cubicBezTo>
                  <a:pt x="15476" y="15"/>
                  <a:pt x="15476" y="85"/>
                  <a:pt x="15523" y="85"/>
                </a:cubicBezTo>
                <a:cubicBezTo>
                  <a:pt x="15523" y="85"/>
                  <a:pt x="15524" y="85"/>
                  <a:pt x="15524" y="85"/>
                </a:cubicBezTo>
                <a:cubicBezTo>
                  <a:pt x="15568" y="85"/>
                  <a:pt x="15567" y="16"/>
                  <a:pt x="15523" y="15"/>
                </a:cubicBezTo>
                <a:close/>
                <a:moveTo>
                  <a:pt x="17236" y="21"/>
                </a:moveTo>
                <a:cubicBezTo>
                  <a:pt x="17228" y="21"/>
                  <a:pt x="17220" y="24"/>
                  <a:pt x="17212" y="31"/>
                </a:cubicBezTo>
                <a:lnTo>
                  <a:pt x="17197" y="47"/>
                </a:lnTo>
                <a:cubicBezTo>
                  <a:pt x="17171" y="72"/>
                  <a:pt x="17196" y="107"/>
                  <a:pt x="17224" y="107"/>
                </a:cubicBezTo>
                <a:cubicBezTo>
                  <a:pt x="17231" y="107"/>
                  <a:pt x="17240" y="104"/>
                  <a:pt x="17247" y="97"/>
                </a:cubicBezTo>
                <a:lnTo>
                  <a:pt x="17263" y="82"/>
                </a:lnTo>
                <a:cubicBezTo>
                  <a:pt x="17288" y="56"/>
                  <a:pt x="17263" y="21"/>
                  <a:pt x="17236" y="21"/>
                </a:cubicBezTo>
                <a:close/>
                <a:moveTo>
                  <a:pt x="2352" y="74"/>
                </a:moveTo>
                <a:cubicBezTo>
                  <a:pt x="2343" y="74"/>
                  <a:pt x="2334" y="79"/>
                  <a:pt x="2334" y="90"/>
                </a:cubicBezTo>
                <a:lnTo>
                  <a:pt x="2334" y="106"/>
                </a:lnTo>
                <a:cubicBezTo>
                  <a:pt x="2334" y="118"/>
                  <a:pt x="2343" y="124"/>
                  <a:pt x="2352" y="124"/>
                </a:cubicBezTo>
                <a:cubicBezTo>
                  <a:pt x="2361" y="124"/>
                  <a:pt x="2370" y="118"/>
                  <a:pt x="2370" y="106"/>
                </a:cubicBezTo>
                <a:lnTo>
                  <a:pt x="2370" y="90"/>
                </a:lnTo>
                <a:cubicBezTo>
                  <a:pt x="2370" y="79"/>
                  <a:pt x="2361" y="74"/>
                  <a:pt x="2352" y="74"/>
                </a:cubicBezTo>
                <a:close/>
                <a:moveTo>
                  <a:pt x="20450" y="44"/>
                </a:moveTo>
                <a:cubicBezTo>
                  <a:pt x="20433" y="44"/>
                  <a:pt x="20415" y="56"/>
                  <a:pt x="20415" y="79"/>
                </a:cubicBezTo>
                <a:lnTo>
                  <a:pt x="20415" y="94"/>
                </a:lnTo>
                <a:cubicBezTo>
                  <a:pt x="20415" y="117"/>
                  <a:pt x="20432" y="129"/>
                  <a:pt x="20450" y="129"/>
                </a:cubicBezTo>
                <a:cubicBezTo>
                  <a:pt x="20467" y="129"/>
                  <a:pt x="20485" y="117"/>
                  <a:pt x="20485" y="94"/>
                </a:cubicBezTo>
                <a:lnTo>
                  <a:pt x="20485" y="79"/>
                </a:lnTo>
                <a:cubicBezTo>
                  <a:pt x="20485" y="56"/>
                  <a:pt x="20468" y="44"/>
                  <a:pt x="20450" y="44"/>
                </a:cubicBezTo>
                <a:close/>
                <a:moveTo>
                  <a:pt x="17100" y="68"/>
                </a:moveTo>
                <a:cubicBezTo>
                  <a:pt x="17087" y="68"/>
                  <a:pt x="17075" y="86"/>
                  <a:pt x="17087" y="98"/>
                </a:cubicBezTo>
                <a:lnTo>
                  <a:pt x="17117" y="129"/>
                </a:lnTo>
                <a:cubicBezTo>
                  <a:pt x="17120" y="132"/>
                  <a:pt x="17124" y="134"/>
                  <a:pt x="17128" y="134"/>
                </a:cubicBezTo>
                <a:cubicBezTo>
                  <a:pt x="17142" y="134"/>
                  <a:pt x="17154" y="116"/>
                  <a:pt x="17142" y="104"/>
                </a:cubicBezTo>
                <a:lnTo>
                  <a:pt x="17112" y="73"/>
                </a:lnTo>
                <a:cubicBezTo>
                  <a:pt x="17108" y="69"/>
                  <a:pt x="17104" y="68"/>
                  <a:pt x="17100" y="68"/>
                </a:cubicBezTo>
                <a:close/>
                <a:moveTo>
                  <a:pt x="9753" y="76"/>
                </a:moveTo>
                <a:cubicBezTo>
                  <a:pt x="9708" y="76"/>
                  <a:pt x="9708" y="147"/>
                  <a:pt x="9753" y="147"/>
                </a:cubicBezTo>
                <a:lnTo>
                  <a:pt x="9769" y="147"/>
                </a:lnTo>
                <a:cubicBezTo>
                  <a:pt x="9815" y="147"/>
                  <a:pt x="9815" y="76"/>
                  <a:pt x="9769" y="76"/>
                </a:cubicBezTo>
                <a:close/>
                <a:moveTo>
                  <a:pt x="8154" y="60"/>
                </a:moveTo>
                <a:cubicBezTo>
                  <a:pt x="8150" y="60"/>
                  <a:pt x="8146" y="60"/>
                  <a:pt x="8142" y="62"/>
                </a:cubicBezTo>
                <a:cubicBezTo>
                  <a:pt x="8126" y="67"/>
                  <a:pt x="8112" y="72"/>
                  <a:pt x="8097" y="78"/>
                </a:cubicBezTo>
                <a:cubicBezTo>
                  <a:pt x="8058" y="91"/>
                  <a:pt x="8069" y="148"/>
                  <a:pt x="8104" y="148"/>
                </a:cubicBezTo>
                <a:cubicBezTo>
                  <a:pt x="8108" y="148"/>
                  <a:pt x="8112" y="147"/>
                  <a:pt x="8116" y="146"/>
                </a:cubicBezTo>
                <a:cubicBezTo>
                  <a:pt x="8132" y="140"/>
                  <a:pt x="8145" y="135"/>
                  <a:pt x="8160" y="130"/>
                </a:cubicBezTo>
                <a:cubicBezTo>
                  <a:pt x="8201" y="117"/>
                  <a:pt x="8189" y="60"/>
                  <a:pt x="8154" y="60"/>
                </a:cubicBezTo>
                <a:close/>
                <a:moveTo>
                  <a:pt x="17384" y="110"/>
                </a:moveTo>
                <a:cubicBezTo>
                  <a:pt x="17376" y="110"/>
                  <a:pt x="17367" y="113"/>
                  <a:pt x="17360" y="120"/>
                </a:cubicBezTo>
                <a:lnTo>
                  <a:pt x="17345" y="136"/>
                </a:lnTo>
                <a:cubicBezTo>
                  <a:pt x="17319" y="161"/>
                  <a:pt x="17344" y="197"/>
                  <a:pt x="17371" y="197"/>
                </a:cubicBezTo>
                <a:cubicBezTo>
                  <a:pt x="17379" y="197"/>
                  <a:pt x="17387" y="194"/>
                  <a:pt x="17395" y="186"/>
                </a:cubicBezTo>
                <a:lnTo>
                  <a:pt x="17410" y="171"/>
                </a:lnTo>
                <a:cubicBezTo>
                  <a:pt x="17435" y="145"/>
                  <a:pt x="17411" y="110"/>
                  <a:pt x="17384" y="110"/>
                </a:cubicBezTo>
                <a:close/>
                <a:moveTo>
                  <a:pt x="5268" y="93"/>
                </a:moveTo>
                <a:cubicBezTo>
                  <a:pt x="5255" y="93"/>
                  <a:pt x="5243" y="100"/>
                  <a:pt x="5236" y="111"/>
                </a:cubicBezTo>
                <a:cubicBezTo>
                  <a:pt x="5226" y="129"/>
                  <a:pt x="5233" y="148"/>
                  <a:pt x="5249" y="160"/>
                </a:cubicBezTo>
                <a:cubicBezTo>
                  <a:pt x="5269" y="176"/>
                  <a:pt x="5289" y="190"/>
                  <a:pt x="5309" y="204"/>
                </a:cubicBezTo>
                <a:cubicBezTo>
                  <a:pt x="5315" y="208"/>
                  <a:pt x="5320" y="210"/>
                  <a:pt x="5326" y="210"/>
                </a:cubicBezTo>
                <a:cubicBezTo>
                  <a:pt x="5339" y="210"/>
                  <a:pt x="5351" y="202"/>
                  <a:pt x="5358" y="192"/>
                </a:cubicBezTo>
                <a:cubicBezTo>
                  <a:pt x="5368" y="173"/>
                  <a:pt x="5361" y="155"/>
                  <a:pt x="5345" y="142"/>
                </a:cubicBezTo>
                <a:cubicBezTo>
                  <a:pt x="5325" y="127"/>
                  <a:pt x="5305" y="113"/>
                  <a:pt x="5284" y="98"/>
                </a:cubicBezTo>
                <a:cubicBezTo>
                  <a:pt x="5279" y="95"/>
                  <a:pt x="5273" y="93"/>
                  <a:pt x="5268" y="93"/>
                </a:cubicBezTo>
                <a:close/>
                <a:moveTo>
                  <a:pt x="6843" y="158"/>
                </a:moveTo>
                <a:cubicBezTo>
                  <a:pt x="6797" y="158"/>
                  <a:pt x="6797" y="229"/>
                  <a:pt x="6843" y="229"/>
                </a:cubicBezTo>
                <a:lnTo>
                  <a:pt x="6873" y="229"/>
                </a:lnTo>
                <a:cubicBezTo>
                  <a:pt x="6919" y="229"/>
                  <a:pt x="6919" y="158"/>
                  <a:pt x="6873" y="158"/>
                </a:cubicBezTo>
                <a:close/>
                <a:moveTo>
                  <a:pt x="18947" y="153"/>
                </a:moveTo>
                <a:cubicBezTo>
                  <a:pt x="18942" y="153"/>
                  <a:pt x="18937" y="154"/>
                  <a:pt x="18932" y="156"/>
                </a:cubicBezTo>
                <a:cubicBezTo>
                  <a:pt x="18918" y="161"/>
                  <a:pt x="18902" y="167"/>
                  <a:pt x="18887" y="172"/>
                </a:cubicBezTo>
                <a:cubicBezTo>
                  <a:pt x="18860" y="181"/>
                  <a:pt x="18843" y="208"/>
                  <a:pt x="18851" y="237"/>
                </a:cubicBezTo>
                <a:cubicBezTo>
                  <a:pt x="18858" y="258"/>
                  <a:pt x="18879" y="276"/>
                  <a:pt x="18901" y="276"/>
                </a:cubicBezTo>
                <a:cubicBezTo>
                  <a:pt x="18906" y="276"/>
                  <a:pt x="18912" y="275"/>
                  <a:pt x="18917" y="273"/>
                </a:cubicBezTo>
                <a:cubicBezTo>
                  <a:pt x="18931" y="268"/>
                  <a:pt x="18946" y="263"/>
                  <a:pt x="18961" y="258"/>
                </a:cubicBezTo>
                <a:cubicBezTo>
                  <a:pt x="18988" y="249"/>
                  <a:pt x="19006" y="221"/>
                  <a:pt x="18997" y="193"/>
                </a:cubicBezTo>
                <a:cubicBezTo>
                  <a:pt x="18991" y="171"/>
                  <a:pt x="18970" y="153"/>
                  <a:pt x="18947" y="153"/>
                </a:cubicBezTo>
                <a:close/>
                <a:moveTo>
                  <a:pt x="22974" y="81"/>
                </a:moveTo>
                <a:cubicBezTo>
                  <a:pt x="22966" y="81"/>
                  <a:pt x="22957" y="84"/>
                  <a:pt x="22950" y="92"/>
                </a:cubicBezTo>
                <a:cubicBezTo>
                  <a:pt x="22909" y="135"/>
                  <a:pt x="22867" y="179"/>
                  <a:pt x="22826" y="224"/>
                </a:cubicBezTo>
                <a:cubicBezTo>
                  <a:pt x="22802" y="249"/>
                  <a:pt x="22826" y="285"/>
                  <a:pt x="22853" y="285"/>
                </a:cubicBezTo>
                <a:cubicBezTo>
                  <a:pt x="22861" y="285"/>
                  <a:pt x="22869" y="282"/>
                  <a:pt x="22877" y="273"/>
                </a:cubicBezTo>
                <a:cubicBezTo>
                  <a:pt x="22916" y="230"/>
                  <a:pt x="22958" y="186"/>
                  <a:pt x="22999" y="141"/>
                </a:cubicBezTo>
                <a:cubicBezTo>
                  <a:pt x="23023" y="117"/>
                  <a:pt x="23000" y="81"/>
                  <a:pt x="22974" y="81"/>
                </a:cubicBezTo>
                <a:close/>
                <a:moveTo>
                  <a:pt x="22206" y="229"/>
                </a:moveTo>
                <a:cubicBezTo>
                  <a:pt x="22161" y="229"/>
                  <a:pt x="22161" y="300"/>
                  <a:pt x="22207" y="300"/>
                </a:cubicBezTo>
                <a:cubicBezTo>
                  <a:pt x="22253" y="300"/>
                  <a:pt x="22253" y="229"/>
                  <a:pt x="22207" y="229"/>
                </a:cubicBezTo>
                <a:cubicBezTo>
                  <a:pt x="22207" y="229"/>
                  <a:pt x="22207" y="229"/>
                  <a:pt x="22206" y="229"/>
                </a:cubicBezTo>
                <a:close/>
                <a:moveTo>
                  <a:pt x="24701" y="189"/>
                </a:moveTo>
                <a:cubicBezTo>
                  <a:pt x="24675" y="189"/>
                  <a:pt x="24648" y="207"/>
                  <a:pt x="24648" y="241"/>
                </a:cubicBezTo>
                <a:lnTo>
                  <a:pt x="24648" y="257"/>
                </a:lnTo>
                <a:cubicBezTo>
                  <a:pt x="24648" y="291"/>
                  <a:pt x="24675" y="309"/>
                  <a:pt x="24702" y="309"/>
                </a:cubicBezTo>
                <a:cubicBezTo>
                  <a:pt x="24728" y="309"/>
                  <a:pt x="24755" y="291"/>
                  <a:pt x="24755" y="257"/>
                </a:cubicBezTo>
                <a:lnTo>
                  <a:pt x="24755" y="241"/>
                </a:lnTo>
                <a:cubicBezTo>
                  <a:pt x="24755" y="207"/>
                  <a:pt x="24728" y="189"/>
                  <a:pt x="24701" y="189"/>
                </a:cubicBezTo>
                <a:close/>
                <a:moveTo>
                  <a:pt x="12428" y="156"/>
                </a:moveTo>
                <a:cubicBezTo>
                  <a:pt x="12409" y="156"/>
                  <a:pt x="12390" y="166"/>
                  <a:pt x="12381" y="183"/>
                </a:cubicBezTo>
                <a:cubicBezTo>
                  <a:pt x="12365" y="210"/>
                  <a:pt x="12376" y="241"/>
                  <a:pt x="12401" y="257"/>
                </a:cubicBezTo>
                <a:cubicBezTo>
                  <a:pt x="12425" y="272"/>
                  <a:pt x="12449" y="288"/>
                  <a:pt x="12473" y="304"/>
                </a:cubicBezTo>
                <a:cubicBezTo>
                  <a:pt x="12481" y="308"/>
                  <a:pt x="12490" y="311"/>
                  <a:pt x="12499" y="311"/>
                </a:cubicBezTo>
                <a:cubicBezTo>
                  <a:pt x="12518" y="311"/>
                  <a:pt x="12538" y="300"/>
                  <a:pt x="12546" y="284"/>
                </a:cubicBezTo>
                <a:cubicBezTo>
                  <a:pt x="12562" y="258"/>
                  <a:pt x="12552" y="226"/>
                  <a:pt x="12527" y="211"/>
                </a:cubicBezTo>
                <a:cubicBezTo>
                  <a:pt x="12502" y="195"/>
                  <a:pt x="12479" y="179"/>
                  <a:pt x="12454" y="163"/>
                </a:cubicBezTo>
                <a:cubicBezTo>
                  <a:pt x="12446" y="158"/>
                  <a:pt x="12437" y="156"/>
                  <a:pt x="12428" y="156"/>
                </a:cubicBezTo>
                <a:close/>
                <a:moveTo>
                  <a:pt x="18467" y="202"/>
                </a:moveTo>
                <a:cubicBezTo>
                  <a:pt x="18440" y="202"/>
                  <a:pt x="18414" y="219"/>
                  <a:pt x="18414" y="255"/>
                </a:cubicBezTo>
                <a:lnTo>
                  <a:pt x="18414" y="270"/>
                </a:lnTo>
                <a:cubicBezTo>
                  <a:pt x="18414" y="305"/>
                  <a:pt x="18441" y="322"/>
                  <a:pt x="18467" y="322"/>
                </a:cubicBezTo>
                <a:cubicBezTo>
                  <a:pt x="18494" y="322"/>
                  <a:pt x="18521" y="305"/>
                  <a:pt x="18521" y="270"/>
                </a:cubicBezTo>
                <a:lnTo>
                  <a:pt x="18521" y="255"/>
                </a:lnTo>
                <a:cubicBezTo>
                  <a:pt x="18520" y="219"/>
                  <a:pt x="18493" y="202"/>
                  <a:pt x="18467" y="202"/>
                </a:cubicBezTo>
                <a:close/>
                <a:moveTo>
                  <a:pt x="622" y="200"/>
                </a:moveTo>
                <a:cubicBezTo>
                  <a:pt x="604" y="200"/>
                  <a:pt x="587" y="209"/>
                  <a:pt x="576" y="226"/>
                </a:cubicBezTo>
                <a:cubicBezTo>
                  <a:pt x="563" y="250"/>
                  <a:pt x="570" y="287"/>
                  <a:pt x="596" y="300"/>
                </a:cubicBezTo>
                <a:cubicBezTo>
                  <a:pt x="607" y="305"/>
                  <a:pt x="616" y="310"/>
                  <a:pt x="627" y="315"/>
                </a:cubicBezTo>
                <a:cubicBezTo>
                  <a:pt x="636" y="320"/>
                  <a:pt x="645" y="322"/>
                  <a:pt x="655" y="322"/>
                </a:cubicBezTo>
                <a:cubicBezTo>
                  <a:pt x="673" y="322"/>
                  <a:pt x="690" y="314"/>
                  <a:pt x="700" y="296"/>
                </a:cubicBezTo>
                <a:cubicBezTo>
                  <a:pt x="714" y="272"/>
                  <a:pt x="706" y="236"/>
                  <a:pt x="680" y="223"/>
                </a:cubicBezTo>
                <a:cubicBezTo>
                  <a:pt x="670" y="218"/>
                  <a:pt x="660" y="213"/>
                  <a:pt x="650" y="207"/>
                </a:cubicBezTo>
                <a:cubicBezTo>
                  <a:pt x="641" y="203"/>
                  <a:pt x="631" y="200"/>
                  <a:pt x="622" y="200"/>
                </a:cubicBezTo>
                <a:close/>
                <a:moveTo>
                  <a:pt x="16246" y="184"/>
                </a:moveTo>
                <a:cubicBezTo>
                  <a:pt x="16225" y="184"/>
                  <a:pt x="16204" y="201"/>
                  <a:pt x="16211" y="227"/>
                </a:cubicBezTo>
                <a:cubicBezTo>
                  <a:pt x="16221" y="270"/>
                  <a:pt x="16248" y="305"/>
                  <a:pt x="16288" y="324"/>
                </a:cubicBezTo>
                <a:cubicBezTo>
                  <a:pt x="16294" y="327"/>
                  <a:pt x="16300" y="328"/>
                  <a:pt x="16305" y="328"/>
                </a:cubicBezTo>
                <a:cubicBezTo>
                  <a:pt x="16336" y="328"/>
                  <a:pt x="16357" y="281"/>
                  <a:pt x="16322" y="263"/>
                </a:cubicBezTo>
                <a:cubicBezTo>
                  <a:pt x="16300" y="251"/>
                  <a:pt x="16284" y="235"/>
                  <a:pt x="16279" y="210"/>
                </a:cubicBezTo>
                <a:cubicBezTo>
                  <a:pt x="16274" y="192"/>
                  <a:pt x="16260" y="184"/>
                  <a:pt x="16246" y="184"/>
                </a:cubicBezTo>
                <a:close/>
                <a:moveTo>
                  <a:pt x="23951" y="247"/>
                </a:moveTo>
                <a:cubicBezTo>
                  <a:pt x="23924" y="247"/>
                  <a:pt x="23900" y="284"/>
                  <a:pt x="23925" y="308"/>
                </a:cubicBezTo>
                <a:lnTo>
                  <a:pt x="23941" y="324"/>
                </a:lnTo>
                <a:cubicBezTo>
                  <a:pt x="23948" y="331"/>
                  <a:pt x="23956" y="334"/>
                  <a:pt x="23964" y="334"/>
                </a:cubicBezTo>
                <a:cubicBezTo>
                  <a:pt x="23991" y="334"/>
                  <a:pt x="24014" y="299"/>
                  <a:pt x="23990" y="273"/>
                </a:cubicBezTo>
                <a:lnTo>
                  <a:pt x="23975" y="258"/>
                </a:lnTo>
                <a:cubicBezTo>
                  <a:pt x="23967" y="250"/>
                  <a:pt x="23959" y="247"/>
                  <a:pt x="23951" y="247"/>
                </a:cubicBezTo>
                <a:close/>
                <a:moveTo>
                  <a:pt x="3403" y="302"/>
                </a:moveTo>
                <a:cubicBezTo>
                  <a:pt x="3379" y="302"/>
                  <a:pt x="3379" y="336"/>
                  <a:pt x="3403" y="336"/>
                </a:cubicBezTo>
                <a:cubicBezTo>
                  <a:pt x="3426" y="336"/>
                  <a:pt x="3426" y="302"/>
                  <a:pt x="3403" y="302"/>
                </a:cubicBezTo>
                <a:close/>
                <a:moveTo>
                  <a:pt x="13286" y="191"/>
                </a:moveTo>
                <a:cubicBezTo>
                  <a:pt x="13283" y="191"/>
                  <a:pt x="13280" y="192"/>
                  <a:pt x="13276" y="193"/>
                </a:cubicBezTo>
                <a:cubicBezTo>
                  <a:pt x="13259" y="198"/>
                  <a:pt x="13245" y="219"/>
                  <a:pt x="13251" y="236"/>
                </a:cubicBezTo>
                <a:cubicBezTo>
                  <a:pt x="13262" y="261"/>
                  <a:pt x="13271" y="286"/>
                  <a:pt x="13282" y="310"/>
                </a:cubicBezTo>
                <a:cubicBezTo>
                  <a:pt x="13288" y="326"/>
                  <a:pt x="13300" y="336"/>
                  <a:pt x="13315" y="336"/>
                </a:cubicBezTo>
                <a:cubicBezTo>
                  <a:pt x="13318" y="336"/>
                  <a:pt x="13321" y="336"/>
                  <a:pt x="13325" y="335"/>
                </a:cubicBezTo>
                <a:cubicBezTo>
                  <a:pt x="13340" y="331"/>
                  <a:pt x="13356" y="310"/>
                  <a:pt x="13350" y="292"/>
                </a:cubicBezTo>
                <a:cubicBezTo>
                  <a:pt x="13339" y="267"/>
                  <a:pt x="13330" y="242"/>
                  <a:pt x="13319" y="218"/>
                </a:cubicBezTo>
                <a:cubicBezTo>
                  <a:pt x="13313" y="202"/>
                  <a:pt x="13301" y="191"/>
                  <a:pt x="13286" y="191"/>
                </a:cubicBezTo>
                <a:close/>
                <a:moveTo>
                  <a:pt x="11903" y="294"/>
                </a:moveTo>
                <a:cubicBezTo>
                  <a:pt x="11890" y="294"/>
                  <a:pt x="11877" y="313"/>
                  <a:pt x="11889" y="325"/>
                </a:cubicBezTo>
                <a:lnTo>
                  <a:pt x="11905" y="340"/>
                </a:lnTo>
                <a:cubicBezTo>
                  <a:pt x="11909" y="344"/>
                  <a:pt x="11913" y="346"/>
                  <a:pt x="11917" y="346"/>
                </a:cubicBezTo>
                <a:cubicBezTo>
                  <a:pt x="11930" y="346"/>
                  <a:pt x="11942" y="327"/>
                  <a:pt x="11930" y="315"/>
                </a:cubicBezTo>
                <a:lnTo>
                  <a:pt x="11915" y="300"/>
                </a:lnTo>
                <a:cubicBezTo>
                  <a:pt x="11911" y="296"/>
                  <a:pt x="11907" y="294"/>
                  <a:pt x="11903" y="294"/>
                </a:cubicBezTo>
                <a:close/>
                <a:moveTo>
                  <a:pt x="10249" y="288"/>
                </a:moveTo>
                <a:cubicBezTo>
                  <a:pt x="10204" y="288"/>
                  <a:pt x="10204" y="359"/>
                  <a:pt x="10250" y="359"/>
                </a:cubicBezTo>
                <a:lnTo>
                  <a:pt x="10280" y="359"/>
                </a:lnTo>
                <a:cubicBezTo>
                  <a:pt x="10326" y="359"/>
                  <a:pt x="10326" y="288"/>
                  <a:pt x="10280" y="288"/>
                </a:cubicBezTo>
                <a:lnTo>
                  <a:pt x="10250" y="288"/>
                </a:lnTo>
                <a:cubicBezTo>
                  <a:pt x="10250" y="288"/>
                  <a:pt x="10249" y="288"/>
                  <a:pt x="10249" y="288"/>
                </a:cubicBezTo>
                <a:close/>
                <a:moveTo>
                  <a:pt x="16106" y="287"/>
                </a:moveTo>
                <a:cubicBezTo>
                  <a:pt x="16098" y="287"/>
                  <a:pt x="16090" y="290"/>
                  <a:pt x="16083" y="298"/>
                </a:cubicBezTo>
                <a:lnTo>
                  <a:pt x="16067" y="313"/>
                </a:lnTo>
                <a:cubicBezTo>
                  <a:pt x="16043" y="337"/>
                  <a:pt x="16067" y="373"/>
                  <a:pt x="16093" y="373"/>
                </a:cubicBezTo>
                <a:cubicBezTo>
                  <a:pt x="16101" y="373"/>
                  <a:pt x="16109" y="370"/>
                  <a:pt x="16116" y="362"/>
                </a:cubicBezTo>
                <a:lnTo>
                  <a:pt x="16132" y="347"/>
                </a:lnTo>
                <a:cubicBezTo>
                  <a:pt x="16157" y="322"/>
                  <a:pt x="16133" y="287"/>
                  <a:pt x="16106" y="287"/>
                </a:cubicBezTo>
                <a:close/>
                <a:moveTo>
                  <a:pt x="21726" y="299"/>
                </a:moveTo>
                <a:cubicBezTo>
                  <a:pt x="21657" y="299"/>
                  <a:pt x="21657" y="406"/>
                  <a:pt x="21726" y="406"/>
                </a:cubicBezTo>
                <a:cubicBezTo>
                  <a:pt x="21796" y="406"/>
                  <a:pt x="21796" y="299"/>
                  <a:pt x="21726" y="299"/>
                </a:cubicBezTo>
                <a:close/>
                <a:moveTo>
                  <a:pt x="19592" y="342"/>
                </a:moveTo>
                <a:cubicBezTo>
                  <a:pt x="19546" y="342"/>
                  <a:pt x="19546" y="413"/>
                  <a:pt x="19592" y="413"/>
                </a:cubicBezTo>
                <a:lnTo>
                  <a:pt x="19622" y="413"/>
                </a:lnTo>
                <a:cubicBezTo>
                  <a:pt x="19668" y="413"/>
                  <a:pt x="19668" y="342"/>
                  <a:pt x="19622" y="342"/>
                </a:cubicBezTo>
                <a:close/>
                <a:moveTo>
                  <a:pt x="16495" y="332"/>
                </a:moveTo>
                <a:cubicBezTo>
                  <a:pt x="16485" y="332"/>
                  <a:pt x="16474" y="338"/>
                  <a:pt x="16467" y="351"/>
                </a:cubicBezTo>
                <a:cubicBezTo>
                  <a:pt x="16462" y="361"/>
                  <a:pt x="16457" y="371"/>
                  <a:pt x="16452" y="381"/>
                </a:cubicBezTo>
                <a:cubicBezTo>
                  <a:pt x="16437" y="409"/>
                  <a:pt x="16462" y="435"/>
                  <a:pt x="16486" y="435"/>
                </a:cubicBezTo>
                <a:cubicBezTo>
                  <a:pt x="16497" y="435"/>
                  <a:pt x="16507" y="430"/>
                  <a:pt x="16514" y="417"/>
                </a:cubicBezTo>
                <a:cubicBezTo>
                  <a:pt x="16519" y="406"/>
                  <a:pt x="16524" y="397"/>
                  <a:pt x="16529" y="387"/>
                </a:cubicBezTo>
                <a:cubicBezTo>
                  <a:pt x="16544" y="358"/>
                  <a:pt x="16519" y="332"/>
                  <a:pt x="16495" y="332"/>
                </a:cubicBezTo>
                <a:close/>
                <a:moveTo>
                  <a:pt x="15463" y="362"/>
                </a:moveTo>
                <a:cubicBezTo>
                  <a:pt x="15445" y="362"/>
                  <a:pt x="15427" y="374"/>
                  <a:pt x="15427" y="397"/>
                </a:cubicBezTo>
                <a:lnTo>
                  <a:pt x="15427" y="413"/>
                </a:lnTo>
                <a:cubicBezTo>
                  <a:pt x="15427" y="436"/>
                  <a:pt x="15444" y="447"/>
                  <a:pt x="15462" y="447"/>
                </a:cubicBezTo>
                <a:cubicBezTo>
                  <a:pt x="15480" y="447"/>
                  <a:pt x="15498" y="436"/>
                  <a:pt x="15498" y="413"/>
                </a:cubicBezTo>
                <a:lnTo>
                  <a:pt x="15498" y="397"/>
                </a:lnTo>
                <a:cubicBezTo>
                  <a:pt x="15498" y="374"/>
                  <a:pt x="15481" y="362"/>
                  <a:pt x="15463" y="362"/>
                </a:cubicBezTo>
                <a:close/>
                <a:moveTo>
                  <a:pt x="10775" y="350"/>
                </a:moveTo>
                <a:cubicBezTo>
                  <a:pt x="10757" y="350"/>
                  <a:pt x="10739" y="361"/>
                  <a:pt x="10739" y="383"/>
                </a:cubicBezTo>
                <a:lnTo>
                  <a:pt x="10739" y="414"/>
                </a:lnTo>
                <a:cubicBezTo>
                  <a:pt x="10740" y="437"/>
                  <a:pt x="10758" y="448"/>
                  <a:pt x="10775" y="448"/>
                </a:cubicBezTo>
                <a:cubicBezTo>
                  <a:pt x="10793" y="448"/>
                  <a:pt x="10810" y="437"/>
                  <a:pt x="10810" y="414"/>
                </a:cubicBezTo>
                <a:lnTo>
                  <a:pt x="10810" y="383"/>
                </a:lnTo>
                <a:cubicBezTo>
                  <a:pt x="10810" y="361"/>
                  <a:pt x="10793" y="350"/>
                  <a:pt x="10775" y="350"/>
                </a:cubicBezTo>
                <a:close/>
                <a:moveTo>
                  <a:pt x="8912" y="340"/>
                </a:moveTo>
                <a:cubicBezTo>
                  <a:pt x="8900" y="340"/>
                  <a:pt x="8887" y="344"/>
                  <a:pt x="8877" y="355"/>
                </a:cubicBezTo>
                <a:lnTo>
                  <a:pt x="8861" y="371"/>
                </a:lnTo>
                <a:cubicBezTo>
                  <a:pt x="8822" y="409"/>
                  <a:pt x="8859" y="462"/>
                  <a:pt x="8899" y="462"/>
                </a:cubicBezTo>
                <a:cubicBezTo>
                  <a:pt x="8912" y="462"/>
                  <a:pt x="8924" y="458"/>
                  <a:pt x="8935" y="446"/>
                </a:cubicBezTo>
                <a:lnTo>
                  <a:pt x="8951" y="431"/>
                </a:lnTo>
                <a:cubicBezTo>
                  <a:pt x="8988" y="393"/>
                  <a:pt x="8952" y="340"/>
                  <a:pt x="8912" y="340"/>
                </a:cubicBezTo>
                <a:close/>
                <a:moveTo>
                  <a:pt x="19232" y="401"/>
                </a:moveTo>
                <a:cubicBezTo>
                  <a:pt x="19186" y="401"/>
                  <a:pt x="19186" y="471"/>
                  <a:pt x="19232" y="471"/>
                </a:cubicBezTo>
                <a:cubicBezTo>
                  <a:pt x="19232" y="471"/>
                  <a:pt x="19233" y="471"/>
                  <a:pt x="19233" y="471"/>
                </a:cubicBezTo>
                <a:cubicBezTo>
                  <a:pt x="19278" y="471"/>
                  <a:pt x="19278" y="401"/>
                  <a:pt x="19232" y="401"/>
                </a:cubicBezTo>
                <a:close/>
                <a:moveTo>
                  <a:pt x="7519" y="327"/>
                </a:moveTo>
                <a:cubicBezTo>
                  <a:pt x="7499" y="327"/>
                  <a:pt x="7477" y="344"/>
                  <a:pt x="7482" y="371"/>
                </a:cubicBezTo>
                <a:lnTo>
                  <a:pt x="7498" y="445"/>
                </a:lnTo>
                <a:cubicBezTo>
                  <a:pt x="7501" y="464"/>
                  <a:pt x="7514" y="472"/>
                  <a:pt x="7528" y="472"/>
                </a:cubicBezTo>
                <a:cubicBezTo>
                  <a:pt x="7549" y="472"/>
                  <a:pt x="7571" y="454"/>
                  <a:pt x="7566" y="427"/>
                </a:cubicBezTo>
                <a:lnTo>
                  <a:pt x="7550" y="352"/>
                </a:lnTo>
                <a:cubicBezTo>
                  <a:pt x="7547" y="334"/>
                  <a:pt x="7533" y="327"/>
                  <a:pt x="7519" y="327"/>
                </a:cubicBezTo>
                <a:close/>
                <a:moveTo>
                  <a:pt x="8431" y="370"/>
                </a:moveTo>
                <a:cubicBezTo>
                  <a:pt x="8363" y="370"/>
                  <a:pt x="8361" y="477"/>
                  <a:pt x="8431" y="477"/>
                </a:cubicBezTo>
                <a:cubicBezTo>
                  <a:pt x="8500" y="477"/>
                  <a:pt x="8500" y="370"/>
                  <a:pt x="8431" y="370"/>
                </a:cubicBezTo>
                <a:close/>
                <a:moveTo>
                  <a:pt x="23349" y="398"/>
                </a:moveTo>
                <a:cubicBezTo>
                  <a:pt x="23344" y="398"/>
                  <a:pt x="23338" y="399"/>
                  <a:pt x="23332" y="402"/>
                </a:cubicBezTo>
                <a:cubicBezTo>
                  <a:pt x="23322" y="409"/>
                  <a:pt x="23311" y="414"/>
                  <a:pt x="23302" y="418"/>
                </a:cubicBezTo>
                <a:cubicBezTo>
                  <a:pt x="23267" y="436"/>
                  <a:pt x="23288" y="484"/>
                  <a:pt x="23321" y="484"/>
                </a:cubicBezTo>
                <a:cubicBezTo>
                  <a:pt x="23326" y="484"/>
                  <a:pt x="23332" y="483"/>
                  <a:pt x="23338" y="480"/>
                </a:cubicBezTo>
                <a:cubicBezTo>
                  <a:pt x="23348" y="475"/>
                  <a:pt x="23356" y="469"/>
                  <a:pt x="23367" y="464"/>
                </a:cubicBezTo>
                <a:cubicBezTo>
                  <a:pt x="23402" y="446"/>
                  <a:pt x="23381" y="398"/>
                  <a:pt x="23349" y="398"/>
                </a:cubicBezTo>
                <a:close/>
                <a:moveTo>
                  <a:pt x="1120" y="394"/>
                </a:moveTo>
                <a:cubicBezTo>
                  <a:pt x="1079" y="394"/>
                  <a:pt x="1042" y="447"/>
                  <a:pt x="1079" y="485"/>
                </a:cubicBezTo>
                <a:cubicBezTo>
                  <a:pt x="1087" y="491"/>
                  <a:pt x="1090" y="497"/>
                  <a:pt x="1095" y="501"/>
                </a:cubicBezTo>
                <a:cubicBezTo>
                  <a:pt x="1106" y="512"/>
                  <a:pt x="1119" y="516"/>
                  <a:pt x="1131" y="516"/>
                </a:cubicBezTo>
                <a:cubicBezTo>
                  <a:pt x="1172" y="516"/>
                  <a:pt x="1209" y="463"/>
                  <a:pt x="1171" y="425"/>
                </a:cubicBezTo>
                <a:lnTo>
                  <a:pt x="1156" y="410"/>
                </a:lnTo>
                <a:cubicBezTo>
                  <a:pt x="1145" y="399"/>
                  <a:pt x="1132" y="394"/>
                  <a:pt x="1120" y="394"/>
                </a:cubicBezTo>
                <a:close/>
                <a:moveTo>
                  <a:pt x="3538" y="451"/>
                </a:moveTo>
                <a:cubicBezTo>
                  <a:pt x="3527" y="451"/>
                  <a:pt x="3515" y="463"/>
                  <a:pt x="3522" y="478"/>
                </a:cubicBezTo>
                <a:cubicBezTo>
                  <a:pt x="3528" y="488"/>
                  <a:pt x="3533" y="499"/>
                  <a:pt x="3538" y="508"/>
                </a:cubicBezTo>
                <a:cubicBezTo>
                  <a:pt x="3541" y="515"/>
                  <a:pt x="3547" y="517"/>
                  <a:pt x="3552" y="517"/>
                </a:cubicBezTo>
                <a:cubicBezTo>
                  <a:pt x="3563" y="517"/>
                  <a:pt x="3574" y="505"/>
                  <a:pt x="3567" y="490"/>
                </a:cubicBezTo>
                <a:cubicBezTo>
                  <a:pt x="3562" y="480"/>
                  <a:pt x="3557" y="470"/>
                  <a:pt x="3552" y="460"/>
                </a:cubicBezTo>
                <a:cubicBezTo>
                  <a:pt x="3548" y="453"/>
                  <a:pt x="3543" y="451"/>
                  <a:pt x="3538" y="451"/>
                </a:cubicBezTo>
                <a:close/>
                <a:moveTo>
                  <a:pt x="3028" y="401"/>
                </a:moveTo>
                <a:cubicBezTo>
                  <a:pt x="3018" y="401"/>
                  <a:pt x="3009" y="403"/>
                  <a:pt x="3001" y="408"/>
                </a:cubicBezTo>
                <a:cubicBezTo>
                  <a:pt x="2990" y="413"/>
                  <a:pt x="2981" y="418"/>
                  <a:pt x="2970" y="423"/>
                </a:cubicBezTo>
                <a:cubicBezTo>
                  <a:pt x="2944" y="436"/>
                  <a:pt x="2938" y="472"/>
                  <a:pt x="2951" y="497"/>
                </a:cubicBezTo>
                <a:cubicBezTo>
                  <a:pt x="2962" y="514"/>
                  <a:pt x="2979" y="523"/>
                  <a:pt x="2998" y="523"/>
                </a:cubicBezTo>
                <a:cubicBezTo>
                  <a:pt x="3007" y="523"/>
                  <a:pt x="3016" y="521"/>
                  <a:pt x="3025" y="516"/>
                </a:cubicBezTo>
                <a:cubicBezTo>
                  <a:pt x="3035" y="511"/>
                  <a:pt x="3044" y="506"/>
                  <a:pt x="3054" y="501"/>
                </a:cubicBezTo>
                <a:cubicBezTo>
                  <a:pt x="3080" y="487"/>
                  <a:pt x="3088" y="452"/>
                  <a:pt x="3074" y="427"/>
                </a:cubicBezTo>
                <a:cubicBezTo>
                  <a:pt x="3063" y="410"/>
                  <a:pt x="3046" y="401"/>
                  <a:pt x="3028" y="401"/>
                </a:cubicBezTo>
                <a:close/>
                <a:moveTo>
                  <a:pt x="11165" y="473"/>
                </a:moveTo>
                <a:cubicBezTo>
                  <a:pt x="11156" y="473"/>
                  <a:pt x="11147" y="479"/>
                  <a:pt x="11147" y="490"/>
                </a:cubicBezTo>
                <a:lnTo>
                  <a:pt x="11147" y="506"/>
                </a:lnTo>
                <a:cubicBezTo>
                  <a:pt x="11147" y="517"/>
                  <a:pt x="11156" y="523"/>
                  <a:pt x="11165" y="523"/>
                </a:cubicBezTo>
                <a:cubicBezTo>
                  <a:pt x="11174" y="523"/>
                  <a:pt x="11182" y="517"/>
                  <a:pt x="11182" y="506"/>
                </a:cubicBezTo>
                <a:lnTo>
                  <a:pt x="11182" y="490"/>
                </a:lnTo>
                <a:cubicBezTo>
                  <a:pt x="11183" y="479"/>
                  <a:pt x="11174" y="473"/>
                  <a:pt x="11165" y="473"/>
                </a:cubicBezTo>
                <a:close/>
                <a:moveTo>
                  <a:pt x="4064" y="418"/>
                </a:moveTo>
                <a:cubicBezTo>
                  <a:pt x="3995" y="418"/>
                  <a:pt x="3995" y="525"/>
                  <a:pt x="4064" y="525"/>
                </a:cubicBezTo>
                <a:lnTo>
                  <a:pt x="4094" y="525"/>
                </a:lnTo>
                <a:cubicBezTo>
                  <a:pt x="4163" y="525"/>
                  <a:pt x="4163" y="418"/>
                  <a:pt x="4094" y="418"/>
                </a:cubicBezTo>
                <a:close/>
                <a:moveTo>
                  <a:pt x="6077" y="428"/>
                </a:moveTo>
                <a:cubicBezTo>
                  <a:pt x="6059" y="428"/>
                  <a:pt x="6042" y="439"/>
                  <a:pt x="6042" y="462"/>
                </a:cubicBezTo>
                <a:lnTo>
                  <a:pt x="6042" y="492"/>
                </a:lnTo>
                <a:cubicBezTo>
                  <a:pt x="6042" y="515"/>
                  <a:pt x="6059" y="527"/>
                  <a:pt x="6077" y="527"/>
                </a:cubicBezTo>
                <a:cubicBezTo>
                  <a:pt x="6094" y="527"/>
                  <a:pt x="6112" y="515"/>
                  <a:pt x="6112" y="492"/>
                </a:cubicBezTo>
                <a:lnTo>
                  <a:pt x="6112" y="462"/>
                </a:lnTo>
                <a:cubicBezTo>
                  <a:pt x="6112" y="439"/>
                  <a:pt x="6094" y="428"/>
                  <a:pt x="6077" y="428"/>
                </a:cubicBezTo>
                <a:close/>
                <a:moveTo>
                  <a:pt x="16968" y="459"/>
                </a:moveTo>
                <a:cubicBezTo>
                  <a:pt x="16964" y="459"/>
                  <a:pt x="16960" y="459"/>
                  <a:pt x="16956" y="461"/>
                </a:cubicBezTo>
                <a:cubicBezTo>
                  <a:pt x="16940" y="466"/>
                  <a:pt x="16926" y="471"/>
                  <a:pt x="16912" y="477"/>
                </a:cubicBezTo>
                <a:cubicBezTo>
                  <a:pt x="16873" y="490"/>
                  <a:pt x="16884" y="547"/>
                  <a:pt x="16918" y="547"/>
                </a:cubicBezTo>
                <a:cubicBezTo>
                  <a:pt x="16921" y="547"/>
                  <a:pt x="16925" y="546"/>
                  <a:pt x="16929" y="545"/>
                </a:cubicBezTo>
                <a:cubicBezTo>
                  <a:pt x="16945" y="540"/>
                  <a:pt x="16960" y="534"/>
                  <a:pt x="16974" y="529"/>
                </a:cubicBezTo>
                <a:cubicBezTo>
                  <a:pt x="17014" y="516"/>
                  <a:pt x="17004" y="459"/>
                  <a:pt x="16968" y="459"/>
                </a:cubicBezTo>
                <a:close/>
                <a:moveTo>
                  <a:pt x="5926" y="487"/>
                </a:moveTo>
                <a:cubicBezTo>
                  <a:pt x="5908" y="487"/>
                  <a:pt x="5891" y="499"/>
                  <a:pt x="5891" y="522"/>
                </a:cubicBezTo>
                <a:lnTo>
                  <a:pt x="5891" y="537"/>
                </a:lnTo>
                <a:cubicBezTo>
                  <a:pt x="5891" y="560"/>
                  <a:pt x="5908" y="571"/>
                  <a:pt x="5926" y="571"/>
                </a:cubicBezTo>
                <a:cubicBezTo>
                  <a:pt x="5944" y="571"/>
                  <a:pt x="5961" y="560"/>
                  <a:pt x="5961" y="537"/>
                </a:cubicBezTo>
                <a:lnTo>
                  <a:pt x="5961" y="522"/>
                </a:lnTo>
                <a:cubicBezTo>
                  <a:pt x="5961" y="499"/>
                  <a:pt x="5944" y="487"/>
                  <a:pt x="5926" y="487"/>
                </a:cubicBezTo>
                <a:close/>
                <a:moveTo>
                  <a:pt x="5090" y="451"/>
                </a:moveTo>
                <a:cubicBezTo>
                  <a:pt x="5054" y="451"/>
                  <a:pt x="5016" y="490"/>
                  <a:pt x="5039" y="531"/>
                </a:cubicBezTo>
                <a:cubicBezTo>
                  <a:pt x="5059" y="567"/>
                  <a:pt x="5092" y="585"/>
                  <a:pt x="5130" y="588"/>
                </a:cubicBezTo>
                <a:cubicBezTo>
                  <a:pt x="5132" y="588"/>
                  <a:pt x="5134" y="588"/>
                  <a:pt x="5136" y="588"/>
                </a:cubicBezTo>
                <a:cubicBezTo>
                  <a:pt x="5162" y="588"/>
                  <a:pt x="5184" y="560"/>
                  <a:pt x="5184" y="534"/>
                </a:cubicBezTo>
                <a:cubicBezTo>
                  <a:pt x="5184" y="504"/>
                  <a:pt x="5162" y="486"/>
                  <a:pt x="5133" y="481"/>
                </a:cubicBezTo>
                <a:cubicBezTo>
                  <a:pt x="5132" y="479"/>
                  <a:pt x="5132" y="478"/>
                  <a:pt x="5131" y="477"/>
                </a:cubicBezTo>
                <a:cubicBezTo>
                  <a:pt x="5121" y="459"/>
                  <a:pt x="5106" y="451"/>
                  <a:pt x="5090" y="451"/>
                </a:cubicBezTo>
                <a:close/>
                <a:moveTo>
                  <a:pt x="4694" y="528"/>
                </a:moveTo>
                <a:cubicBezTo>
                  <a:pt x="4648" y="528"/>
                  <a:pt x="4648" y="598"/>
                  <a:pt x="4694" y="598"/>
                </a:cubicBezTo>
                <a:cubicBezTo>
                  <a:pt x="4740" y="598"/>
                  <a:pt x="4740" y="528"/>
                  <a:pt x="4694" y="528"/>
                </a:cubicBezTo>
                <a:close/>
                <a:moveTo>
                  <a:pt x="17939" y="566"/>
                </a:moveTo>
                <a:cubicBezTo>
                  <a:pt x="17917" y="566"/>
                  <a:pt x="17917" y="601"/>
                  <a:pt x="17939" y="601"/>
                </a:cubicBezTo>
                <a:lnTo>
                  <a:pt x="17955" y="601"/>
                </a:lnTo>
                <a:cubicBezTo>
                  <a:pt x="17979" y="601"/>
                  <a:pt x="17979" y="566"/>
                  <a:pt x="17955" y="566"/>
                </a:cubicBezTo>
                <a:close/>
                <a:moveTo>
                  <a:pt x="14082" y="491"/>
                </a:moveTo>
                <a:cubicBezTo>
                  <a:pt x="14069" y="491"/>
                  <a:pt x="14056" y="498"/>
                  <a:pt x="14051" y="509"/>
                </a:cubicBezTo>
                <a:cubicBezTo>
                  <a:pt x="14040" y="528"/>
                  <a:pt x="14047" y="546"/>
                  <a:pt x="14063" y="558"/>
                </a:cubicBezTo>
                <a:cubicBezTo>
                  <a:pt x="14083" y="574"/>
                  <a:pt x="14103" y="588"/>
                  <a:pt x="14123" y="602"/>
                </a:cubicBezTo>
                <a:cubicBezTo>
                  <a:pt x="14128" y="606"/>
                  <a:pt x="14134" y="608"/>
                  <a:pt x="14140" y="608"/>
                </a:cubicBezTo>
                <a:cubicBezTo>
                  <a:pt x="14153" y="608"/>
                  <a:pt x="14166" y="600"/>
                  <a:pt x="14172" y="590"/>
                </a:cubicBezTo>
                <a:cubicBezTo>
                  <a:pt x="14183" y="571"/>
                  <a:pt x="14174" y="553"/>
                  <a:pt x="14159" y="541"/>
                </a:cubicBezTo>
                <a:cubicBezTo>
                  <a:pt x="14139" y="525"/>
                  <a:pt x="14120" y="511"/>
                  <a:pt x="14099" y="497"/>
                </a:cubicBezTo>
                <a:cubicBezTo>
                  <a:pt x="14094" y="493"/>
                  <a:pt x="14088" y="491"/>
                  <a:pt x="14082" y="491"/>
                </a:cubicBezTo>
                <a:close/>
                <a:moveTo>
                  <a:pt x="17492" y="577"/>
                </a:moveTo>
                <a:cubicBezTo>
                  <a:pt x="17479" y="577"/>
                  <a:pt x="17467" y="595"/>
                  <a:pt x="17478" y="608"/>
                </a:cubicBezTo>
                <a:cubicBezTo>
                  <a:pt x="17487" y="619"/>
                  <a:pt x="17500" y="624"/>
                  <a:pt x="17512" y="624"/>
                </a:cubicBezTo>
                <a:cubicBezTo>
                  <a:pt x="17525" y="624"/>
                  <a:pt x="17538" y="619"/>
                  <a:pt x="17546" y="609"/>
                </a:cubicBezTo>
                <a:cubicBezTo>
                  <a:pt x="17558" y="596"/>
                  <a:pt x="17546" y="578"/>
                  <a:pt x="17533" y="578"/>
                </a:cubicBezTo>
                <a:cubicBezTo>
                  <a:pt x="17529" y="578"/>
                  <a:pt x="17525" y="580"/>
                  <a:pt x="17521" y="585"/>
                </a:cubicBezTo>
                <a:cubicBezTo>
                  <a:pt x="17519" y="587"/>
                  <a:pt x="17516" y="589"/>
                  <a:pt x="17513" y="589"/>
                </a:cubicBezTo>
                <a:cubicBezTo>
                  <a:pt x="17510" y="589"/>
                  <a:pt x="17506" y="587"/>
                  <a:pt x="17504" y="582"/>
                </a:cubicBezTo>
                <a:cubicBezTo>
                  <a:pt x="17500" y="578"/>
                  <a:pt x="17496" y="577"/>
                  <a:pt x="17492" y="577"/>
                </a:cubicBezTo>
                <a:close/>
                <a:moveTo>
                  <a:pt x="15655" y="558"/>
                </a:moveTo>
                <a:cubicBezTo>
                  <a:pt x="15613" y="558"/>
                  <a:pt x="15613" y="629"/>
                  <a:pt x="15657" y="629"/>
                </a:cubicBezTo>
                <a:lnTo>
                  <a:pt x="15687" y="629"/>
                </a:lnTo>
                <a:cubicBezTo>
                  <a:pt x="15733" y="629"/>
                  <a:pt x="15733" y="558"/>
                  <a:pt x="15687" y="558"/>
                </a:cubicBezTo>
                <a:lnTo>
                  <a:pt x="15657" y="558"/>
                </a:lnTo>
                <a:cubicBezTo>
                  <a:pt x="15656" y="558"/>
                  <a:pt x="15655" y="558"/>
                  <a:pt x="15655" y="558"/>
                </a:cubicBezTo>
                <a:close/>
                <a:moveTo>
                  <a:pt x="2229" y="554"/>
                </a:moveTo>
                <a:cubicBezTo>
                  <a:pt x="2224" y="554"/>
                  <a:pt x="2219" y="556"/>
                  <a:pt x="2215" y="562"/>
                </a:cubicBezTo>
                <a:cubicBezTo>
                  <a:pt x="2202" y="579"/>
                  <a:pt x="2187" y="592"/>
                  <a:pt x="2167" y="598"/>
                </a:cubicBezTo>
                <a:cubicBezTo>
                  <a:pt x="2147" y="607"/>
                  <a:pt x="2152" y="635"/>
                  <a:pt x="2168" y="635"/>
                </a:cubicBezTo>
                <a:cubicBezTo>
                  <a:pt x="2170" y="635"/>
                  <a:pt x="2172" y="635"/>
                  <a:pt x="2174" y="634"/>
                </a:cubicBezTo>
                <a:cubicBezTo>
                  <a:pt x="2203" y="622"/>
                  <a:pt x="2225" y="606"/>
                  <a:pt x="2245" y="580"/>
                </a:cubicBezTo>
                <a:cubicBezTo>
                  <a:pt x="2254" y="567"/>
                  <a:pt x="2242" y="554"/>
                  <a:pt x="2229" y="554"/>
                </a:cubicBezTo>
                <a:close/>
                <a:moveTo>
                  <a:pt x="20405" y="568"/>
                </a:moveTo>
                <a:cubicBezTo>
                  <a:pt x="20372" y="568"/>
                  <a:pt x="20351" y="616"/>
                  <a:pt x="20386" y="634"/>
                </a:cubicBezTo>
                <a:cubicBezTo>
                  <a:pt x="20397" y="639"/>
                  <a:pt x="20406" y="644"/>
                  <a:pt x="20417" y="650"/>
                </a:cubicBezTo>
                <a:cubicBezTo>
                  <a:pt x="20422" y="652"/>
                  <a:pt x="20428" y="654"/>
                  <a:pt x="20433" y="654"/>
                </a:cubicBezTo>
                <a:cubicBezTo>
                  <a:pt x="20465" y="654"/>
                  <a:pt x="20488" y="605"/>
                  <a:pt x="20452" y="588"/>
                </a:cubicBezTo>
                <a:cubicBezTo>
                  <a:pt x="20442" y="582"/>
                  <a:pt x="20433" y="577"/>
                  <a:pt x="20422" y="572"/>
                </a:cubicBezTo>
                <a:cubicBezTo>
                  <a:pt x="20416" y="569"/>
                  <a:pt x="20411" y="568"/>
                  <a:pt x="20405" y="568"/>
                </a:cubicBezTo>
                <a:close/>
                <a:moveTo>
                  <a:pt x="15310" y="597"/>
                </a:moveTo>
                <a:cubicBezTo>
                  <a:pt x="15242" y="597"/>
                  <a:pt x="15241" y="703"/>
                  <a:pt x="15310" y="705"/>
                </a:cubicBezTo>
                <a:lnTo>
                  <a:pt x="15326" y="705"/>
                </a:lnTo>
                <a:cubicBezTo>
                  <a:pt x="15395" y="705"/>
                  <a:pt x="15395" y="597"/>
                  <a:pt x="15326" y="597"/>
                </a:cubicBezTo>
                <a:close/>
                <a:moveTo>
                  <a:pt x="21196" y="555"/>
                </a:moveTo>
                <a:cubicBezTo>
                  <a:pt x="21192" y="555"/>
                  <a:pt x="21187" y="555"/>
                  <a:pt x="21183" y="556"/>
                </a:cubicBezTo>
                <a:cubicBezTo>
                  <a:pt x="21156" y="565"/>
                  <a:pt x="21136" y="595"/>
                  <a:pt x="21146" y="622"/>
                </a:cubicBezTo>
                <a:cubicBezTo>
                  <a:pt x="21150" y="637"/>
                  <a:pt x="21156" y="653"/>
                  <a:pt x="21162" y="666"/>
                </a:cubicBezTo>
                <a:cubicBezTo>
                  <a:pt x="21169" y="690"/>
                  <a:pt x="21189" y="705"/>
                  <a:pt x="21213" y="705"/>
                </a:cubicBezTo>
                <a:cubicBezTo>
                  <a:pt x="21218" y="705"/>
                  <a:pt x="21223" y="704"/>
                  <a:pt x="21228" y="703"/>
                </a:cubicBezTo>
                <a:cubicBezTo>
                  <a:pt x="21254" y="696"/>
                  <a:pt x="21275" y="665"/>
                  <a:pt x="21264" y="638"/>
                </a:cubicBezTo>
                <a:cubicBezTo>
                  <a:pt x="21259" y="622"/>
                  <a:pt x="21254" y="608"/>
                  <a:pt x="21249" y="593"/>
                </a:cubicBezTo>
                <a:cubicBezTo>
                  <a:pt x="21241" y="570"/>
                  <a:pt x="21220" y="555"/>
                  <a:pt x="21196" y="555"/>
                </a:cubicBezTo>
                <a:close/>
                <a:moveTo>
                  <a:pt x="8011" y="581"/>
                </a:moveTo>
                <a:cubicBezTo>
                  <a:pt x="8007" y="581"/>
                  <a:pt x="8005" y="582"/>
                  <a:pt x="8002" y="582"/>
                </a:cubicBezTo>
                <a:cubicBezTo>
                  <a:pt x="7992" y="586"/>
                  <a:pt x="7986" y="591"/>
                  <a:pt x="7982" y="597"/>
                </a:cubicBezTo>
                <a:cubicBezTo>
                  <a:pt x="7975" y="588"/>
                  <a:pt x="7965" y="581"/>
                  <a:pt x="7950" y="581"/>
                </a:cubicBezTo>
                <a:cubicBezTo>
                  <a:pt x="7904" y="581"/>
                  <a:pt x="7904" y="653"/>
                  <a:pt x="7950" y="653"/>
                </a:cubicBezTo>
                <a:cubicBezTo>
                  <a:pt x="7962" y="653"/>
                  <a:pt x="7971" y="647"/>
                  <a:pt x="7978" y="639"/>
                </a:cubicBezTo>
                <a:cubicBezTo>
                  <a:pt x="7987" y="672"/>
                  <a:pt x="8014" y="698"/>
                  <a:pt x="8047" y="708"/>
                </a:cubicBezTo>
                <a:cubicBezTo>
                  <a:pt x="8051" y="710"/>
                  <a:pt x="8055" y="710"/>
                  <a:pt x="8059" y="710"/>
                </a:cubicBezTo>
                <a:cubicBezTo>
                  <a:pt x="8094" y="710"/>
                  <a:pt x="8105" y="653"/>
                  <a:pt x="8067" y="640"/>
                </a:cubicBezTo>
                <a:cubicBezTo>
                  <a:pt x="8051" y="635"/>
                  <a:pt x="8046" y="622"/>
                  <a:pt x="8045" y="608"/>
                </a:cubicBezTo>
                <a:cubicBezTo>
                  <a:pt x="8042" y="591"/>
                  <a:pt x="8025" y="581"/>
                  <a:pt x="8011" y="581"/>
                </a:cubicBezTo>
                <a:close/>
                <a:moveTo>
                  <a:pt x="3302" y="535"/>
                </a:moveTo>
                <a:cubicBezTo>
                  <a:pt x="3262" y="535"/>
                  <a:pt x="3225" y="588"/>
                  <a:pt x="3261" y="626"/>
                </a:cubicBezTo>
                <a:cubicBezTo>
                  <a:pt x="3284" y="651"/>
                  <a:pt x="3310" y="677"/>
                  <a:pt x="3335" y="702"/>
                </a:cubicBezTo>
                <a:cubicBezTo>
                  <a:pt x="3346" y="713"/>
                  <a:pt x="3358" y="718"/>
                  <a:pt x="3370" y="718"/>
                </a:cubicBezTo>
                <a:cubicBezTo>
                  <a:pt x="3410" y="718"/>
                  <a:pt x="3447" y="665"/>
                  <a:pt x="3410" y="628"/>
                </a:cubicBezTo>
                <a:cubicBezTo>
                  <a:pt x="3385" y="602"/>
                  <a:pt x="3362" y="576"/>
                  <a:pt x="3337" y="551"/>
                </a:cubicBezTo>
                <a:cubicBezTo>
                  <a:pt x="3326" y="540"/>
                  <a:pt x="3314" y="535"/>
                  <a:pt x="3302" y="535"/>
                </a:cubicBezTo>
                <a:close/>
                <a:moveTo>
                  <a:pt x="9437" y="600"/>
                </a:moveTo>
                <a:cubicBezTo>
                  <a:pt x="9419" y="600"/>
                  <a:pt x="9401" y="609"/>
                  <a:pt x="9391" y="626"/>
                </a:cubicBezTo>
                <a:cubicBezTo>
                  <a:pt x="9376" y="650"/>
                  <a:pt x="9385" y="686"/>
                  <a:pt x="9411" y="700"/>
                </a:cubicBezTo>
                <a:cubicBezTo>
                  <a:pt x="9421" y="705"/>
                  <a:pt x="9431" y="710"/>
                  <a:pt x="9441" y="716"/>
                </a:cubicBezTo>
                <a:cubicBezTo>
                  <a:pt x="9450" y="720"/>
                  <a:pt x="9459" y="722"/>
                  <a:pt x="9468" y="722"/>
                </a:cubicBezTo>
                <a:cubicBezTo>
                  <a:pt x="9486" y="722"/>
                  <a:pt x="9504" y="713"/>
                  <a:pt x="9515" y="696"/>
                </a:cubicBezTo>
                <a:cubicBezTo>
                  <a:pt x="9528" y="672"/>
                  <a:pt x="9521" y="635"/>
                  <a:pt x="9495" y="622"/>
                </a:cubicBezTo>
                <a:cubicBezTo>
                  <a:pt x="9484" y="617"/>
                  <a:pt x="9475" y="612"/>
                  <a:pt x="9464" y="607"/>
                </a:cubicBezTo>
                <a:cubicBezTo>
                  <a:pt x="9456" y="602"/>
                  <a:pt x="9446" y="600"/>
                  <a:pt x="9437" y="600"/>
                </a:cubicBezTo>
                <a:close/>
                <a:moveTo>
                  <a:pt x="23841" y="623"/>
                </a:moveTo>
                <a:cubicBezTo>
                  <a:pt x="23831" y="623"/>
                  <a:pt x="23820" y="629"/>
                  <a:pt x="23814" y="642"/>
                </a:cubicBezTo>
                <a:cubicBezTo>
                  <a:pt x="23809" y="653"/>
                  <a:pt x="23803" y="661"/>
                  <a:pt x="23799" y="672"/>
                </a:cubicBezTo>
                <a:cubicBezTo>
                  <a:pt x="23784" y="700"/>
                  <a:pt x="23808" y="726"/>
                  <a:pt x="23832" y="726"/>
                </a:cubicBezTo>
                <a:cubicBezTo>
                  <a:pt x="23842" y="726"/>
                  <a:pt x="23853" y="720"/>
                  <a:pt x="23859" y="707"/>
                </a:cubicBezTo>
                <a:cubicBezTo>
                  <a:pt x="23865" y="697"/>
                  <a:pt x="23870" y="687"/>
                  <a:pt x="23875" y="677"/>
                </a:cubicBezTo>
                <a:cubicBezTo>
                  <a:pt x="23889" y="649"/>
                  <a:pt x="23864" y="623"/>
                  <a:pt x="23841" y="623"/>
                </a:cubicBezTo>
                <a:close/>
                <a:moveTo>
                  <a:pt x="12217" y="701"/>
                </a:moveTo>
                <a:cubicBezTo>
                  <a:pt x="12194" y="701"/>
                  <a:pt x="12194" y="736"/>
                  <a:pt x="12217" y="736"/>
                </a:cubicBezTo>
                <a:cubicBezTo>
                  <a:pt x="12240" y="736"/>
                  <a:pt x="12240" y="701"/>
                  <a:pt x="12217" y="701"/>
                </a:cubicBezTo>
                <a:close/>
                <a:moveTo>
                  <a:pt x="7054" y="625"/>
                </a:moveTo>
                <a:cubicBezTo>
                  <a:pt x="7033" y="625"/>
                  <a:pt x="7011" y="642"/>
                  <a:pt x="7018" y="669"/>
                </a:cubicBezTo>
                <a:cubicBezTo>
                  <a:pt x="7023" y="689"/>
                  <a:pt x="7029" y="708"/>
                  <a:pt x="7034" y="729"/>
                </a:cubicBezTo>
                <a:cubicBezTo>
                  <a:pt x="7038" y="747"/>
                  <a:pt x="7052" y="755"/>
                  <a:pt x="7066" y="755"/>
                </a:cubicBezTo>
                <a:cubicBezTo>
                  <a:pt x="7087" y="755"/>
                  <a:pt x="7109" y="738"/>
                  <a:pt x="7102" y="711"/>
                </a:cubicBezTo>
                <a:cubicBezTo>
                  <a:pt x="7097" y="691"/>
                  <a:pt x="7091" y="670"/>
                  <a:pt x="7086" y="651"/>
                </a:cubicBezTo>
                <a:cubicBezTo>
                  <a:pt x="7082" y="633"/>
                  <a:pt x="7068" y="625"/>
                  <a:pt x="7054" y="625"/>
                </a:cubicBezTo>
                <a:close/>
                <a:moveTo>
                  <a:pt x="8566" y="673"/>
                </a:moveTo>
                <a:cubicBezTo>
                  <a:pt x="8540" y="673"/>
                  <a:pt x="8516" y="708"/>
                  <a:pt x="8541" y="733"/>
                </a:cubicBezTo>
                <a:lnTo>
                  <a:pt x="8557" y="749"/>
                </a:lnTo>
                <a:cubicBezTo>
                  <a:pt x="8564" y="756"/>
                  <a:pt x="8573" y="760"/>
                  <a:pt x="8581" y="760"/>
                </a:cubicBezTo>
                <a:cubicBezTo>
                  <a:pt x="8608" y="760"/>
                  <a:pt x="8632" y="724"/>
                  <a:pt x="8606" y="700"/>
                </a:cubicBezTo>
                <a:lnTo>
                  <a:pt x="8591" y="684"/>
                </a:lnTo>
                <a:cubicBezTo>
                  <a:pt x="8583" y="676"/>
                  <a:pt x="8575" y="673"/>
                  <a:pt x="8566" y="673"/>
                </a:cubicBezTo>
                <a:close/>
                <a:moveTo>
                  <a:pt x="127" y="713"/>
                </a:moveTo>
                <a:cubicBezTo>
                  <a:pt x="110" y="713"/>
                  <a:pt x="100" y="738"/>
                  <a:pt x="118" y="745"/>
                </a:cubicBezTo>
                <a:cubicBezTo>
                  <a:pt x="128" y="750"/>
                  <a:pt x="136" y="755"/>
                  <a:pt x="147" y="761"/>
                </a:cubicBezTo>
                <a:cubicBezTo>
                  <a:pt x="150" y="763"/>
                  <a:pt x="154" y="763"/>
                  <a:pt x="157" y="763"/>
                </a:cubicBezTo>
                <a:cubicBezTo>
                  <a:pt x="173" y="763"/>
                  <a:pt x="183" y="740"/>
                  <a:pt x="166" y="731"/>
                </a:cubicBezTo>
                <a:cubicBezTo>
                  <a:pt x="155" y="726"/>
                  <a:pt x="146" y="721"/>
                  <a:pt x="135" y="716"/>
                </a:cubicBezTo>
                <a:cubicBezTo>
                  <a:pt x="132" y="714"/>
                  <a:pt x="130" y="713"/>
                  <a:pt x="127" y="713"/>
                </a:cubicBezTo>
                <a:close/>
                <a:moveTo>
                  <a:pt x="19606" y="734"/>
                </a:moveTo>
                <a:cubicBezTo>
                  <a:pt x="19583" y="734"/>
                  <a:pt x="19583" y="770"/>
                  <a:pt x="19606" y="770"/>
                </a:cubicBezTo>
                <a:cubicBezTo>
                  <a:pt x="19630" y="770"/>
                  <a:pt x="19630" y="734"/>
                  <a:pt x="19606" y="734"/>
                </a:cubicBezTo>
                <a:close/>
                <a:moveTo>
                  <a:pt x="5477" y="738"/>
                </a:moveTo>
                <a:cubicBezTo>
                  <a:pt x="5436" y="738"/>
                  <a:pt x="5399" y="790"/>
                  <a:pt x="5436" y="828"/>
                </a:cubicBezTo>
                <a:cubicBezTo>
                  <a:pt x="5441" y="834"/>
                  <a:pt x="5447" y="838"/>
                  <a:pt x="5452" y="843"/>
                </a:cubicBezTo>
                <a:cubicBezTo>
                  <a:pt x="5463" y="854"/>
                  <a:pt x="5475" y="859"/>
                  <a:pt x="5488" y="859"/>
                </a:cubicBezTo>
                <a:cubicBezTo>
                  <a:pt x="5529" y="859"/>
                  <a:pt x="5566" y="806"/>
                  <a:pt x="5528" y="769"/>
                </a:cubicBezTo>
                <a:lnTo>
                  <a:pt x="5513" y="753"/>
                </a:lnTo>
                <a:cubicBezTo>
                  <a:pt x="5501" y="742"/>
                  <a:pt x="5489" y="738"/>
                  <a:pt x="5477" y="738"/>
                </a:cubicBezTo>
                <a:close/>
                <a:moveTo>
                  <a:pt x="16152" y="755"/>
                </a:moveTo>
                <a:cubicBezTo>
                  <a:pt x="16134" y="755"/>
                  <a:pt x="16116" y="767"/>
                  <a:pt x="16116" y="790"/>
                </a:cubicBezTo>
                <a:lnTo>
                  <a:pt x="16116" y="834"/>
                </a:lnTo>
                <a:cubicBezTo>
                  <a:pt x="16116" y="857"/>
                  <a:pt x="16134" y="868"/>
                  <a:pt x="16152" y="868"/>
                </a:cubicBezTo>
                <a:cubicBezTo>
                  <a:pt x="16170" y="868"/>
                  <a:pt x="16188" y="857"/>
                  <a:pt x="16188" y="834"/>
                </a:cubicBezTo>
                <a:lnTo>
                  <a:pt x="16188" y="790"/>
                </a:lnTo>
                <a:cubicBezTo>
                  <a:pt x="16188" y="767"/>
                  <a:pt x="16170" y="755"/>
                  <a:pt x="16152" y="755"/>
                </a:cubicBezTo>
                <a:close/>
                <a:moveTo>
                  <a:pt x="16334" y="726"/>
                </a:moveTo>
                <a:cubicBezTo>
                  <a:pt x="16313" y="726"/>
                  <a:pt x="16291" y="744"/>
                  <a:pt x="16296" y="770"/>
                </a:cubicBezTo>
                <a:lnTo>
                  <a:pt x="16311" y="844"/>
                </a:lnTo>
                <a:cubicBezTo>
                  <a:pt x="16315" y="863"/>
                  <a:pt x="16328" y="871"/>
                  <a:pt x="16342" y="871"/>
                </a:cubicBezTo>
                <a:cubicBezTo>
                  <a:pt x="16363" y="871"/>
                  <a:pt x="16385" y="853"/>
                  <a:pt x="16379" y="827"/>
                </a:cubicBezTo>
                <a:lnTo>
                  <a:pt x="16364" y="752"/>
                </a:lnTo>
                <a:cubicBezTo>
                  <a:pt x="16360" y="734"/>
                  <a:pt x="16347" y="726"/>
                  <a:pt x="16334" y="726"/>
                </a:cubicBezTo>
                <a:close/>
                <a:moveTo>
                  <a:pt x="20761" y="768"/>
                </a:moveTo>
                <a:cubicBezTo>
                  <a:pt x="20751" y="768"/>
                  <a:pt x="20742" y="772"/>
                  <a:pt x="20735" y="779"/>
                </a:cubicBezTo>
                <a:cubicBezTo>
                  <a:pt x="20721" y="794"/>
                  <a:pt x="20722" y="815"/>
                  <a:pt x="20735" y="829"/>
                </a:cubicBezTo>
                <a:cubicBezTo>
                  <a:pt x="20756" y="854"/>
                  <a:pt x="20776" y="879"/>
                  <a:pt x="20797" y="904"/>
                </a:cubicBezTo>
                <a:cubicBezTo>
                  <a:pt x="20803" y="911"/>
                  <a:pt x="20812" y="914"/>
                  <a:pt x="20821" y="914"/>
                </a:cubicBezTo>
                <a:cubicBezTo>
                  <a:pt x="20831" y="914"/>
                  <a:pt x="20841" y="910"/>
                  <a:pt x="20846" y="904"/>
                </a:cubicBezTo>
                <a:cubicBezTo>
                  <a:pt x="20861" y="889"/>
                  <a:pt x="20860" y="868"/>
                  <a:pt x="20846" y="854"/>
                </a:cubicBezTo>
                <a:cubicBezTo>
                  <a:pt x="20825" y="829"/>
                  <a:pt x="20806" y="804"/>
                  <a:pt x="20785" y="779"/>
                </a:cubicBezTo>
                <a:cubicBezTo>
                  <a:pt x="20779" y="772"/>
                  <a:pt x="20770" y="768"/>
                  <a:pt x="20761" y="768"/>
                </a:cubicBezTo>
                <a:close/>
                <a:moveTo>
                  <a:pt x="9934" y="794"/>
                </a:moveTo>
                <a:cubicBezTo>
                  <a:pt x="9893" y="794"/>
                  <a:pt x="9857" y="847"/>
                  <a:pt x="9894" y="884"/>
                </a:cubicBezTo>
                <a:lnTo>
                  <a:pt x="9909" y="900"/>
                </a:lnTo>
                <a:cubicBezTo>
                  <a:pt x="9921" y="911"/>
                  <a:pt x="9933" y="916"/>
                  <a:pt x="9946" y="916"/>
                </a:cubicBezTo>
                <a:cubicBezTo>
                  <a:pt x="9986" y="916"/>
                  <a:pt x="10023" y="863"/>
                  <a:pt x="9985" y="826"/>
                </a:cubicBezTo>
                <a:lnTo>
                  <a:pt x="9970" y="810"/>
                </a:lnTo>
                <a:cubicBezTo>
                  <a:pt x="9959" y="798"/>
                  <a:pt x="9946" y="794"/>
                  <a:pt x="9934" y="794"/>
                </a:cubicBezTo>
                <a:close/>
                <a:moveTo>
                  <a:pt x="12354" y="851"/>
                </a:moveTo>
                <a:cubicBezTo>
                  <a:pt x="12342" y="851"/>
                  <a:pt x="12330" y="864"/>
                  <a:pt x="12337" y="879"/>
                </a:cubicBezTo>
                <a:cubicBezTo>
                  <a:pt x="12342" y="889"/>
                  <a:pt x="12348" y="899"/>
                  <a:pt x="12352" y="909"/>
                </a:cubicBezTo>
                <a:cubicBezTo>
                  <a:pt x="12356" y="916"/>
                  <a:pt x="12361" y="918"/>
                  <a:pt x="12366" y="918"/>
                </a:cubicBezTo>
                <a:cubicBezTo>
                  <a:pt x="12378" y="918"/>
                  <a:pt x="12390" y="905"/>
                  <a:pt x="12383" y="890"/>
                </a:cubicBezTo>
                <a:cubicBezTo>
                  <a:pt x="12377" y="880"/>
                  <a:pt x="12371" y="870"/>
                  <a:pt x="12367" y="860"/>
                </a:cubicBezTo>
                <a:cubicBezTo>
                  <a:pt x="12364" y="854"/>
                  <a:pt x="12359" y="851"/>
                  <a:pt x="12354" y="851"/>
                </a:cubicBezTo>
                <a:close/>
                <a:moveTo>
                  <a:pt x="11842" y="801"/>
                </a:moveTo>
                <a:cubicBezTo>
                  <a:pt x="11833" y="801"/>
                  <a:pt x="11824" y="804"/>
                  <a:pt x="11815" y="808"/>
                </a:cubicBezTo>
                <a:cubicBezTo>
                  <a:pt x="11805" y="813"/>
                  <a:pt x="11795" y="818"/>
                  <a:pt x="11785" y="823"/>
                </a:cubicBezTo>
                <a:cubicBezTo>
                  <a:pt x="11758" y="837"/>
                  <a:pt x="11752" y="872"/>
                  <a:pt x="11765" y="897"/>
                </a:cubicBezTo>
                <a:cubicBezTo>
                  <a:pt x="11775" y="914"/>
                  <a:pt x="11793" y="923"/>
                  <a:pt x="11811" y="923"/>
                </a:cubicBezTo>
                <a:cubicBezTo>
                  <a:pt x="11820" y="923"/>
                  <a:pt x="11829" y="921"/>
                  <a:pt x="11838" y="917"/>
                </a:cubicBezTo>
                <a:cubicBezTo>
                  <a:pt x="11848" y="910"/>
                  <a:pt x="11858" y="905"/>
                  <a:pt x="11868" y="901"/>
                </a:cubicBezTo>
                <a:cubicBezTo>
                  <a:pt x="11895" y="888"/>
                  <a:pt x="11901" y="853"/>
                  <a:pt x="11888" y="828"/>
                </a:cubicBezTo>
                <a:cubicBezTo>
                  <a:pt x="11878" y="810"/>
                  <a:pt x="11860" y="801"/>
                  <a:pt x="11842" y="801"/>
                </a:cubicBezTo>
                <a:close/>
                <a:moveTo>
                  <a:pt x="2859" y="854"/>
                </a:moveTo>
                <a:cubicBezTo>
                  <a:pt x="2813" y="854"/>
                  <a:pt x="2813" y="925"/>
                  <a:pt x="2859" y="925"/>
                </a:cubicBezTo>
                <a:lnTo>
                  <a:pt x="2875" y="925"/>
                </a:lnTo>
                <a:cubicBezTo>
                  <a:pt x="2921" y="925"/>
                  <a:pt x="2921" y="854"/>
                  <a:pt x="2875" y="854"/>
                </a:cubicBezTo>
                <a:close/>
                <a:moveTo>
                  <a:pt x="12877" y="817"/>
                </a:moveTo>
                <a:cubicBezTo>
                  <a:pt x="12809" y="817"/>
                  <a:pt x="12809" y="925"/>
                  <a:pt x="12877" y="925"/>
                </a:cubicBezTo>
                <a:lnTo>
                  <a:pt x="12907" y="925"/>
                </a:lnTo>
                <a:cubicBezTo>
                  <a:pt x="12975" y="925"/>
                  <a:pt x="12977" y="817"/>
                  <a:pt x="12907" y="817"/>
                </a:cubicBezTo>
                <a:close/>
                <a:moveTo>
                  <a:pt x="14891" y="828"/>
                </a:moveTo>
                <a:cubicBezTo>
                  <a:pt x="14873" y="828"/>
                  <a:pt x="14855" y="839"/>
                  <a:pt x="14855" y="862"/>
                </a:cubicBezTo>
                <a:lnTo>
                  <a:pt x="14855" y="892"/>
                </a:lnTo>
                <a:cubicBezTo>
                  <a:pt x="14855" y="915"/>
                  <a:pt x="14872" y="926"/>
                  <a:pt x="14890" y="926"/>
                </a:cubicBezTo>
                <a:cubicBezTo>
                  <a:pt x="14908" y="926"/>
                  <a:pt x="14926" y="915"/>
                  <a:pt x="14926" y="892"/>
                </a:cubicBezTo>
                <a:lnTo>
                  <a:pt x="14926" y="862"/>
                </a:lnTo>
                <a:cubicBezTo>
                  <a:pt x="14926" y="839"/>
                  <a:pt x="14909" y="828"/>
                  <a:pt x="14891" y="828"/>
                </a:cubicBezTo>
                <a:close/>
                <a:moveTo>
                  <a:pt x="18870" y="899"/>
                </a:moveTo>
                <a:cubicBezTo>
                  <a:pt x="18845" y="899"/>
                  <a:pt x="18845" y="933"/>
                  <a:pt x="18870" y="933"/>
                </a:cubicBezTo>
                <a:lnTo>
                  <a:pt x="18885" y="933"/>
                </a:lnTo>
                <a:cubicBezTo>
                  <a:pt x="18908" y="933"/>
                  <a:pt x="18908" y="899"/>
                  <a:pt x="18885" y="899"/>
                </a:cubicBezTo>
                <a:close/>
                <a:moveTo>
                  <a:pt x="22310" y="861"/>
                </a:moveTo>
                <a:cubicBezTo>
                  <a:pt x="22293" y="861"/>
                  <a:pt x="22275" y="873"/>
                  <a:pt x="22275" y="896"/>
                </a:cubicBezTo>
                <a:lnTo>
                  <a:pt x="22275" y="926"/>
                </a:lnTo>
                <a:cubicBezTo>
                  <a:pt x="22275" y="949"/>
                  <a:pt x="22293" y="961"/>
                  <a:pt x="22310" y="961"/>
                </a:cubicBezTo>
                <a:cubicBezTo>
                  <a:pt x="22328" y="961"/>
                  <a:pt x="22346" y="949"/>
                  <a:pt x="22346" y="926"/>
                </a:cubicBezTo>
                <a:lnTo>
                  <a:pt x="22346" y="896"/>
                </a:lnTo>
                <a:cubicBezTo>
                  <a:pt x="22346" y="873"/>
                  <a:pt x="22328" y="861"/>
                  <a:pt x="22310" y="861"/>
                </a:cubicBezTo>
                <a:close/>
                <a:moveTo>
                  <a:pt x="6632" y="880"/>
                </a:moveTo>
                <a:cubicBezTo>
                  <a:pt x="6615" y="880"/>
                  <a:pt x="6597" y="892"/>
                  <a:pt x="6597" y="915"/>
                </a:cubicBezTo>
                <a:lnTo>
                  <a:pt x="6597" y="930"/>
                </a:lnTo>
                <a:cubicBezTo>
                  <a:pt x="6596" y="952"/>
                  <a:pt x="6613" y="963"/>
                  <a:pt x="6631" y="963"/>
                </a:cubicBezTo>
                <a:cubicBezTo>
                  <a:pt x="6649" y="963"/>
                  <a:pt x="6667" y="952"/>
                  <a:pt x="6667" y="930"/>
                </a:cubicBezTo>
                <a:lnTo>
                  <a:pt x="6667" y="915"/>
                </a:lnTo>
                <a:cubicBezTo>
                  <a:pt x="6667" y="892"/>
                  <a:pt x="6650" y="880"/>
                  <a:pt x="6632" y="880"/>
                </a:cubicBezTo>
                <a:close/>
                <a:moveTo>
                  <a:pt x="14740" y="886"/>
                </a:moveTo>
                <a:cubicBezTo>
                  <a:pt x="14723" y="886"/>
                  <a:pt x="14705" y="898"/>
                  <a:pt x="14705" y="921"/>
                </a:cubicBezTo>
                <a:lnTo>
                  <a:pt x="14705" y="937"/>
                </a:lnTo>
                <a:cubicBezTo>
                  <a:pt x="14705" y="960"/>
                  <a:pt x="14723" y="971"/>
                  <a:pt x="14740" y="971"/>
                </a:cubicBezTo>
                <a:cubicBezTo>
                  <a:pt x="14758" y="971"/>
                  <a:pt x="14776" y="960"/>
                  <a:pt x="14776" y="937"/>
                </a:cubicBezTo>
                <a:lnTo>
                  <a:pt x="14776" y="921"/>
                </a:lnTo>
                <a:cubicBezTo>
                  <a:pt x="14776" y="898"/>
                  <a:pt x="14758" y="886"/>
                  <a:pt x="14740" y="886"/>
                </a:cubicBezTo>
                <a:close/>
                <a:moveTo>
                  <a:pt x="7699" y="897"/>
                </a:moveTo>
                <a:cubicBezTo>
                  <a:pt x="7672" y="897"/>
                  <a:pt x="7648" y="932"/>
                  <a:pt x="7673" y="958"/>
                </a:cubicBezTo>
                <a:lnTo>
                  <a:pt x="7689" y="973"/>
                </a:lnTo>
                <a:cubicBezTo>
                  <a:pt x="7696" y="981"/>
                  <a:pt x="7704" y="984"/>
                  <a:pt x="7712" y="984"/>
                </a:cubicBezTo>
                <a:cubicBezTo>
                  <a:pt x="7740" y="984"/>
                  <a:pt x="7764" y="947"/>
                  <a:pt x="7739" y="923"/>
                </a:cubicBezTo>
                <a:lnTo>
                  <a:pt x="7723" y="907"/>
                </a:lnTo>
                <a:cubicBezTo>
                  <a:pt x="7716" y="900"/>
                  <a:pt x="7707" y="897"/>
                  <a:pt x="7699" y="897"/>
                </a:cubicBezTo>
                <a:close/>
                <a:moveTo>
                  <a:pt x="13904" y="850"/>
                </a:moveTo>
                <a:cubicBezTo>
                  <a:pt x="13868" y="850"/>
                  <a:pt x="13830" y="889"/>
                  <a:pt x="13854" y="931"/>
                </a:cubicBezTo>
                <a:cubicBezTo>
                  <a:pt x="13874" y="967"/>
                  <a:pt x="13905" y="984"/>
                  <a:pt x="13944" y="988"/>
                </a:cubicBezTo>
                <a:cubicBezTo>
                  <a:pt x="13945" y="988"/>
                  <a:pt x="13947" y="988"/>
                  <a:pt x="13948" y="988"/>
                </a:cubicBezTo>
                <a:cubicBezTo>
                  <a:pt x="13976" y="988"/>
                  <a:pt x="13998" y="960"/>
                  <a:pt x="13998" y="933"/>
                </a:cubicBezTo>
                <a:cubicBezTo>
                  <a:pt x="13998" y="904"/>
                  <a:pt x="13975" y="885"/>
                  <a:pt x="13948" y="880"/>
                </a:cubicBezTo>
                <a:cubicBezTo>
                  <a:pt x="13947" y="879"/>
                  <a:pt x="13947" y="878"/>
                  <a:pt x="13946" y="876"/>
                </a:cubicBezTo>
                <a:cubicBezTo>
                  <a:pt x="13936" y="857"/>
                  <a:pt x="13920" y="850"/>
                  <a:pt x="13904" y="850"/>
                </a:cubicBezTo>
                <a:close/>
                <a:moveTo>
                  <a:pt x="16602" y="920"/>
                </a:moveTo>
                <a:cubicBezTo>
                  <a:pt x="16555" y="920"/>
                  <a:pt x="16555" y="990"/>
                  <a:pt x="16602" y="990"/>
                </a:cubicBezTo>
                <a:lnTo>
                  <a:pt x="16617" y="990"/>
                </a:lnTo>
                <a:cubicBezTo>
                  <a:pt x="16618" y="990"/>
                  <a:pt x="16618" y="990"/>
                  <a:pt x="16618" y="990"/>
                </a:cubicBezTo>
                <a:cubicBezTo>
                  <a:pt x="16662" y="990"/>
                  <a:pt x="16662" y="920"/>
                  <a:pt x="16617" y="920"/>
                </a:cubicBezTo>
                <a:close/>
                <a:moveTo>
                  <a:pt x="18192" y="927"/>
                </a:moveTo>
                <a:cubicBezTo>
                  <a:pt x="18181" y="927"/>
                  <a:pt x="18169" y="940"/>
                  <a:pt x="18176" y="954"/>
                </a:cubicBezTo>
                <a:cubicBezTo>
                  <a:pt x="18181" y="965"/>
                  <a:pt x="18187" y="974"/>
                  <a:pt x="18192" y="985"/>
                </a:cubicBezTo>
                <a:cubicBezTo>
                  <a:pt x="18195" y="991"/>
                  <a:pt x="18200" y="994"/>
                  <a:pt x="18206" y="994"/>
                </a:cubicBezTo>
                <a:cubicBezTo>
                  <a:pt x="18217" y="994"/>
                  <a:pt x="18229" y="981"/>
                  <a:pt x="18222" y="967"/>
                </a:cubicBezTo>
                <a:cubicBezTo>
                  <a:pt x="18217" y="956"/>
                  <a:pt x="18212" y="947"/>
                  <a:pt x="18206" y="937"/>
                </a:cubicBezTo>
                <a:cubicBezTo>
                  <a:pt x="18203" y="930"/>
                  <a:pt x="18198" y="927"/>
                  <a:pt x="18192" y="927"/>
                </a:cubicBezTo>
                <a:close/>
                <a:moveTo>
                  <a:pt x="13508" y="927"/>
                </a:moveTo>
                <a:cubicBezTo>
                  <a:pt x="13462" y="927"/>
                  <a:pt x="13462" y="998"/>
                  <a:pt x="13508" y="998"/>
                </a:cubicBezTo>
                <a:cubicBezTo>
                  <a:pt x="13554" y="998"/>
                  <a:pt x="13554" y="927"/>
                  <a:pt x="13508" y="927"/>
                </a:cubicBezTo>
                <a:close/>
                <a:moveTo>
                  <a:pt x="15552" y="884"/>
                </a:moveTo>
                <a:cubicBezTo>
                  <a:pt x="15511" y="884"/>
                  <a:pt x="15474" y="937"/>
                  <a:pt x="15511" y="974"/>
                </a:cubicBezTo>
                <a:lnTo>
                  <a:pt x="15527" y="990"/>
                </a:lnTo>
                <a:cubicBezTo>
                  <a:pt x="15538" y="1001"/>
                  <a:pt x="15551" y="1006"/>
                  <a:pt x="15563" y="1006"/>
                </a:cubicBezTo>
                <a:cubicBezTo>
                  <a:pt x="15604" y="1006"/>
                  <a:pt x="15640" y="953"/>
                  <a:pt x="15603" y="916"/>
                </a:cubicBezTo>
                <a:lnTo>
                  <a:pt x="15587" y="900"/>
                </a:lnTo>
                <a:cubicBezTo>
                  <a:pt x="15576" y="889"/>
                  <a:pt x="15564" y="884"/>
                  <a:pt x="15552" y="884"/>
                </a:cubicBezTo>
                <a:close/>
                <a:moveTo>
                  <a:pt x="21737" y="870"/>
                </a:moveTo>
                <a:cubicBezTo>
                  <a:pt x="21719" y="870"/>
                  <a:pt x="21700" y="880"/>
                  <a:pt x="21691" y="897"/>
                </a:cubicBezTo>
                <a:cubicBezTo>
                  <a:pt x="21686" y="907"/>
                  <a:pt x="21680" y="917"/>
                  <a:pt x="21675" y="927"/>
                </a:cubicBezTo>
                <a:cubicBezTo>
                  <a:pt x="21662" y="953"/>
                  <a:pt x="21668" y="985"/>
                  <a:pt x="21695" y="1000"/>
                </a:cubicBezTo>
                <a:cubicBezTo>
                  <a:pt x="21703" y="1005"/>
                  <a:pt x="21712" y="1008"/>
                  <a:pt x="21722" y="1008"/>
                </a:cubicBezTo>
                <a:cubicBezTo>
                  <a:pt x="21741" y="1008"/>
                  <a:pt x="21760" y="998"/>
                  <a:pt x="21768" y="981"/>
                </a:cubicBezTo>
                <a:cubicBezTo>
                  <a:pt x="21774" y="970"/>
                  <a:pt x="21779" y="962"/>
                  <a:pt x="21784" y="951"/>
                </a:cubicBezTo>
                <a:cubicBezTo>
                  <a:pt x="21798" y="925"/>
                  <a:pt x="21792" y="894"/>
                  <a:pt x="21764" y="878"/>
                </a:cubicBezTo>
                <a:cubicBezTo>
                  <a:pt x="21756" y="873"/>
                  <a:pt x="21747" y="870"/>
                  <a:pt x="21737" y="870"/>
                </a:cubicBezTo>
                <a:close/>
                <a:moveTo>
                  <a:pt x="24322" y="940"/>
                </a:moveTo>
                <a:cubicBezTo>
                  <a:pt x="24314" y="940"/>
                  <a:pt x="24306" y="944"/>
                  <a:pt x="24298" y="951"/>
                </a:cubicBezTo>
                <a:lnTo>
                  <a:pt x="24283" y="967"/>
                </a:lnTo>
                <a:cubicBezTo>
                  <a:pt x="24258" y="992"/>
                  <a:pt x="24282" y="1027"/>
                  <a:pt x="24309" y="1027"/>
                </a:cubicBezTo>
                <a:cubicBezTo>
                  <a:pt x="24317" y="1027"/>
                  <a:pt x="24326" y="1024"/>
                  <a:pt x="24333" y="1016"/>
                </a:cubicBezTo>
                <a:lnTo>
                  <a:pt x="24349" y="1000"/>
                </a:lnTo>
                <a:cubicBezTo>
                  <a:pt x="24374" y="976"/>
                  <a:pt x="24349" y="940"/>
                  <a:pt x="24322" y="940"/>
                </a:cubicBezTo>
                <a:close/>
                <a:moveTo>
                  <a:pt x="11044" y="954"/>
                </a:moveTo>
                <a:cubicBezTo>
                  <a:pt x="11038" y="954"/>
                  <a:pt x="11033" y="956"/>
                  <a:pt x="11029" y="962"/>
                </a:cubicBezTo>
                <a:cubicBezTo>
                  <a:pt x="11016" y="978"/>
                  <a:pt x="11000" y="991"/>
                  <a:pt x="10981" y="998"/>
                </a:cubicBezTo>
                <a:cubicBezTo>
                  <a:pt x="10961" y="1006"/>
                  <a:pt x="10966" y="1034"/>
                  <a:pt x="10982" y="1034"/>
                </a:cubicBezTo>
                <a:cubicBezTo>
                  <a:pt x="10984" y="1034"/>
                  <a:pt x="10986" y="1034"/>
                  <a:pt x="10989" y="1033"/>
                </a:cubicBezTo>
                <a:cubicBezTo>
                  <a:pt x="11018" y="1021"/>
                  <a:pt x="11041" y="1005"/>
                  <a:pt x="11060" y="980"/>
                </a:cubicBezTo>
                <a:cubicBezTo>
                  <a:pt x="11069" y="967"/>
                  <a:pt x="11056" y="954"/>
                  <a:pt x="11044" y="954"/>
                </a:cubicBezTo>
                <a:close/>
                <a:moveTo>
                  <a:pt x="16840" y="995"/>
                </a:moveTo>
                <a:cubicBezTo>
                  <a:pt x="16795" y="995"/>
                  <a:pt x="16795" y="1066"/>
                  <a:pt x="16840" y="1066"/>
                </a:cubicBezTo>
                <a:lnTo>
                  <a:pt x="16856" y="1066"/>
                </a:lnTo>
                <a:cubicBezTo>
                  <a:pt x="16902" y="1066"/>
                  <a:pt x="16902" y="995"/>
                  <a:pt x="16856" y="995"/>
                </a:cubicBezTo>
                <a:close/>
                <a:moveTo>
                  <a:pt x="666" y="967"/>
                </a:moveTo>
                <a:cubicBezTo>
                  <a:pt x="661" y="967"/>
                  <a:pt x="655" y="969"/>
                  <a:pt x="649" y="972"/>
                </a:cubicBezTo>
                <a:cubicBezTo>
                  <a:pt x="633" y="981"/>
                  <a:pt x="624" y="1005"/>
                  <a:pt x="636" y="1020"/>
                </a:cubicBezTo>
                <a:cubicBezTo>
                  <a:pt x="652" y="1040"/>
                  <a:pt x="665" y="1061"/>
                  <a:pt x="680" y="1080"/>
                </a:cubicBezTo>
                <a:cubicBezTo>
                  <a:pt x="688" y="1091"/>
                  <a:pt x="700" y="1098"/>
                  <a:pt x="712" y="1098"/>
                </a:cubicBezTo>
                <a:cubicBezTo>
                  <a:pt x="717" y="1098"/>
                  <a:pt x="723" y="1097"/>
                  <a:pt x="728" y="1094"/>
                </a:cubicBezTo>
                <a:cubicBezTo>
                  <a:pt x="744" y="1085"/>
                  <a:pt x="753" y="1061"/>
                  <a:pt x="742" y="1046"/>
                </a:cubicBezTo>
                <a:cubicBezTo>
                  <a:pt x="726" y="1026"/>
                  <a:pt x="712" y="1005"/>
                  <a:pt x="697" y="985"/>
                </a:cubicBezTo>
                <a:cubicBezTo>
                  <a:pt x="689" y="974"/>
                  <a:pt x="678" y="967"/>
                  <a:pt x="666" y="967"/>
                </a:cubicBezTo>
                <a:close/>
                <a:moveTo>
                  <a:pt x="12116" y="935"/>
                </a:moveTo>
                <a:cubicBezTo>
                  <a:pt x="12076" y="935"/>
                  <a:pt x="12040" y="988"/>
                  <a:pt x="12076" y="1026"/>
                </a:cubicBezTo>
                <a:cubicBezTo>
                  <a:pt x="12099" y="1051"/>
                  <a:pt x="12124" y="1075"/>
                  <a:pt x="12149" y="1101"/>
                </a:cubicBezTo>
                <a:cubicBezTo>
                  <a:pt x="12160" y="1112"/>
                  <a:pt x="12172" y="1117"/>
                  <a:pt x="12184" y="1117"/>
                </a:cubicBezTo>
                <a:cubicBezTo>
                  <a:pt x="12225" y="1117"/>
                  <a:pt x="12261" y="1064"/>
                  <a:pt x="12225" y="1027"/>
                </a:cubicBezTo>
                <a:cubicBezTo>
                  <a:pt x="12200" y="1002"/>
                  <a:pt x="12176" y="975"/>
                  <a:pt x="12151" y="951"/>
                </a:cubicBezTo>
                <a:cubicBezTo>
                  <a:pt x="12141" y="940"/>
                  <a:pt x="12128" y="935"/>
                  <a:pt x="12116" y="935"/>
                </a:cubicBezTo>
                <a:close/>
                <a:moveTo>
                  <a:pt x="2013" y="968"/>
                </a:moveTo>
                <a:cubicBezTo>
                  <a:pt x="1997" y="968"/>
                  <a:pt x="1981" y="975"/>
                  <a:pt x="1970" y="993"/>
                </a:cubicBezTo>
                <a:cubicBezTo>
                  <a:pt x="1961" y="1009"/>
                  <a:pt x="1952" y="1025"/>
                  <a:pt x="1943" y="1038"/>
                </a:cubicBezTo>
                <a:cubicBezTo>
                  <a:pt x="1917" y="1080"/>
                  <a:pt x="1954" y="1119"/>
                  <a:pt x="1991" y="1119"/>
                </a:cubicBezTo>
                <a:cubicBezTo>
                  <a:pt x="2007" y="1119"/>
                  <a:pt x="2024" y="1112"/>
                  <a:pt x="2035" y="1094"/>
                </a:cubicBezTo>
                <a:cubicBezTo>
                  <a:pt x="2043" y="1078"/>
                  <a:pt x="2053" y="1062"/>
                  <a:pt x="2062" y="1048"/>
                </a:cubicBezTo>
                <a:cubicBezTo>
                  <a:pt x="2087" y="1007"/>
                  <a:pt x="2050" y="968"/>
                  <a:pt x="2013" y="968"/>
                </a:cubicBezTo>
                <a:close/>
                <a:moveTo>
                  <a:pt x="3596" y="1039"/>
                </a:moveTo>
                <a:cubicBezTo>
                  <a:pt x="3587" y="1039"/>
                  <a:pt x="3578" y="1045"/>
                  <a:pt x="3578" y="1057"/>
                </a:cubicBezTo>
                <a:lnTo>
                  <a:pt x="3578" y="1131"/>
                </a:lnTo>
                <a:cubicBezTo>
                  <a:pt x="3578" y="1142"/>
                  <a:pt x="3587" y="1148"/>
                  <a:pt x="3596" y="1148"/>
                </a:cubicBezTo>
                <a:cubicBezTo>
                  <a:pt x="3605" y="1148"/>
                  <a:pt x="3613" y="1142"/>
                  <a:pt x="3613" y="1131"/>
                </a:cubicBezTo>
                <a:lnTo>
                  <a:pt x="3613" y="1057"/>
                </a:lnTo>
                <a:cubicBezTo>
                  <a:pt x="3613" y="1045"/>
                  <a:pt x="3605" y="1039"/>
                  <a:pt x="3596" y="1039"/>
                </a:cubicBezTo>
                <a:close/>
                <a:moveTo>
                  <a:pt x="15868" y="1025"/>
                </a:moveTo>
                <a:cubicBezTo>
                  <a:pt x="15847" y="1025"/>
                  <a:pt x="15826" y="1042"/>
                  <a:pt x="15833" y="1069"/>
                </a:cubicBezTo>
                <a:cubicBezTo>
                  <a:pt x="15838" y="1088"/>
                  <a:pt x="15843" y="1108"/>
                  <a:pt x="15848" y="1129"/>
                </a:cubicBezTo>
                <a:cubicBezTo>
                  <a:pt x="15853" y="1147"/>
                  <a:pt x="15867" y="1155"/>
                  <a:pt x="15881" y="1155"/>
                </a:cubicBezTo>
                <a:cubicBezTo>
                  <a:pt x="15902" y="1155"/>
                  <a:pt x="15923" y="1137"/>
                  <a:pt x="15916" y="1110"/>
                </a:cubicBezTo>
                <a:cubicBezTo>
                  <a:pt x="15910" y="1091"/>
                  <a:pt x="15906" y="1070"/>
                  <a:pt x="15901" y="1051"/>
                </a:cubicBezTo>
                <a:cubicBezTo>
                  <a:pt x="15896" y="1033"/>
                  <a:pt x="15882" y="1025"/>
                  <a:pt x="15868" y="1025"/>
                </a:cubicBezTo>
                <a:close/>
                <a:moveTo>
                  <a:pt x="8941" y="1113"/>
                </a:moveTo>
                <a:cubicBezTo>
                  <a:pt x="8925" y="1113"/>
                  <a:pt x="8914" y="1137"/>
                  <a:pt x="8931" y="1145"/>
                </a:cubicBezTo>
                <a:cubicBezTo>
                  <a:pt x="8942" y="1150"/>
                  <a:pt x="8951" y="1156"/>
                  <a:pt x="8961" y="1161"/>
                </a:cubicBezTo>
                <a:cubicBezTo>
                  <a:pt x="8964" y="1162"/>
                  <a:pt x="8967" y="1163"/>
                  <a:pt x="8970" y="1163"/>
                </a:cubicBezTo>
                <a:cubicBezTo>
                  <a:pt x="8986" y="1163"/>
                  <a:pt x="8996" y="1139"/>
                  <a:pt x="8980" y="1130"/>
                </a:cubicBezTo>
                <a:cubicBezTo>
                  <a:pt x="8970" y="1125"/>
                  <a:pt x="8960" y="1120"/>
                  <a:pt x="8950" y="1115"/>
                </a:cubicBezTo>
                <a:cubicBezTo>
                  <a:pt x="8947" y="1113"/>
                  <a:pt x="8944" y="1113"/>
                  <a:pt x="8941" y="1113"/>
                </a:cubicBezTo>
                <a:close/>
                <a:moveTo>
                  <a:pt x="8342" y="1091"/>
                </a:moveTo>
                <a:cubicBezTo>
                  <a:pt x="8329" y="1091"/>
                  <a:pt x="8315" y="1099"/>
                  <a:pt x="8309" y="1109"/>
                </a:cubicBezTo>
                <a:cubicBezTo>
                  <a:pt x="8299" y="1127"/>
                  <a:pt x="8307" y="1146"/>
                  <a:pt x="8322" y="1158"/>
                </a:cubicBezTo>
                <a:cubicBezTo>
                  <a:pt x="8342" y="1173"/>
                  <a:pt x="8361" y="1188"/>
                  <a:pt x="8382" y="1203"/>
                </a:cubicBezTo>
                <a:cubicBezTo>
                  <a:pt x="8387" y="1206"/>
                  <a:pt x="8393" y="1208"/>
                  <a:pt x="8398" y="1208"/>
                </a:cubicBezTo>
                <a:cubicBezTo>
                  <a:pt x="8411" y="1208"/>
                  <a:pt x="8425" y="1200"/>
                  <a:pt x="8431" y="1189"/>
                </a:cubicBezTo>
                <a:cubicBezTo>
                  <a:pt x="8442" y="1171"/>
                  <a:pt x="8433" y="1152"/>
                  <a:pt x="8418" y="1141"/>
                </a:cubicBezTo>
                <a:cubicBezTo>
                  <a:pt x="8398" y="1125"/>
                  <a:pt x="8379" y="1110"/>
                  <a:pt x="8358" y="1096"/>
                </a:cubicBezTo>
                <a:cubicBezTo>
                  <a:pt x="8353" y="1093"/>
                  <a:pt x="8348" y="1091"/>
                  <a:pt x="8342" y="1091"/>
                </a:cubicBezTo>
                <a:close/>
                <a:moveTo>
                  <a:pt x="3160" y="1141"/>
                </a:moveTo>
                <a:cubicBezTo>
                  <a:pt x="3143" y="1141"/>
                  <a:pt x="3125" y="1152"/>
                  <a:pt x="3125" y="1174"/>
                </a:cubicBezTo>
                <a:lnTo>
                  <a:pt x="3125" y="1190"/>
                </a:lnTo>
                <a:cubicBezTo>
                  <a:pt x="3125" y="1213"/>
                  <a:pt x="3143" y="1225"/>
                  <a:pt x="3160" y="1225"/>
                </a:cubicBezTo>
                <a:cubicBezTo>
                  <a:pt x="3178" y="1225"/>
                  <a:pt x="3195" y="1213"/>
                  <a:pt x="3195" y="1190"/>
                </a:cubicBezTo>
                <a:lnTo>
                  <a:pt x="3195" y="1174"/>
                </a:lnTo>
                <a:cubicBezTo>
                  <a:pt x="3195" y="1152"/>
                  <a:pt x="3178" y="1141"/>
                  <a:pt x="3160" y="1141"/>
                </a:cubicBezTo>
                <a:close/>
                <a:moveTo>
                  <a:pt x="19516" y="1076"/>
                </a:moveTo>
                <a:cubicBezTo>
                  <a:pt x="19497" y="1076"/>
                  <a:pt x="19479" y="1086"/>
                  <a:pt x="19469" y="1103"/>
                </a:cubicBezTo>
                <a:cubicBezTo>
                  <a:pt x="19453" y="1129"/>
                  <a:pt x="19464" y="1161"/>
                  <a:pt x="19489" y="1176"/>
                </a:cubicBezTo>
                <a:cubicBezTo>
                  <a:pt x="19514" y="1192"/>
                  <a:pt x="19537" y="1208"/>
                  <a:pt x="19562" y="1224"/>
                </a:cubicBezTo>
                <a:cubicBezTo>
                  <a:pt x="19569" y="1228"/>
                  <a:pt x="19577" y="1230"/>
                  <a:pt x="19586" y="1230"/>
                </a:cubicBezTo>
                <a:cubicBezTo>
                  <a:pt x="19605" y="1230"/>
                  <a:pt x="19625" y="1220"/>
                  <a:pt x="19635" y="1204"/>
                </a:cubicBezTo>
                <a:cubicBezTo>
                  <a:pt x="19651" y="1178"/>
                  <a:pt x="19641" y="1146"/>
                  <a:pt x="19615" y="1130"/>
                </a:cubicBezTo>
                <a:cubicBezTo>
                  <a:pt x="19590" y="1115"/>
                  <a:pt x="19567" y="1099"/>
                  <a:pt x="19542" y="1083"/>
                </a:cubicBezTo>
                <a:cubicBezTo>
                  <a:pt x="19534" y="1078"/>
                  <a:pt x="19525" y="1076"/>
                  <a:pt x="19516" y="1076"/>
                </a:cubicBezTo>
                <a:close/>
                <a:moveTo>
                  <a:pt x="23334" y="1104"/>
                </a:moveTo>
                <a:cubicBezTo>
                  <a:pt x="23313" y="1104"/>
                  <a:pt x="23290" y="1122"/>
                  <a:pt x="23297" y="1148"/>
                </a:cubicBezTo>
                <a:cubicBezTo>
                  <a:pt x="23307" y="1190"/>
                  <a:pt x="23334" y="1226"/>
                  <a:pt x="23374" y="1245"/>
                </a:cubicBezTo>
                <a:cubicBezTo>
                  <a:pt x="23380" y="1248"/>
                  <a:pt x="23385" y="1249"/>
                  <a:pt x="23391" y="1249"/>
                </a:cubicBezTo>
                <a:cubicBezTo>
                  <a:pt x="23423" y="1249"/>
                  <a:pt x="23445" y="1201"/>
                  <a:pt x="23409" y="1183"/>
                </a:cubicBezTo>
                <a:cubicBezTo>
                  <a:pt x="23387" y="1171"/>
                  <a:pt x="23371" y="1153"/>
                  <a:pt x="23366" y="1129"/>
                </a:cubicBezTo>
                <a:cubicBezTo>
                  <a:pt x="23361" y="1112"/>
                  <a:pt x="23348" y="1104"/>
                  <a:pt x="23334" y="1104"/>
                </a:cubicBezTo>
                <a:close/>
                <a:moveTo>
                  <a:pt x="7978" y="1168"/>
                </a:moveTo>
                <a:cubicBezTo>
                  <a:pt x="7970" y="1168"/>
                  <a:pt x="7962" y="1171"/>
                  <a:pt x="7955" y="1179"/>
                </a:cubicBezTo>
                <a:lnTo>
                  <a:pt x="7939" y="1194"/>
                </a:lnTo>
                <a:cubicBezTo>
                  <a:pt x="7914" y="1219"/>
                  <a:pt x="7938" y="1255"/>
                  <a:pt x="7965" y="1255"/>
                </a:cubicBezTo>
                <a:cubicBezTo>
                  <a:pt x="7973" y="1255"/>
                  <a:pt x="7981" y="1252"/>
                  <a:pt x="7988" y="1245"/>
                </a:cubicBezTo>
                <a:cubicBezTo>
                  <a:pt x="7993" y="1239"/>
                  <a:pt x="7999" y="1232"/>
                  <a:pt x="8004" y="1229"/>
                </a:cubicBezTo>
                <a:cubicBezTo>
                  <a:pt x="8030" y="1203"/>
                  <a:pt x="8005" y="1168"/>
                  <a:pt x="7978" y="1168"/>
                </a:cubicBezTo>
                <a:close/>
                <a:moveTo>
                  <a:pt x="20371" y="1110"/>
                </a:moveTo>
                <a:cubicBezTo>
                  <a:pt x="20368" y="1110"/>
                  <a:pt x="20365" y="1111"/>
                  <a:pt x="20362" y="1112"/>
                </a:cubicBezTo>
                <a:cubicBezTo>
                  <a:pt x="20347" y="1116"/>
                  <a:pt x="20331" y="1137"/>
                  <a:pt x="20337" y="1156"/>
                </a:cubicBezTo>
                <a:cubicBezTo>
                  <a:pt x="20348" y="1180"/>
                  <a:pt x="20357" y="1205"/>
                  <a:pt x="20368" y="1230"/>
                </a:cubicBezTo>
                <a:cubicBezTo>
                  <a:pt x="20374" y="1245"/>
                  <a:pt x="20386" y="1256"/>
                  <a:pt x="20402" y="1256"/>
                </a:cubicBezTo>
                <a:cubicBezTo>
                  <a:pt x="20404" y="1256"/>
                  <a:pt x="20407" y="1256"/>
                  <a:pt x="20411" y="1255"/>
                </a:cubicBezTo>
                <a:cubicBezTo>
                  <a:pt x="20427" y="1250"/>
                  <a:pt x="20442" y="1229"/>
                  <a:pt x="20436" y="1211"/>
                </a:cubicBezTo>
                <a:cubicBezTo>
                  <a:pt x="20425" y="1187"/>
                  <a:pt x="20416" y="1162"/>
                  <a:pt x="20405" y="1137"/>
                </a:cubicBezTo>
                <a:cubicBezTo>
                  <a:pt x="20398" y="1122"/>
                  <a:pt x="20386" y="1110"/>
                  <a:pt x="20371" y="1110"/>
                </a:cubicBezTo>
                <a:close/>
                <a:moveTo>
                  <a:pt x="14291" y="1137"/>
                </a:moveTo>
                <a:cubicBezTo>
                  <a:pt x="14250" y="1137"/>
                  <a:pt x="14214" y="1190"/>
                  <a:pt x="14251" y="1227"/>
                </a:cubicBezTo>
                <a:lnTo>
                  <a:pt x="14266" y="1242"/>
                </a:lnTo>
                <a:cubicBezTo>
                  <a:pt x="14278" y="1254"/>
                  <a:pt x="14290" y="1258"/>
                  <a:pt x="14302" y="1258"/>
                </a:cubicBezTo>
                <a:cubicBezTo>
                  <a:pt x="14343" y="1258"/>
                  <a:pt x="14380" y="1205"/>
                  <a:pt x="14342" y="1168"/>
                </a:cubicBezTo>
                <a:lnTo>
                  <a:pt x="14326" y="1152"/>
                </a:lnTo>
                <a:cubicBezTo>
                  <a:pt x="14315" y="1141"/>
                  <a:pt x="14303" y="1137"/>
                  <a:pt x="14291" y="1137"/>
                </a:cubicBezTo>
                <a:close/>
                <a:moveTo>
                  <a:pt x="18990" y="1214"/>
                </a:moveTo>
                <a:cubicBezTo>
                  <a:pt x="18977" y="1214"/>
                  <a:pt x="18964" y="1232"/>
                  <a:pt x="18976" y="1245"/>
                </a:cubicBezTo>
                <a:lnTo>
                  <a:pt x="18992" y="1260"/>
                </a:lnTo>
                <a:cubicBezTo>
                  <a:pt x="18996" y="1263"/>
                  <a:pt x="18999" y="1265"/>
                  <a:pt x="19003" y="1265"/>
                </a:cubicBezTo>
                <a:cubicBezTo>
                  <a:pt x="19017" y="1265"/>
                  <a:pt x="19030" y="1247"/>
                  <a:pt x="19017" y="1235"/>
                </a:cubicBezTo>
                <a:lnTo>
                  <a:pt x="19002" y="1219"/>
                </a:lnTo>
                <a:cubicBezTo>
                  <a:pt x="18998" y="1216"/>
                  <a:pt x="18994" y="1214"/>
                  <a:pt x="18990" y="1214"/>
                </a:cubicBezTo>
                <a:close/>
                <a:moveTo>
                  <a:pt x="17335" y="1208"/>
                </a:moveTo>
                <a:cubicBezTo>
                  <a:pt x="17291" y="1208"/>
                  <a:pt x="17292" y="1278"/>
                  <a:pt x="17337" y="1278"/>
                </a:cubicBezTo>
                <a:lnTo>
                  <a:pt x="17367" y="1278"/>
                </a:lnTo>
                <a:cubicBezTo>
                  <a:pt x="17413" y="1278"/>
                  <a:pt x="17413" y="1208"/>
                  <a:pt x="17367" y="1208"/>
                </a:cubicBezTo>
                <a:lnTo>
                  <a:pt x="17337" y="1208"/>
                </a:lnTo>
                <a:cubicBezTo>
                  <a:pt x="17336" y="1208"/>
                  <a:pt x="17336" y="1208"/>
                  <a:pt x="17335" y="1208"/>
                </a:cubicBezTo>
                <a:close/>
                <a:moveTo>
                  <a:pt x="4945" y="1146"/>
                </a:moveTo>
                <a:cubicBezTo>
                  <a:pt x="4939" y="1146"/>
                  <a:pt x="4932" y="1147"/>
                  <a:pt x="4927" y="1150"/>
                </a:cubicBezTo>
                <a:cubicBezTo>
                  <a:pt x="4908" y="1161"/>
                  <a:pt x="4906" y="1182"/>
                  <a:pt x="4913" y="1198"/>
                </a:cubicBezTo>
                <a:cubicBezTo>
                  <a:pt x="4924" y="1224"/>
                  <a:pt x="4934" y="1248"/>
                  <a:pt x="4947" y="1273"/>
                </a:cubicBezTo>
                <a:cubicBezTo>
                  <a:pt x="4952" y="1285"/>
                  <a:pt x="4964" y="1291"/>
                  <a:pt x="4977" y="1291"/>
                </a:cubicBezTo>
                <a:cubicBezTo>
                  <a:pt x="4983" y="1291"/>
                  <a:pt x="4990" y="1289"/>
                  <a:pt x="4995" y="1286"/>
                </a:cubicBezTo>
                <a:cubicBezTo>
                  <a:pt x="5013" y="1276"/>
                  <a:pt x="5016" y="1255"/>
                  <a:pt x="5008" y="1237"/>
                </a:cubicBezTo>
                <a:cubicBezTo>
                  <a:pt x="4997" y="1213"/>
                  <a:pt x="4987" y="1188"/>
                  <a:pt x="4975" y="1163"/>
                </a:cubicBezTo>
                <a:cubicBezTo>
                  <a:pt x="4970" y="1152"/>
                  <a:pt x="4958" y="1146"/>
                  <a:pt x="4945" y="1146"/>
                </a:cubicBezTo>
                <a:close/>
                <a:moveTo>
                  <a:pt x="1492" y="1163"/>
                </a:moveTo>
                <a:cubicBezTo>
                  <a:pt x="1483" y="1163"/>
                  <a:pt x="1474" y="1165"/>
                  <a:pt x="1466" y="1169"/>
                </a:cubicBezTo>
                <a:cubicBezTo>
                  <a:pt x="1440" y="1185"/>
                  <a:pt x="1433" y="1216"/>
                  <a:pt x="1446" y="1242"/>
                </a:cubicBezTo>
                <a:cubicBezTo>
                  <a:pt x="1451" y="1253"/>
                  <a:pt x="1456" y="1262"/>
                  <a:pt x="1462" y="1273"/>
                </a:cubicBezTo>
                <a:cubicBezTo>
                  <a:pt x="1471" y="1290"/>
                  <a:pt x="1490" y="1299"/>
                  <a:pt x="1509" y="1299"/>
                </a:cubicBezTo>
                <a:cubicBezTo>
                  <a:pt x="1518" y="1299"/>
                  <a:pt x="1527" y="1297"/>
                  <a:pt x="1535" y="1293"/>
                </a:cubicBezTo>
                <a:cubicBezTo>
                  <a:pt x="1561" y="1277"/>
                  <a:pt x="1569" y="1246"/>
                  <a:pt x="1555" y="1219"/>
                </a:cubicBezTo>
                <a:cubicBezTo>
                  <a:pt x="1550" y="1209"/>
                  <a:pt x="1544" y="1200"/>
                  <a:pt x="1539" y="1189"/>
                </a:cubicBezTo>
                <a:cubicBezTo>
                  <a:pt x="1530" y="1171"/>
                  <a:pt x="1511" y="1163"/>
                  <a:pt x="1492" y="1163"/>
                </a:cubicBezTo>
                <a:close/>
                <a:moveTo>
                  <a:pt x="11674" y="1253"/>
                </a:moveTo>
                <a:cubicBezTo>
                  <a:pt x="11628" y="1253"/>
                  <a:pt x="11628" y="1324"/>
                  <a:pt x="11674" y="1324"/>
                </a:cubicBezTo>
                <a:lnTo>
                  <a:pt x="11689" y="1324"/>
                </a:lnTo>
                <a:cubicBezTo>
                  <a:pt x="11734" y="1324"/>
                  <a:pt x="11734" y="1253"/>
                  <a:pt x="11689" y="1253"/>
                </a:cubicBezTo>
                <a:close/>
                <a:moveTo>
                  <a:pt x="22550" y="1282"/>
                </a:moveTo>
                <a:cubicBezTo>
                  <a:pt x="22533" y="1282"/>
                  <a:pt x="22515" y="1293"/>
                  <a:pt x="22515" y="1316"/>
                </a:cubicBezTo>
                <a:lnTo>
                  <a:pt x="22515" y="1331"/>
                </a:lnTo>
                <a:cubicBezTo>
                  <a:pt x="22515" y="1355"/>
                  <a:pt x="22533" y="1366"/>
                  <a:pt x="22550" y="1366"/>
                </a:cubicBezTo>
                <a:cubicBezTo>
                  <a:pt x="22568" y="1366"/>
                  <a:pt x="22585" y="1355"/>
                  <a:pt x="22585" y="1331"/>
                </a:cubicBezTo>
                <a:lnTo>
                  <a:pt x="22585" y="1316"/>
                </a:lnTo>
                <a:cubicBezTo>
                  <a:pt x="22585" y="1293"/>
                  <a:pt x="22568" y="1282"/>
                  <a:pt x="22550" y="1282"/>
                </a:cubicBezTo>
                <a:close/>
                <a:moveTo>
                  <a:pt x="17863" y="1270"/>
                </a:moveTo>
                <a:cubicBezTo>
                  <a:pt x="17845" y="1270"/>
                  <a:pt x="17827" y="1281"/>
                  <a:pt x="17827" y="1304"/>
                </a:cubicBezTo>
                <a:lnTo>
                  <a:pt x="17827" y="1335"/>
                </a:lnTo>
                <a:cubicBezTo>
                  <a:pt x="17827" y="1358"/>
                  <a:pt x="17845" y="1369"/>
                  <a:pt x="17862" y="1369"/>
                </a:cubicBezTo>
                <a:cubicBezTo>
                  <a:pt x="17880" y="1369"/>
                  <a:pt x="17897" y="1358"/>
                  <a:pt x="17897" y="1335"/>
                </a:cubicBezTo>
                <a:lnTo>
                  <a:pt x="17897" y="1304"/>
                </a:lnTo>
                <a:cubicBezTo>
                  <a:pt x="17898" y="1281"/>
                  <a:pt x="17880" y="1270"/>
                  <a:pt x="17863" y="1270"/>
                </a:cubicBezTo>
                <a:close/>
                <a:moveTo>
                  <a:pt x="16512" y="1295"/>
                </a:moveTo>
                <a:cubicBezTo>
                  <a:pt x="16485" y="1295"/>
                  <a:pt x="16460" y="1331"/>
                  <a:pt x="16486" y="1356"/>
                </a:cubicBezTo>
                <a:cubicBezTo>
                  <a:pt x="16493" y="1362"/>
                  <a:pt x="16497" y="1367"/>
                  <a:pt x="16502" y="1371"/>
                </a:cubicBezTo>
                <a:cubicBezTo>
                  <a:pt x="16509" y="1379"/>
                  <a:pt x="16517" y="1382"/>
                  <a:pt x="16525" y="1382"/>
                </a:cubicBezTo>
                <a:cubicBezTo>
                  <a:pt x="16553" y="1382"/>
                  <a:pt x="16576" y="1345"/>
                  <a:pt x="16551" y="1321"/>
                </a:cubicBezTo>
                <a:lnTo>
                  <a:pt x="16536" y="1305"/>
                </a:lnTo>
                <a:cubicBezTo>
                  <a:pt x="16528" y="1298"/>
                  <a:pt x="16520" y="1295"/>
                  <a:pt x="16512" y="1295"/>
                </a:cubicBezTo>
                <a:close/>
                <a:moveTo>
                  <a:pt x="15998" y="1260"/>
                </a:moveTo>
                <a:cubicBezTo>
                  <a:pt x="15986" y="1260"/>
                  <a:pt x="15973" y="1265"/>
                  <a:pt x="15962" y="1276"/>
                </a:cubicBezTo>
                <a:lnTo>
                  <a:pt x="15947" y="1292"/>
                </a:lnTo>
                <a:cubicBezTo>
                  <a:pt x="15909" y="1329"/>
                  <a:pt x="15945" y="1383"/>
                  <a:pt x="15986" y="1383"/>
                </a:cubicBezTo>
                <a:cubicBezTo>
                  <a:pt x="15998" y="1383"/>
                  <a:pt x="16010" y="1378"/>
                  <a:pt x="16021" y="1367"/>
                </a:cubicBezTo>
                <a:lnTo>
                  <a:pt x="16037" y="1351"/>
                </a:lnTo>
                <a:cubicBezTo>
                  <a:pt x="16075" y="1314"/>
                  <a:pt x="16039" y="1260"/>
                  <a:pt x="15998" y="1260"/>
                </a:cubicBezTo>
                <a:close/>
                <a:moveTo>
                  <a:pt x="15445" y="1279"/>
                </a:moveTo>
                <a:cubicBezTo>
                  <a:pt x="15427" y="1279"/>
                  <a:pt x="15409" y="1291"/>
                  <a:pt x="15409" y="1314"/>
                </a:cubicBezTo>
                <a:lnTo>
                  <a:pt x="15409" y="1329"/>
                </a:lnTo>
                <a:cubicBezTo>
                  <a:pt x="15409" y="1352"/>
                  <a:pt x="15427" y="1363"/>
                  <a:pt x="15445" y="1363"/>
                </a:cubicBezTo>
                <a:cubicBezTo>
                  <a:pt x="15453" y="1363"/>
                  <a:pt x="15461" y="1361"/>
                  <a:pt x="15468" y="1356"/>
                </a:cubicBezTo>
                <a:cubicBezTo>
                  <a:pt x="15473" y="1378"/>
                  <a:pt x="15489" y="1396"/>
                  <a:pt x="15518" y="1396"/>
                </a:cubicBezTo>
                <a:cubicBezTo>
                  <a:pt x="15587" y="1396"/>
                  <a:pt x="15587" y="1289"/>
                  <a:pt x="15518" y="1289"/>
                </a:cubicBezTo>
                <a:cubicBezTo>
                  <a:pt x="15502" y="1289"/>
                  <a:pt x="15488" y="1295"/>
                  <a:pt x="15481" y="1305"/>
                </a:cubicBezTo>
                <a:cubicBezTo>
                  <a:pt x="15477" y="1288"/>
                  <a:pt x="15461" y="1279"/>
                  <a:pt x="15445" y="1279"/>
                </a:cubicBezTo>
                <a:close/>
                <a:moveTo>
                  <a:pt x="8699" y="1308"/>
                </a:moveTo>
                <a:cubicBezTo>
                  <a:pt x="8672" y="1308"/>
                  <a:pt x="8647" y="1343"/>
                  <a:pt x="8673" y="1367"/>
                </a:cubicBezTo>
                <a:cubicBezTo>
                  <a:pt x="8684" y="1375"/>
                  <a:pt x="8694" y="1386"/>
                  <a:pt x="8705" y="1396"/>
                </a:cubicBezTo>
                <a:cubicBezTo>
                  <a:pt x="8712" y="1403"/>
                  <a:pt x="8720" y="1406"/>
                  <a:pt x="8728" y="1406"/>
                </a:cubicBezTo>
                <a:cubicBezTo>
                  <a:pt x="8756" y="1406"/>
                  <a:pt x="8781" y="1371"/>
                  <a:pt x="8755" y="1346"/>
                </a:cubicBezTo>
                <a:cubicBezTo>
                  <a:pt x="8745" y="1336"/>
                  <a:pt x="8734" y="1326"/>
                  <a:pt x="8724" y="1318"/>
                </a:cubicBezTo>
                <a:cubicBezTo>
                  <a:pt x="8716" y="1311"/>
                  <a:pt x="8708" y="1308"/>
                  <a:pt x="8699" y="1308"/>
                </a:cubicBezTo>
                <a:close/>
                <a:moveTo>
                  <a:pt x="4227" y="1274"/>
                </a:moveTo>
                <a:cubicBezTo>
                  <a:pt x="4208" y="1274"/>
                  <a:pt x="4189" y="1284"/>
                  <a:pt x="4179" y="1300"/>
                </a:cubicBezTo>
                <a:cubicBezTo>
                  <a:pt x="4164" y="1326"/>
                  <a:pt x="4175" y="1358"/>
                  <a:pt x="4199" y="1373"/>
                </a:cubicBezTo>
                <a:cubicBezTo>
                  <a:pt x="4215" y="1384"/>
                  <a:pt x="4229" y="1393"/>
                  <a:pt x="4243" y="1404"/>
                </a:cubicBezTo>
                <a:cubicBezTo>
                  <a:pt x="4251" y="1409"/>
                  <a:pt x="4260" y="1411"/>
                  <a:pt x="4269" y="1411"/>
                </a:cubicBezTo>
                <a:cubicBezTo>
                  <a:pt x="4288" y="1411"/>
                  <a:pt x="4307" y="1401"/>
                  <a:pt x="4316" y="1384"/>
                </a:cubicBezTo>
                <a:cubicBezTo>
                  <a:pt x="4332" y="1358"/>
                  <a:pt x="4322" y="1326"/>
                  <a:pt x="4298" y="1311"/>
                </a:cubicBezTo>
                <a:cubicBezTo>
                  <a:pt x="4282" y="1300"/>
                  <a:pt x="4267" y="1292"/>
                  <a:pt x="4252" y="1281"/>
                </a:cubicBezTo>
                <a:cubicBezTo>
                  <a:pt x="4245" y="1276"/>
                  <a:pt x="4236" y="1274"/>
                  <a:pt x="4227" y="1274"/>
                </a:cubicBezTo>
                <a:close/>
                <a:moveTo>
                  <a:pt x="18253" y="1393"/>
                </a:moveTo>
                <a:cubicBezTo>
                  <a:pt x="18244" y="1393"/>
                  <a:pt x="18236" y="1399"/>
                  <a:pt x="18236" y="1410"/>
                </a:cubicBezTo>
                <a:lnTo>
                  <a:pt x="18236" y="1426"/>
                </a:lnTo>
                <a:cubicBezTo>
                  <a:pt x="18236" y="1438"/>
                  <a:pt x="18244" y="1444"/>
                  <a:pt x="18253" y="1444"/>
                </a:cubicBezTo>
                <a:cubicBezTo>
                  <a:pt x="18262" y="1444"/>
                  <a:pt x="18270" y="1438"/>
                  <a:pt x="18270" y="1426"/>
                </a:cubicBezTo>
                <a:lnTo>
                  <a:pt x="18270" y="1410"/>
                </a:lnTo>
                <a:cubicBezTo>
                  <a:pt x="18270" y="1399"/>
                  <a:pt x="18262" y="1393"/>
                  <a:pt x="18253" y="1393"/>
                </a:cubicBezTo>
                <a:close/>
                <a:moveTo>
                  <a:pt x="5879" y="1311"/>
                </a:moveTo>
                <a:cubicBezTo>
                  <a:pt x="5856" y="1311"/>
                  <a:pt x="5836" y="1327"/>
                  <a:pt x="5828" y="1349"/>
                </a:cubicBezTo>
                <a:cubicBezTo>
                  <a:pt x="5823" y="1365"/>
                  <a:pt x="5818" y="1379"/>
                  <a:pt x="5812" y="1393"/>
                </a:cubicBezTo>
                <a:cubicBezTo>
                  <a:pt x="5803" y="1421"/>
                  <a:pt x="5823" y="1452"/>
                  <a:pt x="5849" y="1459"/>
                </a:cubicBezTo>
                <a:cubicBezTo>
                  <a:pt x="5854" y="1461"/>
                  <a:pt x="5859" y="1461"/>
                  <a:pt x="5864" y="1461"/>
                </a:cubicBezTo>
                <a:cubicBezTo>
                  <a:pt x="5888" y="1461"/>
                  <a:pt x="5907" y="1445"/>
                  <a:pt x="5914" y="1423"/>
                </a:cubicBezTo>
                <a:cubicBezTo>
                  <a:pt x="5919" y="1407"/>
                  <a:pt x="5924" y="1392"/>
                  <a:pt x="5930" y="1378"/>
                </a:cubicBezTo>
                <a:cubicBezTo>
                  <a:pt x="5939" y="1350"/>
                  <a:pt x="5919" y="1319"/>
                  <a:pt x="5893" y="1313"/>
                </a:cubicBezTo>
                <a:cubicBezTo>
                  <a:pt x="5888" y="1311"/>
                  <a:pt x="5884" y="1311"/>
                  <a:pt x="5879" y="1311"/>
                </a:cubicBezTo>
                <a:close/>
                <a:moveTo>
                  <a:pt x="2364" y="1379"/>
                </a:moveTo>
                <a:cubicBezTo>
                  <a:pt x="2346" y="1379"/>
                  <a:pt x="2328" y="1390"/>
                  <a:pt x="2328" y="1413"/>
                </a:cubicBezTo>
                <a:lnTo>
                  <a:pt x="2328" y="1429"/>
                </a:lnTo>
                <a:cubicBezTo>
                  <a:pt x="2328" y="1452"/>
                  <a:pt x="2346" y="1463"/>
                  <a:pt x="2363" y="1463"/>
                </a:cubicBezTo>
                <a:cubicBezTo>
                  <a:pt x="2381" y="1463"/>
                  <a:pt x="2398" y="1452"/>
                  <a:pt x="2398" y="1429"/>
                </a:cubicBezTo>
                <a:lnTo>
                  <a:pt x="2398" y="1413"/>
                </a:lnTo>
                <a:cubicBezTo>
                  <a:pt x="2399" y="1390"/>
                  <a:pt x="2381" y="1379"/>
                  <a:pt x="2364" y="1379"/>
                </a:cubicBezTo>
                <a:close/>
                <a:moveTo>
                  <a:pt x="7843" y="1377"/>
                </a:moveTo>
                <a:cubicBezTo>
                  <a:pt x="7816" y="1377"/>
                  <a:pt x="7792" y="1413"/>
                  <a:pt x="7817" y="1438"/>
                </a:cubicBezTo>
                <a:lnTo>
                  <a:pt x="7833" y="1454"/>
                </a:lnTo>
                <a:cubicBezTo>
                  <a:pt x="7840" y="1461"/>
                  <a:pt x="7849" y="1464"/>
                  <a:pt x="7857" y="1464"/>
                </a:cubicBezTo>
                <a:cubicBezTo>
                  <a:pt x="7884" y="1464"/>
                  <a:pt x="7908" y="1428"/>
                  <a:pt x="7882" y="1404"/>
                </a:cubicBezTo>
                <a:lnTo>
                  <a:pt x="7867" y="1388"/>
                </a:lnTo>
                <a:cubicBezTo>
                  <a:pt x="7859" y="1381"/>
                  <a:pt x="7851" y="1377"/>
                  <a:pt x="7843" y="1377"/>
                </a:cubicBezTo>
                <a:close/>
                <a:moveTo>
                  <a:pt x="7681" y="1393"/>
                </a:moveTo>
                <a:cubicBezTo>
                  <a:pt x="7636" y="1393"/>
                  <a:pt x="7637" y="1465"/>
                  <a:pt x="7682" y="1465"/>
                </a:cubicBezTo>
                <a:lnTo>
                  <a:pt x="7713" y="1465"/>
                </a:lnTo>
                <a:cubicBezTo>
                  <a:pt x="7758" y="1465"/>
                  <a:pt x="7758" y="1393"/>
                  <a:pt x="7713" y="1393"/>
                </a:cubicBezTo>
                <a:lnTo>
                  <a:pt x="7682" y="1393"/>
                </a:lnTo>
                <a:cubicBezTo>
                  <a:pt x="7682" y="1393"/>
                  <a:pt x="7682" y="1393"/>
                  <a:pt x="7681" y="1393"/>
                </a:cubicBezTo>
                <a:close/>
                <a:moveTo>
                  <a:pt x="24056" y="1379"/>
                </a:moveTo>
                <a:cubicBezTo>
                  <a:pt x="24053" y="1379"/>
                  <a:pt x="24049" y="1379"/>
                  <a:pt x="24045" y="1381"/>
                </a:cubicBezTo>
                <a:cubicBezTo>
                  <a:pt x="24029" y="1386"/>
                  <a:pt x="24014" y="1391"/>
                  <a:pt x="24000" y="1396"/>
                </a:cubicBezTo>
                <a:cubicBezTo>
                  <a:pt x="23960" y="1408"/>
                  <a:pt x="23971" y="1466"/>
                  <a:pt x="24007" y="1466"/>
                </a:cubicBezTo>
                <a:cubicBezTo>
                  <a:pt x="24011" y="1466"/>
                  <a:pt x="24015" y="1466"/>
                  <a:pt x="24019" y="1465"/>
                </a:cubicBezTo>
                <a:cubicBezTo>
                  <a:pt x="24034" y="1459"/>
                  <a:pt x="24048" y="1454"/>
                  <a:pt x="24063" y="1449"/>
                </a:cubicBezTo>
                <a:cubicBezTo>
                  <a:pt x="24101" y="1436"/>
                  <a:pt x="24091" y="1379"/>
                  <a:pt x="24056" y="1379"/>
                </a:cubicBezTo>
                <a:close/>
                <a:moveTo>
                  <a:pt x="3103" y="1386"/>
                </a:moveTo>
                <a:cubicBezTo>
                  <a:pt x="3081" y="1386"/>
                  <a:pt x="3058" y="1392"/>
                  <a:pt x="3037" y="1403"/>
                </a:cubicBezTo>
                <a:cubicBezTo>
                  <a:pt x="3002" y="1420"/>
                  <a:pt x="3024" y="1468"/>
                  <a:pt x="3057" y="1468"/>
                </a:cubicBezTo>
                <a:cubicBezTo>
                  <a:pt x="3062" y="1468"/>
                  <a:pt x="3067" y="1467"/>
                  <a:pt x="3073" y="1465"/>
                </a:cubicBezTo>
                <a:cubicBezTo>
                  <a:pt x="3083" y="1460"/>
                  <a:pt x="3092" y="1458"/>
                  <a:pt x="3101" y="1458"/>
                </a:cubicBezTo>
                <a:cubicBezTo>
                  <a:pt x="3112" y="1458"/>
                  <a:pt x="3123" y="1461"/>
                  <a:pt x="3135" y="1466"/>
                </a:cubicBezTo>
                <a:cubicBezTo>
                  <a:pt x="3138" y="1467"/>
                  <a:pt x="3141" y="1467"/>
                  <a:pt x="3144" y="1467"/>
                </a:cubicBezTo>
                <a:cubicBezTo>
                  <a:pt x="3159" y="1467"/>
                  <a:pt x="3175" y="1454"/>
                  <a:pt x="3179" y="1439"/>
                </a:cubicBezTo>
                <a:cubicBezTo>
                  <a:pt x="3185" y="1418"/>
                  <a:pt x="3172" y="1403"/>
                  <a:pt x="3154" y="1396"/>
                </a:cubicBezTo>
                <a:cubicBezTo>
                  <a:pt x="3137" y="1390"/>
                  <a:pt x="3120" y="1386"/>
                  <a:pt x="3103" y="1386"/>
                </a:cubicBezTo>
                <a:close/>
                <a:moveTo>
                  <a:pt x="9480" y="1366"/>
                </a:moveTo>
                <a:cubicBezTo>
                  <a:pt x="9475" y="1366"/>
                  <a:pt x="9469" y="1368"/>
                  <a:pt x="9463" y="1371"/>
                </a:cubicBezTo>
                <a:cubicBezTo>
                  <a:pt x="9447" y="1380"/>
                  <a:pt x="9438" y="1404"/>
                  <a:pt x="9450" y="1419"/>
                </a:cubicBezTo>
                <a:cubicBezTo>
                  <a:pt x="9465" y="1439"/>
                  <a:pt x="9480" y="1460"/>
                  <a:pt x="9495" y="1480"/>
                </a:cubicBezTo>
                <a:cubicBezTo>
                  <a:pt x="9502" y="1491"/>
                  <a:pt x="9514" y="1498"/>
                  <a:pt x="9526" y="1498"/>
                </a:cubicBezTo>
                <a:cubicBezTo>
                  <a:pt x="9531" y="1498"/>
                  <a:pt x="9537" y="1496"/>
                  <a:pt x="9543" y="1493"/>
                </a:cubicBezTo>
                <a:cubicBezTo>
                  <a:pt x="9559" y="1483"/>
                  <a:pt x="9568" y="1460"/>
                  <a:pt x="9556" y="1445"/>
                </a:cubicBezTo>
                <a:cubicBezTo>
                  <a:pt x="9541" y="1425"/>
                  <a:pt x="9526" y="1405"/>
                  <a:pt x="9511" y="1384"/>
                </a:cubicBezTo>
                <a:cubicBezTo>
                  <a:pt x="9504" y="1373"/>
                  <a:pt x="9492" y="1366"/>
                  <a:pt x="9480" y="1366"/>
                </a:cubicBezTo>
                <a:close/>
                <a:moveTo>
                  <a:pt x="10826" y="1366"/>
                </a:moveTo>
                <a:cubicBezTo>
                  <a:pt x="10810" y="1366"/>
                  <a:pt x="10794" y="1374"/>
                  <a:pt x="10783" y="1391"/>
                </a:cubicBezTo>
                <a:cubicBezTo>
                  <a:pt x="10774" y="1407"/>
                  <a:pt x="10764" y="1423"/>
                  <a:pt x="10756" y="1436"/>
                </a:cubicBezTo>
                <a:cubicBezTo>
                  <a:pt x="10731" y="1479"/>
                  <a:pt x="10767" y="1518"/>
                  <a:pt x="10804" y="1518"/>
                </a:cubicBezTo>
                <a:cubicBezTo>
                  <a:pt x="10820" y="1518"/>
                  <a:pt x="10836" y="1510"/>
                  <a:pt x="10847" y="1492"/>
                </a:cubicBezTo>
                <a:cubicBezTo>
                  <a:pt x="10857" y="1476"/>
                  <a:pt x="10866" y="1460"/>
                  <a:pt x="10874" y="1446"/>
                </a:cubicBezTo>
                <a:cubicBezTo>
                  <a:pt x="10899" y="1405"/>
                  <a:pt x="10862" y="1366"/>
                  <a:pt x="10826" y="1366"/>
                </a:cubicBezTo>
                <a:close/>
                <a:moveTo>
                  <a:pt x="21167" y="1412"/>
                </a:moveTo>
                <a:cubicBezTo>
                  <a:pt x="21155" y="1412"/>
                  <a:pt x="21142" y="1419"/>
                  <a:pt x="21136" y="1430"/>
                </a:cubicBezTo>
                <a:cubicBezTo>
                  <a:pt x="21127" y="1449"/>
                  <a:pt x="21134" y="1467"/>
                  <a:pt x="21149" y="1478"/>
                </a:cubicBezTo>
                <a:cubicBezTo>
                  <a:pt x="21169" y="1494"/>
                  <a:pt x="21188" y="1509"/>
                  <a:pt x="21209" y="1523"/>
                </a:cubicBezTo>
                <a:cubicBezTo>
                  <a:pt x="21214" y="1527"/>
                  <a:pt x="21219" y="1528"/>
                  <a:pt x="21225" y="1528"/>
                </a:cubicBezTo>
                <a:cubicBezTo>
                  <a:pt x="21238" y="1528"/>
                  <a:pt x="21251" y="1520"/>
                  <a:pt x="21257" y="1510"/>
                </a:cubicBezTo>
                <a:cubicBezTo>
                  <a:pt x="21269" y="1492"/>
                  <a:pt x="21260" y="1473"/>
                  <a:pt x="21244" y="1461"/>
                </a:cubicBezTo>
                <a:cubicBezTo>
                  <a:pt x="21225" y="1446"/>
                  <a:pt x="21205" y="1431"/>
                  <a:pt x="21184" y="1417"/>
                </a:cubicBezTo>
                <a:cubicBezTo>
                  <a:pt x="21179" y="1413"/>
                  <a:pt x="21173" y="1412"/>
                  <a:pt x="21167" y="1412"/>
                </a:cubicBezTo>
                <a:close/>
                <a:moveTo>
                  <a:pt x="877" y="1421"/>
                </a:moveTo>
                <a:cubicBezTo>
                  <a:pt x="859" y="1421"/>
                  <a:pt x="840" y="1432"/>
                  <a:pt x="839" y="1455"/>
                </a:cubicBezTo>
                <a:cubicBezTo>
                  <a:pt x="837" y="1491"/>
                  <a:pt x="862" y="1522"/>
                  <a:pt x="896" y="1533"/>
                </a:cubicBezTo>
                <a:cubicBezTo>
                  <a:pt x="900" y="1534"/>
                  <a:pt x="904" y="1534"/>
                  <a:pt x="907" y="1534"/>
                </a:cubicBezTo>
                <a:cubicBezTo>
                  <a:pt x="943" y="1534"/>
                  <a:pt x="955" y="1476"/>
                  <a:pt x="916" y="1465"/>
                </a:cubicBezTo>
                <a:cubicBezTo>
                  <a:pt x="910" y="1461"/>
                  <a:pt x="911" y="1459"/>
                  <a:pt x="911" y="1455"/>
                </a:cubicBezTo>
                <a:cubicBezTo>
                  <a:pt x="912" y="1432"/>
                  <a:pt x="895" y="1421"/>
                  <a:pt x="877" y="1421"/>
                </a:cubicBezTo>
                <a:close/>
                <a:moveTo>
                  <a:pt x="12410" y="1439"/>
                </a:moveTo>
                <a:cubicBezTo>
                  <a:pt x="12401" y="1439"/>
                  <a:pt x="12392" y="1444"/>
                  <a:pt x="12392" y="1455"/>
                </a:cubicBezTo>
                <a:lnTo>
                  <a:pt x="12392" y="1529"/>
                </a:lnTo>
                <a:cubicBezTo>
                  <a:pt x="12392" y="1541"/>
                  <a:pt x="12402" y="1547"/>
                  <a:pt x="12411" y="1547"/>
                </a:cubicBezTo>
                <a:cubicBezTo>
                  <a:pt x="12419" y="1547"/>
                  <a:pt x="12428" y="1541"/>
                  <a:pt x="12428" y="1529"/>
                </a:cubicBezTo>
                <a:lnTo>
                  <a:pt x="12428" y="1455"/>
                </a:lnTo>
                <a:cubicBezTo>
                  <a:pt x="12428" y="1444"/>
                  <a:pt x="12419" y="1439"/>
                  <a:pt x="12410" y="1439"/>
                </a:cubicBezTo>
                <a:close/>
                <a:moveTo>
                  <a:pt x="22746" y="1477"/>
                </a:moveTo>
                <a:cubicBezTo>
                  <a:pt x="22700" y="1477"/>
                  <a:pt x="22700" y="1548"/>
                  <a:pt x="22746" y="1548"/>
                </a:cubicBezTo>
                <a:lnTo>
                  <a:pt x="22775" y="1548"/>
                </a:lnTo>
                <a:cubicBezTo>
                  <a:pt x="22775" y="1548"/>
                  <a:pt x="22776" y="1548"/>
                  <a:pt x="22776" y="1548"/>
                </a:cubicBezTo>
                <a:cubicBezTo>
                  <a:pt x="22821" y="1548"/>
                  <a:pt x="22821" y="1477"/>
                  <a:pt x="22775" y="1477"/>
                </a:cubicBezTo>
                <a:close/>
                <a:moveTo>
                  <a:pt x="7080" y="1497"/>
                </a:moveTo>
                <a:cubicBezTo>
                  <a:pt x="7062" y="1497"/>
                  <a:pt x="7044" y="1508"/>
                  <a:pt x="7044" y="1531"/>
                </a:cubicBezTo>
                <a:lnTo>
                  <a:pt x="7044" y="1546"/>
                </a:lnTo>
                <a:cubicBezTo>
                  <a:pt x="7044" y="1569"/>
                  <a:pt x="7062" y="1581"/>
                  <a:pt x="7080" y="1581"/>
                </a:cubicBezTo>
                <a:cubicBezTo>
                  <a:pt x="7098" y="1581"/>
                  <a:pt x="7116" y="1569"/>
                  <a:pt x="7116" y="1546"/>
                </a:cubicBezTo>
                <a:lnTo>
                  <a:pt x="7116" y="1531"/>
                </a:lnTo>
                <a:cubicBezTo>
                  <a:pt x="7116" y="1508"/>
                  <a:pt x="7098" y="1497"/>
                  <a:pt x="7080" y="1497"/>
                </a:cubicBezTo>
                <a:close/>
                <a:moveTo>
                  <a:pt x="11975" y="1540"/>
                </a:moveTo>
                <a:cubicBezTo>
                  <a:pt x="11957" y="1540"/>
                  <a:pt x="11940" y="1551"/>
                  <a:pt x="11940" y="1575"/>
                </a:cubicBezTo>
                <a:lnTo>
                  <a:pt x="11940" y="1590"/>
                </a:lnTo>
                <a:cubicBezTo>
                  <a:pt x="11939" y="1613"/>
                  <a:pt x="11956" y="1624"/>
                  <a:pt x="11974" y="1624"/>
                </a:cubicBezTo>
                <a:cubicBezTo>
                  <a:pt x="11992" y="1624"/>
                  <a:pt x="12010" y="1613"/>
                  <a:pt x="12010" y="1590"/>
                </a:cubicBezTo>
                <a:lnTo>
                  <a:pt x="12010" y="1575"/>
                </a:lnTo>
                <a:cubicBezTo>
                  <a:pt x="12010" y="1551"/>
                  <a:pt x="11992" y="1540"/>
                  <a:pt x="11975" y="1540"/>
                </a:cubicBezTo>
                <a:close/>
                <a:moveTo>
                  <a:pt x="15098" y="1502"/>
                </a:moveTo>
                <a:cubicBezTo>
                  <a:pt x="15095" y="1502"/>
                  <a:pt x="15092" y="1502"/>
                  <a:pt x="15089" y="1503"/>
                </a:cubicBezTo>
                <a:cubicBezTo>
                  <a:pt x="15079" y="1506"/>
                  <a:pt x="15073" y="1512"/>
                  <a:pt x="15069" y="1518"/>
                </a:cubicBezTo>
                <a:cubicBezTo>
                  <a:pt x="15064" y="1509"/>
                  <a:pt x="15053" y="1502"/>
                  <a:pt x="15041" y="1502"/>
                </a:cubicBezTo>
                <a:cubicBezTo>
                  <a:pt x="15040" y="1502"/>
                  <a:pt x="15040" y="1502"/>
                  <a:pt x="15040" y="1502"/>
                </a:cubicBezTo>
                <a:cubicBezTo>
                  <a:pt x="14991" y="1502"/>
                  <a:pt x="14992" y="1571"/>
                  <a:pt x="15037" y="1572"/>
                </a:cubicBezTo>
                <a:cubicBezTo>
                  <a:pt x="15049" y="1572"/>
                  <a:pt x="15058" y="1567"/>
                  <a:pt x="15065" y="1560"/>
                </a:cubicBezTo>
                <a:cubicBezTo>
                  <a:pt x="15074" y="1592"/>
                  <a:pt x="15101" y="1619"/>
                  <a:pt x="15135" y="1629"/>
                </a:cubicBezTo>
                <a:cubicBezTo>
                  <a:pt x="15139" y="1631"/>
                  <a:pt x="15143" y="1631"/>
                  <a:pt x="15147" y="1631"/>
                </a:cubicBezTo>
                <a:cubicBezTo>
                  <a:pt x="15181" y="1631"/>
                  <a:pt x="15193" y="1574"/>
                  <a:pt x="15154" y="1561"/>
                </a:cubicBezTo>
                <a:cubicBezTo>
                  <a:pt x="15138" y="1556"/>
                  <a:pt x="15133" y="1543"/>
                  <a:pt x="15132" y="1528"/>
                </a:cubicBezTo>
                <a:cubicBezTo>
                  <a:pt x="15130" y="1512"/>
                  <a:pt x="15113" y="1502"/>
                  <a:pt x="15098" y="1502"/>
                </a:cubicBezTo>
                <a:close/>
                <a:moveTo>
                  <a:pt x="16524" y="1519"/>
                </a:moveTo>
                <a:cubicBezTo>
                  <a:pt x="16506" y="1519"/>
                  <a:pt x="16488" y="1528"/>
                  <a:pt x="16478" y="1545"/>
                </a:cubicBezTo>
                <a:cubicBezTo>
                  <a:pt x="16463" y="1569"/>
                  <a:pt x="16472" y="1606"/>
                  <a:pt x="16498" y="1619"/>
                </a:cubicBezTo>
                <a:cubicBezTo>
                  <a:pt x="16508" y="1624"/>
                  <a:pt x="16518" y="1629"/>
                  <a:pt x="16528" y="1634"/>
                </a:cubicBezTo>
                <a:cubicBezTo>
                  <a:pt x="16537" y="1639"/>
                  <a:pt x="16546" y="1641"/>
                  <a:pt x="16555" y="1641"/>
                </a:cubicBezTo>
                <a:cubicBezTo>
                  <a:pt x="16573" y="1641"/>
                  <a:pt x="16591" y="1632"/>
                  <a:pt x="16602" y="1614"/>
                </a:cubicBezTo>
                <a:cubicBezTo>
                  <a:pt x="16615" y="1591"/>
                  <a:pt x="16608" y="1555"/>
                  <a:pt x="16582" y="1541"/>
                </a:cubicBezTo>
                <a:cubicBezTo>
                  <a:pt x="16571" y="1536"/>
                  <a:pt x="16562" y="1531"/>
                  <a:pt x="16551" y="1525"/>
                </a:cubicBezTo>
                <a:cubicBezTo>
                  <a:pt x="16543" y="1521"/>
                  <a:pt x="16533" y="1519"/>
                  <a:pt x="16524" y="1519"/>
                </a:cubicBezTo>
                <a:close/>
                <a:moveTo>
                  <a:pt x="19304" y="1622"/>
                </a:moveTo>
                <a:cubicBezTo>
                  <a:pt x="19280" y="1622"/>
                  <a:pt x="19280" y="1656"/>
                  <a:pt x="19304" y="1656"/>
                </a:cubicBezTo>
                <a:cubicBezTo>
                  <a:pt x="19327" y="1656"/>
                  <a:pt x="19327" y="1622"/>
                  <a:pt x="19304" y="1622"/>
                </a:cubicBezTo>
                <a:close/>
                <a:moveTo>
                  <a:pt x="3535" y="1596"/>
                </a:moveTo>
                <a:cubicBezTo>
                  <a:pt x="3521" y="1596"/>
                  <a:pt x="3508" y="1614"/>
                  <a:pt x="3522" y="1625"/>
                </a:cubicBezTo>
                <a:cubicBezTo>
                  <a:pt x="3529" y="1632"/>
                  <a:pt x="3529" y="1637"/>
                  <a:pt x="3520" y="1644"/>
                </a:cubicBezTo>
                <a:cubicBezTo>
                  <a:pt x="3506" y="1655"/>
                  <a:pt x="3519" y="1672"/>
                  <a:pt x="3534" y="1672"/>
                </a:cubicBezTo>
                <a:cubicBezTo>
                  <a:pt x="3538" y="1672"/>
                  <a:pt x="3542" y="1671"/>
                  <a:pt x="3545" y="1669"/>
                </a:cubicBezTo>
                <a:cubicBezTo>
                  <a:pt x="3566" y="1651"/>
                  <a:pt x="3566" y="1619"/>
                  <a:pt x="3546" y="1601"/>
                </a:cubicBezTo>
                <a:cubicBezTo>
                  <a:pt x="3543" y="1597"/>
                  <a:pt x="3539" y="1596"/>
                  <a:pt x="3535" y="1596"/>
                </a:cubicBezTo>
                <a:close/>
                <a:moveTo>
                  <a:pt x="15654" y="1592"/>
                </a:moveTo>
                <a:cubicBezTo>
                  <a:pt x="15627" y="1592"/>
                  <a:pt x="15603" y="1629"/>
                  <a:pt x="15628" y="1653"/>
                </a:cubicBezTo>
                <a:lnTo>
                  <a:pt x="15644" y="1669"/>
                </a:lnTo>
                <a:cubicBezTo>
                  <a:pt x="15651" y="1676"/>
                  <a:pt x="15659" y="1679"/>
                  <a:pt x="15667" y="1679"/>
                </a:cubicBezTo>
                <a:cubicBezTo>
                  <a:pt x="15694" y="1679"/>
                  <a:pt x="15719" y="1644"/>
                  <a:pt x="15693" y="1619"/>
                </a:cubicBezTo>
                <a:lnTo>
                  <a:pt x="15678" y="1603"/>
                </a:lnTo>
                <a:cubicBezTo>
                  <a:pt x="15670" y="1596"/>
                  <a:pt x="15662" y="1592"/>
                  <a:pt x="15654" y="1592"/>
                </a:cubicBezTo>
                <a:close/>
                <a:moveTo>
                  <a:pt x="6059" y="1613"/>
                </a:moveTo>
                <a:cubicBezTo>
                  <a:pt x="6012" y="1613"/>
                  <a:pt x="6012" y="1685"/>
                  <a:pt x="6059" y="1685"/>
                </a:cubicBezTo>
                <a:cubicBezTo>
                  <a:pt x="6105" y="1685"/>
                  <a:pt x="6105" y="1613"/>
                  <a:pt x="6059" y="1613"/>
                </a:cubicBezTo>
                <a:close/>
                <a:moveTo>
                  <a:pt x="13759" y="1545"/>
                </a:moveTo>
                <a:cubicBezTo>
                  <a:pt x="13753" y="1545"/>
                  <a:pt x="13747" y="1546"/>
                  <a:pt x="13742" y="1549"/>
                </a:cubicBezTo>
                <a:cubicBezTo>
                  <a:pt x="13723" y="1560"/>
                  <a:pt x="13721" y="1581"/>
                  <a:pt x="13728" y="1598"/>
                </a:cubicBezTo>
                <a:cubicBezTo>
                  <a:pt x="13738" y="1623"/>
                  <a:pt x="13749" y="1648"/>
                  <a:pt x="13760" y="1672"/>
                </a:cubicBezTo>
                <a:cubicBezTo>
                  <a:pt x="13766" y="1684"/>
                  <a:pt x="13779" y="1689"/>
                  <a:pt x="13792" y="1689"/>
                </a:cubicBezTo>
                <a:cubicBezTo>
                  <a:pt x="13798" y="1689"/>
                  <a:pt x="13804" y="1688"/>
                  <a:pt x="13809" y="1686"/>
                </a:cubicBezTo>
                <a:cubicBezTo>
                  <a:pt x="13827" y="1675"/>
                  <a:pt x="13831" y="1654"/>
                  <a:pt x="13822" y="1637"/>
                </a:cubicBezTo>
                <a:cubicBezTo>
                  <a:pt x="13812" y="1612"/>
                  <a:pt x="13801" y="1587"/>
                  <a:pt x="13790" y="1562"/>
                </a:cubicBezTo>
                <a:cubicBezTo>
                  <a:pt x="13784" y="1550"/>
                  <a:pt x="13772" y="1545"/>
                  <a:pt x="13759" y="1545"/>
                </a:cubicBezTo>
                <a:close/>
                <a:moveTo>
                  <a:pt x="10307" y="1562"/>
                </a:moveTo>
                <a:cubicBezTo>
                  <a:pt x="10298" y="1562"/>
                  <a:pt x="10288" y="1565"/>
                  <a:pt x="10280" y="1569"/>
                </a:cubicBezTo>
                <a:cubicBezTo>
                  <a:pt x="10254" y="1585"/>
                  <a:pt x="10247" y="1616"/>
                  <a:pt x="10260" y="1643"/>
                </a:cubicBezTo>
                <a:cubicBezTo>
                  <a:pt x="10266" y="1653"/>
                  <a:pt x="10271" y="1661"/>
                  <a:pt x="10276" y="1672"/>
                </a:cubicBezTo>
                <a:cubicBezTo>
                  <a:pt x="10285" y="1690"/>
                  <a:pt x="10303" y="1699"/>
                  <a:pt x="10322" y="1699"/>
                </a:cubicBezTo>
                <a:cubicBezTo>
                  <a:pt x="10332" y="1699"/>
                  <a:pt x="10341" y="1696"/>
                  <a:pt x="10349" y="1692"/>
                </a:cubicBezTo>
                <a:cubicBezTo>
                  <a:pt x="10376" y="1676"/>
                  <a:pt x="10382" y="1645"/>
                  <a:pt x="10369" y="1619"/>
                </a:cubicBezTo>
                <a:cubicBezTo>
                  <a:pt x="10364" y="1608"/>
                  <a:pt x="10359" y="1599"/>
                  <a:pt x="10354" y="1588"/>
                </a:cubicBezTo>
                <a:cubicBezTo>
                  <a:pt x="10344" y="1571"/>
                  <a:pt x="10325" y="1562"/>
                  <a:pt x="10307" y="1562"/>
                </a:cubicBezTo>
                <a:close/>
                <a:moveTo>
                  <a:pt x="1804" y="1675"/>
                </a:moveTo>
                <a:cubicBezTo>
                  <a:pt x="1770" y="1675"/>
                  <a:pt x="1758" y="1733"/>
                  <a:pt x="1797" y="1745"/>
                </a:cubicBezTo>
                <a:cubicBezTo>
                  <a:pt x="1813" y="1751"/>
                  <a:pt x="1827" y="1756"/>
                  <a:pt x="1842" y="1761"/>
                </a:cubicBezTo>
                <a:cubicBezTo>
                  <a:pt x="1846" y="1762"/>
                  <a:pt x="1850" y="1763"/>
                  <a:pt x="1854" y="1763"/>
                </a:cubicBezTo>
                <a:cubicBezTo>
                  <a:pt x="1888" y="1763"/>
                  <a:pt x="1901" y="1706"/>
                  <a:pt x="1862" y="1693"/>
                </a:cubicBezTo>
                <a:cubicBezTo>
                  <a:pt x="1846" y="1688"/>
                  <a:pt x="1831" y="1682"/>
                  <a:pt x="1817" y="1677"/>
                </a:cubicBezTo>
                <a:cubicBezTo>
                  <a:pt x="1812" y="1676"/>
                  <a:pt x="1808" y="1675"/>
                  <a:pt x="1804" y="1675"/>
                </a:cubicBezTo>
                <a:close/>
                <a:moveTo>
                  <a:pt x="4497" y="1714"/>
                </a:moveTo>
                <a:cubicBezTo>
                  <a:pt x="4450" y="1714"/>
                  <a:pt x="4450" y="1785"/>
                  <a:pt x="4497" y="1785"/>
                </a:cubicBezTo>
                <a:cubicBezTo>
                  <a:pt x="4541" y="1785"/>
                  <a:pt x="4542" y="1714"/>
                  <a:pt x="4497" y="1714"/>
                </a:cubicBezTo>
                <a:close/>
                <a:moveTo>
                  <a:pt x="23422" y="1646"/>
                </a:moveTo>
                <a:cubicBezTo>
                  <a:pt x="23401" y="1646"/>
                  <a:pt x="23379" y="1663"/>
                  <a:pt x="23385" y="1690"/>
                </a:cubicBezTo>
                <a:lnTo>
                  <a:pt x="23400" y="1764"/>
                </a:lnTo>
                <a:cubicBezTo>
                  <a:pt x="23404" y="1782"/>
                  <a:pt x="23417" y="1789"/>
                  <a:pt x="23431" y="1789"/>
                </a:cubicBezTo>
                <a:cubicBezTo>
                  <a:pt x="23451" y="1789"/>
                  <a:pt x="23474" y="1772"/>
                  <a:pt x="23469" y="1745"/>
                </a:cubicBezTo>
                <a:cubicBezTo>
                  <a:pt x="23461" y="1721"/>
                  <a:pt x="23457" y="1696"/>
                  <a:pt x="23453" y="1671"/>
                </a:cubicBezTo>
                <a:cubicBezTo>
                  <a:pt x="23449" y="1653"/>
                  <a:pt x="23436" y="1646"/>
                  <a:pt x="23422" y="1646"/>
                </a:cubicBezTo>
                <a:close/>
                <a:moveTo>
                  <a:pt x="2436" y="1723"/>
                </a:moveTo>
                <a:cubicBezTo>
                  <a:pt x="2392" y="1723"/>
                  <a:pt x="2391" y="1795"/>
                  <a:pt x="2436" y="1795"/>
                </a:cubicBezTo>
                <a:cubicBezTo>
                  <a:pt x="2482" y="1795"/>
                  <a:pt x="2482" y="1723"/>
                  <a:pt x="2436" y="1723"/>
                </a:cubicBezTo>
                <a:close/>
                <a:moveTo>
                  <a:pt x="2722" y="1712"/>
                </a:moveTo>
                <a:cubicBezTo>
                  <a:pt x="2691" y="1712"/>
                  <a:pt x="2669" y="1759"/>
                  <a:pt x="2703" y="1777"/>
                </a:cubicBezTo>
                <a:cubicBezTo>
                  <a:pt x="2714" y="1782"/>
                  <a:pt x="2723" y="1787"/>
                  <a:pt x="2733" y="1792"/>
                </a:cubicBezTo>
                <a:cubicBezTo>
                  <a:pt x="2739" y="1795"/>
                  <a:pt x="2745" y="1797"/>
                  <a:pt x="2751" y="1797"/>
                </a:cubicBezTo>
                <a:cubicBezTo>
                  <a:pt x="2783" y="1797"/>
                  <a:pt x="2805" y="1750"/>
                  <a:pt x="2769" y="1732"/>
                </a:cubicBezTo>
                <a:cubicBezTo>
                  <a:pt x="2759" y="1726"/>
                  <a:pt x="2749" y="1721"/>
                  <a:pt x="2739" y="1716"/>
                </a:cubicBezTo>
                <a:cubicBezTo>
                  <a:pt x="2733" y="1713"/>
                  <a:pt x="2728" y="1712"/>
                  <a:pt x="2722" y="1712"/>
                </a:cubicBezTo>
                <a:close/>
                <a:moveTo>
                  <a:pt x="3870" y="1712"/>
                </a:moveTo>
                <a:cubicBezTo>
                  <a:pt x="3865" y="1712"/>
                  <a:pt x="3860" y="1713"/>
                  <a:pt x="3855" y="1714"/>
                </a:cubicBezTo>
                <a:cubicBezTo>
                  <a:pt x="3816" y="1723"/>
                  <a:pt x="3827" y="1782"/>
                  <a:pt x="3865" y="1784"/>
                </a:cubicBezTo>
                <a:cubicBezTo>
                  <a:pt x="3871" y="1794"/>
                  <a:pt x="3883" y="1799"/>
                  <a:pt x="3894" y="1799"/>
                </a:cubicBezTo>
                <a:cubicBezTo>
                  <a:pt x="3900" y="1799"/>
                  <a:pt x="3907" y="1798"/>
                  <a:pt x="3912" y="1795"/>
                </a:cubicBezTo>
                <a:cubicBezTo>
                  <a:pt x="3931" y="1784"/>
                  <a:pt x="3933" y="1763"/>
                  <a:pt x="3926" y="1745"/>
                </a:cubicBezTo>
                <a:cubicBezTo>
                  <a:pt x="3915" y="1723"/>
                  <a:pt x="3892" y="1712"/>
                  <a:pt x="3870" y="1712"/>
                </a:cubicBezTo>
                <a:close/>
                <a:moveTo>
                  <a:pt x="13042" y="1674"/>
                </a:moveTo>
                <a:cubicBezTo>
                  <a:pt x="13024" y="1674"/>
                  <a:pt x="13005" y="1684"/>
                  <a:pt x="12995" y="1701"/>
                </a:cubicBezTo>
                <a:cubicBezTo>
                  <a:pt x="12979" y="1727"/>
                  <a:pt x="12989" y="1759"/>
                  <a:pt x="13015" y="1775"/>
                </a:cubicBezTo>
                <a:cubicBezTo>
                  <a:pt x="13030" y="1785"/>
                  <a:pt x="13045" y="1795"/>
                  <a:pt x="13059" y="1805"/>
                </a:cubicBezTo>
                <a:cubicBezTo>
                  <a:pt x="13066" y="1810"/>
                  <a:pt x="13075" y="1812"/>
                  <a:pt x="13084" y="1812"/>
                </a:cubicBezTo>
                <a:cubicBezTo>
                  <a:pt x="13103" y="1812"/>
                  <a:pt x="13123" y="1802"/>
                  <a:pt x="13132" y="1785"/>
                </a:cubicBezTo>
                <a:cubicBezTo>
                  <a:pt x="13147" y="1759"/>
                  <a:pt x="13136" y="1727"/>
                  <a:pt x="13113" y="1712"/>
                </a:cubicBezTo>
                <a:cubicBezTo>
                  <a:pt x="13097" y="1701"/>
                  <a:pt x="13083" y="1692"/>
                  <a:pt x="13068" y="1681"/>
                </a:cubicBezTo>
                <a:cubicBezTo>
                  <a:pt x="13060" y="1676"/>
                  <a:pt x="13051" y="1674"/>
                  <a:pt x="13042" y="1674"/>
                </a:cubicBezTo>
                <a:close/>
                <a:moveTo>
                  <a:pt x="6525" y="1720"/>
                </a:moveTo>
                <a:cubicBezTo>
                  <a:pt x="6507" y="1720"/>
                  <a:pt x="6489" y="1732"/>
                  <a:pt x="6489" y="1755"/>
                </a:cubicBezTo>
                <a:lnTo>
                  <a:pt x="6489" y="1785"/>
                </a:lnTo>
                <a:cubicBezTo>
                  <a:pt x="6489" y="1808"/>
                  <a:pt x="6506" y="1820"/>
                  <a:pt x="6524" y="1820"/>
                </a:cubicBezTo>
                <a:cubicBezTo>
                  <a:pt x="6541" y="1820"/>
                  <a:pt x="6559" y="1808"/>
                  <a:pt x="6560" y="1785"/>
                </a:cubicBezTo>
                <a:lnTo>
                  <a:pt x="6560" y="1755"/>
                </a:lnTo>
                <a:cubicBezTo>
                  <a:pt x="6560" y="1732"/>
                  <a:pt x="6543" y="1720"/>
                  <a:pt x="6525" y="1720"/>
                </a:cubicBezTo>
                <a:close/>
                <a:moveTo>
                  <a:pt x="17021" y="1714"/>
                </a:moveTo>
                <a:cubicBezTo>
                  <a:pt x="16980" y="1714"/>
                  <a:pt x="16944" y="1767"/>
                  <a:pt x="16981" y="1805"/>
                </a:cubicBezTo>
                <a:cubicBezTo>
                  <a:pt x="16987" y="1810"/>
                  <a:pt x="16991" y="1815"/>
                  <a:pt x="16996" y="1821"/>
                </a:cubicBezTo>
                <a:cubicBezTo>
                  <a:pt x="17007" y="1832"/>
                  <a:pt x="17020" y="1836"/>
                  <a:pt x="17032" y="1836"/>
                </a:cubicBezTo>
                <a:cubicBezTo>
                  <a:pt x="17073" y="1836"/>
                  <a:pt x="17110" y="1783"/>
                  <a:pt x="17073" y="1745"/>
                </a:cubicBezTo>
                <a:lnTo>
                  <a:pt x="17057" y="1730"/>
                </a:lnTo>
                <a:cubicBezTo>
                  <a:pt x="17046" y="1719"/>
                  <a:pt x="17033" y="1714"/>
                  <a:pt x="17021" y="1714"/>
                </a:cubicBezTo>
                <a:close/>
                <a:moveTo>
                  <a:pt x="19438" y="1770"/>
                </a:moveTo>
                <a:cubicBezTo>
                  <a:pt x="19426" y="1770"/>
                  <a:pt x="19414" y="1783"/>
                  <a:pt x="19422" y="1798"/>
                </a:cubicBezTo>
                <a:cubicBezTo>
                  <a:pt x="19428" y="1808"/>
                  <a:pt x="19433" y="1818"/>
                  <a:pt x="19437" y="1828"/>
                </a:cubicBezTo>
                <a:cubicBezTo>
                  <a:pt x="19441" y="1835"/>
                  <a:pt x="19446" y="1837"/>
                  <a:pt x="19451" y="1837"/>
                </a:cubicBezTo>
                <a:cubicBezTo>
                  <a:pt x="19463" y="1837"/>
                  <a:pt x="19475" y="1825"/>
                  <a:pt x="19468" y="1810"/>
                </a:cubicBezTo>
                <a:cubicBezTo>
                  <a:pt x="19463" y="1800"/>
                  <a:pt x="19457" y="1790"/>
                  <a:pt x="19452" y="1780"/>
                </a:cubicBezTo>
                <a:cubicBezTo>
                  <a:pt x="19449" y="1773"/>
                  <a:pt x="19443" y="1770"/>
                  <a:pt x="19438" y="1770"/>
                </a:cubicBezTo>
                <a:close/>
                <a:moveTo>
                  <a:pt x="18929" y="1721"/>
                </a:moveTo>
                <a:cubicBezTo>
                  <a:pt x="18920" y="1721"/>
                  <a:pt x="18911" y="1723"/>
                  <a:pt x="18902" y="1727"/>
                </a:cubicBezTo>
                <a:cubicBezTo>
                  <a:pt x="18892" y="1733"/>
                  <a:pt x="18882" y="1738"/>
                  <a:pt x="18872" y="1743"/>
                </a:cubicBezTo>
                <a:cubicBezTo>
                  <a:pt x="18845" y="1756"/>
                  <a:pt x="18839" y="1791"/>
                  <a:pt x="18852" y="1817"/>
                </a:cubicBezTo>
                <a:cubicBezTo>
                  <a:pt x="18862" y="1834"/>
                  <a:pt x="18880" y="1843"/>
                  <a:pt x="18898" y="1843"/>
                </a:cubicBezTo>
                <a:cubicBezTo>
                  <a:pt x="18907" y="1843"/>
                  <a:pt x="18916" y="1841"/>
                  <a:pt x="18925" y="1836"/>
                </a:cubicBezTo>
                <a:cubicBezTo>
                  <a:pt x="18936" y="1831"/>
                  <a:pt x="18945" y="1826"/>
                  <a:pt x="18955" y="1821"/>
                </a:cubicBezTo>
                <a:cubicBezTo>
                  <a:pt x="18982" y="1807"/>
                  <a:pt x="18988" y="1771"/>
                  <a:pt x="18975" y="1747"/>
                </a:cubicBezTo>
                <a:cubicBezTo>
                  <a:pt x="18965" y="1730"/>
                  <a:pt x="18947" y="1721"/>
                  <a:pt x="18929" y="1721"/>
                </a:cubicBezTo>
                <a:close/>
                <a:moveTo>
                  <a:pt x="19965" y="1737"/>
                </a:moveTo>
                <a:cubicBezTo>
                  <a:pt x="19896" y="1737"/>
                  <a:pt x="19896" y="1844"/>
                  <a:pt x="19965" y="1844"/>
                </a:cubicBezTo>
                <a:lnTo>
                  <a:pt x="19996" y="1844"/>
                </a:lnTo>
                <a:cubicBezTo>
                  <a:pt x="20065" y="1844"/>
                  <a:pt x="20065" y="1737"/>
                  <a:pt x="19996" y="1737"/>
                </a:cubicBezTo>
                <a:close/>
                <a:moveTo>
                  <a:pt x="21978" y="1746"/>
                </a:moveTo>
                <a:cubicBezTo>
                  <a:pt x="21960" y="1746"/>
                  <a:pt x="21942" y="1758"/>
                  <a:pt x="21942" y="1781"/>
                </a:cubicBezTo>
                <a:lnTo>
                  <a:pt x="21942" y="1811"/>
                </a:lnTo>
                <a:cubicBezTo>
                  <a:pt x="21942" y="1834"/>
                  <a:pt x="21960" y="1846"/>
                  <a:pt x="21978" y="1846"/>
                </a:cubicBezTo>
                <a:cubicBezTo>
                  <a:pt x="21996" y="1846"/>
                  <a:pt x="22013" y="1834"/>
                  <a:pt x="22013" y="1811"/>
                </a:cubicBezTo>
                <a:lnTo>
                  <a:pt x="22013" y="1781"/>
                </a:lnTo>
                <a:cubicBezTo>
                  <a:pt x="22013" y="1758"/>
                  <a:pt x="21996" y="1746"/>
                  <a:pt x="21978" y="1746"/>
                </a:cubicBezTo>
                <a:close/>
                <a:moveTo>
                  <a:pt x="333" y="1779"/>
                </a:moveTo>
                <a:cubicBezTo>
                  <a:pt x="288" y="1779"/>
                  <a:pt x="287" y="1849"/>
                  <a:pt x="333" y="1849"/>
                </a:cubicBezTo>
                <a:cubicBezTo>
                  <a:pt x="380" y="1849"/>
                  <a:pt x="380" y="1779"/>
                  <a:pt x="333" y="1779"/>
                </a:cubicBezTo>
                <a:close/>
                <a:moveTo>
                  <a:pt x="14694" y="1710"/>
                </a:moveTo>
                <a:cubicBezTo>
                  <a:pt x="14670" y="1710"/>
                  <a:pt x="14649" y="1727"/>
                  <a:pt x="14641" y="1748"/>
                </a:cubicBezTo>
                <a:cubicBezTo>
                  <a:pt x="14636" y="1764"/>
                  <a:pt x="14631" y="1779"/>
                  <a:pt x="14627" y="1792"/>
                </a:cubicBezTo>
                <a:cubicBezTo>
                  <a:pt x="14617" y="1821"/>
                  <a:pt x="14637" y="1852"/>
                  <a:pt x="14663" y="1858"/>
                </a:cubicBezTo>
                <a:cubicBezTo>
                  <a:pt x="14668" y="1860"/>
                  <a:pt x="14672" y="1860"/>
                  <a:pt x="14676" y="1860"/>
                </a:cubicBezTo>
                <a:cubicBezTo>
                  <a:pt x="14700" y="1860"/>
                  <a:pt x="14720" y="1844"/>
                  <a:pt x="14728" y="1822"/>
                </a:cubicBezTo>
                <a:cubicBezTo>
                  <a:pt x="14734" y="1806"/>
                  <a:pt x="14739" y="1791"/>
                  <a:pt x="14744" y="1777"/>
                </a:cubicBezTo>
                <a:cubicBezTo>
                  <a:pt x="14754" y="1749"/>
                  <a:pt x="14734" y="1718"/>
                  <a:pt x="14707" y="1712"/>
                </a:cubicBezTo>
                <a:cubicBezTo>
                  <a:pt x="14703" y="1710"/>
                  <a:pt x="14698" y="1710"/>
                  <a:pt x="14694" y="1710"/>
                </a:cubicBezTo>
                <a:close/>
                <a:moveTo>
                  <a:pt x="11177" y="1778"/>
                </a:moveTo>
                <a:cubicBezTo>
                  <a:pt x="11159" y="1778"/>
                  <a:pt x="11141" y="1789"/>
                  <a:pt x="11141" y="1812"/>
                </a:cubicBezTo>
                <a:lnTo>
                  <a:pt x="11141" y="1828"/>
                </a:lnTo>
                <a:cubicBezTo>
                  <a:pt x="11141" y="1851"/>
                  <a:pt x="11159" y="1863"/>
                  <a:pt x="11177" y="1863"/>
                </a:cubicBezTo>
                <a:cubicBezTo>
                  <a:pt x="11195" y="1863"/>
                  <a:pt x="11213" y="1851"/>
                  <a:pt x="11213" y="1828"/>
                </a:cubicBezTo>
                <a:lnTo>
                  <a:pt x="11213" y="1812"/>
                </a:lnTo>
                <a:cubicBezTo>
                  <a:pt x="11213" y="1789"/>
                  <a:pt x="11195" y="1778"/>
                  <a:pt x="11177" y="1778"/>
                </a:cubicBezTo>
                <a:close/>
                <a:moveTo>
                  <a:pt x="16494" y="1792"/>
                </a:moveTo>
                <a:cubicBezTo>
                  <a:pt x="16451" y="1792"/>
                  <a:pt x="16450" y="1864"/>
                  <a:pt x="16495" y="1864"/>
                </a:cubicBezTo>
                <a:lnTo>
                  <a:pt x="16525" y="1864"/>
                </a:lnTo>
                <a:cubicBezTo>
                  <a:pt x="16571" y="1864"/>
                  <a:pt x="16571" y="1792"/>
                  <a:pt x="16525" y="1792"/>
                </a:cubicBezTo>
                <a:lnTo>
                  <a:pt x="16495" y="1792"/>
                </a:lnTo>
                <a:cubicBezTo>
                  <a:pt x="16494" y="1792"/>
                  <a:pt x="16494" y="1792"/>
                  <a:pt x="16494" y="1792"/>
                </a:cubicBezTo>
                <a:close/>
                <a:moveTo>
                  <a:pt x="11919" y="1786"/>
                </a:moveTo>
                <a:cubicBezTo>
                  <a:pt x="11896" y="1786"/>
                  <a:pt x="11873" y="1792"/>
                  <a:pt x="11852" y="1802"/>
                </a:cubicBezTo>
                <a:cubicBezTo>
                  <a:pt x="11816" y="1819"/>
                  <a:pt x="11838" y="1868"/>
                  <a:pt x="11871" y="1868"/>
                </a:cubicBezTo>
                <a:cubicBezTo>
                  <a:pt x="11876" y="1868"/>
                  <a:pt x="11881" y="1866"/>
                  <a:pt x="11886" y="1864"/>
                </a:cubicBezTo>
                <a:cubicBezTo>
                  <a:pt x="11896" y="1859"/>
                  <a:pt x="11905" y="1857"/>
                  <a:pt x="11915" y="1857"/>
                </a:cubicBezTo>
                <a:cubicBezTo>
                  <a:pt x="11926" y="1857"/>
                  <a:pt x="11937" y="1860"/>
                  <a:pt x="11948" y="1865"/>
                </a:cubicBezTo>
                <a:cubicBezTo>
                  <a:pt x="11951" y="1866"/>
                  <a:pt x="11954" y="1866"/>
                  <a:pt x="11957" y="1866"/>
                </a:cubicBezTo>
                <a:cubicBezTo>
                  <a:pt x="11973" y="1866"/>
                  <a:pt x="11989" y="1853"/>
                  <a:pt x="11993" y="1840"/>
                </a:cubicBezTo>
                <a:cubicBezTo>
                  <a:pt x="11999" y="1819"/>
                  <a:pt x="11987" y="1803"/>
                  <a:pt x="11968" y="1796"/>
                </a:cubicBezTo>
                <a:cubicBezTo>
                  <a:pt x="11952" y="1789"/>
                  <a:pt x="11935" y="1786"/>
                  <a:pt x="11919" y="1786"/>
                </a:cubicBezTo>
                <a:close/>
                <a:moveTo>
                  <a:pt x="21827" y="1806"/>
                </a:moveTo>
                <a:cubicBezTo>
                  <a:pt x="21810" y="1806"/>
                  <a:pt x="21792" y="1817"/>
                  <a:pt x="21792" y="1840"/>
                </a:cubicBezTo>
                <a:lnTo>
                  <a:pt x="21792" y="1855"/>
                </a:lnTo>
                <a:cubicBezTo>
                  <a:pt x="21792" y="1878"/>
                  <a:pt x="21810" y="1890"/>
                  <a:pt x="21827" y="1890"/>
                </a:cubicBezTo>
                <a:cubicBezTo>
                  <a:pt x="21845" y="1890"/>
                  <a:pt x="21863" y="1878"/>
                  <a:pt x="21863" y="1855"/>
                </a:cubicBezTo>
                <a:lnTo>
                  <a:pt x="21863" y="1840"/>
                </a:lnTo>
                <a:cubicBezTo>
                  <a:pt x="21863" y="1817"/>
                  <a:pt x="21845" y="1806"/>
                  <a:pt x="21827" y="1806"/>
                </a:cubicBezTo>
                <a:close/>
                <a:moveTo>
                  <a:pt x="24624" y="1829"/>
                </a:moveTo>
                <a:cubicBezTo>
                  <a:pt x="24579" y="1829"/>
                  <a:pt x="24579" y="1900"/>
                  <a:pt x="24624" y="1900"/>
                </a:cubicBezTo>
                <a:lnTo>
                  <a:pt x="24640" y="1900"/>
                </a:lnTo>
                <a:cubicBezTo>
                  <a:pt x="24686" y="1900"/>
                  <a:pt x="24686" y="1829"/>
                  <a:pt x="24640" y="1829"/>
                </a:cubicBezTo>
                <a:close/>
                <a:moveTo>
                  <a:pt x="20990" y="1770"/>
                </a:moveTo>
                <a:cubicBezTo>
                  <a:pt x="20954" y="1770"/>
                  <a:pt x="20917" y="1809"/>
                  <a:pt x="20940" y="1850"/>
                </a:cubicBezTo>
                <a:cubicBezTo>
                  <a:pt x="20960" y="1886"/>
                  <a:pt x="20991" y="1902"/>
                  <a:pt x="21030" y="1907"/>
                </a:cubicBezTo>
                <a:cubicBezTo>
                  <a:pt x="21032" y="1907"/>
                  <a:pt x="21033" y="1907"/>
                  <a:pt x="21035" y="1907"/>
                </a:cubicBezTo>
                <a:cubicBezTo>
                  <a:pt x="21062" y="1907"/>
                  <a:pt x="21083" y="1879"/>
                  <a:pt x="21083" y="1853"/>
                </a:cubicBezTo>
                <a:cubicBezTo>
                  <a:pt x="21083" y="1823"/>
                  <a:pt x="21061" y="1805"/>
                  <a:pt x="21034" y="1799"/>
                </a:cubicBezTo>
                <a:cubicBezTo>
                  <a:pt x="21033" y="1798"/>
                  <a:pt x="21033" y="1797"/>
                  <a:pt x="21031" y="1796"/>
                </a:cubicBezTo>
                <a:cubicBezTo>
                  <a:pt x="21021" y="1777"/>
                  <a:pt x="21005" y="1770"/>
                  <a:pt x="20990" y="1770"/>
                </a:cubicBezTo>
                <a:close/>
                <a:moveTo>
                  <a:pt x="20595" y="1847"/>
                </a:moveTo>
                <a:cubicBezTo>
                  <a:pt x="20549" y="1847"/>
                  <a:pt x="20549" y="1917"/>
                  <a:pt x="20595" y="1917"/>
                </a:cubicBezTo>
                <a:cubicBezTo>
                  <a:pt x="20595" y="1917"/>
                  <a:pt x="20596" y="1917"/>
                  <a:pt x="20596" y="1917"/>
                </a:cubicBezTo>
                <a:cubicBezTo>
                  <a:pt x="20641" y="1917"/>
                  <a:pt x="20641" y="1847"/>
                  <a:pt x="20595" y="1847"/>
                </a:cubicBezTo>
                <a:close/>
                <a:moveTo>
                  <a:pt x="9691" y="1820"/>
                </a:moveTo>
                <a:cubicBezTo>
                  <a:pt x="9673" y="1820"/>
                  <a:pt x="9654" y="1831"/>
                  <a:pt x="9654" y="1854"/>
                </a:cubicBezTo>
                <a:cubicBezTo>
                  <a:pt x="9652" y="1890"/>
                  <a:pt x="9675" y="1921"/>
                  <a:pt x="9710" y="1932"/>
                </a:cubicBezTo>
                <a:cubicBezTo>
                  <a:pt x="9714" y="1933"/>
                  <a:pt x="9718" y="1934"/>
                  <a:pt x="9722" y="1934"/>
                </a:cubicBezTo>
                <a:cubicBezTo>
                  <a:pt x="9757" y="1934"/>
                  <a:pt x="9769" y="1875"/>
                  <a:pt x="9730" y="1864"/>
                </a:cubicBezTo>
                <a:cubicBezTo>
                  <a:pt x="9723" y="1861"/>
                  <a:pt x="9725" y="1858"/>
                  <a:pt x="9725" y="1854"/>
                </a:cubicBezTo>
                <a:cubicBezTo>
                  <a:pt x="9726" y="1831"/>
                  <a:pt x="9709" y="1820"/>
                  <a:pt x="9691" y="1820"/>
                </a:cubicBezTo>
                <a:close/>
                <a:moveTo>
                  <a:pt x="18130" y="1873"/>
                </a:moveTo>
                <a:cubicBezTo>
                  <a:pt x="18125" y="1873"/>
                  <a:pt x="18120" y="1875"/>
                  <a:pt x="18116" y="1880"/>
                </a:cubicBezTo>
                <a:cubicBezTo>
                  <a:pt x="18103" y="1899"/>
                  <a:pt x="18086" y="1912"/>
                  <a:pt x="18066" y="1918"/>
                </a:cubicBezTo>
                <a:cubicBezTo>
                  <a:pt x="18047" y="1926"/>
                  <a:pt x="18053" y="1954"/>
                  <a:pt x="18070" y="1954"/>
                </a:cubicBezTo>
                <a:cubicBezTo>
                  <a:pt x="18072" y="1954"/>
                  <a:pt x="18073" y="1953"/>
                  <a:pt x="18075" y="1953"/>
                </a:cubicBezTo>
                <a:cubicBezTo>
                  <a:pt x="18105" y="1941"/>
                  <a:pt x="18127" y="1923"/>
                  <a:pt x="18147" y="1899"/>
                </a:cubicBezTo>
                <a:cubicBezTo>
                  <a:pt x="18156" y="1886"/>
                  <a:pt x="18143" y="1873"/>
                  <a:pt x="18130" y="1873"/>
                </a:cubicBezTo>
                <a:close/>
                <a:moveTo>
                  <a:pt x="8337" y="1890"/>
                </a:moveTo>
                <a:cubicBezTo>
                  <a:pt x="8291" y="1890"/>
                  <a:pt x="8291" y="1960"/>
                  <a:pt x="8337" y="1960"/>
                </a:cubicBezTo>
                <a:lnTo>
                  <a:pt x="8367" y="1960"/>
                </a:lnTo>
                <a:cubicBezTo>
                  <a:pt x="8368" y="1960"/>
                  <a:pt x="8369" y="1960"/>
                  <a:pt x="8369" y="1960"/>
                </a:cubicBezTo>
                <a:cubicBezTo>
                  <a:pt x="8413" y="1960"/>
                  <a:pt x="8414" y="1890"/>
                  <a:pt x="8367" y="1890"/>
                </a:cubicBezTo>
                <a:close/>
                <a:moveTo>
                  <a:pt x="2676" y="1906"/>
                </a:moveTo>
                <a:cubicBezTo>
                  <a:pt x="2632" y="1906"/>
                  <a:pt x="2632" y="1976"/>
                  <a:pt x="2677" y="1976"/>
                </a:cubicBezTo>
                <a:cubicBezTo>
                  <a:pt x="2723" y="1976"/>
                  <a:pt x="2723" y="1906"/>
                  <a:pt x="2677" y="1906"/>
                </a:cubicBezTo>
                <a:cubicBezTo>
                  <a:pt x="2677" y="1906"/>
                  <a:pt x="2676" y="1906"/>
                  <a:pt x="2676" y="1906"/>
                </a:cubicBezTo>
                <a:close/>
                <a:moveTo>
                  <a:pt x="15895" y="1896"/>
                </a:moveTo>
                <a:cubicBezTo>
                  <a:pt x="15877" y="1896"/>
                  <a:pt x="15859" y="1908"/>
                  <a:pt x="15859" y="1931"/>
                </a:cubicBezTo>
                <a:lnTo>
                  <a:pt x="15859" y="1946"/>
                </a:lnTo>
                <a:cubicBezTo>
                  <a:pt x="15859" y="1969"/>
                  <a:pt x="15876" y="1980"/>
                  <a:pt x="15894" y="1980"/>
                </a:cubicBezTo>
                <a:cubicBezTo>
                  <a:pt x="15911" y="1980"/>
                  <a:pt x="15929" y="1969"/>
                  <a:pt x="15929" y="1946"/>
                </a:cubicBezTo>
                <a:lnTo>
                  <a:pt x="15929" y="1931"/>
                </a:lnTo>
                <a:cubicBezTo>
                  <a:pt x="15930" y="1908"/>
                  <a:pt x="15912" y="1896"/>
                  <a:pt x="15895" y="1896"/>
                </a:cubicBezTo>
                <a:close/>
                <a:moveTo>
                  <a:pt x="5231" y="1912"/>
                </a:moveTo>
                <a:cubicBezTo>
                  <a:pt x="5185" y="1912"/>
                  <a:pt x="5185" y="1983"/>
                  <a:pt x="5231" y="1983"/>
                </a:cubicBezTo>
                <a:lnTo>
                  <a:pt x="5247" y="1983"/>
                </a:lnTo>
                <a:cubicBezTo>
                  <a:pt x="5293" y="1983"/>
                  <a:pt x="5293" y="1912"/>
                  <a:pt x="5247" y="1912"/>
                </a:cubicBezTo>
                <a:close/>
                <a:moveTo>
                  <a:pt x="8668" y="1921"/>
                </a:moveTo>
                <a:cubicBezTo>
                  <a:pt x="8622" y="1921"/>
                  <a:pt x="8622" y="1991"/>
                  <a:pt x="8668" y="1991"/>
                </a:cubicBezTo>
                <a:lnTo>
                  <a:pt x="8698" y="1991"/>
                </a:lnTo>
                <a:cubicBezTo>
                  <a:pt x="8745" y="1991"/>
                  <a:pt x="8745" y="1921"/>
                  <a:pt x="8698" y="1921"/>
                </a:cubicBezTo>
                <a:close/>
                <a:moveTo>
                  <a:pt x="5441" y="1928"/>
                </a:moveTo>
                <a:cubicBezTo>
                  <a:pt x="5395" y="1928"/>
                  <a:pt x="5395" y="1999"/>
                  <a:pt x="5441" y="1999"/>
                </a:cubicBezTo>
                <a:cubicBezTo>
                  <a:pt x="5488" y="1999"/>
                  <a:pt x="5488" y="1928"/>
                  <a:pt x="5441" y="1928"/>
                </a:cubicBezTo>
                <a:close/>
                <a:moveTo>
                  <a:pt x="7766" y="1933"/>
                </a:moveTo>
                <a:cubicBezTo>
                  <a:pt x="7720" y="1933"/>
                  <a:pt x="7720" y="2004"/>
                  <a:pt x="7766" y="2004"/>
                </a:cubicBezTo>
                <a:cubicBezTo>
                  <a:pt x="7812" y="2004"/>
                  <a:pt x="7812" y="1933"/>
                  <a:pt x="7766" y="1933"/>
                </a:cubicBezTo>
                <a:close/>
                <a:moveTo>
                  <a:pt x="2256" y="1855"/>
                </a:moveTo>
                <a:cubicBezTo>
                  <a:pt x="2210" y="1855"/>
                  <a:pt x="2180" y="1926"/>
                  <a:pt x="2230" y="1955"/>
                </a:cubicBezTo>
                <a:cubicBezTo>
                  <a:pt x="2255" y="1971"/>
                  <a:pt x="2279" y="1985"/>
                  <a:pt x="2304" y="2000"/>
                </a:cubicBezTo>
                <a:cubicBezTo>
                  <a:pt x="2313" y="2005"/>
                  <a:pt x="2322" y="2008"/>
                  <a:pt x="2330" y="2008"/>
                </a:cubicBezTo>
                <a:cubicBezTo>
                  <a:pt x="2377" y="2008"/>
                  <a:pt x="2408" y="1938"/>
                  <a:pt x="2359" y="1908"/>
                </a:cubicBezTo>
                <a:cubicBezTo>
                  <a:pt x="2334" y="1892"/>
                  <a:pt x="2309" y="1877"/>
                  <a:pt x="2284" y="1864"/>
                </a:cubicBezTo>
                <a:cubicBezTo>
                  <a:pt x="2274" y="1858"/>
                  <a:pt x="2265" y="1855"/>
                  <a:pt x="2256" y="1855"/>
                </a:cubicBezTo>
                <a:close/>
                <a:moveTo>
                  <a:pt x="7902" y="1964"/>
                </a:moveTo>
                <a:cubicBezTo>
                  <a:pt x="7856" y="1964"/>
                  <a:pt x="7856" y="2035"/>
                  <a:pt x="7902" y="2035"/>
                </a:cubicBezTo>
                <a:cubicBezTo>
                  <a:pt x="7946" y="2035"/>
                  <a:pt x="7948" y="1964"/>
                  <a:pt x="7902" y="1964"/>
                </a:cubicBezTo>
                <a:close/>
                <a:moveTo>
                  <a:pt x="19202" y="1855"/>
                </a:moveTo>
                <a:cubicBezTo>
                  <a:pt x="19162" y="1855"/>
                  <a:pt x="19124" y="1908"/>
                  <a:pt x="19161" y="1946"/>
                </a:cubicBezTo>
                <a:cubicBezTo>
                  <a:pt x="19186" y="1971"/>
                  <a:pt x="19211" y="1996"/>
                  <a:pt x="19234" y="2022"/>
                </a:cubicBezTo>
                <a:cubicBezTo>
                  <a:pt x="19245" y="2033"/>
                  <a:pt x="19257" y="2037"/>
                  <a:pt x="19269" y="2037"/>
                </a:cubicBezTo>
                <a:cubicBezTo>
                  <a:pt x="19310" y="2037"/>
                  <a:pt x="19347" y="1985"/>
                  <a:pt x="19311" y="1947"/>
                </a:cubicBezTo>
                <a:cubicBezTo>
                  <a:pt x="19285" y="1922"/>
                  <a:pt x="19262" y="1896"/>
                  <a:pt x="19237" y="1871"/>
                </a:cubicBezTo>
                <a:cubicBezTo>
                  <a:pt x="19227" y="1860"/>
                  <a:pt x="19214" y="1855"/>
                  <a:pt x="19202" y="1855"/>
                </a:cubicBezTo>
                <a:close/>
                <a:moveTo>
                  <a:pt x="4844" y="1955"/>
                </a:moveTo>
                <a:cubicBezTo>
                  <a:pt x="4821" y="1955"/>
                  <a:pt x="4797" y="1980"/>
                  <a:pt x="4811" y="2007"/>
                </a:cubicBezTo>
                <a:cubicBezTo>
                  <a:pt x="4816" y="2018"/>
                  <a:pt x="4821" y="2027"/>
                  <a:pt x="4827" y="2038"/>
                </a:cubicBezTo>
                <a:cubicBezTo>
                  <a:pt x="4833" y="2051"/>
                  <a:pt x="4844" y="2056"/>
                  <a:pt x="4854" y="2056"/>
                </a:cubicBezTo>
                <a:cubicBezTo>
                  <a:pt x="4878" y="2056"/>
                  <a:pt x="4902" y="2030"/>
                  <a:pt x="4887" y="2002"/>
                </a:cubicBezTo>
                <a:cubicBezTo>
                  <a:pt x="4882" y="1991"/>
                  <a:pt x="4877" y="1983"/>
                  <a:pt x="4872" y="1973"/>
                </a:cubicBezTo>
                <a:cubicBezTo>
                  <a:pt x="4865" y="1960"/>
                  <a:pt x="4855" y="1955"/>
                  <a:pt x="4844" y="1955"/>
                </a:cubicBezTo>
                <a:close/>
                <a:moveTo>
                  <a:pt x="12349" y="1995"/>
                </a:moveTo>
                <a:cubicBezTo>
                  <a:pt x="12335" y="1995"/>
                  <a:pt x="12323" y="2014"/>
                  <a:pt x="12336" y="2025"/>
                </a:cubicBezTo>
                <a:cubicBezTo>
                  <a:pt x="12342" y="2031"/>
                  <a:pt x="12341" y="2037"/>
                  <a:pt x="12335" y="2043"/>
                </a:cubicBezTo>
                <a:cubicBezTo>
                  <a:pt x="12320" y="2054"/>
                  <a:pt x="12333" y="2071"/>
                  <a:pt x="12348" y="2071"/>
                </a:cubicBezTo>
                <a:cubicBezTo>
                  <a:pt x="12352" y="2071"/>
                  <a:pt x="12356" y="2070"/>
                  <a:pt x="12360" y="2068"/>
                </a:cubicBezTo>
                <a:cubicBezTo>
                  <a:pt x="12381" y="2051"/>
                  <a:pt x="12381" y="2018"/>
                  <a:pt x="12361" y="2000"/>
                </a:cubicBezTo>
                <a:cubicBezTo>
                  <a:pt x="12357" y="1996"/>
                  <a:pt x="12353" y="1995"/>
                  <a:pt x="12349" y="1995"/>
                </a:cubicBezTo>
                <a:close/>
                <a:moveTo>
                  <a:pt x="22953" y="1944"/>
                </a:moveTo>
                <a:cubicBezTo>
                  <a:pt x="22932" y="1944"/>
                  <a:pt x="22911" y="1961"/>
                  <a:pt x="22919" y="1987"/>
                </a:cubicBezTo>
                <a:cubicBezTo>
                  <a:pt x="22924" y="2007"/>
                  <a:pt x="22929" y="2027"/>
                  <a:pt x="22934" y="2048"/>
                </a:cubicBezTo>
                <a:cubicBezTo>
                  <a:pt x="22938" y="2066"/>
                  <a:pt x="22952" y="2074"/>
                  <a:pt x="22966" y="2074"/>
                </a:cubicBezTo>
                <a:cubicBezTo>
                  <a:pt x="22987" y="2074"/>
                  <a:pt x="23009" y="2057"/>
                  <a:pt x="23002" y="2030"/>
                </a:cubicBezTo>
                <a:cubicBezTo>
                  <a:pt x="22997" y="2010"/>
                  <a:pt x="22991" y="1990"/>
                  <a:pt x="22987" y="1969"/>
                </a:cubicBezTo>
                <a:cubicBezTo>
                  <a:pt x="22982" y="1952"/>
                  <a:pt x="22968" y="1944"/>
                  <a:pt x="22953" y="1944"/>
                </a:cubicBezTo>
                <a:close/>
                <a:moveTo>
                  <a:pt x="16028" y="2033"/>
                </a:moveTo>
                <a:cubicBezTo>
                  <a:pt x="16011" y="2033"/>
                  <a:pt x="16000" y="2056"/>
                  <a:pt x="16018" y="2065"/>
                </a:cubicBezTo>
                <a:cubicBezTo>
                  <a:pt x="16028" y="2070"/>
                  <a:pt x="16038" y="2075"/>
                  <a:pt x="16048" y="2081"/>
                </a:cubicBezTo>
                <a:cubicBezTo>
                  <a:pt x="16051" y="2082"/>
                  <a:pt x="16054" y="2083"/>
                  <a:pt x="16057" y="2083"/>
                </a:cubicBezTo>
                <a:cubicBezTo>
                  <a:pt x="16073" y="2083"/>
                  <a:pt x="16083" y="2058"/>
                  <a:pt x="16067" y="2051"/>
                </a:cubicBezTo>
                <a:cubicBezTo>
                  <a:pt x="16057" y="2046"/>
                  <a:pt x="16047" y="2041"/>
                  <a:pt x="16037" y="2035"/>
                </a:cubicBezTo>
                <a:cubicBezTo>
                  <a:pt x="16034" y="2034"/>
                  <a:pt x="16031" y="2033"/>
                  <a:pt x="16028" y="2033"/>
                </a:cubicBezTo>
                <a:close/>
                <a:moveTo>
                  <a:pt x="14873" y="2012"/>
                </a:moveTo>
                <a:cubicBezTo>
                  <a:pt x="14827" y="2012"/>
                  <a:pt x="14827" y="2084"/>
                  <a:pt x="14873" y="2084"/>
                </a:cubicBezTo>
                <a:cubicBezTo>
                  <a:pt x="14918" y="2084"/>
                  <a:pt x="14918" y="2012"/>
                  <a:pt x="14873" y="2012"/>
                </a:cubicBezTo>
                <a:close/>
                <a:moveTo>
                  <a:pt x="4196" y="1936"/>
                </a:moveTo>
                <a:cubicBezTo>
                  <a:pt x="4155" y="1936"/>
                  <a:pt x="4120" y="1990"/>
                  <a:pt x="4156" y="2027"/>
                </a:cubicBezTo>
                <a:cubicBezTo>
                  <a:pt x="4180" y="2052"/>
                  <a:pt x="4205" y="2077"/>
                  <a:pt x="4230" y="2104"/>
                </a:cubicBezTo>
                <a:cubicBezTo>
                  <a:pt x="4241" y="2115"/>
                  <a:pt x="4254" y="2119"/>
                  <a:pt x="4266" y="2119"/>
                </a:cubicBezTo>
                <a:cubicBezTo>
                  <a:pt x="4307" y="2119"/>
                  <a:pt x="4344" y="2066"/>
                  <a:pt x="4306" y="2028"/>
                </a:cubicBezTo>
                <a:cubicBezTo>
                  <a:pt x="4282" y="2004"/>
                  <a:pt x="4257" y="1979"/>
                  <a:pt x="4232" y="1953"/>
                </a:cubicBezTo>
                <a:cubicBezTo>
                  <a:pt x="4220" y="1941"/>
                  <a:pt x="4208" y="1936"/>
                  <a:pt x="4196" y="1936"/>
                </a:cubicBezTo>
                <a:close/>
                <a:moveTo>
                  <a:pt x="15429" y="2012"/>
                </a:moveTo>
                <a:cubicBezTo>
                  <a:pt x="15416" y="2012"/>
                  <a:pt x="15403" y="2019"/>
                  <a:pt x="15397" y="2030"/>
                </a:cubicBezTo>
                <a:cubicBezTo>
                  <a:pt x="15386" y="2048"/>
                  <a:pt x="15394" y="2067"/>
                  <a:pt x="15409" y="2078"/>
                </a:cubicBezTo>
                <a:cubicBezTo>
                  <a:pt x="15429" y="2094"/>
                  <a:pt x="15449" y="2109"/>
                  <a:pt x="15470" y="2122"/>
                </a:cubicBezTo>
                <a:cubicBezTo>
                  <a:pt x="15475" y="2126"/>
                  <a:pt x="15481" y="2128"/>
                  <a:pt x="15486" y="2128"/>
                </a:cubicBezTo>
                <a:cubicBezTo>
                  <a:pt x="15499" y="2128"/>
                  <a:pt x="15512" y="2121"/>
                  <a:pt x="15518" y="2110"/>
                </a:cubicBezTo>
                <a:cubicBezTo>
                  <a:pt x="15529" y="2091"/>
                  <a:pt x="15520" y="2073"/>
                  <a:pt x="15505" y="2062"/>
                </a:cubicBezTo>
                <a:cubicBezTo>
                  <a:pt x="15485" y="2046"/>
                  <a:pt x="15466" y="2031"/>
                  <a:pt x="15445" y="2017"/>
                </a:cubicBezTo>
                <a:cubicBezTo>
                  <a:pt x="15440" y="2013"/>
                  <a:pt x="15435" y="2012"/>
                  <a:pt x="15429" y="2012"/>
                </a:cubicBezTo>
                <a:close/>
                <a:moveTo>
                  <a:pt x="1282" y="1989"/>
                </a:moveTo>
                <a:cubicBezTo>
                  <a:pt x="1241" y="1989"/>
                  <a:pt x="1205" y="2042"/>
                  <a:pt x="1242" y="2079"/>
                </a:cubicBezTo>
                <a:lnTo>
                  <a:pt x="1287" y="2125"/>
                </a:lnTo>
                <a:cubicBezTo>
                  <a:pt x="1298" y="2136"/>
                  <a:pt x="1310" y="2140"/>
                  <a:pt x="1322" y="2140"/>
                </a:cubicBezTo>
                <a:cubicBezTo>
                  <a:pt x="1363" y="2140"/>
                  <a:pt x="1400" y="2087"/>
                  <a:pt x="1362" y="2049"/>
                </a:cubicBezTo>
                <a:lnTo>
                  <a:pt x="1318" y="2005"/>
                </a:lnTo>
                <a:cubicBezTo>
                  <a:pt x="1307" y="1993"/>
                  <a:pt x="1294" y="1989"/>
                  <a:pt x="1282" y="1989"/>
                </a:cubicBezTo>
                <a:close/>
                <a:moveTo>
                  <a:pt x="10619" y="2075"/>
                </a:moveTo>
                <a:cubicBezTo>
                  <a:pt x="10583" y="2075"/>
                  <a:pt x="10573" y="2132"/>
                  <a:pt x="10611" y="2145"/>
                </a:cubicBezTo>
                <a:cubicBezTo>
                  <a:pt x="10627" y="2151"/>
                  <a:pt x="10642" y="2156"/>
                  <a:pt x="10656" y="2161"/>
                </a:cubicBezTo>
                <a:cubicBezTo>
                  <a:pt x="10660" y="2162"/>
                  <a:pt x="10664" y="2163"/>
                  <a:pt x="10667" y="2163"/>
                </a:cubicBezTo>
                <a:cubicBezTo>
                  <a:pt x="10702" y="2163"/>
                  <a:pt x="10715" y="2105"/>
                  <a:pt x="10675" y="2093"/>
                </a:cubicBezTo>
                <a:cubicBezTo>
                  <a:pt x="10660" y="2088"/>
                  <a:pt x="10646" y="2083"/>
                  <a:pt x="10631" y="2077"/>
                </a:cubicBezTo>
                <a:cubicBezTo>
                  <a:pt x="10627" y="2076"/>
                  <a:pt x="10622" y="2075"/>
                  <a:pt x="10619" y="2075"/>
                </a:cubicBezTo>
                <a:close/>
                <a:moveTo>
                  <a:pt x="15065" y="2086"/>
                </a:moveTo>
                <a:cubicBezTo>
                  <a:pt x="15057" y="2086"/>
                  <a:pt x="15049" y="2089"/>
                  <a:pt x="15042" y="2096"/>
                </a:cubicBezTo>
                <a:lnTo>
                  <a:pt x="15026" y="2112"/>
                </a:lnTo>
                <a:cubicBezTo>
                  <a:pt x="15001" y="2138"/>
                  <a:pt x="15025" y="2173"/>
                  <a:pt x="15052" y="2173"/>
                </a:cubicBezTo>
                <a:cubicBezTo>
                  <a:pt x="15060" y="2173"/>
                  <a:pt x="15068" y="2170"/>
                  <a:pt x="15075" y="2162"/>
                </a:cubicBezTo>
                <a:lnTo>
                  <a:pt x="15091" y="2147"/>
                </a:lnTo>
                <a:cubicBezTo>
                  <a:pt x="15117" y="2121"/>
                  <a:pt x="15092" y="2086"/>
                  <a:pt x="15065" y="2086"/>
                </a:cubicBezTo>
                <a:close/>
                <a:moveTo>
                  <a:pt x="21377" y="2056"/>
                </a:moveTo>
                <a:cubicBezTo>
                  <a:pt x="21337" y="2056"/>
                  <a:pt x="21301" y="2109"/>
                  <a:pt x="21338" y="2147"/>
                </a:cubicBezTo>
                <a:cubicBezTo>
                  <a:pt x="21343" y="2153"/>
                  <a:pt x="21348" y="2157"/>
                  <a:pt x="21353" y="2162"/>
                </a:cubicBezTo>
                <a:cubicBezTo>
                  <a:pt x="21364" y="2173"/>
                  <a:pt x="21377" y="2178"/>
                  <a:pt x="21389" y="2178"/>
                </a:cubicBezTo>
                <a:cubicBezTo>
                  <a:pt x="21430" y="2178"/>
                  <a:pt x="21467" y="2125"/>
                  <a:pt x="21429" y="2088"/>
                </a:cubicBezTo>
                <a:lnTo>
                  <a:pt x="21413" y="2072"/>
                </a:lnTo>
                <a:cubicBezTo>
                  <a:pt x="21402" y="2061"/>
                  <a:pt x="21390" y="2056"/>
                  <a:pt x="21377" y="2056"/>
                </a:cubicBezTo>
                <a:close/>
                <a:moveTo>
                  <a:pt x="13309" y="2114"/>
                </a:moveTo>
                <a:cubicBezTo>
                  <a:pt x="13263" y="2114"/>
                  <a:pt x="13263" y="2184"/>
                  <a:pt x="13309" y="2184"/>
                </a:cubicBezTo>
                <a:cubicBezTo>
                  <a:pt x="13355" y="2184"/>
                  <a:pt x="13355" y="2114"/>
                  <a:pt x="13309" y="2114"/>
                </a:cubicBezTo>
                <a:close/>
                <a:moveTo>
                  <a:pt x="23949" y="2084"/>
                </a:moveTo>
                <a:cubicBezTo>
                  <a:pt x="23943" y="2084"/>
                  <a:pt x="23937" y="2086"/>
                  <a:pt x="23931" y="2090"/>
                </a:cubicBezTo>
                <a:cubicBezTo>
                  <a:pt x="23916" y="2100"/>
                  <a:pt x="23900" y="2111"/>
                  <a:pt x="23885" y="2120"/>
                </a:cubicBezTo>
                <a:cubicBezTo>
                  <a:pt x="23855" y="2142"/>
                  <a:pt x="23874" y="2188"/>
                  <a:pt x="23903" y="2188"/>
                </a:cubicBezTo>
                <a:cubicBezTo>
                  <a:pt x="23909" y="2188"/>
                  <a:pt x="23915" y="2187"/>
                  <a:pt x="23921" y="2182"/>
                </a:cubicBezTo>
                <a:cubicBezTo>
                  <a:pt x="23936" y="2172"/>
                  <a:pt x="23951" y="2161"/>
                  <a:pt x="23966" y="2152"/>
                </a:cubicBezTo>
                <a:cubicBezTo>
                  <a:pt x="23997" y="2130"/>
                  <a:pt x="23978" y="2084"/>
                  <a:pt x="23949" y="2084"/>
                </a:cubicBezTo>
                <a:close/>
                <a:moveTo>
                  <a:pt x="11250" y="2122"/>
                </a:moveTo>
                <a:cubicBezTo>
                  <a:pt x="11206" y="2122"/>
                  <a:pt x="11206" y="2194"/>
                  <a:pt x="11250" y="2194"/>
                </a:cubicBezTo>
                <a:cubicBezTo>
                  <a:pt x="11297" y="2194"/>
                  <a:pt x="11297" y="2122"/>
                  <a:pt x="11250" y="2122"/>
                </a:cubicBezTo>
                <a:close/>
                <a:moveTo>
                  <a:pt x="11537" y="2111"/>
                </a:moveTo>
                <a:cubicBezTo>
                  <a:pt x="11505" y="2111"/>
                  <a:pt x="11483" y="2159"/>
                  <a:pt x="11519" y="2177"/>
                </a:cubicBezTo>
                <a:cubicBezTo>
                  <a:pt x="11529" y="2182"/>
                  <a:pt x="11538" y="2187"/>
                  <a:pt x="11549" y="2193"/>
                </a:cubicBezTo>
                <a:cubicBezTo>
                  <a:pt x="11554" y="2195"/>
                  <a:pt x="11559" y="2196"/>
                  <a:pt x="11564" y="2196"/>
                </a:cubicBezTo>
                <a:cubicBezTo>
                  <a:pt x="11597" y="2196"/>
                  <a:pt x="11620" y="2148"/>
                  <a:pt x="11585" y="2131"/>
                </a:cubicBezTo>
                <a:cubicBezTo>
                  <a:pt x="11574" y="2126"/>
                  <a:pt x="11565" y="2120"/>
                  <a:pt x="11554" y="2115"/>
                </a:cubicBezTo>
                <a:cubicBezTo>
                  <a:pt x="11548" y="2112"/>
                  <a:pt x="11543" y="2111"/>
                  <a:pt x="11537" y="2111"/>
                </a:cubicBezTo>
                <a:close/>
                <a:moveTo>
                  <a:pt x="12684" y="2113"/>
                </a:moveTo>
                <a:cubicBezTo>
                  <a:pt x="12679" y="2113"/>
                  <a:pt x="12674" y="2113"/>
                  <a:pt x="12669" y="2114"/>
                </a:cubicBezTo>
                <a:cubicBezTo>
                  <a:pt x="12628" y="2122"/>
                  <a:pt x="12640" y="2182"/>
                  <a:pt x="12678" y="2183"/>
                </a:cubicBezTo>
                <a:cubicBezTo>
                  <a:pt x="12684" y="2193"/>
                  <a:pt x="12696" y="2198"/>
                  <a:pt x="12708" y="2198"/>
                </a:cubicBezTo>
                <a:cubicBezTo>
                  <a:pt x="12714" y="2198"/>
                  <a:pt x="12721" y="2196"/>
                  <a:pt x="12725" y="2194"/>
                </a:cubicBezTo>
                <a:cubicBezTo>
                  <a:pt x="12743" y="2183"/>
                  <a:pt x="12746" y="2162"/>
                  <a:pt x="12738" y="2145"/>
                </a:cubicBezTo>
                <a:cubicBezTo>
                  <a:pt x="12729" y="2122"/>
                  <a:pt x="12707" y="2113"/>
                  <a:pt x="12684" y="2113"/>
                </a:cubicBezTo>
                <a:close/>
                <a:moveTo>
                  <a:pt x="1791" y="2113"/>
                </a:moveTo>
                <a:cubicBezTo>
                  <a:pt x="1773" y="2113"/>
                  <a:pt x="1755" y="2125"/>
                  <a:pt x="1755" y="2148"/>
                </a:cubicBezTo>
                <a:lnTo>
                  <a:pt x="1755" y="2178"/>
                </a:lnTo>
                <a:cubicBezTo>
                  <a:pt x="1754" y="2201"/>
                  <a:pt x="1772" y="2213"/>
                  <a:pt x="1790" y="2213"/>
                </a:cubicBezTo>
                <a:cubicBezTo>
                  <a:pt x="1808" y="2213"/>
                  <a:pt x="1826" y="2201"/>
                  <a:pt x="1826" y="2178"/>
                </a:cubicBezTo>
                <a:lnTo>
                  <a:pt x="1826" y="2148"/>
                </a:lnTo>
                <a:cubicBezTo>
                  <a:pt x="1826" y="2125"/>
                  <a:pt x="1808" y="2113"/>
                  <a:pt x="1791" y="2113"/>
                </a:cubicBezTo>
                <a:close/>
                <a:moveTo>
                  <a:pt x="15337" y="2120"/>
                </a:moveTo>
                <a:cubicBezTo>
                  <a:pt x="15320" y="2120"/>
                  <a:pt x="15301" y="2131"/>
                  <a:pt x="15301" y="2154"/>
                </a:cubicBezTo>
                <a:lnTo>
                  <a:pt x="15301" y="2184"/>
                </a:lnTo>
                <a:cubicBezTo>
                  <a:pt x="15301" y="2207"/>
                  <a:pt x="15319" y="2219"/>
                  <a:pt x="15337" y="2219"/>
                </a:cubicBezTo>
                <a:cubicBezTo>
                  <a:pt x="15355" y="2219"/>
                  <a:pt x="15373" y="2207"/>
                  <a:pt x="15373" y="2184"/>
                </a:cubicBezTo>
                <a:lnTo>
                  <a:pt x="15373" y="2154"/>
                </a:lnTo>
                <a:cubicBezTo>
                  <a:pt x="15373" y="2131"/>
                  <a:pt x="15355" y="2120"/>
                  <a:pt x="15337" y="2120"/>
                </a:cubicBezTo>
                <a:close/>
                <a:moveTo>
                  <a:pt x="18761" y="2173"/>
                </a:moveTo>
                <a:cubicBezTo>
                  <a:pt x="18715" y="2173"/>
                  <a:pt x="18715" y="2243"/>
                  <a:pt x="18761" y="2243"/>
                </a:cubicBezTo>
                <a:lnTo>
                  <a:pt x="18776" y="2243"/>
                </a:lnTo>
                <a:cubicBezTo>
                  <a:pt x="18822" y="2243"/>
                  <a:pt x="18822" y="2173"/>
                  <a:pt x="18776" y="2173"/>
                </a:cubicBezTo>
                <a:close/>
                <a:moveTo>
                  <a:pt x="8156" y="2175"/>
                </a:moveTo>
                <a:cubicBezTo>
                  <a:pt x="8111" y="2175"/>
                  <a:pt x="8111" y="2246"/>
                  <a:pt x="8156" y="2246"/>
                </a:cubicBezTo>
                <a:cubicBezTo>
                  <a:pt x="8202" y="2246"/>
                  <a:pt x="8202" y="2175"/>
                  <a:pt x="8156" y="2175"/>
                </a:cubicBezTo>
                <a:close/>
                <a:moveTo>
                  <a:pt x="9147" y="2178"/>
                </a:moveTo>
                <a:cubicBezTo>
                  <a:pt x="9102" y="2178"/>
                  <a:pt x="9102" y="2248"/>
                  <a:pt x="9147" y="2248"/>
                </a:cubicBezTo>
                <a:cubicBezTo>
                  <a:pt x="9193" y="2248"/>
                  <a:pt x="9193" y="2178"/>
                  <a:pt x="9147" y="2178"/>
                </a:cubicBezTo>
                <a:close/>
                <a:moveTo>
                  <a:pt x="6403" y="2185"/>
                </a:moveTo>
                <a:cubicBezTo>
                  <a:pt x="6357" y="2185"/>
                  <a:pt x="6357" y="2257"/>
                  <a:pt x="6403" y="2257"/>
                </a:cubicBezTo>
                <a:cubicBezTo>
                  <a:pt x="6448" y="2257"/>
                  <a:pt x="6448" y="2185"/>
                  <a:pt x="6403" y="2185"/>
                </a:cubicBezTo>
                <a:close/>
                <a:moveTo>
                  <a:pt x="22533" y="2199"/>
                </a:moveTo>
                <a:cubicBezTo>
                  <a:pt x="22515" y="2199"/>
                  <a:pt x="22497" y="2210"/>
                  <a:pt x="22497" y="2232"/>
                </a:cubicBezTo>
                <a:lnTo>
                  <a:pt x="22497" y="2248"/>
                </a:lnTo>
                <a:cubicBezTo>
                  <a:pt x="22497" y="2271"/>
                  <a:pt x="22515" y="2283"/>
                  <a:pt x="22533" y="2283"/>
                </a:cubicBezTo>
                <a:cubicBezTo>
                  <a:pt x="22551" y="2283"/>
                  <a:pt x="22569" y="2271"/>
                  <a:pt x="22569" y="2248"/>
                </a:cubicBezTo>
                <a:lnTo>
                  <a:pt x="22569" y="2232"/>
                </a:lnTo>
                <a:cubicBezTo>
                  <a:pt x="22569" y="2210"/>
                  <a:pt x="22551" y="2199"/>
                  <a:pt x="22533" y="2199"/>
                </a:cubicBezTo>
                <a:close/>
                <a:moveTo>
                  <a:pt x="360" y="2193"/>
                </a:moveTo>
                <a:cubicBezTo>
                  <a:pt x="326" y="2193"/>
                  <a:pt x="316" y="2252"/>
                  <a:pt x="353" y="2264"/>
                </a:cubicBezTo>
                <a:cubicBezTo>
                  <a:pt x="369" y="2271"/>
                  <a:pt x="383" y="2276"/>
                  <a:pt x="397" y="2282"/>
                </a:cubicBezTo>
                <a:cubicBezTo>
                  <a:pt x="402" y="2283"/>
                  <a:pt x="407" y="2284"/>
                  <a:pt x="411" y="2284"/>
                </a:cubicBezTo>
                <a:cubicBezTo>
                  <a:pt x="445" y="2284"/>
                  <a:pt x="456" y="2228"/>
                  <a:pt x="417" y="2214"/>
                </a:cubicBezTo>
                <a:cubicBezTo>
                  <a:pt x="403" y="2208"/>
                  <a:pt x="387" y="2203"/>
                  <a:pt x="372" y="2196"/>
                </a:cubicBezTo>
                <a:cubicBezTo>
                  <a:pt x="368" y="2194"/>
                  <a:pt x="364" y="2193"/>
                  <a:pt x="360" y="2193"/>
                </a:cubicBezTo>
                <a:close/>
                <a:moveTo>
                  <a:pt x="23600" y="2216"/>
                </a:moveTo>
                <a:cubicBezTo>
                  <a:pt x="23573" y="2216"/>
                  <a:pt x="23549" y="2251"/>
                  <a:pt x="23574" y="2276"/>
                </a:cubicBezTo>
                <a:lnTo>
                  <a:pt x="23590" y="2292"/>
                </a:lnTo>
                <a:cubicBezTo>
                  <a:pt x="23597" y="2299"/>
                  <a:pt x="23606" y="2303"/>
                  <a:pt x="23614" y="2303"/>
                </a:cubicBezTo>
                <a:cubicBezTo>
                  <a:pt x="23641" y="2303"/>
                  <a:pt x="23665" y="2266"/>
                  <a:pt x="23639" y="2242"/>
                </a:cubicBezTo>
                <a:lnTo>
                  <a:pt x="23624" y="2226"/>
                </a:lnTo>
                <a:cubicBezTo>
                  <a:pt x="23616" y="2219"/>
                  <a:pt x="23608" y="2216"/>
                  <a:pt x="23600" y="2216"/>
                </a:cubicBezTo>
                <a:close/>
                <a:moveTo>
                  <a:pt x="8367" y="2236"/>
                </a:moveTo>
                <a:cubicBezTo>
                  <a:pt x="8321" y="2236"/>
                  <a:pt x="8321" y="2306"/>
                  <a:pt x="8367" y="2306"/>
                </a:cubicBezTo>
                <a:cubicBezTo>
                  <a:pt x="8412" y="2306"/>
                  <a:pt x="8412" y="2236"/>
                  <a:pt x="8367" y="2236"/>
                </a:cubicBezTo>
                <a:close/>
                <a:moveTo>
                  <a:pt x="46" y="2243"/>
                </a:moveTo>
                <a:cubicBezTo>
                  <a:pt x="0" y="2243"/>
                  <a:pt x="0" y="2314"/>
                  <a:pt x="46" y="2314"/>
                </a:cubicBezTo>
                <a:lnTo>
                  <a:pt x="62" y="2314"/>
                </a:lnTo>
                <a:cubicBezTo>
                  <a:pt x="108" y="2314"/>
                  <a:pt x="108" y="2243"/>
                  <a:pt x="62" y="2243"/>
                </a:cubicBezTo>
                <a:close/>
                <a:moveTo>
                  <a:pt x="15786" y="2226"/>
                </a:moveTo>
                <a:cubicBezTo>
                  <a:pt x="15759" y="2226"/>
                  <a:pt x="15735" y="2261"/>
                  <a:pt x="15760" y="2287"/>
                </a:cubicBezTo>
                <a:cubicBezTo>
                  <a:pt x="15771" y="2297"/>
                  <a:pt x="15781" y="2306"/>
                  <a:pt x="15792" y="2315"/>
                </a:cubicBezTo>
                <a:cubicBezTo>
                  <a:pt x="15799" y="2322"/>
                  <a:pt x="15807" y="2325"/>
                  <a:pt x="15815" y="2325"/>
                </a:cubicBezTo>
                <a:cubicBezTo>
                  <a:pt x="15843" y="2325"/>
                  <a:pt x="15868" y="2290"/>
                  <a:pt x="15842" y="2266"/>
                </a:cubicBezTo>
                <a:cubicBezTo>
                  <a:pt x="15832" y="2255"/>
                  <a:pt x="15821" y="2246"/>
                  <a:pt x="15811" y="2237"/>
                </a:cubicBezTo>
                <a:cubicBezTo>
                  <a:pt x="15803" y="2229"/>
                  <a:pt x="15794" y="2226"/>
                  <a:pt x="15786" y="2226"/>
                </a:cubicBezTo>
                <a:close/>
                <a:moveTo>
                  <a:pt x="3757" y="2284"/>
                </a:moveTo>
                <a:cubicBezTo>
                  <a:pt x="3712" y="2284"/>
                  <a:pt x="3712" y="2355"/>
                  <a:pt x="3758" y="2355"/>
                </a:cubicBezTo>
                <a:cubicBezTo>
                  <a:pt x="3803" y="2355"/>
                  <a:pt x="3803" y="2284"/>
                  <a:pt x="3758" y="2284"/>
                </a:cubicBezTo>
                <a:cubicBezTo>
                  <a:pt x="3758" y="2284"/>
                  <a:pt x="3757" y="2284"/>
                  <a:pt x="3757" y="2284"/>
                </a:cubicBezTo>
                <a:close/>
                <a:moveTo>
                  <a:pt x="5833" y="2275"/>
                </a:moveTo>
                <a:cubicBezTo>
                  <a:pt x="5823" y="2275"/>
                  <a:pt x="5814" y="2278"/>
                  <a:pt x="5807" y="2285"/>
                </a:cubicBezTo>
                <a:cubicBezTo>
                  <a:pt x="5802" y="2290"/>
                  <a:pt x="5796" y="2291"/>
                  <a:pt x="5790" y="2291"/>
                </a:cubicBezTo>
                <a:cubicBezTo>
                  <a:pt x="5787" y="2291"/>
                  <a:pt x="5784" y="2291"/>
                  <a:pt x="5781" y="2290"/>
                </a:cubicBezTo>
                <a:cubicBezTo>
                  <a:pt x="5778" y="2289"/>
                  <a:pt x="5775" y="2289"/>
                  <a:pt x="5772" y="2289"/>
                </a:cubicBezTo>
                <a:cubicBezTo>
                  <a:pt x="5734" y="2289"/>
                  <a:pt x="5720" y="2350"/>
                  <a:pt x="5761" y="2358"/>
                </a:cubicBezTo>
                <a:cubicBezTo>
                  <a:pt x="5770" y="2360"/>
                  <a:pt x="5778" y="2361"/>
                  <a:pt x="5786" y="2361"/>
                </a:cubicBezTo>
                <a:cubicBezTo>
                  <a:pt x="5812" y="2361"/>
                  <a:pt x="5836" y="2352"/>
                  <a:pt x="5856" y="2335"/>
                </a:cubicBezTo>
                <a:cubicBezTo>
                  <a:pt x="5871" y="2324"/>
                  <a:pt x="5870" y="2297"/>
                  <a:pt x="5856" y="2285"/>
                </a:cubicBezTo>
                <a:cubicBezTo>
                  <a:pt x="5850" y="2278"/>
                  <a:pt x="5841" y="2275"/>
                  <a:pt x="5833" y="2275"/>
                </a:cubicBezTo>
                <a:close/>
                <a:moveTo>
                  <a:pt x="7092" y="2248"/>
                </a:moveTo>
                <a:cubicBezTo>
                  <a:pt x="7084" y="2248"/>
                  <a:pt x="7076" y="2251"/>
                  <a:pt x="7068" y="2259"/>
                </a:cubicBezTo>
                <a:lnTo>
                  <a:pt x="7023" y="2304"/>
                </a:lnTo>
                <a:cubicBezTo>
                  <a:pt x="6998" y="2328"/>
                  <a:pt x="7022" y="2364"/>
                  <a:pt x="7049" y="2364"/>
                </a:cubicBezTo>
                <a:cubicBezTo>
                  <a:pt x="7057" y="2364"/>
                  <a:pt x="7066" y="2361"/>
                  <a:pt x="7074" y="2353"/>
                </a:cubicBezTo>
                <a:lnTo>
                  <a:pt x="7118" y="2309"/>
                </a:lnTo>
                <a:cubicBezTo>
                  <a:pt x="7143" y="2284"/>
                  <a:pt x="7118" y="2248"/>
                  <a:pt x="7092" y="2248"/>
                </a:cubicBezTo>
                <a:close/>
                <a:moveTo>
                  <a:pt x="11490" y="2305"/>
                </a:moveTo>
                <a:cubicBezTo>
                  <a:pt x="11445" y="2305"/>
                  <a:pt x="11446" y="2375"/>
                  <a:pt x="11491" y="2375"/>
                </a:cubicBezTo>
                <a:cubicBezTo>
                  <a:pt x="11537" y="2375"/>
                  <a:pt x="11537" y="2305"/>
                  <a:pt x="11491" y="2305"/>
                </a:cubicBezTo>
                <a:cubicBezTo>
                  <a:pt x="11491" y="2305"/>
                  <a:pt x="11491" y="2305"/>
                  <a:pt x="11490" y="2305"/>
                </a:cubicBezTo>
                <a:close/>
                <a:moveTo>
                  <a:pt x="14043" y="2311"/>
                </a:moveTo>
                <a:cubicBezTo>
                  <a:pt x="13999" y="2311"/>
                  <a:pt x="14000" y="2382"/>
                  <a:pt x="14044" y="2382"/>
                </a:cubicBezTo>
                <a:lnTo>
                  <a:pt x="14060" y="2382"/>
                </a:lnTo>
                <a:cubicBezTo>
                  <a:pt x="14106" y="2382"/>
                  <a:pt x="14106" y="2311"/>
                  <a:pt x="14060" y="2311"/>
                </a:cubicBezTo>
                <a:lnTo>
                  <a:pt x="14044" y="2311"/>
                </a:lnTo>
                <a:cubicBezTo>
                  <a:pt x="14044" y="2311"/>
                  <a:pt x="14044" y="2311"/>
                  <a:pt x="14043" y="2311"/>
                </a:cubicBezTo>
                <a:close/>
                <a:moveTo>
                  <a:pt x="14931" y="2297"/>
                </a:moveTo>
                <a:cubicBezTo>
                  <a:pt x="14904" y="2297"/>
                  <a:pt x="14880" y="2333"/>
                  <a:pt x="14905" y="2357"/>
                </a:cubicBezTo>
                <a:lnTo>
                  <a:pt x="14921" y="2373"/>
                </a:lnTo>
                <a:cubicBezTo>
                  <a:pt x="14929" y="2380"/>
                  <a:pt x="14937" y="2383"/>
                  <a:pt x="14945" y="2383"/>
                </a:cubicBezTo>
                <a:cubicBezTo>
                  <a:pt x="14972" y="2383"/>
                  <a:pt x="14996" y="2348"/>
                  <a:pt x="14970" y="2323"/>
                </a:cubicBezTo>
                <a:lnTo>
                  <a:pt x="14955" y="2308"/>
                </a:lnTo>
                <a:cubicBezTo>
                  <a:pt x="14947" y="2300"/>
                  <a:pt x="14939" y="2297"/>
                  <a:pt x="14931" y="2297"/>
                </a:cubicBezTo>
                <a:close/>
                <a:moveTo>
                  <a:pt x="14254" y="2327"/>
                </a:moveTo>
                <a:cubicBezTo>
                  <a:pt x="14210" y="2327"/>
                  <a:pt x="14209" y="2398"/>
                  <a:pt x="14254" y="2398"/>
                </a:cubicBezTo>
                <a:cubicBezTo>
                  <a:pt x="14300" y="2398"/>
                  <a:pt x="14300" y="2327"/>
                  <a:pt x="14254" y="2327"/>
                </a:cubicBezTo>
                <a:close/>
                <a:moveTo>
                  <a:pt x="11071" y="2254"/>
                </a:moveTo>
                <a:cubicBezTo>
                  <a:pt x="11024" y="2254"/>
                  <a:pt x="10994" y="2324"/>
                  <a:pt x="11044" y="2355"/>
                </a:cubicBezTo>
                <a:cubicBezTo>
                  <a:pt x="11068" y="2371"/>
                  <a:pt x="11093" y="2384"/>
                  <a:pt x="11118" y="2399"/>
                </a:cubicBezTo>
                <a:cubicBezTo>
                  <a:pt x="11128" y="2405"/>
                  <a:pt x="11137" y="2407"/>
                  <a:pt x="11145" y="2407"/>
                </a:cubicBezTo>
                <a:cubicBezTo>
                  <a:pt x="11191" y="2407"/>
                  <a:pt x="11221" y="2337"/>
                  <a:pt x="11173" y="2308"/>
                </a:cubicBezTo>
                <a:cubicBezTo>
                  <a:pt x="11148" y="2292"/>
                  <a:pt x="11124" y="2277"/>
                  <a:pt x="11099" y="2263"/>
                </a:cubicBezTo>
                <a:cubicBezTo>
                  <a:pt x="11089" y="2257"/>
                  <a:pt x="11079" y="2254"/>
                  <a:pt x="11071" y="2254"/>
                </a:cubicBezTo>
                <a:close/>
                <a:moveTo>
                  <a:pt x="16567" y="2285"/>
                </a:moveTo>
                <a:cubicBezTo>
                  <a:pt x="16561" y="2285"/>
                  <a:pt x="16556" y="2287"/>
                  <a:pt x="16550" y="2290"/>
                </a:cubicBezTo>
                <a:cubicBezTo>
                  <a:pt x="16534" y="2299"/>
                  <a:pt x="16525" y="2324"/>
                  <a:pt x="16537" y="2339"/>
                </a:cubicBezTo>
                <a:cubicBezTo>
                  <a:pt x="16552" y="2358"/>
                  <a:pt x="16567" y="2379"/>
                  <a:pt x="16582" y="2399"/>
                </a:cubicBezTo>
                <a:cubicBezTo>
                  <a:pt x="16590" y="2410"/>
                  <a:pt x="16601" y="2417"/>
                  <a:pt x="16613" y="2417"/>
                </a:cubicBezTo>
                <a:cubicBezTo>
                  <a:pt x="16619" y="2417"/>
                  <a:pt x="16624" y="2416"/>
                  <a:pt x="16630" y="2413"/>
                </a:cubicBezTo>
                <a:cubicBezTo>
                  <a:pt x="16646" y="2404"/>
                  <a:pt x="16655" y="2381"/>
                  <a:pt x="16643" y="2363"/>
                </a:cubicBezTo>
                <a:cubicBezTo>
                  <a:pt x="16628" y="2345"/>
                  <a:pt x="16613" y="2324"/>
                  <a:pt x="16598" y="2304"/>
                </a:cubicBezTo>
                <a:cubicBezTo>
                  <a:pt x="16590" y="2293"/>
                  <a:pt x="16579" y="2285"/>
                  <a:pt x="16567" y="2285"/>
                </a:cubicBezTo>
                <a:close/>
                <a:moveTo>
                  <a:pt x="17913" y="2286"/>
                </a:moveTo>
                <a:cubicBezTo>
                  <a:pt x="17897" y="2286"/>
                  <a:pt x="17881" y="2293"/>
                  <a:pt x="17870" y="2311"/>
                </a:cubicBezTo>
                <a:cubicBezTo>
                  <a:pt x="17861" y="2327"/>
                  <a:pt x="17851" y="2342"/>
                  <a:pt x="17843" y="2357"/>
                </a:cubicBezTo>
                <a:cubicBezTo>
                  <a:pt x="17818" y="2398"/>
                  <a:pt x="17855" y="2437"/>
                  <a:pt x="17892" y="2437"/>
                </a:cubicBezTo>
                <a:cubicBezTo>
                  <a:pt x="17908" y="2437"/>
                  <a:pt x="17923" y="2430"/>
                  <a:pt x="17934" y="2413"/>
                </a:cubicBezTo>
                <a:cubicBezTo>
                  <a:pt x="17944" y="2397"/>
                  <a:pt x="17953" y="2381"/>
                  <a:pt x="17961" y="2367"/>
                </a:cubicBezTo>
                <a:cubicBezTo>
                  <a:pt x="17987" y="2324"/>
                  <a:pt x="17950" y="2286"/>
                  <a:pt x="17913" y="2286"/>
                </a:cubicBezTo>
                <a:close/>
                <a:moveTo>
                  <a:pt x="2948" y="2308"/>
                </a:moveTo>
                <a:cubicBezTo>
                  <a:pt x="2930" y="2308"/>
                  <a:pt x="2910" y="2318"/>
                  <a:pt x="2901" y="2335"/>
                </a:cubicBezTo>
                <a:cubicBezTo>
                  <a:pt x="2896" y="2346"/>
                  <a:pt x="2891" y="2355"/>
                  <a:pt x="2885" y="2365"/>
                </a:cubicBezTo>
                <a:cubicBezTo>
                  <a:pt x="2874" y="2392"/>
                  <a:pt x="2880" y="2423"/>
                  <a:pt x="2905" y="2439"/>
                </a:cubicBezTo>
                <a:cubicBezTo>
                  <a:pt x="2913" y="2443"/>
                  <a:pt x="2922" y="2446"/>
                  <a:pt x="2931" y="2446"/>
                </a:cubicBezTo>
                <a:cubicBezTo>
                  <a:pt x="2950" y="2446"/>
                  <a:pt x="2969" y="2436"/>
                  <a:pt x="2979" y="2419"/>
                </a:cubicBezTo>
                <a:cubicBezTo>
                  <a:pt x="2984" y="2408"/>
                  <a:pt x="2989" y="2399"/>
                  <a:pt x="2994" y="2389"/>
                </a:cubicBezTo>
                <a:cubicBezTo>
                  <a:pt x="3007" y="2362"/>
                  <a:pt x="3001" y="2331"/>
                  <a:pt x="2974" y="2315"/>
                </a:cubicBezTo>
                <a:cubicBezTo>
                  <a:pt x="2967" y="2310"/>
                  <a:pt x="2958" y="2308"/>
                  <a:pt x="2948" y="2308"/>
                </a:cubicBezTo>
                <a:close/>
                <a:moveTo>
                  <a:pt x="13658" y="2354"/>
                </a:moveTo>
                <a:cubicBezTo>
                  <a:pt x="13635" y="2354"/>
                  <a:pt x="13610" y="2379"/>
                  <a:pt x="13624" y="2407"/>
                </a:cubicBezTo>
                <a:cubicBezTo>
                  <a:pt x="13629" y="2418"/>
                  <a:pt x="13635" y="2426"/>
                  <a:pt x="13640" y="2437"/>
                </a:cubicBezTo>
                <a:cubicBezTo>
                  <a:pt x="13646" y="2450"/>
                  <a:pt x="13657" y="2455"/>
                  <a:pt x="13667" y="2455"/>
                </a:cubicBezTo>
                <a:cubicBezTo>
                  <a:pt x="13691" y="2455"/>
                  <a:pt x="13715" y="2429"/>
                  <a:pt x="13702" y="2402"/>
                </a:cubicBezTo>
                <a:cubicBezTo>
                  <a:pt x="13697" y="2392"/>
                  <a:pt x="13691" y="2382"/>
                  <a:pt x="13686" y="2372"/>
                </a:cubicBezTo>
                <a:cubicBezTo>
                  <a:pt x="13680" y="2359"/>
                  <a:pt x="13669" y="2354"/>
                  <a:pt x="13658" y="2354"/>
                </a:cubicBezTo>
                <a:close/>
                <a:moveTo>
                  <a:pt x="19497" y="2358"/>
                </a:moveTo>
                <a:cubicBezTo>
                  <a:pt x="19488" y="2358"/>
                  <a:pt x="19479" y="2364"/>
                  <a:pt x="19479" y="2376"/>
                </a:cubicBezTo>
                <a:lnTo>
                  <a:pt x="19479" y="2450"/>
                </a:lnTo>
                <a:cubicBezTo>
                  <a:pt x="19479" y="2461"/>
                  <a:pt x="19488" y="2467"/>
                  <a:pt x="19497" y="2467"/>
                </a:cubicBezTo>
                <a:cubicBezTo>
                  <a:pt x="19506" y="2467"/>
                  <a:pt x="19515" y="2461"/>
                  <a:pt x="19515" y="2450"/>
                </a:cubicBezTo>
                <a:lnTo>
                  <a:pt x="19515" y="2376"/>
                </a:lnTo>
                <a:cubicBezTo>
                  <a:pt x="19515" y="2364"/>
                  <a:pt x="19506" y="2358"/>
                  <a:pt x="19497" y="2358"/>
                </a:cubicBezTo>
                <a:close/>
                <a:moveTo>
                  <a:pt x="4463" y="2436"/>
                </a:moveTo>
                <a:cubicBezTo>
                  <a:pt x="4418" y="2436"/>
                  <a:pt x="4418" y="2507"/>
                  <a:pt x="4463" y="2507"/>
                </a:cubicBezTo>
                <a:lnTo>
                  <a:pt x="4479" y="2507"/>
                </a:lnTo>
                <a:cubicBezTo>
                  <a:pt x="4525" y="2507"/>
                  <a:pt x="4525" y="2436"/>
                  <a:pt x="4479" y="2436"/>
                </a:cubicBezTo>
                <a:close/>
                <a:moveTo>
                  <a:pt x="13010" y="2335"/>
                </a:moveTo>
                <a:cubicBezTo>
                  <a:pt x="12969" y="2335"/>
                  <a:pt x="12932" y="2388"/>
                  <a:pt x="12970" y="2425"/>
                </a:cubicBezTo>
                <a:cubicBezTo>
                  <a:pt x="12995" y="2450"/>
                  <a:pt x="13020" y="2475"/>
                  <a:pt x="13044" y="2502"/>
                </a:cubicBezTo>
                <a:cubicBezTo>
                  <a:pt x="13055" y="2513"/>
                  <a:pt x="13068" y="2517"/>
                  <a:pt x="13080" y="2517"/>
                </a:cubicBezTo>
                <a:cubicBezTo>
                  <a:pt x="13121" y="2517"/>
                  <a:pt x="13158" y="2464"/>
                  <a:pt x="13120" y="2426"/>
                </a:cubicBezTo>
                <a:cubicBezTo>
                  <a:pt x="13095" y="2402"/>
                  <a:pt x="13072" y="2377"/>
                  <a:pt x="13046" y="2351"/>
                </a:cubicBezTo>
                <a:cubicBezTo>
                  <a:pt x="13035" y="2340"/>
                  <a:pt x="13022" y="2335"/>
                  <a:pt x="13010" y="2335"/>
                </a:cubicBezTo>
                <a:close/>
                <a:moveTo>
                  <a:pt x="10096" y="2388"/>
                </a:moveTo>
                <a:cubicBezTo>
                  <a:pt x="10055" y="2388"/>
                  <a:pt x="10018" y="2440"/>
                  <a:pt x="10056" y="2478"/>
                </a:cubicBezTo>
                <a:lnTo>
                  <a:pt x="10101" y="2523"/>
                </a:lnTo>
                <a:cubicBezTo>
                  <a:pt x="10112" y="2534"/>
                  <a:pt x="10125" y="2538"/>
                  <a:pt x="10137" y="2538"/>
                </a:cubicBezTo>
                <a:cubicBezTo>
                  <a:pt x="10177" y="2538"/>
                  <a:pt x="10214" y="2485"/>
                  <a:pt x="10177" y="2447"/>
                </a:cubicBezTo>
                <a:lnTo>
                  <a:pt x="10133" y="2403"/>
                </a:lnTo>
                <a:cubicBezTo>
                  <a:pt x="10121" y="2392"/>
                  <a:pt x="10109" y="2388"/>
                  <a:pt x="10096" y="2388"/>
                </a:cubicBezTo>
                <a:close/>
                <a:moveTo>
                  <a:pt x="19062" y="2459"/>
                </a:moveTo>
                <a:cubicBezTo>
                  <a:pt x="19044" y="2459"/>
                  <a:pt x="19027" y="2470"/>
                  <a:pt x="19027" y="2493"/>
                </a:cubicBezTo>
                <a:lnTo>
                  <a:pt x="19027" y="2509"/>
                </a:lnTo>
                <a:cubicBezTo>
                  <a:pt x="19026" y="2532"/>
                  <a:pt x="19043" y="2544"/>
                  <a:pt x="19061" y="2544"/>
                </a:cubicBezTo>
                <a:cubicBezTo>
                  <a:pt x="19079" y="2544"/>
                  <a:pt x="19097" y="2532"/>
                  <a:pt x="19097" y="2509"/>
                </a:cubicBezTo>
                <a:lnTo>
                  <a:pt x="19097" y="2493"/>
                </a:lnTo>
                <a:cubicBezTo>
                  <a:pt x="19097" y="2470"/>
                  <a:pt x="19079" y="2459"/>
                  <a:pt x="19062" y="2459"/>
                </a:cubicBezTo>
                <a:close/>
                <a:moveTo>
                  <a:pt x="831" y="2470"/>
                </a:moveTo>
                <a:cubicBezTo>
                  <a:pt x="806" y="2470"/>
                  <a:pt x="781" y="2496"/>
                  <a:pt x="796" y="2524"/>
                </a:cubicBezTo>
                <a:cubicBezTo>
                  <a:pt x="805" y="2539"/>
                  <a:pt x="816" y="2550"/>
                  <a:pt x="830" y="2557"/>
                </a:cubicBezTo>
                <a:cubicBezTo>
                  <a:pt x="835" y="2566"/>
                  <a:pt x="844" y="2572"/>
                  <a:pt x="857" y="2572"/>
                </a:cubicBezTo>
                <a:lnTo>
                  <a:pt x="878" y="2572"/>
                </a:lnTo>
                <a:cubicBezTo>
                  <a:pt x="880" y="2572"/>
                  <a:pt x="883" y="2571"/>
                  <a:pt x="885" y="2571"/>
                </a:cubicBezTo>
                <a:lnTo>
                  <a:pt x="887" y="2571"/>
                </a:lnTo>
                <a:cubicBezTo>
                  <a:pt x="889" y="2571"/>
                  <a:pt x="889" y="2570"/>
                  <a:pt x="889" y="2570"/>
                </a:cubicBezTo>
                <a:cubicBezTo>
                  <a:pt x="896" y="2567"/>
                  <a:pt x="901" y="2561"/>
                  <a:pt x="904" y="2555"/>
                </a:cubicBezTo>
                <a:cubicBezTo>
                  <a:pt x="907" y="2548"/>
                  <a:pt x="911" y="2541"/>
                  <a:pt x="911" y="2535"/>
                </a:cubicBezTo>
                <a:cubicBezTo>
                  <a:pt x="911" y="2525"/>
                  <a:pt x="906" y="2517"/>
                  <a:pt x="901" y="2511"/>
                </a:cubicBezTo>
                <a:cubicBezTo>
                  <a:pt x="896" y="2505"/>
                  <a:pt x="889" y="2501"/>
                  <a:pt x="879" y="2500"/>
                </a:cubicBezTo>
                <a:cubicBezTo>
                  <a:pt x="878" y="2500"/>
                  <a:pt x="876" y="2499"/>
                  <a:pt x="875" y="2499"/>
                </a:cubicBezTo>
                <a:cubicBezTo>
                  <a:pt x="868" y="2497"/>
                  <a:pt x="863" y="2492"/>
                  <a:pt x="860" y="2487"/>
                </a:cubicBezTo>
                <a:cubicBezTo>
                  <a:pt x="853" y="2475"/>
                  <a:pt x="842" y="2470"/>
                  <a:pt x="831" y="2470"/>
                </a:cubicBezTo>
                <a:close/>
                <a:moveTo>
                  <a:pt x="2317" y="2426"/>
                </a:moveTo>
                <a:cubicBezTo>
                  <a:pt x="2298" y="2426"/>
                  <a:pt x="2278" y="2437"/>
                  <a:pt x="2268" y="2452"/>
                </a:cubicBezTo>
                <a:cubicBezTo>
                  <a:pt x="2253" y="2481"/>
                  <a:pt x="2265" y="2509"/>
                  <a:pt x="2288" y="2526"/>
                </a:cubicBezTo>
                <a:cubicBezTo>
                  <a:pt x="2308" y="2541"/>
                  <a:pt x="2328" y="2556"/>
                  <a:pt x="2349" y="2571"/>
                </a:cubicBezTo>
                <a:cubicBezTo>
                  <a:pt x="2356" y="2576"/>
                  <a:pt x="2365" y="2578"/>
                  <a:pt x="2374" y="2578"/>
                </a:cubicBezTo>
                <a:cubicBezTo>
                  <a:pt x="2393" y="2578"/>
                  <a:pt x="2413" y="2567"/>
                  <a:pt x="2422" y="2551"/>
                </a:cubicBezTo>
                <a:cubicBezTo>
                  <a:pt x="2438" y="2524"/>
                  <a:pt x="2425" y="2494"/>
                  <a:pt x="2402" y="2478"/>
                </a:cubicBezTo>
                <a:cubicBezTo>
                  <a:pt x="2383" y="2462"/>
                  <a:pt x="2363" y="2447"/>
                  <a:pt x="2342" y="2434"/>
                </a:cubicBezTo>
                <a:cubicBezTo>
                  <a:pt x="2334" y="2428"/>
                  <a:pt x="2326" y="2426"/>
                  <a:pt x="2317" y="2426"/>
                </a:cubicBezTo>
                <a:close/>
                <a:moveTo>
                  <a:pt x="1503" y="2518"/>
                </a:moveTo>
                <a:cubicBezTo>
                  <a:pt x="1456" y="2518"/>
                  <a:pt x="1456" y="2589"/>
                  <a:pt x="1503" y="2589"/>
                </a:cubicBezTo>
                <a:lnTo>
                  <a:pt x="1518" y="2589"/>
                </a:lnTo>
                <a:cubicBezTo>
                  <a:pt x="1564" y="2589"/>
                  <a:pt x="1564" y="2518"/>
                  <a:pt x="1518" y="2518"/>
                </a:cubicBezTo>
                <a:close/>
                <a:moveTo>
                  <a:pt x="20847" y="2464"/>
                </a:moveTo>
                <a:cubicBezTo>
                  <a:pt x="20840" y="2464"/>
                  <a:pt x="20834" y="2465"/>
                  <a:pt x="20829" y="2468"/>
                </a:cubicBezTo>
                <a:cubicBezTo>
                  <a:pt x="20810" y="2479"/>
                  <a:pt x="20808" y="2500"/>
                  <a:pt x="20815" y="2517"/>
                </a:cubicBezTo>
                <a:cubicBezTo>
                  <a:pt x="20825" y="2541"/>
                  <a:pt x="20836" y="2567"/>
                  <a:pt x="20847" y="2592"/>
                </a:cubicBezTo>
                <a:cubicBezTo>
                  <a:pt x="20853" y="2603"/>
                  <a:pt x="20866" y="2609"/>
                  <a:pt x="20878" y="2609"/>
                </a:cubicBezTo>
                <a:cubicBezTo>
                  <a:pt x="20885" y="2609"/>
                  <a:pt x="20891" y="2608"/>
                  <a:pt x="20897" y="2604"/>
                </a:cubicBezTo>
                <a:cubicBezTo>
                  <a:pt x="20914" y="2594"/>
                  <a:pt x="20918" y="2573"/>
                  <a:pt x="20909" y="2556"/>
                </a:cubicBezTo>
                <a:cubicBezTo>
                  <a:pt x="20899" y="2531"/>
                  <a:pt x="20888" y="2507"/>
                  <a:pt x="20877" y="2482"/>
                </a:cubicBezTo>
                <a:cubicBezTo>
                  <a:pt x="20871" y="2469"/>
                  <a:pt x="20859" y="2464"/>
                  <a:pt x="20847" y="2464"/>
                </a:cubicBezTo>
                <a:close/>
                <a:moveTo>
                  <a:pt x="10605" y="2513"/>
                </a:moveTo>
                <a:cubicBezTo>
                  <a:pt x="10587" y="2513"/>
                  <a:pt x="10569" y="2524"/>
                  <a:pt x="10569" y="2547"/>
                </a:cubicBezTo>
                <a:lnTo>
                  <a:pt x="10569" y="2577"/>
                </a:lnTo>
                <a:cubicBezTo>
                  <a:pt x="10569" y="2600"/>
                  <a:pt x="10586" y="2612"/>
                  <a:pt x="10604" y="2612"/>
                </a:cubicBezTo>
                <a:cubicBezTo>
                  <a:pt x="10622" y="2612"/>
                  <a:pt x="10640" y="2600"/>
                  <a:pt x="10640" y="2577"/>
                </a:cubicBezTo>
                <a:lnTo>
                  <a:pt x="10640" y="2547"/>
                </a:lnTo>
                <a:cubicBezTo>
                  <a:pt x="10640" y="2524"/>
                  <a:pt x="10622" y="2513"/>
                  <a:pt x="10605" y="2513"/>
                </a:cubicBezTo>
                <a:close/>
                <a:moveTo>
                  <a:pt x="17392" y="2482"/>
                </a:moveTo>
                <a:cubicBezTo>
                  <a:pt x="17383" y="2482"/>
                  <a:pt x="17374" y="2484"/>
                  <a:pt x="17366" y="2488"/>
                </a:cubicBezTo>
                <a:cubicBezTo>
                  <a:pt x="17340" y="2504"/>
                  <a:pt x="17333" y="2535"/>
                  <a:pt x="17346" y="2561"/>
                </a:cubicBezTo>
                <a:cubicBezTo>
                  <a:pt x="17352" y="2572"/>
                  <a:pt x="17357" y="2581"/>
                  <a:pt x="17362" y="2592"/>
                </a:cubicBezTo>
                <a:cubicBezTo>
                  <a:pt x="17371" y="2609"/>
                  <a:pt x="17389" y="2618"/>
                  <a:pt x="17408" y="2618"/>
                </a:cubicBezTo>
                <a:cubicBezTo>
                  <a:pt x="17418" y="2618"/>
                  <a:pt x="17427" y="2616"/>
                  <a:pt x="17435" y="2612"/>
                </a:cubicBezTo>
                <a:cubicBezTo>
                  <a:pt x="17462" y="2596"/>
                  <a:pt x="17468" y="2565"/>
                  <a:pt x="17455" y="2538"/>
                </a:cubicBezTo>
                <a:cubicBezTo>
                  <a:pt x="17450" y="2528"/>
                  <a:pt x="17445" y="2518"/>
                  <a:pt x="17440" y="2508"/>
                </a:cubicBezTo>
                <a:cubicBezTo>
                  <a:pt x="17431" y="2491"/>
                  <a:pt x="17411" y="2482"/>
                  <a:pt x="17392" y="2482"/>
                </a:cubicBezTo>
                <a:close/>
                <a:moveTo>
                  <a:pt x="15217" y="2585"/>
                </a:moveTo>
                <a:cubicBezTo>
                  <a:pt x="15171" y="2585"/>
                  <a:pt x="15171" y="2656"/>
                  <a:pt x="15217" y="2656"/>
                </a:cubicBezTo>
                <a:cubicBezTo>
                  <a:pt x="15262" y="2656"/>
                  <a:pt x="15263" y="2585"/>
                  <a:pt x="15217" y="2585"/>
                </a:cubicBezTo>
                <a:close/>
                <a:moveTo>
                  <a:pt x="4748" y="2536"/>
                </a:moveTo>
                <a:cubicBezTo>
                  <a:pt x="4730" y="2536"/>
                  <a:pt x="4713" y="2545"/>
                  <a:pt x="4703" y="2562"/>
                </a:cubicBezTo>
                <a:cubicBezTo>
                  <a:pt x="4688" y="2587"/>
                  <a:pt x="4697" y="2623"/>
                  <a:pt x="4723" y="2636"/>
                </a:cubicBezTo>
                <a:cubicBezTo>
                  <a:pt x="4733" y="2641"/>
                  <a:pt x="4743" y="2646"/>
                  <a:pt x="4753" y="2651"/>
                </a:cubicBezTo>
                <a:cubicBezTo>
                  <a:pt x="4762" y="2656"/>
                  <a:pt x="4772" y="2659"/>
                  <a:pt x="4782" y="2659"/>
                </a:cubicBezTo>
                <a:cubicBezTo>
                  <a:pt x="4799" y="2659"/>
                  <a:pt x="4816" y="2650"/>
                  <a:pt x="4825" y="2633"/>
                </a:cubicBezTo>
                <a:cubicBezTo>
                  <a:pt x="4840" y="2609"/>
                  <a:pt x="4833" y="2572"/>
                  <a:pt x="4807" y="2559"/>
                </a:cubicBezTo>
                <a:cubicBezTo>
                  <a:pt x="4796" y="2554"/>
                  <a:pt x="4787" y="2549"/>
                  <a:pt x="4776" y="2544"/>
                </a:cubicBezTo>
                <a:cubicBezTo>
                  <a:pt x="4767" y="2539"/>
                  <a:pt x="4757" y="2536"/>
                  <a:pt x="4748" y="2536"/>
                </a:cubicBezTo>
                <a:close/>
                <a:moveTo>
                  <a:pt x="9175" y="2595"/>
                </a:moveTo>
                <a:cubicBezTo>
                  <a:pt x="9141" y="2595"/>
                  <a:pt x="9129" y="2651"/>
                  <a:pt x="9169" y="2665"/>
                </a:cubicBezTo>
                <a:cubicBezTo>
                  <a:pt x="9182" y="2670"/>
                  <a:pt x="9198" y="2676"/>
                  <a:pt x="9213" y="2682"/>
                </a:cubicBezTo>
                <a:cubicBezTo>
                  <a:pt x="9217" y="2683"/>
                  <a:pt x="9221" y="2684"/>
                  <a:pt x="9225" y="2684"/>
                </a:cubicBezTo>
                <a:cubicBezTo>
                  <a:pt x="9259" y="2684"/>
                  <a:pt x="9270" y="2627"/>
                  <a:pt x="9233" y="2614"/>
                </a:cubicBezTo>
                <a:cubicBezTo>
                  <a:pt x="9218" y="2609"/>
                  <a:pt x="9202" y="2603"/>
                  <a:pt x="9188" y="2597"/>
                </a:cubicBezTo>
                <a:cubicBezTo>
                  <a:pt x="9183" y="2595"/>
                  <a:pt x="9179" y="2595"/>
                  <a:pt x="9175" y="2595"/>
                </a:cubicBezTo>
                <a:close/>
                <a:moveTo>
                  <a:pt x="24410" y="2547"/>
                </a:moveTo>
                <a:cubicBezTo>
                  <a:pt x="24399" y="2547"/>
                  <a:pt x="24387" y="2552"/>
                  <a:pt x="24376" y="2562"/>
                </a:cubicBezTo>
                <a:lnTo>
                  <a:pt x="24345" y="2593"/>
                </a:lnTo>
                <a:cubicBezTo>
                  <a:pt x="24307" y="2630"/>
                  <a:pt x="24344" y="2685"/>
                  <a:pt x="24385" y="2685"/>
                </a:cubicBezTo>
                <a:cubicBezTo>
                  <a:pt x="24397" y="2685"/>
                  <a:pt x="24409" y="2680"/>
                  <a:pt x="24420" y="2669"/>
                </a:cubicBezTo>
                <a:lnTo>
                  <a:pt x="24450" y="2639"/>
                </a:lnTo>
                <a:cubicBezTo>
                  <a:pt x="24488" y="2602"/>
                  <a:pt x="24451" y="2547"/>
                  <a:pt x="24410" y="2547"/>
                </a:cubicBezTo>
                <a:close/>
                <a:moveTo>
                  <a:pt x="8861" y="2643"/>
                </a:moveTo>
                <a:cubicBezTo>
                  <a:pt x="8815" y="2643"/>
                  <a:pt x="8815" y="2713"/>
                  <a:pt x="8861" y="2713"/>
                </a:cubicBezTo>
                <a:lnTo>
                  <a:pt x="8877" y="2713"/>
                </a:lnTo>
                <a:cubicBezTo>
                  <a:pt x="8923" y="2713"/>
                  <a:pt x="8923" y="2643"/>
                  <a:pt x="8877" y="2643"/>
                </a:cubicBezTo>
                <a:close/>
                <a:moveTo>
                  <a:pt x="8063" y="2580"/>
                </a:moveTo>
                <a:cubicBezTo>
                  <a:pt x="8054" y="2580"/>
                  <a:pt x="8045" y="2583"/>
                  <a:pt x="8040" y="2591"/>
                </a:cubicBezTo>
                <a:cubicBezTo>
                  <a:pt x="8020" y="2615"/>
                  <a:pt x="7999" y="2640"/>
                  <a:pt x="7980" y="2665"/>
                </a:cubicBezTo>
                <a:cubicBezTo>
                  <a:pt x="7967" y="2681"/>
                  <a:pt x="7965" y="2701"/>
                  <a:pt x="7980" y="2714"/>
                </a:cubicBezTo>
                <a:cubicBezTo>
                  <a:pt x="7986" y="2721"/>
                  <a:pt x="7996" y="2725"/>
                  <a:pt x="8006" y="2725"/>
                </a:cubicBezTo>
                <a:cubicBezTo>
                  <a:pt x="8015" y="2725"/>
                  <a:pt x="8023" y="2722"/>
                  <a:pt x="8029" y="2714"/>
                </a:cubicBezTo>
                <a:cubicBezTo>
                  <a:pt x="8049" y="2690"/>
                  <a:pt x="8070" y="2665"/>
                  <a:pt x="8090" y="2640"/>
                </a:cubicBezTo>
                <a:cubicBezTo>
                  <a:pt x="8101" y="2625"/>
                  <a:pt x="8106" y="2604"/>
                  <a:pt x="8090" y="2591"/>
                </a:cubicBezTo>
                <a:cubicBezTo>
                  <a:pt x="8083" y="2584"/>
                  <a:pt x="8073" y="2580"/>
                  <a:pt x="8063" y="2580"/>
                </a:cubicBezTo>
                <a:close/>
                <a:moveTo>
                  <a:pt x="20128" y="2594"/>
                </a:moveTo>
                <a:cubicBezTo>
                  <a:pt x="20109" y="2594"/>
                  <a:pt x="20090" y="2604"/>
                  <a:pt x="20081" y="2620"/>
                </a:cubicBezTo>
                <a:cubicBezTo>
                  <a:pt x="20066" y="2646"/>
                  <a:pt x="20076" y="2677"/>
                  <a:pt x="20101" y="2693"/>
                </a:cubicBezTo>
                <a:cubicBezTo>
                  <a:pt x="20116" y="2704"/>
                  <a:pt x="20130" y="2713"/>
                  <a:pt x="20145" y="2724"/>
                </a:cubicBezTo>
                <a:cubicBezTo>
                  <a:pt x="20152" y="2729"/>
                  <a:pt x="20161" y="2731"/>
                  <a:pt x="20170" y="2731"/>
                </a:cubicBezTo>
                <a:cubicBezTo>
                  <a:pt x="20189" y="2731"/>
                  <a:pt x="20208" y="2721"/>
                  <a:pt x="20218" y="2704"/>
                </a:cubicBezTo>
                <a:cubicBezTo>
                  <a:pt x="20234" y="2678"/>
                  <a:pt x="20223" y="2646"/>
                  <a:pt x="20198" y="2631"/>
                </a:cubicBezTo>
                <a:cubicBezTo>
                  <a:pt x="20182" y="2620"/>
                  <a:pt x="20169" y="2612"/>
                  <a:pt x="20154" y="2601"/>
                </a:cubicBezTo>
                <a:cubicBezTo>
                  <a:pt x="20146" y="2596"/>
                  <a:pt x="20137" y="2594"/>
                  <a:pt x="20128" y="2594"/>
                </a:cubicBezTo>
                <a:close/>
                <a:moveTo>
                  <a:pt x="12570" y="2683"/>
                </a:moveTo>
                <a:cubicBezTo>
                  <a:pt x="12525" y="2683"/>
                  <a:pt x="12526" y="2754"/>
                  <a:pt x="12571" y="2754"/>
                </a:cubicBezTo>
                <a:cubicBezTo>
                  <a:pt x="12618" y="2754"/>
                  <a:pt x="12618" y="2683"/>
                  <a:pt x="12571" y="2683"/>
                </a:cubicBezTo>
                <a:cubicBezTo>
                  <a:pt x="12571" y="2683"/>
                  <a:pt x="12571" y="2683"/>
                  <a:pt x="12570" y="2683"/>
                </a:cubicBezTo>
                <a:close/>
                <a:moveTo>
                  <a:pt x="14646" y="2673"/>
                </a:moveTo>
                <a:cubicBezTo>
                  <a:pt x="14636" y="2673"/>
                  <a:pt x="14627" y="2676"/>
                  <a:pt x="14619" y="2683"/>
                </a:cubicBezTo>
                <a:cubicBezTo>
                  <a:pt x="14615" y="2687"/>
                  <a:pt x="14609" y="2690"/>
                  <a:pt x="14603" y="2690"/>
                </a:cubicBezTo>
                <a:cubicBezTo>
                  <a:pt x="14600" y="2690"/>
                  <a:pt x="14597" y="2689"/>
                  <a:pt x="14594" y="2688"/>
                </a:cubicBezTo>
                <a:cubicBezTo>
                  <a:pt x="14591" y="2687"/>
                  <a:pt x="14588" y="2687"/>
                  <a:pt x="14586" y="2687"/>
                </a:cubicBezTo>
                <a:cubicBezTo>
                  <a:pt x="14548" y="2687"/>
                  <a:pt x="14534" y="2748"/>
                  <a:pt x="14575" y="2756"/>
                </a:cubicBezTo>
                <a:cubicBezTo>
                  <a:pt x="14584" y="2759"/>
                  <a:pt x="14593" y="2760"/>
                  <a:pt x="14602" y="2760"/>
                </a:cubicBezTo>
                <a:cubicBezTo>
                  <a:pt x="14626" y="2760"/>
                  <a:pt x="14649" y="2750"/>
                  <a:pt x="14670" y="2733"/>
                </a:cubicBezTo>
                <a:cubicBezTo>
                  <a:pt x="14683" y="2722"/>
                  <a:pt x="14682" y="2695"/>
                  <a:pt x="14670" y="2683"/>
                </a:cubicBezTo>
                <a:cubicBezTo>
                  <a:pt x="14663" y="2676"/>
                  <a:pt x="14654" y="2673"/>
                  <a:pt x="14646" y="2673"/>
                </a:cubicBezTo>
                <a:close/>
                <a:moveTo>
                  <a:pt x="15906" y="2646"/>
                </a:moveTo>
                <a:cubicBezTo>
                  <a:pt x="15898" y="2646"/>
                  <a:pt x="15889" y="2649"/>
                  <a:pt x="15882" y="2657"/>
                </a:cubicBezTo>
                <a:lnTo>
                  <a:pt x="15838" y="2702"/>
                </a:lnTo>
                <a:cubicBezTo>
                  <a:pt x="15813" y="2727"/>
                  <a:pt x="15837" y="2762"/>
                  <a:pt x="15863" y="2762"/>
                </a:cubicBezTo>
                <a:cubicBezTo>
                  <a:pt x="15871" y="2762"/>
                  <a:pt x="15880" y="2759"/>
                  <a:pt x="15887" y="2751"/>
                </a:cubicBezTo>
                <a:lnTo>
                  <a:pt x="15932" y="2707"/>
                </a:lnTo>
                <a:cubicBezTo>
                  <a:pt x="15957" y="2682"/>
                  <a:pt x="15934" y="2646"/>
                  <a:pt x="15906" y="2646"/>
                </a:cubicBezTo>
                <a:close/>
                <a:moveTo>
                  <a:pt x="21781" y="2628"/>
                </a:moveTo>
                <a:cubicBezTo>
                  <a:pt x="21758" y="2628"/>
                  <a:pt x="21737" y="2644"/>
                  <a:pt x="21730" y="2666"/>
                </a:cubicBezTo>
                <a:cubicBezTo>
                  <a:pt x="21724" y="2682"/>
                  <a:pt x="21719" y="2697"/>
                  <a:pt x="21714" y="2711"/>
                </a:cubicBezTo>
                <a:cubicBezTo>
                  <a:pt x="21704" y="2738"/>
                  <a:pt x="21724" y="2770"/>
                  <a:pt x="21750" y="2776"/>
                </a:cubicBezTo>
                <a:cubicBezTo>
                  <a:pt x="21755" y="2778"/>
                  <a:pt x="21760" y="2778"/>
                  <a:pt x="21764" y="2778"/>
                </a:cubicBezTo>
                <a:cubicBezTo>
                  <a:pt x="21787" y="2778"/>
                  <a:pt x="21808" y="2761"/>
                  <a:pt x="21815" y="2739"/>
                </a:cubicBezTo>
                <a:cubicBezTo>
                  <a:pt x="21821" y="2724"/>
                  <a:pt x="21826" y="2709"/>
                  <a:pt x="21831" y="2695"/>
                </a:cubicBezTo>
                <a:cubicBezTo>
                  <a:pt x="21841" y="2669"/>
                  <a:pt x="21821" y="2639"/>
                  <a:pt x="21794" y="2629"/>
                </a:cubicBezTo>
                <a:cubicBezTo>
                  <a:pt x="21790" y="2628"/>
                  <a:pt x="21786" y="2628"/>
                  <a:pt x="21781" y="2628"/>
                </a:cubicBezTo>
                <a:close/>
                <a:moveTo>
                  <a:pt x="18264" y="2698"/>
                </a:moveTo>
                <a:cubicBezTo>
                  <a:pt x="18246" y="2698"/>
                  <a:pt x="18228" y="2710"/>
                  <a:pt x="18228" y="2732"/>
                </a:cubicBezTo>
                <a:lnTo>
                  <a:pt x="18228" y="2748"/>
                </a:lnTo>
                <a:cubicBezTo>
                  <a:pt x="18228" y="2770"/>
                  <a:pt x="18246" y="2782"/>
                  <a:pt x="18264" y="2782"/>
                </a:cubicBezTo>
                <a:cubicBezTo>
                  <a:pt x="18282" y="2782"/>
                  <a:pt x="18300" y="2770"/>
                  <a:pt x="18300" y="2748"/>
                </a:cubicBezTo>
                <a:lnTo>
                  <a:pt x="18300" y="2732"/>
                </a:lnTo>
                <a:cubicBezTo>
                  <a:pt x="18300" y="2710"/>
                  <a:pt x="18282" y="2698"/>
                  <a:pt x="18264" y="2698"/>
                </a:cubicBezTo>
                <a:close/>
                <a:moveTo>
                  <a:pt x="23582" y="2712"/>
                </a:moveTo>
                <a:cubicBezTo>
                  <a:pt x="23537" y="2712"/>
                  <a:pt x="23537" y="2782"/>
                  <a:pt x="23582" y="2782"/>
                </a:cubicBezTo>
                <a:lnTo>
                  <a:pt x="23612" y="2782"/>
                </a:lnTo>
                <a:cubicBezTo>
                  <a:pt x="23658" y="2782"/>
                  <a:pt x="23659" y="2712"/>
                  <a:pt x="23612" y="2712"/>
                </a:cubicBezTo>
                <a:close/>
                <a:moveTo>
                  <a:pt x="19005" y="2706"/>
                </a:moveTo>
                <a:cubicBezTo>
                  <a:pt x="18982" y="2706"/>
                  <a:pt x="18960" y="2712"/>
                  <a:pt x="18939" y="2723"/>
                </a:cubicBezTo>
                <a:cubicBezTo>
                  <a:pt x="18903" y="2740"/>
                  <a:pt x="18925" y="2788"/>
                  <a:pt x="18958" y="2788"/>
                </a:cubicBezTo>
                <a:cubicBezTo>
                  <a:pt x="18963" y="2788"/>
                  <a:pt x="18968" y="2787"/>
                  <a:pt x="18973" y="2785"/>
                </a:cubicBezTo>
                <a:cubicBezTo>
                  <a:pt x="18983" y="2780"/>
                  <a:pt x="18992" y="2778"/>
                  <a:pt x="19002" y="2778"/>
                </a:cubicBezTo>
                <a:cubicBezTo>
                  <a:pt x="19013" y="2778"/>
                  <a:pt x="19024" y="2780"/>
                  <a:pt x="19035" y="2786"/>
                </a:cubicBezTo>
                <a:cubicBezTo>
                  <a:pt x="19038" y="2786"/>
                  <a:pt x="19040" y="2787"/>
                  <a:pt x="19043" y="2787"/>
                </a:cubicBezTo>
                <a:cubicBezTo>
                  <a:pt x="19060" y="2787"/>
                  <a:pt x="19076" y="2774"/>
                  <a:pt x="19080" y="2759"/>
                </a:cubicBezTo>
                <a:cubicBezTo>
                  <a:pt x="19086" y="2738"/>
                  <a:pt x="19074" y="2723"/>
                  <a:pt x="19055" y="2716"/>
                </a:cubicBezTo>
                <a:cubicBezTo>
                  <a:pt x="19039" y="2710"/>
                  <a:pt x="19022" y="2706"/>
                  <a:pt x="19005" y="2706"/>
                </a:cubicBezTo>
                <a:close/>
                <a:moveTo>
                  <a:pt x="11762" y="2708"/>
                </a:moveTo>
                <a:cubicBezTo>
                  <a:pt x="11743" y="2708"/>
                  <a:pt x="11724" y="2717"/>
                  <a:pt x="11716" y="2734"/>
                </a:cubicBezTo>
                <a:cubicBezTo>
                  <a:pt x="11710" y="2745"/>
                  <a:pt x="11705" y="2754"/>
                  <a:pt x="11700" y="2765"/>
                </a:cubicBezTo>
                <a:cubicBezTo>
                  <a:pt x="11686" y="2791"/>
                  <a:pt x="11694" y="2822"/>
                  <a:pt x="11720" y="2838"/>
                </a:cubicBezTo>
                <a:cubicBezTo>
                  <a:pt x="11727" y="2843"/>
                  <a:pt x="11736" y="2845"/>
                  <a:pt x="11746" y="2845"/>
                </a:cubicBezTo>
                <a:cubicBezTo>
                  <a:pt x="11765" y="2845"/>
                  <a:pt x="11784" y="2836"/>
                  <a:pt x="11793" y="2818"/>
                </a:cubicBezTo>
                <a:cubicBezTo>
                  <a:pt x="11798" y="2809"/>
                  <a:pt x="11804" y="2798"/>
                  <a:pt x="11809" y="2788"/>
                </a:cubicBezTo>
                <a:cubicBezTo>
                  <a:pt x="11821" y="2761"/>
                  <a:pt x="11815" y="2730"/>
                  <a:pt x="11789" y="2714"/>
                </a:cubicBezTo>
                <a:cubicBezTo>
                  <a:pt x="11781" y="2710"/>
                  <a:pt x="11772" y="2708"/>
                  <a:pt x="11762" y="2708"/>
                </a:cubicBezTo>
                <a:close/>
                <a:moveTo>
                  <a:pt x="16778" y="2739"/>
                </a:moveTo>
                <a:cubicBezTo>
                  <a:pt x="16760" y="2739"/>
                  <a:pt x="16742" y="2751"/>
                  <a:pt x="16741" y="2774"/>
                </a:cubicBezTo>
                <a:cubicBezTo>
                  <a:pt x="16739" y="2811"/>
                  <a:pt x="16764" y="2842"/>
                  <a:pt x="16798" y="2853"/>
                </a:cubicBezTo>
                <a:cubicBezTo>
                  <a:pt x="16802" y="2854"/>
                  <a:pt x="16805" y="2854"/>
                  <a:pt x="16809" y="2854"/>
                </a:cubicBezTo>
                <a:cubicBezTo>
                  <a:pt x="16843" y="2854"/>
                  <a:pt x="16857" y="2796"/>
                  <a:pt x="16817" y="2782"/>
                </a:cubicBezTo>
                <a:cubicBezTo>
                  <a:pt x="16811" y="2780"/>
                  <a:pt x="16812" y="2777"/>
                  <a:pt x="16812" y="2774"/>
                </a:cubicBezTo>
                <a:cubicBezTo>
                  <a:pt x="16813" y="2751"/>
                  <a:pt x="16796" y="2739"/>
                  <a:pt x="16778" y="2739"/>
                </a:cubicBezTo>
                <a:close/>
                <a:moveTo>
                  <a:pt x="24652" y="2791"/>
                </a:moveTo>
                <a:cubicBezTo>
                  <a:pt x="24606" y="2791"/>
                  <a:pt x="24605" y="2861"/>
                  <a:pt x="24652" y="2861"/>
                </a:cubicBezTo>
                <a:cubicBezTo>
                  <a:pt x="24697" y="2861"/>
                  <a:pt x="24697" y="2791"/>
                  <a:pt x="24652" y="2791"/>
                </a:cubicBezTo>
                <a:close/>
                <a:moveTo>
                  <a:pt x="3817" y="2676"/>
                </a:moveTo>
                <a:cubicBezTo>
                  <a:pt x="3803" y="2676"/>
                  <a:pt x="3790" y="2683"/>
                  <a:pt x="3785" y="2701"/>
                </a:cubicBezTo>
                <a:cubicBezTo>
                  <a:pt x="3772" y="2748"/>
                  <a:pt x="3765" y="2796"/>
                  <a:pt x="3765" y="2844"/>
                </a:cubicBezTo>
                <a:cubicBezTo>
                  <a:pt x="3765" y="2867"/>
                  <a:pt x="3783" y="2879"/>
                  <a:pt x="3801" y="2879"/>
                </a:cubicBezTo>
                <a:cubicBezTo>
                  <a:pt x="3818" y="2879"/>
                  <a:pt x="3837" y="2867"/>
                  <a:pt x="3837" y="2844"/>
                </a:cubicBezTo>
                <a:cubicBezTo>
                  <a:pt x="3838" y="2802"/>
                  <a:pt x="3843" y="2760"/>
                  <a:pt x="3853" y="2720"/>
                </a:cubicBezTo>
                <a:cubicBezTo>
                  <a:pt x="3860" y="2693"/>
                  <a:pt x="3838" y="2676"/>
                  <a:pt x="3817" y="2676"/>
                </a:cubicBezTo>
                <a:close/>
                <a:moveTo>
                  <a:pt x="15424" y="2809"/>
                </a:moveTo>
                <a:cubicBezTo>
                  <a:pt x="15379" y="2809"/>
                  <a:pt x="15378" y="2880"/>
                  <a:pt x="15424" y="2880"/>
                </a:cubicBezTo>
                <a:lnTo>
                  <a:pt x="15454" y="2880"/>
                </a:lnTo>
                <a:cubicBezTo>
                  <a:pt x="15499" y="2880"/>
                  <a:pt x="15499" y="2809"/>
                  <a:pt x="15454" y="2809"/>
                </a:cubicBezTo>
                <a:close/>
                <a:moveTo>
                  <a:pt x="22981" y="2815"/>
                </a:moveTo>
                <a:cubicBezTo>
                  <a:pt x="22963" y="2815"/>
                  <a:pt x="22946" y="2826"/>
                  <a:pt x="22946" y="2849"/>
                </a:cubicBezTo>
                <a:lnTo>
                  <a:pt x="22946" y="2865"/>
                </a:lnTo>
                <a:cubicBezTo>
                  <a:pt x="22946" y="2888"/>
                  <a:pt x="22963" y="2900"/>
                  <a:pt x="22981" y="2900"/>
                </a:cubicBezTo>
                <a:cubicBezTo>
                  <a:pt x="22998" y="2900"/>
                  <a:pt x="23016" y="2888"/>
                  <a:pt x="23016" y="2865"/>
                </a:cubicBezTo>
                <a:lnTo>
                  <a:pt x="23016" y="2849"/>
                </a:lnTo>
                <a:cubicBezTo>
                  <a:pt x="23016" y="2826"/>
                  <a:pt x="22998" y="2815"/>
                  <a:pt x="22981" y="2815"/>
                </a:cubicBezTo>
                <a:close/>
                <a:moveTo>
                  <a:pt x="13278" y="2835"/>
                </a:moveTo>
                <a:cubicBezTo>
                  <a:pt x="13231" y="2835"/>
                  <a:pt x="13231" y="2906"/>
                  <a:pt x="13278" y="2906"/>
                </a:cubicBezTo>
                <a:lnTo>
                  <a:pt x="13293" y="2906"/>
                </a:lnTo>
                <a:cubicBezTo>
                  <a:pt x="13339" y="2906"/>
                  <a:pt x="13339" y="2835"/>
                  <a:pt x="13293" y="2835"/>
                </a:cubicBezTo>
                <a:close/>
                <a:moveTo>
                  <a:pt x="15755" y="2840"/>
                </a:moveTo>
                <a:cubicBezTo>
                  <a:pt x="15709" y="2840"/>
                  <a:pt x="15709" y="2911"/>
                  <a:pt x="15755" y="2911"/>
                </a:cubicBezTo>
                <a:lnTo>
                  <a:pt x="15785" y="2911"/>
                </a:lnTo>
                <a:cubicBezTo>
                  <a:pt x="15832" y="2911"/>
                  <a:pt x="15832" y="2840"/>
                  <a:pt x="15785" y="2840"/>
                </a:cubicBezTo>
                <a:close/>
                <a:moveTo>
                  <a:pt x="14852" y="2854"/>
                </a:moveTo>
                <a:cubicBezTo>
                  <a:pt x="14807" y="2854"/>
                  <a:pt x="14807" y="2924"/>
                  <a:pt x="14853" y="2924"/>
                </a:cubicBezTo>
                <a:cubicBezTo>
                  <a:pt x="14899" y="2924"/>
                  <a:pt x="14899" y="2854"/>
                  <a:pt x="14853" y="2854"/>
                </a:cubicBezTo>
                <a:cubicBezTo>
                  <a:pt x="14853" y="2854"/>
                  <a:pt x="14852" y="2854"/>
                  <a:pt x="14852" y="2854"/>
                </a:cubicBezTo>
                <a:close/>
                <a:moveTo>
                  <a:pt x="1683" y="2864"/>
                </a:moveTo>
                <a:cubicBezTo>
                  <a:pt x="1638" y="2864"/>
                  <a:pt x="1638" y="2934"/>
                  <a:pt x="1684" y="2934"/>
                </a:cubicBezTo>
                <a:lnTo>
                  <a:pt x="1699" y="2934"/>
                </a:lnTo>
                <a:cubicBezTo>
                  <a:pt x="1745" y="2934"/>
                  <a:pt x="1745" y="2864"/>
                  <a:pt x="1699" y="2864"/>
                </a:cubicBezTo>
                <a:lnTo>
                  <a:pt x="1684" y="2864"/>
                </a:lnTo>
                <a:cubicBezTo>
                  <a:pt x="1683" y="2864"/>
                  <a:pt x="1683" y="2864"/>
                  <a:pt x="1683" y="2864"/>
                </a:cubicBezTo>
                <a:close/>
                <a:moveTo>
                  <a:pt x="3081" y="2805"/>
                </a:moveTo>
                <a:cubicBezTo>
                  <a:pt x="3054" y="2805"/>
                  <a:pt x="3027" y="2823"/>
                  <a:pt x="3027" y="2858"/>
                </a:cubicBezTo>
                <a:lnTo>
                  <a:pt x="3027" y="2902"/>
                </a:lnTo>
                <a:cubicBezTo>
                  <a:pt x="3027" y="2936"/>
                  <a:pt x="3054" y="2954"/>
                  <a:pt x="3081" y="2954"/>
                </a:cubicBezTo>
                <a:cubicBezTo>
                  <a:pt x="3108" y="2954"/>
                  <a:pt x="3135" y="2936"/>
                  <a:pt x="3135" y="2902"/>
                </a:cubicBezTo>
                <a:lnTo>
                  <a:pt x="3135" y="2858"/>
                </a:lnTo>
                <a:cubicBezTo>
                  <a:pt x="3135" y="2823"/>
                  <a:pt x="3108" y="2805"/>
                  <a:pt x="3081" y="2805"/>
                </a:cubicBezTo>
                <a:close/>
                <a:moveTo>
                  <a:pt x="14987" y="2884"/>
                </a:moveTo>
                <a:cubicBezTo>
                  <a:pt x="14943" y="2884"/>
                  <a:pt x="14944" y="2954"/>
                  <a:pt x="14989" y="2954"/>
                </a:cubicBezTo>
                <a:cubicBezTo>
                  <a:pt x="15035" y="2954"/>
                  <a:pt x="15035" y="2884"/>
                  <a:pt x="14989" y="2884"/>
                </a:cubicBezTo>
                <a:cubicBezTo>
                  <a:pt x="14989" y="2884"/>
                  <a:pt x="14988" y="2884"/>
                  <a:pt x="14987" y="2884"/>
                </a:cubicBezTo>
                <a:close/>
                <a:moveTo>
                  <a:pt x="5425" y="2840"/>
                </a:moveTo>
                <a:cubicBezTo>
                  <a:pt x="5384" y="2840"/>
                  <a:pt x="5348" y="2893"/>
                  <a:pt x="5385" y="2931"/>
                </a:cubicBezTo>
                <a:lnTo>
                  <a:pt x="5401" y="2947"/>
                </a:lnTo>
                <a:cubicBezTo>
                  <a:pt x="5412" y="2958"/>
                  <a:pt x="5424" y="2962"/>
                  <a:pt x="5437" y="2962"/>
                </a:cubicBezTo>
                <a:cubicBezTo>
                  <a:pt x="5478" y="2962"/>
                  <a:pt x="5514" y="2909"/>
                  <a:pt x="5477" y="2871"/>
                </a:cubicBezTo>
                <a:lnTo>
                  <a:pt x="5461" y="2856"/>
                </a:lnTo>
                <a:cubicBezTo>
                  <a:pt x="5450" y="2845"/>
                  <a:pt x="5438" y="2840"/>
                  <a:pt x="5425" y="2840"/>
                </a:cubicBezTo>
                <a:close/>
                <a:moveTo>
                  <a:pt x="3442" y="2868"/>
                </a:moveTo>
                <a:cubicBezTo>
                  <a:pt x="3415" y="2868"/>
                  <a:pt x="3392" y="2903"/>
                  <a:pt x="3418" y="2928"/>
                </a:cubicBezTo>
                <a:cubicBezTo>
                  <a:pt x="3428" y="2939"/>
                  <a:pt x="3437" y="2948"/>
                  <a:pt x="3447" y="2958"/>
                </a:cubicBezTo>
                <a:cubicBezTo>
                  <a:pt x="3454" y="2965"/>
                  <a:pt x="3463" y="2968"/>
                  <a:pt x="3471" y="2968"/>
                </a:cubicBezTo>
                <a:cubicBezTo>
                  <a:pt x="3499" y="2968"/>
                  <a:pt x="3523" y="2933"/>
                  <a:pt x="3497" y="2908"/>
                </a:cubicBezTo>
                <a:cubicBezTo>
                  <a:pt x="3487" y="2898"/>
                  <a:pt x="3476" y="2889"/>
                  <a:pt x="3467" y="2879"/>
                </a:cubicBezTo>
                <a:cubicBezTo>
                  <a:pt x="3459" y="2871"/>
                  <a:pt x="3451" y="2868"/>
                  <a:pt x="3442" y="2868"/>
                </a:cubicBezTo>
                <a:close/>
                <a:moveTo>
                  <a:pt x="9645" y="2869"/>
                </a:moveTo>
                <a:cubicBezTo>
                  <a:pt x="9620" y="2869"/>
                  <a:pt x="9596" y="2895"/>
                  <a:pt x="9611" y="2923"/>
                </a:cubicBezTo>
                <a:cubicBezTo>
                  <a:pt x="9618" y="2939"/>
                  <a:pt x="9631" y="2949"/>
                  <a:pt x="9643" y="2957"/>
                </a:cubicBezTo>
                <a:cubicBezTo>
                  <a:pt x="9649" y="2965"/>
                  <a:pt x="9658" y="2971"/>
                  <a:pt x="9671" y="2971"/>
                </a:cubicBezTo>
                <a:lnTo>
                  <a:pt x="9692" y="2971"/>
                </a:lnTo>
                <a:cubicBezTo>
                  <a:pt x="9695" y="2971"/>
                  <a:pt x="9697" y="2970"/>
                  <a:pt x="9700" y="2970"/>
                </a:cubicBezTo>
                <a:lnTo>
                  <a:pt x="9701" y="2970"/>
                </a:lnTo>
                <a:cubicBezTo>
                  <a:pt x="9702" y="2970"/>
                  <a:pt x="9702" y="2969"/>
                  <a:pt x="9704" y="2969"/>
                </a:cubicBezTo>
                <a:cubicBezTo>
                  <a:pt x="9711" y="2966"/>
                  <a:pt x="9717" y="2961"/>
                  <a:pt x="9720" y="2954"/>
                </a:cubicBezTo>
                <a:cubicBezTo>
                  <a:pt x="9723" y="2948"/>
                  <a:pt x="9726" y="2941"/>
                  <a:pt x="9726" y="2934"/>
                </a:cubicBezTo>
                <a:cubicBezTo>
                  <a:pt x="9726" y="2924"/>
                  <a:pt x="9722" y="2917"/>
                  <a:pt x="9717" y="2911"/>
                </a:cubicBezTo>
                <a:cubicBezTo>
                  <a:pt x="9711" y="2904"/>
                  <a:pt x="9704" y="2901"/>
                  <a:pt x="9695" y="2899"/>
                </a:cubicBezTo>
                <a:cubicBezTo>
                  <a:pt x="9694" y="2899"/>
                  <a:pt x="9692" y="2898"/>
                  <a:pt x="9691" y="2898"/>
                </a:cubicBezTo>
                <a:cubicBezTo>
                  <a:pt x="9683" y="2897"/>
                  <a:pt x="9679" y="2891"/>
                  <a:pt x="9676" y="2886"/>
                </a:cubicBezTo>
                <a:cubicBezTo>
                  <a:pt x="9668" y="2874"/>
                  <a:pt x="9656" y="2869"/>
                  <a:pt x="9645" y="2869"/>
                </a:cubicBezTo>
                <a:close/>
                <a:moveTo>
                  <a:pt x="11131" y="2825"/>
                </a:moveTo>
                <a:cubicBezTo>
                  <a:pt x="11112" y="2825"/>
                  <a:pt x="11092" y="2836"/>
                  <a:pt x="11083" y="2853"/>
                </a:cubicBezTo>
                <a:cubicBezTo>
                  <a:pt x="11067" y="2880"/>
                  <a:pt x="11079" y="2908"/>
                  <a:pt x="11103" y="2926"/>
                </a:cubicBezTo>
                <a:cubicBezTo>
                  <a:pt x="11123" y="2942"/>
                  <a:pt x="11141" y="2955"/>
                  <a:pt x="11162" y="2970"/>
                </a:cubicBezTo>
                <a:cubicBezTo>
                  <a:pt x="11170" y="2975"/>
                  <a:pt x="11179" y="2978"/>
                  <a:pt x="11188" y="2978"/>
                </a:cubicBezTo>
                <a:cubicBezTo>
                  <a:pt x="11207" y="2978"/>
                  <a:pt x="11227" y="2967"/>
                  <a:pt x="11236" y="2950"/>
                </a:cubicBezTo>
                <a:cubicBezTo>
                  <a:pt x="11251" y="2923"/>
                  <a:pt x="11240" y="2895"/>
                  <a:pt x="11216" y="2877"/>
                </a:cubicBezTo>
                <a:cubicBezTo>
                  <a:pt x="11197" y="2861"/>
                  <a:pt x="11177" y="2846"/>
                  <a:pt x="11156" y="2833"/>
                </a:cubicBezTo>
                <a:cubicBezTo>
                  <a:pt x="11149" y="2827"/>
                  <a:pt x="11140" y="2825"/>
                  <a:pt x="11131" y="2825"/>
                </a:cubicBezTo>
                <a:close/>
                <a:moveTo>
                  <a:pt x="10317" y="2917"/>
                </a:moveTo>
                <a:cubicBezTo>
                  <a:pt x="10271" y="2917"/>
                  <a:pt x="10271" y="2987"/>
                  <a:pt x="10317" y="2987"/>
                </a:cubicBezTo>
                <a:lnTo>
                  <a:pt x="10333" y="2987"/>
                </a:lnTo>
                <a:cubicBezTo>
                  <a:pt x="10378" y="2987"/>
                  <a:pt x="10378" y="2917"/>
                  <a:pt x="10333" y="2917"/>
                </a:cubicBezTo>
                <a:close/>
                <a:moveTo>
                  <a:pt x="19436" y="2914"/>
                </a:moveTo>
                <a:cubicBezTo>
                  <a:pt x="19422" y="2914"/>
                  <a:pt x="19410" y="2932"/>
                  <a:pt x="19423" y="2944"/>
                </a:cubicBezTo>
                <a:cubicBezTo>
                  <a:pt x="19429" y="2950"/>
                  <a:pt x="19428" y="2955"/>
                  <a:pt x="19422" y="2963"/>
                </a:cubicBezTo>
                <a:cubicBezTo>
                  <a:pt x="19408" y="2973"/>
                  <a:pt x="19421" y="2991"/>
                  <a:pt x="19435" y="2991"/>
                </a:cubicBezTo>
                <a:cubicBezTo>
                  <a:pt x="19439" y="2991"/>
                  <a:pt x="19443" y="2990"/>
                  <a:pt x="19447" y="2987"/>
                </a:cubicBezTo>
                <a:cubicBezTo>
                  <a:pt x="19468" y="2970"/>
                  <a:pt x="19468" y="2937"/>
                  <a:pt x="19448" y="2919"/>
                </a:cubicBezTo>
                <a:cubicBezTo>
                  <a:pt x="19444" y="2915"/>
                  <a:pt x="19440" y="2914"/>
                  <a:pt x="19436" y="2914"/>
                </a:cubicBezTo>
                <a:close/>
                <a:moveTo>
                  <a:pt x="21959" y="2933"/>
                </a:moveTo>
                <a:cubicBezTo>
                  <a:pt x="21914" y="2933"/>
                  <a:pt x="21914" y="3005"/>
                  <a:pt x="21960" y="3005"/>
                </a:cubicBezTo>
                <a:cubicBezTo>
                  <a:pt x="22005" y="3005"/>
                  <a:pt x="22005" y="2933"/>
                  <a:pt x="21960" y="2933"/>
                </a:cubicBezTo>
                <a:cubicBezTo>
                  <a:pt x="21960" y="2933"/>
                  <a:pt x="21959" y="2933"/>
                  <a:pt x="21959" y="2933"/>
                </a:cubicBezTo>
                <a:close/>
                <a:moveTo>
                  <a:pt x="496" y="2950"/>
                </a:moveTo>
                <a:cubicBezTo>
                  <a:pt x="450" y="2950"/>
                  <a:pt x="450" y="3021"/>
                  <a:pt x="496" y="3021"/>
                </a:cubicBezTo>
                <a:cubicBezTo>
                  <a:pt x="542" y="3021"/>
                  <a:pt x="542" y="2950"/>
                  <a:pt x="496" y="2950"/>
                </a:cubicBezTo>
                <a:close/>
                <a:moveTo>
                  <a:pt x="13561" y="2936"/>
                </a:moveTo>
                <a:cubicBezTo>
                  <a:pt x="13544" y="2936"/>
                  <a:pt x="13527" y="2944"/>
                  <a:pt x="13516" y="2963"/>
                </a:cubicBezTo>
                <a:cubicBezTo>
                  <a:pt x="13504" y="2986"/>
                  <a:pt x="13511" y="3022"/>
                  <a:pt x="13535" y="3036"/>
                </a:cubicBezTo>
                <a:cubicBezTo>
                  <a:pt x="13546" y="3041"/>
                  <a:pt x="13555" y="3046"/>
                  <a:pt x="13566" y="3052"/>
                </a:cubicBezTo>
                <a:cubicBezTo>
                  <a:pt x="13574" y="3056"/>
                  <a:pt x="13584" y="3058"/>
                  <a:pt x="13593" y="3058"/>
                </a:cubicBezTo>
                <a:cubicBezTo>
                  <a:pt x="13611" y="3058"/>
                  <a:pt x="13629" y="3050"/>
                  <a:pt x="13639" y="3032"/>
                </a:cubicBezTo>
                <a:cubicBezTo>
                  <a:pt x="13654" y="3008"/>
                  <a:pt x="13645" y="2971"/>
                  <a:pt x="13619" y="2958"/>
                </a:cubicBezTo>
                <a:cubicBezTo>
                  <a:pt x="13609" y="2953"/>
                  <a:pt x="13600" y="2948"/>
                  <a:pt x="13590" y="2943"/>
                </a:cubicBezTo>
                <a:cubicBezTo>
                  <a:pt x="13581" y="2938"/>
                  <a:pt x="13571" y="2936"/>
                  <a:pt x="13561" y="2936"/>
                </a:cubicBezTo>
                <a:close/>
                <a:moveTo>
                  <a:pt x="6430" y="2964"/>
                </a:moveTo>
                <a:cubicBezTo>
                  <a:pt x="6362" y="2964"/>
                  <a:pt x="6361" y="3071"/>
                  <a:pt x="6430" y="3071"/>
                </a:cubicBezTo>
                <a:cubicBezTo>
                  <a:pt x="6500" y="3071"/>
                  <a:pt x="6500" y="2964"/>
                  <a:pt x="6430" y="2964"/>
                </a:cubicBezTo>
                <a:close/>
                <a:moveTo>
                  <a:pt x="8586" y="2988"/>
                </a:moveTo>
                <a:cubicBezTo>
                  <a:pt x="8552" y="2988"/>
                  <a:pt x="8541" y="3045"/>
                  <a:pt x="8579" y="3058"/>
                </a:cubicBezTo>
                <a:cubicBezTo>
                  <a:pt x="8594" y="3063"/>
                  <a:pt x="8609" y="3068"/>
                  <a:pt x="8623" y="3074"/>
                </a:cubicBezTo>
                <a:cubicBezTo>
                  <a:pt x="8628" y="3075"/>
                  <a:pt x="8632" y="3076"/>
                  <a:pt x="8636" y="3076"/>
                </a:cubicBezTo>
                <a:cubicBezTo>
                  <a:pt x="8671" y="3076"/>
                  <a:pt x="8682" y="3020"/>
                  <a:pt x="8643" y="3006"/>
                </a:cubicBezTo>
                <a:cubicBezTo>
                  <a:pt x="8629" y="3000"/>
                  <a:pt x="8613" y="2995"/>
                  <a:pt x="8599" y="2990"/>
                </a:cubicBezTo>
                <a:cubicBezTo>
                  <a:pt x="8594" y="2988"/>
                  <a:pt x="8590" y="2988"/>
                  <a:pt x="8586" y="2988"/>
                </a:cubicBezTo>
                <a:close/>
                <a:moveTo>
                  <a:pt x="17705" y="2994"/>
                </a:moveTo>
                <a:cubicBezTo>
                  <a:pt x="17670" y="2994"/>
                  <a:pt x="17660" y="3051"/>
                  <a:pt x="17698" y="3064"/>
                </a:cubicBezTo>
                <a:cubicBezTo>
                  <a:pt x="17714" y="3069"/>
                  <a:pt x="17729" y="3075"/>
                  <a:pt x="17743" y="3080"/>
                </a:cubicBezTo>
                <a:cubicBezTo>
                  <a:pt x="17748" y="3081"/>
                  <a:pt x="17751" y="3082"/>
                  <a:pt x="17755" y="3082"/>
                </a:cubicBezTo>
                <a:cubicBezTo>
                  <a:pt x="17790" y="3082"/>
                  <a:pt x="17802" y="3025"/>
                  <a:pt x="17762" y="3012"/>
                </a:cubicBezTo>
                <a:cubicBezTo>
                  <a:pt x="17747" y="3007"/>
                  <a:pt x="17733" y="3001"/>
                  <a:pt x="17718" y="2996"/>
                </a:cubicBezTo>
                <a:cubicBezTo>
                  <a:pt x="17714" y="2995"/>
                  <a:pt x="17709" y="2994"/>
                  <a:pt x="17705" y="2994"/>
                </a:cubicBezTo>
                <a:close/>
                <a:moveTo>
                  <a:pt x="24276" y="3000"/>
                </a:moveTo>
                <a:cubicBezTo>
                  <a:pt x="24270" y="3000"/>
                  <a:pt x="24264" y="3001"/>
                  <a:pt x="24257" y="3006"/>
                </a:cubicBezTo>
                <a:cubicBezTo>
                  <a:pt x="24242" y="3016"/>
                  <a:pt x="24228" y="3025"/>
                  <a:pt x="24213" y="3036"/>
                </a:cubicBezTo>
                <a:cubicBezTo>
                  <a:pt x="24180" y="3056"/>
                  <a:pt x="24200" y="3103"/>
                  <a:pt x="24230" y="3103"/>
                </a:cubicBezTo>
                <a:cubicBezTo>
                  <a:pt x="24236" y="3103"/>
                  <a:pt x="24243" y="3101"/>
                  <a:pt x="24249" y="3097"/>
                </a:cubicBezTo>
                <a:cubicBezTo>
                  <a:pt x="24265" y="3086"/>
                  <a:pt x="24278" y="3078"/>
                  <a:pt x="24293" y="3067"/>
                </a:cubicBezTo>
                <a:cubicBezTo>
                  <a:pt x="24325" y="3046"/>
                  <a:pt x="24306" y="3000"/>
                  <a:pt x="24276" y="3000"/>
                </a:cubicBezTo>
                <a:close/>
                <a:moveTo>
                  <a:pt x="20397" y="3033"/>
                </a:moveTo>
                <a:cubicBezTo>
                  <a:pt x="20352" y="3033"/>
                  <a:pt x="20352" y="3104"/>
                  <a:pt x="20397" y="3104"/>
                </a:cubicBezTo>
                <a:cubicBezTo>
                  <a:pt x="20397" y="3104"/>
                  <a:pt x="20398" y="3104"/>
                  <a:pt x="20398" y="3104"/>
                </a:cubicBezTo>
                <a:cubicBezTo>
                  <a:pt x="20442" y="3104"/>
                  <a:pt x="20443" y="3033"/>
                  <a:pt x="20397" y="3033"/>
                </a:cubicBezTo>
                <a:close/>
                <a:moveTo>
                  <a:pt x="18337" y="3043"/>
                </a:moveTo>
                <a:cubicBezTo>
                  <a:pt x="18293" y="3043"/>
                  <a:pt x="18292" y="3115"/>
                  <a:pt x="18338" y="3115"/>
                </a:cubicBezTo>
                <a:cubicBezTo>
                  <a:pt x="18385" y="3115"/>
                  <a:pt x="18385" y="3043"/>
                  <a:pt x="18338" y="3043"/>
                </a:cubicBezTo>
                <a:cubicBezTo>
                  <a:pt x="18338" y="3043"/>
                  <a:pt x="18338" y="3043"/>
                  <a:pt x="18337" y="3043"/>
                </a:cubicBezTo>
                <a:close/>
                <a:moveTo>
                  <a:pt x="18624" y="3030"/>
                </a:moveTo>
                <a:cubicBezTo>
                  <a:pt x="18592" y="3030"/>
                  <a:pt x="18570" y="3078"/>
                  <a:pt x="18606" y="3096"/>
                </a:cubicBezTo>
                <a:cubicBezTo>
                  <a:pt x="18616" y="3101"/>
                  <a:pt x="18625" y="3106"/>
                  <a:pt x="18636" y="3111"/>
                </a:cubicBezTo>
                <a:cubicBezTo>
                  <a:pt x="18642" y="3114"/>
                  <a:pt x="18647" y="3115"/>
                  <a:pt x="18652" y="3115"/>
                </a:cubicBezTo>
                <a:cubicBezTo>
                  <a:pt x="18685" y="3115"/>
                  <a:pt x="18707" y="3068"/>
                  <a:pt x="18672" y="3050"/>
                </a:cubicBezTo>
                <a:cubicBezTo>
                  <a:pt x="18661" y="3044"/>
                  <a:pt x="18652" y="3039"/>
                  <a:pt x="18641" y="3034"/>
                </a:cubicBezTo>
                <a:cubicBezTo>
                  <a:pt x="18635" y="3031"/>
                  <a:pt x="18630" y="3030"/>
                  <a:pt x="18624" y="3030"/>
                </a:cubicBezTo>
                <a:close/>
                <a:moveTo>
                  <a:pt x="19771" y="3031"/>
                </a:moveTo>
                <a:cubicBezTo>
                  <a:pt x="19767" y="3031"/>
                  <a:pt x="19762" y="3032"/>
                  <a:pt x="19757" y="3033"/>
                </a:cubicBezTo>
                <a:cubicBezTo>
                  <a:pt x="19716" y="3042"/>
                  <a:pt x="19729" y="3101"/>
                  <a:pt x="19766" y="3102"/>
                </a:cubicBezTo>
                <a:cubicBezTo>
                  <a:pt x="19771" y="3112"/>
                  <a:pt x="19783" y="3117"/>
                  <a:pt x="19795" y="3117"/>
                </a:cubicBezTo>
                <a:cubicBezTo>
                  <a:pt x="19801" y="3117"/>
                  <a:pt x="19808" y="3116"/>
                  <a:pt x="19813" y="3112"/>
                </a:cubicBezTo>
                <a:cubicBezTo>
                  <a:pt x="19831" y="3102"/>
                  <a:pt x="19834" y="3081"/>
                  <a:pt x="19826" y="3064"/>
                </a:cubicBezTo>
                <a:cubicBezTo>
                  <a:pt x="19817" y="3042"/>
                  <a:pt x="19794" y="3031"/>
                  <a:pt x="19771" y="3031"/>
                </a:cubicBezTo>
                <a:close/>
                <a:moveTo>
                  <a:pt x="22426" y="3040"/>
                </a:moveTo>
                <a:cubicBezTo>
                  <a:pt x="22408" y="3040"/>
                  <a:pt x="22391" y="3052"/>
                  <a:pt x="22391" y="3075"/>
                </a:cubicBezTo>
                <a:lnTo>
                  <a:pt x="22391" y="3105"/>
                </a:lnTo>
                <a:cubicBezTo>
                  <a:pt x="22390" y="3127"/>
                  <a:pt x="22407" y="3138"/>
                  <a:pt x="22425" y="3138"/>
                </a:cubicBezTo>
                <a:cubicBezTo>
                  <a:pt x="22442" y="3138"/>
                  <a:pt x="22460" y="3127"/>
                  <a:pt x="22461" y="3105"/>
                </a:cubicBezTo>
                <a:lnTo>
                  <a:pt x="22461" y="3075"/>
                </a:lnTo>
                <a:cubicBezTo>
                  <a:pt x="22461" y="3052"/>
                  <a:pt x="22443" y="3040"/>
                  <a:pt x="22426" y="3040"/>
                </a:cubicBezTo>
                <a:close/>
                <a:moveTo>
                  <a:pt x="15243" y="3095"/>
                </a:moveTo>
                <a:cubicBezTo>
                  <a:pt x="15197" y="3095"/>
                  <a:pt x="15197" y="3165"/>
                  <a:pt x="15243" y="3165"/>
                </a:cubicBezTo>
                <a:cubicBezTo>
                  <a:pt x="15289" y="3165"/>
                  <a:pt x="15289" y="3095"/>
                  <a:pt x="15243" y="3095"/>
                </a:cubicBezTo>
                <a:close/>
                <a:moveTo>
                  <a:pt x="16235" y="3097"/>
                </a:moveTo>
                <a:cubicBezTo>
                  <a:pt x="16190" y="3097"/>
                  <a:pt x="16189" y="3168"/>
                  <a:pt x="16235" y="3168"/>
                </a:cubicBezTo>
                <a:cubicBezTo>
                  <a:pt x="16280" y="3168"/>
                  <a:pt x="16280" y="3097"/>
                  <a:pt x="16235" y="3097"/>
                </a:cubicBezTo>
                <a:close/>
                <a:moveTo>
                  <a:pt x="15452" y="3154"/>
                </a:moveTo>
                <a:cubicBezTo>
                  <a:pt x="15406" y="3154"/>
                  <a:pt x="15406" y="3226"/>
                  <a:pt x="15452" y="3226"/>
                </a:cubicBezTo>
                <a:cubicBezTo>
                  <a:pt x="15453" y="3226"/>
                  <a:pt x="15453" y="3226"/>
                  <a:pt x="15453" y="3226"/>
                </a:cubicBezTo>
                <a:cubicBezTo>
                  <a:pt x="15498" y="3226"/>
                  <a:pt x="15499" y="3154"/>
                  <a:pt x="15452" y="3154"/>
                </a:cubicBezTo>
                <a:close/>
                <a:moveTo>
                  <a:pt x="12632" y="3075"/>
                </a:moveTo>
                <a:cubicBezTo>
                  <a:pt x="12618" y="3075"/>
                  <a:pt x="12604" y="3083"/>
                  <a:pt x="12600" y="3100"/>
                </a:cubicBezTo>
                <a:cubicBezTo>
                  <a:pt x="12586" y="3147"/>
                  <a:pt x="12580" y="3195"/>
                  <a:pt x="12580" y="3243"/>
                </a:cubicBezTo>
                <a:cubicBezTo>
                  <a:pt x="12579" y="3266"/>
                  <a:pt x="12597" y="3278"/>
                  <a:pt x="12615" y="3278"/>
                </a:cubicBezTo>
                <a:cubicBezTo>
                  <a:pt x="12632" y="3278"/>
                  <a:pt x="12650" y="3266"/>
                  <a:pt x="12650" y="3243"/>
                </a:cubicBezTo>
                <a:cubicBezTo>
                  <a:pt x="12652" y="3201"/>
                  <a:pt x="12657" y="3160"/>
                  <a:pt x="12668" y="3120"/>
                </a:cubicBezTo>
                <a:cubicBezTo>
                  <a:pt x="12675" y="3093"/>
                  <a:pt x="12653" y="3075"/>
                  <a:pt x="12632" y="3075"/>
                </a:cubicBezTo>
                <a:close/>
                <a:moveTo>
                  <a:pt x="18578" y="3225"/>
                </a:moveTo>
                <a:cubicBezTo>
                  <a:pt x="18532" y="3225"/>
                  <a:pt x="18532" y="3295"/>
                  <a:pt x="18578" y="3295"/>
                </a:cubicBezTo>
                <a:cubicBezTo>
                  <a:pt x="18624" y="3295"/>
                  <a:pt x="18624" y="3225"/>
                  <a:pt x="18578" y="3225"/>
                </a:cubicBezTo>
                <a:close/>
                <a:moveTo>
                  <a:pt x="21132" y="3231"/>
                </a:moveTo>
                <a:cubicBezTo>
                  <a:pt x="21086" y="3231"/>
                  <a:pt x="21086" y="3301"/>
                  <a:pt x="21132" y="3301"/>
                </a:cubicBezTo>
                <a:lnTo>
                  <a:pt x="21148" y="3301"/>
                </a:lnTo>
                <a:cubicBezTo>
                  <a:pt x="21193" y="3301"/>
                  <a:pt x="21193" y="3231"/>
                  <a:pt x="21148" y="3231"/>
                </a:cubicBezTo>
                <a:close/>
                <a:moveTo>
                  <a:pt x="21343" y="3247"/>
                </a:moveTo>
                <a:cubicBezTo>
                  <a:pt x="21297" y="3247"/>
                  <a:pt x="21297" y="3317"/>
                  <a:pt x="21343" y="3317"/>
                </a:cubicBezTo>
                <a:cubicBezTo>
                  <a:pt x="21389" y="3317"/>
                  <a:pt x="21389" y="3247"/>
                  <a:pt x="21343" y="3247"/>
                </a:cubicBezTo>
                <a:close/>
                <a:moveTo>
                  <a:pt x="18158" y="3174"/>
                </a:moveTo>
                <a:cubicBezTo>
                  <a:pt x="18111" y="3174"/>
                  <a:pt x="18081" y="3244"/>
                  <a:pt x="18131" y="3274"/>
                </a:cubicBezTo>
                <a:cubicBezTo>
                  <a:pt x="18155" y="3289"/>
                  <a:pt x="18180" y="3304"/>
                  <a:pt x="18205" y="3319"/>
                </a:cubicBezTo>
                <a:cubicBezTo>
                  <a:pt x="18214" y="3324"/>
                  <a:pt x="18223" y="3326"/>
                  <a:pt x="18232" y="3326"/>
                </a:cubicBezTo>
                <a:cubicBezTo>
                  <a:pt x="18278" y="3326"/>
                  <a:pt x="18309" y="3257"/>
                  <a:pt x="18260" y="3227"/>
                </a:cubicBezTo>
                <a:cubicBezTo>
                  <a:pt x="18236" y="3211"/>
                  <a:pt x="18211" y="3196"/>
                  <a:pt x="18185" y="3183"/>
                </a:cubicBezTo>
                <a:cubicBezTo>
                  <a:pt x="18176" y="3177"/>
                  <a:pt x="18166" y="3174"/>
                  <a:pt x="18158" y="3174"/>
                </a:cubicBezTo>
                <a:close/>
                <a:moveTo>
                  <a:pt x="3080" y="3181"/>
                </a:moveTo>
                <a:cubicBezTo>
                  <a:pt x="3056" y="3181"/>
                  <a:pt x="3036" y="3197"/>
                  <a:pt x="3028" y="3219"/>
                </a:cubicBezTo>
                <a:cubicBezTo>
                  <a:pt x="3023" y="3235"/>
                  <a:pt x="3017" y="3249"/>
                  <a:pt x="3012" y="3263"/>
                </a:cubicBezTo>
                <a:cubicBezTo>
                  <a:pt x="3004" y="3291"/>
                  <a:pt x="3023" y="3322"/>
                  <a:pt x="3049" y="3329"/>
                </a:cubicBezTo>
                <a:cubicBezTo>
                  <a:pt x="3053" y="3330"/>
                  <a:pt x="3057" y="3331"/>
                  <a:pt x="3062" y="3331"/>
                </a:cubicBezTo>
                <a:cubicBezTo>
                  <a:pt x="3086" y="3331"/>
                  <a:pt x="3107" y="3314"/>
                  <a:pt x="3115" y="3292"/>
                </a:cubicBezTo>
                <a:cubicBezTo>
                  <a:pt x="3120" y="3277"/>
                  <a:pt x="3125" y="3262"/>
                  <a:pt x="3130" y="3248"/>
                </a:cubicBezTo>
                <a:cubicBezTo>
                  <a:pt x="3140" y="3220"/>
                  <a:pt x="3120" y="3189"/>
                  <a:pt x="3094" y="3183"/>
                </a:cubicBezTo>
                <a:cubicBezTo>
                  <a:pt x="3089" y="3181"/>
                  <a:pt x="3084" y="3181"/>
                  <a:pt x="3080" y="3181"/>
                </a:cubicBezTo>
                <a:close/>
                <a:moveTo>
                  <a:pt x="10497" y="3263"/>
                </a:moveTo>
                <a:cubicBezTo>
                  <a:pt x="10452" y="3263"/>
                  <a:pt x="10450" y="3335"/>
                  <a:pt x="10497" y="3335"/>
                </a:cubicBezTo>
                <a:lnTo>
                  <a:pt x="10513" y="3335"/>
                </a:lnTo>
                <a:cubicBezTo>
                  <a:pt x="10559" y="3335"/>
                  <a:pt x="10559" y="3263"/>
                  <a:pt x="10513" y="3263"/>
                </a:cubicBezTo>
                <a:close/>
                <a:moveTo>
                  <a:pt x="11894" y="3205"/>
                </a:moveTo>
                <a:cubicBezTo>
                  <a:pt x="11868" y="3205"/>
                  <a:pt x="11841" y="3222"/>
                  <a:pt x="11841" y="3257"/>
                </a:cubicBezTo>
                <a:lnTo>
                  <a:pt x="11841" y="3301"/>
                </a:lnTo>
                <a:cubicBezTo>
                  <a:pt x="11841" y="3335"/>
                  <a:pt x="11868" y="3353"/>
                  <a:pt x="11895" y="3353"/>
                </a:cubicBezTo>
                <a:cubicBezTo>
                  <a:pt x="11922" y="3353"/>
                  <a:pt x="11948" y="3336"/>
                  <a:pt x="11948" y="3301"/>
                </a:cubicBezTo>
                <a:lnTo>
                  <a:pt x="11948" y="3257"/>
                </a:lnTo>
                <a:cubicBezTo>
                  <a:pt x="11948" y="3222"/>
                  <a:pt x="11921" y="3205"/>
                  <a:pt x="11894" y="3205"/>
                </a:cubicBezTo>
                <a:close/>
                <a:moveTo>
                  <a:pt x="14240" y="3240"/>
                </a:moveTo>
                <a:cubicBezTo>
                  <a:pt x="14199" y="3240"/>
                  <a:pt x="14162" y="3293"/>
                  <a:pt x="14199" y="3330"/>
                </a:cubicBezTo>
                <a:lnTo>
                  <a:pt x="14215" y="3346"/>
                </a:lnTo>
                <a:cubicBezTo>
                  <a:pt x="14226" y="3357"/>
                  <a:pt x="14239" y="3362"/>
                  <a:pt x="14251" y="3362"/>
                </a:cubicBezTo>
                <a:cubicBezTo>
                  <a:pt x="14292" y="3362"/>
                  <a:pt x="14329" y="3309"/>
                  <a:pt x="14292" y="3272"/>
                </a:cubicBezTo>
                <a:lnTo>
                  <a:pt x="14276" y="3256"/>
                </a:lnTo>
                <a:cubicBezTo>
                  <a:pt x="14265" y="3245"/>
                  <a:pt x="14252" y="3240"/>
                  <a:pt x="14240" y="3240"/>
                </a:cubicBezTo>
                <a:close/>
                <a:moveTo>
                  <a:pt x="12257" y="3267"/>
                </a:moveTo>
                <a:cubicBezTo>
                  <a:pt x="12230" y="3267"/>
                  <a:pt x="12206" y="3302"/>
                  <a:pt x="12230" y="3327"/>
                </a:cubicBezTo>
                <a:cubicBezTo>
                  <a:pt x="12240" y="3338"/>
                  <a:pt x="12251" y="3347"/>
                  <a:pt x="12260" y="3358"/>
                </a:cubicBezTo>
                <a:cubicBezTo>
                  <a:pt x="12268" y="3365"/>
                  <a:pt x="12276" y="3368"/>
                  <a:pt x="12284" y="3368"/>
                </a:cubicBezTo>
                <a:cubicBezTo>
                  <a:pt x="12312" y="3368"/>
                  <a:pt x="12336" y="3333"/>
                  <a:pt x="12310" y="3308"/>
                </a:cubicBezTo>
                <a:cubicBezTo>
                  <a:pt x="12299" y="3298"/>
                  <a:pt x="12289" y="3288"/>
                  <a:pt x="12280" y="3278"/>
                </a:cubicBezTo>
                <a:cubicBezTo>
                  <a:pt x="12273" y="3270"/>
                  <a:pt x="12265" y="3267"/>
                  <a:pt x="12257" y="3267"/>
                </a:cubicBezTo>
                <a:close/>
                <a:moveTo>
                  <a:pt x="7628" y="3226"/>
                </a:moveTo>
                <a:cubicBezTo>
                  <a:pt x="7607" y="3226"/>
                  <a:pt x="7585" y="3243"/>
                  <a:pt x="7590" y="3270"/>
                </a:cubicBezTo>
                <a:lnTo>
                  <a:pt x="7606" y="3345"/>
                </a:lnTo>
                <a:cubicBezTo>
                  <a:pt x="7610" y="3363"/>
                  <a:pt x="7623" y="3370"/>
                  <a:pt x="7637" y="3370"/>
                </a:cubicBezTo>
                <a:cubicBezTo>
                  <a:pt x="7657" y="3370"/>
                  <a:pt x="7680" y="3353"/>
                  <a:pt x="7674" y="3326"/>
                </a:cubicBezTo>
                <a:lnTo>
                  <a:pt x="7658" y="3252"/>
                </a:lnTo>
                <a:cubicBezTo>
                  <a:pt x="7655" y="3234"/>
                  <a:pt x="7642" y="3226"/>
                  <a:pt x="7628" y="3226"/>
                </a:cubicBezTo>
                <a:close/>
                <a:moveTo>
                  <a:pt x="8168" y="3301"/>
                </a:moveTo>
                <a:cubicBezTo>
                  <a:pt x="8122" y="3301"/>
                  <a:pt x="8122" y="3372"/>
                  <a:pt x="8168" y="3372"/>
                </a:cubicBezTo>
                <a:cubicBezTo>
                  <a:pt x="8213" y="3372"/>
                  <a:pt x="8213" y="3301"/>
                  <a:pt x="8168" y="3301"/>
                </a:cubicBezTo>
                <a:close/>
                <a:moveTo>
                  <a:pt x="20746" y="3274"/>
                </a:moveTo>
                <a:cubicBezTo>
                  <a:pt x="20722" y="3274"/>
                  <a:pt x="20698" y="3300"/>
                  <a:pt x="20711" y="3327"/>
                </a:cubicBezTo>
                <a:cubicBezTo>
                  <a:pt x="20716" y="3338"/>
                  <a:pt x="20722" y="3347"/>
                  <a:pt x="20727" y="3358"/>
                </a:cubicBezTo>
                <a:cubicBezTo>
                  <a:pt x="20734" y="3370"/>
                  <a:pt x="20744" y="3376"/>
                  <a:pt x="20755" y="3376"/>
                </a:cubicBezTo>
                <a:cubicBezTo>
                  <a:pt x="20778" y="3376"/>
                  <a:pt x="20803" y="3350"/>
                  <a:pt x="20789" y="3322"/>
                </a:cubicBezTo>
                <a:cubicBezTo>
                  <a:pt x="20784" y="3311"/>
                  <a:pt x="20778" y="3303"/>
                  <a:pt x="20773" y="3293"/>
                </a:cubicBezTo>
                <a:cubicBezTo>
                  <a:pt x="20766" y="3280"/>
                  <a:pt x="20756" y="3274"/>
                  <a:pt x="20746" y="3274"/>
                </a:cubicBezTo>
                <a:close/>
                <a:moveTo>
                  <a:pt x="5619" y="3310"/>
                </a:moveTo>
                <a:cubicBezTo>
                  <a:pt x="5572" y="3310"/>
                  <a:pt x="5572" y="3382"/>
                  <a:pt x="5619" y="3382"/>
                </a:cubicBezTo>
                <a:cubicBezTo>
                  <a:pt x="5665" y="3382"/>
                  <a:pt x="5665" y="3310"/>
                  <a:pt x="5619" y="3310"/>
                </a:cubicBezTo>
                <a:close/>
                <a:moveTo>
                  <a:pt x="4116" y="3291"/>
                </a:moveTo>
                <a:cubicBezTo>
                  <a:pt x="4089" y="3291"/>
                  <a:pt x="4065" y="3327"/>
                  <a:pt x="4090" y="3351"/>
                </a:cubicBezTo>
                <a:lnTo>
                  <a:pt x="4120" y="3382"/>
                </a:lnTo>
                <a:cubicBezTo>
                  <a:pt x="4128" y="3389"/>
                  <a:pt x="4136" y="3393"/>
                  <a:pt x="4144" y="3393"/>
                </a:cubicBezTo>
                <a:cubicBezTo>
                  <a:pt x="4171" y="3393"/>
                  <a:pt x="4196" y="3356"/>
                  <a:pt x="4170" y="3331"/>
                </a:cubicBezTo>
                <a:lnTo>
                  <a:pt x="4140" y="3301"/>
                </a:lnTo>
                <a:cubicBezTo>
                  <a:pt x="4133" y="3294"/>
                  <a:pt x="4124" y="3291"/>
                  <a:pt x="4116" y="3291"/>
                </a:cubicBezTo>
                <a:close/>
                <a:moveTo>
                  <a:pt x="2405" y="3271"/>
                </a:moveTo>
                <a:cubicBezTo>
                  <a:pt x="2377" y="3271"/>
                  <a:pt x="2353" y="3307"/>
                  <a:pt x="2378" y="3331"/>
                </a:cubicBezTo>
                <a:cubicBezTo>
                  <a:pt x="2398" y="3351"/>
                  <a:pt x="2418" y="3372"/>
                  <a:pt x="2439" y="3392"/>
                </a:cubicBezTo>
                <a:cubicBezTo>
                  <a:pt x="2446" y="3399"/>
                  <a:pt x="2455" y="3402"/>
                  <a:pt x="2462" y="3402"/>
                </a:cubicBezTo>
                <a:cubicBezTo>
                  <a:pt x="2490" y="3402"/>
                  <a:pt x="2513" y="3366"/>
                  <a:pt x="2488" y="3342"/>
                </a:cubicBezTo>
                <a:cubicBezTo>
                  <a:pt x="2467" y="3322"/>
                  <a:pt x="2449" y="3301"/>
                  <a:pt x="2429" y="3282"/>
                </a:cubicBezTo>
                <a:cubicBezTo>
                  <a:pt x="2421" y="3274"/>
                  <a:pt x="2413" y="3271"/>
                  <a:pt x="2405" y="3271"/>
                </a:cubicBezTo>
                <a:close/>
                <a:moveTo>
                  <a:pt x="4807" y="3304"/>
                </a:moveTo>
                <a:cubicBezTo>
                  <a:pt x="4738" y="3304"/>
                  <a:pt x="4738" y="3411"/>
                  <a:pt x="4807" y="3411"/>
                </a:cubicBezTo>
                <a:cubicBezTo>
                  <a:pt x="4807" y="3411"/>
                  <a:pt x="4808" y="3411"/>
                  <a:pt x="4809" y="3411"/>
                </a:cubicBezTo>
                <a:cubicBezTo>
                  <a:pt x="4875" y="3411"/>
                  <a:pt x="4875" y="3305"/>
                  <a:pt x="4807" y="3304"/>
                </a:cubicBezTo>
                <a:close/>
                <a:moveTo>
                  <a:pt x="9310" y="3350"/>
                </a:moveTo>
                <a:cubicBezTo>
                  <a:pt x="9264" y="3350"/>
                  <a:pt x="9264" y="3420"/>
                  <a:pt x="9310" y="3420"/>
                </a:cubicBezTo>
                <a:cubicBezTo>
                  <a:pt x="9355" y="3420"/>
                  <a:pt x="9355" y="3350"/>
                  <a:pt x="9310" y="3350"/>
                </a:cubicBezTo>
                <a:close/>
                <a:moveTo>
                  <a:pt x="20097" y="3255"/>
                </a:moveTo>
                <a:cubicBezTo>
                  <a:pt x="20056" y="3255"/>
                  <a:pt x="20019" y="3309"/>
                  <a:pt x="20057" y="3346"/>
                </a:cubicBezTo>
                <a:cubicBezTo>
                  <a:pt x="20082" y="3370"/>
                  <a:pt x="20107" y="3395"/>
                  <a:pt x="20132" y="3421"/>
                </a:cubicBezTo>
                <a:cubicBezTo>
                  <a:pt x="20143" y="3433"/>
                  <a:pt x="20155" y="3437"/>
                  <a:pt x="20168" y="3437"/>
                </a:cubicBezTo>
                <a:cubicBezTo>
                  <a:pt x="20208" y="3437"/>
                  <a:pt x="20244" y="3384"/>
                  <a:pt x="20207" y="3347"/>
                </a:cubicBezTo>
                <a:cubicBezTo>
                  <a:pt x="20182" y="3322"/>
                  <a:pt x="20158" y="3298"/>
                  <a:pt x="20133" y="3272"/>
                </a:cubicBezTo>
                <a:cubicBezTo>
                  <a:pt x="20122" y="3260"/>
                  <a:pt x="20109" y="3255"/>
                  <a:pt x="20097" y="3255"/>
                </a:cubicBezTo>
                <a:close/>
                <a:moveTo>
                  <a:pt x="408" y="3344"/>
                </a:moveTo>
                <a:cubicBezTo>
                  <a:pt x="394" y="3344"/>
                  <a:pt x="380" y="3351"/>
                  <a:pt x="374" y="3368"/>
                </a:cubicBezTo>
                <a:cubicBezTo>
                  <a:pt x="369" y="3384"/>
                  <a:pt x="364" y="3398"/>
                  <a:pt x="359" y="3413"/>
                </a:cubicBezTo>
                <a:cubicBezTo>
                  <a:pt x="350" y="3439"/>
                  <a:pt x="371" y="3457"/>
                  <a:pt x="393" y="3457"/>
                </a:cubicBezTo>
                <a:cubicBezTo>
                  <a:pt x="407" y="3457"/>
                  <a:pt x="421" y="3449"/>
                  <a:pt x="427" y="3432"/>
                </a:cubicBezTo>
                <a:cubicBezTo>
                  <a:pt x="432" y="3416"/>
                  <a:pt x="437" y="3403"/>
                  <a:pt x="442" y="3388"/>
                </a:cubicBezTo>
                <a:cubicBezTo>
                  <a:pt x="451" y="3361"/>
                  <a:pt x="429" y="3344"/>
                  <a:pt x="408" y="3344"/>
                </a:cubicBezTo>
                <a:close/>
                <a:moveTo>
                  <a:pt x="17183" y="3307"/>
                </a:moveTo>
                <a:cubicBezTo>
                  <a:pt x="17142" y="3307"/>
                  <a:pt x="17106" y="3360"/>
                  <a:pt x="17143" y="3398"/>
                </a:cubicBezTo>
                <a:lnTo>
                  <a:pt x="17188" y="3442"/>
                </a:lnTo>
                <a:cubicBezTo>
                  <a:pt x="17199" y="3453"/>
                  <a:pt x="17212" y="3458"/>
                  <a:pt x="17224" y="3458"/>
                </a:cubicBezTo>
                <a:cubicBezTo>
                  <a:pt x="17264" y="3458"/>
                  <a:pt x="17301" y="3405"/>
                  <a:pt x="17264" y="3368"/>
                </a:cubicBezTo>
                <a:lnTo>
                  <a:pt x="17220" y="3324"/>
                </a:lnTo>
                <a:cubicBezTo>
                  <a:pt x="17208" y="3312"/>
                  <a:pt x="17195" y="3307"/>
                  <a:pt x="17183" y="3307"/>
                </a:cubicBezTo>
                <a:close/>
                <a:moveTo>
                  <a:pt x="15245" y="3363"/>
                </a:moveTo>
                <a:cubicBezTo>
                  <a:pt x="15175" y="3363"/>
                  <a:pt x="15175" y="3471"/>
                  <a:pt x="15245" y="3471"/>
                </a:cubicBezTo>
                <a:cubicBezTo>
                  <a:pt x="15313" y="3471"/>
                  <a:pt x="15313" y="3363"/>
                  <a:pt x="15245" y="3363"/>
                </a:cubicBezTo>
                <a:close/>
                <a:moveTo>
                  <a:pt x="1803" y="3344"/>
                </a:moveTo>
                <a:cubicBezTo>
                  <a:pt x="1763" y="3344"/>
                  <a:pt x="1727" y="3398"/>
                  <a:pt x="1763" y="3435"/>
                </a:cubicBezTo>
                <a:cubicBezTo>
                  <a:pt x="1773" y="3445"/>
                  <a:pt x="1783" y="3455"/>
                  <a:pt x="1792" y="3465"/>
                </a:cubicBezTo>
                <a:cubicBezTo>
                  <a:pt x="1802" y="3477"/>
                  <a:pt x="1815" y="3481"/>
                  <a:pt x="1827" y="3481"/>
                </a:cubicBezTo>
                <a:cubicBezTo>
                  <a:pt x="1867" y="3481"/>
                  <a:pt x="1904" y="3428"/>
                  <a:pt x="1868" y="3390"/>
                </a:cubicBezTo>
                <a:cubicBezTo>
                  <a:pt x="1858" y="3380"/>
                  <a:pt x="1848" y="3369"/>
                  <a:pt x="1839" y="3361"/>
                </a:cubicBezTo>
                <a:cubicBezTo>
                  <a:pt x="1828" y="3349"/>
                  <a:pt x="1816" y="3344"/>
                  <a:pt x="1803" y="3344"/>
                </a:cubicBezTo>
                <a:close/>
                <a:moveTo>
                  <a:pt x="5170" y="3352"/>
                </a:moveTo>
                <a:cubicBezTo>
                  <a:pt x="5146" y="3352"/>
                  <a:pt x="5126" y="3368"/>
                  <a:pt x="5118" y="3390"/>
                </a:cubicBezTo>
                <a:cubicBezTo>
                  <a:pt x="5113" y="3405"/>
                  <a:pt x="5107" y="3420"/>
                  <a:pt x="5102" y="3435"/>
                </a:cubicBezTo>
                <a:cubicBezTo>
                  <a:pt x="5092" y="3462"/>
                  <a:pt x="5113" y="3494"/>
                  <a:pt x="5139" y="3500"/>
                </a:cubicBezTo>
                <a:cubicBezTo>
                  <a:pt x="5144" y="3501"/>
                  <a:pt x="5148" y="3502"/>
                  <a:pt x="5153" y="3502"/>
                </a:cubicBezTo>
                <a:cubicBezTo>
                  <a:pt x="5177" y="3502"/>
                  <a:pt x="5197" y="3485"/>
                  <a:pt x="5205" y="3463"/>
                </a:cubicBezTo>
                <a:cubicBezTo>
                  <a:pt x="5210" y="3449"/>
                  <a:pt x="5215" y="3434"/>
                  <a:pt x="5220" y="3419"/>
                </a:cubicBezTo>
                <a:cubicBezTo>
                  <a:pt x="5231" y="3392"/>
                  <a:pt x="5210" y="3361"/>
                  <a:pt x="5184" y="3353"/>
                </a:cubicBezTo>
                <a:cubicBezTo>
                  <a:pt x="5179" y="3352"/>
                  <a:pt x="5175" y="3352"/>
                  <a:pt x="5170" y="3352"/>
                </a:cubicBezTo>
                <a:close/>
                <a:moveTo>
                  <a:pt x="8571" y="3378"/>
                </a:moveTo>
                <a:cubicBezTo>
                  <a:pt x="8558" y="3378"/>
                  <a:pt x="8545" y="3386"/>
                  <a:pt x="8541" y="3404"/>
                </a:cubicBezTo>
                <a:lnTo>
                  <a:pt x="8526" y="3478"/>
                </a:lnTo>
                <a:cubicBezTo>
                  <a:pt x="8520" y="3506"/>
                  <a:pt x="8542" y="3523"/>
                  <a:pt x="8563" y="3523"/>
                </a:cubicBezTo>
                <a:cubicBezTo>
                  <a:pt x="8577" y="3523"/>
                  <a:pt x="8590" y="3515"/>
                  <a:pt x="8594" y="3498"/>
                </a:cubicBezTo>
                <a:lnTo>
                  <a:pt x="8609" y="3424"/>
                </a:lnTo>
                <a:cubicBezTo>
                  <a:pt x="8614" y="3396"/>
                  <a:pt x="8592" y="3378"/>
                  <a:pt x="8571" y="3378"/>
                </a:cubicBezTo>
                <a:close/>
                <a:moveTo>
                  <a:pt x="17691" y="3432"/>
                </a:moveTo>
                <a:cubicBezTo>
                  <a:pt x="17673" y="3432"/>
                  <a:pt x="17655" y="3443"/>
                  <a:pt x="17655" y="3467"/>
                </a:cubicBezTo>
                <a:lnTo>
                  <a:pt x="17655" y="3497"/>
                </a:lnTo>
                <a:cubicBezTo>
                  <a:pt x="17655" y="3519"/>
                  <a:pt x="17673" y="3531"/>
                  <a:pt x="17691" y="3531"/>
                </a:cubicBezTo>
                <a:cubicBezTo>
                  <a:pt x="17708" y="3531"/>
                  <a:pt x="17726" y="3519"/>
                  <a:pt x="17726" y="3497"/>
                </a:cubicBezTo>
                <a:lnTo>
                  <a:pt x="17726" y="3467"/>
                </a:lnTo>
                <a:cubicBezTo>
                  <a:pt x="17726" y="3443"/>
                  <a:pt x="17708" y="3432"/>
                  <a:pt x="17691" y="3432"/>
                </a:cubicBezTo>
                <a:close/>
                <a:moveTo>
                  <a:pt x="1233" y="3415"/>
                </a:moveTo>
                <a:cubicBezTo>
                  <a:pt x="1213" y="3415"/>
                  <a:pt x="1195" y="3425"/>
                  <a:pt x="1184" y="3441"/>
                </a:cubicBezTo>
                <a:cubicBezTo>
                  <a:pt x="1174" y="3457"/>
                  <a:pt x="1165" y="3472"/>
                  <a:pt x="1155" y="3486"/>
                </a:cubicBezTo>
                <a:cubicBezTo>
                  <a:pt x="1139" y="3509"/>
                  <a:pt x="1149" y="3545"/>
                  <a:pt x="1174" y="3560"/>
                </a:cubicBezTo>
                <a:cubicBezTo>
                  <a:pt x="1182" y="3565"/>
                  <a:pt x="1191" y="3567"/>
                  <a:pt x="1200" y="3567"/>
                </a:cubicBezTo>
                <a:cubicBezTo>
                  <a:pt x="1218" y="3567"/>
                  <a:pt x="1236" y="3557"/>
                  <a:pt x="1247" y="3540"/>
                </a:cubicBezTo>
                <a:cubicBezTo>
                  <a:pt x="1257" y="3524"/>
                  <a:pt x="1267" y="3509"/>
                  <a:pt x="1277" y="3495"/>
                </a:cubicBezTo>
                <a:cubicBezTo>
                  <a:pt x="1293" y="3472"/>
                  <a:pt x="1283" y="3436"/>
                  <a:pt x="1257" y="3421"/>
                </a:cubicBezTo>
                <a:cubicBezTo>
                  <a:pt x="1249" y="3417"/>
                  <a:pt x="1241" y="3415"/>
                  <a:pt x="1233" y="3415"/>
                </a:cubicBezTo>
                <a:close/>
                <a:moveTo>
                  <a:pt x="24726" y="3463"/>
                </a:moveTo>
                <a:cubicBezTo>
                  <a:pt x="24655" y="3463"/>
                  <a:pt x="24655" y="3571"/>
                  <a:pt x="24726" y="3571"/>
                </a:cubicBezTo>
                <a:cubicBezTo>
                  <a:pt x="24795" y="3571"/>
                  <a:pt x="24795" y="3463"/>
                  <a:pt x="24726" y="3463"/>
                </a:cubicBezTo>
                <a:close/>
                <a:moveTo>
                  <a:pt x="22304" y="3504"/>
                </a:moveTo>
                <a:cubicBezTo>
                  <a:pt x="22259" y="3504"/>
                  <a:pt x="22259" y="3575"/>
                  <a:pt x="22304" y="3575"/>
                </a:cubicBezTo>
                <a:cubicBezTo>
                  <a:pt x="22350" y="3575"/>
                  <a:pt x="22350" y="3504"/>
                  <a:pt x="22304" y="3504"/>
                </a:cubicBezTo>
                <a:close/>
                <a:moveTo>
                  <a:pt x="16262" y="3513"/>
                </a:moveTo>
                <a:cubicBezTo>
                  <a:pt x="16228" y="3513"/>
                  <a:pt x="16216" y="3572"/>
                  <a:pt x="16254" y="3584"/>
                </a:cubicBezTo>
                <a:cubicBezTo>
                  <a:pt x="16268" y="3589"/>
                  <a:pt x="16284" y="3594"/>
                  <a:pt x="16299" y="3602"/>
                </a:cubicBezTo>
                <a:cubicBezTo>
                  <a:pt x="16303" y="3603"/>
                  <a:pt x="16307" y="3604"/>
                  <a:pt x="16311" y="3604"/>
                </a:cubicBezTo>
                <a:cubicBezTo>
                  <a:pt x="16346" y="3604"/>
                  <a:pt x="16357" y="3546"/>
                  <a:pt x="16319" y="3534"/>
                </a:cubicBezTo>
                <a:cubicBezTo>
                  <a:pt x="16304" y="3528"/>
                  <a:pt x="16288" y="3523"/>
                  <a:pt x="16274" y="3516"/>
                </a:cubicBezTo>
                <a:cubicBezTo>
                  <a:pt x="16269" y="3514"/>
                  <a:pt x="16265" y="3513"/>
                  <a:pt x="16262" y="3513"/>
                </a:cubicBezTo>
                <a:close/>
                <a:moveTo>
                  <a:pt x="6128" y="3522"/>
                </a:moveTo>
                <a:cubicBezTo>
                  <a:pt x="6110" y="3522"/>
                  <a:pt x="6092" y="3534"/>
                  <a:pt x="6092" y="3557"/>
                </a:cubicBezTo>
                <a:lnTo>
                  <a:pt x="6092" y="3572"/>
                </a:lnTo>
                <a:cubicBezTo>
                  <a:pt x="6092" y="3595"/>
                  <a:pt x="6110" y="3607"/>
                  <a:pt x="6128" y="3607"/>
                </a:cubicBezTo>
                <a:cubicBezTo>
                  <a:pt x="6145" y="3607"/>
                  <a:pt x="6163" y="3595"/>
                  <a:pt x="6163" y="3572"/>
                </a:cubicBezTo>
                <a:lnTo>
                  <a:pt x="6163" y="3557"/>
                </a:lnTo>
                <a:cubicBezTo>
                  <a:pt x="6163" y="3534"/>
                  <a:pt x="6145" y="3522"/>
                  <a:pt x="6128" y="3522"/>
                </a:cubicBezTo>
                <a:close/>
                <a:moveTo>
                  <a:pt x="15948" y="3562"/>
                </a:moveTo>
                <a:cubicBezTo>
                  <a:pt x="15902" y="3562"/>
                  <a:pt x="15902" y="3632"/>
                  <a:pt x="15948" y="3632"/>
                </a:cubicBezTo>
                <a:lnTo>
                  <a:pt x="15964" y="3632"/>
                </a:lnTo>
                <a:cubicBezTo>
                  <a:pt x="15964" y="3632"/>
                  <a:pt x="15964" y="3632"/>
                  <a:pt x="15965" y="3632"/>
                </a:cubicBezTo>
                <a:cubicBezTo>
                  <a:pt x="16010" y="3632"/>
                  <a:pt x="16009" y="3562"/>
                  <a:pt x="15964" y="3562"/>
                </a:cubicBezTo>
                <a:close/>
                <a:moveTo>
                  <a:pt x="15149" y="3500"/>
                </a:moveTo>
                <a:cubicBezTo>
                  <a:pt x="15140" y="3500"/>
                  <a:pt x="15132" y="3503"/>
                  <a:pt x="15127" y="3511"/>
                </a:cubicBezTo>
                <a:cubicBezTo>
                  <a:pt x="15107" y="3536"/>
                  <a:pt x="15086" y="3561"/>
                  <a:pt x="15066" y="3586"/>
                </a:cubicBezTo>
                <a:cubicBezTo>
                  <a:pt x="15054" y="3602"/>
                  <a:pt x="15052" y="3620"/>
                  <a:pt x="15066" y="3635"/>
                </a:cubicBezTo>
                <a:cubicBezTo>
                  <a:pt x="15072" y="3641"/>
                  <a:pt x="15083" y="3645"/>
                  <a:pt x="15093" y="3645"/>
                </a:cubicBezTo>
                <a:cubicBezTo>
                  <a:pt x="15102" y="3645"/>
                  <a:pt x="15111" y="3642"/>
                  <a:pt x="15116" y="3635"/>
                </a:cubicBezTo>
                <a:cubicBezTo>
                  <a:pt x="15136" y="3610"/>
                  <a:pt x="15157" y="3586"/>
                  <a:pt x="15177" y="3561"/>
                </a:cubicBezTo>
                <a:cubicBezTo>
                  <a:pt x="15188" y="3545"/>
                  <a:pt x="15190" y="3525"/>
                  <a:pt x="15177" y="3511"/>
                </a:cubicBezTo>
                <a:cubicBezTo>
                  <a:pt x="15170" y="3504"/>
                  <a:pt x="15159" y="3500"/>
                  <a:pt x="15149" y="3500"/>
                </a:cubicBezTo>
                <a:close/>
                <a:moveTo>
                  <a:pt x="19657" y="3603"/>
                </a:moveTo>
                <a:cubicBezTo>
                  <a:pt x="19613" y="3603"/>
                  <a:pt x="19614" y="3673"/>
                  <a:pt x="19658" y="3673"/>
                </a:cubicBezTo>
                <a:cubicBezTo>
                  <a:pt x="19705" y="3673"/>
                  <a:pt x="19705" y="3603"/>
                  <a:pt x="19658" y="3603"/>
                </a:cubicBezTo>
                <a:cubicBezTo>
                  <a:pt x="19658" y="3603"/>
                  <a:pt x="19658" y="3603"/>
                  <a:pt x="19657" y="3603"/>
                </a:cubicBezTo>
                <a:close/>
                <a:moveTo>
                  <a:pt x="4055" y="3592"/>
                </a:moveTo>
                <a:cubicBezTo>
                  <a:pt x="4037" y="3592"/>
                  <a:pt x="4020" y="3603"/>
                  <a:pt x="4020" y="3626"/>
                </a:cubicBezTo>
                <a:lnTo>
                  <a:pt x="4020" y="3641"/>
                </a:lnTo>
                <a:cubicBezTo>
                  <a:pt x="4020" y="3664"/>
                  <a:pt x="4037" y="3676"/>
                  <a:pt x="4055" y="3676"/>
                </a:cubicBezTo>
                <a:cubicBezTo>
                  <a:pt x="4073" y="3676"/>
                  <a:pt x="4090" y="3664"/>
                  <a:pt x="4090" y="3641"/>
                </a:cubicBezTo>
                <a:lnTo>
                  <a:pt x="4090" y="3626"/>
                </a:lnTo>
                <a:cubicBezTo>
                  <a:pt x="4090" y="3603"/>
                  <a:pt x="4073" y="3592"/>
                  <a:pt x="4055" y="3592"/>
                </a:cubicBezTo>
                <a:close/>
                <a:moveTo>
                  <a:pt x="21734" y="3594"/>
                </a:moveTo>
                <a:cubicBezTo>
                  <a:pt x="21724" y="3594"/>
                  <a:pt x="21715" y="3597"/>
                  <a:pt x="21708" y="3604"/>
                </a:cubicBezTo>
                <a:cubicBezTo>
                  <a:pt x="21702" y="3608"/>
                  <a:pt x="21696" y="3609"/>
                  <a:pt x="21689" y="3609"/>
                </a:cubicBezTo>
                <a:cubicBezTo>
                  <a:pt x="21687" y="3609"/>
                  <a:pt x="21684" y="3609"/>
                  <a:pt x="21681" y="3609"/>
                </a:cubicBezTo>
                <a:cubicBezTo>
                  <a:pt x="21678" y="3608"/>
                  <a:pt x="21675" y="3608"/>
                  <a:pt x="21672" y="3608"/>
                </a:cubicBezTo>
                <a:cubicBezTo>
                  <a:pt x="21635" y="3608"/>
                  <a:pt x="21621" y="3668"/>
                  <a:pt x="21662" y="3677"/>
                </a:cubicBezTo>
                <a:cubicBezTo>
                  <a:pt x="21672" y="3680"/>
                  <a:pt x="21681" y="3681"/>
                  <a:pt x="21689" y="3681"/>
                </a:cubicBezTo>
                <a:cubicBezTo>
                  <a:pt x="21714" y="3681"/>
                  <a:pt x="21737" y="3671"/>
                  <a:pt x="21757" y="3654"/>
                </a:cubicBezTo>
                <a:cubicBezTo>
                  <a:pt x="21772" y="3641"/>
                  <a:pt x="21769" y="3615"/>
                  <a:pt x="21758" y="3604"/>
                </a:cubicBezTo>
                <a:cubicBezTo>
                  <a:pt x="21751" y="3597"/>
                  <a:pt x="21742" y="3594"/>
                  <a:pt x="21734" y="3594"/>
                </a:cubicBezTo>
                <a:close/>
                <a:moveTo>
                  <a:pt x="22992" y="3567"/>
                </a:moveTo>
                <a:cubicBezTo>
                  <a:pt x="22984" y="3567"/>
                  <a:pt x="22976" y="3570"/>
                  <a:pt x="22969" y="3578"/>
                </a:cubicBezTo>
                <a:lnTo>
                  <a:pt x="22925" y="3623"/>
                </a:lnTo>
                <a:cubicBezTo>
                  <a:pt x="22900" y="3647"/>
                  <a:pt x="22923" y="3682"/>
                  <a:pt x="22950" y="3682"/>
                </a:cubicBezTo>
                <a:cubicBezTo>
                  <a:pt x="22958" y="3682"/>
                  <a:pt x="22967" y="3679"/>
                  <a:pt x="22974" y="3672"/>
                </a:cubicBezTo>
                <a:lnTo>
                  <a:pt x="23019" y="3628"/>
                </a:lnTo>
                <a:cubicBezTo>
                  <a:pt x="23044" y="3602"/>
                  <a:pt x="23019" y="3567"/>
                  <a:pt x="22992" y="3567"/>
                </a:cubicBezTo>
                <a:close/>
                <a:moveTo>
                  <a:pt x="23623" y="3597"/>
                </a:moveTo>
                <a:cubicBezTo>
                  <a:pt x="23553" y="3597"/>
                  <a:pt x="23553" y="3704"/>
                  <a:pt x="23623" y="3704"/>
                </a:cubicBezTo>
                <a:cubicBezTo>
                  <a:pt x="23692" y="3703"/>
                  <a:pt x="23692" y="3597"/>
                  <a:pt x="23623" y="3597"/>
                </a:cubicBezTo>
                <a:close/>
                <a:moveTo>
                  <a:pt x="6457" y="3586"/>
                </a:moveTo>
                <a:cubicBezTo>
                  <a:pt x="6447" y="3586"/>
                  <a:pt x="6437" y="3592"/>
                  <a:pt x="6430" y="3605"/>
                </a:cubicBezTo>
                <a:cubicBezTo>
                  <a:pt x="6420" y="3625"/>
                  <a:pt x="6411" y="3646"/>
                  <a:pt x="6400" y="3666"/>
                </a:cubicBezTo>
                <a:cubicBezTo>
                  <a:pt x="6386" y="3694"/>
                  <a:pt x="6410" y="3720"/>
                  <a:pt x="6434" y="3720"/>
                </a:cubicBezTo>
                <a:cubicBezTo>
                  <a:pt x="6445" y="3720"/>
                  <a:pt x="6455" y="3714"/>
                  <a:pt x="6462" y="3701"/>
                </a:cubicBezTo>
                <a:cubicBezTo>
                  <a:pt x="6472" y="3681"/>
                  <a:pt x="6482" y="3660"/>
                  <a:pt x="6492" y="3640"/>
                </a:cubicBezTo>
                <a:cubicBezTo>
                  <a:pt x="6505" y="3612"/>
                  <a:pt x="6481" y="3586"/>
                  <a:pt x="6457" y="3586"/>
                </a:cubicBezTo>
                <a:close/>
                <a:moveTo>
                  <a:pt x="11894" y="3581"/>
                </a:moveTo>
                <a:cubicBezTo>
                  <a:pt x="11871" y="3581"/>
                  <a:pt x="11850" y="3597"/>
                  <a:pt x="11842" y="3619"/>
                </a:cubicBezTo>
                <a:cubicBezTo>
                  <a:pt x="11837" y="3635"/>
                  <a:pt x="11832" y="3650"/>
                  <a:pt x="11827" y="3664"/>
                </a:cubicBezTo>
                <a:cubicBezTo>
                  <a:pt x="11817" y="3691"/>
                  <a:pt x="11837" y="3722"/>
                  <a:pt x="11863" y="3729"/>
                </a:cubicBezTo>
                <a:cubicBezTo>
                  <a:pt x="11868" y="3731"/>
                  <a:pt x="11873" y="3731"/>
                  <a:pt x="11877" y="3731"/>
                </a:cubicBezTo>
                <a:cubicBezTo>
                  <a:pt x="11900" y="3731"/>
                  <a:pt x="11921" y="3715"/>
                  <a:pt x="11929" y="3693"/>
                </a:cubicBezTo>
                <a:cubicBezTo>
                  <a:pt x="11934" y="3677"/>
                  <a:pt x="11940" y="3662"/>
                  <a:pt x="11944" y="3649"/>
                </a:cubicBezTo>
                <a:cubicBezTo>
                  <a:pt x="11953" y="3620"/>
                  <a:pt x="11933" y="3589"/>
                  <a:pt x="11907" y="3583"/>
                </a:cubicBezTo>
                <a:cubicBezTo>
                  <a:pt x="11903" y="3582"/>
                  <a:pt x="11899" y="3581"/>
                  <a:pt x="11894" y="3581"/>
                </a:cubicBezTo>
                <a:close/>
                <a:moveTo>
                  <a:pt x="23940" y="3629"/>
                </a:moveTo>
                <a:cubicBezTo>
                  <a:pt x="23870" y="3629"/>
                  <a:pt x="23870" y="3736"/>
                  <a:pt x="23940" y="3736"/>
                </a:cubicBezTo>
                <a:lnTo>
                  <a:pt x="23984" y="3736"/>
                </a:lnTo>
                <a:cubicBezTo>
                  <a:pt x="24052" y="3735"/>
                  <a:pt x="24053" y="3629"/>
                  <a:pt x="23984" y="3629"/>
                </a:cubicBezTo>
                <a:close/>
                <a:moveTo>
                  <a:pt x="18850" y="3628"/>
                </a:moveTo>
                <a:cubicBezTo>
                  <a:pt x="18832" y="3628"/>
                  <a:pt x="18813" y="3638"/>
                  <a:pt x="18804" y="3655"/>
                </a:cubicBezTo>
                <a:cubicBezTo>
                  <a:pt x="18798" y="3666"/>
                  <a:pt x="18793" y="3675"/>
                  <a:pt x="18788" y="3685"/>
                </a:cubicBezTo>
                <a:cubicBezTo>
                  <a:pt x="18775" y="3712"/>
                  <a:pt x="18782" y="3743"/>
                  <a:pt x="18808" y="3759"/>
                </a:cubicBezTo>
                <a:cubicBezTo>
                  <a:pt x="18815" y="3763"/>
                  <a:pt x="18824" y="3765"/>
                  <a:pt x="18834" y="3765"/>
                </a:cubicBezTo>
                <a:cubicBezTo>
                  <a:pt x="18853" y="3765"/>
                  <a:pt x="18872" y="3756"/>
                  <a:pt x="18881" y="3739"/>
                </a:cubicBezTo>
                <a:cubicBezTo>
                  <a:pt x="18886" y="3728"/>
                  <a:pt x="18892" y="3719"/>
                  <a:pt x="18897" y="3708"/>
                </a:cubicBezTo>
                <a:cubicBezTo>
                  <a:pt x="18908" y="3682"/>
                  <a:pt x="18902" y="3651"/>
                  <a:pt x="18877" y="3635"/>
                </a:cubicBezTo>
                <a:cubicBezTo>
                  <a:pt x="18869" y="3630"/>
                  <a:pt x="18860" y="3628"/>
                  <a:pt x="18850" y="3628"/>
                </a:cubicBezTo>
                <a:close/>
                <a:moveTo>
                  <a:pt x="14433" y="3710"/>
                </a:moveTo>
                <a:cubicBezTo>
                  <a:pt x="14387" y="3710"/>
                  <a:pt x="14387" y="3781"/>
                  <a:pt x="14433" y="3781"/>
                </a:cubicBezTo>
                <a:cubicBezTo>
                  <a:pt x="14478" y="3781"/>
                  <a:pt x="14478" y="3710"/>
                  <a:pt x="14433" y="3710"/>
                </a:cubicBezTo>
                <a:close/>
                <a:moveTo>
                  <a:pt x="12930" y="3690"/>
                </a:moveTo>
                <a:cubicBezTo>
                  <a:pt x="12903" y="3690"/>
                  <a:pt x="12880" y="3726"/>
                  <a:pt x="12905" y="3750"/>
                </a:cubicBezTo>
                <a:lnTo>
                  <a:pt x="12935" y="3781"/>
                </a:lnTo>
                <a:cubicBezTo>
                  <a:pt x="12942" y="3788"/>
                  <a:pt x="12950" y="3791"/>
                  <a:pt x="12958" y="3791"/>
                </a:cubicBezTo>
                <a:cubicBezTo>
                  <a:pt x="12985" y="3791"/>
                  <a:pt x="13009" y="3755"/>
                  <a:pt x="12984" y="3730"/>
                </a:cubicBezTo>
                <a:cubicBezTo>
                  <a:pt x="12974" y="3720"/>
                  <a:pt x="12963" y="3712"/>
                  <a:pt x="12954" y="3701"/>
                </a:cubicBezTo>
                <a:cubicBezTo>
                  <a:pt x="12946" y="3693"/>
                  <a:pt x="12938" y="3690"/>
                  <a:pt x="12930" y="3690"/>
                </a:cubicBezTo>
                <a:close/>
                <a:moveTo>
                  <a:pt x="234" y="3699"/>
                </a:moveTo>
                <a:cubicBezTo>
                  <a:pt x="224" y="3699"/>
                  <a:pt x="213" y="3705"/>
                  <a:pt x="207" y="3718"/>
                </a:cubicBezTo>
                <a:cubicBezTo>
                  <a:pt x="201" y="3728"/>
                  <a:pt x="196" y="3738"/>
                  <a:pt x="191" y="3748"/>
                </a:cubicBezTo>
                <a:cubicBezTo>
                  <a:pt x="177" y="3776"/>
                  <a:pt x="202" y="3801"/>
                  <a:pt x="225" y="3801"/>
                </a:cubicBezTo>
                <a:cubicBezTo>
                  <a:pt x="236" y="3801"/>
                  <a:pt x="246" y="3796"/>
                  <a:pt x="252" y="3783"/>
                </a:cubicBezTo>
                <a:cubicBezTo>
                  <a:pt x="257" y="3772"/>
                  <a:pt x="262" y="3764"/>
                  <a:pt x="267" y="3754"/>
                </a:cubicBezTo>
                <a:cubicBezTo>
                  <a:pt x="282" y="3725"/>
                  <a:pt x="258" y="3699"/>
                  <a:pt x="234" y="3699"/>
                </a:cubicBezTo>
                <a:close/>
                <a:moveTo>
                  <a:pt x="11219" y="3671"/>
                </a:moveTo>
                <a:cubicBezTo>
                  <a:pt x="11191" y="3671"/>
                  <a:pt x="11168" y="3706"/>
                  <a:pt x="11193" y="3730"/>
                </a:cubicBezTo>
                <a:cubicBezTo>
                  <a:pt x="11213" y="3750"/>
                  <a:pt x="11233" y="3771"/>
                  <a:pt x="11254" y="3791"/>
                </a:cubicBezTo>
                <a:cubicBezTo>
                  <a:pt x="11261" y="3799"/>
                  <a:pt x="11269" y="3802"/>
                  <a:pt x="11277" y="3802"/>
                </a:cubicBezTo>
                <a:cubicBezTo>
                  <a:pt x="11304" y="3802"/>
                  <a:pt x="11328" y="3765"/>
                  <a:pt x="11303" y="3741"/>
                </a:cubicBezTo>
                <a:lnTo>
                  <a:pt x="11243" y="3681"/>
                </a:lnTo>
                <a:cubicBezTo>
                  <a:pt x="11235" y="3674"/>
                  <a:pt x="11227" y="3671"/>
                  <a:pt x="11219" y="3671"/>
                </a:cubicBezTo>
                <a:close/>
                <a:moveTo>
                  <a:pt x="13621" y="3703"/>
                </a:moveTo>
                <a:cubicBezTo>
                  <a:pt x="13553" y="3703"/>
                  <a:pt x="13551" y="3811"/>
                  <a:pt x="13621" y="3811"/>
                </a:cubicBezTo>
                <a:cubicBezTo>
                  <a:pt x="13690" y="3811"/>
                  <a:pt x="13690" y="3703"/>
                  <a:pt x="13621" y="3703"/>
                </a:cubicBezTo>
                <a:close/>
                <a:moveTo>
                  <a:pt x="24419" y="3725"/>
                </a:moveTo>
                <a:cubicBezTo>
                  <a:pt x="24412" y="3725"/>
                  <a:pt x="24405" y="3726"/>
                  <a:pt x="24397" y="3728"/>
                </a:cubicBezTo>
                <a:cubicBezTo>
                  <a:pt x="24375" y="3738"/>
                  <a:pt x="24359" y="3757"/>
                  <a:pt x="24366" y="3782"/>
                </a:cubicBezTo>
                <a:cubicBezTo>
                  <a:pt x="24371" y="3799"/>
                  <a:pt x="24389" y="3814"/>
                  <a:pt x="24408" y="3814"/>
                </a:cubicBezTo>
                <a:cubicBezTo>
                  <a:pt x="24411" y="3814"/>
                  <a:pt x="24414" y="3814"/>
                  <a:pt x="24417" y="3813"/>
                </a:cubicBezTo>
                <a:cubicBezTo>
                  <a:pt x="24425" y="3820"/>
                  <a:pt x="24436" y="3825"/>
                  <a:pt x="24446" y="3825"/>
                </a:cubicBezTo>
                <a:cubicBezTo>
                  <a:pt x="24453" y="3825"/>
                  <a:pt x="24459" y="3823"/>
                  <a:pt x="24466" y="3820"/>
                </a:cubicBezTo>
                <a:cubicBezTo>
                  <a:pt x="24486" y="3809"/>
                  <a:pt x="24496" y="3781"/>
                  <a:pt x="24482" y="3760"/>
                </a:cubicBezTo>
                <a:cubicBezTo>
                  <a:pt x="24468" y="3739"/>
                  <a:pt x="24445" y="3725"/>
                  <a:pt x="24419" y="3725"/>
                </a:cubicBezTo>
                <a:close/>
                <a:moveTo>
                  <a:pt x="20364" y="3755"/>
                </a:moveTo>
                <a:cubicBezTo>
                  <a:pt x="20318" y="3755"/>
                  <a:pt x="20318" y="3825"/>
                  <a:pt x="20364" y="3825"/>
                </a:cubicBezTo>
                <a:lnTo>
                  <a:pt x="20380" y="3825"/>
                </a:lnTo>
                <a:cubicBezTo>
                  <a:pt x="20426" y="3825"/>
                  <a:pt x="20426" y="3755"/>
                  <a:pt x="20380" y="3755"/>
                </a:cubicBezTo>
                <a:close/>
                <a:moveTo>
                  <a:pt x="7632" y="3707"/>
                </a:moveTo>
                <a:cubicBezTo>
                  <a:pt x="7623" y="3707"/>
                  <a:pt x="7614" y="3710"/>
                  <a:pt x="7606" y="3714"/>
                </a:cubicBezTo>
                <a:cubicBezTo>
                  <a:pt x="7595" y="3719"/>
                  <a:pt x="7587" y="3724"/>
                  <a:pt x="7576" y="3729"/>
                </a:cubicBezTo>
                <a:cubicBezTo>
                  <a:pt x="7550" y="3743"/>
                  <a:pt x="7543" y="3778"/>
                  <a:pt x="7557" y="3803"/>
                </a:cubicBezTo>
                <a:cubicBezTo>
                  <a:pt x="7567" y="3820"/>
                  <a:pt x="7585" y="3829"/>
                  <a:pt x="7603" y="3829"/>
                </a:cubicBezTo>
                <a:cubicBezTo>
                  <a:pt x="7612" y="3829"/>
                  <a:pt x="7621" y="3827"/>
                  <a:pt x="7630" y="3823"/>
                </a:cubicBezTo>
                <a:cubicBezTo>
                  <a:pt x="7640" y="3817"/>
                  <a:pt x="7650" y="3812"/>
                  <a:pt x="7660" y="3807"/>
                </a:cubicBezTo>
                <a:cubicBezTo>
                  <a:pt x="7686" y="3793"/>
                  <a:pt x="7693" y="3759"/>
                  <a:pt x="7679" y="3734"/>
                </a:cubicBezTo>
                <a:cubicBezTo>
                  <a:pt x="7669" y="3716"/>
                  <a:pt x="7651" y="3707"/>
                  <a:pt x="7632" y="3707"/>
                </a:cubicBezTo>
                <a:close/>
                <a:moveTo>
                  <a:pt x="2307" y="3720"/>
                </a:moveTo>
                <a:cubicBezTo>
                  <a:pt x="2296" y="3720"/>
                  <a:pt x="2285" y="3726"/>
                  <a:pt x="2279" y="3739"/>
                </a:cubicBezTo>
                <a:cubicBezTo>
                  <a:pt x="2268" y="3759"/>
                  <a:pt x="2259" y="3780"/>
                  <a:pt x="2249" y="3799"/>
                </a:cubicBezTo>
                <a:cubicBezTo>
                  <a:pt x="2236" y="3827"/>
                  <a:pt x="2261" y="3852"/>
                  <a:pt x="2284" y="3852"/>
                </a:cubicBezTo>
                <a:cubicBezTo>
                  <a:pt x="2294" y="3852"/>
                  <a:pt x="2304" y="3847"/>
                  <a:pt x="2310" y="3834"/>
                </a:cubicBezTo>
                <a:cubicBezTo>
                  <a:pt x="2321" y="3814"/>
                  <a:pt x="2330" y="3793"/>
                  <a:pt x="2341" y="3774"/>
                </a:cubicBezTo>
                <a:cubicBezTo>
                  <a:pt x="2355" y="3746"/>
                  <a:pt x="2330" y="3720"/>
                  <a:pt x="2307" y="3720"/>
                </a:cubicBezTo>
                <a:close/>
                <a:moveTo>
                  <a:pt x="9222" y="3743"/>
                </a:moveTo>
                <a:cubicBezTo>
                  <a:pt x="9209" y="3743"/>
                  <a:pt x="9195" y="3750"/>
                  <a:pt x="9190" y="3767"/>
                </a:cubicBezTo>
                <a:cubicBezTo>
                  <a:pt x="9185" y="3783"/>
                  <a:pt x="9179" y="3798"/>
                  <a:pt x="9174" y="3812"/>
                </a:cubicBezTo>
                <a:cubicBezTo>
                  <a:pt x="9165" y="3838"/>
                  <a:pt x="9186" y="3856"/>
                  <a:pt x="9208" y="3856"/>
                </a:cubicBezTo>
                <a:cubicBezTo>
                  <a:pt x="9222" y="3856"/>
                  <a:pt x="9236" y="3848"/>
                  <a:pt x="9242" y="3832"/>
                </a:cubicBezTo>
                <a:cubicBezTo>
                  <a:pt x="9247" y="3816"/>
                  <a:pt x="9253" y="3802"/>
                  <a:pt x="9258" y="3787"/>
                </a:cubicBezTo>
                <a:cubicBezTo>
                  <a:pt x="9266" y="3761"/>
                  <a:pt x="9244" y="3743"/>
                  <a:pt x="9222" y="3743"/>
                </a:cubicBezTo>
                <a:close/>
                <a:moveTo>
                  <a:pt x="10618" y="3742"/>
                </a:moveTo>
                <a:cubicBezTo>
                  <a:pt x="10578" y="3742"/>
                  <a:pt x="10542" y="3796"/>
                  <a:pt x="10578" y="3833"/>
                </a:cubicBezTo>
                <a:cubicBezTo>
                  <a:pt x="10586" y="3844"/>
                  <a:pt x="10597" y="3854"/>
                  <a:pt x="10606" y="3864"/>
                </a:cubicBezTo>
                <a:cubicBezTo>
                  <a:pt x="10617" y="3875"/>
                  <a:pt x="10629" y="3880"/>
                  <a:pt x="10641" y="3880"/>
                </a:cubicBezTo>
                <a:cubicBezTo>
                  <a:pt x="10682" y="3880"/>
                  <a:pt x="10719" y="3826"/>
                  <a:pt x="10683" y="3788"/>
                </a:cubicBezTo>
                <a:cubicBezTo>
                  <a:pt x="10672" y="3778"/>
                  <a:pt x="10663" y="3767"/>
                  <a:pt x="10653" y="3759"/>
                </a:cubicBezTo>
                <a:cubicBezTo>
                  <a:pt x="10642" y="3747"/>
                  <a:pt x="10630" y="3742"/>
                  <a:pt x="10618" y="3742"/>
                </a:cubicBezTo>
                <a:close/>
                <a:moveTo>
                  <a:pt x="16729" y="3789"/>
                </a:moveTo>
                <a:cubicBezTo>
                  <a:pt x="16705" y="3789"/>
                  <a:pt x="16681" y="3814"/>
                  <a:pt x="16697" y="3842"/>
                </a:cubicBezTo>
                <a:cubicBezTo>
                  <a:pt x="16704" y="3858"/>
                  <a:pt x="16717" y="3869"/>
                  <a:pt x="16729" y="3876"/>
                </a:cubicBezTo>
                <a:cubicBezTo>
                  <a:pt x="16735" y="3884"/>
                  <a:pt x="16744" y="3891"/>
                  <a:pt x="16757" y="3891"/>
                </a:cubicBezTo>
                <a:lnTo>
                  <a:pt x="16778" y="3891"/>
                </a:lnTo>
                <a:cubicBezTo>
                  <a:pt x="16781" y="3891"/>
                  <a:pt x="16783" y="3890"/>
                  <a:pt x="16786" y="3890"/>
                </a:cubicBezTo>
                <a:lnTo>
                  <a:pt x="16787" y="3890"/>
                </a:lnTo>
                <a:cubicBezTo>
                  <a:pt x="16788" y="3890"/>
                  <a:pt x="16788" y="3888"/>
                  <a:pt x="16789" y="3888"/>
                </a:cubicBezTo>
                <a:cubicBezTo>
                  <a:pt x="16797" y="3886"/>
                  <a:pt x="16803" y="3880"/>
                  <a:pt x="16805" y="3873"/>
                </a:cubicBezTo>
                <a:cubicBezTo>
                  <a:pt x="16809" y="3867"/>
                  <a:pt x="16812" y="3860"/>
                  <a:pt x="16812" y="3854"/>
                </a:cubicBezTo>
                <a:cubicBezTo>
                  <a:pt x="16812" y="3844"/>
                  <a:pt x="16808" y="3835"/>
                  <a:pt x="16803" y="3830"/>
                </a:cubicBezTo>
                <a:cubicBezTo>
                  <a:pt x="16794" y="3825"/>
                  <a:pt x="16787" y="3820"/>
                  <a:pt x="16776" y="3820"/>
                </a:cubicBezTo>
                <a:cubicBezTo>
                  <a:pt x="16775" y="3820"/>
                  <a:pt x="16773" y="3818"/>
                  <a:pt x="16772" y="3818"/>
                </a:cubicBezTo>
                <a:cubicBezTo>
                  <a:pt x="16765" y="3817"/>
                  <a:pt x="16761" y="3812"/>
                  <a:pt x="16758" y="3807"/>
                </a:cubicBezTo>
                <a:cubicBezTo>
                  <a:pt x="16751" y="3795"/>
                  <a:pt x="16740" y="3789"/>
                  <a:pt x="16729" y="3789"/>
                </a:cubicBezTo>
                <a:close/>
                <a:moveTo>
                  <a:pt x="18220" y="3745"/>
                </a:moveTo>
                <a:cubicBezTo>
                  <a:pt x="18201" y="3745"/>
                  <a:pt x="18179" y="3756"/>
                  <a:pt x="18170" y="3771"/>
                </a:cubicBezTo>
                <a:cubicBezTo>
                  <a:pt x="18154" y="3799"/>
                  <a:pt x="18166" y="3828"/>
                  <a:pt x="18190" y="3845"/>
                </a:cubicBezTo>
                <a:cubicBezTo>
                  <a:pt x="18210" y="3860"/>
                  <a:pt x="18228" y="3875"/>
                  <a:pt x="18249" y="3890"/>
                </a:cubicBezTo>
                <a:cubicBezTo>
                  <a:pt x="18257" y="3895"/>
                  <a:pt x="18265" y="3897"/>
                  <a:pt x="18274" y="3897"/>
                </a:cubicBezTo>
                <a:cubicBezTo>
                  <a:pt x="18294" y="3897"/>
                  <a:pt x="18314" y="3886"/>
                  <a:pt x="18323" y="3870"/>
                </a:cubicBezTo>
                <a:cubicBezTo>
                  <a:pt x="18338" y="3842"/>
                  <a:pt x="18327" y="3813"/>
                  <a:pt x="18303" y="3796"/>
                </a:cubicBezTo>
                <a:cubicBezTo>
                  <a:pt x="18284" y="3781"/>
                  <a:pt x="18264" y="3766"/>
                  <a:pt x="18243" y="3751"/>
                </a:cubicBezTo>
                <a:cubicBezTo>
                  <a:pt x="18237" y="3747"/>
                  <a:pt x="18229" y="3745"/>
                  <a:pt x="18220" y="3745"/>
                </a:cubicBezTo>
                <a:close/>
                <a:moveTo>
                  <a:pt x="13983" y="3752"/>
                </a:moveTo>
                <a:cubicBezTo>
                  <a:pt x="13960" y="3752"/>
                  <a:pt x="13940" y="3768"/>
                  <a:pt x="13932" y="3790"/>
                </a:cubicBezTo>
                <a:cubicBezTo>
                  <a:pt x="13927" y="3804"/>
                  <a:pt x="13922" y="3820"/>
                  <a:pt x="13917" y="3834"/>
                </a:cubicBezTo>
                <a:cubicBezTo>
                  <a:pt x="13906" y="3861"/>
                  <a:pt x="13927" y="3893"/>
                  <a:pt x="13953" y="3900"/>
                </a:cubicBezTo>
                <a:cubicBezTo>
                  <a:pt x="13958" y="3901"/>
                  <a:pt x="13962" y="3902"/>
                  <a:pt x="13966" y="3902"/>
                </a:cubicBezTo>
                <a:cubicBezTo>
                  <a:pt x="13990" y="3902"/>
                  <a:pt x="14011" y="3886"/>
                  <a:pt x="14018" y="3864"/>
                </a:cubicBezTo>
                <a:cubicBezTo>
                  <a:pt x="14024" y="3849"/>
                  <a:pt x="14030" y="3833"/>
                  <a:pt x="14034" y="3818"/>
                </a:cubicBezTo>
                <a:cubicBezTo>
                  <a:pt x="14044" y="3791"/>
                  <a:pt x="14023" y="3760"/>
                  <a:pt x="13997" y="3754"/>
                </a:cubicBezTo>
                <a:cubicBezTo>
                  <a:pt x="13993" y="3752"/>
                  <a:pt x="13988" y="3752"/>
                  <a:pt x="13983" y="3752"/>
                </a:cubicBezTo>
                <a:close/>
                <a:moveTo>
                  <a:pt x="17404" y="3837"/>
                </a:moveTo>
                <a:cubicBezTo>
                  <a:pt x="17358" y="3837"/>
                  <a:pt x="17358" y="3908"/>
                  <a:pt x="17404" y="3908"/>
                </a:cubicBezTo>
                <a:lnTo>
                  <a:pt x="17420" y="3908"/>
                </a:lnTo>
                <a:cubicBezTo>
                  <a:pt x="17465" y="3908"/>
                  <a:pt x="17465" y="3837"/>
                  <a:pt x="17420" y="3837"/>
                </a:cubicBezTo>
                <a:close/>
                <a:moveTo>
                  <a:pt x="6398" y="3853"/>
                </a:moveTo>
                <a:cubicBezTo>
                  <a:pt x="6352" y="3853"/>
                  <a:pt x="6352" y="3923"/>
                  <a:pt x="6398" y="3923"/>
                </a:cubicBezTo>
                <a:cubicBezTo>
                  <a:pt x="6443" y="3923"/>
                  <a:pt x="6443" y="3853"/>
                  <a:pt x="6398" y="3853"/>
                </a:cubicBezTo>
                <a:close/>
                <a:moveTo>
                  <a:pt x="6957" y="3813"/>
                </a:moveTo>
                <a:cubicBezTo>
                  <a:pt x="6930" y="3813"/>
                  <a:pt x="6904" y="3830"/>
                  <a:pt x="6904" y="3865"/>
                </a:cubicBezTo>
                <a:lnTo>
                  <a:pt x="6904" y="3895"/>
                </a:lnTo>
                <a:cubicBezTo>
                  <a:pt x="6904" y="3930"/>
                  <a:pt x="6931" y="3947"/>
                  <a:pt x="6958" y="3947"/>
                </a:cubicBezTo>
                <a:cubicBezTo>
                  <a:pt x="6985" y="3947"/>
                  <a:pt x="7012" y="3930"/>
                  <a:pt x="7012" y="3895"/>
                </a:cubicBezTo>
                <a:lnTo>
                  <a:pt x="7012" y="3865"/>
                </a:lnTo>
                <a:cubicBezTo>
                  <a:pt x="7011" y="3830"/>
                  <a:pt x="6984" y="3813"/>
                  <a:pt x="6957" y="3813"/>
                </a:cubicBezTo>
                <a:close/>
                <a:moveTo>
                  <a:pt x="7903" y="3862"/>
                </a:moveTo>
                <a:cubicBezTo>
                  <a:pt x="7886" y="3862"/>
                  <a:pt x="7868" y="3874"/>
                  <a:pt x="7868" y="3897"/>
                </a:cubicBezTo>
                <a:lnTo>
                  <a:pt x="7868" y="3913"/>
                </a:lnTo>
                <a:cubicBezTo>
                  <a:pt x="7868" y="3936"/>
                  <a:pt x="7886" y="3947"/>
                  <a:pt x="7903" y="3947"/>
                </a:cubicBezTo>
                <a:cubicBezTo>
                  <a:pt x="7921" y="3947"/>
                  <a:pt x="7939" y="3936"/>
                  <a:pt x="7939" y="3913"/>
                </a:cubicBezTo>
                <a:lnTo>
                  <a:pt x="7939" y="3897"/>
                </a:lnTo>
                <a:cubicBezTo>
                  <a:pt x="7939" y="3874"/>
                  <a:pt x="7921" y="3862"/>
                  <a:pt x="7903" y="3862"/>
                </a:cubicBezTo>
                <a:close/>
                <a:moveTo>
                  <a:pt x="3482" y="3839"/>
                </a:moveTo>
                <a:cubicBezTo>
                  <a:pt x="3473" y="3839"/>
                  <a:pt x="3464" y="3842"/>
                  <a:pt x="3455" y="3846"/>
                </a:cubicBezTo>
                <a:cubicBezTo>
                  <a:pt x="3445" y="3851"/>
                  <a:pt x="3435" y="3856"/>
                  <a:pt x="3425" y="3861"/>
                </a:cubicBezTo>
                <a:cubicBezTo>
                  <a:pt x="3399" y="3875"/>
                  <a:pt x="3392" y="3910"/>
                  <a:pt x="3405" y="3935"/>
                </a:cubicBezTo>
                <a:cubicBezTo>
                  <a:pt x="3415" y="3952"/>
                  <a:pt x="3434" y="3961"/>
                  <a:pt x="3452" y="3961"/>
                </a:cubicBezTo>
                <a:cubicBezTo>
                  <a:pt x="3461" y="3961"/>
                  <a:pt x="3470" y="3959"/>
                  <a:pt x="3478" y="3955"/>
                </a:cubicBezTo>
                <a:cubicBezTo>
                  <a:pt x="3489" y="3949"/>
                  <a:pt x="3498" y="3944"/>
                  <a:pt x="3509" y="3939"/>
                </a:cubicBezTo>
                <a:cubicBezTo>
                  <a:pt x="3535" y="3926"/>
                  <a:pt x="3541" y="3891"/>
                  <a:pt x="3529" y="3866"/>
                </a:cubicBezTo>
                <a:cubicBezTo>
                  <a:pt x="3518" y="3848"/>
                  <a:pt x="3500" y="3839"/>
                  <a:pt x="3482" y="3839"/>
                </a:cubicBezTo>
                <a:close/>
                <a:moveTo>
                  <a:pt x="5736" y="3928"/>
                </a:moveTo>
                <a:cubicBezTo>
                  <a:pt x="5713" y="3928"/>
                  <a:pt x="5714" y="3964"/>
                  <a:pt x="5736" y="3964"/>
                </a:cubicBezTo>
                <a:cubicBezTo>
                  <a:pt x="5760" y="3964"/>
                  <a:pt x="5760" y="3928"/>
                  <a:pt x="5736" y="3928"/>
                </a:cubicBezTo>
                <a:close/>
                <a:moveTo>
                  <a:pt x="4475" y="3864"/>
                </a:moveTo>
                <a:cubicBezTo>
                  <a:pt x="4448" y="3864"/>
                  <a:pt x="4424" y="3899"/>
                  <a:pt x="4449" y="3924"/>
                </a:cubicBezTo>
                <a:cubicBezTo>
                  <a:pt x="4458" y="3935"/>
                  <a:pt x="4467" y="3945"/>
                  <a:pt x="4478" y="3955"/>
                </a:cubicBezTo>
                <a:cubicBezTo>
                  <a:pt x="4485" y="3962"/>
                  <a:pt x="4493" y="3965"/>
                  <a:pt x="4501" y="3965"/>
                </a:cubicBezTo>
                <a:cubicBezTo>
                  <a:pt x="4528" y="3965"/>
                  <a:pt x="4553" y="3930"/>
                  <a:pt x="4528" y="3905"/>
                </a:cubicBezTo>
                <a:cubicBezTo>
                  <a:pt x="4518" y="3895"/>
                  <a:pt x="4508" y="3884"/>
                  <a:pt x="4499" y="3875"/>
                </a:cubicBezTo>
                <a:cubicBezTo>
                  <a:pt x="4491" y="3868"/>
                  <a:pt x="4483" y="3864"/>
                  <a:pt x="4475" y="3864"/>
                </a:cubicBezTo>
                <a:close/>
                <a:moveTo>
                  <a:pt x="10044" y="3814"/>
                </a:moveTo>
                <a:cubicBezTo>
                  <a:pt x="10026" y="3814"/>
                  <a:pt x="10008" y="3824"/>
                  <a:pt x="9997" y="3840"/>
                </a:cubicBezTo>
                <a:cubicBezTo>
                  <a:pt x="9987" y="3856"/>
                  <a:pt x="9978" y="3871"/>
                  <a:pt x="9967" y="3886"/>
                </a:cubicBezTo>
                <a:cubicBezTo>
                  <a:pt x="9952" y="3911"/>
                  <a:pt x="9965" y="3944"/>
                  <a:pt x="9987" y="3959"/>
                </a:cubicBezTo>
                <a:cubicBezTo>
                  <a:pt x="9995" y="3964"/>
                  <a:pt x="10004" y="3966"/>
                  <a:pt x="10013" y="3966"/>
                </a:cubicBezTo>
                <a:cubicBezTo>
                  <a:pt x="10032" y="3966"/>
                  <a:pt x="10050" y="3956"/>
                  <a:pt x="10060" y="3939"/>
                </a:cubicBezTo>
                <a:cubicBezTo>
                  <a:pt x="10071" y="3923"/>
                  <a:pt x="10080" y="3909"/>
                  <a:pt x="10091" y="3895"/>
                </a:cubicBezTo>
                <a:cubicBezTo>
                  <a:pt x="10106" y="3871"/>
                  <a:pt x="10096" y="3835"/>
                  <a:pt x="10071" y="3822"/>
                </a:cubicBezTo>
                <a:cubicBezTo>
                  <a:pt x="10062" y="3817"/>
                  <a:pt x="10053" y="3814"/>
                  <a:pt x="10044" y="3814"/>
                </a:cubicBezTo>
                <a:close/>
                <a:moveTo>
                  <a:pt x="20649" y="3856"/>
                </a:moveTo>
                <a:cubicBezTo>
                  <a:pt x="20631" y="3856"/>
                  <a:pt x="20615" y="3865"/>
                  <a:pt x="20604" y="3882"/>
                </a:cubicBezTo>
                <a:cubicBezTo>
                  <a:pt x="20590" y="3906"/>
                  <a:pt x="20598" y="3943"/>
                  <a:pt x="20624" y="3956"/>
                </a:cubicBezTo>
                <a:cubicBezTo>
                  <a:pt x="20635" y="3961"/>
                  <a:pt x="20643" y="3966"/>
                  <a:pt x="20654" y="3971"/>
                </a:cubicBezTo>
                <a:cubicBezTo>
                  <a:pt x="20663" y="3976"/>
                  <a:pt x="20673" y="3979"/>
                  <a:pt x="20682" y="3979"/>
                </a:cubicBezTo>
                <a:cubicBezTo>
                  <a:pt x="20700" y="3979"/>
                  <a:pt x="20717" y="3970"/>
                  <a:pt x="20727" y="3953"/>
                </a:cubicBezTo>
                <a:cubicBezTo>
                  <a:pt x="20742" y="3928"/>
                  <a:pt x="20734" y="3892"/>
                  <a:pt x="20708" y="3879"/>
                </a:cubicBezTo>
                <a:cubicBezTo>
                  <a:pt x="20698" y="3874"/>
                  <a:pt x="20687" y="3868"/>
                  <a:pt x="20678" y="3864"/>
                </a:cubicBezTo>
                <a:cubicBezTo>
                  <a:pt x="20669" y="3859"/>
                  <a:pt x="20659" y="3856"/>
                  <a:pt x="20649" y="3856"/>
                </a:cubicBezTo>
                <a:close/>
                <a:moveTo>
                  <a:pt x="8425" y="3887"/>
                </a:moveTo>
                <a:cubicBezTo>
                  <a:pt x="8401" y="3887"/>
                  <a:pt x="8377" y="3913"/>
                  <a:pt x="8390" y="3940"/>
                </a:cubicBezTo>
                <a:cubicBezTo>
                  <a:pt x="8396" y="3950"/>
                  <a:pt x="8401" y="3960"/>
                  <a:pt x="8406" y="3970"/>
                </a:cubicBezTo>
                <a:cubicBezTo>
                  <a:pt x="8413" y="3984"/>
                  <a:pt x="8423" y="3989"/>
                  <a:pt x="8434" y="3989"/>
                </a:cubicBezTo>
                <a:cubicBezTo>
                  <a:pt x="8457" y="3989"/>
                  <a:pt x="8482" y="3963"/>
                  <a:pt x="8468" y="3935"/>
                </a:cubicBezTo>
                <a:cubicBezTo>
                  <a:pt x="8463" y="3924"/>
                  <a:pt x="8458" y="3916"/>
                  <a:pt x="8452" y="3905"/>
                </a:cubicBezTo>
                <a:cubicBezTo>
                  <a:pt x="8446" y="3893"/>
                  <a:pt x="8435" y="3887"/>
                  <a:pt x="8425" y="3887"/>
                </a:cubicBezTo>
                <a:close/>
                <a:moveTo>
                  <a:pt x="15674" y="3906"/>
                </a:moveTo>
                <a:cubicBezTo>
                  <a:pt x="15639" y="3906"/>
                  <a:pt x="15628" y="3964"/>
                  <a:pt x="15666" y="3977"/>
                </a:cubicBezTo>
                <a:cubicBezTo>
                  <a:pt x="15681" y="3982"/>
                  <a:pt x="15696" y="3987"/>
                  <a:pt x="15711" y="3992"/>
                </a:cubicBezTo>
                <a:cubicBezTo>
                  <a:pt x="15715" y="3994"/>
                  <a:pt x="15720" y="3995"/>
                  <a:pt x="15723" y="3995"/>
                </a:cubicBezTo>
                <a:cubicBezTo>
                  <a:pt x="15757" y="3995"/>
                  <a:pt x="15768" y="3938"/>
                  <a:pt x="15730" y="3924"/>
                </a:cubicBezTo>
                <a:cubicBezTo>
                  <a:pt x="15716" y="3919"/>
                  <a:pt x="15701" y="3914"/>
                  <a:pt x="15686" y="3909"/>
                </a:cubicBezTo>
                <a:cubicBezTo>
                  <a:pt x="15682" y="3907"/>
                  <a:pt x="15677" y="3906"/>
                  <a:pt x="15674" y="3906"/>
                </a:cubicBezTo>
                <a:close/>
                <a:moveTo>
                  <a:pt x="14942" y="3922"/>
                </a:moveTo>
                <a:cubicBezTo>
                  <a:pt x="14924" y="3922"/>
                  <a:pt x="14907" y="3933"/>
                  <a:pt x="14907" y="3956"/>
                </a:cubicBezTo>
                <a:lnTo>
                  <a:pt x="14907" y="3971"/>
                </a:lnTo>
                <a:cubicBezTo>
                  <a:pt x="14907" y="3994"/>
                  <a:pt x="14925" y="4006"/>
                  <a:pt x="14942" y="4006"/>
                </a:cubicBezTo>
                <a:cubicBezTo>
                  <a:pt x="14960" y="4006"/>
                  <a:pt x="14978" y="3994"/>
                  <a:pt x="14978" y="3971"/>
                </a:cubicBezTo>
                <a:lnTo>
                  <a:pt x="14978" y="3956"/>
                </a:lnTo>
                <a:cubicBezTo>
                  <a:pt x="14978" y="3933"/>
                  <a:pt x="14960" y="3922"/>
                  <a:pt x="14942" y="3922"/>
                </a:cubicBezTo>
                <a:close/>
                <a:moveTo>
                  <a:pt x="12869" y="3991"/>
                </a:moveTo>
                <a:cubicBezTo>
                  <a:pt x="12851" y="3991"/>
                  <a:pt x="12833" y="4003"/>
                  <a:pt x="12833" y="4026"/>
                </a:cubicBezTo>
                <a:lnTo>
                  <a:pt x="12833" y="4042"/>
                </a:lnTo>
                <a:cubicBezTo>
                  <a:pt x="12833" y="4064"/>
                  <a:pt x="12851" y="4075"/>
                  <a:pt x="12869" y="4075"/>
                </a:cubicBezTo>
                <a:cubicBezTo>
                  <a:pt x="12887" y="4075"/>
                  <a:pt x="12905" y="4064"/>
                  <a:pt x="12905" y="4042"/>
                </a:cubicBezTo>
                <a:lnTo>
                  <a:pt x="12905" y="4026"/>
                </a:lnTo>
                <a:cubicBezTo>
                  <a:pt x="12905" y="4003"/>
                  <a:pt x="12887" y="3991"/>
                  <a:pt x="12869" y="3991"/>
                </a:cubicBezTo>
                <a:close/>
                <a:moveTo>
                  <a:pt x="2806" y="3946"/>
                </a:moveTo>
                <a:cubicBezTo>
                  <a:pt x="2779" y="3946"/>
                  <a:pt x="2752" y="3963"/>
                  <a:pt x="2752" y="3998"/>
                </a:cubicBezTo>
                <a:lnTo>
                  <a:pt x="2752" y="4028"/>
                </a:lnTo>
                <a:cubicBezTo>
                  <a:pt x="2753" y="4063"/>
                  <a:pt x="2780" y="4080"/>
                  <a:pt x="2806" y="4080"/>
                </a:cubicBezTo>
                <a:cubicBezTo>
                  <a:pt x="2833" y="4080"/>
                  <a:pt x="2859" y="4063"/>
                  <a:pt x="2859" y="4028"/>
                </a:cubicBezTo>
                <a:lnTo>
                  <a:pt x="2859" y="3998"/>
                </a:lnTo>
                <a:cubicBezTo>
                  <a:pt x="2859" y="3963"/>
                  <a:pt x="2832" y="3946"/>
                  <a:pt x="2806" y="3946"/>
                </a:cubicBezTo>
                <a:close/>
                <a:moveTo>
                  <a:pt x="3754" y="3997"/>
                </a:moveTo>
                <a:cubicBezTo>
                  <a:pt x="3736" y="3997"/>
                  <a:pt x="3718" y="4009"/>
                  <a:pt x="3718" y="4031"/>
                </a:cubicBezTo>
                <a:lnTo>
                  <a:pt x="3718" y="4047"/>
                </a:lnTo>
                <a:cubicBezTo>
                  <a:pt x="3718" y="4069"/>
                  <a:pt x="3735" y="4081"/>
                  <a:pt x="3753" y="4081"/>
                </a:cubicBezTo>
                <a:cubicBezTo>
                  <a:pt x="3771" y="4081"/>
                  <a:pt x="3789" y="4069"/>
                  <a:pt x="3789" y="4047"/>
                </a:cubicBezTo>
                <a:lnTo>
                  <a:pt x="3789" y="4031"/>
                </a:lnTo>
                <a:cubicBezTo>
                  <a:pt x="3789" y="4009"/>
                  <a:pt x="3772" y="3997"/>
                  <a:pt x="3754" y="3997"/>
                </a:cubicBezTo>
                <a:close/>
                <a:moveTo>
                  <a:pt x="5450" y="4091"/>
                </a:moveTo>
                <a:cubicBezTo>
                  <a:pt x="5442" y="4091"/>
                  <a:pt x="5433" y="4094"/>
                  <a:pt x="5426" y="4101"/>
                </a:cubicBezTo>
                <a:lnTo>
                  <a:pt x="5410" y="4117"/>
                </a:lnTo>
                <a:cubicBezTo>
                  <a:pt x="5385" y="4142"/>
                  <a:pt x="5410" y="4178"/>
                  <a:pt x="5437" y="4178"/>
                </a:cubicBezTo>
                <a:cubicBezTo>
                  <a:pt x="5445" y="4178"/>
                  <a:pt x="5453" y="4175"/>
                  <a:pt x="5460" y="4167"/>
                </a:cubicBezTo>
                <a:lnTo>
                  <a:pt x="5476" y="4152"/>
                </a:lnTo>
                <a:cubicBezTo>
                  <a:pt x="5501" y="4126"/>
                  <a:pt x="5477" y="4091"/>
                  <a:pt x="5450" y="4091"/>
                </a:cubicBezTo>
                <a:close/>
                <a:moveTo>
                  <a:pt x="8728" y="4099"/>
                </a:moveTo>
                <a:cubicBezTo>
                  <a:pt x="8723" y="4099"/>
                  <a:pt x="8718" y="4099"/>
                  <a:pt x="8713" y="4100"/>
                </a:cubicBezTo>
                <a:cubicBezTo>
                  <a:pt x="8672" y="4110"/>
                  <a:pt x="8684" y="4168"/>
                  <a:pt x="8722" y="4169"/>
                </a:cubicBezTo>
                <a:cubicBezTo>
                  <a:pt x="8727" y="4180"/>
                  <a:pt x="8739" y="4185"/>
                  <a:pt x="8751" y="4185"/>
                </a:cubicBezTo>
                <a:cubicBezTo>
                  <a:pt x="8757" y="4185"/>
                  <a:pt x="8763" y="4183"/>
                  <a:pt x="8769" y="4180"/>
                </a:cubicBezTo>
                <a:cubicBezTo>
                  <a:pt x="8788" y="4169"/>
                  <a:pt x="8790" y="4148"/>
                  <a:pt x="8782" y="4132"/>
                </a:cubicBezTo>
                <a:cubicBezTo>
                  <a:pt x="8773" y="4109"/>
                  <a:pt x="8750" y="4099"/>
                  <a:pt x="8728" y="4099"/>
                </a:cubicBezTo>
                <a:close/>
                <a:moveTo>
                  <a:pt x="508" y="4079"/>
                </a:moveTo>
                <a:cubicBezTo>
                  <a:pt x="483" y="4079"/>
                  <a:pt x="459" y="4104"/>
                  <a:pt x="477" y="4131"/>
                </a:cubicBezTo>
                <a:cubicBezTo>
                  <a:pt x="487" y="4146"/>
                  <a:pt x="497" y="4160"/>
                  <a:pt x="507" y="4175"/>
                </a:cubicBezTo>
                <a:cubicBezTo>
                  <a:pt x="515" y="4186"/>
                  <a:pt x="526" y="4191"/>
                  <a:pt x="537" y="4191"/>
                </a:cubicBezTo>
                <a:cubicBezTo>
                  <a:pt x="562" y="4191"/>
                  <a:pt x="586" y="4166"/>
                  <a:pt x="569" y="4139"/>
                </a:cubicBezTo>
                <a:cubicBezTo>
                  <a:pt x="559" y="4123"/>
                  <a:pt x="549" y="4110"/>
                  <a:pt x="539" y="4095"/>
                </a:cubicBezTo>
                <a:cubicBezTo>
                  <a:pt x="531" y="4084"/>
                  <a:pt x="519" y="4079"/>
                  <a:pt x="508" y="4079"/>
                </a:cubicBezTo>
                <a:close/>
                <a:moveTo>
                  <a:pt x="19718" y="3994"/>
                </a:moveTo>
                <a:cubicBezTo>
                  <a:pt x="19705" y="3994"/>
                  <a:pt x="19691" y="4002"/>
                  <a:pt x="19687" y="4019"/>
                </a:cubicBezTo>
                <a:cubicBezTo>
                  <a:pt x="19673" y="4066"/>
                  <a:pt x="19667" y="4115"/>
                  <a:pt x="19667" y="4163"/>
                </a:cubicBezTo>
                <a:cubicBezTo>
                  <a:pt x="19666" y="4186"/>
                  <a:pt x="19684" y="4198"/>
                  <a:pt x="19701" y="4198"/>
                </a:cubicBezTo>
                <a:cubicBezTo>
                  <a:pt x="19719" y="4198"/>
                  <a:pt x="19737" y="4186"/>
                  <a:pt x="19737" y="4163"/>
                </a:cubicBezTo>
                <a:cubicBezTo>
                  <a:pt x="19739" y="4121"/>
                  <a:pt x="19744" y="4079"/>
                  <a:pt x="19755" y="4038"/>
                </a:cubicBezTo>
                <a:cubicBezTo>
                  <a:pt x="19762" y="4012"/>
                  <a:pt x="19739" y="3994"/>
                  <a:pt x="19718" y="3994"/>
                </a:cubicBezTo>
                <a:close/>
                <a:moveTo>
                  <a:pt x="9048" y="4099"/>
                </a:moveTo>
                <a:cubicBezTo>
                  <a:pt x="9037" y="4099"/>
                  <a:pt x="9027" y="4104"/>
                  <a:pt x="9020" y="4117"/>
                </a:cubicBezTo>
                <a:cubicBezTo>
                  <a:pt x="9015" y="4128"/>
                  <a:pt x="9010" y="4137"/>
                  <a:pt x="9004" y="4147"/>
                </a:cubicBezTo>
                <a:cubicBezTo>
                  <a:pt x="8991" y="4174"/>
                  <a:pt x="9016" y="4200"/>
                  <a:pt x="9039" y="4200"/>
                </a:cubicBezTo>
                <a:cubicBezTo>
                  <a:pt x="9050" y="4200"/>
                  <a:pt x="9060" y="4195"/>
                  <a:pt x="9066" y="4183"/>
                </a:cubicBezTo>
                <a:cubicBezTo>
                  <a:pt x="9071" y="4173"/>
                  <a:pt x="9077" y="4163"/>
                  <a:pt x="9082" y="4153"/>
                </a:cubicBezTo>
                <a:cubicBezTo>
                  <a:pt x="9096" y="4125"/>
                  <a:pt x="9072" y="4099"/>
                  <a:pt x="9048" y="4099"/>
                </a:cubicBezTo>
                <a:close/>
                <a:moveTo>
                  <a:pt x="4789" y="4163"/>
                </a:moveTo>
                <a:cubicBezTo>
                  <a:pt x="4762" y="4163"/>
                  <a:pt x="4738" y="4199"/>
                  <a:pt x="4764" y="4223"/>
                </a:cubicBezTo>
                <a:lnTo>
                  <a:pt x="4779" y="4239"/>
                </a:lnTo>
                <a:cubicBezTo>
                  <a:pt x="4787" y="4246"/>
                  <a:pt x="4795" y="4250"/>
                  <a:pt x="4804" y="4250"/>
                </a:cubicBezTo>
                <a:cubicBezTo>
                  <a:pt x="4830" y="4250"/>
                  <a:pt x="4854" y="4214"/>
                  <a:pt x="4829" y="4189"/>
                </a:cubicBezTo>
                <a:lnTo>
                  <a:pt x="4813" y="4174"/>
                </a:lnTo>
                <a:cubicBezTo>
                  <a:pt x="4806" y="4166"/>
                  <a:pt x="4797" y="4163"/>
                  <a:pt x="4789" y="4163"/>
                </a:cubicBezTo>
                <a:close/>
                <a:moveTo>
                  <a:pt x="11121" y="4119"/>
                </a:moveTo>
                <a:cubicBezTo>
                  <a:pt x="11110" y="4119"/>
                  <a:pt x="11100" y="4125"/>
                  <a:pt x="11093" y="4138"/>
                </a:cubicBezTo>
                <a:cubicBezTo>
                  <a:pt x="11083" y="4158"/>
                  <a:pt x="11073" y="4179"/>
                  <a:pt x="11063" y="4199"/>
                </a:cubicBezTo>
                <a:cubicBezTo>
                  <a:pt x="11050" y="4226"/>
                  <a:pt x="11075" y="4251"/>
                  <a:pt x="11098" y="4251"/>
                </a:cubicBezTo>
                <a:cubicBezTo>
                  <a:pt x="11108" y="4251"/>
                  <a:pt x="11118" y="4246"/>
                  <a:pt x="11125" y="4233"/>
                </a:cubicBezTo>
                <a:cubicBezTo>
                  <a:pt x="11135" y="4214"/>
                  <a:pt x="11145" y="4194"/>
                  <a:pt x="11155" y="4174"/>
                </a:cubicBezTo>
                <a:cubicBezTo>
                  <a:pt x="11169" y="4146"/>
                  <a:pt x="11145" y="4119"/>
                  <a:pt x="11121" y="4119"/>
                </a:cubicBezTo>
                <a:close/>
                <a:moveTo>
                  <a:pt x="17583" y="4183"/>
                </a:moveTo>
                <a:cubicBezTo>
                  <a:pt x="17537" y="4183"/>
                  <a:pt x="17537" y="4253"/>
                  <a:pt x="17583" y="4253"/>
                </a:cubicBezTo>
                <a:lnTo>
                  <a:pt x="17599" y="4253"/>
                </a:lnTo>
                <a:cubicBezTo>
                  <a:pt x="17645" y="4253"/>
                  <a:pt x="17645" y="4183"/>
                  <a:pt x="17599" y="4183"/>
                </a:cubicBezTo>
                <a:close/>
                <a:moveTo>
                  <a:pt x="18982" y="4124"/>
                </a:moveTo>
                <a:cubicBezTo>
                  <a:pt x="18955" y="4124"/>
                  <a:pt x="18928" y="4141"/>
                  <a:pt x="18928" y="4176"/>
                </a:cubicBezTo>
                <a:lnTo>
                  <a:pt x="18928" y="4221"/>
                </a:lnTo>
                <a:cubicBezTo>
                  <a:pt x="18928" y="4255"/>
                  <a:pt x="18955" y="4273"/>
                  <a:pt x="18982" y="4273"/>
                </a:cubicBezTo>
                <a:cubicBezTo>
                  <a:pt x="19008" y="4273"/>
                  <a:pt x="19035" y="4255"/>
                  <a:pt x="19035" y="4221"/>
                </a:cubicBezTo>
                <a:lnTo>
                  <a:pt x="19035" y="4176"/>
                </a:lnTo>
                <a:cubicBezTo>
                  <a:pt x="19035" y="4141"/>
                  <a:pt x="19008" y="4124"/>
                  <a:pt x="18982" y="4124"/>
                </a:cubicBezTo>
                <a:close/>
                <a:moveTo>
                  <a:pt x="21327" y="4159"/>
                </a:moveTo>
                <a:cubicBezTo>
                  <a:pt x="21286" y="4159"/>
                  <a:pt x="21249" y="4212"/>
                  <a:pt x="21286" y="4249"/>
                </a:cubicBezTo>
                <a:lnTo>
                  <a:pt x="21302" y="4265"/>
                </a:lnTo>
                <a:cubicBezTo>
                  <a:pt x="21313" y="4276"/>
                  <a:pt x="21326" y="4281"/>
                  <a:pt x="21338" y="4281"/>
                </a:cubicBezTo>
                <a:cubicBezTo>
                  <a:pt x="21379" y="4281"/>
                  <a:pt x="21416" y="4227"/>
                  <a:pt x="21379" y="4190"/>
                </a:cubicBezTo>
                <a:lnTo>
                  <a:pt x="21363" y="4175"/>
                </a:lnTo>
                <a:cubicBezTo>
                  <a:pt x="21352" y="4164"/>
                  <a:pt x="21339" y="4159"/>
                  <a:pt x="21327" y="4159"/>
                </a:cubicBezTo>
                <a:close/>
                <a:moveTo>
                  <a:pt x="19344" y="4186"/>
                </a:moveTo>
                <a:cubicBezTo>
                  <a:pt x="19317" y="4186"/>
                  <a:pt x="19292" y="4222"/>
                  <a:pt x="19318" y="4247"/>
                </a:cubicBezTo>
                <a:cubicBezTo>
                  <a:pt x="19328" y="4257"/>
                  <a:pt x="19339" y="4267"/>
                  <a:pt x="19348" y="4277"/>
                </a:cubicBezTo>
                <a:cubicBezTo>
                  <a:pt x="19356" y="4284"/>
                  <a:pt x="19364" y="4287"/>
                  <a:pt x="19372" y="4287"/>
                </a:cubicBezTo>
                <a:cubicBezTo>
                  <a:pt x="19399" y="4287"/>
                  <a:pt x="19425" y="4251"/>
                  <a:pt x="19399" y="4227"/>
                </a:cubicBezTo>
                <a:cubicBezTo>
                  <a:pt x="19388" y="4217"/>
                  <a:pt x="19378" y="4207"/>
                  <a:pt x="19368" y="4197"/>
                </a:cubicBezTo>
                <a:cubicBezTo>
                  <a:pt x="19361" y="4189"/>
                  <a:pt x="19352" y="4186"/>
                  <a:pt x="19344" y="4186"/>
                </a:cubicBezTo>
                <a:close/>
                <a:moveTo>
                  <a:pt x="14715" y="4147"/>
                </a:moveTo>
                <a:cubicBezTo>
                  <a:pt x="14694" y="4147"/>
                  <a:pt x="14672" y="4164"/>
                  <a:pt x="14677" y="4190"/>
                </a:cubicBezTo>
                <a:lnTo>
                  <a:pt x="14693" y="4265"/>
                </a:lnTo>
                <a:cubicBezTo>
                  <a:pt x="14697" y="4283"/>
                  <a:pt x="14710" y="4290"/>
                  <a:pt x="14723" y="4290"/>
                </a:cubicBezTo>
                <a:cubicBezTo>
                  <a:pt x="14744" y="4290"/>
                  <a:pt x="14767" y="4273"/>
                  <a:pt x="14761" y="4247"/>
                </a:cubicBezTo>
                <a:lnTo>
                  <a:pt x="14745" y="4173"/>
                </a:lnTo>
                <a:cubicBezTo>
                  <a:pt x="14742" y="4155"/>
                  <a:pt x="14729" y="4147"/>
                  <a:pt x="14715" y="4147"/>
                </a:cubicBezTo>
                <a:close/>
                <a:moveTo>
                  <a:pt x="15255" y="4221"/>
                </a:moveTo>
                <a:cubicBezTo>
                  <a:pt x="15234" y="4221"/>
                  <a:pt x="15222" y="4236"/>
                  <a:pt x="15221" y="4253"/>
                </a:cubicBezTo>
                <a:cubicBezTo>
                  <a:pt x="15219" y="4252"/>
                  <a:pt x="15215" y="4252"/>
                  <a:pt x="15211" y="4252"/>
                </a:cubicBezTo>
                <a:cubicBezTo>
                  <a:pt x="15166" y="4252"/>
                  <a:pt x="15166" y="4322"/>
                  <a:pt x="15211" y="4322"/>
                </a:cubicBezTo>
                <a:cubicBezTo>
                  <a:pt x="15232" y="4322"/>
                  <a:pt x="15245" y="4307"/>
                  <a:pt x="15246" y="4290"/>
                </a:cubicBezTo>
                <a:cubicBezTo>
                  <a:pt x="15248" y="4291"/>
                  <a:pt x="15252" y="4291"/>
                  <a:pt x="15255" y="4291"/>
                </a:cubicBezTo>
                <a:cubicBezTo>
                  <a:pt x="15300" y="4291"/>
                  <a:pt x="15301" y="4221"/>
                  <a:pt x="15255" y="4221"/>
                </a:cubicBezTo>
                <a:close/>
                <a:moveTo>
                  <a:pt x="7940" y="4263"/>
                </a:moveTo>
                <a:cubicBezTo>
                  <a:pt x="7894" y="4263"/>
                  <a:pt x="7894" y="4333"/>
                  <a:pt x="7940" y="4333"/>
                </a:cubicBezTo>
                <a:cubicBezTo>
                  <a:pt x="7986" y="4333"/>
                  <a:pt x="7986" y="4263"/>
                  <a:pt x="7940" y="4263"/>
                </a:cubicBezTo>
                <a:close/>
                <a:moveTo>
                  <a:pt x="16397" y="4269"/>
                </a:moveTo>
                <a:cubicBezTo>
                  <a:pt x="16351" y="4269"/>
                  <a:pt x="16351" y="4340"/>
                  <a:pt x="16397" y="4340"/>
                </a:cubicBezTo>
                <a:cubicBezTo>
                  <a:pt x="16442" y="4340"/>
                  <a:pt x="16442" y="4269"/>
                  <a:pt x="16397" y="4269"/>
                </a:cubicBezTo>
                <a:close/>
                <a:moveTo>
                  <a:pt x="12297" y="4240"/>
                </a:moveTo>
                <a:cubicBezTo>
                  <a:pt x="12288" y="4240"/>
                  <a:pt x="12278" y="4242"/>
                  <a:pt x="12270" y="4247"/>
                </a:cubicBezTo>
                <a:cubicBezTo>
                  <a:pt x="12258" y="4252"/>
                  <a:pt x="12250" y="4257"/>
                  <a:pt x="12239" y="4263"/>
                </a:cubicBezTo>
                <a:cubicBezTo>
                  <a:pt x="12213" y="4275"/>
                  <a:pt x="12206" y="4311"/>
                  <a:pt x="12219" y="4336"/>
                </a:cubicBezTo>
                <a:cubicBezTo>
                  <a:pt x="12230" y="4354"/>
                  <a:pt x="12248" y="4362"/>
                  <a:pt x="12266" y="4362"/>
                </a:cubicBezTo>
                <a:cubicBezTo>
                  <a:pt x="12275" y="4362"/>
                  <a:pt x="12284" y="4360"/>
                  <a:pt x="12293" y="4356"/>
                </a:cubicBezTo>
                <a:cubicBezTo>
                  <a:pt x="12303" y="4351"/>
                  <a:pt x="12313" y="4345"/>
                  <a:pt x="12323" y="4340"/>
                </a:cubicBezTo>
                <a:cubicBezTo>
                  <a:pt x="12349" y="4327"/>
                  <a:pt x="12357" y="4290"/>
                  <a:pt x="12342" y="4267"/>
                </a:cubicBezTo>
                <a:cubicBezTo>
                  <a:pt x="12332" y="4249"/>
                  <a:pt x="12315" y="4240"/>
                  <a:pt x="12297" y="4240"/>
                </a:cubicBezTo>
                <a:close/>
                <a:moveTo>
                  <a:pt x="14550" y="4328"/>
                </a:moveTo>
                <a:cubicBezTo>
                  <a:pt x="14528" y="4328"/>
                  <a:pt x="14528" y="4363"/>
                  <a:pt x="14550" y="4363"/>
                </a:cubicBezTo>
                <a:cubicBezTo>
                  <a:pt x="14574" y="4363"/>
                  <a:pt x="14574" y="4328"/>
                  <a:pt x="14550" y="4328"/>
                </a:cubicBezTo>
                <a:close/>
                <a:moveTo>
                  <a:pt x="13290" y="4264"/>
                </a:moveTo>
                <a:cubicBezTo>
                  <a:pt x="13262" y="4264"/>
                  <a:pt x="13238" y="4299"/>
                  <a:pt x="13263" y="4324"/>
                </a:cubicBezTo>
                <a:cubicBezTo>
                  <a:pt x="13271" y="4333"/>
                  <a:pt x="13282" y="4345"/>
                  <a:pt x="13292" y="4354"/>
                </a:cubicBezTo>
                <a:cubicBezTo>
                  <a:pt x="13299" y="4362"/>
                  <a:pt x="13308" y="4365"/>
                  <a:pt x="13316" y="4365"/>
                </a:cubicBezTo>
                <a:cubicBezTo>
                  <a:pt x="13343" y="4365"/>
                  <a:pt x="13367" y="4329"/>
                  <a:pt x="13341" y="4305"/>
                </a:cubicBezTo>
                <a:cubicBezTo>
                  <a:pt x="13331" y="4294"/>
                  <a:pt x="13323" y="4284"/>
                  <a:pt x="13313" y="4274"/>
                </a:cubicBezTo>
                <a:cubicBezTo>
                  <a:pt x="13306" y="4267"/>
                  <a:pt x="13298" y="4264"/>
                  <a:pt x="13290" y="4264"/>
                </a:cubicBezTo>
                <a:close/>
                <a:moveTo>
                  <a:pt x="7212" y="4249"/>
                </a:moveTo>
                <a:cubicBezTo>
                  <a:pt x="7185" y="4249"/>
                  <a:pt x="7158" y="4266"/>
                  <a:pt x="7158" y="4300"/>
                </a:cubicBezTo>
                <a:lnTo>
                  <a:pt x="7158" y="4316"/>
                </a:lnTo>
                <a:cubicBezTo>
                  <a:pt x="7158" y="4351"/>
                  <a:pt x="7185" y="4368"/>
                  <a:pt x="7212" y="4368"/>
                </a:cubicBezTo>
                <a:cubicBezTo>
                  <a:pt x="7239" y="4368"/>
                  <a:pt x="7265" y="4351"/>
                  <a:pt x="7265" y="4316"/>
                </a:cubicBezTo>
                <a:lnTo>
                  <a:pt x="7265" y="4300"/>
                </a:lnTo>
                <a:cubicBezTo>
                  <a:pt x="7265" y="4266"/>
                  <a:pt x="7238" y="4249"/>
                  <a:pt x="7212" y="4249"/>
                </a:cubicBezTo>
                <a:close/>
                <a:moveTo>
                  <a:pt x="22332" y="4283"/>
                </a:moveTo>
                <a:cubicBezTo>
                  <a:pt x="22264" y="4283"/>
                  <a:pt x="22262" y="4389"/>
                  <a:pt x="22332" y="4389"/>
                </a:cubicBezTo>
                <a:cubicBezTo>
                  <a:pt x="22400" y="4389"/>
                  <a:pt x="22401" y="4283"/>
                  <a:pt x="22332" y="4283"/>
                </a:cubicBezTo>
                <a:close/>
                <a:moveTo>
                  <a:pt x="1230" y="4272"/>
                </a:moveTo>
                <a:cubicBezTo>
                  <a:pt x="1189" y="4272"/>
                  <a:pt x="1152" y="4325"/>
                  <a:pt x="1189" y="4362"/>
                </a:cubicBezTo>
                <a:lnTo>
                  <a:pt x="1205" y="4378"/>
                </a:lnTo>
                <a:cubicBezTo>
                  <a:pt x="1216" y="4389"/>
                  <a:pt x="1229" y="4394"/>
                  <a:pt x="1241" y="4394"/>
                </a:cubicBezTo>
                <a:cubicBezTo>
                  <a:pt x="1282" y="4394"/>
                  <a:pt x="1319" y="4341"/>
                  <a:pt x="1281" y="4304"/>
                </a:cubicBezTo>
                <a:lnTo>
                  <a:pt x="1266" y="4288"/>
                </a:lnTo>
                <a:cubicBezTo>
                  <a:pt x="1255" y="4277"/>
                  <a:pt x="1242" y="4272"/>
                  <a:pt x="1230" y="4272"/>
                </a:cubicBezTo>
                <a:close/>
                <a:moveTo>
                  <a:pt x="6231" y="4333"/>
                </a:moveTo>
                <a:cubicBezTo>
                  <a:pt x="6223" y="4333"/>
                  <a:pt x="6214" y="4336"/>
                  <a:pt x="6207" y="4343"/>
                </a:cubicBezTo>
                <a:lnTo>
                  <a:pt x="6192" y="4359"/>
                </a:lnTo>
                <a:cubicBezTo>
                  <a:pt x="6166" y="4383"/>
                  <a:pt x="6191" y="4419"/>
                  <a:pt x="6218" y="4419"/>
                </a:cubicBezTo>
                <a:cubicBezTo>
                  <a:pt x="6226" y="4419"/>
                  <a:pt x="6235" y="4416"/>
                  <a:pt x="6242" y="4409"/>
                </a:cubicBezTo>
                <a:lnTo>
                  <a:pt x="6258" y="4394"/>
                </a:lnTo>
                <a:cubicBezTo>
                  <a:pt x="6283" y="4369"/>
                  <a:pt x="6258" y="4333"/>
                  <a:pt x="6231" y="4333"/>
                </a:cubicBezTo>
                <a:close/>
                <a:moveTo>
                  <a:pt x="7843" y="4253"/>
                </a:moveTo>
                <a:cubicBezTo>
                  <a:pt x="7826" y="4253"/>
                  <a:pt x="7808" y="4265"/>
                  <a:pt x="7808" y="4288"/>
                </a:cubicBezTo>
                <a:lnTo>
                  <a:pt x="7808" y="4394"/>
                </a:lnTo>
                <a:cubicBezTo>
                  <a:pt x="7808" y="4417"/>
                  <a:pt x="7826" y="4428"/>
                  <a:pt x="7843" y="4428"/>
                </a:cubicBezTo>
                <a:cubicBezTo>
                  <a:pt x="7861" y="4428"/>
                  <a:pt x="7878" y="4417"/>
                  <a:pt x="7878" y="4394"/>
                </a:cubicBezTo>
                <a:lnTo>
                  <a:pt x="7878" y="4288"/>
                </a:lnTo>
                <a:cubicBezTo>
                  <a:pt x="7878" y="4265"/>
                  <a:pt x="7861" y="4253"/>
                  <a:pt x="7843" y="4253"/>
                </a:cubicBezTo>
                <a:close/>
                <a:moveTo>
                  <a:pt x="15658" y="4298"/>
                </a:moveTo>
                <a:cubicBezTo>
                  <a:pt x="15644" y="4298"/>
                  <a:pt x="15632" y="4305"/>
                  <a:pt x="15628" y="4322"/>
                </a:cubicBezTo>
                <a:lnTo>
                  <a:pt x="15613" y="4398"/>
                </a:lnTo>
                <a:cubicBezTo>
                  <a:pt x="15606" y="4425"/>
                  <a:pt x="15629" y="4443"/>
                  <a:pt x="15650" y="4443"/>
                </a:cubicBezTo>
                <a:cubicBezTo>
                  <a:pt x="15664" y="4443"/>
                  <a:pt x="15677" y="4435"/>
                  <a:pt x="15681" y="4417"/>
                </a:cubicBezTo>
                <a:lnTo>
                  <a:pt x="15696" y="4342"/>
                </a:lnTo>
                <a:cubicBezTo>
                  <a:pt x="15702" y="4316"/>
                  <a:pt x="15678" y="4298"/>
                  <a:pt x="15658" y="4298"/>
                </a:cubicBezTo>
                <a:close/>
                <a:moveTo>
                  <a:pt x="11621" y="4345"/>
                </a:moveTo>
                <a:cubicBezTo>
                  <a:pt x="11595" y="4345"/>
                  <a:pt x="11568" y="4363"/>
                  <a:pt x="11568" y="4398"/>
                </a:cubicBezTo>
                <a:lnTo>
                  <a:pt x="11568" y="4427"/>
                </a:lnTo>
                <a:cubicBezTo>
                  <a:pt x="11568" y="4461"/>
                  <a:pt x="11595" y="4479"/>
                  <a:pt x="11621" y="4479"/>
                </a:cubicBezTo>
                <a:cubicBezTo>
                  <a:pt x="11648" y="4479"/>
                  <a:pt x="11674" y="4462"/>
                  <a:pt x="11675" y="4427"/>
                </a:cubicBezTo>
                <a:lnTo>
                  <a:pt x="11675" y="4398"/>
                </a:lnTo>
                <a:cubicBezTo>
                  <a:pt x="11675" y="4363"/>
                  <a:pt x="11648" y="4345"/>
                  <a:pt x="11621" y="4345"/>
                </a:cubicBezTo>
                <a:close/>
                <a:moveTo>
                  <a:pt x="12567" y="4396"/>
                </a:moveTo>
                <a:cubicBezTo>
                  <a:pt x="12549" y="4396"/>
                  <a:pt x="12532" y="4407"/>
                  <a:pt x="12532" y="4430"/>
                </a:cubicBezTo>
                <a:lnTo>
                  <a:pt x="12532" y="4446"/>
                </a:lnTo>
                <a:cubicBezTo>
                  <a:pt x="12532" y="4469"/>
                  <a:pt x="12549" y="4481"/>
                  <a:pt x="12567" y="4481"/>
                </a:cubicBezTo>
                <a:cubicBezTo>
                  <a:pt x="12584" y="4481"/>
                  <a:pt x="12602" y="4469"/>
                  <a:pt x="12602" y="4446"/>
                </a:cubicBezTo>
                <a:lnTo>
                  <a:pt x="12602" y="4430"/>
                </a:lnTo>
                <a:cubicBezTo>
                  <a:pt x="12602" y="4407"/>
                  <a:pt x="12584" y="4396"/>
                  <a:pt x="12567" y="4396"/>
                </a:cubicBezTo>
                <a:close/>
                <a:moveTo>
                  <a:pt x="4263" y="4389"/>
                </a:moveTo>
                <a:cubicBezTo>
                  <a:pt x="4245" y="4389"/>
                  <a:pt x="4227" y="4401"/>
                  <a:pt x="4227" y="4424"/>
                </a:cubicBezTo>
                <a:lnTo>
                  <a:pt x="4227" y="4453"/>
                </a:lnTo>
                <a:cubicBezTo>
                  <a:pt x="4227" y="4476"/>
                  <a:pt x="4245" y="4488"/>
                  <a:pt x="4263" y="4488"/>
                </a:cubicBezTo>
                <a:cubicBezTo>
                  <a:pt x="4281" y="4488"/>
                  <a:pt x="4299" y="4476"/>
                  <a:pt x="4299" y="4453"/>
                </a:cubicBezTo>
                <a:lnTo>
                  <a:pt x="4299" y="4424"/>
                </a:lnTo>
                <a:cubicBezTo>
                  <a:pt x="4299" y="4401"/>
                  <a:pt x="4281" y="4389"/>
                  <a:pt x="4263" y="4389"/>
                </a:cubicBezTo>
                <a:close/>
                <a:moveTo>
                  <a:pt x="3060" y="4384"/>
                </a:moveTo>
                <a:cubicBezTo>
                  <a:pt x="3033" y="4384"/>
                  <a:pt x="3006" y="4401"/>
                  <a:pt x="3006" y="4436"/>
                </a:cubicBezTo>
                <a:lnTo>
                  <a:pt x="3006" y="4451"/>
                </a:lnTo>
                <a:cubicBezTo>
                  <a:pt x="3006" y="4485"/>
                  <a:pt x="3033" y="4502"/>
                  <a:pt x="3060" y="4502"/>
                </a:cubicBezTo>
                <a:cubicBezTo>
                  <a:pt x="3087" y="4502"/>
                  <a:pt x="3114" y="4485"/>
                  <a:pt x="3114" y="4451"/>
                </a:cubicBezTo>
                <a:lnTo>
                  <a:pt x="3114" y="4436"/>
                </a:lnTo>
                <a:cubicBezTo>
                  <a:pt x="3114" y="4401"/>
                  <a:pt x="3087" y="4384"/>
                  <a:pt x="3060" y="4384"/>
                </a:cubicBezTo>
                <a:close/>
                <a:moveTo>
                  <a:pt x="6670" y="4441"/>
                </a:moveTo>
                <a:cubicBezTo>
                  <a:pt x="6602" y="4442"/>
                  <a:pt x="6600" y="4548"/>
                  <a:pt x="6670" y="4548"/>
                </a:cubicBezTo>
                <a:cubicBezTo>
                  <a:pt x="6739" y="4548"/>
                  <a:pt x="6739" y="4441"/>
                  <a:pt x="6670" y="4441"/>
                </a:cubicBezTo>
                <a:close/>
                <a:moveTo>
                  <a:pt x="5043" y="4480"/>
                </a:moveTo>
                <a:cubicBezTo>
                  <a:pt x="4997" y="4480"/>
                  <a:pt x="4997" y="4551"/>
                  <a:pt x="5043" y="4551"/>
                </a:cubicBezTo>
                <a:cubicBezTo>
                  <a:pt x="5089" y="4551"/>
                  <a:pt x="5089" y="4480"/>
                  <a:pt x="5043" y="4480"/>
                </a:cubicBezTo>
                <a:close/>
                <a:moveTo>
                  <a:pt x="3692" y="4388"/>
                </a:moveTo>
                <a:cubicBezTo>
                  <a:pt x="3674" y="4388"/>
                  <a:pt x="3656" y="4399"/>
                  <a:pt x="3656" y="4422"/>
                </a:cubicBezTo>
                <a:lnTo>
                  <a:pt x="3656" y="4529"/>
                </a:lnTo>
                <a:cubicBezTo>
                  <a:pt x="3656" y="4551"/>
                  <a:pt x="3674" y="4563"/>
                  <a:pt x="3692" y="4563"/>
                </a:cubicBezTo>
                <a:cubicBezTo>
                  <a:pt x="3710" y="4563"/>
                  <a:pt x="3728" y="4551"/>
                  <a:pt x="3728" y="4529"/>
                </a:cubicBezTo>
                <a:lnTo>
                  <a:pt x="3728" y="4422"/>
                </a:lnTo>
                <a:cubicBezTo>
                  <a:pt x="3728" y="4399"/>
                  <a:pt x="3710" y="4388"/>
                  <a:pt x="3692" y="4388"/>
                </a:cubicBezTo>
                <a:close/>
                <a:moveTo>
                  <a:pt x="14264" y="4490"/>
                </a:moveTo>
                <a:cubicBezTo>
                  <a:pt x="14256" y="4490"/>
                  <a:pt x="14247" y="4493"/>
                  <a:pt x="14240" y="4500"/>
                </a:cubicBezTo>
                <a:lnTo>
                  <a:pt x="14225" y="4516"/>
                </a:lnTo>
                <a:cubicBezTo>
                  <a:pt x="14199" y="4540"/>
                  <a:pt x="14224" y="4576"/>
                  <a:pt x="14251" y="4576"/>
                </a:cubicBezTo>
                <a:cubicBezTo>
                  <a:pt x="14259" y="4576"/>
                  <a:pt x="14267" y="4573"/>
                  <a:pt x="14274" y="4566"/>
                </a:cubicBezTo>
                <a:lnTo>
                  <a:pt x="14289" y="4551"/>
                </a:lnTo>
                <a:cubicBezTo>
                  <a:pt x="14315" y="4526"/>
                  <a:pt x="14291" y="4490"/>
                  <a:pt x="14264" y="4490"/>
                </a:cubicBezTo>
                <a:close/>
                <a:moveTo>
                  <a:pt x="9324" y="4478"/>
                </a:moveTo>
                <a:cubicBezTo>
                  <a:pt x="9299" y="4478"/>
                  <a:pt x="9274" y="4503"/>
                  <a:pt x="9291" y="4530"/>
                </a:cubicBezTo>
                <a:cubicBezTo>
                  <a:pt x="9302" y="4546"/>
                  <a:pt x="9311" y="4560"/>
                  <a:pt x="9322" y="4574"/>
                </a:cubicBezTo>
                <a:cubicBezTo>
                  <a:pt x="9329" y="4586"/>
                  <a:pt x="9341" y="4591"/>
                  <a:pt x="9351" y="4591"/>
                </a:cubicBezTo>
                <a:cubicBezTo>
                  <a:pt x="9376" y="4591"/>
                  <a:pt x="9400" y="4565"/>
                  <a:pt x="9383" y="4539"/>
                </a:cubicBezTo>
                <a:cubicBezTo>
                  <a:pt x="9372" y="4525"/>
                  <a:pt x="9363" y="4509"/>
                  <a:pt x="9353" y="4494"/>
                </a:cubicBezTo>
                <a:cubicBezTo>
                  <a:pt x="9346" y="4483"/>
                  <a:pt x="9335" y="4478"/>
                  <a:pt x="9324" y="4478"/>
                </a:cubicBezTo>
                <a:close/>
                <a:moveTo>
                  <a:pt x="8361" y="4491"/>
                </a:moveTo>
                <a:cubicBezTo>
                  <a:pt x="8348" y="4491"/>
                  <a:pt x="8337" y="4509"/>
                  <a:pt x="8349" y="4521"/>
                </a:cubicBezTo>
                <a:cubicBezTo>
                  <a:pt x="8380" y="4556"/>
                  <a:pt x="8410" y="4592"/>
                  <a:pt x="8440" y="4625"/>
                </a:cubicBezTo>
                <a:cubicBezTo>
                  <a:pt x="8443" y="4629"/>
                  <a:pt x="8447" y="4631"/>
                  <a:pt x="8451" y="4631"/>
                </a:cubicBezTo>
                <a:cubicBezTo>
                  <a:pt x="8464" y="4631"/>
                  <a:pt x="8476" y="4613"/>
                  <a:pt x="8465" y="4600"/>
                </a:cubicBezTo>
                <a:cubicBezTo>
                  <a:pt x="8434" y="4566"/>
                  <a:pt x="8404" y="4531"/>
                  <a:pt x="8374" y="4497"/>
                </a:cubicBezTo>
                <a:cubicBezTo>
                  <a:pt x="8370" y="4493"/>
                  <a:pt x="8366" y="4491"/>
                  <a:pt x="8361" y="4491"/>
                </a:cubicBezTo>
                <a:close/>
                <a:moveTo>
                  <a:pt x="8777" y="4504"/>
                </a:moveTo>
                <a:cubicBezTo>
                  <a:pt x="8763" y="4504"/>
                  <a:pt x="8750" y="4512"/>
                  <a:pt x="8747" y="4530"/>
                </a:cubicBezTo>
                <a:cubicBezTo>
                  <a:pt x="8739" y="4565"/>
                  <a:pt x="8747" y="4597"/>
                  <a:pt x="8769" y="4624"/>
                </a:cubicBezTo>
                <a:cubicBezTo>
                  <a:pt x="8774" y="4632"/>
                  <a:pt x="8783" y="4635"/>
                  <a:pt x="8792" y="4635"/>
                </a:cubicBezTo>
                <a:cubicBezTo>
                  <a:pt x="8802" y="4635"/>
                  <a:pt x="8812" y="4631"/>
                  <a:pt x="8819" y="4624"/>
                </a:cubicBezTo>
                <a:cubicBezTo>
                  <a:pt x="8836" y="4613"/>
                  <a:pt x="8833" y="4592"/>
                  <a:pt x="8820" y="4576"/>
                </a:cubicBezTo>
                <a:cubicBezTo>
                  <a:pt x="8814" y="4568"/>
                  <a:pt x="8814" y="4558"/>
                  <a:pt x="8815" y="4550"/>
                </a:cubicBezTo>
                <a:cubicBezTo>
                  <a:pt x="8821" y="4522"/>
                  <a:pt x="8798" y="4504"/>
                  <a:pt x="8777" y="4504"/>
                </a:cubicBezTo>
                <a:close/>
                <a:moveTo>
                  <a:pt x="5553" y="4558"/>
                </a:moveTo>
                <a:cubicBezTo>
                  <a:pt x="5543" y="4558"/>
                  <a:pt x="5534" y="4563"/>
                  <a:pt x="5528" y="4571"/>
                </a:cubicBezTo>
                <a:cubicBezTo>
                  <a:pt x="5527" y="4570"/>
                  <a:pt x="5525" y="4570"/>
                  <a:pt x="5524" y="4570"/>
                </a:cubicBezTo>
                <a:cubicBezTo>
                  <a:pt x="5488" y="4570"/>
                  <a:pt x="5476" y="4628"/>
                  <a:pt x="5516" y="4641"/>
                </a:cubicBezTo>
                <a:cubicBezTo>
                  <a:pt x="5522" y="4643"/>
                  <a:pt x="5528" y="4644"/>
                  <a:pt x="5534" y="4644"/>
                </a:cubicBezTo>
                <a:cubicBezTo>
                  <a:pt x="5559" y="4644"/>
                  <a:pt x="5580" y="4626"/>
                  <a:pt x="5589" y="4603"/>
                </a:cubicBezTo>
                <a:cubicBezTo>
                  <a:pt x="5598" y="4584"/>
                  <a:pt x="5582" y="4563"/>
                  <a:pt x="5564" y="4560"/>
                </a:cubicBezTo>
                <a:cubicBezTo>
                  <a:pt x="5560" y="4559"/>
                  <a:pt x="5556" y="4558"/>
                  <a:pt x="5553" y="4558"/>
                </a:cubicBezTo>
                <a:close/>
                <a:moveTo>
                  <a:pt x="191" y="4542"/>
                </a:moveTo>
                <a:cubicBezTo>
                  <a:pt x="168" y="4542"/>
                  <a:pt x="143" y="4567"/>
                  <a:pt x="157" y="4595"/>
                </a:cubicBezTo>
                <a:cubicBezTo>
                  <a:pt x="163" y="4605"/>
                  <a:pt x="168" y="4615"/>
                  <a:pt x="173" y="4625"/>
                </a:cubicBezTo>
                <a:cubicBezTo>
                  <a:pt x="180" y="4638"/>
                  <a:pt x="190" y="4644"/>
                  <a:pt x="201" y="4644"/>
                </a:cubicBezTo>
                <a:cubicBezTo>
                  <a:pt x="225" y="4644"/>
                  <a:pt x="249" y="4618"/>
                  <a:pt x="235" y="4590"/>
                </a:cubicBezTo>
                <a:cubicBezTo>
                  <a:pt x="230" y="4579"/>
                  <a:pt x="224" y="4571"/>
                  <a:pt x="219" y="4560"/>
                </a:cubicBezTo>
                <a:cubicBezTo>
                  <a:pt x="213" y="4547"/>
                  <a:pt x="202" y="4542"/>
                  <a:pt x="191" y="4542"/>
                </a:cubicBezTo>
                <a:close/>
                <a:moveTo>
                  <a:pt x="18982" y="4499"/>
                </a:moveTo>
                <a:cubicBezTo>
                  <a:pt x="18958" y="4499"/>
                  <a:pt x="18937" y="4515"/>
                  <a:pt x="18929" y="4537"/>
                </a:cubicBezTo>
                <a:cubicBezTo>
                  <a:pt x="18924" y="4553"/>
                  <a:pt x="18919" y="4568"/>
                  <a:pt x="18914" y="4582"/>
                </a:cubicBezTo>
                <a:cubicBezTo>
                  <a:pt x="18904" y="4609"/>
                  <a:pt x="18924" y="4641"/>
                  <a:pt x="18950" y="4647"/>
                </a:cubicBezTo>
                <a:cubicBezTo>
                  <a:pt x="18955" y="4649"/>
                  <a:pt x="18960" y="4649"/>
                  <a:pt x="18964" y="4649"/>
                </a:cubicBezTo>
                <a:cubicBezTo>
                  <a:pt x="18988" y="4649"/>
                  <a:pt x="19008" y="4632"/>
                  <a:pt x="19016" y="4610"/>
                </a:cubicBezTo>
                <a:cubicBezTo>
                  <a:pt x="19021" y="4597"/>
                  <a:pt x="19027" y="4582"/>
                  <a:pt x="19032" y="4566"/>
                </a:cubicBezTo>
                <a:cubicBezTo>
                  <a:pt x="19040" y="4539"/>
                  <a:pt x="19021" y="4508"/>
                  <a:pt x="18995" y="4500"/>
                </a:cubicBezTo>
                <a:cubicBezTo>
                  <a:pt x="18991" y="4499"/>
                  <a:pt x="18986" y="4499"/>
                  <a:pt x="18982" y="4499"/>
                </a:cubicBezTo>
                <a:close/>
                <a:moveTo>
                  <a:pt x="13604" y="4563"/>
                </a:moveTo>
                <a:cubicBezTo>
                  <a:pt x="13577" y="4563"/>
                  <a:pt x="13553" y="4599"/>
                  <a:pt x="13577" y="4624"/>
                </a:cubicBezTo>
                <a:lnTo>
                  <a:pt x="13593" y="4640"/>
                </a:lnTo>
                <a:cubicBezTo>
                  <a:pt x="13600" y="4647"/>
                  <a:pt x="13608" y="4650"/>
                  <a:pt x="13616" y="4650"/>
                </a:cubicBezTo>
                <a:cubicBezTo>
                  <a:pt x="13644" y="4650"/>
                  <a:pt x="13668" y="4614"/>
                  <a:pt x="13643" y="4590"/>
                </a:cubicBezTo>
                <a:lnTo>
                  <a:pt x="13627" y="4574"/>
                </a:lnTo>
                <a:cubicBezTo>
                  <a:pt x="13620" y="4566"/>
                  <a:pt x="13612" y="4563"/>
                  <a:pt x="13604" y="4563"/>
                </a:cubicBezTo>
                <a:close/>
                <a:moveTo>
                  <a:pt x="2519" y="4576"/>
                </a:moveTo>
                <a:cubicBezTo>
                  <a:pt x="2451" y="4576"/>
                  <a:pt x="2451" y="4682"/>
                  <a:pt x="2519" y="4683"/>
                </a:cubicBezTo>
                <a:cubicBezTo>
                  <a:pt x="2588" y="4683"/>
                  <a:pt x="2588" y="4576"/>
                  <a:pt x="2519" y="4576"/>
                </a:cubicBezTo>
                <a:close/>
                <a:moveTo>
                  <a:pt x="21520" y="4629"/>
                </a:moveTo>
                <a:cubicBezTo>
                  <a:pt x="21474" y="4629"/>
                  <a:pt x="21474" y="4700"/>
                  <a:pt x="21520" y="4700"/>
                </a:cubicBezTo>
                <a:cubicBezTo>
                  <a:pt x="21565" y="4700"/>
                  <a:pt x="21564" y="4629"/>
                  <a:pt x="21520" y="4629"/>
                </a:cubicBezTo>
                <a:close/>
                <a:moveTo>
                  <a:pt x="20017" y="4611"/>
                </a:moveTo>
                <a:cubicBezTo>
                  <a:pt x="19990" y="4611"/>
                  <a:pt x="19966" y="4647"/>
                  <a:pt x="19992" y="4671"/>
                </a:cubicBezTo>
                <a:cubicBezTo>
                  <a:pt x="20001" y="4682"/>
                  <a:pt x="20011" y="4691"/>
                  <a:pt x="20022" y="4702"/>
                </a:cubicBezTo>
                <a:cubicBezTo>
                  <a:pt x="20029" y="4709"/>
                  <a:pt x="20037" y="4712"/>
                  <a:pt x="20045" y="4712"/>
                </a:cubicBezTo>
                <a:cubicBezTo>
                  <a:pt x="20072" y="4712"/>
                  <a:pt x="20096" y="4676"/>
                  <a:pt x="20071" y="4651"/>
                </a:cubicBezTo>
                <a:lnTo>
                  <a:pt x="20041" y="4621"/>
                </a:lnTo>
                <a:cubicBezTo>
                  <a:pt x="20033" y="4614"/>
                  <a:pt x="20025" y="4611"/>
                  <a:pt x="20017" y="4611"/>
                </a:cubicBezTo>
                <a:close/>
                <a:moveTo>
                  <a:pt x="4593" y="4630"/>
                </a:moveTo>
                <a:cubicBezTo>
                  <a:pt x="4575" y="4630"/>
                  <a:pt x="4557" y="4642"/>
                  <a:pt x="4556" y="4665"/>
                </a:cubicBezTo>
                <a:lnTo>
                  <a:pt x="4556" y="4681"/>
                </a:lnTo>
                <a:cubicBezTo>
                  <a:pt x="4556" y="4703"/>
                  <a:pt x="4574" y="4714"/>
                  <a:pt x="4592" y="4714"/>
                </a:cubicBezTo>
                <a:cubicBezTo>
                  <a:pt x="4610" y="4714"/>
                  <a:pt x="4628" y="4703"/>
                  <a:pt x="4628" y="4681"/>
                </a:cubicBezTo>
                <a:lnTo>
                  <a:pt x="4628" y="4665"/>
                </a:lnTo>
                <a:cubicBezTo>
                  <a:pt x="4628" y="4642"/>
                  <a:pt x="4610" y="4630"/>
                  <a:pt x="4593" y="4630"/>
                </a:cubicBezTo>
                <a:close/>
                <a:moveTo>
                  <a:pt x="18304" y="4591"/>
                </a:moveTo>
                <a:cubicBezTo>
                  <a:pt x="18277" y="4591"/>
                  <a:pt x="18254" y="4627"/>
                  <a:pt x="18279" y="4651"/>
                </a:cubicBezTo>
                <a:cubicBezTo>
                  <a:pt x="18299" y="4671"/>
                  <a:pt x="18320" y="4691"/>
                  <a:pt x="18338" y="4712"/>
                </a:cubicBezTo>
                <a:cubicBezTo>
                  <a:pt x="18346" y="4719"/>
                  <a:pt x="18354" y="4722"/>
                  <a:pt x="18362" y="4722"/>
                </a:cubicBezTo>
                <a:cubicBezTo>
                  <a:pt x="18390" y="4722"/>
                  <a:pt x="18414" y="4686"/>
                  <a:pt x="18389" y="4662"/>
                </a:cubicBezTo>
                <a:cubicBezTo>
                  <a:pt x="18369" y="4642"/>
                  <a:pt x="18349" y="4621"/>
                  <a:pt x="18328" y="4602"/>
                </a:cubicBezTo>
                <a:cubicBezTo>
                  <a:pt x="18320" y="4594"/>
                  <a:pt x="18312" y="4591"/>
                  <a:pt x="18304" y="4591"/>
                </a:cubicBezTo>
                <a:close/>
                <a:moveTo>
                  <a:pt x="20708" y="4624"/>
                </a:moveTo>
                <a:cubicBezTo>
                  <a:pt x="20638" y="4624"/>
                  <a:pt x="20638" y="4731"/>
                  <a:pt x="20708" y="4731"/>
                </a:cubicBezTo>
                <a:cubicBezTo>
                  <a:pt x="20776" y="4731"/>
                  <a:pt x="20777" y="4624"/>
                  <a:pt x="20708" y="4624"/>
                </a:cubicBezTo>
                <a:close/>
                <a:moveTo>
                  <a:pt x="5279" y="4626"/>
                </a:moveTo>
                <a:cubicBezTo>
                  <a:pt x="5211" y="4628"/>
                  <a:pt x="5210" y="4734"/>
                  <a:pt x="5279" y="4734"/>
                </a:cubicBezTo>
                <a:lnTo>
                  <a:pt x="5295" y="4734"/>
                </a:lnTo>
                <a:cubicBezTo>
                  <a:pt x="5364" y="4734"/>
                  <a:pt x="5364" y="4626"/>
                  <a:pt x="5295" y="4626"/>
                </a:cubicBezTo>
                <a:close/>
                <a:moveTo>
                  <a:pt x="16308" y="4663"/>
                </a:moveTo>
                <a:cubicBezTo>
                  <a:pt x="16294" y="4663"/>
                  <a:pt x="16280" y="4670"/>
                  <a:pt x="16275" y="4687"/>
                </a:cubicBezTo>
                <a:cubicBezTo>
                  <a:pt x="16269" y="4703"/>
                  <a:pt x="16264" y="4717"/>
                  <a:pt x="16259" y="4731"/>
                </a:cubicBezTo>
                <a:cubicBezTo>
                  <a:pt x="16251" y="4758"/>
                  <a:pt x="16272" y="4775"/>
                  <a:pt x="16294" y="4775"/>
                </a:cubicBezTo>
                <a:cubicBezTo>
                  <a:pt x="16308" y="4775"/>
                  <a:pt x="16322" y="4768"/>
                  <a:pt x="16327" y="4751"/>
                </a:cubicBezTo>
                <a:cubicBezTo>
                  <a:pt x="16332" y="4735"/>
                  <a:pt x="16338" y="4720"/>
                  <a:pt x="16343" y="4707"/>
                </a:cubicBezTo>
                <a:cubicBezTo>
                  <a:pt x="16352" y="4680"/>
                  <a:pt x="16330" y="4663"/>
                  <a:pt x="16308" y="4663"/>
                </a:cubicBezTo>
                <a:close/>
                <a:moveTo>
                  <a:pt x="10044" y="4670"/>
                </a:moveTo>
                <a:cubicBezTo>
                  <a:pt x="10003" y="4670"/>
                  <a:pt x="9967" y="4723"/>
                  <a:pt x="10004" y="4760"/>
                </a:cubicBezTo>
                <a:lnTo>
                  <a:pt x="10019" y="4776"/>
                </a:lnTo>
                <a:cubicBezTo>
                  <a:pt x="10031" y="4787"/>
                  <a:pt x="10043" y="4792"/>
                  <a:pt x="10055" y="4792"/>
                </a:cubicBezTo>
                <a:cubicBezTo>
                  <a:pt x="10096" y="4792"/>
                  <a:pt x="10133" y="4739"/>
                  <a:pt x="10096" y="4702"/>
                </a:cubicBezTo>
                <a:lnTo>
                  <a:pt x="10080" y="4686"/>
                </a:lnTo>
                <a:cubicBezTo>
                  <a:pt x="10069" y="4675"/>
                  <a:pt x="10056" y="4670"/>
                  <a:pt x="10044" y="4670"/>
                </a:cubicBezTo>
                <a:close/>
                <a:moveTo>
                  <a:pt x="17704" y="4661"/>
                </a:moveTo>
                <a:cubicBezTo>
                  <a:pt x="17663" y="4661"/>
                  <a:pt x="17627" y="4714"/>
                  <a:pt x="17665" y="4752"/>
                </a:cubicBezTo>
                <a:cubicBezTo>
                  <a:pt x="17675" y="4762"/>
                  <a:pt x="17684" y="4773"/>
                  <a:pt x="17693" y="4782"/>
                </a:cubicBezTo>
                <a:cubicBezTo>
                  <a:pt x="17704" y="4794"/>
                  <a:pt x="17716" y="4799"/>
                  <a:pt x="17729" y="4799"/>
                </a:cubicBezTo>
                <a:cubicBezTo>
                  <a:pt x="17769" y="4799"/>
                  <a:pt x="17806" y="4745"/>
                  <a:pt x="17770" y="4708"/>
                </a:cubicBezTo>
                <a:cubicBezTo>
                  <a:pt x="17759" y="4697"/>
                  <a:pt x="17750" y="4687"/>
                  <a:pt x="17740" y="4678"/>
                </a:cubicBezTo>
                <a:cubicBezTo>
                  <a:pt x="17729" y="4666"/>
                  <a:pt x="17716" y="4661"/>
                  <a:pt x="17704" y="4661"/>
                </a:cubicBezTo>
                <a:close/>
                <a:moveTo>
                  <a:pt x="4247" y="4719"/>
                </a:moveTo>
                <a:cubicBezTo>
                  <a:pt x="4229" y="4719"/>
                  <a:pt x="4212" y="4731"/>
                  <a:pt x="4212" y="4754"/>
                </a:cubicBezTo>
                <a:lnTo>
                  <a:pt x="4212" y="4770"/>
                </a:lnTo>
                <a:cubicBezTo>
                  <a:pt x="4212" y="4792"/>
                  <a:pt x="4229" y="4803"/>
                  <a:pt x="4247" y="4803"/>
                </a:cubicBezTo>
                <a:cubicBezTo>
                  <a:pt x="4265" y="4803"/>
                  <a:pt x="4283" y="4792"/>
                  <a:pt x="4283" y="4770"/>
                </a:cubicBezTo>
                <a:lnTo>
                  <a:pt x="4283" y="4754"/>
                </a:lnTo>
                <a:cubicBezTo>
                  <a:pt x="4283" y="4731"/>
                  <a:pt x="4265" y="4719"/>
                  <a:pt x="4247" y="4719"/>
                </a:cubicBezTo>
                <a:close/>
                <a:moveTo>
                  <a:pt x="15045" y="4733"/>
                </a:moveTo>
                <a:cubicBezTo>
                  <a:pt x="15037" y="4733"/>
                  <a:pt x="15028" y="4736"/>
                  <a:pt x="15021" y="4744"/>
                </a:cubicBezTo>
                <a:lnTo>
                  <a:pt x="15005" y="4759"/>
                </a:lnTo>
                <a:cubicBezTo>
                  <a:pt x="14980" y="4784"/>
                  <a:pt x="15004" y="4819"/>
                  <a:pt x="15031" y="4819"/>
                </a:cubicBezTo>
                <a:cubicBezTo>
                  <a:pt x="15039" y="4819"/>
                  <a:pt x="15047" y="4816"/>
                  <a:pt x="15054" y="4808"/>
                </a:cubicBezTo>
                <a:lnTo>
                  <a:pt x="15070" y="4793"/>
                </a:lnTo>
                <a:cubicBezTo>
                  <a:pt x="15096" y="4769"/>
                  <a:pt x="15072" y="4733"/>
                  <a:pt x="15045" y="4733"/>
                </a:cubicBezTo>
                <a:close/>
                <a:moveTo>
                  <a:pt x="21071" y="4671"/>
                </a:moveTo>
                <a:cubicBezTo>
                  <a:pt x="21047" y="4671"/>
                  <a:pt x="21027" y="4687"/>
                  <a:pt x="21019" y="4710"/>
                </a:cubicBezTo>
                <a:cubicBezTo>
                  <a:pt x="21014" y="4725"/>
                  <a:pt x="21009" y="4740"/>
                  <a:pt x="21004" y="4755"/>
                </a:cubicBezTo>
                <a:cubicBezTo>
                  <a:pt x="20993" y="4782"/>
                  <a:pt x="21014" y="4814"/>
                  <a:pt x="21040" y="4820"/>
                </a:cubicBezTo>
                <a:cubicBezTo>
                  <a:pt x="21045" y="4821"/>
                  <a:pt x="21050" y="4822"/>
                  <a:pt x="21054" y="4822"/>
                </a:cubicBezTo>
                <a:cubicBezTo>
                  <a:pt x="21078" y="4822"/>
                  <a:pt x="21098" y="4805"/>
                  <a:pt x="21106" y="4783"/>
                </a:cubicBezTo>
                <a:cubicBezTo>
                  <a:pt x="21111" y="4770"/>
                  <a:pt x="21117" y="4754"/>
                  <a:pt x="21122" y="4739"/>
                </a:cubicBezTo>
                <a:cubicBezTo>
                  <a:pt x="21132" y="4712"/>
                  <a:pt x="21111" y="4681"/>
                  <a:pt x="21085" y="4673"/>
                </a:cubicBezTo>
                <a:cubicBezTo>
                  <a:pt x="21080" y="4672"/>
                  <a:pt x="21075" y="4671"/>
                  <a:pt x="21071" y="4671"/>
                </a:cubicBezTo>
                <a:close/>
                <a:moveTo>
                  <a:pt x="1992" y="4707"/>
                </a:moveTo>
                <a:cubicBezTo>
                  <a:pt x="1988" y="4707"/>
                  <a:pt x="1983" y="4707"/>
                  <a:pt x="1978" y="4709"/>
                </a:cubicBezTo>
                <a:cubicBezTo>
                  <a:pt x="1962" y="4714"/>
                  <a:pt x="1948" y="4719"/>
                  <a:pt x="1933" y="4725"/>
                </a:cubicBezTo>
                <a:cubicBezTo>
                  <a:pt x="1906" y="4734"/>
                  <a:pt x="1889" y="4761"/>
                  <a:pt x="1896" y="4791"/>
                </a:cubicBezTo>
                <a:cubicBezTo>
                  <a:pt x="1903" y="4813"/>
                  <a:pt x="1926" y="4829"/>
                  <a:pt x="1949" y="4829"/>
                </a:cubicBezTo>
                <a:cubicBezTo>
                  <a:pt x="1953" y="4829"/>
                  <a:pt x="1958" y="4829"/>
                  <a:pt x="1962" y="4827"/>
                </a:cubicBezTo>
                <a:cubicBezTo>
                  <a:pt x="1978" y="4822"/>
                  <a:pt x="1993" y="4817"/>
                  <a:pt x="2006" y="4812"/>
                </a:cubicBezTo>
                <a:cubicBezTo>
                  <a:pt x="2035" y="4802"/>
                  <a:pt x="2051" y="4775"/>
                  <a:pt x="2043" y="4746"/>
                </a:cubicBezTo>
                <a:cubicBezTo>
                  <a:pt x="2037" y="4724"/>
                  <a:pt x="2015" y="4707"/>
                  <a:pt x="1992" y="4707"/>
                </a:cubicBezTo>
                <a:close/>
                <a:moveTo>
                  <a:pt x="17133" y="4733"/>
                </a:moveTo>
                <a:cubicBezTo>
                  <a:pt x="17114" y="4733"/>
                  <a:pt x="17096" y="4743"/>
                  <a:pt x="17086" y="4760"/>
                </a:cubicBezTo>
                <a:cubicBezTo>
                  <a:pt x="17075" y="4776"/>
                  <a:pt x="17066" y="4791"/>
                  <a:pt x="17055" y="4804"/>
                </a:cubicBezTo>
                <a:cubicBezTo>
                  <a:pt x="17039" y="4829"/>
                  <a:pt x="17050" y="4865"/>
                  <a:pt x="17075" y="4878"/>
                </a:cubicBezTo>
                <a:cubicBezTo>
                  <a:pt x="17084" y="4883"/>
                  <a:pt x="17093" y="4885"/>
                  <a:pt x="17102" y="4885"/>
                </a:cubicBezTo>
                <a:cubicBezTo>
                  <a:pt x="17120" y="4885"/>
                  <a:pt x="17138" y="4875"/>
                  <a:pt x="17148" y="4859"/>
                </a:cubicBezTo>
                <a:cubicBezTo>
                  <a:pt x="17159" y="4843"/>
                  <a:pt x="17168" y="4828"/>
                  <a:pt x="17179" y="4814"/>
                </a:cubicBezTo>
                <a:cubicBezTo>
                  <a:pt x="17194" y="4791"/>
                  <a:pt x="17184" y="4755"/>
                  <a:pt x="17159" y="4740"/>
                </a:cubicBezTo>
                <a:cubicBezTo>
                  <a:pt x="17150" y="4735"/>
                  <a:pt x="17141" y="4733"/>
                  <a:pt x="17133" y="4733"/>
                </a:cubicBezTo>
                <a:close/>
                <a:moveTo>
                  <a:pt x="13077" y="4789"/>
                </a:moveTo>
                <a:cubicBezTo>
                  <a:pt x="13060" y="4789"/>
                  <a:pt x="13042" y="4800"/>
                  <a:pt x="13042" y="4823"/>
                </a:cubicBezTo>
                <a:lnTo>
                  <a:pt x="13042" y="4854"/>
                </a:lnTo>
                <a:cubicBezTo>
                  <a:pt x="13042" y="4876"/>
                  <a:pt x="13060" y="4887"/>
                  <a:pt x="13077" y="4887"/>
                </a:cubicBezTo>
                <a:cubicBezTo>
                  <a:pt x="13095" y="4887"/>
                  <a:pt x="13113" y="4876"/>
                  <a:pt x="13113" y="4854"/>
                </a:cubicBezTo>
                <a:lnTo>
                  <a:pt x="13113" y="4823"/>
                </a:lnTo>
                <a:cubicBezTo>
                  <a:pt x="13113" y="4800"/>
                  <a:pt x="13095" y="4789"/>
                  <a:pt x="13077" y="4789"/>
                </a:cubicBezTo>
                <a:close/>
                <a:moveTo>
                  <a:pt x="7626" y="4791"/>
                </a:moveTo>
                <a:cubicBezTo>
                  <a:pt x="7616" y="4791"/>
                  <a:pt x="7605" y="4796"/>
                  <a:pt x="7598" y="4810"/>
                </a:cubicBezTo>
                <a:cubicBezTo>
                  <a:pt x="7593" y="4820"/>
                  <a:pt x="7588" y="4829"/>
                  <a:pt x="7583" y="4840"/>
                </a:cubicBezTo>
                <a:cubicBezTo>
                  <a:pt x="7568" y="4868"/>
                  <a:pt x="7593" y="4894"/>
                  <a:pt x="7617" y="4894"/>
                </a:cubicBezTo>
                <a:cubicBezTo>
                  <a:pt x="7627" y="4894"/>
                  <a:pt x="7638" y="4889"/>
                  <a:pt x="7645" y="4876"/>
                </a:cubicBezTo>
                <a:cubicBezTo>
                  <a:pt x="7650" y="4865"/>
                  <a:pt x="7655" y="4856"/>
                  <a:pt x="7660" y="4845"/>
                </a:cubicBezTo>
                <a:cubicBezTo>
                  <a:pt x="7675" y="4817"/>
                  <a:pt x="7650" y="4791"/>
                  <a:pt x="7626" y="4791"/>
                </a:cubicBezTo>
                <a:close/>
                <a:moveTo>
                  <a:pt x="689" y="4754"/>
                </a:moveTo>
                <a:cubicBezTo>
                  <a:pt x="668" y="4754"/>
                  <a:pt x="646" y="4772"/>
                  <a:pt x="652" y="4798"/>
                </a:cubicBezTo>
                <a:cubicBezTo>
                  <a:pt x="657" y="4823"/>
                  <a:pt x="661" y="4848"/>
                  <a:pt x="665" y="4872"/>
                </a:cubicBezTo>
                <a:cubicBezTo>
                  <a:pt x="669" y="4891"/>
                  <a:pt x="683" y="4899"/>
                  <a:pt x="697" y="4899"/>
                </a:cubicBezTo>
                <a:cubicBezTo>
                  <a:pt x="718" y="4899"/>
                  <a:pt x="740" y="4882"/>
                  <a:pt x="734" y="4855"/>
                </a:cubicBezTo>
                <a:cubicBezTo>
                  <a:pt x="728" y="4829"/>
                  <a:pt x="723" y="4804"/>
                  <a:pt x="720" y="4780"/>
                </a:cubicBezTo>
                <a:cubicBezTo>
                  <a:pt x="716" y="4762"/>
                  <a:pt x="703" y="4754"/>
                  <a:pt x="689" y="4754"/>
                </a:cubicBezTo>
                <a:close/>
                <a:moveTo>
                  <a:pt x="11874" y="4783"/>
                </a:moveTo>
                <a:cubicBezTo>
                  <a:pt x="11847" y="4783"/>
                  <a:pt x="11820" y="4800"/>
                  <a:pt x="11820" y="4835"/>
                </a:cubicBezTo>
                <a:lnTo>
                  <a:pt x="11820" y="4850"/>
                </a:lnTo>
                <a:cubicBezTo>
                  <a:pt x="11820" y="4885"/>
                  <a:pt x="11847" y="4902"/>
                  <a:pt x="11874" y="4902"/>
                </a:cubicBezTo>
                <a:cubicBezTo>
                  <a:pt x="11900" y="4902"/>
                  <a:pt x="11927" y="4885"/>
                  <a:pt x="11927" y="4850"/>
                </a:cubicBezTo>
                <a:lnTo>
                  <a:pt x="11927" y="4835"/>
                </a:lnTo>
                <a:cubicBezTo>
                  <a:pt x="11927" y="4800"/>
                  <a:pt x="11900" y="4783"/>
                  <a:pt x="11874" y="4783"/>
                </a:cubicBezTo>
                <a:close/>
                <a:moveTo>
                  <a:pt x="15512" y="4807"/>
                </a:moveTo>
                <a:cubicBezTo>
                  <a:pt x="15489" y="4807"/>
                  <a:pt x="15464" y="4833"/>
                  <a:pt x="15479" y="4861"/>
                </a:cubicBezTo>
                <a:cubicBezTo>
                  <a:pt x="15484" y="4871"/>
                  <a:pt x="15489" y="4881"/>
                  <a:pt x="15494" y="4891"/>
                </a:cubicBezTo>
                <a:cubicBezTo>
                  <a:pt x="15501" y="4904"/>
                  <a:pt x="15511" y="4909"/>
                  <a:pt x="15522" y="4909"/>
                </a:cubicBezTo>
                <a:cubicBezTo>
                  <a:pt x="15545" y="4909"/>
                  <a:pt x="15570" y="4884"/>
                  <a:pt x="15556" y="4856"/>
                </a:cubicBezTo>
                <a:cubicBezTo>
                  <a:pt x="15551" y="4845"/>
                  <a:pt x="15546" y="4836"/>
                  <a:pt x="15540" y="4825"/>
                </a:cubicBezTo>
                <a:cubicBezTo>
                  <a:pt x="15534" y="4812"/>
                  <a:pt x="15523" y="4807"/>
                  <a:pt x="15512" y="4807"/>
                </a:cubicBezTo>
                <a:close/>
                <a:moveTo>
                  <a:pt x="22029" y="4842"/>
                </a:moveTo>
                <a:cubicBezTo>
                  <a:pt x="22011" y="4842"/>
                  <a:pt x="21994" y="4854"/>
                  <a:pt x="21994" y="4877"/>
                </a:cubicBezTo>
                <a:lnTo>
                  <a:pt x="21994" y="4892"/>
                </a:lnTo>
                <a:cubicBezTo>
                  <a:pt x="21994" y="4915"/>
                  <a:pt x="22011" y="4927"/>
                  <a:pt x="22029" y="4927"/>
                </a:cubicBezTo>
                <a:cubicBezTo>
                  <a:pt x="22047" y="4927"/>
                  <a:pt x="22065" y="4915"/>
                  <a:pt x="22065" y="4892"/>
                </a:cubicBezTo>
                <a:lnTo>
                  <a:pt x="22065" y="4877"/>
                </a:lnTo>
                <a:cubicBezTo>
                  <a:pt x="22065" y="4854"/>
                  <a:pt x="22047" y="4842"/>
                  <a:pt x="22029" y="4842"/>
                </a:cubicBezTo>
                <a:close/>
                <a:moveTo>
                  <a:pt x="13858" y="4880"/>
                </a:moveTo>
                <a:cubicBezTo>
                  <a:pt x="13812" y="4880"/>
                  <a:pt x="13812" y="4950"/>
                  <a:pt x="13858" y="4950"/>
                </a:cubicBezTo>
                <a:cubicBezTo>
                  <a:pt x="13904" y="4950"/>
                  <a:pt x="13904" y="4880"/>
                  <a:pt x="13858" y="4880"/>
                </a:cubicBezTo>
                <a:close/>
                <a:moveTo>
                  <a:pt x="12506" y="4786"/>
                </a:moveTo>
                <a:cubicBezTo>
                  <a:pt x="12489" y="4786"/>
                  <a:pt x="12471" y="4797"/>
                  <a:pt x="12471" y="4820"/>
                </a:cubicBezTo>
                <a:lnTo>
                  <a:pt x="12471" y="4927"/>
                </a:lnTo>
                <a:cubicBezTo>
                  <a:pt x="12470" y="4949"/>
                  <a:pt x="12488" y="4961"/>
                  <a:pt x="12505" y="4961"/>
                </a:cubicBezTo>
                <a:cubicBezTo>
                  <a:pt x="12523" y="4961"/>
                  <a:pt x="12541" y="4949"/>
                  <a:pt x="12542" y="4927"/>
                </a:cubicBezTo>
                <a:lnTo>
                  <a:pt x="12542" y="4820"/>
                </a:lnTo>
                <a:cubicBezTo>
                  <a:pt x="12542" y="4797"/>
                  <a:pt x="12524" y="4786"/>
                  <a:pt x="12506" y="4786"/>
                </a:cubicBezTo>
                <a:close/>
                <a:moveTo>
                  <a:pt x="24391" y="4833"/>
                </a:moveTo>
                <a:cubicBezTo>
                  <a:pt x="24368" y="4833"/>
                  <a:pt x="24346" y="4849"/>
                  <a:pt x="24339" y="4871"/>
                </a:cubicBezTo>
                <a:cubicBezTo>
                  <a:pt x="24334" y="4886"/>
                  <a:pt x="24329" y="4902"/>
                  <a:pt x="24323" y="4916"/>
                </a:cubicBezTo>
                <a:cubicBezTo>
                  <a:pt x="24313" y="4944"/>
                  <a:pt x="24334" y="4975"/>
                  <a:pt x="24360" y="4981"/>
                </a:cubicBezTo>
                <a:cubicBezTo>
                  <a:pt x="24365" y="4983"/>
                  <a:pt x="24369" y="4983"/>
                  <a:pt x="24374" y="4983"/>
                </a:cubicBezTo>
                <a:cubicBezTo>
                  <a:pt x="24397" y="4983"/>
                  <a:pt x="24418" y="4967"/>
                  <a:pt x="24425" y="4945"/>
                </a:cubicBezTo>
                <a:cubicBezTo>
                  <a:pt x="24430" y="4930"/>
                  <a:pt x="24435" y="4914"/>
                  <a:pt x="24441" y="4901"/>
                </a:cubicBezTo>
                <a:cubicBezTo>
                  <a:pt x="24451" y="4872"/>
                  <a:pt x="24430" y="4841"/>
                  <a:pt x="24404" y="4835"/>
                </a:cubicBezTo>
                <a:cubicBezTo>
                  <a:pt x="24400" y="4834"/>
                  <a:pt x="24395" y="4833"/>
                  <a:pt x="24391" y="4833"/>
                </a:cubicBezTo>
                <a:close/>
                <a:moveTo>
                  <a:pt x="4756" y="4900"/>
                </a:moveTo>
                <a:cubicBezTo>
                  <a:pt x="4748" y="4900"/>
                  <a:pt x="4740" y="4903"/>
                  <a:pt x="4732" y="4911"/>
                </a:cubicBezTo>
                <a:lnTo>
                  <a:pt x="4717" y="4927"/>
                </a:lnTo>
                <a:cubicBezTo>
                  <a:pt x="4691" y="4952"/>
                  <a:pt x="4715" y="4987"/>
                  <a:pt x="4742" y="4987"/>
                </a:cubicBezTo>
                <a:cubicBezTo>
                  <a:pt x="4750" y="4987"/>
                  <a:pt x="4759" y="4984"/>
                  <a:pt x="4766" y="4976"/>
                </a:cubicBezTo>
                <a:lnTo>
                  <a:pt x="4782" y="4960"/>
                </a:lnTo>
                <a:cubicBezTo>
                  <a:pt x="4806" y="4936"/>
                  <a:pt x="4783" y="4900"/>
                  <a:pt x="4756" y="4900"/>
                </a:cubicBezTo>
                <a:close/>
                <a:moveTo>
                  <a:pt x="6210" y="4918"/>
                </a:moveTo>
                <a:cubicBezTo>
                  <a:pt x="6164" y="4918"/>
                  <a:pt x="6164" y="4990"/>
                  <a:pt x="6210" y="4990"/>
                </a:cubicBezTo>
                <a:lnTo>
                  <a:pt x="6226" y="4990"/>
                </a:lnTo>
                <a:cubicBezTo>
                  <a:pt x="6272" y="4990"/>
                  <a:pt x="6272" y="4918"/>
                  <a:pt x="6226" y="4918"/>
                </a:cubicBezTo>
                <a:close/>
                <a:moveTo>
                  <a:pt x="19955" y="4911"/>
                </a:moveTo>
                <a:cubicBezTo>
                  <a:pt x="19938" y="4911"/>
                  <a:pt x="19920" y="4922"/>
                  <a:pt x="19920" y="4945"/>
                </a:cubicBezTo>
                <a:lnTo>
                  <a:pt x="19920" y="4960"/>
                </a:lnTo>
                <a:cubicBezTo>
                  <a:pt x="19920" y="4983"/>
                  <a:pt x="19938" y="4995"/>
                  <a:pt x="19956" y="4995"/>
                </a:cubicBezTo>
                <a:cubicBezTo>
                  <a:pt x="19974" y="4995"/>
                  <a:pt x="19992" y="4983"/>
                  <a:pt x="19992" y="4960"/>
                </a:cubicBezTo>
                <a:lnTo>
                  <a:pt x="19992" y="4945"/>
                </a:lnTo>
                <a:cubicBezTo>
                  <a:pt x="19992" y="4922"/>
                  <a:pt x="19973" y="4911"/>
                  <a:pt x="19955" y="4911"/>
                </a:cubicBezTo>
                <a:close/>
                <a:moveTo>
                  <a:pt x="6826" y="4876"/>
                </a:moveTo>
                <a:cubicBezTo>
                  <a:pt x="6803" y="4876"/>
                  <a:pt x="6780" y="4892"/>
                  <a:pt x="6775" y="4914"/>
                </a:cubicBezTo>
                <a:cubicBezTo>
                  <a:pt x="6766" y="4944"/>
                  <a:pt x="6783" y="4971"/>
                  <a:pt x="6812" y="4980"/>
                </a:cubicBezTo>
                <a:cubicBezTo>
                  <a:pt x="6827" y="4986"/>
                  <a:pt x="6841" y="4991"/>
                  <a:pt x="6856" y="4995"/>
                </a:cubicBezTo>
                <a:cubicBezTo>
                  <a:pt x="6860" y="4996"/>
                  <a:pt x="6865" y="4997"/>
                  <a:pt x="6869" y="4997"/>
                </a:cubicBezTo>
                <a:cubicBezTo>
                  <a:pt x="6893" y="4997"/>
                  <a:pt x="6916" y="4980"/>
                  <a:pt x="6922" y="4958"/>
                </a:cubicBezTo>
                <a:cubicBezTo>
                  <a:pt x="6929" y="4929"/>
                  <a:pt x="6912" y="4901"/>
                  <a:pt x="6885" y="4892"/>
                </a:cubicBezTo>
                <a:cubicBezTo>
                  <a:pt x="6869" y="4887"/>
                  <a:pt x="6855" y="4882"/>
                  <a:pt x="6840" y="4878"/>
                </a:cubicBezTo>
                <a:cubicBezTo>
                  <a:pt x="6836" y="4876"/>
                  <a:pt x="6831" y="4876"/>
                  <a:pt x="6826" y="4876"/>
                </a:cubicBezTo>
                <a:close/>
                <a:moveTo>
                  <a:pt x="3477" y="4925"/>
                </a:moveTo>
                <a:cubicBezTo>
                  <a:pt x="3466" y="4925"/>
                  <a:pt x="3456" y="4930"/>
                  <a:pt x="3449" y="4944"/>
                </a:cubicBezTo>
                <a:cubicBezTo>
                  <a:pt x="3444" y="4954"/>
                  <a:pt x="3438" y="4964"/>
                  <a:pt x="3433" y="4974"/>
                </a:cubicBezTo>
                <a:cubicBezTo>
                  <a:pt x="3419" y="5001"/>
                  <a:pt x="3443" y="5027"/>
                  <a:pt x="3466" y="5027"/>
                </a:cubicBezTo>
                <a:cubicBezTo>
                  <a:pt x="3477" y="5027"/>
                  <a:pt x="3487" y="5021"/>
                  <a:pt x="3494" y="5009"/>
                </a:cubicBezTo>
                <a:cubicBezTo>
                  <a:pt x="3499" y="4998"/>
                  <a:pt x="3504" y="4990"/>
                  <a:pt x="3510" y="4979"/>
                </a:cubicBezTo>
                <a:cubicBezTo>
                  <a:pt x="3524" y="4951"/>
                  <a:pt x="3500" y="4925"/>
                  <a:pt x="3477" y="4925"/>
                </a:cubicBezTo>
                <a:close/>
                <a:moveTo>
                  <a:pt x="14366" y="4957"/>
                </a:moveTo>
                <a:cubicBezTo>
                  <a:pt x="14356" y="4957"/>
                  <a:pt x="14348" y="4962"/>
                  <a:pt x="14342" y="4970"/>
                </a:cubicBezTo>
                <a:cubicBezTo>
                  <a:pt x="14340" y="4970"/>
                  <a:pt x="14339" y="4969"/>
                  <a:pt x="14337" y="4969"/>
                </a:cubicBezTo>
                <a:cubicBezTo>
                  <a:pt x="14303" y="4969"/>
                  <a:pt x="14290" y="5028"/>
                  <a:pt x="14330" y="5040"/>
                </a:cubicBezTo>
                <a:cubicBezTo>
                  <a:pt x="14337" y="5042"/>
                  <a:pt x="14343" y="5043"/>
                  <a:pt x="14348" y="5043"/>
                </a:cubicBezTo>
                <a:cubicBezTo>
                  <a:pt x="14373" y="5043"/>
                  <a:pt x="14394" y="5026"/>
                  <a:pt x="14404" y="5002"/>
                </a:cubicBezTo>
                <a:cubicBezTo>
                  <a:pt x="14411" y="4984"/>
                  <a:pt x="14396" y="4964"/>
                  <a:pt x="14379" y="4959"/>
                </a:cubicBezTo>
                <a:cubicBezTo>
                  <a:pt x="14374" y="4958"/>
                  <a:pt x="14370" y="4957"/>
                  <a:pt x="14366" y="4957"/>
                </a:cubicBezTo>
                <a:close/>
                <a:moveTo>
                  <a:pt x="9006" y="4942"/>
                </a:moveTo>
                <a:cubicBezTo>
                  <a:pt x="8983" y="4942"/>
                  <a:pt x="8958" y="4967"/>
                  <a:pt x="8972" y="4996"/>
                </a:cubicBezTo>
                <a:cubicBezTo>
                  <a:pt x="8977" y="5006"/>
                  <a:pt x="8982" y="5016"/>
                  <a:pt x="8988" y="5026"/>
                </a:cubicBezTo>
                <a:cubicBezTo>
                  <a:pt x="8994" y="5039"/>
                  <a:pt x="9005" y="5044"/>
                  <a:pt x="9015" y="5044"/>
                </a:cubicBezTo>
                <a:cubicBezTo>
                  <a:pt x="9039" y="5044"/>
                  <a:pt x="9064" y="5019"/>
                  <a:pt x="9049" y="4991"/>
                </a:cubicBezTo>
                <a:cubicBezTo>
                  <a:pt x="9044" y="4980"/>
                  <a:pt x="9039" y="4971"/>
                  <a:pt x="9034" y="4960"/>
                </a:cubicBezTo>
                <a:cubicBezTo>
                  <a:pt x="9027" y="4947"/>
                  <a:pt x="9017" y="4942"/>
                  <a:pt x="9006" y="4942"/>
                </a:cubicBezTo>
                <a:close/>
                <a:moveTo>
                  <a:pt x="11334" y="4975"/>
                </a:moveTo>
                <a:cubicBezTo>
                  <a:pt x="11265" y="4975"/>
                  <a:pt x="11265" y="5082"/>
                  <a:pt x="11334" y="5082"/>
                </a:cubicBezTo>
                <a:cubicBezTo>
                  <a:pt x="11402" y="5082"/>
                  <a:pt x="11402" y="4975"/>
                  <a:pt x="11334" y="4975"/>
                </a:cubicBezTo>
                <a:close/>
                <a:moveTo>
                  <a:pt x="15817" y="5019"/>
                </a:moveTo>
                <a:cubicBezTo>
                  <a:pt x="15811" y="5019"/>
                  <a:pt x="15806" y="5020"/>
                  <a:pt x="15800" y="5021"/>
                </a:cubicBezTo>
                <a:cubicBezTo>
                  <a:pt x="15759" y="5030"/>
                  <a:pt x="15771" y="5089"/>
                  <a:pt x="15809" y="5090"/>
                </a:cubicBezTo>
                <a:cubicBezTo>
                  <a:pt x="15815" y="5100"/>
                  <a:pt x="15827" y="5106"/>
                  <a:pt x="15838" y="5106"/>
                </a:cubicBezTo>
                <a:cubicBezTo>
                  <a:pt x="15845" y="5106"/>
                  <a:pt x="15851" y="5104"/>
                  <a:pt x="15856" y="5101"/>
                </a:cubicBezTo>
                <a:cubicBezTo>
                  <a:pt x="15874" y="5090"/>
                  <a:pt x="15877" y="5069"/>
                  <a:pt x="15869" y="5053"/>
                </a:cubicBezTo>
                <a:cubicBezTo>
                  <a:pt x="15858" y="5030"/>
                  <a:pt x="15838" y="5019"/>
                  <a:pt x="15817" y="5019"/>
                </a:cubicBezTo>
                <a:close/>
                <a:moveTo>
                  <a:pt x="13406" y="5030"/>
                </a:moveTo>
                <a:cubicBezTo>
                  <a:pt x="13389" y="5030"/>
                  <a:pt x="13371" y="5041"/>
                  <a:pt x="13371" y="5064"/>
                </a:cubicBezTo>
                <a:lnTo>
                  <a:pt x="13371" y="5080"/>
                </a:lnTo>
                <a:cubicBezTo>
                  <a:pt x="13371" y="5103"/>
                  <a:pt x="13388" y="5114"/>
                  <a:pt x="13406" y="5114"/>
                </a:cubicBezTo>
                <a:cubicBezTo>
                  <a:pt x="13423" y="5114"/>
                  <a:pt x="13441" y="5103"/>
                  <a:pt x="13441" y="5080"/>
                </a:cubicBezTo>
                <a:lnTo>
                  <a:pt x="13441" y="5064"/>
                </a:lnTo>
                <a:cubicBezTo>
                  <a:pt x="13441" y="5041"/>
                  <a:pt x="13424" y="5030"/>
                  <a:pt x="13406" y="5030"/>
                </a:cubicBezTo>
                <a:close/>
                <a:moveTo>
                  <a:pt x="16135" y="5019"/>
                </a:moveTo>
                <a:cubicBezTo>
                  <a:pt x="16124" y="5019"/>
                  <a:pt x="16114" y="5025"/>
                  <a:pt x="16107" y="5038"/>
                </a:cubicBezTo>
                <a:cubicBezTo>
                  <a:pt x="16102" y="5048"/>
                  <a:pt x="16097" y="5058"/>
                  <a:pt x="16091" y="5068"/>
                </a:cubicBezTo>
                <a:cubicBezTo>
                  <a:pt x="16077" y="5096"/>
                  <a:pt x="16102" y="5121"/>
                  <a:pt x="16125" y="5121"/>
                </a:cubicBezTo>
                <a:cubicBezTo>
                  <a:pt x="16136" y="5121"/>
                  <a:pt x="16147" y="5116"/>
                  <a:pt x="16153" y="5103"/>
                </a:cubicBezTo>
                <a:cubicBezTo>
                  <a:pt x="16158" y="5092"/>
                  <a:pt x="16164" y="5082"/>
                  <a:pt x="16169" y="5074"/>
                </a:cubicBezTo>
                <a:cubicBezTo>
                  <a:pt x="16183" y="5045"/>
                  <a:pt x="16159" y="5019"/>
                  <a:pt x="16135" y="5019"/>
                </a:cubicBezTo>
                <a:close/>
                <a:moveTo>
                  <a:pt x="491" y="5024"/>
                </a:moveTo>
                <a:cubicBezTo>
                  <a:pt x="468" y="5024"/>
                  <a:pt x="444" y="5049"/>
                  <a:pt x="458" y="5077"/>
                </a:cubicBezTo>
                <a:cubicBezTo>
                  <a:pt x="463" y="5087"/>
                  <a:pt x="469" y="5097"/>
                  <a:pt x="474" y="5107"/>
                </a:cubicBezTo>
                <a:cubicBezTo>
                  <a:pt x="480" y="5120"/>
                  <a:pt x="491" y="5125"/>
                  <a:pt x="501" y="5125"/>
                </a:cubicBezTo>
                <a:cubicBezTo>
                  <a:pt x="525" y="5125"/>
                  <a:pt x="549" y="5100"/>
                  <a:pt x="535" y="5071"/>
                </a:cubicBezTo>
                <a:cubicBezTo>
                  <a:pt x="528" y="5061"/>
                  <a:pt x="524" y="5053"/>
                  <a:pt x="519" y="5042"/>
                </a:cubicBezTo>
                <a:cubicBezTo>
                  <a:pt x="512" y="5029"/>
                  <a:pt x="502" y="5024"/>
                  <a:pt x="491" y="5024"/>
                </a:cubicBezTo>
                <a:close/>
                <a:moveTo>
                  <a:pt x="70" y="5070"/>
                </a:moveTo>
                <a:cubicBezTo>
                  <a:pt x="57" y="5070"/>
                  <a:pt x="44" y="5089"/>
                  <a:pt x="57" y="5101"/>
                </a:cubicBezTo>
                <a:lnTo>
                  <a:pt x="102" y="5145"/>
                </a:lnTo>
                <a:cubicBezTo>
                  <a:pt x="105" y="5148"/>
                  <a:pt x="110" y="5150"/>
                  <a:pt x="113" y="5150"/>
                </a:cubicBezTo>
                <a:cubicBezTo>
                  <a:pt x="127" y="5150"/>
                  <a:pt x="138" y="5133"/>
                  <a:pt x="126" y="5121"/>
                </a:cubicBezTo>
                <a:lnTo>
                  <a:pt x="82" y="5076"/>
                </a:lnTo>
                <a:cubicBezTo>
                  <a:pt x="78" y="5072"/>
                  <a:pt x="74" y="5070"/>
                  <a:pt x="70" y="5070"/>
                </a:cubicBezTo>
                <a:close/>
                <a:moveTo>
                  <a:pt x="23276" y="5072"/>
                </a:moveTo>
                <a:cubicBezTo>
                  <a:pt x="23258" y="5072"/>
                  <a:pt x="23240" y="5084"/>
                  <a:pt x="23240" y="5107"/>
                </a:cubicBezTo>
                <a:lnTo>
                  <a:pt x="23240" y="5123"/>
                </a:lnTo>
                <a:cubicBezTo>
                  <a:pt x="23240" y="5146"/>
                  <a:pt x="23258" y="5157"/>
                  <a:pt x="23276" y="5157"/>
                </a:cubicBezTo>
                <a:cubicBezTo>
                  <a:pt x="23294" y="5157"/>
                  <a:pt x="23311" y="5146"/>
                  <a:pt x="23311" y="5123"/>
                </a:cubicBezTo>
                <a:lnTo>
                  <a:pt x="23311" y="5107"/>
                </a:lnTo>
                <a:cubicBezTo>
                  <a:pt x="23311" y="5084"/>
                  <a:pt x="23294" y="5072"/>
                  <a:pt x="23276" y="5072"/>
                </a:cubicBezTo>
                <a:close/>
                <a:moveTo>
                  <a:pt x="6729" y="5059"/>
                </a:moveTo>
                <a:cubicBezTo>
                  <a:pt x="6723" y="5059"/>
                  <a:pt x="6717" y="5061"/>
                  <a:pt x="6710" y="5065"/>
                </a:cubicBezTo>
                <a:cubicBezTo>
                  <a:pt x="6694" y="5076"/>
                  <a:pt x="6681" y="5085"/>
                  <a:pt x="6666" y="5096"/>
                </a:cubicBezTo>
                <a:cubicBezTo>
                  <a:pt x="6634" y="5117"/>
                  <a:pt x="6654" y="5163"/>
                  <a:pt x="6684" y="5163"/>
                </a:cubicBezTo>
                <a:cubicBezTo>
                  <a:pt x="6689" y="5163"/>
                  <a:pt x="6696" y="5161"/>
                  <a:pt x="6702" y="5157"/>
                </a:cubicBezTo>
                <a:cubicBezTo>
                  <a:pt x="6717" y="5147"/>
                  <a:pt x="6731" y="5137"/>
                  <a:pt x="6746" y="5127"/>
                </a:cubicBezTo>
                <a:cubicBezTo>
                  <a:pt x="6779" y="5106"/>
                  <a:pt x="6759" y="5059"/>
                  <a:pt x="6729" y="5059"/>
                </a:cubicBezTo>
                <a:close/>
                <a:moveTo>
                  <a:pt x="18209" y="5039"/>
                </a:moveTo>
                <a:cubicBezTo>
                  <a:pt x="18198" y="5039"/>
                  <a:pt x="18187" y="5045"/>
                  <a:pt x="18180" y="5058"/>
                </a:cubicBezTo>
                <a:cubicBezTo>
                  <a:pt x="18170" y="5077"/>
                  <a:pt x="18160" y="5098"/>
                  <a:pt x="18150" y="5118"/>
                </a:cubicBezTo>
                <a:cubicBezTo>
                  <a:pt x="18137" y="5146"/>
                  <a:pt x="18162" y="5172"/>
                  <a:pt x="18185" y="5172"/>
                </a:cubicBezTo>
                <a:cubicBezTo>
                  <a:pt x="18195" y="5172"/>
                  <a:pt x="18205" y="5166"/>
                  <a:pt x="18212" y="5153"/>
                </a:cubicBezTo>
                <a:cubicBezTo>
                  <a:pt x="18222" y="5133"/>
                  <a:pt x="18232" y="5112"/>
                  <a:pt x="18242" y="5092"/>
                </a:cubicBezTo>
                <a:cubicBezTo>
                  <a:pt x="18256" y="5064"/>
                  <a:pt x="18232" y="5039"/>
                  <a:pt x="18209" y="5039"/>
                </a:cubicBezTo>
                <a:close/>
                <a:moveTo>
                  <a:pt x="13062" y="5118"/>
                </a:moveTo>
                <a:cubicBezTo>
                  <a:pt x="13044" y="5118"/>
                  <a:pt x="13026" y="5129"/>
                  <a:pt x="13026" y="5152"/>
                </a:cubicBezTo>
                <a:lnTo>
                  <a:pt x="13026" y="5168"/>
                </a:lnTo>
                <a:cubicBezTo>
                  <a:pt x="13026" y="5191"/>
                  <a:pt x="13044" y="5202"/>
                  <a:pt x="13062" y="5202"/>
                </a:cubicBezTo>
                <a:cubicBezTo>
                  <a:pt x="13080" y="5202"/>
                  <a:pt x="13097" y="5191"/>
                  <a:pt x="13097" y="5168"/>
                </a:cubicBezTo>
                <a:lnTo>
                  <a:pt x="13097" y="5152"/>
                </a:lnTo>
                <a:cubicBezTo>
                  <a:pt x="13097" y="5129"/>
                  <a:pt x="13080" y="5118"/>
                  <a:pt x="13062" y="5118"/>
                </a:cubicBezTo>
                <a:close/>
                <a:moveTo>
                  <a:pt x="10805" y="5104"/>
                </a:moveTo>
                <a:cubicBezTo>
                  <a:pt x="10800" y="5104"/>
                  <a:pt x="10795" y="5104"/>
                  <a:pt x="10791" y="5106"/>
                </a:cubicBezTo>
                <a:cubicBezTo>
                  <a:pt x="10775" y="5111"/>
                  <a:pt x="10761" y="5116"/>
                  <a:pt x="10747" y="5122"/>
                </a:cubicBezTo>
                <a:cubicBezTo>
                  <a:pt x="10720" y="5131"/>
                  <a:pt x="10701" y="5158"/>
                  <a:pt x="10710" y="5187"/>
                </a:cubicBezTo>
                <a:cubicBezTo>
                  <a:pt x="10716" y="5208"/>
                  <a:pt x="10738" y="5226"/>
                  <a:pt x="10761" y="5226"/>
                </a:cubicBezTo>
                <a:cubicBezTo>
                  <a:pt x="10765" y="5226"/>
                  <a:pt x="10770" y="5225"/>
                  <a:pt x="10775" y="5223"/>
                </a:cubicBezTo>
                <a:cubicBezTo>
                  <a:pt x="10791" y="5218"/>
                  <a:pt x="10805" y="5213"/>
                  <a:pt x="10820" y="5208"/>
                </a:cubicBezTo>
                <a:cubicBezTo>
                  <a:pt x="10847" y="5199"/>
                  <a:pt x="10864" y="5171"/>
                  <a:pt x="10857" y="5143"/>
                </a:cubicBezTo>
                <a:cubicBezTo>
                  <a:pt x="10850" y="5121"/>
                  <a:pt x="10828" y="5104"/>
                  <a:pt x="10805" y="5104"/>
                </a:cubicBezTo>
                <a:close/>
                <a:moveTo>
                  <a:pt x="22296" y="5173"/>
                </a:moveTo>
                <a:cubicBezTo>
                  <a:pt x="22253" y="5173"/>
                  <a:pt x="22254" y="5243"/>
                  <a:pt x="22298" y="5243"/>
                </a:cubicBezTo>
                <a:cubicBezTo>
                  <a:pt x="22344" y="5243"/>
                  <a:pt x="22344" y="5173"/>
                  <a:pt x="22298" y="5173"/>
                </a:cubicBezTo>
                <a:cubicBezTo>
                  <a:pt x="22298" y="5173"/>
                  <a:pt x="22297" y="5173"/>
                  <a:pt x="22296" y="5173"/>
                </a:cubicBezTo>
                <a:close/>
                <a:moveTo>
                  <a:pt x="15027" y="5181"/>
                </a:moveTo>
                <a:cubicBezTo>
                  <a:pt x="14981" y="5181"/>
                  <a:pt x="14981" y="5253"/>
                  <a:pt x="15027" y="5253"/>
                </a:cubicBezTo>
                <a:cubicBezTo>
                  <a:pt x="15073" y="5253"/>
                  <a:pt x="15073" y="5181"/>
                  <a:pt x="15027" y="5181"/>
                </a:cubicBezTo>
                <a:close/>
                <a:moveTo>
                  <a:pt x="7360" y="5197"/>
                </a:moveTo>
                <a:cubicBezTo>
                  <a:pt x="7315" y="5197"/>
                  <a:pt x="7315" y="5268"/>
                  <a:pt x="7360" y="5268"/>
                </a:cubicBezTo>
                <a:lnTo>
                  <a:pt x="7390" y="5268"/>
                </a:lnTo>
                <a:cubicBezTo>
                  <a:pt x="7390" y="5268"/>
                  <a:pt x="7391" y="5268"/>
                  <a:pt x="7391" y="5268"/>
                </a:cubicBezTo>
                <a:cubicBezTo>
                  <a:pt x="7435" y="5268"/>
                  <a:pt x="7435" y="5197"/>
                  <a:pt x="7390" y="5197"/>
                </a:cubicBezTo>
                <a:close/>
                <a:moveTo>
                  <a:pt x="4246" y="5186"/>
                </a:moveTo>
                <a:cubicBezTo>
                  <a:pt x="4228" y="5186"/>
                  <a:pt x="4211" y="5197"/>
                  <a:pt x="4211" y="5220"/>
                </a:cubicBezTo>
                <a:lnTo>
                  <a:pt x="4211" y="5236"/>
                </a:lnTo>
                <a:cubicBezTo>
                  <a:pt x="4211" y="5258"/>
                  <a:pt x="4228" y="5270"/>
                  <a:pt x="4246" y="5270"/>
                </a:cubicBezTo>
                <a:cubicBezTo>
                  <a:pt x="4264" y="5270"/>
                  <a:pt x="4282" y="5258"/>
                  <a:pt x="4282" y="5236"/>
                </a:cubicBezTo>
                <a:lnTo>
                  <a:pt x="4282" y="5220"/>
                </a:lnTo>
                <a:cubicBezTo>
                  <a:pt x="4282" y="5197"/>
                  <a:pt x="4264" y="5186"/>
                  <a:pt x="4246" y="5186"/>
                </a:cubicBezTo>
                <a:close/>
                <a:moveTo>
                  <a:pt x="4907" y="5172"/>
                </a:moveTo>
                <a:cubicBezTo>
                  <a:pt x="4889" y="5172"/>
                  <a:pt x="4872" y="5184"/>
                  <a:pt x="4872" y="5207"/>
                </a:cubicBezTo>
                <a:lnTo>
                  <a:pt x="4872" y="5237"/>
                </a:lnTo>
                <a:cubicBezTo>
                  <a:pt x="4871" y="5260"/>
                  <a:pt x="4889" y="5272"/>
                  <a:pt x="4907" y="5272"/>
                </a:cubicBezTo>
                <a:cubicBezTo>
                  <a:pt x="4925" y="5272"/>
                  <a:pt x="4943" y="5260"/>
                  <a:pt x="4943" y="5237"/>
                </a:cubicBezTo>
                <a:lnTo>
                  <a:pt x="4943" y="5207"/>
                </a:lnTo>
                <a:cubicBezTo>
                  <a:pt x="4943" y="5184"/>
                  <a:pt x="4925" y="5172"/>
                  <a:pt x="4907" y="5172"/>
                </a:cubicBezTo>
                <a:close/>
                <a:moveTo>
                  <a:pt x="3930" y="5186"/>
                </a:moveTo>
                <a:cubicBezTo>
                  <a:pt x="3925" y="5186"/>
                  <a:pt x="3919" y="5187"/>
                  <a:pt x="3913" y="5190"/>
                </a:cubicBezTo>
                <a:cubicBezTo>
                  <a:pt x="3903" y="5195"/>
                  <a:pt x="3894" y="5200"/>
                  <a:pt x="3884" y="5206"/>
                </a:cubicBezTo>
                <a:cubicBezTo>
                  <a:pt x="3849" y="5224"/>
                  <a:pt x="3870" y="5272"/>
                  <a:pt x="3902" y="5272"/>
                </a:cubicBezTo>
                <a:cubicBezTo>
                  <a:pt x="3907" y="5272"/>
                  <a:pt x="3913" y="5270"/>
                  <a:pt x="3918" y="5267"/>
                </a:cubicBezTo>
                <a:cubicBezTo>
                  <a:pt x="3929" y="5262"/>
                  <a:pt x="3938" y="5256"/>
                  <a:pt x="3949" y="5252"/>
                </a:cubicBezTo>
                <a:cubicBezTo>
                  <a:pt x="3984" y="5234"/>
                  <a:pt x="3962" y="5186"/>
                  <a:pt x="3930" y="5186"/>
                </a:cubicBezTo>
                <a:close/>
                <a:moveTo>
                  <a:pt x="5537" y="5173"/>
                </a:moveTo>
                <a:cubicBezTo>
                  <a:pt x="5531" y="5173"/>
                  <a:pt x="5524" y="5175"/>
                  <a:pt x="5518" y="5179"/>
                </a:cubicBezTo>
                <a:cubicBezTo>
                  <a:pt x="5503" y="5190"/>
                  <a:pt x="5488" y="5200"/>
                  <a:pt x="5473" y="5210"/>
                </a:cubicBezTo>
                <a:cubicBezTo>
                  <a:pt x="5442" y="5231"/>
                  <a:pt x="5461" y="5277"/>
                  <a:pt x="5490" y="5277"/>
                </a:cubicBezTo>
                <a:cubicBezTo>
                  <a:pt x="5496" y="5277"/>
                  <a:pt x="5502" y="5275"/>
                  <a:pt x="5509" y="5270"/>
                </a:cubicBezTo>
                <a:cubicBezTo>
                  <a:pt x="5523" y="5260"/>
                  <a:pt x="5539" y="5250"/>
                  <a:pt x="5553" y="5241"/>
                </a:cubicBezTo>
                <a:cubicBezTo>
                  <a:pt x="5585" y="5219"/>
                  <a:pt x="5566" y="5173"/>
                  <a:pt x="5537" y="5173"/>
                </a:cubicBezTo>
                <a:close/>
                <a:moveTo>
                  <a:pt x="19384" y="5159"/>
                </a:moveTo>
                <a:cubicBezTo>
                  <a:pt x="19375" y="5159"/>
                  <a:pt x="19365" y="5162"/>
                  <a:pt x="19357" y="5166"/>
                </a:cubicBezTo>
                <a:cubicBezTo>
                  <a:pt x="19346" y="5171"/>
                  <a:pt x="19337" y="5176"/>
                  <a:pt x="19326" y="5181"/>
                </a:cubicBezTo>
                <a:cubicBezTo>
                  <a:pt x="19300" y="5195"/>
                  <a:pt x="19294" y="5230"/>
                  <a:pt x="19306" y="5255"/>
                </a:cubicBezTo>
                <a:cubicBezTo>
                  <a:pt x="19317" y="5272"/>
                  <a:pt x="19335" y="5281"/>
                  <a:pt x="19353" y="5281"/>
                </a:cubicBezTo>
                <a:cubicBezTo>
                  <a:pt x="19362" y="5281"/>
                  <a:pt x="19371" y="5279"/>
                  <a:pt x="19380" y="5275"/>
                </a:cubicBezTo>
                <a:cubicBezTo>
                  <a:pt x="19390" y="5269"/>
                  <a:pt x="19400" y="5264"/>
                  <a:pt x="19410" y="5259"/>
                </a:cubicBezTo>
                <a:cubicBezTo>
                  <a:pt x="19436" y="5246"/>
                  <a:pt x="19443" y="5210"/>
                  <a:pt x="19430" y="5186"/>
                </a:cubicBezTo>
                <a:cubicBezTo>
                  <a:pt x="19420" y="5168"/>
                  <a:pt x="19402" y="5159"/>
                  <a:pt x="19384" y="5159"/>
                </a:cubicBezTo>
                <a:close/>
                <a:moveTo>
                  <a:pt x="21637" y="5247"/>
                </a:moveTo>
                <a:cubicBezTo>
                  <a:pt x="21614" y="5247"/>
                  <a:pt x="21614" y="5283"/>
                  <a:pt x="21637" y="5283"/>
                </a:cubicBezTo>
                <a:cubicBezTo>
                  <a:pt x="21638" y="5283"/>
                  <a:pt x="21638" y="5283"/>
                  <a:pt x="21638" y="5283"/>
                </a:cubicBezTo>
                <a:cubicBezTo>
                  <a:pt x="21659" y="5283"/>
                  <a:pt x="21661" y="5248"/>
                  <a:pt x="21637" y="5247"/>
                </a:cubicBezTo>
                <a:close/>
                <a:moveTo>
                  <a:pt x="20375" y="5182"/>
                </a:moveTo>
                <a:cubicBezTo>
                  <a:pt x="20349" y="5182"/>
                  <a:pt x="20325" y="5218"/>
                  <a:pt x="20349" y="5243"/>
                </a:cubicBezTo>
                <a:cubicBezTo>
                  <a:pt x="20359" y="5254"/>
                  <a:pt x="20369" y="5264"/>
                  <a:pt x="20378" y="5274"/>
                </a:cubicBezTo>
                <a:cubicBezTo>
                  <a:pt x="20385" y="5281"/>
                  <a:pt x="20394" y="5284"/>
                  <a:pt x="20402" y="5284"/>
                </a:cubicBezTo>
                <a:cubicBezTo>
                  <a:pt x="20428" y="5284"/>
                  <a:pt x="20452" y="5249"/>
                  <a:pt x="20427" y="5223"/>
                </a:cubicBezTo>
                <a:cubicBezTo>
                  <a:pt x="20417" y="5213"/>
                  <a:pt x="20407" y="5202"/>
                  <a:pt x="20399" y="5194"/>
                </a:cubicBezTo>
                <a:cubicBezTo>
                  <a:pt x="20392" y="5186"/>
                  <a:pt x="20383" y="5182"/>
                  <a:pt x="20375" y="5182"/>
                </a:cubicBezTo>
                <a:close/>
                <a:moveTo>
                  <a:pt x="2579" y="5193"/>
                </a:moveTo>
                <a:cubicBezTo>
                  <a:pt x="2573" y="5193"/>
                  <a:pt x="2567" y="5195"/>
                  <a:pt x="2561" y="5199"/>
                </a:cubicBezTo>
                <a:cubicBezTo>
                  <a:pt x="2545" y="5210"/>
                  <a:pt x="2530" y="5218"/>
                  <a:pt x="2517" y="5229"/>
                </a:cubicBezTo>
                <a:cubicBezTo>
                  <a:pt x="2484" y="5250"/>
                  <a:pt x="2504" y="5296"/>
                  <a:pt x="2533" y="5296"/>
                </a:cubicBezTo>
                <a:cubicBezTo>
                  <a:pt x="2539" y="5296"/>
                  <a:pt x="2545" y="5294"/>
                  <a:pt x="2551" y="5290"/>
                </a:cubicBezTo>
                <a:cubicBezTo>
                  <a:pt x="2567" y="5280"/>
                  <a:pt x="2582" y="5270"/>
                  <a:pt x="2596" y="5260"/>
                </a:cubicBezTo>
                <a:cubicBezTo>
                  <a:pt x="2628" y="5240"/>
                  <a:pt x="2608" y="5193"/>
                  <a:pt x="2579" y="5193"/>
                </a:cubicBezTo>
                <a:close/>
                <a:moveTo>
                  <a:pt x="9505" y="5153"/>
                </a:moveTo>
                <a:cubicBezTo>
                  <a:pt x="9484" y="5153"/>
                  <a:pt x="9462" y="5171"/>
                  <a:pt x="9467" y="5197"/>
                </a:cubicBezTo>
                <a:cubicBezTo>
                  <a:pt x="9473" y="5222"/>
                  <a:pt x="9478" y="5247"/>
                  <a:pt x="9481" y="5273"/>
                </a:cubicBezTo>
                <a:cubicBezTo>
                  <a:pt x="9484" y="5291"/>
                  <a:pt x="9498" y="5299"/>
                  <a:pt x="9512" y="5299"/>
                </a:cubicBezTo>
                <a:cubicBezTo>
                  <a:pt x="9532" y="5299"/>
                  <a:pt x="9555" y="5281"/>
                  <a:pt x="9549" y="5254"/>
                </a:cubicBezTo>
                <a:cubicBezTo>
                  <a:pt x="9544" y="5229"/>
                  <a:pt x="9539" y="5204"/>
                  <a:pt x="9535" y="5179"/>
                </a:cubicBezTo>
                <a:cubicBezTo>
                  <a:pt x="9532" y="5161"/>
                  <a:pt x="9518" y="5153"/>
                  <a:pt x="9505" y="5153"/>
                </a:cubicBezTo>
                <a:close/>
                <a:moveTo>
                  <a:pt x="13571" y="5298"/>
                </a:moveTo>
                <a:cubicBezTo>
                  <a:pt x="13563" y="5298"/>
                  <a:pt x="13554" y="5301"/>
                  <a:pt x="13547" y="5309"/>
                </a:cubicBezTo>
                <a:lnTo>
                  <a:pt x="13532" y="5325"/>
                </a:lnTo>
                <a:cubicBezTo>
                  <a:pt x="13506" y="5350"/>
                  <a:pt x="13530" y="5385"/>
                  <a:pt x="13557" y="5385"/>
                </a:cubicBezTo>
                <a:cubicBezTo>
                  <a:pt x="13565" y="5385"/>
                  <a:pt x="13574" y="5382"/>
                  <a:pt x="13581" y="5374"/>
                </a:cubicBezTo>
                <a:lnTo>
                  <a:pt x="13597" y="5358"/>
                </a:lnTo>
                <a:cubicBezTo>
                  <a:pt x="13622" y="5334"/>
                  <a:pt x="13598" y="5298"/>
                  <a:pt x="13571" y="5298"/>
                </a:cubicBezTo>
                <a:close/>
                <a:moveTo>
                  <a:pt x="18707" y="5266"/>
                </a:moveTo>
                <a:cubicBezTo>
                  <a:pt x="18680" y="5266"/>
                  <a:pt x="18653" y="5283"/>
                  <a:pt x="18653" y="5318"/>
                </a:cubicBezTo>
                <a:lnTo>
                  <a:pt x="18653" y="5348"/>
                </a:lnTo>
                <a:cubicBezTo>
                  <a:pt x="18654" y="5382"/>
                  <a:pt x="18681" y="5399"/>
                  <a:pt x="18707" y="5399"/>
                </a:cubicBezTo>
                <a:cubicBezTo>
                  <a:pt x="18734" y="5399"/>
                  <a:pt x="18761" y="5382"/>
                  <a:pt x="18761" y="5348"/>
                </a:cubicBezTo>
                <a:lnTo>
                  <a:pt x="18761" y="5318"/>
                </a:lnTo>
                <a:cubicBezTo>
                  <a:pt x="18761" y="5283"/>
                  <a:pt x="18734" y="5266"/>
                  <a:pt x="18707" y="5266"/>
                </a:cubicBezTo>
                <a:close/>
                <a:moveTo>
                  <a:pt x="19655" y="5317"/>
                </a:moveTo>
                <a:cubicBezTo>
                  <a:pt x="19637" y="5317"/>
                  <a:pt x="19620" y="5328"/>
                  <a:pt x="19620" y="5351"/>
                </a:cubicBezTo>
                <a:lnTo>
                  <a:pt x="19620" y="5367"/>
                </a:lnTo>
                <a:cubicBezTo>
                  <a:pt x="19619" y="5389"/>
                  <a:pt x="19637" y="5400"/>
                  <a:pt x="19655" y="5400"/>
                </a:cubicBezTo>
                <a:cubicBezTo>
                  <a:pt x="19672" y="5400"/>
                  <a:pt x="19690" y="5389"/>
                  <a:pt x="19690" y="5367"/>
                </a:cubicBezTo>
                <a:lnTo>
                  <a:pt x="19690" y="5351"/>
                </a:lnTo>
                <a:cubicBezTo>
                  <a:pt x="19690" y="5328"/>
                  <a:pt x="19672" y="5317"/>
                  <a:pt x="19655" y="5317"/>
                </a:cubicBezTo>
                <a:close/>
                <a:moveTo>
                  <a:pt x="3208" y="5332"/>
                </a:moveTo>
                <a:cubicBezTo>
                  <a:pt x="3163" y="5332"/>
                  <a:pt x="3163" y="5404"/>
                  <a:pt x="3209" y="5404"/>
                </a:cubicBezTo>
                <a:lnTo>
                  <a:pt x="3239" y="5404"/>
                </a:lnTo>
                <a:cubicBezTo>
                  <a:pt x="3284" y="5404"/>
                  <a:pt x="3284" y="5332"/>
                  <a:pt x="3239" y="5332"/>
                </a:cubicBezTo>
                <a:lnTo>
                  <a:pt x="3209" y="5332"/>
                </a:lnTo>
                <a:cubicBezTo>
                  <a:pt x="3209" y="5332"/>
                  <a:pt x="3208" y="5332"/>
                  <a:pt x="3208" y="5332"/>
                </a:cubicBezTo>
                <a:close/>
                <a:moveTo>
                  <a:pt x="12290" y="5324"/>
                </a:moveTo>
                <a:cubicBezTo>
                  <a:pt x="12280" y="5324"/>
                  <a:pt x="12269" y="5330"/>
                  <a:pt x="12262" y="5343"/>
                </a:cubicBezTo>
                <a:cubicBezTo>
                  <a:pt x="12257" y="5353"/>
                  <a:pt x="12252" y="5363"/>
                  <a:pt x="12247" y="5373"/>
                </a:cubicBezTo>
                <a:cubicBezTo>
                  <a:pt x="12232" y="5401"/>
                  <a:pt x="12257" y="5426"/>
                  <a:pt x="12280" y="5426"/>
                </a:cubicBezTo>
                <a:cubicBezTo>
                  <a:pt x="12291" y="5426"/>
                  <a:pt x="12302" y="5421"/>
                  <a:pt x="12308" y="5409"/>
                </a:cubicBezTo>
                <a:cubicBezTo>
                  <a:pt x="12314" y="5398"/>
                  <a:pt x="12319" y="5389"/>
                  <a:pt x="12324" y="5378"/>
                </a:cubicBezTo>
                <a:cubicBezTo>
                  <a:pt x="12339" y="5350"/>
                  <a:pt x="12314" y="5324"/>
                  <a:pt x="12290" y="5324"/>
                </a:cubicBezTo>
                <a:close/>
                <a:moveTo>
                  <a:pt x="24957" y="5410"/>
                </a:moveTo>
                <a:cubicBezTo>
                  <a:pt x="24935" y="5410"/>
                  <a:pt x="24935" y="5445"/>
                  <a:pt x="24957" y="5445"/>
                </a:cubicBezTo>
                <a:cubicBezTo>
                  <a:pt x="24979" y="5445"/>
                  <a:pt x="24979" y="5410"/>
                  <a:pt x="24957" y="5410"/>
                </a:cubicBezTo>
                <a:close/>
                <a:moveTo>
                  <a:pt x="23696" y="5345"/>
                </a:moveTo>
                <a:cubicBezTo>
                  <a:pt x="23669" y="5345"/>
                  <a:pt x="23645" y="5381"/>
                  <a:pt x="23670" y="5406"/>
                </a:cubicBezTo>
                <a:cubicBezTo>
                  <a:pt x="23680" y="5416"/>
                  <a:pt x="23690" y="5427"/>
                  <a:pt x="23698" y="5436"/>
                </a:cubicBezTo>
                <a:cubicBezTo>
                  <a:pt x="23705" y="5444"/>
                  <a:pt x="23713" y="5447"/>
                  <a:pt x="23721" y="5447"/>
                </a:cubicBezTo>
                <a:cubicBezTo>
                  <a:pt x="23748" y="5447"/>
                  <a:pt x="23772" y="5411"/>
                  <a:pt x="23748" y="5386"/>
                </a:cubicBezTo>
                <a:cubicBezTo>
                  <a:pt x="23738" y="5375"/>
                  <a:pt x="23728" y="5365"/>
                  <a:pt x="23720" y="5356"/>
                </a:cubicBezTo>
                <a:cubicBezTo>
                  <a:pt x="23713" y="5349"/>
                  <a:pt x="23704" y="5345"/>
                  <a:pt x="23696" y="5345"/>
                </a:cubicBezTo>
                <a:close/>
                <a:moveTo>
                  <a:pt x="21351" y="5410"/>
                </a:moveTo>
                <a:cubicBezTo>
                  <a:pt x="21343" y="5410"/>
                  <a:pt x="21334" y="5413"/>
                  <a:pt x="21327" y="5420"/>
                </a:cubicBezTo>
                <a:lnTo>
                  <a:pt x="21312" y="5436"/>
                </a:lnTo>
                <a:cubicBezTo>
                  <a:pt x="21287" y="5461"/>
                  <a:pt x="21310" y="5496"/>
                  <a:pt x="21337" y="5496"/>
                </a:cubicBezTo>
                <a:cubicBezTo>
                  <a:pt x="21345" y="5496"/>
                  <a:pt x="21353" y="5493"/>
                  <a:pt x="21361" y="5485"/>
                </a:cubicBezTo>
                <a:lnTo>
                  <a:pt x="21376" y="5470"/>
                </a:lnTo>
                <a:cubicBezTo>
                  <a:pt x="21402" y="5445"/>
                  <a:pt x="21378" y="5410"/>
                  <a:pt x="21351" y="5410"/>
                </a:cubicBezTo>
                <a:close/>
                <a:moveTo>
                  <a:pt x="4199" y="5440"/>
                </a:moveTo>
                <a:cubicBezTo>
                  <a:pt x="4153" y="5440"/>
                  <a:pt x="4153" y="5510"/>
                  <a:pt x="4199" y="5510"/>
                </a:cubicBezTo>
                <a:lnTo>
                  <a:pt x="4215" y="5510"/>
                </a:lnTo>
                <a:cubicBezTo>
                  <a:pt x="4261" y="5510"/>
                  <a:pt x="4262" y="5440"/>
                  <a:pt x="4215" y="5440"/>
                </a:cubicBezTo>
                <a:close/>
                <a:moveTo>
                  <a:pt x="7869" y="5424"/>
                </a:moveTo>
                <a:cubicBezTo>
                  <a:pt x="7861" y="5424"/>
                  <a:pt x="7852" y="5427"/>
                  <a:pt x="7845" y="5435"/>
                </a:cubicBezTo>
                <a:lnTo>
                  <a:pt x="7829" y="5451"/>
                </a:lnTo>
                <a:cubicBezTo>
                  <a:pt x="7804" y="5476"/>
                  <a:pt x="7828" y="5511"/>
                  <a:pt x="7855" y="5511"/>
                </a:cubicBezTo>
                <a:cubicBezTo>
                  <a:pt x="7863" y="5511"/>
                  <a:pt x="7871" y="5507"/>
                  <a:pt x="7878" y="5500"/>
                </a:cubicBezTo>
                <a:lnTo>
                  <a:pt x="7894" y="5484"/>
                </a:lnTo>
                <a:cubicBezTo>
                  <a:pt x="7920" y="5460"/>
                  <a:pt x="7896" y="5424"/>
                  <a:pt x="7869" y="5424"/>
                </a:cubicBezTo>
                <a:close/>
                <a:moveTo>
                  <a:pt x="16409" y="5399"/>
                </a:moveTo>
                <a:cubicBezTo>
                  <a:pt x="16384" y="5399"/>
                  <a:pt x="16360" y="5424"/>
                  <a:pt x="16377" y="5451"/>
                </a:cubicBezTo>
                <a:cubicBezTo>
                  <a:pt x="16388" y="5466"/>
                  <a:pt x="16397" y="5480"/>
                  <a:pt x="16408" y="5495"/>
                </a:cubicBezTo>
                <a:cubicBezTo>
                  <a:pt x="16416" y="5506"/>
                  <a:pt x="16427" y="5511"/>
                  <a:pt x="16438" y="5511"/>
                </a:cubicBezTo>
                <a:cubicBezTo>
                  <a:pt x="16463" y="5511"/>
                  <a:pt x="16487" y="5486"/>
                  <a:pt x="16468" y="5459"/>
                </a:cubicBezTo>
                <a:cubicBezTo>
                  <a:pt x="16458" y="5443"/>
                  <a:pt x="16450" y="5430"/>
                  <a:pt x="16439" y="5415"/>
                </a:cubicBezTo>
                <a:cubicBezTo>
                  <a:pt x="16431" y="5404"/>
                  <a:pt x="16420" y="5399"/>
                  <a:pt x="16409" y="5399"/>
                </a:cubicBezTo>
                <a:close/>
                <a:moveTo>
                  <a:pt x="9306" y="5423"/>
                </a:moveTo>
                <a:cubicBezTo>
                  <a:pt x="9282" y="5423"/>
                  <a:pt x="9257" y="5449"/>
                  <a:pt x="9271" y="5477"/>
                </a:cubicBezTo>
                <a:cubicBezTo>
                  <a:pt x="9277" y="5487"/>
                  <a:pt x="9282" y="5496"/>
                  <a:pt x="9287" y="5506"/>
                </a:cubicBezTo>
                <a:cubicBezTo>
                  <a:pt x="9294" y="5519"/>
                  <a:pt x="9304" y="5524"/>
                  <a:pt x="9315" y="5524"/>
                </a:cubicBezTo>
                <a:cubicBezTo>
                  <a:pt x="9339" y="5524"/>
                  <a:pt x="9363" y="5499"/>
                  <a:pt x="9349" y="5472"/>
                </a:cubicBezTo>
                <a:cubicBezTo>
                  <a:pt x="9344" y="5461"/>
                  <a:pt x="9339" y="5452"/>
                  <a:pt x="9333" y="5441"/>
                </a:cubicBezTo>
                <a:cubicBezTo>
                  <a:pt x="9327" y="5429"/>
                  <a:pt x="9316" y="5423"/>
                  <a:pt x="9306" y="5423"/>
                </a:cubicBezTo>
                <a:close/>
                <a:moveTo>
                  <a:pt x="8884" y="5469"/>
                </a:moveTo>
                <a:cubicBezTo>
                  <a:pt x="8871" y="5469"/>
                  <a:pt x="8858" y="5487"/>
                  <a:pt x="8870" y="5500"/>
                </a:cubicBezTo>
                <a:lnTo>
                  <a:pt x="8914" y="5544"/>
                </a:lnTo>
                <a:cubicBezTo>
                  <a:pt x="8918" y="5547"/>
                  <a:pt x="8922" y="5549"/>
                  <a:pt x="8926" y="5549"/>
                </a:cubicBezTo>
                <a:cubicBezTo>
                  <a:pt x="8939" y="5549"/>
                  <a:pt x="8952" y="5532"/>
                  <a:pt x="8939" y="5520"/>
                </a:cubicBezTo>
                <a:lnTo>
                  <a:pt x="8894" y="5475"/>
                </a:lnTo>
                <a:cubicBezTo>
                  <a:pt x="8891" y="5471"/>
                  <a:pt x="8887" y="5469"/>
                  <a:pt x="8884" y="5469"/>
                </a:cubicBezTo>
                <a:close/>
                <a:moveTo>
                  <a:pt x="15449" y="5412"/>
                </a:moveTo>
                <a:cubicBezTo>
                  <a:pt x="15436" y="5412"/>
                  <a:pt x="15423" y="5429"/>
                  <a:pt x="15436" y="5442"/>
                </a:cubicBezTo>
                <a:cubicBezTo>
                  <a:pt x="15466" y="5475"/>
                  <a:pt x="15496" y="5510"/>
                  <a:pt x="15528" y="5546"/>
                </a:cubicBezTo>
                <a:cubicBezTo>
                  <a:pt x="15531" y="5550"/>
                  <a:pt x="15536" y="5552"/>
                  <a:pt x="15539" y="5552"/>
                </a:cubicBezTo>
                <a:cubicBezTo>
                  <a:pt x="15553" y="5552"/>
                  <a:pt x="15564" y="5534"/>
                  <a:pt x="15552" y="5521"/>
                </a:cubicBezTo>
                <a:cubicBezTo>
                  <a:pt x="15523" y="5487"/>
                  <a:pt x="15491" y="5452"/>
                  <a:pt x="15461" y="5417"/>
                </a:cubicBezTo>
                <a:cubicBezTo>
                  <a:pt x="15457" y="5413"/>
                  <a:pt x="15453" y="5412"/>
                  <a:pt x="15449" y="5412"/>
                </a:cubicBezTo>
                <a:close/>
                <a:moveTo>
                  <a:pt x="15864" y="5425"/>
                </a:moveTo>
                <a:cubicBezTo>
                  <a:pt x="15850" y="5425"/>
                  <a:pt x="15837" y="5433"/>
                  <a:pt x="15834" y="5451"/>
                </a:cubicBezTo>
                <a:cubicBezTo>
                  <a:pt x="15824" y="5485"/>
                  <a:pt x="15834" y="5517"/>
                  <a:pt x="15856" y="5545"/>
                </a:cubicBezTo>
                <a:cubicBezTo>
                  <a:pt x="15862" y="5553"/>
                  <a:pt x="15872" y="5556"/>
                  <a:pt x="15882" y="5556"/>
                </a:cubicBezTo>
                <a:cubicBezTo>
                  <a:pt x="15891" y="5556"/>
                  <a:pt x="15901" y="5552"/>
                  <a:pt x="15907" y="5546"/>
                </a:cubicBezTo>
                <a:cubicBezTo>
                  <a:pt x="15922" y="5531"/>
                  <a:pt x="15918" y="5510"/>
                  <a:pt x="15907" y="5496"/>
                </a:cubicBezTo>
                <a:cubicBezTo>
                  <a:pt x="15901" y="5488"/>
                  <a:pt x="15901" y="5479"/>
                  <a:pt x="15902" y="5470"/>
                </a:cubicBezTo>
                <a:cubicBezTo>
                  <a:pt x="15908" y="5443"/>
                  <a:pt x="15885" y="5425"/>
                  <a:pt x="15864" y="5425"/>
                </a:cubicBezTo>
                <a:close/>
                <a:moveTo>
                  <a:pt x="20691" y="5483"/>
                </a:moveTo>
                <a:cubicBezTo>
                  <a:pt x="20664" y="5483"/>
                  <a:pt x="20640" y="5518"/>
                  <a:pt x="20666" y="5543"/>
                </a:cubicBezTo>
                <a:lnTo>
                  <a:pt x="20682" y="5559"/>
                </a:lnTo>
                <a:cubicBezTo>
                  <a:pt x="20689" y="5566"/>
                  <a:pt x="20698" y="5569"/>
                  <a:pt x="20706" y="5569"/>
                </a:cubicBezTo>
                <a:cubicBezTo>
                  <a:pt x="20733" y="5569"/>
                  <a:pt x="20756" y="5534"/>
                  <a:pt x="20731" y="5509"/>
                </a:cubicBezTo>
                <a:lnTo>
                  <a:pt x="20715" y="5494"/>
                </a:lnTo>
                <a:cubicBezTo>
                  <a:pt x="20708" y="5486"/>
                  <a:pt x="20700" y="5483"/>
                  <a:pt x="20691" y="5483"/>
                </a:cubicBezTo>
                <a:close/>
                <a:moveTo>
                  <a:pt x="4515" y="5515"/>
                </a:moveTo>
                <a:cubicBezTo>
                  <a:pt x="4507" y="5515"/>
                  <a:pt x="4499" y="5519"/>
                  <a:pt x="4491" y="5526"/>
                </a:cubicBezTo>
                <a:lnTo>
                  <a:pt x="4476" y="5542"/>
                </a:lnTo>
                <a:cubicBezTo>
                  <a:pt x="4449" y="5566"/>
                  <a:pt x="4474" y="5602"/>
                  <a:pt x="4502" y="5602"/>
                </a:cubicBezTo>
                <a:cubicBezTo>
                  <a:pt x="4510" y="5602"/>
                  <a:pt x="4518" y="5599"/>
                  <a:pt x="4525" y="5592"/>
                </a:cubicBezTo>
                <a:lnTo>
                  <a:pt x="4541" y="5576"/>
                </a:lnTo>
                <a:cubicBezTo>
                  <a:pt x="4566" y="5551"/>
                  <a:pt x="4542" y="5515"/>
                  <a:pt x="4515" y="5515"/>
                </a:cubicBezTo>
                <a:close/>
                <a:moveTo>
                  <a:pt x="2066" y="5540"/>
                </a:moveTo>
                <a:cubicBezTo>
                  <a:pt x="2020" y="5540"/>
                  <a:pt x="2020" y="5610"/>
                  <a:pt x="2066" y="5610"/>
                </a:cubicBezTo>
                <a:cubicBezTo>
                  <a:pt x="2111" y="5610"/>
                  <a:pt x="2111" y="5540"/>
                  <a:pt x="2066" y="5540"/>
                </a:cubicBezTo>
                <a:close/>
                <a:moveTo>
                  <a:pt x="7793" y="5545"/>
                </a:moveTo>
                <a:cubicBezTo>
                  <a:pt x="7747" y="5545"/>
                  <a:pt x="7747" y="5615"/>
                  <a:pt x="7793" y="5615"/>
                </a:cubicBezTo>
                <a:cubicBezTo>
                  <a:pt x="7839" y="5615"/>
                  <a:pt x="7839" y="5545"/>
                  <a:pt x="7793" y="5545"/>
                </a:cubicBezTo>
                <a:close/>
                <a:moveTo>
                  <a:pt x="3718" y="5559"/>
                </a:moveTo>
                <a:cubicBezTo>
                  <a:pt x="3710" y="5559"/>
                  <a:pt x="3702" y="5562"/>
                  <a:pt x="3695" y="5569"/>
                </a:cubicBezTo>
                <a:lnTo>
                  <a:pt x="3679" y="5585"/>
                </a:lnTo>
                <a:cubicBezTo>
                  <a:pt x="3654" y="5611"/>
                  <a:pt x="3678" y="5646"/>
                  <a:pt x="3705" y="5646"/>
                </a:cubicBezTo>
                <a:cubicBezTo>
                  <a:pt x="3713" y="5646"/>
                  <a:pt x="3721" y="5643"/>
                  <a:pt x="3729" y="5635"/>
                </a:cubicBezTo>
                <a:cubicBezTo>
                  <a:pt x="3734" y="5629"/>
                  <a:pt x="3738" y="5625"/>
                  <a:pt x="3744" y="5619"/>
                </a:cubicBezTo>
                <a:cubicBezTo>
                  <a:pt x="3769" y="5594"/>
                  <a:pt x="3745" y="5559"/>
                  <a:pt x="3718" y="5559"/>
                </a:cubicBezTo>
                <a:close/>
                <a:moveTo>
                  <a:pt x="24669" y="5572"/>
                </a:moveTo>
                <a:cubicBezTo>
                  <a:pt x="24661" y="5572"/>
                  <a:pt x="24653" y="5575"/>
                  <a:pt x="24645" y="5582"/>
                </a:cubicBezTo>
                <a:lnTo>
                  <a:pt x="24629" y="5597"/>
                </a:lnTo>
                <a:cubicBezTo>
                  <a:pt x="24604" y="5622"/>
                  <a:pt x="24629" y="5657"/>
                  <a:pt x="24656" y="5657"/>
                </a:cubicBezTo>
                <a:cubicBezTo>
                  <a:pt x="24664" y="5657"/>
                  <a:pt x="24672" y="5654"/>
                  <a:pt x="24680" y="5647"/>
                </a:cubicBezTo>
                <a:lnTo>
                  <a:pt x="24695" y="5631"/>
                </a:lnTo>
                <a:cubicBezTo>
                  <a:pt x="24720" y="5607"/>
                  <a:pt x="24697" y="5572"/>
                  <a:pt x="24669" y="5572"/>
                </a:cubicBezTo>
                <a:close/>
                <a:moveTo>
                  <a:pt x="13060" y="5584"/>
                </a:moveTo>
                <a:cubicBezTo>
                  <a:pt x="13043" y="5584"/>
                  <a:pt x="13025" y="5595"/>
                  <a:pt x="13025" y="5618"/>
                </a:cubicBezTo>
                <a:lnTo>
                  <a:pt x="13025" y="5634"/>
                </a:lnTo>
                <a:cubicBezTo>
                  <a:pt x="13025" y="5657"/>
                  <a:pt x="13043" y="5668"/>
                  <a:pt x="13060" y="5668"/>
                </a:cubicBezTo>
                <a:cubicBezTo>
                  <a:pt x="13078" y="5668"/>
                  <a:pt x="13095" y="5657"/>
                  <a:pt x="13095" y="5634"/>
                </a:cubicBezTo>
                <a:lnTo>
                  <a:pt x="13095" y="5618"/>
                </a:lnTo>
                <a:cubicBezTo>
                  <a:pt x="13095" y="5595"/>
                  <a:pt x="13078" y="5584"/>
                  <a:pt x="13060" y="5584"/>
                </a:cubicBezTo>
                <a:close/>
                <a:moveTo>
                  <a:pt x="12744" y="5584"/>
                </a:moveTo>
                <a:cubicBezTo>
                  <a:pt x="12739" y="5584"/>
                  <a:pt x="12733" y="5585"/>
                  <a:pt x="12728" y="5588"/>
                </a:cubicBezTo>
                <a:cubicBezTo>
                  <a:pt x="12717" y="5593"/>
                  <a:pt x="12708" y="5598"/>
                  <a:pt x="12697" y="5604"/>
                </a:cubicBezTo>
                <a:cubicBezTo>
                  <a:pt x="12663" y="5622"/>
                  <a:pt x="12684" y="5670"/>
                  <a:pt x="12716" y="5670"/>
                </a:cubicBezTo>
                <a:cubicBezTo>
                  <a:pt x="12721" y="5670"/>
                  <a:pt x="12727" y="5668"/>
                  <a:pt x="12733" y="5665"/>
                </a:cubicBezTo>
                <a:cubicBezTo>
                  <a:pt x="12743" y="5660"/>
                  <a:pt x="12753" y="5655"/>
                  <a:pt x="12763" y="5650"/>
                </a:cubicBezTo>
                <a:cubicBezTo>
                  <a:pt x="12798" y="5632"/>
                  <a:pt x="12777" y="5584"/>
                  <a:pt x="12744" y="5584"/>
                </a:cubicBezTo>
                <a:close/>
                <a:moveTo>
                  <a:pt x="13721" y="5570"/>
                </a:moveTo>
                <a:cubicBezTo>
                  <a:pt x="13704" y="5570"/>
                  <a:pt x="13686" y="5582"/>
                  <a:pt x="13686" y="5605"/>
                </a:cubicBezTo>
                <a:lnTo>
                  <a:pt x="13686" y="5635"/>
                </a:lnTo>
                <a:cubicBezTo>
                  <a:pt x="13686" y="5658"/>
                  <a:pt x="13703" y="5670"/>
                  <a:pt x="13721" y="5670"/>
                </a:cubicBezTo>
                <a:cubicBezTo>
                  <a:pt x="13739" y="5670"/>
                  <a:pt x="13756" y="5658"/>
                  <a:pt x="13756" y="5635"/>
                </a:cubicBezTo>
                <a:lnTo>
                  <a:pt x="13756" y="5605"/>
                </a:lnTo>
                <a:cubicBezTo>
                  <a:pt x="13756" y="5582"/>
                  <a:pt x="13739" y="5570"/>
                  <a:pt x="13721" y="5570"/>
                </a:cubicBezTo>
                <a:close/>
                <a:moveTo>
                  <a:pt x="6780" y="5563"/>
                </a:moveTo>
                <a:cubicBezTo>
                  <a:pt x="6710" y="5563"/>
                  <a:pt x="6710" y="5671"/>
                  <a:pt x="6780" y="5671"/>
                </a:cubicBezTo>
                <a:cubicBezTo>
                  <a:pt x="6849" y="5671"/>
                  <a:pt x="6849" y="5563"/>
                  <a:pt x="6780" y="5563"/>
                </a:cubicBezTo>
                <a:close/>
                <a:moveTo>
                  <a:pt x="595" y="5627"/>
                </a:moveTo>
                <a:cubicBezTo>
                  <a:pt x="582" y="5627"/>
                  <a:pt x="569" y="5645"/>
                  <a:pt x="582" y="5657"/>
                </a:cubicBezTo>
                <a:lnTo>
                  <a:pt x="597" y="5673"/>
                </a:lnTo>
                <a:cubicBezTo>
                  <a:pt x="601" y="5677"/>
                  <a:pt x="605" y="5678"/>
                  <a:pt x="609" y="5678"/>
                </a:cubicBezTo>
                <a:cubicBezTo>
                  <a:pt x="622" y="5678"/>
                  <a:pt x="635" y="5660"/>
                  <a:pt x="623" y="5648"/>
                </a:cubicBezTo>
                <a:cubicBezTo>
                  <a:pt x="616" y="5642"/>
                  <a:pt x="611" y="5637"/>
                  <a:pt x="607" y="5632"/>
                </a:cubicBezTo>
                <a:cubicBezTo>
                  <a:pt x="603" y="5628"/>
                  <a:pt x="599" y="5627"/>
                  <a:pt x="595" y="5627"/>
                </a:cubicBezTo>
                <a:close/>
                <a:moveTo>
                  <a:pt x="11392" y="5592"/>
                </a:moveTo>
                <a:cubicBezTo>
                  <a:pt x="11386" y="5592"/>
                  <a:pt x="11380" y="5594"/>
                  <a:pt x="11374" y="5598"/>
                </a:cubicBezTo>
                <a:cubicBezTo>
                  <a:pt x="11358" y="5609"/>
                  <a:pt x="11344" y="5618"/>
                  <a:pt x="11329" y="5629"/>
                </a:cubicBezTo>
                <a:cubicBezTo>
                  <a:pt x="11297" y="5649"/>
                  <a:pt x="11317" y="5695"/>
                  <a:pt x="11347" y="5695"/>
                </a:cubicBezTo>
                <a:cubicBezTo>
                  <a:pt x="11352" y="5695"/>
                  <a:pt x="11358" y="5694"/>
                  <a:pt x="11365" y="5690"/>
                </a:cubicBezTo>
                <a:cubicBezTo>
                  <a:pt x="11380" y="5679"/>
                  <a:pt x="11395" y="5671"/>
                  <a:pt x="11409" y="5660"/>
                </a:cubicBezTo>
                <a:cubicBezTo>
                  <a:pt x="11441" y="5639"/>
                  <a:pt x="11421" y="5592"/>
                  <a:pt x="11392" y="5592"/>
                </a:cubicBezTo>
                <a:close/>
                <a:moveTo>
                  <a:pt x="17131" y="5590"/>
                </a:moveTo>
                <a:cubicBezTo>
                  <a:pt x="17090" y="5590"/>
                  <a:pt x="17054" y="5643"/>
                  <a:pt x="17091" y="5681"/>
                </a:cubicBezTo>
                <a:cubicBezTo>
                  <a:pt x="17096" y="5686"/>
                  <a:pt x="17101" y="5693"/>
                  <a:pt x="17106" y="5697"/>
                </a:cubicBezTo>
                <a:cubicBezTo>
                  <a:pt x="17117" y="5708"/>
                  <a:pt x="17130" y="5712"/>
                  <a:pt x="17142" y="5712"/>
                </a:cubicBezTo>
                <a:cubicBezTo>
                  <a:pt x="17183" y="5712"/>
                  <a:pt x="17220" y="5659"/>
                  <a:pt x="17183" y="5621"/>
                </a:cubicBezTo>
                <a:lnTo>
                  <a:pt x="17167" y="5606"/>
                </a:lnTo>
                <a:cubicBezTo>
                  <a:pt x="17156" y="5595"/>
                  <a:pt x="17143" y="5590"/>
                  <a:pt x="17131" y="5590"/>
                </a:cubicBezTo>
                <a:close/>
                <a:moveTo>
                  <a:pt x="142" y="5655"/>
                </a:moveTo>
                <a:cubicBezTo>
                  <a:pt x="98" y="5655"/>
                  <a:pt x="97" y="5724"/>
                  <a:pt x="144" y="5725"/>
                </a:cubicBezTo>
                <a:cubicBezTo>
                  <a:pt x="189" y="5725"/>
                  <a:pt x="189" y="5655"/>
                  <a:pt x="144" y="5655"/>
                </a:cubicBezTo>
                <a:cubicBezTo>
                  <a:pt x="143" y="5655"/>
                  <a:pt x="142" y="5655"/>
                  <a:pt x="142" y="5655"/>
                </a:cubicBezTo>
                <a:close/>
                <a:moveTo>
                  <a:pt x="1405" y="5597"/>
                </a:moveTo>
                <a:cubicBezTo>
                  <a:pt x="1378" y="5597"/>
                  <a:pt x="1354" y="5633"/>
                  <a:pt x="1380" y="5657"/>
                </a:cubicBezTo>
                <a:cubicBezTo>
                  <a:pt x="1399" y="5677"/>
                  <a:pt x="1419" y="5698"/>
                  <a:pt x="1440" y="5718"/>
                </a:cubicBezTo>
                <a:cubicBezTo>
                  <a:pt x="1447" y="5725"/>
                  <a:pt x="1455" y="5728"/>
                  <a:pt x="1463" y="5728"/>
                </a:cubicBezTo>
                <a:cubicBezTo>
                  <a:pt x="1491" y="5728"/>
                  <a:pt x="1515" y="5693"/>
                  <a:pt x="1490" y="5668"/>
                </a:cubicBezTo>
                <a:cubicBezTo>
                  <a:pt x="1470" y="5648"/>
                  <a:pt x="1450" y="5627"/>
                  <a:pt x="1429" y="5608"/>
                </a:cubicBezTo>
                <a:cubicBezTo>
                  <a:pt x="1422" y="5600"/>
                  <a:pt x="1413" y="5597"/>
                  <a:pt x="1405" y="5597"/>
                </a:cubicBezTo>
                <a:close/>
                <a:moveTo>
                  <a:pt x="24011" y="5644"/>
                </a:moveTo>
                <a:cubicBezTo>
                  <a:pt x="23984" y="5644"/>
                  <a:pt x="23960" y="5680"/>
                  <a:pt x="23985" y="5704"/>
                </a:cubicBezTo>
                <a:lnTo>
                  <a:pt x="24001" y="5720"/>
                </a:lnTo>
                <a:cubicBezTo>
                  <a:pt x="24008" y="5727"/>
                  <a:pt x="24017" y="5730"/>
                  <a:pt x="24025" y="5730"/>
                </a:cubicBezTo>
                <a:cubicBezTo>
                  <a:pt x="24052" y="5730"/>
                  <a:pt x="24076" y="5695"/>
                  <a:pt x="24051" y="5671"/>
                </a:cubicBezTo>
                <a:cubicBezTo>
                  <a:pt x="24045" y="5665"/>
                  <a:pt x="24041" y="5660"/>
                  <a:pt x="24035" y="5655"/>
                </a:cubicBezTo>
                <a:cubicBezTo>
                  <a:pt x="24028" y="5647"/>
                  <a:pt x="24019" y="5644"/>
                  <a:pt x="24011" y="5644"/>
                </a:cubicBezTo>
                <a:close/>
                <a:moveTo>
                  <a:pt x="22131" y="5652"/>
                </a:moveTo>
                <a:cubicBezTo>
                  <a:pt x="22123" y="5652"/>
                  <a:pt x="22115" y="5655"/>
                  <a:pt x="22108" y="5662"/>
                </a:cubicBezTo>
                <a:lnTo>
                  <a:pt x="22092" y="5678"/>
                </a:lnTo>
                <a:cubicBezTo>
                  <a:pt x="22067" y="5703"/>
                  <a:pt x="22091" y="5739"/>
                  <a:pt x="22118" y="5739"/>
                </a:cubicBezTo>
                <a:cubicBezTo>
                  <a:pt x="22126" y="5739"/>
                  <a:pt x="22134" y="5736"/>
                  <a:pt x="22141" y="5728"/>
                </a:cubicBezTo>
                <a:lnTo>
                  <a:pt x="22157" y="5713"/>
                </a:lnTo>
                <a:cubicBezTo>
                  <a:pt x="22183" y="5688"/>
                  <a:pt x="22158" y="5652"/>
                  <a:pt x="22131" y="5652"/>
                </a:cubicBezTo>
                <a:close/>
                <a:moveTo>
                  <a:pt x="3644" y="5678"/>
                </a:moveTo>
                <a:cubicBezTo>
                  <a:pt x="3598" y="5678"/>
                  <a:pt x="3598" y="5749"/>
                  <a:pt x="3644" y="5749"/>
                </a:cubicBezTo>
                <a:cubicBezTo>
                  <a:pt x="3644" y="5749"/>
                  <a:pt x="3644" y="5749"/>
                  <a:pt x="3645" y="5749"/>
                </a:cubicBezTo>
                <a:cubicBezTo>
                  <a:pt x="3688" y="5749"/>
                  <a:pt x="3690" y="5678"/>
                  <a:pt x="3644" y="5678"/>
                </a:cubicBezTo>
                <a:close/>
                <a:moveTo>
                  <a:pt x="5997" y="5636"/>
                </a:moveTo>
                <a:cubicBezTo>
                  <a:pt x="5985" y="5636"/>
                  <a:pt x="5972" y="5641"/>
                  <a:pt x="5961" y="5652"/>
                </a:cubicBezTo>
                <a:lnTo>
                  <a:pt x="5932" y="5682"/>
                </a:lnTo>
                <a:cubicBezTo>
                  <a:pt x="5893" y="5719"/>
                  <a:pt x="5930" y="5773"/>
                  <a:pt x="5971" y="5773"/>
                </a:cubicBezTo>
                <a:cubicBezTo>
                  <a:pt x="5983" y="5773"/>
                  <a:pt x="5995" y="5769"/>
                  <a:pt x="6006" y="5758"/>
                </a:cubicBezTo>
                <a:lnTo>
                  <a:pt x="6037" y="5728"/>
                </a:lnTo>
                <a:cubicBezTo>
                  <a:pt x="6074" y="5690"/>
                  <a:pt x="6038" y="5636"/>
                  <a:pt x="5997" y="5636"/>
                </a:cubicBezTo>
                <a:close/>
                <a:moveTo>
                  <a:pt x="7448" y="5708"/>
                </a:moveTo>
                <a:cubicBezTo>
                  <a:pt x="7402" y="5708"/>
                  <a:pt x="7402" y="5779"/>
                  <a:pt x="7448" y="5779"/>
                </a:cubicBezTo>
                <a:cubicBezTo>
                  <a:pt x="7494" y="5779"/>
                  <a:pt x="7494" y="5708"/>
                  <a:pt x="7448" y="5708"/>
                </a:cubicBezTo>
                <a:close/>
                <a:moveTo>
                  <a:pt x="984" y="5748"/>
                </a:moveTo>
                <a:cubicBezTo>
                  <a:pt x="971" y="5748"/>
                  <a:pt x="959" y="5767"/>
                  <a:pt x="971" y="5779"/>
                </a:cubicBezTo>
                <a:lnTo>
                  <a:pt x="987" y="5794"/>
                </a:lnTo>
                <a:cubicBezTo>
                  <a:pt x="991" y="5798"/>
                  <a:pt x="995" y="5799"/>
                  <a:pt x="999" y="5799"/>
                </a:cubicBezTo>
                <a:cubicBezTo>
                  <a:pt x="1012" y="5799"/>
                  <a:pt x="1023" y="5782"/>
                  <a:pt x="1011" y="5770"/>
                </a:cubicBezTo>
                <a:lnTo>
                  <a:pt x="995" y="5754"/>
                </a:lnTo>
                <a:cubicBezTo>
                  <a:pt x="992" y="5750"/>
                  <a:pt x="988" y="5748"/>
                  <a:pt x="984" y="5748"/>
                </a:cubicBezTo>
                <a:close/>
                <a:moveTo>
                  <a:pt x="12022" y="5731"/>
                </a:moveTo>
                <a:cubicBezTo>
                  <a:pt x="11977" y="5731"/>
                  <a:pt x="11978" y="5803"/>
                  <a:pt x="12022" y="5803"/>
                </a:cubicBezTo>
                <a:lnTo>
                  <a:pt x="12053" y="5803"/>
                </a:lnTo>
                <a:cubicBezTo>
                  <a:pt x="12099" y="5803"/>
                  <a:pt x="12099" y="5731"/>
                  <a:pt x="12053" y="5731"/>
                </a:cubicBezTo>
                <a:lnTo>
                  <a:pt x="12022" y="5731"/>
                </a:lnTo>
                <a:cubicBezTo>
                  <a:pt x="12022" y="5731"/>
                  <a:pt x="12022" y="5731"/>
                  <a:pt x="12022" y="5731"/>
                </a:cubicBezTo>
                <a:close/>
                <a:moveTo>
                  <a:pt x="8491" y="5736"/>
                </a:moveTo>
                <a:cubicBezTo>
                  <a:pt x="8446" y="5736"/>
                  <a:pt x="8446" y="5807"/>
                  <a:pt x="8491" y="5807"/>
                </a:cubicBezTo>
                <a:cubicBezTo>
                  <a:pt x="8537" y="5807"/>
                  <a:pt x="8538" y="5736"/>
                  <a:pt x="8491" y="5736"/>
                </a:cubicBezTo>
                <a:close/>
                <a:moveTo>
                  <a:pt x="20164" y="5708"/>
                </a:moveTo>
                <a:cubicBezTo>
                  <a:pt x="20147" y="5708"/>
                  <a:pt x="20129" y="5719"/>
                  <a:pt x="20129" y="5742"/>
                </a:cubicBezTo>
                <a:lnTo>
                  <a:pt x="20129" y="5772"/>
                </a:lnTo>
                <a:cubicBezTo>
                  <a:pt x="20129" y="5795"/>
                  <a:pt x="20147" y="5807"/>
                  <a:pt x="20164" y="5807"/>
                </a:cubicBezTo>
                <a:cubicBezTo>
                  <a:pt x="20182" y="5807"/>
                  <a:pt x="20200" y="5795"/>
                  <a:pt x="20200" y="5772"/>
                </a:cubicBezTo>
                <a:lnTo>
                  <a:pt x="20200" y="5742"/>
                </a:lnTo>
                <a:cubicBezTo>
                  <a:pt x="20200" y="5719"/>
                  <a:pt x="20182" y="5708"/>
                  <a:pt x="20164" y="5708"/>
                </a:cubicBezTo>
                <a:close/>
                <a:moveTo>
                  <a:pt x="18962" y="5702"/>
                </a:moveTo>
                <a:cubicBezTo>
                  <a:pt x="18935" y="5702"/>
                  <a:pt x="18908" y="5719"/>
                  <a:pt x="18908" y="5754"/>
                </a:cubicBezTo>
                <a:lnTo>
                  <a:pt x="18908" y="5770"/>
                </a:lnTo>
                <a:cubicBezTo>
                  <a:pt x="18908" y="5804"/>
                  <a:pt x="18935" y="5821"/>
                  <a:pt x="18962" y="5821"/>
                </a:cubicBezTo>
                <a:cubicBezTo>
                  <a:pt x="18988" y="5821"/>
                  <a:pt x="19015" y="5804"/>
                  <a:pt x="19016" y="5770"/>
                </a:cubicBezTo>
                <a:lnTo>
                  <a:pt x="19016" y="5754"/>
                </a:lnTo>
                <a:cubicBezTo>
                  <a:pt x="19016" y="5719"/>
                  <a:pt x="18989" y="5702"/>
                  <a:pt x="18962" y="5702"/>
                </a:cubicBezTo>
                <a:close/>
                <a:moveTo>
                  <a:pt x="22597" y="5767"/>
                </a:moveTo>
                <a:cubicBezTo>
                  <a:pt x="22588" y="5767"/>
                  <a:pt x="22580" y="5772"/>
                  <a:pt x="22579" y="5783"/>
                </a:cubicBezTo>
                <a:lnTo>
                  <a:pt x="22579" y="5805"/>
                </a:lnTo>
                <a:cubicBezTo>
                  <a:pt x="22579" y="5816"/>
                  <a:pt x="22588" y="5822"/>
                  <a:pt x="22597" y="5822"/>
                </a:cubicBezTo>
                <a:cubicBezTo>
                  <a:pt x="22606" y="5822"/>
                  <a:pt x="22615" y="5816"/>
                  <a:pt x="22615" y="5805"/>
                </a:cubicBezTo>
                <a:lnTo>
                  <a:pt x="22615" y="5783"/>
                </a:lnTo>
                <a:cubicBezTo>
                  <a:pt x="22615" y="5772"/>
                  <a:pt x="22606" y="5767"/>
                  <a:pt x="22597" y="5767"/>
                </a:cubicBezTo>
                <a:close/>
                <a:moveTo>
                  <a:pt x="7192" y="5783"/>
                </a:moveTo>
                <a:cubicBezTo>
                  <a:pt x="7147" y="5783"/>
                  <a:pt x="7147" y="5854"/>
                  <a:pt x="7192" y="5854"/>
                </a:cubicBezTo>
                <a:lnTo>
                  <a:pt x="7208" y="5854"/>
                </a:lnTo>
                <a:cubicBezTo>
                  <a:pt x="7253" y="5854"/>
                  <a:pt x="7254" y="5783"/>
                  <a:pt x="7208" y="5783"/>
                </a:cubicBezTo>
                <a:close/>
                <a:moveTo>
                  <a:pt x="20945" y="5800"/>
                </a:moveTo>
                <a:cubicBezTo>
                  <a:pt x="20899" y="5800"/>
                  <a:pt x="20899" y="5871"/>
                  <a:pt x="20945" y="5871"/>
                </a:cubicBezTo>
                <a:cubicBezTo>
                  <a:pt x="20991" y="5871"/>
                  <a:pt x="20991" y="5800"/>
                  <a:pt x="20945" y="5800"/>
                </a:cubicBezTo>
                <a:close/>
                <a:moveTo>
                  <a:pt x="19593" y="5705"/>
                </a:moveTo>
                <a:cubicBezTo>
                  <a:pt x="19576" y="5705"/>
                  <a:pt x="19558" y="5717"/>
                  <a:pt x="19558" y="5740"/>
                </a:cubicBezTo>
                <a:lnTo>
                  <a:pt x="19558" y="5846"/>
                </a:lnTo>
                <a:cubicBezTo>
                  <a:pt x="19558" y="5869"/>
                  <a:pt x="19576" y="5880"/>
                  <a:pt x="19593" y="5880"/>
                </a:cubicBezTo>
                <a:cubicBezTo>
                  <a:pt x="19611" y="5880"/>
                  <a:pt x="19629" y="5869"/>
                  <a:pt x="19629" y="5846"/>
                </a:cubicBezTo>
                <a:lnTo>
                  <a:pt x="19629" y="5740"/>
                </a:lnTo>
                <a:cubicBezTo>
                  <a:pt x="19629" y="5717"/>
                  <a:pt x="19611" y="5705"/>
                  <a:pt x="19593" y="5705"/>
                </a:cubicBezTo>
                <a:close/>
                <a:moveTo>
                  <a:pt x="6604" y="5810"/>
                </a:moveTo>
                <a:cubicBezTo>
                  <a:pt x="6599" y="5810"/>
                  <a:pt x="6593" y="5811"/>
                  <a:pt x="6588" y="5814"/>
                </a:cubicBezTo>
                <a:cubicBezTo>
                  <a:pt x="6577" y="5819"/>
                  <a:pt x="6568" y="5825"/>
                  <a:pt x="6557" y="5830"/>
                </a:cubicBezTo>
                <a:cubicBezTo>
                  <a:pt x="6522" y="5848"/>
                  <a:pt x="6543" y="5896"/>
                  <a:pt x="6576" y="5896"/>
                </a:cubicBezTo>
                <a:cubicBezTo>
                  <a:pt x="6581" y="5896"/>
                  <a:pt x="6587" y="5895"/>
                  <a:pt x="6593" y="5892"/>
                </a:cubicBezTo>
                <a:cubicBezTo>
                  <a:pt x="6603" y="5886"/>
                  <a:pt x="6613" y="5881"/>
                  <a:pt x="6623" y="5876"/>
                </a:cubicBezTo>
                <a:cubicBezTo>
                  <a:pt x="6659" y="5858"/>
                  <a:pt x="6637" y="5810"/>
                  <a:pt x="6604" y="5810"/>
                </a:cubicBezTo>
                <a:close/>
                <a:moveTo>
                  <a:pt x="13013" y="5839"/>
                </a:moveTo>
                <a:cubicBezTo>
                  <a:pt x="12968" y="5839"/>
                  <a:pt x="12969" y="5910"/>
                  <a:pt x="13014" y="5910"/>
                </a:cubicBezTo>
                <a:lnTo>
                  <a:pt x="13029" y="5910"/>
                </a:lnTo>
                <a:cubicBezTo>
                  <a:pt x="13074" y="5910"/>
                  <a:pt x="13074" y="5839"/>
                  <a:pt x="13029" y="5839"/>
                </a:cubicBezTo>
                <a:lnTo>
                  <a:pt x="13014" y="5839"/>
                </a:lnTo>
                <a:cubicBezTo>
                  <a:pt x="13013" y="5839"/>
                  <a:pt x="13013" y="5839"/>
                  <a:pt x="13013" y="5839"/>
                </a:cubicBezTo>
                <a:close/>
                <a:moveTo>
                  <a:pt x="3298" y="5841"/>
                </a:moveTo>
                <a:cubicBezTo>
                  <a:pt x="3252" y="5841"/>
                  <a:pt x="3252" y="5913"/>
                  <a:pt x="3298" y="5913"/>
                </a:cubicBezTo>
                <a:cubicBezTo>
                  <a:pt x="3298" y="5913"/>
                  <a:pt x="3299" y="5913"/>
                  <a:pt x="3299" y="5913"/>
                </a:cubicBezTo>
                <a:cubicBezTo>
                  <a:pt x="3342" y="5913"/>
                  <a:pt x="3344" y="5841"/>
                  <a:pt x="3298" y="5841"/>
                </a:cubicBezTo>
                <a:close/>
                <a:moveTo>
                  <a:pt x="6238" y="5880"/>
                </a:moveTo>
                <a:cubicBezTo>
                  <a:pt x="6192" y="5880"/>
                  <a:pt x="6192" y="5950"/>
                  <a:pt x="6238" y="5950"/>
                </a:cubicBezTo>
                <a:cubicBezTo>
                  <a:pt x="6284" y="5950"/>
                  <a:pt x="6284" y="5880"/>
                  <a:pt x="6238" y="5880"/>
                </a:cubicBezTo>
                <a:close/>
                <a:moveTo>
                  <a:pt x="21454" y="5876"/>
                </a:moveTo>
                <a:cubicBezTo>
                  <a:pt x="21443" y="5876"/>
                  <a:pt x="21435" y="5881"/>
                  <a:pt x="21428" y="5889"/>
                </a:cubicBezTo>
                <a:cubicBezTo>
                  <a:pt x="21426" y="5888"/>
                  <a:pt x="21425" y="5888"/>
                  <a:pt x="21423" y="5888"/>
                </a:cubicBezTo>
                <a:cubicBezTo>
                  <a:pt x="21389" y="5888"/>
                  <a:pt x="21376" y="5947"/>
                  <a:pt x="21416" y="5960"/>
                </a:cubicBezTo>
                <a:cubicBezTo>
                  <a:pt x="21422" y="5962"/>
                  <a:pt x="21428" y="5963"/>
                  <a:pt x="21434" y="5963"/>
                </a:cubicBezTo>
                <a:cubicBezTo>
                  <a:pt x="21459" y="5963"/>
                  <a:pt x="21480" y="5945"/>
                  <a:pt x="21490" y="5922"/>
                </a:cubicBezTo>
                <a:cubicBezTo>
                  <a:pt x="21497" y="5903"/>
                  <a:pt x="21483" y="5881"/>
                  <a:pt x="21464" y="5877"/>
                </a:cubicBezTo>
                <a:cubicBezTo>
                  <a:pt x="21461" y="5876"/>
                  <a:pt x="21457" y="5876"/>
                  <a:pt x="21454" y="5876"/>
                </a:cubicBezTo>
                <a:close/>
                <a:moveTo>
                  <a:pt x="16093" y="5862"/>
                </a:moveTo>
                <a:cubicBezTo>
                  <a:pt x="16069" y="5862"/>
                  <a:pt x="16044" y="5887"/>
                  <a:pt x="16059" y="5915"/>
                </a:cubicBezTo>
                <a:cubicBezTo>
                  <a:pt x="16064" y="5925"/>
                  <a:pt x="16069" y="5935"/>
                  <a:pt x="16075" y="5945"/>
                </a:cubicBezTo>
                <a:cubicBezTo>
                  <a:pt x="16081" y="5958"/>
                  <a:pt x="16092" y="5963"/>
                  <a:pt x="16102" y="5963"/>
                </a:cubicBezTo>
                <a:cubicBezTo>
                  <a:pt x="16126" y="5963"/>
                  <a:pt x="16151" y="5938"/>
                  <a:pt x="16136" y="5910"/>
                </a:cubicBezTo>
                <a:cubicBezTo>
                  <a:pt x="16131" y="5899"/>
                  <a:pt x="16126" y="5891"/>
                  <a:pt x="16121" y="5880"/>
                </a:cubicBezTo>
                <a:cubicBezTo>
                  <a:pt x="16114" y="5867"/>
                  <a:pt x="16104" y="5862"/>
                  <a:pt x="16093" y="5862"/>
                </a:cubicBezTo>
                <a:close/>
                <a:moveTo>
                  <a:pt x="23483" y="5869"/>
                </a:moveTo>
                <a:cubicBezTo>
                  <a:pt x="23466" y="5869"/>
                  <a:pt x="23449" y="5880"/>
                  <a:pt x="23449" y="5903"/>
                </a:cubicBezTo>
                <a:lnTo>
                  <a:pt x="23449" y="5934"/>
                </a:lnTo>
                <a:cubicBezTo>
                  <a:pt x="23449" y="5957"/>
                  <a:pt x="23466" y="5968"/>
                  <a:pt x="23484" y="5968"/>
                </a:cubicBezTo>
                <a:cubicBezTo>
                  <a:pt x="23501" y="5968"/>
                  <a:pt x="23519" y="5957"/>
                  <a:pt x="23519" y="5934"/>
                </a:cubicBezTo>
                <a:lnTo>
                  <a:pt x="23519" y="5903"/>
                </a:lnTo>
                <a:cubicBezTo>
                  <a:pt x="23519" y="5881"/>
                  <a:pt x="23501" y="5869"/>
                  <a:pt x="23483" y="5869"/>
                </a:cubicBezTo>
                <a:close/>
                <a:moveTo>
                  <a:pt x="23231" y="5948"/>
                </a:moveTo>
                <a:cubicBezTo>
                  <a:pt x="23209" y="5948"/>
                  <a:pt x="23208" y="5983"/>
                  <a:pt x="23231" y="5983"/>
                </a:cubicBezTo>
                <a:lnTo>
                  <a:pt x="23254" y="5983"/>
                </a:lnTo>
                <a:cubicBezTo>
                  <a:pt x="23276" y="5983"/>
                  <a:pt x="23276" y="5948"/>
                  <a:pt x="23254" y="5948"/>
                </a:cubicBezTo>
                <a:close/>
                <a:moveTo>
                  <a:pt x="3041" y="5917"/>
                </a:moveTo>
                <a:cubicBezTo>
                  <a:pt x="2995" y="5917"/>
                  <a:pt x="2995" y="5987"/>
                  <a:pt x="3041" y="5987"/>
                </a:cubicBezTo>
                <a:lnTo>
                  <a:pt x="3057" y="5987"/>
                </a:lnTo>
                <a:cubicBezTo>
                  <a:pt x="3103" y="5987"/>
                  <a:pt x="3103" y="5917"/>
                  <a:pt x="3057" y="5917"/>
                </a:cubicBezTo>
                <a:close/>
                <a:moveTo>
                  <a:pt x="13327" y="5914"/>
                </a:moveTo>
                <a:cubicBezTo>
                  <a:pt x="13319" y="5914"/>
                  <a:pt x="13311" y="5917"/>
                  <a:pt x="13304" y="5924"/>
                </a:cubicBezTo>
                <a:lnTo>
                  <a:pt x="13288" y="5940"/>
                </a:lnTo>
                <a:cubicBezTo>
                  <a:pt x="13263" y="5965"/>
                  <a:pt x="13288" y="6001"/>
                  <a:pt x="13315" y="6001"/>
                </a:cubicBezTo>
                <a:cubicBezTo>
                  <a:pt x="13323" y="6001"/>
                  <a:pt x="13331" y="5998"/>
                  <a:pt x="13338" y="5990"/>
                </a:cubicBezTo>
                <a:lnTo>
                  <a:pt x="13354" y="5974"/>
                </a:lnTo>
                <a:cubicBezTo>
                  <a:pt x="13380" y="5950"/>
                  <a:pt x="13355" y="5914"/>
                  <a:pt x="13327" y="5914"/>
                </a:cubicBezTo>
                <a:close/>
                <a:moveTo>
                  <a:pt x="18421" y="5894"/>
                </a:moveTo>
                <a:cubicBezTo>
                  <a:pt x="18352" y="5894"/>
                  <a:pt x="18352" y="6001"/>
                  <a:pt x="18421" y="6002"/>
                </a:cubicBezTo>
                <a:cubicBezTo>
                  <a:pt x="18490" y="6002"/>
                  <a:pt x="18490" y="5894"/>
                  <a:pt x="18421" y="5894"/>
                </a:cubicBezTo>
                <a:close/>
                <a:moveTo>
                  <a:pt x="10880" y="5939"/>
                </a:moveTo>
                <a:cubicBezTo>
                  <a:pt x="10835" y="5939"/>
                  <a:pt x="10835" y="6009"/>
                  <a:pt x="10880" y="6009"/>
                </a:cubicBezTo>
                <a:cubicBezTo>
                  <a:pt x="10926" y="6009"/>
                  <a:pt x="10926" y="5939"/>
                  <a:pt x="10880" y="5939"/>
                </a:cubicBezTo>
                <a:close/>
                <a:moveTo>
                  <a:pt x="2455" y="5944"/>
                </a:moveTo>
                <a:cubicBezTo>
                  <a:pt x="2449" y="5944"/>
                  <a:pt x="2444" y="5945"/>
                  <a:pt x="2438" y="5948"/>
                </a:cubicBezTo>
                <a:cubicBezTo>
                  <a:pt x="2428" y="5954"/>
                  <a:pt x="2418" y="5959"/>
                  <a:pt x="2408" y="5964"/>
                </a:cubicBezTo>
                <a:cubicBezTo>
                  <a:pt x="2372" y="5982"/>
                  <a:pt x="2394" y="6029"/>
                  <a:pt x="2426" y="6029"/>
                </a:cubicBezTo>
                <a:cubicBezTo>
                  <a:pt x="2432" y="6029"/>
                  <a:pt x="2437" y="6028"/>
                  <a:pt x="2443" y="6025"/>
                </a:cubicBezTo>
                <a:cubicBezTo>
                  <a:pt x="2454" y="6019"/>
                  <a:pt x="2462" y="6014"/>
                  <a:pt x="2473" y="6009"/>
                </a:cubicBezTo>
                <a:cubicBezTo>
                  <a:pt x="2508" y="5991"/>
                  <a:pt x="2486" y="5944"/>
                  <a:pt x="2455" y="5944"/>
                </a:cubicBezTo>
                <a:close/>
                <a:moveTo>
                  <a:pt x="24265" y="5961"/>
                </a:moveTo>
                <a:cubicBezTo>
                  <a:pt x="24219" y="5961"/>
                  <a:pt x="24219" y="6032"/>
                  <a:pt x="24265" y="6032"/>
                </a:cubicBezTo>
                <a:cubicBezTo>
                  <a:pt x="24310" y="6032"/>
                  <a:pt x="24310" y="5961"/>
                  <a:pt x="24265" y="5961"/>
                </a:cubicBezTo>
                <a:close/>
                <a:moveTo>
                  <a:pt x="20494" y="5949"/>
                </a:moveTo>
                <a:cubicBezTo>
                  <a:pt x="20477" y="5949"/>
                  <a:pt x="20459" y="5960"/>
                  <a:pt x="20459" y="5983"/>
                </a:cubicBezTo>
                <a:lnTo>
                  <a:pt x="20459" y="5999"/>
                </a:lnTo>
                <a:cubicBezTo>
                  <a:pt x="20459" y="6022"/>
                  <a:pt x="20477" y="6033"/>
                  <a:pt x="20494" y="6033"/>
                </a:cubicBezTo>
                <a:cubicBezTo>
                  <a:pt x="20512" y="6033"/>
                  <a:pt x="20530" y="6022"/>
                  <a:pt x="20530" y="5999"/>
                </a:cubicBezTo>
                <a:lnTo>
                  <a:pt x="20530" y="5983"/>
                </a:lnTo>
                <a:cubicBezTo>
                  <a:pt x="20530" y="5960"/>
                  <a:pt x="20512" y="5949"/>
                  <a:pt x="20494" y="5949"/>
                </a:cubicBezTo>
                <a:close/>
                <a:moveTo>
                  <a:pt x="12532" y="5957"/>
                </a:moveTo>
                <a:cubicBezTo>
                  <a:pt x="12524" y="5957"/>
                  <a:pt x="12516" y="5960"/>
                  <a:pt x="12509" y="5967"/>
                </a:cubicBezTo>
                <a:lnTo>
                  <a:pt x="12493" y="5983"/>
                </a:lnTo>
                <a:cubicBezTo>
                  <a:pt x="12468" y="6007"/>
                  <a:pt x="12492" y="6043"/>
                  <a:pt x="12520" y="6043"/>
                </a:cubicBezTo>
                <a:cubicBezTo>
                  <a:pt x="12528" y="6043"/>
                  <a:pt x="12536" y="6040"/>
                  <a:pt x="12543" y="6033"/>
                </a:cubicBezTo>
                <a:lnTo>
                  <a:pt x="12559" y="6017"/>
                </a:lnTo>
                <a:cubicBezTo>
                  <a:pt x="12584" y="5992"/>
                  <a:pt x="12559" y="5957"/>
                  <a:pt x="12532" y="5957"/>
                </a:cubicBezTo>
                <a:close/>
                <a:moveTo>
                  <a:pt x="9408" y="6026"/>
                </a:moveTo>
                <a:cubicBezTo>
                  <a:pt x="9395" y="6026"/>
                  <a:pt x="9383" y="6044"/>
                  <a:pt x="9395" y="6056"/>
                </a:cubicBezTo>
                <a:lnTo>
                  <a:pt x="9411" y="6072"/>
                </a:lnTo>
                <a:cubicBezTo>
                  <a:pt x="9414" y="6075"/>
                  <a:pt x="9419" y="6077"/>
                  <a:pt x="9422" y="6077"/>
                </a:cubicBezTo>
                <a:cubicBezTo>
                  <a:pt x="9436" y="6077"/>
                  <a:pt x="9448" y="6060"/>
                  <a:pt x="9435" y="6048"/>
                </a:cubicBezTo>
                <a:lnTo>
                  <a:pt x="9420" y="6032"/>
                </a:lnTo>
                <a:cubicBezTo>
                  <a:pt x="9417" y="6028"/>
                  <a:pt x="9412" y="6026"/>
                  <a:pt x="9408" y="6026"/>
                </a:cubicBezTo>
                <a:close/>
                <a:moveTo>
                  <a:pt x="8956" y="6053"/>
                </a:moveTo>
                <a:cubicBezTo>
                  <a:pt x="8910" y="6053"/>
                  <a:pt x="8910" y="6123"/>
                  <a:pt x="8956" y="6123"/>
                </a:cubicBezTo>
                <a:cubicBezTo>
                  <a:pt x="8957" y="6123"/>
                  <a:pt x="8957" y="6123"/>
                  <a:pt x="8957" y="6123"/>
                </a:cubicBezTo>
                <a:cubicBezTo>
                  <a:pt x="9002" y="6123"/>
                  <a:pt x="9003" y="6053"/>
                  <a:pt x="8956" y="6053"/>
                </a:cubicBezTo>
                <a:close/>
                <a:moveTo>
                  <a:pt x="20149" y="6039"/>
                </a:moveTo>
                <a:cubicBezTo>
                  <a:pt x="20131" y="6039"/>
                  <a:pt x="20113" y="6051"/>
                  <a:pt x="20113" y="6074"/>
                </a:cubicBezTo>
                <a:lnTo>
                  <a:pt x="20113" y="6090"/>
                </a:lnTo>
                <a:cubicBezTo>
                  <a:pt x="20113" y="6112"/>
                  <a:pt x="20131" y="6123"/>
                  <a:pt x="20149" y="6123"/>
                </a:cubicBezTo>
                <a:cubicBezTo>
                  <a:pt x="20167" y="6123"/>
                  <a:pt x="20184" y="6112"/>
                  <a:pt x="20184" y="6090"/>
                </a:cubicBezTo>
                <a:lnTo>
                  <a:pt x="20184" y="6074"/>
                </a:lnTo>
                <a:cubicBezTo>
                  <a:pt x="20184" y="6051"/>
                  <a:pt x="20167" y="6039"/>
                  <a:pt x="20149" y="6039"/>
                </a:cubicBezTo>
                <a:close/>
                <a:moveTo>
                  <a:pt x="24774" y="6038"/>
                </a:moveTo>
                <a:cubicBezTo>
                  <a:pt x="24763" y="6038"/>
                  <a:pt x="24755" y="6043"/>
                  <a:pt x="24748" y="6051"/>
                </a:cubicBezTo>
                <a:cubicBezTo>
                  <a:pt x="24746" y="6051"/>
                  <a:pt x="24745" y="6051"/>
                  <a:pt x="24743" y="6051"/>
                </a:cubicBezTo>
                <a:cubicBezTo>
                  <a:pt x="24708" y="6051"/>
                  <a:pt x="24695" y="6109"/>
                  <a:pt x="24735" y="6122"/>
                </a:cubicBezTo>
                <a:cubicBezTo>
                  <a:pt x="24741" y="6124"/>
                  <a:pt x="24747" y="6125"/>
                  <a:pt x="24753" y="6125"/>
                </a:cubicBezTo>
                <a:cubicBezTo>
                  <a:pt x="24779" y="6125"/>
                  <a:pt x="24801" y="6108"/>
                  <a:pt x="24809" y="6084"/>
                </a:cubicBezTo>
                <a:cubicBezTo>
                  <a:pt x="24817" y="6065"/>
                  <a:pt x="24801" y="6044"/>
                  <a:pt x="24784" y="6039"/>
                </a:cubicBezTo>
                <a:cubicBezTo>
                  <a:pt x="24781" y="6038"/>
                  <a:pt x="24777" y="6038"/>
                  <a:pt x="24774" y="6038"/>
                </a:cubicBezTo>
                <a:close/>
                <a:moveTo>
                  <a:pt x="10220" y="5996"/>
                </a:moveTo>
                <a:cubicBezTo>
                  <a:pt x="10193" y="5996"/>
                  <a:pt x="10168" y="6031"/>
                  <a:pt x="10193" y="6056"/>
                </a:cubicBezTo>
                <a:cubicBezTo>
                  <a:pt x="10213" y="6076"/>
                  <a:pt x="10233" y="6097"/>
                  <a:pt x="10254" y="6117"/>
                </a:cubicBezTo>
                <a:cubicBezTo>
                  <a:pt x="10261" y="6124"/>
                  <a:pt x="10270" y="6127"/>
                  <a:pt x="10278" y="6127"/>
                </a:cubicBezTo>
                <a:cubicBezTo>
                  <a:pt x="10305" y="6127"/>
                  <a:pt x="10329" y="6091"/>
                  <a:pt x="10303" y="6067"/>
                </a:cubicBezTo>
                <a:cubicBezTo>
                  <a:pt x="10285" y="6048"/>
                  <a:pt x="10265" y="6027"/>
                  <a:pt x="10244" y="6007"/>
                </a:cubicBezTo>
                <a:cubicBezTo>
                  <a:pt x="10236" y="5999"/>
                  <a:pt x="10228" y="5996"/>
                  <a:pt x="10220" y="5996"/>
                </a:cubicBezTo>
                <a:close/>
                <a:moveTo>
                  <a:pt x="17892" y="6024"/>
                </a:moveTo>
                <a:cubicBezTo>
                  <a:pt x="17887" y="6024"/>
                  <a:pt x="17882" y="6025"/>
                  <a:pt x="17878" y="6027"/>
                </a:cubicBezTo>
                <a:cubicBezTo>
                  <a:pt x="17862" y="6032"/>
                  <a:pt x="17848" y="6037"/>
                  <a:pt x="17834" y="6043"/>
                </a:cubicBezTo>
                <a:cubicBezTo>
                  <a:pt x="17806" y="6051"/>
                  <a:pt x="17788" y="6079"/>
                  <a:pt x="17797" y="6107"/>
                </a:cubicBezTo>
                <a:cubicBezTo>
                  <a:pt x="17803" y="6129"/>
                  <a:pt x="17825" y="6147"/>
                  <a:pt x="17848" y="6147"/>
                </a:cubicBezTo>
                <a:cubicBezTo>
                  <a:pt x="17852" y="6147"/>
                  <a:pt x="17857" y="6146"/>
                  <a:pt x="17862" y="6144"/>
                </a:cubicBezTo>
                <a:cubicBezTo>
                  <a:pt x="17878" y="6139"/>
                  <a:pt x="17892" y="6134"/>
                  <a:pt x="17907" y="6128"/>
                </a:cubicBezTo>
                <a:cubicBezTo>
                  <a:pt x="17934" y="6119"/>
                  <a:pt x="17951" y="6092"/>
                  <a:pt x="17944" y="6063"/>
                </a:cubicBezTo>
                <a:cubicBezTo>
                  <a:pt x="17937" y="6042"/>
                  <a:pt x="17915" y="6024"/>
                  <a:pt x="17892" y="6024"/>
                </a:cubicBezTo>
                <a:close/>
                <a:moveTo>
                  <a:pt x="12458" y="6077"/>
                </a:moveTo>
                <a:cubicBezTo>
                  <a:pt x="12412" y="6077"/>
                  <a:pt x="12412" y="6148"/>
                  <a:pt x="12458" y="6148"/>
                </a:cubicBezTo>
                <a:cubicBezTo>
                  <a:pt x="12503" y="6148"/>
                  <a:pt x="12503" y="6077"/>
                  <a:pt x="12458" y="6077"/>
                </a:cubicBezTo>
                <a:close/>
                <a:moveTo>
                  <a:pt x="22634" y="6085"/>
                </a:moveTo>
                <a:cubicBezTo>
                  <a:pt x="22624" y="6085"/>
                  <a:pt x="22614" y="6093"/>
                  <a:pt x="22618" y="6106"/>
                </a:cubicBezTo>
                <a:cubicBezTo>
                  <a:pt x="22622" y="6118"/>
                  <a:pt x="22625" y="6128"/>
                  <a:pt x="22627" y="6139"/>
                </a:cubicBezTo>
                <a:cubicBezTo>
                  <a:pt x="22630" y="6148"/>
                  <a:pt x="22637" y="6152"/>
                  <a:pt x="22645" y="6152"/>
                </a:cubicBezTo>
                <a:cubicBezTo>
                  <a:pt x="22655" y="6152"/>
                  <a:pt x="22666" y="6144"/>
                  <a:pt x="22662" y="6132"/>
                </a:cubicBezTo>
                <a:cubicBezTo>
                  <a:pt x="22658" y="6119"/>
                  <a:pt x="22655" y="6110"/>
                  <a:pt x="22652" y="6098"/>
                </a:cubicBezTo>
                <a:cubicBezTo>
                  <a:pt x="22650" y="6089"/>
                  <a:pt x="22642" y="6085"/>
                  <a:pt x="22634" y="6085"/>
                </a:cubicBezTo>
                <a:close/>
                <a:moveTo>
                  <a:pt x="22251" y="6143"/>
                </a:moveTo>
                <a:cubicBezTo>
                  <a:pt x="22229" y="6143"/>
                  <a:pt x="22229" y="6179"/>
                  <a:pt x="22251" y="6179"/>
                </a:cubicBezTo>
                <a:lnTo>
                  <a:pt x="22274" y="6179"/>
                </a:lnTo>
                <a:cubicBezTo>
                  <a:pt x="22295" y="6179"/>
                  <a:pt x="22295" y="6143"/>
                  <a:pt x="22274" y="6143"/>
                </a:cubicBezTo>
                <a:cubicBezTo>
                  <a:pt x="22270" y="6144"/>
                  <a:pt x="22266" y="6144"/>
                  <a:pt x="22262" y="6144"/>
                </a:cubicBezTo>
                <a:cubicBezTo>
                  <a:pt x="22259" y="6144"/>
                  <a:pt x="22255" y="6144"/>
                  <a:pt x="22251" y="6143"/>
                </a:cubicBezTo>
                <a:close/>
                <a:moveTo>
                  <a:pt x="7169" y="6075"/>
                </a:moveTo>
                <a:cubicBezTo>
                  <a:pt x="7101" y="6075"/>
                  <a:pt x="7100" y="6182"/>
                  <a:pt x="7169" y="6182"/>
                </a:cubicBezTo>
                <a:cubicBezTo>
                  <a:pt x="7237" y="6182"/>
                  <a:pt x="7238" y="6075"/>
                  <a:pt x="7169" y="6075"/>
                </a:cubicBezTo>
                <a:close/>
                <a:moveTo>
                  <a:pt x="5862" y="6089"/>
                </a:moveTo>
                <a:cubicBezTo>
                  <a:pt x="5856" y="6089"/>
                  <a:pt x="5850" y="6091"/>
                  <a:pt x="5844" y="6095"/>
                </a:cubicBezTo>
                <a:cubicBezTo>
                  <a:pt x="5828" y="6105"/>
                  <a:pt x="5813" y="6114"/>
                  <a:pt x="5799" y="6124"/>
                </a:cubicBezTo>
                <a:cubicBezTo>
                  <a:pt x="5766" y="6145"/>
                  <a:pt x="5787" y="6192"/>
                  <a:pt x="5816" y="6192"/>
                </a:cubicBezTo>
                <a:cubicBezTo>
                  <a:pt x="5822" y="6192"/>
                  <a:pt x="5828" y="6190"/>
                  <a:pt x="5834" y="6186"/>
                </a:cubicBezTo>
                <a:cubicBezTo>
                  <a:pt x="5850" y="6176"/>
                  <a:pt x="5865" y="6166"/>
                  <a:pt x="5879" y="6156"/>
                </a:cubicBezTo>
                <a:cubicBezTo>
                  <a:pt x="5911" y="6136"/>
                  <a:pt x="5891" y="6089"/>
                  <a:pt x="5862" y="6089"/>
                </a:cubicBezTo>
                <a:close/>
                <a:moveTo>
                  <a:pt x="23813" y="6111"/>
                </a:moveTo>
                <a:cubicBezTo>
                  <a:pt x="23795" y="6111"/>
                  <a:pt x="23778" y="6123"/>
                  <a:pt x="23778" y="6145"/>
                </a:cubicBezTo>
                <a:lnTo>
                  <a:pt x="23778" y="6161"/>
                </a:lnTo>
                <a:cubicBezTo>
                  <a:pt x="23778" y="6184"/>
                  <a:pt x="23795" y="6195"/>
                  <a:pt x="23813" y="6195"/>
                </a:cubicBezTo>
                <a:cubicBezTo>
                  <a:pt x="23830" y="6195"/>
                  <a:pt x="23848" y="6184"/>
                  <a:pt x="23848" y="6161"/>
                </a:cubicBezTo>
                <a:lnTo>
                  <a:pt x="23848" y="6145"/>
                </a:lnTo>
                <a:cubicBezTo>
                  <a:pt x="23848" y="6123"/>
                  <a:pt x="23830" y="6111"/>
                  <a:pt x="23813" y="6111"/>
                </a:cubicBezTo>
                <a:close/>
                <a:moveTo>
                  <a:pt x="9799" y="6149"/>
                </a:moveTo>
                <a:cubicBezTo>
                  <a:pt x="9785" y="6149"/>
                  <a:pt x="9773" y="6167"/>
                  <a:pt x="9785" y="6179"/>
                </a:cubicBezTo>
                <a:lnTo>
                  <a:pt x="9801" y="6194"/>
                </a:lnTo>
                <a:cubicBezTo>
                  <a:pt x="9804" y="6198"/>
                  <a:pt x="9808" y="6199"/>
                  <a:pt x="9812" y="6199"/>
                </a:cubicBezTo>
                <a:cubicBezTo>
                  <a:pt x="9825" y="6199"/>
                  <a:pt x="9838" y="6182"/>
                  <a:pt x="9826" y="6169"/>
                </a:cubicBezTo>
                <a:lnTo>
                  <a:pt x="9810" y="6154"/>
                </a:lnTo>
                <a:cubicBezTo>
                  <a:pt x="9806" y="6150"/>
                  <a:pt x="9802" y="6149"/>
                  <a:pt x="9799" y="6149"/>
                </a:cubicBezTo>
                <a:close/>
                <a:moveTo>
                  <a:pt x="5290" y="6055"/>
                </a:moveTo>
                <a:cubicBezTo>
                  <a:pt x="5286" y="6055"/>
                  <a:pt x="5281" y="6055"/>
                  <a:pt x="5277" y="6056"/>
                </a:cubicBezTo>
                <a:cubicBezTo>
                  <a:pt x="5251" y="6065"/>
                  <a:pt x="5231" y="6094"/>
                  <a:pt x="5240" y="6122"/>
                </a:cubicBezTo>
                <a:cubicBezTo>
                  <a:pt x="5246" y="6138"/>
                  <a:pt x="5251" y="6153"/>
                  <a:pt x="5254" y="6166"/>
                </a:cubicBezTo>
                <a:cubicBezTo>
                  <a:pt x="5262" y="6189"/>
                  <a:pt x="5282" y="6205"/>
                  <a:pt x="5305" y="6205"/>
                </a:cubicBezTo>
                <a:cubicBezTo>
                  <a:pt x="5310" y="6205"/>
                  <a:pt x="5315" y="6204"/>
                  <a:pt x="5320" y="6203"/>
                </a:cubicBezTo>
                <a:cubicBezTo>
                  <a:pt x="5346" y="6195"/>
                  <a:pt x="5366" y="6165"/>
                  <a:pt x="5357" y="6138"/>
                </a:cubicBezTo>
                <a:cubicBezTo>
                  <a:pt x="5351" y="6122"/>
                  <a:pt x="5346" y="6107"/>
                  <a:pt x="5342" y="6093"/>
                </a:cubicBezTo>
                <a:cubicBezTo>
                  <a:pt x="5334" y="6071"/>
                  <a:pt x="5313" y="6055"/>
                  <a:pt x="5290" y="6055"/>
                </a:cubicBezTo>
                <a:close/>
                <a:moveTo>
                  <a:pt x="16592" y="6074"/>
                </a:moveTo>
                <a:cubicBezTo>
                  <a:pt x="16571" y="6074"/>
                  <a:pt x="16549" y="6092"/>
                  <a:pt x="16554" y="6118"/>
                </a:cubicBezTo>
                <a:cubicBezTo>
                  <a:pt x="16560" y="6143"/>
                  <a:pt x="16565" y="6168"/>
                  <a:pt x="16568" y="6192"/>
                </a:cubicBezTo>
                <a:cubicBezTo>
                  <a:pt x="16571" y="6210"/>
                  <a:pt x="16584" y="6218"/>
                  <a:pt x="16598" y="6218"/>
                </a:cubicBezTo>
                <a:cubicBezTo>
                  <a:pt x="16619" y="6218"/>
                  <a:pt x="16641" y="6201"/>
                  <a:pt x="16636" y="6175"/>
                </a:cubicBezTo>
                <a:cubicBezTo>
                  <a:pt x="16631" y="6149"/>
                  <a:pt x="16626" y="6124"/>
                  <a:pt x="16622" y="6100"/>
                </a:cubicBezTo>
                <a:cubicBezTo>
                  <a:pt x="16619" y="6082"/>
                  <a:pt x="16605" y="6074"/>
                  <a:pt x="16592" y="6074"/>
                </a:cubicBezTo>
                <a:close/>
                <a:moveTo>
                  <a:pt x="1777" y="6152"/>
                </a:moveTo>
                <a:cubicBezTo>
                  <a:pt x="1774" y="6152"/>
                  <a:pt x="1771" y="6152"/>
                  <a:pt x="1769" y="6153"/>
                </a:cubicBezTo>
                <a:cubicBezTo>
                  <a:pt x="1743" y="6158"/>
                  <a:pt x="1718" y="6164"/>
                  <a:pt x="1694" y="6169"/>
                </a:cubicBezTo>
                <a:cubicBezTo>
                  <a:pt x="1652" y="6179"/>
                  <a:pt x="1666" y="6238"/>
                  <a:pt x="1703" y="6238"/>
                </a:cubicBezTo>
                <a:cubicBezTo>
                  <a:pt x="1706" y="6238"/>
                  <a:pt x="1709" y="6238"/>
                  <a:pt x="1712" y="6237"/>
                </a:cubicBezTo>
                <a:cubicBezTo>
                  <a:pt x="1737" y="6232"/>
                  <a:pt x="1762" y="6226"/>
                  <a:pt x="1786" y="6221"/>
                </a:cubicBezTo>
                <a:cubicBezTo>
                  <a:pt x="1830" y="6212"/>
                  <a:pt x="1815" y="6152"/>
                  <a:pt x="1777" y="6152"/>
                </a:cubicBezTo>
                <a:close/>
                <a:moveTo>
                  <a:pt x="4092" y="6196"/>
                </a:moveTo>
                <a:cubicBezTo>
                  <a:pt x="4088" y="6196"/>
                  <a:pt x="4084" y="6197"/>
                  <a:pt x="4081" y="6201"/>
                </a:cubicBezTo>
                <a:lnTo>
                  <a:pt x="4065" y="6216"/>
                </a:lnTo>
                <a:cubicBezTo>
                  <a:pt x="4052" y="6229"/>
                  <a:pt x="4064" y="6247"/>
                  <a:pt x="4078" y="6247"/>
                </a:cubicBezTo>
                <a:cubicBezTo>
                  <a:pt x="4082" y="6247"/>
                  <a:pt x="4086" y="6245"/>
                  <a:pt x="4090" y="6242"/>
                </a:cubicBezTo>
                <a:lnTo>
                  <a:pt x="4106" y="6226"/>
                </a:lnTo>
                <a:cubicBezTo>
                  <a:pt x="4119" y="6214"/>
                  <a:pt x="4106" y="6196"/>
                  <a:pt x="4092" y="6196"/>
                </a:cubicBezTo>
                <a:close/>
                <a:moveTo>
                  <a:pt x="6606" y="6176"/>
                </a:moveTo>
                <a:cubicBezTo>
                  <a:pt x="6589" y="6176"/>
                  <a:pt x="6571" y="6187"/>
                  <a:pt x="6571" y="6210"/>
                </a:cubicBezTo>
                <a:lnTo>
                  <a:pt x="6571" y="6239"/>
                </a:lnTo>
                <a:cubicBezTo>
                  <a:pt x="6571" y="6263"/>
                  <a:pt x="6588" y="6274"/>
                  <a:pt x="6606" y="6274"/>
                </a:cubicBezTo>
                <a:cubicBezTo>
                  <a:pt x="6623" y="6274"/>
                  <a:pt x="6641" y="6263"/>
                  <a:pt x="6641" y="6239"/>
                </a:cubicBezTo>
                <a:lnTo>
                  <a:pt x="6641" y="6210"/>
                </a:lnTo>
                <a:cubicBezTo>
                  <a:pt x="6642" y="6187"/>
                  <a:pt x="6624" y="6176"/>
                  <a:pt x="6606" y="6176"/>
                </a:cubicBezTo>
                <a:close/>
                <a:moveTo>
                  <a:pt x="23467" y="6200"/>
                </a:moveTo>
                <a:cubicBezTo>
                  <a:pt x="23450" y="6200"/>
                  <a:pt x="23432" y="6212"/>
                  <a:pt x="23432" y="6234"/>
                </a:cubicBezTo>
                <a:lnTo>
                  <a:pt x="23432" y="6250"/>
                </a:lnTo>
                <a:cubicBezTo>
                  <a:pt x="23432" y="6273"/>
                  <a:pt x="23449" y="6285"/>
                  <a:pt x="23467" y="6285"/>
                </a:cubicBezTo>
                <a:cubicBezTo>
                  <a:pt x="23485" y="6285"/>
                  <a:pt x="23502" y="6273"/>
                  <a:pt x="23502" y="6250"/>
                </a:cubicBezTo>
                <a:lnTo>
                  <a:pt x="23502" y="6234"/>
                </a:lnTo>
                <a:cubicBezTo>
                  <a:pt x="23503" y="6212"/>
                  <a:pt x="23485" y="6200"/>
                  <a:pt x="23467" y="6200"/>
                </a:cubicBezTo>
                <a:close/>
                <a:moveTo>
                  <a:pt x="20657" y="6219"/>
                </a:moveTo>
                <a:cubicBezTo>
                  <a:pt x="20649" y="6219"/>
                  <a:pt x="20641" y="6222"/>
                  <a:pt x="20634" y="6229"/>
                </a:cubicBezTo>
                <a:lnTo>
                  <a:pt x="20619" y="6245"/>
                </a:lnTo>
                <a:cubicBezTo>
                  <a:pt x="20593" y="6269"/>
                  <a:pt x="20617" y="6305"/>
                  <a:pt x="20645" y="6305"/>
                </a:cubicBezTo>
                <a:cubicBezTo>
                  <a:pt x="20653" y="6305"/>
                  <a:pt x="20661" y="6302"/>
                  <a:pt x="20668" y="6295"/>
                </a:cubicBezTo>
                <a:lnTo>
                  <a:pt x="20684" y="6279"/>
                </a:lnTo>
                <a:cubicBezTo>
                  <a:pt x="20709" y="6254"/>
                  <a:pt x="20685" y="6219"/>
                  <a:pt x="20657" y="6219"/>
                </a:cubicBezTo>
                <a:close/>
                <a:moveTo>
                  <a:pt x="12109" y="6243"/>
                </a:moveTo>
                <a:cubicBezTo>
                  <a:pt x="12065" y="6243"/>
                  <a:pt x="12066" y="6312"/>
                  <a:pt x="12110" y="6313"/>
                </a:cubicBezTo>
                <a:cubicBezTo>
                  <a:pt x="12157" y="6313"/>
                  <a:pt x="12157" y="6243"/>
                  <a:pt x="12110" y="6243"/>
                </a:cubicBezTo>
                <a:cubicBezTo>
                  <a:pt x="12110" y="6243"/>
                  <a:pt x="12110" y="6243"/>
                  <a:pt x="12109" y="6243"/>
                </a:cubicBezTo>
                <a:close/>
                <a:moveTo>
                  <a:pt x="4993" y="6208"/>
                </a:moveTo>
                <a:cubicBezTo>
                  <a:pt x="4924" y="6208"/>
                  <a:pt x="4924" y="6315"/>
                  <a:pt x="4994" y="6316"/>
                </a:cubicBezTo>
                <a:lnTo>
                  <a:pt x="5010" y="6316"/>
                </a:lnTo>
                <a:cubicBezTo>
                  <a:pt x="5079" y="6316"/>
                  <a:pt x="5079" y="6208"/>
                  <a:pt x="5010" y="6208"/>
                </a:cubicBezTo>
                <a:lnTo>
                  <a:pt x="4994" y="6208"/>
                </a:lnTo>
                <a:cubicBezTo>
                  <a:pt x="4994" y="6208"/>
                  <a:pt x="4993" y="6208"/>
                  <a:pt x="4993" y="6208"/>
                </a:cubicBezTo>
                <a:close/>
                <a:moveTo>
                  <a:pt x="22917" y="6194"/>
                </a:moveTo>
                <a:cubicBezTo>
                  <a:pt x="22900" y="6194"/>
                  <a:pt x="22883" y="6202"/>
                  <a:pt x="22873" y="6221"/>
                </a:cubicBezTo>
                <a:cubicBezTo>
                  <a:pt x="22861" y="6243"/>
                  <a:pt x="22866" y="6281"/>
                  <a:pt x="22893" y="6292"/>
                </a:cubicBezTo>
                <a:cubicBezTo>
                  <a:pt x="22919" y="6302"/>
                  <a:pt x="22942" y="6315"/>
                  <a:pt x="22967" y="6325"/>
                </a:cubicBezTo>
                <a:cubicBezTo>
                  <a:pt x="22976" y="6329"/>
                  <a:pt x="22985" y="6331"/>
                  <a:pt x="22994" y="6331"/>
                </a:cubicBezTo>
                <a:cubicBezTo>
                  <a:pt x="23012" y="6331"/>
                  <a:pt x="23029" y="6323"/>
                  <a:pt x="23039" y="6305"/>
                </a:cubicBezTo>
                <a:cubicBezTo>
                  <a:pt x="23051" y="6283"/>
                  <a:pt x="23046" y="6245"/>
                  <a:pt x="23019" y="6233"/>
                </a:cubicBezTo>
                <a:cubicBezTo>
                  <a:pt x="22994" y="6223"/>
                  <a:pt x="22971" y="6211"/>
                  <a:pt x="22946" y="6201"/>
                </a:cubicBezTo>
                <a:cubicBezTo>
                  <a:pt x="22937" y="6197"/>
                  <a:pt x="22927" y="6194"/>
                  <a:pt x="22917" y="6194"/>
                </a:cubicBezTo>
                <a:close/>
                <a:moveTo>
                  <a:pt x="19377" y="6244"/>
                </a:moveTo>
                <a:cubicBezTo>
                  <a:pt x="19366" y="6244"/>
                  <a:pt x="19356" y="6250"/>
                  <a:pt x="19349" y="6263"/>
                </a:cubicBezTo>
                <a:cubicBezTo>
                  <a:pt x="19344" y="6273"/>
                  <a:pt x="19339" y="6281"/>
                  <a:pt x="19334" y="6292"/>
                </a:cubicBezTo>
                <a:cubicBezTo>
                  <a:pt x="19319" y="6320"/>
                  <a:pt x="19344" y="6346"/>
                  <a:pt x="19368" y="6346"/>
                </a:cubicBezTo>
                <a:cubicBezTo>
                  <a:pt x="19378" y="6346"/>
                  <a:pt x="19389" y="6341"/>
                  <a:pt x="19395" y="6327"/>
                </a:cubicBezTo>
                <a:cubicBezTo>
                  <a:pt x="19401" y="6317"/>
                  <a:pt x="19406" y="6308"/>
                  <a:pt x="19411" y="6297"/>
                </a:cubicBezTo>
                <a:cubicBezTo>
                  <a:pt x="19425" y="6270"/>
                  <a:pt x="19401" y="6244"/>
                  <a:pt x="19377" y="6244"/>
                </a:cubicBezTo>
                <a:close/>
                <a:moveTo>
                  <a:pt x="1072" y="6323"/>
                </a:moveTo>
                <a:cubicBezTo>
                  <a:pt x="1050" y="6323"/>
                  <a:pt x="1050" y="6359"/>
                  <a:pt x="1072" y="6359"/>
                </a:cubicBezTo>
                <a:lnTo>
                  <a:pt x="1116" y="6359"/>
                </a:lnTo>
                <a:cubicBezTo>
                  <a:pt x="1140" y="6359"/>
                  <a:pt x="1140" y="6323"/>
                  <a:pt x="1116" y="6323"/>
                </a:cubicBezTo>
                <a:close/>
                <a:moveTo>
                  <a:pt x="11856" y="6317"/>
                </a:moveTo>
                <a:cubicBezTo>
                  <a:pt x="11810" y="6317"/>
                  <a:pt x="11810" y="6388"/>
                  <a:pt x="11856" y="6388"/>
                </a:cubicBezTo>
                <a:lnTo>
                  <a:pt x="11871" y="6388"/>
                </a:lnTo>
                <a:cubicBezTo>
                  <a:pt x="11916" y="6388"/>
                  <a:pt x="11917" y="6317"/>
                  <a:pt x="11871" y="6317"/>
                </a:cubicBezTo>
                <a:close/>
                <a:moveTo>
                  <a:pt x="11267" y="6343"/>
                </a:moveTo>
                <a:cubicBezTo>
                  <a:pt x="11261" y="6343"/>
                  <a:pt x="11256" y="6345"/>
                  <a:pt x="11250" y="6347"/>
                </a:cubicBezTo>
                <a:cubicBezTo>
                  <a:pt x="11240" y="6353"/>
                  <a:pt x="11231" y="6358"/>
                  <a:pt x="11220" y="6363"/>
                </a:cubicBezTo>
                <a:cubicBezTo>
                  <a:pt x="11186" y="6381"/>
                  <a:pt x="11206" y="6429"/>
                  <a:pt x="11239" y="6429"/>
                </a:cubicBezTo>
                <a:cubicBezTo>
                  <a:pt x="11244" y="6429"/>
                  <a:pt x="11250" y="6428"/>
                  <a:pt x="11256" y="6425"/>
                </a:cubicBezTo>
                <a:cubicBezTo>
                  <a:pt x="11266" y="6420"/>
                  <a:pt x="11276" y="6414"/>
                  <a:pt x="11286" y="6409"/>
                </a:cubicBezTo>
                <a:cubicBezTo>
                  <a:pt x="11322" y="6392"/>
                  <a:pt x="11300" y="6343"/>
                  <a:pt x="11267" y="6343"/>
                </a:cubicBezTo>
                <a:close/>
                <a:moveTo>
                  <a:pt x="16391" y="6342"/>
                </a:moveTo>
                <a:cubicBezTo>
                  <a:pt x="16368" y="6342"/>
                  <a:pt x="16343" y="6368"/>
                  <a:pt x="16357" y="6396"/>
                </a:cubicBezTo>
                <a:cubicBezTo>
                  <a:pt x="16363" y="6406"/>
                  <a:pt x="16368" y="6415"/>
                  <a:pt x="16373" y="6426"/>
                </a:cubicBezTo>
                <a:cubicBezTo>
                  <a:pt x="16380" y="6439"/>
                  <a:pt x="16391" y="6445"/>
                  <a:pt x="16402" y="6445"/>
                </a:cubicBezTo>
                <a:cubicBezTo>
                  <a:pt x="16425" y="6445"/>
                  <a:pt x="16449" y="6419"/>
                  <a:pt x="16435" y="6390"/>
                </a:cubicBezTo>
                <a:cubicBezTo>
                  <a:pt x="16430" y="6380"/>
                  <a:pt x="16424" y="6370"/>
                  <a:pt x="16419" y="6360"/>
                </a:cubicBezTo>
                <a:cubicBezTo>
                  <a:pt x="16413" y="6347"/>
                  <a:pt x="16402" y="6342"/>
                  <a:pt x="16391" y="6342"/>
                </a:cubicBezTo>
                <a:close/>
                <a:moveTo>
                  <a:pt x="6524" y="6381"/>
                </a:moveTo>
                <a:cubicBezTo>
                  <a:pt x="6478" y="6381"/>
                  <a:pt x="6478" y="6452"/>
                  <a:pt x="6524" y="6452"/>
                </a:cubicBezTo>
                <a:cubicBezTo>
                  <a:pt x="6524" y="6452"/>
                  <a:pt x="6524" y="6452"/>
                  <a:pt x="6525" y="6452"/>
                </a:cubicBezTo>
                <a:cubicBezTo>
                  <a:pt x="6569" y="6452"/>
                  <a:pt x="6568" y="6383"/>
                  <a:pt x="6524" y="6381"/>
                </a:cubicBezTo>
                <a:close/>
                <a:moveTo>
                  <a:pt x="23976" y="6380"/>
                </a:moveTo>
                <a:cubicBezTo>
                  <a:pt x="23968" y="6380"/>
                  <a:pt x="23960" y="6383"/>
                  <a:pt x="23953" y="6390"/>
                </a:cubicBezTo>
                <a:lnTo>
                  <a:pt x="23937" y="6406"/>
                </a:lnTo>
                <a:cubicBezTo>
                  <a:pt x="23912" y="6431"/>
                  <a:pt x="23937" y="6467"/>
                  <a:pt x="23964" y="6467"/>
                </a:cubicBezTo>
                <a:cubicBezTo>
                  <a:pt x="23972" y="6467"/>
                  <a:pt x="23980" y="6464"/>
                  <a:pt x="23987" y="6456"/>
                </a:cubicBezTo>
                <a:lnTo>
                  <a:pt x="24003" y="6441"/>
                </a:lnTo>
                <a:cubicBezTo>
                  <a:pt x="24028" y="6416"/>
                  <a:pt x="24003" y="6380"/>
                  <a:pt x="23976" y="6380"/>
                </a:cubicBezTo>
                <a:close/>
                <a:moveTo>
                  <a:pt x="15973" y="6391"/>
                </a:moveTo>
                <a:cubicBezTo>
                  <a:pt x="15960" y="6391"/>
                  <a:pt x="15947" y="6409"/>
                  <a:pt x="15959" y="6421"/>
                </a:cubicBezTo>
                <a:lnTo>
                  <a:pt x="16004" y="6465"/>
                </a:lnTo>
                <a:cubicBezTo>
                  <a:pt x="16008" y="6468"/>
                  <a:pt x="16011" y="6470"/>
                  <a:pt x="16015" y="6470"/>
                </a:cubicBezTo>
                <a:cubicBezTo>
                  <a:pt x="16028" y="6470"/>
                  <a:pt x="16041" y="6453"/>
                  <a:pt x="16028" y="6441"/>
                </a:cubicBezTo>
                <a:lnTo>
                  <a:pt x="15984" y="6396"/>
                </a:lnTo>
                <a:cubicBezTo>
                  <a:pt x="15981" y="6392"/>
                  <a:pt x="15977" y="6391"/>
                  <a:pt x="15973" y="6391"/>
                </a:cubicBezTo>
                <a:close/>
                <a:moveTo>
                  <a:pt x="3100" y="6448"/>
                </a:moveTo>
                <a:cubicBezTo>
                  <a:pt x="3096" y="6448"/>
                  <a:pt x="3092" y="6450"/>
                  <a:pt x="3089" y="6453"/>
                </a:cubicBezTo>
                <a:lnTo>
                  <a:pt x="3073" y="6469"/>
                </a:lnTo>
                <a:cubicBezTo>
                  <a:pt x="3060" y="6481"/>
                  <a:pt x="3073" y="6499"/>
                  <a:pt x="3087" y="6499"/>
                </a:cubicBezTo>
                <a:cubicBezTo>
                  <a:pt x="3090" y="6499"/>
                  <a:pt x="3095" y="6498"/>
                  <a:pt x="3098" y="6494"/>
                </a:cubicBezTo>
                <a:lnTo>
                  <a:pt x="3114" y="6478"/>
                </a:lnTo>
                <a:cubicBezTo>
                  <a:pt x="3126" y="6466"/>
                  <a:pt x="3113" y="6448"/>
                  <a:pt x="3100" y="6448"/>
                </a:cubicBezTo>
                <a:close/>
                <a:moveTo>
                  <a:pt x="14757" y="6456"/>
                </a:moveTo>
                <a:cubicBezTo>
                  <a:pt x="14740" y="6456"/>
                  <a:pt x="14722" y="6467"/>
                  <a:pt x="14722" y="6490"/>
                </a:cubicBezTo>
                <a:lnTo>
                  <a:pt x="14722" y="6506"/>
                </a:lnTo>
                <a:cubicBezTo>
                  <a:pt x="14722" y="6529"/>
                  <a:pt x="14740" y="6540"/>
                  <a:pt x="14757" y="6540"/>
                </a:cubicBezTo>
                <a:cubicBezTo>
                  <a:pt x="14775" y="6540"/>
                  <a:pt x="14792" y="6529"/>
                  <a:pt x="14792" y="6506"/>
                </a:cubicBezTo>
                <a:lnTo>
                  <a:pt x="14792" y="6490"/>
                </a:lnTo>
                <a:cubicBezTo>
                  <a:pt x="14793" y="6468"/>
                  <a:pt x="14775" y="6456"/>
                  <a:pt x="14757" y="6456"/>
                </a:cubicBezTo>
                <a:close/>
                <a:moveTo>
                  <a:pt x="6791" y="6484"/>
                </a:moveTo>
                <a:cubicBezTo>
                  <a:pt x="6746" y="6484"/>
                  <a:pt x="6746" y="6554"/>
                  <a:pt x="6792" y="6554"/>
                </a:cubicBezTo>
                <a:cubicBezTo>
                  <a:pt x="6838" y="6554"/>
                  <a:pt x="6838" y="6484"/>
                  <a:pt x="6792" y="6484"/>
                </a:cubicBezTo>
                <a:cubicBezTo>
                  <a:pt x="6792" y="6484"/>
                  <a:pt x="6791" y="6484"/>
                  <a:pt x="6791" y="6484"/>
                </a:cubicBezTo>
                <a:close/>
                <a:moveTo>
                  <a:pt x="5924" y="6499"/>
                </a:moveTo>
                <a:cubicBezTo>
                  <a:pt x="5879" y="6499"/>
                  <a:pt x="5879" y="6569"/>
                  <a:pt x="5924" y="6569"/>
                </a:cubicBezTo>
                <a:lnTo>
                  <a:pt x="5940" y="6569"/>
                </a:lnTo>
                <a:cubicBezTo>
                  <a:pt x="5986" y="6569"/>
                  <a:pt x="5986" y="6499"/>
                  <a:pt x="5940" y="6499"/>
                </a:cubicBezTo>
                <a:close/>
                <a:moveTo>
                  <a:pt x="6539" y="6455"/>
                </a:moveTo>
                <a:cubicBezTo>
                  <a:pt x="6516" y="6455"/>
                  <a:pt x="6493" y="6472"/>
                  <a:pt x="6488" y="6494"/>
                </a:cubicBezTo>
                <a:cubicBezTo>
                  <a:pt x="6480" y="6524"/>
                  <a:pt x="6499" y="6552"/>
                  <a:pt x="6525" y="6559"/>
                </a:cubicBezTo>
                <a:cubicBezTo>
                  <a:pt x="6540" y="6564"/>
                  <a:pt x="6554" y="6569"/>
                  <a:pt x="6569" y="6574"/>
                </a:cubicBezTo>
                <a:cubicBezTo>
                  <a:pt x="6574" y="6575"/>
                  <a:pt x="6579" y="6576"/>
                  <a:pt x="6583" y="6576"/>
                </a:cubicBezTo>
                <a:cubicBezTo>
                  <a:pt x="6607" y="6576"/>
                  <a:pt x="6629" y="6559"/>
                  <a:pt x="6635" y="6537"/>
                </a:cubicBezTo>
                <a:cubicBezTo>
                  <a:pt x="6642" y="6509"/>
                  <a:pt x="6625" y="6479"/>
                  <a:pt x="6598" y="6472"/>
                </a:cubicBezTo>
                <a:cubicBezTo>
                  <a:pt x="6582" y="6467"/>
                  <a:pt x="6568" y="6462"/>
                  <a:pt x="6553" y="6457"/>
                </a:cubicBezTo>
                <a:cubicBezTo>
                  <a:pt x="6548" y="6456"/>
                  <a:pt x="6543" y="6455"/>
                  <a:pt x="6539" y="6455"/>
                </a:cubicBezTo>
                <a:close/>
                <a:moveTo>
                  <a:pt x="20147" y="6504"/>
                </a:moveTo>
                <a:cubicBezTo>
                  <a:pt x="20130" y="6504"/>
                  <a:pt x="20112" y="6516"/>
                  <a:pt x="20112" y="6538"/>
                </a:cubicBezTo>
                <a:lnTo>
                  <a:pt x="20112" y="6554"/>
                </a:lnTo>
                <a:cubicBezTo>
                  <a:pt x="20111" y="6576"/>
                  <a:pt x="20129" y="6588"/>
                  <a:pt x="20147" y="6588"/>
                </a:cubicBezTo>
                <a:cubicBezTo>
                  <a:pt x="20165" y="6588"/>
                  <a:pt x="20182" y="6577"/>
                  <a:pt x="20182" y="6554"/>
                </a:cubicBezTo>
                <a:lnTo>
                  <a:pt x="20182" y="6538"/>
                </a:lnTo>
                <a:cubicBezTo>
                  <a:pt x="20182" y="6516"/>
                  <a:pt x="20165" y="6504"/>
                  <a:pt x="20147" y="6504"/>
                </a:cubicBezTo>
                <a:close/>
                <a:moveTo>
                  <a:pt x="19831" y="6505"/>
                </a:moveTo>
                <a:cubicBezTo>
                  <a:pt x="19826" y="6505"/>
                  <a:pt x="19820" y="6506"/>
                  <a:pt x="19815" y="6509"/>
                </a:cubicBezTo>
                <a:cubicBezTo>
                  <a:pt x="19804" y="6513"/>
                  <a:pt x="19795" y="6519"/>
                  <a:pt x="19784" y="6524"/>
                </a:cubicBezTo>
                <a:cubicBezTo>
                  <a:pt x="19750" y="6542"/>
                  <a:pt x="19770" y="6590"/>
                  <a:pt x="19803" y="6590"/>
                </a:cubicBezTo>
                <a:cubicBezTo>
                  <a:pt x="19808" y="6590"/>
                  <a:pt x="19814" y="6588"/>
                  <a:pt x="19820" y="6585"/>
                </a:cubicBezTo>
                <a:cubicBezTo>
                  <a:pt x="19830" y="6580"/>
                  <a:pt x="19840" y="6575"/>
                  <a:pt x="19850" y="6569"/>
                </a:cubicBezTo>
                <a:cubicBezTo>
                  <a:pt x="19885" y="6551"/>
                  <a:pt x="19864" y="6505"/>
                  <a:pt x="19831" y="6505"/>
                </a:cubicBezTo>
                <a:close/>
                <a:moveTo>
                  <a:pt x="20807" y="6491"/>
                </a:moveTo>
                <a:cubicBezTo>
                  <a:pt x="20790" y="6491"/>
                  <a:pt x="20772" y="6502"/>
                  <a:pt x="20772" y="6525"/>
                </a:cubicBezTo>
                <a:lnTo>
                  <a:pt x="20772" y="6556"/>
                </a:lnTo>
                <a:cubicBezTo>
                  <a:pt x="20772" y="6578"/>
                  <a:pt x="20790" y="6590"/>
                  <a:pt x="20807" y="6590"/>
                </a:cubicBezTo>
                <a:cubicBezTo>
                  <a:pt x="20825" y="6590"/>
                  <a:pt x="20842" y="6578"/>
                  <a:pt x="20842" y="6556"/>
                </a:cubicBezTo>
                <a:lnTo>
                  <a:pt x="20842" y="6525"/>
                </a:lnTo>
                <a:cubicBezTo>
                  <a:pt x="20842" y="6502"/>
                  <a:pt x="20825" y="6491"/>
                  <a:pt x="20807" y="6491"/>
                </a:cubicBezTo>
                <a:close/>
                <a:moveTo>
                  <a:pt x="3505" y="6540"/>
                </a:moveTo>
                <a:cubicBezTo>
                  <a:pt x="3492" y="6540"/>
                  <a:pt x="3480" y="6557"/>
                  <a:pt x="3492" y="6569"/>
                </a:cubicBezTo>
                <a:cubicBezTo>
                  <a:pt x="3498" y="6577"/>
                  <a:pt x="3503" y="6580"/>
                  <a:pt x="3508" y="6585"/>
                </a:cubicBezTo>
                <a:cubicBezTo>
                  <a:pt x="3511" y="6589"/>
                  <a:pt x="3515" y="6590"/>
                  <a:pt x="3519" y="6590"/>
                </a:cubicBezTo>
                <a:cubicBezTo>
                  <a:pt x="3533" y="6590"/>
                  <a:pt x="3545" y="6573"/>
                  <a:pt x="3533" y="6561"/>
                </a:cubicBezTo>
                <a:lnTo>
                  <a:pt x="3517" y="6545"/>
                </a:lnTo>
                <a:cubicBezTo>
                  <a:pt x="3513" y="6542"/>
                  <a:pt x="3509" y="6540"/>
                  <a:pt x="3505" y="6540"/>
                </a:cubicBezTo>
                <a:close/>
                <a:moveTo>
                  <a:pt x="18479" y="6512"/>
                </a:moveTo>
                <a:cubicBezTo>
                  <a:pt x="18473" y="6512"/>
                  <a:pt x="18467" y="6513"/>
                  <a:pt x="18461" y="6517"/>
                </a:cubicBezTo>
                <a:cubicBezTo>
                  <a:pt x="18445" y="6528"/>
                  <a:pt x="18431" y="6537"/>
                  <a:pt x="18416" y="6547"/>
                </a:cubicBezTo>
                <a:cubicBezTo>
                  <a:pt x="18385" y="6569"/>
                  <a:pt x="18404" y="6616"/>
                  <a:pt x="18433" y="6616"/>
                </a:cubicBezTo>
                <a:cubicBezTo>
                  <a:pt x="18439" y="6616"/>
                  <a:pt x="18445" y="6614"/>
                  <a:pt x="18452" y="6609"/>
                </a:cubicBezTo>
                <a:cubicBezTo>
                  <a:pt x="18467" y="6599"/>
                  <a:pt x="18482" y="6589"/>
                  <a:pt x="18496" y="6579"/>
                </a:cubicBezTo>
                <a:cubicBezTo>
                  <a:pt x="18528" y="6558"/>
                  <a:pt x="18508" y="6512"/>
                  <a:pt x="18479" y="6512"/>
                </a:cubicBezTo>
                <a:close/>
                <a:moveTo>
                  <a:pt x="10590" y="6551"/>
                </a:moveTo>
                <a:cubicBezTo>
                  <a:pt x="10588" y="6551"/>
                  <a:pt x="10585" y="6551"/>
                  <a:pt x="10582" y="6552"/>
                </a:cubicBezTo>
                <a:cubicBezTo>
                  <a:pt x="10558" y="6557"/>
                  <a:pt x="10533" y="6563"/>
                  <a:pt x="10508" y="6568"/>
                </a:cubicBezTo>
                <a:cubicBezTo>
                  <a:pt x="10467" y="6578"/>
                  <a:pt x="10479" y="6638"/>
                  <a:pt x="10517" y="6638"/>
                </a:cubicBezTo>
                <a:cubicBezTo>
                  <a:pt x="10520" y="6638"/>
                  <a:pt x="10523" y="6637"/>
                  <a:pt x="10527" y="6637"/>
                </a:cubicBezTo>
                <a:cubicBezTo>
                  <a:pt x="10552" y="6631"/>
                  <a:pt x="10576" y="6625"/>
                  <a:pt x="10601" y="6620"/>
                </a:cubicBezTo>
                <a:cubicBezTo>
                  <a:pt x="10644" y="6611"/>
                  <a:pt x="10629" y="6551"/>
                  <a:pt x="10590" y="6551"/>
                </a:cubicBezTo>
                <a:close/>
                <a:moveTo>
                  <a:pt x="6311" y="6553"/>
                </a:moveTo>
                <a:cubicBezTo>
                  <a:pt x="6242" y="6553"/>
                  <a:pt x="6242" y="6661"/>
                  <a:pt x="6311" y="6661"/>
                </a:cubicBezTo>
                <a:cubicBezTo>
                  <a:pt x="6380" y="6661"/>
                  <a:pt x="6380" y="6553"/>
                  <a:pt x="6311" y="6553"/>
                </a:cubicBezTo>
                <a:close/>
                <a:moveTo>
                  <a:pt x="12161" y="6612"/>
                </a:moveTo>
                <a:cubicBezTo>
                  <a:pt x="12157" y="6612"/>
                  <a:pt x="12153" y="6613"/>
                  <a:pt x="12149" y="6617"/>
                </a:cubicBezTo>
                <a:lnTo>
                  <a:pt x="12134" y="6632"/>
                </a:lnTo>
                <a:cubicBezTo>
                  <a:pt x="12121" y="6644"/>
                  <a:pt x="12132" y="6663"/>
                  <a:pt x="12146" y="6663"/>
                </a:cubicBezTo>
                <a:cubicBezTo>
                  <a:pt x="12150" y="6663"/>
                  <a:pt x="12154" y="6661"/>
                  <a:pt x="12158" y="6657"/>
                </a:cubicBezTo>
                <a:lnTo>
                  <a:pt x="12173" y="6642"/>
                </a:lnTo>
                <a:cubicBezTo>
                  <a:pt x="12187" y="6630"/>
                  <a:pt x="12174" y="6612"/>
                  <a:pt x="12161" y="6612"/>
                </a:cubicBezTo>
                <a:close/>
                <a:moveTo>
                  <a:pt x="7982" y="6547"/>
                </a:moveTo>
                <a:cubicBezTo>
                  <a:pt x="7970" y="6547"/>
                  <a:pt x="7957" y="6551"/>
                  <a:pt x="7946" y="6562"/>
                </a:cubicBezTo>
                <a:lnTo>
                  <a:pt x="7931" y="6578"/>
                </a:lnTo>
                <a:cubicBezTo>
                  <a:pt x="7893" y="6615"/>
                  <a:pt x="7928" y="6669"/>
                  <a:pt x="7970" y="6669"/>
                </a:cubicBezTo>
                <a:cubicBezTo>
                  <a:pt x="7982" y="6669"/>
                  <a:pt x="7995" y="6664"/>
                  <a:pt x="8006" y="6653"/>
                </a:cubicBezTo>
                <a:lnTo>
                  <a:pt x="8022" y="6638"/>
                </a:lnTo>
                <a:cubicBezTo>
                  <a:pt x="8059" y="6600"/>
                  <a:pt x="8023" y="6547"/>
                  <a:pt x="7982" y="6547"/>
                </a:cubicBezTo>
                <a:close/>
                <a:moveTo>
                  <a:pt x="7246" y="6608"/>
                </a:moveTo>
                <a:cubicBezTo>
                  <a:pt x="7238" y="6608"/>
                  <a:pt x="7230" y="6611"/>
                  <a:pt x="7222" y="6619"/>
                </a:cubicBezTo>
                <a:lnTo>
                  <a:pt x="7207" y="6634"/>
                </a:lnTo>
                <a:cubicBezTo>
                  <a:pt x="7182" y="6659"/>
                  <a:pt x="7205" y="6694"/>
                  <a:pt x="7233" y="6694"/>
                </a:cubicBezTo>
                <a:cubicBezTo>
                  <a:pt x="7241" y="6694"/>
                  <a:pt x="7249" y="6691"/>
                  <a:pt x="7257" y="6684"/>
                </a:cubicBezTo>
                <a:lnTo>
                  <a:pt x="7273" y="6668"/>
                </a:lnTo>
                <a:cubicBezTo>
                  <a:pt x="7298" y="6643"/>
                  <a:pt x="7273" y="6608"/>
                  <a:pt x="7246" y="6608"/>
                </a:cubicBezTo>
                <a:close/>
                <a:moveTo>
                  <a:pt x="4137" y="6566"/>
                </a:moveTo>
                <a:cubicBezTo>
                  <a:pt x="4132" y="6566"/>
                  <a:pt x="4127" y="6567"/>
                  <a:pt x="4123" y="6568"/>
                </a:cubicBezTo>
                <a:cubicBezTo>
                  <a:pt x="4098" y="6579"/>
                  <a:pt x="4073" y="6588"/>
                  <a:pt x="4048" y="6599"/>
                </a:cubicBezTo>
                <a:cubicBezTo>
                  <a:pt x="4022" y="6609"/>
                  <a:pt x="4002" y="6634"/>
                  <a:pt x="4012" y="6664"/>
                </a:cubicBezTo>
                <a:cubicBezTo>
                  <a:pt x="4017" y="6684"/>
                  <a:pt x="4038" y="6704"/>
                  <a:pt x="4061" y="6704"/>
                </a:cubicBezTo>
                <a:cubicBezTo>
                  <a:pt x="4067" y="6704"/>
                  <a:pt x="4072" y="6703"/>
                  <a:pt x="4078" y="6700"/>
                </a:cubicBezTo>
                <a:cubicBezTo>
                  <a:pt x="4102" y="6690"/>
                  <a:pt x="4127" y="6682"/>
                  <a:pt x="4152" y="6671"/>
                </a:cubicBezTo>
                <a:cubicBezTo>
                  <a:pt x="4178" y="6661"/>
                  <a:pt x="4198" y="6635"/>
                  <a:pt x="4189" y="6605"/>
                </a:cubicBezTo>
                <a:cubicBezTo>
                  <a:pt x="4182" y="6584"/>
                  <a:pt x="4159" y="6566"/>
                  <a:pt x="4137" y="6566"/>
                </a:cubicBezTo>
                <a:close/>
                <a:moveTo>
                  <a:pt x="19110" y="6651"/>
                </a:moveTo>
                <a:cubicBezTo>
                  <a:pt x="19064" y="6651"/>
                  <a:pt x="19065" y="6721"/>
                  <a:pt x="19111" y="6721"/>
                </a:cubicBezTo>
                <a:lnTo>
                  <a:pt x="19140" y="6721"/>
                </a:lnTo>
                <a:cubicBezTo>
                  <a:pt x="19186" y="6721"/>
                  <a:pt x="19186" y="6651"/>
                  <a:pt x="19140" y="6651"/>
                </a:cubicBezTo>
                <a:lnTo>
                  <a:pt x="19111" y="6651"/>
                </a:lnTo>
                <a:cubicBezTo>
                  <a:pt x="19110" y="6651"/>
                  <a:pt x="19110" y="6651"/>
                  <a:pt x="19110" y="6651"/>
                </a:cubicBezTo>
                <a:close/>
                <a:moveTo>
                  <a:pt x="2333" y="6655"/>
                </a:moveTo>
                <a:cubicBezTo>
                  <a:pt x="2287" y="6655"/>
                  <a:pt x="2287" y="6726"/>
                  <a:pt x="2333" y="6726"/>
                </a:cubicBezTo>
                <a:lnTo>
                  <a:pt x="2349" y="6726"/>
                </a:lnTo>
                <a:cubicBezTo>
                  <a:pt x="2393" y="6726"/>
                  <a:pt x="2394" y="6655"/>
                  <a:pt x="2349" y="6655"/>
                </a:cubicBezTo>
                <a:close/>
                <a:moveTo>
                  <a:pt x="15580" y="6656"/>
                </a:moveTo>
                <a:cubicBezTo>
                  <a:pt x="15534" y="6656"/>
                  <a:pt x="15534" y="6727"/>
                  <a:pt x="15580" y="6727"/>
                </a:cubicBezTo>
                <a:cubicBezTo>
                  <a:pt x="15625" y="6727"/>
                  <a:pt x="15625" y="6656"/>
                  <a:pt x="15580" y="6656"/>
                </a:cubicBezTo>
                <a:close/>
                <a:moveTo>
                  <a:pt x="8629" y="6624"/>
                </a:moveTo>
                <a:cubicBezTo>
                  <a:pt x="8559" y="6624"/>
                  <a:pt x="8559" y="6731"/>
                  <a:pt x="8629" y="6731"/>
                </a:cubicBezTo>
                <a:cubicBezTo>
                  <a:pt x="8696" y="6731"/>
                  <a:pt x="8696" y="6625"/>
                  <a:pt x="8629" y="6624"/>
                </a:cubicBezTo>
                <a:close/>
                <a:moveTo>
                  <a:pt x="23466" y="6665"/>
                </a:moveTo>
                <a:cubicBezTo>
                  <a:pt x="23448" y="6665"/>
                  <a:pt x="23430" y="6676"/>
                  <a:pt x="23430" y="6699"/>
                </a:cubicBezTo>
                <a:lnTo>
                  <a:pt x="23430" y="6715"/>
                </a:lnTo>
                <a:cubicBezTo>
                  <a:pt x="23430" y="6738"/>
                  <a:pt x="23448" y="6750"/>
                  <a:pt x="23465" y="6750"/>
                </a:cubicBezTo>
                <a:cubicBezTo>
                  <a:pt x="23483" y="6750"/>
                  <a:pt x="23501" y="6738"/>
                  <a:pt x="23501" y="6715"/>
                </a:cubicBezTo>
                <a:lnTo>
                  <a:pt x="23501" y="6699"/>
                </a:lnTo>
                <a:cubicBezTo>
                  <a:pt x="23502" y="6676"/>
                  <a:pt x="23484" y="6665"/>
                  <a:pt x="23466" y="6665"/>
                </a:cubicBezTo>
                <a:close/>
                <a:moveTo>
                  <a:pt x="24127" y="6653"/>
                </a:moveTo>
                <a:cubicBezTo>
                  <a:pt x="24109" y="6653"/>
                  <a:pt x="24092" y="6664"/>
                  <a:pt x="24092" y="6687"/>
                </a:cubicBezTo>
                <a:lnTo>
                  <a:pt x="24092" y="6716"/>
                </a:lnTo>
                <a:cubicBezTo>
                  <a:pt x="24092" y="6739"/>
                  <a:pt x="24109" y="6751"/>
                  <a:pt x="24127" y="6751"/>
                </a:cubicBezTo>
                <a:cubicBezTo>
                  <a:pt x="24144" y="6751"/>
                  <a:pt x="24162" y="6739"/>
                  <a:pt x="24162" y="6716"/>
                </a:cubicBezTo>
                <a:lnTo>
                  <a:pt x="24162" y="6687"/>
                </a:lnTo>
                <a:cubicBezTo>
                  <a:pt x="24162" y="6664"/>
                  <a:pt x="24144" y="6653"/>
                  <a:pt x="24127" y="6653"/>
                </a:cubicBezTo>
                <a:close/>
                <a:moveTo>
                  <a:pt x="23152" y="6667"/>
                </a:moveTo>
                <a:cubicBezTo>
                  <a:pt x="23147" y="6667"/>
                  <a:pt x="23141" y="6668"/>
                  <a:pt x="23135" y="6671"/>
                </a:cubicBezTo>
                <a:cubicBezTo>
                  <a:pt x="23125" y="6676"/>
                  <a:pt x="23115" y="6682"/>
                  <a:pt x="23105" y="6687"/>
                </a:cubicBezTo>
                <a:cubicBezTo>
                  <a:pt x="23069" y="6705"/>
                  <a:pt x="23090" y="6752"/>
                  <a:pt x="23123" y="6752"/>
                </a:cubicBezTo>
                <a:cubicBezTo>
                  <a:pt x="23129" y="6752"/>
                  <a:pt x="23135" y="6751"/>
                  <a:pt x="23141" y="6748"/>
                </a:cubicBezTo>
                <a:cubicBezTo>
                  <a:pt x="23151" y="6742"/>
                  <a:pt x="23161" y="6737"/>
                  <a:pt x="23171" y="6732"/>
                </a:cubicBezTo>
                <a:cubicBezTo>
                  <a:pt x="23206" y="6714"/>
                  <a:pt x="23184" y="6667"/>
                  <a:pt x="23152" y="6667"/>
                </a:cubicBezTo>
                <a:close/>
                <a:moveTo>
                  <a:pt x="1822" y="6684"/>
                </a:moveTo>
                <a:cubicBezTo>
                  <a:pt x="1778" y="6684"/>
                  <a:pt x="1776" y="6755"/>
                  <a:pt x="1822" y="6755"/>
                </a:cubicBezTo>
                <a:cubicBezTo>
                  <a:pt x="1868" y="6755"/>
                  <a:pt x="1868" y="6684"/>
                  <a:pt x="1822" y="6684"/>
                </a:cubicBezTo>
                <a:close/>
                <a:moveTo>
                  <a:pt x="14228" y="6648"/>
                </a:moveTo>
                <a:cubicBezTo>
                  <a:pt x="14159" y="6650"/>
                  <a:pt x="14159" y="6756"/>
                  <a:pt x="14228" y="6756"/>
                </a:cubicBezTo>
                <a:cubicBezTo>
                  <a:pt x="14298" y="6756"/>
                  <a:pt x="14298" y="6648"/>
                  <a:pt x="14228" y="6648"/>
                </a:cubicBezTo>
                <a:close/>
                <a:moveTo>
                  <a:pt x="8945" y="6655"/>
                </a:moveTo>
                <a:cubicBezTo>
                  <a:pt x="8874" y="6655"/>
                  <a:pt x="8874" y="6762"/>
                  <a:pt x="8945" y="6762"/>
                </a:cubicBezTo>
                <a:lnTo>
                  <a:pt x="8989" y="6762"/>
                </a:lnTo>
                <a:cubicBezTo>
                  <a:pt x="9057" y="6761"/>
                  <a:pt x="9057" y="6655"/>
                  <a:pt x="8989" y="6655"/>
                </a:cubicBezTo>
                <a:close/>
                <a:moveTo>
                  <a:pt x="22177" y="6656"/>
                </a:moveTo>
                <a:cubicBezTo>
                  <a:pt x="22173" y="6656"/>
                  <a:pt x="22168" y="6656"/>
                  <a:pt x="22164" y="6657"/>
                </a:cubicBezTo>
                <a:cubicBezTo>
                  <a:pt x="22152" y="6662"/>
                  <a:pt x="22143" y="6664"/>
                  <a:pt x="22131" y="6667"/>
                </a:cubicBezTo>
                <a:cubicBezTo>
                  <a:pt x="22104" y="6676"/>
                  <a:pt x="22087" y="6704"/>
                  <a:pt x="22092" y="6732"/>
                </a:cubicBezTo>
                <a:cubicBezTo>
                  <a:pt x="22097" y="6756"/>
                  <a:pt x="22120" y="6773"/>
                  <a:pt x="22144" y="6773"/>
                </a:cubicBezTo>
                <a:cubicBezTo>
                  <a:pt x="22149" y="6773"/>
                  <a:pt x="22153" y="6773"/>
                  <a:pt x="22157" y="6772"/>
                </a:cubicBezTo>
                <a:cubicBezTo>
                  <a:pt x="22170" y="6767"/>
                  <a:pt x="22178" y="6765"/>
                  <a:pt x="22190" y="6762"/>
                </a:cubicBezTo>
                <a:cubicBezTo>
                  <a:pt x="22218" y="6753"/>
                  <a:pt x="22238" y="6729"/>
                  <a:pt x="22229" y="6697"/>
                </a:cubicBezTo>
                <a:cubicBezTo>
                  <a:pt x="22224" y="6673"/>
                  <a:pt x="22201" y="6656"/>
                  <a:pt x="22177" y="6656"/>
                </a:cubicBezTo>
                <a:close/>
                <a:moveTo>
                  <a:pt x="3761" y="6735"/>
                </a:moveTo>
                <a:cubicBezTo>
                  <a:pt x="3745" y="6735"/>
                  <a:pt x="3735" y="6759"/>
                  <a:pt x="3753" y="6767"/>
                </a:cubicBezTo>
                <a:cubicBezTo>
                  <a:pt x="3763" y="6773"/>
                  <a:pt x="3772" y="6778"/>
                  <a:pt x="3782" y="6783"/>
                </a:cubicBezTo>
                <a:cubicBezTo>
                  <a:pt x="3785" y="6785"/>
                  <a:pt x="3788" y="6785"/>
                  <a:pt x="3791" y="6785"/>
                </a:cubicBezTo>
                <a:cubicBezTo>
                  <a:pt x="3807" y="6785"/>
                  <a:pt x="3818" y="6762"/>
                  <a:pt x="3801" y="6753"/>
                </a:cubicBezTo>
                <a:cubicBezTo>
                  <a:pt x="3790" y="6748"/>
                  <a:pt x="3781" y="6742"/>
                  <a:pt x="3771" y="6737"/>
                </a:cubicBezTo>
                <a:cubicBezTo>
                  <a:pt x="3767" y="6735"/>
                  <a:pt x="3764" y="6735"/>
                  <a:pt x="3761" y="6735"/>
                </a:cubicBezTo>
                <a:close/>
                <a:moveTo>
                  <a:pt x="7892" y="6731"/>
                </a:moveTo>
                <a:cubicBezTo>
                  <a:pt x="7874" y="6731"/>
                  <a:pt x="7856" y="6742"/>
                  <a:pt x="7856" y="6765"/>
                </a:cubicBezTo>
                <a:lnTo>
                  <a:pt x="7856" y="6795"/>
                </a:lnTo>
                <a:cubicBezTo>
                  <a:pt x="7856" y="6818"/>
                  <a:pt x="7874" y="6829"/>
                  <a:pt x="7892" y="6829"/>
                </a:cubicBezTo>
                <a:cubicBezTo>
                  <a:pt x="7910" y="6829"/>
                  <a:pt x="7927" y="6818"/>
                  <a:pt x="7927" y="6795"/>
                </a:cubicBezTo>
                <a:lnTo>
                  <a:pt x="7927" y="6765"/>
                </a:lnTo>
                <a:cubicBezTo>
                  <a:pt x="7927" y="6742"/>
                  <a:pt x="7910" y="6731"/>
                  <a:pt x="7892" y="6731"/>
                </a:cubicBezTo>
                <a:close/>
                <a:moveTo>
                  <a:pt x="20101" y="6758"/>
                </a:moveTo>
                <a:cubicBezTo>
                  <a:pt x="20054" y="6758"/>
                  <a:pt x="20054" y="6829"/>
                  <a:pt x="20101" y="6829"/>
                </a:cubicBezTo>
                <a:lnTo>
                  <a:pt x="20116" y="6829"/>
                </a:lnTo>
                <a:cubicBezTo>
                  <a:pt x="20161" y="6829"/>
                  <a:pt x="20161" y="6758"/>
                  <a:pt x="20116" y="6758"/>
                </a:cubicBezTo>
                <a:close/>
                <a:moveTo>
                  <a:pt x="9410" y="6730"/>
                </a:moveTo>
                <a:cubicBezTo>
                  <a:pt x="9401" y="6730"/>
                  <a:pt x="9391" y="6731"/>
                  <a:pt x="9381" y="6735"/>
                </a:cubicBezTo>
                <a:cubicBezTo>
                  <a:pt x="9354" y="6744"/>
                  <a:pt x="9334" y="6771"/>
                  <a:pt x="9344" y="6800"/>
                </a:cubicBezTo>
                <a:cubicBezTo>
                  <a:pt x="9349" y="6822"/>
                  <a:pt x="9372" y="6840"/>
                  <a:pt x="9396" y="6840"/>
                </a:cubicBezTo>
                <a:cubicBezTo>
                  <a:pt x="9399" y="6840"/>
                  <a:pt x="9402" y="6840"/>
                  <a:pt x="9406" y="6839"/>
                </a:cubicBezTo>
                <a:cubicBezTo>
                  <a:pt x="9416" y="6847"/>
                  <a:pt x="9429" y="6852"/>
                  <a:pt x="9442" y="6852"/>
                </a:cubicBezTo>
                <a:cubicBezTo>
                  <a:pt x="9450" y="6852"/>
                  <a:pt x="9458" y="6850"/>
                  <a:pt x="9466" y="6846"/>
                </a:cubicBezTo>
                <a:cubicBezTo>
                  <a:pt x="9490" y="6833"/>
                  <a:pt x="9503" y="6798"/>
                  <a:pt x="9486" y="6773"/>
                </a:cubicBezTo>
                <a:cubicBezTo>
                  <a:pt x="9469" y="6748"/>
                  <a:pt x="9440" y="6730"/>
                  <a:pt x="9410" y="6730"/>
                </a:cubicBezTo>
                <a:close/>
                <a:moveTo>
                  <a:pt x="1553" y="6745"/>
                </a:moveTo>
                <a:cubicBezTo>
                  <a:pt x="1528" y="6745"/>
                  <a:pt x="1504" y="6770"/>
                  <a:pt x="1521" y="6797"/>
                </a:cubicBezTo>
                <a:cubicBezTo>
                  <a:pt x="1532" y="6810"/>
                  <a:pt x="1540" y="6825"/>
                  <a:pt x="1551" y="6841"/>
                </a:cubicBezTo>
                <a:cubicBezTo>
                  <a:pt x="1558" y="6852"/>
                  <a:pt x="1569" y="6857"/>
                  <a:pt x="1580" y="6857"/>
                </a:cubicBezTo>
                <a:cubicBezTo>
                  <a:pt x="1605" y="6857"/>
                  <a:pt x="1630" y="6832"/>
                  <a:pt x="1613" y="6805"/>
                </a:cubicBezTo>
                <a:cubicBezTo>
                  <a:pt x="1602" y="6789"/>
                  <a:pt x="1593" y="6775"/>
                  <a:pt x="1582" y="6761"/>
                </a:cubicBezTo>
                <a:cubicBezTo>
                  <a:pt x="1575" y="6750"/>
                  <a:pt x="1564" y="6745"/>
                  <a:pt x="1553" y="6745"/>
                </a:cubicBezTo>
                <a:close/>
                <a:moveTo>
                  <a:pt x="5250" y="6754"/>
                </a:moveTo>
                <a:cubicBezTo>
                  <a:pt x="5244" y="6754"/>
                  <a:pt x="5237" y="6756"/>
                  <a:pt x="5231" y="6760"/>
                </a:cubicBezTo>
                <a:cubicBezTo>
                  <a:pt x="5216" y="6771"/>
                  <a:pt x="5201" y="6781"/>
                  <a:pt x="5186" y="6789"/>
                </a:cubicBezTo>
                <a:cubicBezTo>
                  <a:pt x="5155" y="6811"/>
                  <a:pt x="5174" y="6858"/>
                  <a:pt x="5203" y="6858"/>
                </a:cubicBezTo>
                <a:cubicBezTo>
                  <a:pt x="5209" y="6858"/>
                  <a:pt x="5215" y="6856"/>
                  <a:pt x="5221" y="6851"/>
                </a:cubicBezTo>
                <a:cubicBezTo>
                  <a:pt x="5236" y="6841"/>
                  <a:pt x="5252" y="6830"/>
                  <a:pt x="5267" y="6821"/>
                </a:cubicBezTo>
                <a:cubicBezTo>
                  <a:pt x="5298" y="6799"/>
                  <a:pt x="5279" y="6754"/>
                  <a:pt x="5250" y="6754"/>
                </a:cubicBezTo>
                <a:close/>
                <a:moveTo>
                  <a:pt x="14544" y="6758"/>
                </a:moveTo>
                <a:cubicBezTo>
                  <a:pt x="14475" y="6758"/>
                  <a:pt x="14475" y="6866"/>
                  <a:pt x="14544" y="6866"/>
                </a:cubicBezTo>
                <a:lnTo>
                  <a:pt x="14588" y="6866"/>
                </a:lnTo>
                <a:cubicBezTo>
                  <a:pt x="14656" y="6866"/>
                  <a:pt x="14656" y="6760"/>
                  <a:pt x="14588" y="6758"/>
                </a:cubicBezTo>
                <a:close/>
                <a:moveTo>
                  <a:pt x="14757" y="6788"/>
                </a:moveTo>
                <a:cubicBezTo>
                  <a:pt x="14743" y="6788"/>
                  <a:pt x="14729" y="6795"/>
                  <a:pt x="14723" y="6813"/>
                </a:cubicBezTo>
                <a:cubicBezTo>
                  <a:pt x="14718" y="6828"/>
                  <a:pt x="14713" y="6842"/>
                  <a:pt x="14707" y="6857"/>
                </a:cubicBezTo>
                <a:cubicBezTo>
                  <a:pt x="14699" y="6883"/>
                  <a:pt x="14720" y="6900"/>
                  <a:pt x="14742" y="6900"/>
                </a:cubicBezTo>
                <a:cubicBezTo>
                  <a:pt x="14756" y="6900"/>
                  <a:pt x="14770" y="6893"/>
                  <a:pt x="14776" y="6876"/>
                </a:cubicBezTo>
                <a:cubicBezTo>
                  <a:pt x="14781" y="6861"/>
                  <a:pt x="14786" y="6846"/>
                  <a:pt x="14791" y="6831"/>
                </a:cubicBezTo>
                <a:cubicBezTo>
                  <a:pt x="14800" y="6805"/>
                  <a:pt x="14779" y="6788"/>
                  <a:pt x="14757" y="6788"/>
                </a:cubicBezTo>
                <a:close/>
                <a:moveTo>
                  <a:pt x="7591" y="6819"/>
                </a:moveTo>
                <a:cubicBezTo>
                  <a:pt x="7564" y="6819"/>
                  <a:pt x="7540" y="6854"/>
                  <a:pt x="7566" y="6879"/>
                </a:cubicBezTo>
                <a:cubicBezTo>
                  <a:pt x="7571" y="6886"/>
                  <a:pt x="7576" y="6889"/>
                  <a:pt x="7582" y="6894"/>
                </a:cubicBezTo>
                <a:cubicBezTo>
                  <a:pt x="7589" y="6902"/>
                  <a:pt x="7598" y="6905"/>
                  <a:pt x="7606" y="6905"/>
                </a:cubicBezTo>
                <a:cubicBezTo>
                  <a:pt x="7633" y="6905"/>
                  <a:pt x="7656" y="6869"/>
                  <a:pt x="7631" y="6845"/>
                </a:cubicBezTo>
                <a:lnTo>
                  <a:pt x="7615" y="6829"/>
                </a:lnTo>
                <a:cubicBezTo>
                  <a:pt x="7608" y="6822"/>
                  <a:pt x="7600" y="6819"/>
                  <a:pt x="7591" y="6819"/>
                </a:cubicBezTo>
                <a:close/>
                <a:moveTo>
                  <a:pt x="20415" y="6834"/>
                </a:moveTo>
                <a:cubicBezTo>
                  <a:pt x="20407" y="6834"/>
                  <a:pt x="20399" y="6838"/>
                  <a:pt x="20392" y="6845"/>
                </a:cubicBezTo>
                <a:lnTo>
                  <a:pt x="20376" y="6861"/>
                </a:lnTo>
                <a:cubicBezTo>
                  <a:pt x="20351" y="6885"/>
                  <a:pt x="20375" y="6921"/>
                  <a:pt x="20402" y="6921"/>
                </a:cubicBezTo>
                <a:cubicBezTo>
                  <a:pt x="20410" y="6921"/>
                  <a:pt x="20419" y="6918"/>
                  <a:pt x="20426" y="6910"/>
                </a:cubicBezTo>
                <a:lnTo>
                  <a:pt x="20442" y="6894"/>
                </a:lnTo>
                <a:cubicBezTo>
                  <a:pt x="20467" y="6869"/>
                  <a:pt x="20442" y="6834"/>
                  <a:pt x="20415" y="6834"/>
                </a:cubicBezTo>
                <a:close/>
                <a:moveTo>
                  <a:pt x="3011" y="6804"/>
                </a:moveTo>
                <a:cubicBezTo>
                  <a:pt x="2970" y="6804"/>
                  <a:pt x="2933" y="6857"/>
                  <a:pt x="2970" y="6894"/>
                </a:cubicBezTo>
                <a:lnTo>
                  <a:pt x="2986" y="6910"/>
                </a:lnTo>
                <a:cubicBezTo>
                  <a:pt x="2997" y="6921"/>
                  <a:pt x="3010" y="6926"/>
                  <a:pt x="3022" y="6926"/>
                </a:cubicBezTo>
                <a:cubicBezTo>
                  <a:pt x="3063" y="6926"/>
                  <a:pt x="3100" y="6873"/>
                  <a:pt x="3062" y="6836"/>
                </a:cubicBezTo>
                <a:lnTo>
                  <a:pt x="3047" y="6820"/>
                </a:lnTo>
                <a:cubicBezTo>
                  <a:pt x="3036" y="6809"/>
                  <a:pt x="3023" y="6804"/>
                  <a:pt x="3011" y="6804"/>
                </a:cubicBezTo>
                <a:close/>
                <a:moveTo>
                  <a:pt x="17967" y="6858"/>
                </a:moveTo>
                <a:cubicBezTo>
                  <a:pt x="17922" y="6858"/>
                  <a:pt x="17922" y="6929"/>
                  <a:pt x="17967" y="6929"/>
                </a:cubicBezTo>
                <a:cubicBezTo>
                  <a:pt x="18013" y="6929"/>
                  <a:pt x="18013" y="6858"/>
                  <a:pt x="17967" y="6858"/>
                </a:cubicBezTo>
                <a:close/>
                <a:moveTo>
                  <a:pt x="2513" y="6865"/>
                </a:moveTo>
                <a:cubicBezTo>
                  <a:pt x="2467" y="6865"/>
                  <a:pt x="2467" y="6935"/>
                  <a:pt x="2513" y="6935"/>
                </a:cubicBezTo>
                <a:cubicBezTo>
                  <a:pt x="2514" y="6935"/>
                  <a:pt x="2514" y="6935"/>
                  <a:pt x="2514" y="6935"/>
                </a:cubicBezTo>
                <a:cubicBezTo>
                  <a:pt x="2560" y="6935"/>
                  <a:pt x="2559" y="6866"/>
                  <a:pt x="2513" y="6865"/>
                </a:cubicBezTo>
                <a:close/>
                <a:moveTo>
                  <a:pt x="21948" y="6812"/>
                </a:moveTo>
                <a:cubicBezTo>
                  <a:pt x="21936" y="6812"/>
                  <a:pt x="21924" y="6817"/>
                  <a:pt x="21913" y="6828"/>
                </a:cubicBezTo>
                <a:cubicBezTo>
                  <a:pt x="21904" y="6836"/>
                  <a:pt x="21898" y="6841"/>
                  <a:pt x="21892" y="6849"/>
                </a:cubicBezTo>
                <a:cubicBezTo>
                  <a:pt x="21855" y="6887"/>
                  <a:pt x="21890" y="6942"/>
                  <a:pt x="21930" y="6942"/>
                </a:cubicBezTo>
                <a:cubicBezTo>
                  <a:pt x="21942" y="6942"/>
                  <a:pt x="21955" y="6937"/>
                  <a:pt x="21966" y="6926"/>
                </a:cubicBezTo>
                <a:cubicBezTo>
                  <a:pt x="21974" y="6918"/>
                  <a:pt x="21981" y="6913"/>
                  <a:pt x="21987" y="6905"/>
                </a:cubicBezTo>
                <a:cubicBezTo>
                  <a:pt x="22025" y="6867"/>
                  <a:pt x="21989" y="6812"/>
                  <a:pt x="21948" y="6812"/>
                </a:cubicBezTo>
                <a:close/>
                <a:moveTo>
                  <a:pt x="4708" y="6858"/>
                </a:moveTo>
                <a:cubicBezTo>
                  <a:pt x="4705" y="6858"/>
                  <a:pt x="4701" y="6859"/>
                  <a:pt x="4698" y="6860"/>
                </a:cubicBezTo>
                <a:cubicBezTo>
                  <a:pt x="4678" y="6865"/>
                  <a:pt x="4659" y="6870"/>
                  <a:pt x="4638" y="6873"/>
                </a:cubicBezTo>
                <a:cubicBezTo>
                  <a:pt x="4596" y="6883"/>
                  <a:pt x="4609" y="6942"/>
                  <a:pt x="4647" y="6942"/>
                </a:cubicBezTo>
                <a:cubicBezTo>
                  <a:pt x="4650" y="6942"/>
                  <a:pt x="4653" y="6942"/>
                  <a:pt x="4656" y="6941"/>
                </a:cubicBezTo>
                <a:cubicBezTo>
                  <a:pt x="4676" y="6936"/>
                  <a:pt x="4696" y="6931"/>
                  <a:pt x="4717" y="6928"/>
                </a:cubicBezTo>
                <a:cubicBezTo>
                  <a:pt x="4757" y="6916"/>
                  <a:pt x="4745" y="6858"/>
                  <a:pt x="4708" y="6858"/>
                </a:cubicBezTo>
                <a:close/>
                <a:moveTo>
                  <a:pt x="2707" y="6847"/>
                </a:moveTo>
                <a:cubicBezTo>
                  <a:pt x="2639" y="6847"/>
                  <a:pt x="2638" y="6955"/>
                  <a:pt x="2707" y="6955"/>
                </a:cubicBezTo>
                <a:lnTo>
                  <a:pt x="2723" y="6955"/>
                </a:lnTo>
                <a:cubicBezTo>
                  <a:pt x="2792" y="6955"/>
                  <a:pt x="2792" y="6847"/>
                  <a:pt x="2723" y="6847"/>
                </a:cubicBezTo>
                <a:close/>
                <a:moveTo>
                  <a:pt x="5781" y="6809"/>
                </a:moveTo>
                <a:cubicBezTo>
                  <a:pt x="5777" y="6809"/>
                  <a:pt x="5772" y="6809"/>
                  <a:pt x="5767" y="6810"/>
                </a:cubicBezTo>
                <a:cubicBezTo>
                  <a:pt x="5741" y="6819"/>
                  <a:pt x="5720" y="6849"/>
                  <a:pt x="5731" y="6876"/>
                </a:cubicBezTo>
                <a:cubicBezTo>
                  <a:pt x="5736" y="6891"/>
                  <a:pt x="5741" y="6907"/>
                  <a:pt x="5746" y="6920"/>
                </a:cubicBezTo>
                <a:cubicBezTo>
                  <a:pt x="5754" y="6944"/>
                  <a:pt x="5774" y="6959"/>
                  <a:pt x="5797" y="6959"/>
                </a:cubicBezTo>
                <a:cubicBezTo>
                  <a:pt x="5802" y="6959"/>
                  <a:pt x="5807" y="6959"/>
                  <a:pt x="5812" y="6957"/>
                </a:cubicBezTo>
                <a:cubicBezTo>
                  <a:pt x="5839" y="6950"/>
                  <a:pt x="5859" y="6919"/>
                  <a:pt x="5849" y="6892"/>
                </a:cubicBezTo>
                <a:cubicBezTo>
                  <a:pt x="5844" y="6876"/>
                  <a:pt x="5839" y="6862"/>
                  <a:pt x="5833" y="6847"/>
                </a:cubicBezTo>
                <a:cubicBezTo>
                  <a:pt x="5825" y="6824"/>
                  <a:pt x="5805" y="6809"/>
                  <a:pt x="5781" y="6809"/>
                </a:cubicBezTo>
                <a:close/>
                <a:moveTo>
                  <a:pt x="19619" y="6877"/>
                </a:moveTo>
                <a:cubicBezTo>
                  <a:pt x="19611" y="6877"/>
                  <a:pt x="19603" y="6880"/>
                  <a:pt x="19596" y="6888"/>
                </a:cubicBezTo>
                <a:lnTo>
                  <a:pt x="19580" y="6904"/>
                </a:lnTo>
                <a:cubicBezTo>
                  <a:pt x="19555" y="6927"/>
                  <a:pt x="19580" y="6964"/>
                  <a:pt x="19607" y="6964"/>
                </a:cubicBezTo>
                <a:cubicBezTo>
                  <a:pt x="19615" y="6964"/>
                  <a:pt x="19623" y="6961"/>
                  <a:pt x="19630" y="6954"/>
                </a:cubicBezTo>
                <a:lnTo>
                  <a:pt x="19646" y="6938"/>
                </a:lnTo>
                <a:cubicBezTo>
                  <a:pt x="19671" y="6912"/>
                  <a:pt x="19646" y="6877"/>
                  <a:pt x="19619" y="6877"/>
                </a:cubicBezTo>
                <a:close/>
                <a:moveTo>
                  <a:pt x="154" y="6890"/>
                </a:moveTo>
                <a:cubicBezTo>
                  <a:pt x="136" y="6890"/>
                  <a:pt x="119" y="6902"/>
                  <a:pt x="119" y="6925"/>
                </a:cubicBezTo>
                <a:lnTo>
                  <a:pt x="119" y="6940"/>
                </a:lnTo>
                <a:cubicBezTo>
                  <a:pt x="119" y="6963"/>
                  <a:pt x="136" y="6975"/>
                  <a:pt x="154" y="6975"/>
                </a:cubicBezTo>
                <a:cubicBezTo>
                  <a:pt x="171" y="6975"/>
                  <a:pt x="189" y="6963"/>
                  <a:pt x="189" y="6940"/>
                </a:cubicBezTo>
                <a:lnTo>
                  <a:pt x="189" y="6925"/>
                </a:lnTo>
                <a:cubicBezTo>
                  <a:pt x="189" y="6902"/>
                  <a:pt x="171" y="6890"/>
                  <a:pt x="154" y="6890"/>
                </a:cubicBezTo>
                <a:close/>
                <a:moveTo>
                  <a:pt x="23419" y="6920"/>
                </a:moveTo>
                <a:cubicBezTo>
                  <a:pt x="23374" y="6920"/>
                  <a:pt x="23374" y="6992"/>
                  <a:pt x="23419" y="6992"/>
                </a:cubicBezTo>
                <a:lnTo>
                  <a:pt x="23435" y="6992"/>
                </a:lnTo>
                <a:cubicBezTo>
                  <a:pt x="23481" y="6992"/>
                  <a:pt x="23481" y="6920"/>
                  <a:pt x="23435" y="6920"/>
                </a:cubicBezTo>
                <a:close/>
                <a:moveTo>
                  <a:pt x="16496" y="6946"/>
                </a:moveTo>
                <a:cubicBezTo>
                  <a:pt x="16482" y="6946"/>
                  <a:pt x="16470" y="6964"/>
                  <a:pt x="16482" y="6976"/>
                </a:cubicBezTo>
                <a:lnTo>
                  <a:pt x="16498" y="6992"/>
                </a:lnTo>
                <a:cubicBezTo>
                  <a:pt x="16501" y="6995"/>
                  <a:pt x="16505" y="6997"/>
                  <a:pt x="16509" y="6997"/>
                </a:cubicBezTo>
                <a:cubicBezTo>
                  <a:pt x="16522" y="6997"/>
                  <a:pt x="16534" y="6979"/>
                  <a:pt x="16522" y="6967"/>
                </a:cubicBezTo>
                <a:lnTo>
                  <a:pt x="16507" y="6951"/>
                </a:lnTo>
                <a:cubicBezTo>
                  <a:pt x="16504" y="6947"/>
                  <a:pt x="16500" y="6946"/>
                  <a:pt x="16496" y="6946"/>
                </a:cubicBezTo>
                <a:close/>
                <a:moveTo>
                  <a:pt x="9289" y="6929"/>
                </a:moveTo>
                <a:cubicBezTo>
                  <a:pt x="9243" y="6929"/>
                  <a:pt x="9243" y="6999"/>
                  <a:pt x="9289" y="6999"/>
                </a:cubicBezTo>
                <a:lnTo>
                  <a:pt x="9409" y="6999"/>
                </a:lnTo>
                <a:cubicBezTo>
                  <a:pt x="9409" y="6999"/>
                  <a:pt x="9410" y="6999"/>
                  <a:pt x="9411" y="6999"/>
                </a:cubicBezTo>
                <a:cubicBezTo>
                  <a:pt x="9455" y="6999"/>
                  <a:pt x="9454" y="6929"/>
                  <a:pt x="9409" y="6929"/>
                </a:cubicBezTo>
                <a:close/>
                <a:moveTo>
                  <a:pt x="11573" y="6956"/>
                </a:moveTo>
                <a:cubicBezTo>
                  <a:pt x="11560" y="6956"/>
                  <a:pt x="11547" y="6974"/>
                  <a:pt x="11559" y="6986"/>
                </a:cubicBezTo>
                <a:cubicBezTo>
                  <a:pt x="11566" y="6992"/>
                  <a:pt x="11571" y="6997"/>
                  <a:pt x="11575" y="7002"/>
                </a:cubicBezTo>
                <a:cubicBezTo>
                  <a:pt x="11579" y="7006"/>
                  <a:pt x="11583" y="7007"/>
                  <a:pt x="11587" y="7007"/>
                </a:cubicBezTo>
                <a:cubicBezTo>
                  <a:pt x="11600" y="7007"/>
                  <a:pt x="11613" y="6989"/>
                  <a:pt x="11600" y="6977"/>
                </a:cubicBezTo>
                <a:lnTo>
                  <a:pt x="11585" y="6961"/>
                </a:lnTo>
                <a:cubicBezTo>
                  <a:pt x="11581" y="6958"/>
                  <a:pt x="11577" y="6956"/>
                  <a:pt x="11573" y="6956"/>
                </a:cubicBezTo>
                <a:close/>
                <a:moveTo>
                  <a:pt x="2225" y="6973"/>
                </a:moveTo>
                <a:cubicBezTo>
                  <a:pt x="2204" y="6973"/>
                  <a:pt x="2205" y="7008"/>
                  <a:pt x="2226" y="7008"/>
                </a:cubicBezTo>
                <a:cubicBezTo>
                  <a:pt x="2251" y="7008"/>
                  <a:pt x="2251" y="6973"/>
                  <a:pt x="2226" y="6973"/>
                </a:cubicBezTo>
                <a:cubicBezTo>
                  <a:pt x="2226" y="6973"/>
                  <a:pt x="2226" y="6973"/>
                  <a:pt x="2225" y="6973"/>
                </a:cubicBezTo>
                <a:close/>
                <a:moveTo>
                  <a:pt x="8476" y="6928"/>
                </a:moveTo>
                <a:cubicBezTo>
                  <a:pt x="8471" y="6928"/>
                  <a:pt x="8465" y="6929"/>
                  <a:pt x="8460" y="6932"/>
                </a:cubicBezTo>
                <a:cubicBezTo>
                  <a:pt x="8427" y="6949"/>
                  <a:pt x="8393" y="6956"/>
                  <a:pt x="8356" y="6956"/>
                </a:cubicBezTo>
                <a:cubicBezTo>
                  <a:pt x="8351" y="6956"/>
                  <a:pt x="8347" y="6956"/>
                  <a:pt x="8342" y="6956"/>
                </a:cubicBezTo>
                <a:cubicBezTo>
                  <a:pt x="8342" y="6956"/>
                  <a:pt x="8341" y="6956"/>
                  <a:pt x="8340" y="6956"/>
                </a:cubicBezTo>
                <a:cubicBezTo>
                  <a:pt x="8296" y="6956"/>
                  <a:pt x="8297" y="7025"/>
                  <a:pt x="8342" y="7026"/>
                </a:cubicBezTo>
                <a:cubicBezTo>
                  <a:pt x="8348" y="7027"/>
                  <a:pt x="8353" y="7027"/>
                  <a:pt x="8358" y="7027"/>
                </a:cubicBezTo>
                <a:cubicBezTo>
                  <a:pt x="8406" y="7027"/>
                  <a:pt x="8453" y="7014"/>
                  <a:pt x="8495" y="6993"/>
                </a:cubicBezTo>
                <a:cubicBezTo>
                  <a:pt x="8531" y="6976"/>
                  <a:pt x="8509" y="6928"/>
                  <a:pt x="8476" y="6928"/>
                </a:cubicBezTo>
                <a:close/>
                <a:moveTo>
                  <a:pt x="21387" y="6961"/>
                </a:moveTo>
                <a:cubicBezTo>
                  <a:pt x="21360" y="6961"/>
                  <a:pt x="21336" y="6996"/>
                  <a:pt x="21360" y="7022"/>
                </a:cubicBezTo>
                <a:cubicBezTo>
                  <a:pt x="21367" y="7029"/>
                  <a:pt x="21375" y="7032"/>
                  <a:pt x="21383" y="7032"/>
                </a:cubicBezTo>
                <a:cubicBezTo>
                  <a:pt x="21411" y="7032"/>
                  <a:pt x="21436" y="6997"/>
                  <a:pt x="21411" y="6972"/>
                </a:cubicBezTo>
                <a:cubicBezTo>
                  <a:pt x="21404" y="6964"/>
                  <a:pt x="21396" y="6961"/>
                  <a:pt x="21387" y="6961"/>
                </a:cubicBezTo>
                <a:close/>
                <a:moveTo>
                  <a:pt x="16043" y="6973"/>
                </a:moveTo>
                <a:cubicBezTo>
                  <a:pt x="15999" y="6973"/>
                  <a:pt x="15997" y="7044"/>
                  <a:pt x="16044" y="7044"/>
                </a:cubicBezTo>
                <a:cubicBezTo>
                  <a:pt x="16090" y="7044"/>
                  <a:pt x="16090" y="6973"/>
                  <a:pt x="16044" y="6973"/>
                </a:cubicBezTo>
                <a:cubicBezTo>
                  <a:pt x="16044" y="6973"/>
                  <a:pt x="16044" y="6973"/>
                  <a:pt x="16043" y="6973"/>
                </a:cubicBezTo>
                <a:close/>
                <a:moveTo>
                  <a:pt x="17307" y="6915"/>
                </a:moveTo>
                <a:cubicBezTo>
                  <a:pt x="17280" y="6915"/>
                  <a:pt x="17255" y="6952"/>
                  <a:pt x="17280" y="6976"/>
                </a:cubicBezTo>
                <a:cubicBezTo>
                  <a:pt x="17300" y="6996"/>
                  <a:pt x="17320" y="7017"/>
                  <a:pt x="17341" y="7036"/>
                </a:cubicBezTo>
                <a:cubicBezTo>
                  <a:pt x="17349" y="7043"/>
                  <a:pt x="17357" y="7047"/>
                  <a:pt x="17365" y="7047"/>
                </a:cubicBezTo>
                <a:cubicBezTo>
                  <a:pt x="17392" y="7047"/>
                  <a:pt x="17416" y="7011"/>
                  <a:pt x="17390" y="6986"/>
                </a:cubicBezTo>
                <a:cubicBezTo>
                  <a:pt x="17372" y="6967"/>
                  <a:pt x="17352" y="6946"/>
                  <a:pt x="17331" y="6926"/>
                </a:cubicBezTo>
                <a:cubicBezTo>
                  <a:pt x="17323" y="6918"/>
                  <a:pt x="17315" y="6915"/>
                  <a:pt x="17307" y="6915"/>
                </a:cubicBezTo>
                <a:close/>
                <a:moveTo>
                  <a:pt x="19545" y="6997"/>
                </a:moveTo>
                <a:cubicBezTo>
                  <a:pt x="19499" y="6997"/>
                  <a:pt x="19499" y="7067"/>
                  <a:pt x="19545" y="7067"/>
                </a:cubicBezTo>
                <a:cubicBezTo>
                  <a:pt x="19546" y="7067"/>
                  <a:pt x="19547" y="7067"/>
                  <a:pt x="19547" y="7067"/>
                </a:cubicBezTo>
                <a:cubicBezTo>
                  <a:pt x="19589" y="7067"/>
                  <a:pt x="19590" y="6998"/>
                  <a:pt x="19545" y="6997"/>
                </a:cubicBezTo>
                <a:close/>
                <a:moveTo>
                  <a:pt x="23734" y="6996"/>
                </a:moveTo>
                <a:cubicBezTo>
                  <a:pt x="23726" y="6996"/>
                  <a:pt x="23718" y="6999"/>
                  <a:pt x="23711" y="7006"/>
                </a:cubicBezTo>
                <a:lnTo>
                  <a:pt x="23695" y="7022"/>
                </a:lnTo>
                <a:cubicBezTo>
                  <a:pt x="23670" y="7047"/>
                  <a:pt x="23694" y="7082"/>
                  <a:pt x="23721" y="7082"/>
                </a:cubicBezTo>
                <a:cubicBezTo>
                  <a:pt x="23729" y="7082"/>
                  <a:pt x="23737" y="7079"/>
                  <a:pt x="23744" y="7071"/>
                </a:cubicBezTo>
                <a:lnTo>
                  <a:pt x="23760" y="7056"/>
                </a:lnTo>
                <a:cubicBezTo>
                  <a:pt x="23786" y="7031"/>
                  <a:pt x="23761" y="6996"/>
                  <a:pt x="23734" y="6996"/>
                </a:cubicBezTo>
                <a:close/>
                <a:moveTo>
                  <a:pt x="3549" y="7036"/>
                </a:moveTo>
                <a:cubicBezTo>
                  <a:pt x="3545" y="7036"/>
                  <a:pt x="3542" y="7037"/>
                  <a:pt x="3538" y="7041"/>
                </a:cubicBezTo>
                <a:lnTo>
                  <a:pt x="3522" y="7057"/>
                </a:lnTo>
                <a:cubicBezTo>
                  <a:pt x="3510" y="7069"/>
                  <a:pt x="3522" y="7087"/>
                  <a:pt x="3535" y="7087"/>
                </a:cubicBezTo>
                <a:cubicBezTo>
                  <a:pt x="3539" y="7087"/>
                  <a:pt x="3543" y="7085"/>
                  <a:pt x="3546" y="7082"/>
                </a:cubicBezTo>
                <a:lnTo>
                  <a:pt x="3562" y="7066"/>
                </a:lnTo>
                <a:cubicBezTo>
                  <a:pt x="3574" y="7054"/>
                  <a:pt x="3562" y="7036"/>
                  <a:pt x="3549" y="7036"/>
                </a:cubicBezTo>
                <a:close/>
                <a:moveTo>
                  <a:pt x="14889" y="7034"/>
                </a:moveTo>
                <a:cubicBezTo>
                  <a:pt x="14843" y="7034"/>
                  <a:pt x="14843" y="7104"/>
                  <a:pt x="14889" y="7104"/>
                </a:cubicBezTo>
                <a:lnTo>
                  <a:pt x="15009" y="7104"/>
                </a:lnTo>
                <a:cubicBezTo>
                  <a:pt x="15010" y="7104"/>
                  <a:pt x="15010" y="7104"/>
                  <a:pt x="15011" y="7104"/>
                </a:cubicBezTo>
                <a:cubicBezTo>
                  <a:pt x="15054" y="7104"/>
                  <a:pt x="15054" y="7034"/>
                  <a:pt x="15009" y="7034"/>
                </a:cubicBezTo>
                <a:close/>
                <a:moveTo>
                  <a:pt x="16886" y="7066"/>
                </a:moveTo>
                <a:cubicBezTo>
                  <a:pt x="16872" y="7066"/>
                  <a:pt x="16860" y="7084"/>
                  <a:pt x="16872" y="7096"/>
                </a:cubicBezTo>
                <a:lnTo>
                  <a:pt x="16888" y="7112"/>
                </a:lnTo>
                <a:cubicBezTo>
                  <a:pt x="16891" y="7116"/>
                  <a:pt x="16895" y="7118"/>
                  <a:pt x="16899" y="7118"/>
                </a:cubicBezTo>
                <a:cubicBezTo>
                  <a:pt x="16913" y="7118"/>
                  <a:pt x="16925" y="7100"/>
                  <a:pt x="16913" y="7087"/>
                </a:cubicBezTo>
                <a:lnTo>
                  <a:pt x="16897" y="7071"/>
                </a:lnTo>
                <a:cubicBezTo>
                  <a:pt x="16893" y="7068"/>
                  <a:pt x="16889" y="7066"/>
                  <a:pt x="16886" y="7066"/>
                </a:cubicBezTo>
                <a:close/>
                <a:moveTo>
                  <a:pt x="12205" y="6982"/>
                </a:moveTo>
                <a:cubicBezTo>
                  <a:pt x="12200" y="6982"/>
                  <a:pt x="12194" y="6983"/>
                  <a:pt x="12189" y="6985"/>
                </a:cubicBezTo>
                <a:cubicBezTo>
                  <a:pt x="12165" y="6996"/>
                  <a:pt x="12140" y="7004"/>
                  <a:pt x="12115" y="7015"/>
                </a:cubicBezTo>
                <a:cubicBezTo>
                  <a:pt x="12088" y="7025"/>
                  <a:pt x="12069" y="7050"/>
                  <a:pt x="12078" y="7081"/>
                </a:cubicBezTo>
                <a:cubicBezTo>
                  <a:pt x="12083" y="7101"/>
                  <a:pt x="12105" y="7120"/>
                  <a:pt x="12129" y="7120"/>
                </a:cubicBezTo>
                <a:cubicBezTo>
                  <a:pt x="12134" y="7120"/>
                  <a:pt x="12139" y="7119"/>
                  <a:pt x="12144" y="7117"/>
                </a:cubicBezTo>
                <a:cubicBezTo>
                  <a:pt x="12168" y="7107"/>
                  <a:pt x="12193" y="7097"/>
                  <a:pt x="12218" y="7087"/>
                </a:cubicBezTo>
                <a:cubicBezTo>
                  <a:pt x="12245" y="7077"/>
                  <a:pt x="12263" y="7051"/>
                  <a:pt x="12255" y="7022"/>
                </a:cubicBezTo>
                <a:cubicBezTo>
                  <a:pt x="12250" y="7002"/>
                  <a:pt x="12228" y="6982"/>
                  <a:pt x="12205" y="6982"/>
                </a:cubicBezTo>
                <a:close/>
                <a:moveTo>
                  <a:pt x="7771" y="7060"/>
                </a:moveTo>
                <a:cubicBezTo>
                  <a:pt x="7725" y="7060"/>
                  <a:pt x="7724" y="7130"/>
                  <a:pt x="7771" y="7130"/>
                </a:cubicBezTo>
                <a:cubicBezTo>
                  <a:pt x="7817" y="7130"/>
                  <a:pt x="7817" y="7060"/>
                  <a:pt x="7771" y="7060"/>
                </a:cubicBezTo>
                <a:close/>
                <a:moveTo>
                  <a:pt x="7322" y="6997"/>
                </a:moveTo>
                <a:cubicBezTo>
                  <a:pt x="7281" y="6997"/>
                  <a:pt x="7244" y="7050"/>
                  <a:pt x="7281" y="7087"/>
                </a:cubicBezTo>
                <a:lnTo>
                  <a:pt x="7311" y="7117"/>
                </a:lnTo>
                <a:cubicBezTo>
                  <a:pt x="7322" y="7128"/>
                  <a:pt x="7335" y="7133"/>
                  <a:pt x="7347" y="7133"/>
                </a:cubicBezTo>
                <a:cubicBezTo>
                  <a:pt x="7388" y="7133"/>
                  <a:pt x="7426" y="7079"/>
                  <a:pt x="7388" y="7043"/>
                </a:cubicBezTo>
                <a:lnTo>
                  <a:pt x="7358" y="7013"/>
                </a:lnTo>
                <a:cubicBezTo>
                  <a:pt x="7347" y="7002"/>
                  <a:pt x="7334" y="6997"/>
                  <a:pt x="7322" y="6997"/>
                </a:cubicBezTo>
                <a:close/>
                <a:moveTo>
                  <a:pt x="9993" y="7079"/>
                </a:moveTo>
                <a:cubicBezTo>
                  <a:pt x="9988" y="7079"/>
                  <a:pt x="9982" y="7080"/>
                  <a:pt x="9977" y="7083"/>
                </a:cubicBezTo>
                <a:cubicBezTo>
                  <a:pt x="9966" y="7088"/>
                  <a:pt x="9957" y="7093"/>
                  <a:pt x="9946" y="7099"/>
                </a:cubicBezTo>
                <a:cubicBezTo>
                  <a:pt x="9910" y="7117"/>
                  <a:pt x="9932" y="7165"/>
                  <a:pt x="9965" y="7165"/>
                </a:cubicBezTo>
                <a:cubicBezTo>
                  <a:pt x="9970" y="7165"/>
                  <a:pt x="9976" y="7163"/>
                  <a:pt x="9982" y="7160"/>
                </a:cubicBezTo>
                <a:cubicBezTo>
                  <a:pt x="9992" y="7155"/>
                  <a:pt x="10001" y="7150"/>
                  <a:pt x="10011" y="7145"/>
                </a:cubicBezTo>
                <a:cubicBezTo>
                  <a:pt x="10046" y="7127"/>
                  <a:pt x="10026" y="7079"/>
                  <a:pt x="9993" y="7079"/>
                </a:cubicBezTo>
                <a:close/>
                <a:moveTo>
                  <a:pt x="10559" y="7109"/>
                </a:moveTo>
                <a:cubicBezTo>
                  <a:pt x="10541" y="7109"/>
                  <a:pt x="10523" y="7121"/>
                  <a:pt x="10523" y="7144"/>
                </a:cubicBezTo>
                <a:lnTo>
                  <a:pt x="10523" y="7159"/>
                </a:lnTo>
                <a:cubicBezTo>
                  <a:pt x="10523" y="7182"/>
                  <a:pt x="10541" y="7194"/>
                  <a:pt x="10559" y="7194"/>
                </a:cubicBezTo>
                <a:cubicBezTo>
                  <a:pt x="10577" y="7194"/>
                  <a:pt x="10595" y="7182"/>
                  <a:pt x="10595" y="7159"/>
                </a:cubicBezTo>
                <a:lnTo>
                  <a:pt x="10595" y="7144"/>
                </a:lnTo>
                <a:cubicBezTo>
                  <a:pt x="10595" y="7121"/>
                  <a:pt x="10577" y="7109"/>
                  <a:pt x="10559" y="7109"/>
                </a:cubicBezTo>
                <a:close/>
                <a:moveTo>
                  <a:pt x="11829" y="7152"/>
                </a:moveTo>
                <a:cubicBezTo>
                  <a:pt x="11813" y="7152"/>
                  <a:pt x="11803" y="7175"/>
                  <a:pt x="11820" y="7184"/>
                </a:cubicBezTo>
                <a:cubicBezTo>
                  <a:pt x="11831" y="7190"/>
                  <a:pt x="11840" y="7195"/>
                  <a:pt x="11851" y="7200"/>
                </a:cubicBezTo>
                <a:cubicBezTo>
                  <a:pt x="11854" y="7202"/>
                  <a:pt x="11857" y="7202"/>
                  <a:pt x="11859" y="7202"/>
                </a:cubicBezTo>
                <a:cubicBezTo>
                  <a:pt x="11876" y="7202"/>
                  <a:pt x="11886" y="7179"/>
                  <a:pt x="11868" y="7170"/>
                </a:cubicBezTo>
                <a:cubicBezTo>
                  <a:pt x="11858" y="7165"/>
                  <a:pt x="11849" y="7159"/>
                  <a:pt x="11838" y="7154"/>
                </a:cubicBezTo>
                <a:cubicBezTo>
                  <a:pt x="11835" y="7153"/>
                  <a:pt x="11832" y="7152"/>
                  <a:pt x="11829" y="7152"/>
                </a:cubicBezTo>
                <a:close/>
                <a:moveTo>
                  <a:pt x="18794" y="7174"/>
                </a:moveTo>
                <a:cubicBezTo>
                  <a:pt x="18790" y="7174"/>
                  <a:pt x="18786" y="7176"/>
                  <a:pt x="18783" y="7179"/>
                </a:cubicBezTo>
                <a:lnTo>
                  <a:pt x="18767" y="7195"/>
                </a:lnTo>
                <a:cubicBezTo>
                  <a:pt x="18754" y="7207"/>
                  <a:pt x="18767" y="7224"/>
                  <a:pt x="18780" y="7224"/>
                </a:cubicBezTo>
                <a:cubicBezTo>
                  <a:pt x="18784" y="7224"/>
                  <a:pt x="18788" y="7223"/>
                  <a:pt x="18792" y="7219"/>
                </a:cubicBezTo>
                <a:lnTo>
                  <a:pt x="18808" y="7203"/>
                </a:lnTo>
                <a:cubicBezTo>
                  <a:pt x="18820" y="7191"/>
                  <a:pt x="18808" y="7174"/>
                  <a:pt x="18794" y="7174"/>
                </a:cubicBezTo>
                <a:close/>
                <a:moveTo>
                  <a:pt x="19200" y="7161"/>
                </a:moveTo>
                <a:cubicBezTo>
                  <a:pt x="19153" y="7161"/>
                  <a:pt x="19152" y="7233"/>
                  <a:pt x="19200" y="7233"/>
                </a:cubicBezTo>
                <a:cubicBezTo>
                  <a:pt x="19245" y="7233"/>
                  <a:pt x="19245" y="7161"/>
                  <a:pt x="19200" y="7161"/>
                </a:cubicBezTo>
                <a:close/>
                <a:moveTo>
                  <a:pt x="14076" y="7035"/>
                </a:moveTo>
                <a:cubicBezTo>
                  <a:pt x="14071" y="7035"/>
                  <a:pt x="14065" y="7036"/>
                  <a:pt x="14059" y="7039"/>
                </a:cubicBezTo>
                <a:cubicBezTo>
                  <a:pt x="14027" y="7054"/>
                  <a:pt x="13994" y="7063"/>
                  <a:pt x="13959" y="7063"/>
                </a:cubicBezTo>
                <a:cubicBezTo>
                  <a:pt x="13953" y="7063"/>
                  <a:pt x="13947" y="7062"/>
                  <a:pt x="13942" y="7062"/>
                </a:cubicBezTo>
                <a:cubicBezTo>
                  <a:pt x="13941" y="7062"/>
                  <a:pt x="13940" y="7062"/>
                  <a:pt x="13940" y="7062"/>
                </a:cubicBezTo>
                <a:cubicBezTo>
                  <a:pt x="13901" y="7062"/>
                  <a:pt x="13896" y="7118"/>
                  <a:pt x="13929" y="7130"/>
                </a:cubicBezTo>
                <a:cubicBezTo>
                  <a:pt x="13911" y="7137"/>
                  <a:pt x="13899" y="7156"/>
                  <a:pt x="13911" y="7179"/>
                </a:cubicBezTo>
                <a:cubicBezTo>
                  <a:pt x="13922" y="7195"/>
                  <a:pt x="13931" y="7209"/>
                  <a:pt x="13942" y="7223"/>
                </a:cubicBezTo>
                <a:cubicBezTo>
                  <a:pt x="13949" y="7235"/>
                  <a:pt x="13960" y="7239"/>
                  <a:pt x="13971" y="7239"/>
                </a:cubicBezTo>
                <a:cubicBezTo>
                  <a:pt x="13996" y="7239"/>
                  <a:pt x="14020" y="7215"/>
                  <a:pt x="14003" y="7188"/>
                </a:cubicBezTo>
                <a:cubicBezTo>
                  <a:pt x="13994" y="7174"/>
                  <a:pt x="13984" y="7158"/>
                  <a:pt x="13973" y="7144"/>
                </a:cubicBezTo>
                <a:cubicBezTo>
                  <a:pt x="13970" y="7139"/>
                  <a:pt x="13966" y="7135"/>
                  <a:pt x="13963" y="7133"/>
                </a:cubicBezTo>
                <a:cubicBezTo>
                  <a:pt x="14008" y="7132"/>
                  <a:pt x="14054" y="7118"/>
                  <a:pt x="14095" y="7099"/>
                </a:cubicBezTo>
                <a:cubicBezTo>
                  <a:pt x="14131" y="7082"/>
                  <a:pt x="14109" y="7035"/>
                  <a:pt x="14076" y="7035"/>
                </a:cubicBezTo>
                <a:close/>
                <a:moveTo>
                  <a:pt x="6494" y="7145"/>
                </a:moveTo>
                <a:cubicBezTo>
                  <a:pt x="6426" y="7145"/>
                  <a:pt x="6425" y="7253"/>
                  <a:pt x="6494" y="7253"/>
                </a:cubicBezTo>
                <a:cubicBezTo>
                  <a:pt x="6562" y="7250"/>
                  <a:pt x="6562" y="7145"/>
                  <a:pt x="6494" y="7145"/>
                </a:cubicBezTo>
                <a:close/>
                <a:moveTo>
                  <a:pt x="21682" y="7180"/>
                </a:moveTo>
                <a:cubicBezTo>
                  <a:pt x="21655" y="7180"/>
                  <a:pt x="21630" y="7215"/>
                  <a:pt x="21654" y="7240"/>
                </a:cubicBezTo>
                <a:cubicBezTo>
                  <a:pt x="21662" y="7248"/>
                  <a:pt x="21668" y="7255"/>
                  <a:pt x="21675" y="7261"/>
                </a:cubicBezTo>
                <a:cubicBezTo>
                  <a:pt x="21683" y="7268"/>
                  <a:pt x="21691" y="7271"/>
                  <a:pt x="21699" y="7271"/>
                </a:cubicBezTo>
                <a:cubicBezTo>
                  <a:pt x="21727" y="7271"/>
                  <a:pt x="21751" y="7237"/>
                  <a:pt x="21726" y="7212"/>
                </a:cubicBezTo>
                <a:lnTo>
                  <a:pt x="21705" y="7191"/>
                </a:lnTo>
                <a:cubicBezTo>
                  <a:pt x="21698" y="7183"/>
                  <a:pt x="21690" y="7180"/>
                  <a:pt x="21682" y="7180"/>
                </a:cubicBezTo>
                <a:close/>
                <a:moveTo>
                  <a:pt x="12983" y="7140"/>
                </a:moveTo>
                <a:cubicBezTo>
                  <a:pt x="12969" y="7140"/>
                  <a:pt x="12957" y="7158"/>
                  <a:pt x="12970" y="7171"/>
                </a:cubicBezTo>
                <a:cubicBezTo>
                  <a:pt x="13000" y="7205"/>
                  <a:pt x="13031" y="7240"/>
                  <a:pt x="13062" y="7275"/>
                </a:cubicBezTo>
                <a:cubicBezTo>
                  <a:pt x="13065" y="7278"/>
                  <a:pt x="13069" y="7280"/>
                  <a:pt x="13072" y="7280"/>
                </a:cubicBezTo>
                <a:cubicBezTo>
                  <a:pt x="13085" y="7280"/>
                  <a:pt x="13097" y="7262"/>
                  <a:pt x="13087" y="7249"/>
                </a:cubicBezTo>
                <a:cubicBezTo>
                  <a:pt x="13056" y="7216"/>
                  <a:pt x="13025" y="7180"/>
                  <a:pt x="12995" y="7146"/>
                </a:cubicBezTo>
                <a:cubicBezTo>
                  <a:pt x="12991" y="7142"/>
                  <a:pt x="12987" y="7140"/>
                  <a:pt x="12983" y="7140"/>
                </a:cubicBezTo>
                <a:close/>
                <a:moveTo>
                  <a:pt x="13400" y="7154"/>
                </a:moveTo>
                <a:cubicBezTo>
                  <a:pt x="13386" y="7154"/>
                  <a:pt x="13373" y="7161"/>
                  <a:pt x="13370" y="7179"/>
                </a:cubicBezTo>
                <a:cubicBezTo>
                  <a:pt x="13361" y="7214"/>
                  <a:pt x="13370" y="7245"/>
                  <a:pt x="13392" y="7273"/>
                </a:cubicBezTo>
                <a:cubicBezTo>
                  <a:pt x="13397" y="7281"/>
                  <a:pt x="13406" y="7284"/>
                  <a:pt x="13415" y="7284"/>
                </a:cubicBezTo>
                <a:cubicBezTo>
                  <a:pt x="13425" y="7284"/>
                  <a:pt x="13435" y="7280"/>
                  <a:pt x="13441" y="7273"/>
                </a:cubicBezTo>
                <a:cubicBezTo>
                  <a:pt x="13456" y="7259"/>
                  <a:pt x="13454" y="7238"/>
                  <a:pt x="13441" y="7223"/>
                </a:cubicBezTo>
                <a:cubicBezTo>
                  <a:pt x="13436" y="7218"/>
                  <a:pt x="13435" y="7207"/>
                  <a:pt x="13437" y="7198"/>
                </a:cubicBezTo>
                <a:cubicBezTo>
                  <a:pt x="13444" y="7171"/>
                  <a:pt x="13421" y="7154"/>
                  <a:pt x="13400" y="7154"/>
                </a:cubicBezTo>
                <a:close/>
                <a:moveTo>
                  <a:pt x="4559" y="7139"/>
                </a:moveTo>
                <a:cubicBezTo>
                  <a:pt x="4518" y="7139"/>
                  <a:pt x="4481" y="7192"/>
                  <a:pt x="4519" y="7229"/>
                </a:cubicBezTo>
                <a:lnTo>
                  <a:pt x="4563" y="7275"/>
                </a:lnTo>
                <a:cubicBezTo>
                  <a:pt x="4574" y="7286"/>
                  <a:pt x="4586" y="7290"/>
                  <a:pt x="4599" y="7290"/>
                </a:cubicBezTo>
                <a:cubicBezTo>
                  <a:pt x="4640" y="7290"/>
                  <a:pt x="4676" y="7237"/>
                  <a:pt x="4639" y="7200"/>
                </a:cubicBezTo>
                <a:lnTo>
                  <a:pt x="4594" y="7155"/>
                </a:lnTo>
                <a:cubicBezTo>
                  <a:pt x="4583" y="7144"/>
                  <a:pt x="4571" y="7139"/>
                  <a:pt x="4559" y="7139"/>
                </a:cubicBezTo>
                <a:close/>
                <a:moveTo>
                  <a:pt x="19695" y="7185"/>
                </a:moveTo>
                <a:cubicBezTo>
                  <a:pt x="19627" y="7185"/>
                  <a:pt x="19626" y="7292"/>
                  <a:pt x="19695" y="7292"/>
                </a:cubicBezTo>
                <a:lnTo>
                  <a:pt x="19711" y="7292"/>
                </a:lnTo>
                <a:cubicBezTo>
                  <a:pt x="19779" y="7292"/>
                  <a:pt x="19781" y="7185"/>
                  <a:pt x="19711" y="7185"/>
                </a:cubicBezTo>
                <a:close/>
                <a:moveTo>
                  <a:pt x="18941" y="7237"/>
                </a:moveTo>
                <a:cubicBezTo>
                  <a:pt x="18897" y="7237"/>
                  <a:pt x="18897" y="7307"/>
                  <a:pt x="18943" y="7307"/>
                </a:cubicBezTo>
                <a:lnTo>
                  <a:pt x="18958" y="7307"/>
                </a:lnTo>
                <a:cubicBezTo>
                  <a:pt x="19004" y="7307"/>
                  <a:pt x="19004" y="7237"/>
                  <a:pt x="18958" y="7237"/>
                </a:cubicBezTo>
                <a:lnTo>
                  <a:pt x="18943" y="7237"/>
                </a:lnTo>
                <a:cubicBezTo>
                  <a:pt x="18942" y="7237"/>
                  <a:pt x="18942" y="7237"/>
                  <a:pt x="18941" y="7237"/>
                </a:cubicBezTo>
                <a:close/>
                <a:moveTo>
                  <a:pt x="1611" y="7224"/>
                </a:moveTo>
                <a:cubicBezTo>
                  <a:pt x="1594" y="7224"/>
                  <a:pt x="1576" y="7236"/>
                  <a:pt x="1576" y="7259"/>
                </a:cubicBezTo>
                <a:lnTo>
                  <a:pt x="1576" y="7275"/>
                </a:lnTo>
                <a:cubicBezTo>
                  <a:pt x="1575" y="7298"/>
                  <a:pt x="1593" y="7309"/>
                  <a:pt x="1610" y="7309"/>
                </a:cubicBezTo>
                <a:cubicBezTo>
                  <a:pt x="1628" y="7309"/>
                  <a:pt x="1646" y="7298"/>
                  <a:pt x="1647" y="7275"/>
                </a:cubicBezTo>
                <a:lnTo>
                  <a:pt x="1647" y="7259"/>
                </a:lnTo>
                <a:cubicBezTo>
                  <a:pt x="1647" y="7236"/>
                  <a:pt x="1629" y="7224"/>
                  <a:pt x="1611" y="7224"/>
                </a:cubicBezTo>
                <a:close/>
                <a:moveTo>
                  <a:pt x="153" y="7221"/>
                </a:moveTo>
                <a:cubicBezTo>
                  <a:pt x="139" y="7221"/>
                  <a:pt x="125" y="7228"/>
                  <a:pt x="120" y="7245"/>
                </a:cubicBezTo>
                <a:cubicBezTo>
                  <a:pt x="114" y="7261"/>
                  <a:pt x="109" y="7276"/>
                  <a:pt x="104" y="7290"/>
                </a:cubicBezTo>
                <a:cubicBezTo>
                  <a:pt x="95" y="7316"/>
                  <a:pt x="117" y="7334"/>
                  <a:pt x="139" y="7334"/>
                </a:cubicBezTo>
                <a:cubicBezTo>
                  <a:pt x="153" y="7334"/>
                  <a:pt x="166" y="7327"/>
                  <a:pt x="172" y="7310"/>
                </a:cubicBezTo>
                <a:cubicBezTo>
                  <a:pt x="177" y="7294"/>
                  <a:pt x="183" y="7280"/>
                  <a:pt x="188" y="7265"/>
                </a:cubicBezTo>
                <a:cubicBezTo>
                  <a:pt x="197" y="7239"/>
                  <a:pt x="175" y="7221"/>
                  <a:pt x="153" y="7221"/>
                </a:cubicBezTo>
                <a:close/>
                <a:moveTo>
                  <a:pt x="15773" y="7302"/>
                </a:moveTo>
                <a:cubicBezTo>
                  <a:pt x="15751" y="7302"/>
                  <a:pt x="15751" y="7336"/>
                  <a:pt x="15773" y="7337"/>
                </a:cubicBezTo>
                <a:lnTo>
                  <a:pt x="15818" y="7337"/>
                </a:lnTo>
                <a:cubicBezTo>
                  <a:pt x="15842" y="7337"/>
                  <a:pt x="15842" y="7302"/>
                  <a:pt x="15818" y="7302"/>
                </a:cubicBezTo>
                <a:close/>
                <a:moveTo>
                  <a:pt x="18355" y="7262"/>
                </a:moveTo>
                <a:cubicBezTo>
                  <a:pt x="18350" y="7262"/>
                  <a:pt x="18344" y="7263"/>
                  <a:pt x="18338" y="7266"/>
                </a:cubicBezTo>
                <a:cubicBezTo>
                  <a:pt x="18328" y="7271"/>
                  <a:pt x="18320" y="7277"/>
                  <a:pt x="18309" y="7282"/>
                </a:cubicBezTo>
                <a:cubicBezTo>
                  <a:pt x="18274" y="7300"/>
                  <a:pt x="18295" y="7348"/>
                  <a:pt x="18327" y="7348"/>
                </a:cubicBezTo>
                <a:cubicBezTo>
                  <a:pt x="18332" y="7348"/>
                  <a:pt x="18338" y="7347"/>
                  <a:pt x="18344" y="7344"/>
                </a:cubicBezTo>
                <a:cubicBezTo>
                  <a:pt x="18354" y="7338"/>
                  <a:pt x="18364" y="7333"/>
                  <a:pt x="18374" y="7328"/>
                </a:cubicBezTo>
                <a:cubicBezTo>
                  <a:pt x="18409" y="7310"/>
                  <a:pt x="18388" y="7262"/>
                  <a:pt x="18355" y="7262"/>
                </a:cubicBezTo>
                <a:close/>
                <a:moveTo>
                  <a:pt x="5711" y="7217"/>
                </a:moveTo>
                <a:cubicBezTo>
                  <a:pt x="5699" y="7217"/>
                  <a:pt x="5687" y="7222"/>
                  <a:pt x="5676" y="7233"/>
                </a:cubicBezTo>
                <a:lnTo>
                  <a:pt x="5646" y="7263"/>
                </a:lnTo>
                <a:cubicBezTo>
                  <a:pt x="5608" y="7300"/>
                  <a:pt x="5644" y="7354"/>
                  <a:pt x="5685" y="7354"/>
                </a:cubicBezTo>
                <a:cubicBezTo>
                  <a:pt x="5697" y="7354"/>
                  <a:pt x="5709" y="7349"/>
                  <a:pt x="5720" y="7338"/>
                </a:cubicBezTo>
                <a:lnTo>
                  <a:pt x="5751" y="7308"/>
                </a:lnTo>
                <a:cubicBezTo>
                  <a:pt x="5788" y="7271"/>
                  <a:pt x="5752" y="7217"/>
                  <a:pt x="5711" y="7217"/>
                </a:cubicBezTo>
                <a:close/>
                <a:moveTo>
                  <a:pt x="12775" y="7274"/>
                </a:moveTo>
                <a:cubicBezTo>
                  <a:pt x="12772" y="7274"/>
                  <a:pt x="12769" y="7275"/>
                  <a:pt x="12765" y="7276"/>
                </a:cubicBezTo>
                <a:cubicBezTo>
                  <a:pt x="12746" y="7281"/>
                  <a:pt x="12726" y="7286"/>
                  <a:pt x="12706" y="7290"/>
                </a:cubicBezTo>
                <a:cubicBezTo>
                  <a:pt x="12664" y="7300"/>
                  <a:pt x="12677" y="7359"/>
                  <a:pt x="12714" y="7359"/>
                </a:cubicBezTo>
                <a:cubicBezTo>
                  <a:pt x="12717" y="7359"/>
                  <a:pt x="12720" y="7359"/>
                  <a:pt x="12723" y="7358"/>
                </a:cubicBezTo>
                <a:cubicBezTo>
                  <a:pt x="12743" y="7353"/>
                  <a:pt x="12763" y="7348"/>
                  <a:pt x="12784" y="7344"/>
                </a:cubicBezTo>
                <a:cubicBezTo>
                  <a:pt x="12825" y="7333"/>
                  <a:pt x="12813" y="7274"/>
                  <a:pt x="12775" y="7274"/>
                </a:cubicBezTo>
                <a:close/>
                <a:moveTo>
                  <a:pt x="975" y="7281"/>
                </a:moveTo>
                <a:cubicBezTo>
                  <a:pt x="964" y="7281"/>
                  <a:pt x="954" y="7287"/>
                  <a:pt x="947" y="7300"/>
                </a:cubicBezTo>
                <a:cubicBezTo>
                  <a:pt x="942" y="7310"/>
                  <a:pt x="937" y="7319"/>
                  <a:pt x="932" y="7329"/>
                </a:cubicBezTo>
                <a:cubicBezTo>
                  <a:pt x="917" y="7357"/>
                  <a:pt x="942" y="7383"/>
                  <a:pt x="965" y="7383"/>
                </a:cubicBezTo>
                <a:cubicBezTo>
                  <a:pt x="976" y="7383"/>
                  <a:pt x="987" y="7378"/>
                  <a:pt x="993" y="7365"/>
                </a:cubicBezTo>
                <a:cubicBezTo>
                  <a:pt x="999" y="7354"/>
                  <a:pt x="1004" y="7344"/>
                  <a:pt x="1009" y="7334"/>
                </a:cubicBezTo>
                <a:cubicBezTo>
                  <a:pt x="1023" y="7307"/>
                  <a:pt x="999" y="7281"/>
                  <a:pt x="975" y="7281"/>
                </a:cubicBezTo>
                <a:close/>
                <a:moveTo>
                  <a:pt x="2842" y="7395"/>
                </a:moveTo>
                <a:cubicBezTo>
                  <a:pt x="2818" y="7395"/>
                  <a:pt x="2818" y="7431"/>
                  <a:pt x="2842" y="7431"/>
                </a:cubicBezTo>
                <a:cubicBezTo>
                  <a:pt x="2865" y="7431"/>
                  <a:pt x="2865" y="7395"/>
                  <a:pt x="2842" y="7395"/>
                </a:cubicBezTo>
                <a:close/>
                <a:moveTo>
                  <a:pt x="14665" y="7320"/>
                </a:moveTo>
                <a:cubicBezTo>
                  <a:pt x="14624" y="7320"/>
                  <a:pt x="14588" y="7374"/>
                  <a:pt x="14625" y="7411"/>
                </a:cubicBezTo>
                <a:lnTo>
                  <a:pt x="14640" y="7426"/>
                </a:lnTo>
                <a:cubicBezTo>
                  <a:pt x="14651" y="7437"/>
                  <a:pt x="14664" y="7442"/>
                  <a:pt x="14676" y="7442"/>
                </a:cubicBezTo>
                <a:cubicBezTo>
                  <a:pt x="14717" y="7442"/>
                  <a:pt x="14754" y="7389"/>
                  <a:pt x="14717" y="7352"/>
                </a:cubicBezTo>
                <a:cubicBezTo>
                  <a:pt x="14712" y="7345"/>
                  <a:pt x="14706" y="7342"/>
                  <a:pt x="14701" y="7336"/>
                </a:cubicBezTo>
                <a:cubicBezTo>
                  <a:pt x="14690" y="7325"/>
                  <a:pt x="14678" y="7320"/>
                  <a:pt x="14665" y="7320"/>
                </a:cubicBezTo>
                <a:close/>
                <a:moveTo>
                  <a:pt x="17802" y="7427"/>
                </a:moveTo>
                <a:cubicBezTo>
                  <a:pt x="17798" y="7427"/>
                  <a:pt x="17794" y="7428"/>
                  <a:pt x="17791" y="7432"/>
                </a:cubicBezTo>
                <a:lnTo>
                  <a:pt x="17775" y="7447"/>
                </a:lnTo>
                <a:cubicBezTo>
                  <a:pt x="17761" y="7460"/>
                  <a:pt x="17773" y="7477"/>
                  <a:pt x="17787" y="7477"/>
                </a:cubicBezTo>
                <a:cubicBezTo>
                  <a:pt x="17791" y="7477"/>
                  <a:pt x="17795" y="7476"/>
                  <a:pt x="17799" y="7473"/>
                </a:cubicBezTo>
                <a:lnTo>
                  <a:pt x="17815" y="7457"/>
                </a:lnTo>
                <a:cubicBezTo>
                  <a:pt x="17828" y="7445"/>
                  <a:pt x="17816" y="7427"/>
                  <a:pt x="17802" y="7427"/>
                </a:cubicBezTo>
                <a:close/>
                <a:moveTo>
                  <a:pt x="11617" y="7452"/>
                </a:moveTo>
                <a:cubicBezTo>
                  <a:pt x="11613" y="7452"/>
                  <a:pt x="11609" y="7453"/>
                  <a:pt x="11606" y="7457"/>
                </a:cubicBezTo>
                <a:cubicBezTo>
                  <a:pt x="11600" y="7463"/>
                  <a:pt x="11595" y="7468"/>
                  <a:pt x="11590" y="7473"/>
                </a:cubicBezTo>
                <a:cubicBezTo>
                  <a:pt x="11577" y="7485"/>
                  <a:pt x="11590" y="7502"/>
                  <a:pt x="11603" y="7502"/>
                </a:cubicBezTo>
                <a:cubicBezTo>
                  <a:pt x="11607" y="7502"/>
                  <a:pt x="11611" y="7500"/>
                  <a:pt x="11615" y="7497"/>
                </a:cubicBezTo>
                <a:lnTo>
                  <a:pt x="11630" y="7481"/>
                </a:lnTo>
                <a:cubicBezTo>
                  <a:pt x="11642" y="7469"/>
                  <a:pt x="11630" y="7452"/>
                  <a:pt x="11617" y="7452"/>
                </a:cubicBezTo>
                <a:close/>
                <a:moveTo>
                  <a:pt x="2048" y="7372"/>
                </a:moveTo>
                <a:cubicBezTo>
                  <a:pt x="2030" y="7372"/>
                  <a:pt x="2010" y="7382"/>
                  <a:pt x="2000" y="7399"/>
                </a:cubicBezTo>
                <a:cubicBezTo>
                  <a:pt x="1984" y="7425"/>
                  <a:pt x="1995" y="7456"/>
                  <a:pt x="2020" y="7473"/>
                </a:cubicBezTo>
                <a:cubicBezTo>
                  <a:pt x="2036" y="7483"/>
                  <a:pt x="2050" y="7491"/>
                  <a:pt x="2064" y="7502"/>
                </a:cubicBezTo>
                <a:cubicBezTo>
                  <a:pt x="2072" y="7507"/>
                  <a:pt x="2080" y="7509"/>
                  <a:pt x="2089" y="7509"/>
                </a:cubicBezTo>
                <a:cubicBezTo>
                  <a:pt x="2108" y="7509"/>
                  <a:pt x="2127" y="7499"/>
                  <a:pt x="2137" y="7483"/>
                </a:cubicBezTo>
                <a:cubicBezTo>
                  <a:pt x="2153" y="7457"/>
                  <a:pt x="2143" y="7425"/>
                  <a:pt x="2119" y="7410"/>
                </a:cubicBezTo>
                <a:cubicBezTo>
                  <a:pt x="2103" y="7399"/>
                  <a:pt x="2088" y="7390"/>
                  <a:pt x="2073" y="7379"/>
                </a:cubicBezTo>
                <a:cubicBezTo>
                  <a:pt x="2066" y="7374"/>
                  <a:pt x="2057" y="7372"/>
                  <a:pt x="2048" y="7372"/>
                </a:cubicBezTo>
                <a:close/>
                <a:moveTo>
                  <a:pt x="10829" y="7439"/>
                </a:moveTo>
                <a:cubicBezTo>
                  <a:pt x="10783" y="7439"/>
                  <a:pt x="10783" y="7510"/>
                  <a:pt x="10829" y="7510"/>
                </a:cubicBezTo>
                <a:cubicBezTo>
                  <a:pt x="10873" y="7510"/>
                  <a:pt x="10874" y="7439"/>
                  <a:pt x="10829" y="7439"/>
                </a:cubicBezTo>
                <a:close/>
                <a:moveTo>
                  <a:pt x="9576" y="7409"/>
                </a:moveTo>
                <a:cubicBezTo>
                  <a:pt x="9553" y="7409"/>
                  <a:pt x="9528" y="7435"/>
                  <a:pt x="9542" y="7463"/>
                </a:cubicBezTo>
                <a:cubicBezTo>
                  <a:pt x="9547" y="7474"/>
                  <a:pt x="9552" y="7483"/>
                  <a:pt x="9557" y="7493"/>
                </a:cubicBezTo>
                <a:cubicBezTo>
                  <a:pt x="9564" y="7506"/>
                  <a:pt x="9574" y="7511"/>
                  <a:pt x="9585" y="7511"/>
                </a:cubicBezTo>
                <a:cubicBezTo>
                  <a:pt x="9608" y="7511"/>
                  <a:pt x="9632" y="7486"/>
                  <a:pt x="9618" y="7458"/>
                </a:cubicBezTo>
                <a:cubicBezTo>
                  <a:pt x="9613" y="7448"/>
                  <a:pt x="9608" y="7438"/>
                  <a:pt x="9604" y="7427"/>
                </a:cubicBezTo>
                <a:cubicBezTo>
                  <a:pt x="9597" y="7415"/>
                  <a:pt x="9587" y="7409"/>
                  <a:pt x="9576" y="7409"/>
                </a:cubicBezTo>
                <a:close/>
                <a:moveTo>
                  <a:pt x="5951" y="7460"/>
                </a:moveTo>
                <a:cubicBezTo>
                  <a:pt x="5907" y="7460"/>
                  <a:pt x="5906" y="7531"/>
                  <a:pt x="5951" y="7531"/>
                </a:cubicBezTo>
                <a:cubicBezTo>
                  <a:pt x="5997" y="7531"/>
                  <a:pt x="5997" y="7460"/>
                  <a:pt x="5951" y="7460"/>
                </a:cubicBezTo>
                <a:close/>
                <a:moveTo>
                  <a:pt x="20625" y="7478"/>
                </a:moveTo>
                <a:cubicBezTo>
                  <a:pt x="20579" y="7478"/>
                  <a:pt x="20579" y="7548"/>
                  <a:pt x="20625" y="7548"/>
                </a:cubicBezTo>
                <a:lnTo>
                  <a:pt x="20641" y="7548"/>
                </a:lnTo>
                <a:cubicBezTo>
                  <a:pt x="20687" y="7548"/>
                  <a:pt x="20687" y="7478"/>
                  <a:pt x="20641" y="7478"/>
                </a:cubicBezTo>
                <a:close/>
                <a:moveTo>
                  <a:pt x="21242" y="7433"/>
                </a:moveTo>
                <a:cubicBezTo>
                  <a:pt x="21219" y="7433"/>
                  <a:pt x="21196" y="7451"/>
                  <a:pt x="21191" y="7473"/>
                </a:cubicBezTo>
                <a:cubicBezTo>
                  <a:pt x="21183" y="7501"/>
                  <a:pt x="21199" y="7530"/>
                  <a:pt x="21228" y="7537"/>
                </a:cubicBezTo>
                <a:cubicBezTo>
                  <a:pt x="21243" y="7543"/>
                  <a:pt x="21258" y="7548"/>
                  <a:pt x="21272" y="7552"/>
                </a:cubicBezTo>
                <a:cubicBezTo>
                  <a:pt x="21277" y="7554"/>
                  <a:pt x="21282" y="7555"/>
                  <a:pt x="21286" y="7555"/>
                </a:cubicBezTo>
                <a:cubicBezTo>
                  <a:pt x="21310" y="7555"/>
                  <a:pt x="21333" y="7537"/>
                  <a:pt x="21338" y="7515"/>
                </a:cubicBezTo>
                <a:cubicBezTo>
                  <a:pt x="21345" y="7486"/>
                  <a:pt x="21328" y="7459"/>
                  <a:pt x="21301" y="7449"/>
                </a:cubicBezTo>
                <a:cubicBezTo>
                  <a:pt x="21285" y="7444"/>
                  <a:pt x="21271" y="7439"/>
                  <a:pt x="21256" y="7436"/>
                </a:cubicBezTo>
                <a:cubicBezTo>
                  <a:pt x="21251" y="7434"/>
                  <a:pt x="21246" y="7433"/>
                  <a:pt x="21242" y="7433"/>
                </a:cubicBezTo>
                <a:close/>
                <a:moveTo>
                  <a:pt x="17680" y="7471"/>
                </a:moveTo>
                <a:cubicBezTo>
                  <a:pt x="17677" y="7471"/>
                  <a:pt x="17674" y="7472"/>
                  <a:pt x="17671" y="7473"/>
                </a:cubicBezTo>
                <a:cubicBezTo>
                  <a:pt x="17646" y="7478"/>
                  <a:pt x="17621" y="7484"/>
                  <a:pt x="17597" y="7489"/>
                </a:cubicBezTo>
                <a:cubicBezTo>
                  <a:pt x="17554" y="7498"/>
                  <a:pt x="17566" y="7558"/>
                  <a:pt x="17605" y="7558"/>
                </a:cubicBezTo>
                <a:cubicBezTo>
                  <a:pt x="17608" y="7558"/>
                  <a:pt x="17611" y="7558"/>
                  <a:pt x="17615" y="7557"/>
                </a:cubicBezTo>
                <a:cubicBezTo>
                  <a:pt x="17640" y="7552"/>
                  <a:pt x="17665" y="7546"/>
                  <a:pt x="17689" y="7541"/>
                </a:cubicBezTo>
                <a:cubicBezTo>
                  <a:pt x="17731" y="7531"/>
                  <a:pt x="17717" y="7471"/>
                  <a:pt x="17680" y="7471"/>
                </a:cubicBezTo>
                <a:close/>
                <a:moveTo>
                  <a:pt x="18207" y="7518"/>
                </a:moveTo>
                <a:cubicBezTo>
                  <a:pt x="18193" y="7518"/>
                  <a:pt x="18182" y="7536"/>
                  <a:pt x="18194" y="7548"/>
                </a:cubicBezTo>
                <a:cubicBezTo>
                  <a:pt x="18199" y="7553"/>
                  <a:pt x="18205" y="7558"/>
                  <a:pt x="18210" y="7564"/>
                </a:cubicBezTo>
                <a:cubicBezTo>
                  <a:pt x="18213" y="7567"/>
                  <a:pt x="18217" y="7569"/>
                  <a:pt x="18221" y="7569"/>
                </a:cubicBezTo>
                <a:cubicBezTo>
                  <a:pt x="18234" y="7569"/>
                  <a:pt x="18246" y="7551"/>
                  <a:pt x="18234" y="7539"/>
                </a:cubicBezTo>
                <a:lnTo>
                  <a:pt x="18218" y="7523"/>
                </a:lnTo>
                <a:cubicBezTo>
                  <a:pt x="18214" y="7519"/>
                  <a:pt x="18211" y="7518"/>
                  <a:pt x="18207" y="7518"/>
                </a:cubicBezTo>
                <a:close/>
                <a:moveTo>
                  <a:pt x="3878" y="7451"/>
                </a:moveTo>
                <a:cubicBezTo>
                  <a:pt x="3859" y="7451"/>
                  <a:pt x="3840" y="7460"/>
                  <a:pt x="3831" y="7478"/>
                </a:cubicBezTo>
                <a:cubicBezTo>
                  <a:pt x="3826" y="7488"/>
                  <a:pt x="3821" y="7497"/>
                  <a:pt x="3816" y="7507"/>
                </a:cubicBezTo>
                <a:cubicBezTo>
                  <a:pt x="3802" y="7533"/>
                  <a:pt x="3807" y="7565"/>
                  <a:pt x="3834" y="7580"/>
                </a:cubicBezTo>
                <a:cubicBezTo>
                  <a:pt x="3843" y="7585"/>
                  <a:pt x="3853" y="7587"/>
                  <a:pt x="3863" y="7587"/>
                </a:cubicBezTo>
                <a:cubicBezTo>
                  <a:pt x="3881" y="7587"/>
                  <a:pt x="3900" y="7579"/>
                  <a:pt x="3908" y="7562"/>
                </a:cubicBezTo>
                <a:cubicBezTo>
                  <a:pt x="3913" y="7551"/>
                  <a:pt x="3918" y="7542"/>
                  <a:pt x="3924" y="7531"/>
                </a:cubicBezTo>
                <a:cubicBezTo>
                  <a:pt x="3937" y="7505"/>
                  <a:pt x="3932" y="7474"/>
                  <a:pt x="3905" y="7458"/>
                </a:cubicBezTo>
                <a:cubicBezTo>
                  <a:pt x="3897" y="7453"/>
                  <a:pt x="3887" y="7451"/>
                  <a:pt x="3878" y="7451"/>
                </a:cubicBezTo>
                <a:close/>
                <a:moveTo>
                  <a:pt x="3174" y="7512"/>
                </a:moveTo>
                <a:cubicBezTo>
                  <a:pt x="3146" y="7512"/>
                  <a:pt x="3122" y="7549"/>
                  <a:pt x="3147" y="7573"/>
                </a:cubicBezTo>
                <a:cubicBezTo>
                  <a:pt x="3157" y="7584"/>
                  <a:pt x="3167" y="7594"/>
                  <a:pt x="3178" y="7603"/>
                </a:cubicBezTo>
                <a:cubicBezTo>
                  <a:pt x="3185" y="7611"/>
                  <a:pt x="3193" y="7614"/>
                  <a:pt x="3201" y="7614"/>
                </a:cubicBezTo>
                <a:cubicBezTo>
                  <a:pt x="3228" y="7614"/>
                  <a:pt x="3253" y="7578"/>
                  <a:pt x="3227" y="7553"/>
                </a:cubicBezTo>
                <a:lnTo>
                  <a:pt x="3198" y="7523"/>
                </a:lnTo>
                <a:cubicBezTo>
                  <a:pt x="3190" y="7515"/>
                  <a:pt x="3182" y="7512"/>
                  <a:pt x="3174" y="7512"/>
                </a:cubicBezTo>
                <a:close/>
                <a:moveTo>
                  <a:pt x="22682" y="7523"/>
                </a:moveTo>
                <a:cubicBezTo>
                  <a:pt x="22670" y="7523"/>
                  <a:pt x="22658" y="7528"/>
                  <a:pt x="22647" y="7539"/>
                </a:cubicBezTo>
                <a:lnTo>
                  <a:pt x="22631" y="7554"/>
                </a:lnTo>
                <a:cubicBezTo>
                  <a:pt x="22594" y="7592"/>
                  <a:pt x="22630" y="7647"/>
                  <a:pt x="22671" y="7647"/>
                </a:cubicBezTo>
                <a:cubicBezTo>
                  <a:pt x="22683" y="7647"/>
                  <a:pt x="22695" y="7642"/>
                  <a:pt x="22706" y="7631"/>
                </a:cubicBezTo>
                <a:lnTo>
                  <a:pt x="22722" y="7615"/>
                </a:lnTo>
                <a:cubicBezTo>
                  <a:pt x="22759" y="7578"/>
                  <a:pt x="22723" y="7523"/>
                  <a:pt x="22682" y="7523"/>
                </a:cubicBezTo>
                <a:close/>
                <a:moveTo>
                  <a:pt x="21948" y="7586"/>
                </a:moveTo>
                <a:cubicBezTo>
                  <a:pt x="21940" y="7586"/>
                  <a:pt x="21932" y="7589"/>
                  <a:pt x="21924" y="7596"/>
                </a:cubicBezTo>
                <a:lnTo>
                  <a:pt x="21909" y="7612"/>
                </a:lnTo>
                <a:cubicBezTo>
                  <a:pt x="21882" y="7636"/>
                  <a:pt x="21907" y="7672"/>
                  <a:pt x="21935" y="7672"/>
                </a:cubicBezTo>
                <a:cubicBezTo>
                  <a:pt x="21942" y="7672"/>
                  <a:pt x="21951" y="7669"/>
                  <a:pt x="21958" y="7662"/>
                </a:cubicBezTo>
                <a:lnTo>
                  <a:pt x="21974" y="7646"/>
                </a:lnTo>
                <a:cubicBezTo>
                  <a:pt x="21999" y="7621"/>
                  <a:pt x="21975" y="7586"/>
                  <a:pt x="21948" y="7586"/>
                </a:cubicBezTo>
                <a:close/>
                <a:moveTo>
                  <a:pt x="18839" y="7544"/>
                </a:moveTo>
                <a:cubicBezTo>
                  <a:pt x="18834" y="7544"/>
                  <a:pt x="18829" y="7545"/>
                  <a:pt x="18825" y="7547"/>
                </a:cubicBezTo>
                <a:cubicBezTo>
                  <a:pt x="18799" y="7557"/>
                  <a:pt x="18774" y="7567"/>
                  <a:pt x="18750" y="7577"/>
                </a:cubicBezTo>
                <a:cubicBezTo>
                  <a:pt x="18724" y="7588"/>
                  <a:pt x="18704" y="7612"/>
                  <a:pt x="18713" y="7642"/>
                </a:cubicBezTo>
                <a:cubicBezTo>
                  <a:pt x="18719" y="7663"/>
                  <a:pt x="18741" y="7682"/>
                  <a:pt x="18763" y="7682"/>
                </a:cubicBezTo>
                <a:cubicBezTo>
                  <a:pt x="18768" y="7682"/>
                  <a:pt x="18773" y="7681"/>
                  <a:pt x="18778" y="7679"/>
                </a:cubicBezTo>
                <a:cubicBezTo>
                  <a:pt x="18804" y="7668"/>
                  <a:pt x="18829" y="7659"/>
                  <a:pt x="18853" y="7649"/>
                </a:cubicBezTo>
                <a:cubicBezTo>
                  <a:pt x="18879" y="7638"/>
                  <a:pt x="18899" y="7614"/>
                  <a:pt x="18891" y="7584"/>
                </a:cubicBezTo>
                <a:cubicBezTo>
                  <a:pt x="18884" y="7563"/>
                  <a:pt x="18861" y="7544"/>
                  <a:pt x="18839" y="7544"/>
                </a:cubicBezTo>
                <a:close/>
                <a:moveTo>
                  <a:pt x="13627" y="7591"/>
                </a:moveTo>
                <a:cubicBezTo>
                  <a:pt x="13603" y="7591"/>
                  <a:pt x="13578" y="7616"/>
                  <a:pt x="13593" y="7643"/>
                </a:cubicBezTo>
                <a:cubicBezTo>
                  <a:pt x="13598" y="7654"/>
                  <a:pt x="13603" y="7663"/>
                  <a:pt x="13609" y="7674"/>
                </a:cubicBezTo>
                <a:cubicBezTo>
                  <a:pt x="13615" y="7686"/>
                  <a:pt x="13626" y="7692"/>
                  <a:pt x="13636" y="7692"/>
                </a:cubicBezTo>
                <a:cubicBezTo>
                  <a:pt x="13660" y="7692"/>
                  <a:pt x="13685" y="7666"/>
                  <a:pt x="13670" y="7638"/>
                </a:cubicBezTo>
                <a:cubicBezTo>
                  <a:pt x="13665" y="7630"/>
                  <a:pt x="13660" y="7619"/>
                  <a:pt x="13655" y="7609"/>
                </a:cubicBezTo>
                <a:cubicBezTo>
                  <a:pt x="13648" y="7596"/>
                  <a:pt x="13637" y="7591"/>
                  <a:pt x="13627" y="7591"/>
                </a:cubicBezTo>
                <a:close/>
                <a:moveTo>
                  <a:pt x="17034" y="7632"/>
                </a:moveTo>
                <a:cubicBezTo>
                  <a:pt x="16989" y="7632"/>
                  <a:pt x="16989" y="7703"/>
                  <a:pt x="17034" y="7703"/>
                </a:cubicBezTo>
                <a:lnTo>
                  <a:pt x="17050" y="7703"/>
                </a:lnTo>
                <a:cubicBezTo>
                  <a:pt x="17050" y="7703"/>
                  <a:pt x="17051" y="7703"/>
                  <a:pt x="17051" y="7703"/>
                </a:cubicBezTo>
                <a:cubicBezTo>
                  <a:pt x="17096" y="7703"/>
                  <a:pt x="17096" y="7633"/>
                  <a:pt x="17050" y="7632"/>
                </a:cubicBezTo>
                <a:close/>
                <a:moveTo>
                  <a:pt x="12626" y="7556"/>
                </a:moveTo>
                <a:cubicBezTo>
                  <a:pt x="12585" y="7556"/>
                  <a:pt x="12549" y="7609"/>
                  <a:pt x="12586" y="7646"/>
                </a:cubicBezTo>
                <a:lnTo>
                  <a:pt x="12630" y="7690"/>
                </a:lnTo>
                <a:cubicBezTo>
                  <a:pt x="12641" y="7702"/>
                  <a:pt x="12654" y="7706"/>
                  <a:pt x="12666" y="7706"/>
                </a:cubicBezTo>
                <a:cubicBezTo>
                  <a:pt x="12707" y="7706"/>
                  <a:pt x="12744" y="7653"/>
                  <a:pt x="12707" y="7616"/>
                </a:cubicBezTo>
                <a:lnTo>
                  <a:pt x="12663" y="7572"/>
                </a:lnTo>
                <a:cubicBezTo>
                  <a:pt x="12651" y="7561"/>
                  <a:pt x="12639" y="7556"/>
                  <a:pt x="12626" y="7556"/>
                </a:cubicBezTo>
                <a:close/>
                <a:moveTo>
                  <a:pt x="7514" y="7645"/>
                </a:moveTo>
                <a:cubicBezTo>
                  <a:pt x="7468" y="7645"/>
                  <a:pt x="7468" y="7716"/>
                  <a:pt x="7514" y="7716"/>
                </a:cubicBezTo>
                <a:cubicBezTo>
                  <a:pt x="7559" y="7716"/>
                  <a:pt x="7559" y="7645"/>
                  <a:pt x="7514" y="7645"/>
                </a:cubicBezTo>
                <a:close/>
                <a:moveTo>
                  <a:pt x="16523" y="7662"/>
                </a:moveTo>
                <a:cubicBezTo>
                  <a:pt x="16478" y="7662"/>
                  <a:pt x="16478" y="7732"/>
                  <a:pt x="16524" y="7732"/>
                </a:cubicBezTo>
                <a:cubicBezTo>
                  <a:pt x="16570" y="7732"/>
                  <a:pt x="16570" y="7662"/>
                  <a:pt x="16524" y="7662"/>
                </a:cubicBezTo>
                <a:cubicBezTo>
                  <a:pt x="16524" y="7662"/>
                  <a:pt x="16523" y="7662"/>
                  <a:pt x="16523" y="7662"/>
                </a:cubicBezTo>
                <a:close/>
                <a:moveTo>
                  <a:pt x="8009" y="7628"/>
                </a:moveTo>
                <a:cubicBezTo>
                  <a:pt x="7940" y="7630"/>
                  <a:pt x="7940" y="7735"/>
                  <a:pt x="8009" y="7735"/>
                </a:cubicBezTo>
                <a:cubicBezTo>
                  <a:pt x="8079" y="7735"/>
                  <a:pt x="8079" y="7628"/>
                  <a:pt x="8009" y="7628"/>
                </a:cubicBezTo>
                <a:close/>
                <a:moveTo>
                  <a:pt x="6883" y="7656"/>
                </a:moveTo>
                <a:cubicBezTo>
                  <a:pt x="6814" y="7656"/>
                  <a:pt x="6814" y="7763"/>
                  <a:pt x="6883" y="7763"/>
                </a:cubicBezTo>
                <a:cubicBezTo>
                  <a:pt x="6951" y="7763"/>
                  <a:pt x="6951" y="7656"/>
                  <a:pt x="6883" y="7656"/>
                </a:cubicBezTo>
                <a:close/>
                <a:moveTo>
                  <a:pt x="9790" y="7712"/>
                </a:moveTo>
                <a:cubicBezTo>
                  <a:pt x="9786" y="7712"/>
                  <a:pt x="9782" y="7713"/>
                  <a:pt x="9779" y="7717"/>
                </a:cubicBezTo>
                <a:lnTo>
                  <a:pt x="9763" y="7732"/>
                </a:lnTo>
                <a:cubicBezTo>
                  <a:pt x="9750" y="7744"/>
                  <a:pt x="9762" y="7763"/>
                  <a:pt x="9776" y="7763"/>
                </a:cubicBezTo>
                <a:cubicBezTo>
                  <a:pt x="9780" y="7763"/>
                  <a:pt x="9784" y="7761"/>
                  <a:pt x="9788" y="7757"/>
                </a:cubicBezTo>
                <a:lnTo>
                  <a:pt x="9804" y="7742"/>
                </a:lnTo>
                <a:cubicBezTo>
                  <a:pt x="9816" y="7730"/>
                  <a:pt x="9803" y="7712"/>
                  <a:pt x="9790" y="7712"/>
                </a:cubicBezTo>
                <a:close/>
                <a:moveTo>
                  <a:pt x="18463" y="7713"/>
                </a:moveTo>
                <a:cubicBezTo>
                  <a:pt x="18447" y="7713"/>
                  <a:pt x="18436" y="7737"/>
                  <a:pt x="18454" y="7746"/>
                </a:cubicBezTo>
                <a:cubicBezTo>
                  <a:pt x="18464" y="7751"/>
                  <a:pt x="18474" y="7756"/>
                  <a:pt x="18484" y="7762"/>
                </a:cubicBezTo>
                <a:cubicBezTo>
                  <a:pt x="18487" y="7763"/>
                  <a:pt x="18490" y="7764"/>
                  <a:pt x="18493" y="7764"/>
                </a:cubicBezTo>
                <a:cubicBezTo>
                  <a:pt x="18509" y="7764"/>
                  <a:pt x="18519" y="7740"/>
                  <a:pt x="18503" y="7731"/>
                </a:cubicBezTo>
                <a:cubicBezTo>
                  <a:pt x="18492" y="7726"/>
                  <a:pt x="18483" y="7721"/>
                  <a:pt x="18473" y="7716"/>
                </a:cubicBezTo>
                <a:cubicBezTo>
                  <a:pt x="18469" y="7714"/>
                  <a:pt x="18466" y="7713"/>
                  <a:pt x="18463" y="7713"/>
                </a:cubicBezTo>
                <a:close/>
                <a:moveTo>
                  <a:pt x="5574" y="7669"/>
                </a:moveTo>
                <a:cubicBezTo>
                  <a:pt x="5569" y="7669"/>
                  <a:pt x="5563" y="7671"/>
                  <a:pt x="5557" y="7675"/>
                </a:cubicBezTo>
                <a:cubicBezTo>
                  <a:pt x="5541" y="7685"/>
                  <a:pt x="5526" y="7695"/>
                  <a:pt x="5513" y="7705"/>
                </a:cubicBezTo>
                <a:cubicBezTo>
                  <a:pt x="5480" y="7726"/>
                  <a:pt x="5500" y="7773"/>
                  <a:pt x="5529" y="7773"/>
                </a:cubicBezTo>
                <a:cubicBezTo>
                  <a:pt x="5535" y="7773"/>
                  <a:pt x="5541" y="7771"/>
                  <a:pt x="5547" y="7767"/>
                </a:cubicBezTo>
                <a:cubicBezTo>
                  <a:pt x="5563" y="7756"/>
                  <a:pt x="5578" y="7747"/>
                  <a:pt x="5592" y="7737"/>
                </a:cubicBezTo>
                <a:cubicBezTo>
                  <a:pt x="5624" y="7715"/>
                  <a:pt x="5604" y="7669"/>
                  <a:pt x="5574" y="7669"/>
                </a:cubicBezTo>
                <a:close/>
                <a:moveTo>
                  <a:pt x="5003" y="7636"/>
                </a:moveTo>
                <a:cubicBezTo>
                  <a:pt x="4999" y="7636"/>
                  <a:pt x="4994" y="7637"/>
                  <a:pt x="4990" y="7638"/>
                </a:cubicBezTo>
                <a:cubicBezTo>
                  <a:pt x="4964" y="7646"/>
                  <a:pt x="4944" y="7677"/>
                  <a:pt x="4953" y="7704"/>
                </a:cubicBezTo>
                <a:cubicBezTo>
                  <a:pt x="4959" y="7719"/>
                  <a:pt x="4964" y="7732"/>
                  <a:pt x="4968" y="7748"/>
                </a:cubicBezTo>
                <a:cubicBezTo>
                  <a:pt x="4975" y="7771"/>
                  <a:pt x="4995" y="7787"/>
                  <a:pt x="5018" y="7787"/>
                </a:cubicBezTo>
                <a:cubicBezTo>
                  <a:pt x="5023" y="7787"/>
                  <a:pt x="5028" y="7786"/>
                  <a:pt x="5033" y="7785"/>
                </a:cubicBezTo>
                <a:cubicBezTo>
                  <a:pt x="5059" y="7777"/>
                  <a:pt x="5079" y="7747"/>
                  <a:pt x="5070" y="7720"/>
                </a:cubicBezTo>
                <a:cubicBezTo>
                  <a:pt x="5064" y="7704"/>
                  <a:pt x="5059" y="7689"/>
                  <a:pt x="5055" y="7675"/>
                </a:cubicBezTo>
                <a:cubicBezTo>
                  <a:pt x="5048" y="7652"/>
                  <a:pt x="5027" y="7636"/>
                  <a:pt x="5003" y="7636"/>
                </a:cubicBezTo>
                <a:close/>
                <a:moveTo>
                  <a:pt x="22593" y="7709"/>
                </a:moveTo>
                <a:cubicBezTo>
                  <a:pt x="22576" y="7709"/>
                  <a:pt x="22558" y="7720"/>
                  <a:pt x="22558" y="7743"/>
                </a:cubicBezTo>
                <a:lnTo>
                  <a:pt x="22558" y="7773"/>
                </a:lnTo>
                <a:cubicBezTo>
                  <a:pt x="22558" y="7796"/>
                  <a:pt x="22576" y="7808"/>
                  <a:pt x="22593" y="7808"/>
                </a:cubicBezTo>
                <a:cubicBezTo>
                  <a:pt x="22611" y="7808"/>
                  <a:pt x="22628" y="7796"/>
                  <a:pt x="22628" y="7773"/>
                </a:cubicBezTo>
                <a:lnTo>
                  <a:pt x="22628" y="7743"/>
                </a:lnTo>
                <a:cubicBezTo>
                  <a:pt x="22628" y="7720"/>
                  <a:pt x="22611" y="7709"/>
                  <a:pt x="22593" y="7709"/>
                </a:cubicBezTo>
                <a:close/>
                <a:moveTo>
                  <a:pt x="8672" y="7690"/>
                </a:moveTo>
                <a:cubicBezTo>
                  <a:pt x="8631" y="7690"/>
                  <a:pt x="8595" y="7744"/>
                  <a:pt x="8632" y="7782"/>
                </a:cubicBezTo>
                <a:lnTo>
                  <a:pt x="8648" y="7797"/>
                </a:lnTo>
                <a:cubicBezTo>
                  <a:pt x="8659" y="7808"/>
                  <a:pt x="8672" y="7813"/>
                  <a:pt x="8684" y="7813"/>
                </a:cubicBezTo>
                <a:cubicBezTo>
                  <a:pt x="8725" y="7813"/>
                  <a:pt x="8762" y="7760"/>
                  <a:pt x="8725" y="7722"/>
                </a:cubicBezTo>
                <a:lnTo>
                  <a:pt x="8709" y="7706"/>
                </a:lnTo>
                <a:cubicBezTo>
                  <a:pt x="8697" y="7695"/>
                  <a:pt x="8685" y="7690"/>
                  <a:pt x="8672" y="7690"/>
                </a:cubicBezTo>
                <a:close/>
                <a:moveTo>
                  <a:pt x="600" y="7657"/>
                </a:moveTo>
                <a:cubicBezTo>
                  <a:pt x="582" y="7657"/>
                  <a:pt x="565" y="7668"/>
                  <a:pt x="566" y="7690"/>
                </a:cubicBezTo>
                <a:cubicBezTo>
                  <a:pt x="569" y="7735"/>
                  <a:pt x="587" y="7777"/>
                  <a:pt x="623" y="7806"/>
                </a:cubicBezTo>
                <a:cubicBezTo>
                  <a:pt x="630" y="7812"/>
                  <a:pt x="639" y="7816"/>
                  <a:pt x="649" y="7816"/>
                </a:cubicBezTo>
                <a:cubicBezTo>
                  <a:pt x="657" y="7816"/>
                  <a:pt x="665" y="7813"/>
                  <a:pt x="672" y="7806"/>
                </a:cubicBezTo>
                <a:cubicBezTo>
                  <a:pt x="685" y="7794"/>
                  <a:pt x="689" y="7769"/>
                  <a:pt x="673" y="7756"/>
                </a:cubicBezTo>
                <a:cubicBezTo>
                  <a:pt x="652" y="7740"/>
                  <a:pt x="638" y="7719"/>
                  <a:pt x="637" y="7690"/>
                </a:cubicBezTo>
                <a:cubicBezTo>
                  <a:pt x="636" y="7668"/>
                  <a:pt x="617" y="7657"/>
                  <a:pt x="600" y="7657"/>
                </a:cubicBezTo>
                <a:close/>
                <a:moveTo>
                  <a:pt x="10691" y="7725"/>
                </a:moveTo>
                <a:cubicBezTo>
                  <a:pt x="10622" y="7725"/>
                  <a:pt x="10622" y="7832"/>
                  <a:pt x="10691" y="7832"/>
                </a:cubicBezTo>
                <a:lnTo>
                  <a:pt x="10707" y="7832"/>
                </a:lnTo>
                <a:cubicBezTo>
                  <a:pt x="10777" y="7832"/>
                  <a:pt x="10777" y="7725"/>
                  <a:pt x="10707" y="7725"/>
                </a:cubicBezTo>
                <a:close/>
                <a:moveTo>
                  <a:pt x="16254" y="7723"/>
                </a:moveTo>
                <a:cubicBezTo>
                  <a:pt x="16230" y="7723"/>
                  <a:pt x="16206" y="7748"/>
                  <a:pt x="16222" y="7774"/>
                </a:cubicBezTo>
                <a:cubicBezTo>
                  <a:pt x="16233" y="7789"/>
                  <a:pt x="16242" y="7804"/>
                  <a:pt x="16253" y="7819"/>
                </a:cubicBezTo>
                <a:cubicBezTo>
                  <a:pt x="16260" y="7831"/>
                  <a:pt x="16271" y="7835"/>
                  <a:pt x="16282" y="7835"/>
                </a:cubicBezTo>
                <a:cubicBezTo>
                  <a:pt x="16307" y="7835"/>
                  <a:pt x="16332" y="7810"/>
                  <a:pt x="16314" y="7784"/>
                </a:cubicBezTo>
                <a:cubicBezTo>
                  <a:pt x="16304" y="7768"/>
                  <a:pt x="16295" y="7753"/>
                  <a:pt x="16284" y="7740"/>
                </a:cubicBezTo>
                <a:cubicBezTo>
                  <a:pt x="16276" y="7728"/>
                  <a:pt x="16265" y="7723"/>
                  <a:pt x="16254" y="7723"/>
                </a:cubicBezTo>
                <a:close/>
                <a:moveTo>
                  <a:pt x="19953" y="7731"/>
                </a:moveTo>
                <a:cubicBezTo>
                  <a:pt x="19947" y="7731"/>
                  <a:pt x="19940" y="7733"/>
                  <a:pt x="19934" y="7738"/>
                </a:cubicBezTo>
                <a:cubicBezTo>
                  <a:pt x="19919" y="7748"/>
                  <a:pt x="19904" y="7759"/>
                  <a:pt x="19889" y="7768"/>
                </a:cubicBezTo>
                <a:cubicBezTo>
                  <a:pt x="19857" y="7790"/>
                  <a:pt x="19877" y="7836"/>
                  <a:pt x="19906" y="7836"/>
                </a:cubicBezTo>
                <a:cubicBezTo>
                  <a:pt x="19912" y="7836"/>
                  <a:pt x="19918" y="7834"/>
                  <a:pt x="19925" y="7830"/>
                </a:cubicBezTo>
                <a:cubicBezTo>
                  <a:pt x="19939" y="7819"/>
                  <a:pt x="19955" y="7809"/>
                  <a:pt x="19970" y="7799"/>
                </a:cubicBezTo>
                <a:cubicBezTo>
                  <a:pt x="20001" y="7778"/>
                  <a:pt x="19982" y="7731"/>
                  <a:pt x="19953" y="7731"/>
                </a:cubicBezTo>
                <a:close/>
                <a:moveTo>
                  <a:pt x="3833" y="7724"/>
                </a:moveTo>
                <a:cubicBezTo>
                  <a:pt x="3806" y="7724"/>
                  <a:pt x="3780" y="7741"/>
                  <a:pt x="3780" y="7776"/>
                </a:cubicBezTo>
                <a:lnTo>
                  <a:pt x="3780" y="7806"/>
                </a:lnTo>
                <a:cubicBezTo>
                  <a:pt x="3780" y="7841"/>
                  <a:pt x="3807" y="7858"/>
                  <a:pt x="3833" y="7858"/>
                </a:cubicBezTo>
                <a:cubicBezTo>
                  <a:pt x="3860" y="7858"/>
                  <a:pt x="3887" y="7841"/>
                  <a:pt x="3887" y="7806"/>
                </a:cubicBezTo>
                <a:lnTo>
                  <a:pt x="3887" y="7776"/>
                </a:lnTo>
                <a:cubicBezTo>
                  <a:pt x="3886" y="7741"/>
                  <a:pt x="3860" y="7724"/>
                  <a:pt x="3833" y="7724"/>
                </a:cubicBezTo>
                <a:close/>
                <a:moveTo>
                  <a:pt x="6769" y="7840"/>
                </a:moveTo>
                <a:cubicBezTo>
                  <a:pt x="6747" y="7840"/>
                  <a:pt x="6747" y="7876"/>
                  <a:pt x="6770" y="7876"/>
                </a:cubicBezTo>
                <a:lnTo>
                  <a:pt x="6814" y="7876"/>
                </a:lnTo>
                <a:cubicBezTo>
                  <a:pt x="6838" y="7876"/>
                  <a:pt x="6838" y="7840"/>
                  <a:pt x="6814" y="7840"/>
                </a:cubicBezTo>
                <a:lnTo>
                  <a:pt x="6770" y="7840"/>
                </a:lnTo>
                <a:cubicBezTo>
                  <a:pt x="6770" y="7840"/>
                  <a:pt x="6769" y="7840"/>
                  <a:pt x="6769" y="7840"/>
                </a:cubicBezTo>
                <a:close/>
                <a:moveTo>
                  <a:pt x="22293" y="7797"/>
                </a:moveTo>
                <a:cubicBezTo>
                  <a:pt x="22266" y="7797"/>
                  <a:pt x="22242" y="7833"/>
                  <a:pt x="22267" y="7857"/>
                </a:cubicBezTo>
                <a:lnTo>
                  <a:pt x="22283" y="7873"/>
                </a:lnTo>
                <a:cubicBezTo>
                  <a:pt x="22290" y="7880"/>
                  <a:pt x="22298" y="7883"/>
                  <a:pt x="22306" y="7883"/>
                </a:cubicBezTo>
                <a:cubicBezTo>
                  <a:pt x="22333" y="7883"/>
                  <a:pt x="22358" y="7848"/>
                  <a:pt x="22333" y="7823"/>
                </a:cubicBezTo>
                <a:lnTo>
                  <a:pt x="22317" y="7808"/>
                </a:lnTo>
                <a:cubicBezTo>
                  <a:pt x="22310" y="7800"/>
                  <a:pt x="22301" y="7797"/>
                  <a:pt x="22293" y="7797"/>
                </a:cubicBezTo>
                <a:close/>
                <a:moveTo>
                  <a:pt x="17712" y="7781"/>
                </a:moveTo>
                <a:cubicBezTo>
                  <a:pt x="17671" y="7781"/>
                  <a:pt x="17635" y="7835"/>
                  <a:pt x="17672" y="7872"/>
                </a:cubicBezTo>
                <a:cubicBezTo>
                  <a:pt x="17677" y="7878"/>
                  <a:pt x="17683" y="7883"/>
                  <a:pt x="17688" y="7887"/>
                </a:cubicBezTo>
                <a:cubicBezTo>
                  <a:pt x="17699" y="7898"/>
                  <a:pt x="17711" y="7903"/>
                  <a:pt x="17723" y="7903"/>
                </a:cubicBezTo>
                <a:cubicBezTo>
                  <a:pt x="17764" y="7903"/>
                  <a:pt x="17802" y="7850"/>
                  <a:pt x="17764" y="7813"/>
                </a:cubicBezTo>
                <a:lnTo>
                  <a:pt x="17749" y="7797"/>
                </a:lnTo>
                <a:cubicBezTo>
                  <a:pt x="17737" y="7786"/>
                  <a:pt x="17725" y="7781"/>
                  <a:pt x="17712" y="7781"/>
                </a:cubicBezTo>
                <a:close/>
                <a:moveTo>
                  <a:pt x="377" y="7836"/>
                </a:moveTo>
                <a:cubicBezTo>
                  <a:pt x="332" y="7836"/>
                  <a:pt x="330" y="7907"/>
                  <a:pt x="377" y="7907"/>
                </a:cubicBezTo>
                <a:cubicBezTo>
                  <a:pt x="423" y="7907"/>
                  <a:pt x="423" y="7836"/>
                  <a:pt x="377" y="7836"/>
                </a:cubicBezTo>
                <a:close/>
                <a:moveTo>
                  <a:pt x="17214" y="7842"/>
                </a:moveTo>
                <a:cubicBezTo>
                  <a:pt x="17168" y="7842"/>
                  <a:pt x="17168" y="7914"/>
                  <a:pt x="17214" y="7914"/>
                </a:cubicBezTo>
                <a:cubicBezTo>
                  <a:pt x="17215" y="7914"/>
                  <a:pt x="17215" y="7914"/>
                  <a:pt x="17215" y="7914"/>
                </a:cubicBezTo>
                <a:cubicBezTo>
                  <a:pt x="17259" y="7914"/>
                  <a:pt x="17259" y="7844"/>
                  <a:pt x="17214" y="7842"/>
                </a:cubicBezTo>
                <a:close/>
                <a:moveTo>
                  <a:pt x="19409" y="7836"/>
                </a:moveTo>
                <a:cubicBezTo>
                  <a:pt x="19406" y="7836"/>
                  <a:pt x="19403" y="7836"/>
                  <a:pt x="19400" y="7837"/>
                </a:cubicBezTo>
                <a:cubicBezTo>
                  <a:pt x="19380" y="7842"/>
                  <a:pt x="19360" y="7848"/>
                  <a:pt x="19339" y="7852"/>
                </a:cubicBezTo>
                <a:cubicBezTo>
                  <a:pt x="19298" y="7861"/>
                  <a:pt x="19310" y="7921"/>
                  <a:pt x="19349" y="7921"/>
                </a:cubicBezTo>
                <a:cubicBezTo>
                  <a:pt x="19351" y="7921"/>
                  <a:pt x="19355" y="7921"/>
                  <a:pt x="19358" y="7920"/>
                </a:cubicBezTo>
                <a:cubicBezTo>
                  <a:pt x="19378" y="7915"/>
                  <a:pt x="19397" y="7909"/>
                  <a:pt x="19417" y="7905"/>
                </a:cubicBezTo>
                <a:cubicBezTo>
                  <a:pt x="19459" y="7895"/>
                  <a:pt x="19446" y="7836"/>
                  <a:pt x="19409" y="7836"/>
                </a:cubicBezTo>
                <a:close/>
                <a:moveTo>
                  <a:pt x="17409" y="7826"/>
                </a:moveTo>
                <a:cubicBezTo>
                  <a:pt x="17341" y="7826"/>
                  <a:pt x="17341" y="7933"/>
                  <a:pt x="17409" y="7933"/>
                </a:cubicBezTo>
                <a:lnTo>
                  <a:pt x="17425" y="7933"/>
                </a:lnTo>
                <a:cubicBezTo>
                  <a:pt x="17493" y="7933"/>
                  <a:pt x="17494" y="7826"/>
                  <a:pt x="17425" y="7826"/>
                </a:cubicBezTo>
                <a:close/>
                <a:moveTo>
                  <a:pt x="14125" y="7803"/>
                </a:moveTo>
                <a:cubicBezTo>
                  <a:pt x="14104" y="7803"/>
                  <a:pt x="14082" y="7820"/>
                  <a:pt x="14087" y="7847"/>
                </a:cubicBezTo>
                <a:cubicBezTo>
                  <a:pt x="14093" y="7872"/>
                  <a:pt x="14098" y="7897"/>
                  <a:pt x="14101" y="7921"/>
                </a:cubicBezTo>
                <a:cubicBezTo>
                  <a:pt x="14105" y="7939"/>
                  <a:pt x="14118" y="7947"/>
                  <a:pt x="14132" y="7947"/>
                </a:cubicBezTo>
                <a:cubicBezTo>
                  <a:pt x="14153" y="7947"/>
                  <a:pt x="14175" y="7929"/>
                  <a:pt x="14169" y="7903"/>
                </a:cubicBezTo>
                <a:cubicBezTo>
                  <a:pt x="14165" y="7878"/>
                  <a:pt x="14161" y="7853"/>
                  <a:pt x="14155" y="7829"/>
                </a:cubicBezTo>
                <a:cubicBezTo>
                  <a:pt x="14152" y="7811"/>
                  <a:pt x="14138" y="7803"/>
                  <a:pt x="14125" y="7803"/>
                </a:cubicBezTo>
                <a:close/>
                <a:moveTo>
                  <a:pt x="4749" y="7879"/>
                </a:moveTo>
                <a:cubicBezTo>
                  <a:pt x="4731" y="7879"/>
                  <a:pt x="4713" y="7891"/>
                  <a:pt x="4713" y="7914"/>
                </a:cubicBezTo>
                <a:lnTo>
                  <a:pt x="4713" y="7929"/>
                </a:lnTo>
                <a:cubicBezTo>
                  <a:pt x="4713" y="7952"/>
                  <a:pt x="4731" y="7964"/>
                  <a:pt x="4749" y="7964"/>
                </a:cubicBezTo>
                <a:cubicBezTo>
                  <a:pt x="4767" y="7964"/>
                  <a:pt x="4785" y="7952"/>
                  <a:pt x="4785" y="7929"/>
                </a:cubicBezTo>
                <a:lnTo>
                  <a:pt x="4785" y="7914"/>
                </a:lnTo>
                <a:cubicBezTo>
                  <a:pt x="4785" y="7891"/>
                  <a:pt x="4767" y="7879"/>
                  <a:pt x="4749" y="7879"/>
                </a:cubicBezTo>
                <a:close/>
                <a:moveTo>
                  <a:pt x="1399" y="7902"/>
                </a:moveTo>
                <a:cubicBezTo>
                  <a:pt x="1386" y="7902"/>
                  <a:pt x="1374" y="7919"/>
                  <a:pt x="1386" y="7931"/>
                </a:cubicBezTo>
                <a:lnTo>
                  <a:pt x="1417" y="7962"/>
                </a:lnTo>
                <a:cubicBezTo>
                  <a:pt x="1420" y="7965"/>
                  <a:pt x="1424" y="7967"/>
                  <a:pt x="1428" y="7967"/>
                </a:cubicBezTo>
                <a:cubicBezTo>
                  <a:pt x="1441" y="7967"/>
                  <a:pt x="1453" y="7949"/>
                  <a:pt x="1441" y="7937"/>
                </a:cubicBezTo>
                <a:lnTo>
                  <a:pt x="1411" y="7907"/>
                </a:lnTo>
                <a:cubicBezTo>
                  <a:pt x="1408" y="7904"/>
                  <a:pt x="1403" y="7902"/>
                  <a:pt x="1399" y="7902"/>
                </a:cubicBezTo>
                <a:close/>
                <a:moveTo>
                  <a:pt x="23990" y="7907"/>
                </a:moveTo>
                <a:cubicBezTo>
                  <a:pt x="23945" y="7907"/>
                  <a:pt x="23945" y="7977"/>
                  <a:pt x="23990" y="7977"/>
                </a:cubicBezTo>
                <a:lnTo>
                  <a:pt x="24111" y="7977"/>
                </a:lnTo>
                <a:cubicBezTo>
                  <a:pt x="24111" y="7977"/>
                  <a:pt x="24111" y="7977"/>
                  <a:pt x="24112" y="7977"/>
                </a:cubicBezTo>
                <a:cubicBezTo>
                  <a:pt x="24156" y="7977"/>
                  <a:pt x="24155" y="7907"/>
                  <a:pt x="24111" y="7907"/>
                </a:cubicBezTo>
                <a:close/>
                <a:moveTo>
                  <a:pt x="16927" y="7951"/>
                </a:moveTo>
                <a:cubicBezTo>
                  <a:pt x="16906" y="7951"/>
                  <a:pt x="16907" y="7986"/>
                  <a:pt x="16928" y="7987"/>
                </a:cubicBezTo>
                <a:cubicBezTo>
                  <a:pt x="16952" y="7987"/>
                  <a:pt x="16952" y="7951"/>
                  <a:pt x="16928" y="7951"/>
                </a:cubicBezTo>
                <a:cubicBezTo>
                  <a:pt x="16928" y="7951"/>
                  <a:pt x="16928" y="7951"/>
                  <a:pt x="16927" y="7951"/>
                </a:cubicBezTo>
                <a:close/>
                <a:moveTo>
                  <a:pt x="11946" y="7867"/>
                </a:moveTo>
                <a:cubicBezTo>
                  <a:pt x="11927" y="7867"/>
                  <a:pt x="11907" y="7876"/>
                  <a:pt x="11899" y="7894"/>
                </a:cubicBezTo>
                <a:cubicBezTo>
                  <a:pt x="11894" y="7904"/>
                  <a:pt x="11888" y="7914"/>
                  <a:pt x="11883" y="7924"/>
                </a:cubicBezTo>
                <a:cubicBezTo>
                  <a:pt x="11871" y="7950"/>
                  <a:pt x="11877" y="7982"/>
                  <a:pt x="11903" y="7997"/>
                </a:cubicBezTo>
                <a:cubicBezTo>
                  <a:pt x="11911" y="8002"/>
                  <a:pt x="11920" y="8005"/>
                  <a:pt x="11929" y="8005"/>
                </a:cubicBezTo>
                <a:cubicBezTo>
                  <a:pt x="11948" y="8005"/>
                  <a:pt x="11967" y="7995"/>
                  <a:pt x="11975" y="7977"/>
                </a:cubicBezTo>
                <a:cubicBezTo>
                  <a:pt x="11982" y="7967"/>
                  <a:pt x="11987" y="7958"/>
                  <a:pt x="11991" y="7947"/>
                </a:cubicBezTo>
                <a:cubicBezTo>
                  <a:pt x="12005" y="7921"/>
                  <a:pt x="11999" y="7889"/>
                  <a:pt x="11972" y="7874"/>
                </a:cubicBezTo>
                <a:cubicBezTo>
                  <a:pt x="11964" y="7869"/>
                  <a:pt x="11955" y="7867"/>
                  <a:pt x="11946" y="7867"/>
                </a:cubicBezTo>
                <a:close/>
                <a:moveTo>
                  <a:pt x="23178" y="7906"/>
                </a:moveTo>
                <a:cubicBezTo>
                  <a:pt x="23173" y="7906"/>
                  <a:pt x="23167" y="7907"/>
                  <a:pt x="23162" y="7910"/>
                </a:cubicBezTo>
                <a:cubicBezTo>
                  <a:pt x="23129" y="7927"/>
                  <a:pt x="23095" y="7935"/>
                  <a:pt x="23058" y="7935"/>
                </a:cubicBezTo>
                <a:cubicBezTo>
                  <a:pt x="23053" y="7935"/>
                  <a:pt x="23049" y="7935"/>
                  <a:pt x="23044" y="7935"/>
                </a:cubicBezTo>
                <a:cubicBezTo>
                  <a:pt x="23043" y="7934"/>
                  <a:pt x="23042" y="7934"/>
                  <a:pt x="23041" y="7934"/>
                </a:cubicBezTo>
                <a:cubicBezTo>
                  <a:pt x="22998" y="7934"/>
                  <a:pt x="22999" y="8004"/>
                  <a:pt x="23044" y="8005"/>
                </a:cubicBezTo>
                <a:cubicBezTo>
                  <a:pt x="23049" y="8005"/>
                  <a:pt x="23054" y="8005"/>
                  <a:pt x="23060" y="8005"/>
                </a:cubicBezTo>
                <a:cubicBezTo>
                  <a:pt x="23108" y="8005"/>
                  <a:pt x="23155" y="7992"/>
                  <a:pt x="23197" y="7971"/>
                </a:cubicBezTo>
                <a:cubicBezTo>
                  <a:pt x="23233" y="7954"/>
                  <a:pt x="23211" y="7906"/>
                  <a:pt x="23178" y="7906"/>
                </a:cubicBezTo>
                <a:close/>
                <a:moveTo>
                  <a:pt x="10661" y="7919"/>
                </a:moveTo>
                <a:cubicBezTo>
                  <a:pt x="10653" y="7919"/>
                  <a:pt x="10645" y="7922"/>
                  <a:pt x="10638" y="7929"/>
                </a:cubicBezTo>
                <a:lnTo>
                  <a:pt x="10622" y="7945"/>
                </a:lnTo>
                <a:cubicBezTo>
                  <a:pt x="10597" y="7970"/>
                  <a:pt x="10621" y="8005"/>
                  <a:pt x="10648" y="8005"/>
                </a:cubicBezTo>
                <a:cubicBezTo>
                  <a:pt x="10656" y="8005"/>
                  <a:pt x="10665" y="8002"/>
                  <a:pt x="10672" y="7994"/>
                </a:cubicBezTo>
                <a:lnTo>
                  <a:pt x="10688" y="7979"/>
                </a:lnTo>
                <a:cubicBezTo>
                  <a:pt x="10712" y="7954"/>
                  <a:pt x="10688" y="7919"/>
                  <a:pt x="10661" y="7919"/>
                </a:cubicBezTo>
                <a:close/>
                <a:moveTo>
                  <a:pt x="8798" y="7965"/>
                </a:moveTo>
                <a:cubicBezTo>
                  <a:pt x="8794" y="7965"/>
                  <a:pt x="8790" y="7967"/>
                  <a:pt x="8786" y="7970"/>
                </a:cubicBezTo>
                <a:lnTo>
                  <a:pt x="8771" y="7986"/>
                </a:lnTo>
                <a:cubicBezTo>
                  <a:pt x="8757" y="7998"/>
                  <a:pt x="8769" y="8016"/>
                  <a:pt x="8783" y="8016"/>
                </a:cubicBezTo>
                <a:cubicBezTo>
                  <a:pt x="8787" y="8016"/>
                  <a:pt x="8791" y="8014"/>
                  <a:pt x="8795" y="8010"/>
                </a:cubicBezTo>
                <a:lnTo>
                  <a:pt x="8811" y="7994"/>
                </a:lnTo>
                <a:cubicBezTo>
                  <a:pt x="8824" y="7982"/>
                  <a:pt x="8812" y="7965"/>
                  <a:pt x="8798" y="7965"/>
                </a:cubicBezTo>
                <a:close/>
                <a:moveTo>
                  <a:pt x="1682" y="7945"/>
                </a:moveTo>
                <a:cubicBezTo>
                  <a:pt x="1674" y="7945"/>
                  <a:pt x="1666" y="7948"/>
                  <a:pt x="1659" y="7955"/>
                </a:cubicBezTo>
                <a:lnTo>
                  <a:pt x="1643" y="7971"/>
                </a:lnTo>
                <a:cubicBezTo>
                  <a:pt x="1618" y="7996"/>
                  <a:pt x="1642" y="8031"/>
                  <a:pt x="1668" y="8031"/>
                </a:cubicBezTo>
                <a:cubicBezTo>
                  <a:pt x="1676" y="8031"/>
                  <a:pt x="1685" y="8028"/>
                  <a:pt x="1692" y="8020"/>
                </a:cubicBezTo>
                <a:lnTo>
                  <a:pt x="1708" y="8005"/>
                </a:lnTo>
                <a:cubicBezTo>
                  <a:pt x="1734" y="7980"/>
                  <a:pt x="1710" y="7945"/>
                  <a:pt x="1682" y="7945"/>
                </a:cubicBezTo>
                <a:close/>
                <a:moveTo>
                  <a:pt x="18250" y="8014"/>
                </a:moveTo>
                <a:cubicBezTo>
                  <a:pt x="18246" y="8014"/>
                  <a:pt x="18242" y="8016"/>
                  <a:pt x="18238" y="8019"/>
                </a:cubicBezTo>
                <a:lnTo>
                  <a:pt x="18222" y="8035"/>
                </a:lnTo>
                <a:cubicBezTo>
                  <a:pt x="18209" y="8047"/>
                  <a:pt x="18222" y="8065"/>
                  <a:pt x="18236" y="8065"/>
                </a:cubicBezTo>
                <a:cubicBezTo>
                  <a:pt x="18240" y="8065"/>
                  <a:pt x="18244" y="8064"/>
                  <a:pt x="18247" y="8060"/>
                </a:cubicBezTo>
                <a:lnTo>
                  <a:pt x="18263" y="8045"/>
                </a:lnTo>
                <a:cubicBezTo>
                  <a:pt x="18276" y="8032"/>
                  <a:pt x="18264" y="8014"/>
                  <a:pt x="18250" y="8014"/>
                </a:cubicBezTo>
                <a:close/>
                <a:moveTo>
                  <a:pt x="11621" y="8015"/>
                </a:moveTo>
                <a:cubicBezTo>
                  <a:pt x="11575" y="8015"/>
                  <a:pt x="11575" y="8086"/>
                  <a:pt x="11621" y="8086"/>
                </a:cubicBezTo>
                <a:lnTo>
                  <a:pt x="11637" y="8086"/>
                </a:lnTo>
                <a:cubicBezTo>
                  <a:pt x="11683" y="8086"/>
                  <a:pt x="11683" y="8015"/>
                  <a:pt x="11637" y="8015"/>
                </a:cubicBezTo>
                <a:close/>
                <a:moveTo>
                  <a:pt x="12237" y="7971"/>
                </a:moveTo>
                <a:cubicBezTo>
                  <a:pt x="12214" y="7971"/>
                  <a:pt x="12192" y="7988"/>
                  <a:pt x="12185" y="8010"/>
                </a:cubicBezTo>
                <a:cubicBezTo>
                  <a:pt x="12178" y="8039"/>
                  <a:pt x="12194" y="8068"/>
                  <a:pt x="12223" y="8076"/>
                </a:cubicBezTo>
                <a:cubicBezTo>
                  <a:pt x="12237" y="8081"/>
                  <a:pt x="12252" y="8086"/>
                  <a:pt x="12267" y="8091"/>
                </a:cubicBezTo>
                <a:cubicBezTo>
                  <a:pt x="12271" y="8092"/>
                  <a:pt x="12276" y="8093"/>
                  <a:pt x="12280" y="8093"/>
                </a:cubicBezTo>
                <a:cubicBezTo>
                  <a:pt x="12303" y="8093"/>
                  <a:pt x="12326" y="8076"/>
                  <a:pt x="12333" y="8054"/>
                </a:cubicBezTo>
                <a:cubicBezTo>
                  <a:pt x="12340" y="8025"/>
                  <a:pt x="12323" y="7996"/>
                  <a:pt x="12296" y="7988"/>
                </a:cubicBezTo>
                <a:cubicBezTo>
                  <a:pt x="12280" y="7983"/>
                  <a:pt x="12266" y="7977"/>
                  <a:pt x="12251" y="7973"/>
                </a:cubicBezTo>
                <a:cubicBezTo>
                  <a:pt x="12246" y="7972"/>
                  <a:pt x="12242" y="7971"/>
                  <a:pt x="12237" y="7971"/>
                </a:cubicBezTo>
                <a:close/>
                <a:moveTo>
                  <a:pt x="9203" y="8056"/>
                </a:moveTo>
                <a:cubicBezTo>
                  <a:pt x="9189" y="8056"/>
                  <a:pt x="9178" y="8074"/>
                  <a:pt x="9190" y="8086"/>
                </a:cubicBezTo>
                <a:cubicBezTo>
                  <a:pt x="9196" y="8092"/>
                  <a:pt x="9201" y="8097"/>
                  <a:pt x="9206" y="8102"/>
                </a:cubicBezTo>
                <a:cubicBezTo>
                  <a:pt x="9209" y="8106"/>
                  <a:pt x="9213" y="8107"/>
                  <a:pt x="9217" y="8107"/>
                </a:cubicBezTo>
                <a:cubicBezTo>
                  <a:pt x="9230" y="8107"/>
                  <a:pt x="9242" y="8089"/>
                  <a:pt x="9230" y="8077"/>
                </a:cubicBezTo>
                <a:lnTo>
                  <a:pt x="9214" y="8061"/>
                </a:lnTo>
                <a:cubicBezTo>
                  <a:pt x="9210" y="8058"/>
                  <a:pt x="9206" y="8056"/>
                  <a:pt x="9203" y="8056"/>
                </a:cubicBezTo>
                <a:close/>
                <a:moveTo>
                  <a:pt x="22473" y="8038"/>
                </a:moveTo>
                <a:cubicBezTo>
                  <a:pt x="22427" y="8038"/>
                  <a:pt x="22427" y="8108"/>
                  <a:pt x="22473" y="8108"/>
                </a:cubicBezTo>
                <a:cubicBezTo>
                  <a:pt x="22518" y="8108"/>
                  <a:pt x="22518" y="8038"/>
                  <a:pt x="22473" y="8038"/>
                </a:cubicBezTo>
                <a:close/>
                <a:moveTo>
                  <a:pt x="22025" y="7973"/>
                </a:moveTo>
                <a:cubicBezTo>
                  <a:pt x="21984" y="7973"/>
                  <a:pt x="21947" y="8026"/>
                  <a:pt x="21984" y="8064"/>
                </a:cubicBezTo>
                <a:lnTo>
                  <a:pt x="22014" y="8094"/>
                </a:lnTo>
                <a:cubicBezTo>
                  <a:pt x="22026" y="8105"/>
                  <a:pt x="22038" y="8110"/>
                  <a:pt x="22050" y="8110"/>
                </a:cubicBezTo>
                <a:cubicBezTo>
                  <a:pt x="22091" y="8110"/>
                  <a:pt x="22128" y="8056"/>
                  <a:pt x="22091" y="8019"/>
                </a:cubicBezTo>
                <a:cubicBezTo>
                  <a:pt x="22080" y="8009"/>
                  <a:pt x="22070" y="7999"/>
                  <a:pt x="22061" y="7989"/>
                </a:cubicBezTo>
                <a:cubicBezTo>
                  <a:pt x="22050" y="7978"/>
                  <a:pt x="22037" y="7973"/>
                  <a:pt x="22025" y="7973"/>
                </a:cubicBezTo>
                <a:close/>
                <a:moveTo>
                  <a:pt x="3245" y="7989"/>
                </a:moveTo>
                <a:cubicBezTo>
                  <a:pt x="3240" y="7989"/>
                  <a:pt x="3235" y="7990"/>
                  <a:pt x="3230" y="7992"/>
                </a:cubicBezTo>
                <a:cubicBezTo>
                  <a:pt x="3214" y="7997"/>
                  <a:pt x="3200" y="8003"/>
                  <a:pt x="3185" y="8008"/>
                </a:cubicBezTo>
                <a:cubicBezTo>
                  <a:pt x="3158" y="8017"/>
                  <a:pt x="3141" y="8045"/>
                  <a:pt x="3148" y="8073"/>
                </a:cubicBezTo>
                <a:cubicBezTo>
                  <a:pt x="3154" y="8094"/>
                  <a:pt x="3177" y="8112"/>
                  <a:pt x="3200" y="8112"/>
                </a:cubicBezTo>
                <a:cubicBezTo>
                  <a:pt x="3205" y="8112"/>
                  <a:pt x="3210" y="8111"/>
                  <a:pt x="3214" y="8109"/>
                </a:cubicBezTo>
                <a:cubicBezTo>
                  <a:pt x="3230" y="8104"/>
                  <a:pt x="3245" y="8099"/>
                  <a:pt x="3258" y="8094"/>
                </a:cubicBezTo>
                <a:cubicBezTo>
                  <a:pt x="3287" y="8085"/>
                  <a:pt x="3303" y="8057"/>
                  <a:pt x="3295" y="8029"/>
                </a:cubicBezTo>
                <a:cubicBezTo>
                  <a:pt x="3289" y="8007"/>
                  <a:pt x="3267" y="7989"/>
                  <a:pt x="3245" y="7989"/>
                </a:cubicBezTo>
                <a:close/>
                <a:moveTo>
                  <a:pt x="7272" y="7915"/>
                </a:moveTo>
                <a:cubicBezTo>
                  <a:pt x="7264" y="7915"/>
                  <a:pt x="7256" y="7918"/>
                  <a:pt x="7249" y="7926"/>
                </a:cubicBezTo>
                <a:cubicBezTo>
                  <a:pt x="7208" y="7970"/>
                  <a:pt x="7166" y="8014"/>
                  <a:pt x="7126" y="8059"/>
                </a:cubicBezTo>
                <a:cubicBezTo>
                  <a:pt x="7102" y="8084"/>
                  <a:pt x="7125" y="8120"/>
                  <a:pt x="7151" y="8120"/>
                </a:cubicBezTo>
                <a:cubicBezTo>
                  <a:pt x="7160" y="8120"/>
                  <a:pt x="7168" y="8117"/>
                  <a:pt x="7175" y="8108"/>
                </a:cubicBezTo>
                <a:cubicBezTo>
                  <a:pt x="7216" y="8065"/>
                  <a:pt x="7258" y="8020"/>
                  <a:pt x="7299" y="7976"/>
                </a:cubicBezTo>
                <a:cubicBezTo>
                  <a:pt x="7323" y="7951"/>
                  <a:pt x="7299" y="7915"/>
                  <a:pt x="7272" y="7915"/>
                </a:cubicBezTo>
                <a:close/>
                <a:moveTo>
                  <a:pt x="6506" y="8062"/>
                </a:moveTo>
                <a:cubicBezTo>
                  <a:pt x="6462" y="8062"/>
                  <a:pt x="6461" y="8134"/>
                  <a:pt x="6506" y="8134"/>
                </a:cubicBezTo>
                <a:cubicBezTo>
                  <a:pt x="6506" y="8134"/>
                  <a:pt x="6507" y="8134"/>
                  <a:pt x="6507" y="8134"/>
                </a:cubicBezTo>
                <a:cubicBezTo>
                  <a:pt x="6552" y="8134"/>
                  <a:pt x="6552" y="8062"/>
                  <a:pt x="6506" y="8062"/>
                </a:cubicBezTo>
                <a:close/>
                <a:moveTo>
                  <a:pt x="9000" y="8022"/>
                </a:moveTo>
                <a:cubicBezTo>
                  <a:pt x="8973" y="8022"/>
                  <a:pt x="8946" y="8040"/>
                  <a:pt x="8946" y="8075"/>
                </a:cubicBezTo>
                <a:lnTo>
                  <a:pt x="8946" y="8091"/>
                </a:lnTo>
                <a:cubicBezTo>
                  <a:pt x="8946" y="8125"/>
                  <a:pt x="8973" y="8142"/>
                  <a:pt x="9000" y="8142"/>
                </a:cubicBezTo>
                <a:cubicBezTo>
                  <a:pt x="9027" y="8142"/>
                  <a:pt x="9054" y="8125"/>
                  <a:pt x="9054" y="8091"/>
                </a:cubicBezTo>
                <a:lnTo>
                  <a:pt x="9054" y="8075"/>
                </a:lnTo>
                <a:cubicBezTo>
                  <a:pt x="9054" y="8040"/>
                  <a:pt x="9027" y="8022"/>
                  <a:pt x="9000" y="8022"/>
                </a:cubicBezTo>
                <a:close/>
                <a:moveTo>
                  <a:pt x="24694" y="8058"/>
                </a:moveTo>
                <a:cubicBezTo>
                  <a:pt x="24688" y="8058"/>
                  <a:pt x="24682" y="8059"/>
                  <a:pt x="24676" y="8062"/>
                </a:cubicBezTo>
                <a:cubicBezTo>
                  <a:pt x="24666" y="8068"/>
                  <a:pt x="24658" y="8073"/>
                  <a:pt x="24647" y="8078"/>
                </a:cubicBezTo>
                <a:cubicBezTo>
                  <a:pt x="24612" y="8096"/>
                  <a:pt x="24633" y="8144"/>
                  <a:pt x="24665" y="8144"/>
                </a:cubicBezTo>
                <a:cubicBezTo>
                  <a:pt x="24670" y="8144"/>
                  <a:pt x="24676" y="8143"/>
                  <a:pt x="24682" y="8140"/>
                </a:cubicBezTo>
                <a:cubicBezTo>
                  <a:pt x="24692" y="8135"/>
                  <a:pt x="24702" y="8129"/>
                  <a:pt x="24712" y="8124"/>
                </a:cubicBezTo>
                <a:cubicBezTo>
                  <a:pt x="24748" y="8106"/>
                  <a:pt x="24727" y="8058"/>
                  <a:pt x="24694" y="8058"/>
                </a:cubicBezTo>
                <a:close/>
                <a:moveTo>
                  <a:pt x="2766" y="8037"/>
                </a:moveTo>
                <a:cubicBezTo>
                  <a:pt x="2739" y="8037"/>
                  <a:pt x="2712" y="8054"/>
                  <a:pt x="2712" y="8089"/>
                </a:cubicBezTo>
                <a:lnTo>
                  <a:pt x="2712" y="8104"/>
                </a:lnTo>
                <a:cubicBezTo>
                  <a:pt x="2712" y="8139"/>
                  <a:pt x="2739" y="8157"/>
                  <a:pt x="2766" y="8157"/>
                </a:cubicBezTo>
                <a:cubicBezTo>
                  <a:pt x="2793" y="8157"/>
                  <a:pt x="2820" y="8139"/>
                  <a:pt x="2820" y="8104"/>
                </a:cubicBezTo>
                <a:lnTo>
                  <a:pt x="2820" y="8089"/>
                </a:lnTo>
                <a:cubicBezTo>
                  <a:pt x="2819" y="8054"/>
                  <a:pt x="2792" y="8037"/>
                  <a:pt x="2766" y="8037"/>
                </a:cubicBezTo>
                <a:close/>
                <a:moveTo>
                  <a:pt x="8249" y="8082"/>
                </a:moveTo>
                <a:cubicBezTo>
                  <a:pt x="8221" y="8082"/>
                  <a:pt x="8198" y="8118"/>
                  <a:pt x="8223" y="8143"/>
                </a:cubicBezTo>
                <a:lnTo>
                  <a:pt x="8239" y="8159"/>
                </a:lnTo>
                <a:cubicBezTo>
                  <a:pt x="8246" y="8166"/>
                  <a:pt x="8254" y="8169"/>
                  <a:pt x="8262" y="8169"/>
                </a:cubicBezTo>
                <a:cubicBezTo>
                  <a:pt x="8290" y="8169"/>
                  <a:pt x="8314" y="8133"/>
                  <a:pt x="8289" y="8108"/>
                </a:cubicBezTo>
                <a:lnTo>
                  <a:pt x="8273" y="8093"/>
                </a:lnTo>
                <a:cubicBezTo>
                  <a:pt x="8266" y="8085"/>
                  <a:pt x="8257" y="8082"/>
                  <a:pt x="8249" y="8082"/>
                </a:cubicBezTo>
                <a:close/>
                <a:moveTo>
                  <a:pt x="13927" y="8072"/>
                </a:moveTo>
                <a:cubicBezTo>
                  <a:pt x="13903" y="8072"/>
                  <a:pt x="13879" y="8098"/>
                  <a:pt x="13893" y="8125"/>
                </a:cubicBezTo>
                <a:cubicBezTo>
                  <a:pt x="13899" y="8136"/>
                  <a:pt x="13904" y="8145"/>
                  <a:pt x="13909" y="8156"/>
                </a:cubicBezTo>
                <a:cubicBezTo>
                  <a:pt x="13916" y="8168"/>
                  <a:pt x="13926" y="8174"/>
                  <a:pt x="13937" y="8174"/>
                </a:cubicBezTo>
                <a:cubicBezTo>
                  <a:pt x="13960" y="8174"/>
                  <a:pt x="13984" y="8148"/>
                  <a:pt x="13970" y="8120"/>
                </a:cubicBezTo>
                <a:cubicBezTo>
                  <a:pt x="13964" y="8109"/>
                  <a:pt x="13959" y="8101"/>
                  <a:pt x="13954" y="8091"/>
                </a:cubicBezTo>
                <a:cubicBezTo>
                  <a:pt x="13948" y="8078"/>
                  <a:pt x="13937" y="8072"/>
                  <a:pt x="13927" y="8072"/>
                </a:cubicBezTo>
                <a:close/>
                <a:moveTo>
                  <a:pt x="13679" y="8062"/>
                </a:moveTo>
                <a:cubicBezTo>
                  <a:pt x="13667" y="8062"/>
                  <a:pt x="13655" y="8066"/>
                  <a:pt x="13644" y="8077"/>
                </a:cubicBezTo>
                <a:lnTo>
                  <a:pt x="13628" y="8093"/>
                </a:lnTo>
                <a:cubicBezTo>
                  <a:pt x="13590" y="8132"/>
                  <a:pt x="13626" y="8185"/>
                  <a:pt x="13667" y="8185"/>
                </a:cubicBezTo>
                <a:cubicBezTo>
                  <a:pt x="13679" y="8185"/>
                  <a:pt x="13692" y="8180"/>
                  <a:pt x="13703" y="8169"/>
                </a:cubicBezTo>
                <a:lnTo>
                  <a:pt x="13719" y="8153"/>
                </a:lnTo>
                <a:cubicBezTo>
                  <a:pt x="13756" y="8115"/>
                  <a:pt x="13720" y="8062"/>
                  <a:pt x="13679" y="8062"/>
                </a:cubicBezTo>
                <a:close/>
                <a:moveTo>
                  <a:pt x="13506" y="8119"/>
                </a:moveTo>
                <a:cubicBezTo>
                  <a:pt x="13493" y="8119"/>
                  <a:pt x="13480" y="8137"/>
                  <a:pt x="13492" y="8149"/>
                </a:cubicBezTo>
                <a:lnTo>
                  <a:pt x="13537" y="8193"/>
                </a:lnTo>
                <a:cubicBezTo>
                  <a:pt x="13541" y="8197"/>
                  <a:pt x="13545" y="8199"/>
                  <a:pt x="13550" y="8199"/>
                </a:cubicBezTo>
                <a:cubicBezTo>
                  <a:pt x="13563" y="8199"/>
                  <a:pt x="13575" y="8181"/>
                  <a:pt x="13561" y="8169"/>
                </a:cubicBezTo>
                <a:lnTo>
                  <a:pt x="13517" y="8124"/>
                </a:lnTo>
                <a:cubicBezTo>
                  <a:pt x="13514" y="8121"/>
                  <a:pt x="13510" y="8119"/>
                  <a:pt x="13506" y="8119"/>
                </a:cubicBezTo>
                <a:close/>
                <a:moveTo>
                  <a:pt x="405" y="8121"/>
                </a:moveTo>
                <a:cubicBezTo>
                  <a:pt x="397" y="8121"/>
                  <a:pt x="389" y="8125"/>
                  <a:pt x="382" y="8133"/>
                </a:cubicBezTo>
                <a:lnTo>
                  <a:pt x="366" y="8148"/>
                </a:lnTo>
                <a:cubicBezTo>
                  <a:pt x="341" y="8173"/>
                  <a:pt x="366" y="8208"/>
                  <a:pt x="393" y="8208"/>
                </a:cubicBezTo>
                <a:cubicBezTo>
                  <a:pt x="401" y="8208"/>
                  <a:pt x="409" y="8205"/>
                  <a:pt x="416" y="8197"/>
                </a:cubicBezTo>
                <a:lnTo>
                  <a:pt x="432" y="8182"/>
                </a:lnTo>
                <a:cubicBezTo>
                  <a:pt x="457" y="8157"/>
                  <a:pt x="432" y="8121"/>
                  <a:pt x="405" y="8121"/>
                </a:cubicBezTo>
                <a:close/>
                <a:moveTo>
                  <a:pt x="12944" y="8124"/>
                </a:moveTo>
                <a:cubicBezTo>
                  <a:pt x="12936" y="8124"/>
                  <a:pt x="12928" y="8127"/>
                  <a:pt x="12920" y="8135"/>
                </a:cubicBezTo>
                <a:lnTo>
                  <a:pt x="12905" y="8150"/>
                </a:lnTo>
                <a:cubicBezTo>
                  <a:pt x="12879" y="8175"/>
                  <a:pt x="12903" y="8211"/>
                  <a:pt x="12931" y="8211"/>
                </a:cubicBezTo>
                <a:cubicBezTo>
                  <a:pt x="12938" y="8211"/>
                  <a:pt x="12947" y="8208"/>
                  <a:pt x="12954" y="8201"/>
                </a:cubicBezTo>
                <a:lnTo>
                  <a:pt x="12970" y="8185"/>
                </a:lnTo>
                <a:cubicBezTo>
                  <a:pt x="12995" y="8159"/>
                  <a:pt x="12971" y="8124"/>
                  <a:pt x="12944" y="8124"/>
                </a:cubicBezTo>
                <a:close/>
                <a:moveTo>
                  <a:pt x="9836" y="8082"/>
                </a:moveTo>
                <a:cubicBezTo>
                  <a:pt x="9831" y="8082"/>
                  <a:pt x="9825" y="8083"/>
                  <a:pt x="9820" y="8085"/>
                </a:cubicBezTo>
                <a:cubicBezTo>
                  <a:pt x="9795" y="8096"/>
                  <a:pt x="9770" y="8104"/>
                  <a:pt x="9746" y="8115"/>
                </a:cubicBezTo>
                <a:cubicBezTo>
                  <a:pt x="9720" y="8125"/>
                  <a:pt x="9700" y="8150"/>
                  <a:pt x="9709" y="8181"/>
                </a:cubicBezTo>
                <a:cubicBezTo>
                  <a:pt x="9715" y="8201"/>
                  <a:pt x="9736" y="8220"/>
                  <a:pt x="9759" y="8220"/>
                </a:cubicBezTo>
                <a:cubicBezTo>
                  <a:pt x="9764" y="8220"/>
                  <a:pt x="9769" y="8219"/>
                  <a:pt x="9774" y="8217"/>
                </a:cubicBezTo>
                <a:cubicBezTo>
                  <a:pt x="9799" y="8207"/>
                  <a:pt x="9825" y="8197"/>
                  <a:pt x="9849" y="8187"/>
                </a:cubicBezTo>
                <a:cubicBezTo>
                  <a:pt x="9875" y="8177"/>
                  <a:pt x="9895" y="8151"/>
                  <a:pt x="9886" y="8122"/>
                </a:cubicBezTo>
                <a:cubicBezTo>
                  <a:pt x="9880" y="8102"/>
                  <a:pt x="9858" y="8082"/>
                  <a:pt x="9836" y="8082"/>
                </a:cubicBezTo>
                <a:close/>
                <a:moveTo>
                  <a:pt x="21195" y="8122"/>
                </a:moveTo>
                <a:cubicBezTo>
                  <a:pt x="21125" y="8122"/>
                  <a:pt x="21125" y="8229"/>
                  <a:pt x="21195" y="8229"/>
                </a:cubicBezTo>
                <a:cubicBezTo>
                  <a:pt x="21264" y="8229"/>
                  <a:pt x="21264" y="8122"/>
                  <a:pt x="21195" y="8122"/>
                </a:cubicBezTo>
                <a:close/>
                <a:moveTo>
                  <a:pt x="6026" y="8134"/>
                </a:moveTo>
                <a:cubicBezTo>
                  <a:pt x="5956" y="8135"/>
                  <a:pt x="5956" y="8240"/>
                  <a:pt x="6026" y="8240"/>
                </a:cubicBezTo>
                <a:cubicBezTo>
                  <a:pt x="6095" y="8240"/>
                  <a:pt x="6095" y="8134"/>
                  <a:pt x="6026" y="8134"/>
                </a:cubicBezTo>
                <a:close/>
                <a:moveTo>
                  <a:pt x="8030" y="8170"/>
                </a:moveTo>
                <a:cubicBezTo>
                  <a:pt x="7985" y="8170"/>
                  <a:pt x="7985" y="8240"/>
                  <a:pt x="8030" y="8240"/>
                </a:cubicBezTo>
                <a:lnTo>
                  <a:pt x="8046" y="8240"/>
                </a:lnTo>
                <a:cubicBezTo>
                  <a:pt x="8046" y="8240"/>
                  <a:pt x="8047" y="8240"/>
                  <a:pt x="8048" y="8240"/>
                </a:cubicBezTo>
                <a:cubicBezTo>
                  <a:pt x="8091" y="8240"/>
                  <a:pt x="8091" y="8170"/>
                  <a:pt x="8046" y="8170"/>
                </a:cubicBezTo>
                <a:close/>
                <a:moveTo>
                  <a:pt x="3891" y="8175"/>
                </a:moveTo>
                <a:cubicBezTo>
                  <a:pt x="3845" y="8175"/>
                  <a:pt x="3845" y="8246"/>
                  <a:pt x="3891" y="8246"/>
                </a:cubicBezTo>
                <a:lnTo>
                  <a:pt x="3921" y="8246"/>
                </a:lnTo>
                <a:cubicBezTo>
                  <a:pt x="3922" y="8246"/>
                  <a:pt x="3923" y="8246"/>
                  <a:pt x="3923" y="8246"/>
                </a:cubicBezTo>
                <a:cubicBezTo>
                  <a:pt x="3968" y="8246"/>
                  <a:pt x="3967" y="8176"/>
                  <a:pt x="3921" y="8175"/>
                </a:cubicBezTo>
                <a:close/>
                <a:moveTo>
                  <a:pt x="19259" y="8116"/>
                </a:moveTo>
                <a:cubicBezTo>
                  <a:pt x="19218" y="8116"/>
                  <a:pt x="19181" y="8170"/>
                  <a:pt x="19218" y="8207"/>
                </a:cubicBezTo>
                <a:lnTo>
                  <a:pt x="19263" y="8251"/>
                </a:lnTo>
                <a:cubicBezTo>
                  <a:pt x="19275" y="8263"/>
                  <a:pt x="19288" y="8268"/>
                  <a:pt x="19300" y="8268"/>
                </a:cubicBezTo>
                <a:cubicBezTo>
                  <a:pt x="19341" y="8268"/>
                  <a:pt x="19377" y="8215"/>
                  <a:pt x="19339" y="8177"/>
                </a:cubicBezTo>
                <a:lnTo>
                  <a:pt x="19295" y="8133"/>
                </a:lnTo>
                <a:cubicBezTo>
                  <a:pt x="19284" y="8121"/>
                  <a:pt x="19271" y="8116"/>
                  <a:pt x="19259" y="8116"/>
                </a:cubicBezTo>
                <a:close/>
                <a:moveTo>
                  <a:pt x="795" y="8167"/>
                </a:moveTo>
                <a:cubicBezTo>
                  <a:pt x="784" y="8167"/>
                  <a:pt x="774" y="8173"/>
                  <a:pt x="767" y="8186"/>
                </a:cubicBezTo>
                <a:cubicBezTo>
                  <a:pt x="762" y="8196"/>
                  <a:pt x="757" y="8206"/>
                  <a:pt x="751" y="8216"/>
                </a:cubicBezTo>
                <a:cubicBezTo>
                  <a:pt x="737" y="8244"/>
                  <a:pt x="761" y="8269"/>
                  <a:pt x="784" y="8269"/>
                </a:cubicBezTo>
                <a:cubicBezTo>
                  <a:pt x="795" y="8269"/>
                  <a:pt x="806" y="8264"/>
                  <a:pt x="812" y="8251"/>
                </a:cubicBezTo>
                <a:cubicBezTo>
                  <a:pt x="817" y="8240"/>
                  <a:pt x="823" y="8232"/>
                  <a:pt x="828" y="8222"/>
                </a:cubicBezTo>
                <a:cubicBezTo>
                  <a:pt x="842" y="8193"/>
                  <a:pt x="818" y="8167"/>
                  <a:pt x="795" y="8167"/>
                </a:cubicBezTo>
                <a:close/>
                <a:moveTo>
                  <a:pt x="7520" y="8199"/>
                </a:moveTo>
                <a:cubicBezTo>
                  <a:pt x="7475" y="8199"/>
                  <a:pt x="7474" y="8270"/>
                  <a:pt x="7520" y="8270"/>
                </a:cubicBezTo>
                <a:cubicBezTo>
                  <a:pt x="7566" y="8270"/>
                  <a:pt x="7566" y="8199"/>
                  <a:pt x="7520" y="8199"/>
                </a:cubicBezTo>
                <a:close/>
                <a:moveTo>
                  <a:pt x="11900" y="8140"/>
                </a:moveTo>
                <a:cubicBezTo>
                  <a:pt x="11873" y="8140"/>
                  <a:pt x="11846" y="8158"/>
                  <a:pt x="11846" y="8192"/>
                </a:cubicBezTo>
                <a:lnTo>
                  <a:pt x="11846" y="8223"/>
                </a:lnTo>
                <a:cubicBezTo>
                  <a:pt x="11846" y="8257"/>
                  <a:pt x="11873" y="8274"/>
                  <a:pt x="11900" y="8274"/>
                </a:cubicBezTo>
                <a:cubicBezTo>
                  <a:pt x="11927" y="8274"/>
                  <a:pt x="11953" y="8257"/>
                  <a:pt x="11953" y="8223"/>
                </a:cubicBezTo>
                <a:lnTo>
                  <a:pt x="11953" y="8192"/>
                </a:lnTo>
                <a:cubicBezTo>
                  <a:pt x="11953" y="8158"/>
                  <a:pt x="11927" y="8140"/>
                  <a:pt x="11900" y="8140"/>
                </a:cubicBezTo>
                <a:close/>
                <a:moveTo>
                  <a:pt x="16313" y="8203"/>
                </a:moveTo>
                <a:cubicBezTo>
                  <a:pt x="16295" y="8203"/>
                  <a:pt x="16278" y="8214"/>
                  <a:pt x="16278" y="8237"/>
                </a:cubicBezTo>
                <a:lnTo>
                  <a:pt x="16278" y="8253"/>
                </a:lnTo>
                <a:cubicBezTo>
                  <a:pt x="16277" y="8276"/>
                  <a:pt x="16295" y="8287"/>
                  <a:pt x="16313" y="8287"/>
                </a:cubicBezTo>
                <a:cubicBezTo>
                  <a:pt x="16330" y="8287"/>
                  <a:pt x="16348" y="8276"/>
                  <a:pt x="16348" y="8253"/>
                </a:cubicBezTo>
                <a:lnTo>
                  <a:pt x="16348" y="8237"/>
                </a:lnTo>
                <a:cubicBezTo>
                  <a:pt x="16348" y="8214"/>
                  <a:pt x="16330" y="8203"/>
                  <a:pt x="16313" y="8203"/>
                </a:cubicBezTo>
                <a:close/>
                <a:moveTo>
                  <a:pt x="9460" y="8252"/>
                </a:moveTo>
                <a:cubicBezTo>
                  <a:pt x="9443" y="8252"/>
                  <a:pt x="9432" y="8275"/>
                  <a:pt x="9450" y="8284"/>
                </a:cubicBezTo>
                <a:cubicBezTo>
                  <a:pt x="9460" y="8290"/>
                  <a:pt x="9469" y="8295"/>
                  <a:pt x="9480" y="8300"/>
                </a:cubicBezTo>
                <a:cubicBezTo>
                  <a:pt x="9483" y="8302"/>
                  <a:pt x="9486" y="8302"/>
                  <a:pt x="9489" y="8302"/>
                </a:cubicBezTo>
                <a:cubicBezTo>
                  <a:pt x="9505" y="8302"/>
                  <a:pt x="9515" y="8279"/>
                  <a:pt x="9499" y="8270"/>
                </a:cubicBezTo>
                <a:cubicBezTo>
                  <a:pt x="9488" y="8265"/>
                  <a:pt x="9479" y="8259"/>
                  <a:pt x="9468" y="8254"/>
                </a:cubicBezTo>
                <a:cubicBezTo>
                  <a:pt x="9465" y="8253"/>
                  <a:pt x="9462" y="8252"/>
                  <a:pt x="9460" y="8252"/>
                </a:cubicBezTo>
                <a:close/>
                <a:moveTo>
                  <a:pt x="3531" y="8235"/>
                </a:moveTo>
                <a:cubicBezTo>
                  <a:pt x="3486" y="8235"/>
                  <a:pt x="3486" y="8306"/>
                  <a:pt x="3531" y="8306"/>
                </a:cubicBezTo>
                <a:cubicBezTo>
                  <a:pt x="3577" y="8306"/>
                  <a:pt x="3577" y="8235"/>
                  <a:pt x="3531" y="8235"/>
                </a:cubicBezTo>
                <a:close/>
                <a:moveTo>
                  <a:pt x="7648" y="8233"/>
                </a:moveTo>
                <a:cubicBezTo>
                  <a:pt x="7643" y="8233"/>
                  <a:pt x="7637" y="8234"/>
                  <a:pt x="7631" y="8237"/>
                </a:cubicBezTo>
                <a:cubicBezTo>
                  <a:pt x="7620" y="8243"/>
                  <a:pt x="7611" y="8248"/>
                  <a:pt x="7601" y="8253"/>
                </a:cubicBezTo>
                <a:cubicBezTo>
                  <a:pt x="7565" y="8271"/>
                  <a:pt x="7587" y="8318"/>
                  <a:pt x="7620" y="8318"/>
                </a:cubicBezTo>
                <a:cubicBezTo>
                  <a:pt x="7625" y="8318"/>
                  <a:pt x="7631" y="8317"/>
                  <a:pt x="7636" y="8314"/>
                </a:cubicBezTo>
                <a:cubicBezTo>
                  <a:pt x="7647" y="8309"/>
                  <a:pt x="7656" y="8303"/>
                  <a:pt x="7667" y="8298"/>
                </a:cubicBezTo>
                <a:cubicBezTo>
                  <a:pt x="7701" y="8280"/>
                  <a:pt x="7680" y="8233"/>
                  <a:pt x="7648" y="8233"/>
                </a:cubicBezTo>
                <a:close/>
                <a:moveTo>
                  <a:pt x="20412" y="8195"/>
                </a:moveTo>
                <a:cubicBezTo>
                  <a:pt x="20400" y="8195"/>
                  <a:pt x="20387" y="8200"/>
                  <a:pt x="20376" y="8211"/>
                </a:cubicBezTo>
                <a:lnTo>
                  <a:pt x="20346" y="8240"/>
                </a:lnTo>
                <a:cubicBezTo>
                  <a:pt x="20308" y="8279"/>
                  <a:pt x="20344" y="8332"/>
                  <a:pt x="20386" y="8332"/>
                </a:cubicBezTo>
                <a:cubicBezTo>
                  <a:pt x="20398" y="8332"/>
                  <a:pt x="20410" y="8328"/>
                  <a:pt x="20421" y="8317"/>
                </a:cubicBezTo>
                <a:lnTo>
                  <a:pt x="20450" y="8287"/>
                </a:lnTo>
                <a:cubicBezTo>
                  <a:pt x="20489" y="8249"/>
                  <a:pt x="20454" y="8195"/>
                  <a:pt x="20412" y="8195"/>
                </a:cubicBezTo>
                <a:close/>
                <a:moveTo>
                  <a:pt x="13589" y="8247"/>
                </a:moveTo>
                <a:cubicBezTo>
                  <a:pt x="13572" y="8247"/>
                  <a:pt x="13554" y="8258"/>
                  <a:pt x="13554" y="8281"/>
                </a:cubicBezTo>
                <a:lnTo>
                  <a:pt x="13554" y="8312"/>
                </a:lnTo>
                <a:cubicBezTo>
                  <a:pt x="13554" y="8335"/>
                  <a:pt x="13572" y="8346"/>
                  <a:pt x="13589" y="8346"/>
                </a:cubicBezTo>
                <a:cubicBezTo>
                  <a:pt x="13607" y="8346"/>
                  <a:pt x="13624" y="8335"/>
                  <a:pt x="13624" y="8312"/>
                </a:cubicBezTo>
                <a:lnTo>
                  <a:pt x="13624" y="8281"/>
                </a:lnTo>
                <a:cubicBezTo>
                  <a:pt x="13624" y="8258"/>
                  <a:pt x="13607" y="8247"/>
                  <a:pt x="13589" y="8247"/>
                </a:cubicBezTo>
                <a:close/>
                <a:moveTo>
                  <a:pt x="15677" y="8259"/>
                </a:moveTo>
                <a:cubicBezTo>
                  <a:pt x="15666" y="8259"/>
                  <a:pt x="15656" y="8264"/>
                  <a:pt x="15649" y="8277"/>
                </a:cubicBezTo>
                <a:cubicBezTo>
                  <a:pt x="15644" y="8288"/>
                  <a:pt x="15639" y="8297"/>
                  <a:pt x="15634" y="8307"/>
                </a:cubicBezTo>
                <a:cubicBezTo>
                  <a:pt x="15620" y="8335"/>
                  <a:pt x="15645" y="8361"/>
                  <a:pt x="15668" y="8361"/>
                </a:cubicBezTo>
                <a:cubicBezTo>
                  <a:pt x="15678" y="8361"/>
                  <a:pt x="15688" y="8356"/>
                  <a:pt x="15694" y="8343"/>
                </a:cubicBezTo>
                <a:cubicBezTo>
                  <a:pt x="15701" y="8333"/>
                  <a:pt x="15706" y="8323"/>
                  <a:pt x="15710" y="8313"/>
                </a:cubicBezTo>
                <a:cubicBezTo>
                  <a:pt x="15724" y="8285"/>
                  <a:pt x="15700" y="8259"/>
                  <a:pt x="15677" y="8259"/>
                </a:cubicBezTo>
                <a:close/>
                <a:moveTo>
                  <a:pt x="15106" y="8245"/>
                </a:moveTo>
                <a:cubicBezTo>
                  <a:pt x="15097" y="8245"/>
                  <a:pt x="15087" y="8246"/>
                  <a:pt x="15078" y="8250"/>
                </a:cubicBezTo>
                <a:cubicBezTo>
                  <a:pt x="15051" y="8260"/>
                  <a:pt x="15032" y="8285"/>
                  <a:pt x="15042" y="8316"/>
                </a:cubicBezTo>
                <a:cubicBezTo>
                  <a:pt x="15047" y="8337"/>
                  <a:pt x="15069" y="8355"/>
                  <a:pt x="15092" y="8355"/>
                </a:cubicBezTo>
                <a:cubicBezTo>
                  <a:pt x="15096" y="8355"/>
                  <a:pt x="15099" y="8354"/>
                  <a:pt x="15102" y="8354"/>
                </a:cubicBezTo>
                <a:cubicBezTo>
                  <a:pt x="15113" y="8362"/>
                  <a:pt x="15126" y="8368"/>
                  <a:pt x="15139" y="8368"/>
                </a:cubicBezTo>
                <a:cubicBezTo>
                  <a:pt x="15147" y="8368"/>
                  <a:pt x="15156" y="8365"/>
                  <a:pt x="15164" y="8361"/>
                </a:cubicBezTo>
                <a:cubicBezTo>
                  <a:pt x="15188" y="8348"/>
                  <a:pt x="15201" y="8313"/>
                  <a:pt x="15184" y="8288"/>
                </a:cubicBezTo>
                <a:cubicBezTo>
                  <a:pt x="15165" y="8263"/>
                  <a:pt x="15136" y="8245"/>
                  <a:pt x="15106" y="8245"/>
                </a:cubicBezTo>
                <a:close/>
                <a:moveTo>
                  <a:pt x="10946" y="8269"/>
                </a:moveTo>
                <a:cubicBezTo>
                  <a:pt x="10940" y="8269"/>
                  <a:pt x="10934" y="8271"/>
                  <a:pt x="10928" y="8275"/>
                </a:cubicBezTo>
                <a:cubicBezTo>
                  <a:pt x="10914" y="8285"/>
                  <a:pt x="10898" y="8296"/>
                  <a:pt x="10884" y="8305"/>
                </a:cubicBezTo>
                <a:cubicBezTo>
                  <a:pt x="10852" y="8327"/>
                  <a:pt x="10872" y="8373"/>
                  <a:pt x="10901" y="8373"/>
                </a:cubicBezTo>
                <a:cubicBezTo>
                  <a:pt x="10907" y="8373"/>
                  <a:pt x="10913" y="8371"/>
                  <a:pt x="10919" y="8366"/>
                </a:cubicBezTo>
                <a:cubicBezTo>
                  <a:pt x="10933" y="8356"/>
                  <a:pt x="10949" y="8345"/>
                  <a:pt x="10963" y="8337"/>
                </a:cubicBezTo>
                <a:cubicBezTo>
                  <a:pt x="10996" y="8316"/>
                  <a:pt x="10976" y="8269"/>
                  <a:pt x="10946" y="8269"/>
                </a:cubicBezTo>
                <a:close/>
                <a:moveTo>
                  <a:pt x="7251" y="8260"/>
                </a:moveTo>
                <a:cubicBezTo>
                  <a:pt x="7226" y="8260"/>
                  <a:pt x="7201" y="8285"/>
                  <a:pt x="7218" y="8312"/>
                </a:cubicBezTo>
                <a:cubicBezTo>
                  <a:pt x="7229" y="8327"/>
                  <a:pt x="7238" y="8342"/>
                  <a:pt x="7249" y="8356"/>
                </a:cubicBezTo>
                <a:cubicBezTo>
                  <a:pt x="7256" y="8368"/>
                  <a:pt x="7268" y="8373"/>
                  <a:pt x="7279" y="8373"/>
                </a:cubicBezTo>
                <a:cubicBezTo>
                  <a:pt x="7304" y="8373"/>
                  <a:pt x="7328" y="8348"/>
                  <a:pt x="7310" y="8321"/>
                </a:cubicBezTo>
                <a:cubicBezTo>
                  <a:pt x="7300" y="8305"/>
                  <a:pt x="7290" y="8291"/>
                  <a:pt x="7280" y="8276"/>
                </a:cubicBezTo>
                <a:cubicBezTo>
                  <a:pt x="7272" y="8265"/>
                  <a:pt x="7262" y="8260"/>
                  <a:pt x="7251" y="8260"/>
                </a:cubicBezTo>
                <a:close/>
                <a:moveTo>
                  <a:pt x="12817" y="8296"/>
                </a:moveTo>
                <a:cubicBezTo>
                  <a:pt x="12799" y="8296"/>
                  <a:pt x="12781" y="8307"/>
                  <a:pt x="12781" y="8329"/>
                </a:cubicBezTo>
                <a:lnTo>
                  <a:pt x="12781" y="8345"/>
                </a:lnTo>
                <a:cubicBezTo>
                  <a:pt x="12781" y="8368"/>
                  <a:pt x="12799" y="8380"/>
                  <a:pt x="12817" y="8380"/>
                </a:cubicBezTo>
                <a:cubicBezTo>
                  <a:pt x="12834" y="8380"/>
                  <a:pt x="12852" y="8368"/>
                  <a:pt x="12852" y="8345"/>
                </a:cubicBezTo>
                <a:lnTo>
                  <a:pt x="12852" y="8329"/>
                </a:lnTo>
                <a:cubicBezTo>
                  <a:pt x="12852" y="8307"/>
                  <a:pt x="12834" y="8296"/>
                  <a:pt x="12817" y="8296"/>
                </a:cubicBezTo>
                <a:close/>
                <a:moveTo>
                  <a:pt x="17544" y="8373"/>
                </a:moveTo>
                <a:cubicBezTo>
                  <a:pt x="17520" y="8373"/>
                  <a:pt x="17520" y="8408"/>
                  <a:pt x="17544" y="8408"/>
                </a:cubicBezTo>
                <a:cubicBezTo>
                  <a:pt x="17566" y="8408"/>
                  <a:pt x="17566" y="8373"/>
                  <a:pt x="17544" y="8373"/>
                </a:cubicBezTo>
                <a:close/>
                <a:moveTo>
                  <a:pt x="13290" y="8335"/>
                </a:moveTo>
                <a:cubicBezTo>
                  <a:pt x="13262" y="8335"/>
                  <a:pt x="13238" y="8371"/>
                  <a:pt x="13263" y="8395"/>
                </a:cubicBezTo>
                <a:lnTo>
                  <a:pt x="13279" y="8411"/>
                </a:lnTo>
                <a:cubicBezTo>
                  <a:pt x="13286" y="8419"/>
                  <a:pt x="13294" y="8422"/>
                  <a:pt x="13302" y="8422"/>
                </a:cubicBezTo>
                <a:cubicBezTo>
                  <a:pt x="13329" y="8422"/>
                  <a:pt x="13354" y="8387"/>
                  <a:pt x="13329" y="8361"/>
                </a:cubicBezTo>
                <a:lnTo>
                  <a:pt x="13313" y="8345"/>
                </a:lnTo>
                <a:cubicBezTo>
                  <a:pt x="13306" y="8338"/>
                  <a:pt x="13298" y="8335"/>
                  <a:pt x="13290" y="8335"/>
                </a:cubicBezTo>
                <a:close/>
                <a:moveTo>
                  <a:pt x="2239" y="8400"/>
                </a:moveTo>
                <a:cubicBezTo>
                  <a:pt x="2215" y="8400"/>
                  <a:pt x="2215" y="8434"/>
                  <a:pt x="2239" y="8434"/>
                </a:cubicBezTo>
                <a:lnTo>
                  <a:pt x="2255" y="8434"/>
                </a:lnTo>
                <a:cubicBezTo>
                  <a:pt x="2277" y="8434"/>
                  <a:pt x="2277" y="8401"/>
                  <a:pt x="2255" y="8400"/>
                </a:cubicBezTo>
                <a:close/>
                <a:moveTo>
                  <a:pt x="8709" y="8319"/>
                </a:moveTo>
                <a:cubicBezTo>
                  <a:pt x="8667" y="8319"/>
                  <a:pt x="8631" y="8372"/>
                  <a:pt x="8668" y="8410"/>
                </a:cubicBezTo>
                <a:cubicBezTo>
                  <a:pt x="8673" y="8416"/>
                  <a:pt x="8679" y="8421"/>
                  <a:pt x="8684" y="8426"/>
                </a:cubicBezTo>
                <a:cubicBezTo>
                  <a:pt x="8695" y="8437"/>
                  <a:pt x="8707" y="8441"/>
                  <a:pt x="8719" y="8441"/>
                </a:cubicBezTo>
                <a:cubicBezTo>
                  <a:pt x="8760" y="8441"/>
                  <a:pt x="8797" y="8388"/>
                  <a:pt x="8760" y="8350"/>
                </a:cubicBezTo>
                <a:lnTo>
                  <a:pt x="8745" y="8335"/>
                </a:lnTo>
                <a:cubicBezTo>
                  <a:pt x="8733" y="8324"/>
                  <a:pt x="8721" y="8319"/>
                  <a:pt x="8709" y="8319"/>
                </a:cubicBezTo>
                <a:close/>
                <a:moveTo>
                  <a:pt x="8211" y="8381"/>
                </a:moveTo>
                <a:cubicBezTo>
                  <a:pt x="8165" y="8381"/>
                  <a:pt x="8165" y="8452"/>
                  <a:pt x="8211" y="8452"/>
                </a:cubicBezTo>
                <a:cubicBezTo>
                  <a:pt x="8212" y="8452"/>
                  <a:pt x="8212" y="8452"/>
                  <a:pt x="8212" y="8452"/>
                </a:cubicBezTo>
                <a:cubicBezTo>
                  <a:pt x="8257" y="8452"/>
                  <a:pt x="8257" y="8381"/>
                  <a:pt x="8211" y="8381"/>
                </a:cubicBezTo>
                <a:close/>
                <a:moveTo>
                  <a:pt x="13114" y="8385"/>
                </a:moveTo>
                <a:cubicBezTo>
                  <a:pt x="13068" y="8385"/>
                  <a:pt x="13068" y="8455"/>
                  <a:pt x="13114" y="8455"/>
                </a:cubicBezTo>
                <a:cubicBezTo>
                  <a:pt x="13115" y="8455"/>
                  <a:pt x="13115" y="8455"/>
                  <a:pt x="13116" y="8455"/>
                </a:cubicBezTo>
                <a:cubicBezTo>
                  <a:pt x="13158" y="8455"/>
                  <a:pt x="13160" y="8385"/>
                  <a:pt x="13114" y="8385"/>
                </a:cubicBezTo>
                <a:close/>
                <a:moveTo>
                  <a:pt x="1790" y="8411"/>
                </a:moveTo>
                <a:cubicBezTo>
                  <a:pt x="1777" y="8411"/>
                  <a:pt x="1765" y="8430"/>
                  <a:pt x="1776" y="8443"/>
                </a:cubicBezTo>
                <a:cubicBezTo>
                  <a:pt x="1784" y="8453"/>
                  <a:pt x="1797" y="8458"/>
                  <a:pt x="1810" y="8458"/>
                </a:cubicBezTo>
                <a:cubicBezTo>
                  <a:pt x="1823" y="8458"/>
                  <a:pt x="1835" y="8453"/>
                  <a:pt x="1844" y="8444"/>
                </a:cubicBezTo>
                <a:cubicBezTo>
                  <a:pt x="1856" y="8431"/>
                  <a:pt x="1845" y="8413"/>
                  <a:pt x="1832" y="8413"/>
                </a:cubicBezTo>
                <a:cubicBezTo>
                  <a:pt x="1828" y="8413"/>
                  <a:pt x="1824" y="8415"/>
                  <a:pt x="1820" y="8418"/>
                </a:cubicBezTo>
                <a:cubicBezTo>
                  <a:pt x="1817" y="8422"/>
                  <a:pt x="1814" y="8423"/>
                  <a:pt x="1811" y="8423"/>
                </a:cubicBezTo>
                <a:cubicBezTo>
                  <a:pt x="1807" y="8423"/>
                  <a:pt x="1804" y="8421"/>
                  <a:pt x="1801" y="8417"/>
                </a:cubicBezTo>
                <a:cubicBezTo>
                  <a:pt x="1798" y="8413"/>
                  <a:pt x="1794" y="8411"/>
                  <a:pt x="1790" y="8411"/>
                </a:cubicBezTo>
                <a:close/>
                <a:moveTo>
                  <a:pt x="10405" y="8373"/>
                </a:moveTo>
                <a:cubicBezTo>
                  <a:pt x="10402" y="8373"/>
                  <a:pt x="10399" y="8374"/>
                  <a:pt x="10396" y="8374"/>
                </a:cubicBezTo>
                <a:cubicBezTo>
                  <a:pt x="10376" y="8380"/>
                  <a:pt x="10356" y="8385"/>
                  <a:pt x="10335" y="8389"/>
                </a:cubicBezTo>
                <a:cubicBezTo>
                  <a:pt x="10294" y="8399"/>
                  <a:pt x="10306" y="8459"/>
                  <a:pt x="10344" y="8459"/>
                </a:cubicBezTo>
                <a:cubicBezTo>
                  <a:pt x="10347" y="8459"/>
                  <a:pt x="10350" y="8458"/>
                  <a:pt x="10354" y="8457"/>
                </a:cubicBezTo>
                <a:cubicBezTo>
                  <a:pt x="10374" y="8452"/>
                  <a:pt x="10392" y="8447"/>
                  <a:pt x="10413" y="8443"/>
                </a:cubicBezTo>
                <a:cubicBezTo>
                  <a:pt x="10455" y="8433"/>
                  <a:pt x="10442" y="8373"/>
                  <a:pt x="10405" y="8373"/>
                </a:cubicBezTo>
                <a:close/>
                <a:moveTo>
                  <a:pt x="8405" y="8364"/>
                </a:moveTo>
                <a:cubicBezTo>
                  <a:pt x="8335" y="8364"/>
                  <a:pt x="8335" y="8471"/>
                  <a:pt x="8405" y="8471"/>
                </a:cubicBezTo>
                <a:lnTo>
                  <a:pt x="8421" y="8471"/>
                </a:lnTo>
                <a:cubicBezTo>
                  <a:pt x="8490" y="8471"/>
                  <a:pt x="8490" y="8364"/>
                  <a:pt x="8421" y="8364"/>
                </a:cubicBezTo>
                <a:close/>
                <a:moveTo>
                  <a:pt x="16748" y="8350"/>
                </a:moveTo>
                <a:cubicBezTo>
                  <a:pt x="16729" y="8350"/>
                  <a:pt x="16710" y="8360"/>
                  <a:pt x="16701" y="8377"/>
                </a:cubicBezTo>
                <a:cubicBezTo>
                  <a:pt x="16685" y="8403"/>
                  <a:pt x="16696" y="8434"/>
                  <a:pt x="16720" y="8450"/>
                </a:cubicBezTo>
                <a:cubicBezTo>
                  <a:pt x="16736" y="8460"/>
                  <a:pt x="16750" y="8470"/>
                  <a:pt x="16765" y="8480"/>
                </a:cubicBezTo>
                <a:cubicBezTo>
                  <a:pt x="16773" y="8485"/>
                  <a:pt x="16782" y="8488"/>
                  <a:pt x="16791" y="8488"/>
                </a:cubicBezTo>
                <a:cubicBezTo>
                  <a:pt x="16810" y="8488"/>
                  <a:pt x="16829" y="8477"/>
                  <a:pt x="16838" y="8460"/>
                </a:cubicBezTo>
                <a:cubicBezTo>
                  <a:pt x="16854" y="8434"/>
                  <a:pt x="16844" y="8403"/>
                  <a:pt x="16818" y="8387"/>
                </a:cubicBezTo>
                <a:cubicBezTo>
                  <a:pt x="16803" y="8377"/>
                  <a:pt x="16788" y="8368"/>
                  <a:pt x="16774" y="8358"/>
                </a:cubicBezTo>
                <a:cubicBezTo>
                  <a:pt x="16767" y="8353"/>
                  <a:pt x="16757" y="8350"/>
                  <a:pt x="16748" y="8350"/>
                </a:cubicBezTo>
                <a:close/>
                <a:moveTo>
                  <a:pt x="4705" y="8402"/>
                </a:moveTo>
                <a:cubicBezTo>
                  <a:pt x="4672" y="8402"/>
                  <a:pt x="4650" y="8450"/>
                  <a:pt x="4686" y="8468"/>
                </a:cubicBezTo>
                <a:cubicBezTo>
                  <a:pt x="4697" y="8473"/>
                  <a:pt x="4706" y="8478"/>
                  <a:pt x="4717" y="8483"/>
                </a:cubicBezTo>
                <a:cubicBezTo>
                  <a:pt x="4722" y="8486"/>
                  <a:pt x="4728" y="8488"/>
                  <a:pt x="4733" y="8488"/>
                </a:cubicBezTo>
                <a:cubicBezTo>
                  <a:pt x="4764" y="8488"/>
                  <a:pt x="4786" y="8440"/>
                  <a:pt x="4751" y="8422"/>
                </a:cubicBezTo>
                <a:cubicBezTo>
                  <a:pt x="4741" y="8416"/>
                  <a:pt x="4732" y="8411"/>
                  <a:pt x="4722" y="8406"/>
                </a:cubicBezTo>
                <a:cubicBezTo>
                  <a:pt x="4716" y="8403"/>
                  <a:pt x="4710" y="8402"/>
                  <a:pt x="4705" y="8402"/>
                </a:cubicBezTo>
                <a:close/>
                <a:moveTo>
                  <a:pt x="24277" y="8388"/>
                </a:moveTo>
                <a:cubicBezTo>
                  <a:pt x="24254" y="8388"/>
                  <a:pt x="24230" y="8413"/>
                  <a:pt x="24244" y="8442"/>
                </a:cubicBezTo>
                <a:cubicBezTo>
                  <a:pt x="24249" y="8452"/>
                  <a:pt x="24254" y="8460"/>
                  <a:pt x="24259" y="8471"/>
                </a:cubicBezTo>
                <a:cubicBezTo>
                  <a:pt x="24266" y="8484"/>
                  <a:pt x="24276" y="8489"/>
                  <a:pt x="24287" y="8489"/>
                </a:cubicBezTo>
                <a:cubicBezTo>
                  <a:pt x="24310" y="8489"/>
                  <a:pt x="24334" y="8464"/>
                  <a:pt x="24320" y="8436"/>
                </a:cubicBezTo>
                <a:cubicBezTo>
                  <a:pt x="24315" y="8426"/>
                  <a:pt x="24310" y="8416"/>
                  <a:pt x="24305" y="8406"/>
                </a:cubicBezTo>
                <a:cubicBezTo>
                  <a:pt x="24298" y="8393"/>
                  <a:pt x="24288" y="8388"/>
                  <a:pt x="24277" y="8388"/>
                </a:cubicBezTo>
                <a:close/>
                <a:moveTo>
                  <a:pt x="5852" y="8407"/>
                </a:moveTo>
                <a:cubicBezTo>
                  <a:pt x="5834" y="8407"/>
                  <a:pt x="5817" y="8418"/>
                  <a:pt x="5817" y="8442"/>
                </a:cubicBezTo>
                <a:lnTo>
                  <a:pt x="5817" y="8457"/>
                </a:lnTo>
                <a:cubicBezTo>
                  <a:pt x="5817" y="8480"/>
                  <a:pt x="5834" y="8491"/>
                  <a:pt x="5852" y="8491"/>
                </a:cubicBezTo>
                <a:cubicBezTo>
                  <a:pt x="5869" y="8491"/>
                  <a:pt x="5887" y="8480"/>
                  <a:pt x="5887" y="8457"/>
                </a:cubicBezTo>
                <a:lnTo>
                  <a:pt x="5887" y="8442"/>
                </a:lnTo>
                <a:cubicBezTo>
                  <a:pt x="5887" y="8418"/>
                  <a:pt x="5869" y="8407"/>
                  <a:pt x="5852" y="8407"/>
                </a:cubicBezTo>
                <a:close/>
                <a:moveTo>
                  <a:pt x="20654" y="8438"/>
                </a:moveTo>
                <a:cubicBezTo>
                  <a:pt x="20609" y="8438"/>
                  <a:pt x="20609" y="8510"/>
                  <a:pt x="20654" y="8510"/>
                </a:cubicBezTo>
                <a:cubicBezTo>
                  <a:pt x="20700" y="8510"/>
                  <a:pt x="20700" y="8438"/>
                  <a:pt x="20654" y="8438"/>
                </a:cubicBezTo>
                <a:close/>
                <a:moveTo>
                  <a:pt x="7924" y="8489"/>
                </a:moveTo>
                <a:cubicBezTo>
                  <a:pt x="7901" y="8489"/>
                  <a:pt x="7901" y="8523"/>
                  <a:pt x="7924" y="8523"/>
                </a:cubicBezTo>
                <a:cubicBezTo>
                  <a:pt x="7948" y="8523"/>
                  <a:pt x="7948" y="8489"/>
                  <a:pt x="7924" y="8489"/>
                </a:cubicBezTo>
                <a:close/>
                <a:moveTo>
                  <a:pt x="5497" y="8389"/>
                </a:moveTo>
                <a:cubicBezTo>
                  <a:pt x="5492" y="8389"/>
                  <a:pt x="5487" y="8390"/>
                  <a:pt x="5482" y="8391"/>
                </a:cubicBezTo>
                <a:cubicBezTo>
                  <a:pt x="5456" y="8400"/>
                  <a:pt x="5435" y="8429"/>
                  <a:pt x="5446" y="8457"/>
                </a:cubicBezTo>
                <a:cubicBezTo>
                  <a:pt x="5451" y="8473"/>
                  <a:pt x="5456" y="8487"/>
                  <a:pt x="5461" y="8501"/>
                </a:cubicBezTo>
                <a:cubicBezTo>
                  <a:pt x="5469" y="8524"/>
                  <a:pt x="5490" y="8540"/>
                  <a:pt x="5513" y="8540"/>
                </a:cubicBezTo>
                <a:cubicBezTo>
                  <a:pt x="5517" y="8540"/>
                  <a:pt x="5522" y="8539"/>
                  <a:pt x="5526" y="8538"/>
                </a:cubicBezTo>
                <a:cubicBezTo>
                  <a:pt x="5553" y="8530"/>
                  <a:pt x="5573" y="8500"/>
                  <a:pt x="5563" y="8473"/>
                </a:cubicBezTo>
                <a:cubicBezTo>
                  <a:pt x="5558" y="8457"/>
                  <a:pt x="5553" y="8443"/>
                  <a:pt x="5547" y="8428"/>
                </a:cubicBezTo>
                <a:cubicBezTo>
                  <a:pt x="5540" y="8406"/>
                  <a:pt x="5520" y="8389"/>
                  <a:pt x="5497" y="8389"/>
                </a:cubicBezTo>
                <a:close/>
                <a:moveTo>
                  <a:pt x="8141" y="8458"/>
                </a:moveTo>
                <a:cubicBezTo>
                  <a:pt x="8130" y="8458"/>
                  <a:pt x="8119" y="8463"/>
                  <a:pt x="8113" y="8476"/>
                </a:cubicBezTo>
                <a:cubicBezTo>
                  <a:pt x="8108" y="8487"/>
                  <a:pt x="8102" y="8496"/>
                  <a:pt x="8097" y="8506"/>
                </a:cubicBezTo>
                <a:cubicBezTo>
                  <a:pt x="8083" y="8535"/>
                  <a:pt x="8107" y="8560"/>
                  <a:pt x="8131" y="8560"/>
                </a:cubicBezTo>
                <a:cubicBezTo>
                  <a:pt x="8142" y="8560"/>
                  <a:pt x="8152" y="8555"/>
                  <a:pt x="8159" y="8542"/>
                </a:cubicBezTo>
                <a:cubicBezTo>
                  <a:pt x="8164" y="8532"/>
                  <a:pt x="8169" y="8522"/>
                  <a:pt x="8175" y="8512"/>
                </a:cubicBezTo>
                <a:cubicBezTo>
                  <a:pt x="8189" y="8484"/>
                  <a:pt x="8164" y="8458"/>
                  <a:pt x="8141" y="8458"/>
                </a:cubicBezTo>
                <a:close/>
                <a:moveTo>
                  <a:pt x="18579" y="8429"/>
                </a:moveTo>
                <a:cubicBezTo>
                  <a:pt x="18560" y="8429"/>
                  <a:pt x="18541" y="8438"/>
                  <a:pt x="18532" y="8455"/>
                </a:cubicBezTo>
                <a:cubicBezTo>
                  <a:pt x="18527" y="8466"/>
                  <a:pt x="18522" y="8475"/>
                  <a:pt x="18517" y="8486"/>
                </a:cubicBezTo>
                <a:cubicBezTo>
                  <a:pt x="18504" y="8512"/>
                  <a:pt x="18509" y="8543"/>
                  <a:pt x="18536" y="8559"/>
                </a:cubicBezTo>
                <a:cubicBezTo>
                  <a:pt x="18544" y="8564"/>
                  <a:pt x="18554" y="8566"/>
                  <a:pt x="18563" y="8566"/>
                </a:cubicBezTo>
                <a:cubicBezTo>
                  <a:pt x="18582" y="8566"/>
                  <a:pt x="18601" y="8557"/>
                  <a:pt x="18610" y="8539"/>
                </a:cubicBezTo>
                <a:cubicBezTo>
                  <a:pt x="18615" y="8528"/>
                  <a:pt x="18620" y="8520"/>
                  <a:pt x="18625" y="8510"/>
                </a:cubicBezTo>
                <a:cubicBezTo>
                  <a:pt x="18638" y="8483"/>
                  <a:pt x="18633" y="8452"/>
                  <a:pt x="18606" y="8436"/>
                </a:cubicBezTo>
                <a:cubicBezTo>
                  <a:pt x="18598" y="8432"/>
                  <a:pt x="18588" y="8429"/>
                  <a:pt x="18579" y="8429"/>
                </a:cubicBezTo>
                <a:close/>
                <a:moveTo>
                  <a:pt x="24444" y="8484"/>
                </a:moveTo>
                <a:cubicBezTo>
                  <a:pt x="24436" y="8484"/>
                  <a:pt x="24428" y="8487"/>
                  <a:pt x="24421" y="8495"/>
                </a:cubicBezTo>
                <a:lnTo>
                  <a:pt x="24405" y="8511"/>
                </a:lnTo>
                <a:cubicBezTo>
                  <a:pt x="24380" y="8535"/>
                  <a:pt x="24404" y="8570"/>
                  <a:pt x="24432" y="8570"/>
                </a:cubicBezTo>
                <a:cubicBezTo>
                  <a:pt x="24440" y="8570"/>
                  <a:pt x="24448" y="8567"/>
                  <a:pt x="24455" y="8560"/>
                </a:cubicBezTo>
                <a:lnTo>
                  <a:pt x="24471" y="8544"/>
                </a:lnTo>
                <a:cubicBezTo>
                  <a:pt x="24496" y="8519"/>
                  <a:pt x="24471" y="8484"/>
                  <a:pt x="24444" y="8484"/>
                </a:cubicBezTo>
                <a:close/>
                <a:moveTo>
                  <a:pt x="17875" y="8491"/>
                </a:moveTo>
                <a:cubicBezTo>
                  <a:pt x="17848" y="8491"/>
                  <a:pt x="17824" y="8527"/>
                  <a:pt x="17849" y="8552"/>
                </a:cubicBezTo>
                <a:cubicBezTo>
                  <a:pt x="17858" y="8562"/>
                  <a:pt x="17869" y="8572"/>
                  <a:pt x="17880" y="8581"/>
                </a:cubicBezTo>
                <a:cubicBezTo>
                  <a:pt x="17887" y="8589"/>
                  <a:pt x="17895" y="8592"/>
                  <a:pt x="17903" y="8592"/>
                </a:cubicBezTo>
                <a:cubicBezTo>
                  <a:pt x="17930" y="8592"/>
                  <a:pt x="17954" y="8556"/>
                  <a:pt x="17929" y="8532"/>
                </a:cubicBezTo>
                <a:lnTo>
                  <a:pt x="17898" y="8501"/>
                </a:lnTo>
                <a:cubicBezTo>
                  <a:pt x="17891" y="8494"/>
                  <a:pt x="17883" y="8491"/>
                  <a:pt x="17875" y="8491"/>
                </a:cubicBezTo>
                <a:close/>
                <a:moveTo>
                  <a:pt x="9246" y="8552"/>
                </a:moveTo>
                <a:cubicBezTo>
                  <a:pt x="9242" y="8552"/>
                  <a:pt x="9238" y="8554"/>
                  <a:pt x="9234" y="8558"/>
                </a:cubicBezTo>
                <a:lnTo>
                  <a:pt x="9218" y="8574"/>
                </a:lnTo>
                <a:cubicBezTo>
                  <a:pt x="9206" y="8586"/>
                  <a:pt x="9218" y="8603"/>
                  <a:pt x="9231" y="8603"/>
                </a:cubicBezTo>
                <a:cubicBezTo>
                  <a:pt x="9235" y="8603"/>
                  <a:pt x="9240" y="8602"/>
                  <a:pt x="9243" y="8598"/>
                </a:cubicBezTo>
                <a:lnTo>
                  <a:pt x="9259" y="8582"/>
                </a:lnTo>
                <a:cubicBezTo>
                  <a:pt x="9272" y="8571"/>
                  <a:pt x="9260" y="8552"/>
                  <a:pt x="9246" y="8552"/>
                </a:cubicBezTo>
                <a:close/>
                <a:moveTo>
                  <a:pt x="3906" y="8569"/>
                </a:moveTo>
                <a:cubicBezTo>
                  <a:pt x="3882" y="8569"/>
                  <a:pt x="3882" y="8605"/>
                  <a:pt x="3906" y="8605"/>
                </a:cubicBezTo>
                <a:cubicBezTo>
                  <a:pt x="3928" y="8605"/>
                  <a:pt x="3929" y="8569"/>
                  <a:pt x="3906" y="8569"/>
                </a:cubicBezTo>
                <a:close/>
                <a:moveTo>
                  <a:pt x="13468" y="8576"/>
                </a:moveTo>
                <a:cubicBezTo>
                  <a:pt x="13423" y="8576"/>
                  <a:pt x="13423" y="8647"/>
                  <a:pt x="13468" y="8647"/>
                </a:cubicBezTo>
                <a:cubicBezTo>
                  <a:pt x="13468" y="8647"/>
                  <a:pt x="13469" y="8647"/>
                  <a:pt x="13469" y="8647"/>
                </a:cubicBezTo>
                <a:cubicBezTo>
                  <a:pt x="13513" y="8647"/>
                  <a:pt x="13514" y="8576"/>
                  <a:pt x="13468" y="8576"/>
                </a:cubicBezTo>
                <a:close/>
                <a:moveTo>
                  <a:pt x="13019" y="8512"/>
                </a:moveTo>
                <a:cubicBezTo>
                  <a:pt x="12978" y="8512"/>
                  <a:pt x="12942" y="8565"/>
                  <a:pt x="12979" y="8602"/>
                </a:cubicBezTo>
                <a:lnTo>
                  <a:pt x="13009" y="8632"/>
                </a:lnTo>
                <a:cubicBezTo>
                  <a:pt x="13020" y="8643"/>
                  <a:pt x="13033" y="8648"/>
                  <a:pt x="13045" y="8648"/>
                </a:cubicBezTo>
                <a:cubicBezTo>
                  <a:pt x="13086" y="8648"/>
                  <a:pt x="13123" y="8595"/>
                  <a:pt x="13085" y="8558"/>
                </a:cubicBezTo>
                <a:cubicBezTo>
                  <a:pt x="13075" y="8548"/>
                  <a:pt x="13066" y="8537"/>
                  <a:pt x="13055" y="8527"/>
                </a:cubicBezTo>
                <a:cubicBezTo>
                  <a:pt x="13044" y="8516"/>
                  <a:pt x="13032" y="8512"/>
                  <a:pt x="13019" y="8512"/>
                </a:cubicBezTo>
                <a:close/>
                <a:moveTo>
                  <a:pt x="15691" y="8597"/>
                </a:moveTo>
                <a:cubicBezTo>
                  <a:pt x="15685" y="8597"/>
                  <a:pt x="15680" y="8598"/>
                  <a:pt x="15674" y="8601"/>
                </a:cubicBezTo>
                <a:cubicBezTo>
                  <a:pt x="15663" y="8606"/>
                  <a:pt x="15655" y="8611"/>
                  <a:pt x="15644" y="8616"/>
                </a:cubicBezTo>
                <a:cubicBezTo>
                  <a:pt x="15609" y="8634"/>
                  <a:pt x="15630" y="8683"/>
                  <a:pt x="15662" y="8683"/>
                </a:cubicBezTo>
                <a:cubicBezTo>
                  <a:pt x="15667" y="8683"/>
                  <a:pt x="15673" y="8681"/>
                  <a:pt x="15679" y="8678"/>
                </a:cubicBezTo>
                <a:cubicBezTo>
                  <a:pt x="15689" y="8673"/>
                  <a:pt x="15699" y="8668"/>
                  <a:pt x="15709" y="8663"/>
                </a:cubicBezTo>
                <a:cubicBezTo>
                  <a:pt x="15744" y="8645"/>
                  <a:pt x="15722" y="8597"/>
                  <a:pt x="15691" y="8597"/>
                </a:cubicBezTo>
                <a:close/>
                <a:moveTo>
                  <a:pt x="22217" y="8623"/>
                </a:moveTo>
                <a:cubicBezTo>
                  <a:pt x="22171" y="8623"/>
                  <a:pt x="22171" y="8694"/>
                  <a:pt x="22217" y="8694"/>
                </a:cubicBezTo>
                <a:cubicBezTo>
                  <a:pt x="22261" y="8694"/>
                  <a:pt x="22262" y="8623"/>
                  <a:pt x="22217" y="8623"/>
                </a:cubicBezTo>
                <a:close/>
                <a:moveTo>
                  <a:pt x="450" y="8589"/>
                </a:moveTo>
                <a:cubicBezTo>
                  <a:pt x="432" y="8589"/>
                  <a:pt x="414" y="8600"/>
                  <a:pt x="414" y="8623"/>
                </a:cubicBezTo>
                <a:lnTo>
                  <a:pt x="414" y="8668"/>
                </a:lnTo>
                <a:cubicBezTo>
                  <a:pt x="414" y="8690"/>
                  <a:pt x="432" y="8702"/>
                  <a:pt x="450" y="8702"/>
                </a:cubicBezTo>
                <a:cubicBezTo>
                  <a:pt x="467" y="8702"/>
                  <a:pt x="485" y="8690"/>
                  <a:pt x="485" y="8668"/>
                </a:cubicBezTo>
                <a:lnTo>
                  <a:pt x="485" y="8623"/>
                </a:lnTo>
                <a:cubicBezTo>
                  <a:pt x="486" y="8600"/>
                  <a:pt x="468" y="8589"/>
                  <a:pt x="450" y="8589"/>
                </a:cubicBezTo>
                <a:close/>
                <a:moveTo>
                  <a:pt x="22711" y="8607"/>
                </a:moveTo>
                <a:cubicBezTo>
                  <a:pt x="22643" y="8607"/>
                  <a:pt x="22642" y="8715"/>
                  <a:pt x="22711" y="8715"/>
                </a:cubicBezTo>
                <a:cubicBezTo>
                  <a:pt x="22779" y="8714"/>
                  <a:pt x="22780" y="8607"/>
                  <a:pt x="22711" y="8607"/>
                </a:cubicBezTo>
                <a:close/>
                <a:moveTo>
                  <a:pt x="14030" y="8675"/>
                </a:moveTo>
                <a:cubicBezTo>
                  <a:pt x="14016" y="8675"/>
                  <a:pt x="14004" y="8693"/>
                  <a:pt x="14016" y="8706"/>
                </a:cubicBezTo>
                <a:lnTo>
                  <a:pt x="14032" y="8721"/>
                </a:lnTo>
                <a:cubicBezTo>
                  <a:pt x="14035" y="8725"/>
                  <a:pt x="14039" y="8726"/>
                  <a:pt x="14043" y="8726"/>
                </a:cubicBezTo>
                <a:cubicBezTo>
                  <a:pt x="14057" y="8726"/>
                  <a:pt x="14069" y="8708"/>
                  <a:pt x="14057" y="8696"/>
                </a:cubicBezTo>
                <a:lnTo>
                  <a:pt x="14041" y="8680"/>
                </a:lnTo>
                <a:cubicBezTo>
                  <a:pt x="14038" y="8677"/>
                  <a:pt x="14034" y="8675"/>
                  <a:pt x="14030" y="8675"/>
                </a:cubicBezTo>
                <a:close/>
                <a:moveTo>
                  <a:pt x="21585" y="8633"/>
                </a:moveTo>
                <a:cubicBezTo>
                  <a:pt x="21516" y="8633"/>
                  <a:pt x="21516" y="8741"/>
                  <a:pt x="21585" y="8741"/>
                </a:cubicBezTo>
                <a:cubicBezTo>
                  <a:pt x="21653" y="8741"/>
                  <a:pt x="21653" y="8633"/>
                  <a:pt x="21585" y="8633"/>
                </a:cubicBezTo>
                <a:close/>
                <a:moveTo>
                  <a:pt x="5059" y="8602"/>
                </a:moveTo>
                <a:cubicBezTo>
                  <a:pt x="5050" y="8602"/>
                  <a:pt x="5040" y="8606"/>
                  <a:pt x="5034" y="8612"/>
                </a:cubicBezTo>
                <a:cubicBezTo>
                  <a:pt x="5020" y="8627"/>
                  <a:pt x="5021" y="8648"/>
                  <a:pt x="5034" y="8663"/>
                </a:cubicBezTo>
                <a:cubicBezTo>
                  <a:pt x="5055" y="8688"/>
                  <a:pt x="5075" y="8712"/>
                  <a:pt x="5096" y="8737"/>
                </a:cubicBezTo>
                <a:cubicBezTo>
                  <a:pt x="5101" y="8745"/>
                  <a:pt x="5110" y="8748"/>
                  <a:pt x="5119" y="8748"/>
                </a:cubicBezTo>
                <a:cubicBezTo>
                  <a:pt x="5129" y="8748"/>
                  <a:pt x="5139" y="8744"/>
                  <a:pt x="5146" y="8737"/>
                </a:cubicBezTo>
                <a:cubicBezTo>
                  <a:pt x="5160" y="8722"/>
                  <a:pt x="5159" y="8701"/>
                  <a:pt x="5146" y="8688"/>
                </a:cubicBezTo>
                <a:cubicBezTo>
                  <a:pt x="5125" y="8663"/>
                  <a:pt x="5105" y="8637"/>
                  <a:pt x="5084" y="8612"/>
                </a:cubicBezTo>
                <a:cubicBezTo>
                  <a:pt x="5078" y="8606"/>
                  <a:pt x="5069" y="8602"/>
                  <a:pt x="5059" y="8602"/>
                </a:cubicBezTo>
                <a:close/>
                <a:moveTo>
                  <a:pt x="20278" y="8646"/>
                </a:moveTo>
                <a:cubicBezTo>
                  <a:pt x="20272" y="8646"/>
                  <a:pt x="20266" y="8648"/>
                  <a:pt x="20260" y="8652"/>
                </a:cubicBezTo>
                <a:cubicBezTo>
                  <a:pt x="20244" y="8663"/>
                  <a:pt x="20229" y="8672"/>
                  <a:pt x="20216" y="8682"/>
                </a:cubicBezTo>
                <a:cubicBezTo>
                  <a:pt x="20183" y="8704"/>
                  <a:pt x="20202" y="8750"/>
                  <a:pt x="20231" y="8750"/>
                </a:cubicBezTo>
                <a:cubicBezTo>
                  <a:pt x="20237" y="8750"/>
                  <a:pt x="20244" y="8748"/>
                  <a:pt x="20250" y="8743"/>
                </a:cubicBezTo>
                <a:cubicBezTo>
                  <a:pt x="20266" y="8733"/>
                  <a:pt x="20281" y="8724"/>
                  <a:pt x="20295" y="8714"/>
                </a:cubicBezTo>
                <a:cubicBezTo>
                  <a:pt x="20327" y="8693"/>
                  <a:pt x="20307" y="8646"/>
                  <a:pt x="20278" y="8646"/>
                </a:cubicBezTo>
                <a:close/>
                <a:moveTo>
                  <a:pt x="19706" y="8615"/>
                </a:moveTo>
                <a:cubicBezTo>
                  <a:pt x="19702" y="8615"/>
                  <a:pt x="19697" y="8615"/>
                  <a:pt x="19693" y="8616"/>
                </a:cubicBezTo>
                <a:cubicBezTo>
                  <a:pt x="19667" y="8625"/>
                  <a:pt x="19647" y="8654"/>
                  <a:pt x="19656" y="8682"/>
                </a:cubicBezTo>
                <a:cubicBezTo>
                  <a:pt x="19661" y="8695"/>
                  <a:pt x="19666" y="8711"/>
                  <a:pt x="19671" y="8726"/>
                </a:cubicBezTo>
                <a:cubicBezTo>
                  <a:pt x="19678" y="8749"/>
                  <a:pt x="19699" y="8765"/>
                  <a:pt x="19722" y="8765"/>
                </a:cubicBezTo>
                <a:cubicBezTo>
                  <a:pt x="19726" y="8765"/>
                  <a:pt x="19731" y="8765"/>
                  <a:pt x="19736" y="8763"/>
                </a:cubicBezTo>
                <a:cubicBezTo>
                  <a:pt x="19762" y="8756"/>
                  <a:pt x="19782" y="8725"/>
                  <a:pt x="19773" y="8698"/>
                </a:cubicBezTo>
                <a:cubicBezTo>
                  <a:pt x="19767" y="8682"/>
                  <a:pt x="19762" y="8668"/>
                  <a:pt x="19758" y="8653"/>
                </a:cubicBezTo>
                <a:cubicBezTo>
                  <a:pt x="19751" y="8630"/>
                  <a:pt x="19730" y="8615"/>
                  <a:pt x="19706" y="8615"/>
                </a:cubicBezTo>
                <a:close/>
                <a:moveTo>
                  <a:pt x="12192" y="8659"/>
                </a:moveTo>
                <a:cubicBezTo>
                  <a:pt x="12122" y="8659"/>
                  <a:pt x="12122" y="8767"/>
                  <a:pt x="12192" y="8767"/>
                </a:cubicBezTo>
                <a:cubicBezTo>
                  <a:pt x="12260" y="8767"/>
                  <a:pt x="12260" y="8659"/>
                  <a:pt x="12192" y="8659"/>
                </a:cubicBezTo>
                <a:close/>
                <a:moveTo>
                  <a:pt x="3168" y="8733"/>
                </a:moveTo>
                <a:cubicBezTo>
                  <a:pt x="3145" y="8733"/>
                  <a:pt x="3145" y="8768"/>
                  <a:pt x="3168" y="8768"/>
                </a:cubicBezTo>
                <a:lnTo>
                  <a:pt x="3184" y="8768"/>
                </a:lnTo>
                <a:cubicBezTo>
                  <a:pt x="3206" y="8767"/>
                  <a:pt x="3206" y="8733"/>
                  <a:pt x="3184" y="8733"/>
                </a:cubicBezTo>
                <a:close/>
                <a:moveTo>
                  <a:pt x="13579" y="8701"/>
                </a:moveTo>
                <a:cubicBezTo>
                  <a:pt x="13533" y="8701"/>
                  <a:pt x="13533" y="8773"/>
                  <a:pt x="13579" y="8773"/>
                </a:cubicBezTo>
                <a:cubicBezTo>
                  <a:pt x="13580" y="8773"/>
                  <a:pt x="13580" y="8773"/>
                  <a:pt x="13580" y="8773"/>
                </a:cubicBezTo>
                <a:cubicBezTo>
                  <a:pt x="13623" y="8773"/>
                  <a:pt x="13623" y="8701"/>
                  <a:pt x="13579" y="8701"/>
                </a:cubicBezTo>
                <a:close/>
                <a:moveTo>
                  <a:pt x="14841" y="8645"/>
                </a:moveTo>
                <a:cubicBezTo>
                  <a:pt x="14813" y="8645"/>
                  <a:pt x="14790" y="8681"/>
                  <a:pt x="14815" y="8706"/>
                </a:cubicBezTo>
                <a:cubicBezTo>
                  <a:pt x="14834" y="8725"/>
                  <a:pt x="14854" y="8746"/>
                  <a:pt x="14875" y="8766"/>
                </a:cubicBezTo>
                <a:cubicBezTo>
                  <a:pt x="14882" y="8774"/>
                  <a:pt x="14891" y="8777"/>
                  <a:pt x="14899" y="8777"/>
                </a:cubicBezTo>
                <a:cubicBezTo>
                  <a:pt x="14926" y="8777"/>
                  <a:pt x="14951" y="8740"/>
                  <a:pt x="14925" y="8716"/>
                </a:cubicBezTo>
                <a:cubicBezTo>
                  <a:pt x="14905" y="8695"/>
                  <a:pt x="14886" y="8675"/>
                  <a:pt x="14865" y="8656"/>
                </a:cubicBezTo>
                <a:cubicBezTo>
                  <a:pt x="14857" y="8649"/>
                  <a:pt x="14849" y="8645"/>
                  <a:pt x="14841" y="8645"/>
                </a:cubicBezTo>
                <a:close/>
                <a:moveTo>
                  <a:pt x="24791" y="8695"/>
                </a:moveTo>
                <a:cubicBezTo>
                  <a:pt x="24763" y="8695"/>
                  <a:pt x="24739" y="8731"/>
                  <a:pt x="24764" y="8756"/>
                </a:cubicBezTo>
                <a:cubicBezTo>
                  <a:pt x="24770" y="8762"/>
                  <a:pt x="24775" y="8766"/>
                  <a:pt x="24780" y="8772"/>
                </a:cubicBezTo>
                <a:cubicBezTo>
                  <a:pt x="24787" y="8779"/>
                  <a:pt x="24796" y="8782"/>
                  <a:pt x="24804" y="8782"/>
                </a:cubicBezTo>
                <a:cubicBezTo>
                  <a:pt x="24831" y="8782"/>
                  <a:pt x="24856" y="8746"/>
                  <a:pt x="24830" y="8721"/>
                </a:cubicBezTo>
                <a:lnTo>
                  <a:pt x="24815" y="8706"/>
                </a:lnTo>
                <a:cubicBezTo>
                  <a:pt x="24807" y="8698"/>
                  <a:pt x="24799" y="8695"/>
                  <a:pt x="24791" y="8695"/>
                </a:cubicBezTo>
                <a:close/>
                <a:moveTo>
                  <a:pt x="23375" y="8669"/>
                </a:moveTo>
                <a:cubicBezTo>
                  <a:pt x="23334" y="8669"/>
                  <a:pt x="23297" y="8722"/>
                  <a:pt x="23334" y="8759"/>
                </a:cubicBezTo>
                <a:lnTo>
                  <a:pt x="23350" y="8775"/>
                </a:lnTo>
                <a:cubicBezTo>
                  <a:pt x="23361" y="8786"/>
                  <a:pt x="23374" y="8791"/>
                  <a:pt x="23386" y="8791"/>
                </a:cubicBezTo>
                <a:cubicBezTo>
                  <a:pt x="23427" y="8791"/>
                  <a:pt x="23464" y="8737"/>
                  <a:pt x="23427" y="8700"/>
                </a:cubicBezTo>
                <a:lnTo>
                  <a:pt x="23411" y="8685"/>
                </a:lnTo>
                <a:cubicBezTo>
                  <a:pt x="23400" y="8674"/>
                  <a:pt x="23387" y="8669"/>
                  <a:pt x="23375" y="8669"/>
                </a:cubicBezTo>
                <a:close/>
                <a:moveTo>
                  <a:pt x="15302" y="8634"/>
                </a:moveTo>
                <a:cubicBezTo>
                  <a:pt x="15284" y="8634"/>
                  <a:pt x="15267" y="8646"/>
                  <a:pt x="15268" y="8669"/>
                </a:cubicBezTo>
                <a:cubicBezTo>
                  <a:pt x="15270" y="8713"/>
                  <a:pt x="15289" y="8756"/>
                  <a:pt x="15325" y="8784"/>
                </a:cubicBezTo>
                <a:cubicBezTo>
                  <a:pt x="15332" y="8790"/>
                  <a:pt x="15342" y="8794"/>
                  <a:pt x="15351" y="8794"/>
                </a:cubicBezTo>
                <a:cubicBezTo>
                  <a:pt x="15359" y="8794"/>
                  <a:pt x="15367" y="8791"/>
                  <a:pt x="15374" y="8784"/>
                </a:cubicBezTo>
                <a:cubicBezTo>
                  <a:pt x="15387" y="8773"/>
                  <a:pt x="15389" y="8746"/>
                  <a:pt x="15374" y="8735"/>
                </a:cubicBezTo>
                <a:cubicBezTo>
                  <a:pt x="15353" y="8717"/>
                  <a:pt x="15340" y="8696"/>
                  <a:pt x="15339" y="8669"/>
                </a:cubicBezTo>
                <a:cubicBezTo>
                  <a:pt x="15338" y="8646"/>
                  <a:pt x="15319" y="8634"/>
                  <a:pt x="15302" y="8634"/>
                </a:cubicBezTo>
                <a:close/>
                <a:moveTo>
                  <a:pt x="6610" y="8696"/>
                </a:moveTo>
                <a:cubicBezTo>
                  <a:pt x="6592" y="8696"/>
                  <a:pt x="6574" y="8708"/>
                  <a:pt x="6574" y="8731"/>
                </a:cubicBezTo>
                <a:lnTo>
                  <a:pt x="6574" y="8761"/>
                </a:lnTo>
                <a:cubicBezTo>
                  <a:pt x="6573" y="8784"/>
                  <a:pt x="6591" y="8795"/>
                  <a:pt x="6609" y="8795"/>
                </a:cubicBezTo>
                <a:cubicBezTo>
                  <a:pt x="6627" y="8795"/>
                  <a:pt x="6645" y="8784"/>
                  <a:pt x="6645" y="8761"/>
                </a:cubicBezTo>
                <a:lnTo>
                  <a:pt x="6645" y="8731"/>
                </a:lnTo>
                <a:cubicBezTo>
                  <a:pt x="6645" y="8708"/>
                  <a:pt x="6627" y="8696"/>
                  <a:pt x="6610" y="8696"/>
                </a:cubicBezTo>
                <a:close/>
                <a:moveTo>
                  <a:pt x="10256" y="8656"/>
                </a:moveTo>
                <a:cubicBezTo>
                  <a:pt x="10215" y="8656"/>
                  <a:pt x="10178" y="8709"/>
                  <a:pt x="10215" y="8746"/>
                </a:cubicBezTo>
                <a:lnTo>
                  <a:pt x="10260" y="8790"/>
                </a:lnTo>
                <a:cubicBezTo>
                  <a:pt x="10271" y="8802"/>
                  <a:pt x="10284" y="8806"/>
                  <a:pt x="10296" y="8806"/>
                </a:cubicBezTo>
                <a:cubicBezTo>
                  <a:pt x="10337" y="8806"/>
                  <a:pt x="10374" y="8753"/>
                  <a:pt x="10337" y="8716"/>
                </a:cubicBezTo>
                <a:lnTo>
                  <a:pt x="10292" y="8672"/>
                </a:lnTo>
                <a:cubicBezTo>
                  <a:pt x="10281" y="8661"/>
                  <a:pt x="10268" y="8656"/>
                  <a:pt x="10256" y="8656"/>
                </a:cubicBezTo>
                <a:close/>
                <a:moveTo>
                  <a:pt x="7309" y="8739"/>
                </a:moveTo>
                <a:cubicBezTo>
                  <a:pt x="7291" y="8739"/>
                  <a:pt x="7274" y="8751"/>
                  <a:pt x="7274" y="8774"/>
                </a:cubicBezTo>
                <a:lnTo>
                  <a:pt x="7274" y="8789"/>
                </a:lnTo>
                <a:cubicBezTo>
                  <a:pt x="7273" y="8812"/>
                  <a:pt x="7290" y="8824"/>
                  <a:pt x="7308" y="8824"/>
                </a:cubicBezTo>
                <a:cubicBezTo>
                  <a:pt x="7326" y="8824"/>
                  <a:pt x="7343" y="8812"/>
                  <a:pt x="7344" y="8789"/>
                </a:cubicBezTo>
                <a:lnTo>
                  <a:pt x="7344" y="8774"/>
                </a:lnTo>
                <a:cubicBezTo>
                  <a:pt x="7344" y="8751"/>
                  <a:pt x="7326" y="8739"/>
                  <a:pt x="7309" y="8739"/>
                </a:cubicBezTo>
                <a:close/>
                <a:moveTo>
                  <a:pt x="900" y="8754"/>
                </a:moveTo>
                <a:cubicBezTo>
                  <a:pt x="854" y="8754"/>
                  <a:pt x="854" y="8825"/>
                  <a:pt x="900" y="8825"/>
                </a:cubicBezTo>
                <a:lnTo>
                  <a:pt x="916" y="8825"/>
                </a:lnTo>
                <a:cubicBezTo>
                  <a:pt x="961" y="8825"/>
                  <a:pt x="962" y="8754"/>
                  <a:pt x="916" y="8754"/>
                </a:cubicBezTo>
                <a:close/>
                <a:moveTo>
                  <a:pt x="2493" y="8760"/>
                </a:moveTo>
                <a:cubicBezTo>
                  <a:pt x="2481" y="8760"/>
                  <a:pt x="2468" y="8774"/>
                  <a:pt x="2476" y="8788"/>
                </a:cubicBezTo>
                <a:cubicBezTo>
                  <a:pt x="2481" y="8799"/>
                  <a:pt x="2486" y="8809"/>
                  <a:pt x="2491" y="8819"/>
                </a:cubicBezTo>
                <a:cubicBezTo>
                  <a:pt x="2495" y="8825"/>
                  <a:pt x="2500" y="8828"/>
                  <a:pt x="2505" y="8828"/>
                </a:cubicBezTo>
                <a:cubicBezTo>
                  <a:pt x="2517" y="8828"/>
                  <a:pt x="2529" y="8814"/>
                  <a:pt x="2522" y="8800"/>
                </a:cubicBezTo>
                <a:cubicBezTo>
                  <a:pt x="2517" y="8789"/>
                  <a:pt x="2511" y="8780"/>
                  <a:pt x="2506" y="8769"/>
                </a:cubicBezTo>
                <a:cubicBezTo>
                  <a:pt x="2503" y="8763"/>
                  <a:pt x="2498" y="8760"/>
                  <a:pt x="2493" y="8760"/>
                </a:cubicBezTo>
                <a:close/>
                <a:moveTo>
                  <a:pt x="18534" y="8702"/>
                </a:moveTo>
                <a:cubicBezTo>
                  <a:pt x="18507" y="8702"/>
                  <a:pt x="18480" y="8719"/>
                  <a:pt x="18480" y="8754"/>
                </a:cubicBezTo>
                <a:lnTo>
                  <a:pt x="18480" y="8784"/>
                </a:lnTo>
                <a:cubicBezTo>
                  <a:pt x="18480" y="8818"/>
                  <a:pt x="18507" y="8836"/>
                  <a:pt x="18534" y="8836"/>
                </a:cubicBezTo>
                <a:cubicBezTo>
                  <a:pt x="18561" y="8836"/>
                  <a:pt x="18588" y="8819"/>
                  <a:pt x="18588" y="8784"/>
                </a:cubicBezTo>
                <a:lnTo>
                  <a:pt x="18588" y="8754"/>
                </a:lnTo>
                <a:cubicBezTo>
                  <a:pt x="18588" y="8719"/>
                  <a:pt x="18561" y="8702"/>
                  <a:pt x="18534" y="8702"/>
                </a:cubicBezTo>
                <a:close/>
                <a:moveTo>
                  <a:pt x="6037" y="8705"/>
                </a:moveTo>
                <a:cubicBezTo>
                  <a:pt x="6018" y="8705"/>
                  <a:pt x="5999" y="8714"/>
                  <a:pt x="5990" y="8732"/>
                </a:cubicBezTo>
                <a:cubicBezTo>
                  <a:pt x="5985" y="8742"/>
                  <a:pt x="5980" y="8752"/>
                  <a:pt x="5975" y="8762"/>
                </a:cubicBezTo>
                <a:cubicBezTo>
                  <a:pt x="5961" y="8788"/>
                  <a:pt x="5966" y="8820"/>
                  <a:pt x="5995" y="8835"/>
                </a:cubicBezTo>
                <a:cubicBezTo>
                  <a:pt x="6002" y="8840"/>
                  <a:pt x="6011" y="8843"/>
                  <a:pt x="6021" y="8843"/>
                </a:cubicBezTo>
                <a:cubicBezTo>
                  <a:pt x="6039" y="8843"/>
                  <a:pt x="6059" y="8833"/>
                  <a:pt x="6068" y="8816"/>
                </a:cubicBezTo>
                <a:cubicBezTo>
                  <a:pt x="6073" y="8805"/>
                  <a:pt x="6078" y="8796"/>
                  <a:pt x="6084" y="8785"/>
                </a:cubicBezTo>
                <a:cubicBezTo>
                  <a:pt x="6096" y="8759"/>
                  <a:pt x="6090" y="8726"/>
                  <a:pt x="6064" y="8712"/>
                </a:cubicBezTo>
                <a:cubicBezTo>
                  <a:pt x="6056" y="8707"/>
                  <a:pt x="6046" y="8705"/>
                  <a:pt x="6037" y="8705"/>
                </a:cubicBezTo>
                <a:close/>
                <a:moveTo>
                  <a:pt x="14419" y="8798"/>
                </a:moveTo>
                <a:cubicBezTo>
                  <a:pt x="14406" y="8798"/>
                  <a:pt x="14395" y="8815"/>
                  <a:pt x="14407" y="8827"/>
                </a:cubicBezTo>
                <a:lnTo>
                  <a:pt x="14423" y="8843"/>
                </a:lnTo>
                <a:cubicBezTo>
                  <a:pt x="14426" y="8847"/>
                  <a:pt x="14430" y="8849"/>
                  <a:pt x="14434" y="8849"/>
                </a:cubicBezTo>
                <a:cubicBezTo>
                  <a:pt x="14447" y="8849"/>
                  <a:pt x="14459" y="8831"/>
                  <a:pt x="14447" y="8819"/>
                </a:cubicBezTo>
                <a:cubicBezTo>
                  <a:pt x="14441" y="8811"/>
                  <a:pt x="14436" y="8806"/>
                  <a:pt x="14431" y="8803"/>
                </a:cubicBezTo>
                <a:cubicBezTo>
                  <a:pt x="14427" y="8799"/>
                  <a:pt x="14423" y="8798"/>
                  <a:pt x="14419" y="8798"/>
                </a:cubicBezTo>
                <a:close/>
                <a:moveTo>
                  <a:pt x="5851" y="8738"/>
                </a:moveTo>
                <a:cubicBezTo>
                  <a:pt x="5837" y="8738"/>
                  <a:pt x="5823" y="8745"/>
                  <a:pt x="5818" y="8762"/>
                </a:cubicBezTo>
                <a:cubicBezTo>
                  <a:pt x="5812" y="8778"/>
                  <a:pt x="5807" y="8792"/>
                  <a:pt x="5802" y="8806"/>
                </a:cubicBezTo>
                <a:cubicBezTo>
                  <a:pt x="5793" y="8833"/>
                  <a:pt x="5815" y="8850"/>
                  <a:pt x="5836" y="8850"/>
                </a:cubicBezTo>
                <a:cubicBezTo>
                  <a:pt x="5850" y="8850"/>
                  <a:pt x="5864" y="8843"/>
                  <a:pt x="5870" y="8826"/>
                </a:cubicBezTo>
                <a:cubicBezTo>
                  <a:pt x="5875" y="8810"/>
                  <a:pt x="5880" y="8796"/>
                  <a:pt x="5886" y="8782"/>
                </a:cubicBezTo>
                <a:cubicBezTo>
                  <a:pt x="5895" y="8755"/>
                  <a:pt x="5873" y="8738"/>
                  <a:pt x="5851" y="8738"/>
                </a:cubicBezTo>
                <a:close/>
                <a:moveTo>
                  <a:pt x="8622" y="8775"/>
                </a:moveTo>
                <a:cubicBezTo>
                  <a:pt x="8614" y="8775"/>
                  <a:pt x="8606" y="8778"/>
                  <a:pt x="8599" y="8785"/>
                </a:cubicBezTo>
                <a:lnTo>
                  <a:pt x="8583" y="8801"/>
                </a:lnTo>
                <a:cubicBezTo>
                  <a:pt x="8556" y="8825"/>
                  <a:pt x="8581" y="8861"/>
                  <a:pt x="8609" y="8861"/>
                </a:cubicBezTo>
                <a:cubicBezTo>
                  <a:pt x="8617" y="8861"/>
                  <a:pt x="8625" y="8858"/>
                  <a:pt x="8632" y="8851"/>
                </a:cubicBezTo>
                <a:lnTo>
                  <a:pt x="8648" y="8835"/>
                </a:lnTo>
                <a:cubicBezTo>
                  <a:pt x="8674" y="8810"/>
                  <a:pt x="8649" y="8775"/>
                  <a:pt x="8622" y="8775"/>
                </a:cubicBezTo>
                <a:close/>
                <a:moveTo>
                  <a:pt x="11409" y="8735"/>
                </a:moveTo>
                <a:cubicBezTo>
                  <a:pt x="11397" y="8735"/>
                  <a:pt x="11384" y="8739"/>
                  <a:pt x="11373" y="8751"/>
                </a:cubicBezTo>
                <a:lnTo>
                  <a:pt x="11344" y="8780"/>
                </a:lnTo>
                <a:cubicBezTo>
                  <a:pt x="11306" y="8818"/>
                  <a:pt x="11342" y="8872"/>
                  <a:pt x="11383" y="8872"/>
                </a:cubicBezTo>
                <a:cubicBezTo>
                  <a:pt x="11395" y="8872"/>
                  <a:pt x="11407" y="8867"/>
                  <a:pt x="11418" y="8856"/>
                </a:cubicBezTo>
                <a:lnTo>
                  <a:pt x="11448" y="8826"/>
                </a:lnTo>
                <a:cubicBezTo>
                  <a:pt x="11486" y="8788"/>
                  <a:pt x="11450" y="8735"/>
                  <a:pt x="11409" y="8735"/>
                </a:cubicBezTo>
                <a:close/>
                <a:moveTo>
                  <a:pt x="15078" y="8814"/>
                </a:moveTo>
                <a:cubicBezTo>
                  <a:pt x="15032" y="8814"/>
                  <a:pt x="15032" y="8885"/>
                  <a:pt x="15078" y="8885"/>
                </a:cubicBezTo>
                <a:cubicBezTo>
                  <a:pt x="15124" y="8885"/>
                  <a:pt x="15124" y="8814"/>
                  <a:pt x="15078" y="8814"/>
                </a:cubicBezTo>
                <a:close/>
                <a:moveTo>
                  <a:pt x="6673" y="8796"/>
                </a:moveTo>
                <a:cubicBezTo>
                  <a:pt x="6662" y="8796"/>
                  <a:pt x="6652" y="8801"/>
                  <a:pt x="6645" y="8814"/>
                </a:cubicBezTo>
                <a:cubicBezTo>
                  <a:pt x="6640" y="8825"/>
                  <a:pt x="6635" y="8834"/>
                  <a:pt x="6629" y="8845"/>
                </a:cubicBezTo>
                <a:cubicBezTo>
                  <a:pt x="6616" y="8872"/>
                  <a:pt x="6640" y="8898"/>
                  <a:pt x="6663" y="8898"/>
                </a:cubicBezTo>
                <a:cubicBezTo>
                  <a:pt x="6674" y="8898"/>
                  <a:pt x="6685" y="8893"/>
                  <a:pt x="6691" y="8879"/>
                </a:cubicBezTo>
                <a:cubicBezTo>
                  <a:pt x="6697" y="8869"/>
                  <a:pt x="6702" y="8861"/>
                  <a:pt x="6707" y="8850"/>
                </a:cubicBezTo>
                <a:cubicBezTo>
                  <a:pt x="6721" y="8822"/>
                  <a:pt x="6697" y="8796"/>
                  <a:pt x="6673" y="8796"/>
                </a:cubicBezTo>
                <a:close/>
                <a:moveTo>
                  <a:pt x="14523" y="8827"/>
                </a:moveTo>
                <a:cubicBezTo>
                  <a:pt x="14477" y="8827"/>
                  <a:pt x="14477" y="8898"/>
                  <a:pt x="14523" y="8898"/>
                </a:cubicBezTo>
                <a:cubicBezTo>
                  <a:pt x="14568" y="8898"/>
                  <a:pt x="14568" y="8827"/>
                  <a:pt x="14523" y="8827"/>
                </a:cubicBezTo>
                <a:close/>
                <a:moveTo>
                  <a:pt x="1140" y="8830"/>
                </a:moveTo>
                <a:cubicBezTo>
                  <a:pt x="1094" y="8830"/>
                  <a:pt x="1094" y="8900"/>
                  <a:pt x="1140" y="8900"/>
                </a:cubicBezTo>
                <a:lnTo>
                  <a:pt x="1156" y="8900"/>
                </a:lnTo>
                <a:cubicBezTo>
                  <a:pt x="1202" y="8900"/>
                  <a:pt x="1202" y="8830"/>
                  <a:pt x="1156" y="8830"/>
                </a:cubicBezTo>
                <a:close/>
                <a:moveTo>
                  <a:pt x="19450" y="8857"/>
                </a:moveTo>
                <a:cubicBezTo>
                  <a:pt x="19433" y="8857"/>
                  <a:pt x="19415" y="8869"/>
                  <a:pt x="19415" y="8892"/>
                </a:cubicBezTo>
                <a:lnTo>
                  <a:pt x="19415" y="8908"/>
                </a:lnTo>
                <a:cubicBezTo>
                  <a:pt x="19415" y="8930"/>
                  <a:pt x="19433" y="8941"/>
                  <a:pt x="19450" y="8941"/>
                </a:cubicBezTo>
                <a:cubicBezTo>
                  <a:pt x="19468" y="8941"/>
                  <a:pt x="19486" y="8930"/>
                  <a:pt x="19486" y="8908"/>
                </a:cubicBezTo>
                <a:lnTo>
                  <a:pt x="19486" y="8892"/>
                </a:lnTo>
                <a:cubicBezTo>
                  <a:pt x="19486" y="8869"/>
                  <a:pt x="19468" y="8857"/>
                  <a:pt x="19450" y="8857"/>
                </a:cubicBezTo>
                <a:close/>
                <a:moveTo>
                  <a:pt x="16101" y="8879"/>
                </a:moveTo>
                <a:cubicBezTo>
                  <a:pt x="16088" y="8879"/>
                  <a:pt x="16076" y="8898"/>
                  <a:pt x="16088" y="8910"/>
                </a:cubicBezTo>
                <a:cubicBezTo>
                  <a:pt x="16097" y="8920"/>
                  <a:pt x="16107" y="8930"/>
                  <a:pt x="16118" y="8940"/>
                </a:cubicBezTo>
                <a:cubicBezTo>
                  <a:pt x="16121" y="8944"/>
                  <a:pt x="16125" y="8945"/>
                  <a:pt x="16129" y="8945"/>
                </a:cubicBezTo>
                <a:cubicBezTo>
                  <a:pt x="16142" y="8945"/>
                  <a:pt x="16155" y="8927"/>
                  <a:pt x="16143" y="8915"/>
                </a:cubicBezTo>
                <a:lnTo>
                  <a:pt x="16112" y="8885"/>
                </a:lnTo>
                <a:cubicBezTo>
                  <a:pt x="16109" y="8881"/>
                  <a:pt x="16105" y="8879"/>
                  <a:pt x="16101" y="8879"/>
                </a:cubicBezTo>
                <a:close/>
                <a:moveTo>
                  <a:pt x="8540" y="8911"/>
                </a:moveTo>
                <a:cubicBezTo>
                  <a:pt x="8516" y="8911"/>
                  <a:pt x="8516" y="8946"/>
                  <a:pt x="8540" y="8946"/>
                </a:cubicBezTo>
                <a:cubicBezTo>
                  <a:pt x="8563" y="8946"/>
                  <a:pt x="8563" y="8911"/>
                  <a:pt x="8540" y="8911"/>
                </a:cubicBezTo>
                <a:close/>
                <a:moveTo>
                  <a:pt x="24970" y="8936"/>
                </a:moveTo>
                <a:cubicBezTo>
                  <a:pt x="24925" y="8936"/>
                  <a:pt x="24925" y="9007"/>
                  <a:pt x="24970" y="9007"/>
                </a:cubicBezTo>
                <a:cubicBezTo>
                  <a:pt x="25016" y="9007"/>
                  <a:pt x="25016" y="8936"/>
                  <a:pt x="24970" y="8936"/>
                </a:cubicBezTo>
                <a:close/>
                <a:moveTo>
                  <a:pt x="24522" y="8873"/>
                </a:moveTo>
                <a:cubicBezTo>
                  <a:pt x="24481" y="8873"/>
                  <a:pt x="24444" y="8926"/>
                  <a:pt x="24482" y="8963"/>
                </a:cubicBezTo>
                <a:lnTo>
                  <a:pt x="24512" y="8994"/>
                </a:lnTo>
                <a:cubicBezTo>
                  <a:pt x="24523" y="9005"/>
                  <a:pt x="24535" y="9009"/>
                  <a:pt x="24548" y="9009"/>
                </a:cubicBezTo>
                <a:cubicBezTo>
                  <a:pt x="24588" y="9009"/>
                  <a:pt x="24625" y="8956"/>
                  <a:pt x="24587" y="8919"/>
                </a:cubicBezTo>
                <a:lnTo>
                  <a:pt x="24558" y="8889"/>
                </a:lnTo>
                <a:cubicBezTo>
                  <a:pt x="24547" y="8878"/>
                  <a:pt x="24534" y="8873"/>
                  <a:pt x="24522" y="8873"/>
                </a:cubicBezTo>
                <a:close/>
                <a:moveTo>
                  <a:pt x="16385" y="8923"/>
                </a:moveTo>
                <a:cubicBezTo>
                  <a:pt x="16377" y="8923"/>
                  <a:pt x="16368" y="8926"/>
                  <a:pt x="16361" y="8934"/>
                </a:cubicBezTo>
                <a:lnTo>
                  <a:pt x="16345" y="8950"/>
                </a:lnTo>
                <a:cubicBezTo>
                  <a:pt x="16319" y="8975"/>
                  <a:pt x="16344" y="9010"/>
                  <a:pt x="16370" y="9010"/>
                </a:cubicBezTo>
                <a:cubicBezTo>
                  <a:pt x="16379" y="9010"/>
                  <a:pt x="16387" y="9006"/>
                  <a:pt x="16394" y="8999"/>
                </a:cubicBezTo>
                <a:lnTo>
                  <a:pt x="16410" y="8983"/>
                </a:lnTo>
                <a:cubicBezTo>
                  <a:pt x="16435" y="8958"/>
                  <a:pt x="16412" y="8923"/>
                  <a:pt x="16385" y="8923"/>
                </a:cubicBezTo>
                <a:close/>
                <a:moveTo>
                  <a:pt x="7744" y="8888"/>
                </a:moveTo>
                <a:cubicBezTo>
                  <a:pt x="7725" y="8888"/>
                  <a:pt x="7706" y="8898"/>
                  <a:pt x="7697" y="8915"/>
                </a:cubicBezTo>
                <a:cubicBezTo>
                  <a:pt x="7681" y="8941"/>
                  <a:pt x="7692" y="8973"/>
                  <a:pt x="7716" y="8988"/>
                </a:cubicBezTo>
                <a:cubicBezTo>
                  <a:pt x="7732" y="8999"/>
                  <a:pt x="7746" y="9008"/>
                  <a:pt x="7761" y="9019"/>
                </a:cubicBezTo>
                <a:cubicBezTo>
                  <a:pt x="7768" y="9023"/>
                  <a:pt x="7777" y="9026"/>
                  <a:pt x="7785" y="9026"/>
                </a:cubicBezTo>
                <a:cubicBezTo>
                  <a:pt x="7804" y="9026"/>
                  <a:pt x="7824" y="9015"/>
                  <a:pt x="7834" y="8999"/>
                </a:cubicBezTo>
                <a:cubicBezTo>
                  <a:pt x="7850" y="8973"/>
                  <a:pt x="7839" y="8941"/>
                  <a:pt x="7814" y="8926"/>
                </a:cubicBezTo>
                <a:cubicBezTo>
                  <a:pt x="7799" y="8915"/>
                  <a:pt x="7784" y="8906"/>
                  <a:pt x="7770" y="8895"/>
                </a:cubicBezTo>
                <a:cubicBezTo>
                  <a:pt x="7763" y="8890"/>
                  <a:pt x="7754" y="8888"/>
                  <a:pt x="7744" y="8888"/>
                </a:cubicBezTo>
                <a:close/>
                <a:moveTo>
                  <a:pt x="15274" y="8926"/>
                </a:moveTo>
                <a:cubicBezTo>
                  <a:pt x="15251" y="8926"/>
                  <a:pt x="15226" y="8952"/>
                  <a:pt x="15240" y="8979"/>
                </a:cubicBezTo>
                <a:cubicBezTo>
                  <a:pt x="15245" y="8989"/>
                  <a:pt x="15250" y="8999"/>
                  <a:pt x="15255" y="9009"/>
                </a:cubicBezTo>
                <a:cubicBezTo>
                  <a:pt x="15262" y="9022"/>
                  <a:pt x="15272" y="9027"/>
                  <a:pt x="15282" y="9027"/>
                </a:cubicBezTo>
                <a:cubicBezTo>
                  <a:pt x="15305" y="9027"/>
                  <a:pt x="15330" y="9002"/>
                  <a:pt x="15316" y="8974"/>
                </a:cubicBezTo>
                <a:cubicBezTo>
                  <a:pt x="15311" y="8963"/>
                  <a:pt x="15306" y="8955"/>
                  <a:pt x="15300" y="8944"/>
                </a:cubicBezTo>
                <a:cubicBezTo>
                  <a:pt x="15295" y="8932"/>
                  <a:pt x="15284" y="8926"/>
                  <a:pt x="15274" y="8926"/>
                </a:cubicBezTo>
                <a:close/>
                <a:moveTo>
                  <a:pt x="11648" y="8977"/>
                </a:moveTo>
                <a:cubicBezTo>
                  <a:pt x="11603" y="8977"/>
                  <a:pt x="11602" y="9047"/>
                  <a:pt x="11648" y="9047"/>
                </a:cubicBezTo>
                <a:cubicBezTo>
                  <a:pt x="11695" y="9047"/>
                  <a:pt x="11695" y="8977"/>
                  <a:pt x="11648" y="8977"/>
                </a:cubicBezTo>
                <a:close/>
                <a:moveTo>
                  <a:pt x="3814" y="8911"/>
                </a:moveTo>
                <a:cubicBezTo>
                  <a:pt x="3795" y="8911"/>
                  <a:pt x="3776" y="8921"/>
                  <a:pt x="3766" y="8937"/>
                </a:cubicBezTo>
                <a:cubicBezTo>
                  <a:pt x="3751" y="8963"/>
                  <a:pt x="3761" y="8995"/>
                  <a:pt x="3786" y="9010"/>
                </a:cubicBezTo>
                <a:cubicBezTo>
                  <a:pt x="3811" y="9026"/>
                  <a:pt x="3834" y="9042"/>
                  <a:pt x="3860" y="9058"/>
                </a:cubicBezTo>
                <a:cubicBezTo>
                  <a:pt x="3868" y="9062"/>
                  <a:pt x="3877" y="9064"/>
                  <a:pt x="3886" y="9064"/>
                </a:cubicBezTo>
                <a:cubicBezTo>
                  <a:pt x="3905" y="9064"/>
                  <a:pt x="3924" y="9054"/>
                  <a:pt x="3933" y="9039"/>
                </a:cubicBezTo>
                <a:cubicBezTo>
                  <a:pt x="3949" y="9012"/>
                  <a:pt x="3938" y="8981"/>
                  <a:pt x="3913" y="8965"/>
                </a:cubicBezTo>
                <a:cubicBezTo>
                  <a:pt x="3889" y="8950"/>
                  <a:pt x="3865" y="8934"/>
                  <a:pt x="3840" y="8918"/>
                </a:cubicBezTo>
                <a:cubicBezTo>
                  <a:pt x="3832" y="8913"/>
                  <a:pt x="3823" y="8911"/>
                  <a:pt x="3814" y="8911"/>
                </a:cubicBezTo>
                <a:close/>
                <a:moveTo>
                  <a:pt x="7632" y="8938"/>
                </a:moveTo>
                <a:cubicBezTo>
                  <a:pt x="7611" y="8938"/>
                  <a:pt x="7590" y="8955"/>
                  <a:pt x="7597" y="8982"/>
                </a:cubicBezTo>
                <a:cubicBezTo>
                  <a:pt x="7608" y="9024"/>
                  <a:pt x="7635" y="9059"/>
                  <a:pt x="7674" y="9077"/>
                </a:cubicBezTo>
                <a:cubicBezTo>
                  <a:pt x="7680" y="9081"/>
                  <a:pt x="7686" y="9082"/>
                  <a:pt x="7691" y="9082"/>
                </a:cubicBezTo>
                <a:cubicBezTo>
                  <a:pt x="7723" y="9082"/>
                  <a:pt x="7743" y="9036"/>
                  <a:pt x="7708" y="9018"/>
                </a:cubicBezTo>
                <a:cubicBezTo>
                  <a:pt x="7686" y="9005"/>
                  <a:pt x="7671" y="8988"/>
                  <a:pt x="7666" y="8963"/>
                </a:cubicBezTo>
                <a:cubicBezTo>
                  <a:pt x="7660" y="8946"/>
                  <a:pt x="7647" y="8938"/>
                  <a:pt x="7632" y="8938"/>
                </a:cubicBezTo>
                <a:close/>
                <a:moveTo>
                  <a:pt x="4670" y="8945"/>
                </a:moveTo>
                <a:cubicBezTo>
                  <a:pt x="4667" y="8945"/>
                  <a:pt x="4664" y="8946"/>
                  <a:pt x="4661" y="8946"/>
                </a:cubicBezTo>
                <a:cubicBezTo>
                  <a:pt x="4644" y="8952"/>
                  <a:pt x="4630" y="8973"/>
                  <a:pt x="4636" y="8989"/>
                </a:cubicBezTo>
                <a:cubicBezTo>
                  <a:pt x="4646" y="9015"/>
                  <a:pt x="4656" y="9040"/>
                  <a:pt x="4666" y="9065"/>
                </a:cubicBezTo>
                <a:cubicBezTo>
                  <a:pt x="4673" y="9080"/>
                  <a:pt x="4685" y="9090"/>
                  <a:pt x="4700" y="9090"/>
                </a:cubicBezTo>
                <a:cubicBezTo>
                  <a:pt x="4703" y="9090"/>
                  <a:pt x="4706" y="9090"/>
                  <a:pt x="4709" y="9089"/>
                </a:cubicBezTo>
                <a:cubicBezTo>
                  <a:pt x="4727" y="9086"/>
                  <a:pt x="4743" y="9065"/>
                  <a:pt x="4734" y="9046"/>
                </a:cubicBezTo>
                <a:cubicBezTo>
                  <a:pt x="4724" y="9021"/>
                  <a:pt x="4714" y="8997"/>
                  <a:pt x="4704" y="8972"/>
                </a:cubicBezTo>
                <a:cubicBezTo>
                  <a:pt x="4698" y="8956"/>
                  <a:pt x="4686" y="8945"/>
                  <a:pt x="4670" y="8945"/>
                </a:cubicBezTo>
                <a:close/>
                <a:moveTo>
                  <a:pt x="17947" y="8968"/>
                </a:moveTo>
                <a:cubicBezTo>
                  <a:pt x="17942" y="8968"/>
                  <a:pt x="17937" y="8969"/>
                  <a:pt x="17932" y="8971"/>
                </a:cubicBezTo>
                <a:cubicBezTo>
                  <a:pt x="17916" y="8975"/>
                  <a:pt x="17902" y="8981"/>
                  <a:pt x="17887" y="8986"/>
                </a:cubicBezTo>
                <a:cubicBezTo>
                  <a:pt x="17860" y="8995"/>
                  <a:pt x="17843" y="9023"/>
                  <a:pt x="17850" y="9051"/>
                </a:cubicBezTo>
                <a:cubicBezTo>
                  <a:pt x="17855" y="9073"/>
                  <a:pt x="17878" y="9090"/>
                  <a:pt x="17902" y="9090"/>
                </a:cubicBezTo>
                <a:cubicBezTo>
                  <a:pt x="17906" y="9090"/>
                  <a:pt x="17911" y="9090"/>
                  <a:pt x="17916" y="9088"/>
                </a:cubicBezTo>
                <a:cubicBezTo>
                  <a:pt x="17932" y="9082"/>
                  <a:pt x="17946" y="9077"/>
                  <a:pt x="17960" y="9072"/>
                </a:cubicBezTo>
                <a:cubicBezTo>
                  <a:pt x="17988" y="9063"/>
                  <a:pt x="18005" y="9036"/>
                  <a:pt x="17997" y="9007"/>
                </a:cubicBezTo>
                <a:cubicBezTo>
                  <a:pt x="17991" y="8986"/>
                  <a:pt x="17969" y="8968"/>
                  <a:pt x="17947" y="8968"/>
                </a:cubicBezTo>
                <a:close/>
                <a:moveTo>
                  <a:pt x="21973" y="8893"/>
                </a:moveTo>
                <a:cubicBezTo>
                  <a:pt x="21965" y="8893"/>
                  <a:pt x="21957" y="8896"/>
                  <a:pt x="21951" y="8904"/>
                </a:cubicBezTo>
                <a:cubicBezTo>
                  <a:pt x="21910" y="8946"/>
                  <a:pt x="21868" y="8992"/>
                  <a:pt x="21827" y="9036"/>
                </a:cubicBezTo>
                <a:cubicBezTo>
                  <a:pt x="21803" y="9061"/>
                  <a:pt x="21827" y="9097"/>
                  <a:pt x="21854" y="9097"/>
                </a:cubicBezTo>
                <a:cubicBezTo>
                  <a:pt x="21862" y="9097"/>
                  <a:pt x="21870" y="9094"/>
                  <a:pt x="21877" y="9086"/>
                </a:cubicBezTo>
                <a:cubicBezTo>
                  <a:pt x="21918" y="9042"/>
                  <a:pt x="21960" y="8998"/>
                  <a:pt x="22000" y="8953"/>
                </a:cubicBezTo>
                <a:cubicBezTo>
                  <a:pt x="22024" y="8929"/>
                  <a:pt x="22000" y="8893"/>
                  <a:pt x="21973" y="8893"/>
                </a:cubicBezTo>
                <a:close/>
                <a:moveTo>
                  <a:pt x="3289" y="9049"/>
                </a:moveTo>
                <a:cubicBezTo>
                  <a:pt x="3276" y="9049"/>
                  <a:pt x="3264" y="9066"/>
                  <a:pt x="3276" y="9078"/>
                </a:cubicBezTo>
                <a:lnTo>
                  <a:pt x="3292" y="9094"/>
                </a:lnTo>
                <a:cubicBezTo>
                  <a:pt x="3295" y="9098"/>
                  <a:pt x="3299" y="9099"/>
                  <a:pt x="3303" y="9099"/>
                </a:cubicBezTo>
                <a:cubicBezTo>
                  <a:pt x="3316" y="9099"/>
                  <a:pt x="3328" y="9082"/>
                  <a:pt x="3316" y="9070"/>
                </a:cubicBezTo>
                <a:lnTo>
                  <a:pt x="3300" y="9054"/>
                </a:lnTo>
                <a:cubicBezTo>
                  <a:pt x="3297" y="9051"/>
                  <a:pt x="3293" y="9049"/>
                  <a:pt x="3289" y="9049"/>
                </a:cubicBezTo>
                <a:close/>
                <a:moveTo>
                  <a:pt x="9576" y="8968"/>
                </a:moveTo>
                <a:cubicBezTo>
                  <a:pt x="9557" y="8968"/>
                  <a:pt x="9537" y="8977"/>
                  <a:pt x="9528" y="8995"/>
                </a:cubicBezTo>
                <a:cubicBezTo>
                  <a:pt x="9523" y="9005"/>
                  <a:pt x="9518" y="9015"/>
                  <a:pt x="9512" y="9025"/>
                </a:cubicBezTo>
                <a:cubicBezTo>
                  <a:pt x="9500" y="9051"/>
                  <a:pt x="9505" y="9083"/>
                  <a:pt x="9532" y="9098"/>
                </a:cubicBezTo>
                <a:cubicBezTo>
                  <a:pt x="9540" y="9103"/>
                  <a:pt x="9550" y="9106"/>
                  <a:pt x="9559" y="9106"/>
                </a:cubicBezTo>
                <a:cubicBezTo>
                  <a:pt x="9578" y="9106"/>
                  <a:pt x="9597" y="9096"/>
                  <a:pt x="9606" y="9078"/>
                </a:cubicBezTo>
                <a:cubicBezTo>
                  <a:pt x="9611" y="9068"/>
                  <a:pt x="9616" y="9060"/>
                  <a:pt x="9621" y="9049"/>
                </a:cubicBezTo>
                <a:cubicBezTo>
                  <a:pt x="9633" y="9023"/>
                  <a:pt x="9628" y="8989"/>
                  <a:pt x="9601" y="8975"/>
                </a:cubicBezTo>
                <a:cubicBezTo>
                  <a:pt x="9594" y="8970"/>
                  <a:pt x="9585" y="8968"/>
                  <a:pt x="9576" y="8968"/>
                </a:cubicBezTo>
                <a:close/>
                <a:moveTo>
                  <a:pt x="21208" y="9041"/>
                </a:moveTo>
                <a:cubicBezTo>
                  <a:pt x="21162" y="9041"/>
                  <a:pt x="21162" y="9112"/>
                  <a:pt x="21208" y="9112"/>
                </a:cubicBezTo>
                <a:cubicBezTo>
                  <a:pt x="21208" y="9112"/>
                  <a:pt x="21208" y="9112"/>
                  <a:pt x="21209" y="9112"/>
                </a:cubicBezTo>
                <a:cubicBezTo>
                  <a:pt x="21254" y="9112"/>
                  <a:pt x="21254" y="9041"/>
                  <a:pt x="21208" y="9041"/>
                </a:cubicBezTo>
                <a:close/>
                <a:moveTo>
                  <a:pt x="1636" y="9042"/>
                </a:moveTo>
                <a:cubicBezTo>
                  <a:pt x="1591" y="9042"/>
                  <a:pt x="1591" y="9113"/>
                  <a:pt x="1637" y="9113"/>
                </a:cubicBezTo>
                <a:lnTo>
                  <a:pt x="1666" y="9113"/>
                </a:lnTo>
                <a:cubicBezTo>
                  <a:pt x="1712" y="9113"/>
                  <a:pt x="1712" y="9042"/>
                  <a:pt x="1666" y="9042"/>
                </a:cubicBezTo>
                <a:lnTo>
                  <a:pt x="1637" y="9042"/>
                </a:lnTo>
                <a:cubicBezTo>
                  <a:pt x="1636" y="9042"/>
                  <a:pt x="1636" y="9042"/>
                  <a:pt x="1636" y="9042"/>
                </a:cubicBezTo>
                <a:close/>
                <a:moveTo>
                  <a:pt x="23702" y="9001"/>
                </a:moveTo>
                <a:cubicBezTo>
                  <a:pt x="23675" y="9001"/>
                  <a:pt x="23649" y="9018"/>
                  <a:pt x="23649" y="9052"/>
                </a:cubicBezTo>
                <a:lnTo>
                  <a:pt x="23649" y="9068"/>
                </a:lnTo>
                <a:cubicBezTo>
                  <a:pt x="23649" y="9103"/>
                  <a:pt x="23676" y="9121"/>
                  <a:pt x="23703" y="9121"/>
                </a:cubicBezTo>
                <a:cubicBezTo>
                  <a:pt x="23730" y="9121"/>
                  <a:pt x="23757" y="9103"/>
                  <a:pt x="23757" y="9068"/>
                </a:cubicBezTo>
                <a:lnTo>
                  <a:pt x="23757" y="9052"/>
                </a:lnTo>
                <a:cubicBezTo>
                  <a:pt x="23756" y="9018"/>
                  <a:pt x="23729" y="9001"/>
                  <a:pt x="23702" y="9001"/>
                </a:cubicBezTo>
                <a:close/>
                <a:moveTo>
                  <a:pt x="8871" y="9029"/>
                </a:moveTo>
                <a:cubicBezTo>
                  <a:pt x="8844" y="9029"/>
                  <a:pt x="8820" y="9065"/>
                  <a:pt x="8845" y="9089"/>
                </a:cubicBezTo>
                <a:cubicBezTo>
                  <a:pt x="8854" y="9099"/>
                  <a:pt x="8865" y="9109"/>
                  <a:pt x="8876" y="9119"/>
                </a:cubicBezTo>
                <a:cubicBezTo>
                  <a:pt x="8883" y="9127"/>
                  <a:pt x="8891" y="9130"/>
                  <a:pt x="8899" y="9130"/>
                </a:cubicBezTo>
                <a:cubicBezTo>
                  <a:pt x="8926" y="9130"/>
                  <a:pt x="8950" y="9094"/>
                  <a:pt x="8925" y="9070"/>
                </a:cubicBezTo>
                <a:lnTo>
                  <a:pt x="8894" y="9040"/>
                </a:lnTo>
                <a:cubicBezTo>
                  <a:pt x="8887" y="9032"/>
                  <a:pt x="8879" y="9029"/>
                  <a:pt x="8871" y="9029"/>
                </a:cubicBezTo>
                <a:close/>
                <a:moveTo>
                  <a:pt x="17467" y="9015"/>
                </a:moveTo>
                <a:cubicBezTo>
                  <a:pt x="17440" y="9015"/>
                  <a:pt x="17413" y="9032"/>
                  <a:pt x="17413" y="9067"/>
                </a:cubicBezTo>
                <a:lnTo>
                  <a:pt x="17413" y="9083"/>
                </a:lnTo>
                <a:cubicBezTo>
                  <a:pt x="17413" y="9117"/>
                  <a:pt x="17440" y="9135"/>
                  <a:pt x="17467" y="9135"/>
                </a:cubicBezTo>
                <a:cubicBezTo>
                  <a:pt x="17494" y="9135"/>
                  <a:pt x="17520" y="9117"/>
                  <a:pt x="17520" y="9083"/>
                </a:cubicBezTo>
                <a:lnTo>
                  <a:pt x="17520" y="9067"/>
                </a:lnTo>
                <a:cubicBezTo>
                  <a:pt x="17520" y="9032"/>
                  <a:pt x="17494" y="9015"/>
                  <a:pt x="17467" y="9015"/>
                </a:cubicBezTo>
                <a:close/>
                <a:moveTo>
                  <a:pt x="22950" y="9061"/>
                </a:moveTo>
                <a:cubicBezTo>
                  <a:pt x="22923" y="9061"/>
                  <a:pt x="22900" y="9096"/>
                  <a:pt x="22925" y="9120"/>
                </a:cubicBezTo>
                <a:lnTo>
                  <a:pt x="22941" y="9136"/>
                </a:lnTo>
                <a:cubicBezTo>
                  <a:pt x="22948" y="9144"/>
                  <a:pt x="22957" y="9147"/>
                  <a:pt x="22965" y="9147"/>
                </a:cubicBezTo>
                <a:cubicBezTo>
                  <a:pt x="22992" y="9147"/>
                  <a:pt x="23015" y="9112"/>
                  <a:pt x="22990" y="9087"/>
                </a:cubicBezTo>
                <a:lnTo>
                  <a:pt x="22974" y="9071"/>
                </a:lnTo>
                <a:cubicBezTo>
                  <a:pt x="22967" y="9064"/>
                  <a:pt x="22958" y="9061"/>
                  <a:pt x="22950" y="9061"/>
                </a:cubicBezTo>
                <a:close/>
                <a:moveTo>
                  <a:pt x="15107" y="9099"/>
                </a:moveTo>
                <a:cubicBezTo>
                  <a:pt x="15099" y="9099"/>
                  <a:pt x="15091" y="9103"/>
                  <a:pt x="15084" y="9110"/>
                </a:cubicBezTo>
                <a:lnTo>
                  <a:pt x="15068" y="9126"/>
                </a:lnTo>
                <a:cubicBezTo>
                  <a:pt x="15043" y="9151"/>
                  <a:pt x="15067" y="9187"/>
                  <a:pt x="15094" y="9187"/>
                </a:cubicBezTo>
                <a:cubicBezTo>
                  <a:pt x="15102" y="9187"/>
                  <a:pt x="15110" y="9183"/>
                  <a:pt x="15117" y="9176"/>
                </a:cubicBezTo>
                <a:lnTo>
                  <a:pt x="15133" y="9160"/>
                </a:lnTo>
                <a:cubicBezTo>
                  <a:pt x="15159" y="9135"/>
                  <a:pt x="15134" y="9099"/>
                  <a:pt x="15107" y="9099"/>
                </a:cubicBezTo>
                <a:close/>
                <a:moveTo>
                  <a:pt x="6849" y="9116"/>
                </a:moveTo>
                <a:cubicBezTo>
                  <a:pt x="6832" y="9116"/>
                  <a:pt x="6814" y="9128"/>
                  <a:pt x="6814" y="9151"/>
                </a:cubicBezTo>
                <a:lnTo>
                  <a:pt x="6814" y="9166"/>
                </a:lnTo>
                <a:cubicBezTo>
                  <a:pt x="6813" y="9189"/>
                  <a:pt x="6831" y="9201"/>
                  <a:pt x="6849" y="9201"/>
                </a:cubicBezTo>
                <a:cubicBezTo>
                  <a:pt x="6867" y="9201"/>
                  <a:pt x="6885" y="9189"/>
                  <a:pt x="6885" y="9166"/>
                </a:cubicBezTo>
                <a:lnTo>
                  <a:pt x="6885" y="9151"/>
                </a:lnTo>
                <a:cubicBezTo>
                  <a:pt x="6885" y="9128"/>
                  <a:pt x="6867" y="9116"/>
                  <a:pt x="6849" y="9116"/>
                </a:cubicBezTo>
                <a:close/>
                <a:moveTo>
                  <a:pt x="2161" y="9105"/>
                </a:moveTo>
                <a:cubicBezTo>
                  <a:pt x="2144" y="9105"/>
                  <a:pt x="2126" y="9116"/>
                  <a:pt x="2126" y="9139"/>
                </a:cubicBezTo>
                <a:lnTo>
                  <a:pt x="2126" y="9170"/>
                </a:lnTo>
                <a:cubicBezTo>
                  <a:pt x="2126" y="9192"/>
                  <a:pt x="2144" y="9203"/>
                  <a:pt x="2161" y="9203"/>
                </a:cubicBezTo>
                <a:cubicBezTo>
                  <a:pt x="2179" y="9203"/>
                  <a:pt x="2197" y="9192"/>
                  <a:pt x="2197" y="9170"/>
                </a:cubicBezTo>
                <a:lnTo>
                  <a:pt x="2197" y="9139"/>
                </a:lnTo>
                <a:cubicBezTo>
                  <a:pt x="2197" y="9116"/>
                  <a:pt x="2179" y="9105"/>
                  <a:pt x="2161" y="9105"/>
                </a:cubicBezTo>
                <a:close/>
                <a:moveTo>
                  <a:pt x="296" y="9093"/>
                </a:moveTo>
                <a:cubicBezTo>
                  <a:pt x="284" y="9093"/>
                  <a:pt x="272" y="9098"/>
                  <a:pt x="261" y="9109"/>
                </a:cubicBezTo>
                <a:lnTo>
                  <a:pt x="245" y="9125"/>
                </a:lnTo>
                <a:cubicBezTo>
                  <a:pt x="208" y="9163"/>
                  <a:pt x="245" y="9217"/>
                  <a:pt x="285" y="9217"/>
                </a:cubicBezTo>
                <a:cubicBezTo>
                  <a:pt x="297" y="9217"/>
                  <a:pt x="309" y="9212"/>
                  <a:pt x="320" y="9201"/>
                </a:cubicBezTo>
                <a:lnTo>
                  <a:pt x="336" y="9185"/>
                </a:lnTo>
                <a:cubicBezTo>
                  <a:pt x="374" y="9147"/>
                  <a:pt x="337" y="9093"/>
                  <a:pt x="296" y="9093"/>
                </a:cubicBezTo>
                <a:close/>
                <a:moveTo>
                  <a:pt x="20726" y="9112"/>
                </a:moveTo>
                <a:cubicBezTo>
                  <a:pt x="20658" y="9113"/>
                  <a:pt x="20658" y="9219"/>
                  <a:pt x="20726" y="9219"/>
                </a:cubicBezTo>
                <a:cubicBezTo>
                  <a:pt x="20795" y="9219"/>
                  <a:pt x="20795" y="9112"/>
                  <a:pt x="20726" y="9112"/>
                </a:cubicBezTo>
                <a:close/>
                <a:moveTo>
                  <a:pt x="18594" y="9154"/>
                </a:moveTo>
                <a:cubicBezTo>
                  <a:pt x="18548" y="9154"/>
                  <a:pt x="18548" y="9224"/>
                  <a:pt x="18594" y="9224"/>
                </a:cubicBezTo>
                <a:lnTo>
                  <a:pt x="18624" y="9224"/>
                </a:lnTo>
                <a:cubicBezTo>
                  <a:pt x="18625" y="9224"/>
                  <a:pt x="18625" y="9224"/>
                  <a:pt x="18625" y="9224"/>
                </a:cubicBezTo>
                <a:cubicBezTo>
                  <a:pt x="18668" y="9224"/>
                  <a:pt x="18670" y="9154"/>
                  <a:pt x="18624" y="9154"/>
                </a:cubicBezTo>
                <a:close/>
                <a:moveTo>
                  <a:pt x="13210" y="9161"/>
                </a:moveTo>
                <a:cubicBezTo>
                  <a:pt x="13165" y="9161"/>
                  <a:pt x="13165" y="9232"/>
                  <a:pt x="13210" y="9232"/>
                </a:cubicBezTo>
                <a:cubicBezTo>
                  <a:pt x="13257" y="9232"/>
                  <a:pt x="13257" y="9161"/>
                  <a:pt x="13210" y="9161"/>
                </a:cubicBezTo>
                <a:close/>
                <a:moveTo>
                  <a:pt x="15496" y="9146"/>
                </a:moveTo>
                <a:cubicBezTo>
                  <a:pt x="15485" y="9146"/>
                  <a:pt x="15475" y="9151"/>
                  <a:pt x="15468" y="9164"/>
                </a:cubicBezTo>
                <a:cubicBezTo>
                  <a:pt x="15463" y="9175"/>
                  <a:pt x="15458" y="9183"/>
                  <a:pt x="15452" y="9194"/>
                </a:cubicBezTo>
                <a:cubicBezTo>
                  <a:pt x="15438" y="9221"/>
                  <a:pt x="15463" y="9247"/>
                  <a:pt x="15487" y="9247"/>
                </a:cubicBezTo>
                <a:cubicBezTo>
                  <a:pt x="15497" y="9247"/>
                  <a:pt x="15508" y="9242"/>
                  <a:pt x="15514" y="9229"/>
                </a:cubicBezTo>
                <a:cubicBezTo>
                  <a:pt x="15519" y="9219"/>
                  <a:pt x="15525" y="9209"/>
                  <a:pt x="15530" y="9199"/>
                </a:cubicBezTo>
                <a:cubicBezTo>
                  <a:pt x="15544" y="9171"/>
                  <a:pt x="15520" y="9146"/>
                  <a:pt x="15496" y="9146"/>
                </a:cubicBezTo>
                <a:close/>
                <a:moveTo>
                  <a:pt x="13707" y="9144"/>
                </a:moveTo>
                <a:cubicBezTo>
                  <a:pt x="13638" y="9144"/>
                  <a:pt x="13638" y="9251"/>
                  <a:pt x="13707" y="9251"/>
                </a:cubicBezTo>
                <a:cubicBezTo>
                  <a:pt x="13775" y="9251"/>
                  <a:pt x="13776" y="9144"/>
                  <a:pt x="13707" y="9144"/>
                </a:cubicBezTo>
                <a:close/>
                <a:moveTo>
                  <a:pt x="2551" y="9226"/>
                </a:moveTo>
                <a:cubicBezTo>
                  <a:pt x="2542" y="9226"/>
                  <a:pt x="2533" y="9232"/>
                  <a:pt x="2533" y="9244"/>
                </a:cubicBezTo>
                <a:lnTo>
                  <a:pt x="2533" y="9260"/>
                </a:lnTo>
                <a:cubicBezTo>
                  <a:pt x="2533" y="9271"/>
                  <a:pt x="2542" y="9277"/>
                  <a:pt x="2551" y="9277"/>
                </a:cubicBezTo>
                <a:cubicBezTo>
                  <a:pt x="2560" y="9277"/>
                  <a:pt x="2569" y="9271"/>
                  <a:pt x="2569" y="9260"/>
                </a:cubicBezTo>
                <a:lnTo>
                  <a:pt x="2569" y="9244"/>
                </a:lnTo>
                <a:cubicBezTo>
                  <a:pt x="2569" y="9232"/>
                  <a:pt x="2560" y="9226"/>
                  <a:pt x="2551" y="9226"/>
                </a:cubicBezTo>
                <a:close/>
                <a:moveTo>
                  <a:pt x="12581" y="9172"/>
                </a:moveTo>
                <a:cubicBezTo>
                  <a:pt x="12512" y="9172"/>
                  <a:pt x="12512" y="9280"/>
                  <a:pt x="12581" y="9280"/>
                </a:cubicBezTo>
                <a:cubicBezTo>
                  <a:pt x="12649" y="9280"/>
                  <a:pt x="12649" y="9172"/>
                  <a:pt x="12581" y="9172"/>
                </a:cubicBezTo>
                <a:close/>
                <a:moveTo>
                  <a:pt x="18232" y="9214"/>
                </a:moveTo>
                <a:cubicBezTo>
                  <a:pt x="18187" y="9214"/>
                  <a:pt x="18187" y="9285"/>
                  <a:pt x="18233" y="9285"/>
                </a:cubicBezTo>
                <a:cubicBezTo>
                  <a:pt x="18279" y="9285"/>
                  <a:pt x="18279" y="9214"/>
                  <a:pt x="18233" y="9214"/>
                </a:cubicBezTo>
                <a:cubicBezTo>
                  <a:pt x="18232" y="9214"/>
                  <a:pt x="18232" y="9214"/>
                  <a:pt x="18232" y="9214"/>
                </a:cubicBezTo>
                <a:close/>
                <a:moveTo>
                  <a:pt x="11273" y="9185"/>
                </a:moveTo>
                <a:cubicBezTo>
                  <a:pt x="11267" y="9185"/>
                  <a:pt x="11261" y="9186"/>
                  <a:pt x="11255" y="9191"/>
                </a:cubicBezTo>
                <a:cubicBezTo>
                  <a:pt x="11239" y="9201"/>
                  <a:pt x="11224" y="9209"/>
                  <a:pt x="11210" y="9220"/>
                </a:cubicBezTo>
                <a:cubicBezTo>
                  <a:pt x="11178" y="9241"/>
                  <a:pt x="11198" y="9288"/>
                  <a:pt x="11227" y="9288"/>
                </a:cubicBezTo>
                <a:cubicBezTo>
                  <a:pt x="11233" y="9288"/>
                  <a:pt x="11239" y="9286"/>
                  <a:pt x="11245" y="9282"/>
                </a:cubicBezTo>
                <a:cubicBezTo>
                  <a:pt x="11261" y="9271"/>
                  <a:pt x="11276" y="9262"/>
                  <a:pt x="11290" y="9251"/>
                </a:cubicBezTo>
                <a:cubicBezTo>
                  <a:pt x="11322" y="9231"/>
                  <a:pt x="11302" y="9185"/>
                  <a:pt x="11273" y="9185"/>
                </a:cubicBezTo>
                <a:close/>
                <a:moveTo>
                  <a:pt x="22350" y="9210"/>
                </a:moveTo>
                <a:cubicBezTo>
                  <a:pt x="22344" y="9210"/>
                  <a:pt x="22339" y="9212"/>
                  <a:pt x="22333" y="9215"/>
                </a:cubicBezTo>
                <a:cubicBezTo>
                  <a:pt x="22322" y="9220"/>
                  <a:pt x="22313" y="9225"/>
                  <a:pt x="22303" y="9230"/>
                </a:cubicBezTo>
                <a:cubicBezTo>
                  <a:pt x="22266" y="9248"/>
                  <a:pt x="22289" y="9296"/>
                  <a:pt x="22322" y="9296"/>
                </a:cubicBezTo>
                <a:cubicBezTo>
                  <a:pt x="22327" y="9296"/>
                  <a:pt x="22333" y="9295"/>
                  <a:pt x="22338" y="9292"/>
                </a:cubicBezTo>
                <a:cubicBezTo>
                  <a:pt x="22349" y="9287"/>
                  <a:pt x="22358" y="9282"/>
                  <a:pt x="22369" y="9276"/>
                </a:cubicBezTo>
                <a:cubicBezTo>
                  <a:pt x="22403" y="9258"/>
                  <a:pt x="22382" y="9210"/>
                  <a:pt x="22350" y="9210"/>
                </a:cubicBezTo>
                <a:close/>
                <a:moveTo>
                  <a:pt x="8354" y="9212"/>
                </a:moveTo>
                <a:cubicBezTo>
                  <a:pt x="8350" y="9212"/>
                  <a:pt x="8346" y="9212"/>
                  <a:pt x="8342" y="9214"/>
                </a:cubicBezTo>
                <a:cubicBezTo>
                  <a:pt x="8327" y="9219"/>
                  <a:pt x="8312" y="9224"/>
                  <a:pt x="8297" y="9229"/>
                </a:cubicBezTo>
                <a:cubicBezTo>
                  <a:pt x="8258" y="9243"/>
                  <a:pt x="8269" y="9299"/>
                  <a:pt x="8304" y="9299"/>
                </a:cubicBezTo>
                <a:cubicBezTo>
                  <a:pt x="8308" y="9299"/>
                  <a:pt x="8312" y="9299"/>
                  <a:pt x="8316" y="9297"/>
                </a:cubicBezTo>
                <a:cubicBezTo>
                  <a:pt x="8332" y="9292"/>
                  <a:pt x="8346" y="9287"/>
                  <a:pt x="8360" y="9282"/>
                </a:cubicBezTo>
                <a:cubicBezTo>
                  <a:pt x="8400" y="9270"/>
                  <a:pt x="8389" y="9212"/>
                  <a:pt x="8354" y="9212"/>
                </a:cubicBezTo>
                <a:close/>
                <a:moveTo>
                  <a:pt x="10703" y="9152"/>
                </a:moveTo>
                <a:cubicBezTo>
                  <a:pt x="10698" y="9152"/>
                  <a:pt x="10693" y="9152"/>
                  <a:pt x="10688" y="9154"/>
                </a:cubicBezTo>
                <a:cubicBezTo>
                  <a:pt x="10662" y="9161"/>
                  <a:pt x="10642" y="9192"/>
                  <a:pt x="10651" y="9219"/>
                </a:cubicBezTo>
                <a:cubicBezTo>
                  <a:pt x="10656" y="9235"/>
                  <a:pt x="10662" y="9249"/>
                  <a:pt x="10665" y="9264"/>
                </a:cubicBezTo>
                <a:cubicBezTo>
                  <a:pt x="10673" y="9287"/>
                  <a:pt x="10693" y="9302"/>
                  <a:pt x="10717" y="9302"/>
                </a:cubicBezTo>
                <a:cubicBezTo>
                  <a:pt x="10722" y="9302"/>
                  <a:pt x="10726" y="9302"/>
                  <a:pt x="10731" y="9301"/>
                </a:cubicBezTo>
                <a:cubicBezTo>
                  <a:pt x="10757" y="9292"/>
                  <a:pt x="10777" y="9262"/>
                  <a:pt x="10767" y="9235"/>
                </a:cubicBezTo>
                <a:cubicBezTo>
                  <a:pt x="10762" y="9219"/>
                  <a:pt x="10757" y="9204"/>
                  <a:pt x="10753" y="9191"/>
                </a:cubicBezTo>
                <a:cubicBezTo>
                  <a:pt x="10745" y="9167"/>
                  <a:pt x="10725" y="9152"/>
                  <a:pt x="10703" y="9152"/>
                </a:cubicBezTo>
                <a:close/>
                <a:moveTo>
                  <a:pt x="14369" y="9206"/>
                </a:moveTo>
                <a:cubicBezTo>
                  <a:pt x="14328" y="9206"/>
                  <a:pt x="14292" y="9259"/>
                  <a:pt x="14329" y="9296"/>
                </a:cubicBezTo>
                <a:lnTo>
                  <a:pt x="14345" y="9312"/>
                </a:lnTo>
                <a:cubicBezTo>
                  <a:pt x="14356" y="9323"/>
                  <a:pt x="14369" y="9328"/>
                  <a:pt x="14381" y="9328"/>
                </a:cubicBezTo>
                <a:cubicBezTo>
                  <a:pt x="14422" y="9328"/>
                  <a:pt x="14458" y="9275"/>
                  <a:pt x="14420" y="9238"/>
                </a:cubicBezTo>
                <a:lnTo>
                  <a:pt x="14405" y="9222"/>
                </a:lnTo>
                <a:cubicBezTo>
                  <a:pt x="14394" y="9211"/>
                  <a:pt x="14381" y="9206"/>
                  <a:pt x="14369" y="9206"/>
                </a:cubicBezTo>
                <a:close/>
                <a:moveTo>
                  <a:pt x="6297" y="9175"/>
                </a:moveTo>
                <a:cubicBezTo>
                  <a:pt x="6279" y="9175"/>
                  <a:pt x="6263" y="9186"/>
                  <a:pt x="6264" y="9208"/>
                </a:cubicBezTo>
                <a:cubicBezTo>
                  <a:pt x="6266" y="9251"/>
                  <a:pt x="6286" y="9293"/>
                  <a:pt x="6320" y="9324"/>
                </a:cubicBezTo>
                <a:cubicBezTo>
                  <a:pt x="6328" y="9330"/>
                  <a:pt x="6338" y="9333"/>
                  <a:pt x="6347" y="9333"/>
                </a:cubicBezTo>
                <a:cubicBezTo>
                  <a:pt x="6355" y="9333"/>
                  <a:pt x="6363" y="9331"/>
                  <a:pt x="6370" y="9324"/>
                </a:cubicBezTo>
                <a:cubicBezTo>
                  <a:pt x="6383" y="9311"/>
                  <a:pt x="6385" y="9286"/>
                  <a:pt x="6370" y="9274"/>
                </a:cubicBezTo>
                <a:cubicBezTo>
                  <a:pt x="6349" y="9257"/>
                  <a:pt x="6336" y="9236"/>
                  <a:pt x="6335" y="9208"/>
                </a:cubicBezTo>
                <a:cubicBezTo>
                  <a:pt x="6333" y="9186"/>
                  <a:pt x="6315" y="9175"/>
                  <a:pt x="6297" y="9175"/>
                </a:cubicBezTo>
                <a:close/>
                <a:moveTo>
                  <a:pt x="5468" y="9246"/>
                </a:moveTo>
                <a:cubicBezTo>
                  <a:pt x="5456" y="9246"/>
                  <a:pt x="5443" y="9254"/>
                  <a:pt x="5436" y="9265"/>
                </a:cubicBezTo>
                <a:cubicBezTo>
                  <a:pt x="5426" y="9283"/>
                  <a:pt x="5434" y="9302"/>
                  <a:pt x="5450" y="9313"/>
                </a:cubicBezTo>
                <a:cubicBezTo>
                  <a:pt x="5469" y="9329"/>
                  <a:pt x="5489" y="9344"/>
                  <a:pt x="5510" y="9358"/>
                </a:cubicBezTo>
                <a:cubicBezTo>
                  <a:pt x="5514" y="9361"/>
                  <a:pt x="5519" y="9363"/>
                  <a:pt x="5525" y="9363"/>
                </a:cubicBezTo>
                <a:cubicBezTo>
                  <a:pt x="5537" y="9363"/>
                  <a:pt x="5551" y="9355"/>
                  <a:pt x="5558" y="9345"/>
                </a:cubicBezTo>
                <a:cubicBezTo>
                  <a:pt x="5568" y="9327"/>
                  <a:pt x="5561" y="9308"/>
                  <a:pt x="5545" y="9296"/>
                </a:cubicBezTo>
                <a:cubicBezTo>
                  <a:pt x="5525" y="9281"/>
                  <a:pt x="5505" y="9266"/>
                  <a:pt x="5484" y="9251"/>
                </a:cubicBezTo>
                <a:cubicBezTo>
                  <a:pt x="5480" y="9248"/>
                  <a:pt x="5474" y="9246"/>
                  <a:pt x="5468" y="9246"/>
                </a:cubicBezTo>
                <a:close/>
                <a:moveTo>
                  <a:pt x="9530" y="9240"/>
                </a:moveTo>
                <a:cubicBezTo>
                  <a:pt x="9503" y="9240"/>
                  <a:pt x="9476" y="9258"/>
                  <a:pt x="9476" y="9292"/>
                </a:cubicBezTo>
                <a:lnTo>
                  <a:pt x="9476" y="9323"/>
                </a:lnTo>
                <a:cubicBezTo>
                  <a:pt x="9476" y="9357"/>
                  <a:pt x="9503" y="9374"/>
                  <a:pt x="9530" y="9374"/>
                </a:cubicBezTo>
                <a:cubicBezTo>
                  <a:pt x="9557" y="9374"/>
                  <a:pt x="9584" y="9357"/>
                  <a:pt x="9584" y="9323"/>
                </a:cubicBezTo>
                <a:lnTo>
                  <a:pt x="9584" y="9292"/>
                </a:lnTo>
                <a:cubicBezTo>
                  <a:pt x="9584" y="9258"/>
                  <a:pt x="9557" y="9240"/>
                  <a:pt x="9530" y="9240"/>
                </a:cubicBezTo>
                <a:close/>
                <a:moveTo>
                  <a:pt x="7042" y="9312"/>
                </a:moveTo>
                <a:cubicBezTo>
                  <a:pt x="6997" y="9312"/>
                  <a:pt x="6998" y="9382"/>
                  <a:pt x="7043" y="9382"/>
                </a:cubicBezTo>
                <a:lnTo>
                  <a:pt x="7074" y="9382"/>
                </a:lnTo>
                <a:cubicBezTo>
                  <a:pt x="7119" y="9382"/>
                  <a:pt x="7119" y="9312"/>
                  <a:pt x="7074" y="9312"/>
                </a:cubicBezTo>
                <a:lnTo>
                  <a:pt x="7043" y="9312"/>
                </a:lnTo>
                <a:cubicBezTo>
                  <a:pt x="7043" y="9312"/>
                  <a:pt x="7043" y="9312"/>
                  <a:pt x="7042" y="9312"/>
                </a:cubicBezTo>
                <a:close/>
                <a:moveTo>
                  <a:pt x="16939" y="9377"/>
                </a:moveTo>
                <a:cubicBezTo>
                  <a:pt x="16916" y="9377"/>
                  <a:pt x="16916" y="9413"/>
                  <a:pt x="16939" y="9413"/>
                </a:cubicBezTo>
                <a:lnTo>
                  <a:pt x="16955" y="9413"/>
                </a:lnTo>
                <a:cubicBezTo>
                  <a:pt x="16979" y="9413"/>
                  <a:pt x="16979" y="9377"/>
                  <a:pt x="16955" y="9377"/>
                </a:cubicBezTo>
                <a:close/>
                <a:moveTo>
                  <a:pt x="6072" y="9353"/>
                </a:moveTo>
                <a:cubicBezTo>
                  <a:pt x="6029" y="9353"/>
                  <a:pt x="6029" y="9423"/>
                  <a:pt x="6074" y="9423"/>
                </a:cubicBezTo>
                <a:cubicBezTo>
                  <a:pt x="6120" y="9423"/>
                  <a:pt x="6120" y="9353"/>
                  <a:pt x="6074" y="9353"/>
                </a:cubicBezTo>
                <a:cubicBezTo>
                  <a:pt x="6074" y="9353"/>
                  <a:pt x="6073" y="9353"/>
                  <a:pt x="6072" y="9353"/>
                </a:cubicBezTo>
                <a:close/>
                <a:moveTo>
                  <a:pt x="5519" y="9366"/>
                </a:moveTo>
                <a:cubicBezTo>
                  <a:pt x="5473" y="9366"/>
                  <a:pt x="5473" y="9437"/>
                  <a:pt x="5519" y="9437"/>
                </a:cubicBezTo>
                <a:cubicBezTo>
                  <a:pt x="5565" y="9437"/>
                  <a:pt x="5565" y="9366"/>
                  <a:pt x="5519" y="9366"/>
                </a:cubicBezTo>
                <a:close/>
                <a:moveTo>
                  <a:pt x="16491" y="9389"/>
                </a:moveTo>
                <a:cubicBezTo>
                  <a:pt x="16478" y="9389"/>
                  <a:pt x="16467" y="9407"/>
                  <a:pt x="16478" y="9420"/>
                </a:cubicBezTo>
                <a:cubicBezTo>
                  <a:pt x="16487" y="9431"/>
                  <a:pt x="16499" y="9437"/>
                  <a:pt x="16513" y="9437"/>
                </a:cubicBezTo>
                <a:cubicBezTo>
                  <a:pt x="16525" y="9437"/>
                  <a:pt x="16537" y="9432"/>
                  <a:pt x="16546" y="9422"/>
                </a:cubicBezTo>
                <a:cubicBezTo>
                  <a:pt x="16558" y="9409"/>
                  <a:pt x="16546" y="9391"/>
                  <a:pt x="16533" y="9391"/>
                </a:cubicBezTo>
                <a:cubicBezTo>
                  <a:pt x="16529" y="9391"/>
                  <a:pt x="16525" y="9393"/>
                  <a:pt x="16521" y="9397"/>
                </a:cubicBezTo>
                <a:cubicBezTo>
                  <a:pt x="16518" y="9400"/>
                  <a:pt x="16515" y="9401"/>
                  <a:pt x="16512" y="9401"/>
                </a:cubicBezTo>
                <a:cubicBezTo>
                  <a:pt x="16509" y="9401"/>
                  <a:pt x="16506" y="9399"/>
                  <a:pt x="16503" y="9396"/>
                </a:cubicBezTo>
                <a:cubicBezTo>
                  <a:pt x="16499" y="9391"/>
                  <a:pt x="16495" y="9389"/>
                  <a:pt x="16491" y="9389"/>
                </a:cubicBezTo>
                <a:close/>
                <a:moveTo>
                  <a:pt x="19406" y="9380"/>
                </a:moveTo>
                <a:cubicBezTo>
                  <a:pt x="19374" y="9380"/>
                  <a:pt x="19351" y="9427"/>
                  <a:pt x="19388" y="9445"/>
                </a:cubicBezTo>
                <a:cubicBezTo>
                  <a:pt x="19399" y="9450"/>
                  <a:pt x="19407" y="9456"/>
                  <a:pt x="19417" y="9461"/>
                </a:cubicBezTo>
                <a:cubicBezTo>
                  <a:pt x="19423" y="9464"/>
                  <a:pt x="19429" y="9465"/>
                  <a:pt x="19434" y="9465"/>
                </a:cubicBezTo>
                <a:cubicBezTo>
                  <a:pt x="19466" y="9465"/>
                  <a:pt x="19488" y="9418"/>
                  <a:pt x="19453" y="9400"/>
                </a:cubicBezTo>
                <a:cubicBezTo>
                  <a:pt x="19443" y="9395"/>
                  <a:pt x="19433" y="9390"/>
                  <a:pt x="19423" y="9384"/>
                </a:cubicBezTo>
                <a:cubicBezTo>
                  <a:pt x="19417" y="9381"/>
                  <a:pt x="19411" y="9380"/>
                  <a:pt x="19406" y="9380"/>
                </a:cubicBezTo>
                <a:close/>
                <a:moveTo>
                  <a:pt x="822" y="9353"/>
                </a:moveTo>
                <a:cubicBezTo>
                  <a:pt x="804" y="9353"/>
                  <a:pt x="786" y="9362"/>
                  <a:pt x="775" y="9379"/>
                </a:cubicBezTo>
                <a:cubicBezTo>
                  <a:pt x="763" y="9403"/>
                  <a:pt x="769" y="9439"/>
                  <a:pt x="795" y="9452"/>
                </a:cubicBezTo>
                <a:cubicBezTo>
                  <a:pt x="806" y="9458"/>
                  <a:pt x="815" y="9463"/>
                  <a:pt x="826" y="9468"/>
                </a:cubicBezTo>
                <a:cubicBezTo>
                  <a:pt x="834" y="9472"/>
                  <a:pt x="844" y="9474"/>
                  <a:pt x="853" y="9474"/>
                </a:cubicBezTo>
                <a:cubicBezTo>
                  <a:pt x="871" y="9474"/>
                  <a:pt x="889" y="9466"/>
                  <a:pt x="899" y="9448"/>
                </a:cubicBezTo>
                <a:cubicBezTo>
                  <a:pt x="914" y="9424"/>
                  <a:pt x="905" y="9388"/>
                  <a:pt x="879" y="9375"/>
                </a:cubicBezTo>
                <a:cubicBezTo>
                  <a:pt x="869" y="9370"/>
                  <a:pt x="859" y="9364"/>
                  <a:pt x="849" y="9359"/>
                </a:cubicBezTo>
                <a:cubicBezTo>
                  <a:pt x="840" y="9355"/>
                  <a:pt x="831" y="9353"/>
                  <a:pt x="822" y="9353"/>
                </a:cubicBezTo>
                <a:close/>
                <a:moveTo>
                  <a:pt x="10446" y="9394"/>
                </a:moveTo>
                <a:cubicBezTo>
                  <a:pt x="10429" y="9394"/>
                  <a:pt x="10411" y="9405"/>
                  <a:pt x="10411" y="9428"/>
                </a:cubicBezTo>
                <a:lnTo>
                  <a:pt x="10411" y="9444"/>
                </a:lnTo>
                <a:cubicBezTo>
                  <a:pt x="10411" y="9467"/>
                  <a:pt x="10429" y="9479"/>
                  <a:pt x="10446" y="9479"/>
                </a:cubicBezTo>
                <a:cubicBezTo>
                  <a:pt x="10464" y="9479"/>
                  <a:pt x="10481" y="9467"/>
                  <a:pt x="10481" y="9444"/>
                </a:cubicBezTo>
                <a:lnTo>
                  <a:pt x="10481" y="9428"/>
                </a:lnTo>
                <a:cubicBezTo>
                  <a:pt x="10481" y="9405"/>
                  <a:pt x="10464" y="9394"/>
                  <a:pt x="10446" y="9394"/>
                </a:cubicBezTo>
                <a:close/>
                <a:moveTo>
                  <a:pt x="7097" y="9418"/>
                </a:moveTo>
                <a:cubicBezTo>
                  <a:pt x="7084" y="9418"/>
                  <a:pt x="7072" y="9436"/>
                  <a:pt x="7084" y="9448"/>
                </a:cubicBezTo>
                <a:lnTo>
                  <a:pt x="7113" y="9479"/>
                </a:lnTo>
                <a:cubicBezTo>
                  <a:pt x="7117" y="9482"/>
                  <a:pt x="7121" y="9484"/>
                  <a:pt x="7125" y="9484"/>
                </a:cubicBezTo>
                <a:cubicBezTo>
                  <a:pt x="7138" y="9484"/>
                  <a:pt x="7151" y="9466"/>
                  <a:pt x="7139" y="9454"/>
                </a:cubicBezTo>
                <a:lnTo>
                  <a:pt x="7108" y="9423"/>
                </a:lnTo>
                <a:cubicBezTo>
                  <a:pt x="7105" y="9420"/>
                  <a:pt x="7101" y="9418"/>
                  <a:pt x="7097" y="9418"/>
                </a:cubicBezTo>
                <a:close/>
                <a:moveTo>
                  <a:pt x="3602" y="9456"/>
                </a:moveTo>
                <a:cubicBezTo>
                  <a:pt x="3580" y="9456"/>
                  <a:pt x="3580" y="9490"/>
                  <a:pt x="3603" y="9491"/>
                </a:cubicBezTo>
                <a:cubicBezTo>
                  <a:pt x="3627" y="9491"/>
                  <a:pt x="3627" y="9456"/>
                  <a:pt x="3603" y="9456"/>
                </a:cubicBezTo>
                <a:cubicBezTo>
                  <a:pt x="3603" y="9456"/>
                  <a:pt x="3602" y="9456"/>
                  <a:pt x="3602" y="9456"/>
                </a:cubicBezTo>
                <a:close/>
                <a:moveTo>
                  <a:pt x="14310" y="9411"/>
                </a:moveTo>
                <a:cubicBezTo>
                  <a:pt x="14241" y="9411"/>
                  <a:pt x="14241" y="9517"/>
                  <a:pt x="14310" y="9517"/>
                </a:cubicBezTo>
                <a:lnTo>
                  <a:pt x="14326" y="9517"/>
                </a:lnTo>
                <a:cubicBezTo>
                  <a:pt x="14394" y="9516"/>
                  <a:pt x="14394" y="9411"/>
                  <a:pt x="14326" y="9411"/>
                </a:cubicBezTo>
                <a:close/>
                <a:moveTo>
                  <a:pt x="20198" y="9368"/>
                </a:moveTo>
                <a:cubicBezTo>
                  <a:pt x="20194" y="9368"/>
                  <a:pt x="20189" y="9368"/>
                  <a:pt x="20184" y="9370"/>
                </a:cubicBezTo>
                <a:cubicBezTo>
                  <a:pt x="20158" y="9377"/>
                  <a:pt x="20137" y="9407"/>
                  <a:pt x="20148" y="9435"/>
                </a:cubicBezTo>
                <a:cubicBezTo>
                  <a:pt x="20153" y="9450"/>
                  <a:pt x="20158" y="9465"/>
                  <a:pt x="20162" y="9480"/>
                </a:cubicBezTo>
                <a:cubicBezTo>
                  <a:pt x="20170" y="9503"/>
                  <a:pt x="20191" y="9518"/>
                  <a:pt x="20215" y="9518"/>
                </a:cubicBezTo>
                <a:cubicBezTo>
                  <a:pt x="20219" y="9518"/>
                  <a:pt x="20224" y="9518"/>
                  <a:pt x="20228" y="9516"/>
                </a:cubicBezTo>
                <a:cubicBezTo>
                  <a:pt x="20254" y="9508"/>
                  <a:pt x="20275" y="9479"/>
                  <a:pt x="20265" y="9450"/>
                </a:cubicBezTo>
                <a:cubicBezTo>
                  <a:pt x="20260" y="9437"/>
                  <a:pt x="20254" y="9421"/>
                  <a:pt x="20249" y="9406"/>
                </a:cubicBezTo>
                <a:cubicBezTo>
                  <a:pt x="20241" y="9384"/>
                  <a:pt x="20221" y="9368"/>
                  <a:pt x="20198" y="9368"/>
                </a:cubicBezTo>
                <a:close/>
                <a:moveTo>
                  <a:pt x="22841" y="9436"/>
                </a:moveTo>
                <a:cubicBezTo>
                  <a:pt x="22831" y="9436"/>
                  <a:pt x="22820" y="9441"/>
                  <a:pt x="22814" y="9454"/>
                </a:cubicBezTo>
                <a:cubicBezTo>
                  <a:pt x="22809" y="9464"/>
                  <a:pt x="22803" y="9473"/>
                  <a:pt x="22798" y="9484"/>
                </a:cubicBezTo>
                <a:cubicBezTo>
                  <a:pt x="22784" y="9511"/>
                  <a:pt x="22808" y="9537"/>
                  <a:pt x="22831" y="9537"/>
                </a:cubicBezTo>
                <a:cubicBezTo>
                  <a:pt x="22842" y="9537"/>
                  <a:pt x="22852" y="9532"/>
                  <a:pt x="22859" y="9518"/>
                </a:cubicBezTo>
                <a:cubicBezTo>
                  <a:pt x="22864" y="9508"/>
                  <a:pt x="22869" y="9500"/>
                  <a:pt x="22875" y="9489"/>
                </a:cubicBezTo>
                <a:cubicBezTo>
                  <a:pt x="22889" y="9462"/>
                  <a:pt x="22865" y="9436"/>
                  <a:pt x="22841" y="9436"/>
                </a:cubicBezTo>
                <a:close/>
                <a:moveTo>
                  <a:pt x="7380" y="9460"/>
                </a:moveTo>
                <a:cubicBezTo>
                  <a:pt x="7372" y="9460"/>
                  <a:pt x="7364" y="9463"/>
                  <a:pt x="7356" y="9470"/>
                </a:cubicBezTo>
                <a:lnTo>
                  <a:pt x="7341" y="9486"/>
                </a:lnTo>
                <a:cubicBezTo>
                  <a:pt x="7315" y="9511"/>
                  <a:pt x="7340" y="9547"/>
                  <a:pt x="7367" y="9547"/>
                </a:cubicBezTo>
                <a:cubicBezTo>
                  <a:pt x="7375" y="9547"/>
                  <a:pt x="7383" y="9544"/>
                  <a:pt x="7390" y="9536"/>
                </a:cubicBezTo>
                <a:lnTo>
                  <a:pt x="7406" y="9521"/>
                </a:lnTo>
                <a:cubicBezTo>
                  <a:pt x="7431" y="9496"/>
                  <a:pt x="7407" y="9460"/>
                  <a:pt x="7380" y="9460"/>
                </a:cubicBezTo>
                <a:close/>
                <a:moveTo>
                  <a:pt x="18608" y="9548"/>
                </a:moveTo>
                <a:cubicBezTo>
                  <a:pt x="18584" y="9548"/>
                  <a:pt x="18584" y="9583"/>
                  <a:pt x="18608" y="9583"/>
                </a:cubicBezTo>
                <a:cubicBezTo>
                  <a:pt x="18631" y="9583"/>
                  <a:pt x="18631" y="9548"/>
                  <a:pt x="18608" y="9548"/>
                </a:cubicBezTo>
                <a:close/>
                <a:moveTo>
                  <a:pt x="24711" y="9523"/>
                </a:moveTo>
                <a:cubicBezTo>
                  <a:pt x="24668" y="9523"/>
                  <a:pt x="24668" y="9592"/>
                  <a:pt x="24712" y="9594"/>
                </a:cubicBezTo>
                <a:cubicBezTo>
                  <a:pt x="24758" y="9594"/>
                  <a:pt x="24758" y="9523"/>
                  <a:pt x="24712" y="9523"/>
                </a:cubicBezTo>
                <a:cubicBezTo>
                  <a:pt x="24712" y="9523"/>
                  <a:pt x="24711" y="9523"/>
                  <a:pt x="24711" y="9523"/>
                </a:cubicBezTo>
                <a:close/>
                <a:moveTo>
                  <a:pt x="7720" y="9480"/>
                </a:moveTo>
                <a:cubicBezTo>
                  <a:pt x="7699" y="9480"/>
                  <a:pt x="7677" y="9497"/>
                  <a:pt x="7682" y="9524"/>
                </a:cubicBezTo>
                <a:lnTo>
                  <a:pt x="7698" y="9599"/>
                </a:lnTo>
                <a:cubicBezTo>
                  <a:pt x="7702" y="9617"/>
                  <a:pt x="7715" y="9624"/>
                  <a:pt x="7729" y="9624"/>
                </a:cubicBezTo>
                <a:cubicBezTo>
                  <a:pt x="7750" y="9624"/>
                  <a:pt x="7772" y="9607"/>
                  <a:pt x="7766" y="9580"/>
                </a:cubicBezTo>
                <a:lnTo>
                  <a:pt x="7750" y="9506"/>
                </a:lnTo>
                <a:cubicBezTo>
                  <a:pt x="7747" y="9487"/>
                  <a:pt x="7734" y="9480"/>
                  <a:pt x="7720" y="9480"/>
                </a:cubicBezTo>
                <a:close/>
                <a:moveTo>
                  <a:pt x="8943" y="9504"/>
                </a:moveTo>
                <a:cubicBezTo>
                  <a:pt x="8938" y="9504"/>
                  <a:pt x="8933" y="9505"/>
                  <a:pt x="8928" y="9507"/>
                </a:cubicBezTo>
                <a:cubicBezTo>
                  <a:pt x="8912" y="9512"/>
                  <a:pt x="8898" y="9517"/>
                  <a:pt x="8883" y="9523"/>
                </a:cubicBezTo>
                <a:cubicBezTo>
                  <a:pt x="8856" y="9532"/>
                  <a:pt x="8839" y="9559"/>
                  <a:pt x="8846" y="9589"/>
                </a:cubicBezTo>
                <a:cubicBezTo>
                  <a:pt x="8851" y="9610"/>
                  <a:pt x="8873" y="9628"/>
                  <a:pt x="8896" y="9628"/>
                </a:cubicBezTo>
                <a:cubicBezTo>
                  <a:pt x="8901" y="9628"/>
                  <a:pt x="8906" y="9627"/>
                  <a:pt x="8911" y="9625"/>
                </a:cubicBezTo>
                <a:cubicBezTo>
                  <a:pt x="8927" y="9620"/>
                  <a:pt x="8942" y="9615"/>
                  <a:pt x="8956" y="9610"/>
                </a:cubicBezTo>
                <a:cubicBezTo>
                  <a:pt x="8983" y="9600"/>
                  <a:pt x="9001" y="9573"/>
                  <a:pt x="8993" y="9544"/>
                </a:cubicBezTo>
                <a:cubicBezTo>
                  <a:pt x="8987" y="9522"/>
                  <a:pt x="8965" y="9504"/>
                  <a:pt x="8943" y="9504"/>
                </a:cubicBezTo>
                <a:close/>
                <a:moveTo>
                  <a:pt x="12970" y="9431"/>
                </a:moveTo>
                <a:cubicBezTo>
                  <a:pt x="12962" y="9431"/>
                  <a:pt x="12954" y="9434"/>
                  <a:pt x="12946" y="9442"/>
                </a:cubicBezTo>
                <a:cubicBezTo>
                  <a:pt x="12906" y="9485"/>
                  <a:pt x="12864" y="9529"/>
                  <a:pt x="12823" y="9574"/>
                </a:cubicBezTo>
                <a:cubicBezTo>
                  <a:pt x="12799" y="9599"/>
                  <a:pt x="12823" y="9635"/>
                  <a:pt x="12849" y="9635"/>
                </a:cubicBezTo>
                <a:cubicBezTo>
                  <a:pt x="12857" y="9635"/>
                  <a:pt x="12866" y="9631"/>
                  <a:pt x="12873" y="9623"/>
                </a:cubicBezTo>
                <a:cubicBezTo>
                  <a:pt x="12914" y="9580"/>
                  <a:pt x="12956" y="9536"/>
                  <a:pt x="12996" y="9491"/>
                </a:cubicBezTo>
                <a:cubicBezTo>
                  <a:pt x="13020" y="9466"/>
                  <a:pt x="12996" y="9431"/>
                  <a:pt x="12970" y="9431"/>
                </a:cubicBezTo>
                <a:close/>
                <a:moveTo>
                  <a:pt x="24081" y="9532"/>
                </a:moveTo>
                <a:cubicBezTo>
                  <a:pt x="24013" y="9532"/>
                  <a:pt x="24013" y="9639"/>
                  <a:pt x="24081" y="9639"/>
                </a:cubicBezTo>
                <a:cubicBezTo>
                  <a:pt x="24151" y="9639"/>
                  <a:pt x="24151" y="9532"/>
                  <a:pt x="24081" y="9532"/>
                </a:cubicBezTo>
                <a:close/>
                <a:moveTo>
                  <a:pt x="12204" y="9579"/>
                </a:moveTo>
                <a:cubicBezTo>
                  <a:pt x="12158" y="9579"/>
                  <a:pt x="12158" y="9649"/>
                  <a:pt x="12204" y="9649"/>
                </a:cubicBezTo>
                <a:cubicBezTo>
                  <a:pt x="12250" y="9649"/>
                  <a:pt x="12250" y="9579"/>
                  <a:pt x="12204" y="9579"/>
                </a:cubicBezTo>
                <a:close/>
                <a:moveTo>
                  <a:pt x="14697" y="9540"/>
                </a:moveTo>
                <a:cubicBezTo>
                  <a:pt x="14670" y="9540"/>
                  <a:pt x="14644" y="9557"/>
                  <a:pt x="14644" y="9592"/>
                </a:cubicBezTo>
                <a:lnTo>
                  <a:pt x="14644" y="9608"/>
                </a:lnTo>
                <a:cubicBezTo>
                  <a:pt x="14644" y="9643"/>
                  <a:pt x="14670" y="9660"/>
                  <a:pt x="14697" y="9660"/>
                </a:cubicBezTo>
                <a:cubicBezTo>
                  <a:pt x="14724" y="9660"/>
                  <a:pt x="14750" y="9643"/>
                  <a:pt x="14750" y="9608"/>
                </a:cubicBezTo>
                <a:lnTo>
                  <a:pt x="14750" y="9592"/>
                </a:lnTo>
                <a:cubicBezTo>
                  <a:pt x="14750" y="9557"/>
                  <a:pt x="14724" y="9540"/>
                  <a:pt x="14697" y="9540"/>
                </a:cubicBezTo>
                <a:close/>
                <a:moveTo>
                  <a:pt x="1320" y="9548"/>
                </a:moveTo>
                <a:cubicBezTo>
                  <a:pt x="1279" y="9548"/>
                  <a:pt x="1242" y="9601"/>
                  <a:pt x="1280" y="9638"/>
                </a:cubicBezTo>
                <a:lnTo>
                  <a:pt x="1296" y="9654"/>
                </a:lnTo>
                <a:cubicBezTo>
                  <a:pt x="1307" y="9665"/>
                  <a:pt x="1320" y="9670"/>
                  <a:pt x="1332" y="9670"/>
                </a:cubicBezTo>
                <a:cubicBezTo>
                  <a:pt x="1373" y="9670"/>
                  <a:pt x="1409" y="9616"/>
                  <a:pt x="1372" y="9579"/>
                </a:cubicBezTo>
                <a:lnTo>
                  <a:pt x="1356" y="9564"/>
                </a:lnTo>
                <a:cubicBezTo>
                  <a:pt x="1345" y="9553"/>
                  <a:pt x="1332" y="9548"/>
                  <a:pt x="1320" y="9548"/>
                </a:cubicBezTo>
                <a:close/>
                <a:moveTo>
                  <a:pt x="8463" y="9553"/>
                </a:moveTo>
                <a:cubicBezTo>
                  <a:pt x="8437" y="9553"/>
                  <a:pt x="8410" y="9570"/>
                  <a:pt x="8410" y="9604"/>
                </a:cubicBezTo>
                <a:lnTo>
                  <a:pt x="8410" y="9620"/>
                </a:lnTo>
                <a:cubicBezTo>
                  <a:pt x="8410" y="9655"/>
                  <a:pt x="8437" y="9672"/>
                  <a:pt x="8464" y="9672"/>
                </a:cubicBezTo>
                <a:cubicBezTo>
                  <a:pt x="8491" y="9672"/>
                  <a:pt x="8517" y="9655"/>
                  <a:pt x="8517" y="9620"/>
                </a:cubicBezTo>
                <a:lnTo>
                  <a:pt x="8517" y="9604"/>
                </a:lnTo>
                <a:cubicBezTo>
                  <a:pt x="8517" y="9570"/>
                  <a:pt x="8490" y="9553"/>
                  <a:pt x="8463" y="9553"/>
                </a:cubicBezTo>
                <a:close/>
                <a:moveTo>
                  <a:pt x="3740" y="9605"/>
                </a:moveTo>
                <a:cubicBezTo>
                  <a:pt x="3728" y="9605"/>
                  <a:pt x="3716" y="9618"/>
                  <a:pt x="3723" y="9633"/>
                </a:cubicBezTo>
                <a:cubicBezTo>
                  <a:pt x="3729" y="9643"/>
                  <a:pt x="3734" y="9653"/>
                  <a:pt x="3739" y="9663"/>
                </a:cubicBezTo>
                <a:cubicBezTo>
                  <a:pt x="3742" y="9670"/>
                  <a:pt x="3747" y="9672"/>
                  <a:pt x="3753" y="9672"/>
                </a:cubicBezTo>
                <a:cubicBezTo>
                  <a:pt x="3764" y="9672"/>
                  <a:pt x="3777" y="9659"/>
                  <a:pt x="3770" y="9644"/>
                </a:cubicBezTo>
                <a:cubicBezTo>
                  <a:pt x="3763" y="9636"/>
                  <a:pt x="3758" y="9625"/>
                  <a:pt x="3754" y="9615"/>
                </a:cubicBezTo>
                <a:cubicBezTo>
                  <a:pt x="3750" y="9608"/>
                  <a:pt x="3745" y="9605"/>
                  <a:pt x="3740" y="9605"/>
                </a:cubicBezTo>
                <a:close/>
                <a:moveTo>
                  <a:pt x="3227" y="9554"/>
                </a:moveTo>
                <a:cubicBezTo>
                  <a:pt x="3218" y="9554"/>
                  <a:pt x="3208" y="9556"/>
                  <a:pt x="3200" y="9560"/>
                </a:cubicBezTo>
                <a:cubicBezTo>
                  <a:pt x="3189" y="9566"/>
                  <a:pt x="3180" y="9571"/>
                  <a:pt x="3169" y="9576"/>
                </a:cubicBezTo>
                <a:cubicBezTo>
                  <a:pt x="3143" y="9590"/>
                  <a:pt x="3137" y="9625"/>
                  <a:pt x="3150" y="9649"/>
                </a:cubicBezTo>
                <a:cubicBezTo>
                  <a:pt x="3161" y="9667"/>
                  <a:pt x="3179" y="9676"/>
                  <a:pt x="3197" y="9676"/>
                </a:cubicBezTo>
                <a:cubicBezTo>
                  <a:pt x="3206" y="9676"/>
                  <a:pt x="3215" y="9674"/>
                  <a:pt x="3224" y="9669"/>
                </a:cubicBezTo>
                <a:cubicBezTo>
                  <a:pt x="3234" y="9664"/>
                  <a:pt x="3243" y="9659"/>
                  <a:pt x="3253" y="9654"/>
                </a:cubicBezTo>
                <a:cubicBezTo>
                  <a:pt x="3279" y="9641"/>
                  <a:pt x="3287" y="9605"/>
                  <a:pt x="3273" y="9580"/>
                </a:cubicBezTo>
                <a:cubicBezTo>
                  <a:pt x="3262" y="9563"/>
                  <a:pt x="3245" y="9554"/>
                  <a:pt x="3227" y="9554"/>
                </a:cubicBezTo>
                <a:close/>
                <a:moveTo>
                  <a:pt x="4263" y="9570"/>
                </a:moveTo>
                <a:cubicBezTo>
                  <a:pt x="4195" y="9571"/>
                  <a:pt x="4194" y="9678"/>
                  <a:pt x="4263" y="9678"/>
                </a:cubicBezTo>
                <a:lnTo>
                  <a:pt x="4293" y="9678"/>
                </a:lnTo>
                <a:cubicBezTo>
                  <a:pt x="4361" y="9678"/>
                  <a:pt x="4362" y="9570"/>
                  <a:pt x="4293" y="9570"/>
                </a:cubicBezTo>
                <a:close/>
                <a:moveTo>
                  <a:pt x="6277" y="9581"/>
                </a:moveTo>
                <a:cubicBezTo>
                  <a:pt x="6259" y="9581"/>
                  <a:pt x="6242" y="9593"/>
                  <a:pt x="6242" y="9616"/>
                </a:cubicBezTo>
                <a:lnTo>
                  <a:pt x="6242" y="9646"/>
                </a:lnTo>
                <a:cubicBezTo>
                  <a:pt x="6242" y="9669"/>
                  <a:pt x="6259" y="9680"/>
                  <a:pt x="6277" y="9680"/>
                </a:cubicBezTo>
                <a:cubicBezTo>
                  <a:pt x="6294" y="9680"/>
                  <a:pt x="6312" y="9669"/>
                  <a:pt x="6312" y="9646"/>
                </a:cubicBezTo>
                <a:lnTo>
                  <a:pt x="6312" y="9616"/>
                </a:lnTo>
                <a:cubicBezTo>
                  <a:pt x="6312" y="9593"/>
                  <a:pt x="6294" y="9581"/>
                  <a:pt x="6277" y="9581"/>
                </a:cubicBezTo>
                <a:close/>
                <a:moveTo>
                  <a:pt x="15152" y="9567"/>
                </a:moveTo>
                <a:cubicBezTo>
                  <a:pt x="15134" y="9567"/>
                  <a:pt x="15116" y="9578"/>
                  <a:pt x="15116" y="9601"/>
                </a:cubicBezTo>
                <a:lnTo>
                  <a:pt x="15116" y="9646"/>
                </a:lnTo>
                <a:cubicBezTo>
                  <a:pt x="15116" y="9669"/>
                  <a:pt x="15134" y="9680"/>
                  <a:pt x="15152" y="9680"/>
                </a:cubicBezTo>
                <a:cubicBezTo>
                  <a:pt x="15169" y="9680"/>
                  <a:pt x="15187" y="9669"/>
                  <a:pt x="15187" y="9646"/>
                </a:cubicBezTo>
                <a:lnTo>
                  <a:pt x="15187" y="9601"/>
                </a:lnTo>
                <a:cubicBezTo>
                  <a:pt x="15187" y="9578"/>
                  <a:pt x="15169" y="9567"/>
                  <a:pt x="15152" y="9567"/>
                </a:cubicBezTo>
                <a:close/>
                <a:moveTo>
                  <a:pt x="13946" y="9597"/>
                </a:moveTo>
                <a:cubicBezTo>
                  <a:pt x="13919" y="9597"/>
                  <a:pt x="13895" y="9633"/>
                  <a:pt x="13921" y="9658"/>
                </a:cubicBezTo>
                <a:lnTo>
                  <a:pt x="13936" y="9674"/>
                </a:lnTo>
                <a:cubicBezTo>
                  <a:pt x="13944" y="9681"/>
                  <a:pt x="13952" y="9684"/>
                  <a:pt x="13960" y="9684"/>
                </a:cubicBezTo>
                <a:cubicBezTo>
                  <a:pt x="13987" y="9684"/>
                  <a:pt x="14011" y="9648"/>
                  <a:pt x="13986" y="9623"/>
                </a:cubicBezTo>
                <a:lnTo>
                  <a:pt x="13970" y="9608"/>
                </a:lnTo>
                <a:cubicBezTo>
                  <a:pt x="13963" y="9600"/>
                  <a:pt x="13954" y="9597"/>
                  <a:pt x="13946" y="9597"/>
                </a:cubicBezTo>
                <a:close/>
                <a:moveTo>
                  <a:pt x="6102" y="9636"/>
                </a:moveTo>
                <a:cubicBezTo>
                  <a:pt x="6094" y="9636"/>
                  <a:pt x="6086" y="9639"/>
                  <a:pt x="6079" y="9647"/>
                </a:cubicBezTo>
                <a:lnTo>
                  <a:pt x="6064" y="9663"/>
                </a:lnTo>
                <a:cubicBezTo>
                  <a:pt x="6038" y="9688"/>
                  <a:pt x="6063" y="9724"/>
                  <a:pt x="6090" y="9724"/>
                </a:cubicBezTo>
                <a:cubicBezTo>
                  <a:pt x="6095" y="9724"/>
                  <a:pt x="6101" y="9723"/>
                  <a:pt x="6106" y="9720"/>
                </a:cubicBezTo>
                <a:cubicBezTo>
                  <a:pt x="6112" y="9723"/>
                  <a:pt x="6119" y="9724"/>
                  <a:pt x="6126" y="9724"/>
                </a:cubicBezTo>
                <a:cubicBezTo>
                  <a:pt x="6144" y="9724"/>
                  <a:pt x="6162" y="9713"/>
                  <a:pt x="6162" y="9690"/>
                </a:cubicBezTo>
                <a:lnTo>
                  <a:pt x="6162" y="9675"/>
                </a:lnTo>
                <a:cubicBezTo>
                  <a:pt x="6162" y="9652"/>
                  <a:pt x="6144" y="9640"/>
                  <a:pt x="6126" y="9640"/>
                </a:cubicBezTo>
                <a:cubicBezTo>
                  <a:pt x="6124" y="9640"/>
                  <a:pt x="6121" y="9640"/>
                  <a:pt x="6118" y="9641"/>
                </a:cubicBezTo>
                <a:cubicBezTo>
                  <a:pt x="6113" y="9638"/>
                  <a:pt x="6108" y="9636"/>
                  <a:pt x="6102" y="9636"/>
                </a:cubicBezTo>
                <a:close/>
                <a:moveTo>
                  <a:pt x="19762" y="9581"/>
                </a:moveTo>
                <a:cubicBezTo>
                  <a:pt x="19752" y="9581"/>
                  <a:pt x="19742" y="9584"/>
                  <a:pt x="19736" y="9591"/>
                </a:cubicBezTo>
                <a:cubicBezTo>
                  <a:pt x="19721" y="9605"/>
                  <a:pt x="19723" y="9626"/>
                  <a:pt x="19736" y="9641"/>
                </a:cubicBezTo>
                <a:cubicBezTo>
                  <a:pt x="19757" y="9665"/>
                  <a:pt x="19777" y="9690"/>
                  <a:pt x="19798" y="9715"/>
                </a:cubicBezTo>
                <a:cubicBezTo>
                  <a:pt x="19803" y="9722"/>
                  <a:pt x="19812" y="9726"/>
                  <a:pt x="19821" y="9726"/>
                </a:cubicBezTo>
                <a:cubicBezTo>
                  <a:pt x="19831" y="9726"/>
                  <a:pt x="19840" y="9722"/>
                  <a:pt x="19847" y="9715"/>
                </a:cubicBezTo>
                <a:cubicBezTo>
                  <a:pt x="19862" y="9701"/>
                  <a:pt x="19861" y="9680"/>
                  <a:pt x="19847" y="9665"/>
                </a:cubicBezTo>
                <a:cubicBezTo>
                  <a:pt x="19826" y="9641"/>
                  <a:pt x="19807" y="9616"/>
                  <a:pt x="19786" y="9591"/>
                </a:cubicBezTo>
                <a:cubicBezTo>
                  <a:pt x="19780" y="9584"/>
                  <a:pt x="19771" y="9581"/>
                  <a:pt x="19762" y="9581"/>
                </a:cubicBezTo>
                <a:close/>
                <a:moveTo>
                  <a:pt x="5288" y="9605"/>
                </a:moveTo>
                <a:cubicBezTo>
                  <a:pt x="5252" y="9605"/>
                  <a:pt x="5215" y="9644"/>
                  <a:pt x="5238" y="9685"/>
                </a:cubicBezTo>
                <a:cubicBezTo>
                  <a:pt x="5258" y="9721"/>
                  <a:pt x="5290" y="9737"/>
                  <a:pt x="5329" y="9742"/>
                </a:cubicBezTo>
                <a:cubicBezTo>
                  <a:pt x="5331" y="9742"/>
                  <a:pt x="5333" y="9742"/>
                  <a:pt x="5335" y="9742"/>
                </a:cubicBezTo>
                <a:cubicBezTo>
                  <a:pt x="5361" y="9742"/>
                  <a:pt x="5383" y="9714"/>
                  <a:pt x="5383" y="9688"/>
                </a:cubicBezTo>
                <a:cubicBezTo>
                  <a:pt x="5383" y="9658"/>
                  <a:pt x="5361" y="9639"/>
                  <a:pt x="5333" y="9636"/>
                </a:cubicBezTo>
                <a:cubicBezTo>
                  <a:pt x="5331" y="9634"/>
                  <a:pt x="5331" y="9633"/>
                  <a:pt x="5330" y="9632"/>
                </a:cubicBezTo>
                <a:cubicBezTo>
                  <a:pt x="5320" y="9613"/>
                  <a:pt x="5305" y="9605"/>
                  <a:pt x="5288" y="9605"/>
                </a:cubicBezTo>
                <a:close/>
                <a:moveTo>
                  <a:pt x="17870" y="9711"/>
                </a:moveTo>
                <a:cubicBezTo>
                  <a:pt x="17848" y="9711"/>
                  <a:pt x="17846" y="9747"/>
                  <a:pt x="17870" y="9747"/>
                </a:cubicBezTo>
                <a:lnTo>
                  <a:pt x="17886" y="9747"/>
                </a:lnTo>
                <a:cubicBezTo>
                  <a:pt x="17908" y="9746"/>
                  <a:pt x="17909" y="9711"/>
                  <a:pt x="17886" y="9711"/>
                </a:cubicBezTo>
                <a:close/>
                <a:moveTo>
                  <a:pt x="4895" y="9681"/>
                </a:moveTo>
                <a:cubicBezTo>
                  <a:pt x="4849" y="9681"/>
                  <a:pt x="4849" y="9752"/>
                  <a:pt x="4895" y="9752"/>
                </a:cubicBezTo>
                <a:cubicBezTo>
                  <a:pt x="4940" y="9752"/>
                  <a:pt x="4940" y="9681"/>
                  <a:pt x="4895" y="9681"/>
                </a:cubicBezTo>
                <a:close/>
                <a:moveTo>
                  <a:pt x="11722" y="9649"/>
                </a:moveTo>
                <a:cubicBezTo>
                  <a:pt x="11654" y="9649"/>
                  <a:pt x="11654" y="9757"/>
                  <a:pt x="11722" y="9757"/>
                </a:cubicBezTo>
                <a:cubicBezTo>
                  <a:pt x="11791" y="9757"/>
                  <a:pt x="11791" y="9649"/>
                  <a:pt x="11722" y="9649"/>
                </a:cubicBezTo>
                <a:close/>
                <a:moveTo>
                  <a:pt x="9589" y="9693"/>
                </a:moveTo>
                <a:cubicBezTo>
                  <a:pt x="9543" y="9693"/>
                  <a:pt x="9543" y="9764"/>
                  <a:pt x="9589" y="9764"/>
                </a:cubicBezTo>
                <a:lnTo>
                  <a:pt x="9618" y="9764"/>
                </a:lnTo>
                <a:cubicBezTo>
                  <a:pt x="9664" y="9764"/>
                  <a:pt x="9664" y="9693"/>
                  <a:pt x="9618" y="9693"/>
                </a:cubicBezTo>
                <a:close/>
                <a:moveTo>
                  <a:pt x="24441" y="9686"/>
                </a:moveTo>
                <a:cubicBezTo>
                  <a:pt x="24424" y="9686"/>
                  <a:pt x="24406" y="9698"/>
                  <a:pt x="24406" y="9721"/>
                </a:cubicBezTo>
                <a:lnTo>
                  <a:pt x="24406" y="9736"/>
                </a:lnTo>
                <a:cubicBezTo>
                  <a:pt x="24406" y="9759"/>
                  <a:pt x="24424" y="9771"/>
                  <a:pt x="24441" y="9771"/>
                </a:cubicBezTo>
                <a:cubicBezTo>
                  <a:pt x="24459" y="9771"/>
                  <a:pt x="24476" y="9759"/>
                  <a:pt x="24476" y="9736"/>
                </a:cubicBezTo>
                <a:lnTo>
                  <a:pt x="24476" y="9721"/>
                </a:lnTo>
                <a:cubicBezTo>
                  <a:pt x="24476" y="9698"/>
                  <a:pt x="24459" y="9686"/>
                  <a:pt x="24441" y="9686"/>
                </a:cubicBezTo>
                <a:close/>
                <a:moveTo>
                  <a:pt x="21312" y="9673"/>
                </a:moveTo>
                <a:cubicBezTo>
                  <a:pt x="21294" y="9673"/>
                  <a:pt x="21276" y="9685"/>
                  <a:pt x="21276" y="9707"/>
                </a:cubicBezTo>
                <a:lnTo>
                  <a:pt x="21276" y="9737"/>
                </a:lnTo>
                <a:cubicBezTo>
                  <a:pt x="21276" y="9760"/>
                  <a:pt x="21294" y="9772"/>
                  <a:pt x="21312" y="9772"/>
                </a:cubicBezTo>
                <a:cubicBezTo>
                  <a:pt x="21329" y="9772"/>
                  <a:pt x="21347" y="9760"/>
                  <a:pt x="21347" y="9737"/>
                </a:cubicBezTo>
                <a:lnTo>
                  <a:pt x="21347" y="9707"/>
                </a:lnTo>
                <a:cubicBezTo>
                  <a:pt x="21347" y="9685"/>
                  <a:pt x="21329" y="9673"/>
                  <a:pt x="21312" y="9673"/>
                </a:cubicBezTo>
                <a:close/>
                <a:moveTo>
                  <a:pt x="6492" y="9683"/>
                </a:moveTo>
                <a:cubicBezTo>
                  <a:pt x="6481" y="9683"/>
                  <a:pt x="6470" y="9689"/>
                  <a:pt x="6464" y="9702"/>
                </a:cubicBezTo>
                <a:cubicBezTo>
                  <a:pt x="6459" y="9712"/>
                  <a:pt x="6453" y="9722"/>
                  <a:pt x="6448" y="9732"/>
                </a:cubicBezTo>
                <a:cubicBezTo>
                  <a:pt x="6434" y="9760"/>
                  <a:pt x="6459" y="9786"/>
                  <a:pt x="6483" y="9786"/>
                </a:cubicBezTo>
                <a:cubicBezTo>
                  <a:pt x="6493" y="9786"/>
                  <a:pt x="6504" y="9780"/>
                  <a:pt x="6510" y="9768"/>
                </a:cubicBezTo>
                <a:cubicBezTo>
                  <a:pt x="6515" y="9757"/>
                  <a:pt x="6521" y="9748"/>
                  <a:pt x="6526" y="9737"/>
                </a:cubicBezTo>
                <a:cubicBezTo>
                  <a:pt x="6540" y="9709"/>
                  <a:pt x="6515" y="9683"/>
                  <a:pt x="6492" y="9683"/>
                </a:cubicBezTo>
                <a:close/>
                <a:moveTo>
                  <a:pt x="2429" y="9708"/>
                </a:moveTo>
                <a:cubicBezTo>
                  <a:pt x="2423" y="9708"/>
                  <a:pt x="2418" y="9710"/>
                  <a:pt x="2414" y="9715"/>
                </a:cubicBezTo>
                <a:cubicBezTo>
                  <a:pt x="2401" y="9732"/>
                  <a:pt x="2386" y="9746"/>
                  <a:pt x="2366" y="9752"/>
                </a:cubicBezTo>
                <a:cubicBezTo>
                  <a:pt x="2347" y="9759"/>
                  <a:pt x="2353" y="9787"/>
                  <a:pt x="2369" y="9787"/>
                </a:cubicBezTo>
                <a:cubicBezTo>
                  <a:pt x="2371" y="9787"/>
                  <a:pt x="2373" y="9787"/>
                  <a:pt x="2375" y="9786"/>
                </a:cubicBezTo>
                <a:cubicBezTo>
                  <a:pt x="2403" y="9777"/>
                  <a:pt x="2428" y="9758"/>
                  <a:pt x="2444" y="9733"/>
                </a:cubicBezTo>
                <a:cubicBezTo>
                  <a:pt x="2453" y="9721"/>
                  <a:pt x="2441" y="9708"/>
                  <a:pt x="2429" y="9708"/>
                </a:cubicBezTo>
                <a:close/>
                <a:moveTo>
                  <a:pt x="15602" y="9731"/>
                </a:moveTo>
                <a:cubicBezTo>
                  <a:pt x="15556" y="9731"/>
                  <a:pt x="15556" y="9801"/>
                  <a:pt x="15602" y="9801"/>
                </a:cubicBezTo>
                <a:lnTo>
                  <a:pt x="15618" y="9801"/>
                </a:lnTo>
                <a:cubicBezTo>
                  <a:pt x="15619" y="9801"/>
                  <a:pt x="15619" y="9801"/>
                  <a:pt x="15620" y="9801"/>
                </a:cubicBezTo>
                <a:cubicBezTo>
                  <a:pt x="15664" y="9801"/>
                  <a:pt x="15663" y="9732"/>
                  <a:pt x="15618" y="9731"/>
                </a:cubicBezTo>
                <a:close/>
                <a:moveTo>
                  <a:pt x="17194" y="9739"/>
                </a:moveTo>
                <a:cubicBezTo>
                  <a:pt x="17182" y="9739"/>
                  <a:pt x="17170" y="9752"/>
                  <a:pt x="17178" y="9767"/>
                </a:cubicBezTo>
                <a:cubicBezTo>
                  <a:pt x="17183" y="9777"/>
                  <a:pt x="17188" y="9788"/>
                  <a:pt x="17193" y="9796"/>
                </a:cubicBezTo>
                <a:cubicBezTo>
                  <a:pt x="17197" y="9803"/>
                  <a:pt x="17202" y="9805"/>
                  <a:pt x="17207" y="9805"/>
                </a:cubicBezTo>
                <a:cubicBezTo>
                  <a:pt x="17218" y="9805"/>
                  <a:pt x="17230" y="9793"/>
                  <a:pt x="17223" y="9778"/>
                </a:cubicBezTo>
                <a:cubicBezTo>
                  <a:pt x="17218" y="9768"/>
                  <a:pt x="17212" y="9758"/>
                  <a:pt x="17207" y="9748"/>
                </a:cubicBezTo>
                <a:cubicBezTo>
                  <a:pt x="17204" y="9741"/>
                  <a:pt x="17199" y="9739"/>
                  <a:pt x="17194" y="9739"/>
                </a:cubicBezTo>
                <a:close/>
                <a:moveTo>
                  <a:pt x="14552" y="9696"/>
                </a:moveTo>
                <a:cubicBezTo>
                  <a:pt x="14512" y="9696"/>
                  <a:pt x="14475" y="9750"/>
                  <a:pt x="14513" y="9788"/>
                </a:cubicBezTo>
                <a:lnTo>
                  <a:pt x="14528" y="9803"/>
                </a:lnTo>
                <a:cubicBezTo>
                  <a:pt x="14539" y="9814"/>
                  <a:pt x="14552" y="9819"/>
                  <a:pt x="14564" y="9819"/>
                </a:cubicBezTo>
                <a:cubicBezTo>
                  <a:pt x="14605" y="9819"/>
                  <a:pt x="14642" y="9766"/>
                  <a:pt x="14604" y="9728"/>
                </a:cubicBezTo>
                <a:lnTo>
                  <a:pt x="14588" y="9712"/>
                </a:lnTo>
                <a:cubicBezTo>
                  <a:pt x="14577" y="9701"/>
                  <a:pt x="14565" y="9696"/>
                  <a:pt x="14552" y="9696"/>
                </a:cubicBezTo>
                <a:close/>
                <a:moveTo>
                  <a:pt x="20739" y="9682"/>
                </a:moveTo>
                <a:cubicBezTo>
                  <a:pt x="20720" y="9682"/>
                  <a:pt x="20702" y="9691"/>
                  <a:pt x="20693" y="9708"/>
                </a:cubicBezTo>
                <a:cubicBezTo>
                  <a:pt x="20688" y="9720"/>
                  <a:pt x="20683" y="9728"/>
                  <a:pt x="20678" y="9738"/>
                </a:cubicBezTo>
                <a:cubicBezTo>
                  <a:pt x="20664" y="9764"/>
                  <a:pt x="20671" y="9796"/>
                  <a:pt x="20698" y="9812"/>
                </a:cubicBezTo>
                <a:cubicBezTo>
                  <a:pt x="20706" y="9817"/>
                  <a:pt x="20715" y="9819"/>
                  <a:pt x="20725" y="9819"/>
                </a:cubicBezTo>
                <a:cubicBezTo>
                  <a:pt x="20743" y="9819"/>
                  <a:pt x="20762" y="9810"/>
                  <a:pt x="20771" y="9793"/>
                </a:cubicBezTo>
                <a:cubicBezTo>
                  <a:pt x="20776" y="9782"/>
                  <a:pt x="20781" y="9773"/>
                  <a:pt x="20786" y="9763"/>
                </a:cubicBezTo>
                <a:cubicBezTo>
                  <a:pt x="20799" y="9736"/>
                  <a:pt x="20794" y="9705"/>
                  <a:pt x="20767" y="9689"/>
                </a:cubicBezTo>
                <a:cubicBezTo>
                  <a:pt x="20759" y="9684"/>
                  <a:pt x="20749" y="9682"/>
                  <a:pt x="20739" y="9682"/>
                </a:cubicBezTo>
                <a:close/>
                <a:moveTo>
                  <a:pt x="9228" y="9752"/>
                </a:moveTo>
                <a:cubicBezTo>
                  <a:pt x="9182" y="9752"/>
                  <a:pt x="9183" y="9822"/>
                  <a:pt x="9229" y="9822"/>
                </a:cubicBezTo>
                <a:cubicBezTo>
                  <a:pt x="9275" y="9822"/>
                  <a:pt x="9275" y="9752"/>
                  <a:pt x="9229" y="9752"/>
                </a:cubicBezTo>
                <a:cubicBezTo>
                  <a:pt x="9228" y="9752"/>
                  <a:pt x="9228" y="9752"/>
                  <a:pt x="9228" y="9752"/>
                </a:cubicBezTo>
                <a:close/>
                <a:moveTo>
                  <a:pt x="13346" y="9749"/>
                </a:moveTo>
                <a:cubicBezTo>
                  <a:pt x="13340" y="9749"/>
                  <a:pt x="13335" y="9750"/>
                  <a:pt x="13329" y="9753"/>
                </a:cubicBezTo>
                <a:cubicBezTo>
                  <a:pt x="13318" y="9758"/>
                  <a:pt x="13309" y="9764"/>
                  <a:pt x="13298" y="9769"/>
                </a:cubicBezTo>
                <a:cubicBezTo>
                  <a:pt x="13262" y="9787"/>
                  <a:pt x="13285" y="9835"/>
                  <a:pt x="13318" y="9835"/>
                </a:cubicBezTo>
                <a:cubicBezTo>
                  <a:pt x="13323" y="9835"/>
                  <a:pt x="13328" y="9833"/>
                  <a:pt x="13334" y="9831"/>
                </a:cubicBezTo>
                <a:cubicBezTo>
                  <a:pt x="13345" y="9825"/>
                  <a:pt x="13354" y="9820"/>
                  <a:pt x="13364" y="9815"/>
                </a:cubicBezTo>
                <a:cubicBezTo>
                  <a:pt x="13399" y="9797"/>
                  <a:pt x="13378" y="9749"/>
                  <a:pt x="13346" y="9749"/>
                </a:cubicBezTo>
                <a:close/>
                <a:moveTo>
                  <a:pt x="23323" y="9753"/>
                </a:moveTo>
                <a:cubicBezTo>
                  <a:pt x="23315" y="9753"/>
                  <a:pt x="23307" y="9756"/>
                  <a:pt x="23299" y="9764"/>
                </a:cubicBezTo>
                <a:lnTo>
                  <a:pt x="23283" y="9779"/>
                </a:lnTo>
                <a:cubicBezTo>
                  <a:pt x="23258" y="9804"/>
                  <a:pt x="23283" y="9840"/>
                  <a:pt x="23310" y="9840"/>
                </a:cubicBezTo>
                <a:cubicBezTo>
                  <a:pt x="23318" y="9840"/>
                  <a:pt x="23326" y="9837"/>
                  <a:pt x="23333" y="9830"/>
                </a:cubicBezTo>
                <a:lnTo>
                  <a:pt x="23349" y="9814"/>
                </a:lnTo>
                <a:cubicBezTo>
                  <a:pt x="23374" y="9788"/>
                  <a:pt x="23351" y="9753"/>
                  <a:pt x="23323" y="9753"/>
                </a:cubicBezTo>
                <a:close/>
                <a:moveTo>
                  <a:pt x="3501" y="9689"/>
                </a:moveTo>
                <a:cubicBezTo>
                  <a:pt x="3461" y="9689"/>
                  <a:pt x="3424" y="9742"/>
                  <a:pt x="3460" y="9779"/>
                </a:cubicBezTo>
                <a:cubicBezTo>
                  <a:pt x="3486" y="9804"/>
                  <a:pt x="3509" y="9831"/>
                  <a:pt x="3534" y="9856"/>
                </a:cubicBezTo>
                <a:cubicBezTo>
                  <a:pt x="3545" y="9867"/>
                  <a:pt x="3557" y="9872"/>
                  <a:pt x="3570" y="9872"/>
                </a:cubicBezTo>
                <a:cubicBezTo>
                  <a:pt x="3610" y="9872"/>
                  <a:pt x="3647" y="9818"/>
                  <a:pt x="3609" y="9780"/>
                </a:cubicBezTo>
                <a:cubicBezTo>
                  <a:pt x="3585" y="9756"/>
                  <a:pt x="3561" y="9730"/>
                  <a:pt x="3536" y="9705"/>
                </a:cubicBezTo>
                <a:cubicBezTo>
                  <a:pt x="3525" y="9694"/>
                  <a:pt x="3513" y="9689"/>
                  <a:pt x="3501" y="9689"/>
                </a:cubicBezTo>
                <a:close/>
                <a:moveTo>
                  <a:pt x="15842" y="9809"/>
                </a:moveTo>
                <a:cubicBezTo>
                  <a:pt x="15796" y="9809"/>
                  <a:pt x="15796" y="9879"/>
                  <a:pt x="15842" y="9879"/>
                </a:cubicBezTo>
                <a:lnTo>
                  <a:pt x="15858" y="9879"/>
                </a:lnTo>
                <a:cubicBezTo>
                  <a:pt x="15903" y="9879"/>
                  <a:pt x="15903" y="9809"/>
                  <a:pt x="15858" y="9809"/>
                </a:cubicBezTo>
                <a:close/>
                <a:moveTo>
                  <a:pt x="7253" y="9779"/>
                </a:moveTo>
                <a:cubicBezTo>
                  <a:pt x="7232" y="9779"/>
                  <a:pt x="7210" y="9796"/>
                  <a:pt x="7217" y="9822"/>
                </a:cubicBezTo>
                <a:cubicBezTo>
                  <a:pt x="7222" y="9842"/>
                  <a:pt x="7228" y="9862"/>
                  <a:pt x="7233" y="9883"/>
                </a:cubicBezTo>
                <a:cubicBezTo>
                  <a:pt x="7237" y="9901"/>
                  <a:pt x="7251" y="9908"/>
                  <a:pt x="7264" y="9908"/>
                </a:cubicBezTo>
                <a:cubicBezTo>
                  <a:pt x="7285" y="9908"/>
                  <a:pt x="7307" y="9891"/>
                  <a:pt x="7301" y="9864"/>
                </a:cubicBezTo>
                <a:cubicBezTo>
                  <a:pt x="7296" y="9845"/>
                  <a:pt x="7290" y="9825"/>
                  <a:pt x="7285" y="9804"/>
                </a:cubicBezTo>
                <a:cubicBezTo>
                  <a:pt x="7281" y="9786"/>
                  <a:pt x="7267" y="9779"/>
                  <a:pt x="7253" y="9779"/>
                </a:cubicBezTo>
                <a:close/>
                <a:moveTo>
                  <a:pt x="327" y="9867"/>
                </a:moveTo>
                <a:cubicBezTo>
                  <a:pt x="310" y="9867"/>
                  <a:pt x="300" y="9891"/>
                  <a:pt x="318" y="9900"/>
                </a:cubicBezTo>
                <a:cubicBezTo>
                  <a:pt x="328" y="9905"/>
                  <a:pt x="338" y="9910"/>
                  <a:pt x="347" y="9916"/>
                </a:cubicBezTo>
                <a:cubicBezTo>
                  <a:pt x="350" y="9917"/>
                  <a:pt x="353" y="9918"/>
                  <a:pt x="356" y="9918"/>
                </a:cubicBezTo>
                <a:cubicBezTo>
                  <a:pt x="373" y="9918"/>
                  <a:pt x="383" y="9893"/>
                  <a:pt x="366" y="9885"/>
                </a:cubicBezTo>
                <a:cubicBezTo>
                  <a:pt x="355" y="9880"/>
                  <a:pt x="346" y="9875"/>
                  <a:pt x="336" y="9869"/>
                </a:cubicBezTo>
                <a:cubicBezTo>
                  <a:pt x="332" y="9868"/>
                  <a:pt x="330" y="9867"/>
                  <a:pt x="327" y="9867"/>
                </a:cubicBezTo>
                <a:close/>
                <a:moveTo>
                  <a:pt x="7935" y="9916"/>
                </a:moveTo>
                <a:cubicBezTo>
                  <a:pt x="7912" y="9916"/>
                  <a:pt x="7912" y="9951"/>
                  <a:pt x="7935" y="9951"/>
                </a:cubicBezTo>
                <a:lnTo>
                  <a:pt x="7950" y="9951"/>
                </a:lnTo>
                <a:cubicBezTo>
                  <a:pt x="7975" y="9951"/>
                  <a:pt x="7975" y="9916"/>
                  <a:pt x="7950" y="9916"/>
                </a:cubicBezTo>
                <a:close/>
                <a:moveTo>
                  <a:pt x="7487" y="9926"/>
                </a:moveTo>
                <a:cubicBezTo>
                  <a:pt x="7475" y="9926"/>
                  <a:pt x="7463" y="9945"/>
                  <a:pt x="7474" y="9957"/>
                </a:cubicBezTo>
                <a:cubicBezTo>
                  <a:pt x="7482" y="9968"/>
                  <a:pt x="7495" y="9973"/>
                  <a:pt x="7508" y="9973"/>
                </a:cubicBezTo>
                <a:cubicBezTo>
                  <a:pt x="7520" y="9973"/>
                  <a:pt x="7533" y="9968"/>
                  <a:pt x="7542" y="9958"/>
                </a:cubicBezTo>
                <a:cubicBezTo>
                  <a:pt x="7554" y="9946"/>
                  <a:pt x="7542" y="9929"/>
                  <a:pt x="7528" y="9929"/>
                </a:cubicBezTo>
                <a:cubicBezTo>
                  <a:pt x="7524" y="9929"/>
                  <a:pt x="7520" y="9931"/>
                  <a:pt x="7517" y="9934"/>
                </a:cubicBezTo>
                <a:cubicBezTo>
                  <a:pt x="7514" y="9937"/>
                  <a:pt x="7511" y="9939"/>
                  <a:pt x="7509" y="9939"/>
                </a:cubicBezTo>
                <a:cubicBezTo>
                  <a:pt x="7505" y="9939"/>
                  <a:pt x="7502" y="9936"/>
                  <a:pt x="7499" y="9932"/>
                </a:cubicBezTo>
                <a:cubicBezTo>
                  <a:pt x="7496" y="9928"/>
                  <a:pt x="7491" y="9926"/>
                  <a:pt x="7487" y="9926"/>
                </a:cubicBezTo>
                <a:close/>
                <a:moveTo>
                  <a:pt x="24472" y="9792"/>
                </a:moveTo>
                <a:cubicBezTo>
                  <a:pt x="24464" y="9792"/>
                  <a:pt x="24455" y="9795"/>
                  <a:pt x="24448" y="9803"/>
                </a:cubicBezTo>
                <a:cubicBezTo>
                  <a:pt x="24407" y="9846"/>
                  <a:pt x="24365" y="9890"/>
                  <a:pt x="24324" y="9935"/>
                </a:cubicBezTo>
                <a:cubicBezTo>
                  <a:pt x="24300" y="9960"/>
                  <a:pt x="24324" y="9996"/>
                  <a:pt x="24351" y="9996"/>
                </a:cubicBezTo>
                <a:cubicBezTo>
                  <a:pt x="24359" y="9996"/>
                  <a:pt x="24367" y="9993"/>
                  <a:pt x="24375" y="9985"/>
                </a:cubicBezTo>
                <a:cubicBezTo>
                  <a:pt x="24415" y="9942"/>
                  <a:pt x="24456" y="9898"/>
                  <a:pt x="24497" y="9853"/>
                </a:cubicBezTo>
                <a:cubicBezTo>
                  <a:pt x="24521" y="9828"/>
                  <a:pt x="24498" y="9792"/>
                  <a:pt x="24472" y="9792"/>
                </a:cubicBezTo>
                <a:close/>
                <a:moveTo>
                  <a:pt x="10402" y="9918"/>
                </a:moveTo>
                <a:cubicBezTo>
                  <a:pt x="10369" y="9918"/>
                  <a:pt x="10347" y="9966"/>
                  <a:pt x="10384" y="9984"/>
                </a:cubicBezTo>
                <a:cubicBezTo>
                  <a:pt x="10395" y="9989"/>
                  <a:pt x="10403" y="9994"/>
                  <a:pt x="10413" y="9999"/>
                </a:cubicBezTo>
                <a:cubicBezTo>
                  <a:pt x="10419" y="10002"/>
                  <a:pt x="10425" y="10004"/>
                  <a:pt x="10430" y="10004"/>
                </a:cubicBezTo>
                <a:cubicBezTo>
                  <a:pt x="10462" y="10004"/>
                  <a:pt x="10484" y="9956"/>
                  <a:pt x="10449" y="9938"/>
                </a:cubicBezTo>
                <a:cubicBezTo>
                  <a:pt x="10439" y="9932"/>
                  <a:pt x="10429" y="9927"/>
                  <a:pt x="10419" y="9922"/>
                </a:cubicBezTo>
                <a:cubicBezTo>
                  <a:pt x="10413" y="9919"/>
                  <a:pt x="10407" y="9918"/>
                  <a:pt x="10402" y="9918"/>
                </a:cubicBezTo>
                <a:close/>
                <a:moveTo>
                  <a:pt x="5676" y="9890"/>
                </a:moveTo>
                <a:cubicBezTo>
                  <a:pt x="5635" y="9890"/>
                  <a:pt x="5598" y="9943"/>
                  <a:pt x="5635" y="9982"/>
                </a:cubicBezTo>
                <a:cubicBezTo>
                  <a:pt x="5642" y="9987"/>
                  <a:pt x="5647" y="9992"/>
                  <a:pt x="5651" y="9997"/>
                </a:cubicBezTo>
                <a:cubicBezTo>
                  <a:pt x="5662" y="10008"/>
                  <a:pt x="5674" y="10013"/>
                  <a:pt x="5687" y="10013"/>
                </a:cubicBezTo>
                <a:cubicBezTo>
                  <a:pt x="5728" y="10013"/>
                  <a:pt x="5765" y="9960"/>
                  <a:pt x="5727" y="9922"/>
                </a:cubicBezTo>
                <a:lnTo>
                  <a:pt x="5712" y="9906"/>
                </a:lnTo>
                <a:cubicBezTo>
                  <a:pt x="5701" y="9895"/>
                  <a:pt x="5688" y="9890"/>
                  <a:pt x="5676" y="9890"/>
                </a:cubicBezTo>
                <a:close/>
                <a:moveTo>
                  <a:pt x="18516" y="9888"/>
                </a:moveTo>
                <a:cubicBezTo>
                  <a:pt x="18497" y="9888"/>
                  <a:pt x="18478" y="9898"/>
                  <a:pt x="18468" y="9916"/>
                </a:cubicBezTo>
                <a:cubicBezTo>
                  <a:pt x="18453" y="9942"/>
                  <a:pt x="18463" y="9973"/>
                  <a:pt x="18488" y="9989"/>
                </a:cubicBezTo>
                <a:cubicBezTo>
                  <a:pt x="18513" y="10005"/>
                  <a:pt x="18536" y="10020"/>
                  <a:pt x="18562" y="10036"/>
                </a:cubicBezTo>
                <a:cubicBezTo>
                  <a:pt x="18569" y="10041"/>
                  <a:pt x="18578" y="10043"/>
                  <a:pt x="18587" y="10043"/>
                </a:cubicBezTo>
                <a:cubicBezTo>
                  <a:pt x="18606" y="10043"/>
                  <a:pt x="18626" y="10033"/>
                  <a:pt x="18635" y="10016"/>
                </a:cubicBezTo>
                <a:cubicBezTo>
                  <a:pt x="18651" y="9990"/>
                  <a:pt x="18640" y="9958"/>
                  <a:pt x="18615" y="9943"/>
                </a:cubicBezTo>
                <a:cubicBezTo>
                  <a:pt x="18590" y="9927"/>
                  <a:pt x="18567" y="9911"/>
                  <a:pt x="18542" y="9896"/>
                </a:cubicBezTo>
                <a:cubicBezTo>
                  <a:pt x="18534" y="9891"/>
                  <a:pt x="18525" y="9888"/>
                  <a:pt x="18516" y="9888"/>
                </a:cubicBezTo>
                <a:close/>
                <a:moveTo>
                  <a:pt x="5306" y="9948"/>
                </a:moveTo>
                <a:cubicBezTo>
                  <a:pt x="5238" y="9948"/>
                  <a:pt x="5237" y="10056"/>
                  <a:pt x="5306" y="10056"/>
                </a:cubicBezTo>
                <a:lnTo>
                  <a:pt x="5322" y="10056"/>
                </a:lnTo>
                <a:cubicBezTo>
                  <a:pt x="5390" y="10056"/>
                  <a:pt x="5390" y="9948"/>
                  <a:pt x="5322" y="9948"/>
                </a:cubicBezTo>
                <a:close/>
                <a:moveTo>
                  <a:pt x="11195" y="9906"/>
                </a:moveTo>
                <a:cubicBezTo>
                  <a:pt x="11190" y="9906"/>
                  <a:pt x="11185" y="9907"/>
                  <a:pt x="11180" y="9908"/>
                </a:cubicBezTo>
                <a:cubicBezTo>
                  <a:pt x="11154" y="9916"/>
                  <a:pt x="11133" y="9946"/>
                  <a:pt x="11144" y="9973"/>
                </a:cubicBezTo>
                <a:cubicBezTo>
                  <a:pt x="11149" y="9989"/>
                  <a:pt x="11154" y="10004"/>
                  <a:pt x="11158" y="10018"/>
                </a:cubicBezTo>
                <a:cubicBezTo>
                  <a:pt x="11166" y="10041"/>
                  <a:pt x="11187" y="10057"/>
                  <a:pt x="11211" y="10057"/>
                </a:cubicBezTo>
                <a:cubicBezTo>
                  <a:pt x="11215" y="10057"/>
                  <a:pt x="11220" y="10056"/>
                  <a:pt x="11224" y="10055"/>
                </a:cubicBezTo>
                <a:cubicBezTo>
                  <a:pt x="11250" y="10046"/>
                  <a:pt x="11271" y="10016"/>
                  <a:pt x="11261" y="9989"/>
                </a:cubicBezTo>
                <a:cubicBezTo>
                  <a:pt x="11256" y="9974"/>
                  <a:pt x="11250" y="9958"/>
                  <a:pt x="11245" y="9945"/>
                </a:cubicBezTo>
                <a:cubicBezTo>
                  <a:pt x="11237" y="9922"/>
                  <a:pt x="11217" y="9906"/>
                  <a:pt x="11195" y="9906"/>
                </a:cubicBezTo>
                <a:close/>
                <a:moveTo>
                  <a:pt x="22334" y="9916"/>
                </a:moveTo>
                <a:cubicBezTo>
                  <a:pt x="22313" y="9916"/>
                  <a:pt x="22291" y="9933"/>
                  <a:pt x="22298" y="9960"/>
                </a:cubicBezTo>
                <a:cubicBezTo>
                  <a:pt x="22309" y="10001"/>
                  <a:pt x="22337" y="10037"/>
                  <a:pt x="22376" y="10056"/>
                </a:cubicBezTo>
                <a:cubicBezTo>
                  <a:pt x="22382" y="10059"/>
                  <a:pt x="22388" y="10061"/>
                  <a:pt x="22393" y="10061"/>
                </a:cubicBezTo>
                <a:cubicBezTo>
                  <a:pt x="22424" y="10061"/>
                  <a:pt x="22444" y="10013"/>
                  <a:pt x="22410" y="9995"/>
                </a:cubicBezTo>
                <a:cubicBezTo>
                  <a:pt x="22387" y="9984"/>
                  <a:pt x="22372" y="9967"/>
                  <a:pt x="22366" y="9942"/>
                </a:cubicBezTo>
                <a:cubicBezTo>
                  <a:pt x="22362" y="9924"/>
                  <a:pt x="22348" y="9916"/>
                  <a:pt x="22334" y="9916"/>
                </a:cubicBezTo>
                <a:close/>
                <a:moveTo>
                  <a:pt x="19372" y="9924"/>
                </a:moveTo>
                <a:cubicBezTo>
                  <a:pt x="19369" y="9924"/>
                  <a:pt x="19366" y="9924"/>
                  <a:pt x="19363" y="9925"/>
                </a:cubicBezTo>
                <a:cubicBezTo>
                  <a:pt x="19345" y="9930"/>
                  <a:pt x="19332" y="9951"/>
                  <a:pt x="19338" y="9968"/>
                </a:cubicBezTo>
                <a:cubicBezTo>
                  <a:pt x="19348" y="9993"/>
                  <a:pt x="19358" y="10018"/>
                  <a:pt x="19368" y="10042"/>
                </a:cubicBezTo>
                <a:cubicBezTo>
                  <a:pt x="19374" y="10058"/>
                  <a:pt x="19386" y="10069"/>
                  <a:pt x="19402" y="10069"/>
                </a:cubicBezTo>
                <a:cubicBezTo>
                  <a:pt x="19405" y="10069"/>
                  <a:pt x="19408" y="10068"/>
                  <a:pt x="19411" y="10067"/>
                </a:cubicBezTo>
                <a:cubicBezTo>
                  <a:pt x="19428" y="10063"/>
                  <a:pt x="19444" y="10041"/>
                  <a:pt x="19436" y="10024"/>
                </a:cubicBezTo>
                <a:cubicBezTo>
                  <a:pt x="19426" y="9999"/>
                  <a:pt x="19416" y="9974"/>
                  <a:pt x="19406" y="9950"/>
                </a:cubicBezTo>
                <a:cubicBezTo>
                  <a:pt x="19400" y="9934"/>
                  <a:pt x="19388" y="9924"/>
                  <a:pt x="19372" y="9924"/>
                </a:cubicBezTo>
                <a:close/>
                <a:moveTo>
                  <a:pt x="13839" y="9975"/>
                </a:moveTo>
                <a:cubicBezTo>
                  <a:pt x="13828" y="9975"/>
                  <a:pt x="13817" y="9980"/>
                  <a:pt x="13811" y="9993"/>
                </a:cubicBezTo>
                <a:cubicBezTo>
                  <a:pt x="13805" y="10004"/>
                  <a:pt x="13800" y="10013"/>
                  <a:pt x="13795" y="10023"/>
                </a:cubicBezTo>
                <a:cubicBezTo>
                  <a:pt x="13781" y="10050"/>
                  <a:pt x="13805" y="10076"/>
                  <a:pt x="13829" y="10076"/>
                </a:cubicBezTo>
                <a:cubicBezTo>
                  <a:pt x="13839" y="10076"/>
                  <a:pt x="13850" y="10071"/>
                  <a:pt x="13857" y="10058"/>
                </a:cubicBezTo>
                <a:cubicBezTo>
                  <a:pt x="13862" y="10048"/>
                  <a:pt x="13867" y="10039"/>
                  <a:pt x="13873" y="10029"/>
                </a:cubicBezTo>
                <a:cubicBezTo>
                  <a:pt x="13887" y="10001"/>
                  <a:pt x="13862" y="9975"/>
                  <a:pt x="13839" y="9975"/>
                </a:cubicBezTo>
                <a:close/>
                <a:moveTo>
                  <a:pt x="17991" y="10026"/>
                </a:moveTo>
                <a:cubicBezTo>
                  <a:pt x="17977" y="10026"/>
                  <a:pt x="17965" y="10044"/>
                  <a:pt x="17977" y="10056"/>
                </a:cubicBezTo>
                <a:lnTo>
                  <a:pt x="17993" y="10072"/>
                </a:lnTo>
                <a:cubicBezTo>
                  <a:pt x="17996" y="10076"/>
                  <a:pt x="18001" y="10077"/>
                  <a:pt x="18005" y="10077"/>
                </a:cubicBezTo>
                <a:cubicBezTo>
                  <a:pt x="18018" y="10077"/>
                  <a:pt x="18030" y="10059"/>
                  <a:pt x="18018" y="10046"/>
                </a:cubicBezTo>
                <a:lnTo>
                  <a:pt x="18002" y="10031"/>
                </a:lnTo>
                <a:cubicBezTo>
                  <a:pt x="17999" y="10027"/>
                  <a:pt x="17995" y="10026"/>
                  <a:pt x="17991" y="10026"/>
                </a:cubicBezTo>
                <a:close/>
                <a:moveTo>
                  <a:pt x="3059" y="10008"/>
                </a:moveTo>
                <a:cubicBezTo>
                  <a:pt x="3014" y="10008"/>
                  <a:pt x="3014" y="10078"/>
                  <a:pt x="3059" y="10078"/>
                </a:cubicBezTo>
                <a:lnTo>
                  <a:pt x="3075" y="10078"/>
                </a:lnTo>
                <a:cubicBezTo>
                  <a:pt x="3121" y="10078"/>
                  <a:pt x="3121" y="10008"/>
                  <a:pt x="3075" y="10008"/>
                </a:cubicBezTo>
                <a:close/>
                <a:moveTo>
                  <a:pt x="16338" y="10019"/>
                </a:moveTo>
                <a:cubicBezTo>
                  <a:pt x="16292" y="10019"/>
                  <a:pt x="16292" y="10089"/>
                  <a:pt x="16338" y="10089"/>
                </a:cubicBezTo>
                <a:lnTo>
                  <a:pt x="16368" y="10089"/>
                </a:lnTo>
                <a:cubicBezTo>
                  <a:pt x="16414" y="10089"/>
                  <a:pt x="16414" y="10019"/>
                  <a:pt x="16368" y="10019"/>
                </a:cubicBezTo>
                <a:close/>
                <a:moveTo>
                  <a:pt x="6832" y="10033"/>
                </a:moveTo>
                <a:cubicBezTo>
                  <a:pt x="6814" y="10033"/>
                  <a:pt x="6796" y="10044"/>
                  <a:pt x="6796" y="10067"/>
                </a:cubicBezTo>
                <a:lnTo>
                  <a:pt x="6796" y="10083"/>
                </a:lnTo>
                <a:cubicBezTo>
                  <a:pt x="6796" y="10106"/>
                  <a:pt x="6814" y="10118"/>
                  <a:pt x="6831" y="10118"/>
                </a:cubicBezTo>
                <a:cubicBezTo>
                  <a:pt x="6849" y="10118"/>
                  <a:pt x="6866" y="10106"/>
                  <a:pt x="6866" y="10083"/>
                </a:cubicBezTo>
                <a:lnTo>
                  <a:pt x="6866" y="10067"/>
                </a:lnTo>
                <a:cubicBezTo>
                  <a:pt x="6867" y="10044"/>
                  <a:pt x="6849" y="10033"/>
                  <a:pt x="6832" y="10033"/>
                </a:cubicBezTo>
                <a:close/>
                <a:moveTo>
                  <a:pt x="9604" y="10086"/>
                </a:moveTo>
                <a:cubicBezTo>
                  <a:pt x="9579" y="10086"/>
                  <a:pt x="9579" y="10121"/>
                  <a:pt x="9604" y="10121"/>
                </a:cubicBezTo>
                <a:cubicBezTo>
                  <a:pt x="9626" y="10121"/>
                  <a:pt x="9626" y="10086"/>
                  <a:pt x="9604" y="10086"/>
                </a:cubicBezTo>
                <a:close/>
                <a:moveTo>
                  <a:pt x="23471" y="10024"/>
                </a:moveTo>
                <a:cubicBezTo>
                  <a:pt x="23448" y="10024"/>
                  <a:pt x="23423" y="10049"/>
                  <a:pt x="23437" y="10078"/>
                </a:cubicBezTo>
                <a:cubicBezTo>
                  <a:pt x="23442" y="10088"/>
                  <a:pt x="23448" y="10098"/>
                  <a:pt x="23453" y="10108"/>
                </a:cubicBezTo>
                <a:cubicBezTo>
                  <a:pt x="23459" y="10121"/>
                  <a:pt x="23470" y="10126"/>
                  <a:pt x="23480" y="10126"/>
                </a:cubicBezTo>
                <a:cubicBezTo>
                  <a:pt x="23503" y="10126"/>
                  <a:pt x="23527" y="10101"/>
                  <a:pt x="23514" y="10073"/>
                </a:cubicBezTo>
                <a:cubicBezTo>
                  <a:pt x="23508" y="10062"/>
                  <a:pt x="23503" y="10053"/>
                  <a:pt x="23498" y="10042"/>
                </a:cubicBezTo>
                <a:cubicBezTo>
                  <a:pt x="23492" y="10029"/>
                  <a:pt x="23482" y="10024"/>
                  <a:pt x="23471" y="10024"/>
                </a:cubicBezTo>
                <a:close/>
                <a:moveTo>
                  <a:pt x="24439" y="10017"/>
                </a:moveTo>
                <a:cubicBezTo>
                  <a:pt x="24425" y="10017"/>
                  <a:pt x="24411" y="10024"/>
                  <a:pt x="24406" y="10041"/>
                </a:cubicBezTo>
                <a:cubicBezTo>
                  <a:pt x="24401" y="10057"/>
                  <a:pt x="24396" y="10072"/>
                  <a:pt x="24390" y="10086"/>
                </a:cubicBezTo>
                <a:cubicBezTo>
                  <a:pt x="24382" y="10112"/>
                  <a:pt x="24403" y="10130"/>
                  <a:pt x="24425" y="10130"/>
                </a:cubicBezTo>
                <a:cubicBezTo>
                  <a:pt x="24439" y="10130"/>
                  <a:pt x="24453" y="10122"/>
                  <a:pt x="24459" y="10105"/>
                </a:cubicBezTo>
                <a:cubicBezTo>
                  <a:pt x="24464" y="10089"/>
                  <a:pt x="24469" y="10075"/>
                  <a:pt x="24474" y="10061"/>
                </a:cubicBezTo>
                <a:cubicBezTo>
                  <a:pt x="24483" y="10035"/>
                  <a:pt x="24460" y="10017"/>
                  <a:pt x="24439" y="10017"/>
                </a:cubicBezTo>
                <a:close/>
                <a:moveTo>
                  <a:pt x="7899" y="10050"/>
                </a:moveTo>
                <a:cubicBezTo>
                  <a:pt x="7873" y="10050"/>
                  <a:pt x="7848" y="10085"/>
                  <a:pt x="7872" y="10110"/>
                </a:cubicBezTo>
                <a:lnTo>
                  <a:pt x="7888" y="10126"/>
                </a:lnTo>
                <a:cubicBezTo>
                  <a:pt x="7895" y="10134"/>
                  <a:pt x="7904" y="10137"/>
                  <a:pt x="7912" y="10137"/>
                </a:cubicBezTo>
                <a:cubicBezTo>
                  <a:pt x="7939" y="10137"/>
                  <a:pt x="7963" y="10101"/>
                  <a:pt x="7938" y="10077"/>
                </a:cubicBezTo>
                <a:lnTo>
                  <a:pt x="7922" y="10061"/>
                </a:lnTo>
                <a:cubicBezTo>
                  <a:pt x="7915" y="10054"/>
                  <a:pt x="7907" y="10050"/>
                  <a:pt x="7899" y="10050"/>
                </a:cubicBezTo>
                <a:close/>
                <a:moveTo>
                  <a:pt x="86" y="10060"/>
                </a:moveTo>
                <a:cubicBezTo>
                  <a:pt x="58" y="10060"/>
                  <a:pt x="33" y="10095"/>
                  <a:pt x="60" y="10120"/>
                </a:cubicBezTo>
                <a:cubicBezTo>
                  <a:pt x="70" y="10130"/>
                  <a:pt x="81" y="10140"/>
                  <a:pt x="91" y="10149"/>
                </a:cubicBezTo>
                <a:cubicBezTo>
                  <a:pt x="98" y="10156"/>
                  <a:pt x="106" y="10159"/>
                  <a:pt x="114" y="10159"/>
                </a:cubicBezTo>
                <a:cubicBezTo>
                  <a:pt x="142" y="10159"/>
                  <a:pt x="168" y="10123"/>
                  <a:pt x="141" y="10099"/>
                </a:cubicBezTo>
                <a:cubicBezTo>
                  <a:pt x="130" y="10088"/>
                  <a:pt x="120" y="10079"/>
                  <a:pt x="109" y="10071"/>
                </a:cubicBezTo>
                <a:cubicBezTo>
                  <a:pt x="102" y="10063"/>
                  <a:pt x="94" y="10060"/>
                  <a:pt x="86" y="10060"/>
                </a:cubicBezTo>
                <a:close/>
                <a:moveTo>
                  <a:pt x="21550" y="10095"/>
                </a:moveTo>
                <a:cubicBezTo>
                  <a:pt x="21533" y="10095"/>
                  <a:pt x="21515" y="10106"/>
                  <a:pt x="21515" y="10129"/>
                </a:cubicBezTo>
                <a:lnTo>
                  <a:pt x="21515" y="10145"/>
                </a:lnTo>
                <a:cubicBezTo>
                  <a:pt x="21515" y="10168"/>
                  <a:pt x="21532" y="10180"/>
                  <a:pt x="21550" y="10180"/>
                </a:cubicBezTo>
                <a:cubicBezTo>
                  <a:pt x="21567" y="10180"/>
                  <a:pt x="21585" y="10168"/>
                  <a:pt x="21585" y="10145"/>
                </a:cubicBezTo>
                <a:lnTo>
                  <a:pt x="21585" y="10129"/>
                </a:lnTo>
                <a:cubicBezTo>
                  <a:pt x="21585" y="10106"/>
                  <a:pt x="21568" y="10095"/>
                  <a:pt x="21550" y="10095"/>
                </a:cubicBezTo>
                <a:close/>
                <a:moveTo>
                  <a:pt x="16863" y="10082"/>
                </a:moveTo>
                <a:cubicBezTo>
                  <a:pt x="16845" y="10082"/>
                  <a:pt x="16828" y="10093"/>
                  <a:pt x="16828" y="10116"/>
                </a:cubicBezTo>
                <a:lnTo>
                  <a:pt x="16828" y="10146"/>
                </a:lnTo>
                <a:cubicBezTo>
                  <a:pt x="16828" y="10169"/>
                  <a:pt x="16845" y="10181"/>
                  <a:pt x="16863" y="10181"/>
                </a:cubicBezTo>
                <a:cubicBezTo>
                  <a:pt x="16880" y="10181"/>
                  <a:pt x="16898" y="10169"/>
                  <a:pt x="16898" y="10146"/>
                </a:cubicBezTo>
                <a:lnTo>
                  <a:pt x="16898" y="10116"/>
                </a:lnTo>
                <a:cubicBezTo>
                  <a:pt x="16898" y="10093"/>
                  <a:pt x="16880" y="10082"/>
                  <a:pt x="16863" y="10082"/>
                </a:cubicBezTo>
                <a:close/>
                <a:moveTo>
                  <a:pt x="24845" y="10109"/>
                </a:moveTo>
                <a:cubicBezTo>
                  <a:pt x="24840" y="10109"/>
                  <a:pt x="24834" y="10111"/>
                  <a:pt x="24828" y="10114"/>
                </a:cubicBezTo>
                <a:cubicBezTo>
                  <a:pt x="24820" y="10119"/>
                  <a:pt x="24809" y="10124"/>
                  <a:pt x="24799" y="10129"/>
                </a:cubicBezTo>
                <a:cubicBezTo>
                  <a:pt x="24764" y="10147"/>
                  <a:pt x="24785" y="10195"/>
                  <a:pt x="24817" y="10195"/>
                </a:cubicBezTo>
                <a:cubicBezTo>
                  <a:pt x="24822" y="10195"/>
                  <a:pt x="24828" y="10194"/>
                  <a:pt x="24834" y="10191"/>
                </a:cubicBezTo>
                <a:cubicBezTo>
                  <a:pt x="24844" y="10186"/>
                  <a:pt x="24853" y="10181"/>
                  <a:pt x="24864" y="10175"/>
                </a:cubicBezTo>
                <a:cubicBezTo>
                  <a:pt x="24899" y="10156"/>
                  <a:pt x="24878" y="10109"/>
                  <a:pt x="24845" y="10109"/>
                </a:cubicBezTo>
                <a:close/>
                <a:moveTo>
                  <a:pt x="14998" y="10073"/>
                </a:moveTo>
                <a:cubicBezTo>
                  <a:pt x="14986" y="10073"/>
                  <a:pt x="14974" y="10077"/>
                  <a:pt x="14963" y="10088"/>
                </a:cubicBezTo>
                <a:lnTo>
                  <a:pt x="14947" y="10104"/>
                </a:lnTo>
                <a:cubicBezTo>
                  <a:pt x="14910" y="10141"/>
                  <a:pt x="14946" y="10196"/>
                  <a:pt x="14987" y="10196"/>
                </a:cubicBezTo>
                <a:cubicBezTo>
                  <a:pt x="14999" y="10196"/>
                  <a:pt x="15011" y="10191"/>
                  <a:pt x="15022" y="10181"/>
                </a:cubicBezTo>
                <a:lnTo>
                  <a:pt x="15037" y="10165"/>
                </a:lnTo>
                <a:cubicBezTo>
                  <a:pt x="15075" y="10127"/>
                  <a:pt x="15039" y="10073"/>
                  <a:pt x="14998" y="10073"/>
                </a:cubicBezTo>
                <a:close/>
                <a:moveTo>
                  <a:pt x="14519" y="10102"/>
                </a:moveTo>
                <a:cubicBezTo>
                  <a:pt x="14451" y="10102"/>
                  <a:pt x="14450" y="10209"/>
                  <a:pt x="14519" y="10209"/>
                </a:cubicBezTo>
                <a:cubicBezTo>
                  <a:pt x="14588" y="10209"/>
                  <a:pt x="14588" y="10102"/>
                  <a:pt x="14519" y="10102"/>
                </a:cubicBezTo>
                <a:close/>
                <a:moveTo>
                  <a:pt x="6148" y="10104"/>
                </a:moveTo>
                <a:cubicBezTo>
                  <a:pt x="6130" y="10104"/>
                  <a:pt x="6112" y="10116"/>
                  <a:pt x="6112" y="10139"/>
                </a:cubicBezTo>
                <a:lnTo>
                  <a:pt x="6112" y="10183"/>
                </a:lnTo>
                <a:cubicBezTo>
                  <a:pt x="6112" y="10206"/>
                  <a:pt x="6130" y="10217"/>
                  <a:pt x="6148" y="10217"/>
                </a:cubicBezTo>
                <a:cubicBezTo>
                  <a:pt x="6165" y="10217"/>
                  <a:pt x="6183" y="10206"/>
                  <a:pt x="6183" y="10183"/>
                </a:cubicBezTo>
                <a:lnTo>
                  <a:pt x="6183" y="10139"/>
                </a:lnTo>
                <a:cubicBezTo>
                  <a:pt x="6184" y="10116"/>
                  <a:pt x="6166" y="10104"/>
                  <a:pt x="6148" y="10104"/>
                </a:cubicBezTo>
                <a:close/>
                <a:moveTo>
                  <a:pt x="866" y="10120"/>
                </a:moveTo>
                <a:cubicBezTo>
                  <a:pt x="860" y="10120"/>
                  <a:pt x="855" y="10122"/>
                  <a:pt x="849" y="10125"/>
                </a:cubicBezTo>
                <a:cubicBezTo>
                  <a:pt x="833" y="10134"/>
                  <a:pt x="825" y="10158"/>
                  <a:pt x="836" y="10173"/>
                </a:cubicBezTo>
                <a:cubicBezTo>
                  <a:pt x="852" y="10193"/>
                  <a:pt x="867" y="10214"/>
                  <a:pt x="880" y="10234"/>
                </a:cubicBezTo>
                <a:cubicBezTo>
                  <a:pt x="889" y="10245"/>
                  <a:pt x="900" y="10251"/>
                  <a:pt x="912" y="10251"/>
                </a:cubicBezTo>
                <a:cubicBezTo>
                  <a:pt x="917" y="10251"/>
                  <a:pt x="923" y="10250"/>
                  <a:pt x="929" y="10247"/>
                </a:cubicBezTo>
                <a:cubicBezTo>
                  <a:pt x="945" y="10238"/>
                  <a:pt x="954" y="10214"/>
                  <a:pt x="942" y="10198"/>
                </a:cubicBezTo>
                <a:cubicBezTo>
                  <a:pt x="926" y="10178"/>
                  <a:pt x="912" y="10160"/>
                  <a:pt x="898" y="10139"/>
                </a:cubicBezTo>
                <a:cubicBezTo>
                  <a:pt x="889" y="10128"/>
                  <a:pt x="878" y="10120"/>
                  <a:pt x="866" y="10120"/>
                </a:cubicBezTo>
                <a:close/>
                <a:moveTo>
                  <a:pt x="17254" y="10205"/>
                </a:moveTo>
                <a:cubicBezTo>
                  <a:pt x="17245" y="10205"/>
                  <a:pt x="17236" y="10211"/>
                  <a:pt x="17236" y="10222"/>
                </a:cubicBezTo>
                <a:lnTo>
                  <a:pt x="17236" y="10238"/>
                </a:lnTo>
                <a:cubicBezTo>
                  <a:pt x="17236" y="10250"/>
                  <a:pt x="17245" y="10255"/>
                  <a:pt x="17254" y="10255"/>
                </a:cubicBezTo>
                <a:cubicBezTo>
                  <a:pt x="17263" y="10255"/>
                  <a:pt x="17272" y="10250"/>
                  <a:pt x="17272" y="10238"/>
                </a:cubicBezTo>
                <a:lnTo>
                  <a:pt x="17272" y="10222"/>
                </a:lnTo>
                <a:cubicBezTo>
                  <a:pt x="17272" y="10211"/>
                  <a:pt x="17263" y="10205"/>
                  <a:pt x="17254" y="10205"/>
                </a:cubicBezTo>
                <a:close/>
                <a:moveTo>
                  <a:pt x="10757" y="10119"/>
                </a:moveTo>
                <a:cubicBezTo>
                  <a:pt x="10747" y="10119"/>
                  <a:pt x="10738" y="10122"/>
                  <a:pt x="10732" y="10129"/>
                </a:cubicBezTo>
                <a:cubicBezTo>
                  <a:pt x="10717" y="10144"/>
                  <a:pt x="10718" y="10165"/>
                  <a:pt x="10732" y="10178"/>
                </a:cubicBezTo>
                <a:cubicBezTo>
                  <a:pt x="10753" y="10204"/>
                  <a:pt x="10773" y="10229"/>
                  <a:pt x="10794" y="10254"/>
                </a:cubicBezTo>
                <a:cubicBezTo>
                  <a:pt x="10799" y="10261"/>
                  <a:pt x="10808" y="10264"/>
                  <a:pt x="10817" y="10264"/>
                </a:cubicBezTo>
                <a:cubicBezTo>
                  <a:pt x="10827" y="10264"/>
                  <a:pt x="10836" y="10260"/>
                  <a:pt x="10843" y="10254"/>
                </a:cubicBezTo>
                <a:cubicBezTo>
                  <a:pt x="10858" y="10239"/>
                  <a:pt x="10857" y="10218"/>
                  <a:pt x="10843" y="10204"/>
                </a:cubicBezTo>
                <a:cubicBezTo>
                  <a:pt x="10822" y="10178"/>
                  <a:pt x="10803" y="10153"/>
                  <a:pt x="10782" y="10129"/>
                </a:cubicBezTo>
                <a:cubicBezTo>
                  <a:pt x="10776" y="10122"/>
                  <a:pt x="10767" y="10119"/>
                  <a:pt x="10757" y="10119"/>
                </a:cubicBezTo>
                <a:close/>
                <a:moveTo>
                  <a:pt x="2212" y="10121"/>
                </a:moveTo>
                <a:cubicBezTo>
                  <a:pt x="2196" y="10121"/>
                  <a:pt x="2180" y="10129"/>
                  <a:pt x="2169" y="10146"/>
                </a:cubicBezTo>
                <a:cubicBezTo>
                  <a:pt x="2160" y="10162"/>
                  <a:pt x="2151" y="10177"/>
                  <a:pt x="2142" y="10192"/>
                </a:cubicBezTo>
                <a:cubicBezTo>
                  <a:pt x="2117" y="10233"/>
                  <a:pt x="2154" y="10272"/>
                  <a:pt x="2191" y="10272"/>
                </a:cubicBezTo>
                <a:cubicBezTo>
                  <a:pt x="2207" y="10272"/>
                  <a:pt x="2223" y="10265"/>
                  <a:pt x="2234" y="10247"/>
                </a:cubicBezTo>
                <a:cubicBezTo>
                  <a:pt x="2242" y="10231"/>
                  <a:pt x="2252" y="10215"/>
                  <a:pt x="2261" y="10202"/>
                </a:cubicBezTo>
                <a:cubicBezTo>
                  <a:pt x="2286" y="10160"/>
                  <a:pt x="2249" y="10121"/>
                  <a:pt x="2212" y="10121"/>
                </a:cubicBezTo>
                <a:close/>
                <a:moveTo>
                  <a:pt x="23056" y="10190"/>
                </a:moveTo>
                <a:cubicBezTo>
                  <a:pt x="23052" y="10190"/>
                  <a:pt x="23048" y="10191"/>
                  <a:pt x="23044" y="10192"/>
                </a:cubicBezTo>
                <a:cubicBezTo>
                  <a:pt x="23029" y="10197"/>
                  <a:pt x="23014" y="10203"/>
                  <a:pt x="22999" y="10208"/>
                </a:cubicBezTo>
                <a:cubicBezTo>
                  <a:pt x="22960" y="10221"/>
                  <a:pt x="22971" y="10278"/>
                  <a:pt x="23006" y="10278"/>
                </a:cubicBezTo>
                <a:cubicBezTo>
                  <a:pt x="23010" y="10278"/>
                  <a:pt x="23014" y="10277"/>
                  <a:pt x="23018" y="10276"/>
                </a:cubicBezTo>
                <a:cubicBezTo>
                  <a:pt x="23034" y="10271"/>
                  <a:pt x="23047" y="10265"/>
                  <a:pt x="23062" y="10260"/>
                </a:cubicBezTo>
                <a:cubicBezTo>
                  <a:pt x="23103" y="10248"/>
                  <a:pt x="23091" y="10190"/>
                  <a:pt x="23056" y="10190"/>
                </a:cubicBezTo>
                <a:close/>
                <a:moveTo>
                  <a:pt x="8866" y="10249"/>
                </a:moveTo>
                <a:cubicBezTo>
                  <a:pt x="8842" y="10249"/>
                  <a:pt x="8842" y="10283"/>
                  <a:pt x="8866" y="10283"/>
                </a:cubicBezTo>
                <a:lnTo>
                  <a:pt x="8882" y="10283"/>
                </a:lnTo>
                <a:cubicBezTo>
                  <a:pt x="8904" y="10283"/>
                  <a:pt x="8904" y="10249"/>
                  <a:pt x="8882" y="10249"/>
                </a:cubicBezTo>
                <a:close/>
                <a:moveTo>
                  <a:pt x="3796" y="10193"/>
                </a:moveTo>
                <a:cubicBezTo>
                  <a:pt x="3787" y="10193"/>
                  <a:pt x="3779" y="10199"/>
                  <a:pt x="3779" y="10210"/>
                </a:cubicBezTo>
                <a:lnTo>
                  <a:pt x="3779" y="10285"/>
                </a:lnTo>
                <a:cubicBezTo>
                  <a:pt x="3779" y="10297"/>
                  <a:pt x="3788" y="10303"/>
                  <a:pt x="3796" y="10303"/>
                </a:cubicBezTo>
                <a:cubicBezTo>
                  <a:pt x="3805" y="10303"/>
                  <a:pt x="3814" y="10297"/>
                  <a:pt x="3814" y="10285"/>
                </a:cubicBezTo>
                <a:lnTo>
                  <a:pt x="3814" y="10210"/>
                </a:lnTo>
                <a:cubicBezTo>
                  <a:pt x="3814" y="10199"/>
                  <a:pt x="3805" y="10193"/>
                  <a:pt x="3796" y="10193"/>
                </a:cubicBezTo>
                <a:close/>
                <a:moveTo>
                  <a:pt x="12307" y="10211"/>
                </a:moveTo>
                <a:cubicBezTo>
                  <a:pt x="12289" y="10211"/>
                  <a:pt x="12272" y="10222"/>
                  <a:pt x="12272" y="10246"/>
                </a:cubicBezTo>
                <a:lnTo>
                  <a:pt x="12272" y="10276"/>
                </a:lnTo>
                <a:cubicBezTo>
                  <a:pt x="12272" y="10299"/>
                  <a:pt x="12289" y="10310"/>
                  <a:pt x="12307" y="10310"/>
                </a:cubicBezTo>
                <a:cubicBezTo>
                  <a:pt x="12324" y="10310"/>
                  <a:pt x="12342" y="10299"/>
                  <a:pt x="12342" y="10276"/>
                </a:cubicBezTo>
                <a:lnTo>
                  <a:pt x="12342" y="10246"/>
                </a:lnTo>
                <a:cubicBezTo>
                  <a:pt x="12342" y="10222"/>
                  <a:pt x="12324" y="10211"/>
                  <a:pt x="12307" y="10211"/>
                </a:cubicBezTo>
                <a:close/>
                <a:moveTo>
                  <a:pt x="23774" y="10237"/>
                </a:moveTo>
                <a:cubicBezTo>
                  <a:pt x="23769" y="10237"/>
                  <a:pt x="23764" y="10237"/>
                  <a:pt x="23759" y="10238"/>
                </a:cubicBezTo>
                <a:cubicBezTo>
                  <a:pt x="23718" y="10247"/>
                  <a:pt x="23730" y="10306"/>
                  <a:pt x="23768" y="10307"/>
                </a:cubicBezTo>
                <a:cubicBezTo>
                  <a:pt x="23773" y="10317"/>
                  <a:pt x="23785" y="10322"/>
                  <a:pt x="23798" y="10322"/>
                </a:cubicBezTo>
                <a:cubicBezTo>
                  <a:pt x="23804" y="10322"/>
                  <a:pt x="23810" y="10320"/>
                  <a:pt x="23815" y="10318"/>
                </a:cubicBezTo>
                <a:cubicBezTo>
                  <a:pt x="23833" y="10307"/>
                  <a:pt x="23836" y="10286"/>
                  <a:pt x="23828" y="10270"/>
                </a:cubicBezTo>
                <a:cubicBezTo>
                  <a:pt x="23818" y="10247"/>
                  <a:pt x="23797" y="10237"/>
                  <a:pt x="23774" y="10237"/>
                </a:cubicBezTo>
                <a:close/>
                <a:moveTo>
                  <a:pt x="24093" y="10235"/>
                </a:moveTo>
                <a:cubicBezTo>
                  <a:pt x="24083" y="10235"/>
                  <a:pt x="24073" y="10240"/>
                  <a:pt x="24067" y="10252"/>
                </a:cubicBezTo>
                <a:cubicBezTo>
                  <a:pt x="24061" y="10262"/>
                  <a:pt x="24056" y="10272"/>
                  <a:pt x="24051" y="10282"/>
                </a:cubicBezTo>
                <a:cubicBezTo>
                  <a:pt x="24037" y="10310"/>
                  <a:pt x="24061" y="10336"/>
                  <a:pt x="24085" y="10336"/>
                </a:cubicBezTo>
                <a:cubicBezTo>
                  <a:pt x="24096" y="10336"/>
                  <a:pt x="24106" y="10331"/>
                  <a:pt x="24113" y="10318"/>
                </a:cubicBezTo>
                <a:cubicBezTo>
                  <a:pt x="24118" y="10307"/>
                  <a:pt x="24123" y="10298"/>
                  <a:pt x="24129" y="10287"/>
                </a:cubicBezTo>
                <a:cubicBezTo>
                  <a:pt x="24142" y="10260"/>
                  <a:pt x="24116" y="10235"/>
                  <a:pt x="24093" y="10235"/>
                </a:cubicBezTo>
                <a:close/>
                <a:moveTo>
                  <a:pt x="6598" y="10271"/>
                </a:moveTo>
                <a:cubicBezTo>
                  <a:pt x="6552" y="10271"/>
                  <a:pt x="6552" y="10341"/>
                  <a:pt x="6598" y="10341"/>
                </a:cubicBezTo>
                <a:lnTo>
                  <a:pt x="6614" y="10341"/>
                </a:lnTo>
                <a:cubicBezTo>
                  <a:pt x="6658" y="10341"/>
                  <a:pt x="6660" y="10271"/>
                  <a:pt x="6614" y="10271"/>
                </a:cubicBezTo>
                <a:close/>
                <a:moveTo>
                  <a:pt x="20170" y="10225"/>
                </a:moveTo>
                <a:cubicBezTo>
                  <a:pt x="20158" y="10225"/>
                  <a:pt x="20145" y="10233"/>
                  <a:pt x="20138" y="10243"/>
                </a:cubicBezTo>
                <a:cubicBezTo>
                  <a:pt x="20128" y="10261"/>
                  <a:pt x="20135" y="10280"/>
                  <a:pt x="20151" y="10292"/>
                </a:cubicBezTo>
                <a:cubicBezTo>
                  <a:pt x="20171" y="10307"/>
                  <a:pt x="20191" y="10322"/>
                  <a:pt x="20212" y="10336"/>
                </a:cubicBezTo>
                <a:cubicBezTo>
                  <a:pt x="20217" y="10340"/>
                  <a:pt x="20222" y="10341"/>
                  <a:pt x="20228" y="10341"/>
                </a:cubicBezTo>
                <a:cubicBezTo>
                  <a:pt x="20241" y="10341"/>
                  <a:pt x="20253" y="10334"/>
                  <a:pt x="20260" y="10323"/>
                </a:cubicBezTo>
                <a:cubicBezTo>
                  <a:pt x="20269" y="10304"/>
                  <a:pt x="20263" y="10286"/>
                  <a:pt x="20247" y="10275"/>
                </a:cubicBezTo>
                <a:cubicBezTo>
                  <a:pt x="20227" y="10259"/>
                  <a:pt x="20207" y="10244"/>
                  <a:pt x="20186" y="10230"/>
                </a:cubicBezTo>
                <a:cubicBezTo>
                  <a:pt x="20182" y="10226"/>
                  <a:pt x="20176" y="10225"/>
                  <a:pt x="20170" y="10225"/>
                </a:cubicBezTo>
                <a:close/>
                <a:moveTo>
                  <a:pt x="8189" y="10277"/>
                </a:moveTo>
                <a:cubicBezTo>
                  <a:pt x="8178" y="10277"/>
                  <a:pt x="8166" y="10290"/>
                  <a:pt x="8174" y="10304"/>
                </a:cubicBezTo>
                <a:cubicBezTo>
                  <a:pt x="8179" y="10315"/>
                  <a:pt x="8184" y="10324"/>
                  <a:pt x="8189" y="10335"/>
                </a:cubicBezTo>
                <a:cubicBezTo>
                  <a:pt x="8193" y="10341"/>
                  <a:pt x="8198" y="10344"/>
                  <a:pt x="8203" y="10344"/>
                </a:cubicBezTo>
                <a:cubicBezTo>
                  <a:pt x="8214" y="10344"/>
                  <a:pt x="8226" y="10331"/>
                  <a:pt x="8219" y="10317"/>
                </a:cubicBezTo>
                <a:cubicBezTo>
                  <a:pt x="8213" y="10306"/>
                  <a:pt x="8208" y="10297"/>
                  <a:pt x="8203" y="10286"/>
                </a:cubicBezTo>
                <a:cubicBezTo>
                  <a:pt x="8200" y="10280"/>
                  <a:pt x="8194" y="10277"/>
                  <a:pt x="8189" y="10277"/>
                </a:cubicBezTo>
                <a:close/>
                <a:moveTo>
                  <a:pt x="5547" y="10234"/>
                </a:moveTo>
                <a:cubicBezTo>
                  <a:pt x="5506" y="10234"/>
                  <a:pt x="5469" y="10287"/>
                  <a:pt x="5507" y="10324"/>
                </a:cubicBezTo>
                <a:lnTo>
                  <a:pt x="5523" y="10340"/>
                </a:lnTo>
                <a:cubicBezTo>
                  <a:pt x="5534" y="10351"/>
                  <a:pt x="5547" y="10355"/>
                  <a:pt x="5559" y="10355"/>
                </a:cubicBezTo>
                <a:cubicBezTo>
                  <a:pt x="5600" y="10355"/>
                  <a:pt x="5636" y="10303"/>
                  <a:pt x="5599" y="10265"/>
                </a:cubicBezTo>
                <a:lnTo>
                  <a:pt x="5583" y="10250"/>
                </a:lnTo>
                <a:cubicBezTo>
                  <a:pt x="5572" y="10239"/>
                  <a:pt x="5559" y="10234"/>
                  <a:pt x="5547" y="10234"/>
                </a:cubicBezTo>
                <a:close/>
                <a:moveTo>
                  <a:pt x="11736" y="10218"/>
                </a:moveTo>
                <a:cubicBezTo>
                  <a:pt x="11717" y="10218"/>
                  <a:pt x="11698" y="10228"/>
                  <a:pt x="11689" y="10246"/>
                </a:cubicBezTo>
                <a:cubicBezTo>
                  <a:pt x="11684" y="10256"/>
                  <a:pt x="11679" y="10265"/>
                  <a:pt x="11674" y="10276"/>
                </a:cubicBezTo>
                <a:cubicBezTo>
                  <a:pt x="11660" y="10302"/>
                  <a:pt x="11665" y="10335"/>
                  <a:pt x="11694" y="10349"/>
                </a:cubicBezTo>
                <a:cubicBezTo>
                  <a:pt x="11701" y="10354"/>
                  <a:pt x="11710" y="10356"/>
                  <a:pt x="11720" y="10356"/>
                </a:cubicBezTo>
                <a:cubicBezTo>
                  <a:pt x="11738" y="10356"/>
                  <a:pt x="11757" y="10347"/>
                  <a:pt x="11766" y="10329"/>
                </a:cubicBezTo>
                <a:cubicBezTo>
                  <a:pt x="11772" y="10319"/>
                  <a:pt x="11777" y="10309"/>
                  <a:pt x="11782" y="10299"/>
                </a:cubicBezTo>
                <a:cubicBezTo>
                  <a:pt x="11795" y="10273"/>
                  <a:pt x="11790" y="10241"/>
                  <a:pt x="11763" y="10226"/>
                </a:cubicBezTo>
                <a:cubicBezTo>
                  <a:pt x="11755" y="10221"/>
                  <a:pt x="11745" y="10218"/>
                  <a:pt x="11736" y="10218"/>
                </a:cubicBezTo>
                <a:close/>
                <a:moveTo>
                  <a:pt x="21745" y="10288"/>
                </a:moveTo>
                <a:cubicBezTo>
                  <a:pt x="21699" y="10288"/>
                  <a:pt x="21699" y="10360"/>
                  <a:pt x="21745" y="10360"/>
                </a:cubicBezTo>
                <a:lnTo>
                  <a:pt x="21775" y="10360"/>
                </a:lnTo>
                <a:cubicBezTo>
                  <a:pt x="21775" y="10360"/>
                  <a:pt x="21775" y="10360"/>
                  <a:pt x="21776" y="10360"/>
                </a:cubicBezTo>
                <a:cubicBezTo>
                  <a:pt x="21821" y="10360"/>
                  <a:pt x="21820" y="10291"/>
                  <a:pt x="21775" y="10288"/>
                </a:cubicBezTo>
                <a:close/>
                <a:moveTo>
                  <a:pt x="14319" y="10291"/>
                </a:moveTo>
                <a:cubicBezTo>
                  <a:pt x="14311" y="10291"/>
                  <a:pt x="14302" y="10294"/>
                  <a:pt x="14295" y="10301"/>
                </a:cubicBezTo>
                <a:lnTo>
                  <a:pt x="14279" y="10317"/>
                </a:lnTo>
                <a:cubicBezTo>
                  <a:pt x="14254" y="10342"/>
                  <a:pt x="14279" y="10377"/>
                  <a:pt x="14306" y="10377"/>
                </a:cubicBezTo>
                <a:cubicBezTo>
                  <a:pt x="14314" y="10377"/>
                  <a:pt x="14322" y="10373"/>
                  <a:pt x="14329" y="10366"/>
                </a:cubicBezTo>
                <a:lnTo>
                  <a:pt x="14345" y="10350"/>
                </a:lnTo>
                <a:cubicBezTo>
                  <a:pt x="14370" y="10326"/>
                  <a:pt x="14346" y="10291"/>
                  <a:pt x="14319" y="10291"/>
                </a:cubicBezTo>
                <a:close/>
                <a:moveTo>
                  <a:pt x="3361" y="10294"/>
                </a:moveTo>
                <a:cubicBezTo>
                  <a:pt x="3343" y="10294"/>
                  <a:pt x="3325" y="10305"/>
                  <a:pt x="3325" y="10328"/>
                </a:cubicBezTo>
                <a:lnTo>
                  <a:pt x="3325" y="10344"/>
                </a:lnTo>
                <a:cubicBezTo>
                  <a:pt x="3325" y="10367"/>
                  <a:pt x="3342" y="10379"/>
                  <a:pt x="3360" y="10379"/>
                </a:cubicBezTo>
                <a:cubicBezTo>
                  <a:pt x="3377" y="10379"/>
                  <a:pt x="3396" y="10367"/>
                  <a:pt x="3397" y="10344"/>
                </a:cubicBezTo>
                <a:lnTo>
                  <a:pt x="3397" y="10328"/>
                </a:lnTo>
                <a:cubicBezTo>
                  <a:pt x="3397" y="10305"/>
                  <a:pt x="3379" y="10294"/>
                  <a:pt x="3361" y="10294"/>
                </a:cubicBezTo>
                <a:close/>
                <a:moveTo>
                  <a:pt x="6838" y="10345"/>
                </a:moveTo>
                <a:cubicBezTo>
                  <a:pt x="6792" y="10345"/>
                  <a:pt x="6792" y="10415"/>
                  <a:pt x="6838" y="10415"/>
                </a:cubicBezTo>
                <a:lnTo>
                  <a:pt x="6854" y="10415"/>
                </a:lnTo>
                <a:cubicBezTo>
                  <a:pt x="6854" y="10415"/>
                  <a:pt x="6855" y="10415"/>
                  <a:pt x="6856" y="10415"/>
                </a:cubicBezTo>
                <a:cubicBezTo>
                  <a:pt x="6899" y="10415"/>
                  <a:pt x="6898" y="10345"/>
                  <a:pt x="6854" y="10345"/>
                </a:cubicBezTo>
                <a:close/>
                <a:moveTo>
                  <a:pt x="5146" y="10298"/>
                </a:moveTo>
                <a:cubicBezTo>
                  <a:pt x="5139" y="10298"/>
                  <a:pt x="5133" y="10300"/>
                  <a:pt x="5127" y="10303"/>
                </a:cubicBezTo>
                <a:cubicBezTo>
                  <a:pt x="5109" y="10314"/>
                  <a:pt x="5106" y="10335"/>
                  <a:pt x="5115" y="10351"/>
                </a:cubicBezTo>
                <a:cubicBezTo>
                  <a:pt x="5125" y="10376"/>
                  <a:pt x="5136" y="10402"/>
                  <a:pt x="5147" y="10427"/>
                </a:cubicBezTo>
                <a:cubicBezTo>
                  <a:pt x="5152" y="10438"/>
                  <a:pt x="5164" y="10444"/>
                  <a:pt x="5177" y="10444"/>
                </a:cubicBezTo>
                <a:cubicBezTo>
                  <a:pt x="5183" y="10444"/>
                  <a:pt x="5190" y="10443"/>
                  <a:pt x="5195" y="10439"/>
                </a:cubicBezTo>
                <a:cubicBezTo>
                  <a:pt x="5214" y="10429"/>
                  <a:pt x="5216" y="10408"/>
                  <a:pt x="5209" y="10391"/>
                </a:cubicBezTo>
                <a:cubicBezTo>
                  <a:pt x="5198" y="10366"/>
                  <a:pt x="5188" y="10341"/>
                  <a:pt x="5175" y="10317"/>
                </a:cubicBezTo>
                <a:cubicBezTo>
                  <a:pt x="5171" y="10304"/>
                  <a:pt x="5158" y="10298"/>
                  <a:pt x="5146" y="10298"/>
                </a:cubicBezTo>
                <a:close/>
                <a:moveTo>
                  <a:pt x="14038" y="10315"/>
                </a:moveTo>
                <a:cubicBezTo>
                  <a:pt x="13993" y="10315"/>
                  <a:pt x="13993" y="10386"/>
                  <a:pt x="14038" y="10386"/>
                </a:cubicBezTo>
                <a:cubicBezTo>
                  <a:pt x="14051" y="10386"/>
                  <a:pt x="14059" y="10381"/>
                  <a:pt x="14066" y="10372"/>
                </a:cubicBezTo>
                <a:cubicBezTo>
                  <a:pt x="14075" y="10406"/>
                  <a:pt x="14103" y="10432"/>
                  <a:pt x="14135" y="10442"/>
                </a:cubicBezTo>
                <a:cubicBezTo>
                  <a:pt x="14139" y="10444"/>
                  <a:pt x="14143" y="10444"/>
                  <a:pt x="14146" y="10444"/>
                </a:cubicBezTo>
                <a:cubicBezTo>
                  <a:pt x="14180" y="10444"/>
                  <a:pt x="14191" y="10387"/>
                  <a:pt x="14152" y="10374"/>
                </a:cubicBezTo>
                <a:cubicBezTo>
                  <a:pt x="14137" y="10369"/>
                  <a:pt x="14131" y="10356"/>
                  <a:pt x="14130" y="10341"/>
                </a:cubicBezTo>
                <a:cubicBezTo>
                  <a:pt x="14128" y="10325"/>
                  <a:pt x="14111" y="10315"/>
                  <a:pt x="14096" y="10315"/>
                </a:cubicBezTo>
                <a:cubicBezTo>
                  <a:pt x="14093" y="10315"/>
                  <a:pt x="14090" y="10316"/>
                  <a:pt x="14087" y="10317"/>
                </a:cubicBezTo>
                <a:cubicBezTo>
                  <a:pt x="14078" y="10319"/>
                  <a:pt x="14072" y="10324"/>
                  <a:pt x="14067" y="10330"/>
                </a:cubicBezTo>
                <a:cubicBezTo>
                  <a:pt x="14062" y="10322"/>
                  <a:pt x="14052" y="10315"/>
                  <a:pt x="14038" y="10315"/>
                </a:cubicBezTo>
                <a:close/>
                <a:moveTo>
                  <a:pt x="1692" y="10316"/>
                </a:moveTo>
                <a:cubicBezTo>
                  <a:pt x="1683" y="10316"/>
                  <a:pt x="1673" y="10319"/>
                  <a:pt x="1665" y="10323"/>
                </a:cubicBezTo>
                <a:cubicBezTo>
                  <a:pt x="1639" y="10339"/>
                  <a:pt x="1632" y="10370"/>
                  <a:pt x="1645" y="10396"/>
                </a:cubicBezTo>
                <a:cubicBezTo>
                  <a:pt x="1650" y="10407"/>
                  <a:pt x="1655" y="10416"/>
                  <a:pt x="1661" y="10427"/>
                </a:cubicBezTo>
                <a:cubicBezTo>
                  <a:pt x="1670" y="10444"/>
                  <a:pt x="1688" y="10453"/>
                  <a:pt x="1707" y="10453"/>
                </a:cubicBezTo>
                <a:cubicBezTo>
                  <a:pt x="1716" y="10453"/>
                  <a:pt x="1726" y="10450"/>
                  <a:pt x="1734" y="10446"/>
                </a:cubicBezTo>
                <a:cubicBezTo>
                  <a:pt x="1760" y="10430"/>
                  <a:pt x="1768" y="10398"/>
                  <a:pt x="1754" y="10372"/>
                </a:cubicBezTo>
                <a:cubicBezTo>
                  <a:pt x="1749" y="10362"/>
                  <a:pt x="1743" y="10351"/>
                  <a:pt x="1738" y="10343"/>
                </a:cubicBezTo>
                <a:cubicBezTo>
                  <a:pt x="1730" y="10325"/>
                  <a:pt x="1711" y="10316"/>
                  <a:pt x="1692" y="10316"/>
                </a:cubicBezTo>
                <a:close/>
                <a:moveTo>
                  <a:pt x="15523" y="10331"/>
                </a:moveTo>
                <a:cubicBezTo>
                  <a:pt x="15505" y="10331"/>
                  <a:pt x="15488" y="10339"/>
                  <a:pt x="15477" y="10357"/>
                </a:cubicBezTo>
                <a:cubicBezTo>
                  <a:pt x="15465" y="10382"/>
                  <a:pt x="15472" y="10417"/>
                  <a:pt x="15497" y="10430"/>
                </a:cubicBezTo>
                <a:cubicBezTo>
                  <a:pt x="15508" y="10435"/>
                  <a:pt x="15517" y="10440"/>
                  <a:pt x="15528" y="10446"/>
                </a:cubicBezTo>
                <a:cubicBezTo>
                  <a:pt x="15537" y="10450"/>
                  <a:pt x="15546" y="10453"/>
                  <a:pt x="15556" y="10453"/>
                </a:cubicBezTo>
                <a:cubicBezTo>
                  <a:pt x="15574" y="10453"/>
                  <a:pt x="15591" y="10444"/>
                  <a:pt x="15601" y="10427"/>
                </a:cubicBezTo>
                <a:cubicBezTo>
                  <a:pt x="15615" y="10403"/>
                  <a:pt x="15607" y="10366"/>
                  <a:pt x="15581" y="10353"/>
                </a:cubicBezTo>
                <a:cubicBezTo>
                  <a:pt x="15571" y="10348"/>
                  <a:pt x="15561" y="10343"/>
                  <a:pt x="15551" y="10338"/>
                </a:cubicBezTo>
                <a:cubicBezTo>
                  <a:pt x="15542" y="10333"/>
                  <a:pt x="15532" y="10331"/>
                  <a:pt x="15523" y="10331"/>
                </a:cubicBezTo>
                <a:close/>
                <a:moveTo>
                  <a:pt x="18304" y="10433"/>
                </a:moveTo>
                <a:cubicBezTo>
                  <a:pt x="18281" y="10433"/>
                  <a:pt x="18281" y="10469"/>
                  <a:pt x="18304" y="10469"/>
                </a:cubicBezTo>
                <a:cubicBezTo>
                  <a:pt x="18326" y="10469"/>
                  <a:pt x="18327" y="10433"/>
                  <a:pt x="18304" y="10433"/>
                </a:cubicBezTo>
                <a:close/>
                <a:moveTo>
                  <a:pt x="14654" y="10405"/>
                </a:moveTo>
                <a:cubicBezTo>
                  <a:pt x="14627" y="10405"/>
                  <a:pt x="14604" y="10441"/>
                  <a:pt x="14629" y="10466"/>
                </a:cubicBezTo>
                <a:lnTo>
                  <a:pt x="14645" y="10481"/>
                </a:lnTo>
                <a:cubicBezTo>
                  <a:pt x="14652" y="10489"/>
                  <a:pt x="14660" y="10492"/>
                  <a:pt x="14668" y="10492"/>
                </a:cubicBezTo>
                <a:cubicBezTo>
                  <a:pt x="14696" y="10492"/>
                  <a:pt x="14720" y="10456"/>
                  <a:pt x="14695" y="10432"/>
                </a:cubicBezTo>
                <a:lnTo>
                  <a:pt x="14679" y="10416"/>
                </a:lnTo>
                <a:cubicBezTo>
                  <a:pt x="14671" y="10408"/>
                  <a:pt x="14663" y="10405"/>
                  <a:pt x="14654" y="10405"/>
                </a:cubicBezTo>
                <a:close/>
                <a:moveTo>
                  <a:pt x="4429" y="10428"/>
                </a:moveTo>
                <a:cubicBezTo>
                  <a:pt x="4410" y="10428"/>
                  <a:pt x="4391" y="10438"/>
                  <a:pt x="4381" y="10455"/>
                </a:cubicBezTo>
                <a:cubicBezTo>
                  <a:pt x="4366" y="10481"/>
                  <a:pt x="4376" y="10513"/>
                  <a:pt x="4400" y="10528"/>
                </a:cubicBezTo>
                <a:cubicBezTo>
                  <a:pt x="4416" y="10539"/>
                  <a:pt x="4431" y="10548"/>
                  <a:pt x="4445" y="10559"/>
                </a:cubicBezTo>
                <a:cubicBezTo>
                  <a:pt x="4453" y="10564"/>
                  <a:pt x="4461" y="10566"/>
                  <a:pt x="4470" y="10566"/>
                </a:cubicBezTo>
                <a:cubicBezTo>
                  <a:pt x="4489" y="10566"/>
                  <a:pt x="4509" y="10556"/>
                  <a:pt x="4519" y="10539"/>
                </a:cubicBezTo>
                <a:cubicBezTo>
                  <a:pt x="4533" y="10513"/>
                  <a:pt x="4523" y="10482"/>
                  <a:pt x="4499" y="10466"/>
                </a:cubicBezTo>
                <a:cubicBezTo>
                  <a:pt x="4483" y="10455"/>
                  <a:pt x="4468" y="10446"/>
                  <a:pt x="4455" y="10435"/>
                </a:cubicBezTo>
                <a:cubicBezTo>
                  <a:pt x="4447" y="10430"/>
                  <a:pt x="4438" y="10428"/>
                  <a:pt x="4429" y="10428"/>
                </a:cubicBezTo>
                <a:close/>
                <a:moveTo>
                  <a:pt x="9512" y="10426"/>
                </a:moveTo>
                <a:cubicBezTo>
                  <a:pt x="9493" y="10426"/>
                  <a:pt x="9474" y="10436"/>
                  <a:pt x="9464" y="10453"/>
                </a:cubicBezTo>
                <a:cubicBezTo>
                  <a:pt x="9449" y="10479"/>
                  <a:pt x="9459" y="10510"/>
                  <a:pt x="9484" y="10526"/>
                </a:cubicBezTo>
                <a:cubicBezTo>
                  <a:pt x="9509" y="10542"/>
                  <a:pt x="9532" y="10558"/>
                  <a:pt x="9557" y="10573"/>
                </a:cubicBezTo>
                <a:cubicBezTo>
                  <a:pt x="9566" y="10578"/>
                  <a:pt x="9575" y="10581"/>
                  <a:pt x="9584" y="10581"/>
                </a:cubicBezTo>
                <a:cubicBezTo>
                  <a:pt x="9603" y="10581"/>
                  <a:pt x="9622" y="10571"/>
                  <a:pt x="9631" y="10554"/>
                </a:cubicBezTo>
                <a:cubicBezTo>
                  <a:pt x="9647" y="10527"/>
                  <a:pt x="9636" y="10496"/>
                  <a:pt x="9611" y="10480"/>
                </a:cubicBezTo>
                <a:cubicBezTo>
                  <a:pt x="9586" y="10464"/>
                  <a:pt x="9563" y="10449"/>
                  <a:pt x="9538" y="10433"/>
                </a:cubicBezTo>
                <a:cubicBezTo>
                  <a:pt x="9529" y="10428"/>
                  <a:pt x="9520" y="10426"/>
                  <a:pt x="9512" y="10426"/>
                </a:cubicBezTo>
                <a:close/>
                <a:moveTo>
                  <a:pt x="13330" y="10454"/>
                </a:moveTo>
                <a:cubicBezTo>
                  <a:pt x="13309" y="10454"/>
                  <a:pt x="13287" y="10472"/>
                  <a:pt x="13294" y="10498"/>
                </a:cubicBezTo>
                <a:cubicBezTo>
                  <a:pt x="13305" y="10540"/>
                  <a:pt x="13333" y="10576"/>
                  <a:pt x="13372" y="10594"/>
                </a:cubicBezTo>
                <a:cubicBezTo>
                  <a:pt x="13378" y="10598"/>
                  <a:pt x="13383" y="10599"/>
                  <a:pt x="13389" y="10599"/>
                </a:cubicBezTo>
                <a:cubicBezTo>
                  <a:pt x="13420" y="10599"/>
                  <a:pt x="13440" y="10551"/>
                  <a:pt x="13406" y="10534"/>
                </a:cubicBezTo>
                <a:cubicBezTo>
                  <a:pt x="13383" y="10522"/>
                  <a:pt x="13368" y="10505"/>
                  <a:pt x="13362" y="10480"/>
                </a:cubicBezTo>
                <a:cubicBezTo>
                  <a:pt x="13358" y="10462"/>
                  <a:pt x="13344" y="10454"/>
                  <a:pt x="13330" y="10454"/>
                </a:cubicBezTo>
                <a:close/>
                <a:moveTo>
                  <a:pt x="22423" y="10458"/>
                </a:moveTo>
                <a:cubicBezTo>
                  <a:pt x="22402" y="10458"/>
                  <a:pt x="22380" y="10476"/>
                  <a:pt x="22385" y="10502"/>
                </a:cubicBezTo>
                <a:lnTo>
                  <a:pt x="22401" y="10577"/>
                </a:lnTo>
                <a:cubicBezTo>
                  <a:pt x="22405" y="10595"/>
                  <a:pt x="22418" y="10602"/>
                  <a:pt x="22432" y="10602"/>
                </a:cubicBezTo>
                <a:cubicBezTo>
                  <a:pt x="22453" y="10602"/>
                  <a:pt x="22475" y="10585"/>
                  <a:pt x="22469" y="10559"/>
                </a:cubicBezTo>
                <a:cubicBezTo>
                  <a:pt x="22463" y="10534"/>
                  <a:pt x="22458" y="10507"/>
                  <a:pt x="22453" y="10484"/>
                </a:cubicBezTo>
                <a:cubicBezTo>
                  <a:pt x="22450" y="10466"/>
                  <a:pt x="22436" y="10458"/>
                  <a:pt x="22423" y="10458"/>
                </a:cubicBezTo>
                <a:close/>
                <a:moveTo>
                  <a:pt x="10368" y="10460"/>
                </a:moveTo>
                <a:cubicBezTo>
                  <a:pt x="10365" y="10460"/>
                  <a:pt x="10362" y="10460"/>
                  <a:pt x="10359" y="10461"/>
                </a:cubicBezTo>
                <a:cubicBezTo>
                  <a:pt x="10341" y="10467"/>
                  <a:pt x="10327" y="10488"/>
                  <a:pt x="10334" y="10505"/>
                </a:cubicBezTo>
                <a:cubicBezTo>
                  <a:pt x="10344" y="10529"/>
                  <a:pt x="10354" y="10555"/>
                  <a:pt x="10364" y="10580"/>
                </a:cubicBezTo>
                <a:cubicBezTo>
                  <a:pt x="10370" y="10595"/>
                  <a:pt x="10383" y="10606"/>
                  <a:pt x="10398" y="10606"/>
                </a:cubicBezTo>
                <a:cubicBezTo>
                  <a:pt x="10401" y="10606"/>
                  <a:pt x="10404" y="10606"/>
                  <a:pt x="10407" y="10605"/>
                </a:cubicBezTo>
                <a:cubicBezTo>
                  <a:pt x="10424" y="10601"/>
                  <a:pt x="10440" y="10580"/>
                  <a:pt x="10432" y="10561"/>
                </a:cubicBezTo>
                <a:cubicBezTo>
                  <a:pt x="10422" y="10537"/>
                  <a:pt x="10412" y="10512"/>
                  <a:pt x="10402" y="10486"/>
                </a:cubicBezTo>
                <a:cubicBezTo>
                  <a:pt x="10396" y="10471"/>
                  <a:pt x="10383" y="10460"/>
                  <a:pt x="10368" y="10460"/>
                </a:cubicBezTo>
                <a:close/>
                <a:moveTo>
                  <a:pt x="6081" y="10464"/>
                </a:moveTo>
                <a:cubicBezTo>
                  <a:pt x="6057" y="10464"/>
                  <a:pt x="6036" y="10480"/>
                  <a:pt x="6028" y="10502"/>
                </a:cubicBezTo>
                <a:cubicBezTo>
                  <a:pt x="6023" y="10518"/>
                  <a:pt x="6018" y="10533"/>
                  <a:pt x="6012" y="10547"/>
                </a:cubicBezTo>
                <a:cubicBezTo>
                  <a:pt x="6003" y="10574"/>
                  <a:pt x="6023" y="10606"/>
                  <a:pt x="6049" y="10612"/>
                </a:cubicBezTo>
                <a:cubicBezTo>
                  <a:pt x="6054" y="10614"/>
                  <a:pt x="6059" y="10615"/>
                  <a:pt x="6064" y="10615"/>
                </a:cubicBezTo>
                <a:cubicBezTo>
                  <a:pt x="6088" y="10615"/>
                  <a:pt x="6107" y="10598"/>
                  <a:pt x="6115" y="10576"/>
                </a:cubicBezTo>
                <a:cubicBezTo>
                  <a:pt x="6120" y="10560"/>
                  <a:pt x="6126" y="10545"/>
                  <a:pt x="6131" y="10532"/>
                </a:cubicBezTo>
                <a:cubicBezTo>
                  <a:pt x="6139" y="10503"/>
                  <a:pt x="6120" y="10472"/>
                  <a:pt x="6094" y="10466"/>
                </a:cubicBezTo>
                <a:cubicBezTo>
                  <a:pt x="6090" y="10464"/>
                  <a:pt x="6085" y="10464"/>
                  <a:pt x="6081" y="10464"/>
                </a:cubicBezTo>
                <a:close/>
                <a:moveTo>
                  <a:pt x="8987" y="10564"/>
                </a:moveTo>
                <a:cubicBezTo>
                  <a:pt x="8973" y="10564"/>
                  <a:pt x="8961" y="10582"/>
                  <a:pt x="8973" y="10594"/>
                </a:cubicBezTo>
                <a:cubicBezTo>
                  <a:pt x="8978" y="10601"/>
                  <a:pt x="8983" y="10605"/>
                  <a:pt x="8989" y="10610"/>
                </a:cubicBezTo>
                <a:cubicBezTo>
                  <a:pt x="8992" y="10614"/>
                  <a:pt x="8996" y="10615"/>
                  <a:pt x="9000" y="10615"/>
                </a:cubicBezTo>
                <a:cubicBezTo>
                  <a:pt x="9014" y="10615"/>
                  <a:pt x="9026" y="10597"/>
                  <a:pt x="9014" y="10585"/>
                </a:cubicBezTo>
                <a:lnTo>
                  <a:pt x="8998" y="10569"/>
                </a:lnTo>
                <a:cubicBezTo>
                  <a:pt x="8995" y="10566"/>
                  <a:pt x="8991" y="10564"/>
                  <a:pt x="8987" y="10564"/>
                </a:cubicBezTo>
                <a:close/>
                <a:moveTo>
                  <a:pt x="2563" y="10532"/>
                </a:moveTo>
                <a:cubicBezTo>
                  <a:pt x="2546" y="10532"/>
                  <a:pt x="2528" y="10544"/>
                  <a:pt x="2528" y="10566"/>
                </a:cubicBezTo>
                <a:lnTo>
                  <a:pt x="2528" y="10582"/>
                </a:lnTo>
                <a:cubicBezTo>
                  <a:pt x="2528" y="10605"/>
                  <a:pt x="2545" y="10616"/>
                  <a:pt x="2563" y="10616"/>
                </a:cubicBezTo>
                <a:cubicBezTo>
                  <a:pt x="2581" y="10616"/>
                  <a:pt x="2598" y="10605"/>
                  <a:pt x="2598" y="10582"/>
                </a:cubicBezTo>
                <a:lnTo>
                  <a:pt x="2598" y="10566"/>
                </a:lnTo>
                <a:cubicBezTo>
                  <a:pt x="2598" y="10544"/>
                  <a:pt x="2581" y="10532"/>
                  <a:pt x="2563" y="10532"/>
                </a:cubicBezTo>
                <a:close/>
                <a:moveTo>
                  <a:pt x="7879" y="10547"/>
                </a:moveTo>
                <a:cubicBezTo>
                  <a:pt x="7835" y="10547"/>
                  <a:pt x="7836" y="10617"/>
                  <a:pt x="7881" y="10617"/>
                </a:cubicBezTo>
                <a:lnTo>
                  <a:pt x="7912" y="10617"/>
                </a:lnTo>
                <a:cubicBezTo>
                  <a:pt x="7957" y="10617"/>
                  <a:pt x="7957" y="10547"/>
                  <a:pt x="7912" y="10547"/>
                </a:cubicBezTo>
                <a:lnTo>
                  <a:pt x="7881" y="10547"/>
                </a:lnTo>
                <a:cubicBezTo>
                  <a:pt x="7881" y="10547"/>
                  <a:pt x="7880" y="10547"/>
                  <a:pt x="7879" y="10547"/>
                </a:cubicBezTo>
                <a:close/>
                <a:moveTo>
                  <a:pt x="3304" y="10540"/>
                </a:moveTo>
                <a:cubicBezTo>
                  <a:pt x="3281" y="10540"/>
                  <a:pt x="3259" y="10545"/>
                  <a:pt x="3237" y="10556"/>
                </a:cubicBezTo>
                <a:cubicBezTo>
                  <a:pt x="3203" y="10573"/>
                  <a:pt x="3224" y="10621"/>
                  <a:pt x="3257" y="10621"/>
                </a:cubicBezTo>
                <a:cubicBezTo>
                  <a:pt x="3262" y="10621"/>
                  <a:pt x="3267" y="10620"/>
                  <a:pt x="3273" y="10617"/>
                </a:cubicBezTo>
                <a:cubicBezTo>
                  <a:pt x="3282" y="10613"/>
                  <a:pt x="3291" y="10611"/>
                  <a:pt x="3301" y="10611"/>
                </a:cubicBezTo>
                <a:cubicBezTo>
                  <a:pt x="3312" y="10611"/>
                  <a:pt x="3323" y="10614"/>
                  <a:pt x="3335" y="10618"/>
                </a:cubicBezTo>
                <a:cubicBezTo>
                  <a:pt x="3338" y="10620"/>
                  <a:pt x="3342" y="10621"/>
                  <a:pt x="3345" y="10621"/>
                </a:cubicBezTo>
                <a:cubicBezTo>
                  <a:pt x="3360" y="10621"/>
                  <a:pt x="3374" y="10608"/>
                  <a:pt x="3378" y="10594"/>
                </a:cubicBezTo>
                <a:cubicBezTo>
                  <a:pt x="3384" y="10573"/>
                  <a:pt x="3371" y="10556"/>
                  <a:pt x="3355" y="10549"/>
                </a:cubicBezTo>
                <a:cubicBezTo>
                  <a:pt x="3338" y="10543"/>
                  <a:pt x="3321" y="10540"/>
                  <a:pt x="3304" y="10540"/>
                </a:cubicBezTo>
                <a:close/>
                <a:moveTo>
                  <a:pt x="7332" y="10559"/>
                </a:moveTo>
                <a:cubicBezTo>
                  <a:pt x="7286" y="10559"/>
                  <a:pt x="7286" y="10629"/>
                  <a:pt x="7332" y="10629"/>
                </a:cubicBezTo>
                <a:cubicBezTo>
                  <a:pt x="7336" y="10629"/>
                  <a:pt x="7339" y="10628"/>
                  <a:pt x="7343" y="10628"/>
                </a:cubicBezTo>
                <a:cubicBezTo>
                  <a:pt x="7350" y="10628"/>
                  <a:pt x="7356" y="10629"/>
                  <a:pt x="7363" y="10629"/>
                </a:cubicBezTo>
                <a:cubicBezTo>
                  <a:pt x="7409" y="10629"/>
                  <a:pt x="7409" y="10559"/>
                  <a:pt x="7363" y="10559"/>
                </a:cubicBezTo>
                <a:close/>
                <a:moveTo>
                  <a:pt x="16022" y="10526"/>
                </a:moveTo>
                <a:cubicBezTo>
                  <a:pt x="15981" y="10526"/>
                  <a:pt x="15944" y="10579"/>
                  <a:pt x="15981" y="10616"/>
                </a:cubicBezTo>
                <a:lnTo>
                  <a:pt x="15997" y="10632"/>
                </a:lnTo>
                <a:cubicBezTo>
                  <a:pt x="16008" y="10643"/>
                  <a:pt x="16021" y="10648"/>
                  <a:pt x="16033" y="10648"/>
                </a:cubicBezTo>
                <a:cubicBezTo>
                  <a:pt x="16074" y="10648"/>
                  <a:pt x="16111" y="10595"/>
                  <a:pt x="16074" y="10558"/>
                </a:cubicBezTo>
                <a:lnTo>
                  <a:pt x="16058" y="10542"/>
                </a:lnTo>
                <a:cubicBezTo>
                  <a:pt x="16047" y="10531"/>
                  <a:pt x="16034" y="10526"/>
                  <a:pt x="16022" y="10526"/>
                </a:cubicBezTo>
                <a:close/>
                <a:moveTo>
                  <a:pt x="18440" y="10583"/>
                </a:moveTo>
                <a:cubicBezTo>
                  <a:pt x="18429" y="10583"/>
                  <a:pt x="18417" y="10597"/>
                  <a:pt x="18424" y="10611"/>
                </a:cubicBezTo>
                <a:cubicBezTo>
                  <a:pt x="18430" y="10622"/>
                  <a:pt x="18435" y="10631"/>
                  <a:pt x="18440" y="10642"/>
                </a:cubicBezTo>
                <a:cubicBezTo>
                  <a:pt x="18443" y="10648"/>
                  <a:pt x="18448" y="10651"/>
                  <a:pt x="18453" y="10651"/>
                </a:cubicBezTo>
                <a:cubicBezTo>
                  <a:pt x="18465" y="10651"/>
                  <a:pt x="18477" y="10637"/>
                  <a:pt x="18469" y="10623"/>
                </a:cubicBezTo>
                <a:cubicBezTo>
                  <a:pt x="18464" y="10612"/>
                  <a:pt x="18459" y="10602"/>
                  <a:pt x="18454" y="10592"/>
                </a:cubicBezTo>
                <a:cubicBezTo>
                  <a:pt x="18450" y="10586"/>
                  <a:pt x="18445" y="10583"/>
                  <a:pt x="18440" y="10583"/>
                </a:cubicBezTo>
                <a:close/>
                <a:moveTo>
                  <a:pt x="17930" y="10533"/>
                </a:moveTo>
                <a:cubicBezTo>
                  <a:pt x="17921" y="10533"/>
                  <a:pt x="17911" y="10535"/>
                  <a:pt x="17903" y="10539"/>
                </a:cubicBezTo>
                <a:cubicBezTo>
                  <a:pt x="17892" y="10544"/>
                  <a:pt x="17883" y="10549"/>
                  <a:pt x="17872" y="10555"/>
                </a:cubicBezTo>
                <a:cubicBezTo>
                  <a:pt x="17846" y="10568"/>
                  <a:pt x="17840" y="10603"/>
                  <a:pt x="17853" y="10628"/>
                </a:cubicBezTo>
                <a:cubicBezTo>
                  <a:pt x="17864" y="10645"/>
                  <a:pt x="17882" y="10654"/>
                  <a:pt x="17900" y="10654"/>
                </a:cubicBezTo>
                <a:cubicBezTo>
                  <a:pt x="17909" y="10654"/>
                  <a:pt x="17918" y="10652"/>
                  <a:pt x="17927" y="10648"/>
                </a:cubicBezTo>
                <a:cubicBezTo>
                  <a:pt x="17937" y="10643"/>
                  <a:pt x="17946" y="10637"/>
                  <a:pt x="17956" y="10632"/>
                </a:cubicBezTo>
                <a:cubicBezTo>
                  <a:pt x="17982" y="10618"/>
                  <a:pt x="17990" y="10584"/>
                  <a:pt x="17976" y="10559"/>
                </a:cubicBezTo>
                <a:cubicBezTo>
                  <a:pt x="17965" y="10541"/>
                  <a:pt x="17948" y="10533"/>
                  <a:pt x="17930" y="10533"/>
                </a:cubicBezTo>
                <a:close/>
                <a:moveTo>
                  <a:pt x="18965" y="10548"/>
                </a:moveTo>
                <a:cubicBezTo>
                  <a:pt x="18897" y="10549"/>
                  <a:pt x="18897" y="10655"/>
                  <a:pt x="18965" y="10655"/>
                </a:cubicBezTo>
                <a:lnTo>
                  <a:pt x="18995" y="10655"/>
                </a:lnTo>
                <a:cubicBezTo>
                  <a:pt x="19064" y="10655"/>
                  <a:pt x="19064" y="10548"/>
                  <a:pt x="18995" y="10548"/>
                </a:cubicBezTo>
                <a:close/>
                <a:moveTo>
                  <a:pt x="20977" y="10559"/>
                </a:moveTo>
                <a:cubicBezTo>
                  <a:pt x="20960" y="10559"/>
                  <a:pt x="20942" y="10570"/>
                  <a:pt x="20942" y="10592"/>
                </a:cubicBezTo>
                <a:lnTo>
                  <a:pt x="20942" y="10623"/>
                </a:lnTo>
                <a:cubicBezTo>
                  <a:pt x="20942" y="10646"/>
                  <a:pt x="20960" y="10657"/>
                  <a:pt x="20977" y="10657"/>
                </a:cubicBezTo>
                <a:cubicBezTo>
                  <a:pt x="20995" y="10657"/>
                  <a:pt x="21013" y="10646"/>
                  <a:pt x="21013" y="10623"/>
                </a:cubicBezTo>
                <a:lnTo>
                  <a:pt x="21013" y="10592"/>
                </a:lnTo>
                <a:cubicBezTo>
                  <a:pt x="21013" y="10570"/>
                  <a:pt x="20995" y="10559"/>
                  <a:pt x="20977" y="10559"/>
                </a:cubicBezTo>
                <a:close/>
                <a:moveTo>
                  <a:pt x="1076" y="10574"/>
                </a:moveTo>
                <a:cubicBezTo>
                  <a:pt x="1058" y="10574"/>
                  <a:pt x="1039" y="10585"/>
                  <a:pt x="1038" y="10608"/>
                </a:cubicBezTo>
                <a:cubicBezTo>
                  <a:pt x="1036" y="10645"/>
                  <a:pt x="1061" y="10676"/>
                  <a:pt x="1097" y="10687"/>
                </a:cubicBezTo>
                <a:cubicBezTo>
                  <a:pt x="1101" y="10688"/>
                  <a:pt x="1105" y="10688"/>
                  <a:pt x="1108" y="10688"/>
                </a:cubicBezTo>
                <a:cubicBezTo>
                  <a:pt x="1143" y="10688"/>
                  <a:pt x="1156" y="10630"/>
                  <a:pt x="1115" y="10617"/>
                </a:cubicBezTo>
                <a:cubicBezTo>
                  <a:pt x="1109" y="10615"/>
                  <a:pt x="1110" y="10612"/>
                  <a:pt x="1110" y="10608"/>
                </a:cubicBezTo>
                <a:cubicBezTo>
                  <a:pt x="1111" y="10585"/>
                  <a:pt x="1094" y="10574"/>
                  <a:pt x="1076" y="10574"/>
                </a:cubicBezTo>
                <a:close/>
                <a:moveTo>
                  <a:pt x="20827" y="10618"/>
                </a:moveTo>
                <a:cubicBezTo>
                  <a:pt x="20810" y="10618"/>
                  <a:pt x="20792" y="10630"/>
                  <a:pt x="20792" y="10653"/>
                </a:cubicBezTo>
                <a:lnTo>
                  <a:pt x="20792" y="10669"/>
                </a:lnTo>
                <a:cubicBezTo>
                  <a:pt x="20792" y="10692"/>
                  <a:pt x="20809" y="10703"/>
                  <a:pt x="20827" y="10703"/>
                </a:cubicBezTo>
                <a:cubicBezTo>
                  <a:pt x="20845" y="10703"/>
                  <a:pt x="20862" y="10692"/>
                  <a:pt x="20862" y="10669"/>
                </a:cubicBezTo>
                <a:lnTo>
                  <a:pt x="20862" y="10653"/>
                </a:lnTo>
                <a:cubicBezTo>
                  <a:pt x="20863" y="10630"/>
                  <a:pt x="20845" y="10618"/>
                  <a:pt x="20827" y="10618"/>
                </a:cubicBezTo>
                <a:close/>
                <a:moveTo>
                  <a:pt x="12547" y="10633"/>
                </a:moveTo>
                <a:cubicBezTo>
                  <a:pt x="12529" y="10633"/>
                  <a:pt x="12511" y="10645"/>
                  <a:pt x="12511" y="10668"/>
                </a:cubicBezTo>
                <a:lnTo>
                  <a:pt x="12511" y="10683"/>
                </a:lnTo>
                <a:cubicBezTo>
                  <a:pt x="12511" y="10706"/>
                  <a:pt x="12528" y="10717"/>
                  <a:pt x="12546" y="10717"/>
                </a:cubicBezTo>
                <a:cubicBezTo>
                  <a:pt x="12563" y="10717"/>
                  <a:pt x="12581" y="10706"/>
                  <a:pt x="12581" y="10683"/>
                </a:cubicBezTo>
                <a:lnTo>
                  <a:pt x="12581" y="10668"/>
                </a:lnTo>
                <a:cubicBezTo>
                  <a:pt x="12581" y="10645"/>
                  <a:pt x="12564" y="10633"/>
                  <a:pt x="12547" y="10633"/>
                </a:cubicBezTo>
                <a:close/>
                <a:moveTo>
                  <a:pt x="7859" y="10620"/>
                </a:moveTo>
                <a:cubicBezTo>
                  <a:pt x="7841" y="10620"/>
                  <a:pt x="7824" y="10631"/>
                  <a:pt x="7824" y="10654"/>
                </a:cubicBezTo>
                <a:lnTo>
                  <a:pt x="7824" y="10684"/>
                </a:lnTo>
                <a:cubicBezTo>
                  <a:pt x="7824" y="10708"/>
                  <a:pt x="7841" y="10719"/>
                  <a:pt x="7859" y="10719"/>
                </a:cubicBezTo>
                <a:cubicBezTo>
                  <a:pt x="7876" y="10719"/>
                  <a:pt x="7894" y="10708"/>
                  <a:pt x="7894" y="10684"/>
                </a:cubicBezTo>
                <a:lnTo>
                  <a:pt x="7894" y="10654"/>
                </a:lnTo>
                <a:cubicBezTo>
                  <a:pt x="7894" y="10631"/>
                  <a:pt x="7876" y="10620"/>
                  <a:pt x="7859" y="10620"/>
                </a:cubicBezTo>
                <a:close/>
                <a:moveTo>
                  <a:pt x="19992" y="10582"/>
                </a:moveTo>
                <a:cubicBezTo>
                  <a:pt x="19956" y="10582"/>
                  <a:pt x="19918" y="10620"/>
                  <a:pt x="19941" y="10662"/>
                </a:cubicBezTo>
                <a:cubicBezTo>
                  <a:pt x="19960" y="10697"/>
                  <a:pt x="19993" y="10715"/>
                  <a:pt x="20032" y="10719"/>
                </a:cubicBezTo>
                <a:cubicBezTo>
                  <a:pt x="20034" y="10719"/>
                  <a:pt x="20036" y="10719"/>
                  <a:pt x="20038" y="10719"/>
                </a:cubicBezTo>
                <a:cubicBezTo>
                  <a:pt x="20064" y="10719"/>
                  <a:pt x="20086" y="10692"/>
                  <a:pt x="20086" y="10666"/>
                </a:cubicBezTo>
                <a:cubicBezTo>
                  <a:pt x="20086" y="10636"/>
                  <a:pt x="20064" y="10617"/>
                  <a:pt x="20036" y="10612"/>
                </a:cubicBezTo>
                <a:cubicBezTo>
                  <a:pt x="20035" y="10611"/>
                  <a:pt x="20035" y="10610"/>
                  <a:pt x="20033" y="10608"/>
                </a:cubicBezTo>
                <a:cubicBezTo>
                  <a:pt x="20023" y="10590"/>
                  <a:pt x="20008" y="10582"/>
                  <a:pt x="19992" y="10582"/>
                </a:cubicBezTo>
                <a:close/>
                <a:moveTo>
                  <a:pt x="24368" y="10614"/>
                </a:moveTo>
                <a:cubicBezTo>
                  <a:pt x="24343" y="10614"/>
                  <a:pt x="24319" y="10639"/>
                  <a:pt x="24336" y="10666"/>
                </a:cubicBezTo>
                <a:cubicBezTo>
                  <a:pt x="24346" y="10681"/>
                  <a:pt x="24356" y="10696"/>
                  <a:pt x="24366" y="10711"/>
                </a:cubicBezTo>
                <a:cubicBezTo>
                  <a:pt x="24374" y="10722"/>
                  <a:pt x="24385" y="10727"/>
                  <a:pt x="24396" y="10727"/>
                </a:cubicBezTo>
                <a:cubicBezTo>
                  <a:pt x="24421" y="10727"/>
                  <a:pt x="24446" y="10701"/>
                  <a:pt x="24428" y="10675"/>
                </a:cubicBezTo>
                <a:cubicBezTo>
                  <a:pt x="24419" y="10659"/>
                  <a:pt x="24408" y="10645"/>
                  <a:pt x="24398" y="10631"/>
                </a:cubicBezTo>
                <a:cubicBezTo>
                  <a:pt x="24390" y="10619"/>
                  <a:pt x="24379" y="10614"/>
                  <a:pt x="24368" y="10614"/>
                </a:cubicBezTo>
                <a:close/>
                <a:moveTo>
                  <a:pt x="19596" y="10659"/>
                </a:moveTo>
                <a:cubicBezTo>
                  <a:pt x="19551" y="10659"/>
                  <a:pt x="19551" y="10730"/>
                  <a:pt x="19596" y="10730"/>
                </a:cubicBezTo>
                <a:cubicBezTo>
                  <a:pt x="19642" y="10730"/>
                  <a:pt x="19642" y="10659"/>
                  <a:pt x="19596" y="10659"/>
                </a:cubicBezTo>
                <a:close/>
                <a:moveTo>
                  <a:pt x="5994" y="10610"/>
                </a:moveTo>
                <a:cubicBezTo>
                  <a:pt x="5982" y="10610"/>
                  <a:pt x="5970" y="10615"/>
                  <a:pt x="5959" y="10626"/>
                </a:cubicBezTo>
                <a:cubicBezTo>
                  <a:pt x="5954" y="10632"/>
                  <a:pt x="5949" y="10637"/>
                  <a:pt x="5943" y="10642"/>
                </a:cubicBezTo>
                <a:cubicBezTo>
                  <a:pt x="5906" y="10679"/>
                  <a:pt x="5942" y="10732"/>
                  <a:pt x="5983" y="10732"/>
                </a:cubicBezTo>
                <a:cubicBezTo>
                  <a:pt x="5995" y="10732"/>
                  <a:pt x="6007" y="10728"/>
                  <a:pt x="6018" y="10717"/>
                </a:cubicBezTo>
                <a:lnTo>
                  <a:pt x="6033" y="10701"/>
                </a:lnTo>
                <a:cubicBezTo>
                  <a:pt x="6071" y="10664"/>
                  <a:pt x="6035" y="10610"/>
                  <a:pt x="5994" y="10610"/>
                </a:cubicBezTo>
                <a:close/>
                <a:moveTo>
                  <a:pt x="7280" y="10650"/>
                </a:moveTo>
                <a:cubicBezTo>
                  <a:pt x="7262" y="10650"/>
                  <a:pt x="7244" y="10662"/>
                  <a:pt x="7244" y="10684"/>
                </a:cubicBezTo>
                <a:lnTo>
                  <a:pt x="7244" y="10700"/>
                </a:lnTo>
                <a:cubicBezTo>
                  <a:pt x="7244" y="10723"/>
                  <a:pt x="7262" y="10735"/>
                  <a:pt x="7280" y="10735"/>
                </a:cubicBezTo>
                <a:cubicBezTo>
                  <a:pt x="7298" y="10735"/>
                  <a:pt x="7316" y="10723"/>
                  <a:pt x="7316" y="10700"/>
                </a:cubicBezTo>
                <a:lnTo>
                  <a:pt x="7316" y="10684"/>
                </a:lnTo>
                <a:cubicBezTo>
                  <a:pt x="7316" y="10662"/>
                  <a:pt x="7298" y="10650"/>
                  <a:pt x="7280" y="10650"/>
                </a:cubicBezTo>
                <a:close/>
                <a:moveTo>
                  <a:pt x="55" y="10675"/>
                </a:moveTo>
                <a:cubicBezTo>
                  <a:pt x="9" y="10675"/>
                  <a:pt x="9" y="10746"/>
                  <a:pt x="55" y="10746"/>
                </a:cubicBezTo>
                <a:lnTo>
                  <a:pt x="84" y="10746"/>
                </a:lnTo>
                <a:cubicBezTo>
                  <a:pt x="129" y="10746"/>
                  <a:pt x="130" y="10675"/>
                  <a:pt x="84" y="10675"/>
                </a:cubicBezTo>
                <a:close/>
                <a:moveTo>
                  <a:pt x="5515" y="10639"/>
                </a:moveTo>
                <a:cubicBezTo>
                  <a:pt x="5447" y="10639"/>
                  <a:pt x="5446" y="10747"/>
                  <a:pt x="5515" y="10747"/>
                </a:cubicBezTo>
                <a:cubicBezTo>
                  <a:pt x="5583" y="10747"/>
                  <a:pt x="5584" y="10639"/>
                  <a:pt x="5515" y="10639"/>
                </a:cubicBezTo>
                <a:close/>
                <a:moveTo>
                  <a:pt x="17132" y="10686"/>
                </a:moveTo>
                <a:cubicBezTo>
                  <a:pt x="17126" y="10686"/>
                  <a:pt x="17121" y="10688"/>
                  <a:pt x="17117" y="10694"/>
                </a:cubicBezTo>
                <a:cubicBezTo>
                  <a:pt x="17104" y="10711"/>
                  <a:pt x="17089" y="10723"/>
                  <a:pt x="17069" y="10731"/>
                </a:cubicBezTo>
                <a:cubicBezTo>
                  <a:pt x="17050" y="10737"/>
                  <a:pt x="17056" y="10765"/>
                  <a:pt x="17072" y="10765"/>
                </a:cubicBezTo>
                <a:cubicBezTo>
                  <a:pt x="17074" y="10765"/>
                  <a:pt x="17076" y="10765"/>
                  <a:pt x="17078" y="10764"/>
                </a:cubicBezTo>
                <a:cubicBezTo>
                  <a:pt x="17105" y="10754"/>
                  <a:pt x="17128" y="10737"/>
                  <a:pt x="17147" y="10712"/>
                </a:cubicBezTo>
                <a:cubicBezTo>
                  <a:pt x="17156" y="10699"/>
                  <a:pt x="17144" y="10686"/>
                  <a:pt x="17132" y="10686"/>
                </a:cubicBezTo>
                <a:close/>
                <a:moveTo>
                  <a:pt x="23406" y="10628"/>
                </a:moveTo>
                <a:cubicBezTo>
                  <a:pt x="23393" y="10628"/>
                  <a:pt x="23381" y="10645"/>
                  <a:pt x="23393" y="10658"/>
                </a:cubicBezTo>
                <a:cubicBezTo>
                  <a:pt x="23423" y="10692"/>
                  <a:pt x="23455" y="10727"/>
                  <a:pt x="23485" y="10762"/>
                </a:cubicBezTo>
                <a:cubicBezTo>
                  <a:pt x="23489" y="10766"/>
                  <a:pt x="23493" y="10768"/>
                  <a:pt x="23497" y="10768"/>
                </a:cubicBezTo>
                <a:cubicBezTo>
                  <a:pt x="23510" y="10768"/>
                  <a:pt x="23522" y="10750"/>
                  <a:pt x="23510" y="10737"/>
                </a:cubicBezTo>
                <a:cubicBezTo>
                  <a:pt x="23480" y="10702"/>
                  <a:pt x="23449" y="10668"/>
                  <a:pt x="23418" y="10633"/>
                </a:cubicBezTo>
                <a:cubicBezTo>
                  <a:pt x="23415" y="10629"/>
                  <a:pt x="23410" y="10628"/>
                  <a:pt x="23406" y="10628"/>
                </a:cubicBezTo>
                <a:close/>
                <a:moveTo>
                  <a:pt x="23825" y="10642"/>
                </a:moveTo>
                <a:cubicBezTo>
                  <a:pt x="23811" y="10642"/>
                  <a:pt x="23798" y="10650"/>
                  <a:pt x="23794" y="10668"/>
                </a:cubicBezTo>
                <a:cubicBezTo>
                  <a:pt x="23786" y="10702"/>
                  <a:pt x="23794" y="10734"/>
                  <a:pt x="23816" y="10762"/>
                </a:cubicBezTo>
                <a:cubicBezTo>
                  <a:pt x="23822" y="10769"/>
                  <a:pt x="23830" y="10773"/>
                  <a:pt x="23840" y="10773"/>
                </a:cubicBezTo>
                <a:cubicBezTo>
                  <a:pt x="23850" y="10773"/>
                  <a:pt x="23860" y="10769"/>
                  <a:pt x="23867" y="10762"/>
                </a:cubicBezTo>
                <a:cubicBezTo>
                  <a:pt x="23880" y="10747"/>
                  <a:pt x="23878" y="10726"/>
                  <a:pt x="23867" y="10712"/>
                </a:cubicBezTo>
                <a:cubicBezTo>
                  <a:pt x="23861" y="10705"/>
                  <a:pt x="23859" y="10695"/>
                  <a:pt x="23862" y="10687"/>
                </a:cubicBezTo>
                <a:cubicBezTo>
                  <a:pt x="23869" y="10660"/>
                  <a:pt x="23846" y="10642"/>
                  <a:pt x="23825" y="10642"/>
                </a:cubicBezTo>
                <a:close/>
                <a:moveTo>
                  <a:pt x="8249" y="10743"/>
                </a:moveTo>
                <a:cubicBezTo>
                  <a:pt x="8240" y="10743"/>
                  <a:pt x="8231" y="10749"/>
                  <a:pt x="8231" y="10760"/>
                </a:cubicBezTo>
                <a:lnTo>
                  <a:pt x="8231" y="10776"/>
                </a:lnTo>
                <a:cubicBezTo>
                  <a:pt x="8231" y="10788"/>
                  <a:pt x="8240" y="10794"/>
                  <a:pt x="8249" y="10794"/>
                </a:cubicBezTo>
                <a:cubicBezTo>
                  <a:pt x="8257" y="10794"/>
                  <a:pt x="8266" y="10788"/>
                  <a:pt x="8266" y="10776"/>
                </a:cubicBezTo>
                <a:lnTo>
                  <a:pt x="8266" y="10760"/>
                </a:lnTo>
                <a:cubicBezTo>
                  <a:pt x="8267" y="10749"/>
                  <a:pt x="8258" y="10743"/>
                  <a:pt x="8249" y="10743"/>
                </a:cubicBezTo>
                <a:close/>
                <a:moveTo>
                  <a:pt x="14052" y="10728"/>
                </a:moveTo>
                <a:cubicBezTo>
                  <a:pt x="14048" y="10728"/>
                  <a:pt x="14044" y="10729"/>
                  <a:pt x="14040" y="10731"/>
                </a:cubicBezTo>
                <a:cubicBezTo>
                  <a:pt x="14024" y="10736"/>
                  <a:pt x="14010" y="10741"/>
                  <a:pt x="13995" y="10746"/>
                </a:cubicBezTo>
                <a:cubicBezTo>
                  <a:pt x="13956" y="10759"/>
                  <a:pt x="13967" y="10816"/>
                  <a:pt x="14003" y="10816"/>
                </a:cubicBezTo>
                <a:cubicBezTo>
                  <a:pt x="14006" y="10816"/>
                  <a:pt x="14010" y="10816"/>
                  <a:pt x="14014" y="10814"/>
                </a:cubicBezTo>
                <a:cubicBezTo>
                  <a:pt x="14030" y="10809"/>
                  <a:pt x="14043" y="10804"/>
                  <a:pt x="14058" y="10799"/>
                </a:cubicBezTo>
                <a:cubicBezTo>
                  <a:pt x="14097" y="10785"/>
                  <a:pt x="14086" y="10728"/>
                  <a:pt x="14052" y="10728"/>
                </a:cubicBezTo>
                <a:close/>
                <a:moveTo>
                  <a:pt x="3735" y="10748"/>
                </a:moveTo>
                <a:cubicBezTo>
                  <a:pt x="3721" y="10748"/>
                  <a:pt x="3709" y="10766"/>
                  <a:pt x="3722" y="10779"/>
                </a:cubicBezTo>
                <a:cubicBezTo>
                  <a:pt x="3729" y="10785"/>
                  <a:pt x="3728" y="10791"/>
                  <a:pt x="3721" y="10797"/>
                </a:cubicBezTo>
                <a:cubicBezTo>
                  <a:pt x="3706" y="10808"/>
                  <a:pt x="3720" y="10826"/>
                  <a:pt x="3734" y="10826"/>
                </a:cubicBezTo>
                <a:cubicBezTo>
                  <a:pt x="3738" y="10826"/>
                  <a:pt x="3742" y="10825"/>
                  <a:pt x="3745" y="10822"/>
                </a:cubicBezTo>
                <a:cubicBezTo>
                  <a:pt x="3766" y="10805"/>
                  <a:pt x="3766" y="10771"/>
                  <a:pt x="3748" y="10754"/>
                </a:cubicBezTo>
                <a:cubicBezTo>
                  <a:pt x="3743" y="10750"/>
                  <a:pt x="3739" y="10748"/>
                  <a:pt x="3735" y="10748"/>
                </a:cubicBezTo>
                <a:close/>
                <a:moveTo>
                  <a:pt x="6259" y="10767"/>
                </a:moveTo>
                <a:cubicBezTo>
                  <a:pt x="6213" y="10767"/>
                  <a:pt x="6211" y="10837"/>
                  <a:pt x="6259" y="10837"/>
                </a:cubicBezTo>
                <a:cubicBezTo>
                  <a:pt x="6305" y="10837"/>
                  <a:pt x="6305" y="10767"/>
                  <a:pt x="6259" y="10767"/>
                </a:cubicBezTo>
                <a:close/>
                <a:moveTo>
                  <a:pt x="18203" y="10666"/>
                </a:moveTo>
                <a:cubicBezTo>
                  <a:pt x="18163" y="10666"/>
                  <a:pt x="18126" y="10718"/>
                  <a:pt x="18162" y="10756"/>
                </a:cubicBezTo>
                <a:cubicBezTo>
                  <a:pt x="18187" y="10781"/>
                  <a:pt x="18211" y="10807"/>
                  <a:pt x="18236" y="10832"/>
                </a:cubicBezTo>
                <a:cubicBezTo>
                  <a:pt x="18247" y="10844"/>
                  <a:pt x="18260" y="10849"/>
                  <a:pt x="18272" y="10849"/>
                </a:cubicBezTo>
                <a:cubicBezTo>
                  <a:pt x="18313" y="10849"/>
                  <a:pt x="18348" y="10795"/>
                  <a:pt x="18311" y="10758"/>
                </a:cubicBezTo>
                <a:cubicBezTo>
                  <a:pt x="18286" y="10733"/>
                  <a:pt x="18263" y="10706"/>
                  <a:pt x="18238" y="10681"/>
                </a:cubicBezTo>
                <a:cubicBezTo>
                  <a:pt x="18227" y="10670"/>
                  <a:pt x="18215" y="10666"/>
                  <a:pt x="18203" y="10666"/>
                </a:cubicBezTo>
                <a:close/>
                <a:moveTo>
                  <a:pt x="11166" y="10763"/>
                </a:moveTo>
                <a:cubicBezTo>
                  <a:pt x="11153" y="10763"/>
                  <a:pt x="11141" y="10770"/>
                  <a:pt x="11134" y="10781"/>
                </a:cubicBezTo>
                <a:cubicBezTo>
                  <a:pt x="11124" y="10800"/>
                  <a:pt x="11131" y="10817"/>
                  <a:pt x="11147" y="10830"/>
                </a:cubicBezTo>
                <a:cubicBezTo>
                  <a:pt x="11167" y="10846"/>
                  <a:pt x="11187" y="10859"/>
                  <a:pt x="11207" y="10874"/>
                </a:cubicBezTo>
                <a:cubicBezTo>
                  <a:pt x="11213" y="10878"/>
                  <a:pt x="11218" y="10879"/>
                  <a:pt x="11224" y="10879"/>
                </a:cubicBezTo>
                <a:cubicBezTo>
                  <a:pt x="11237" y="10879"/>
                  <a:pt x="11249" y="10872"/>
                  <a:pt x="11256" y="10861"/>
                </a:cubicBezTo>
                <a:cubicBezTo>
                  <a:pt x="11266" y="10843"/>
                  <a:pt x="11259" y="10825"/>
                  <a:pt x="11242" y="10812"/>
                </a:cubicBezTo>
                <a:cubicBezTo>
                  <a:pt x="11223" y="10797"/>
                  <a:pt x="11203" y="10783"/>
                  <a:pt x="11182" y="10768"/>
                </a:cubicBezTo>
                <a:cubicBezTo>
                  <a:pt x="11177" y="10765"/>
                  <a:pt x="11171" y="10763"/>
                  <a:pt x="11166" y="10763"/>
                </a:cubicBezTo>
                <a:close/>
                <a:moveTo>
                  <a:pt x="21955" y="10757"/>
                </a:moveTo>
                <a:cubicBezTo>
                  <a:pt x="21934" y="10757"/>
                  <a:pt x="21912" y="10774"/>
                  <a:pt x="21919" y="10801"/>
                </a:cubicBezTo>
                <a:cubicBezTo>
                  <a:pt x="21924" y="10821"/>
                  <a:pt x="21930" y="10839"/>
                  <a:pt x="21935" y="10860"/>
                </a:cubicBezTo>
                <a:cubicBezTo>
                  <a:pt x="21939" y="10879"/>
                  <a:pt x="21953" y="10887"/>
                  <a:pt x="21967" y="10887"/>
                </a:cubicBezTo>
                <a:cubicBezTo>
                  <a:pt x="21988" y="10887"/>
                  <a:pt x="22010" y="10869"/>
                  <a:pt x="22003" y="10843"/>
                </a:cubicBezTo>
                <a:cubicBezTo>
                  <a:pt x="21998" y="10823"/>
                  <a:pt x="21992" y="10804"/>
                  <a:pt x="21987" y="10782"/>
                </a:cubicBezTo>
                <a:cubicBezTo>
                  <a:pt x="21983" y="10764"/>
                  <a:pt x="21969" y="10757"/>
                  <a:pt x="21955" y="10757"/>
                </a:cubicBezTo>
                <a:close/>
                <a:moveTo>
                  <a:pt x="15029" y="10846"/>
                </a:moveTo>
                <a:cubicBezTo>
                  <a:pt x="15012" y="10846"/>
                  <a:pt x="15002" y="10869"/>
                  <a:pt x="15020" y="10878"/>
                </a:cubicBezTo>
                <a:cubicBezTo>
                  <a:pt x="15030" y="10883"/>
                  <a:pt x="15039" y="10889"/>
                  <a:pt x="15049" y="10894"/>
                </a:cubicBezTo>
                <a:cubicBezTo>
                  <a:pt x="15052" y="10895"/>
                  <a:pt x="15055" y="10896"/>
                  <a:pt x="15058" y="10896"/>
                </a:cubicBezTo>
                <a:cubicBezTo>
                  <a:pt x="15074" y="10896"/>
                  <a:pt x="15085" y="10872"/>
                  <a:pt x="15068" y="10864"/>
                </a:cubicBezTo>
                <a:cubicBezTo>
                  <a:pt x="15057" y="10858"/>
                  <a:pt x="15048" y="10853"/>
                  <a:pt x="15037" y="10848"/>
                </a:cubicBezTo>
                <a:cubicBezTo>
                  <a:pt x="15034" y="10846"/>
                  <a:pt x="15032" y="10846"/>
                  <a:pt x="15029" y="10846"/>
                </a:cubicBezTo>
                <a:close/>
                <a:moveTo>
                  <a:pt x="12741" y="10828"/>
                </a:moveTo>
                <a:cubicBezTo>
                  <a:pt x="12695" y="10828"/>
                  <a:pt x="12695" y="10899"/>
                  <a:pt x="12741" y="10899"/>
                </a:cubicBezTo>
                <a:lnTo>
                  <a:pt x="12770" y="10899"/>
                </a:lnTo>
                <a:cubicBezTo>
                  <a:pt x="12817" y="10899"/>
                  <a:pt x="12817" y="10828"/>
                  <a:pt x="12770" y="10828"/>
                </a:cubicBezTo>
                <a:close/>
                <a:moveTo>
                  <a:pt x="2005" y="10828"/>
                </a:moveTo>
                <a:cubicBezTo>
                  <a:pt x="1971" y="10828"/>
                  <a:pt x="1958" y="10885"/>
                  <a:pt x="1997" y="10898"/>
                </a:cubicBezTo>
                <a:cubicBezTo>
                  <a:pt x="2014" y="10903"/>
                  <a:pt x="2027" y="10909"/>
                  <a:pt x="2042" y="10914"/>
                </a:cubicBezTo>
                <a:cubicBezTo>
                  <a:pt x="2046" y="10915"/>
                  <a:pt x="2050" y="10916"/>
                  <a:pt x="2054" y="10916"/>
                </a:cubicBezTo>
                <a:cubicBezTo>
                  <a:pt x="2088" y="10916"/>
                  <a:pt x="2101" y="10858"/>
                  <a:pt x="2062" y="10846"/>
                </a:cubicBezTo>
                <a:cubicBezTo>
                  <a:pt x="2046" y="10841"/>
                  <a:pt x="2032" y="10835"/>
                  <a:pt x="2017" y="10830"/>
                </a:cubicBezTo>
                <a:cubicBezTo>
                  <a:pt x="2013" y="10829"/>
                  <a:pt x="2009" y="10828"/>
                  <a:pt x="2005" y="10828"/>
                </a:cubicBezTo>
                <a:close/>
                <a:moveTo>
                  <a:pt x="4696" y="10868"/>
                </a:moveTo>
                <a:cubicBezTo>
                  <a:pt x="4650" y="10868"/>
                  <a:pt x="4650" y="10938"/>
                  <a:pt x="4696" y="10938"/>
                </a:cubicBezTo>
                <a:cubicBezTo>
                  <a:pt x="4741" y="10938"/>
                  <a:pt x="4741" y="10868"/>
                  <a:pt x="4696" y="10868"/>
                </a:cubicBezTo>
                <a:close/>
                <a:moveTo>
                  <a:pt x="14427" y="10824"/>
                </a:moveTo>
                <a:cubicBezTo>
                  <a:pt x="14415" y="10824"/>
                  <a:pt x="14402" y="10832"/>
                  <a:pt x="14396" y="10843"/>
                </a:cubicBezTo>
                <a:cubicBezTo>
                  <a:pt x="14385" y="10860"/>
                  <a:pt x="14393" y="10879"/>
                  <a:pt x="14409" y="10891"/>
                </a:cubicBezTo>
                <a:cubicBezTo>
                  <a:pt x="14429" y="10907"/>
                  <a:pt x="14449" y="10921"/>
                  <a:pt x="14470" y="10936"/>
                </a:cubicBezTo>
                <a:cubicBezTo>
                  <a:pt x="14474" y="10939"/>
                  <a:pt x="14480" y="10941"/>
                  <a:pt x="14485" y="10941"/>
                </a:cubicBezTo>
                <a:cubicBezTo>
                  <a:pt x="14498" y="10941"/>
                  <a:pt x="14512" y="10933"/>
                  <a:pt x="14518" y="10922"/>
                </a:cubicBezTo>
                <a:cubicBezTo>
                  <a:pt x="14528" y="10904"/>
                  <a:pt x="14520" y="10886"/>
                  <a:pt x="14504" y="10874"/>
                </a:cubicBezTo>
                <a:cubicBezTo>
                  <a:pt x="14484" y="10858"/>
                  <a:pt x="14465" y="10844"/>
                  <a:pt x="14445" y="10830"/>
                </a:cubicBezTo>
                <a:cubicBezTo>
                  <a:pt x="14439" y="10826"/>
                  <a:pt x="14434" y="10824"/>
                  <a:pt x="14427" y="10824"/>
                </a:cubicBezTo>
                <a:close/>
                <a:moveTo>
                  <a:pt x="2637" y="10877"/>
                </a:moveTo>
                <a:cubicBezTo>
                  <a:pt x="2591" y="10877"/>
                  <a:pt x="2591" y="10947"/>
                  <a:pt x="2637" y="10947"/>
                </a:cubicBezTo>
                <a:cubicBezTo>
                  <a:pt x="2682" y="10947"/>
                  <a:pt x="2682" y="10877"/>
                  <a:pt x="2637" y="10877"/>
                </a:cubicBezTo>
                <a:close/>
                <a:moveTo>
                  <a:pt x="2924" y="10865"/>
                </a:moveTo>
                <a:cubicBezTo>
                  <a:pt x="2891" y="10865"/>
                  <a:pt x="2869" y="10913"/>
                  <a:pt x="2905" y="10931"/>
                </a:cubicBezTo>
                <a:cubicBezTo>
                  <a:pt x="2916" y="10936"/>
                  <a:pt x="2925" y="10941"/>
                  <a:pt x="2936" y="10946"/>
                </a:cubicBezTo>
                <a:cubicBezTo>
                  <a:pt x="2941" y="10949"/>
                  <a:pt x="2946" y="10950"/>
                  <a:pt x="2951" y="10950"/>
                </a:cubicBezTo>
                <a:cubicBezTo>
                  <a:pt x="2983" y="10950"/>
                  <a:pt x="3006" y="10902"/>
                  <a:pt x="2970" y="10885"/>
                </a:cubicBezTo>
                <a:cubicBezTo>
                  <a:pt x="2960" y="10879"/>
                  <a:pt x="2951" y="10874"/>
                  <a:pt x="2941" y="10869"/>
                </a:cubicBezTo>
                <a:cubicBezTo>
                  <a:pt x="2935" y="10866"/>
                  <a:pt x="2929" y="10865"/>
                  <a:pt x="2924" y="10865"/>
                </a:cubicBezTo>
                <a:close/>
                <a:moveTo>
                  <a:pt x="4069" y="10866"/>
                </a:moveTo>
                <a:cubicBezTo>
                  <a:pt x="4064" y="10866"/>
                  <a:pt x="4059" y="10867"/>
                  <a:pt x="4054" y="10868"/>
                </a:cubicBezTo>
                <a:cubicBezTo>
                  <a:pt x="4015" y="10877"/>
                  <a:pt x="4026" y="10936"/>
                  <a:pt x="4064" y="10937"/>
                </a:cubicBezTo>
                <a:cubicBezTo>
                  <a:pt x="4070" y="10947"/>
                  <a:pt x="4082" y="10952"/>
                  <a:pt x="4093" y="10952"/>
                </a:cubicBezTo>
                <a:cubicBezTo>
                  <a:pt x="4099" y="10952"/>
                  <a:pt x="4106" y="10950"/>
                  <a:pt x="4111" y="10947"/>
                </a:cubicBezTo>
                <a:cubicBezTo>
                  <a:pt x="4130" y="10937"/>
                  <a:pt x="4132" y="10916"/>
                  <a:pt x="4125" y="10899"/>
                </a:cubicBezTo>
                <a:cubicBezTo>
                  <a:pt x="4114" y="10877"/>
                  <a:pt x="4093" y="10866"/>
                  <a:pt x="4069" y="10866"/>
                </a:cubicBezTo>
                <a:close/>
                <a:moveTo>
                  <a:pt x="6724" y="10874"/>
                </a:moveTo>
                <a:cubicBezTo>
                  <a:pt x="6706" y="10874"/>
                  <a:pt x="6688" y="10886"/>
                  <a:pt x="6688" y="10909"/>
                </a:cubicBezTo>
                <a:lnTo>
                  <a:pt x="6688" y="10938"/>
                </a:lnTo>
                <a:cubicBezTo>
                  <a:pt x="6688" y="10961"/>
                  <a:pt x="6706" y="10973"/>
                  <a:pt x="6724" y="10973"/>
                </a:cubicBezTo>
                <a:cubicBezTo>
                  <a:pt x="6742" y="10973"/>
                  <a:pt x="6759" y="10961"/>
                  <a:pt x="6759" y="10938"/>
                </a:cubicBezTo>
                <a:lnTo>
                  <a:pt x="6759" y="10909"/>
                </a:lnTo>
                <a:cubicBezTo>
                  <a:pt x="6759" y="10886"/>
                  <a:pt x="6742" y="10874"/>
                  <a:pt x="6724" y="10874"/>
                </a:cubicBezTo>
                <a:close/>
                <a:moveTo>
                  <a:pt x="5093" y="10852"/>
                </a:moveTo>
                <a:cubicBezTo>
                  <a:pt x="5090" y="10852"/>
                  <a:pt x="5087" y="10852"/>
                  <a:pt x="5084" y="10853"/>
                </a:cubicBezTo>
                <a:cubicBezTo>
                  <a:pt x="5075" y="10856"/>
                  <a:pt x="5069" y="10861"/>
                  <a:pt x="5064" y="10868"/>
                </a:cubicBezTo>
                <a:cubicBezTo>
                  <a:pt x="5059" y="10858"/>
                  <a:pt x="5049" y="10852"/>
                  <a:pt x="5036" y="10852"/>
                </a:cubicBezTo>
                <a:cubicBezTo>
                  <a:pt x="4990" y="10852"/>
                  <a:pt x="4990" y="10922"/>
                  <a:pt x="5036" y="10922"/>
                </a:cubicBezTo>
                <a:cubicBezTo>
                  <a:pt x="5048" y="10922"/>
                  <a:pt x="5057" y="10917"/>
                  <a:pt x="5063" y="10910"/>
                </a:cubicBezTo>
                <a:cubicBezTo>
                  <a:pt x="5073" y="10942"/>
                  <a:pt x="5100" y="10968"/>
                  <a:pt x="5132" y="10979"/>
                </a:cubicBezTo>
                <a:cubicBezTo>
                  <a:pt x="5137" y="10980"/>
                  <a:pt x="5141" y="10981"/>
                  <a:pt x="5144" y="10981"/>
                </a:cubicBezTo>
                <a:cubicBezTo>
                  <a:pt x="5176" y="10981"/>
                  <a:pt x="5187" y="10925"/>
                  <a:pt x="5149" y="10911"/>
                </a:cubicBezTo>
                <a:cubicBezTo>
                  <a:pt x="5133" y="10905"/>
                  <a:pt x="5128" y="10893"/>
                  <a:pt x="5127" y="10878"/>
                </a:cubicBezTo>
                <a:cubicBezTo>
                  <a:pt x="5125" y="10862"/>
                  <a:pt x="5108" y="10852"/>
                  <a:pt x="5093" y="10852"/>
                </a:cubicBezTo>
                <a:close/>
                <a:moveTo>
                  <a:pt x="14066" y="10899"/>
                </a:moveTo>
                <a:cubicBezTo>
                  <a:pt x="14058" y="10899"/>
                  <a:pt x="14050" y="10902"/>
                  <a:pt x="14042" y="10910"/>
                </a:cubicBezTo>
                <a:lnTo>
                  <a:pt x="14027" y="10925"/>
                </a:lnTo>
                <a:cubicBezTo>
                  <a:pt x="14002" y="10950"/>
                  <a:pt x="14025" y="10986"/>
                  <a:pt x="14052" y="10986"/>
                </a:cubicBezTo>
                <a:cubicBezTo>
                  <a:pt x="14061" y="10986"/>
                  <a:pt x="14069" y="10982"/>
                  <a:pt x="14077" y="10975"/>
                </a:cubicBezTo>
                <a:lnTo>
                  <a:pt x="14091" y="10959"/>
                </a:lnTo>
                <a:cubicBezTo>
                  <a:pt x="14117" y="10934"/>
                  <a:pt x="14093" y="10899"/>
                  <a:pt x="14066" y="10899"/>
                </a:cubicBezTo>
                <a:close/>
                <a:moveTo>
                  <a:pt x="20377" y="10869"/>
                </a:moveTo>
                <a:cubicBezTo>
                  <a:pt x="20337" y="10869"/>
                  <a:pt x="20300" y="10922"/>
                  <a:pt x="20337" y="10959"/>
                </a:cubicBezTo>
                <a:lnTo>
                  <a:pt x="20353" y="10975"/>
                </a:lnTo>
                <a:cubicBezTo>
                  <a:pt x="20364" y="10986"/>
                  <a:pt x="20377" y="10991"/>
                  <a:pt x="20389" y="10991"/>
                </a:cubicBezTo>
                <a:cubicBezTo>
                  <a:pt x="20430" y="10991"/>
                  <a:pt x="20466" y="10937"/>
                  <a:pt x="20428" y="10900"/>
                </a:cubicBezTo>
                <a:lnTo>
                  <a:pt x="20413" y="10885"/>
                </a:lnTo>
                <a:cubicBezTo>
                  <a:pt x="20402" y="10874"/>
                  <a:pt x="20389" y="10869"/>
                  <a:pt x="20377" y="10869"/>
                </a:cubicBezTo>
                <a:close/>
                <a:moveTo>
                  <a:pt x="6520" y="10869"/>
                </a:moveTo>
                <a:cubicBezTo>
                  <a:pt x="6501" y="10869"/>
                  <a:pt x="6484" y="10877"/>
                  <a:pt x="6473" y="10895"/>
                </a:cubicBezTo>
                <a:cubicBezTo>
                  <a:pt x="6461" y="10919"/>
                  <a:pt x="6467" y="10956"/>
                  <a:pt x="6493" y="10968"/>
                </a:cubicBezTo>
                <a:cubicBezTo>
                  <a:pt x="6504" y="10974"/>
                  <a:pt x="6513" y="10979"/>
                  <a:pt x="6524" y="10984"/>
                </a:cubicBezTo>
                <a:cubicBezTo>
                  <a:pt x="6532" y="10989"/>
                  <a:pt x="6542" y="10991"/>
                  <a:pt x="6551" y="10991"/>
                </a:cubicBezTo>
                <a:cubicBezTo>
                  <a:pt x="6569" y="10991"/>
                  <a:pt x="6586" y="10982"/>
                  <a:pt x="6597" y="10964"/>
                </a:cubicBezTo>
                <a:cubicBezTo>
                  <a:pt x="6611" y="10941"/>
                  <a:pt x="6603" y="10904"/>
                  <a:pt x="6577" y="10891"/>
                </a:cubicBezTo>
                <a:cubicBezTo>
                  <a:pt x="6567" y="10886"/>
                  <a:pt x="6557" y="10880"/>
                  <a:pt x="6547" y="10875"/>
                </a:cubicBezTo>
                <a:cubicBezTo>
                  <a:pt x="6538" y="10871"/>
                  <a:pt x="6529" y="10869"/>
                  <a:pt x="6520" y="10869"/>
                </a:cubicBezTo>
                <a:close/>
                <a:moveTo>
                  <a:pt x="533" y="10932"/>
                </a:moveTo>
                <a:cubicBezTo>
                  <a:pt x="487" y="10932"/>
                  <a:pt x="487" y="11003"/>
                  <a:pt x="533" y="11003"/>
                </a:cubicBezTo>
                <a:cubicBezTo>
                  <a:pt x="580" y="11003"/>
                  <a:pt x="580" y="10932"/>
                  <a:pt x="533" y="10932"/>
                </a:cubicBezTo>
                <a:close/>
                <a:moveTo>
                  <a:pt x="9301" y="10971"/>
                </a:moveTo>
                <a:cubicBezTo>
                  <a:pt x="9277" y="10971"/>
                  <a:pt x="9277" y="11006"/>
                  <a:pt x="9301" y="11006"/>
                </a:cubicBezTo>
                <a:cubicBezTo>
                  <a:pt x="9324" y="11006"/>
                  <a:pt x="9324" y="10971"/>
                  <a:pt x="9301" y="10971"/>
                </a:cubicBezTo>
                <a:close/>
                <a:moveTo>
                  <a:pt x="5651" y="10943"/>
                </a:moveTo>
                <a:cubicBezTo>
                  <a:pt x="5623" y="10943"/>
                  <a:pt x="5600" y="10979"/>
                  <a:pt x="5625" y="11004"/>
                </a:cubicBezTo>
                <a:lnTo>
                  <a:pt x="5641" y="11020"/>
                </a:lnTo>
                <a:cubicBezTo>
                  <a:pt x="5648" y="11027"/>
                  <a:pt x="5656" y="11030"/>
                  <a:pt x="5664" y="11030"/>
                </a:cubicBezTo>
                <a:cubicBezTo>
                  <a:pt x="5691" y="11030"/>
                  <a:pt x="5716" y="10994"/>
                  <a:pt x="5691" y="10969"/>
                </a:cubicBezTo>
                <a:lnTo>
                  <a:pt x="5675" y="10954"/>
                </a:lnTo>
                <a:cubicBezTo>
                  <a:pt x="5667" y="10946"/>
                  <a:pt x="5659" y="10943"/>
                  <a:pt x="5651" y="10943"/>
                </a:cubicBezTo>
                <a:close/>
                <a:moveTo>
                  <a:pt x="17761" y="10985"/>
                </a:moveTo>
                <a:cubicBezTo>
                  <a:pt x="17715" y="10985"/>
                  <a:pt x="17715" y="11056"/>
                  <a:pt x="17761" y="11056"/>
                </a:cubicBezTo>
                <a:lnTo>
                  <a:pt x="17777" y="11056"/>
                </a:lnTo>
                <a:cubicBezTo>
                  <a:pt x="17823" y="11056"/>
                  <a:pt x="17823" y="10985"/>
                  <a:pt x="17777" y="10985"/>
                </a:cubicBezTo>
                <a:close/>
                <a:moveTo>
                  <a:pt x="21533" y="11011"/>
                </a:moveTo>
                <a:cubicBezTo>
                  <a:pt x="21515" y="11011"/>
                  <a:pt x="21497" y="11023"/>
                  <a:pt x="21497" y="11046"/>
                </a:cubicBezTo>
                <a:lnTo>
                  <a:pt x="21497" y="11062"/>
                </a:lnTo>
                <a:cubicBezTo>
                  <a:pt x="21497" y="11085"/>
                  <a:pt x="21515" y="11096"/>
                  <a:pt x="21533" y="11096"/>
                </a:cubicBezTo>
                <a:cubicBezTo>
                  <a:pt x="21550" y="11096"/>
                  <a:pt x="21568" y="11085"/>
                  <a:pt x="21568" y="11062"/>
                </a:cubicBezTo>
                <a:lnTo>
                  <a:pt x="21568" y="11046"/>
                </a:lnTo>
                <a:cubicBezTo>
                  <a:pt x="21568" y="11023"/>
                  <a:pt x="21550" y="11011"/>
                  <a:pt x="21533" y="11011"/>
                </a:cubicBezTo>
                <a:close/>
                <a:moveTo>
                  <a:pt x="22601" y="11029"/>
                </a:moveTo>
                <a:cubicBezTo>
                  <a:pt x="22573" y="11029"/>
                  <a:pt x="22550" y="11065"/>
                  <a:pt x="22575" y="11089"/>
                </a:cubicBezTo>
                <a:lnTo>
                  <a:pt x="22591" y="11105"/>
                </a:lnTo>
                <a:cubicBezTo>
                  <a:pt x="22598" y="11112"/>
                  <a:pt x="22606" y="11115"/>
                  <a:pt x="22614" y="11115"/>
                </a:cubicBezTo>
                <a:cubicBezTo>
                  <a:pt x="22642" y="11115"/>
                  <a:pt x="22666" y="11080"/>
                  <a:pt x="22641" y="11055"/>
                </a:cubicBezTo>
                <a:cubicBezTo>
                  <a:pt x="22636" y="11048"/>
                  <a:pt x="22630" y="11043"/>
                  <a:pt x="22625" y="11040"/>
                </a:cubicBezTo>
                <a:cubicBezTo>
                  <a:pt x="22617" y="11032"/>
                  <a:pt x="22609" y="11029"/>
                  <a:pt x="22601" y="11029"/>
                </a:cubicBezTo>
                <a:close/>
                <a:moveTo>
                  <a:pt x="2878" y="11057"/>
                </a:moveTo>
                <a:cubicBezTo>
                  <a:pt x="2832" y="11057"/>
                  <a:pt x="2832" y="11129"/>
                  <a:pt x="2878" y="11129"/>
                </a:cubicBezTo>
                <a:cubicBezTo>
                  <a:pt x="2923" y="11129"/>
                  <a:pt x="2923" y="11057"/>
                  <a:pt x="2878" y="11057"/>
                </a:cubicBezTo>
                <a:close/>
                <a:moveTo>
                  <a:pt x="5430" y="11066"/>
                </a:moveTo>
                <a:cubicBezTo>
                  <a:pt x="5384" y="11066"/>
                  <a:pt x="5384" y="11136"/>
                  <a:pt x="5430" y="11136"/>
                </a:cubicBezTo>
                <a:lnTo>
                  <a:pt x="5446" y="11136"/>
                </a:lnTo>
                <a:cubicBezTo>
                  <a:pt x="5492" y="11136"/>
                  <a:pt x="5492" y="11066"/>
                  <a:pt x="5446" y="11066"/>
                </a:cubicBezTo>
                <a:close/>
                <a:moveTo>
                  <a:pt x="14787" y="11038"/>
                </a:moveTo>
                <a:cubicBezTo>
                  <a:pt x="14759" y="11038"/>
                  <a:pt x="14735" y="11074"/>
                  <a:pt x="14761" y="11098"/>
                </a:cubicBezTo>
                <a:cubicBezTo>
                  <a:pt x="14771" y="11109"/>
                  <a:pt x="14782" y="11118"/>
                  <a:pt x="14792" y="11127"/>
                </a:cubicBezTo>
                <a:cubicBezTo>
                  <a:pt x="14800" y="11134"/>
                  <a:pt x="14808" y="11137"/>
                  <a:pt x="14816" y="11137"/>
                </a:cubicBezTo>
                <a:cubicBezTo>
                  <a:pt x="14844" y="11137"/>
                  <a:pt x="14869" y="11102"/>
                  <a:pt x="14843" y="11077"/>
                </a:cubicBezTo>
                <a:cubicBezTo>
                  <a:pt x="14832" y="11067"/>
                  <a:pt x="14822" y="11057"/>
                  <a:pt x="14811" y="11048"/>
                </a:cubicBezTo>
                <a:cubicBezTo>
                  <a:pt x="14804" y="11041"/>
                  <a:pt x="14795" y="11038"/>
                  <a:pt x="14787" y="11038"/>
                </a:cubicBezTo>
                <a:close/>
                <a:moveTo>
                  <a:pt x="13417" y="10995"/>
                </a:moveTo>
                <a:cubicBezTo>
                  <a:pt x="13397" y="10995"/>
                  <a:pt x="13375" y="11013"/>
                  <a:pt x="13380" y="11040"/>
                </a:cubicBezTo>
                <a:lnTo>
                  <a:pt x="13396" y="11114"/>
                </a:lnTo>
                <a:cubicBezTo>
                  <a:pt x="13399" y="11132"/>
                  <a:pt x="13412" y="11139"/>
                  <a:pt x="13426" y="11139"/>
                </a:cubicBezTo>
                <a:cubicBezTo>
                  <a:pt x="13446" y="11139"/>
                  <a:pt x="13469" y="11122"/>
                  <a:pt x="13463" y="11095"/>
                </a:cubicBezTo>
                <a:cubicBezTo>
                  <a:pt x="13459" y="11071"/>
                  <a:pt x="13454" y="11047"/>
                  <a:pt x="13448" y="11021"/>
                </a:cubicBezTo>
                <a:cubicBezTo>
                  <a:pt x="13444" y="11003"/>
                  <a:pt x="13431" y="10995"/>
                  <a:pt x="13417" y="10995"/>
                </a:cubicBezTo>
                <a:close/>
                <a:moveTo>
                  <a:pt x="5639" y="11081"/>
                </a:moveTo>
                <a:cubicBezTo>
                  <a:pt x="5596" y="11081"/>
                  <a:pt x="5595" y="11152"/>
                  <a:pt x="5641" y="11152"/>
                </a:cubicBezTo>
                <a:cubicBezTo>
                  <a:pt x="5687" y="11152"/>
                  <a:pt x="5687" y="11081"/>
                  <a:pt x="5641" y="11081"/>
                </a:cubicBezTo>
                <a:cubicBezTo>
                  <a:pt x="5640" y="11081"/>
                  <a:pt x="5639" y="11081"/>
                  <a:pt x="5639" y="11081"/>
                </a:cubicBezTo>
                <a:close/>
                <a:moveTo>
                  <a:pt x="2458" y="11009"/>
                </a:moveTo>
                <a:cubicBezTo>
                  <a:pt x="2412" y="11009"/>
                  <a:pt x="2381" y="11079"/>
                  <a:pt x="2430" y="11109"/>
                </a:cubicBezTo>
                <a:cubicBezTo>
                  <a:pt x="2455" y="11124"/>
                  <a:pt x="2479" y="11139"/>
                  <a:pt x="2504" y="11153"/>
                </a:cubicBezTo>
                <a:cubicBezTo>
                  <a:pt x="2514" y="11159"/>
                  <a:pt x="2523" y="11161"/>
                  <a:pt x="2532" y="11161"/>
                </a:cubicBezTo>
                <a:cubicBezTo>
                  <a:pt x="2578" y="11161"/>
                  <a:pt x="2608" y="11091"/>
                  <a:pt x="2560" y="11062"/>
                </a:cubicBezTo>
                <a:cubicBezTo>
                  <a:pt x="2534" y="11046"/>
                  <a:pt x="2509" y="11031"/>
                  <a:pt x="2485" y="11017"/>
                </a:cubicBezTo>
                <a:cubicBezTo>
                  <a:pt x="2476" y="11011"/>
                  <a:pt x="2467" y="11009"/>
                  <a:pt x="2458" y="11009"/>
                </a:cubicBezTo>
                <a:close/>
                <a:moveTo>
                  <a:pt x="24052" y="11078"/>
                </a:moveTo>
                <a:cubicBezTo>
                  <a:pt x="24028" y="11078"/>
                  <a:pt x="24004" y="11103"/>
                  <a:pt x="24019" y="11131"/>
                </a:cubicBezTo>
                <a:cubicBezTo>
                  <a:pt x="24024" y="11141"/>
                  <a:pt x="24029" y="11151"/>
                  <a:pt x="24034" y="11161"/>
                </a:cubicBezTo>
                <a:cubicBezTo>
                  <a:pt x="24041" y="11174"/>
                  <a:pt x="24051" y="11179"/>
                  <a:pt x="24062" y="11179"/>
                </a:cubicBezTo>
                <a:cubicBezTo>
                  <a:pt x="24085" y="11179"/>
                  <a:pt x="24109" y="11154"/>
                  <a:pt x="24095" y="11125"/>
                </a:cubicBezTo>
                <a:cubicBezTo>
                  <a:pt x="24090" y="11115"/>
                  <a:pt x="24085" y="11106"/>
                  <a:pt x="24079" y="11095"/>
                </a:cubicBezTo>
                <a:cubicBezTo>
                  <a:pt x="24073" y="11083"/>
                  <a:pt x="24062" y="11078"/>
                  <a:pt x="24052" y="11078"/>
                </a:cubicBezTo>
                <a:close/>
                <a:moveTo>
                  <a:pt x="7018" y="11064"/>
                </a:moveTo>
                <a:cubicBezTo>
                  <a:pt x="6977" y="11064"/>
                  <a:pt x="6940" y="11117"/>
                  <a:pt x="6977" y="11155"/>
                </a:cubicBezTo>
                <a:lnTo>
                  <a:pt x="6993" y="11171"/>
                </a:lnTo>
                <a:cubicBezTo>
                  <a:pt x="7004" y="11182"/>
                  <a:pt x="7017" y="11186"/>
                  <a:pt x="7029" y="11186"/>
                </a:cubicBezTo>
                <a:cubicBezTo>
                  <a:pt x="7070" y="11186"/>
                  <a:pt x="7107" y="11133"/>
                  <a:pt x="7069" y="11095"/>
                </a:cubicBezTo>
                <a:lnTo>
                  <a:pt x="7054" y="11079"/>
                </a:lnTo>
                <a:cubicBezTo>
                  <a:pt x="7043" y="11068"/>
                  <a:pt x="7030" y="11064"/>
                  <a:pt x="7018" y="11064"/>
                </a:cubicBezTo>
                <a:close/>
                <a:moveTo>
                  <a:pt x="9438" y="11122"/>
                </a:moveTo>
                <a:cubicBezTo>
                  <a:pt x="9426" y="11122"/>
                  <a:pt x="9414" y="11135"/>
                  <a:pt x="9421" y="11149"/>
                </a:cubicBezTo>
                <a:cubicBezTo>
                  <a:pt x="9427" y="11160"/>
                  <a:pt x="9432" y="11168"/>
                  <a:pt x="9437" y="11179"/>
                </a:cubicBezTo>
                <a:cubicBezTo>
                  <a:pt x="9440" y="11186"/>
                  <a:pt x="9446" y="11188"/>
                  <a:pt x="9451" y="11188"/>
                </a:cubicBezTo>
                <a:cubicBezTo>
                  <a:pt x="9462" y="11188"/>
                  <a:pt x="9474" y="11175"/>
                  <a:pt x="9467" y="11161"/>
                </a:cubicBezTo>
                <a:cubicBezTo>
                  <a:pt x="9460" y="11151"/>
                  <a:pt x="9455" y="11141"/>
                  <a:pt x="9452" y="11131"/>
                </a:cubicBezTo>
                <a:cubicBezTo>
                  <a:pt x="9448" y="11124"/>
                  <a:pt x="9443" y="11122"/>
                  <a:pt x="9438" y="11122"/>
                </a:cubicBezTo>
                <a:close/>
                <a:moveTo>
                  <a:pt x="8924" y="11071"/>
                </a:moveTo>
                <a:cubicBezTo>
                  <a:pt x="8915" y="11071"/>
                  <a:pt x="8906" y="11073"/>
                  <a:pt x="8898" y="11077"/>
                </a:cubicBezTo>
                <a:cubicBezTo>
                  <a:pt x="8887" y="11083"/>
                  <a:pt x="8878" y="11088"/>
                  <a:pt x="8867" y="11093"/>
                </a:cubicBezTo>
                <a:cubicBezTo>
                  <a:pt x="8841" y="11106"/>
                  <a:pt x="8835" y="11141"/>
                  <a:pt x="8847" y="11166"/>
                </a:cubicBezTo>
                <a:cubicBezTo>
                  <a:pt x="8858" y="11184"/>
                  <a:pt x="8876" y="11193"/>
                  <a:pt x="8895" y="11193"/>
                </a:cubicBezTo>
                <a:cubicBezTo>
                  <a:pt x="8904" y="11193"/>
                  <a:pt x="8913" y="11190"/>
                  <a:pt x="8921" y="11186"/>
                </a:cubicBezTo>
                <a:cubicBezTo>
                  <a:pt x="8931" y="11181"/>
                  <a:pt x="8940" y="11176"/>
                  <a:pt x="8951" y="11171"/>
                </a:cubicBezTo>
                <a:cubicBezTo>
                  <a:pt x="8977" y="11157"/>
                  <a:pt x="8983" y="11121"/>
                  <a:pt x="8971" y="11097"/>
                </a:cubicBezTo>
                <a:cubicBezTo>
                  <a:pt x="8960" y="11080"/>
                  <a:pt x="8943" y="11071"/>
                  <a:pt x="8924" y="11071"/>
                </a:cubicBezTo>
                <a:close/>
                <a:moveTo>
                  <a:pt x="9961" y="11088"/>
                </a:moveTo>
                <a:cubicBezTo>
                  <a:pt x="9893" y="11088"/>
                  <a:pt x="9891" y="11194"/>
                  <a:pt x="9961" y="11195"/>
                </a:cubicBezTo>
                <a:lnTo>
                  <a:pt x="9991" y="11195"/>
                </a:lnTo>
                <a:cubicBezTo>
                  <a:pt x="10059" y="11195"/>
                  <a:pt x="10060" y="11088"/>
                  <a:pt x="9991" y="11088"/>
                </a:cubicBezTo>
                <a:close/>
                <a:moveTo>
                  <a:pt x="13931" y="11109"/>
                </a:moveTo>
                <a:cubicBezTo>
                  <a:pt x="13904" y="11109"/>
                  <a:pt x="13880" y="11144"/>
                  <a:pt x="13905" y="11168"/>
                </a:cubicBezTo>
                <a:lnTo>
                  <a:pt x="13921" y="11184"/>
                </a:lnTo>
                <a:cubicBezTo>
                  <a:pt x="13928" y="11192"/>
                  <a:pt x="13937" y="11195"/>
                  <a:pt x="13945" y="11195"/>
                </a:cubicBezTo>
                <a:cubicBezTo>
                  <a:pt x="13972" y="11195"/>
                  <a:pt x="13996" y="11160"/>
                  <a:pt x="13970" y="11135"/>
                </a:cubicBezTo>
                <a:lnTo>
                  <a:pt x="13954" y="11119"/>
                </a:lnTo>
                <a:cubicBezTo>
                  <a:pt x="13947" y="11112"/>
                  <a:pt x="13939" y="11109"/>
                  <a:pt x="13931" y="11109"/>
                </a:cubicBezTo>
                <a:close/>
                <a:moveTo>
                  <a:pt x="11975" y="11096"/>
                </a:moveTo>
                <a:cubicBezTo>
                  <a:pt x="11957" y="11096"/>
                  <a:pt x="11940" y="11108"/>
                  <a:pt x="11940" y="11131"/>
                </a:cubicBezTo>
                <a:lnTo>
                  <a:pt x="11940" y="11161"/>
                </a:lnTo>
                <a:cubicBezTo>
                  <a:pt x="11939" y="11184"/>
                  <a:pt x="11956" y="11196"/>
                  <a:pt x="11974" y="11196"/>
                </a:cubicBezTo>
                <a:cubicBezTo>
                  <a:pt x="11992" y="11196"/>
                  <a:pt x="12010" y="11185"/>
                  <a:pt x="12010" y="11161"/>
                </a:cubicBezTo>
                <a:lnTo>
                  <a:pt x="12010" y="11131"/>
                </a:lnTo>
                <a:cubicBezTo>
                  <a:pt x="12010" y="11108"/>
                  <a:pt x="11992" y="11096"/>
                  <a:pt x="11975" y="11096"/>
                </a:cubicBezTo>
                <a:close/>
                <a:moveTo>
                  <a:pt x="5043" y="11107"/>
                </a:moveTo>
                <a:cubicBezTo>
                  <a:pt x="5020" y="11107"/>
                  <a:pt x="4995" y="11133"/>
                  <a:pt x="5009" y="11161"/>
                </a:cubicBezTo>
                <a:cubicBezTo>
                  <a:pt x="5015" y="11172"/>
                  <a:pt x="5019" y="11181"/>
                  <a:pt x="5026" y="11191"/>
                </a:cubicBezTo>
                <a:cubicBezTo>
                  <a:pt x="5032" y="11204"/>
                  <a:pt x="5043" y="11209"/>
                  <a:pt x="5053" y="11209"/>
                </a:cubicBezTo>
                <a:cubicBezTo>
                  <a:pt x="5077" y="11209"/>
                  <a:pt x="5101" y="11184"/>
                  <a:pt x="5086" y="11156"/>
                </a:cubicBezTo>
                <a:cubicBezTo>
                  <a:pt x="5081" y="11145"/>
                  <a:pt x="5076" y="11136"/>
                  <a:pt x="5071" y="11125"/>
                </a:cubicBezTo>
                <a:cubicBezTo>
                  <a:pt x="5064" y="11113"/>
                  <a:pt x="5054" y="11107"/>
                  <a:pt x="5043" y="11107"/>
                </a:cubicBezTo>
                <a:close/>
                <a:moveTo>
                  <a:pt x="15568" y="11099"/>
                </a:moveTo>
                <a:cubicBezTo>
                  <a:pt x="15563" y="11099"/>
                  <a:pt x="15557" y="11100"/>
                  <a:pt x="15551" y="11103"/>
                </a:cubicBezTo>
                <a:cubicBezTo>
                  <a:pt x="15535" y="11113"/>
                  <a:pt x="15526" y="11136"/>
                  <a:pt x="15538" y="11152"/>
                </a:cubicBezTo>
                <a:cubicBezTo>
                  <a:pt x="15554" y="11172"/>
                  <a:pt x="15568" y="11193"/>
                  <a:pt x="15582" y="11212"/>
                </a:cubicBezTo>
                <a:cubicBezTo>
                  <a:pt x="15590" y="11223"/>
                  <a:pt x="15601" y="11230"/>
                  <a:pt x="15613" y="11230"/>
                </a:cubicBezTo>
                <a:cubicBezTo>
                  <a:pt x="15619" y="11230"/>
                  <a:pt x="15625" y="11228"/>
                  <a:pt x="15630" y="11225"/>
                </a:cubicBezTo>
                <a:cubicBezTo>
                  <a:pt x="15646" y="11216"/>
                  <a:pt x="15656" y="11193"/>
                  <a:pt x="15644" y="11177"/>
                </a:cubicBezTo>
                <a:cubicBezTo>
                  <a:pt x="15629" y="11157"/>
                  <a:pt x="15614" y="11137"/>
                  <a:pt x="15599" y="11116"/>
                </a:cubicBezTo>
                <a:cubicBezTo>
                  <a:pt x="15591" y="11105"/>
                  <a:pt x="15580" y="11099"/>
                  <a:pt x="15568" y="11099"/>
                </a:cubicBezTo>
                <a:close/>
                <a:moveTo>
                  <a:pt x="11824" y="11157"/>
                </a:moveTo>
                <a:cubicBezTo>
                  <a:pt x="11806" y="11157"/>
                  <a:pt x="11789" y="11168"/>
                  <a:pt x="11789" y="11191"/>
                </a:cubicBezTo>
                <a:lnTo>
                  <a:pt x="11789" y="11207"/>
                </a:lnTo>
                <a:cubicBezTo>
                  <a:pt x="11789" y="11230"/>
                  <a:pt x="11806" y="11241"/>
                  <a:pt x="11824" y="11241"/>
                </a:cubicBezTo>
                <a:cubicBezTo>
                  <a:pt x="11842" y="11241"/>
                  <a:pt x="11859" y="11230"/>
                  <a:pt x="11859" y="11207"/>
                </a:cubicBezTo>
                <a:lnTo>
                  <a:pt x="11859" y="11191"/>
                </a:lnTo>
                <a:cubicBezTo>
                  <a:pt x="11859" y="11168"/>
                  <a:pt x="11842" y="11157"/>
                  <a:pt x="11824" y="11157"/>
                </a:cubicBezTo>
                <a:close/>
                <a:moveTo>
                  <a:pt x="16913" y="11099"/>
                </a:moveTo>
                <a:cubicBezTo>
                  <a:pt x="16897" y="11099"/>
                  <a:pt x="16882" y="11106"/>
                  <a:pt x="16871" y="11123"/>
                </a:cubicBezTo>
                <a:cubicBezTo>
                  <a:pt x="16861" y="11139"/>
                  <a:pt x="16853" y="11155"/>
                  <a:pt x="16844" y="11168"/>
                </a:cubicBezTo>
                <a:cubicBezTo>
                  <a:pt x="16819" y="11211"/>
                  <a:pt x="16856" y="11249"/>
                  <a:pt x="16892" y="11249"/>
                </a:cubicBezTo>
                <a:cubicBezTo>
                  <a:pt x="16908" y="11249"/>
                  <a:pt x="16924" y="11242"/>
                  <a:pt x="16935" y="11224"/>
                </a:cubicBezTo>
                <a:cubicBezTo>
                  <a:pt x="16944" y="11208"/>
                  <a:pt x="16954" y="11193"/>
                  <a:pt x="16963" y="11178"/>
                </a:cubicBezTo>
                <a:cubicBezTo>
                  <a:pt x="16987" y="11137"/>
                  <a:pt x="16950" y="11099"/>
                  <a:pt x="16913" y="11099"/>
                </a:cubicBezTo>
                <a:close/>
                <a:moveTo>
                  <a:pt x="10986" y="11119"/>
                </a:moveTo>
                <a:cubicBezTo>
                  <a:pt x="10950" y="11119"/>
                  <a:pt x="10913" y="11158"/>
                  <a:pt x="10936" y="11199"/>
                </a:cubicBezTo>
                <a:cubicBezTo>
                  <a:pt x="10956" y="11235"/>
                  <a:pt x="10989" y="11252"/>
                  <a:pt x="11026" y="11256"/>
                </a:cubicBezTo>
                <a:cubicBezTo>
                  <a:pt x="11028" y="11257"/>
                  <a:pt x="11030" y="11257"/>
                  <a:pt x="11032" y="11257"/>
                </a:cubicBezTo>
                <a:cubicBezTo>
                  <a:pt x="11059" y="11257"/>
                  <a:pt x="11081" y="11229"/>
                  <a:pt x="11081" y="11203"/>
                </a:cubicBezTo>
                <a:cubicBezTo>
                  <a:pt x="11081" y="11173"/>
                  <a:pt x="11058" y="11155"/>
                  <a:pt x="11030" y="11150"/>
                </a:cubicBezTo>
                <a:cubicBezTo>
                  <a:pt x="11029" y="11147"/>
                  <a:pt x="11029" y="11146"/>
                  <a:pt x="11028" y="11145"/>
                </a:cubicBezTo>
                <a:cubicBezTo>
                  <a:pt x="11018" y="11127"/>
                  <a:pt x="11002" y="11119"/>
                  <a:pt x="10986" y="11119"/>
                </a:cubicBezTo>
                <a:close/>
                <a:moveTo>
                  <a:pt x="10591" y="11198"/>
                </a:moveTo>
                <a:cubicBezTo>
                  <a:pt x="10546" y="11198"/>
                  <a:pt x="10546" y="11268"/>
                  <a:pt x="10591" y="11268"/>
                </a:cubicBezTo>
                <a:cubicBezTo>
                  <a:pt x="10638" y="11268"/>
                  <a:pt x="10638" y="11198"/>
                  <a:pt x="10591" y="11198"/>
                </a:cubicBezTo>
                <a:close/>
                <a:moveTo>
                  <a:pt x="4396" y="11089"/>
                </a:moveTo>
                <a:cubicBezTo>
                  <a:pt x="4355" y="11089"/>
                  <a:pt x="4319" y="11142"/>
                  <a:pt x="4356" y="11179"/>
                </a:cubicBezTo>
                <a:cubicBezTo>
                  <a:pt x="4381" y="11204"/>
                  <a:pt x="4405" y="11229"/>
                  <a:pt x="4431" y="11255"/>
                </a:cubicBezTo>
                <a:cubicBezTo>
                  <a:pt x="4442" y="11266"/>
                  <a:pt x="4454" y="11271"/>
                  <a:pt x="4466" y="11271"/>
                </a:cubicBezTo>
                <a:cubicBezTo>
                  <a:pt x="4507" y="11271"/>
                  <a:pt x="4544" y="11218"/>
                  <a:pt x="4507" y="11181"/>
                </a:cubicBezTo>
                <a:cubicBezTo>
                  <a:pt x="4482" y="11156"/>
                  <a:pt x="4457" y="11130"/>
                  <a:pt x="4432" y="11105"/>
                </a:cubicBezTo>
                <a:cubicBezTo>
                  <a:pt x="4421" y="11094"/>
                  <a:pt x="4408" y="11089"/>
                  <a:pt x="4396" y="11089"/>
                </a:cubicBezTo>
                <a:close/>
                <a:moveTo>
                  <a:pt x="18498" y="11171"/>
                </a:moveTo>
                <a:cubicBezTo>
                  <a:pt x="18489" y="11171"/>
                  <a:pt x="18480" y="11177"/>
                  <a:pt x="18480" y="11188"/>
                </a:cubicBezTo>
                <a:lnTo>
                  <a:pt x="18480" y="11263"/>
                </a:lnTo>
                <a:cubicBezTo>
                  <a:pt x="18480" y="11274"/>
                  <a:pt x="18489" y="11280"/>
                  <a:pt x="18498" y="11280"/>
                </a:cubicBezTo>
                <a:cubicBezTo>
                  <a:pt x="18507" y="11280"/>
                  <a:pt x="18515" y="11275"/>
                  <a:pt x="18515" y="11263"/>
                </a:cubicBezTo>
                <a:lnTo>
                  <a:pt x="18515" y="11188"/>
                </a:lnTo>
                <a:cubicBezTo>
                  <a:pt x="18515" y="11177"/>
                  <a:pt x="18507" y="11171"/>
                  <a:pt x="18498" y="11171"/>
                </a:cubicBezTo>
                <a:close/>
                <a:moveTo>
                  <a:pt x="1482" y="11142"/>
                </a:moveTo>
                <a:cubicBezTo>
                  <a:pt x="1441" y="11142"/>
                  <a:pt x="1404" y="11195"/>
                  <a:pt x="1441" y="11233"/>
                </a:cubicBezTo>
                <a:lnTo>
                  <a:pt x="1486" y="11277"/>
                </a:lnTo>
                <a:cubicBezTo>
                  <a:pt x="1497" y="11288"/>
                  <a:pt x="1510" y="11293"/>
                  <a:pt x="1522" y="11293"/>
                </a:cubicBezTo>
                <a:cubicBezTo>
                  <a:pt x="1563" y="11293"/>
                  <a:pt x="1599" y="11240"/>
                  <a:pt x="1561" y="11203"/>
                </a:cubicBezTo>
                <a:lnTo>
                  <a:pt x="1517" y="11158"/>
                </a:lnTo>
                <a:cubicBezTo>
                  <a:pt x="1506" y="11147"/>
                  <a:pt x="1494" y="11142"/>
                  <a:pt x="1482" y="11142"/>
                </a:cubicBezTo>
                <a:close/>
                <a:moveTo>
                  <a:pt x="8126" y="11224"/>
                </a:moveTo>
                <a:cubicBezTo>
                  <a:pt x="8121" y="11224"/>
                  <a:pt x="8115" y="11226"/>
                  <a:pt x="8112" y="11231"/>
                </a:cubicBezTo>
                <a:cubicBezTo>
                  <a:pt x="8098" y="11249"/>
                  <a:pt x="8082" y="11262"/>
                  <a:pt x="8064" y="11268"/>
                </a:cubicBezTo>
                <a:cubicBezTo>
                  <a:pt x="8045" y="11276"/>
                  <a:pt x="8050" y="11304"/>
                  <a:pt x="8066" y="11304"/>
                </a:cubicBezTo>
                <a:cubicBezTo>
                  <a:pt x="8068" y="11304"/>
                  <a:pt x="8070" y="11303"/>
                  <a:pt x="8072" y="11303"/>
                </a:cubicBezTo>
                <a:cubicBezTo>
                  <a:pt x="8101" y="11293"/>
                  <a:pt x="8124" y="11275"/>
                  <a:pt x="8142" y="11250"/>
                </a:cubicBezTo>
                <a:cubicBezTo>
                  <a:pt x="8151" y="11237"/>
                  <a:pt x="8138" y="11224"/>
                  <a:pt x="8126" y="11224"/>
                </a:cubicBezTo>
                <a:close/>
                <a:moveTo>
                  <a:pt x="18061" y="11272"/>
                </a:moveTo>
                <a:cubicBezTo>
                  <a:pt x="18044" y="11272"/>
                  <a:pt x="18026" y="11284"/>
                  <a:pt x="18026" y="11307"/>
                </a:cubicBezTo>
                <a:lnTo>
                  <a:pt x="18026" y="11322"/>
                </a:lnTo>
                <a:cubicBezTo>
                  <a:pt x="18026" y="11345"/>
                  <a:pt x="18044" y="11356"/>
                  <a:pt x="18061" y="11356"/>
                </a:cubicBezTo>
                <a:cubicBezTo>
                  <a:pt x="18079" y="11356"/>
                  <a:pt x="18096" y="11345"/>
                  <a:pt x="18096" y="11322"/>
                </a:cubicBezTo>
                <a:lnTo>
                  <a:pt x="18096" y="11307"/>
                </a:lnTo>
                <a:cubicBezTo>
                  <a:pt x="18096" y="11284"/>
                  <a:pt x="18079" y="11272"/>
                  <a:pt x="18061" y="11272"/>
                </a:cubicBezTo>
                <a:close/>
                <a:moveTo>
                  <a:pt x="1990" y="11267"/>
                </a:moveTo>
                <a:cubicBezTo>
                  <a:pt x="1972" y="11267"/>
                  <a:pt x="1954" y="11278"/>
                  <a:pt x="1954" y="11301"/>
                </a:cubicBezTo>
                <a:lnTo>
                  <a:pt x="1954" y="11331"/>
                </a:lnTo>
                <a:cubicBezTo>
                  <a:pt x="1954" y="11354"/>
                  <a:pt x="1972" y="11365"/>
                  <a:pt x="1990" y="11365"/>
                </a:cubicBezTo>
                <a:cubicBezTo>
                  <a:pt x="2007" y="11365"/>
                  <a:pt x="2025" y="11354"/>
                  <a:pt x="2025" y="11331"/>
                </a:cubicBezTo>
                <a:lnTo>
                  <a:pt x="2025" y="11301"/>
                </a:lnTo>
                <a:cubicBezTo>
                  <a:pt x="2025" y="11278"/>
                  <a:pt x="2007" y="11267"/>
                  <a:pt x="1990" y="11267"/>
                </a:cubicBezTo>
                <a:close/>
                <a:moveTo>
                  <a:pt x="9199" y="11205"/>
                </a:moveTo>
                <a:cubicBezTo>
                  <a:pt x="9159" y="11205"/>
                  <a:pt x="9122" y="11258"/>
                  <a:pt x="9158" y="11296"/>
                </a:cubicBezTo>
                <a:cubicBezTo>
                  <a:pt x="9182" y="11320"/>
                  <a:pt x="9207" y="11347"/>
                  <a:pt x="9232" y="11372"/>
                </a:cubicBezTo>
                <a:cubicBezTo>
                  <a:pt x="9243" y="11383"/>
                  <a:pt x="9255" y="11388"/>
                  <a:pt x="9268" y="11388"/>
                </a:cubicBezTo>
                <a:cubicBezTo>
                  <a:pt x="9308" y="11388"/>
                  <a:pt x="9344" y="11334"/>
                  <a:pt x="9307" y="11297"/>
                </a:cubicBezTo>
                <a:cubicBezTo>
                  <a:pt x="9282" y="11272"/>
                  <a:pt x="9259" y="11246"/>
                  <a:pt x="9234" y="11221"/>
                </a:cubicBezTo>
                <a:cubicBezTo>
                  <a:pt x="9223" y="11210"/>
                  <a:pt x="9211" y="11205"/>
                  <a:pt x="9199" y="11205"/>
                </a:cubicBezTo>
                <a:close/>
                <a:moveTo>
                  <a:pt x="6601" y="11339"/>
                </a:moveTo>
                <a:cubicBezTo>
                  <a:pt x="6557" y="11339"/>
                  <a:pt x="6556" y="11409"/>
                  <a:pt x="6602" y="11409"/>
                </a:cubicBezTo>
                <a:cubicBezTo>
                  <a:pt x="6647" y="11409"/>
                  <a:pt x="6647" y="11339"/>
                  <a:pt x="6602" y="11339"/>
                </a:cubicBezTo>
                <a:cubicBezTo>
                  <a:pt x="6602" y="11339"/>
                  <a:pt x="6602" y="11339"/>
                  <a:pt x="6601" y="11339"/>
                </a:cubicBezTo>
                <a:close/>
                <a:moveTo>
                  <a:pt x="19848" y="11277"/>
                </a:moveTo>
                <a:cubicBezTo>
                  <a:pt x="19841" y="11277"/>
                  <a:pt x="19835" y="11278"/>
                  <a:pt x="19829" y="11282"/>
                </a:cubicBezTo>
                <a:cubicBezTo>
                  <a:pt x="19810" y="11292"/>
                  <a:pt x="19808" y="11313"/>
                  <a:pt x="19816" y="11330"/>
                </a:cubicBezTo>
                <a:cubicBezTo>
                  <a:pt x="19826" y="11355"/>
                  <a:pt x="19837" y="11380"/>
                  <a:pt x="19849" y="11404"/>
                </a:cubicBezTo>
                <a:cubicBezTo>
                  <a:pt x="19854" y="11417"/>
                  <a:pt x="19866" y="11422"/>
                  <a:pt x="19879" y="11422"/>
                </a:cubicBezTo>
                <a:cubicBezTo>
                  <a:pt x="19885" y="11422"/>
                  <a:pt x="19892" y="11421"/>
                  <a:pt x="19897" y="11418"/>
                </a:cubicBezTo>
                <a:cubicBezTo>
                  <a:pt x="19915" y="11407"/>
                  <a:pt x="19918" y="11386"/>
                  <a:pt x="19910" y="11370"/>
                </a:cubicBezTo>
                <a:cubicBezTo>
                  <a:pt x="19899" y="11344"/>
                  <a:pt x="19889" y="11319"/>
                  <a:pt x="19877" y="11294"/>
                </a:cubicBezTo>
                <a:cubicBezTo>
                  <a:pt x="19873" y="11283"/>
                  <a:pt x="19860" y="11277"/>
                  <a:pt x="19848" y="11277"/>
                </a:cubicBezTo>
                <a:close/>
                <a:moveTo>
                  <a:pt x="12951" y="11294"/>
                </a:moveTo>
                <a:cubicBezTo>
                  <a:pt x="12930" y="11294"/>
                  <a:pt x="12908" y="11311"/>
                  <a:pt x="12915" y="11337"/>
                </a:cubicBezTo>
                <a:cubicBezTo>
                  <a:pt x="12920" y="11357"/>
                  <a:pt x="12926" y="11377"/>
                  <a:pt x="12931" y="11398"/>
                </a:cubicBezTo>
                <a:cubicBezTo>
                  <a:pt x="12935" y="11416"/>
                  <a:pt x="12948" y="11424"/>
                  <a:pt x="12962" y="11424"/>
                </a:cubicBezTo>
                <a:cubicBezTo>
                  <a:pt x="12983" y="11424"/>
                  <a:pt x="13005" y="11406"/>
                  <a:pt x="12999" y="11380"/>
                </a:cubicBezTo>
                <a:cubicBezTo>
                  <a:pt x="12994" y="11360"/>
                  <a:pt x="12988" y="11340"/>
                  <a:pt x="12983" y="11319"/>
                </a:cubicBezTo>
                <a:cubicBezTo>
                  <a:pt x="12978" y="11302"/>
                  <a:pt x="12965" y="11294"/>
                  <a:pt x="12951" y="11294"/>
                </a:cubicBezTo>
                <a:close/>
                <a:moveTo>
                  <a:pt x="16395" y="11294"/>
                </a:moveTo>
                <a:cubicBezTo>
                  <a:pt x="16385" y="11294"/>
                  <a:pt x="16375" y="11297"/>
                  <a:pt x="16367" y="11301"/>
                </a:cubicBezTo>
                <a:cubicBezTo>
                  <a:pt x="16341" y="11317"/>
                  <a:pt x="16334" y="11349"/>
                  <a:pt x="16347" y="11375"/>
                </a:cubicBezTo>
                <a:cubicBezTo>
                  <a:pt x="16352" y="11385"/>
                  <a:pt x="16357" y="11394"/>
                  <a:pt x="16363" y="11404"/>
                </a:cubicBezTo>
                <a:cubicBezTo>
                  <a:pt x="16372" y="11422"/>
                  <a:pt x="16390" y="11431"/>
                  <a:pt x="16409" y="11431"/>
                </a:cubicBezTo>
                <a:cubicBezTo>
                  <a:pt x="16418" y="11431"/>
                  <a:pt x="16428" y="11429"/>
                  <a:pt x="16436" y="11424"/>
                </a:cubicBezTo>
                <a:cubicBezTo>
                  <a:pt x="16462" y="11408"/>
                  <a:pt x="16468" y="11377"/>
                  <a:pt x="16456" y="11351"/>
                </a:cubicBezTo>
                <a:cubicBezTo>
                  <a:pt x="16451" y="11340"/>
                  <a:pt x="16445" y="11330"/>
                  <a:pt x="16440" y="11320"/>
                </a:cubicBezTo>
                <a:cubicBezTo>
                  <a:pt x="16431" y="11303"/>
                  <a:pt x="16413" y="11294"/>
                  <a:pt x="16395" y="11294"/>
                </a:cubicBezTo>
                <a:close/>
                <a:moveTo>
                  <a:pt x="24549" y="11290"/>
                </a:moveTo>
                <a:cubicBezTo>
                  <a:pt x="24528" y="11290"/>
                  <a:pt x="24506" y="11307"/>
                  <a:pt x="24512" y="11334"/>
                </a:cubicBezTo>
                <a:cubicBezTo>
                  <a:pt x="24517" y="11358"/>
                  <a:pt x="24522" y="11383"/>
                  <a:pt x="24527" y="11408"/>
                </a:cubicBezTo>
                <a:cubicBezTo>
                  <a:pt x="24530" y="11426"/>
                  <a:pt x="24543" y="11434"/>
                  <a:pt x="24557" y="11434"/>
                </a:cubicBezTo>
                <a:cubicBezTo>
                  <a:pt x="24577" y="11434"/>
                  <a:pt x="24600" y="11417"/>
                  <a:pt x="24595" y="11391"/>
                </a:cubicBezTo>
                <a:cubicBezTo>
                  <a:pt x="24591" y="11365"/>
                  <a:pt x="24585" y="11340"/>
                  <a:pt x="24580" y="11315"/>
                </a:cubicBezTo>
                <a:cubicBezTo>
                  <a:pt x="24576" y="11297"/>
                  <a:pt x="24563" y="11290"/>
                  <a:pt x="24549" y="11290"/>
                </a:cubicBezTo>
                <a:close/>
                <a:moveTo>
                  <a:pt x="561" y="11347"/>
                </a:moveTo>
                <a:cubicBezTo>
                  <a:pt x="526" y="11347"/>
                  <a:pt x="516" y="11405"/>
                  <a:pt x="553" y="11418"/>
                </a:cubicBezTo>
                <a:cubicBezTo>
                  <a:pt x="567" y="11423"/>
                  <a:pt x="583" y="11428"/>
                  <a:pt x="597" y="11435"/>
                </a:cubicBezTo>
                <a:cubicBezTo>
                  <a:pt x="602" y="11436"/>
                  <a:pt x="607" y="11437"/>
                  <a:pt x="611" y="11437"/>
                </a:cubicBezTo>
                <a:cubicBezTo>
                  <a:pt x="646" y="11437"/>
                  <a:pt x="656" y="11380"/>
                  <a:pt x="617" y="11366"/>
                </a:cubicBezTo>
                <a:cubicBezTo>
                  <a:pt x="603" y="11361"/>
                  <a:pt x="587" y="11356"/>
                  <a:pt x="573" y="11350"/>
                </a:cubicBezTo>
                <a:cubicBezTo>
                  <a:pt x="569" y="11348"/>
                  <a:pt x="565" y="11347"/>
                  <a:pt x="561" y="11347"/>
                </a:cubicBezTo>
                <a:close/>
                <a:moveTo>
                  <a:pt x="246" y="11397"/>
                </a:moveTo>
                <a:cubicBezTo>
                  <a:pt x="201" y="11397"/>
                  <a:pt x="201" y="11467"/>
                  <a:pt x="246" y="11467"/>
                </a:cubicBezTo>
                <a:lnTo>
                  <a:pt x="262" y="11467"/>
                </a:lnTo>
                <a:cubicBezTo>
                  <a:pt x="307" y="11467"/>
                  <a:pt x="308" y="11397"/>
                  <a:pt x="262" y="11397"/>
                </a:cubicBezTo>
                <a:close/>
                <a:moveTo>
                  <a:pt x="5426" y="11362"/>
                </a:moveTo>
                <a:cubicBezTo>
                  <a:pt x="5413" y="11362"/>
                  <a:pt x="5400" y="11370"/>
                  <a:pt x="5393" y="11380"/>
                </a:cubicBezTo>
                <a:cubicBezTo>
                  <a:pt x="5383" y="11398"/>
                  <a:pt x="5390" y="11417"/>
                  <a:pt x="5406" y="11428"/>
                </a:cubicBezTo>
                <a:cubicBezTo>
                  <a:pt x="5426" y="11444"/>
                  <a:pt x="5446" y="11459"/>
                  <a:pt x="5467" y="11472"/>
                </a:cubicBezTo>
                <a:cubicBezTo>
                  <a:pt x="5472" y="11476"/>
                  <a:pt x="5478" y="11478"/>
                  <a:pt x="5483" y="11478"/>
                </a:cubicBezTo>
                <a:cubicBezTo>
                  <a:pt x="5496" y="11478"/>
                  <a:pt x="5508" y="11470"/>
                  <a:pt x="5515" y="11460"/>
                </a:cubicBezTo>
                <a:cubicBezTo>
                  <a:pt x="5525" y="11441"/>
                  <a:pt x="5518" y="11423"/>
                  <a:pt x="5502" y="11411"/>
                </a:cubicBezTo>
                <a:cubicBezTo>
                  <a:pt x="5482" y="11396"/>
                  <a:pt x="5462" y="11381"/>
                  <a:pt x="5441" y="11366"/>
                </a:cubicBezTo>
                <a:cubicBezTo>
                  <a:pt x="5437" y="11363"/>
                  <a:pt x="5432" y="11362"/>
                  <a:pt x="5426" y="11362"/>
                </a:cubicBezTo>
                <a:close/>
                <a:moveTo>
                  <a:pt x="3956" y="11438"/>
                </a:moveTo>
                <a:cubicBezTo>
                  <a:pt x="3912" y="11438"/>
                  <a:pt x="3913" y="11508"/>
                  <a:pt x="3958" y="11508"/>
                </a:cubicBezTo>
                <a:cubicBezTo>
                  <a:pt x="4004" y="11508"/>
                  <a:pt x="4004" y="11438"/>
                  <a:pt x="3958" y="11438"/>
                </a:cubicBezTo>
                <a:cubicBezTo>
                  <a:pt x="3957" y="11438"/>
                  <a:pt x="3957" y="11438"/>
                  <a:pt x="3956" y="11438"/>
                </a:cubicBezTo>
                <a:close/>
                <a:moveTo>
                  <a:pt x="6024" y="11383"/>
                </a:moveTo>
                <a:cubicBezTo>
                  <a:pt x="6007" y="11383"/>
                  <a:pt x="5997" y="11407"/>
                  <a:pt x="6013" y="11415"/>
                </a:cubicBezTo>
                <a:cubicBezTo>
                  <a:pt x="6023" y="11419"/>
                  <a:pt x="6030" y="11424"/>
                  <a:pt x="6039" y="11428"/>
                </a:cubicBezTo>
                <a:cubicBezTo>
                  <a:pt x="6036" y="11428"/>
                  <a:pt x="6033" y="11427"/>
                  <a:pt x="6031" y="11427"/>
                </a:cubicBezTo>
                <a:cubicBezTo>
                  <a:pt x="6022" y="11427"/>
                  <a:pt x="6013" y="11431"/>
                  <a:pt x="6005" y="11438"/>
                </a:cubicBezTo>
                <a:cubicBezTo>
                  <a:pt x="5999" y="11442"/>
                  <a:pt x="5993" y="11443"/>
                  <a:pt x="5986" y="11443"/>
                </a:cubicBezTo>
                <a:cubicBezTo>
                  <a:pt x="5984" y="11443"/>
                  <a:pt x="5981" y="11443"/>
                  <a:pt x="5979" y="11443"/>
                </a:cubicBezTo>
                <a:cubicBezTo>
                  <a:pt x="5976" y="11442"/>
                  <a:pt x="5973" y="11442"/>
                  <a:pt x="5970" y="11442"/>
                </a:cubicBezTo>
                <a:cubicBezTo>
                  <a:pt x="5931" y="11442"/>
                  <a:pt x="5917" y="11502"/>
                  <a:pt x="5959" y="11511"/>
                </a:cubicBezTo>
                <a:cubicBezTo>
                  <a:pt x="5968" y="11513"/>
                  <a:pt x="5977" y="11514"/>
                  <a:pt x="5985" y="11514"/>
                </a:cubicBezTo>
                <a:cubicBezTo>
                  <a:pt x="6010" y="11514"/>
                  <a:pt x="6033" y="11505"/>
                  <a:pt x="6053" y="11487"/>
                </a:cubicBezTo>
                <a:cubicBezTo>
                  <a:pt x="6068" y="11475"/>
                  <a:pt x="6066" y="11449"/>
                  <a:pt x="6053" y="11437"/>
                </a:cubicBezTo>
                <a:cubicBezTo>
                  <a:pt x="6050" y="11435"/>
                  <a:pt x="6049" y="11433"/>
                  <a:pt x="6047" y="11432"/>
                </a:cubicBezTo>
                <a:lnTo>
                  <a:pt x="6047" y="11432"/>
                </a:lnTo>
                <a:cubicBezTo>
                  <a:pt x="6048" y="11433"/>
                  <a:pt x="6049" y="11433"/>
                  <a:pt x="6050" y="11433"/>
                </a:cubicBezTo>
                <a:cubicBezTo>
                  <a:pt x="6069" y="11433"/>
                  <a:pt x="6081" y="11409"/>
                  <a:pt x="6063" y="11401"/>
                </a:cubicBezTo>
                <a:cubicBezTo>
                  <a:pt x="6052" y="11396"/>
                  <a:pt x="6043" y="11391"/>
                  <a:pt x="6032" y="11385"/>
                </a:cubicBezTo>
                <a:cubicBezTo>
                  <a:pt x="6029" y="11384"/>
                  <a:pt x="6027" y="11383"/>
                  <a:pt x="6024" y="11383"/>
                </a:cubicBezTo>
                <a:close/>
                <a:moveTo>
                  <a:pt x="7292" y="11402"/>
                </a:moveTo>
                <a:cubicBezTo>
                  <a:pt x="7284" y="11402"/>
                  <a:pt x="7276" y="11405"/>
                  <a:pt x="7268" y="11413"/>
                </a:cubicBezTo>
                <a:lnTo>
                  <a:pt x="7223" y="11457"/>
                </a:lnTo>
                <a:cubicBezTo>
                  <a:pt x="7197" y="11481"/>
                  <a:pt x="7223" y="11517"/>
                  <a:pt x="7250" y="11517"/>
                </a:cubicBezTo>
                <a:cubicBezTo>
                  <a:pt x="7258" y="11517"/>
                  <a:pt x="7266" y="11514"/>
                  <a:pt x="7274" y="11507"/>
                </a:cubicBezTo>
                <a:lnTo>
                  <a:pt x="7318" y="11462"/>
                </a:lnTo>
                <a:cubicBezTo>
                  <a:pt x="7344" y="11437"/>
                  <a:pt x="7319" y="11402"/>
                  <a:pt x="7292" y="11402"/>
                </a:cubicBezTo>
                <a:close/>
                <a:moveTo>
                  <a:pt x="5061" y="11439"/>
                </a:moveTo>
                <a:cubicBezTo>
                  <a:pt x="5053" y="11439"/>
                  <a:pt x="5044" y="11442"/>
                  <a:pt x="5037" y="11449"/>
                </a:cubicBezTo>
                <a:lnTo>
                  <a:pt x="5021" y="11465"/>
                </a:lnTo>
                <a:cubicBezTo>
                  <a:pt x="4996" y="11490"/>
                  <a:pt x="5020" y="11525"/>
                  <a:pt x="5047" y="11525"/>
                </a:cubicBezTo>
                <a:cubicBezTo>
                  <a:pt x="5055" y="11525"/>
                  <a:pt x="5063" y="11522"/>
                  <a:pt x="5071" y="11514"/>
                </a:cubicBezTo>
                <a:lnTo>
                  <a:pt x="5086" y="11498"/>
                </a:lnTo>
                <a:cubicBezTo>
                  <a:pt x="5112" y="11473"/>
                  <a:pt x="5088" y="11439"/>
                  <a:pt x="5061" y="11439"/>
                </a:cubicBezTo>
                <a:close/>
                <a:moveTo>
                  <a:pt x="11373" y="11406"/>
                </a:moveTo>
                <a:cubicBezTo>
                  <a:pt x="11332" y="11406"/>
                  <a:pt x="11296" y="11459"/>
                  <a:pt x="11333" y="11496"/>
                </a:cubicBezTo>
                <a:lnTo>
                  <a:pt x="11349" y="11512"/>
                </a:lnTo>
                <a:cubicBezTo>
                  <a:pt x="11360" y="11523"/>
                  <a:pt x="11372" y="11528"/>
                  <a:pt x="11385" y="11528"/>
                </a:cubicBezTo>
                <a:cubicBezTo>
                  <a:pt x="11425" y="11528"/>
                  <a:pt x="11461" y="11475"/>
                  <a:pt x="11424" y="11438"/>
                </a:cubicBezTo>
                <a:lnTo>
                  <a:pt x="11409" y="11422"/>
                </a:lnTo>
                <a:cubicBezTo>
                  <a:pt x="11398" y="11411"/>
                  <a:pt x="11385" y="11406"/>
                  <a:pt x="11373" y="11406"/>
                </a:cubicBezTo>
                <a:close/>
                <a:moveTo>
                  <a:pt x="19130" y="11406"/>
                </a:moveTo>
                <a:cubicBezTo>
                  <a:pt x="19112" y="11406"/>
                  <a:pt x="19092" y="11416"/>
                  <a:pt x="19082" y="11433"/>
                </a:cubicBezTo>
                <a:cubicBezTo>
                  <a:pt x="19067" y="11460"/>
                  <a:pt x="19077" y="11491"/>
                  <a:pt x="19102" y="11507"/>
                </a:cubicBezTo>
                <a:cubicBezTo>
                  <a:pt x="19118" y="11517"/>
                  <a:pt x="19133" y="11527"/>
                  <a:pt x="19147" y="11537"/>
                </a:cubicBezTo>
                <a:cubicBezTo>
                  <a:pt x="19155" y="11542"/>
                  <a:pt x="19163" y="11545"/>
                  <a:pt x="19172" y="11545"/>
                </a:cubicBezTo>
                <a:cubicBezTo>
                  <a:pt x="19191" y="11545"/>
                  <a:pt x="19211" y="11534"/>
                  <a:pt x="19221" y="11517"/>
                </a:cubicBezTo>
                <a:cubicBezTo>
                  <a:pt x="19234" y="11491"/>
                  <a:pt x="19224" y="11460"/>
                  <a:pt x="19201" y="11444"/>
                </a:cubicBezTo>
                <a:cubicBezTo>
                  <a:pt x="19185" y="11433"/>
                  <a:pt x="19170" y="11424"/>
                  <a:pt x="19156" y="11414"/>
                </a:cubicBezTo>
                <a:cubicBezTo>
                  <a:pt x="19148" y="11409"/>
                  <a:pt x="19139" y="11406"/>
                  <a:pt x="19130" y="11406"/>
                </a:cubicBezTo>
                <a:close/>
                <a:moveTo>
                  <a:pt x="20781" y="11441"/>
                </a:moveTo>
                <a:cubicBezTo>
                  <a:pt x="20758" y="11441"/>
                  <a:pt x="20737" y="11458"/>
                  <a:pt x="20730" y="11480"/>
                </a:cubicBezTo>
                <a:cubicBezTo>
                  <a:pt x="20725" y="11495"/>
                  <a:pt x="20720" y="11509"/>
                  <a:pt x="20714" y="11524"/>
                </a:cubicBezTo>
                <a:cubicBezTo>
                  <a:pt x="20705" y="11551"/>
                  <a:pt x="20725" y="11582"/>
                  <a:pt x="20751" y="11590"/>
                </a:cubicBezTo>
                <a:cubicBezTo>
                  <a:pt x="20755" y="11591"/>
                  <a:pt x="20760" y="11591"/>
                  <a:pt x="20764" y="11591"/>
                </a:cubicBezTo>
                <a:cubicBezTo>
                  <a:pt x="20788" y="11591"/>
                  <a:pt x="20809" y="11575"/>
                  <a:pt x="20816" y="11553"/>
                </a:cubicBezTo>
                <a:cubicBezTo>
                  <a:pt x="20821" y="11537"/>
                  <a:pt x="20826" y="11523"/>
                  <a:pt x="20832" y="11508"/>
                </a:cubicBezTo>
                <a:cubicBezTo>
                  <a:pt x="20841" y="11482"/>
                  <a:pt x="20821" y="11450"/>
                  <a:pt x="20795" y="11443"/>
                </a:cubicBezTo>
                <a:cubicBezTo>
                  <a:pt x="20790" y="11442"/>
                  <a:pt x="20786" y="11441"/>
                  <a:pt x="20781" y="11441"/>
                </a:cubicBezTo>
                <a:close/>
                <a:moveTo>
                  <a:pt x="8757" y="11523"/>
                </a:moveTo>
                <a:cubicBezTo>
                  <a:pt x="8711" y="11523"/>
                  <a:pt x="8711" y="11593"/>
                  <a:pt x="8757" y="11593"/>
                </a:cubicBezTo>
                <a:lnTo>
                  <a:pt x="8773" y="11593"/>
                </a:lnTo>
                <a:cubicBezTo>
                  <a:pt x="8774" y="11593"/>
                  <a:pt x="8774" y="11593"/>
                  <a:pt x="8775" y="11593"/>
                </a:cubicBezTo>
                <a:cubicBezTo>
                  <a:pt x="8819" y="11593"/>
                  <a:pt x="8818" y="11523"/>
                  <a:pt x="8773" y="11523"/>
                </a:cubicBezTo>
                <a:close/>
                <a:moveTo>
                  <a:pt x="22583" y="11524"/>
                </a:moveTo>
                <a:cubicBezTo>
                  <a:pt x="22537" y="11524"/>
                  <a:pt x="22537" y="11594"/>
                  <a:pt x="22583" y="11594"/>
                </a:cubicBezTo>
                <a:lnTo>
                  <a:pt x="22613" y="11594"/>
                </a:lnTo>
                <a:cubicBezTo>
                  <a:pt x="22613" y="11594"/>
                  <a:pt x="22613" y="11594"/>
                  <a:pt x="22614" y="11594"/>
                </a:cubicBezTo>
                <a:cubicBezTo>
                  <a:pt x="22659" y="11594"/>
                  <a:pt x="22658" y="11524"/>
                  <a:pt x="22613" y="11524"/>
                </a:cubicBezTo>
                <a:close/>
                <a:moveTo>
                  <a:pt x="17265" y="11510"/>
                </a:moveTo>
                <a:cubicBezTo>
                  <a:pt x="17248" y="11510"/>
                  <a:pt x="17230" y="11521"/>
                  <a:pt x="17230" y="11545"/>
                </a:cubicBezTo>
                <a:lnTo>
                  <a:pt x="17230" y="11560"/>
                </a:lnTo>
                <a:cubicBezTo>
                  <a:pt x="17230" y="11583"/>
                  <a:pt x="17248" y="11595"/>
                  <a:pt x="17265" y="11595"/>
                </a:cubicBezTo>
                <a:cubicBezTo>
                  <a:pt x="17283" y="11595"/>
                  <a:pt x="17300" y="11583"/>
                  <a:pt x="17300" y="11560"/>
                </a:cubicBezTo>
                <a:lnTo>
                  <a:pt x="17300" y="11545"/>
                </a:lnTo>
                <a:cubicBezTo>
                  <a:pt x="17300" y="11521"/>
                  <a:pt x="17283" y="11510"/>
                  <a:pt x="17265" y="11510"/>
                </a:cubicBezTo>
                <a:close/>
                <a:moveTo>
                  <a:pt x="18006" y="11518"/>
                </a:moveTo>
                <a:cubicBezTo>
                  <a:pt x="17983" y="11518"/>
                  <a:pt x="17960" y="11524"/>
                  <a:pt x="17939" y="11534"/>
                </a:cubicBezTo>
                <a:cubicBezTo>
                  <a:pt x="17904" y="11551"/>
                  <a:pt x="17926" y="11600"/>
                  <a:pt x="17959" y="11600"/>
                </a:cubicBezTo>
                <a:cubicBezTo>
                  <a:pt x="17964" y="11600"/>
                  <a:pt x="17969" y="11599"/>
                  <a:pt x="17975" y="11596"/>
                </a:cubicBezTo>
                <a:cubicBezTo>
                  <a:pt x="17985" y="11591"/>
                  <a:pt x="17994" y="11589"/>
                  <a:pt x="18003" y="11589"/>
                </a:cubicBezTo>
                <a:cubicBezTo>
                  <a:pt x="18014" y="11589"/>
                  <a:pt x="18024" y="11592"/>
                  <a:pt x="18036" y="11597"/>
                </a:cubicBezTo>
                <a:cubicBezTo>
                  <a:pt x="18039" y="11599"/>
                  <a:pt x="18043" y="11599"/>
                  <a:pt x="18047" y="11599"/>
                </a:cubicBezTo>
                <a:cubicBezTo>
                  <a:pt x="18062" y="11599"/>
                  <a:pt x="18076" y="11586"/>
                  <a:pt x="18080" y="11572"/>
                </a:cubicBezTo>
                <a:cubicBezTo>
                  <a:pt x="18086" y="11551"/>
                  <a:pt x="18073" y="11534"/>
                  <a:pt x="18056" y="11528"/>
                </a:cubicBezTo>
                <a:cubicBezTo>
                  <a:pt x="18040" y="11521"/>
                  <a:pt x="18023" y="11518"/>
                  <a:pt x="18006" y="11518"/>
                </a:cubicBezTo>
                <a:close/>
                <a:moveTo>
                  <a:pt x="3148" y="11463"/>
                </a:moveTo>
                <a:cubicBezTo>
                  <a:pt x="3130" y="11463"/>
                  <a:pt x="3110" y="11473"/>
                  <a:pt x="3101" y="11490"/>
                </a:cubicBezTo>
                <a:cubicBezTo>
                  <a:pt x="3096" y="11501"/>
                  <a:pt x="3091" y="11509"/>
                  <a:pt x="3085" y="11519"/>
                </a:cubicBezTo>
                <a:cubicBezTo>
                  <a:pt x="3073" y="11546"/>
                  <a:pt x="3079" y="11577"/>
                  <a:pt x="3105" y="11593"/>
                </a:cubicBezTo>
                <a:cubicBezTo>
                  <a:pt x="3114" y="11598"/>
                  <a:pt x="3123" y="11600"/>
                  <a:pt x="3133" y="11600"/>
                </a:cubicBezTo>
                <a:cubicBezTo>
                  <a:pt x="3152" y="11600"/>
                  <a:pt x="3170" y="11591"/>
                  <a:pt x="3179" y="11574"/>
                </a:cubicBezTo>
                <a:cubicBezTo>
                  <a:pt x="3184" y="11563"/>
                  <a:pt x="3189" y="11554"/>
                  <a:pt x="3194" y="11543"/>
                </a:cubicBezTo>
                <a:cubicBezTo>
                  <a:pt x="3208" y="11517"/>
                  <a:pt x="3201" y="11485"/>
                  <a:pt x="3174" y="11470"/>
                </a:cubicBezTo>
                <a:cubicBezTo>
                  <a:pt x="3167" y="11465"/>
                  <a:pt x="3158" y="11463"/>
                  <a:pt x="3148" y="11463"/>
                </a:cubicBezTo>
                <a:close/>
                <a:moveTo>
                  <a:pt x="12528" y="11550"/>
                </a:moveTo>
                <a:cubicBezTo>
                  <a:pt x="12511" y="11550"/>
                  <a:pt x="12493" y="11561"/>
                  <a:pt x="12493" y="11584"/>
                </a:cubicBezTo>
                <a:lnTo>
                  <a:pt x="12493" y="11600"/>
                </a:lnTo>
                <a:cubicBezTo>
                  <a:pt x="12493" y="11623"/>
                  <a:pt x="12511" y="11634"/>
                  <a:pt x="12528" y="11634"/>
                </a:cubicBezTo>
                <a:cubicBezTo>
                  <a:pt x="12546" y="11634"/>
                  <a:pt x="12564" y="11623"/>
                  <a:pt x="12564" y="11600"/>
                </a:cubicBezTo>
                <a:lnTo>
                  <a:pt x="12564" y="11584"/>
                </a:lnTo>
                <a:cubicBezTo>
                  <a:pt x="12564" y="11561"/>
                  <a:pt x="12546" y="11550"/>
                  <a:pt x="12528" y="11550"/>
                </a:cubicBezTo>
                <a:close/>
                <a:moveTo>
                  <a:pt x="13597" y="11565"/>
                </a:moveTo>
                <a:cubicBezTo>
                  <a:pt x="13569" y="11565"/>
                  <a:pt x="13546" y="11601"/>
                  <a:pt x="13571" y="11626"/>
                </a:cubicBezTo>
                <a:lnTo>
                  <a:pt x="13587" y="11642"/>
                </a:lnTo>
                <a:cubicBezTo>
                  <a:pt x="13594" y="11649"/>
                  <a:pt x="13602" y="11652"/>
                  <a:pt x="13610" y="11652"/>
                </a:cubicBezTo>
                <a:cubicBezTo>
                  <a:pt x="13637" y="11652"/>
                  <a:pt x="13662" y="11616"/>
                  <a:pt x="13637" y="11592"/>
                </a:cubicBezTo>
                <a:cubicBezTo>
                  <a:pt x="13629" y="11586"/>
                  <a:pt x="13625" y="11581"/>
                  <a:pt x="13621" y="11576"/>
                </a:cubicBezTo>
                <a:cubicBezTo>
                  <a:pt x="13613" y="11569"/>
                  <a:pt x="13605" y="11565"/>
                  <a:pt x="13597" y="11565"/>
                </a:cubicBezTo>
                <a:close/>
                <a:moveTo>
                  <a:pt x="4662" y="11590"/>
                </a:moveTo>
                <a:cubicBezTo>
                  <a:pt x="4618" y="11590"/>
                  <a:pt x="4619" y="11660"/>
                  <a:pt x="4664" y="11660"/>
                </a:cubicBezTo>
                <a:lnTo>
                  <a:pt x="4680" y="11660"/>
                </a:lnTo>
                <a:cubicBezTo>
                  <a:pt x="4725" y="11660"/>
                  <a:pt x="4725" y="11590"/>
                  <a:pt x="4680" y="11590"/>
                </a:cubicBezTo>
                <a:lnTo>
                  <a:pt x="4664" y="11590"/>
                </a:lnTo>
                <a:cubicBezTo>
                  <a:pt x="4664" y="11590"/>
                  <a:pt x="4663" y="11590"/>
                  <a:pt x="4662" y="11590"/>
                </a:cubicBezTo>
                <a:close/>
                <a:moveTo>
                  <a:pt x="24352" y="11559"/>
                </a:moveTo>
                <a:cubicBezTo>
                  <a:pt x="24328" y="11559"/>
                  <a:pt x="24304" y="11585"/>
                  <a:pt x="24318" y="11613"/>
                </a:cubicBezTo>
                <a:cubicBezTo>
                  <a:pt x="24323" y="11623"/>
                  <a:pt x="24329" y="11633"/>
                  <a:pt x="24334" y="11643"/>
                </a:cubicBezTo>
                <a:cubicBezTo>
                  <a:pt x="24340" y="11656"/>
                  <a:pt x="24351" y="11661"/>
                  <a:pt x="24362" y="11661"/>
                </a:cubicBezTo>
                <a:cubicBezTo>
                  <a:pt x="24385" y="11661"/>
                  <a:pt x="24410" y="11635"/>
                  <a:pt x="24396" y="11607"/>
                </a:cubicBezTo>
                <a:cubicBezTo>
                  <a:pt x="24388" y="11597"/>
                  <a:pt x="24383" y="11587"/>
                  <a:pt x="24380" y="11577"/>
                </a:cubicBezTo>
                <a:cubicBezTo>
                  <a:pt x="24373" y="11565"/>
                  <a:pt x="24363" y="11559"/>
                  <a:pt x="24352" y="11559"/>
                </a:cubicBezTo>
                <a:close/>
                <a:moveTo>
                  <a:pt x="15777" y="11552"/>
                </a:moveTo>
                <a:cubicBezTo>
                  <a:pt x="15759" y="11552"/>
                  <a:pt x="15741" y="11563"/>
                  <a:pt x="15740" y="11586"/>
                </a:cubicBezTo>
                <a:cubicBezTo>
                  <a:pt x="15738" y="11623"/>
                  <a:pt x="15762" y="11655"/>
                  <a:pt x="15798" y="11665"/>
                </a:cubicBezTo>
                <a:cubicBezTo>
                  <a:pt x="15802" y="11666"/>
                  <a:pt x="15806" y="11667"/>
                  <a:pt x="15809" y="11667"/>
                </a:cubicBezTo>
                <a:cubicBezTo>
                  <a:pt x="15845" y="11667"/>
                  <a:pt x="15856" y="11607"/>
                  <a:pt x="15817" y="11596"/>
                </a:cubicBezTo>
                <a:cubicBezTo>
                  <a:pt x="15811" y="11593"/>
                  <a:pt x="15812" y="11591"/>
                  <a:pt x="15812" y="11586"/>
                </a:cubicBezTo>
                <a:cubicBezTo>
                  <a:pt x="15813" y="11563"/>
                  <a:pt x="15795" y="11552"/>
                  <a:pt x="15777" y="11552"/>
                </a:cubicBezTo>
                <a:close/>
                <a:moveTo>
                  <a:pt x="5784" y="11576"/>
                </a:moveTo>
                <a:cubicBezTo>
                  <a:pt x="5756" y="11576"/>
                  <a:pt x="5731" y="11612"/>
                  <a:pt x="5757" y="11637"/>
                </a:cubicBezTo>
                <a:cubicBezTo>
                  <a:pt x="5767" y="11647"/>
                  <a:pt x="5778" y="11656"/>
                  <a:pt x="5788" y="11665"/>
                </a:cubicBezTo>
                <a:cubicBezTo>
                  <a:pt x="5796" y="11672"/>
                  <a:pt x="5804" y="11675"/>
                  <a:pt x="5812" y="11675"/>
                </a:cubicBezTo>
                <a:cubicBezTo>
                  <a:pt x="5840" y="11675"/>
                  <a:pt x="5864" y="11640"/>
                  <a:pt x="5839" y="11616"/>
                </a:cubicBezTo>
                <a:cubicBezTo>
                  <a:pt x="5828" y="11605"/>
                  <a:pt x="5818" y="11596"/>
                  <a:pt x="5807" y="11586"/>
                </a:cubicBezTo>
                <a:cubicBezTo>
                  <a:pt x="5800" y="11579"/>
                  <a:pt x="5792" y="11576"/>
                  <a:pt x="5784" y="11576"/>
                </a:cubicBezTo>
                <a:close/>
                <a:moveTo>
                  <a:pt x="23931" y="11607"/>
                </a:moveTo>
                <a:cubicBezTo>
                  <a:pt x="23917" y="11607"/>
                  <a:pt x="23905" y="11625"/>
                  <a:pt x="23917" y="11637"/>
                </a:cubicBezTo>
                <a:lnTo>
                  <a:pt x="23962" y="11681"/>
                </a:lnTo>
                <a:cubicBezTo>
                  <a:pt x="23966" y="11684"/>
                  <a:pt x="23970" y="11686"/>
                  <a:pt x="23974" y="11686"/>
                </a:cubicBezTo>
                <a:cubicBezTo>
                  <a:pt x="23987" y="11686"/>
                  <a:pt x="24000" y="11669"/>
                  <a:pt x="23987" y="11656"/>
                </a:cubicBezTo>
                <a:lnTo>
                  <a:pt x="23942" y="11612"/>
                </a:lnTo>
                <a:cubicBezTo>
                  <a:pt x="23939" y="11608"/>
                  <a:pt x="23935" y="11607"/>
                  <a:pt x="23931" y="11607"/>
                </a:cubicBezTo>
                <a:close/>
                <a:moveTo>
                  <a:pt x="14425" y="11622"/>
                </a:moveTo>
                <a:cubicBezTo>
                  <a:pt x="14379" y="11622"/>
                  <a:pt x="14379" y="11692"/>
                  <a:pt x="14425" y="11692"/>
                </a:cubicBezTo>
                <a:lnTo>
                  <a:pt x="14455" y="11692"/>
                </a:lnTo>
                <a:cubicBezTo>
                  <a:pt x="14501" y="11692"/>
                  <a:pt x="14501" y="11622"/>
                  <a:pt x="14455" y="11622"/>
                </a:cubicBezTo>
                <a:close/>
                <a:moveTo>
                  <a:pt x="21982" y="11628"/>
                </a:moveTo>
                <a:cubicBezTo>
                  <a:pt x="21964" y="11628"/>
                  <a:pt x="21946" y="11640"/>
                  <a:pt x="21946" y="11663"/>
                </a:cubicBezTo>
                <a:lnTo>
                  <a:pt x="21946" y="11679"/>
                </a:lnTo>
                <a:cubicBezTo>
                  <a:pt x="21946" y="11701"/>
                  <a:pt x="21964" y="11712"/>
                  <a:pt x="21982" y="11712"/>
                </a:cubicBezTo>
                <a:cubicBezTo>
                  <a:pt x="22000" y="11712"/>
                  <a:pt x="22018" y="11701"/>
                  <a:pt x="22018" y="11679"/>
                </a:cubicBezTo>
                <a:lnTo>
                  <a:pt x="22018" y="11663"/>
                </a:lnTo>
                <a:cubicBezTo>
                  <a:pt x="22018" y="11640"/>
                  <a:pt x="22000" y="11628"/>
                  <a:pt x="21982" y="11628"/>
                </a:cubicBezTo>
                <a:close/>
                <a:moveTo>
                  <a:pt x="1029" y="11624"/>
                </a:moveTo>
                <a:cubicBezTo>
                  <a:pt x="1005" y="11624"/>
                  <a:pt x="980" y="11649"/>
                  <a:pt x="995" y="11677"/>
                </a:cubicBezTo>
                <a:cubicBezTo>
                  <a:pt x="1004" y="11692"/>
                  <a:pt x="1015" y="11703"/>
                  <a:pt x="1029" y="11711"/>
                </a:cubicBezTo>
                <a:cubicBezTo>
                  <a:pt x="1034" y="11718"/>
                  <a:pt x="1043" y="11726"/>
                  <a:pt x="1056" y="11726"/>
                </a:cubicBezTo>
                <a:lnTo>
                  <a:pt x="1077" y="11726"/>
                </a:lnTo>
                <a:cubicBezTo>
                  <a:pt x="1079" y="11726"/>
                  <a:pt x="1082" y="11724"/>
                  <a:pt x="1085" y="11724"/>
                </a:cubicBezTo>
                <a:lnTo>
                  <a:pt x="1086" y="11724"/>
                </a:lnTo>
                <a:cubicBezTo>
                  <a:pt x="1088" y="11724"/>
                  <a:pt x="1088" y="11723"/>
                  <a:pt x="1089" y="11723"/>
                </a:cubicBezTo>
                <a:cubicBezTo>
                  <a:pt x="1096" y="11721"/>
                  <a:pt x="1101" y="11714"/>
                  <a:pt x="1104" y="11708"/>
                </a:cubicBezTo>
                <a:cubicBezTo>
                  <a:pt x="1109" y="11702"/>
                  <a:pt x="1111" y="11695"/>
                  <a:pt x="1111" y="11688"/>
                </a:cubicBezTo>
                <a:cubicBezTo>
                  <a:pt x="1111" y="11678"/>
                  <a:pt x="1107" y="11670"/>
                  <a:pt x="1101" y="11665"/>
                </a:cubicBezTo>
                <a:cubicBezTo>
                  <a:pt x="1093" y="11660"/>
                  <a:pt x="1087" y="11655"/>
                  <a:pt x="1076" y="11655"/>
                </a:cubicBezTo>
                <a:cubicBezTo>
                  <a:pt x="1074" y="11655"/>
                  <a:pt x="1073" y="11653"/>
                  <a:pt x="1072" y="11653"/>
                </a:cubicBezTo>
                <a:cubicBezTo>
                  <a:pt x="1064" y="11651"/>
                  <a:pt x="1060" y="11646"/>
                  <a:pt x="1057" y="11642"/>
                </a:cubicBezTo>
                <a:cubicBezTo>
                  <a:pt x="1050" y="11629"/>
                  <a:pt x="1040" y="11624"/>
                  <a:pt x="1029" y="11624"/>
                </a:cubicBezTo>
                <a:close/>
                <a:moveTo>
                  <a:pt x="2517" y="11580"/>
                </a:moveTo>
                <a:cubicBezTo>
                  <a:pt x="2497" y="11580"/>
                  <a:pt x="2477" y="11591"/>
                  <a:pt x="2467" y="11607"/>
                </a:cubicBezTo>
                <a:cubicBezTo>
                  <a:pt x="2452" y="11635"/>
                  <a:pt x="2464" y="11664"/>
                  <a:pt x="2487" y="11681"/>
                </a:cubicBezTo>
                <a:cubicBezTo>
                  <a:pt x="2507" y="11696"/>
                  <a:pt x="2527" y="11711"/>
                  <a:pt x="2548" y="11726"/>
                </a:cubicBezTo>
                <a:cubicBezTo>
                  <a:pt x="2555" y="11730"/>
                  <a:pt x="2563" y="11733"/>
                  <a:pt x="2571" y="11733"/>
                </a:cubicBezTo>
                <a:cubicBezTo>
                  <a:pt x="2591" y="11733"/>
                  <a:pt x="2612" y="11721"/>
                  <a:pt x="2621" y="11706"/>
                </a:cubicBezTo>
                <a:cubicBezTo>
                  <a:pt x="2637" y="11679"/>
                  <a:pt x="2624" y="11649"/>
                  <a:pt x="2601" y="11633"/>
                </a:cubicBezTo>
                <a:cubicBezTo>
                  <a:pt x="2582" y="11617"/>
                  <a:pt x="2562" y="11602"/>
                  <a:pt x="2541" y="11587"/>
                </a:cubicBezTo>
                <a:cubicBezTo>
                  <a:pt x="2534" y="11582"/>
                  <a:pt x="2525" y="11580"/>
                  <a:pt x="2517" y="11580"/>
                </a:cubicBezTo>
                <a:close/>
                <a:moveTo>
                  <a:pt x="13854" y="11665"/>
                </a:moveTo>
                <a:cubicBezTo>
                  <a:pt x="13808" y="11665"/>
                  <a:pt x="13808" y="11736"/>
                  <a:pt x="13854" y="11736"/>
                </a:cubicBezTo>
                <a:cubicBezTo>
                  <a:pt x="13900" y="11736"/>
                  <a:pt x="13900" y="11665"/>
                  <a:pt x="13854" y="11665"/>
                </a:cubicBezTo>
                <a:close/>
                <a:moveTo>
                  <a:pt x="1703" y="11670"/>
                </a:moveTo>
                <a:cubicBezTo>
                  <a:pt x="1658" y="11670"/>
                  <a:pt x="1658" y="11741"/>
                  <a:pt x="1703" y="11741"/>
                </a:cubicBezTo>
                <a:lnTo>
                  <a:pt x="1718" y="11741"/>
                </a:lnTo>
                <a:cubicBezTo>
                  <a:pt x="1719" y="11741"/>
                  <a:pt x="1719" y="11741"/>
                  <a:pt x="1719" y="11741"/>
                </a:cubicBezTo>
                <a:cubicBezTo>
                  <a:pt x="1764" y="11741"/>
                  <a:pt x="1764" y="11670"/>
                  <a:pt x="1718" y="11670"/>
                </a:cubicBezTo>
                <a:close/>
                <a:moveTo>
                  <a:pt x="13989" y="11695"/>
                </a:moveTo>
                <a:cubicBezTo>
                  <a:pt x="13943" y="11695"/>
                  <a:pt x="13943" y="11766"/>
                  <a:pt x="13989" y="11766"/>
                </a:cubicBezTo>
                <a:cubicBezTo>
                  <a:pt x="13989" y="11766"/>
                  <a:pt x="13990" y="11766"/>
                  <a:pt x="13991" y="11766"/>
                </a:cubicBezTo>
                <a:cubicBezTo>
                  <a:pt x="14035" y="11766"/>
                  <a:pt x="14034" y="11695"/>
                  <a:pt x="13989" y="11695"/>
                </a:cubicBezTo>
                <a:close/>
                <a:moveTo>
                  <a:pt x="6564" y="11637"/>
                </a:moveTo>
                <a:cubicBezTo>
                  <a:pt x="6559" y="11637"/>
                  <a:pt x="6553" y="11639"/>
                  <a:pt x="6547" y="11642"/>
                </a:cubicBezTo>
                <a:cubicBezTo>
                  <a:pt x="6531" y="11650"/>
                  <a:pt x="6522" y="11674"/>
                  <a:pt x="6534" y="11690"/>
                </a:cubicBezTo>
                <a:cubicBezTo>
                  <a:pt x="6550" y="11710"/>
                  <a:pt x="6563" y="11731"/>
                  <a:pt x="6578" y="11750"/>
                </a:cubicBezTo>
                <a:cubicBezTo>
                  <a:pt x="6585" y="11761"/>
                  <a:pt x="6597" y="11768"/>
                  <a:pt x="6610" y="11768"/>
                </a:cubicBezTo>
                <a:cubicBezTo>
                  <a:pt x="6615" y="11768"/>
                  <a:pt x="6621" y="11767"/>
                  <a:pt x="6626" y="11763"/>
                </a:cubicBezTo>
                <a:cubicBezTo>
                  <a:pt x="6642" y="11754"/>
                  <a:pt x="6651" y="11731"/>
                  <a:pt x="6640" y="11715"/>
                </a:cubicBezTo>
                <a:cubicBezTo>
                  <a:pt x="6624" y="11695"/>
                  <a:pt x="6610" y="11674"/>
                  <a:pt x="6595" y="11655"/>
                </a:cubicBezTo>
                <a:cubicBezTo>
                  <a:pt x="6587" y="11644"/>
                  <a:pt x="6576" y="11637"/>
                  <a:pt x="6564" y="11637"/>
                </a:cubicBezTo>
                <a:close/>
                <a:moveTo>
                  <a:pt x="7909" y="11638"/>
                </a:moveTo>
                <a:cubicBezTo>
                  <a:pt x="7893" y="11638"/>
                  <a:pt x="7877" y="11645"/>
                  <a:pt x="7867" y="11663"/>
                </a:cubicBezTo>
                <a:cubicBezTo>
                  <a:pt x="7857" y="11679"/>
                  <a:pt x="7849" y="11694"/>
                  <a:pt x="7839" y="11708"/>
                </a:cubicBezTo>
                <a:cubicBezTo>
                  <a:pt x="7815" y="11750"/>
                  <a:pt x="7852" y="11789"/>
                  <a:pt x="7888" y="11789"/>
                </a:cubicBezTo>
                <a:cubicBezTo>
                  <a:pt x="7904" y="11789"/>
                  <a:pt x="7920" y="11781"/>
                  <a:pt x="7931" y="11763"/>
                </a:cubicBezTo>
                <a:cubicBezTo>
                  <a:pt x="7940" y="11748"/>
                  <a:pt x="7949" y="11732"/>
                  <a:pt x="7959" y="11717"/>
                </a:cubicBezTo>
                <a:cubicBezTo>
                  <a:pt x="7983" y="11677"/>
                  <a:pt x="7946" y="11638"/>
                  <a:pt x="7909" y="11638"/>
                </a:cubicBezTo>
                <a:close/>
                <a:moveTo>
                  <a:pt x="18436" y="11726"/>
                </a:moveTo>
                <a:cubicBezTo>
                  <a:pt x="18422" y="11726"/>
                  <a:pt x="18410" y="11743"/>
                  <a:pt x="18424" y="11755"/>
                </a:cubicBezTo>
                <a:cubicBezTo>
                  <a:pt x="18431" y="11762"/>
                  <a:pt x="18430" y="11769"/>
                  <a:pt x="18422" y="11774"/>
                </a:cubicBezTo>
                <a:cubicBezTo>
                  <a:pt x="18408" y="11786"/>
                  <a:pt x="18422" y="11803"/>
                  <a:pt x="18436" y="11803"/>
                </a:cubicBezTo>
                <a:cubicBezTo>
                  <a:pt x="18440" y="11803"/>
                  <a:pt x="18444" y="11802"/>
                  <a:pt x="18447" y="11799"/>
                </a:cubicBezTo>
                <a:cubicBezTo>
                  <a:pt x="18468" y="11781"/>
                  <a:pt x="18468" y="11749"/>
                  <a:pt x="18448" y="11731"/>
                </a:cubicBezTo>
                <a:cubicBezTo>
                  <a:pt x="18445" y="11728"/>
                  <a:pt x="18440" y="11726"/>
                  <a:pt x="18436" y="11726"/>
                </a:cubicBezTo>
                <a:close/>
                <a:moveTo>
                  <a:pt x="4926" y="11647"/>
                </a:moveTo>
                <a:cubicBezTo>
                  <a:pt x="4899" y="11647"/>
                  <a:pt x="4876" y="11683"/>
                  <a:pt x="4901" y="11707"/>
                </a:cubicBezTo>
                <a:lnTo>
                  <a:pt x="4906" y="11712"/>
                </a:lnTo>
                <a:cubicBezTo>
                  <a:pt x="4905" y="11713"/>
                  <a:pt x="4903" y="11714"/>
                  <a:pt x="4903" y="11716"/>
                </a:cubicBezTo>
                <a:cubicBezTo>
                  <a:pt x="4890" y="11739"/>
                  <a:pt x="4897" y="11776"/>
                  <a:pt x="4922" y="11790"/>
                </a:cubicBezTo>
                <a:cubicBezTo>
                  <a:pt x="4932" y="11795"/>
                  <a:pt x="4942" y="11800"/>
                  <a:pt x="4952" y="11805"/>
                </a:cubicBezTo>
                <a:cubicBezTo>
                  <a:pt x="4961" y="11810"/>
                  <a:pt x="4971" y="11812"/>
                  <a:pt x="4980" y="11812"/>
                </a:cubicBezTo>
                <a:cubicBezTo>
                  <a:pt x="4998" y="11812"/>
                  <a:pt x="5015" y="11803"/>
                  <a:pt x="5026" y="11785"/>
                </a:cubicBezTo>
                <a:cubicBezTo>
                  <a:pt x="5039" y="11762"/>
                  <a:pt x="5032" y="11725"/>
                  <a:pt x="5006" y="11712"/>
                </a:cubicBezTo>
                <a:cubicBezTo>
                  <a:pt x="4995" y="11707"/>
                  <a:pt x="4986" y="11702"/>
                  <a:pt x="4976" y="11697"/>
                </a:cubicBezTo>
                <a:cubicBezTo>
                  <a:pt x="4977" y="11688"/>
                  <a:pt x="4974" y="11681"/>
                  <a:pt x="4966" y="11672"/>
                </a:cubicBezTo>
                <a:lnTo>
                  <a:pt x="4950" y="11658"/>
                </a:lnTo>
                <a:cubicBezTo>
                  <a:pt x="4943" y="11650"/>
                  <a:pt x="4934" y="11647"/>
                  <a:pt x="4926" y="11647"/>
                </a:cubicBezTo>
                <a:close/>
                <a:moveTo>
                  <a:pt x="20961" y="11745"/>
                </a:moveTo>
                <a:cubicBezTo>
                  <a:pt x="20914" y="11745"/>
                  <a:pt x="20914" y="11816"/>
                  <a:pt x="20961" y="11816"/>
                </a:cubicBezTo>
                <a:cubicBezTo>
                  <a:pt x="21007" y="11816"/>
                  <a:pt x="21007" y="11745"/>
                  <a:pt x="20961" y="11745"/>
                </a:cubicBezTo>
                <a:close/>
                <a:moveTo>
                  <a:pt x="9494" y="11708"/>
                </a:moveTo>
                <a:cubicBezTo>
                  <a:pt x="9485" y="11708"/>
                  <a:pt x="9476" y="11714"/>
                  <a:pt x="9476" y="11726"/>
                </a:cubicBezTo>
                <a:lnTo>
                  <a:pt x="9476" y="11800"/>
                </a:lnTo>
                <a:cubicBezTo>
                  <a:pt x="9476" y="11812"/>
                  <a:pt x="9485" y="11817"/>
                  <a:pt x="9494" y="11817"/>
                </a:cubicBezTo>
                <a:cubicBezTo>
                  <a:pt x="9502" y="11817"/>
                  <a:pt x="9511" y="11812"/>
                  <a:pt x="9511" y="11800"/>
                </a:cubicBezTo>
                <a:lnTo>
                  <a:pt x="9511" y="11726"/>
                </a:lnTo>
                <a:cubicBezTo>
                  <a:pt x="9511" y="11714"/>
                  <a:pt x="9502" y="11708"/>
                  <a:pt x="9494" y="11708"/>
                </a:cubicBezTo>
                <a:close/>
                <a:moveTo>
                  <a:pt x="16708" y="11806"/>
                </a:moveTo>
                <a:cubicBezTo>
                  <a:pt x="16673" y="11806"/>
                  <a:pt x="16660" y="11863"/>
                  <a:pt x="16699" y="11876"/>
                </a:cubicBezTo>
                <a:cubicBezTo>
                  <a:pt x="16715" y="11881"/>
                  <a:pt x="16729" y="11886"/>
                  <a:pt x="16744" y="11891"/>
                </a:cubicBezTo>
                <a:cubicBezTo>
                  <a:pt x="16748" y="11893"/>
                  <a:pt x="16752" y="11894"/>
                  <a:pt x="16756" y="11894"/>
                </a:cubicBezTo>
                <a:cubicBezTo>
                  <a:pt x="16790" y="11894"/>
                  <a:pt x="16803" y="11836"/>
                  <a:pt x="16764" y="11823"/>
                </a:cubicBezTo>
                <a:cubicBezTo>
                  <a:pt x="16748" y="11818"/>
                  <a:pt x="16734" y="11813"/>
                  <a:pt x="16719" y="11807"/>
                </a:cubicBezTo>
                <a:cubicBezTo>
                  <a:pt x="16715" y="11806"/>
                  <a:pt x="16711" y="11806"/>
                  <a:pt x="16708" y="11806"/>
                </a:cubicBezTo>
                <a:close/>
                <a:moveTo>
                  <a:pt x="9058" y="11810"/>
                </a:moveTo>
                <a:cubicBezTo>
                  <a:pt x="9041" y="11810"/>
                  <a:pt x="9023" y="11822"/>
                  <a:pt x="9023" y="11844"/>
                </a:cubicBezTo>
                <a:lnTo>
                  <a:pt x="9023" y="11860"/>
                </a:lnTo>
                <a:cubicBezTo>
                  <a:pt x="9023" y="11882"/>
                  <a:pt x="9040" y="11894"/>
                  <a:pt x="9058" y="11894"/>
                </a:cubicBezTo>
                <a:cubicBezTo>
                  <a:pt x="9075" y="11894"/>
                  <a:pt x="9093" y="11882"/>
                  <a:pt x="9093" y="11860"/>
                </a:cubicBezTo>
                <a:lnTo>
                  <a:pt x="9093" y="11844"/>
                </a:lnTo>
                <a:cubicBezTo>
                  <a:pt x="9093" y="11822"/>
                  <a:pt x="9076" y="11810"/>
                  <a:pt x="9058" y="11810"/>
                </a:cubicBezTo>
                <a:close/>
                <a:moveTo>
                  <a:pt x="19399" y="11846"/>
                </a:moveTo>
                <a:cubicBezTo>
                  <a:pt x="19353" y="11846"/>
                  <a:pt x="19353" y="11916"/>
                  <a:pt x="19399" y="11916"/>
                </a:cubicBezTo>
                <a:cubicBezTo>
                  <a:pt x="19443" y="11916"/>
                  <a:pt x="19443" y="11846"/>
                  <a:pt x="19399" y="11846"/>
                </a:cubicBezTo>
                <a:close/>
                <a:moveTo>
                  <a:pt x="17338" y="11855"/>
                </a:moveTo>
                <a:cubicBezTo>
                  <a:pt x="17294" y="11855"/>
                  <a:pt x="17293" y="11926"/>
                  <a:pt x="17338" y="11926"/>
                </a:cubicBezTo>
                <a:cubicBezTo>
                  <a:pt x="17384" y="11926"/>
                  <a:pt x="17384" y="11855"/>
                  <a:pt x="17338" y="11855"/>
                </a:cubicBezTo>
                <a:close/>
                <a:moveTo>
                  <a:pt x="17624" y="11843"/>
                </a:moveTo>
                <a:cubicBezTo>
                  <a:pt x="17591" y="11843"/>
                  <a:pt x="17569" y="11891"/>
                  <a:pt x="17605" y="11909"/>
                </a:cubicBezTo>
                <a:cubicBezTo>
                  <a:pt x="17616" y="11914"/>
                  <a:pt x="17625" y="11920"/>
                  <a:pt x="17636" y="11925"/>
                </a:cubicBezTo>
                <a:cubicBezTo>
                  <a:pt x="17641" y="11927"/>
                  <a:pt x="17646" y="11928"/>
                  <a:pt x="17651" y="11928"/>
                </a:cubicBezTo>
                <a:cubicBezTo>
                  <a:pt x="17685" y="11928"/>
                  <a:pt x="17708" y="11880"/>
                  <a:pt x="17671" y="11863"/>
                </a:cubicBezTo>
                <a:cubicBezTo>
                  <a:pt x="17661" y="11858"/>
                  <a:pt x="17651" y="11853"/>
                  <a:pt x="17641" y="11847"/>
                </a:cubicBezTo>
                <a:cubicBezTo>
                  <a:pt x="17635" y="11844"/>
                  <a:pt x="17629" y="11843"/>
                  <a:pt x="17624" y="11843"/>
                </a:cubicBezTo>
                <a:close/>
                <a:moveTo>
                  <a:pt x="18772" y="11845"/>
                </a:moveTo>
                <a:cubicBezTo>
                  <a:pt x="18767" y="11845"/>
                  <a:pt x="18761" y="11845"/>
                  <a:pt x="18756" y="11846"/>
                </a:cubicBezTo>
                <a:cubicBezTo>
                  <a:pt x="18716" y="11855"/>
                  <a:pt x="18728" y="11914"/>
                  <a:pt x="18766" y="11915"/>
                </a:cubicBezTo>
                <a:cubicBezTo>
                  <a:pt x="18771" y="11925"/>
                  <a:pt x="18783" y="11930"/>
                  <a:pt x="18795" y="11930"/>
                </a:cubicBezTo>
                <a:cubicBezTo>
                  <a:pt x="18801" y="11930"/>
                  <a:pt x="18808" y="11928"/>
                  <a:pt x="18813" y="11926"/>
                </a:cubicBezTo>
                <a:cubicBezTo>
                  <a:pt x="18831" y="11915"/>
                  <a:pt x="18834" y="11894"/>
                  <a:pt x="18826" y="11878"/>
                </a:cubicBezTo>
                <a:cubicBezTo>
                  <a:pt x="18816" y="11855"/>
                  <a:pt x="18794" y="11845"/>
                  <a:pt x="18772" y="11845"/>
                </a:cubicBezTo>
                <a:close/>
                <a:moveTo>
                  <a:pt x="23538" y="11872"/>
                </a:moveTo>
                <a:cubicBezTo>
                  <a:pt x="23492" y="11872"/>
                  <a:pt x="23492" y="11943"/>
                  <a:pt x="23538" y="11943"/>
                </a:cubicBezTo>
                <a:cubicBezTo>
                  <a:pt x="23584" y="11943"/>
                  <a:pt x="23584" y="11872"/>
                  <a:pt x="23538" y="11872"/>
                </a:cubicBezTo>
                <a:close/>
                <a:moveTo>
                  <a:pt x="21425" y="11852"/>
                </a:moveTo>
                <a:cubicBezTo>
                  <a:pt x="21408" y="11852"/>
                  <a:pt x="21390" y="11864"/>
                  <a:pt x="21390" y="11886"/>
                </a:cubicBezTo>
                <a:lnTo>
                  <a:pt x="21390" y="11916"/>
                </a:lnTo>
                <a:cubicBezTo>
                  <a:pt x="21390" y="11939"/>
                  <a:pt x="21408" y="11951"/>
                  <a:pt x="21425" y="11951"/>
                </a:cubicBezTo>
                <a:cubicBezTo>
                  <a:pt x="21443" y="11951"/>
                  <a:pt x="21460" y="11939"/>
                  <a:pt x="21460" y="11916"/>
                </a:cubicBezTo>
                <a:lnTo>
                  <a:pt x="21460" y="11886"/>
                </a:lnTo>
                <a:cubicBezTo>
                  <a:pt x="21460" y="11864"/>
                  <a:pt x="21443" y="11852"/>
                  <a:pt x="21425" y="11852"/>
                </a:cubicBezTo>
                <a:close/>
                <a:moveTo>
                  <a:pt x="10843" y="11814"/>
                </a:moveTo>
                <a:cubicBezTo>
                  <a:pt x="10837" y="11814"/>
                  <a:pt x="10830" y="11815"/>
                  <a:pt x="10825" y="11818"/>
                </a:cubicBezTo>
                <a:cubicBezTo>
                  <a:pt x="10806" y="11828"/>
                  <a:pt x="10804" y="11849"/>
                  <a:pt x="10811" y="11867"/>
                </a:cubicBezTo>
                <a:cubicBezTo>
                  <a:pt x="10822" y="11891"/>
                  <a:pt x="10832" y="11916"/>
                  <a:pt x="10845" y="11942"/>
                </a:cubicBezTo>
                <a:cubicBezTo>
                  <a:pt x="10850" y="11953"/>
                  <a:pt x="10862" y="11959"/>
                  <a:pt x="10875" y="11959"/>
                </a:cubicBezTo>
                <a:cubicBezTo>
                  <a:pt x="10881" y="11959"/>
                  <a:pt x="10888" y="11957"/>
                  <a:pt x="10893" y="11954"/>
                </a:cubicBezTo>
                <a:cubicBezTo>
                  <a:pt x="10911" y="11944"/>
                  <a:pt x="10914" y="11924"/>
                  <a:pt x="10906" y="11906"/>
                </a:cubicBezTo>
                <a:cubicBezTo>
                  <a:pt x="10895" y="11881"/>
                  <a:pt x="10885" y="11857"/>
                  <a:pt x="10873" y="11832"/>
                </a:cubicBezTo>
                <a:cubicBezTo>
                  <a:pt x="10868" y="11819"/>
                  <a:pt x="10856" y="11814"/>
                  <a:pt x="10843" y="11814"/>
                </a:cubicBezTo>
                <a:close/>
                <a:moveTo>
                  <a:pt x="7390" y="11832"/>
                </a:moveTo>
                <a:cubicBezTo>
                  <a:pt x="7380" y="11832"/>
                  <a:pt x="7371" y="11834"/>
                  <a:pt x="7363" y="11838"/>
                </a:cubicBezTo>
                <a:cubicBezTo>
                  <a:pt x="7337" y="11854"/>
                  <a:pt x="7330" y="11885"/>
                  <a:pt x="7343" y="11911"/>
                </a:cubicBezTo>
                <a:cubicBezTo>
                  <a:pt x="7348" y="11922"/>
                  <a:pt x="7353" y="11931"/>
                  <a:pt x="7359" y="11942"/>
                </a:cubicBezTo>
                <a:cubicBezTo>
                  <a:pt x="7368" y="11959"/>
                  <a:pt x="7386" y="11968"/>
                  <a:pt x="7405" y="11968"/>
                </a:cubicBezTo>
                <a:cubicBezTo>
                  <a:pt x="7414" y="11968"/>
                  <a:pt x="7424" y="11966"/>
                  <a:pt x="7432" y="11961"/>
                </a:cubicBezTo>
                <a:cubicBezTo>
                  <a:pt x="7458" y="11946"/>
                  <a:pt x="7464" y="11914"/>
                  <a:pt x="7452" y="11888"/>
                </a:cubicBezTo>
                <a:cubicBezTo>
                  <a:pt x="7447" y="11879"/>
                  <a:pt x="7441" y="11868"/>
                  <a:pt x="7436" y="11858"/>
                </a:cubicBezTo>
                <a:cubicBezTo>
                  <a:pt x="7427" y="11840"/>
                  <a:pt x="7408" y="11832"/>
                  <a:pt x="7390" y="11832"/>
                </a:cubicBezTo>
                <a:close/>
                <a:moveTo>
                  <a:pt x="14244" y="11906"/>
                </a:moveTo>
                <a:cubicBezTo>
                  <a:pt x="14198" y="11906"/>
                  <a:pt x="14198" y="11977"/>
                  <a:pt x="14244" y="11977"/>
                </a:cubicBezTo>
                <a:cubicBezTo>
                  <a:pt x="14245" y="11977"/>
                  <a:pt x="14245" y="11977"/>
                  <a:pt x="14245" y="11977"/>
                </a:cubicBezTo>
                <a:cubicBezTo>
                  <a:pt x="14289" y="11977"/>
                  <a:pt x="14289" y="11906"/>
                  <a:pt x="14244" y="11906"/>
                </a:cubicBezTo>
                <a:close/>
                <a:moveTo>
                  <a:pt x="15235" y="11909"/>
                </a:moveTo>
                <a:cubicBezTo>
                  <a:pt x="15189" y="11909"/>
                  <a:pt x="15189" y="11979"/>
                  <a:pt x="15235" y="11979"/>
                </a:cubicBezTo>
                <a:cubicBezTo>
                  <a:pt x="15236" y="11979"/>
                  <a:pt x="15236" y="11979"/>
                  <a:pt x="15236" y="11979"/>
                </a:cubicBezTo>
                <a:cubicBezTo>
                  <a:pt x="15282" y="11979"/>
                  <a:pt x="15281" y="11909"/>
                  <a:pt x="15235" y="11909"/>
                </a:cubicBezTo>
                <a:close/>
                <a:moveTo>
                  <a:pt x="4018" y="11829"/>
                </a:moveTo>
                <a:cubicBezTo>
                  <a:pt x="4004" y="11829"/>
                  <a:pt x="3990" y="11837"/>
                  <a:pt x="3985" y="11854"/>
                </a:cubicBezTo>
                <a:cubicBezTo>
                  <a:pt x="3973" y="11901"/>
                  <a:pt x="3965" y="11949"/>
                  <a:pt x="3965" y="11998"/>
                </a:cubicBezTo>
                <a:cubicBezTo>
                  <a:pt x="3965" y="12021"/>
                  <a:pt x="3983" y="12032"/>
                  <a:pt x="4001" y="12032"/>
                </a:cubicBezTo>
                <a:cubicBezTo>
                  <a:pt x="4019" y="12032"/>
                  <a:pt x="4037" y="12021"/>
                  <a:pt x="4037" y="11998"/>
                </a:cubicBezTo>
                <a:cubicBezTo>
                  <a:pt x="4038" y="11956"/>
                  <a:pt x="4043" y="11914"/>
                  <a:pt x="4053" y="11873"/>
                </a:cubicBezTo>
                <a:cubicBezTo>
                  <a:pt x="4062" y="11846"/>
                  <a:pt x="4039" y="11829"/>
                  <a:pt x="4018" y="11829"/>
                </a:cubicBezTo>
                <a:close/>
                <a:moveTo>
                  <a:pt x="14454" y="11968"/>
                </a:moveTo>
                <a:cubicBezTo>
                  <a:pt x="14408" y="11968"/>
                  <a:pt x="14408" y="12038"/>
                  <a:pt x="14454" y="12038"/>
                </a:cubicBezTo>
                <a:cubicBezTo>
                  <a:pt x="14499" y="12038"/>
                  <a:pt x="14499" y="11968"/>
                  <a:pt x="14454" y="11968"/>
                </a:cubicBezTo>
                <a:close/>
                <a:moveTo>
                  <a:pt x="10126" y="11945"/>
                </a:moveTo>
                <a:cubicBezTo>
                  <a:pt x="10108" y="11945"/>
                  <a:pt x="10088" y="11955"/>
                  <a:pt x="10078" y="11972"/>
                </a:cubicBezTo>
                <a:cubicBezTo>
                  <a:pt x="10062" y="11998"/>
                  <a:pt x="10073" y="12029"/>
                  <a:pt x="10098" y="12045"/>
                </a:cubicBezTo>
                <a:cubicBezTo>
                  <a:pt x="10114" y="12056"/>
                  <a:pt x="10128" y="12064"/>
                  <a:pt x="10143" y="12075"/>
                </a:cubicBezTo>
                <a:cubicBezTo>
                  <a:pt x="10151" y="12080"/>
                  <a:pt x="10159" y="12082"/>
                  <a:pt x="10168" y="12082"/>
                </a:cubicBezTo>
                <a:cubicBezTo>
                  <a:pt x="10187" y="12082"/>
                  <a:pt x="10207" y="12072"/>
                  <a:pt x="10216" y="12056"/>
                </a:cubicBezTo>
                <a:cubicBezTo>
                  <a:pt x="10230" y="12030"/>
                  <a:pt x="10220" y="11998"/>
                  <a:pt x="10197" y="11982"/>
                </a:cubicBezTo>
                <a:cubicBezTo>
                  <a:pt x="10181" y="11972"/>
                  <a:pt x="10166" y="11963"/>
                  <a:pt x="10151" y="11952"/>
                </a:cubicBezTo>
                <a:cubicBezTo>
                  <a:pt x="10144" y="11947"/>
                  <a:pt x="10135" y="11945"/>
                  <a:pt x="10126" y="11945"/>
                </a:cubicBezTo>
                <a:close/>
                <a:moveTo>
                  <a:pt x="1883" y="12017"/>
                </a:moveTo>
                <a:cubicBezTo>
                  <a:pt x="1837" y="12017"/>
                  <a:pt x="1837" y="12088"/>
                  <a:pt x="1883" y="12088"/>
                </a:cubicBezTo>
                <a:lnTo>
                  <a:pt x="1899" y="12088"/>
                </a:lnTo>
                <a:cubicBezTo>
                  <a:pt x="1944" y="12088"/>
                  <a:pt x="1944" y="12017"/>
                  <a:pt x="1899" y="12017"/>
                </a:cubicBezTo>
                <a:close/>
                <a:moveTo>
                  <a:pt x="17578" y="12036"/>
                </a:moveTo>
                <a:cubicBezTo>
                  <a:pt x="17532" y="12036"/>
                  <a:pt x="17532" y="12106"/>
                  <a:pt x="17578" y="12106"/>
                </a:cubicBezTo>
                <a:cubicBezTo>
                  <a:pt x="17624" y="12106"/>
                  <a:pt x="17625" y="12036"/>
                  <a:pt x="17578" y="12036"/>
                </a:cubicBezTo>
                <a:close/>
                <a:moveTo>
                  <a:pt x="3281" y="11959"/>
                </a:moveTo>
                <a:cubicBezTo>
                  <a:pt x="3254" y="11959"/>
                  <a:pt x="3227" y="11976"/>
                  <a:pt x="3227" y="12011"/>
                </a:cubicBezTo>
                <a:lnTo>
                  <a:pt x="3227" y="12056"/>
                </a:lnTo>
                <a:cubicBezTo>
                  <a:pt x="3227" y="12090"/>
                  <a:pt x="3254" y="12108"/>
                  <a:pt x="3281" y="12108"/>
                </a:cubicBezTo>
                <a:cubicBezTo>
                  <a:pt x="3308" y="12108"/>
                  <a:pt x="3335" y="12090"/>
                  <a:pt x="3335" y="12056"/>
                </a:cubicBezTo>
                <a:lnTo>
                  <a:pt x="3335" y="12011"/>
                </a:lnTo>
                <a:cubicBezTo>
                  <a:pt x="3335" y="11977"/>
                  <a:pt x="3308" y="11959"/>
                  <a:pt x="3281" y="11959"/>
                </a:cubicBezTo>
                <a:close/>
                <a:moveTo>
                  <a:pt x="20133" y="12043"/>
                </a:moveTo>
                <a:cubicBezTo>
                  <a:pt x="20087" y="12043"/>
                  <a:pt x="20087" y="12114"/>
                  <a:pt x="20133" y="12114"/>
                </a:cubicBezTo>
                <a:lnTo>
                  <a:pt x="20149" y="12114"/>
                </a:lnTo>
                <a:cubicBezTo>
                  <a:pt x="20193" y="12114"/>
                  <a:pt x="20195" y="12043"/>
                  <a:pt x="20149" y="12043"/>
                </a:cubicBezTo>
                <a:close/>
                <a:moveTo>
                  <a:pt x="5626" y="11994"/>
                </a:moveTo>
                <a:cubicBezTo>
                  <a:pt x="5585" y="11994"/>
                  <a:pt x="5548" y="12047"/>
                  <a:pt x="5586" y="12084"/>
                </a:cubicBezTo>
                <a:cubicBezTo>
                  <a:pt x="5591" y="12090"/>
                  <a:pt x="5597" y="12095"/>
                  <a:pt x="5602" y="12100"/>
                </a:cubicBezTo>
                <a:cubicBezTo>
                  <a:pt x="5613" y="12111"/>
                  <a:pt x="5625" y="12115"/>
                  <a:pt x="5637" y="12115"/>
                </a:cubicBezTo>
                <a:cubicBezTo>
                  <a:pt x="5678" y="12115"/>
                  <a:pt x="5714" y="12063"/>
                  <a:pt x="5677" y="12025"/>
                </a:cubicBezTo>
                <a:lnTo>
                  <a:pt x="5661" y="12010"/>
                </a:lnTo>
                <a:cubicBezTo>
                  <a:pt x="5650" y="11999"/>
                  <a:pt x="5638" y="11994"/>
                  <a:pt x="5626" y="11994"/>
                </a:cubicBezTo>
                <a:close/>
                <a:moveTo>
                  <a:pt x="3642" y="12021"/>
                </a:moveTo>
                <a:cubicBezTo>
                  <a:pt x="3615" y="12021"/>
                  <a:pt x="3591" y="12056"/>
                  <a:pt x="3617" y="12082"/>
                </a:cubicBezTo>
                <a:cubicBezTo>
                  <a:pt x="3627" y="12092"/>
                  <a:pt x="3638" y="12101"/>
                  <a:pt x="3646" y="12111"/>
                </a:cubicBezTo>
                <a:cubicBezTo>
                  <a:pt x="3653" y="12118"/>
                  <a:pt x="3662" y="12121"/>
                  <a:pt x="3670" y="12121"/>
                </a:cubicBezTo>
                <a:cubicBezTo>
                  <a:pt x="3698" y="12121"/>
                  <a:pt x="3722" y="12086"/>
                  <a:pt x="3696" y="12062"/>
                </a:cubicBezTo>
                <a:cubicBezTo>
                  <a:pt x="3686" y="12052"/>
                  <a:pt x="3675" y="12042"/>
                  <a:pt x="3666" y="12032"/>
                </a:cubicBezTo>
                <a:cubicBezTo>
                  <a:pt x="3659" y="12024"/>
                  <a:pt x="3650" y="12021"/>
                  <a:pt x="3642" y="12021"/>
                </a:cubicBezTo>
                <a:close/>
                <a:moveTo>
                  <a:pt x="11778" y="11979"/>
                </a:moveTo>
                <a:cubicBezTo>
                  <a:pt x="11754" y="11979"/>
                  <a:pt x="11733" y="11995"/>
                  <a:pt x="11726" y="12017"/>
                </a:cubicBezTo>
                <a:cubicBezTo>
                  <a:pt x="11721" y="12033"/>
                  <a:pt x="11716" y="12047"/>
                  <a:pt x="11710" y="12062"/>
                </a:cubicBezTo>
                <a:cubicBezTo>
                  <a:pt x="11701" y="12089"/>
                  <a:pt x="11721" y="12121"/>
                  <a:pt x="11747" y="12127"/>
                </a:cubicBezTo>
                <a:cubicBezTo>
                  <a:pt x="11752" y="12128"/>
                  <a:pt x="11756" y="12129"/>
                  <a:pt x="11761" y="12129"/>
                </a:cubicBezTo>
                <a:cubicBezTo>
                  <a:pt x="11784" y="12129"/>
                  <a:pt x="11805" y="12112"/>
                  <a:pt x="11812" y="12090"/>
                </a:cubicBezTo>
                <a:cubicBezTo>
                  <a:pt x="11817" y="12075"/>
                  <a:pt x="11822" y="12061"/>
                  <a:pt x="11828" y="12046"/>
                </a:cubicBezTo>
                <a:cubicBezTo>
                  <a:pt x="11837" y="12020"/>
                  <a:pt x="11817" y="11989"/>
                  <a:pt x="11791" y="11980"/>
                </a:cubicBezTo>
                <a:cubicBezTo>
                  <a:pt x="11787" y="11979"/>
                  <a:pt x="11782" y="11979"/>
                  <a:pt x="11778" y="11979"/>
                </a:cubicBezTo>
                <a:close/>
                <a:moveTo>
                  <a:pt x="20343" y="12059"/>
                </a:moveTo>
                <a:cubicBezTo>
                  <a:pt x="20297" y="12059"/>
                  <a:pt x="20298" y="12130"/>
                  <a:pt x="20344" y="12130"/>
                </a:cubicBezTo>
                <a:cubicBezTo>
                  <a:pt x="20390" y="12130"/>
                  <a:pt x="20390" y="12059"/>
                  <a:pt x="20344" y="12059"/>
                </a:cubicBezTo>
                <a:cubicBezTo>
                  <a:pt x="20343" y="12059"/>
                  <a:pt x="20343" y="12059"/>
                  <a:pt x="20343" y="12059"/>
                </a:cubicBezTo>
                <a:close/>
                <a:moveTo>
                  <a:pt x="8261" y="12047"/>
                </a:moveTo>
                <a:cubicBezTo>
                  <a:pt x="8243" y="12047"/>
                  <a:pt x="8225" y="12059"/>
                  <a:pt x="8225" y="12082"/>
                </a:cubicBezTo>
                <a:lnTo>
                  <a:pt x="8226" y="12098"/>
                </a:lnTo>
                <a:cubicBezTo>
                  <a:pt x="8225" y="12120"/>
                  <a:pt x="8242" y="12131"/>
                  <a:pt x="8260" y="12131"/>
                </a:cubicBezTo>
                <a:cubicBezTo>
                  <a:pt x="8278" y="12131"/>
                  <a:pt x="8296" y="12120"/>
                  <a:pt x="8296" y="12098"/>
                </a:cubicBezTo>
                <a:lnTo>
                  <a:pt x="8296" y="12082"/>
                </a:lnTo>
                <a:cubicBezTo>
                  <a:pt x="8296" y="12059"/>
                  <a:pt x="8278" y="12047"/>
                  <a:pt x="8261" y="12047"/>
                </a:cubicBezTo>
                <a:close/>
                <a:moveTo>
                  <a:pt x="13579" y="12062"/>
                </a:moveTo>
                <a:cubicBezTo>
                  <a:pt x="13533" y="12062"/>
                  <a:pt x="13533" y="12132"/>
                  <a:pt x="13579" y="12132"/>
                </a:cubicBezTo>
                <a:lnTo>
                  <a:pt x="13609" y="12132"/>
                </a:lnTo>
                <a:cubicBezTo>
                  <a:pt x="13655" y="12132"/>
                  <a:pt x="13655" y="12062"/>
                  <a:pt x="13609" y="12062"/>
                </a:cubicBezTo>
                <a:close/>
                <a:moveTo>
                  <a:pt x="9001" y="12056"/>
                </a:moveTo>
                <a:cubicBezTo>
                  <a:pt x="8979" y="12056"/>
                  <a:pt x="8956" y="12062"/>
                  <a:pt x="8935" y="12073"/>
                </a:cubicBezTo>
                <a:cubicBezTo>
                  <a:pt x="8900" y="12090"/>
                  <a:pt x="8922" y="12138"/>
                  <a:pt x="8955" y="12138"/>
                </a:cubicBezTo>
                <a:cubicBezTo>
                  <a:pt x="8960" y="12138"/>
                  <a:pt x="8965" y="12137"/>
                  <a:pt x="8971" y="12134"/>
                </a:cubicBezTo>
                <a:cubicBezTo>
                  <a:pt x="8980" y="12130"/>
                  <a:pt x="8990" y="12127"/>
                  <a:pt x="8999" y="12127"/>
                </a:cubicBezTo>
                <a:cubicBezTo>
                  <a:pt x="9010" y="12127"/>
                  <a:pt x="9020" y="12130"/>
                  <a:pt x="9032" y="12135"/>
                </a:cubicBezTo>
                <a:cubicBezTo>
                  <a:pt x="9035" y="12137"/>
                  <a:pt x="9038" y="12137"/>
                  <a:pt x="9042" y="12137"/>
                </a:cubicBezTo>
                <a:cubicBezTo>
                  <a:pt x="9057" y="12137"/>
                  <a:pt x="9072" y="12124"/>
                  <a:pt x="9076" y="12110"/>
                </a:cubicBezTo>
                <a:cubicBezTo>
                  <a:pt x="9082" y="12089"/>
                  <a:pt x="9068" y="12074"/>
                  <a:pt x="9052" y="12066"/>
                </a:cubicBezTo>
                <a:cubicBezTo>
                  <a:pt x="9035" y="12059"/>
                  <a:pt x="9018" y="12056"/>
                  <a:pt x="9001" y="12056"/>
                </a:cubicBezTo>
                <a:close/>
                <a:moveTo>
                  <a:pt x="17158" y="11987"/>
                </a:moveTo>
                <a:cubicBezTo>
                  <a:pt x="17112" y="11987"/>
                  <a:pt x="17082" y="12057"/>
                  <a:pt x="17131" y="12087"/>
                </a:cubicBezTo>
                <a:cubicBezTo>
                  <a:pt x="17155" y="12103"/>
                  <a:pt x="17180" y="12117"/>
                  <a:pt x="17205" y="12131"/>
                </a:cubicBezTo>
                <a:cubicBezTo>
                  <a:pt x="17214" y="12137"/>
                  <a:pt x="17224" y="12139"/>
                  <a:pt x="17232" y="12139"/>
                </a:cubicBezTo>
                <a:cubicBezTo>
                  <a:pt x="17279" y="12139"/>
                  <a:pt x="17310" y="12069"/>
                  <a:pt x="17259" y="12040"/>
                </a:cubicBezTo>
                <a:cubicBezTo>
                  <a:pt x="17235" y="12024"/>
                  <a:pt x="17210" y="12010"/>
                  <a:pt x="17185" y="11995"/>
                </a:cubicBezTo>
                <a:cubicBezTo>
                  <a:pt x="17176" y="11989"/>
                  <a:pt x="17167" y="11987"/>
                  <a:pt x="17158" y="11987"/>
                </a:cubicBezTo>
                <a:close/>
                <a:moveTo>
                  <a:pt x="696" y="12104"/>
                </a:moveTo>
                <a:cubicBezTo>
                  <a:pt x="650" y="12104"/>
                  <a:pt x="650" y="12174"/>
                  <a:pt x="696" y="12174"/>
                </a:cubicBezTo>
                <a:cubicBezTo>
                  <a:pt x="742" y="12174"/>
                  <a:pt x="742" y="12104"/>
                  <a:pt x="696" y="12104"/>
                </a:cubicBezTo>
                <a:close/>
                <a:moveTo>
                  <a:pt x="19746" y="12087"/>
                </a:moveTo>
                <a:cubicBezTo>
                  <a:pt x="19722" y="12087"/>
                  <a:pt x="19698" y="12113"/>
                  <a:pt x="19713" y="12141"/>
                </a:cubicBezTo>
                <a:cubicBezTo>
                  <a:pt x="19718" y="12150"/>
                  <a:pt x="19723" y="12158"/>
                  <a:pt x="19729" y="12171"/>
                </a:cubicBezTo>
                <a:cubicBezTo>
                  <a:pt x="19735" y="12183"/>
                  <a:pt x="19746" y="12189"/>
                  <a:pt x="19756" y="12189"/>
                </a:cubicBezTo>
                <a:cubicBezTo>
                  <a:pt x="19780" y="12189"/>
                  <a:pt x="19804" y="12163"/>
                  <a:pt x="19789" y="12135"/>
                </a:cubicBezTo>
                <a:cubicBezTo>
                  <a:pt x="19784" y="12125"/>
                  <a:pt x="19779" y="12115"/>
                  <a:pt x="19774" y="12105"/>
                </a:cubicBezTo>
                <a:cubicBezTo>
                  <a:pt x="19767" y="12092"/>
                  <a:pt x="19757" y="12087"/>
                  <a:pt x="19746" y="12087"/>
                </a:cubicBezTo>
                <a:close/>
                <a:moveTo>
                  <a:pt x="6774" y="12090"/>
                </a:moveTo>
                <a:cubicBezTo>
                  <a:pt x="6756" y="12090"/>
                  <a:pt x="6737" y="12102"/>
                  <a:pt x="6736" y="12125"/>
                </a:cubicBezTo>
                <a:cubicBezTo>
                  <a:pt x="6734" y="12162"/>
                  <a:pt x="6759" y="12193"/>
                  <a:pt x="6794" y="12203"/>
                </a:cubicBezTo>
                <a:cubicBezTo>
                  <a:pt x="6797" y="12204"/>
                  <a:pt x="6801" y="12205"/>
                  <a:pt x="6804" y="12205"/>
                </a:cubicBezTo>
                <a:cubicBezTo>
                  <a:pt x="6840" y="12205"/>
                  <a:pt x="6853" y="12146"/>
                  <a:pt x="6813" y="12134"/>
                </a:cubicBezTo>
                <a:cubicBezTo>
                  <a:pt x="6807" y="12131"/>
                  <a:pt x="6808" y="12129"/>
                  <a:pt x="6808" y="12125"/>
                </a:cubicBezTo>
                <a:cubicBezTo>
                  <a:pt x="6809" y="12102"/>
                  <a:pt x="6791" y="12090"/>
                  <a:pt x="6774" y="12090"/>
                </a:cubicBezTo>
                <a:close/>
                <a:moveTo>
                  <a:pt x="24454" y="12163"/>
                </a:moveTo>
                <a:cubicBezTo>
                  <a:pt x="24441" y="12163"/>
                  <a:pt x="24428" y="12181"/>
                  <a:pt x="24441" y="12193"/>
                </a:cubicBezTo>
                <a:lnTo>
                  <a:pt x="24456" y="12209"/>
                </a:lnTo>
                <a:cubicBezTo>
                  <a:pt x="24460" y="12212"/>
                  <a:pt x="24464" y="12214"/>
                  <a:pt x="24468" y="12214"/>
                </a:cubicBezTo>
                <a:cubicBezTo>
                  <a:pt x="24481" y="12214"/>
                  <a:pt x="24494" y="12196"/>
                  <a:pt x="24482" y="12184"/>
                </a:cubicBezTo>
                <a:lnTo>
                  <a:pt x="24466" y="12168"/>
                </a:lnTo>
                <a:cubicBezTo>
                  <a:pt x="24462" y="12164"/>
                  <a:pt x="24458" y="12163"/>
                  <a:pt x="24454" y="12163"/>
                </a:cubicBezTo>
                <a:close/>
                <a:moveTo>
                  <a:pt x="6631" y="12117"/>
                </a:moveTo>
                <a:cubicBezTo>
                  <a:pt x="6561" y="12117"/>
                  <a:pt x="6561" y="12224"/>
                  <a:pt x="6631" y="12224"/>
                </a:cubicBezTo>
                <a:cubicBezTo>
                  <a:pt x="6699" y="12224"/>
                  <a:pt x="6699" y="12119"/>
                  <a:pt x="6631" y="12117"/>
                </a:cubicBezTo>
                <a:close/>
                <a:moveTo>
                  <a:pt x="5419" y="12160"/>
                </a:moveTo>
                <a:cubicBezTo>
                  <a:pt x="5374" y="12160"/>
                  <a:pt x="5375" y="12231"/>
                  <a:pt x="5421" y="12231"/>
                </a:cubicBezTo>
                <a:lnTo>
                  <a:pt x="5451" y="12231"/>
                </a:lnTo>
                <a:cubicBezTo>
                  <a:pt x="5497" y="12231"/>
                  <a:pt x="5497" y="12161"/>
                  <a:pt x="5451" y="12161"/>
                </a:cubicBezTo>
                <a:lnTo>
                  <a:pt x="5421" y="12161"/>
                </a:lnTo>
                <a:cubicBezTo>
                  <a:pt x="5420" y="12160"/>
                  <a:pt x="5419" y="12160"/>
                  <a:pt x="5419" y="12160"/>
                </a:cubicBezTo>
                <a:close/>
                <a:moveTo>
                  <a:pt x="19098" y="12067"/>
                </a:moveTo>
                <a:cubicBezTo>
                  <a:pt x="19057" y="12067"/>
                  <a:pt x="19020" y="12120"/>
                  <a:pt x="19058" y="12157"/>
                </a:cubicBezTo>
                <a:cubicBezTo>
                  <a:pt x="19082" y="12183"/>
                  <a:pt x="19107" y="12208"/>
                  <a:pt x="19133" y="12234"/>
                </a:cubicBezTo>
                <a:cubicBezTo>
                  <a:pt x="19144" y="12245"/>
                  <a:pt x="19156" y="12249"/>
                  <a:pt x="19168" y="12249"/>
                </a:cubicBezTo>
                <a:cubicBezTo>
                  <a:pt x="19209" y="12249"/>
                  <a:pt x="19246" y="12196"/>
                  <a:pt x="19208" y="12158"/>
                </a:cubicBezTo>
                <a:cubicBezTo>
                  <a:pt x="19184" y="12134"/>
                  <a:pt x="19159" y="12108"/>
                  <a:pt x="19134" y="12083"/>
                </a:cubicBezTo>
                <a:cubicBezTo>
                  <a:pt x="19123" y="12072"/>
                  <a:pt x="19110" y="12067"/>
                  <a:pt x="19098" y="12067"/>
                </a:cubicBezTo>
                <a:close/>
                <a:moveTo>
                  <a:pt x="12978" y="12165"/>
                </a:moveTo>
                <a:cubicBezTo>
                  <a:pt x="12960" y="12165"/>
                  <a:pt x="12942" y="12176"/>
                  <a:pt x="12942" y="12199"/>
                </a:cubicBezTo>
                <a:lnTo>
                  <a:pt x="12942" y="12215"/>
                </a:lnTo>
                <a:cubicBezTo>
                  <a:pt x="12942" y="12238"/>
                  <a:pt x="12960" y="12250"/>
                  <a:pt x="12978" y="12250"/>
                </a:cubicBezTo>
                <a:cubicBezTo>
                  <a:pt x="12996" y="12250"/>
                  <a:pt x="13014" y="12238"/>
                  <a:pt x="13014" y="12215"/>
                </a:cubicBezTo>
                <a:lnTo>
                  <a:pt x="13014" y="12199"/>
                </a:lnTo>
                <a:cubicBezTo>
                  <a:pt x="13014" y="12176"/>
                  <a:pt x="12996" y="12165"/>
                  <a:pt x="12978" y="12165"/>
                </a:cubicBezTo>
                <a:close/>
                <a:moveTo>
                  <a:pt x="24003" y="12189"/>
                </a:moveTo>
                <a:cubicBezTo>
                  <a:pt x="23957" y="12189"/>
                  <a:pt x="23957" y="12260"/>
                  <a:pt x="24003" y="12260"/>
                </a:cubicBezTo>
                <a:cubicBezTo>
                  <a:pt x="24048" y="12260"/>
                  <a:pt x="24048" y="12189"/>
                  <a:pt x="24003" y="12189"/>
                </a:cubicBezTo>
                <a:close/>
                <a:moveTo>
                  <a:pt x="5752" y="12190"/>
                </a:moveTo>
                <a:cubicBezTo>
                  <a:pt x="5707" y="12190"/>
                  <a:pt x="5707" y="12261"/>
                  <a:pt x="5752" y="12261"/>
                </a:cubicBezTo>
                <a:lnTo>
                  <a:pt x="5782" y="12261"/>
                </a:lnTo>
                <a:cubicBezTo>
                  <a:pt x="5782" y="12261"/>
                  <a:pt x="5783" y="12261"/>
                  <a:pt x="5783" y="12261"/>
                </a:cubicBezTo>
                <a:cubicBezTo>
                  <a:pt x="5827" y="12261"/>
                  <a:pt x="5828" y="12190"/>
                  <a:pt x="5782" y="12190"/>
                </a:cubicBezTo>
                <a:close/>
                <a:moveTo>
                  <a:pt x="16185" y="12121"/>
                </a:moveTo>
                <a:cubicBezTo>
                  <a:pt x="16144" y="12121"/>
                  <a:pt x="16107" y="12174"/>
                  <a:pt x="16144" y="12211"/>
                </a:cubicBezTo>
                <a:lnTo>
                  <a:pt x="16189" y="12256"/>
                </a:lnTo>
                <a:cubicBezTo>
                  <a:pt x="16200" y="12267"/>
                  <a:pt x="16212" y="12271"/>
                  <a:pt x="16224" y="12271"/>
                </a:cubicBezTo>
                <a:cubicBezTo>
                  <a:pt x="16265" y="12271"/>
                  <a:pt x="16302" y="12219"/>
                  <a:pt x="16264" y="12181"/>
                </a:cubicBezTo>
                <a:lnTo>
                  <a:pt x="16220" y="12136"/>
                </a:lnTo>
                <a:cubicBezTo>
                  <a:pt x="16209" y="12125"/>
                  <a:pt x="16197" y="12121"/>
                  <a:pt x="16185" y="12121"/>
                </a:cubicBezTo>
                <a:close/>
                <a:moveTo>
                  <a:pt x="4850" y="12203"/>
                </a:moveTo>
                <a:cubicBezTo>
                  <a:pt x="4804" y="12203"/>
                  <a:pt x="4804" y="12274"/>
                  <a:pt x="4850" y="12274"/>
                </a:cubicBezTo>
                <a:cubicBezTo>
                  <a:pt x="4850" y="12274"/>
                  <a:pt x="4851" y="12274"/>
                  <a:pt x="4852" y="12274"/>
                </a:cubicBezTo>
                <a:cubicBezTo>
                  <a:pt x="4896" y="12274"/>
                  <a:pt x="4895" y="12203"/>
                  <a:pt x="4850" y="12203"/>
                </a:cubicBezTo>
                <a:close/>
                <a:moveTo>
                  <a:pt x="4985" y="12234"/>
                </a:moveTo>
                <a:cubicBezTo>
                  <a:pt x="4940" y="12234"/>
                  <a:pt x="4939" y="12304"/>
                  <a:pt x="4985" y="12304"/>
                </a:cubicBezTo>
                <a:cubicBezTo>
                  <a:pt x="5031" y="12304"/>
                  <a:pt x="5031" y="12234"/>
                  <a:pt x="4985" y="12234"/>
                </a:cubicBezTo>
                <a:close/>
                <a:moveTo>
                  <a:pt x="24845" y="12284"/>
                </a:moveTo>
                <a:cubicBezTo>
                  <a:pt x="24832" y="12284"/>
                  <a:pt x="24819" y="12302"/>
                  <a:pt x="24831" y="12315"/>
                </a:cubicBezTo>
                <a:lnTo>
                  <a:pt x="24847" y="12330"/>
                </a:lnTo>
                <a:cubicBezTo>
                  <a:pt x="24851" y="12334"/>
                  <a:pt x="24855" y="12335"/>
                  <a:pt x="24859" y="12335"/>
                </a:cubicBezTo>
                <a:cubicBezTo>
                  <a:pt x="24872" y="12335"/>
                  <a:pt x="24885" y="12317"/>
                  <a:pt x="24872" y="12305"/>
                </a:cubicBezTo>
                <a:cubicBezTo>
                  <a:pt x="24867" y="12299"/>
                  <a:pt x="24862" y="12295"/>
                  <a:pt x="24857" y="12289"/>
                </a:cubicBezTo>
                <a:cubicBezTo>
                  <a:pt x="24853" y="12286"/>
                  <a:pt x="24849" y="12284"/>
                  <a:pt x="24845" y="12284"/>
                </a:cubicBezTo>
                <a:close/>
                <a:moveTo>
                  <a:pt x="9433" y="12264"/>
                </a:moveTo>
                <a:cubicBezTo>
                  <a:pt x="9419" y="12264"/>
                  <a:pt x="9406" y="12282"/>
                  <a:pt x="9420" y="12294"/>
                </a:cubicBezTo>
                <a:cubicBezTo>
                  <a:pt x="9427" y="12300"/>
                  <a:pt x="9425" y="12307"/>
                  <a:pt x="9418" y="12312"/>
                </a:cubicBezTo>
                <a:cubicBezTo>
                  <a:pt x="9404" y="12323"/>
                  <a:pt x="9417" y="12341"/>
                  <a:pt x="9432" y="12341"/>
                </a:cubicBezTo>
                <a:cubicBezTo>
                  <a:pt x="9436" y="12341"/>
                  <a:pt x="9440" y="12340"/>
                  <a:pt x="9443" y="12337"/>
                </a:cubicBezTo>
                <a:cubicBezTo>
                  <a:pt x="9464" y="12320"/>
                  <a:pt x="9464" y="12287"/>
                  <a:pt x="9444" y="12268"/>
                </a:cubicBezTo>
                <a:cubicBezTo>
                  <a:pt x="9441" y="12265"/>
                  <a:pt x="9437" y="12264"/>
                  <a:pt x="9433" y="12264"/>
                </a:cubicBezTo>
                <a:close/>
                <a:moveTo>
                  <a:pt x="16692" y="12245"/>
                </a:moveTo>
                <a:cubicBezTo>
                  <a:pt x="16674" y="12245"/>
                  <a:pt x="16656" y="12256"/>
                  <a:pt x="16656" y="12279"/>
                </a:cubicBezTo>
                <a:lnTo>
                  <a:pt x="16656" y="12309"/>
                </a:lnTo>
                <a:cubicBezTo>
                  <a:pt x="16656" y="12332"/>
                  <a:pt x="16674" y="12344"/>
                  <a:pt x="16692" y="12344"/>
                </a:cubicBezTo>
                <a:cubicBezTo>
                  <a:pt x="16709" y="12344"/>
                  <a:pt x="16727" y="12332"/>
                  <a:pt x="16727" y="12309"/>
                </a:cubicBezTo>
                <a:lnTo>
                  <a:pt x="16727" y="12279"/>
                </a:lnTo>
                <a:cubicBezTo>
                  <a:pt x="16727" y="12256"/>
                  <a:pt x="16709" y="12245"/>
                  <a:pt x="16692" y="12245"/>
                </a:cubicBezTo>
                <a:close/>
                <a:moveTo>
                  <a:pt x="11956" y="12283"/>
                </a:moveTo>
                <a:cubicBezTo>
                  <a:pt x="11910" y="12283"/>
                  <a:pt x="11910" y="12353"/>
                  <a:pt x="11956" y="12353"/>
                </a:cubicBezTo>
                <a:cubicBezTo>
                  <a:pt x="12002" y="12353"/>
                  <a:pt x="12002" y="12283"/>
                  <a:pt x="11956" y="12283"/>
                </a:cubicBezTo>
                <a:close/>
                <a:moveTo>
                  <a:pt x="21303" y="12316"/>
                </a:moveTo>
                <a:cubicBezTo>
                  <a:pt x="21258" y="12316"/>
                  <a:pt x="21258" y="12387"/>
                  <a:pt x="21303" y="12387"/>
                </a:cubicBezTo>
                <a:cubicBezTo>
                  <a:pt x="21303" y="12387"/>
                  <a:pt x="21304" y="12387"/>
                  <a:pt x="21304" y="12387"/>
                </a:cubicBezTo>
                <a:cubicBezTo>
                  <a:pt x="21349" y="12387"/>
                  <a:pt x="21349" y="12316"/>
                  <a:pt x="21303" y="12316"/>
                </a:cubicBezTo>
                <a:close/>
                <a:moveTo>
                  <a:pt x="15262" y="12326"/>
                </a:moveTo>
                <a:cubicBezTo>
                  <a:pt x="15228" y="12326"/>
                  <a:pt x="15218" y="12383"/>
                  <a:pt x="15255" y="12396"/>
                </a:cubicBezTo>
                <a:cubicBezTo>
                  <a:pt x="15269" y="12401"/>
                  <a:pt x="15285" y="12407"/>
                  <a:pt x="15299" y="12413"/>
                </a:cubicBezTo>
                <a:cubicBezTo>
                  <a:pt x="15304" y="12415"/>
                  <a:pt x="15308" y="12416"/>
                  <a:pt x="15312" y="12416"/>
                </a:cubicBezTo>
                <a:cubicBezTo>
                  <a:pt x="15346" y="12416"/>
                  <a:pt x="15358" y="12359"/>
                  <a:pt x="15319" y="12345"/>
                </a:cubicBezTo>
                <a:cubicBezTo>
                  <a:pt x="15305" y="12340"/>
                  <a:pt x="15289" y="12334"/>
                  <a:pt x="15274" y="12328"/>
                </a:cubicBezTo>
                <a:cubicBezTo>
                  <a:pt x="15270" y="12327"/>
                  <a:pt x="15266" y="12326"/>
                  <a:pt x="15262" y="12326"/>
                </a:cubicBezTo>
                <a:close/>
                <a:moveTo>
                  <a:pt x="7703" y="12344"/>
                </a:moveTo>
                <a:cubicBezTo>
                  <a:pt x="7669" y="12344"/>
                  <a:pt x="7656" y="12401"/>
                  <a:pt x="7695" y="12414"/>
                </a:cubicBezTo>
                <a:cubicBezTo>
                  <a:pt x="7711" y="12419"/>
                  <a:pt x="7725" y="12425"/>
                  <a:pt x="7740" y="12430"/>
                </a:cubicBezTo>
                <a:cubicBezTo>
                  <a:pt x="7744" y="12431"/>
                  <a:pt x="7748" y="12432"/>
                  <a:pt x="7752" y="12432"/>
                </a:cubicBezTo>
                <a:cubicBezTo>
                  <a:pt x="7786" y="12432"/>
                  <a:pt x="7798" y="12375"/>
                  <a:pt x="7760" y="12362"/>
                </a:cubicBezTo>
                <a:cubicBezTo>
                  <a:pt x="7744" y="12356"/>
                  <a:pt x="7729" y="12351"/>
                  <a:pt x="7715" y="12346"/>
                </a:cubicBezTo>
                <a:cubicBezTo>
                  <a:pt x="7711" y="12345"/>
                  <a:pt x="7707" y="12344"/>
                  <a:pt x="7703" y="12344"/>
                </a:cubicBezTo>
                <a:close/>
                <a:moveTo>
                  <a:pt x="14948" y="12373"/>
                </a:moveTo>
                <a:cubicBezTo>
                  <a:pt x="14902" y="12373"/>
                  <a:pt x="14902" y="12444"/>
                  <a:pt x="14948" y="12444"/>
                </a:cubicBezTo>
                <a:lnTo>
                  <a:pt x="14964" y="12444"/>
                </a:lnTo>
                <a:cubicBezTo>
                  <a:pt x="14964" y="12444"/>
                  <a:pt x="14965" y="12444"/>
                  <a:pt x="14965" y="12444"/>
                </a:cubicBezTo>
                <a:cubicBezTo>
                  <a:pt x="15010" y="12444"/>
                  <a:pt x="15010" y="12373"/>
                  <a:pt x="14964" y="12373"/>
                </a:cubicBezTo>
                <a:close/>
                <a:moveTo>
                  <a:pt x="10392" y="12384"/>
                </a:moveTo>
                <a:cubicBezTo>
                  <a:pt x="10347" y="12384"/>
                  <a:pt x="10347" y="12455"/>
                  <a:pt x="10392" y="12455"/>
                </a:cubicBezTo>
                <a:cubicBezTo>
                  <a:pt x="10439" y="12455"/>
                  <a:pt x="10439" y="12384"/>
                  <a:pt x="10392" y="12384"/>
                </a:cubicBezTo>
                <a:close/>
                <a:moveTo>
                  <a:pt x="14151" y="12311"/>
                </a:moveTo>
                <a:cubicBezTo>
                  <a:pt x="14142" y="12311"/>
                  <a:pt x="14133" y="12314"/>
                  <a:pt x="14127" y="12321"/>
                </a:cubicBezTo>
                <a:cubicBezTo>
                  <a:pt x="14108" y="12346"/>
                  <a:pt x="14087" y="12371"/>
                  <a:pt x="14067" y="12396"/>
                </a:cubicBezTo>
                <a:cubicBezTo>
                  <a:pt x="14056" y="12412"/>
                  <a:pt x="14053" y="12431"/>
                  <a:pt x="14067" y="12445"/>
                </a:cubicBezTo>
                <a:cubicBezTo>
                  <a:pt x="14074" y="12453"/>
                  <a:pt x="14084" y="12456"/>
                  <a:pt x="14093" y="12456"/>
                </a:cubicBezTo>
                <a:cubicBezTo>
                  <a:pt x="14102" y="12456"/>
                  <a:pt x="14111" y="12453"/>
                  <a:pt x="14117" y="12445"/>
                </a:cubicBezTo>
                <a:cubicBezTo>
                  <a:pt x="14137" y="12420"/>
                  <a:pt x="14157" y="12396"/>
                  <a:pt x="14177" y="12371"/>
                </a:cubicBezTo>
                <a:cubicBezTo>
                  <a:pt x="14189" y="12355"/>
                  <a:pt x="14192" y="12335"/>
                  <a:pt x="14177" y="12321"/>
                </a:cubicBezTo>
                <a:cubicBezTo>
                  <a:pt x="14171" y="12315"/>
                  <a:pt x="14161" y="12311"/>
                  <a:pt x="14151" y="12311"/>
                </a:cubicBezTo>
                <a:close/>
                <a:moveTo>
                  <a:pt x="8334" y="12393"/>
                </a:moveTo>
                <a:cubicBezTo>
                  <a:pt x="8289" y="12393"/>
                  <a:pt x="8289" y="12464"/>
                  <a:pt x="8334" y="12464"/>
                </a:cubicBezTo>
                <a:cubicBezTo>
                  <a:pt x="8380" y="12464"/>
                  <a:pt x="8380" y="12393"/>
                  <a:pt x="8334" y="12393"/>
                </a:cubicBezTo>
                <a:close/>
                <a:moveTo>
                  <a:pt x="8621" y="12379"/>
                </a:moveTo>
                <a:cubicBezTo>
                  <a:pt x="8588" y="12379"/>
                  <a:pt x="8566" y="12427"/>
                  <a:pt x="8603" y="12445"/>
                </a:cubicBezTo>
                <a:cubicBezTo>
                  <a:pt x="8614" y="12451"/>
                  <a:pt x="8622" y="12456"/>
                  <a:pt x="8632" y="12461"/>
                </a:cubicBezTo>
                <a:cubicBezTo>
                  <a:pt x="8638" y="12464"/>
                  <a:pt x="8644" y="12465"/>
                  <a:pt x="8649" y="12465"/>
                </a:cubicBezTo>
                <a:cubicBezTo>
                  <a:pt x="8681" y="12465"/>
                  <a:pt x="8703" y="12417"/>
                  <a:pt x="8668" y="12399"/>
                </a:cubicBezTo>
                <a:cubicBezTo>
                  <a:pt x="8658" y="12394"/>
                  <a:pt x="8648" y="12389"/>
                  <a:pt x="8638" y="12384"/>
                </a:cubicBezTo>
                <a:cubicBezTo>
                  <a:pt x="8632" y="12381"/>
                  <a:pt x="8626" y="12379"/>
                  <a:pt x="8621" y="12379"/>
                </a:cubicBezTo>
                <a:close/>
                <a:moveTo>
                  <a:pt x="9767" y="12382"/>
                </a:moveTo>
                <a:cubicBezTo>
                  <a:pt x="9762" y="12382"/>
                  <a:pt x="9757" y="12383"/>
                  <a:pt x="9752" y="12384"/>
                </a:cubicBezTo>
                <a:cubicBezTo>
                  <a:pt x="9711" y="12393"/>
                  <a:pt x="9724" y="12452"/>
                  <a:pt x="9762" y="12454"/>
                </a:cubicBezTo>
                <a:cubicBezTo>
                  <a:pt x="9767" y="12463"/>
                  <a:pt x="9780" y="12468"/>
                  <a:pt x="9792" y="12468"/>
                </a:cubicBezTo>
                <a:cubicBezTo>
                  <a:pt x="9798" y="12468"/>
                  <a:pt x="9804" y="12467"/>
                  <a:pt x="9809" y="12464"/>
                </a:cubicBezTo>
                <a:cubicBezTo>
                  <a:pt x="9827" y="12454"/>
                  <a:pt x="9830" y="12433"/>
                  <a:pt x="9821" y="12415"/>
                </a:cubicBezTo>
                <a:cubicBezTo>
                  <a:pt x="9812" y="12393"/>
                  <a:pt x="9790" y="12382"/>
                  <a:pt x="9767" y="12382"/>
                </a:cubicBezTo>
                <a:close/>
                <a:moveTo>
                  <a:pt x="3280" y="12333"/>
                </a:moveTo>
                <a:cubicBezTo>
                  <a:pt x="3257" y="12333"/>
                  <a:pt x="3236" y="12350"/>
                  <a:pt x="3229" y="12372"/>
                </a:cubicBezTo>
                <a:cubicBezTo>
                  <a:pt x="3224" y="12388"/>
                  <a:pt x="3218" y="12403"/>
                  <a:pt x="3213" y="12417"/>
                </a:cubicBezTo>
                <a:cubicBezTo>
                  <a:pt x="3204" y="12444"/>
                  <a:pt x="3224" y="12476"/>
                  <a:pt x="3250" y="12482"/>
                </a:cubicBezTo>
                <a:cubicBezTo>
                  <a:pt x="3255" y="12484"/>
                  <a:pt x="3259" y="12484"/>
                  <a:pt x="3264" y="12484"/>
                </a:cubicBezTo>
                <a:cubicBezTo>
                  <a:pt x="3287" y="12484"/>
                  <a:pt x="3307" y="12467"/>
                  <a:pt x="3315" y="12445"/>
                </a:cubicBezTo>
                <a:cubicBezTo>
                  <a:pt x="3320" y="12430"/>
                  <a:pt x="3325" y="12415"/>
                  <a:pt x="3331" y="12401"/>
                </a:cubicBezTo>
                <a:cubicBezTo>
                  <a:pt x="3340" y="12373"/>
                  <a:pt x="3320" y="12342"/>
                  <a:pt x="3294" y="12335"/>
                </a:cubicBezTo>
                <a:cubicBezTo>
                  <a:pt x="3289" y="12334"/>
                  <a:pt x="3285" y="12333"/>
                  <a:pt x="3280" y="12333"/>
                </a:cubicBezTo>
                <a:close/>
                <a:moveTo>
                  <a:pt x="18659" y="12415"/>
                </a:moveTo>
                <a:cubicBezTo>
                  <a:pt x="18614" y="12415"/>
                  <a:pt x="18614" y="12486"/>
                  <a:pt x="18660" y="12486"/>
                </a:cubicBezTo>
                <a:cubicBezTo>
                  <a:pt x="18705" y="12486"/>
                  <a:pt x="18705" y="12415"/>
                  <a:pt x="18660" y="12415"/>
                </a:cubicBezTo>
                <a:cubicBezTo>
                  <a:pt x="18660" y="12415"/>
                  <a:pt x="18659" y="12415"/>
                  <a:pt x="18659" y="12415"/>
                </a:cubicBezTo>
                <a:close/>
                <a:moveTo>
                  <a:pt x="12421" y="12390"/>
                </a:moveTo>
                <a:cubicBezTo>
                  <a:pt x="12404" y="12390"/>
                  <a:pt x="12386" y="12401"/>
                  <a:pt x="12386" y="12425"/>
                </a:cubicBezTo>
                <a:lnTo>
                  <a:pt x="12386" y="12455"/>
                </a:lnTo>
                <a:cubicBezTo>
                  <a:pt x="12386" y="12478"/>
                  <a:pt x="12404" y="12489"/>
                  <a:pt x="12421" y="12489"/>
                </a:cubicBezTo>
                <a:cubicBezTo>
                  <a:pt x="12439" y="12489"/>
                  <a:pt x="12456" y="12478"/>
                  <a:pt x="12456" y="12455"/>
                </a:cubicBezTo>
                <a:lnTo>
                  <a:pt x="12456" y="12425"/>
                </a:lnTo>
                <a:cubicBezTo>
                  <a:pt x="12456" y="12401"/>
                  <a:pt x="12439" y="12390"/>
                  <a:pt x="12421" y="12390"/>
                </a:cubicBezTo>
                <a:close/>
                <a:moveTo>
                  <a:pt x="20735" y="12406"/>
                </a:moveTo>
                <a:cubicBezTo>
                  <a:pt x="20726" y="12406"/>
                  <a:pt x="20716" y="12409"/>
                  <a:pt x="20708" y="12415"/>
                </a:cubicBezTo>
                <a:cubicBezTo>
                  <a:pt x="20703" y="12420"/>
                  <a:pt x="20697" y="12422"/>
                  <a:pt x="20691" y="12422"/>
                </a:cubicBezTo>
                <a:cubicBezTo>
                  <a:pt x="20688" y="12422"/>
                  <a:pt x="20685" y="12421"/>
                  <a:pt x="20682" y="12420"/>
                </a:cubicBezTo>
                <a:cubicBezTo>
                  <a:pt x="20679" y="12420"/>
                  <a:pt x="20676" y="12419"/>
                  <a:pt x="20673" y="12419"/>
                </a:cubicBezTo>
                <a:cubicBezTo>
                  <a:pt x="20634" y="12419"/>
                  <a:pt x="20620" y="12481"/>
                  <a:pt x="20662" y="12488"/>
                </a:cubicBezTo>
                <a:cubicBezTo>
                  <a:pt x="20671" y="12491"/>
                  <a:pt x="20680" y="12492"/>
                  <a:pt x="20689" y="12492"/>
                </a:cubicBezTo>
                <a:cubicBezTo>
                  <a:pt x="20714" y="12492"/>
                  <a:pt x="20736" y="12482"/>
                  <a:pt x="20756" y="12465"/>
                </a:cubicBezTo>
                <a:cubicBezTo>
                  <a:pt x="20771" y="12454"/>
                  <a:pt x="20769" y="12428"/>
                  <a:pt x="20756" y="12415"/>
                </a:cubicBezTo>
                <a:cubicBezTo>
                  <a:pt x="20751" y="12409"/>
                  <a:pt x="20743" y="12406"/>
                  <a:pt x="20735" y="12406"/>
                </a:cubicBezTo>
                <a:close/>
                <a:moveTo>
                  <a:pt x="21994" y="12378"/>
                </a:moveTo>
                <a:cubicBezTo>
                  <a:pt x="21986" y="12378"/>
                  <a:pt x="21978" y="12382"/>
                  <a:pt x="21970" y="12389"/>
                </a:cubicBezTo>
                <a:lnTo>
                  <a:pt x="21925" y="12434"/>
                </a:lnTo>
                <a:cubicBezTo>
                  <a:pt x="21901" y="12459"/>
                  <a:pt x="21925" y="12494"/>
                  <a:pt x="21952" y="12494"/>
                </a:cubicBezTo>
                <a:cubicBezTo>
                  <a:pt x="21960" y="12494"/>
                  <a:pt x="21968" y="12491"/>
                  <a:pt x="21976" y="12483"/>
                </a:cubicBezTo>
                <a:lnTo>
                  <a:pt x="22020" y="12439"/>
                </a:lnTo>
                <a:cubicBezTo>
                  <a:pt x="22045" y="12414"/>
                  <a:pt x="22021" y="12378"/>
                  <a:pt x="21994" y="12378"/>
                </a:cubicBezTo>
                <a:close/>
                <a:moveTo>
                  <a:pt x="5240" y="12444"/>
                </a:moveTo>
                <a:cubicBezTo>
                  <a:pt x="5194" y="12444"/>
                  <a:pt x="5194" y="12515"/>
                  <a:pt x="5240" y="12515"/>
                </a:cubicBezTo>
                <a:cubicBezTo>
                  <a:pt x="5285" y="12515"/>
                  <a:pt x="5285" y="12444"/>
                  <a:pt x="5240" y="12444"/>
                </a:cubicBezTo>
                <a:close/>
                <a:moveTo>
                  <a:pt x="6231" y="12447"/>
                </a:moveTo>
                <a:cubicBezTo>
                  <a:pt x="6185" y="12447"/>
                  <a:pt x="6185" y="12518"/>
                  <a:pt x="6231" y="12518"/>
                </a:cubicBezTo>
                <a:cubicBezTo>
                  <a:pt x="6232" y="12518"/>
                  <a:pt x="6232" y="12518"/>
                  <a:pt x="6232" y="12518"/>
                </a:cubicBezTo>
                <a:cubicBezTo>
                  <a:pt x="6277" y="12518"/>
                  <a:pt x="6277" y="12447"/>
                  <a:pt x="6231" y="12447"/>
                </a:cubicBezTo>
                <a:close/>
                <a:moveTo>
                  <a:pt x="5817" y="12464"/>
                </a:moveTo>
                <a:cubicBezTo>
                  <a:pt x="5773" y="12464"/>
                  <a:pt x="5772" y="12535"/>
                  <a:pt x="5819" y="12535"/>
                </a:cubicBezTo>
                <a:cubicBezTo>
                  <a:pt x="5865" y="12535"/>
                  <a:pt x="5865" y="12464"/>
                  <a:pt x="5819" y="12464"/>
                </a:cubicBezTo>
                <a:cubicBezTo>
                  <a:pt x="5818" y="12464"/>
                  <a:pt x="5817" y="12464"/>
                  <a:pt x="5817" y="12464"/>
                </a:cubicBezTo>
                <a:close/>
                <a:moveTo>
                  <a:pt x="4317" y="12446"/>
                </a:moveTo>
                <a:cubicBezTo>
                  <a:pt x="4290" y="12446"/>
                  <a:pt x="4265" y="12482"/>
                  <a:pt x="4290" y="12506"/>
                </a:cubicBezTo>
                <a:lnTo>
                  <a:pt x="4321" y="12536"/>
                </a:lnTo>
                <a:cubicBezTo>
                  <a:pt x="4328" y="12543"/>
                  <a:pt x="4336" y="12546"/>
                  <a:pt x="4344" y="12546"/>
                </a:cubicBezTo>
                <a:cubicBezTo>
                  <a:pt x="4371" y="12546"/>
                  <a:pt x="4395" y="12511"/>
                  <a:pt x="4371" y="12486"/>
                </a:cubicBezTo>
                <a:lnTo>
                  <a:pt x="4340" y="12456"/>
                </a:lnTo>
                <a:cubicBezTo>
                  <a:pt x="4333" y="12449"/>
                  <a:pt x="4325" y="12446"/>
                  <a:pt x="4317" y="12446"/>
                </a:cubicBezTo>
                <a:close/>
                <a:moveTo>
                  <a:pt x="2604" y="12425"/>
                </a:moveTo>
                <a:cubicBezTo>
                  <a:pt x="2577" y="12425"/>
                  <a:pt x="2552" y="12461"/>
                  <a:pt x="2577" y="12485"/>
                </a:cubicBezTo>
                <a:cubicBezTo>
                  <a:pt x="2597" y="12504"/>
                  <a:pt x="2617" y="12525"/>
                  <a:pt x="2638" y="12545"/>
                </a:cubicBezTo>
                <a:cubicBezTo>
                  <a:pt x="2646" y="12552"/>
                  <a:pt x="2654" y="12555"/>
                  <a:pt x="2662" y="12555"/>
                </a:cubicBezTo>
                <a:cubicBezTo>
                  <a:pt x="2689" y="12555"/>
                  <a:pt x="2713" y="12520"/>
                  <a:pt x="2687" y="12496"/>
                </a:cubicBezTo>
                <a:cubicBezTo>
                  <a:pt x="2668" y="12476"/>
                  <a:pt x="2649" y="12455"/>
                  <a:pt x="2628" y="12435"/>
                </a:cubicBezTo>
                <a:cubicBezTo>
                  <a:pt x="2620" y="12428"/>
                  <a:pt x="2612" y="12425"/>
                  <a:pt x="2604" y="12425"/>
                </a:cubicBezTo>
                <a:close/>
                <a:moveTo>
                  <a:pt x="5007" y="12459"/>
                </a:moveTo>
                <a:cubicBezTo>
                  <a:pt x="4938" y="12459"/>
                  <a:pt x="4938" y="12566"/>
                  <a:pt x="5007" y="12566"/>
                </a:cubicBezTo>
                <a:cubicBezTo>
                  <a:pt x="5075" y="12565"/>
                  <a:pt x="5075" y="12459"/>
                  <a:pt x="5007" y="12459"/>
                </a:cubicBezTo>
                <a:close/>
                <a:moveTo>
                  <a:pt x="17850" y="12441"/>
                </a:moveTo>
                <a:cubicBezTo>
                  <a:pt x="17831" y="12441"/>
                  <a:pt x="17812" y="12450"/>
                  <a:pt x="17803" y="12467"/>
                </a:cubicBezTo>
                <a:cubicBezTo>
                  <a:pt x="17798" y="12478"/>
                  <a:pt x="17793" y="12487"/>
                  <a:pt x="17787" y="12498"/>
                </a:cubicBezTo>
                <a:cubicBezTo>
                  <a:pt x="17775" y="12524"/>
                  <a:pt x="17781" y="12555"/>
                  <a:pt x="17807" y="12571"/>
                </a:cubicBezTo>
                <a:cubicBezTo>
                  <a:pt x="17815" y="12576"/>
                  <a:pt x="17824" y="12578"/>
                  <a:pt x="17833" y="12578"/>
                </a:cubicBezTo>
                <a:cubicBezTo>
                  <a:pt x="17852" y="12578"/>
                  <a:pt x="17872" y="12569"/>
                  <a:pt x="17881" y="12551"/>
                </a:cubicBezTo>
                <a:cubicBezTo>
                  <a:pt x="17886" y="12541"/>
                  <a:pt x="17891" y="12532"/>
                  <a:pt x="17896" y="12522"/>
                </a:cubicBezTo>
                <a:cubicBezTo>
                  <a:pt x="17909" y="12496"/>
                  <a:pt x="17903" y="12462"/>
                  <a:pt x="17876" y="12449"/>
                </a:cubicBezTo>
                <a:cubicBezTo>
                  <a:pt x="17869" y="12444"/>
                  <a:pt x="17859" y="12441"/>
                  <a:pt x="17850" y="12441"/>
                </a:cubicBezTo>
                <a:close/>
                <a:moveTo>
                  <a:pt x="608" y="12496"/>
                </a:moveTo>
                <a:cubicBezTo>
                  <a:pt x="594" y="12496"/>
                  <a:pt x="580" y="12504"/>
                  <a:pt x="573" y="12522"/>
                </a:cubicBezTo>
                <a:cubicBezTo>
                  <a:pt x="568" y="12538"/>
                  <a:pt x="563" y="12551"/>
                  <a:pt x="558" y="12566"/>
                </a:cubicBezTo>
                <a:cubicBezTo>
                  <a:pt x="549" y="12592"/>
                  <a:pt x="571" y="12610"/>
                  <a:pt x="592" y="12610"/>
                </a:cubicBezTo>
                <a:cubicBezTo>
                  <a:pt x="606" y="12610"/>
                  <a:pt x="620" y="12603"/>
                  <a:pt x="626" y="12586"/>
                </a:cubicBezTo>
                <a:cubicBezTo>
                  <a:pt x="631" y="12570"/>
                  <a:pt x="636" y="12555"/>
                  <a:pt x="641" y="12541"/>
                </a:cubicBezTo>
                <a:cubicBezTo>
                  <a:pt x="651" y="12514"/>
                  <a:pt x="630" y="12496"/>
                  <a:pt x="608" y="12496"/>
                </a:cubicBezTo>
                <a:close/>
                <a:moveTo>
                  <a:pt x="2003" y="12496"/>
                </a:moveTo>
                <a:cubicBezTo>
                  <a:pt x="1962" y="12496"/>
                  <a:pt x="1926" y="12550"/>
                  <a:pt x="1962" y="12587"/>
                </a:cubicBezTo>
                <a:cubicBezTo>
                  <a:pt x="1973" y="12597"/>
                  <a:pt x="1982" y="12608"/>
                  <a:pt x="1991" y="12617"/>
                </a:cubicBezTo>
                <a:cubicBezTo>
                  <a:pt x="2002" y="12629"/>
                  <a:pt x="2014" y="12633"/>
                  <a:pt x="2026" y="12633"/>
                </a:cubicBezTo>
                <a:cubicBezTo>
                  <a:pt x="2066" y="12633"/>
                  <a:pt x="2103" y="12580"/>
                  <a:pt x="2067" y="12543"/>
                </a:cubicBezTo>
                <a:cubicBezTo>
                  <a:pt x="2058" y="12532"/>
                  <a:pt x="2048" y="12522"/>
                  <a:pt x="2038" y="12513"/>
                </a:cubicBezTo>
                <a:cubicBezTo>
                  <a:pt x="2027" y="12501"/>
                  <a:pt x="2015" y="12496"/>
                  <a:pt x="2003" y="12496"/>
                </a:cubicBezTo>
                <a:close/>
                <a:moveTo>
                  <a:pt x="19364" y="12567"/>
                </a:moveTo>
                <a:cubicBezTo>
                  <a:pt x="19318" y="12567"/>
                  <a:pt x="19318" y="12638"/>
                  <a:pt x="19364" y="12638"/>
                </a:cubicBezTo>
                <a:lnTo>
                  <a:pt x="19380" y="12638"/>
                </a:lnTo>
                <a:cubicBezTo>
                  <a:pt x="19426" y="12638"/>
                  <a:pt x="19426" y="12567"/>
                  <a:pt x="19380" y="12567"/>
                </a:cubicBezTo>
                <a:close/>
                <a:moveTo>
                  <a:pt x="8575" y="12574"/>
                </a:moveTo>
                <a:cubicBezTo>
                  <a:pt x="8530" y="12574"/>
                  <a:pt x="8530" y="12645"/>
                  <a:pt x="8575" y="12645"/>
                </a:cubicBezTo>
                <a:cubicBezTo>
                  <a:pt x="8575" y="12645"/>
                  <a:pt x="8576" y="12645"/>
                  <a:pt x="8576" y="12645"/>
                </a:cubicBezTo>
                <a:cubicBezTo>
                  <a:pt x="8621" y="12645"/>
                  <a:pt x="8621" y="12574"/>
                  <a:pt x="8575" y="12574"/>
                </a:cubicBezTo>
                <a:close/>
                <a:moveTo>
                  <a:pt x="11128" y="12581"/>
                </a:moveTo>
                <a:cubicBezTo>
                  <a:pt x="11082" y="12581"/>
                  <a:pt x="11082" y="12651"/>
                  <a:pt x="11128" y="12651"/>
                </a:cubicBezTo>
                <a:lnTo>
                  <a:pt x="11144" y="12651"/>
                </a:lnTo>
                <a:cubicBezTo>
                  <a:pt x="11144" y="12651"/>
                  <a:pt x="11145" y="12651"/>
                  <a:pt x="11145" y="12651"/>
                </a:cubicBezTo>
                <a:cubicBezTo>
                  <a:pt x="11189" y="12651"/>
                  <a:pt x="11188" y="12581"/>
                  <a:pt x="11144" y="12581"/>
                </a:cubicBezTo>
                <a:close/>
                <a:moveTo>
                  <a:pt x="5451" y="12504"/>
                </a:moveTo>
                <a:cubicBezTo>
                  <a:pt x="5431" y="12504"/>
                  <a:pt x="5421" y="12518"/>
                  <a:pt x="5416" y="12532"/>
                </a:cubicBezTo>
                <a:cubicBezTo>
                  <a:pt x="5409" y="12519"/>
                  <a:pt x="5397" y="12509"/>
                  <a:pt x="5384" y="12506"/>
                </a:cubicBezTo>
                <a:cubicBezTo>
                  <a:pt x="5379" y="12505"/>
                  <a:pt x="5375" y="12504"/>
                  <a:pt x="5370" y="12504"/>
                </a:cubicBezTo>
                <a:cubicBezTo>
                  <a:pt x="5347" y="12504"/>
                  <a:pt x="5326" y="12521"/>
                  <a:pt x="5319" y="12543"/>
                </a:cubicBezTo>
                <a:cubicBezTo>
                  <a:pt x="5314" y="12557"/>
                  <a:pt x="5308" y="12572"/>
                  <a:pt x="5303" y="12587"/>
                </a:cubicBezTo>
                <a:cubicBezTo>
                  <a:pt x="5293" y="12614"/>
                  <a:pt x="5314" y="12646"/>
                  <a:pt x="5340" y="12653"/>
                </a:cubicBezTo>
                <a:cubicBezTo>
                  <a:pt x="5344" y="12654"/>
                  <a:pt x="5349" y="12655"/>
                  <a:pt x="5353" y="12655"/>
                </a:cubicBezTo>
                <a:cubicBezTo>
                  <a:pt x="5376" y="12655"/>
                  <a:pt x="5397" y="12638"/>
                  <a:pt x="5405" y="12616"/>
                </a:cubicBezTo>
                <a:cubicBezTo>
                  <a:pt x="5410" y="12602"/>
                  <a:pt x="5415" y="12586"/>
                  <a:pt x="5421" y="12571"/>
                </a:cubicBezTo>
                <a:cubicBezTo>
                  <a:pt x="5422" y="12569"/>
                  <a:pt x="5424" y="12565"/>
                  <a:pt x="5424" y="12562"/>
                </a:cubicBezTo>
                <a:cubicBezTo>
                  <a:pt x="5429" y="12571"/>
                  <a:pt x="5437" y="12576"/>
                  <a:pt x="5450" y="12576"/>
                </a:cubicBezTo>
                <a:cubicBezTo>
                  <a:pt x="5495" y="12575"/>
                  <a:pt x="5495" y="12504"/>
                  <a:pt x="5451" y="12504"/>
                </a:cubicBezTo>
                <a:close/>
                <a:moveTo>
                  <a:pt x="11337" y="12597"/>
                </a:moveTo>
                <a:cubicBezTo>
                  <a:pt x="11293" y="12597"/>
                  <a:pt x="11293" y="12667"/>
                  <a:pt x="11338" y="12669"/>
                </a:cubicBezTo>
                <a:cubicBezTo>
                  <a:pt x="11385" y="12669"/>
                  <a:pt x="11385" y="12597"/>
                  <a:pt x="11338" y="12597"/>
                </a:cubicBezTo>
                <a:cubicBezTo>
                  <a:pt x="11338" y="12597"/>
                  <a:pt x="11338" y="12597"/>
                  <a:pt x="11337" y="12597"/>
                </a:cubicBezTo>
                <a:close/>
                <a:moveTo>
                  <a:pt x="8155" y="12525"/>
                </a:moveTo>
                <a:cubicBezTo>
                  <a:pt x="8109" y="12525"/>
                  <a:pt x="8079" y="12595"/>
                  <a:pt x="8128" y="12625"/>
                </a:cubicBezTo>
                <a:cubicBezTo>
                  <a:pt x="8153" y="12640"/>
                  <a:pt x="8177" y="12655"/>
                  <a:pt x="8202" y="12670"/>
                </a:cubicBezTo>
                <a:cubicBezTo>
                  <a:pt x="8211" y="12675"/>
                  <a:pt x="8220" y="12678"/>
                  <a:pt x="8229" y="12678"/>
                </a:cubicBezTo>
                <a:cubicBezTo>
                  <a:pt x="8275" y="12678"/>
                  <a:pt x="8306" y="12607"/>
                  <a:pt x="8257" y="12577"/>
                </a:cubicBezTo>
                <a:cubicBezTo>
                  <a:pt x="8232" y="12562"/>
                  <a:pt x="8207" y="12548"/>
                  <a:pt x="8182" y="12533"/>
                </a:cubicBezTo>
                <a:cubicBezTo>
                  <a:pt x="8173" y="12528"/>
                  <a:pt x="8164" y="12525"/>
                  <a:pt x="8155" y="12525"/>
                </a:cubicBezTo>
                <a:close/>
                <a:moveTo>
                  <a:pt x="24884" y="12599"/>
                </a:moveTo>
                <a:cubicBezTo>
                  <a:pt x="24874" y="12599"/>
                  <a:pt x="24864" y="12605"/>
                  <a:pt x="24858" y="12617"/>
                </a:cubicBezTo>
                <a:cubicBezTo>
                  <a:pt x="24852" y="12628"/>
                  <a:pt x="24847" y="12637"/>
                  <a:pt x="24842" y="12648"/>
                </a:cubicBezTo>
                <a:cubicBezTo>
                  <a:pt x="24828" y="12675"/>
                  <a:pt x="24852" y="12701"/>
                  <a:pt x="24876" y="12701"/>
                </a:cubicBezTo>
                <a:cubicBezTo>
                  <a:pt x="24887" y="12701"/>
                  <a:pt x="24897" y="12695"/>
                  <a:pt x="24904" y="12682"/>
                </a:cubicBezTo>
                <a:cubicBezTo>
                  <a:pt x="24909" y="12672"/>
                  <a:pt x="24914" y="12663"/>
                  <a:pt x="24919" y="12653"/>
                </a:cubicBezTo>
                <a:cubicBezTo>
                  <a:pt x="24932" y="12625"/>
                  <a:pt x="24908" y="12599"/>
                  <a:pt x="24884" y="12599"/>
                </a:cubicBezTo>
                <a:close/>
                <a:moveTo>
                  <a:pt x="15731" y="12601"/>
                </a:moveTo>
                <a:cubicBezTo>
                  <a:pt x="15707" y="12601"/>
                  <a:pt x="15682" y="12626"/>
                  <a:pt x="15697" y="12654"/>
                </a:cubicBezTo>
                <a:cubicBezTo>
                  <a:pt x="15706" y="12670"/>
                  <a:pt x="15717" y="12680"/>
                  <a:pt x="15730" y="12687"/>
                </a:cubicBezTo>
                <a:cubicBezTo>
                  <a:pt x="15735" y="12696"/>
                  <a:pt x="15745" y="12702"/>
                  <a:pt x="15758" y="12702"/>
                </a:cubicBezTo>
                <a:lnTo>
                  <a:pt x="15779" y="12702"/>
                </a:lnTo>
                <a:cubicBezTo>
                  <a:pt x="15781" y="12702"/>
                  <a:pt x="15784" y="12701"/>
                  <a:pt x="15787" y="12701"/>
                </a:cubicBezTo>
                <a:lnTo>
                  <a:pt x="15788" y="12701"/>
                </a:lnTo>
                <a:cubicBezTo>
                  <a:pt x="15789" y="12701"/>
                  <a:pt x="15789" y="12700"/>
                  <a:pt x="15791" y="12700"/>
                </a:cubicBezTo>
                <a:cubicBezTo>
                  <a:pt x="15798" y="12697"/>
                  <a:pt x="15803" y="12692"/>
                  <a:pt x="15806" y="12685"/>
                </a:cubicBezTo>
                <a:cubicBezTo>
                  <a:pt x="15810" y="12679"/>
                  <a:pt x="15813" y="12672"/>
                  <a:pt x="15813" y="12665"/>
                </a:cubicBezTo>
                <a:cubicBezTo>
                  <a:pt x="15813" y="12655"/>
                  <a:pt x="15809" y="12648"/>
                  <a:pt x="15803" y="12641"/>
                </a:cubicBezTo>
                <a:cubicBezTo>
                  <a:pt x="15796" y="12638"/>
                  <a:pt x="15788" y="12633"/>
                  <a:pt x="15777" y="12632"/>
                </a:cubicBezTo>
                <a:cubicBezTo>
                  <a:pt x="15776" y="12632"/>
                  <a:pt x="15775" y="12630"/>
                  <a:pt x="15773" y="12630"/>
                </a:cubicBezTo>
                <a:cubicBezTo>
                  <a:pt x="15766" y="12629"/>
                  <a:pt x="15761" y="12624"/>
                  <a:pt x="15759" y="12618"/>
                </a:cubicBezTo>
                <a:cubicBezTo>
                  <a:pt x="15752" y="12606"/>
                  <a:pt x="15742" y="12601"/>
                  <a:pt x="15731" y="12601"/>
                </a:cubicBezTo>
                <a:close/>
                <a:moveTo>
                  <a:pt x="17218" y="12558"/>
                </a:moveTo>
                <a:cubicBezTo>
                  <a:pt x="17199" y="12558"/>
                  <a:pt x="17179" y="12569"/>
                  <a:pt x="17169" y="12586"/>
                </a:cubicBezTo>
                <a:cubicBezTo>
                  <a:pt x="17154" y="12613"/>
                  <a:pt x="17165" y="12642"/>
                  <a:pt x="17189" y="12659"/>
                </a:cubicBezTo>
                <a:cubicBezTo>
                  <a:pt x="17209" y="12675"/>
                  <a:pt x="17228" y="12690"/>
                  <a:pt x="17249" y="12703"/>
                </a:cubicBezTo>
                <a:cubicBezTo>
                  <a:pt x="17256" y="12708"/>
                  <a:pt x="17265" y="12710"/>
                  <a:pt x="17274" y="12710"/>
                </a:cubicBezTo>
                <a:cubicBezTo>
                  <a:pt x="17293" y="12710"/>
                  <a:pt x="17314" y="12700"/>
                  <a:pt x="17322" y="12684"/>
                </a:cubicBezTo>
                <a:cubicBezTo>
                  <a:pt x="17338" y="12656"/>
                  <a:pt x="17326" y="12628"/>
                  <a:pt x="17303" y="12611"/>
                </a:cubicBezTo>
                <a:cubicBezTo>
                  <a:pt x="17284" y="12595"/>
                  <a:pt x="17264" y="12581"/>
                  <a:pt x="17243" y="12566"/>
                </a:cubicBezTo>
                <a:cubicBezTo>
                  <a:pt x="17235" y="12561"/>
                  <a:pt x="17227" y="12558"/>
                  <a:pt x="17218" y="12558"/>
                </a:cubicBezTo>
                <a:close/>
                <a:moveTo>
                  <a:pt x="16405" y="12649"/>
                </a:moveTo>
                <a:cubicBezTo>
                  <a:pt x="16358" y="12649"/>
                  <a:pt x="16358" y="12719"/>
                  <a:pt x="16405" y="12719"/>
                </a:cubicBezTo>
                <a:lnTo>
                  <a:pt x="16420" y="12719"/>
                </a:lnTo>
                <a:cubicBezTo>
                  <a:pt x="16466" y="12719"/>
                  <a:pt x="16466" y="12649"/>
                  <a:pt x="16420" y="12649"/>
                </a:cubicBezTo>
                <a:close/>
                <a:moveTo>
                  <a:pt x="1430" y="12569"/>
                </a:moveTo>
                <a:cubicBezTo>
                  <a:pt x="1412" y="12569"/>
                  <a:pt x="1394" y="12579"/>
                  <a:pt x="1383" y="12596"/>
                </a:cubicBezTo>
                <a:cubicBezTo>
                  <a:pt x="1373" y="12612"/>
                  <a:pt x="1364" y="12627"/>
                  <a:pt x="1354" y="12640"/>
                </a:cubicBezTo>
                <a:cubicBezTo>
                  <a:pt x="1338" y="12664"/>
                  <a:pt x="1349" y="12700"/>
                  <a:pt x="1373" y="12714"/>
                </a:cubicBezTo>
                <a:cubicBezTo>
                  <a:pt x="1381" y="12718"/>
                  <a:pt x="1390" y="12720"/>
                  <a:pt x="1398" y="12720"/>
                </a:cubicBezTo>
                <a:cubicBezTo>
                  <a:pt x="1417" y="12720"/>
                  <a:pt x="1435" y="12711"/>
                  <a:pt x="1446" y="12695"/>
                </a:cubicBezTo>
                <a:cubicBezTo>
                  <a:pt x="1456" y="12679"/>
                  <a:pt x="1466" y="12664"/>
                  <a:pt x="1476" y="12650"/>
                </a:cubicBezTo>
                <a:cubicBezTo>
                  <a:pt x="1492" y="12627"/>
                  <a:pt x="1482" y="12591"/>
                  <a:pt x="1456" y="12576"/>
                </a:cubicBezTo>
                <a:cubicBezTo>
                  <a:pt x="1448" y="12571"/>
                  <a:pt x="1439" y="12569"/>
                  <a:pt x="1430" y="12569"/>
                </a:cubicBezTo>
                <a:close/>
                <a:moveTo>
                  <a:pt x="10742" y="12624"/>
                </a:moveTo>
                <a:cubicBezTo>
                  <a:pt x="10718" y="12624"/>
                  <a:pt x="10694" y="12650"/>
                  <a:pt x="10709" y="12677"/>
                </a:cubicBezTo>
                <a:cubicBezTo>
                  <a:pt x="10714" y="12687"/>
                  <a:pt x="10719" y="12698"/>
                  <a:pt x="10725" y="12707"/>
                </a:cubicBezTo>
                <a:cubicBezTo>
                  <a:pt x="10731" y="12720"/>
                  <a:pt x="10741" y="12725"/>
                  <a:pt x="10752" y="12725"/>
                </a:cubicBezTo>
                <a:cubicBezTo>
                  <a:pt x="10775" y="12725"/>
                  <a:pt x="10800" y="12700"/>
                  <a:pt x="10785" y="12672"/>
                </a:cubicBezTo>
                <a:cubicBezTo>
                  <a:pt x="10780" y="12661"/>
                  <a:pt x="10775" y="12653"/>
                  <a:pt x="10770" y="12642"/>
                </a:cubicBezTo>
                <a:cubicBezTo>
                  <a:pt x="10763" y="12630"/>
                  <a:pt x="10752" y="12624"/>
                  <a:pt x="10742" y="12624"/>
                </a:cubicBezTo>
                <a:close/>
                <a:moveTo>
                  <a:pt x="6328" y="12676"/>
                </a:moveTo>
                <a:cubicBezTo>
                  <a:pt x="6310" y="12676"/>
                  <a:pt x="6292" y="12687"/>
                  <a:pt x="6292" y="12711"/>
                </a:cubicBezTo>
                <a:lnTo>
                  <a:pt x="6292" y="12726"/>
                </a:lnTo>
                <a:cubicBezTo>
                  <a:pt x="6292" y="12749"/>
                  <a:pt x="6310" y="12760"/>
                  <a:pt x="6328" y="12760"/>
                </a:cubicBezTo>
                <a:cubicBezTo>
                  <a:pt x="6346" y="12760"/>
                  <a:pt x="6363" y="12749"/>
                  <a:pt x="6363" y="12726"/>
                </a:cubicBezTo>
                <a:lnTo>
                  <a:pt x="6363" y="12711"/>
                </a:lnTo>
                <a:cubicBezTo>
                  <a:pt x="6363" y="12687"/>
                  <a:pt x="6346" y="12676"/>
                  <a:pt x="6328" y="12676"/>
                </a:cubicBezTo>
                <a:close/>
                <a:moveTo>
                  <a:pt x="10094" y="12605"/>
                </a:moveTo>
                <a:cubicBezTo>
                  <a:pt x="10053" y="12605"/>
                  <a:pt x="10016" y="12659"/>
                  <a:pt x="10053" y="12696"/>
                </a:cubicBezTo>
                <a:cubicBezTo>
                  <a:pt x="10078" y="12720"/>
                  <a:pt x="10103" y="12745"/>
                  <a:pt x="10128" y="12771"/>
                </a:cubicBezTo>
                <a:cubicBezTo>
                  <a:pt x="10139" y="12783"/>
                  <a:pt x="10152" y="12787"/>
                  <a:pt x="10164" y="12787"/>
                </a:cubicBezTo>
                <a:cubicBezTo>
                  <a:pt x="10205" y="12787"/>
                  <a:pt x="10241" y="12734"/>
                  <a:pt x="10204" y="12697"/>
                </a:cubicBezTo>
                <a:cubicBezTo>
                  <a:pt x="10180" y="12671"/>
                  <a:pt x="10155" y="12646"/>
                  <a:pt x="10129" y="12621"/>
                </a:cubicBezTo>
                <a:cubicBezTo>
                  <a:pt x="10118" y="12610"/>
                  <a:pt x="10106" y="12605"/>
                  <a:pt x="10094" y="12605"/>
                </a:cubicBezTo>
                <a:close/>
                <a:moveTo>
                  <a:pt x="19649" y="12668"/>
                </a:moveTo>
                <a:cubicBezTo>
                  <a:pt x="19631" y="12668"/>
                  <a:pt x="19614" y="12676"/>
                  <a:pt x="19604" y="12695"/>
                </a:cubicBezTo>
                <a:cubicBezTo>
                  <a:pt x="19590" y="12718"/>
                  <a:pt x="19599" y="12755"/>
                  <a:pt x="19624" y="12768"/>
                </a:cubicBezTo>
                <a:cubicBezTo>
                  <a:pt x="19634" y="12773"/>
                  <a:pt x="19643" y="12779"/>
                  <a:pt x="19653" y="12784"/>
                </a:cubicBezTo>
                <a:cubicBezTo>
                  <a:pt x="19662" y="12788"/>
                  <a:pt x="19672" y="12790"/>
                  <a:pt x="19681" y="12790"/>
                </a:cubicBezTo>
                <a:cubicBezTo>
                  <a:pt x="19699" y="12790"/>
                  <a:pt x="19716" y="12782"/>
                  <a:pt x="19727" y="12764"/>
                </a:cubicBezTo>
                <a:cubicBezTo>
                  <a:pt x="19741" y="12740"/>
                  <a:pt x="19734" y="12703"/>
                  <a:pt x="19708" y="12691"/>
                </a:cubicBezTo>
                <a:cubicBezTo>
                  <a:pt x="19697" y="12685"/>
                  <a:pt x="19688" y="12680"/>
                  <a:pt x="19677" y="12675"/>
                </a:cubicBezTo>
                <a:cubicBezTo>
                  <a:pt x="19668" y="12670"/>
                  <a:pt x="19658" y="12668"/>
                  <a:pt x="19649" y="12668"/>
                </a:cubicBezTo>
                <a:close/>
                <a:moveTo>
                  <a:pt x="21901" y="12698"/>
                </a:moveTo>
                <a:cubicBezTo>
                  <a:pt x="21877" y="12698"/>
                  <a:pt x="21852" y="12723"/>
                  <a:pt x="21867" y="12750"/>
                </a:cubicBezTo>
                <a:cubicBezTo>
                  <a:pt x="21872" y="12761"/>
                  <a:pt x="21877" y="12770"/>
                  <a:pt x="21882" y="12781"/>
                </a:cubicBezTo>
                <a:cubicBezTo>
                  <a:pt x="21889" y="12793"/>
                  <a:pt x="21900" y="12799"/>
                  <a:pt x="21910" y="12799"/>
                </a:cubicBezTo>
                <a:cubicBezTo>
                  <a:pt x="21934" y="12799"/>
                  <a:pt x="21958" y="12773"/>
                  <a:pt x="21943" y="12745"/>
                </a:cubicBezTo>
                <a:cubicBezTo>
                  <a:pt x="21937" y="12735"/>
                  <a:pt x="21932" y="12726"/>
                  <a:pt x="21929" y="12716"/>
                </a:cubicBezTo>
                <a:cubicBezTo>
                  <a:pt x="21922" y="12703"/>
                  <a:pt x="21911" y="12698"/>
                  <a:pt x="21901" y="12698"/>
                </a:cubicBezTo>
                <a:close/>
                <a:moveTo>
                  <a:pt x="14674" y="12720"/>
                </a:moveTo>
                <a:cubicBezTo>
                  <a:pt x="14640" y="12720"/>
                  <a:pt x="14629" y="12777"/>
                  <a:pt x="14667" y="12790"/>
                </a:cubicBezTo>
                <a:cubicBezTo>
                  <a:pt x="14681" y="12795"/>
                  <a:pt x="14697" y="12801"/>
                  <a:pt x="14712" y="12806"/>
                </a:cubicBezTo>
                <a:cubicBezTo>
                  <a:pt x="14716" y="12807"/>
                  <a:pt x="14720" y="12808"/>
                  <a:pt x="14724" y="12808"/>
                </a:cubicBezTo>
                <a:cubicBezTo>
                  <a:pt x="14758" y="12808"/>
                  <a:pt x="14770" y="12752"/>
                  <a:pt x="14732" y="12738"/>
                </a:cubicBezTo>
                <a:cubicBezTo>
                  <a:pt x="14717" y="12733"/>
                  <a:pt x="14701" y="12727"/>
                  <a:pt x="14687" y="12722"/>
                </a:cubicBezTo>
                <a:cubicBezTo>
                  <a:pt x="14682" y="12720"/>
                  <a:pt x="14678" y="12720"/>
                  <a:pt x="14674" y="12720"/>
                </a:cubicBezTo>
                <a:close/>
                <a:moveTo>
                  <a:pt x="7179" y="12658"/>
                </a:moveTo>
                <a:cubicBezTo>
                  <a:pt x="7138" y="12658"/>
                  <a:pt x="7101" y="12711"/>
                  <a:pt x="7139" y="12748"/>
                </a:cubicBezTo>
                <a:lnTo>
                  <a:pt x="7184" y="12792"/>
                </a:lnTo>
                <a:cubicBezTo>
                  <a:pt x="7195" y="12804"/>
                  <a:pt x="7208" y="12809"/>
                  <a:pt x="7221" y="12809"/>
                </a:cubicBezTo>
                <a:cubicBezTo>
                  <a:pt x="7261" y="12809"/>
                  <a:pt x="7296" y="12756"/>
                  <a:pt x="7259" y="12718"/>
                </a:cubicBezTo>
                <a:lnTo>
                  <a:pt x="7215" y="12674"/>
                </a:lnTo>
                <a:cubicBezTo>
                  <a:pt x="7204" y="12663"/>
                  <a:pt x="7191" y="12658"/>
                  <a:pt x="7179" y="12658"/>
                </a:cubicBezTo>
                <a:close/>
                <a:moveTo>
                  <a:pt x="4255" y="12745"/>
                </a:moveTo>
                <a:cubicBezTo>
                  <a:pt x="4238" y="12745"/>
                  <a:pt x="4220" y="12757"/>
                  <a:pt x="4220" y="12780"/>
                </a:cubicBezTo>
                <a:lnTo>
                  <a:pt x="4220" y="12795"/>
                </a:lnTo>
                <a:cubicBezTo>
                  <a:pt x="4220" y="12818"/>
                  <a:pt x="4238" y="12830"/>
                  <a:pt x="4255" y="12830"/>
                </a:cubicBezTo>
                <a:cubicBezTo>
                  <a:pt x="4273" y="12830"/>
                  <a:pt x="4290" y="12818"/>
                  <a:pt x="4290" y="12795"/>
                </a:cubicBezTo>
                <a:lnTo>
                  <a:pt x="4290" y="12780"/>
                </a:lnTo>
                <a:cubicBezTo>
                  <a:pt x="4290" y="12757"/>
                  <a:pt x="4273" y="12745"/>
                  <a:pt x="4255" y="12745"/>
                </a:cubicBezTo>
                <a:close/>
                <a:moveTo>
                  <a:pt x="7688" y="12783"/>
                </a:moveTo>
                <a:cubicBezTo>
                  <a:pt x="7670" y="12783"/>
                  <a:pt x="7652" y="12794"/>
                  <a:pt x="7652" y="12817"/>
                </a:cubicBezTo>
                <a:lnTo>
                  <a:pt x="7652" y="12848"/>
                </a:lnTo>
                <a:cubicBezTo>
                  <a:pt x="7652" y="12871"/>
                  <a:pt x="7670" y="12882"/>
                  <a:pt x="7688" y="12882"/>
                </a:cubicBezTo>
                <a:cubicBezTo>
                  <a:pt x="7705" y="12882"/>
                  <a:pt x="7723" y="12871"/>
                  <a:pt x="7723" y="12848"/>
                </a:cubicBezTo>
                <a:lnTo>
                  <a:pt x="7723" y="12817"/>
                </a:lnTo>
                <a:cubicBezTo>
                  <a:pt x="7723" y="12794"/>
                  <a:pt x="7705" y="12783"/>
                  <a:pt x="7688" y="12783"/>
                </a:cubicBezTo>
                <a:close/>
                <a:moveTo>
                  <a:pt x="12298" y="12855"/>
                </a:moveTo>
                <a:cubicBezTo>
                  <a:pt x="12255" y="12855"/>
                  <a:pt x="12254" y="12925"/>
                  <a:pt x="12299" y="12926"/>
                </a:cubicBezTo>
                <a:cubicBezTo>
                  <a:pt x="12345" y="12926"/>
                  <a:pt x="12345" y="12855"/>
                  <a:pt x="12299" y="12855"/>
                </a:cubicBezTo>
                <a:cubicBezTo>
                  <a:pt x="12299" y="12855"/>
                  <a:pt x="12298" y="12855"/>
                  <a:pt x="12298" y="12855"/>
                </a:cubicBezTo>
                <a:close/>
                <a:moveTo>
                  <a:pt x="113" y="12853"/>
                </a:moveTo>
                <a:cubicBezTo>
                  <a:pt x="108" y="12853"/>
                  <a:pt x="104" y="12853"/>
                  <a:pt x="99" y="12854"/>
                </a:cubicBezTo>
                <a:cubicBezTo>
                  <a:pt x="58" y="12863"/>
                  <a:pt x="70" y="12922"/>
                  <a:pt x="108" y="12923"/>
                </a:cubicBezTo>
                <a:cubicBezTo>
                  <a:pt x="113" y="12933"/>
                  <a:pt x="125" y="12939"/>
                  <a:pt x="137" y="12939"/>
                </a:cubicBezTo>
                <a:cubicBezTo>
                  <a:pt x="144" y="12939"/>
                  <a:pt x="150" y="12937"/>
                  <a:pt x="155" y="12934"/>
                </a:cubicBezTo>
                <a:cubicBezTo>
                  <a:pt x="173" y="12923"/>
                  <a:pt x="176" y="12902"/>
                  <a:pt x="168" y="12885"/>
                </a:cubicBezTo>
                <a:cubicBezTo>
                  <a:pt x="158" y="12863"/>
                  <a:pt x="136" y="12853"/>
                  <a:pt x="113" y="12853"/>
                </a:cubicBezTo>
                <a:close/>
                <a:moveTo>
                  <a:pt x="6258" y="12863"/>
                </a:moveTo>
                <a:cubicBezTo>
                  <a:pt x="6224" y="12863"/>
                  <a:pt x="6214" y="12921"/>
                  <a:pt x="6251" y="12934"/>
                </a:cubicBezTo>
                <a:cubicBezTo>
                  <a:pt x="6265" y="12939"/>
                  <a:pt x="6281" y="12944"/>
                  <a:pt x="6295" y="12951"/>
                </a:cubicBezTo>
                <a:cubicBezTo>
                  <a:pt x="6300" y="12953"/>
                  <a:pt x="6304" y="12954"/>
                  <a:pt x="6308" y="12954"/>
                </a:cubicBezTo>
                <a:cubicBezTo>
                  <a:pt x="6343" y="12954"/>
                  <a:pt x="6354" y="12897"/>
                  <a:pt x="6315" y="12883"/>
                </a:cubicBezTo>
                <a:cubicBezTo>
                  <a:pt x="6301" y="12878"/>
                  <a:pt x="6285" y="12873"/>
                  <a:pt x="6270" y="12866"/>
                </a:cubicBezTo>
                <a:cubicBezTo>
                  <a:pt x="6266" y="12864"/>
                  <a:pt x="6262" y="12863"/>
                  <a:pt x="6258" y="12863"/>
                </a:cubicBezTo>
                <a:close/>
                <a:moveTo>
                  <a:pt x="434" y="12852"/>
                </a:moveTo>
                <a:cubicBezTo>
                  <a:pt x="424" y="12852"/>
                  <a:pt x="413" y="12858"/>
                  <a:pt x="407" y="12871"/>
                </a:cubicBezTo>
                <a:cubicBezTo>
                  <a:pt x="401" y="12881"/>
                  <a:pt x="396" y="12891"/>
                  <a:pt x="391" y="12901"/>
                </a:cubicBezTo>
                <a:cubicBezTo>
                  <a:pt x="377" y="12929"/>
                  <a:pt x="401" y="12955"/>
                  <a:pt x="425" y="12955"/>
                </a:cubicBezTo>
                <a:cubicBezTo>
                  <a:pt x="436" y="12955"/>
                  <a:pt x="446" y="12950"/>
                  <a:pt x="453" y="12937"/>
                </a:cubicBezTo>
                <a:cubicBezTo>
                  <a:pt x="458" y="12926"/>
                  <a:pt x="463" y="12917"/>
                  <a:pt x="469" y="12906"/>
                </a:cubicBezTo>
                <a:cubicBezTo>
                  <a:pt x="481" y="12878"/>
                  <a:pt x="457" y="12852"/>
                  <a:pt x="434" y="12852"/>
                </a:cubicBezTo>
                <a:close/>
                <a:moveTo>
                  <a:pt x="23987" y="12868"/>
                </a:moveTo>
                <a:cubicBezTo>
                  <a:pt x="23981" y="12868"/>
                  <a:pt x="23975" y="12870"/>
                  <a:pt x="23968" y="12874"/>
                </a:cubicBezTo>
                <a:cubicBezTo>
                  <a:pt x="23953" y="12884"/>
                  <a:pt x="23938" y="12894"/>
                  <a:pt x="23924" y="12904"/>
                </a:cubicBezTo>
                <a:cubicBezTo>
                  <a:pt x="23892" y="12924"/>
                  <a:pt x="23911" y="12971"/>
                  <a:pt x="23941" y="12971"/>
                </a:cubicBezTo>
                <a:cubicBezTo>
                  <a:pt x="23947" y="12971"/>
                  <a:pt x="23953" y="12969"/>
                  <a:pt x="23959" y="12965"/>
                </a:cubicBezTo>
                <a:cubicBezTo>
                  <a:pt x="23975" y="12955"/>
                  <a:pt x="23989" y="12946"/>
                  <a:pt x="24004" y="12936"/>
                </a:cubicBezTo>
                <a:cubicBezTo>
                  <a:pt x="24036" y="12914"/>
                  <a:pt x="24016" y="12868"/>
                  <a:pt x="23987" y="12868"/>
                </a:cubicBezTo>
                <a:close/>
                <a:moveTo>
                  <a:pt x="5944" y="12913"/>
                </a:moveTo>
                <a:cubicBezTo>
                  <a:pt x="5898" y="12913"/>
                  <a:pt x="5898" y="12984"/>
                  <a:pt x="5944" y="12984"/>
                </a:cubicBezTo>
                <a:lnTo>
                  <a:pt x="5960" y="12984"/>
                </a:lnTo>
                <a:cubicBezTo>
                  <a:pt x="6005" y="12984"/>
                  <a:pt x="6006" y="12913"/>
                  <a:pt x="5960" y="12913"/>
                </a:cubicBezTo>
                <a:close/>
                <a:moveTo>
                  <a:pt x="5147" y="12850"/>
                </a:moveTo>
                <a:cubicBezTo>
                  <a:pt x="5138" y="12850"/>
                  <a:pt x="5129" y="12853"/>
                  <a:pt x="5123" y="12860"/>
                </a:cubicBezTo>
                <a:cubicBezTo>
                  <a:pt x="5104" y="12885"/>
                  <a:pt x="5083" y="12911"/>
                  <a:pt x="5063" y="12936"/>
                </a:cubicBezTo>
                <a:cubicBezTo>
                  <a:pt x="5052" y="12951"/>
                  <a:pt x="5049" y="12970"/>
                  <a:pt x="5063" y="12985"/>
                </a:cubicBezTo>
                <a:cubicBezTo>
                  <a:pt x="5070" y="12992"/>
                  <a:pt x="5080" y="12996"/>
                  <a:pt x="5089" y="12996"/>
                </a:cubicBezTo>
                <a:cubicBezTo>
                  <a:pt x="5098" y="12996"/>
                  <a:pt x="5107" y="12993"/>
                  <a:pt x="5113" y="12985"/>
                </a:cubicBezTo>
                <a:cubicBezTo>
                  <a:pt x="5132" y="12960"/>
                  <a:pt x="5153" y="12936"/>
                  <a:pt x="5173" y="12911"/>
                </a:cubicBezTo>
                <a:cubicBezTo>
                  <a:pt x="5185" y="12895"/>
                  <a:pt x="5188" y="12875"/>
                  <a:pt x="5173" y="12860"/>
                </a:cubicBezTo>
                <a:cubicBezTo>
                  <a:pt x="5167" y="12854"/>
                  <a:pt x="5157" y="12850"/>
                  <a:pt x="5147" y="12850"/>
                </a:cubicBezTo>
                <a:close/>
                <a:moveTo>
                  <a:pt x="2507" y="12873"/>
                </a:moveTo>
                <a:cubicBezTo>
                  <a:pt x="2497" y="12873"/>
                  <a:pt x="2486" y="12878"/>
                  <a:pt x="2480" y="12891"/>
                </a:cubicBezTo>
                <a:cubicBezTo>
                  <a:pt x="2469" y="12911"/>
                  <a:pt x="2460" y="12932"/>
                  <a:pt x="2450" y="12951"/>
                </a:cubicBezTo>
                <a:cubicBezTo>
                  <a:pt x="2435" y="12979"/>
                  <a:pt x="2460" y="13005"/>
                  <a:pt x="2483" y="13005"/>
                </a:cubicBezTo>
                <a:cubicBezTo>
                  <a:pt x="2494" y="13005"/>
                  <a:pt x="2505" y="12999"/>
                  <a:pt x="2511" y="12986"/>
                </a:cubicBezTo>
                <a:cubicBezTo>
                  <a:pt x="2522" y="12967"/>
                  <a:pt x="2530" y="12946"/>
                  <a:pt x="2541" y="12926"/>
                </a:cubicBezTo>
                <a:cubicBezTo>
                  <a:pt x="2554" y="12899"/>
                  <a:pt x="2530" y="12873"/>
                  <a:pt x="2507" y="12873"/>
                </a:cubicBezTo>
                <a:close/>
                <a:moveTo>
                  <a:pt x="18719" y="12807"/>
                </a:moveTo>
                <a:cubicBezTo>
                  <a:pt x="18705" y="12807"/>
                  <a:pt x="18692" y="12814"/>
                  <a:pt x="18687" y="12832"/>
                </a:cubicBezTo>
                <a:cubicBezTo>
                  <a:pt x="18674" y="12879"/>
                  <a:pt x="18667" y="12927"/>
                  <a:pt x="18667" y="12976"/>
                </a:cubicBezTo>
                <a:cubicBezTo>
                  <a:pt x="18667" y="12999"/>
                  <a:pt x="18685" y="13010"/>
                  <a:pt x="18703" y="13010"/>
                </a:cubicBezTo>
                <a:cubicBezTo>
                  <a:pt x="18721" y="13010"/>
                  <a:pt x="18739" y="12999"/>
                  <a:pt x="18739" y="12976"/>
                </a:cubicBezTo>
                <a:cubicBezTo>
                  <a:pt x="18740" y="12934"/>
                  <a:pt x="18745" y="12892"/>
                  <a:pt x="18755" y="12852"/>
                </a:cubicBezTo>
                <a:cubicBezTo>
                  <a:pt x="18762" y="12825"/>
                  <a:pt x="18740" y="12807"/>
                  <a:pt x="18719" y="12807"/>
                </a:cubicBezTo>
                <a:close/>
                <a:moveTo>
                  <a:pt x="9656" y="12953"/>
                </a:moveTo>
                <a:cubicBezTo>
                  <a:pt x="9610" y="12953"/>
                  <a:pt x="9610" y="13023"/>
                  <a:pt x="9656" y="13023"/>
                </a:cubicBezTo>
                <a:cubicBezTo>
                  <a:pt x="9701" y="13023"/>
                  <a:pt x="9701" y="12953"/>
                  <a:pt x="9656" y="12953"/>
                </a:cubicBezTo>
                <a:close/>
                <a:moveTo>
                  <a:pt x="11730" y="12944"/>
                </a:moveTo>
                <a:cubicBezTo>
                  <a:pt x="11721" y="12944"/>
                  <a:pt x="11711" y="12947"/>
                  <a:pt x="11704" y="12954"/>
                </a:cubicBezTo>
                <a:cubicBezTo>
                  <a:pt x="11698" y="12958"/>
                  <a:pt x="11692" y="12959"/>
                  <a:pt x="11685" y="12959"/>
                </a:cubicBezTo>
                <a:cubicBezTo>
                  <a:pt x="11683" y="12959"/>
                  <a:pt x="11680" y="12959"/>
                  <a:pt x="11678" y="12959"/>
                </a:cubicBezTo>
                <a:cubicBezTo>
                  <a:pt x="11675" y="12958"/>
                  <a:pt x="11672" y="12958"/>
                  <a:pt x="11669" y="12958"/>
                </a:cubicBezTo>
                <a:cubicBezTo>
                  <a:pt x="11630" y="12958"/>
                  <a:pt x="11616" y="13018"/>
                  <a:pt x="11658" y="13027"/>
                </a:cubicBezTo>
                <a:cubicBezTo>
                  <a:pt x="11667" y="13029"/>
                  <a:pt x="11676" y="13031"/>
                  <a:pt x="11685" y="13031"/>
                </a:cubicBezTo>
                <a:cubicBezTo>
                  <a:pt x="11710" y="13031"/>
                  <a:pt x="11732" y="13021"/>
                  <a:pt x="11752" y="13004"/>
                </a:cubicBezTo>
                <a:cubicBezTo>
                  <a:pt x="11766" y="12991"/>
                  <a:pt x="11765" y="12965"/>
                  <a:pt x="11752" y="12954"/>
                </a:cubicBezTo>
                <a:cubicBezTo>
                  <a:pt x="11746" y="12947"/>
                  <a:pt x="11738" y="12944"/>
                  <a:pt x="11730" y="12944"/>
                </a:cubicBezTo>
                <a:close/>
                <a:moveTo>
                  <a:pt x="12990" y="12916"/>
                </a:moveTo>
                <a:cubicBezTo>
                  <a:pt x="12982" y="12916"/>
                  <a:pt x="12974" y="12919"/>
                  <a:pt x="12966" y="12926"/>
                </a:cubicBezTo>
                <a:lnTo>
                  <a:pt x="12921" y="12970"/>
                </a:lnTo>
                <a:cubicBezTo>
                  <a:pt x="12896" y="12996"/>
                  <a:pt x="12921" y="13031"/>
                  <a:pt x="12948" y="13031"/>
                </a:cubicBezTo>
                <a:cubicBezTo>
                  <a:pt x="12956" y="13031"/>
                  <a:pt x="12964" y="13028"/>
                  <a:pt x="12972" y="13021"/>
                </a:cubicBezTo>
                <a:lnTo>
                  <a:pt x="13016" y="12976"/>
                </a:lnTo>
                <a:cubicBezTo>
                  <a:pt x="13041" y="12951"/>
                  <a:pt x="13017" y="12916"/>
                  <a:pt x="12990" y="12916"/>
                </a:cubicBezTo>
                <a:close/>
                <a:moveTo>
                  <a:pt x="16584" y="12995"/>
                </a:moveTo>
                <a:cubicBezTo>
                  <a:pt x="16539" y="12995"/>
                  <a:pt x="16539" y="13067"/>
                  <a:pt x="16584" y="13067"/>
                </a:cubicBezTo>
                <a:lnTo>
                  <a:pt x="16599" y="13067"/>
                </a:lnTo>
                <a:cubicBezTo>
                  <a:pt x="16646" y="13067"/>
                  <a:pt x="16646" y="12995"/>
                  <a:pt x="16599" y="12995"/>
                </a:cubicBezTo>
                <a:close/>
                <a:moveTo>
                  <a:pt x="24618" y="13005"/>
                </a:moveTo>
                <a:cubicBezTo>
                  <a:pt x="24572" y="13005"/>
                  <a:pt x="24572" y="13075"/>
                  <a:pt x="24618" y="13075"/>
                </a:cubicBezTo>
                <a:lnTo>
                  <a:pt x="24648" y="13075"/>
                </a:lnTo>
                <a:cubicBezTo>
                  <a:pt x="24649" y="13075"/>
                  <a:pt x="24649" y="13075"/>
                  <a:pt x="24650" y="13075"/>
                </a:cubicBezTo>
                <a:cubicBezTo>
                  <a:pt x="24694" y="13075"/>
                  <a:pt x="24694" y="13005"/>
                  <a:pt x="24648" y="13005"/>
                </a:cubicBezTo>
                <a:close/>
                <a:moveTo>
                  <a:pt x="6598" y="13006"/>
                </a:moveTo>
                <a:cubicBezTo>
                  <a:pt x="6552" y="13006"/>
                  <a:pt x="6552" y="13077"/>
                  <a:pt x="6598" y="13077"/>
                </a:cubicBezTo>
                <a:cubicBezTo>
                  <a:pt x="6644" y="13077"/>
                  <a:pt x="6644" y="13006"/>
                  <a:pt x="6598" y="13006"/>
                </a:cubicBezTo>
                <a:close/>
                <a:moveTo>
                  <a:pt x="17982" y="12938"/>
                </a:moveTo>
                <a:cubicBezTo>
                  <a:pt x="17955" y="12938"/>
                  <a:pt x="17929" y="12955"/>
                  <a:pt x="17929" y="12989"/>
                </a:cubicBezTo>
                <a:lnTo>
                  <a:pt x="17929" y="13033"/>
                </a:lnTo>
                <a:cubicBezTo>
                  <a:pt x="17929" y="13068"/>
                  <a:pt x="17956" y="13086"/>
                  <a:pt x="17983" y="13086"/>
                </a:cubicBezTo>
                <a:cubicBezTo>
                  <a:pt x="18010" y="13086"/>
                  <a:pt x="18037" y="13068"/>
                  <a:pt x="18037" y="13033"/>
                </a:cubicBezTo>
                <a:lnTo>
                  <a:pt x="18037" y="12989"/>
                </a:lnTo>
                <a:cubicBezTo>
                  <a:pt x="18036" y="12955"/>
                  <a:pt x="18009" y="12938"/>
                  <a:pt x="17982" y="12938"/>
                </a:cubicBezTo>
                <a:close/>
                <a:moveTo>
                  <a:pt x="20328" y="12972"/>
                </a:moveTo>
                <a:cubicBezTo>
                  <a:pt x="20287" y="12972"/>
                  <a:pt x="20250" y="13025"/>
                  <a:pt x="20287" y="13063"/>
                </a:cubicBezTo>
                <a:lnTo>
                  <a:pt x="20303" y="13078"/>
                </a:lnTo>
                <a:cubicBezTo>
                  <a:pt x="20314" y="13089"/>
                  <a:pt x="20326" y="13094"/>
                  <a:pt x="20338" y="13094"/>
                </a:cubicBezTo>
                <a:cubicBezTo>
                  <a:pt x="20379" y="13094"/>
                  <a:pt x="20416" y="13041"/>
                  <a:pt x="20379" y="13004"/>
                </a:cubicBezTo>
                <a:lnTo>
                  <a:pt x="20363" y="12988"/>
                </a:lnTo>
                <a:cubicBezTo>
                  <a:pt x="20352" y="12977"/>
                  <a:pt x="20340" y="12972"/>
                  <a:pt x="20328" y="12972"/>
                </a:cubicBezTo>
                <a:close/>
                <a:moveTo>
                  <a:pt x="18344" y="12999"/>
                </a:moveTo>
                <a:cubicBezTo>
                  <a:pt x="18317" y="12999"/>
                  <a:pt x="18293" y="13034"/>
                  <a:pt x="18317" y="13059"/>
                </a:cubicBezTo>
                <a:cubicBezTo>
                  <a:pt x="18328" y="13070"/>
                  <a:pt x="18338" y="13079"/>
                  <a:pt x="18348" y="13090"/>
                </a:cubicBezTo>
                <a:cubicBezTo>
                  <a:pt x="18355" y="13097"/>
                  <a:pt x="18364" y="13100"/>
                  <a:pt x="18372" y="13100"/>
                </a:cubicBezTo>
                <a:cubicBezTo>
                  <a:pt x="18399" y="13100"/>
                  <a:pt x="18424" y="13065"/>
                  <a:pt x="18398" y="13041"/>
                </a:cubicBezTo>
                <a:cubicBezTo>
                  <a:pt x="18388" y="13030"/>
                  <a:pt x="18377" y="13021"/>
                  <a:pt x="18368" y="13010"/>
                </a:cubicBezTo>
                <a:cubicBezTo>
                  <a:pt x="18361" y="13003"/>
                  <a:pt x="18352" y="12999"/>
                  <a:pt x="18344" y="12999"/>
                </a:cubicBezTo>
                <a:close/>
                <a:moveTo>
                  <a:pt x="13717" y="12958"/>
                </a:moveTo>
                <a:cubicBezTo>
                  <a:pt x="13696" y="12958"/>
                  <a:pt x="13674" y="12975"/>
                  <a:pt x="13680" y="13002"/>
                </a:cubicBezTo>
                <a:lnTo>
                  <a:pt x="13695" y="13076"/>
                </a:lnTo>
                <a:cubicBezTo>
                  <a:pt x="13699" y="13094"/>
                  <a:pt x="13712" y="13102"/>
                  <a:pt x="13726" y="13102"/>
                </a:cubicBezTo>
                <a:cubicBezTo>
                  <a:pt x="13747" y="13102"/>
                  <a:pt x="13769" y="13085"/>
                  <a:pt x="13764" y="13058"/>
                </a:cubicBezTo>
                <a:cubicBezTo>
                  <a:pt x="13756" y="13033"/>
                  <a:pt x="13752" y="13009"/>
                  <a:pt x="13748" y="12984"/>
                </a:cubicBezTo>
                <a:cubicBezTo>
                  <a:pt x="13744" y="12966"/>
                  <a:pt x="13731" y="12958"/>
                  <a:pt x="13717" y="12958"/>
                </a:cubicBezTo>
                <a:close/>
                <a:moveTo>
                  <a:pt x="14256" y="13033"/>
                </a:moveTo>
                <a:cubicBezTo>
                  <a:pt x="14210" y="13033"/>
                  <a:pt x="14210" y="13104"/>
                  <a:pt x="14256" y="13104"/>
                </a:cubicBezTo>
                <a:cubicBezTo>
                  <a:pt x="14256" y="13104"/>
                  <a:pt x="14257" y="13104"/>
                  <a:pt x="14257" y="13104"/>
                </a:cubicBezTo>
                <a:cubicBezTo>
                  <a:pt x="14302" y="13104"/>
                  <a:pt x="14302" y="13033"/>
                  <a:pt x="14256" y="13033"/>
                </a:cubicBezTo>
                <a:close/>
                <a:moveTo>
                  <a:pt x="8846" y="12978"/>
                </a:moveTo>
                <a:cubicBezTo>
                  <a:pt x="8827" y="12978"/>
                  <a:pt x="8808" y="12987"/>
                  <a:pt x="8799" y="13005"/>
                </a:cubicBezTo>
                <a:cubicBezTo>
                  <a:pt x="8794" y="13015"/>
                  <a:pt x="8789" y="13025"/>
                  <a:pt x="8783" y="13035"/>
                </a:cubicBezTo>
                <a:cubicBezTo>
                  <a:pt x="8771" y="13061"/>
                  <a:pt x="8777" y="13093"/>
                  <a:pt x="8803" y="13109"/>
                </a:cubicBezTo>
                <a:cubicBezTo>
                  <a:pt x="8811" y="13113"/>
                  <a:pt x="8820" y="13115"/>
                  <a:pt x="8829" y="13115"/>
                </a:cubicBezTo>
                <a:cubicBezTo>
                  <a:pt x="8848" y="13115"/>
                  <a:pt x="8867" y="13106"/>
                  <a:pt x="8877" y="13089"/>
                </a:cubicBezTo>
                <a:cubicBezTo>
                  <a:pt x="8882" y="13078"/>
                  <a:pt x="8887" y="13069"/>
                  <a:pt x="8892" y="13058"/>
                </a:cubicBezTo>
                <a:cubicBezTo>
                  <a:pt x="8905" y="13033"/>
                  <a:pt x="8899" y="13001"/>
                  <a:pt x="8872" y="12985"/>
                </a:cubicBezTo>
                <a:cubicBezTo>
                  <a:pt x="8864" y="12980"/>
                  <a:pt x="8855" y="12978"/>
                  <a:pt x="8846" y="12978"/>
                </a:cubicBezTo>
                <a:close/>
                <a:moveTo>
                  <a:pt x="3682" y="12994"/>
                </a:moveTo>
                <a:cubicBezTo>
                  <a:pt x="3673" y="12994"/>
                  <a:pt x="3664" y="12997"/>
                  <a:pt x="3655" y="13001"/>
                </a:cubicBezTo>
                <a:cubicBezTo>
                  <a:pt x="3645" y="13006"/>
                  <a:pt x="3635" y="13011"/>
                  <a:pt x="3625" y="13016"/>
                </a:cubicBezTo>
                <a:cubicBezTo>
                  <a:pt x="3599" y="13030"/>
                  <a:pt x="3592" y="13065"/>
                  <a:pt x="3606" y="13090"/>
                </a:cubicBezTo>
                <a:cubicBezTo>
                  <a:pt x="3617" y="13107"/>
                  <a:pt x="3634" y="13116"/>
                  <a:pt x="3653" y="13116"/>
                </a:cubicBezTo>
                <a:cubicBezTo>
                  <a:pt x="3662" y="13116"/>
                  <a:pt x="3671" y="13114"/>
                  <a:pt x="3679" y="13110"/>
                </a:cubicBezTo>
                <a:cubicBezTo>
                  <a:pt x="3690" y="13104"/>
                  <a:pt x="3698" y="13099"/>
                  <a:pt x="3709" y="13094"/>
                </a:cubicBezTo>
                <a:cubicBezTo>
                  <a:pt x="3735" y="13080"/>
                  <a:pt x="3742" y="13046"/>
                  <a:pt x="3729" y="13021"/>
                </a:cubicBezTo>
                <a:cubicBezTo>
                  <a:pt x="3718" y="13003"/>
                  <a:pt x="3701" y="12994"/>
                  <a:pt x="3682" y="12994"/>
                </a:cubicBezTo>
                <a:close/>
                <a:moveTo>
                  <a:pt x="5937" y="13082"/>
                </a:moveTo>
                <a:cubicBezTo>
                  <a:pt x="5913" y="13082"/>
                  <a:pt x="5913" y="13117"/>
                  <a:pt x="5937" y="13117"/>
                </a:cubicBezTo>
                <a:cubicBezTo>
                  <a:pt x="5959" y="13117"/>
                  <a:pt x="5959" y="13082"/>
                  <a:pt x="5937" y="13082"/>
                </a:cubicBezTo>
                <a:close/>
                <a:moveTo>
                  <a:pt x="4676" y="13017"/>
                </a:moveTo>
                <a:cubicBezTo>
                  <a:pt x="4649" y="13017"/>
                  <a:pt x="4624" y="13053"/>
                  <a:pt x="4650" y="13078"/>
                </a:cubicBezTo>
                <a:cubicBezTo>
                  <a:pt x="4660" y="13089"/>
                  <a:pt x="4669" y="13099"/>
                  <a:pt x="4678" y="13109"/>
                </a:cubicBezTo>
                <a:cubicBezTo>
                  <a:pt x="4685" y="13116"/>
                  <a:pt x="4693" y="13120"/>
                  <a:pt x="4701" y="13120"/>
                </a:cubicBezTo>
                <a:cubicBezTo>
                  <a:pt x="4727" y="13120"/>
                  <a:pt x="4752" y="13083"/>
                  <a:pt x="4728" y="13058"/>
                </a:cubicBezTo>
                <a:cubicBezTo>
                  <a:pt x="4718" y="13048"/>
                  <a:pt x="4708" y="13037"/>
                  <a:pt x="4699" y="13028"/>
                </a:cubicBezTo>
                <a:cubicBezTo>
                  <a:pt x="4692" y="13021"/>
                  <a:pt x="4683" y="13017"/>
                  <a:pt x="4676" y="13017"/>
                </a:cubicBezTo>
                <a:close/>
                <a:moveTo>
                  <a:pt x="15398" y="13082"/>
                </a:moveTo>
                <a:cubicBezTo>
                  <a:pt x="15352" y="13082"/>
                  <a:pt x="15352" y="13153"/>
                  <a:pt x="15398" y="13153"/>
                </a:cubicBezTo>
                <a:cubicBezTo>
                  <a:pt x="15444" y="13153"/>
                  <a:pt x="15444" y="13082"/>
                  <a:pt x="15398" y="13082"/>
                </a:cubicBezTo>
                <a:close/>
                <a:moveTo>
                  <a:pt x="10359" y="13105"/>
                </a:moveTo>
                <a:cubicBezTo>
                  <a:pt x="10314" y="13105"/>
                  <a:pt x="10314" y="13177"/>
                  <a:pt x="10360" y="13177"/>
                </a:cubicBezTo>
                <a:lnTo>
                  <a:pt x="10376" y="13177"/>
                </a:lnTo>
                <a:cubicBezTo>
                  <a:pt x="10422" y="13177"/>
                  <a:pt x="10422" y="13105"/>
                  <a:pt x="10376" y="13105"/>
                </a:cubicBezTo>
                <a:lnTo>
                  <a:pt x="10360" y="13105"/>
                </a:lnTo>
                <a:cubicBezTo>
                  <a:pt x="10360" y="13105"/>
                  <a:pt x="10359" y="13105"/>
                  <a:pt x="10359" y="13105"/>
                </a:cubicBezTo>
                <a:close/>
                <a:moveTo>
                  <a:pt x="21332" y="13095"/>
                </a:moveTo>
                <a:cubicBezTo>
                  <a:pt x="21264" y="13095"/>
                  <a:pt x="21262" y="13203"/>
                  <a:pt x="21332" y="13203"/>
                </a:cubicBezTo>
                <a:cubicBezTo>
                  <a:pt x="21401" y="13201"/>
                  <a:pt x="21401" y="13095"/>
                  <a:pt x="21332" y="13095"/>
                </a:cubicBezTo>
                <a:close/>
                <a:moveTo>
                  <a:pt x="3007" y="13100"/>
                </a:moveTo>
                <a:cubicBezTo>
                  <a:pt x="2980" y="13100"/>
                  <a:pt x="2953" y="13117"/>
                  <a:pt x="2953" y="13152"/>
                </a:cubicBezTo>
                <a:lnTo>
                  <a:pt x="2953" y="13182"/>
                </a:lnTo>
                <a:cubicBezTo>
                  <a:pt x="2953" y="13216"/>
                  <a:pt x="2980" y="13234"/>
                  <a:pt x="3007" y="13234"/>
                </a:cubicBezTo>
                <a:cubicBezTo>
                  <a:pt x="3034" y="13234"/>
                  <a:pt x="3061" y="13216"/>
                  <a:pt x="3061" y="13182"/>
                </a:cubicBezTo>
                <a:lnTo>
                  <a:pt x="3061" y="13152"/>
                </a:lnTo>
                <a:cubicBezTo>
                  <a:pt x="3060" y="13117"/>
                  <a:pt x="3033" y="13100"/>
                  <a:pt x="3007" y="13100"/>
                </a:cubicBezTo>
                <a:close/>
                <a:moveTo>
                  <a:pt x="3953" y="13149"/>
                </a:moveTo>
                <a:cubicBezTo>
                  <a:pt x="3935" y="13149"/>
                  <a:pt x="3917" y="13161"/>
                  <a:pt x="3917" y="13184"/>
                </a:cubicBezTo>
                <a:lnTo>
                  <a:pt x="3917" y="13200"/>
                </a:lnTo>
                <a:cubicBezTo>
                  <a:pt x="3917" y="13223"/>
                  <a:pt x="3935" y="13234"/>
                  <a:pt x="3953" y="13234"/>
                </a:cubicBezTo>
                <a:cubicBezTo>
                  <a:pt x="3971" y="13234"/>
                  <a:pt x="3988" y="13223"/>
                  <a:pt x="3988" y="13200"/>
                </a:cubicBezTo>
                <a:lnTo>
                  <a:pt x="3988" y="13184"/>
                </a:lnTo>
                <a:cubicBezTo>
                  <a:pt x="3988" y="13161"/>
                  <a:pt x="3971" y="13149"/>
                  <a:pt x="3953" y="13149"/>
                </a:cubicBezTo>
                <a:close/>
                <a:moveTo>
                  <a:pt x="6727" y="13139"/>
                </a:moveTo>
                <a:cubicBezTo>
                  <a:pt x="6703" y="13139"/>
                  <a:pt x="6678" y="13164"/>
                  <a:pt x="6693" y="13192"/>
                </a:cubicBezTo>
                <a:cubicBezTo>
                  <a:pt x="6702" y="13208"/>
                  <a:pt x="6713" y="13219"/>
                  <a:pt x="6726" y="13226"/>
                </a:cubicBezTo>
                <a:cubicBezTo>
                  <a:pt x="6731" y="13234"/>
                  <a:pt x="6741" y="13241"/>
                  <a:pt x="6754" y="13241"/>
                </a:cubicBezTo>
                <a:lnTo>
                  <a:pt x="6775" y="13241"/>
                </a:lnTo>
                <a:cubicBezTo>
                  <a:pt x="6777" y="13241"/>
                  <a:pt x="6780" y="13240"/>
                  <a:pt x="6782" y="13240"/>
                </a:cubicBezTo>
                <a:lnTo>
                  <a:pt x="6783" y="13240"/>
                </a:lnTo>
                <a:cubicBezTo>
                  <a:pt x="6785" y="13240"/>
                  <a:pt x="6785" y="13237"/>
                  <a:pt x="6787" y="13237"/>
                </a:cubicBezTo>
                <a:cubicBezTo>
                  <a:pt x="6794" y="13235"/>
                  <a:pt x="6799" y="13230"/>
                  <a:pt x="6802" y="13224"/>
                </a:cubicBezTo>
                <a:cubicBezTo>
                  <a:pt x="6807" y="13216"/>
                  <a:pt x="6809" y="13210"/>
                  <a:pt x="6809" y="13204"/>
                </a:cubicBezTo>
                <a:cubicBezTo>
                  <a:pt x="6809" y="13193"/>
                  <a:pt x="6804" y="13185"/>
                  <a:pt x="6799" y="13180"/>
                </a:cubicBezTo>
                <a:cubicBezTo>
                  <a:pt x="6791" y="13175"/>
                  <a:pt x="6783" y="13171"/>
                  <a:pt x="6773" y="13169"/>
                </a:cubicBezTo>
                <a:cubicBezTo>
                  <a:pt x="6772" y="13169"/>
                  <a:pt x="6771" y="13168"/>
                  <a:pt x="6770" y="13168"/>
                </a:cubicBezTo>
                <a:cubicBezTo>
                  <a:pt x="6761" y="13167"/>
                  <a:pt x="6757" y="13162"/>
                  <a:pt x="6755" y="13157"/>
                </a:cubicBezTo>
                <a:cubicBezTo>
                  <a:pt x="6748" y="13144"/>
                  <a:pt x="6738" y="13139"/>
                  <a:pt x="6727" y="13139"/>
                </a:cubicBezTo>
                <a:close/>
                <a:moveTo>
                  <a:pt x="8214" y="13097"/>
                </a:moveTo>
                <a:cubicBezTo>
                  <a:pt x="8195" y="13097"/>
                  <a:pt x="8175" y="13108"/>
                  <a:pt x="8165" y="13124"/>
                </a:cubicBezTo>
                <a:cubicBezTo>
                  <a:pt x="8150" y="13152"/>
                  <a:pt x="8161" y="13180"/>
                  <a:pt x="8185" y="13198"/>
                </a:cubicBezTo>
                <a:cubicBezTo>
                  <a:pt x="8205" y="13213"/>
                  <a:pt x="8224" y="13227"/>
                  <a:pt x="8245" y="13242"/>
                </a:cubicBezTo>
                <a:cubicBezTo>
                  <a:pt x="8252" y="13247"/>
                  <a:pt x="8261" y="13249"/>
                  <a:pt x="8270" y="13249"/>
                </a:cubicBezTo>
                <a:cubicBezTo>
                  <a:pt x="8289" y="13249"/>
                  <a:pt x="8309" y="13238"/>
                  <a:pt x="8318" y="13222"/>
                </a:cubicBezTo>
                <a:cubicBezTo>
                  <a:pt x="8334" y="13194"/>
                  <a:pt x="8322" y="13166"/>
                  <a:pt x="8299" y="13148"/>
                </a:cubicBezTo>
                <a:cubicBezTo>
                  <a:pt x="8279" y="13133"/>
                  <a:pt x="8260" y="13119"/>
                  <a:pt x="8239" y="13104"/>
                </a:cubicBezTo>
                <a:cubicBezTo>
                  <a:pt x="8231" y="13099"/>
                  <a:pt x="8223" y="13097"/>
                  <a:pt x="8214" y="13097"/>
                </a:cubicBezTo>
                <a:close/>
                <a:moveTo>
                  <a:pt x="14659" y="13110"/>
                </a:moveTo>
                <a:cubicBezTo>
                  <a:pt x="14645" y="13110"/>
                  <a:pt x="14633" y="13118"/>
                  <a:pt x="14629" y="13136"/>
                </a:cubicBezTo>
                <a:lnTo>
                  <a:pt x="14613" y="13210"/>
                </a:lnTo>
                <a:cubicBezTo>
                  <a:pt x="14607" y="13237"/>
                  <a:pt x="14630" y="13255"/>
                  <a:pt x="14651" y="13255"/>
                </a:cubicBezTo>
                <a:cubicBezTo>
                  <a:pt x="14665" y="13255"/>
                  <a:pt x="14678" y="13248"/>
                  <a:pt x="14681" y="13230"/>
                </a:cubicBezTo>
                <a:lnTo>
                  <a:pt x="14697" y="13156"/>
                </a:lnTo>
                <a:cubicBezTo>
                  <a:pt x="14703" y="13128"/>
                  <a:pt x="14680" y="13110"/>
                  <a:pt x="14659" y="13110"/>
                </a:cubicBezTo>
                <a:close/>
                <a:moveTo>
                  <a:pt x="7400" y="13187"/>
                </a:moveTo>
                <a:cubicBezTo>
                  <a:pt x="7354" y="13187"/>
                  <a:pt x="7354" y="13257"/>
                  <a:pt x="7400" y="13257"/>
                </a:cubicBezTo>
                <a:lnTo>
                  <a:pt x="7416" y="13257"/>
                </a:lnTo>
                <a:cubicBezTo>
                  <a:pt x="7417" y="13257"/>
                  <a:pt x="7417" y="13257"/>
                  <a:pt x="7417" y="13257"/>
                </a:cubicBezTo>
                <a:cubicBezTo>
                  <a:pt x="7462" y="13257"/>
                  <a:pt x="7462" y="13187"/>
                  <a:pt x="7416" y="13187"/>
                </a:cubicBezTo>
                <a:close/>
                <a:moveTo>
                  <a:pt x="23475" y="13211"/>
                </a:moveTo>
                <a:cubicBezTo>
                  <a:pt x="23429" y="13211"/>
                  <a:pt x="23429" y="13282"/>
                  <a:pt x="23475" y="13282"/>
                </a:cubicBezTo>
                <a:cubicBezTo>
                  <a:pt x="23475" y="13283"/>
                  <a:pt x="23475" y="13283"/>
                  <a:pt x="23476" y="13283"/>
                </a:cubicBezTo>
                <a:cubicBezTo>
                  <a:pt x="23521" y="13283"/>
                  <a:pt x="23521" y="13211"/>
                  <a:pt x="23475" y="13211"/>
                </a:cubicBezTo>
                <a:close/>
                <a:moveTo>
                  <a:pt x="10645" y="13206"/>
                </a:moveTo>
                <a:cubicBezTo>
                  <a:pt x="10627" y="13206"/>
                  <a:pt x="10610" y="13215"/>
                  <a:pt x="10600" y="13232"/>
                </a:cubicBezTo>
                <a:cubicBezTo>
                  <a:pt x="10587" y="13256"/>
                  <a:pt x="10595" y="13293"/>
                  <a:pt x="10620" y="13306"/>
                </a:cubicBezTo>
                <a:cubicBezTo>
                  <a:pt x="10630" y="13311"/>
                  <a:pt x="10639" y="13316"/>
                  <a:pt x="10649" y="13321"/>
                </a:cubicBezTo>
                <a:cubicBezTo>
                  <a:pt x="10658" y="13326"/>
                  <a:pt x="10668" y="13328"/>
                  <a:pt x="10678" y="13328"/>
                </a:cubicBezTo>
                <a:cubicBezTo>
                  <a:pt x="10695" y="13328"/>
                  <a:pt x="10712" y="13320"/>
                  <a:pt x="10722" y="13302"/>
                </a:cubicBezTo>
                <a:cubicBezTo>
                  <a:pt x="10737" y="13278"/>
                  <a:pt x="10730" y="13242"/>
                  <a:pt x="10704" y="13229"/>
                </a:cubicBezTo>
                <a:cubicBezTo>
                  <a:pt x="10692" y="13224"/>
                  <a:pt x="10684" y="13218"/>
                  <a:pt x="10673" y="13213"/>
                </a:cubicBezTo>
                <a:cubicBezTo>
                  <a:pt x="10664" y="13209"/>
                  <a:pt x="10654" y="13206"/>
                  <a:pt x="10645" y="13206"/>
                </a:cubicBezTo>
                <a:close/>
                <a:moveTo>
                  <a:pt x="710" y="13232"/>
                </a:moveTo>
                <a:cubicBezTo>
                  <a:pt x="685" y="13232"/>
                  <a:pt x="660" y="13257"/>
                  <a:pt x="678" y="13284"/>
                </a:cubicBezTo>
                <a:cubicBezTo>
                  <a:pt x="687" y="13299"/>
                  <a:pt x="697" y="13314"/>
                  <a:pt x="707" y="13329"/>
                </a:cubicBezTo>
                <a:cubicBezTo>
                  <a:pt x="715" y="13340"/>
                  <a:pt x="726" y="13345"/>
                  <a:pt x="737" y="13345"/>
                </a:cubicBezTo>
                <a:cubicBezTo>
                  <a:pt x="762" y="13345"/>
                  <a:pt x="787" y="13319"/>
                  <a:pt x="769" y="13293"/>
                </a:cubicBezTo>
                <a:cubicBezTo>
                  <a:pt x="759" y="13278"/>
                  <a:pt x="748" y="13264"/>
                  <a:pt x="739" y="13248"/>
                </a:cubicBezTo>
                <a:cubicBezTo>
                  <a:pt x="731" y="13237"/>
                  <a:pt x="720" y="13232"/>
                  <a:pt x="710" y="13232"/>
                </a:cubicBezTo>
                <a:close/>
                <a:moveTo>
                  <a:pt x="5650" y="13244"/>
                </a:moveTo>
                <a:cubicBezTo>
                  <a:pt x="5642" y="13244"/>
                  <a:pt x="5633" y="13247"/>
                  <a:pt x="5625" y="13255"/>
                </a:cubicBezTo>
                <a:lnTo>
                  <a:pt x="5609" y="13270"/>
                </a:lnTo>
                <a:cubicBezTo>
                  <a:pt x="5584" y="13294"/>
                  <a:pt x="5609" y="13330"/>
                  <a:pt x="5637" y="13330"/>
                </a:cubicBezTo>
                <a:cubicBezTo>
                  <a:pt x="5643" y="13330"/>
                  <a:pt x="5649" y="13328"/>
                  <a:pt x="5655" y="13324"/>
                </a:cubicBezTo>
                <a:lnTo>
                  <a:pt x="5663" y="13329"/>
                </a:lnTo>
                <a:cubicBezTo>
                  <a:pt x="5677" y="13334"/>
                  <a:pt x="5693" y="13339"/>
                  <a:pt x="5708" y="13344"/>
                </a:cubicBezTo>
                <a:cubicBezTo>
                  <a:pt x="5712" y="13346"/>
                  <a:pt x="5716" y="13347"/>
                  <a:pt x="5720" y="13347"/>
                </a:cubicBezTo>
                <a:cubicBezTo>
                  <a:pt x="5754" y="13347"/>
                  <a:pt x="5765" y="13288"/>
                  <a:pt x="5727" y="13276"/>
                </a:cubicBezTo>
                <a:cubicBezTo>
                  <a:pt x="5713" y="13271"/>
                  <a:pt x="5697" y="13266"/>
                  <a:pt x="5682" y="13260"/>
                </a:cubicBezTo>
                <a:cubicBezTo>
                  <a:pt x="5681" y="13258"/>
                  <a:pt x="5678" y="13258"/>
                  <a:pt x="5677" y="13258"/>
                </a:cubicBezTo>
                <a:cubicBezTo>
                  <a:pt x="5671" y="13250"/>
                  <a:pt x="5661" y="13244"/>
                  <a:pt x="5650" y="13244"/>
                </a:cubicBezTo>
                <a:close/>
                <a:moveTo>
                  <a:pt x="22003" y="13301"/>
                </a:moveTo>
                <a:cubicBezTo>
                  <a:pt x="21990" y="13301"/>
                  <a:pt x="21977" y="13318"/>
                  <a:pt x="21989" y="13331"/>
                </a:cubicBezTo>
                <a:lnTo>
                  <a:pt x="22005" y="13346"/>
                </a:lnTo>
                <a:cubicBezTo>
                  <a:pt x="22009" y="13350"/>
                  <a:pt x="22013" y="13352"/>
                  <a:pt x="22017" y="13352"/>
                </a:cubicBezTo>
                <a:cubicBezTo>
                  <a:pt x="22030" y="13352"/>
                  <a:pt x="22042" y="13333"/>
                  <a:pt x="22030" y="13321"/>
                </a:cubicBezTo>
                <a:lnTo>
                  <a:pt x="22014" y="13306"/>
                </a:lnTo>
                <a:cubicBezTo>
                  <a:pt x="22011" y="13302"/>
                  <a:pt x="22007" y="13301"/>
                  <a:pt x="22003" y="13301"/>
                </a:cubicBezTo>
                <a:close/>
                <a:moveTo>
                  <a:pt x="165" y="13260"/>
                </a:moveTo>
                <a:cubicBezTo>
                  <a:pt x="151" y="13260"/>
                  <a:pt x="138" y="13267"/>
                  <a:pt x="134" y="13285"/>
                </a:cubicBezTo>
                <a:cubicBezTo>
                  <a:pt x="126" y="13320"/>
                  <a:pt x="134" y="13352"/>
                  <a:pt x="156" y="13379"/>
                </a:cubicBezTo>
                <a:cubicBezTo>
                  <a:pt x="162" y="13386"/>
                  <a:pt x="171" y="13390"/>
                  <a:pt x="180" y="13390"/>
                </a:cubicBezTo>
                <a:cubicBezTo>
                  <a:pt x="190" y="13390"/>
                  <a:pt x="200" y="13386"/>
                  <a:pt x="207" y="13379"/>
                </a:cubicBezTo>
                <a:cubicBezTo>
                  <a:pt x="220" y="13364"/>
                  <a:pt x="218" y="13344"/>
                  <a:pt x="207" y="13330"/>
                </a:cubicBezTo>
                <a:cubicBezTo>
                  <a:pt x="201" y="13323"/>
                  <a:pt x="199" y="13314"/>
                  <a:pt x="202" y="13304"/>
                </a:cubicBezTo>
                <a:cubicBezTo>
                  <a:pt x="209" y="13278"/>
                  <a:pt x="186" y="13260"/>
                  <a:pt x="165" y="13260"/>
                </a:cubicBezTo>
                <a:close/>
                <a:moveTo>
                  <a:pt x="22816" y="13271"/>
                </a:moveTo>
                <a:cubicBezTo>
                  <a:pt x="22788" y="13271"/>
                  <a:pt x="22765" y="13306"/>
                  <a:pt x="22790" y="13331"/>
                </a:cubicBezTo>
                <a:cubicBezTo>
                  <a:pt x="22810" y="13351"/>
                  <a:pt x="22829" y="13372"/>
                  <a:pt x="22850" y="13391"/>
                </a:cubicBezTo>
                <a:cubicBezTo>
                  <a:pt x="22858" y="13399"/>
                  <a:pt x="22866" y="13402"/>
                  <a:pt x="22874" y="13402"/>
                </a:cubicBezTo>
                <a:cubicBezTo>
                  <a:pt x="22901" y="13402"/>
                  <a:pt x="22925" y="13366"/>
                  <a:pt x="22900" y="13341"/>
                </a:cubicBezTo>
                <a:cubicBezTo>
                  <a:pt x="22879" y="13321"/>
                  <a:pt x="22859" y="13300"/>
                  <a:pt x="22840" y="13281"/>
                </a:cubicBezTo>
                <a:cubicBezTo>
                  <a:pt x="22832" y="13274"/>
                  <a:pt x="22824" y="13271"/>
                  <a:pt x="22816" y="13271"/>
                </a:cubicBezTo>
                <a:close/>
                <a:moveTo>
                  <a:pt x="4989" y="13318"/>
                </a:moveTo>
                <a:cubicBezTo>
                  <a:pt x="4963" y="13318"/>
                  <a:pt x="4939" y="13353"/>
                  <a:pt x="4964" y="13378"/>
                </a:cubicBezTo>
                <a:lnTo>
                  <a:pt x="4979" y="13394"/>
                </a:lnTo>
                <a:cubicBezTo>
                  <a:pt x="4987" y="13401"/>
                  <a:pt x="4995" y="13404"/>
                  <a:pt x="5003" y="13404"/>
                </a:cubicBezTo>
                <a:cubicBezTo>
                  <a:pt x="5031" y="13404"/>
                  <a:pt x="5055" y="13369"/>
                  <a:pt x="5029" y="13344"/>
                </a:cubicBezTo>
                <a:lnTo>
                  <a:pt x="5013" y="13329"/>
                </a:lnTo>
                <a:cubicBezTo>
                  <a:pt x="5006" y="13321"/>
                  <a:pt x="4997" y="13318"/>
                  <a:pt x="4989" y="13318"/>
                </a:cubicBezTo>
                <a:close/>
                <a:moveTo>
                  <a:pt x="17982" y="13312"/>
                </a:moveTo>
                <a:cubicBezTo>
                  <a:pt x="17958" y="13312"/>
                  <a:pt x="17938" y="13329"/>
                  <a:pt x="17930" y="13351"/>
                </a:cubicBezTo>
                <a:cubicBezTo>
                  <a:pt x="17925" y="13366"/>
                  <a:pt x="17919" y="13381"/>
                  <a:pt x="17914" y="13395"/>
                </a:cubicBezTo>
                <a:cubicBezTo>
                  <a:pt x="17906" y="13423"/>
                  <a:pt x="17925" y="13454"/>
                  <a:pt x="17951" y="13461"/>
                </a:cubicBezTo>
                <a:cubicBezTo>
                  <a:pt x="17955" y="13462"/>
                  <a:pt x="17960" y="13462"/>
                  <a:pt x="17964" y="13462"/>
                </a:cubicBezTo>
                <a:cubicBezTo>
                  <a:pt x="17988" y="13462"/>
                  <a:pt x="18009" y="13446"/>
                  <a:pt x="18017" y="13424"/>
                </a:cubicBezTo>
                <a:cubicBezTo>
                  <a:pt x="18022" y="13408"/>
                  <a:pt x="18027" y="13394"/>
                  <a:pt x="18033" y="13379"/>
                </a:cubicBezTo>
                <a:cubicBezTo>
                  <a:pt x="18042" y="13352"/>
                  <a:pt x="18022" y="13320"/>
                  <a:pt x="17996" y="13314"/>
                </a:cubicBezTo>
                <a:cubicBezTo>
                  <a:pt x="17991" y="13313"/>
                  <a:pt x="17986" y="13312"/>
                  <a:pt x="17982" y="13312"/>
                </a:cubicBezTo>
                <a:close/>
                <a:moveTo>
                  <a:pt x="22393" y="13422"/>
                </a:moveTo>
                <a:cubicBezTo>
                  <a:pt x="22380" y="13422"/>
                  <a:pt x="22368" y="13440"/>
                  <a:pt x="22380" y="13452"/>
                </a:cubicBezTo>
                <a:lnTo>
                  <a:pt x="22396" y="13468"/>
                </a:lnTo>
                <a:cubicBezTo>
                  <a:pt x="22399" y="13472"/>
                  <a:pt x="22403" y="13473"/>
                  <a:pt x="22407" y="13473"/>
                </a:cubicBezTo>
                <a:cubicBezTo>
                  <a:pt x="22421" y="13473"/>
                  <a:pt x="22432" y="13456"/>
                  <a:pt x="22421" y="13444"/>
                </a:cubicBezTo>
                <a:lnTo>
                  <a:pt x="22405" y="13428"/>
                </a:lnTo>
                <a:cubicBezTo>
                  <a:pt x="22401" y="13424"/>
                  <a:pt x="22397" y="13422"/>
                  <a:pt x="22393" y="13422"/>
                </a:cubicBezTo>
                <a:close/>
                <a:moveTo>
                  <a:pt x="20520" y="13441"/>
                </a:moveTo>
                <a:cubicBezTo>
                  <a:pt x="20473" y="13441"/>
                  <a:pt x="20473" y="13512"/>
                  <a:pt x="20520" y="13512"/>
                </a:cubicBezTo>
                <a:cubicBezTo>
                  <a:pt x="20565" y="13512"/>
                  <a:pt x="20565" y="13441"/>
                  <a:pt x="20520" y="13441"/>
                </a:cubicBezTo>
                <a:close/>
                <a:moveTo>
                  <a:pt x="19018" y="13422"/>
                </a:moveTo>
                <a:cubicBezTo>
                  <a:pt x="18991" y="13422"/>
                  <a:pt x="18967" y="13458"/>
                  <a:pt x="18992" y="13483"/>
                </a:cubicBezTo>
                <a:lnTo>
                  <a:pt x="19023" y="13513"/>
                </a:lnTo>
                <a:cubicBezTo>
                  <a:pt x="19030" y="13520"/>
                  <a:pt x="19038" y="13524"/>
                  <a:pt x="19046" y="13524"/>
                </a:cubicBezTo>
                <a:cubicBezTo>
                  <a:pt x="19072" y="13524"/>
                  <a:pt x="19096" y="13488"/>
                  <a:pt x="19072" y="13463"/>
                </a:cubicBezTo>
                <a:lnTo>
                  <a:pt x="19042" y="13433"/>
                </a:lnTo>
                <a:cubicBezTo>
                  <a:pt x="19035" y="13426"/>
                  <a:pt x="19026" y="13422"/>
                  <a:pt x="19018" y="13422"/>
                </a:cubicBezTo>
                <a:close/>
                <a:moveTo>
                  <a:pt x="17305" y="13403"/>
                </a:moveTo>
                <a:cubicBezTo>
                  <a:pt x="17278" y="13403"/>
                  <a:pt x="17254" y="13438"/>
                  <a:pt x="17279" y="13463"/>
                </a:cubicBezTo>
                <a:cubicBezTo>
                  <a:pt x="17299" y="13483"/>
                  <a:pt x="17319" y="13504"/>
                  <a:pt x="17340" y="13523"/>
                </a:cubicBezTo>
                <a:cubicBezTo>
                  <a:pt x="17347" y="13531"/>
                  <a:pt x="17355" y="13534"/>
                  <a:pt x="17363" y="13534"/>
                </a:cubicBezTo>
                <a:cubicBezTo>
                  <a:pt x="17390" y="13534"/>
                  <a:pt x="17414" y="13498"/>
                  <a:pt x="17389" y="13473"/>
                </a:cubicBezTo>
                <a:cubicBezTo>
                  <a:pt x="17369" y="13454"/>
                  <a:pt x="17351" y="13433"/>
                  <a:pt x="17330" y="13413"/>
                </a:cubicBezTo>
                <a:cubicBezTo>
                  <a:pt x="17322" y="13406"/>
                  <a:pt x="17313" y="13403"/>
                  <a:pt x="17305" y="13403"/>
                </a:cubicBezTo>
                <a:close/>
                <a:moveTo>
                  <a:pt x="19709" y="13436"/>
                </a:moveTo>
                <a:cubicBezTo>
                  <a:pt x="19639" y="13436"/>
                  <a:pt x="19639" y="13544"/>
                  <a:pt x="19709" y="13544"/>
                </a:cubicBezTo>
                <a:cubicBezTo>
                  <a:pt x="19777" y="13543"/>
                  <a:pt x="19777" y="13436"/>
                  <a:pt x="19709" y="13436"/>
                </a:cubicBezTo>
                <a:close/>
                <a:moveTo>
                  <a:pt x="1430" y="13425"/>
                </a:moveTo>
                <a:cubicBezTo>
                  <a:pt x="1389" y="13425"/>
                  <a:pt x="1352" y="13478"/>
                  <a:pt x="1390" y="13515"/>
                </a:cubicBezTo>
                <a:lnTo>
                  <a:pt x="1406" y="13531"/>
                </a:lnTo>
                <a:cubicBezTo>
                  <a:pt x="1417" y="13542"/>
                  <a:pt x="1430" y="13547"/>
                  <a:pt x="1442" y="13547"/>
                </a:cubicBezTo>
                <a:cubicBezTo>
                  <a:pt x="1482" y="13547"/>
                  <a:pt x="1519" y="13494"/>
                  <a:pt x="1482" y="13456"/>
                </a:cubicBezTo>
                <a:cubicBezTo>
                  <a:pt x="1476" y="13450"/>
                  <a:pt x="1471" y="13446"/>
                  <a:pt x="1466" y="13441"/>
                </a:cubicBezTo>
                <a:cubicBezTo>
                  <a:pt x="1455" y="13430"/>
                  <a:pt x="1442" y="13425"/>
                  <a:pt x="1430" y="13425"/>
                </a:cubicBezTo>
                <a:close/>
                <a:moveTo>
                  <a:pt x="9715" y="13345"/>
                </a:moveTo>
                <a:cubicBezTo>
                  <a:pt x="9701" y="13345"/>
                  <a:pt x="9688" y="13353"/>
                  <a:pt x="9683" y="13370"/>
                </a:cubicBezTo>
                <a:cubicBezTo>
                  <a:pt x="9670" y="13418"/>
                  <a:pt x="9663" y="13466"/>
                  <a:pt x="9663" y="13514"/>
                </a:cubicBezTo>
                <a:cubicBezTo>
                  <a:pt x="9663" y="13537"/>
                  <a:pt x="9681" y="13549"/>
                  <a:pt x="9699" y="13549"/>
                </a:cubicBezTo>
                <a:cubicBezTo>
                  <a:pt x="9716" y="13549"/>
                  <a:pt x="9735" y="13537"/>
                  <a:pt x="9735" y="13514"/>
                </a:cubicBezTo>
                <a:cubicBezTo>
                  <a:pt x="9736" y="13472"/>
                  <a:pt x="9741" y="13430"/>
                  <a:pt x="9751" y="13389"/>
                </a:cubicBezTo>
                <a:cubicBezTo>
                  <a:pt x="9759" y="13363"/>
                  <a:pt x="9737" y="13345"/>
                  <a:pt x="9715" y="13345"/>
                </a:cubicBezTo>
                <a:close/>
                <a:moveTo>
                  <a:pt x="6430" y="13487"/>
                </a:moveTo>
                <a:cubicBezTo>
                  <a:pt x="6422" y="13487"/>
                  <a:pt x="6414" y="13490"/>
                  <a:pt x="6406" y="13497"/>
                </a:cubicBezTo>
                <a:lnTo>
                  <a:pt x="6391" y="13513"/>
                </a:lnTo>
                <a:cubicBezTo>
                  <a:pt x="6366" y="13538"/>
                  <a:pt x="6390" y="13573"/>
                  <a:pt x="6417" y="13573"/>
                </a:cubicBezTo>
                <a:cubicBezTo>
                  <a:pt x="6425" y="13573"/>
                  <a:pt x="6434" y="13570"/>
                  <a:pt x="6441" y="13562"/>
                </a:cubicBezTo>
                <a:lnTo>
                  <a:pt x="6457" y="13546"/>
                </a:lnTo>
                <a:cubicBezTo>
                  <a:pt x="6482" y="13522"/>
                  <a:pt x="6457" y="13487"/>
                  <a:pt x="6430" y="13487"/>
                </a:cubicBezTo>
                <a:close/>
                <a:moveTo>
                  <a:pt x="24706" y="13515"/>
                </a:moveTo>
                <a:cubicBezTo>
                  <a:pt x="24660" y="13515"/>
                  <a:pt x="24660" y="13586"/>
                  <a:pt x="24706" y="13586"/>
                </a:cubicBezTo>
                <a:cubicBezTo>
                  <a:pt x="24706" y="13586"/>
                  <a:pt x="24706" y="13586"/>
                  <a:pt x="24707" y="13586"/>
                </a:cubicBezTo>
                <a:cubicBezTo>
                  <a:pt x="24752" y="13586"/>
                  <a:pt x="24751" y="13517"/>
                  <a:pt x="24706" y="13515"/>
                </a:cubicBezTo>
                <a:close/>
                <a:moveTo>
                  <a:pt x="15309" y="13474"/>
                </a:moveTo>
                <a:cubicBezTo>
                  <a:pt x="15295" y="13474"/>
                  <a:pt x="15281" y="13482"/>
                  <a:pt x="15275" y="13498"/>
                </a:cubicBezTo>
                <a:cubicBezTo>
                  <a:pt x="15270" y="13514"/>
                  <a:pt x="15265" y="13529"/>
                  <a:pt x="15261" y="13543"/>
                </a:cubicBezTo>
                <a:cubicBezTo>
                  <a:pt x="15252" y="13569"/>
                  <a:pt x="15273" y="13587"/>
                  <a:pt x="15295" y="13587"/>
                </a:cubicBezTo>
                <a:cubicBezTo>
                  <a:pt x="15308" y="13587"/>
                  <a:pt x="15322" y="13580"/>
                  <a:pt x="15328" y="13562"/>
                </a:cubicBezTo>
                <a:cubicBezTo>
                  <a:pt x="15334" y="13546"/>
                  <a:pt x="15339" y="13532"/>
                  <a:pt x="15343" y="13518"/>
                </a:cubicBezTo>
                <a:cubicBezTo>
                  <a:pt x="15352" y="13492"/>
                  <a:pt x="15330" y="13474"/>
                  <a:pt x="15309" y="13474"/>
                </a:cubicBezTo>
                <a:close/>
                <a:moveTo>
                  <a:pt x="7580" y="13533"/>
                </a:moveTo>
                <a:cubicBezTo>
                  <a:pt x="7535" y="13533"/>
                  <a:pt x="7535" y="13603"/>
                  <a:pt x="7580" y="13603"/>
                </a:cubicBezTo>
                <a:lnTo>
                  <a:pt x="7595" y="13603"/>
                </a:lnTo>
                <a:cubicBezTo>
                  <a:pt x="7641" y="13603"/>
                  <a:pt x="7641" y="13533"/>
                  <a:pt x="7595" y="13533"/>
                </a:cubicBezTo>
                <a:close/>
                <a:moveTo>
                  <a:pt x="16704" y="13475"/>
                </a:moveTo>
                <a:cubicBezTo>
                  <a:pt x="16664" y="13475"/>
                  <a:pt x="16628" y="13528"/>
                  <a:pt x="16664" y="13565"/>
                </a:cubicBezTo>
                <a:cubicBezTo>
                  <a:pt x="16675" y="13576"/>
                  <a:pt x="16683" y="13586"/>
                  <a:pt x="16693" y="13596"/>
                </a:cubicBezTo>
                <a:cubicBezTo>
                  <a:pt x="16703" y="13607"/>
                  <a:pt x="16716" y="13612"/>
                  <a:pt x="16728" y="13612"/>
                </a:cubicBezTo>
                <a:cubicBezTo>
                  <a:pt x="16768" y="13612"/>
                  <a:pt x="16805" y="13558"/>
                  <a:pt x="16769" y="13520"/>
                </a:cubicBezTo>
                <a:cubicBezTo>
                  <a:pt x="16760" y="13510"/>
                  <a:pt x="16749" y="13499"/>
                  <a:pt x="16740" y="13491"/>
                </a:cubicBezTo>
                <a:cubicBezTo>
                  <a:pt x="16729" y="13479"/>
                  <a:pt x="16717" y="13475"/>
                  <a:pt x="16704" y="13475"/>
                </a:cubicBezTo>
                <a:close/>
                <a:moveTo>
                  <a:pt x="8978" y="13475"/>
                </a:moveTo>
                <a:cubicBezTo>
                  <a:pt x="8951" y="13475"/>
                  <a:pt x="8924" y="13493"/>
                  <a:pt x="8924" y="13528"/>
                </a:cubicBezTo>
                <a:lnTo>
                  <a:pt x="8924" y="13572"/>
                </a:lnTo>
                <a:cubicBezTo>
                  <a:pt x="8924" y="13606"/>
                  <a:pt x="8950" y="13623"/>
                  <a:pt x="8977" y="13623"/>
                </a:cubicBezTo>
                <a:cubicBezTo>
                  <a:pt x="9004" y="13623"/>
                  <a:pt x="9031" y="13606"/>
                  <a:pt x="9031" y="13572"/>
                </a:cubicBezTo>
                <a:lnTo>
                  <a:pt x="9031" y="13528"/>
                </a:lnTo>
                <a:cubicBezTo>
                  <a:pt x="9032" y="13493"/>
                  <a:pt x="9005" y="13475"/>
                  <a:pt x="8978" y="13475"/>
                </a:cubicBezTo>
                <a:close/>
                <a:moveTo>
                  <a:pt x="11324" y="13510"/>
                </a:moveTo>
                <a:cubicBezTo>
                  <a:pt x="11283" y="13510"/>
                  <a:pt x="11246" y="13563"/>
                  <a:pt x="11283" y="13601"/>
                </a:cubicBezTo>
                <a:lnTo>
                  <a:pt x="11299" y="13617"/>
                </a:lnTo>
                <a:cubicBezTo>
                  <a:pt x="11310" y="13628"/>
                  <a:pt x="11322" y="13632"/>
                  <a:pt x="11334" y="13632"/>
                </a:cubicBezTo>
                <a:cubicBezTo>
                  <a:pt x="11375" y="13632"/>
                  <a:pt x="11412" y="13579"/>
                  <a:pt x="11375" y="13541"/>
                </a:cubicBezTo>
                <a:lnTo>
                  <a:pt x="11359" y="13526"/>
                </a:lnTo>
                <a:cubicBezTo>
                  <a:pt x="11348" y="13515"/>
                  <a:pt x="11336" y="13510"/>
                  <a:pt x="11324" y="13510"/>
                </a:cubicBezTo>
                <a:close/>
                <a:moveTo>
                  <a:pt x="20072" y="13484"/>
                </a:moveTo>
                <a:cubicBezTo>
                  <a:pt x="20048" y="13484"/>
                  <a:pt x="20028" y="13500"/>
                  <a:pt x="20020" y="13522"/>
                </a:cubicBezTo>
                <a:cubicBezTo>
                  <a:pt x="20015" y="13536"/>
                  <a:pt x="20009" y="13552"/>
                  <a:pt x="20004" y="13566"/>
                </a:cubicBezTo>
                <a:cubicBezTo>
                  <a:pt x="19994" y="13594"/>
                  <a:pt x="20015" y="13625"/>
                  <a:pt x="20041" y="13632"/>
                </a:cubicBezTo>
                <a:cubicBezTo>
                  <a:pt x="20045" y="13634"/>
                  <a:pt x="20050" y="13634"/>
                  <a:pt x="20054" y="13634"/>
                </a:cubicBezTo>
                <a:cubicBezTo>
                  <a:pt x="20078" y="13634"/>
                  <a:pt x="20099" y="13618"/>
                  <a:pt x="20107" y="13596"/>
                </a:cubicBezTo>
                <a:cubicBezTo>
                  <a:pt x="20112" y="13581"/>
                  <a:pt x="20117" y="13565"/>
                  <a:pt x="20123" y="13551"/>
                </a:cubicBezTo>
                <a:cubicBezTo>
                  <a:pt x="20133" y="13524"/>
                  <a:pt x="20112" y="13492"/>
                  <a:pt x="20086" y="13486"/>
                </a:cubicBezTo>
                <a:cubicBezTo>
                  <a:pt x="20081" y="13484"/>
                  <a:pt x="20076" y="13484"/>
                  <a:pt x="20072" y="13484"/>
                </a:cubicBezTo>
                <a:close/>
                <a:moveTo>
                  <a:pt x="9341" y="13536"/>
                </a:moveTo>
                <a:cubicBezTo>
                  <a:pt x="9313" y="13536"/>
                  <a:pt x="9288" y="13572"/>
                  <a:pt x="9313" y="13597"/>
                </a:cubicBezTo>
                <a:cubicBezTo>
                  <a:pt x="9324" y="13607"/>
                  <a:pt x="9334" y="13617"/>
                  <a:pt x="9344" y="13627"/>
                </a:cubicBezTo>
                <a:cubicBezTo>
                  <a:pt x="9351" y="13634"/>
                  <a:pt x="9359" y="13637"/>
                  <a:pt x="9367" y="13637"/>
                </a:cubicBezTo>
                <a:cubicBezTo>
                  <a:pt x="9395" y="13637"/>
                  <a:pt x="9420" y="13601"/>
                  <a:pt x="9394" y="13577"/>
                </a:cubicBezTo>
                <a:cubicBezTo>
                  <a:pt x="9383" y="13566"/>
                  <a:pt x="9373" y="13557"/>
                  <a:pt x="9364" y="13546"/>
                </a:cubicBezTo>
                <a:cubicBezTo>
                  <a:pt x="9357" y="13539"/>
                  <a:pt x="9349" y="13536"/>
                  <a:pt x="9341" y="13536"/>
                </a:cubicBezTo>
                <a:close/>
                <a:moveTo>
                  <a:pt x="4712" y="13497"/>
                </a:moveTo>
                <a:cubicBezTo>
                  <a:pt x="4691" y="13497"/>
                  <a:pt x="4669" y="13514"/>
                  <a:pt x="4675" y="13540"/>
                </a:cubicBezTo>
                <a:lnTo>
                  <a:pt x="4690" y="13615"/>
                </a:lnTo>
                <a:cubicBezTo>
                  <a:pt x="4694" y="13633"/>
                  <a:pt x="4707" y="13640"/>
                  <a:pt x="4720" y="13640"/>
                </a:cubicBezTo>
                <a:cubicBezTo>
                  <a:pt x="4741" y="13640"/>
                  <a:pt x="4763" y="13623"/>
                  <a:pt x="4758" y="13597"/>
                </a:cubicBezTo>
                <a:lnTo>
                  <a:pt x="4743" y="13522"/>
                </a:lnTo>
                <a:cubicBezTo>
                  <a:pt x="4739" y="13504"/>
                  <a:pt x="4726" y="13497"/>
                  <a:pt x="4712" y="13497"/>
                </a:cubicBezTo>
                <a:close/>
                <a:moveTo>
                  <a:pt x="4464" y="13542"/>
                </a:moveTo>
                <a:cubicBezTo>
                  <a:pt x="4446" y="13542"/>
                  <a:pt x="4428" y="13554"/>
                  <a:pt x="4428" y="13577"/>
                </a:cubicBezTo>
                <a:lnTo>
                  <a:pt x="4428" y="13607"/>
                </a:lnTo>
                <a:cubicBezTo>
                  <a:pt x="4428" y="13630"/>
                  <a:pt x="4446" y="13642"/>
                  <a:pt x="4464" y="13642"/>
                </a:cubicBezTo>
                <a:cubicBezTo>
                  <a:pt x="4481" y="13642"/>
                  <a:pt x="4499" y="13630"/>
                  <a:pt x="4499" y="13607"/>
                </a:cubicBezTo>
                <a:lnTo>
                  <a:pt x="4499" y="13577"/>
                </a:lnTo>
                <a:cubicBezTo>
                  <a:pt x="4499" y="13554"/>
                  <a:pt x="4481" y="13542"/>
                  <a:pt x="4464" y="13542"/>
                </a:cubicBezTo>
                <a:close/>
                <a:moveTo>
                  <a:pt x="3261" y="13537"/>
                </a:moveTo>
                <a:cubicBezTo>
                  <a:pt x="3234" y="13537"/>
                  <a:pt x="3208" y="13554"/>
                  <a:pt x="3208" y="13588"/>
                </a:cubicBezTo>
                <a:lnTo>
                  <a:pt x="3208" y="13604"/>
                </a:lnTo>
                <a:cubicBezTo>
                  <a:pt x="3208" y="13639"/>
                  <a:pt x="3235" y="13657"/>
                  <a:pt x="3261" y="13657"/>
                </a:cubicBezTo>
                <a:cubicBezTo>
                  <a:pt x="3288" y="13657"/>
                  <a:pt x="3315" y="13639"/>
                  <a:pt x="3315" y="13604"/>
                </a:cubicBezTo>
                <a:lnTo>
                  <a:pt x="3315" y="13588"/>
                </a:lnTo>
                <a:cubicBezTo>
                  <a:pt x="3314" y="13554"/>
                  <a:pt x="3287" y="13537"/>
                  <a:pt x="3261" y="13537"/>
                </a:cubicBezTo>
                <a:close/>
                <a:moveTo>
                  <a:pt x="24450" y="13590"/>
                </a:moveTo>
                <a:cubicBezTo>
                  <a:pt x="24404" y="13590"/>
                  <a:pt x="24404" y="13661"/>
                  <a:pt x="24450" y="13661"/>
                </a:cubicBezTo>
                <a:lnTo>
                  <a:pt x="24466" y="13661"/>
                </a:lnTo>
                <a:cubicBezTo>
                  <a:pt x="24466" y="13661"/>
                  <a:pt x="24466" y="13661"/>
                  <a:pt x="24467" y="13661"/>
                </a:cubicBezTo>
                <a:cubicBezTo>
                  <a:pt x="24511" y="13661"/>
                  <a:pt x="24512" y="13590"/>
                  <a:pt x="24466" y="13590"/>
                </a:cubicBezTo>
                <a:close/>
                <a:moveTo>
                  <a:pt x="6393" y="13620"/>
                </a:moveTo>
                <a:cubicBezTo>
                  <a:pt x="6348" y="13620"/>
                  <a:pt x="6348" y="13691"/>
                  <a:pt x="6394" y="13691"/>
                </a:cubicBezTo>
                <a:cubicBezTo>
                  <a:pt x="6440" y="13691"/>
                  <a:pt x="6440" y="13620"/>
                  <a:pt x="6394" y="13620"/>
                </a:cubicBezTo>
                <a:cubicBezTo>
                  <a:pt x="6393" y="13620"/>
                  <a:pt x="6393" y="13620"/>
                  <a:pt x="6393" y="13620"/>
                </a:cubicBezTo>
                <a:close/>
                <a:moveTo>
                  <a:pt x="16132" y="13546"/>
                </a:moveTo>
                <a:cubicBezTo>
                  <a:pt x="16113" y="13546"/>
                  <a:pt x="16096" y="13556"/>
                  <a:pt x="16085" y="13573"/>
                </a:cubicBezTo>
                <a:cubicBezTo>
                  <a:pt x="16075" y="13588"/>
                  <a:pt x="16065" y="13603"/>
                  <a:pt x="16055" y="13618"/>
                </a:cubicBezTo>
                <a:cubicBezTo>
                  <a:pt x="16039" y="13641"/>
                  <a:pt x="16049" y="13676"/>
                  <a:pt x="16075" y="13691"/>
                </a:cubicBezTo>
                <a:cubicBezTo>
                  <a:pt x="16083" y="13696"/>
                  <a:pt x="16092" y="13698"/>
                  <a:pt x="16101" y="13698"/>
                </a:cubicBezTo>
                <a:cubicBezTo>
                  <a:pt x="16119" y="13698"/>
                  <a:pt x="16137" y="13688"/>
                  <a:pt x="16148" y="13671"/>
                </a:cubicBezTo>
                <a:cubicBezTo>
                  <a:pt x="16158" y="13655"/>
                  <a:pt x="16168" y="13641"/>
                  <a:pt x="16178" y="13627"/>
                </a:cubicBezTo>
                <a:cubicBezTo>
                  <a:pt x="16194" y="13603"/>
                  <a:pt x="16184" y="13567"/>
                  <a:pt x="16158" y="13554"/>
                </a:cubicBezTo>
                <a:cubicBezTo>
                  <a:pt x="16150" y="13549"/>
                  <a:pt x="16141" y="13546"/>
                  <a:pt x="16132" y="13546"/>
                </a:cubicBezTo>
                <a:close/>
                <a:moveTo>
                  <a:pt x="23862" y="13618"/>
                </a:moveTo>
                <a:cubicBezTo>
                  <a:pt x="23856" y="13618"/>
                  <a:pt x="23851" y="13619"/>
                  <a:pt x="23846" y="13622"/>
                </a:cubicBezTo>
                <a:cubicBezTo>
                  <a:pt x="23835" y="13627"/>
                  <a:pt x="23826" y="13632"/>
                  <a:pt x="23815" y="13638"/>
                </a:cubicBezTo>
                <a:cubicBezTo>
                  <a:pt x="23780" y="13656"/>
                  <a:pt x="23801" y="13703"/>
                  <a:pt x="23833" y="13703"/>
                </a:cubicBezTo>
                <a:cubicBezTo>
                  <a:pt x="23839" y="13703"/>
                  <a:pt x="23844" y="13701"/>
                  <a:pt x="23850" y="13698"/>
                </a:cubicBezTo>
                <a:cubicBezTo>
                  <a:pt x="23861" y="13693"/>
                  <a:pt x="23870" y="13688"/>
                  <a:pt x="23880" y="13683"/>
                </a:cubicBezTo>
                <a:cubicBezTo>
                  <a:pt x="23916" y="13666"/>
                  <a:pt x="23894" y="13618"/>
                  <a:pt x="23862" y="13618"/>
                </a:cubicBezTo>
                <a:close/>
                <a:moveTo>
                  <a:pt x="5252" y="13572"/>
                </a:moveTo>
                <a:cubicBezTo>
                  <a:pt x="5215" y="13572"/>
                  <a:pt x="5207" y="13618"/>
                  <a:pt x="5231" y="13636"/>
                </a:cubicBezTo>
                <a:cubicBezTo>
                  <a:pt x="5199" y="13649"/>
                  <a:pt x="5204" y="13704"/>
                  <a:pt x="5243" y="13706"/>
                </a:cubicBezTo>
                <a:cubicBezTo>
                  <a:pt x="5280" y="13706"/>
                  <a:pt x="5289" y="13660"/>
                  <a:pt x="5264" y="13641"/>
                </a:cubicBezTo>
                <a:cubicBezTo>
                  <a:pt x="5296" y="13628"/>
                  <a:pt x="5293" y="13572"/>
                  <a:pt x="5252" y="13572"/>
                </a:cubicBezTo>
                <a:close/>
                <a:moveTo>
                  <a:pt x="3893" y="13541"/>
                </a:moveTo>
                <a:cubicBezTo>
                  <a:pt x="3875" y="13541"/>
                  <a:pt x="3858" y="13553"/>
                  <a:pt x="3858" y="13576"/>
                </a:cubicBezTo>
                <a:lnTo>
                  <a:pt x="3858" y="13682"/>
                </a:lnTo>
                <a:cubicBezTo>
                  <a:pt x="3858" y="13705"/>
                  <a:pt x="3875" y="13716"/>
                  <a:pt x="3893" y="13716"/>
                </a:cubicBezTo>
                <a:cubicBezTo>
                  <a:pt x="3910" y="13716"/>
                  <a:pt x="3928" y="13705"/>
                  <a:pt x="3928" y="13682"/>
                </a:cubicBezTo>
                <a:lnTo>
                  <a:pt x="3928" y="13576"/>
                </a:lnTo>
                <a:cubicBezTo>
                  <a:pt x="3928" y="13553"/>
                  <a:pt x="3910" y="13541"/>
                  <a:pt x="3893" y="13541"/>
                </a:cubicBezTo>
                <a:close/>
                <a:moveTo>
                  <a:pt x="14513" y="13620"/>
                </a:moveTo>
                <a:cubicBezTo>
                  <a:pt x="14489" y="13620"/>
                  <a:pt x="14465" y="13646"/>
                  <a:pt x="14480" y="13674"/>
                </a:cubicBezTo>
                <a:cubicBezTo>
                  <a:pt x="14485" y="13685"/>
                  <a:pt x="14491" y="13693"/>
                  <a:pt x="14496" y="13704"/>
                </a:cubicBezTo>
                <a:cubicBezTo>
                  <a:pt x="14502" y="13716"/>
                  <a:pt x="14512" y="13722"/>
                  <a:pt x="14523" y="13722"/>
                </a:cubicBezTo>
                <a:cubicBezTo>
                  <a:pt x="14546" y="13722"/>
                  <a:pt x="14570" y="13696"/>
                  <a:pt x="14557" y="13669"/>
                </a:cubicBezTo>
                <a:cubicBezTo>
                  <a:pt x="14551" y="13659"/>
                  <a:pt x="14546" y="13649"/>
                  <a:pt x="14541" y="13639"/>
                </a:cubicBezTo>
                <a:cubicBezTo>
                  <a:pt x="14534" y="13626"/>
                  <a:pt x="14524" y="13620"/>
                  <a:pt x="14513" y="13620"/>
                </a:cubicBezTo>
                <a:close/>
                <a:moveTo>
                  <a:pt x="21030" y="13654"/>
                </a:moveTo>
                <a:cubicBezTo>
                  <a:pt x="21012" y="13654"/>
                  <a:pt x="20994" y="13665"/>
                  <a:pt x="20994" y="13688"/>
                </a:cubicBezTo>
                <a:lnTo>
                  <a:pt x="20994" y="13704"/>
                </a:lnTo>
                <a:cubicBezTo>
                  <a:pt x="20994" y="13727"/>
                  <a:pt x="21012" y="13738"/>
                  <a:pt x="21030" y="13738"/>
                </a:cubicBezTo>
                <a:cubicBezTo>
                  <a:pt x="21048" y="13738"/>
                  <a:pt x="21065" y="13727"/>
                  <a:pt x="21065" y="13704"/>
                </a:cubicBezTo>
                <a:lnTo>
                  <a:pt x="21065" y="13688"/>
                </a:lnTo>
                <a:cubicBezTo>
                  <a:pt x="21065" y="13665"/>
                  <a:pt x="21048" y="13654"/>
                  <a:pt x="21030" y="13654"/>
                </a:cubicBezTo>
                <a:close/>
                <a:moveTo>
                  <a:pt x="12328" y="13633"/>
                </a:moveTo>
                <a:cubicBezTo>
                  <a:pt x="12258" y="13633"/>
                  <a:pt x="12258" y="13740"/>
                  <a:pt x="12328" y="13740"/>
                </a:cubicBezTo>
                <a:cubicBezTo>
                  <a:pt x="12396" y="13740"/>
                  <a:pt x="12396" y="13633"/>
                  <a:pt x="12328" y="13633"/>
                </a:cubicBezTo>
                <a:close/>
                <a:moveTo>
                  <a:pt x="5655" y="13649"/>
                </a:moveTo>
                <a:cubicBezTo>
                  <a:pt x="5641" y="13649"/>
                  <a:pt x="5629" y="13656"/>
                  <a:pt x="5625" y="13674"/>
                </a:cubicBezTo>
                <a:lnTo>
                  <a:pt x="5609" y="13749"/>
                </a:lnTo>
                <a:cubicBezTo>
                  <a:pt x="5603" y="13775"/>
                  <a:pt x="5626" y="13793"/>
                  <a:pt x="5647" y="13793"/>
                </a:cubicBezTo>
                <a:cubicBezTo>
                  <a:pt x="5661" y="13793"/>
                  <a:pt x="5673" y="13786"/>
                  <a:pt x="5677" y="13769"/>
                </a:cubicBezTo>
                <a:lnTo>
                  <a:pt x="5693" y="13693"/>
                </a:lnTo>
                <a:cubicBezTo>
                  <a:pt x="5699" y="13667"/>
                  <a:pt x="5676" y="13649"/>
                  <a:pt x="5655" y="13649"/>
                </a:cubicBezTo>
                <a:close/>
                <a:moveTo>
                  <a:pt x="5755" y="13710"/>
                </a:moveTo>
                <a:cubicBezTo>
                  <a:pt x="5744" y="13710"/>
                  <a:pt x="5736" y="13714"/>
                  <a:pt x="5729" y="13722"/>
                </a:cubicBezTo>
                <a:cubicBezTo>
                  <a:pt x="5727" y="13722"/>
                  <a:pt x="5726" y="13722"/>
                  <a:pt x="5724" y="13722"/>
                </a:cubicBezTo>
                <a:cubicBezTo>
                  <a:pt x="5690" y="13722"/>
                  <a:pt x="5677" y="13781"/>
                  <a:pt x="5717" y="13793"/>
                </a:cubicBezTo>
                <a:cubicBezTo>
                  <a:pt x="5723" y="13795"/>
                  <a:pt x="5729" y="13796"/>
                  <a:pt x="5735" y="13796"/>
                </a:cubicBezTo>
                <a:cubicBezTo>
                  <a:pt x="5759" y="13796"/>
                  <a:pt x="5779" y="13778"/>
                  <a:pt x="5790" y="13755"/>
                </a:cubicBezTo>
                <a:cubicBezTo>
                  <a:pt x="5797" y="13737"/>
                  <a:pt x="5781" y="13716"/>
                  <a:pt x="5765" y="13711"/>
                </a:cubicBezTo>
                <a:cubicBezTo>
                  <a:pt x="5762" y="13710"/>
                  <a:pt x="5758" y="13710"/>
                  <a:pt x="5755" y="13710"/>
                </a:cubicBezTo>
                <a:close/>
                <a:moveTo>
                  <a:pt x="392" y="13695"/>
                </a:moveTo>
                <a:cubicBezTo>
                  <a:pt x="368" y="13695"/>
                  <a:pt x="344" y="13721"/>
                  <a:pt x="359" y="13749"/>
                </a:cubicBezTo>
                <a:cubicBezTo>
                  <a:pt x="364" y="13759"/>
                  <a:pt x="369" y="13769"/>
                  <a:pt x="374" y="13779"/>
                </a:cubicBezTo>
                <a:cubicBezTo>
                  <a:pt x="381" y="13791"/>
                  <a:pt x="391" y="13797"/>
                  <a:pt x="402" y="13797"/>
                </a:cubicBezTo>
                <a:cubicBezTo>
                  <a:pt x="425" y="13797"/>
                  <a:pt x="449" y="13772"/>
                  <a:pt x="435" y="13743"/>
                </a:cubicBezTo>
                <a:cubicBezTo>
                  <a:pt x="430" y="13734"/>
                  <a:pt x="425" y="13724"/>
                  <a:pt x="419" y="13713"/>
                </a:cubicBezTo>
                <a:cubicBezTo>
                  <a:pt x="413" y="13700"/>
                  <a:pt x="402" y="13695"/>
                  <a:pt x="392" y="13695"/>
                </a:cubicBezTo>
                <a:close/>
                <a:moveTo>
                  <a:pt x="18956" y="13724"/>
                </a:moveTo>
                <a:cubicBezTo>
                  <a:pt x="18938" y="13724"/>
                  <a:pt x="18920" y="13735"/>
                  <a:pt x="18920" y="13758"/>
                </a:cubicBezTo>
                <a:lnTo>
                  <a:pt x="18920" y="13774"/>
                </a:lnTo>
                <a:cubicBezTo>
                  <a:pt x="18920" y="13796"/>
                  <a:pt x="18938" y="13808"/>
                  <a:pt x="18955" y="13808"/>
                </a:cubicBezTo>
                <a:cubicBezTo>
                  <a:pt x="18973" y="13808"/>
                  <a:pt x="18991" y="13796"/>
                  <a:pt x="18991" y="13774"/>
                </a:cubicBezTo>
                <a:lnTo>
                  <a:pt x="18991" y="13758"/>
                </a:lnTo>
                <a:cubicBezTo>
                  <a:pt x="18992" y="13735"/>
                  <a:pt x="18974" y="13724"/>
                  <a:pt x="18956" y="13724"/>
                </a:cubicBezTo>
                <a:close/>
                <a:moveTo>
                  <a:pt x="2719" y="13729"/>
                </a:moveTo>
                <a:cubicBezTo>
                  <a:pt x="2651" y="13729"/>
                  <a:pt x="2650" y="13837"/>
                  <a:pt x="2719" y="13837"/>
                </a:cubicBezTo>
                <a:cubicBezTo>
                  <a:pt x="2789" y="13837"/>
                  <a:pt x="2789" y="13729"/>
                  <a:pt x="2719" y="13729"/>
                </a:cubicBezTo>
                <a:close/>
                <a:moveTo>
                  <a:pt x="4792" y="13783"/>
                </a:moveTo>
                <a:cubicBezTo>
                  <a:pt x="4774" y="13783"/>
                  <a:pt x="4756" y="13795"/>
                  <a:pt x="4756" y="13818"/>
                </a:cubicBezTo>
                <a:lnTo>
                  <a:pt x="4756" y="13834"/>
                </a:lnTo>
                <a:cubicBezTo>
                  <a:pt x="4756" y="13857"/>
                  <a:pt x="4774" y="13868"/>
                  <a:pt x="4792" y="13868"/>
                </a:cubicBezTo>
                <a:cubicBezTo>
                  <a:pt x="4810" y="13868"/>
                  <a:pt x="4828" y="13857"/>
                  <a:pt x="4828" y="13834"/>
                </a:cubicBezTo>
                <a:lnTo>
                  <a:pt x="4828" y="13818"/>
                </a:lnTo>
                <a:cubicBezTo>
                  <a:pt x="4828" y="13795"/>
                  <a:pt x="4810" y="13783"/>
                  <a:pt x="4792" y="13783"/>
                </a:cubicBezTo>
                <a:close/>
                <a:moveTo>
                  <a:pt x="23186" y="13825"/>
                </a:moveTo>
                <a:cubicBezTo>
                  <a:pt x="23183" y="13825"/>
                  <a:pt x="23180" y="13826"/>
                  <a:pt x="23177" y="13826"/>
                </a:cubicBezTo>
                <a:cubicBezTo>
                  <a:pt x="23152" y="13831"/>
                  <a:pt x="23128" y="13838"/>
                  <a:pt x="23103" y="13843"/>
                </a:cubicBezTo>
                <a:cubicBezTo>
                  <a:pt x="23061" y="13853"/>
                  <a:pt x="23074" y="13912"/>
                  <a:pt x="23112" y="13912"/>
                </a:cubicBezTo>
                <a:cubicBezTo>
                  <a:pt x="23115" y="13912"/>
                  <a:pt x="23118" y="13912"/>
                  <a:pt x="23121" y="13911"/>
                </a:cubicBezTo>
                <a:cubicBezTo>
                  <a:pt x="23146" y="13906"/>
                  <a:pt x="23171" y="13900"/>
                  <a:pt x="23196" y="13894"/>
                </a:cubicBezTo>
                <a:cubicBezTo>
                  <a:pt x="23237" y="13885"/>
                  <a:pt x="23224" y="13825"/>
                  <a:pt x="23186" y="13825"/>
                </a:cubicBezTo>
                <a:close/>
                <a:moveTo>
                  <a:pt x="14815" y="13831"/>
                </a:moveTo>
                <a:cubicBezTo>
                  <a:pt x="14810" y="13831"/>
                  <a:pt x="14805" y="13832"/>
                  <a:pt x="14801" y="13832"/>
                </a:cubicBezTo>
                <a:cubicBezTo>
                  <a:pt x="14760" y="13842"/>
                  <a:pt x="14771" y="13901"/>
                  <a:pt x="14810" y="13902"/>
                </a:cubicBezTo>
                <a:cubicBezTo>
                  <a:pt x="14815" y="13912"/>
                  <a:pt x="14827" y="13917"/>
                  <a:pt x="14839" y="13917"/>
                </a:cubicBezTo>
                <a:cubicBezTo>
                  <a:pt x="14845" y="13917"/>
                  <a:pt x="14851" y="13915"/>
                  <a:pt x="14856" y="13912"/>
                </a:cubicBezTo>
                <a:cubicBezTo>
                  <a:pt x="14875" y="13902"/>
                  <a:pt x="14877" y="13881"/>
                  <a:pt x="14870" y="13864"/>
                </a:cubicBezTo>
                <a:cubicBezTo>
                  <a:pt x="14860" y="13841"/>
                  <a:pt x="14838" y="13831"/>
                  <a:pt x="14815" y="13831"/>
                </a:cubicBezTo>
                <a:close/>
                <a:moveTo>
                  <a:pt x="15135" y="13831"/>
                </a:moveTo>
                <a:cubicBezTo>
                  <a:pt x="15125" y="13831"/>
                  <a:pt x="15115" y="13836"/>
                  <a:pt x="15109" y="13849"/>
                </a:cubicBezTo>
                <a:cubicBezTo>
                  <a:pt x="15103" y="13860"/>
                  <a:pt x="15098" y="13869"/>
                  <a:pt x="15093" y="13880"/>
                </a:cubicBezTo>
                <a:cubicBezTo>
                  <a:pt x="15079" y="13908"/>
                  <a:pt x="15103" y="13934"/>
                  <a:pt x="15126" y="13934"/>
                </a:cubicBezTo>
                <a:cubicBezTo>
                  <a:pt x="15137" y="13934"/>
                  <a:pt x="15147" y="13928"/>
                  <a:pt x="15154" y="13915"/>
                </a:cubicBezTo>
                <a:cubicBezTo>
                  <a:pt x="15159" y="13905"/>
                  <a:pt x="15164" y="13895"/>
                  <a:pt x="15169" y="13885"/>
                </a:cubicBezTo>
                <a:cubicBezTo>
                  <a:pt x="15183" y="13857"/>
                  <a:pt x="15158" y="13831"/>
                  <a:pt x="15135" y="13831"/>
                </a:cubicBezTo>
                <a:close/>
                <a:moveTo>
                  <a:pt x="4447" y="13872"/>
                </a:moveTo>
                <a:cubicBezTo>
                  <a:pt x="4429" y="13872"/>
                  <a:pt x="4411" y="13884"/>
                  <a:pt x="4411" y="13907"/>
                </a:cubicBezTo>
                <a:lnTo>
                  <a:pt x="4411" y="13923"/>
                </a:lnTo>
                <a:cubicBezTo>
                  <a:pt x="4411" y="13946"/>
                  <a:pt x="4428" y="13957"/>
                  <a:pt x="4446" y="13957"/>
                </a:cubicBezTo>
                <a:cubicBezTo>
                  <a:pt x="4464" y="13957"/>
                  <a:pt x="4482" y="13946"/>
                  <a:pt x="4482" y="13923"/>
                </a:cubicBezTo>
                <a:lnTo>
                  <a:pt x="4482" y="13907"/>
                </a:lnTo>
                <a:cubicBezTo>
                  <a:pt x="4482" y="13884"/>
                  <a:pt x="4465" y="13872"/>
                  <a:pt x="4447" y="13872"/>
                </a:cubicBezTo>
                <a:close/>
                <a:moveTo>
                  <a:pt x="2192" y="13860"/>
                </a:moveTo>
                <a:cubicBezTo>
                  <a:pt x="2188" y="13860"/>
                  <a:pt x="2183" y="13861"/>
                  <a:pt x="2178" y="13863"/>
                </a:cubicBezTo>
                <a:cubicBezTo>
                  <a:pt x="2163" y="13868"/>
                  <a:pt x="2148" y="13873"/>
                  <a:pt x="2134" y="13879"/>
                </a:cubicBezTo>
                <a:cubicBezTo>
                  <a:pt x="2106" y="13887"/>
                  <a:pt x="2089" y="13915"/>
                  <a:pt x="2098" y="13944"/>
                </a:cubicBezTo>
                <a:cubicBezTo>
                  <a:pt x="2104" y="13965"/>
                  <a:pt x="2125" y="13983"/>
                  <a:pt x="2148" y="13983"/>
                </a:cubicBezTo>
                <a:cubicBezTo>
                  <a:pt x="2153" y="13983"/>
                  <a:pt x="2158" y="13982"/>
                  <a:pt x="2163" y="13980"/>
                </a:cubicBezTo>
                <a:cubicBezTo>
                  <a:pt x="2178" y="13975"/>
                  <a:pt x="2193" y="13970"/>
                  <a:pt x="2208" y="13964"/>
                </a:cubicBezTo>
                <a:cubicBezTo>
                  <a:pt x="2234" y="13955"/>
                  <a:pt x="2252" y="13927"/>
                  <a:pt x="2244" y="13900"/>
                </a:cubicBezTo>
                <a:cubicBezTo>
                  <a:pt x="2237" y="13878"/>
                  <a:pt x="2215" y="13860"/>
                  <a:pt x="2192" y="13860"/>
                </a:cubicBezTo>
                <a:close/>
                <a:moveTo>
                  <a:pt x="17208" y="13851"/>
                </a:moveTo>
                <a:cubicBezTo>
                  <a:pt x="17197" y="13851"/>
                  <a:pt x="17187" y="13857"/>
                  <a:pt x="17181" y="13869"/>
                </a:cubicBezTo>
                <a:cubicBezTo>
                  <a:pt x="17170" y="13889"/>
                  <a:pt x="17162" y="13910"/>
                  <a:pt x="17150" y="13929"/>
                </a:cubicBezTo>
                <a:cubicBezTo>
                  <a:pt x="17137" y="13957"/>
                  <a:pt x="17161" y="13983"/>
                  <a:pt x="17185" y="13983"/>
                </a:cubicBezTo>
                <a:cubicBezTo>
                  <a:pt x="17195" y="13983"/>
                  <a:pt x="17206" y="13978"/>
                  <a:pt x="17212" y="13964"/>
                </a:cubicBezTo>
                <a:cubicBezTo>
                  <a:pt x="17223" y="13945"/>
                  <a:pt x="17232" y="13924"/>
                  <a:pt x="17243" y="13905"/>
                </a:cubicBezTo>
                <a:cubicBezTo>
                  <a:pt x="17256" y="13877"/>
                  <a:pt x="17231" y="13851"/>
                  <a:pt x="17208" y="13851"/>
                </a:cubicBezTo>
                <a:close/>
                <a:moveTo>
                  <a:pt x="8978" y="13849"/>
                </a:moveTo>
                <a:cubicBezTo>
                  <a:pt x="8955" y="13849"/>
                  <a:pt x="8934" y="13865"/>
                  <a:pt x="8926" y="13887"/>
                </a:cubicBezTo>
                <a:cubicBezTo>
                  <a:pt x="8921" y="13903"/>
                  <a:pt x="8915" y="13917"/>
                  <a:pt x="8910" y="13932"/>
                </a:cubicBezTo>
                <a:cubicBezTo>
                  <a:pt x="8902" y="13959"/>
                  <a:pt x="8921" y="13991"/>
                  <a:pt x="8947" y="13997"/>
                </a:cubicBezTo>
                <a:cubicBezTo>
                  <a:pt x="8952" y="13998"/>
                  <a:pt x="8956" y="13999"/>
                  <a:pt x="8961" y="13999"/>
                </a:cubicBezTo>
                <a:cubicBezTo>
                  <a:pt x="8985" y="13999"/>
                  <a:pt x="9005" y="13982"/>
                  <a:pt x="9013" y="13960"/>
                </a:cubicBezTo>
                <a:cubicBezTo>
                  <a:pt x="9018" y="13945"/>
                  <a:pt x="9023" y="13931"/>
                  <a:pt x="9028" y="13916"/>
                </a:cubicBezTo>
                <a:cubicBezTo>
                  <a:pt x="9038" y="13890"/>
                  <a:pt x="9018" y="13859"/>
                  <a:pt x="8992" y="13850"/>
                </a:cubicBezTo>
                <a:cubicBezTo>
                  <a:pt x="8987" y="13849"/>
                  <a:pt x="8983" y="13849"/>
                  <a:pt x="8978" y="13849"/>
                </a:cubicBezTo>
                <a:close/>
                <a:moveTo>
                  <a:pt x="11515" y="13979"/>
                </a:moveTo>
                <a:cubicBezTo>
                  <a:pt x="11469" y="13979"/>
                  <a:pt x="11469" y="14049"/>
                  <a:pt x="11515" y="14049"/>
                </a:cubicBezTo>
                <a:cubicBezTo>
                  <a:pt x="11516" y="14049"/>
                  <a:pt x="11517" y="14049"/>
                  <a:pt x="11517" y="14049"/>
                </a:cubicBezTo>
                <a:cubicBezTo>
                  <a:pt x="11560" y="14049"/>
                  <a:pt x="11560" y="13979"/>
                  <a:pt x="11515" y="13979"/>
                </a:cubicBezTo>
                <a:close/>
                <a:moveTo>
                  <a:pt x="889" y="13908"/>
                </a:moveTo>
                <a:cubicBezTo>
                  <a:pt x="868" y="13908"/>
                  <a:pt x="846" y="13925"/>
                  <a:pt x="852" y="13951"/>
                </a:cubicBezTo>
                <a:cubicBezTo>
                  <a:pt x="857" y="13976"/>
                  <a:pt x="862" y="14001"/>
                  <a:pt x="867" y="14026"/>
                </a:cubicBezTo>
                <a:cubicBezTo>
                  <a:pt x="870" y="14044"/>
                  <a:pt x="883" y="14052"/>
                  <a:pt x="897" y="14052"/>
                </a:cubicBezTo>
                <a:cubicBezTo>
                  <a:pt x="917" y="14052"/>
                  <a:pt x="940" y="14034"/>
                  <a:pt x="935" y="14007"/>
                </a:cubicBezTo>
                <a:cubicBezTo>
                  <a:pt x="931" y="13984"/>
                  <a:pt x="925" y="13958"/>
                  <a:pt x="920" y="13933"/>
                </a:cubicBezTo>
                <a:cubicBezTo>
                  <a:pt x="916" y="13915"/>
                  <a:pt x="903" y="13908"/>
                  <a:pt x="889" y="13908"/>
                </a:cubicBezTo>
                <a:close/>
                <a:moveTo>
                  <a:pt x="21300" y="13984"/>
                </a:moveTo>
                <a:cubicBezTo>
                  <a:pt x="21254" y="13984"/>
                  <a:pt x="21254" y="14055"/>
                  <a:pt x="21300" y="14055"/>
                </a:cubicBezTo>
                <a:cubicBezTo>
                  <a:pt x="21345" y="14055"/>
                  <a:pt x="21345" y="13984"/>
                  <a:pt x="21300" y="13984"/>
                </a:cubicBezTo>
                <a:close/>
                <a:moveTo>
                  <a:pt x="10014" y="13960"/>
                </a:moveTo>
                <a:cubicBezTo>
                  <a:pt x="9987" y="13960"/>
                  <a:pt x="9963" y="13997"/>
                  <a:pt x="9988" y="14021"/>
                </a:cubicBezTo>
                <a:lnTo>
                  <a:pt x="10018" y="14051"/>
                </a:lnTo>
                <a:cubicBezTo>
                  <a:pt x="10026" y="14059"/>
                  <a:pt x="10034" y="14062"/>
                  <a:pt x="10042" y="14062"/>
                </a:cubicBezTo>
                <a:cubicBezTo>
                  <a:pt x="10068" y="14062"/>
                  <a:pt x="10092" y="14026"/>
                  <a:pt x="10068" y="14001"/>
                </a:cubicBezTo>
                <a:lnTo>
                  <a:pt x="10037" y="13971"/>
                </a:lnTo>
                <a:cubicBezTo>
                  <a:pt x="10030" y="13963"/>
                  <a:pt x="10022" y="13960"/>
                  <a:pt x="10014" y="13960"/>
                </a:cubicBezTo>
                <a:close/>
                <a:moveTo>
                  <a:pt x="14028" y="13995"/>
                </a:moveTo>
                <a:cubicBezTo>
                  <a:pt x="13983" y="13995"/>
                  <a:pt x="13983" y="14065"/>
                  <a:pt x="14028" y="14065"/>
                </a:cubicBezTo>
                <a:cubicBezTo>
                  <a:pt x="14074" y="14065"/>
                  <a:pt x="14074" y="13995"/>
                  <a:pt x="14028" y="13995"/>
                </a:cubicBezTo>
                <a:close/>
                <a:moveTo>
                  <a:pt x="8302" y="13939"/>
                </a:moveTo>
                <a:cubicBezTo>
                  <a:pt x="8274" y="13939"/>
                  <a:pt x="8250" y="13976"/>
                  <a:pt x="8275" y="14000"/>
                </a:cubicBezTo>
                <a:cubicBezTo>
                  <a:pt x="8295" y="14020"/>
                  <a:pt x="8315" y="14041"/>
                  <a:pt x="8336" y="14060"/>
                </a:cubicBezTo>
                <a:cubicBezTo>
                  <a:pt x="8344" y="14068"/>
                  <a:pt x="8352" y="14071"/>
                  <a:pt x="8360" y="14071"/>
                </a:cubicBezTo>
                <a:cubicBezTo>
                  <a:pt x="8387" y="14071"/>
                  <a:pt x="8410" y="14035"/>
                  <a:pt x="8385" y="14011"/>
                </a:cubicBezTo>
                <a:cubicBezTo>
                  <a:pt x="8365" y="13991"/>
                  <a:pt x="8346" y="13970"/>
                  <a:pt x="8326" y="13950"/>
                </a:cubicBezTo>
                <a:cubicBezTo>
                  <a:pt x="8318" y="13943"/>
                  <a:pt x="8310" y="13939"/>
                  <a:pt x="8302" y="13939"/>
                </a:cubicBezTo>
                <a:close/>
                <a:moveTo>
                  <a:pt x="10705" y="13974"/>
                </a:moveTo>
                <a:cubicBezTo>
                  <a:pt x="10634" y="13974"/>
                  <a:pt x="10634" y="14081"/>
                  <a:pt x="10705" y="14081"/>
                </a:cubicBezTo>
                <a:cubicBezTo>
                  <a:pt x="10773" y="14081"/>
                  <a:pt x="10773" y="13974"/>
                  <a:pt x="10705" y="13974"/>
                </a:cubicBezTo>
                <a:close/>
                <a:moveTo>
                  <a:pt x="18384" y="13972"/>
                </a:moveTo>
                <a:cubicBezTo>
                  <a:pt x="18375" y="13972"/>
                  <a:pt x="18366" y="13975"/>
                  <a:pt x="18357" y="13979"/>
                </a:cubicBezTo>
                <a:cubicBezTo>
                  <a:pt x="18347" y="13984"/>
                  <a:pt x="18337" y="13990"/>
                  <a:pt x="18327" y="13995"/>
                </a:cubicBezTo>
                <a:cubicBezTo>
                  <a:pt x="18301" y="14007"/>
                  <a:pt x="18294" y="14043"/>
                  <a:pt x="18307" y="14068"/>
                </a:cubicBezTo>
                <a:cubicBezTo>
                  <a:pt x="18318" y="14086"/>
                  <a:pt x="18335" y="14094"/>
                  <a:pt x="18353" y="14094"/>
                </a:cubicBezTo>
                <a:cubicBezTo>
                  <a:pt x="18362" y="14094"/>
                  <a:pt x="18372" y="14092"/>
                  <a:pt x="18380" y="14088"/>
                </a:cubicBezTo>
                <a:cubicBezTo>
                  <a:pt x="18391" y="14083"/>
                  <a:pt x="18400" y="14078"/>
                  <a:pt x="18411" y="14072"/>
                </a:cubicBezTo>
                <a:cubicBezTo>
                  <a:pt x="18437" y="14059"/>
                  <a:pt x="18443" y="14023"/>
                  <a:pt x="18431" y="13999"/>
                </a:cubicBezTo>
                <a:cubicBezTo>
                  <a:pt x="18420" y="13982"/>
                  <a:pt x="18403" y="13972"/>
                  <a:pt x="18384" y="13972"/>
                </a:cubicBezTo>
                <a:close/>
                <a:moveTo>
                  <a:pt x="20638" y="14060"/>
                </a:moveTo>
                <a:cubicBezTo>
                  <a:pt x="20615" y="14060"/>
                  <a:pt x="20615" y="14095"/>
                  <a:pt x="20638" y="14095"/>
                </a:cubicBezTo>
                <a:cubicBezTo>
                  <a:pt x="20661" y="14095"/>
                  <a:pt x="20661" y="14060"/>
                  <a:pt x="20638" y="14060"/>
                </a:cubicBezTo>
                <a:close/>
                <a:moveTo>
                  <a:pt x="19377" y="13996"/>
                </a:moveTo>
                <a:cubicBezTo>
                  <a:pt x="19350" y="13996"/>
                  <a:pt x="19325" y="14031"/>
                  <a:pt x="19350" y="14057"/>
                </a:cubicBezTo>
                <a:cubicBezTo>
                  <a:pt x="19362" y="14067"/>
                  <a:pt x="19370" y="14078"/>
                  <a:pt x="19380" y="14086"/>
                </a:cubicBezTo>
                <a:cubicBezTo>
                  <a:pt x="19387" y="14094"/>
                  <a:pt x="19395" y="14097"/>
                  <a:pt x="19403" y="14097"/>
                </a:cubicBezTo>
                <a:cubicBezTo>
                  <a:pt x="19430" y="14097"/>
                  <a:pt x="19453" y="14062"/>
                  <a:pt x="19429" y="14037"/>
                </a:cubicBezTo>
                <a:cubicBezTo>
                  <a:pt x="19420" y="14026"/>
                  <a:pt x="19410" y="14016"/>
                  <a:pt x="19401" y="14006"/>
                </a:cubicBezTo>
                <a:cubicBezTo>
                  <a:pt x="19393" y="13999"/>
                  <a:pt x="19385" y="13996"/>
                  <a:pt x="19377" y="13996"/>
                </a:cubicBezTo>
                <a:close/>
                <a:moveTo>
                  <a:pt x="6305" y="14013"/>
                </a:moveTo>
                <a:cubicBezTo>
                  <a:pt x="6291" y="14013"/>
                  <a:pt x="6276" y="14021"/>
                  <a:pt x="6270" y="14038"/>
                </a:cubicBezTo>
                <a:cubicBezTo>
                  <a:pt x="6265" y="14054"/>
                  <a:pt x="6260" y="14068"/>
                  <a:pt x="6254" y="14082"/>
                </a:cubicBezTo>
                <a:cubicBezTo>
                  <a:pt x="6246" y="14109"/>
                  <a:pt x="6268" y="14126"/>
                  <a:pt x="6290" y="14126"/>
                </a:cubicBezTo>
                <a:cubicBezTo>
                  <a:pt x="6303" y="14126"/>
                  <a:pt x="6317" y="14119"/>
                  <a:pt x="6323" y="14102"/>
                </a:cubicBezTo>
                <a:cubicBezTo>
                  <a:pt x="6328" y="14086"/>
                  <a:pt x="6333" y="14071"/>
                  <a:pt x="6338" y="14058"/>
                </a:cubicBezTo>
                <a:cubicBezTo>
                  <a:pt x="6348" y="14031"/>
                  <a:pt x="6327" y="14013"/>
                  <a:pt x="6305" y="14013"/>
                </a:cubicBezTo>
                <a:close/>
                <a:moveTo>
                  <a:pt x="4956" y="14053"/>
                </a:moveTo>
                <a:cubicBezTo>
                  <a:pt x="4948" y="14053"/>
                  <a:pt x="4940" y="14057"/>
                  <a:pt x="4932" y="14064"/>
                </a:cubicBezTo>
                <a:lnTo>
                  <a:pt x="4917" y="14080"/>
                </a:lnTo>
                <a:cubicBezTo>
                  <a:pt x="4892" y="14105"/>
                  <a:pt x="4916" y="14141"/>
                  <a:pt x="4943" y="14141"/>
                </a:cubicBezTo>
                <a:cubicBezTo>
                  <a:pt x="4951" y="14141"/>
                  <a:pt x="4959" y="14137"/>
                  <a:pt x="4966" y="14130"/>
                </a:cubicBezTo>
                <a:lnTo>
                  <a:pt x="4982" y="14114"/>
                </a:lnTo>
                <a:cubicBezTo>
                  <a:pt x="5007" y="14088"/>
                  <a:pt x="4984" y="14053"/>
                  <a:pt x="4956" y="14053"/>
                </a:cubicBezTo>
                <a:close/>
                <a:moveTo>
                  <a:pt x="7701" y="14011"/>
                </a:moveTo>
                <a:cubicBezTo>
                  <a:pt x="7660" y="14011"/>
                  <a:pt x="7624" y="14065"/>
                  <a:pt x="7660" y="14102"/>
                </a:cubicBezTo>
                <a:cubicBezTo>
                  <a:pt x="7671" y="14112"/>
                  <a:pt x="7679" y="14123"/>
                  <a:pt x="7689" y="14132"/>
                </a:cubicBezTo>
                <a:cubicBezTo>
                  <a:pt x="7699" y="14144"/>
                  <a:pt x="7712" y="14149"/>
                  <a:pt x="7724" y="14149"/>
                </a:cubicBezTo>
                <a:cubicBezTo>
                  <a:pt x="7764" y="14149"/>
                  <a:pt x="7801" y="14095"/>
                  <a:pt x="7765" y="14058"/>
                </a:cubicBezTo>
                <a:cubicBezTo>
                  <a:pt x="7756" y="14048"/>
                  <a:pt x="7746" y="14038"/>
                  <a:pt x="7736" y="14027"/>
                </a:cubicBezTo>
                <a:cubicBezTo>
                  <a:pt x="7725" y="14016"/>
                  <a:pt x="7713" y="14011"/>
                  <a:pt x="7701" y="14011"/>
                </a:cubicBezTo>
                <a:close/>
                <a:moveTo>
                  <a:pt x="270" y="14224"/>
                </a:moveTo>
                <a:cubicBezTo>
                  <a:pt x="257" y="14224"/>
                  <a:pt x="245" y="14242"/>
                  <a:pt x="257" y="14254"/>
                </a:cubicBezTo>
                <a:lnTo>
                  <a:pt x="302" y="14299"/>
                </a:lnTo>
                <a:cubicBezTo>
                  <a:pt x="306" y="14302"/>
                  <a:pt x="310" y="14304"/>
                  <a:pt x="314" y="14304"/>
                </a:cubicBezTo>
                <a:cubicBezTo>
                  <a:pt x="327" y="14304"/>
                  <a:pt x="340" y="14286"/>
                  <a:pt x="327" y="14274"/>
                </a:cubicBezTo>
                <a:lnTo>
                  <a:pt x="282" y="14230"/>
                </a:lnTo>
                <a:cubicBezTo>
                  <a:pt x="278" y="14226"/>
                  <a:pt x="274" y="14224"/>
                  <a:pt x="270" y="14224"/>
                </a:cubicBezTo>
                <a:close/>
              </a:path>
            </a:pathLst>
          </a:custGeom>
          <a:solidFill>
            <a:srgbClr val="FFFFFF">
              <a:alpha val="195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425" name="Google Shape;425;p25"/>
          <p:cNvGrpSpPr/>
          <p:nvPr/>
        </p:nvGrpSpPr>
        <p:grpSpPr>
          <a:xfrm flipH="1">
            <a:off x="5100465" y="2749916"/>
            <a:ext cx="7091553" cy="4217883"/>
            <a:chOff x="0" y="2062437"/>
            <a:chExt cx="5318665" cy="3163412"/>
          </a:xfrm>
        </p:grpSpPr>
        <p:sp>
          <p:nvSpPr>
            <p:cNvPr id="426" name="Google Shape;426;p25"/>
            <p:cNvSpPr/>
            <p:nvPr/>
          </p:nvSpPr>
          <p:spPr>
            <a:xfrm>
              <a:off x="7" y="2144783"/>
              <a:ext cx="5079927" cy="2998717"/>
            </a:xfrm>
            <a:custGeom>
              <a:avLst/>
              <a:gdLst/>
              <a:ahLst/>
              <a:cxnLst/>
              <a:rect l="l" t="t" r="r" b="b"/>
              <a:pathLst>
                <a:path w="36088" h="21303" extrusionOk="0">
                  <a:moveTo>
                    <a:pt x="0" y="1"/>
                  </a:moveTo>
                  <a:lnTo>
                    <a:pt x="0" y="21302"/>
                  </a:lnTo>
                  <a:lnTo>
                    <a:pt x="36088" y="21302"/>
                  </a:lnTo>
                  <a:cubicBezTo>
                    <a:pt x="35193" y="19045"/>
                    <a:pt x="31856" y="18367"/>
                    <a:pt x="27040" y="18367"/>
                  </a:cubicBezTo>
                  <a:cubicBezTo>
                    <a:pt x="23903" y="18367"/>
                    <a:pt x="20140" y="18654"/>
                    <a:pt x="16015" y="18980"/>
                  </a:cubicBezTo>
                  <a:cubicBezTo>
                    <a:pt x="15102" y="19052"/>
                    <a:pt x="14247" y="19087"/>
                    <a:pt x="13445" y="19087"/>
                  </a:cubicBezTo>
                  <a:cubicBezTo>
                    <a:pt x="5060" y="19087"/>
                    <a:pt x="2624" y="15183"/>
                    <a:pt x="3461" y="8070"/>
                  </a:cubicBezTo>
                  <a:cubicBezTo>
                    <a:pt x="4379" y="277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7" name="Google Shape;427;p25"/>
            <p:cNvSpPr/>
            <p:nvPr/>
          </p:nvSpPr>
          <p:spPr>
            <a:xfrm>
              <a:off x="0" y="2062437"/>
              <a:ext cx="5318665" cy="3163412"/>
            </a:xfrm>
            <a:custGeom>
              <a:avLst/>
              <a:gdLst/>
              <a:ahLst/>
              <a:cxnLst/>
              <a:rect l="l" t="t" r="r" b="b"/>
              <a:pathLst>
                <a:path w="37784" h="22473" extrusionOk="0">
                  <a:moveTo>
                    <a:pt x="3" y="1"/>
                  </a:moveTo>
                  <a:lnTo>
                    <a:pt x="0" y="70"/>
                  </a:lnTo>
                  <a:cubicBezTo>
                    <a:pt x="13" y="72"/>
                    <a:pt x="1268" y="165"/>
                    <a:pt x="2307" y="1413"/>
                  </a:cubicBezTo>
                  <a:cubicBezTo>
                    <a:pt x="3537" y="2887"/>
                    <a:pt x="3967" y="5280"/>
                    <a:pt x="3588" y="8526"/>
                  </a:cubicBezTo>
                  <a:cubicBezTo>
                    <a:pt x="3097" y="12719"/>
                    <a:pt x="3731" y="15661"/>
                    <a:pt x="5523" y="17522"/>
                  </a:cubicBezTo>
                  <a:cubicBezTo>
                    <a:pt x="7228" y="19291"/>
                    <a:pt x="10041" y="20162"/>
                    <a:pt x="14079" y="20162"/>
                  </a:cubicBezTo>
                  <a:cubicBezTo>
                    <a:pt x="14918" y="20162"/>
                    <a:pt x="15810" y="20125"/>
                    <a:pt x="16756" y="20050"/>
                  </a:cubicBezTo>
                  <a:cubicBezTo>
                    <a:pt x="20755" y="19731"/>
                    <a:pt x="24863" y="19405"/>
                    <a:pt x="28290" y="19405"/>
                  </a:cubicBezTo>
                  <a:cubicBezTo>
                    <a:pt x="29167" y="19405"/>
                    <a:pt x="29999" y="19426"/>
                    <a:pt x="30773" y="19475"/>
                  </a:cubicBezTo>
                  <a:cubicBezTo>
                    <a:pt x="34805" y="19726"/>
                    <a:pt x="37013" y="20678"/>
                    <a:pt x="37720" y="22473"/>
                  </a:cubicBezTo>
                  <a:lnTo>
                    <a:pt x="37784" y="22447"/>
                  </a:lnTo>
                  <a:cubicBezTo>
                    <a:pt x="37065" y="20624"/>
                    <a:pt x="34839" y="19658"/>
                    <a:pt x="30776" y="19406"/>
                  </a:cubicBezTo>
                  <a:cubicBezTo>
                    <a:pt x="30000" y="19357"/>
                    <a:pt x="29165" y="19336"/>
                    <a:pt x="28286" y="19336"/>
                  </a:cubicBezTo>
                  <a:cubicBezTo>
                    <a:pt x="24857" y="19336"/>
                    <a:pt x="20749" y="19662"/>
                    <a:pt x="16749" y="19980"/>
                  </a:cubicBezTo>
                  <a:cubicBezTo>
                    <a:pt x="15803" y="20055"/>
                    <a:pt x="14911" y="20092"/>
                    <a:pt x="14073" y="20092"/>
                  </a:cubicBezTo>
                  <a:cubicBezTo>
                    <a:pt x="10058" y="20092"/>
                    <a:pt x="7264" y="19229"/>
                    <a:pt x="5573" y="17474"/>
                  </a:cubicBezTo>
                  <a:cubicBezTo>
                    <a:pt x="3794" y="15628"/>
                    <a:pt x="3169" y="12704"/>
                    <a:pt x="3656" y="8534"/>
                  </a:cubicBezTo>
                  <a:cubicBezTo>
                    <a:pt x="4036" y="5268"/>
                    <a:pt x="3601" y="2856"/>
                    <a:pt x="2358" y="1367"/>
                  </a:cubicBezTo>
                  <a:cubicBezTo>
                    <a:pt x="1299" y="98"/>
                    <a:pt x="17" y="2"/>
                    <a:pt x="3" y="1"/>
                  </a:cubicBez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grpSp>
        <p:nvGrpSpPr>
          <p:cNvPr id="428" name="Google Shape;428;p25"/>
          <p:cNvGrpSpPr/>
          <p:nvPr/>
        </p:nvGrpSpPr>
        <p:grpSpPr>
          <a:xfrm rot="5400000" flipH="1">
            <a:off x="9040599" y="-1240184"/>
            <a:ext cx="1910376" cy="4392459"/>
            <a:chOff x="7227671" y="11"/>
            <a:chExt cx="1915484" cy="4404203"/>
          </a:xfrm>
        </p:grpSpPr>
        <p:sp>
          <p:nvSpPr>
            <p:cNvPr id="429" name="Google Shape;429;p25"/>
            <p:cNvSpPr/>
            <p:nvPr/>
          </p:nvSpPr>
          <p:spPr>
            <a:xfrm>
              <a:off x="7471853" y="422"/>
              <a:ext cx="1671303" cy="4112309"/>
            </a:xfrm>
            <a:custGeom>
              <a:avLst/>
              <a:gdLst/>
              <a:ahLst/>
              <a:cxnLst/>
              <a:rect l="l" t="t" r="r" b="b"/>
              <a:pathLst>
                <a:path w="11873" h="29214" extrusionOk="0">
                  <a:moveTo>
                    <a:pt x="274" y="1"/>
                  </a:moveTo>
                  <a:cubicBezTo>
                    <a:pt x="274" y="1"/>
                    <a:pt x="0" y="2214"/>
                    <a:pt x="4493" y="2489"/>
                  </a:cubicBezTo>
                  <a:cubicBezTo>
                    <a:pt x="8986" y="2764"/>
                    <a:pt x="11277" y="8349"/>
                    <a:pt x="9170" y="14175"/>
                  </a:cubicBezTo>
                  <a:cubicBezTo>
                    <a:pt x="7061" y="20000"/>
                    <a:pt x="7882" y="28800"/>
                    <a:pt x="11872" y="29213"/>
                  </a:cubicBezTo>
                  <a:lnTo>
                    <a:pt x="11872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0" name="Google Shape;430;p25"/>
            <p:cNvSpPr/>
            <p:nvPr/>
          </p:nvSpPr>
          <p:spPr>
            <a:xfrm>
              <a:off x="7227671" y="11"/>
              <a:ext cx="1909654" cy="4404203"/>
            </a:xfrm>
            <a:custGeom>
              <a:avLst/>
              <a:gdLst/>
              <a:ahLst/>
              <a:cxnLst/>
              <a:rect l="l" t="t" r="r" b="b"/>
              <a:pathLst>
                <a:path w="12890" h="29728" extrusionOk="0">
                  <a:moveTo>
                    <a:pt x="66" y="1"/>
                  </a:moveTo>
                  <a:lnTo>
                    <a:pt x="66" y="1"/>
                  </a:lnTo>
                  <a:cubicBezTo>
                    <a:pt x="63" y="22"/>
                    <a:pt x="0" y="535"/>
                    <a:pt x="472" y="1107"/>
                  </a:cubicBezTo>
                  <a:cubicBezTo>
                    <a:pt x="953" y="1690"/>
                    <a:pt x="2086" y="2417"/>
                    <a:pt x="4747" y="2568"/>
                  </a:cubicBezTo>
                  <a:cubicBezTo>
                    <a:pt x="6719" y="2679"/>
                    <a:pt x="8402" y="3670"/>
                    <a:pt x="9486" y="5361"/>
                  </a:cubicBezTo>
                  <a:cubicBezTo>
                    <a:pt x="11012" y="7744"/>
                    <a:pt x="11157" y="11122"/>
                    <a:pt x="9871" y="14397"/>
                  </a:cubicBezTo>
                  <a:cubicBezTo>
                    <a:pt x="9040" y="16514"/>
                    <a:pt x="8598" y="19060"/>
                    <a:pt x="8627" y="21565"/>
                  </a:cubicBezTo>
                  <a:cubicBezTo>
                    <a:pt x="8656" y="24097"/>
                    <a:pt x="9168" y="26301"/>
                    <a:pt x="10069" y="27767"/>
                  </a:cubicBezTo>
                  <a:cubicBezTo>
                    <a:pt x="10801" y="28959"/>
                    <a:pt x="11747" y="29618"/>
                    <a:pt x="12879" y="29727"/>
                  </a:cubicBezTo>
                  <a:lnTo>
                    <a:pt x="12890" y="29659"/>
                  </a:lnTo>
                  <a:cubicBezTo>
                    <a:pt x="11780" y="29553"/>
                    <a:pt x="10852" y="28905"/>
                    <a:pt x="10131" y="27732"/>
                  </a:cubicBezTo>
                  <a:cubicBezTo>
                    <a:pt x="9238" y="26275"/>
                    <a:pt x="8730" y="24086"/>
                    <a:pt x="8699" y="21565"/>
                  </a:cubicBezTo>
                  <a:cubicBezTo>
                    <a:pt x="8669" y="19069"/>
                    <a:pt x="9109" y="16533"/>
                    <a:pt x="9938" y="14423"/>
                  </a:cubicBezTo>
                  <a:cubicBezTo>
                    <a:pt x="11231" y="11127"/>
                    <a:pt x="11087" y="7727"/>
                    <a:pt x="9547" y="5324"/>
                  </a:cubicBezTo>
                  <a:cubicBezTo>
                    <a:pt x="8450" y="3615"/>
                    <a:pt x="6748" y="2611"/>
                    <a:pt x="4752" y="2499"/>
                  </a:cubicBezTo>
                  <a:cubicBezTo>
                    <a:pt x="2119" y="2349"/>
                    <a:pt x="1002" y="1637"/>
                    <a:pt x="528" y="1065"/>
                  </a:cubicBezTo>
                  <a:cubicBezTo>
                    <a:pt x="74" y="517"/>
                    <a:pt x="133" y="14"/>
                    <a:pt x="135" y="9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rgbClr val="BCCDCD">
                <a:alpha val="34590"/>
              </a:srgbClr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431" name="Google Shape;431;p25"/>
          <p:cNvSpPr/>
          <p:nvPr/>
        </p:nvSpPr>
        <p:spPr>
          <a:xfrm flipH="1">
            <a:off x="0" y="1"/>
            <a:ext cx="2491683" cy="3189508"/>
          </a:xfrm>
          <a:custGeom>
            <a:avLst/>
            <a:gdLst/>
            <a:ahLst/>
            <a:cxnLst/>
            <a:rect l="l" t="t" r="r" b="b"/>
            <a:pathLst>
              <a:path w="13040" h="16692" extrusionOk="0">
                <a:moveTo>
                  <a:pt x="7" y="0"/>
                </a:moveTo>
                <a:lnTo>
                  <a:pt x="0" y="5"/>
                </a:lnTo>
                <a:cubicBezTo>
                  <a:pt x="5" y="11"/>
                  <a:pt x="463" y="666"/>
                  <a:pt x="1444" y="1238"/>
                </a:cubicBezTo>
                <a:cubicBezTo>
                  <a:pt x="2020" y="1573"/>
                  <a:pt x="2661" y="1817"/>
                  <a:pt x="3351" y="1958"/>
                </a:cubicBezTo>
                <a:cubicBezTo>
                  <a:pt x="3835" y="2059"/>
                  <a:pt x="4344" y="2109"/>
                  <a:pt x="4873" y="2109"/>
                </a:cubicBezTo>
                <a:cubicBezTo>
                  <a:pt x="5283" y="2109"/>
                  <a:pt x="5706" y="2079"/>
                  <a:pt x="6138" y="2018"/>
                </a:cubicBezTo>
                <a:cubicBezTo>
                  <a:pt x="6663" y="1945"/>
                  <a:pt x="7150" y="1909"/>
                  <a:pt x="7597" y="1909"/>
                </a:cubicBezTo>
                <a:cubicBezTo>
                  <a:pt x="9040" y="1909"/>
                  <a:pt x="10080" y="2286"/>
                  <a:pt x="10701" y="3036"/>
                </a:cubicBezTo>
                <a:cubicBezTo>
                  <a:pt x="11113" y="3536"/>
                  <a:pt x="11334" y="4202"/>
                  <a:pt x="11356" y="5019"/>
                </a:cubicBezTo>
                <a:cubicBezTo>
                  <a:pt x="11380" y="5861"/>
                  <a:pt x="11193" y="6872"/>
                  <a:pt x="10801" y="8026"/>
                </a:cubicBezTo>
                <a:cubicBezTo>
                  <a:pt x="10380" y="9270"/>
                  <a:pt x="10107" y="10305"/>
                  <a:pt x="9963" y="11194"/>
                </a:cubicBezTo>
                <a:cubicBezTo>
                  <a:pt x="9809" y="12158"/>
                  <a:pt x="9806" y="12963"/>
                  <a:pt x="9955" y="13655"/>
                </a:cubicBezTo>
                <a:cubicBezTo>
                  <a:pt x="10109" y="14378"/>
                  <a:pt x="10427" y="14971"/>
                  <a:pt x="10927" y="15468"/>
                </a:cubicBezTo>
                <a:cubicBezTo>
                  <a:pt x="11436" y="15976"/>
                  <a:pt x="12126" y="16375"/>
                  <a:pt x="13037" y="16692"/>
                </a:cubicBezTo>
                <a:lnTo>
                  <a:pt x="13040" y="16682"/>
                </a:lnTo>
                <a:cubicBezTo>
                  <a:pt x="11249" y="16061"/>
                  <a:pt x="10272" y="15097"/>
                  <a:pt x="9962" y="13652"/>
                </a:cubicBezTo>
                <a:cubicBezTo>
                  <a:pt x="9678" y="12326"/>
                  <a:pt x="9940" y="10593"/>
                  <a:pt x="10809" y="8028"/>
                </a:cubicBezTo>
                <a:cubicBezTo>
                  <a:pt x="11201" y="6873"/>
                  <a:pt x="11388" y="5861"/>
                  <a:pt x="11365" y="5018"/>
                </a:cubicBezTo>
                <a:cubicBezTo>
                  <a:pt x="11343" y="4200"/>
                  <a:pt x="11121" y="3531"/>
                  <a:pt x="10707" y="3031"/>
                </a:cubicBezTo>
                <a:cubicBezTo>
                  <a:pt x="10299" y="2539"/>
                  <a:pt x="9701" y="2201"/>
                  <a:pt x="8928" y="2033"/>
                </a:cubicBezTo>
                <a:cubicBezTo>
                  <a:pt x="8530" y="1946"/>
                  <a:pt x="8083" y="1902"/>
                  <a:pt x="7591" y="1902"/>
                </a:cubicBezTo>
                <a:cubicBezTo>
                  <a:pt x="7143" y="1902"/>
                  <a:pt x="6657" y="1938"/>
                  <a:pt x="6137" y="2011"/>
                </a:cubicBezTo>
                <a:cubicBezTo>
                  <a:pt x="5693" y="2073"/>
                  <a:pt x="5276" y="2100"/>
                  <a:pt x="4886" y="2100"/>
                </a:cubicBezTo>
                <a:cubicBezTo>
                  <a:pt x="3311" y="2100"/>
                  <a:pt x="2173" y="1655"/>
                  <a:pt x="1447" y="1231"/>
                </a:cubicBezTo>
                <a:cubicBezTo>
                  <a:pt x="469" y="660"/>
                  <a:pt x="11" y="7"/>
                  <a:pt x="7" y="0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32" name="Google Shape;432;p25"/>
          <p:cNvSpPr/>
          <p:nvPr/>
        </p:nvSpPr>
        <p:spPr>
          <a:xfrm>
            <a:off x="47617" y="5157739"/>
            <a:ext cx="1008455" cy="227928"/>
          </a:xfrm>
          <a:custGeom>
            <a:avLst/>
            <a:gdLst/>
            <a:ahLst/>
            <a:cxnLst/>
            <a:rect l="l" t="t" r="r" b="b"/>
            <a:pathLst>
              <a:path w="14375" h="3249" extrusionOk="0">
                <a:moveTo>
                  <a:pt x="4492" y="0"/>
                </a:moveTo>
                <a:cubicBezTo>
                  <a:pt x="1788" y="0"/>
                  <a:pt x="0" y="418"/>
                  <a:pt x="0" y="418"/>
                </a:cubicBezTo>
                <a:cubicBezTo>
                  <a:pt x="1503" y="2212"/>
                  <a:pt x="5417" y="3249"/>
                  <a:pt x="8960" y="3249"/>
                </a:cubicBezTo>
                <a:cubicBezTo>
                  <a:pt x="11108" y="3249"/>
                  <a:pt x="13119" y="2868"/>
                  <a:pt x="14375" y="2043"/>
                </a:cubicBezTo>
                <a:cubicBezTo>
                  <a:pt x="10745" y="410"/>
                  <a:pt x="7169" y="0"/>
                  <a:pt x="449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33" name="Google Shape;433;p25"/>
          <p:cNvSpPr/>
          <p:nvPr/>
        </p:nvSpPr>
        <p:spPr>
          <a:xfrm>
            <a:off x="1156803" y="5157739"/>
            <a:ext cx="1008595" cy="227928"/>
          </a:xfrm>
          <a:custGeom>
            <a:avLst/>
            <a:gdLst/>
            <a:ahLst/>
            <a:cxnLst/>
            <a:rect l="l" t="t" r="r" b="b"/>
            <a:pathLst>
              <a:path w="14377" h="3249" extrusionOk="0">
                <a:moveTo>
                  <a:pt x="9885" y="0"/>
                </a:moveTo>
                <a:cubicBezTo>
                  <a:pt x="7208" y="0"/>
                  <a:pt x="3631" y="410"/>
                  <a:pt x="0" y="2043"/>
                </a:cubicBezTo>
                <a:cubicBezTo>
                  <a:pt x="1255" y="2868"/>
                  <a:pt x="3266" y="3249"/>
                  <a:pt x="5414" y="3249"/>
                </a:cubicBezTo>
                <a:cubicBezTo>
                  <a:pt x="8957" y="3249"/>
                  <a:pt x="12871" y="2212"/>
                  <a:pt x="14377" y="418"/>
                </a:cubicBezTo>
                <a:cubicBezTo>
                  <a:pt x="14377" y="418"/>
                  <a:pt x="12590" y="0"/>
                  <a:pt x="988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34" name="Google Shape;434;p25"/>
          <p:cNvSpPr/>
          <p:nvPr/>
        </p:nvSpPr>
        <p:spPr>
          <a:xfrm>
            <a:off x="1130636" y="3682915"/>
            <a:ext cx="1317691" cy="3190573"/>
          </a:xfrm>
          <a:custGeom>
            <a:avLst/>
            <a:gdLst/>
            <a:ahLst/>
            <a:cxnLst/>
            <a:rect l="l" t="t" r="r" b="b"/>
            <a:pathLst>
              <a:path w="18783" h="45480" extrusionOk="0">
                <a:moveTo>
                  <a:pt x="10347" y="0"/>
                </a:moveTo>
                <a:cubicBezTo>
                  <a:pt x="10347" y="0"/>
                  <a:pt x="7563" y="1807"/>
                  <a:pt x="5588" y="2107"/>
                </a:cubicBezTo>
                <a:cubicBezTo>
                  <a:pt x="4930" y="2208"/>
                  <a:pt x="4219" y="2242"/>
                  <a:pt x="3563" y="2242"/>
                </a:cubicBezTo>
                <a:cubicBezTo>
                  <a:pt x="2251" y="2242"/>
                  <a:pt x="1161" y="2107"/>
                  <a:pt x="1161" y="2107"/>
                </a:cubicBezTo>
                <a:lnTo>
                  <a:pt x="1161" y="2107"/>
                </a:lnTo>
                <a:cubicBezTo>
                  <a:pt x="1161" y="2108"/>
                  <a:pt x="2665" y="11369"/>
                  <a:pt x="1" y="14043"/>
                </a:cubicBezTo>
                <a:cubicBezTo>
                  <a:pt x="347" y="14833"/>
                  <a:pt x="1239" y="17622"/>
                  <a:pt x="1615" y="21611"/>
                </a:cubicBezTo>
                <a:cubicBezTo>
                  <a:pt x="1990" y="25601"/>
                  <a:pt x="3798" y="45479"/>
                  <a:pt x="3798" y="45479"/>
                </a:cubicBezTo>
                <a:lnTo>
                  <a:pt x="18782" y="45479"/>
                </a:lnTo>
                <a:cubicBezTo>
                  <a:pt x="18782" y="45479"/>
                  <a:pt x="15468" y="34409"/>
                  <a:pt x="14566" y="30043"/>
                </a:cubicBezTo>
                <a:cubicBezTo>
                  <a:pt x="13662" y="25677"/>
                  <a:pt x="12004" y="13102"/>
                  <a:pt x="12004" y="13102"/>
                </a:cubicBezTo>
                <a:lnTo>
                  <a:pt x="10347" y="0"/>
                </a:lnTo>
                <a:close/>
              </a:path>
            </a:pathLst>
          </a:custGeom>
          <a:solidFill>
            <a:srgbClr val="B6898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35" name="Google Shape;435;p25"/>
          <p:cNvSpPr/>
          <p:nvPr/>
        </p:nvSpPr>
        <p:spPr>
          <a:xfrm>
            <a:off x="1095771" y="2501329"/>
            <a:ext cx="977376" cy="2238243"/>
          </a:xfrm>
          <a:custGeom>
            <a:avLst/>
            <a:gdLst/>
            <a:ahLst/>
            <a:cxnLst/>
            <a:rect l="l" t="t" r="r" b="b"/>
            <a:pathLst>
              <a:path w="13932" h="31905" extrusionOk="0">
                <a:moveTo>
                  <a:pt x="4558" y="1"/>
                </a:moveTo>
                <a:cubicBezTo>
                  <a:pt x="4447" y="1"/>
                  <a:pt x="4334" y="19"/>
                  <a:pt x="4217" y="54"/>
                </a:cubicBezTo>
                <a:cubicBezTo>
                  <a:pt x="3467" y="279"/>
                  <a:pt x="3467" y="1335"/>
                  <a:pt x="3467" y="1335"/>
                </a:cubicBezTo>
                <a:cubicBezTo>
                  <a:pt x="3467" y="1335"/>
                  <a:pt x="3180" y="1259"/>
                  <a:pt x="2815" y="1259"/>
                </a:cubicBezTo>
                <a:cubicBezTo>
                  <a:pt x="2154" y="1259"/>
                  <a:pt x="1234" y="1509"/>
                  <a:pt x="1281" y="2917"/>
                </a:cubicBezTo>
                <a:cubicBezTo>
                  <a:pt x="1433" y="4347"/>
                  <a:pt x="1658" y="5251"/>
                  <a:pt x="1658" y="5251"/>
                </a:cubicBezTo>
                <a:cubicBezTo>
                  <a:pt x="1658" y="5251"/>
                  <a:pt x="1608" y="5243"/>
                  <a:pt x="1526" y="5243"/>
                </a:cubicBezTo>
                <a:cubicBezTo>
                  <a:pt x="1182" y="5243"/>
                  <a:pt x="274" y="5377"/>
                  <a:pt x="152" y="6767"/>
                </a:cubicBezTo>
                <a:cubicBezTo>
                  <a:pt x="1" y="8490"/>
                  <a:pt x="152" y="21342"/>
                  <a:pt x="152" y="21342"/>
                </a:cubicBezTo>
                <a:lnTo>
                  <a:pt x="152" y="30095"/>
                </a:lnTo>
                <a:cubicBezTo>
                  <a:pt x="152" y="30095"/>
                  <a:pt x="604" y="31825"/>
                  <a:pt x="1961" y="31901"/>
                </a:cubicBezTo>
                <a:cubicBezTo>
                  <a:pt x="2000" y="31903"/>
                  <a:pt x="2040" y="31904"/>
                  <a:pt x="2081" y="31904"/>
                </a:cubicBezTo>
                <a:cubicBezTo>
                  <a:pt x="3473" y="31904"/>
                  <a:pt x="6100" y="30698"/>
                  <a:pt x="6100" y="30698"/>
                </a:cubicBezTo>
                <a:lnTo>
                  <a:pt x="13931" y="19028"/>
                </a:lnTo>
                <a:lnTo>
                  <a:pt x="13931" y="13529"/>
                </a:lnTo>
                <a:cubicBezTo>
                  <a:pt x="13931" y="13529"/>
                  <a:pt x="12561" y="8483"/>
                  <a:pt x="11928" y="7356"/>
                </a:cubicBezTo>
                <a:cubicBezTo>
                  <a:pt x="11298" y="6225"/>
                  <a:pt x="8810" y="1558"/>
                  <a:pt x="7759" y="1484"/>
                </a:cubicBezTo>
                <a:cubicBezTo>
                  <a:pt x="7535" y="1466"/>
                  <a:pt x="7357" y="1452"/>
                  <a:pt x="7211" y="1452"/>
                </a:cubicBezTo>
                <a:cubicBezTo>
                  <a:pt x="6771" y="1452"/>
                  <a:pt x="6630" y="1579"/>
                  <a:pt x="6402" y="2088"/>
                </a:cubicBezTo>
                <a:cubicBezTo>
                  <a:pt x="5702" y="559"/>
                  <a:pt x="5164" y="1"/>
                  <a:pt x="4558" y="1"/>
                </a:cubicBezTo>
                <a:close/>
              </a:path>
            </a:pathLst>
          </a:custGeom>
          <a:solidFill>
            <a:srgbClr val="B6898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36" name="Google Shape;436;p25"/>
          <p:cNvSpPr/>
          <p:nvPr/>
        </p:nvSpPr>
        <p:spPr>
          <a:xfrm>
            <a:off x="1494099" y="3270557"/>
            <a:ext cx="683083" cy="1278615"/>
          </a:xfrm>
          <a:custGeom>
            <a:avLst/>
            <a:gdLst/>
            <a:ahLst/>
            <a:cxnLst/>
            <a:rect l="l" t="t" r="r" b="b"/>
            <a:pathLst>
              <a:path w="9737" h="18226" extrusionOk="0">
                <a:moveTo>
                  <a:pt x="7517" y="0"/>
                </a:moveTo>
                <a:cubicBezTo>
                  <a:pt x="7517" y="0"/>
                  <a:pt x="6097" y="1453"/>
                  <a:pt x="6473" y="4518"/>
                </a:cubicBezTo>
                <a:cubicBezTo>
                  <a:pt x="6183" y="5987"/>
                  <a:pt x="4945" y="5966"/>
                  <a:pt x="3996" y="7687"/>
                </a:cubicBezTo>
                <a:cubicBezTo>
                  <a:pt x="3047" y="9407"/>
                  <a:pt x="0" y="11075"/>
                  <a:pt x="722" y="18225"/>
                </a:cubicBezTo>
                <a:cubicBezTo>
                  <a:pt x="3775" y="12403"/>
                  <a:pt x="9737" y="7226"/>
                  <a:pt x="9563" y="7008"/>
                </a:cubicBezTo>
                <a:cubicBezTo>
                  <a:pt x="9389" y="6789"/>
                  <a:pt x="7517" y="0"/>
                  <a:pt x="7517" y="0"/>
                </a:cubicBezTo>
                <a:close/>
              </a:path>
            </a:pathLst>
          </a:custGeom>
          <a:solidFill>
            <a:srgbClr val="6F6F6F">
              <a:alpha val="327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37" name="Google Shape;437;p25"/>
          <p:cNvSpPr/>
          <p:nvPr/>
        </p:nvSpPr>
        <p:spPr>
          <a:xfrm>
            <a:off x="1476139" y="3164977"/>
            <a:ext cx="866253" cy="1503105"/>
          </a:xfrm>
          <a:custGeom>
            <a:avLst/>
            <a:gdLst/>
            <a:ahLst/>
            <a:cxnLst/>
            <a:rect l="l" t="t" r="r" b="b"/>
            <a:pathLst>
              <a:path w="12348" h="21426" extrusionOk="0">
                <a:moveTo>
                  <a:pt x="9137" y="0"/>
                </a:moveTo>
                <a:cubicBezTo>
                  <a:pt x="6133" y="0"/>
                  <a:pt x="7454" y="5425"/>
                  <a:pt x="7454" y="5425"/>
                </a:cubicBezTo>
                <a:lnTo>
                  <a:pt x="7380" y="8361"/>
                </a:lnTo>
                <a:cubicBezTo>
                  <a:pt x="0" y="10094"/>
                  <a:pt x="680" y="21238"/>
                  <a:pt x="680" y="21238"/>
                </a:cubicBezTo>
                <a:cubicBezTo>
                  <a:pt x="680" y="21238"/>
                  <a:pt x="1862" y="21425"/>
                  <a:pt x="3251" y="21425"/>
                </a:cubicBezTo>
                <a:cubicBezTo>
                  <a:pt x="4645" y="21425"/>
                  <a:pt x="6248" y="21237"/>
                  <a:pt x="7077" y="20483"/>
                </a:cubicBezTo>
                <a:cubicBezTo>
                  <a:pt x="7605" y="18977"/>
                  <a:pt x="12348" y="10470"/>
                  <a:pt x="12348" y="9867"/>
                </a:cubicBezTo>
                <a:cubicBezTo>
                  <a:pt x="12348" y="9265"/>
                  <a:pt x="11145" y="3694"/>
                  <a:pt x="10617" y="3015"/>
                </a:cubicBezTo>
                <a:cubicBezTo>
                  <a:pt x="10234" y="2522"/>
                  <a:pt x="10091" y="1307"/>
                  <a:pt x="10040" y="687"/>
                </a:cubicBezTo>
                <a:cubicBezTo>
                  <a:pt x="10021" y="452"/>
                  <a:pt x="9870" y="247"/>
                  <a:pt x="9651" y="159"/>
                </a:cubicBezTo>
                <a:lnTo>
                  <a:pt x="9262" y="3"/>
                </a:lnTo>
                <a:cubicBezTo>
                  <a:pt x="9220" y="1"/>
                  <a:pt x="9178" y="0"/>
                  <a:pt x="9137" y="0"/>
                </a:cubicBezTo>
                <a:close/>
              </a:path>
            </a:pathLst>
          </a:custGeom>
          <a:solidFill>
            <a:srgbClr val="B6898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38" name="Google Shape;438;p25"/>
          <p:cNvSpPr/>
          <p:nvPr/>
        </p:nvSpPr>
        <p:spPr>
          <a:xfrm>
            <a:off x="1212013" y="3482206"/>
            <a:ext cx="718440" cy="138203"/>
          </a:xfrm>
          <a:custGeom>
            <a:avLst/>
            <a:gdLst/>
            <a:ahLst/>
            <a:cxnLst/>
            <a:rect l="l" t="t" r="r" b="b"/>
            <a:pathLst>
              <a:path w="10241" h="1970" fill="none" extrusionOk="0">
                <a:moveTo>
                  <a:pt x="1" y="1969"/>
                </a:moveTo>
                <a:cubicBezTo>
                  <a:pt x="1" y="1969"/>
                  <a:pt x="5637" y="394"/>
                  <a:pt x="10241" y="1"/>
                </a:cubicBezTo>
              </a:path>
            </a:pathLst>
          </a:custGeom>
          <a:noFill/>
          <a:ln w="975" cap="flat" cmpd="sng">
            <a:solidFill>
              <a:srgbClr val="C1544E"/>
            </a:solidFill>
            <a:prstDash val="solid"/>
            <a:miter lim="2045"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39" name="Google Shape;439;p25"/>
          <p:cNvSpPr/>
          <p:nvPr/>
        </p:nvSpPr>
        <p:spPr>
          <a:xfrm>
            <a:off x="1523492" y="3164977"/>
            <a:ext cx="602477" cy="1384196"/>
          </a:xfrm>
          <a:custGeom>
            <a:avLst/>
            <a:gdLst/>
            <a:ahLst/>
            <a:cxnLst/>
            <a:rect l="l" t="t" r="r" b="b"/>
            <a:pathLst>
              <a:path w="8588" h="19731" extrusionOk="0">
                <a:moveTo>
                  <a:pt x="8462" y="0"/>
                </a:moveTo>
                <a:cubicBezTo>
                  <a:pt x="5458" y="0"/>
                  <a:pt x="6779" y="5425"/>
                  <a:pt x="6779" y="5425"/>
                </a:cubicBezTo>
                <a:lnTo>
                  <a:pt x="6705" y="8361"/>
                </a:lnTo>
                <a:cubicBezTo>
                  <a:pt x="1013" y="9695"/>
                  <a:pt x="113" y="16629"/>
                  <a:pt x="1" y="19730"/>
                </a:cubicBezTo>
                <a:cubicBezTo>
                  <a:pt x="623" y="11084"/>
                  <a:pt x="8004" y="8273"/>
                  <a:pt x="8004" y="8273"/>
                </a:cubicBezTo>
                <a:cubicBezTo>
                  <a:pt x="8004" y="8273"/>
                  <a:pt x="7834" y="7107"/>
                  <a:pt x="7834" y="4615"/>
                </a:cubicBezTo>
                <a:cubicBezTo>
                  <a:pt x="6576" y="2800"/>
                  <a:pt x="8587" y="3"/>
                  <a:pt x="8587" y="3"/>
                </a:cubicBezTo>
                <a:cubicBezTo>
                  <a:pt x="8545" y="1"/>
                  <a:pt x="8503" y="0"/>
                  <a:pt x="8462" y="0"/>
                </a:cubicBezTo>
                <a:close/>
              </a:path>
            </a:pathLst>
          </a:custGeom>
          <a:solidFill>
            <a:srgbClr val="6F6F6F">
              <a:alpha val="327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40" name="Google Shape;440;p25"/>
          <p:cNvSpPr/>
          <p:nvPr/>
        </p:nvSpPr>
        <p:spPr>
          <a:xfrm>
            <a:off x="1095629" y="2906954"/>
            <a:ext cx="116315" cy="1805676"/>
          </a:xfrm>
          <a:custGeom>
            <a:avLst/>
            <a:gdLst/>
            <a:ahLst/>
            <a:cxnLst/>
            <a:rect l="l" t="t" r="r" b="b"/>
            <a:pathLst>
              <a:path w="1658" h="25739" extrusionOk="0">
                <a:moveTo>
                  <a:pt x="463" y="1"/>
                </a:moveTo>
                <a:lnTo>
                  <a:pt x="463" y="1"/>
                </a:lnTo>
                <a:cubicBezTo>
                  <a:pt x="308" y="226"/>
                  <a:pt x="191" y="539"/>
                  <a:pt x="152" y="983"/>
                </a:cubicBezTo>
                <a:cubicBezTo>
                  <a:pt x="1" y="2704"/>
                  <a:pt x="152" y="15558"/>
                  <a:pt x="152" y="15558"/>
                </a:cubicBezTo>
                <a:lnTo>
                  <a:pt x="152" y="24313"/>
                </a:lnTo>
                <a:cubicBezTo>
                  <a:pt x="152" y="24313"/>
                  <a:pt x="387" y="25207"/>
                  <a:pt x="1024" y="25739"/>
                </a:cubicBezTo>
                <a:cubicBezTo>
                  <a:pt x="1259" y="25086"/>
                  <a:pt x="1331" y="24302"/>
                  <a:pt x="1022" y="23408"/>
                </a:cubicBezTo>
                <a:cubicBezTo>
                  <a:pt x="82" y="20697"/>
                  <a:pt x="1658" y="11059"/>
                  <a:pt x="1658" y="11059"/>
                </a:cubicBezTo>
                <a:cubicBezTo>
                  <a:pt x="1658" y="11059"/>
                  <a:pt x="756" y="7671"/>
                  <a:pt x="498" y="5412"/>
                </a:cubicBezTo>
                <a:cubicBezTo>
                  <a:pt x="299" y="3679"/>
                  <a:pt x="406" y="1104"/>
                  <a:pt x="463" y="1"/>
                </a:cubicBezTo>
                <a:close/>
              </a:path>
            </a:pathLst>
          </a:custGeom>
          <a:solidFill>
            <a:srgbClr val="6F6F6F">
              <a:alpha val="327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41" name="Google Shape;441;p25"/>
          <p:cNvSpPr/>
          <p:nvPr/>
        </p:nvSpPr>
        <p:spPr>
          <a:xfrm>
            <a:off x="1527491" y="3207560"/>
            <a:ext cx="493949" cy="1274545"/>
          </a:xfrm>
          <a:custGeom>
            <a:avLst/>
            <a:gdLst/>
            <a:ahLst/>
            <a:cxnLst/>
            <a:rect l="l" t="t" r="r" b="b"/>
            <a:pathLst>
              <a:path w="7041" h="18168" fill="none" extrusionOk="0">
                <a:moveTo>
                  <a:pt x="7041" y="0"/>
                </a:moveTo>
                <a:cubicBezTo>
                  <a:pt x="7041" y="0"/>
                  <a:pt x="6010" y="1406"/>
                  <a:pt x="6603" y="4215"/>
                </a:cubicBezTo>
                <a:cubicBezTo>
                  <a:pt x="6887" y="7022"/>
                  <a:pt x="6648" y="7754"/>
                  <a:pt x="6648" y="7754"/>
                </a:cubicBezTo>
                <a:cubicBezTo>
                  <a:pt x="6648" y="7754"/>
                  <a:pt x="834" y="8077"/>
                  <a:pt x="1" y="18168"/>
                </a:cubicBezTo>
              </a:path>
            </a:pathLst>
          </a:custGeom>
          <a:solidFill>
            <a:srgbClr val="6F6F6F">
              <a:alpha val="32700"/>
            </a:srgbClr>
          </a:solidFill>
          <a:ln w="975" cap="flat" cmpd="sng">
            <a:solidFill>
              <a:srgbClr val="C1544E"/>
            </a:solidFill>
            <a:prstDash val="solid"/>
            <a:miter lim="2045"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42" name="Google Shape;442;p25"/>
          <p:cNvSpPr/>
          <p:nvPr/>
        </p:nvSpPr>
        <p:spPr>
          <a:xfrm>
            <a:off x="1544748" y="2647599"/>
            <a:ext cx="274509" cy="846611"/>
          </a:xfrm>
          <a:custGeom>
            <a:avLst/>
            <a:gdLst/>
            <a:ahLst/>
            <a:cxnLst/>
            <a:rect l="l" t="t" r="r" b="b"/>
            <a:pathLst>
              <a:path w="3913" h="12068" fill="none" extrusionOk="0">
                <a:moveTo>
                  <a:pt x="0" y="1"/>
                </a:moveTo>
                <a:cubicBezTo>
                  <a:pt x="0" y="1"/>
                  <a:pt x="389" y="3060"/>
                  <a:pt x="1355" y="4443"/>
                </a:cubicBezTo>
                <a:cubicBezTo>
                  <a:pt x="2261" y="6652"/>
                  <a:pt x="2711" y="7755"/>
                  <a:pt x="2711" y="7755"/>
                </a:cubicBezTo>
                <a:cubicBezTo>
                  <a:pt x="2711" y="7755"/>
                  <a:pt x="3501" y="11094"/>
                  <a:pt x="3912" y="12068"/>
                </a:cubicBezTo>
              </a:path>
            </a:pathLst>
          </a:custGeom>
          <a:noFill/>
          <a:ln w="975" cap="flat" cmpd="sng">
            <a:solidFill>
              <a:srgbClr val="C1544E"/>
            </a:solidFill>
            <a:prstDash val="solid"/>
            <a:miter lim="2045"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43" name="Google Shape;443;p25"/>
          <p:cNvSpPr/>
          <p:nvPr/>
        </p:nvSpPr>
        <p:spPr>
          <a:xfrm>
            <a:off x="1338780" y="2594634"/>
            <a:ext cx="248483" cy="936617"/>
          </a:xfrm>
          <a:custGeom>
            <a:avLst/>
            <a:gdLst/>
            <a:ahLst/>
            <a:cxnLst/>
            <a:rect l="l" t="t" r="r" b="b"/>
            <a:pathLst>
              <a:path w="3542" h="13351" fill="none" extrusionOk="0">
                <a:moveTo>
                  <a:pt x="0" y="1"/>
                </a:moveTo>
                <a:cubicBezTo>
                  <a:pt x="0" y="1"/>
                  <a:pt x="1349" y="6409"/>
                  <a:pt x="2619" y="8884"/>
                </a:cubicBezTo>
                <a:cubicBezTo>
                  <a:pt x="2589" y="11192"/>
                  <a:pt x="3542" y="13351"/>
                  <a:pt x="3542" y="13351"/>
                </a:cubicBezTo>
              </a:path>
            </a:pathLst>
          </a:custGeom>
          <a:noFill/>
          <a:ln w="975" cap="flat" cmpd="sng">
            <a:solidFill>
              <a:srgbClr val="C1544E"/>
            </a:solidFill>
            <a:prstDash val="solid"/>
            <a:miter lim="2045"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44" name="Google Shape;444;p25"/>
          <p:cNvSpPr/>
          <p:nvPr/>
        </p:nvSpPr>
        <p:spPr>
          <a:xfrm>
            <a:off x="1220152" y="3620340"/>
            <a:ext cx="712337" cy="396857"/>
          </a:xfrm>
          <a:custGeom>
            <a:avLst/>
            <a:gdLst/>
            <a:ahLst/>
            <a:cxnLst/>
            <a:rect l="l" t="t" r="r" b="b"/>
            <a:pathLst>
              <a:path w="10154" h="5657" extrusionOk="0">
                <a:moveTo>
                  <a:pt x="10134" y="0"/>
                </a:moveTo>
                <a:cubicBezTo>
                  <a:pt x="5811" y="0"/>
                  <a:pt x="791" y="2701"/>
                  <a:pt x="791" y="2701"/>
                </a:cubicBezTo>
                <a:cubicBezTo>
                  <a:pt x="97" y="3045"/>
                  <a:pt x="1" y="5656"/>
                  <a:pt x="707" y="5656"/>
                </a:cubicBezTo>
                <a:cubicBezTo>
                  <a:pt x="831" y="5656"/>
                  <a:pt x="980" y="5575"/>
                  <a:pt x="1155" y="5387"/>
                </a:cubicBezTo>
                <a:cubicBezTo>
                  <a:pt x="2326" y="4131"/>
                  <a:pt x="4889" y="2128"/>
                  <a:pt x="10153" y="0"/>
                </a:cubicBezTo>
                <a:cubicBezTo>
                  <a:pt x="10147" y="0"/>
                  <a:pt x="10140" y="0"/>
                  <a:pt x="10134" y="0"/>
                </a:cubicBezTo>
                <a:close/>
              </a:path>
            </a:pathLst>
          </a:custGeom>
          <a:solidFill>
            <a:srgbClr val="C1544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45" name="Google Shape;445;p25"/>
          <p:cNvSpPr/>
          <p:nvPr/>
        </p:nvSpPr>
        <p:spPr>
          <a:xfrm>
            <a:off x="-235451" y="3682915"/>
            <a:ext cx="1317691" cy="3190573"/>
          </a:xfrm>
          <a:custGeom>
            <a:avLst/>
            <a:gdLst/>
            <a:ahLst/>
            <a:cxnLst/>
            <a:rect l="l" t="t" r="r" b="b"/>
            <a:pathLst>
              <a:path w="18783" h="45480" extrusionOk="0">
                <a:moveTo>
                  <a:pt x="8436" y="0"/>
                </a:moveTo>
                <a:lnTo>
                  <a:pt x="6779" y="13102"/>
                </a:lnTo>
                <a:cubicBezTo>
                  <a:pt x="6779" y="13102"/>
                  <a:pt x="5122" y="25677"/>
                  <a:pt x="4219" y="30043"/>
                </a:cubicBezTo>
                <a:cubicBezTo>
                  <a:pt x="3315" y="34411"/>
                  <a:pt x="1" y="45479"/>
                  <a:pt x="1" y="45479"/>
                </a:cubicBezTo>
                <a:lnTo>
                  <a:pt x="14985" y="45479"/>
                </a:lnTo>
                <a:cubicBezTo>
                  <a:pt x="14985" y="45479"/>
                  <a:pt x="16794" y="25601"/>
                  <a:pt x="17170" y="21611"/>
                </a:cubicBezTo>
                <a:cubicBezTo>
                  <a:pt x="17545" y="17622"/>
                  <a:pt x="18439" y="14833"/>
                  <a:pt x="18782" y="14043"/>
                </a:cubicBezTo>
                <a:cubicBezTo>
                  <a:pt x="16117" y="11369"/>
                  <a:pt x="17622" y="2108"/>
                  <a:pt x="17622" y="2107"/>
                </a:cubicBezTo>
                <a:lnTo>
                  <a:pt x="17622" y="2107"/>
                </a:lnTo>
                <a:cubicBezTo>
                  <a:pt x="17622" y="2107"/>
                  <a:pt x="16532" y="2242"/>
                  <a:pt x="15220" y="2242"/>
                </a:cubicBezTo>
                <a:cubicBezTo>
                  <a:pt x="14564" y="2242"/>
                  <a:pt x="13853" y="2208"/>
                  <a:pt x="13195" y="2107"/>
                </a:cubicBezTo>
                <a:cubicBezTo>
                  <a:pt x="11221" y="1807"/>
                  <a:pt x="8436" y="0"/>
                  <a:pt x="8436" y="0"/>
                </a:cubicBezTo>
                <a:close/>
              </a:path>
            </a:pathLst>
          </a:custGeom>
          <a:solidFill>
            <a:srgbClr val="B6898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46" name="Google Shape;446;p25"/>
          <p:cNvSpPr/>
          <p:nvPr/>
        </p:nvSpPr>
        <p:spPr>
          <a:xfrm>
            <a:off x="139727" y="2501329"/>
            <a:ext cx="977376" cy="2238243"/>
          </a:xfrm>
          <a:custGeom>
            <a:avLst/>
            <a:gdLst/>
            <a:ahLst/>
            <a:cxnLst/>
            <a:rect l="l" t="t" r="r" b="b"/>
            <a:pathLst>
              <a:path w="13932" h="31905" extrusionOk="0">
                <a:moveTo>
                  <a:pt x="9374" y="1"/>
                </a:moveTo>
                <a:cubicBezTo>
                  <a:pt x="8769" y="1"/>
                  <a:pt x="8230" y="559"/>
                  <a:pt x="7530" y="2088"/>
                </a:cubicBezTo>
                <a:cubicBezTo>
                  <a:pt x="7304" y="1579"/>
                  <a:pt x="7162" y="1452"/>
                  <a:pt x="6722" y="1452"/>
                </a:cubicBezTo>
                <a:cubicBezTo>
                  <a:pt x="6577" y="1452"/>
                  <a:pt x="6399" y="1466"/>
                  <a:pt x="6175" y="1484"/>
                </a:cubicBezTo>
                <a:cubicBezTo>
                  <a:pt x="5122" y="1558"/>
                  <a:pt x="2636" y="6225"/>
                  <a:pt x="2004" y="7356"/>
                </a:cubicBezTo>
                <a:cubicBezTo>
                  <a:pt x="1372" y="8483"/>
                  <a:pt x="1" y="13529"/>
                  <a:pt x="1" y="13529"/>
                </a:cubicBezTo>
                <a:lnTo>
                  <a:pt x="1" y="19028"/>
                </a:lnTo>
                <a:lnTo>
                  <a:pt x="7833" y="30698"/>
                </a:lnTo>
                <a:cubicBezTo>
                  <a:pt x="7833" y="30698"/>
                  <a:pt x="10459" y="31904"/>
                  <a:pt x="11851" y="31904"/>
                </a:cubicBezTo>
                <a:cubicBezTo>
                  <a:pt x="11892" y="31904"/>
                  <a:pt x="11933" y="31903"/>
                  <a:pt x="11972" y="31901"/>
                </a:cubicBezTo>
                <a:cubicBezTo>
                  <a:pt x="13328" y="31825"/>
                  <a:pt x="13780" y="30095"/>
                  <a:pt x="13780" y="30095"/>
                </a:cubicBezTo>
                <a:lnTo>
                  <a:pt x="13780" y="21342"/>
                </a:lnTo>
                <a:cubicBezTo>
                  <a:pt x="13780" y="21342"/>
                  <a:pt x="13932" y="8490"/>
                  <a:pt x="13780" y="6767"/>
                </a:cubicBezTo>
                <a:cubicBezTo>
                  <a:pt x="13658" y="5377"/>
                  <a:pt x="12750" y="5243"/>
                  <a:pt x="12406" y="5243"/>
                </a:cubicBezTo>
                <a:cubicBezTo>
                  <a:pt x="12324" y="5243"/>
                  <a:pt x="12274" y="5251"/>
                  <a:pt x="12274" y="5251"/>
                </a:cubicBezTo>
                <a:cubicBezTo>
                  <a:pt x="12274" y="5251"/>
                  <a:pt x="12499" y="4347"/>
                  <a:pt x="12651" y="2917"/>
                </a:cubicBezTo>
                <a:cubicBezTo>
                  <a:pt x="12698" y="1509"/>
                  <a:pt x="11778" y="1259"/>
                  <a:pt x="11117" y="1259"/>
                </a:cubicBezTo>
                <a:cubicBezTo>
                  <a:pt x="10752" y="1259"/>
                  <a:pt x="10466" y="1335"/>
                  <a:pt x="10466" y="1335"/>
                </a:cubicBezTo>
                <a:cubicBezTo>
                  <a:pt x="10466" y="1335"/>
                  <a:pt x="10466" y="279"/>
                  <a:pt x="9715" y="54"/>
                </a:cubicBezTo>
                <a:cubicBezTo>
                  <a:pt x="9598" y="19"/>
                  <a:pt x="9485" y="1"/>
                  <a:pt x="9374" y="1"/>
                </a:cubicBezTo>
                <a:close/>
              </a:path>
            </a:pathLst>
          </a:custGeom>
          <a:solidFill>
            <a:srgbClr val="B6898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47" name="Google Shape;447;p25"/>
          <p:cNvSpPr/>
          <p:nvPr/>
        </p:nvSpPr>
        <p:spPr>
          <a:xfrm>
            <a:off x="35549" y="3270557"/>
            <a:ext cx="683083" cy="1278615"/>
          </a:xfrm>
          <a:custGeom>
            <a:avLst/>
            <a:gdLst/>
            <a:ahLst/>
            <a:cxnLst/>
            <a:rect l="l" t="t" r="r" b="b"/>
            <a:pathLst>
              <a:path w="9737" h="18226" extrusionOk="0">
                <a:moveTo>
                  <a:pt x="2220" y="0"/>
                </a:moveTo>
                <a:cubicBezTo>
                  <a:pt x="2220" y="0"/>
                  <a:pt x="348" y="6789"/>
                  <a:pt x="174" y="7008"/>
                </a:cubicBezTo>
                <a:cubicBezTo>
                  <a:pt x="0" y="7226"/>
                  <a:pt x="5962" y="12403"/>
                  <a:pt x="9015" y="18225"/>
                </a:cubicBezTo>
                <a:cubicBezTo>
                  <a:pt x="9737" y="11075"/>
                  <a:pt x="6691" y="9407"/>
                  <a:pt x="5741" y="7687"/>
                </a:cubicBezTo>
                <a:cubicBezTo>
                  <a:pt x="4792" y="5966"/>
                  <a:pt x="3554" y="5987"/>
                  <a:pt x="3264" y="4518"/>
                </a:cubicBezTo>
                <a:cubicBezTo>
                  <a:pt x="3640" y="1453"/>
                  <a:pt x="2220" y="0"/>
                  <a:pt x="2220" y="0"/>
                </a:cubicBezTo>
                <a:close/>
              </a:path>
            </a:pathLst>
          </a:custGeom>
          <a:solidFill>
            <a:srgbClr val="6F6F6F">
              <a:alpha val="327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48" name="Google Shape;448;p25"/>
          <p:cNvSpPr/>
          <p:nvPr/>
        </p:nvSpPr>
        <p:spPr>
          <a:xfrm>
            <a:off x="-129520" y="3164977"/>
            <a:ext cx="866253" cy="1503105"/>
          </a:xfrm>
          <a:custGeom>
            <a:avLst/>
            <a:gdLst/>
            <a:ahLst/>
            <a:cxnLst/>
            <a:rect l="l" t="t" r="r" b="b"/>
            <a:pathLst>
              <a:path w="12348" h="21426" extrusionOk="0">
                <a:moveTo>
                  <a:pt x="3213" y="0"/>
                </a:moveTo>
                <a:cubicBezTo>
                  <a:pt x="3172" y="0"/>
                  <a:pt x="3130" y="1"/>
                  <a:pt x="3088" y="3"/>
                </a:cubicBezTo>
                <a:lnTo>
                  <a:pt x="2699" y="159"/>
                </a:lnTo>
                <a:cubicBezTo>
                  <a:pt x="2478" y="247"/>
                  <a:pt x="2327" y="452"/>
                  <a:pt x="2310" y="687"/>
                </a:cubicBezTo>
                <a:cubicBezTo>
                  <a:pt x="2259" y="1307"/>
                  <a:pt x="2116" y="2522"/>
                  <a:pt x="1731" y="3015"/>
                </a:cubicBezTo>
                <a:cubicBezTo>
                  <a:pt x="1206" y="3694"/>
                  <a:pt x="1" y="9265"/>
                  <a:pt x="1" y="9867"/>
                </a:cubicBezTo>
                <a:cubicBezTo>
                  <a:pt x="1" y="10470"/>
                  <a:pt x="4745" y="18977"/>
                  <a:pt x="5271" y="20483"/>
                </a:cubicBezTo>
                <a:cubicBezTo>
                  <a:pt x="6100" y="21237"/>
                  <a:pt x="7703" y="21425"/>
                  <a:pt x="9097" y="21425"/>
                </a:cubicBezTo>
                <a:cubicBezTo>
                  <a:pt x="10488" y="21425"/>
                  <a:pt x="11671" y="21238"/>
                  <a:pt x="11671" y="21238"/>
                </a:cubicBezTo>
                <a:cubicBezTo>
                  <a:pt x="11671" y="21238"/>
                  <a:pt x="12348" y="10094"/>
                  <a:pt x="4970" y="8361"/>
                </a:cubicBezTo>
                <a:lnTo>
                  <a:pt x="4894" y="5425"/>
                </a:lnTo>
                <a:cubicBezTo>
                  <a:pt x="4894" y="5425"/>
                  <a:pt x="6215" y="0"/>
                  <a:pt x="3213" y="0"/>
                </a:cubicBezTo>
                <a:close/>
              </a:path>
            </a:pathLst>
          </a:custGeom>
          <a:solidFill>
            <a:srgbClr val="B6898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49" name="Google Shape;449;p25"/>
          <p:cNvSpPr/>
          <p:nvPr/>
        </p:nvSpPr>
        <p:spPr>
          <a:xfrm>
            <a:off x="282417" y="3482206"/>
            <a:ext cx="718440" cy="138203"/>
          </a:xfrm>
          <a:custGeom>
            <a:avLst/>
            <a:gdLst/>
            <a:ahLst/>
            <a:cxnLst/>
            <a:rect l="l" t="t" r="r" b="b"/>
            <a:pathLst>
              <a:path w="10241" h="1970" fill="none" extrusionOk="0">
                <a:moveTo>
                  <a:pt x="10240" y="1969"/>
                </a:moveTo>
                <a:cubicBezTo>
                  <a:pt x="10240" y="1969"/>
                  <a:pt x="4604" y="394"/>
                  <a:pt x="0" y="1"/>
                </a:cubicBezTo>
              </a:path>
            </a:pathLst>
          </a:custGeom>
          <a:noFill/>
          <a:ln w="975" cap="flat" cmpd="sng">
            <a:solidFill>
              <a:srgbClr val="C1544E"/>
            </a:solidFill>
            <a:prstDash val="solid"/>
            <a:miter lim="2045"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50" name="Google Shape;450;p25"/>
          <p:cNvSpPr/>
          <p:nvPr/>
        </p:nvSpPr>
        <p:spPr>
          <a:xfrm>
            <a:off x="86762" y="3164977"/>
            <a:ext cx="602477" cy="1384196"/>
          </a:xfrm>
          <a:custGeom>
            <a:avLst/>
            <a:gdLst/>
            <a:ahLst/>
            <a:cxnLst/>
            <a:rect l="l" t="t" r="r" b="b"/>
            <a:pathLst>
              <a:path w="8588" h="19731" extrusionOk="0">
                <a:moveTo>
                  <a:pt x="126" y="0"/>
                </a:moveTo>
                <a:cubicBezTo>
                  <a:pt x="85" y="0"/>
                  <a:pt x="43" y="1"/>
                  <a:pt x="1" y="3"/>
                </a:cubicBezTo>
                <a:cubicBezTo>
                  <a:pt x="1" y="3"/>
                  <a:pt x="2012" y="2800"/>
                  <a:pt x="754" y="4615"/>
                </a:cubicBezTo>
                <a:cubicBezTo>
                  <a:pt x="754" y="7107"/>
                  <a:pt x="584" y="8273"/>
                  <a:pt x="584" y="8273"/>
                </a:cubicBezTo>
                <a:cubicBezTo>
                  <a:pt x="584" y="8273"/>
                  <a:pt x="7966" y="11084"/>
                  <a:pt x="8588" y="19730"/>
                </a:cubicBezTo>
                <a:cubicBezTo>
                  <a:pt x="8475" y="16629"/>
                  <a:pt x="7575" y="9695"/>
                  <a:pt x="1883" y="8361"/>
                </a:cubicBezTo>
                <a:lnTo>
                  <a:pt x="1809" y="5425"/>
                </a:lnTo>
                <a:cubicBezTo>
                  <a:pt x="1809" y="5425"/>
                  <a:pt x="3130" y="0"/>
                  <a:pt x="126" y="0"/>
                </a:cubicBezTo>
                <a:close/>
              </a:path>
            </a:pathLst>
          </a:custGeom>
          <a:solidFill>
            <a:srgbClr val="6F6F6F">
              <a:alpha val="327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51" name="Google Shape;451;p25"/>
          <p:cNvSpPr/>
          <p:nvPr/>
        </p:nvSpPr>
        <p:spPr>
          <a:xfrm>
            <a:off x="1000783" y="2906954"/>
            <a:ext cx="116315" cy="1805676"/>
          </a:xfrm>
          <a:custGeom>
            <a:avLst/>
            <a:gdLst/>
            <a:ahLst/>
            <a:cxnLst/>
            <a:rect l="l" t="t" r="r" b="b"/>
            <a:pathLst>
              <a:path w="1658" h="25739" extrusionOk="0">
                <a:moveTo>
                  <a:pt x="1195" y="1"/>
                </a:moveTo>
                <a:lnTo>
                  <a:pt x="1195" y="1"/>
                </a:lnTo>
                <a:cubicBezTo>
                  <a:pt x="1252" y="1104"/>
                  <a:pt x="1359" y="3679"/>
                  <a:pt x="1160" y="5412"/>
                </a:cubicBezTo>
                <a:cubicBezTo>
                  <a:pt x="903" y="7671"/>
                  <a:pt x="0" y="11059"/>
                  <a:pt x="0" y="11059"/>
                </a:cubicBezTo>
                <a:cubicBezTo>
                  <a:pt x="0" y="11059"/>
                  <a:pt x="1576" y="20697"/>
                  <a:pt x="637" y="23408"/>
                </a:cubicBezTo>
                <a:cubicBezTo>
                  <a:pt x="330" y="24302"/>
                  <a:pt x="399" y="25086"/>
                  <a:pt x="632" y="25739"/>
                </a:cubicBezTo>
                <a:cubicBezTo>
                  <a:pt x="1271" y="25207"/>
                  <a:pt x="1506" y="24313"/>
                  <a:pt x="1506" y="24313"/>
                </a:cubicBezTo>
                <a:lnTo>
                  <a:pt x="1506" y="15558"/>
                </a:lnTo>
                <a:cubicBezTo>
                  <a:pt x="1506" y="15558"/>
                  <a:pt x="1658" y="2704"/>
                  <a:pt x="1506" y="983"/>
                </a:cubicBezTo>
                <a:cubicBezTo>
                  <a:pt x="1467" y="539"/>
                  <a:pt x="1351" y="226"/>
                  <a:pt x="1195" y="1"/>
                </a:cubicBezTo>
                <a:close/>
              </a:path>
            </a:pathLst>
          </a:custGeom>
          <a:solidFill>
            <a:srgbClr val="6F6F6F">
              <a:alpha val="327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52" name="Google Shape;452;p25"/>
          <p:cNvSpPr/>
          <p:nvPr/>
        </p:nvSpPr>
        <p:spPr>
          <a:xfrm>
            <a:off x="191290" y="3207560"/>
            <a:ext cx="493949" cy="1274545"/>
          </a:xfrm>
          <a:custGeom>
            <a:avLst/>
            <a:gdLst/>
            <a:ahLst/>
            <a:cxnLst/>
            <a:rect l="l" t="t" r="r" b="b"/>
            <a:pathLst>
              <a:path w="7041" h="18168" fill="none" extrusionOk="0">
                <a:moveTo>
                  <a:pt x="0" y="0"/>
                </a:moveTo>
                <a:cubicBezTo>
                  <a:pt x="0" y="0"/>
                  <a:pt x="1031" y="1406"/>
                  <a:pt x="438" y="4215"/>
                </a:cubicBezTo>
                <a:cubicBezTo>
                  <a:pt x="154" y="7022"/>
                  <a:pt x="393" y="7754"/>
                  <a:pt x="393" y="7754"/>
                </a:cubicBezTo>
                <a:cubicBezTo>
                  <a:pt x="393" y="7754"/>
                  <a:pt x="6208" y="8077"/>
                  <a:pt x="7040" y="18168"/>
                </a:cubicBezTo>
              </a:path>
            </a:pathLst>
          </a:custGeom>
          <a:solidFill>
            <a:srgbClr val="6F6F6F">
              <a:alpha val="32700"/>
            </a:srgbClr>
          </a:solidFill>
          <a:ln w="975" cap="flat" cmpd="sng">
            <a:solidFill>
              <a:srgbClr val="C1544E"/>
            </a:solidFill>
            <a:prstDash val="solid"/>
            <a:miter lim="2045"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53" name="Google Shape;453;p25"/>
          <p:cNvSpPr/>
          <p:nvPr/>
        </p:nvSpPr>
        <p:spPr>
          <a:xfrm>
            <a:off x="393470" y="2647599"/>
            <a:ext cx="274509" cy="846611"/>
          </a:xfrm>
          <a:custGeom>
            <a:avLst/>
            <a:gdLst/>
            <a:ahLst/>
            <a:cxnLst/>
            <a:rect l="l" t="t" r="r" b="b"/>
            <a:pathLst>
              <a:path w="3913" h="12068" fill="none" extrusionOk="0">
                <a:moveTo>
                  <a:pt x="3913" y="1"/>
                </a:moveTo>
                <a:cubicBezTo>
                  <a:pt x="3913" y="1"/>
                  <a:pt x="3524" y="3060"/>
                  <a:pt x="2558" y="4443"/>
                </a:cubicBezTo>
                <a:cubicBezTo>
                  <a:pt x="1652" y="6652"/>
                  <a:pt x="1202" y="7755"/>
                  <a:pt x="1202" y="7755"/>
                </a:cubicBezTo>
                <a:cubicBezTo>
                  <a:pt x="1202" y="7755"/>
                  <a:pt x="412" y="11094"/>
                  <a:pt x="1" y="12068"/>
                </a:cubicBezTo>
              </a:path>
            </a:pathLst>
          </a:custGeom>
          <a:noFill/>
          <a:ln w="975" cap="flat" cmpd="sng">
            <a:solidFill>
              <a:srgbClr val="C1544E"/>
            </a:solidFill>
            <a:prstDash val="solid"/>
            <a:miter lim="2045"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54" name="Google Shape;454;p25"/>
          <p:cNvSpPr/>
          <p:nvPr/>
        </p:nvSpPr>
        <p:spPr>
          <a:xfrm>
            <a:off x="625465" y="2594634"/>
            <a:ext cx="248483" cy="936617"/>
          </a:xfrm>
          <a:custGeom>
            <a:avLst/>
            <a:gdLst/>
            <a:ahLst/>
            <a:cxnLst/>
            <a:rect l="l" t="t" r="r" b="b"/>
            <a:pathLst>
              <a:path w="3542" h="13351" fill="none" extrusionOk="0">
                <a:moveTo>
                  <a:pt x="3542" y="1"/>
                </a:moveTo>
                <a:cubicBezTo>
                  <a:pt x="3542" y="1"/>
                  <a:pt x="2193" y="6409"/>
                  <a:pt x="923" y="8884"/>
                </a:cubicBezTo>
                <a:cubicBezTo>
                  <a:pt x="954" y="11192"/>
                  <a:pt x="0" y="13351"/>
                  <a:pt x="0" y="13351"/>
                </a:cubicBezTo>
              </a:path>
            </a:pathLst>
          </a:custGeom>
          <a:noFill/>
          <a:ln w="975" cap="flat" cmpd="sng">
            <a:solidFill>
              <a:srgbClr val="C1544E"/>
            </a:solidFill>
            <a:prstDash val="solid"/>
            <a:miter lim="2045"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55" name="Google Shape;455;p25"/>
          <p:cNvSpPr/>
          <p:nvPr/>
        </p:nvSpPr>
        <p:spPr>
          <a:xfrm>
            <a:off x="280243" y="3620340"/>
            <a:ext cx="712407" cy="396857"/>
          </a:xfrm>
          <a:custGeom>
            <a:avLst/>
            <a:gdLst/>
            <a:ahLst/>
            <a:cxnLst/>
            <a:rect l="l" t="t" r="r" b="b"/>
            <a:pathLst>
              <a:path w="10155" h="5657" extrusionOk="0">
                <a:moveTo>
                  <a:pt x="20" y="0"/>
                </a:moveTo>
                <a:cubicBezTo>
                  <a:pt x="14" y="0"/>
                  <a:pt x="7" y="0"/>
                  <a:pt x="1" y="0"/>
                </a:cubicBezTo>
                <a:cubicBezTo>
                  <a:pt x="5263" y="2128"/>
                  <a:pt x="7828" y="4131"/>
                  <a:pt x="8997" y="5387"/>
                </a:cubicBezTo>
                <a:cubicBezTo>
                  <a:pt x="9172" y="5575"/>
                  <a:pt x="9322" y="5656"/>
                  <a:pt x="9446" y="5656"/>
                </a:cubicBezTo>
                <a:cubicBezTo>
                  <a:pt x="10154" y="5656"/>
                  <a:pt x="10059" y="3045"/>
                  <a:pt x="9363" y="2701"/>
                </a:cubicBezTo>
                <a:cubicBezTo>
                  <a:pt x="9363" y="2701"/>
                  <a:pt x="4343" y="0"/>
                  <a:pt x="20" y="0"/>
                </a:cubicBezTo>
                <a:close/>
              </a:path>
            </a:pathLst>
          </a:custGeom>
          <a:solidFill>
            <a:srgbClr val="C1544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56" name="Google Shape;456;p25"/>
          <p:cNvSpPr/>
          <p:nvPr/>
        </p:nvSpPr>
        <p:spPr>
          <a:xfrm>
            <a:off x="1597152" y="4932267"/>
            <a:ext cx="84885" cy="368656"/>
          </a:xfrm>
          <a:custGeom>
            <a:avLst/>
            <a:gdLst/>
            <a:ahLst/>
            <a:cxnLst/>
            <a:rect l="l" t="t" r="r" b="b"/>
            <a:pathLst>
              <a:path w="1210" h="5255" fill="none" extrusionOk="0">
                <a:moveTo>
                  <a:pt x="0" y="1"/>
                </a:moveTo>
                <a:lnTo>
                  <a:pt x="1209" y="5255"/>
                </a:lnTo>
              </a:path>
            </a:pathLst>
          </a:custGeom>
          <a:solidFill>
            <a:srgbClr val="6F6F6F">
              <a:alpha val="32700"/>
            </a:srgbClr>
          </a:solidFill>
          <a:ln w="975" cap="flat" cmpd="sng">
            <a:solidFill>
              <a:srgbClr val="C1544E"/>
            </a:solidFill>
            <a:prstDash val="solid"/>
            <a:miter lim="2045"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57" name="Google Shape;457;p25"/>
          <p:cNvSpPr/>
          <p:nvPr/>
        </p:nvSpPr>
        <p:spPr>
          <a:xfrm>
            <a:off x="523113" y="4932267"/>
            <a:ext cx="85167" cy="368656"/>
          </a:xfrm>
          <a:custGeom>
            <a:avLst/>
            <a:gdLst/>
            <a:ahLst/>
            <a:cxnLst/>
            <a:rect l="l" t="t" r="r" b="b"/>
            <a:pathLst>
              <a:path w="1214" h="5255" fill="none" extrusionOk="0">
                <a:moveTo>
                  <a:pt x="1214" y="1"/>
                </a:moveTo>
                <a:lnTo>
                  <a:pt x="0" y="5255"/>
                </a:lnTo>
              </a:path>
            </a:pathLst>
          </a:custGeom>
          <a:solidFill>
            <a:srgbClr val="6F6F6F">
              <a:alpha val="32700"/>
            </a:srgbClr>
          </a:solidFill>
          <a:ln w="975" cap="flat" cmpd="sng">
            <a:solidFill>
              <a:srgbClr val="C1544E"/>
            </a:solidFill>
            <a:prstDash val="solid"/>
            <a:miter lim="2045"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58" name="Google Shape;458;p25"/>
          <p:cNvSpPr/>
          <p:nvPr/>
        </p:nvSpPr>
        <p:spPr>
          <a:xfrm>
            <a:off x="-327561" y="5632393"/>
            <a:ext cx="1398717" cy="1240943"/>
          </a:xfrm>
          <a:custGeom>
            <a:avLst/>
            <a:gdLst/>
            <a:ahLst/>
            <a:cxnLst/>
            <a:rect l="l" t="t" r="r" b="b"/>
            <a:pathLst>
              <a:path w="19938" h="17689" extrusionOk="0">
                <a:moveTo>
                  <a:pt x="3967" y="1"/>
                </a:moveTo>
                <a:cubicBezTo>
                  <a:pt x="1614" y="3551"/>
                  <a:pt x="0" y="17688"/>
                  <a:pt x="0" y="17688"/>
                </a:cubicBezTo>
                <a:lnTo>
                  <a:pt x="18027" y="17688"/>
                </a:lnTo>
                <a:cubicBezTo>
                  <a:pt x="19938" y="4770"/>
                  <a:pt x="18935" y="2509"/>
                  <a:pt x="18935" y="2509"/>
                </a:cubicBezTo>
                <a:cubicBezTo>
                  <a:pt x="18935" y="2509"/>
                  <a:pt x="15294" y="1212"/>
                  <a:pt x="396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59" name="Google Shape;459;p25"/>
          <p:cNvSpPr/>
          <p:nvPr/>
        </p:nvSpPr>
        <p:spPr>
          <a:xfrm>
            <a:off x="-49266" y="5632393"/>
            <a:ext cx="1120419" cy="1240943"/>
          </a:xfrm>
          <a:custGeom>
            <a:avLst/>
            <a:gdLst/>
            <a:ahLst/>
            <a:cxnLst/>
            <a:rect l="l" t="t" r="r" b="b"/>
            <a:pathLst>
              <a:path w="15971" h="17689" extrusionOk="0">
                <a:moveTo>
                  <a:pt x="0" y="1"/>
                </a:moveTo>
                <a:cubicBezTo>
                  <a:pt x="0" y="1"/>
                  <a:pt x="3922" y="2859"/>
                  <a:pt x="8311" y="4234"/>
                </a:cubicBezTo>
                <a:cubicBezTo>
                  <a:pt x="11595" y="5261"/>
                  <a:pt x="10520" y="13570"/>
                  <a:pt x="9774" y="17688"/>
                </a:cubicBezTo>
                <a:lnTo>
                  <a:pt x="14060" y="17688"/>
                </a:lnTo>
                <a:cubicBezTo>
                  <a:pt x="15971" y="4768"/>
                  <a:pt x="14968" y="2509"/>
                  <a:pt x="14968" y="2509"/>
                </a:cubicBezTo>
                <a:cubicBezTo>
                  <a:pt x="14968" y="2509"/>
                  <a:pt x="11327" y="1212"/>
                  <a:pt x="0" y="1"/>
                </a:cubicBezTo>
                <a:close/>
              </a:path>
            </a:pathLst>
          </a:custGeom>
          <a:solidFill>
            <a:srgbClr val="F9E9E9">
              <a:alpha val="2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60" name="Google Shape;460;p25"/>
          <p:cNvSpPr/>
          <p:nvPr/>
        </p:nvSpPr>
        <p:spPr>
          <a:xfrm>
            <a:off x="-62945" y="5187063"/>
            <a:ext cx="1169316" cy="642253"/>
          </a:xfrm>
          <a:custGeom>
            <a:avLst/>
            <a:gdLst/>
            <a:ahLst/>
            <a:cxnLst/>
            <a:rect l="l" t="t" r="r" b="b"/>
            <a:pathLst>
              <a:path w="16668" h="9155" extrusionOk="0">
                <a:moveTo>
                  <a:pt x="1576" y="0"/>
                </a:moveTo>
                <a:cubicBezTo>
                  <a:pt x="1576" y="0"/>
                  <a:pt x="1" y="1688"/>
                  <a:pt x="195" y="6349"/>
                </a:cubicBezTo>
                <a:cubicBezTo>
                  <a:pt x="3698" y="8653"/>
                  <a:pt x="8020" y="9155"/>
                  <a:pt x="11117" y="9155"/>
                </a:cubicBezTo>
                <a:cubicBezTo>
                  <a:pt x="13503" y="9155"/>
                  <a:pt x="15163" y="8857"/>
                  <a:pt x="15163" y="8857"/>
                </a:cubicBezTo>
                <a:cubicBezTo>
                  <a:pt x="15163" y="8857"/>
                  <a:pt x="16667" y="3045"/>
                  <a:pt x="15951" y="1625"/>
                </a:cubicBezTo>
                <a:lnTo>
                  <a:pt x="15951" y="1625"/>
                </a:lnTo>
                <a:cubicBezTo>
                  <a:pt x="14627" y="1719"/>
                  <a:pt x="13401" y="1760"/>
                  <a:pt x="12272" y="1760"/>
                </a:cubicBezTo>
                <a:cubicBezTo>
                  <a:pt x="4858" y="1760"/>
                  <a:pt x="1576" y="0"/>
                  <a:pt x="157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61" name="Google Shape;461;p25"/>
          <p:cNvSpPr/>
          <p:nvPr/>
        </p:nvSpPr>
        <p:spPr>
          <a:xfrm>
            <a:off x="1141720" y="5632393"/>
            <a:ext cx="1398717" cy="1240943"/>
          </a:xfrm>
          <a:custGeom>
            <a:avLst/>
            <a:gdLst/>
            <a:ahLst/>
            <a:cxnLst/>
            <a:rect l="l" t="t" r="r" b="b"/>
            <a:pathLst>
              <a:path w="19938" h="17689" extrusionOk="0">
                <a:moveTo>
                  <a:pt x="15971" y="1"/>
                </a:moveTo>
                <a:cubicBezTo>
                  <a:pt x="4643" y="1212"/>
                  <a:pt x="1003" y="2509"/>
                  <a:pt x="1003" y="2509"/>
                </a:cubicBezTo>
                <a:cubicBezTo>
                  <a:pt x="1003" y="2509"/>
                  <a:pt x="0" y="4770"/>
                  <a:pt x="1911" y="17688"/>
                </a:cubicBezTo>
                <a:lnTo>
                  <a:pt x="19938" y="17688"/>
                </a:lnTo>
                <a:cubicBezTo>
                  <a:pt x="19938" y="17688"/>
                  <a:pt x="18324" y="3551"/>
                  <a:pt x="1597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62" name="Google Shape;462;p25"/>
          <p:cNvSpPr/>
          <p:nvPr/>
        </p:nvSpPr>
        <p:spPr>
          <a:xfrm>
            <a:off x="1141580" y="5632393"/>
            <a:ext cx="1120419" cy="1240943"/>
          </a:xfrm>
          <a:custGeom>
            <a:avLst/>
            <a:gdLst/>
            <a:ahLst/>
            <a:cxnLst/>
            <a:rect l="l" t="t" r="r" b="b"/>
            <a:pathLst>
              <a:path w="15971" h="17689" extrusionOk="0">
                <a:moveTo>
                  <a:pt x="15971" y="1"/>
                </a:moveTo>
                <a:lnTo>
                  <a:pt x="15971" y="1"/>
                </a:lnTo>
                <a:cubicBezTo>
                  <a:pt x="4645" y="1212"/>
                  <a:pt x="1003" y="2509"/>
                  <a:pt x="1003" y="2509"/>
                </a:cubicBezTo>
                <a:cubicBezTo>
                  <a:pt x="1003" y="2509"/>
                  <a:pt x="0" y="4768"/>
                  <a:pt x="1911" y="17688"/>
                </a:cubicBezTo>
                <a:lnTo>
                  <a:pt x="6197" y="17688"/>
                </a:lnTo>
                <a:cubicBezTo>
                  <a:pt x="5451" y="13570"/>
                  <a:pt x="4377" y="5261"/>
                  <a:pt x="7660" y="4234"/>
                </a:cubicBezTo>
                <a:cubicBezTo>
                  <a:pt x="12049" y="2859"/>
                  <a:pt x="15971" y="1"/>
                  <a:pt x="15971" y="1"/>
                </a:cubicBezTo>
                <a:close/>
              </a:path>
            </a:pathLst>
          </a:custGeom>
          <a:solidFill>
            <a:srgbClr val="6F6F6F">
              <a:alpha val="327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63" name="Google Shape;463;p25"/>
          <p:cNvSpPr/>
          <p:nvPr/>
        </p:nvSpPr>
        <p:spPr>
          <a:xfrm>
            <a:off x="1106574" y="5187063"/>
            <a:ext cx="1169105" cy="642253"/>
          </a:xfrm>
          <a:custGeom>
            <a:avLst/>
            <a:gdLst/>
            <a:ahLst/>
            <a:cxnLst/>
            <a:rect l="l" t="t" r="r" b="b"/>
            <a:pathLst>
              <a:path w="16665" h="9155" extrusionOk="0">
                <a:moveTo>
                  <a:pt x="15093" y="0"/>
                </a:moveTo>
                <a:cubicBezTo>
                  <a:pt x="15093" y="0"/>
                  <a:pt x="11811" y="1760"/>
                  <a:pt x="4396" y="1760"/>
                </a:cubicBezTo>
                <a:cubicBezTo>
                  <a:pt x="3267" y="1760"/>
                  <a:pt x="2041" y="1719"/>
                  <a:pt x="716" y="1625"/>
                </a:cubicBezTo>
                <a:lnTo>
                  <a:pt x="716" y="1625"/>
                </a:lnTo>
                <a:cubicBezTo>
                  <a:pt x="0" y="3045"/>
                  <a:pt x="1502" y="8857"/>
                  <a:pt x="1502" y="8857"/>
                </a:cubicBezTo>
                <a:cubicBezTo>
                  <a:pt x="1502" y="8857"/>
                  <a:pt x="3162" y="9155"/>
                  <a:pt x="5548" y="9155"/>
                </a:cubicBezTo>
                <a:cubicBezTo>
                  <a:pt x="8645" y="9155"/>
                  <a:pt x="12967" y="8653"/>
                  <a:pt x="16470" y="6349"/>
                </a:cubicBezTo>
                <a:cubicBezTo>
                  <a:pt x="16664" y="1688"/>
                  <a:pt x="15093" y="0"/>
                  <a:pt x="1509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64" name="Google Shape;464;p25"/>
          <p:cNvSpPr/>
          <p:nvPr/>
        </p:nvSpPr>
        <p:spPr>
          <a:xfrm>
            <a:off x="1888076" y="5187063"/>
            <a:ext cx="652216" cy="1686276"/>
          </a:xfrm>
          <a:custGeom>
            <a:avLst/>
            <a:gdLst/>
            <a:ahLst/>
            <a:cxnLst/>
            <a:rect l="l" t="t" r="r" b="b"/>
            <a:pathLst>
              <a:path w="9297" h="24037" extrusionOk="0">
                <a:moveTo>
                  <a:pt x="3949" y="0"/>
                </a:moveTo>
                <a:cubicBezTo>
                  <a:pt x="3949" y="0"/>
                  <a:pt x="2699" y="669"/>
                  <a:pt x="0" y="1183"/>
                </a:cubicBezTo>
                <a:cubicBezTo>
                  <a:pt x="368" y="3249"/>
                  <a:pt x="907" y="6772"/>
                  <a:pt x="632" y="8395"/>
                </a:cubicBezTo>
                <a:cubicBezTo>
                  <a:pt x="2511" y="10596"/>
                  <a:pt x="4665" y="19924"/>
                  <a:pt x="5600" y="24036"/>
                </a:cubicBezTo>
                <a:lnTo>
                  <a:pt x="9297" y="24036"/>
                </a:lnTo>
                <a:cubicBezTo>
                  <a:pt x="9297" y="24036"/>
                  <a:pt x="7683" y="9899"/>
                  <a:pt x="5330" y="6349"/>
                </a:cubicBezTo>
                <a:cubicBezTo>
                  <a:pt x="5522" y="1688"/>
                  <a:pt x="3949" y="0"/>
                  <a:pt x="3949" y="0"/>
                </a:cubicBezTo>
                <a:close/>
              </a:path>
            </a:pathLst>
          </a:custGeom>
          <a:solidFill>
            <a:srgbClr val="F9E9E9">
              <a:alpha val="2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65" name="Google Shape;465;p25"/>
          <p:cNvSpPr/>
          <p:nvPr/>
        </p:nvSpPr>
        <p:spPr>
          <a:xfrm>
            <a:off x="1212014" y="4970360"/>
            <a:ext cx="848084" cy="341016"/>
          </a:xfrm>
          <a:custGeom>
            <a:avLst/>
            <a:gdLst/>
            <a:ahLst/>
            <a:cxnLst/>
            <a:rect l="l" t="t" r="r" b="b"/>
            <a:pathLst>
              <a:path w="12089" h="4861" extrusionOk="0">
                <a:moveTo>
                  <a:pt x="1" y="0"/>
                </a:moveTo>
                <a:cubicBezTo>
                  <a:pt x="93" y="479"/>
                  <a:pt x="281" y="1747"/>
                  <a:pt x="580" y="4816"/>
                </a:cubicBezTo>
                <a:cubicBezTo>
                  <a:pt x="1271" y="4847"/>
                  <a:pt x="1937" y="4860"/>
                  <a:pt x="2575" y="4860"/>
                </a:cubicBezTo>
                <a:cubicBezTo>
                  <a:pt x="8521" y="4860"/>
                  <a:pt x="12088" y="3671"/>
                  <a:pt x="12088" y="3671"/>
                </a:cubicBezTo>
                <a:lnTo>
                  <a:pt x="11865" y="2142"/>
                </a:lnTo>
                <a:cubicBezTo>
                  <a:pt x="10876" y="2263"/>
                  <a:pt x="9943" y="2315"/>
                  <a:pt x="9068" y="2315"/>
                </a:cubicBezTo>
                <a:cubicBezTo>
                  <a:pt x="3247" y="2315"/>
                  <a:pt x="1" y="0"/>
                  <a:pt x="1" y="0"/>
                </a:cubicBezTo>
                <a:close/>
              </a:path>
            </a:pathLst>
          </a:custGeom>
          <a:solidFill>
            <a:srgbClr val="6F6F6F">
              <a:alpha val="327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66" name="Google Shape;466;p25"/>
          <p:cNvSpPr/>
          <p:nvPr/>
        </p:nvSpPr>
        <p:spPr>
          <a:xfrm>
            <a:off x="152777" y="4970360"/>
            <a:ext cx="848084" cy="341016"/>
          </a:xfrm>
          <a:custGeom>
            <a:avLst/>
            <a:gdLst/>
            <a:ahLst/>
            <a:cxnLst/>
            <a:rect l="l" t="t" r="r" b="b"/>
            <a:pathLst>
              <a:path w="12089" h="4861" extrusionOk="0">
                <a:moveTo>
                  <a:pt x="12088" y="0"/>
                </a:moveTo>
                <a:cubicBezTo>
                  <a:pt x="12088" y="0"/>
                  <a:pt x="8843" y="2315"/>
                  <a:pt x="3021" y="2315"/>
                </a:cubicBezTo>
                <a:cubicBezTo>
                  <a:pt x="2146" y="2315"/>
                  <a:pt x="1213" y="2263"/>
                  <a:pt x="224" y="2142"/>
                </a:cubicBezTo>
                <a:lnTo>
                  <a:pt x="1" y="3671"/>
                </a:lnTo>
                <a:cubicBezTo>
                  <a:pt x="1" y="3671"/>
                  <a:pt x="3569" y="4860"/>
                  <a:pt x="9515" y="4860"/>
                </a:cubicBezTo>
                <a:cubicBezTo>
                  <a:pt x="10153" y="4860"/>
                  <a:pt x="10818" y="4847"/>
                  <a:pt x="11509" y="4816"/>
                </a:cubicBezTo>
                <a:cubicBezTo>
                  <a:pt x="11810" y="1747"/>
                  <a:pt x="11996" y="479"/>
                  <a:pt x="12088" y="0"/>
                </a:cubicBezTo>
                <a:close/>
              </a:path>
            </a:pathLst>
          </a:custGeom>
          <a:solidFill>
            <a:srgbClr val="6F6F6F">
              <a:alpha val="327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67" name="Google Shape;467;p25"/>
          <p:cNvSpPr/>
          <p:nvPr/>
        </p:nvSpPr>
        <p:spPr>
          <a:xfrm>
            <a:off x="1264418" y="5282330"/>
            <a:ext cx="1004665" cy="546916"/>
          </a:xfrm>
          <a:custGeom>
            <a:avLst/>
            <a:gdLst/>
            <a:ahLst/>
            <a:cxnLst/>
            <a:rect l="l" t="t" r="r" b="b"/>
            <a:pathLst>
              <a:path w="14321" h="7796" extrusionOk="0">
                <a:moveTo>
                  <a:pt x="13577" y="1"/>
                </a:moveTo>
                <a:cubicBezTo>
                  <a:pt x="12258" y="754"/>
                  <a:pt x="8739" y="2196"/>
                  <a:pt x="1179" y="2196"/>
                </a:cubicBezTo>
                <a:cubicBezTo>
                  <a:pt x="955" y="2196"/>
                  <a:pt x="727" y="2195"/>
                  <a:pt x="496" y="2192"/>
                </a:cubicBezTo>
                <a:cubicBezTo>
                  <a:pt x="495" y="2192"/>
                  <a:pt x="493" y="2192"/>
                  <a:pt x="492" y="2192"/>
                </a:cubicBezTo>
                <a:cubicBezTo>
                  <a:pt x="216" y="2192"/>
                  <a:pt x="1" y="2425"/>
                  <a:pt x="17" y="2695"/>
                </a:cubicBezTo>
                <a:cubicBezTo>
                  <a:pt x="31" y="2943"/>
                  <a:pt x="234" y="3135"/>
                  <a:pt x="481" y="3139"/>
                </a:cubicBezTo>
                <a:cubicBezTo>
                  <a:pt x="767" y="3144"/>
                  <a:pt x="1182" y="3148"/>
                  <a:pt x="1693" y="3148"/>
                </a:cubicBezTo>
                <a:cubicBezTo>
                  <a:pt x="3999" y="3148"/>
                  <a:pt x="8252" y="3063"/>
                  <a:pt x="11339" y="2505"/>
                </a:cubicBezTo>
                <a:lnTo>
                  <a:pt x="11339" y="2505"/>
                </a:lnTo>
                <a:cubicBezTo>
                  <a:pt x="8794" y="3765"/>
                  <a:pt x="6611" y="4414"/>
                  <a:pt x="5367" y="4637"/>
                </a:cubicBezTo>
                <a:cubicBezTo>
                  <a:pt x="5115" y="4684"/>
                  <a:pt x="4946" y="4915"/>
                  <a:pt x="4982" y="5169"/>
                </a:cubicBezTo>
                <a:cubicBezTo>
                  <a:pt x="5018" y="5405"/>
                  <a:pt x="5216" y="5571"/>
                  <a:pt x="5447" y="5571"/>
                </a:cubicBezTo>
                <a:cubicBezTo>
                  <a:pt x="5470" y="5571"/>
                  <a:pt x="5494" y="5570"/>
                  <a:pt x="5519" y="5566"/>
                </a:cubicBezTo>
                <a:cubicBezTo>
                  <a:pt x="6932" y="5355"/>
                  <a:pt x="11159" y="4690"/>
                  <a:pt x="12280" y="4023"/>
                </a:cubicBezTo>
                <a:lnTo>
                  <a:pt x="12280" y="4023"/>
                </a:lnTo>
                <a:cubicBezTo>
                  <a:pt x="10138" y="5660"/>
                  <a:pt x="6298" y="6730"/>
                  <a:pt x="2998" y="7113"/>
                </a:cubicBezTo>
                <a:cubicBezTo>
                  <a:pt x="2802" y="7135"/>
                  <a:pt x="2664" y="7323"/>
                  <a:pt x="2705" y="7518"/>
                </a:cubicBezTo>
                <a:lnTo>
                  <a:pt x="2705" y="7522"/>
                </a:lnTo>
                <a:cubicBezTo>
                  <a:pt x="2738" y="7679"/>
                  <a:pt x="2873" y="7790"/>
                  <a:pt x="3033" y="7794"/>
                </a:cubicBezTo>
                <a:cubicBezTo>
                  <a:pt x="3126" y="7795"/>
                  <a:pt x="3220" y="7795"/>
                  <a:pt x="3316" y="7795"/>
                </a:cubicBezTo>
                <a:cubicBezTo>
                  <a:pt x="6412" y="7795"/>
                  <a:pt x="10725" y="7293"/>
                  <a:pt x="14220" y="4991"/>
                </a:cubicBezTo>
                <a:cubicBezTo>
                  <a:pt x="14320" y="2607"/>
                  <a:pt x="13958" y="1001"/>
                  <a:pt x="13577" y="1"/>
                </a:cubicBezTo>
                <a:close/>
              </a:path>
            </a:pathLst>
          </a:custGeom>
          <a:solidFill>
            <a:srgbClr val="F9E9E9">
              <a:alpha val="2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68" name="Google Shape;468;p25"/>
          <p:cNvSpPr/>
          <p:nvPr/>
        </p:nvSpPr>
        <p:spPr>
          <a:xfrm>
            <a:off x="-56279" y="5282330"/>
            <a:ext cx="1004596" cy="546916"/>
          </a:xfrm>
          <a:custGeom>
            <a:avLst/>
            <a:gdLst/>
            <a:ahLst/>
            <a:cxnLst/>
            <a:rect l="l" t="t" r="r" b="b"/>
            <a:pathLst>
              <a:path w="14320" h="7796" extrusionOk="0">
                <a:moveTo>
                  <a:pt x="741" y="1"/>
                </a:moveTo>
                <a:cubicBezTo>
                  <a:pt x="362" y="1001"/>
                  <a:pt x="0" y="2607"/>
                  <a:pt x="100" y="4991"/>
                </a:cubicBezTo>
                <a:cubicBezTo>
                  <a:pt x="3597" y="7293"/>
                  <a:pt x="7909" y="7795"/>
                  <a:pt x="11004" y="7795"/>
                </a:cubicBezTo>
                <a:cubicBezTo>
                  <a:pt x="11100" y="7795"/>
                  <a:pt x="11194" y="7795"/>
                  <a:pt x="11287" y="7794"/>
                </a:cubicBezTo>
                <a:cubicBezTo>
                  <a:pt x="11447" y="7790"/>
                  <a:pt x="11582" y="7679"/>
                  <a:pt x="11615" y="7522"/>
                </a:cubicBezTo>
                <a:lnTo>
                  <a:pt x="11615" y="7518"/>
                </a:lnTo>
                <a:cubicBezTo>
                  <a:pt x="11656" y="7323"/>
                  <a:pt x="11519" y="7135"/>
                  <a:pt x="11320" y="7113"/>
                </a:cubicBezTo>
                <a:cubicBezTo>
                  <a:pt x="8022" y="6730"/>
                  <a:pt x="4180" y="5660"/>
                  <a:pt x="2040" y="4023"/>
                </a:cubicBezTo>
                <a:lnTo>
                  <a:pt x="2040" y="4023"/>
                </a:lnTo>
                <a:cubicBezTo>
                  <a:pt x="3161" y="4690"/>
                  <a:pt x="7388" y="5355"/>
                  <a:pt x="8802" y="5566"/>
                </a:cubicBezTo>
                <a:cubicBezTo>
                  <a:pt x="8826" y="5570"/>
                  <a:pt x="8849" y="5571"/>
                  <a:pt x="8873" y="5571"/>
                </a:cubicBezTo>
                <a:cubicBezTo>
                  <a:pt x="9102" y="5571"/>
                  <a:pt x="9302" y="5405"/>
                  <a:pt x="9336" y="5169"/>
                </a:cubicBezTo>
                <a:cubicBezTo>
                  <a:pt x="9374" y="4915"/>
                  <a:pt x="9205" y="4684"/>
                  <a:pt x="8953" y="4637"/>
                </a:cubicBezTo>
                <a:cubicBezTo>
                  <a:pt x="7707" y="4414"/>
                  <a:pt x="5526" y="3765"/>
                  <a:pt x="2981" y="2505"/>
                </a:cubicBezTo>
                <a:lnTo>
                  <a:pt x="2981" y="2505"/>
                </a:lnTo>
                <a:cubicBezTo>
                  <a:pt x="6068" y="3063"/>
                  <a:pt x="10320" y="3148"/>
                  <a:pt x="12626" y="3148"/>
                </a:cubicBezTo>
                <a:cubicBezTo>
                  <a:pt x="13136" y="3148"/>
                  <a:pt x="13551" y="3144"/>
                  <a:pt x="13837" y="3139"/>
                </a:cubicBezTo>
                <a:cubicBezTo>
                  <a:pt x="14086" y="3135"/>
                  <a:pt x="14287" y="2943"/>
                  <a:pt x="14303" y="2695"/>
                </a:cubicBezTo>
                <a:cubicBezTo>
                  <a:pt x="14319" y="2425"/>
                  <a:pt x="14102" y="2192"/>
                  <a:pt x="13828" y="2192"/>
                </a:cubicBezTo>
                <a:cubicBezTo>
                  <a:pt x="13827" y="2192"/>
                  <a:pt x="13826" y="2192"/>
                  <a:pt x="13824" y="2192"/>
                </a:cubicBezTo>
                <a:cubicBezTo>
                  <a:pt x="13593" y="2195"/>
                  <a:pt x="13365" y="2196"/>
                  <a:pt x="13141" y="2196"/>
                </a:cubicBezTo>
                <a:cubicBezTo>
                  <a:pt x="5581" y="2196"/>
                  <a:pt x="2062" y="754"/>
                  <a:pt x="741" y="1"/>
                </a:cubicBezTo>
                <a:close/>
              </a:path>
            </a:pathLst>
          </a:custGeom>
          <a:solidFill>
            <a:srgbClr val="6F6F6F">
              <a:alpha val="327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69" name="Google Shape;469;p25"/>
          <p:cNvSpPr/>
          <p:nvPr/>
        </p:nvSpPr>
        <p:spPr>
          <a:xfrm>
            <a:off x="-327421" y="5187063"/>
            <a:ext cx="652216" cy="1686276"/>
          </a:xfrm>
          <a:custGeom>
            <a:avLst/>
            <a:gdLst/>
            <a:ahLst/>
            <a:cxnLst/>
            <a:rect l="l" t="t" r="r" b="b"/>
            <a:pathLst>
              <a:path w="9297" h="24037" extrusionOk="0">
                <a:moveTo>
                  <a:pt x="5348" y="0"/>
                </a:moveTo>
                <a:cubicBezTo>
                  <a:pt x="5348" y="0"/>
                  <a:pt x="3775" y="1688"/>
                  <a:pt x="3967" y="6349"/>
                </a:cubicBezTo>
                <a:cubicBezTo>
                  <a:pt x="1615" y="9899"/>
                  <a:pt x="0" y="24036"/>
                  <a:pt x="0" y="24036"/>
                </a:cubicBezTo>
                <a:lnTo>
                  <a:pt x="3699" y="24036"/>
                </a:lnTo>
                <a:cubicBezTo>
                  <a:pt x="4632" y="19924"/>
                  <a:pt x="6789" y="10596"/>
                  <a:pt x="8665" y="8395"/>
                </a:cubicBezTo>
                <a:cubicBezTo>
                  <a:pt x="8391" y="6772"/>
                  <a:pt x="8929" y="3249"/>
                  <a:pt x="9297" y="1183"/>
                </a:cubicBezTo>
                <a:cubicBezTo>
                  <a:pt x="6598" y="669"/>
                  <a:pt x="5348" y="0"/>
                  <a:pt x="5348" y="0"/>
                </a:cubicBezTo>
                <a:close/>
              </a:path>
            </a:pathLst>
          </a:custGeom>
          <a:solidFill>
            <a:srgbClr val="6F6F6F">
              <a:alpha val="327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70" name="Google Shape;470;p25"/>
          <p:cNvSpPr/>
          <p:nvPr/>
        </p:nvSpPr>
        <p:spPr>
          <a:xfrm>
            <a:off x="1824588" y="4601918"/>
            <a:ext cx="148093" cy="125644"/>
          </a:xfrm>
          <a:custGeom>
            <a:avLst/>
            <a:gdLst/>
            <a:ahLst/>
            <a:cxnLst/>
            <a:rect l="l" t="t" r="r" b="b"/>
            <a:pathLst>
              <a:path w="2111" h="1791" fill="none" extrusionOk="0">
                <a:moveTo>
                  <a:pt x="2110" y="0"/>
                </a:moveTo>
                <a:cubicBezTo>
                  <a:pt x="2110" y="0"/>
                  <a:pt x="1335" y="1314"/>
                  <a:pt x="1" y="1790"/>
                </a:cubicBezTo>
              </a:path>
            </a:pathLst>
          </a:custGeom>
          <a:noFill/>
          <a:ln w="975" cap="flat" cmpd="sng">
            <a:solidFill>
              <a:srgbClr val="C1544E"/>
            </a:solidFill>
            <a:prstDash val="solid"/>
            <a:miter lim="2045"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71" name="Google Shape;471;p25"/>
          <p:cNvSpPr/>
          <p:nvPr/>
        </p:nvSpPr>
        <p:spPr>
          <a:xfrm>
            <a:off x="240045" y="4601918"/>
            <a:ext cx="165843" cy="110701"/>
          </a:xfrm>
          <a:custGeom>
            <a:avLst/>
            <a:gdLst/>
            <a:ahLst/>
            <a:cxnLst/>
            <a:rect l="l" t="t" r="r" b="b"/>
            <a:pathLst>
              <a:path w="2364" h="1578" fill="none" extrusionOk="0">
                <a:moveTo>
                  <a:pt x="1" y="0"/>
                </a:moveTo>
                <a:cubicBezTo>
                  <a:pt x="1" y="0"/>
                  <a:pt x="1052" y="1484"/>
                  <a:pt x="2364" y="1578"/>
                </a:cubicBezTo>
              </a:path>
            </a:pathLst>
          </a:custGeom>
          <a:noFill/>
          <a:ln w="975" cap="flat" cmpd="sng">
            <a:solidFill>
              <a:srgbClr val="C1544E"/>
            </a:solidFill>
            <a:prstDash val="solid"/>
            <a:miter lim="2045"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72" name="Google Shape;472;p25"/>
          <p:cNvSpPr/>
          <p:nvPr/>
        </p:nvSpPr>
        <p:spPr>
          <a:xfrm>
            <a:off x="-129800" y="3632688"/>
            <a:ext cx="2472063" cy="680067"/>
          </a:xfrm>
          <a:custGeom>
            <a:avLst/>
            <a:gdLst/>
            <a:ahLst/>
            <a:cxnLst/>
            <a:rect l="l" t="t" r="r" b="b"/>
            <a:pathLst>
              <a:path w="35238" h="9694" extrusionOk="0">
                <a:moveTo>
                  <a:pt x="34601" y="1"/>
                </a:moveTo>
                <a:lnTo>
                  <a:pt x="520" y="514"/>
                </a:lnTo>
                <a:cubicBezTo>
                  <a:pt x="224" y="1826"/>
                  <a:pt x="1" y="3004"/>
                  <a:pt x="1" y="3264"/>
                </a:cubicBezTo>
                <a:cubicBezTo>
                  <a:pt x="1" y="3571"/>
                  <a:pt x="1234" y="5934"/>
                  <a:pt x="2513" y="8375"/>
                </a:cubicBezTo>
                <a:cubicBezTo>
                  <a:pt x="6430" y="9315"/>
                  <a:pt x="10065" y="9693"/>
                  <a:pt x="13378" y="9693"/>
                </a:cubicBezTo>
                <a:cubicBezTo>
                  <a:pt x="27038" y="9693"/>
                  <a:pt x="35238" y="3264"/>
                  <a:pt x="35238" y="3264"/>
                </a:cubicBezTo>
                <a:cubicBezTo>
                  <a:pt x="35238" y="2971"/>
                  <a:pt x="34953" y="1506"/>
                  <a:pt x="34601" y="1"/>
                </a:cubicBezTo>
                <a:close/>
              </a:path>
            </a:pathLst>
          </a:custGeom>
          <a:solidFill>
            <a:srgbClr val="6F6F6F">
              <a:alpha val="3270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grpSp>
        <p:nvGrpSpPr>
          <p:cNvPr id="473" name="Google Shape;473;p25"/>
          <p:cNvGrpSpPr/>
          <p:nvPr/>
        </p:nvGrpSpPr>
        <p:grpSpPr>
          <a:xfrm>
            <a:off x="-431988" y="2242803"/>
            <a:ext cx="3558696" cy="1990421"/>
            <a:chOff x="-2437891" y="2722297"/>
            <a:chExt cx="1974567" cy="1133842"/>
          </a:xfrm>
        </p:grpSpPr>
        <p:sp>
          <p:nvSpPr>
            <p:cNvPr id="474" name="Google Shape;474;p25"/>
            <p:cNvSpPr/>
            <p:nvPr/>
          </p:nvSpPr>
          <p:spPr>
            <a:xfrm>
              <a:off x="-1336586" y="2722297"/>
              <a:ext cx="873262" cy="589944"/>
            </a:xfrm>
            <a:custGeom>
              <a:avLst/>
              <a:gdLst/>
              <a:ahLst/>
              <a:cxnLst/>
              <a:rect l="l" t="t" r="r" b="b"/>
              <a:pathLst>
                <a:path w="9179" h="6201" extrusionOk="0">
                  <a:moveTo>
                    <a:pt x="5966" y="1"/>
                  </a:moveTo>
                  <a:cubicBezTo>
                    <a:pt x="5569" y="1"/>
                    <a:pt x="5212" y="98"/>
                    <a:pt x="4964" y="300"/>
                  </a:cubicBezTo>
                  <a:cubicBezTo>
                    <a:pt x="4003" y="1083"/>
                    <a:pt x="2980" y="662"/>
                    <a:pt x="2047" y="1235"/>
                  </a:cubicBezTo>
                  <a:cubicBezTo>
                    <a:pt x="1114" y="1803"/>
                    <a:pt x="1535" y="2947"/>
                    <a:pt x="1656" y="3610"/>
                  </a:cubicBezTo>
                  <a:cubicBezTo>
                    <a:pt x="1767" y="4217"/>
                    <a:pt x="496" y="4242"/>
                    <a:pt x="279" y="4242"/>
                  </a:cubicBezTo>
                  <a:cubicBezTo>
                    <a:pt x="259" y="4242"/>
                    <a:pt x="248" y="4242"/>
                    <a:pt x="248" y="4242"/>
                  </a:cubicBezTo>
                  <a:lnTo>
                    <a:pt x="248" y="4242"/>
                  </a:lnTo>
                  <a:cubicBezTo>
                    <a:pt x="0" y="5006"/>
                    <a:pt x="398" y="5664"/>
                    <a:pt x="1172" y="5664"/>
                  </a:cubicBezTo>
                  <a:cubicBezTo>
                    <a:pt x="1221" y="5664"/>
                    <a:pt x="1272" y="5661"/>
                    <a:pt x="1325" y="5656"/>
                  </a:cubicBezTo>
                  <a:cubicBezTo>
                    <a:pt x="1572" y="5526"/>
                    <a:pt x="1830" y="5475"/>
                    <a:pt x="2103" y="5475"/>
                  </a:cubicBezTo>
                  <a:cubicBezTo>
                    <a:pt x="3128" y="5475"/>
                    <a:pt x="4350" y="6200"/>
                    <a:pt x="5909" y="6200"/>
                  </a:cubicBezTo>
                  <a:cubicBezTo>
                    <a:pt x="5955" y="6200"/>
                    <a:pt x="6002" y="6199"/>
                    <a:pt x="6049" y="6198"/>
                  </a:cubicBezTo>
                  <a:cubicBezTo>
                    <a:pt x="8095" y="6139"/>
                    <a:pt x="9179" y="4244"/>
                    <a:pt x="8847" y="2272"/>
                  </a:cubicBezTo>
                  <a:cubicBezTo>
                    <a:pt x="8600" y="808"/>
                    <a:pt x="7111" y="1"/>
                    <a:pt x="5966" y="1"/>
                  </a:cubicBezTo>
                  <a:close/>
                </a:path>
              </a:pathLst>
            </a:custGeom>
            <a:solidFill>
              <a:srgbClr val="DC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5" name="Google Shape;475;p25"/>
            <p:cNvSpPr/>
            <p:nvPr/>
          </p:nvSpPr>
          <p:spPr>
            <a:xfrm>
              <a:off x="-1179230" y="2845785"/>
              <a:ext cx="715715" cy="466456"/>
            </a:xfrm>
            <a:custGeom>
              <a:avLst/>
              <a:gdLst/>
              <a:ahLst/>
              <a:cxnLst/>
              <a:rect l="l" t="t" r="r" b="b"/>
              <a:pathLst>
                <a:path w="7523" h="4903" extrusionOk="0">
                  <a:moveTo>
                    <a:pt x="6795" y="0"/>
                  </a:moveTo>
                  <a:cubicBezTo>
                    <a:pt x="6795" y="4"/>
                    <a:pt x="6897" y="2723"/>
                    <a:pt x="4951" y="3378"/>
                  </a:cubicBezTo>
                  <a:cubicBezTo>
                    <a:pt x="4182" y="3636"/>
                    <a:pt x="3370" y="3665"/>
                    <a:pt x="2622" y="3665"/>
                  </a:cubicBezTo>
                  <a:cubicBezTo>
                    <a:pt x="2408" y="3665"/>
                    <a:pt x="2199" y="3663"/>
                    <a:pt x="1998" y="3663"/>
                  </a:cubicBezTo>
                  <a:cubicBezTo>
                    <a:pt x="1122" y="3663"/>
                    <a:pt x="394" y="3707"/>
                    <a:pt x="27" y="4188"/>
                  </a:cubicBezTo>
                  <a:cubicBezTo>
                    <a:pt x="16" y="4204"/>
                    <a:pt x="6" y="4217"/>
                    <a:pt x="0" y="4229"/>
                  </a:cubicBezTo>
                  <a:cubicBezTo>
                    <a:pt x="143" y="4193"/>
                    <a:pt x="290" y="4177"/>
                    <a:pt x="442" y="4177"/>
                  </a:cubicBezTo>
                  <a:cubicBezTo>
                    <a:pt x="1465" y="4177"/>
                    <a:pt x="2689" y="4902"/>
                    <a:pt x="4248" y="4902"/>
                  </a:cubicBezTo>
                  <a:cubicBezTo>
                    <a:pt x="4295" y="4902"/>
                    <a:pt x="4343" y="4901"/>
                    <a:pt x="4391" y="4900"/>
                  </a:cubicBezTo>
                  <a:cubicBezTo>
                    <a:pt x="6441" y="4839"/>
                    <a:pt x="7523" y="2944"/>
                    <a:pt x="7191" y="974"/>
                  </a:cubicBezTo>
                  <a:cubicBezTo>
                    <a:pt x="7130" y="608"/>
                    <a:pt x="6989" y="280"/>
                    <a:pt x="6795" y="0"/>
                  </a:cubicBezTo>
                  <a:close/>
                </a:path>
              </a:pathLst>
            </a:custGeom>
            <a:solidFill>
              <a:srgbClr val="4B4747">
                <a:alpha val="43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6" name="Google Shape;476;p25"/>
            <p:cNvSpPr/>
            <p:nvPr/>
          </p:nvSpPr>
          <p:spPr>
            <a:xfrm>
              <a:off x="-2437891" y="3032919"/>
              <a:ext cx="1444940" cy="823220"/>
            </a:xfrm>
            <a:custGeom>
              <a:avLst/>
              <a:gdLst/>
              <a:ahLst/>
              <a:cxnLst/>
              <a:rect l="l" t="t" r="r" b="b"/>
              <a:pathLst>
                <a:path w="15188" h="8653" extrusionOk="0">
                  <a:moveTo>
                    <a:pt x="9583" y="0"/>
                  </a:moveTo>
                  <a:cubicBezTo>
                    <a:pt x="9153" y="0"/>
                    <a:pt x="8732" y="171"/>
                    <a:pt x="7845" y="433"/>
                  </a:cubicBezTo>
                  <a:cubicBezTo>
                    <a:pt x="6784" y="748"/>
                    <a:pt x="5471" y="880"/>
                    <a:pt x="3582" y="880"/>
                  </a:cubicBezTo>
                  <a:cubicBezTo>
                    <a:pt x="3115" y="880"/>
                    <a:pt x="2612" y="872"/>
                    <a:pt x="2069" y="856"/>
                  </a:cubicBezTo>
                  <a:cubicBezTo>
                    <a:pt x="2039" y="856"/>
                    <a:pt x="2009" y="855"/>
                    <a:pt x="1980" y="855"/>
                  </a:cubicBezTo>
                  <a:cubicBezTo>
                    <a:pt x="1" y="855"/>
                    <a:pt x="266" y="2804"/>
                    <a:pt x="504" y="4136"/>
                  </a:cubicBezTo>
                  <a:cubicBezTo>
                    <a:pt x="744" y="5491"/>
                    <a:pt x="2280" y="7807"/>
                    <a:pt x="4402" y="8441"/>
                  </a:cubicBezTo>
                  <a:cubicBezTo>
                    <a:pt x="4903" y="8591"/>
                    <a:pt x="5389" y="8653"/>
                    <a:pt x="5866" y="8653"/>
                  </a:cubicBezTo>
                  <a:cubicBezTo>
                    <a:pt x="7408" y="8653"/>
                    <a:pt x="8869" y="8005"/>
                    <a:pt x="10523" y="7567"/>
                  </a:cubicBezTo>
                  <a:cubicBezTo>
                    <a:pt x="12692" y="6994"/>
                    <a:pt x="15188" y="4858"/>
                    <a:pt x="14797" y="3475"/>
                  </a:cubicBezTo>
                  <a:cubicBezTo>
                    <a:pt x="14134" y="1188"/>
                    <a:pt x="10282" y="134"/>
                    <a:pt x="10282" y="134"/>
                  </a:cubicBezTo>
                  <a:cubicBezTo>
                    <a:pt x="10009" y="42"/>
                    <a:pt x="9795" y="0"/>
                    <a:pt x="95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7" name="Google Shape;477;p25"/>
            <p:cNvSpPr/>
            <p:nvPr/>
          </p:nvSpPr>
          <p:spPr>
            <a:xfrm>
              <a:off x="-1087803" y="2896398"/>
              <a:ext cx="200739" cy="140042"/>
            </a:xfrm>
            <a:custGeom>
              <a:avLst/>
              <a:gdLst/>
              <a:ahLst/>
              <a:cxnLst/>
              <a:rect l="l" t="t" r="r" b="b"/>
              <a:pathLst>
                <a:path w="2110" h="1472" extrusionOk="0">
                  <a:moveTo>
                    <a:pt x="1813" y="0"/>
                  </a:moveTo>
                  <a:lnTo>
                    <a:pt x="1807" y="8"/>
                  </a:lnTo>
                  <a:cubicBezTo>
                    <a:pt x="1811" y="10"/>
                    <a:pt x="2100" y="250"/>
                    <a:pt x="2061" y="581"/>
                  </a:cubicBezTo>
                  <a:cubicBezTo>
                    <a:pt x="2028" y="861"/>
                    <a:pt x="1770" y="1123"/>
                    <a:pt x="1296" y="1354"/>
                  </a:cubicBezTo>
                  <a:cubicBezTo>
                    <a:pt x="1145" y="1426"/>
                    <a:pt x="1003" y="1461"/>
                    <a:pt x="869" y="1461"/>
                  </a:cubicBezTo>
                  <a:cubicBezTo>
                    <a:pt x="766" y="1461"/>
                    <a:pt x="668" y="1440"/>
                    <a:pt x="576" y="1399"/>
                  </a:cubicBezTo>
                  <a:cubicBezTo>
                    <a:pt x="168" y="1215"/>
                    <a:pt x="11" y="685"/>
                    <a:pt x="7" y="679"/>
                  </a:cubicBezTo>
                  <a:lnTo>
                    <a:pt x="1" y="683"/>
                  </a:lnTo>
                  <a:cubicBezTo>
                    <a:pt x="1" y="687"/>
                    <a:pt x="160" y="1221"/>
                    <a:pt x="569" y="1406"/>
                  </a:cubicBezTo>
                  <a:cubicBezTo>
                    <a:pt x="666" y="1451"/>
                    <a:pt x="764" y="1471"/>
                    <a:pt x="866" y="1471"/>
                  </a:cubicBezTo>
                  <a:cubicBezTo>
                    <a:pt x="1003" y="1471"/>
                    <a:pt x="1146" y="1434"/>
                    <a:pt x="1300" y="1361"/>
                  </a:cubicBezTo>
                  <a:cubicBezTo>
                    <a:pt x="1776" y="1127"/>
                    <a:pt x="2036" y="863"/>
                    <a:pt x="2069" y="581"/>
                  </a:cubicBezTo>
                  <a:cubicBezTo>
                    <a:pt x="2110" y="248"/>
                    <a:pt x="1815" y="2"/>
                    <a:pt x="1813" y="0"/>
                  </a:cubicBezTo>
                  <a:close/>
                </a:path>
              </a:pathLst>
            </a:custGeom>
            <a:solidFill>
              <a:srgbClr val="4B4747">
                <a:alpha val="43800"/>
              </a:srgbClr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8" name="Google Shape;478;p25"/>
            <p:cNvSpPr/>
            <p:nvPr/>
          </p:nvSpPr>
          <p:spPr>
            <a:xfrm>
              <a:off x="-1057645" y="2913903"/>
              <a:ext cx="120824" cy="56131"/>
            </a:xfrm>
            <a:custGeom>
              <a:avLst/>
              <a:gdLst/>
              <a:ahLst/>
              <a:cxnLst/>
              <a:rect l="l" t="t" r="r" b="b"/>
              <a:pathLst>
                <a:path w="1270" h="590" extrusionOk="0">
                  <a:moveTo>
                    <a:pt x="1130" y="0"/>
                  </a:moveTo>
                  <a:lnTo>
                    <a:pt x="1130" y="0"/>
                  </a:lnTo>
                  <a:cubicBezTo>
                    <a:pt x="0" y="344"/>
                    <a:pt x="73" y="589"/>
                    <a:pt x="439" y="589"/>
                  </a:cubicBezTo>
                  <a:cubicBezTo>
                    <a:pt x="521" y="589"/>
                    <a:pt x="618" y="577"/>
                    <a:pt x="719" y="551"/>
                  </a:cubicBezTo>
                  <a:cubicBezTo>
                    <a:pt x="1269" y="407"/>
                    <a:pt x="1130" y="0"/>
                    <a:pt x="1130" y="0"/>
                  </a:cubicBezTo>
                  <a:close/>
                </a:path>
              </a:pathLst>
            </a:custGeom>
            <a:solidFill>
              <a:srgbClr val="4B4747">
                <a:alpha val="43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9" name="Google Shape;479;p25"/>
            <p:cNvSpPr/>
            <p:nvPr/>
          </p:nvSpPr>
          <p:spPr>
            <a:xfrm>
              <a:off x="-848629" y="2762540"/>
              <a:ext cx="275612" cy="89048"/>
            </a:xfrm>
            <a:custGeom>
              <a:avLst/>
              <a:gdLst/>
              <a:ahLst/>
              <a:cxnLst/>
              <a:rect l="l" t="t" r="r" b="b"/>
              <a:pathLst>
                <a:path w="2897" h="936" extrusionOk="0">
                  <a:moveTo>
                    <a:pt x="1042" y="1"/>
                  </a:moveTo>
                  <a:cubicBezTo>
                    <a:pt x="429" y="1"/>
                    <a:pt x="1" y="185"/>
                    <a:pt x="437" y="300"/>
                  </a:cubicBezTo>
                  <a:cubicBezTo>
                    <a:pt x="437" y="300"/>
                    <a:pt x="448" y="300"/>
                    <a:pt x="468" y="300"/>
                  </a:cubicBezTo>
                  <a:cubicBezTo>
                    <a:pt x="671" y="300"/>
                    <a:pt x="1796" y="325"/>
                    <a:pt x="2423" y="873"/>
                  </a:cubicBezTo>
                  <a:cubicBezTo>
                    <a:pt x="2512" y="916"/>
                    <a:pt x="2577" y="935"/>
                    <a:pt x="2621" y="935"/>
                  </a:cubicBezTo>
                  <a:cubicBezTo>
                    <a:pt x="2896" y="935"/>
                    <a:pt x="2385" y="214"/>
                    <a:pt x="1642" y="61"/>
                  </a:cubicBezTo>
                  <a:cubicBezTo>
                    <a:pt x="1438" y="18"/>
                    <a:pt x="1231" y="1"/>
                    <a:pt x="1042" y="1"/>
                  </a:cubicBezTo>
                  <a:close/>
                </a:path>
              </a:pathLst>
            </a:custGeom>
            <a:solidFill>
              <a:srgbClr val="F9E9E9">
                <a:alpha val="2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0" name="Google Shape;480;p25"/>
            <p:cNvSpPr/>
            <p:nvPr/>
          </p:nvSpPr>
          <p:spPr>
            <a:xfrm>
              <a:off x="-1691542" y="3073257"/>
              <a:ext cx="515642" cy="405569"/>
            </a:xfrm>
            <a:custGeom>
              <a:avLst/>
              <a:gdLst/>
              <a:ahLst/>
              <a:cxnLst/>
              <a:rect l="l" t="t" r="r" b="b"/>
              <a:pathLst>
                <a:path w="5420" h="4263" extrusionOk="0">
                  <a:moveTo>
                    <a:pt x="2" y="1"/>
                  </a:moveTo>
                  <a:lnTo>
                    <a:pt x="0" y="15"/>
                  </a:lnTo>
                  <a:cubicBezTo>
                    <a:pt x="2" y="15"/>
                    <a:pt x="364" y="42"/>
                    <a:pt x="806" y="191"/>
                  </a:cubicBezTo>
                  <a:cubicBezTo>
                    <a:pt x="1215" y="332"/>
                    <a:pt x="1776" y="615"/>
                    <a:pt x="2130" y="1157"/>
                  </a:cubicBezTo>
                  <a:cubicBezTo>
                    <a:pt x="2189" y="1249"/>
                    <a:pt x="2255" y="1347"/>
                    <a:pt x="2320" y="1449"/>
                  </a:cubicBezTo>
                  <a:cubicBezTo>
                    <a:pt x="3016" y="2530"/>
                    <a:pt x="4065" y="4156"/>
                    <a:pt x="5416" y="4262"/>
                  </a:cubicBezTo>
                  <a:lnTo>
                    <a:pt x="5420" y="4246"/>
                  </a:lnTo>
                  <a:cubicBezTo>
                    <a:pt x="4078" y="4140"/>
                    <a:pt x="3028" y="2513"/>
                    <a:pt x="2335" y="1439"/>
                  </a:cubicBezTo>
                  <a:cubicBezTo>
                    <a:pt x="2269" y="1335"/>
                    <a:pt x="2208" y="1239"/>
                    <a:pt x="2146" y="1147"/>
                  </a:cubicBezTo>
                  <a:cubicBezTo>
                    <a:pt x="1786" y="600"/>
                    <a:pt x="1224" y="318"/>
                    <a:pt x="814" y="177"/>
                  </a:cubicBezTo>
                  <a:cubicBezTo>
                    <a:pt x="368" y="25"/>
                    <a:pt x="8" y="1"/>
                    <a:pt x="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1" name="Google Shape;481;p25"/>
            <p:cNvSpPr/>
            <p:nvPr/>
          </p:nvSpPr>
          <p:spPr>
            <a:xfrm>
              <a:off x="-1800759" y="3097802"/>
              <a:ext cx="318138" cy="676709"/>
            </a:xfrm>
            <a:custGeom>
              <a:avLst/>
              <a:gdLst/>
              <a:ahLst/>
              <a:cxnLst/>
              <a:rect l="l" t="t" r="r" b="b"/>
              <a:pathLst>
                <a:path w="3344" h="7113" extrusionOk="0">
                  <a:moveTo>
                    <a:pt x="11" y="1"/>
                  </a:moveTo>
                  <a:lnTo>
                    <a:pt x="0" y="11"/>
                  </a:lnTo>
                  <a:cubicBezTo>
                    <a:pt x="11" y="21"/>
                    <a:pt x="921" y="813"/>
                    <a:pt x="1746" y="2079"/>
                  </a:cubicBezTo>
                  <a:cubicBezTo>
                    <a:pt x="2505" y="3247"/>
                    <a:pt x="3343" y="5068"/>
                    <a:pt x="3024" y="7110"/>
                  </a:cubicBezTo>
                  <a:lnTo>
                    <a:pt x="3039" y="7112"/>
                  </a:lnTo>
                  <a:cubicBezTo>
                    <a:pt x="3180" y="6210"/>
                    <a:pt x="3108" y="5273"/>
                    <a:pt x="2826" y="4330"/>
                  </a:cubicBezTo>
                  <a:cubicBezTo>
                    <a:pt x="2601" y="3575"/>
                    <a:pt x="2241" y="2816"/>
                    <a:pt x="1758" y="2071"/>
                  </a:cubicBezTo>
                  <a:cubicBezTo>
                    <a:pt x="931" y="803"/>
                    <a:pt x="21" y="9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2" name="Google Shape;482;p25"/>
            <p:cNvSpPr/>
            <p:nvPr/>
          </p:nvSpPr>
          <p:spPr>
            <a:xfrm>
              <a:off x="-2001213" y="3115117"/>
              <a:ext cx="469881" cy="397387"/>
            </a:xfrm>
            <a:custGeom>
              <a:avLst/>
              <a:gdLst/>
              <a:ahLst/>
              <a:cxnLst/>
              <a:rect l="l" t="t" r="r" b="b"/>
              <a:pathLst>
                <a:path w="4939" h="4177" extrusionOk="0">
                  <a:moveTo>
                    <a:pt x="14" y="1"/>
                  </a:moveTo>
                  <a:lnTo>
                    <a:pt x="0" y="5"/>
                  </a:lnTo>
                  <a:cubicBezTo>
                    <a:pt x="123" y="488"/>
                    <a:pt x="460" y="1009"/>
                    <a:pt x="1001" y="1551"/>
                  </a:cubicBezTo>
                  <a:cubicBezTo>
                    <a:pt x="1430" y="1987"/>
                    <a:pt x="1993" y="2435"/>
                    <a:pt x="2668" y="2887"/>
                  </a:cubicBezTo>
                  <a:cubicBezTo>
                    <a:pt x="3818" y="3655"/>
                    <a:pt x="4918" y="4170"/>
                    <a:pt x="4929" y="4176"/>
                  </a:cubicBezTo>
                  <a:lnTo>
                    <a:pt x="4939" y="4160"/>
                  </a:lnTo>
                  <a:cubicBezTo>
                    <a:pt x="4929" y="4156"/>
                    <a:pt x="3832" y="3638"/>
                    <a:pt x="2680" y="2871"/>
                  </a:cubicBezTo>
                  <a:cubicBezTo>
                    <a:pt x="2005" y="2421"/>
                    <a:pt x="1442" y="1971"/>
                    <a:pt x="1013" y="1539"/>
                  </a:cubicBezTo>
                  <a:cubicBezTo>
                    <a:pt x="473" y="999"/>
                    <a:pt x="137" y="481"/>
                    <a:pt x="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3" name="Google Shape;483;p25"/>
            <p:cNvSpPr/>
            <p:nvPr/>
          </p:nvSpPr>
          <p:spPr>
            <a:xfrm>
              <a:off x="-2107291" y="3116069"/>
              <a:ext cx="88763" cy="682703"/>
            </a:xfrm>
            <a:custGeom>
              <a:avLst/>
              <a:gdLst/>
              <a:ahLst/>
              <a:cxnLst/>
              <a:rect l="l" t="t" r="r" b="b"/>
              <a:pathLst>
                <a:path w="933" h="7176" extrusionOk="0">
                  <a:moveTo>
                    <a:pt x="16" y="1"/>
                  </a:moveTo>
                  <a:lnTo>
                    <a:pt x="2" y="7"/>
                  </a:lnTo>
                  <a:cubicBezTo>
                    <a:pt x="6" y="15"/>
                    <a:pt x="456" y="887"/>
                    <a:pt x="677" y="2202"/>
                  </a:cubicBezTo>
                  <a:cubicBezTo>
                    <a:pt x="882" y="3414"/>
                    <a:pt x="933" y="5259"/>
                    <a:pt x="0" y="7168"/>
                  </a:cubicBezTo>
                  <a:lnTo>
                    <a:pt x="12" y="7176"/>
                  </a:lnTo>
                  <a:cubicBezTo>
                    <a:pt x="428" y="6333"/>
                    <a:pt x="683" y="5429"/>
                    <a:pt x="777" y="4494"/>
                  </a:cubicBezTo>
                  <a:cubicBezTo>
                    <a:pt x="851" y="3745"/>
                    <a:pt x="825" y="2972"/>
                    <a:pt x="694" y="2200"/>
                  </a:cubicBezTo>
                  <a:cubicBezTo>
                    <a:pt x="471" y="883"/>
                    <a:pt x="21" y="11"/>
                    <a:pt x="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4" name="Google Shape;484;p25"/>
            <p:cNvSpPr/>
            <p:nvPr/>
          </p:nvSpPr>
          <p:spPr>
            <a:xfrm>
              <a:off x="-2326486" y="3127771"/>
              <a:ext cx="162018" cy="632851"/>
            </a:xfrm>
            <a:custGeom>
              <a:avLst/>
              <a:gdLst/>
              <a:ahLst/>
              <a:cxnLst/>
              <a:rect l="l" t="t" r="r" b="b"/>
              <a:pathLst>
                <a:path w="1703" h="6652" extrusionOk="0">
                  <a:moveTo>
                    <a:pt x="15" y="1"/>
                  </a:moveTo>
                  <a:lnTo>
                    <a:pt x="0" y="3"/>
                  </a:lnTo>
                  <a:cubicBezTo>
                    <a:pt x="0" y="15"/>
                    <a:pt x="84" y="1249"/>
                    <a:pt x="332" y="2677"/>
                  </a:cubicBezTo>
                  <a:cubicBezTo>
                    <a:pt x="479" y="3516"/>
                    <a:pt x="653" y="4258"/>
                    <a:pt x="849" y="4882"/>
                  </a:cubicBezTo>
                  <a:cubicBezTo>
                    <a:pt x="1095" y="5662"/>
                    <a:pt x="1379" y="6257"/>
                    <a:pt x="1690" y="6652"/>
                  </a:cubicBezTo>
                  <a:lnTo>
                    <a:pt x="1703" y="6640"/>
                  </a:lnTo>
                  <a:cubicBezTo>
                    <a:pt x="1001" y="5746"/>
                    <a:pt x="577" y="3990"/>
                    <a:pt x="348" y="2673"/>
                  </a:cubicBezTo>
                  <a:cubicBezTo>
                    <a:pt x="101" y="1245"/>
                    <a:pt x="19" y="13"/>
                    <a:pt x="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5" name="Google Shape;485;p25"/>
            <p:cNvSpPr/>
            <p:nvPr/>
          </p:nvSpPr>
          <p:spPr>
            <a:xfrm>
              <a:off x="-1153543" y="2811250"/>
              <a:ext cx="125200" cy="591276"/>
            </a:xfrm>
            <a:custGeom>
              <a:avLst/>
              <a:gdLst/>
              <a:ahLst/>
              <a:cxnLst/>
              <a:rect l="l" t="t" r="r" b="b"/>
              <a:pathLst>
                <a:path w="1316" h="6215" extrusionOk="0">
                  <a:moveTo>
                    <a:pt x="883" y="0"/>
                  </a:moveTo>
                  <a:cubicBezTo>
                    <a:pt x="880" y="0"/>
                    <a:pt x="877" y="2"/>
                    <a:pt x="876" y="5"/>
                  </a:cubicBezTo>
                  <a:cubicBezTo>
                    <a:pt x="872" y="9"/>
                    <a:pt x="571" y="422"/>
                    <a:pt x="350" y="967"/>
                  </a:cubicBezTo>
                  <a:cubicBezTo>
                    <a:pt x="221" y="1286"/>
                    <a:pt x="145" y="1589"/>
                    <a:pt x="129" y="1865"/>
                  </a:cubicBezTo>
                  <a:cubicBezTo>
                    <a:pt x="104" y="2209"/>
                    <a:pt x="172" y="2513"/>
                    <a:pt x="323" y="2769"/>
                  </a:cubicBezTo>
                  <a:cubicBezTo>
                    <a:pt x="917" y="3768"/>
                    <a:pt x="1316" y="5265"/>
                    <a:pt x="487" y="6198"/>
                  </a:cubicBezTo>
                  <a:cubicBezTo>
                    <a:pt x="483" y="6202"/>
                    <a:pt x="483" y="6206"/>
                    <a:pt x="489" y="6212"/>
                  </a:cubicBezTo>
                  <a:cubicBezTo>
                    <a:pt x="491" y="6212"/>
                    <a:pt x="493" y="6214"/>
                    <a:pt x="497" y="6214"/>
                  </a:cubicBezTo>
                  <a:cubicBezTo>
                    <a:pt x="499" y="6214"/>
                    <a:pt x="501" y="6214"/>
                    <a:pt x="503" y="6208"/>
                  </a:cubicBezTo>
                  <a:cubicBezTo>
                    <a:pt x="866" y="5803"/>
                    <a:pt x="1025" y="5234"/>
                    <a:pt x="964" y="4570"/>
                  </a:cubicBezTo>
                  <a:cubicBezTo>
                    <a:pt x="911" y="3986"/>
                    <a:pt x="692" y="3342"/>
                    <a:pt x="340" y="2757"/>
                  </a:cubicBezTo>
                  <a:cubicBezTo>
                    <a:pt x="0" y="2186"/>
                    <a:pt x="170" y="1470"/>
                    <a:pt x="368" y="971"/>
                  </a:cubicBezTo>
                  <a:cubicBezTo>
                    <a:pt x="585" y="433"/>
                    <a:pt x="888" y="19"/>
                    <a:pt x="890" y="15"/>
                  </a:cubicBezTo>
                  <a:cubicBezTo>
                    <a:pt x="892" y="13"/>
                    <a:pt x="892" y="5"/>
                    <a:pt x="888" y="3"/>
                  </a:cubicBezTo>
                  <a:cubicBezTo>
                    <a:pt x="887" y="1"/>
                    <a:pt x="885" y="0"/>
                    <a:pt x="8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  <p:extLst>
      <p:ext uri="{BB962C8B-B14F-4D97-AF65-F5344CB8AC3E}">
        <p14:creationId xmlns:p14="http://schemas.microsoft.com/office/powerpoint/2010/main" val="1735514677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 preserve="1">
  <p:cSld name="Blank slide">
    <p:spTree>
      <p:nvGrpSpPr>
        <p:cNvPr id="1" name="Shape 48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5779233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preserve="1">
  <p:cSld name="Title only">
    <p:spTree>
      <p:nvGrpSpPr>
        <p:cNvPr id="1" name="Shape 4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" name="Google Shape;491;p28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7717150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20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04" name="Google Shape;2004;p8"/>
          <p:cNvGrpSpPr/>
          <p:nvPr/>
        </p:nvGrpSpPr>
        <p:grpSpPr>
          <a:xfrm>
            <a:off x="17451" y="-215"/>
            <a:ext cx="12157100" cy="6858033"/>
            <a:chOff x="13088" y="-162"/>
            <a:chExt cx="9117825" cy="5143525"/>
          </a:xfrm>
        </p:grpSpPr>
        <p:sp>
          <p:nvSpPr>
            <p:cNvPr id="2005" name="Google Shape;2005;p8"/>
            <p:cNvSpPr/>
            <p:nvPr/>
          </p:nvSpPr>
          <p:spPr>
            <a:xfrm>
              <a:off x="903176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06" name="Google Shape;2006;p8"/>
            <p:cNvSpPr/>
            <p:nvPr/>
          </p:nvSpPr>
          <p:spPr>
            <a:xfrm>
              <a:off x="851353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13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07" name="Google Shape;2007;p8"/>
            <p:cNvSpPr/>
            <p:nvPr/>
          </p:nvSpPr>
          <p:spPr>
            <a:xfrm>
              <a:off x="886953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08" name="Google Shape;2008;p8"/>
            <p:cNvSpPr/>
            <p:nvPr/>
          </p:nvSpPr>
          <p:spPr>
            <a:xfrm>
              <a:off x="885883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09" name="Google Shape;2009;p8"/>
            <p:cNvSpPr/>
            <p:nvPr/>
          </p:nvSpPr>
          <p:spPr>
            <a:xfrm>
              <a:off x="8679638" y="102538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989" y="96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1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10" name="Google Shape;2010;p8"/>
            <p:cNvSpPr/>
            <p:nvPr/>
          </p:nvSpPr>
          <p:spPr>
            <a:xfrm>
              <a:off x="8266188" y="-162"/>
              <a:ext cx="106900" cy="151250"/>
            </a:xfrm>
            <a:custGeom>
              <a:avLst/>
              <a:gdLst/>
              <a:ahLst/>
              <a:cxnLst/>
              <a:rect l="l" t="t" r="r" b="b"/>
              <a:pathLst>
                <a:path w="4276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2" y="2001"/>
                  </a:lnTo>
                  <a:lnTo>
                    <a:pt x="1989" y="3894"/>
                  </a:lnTo>
                  <a:lnTo>
                    <a:pt x="120" y="4073"/>
                  </a:lnTo>
                  <a:lnTo>
                    <a:pt x="1" y="6037"/>
                  </a:lnTo>
                  <a:lnTo>
                    <a:pt x="144" y="6049"/>
                  </a:lnTo>
                  <a:lnTo>
                    <a:pt x="263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11" name="Google Shape;2011;p8"/>
            <p:cNvSpPr/>
            <p:nvPr/>
          </p:nvSpPr>
          <p:spPr>
            <a:xfrm>
              <a:off x="9031763" y="8752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5"/>
                  </a:moveTo>
                  <a:cubicBezTo>
                    <a:pt x="1382" y="95"/>
                    <a:pt x="1763" y="464"/>
                    <a:pt x="1763" y="941"/>
                  </a:cubicBezTo>
                  <a:cubicBezTo>
                    <a:pt x="1763" y="1417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4"/>
                    <a:pt x="465" y="95"/>
                    <a:pt x="929" y="95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12" name="Google Shape;2012;p8"/>
            <p:cNvSpPr/>
            <p:nvPr/>
          </p:nvSpPr>
          <p:spPr>
            <a:xfrm>
              <a:off x="867041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703"/>
                    <a:pt x="203" y="893"/>
                    <a:pt x="441" y="893"/>
                  </a:cubicBezTo>
                  <a:cubicBezTo>
                    <a:pt x="679" y="893"/>
                    <a:pt x="870" y="703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13" name="Google Shape;2013;p8"/>
            <p:cNvSpPr/>
            <p:nvPr/>
          </p:nvSpPr>
          <p:spPr>
            <a:xfrm>
              <a:off x="8513538" y="98181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0"/>
                  </a:moveTo>
                  <a:cubicBezTo>
                    <a:pt x="227" y="0"/>
                    <a:pt x="1" y="227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87" y="1036"/>
                    <a:pt x="1013" y="798"/>
                    <a:pt x="1013" y="512"/>
                  </a:cubicBezTo>
                  <a:cubicBezTo>
                    <a:pt x="1013" y="227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14" name="Google Shape;2014;p8"/>
            <p:cNvSpPr/>
            <p:nvPr/>
          </p:nvSpPr>
          <p:spPr>
            <a:xfrm>
              <a:off x="8869538" y="9812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15" name="Google Shape;2015;p8"/>
            <p:cNvSpPr/>
            <p:nvPr/>
          </p:nvSpPr>
          <p:spPr>
            <a:xfrm>
              <a:off x="8858838" y="788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16" name="Google Shape;2016;p8"/>
            <p:cNvSpPr/>
            <p:nvPr/>
          </p:nvSpPr>
          <p:spPr>
            <a:xfrm>
              <a:off x="8457588" y="6305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1" y="191"/>
                    <a:pt x="1" y="441"/>
                  </a:cubicBezTo>
                  <a:cubicBezTo>
                    <a:pt x="1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191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17" name="Google Shape;2017;p8"/>
            <p:cNvSpPr/>
            <p:nvPr/>
          </p:nvSpPr>
          <p:spPr>
            <a:xfrm>
              <a:off x="8910913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53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18" name="Google Shape;2018;p8"/>
            <p:cNvSpPr/>
            <p:nvPr/>
          </p:nvSpPr>
          <p:spPr>
            <a:xfrm>
              <a:off x="8679638" y="871388"/>
              <a:ext cx="49725" cy="50025"/>
            </a:xfrm>
            <a:custGeom>
              <a:avLst/>
              <a:gdLst/>
              <a:ahLst/>
              <a:cxnLst/>
              <a:rect l="l" t="t" r="r" b="b"/>
              <a:pathLst>
                <a:path w="1989" h="2001" extrusionOk="0">
                  <a:moveTo>
                    <a:pt x="989" y="107"/>
                  </a:moveTo>
                  <a:cubicBezTo>
                    <a:pt x="1489" y="107"/>
                    <a:pt x="1870" y="512"/>
                    <a:pt x="1870" y="1000"/>
                  </a:cubicBezTo>
                  <a:cubicBezTo>
                    <a:pt x="1870" y="1500"/>
                    <a:pt x="1465" y="1893"/>
                    <a:pt x="989" y="1893"/>
                  </a:cubicBezTo>
                  <a:cubicBezTo>
                    <a:pt x="513" y="1893"/>
                    <a:pt x="120" y="1500"/>
                    <a:pt x="120" y="1000"/>
                  </a:cubicBezTo>
                  <a:cubicBezTo>
                    <a:pt x="120" y="512"/>
                    <a:pt x="501" y="107"/>
                    <a:pt x="989" y="107"/>
                  </a:cubicBezTo>
                  <a:close/>
                  <a:moveTo>
                    <a:pt x="989" y="0"/>
                  </a:moveTo>
                  <a:cubicBezTo>
                    <a:pt x="441" y="0"/>
                    <a:pt x="1" y="453"/>
                    <a:pt x="1" y="1000"/>
                  </a:cubicBezTo>
                  <a:cubicBezTo>
                    <a:pt x="1" y="1548"/>
                    <a:pt x="441" y="2001"/>
                    <a:pt x="989" y="2001"/>
                  </a:cubicBezTo>
                  <a:cubicBezTo>
                    <a:pt x="1548" y="2001"/>
                    <a:pt x="1989" y="1548"/>
                    <a:pt x="1989" y="1000"/>
                  </a:cubicBezTo>
                  <a:cubicBezTo>
                    <a:pt x="1989" y="453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19" name="Google Shape;2019;p8"/>
            <p:cNvSpPr/>
            <p:nvPr/>
          </p:nvSpPr>
          <p:spPr>
            <a:xfrm flipH="1">
              <a:off x="8594813" y="569125"/>
              <a:ext cx="108950" cy="150025"/>
            </a:xfrm>
            <a:custGeom>
              <a:avLst/>
              <a:gdLst/>
              <a:ahLst/>
              <a:cxnLst/>
              <a:rect l="l" t="t" r="r" b="b"/>
              <a:pathLst>
                <a:path w="4358" h="6001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1"/>
                  </a:lnTo>
                  <a:lnTo>
                    <a:pt x="2179" y="4013"/>
                  </a:lnTo>
                  <a:lnTo>
                    <a:pt x="4060" y="4167"/>
                  </a:lnTo>
                  <a:lnTo>
                    <a:pt x="4203" y="6001"/>
                  </a:lnTo>
                  <a:lnTo>
                    <a:pt x="4358" y="5977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20" name="Google Shape;2020;p8"/>
            <p:cNvSpPr/>
            <p:nvPr/>
          </p:nvSpPr>
          <p:spPr>
            <a:xfrm flipH="1">
              <a:off x="8807038" y="292000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4013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21" name="Google Shape;2021;p8"/>
            <p:cNvSpPr/>
            <p:nvPr/>
          </p:nvSpPr>
          <p:spPr>
            <a:xfrm>
              <a:off x="8979088" y="539650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94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22" name="Google Shape;2022;p8"/>
            <p:cNvSpPr/>
            <p:nvPr/>
          </p:nvSpPr>
          <p:spPr>
            <a:xfrm>
              <a:off x="8243563" y="294238"/>
              <a:ext cx="152125" cy="208675"/>
            </a:xfrm>
            <a:custGeom>
              <a:avLst/>
              <a:gdLst/>
              <a:ahLst/>
              <a:cxnLst/>
              <a:rect l="l" t="t" r="r" b="b"/>
              <a:pathLst>
                <a:path w="6085" h="8347" extrusionOk="0">
                  <a:moveTo>
                    <a:pt x="5859" y="0"/>
                  </a:moveTo>
                  <a:lnTo>
                    <a:pt x="5668" y="2536"/>
                  </a:lnTo>
                  <a:lnTo>
                    <a:pt x="3049" y="2750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8" y="5798"/>
                  </a:lnTo>
                  <a:lnTo>
                    <a:pt x="3037" y="5596"/>
                  </a:lnTo>
                  <a:lnTo>
                    <a:pt x="3239" y="2953"/>
                  </a:lnTo>
                  <a:lnTo>
                    <a:pt x="5859" y="2750"/>
                  </a:lnTo>
                  <a:lnTo>
                    <a:pt x="6085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23" name="Google Shape;2023;p8"/>
            <p:cNvSpPr/>
            <p:nvPr/>
          </p:nvSpPr>
          <p:spPr>
            <a:xfrm>
              <a:off x="8818338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30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65" y="1787"/>
                    <a:pt x="84" y="1406"/>
                    <a:pt x="84" y="930"/>
                  </a:cubicBezTo>
                  <a:cubicBezTo>
                    <a:pt x="84" y="453"/>
                    <a:pt x="465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8"/>
                    <a:pt x="1" y="918"/>
                  </a:cubicBezTo>
                  <a:cubicBezTo>
                    <a:pt x="1" y="1430"/>
                    <a:pt x="418" y="1846"/>
                    <a:pt x="918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34" y="418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24" name="Google Shape;2024;p8"/>
            <p:cNvSpPr/>
            <p:nvPr/>
          </p:nvSpPr>
          <p:spPr>
            <a:xfrm>
              <a:off x="9031763" y="164438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7"/>
                    <a:pt x="929" y="1787"/>
                  </a:cubicBezTo>
                  <a:cubicBezTo>
                    <a:pt x="465" y="1787"/>
                    <a:pt x="96" y="1418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8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8"/>
                  </a:cubicBezTo>
                  <a:cubicBezTo>
                    <a:pt x="1846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25" name="Google Shape;2025;p8"/>
            <p:cNvSpPr/>
            <p:nvPr/>
          </p:nvSpPr>
          <p:spPr>
            <a:xfrm>
              <a:off x="8670413" y="12178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26" name="Google Shape;2026;p8"/>
            <p:cNvSpPr/>
            <p:nvPr/>
          </p:nvSpPr>
          <p:spPr>
            <a:xfrm>
              <a:off x="8513538" y="1750663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27" name="Google Shape;2027;p8"/>
            <p:cNvSpPr/>
            <p:nvPr/>
          </p:nvSpPr>
          <p:spPr>
            <a:xfrm>
              <a:off x="8869538" y="17503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28" name="Google Shape;2028;p8"/>
            <p:cNvSpPr/>
            <p:nvPr/>
          </p:nvSpPr>
          <p:spPr>
            <a:xfrm>
              <a:off x="8858838" y="1557788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29" name="Google Shape;2029;p8"/>
            <p:cNvSpPr/>
            <p:nvPr/>
          </p:nvSpPr>
          <p:spPr>
            <a:xfrm>
              <a:off x="8457588" y="13994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30" name="Google Shape;2030;p8"/>
            <p:cNvSpPr/>
            <p:nvPr/>
          </p:nvSpPr>
          <p:spPr>
            <a:xfrm>
              <a:off x="8910913" y="12755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31" name="Google Shape;2031;p8"/>
            <p:cNvSpPr/>
            <p:nvPr/>
          </p:nvSpPr>
          <p:spPr>
            <a:xfrm>
              <a:off x="8679638" y="1640513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32" name="Google Shape;2032;p8"/>
            <p:cNvSpPr/>
            <p:nvPr/>
          </p:nvSpPr>
          <p:spPr>
            <a:xfrm>
              <a:off x="8594813" y="1338250"/>
              <a:ext cx="108950" cy="149750"/>
            </a:xfrm>
            <a:custGeom>
              <a:avLst/>
              <a:gdLst/>
              <a:ahLst/>
              <a:cxnLst/>
              <a:rect l="l" t="t" r="r" b="b"/>
              <a:pathLst>
                <a:path w="4358" h="5990" extrusionOk="0">
                  <a:moveTo>
                    <a:pt x="143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36" y="2120"/>
                  </a:lnTo>
                  <a:lnTo>
                    <a:pt x="2179" y="4013"/>
                  </a:lnTo>
                  <a:lnTo>
                    <a:pt x="4060" y="4168"/>
                  </a:lnTo>
                  <a:lnTo>
                    <a:pt x="4203" y="5990"/>
                  </a:lnTo>
                  <a:lnTo>
                    <a:pt x="4358" y="5978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23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33" name="Google Shape;2033;p8"/>
            <p:cNvSpPr/>
            <p:nvPr/>
          </p:nvSpPr>
          <p:spPr>
            <a:xfrm>
              <a:off x="8807038" y="1060850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51"/>
                  </a:lnTo>
                  <a:lnTo>
                    <a:pt x="24" y="4406"/>
                  </a:lnTo>
                  <a:lnTo>
                    <a:pt x="1965" y="4251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22"/>
                  </a:lnTo>
                  <a:lnTo>
                    <a:pt x="5954" y="167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34" name="Google Shape;2034;p8"/>
            <p:cNvSpPr/>
            <p:nvPr/>
          </p:nvSpPr>
          <p:spPr>
            <a:xfrm flipH="1">
              <a:off x="397063" y="130656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82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35" name="Google Shape;2035;p8"/>
            <p:cNvSpPr/>
            <p:nvPr/>
          </p:nvSpPr>
          <p:spPr>
            <a:xfrm>
              <a:off x="8818338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65" y="1787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36" name="Google Shape;2036;p8"/>
            <p:cNvSpPr/>
            <p:nvPr/>
          </p:nvSpPr>
          <p:spPr>
            <a:xfrm>
              <a:off x="9031763" y="241353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84"/>
                  </a:moveTo>
                  <a:cubicBezTo>
                    <a:pt x="1382" y="84"/>
                    <a:pt x="1763" y="453"/>
                    <a:pt x="1763" y="929"/>
                  </a:cubicBezTo>
                  <a:cubicBezTo>
                    <a:pt x="1763" y="1393"/>
                    <a:pt x="1382" y="1786"/>
                    <a:pt x="929" y="1786"/>
                  </a:cubicBezTo>
                  <a:cubicBezTo>
                    <a:pt x="465" y="1786"/>
                    <a:pt x="96" y="1405"/>
                    <a:pt x="96" y="929"/>
                  </a:cubicBezTo>
                  <a:cubicBezTo>
                    <a:pt x="96" y="453"/>
                    <a:pt x="465" y="84"/>
                    <a:pt x="929" y="84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37" name="Google Shape;2037;p8"/>
            <p:cNvSpPr/>
            <p:nvPr/>
          </p:nvSpPr>
          <p:spPr>
            <a:xfrm>
              <a:off x="8670413" y="19869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38" name="Google Shape;2038;p8"/>
            <p:cNvSpPr/>
            <p:nvPr/>
          </p:nvSpPr>
          <p:spPr>
            <a:xfrm>
              <a:off x="8513538" y="2519788"/>
              <a:ext cx="25325" cy="26225"/>
            </a:xfrm>
            <a:custGeom>
              <a:avLst/>
              <a:gdLst/>
              <a:ahLst/>
              <a:cxnLst/>
              <a:rect l="l" t="t" r="r" b="b"/>
              <a:pathLst>
                <a:path w="1013" h="1049" extrusionOk="0">
                  <a:moveTo>
                    <a:pt x="513" y="1"/>
                  </a:moveTo>
                  <a:cubicBezTo>
                    <a:pt x="227" y="1"/>
                    <a:pt x="1" y="239"/>
                    <a:pt x="1" y="525"/>
                  </a:cubicBezTo>
                  <a:cubicBezTo>
                    <a:pt x="1" y="811"/>
                    <a:pt x="227" y="1049"/>
                    <a:pt x="513" y="1049"/>
                  </a:cubicBezTo>
                  <a:cubicBezTo>
                    <a:pt x="787" y="1049"/>
                    <a:pt x="1013" y="811"/>
                    <a:pt x="1013" y="525"/>
                  </a:cubicBezTo>
                  <a:cubicBezTo>
                    <a:pt x="1013" y="239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39" name="Google Shape;2039;p8"/>
            <p:cNvSpPr/>
            <p:nvPr/>
          </p:nvSpPr>
          <p:spPr>
            <a:xfrm>
              <a:off x="8869538" y="2519513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29" y="0"/>
                  </a:moveTo>
                  <a:cubicBezTo>
                    <a:pt x="191" y="0"/>
                    <a:pt x="1" y="202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2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40" name="Google Shape;2040;p8"/>
            <p:cNvSpPr/>
            <p:nvPr/>
          </p:nvSpPr>
          <p:spPr>
            <a:xfrm>
              <a:off x="8858838" y="23266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41" name="Google Shape;2041;p8"/>
            <p:cNvSpPr/>
            <p:nvPr/>
          </p:nvSpPr>
          <p:spPr>
            <a:xfrm>
              <a:off x="8457588" y="21685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42" name="Google Shape;2042;p8"/>
            <p:cNvSpPr/>
            <p:nvPr/>
          </p:nvSpPr>
          <p:spPr>
            <a:xfrm>
              <a:off x="8910913" y="20447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43" name="Google Shape;2043;p8"/>
            <p:cNvSpPr/>
            <p:nvPr/>
          </p:nvSpPr>
          <p:spPr>
            <a:xfrm>
              <a:off x="8679638" y="2409663"/>
              <a:ext cx="49725" cy="50025"/>
            </a:xfrm>
            <a:custGeom>
              <a:avLst/>
              <a:gdLst/>
              <a:ahLst/>
              <a:cxnLst/>
              <a:rect l="l" t="t" r="r" b="b"/>
              <a:pathLst>
                <a:path w="1989" h="2001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8"/>
                    <a:pt x="441" y="2001"/>
                    <a:pt x="989" y="2001"/>
                  </a:cubicBezTo>
                  <a:cubicBezTo>
                    <a:pt x="1548" y="2001"/>
                    <a:pt x="1989" y="1548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44" name="Google Shape;2044;p8"/>
            <p:cNvSpPr/>
            <p:nvPr/>
          </p:nvSpPr>
          <p:spPr>
            <a:xfrm flipH="1">
              <a:off x="8594813" y="2107100"/>
              <a:ext cx="108950" cy="150050"/>
            </a:xfrm>
            <a:custGeom>
              <a:avLst/>
              <a:gdLst/>
              <a:ahLst/>
              <a:cxnLst/>
              <a:rect l="l" t="t" r="r" b="b"/>
              <a:pathLst>
                <a:path w="4358" h="6002" extrusionOk="0">
                  <a:moveTo>
                    <a:pt x="143" y="1"/>
                  </a:moveTo>
                  <a:lnTo>
                    <a:pt x="0" y="24"/>
                  </a:lnTo>
                  <a:lnTo>
                    <a:pt x="155" y="1965"/>
                  </a:lnTo>
                  <a:lnTo>
                    <a:pt x="2036" y="2132"/>
                  </a:lnTo>
                  <a:lnTo>
                    <a:pt x="2179" y="4025"/>
                  </a:lnTo>
                  <a:lnTo>
                    <a:pt x="4060" y="4168"/>
                  </a:lnTo>
                  <a:lnTo>
                    <a:pt x="4203" y="6001"/>
                  </a:lnTo>
                  <a:lnTo>
                    <a:pt x="4358" y="5989"/>
                  </a:lnTo>
                  <a:lnTo>
                    <a:pt x="4203" y="4025"/>
                  </a:lnTo>
                  <a:lnTo>
                    <a:pt x="2334" y="3870"/>
                  </a:lnTo>
                  <a:lnTo>
                    <a:pt x="2167" y="1989"/>
                  </a:lnTo>
                  <a:lnTo>
                    <a:pt x="298" y="1834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45" name="Google Shape;2045;p8"/>
            <p:cNvSpPr/>
            <p:nvPr/>
          </p:nvSpPr>
          <p:spPr>
            <a:xfrm flipH="1">
              <a:off x="8807038" y="1829975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4013" y="168"/>
                  </a:lnTo>
                  <a:lnTo>
                    <a:pt x="3846" y="2061"/>
                  </a:lnTo>
                  <a:lnTo>
                    <a:pt x="1965" y="2204"/>
                  </a:lnTo>
                  <a:lnTo>
                    <a:pt x="1822" y="4097"/>
                  </a:lnTo>
                  <a:lnTo>
                    <a:pt x="0" y="4240"/>
                  </a:lnTo>
                  <a:lnTo>
                    <a:pt x="24" y="4406"/>
                  </a:lnTo>
                  <a:lnTo>
                    <a:pt x="1965" y="4240"/>
                  </a:lnTo>
                  <a:lnTo>
                    <a:pt x="2120" y="2358"/>
                  </a:lnTo>
                  <a:lnTo>
                    <a:pt x="3989" y="2204"/>
                  </a:lnTo>
                  <a:lnTo>
                    <a:pt x="4144" y="311"/>
                  </a:lnTo>
                  <a:lnTo>
                    <a:pt x="5954" y="168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46" name="Google Shape;2046;p8"/>
            <p:cNvSpPr/>
            <p:nvPr/>
          </p:nvSpPr>
          <p:spPr>
            <a:xfrm>
              <a:off x="8979088" y="2077925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58" y="1"/>
                  </a:moveTo>
                  <a:lnTo>
                    <a:pt x="5656" y="2537"/>
                  </a:lnTo>
                  <a:lnTo>
                    <a:pt x="3036" y="2751"/>
                  </a:lnTo>
                  <a:lnTo>
                    <a:pt x="2822" y="5382"/>
                  </a:lnTo>
                  <a:lnTo>
                    <a:pt x="203" y="5597"/>
                  </a:lnTo>
                  <a:lnTo>
                    <a:pt x="0" y="8323"/>
                  </a:lnTo>
                  <a:lnTo>
                    <a:pt x="203" y="8347"/>
                  </a:lnTo>
                  <a:lnTo>
                    <a:pt x="417" y="5799"/>
                  </a:lnTo>
                  <a:lnTo>
                    <a:pt x="3024" y="5597"/>
                  </a:lnTo>
                  <a:lnTo>
                    <a:pt x="3227" y="2954"/>
                  </a:lnTo>
                  <a:lnTo>
                    <a:pt x="5846" y="2739"/>
                  </a:lnTo>
                  <a:lnTo>
                    <a:pt x="6072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47" name="Google Shape;2047;p8"/>
            <p:cNvSpPr/>
            <p:nvPr/>
          </p:nvSpPr>
          <p:spPr>
            <a:xfrm>
              <a:off x="8818338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48" name="Google Shape;2048;p8"/>
            <p:cNvSpPr/>
            <p:nvPr/>
          </p:nvSpPr>
          <p:spPr>
            <a:xfrm>
              <a:off x="9031763" y="31823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5"/>
                  </a:moveTo>
                  <a:cubicBezTo>
                    <a:pt x="1382" y="95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5"/>
                    <a:pt x="929" y="95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49" name="Google Shape;2049;p8"/>
            <p:cNvSpPr/>
            <p:nvPr/>
          </p:nvSpPr>
          <p:spPr>
            <a:xfrm>
              <a:off x="8670413" y="27561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50" name="Google Shape;2050;p8"/>
            <p:cNvSpPr/>
            <p:nvPr/>
          </p:nvSpPr>
          <p:spPr>
            <a:xfrm>
              <a:off x="8513538" y="3288938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4"/>
                  </a:cubicBezTo>
                  <a:cubicBezTo>
                    <a:pt x="1" y="810"/>
                    <a:pt x="227" y="1036"/>
                    <a:pt x="513" y="1036"/>
                  </a:cubicBezTo>
                  <a:cubicBezTo>
                    <a:pt x="787" y="1036"/>
                    <a:pt x="1013" y="810"/>
                    <a:pt x="1013" y="524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51" name="Google Shape;2051;p8"/>
            <p:cNvSpPr/>
            <p:nvPr/>
          </p:nvSpPr>
          <p:spPr>
            <a:xfrm>
              <a:off x="8869538" y="32883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52" name="Google Shape;2052;p8"/>
            <p:cNvSpPr/>
            <p:nvPr/>
          </p:nvSpPr>
          <p:spPr>
            <a:xfrm>
              <a:off x="8858838" y="30957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53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53" name="Google Shape;2053;p8"/>
            <p:cNvSpPr/>
            <p:nvPr/>
          </p:nvSpPr>
          <p:spPr>
            <a:xfrm>
              <a:off x="8457588" y="2937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1" y="203"/>
                    <a:pt x="1" y="441"/>
                  </a:cubicBezTo>
                  <a:cubicBezTo>
                    <a:pt x="1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54" name="Google Shape;2054;p8"/>
            <p:cNvSpPr/>
            <p:nvPr/>
          </p:nvSpPr>
          <p:spPr>
            <a:xfrm>
              <a:off x="8910913" y="28138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191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41"/>
                  </a:cubicBezTo>
                  <a:cubicBezTo>
                    <a:pt x="870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55" name="Google Shape;2055;p8"/>
            <p:cNvSpPr/>
            <p:nvPr/>
          </p:nvSpPr>
          <p:spPr>
            <a:xfrm>
              <a:off x="8679638" y="3178813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107"/>
                  </a:moveTo>
                  <a:cubicBezTo>
                    <a:pt x="1489" y="107"/>
                    <a:pt x="1870" y="500"/>
                    <a:pt x="1870" y="1000"/>
                  </a:cubicBezTo>
                  <a:cubicBezTo>
                    <a:pt x="1870" y="1489"/>
                    <a:pt x="1465" y="1893"/>
                    <a:pt x="989" y="1893"/>
                  </a:cubicBezTo>
                  <a:cubicBezTo>
                    <a:pt x="513" y="1893"/>
                    <a:pt x="120" y="1489"/>
                    <a:pt x="120" y="1000"/>
                  </a:cubicBezTo>
                  <a:cubicBezTo>
                    <a:pt x="120" y="500"/>
                    <a:pt x="501" y="107"/>
                    <a:pt x="989" y="107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0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0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56" name="Google Shape;2056;p8"/>
            <p:cNvSpPr/>
            <p:nvPr/>
          </p:nvSpPr>
          <p:spPr>
            <a:xfrm>
              <a:off x="8594813" y="2876250"/>
              <a:ext cx="108950" cy="150050"/>
            </a:xfrm>
            <a:custGeom>
              <a:avLst/>
              <a:gdLst/>
              <a:ahLst/>
              <a:cxnLst/>
              <a:rect l="l" t="t" r="r" b="b"/>
              <a:pathLst>
                <a:path w="4358" h="6002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2"/>
                  </a:lnTo>
                  <a:lnTo>
                    <a:pt x="2179" y="4025"/>
                  </a:lnTo>
                  <a:lnTo>
                    <a:pt x="4060" y="4168"/>
                  </a:lnTo>
                  <a:lnTo>
                    <a:pt x="4203" y="6001"/>
                  </a:lnTo>
                  <a:lnTo>
                    <a:pt x="4358" y="5989"/>
                  </a:lnTo>
                  <a:lnTo>
                    <a:pt x="4203" y="4025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57" name="Google Shape;2057;p8"/>
            <p:cNvSpPr/>
            <p:nvPr/>
          </p:nvSpPr>
          <p:spPr>
            <a:xfrm>
              <a:off x="8807038" y="259912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4013" y="167"/>
                  </a:lnTo>
                  <a:lnTo>
                    <a:pt x="3846" y="2049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58" name="Google Shape;2058;p8"/>
            <p:cNvSpPr/>
            <p:nvPr/>
          </p:nvSpPr>
          <p:spPr>
            <a:xfrm flipH="1">
              <a:off x="397063" y="2844538"/>
              <a:ext cx="151825" cy="208975"/>
            </a:xfrm>
            <a:custGeom>
              <a:avLst/>
              <a:gdLst/>
              <a:ahLst/>
              <a:cxnLst/>
              <a:rect l="l" t="t" r="r" b="b"/>
              <a:pathLst>
                <a:path w="6073" h="8359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6" y="2763"/>
                  </a:lnTo>
                  <a:lnTo>
                    <a:pt x="2822" y="5394"/>
                  </a:lnTo>
                  <a:lnTo>
                    <a:pt x="203" y="5597"/>
                  </a:lnTo>
                  <a:lnTo>
                    <a:pt x="0" y="8335"/>
                  </a:lnTo>
                  <a:lnTo>
                    <a:pt x="203" y="8359"/>
                  </a:lnTo>
                  <a:lnTo>
                    <a:pt x="417" y="5811"/>
                  </a:lnTo>
                  <a:lnTo>
                    <a:pt x="3024" y="5597"/>
                  </a:lnTo>
                  <a:lnTo>
                    <a:pt x="3227" y="2953"/>
                  </a:lnTo>
                  <a:lnTo>
                    <a:pt x="5846" y="2739"/>
                  </a:lnTo>
                  <a:lnTo>
                    <a:pt x="6072" y="24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59" name="Google Shape;2059;p8"/>
            <p:cNvSpPr/>
            <p:nvPr/>
          </p:nvSpPr>
          <p:spPr>
            <a:xfrm>
              <a:off x="8818338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83"/>
                  </a:moveTo>
                  <a:cubicBezTo>
                    <a:pt x="1382" y="83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4"/>
                    <a:pt x="465" y="83"/>
                    <a:pt x="918" y="83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17"/>
                  </a:cubicBezTo>
                  <a:cubicBezTo>
                    <a:pt x="1" y="1429"/>
                    <a:pt x="418" y="1845"/>
                    <a:pt x="918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60" name="Google Shape;2060;p8"/>
            <p:cNvSpPr/>
            <p:nvPr/>
          </p:nvSpPr>
          <p:spPr>
            <a:xfrm>
              <a:off x="9031763" y="3951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18"/>
                    <a:pt x="1382" y="1787"/>
                    <a:pt x="929" y="1787"/>
                  </a:cubicBezTo>
                  <a:cubicBezTo>
                    <a:pt x="465" y="1787"/>
                    <a:pt x="96" y="1418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8"/>
                    <a:pt x="1" y="930"/>
                  </a:cubicBezTo>
                  <a:cubicBezTo>
                    <a:pt x="1" y="1430"/>
                    <a:pt x="417" y="1846"/>
                    <a:pt x="929" y="1846"/>
                  </a:cubicBezTo>
                  <a:cubicBezTo>
                    <a:pt x="1429" y="1846"/>
                    <a:pt x="1846" y="1430"/>
                    <a:pt x="1846" y="930"/>
                  </a:cubicBezTo>
                  <a:cubicBezTo>
                    <a:pt x="1834" y="418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61" name="Google Shape;2061;p8"/>
            <p:cNvSpPr/>
            <p:nvPr/>
          </p:nvSpPr>
          <p:spPr>
            <a:xfrm>
              <a:off x="8670413" y="35252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191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191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62" name="Google Shape;2062;p8"/>
            <p:cNvSpPr/>
            <p:nvPr/>
          </p:nvSpPr>
          <p:spPr>
            <a:xfrm>
              <a:off x="8513538" y="4057788"/>
              <a:ext cx="25325" cy="26225"/>
            </a:xfrm>
            <a:custGeom>
              <a:avLst/>
              <a:gdLst/>
              <a:ahLst/>
              <a:cxnLst/>
              <a:rect l="l" t="t" r="r" b="b"/>
              <a:pathLst>
                <a:path w="1013" h="1049" extrusionOk="0">
                  <a:moveTo>
                    <a:pt x="513" y="0"/>
                  </a:moveTo>
                  <a:cubicBezTo>
                    <a:pt x="227" y="0"/>
                    <a:pt x="1" y="239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9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63" name="Google Shape;2063;p8"/>
            <p:cNvSpPr/>
            <p:nvPr/>
          </p:nvSpPr>
          <p:spPr>
            <a:xfrm>
              <a:off x="8869538" y="4057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64" name="Google Shape;2064;p8"/>
            <p:cNvSpPr/>
            <p:nvPr/>
          </p:nvSpPr>
          <p:spPr>
            <a:xfrm>
              <a:off x="8858838" y="38649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65" name="Google Shape;2065;p8"/>
            <p:cNvSpPr/>
            <p:nvPr/>
          </p:nvSpPr>
          <p:spPr>
            <a:xfrm>
              <a:off x="8457588" y="37068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191"/>
                    <a:pt x="1" y="441"/>
                  </a:cubicBezTo>
                  <a:cubicBezTo>
                    <a:pt x="1" y="692"/>
                    <a:pt x="203" y="894"/>
                    <a:pt x="441" y="894"/>
                  </a:cubicBezTo>
                  <a:cubicBezTo>
                    <a:pt x="679" y="894"/>
                    <a:pt x="870" y="692"/>
                    <a:pt x="870" y="441"/>
                  </a:cubicBezTo>
                  <a:cubicBezTo>
                    <a:pt x="870" y="191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66" name="Google Shape;2066;p8"/>
            <p:cNvSpPr/>
            <p:nvPr/>
          </p:nvSpPr>
          <p:spPr>
            <a:xfrm>
              <a:off x="8910913" y="35827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2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53"/>
                  </a:cubicBezTo>
                  <a:cubicBezTo>
                    <a:pt x="870" y="202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67" name="Google Shape;2067;p8"/>
            <p:cNvSpPr/>
            <p:nvPr/>
          </p:nvSpPr>
          <p:spPr>
            <a:xfrm>
              <a:off x="8679638" y="3947963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5"/>
                  </a:moveTo>
                  <a:cubicBezTo>
                    <a:pt x="1489" y="95"/>
                    <a:pt x="1870" y="500"/>
                    <a:pt x="1870" y="988"/>
                  </a:cubicBezTo>
                  <a:cubicBezTo>
                    <a:pt x="1870" y="1488"/>
                    <a:pt x="1465" y="1881"/>
                    <a:pt x="989" y="1881"/>
                  </a:cubicBezTo>
                  <a:cubicBezTo>
                    <a:pt x="513" y="1881"/>
                    <a:pt x="120" y="1488"/>
                    <a:pt x="120" y="988"/>
                  </a:cubicBezTo>
                  <a:cubicBezTo>
                    <a:pt x="120" y="500"/>
                    <a:pt x="501" y="95"/>
                    <a:pt x="989" y="95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988"/>
                  </a:cubicBezTo>
                  <a:cubicBezTo>
                    <a:pt x="1" y="1548"/>
                    <a:pt x="441" y="1988"/>
                    <a:pt x="989" y="1988"/>
                  </a:cubicBezTo>
                  <a:cubicBezTo>
                    <a:pt x="1548" y="1988"/>
                    <a:pt x="1989" y="1548"/>
                    <a:pt x="1989" y="988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68" name="Google Shape;2068;p8"/>
            <p:cNvSpPr/>
            <p:nvPr/>
          </p:nvSpPr>
          <p:spPr>
            <a:xfrm flipH="1">
              <a:off x="8594813" y="3645400"/>
              <a:ext cx="108950" cy="150025"/>
            </a:xfrm>
            <a:custGeom>
              <a:avLst/>
              <a:gdLst/>
              <a:ahLst/>
              <a:cxnLst/>
              <a:rect l="l" t="t" r="r" b="b"/>
              <a:pathLst>
                <a:path w="4358" h="6001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1"/>
                  </a:lnTo>
                  <a:lnTo>
                    <a:pt x="2179" y="4012"/>
                  </a:lnTo>
                  <a:lnTo>
                    <a:pt x="4060" y="4167"/>
                  </a:lnTo>
                  <a:lnTo>
                    <a:pt x="4203" y="6001"/>
                  </a:lnTo>
                  <a:lnTo>
                    <a:pt x="4358" y="5977"/>
                  </a:lnTo>
                  <a:lnTo>
                    <a:pt x="4203" y="4012"/>
                  </a:lnTo>
                  <a:lnTo>
                    <a:pt x="2334" y="3870"/>
                  </a:lnTo>
                  <a:lnTo>
                    <a:pt x="2167" y="1976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69" name="Google Shape;2069;p8"/>
            <p:cNvSpPr/>
            <p:nvPr/>
          </p:nvSpPr>
          <p:spPr>
            <a:xfrm flipH="1">
              <a:off x="8807038" y="336827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084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70" name="Google Shape;2070;p8"/>
            <p:cNvSpPr/>
            <p:nvPr/>
          </p:nvSpPr>
          <p:spPr>
            <a:xfrm>
              <a:off x="8979088" y="361592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94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71" name="Google Shape;2071;p8"/>
            <p:cNvSpPr/>
            <p:nvPr/>
          </p:nvSpPr>
          <p:spPr>
            <a:xfrm>
              <a:off x="8818338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4"/>
                    <a:pt x="1382" y="1787"/>
                    <a:pt x="918" y="1787"/>
                  </a:cubicBezTo>
                  <a:cubicBezTo>
                    <a:pt x="465" y="1787"/>
                    <a:pt x="84" y="1406"/>
                    <a:pt x="84" y="929"/>
                  </a:cubicBezTo>
                  <a:cubicBezTo>
                    <a:pt x="84" y="453"/>
                    <a:pt x="465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72" name="Google Shape;2072;p8"/>
            <p:cNvSpPr/>
            <p:nvPr/>
          </p:nvSpPr>
          <p:spPr>
            <a:xfrm>
              <a:off x="903176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73" name="Google Shape;2073;p8"/>
            <p:cNvSpPr/>
            <p:nvPr/>
          </p:nvSpPr>
          <p:spPr>
            <a:xfrm>
              <a:off x="8670413" y="42941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2"/>
                    <a:pt x="203" y="894"/>
                    <a:pt x="441" y="894"/>
                  </a:cubicBezTo>
                  <a:cubicBezTo>
                    <a:pt x="679" y="894"/>
                    <a:pt x="870" y="692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74" name="Google Shape;2074;p8"/>
            <p:cNvSpPr/>
            <p:nvPr/>
          </p:nvSpPr>
          <p:spPr>
            <a:xfrm>
              <a:off x="851353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75" name="Google Shape;2075;p8"/>
            <p:cNvSpPr/>
            <p:nvPr/>
          </p:nvSpPr>
          <p:spPr>
            <a:xfrm>
              <a:off x="886953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76" name="Google Shape;2076;p8"/>
            <p:cNvSpPr/>
            <p:nvPr/>
          </p:nvSpPr>
          <p:spPr>
            <a:xfrm>
              <a:off x="885883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77" name="Google Shape;2077;p8"/>
            <p:cNvSpPr/>
            <p:nvPr/>
          </p:nvSpPr>
          <p:spPr>
            <a:xfrm>
              <a:off x="8457588" y="44756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78" name="Google Shape;2078;p8"/>
            <p:cNvSpPr/>
            <p:nvPr/>
          </p:nvSpPr>
          <p:spPr>
            <a:xfrm>
              <a:off x="8910913" y="43518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79" name="Google Shape;2079;p8"/>
            <p:cNvSpPr/>
            <p:nvPr/>
          </p:nvSpPr>
          <p:spPr>
            <a:xfrm>
              <a:off x="8679638" y="4716788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80" name="Google Shape;2080;p8"/>
            <p:cNvSpPr/>
            <p:nvPr/>
          </p:nvSpPr>
          <p:spPr>
            <a:xfrm>
              <a:off x="8594813" y="4414525"/>
              <a:ext cx="108950" cy="149750"/>
            </a:xfrm>
            <a:custGeom>
              <a:avLst/>
              <a:gdLst/>
              <a:ahLst/>
              <a:cxnLst/>
              <a:rect l="l" t="t" r="r" b="b"/>
              <a:pathLst>
                <a:path w="4358" h="5990" extrusionOk="0">
                  <a:moveTo>
                    <a:pt x="143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36" y="2120"/>
                  </a:lnTo>
                  <a:lnTo>
                    <a:pt x="2179" y="4013"/>
                  </a:lnTo>
                  <a:lnTo>
                    <a:pt x="4060" y="4168"/>
                  </a:lnTo>
                  <a:lnTo>
                    <a:pt x="4203" y="5990"/>
                  </a:lnTo>
                  <a:lnTo>
                    <a:pt x="4358" y="5978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22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81" name="Google Shape;2081;p8"/>
            <p:cNvSpPr/>
            <p:nvPr/>
          </p:nvSpPr>
          <p:spPr>
            <a:xfrm>
              <a:off x="8807038" y="413712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51"/>
                  </a:lnTo>
                  <a:lnTo>
                    <a:pt x="24" y="4405"/>
                  </a:lnTo>
                  <a:lnTo>
                    <a:pt x="1965" y="4251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22"/>
                  </a:lnTo>
                  <a:lnTo>
                    <a:pt x="5954" y="167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82" name="Google Shape;2082;p8"/>
            <p:cNvSpPr/>
            <p:nvPr/>
          </p:nvSpPr>
          <p:spPr>
            <a:xfrm>
              <a:off x="8266188" y="4616350"/>
              <a:ext cx="106900" cy="151525"/>
            </a:xfrm>
            <a:custGeom>
              <a:avLst/>
              <a:gdLst/>
              <a:ahLst/>
              <a:cxnLst/>
              <a:rect l="l" t="t" r="r" b="b"/>
              <a:pathLst>
                <a:path w="4276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2" y="2012"/>
                  </a:lnTo>
                  <a:lnTo>
                    <a:pt x="1989" y="3905"/>
                  </a:lnTo>
                  <a:lnTo>
                    <a:pt x="120" y="4084"/>
                  </a:lnTo>
                  <a:lnTo>
                    <a:pt x="1" y="6048"/>
                  </a:lnTo>
                  <a:lnTo>
                    <a:pt x="144" y="6060"/>
                  </a:lnTo>
                  <a:lnTo>
                    <a:pt x="263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88"/>
                  </a:lnTo>
                  <a:lnTo>
                    <a:pt x="4275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83" name="Google Shape;2083;p8"/>
            <p:cNvSpPr/>
            <p:nvPr/>
          </p:nvSpPr>
          <p:spPr>
            <a:xfrm flipH="1">
              <a:off x="397063" y="43828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0"/>
                  </a:lnTo>
                  <a:lnTo>
                    <a:pt x="2822" y="5382"/>
                  </a:lnTo>
                  <a:lnTo>
                    <a:pt x="203" y="5596"/>
                  </a:lnTo>
                  <a:lnTo>
                    <a:pt x="0" y="8334"/>
                  </a:lnTo>
                  <a:lnTo>
                    <a:pt x="203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41"/>
                  </a:lnTo>
                  <a:lnTo>
                    <a:pt x="5846" y="2738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84" name="Google Shape;2084;p8"/>
            <p:cNvSpPr/>
            <p:nvPr/>
          </p:nvSpPr>
          <p:spPr>
            <a:xfrm>
              <a:off x="8818338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85" name="Google Shape;2085;p8"/>
            <p:cNvSpPr/>
            <p:nvPr/>
          </p:nvSpPr>
          <p:spPr>
            <a:xfrm>
              <a:off x="867041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86" name="Google Shape;2086;p8"/>
            <p:cNvSpPr/>
            <p:nvPr/>
          </p:nvSpPr>
          <p:spPr>
            <a:xfrm>
              <a:off x="8910913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41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87" name="Google Shape;2087;p8"/>
            <p:cNvSpPr/>
            <p:nvPr/>
          </p:nvSpPr>
          <p:spPr>
            <a:xfrm flipH="1">
              <a:off x="8807038" y="4906250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4013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88" name="Google Shape;2088;p8"/>
            <p:cNvSpPr/>
            <p:nvPr/>
          </p:nvSpPr>
          <p:spPr>
            <a:xfrm>
              <a:off x="8243563" y="4910725"/>
              <a:ext cx="152125" cy="208675"/>
            </a:xfrm>
            <a:custGeom>
              <a:avLst/>
              <a:gdLst/>
              <a:ahLst/>
              <a:cxnLst/>
              <a:rect l="l" t="t" r="r" b="b"/>
              <a:pathLst>
                <a:path w="6085" h="8347" extrusionOk="0">
                  <a:moveTo>
                    <a:pt x="5859" y="0"/>
                  </a:moveTo>
                  <a:lnTo>
                    <a:pt x="5668" y="2548"/>
                  </a:lnTo>
                  <a:lnTo>
                    <a:pt x="3049" y="2751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8" y="5811"/>
                  </a:lnTo>
                  <a:lnTo>
                    <a:pt x="3037" y="5596"/>
                  </a:lnTo>
                  <a:lnTo>
                    <a:pt x="3239" y="2965"/>
                  </a:lnTo>
                  <a:lnTo>
                    <a:pt x="5859" y="2739"/>
                  </a:lnTo>
                  <a:lnTo>
                    <a:pt x="6085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89" name="Google Shape;2089;p8"/>
            <p:cNvSpPr/>
            <p:nvPr/>
          </p:nvSpPr>
          <p:spPr>
            <a:xfrm>
              <a:off x="807836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90" name="Google Shape;2090;p8"/>
            <p:cNvSpPr/>
            <p:nvPr/>
          </p:nvSpPr>
          <p:spPr>
            <a:xfrm>
              <a:off x="75604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0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00" y="1037"/>
                  </a:cubicBezTo>
                  <a:cubicBezTo>
                    <a:pt x="774" y="1037"/>
                    <a:pt x="1012" y="810"/>
                    <a:pt x="1012" y="525"/>
                  </a:cubicBezTo>
                  <a:cubicBezTo>
                    <a:pt x="1012" y="227"/>
                    <a:pt x="774" y="1"/>
                    <a:pt x="5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91" name="Google Shape;2091;p8"/>
            <p:cNvSpPr/>
            <p:nvPr/>
          </p:nvSpPr>
          <p:spPr>
            <a:xfrm>
              <a:off x="7916438" y="212063"/>
              <a:ext cx="21475" cy="22350"/>
            </a:xfrm>
            <a:custGeom>
              <a:avLst/>
              <a:gdLst/>
              <a:ahLst/>
              <a:cxnLst/>
              <a:rect l="l" t="t" r="r" b="b"/>
              <a:pathLst>
                <a:path w="859" h="894" extrusionOk="0">
                  <a:moveTo>
                    <a:pt x="430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30" y="894"/>
                  </a:cubicBezTo>
                  <a:cubicBezTo>
                    <a:pt x="668" y="894"/>
                    <a:pt x="858" y="703"/>
                    <a:pt x="858" y="453"/>
                  </a:cubicBezTo>
                  <a:cubicBezTo>
                    <a:pt x="858" y="203"/>
                    <a:pt x="668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92" name="Google Shape;2092;p8"/>
            <p:cNvSpPr/>
            <p:nvPr/>
          </p:nvSpPr>
          <p:spPr>
            <a:xfrm>
              <a:off x="790513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93" name="Google Shape;2093;p8"/>
            <p:cNvSpPr/>
            <p:nvPr/>
          </p:nvSpPr>
          <p:spPr>
            <a:xfrm>
              <a:off x="7725938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94" name="Google Shape;2094;p8"/>
            <p:cNvSpPr/>
            <p:nvPr/>
          </p:nvSpPr>
          <p:spPr>
            <a:xfrm flipH="1">
              <a:off x="159126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1" y="2001"/>
                  </a:lnTo>
                  <a:lnTo>
                    <a:pt x="2012" y="3894"/>
                  </a:lnTo>
                  <a:lnTo>
                    <a:pt x="131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3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86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95" name="Google Shape;2095;p8"/>
            <p:cNvSpPr/>
            <p:nvPr/>
          </p:nvSpPr>
          <p:spPr>
            <a:xfrm>
              <a:off x="771731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70" y="703"/>
                    <a:pt x="870" y="453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96" name="Google Shape;2096;p8"/>
            <p:cNvSpPr/>
            <p:nvPr/>
          </p:nvSpPr>
          <p:spPr>
            <a:xfrm>
              <a:off x="7957238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41" y="893"/>
                  </a:cubicBezTo>
                  <a:cubicBezTo>
                    <a:pt x="679" y="893"/>
                    <a:pt x="869" y="691"/>
                    <a:pt x="869" y="453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97" name="Google Shape;2097;p8"/>
            <p:cNvSpPr/>
            <p:nvPr/>
          </p:nvSpPr>
          <p:spPr>
            <a:xfrm flipH="1">
              <a:off x="1179288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18" y="1"/>
                  </a:moveTo>
                  <a:lnTo>
                    <a:pt x="3989" y="155"/>
                  </a:lnTo>
                  <a:lnTo>
                    <a:pt x="3834" y="2048"/>
                  </a:lnTo>
                  <a:lnTo>
                    <a:pt x="1965" y="2203"/>
                  </a:lnTo>
                  <a:lnTo>
                    <a:pt x="1798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2" y="155"/>
                  </a:lnTo>
                  <a:lnTo>
                    <a:pt x="591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98" name="Google Shape;2098;p8"/>
            <p:cNvSpPr/>
            <p:nvPr/>
          </p:nvSpPr>
          <p:spPr>
            <a:xfrm>
              <a:off x="729018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6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50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99" name="Google Shape;2099;p8"/>
            <p:cNvSpPr/>
            <p:nvPr/>
          </p:nvSpPr>
          <p:spPr>
            <a:xfrm>
              <a:off x="807836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46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00" name="Google Shape;2100;p8"/>
            <p:cNvSpPr/>
            <p:nvPr/>
          </p:nvSpPr>
          <p:spPr>
            <a:xfrm>
              <a:off x="75604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0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00" y="1048"/>
                  </a:cubicBezTo>
                  <a:cubicBezTo>
                    <a:pt x="774" y="1048"/>
                    <a:pt x="1012" y="810"/>
                    <a:pt x="1012" y="524"/>
                  </a:cubicBezTo>
                  <a:cubicBezTo>
                    <a:pt x="1012" y="238"/>
                    <a:pt x="774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01" name="Google Shape;2101;p8"/>
            <p:cNvSpPr/>
            <p:nvPr/>
          </p:nvSpPr>
          <p:spPr>
            <a:xfrm>
              <a:off x="7916438" y="4826638"/>
              <a:ext cx="21475" cy="22350"/>
            </a:xfrm>
            <a:custGeom>
              <a:avLst/>
              <a:gdLst/>
              <a:ahLst/>
              <a:cxnLst/>
              <a:rect l="l" t="t" r="r" b="b"/>
              <a:pathLst>
                <a:path w="859" h="894" extrusionOk="0">
                  <a:moveTo>
                    <a:pt x="430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30" y="893"/>
                  </a:cubicBezTo>
                  <a:cubicBezTo>
                    <a:pt x="668" y="893"/>
                    <a:pt x="858" y="691"/>
                    <a:pt x="858" y="441"/>
                  </a:cubicBezTo>
                  <a:cubicBezTo>
                    <a:pt x="858" y="203"/>
                    <a:pt x="668" y="0"/>
                    <a:pt x="4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02" name="Google Shape;2102;p8"/>
            <p:cNvSpPr/>
            <p:nvPr/>
          </p:nvSpPr>
          <p:spPr>
            <a:xfrm>
              <a:off x="790513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03" name="Google Shape;2103;p8"/>
            <p:cNvSpPr/>
            <p:nvPr/>
          </p:nvSpPr>
          <p:spPr>
            <a:xfrm>
              <a:off x="7725938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04" name="Google Shape;2104;p8"/>
            <p:cNvSpPr/>
            <p:nvPr/>
          </p:nvSpPr>
          <p:spPr>
            <a:xfrm flipH="1">
              <a:off x="1591263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1" y="2012"/>
                  </a:lnTo>
                  <a:lnTo>
                    <a:pt x="2012" y="3905"/>
                  </a:lnTo>
                  <a:lnTo>
                    <a:pt x="131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3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86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05" name="Google Shape;2105;p8"/>
            <p:cNvSpPr/>
            <p:nvPr/>
          </p:nvSpPr>
          <p:spPr>
            <a:xfrm>
              <a:off x="771731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53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06" name="Google Shape;2106;p8"/>
            <p:cNvSpPr/>
            <p:nvPr/>
          </p:nvSpPr>
          <p:spPr>
            <a:xfrm>
              <a:off x="7957238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07" name="Google Shape;2107;p8"/>
            <p:cNvSpPr/>
            <p:nvPr/>
          </p:nvSpPr>
          <p:spPr>
            <a:xfrm flipH="1">
              <a:off x="225613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18" y="1"/>
                  </a:moveTo>
                  <a:lnTo>
                    <a:pt x="3989" y="167"/>
                  </a:lnTo>
                  <a:lnTo>
                    <a:pt x="3834" y="2061"/>
                  </a:lnTo>
                  <a:lnTo>
                    <a:pt x="1965" y="2203"/>
                  </a:lnTo>
                  <a:lnTo>
                    <a:pt x="1798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2" y="167"/>
                  </a:lnTo>
                  <a:lnTo>
                    <a:pt x="591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08" name="Google Shape;2108;p8"/>
            <p:cNvSpPr/>
            <p:nvPr/>
          </p:nvSpPr>
          <p:spPr>
            <a:xfrm>
              <a:off x="7290188" y="491072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09" name="Google Shape;2109;p8"/>
            <p:cNvSpPr/>
            <p:nvPr/>
          </p:nvSpPr>
          <p:spPr>
            <a:xfrm>
              <a:off x="7124688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1" y="465"/>
                    <a:pt x="1751" y="941"/>
                  </a:cubicBezTo>
                  <a:cubicBezTo>
                    <a:pt x="1751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10" name="Google Shape;2110;p8"/>
            <p:cNvSpPr/>
            <p:nvPr/>
          </p:nvSpPr>
          <p:spPr>
            <a:xfrm>
              <a:off x="66067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1" y="1"/>
                  </a:moveTo>
                  <a:cubicBezTo>
                    <a:pt x="227" y="1"/>
                    <a:pt x="0" y="227"/>
                    <a:pt x="0" y="525"/>
                  </a:cubicBezTo>
                  <a:cubicBezTo>
                    <a:pt x="0" y="810"/>
                    <a:pt x="227" y="1037"/>
                    <a:pt x="501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11" name="Google Shape;2111;p8"/>
            <p:cNvSpPr/>
            <p:nvPr/>
          </p:nvSpPr>
          <p:spPr>
            <a:xfrm>
              <a:off x="6962763" y="2120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58" y="703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12" name="Google Shape;2112;p8"/>
            <p:cNvSpPr/>
            <p:nvPr/>
          </p:nvSpPr>
          <p:spPr>
            <a:xfrm>
              <a:off x="6951438" y="19488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80" y="894"/>
                    <a:pt x="870" y="691"/>
                    <a:pt x="870" y="441"/>
                  </a:cubicBezTo>
                  <a:cubicBezTo>
                    <a:pt x="870" y="203"/>
                    <a:pt x="680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13" name="Google Shape;2113;p8"/>
            <p:cNvSpPr/>
            <p:nvPr/>
          </p:nvSpPr>
          <p:spPr>
            <a:xfrm>
              <a:off x="677226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0" y="1894"/>
                  </a:cubicBezTo>
                  <a:cubicBezTo>
                    <a:pt x="524" y="1894"/>
                    <a:pt x="119" y="1489"/>
                    <a:pt x="119" y="1001"/>
                  </a:cubicBezTo>
                  <a:cubicBezTo>
                    <a:pt x="119" y="501"/>
                    <a:pt x="524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14" name="Google Shape;2114;p8"/>
            <p:cNvSpPr/>
            <p:nvPr/>
          </p:nvSpPr>
          <p:spPr>
            <a:xfrm>
              <a:off x="635881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44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13" y="3894"/>
                  </a:lnTo>
                  <a:lnTo>
                    <a:pt x="143" y="4073"/>
                  </a:lnTo>
                  <a:lnTo>
                    <a:pt x="1" y="6037"/>
                  </a:lnTo>
                  <a:lnTo>
                    <a:pt x="155" y="6049"/>
                  </a:lnTo>
                  <a:lnTo>
                    <a:pt x="286" y="4228"/>
                  </a:lnTo>
                  <a:lnTo>
                    <a:pt x="2167" y="4049"/>
                  </a:lnTo>
                  <a:lnTo>
                    <a:pt x="2287" y="2156"/>
                  </a:lnTo>
                  <a:lnTo>
                    <a:pt x="4156" y="1977"/>
                  </a:lnTo>
                  <a:lnTo>
                    <a:pt x="4287" y="13"/>
                  </a:lnTo>
                  <a:lnTo>
                    <a:pt x="4144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15" name="Google Shape;2115;p8"/>
            <p:cNvSpPr/>
            <p:nvPr/>
          </p:nvSpPr>
          <p:spPr>
            <a:xfrm>
              <a:off x="6763638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79" y="893"/>
                    <a:pt x="869" y="703"/>
                    <a:pt x="869" y="453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16" name="Google Shape;2116;p8"/>
            <p:cNvSpPr/>
            <p:nvPr/>
          </p:nvSpPr>
          <p:spPr>
            <a:xfrm>
              <a:off x="7003538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17" name="Google Shape;2117;p8"/>
            <p:cNvSpPr/>
            <p:nvPr/>
          </p:nvSpPr>
          <p:spPr>
            <a:xfrm flipH="1">
              <a:off x="2132963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41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89" y="2203"/>
                  </a:lnTo>
                  <a:lnTo>
                    <a:pt x="4143" y="310"/>
                  </a:lnTo>
                  <a:lnTo>
                    <a:pt x="5941" y="155"/>
                  </a:lnTo>
                  <a:lnTo>
                    <a:pt x="5941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18" name="Google Shape;2118;p8"/>
            <p:cNvSpPr/>
            <p:nvPr/>
          </p:nvSpPr>
          <p:spPr>
            <a:xfrm>
              <a:off x="633648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27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7" y="5596"/>
                  </a:lnTo>
                  <a:lnTo>
                    <a:pt x="3251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19" name="Google Shape;2119;p8"/>
            <p:cNvSpPr/>
            <p:nvPr/>
          </p:nvSpPr>
          <p:spPr>
            <a:xfrm>
              <a:off x="7124688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1" y="465"/>
                    <a:pt x="1751" y="941"/>
                  </a:cubicBezTo>
                  <a:cubicBezTo>
                    <a:pt x="1751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20" name="Google Shape;2120;p8"/>
            <p:cNvSpPr/>
            <p:nvPr/>
          </p:nvSpPr>
          <p:spPr>
            <a:xfrm>
              <a:off x="66067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1" y="0"/>
                  </a:moveTo>
                  <a:cubicBezTo>
                    <a:pt x="227" y="0"/>
                    <a:pt x="0" y="238"/>
                    <a:pt x="0" y="524"/>
                  </a:cubicBezTo>
                  <a:cubicBezTo>
                    <a:pt x="0" y="810"/>
                    <a:pt x="227" y="1048"/>
                    <a:pt x="501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21" name="Google Shape;2121;p8"/>
            <p:cNvSpPr/>
            <p:nvPr/>
          </p:nvSpPr>
          <p:spPr>
            <a:xfrm>
              <a:off x="6962763" y="48266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22" name="Google Shape;2122;p8"/>
            <p:cNvSpPr/>
            <p:nvPr/>
          </p:nvSpPr>
          <p:spPr>
            <a:xfrm>
              <a:off x="6951438" y="4634038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1" y="1"/>
                  </a:moveTo>
                  <a:cubicBezTo>
                    <a:pt x="203" y="1"/>
                    <a:pt x="1" y="191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80" y="894"/>
                    <a:pt x="870" y="691"/>
                    <a:pt x="870" y="441"/>
                  </a:cubicBezTo>
                  <a:cubicBezTo>
                    <a:pt x="870" y="191"/>
                    <a:pt x="680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23" name="Google Shape;2123;p8"/>
            <p:cNvSpPr/>
            <p:nvPr/>
          </p:nvSpPr>
          <p:spPr>
            <a:xfrm>
              <a:off x="677226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0" y="1894"/>
                  </a:cubicBezTo>
                  <a:cubicBezTo>
                    <a:pt x="524" y="1894"/>
                    <a:pt x="119" y="1489"/>
                    <a:pt x="119" y="1001"/>
                  </a:cubicBezTo>
                  <a:cubicBezTo>
                    <a:pt x="119" y="513"/>
                    <a:pt x="524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24" name="Google Shape;2124;p8"/>
            <p:cNvSpPr/>
            <p:nvPr/>
          </p:nvSpPr>
          <p:spPr>
            <a:xfrm>
              <a:off x="6358813" y="4616350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44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13" y="3905"/>
                  </a:lnTo>
                  <a:lnTo>
                    <a:pt x="143" y="4084"/>
                  </a:lnTo>
                  <a:lnTo>
                    <a:pt x="1" y="6048"/>
                  </a:lnTo>
                  <a:lnTo>
                    <a:pt x="155" y="6060"/>
                  </a:lnTo>
                  <a:lnTo>
                    <a:pt x="286" y="4227"/>
                  </a:lnTo>
                  <a:lnTo>
                    <a:pt x="2167" y="4048"/>
                  </a:lnTo>
                  <a:lnTo>
                    <a:pt x="2287" y="2155"/>
                  </a:lnTo>
                  <a:lnTo>
                    <a:pt x="4156" y="1988"/>
                  </a:lnTo>
                  <a:lnTo>
                    <a:pt x="4287" y="24"/>
                  </a:lnTo>
                  <a:lnTo>
                    <a:pt x="4144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25" name="Google Shape;2125;p8"/>
            <p:cNvSpPr/>
            <p:nvPr/>
          </p:nvSpPr>
          <p:spPr>
            <a:xfrm>
              <a:off x="6763638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69" y="691"/>
                    <a:pt x="869" y="453"/>
                  </a:cubicBezTo>
                  <a:cubicBezTo>
                    <a:pt x="869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26" name="Google Shape;2126;p8"/>
            <p:cNvSpPr/>
            <p:nvPr/>
          </p:nvSpPr>
          <p:spPr>
            <a:xfrm>
              <a:off x="7003538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27" name="Google Shape;2127;p8"/>
            <p:cNvSpPr/>
            <p:nvPr/>
          </p:nvSpPr>
          <p:spPr>
            <a:xfrm flipH="1">
              <a:off x="1179288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41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89" y="2203"/>
                  </a:lnTo>
                  <a:lnTo>
                    <a:pt x="4143" y="310"/>
                  </a:lnTo>
                  <a:lnTo>
                    <a:pt x="5941" y="167"/>
                  </a:lnTo>
                  <a:lnTo>
                    <a:pt x="5941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28" name="Google Shape;2128;p8"/>
            <p:cNvSpPr/>
            <p:nvPr/>
          </p:nvSpPr>
          <p:spPr>
            <a:xfrm>
              <a:off x="633648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27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7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29" name="Google Shape;2129;p8"/>
            <p:cNvSpPr/>
            <p:nvPr/>
          </p:nvSpPr>
          <p:spPr>
            <a:xfrm>
              <a:off x="617128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84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30" name="Google Shape;2130;p8"/>
            <p:cNvSpPr/>
            <p:nvPr/>
          </p:nvSpPr>
          <p:spPr>
            <a:xfrm>
              <a:off x="56530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1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01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31" name="Google Shape;2131;p8"/>
            <p:cNvSpPr/>
            <p:nvPr/>
          </p:nvSpPr>
          <p:spPr>
            <a:xfrm>
              <a:off x="600906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32" name="Google Shape;2132;p8"/>
            <p:cNvSpPr/>
            <p:nvPr/>
          </p:nvSpPr>
          <p:spPr>
            <a:xfrm>
              <a:off x="5998363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33" name="Google Shape;2133;p8"/>
            <p:cNvSpPr/>
            <p:nvPr/>
          </p:nvSpPr>
          <p:spPr>
            <a:xfrm>
              <a:off x="5819163" y="102538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01" y="1894"/>
                    <a:pt x="108" y="1489"/>
                    <a:pt x="108" y="1001"/>
                  </a:cubicBezTo>
                  <a:cubicBezTo>
                    <a:pt x="108" y="501"/>
                    <a:pt x="501" y="96"/>
                    <a:pt x="989" y="96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1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34" name="Google Shape;2134;p8"/>
            <p:cNvSpPr/>
            <p:nvPr/>
          </p:nvSpPr>
          <p:spPr>
            <a:xfrm flipH="1">
              <a:off x="3498338" y="-162"/>
              <a:ext cx="107200" cy="151250"/>
            </a:xfrm>
            <a:custGeom>
              <a:avLst/>
              <a:gdLst/>
              <a:ahLst/>
              <a:cxnLst/>
              <a:rect l="l" t="t" r="r" b="b"/>
              <a:pathLst>
                <a:path w="4288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32" y="4073"/>
                  </a:lnTo>
                  <a:lnTo>
                    <a:pt x="1" y="6037"/>
                  </a:lnTo>
                  <a:lnTo>
                    <a:pt x="156" y="6049"/>
                  </a:lnTo>
                  <a:lnTo>
                    <a:pt x="275" y="4228"/>
                  </a:lnTo>
                  <a:lnTo>
                    <a:pt x="2156" y="4049"/>
                  </a:lnTo>
                  <a:lnTo>
                    <a:pt x="2275" y="2156"/>
                  </a:lnTo>
                  <a:lnTo>
                    <a:pt x="4144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35" name="Google Shape;2135;p8"/>
            <p:cNvSpPr/>
            <p:nvPr/>
          </p:nvSpPr>
          <p:spPr>
            <a:xfrm>
              <a:off x="581023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36" name="Google Shape;2136;p8"/>
            <p:cNvSpPr/>
            <p:nvPr/>
          </p:nvSpPr>
          <p:spPr>
            <a:xfrm>
              <a:off x="605013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8" y="893"/>
                    <a:pt x="858" y="691"/>
                    <a:pt x="858" y="453"/>
                  </a:cubicBezTo>
                  <a:cubicBezTo>
                    <a:pt x="858" y="203"/>
                    <a:pt x="668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37" name="Google Shape;2137;p8"/>
            <p:cNvSpPr/>
            <p:nvPr/>
          </p:nvSpPr>
          <p:spPr>
            <a:xfrm flipH="1">
              <a:off x="3086363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38" name="Google Shape;2138;p8"/>
            <p:cNvSpPr/>
            <p:nvPr/>
          </p:nvSpPr>
          <p:spPr>
            <a:xfrm>
              <a:off x="5383088" y="294238"/>
              <a:ext cx="151850" cy="208675"/>
            </a:xfrm>
            <a:custGeom>
              <a:avLst/>
              <a:gdLst/>
              <a:ahLst/>
              <a:cxnLst/>
              <a:rect l="l" t="t" r="r" b="b"/>
              <a:pathLst>
                <a:path w="6074" h="8347" extrusionOk="0">
                  <a:moveTo>
                    <a:pt x="5859" y="0"/>
                  </a:moveTo>
                  <a:lnTo>
                    <a:pt x="5656" y="2536"/>
                  </a:lnTo>
                  <a:lnTo>
                    <a:pt x="3049" y="2750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8" y="5798"/>
                  </a:lnTo>
                  <a:lnTo>
                    <a:pt x="3025" y="5596"/>
                  </a:lnTo>
                  <a:lnTo>
                    <a:pt x="3239" y="2953"/>
                  </a:lnTo>
                  <a:lnTo>
                    <a:pt x="5859" y="2750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39" name="Google Shape;2139;p8"/>
            <p:cNvSpPr/>
            <p:nvPr/>
          </p:nvSpPr>
          <p:spPr>
            <a:xfrm>
              <a:off x="617128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94" y="84"/>
                    <a:pt x="1763" y="465"/>
                    <a:pt x="1763" y="941"/>
                  </a:cubicBezTo>
                  <a:cubicBezTo>
                    <a:pt x="1763" y="1394"/>
                    <a:pt x="1394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84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40" name="Google Shape;2140;p8"/>
            <p:cNvSpPr/>
            <p:nvPr/>
          </p:nvSpPr>
          <p:spPr>
            <a:xfrm>
              <a:off x="56530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1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01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41" name="Google Shape;2141;p8"/>
            <p:cNvSpPr/>
            <p:nvPr/>
          </p:nvSpPr>
          <p:spPr>
            <a:xfrm>
              <a:off x="600906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42" name="Google Shape;2142;p8"/>
            <p:cNvSpPr/>
            <p:nvPr/>
          </p:nvSpPr>
          <p:spPr>
            <a:xfrm>
              <a:off x="5998363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43" name="Google Shape;2143;p8"/>
            <p:cNvSpPr/>
            <p:nvPr/>
          </p:nvSpPr>
          <p:spPr>
            <a:xfrm>
              <a:off x="5819163" y="4716788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01" y="1894"/>
                    <a:pt x="108" y="1489"/>
                    <a:pt x="108" y="1001"/>
                  </a:cubicBezTo>
                  <a:cubicBezTo>
                    <a:pt x="96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44" name="Google Shape;2144;p8"/>
            <p:cNvSpPr/>
            <p:nvPr/>
          </p:nvSpPr>
          <p:spPr>
            <a:xfrm flipH="1">
              <a:off x="3498338" y="4614113"/>
              <a:ext cx="107200" cy="151525"/>
            </a:xfrm>
            <a:custGeom>
              <a:avLst/>
              <a:gdLst/>
              <a:ahLst/>
              <a:cxnLst/>
              <a:rect l="l" t="t" r="r" b="b"/>
              <a:pathLst>
                <a:path w="4288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5"/>
                  </a:lnTo>
                  <a:lnTo>
                    <a:pt x="132" y="4084"/>
                  </a:lnTo>
                  <a:lnTo>
                    <a:pt x="1" y="6048"/>
                  </a:lnTo>
                  <a:lnTo>
                    <a:pt x="156" y="6060"/>
                  </a:lnTo>
                  <a:lnTo>
                    <a:pt x="275" y="4227"/>
                  </a:lnTo>
                  <a:lnTo>
                    <a:pt x="2156" y="4048"/>
                  </a:lnTo>
                  <a:lnTo>
                    <a:pt x="2275" y="2155"/>
                  </a:lnTo>
                  <a:lnTo>
                    <a:pt x="4144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45" name="Google Shape;2145;p8"/>
            <p:cNvSpPr/>
            <p:nvPr/>
          </p:nvSpPr>
          <p:spPr>
            <a:xfrm>
              <a:off x="581023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46" name="Google Shape;2146;p8"/>
            <p:cNvSpPr/>
            <p:nvPr/>
          </p:nvSpPr>
          <p:spPr>
            <a:xfrm>
              <a:off x="605013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8" y="893"/>
                    <a:pt x="858" y="691"/>
                    <a:pt x="858" y="441"/>
                  </a:cubicBezTo>
                  <a:cubicBezTo>
                    <a:pt x="858" y="203"/>
                    <a:pt x="668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47" name="Google Shape;2147;p8"/>
            <p:cNvSpPr/>
            <p:nvPr/>
          </p:nvSpPr>
          <p:spPr>
            <a:xfrm flipH="1">
              <a:off x="2132688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48" name="Google Shape;2148;p8"/>
            <p:cNvSpPr/>
            <p:nvPr/>
          </p:nvSpPr>
          <p:spPr>
            <a:xfrm>
              <a:off x="5383088" y="4908488"/>
              <a:ext cx="151850" cy="208675"/>
            </a:xfrm>
            <a:custGeom>
              <a:avLst/>
              <a:gdLst/>
              <a:ahLst/>
              <a:cxnLst/>
              <a:rect l="l" t="t" r="r" b="b"/>
              <a:pathLst>
                <a:path w="6074" h="8347" extrusionOk="0">
                  <a:moveTo>
                    <a:pt x="5859" y="0"/>
                  </a:moveTo>
                  <a:lnTo>
                    <a:pt x="5656" y="2548"/>
                  </a:lnTo>
                  <a:lnTo>
                    <a:pt x="3049" y="2751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8" y="5811"/>
                  </a:lnTo>
                  <a:lnTo>
                    <a:pt x="3025" y="5596"/>
                  </a:lnTo>
                  <a:lnTo>
                    <a:pt x="3239" y="2965"/>
                  </a:lnTo>
                  <a:lnTo>
                    <a:pt x="5859" y="2739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49" name="Google Shape;2149;p8"/>
            <p:cNvSpPr/>
            <p:nvPr/>
          </p:nvSpPr>
          <p:spPr>
            <a:xfrm>
              <a:off x="521788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06" y="0"/>
                    <a:pt x="1" y="417"/>
                    <a:pt x="1" y="929"/>
                  </a:cubicBezTo>
                  <a:cubicBezTo>
                    <a:pt x="1" y="1429"/>
                    <a:pt x="406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50" name="Google Shape;2150;p8"/>
            <p:cNvSpPr/>
            <p:nvPr/>
          </p:nvSpPr>
          <p:spPr>
            <a:xfrm>
              <a:off x="46993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12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51" name="Google Shape;2151;p8"/>
            <p:cNvSpPr/>
            <p:nvPr/>
          </p:nvSpPr>
          <p:spPr>
            <a:xfrm>
              <a:off x="50553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2" y="1"/>
                    <a:pt x="0" y="203"/>
                    <a:pt x="0" y="453"/>
                  </a:cubicBezTo>
                  <a:cubicBezTo>
                    <a:pt x="0" y="703"/>
                    <a:pt x="202" y="894"/>
                    <a:pt x="441" y="894"/>
                  </a:cubicBezTo>
                  <a:cubicBezTo>
                    <a:pt x="679" y="894"/>
                    <a:pt x="869" y="703"/>
                    <a:pt x="869" y="453"/>
                  </a:cubicBezTo>
                  <a:cubicBezTo>
                    <a:pt x="869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52" name="Google Shape;2152;p8"/>
            <p:cNvSpPr/>
            <p:nvPr/>
          </p:nvSpPr>
          <p:spPr>
            <a:xfrm>
              <a:off x="5044663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53" name="Google Shape;2153;p8"/>
            <p:cNvSpPr/>
            <p:nvPr/>
          </p:nvSpPr>
          <p:spPr>
            <a:xfrm>
              <a:off x="4865463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54" name="Google Shape;2154;p8"/>
            <p:cNvSpPr/>
            <p:nvPr/>
          </p:nvSpPr>
          <p:spPr>
            <a:xfrm>
              <a:off x="4452038" y="-162"/>
              <a:ext cx="106875" cy="151250"/>
            </a:xfrm>
            <a:custGeom>
              <a:avLst/>
              <a:gdLst/>
              <a:ahLst/>
              <a:cxnLst/>
              <a:rect l="l" t="t" r="r" b="b"/>
              <a:pathLst>
                <a:path w="4275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1" y="2001"/>
                  </a:lnTo>
                  <a:lnTo>
                    <a:pt x="2000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3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74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55" name="Google Shape;2155;p8"/>
            <p:cNvSpPr/>
            <p:nvPr/>
          </p:nvSpPr>
          <p:spPr>
            <a:xfrm>
              <a:off x="485653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56" name="Google Shape;2156;p8"/>
            <p:cNvSpPr/>
            <p:nvPr/>
          </p:nvSpPr>
          <p:spPr>
            <a:xfrm>
              <a:off x="5096763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79" y="893"/>
                    <a:pt x="869" y="691"/>
                    <a:pt x="869" y="453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57" name="Google Shape;2157;p8"/>
            <p:cNvSpPr/>
            <p:nvPr/>
          </p:nvSpPr>
          <p:spPr>
            <a:xfrm flipH="1">
              <a:off x="4039763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30" y="1"/>
                  </a:moveTo>
                  <a:lnTo>
                    <a:pt x="4001" y="155"/>
                  </a:lnTo>
                  <a:lnTo>
                    <a:pt x="3834" y="2048"/>
                  </a:lnTo>
                  <a:lnTo>
                    <a:pt x="1953" y="2203"/>
                  </a:lnTo>
                  <a:lnTo>
                    <a:pt x="1810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58" name="Google Shape;2158;p8"/>
            <p:cNvSpPr/>
            <p:nvPr/>
          </p:nvSpPr>
          <p:spPr>
            <a:xfrm>
              <a:off x="44297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46" y="0"/>
                  </a:moveTo>
                  <a:lnTo>
                    <a:pt x="5656" y="2536"/>
                  </a:lnTo>
                  <a:lnTo>
                    <a:pt x="3036" y="2750"/>
                  </a:lnTo>
                  <a:lnTo>
                    <a:pt x="2834" y="5394"/>
                  </a:lnTo>
                  <a:lnTo>
                    <a:pt x="214" y="5608"/>
                  </a:lnTo>
                  <a:lnTo>
                    <a:pt x="0" y="8334"/>
                  </a:lnTo>
                  <a:lnTo>
                    <a:pt x="214" y="8346"/>
                  </a:lnTo>
                  <a:lnTo>
                    <a:pt x="405" y="5798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50"/>
                  </a:lnTo>
                  <a:lnTo>
                    <a:pt x="6072" y="12"/>
                  </a:lnTo>
                  <a:lnTo>
                    <a:pt x="5846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59" name="Google Shape;2159;p8"/>
            <p:cNvSpPr/>
            <p:nvPr/>
          </p:nvSpPr>
          <p:spPr>
            <a:xfrm>
              <a:off x="521788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06" y="1"/>
                    <a:pt x="1" y="417"/>
                    <a:pt x="1" y="917"/>
                  </a:cubicBezTo>
                  <a:cubicBezTo>
                    <a:pt x="1" y="1429"/>
                    <a:pt x="406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23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60" name="Google Shape;2160;p8"/>
            <p:cNvSpPr/>
            <p:nvPr/>
          </p:nvSpPr>
          <p:spPr>
            <a:xfrm>
              <a:off x="46993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12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61" name="Google Shape;2161;p8"/>
            <p:cNvSpPr/>
            <p:nvPr/>
          </p:nvSpPr>
          <p:spPr>
            <a:xfrm>
              <a:off x="50553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2" y="0"/>
                    <a:pt x="0" y="203"/>
                    <a:pt x="0" y="441"/>
                  </a:cubicBezTo>
                  <a:cubicBezTo>
                    <a:pt x="0" y="691"/>
                    <a:pt x="202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62" name="Google Shape;2162;p8"/>
            <p:cNvSpPr/>
            <p:nvPr/>
          </p:nvSpPr>
          <p:spPr>
            <a:xfrm>
              <a:off x="5044663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63" name="Google Shape;2163;p8"/>
            <p:cNvSpPr/>
            <p:nvPr/>
          </p:nvSpPr>
          <p:spPr>
            <a:xfrm>
              <a:off x="4865463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64" name="Google Shape;2164;p8"/>
            <p:cNvSpPr/>
            <p:nvPr/>
          </p:nvSpPr>
          <p:spPr>
            <a:xfrm>
              <a:off x="4452038" y="4614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1" y="2012"/>
                  </a:lnTo>
                  <a:lnTo>
                    <a:pt x="2000" y="3905"/>
                  </a:lnTo>
                  <a:lnTo>
                    <a:pt x="119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3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74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65" name="Google Shape;2165;p8"/>
            <p:cNvSpPr/>
            <p:nvPr/>
          </p:nvSpPr>
          <p:spPr>
            <a:xfrm>
              <a:off x="485653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66" name="Google Shape;2166;p8"/>
            <p:cNvSpPr/>
            <p:nvPr/>
          </p:nvSpPr>
          <p:spPr>
            <a:xfrm>
              <a:off x="5096763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67" name="Google Shape;2167;p8"/>
            <p:cNvSpPr/>
            <p:nvPr/>
          </p:nvSpPr>
          <p:spPr>
            <a:xfrm flipH="1">
              <a:off x="3086088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30" y="1"/>
                  </a:moveTo>
                  <a:lnTo>
                    <a:pt x="4001" y="167"/>
                  </a:lnTo>
                  <a:lnTo>
                    <a:pt x="3834" y="2061"/>
                  </a:lnTo>
                  <a:lnTo>
                    <a:pt x="1953" y="2203"/>
                  </a:lnTo>
                  <a:lnTo>
                    <a:pt x="1810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68" name="Google Shape;2168;p8"/>
            <p:cNvSpPr/>
            <p:nvPr/>
          </p:nvSpPr>
          <p:spPr>
            <a:xfrm>
              <a:off x="44297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46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14" y="5608"/>
                  </a:lnTo>
                  <a:lnTo>
                    <a:pt x="0" y="8335"/>
                  </a:lnTo>
                  <a:lnTo>
                    <a:pt x="214" y="8347"/>
                  </a:lnTo>
                  <a:lnTo>
                    <a:pt x="405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46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69" name="Google Shape;2169;p8"/>
            <p:cNvSpPr/>
            <p:nvPr/>
          </p:nvSpPr>
          <p:spPr>
            <a:xfrm>
              <a:off x="4264213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0" y="465"/>
                    <a:pt x="1750" y="941"/>
                  </a:cubicBezTo>
                  <a:cubicBezTo>
                    <a:pt x="1750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70" name="Google Shape;2170;p8"/>
            <p:cNvSpPr/>
            <p:nvPr/>
          </p:nvSpPr>
          <p:spPr>
            <a:xfrm>
              <a:off x="37462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0" y="1"/>
                  </a:moveTo>
                  <a:cubicBezTo>
                    <a:pt x="227" y="1"/>
                    <a:pt x="0" y="227"/>
                    <a:pt x="0" y="525"/>
                  </a:cubicBezTo>
                  <a:cubicBezTo>
                    <a:pt x="0" y="810"/>
                    <a:pt x="227" y="1037"/>
                    <a:pt x="500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71" name="Google Shape;2171;p8"/>
            <p:cNvSpPr/>
            <p:nvPr/>
          </p:nvSpPr>
          <p:spPr>
            <a:xfrm>
              <a:off x="41022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69" y="703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72" name="Google Shape;2172;p8"/>
            <p:cNvSpPr/>
            <p:nvPr/>
          </p:nvSpPr>
          <p:spPr>
            <a:xfrm>
              <a:off x="4091263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73" name="Google Shape;2173;p8"/>
            <p:cNvSpPr/>
            <p:nvPr/>
          </p:nvSpPr>
          <p:spPr>
            <a:xfrm>
              <a:off x="3911788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9" y="96"/>
                    <a:pt x="1881" y="501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01"/>
                    <a:pt x="524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74" name="Google Shape;2174;p8"/>
            <p:cNvSpPr/>
            <p:nvPr/>
          </p:nvSpPr>
          <p:spPr>
            <a:xfrm flipH="1">
              <a:off x="5405438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13" y="3894"/>
                  </a:lnTo>
                  <a:lnTo>
                    <a:pt x="143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86" y="2156"/>
                  </a:lnTo>
                  <a:lnTo>
                    <a:pt x="4156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75" name="Google Shape;2175;p8"/>
            <p:cNvSpPr/>
            <p:nvPr/>
          </p:nvSpPr>
          <p:spPr>
            <a:xfrm>
              <a:off x="3903138" y="448713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2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42" y="893"/>
                  </a:cubicBezTo>
                  <a:cubicBezTo>
                    <a:pt x="680" y="893"/>
                    <a:pt x="870" y="703"/>
                    <a:pt x="870" y="453"/>
                  </a:cubicBezTo>
                  <a:cubicBezTo>
                    <a:pt x="870" y="203"/>
                    <a:pt x="680" y="0"/>
                    <a:pt x="4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76" name="Google Shape;2176;p8"/>
            <p:cNvSpPr/>
            <p:nvPr/>
          </p:nvSpPr>
          <p:spPr>
            <a:xfrm>
              <a:off x="4143363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77" name="Google Shape;2177;p8"/>
            <p:cNvSpPr/>
            <p:nvPr/>
          </p:nvSpPr>
          <p:spPr>
            <a:xfrm flipH="1">
              <a:off x="4993438" y="289763"/>
              <a:ext cx="148575" cy="110150"/>
            </a:xfrm>
            <a:custGeom>
              <a:avLst/>
              <a:gdLst/>
              <a:ahLst/>
              <a:cxnLst/>
              <a:rect l="l" t="t" r="r" b="b"/>
              <a:pathLst>
                <a:path w="5943" h="4406" extrusionOk="0">
                  <a:moveTo>
                    <a:pt x="5930" y="1"/>
                  </a:moveTo>
                  <a:lnTo>
                    <a:pt x="3990" y="155"/>
                  </a:lnTo>
                  <a:lnTo>
                    <a:pt x="3847" y="2048"/>
                  </a:lnTo>
                  <a:lnTo>
                    <a:pt x="1965" y="2203"/>
                  </a:lnTo>
                  <a:lnTo>
                    <a:pt x="1799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4" y="4239"/>
                  </a:lnTo>
                  <a:lnTo>
                    <a:pt x="2096" y="2346"/>
                  </a:lnTo>
                  <a:lnTo>
                    <a:pt x="3978" y="2203"/>
                  </a:lnTo>
                  <a:lnTo>
                    <a:pt x="4121" y="310"/>
                  </a:lnTo>
                  <a:lnTo>
                    <a:pt x="5942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78" name="Google Shape;2178;p8"/>
            <p:cNvSpPr/>
            <p:nvPr/>
          </p:nvSpPr>
          <p:spPr>
            <a:xfrm>
              <a:off x="34760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25" y="5596"/>
                  </a:lnTo>
                  <a:lnTo>
                    <a:pt x="3251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79" name="Google Shape;2179;p8"/>
            <p:cNvSpPr/>
            <p:nvPr/>
          </p:nvSpPr>
          <p:spPr>
            <a:xfrm>
              <a:off x="4264213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0" y="465"/>
                    <a:pt x="1750" y="941"/>
                  </a:cubicBezTo>
                  <a:cubicBezTo>
                    <a:pt x="1750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80" name="Google Shape;2180;p8"/>
            <p:cNvSpPr/>
            <p:nvPr/>
          </p:nvSpPr>
          <p:spPr>
            <a:xfrm>
              <a:off x="37462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0" y="0"/>
                  </a:moveTo>
                  <a:cubicBezTo>
                    <a:pt x="227" y="0"/>
                    <a:pt x="0" y="238"/>
                    <a:pt x="0" y="524"/>
                  </a:cubicBezTo>
                  <a:cubicBezTo>
                    <a:pt x="0" y="810"/>
                    <a:pt x="227" y="1048"/>
                    <a:pt x="500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81" name="Google Shape;2181;p8"/>
            <p:cNvSpPr/>
            <p:nvPr/>
          </p:nvSpPr>
          <p:spPr>
            <a:xfrm>
              <a:off x="41022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82" name="Google Shape;2182;p8"/>
            <p:cNvSpPr/>
            <p:nvPr/>
          </p:nvSpPr>
          <p:spPr>
            <a:xfrm>
              <a:off x="4091263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83" name="Google Shape;2183;p8"/>
            <p:cNvSpPr/>
            <p:nvPr/>
          </p:nvSpPr>
          <p:spPr>
            <a:xfrm>
              <a:off x="3911788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9" y="108"/>
                    <a:pt x="1881" y="513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13"/>
                    <a:pt x="524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84" name="Google Shape;2184;p8"/>
            <p:cNvSpPr/>
            <p:nvPr/>
          </p:nvSpPr>
          <p:spPr>
            <a:xfrm flipH="1">
              <a:off x="5405438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13" y="3905"/>
                  </a:lnTo>
                  <a:lnTo>
                    <a:pt x="143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86" y="2155"/>
                  </a:lnTo>
                  <a:lnTo>
                    <a:pt x="4156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85" name="Google Shape;2185;p8"/>
            <p:cNvSpPr/>
            <p:nvPr/>
          </p:nvSpPr>
          <p:spPr>
            <a:xfrm>
              <a:off x="3903138" y="5063263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2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42" y="894"/>
                  </a:cubicBezTo>
                  <a:cubicBezTo>
                    <a:pt x="680" y="894"/>
                    <a:pt x="870" y="691"/>
                    <a:pt x="870" y="453"/>
                  </a:cubicBezTo>
                  <a:cubicBezTo>
                    <a:pt x="870" y="203"/>
                    <a:pt x="680" y="1"/>
                    <a:pt x="4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86" name="Google Shape;2186;p8"/>
            <p:cNvSpPr/>
            <p:nvPr/>
          </p:nvSpPr>
          <p:spPr>
            <a:xfrm>
              <a:off x="4143363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87" name="Google Shape;2187;p8"/>
            <p:cNvSpPr/>
            <p:nvPr/>
          </p:nvSpPr>
          <p:spPr>
            <a:xfrm>
              <a:off x="4039763" y="4904013"/>
              <a:ext cx="148575" cy="110175"/>
            </a:xfrm>
            <a:custGeom>
              <a:avLst/>
              <a:gdLst/>
              <a:ahLst/>
              <a:cxnLst/>
              <a:rect l="l" t="t" r="r" b="b"/>
              <a:pathLst>
                <a:path w="5943" h="4407" extrusionOk="0">
                  <a:moveTo>
                    <a:pt x="5930" y="1"/>
                  </a:moveTo>
                  <a:lnTo>
                    <a:pt x="3990" y="167"/>
                  </a:lnTo>
                  <a:lnTo>
                    <a:pt x="3847" y="2061"/>
                  </a:lnTo>
                  <a:lnTo>
                    <a:pt x="1965" y="2203"/>
                  </a:lnTo>
                  <a:lnTo>
                    <a:pt x="1799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4" y="4239"/>
                  </a:lnTo>
                  <a:lnTo>
                    <a:pt x="2096" y="2358"/>
                  </a:lnTo>
                  <a:lnTo>
                    <a:pt x="3978" y="2203"/>
                  </a:lnTo>
                  <a:lnTo>
                    <a:pt x="4121" y="310"/>
                  </a:lnTo>
                  <a:lnTo>
                    <a:pt x="5942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88" name="Google Shape;2188;p8"/>
            <p:cNvSpPr/>
            <p:nvPr/>
          </p:nvSpPr>
          <p:spPr>
            <a:xfrm>
              <a:off x="34760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25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89" name="Google Shape;2189;p8"/>
            <p:cNvSpPr/>
            <p:nvPr/>
          </p:nvSpPr>
          <p:spPr>
            <a:xfrm>
              <a:off x="331051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90" name="Google Shape;2190;p8"/>
            <p:cNvSpPr/>
            <p:nvPr/>
          </p:nvSpPr>
          <p:spPr>
            <a:xfrm>
              <a:off x="27925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13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91" name="Google Shape;2191;p8"/>
            <p:cNvSpPr/>
            <p:nvPr/>
          </p:nvSpPr>
          <p:spPr>
            <a:xfrm>
              <a:off x="31485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92" name="Google Shape;2192;p8"/>
            <p:cNvSpPr/>
            <p:nvPr/>
          </p:nvSpPr>
          <p:spPr>
            <a:xfrm>
              <a:off x="3137588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93" name="Google Shape;2193;p8"/>
            <p:cNvSpPr/>
            <p:nvPr/>
          </p:nvSpPr>
          <p:spPr>
            <a:xfrm>
              <a:off x="2958388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13" y="1894"/>
                    <a:pt x="132" y="1489"/>
                    <a:pt x="132" y="1001"/>
                  </a:cubicBezTo>
                  <a:cubicBezTo>
                    <a:pt x="132" y="501"/>
                    <a:pt x="513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1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60" y="1989"/>
                    <a:pt x="2001" y="1548"/>
                    <a:pt x="2001" y="1001"/>
                  </a:cubicBezTo>
                  <a:cubicBezTo>
                    <a:pt x="2001" y="441"/>
                    <a:pt x="1536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94" name="Google Shape;2194;p8"/>
            <p:cNvSpPr/>
            <p:nvPr/>
          </p:nvSpPr>
          <p:spPr>
            <a:xfrm>
              <a:off x="2544938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01" y="1822"/>
                  </a:lnTo>
                  <a:lnTo>
                    <a:pt x="2120" y="2001"/>
                  </a:lnTo>
                  <a:lnTo>
                    <a:pt x="2001" y="3894"/>
                  </a:lnTo>
                  <a:lnTo>
                    <a:pt x="132" y="4073"/>
                  </a:lnTo>
                  <a:lnTo>
                    <a:pt x="1" y="6037"/>
                  </a:lnTo>
                  <a:lnTo>
                    <a:pt x="144" y="6049"/>
                  </a:lnTo>
                  <a:lnTo>
                    <a:pt x="275" y="4228"/>
                  </a:lnTo>
                  <a:lnTo>
                    <a:pt x="2156" y="4049"/>
                  </a:lnTo>
                  <a:lnTo>
                    <a:pt x="2275" y="2156"/>
                  </a:lnTo>
                  <a:lnTo>
                    <a:pt x="4144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95" name="Google Shape;2195;p8"/>
            <p:cNvSpPr/>
            <p:nvPr/>
          </p:nvSpPr>
          <p:spPr>
            <a:xfrm>
              <a:off x="294946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703"/>
                    <a:pt x="203" y="893"/>
                    <a:pt x="441" y="893"/>
                  </a:cubicBezTo>
                  <a:cubicBezTo>
                    <a:pt x="679" y="893"/>
                    <a:pt x="870" y="703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96" name="Google Shape;2196;p8"/>
            <p:cNvSpPr/>
            <p:nvPr/>
          </p:nvSpPr>
          <p:spPr>
            <a:xfrm>
              <a:off x="3189663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97" name="Google Shape;2197;p8"/>
            <p:cNvSpPr/>
            <p:nvPr/>
          </p:nvSpPr>
          <p:spPr>
            <a:xfrm flipH="1">
              <a:off x="5947138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42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53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42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98" name="Google Shape;2198;p8"/>
            <p:cNvSpPr/>
            <p:nvPr/>
          </p:nvSpPr>
          <p:spPr>
            <a:xfrm>
              <a:off x="25226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9" y="0"/>
                  </a:moveTo>
                  <a:lnTo>
                    <a:pt x="5656" y="2536"/>
                  </a:lnTo>
                  <a:lnTo>
                    <a:pt x="3049" y="2750"/>
                  </a:lnTo>
                  <a:lnTo>
                    <a:pt x="2823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03" y="8346"/>
                  </a:lnTo>
                  <a:lnTo>
                    <a:pt x="418" y="5798"/>
                  </a:lnTo>
                  <a:lnTo>
                    <a:pt x="3037" y="5596"/>
                  </a:lnTo>
                  <a:lnTo>
                    <a:pt x="3239" y="2953"/>
                  </a:lnTo>
                  <a:lnTo>
                    <a:pt x="5847" y="2750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99" name="Google Shape;2199;p8"/>
            <p:cNvSpPr/>
            <p:nvPr/>
          </p:nvSpPr>
          <p:spPr>
            <a:xfrm>
              <a:off x="331051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00" name="Google Shape;2200;p8"/>
            <p:cNvSpPr/>
            <p:nvPr/>
          </p:nvSpPr>
          <p:spPr>
            <a:xfrm>
              <a:off x="27925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01" name="Google Shape;2201;p8"/>
            <p:cNvSpPr/>
            <p:nvPr/>
          </p:nvSpPr>
          <p:spPr>
            <a:xfrm>
              <a:off x="31485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02" name="Google Shape;2202;p8"/>
            <p:cNvSpPr/>
            <p:nvPr/>
          </p:nvSpPr>
          <p:spPr>
            <a:xfrm>
              <a:off x="3137588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03" name="Google Shape;2203;p8"/>
            <p:cNvSpPr/>
            <p:nvPr/>
          </p:nvSpPr>
          <p:spPr>
            <a:xfrm>
              <a:off x="2958388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13" y="1894"/>
                    <a:pt x="132" y="1489"/>
                    <a:pt x="132" y="1001"/>
                  </a:cubicBezTo>
                  <a:cubicBezTo>
                    <a:pt x="108" y="513"/>
                    <a:pt x="513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60" y="2001"/>
                    <a:pt x="2001" y="1549"/>
                    <a:pt x="2001" y="1001"/>
                  </a:cubicBezTo>
                  <a:cubicBezTo>
                    <a:pt x="2001" y="453"/>
                    <a:pt x="1536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04" name="Google Shape;2204;p8"/>
            <p:cNvSpPr/>
            <p:nvPr/>
          </p:nvSpPr>
          <p:spPr>
            <a:xfrm>
              <a:off x="2544938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01" y="1834"/>
                  </a:lnTo>
                  <a:lnTo>
                    <a:pt x="2120" y="2012"/>
                  </a:lnTo>
                  <a:lnTo>
                    <a:pt x="2001" y="3905"/>
                  </a:lnTo>
                  <a:lnTo>
                    <a:pt x="132" y="4084"/>
                  </a:lnTo>
                  <a:lnTo>
                    <a:pt x="1" y="6048"/>
                  </a:lnTo>
                  <a:lnTo>
                    <a:pt x="144" y="6060"/>
                  </a:lnTo>
                  <a:lnTo>
                    <a:pt x="275" y="4227"/>
                  </a:lnTo>
                  <a:lnTo>
                    <a:pt x="2156" y="4048"/>
                  </a:lnTo>
                  <a:lnTo>
                    <a:pt x="2275" y="2155"/>
                  </a:lnTo>
                  <a:lnTo>
                    <a:pt x="4144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05" name="Google Shape;2205;p8"/>
            <p:cNvSpPr/>
            <p:nvPr/>
          </p:nvSpPr>
          <p:spPr>
            <a:xfrm>
              <a:off x="294946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06" name="Google Shape;2206;p8"/>
            <p:cNvSpPr/>
            <p:nvPr/>
          </p:nvSpPr>
          <p:spPr>
            <a:xfrm>
              <a:off x="3189663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07" name="Google Shape;2207;p8"/>
            <p:cNvSpPr/>
            <p:nvPr/>
          </p:nvSpPr>
          <p:spPr>
            <a:xfrm flipH="1">
              <a:off x="4993463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42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53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42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08" name="Google Shape;2208;p8"/>
            <p:cNvSpPr/>
            <p:nvPr/>
          </p:nvSpPr>
          <p:spPr>
            <a:xfrm>
              <a:off x="25226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9" y="0"/>
                  </a:moveTo>
                  <a:lnTo>
                    <a:pt x="5656" y="2548"/>
                  </a:lnTo>
                  <a:lnTo>
                    <a:pt x="3049" y="2751"/>
                  </a:lnTo>
                  <a:lnTo>
                    <a:pt x="2823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03" y="8347"/>
                  </a:lnTo>
                  <a:lnTo>
                    <a:pt x="418" y="5811"/>
                  </a:lnTo>
                  <a:lnTo>
                    <a:pt x="3037" y="5596"/>
                  </a:lnTo>
                  <a:lnTo>
                    <a:pt x="3239" y="2965"/>
                  </a:lnTo>
                  <a:lnTo>
                    <a:pt x="5847" y="2739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09" name="Google Shape;2209;p8"/>
            <p:cNvSpPr/>
            <p:nvPr/>
          </p:nvSpPr>
          <p:spPr>
            <a:xfrm>
              <a:off x="235741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10" name="Google Shape;2210;p8"/>
            <p:cNvSpPr/>
            <p:nvPr/>
          </p:nvSpPr>
          <p:spPr>
            <a:xfrm>
              <a:off x="183891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12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11" name="Google Shape;2211;p8"/>
            <p:cNvSpPr/>
            <p:nvPr/>
          </p:nvSpPr>
          <p:spPr>
            <a:xfrm>
              <a:off x="21949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2" y="1"/>
                    <a:pt x="0" y="203"/>
                    <a:pt x="0" y="453"/>
                  </a:cubicBezTo>
                  <a:cubicBezTo>
                    <a:pt x="0" y="703"/>
                    <a:pt x="202" y="894"/>
                    <a:pt x="441" y="894"/>
                  </a:cubicBezTo>
                  <a:cubicBezTo>
                    <a:pt x="679" y="894"/>
                    <a:pt x="869" y="703"/>
                    <a:pt x="869" y="453"/>
                  </a:cubicBezTo>
                  <a:cubicBezTo>
                    <a:pt x="869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12" name="Google Shape;2212;p8"/>
            <p:cNvSpPr/>
            <p:nvPr/>
          </p:nvSpPr>
          <p:spPr>
            <a:xfrm>
              <a:off x="218418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13" name="Google Shape;2213;p8"/>
            <p:cNvSpPr/>
            <p:nvPr/>
          </p:nvSpPr>
          <p:spPr>
            <a:xfrm>
              <a:off x="2004988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25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14" name="Google Shape;2214;p8"/>
            <p:cNvSpPr/>
            <p:nvPr/>
          </p:nvSpPr>
          <p:spPr>
            <a:xfrm flipH="1">
              <a:off x="731251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43" y="2001"/>
                  </a:lnTo>
                  <a:lnTo>
                    <a:pt x="2012" y="3894"/>
                  </a:lnTo>
                  <a:lnTo>
                    <a:pt x="131" y="4073"/>
                  </a:lnTo>
                  <a:lnTo>
                    <a:pt x="0" y="6037"/>
                  </a:lnTo>
                  <a:lnTo>
                    <a:pt x="167" y="6049"/>
                  </a:lnTo>
                  <a:lnTo>
                    <a:pt x="286" y="4228"/>
                  </a:lnTo>
                  <a:lnTo>
                    <a:pt x="2155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86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15" name="Google Shape;2215;p8"/>
            <p:cNvSpPr/>
            <p:nvPr/>
          </p:nvSpPr>
          <p:spPr>
            <a:xfrm>
              <a:off x="1996063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16" name="Google Shape;2216;p8"/>
            <p:cNvSpPr/>
            <p:nvPr/>
          </p:nvSpPr>
          <p:spPr>
            <a:xfrm>
              <a:off x="22359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17" name="Google Shape;2217;p8"/>
            <p:cNvSpPr/>
            <p:nvPr/>
          </p:nvSpPr>
          <p:spPr>
            <a:xfrm flipH="1">
              <a:off x="6900238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34" y="2048"/>
                  </a:lnTo>
                  <a:lnTo>
                    <a:pt x="1965" y="2203"/>
                  </a:lnTo>
                  <a:lnTo>
                    <a:pt x="1810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65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18" name="Google Shape;2218;p8"/>
            <p:cNvSpPr/>
            <p:nvPr/>
          </p:nvSpPr>
          <p:spPr>
            <a:xfrm>
              <a:off x="156893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36"/>
                  </a:lnTo>
                  <a:lnTo>
                    <a:pt x="3048" y="2750"/>
                  </a:lnTo>
                  <a:lnTo>
                    <a:pt x="2846" y="5394"/>
                  </a:lnTo>
                  <a:lnTo>
                    <a:pt x="226" y="5608"/>
                  </a:lnTo>
                  <a:lnTo>
                    <a:pt x="0" y="8334"/>
                  </a:lnTo>
                  <a:lnTo>
                    <a:pt x="226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39" y="2953"/>
                  </a:lnTo>
                  <a:lnTo>
                    <a:pt x="5858" y="2750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19" name="Google Shape;2219;p8"/>
            <p:cNvSpPr/>
            <p:nvPr/>
          </p:nvSpPr>
          <p:spPr>
            <a:xfrm>
              <a:off x="235741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22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20" name="Google Shape;2220;p8"/>
            <p:cNvSpPr/>
            <p:nvPr/>
          </p:nvSpPr>
          <p:spPr>
            <a:xfrm>
              <a:off x="183891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12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21" name="Google Shape;2221;p8"/>
            <p:cNvSpPr/>
            <p:nvPr/>
          </p:nvSpPr>
          <p:spPr>
            <a:xfrm>
              <a:off x="21949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2" y="0"/>
                    <a:pt x="0" y="203"/>
                    <a:pt x="0" y="441"/>
                  </a:cubicBezTo>
                  <a:cubicBezTo>
                    <a:pt x="0" y="691"/>
                    <a:pt x="202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22" name="Google Shape;2222;p8"/>
            <p:cNvSpPr/>
            <p:nvPr/>
          </p:nvSpPr>
          <p:spPr>
            <a:xfrm>
              <a:off x="218418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23" name="Google Shape;2223;p8"/>
            <p:cNvSpPr/>
            <p:nvPr/>
          </p:nvSpPr>
          <p:spPr>
            <a:xfrm>
              <a:off x="2004988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25" y="1894"/>
                    <a:pt x="120" y="1489"/>
                    <a:pt x="120" y="1001"/>
                  </a:cubicBezTo>
                  <a:cubicBezTo>
                    <a:pt x="108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24" name="Google Shape;2224;p8"/>
            <p:cNvSpPr/>
            <p:nvPr/>
          </p:nvSpPr>
          <p:spPr>
            <a:xfrm flipH="1">
              <a:off x="7312513" y="4616350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43" y="2012"/>
                  </a:lnTo>
                  <a:lnTo>
                    <a:pt x="2012" y="3905"/>
                  </a:lnTo>
                  <a:lnTo>
                    <a:pt x="131" y="4084"/>
                  </a:lnTo>
                  <a:lnTo>
                    <a:pt x="0" y="6048"/>
                  </a:lnTo>
                  <a:lnTo>
                    <a:pt x="167" y="6060"/>
                  </a:lnTo>
                  <a:lnTo>
                    <a:pt x="286" y="4227"/>
                  </a:lnTo>
                  <a:lnTo>
                    <a:pt x="2155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86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25" name="Google Shape;2225;p8"/>
            <p:cNvSpPr/>
            <p:nvPr/>
          </p:nvSpPr>
          <p:spPr>
            <a:xfrm>
              <a:off x="1996063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26" name="Google Shape;2226;p8"/>
            <p:cNvSpPr/>
            <p:nvPr/>
          </p:nvSpPr>
          <p:spPr>
            <a:xfrm>
              <a:off x="22359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27" name="Google Shape;2227;p8"/>
            <p:cNvSpPr/>
            <p:nvPr/>
          </p:nvSpPr>
          <p:spPr>
            <a:xfrm flipH="1">
              <a:off x="5946563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34" y="2061"/>
                  </a:lnTo>
                  <a:lnTo>
                    <a:pt x="1965" y="2203"/>
                  </a:lnTo>
                  <a:lnTo>
                    <a:pt x="1810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65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28" name="Google Shape;2228;p8"/>
            <p:cNvSpPr/>
            <p:nvPr/>
          </p:nvSpPr>
          <p:spPr>
            <a:xfrm>
              <a:off x="156893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48" y="2751"/>
                  </a:lnTo>
                  <a:lnTo>
                    <a:pt x="2846" y="5394"/>
                  </a:lnTo>
                  <a:lnTo>
                    <a:pt x="226" y="5608"/>
                  </a:lnTo>
                  <a:lnTo>
                    <a:pt x="0" y="8335"/>
                  </a:lnTo>
                  <a:lnTo>
                    <a:pt x="226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39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29" name="Google Shape;2229;p8"/>
            <p:cNvSpPr/>
            <p:nvPr/>
          </p:nvSpPr>
          <p:spPr>
            <a:xfrm>
              <a:off x="1403738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0" y="465"/>
                    <a:pt x="1750" y="941"/>
                  </a:cubicBezTo>
                  <a:cubicBezTo>
                    <a:pt x="1750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30" name="Google Shape;2230;p8"/>
            <p:cNvSpPr/>
            <p:nvPr/>
          </p:nvSpPr>
          <p:spPr>
            <a:xfrm>
              <a:off x="88521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39" y="1"/>
                    <a:pt x="1" y="227"/>
                    <a:pt x="1" y="525"/>
                  </a:cubicBezTo>
                  <a:cubicBezTo>
                    <a:pt x="1" y="810"/>
                    <a:pt x="239" y="1037"/>
                    <a:pt x="512" y="1037"/>
                  </a:cubicBezTo>
                  <a:cubicBezTo>
                    <a:pt x="786" y="1037"/>
                    <a:pt x="1013" y="810"/>
                    <a:pt x="1013" y="525"/>
                  </a:cubicBezTo>
                  <a:cubicBezTo>
                    <a:pt x="1013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31" name="Google Shape;2231;p8"/>
            <p:cNvSpPr/>
            <p:nvPr/>
          </p:nvSpPr>
          <p:spPr>
            <a:xfrm>
              <a:off x="12418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69" y="703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32" name="Google Shape;2232;p8"/>
            <p:cNvSpPr/>
            <p:nvPr/>
          </p:nvSpPr>
          <p:spPr>
            <a:xfrm>
              <a:off x="1230788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33" name="Google Shape;2233;p8"/>
            <p:cNvSpPr/>
            <p:nvPr/>
          </p:nvSpPr>
          <p:spPr>
            <a:xfrm>
              <a:off x="105131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8" y="96"/>
                    <a:pt x="1881" y="501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01"/>
                    <a:pt x="512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0" y="1548"/>
                    <a:pt x="2000" y="1001"/>
                  </a:cubicBezTo>
                  <a:cubicBezTo>
                    <a:pt x="2000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34" name="Google Shape;2234;p8"/>
            <p:cNvSpPr/>
            <p:nvPr/>
          </p:nvSpPr>
          <p:spPr>
            <a:xfrm>
              <a:off x="637863" y="-162"/>
              <a:ext cx="106875" cy="151250"/>
            </a:xfrm>
            <a:custGeom>
              <a:avLst/>
              <a:gdLst/>
              <a:ahLst/>
              <a:cxnLst/>
              <a:rect l="l" t="t" r="r" b="b"/>
              <a:pathLst>
                <a:path w="4275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35" name="Google Shape;2235;p8"/>
            <p:cNvSpPr/>
            <p:nvPr/>
          </p:nvSpPr>
          <p:spPr>
            <a:xfrm>
              <a:off x="1042388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69" y="703"/>
                    <a:pt x="869" y="453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36" name="Google Shape;2236;p8"/>
            <p:cNvSpPr/>
            <p:nvPr/>
          </p:nvSpPr>
          <p:spPr>
            <a:xfrm>
              <a:off x="12828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37" name="Google Shape;2237;p8"/>
            <p:cNvSpPr/>
            <p:nvPr/>
          </p:nvSpPr>
          <p:spPr>
            <a:xfrm flipH="1">
              <a:off x="7853913" y="289763"/>
              <a:ext cx="148575" cy="110150"/>
            </a:xfrm>
            <a:custGeom>
              <a:avLst/>
              <a:gdLst/>
              <a:ahLst/>
              <a:cxnLst/>
              <a:rect l="l" t="t" r="r" b="b"/>
              <a:pathLst>
                <a:path w="5943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35" y="2048"/>
                  </a:lnTo>
                  <a:lnTo>
                    <a:pt x="1954" y="2203"/>
                  </a:lnTo>
                  <a:lnTo>
                    <a:pt x="1799" y="4108"/>
                  </a:lnTo>
                  <a:lnTo>
                    <a:pt x="1" y="4239"/>
                  </a:lnTo>
                  <a:lnTo>
                    <a:pt x="1" y="4406"/>
                  </a:lnTo>
                  <a:lnTo>
                    <a:pt x="1954" y="4239"/>
                  </a:lnTo>
                  <a:lnTo>
                    <a:pt x="2096" y="2346"/>
                  </a:lnTo>
                  <a:lnTo>
                    <a:pt x="3978" y="2203"/>
                  </a:lnTo>
                  <a:lnTo>
                    <a:pt x="4120" y="310"/>
                  </a:lnTo>
                  <a:lnTo>
                    <a:pt x="5942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38" name="Google Shape;2238;p8"/>
            <p:cNvSpPr/>
            <p:nvPr/>
          </p:nvSpPr>
          <p:spPr>
            <a:xfrm>
              <a:off x="637863" y="768988"/>
              <a:ext cx="106875" cy="151225"/>
            </a:xfrm>
            <a:custGeom>
              <a:avLst/>
              <a:gdLst/>
              <a:ahLst/>
              <a:cxnLst/>
              <a:rect l="l" t="t" r="r" b="b"/>
              <a:pathLst>
                <a:path w="4275" h="6049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2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7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2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39" name="Google Shape;2239;p8"/>
            <p:cNvSpPr/>
            <p:nvPr/>
          </p:nvSpPr>
          <p:spPr>
            <a:xfrm flipH="1">
              <a:off x="61553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05" y="5798"/>
                  </a:lnTo>
                  <a:lnTo>
                    <a:pt x="3025" y="5596"/>
                  </a:lnTo>
                  <a:lnTo>
                    <a:pt x="3227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40" name="Google Shape;2240;p8"/>
            <p:cNvSpPr/>
            <p:nvPr/>
          </p:nvSpPr>
          <p:spPr>
            <a:xfrm>
              <a:off x="668513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30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53" y="1787"/>
                    <a:pt x="84" y="1406"/>
                    <a:pt x="84" y="930"/>
                  </a:cubicBezTo>
                  <a:cubicBezTo>
                    <a:pt x="84" y="453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8"/>
                    <a:pt x="1" y="918"/>
                  </a:cubicBezTo>
                  <a:cubicBezTo>
                    <a:pt x="1" y="1430"/>
                    <a:pt x="417" y="1846"/>
                    <a:pt x="918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34" y="418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41" name="Google Shape;2241;p8"/>
            <p:cNvSpPr/>
            <p:nvPr/>
          </p:nvSpPr>
          <p:spPr>
            <a:xfrm>
              <a:off x="637863" y="1537838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6"/>
                  </a:lnTo>
                  <a:lnTo>
                    <a:pt x="119" y="4084"/>
                  </a:lnTo>
                  <a:lnTo>
                    <a:pt x="0" y="6049"/>
                  </a:lnTo>
                  <a:lnTo>
                    <a:pt x="155" y="6061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67"/>
                  </a:lnTo>
                  <a:lnTo>
                    <a:pt x="4156" y="1989"/>
                  </a:lnTo>
                  <a:lnTo>
                    <a:pt x="4275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42" name="Google Shape;2242;p8"/>
            <p:cNvSpPr/>
            <p:nvPr/>
          </p:nvSpPr>
          <p:spPr>
            <a:xfrm flipH="1">
              <a:off x="615538" y="1063063"/>
              <a:ext cx="151825" cy="209000"/>
            </a:xfrm>
            <a:custGeom>
              <a:avLst/>
              <a:gdLst/>
              <a:ahLst/>
              <a:cxnLst/>
              <a:rect l="l" t="t" r="r" b="b"/>
              <a:pathLst>
                <a:path w="6073" h="8360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7" y="2763"/>
                  </a:lnTo>
                  <a:lnTo>
                    <a:pt x="2834" y="5406"/>
                  </a:lnTo>
                  <a:lnTo>
                    <a:pt x="215" y="5621"/>
                  </a:lnTo>
                  <a:lnTo>
                    <a:pt x="0" y="8335"/>
                  </a:lnTo>
                  <a:lnTo>
                    <a:pt x="215" y="8359"/>
                  </a:lnTo>
                  <a:lnTo>
                    <a:pt x="405" y="5811"/>
                  </a:lnTo>
                  <a:lnTo>
                    <a:pt x="3025" y="5597"/>
                  </a:lnTo>
                  <a:lnTo>
                    <a:pt x="3227" y="2966"/>
                  </a:lnTo>
                  <a:lnTo>
                    <a:pt x="5858" y="2763"/>
                  </a:lnTo>
                  <a:lnTo>
                    <a:pt x="6073" y="25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43" name="Google Shape;2243;p8"/>
            <p:cNvSpPr/>
            <p:nvPr/>
          </p:nvSpPr>
          <p:spPr>
            <a:xfrm>
              <a:off x="668513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53" y="1787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44" name="Google Shape;2244;p8"/>
            <p:cNvSpPr/>
            <p:nvPr/>
          </p:nvSpPr>
          <p:spPr>
            <a:xfrm>
              <a:off x="637863" y="2306963"/>
              <a:ext cx="106875" cy="151550"/>
            </a:xfrm>
            <a:custGeom>
              <a:avLst/>
              <a:gdLst/>
              <a:ahLst/>
              <a:cxnLst/>
              <a:rect l="l" t="t" r="r" b="b"/>
              <a:pathLst>
                <a:path w="4275" h="6062" extrusionOk="0">
                  <a:moveTo>
                    <a:pt x="4132" y="1"/>
                  </a:moveTo>
                  <a:lnTo>
                    <a:pt x="4013" y="1835"/>
                  </a:lnTo>
                  <a:lnTo>
                    <a:pt x="2132" y="2013"/>
                  </a:lnTo>
                  <a:lnTo>
                    <a:pt x="2001" y="3906"/>
                  </a:lnTo>
                  <a:lnTo>
                    <a:pt x="119" y="4085"/>
                  </a:lnTo>
                  <a:lnTo>
                    <a:pt x="0" y="6049"/>
                  </a:lnTo>
                  <a:lnTo>
                    <a:pt x="155" y="6061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45" name="Google Shape;2245;p8"/>
            <p:cNvSpPr/>
            <p:nvPr/>
          </p:nvSpPr>
          <p:spPr>
            <a:xfrm flipH="1">
              <a:off x="615538" y="183221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1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51"/>
                  </a:lnTo>
                  <a:lnTo>
                    <a:pt x="6073" y="12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46" name="Google Shape;2246;p8"/>
            <p:cNvSpPr/>
            <p:nvPr/>
          </p:nvSpPr>
          <p:spPr>
            <a:xfrm>
              <a:off x="668513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47" name="Google Shape;2247;p8"/>
            <p:cNvSpPr/>
            <p:nvPr/>
          </p:nvSpPr>
          <p:spPr>
            <a:xfrm>
              <a:off x="637863" y="3076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1"/>
                  </a:moveTo>
                  <a:lnTo>
                    <a:pt x="4013" y="1834"/>
                  </a:lnTo>
                  <a:lnTo>
                    <a:pt x="2132" y="2013"/>
                  </a:lnTo>
                  <a:lnTo>
                    <a:pt x="2001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61"/>
                  </a:lnTo>
                  <a:lnTo>
                    <a:pt x="274" y="4227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48" name="Google Shape;2248;p8"/>
            <p:cNvSpPr/>
            <p:nvPr/>
          </p:nvSpPr>
          <p:spPr>
            <a:xfrm flipH="1">
              <a:off x="615538" y="260136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82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799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51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49" name="Google Shape;2249;p8"/>
            <p:cNvSpPr/>
            <p:nvPr/>
          </p:nvSpPr>
          <p:spPr>
            <a:xfrm>
              <a:off x="668513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83"/>
                  </a:moveTo>
                  <a:cubicBezTo>
                    <a:pt x="1382" y="83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4"/>
                    <a:pt x="453" y="83"/>
                    <a:pt x="918" y="83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5"/>
                    <a:pt x="918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50" name="Google Shape;2250;p8"/>
            <p:cNvSpPr/>
            <p:nvPr/>
          </p:nvSpPr>
          <p:spPr>
            <a:xfrm>
              <a:off x="637863" y="3845263"/>
              <a:ext cx="106875" cy="151225"/>
            </a:xfrm>
            <a:custGeom>
              <a:avLst/>
              <a:gdLst/>
              <a:ahLst/>
              <a:cxnLst/>
              <a:rect l="l" t="t" r="r" b="b"/>
              <a:pathLst>
                <a:path w="4275" h="6049" extrusionOk="0">
                  <a:moveTo>
                    <a:pt x="4132" y="0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2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77"/>
                  </a:lnTo>
                  <a:lnTo>
                    <a:pt x="4275" y="12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51" name="Google Shape;2251;p8"/>
            <p:cNvSpPr/>
            <p:nvPr/>
          </p:nvSpPr>
          <p:spPr>
            <a:xfrm flipH="1">
              <a:off x="615538" y="3370488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58" y="1"/>
                  </a:moveTo>
                  <a:lnTo>
                    <a:pt x="5656" y="2537"/>
                  </a:lnTo>
                  <a:lnTo>
                    <a:pt x="3037" y="2751"/>
                  </a:lnTo>
                  <a:lnTo>
                    <a:pt x="2834" y="5383"/>
                  </a:lnTo>
                  <a:lnTo>
                    <a:pt x="215" y="5609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799"/>
                  </a:lnTo>
                  <a:lnTo>
                    <a:pt x="3025" y="5597"/>
                  </a:lnTo>
                  <a:lnTo>
                    <a:pt x="3227" y="2954"/>
                  </a:lnTo>
                  <a:lnTo>
                    <a:pt x="5858" y="2751"/>
                  </a:lnTo>
                  <a:lnTo>
                    <a:pt x="6073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52" name="Google Shape;2252;p8"/>
            <p:cNvSpPr/>
            <p:nvPr/>
          </p:nvSpPr>
          <p:spPr>
            <a:xfrm>
              <a:off x="668513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4"/>
                    <a:pt x="1382" y="1787"/>
                    <a:pt x="918" y="1787"/>
                  </a:cubicBezTo>
                  <a:cubicBezTo>
                    <a:pt x="453" y="1787"/>
                    <a:pt x="84" y="1406"/>
                    <a:pt x="84" y="929"/>
                  </a:cubicBezTo>
                  <a:cubicBezTo>
                    <a:pt x="72" y="453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53" name="Google Shape;2253;p8"/>
            <p:cNvSpPr/>
            <p:nvPr/>
          </p:nvSpPr>
          <p:spPr>
            <a:xfrm>
              <a:off x="1403738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0" y="465"/>
                    <a:pt x="1750" y="941"/>
                  </a:cubicBezTo>
                  <a:cubicBezTo>
                    <a:pt x="1750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54" name="Google Shape;2254;p8"/>
            <p:cNvSpPr/>
            <p:nvPr/>
          </p:nvSpPr>
          <p:spPr>
            <a:xfrm>
              <a:off x="88521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12" y="1048"/>
                  </a:cubicBezTo>
                  <a:cubicBezTo>
                    <a:pt x="786" y="1048"/>
                    <a:pt x="1013" y="810"/>
                    <a:pt x="1013" y="524"/>
                  </a:cubicBezTo>
                  <a:cubicBezTo>
                    <a:pt x="1013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55" name="Google Shape;2255;p8"/>
            <p:cNvSpPr/>
            <p:nvPr/>
          </p:nvSpPr>
          <p:spPr>
            <a:xfrm>
              <a:off x="12418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56" name="Google Shape;2256;p8"/>
            <p:cNvSpPr/>
            <p:nvPr/>
          </p:nvSpPr>
          <p:spPr>
            <a:xfrm>
              <a:off x="1230788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57" name="Google Shape;2257;p8"/>
            <p:cNvSpPr/>
            <p:nvPr/>
          </p:nvSpPr>
          <p:spPr>
            <a:xfrm>
              <a:off x="105131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8" y="108"/>
                    <a:pt x="1881" y="513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13"/>
                    <a:pt x="512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0" y="1549"/>
                    <a:pt x="2000" y="1001"/>
                  </a:cubicBezTo>
                  <a:cubicBezTo>
                    <a:pt x="2000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58" name="Google Shape;2258;p8"/>
            <p:cNvSpPr/>
            <p:nvPr/>
          </p:nvSpPr>
          <p:spPr>
            <a:xfrm>
              <a:off x="637863" y="4614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5"/>
                  </a:lnTo>
                  <a:lnTo>
                    <a:pt x="119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88"/>
                  </a:lnTo>
                  <a:lnTo>
                    <a:pt x="4275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59" name="Google Shape;2259;p8"/>
            <p:cNvSpPr/>
            <p:nvPr/>
          </p:nvSpPr>
          <p:spPr>
            <a:xfrm flipH="1">
              <a:off x="615538" y="41393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7" y="2763"/>
                  </a:lnTo>
                  <a:lnTo>
                    <a:pt x="2834" y="5394"/>
                  </a:lnTo>
                  <a:lnTo>
                    <a:pt x="215" y="5620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7"/>
                  </a:lnTo>
                  <a:lnTo>
                    <a:pt x="3227" y="2965"/>
                  </a:lnTo>
                  <a:lnTo>
                    <a:pt x="5858" y="2763"/>
                  </a:lnTo>
                  <a:lnTo>
                    <a:pt x="6073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60" name="Google Shape;2260;p8"/>
            <p:cNvSpPr/>
            <p:nvPr/>
          </p:nvSpPr>
          <p:spPr>
            <a:xfrm>
              <a:off x="668513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61" name="Google Shape;2261;p8"/>
            <p:cNvSpPr/>
            <p:nvPr/>
          </p:nvSpPr>
          <p:spPr>
            <a:xfrm>
              <a:off x="1042388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62" name="Google Shape;2262;p8"/>
            <p:cNvSpPr/>
            <p:nvPr/>
          </p:nvSpPr>
          <p:spPr>
            <a:xfrm>
              <a:off x="12828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63" name="Google Shape;2263;p8"/>
            <p:cNvSpPr/>
            <p:nvPr/>
          </p:nvSpPr>
          <p:spPr>
            <a:xfrm flipH="1">
              <a:off x="6900238" y="4906250"/>
              <a:ext cx="148575" cy="110175"/>
            </a:xfrm>
            <a:custGeom>
              <a:avLst/>
              <a:gdLst/>
              <a:ahLst/>
              <a:cxnLst/>
              <a:rect l="l" t="t" r="r" b="b"/>
              <a:pathLst>
                <a:path w="5943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35" y="2061"/>
                  </a:lnTo>
                  <a:lnTo>
                    <a:pt x="1954" y="2203"/>
                  </a:lnTo>
                  <a:lnTo>
                    <a:pt x="1799" y="4097"/>
                  </a:lnTo>
                  <a:lnTo>
                    <a:pt x="1" y="4239"/>
                  </a:lnTo>
                  <a:lnTo>
                    <a:pt x="1" y="4406"/>
                  </a:lnTo>
                  <a:lnTo>
                    <a:pt x="1954" y="4239"/>
                  </a:lnTo>
                  <a:lnTo>
                    <a:pt x="2096" y="2358"/>
                  </a:lnTo>
                  <a:lnTo>
                    <a:pt x="3978" y="2203"/>
                  </a:lnTo>
                  <a:lnTo>
                    <a:pt x="4120" y="310"/>
                  </a:lnTo>
                  <a:lnTo>
                    <a:pt x="5942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64" name="Google Shape;2264;p8"/>
            <p:cNvSpPr/>
            <p:nvPr/>
          </p:nvSpPr>
          <p:spPr>
            <a:xfrm flipH="1">
              <a:off x="61553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65" name="Google Shape;2265;p8"/>
            <p:cNvSpPr/>
            <p:nvPr/>
          </p:nvSpPr>
          <p:spPr>
            <a:xfrm>
              <a:off x="45003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66" name="Google Shape;2266;p8"/>
            <p:cNvSpPr/>
            <p:nvPr/>
          </p:nvSpPr>
          <p:spPr>
            <a:xfrm>
              <a:off x="2881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67" name="Google Shape;2267;p8"/>
            <p:cNvSpPr/>
            <p:nvPr/>
          </p:nvSpPr>
          <p:spPr>
            <a:xfrm>
              <a:off x="277113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68" name="Google Shape;2268;p8"/>
            <p:cNvSpPr/>
            <p:nvPr/>
          </p:nvSpPr>
          <p:spPr>
            <a:xfrm>
              <a:off x="9761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01"/>
                    <a:pt x="524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1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69" name="Google Shape;2269;p8"/>
            <p:cNvSpPr/>
            <p:nvPr/>
          </p:nvSpPr>
          <p:spPr>
            <a:xfrm>
              <a:off x="450038" y="8752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5"/>
                  </a:moveTo>
                  <a:cubicBezTo>
                    <a:pt x="1382" y="95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4"/>
                    <a:pt x="465" y="95"/>
                    <a:pt x="917" y="95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70" name="Google Shape;2270;p8"/>
            <p:cNvSpPr/>
            <p:nvPr/>
          </p:nvSpPr>
          <p:spPr>
            <a:xfrm>
              <a:off x="8928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57" y="703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71" name="Google Shape;2271;p8"/>
            <p:cNvSpPr/>
            <p:nvPr/>
          </p:nvSpPr>
          <p:spPr>
            <a:xfrm>
              <a:off x="288113" y="9812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72" name="Google Shape;2272;p8"/>
            <p:cNvSpPr/>
            <p:nvPr/>
          </p:nvSpPr>
          <p:spPr>
            <a:xfrm>
              <a:off x="277113" y="7886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73" name="Google Shape;2273;p8"/>
            <p:cNvSpPr/>
            <p:nvPr/>
          </p:nvSpPr>
          <p:spPr>
            <a:xfrm>
              <a:off x="3291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74" name="Google Shape;2274;p8"/>
            <p:cNvSpPr/>
            <p:nvPr/>
          </p:nvSpPr>
          <p:spPr>
            <a:xfrm>
              <a:off x="97613" y="871388"/>
              <a:ext cx="50025" cy="50025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001" y="107"/>
                  </a:moveTo>
                  <a:cubicBezTo>
                    <a:pt x="1489" y="107"/>
                    <a:pt x="1882" y="512"/>
                    <a:pt x="1882" y="1000"/>
                  </a:cubicBezTo>
                  <a:cubicBezTo>
                    <a:pt x="1882" y="1500"/>
                    <a:pt x="1477" y="1893"/>
                    <a:pt x="1001" y="1893"/>
                  </a:cubicBezTo>
                  <a:cubicBezTo>
                    <a:pt x="524" y="1893"/>
                    <a:pt x="120" y="1500"/>
                    <a:pt x="120" y="1000"/>
                  </a:cubicBezTo>
                  <a:cubicBezTo>
                    <a:pt x="120" y="512"/>
                    <a:pt x="524" y="107"/>
                    <a:pt x="1001" y="107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53"/>
                    <a:pt x="1" y="1000"/>
                  </a:cubicBezTo>
                  <a:cubicBezTo>
                    <a:pt x="1" y="1548"/>
                    <a:pt x="453" y="2001"/>
                    <a:pt x="1001" y="2001"/>
                  </a:cubicBezTo>
                  <a:cubicBezTo>
                    <a:pt x="1548" y="2001"/>
                    <a:pt x="2001" y="1548"/>
                    <a:pt x="2001" y="1000"/>
                  </a:cubicBezTo>
                  <a:cubicBezTo>
                    <a:pt x="2001" y="453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75" name="Google Shape;2275;p8"/>
            <p:cNvSpPr/>
            <p:nvPr/>
          </p:nvSpPr>
          <p:spPr>
            <a:xfrm flipH="1">
              <a:off x="13088" y="566888"/>
              <a:ext cx="108650" cy="150025"/>
            </a:xfrm>
            <a:custGeom>
              <a:avLst/>
              <a:gdLst/>
              <a:ahLst/>
              <a:cxnLst/>
              <a:rect l="l" t="t" r="r" b="b"/>
              <a:pathLst>
                <a:path w="4346" h="6001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1"/>
                  </a:lnTo>
                  <a:lnTo>
                    <a:pt x="2179" y="4013"/>
                  </a:lnTo>
                  <a:lnTo>
                    <a:pt x="4048" y="4167"/>
                  </a:lnTo>
                  <a:lnTo>
                    <a:pt x="4203" y="6001"/>
                  </a:lnTo>
                  <a:lnTo>
                    <a:pt x="4346" y="5977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76" name="Google Shape;2276;p8"/>
            <p:cNvSpPr/>
            <p:nvPr/>
          </p:nvSpPr>
          <p:spPr>
            <a:xfrm flipH="1">
              <a:off x="225613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77" name="Google Shape;2277;p8"/>
            <p:cNvSpPr/>
            <p:nvPr/>
          </p:nvSpPr>
          <p:spPr>
            <a:xfrm>
              <a:off x="397063" y="53741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78" name="Google Shape;2278;p8"/>
            <p:cNvSpPr/>
            <p:nvPr/>
          </p:nvSpPr>
          <p:spPr>
            <a:xfrm>
              <a:off x="236313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84"/>
                  </a:moveTo>
                  <a:cubicBezTo>
                    <a:pt x="1394" y="84"/>
                    <a:pt x="1763" y="453"/>
                    <a:pt x="1763" y="930"/>
                  </a:cubicBezTo>
                  <a:cubicBezTo>
                    <a:pt x="1763" y="1406"/>
                    <a:pt x="1394" y="1787"/>
                    <a:pt x="930" y="1787"/>
                  </a:cubicBezTo>
                  <a:cubicBezTo>
                    <a:pt x="465" y="1787"/>
                    <a:pt x="96" y="1406"/>
                    <a:pt x="96" y="930"/>
                  </a:cubicBezTo>
                  <a:cubicBezTo>
                    <a:pt x="96" y="453"/>
                    <a:pt x="465" y="84"/>
                    <a:pt x="930" y="84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8"/>
                    <a:pt x="1" y="918"/>
                  </a:cubicBezTo>
                  <a:cubicBezTo>
                    <a:pt x="1" y="1430"/>
                    <a:pt x="418" y="1846"/>
                    <a:pt x="930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46" y="418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79" name="Google Shape;2279;p8"/>
            <p:cNvSpPr/>
            <p:nvPr/>
          </p:nvSpPr>
          <p:spPr>
            <a:xfrm>
              <a:off x="450038" y="164438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7"/>
                    <a:pt x="917" y="1787"/>
                  </a:cubicBezTo>
                  <a:cubicBezTo>
                    <a:pt x="465" y="1787"/>
                    <a:pt x="84" y="1418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7"/>
                    <a:pt x="1" y="918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8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80" name="Google Shape;2280;p8"/>
            <p:cNvSpPr/>
            <p:nvPr/>
          </p:nvSpPr>
          <p:spPr>
            <a:xfrm>
              <a:off x="89288" y="12178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81" name="Google Shape;2281;p8"/>
            <p:cNvSpPr/>
            <p:nvPr/>
          </p:nvSpPr>
          <p:spPr>
            <a:xfrm>
              <a:off x="288113" y="17503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82" name="Google Shape;2282;p8"/>
            <p:cNvSpPr/>
            <p:nvPr/>
          </p:nvSpPr>
          <p:spPr>
            <a:xfrm>
              <a:off x="277113" y="1557788"/>
              <a:ext cx="21450" cy="22325"/>
            </a:xfrm>
            <a:custGeom>
              <a:avLst/>
              <a:gdLst/>
              <a:ahLst/>
              <a:cxnLst/>
              <a:rect l="l" t="t" r="r" b="b"/>
              <a:pathLst>
                <a:path w="858" h="893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83" name="Google Shape;2283;p8"/>
            <p:cNvSpPr/>
            <p:nvPr/>
          </p:nvSpPr>
          <p:spPr>
            <a:xfrm>
              <a:off x="329188" y="12755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84" name="Google Shape;2284;p8"/>
            <p:cNvSpPr/>
            <p:nvPr/>
          </p:nvSpPr>
          <p:spPr>
            <a:xfrm>
              <a:off x="97613" y="1640513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85" name="Google Shape;2285;p8"/>
            <p:cNvSpPr/>
            <p:nvPr/>
          </p:nvSpPr>
          <p:spPr>
            <a:xfrm>
              <a:off x="13088" y="1336013"/>
              <a:ext cx="108650" cy="149750"/>
            </a:xfrm>
            <a:custGeom>
              <a:avLst/>
              <a:gdLst/>
              <a:ahLst/>
              <a:cxnLst/>
              <a:rect l="l" t="t" r="r" b="b"/>
              <a:pathLst>
                <a:path w="4346" h="5990" extrusionOk="0">
                  <a:moveTo>
                    <a:pt x="155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24" y="2120"/>
                  </a:lnTo>
                  <a:lnTo>
                    <a:pt x="2179" y="4013"/>
                  </a:lnTo>
                  <a:lnTo>
                    <a:pt x="4048" y="4168"/>
                  </a:lnTo>
                  <a:lnTo>
                    <a:pt x="4203" y="5990"/>
                  </a:lnTo>
                  <a:lnTo>
                    <a:pt x="4346" y="5978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23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86" name="Google Shape;2286;p8"/>
            <p:cNvSpPr/>
            <p:nvPr/>
          </p:nvSpPr>
          <p:spPr>
            <a:xfrm>
              <a:off x="225613" y="105861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51"/>
                  </a:lnTo>
                  <a:lnTo>
                    <a:pt x="12" y="4406"/>
                  </a:lnTo>
                  <a:lnTo>
                    <a:pt x="1953" y="4251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22"/>
                  </a:lnTo>
                  <a:lnTo>
                    <a:pt x="5941" y="167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87" name="Google Shape;2287;p8"/>
            <p:cNvSpPr/>
            <p:nvPr/>
          </p:nvSpPr>
          <p:spPr>
            <a:xfrm flipH="1">
              <a:off x="8979088" y="1308800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82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88" name="Google Shape;2288;p8"/>
            <p:cNvSpPr/>
            <p:nvPr/>
          </p:nvSpPr>
          <p:spPr>
            <a:xfrm>
              <a:off x="236313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6"/>
                    <a:pt x="1394" y="1787"/>
                    <a:pt x="930" y="1787"/>
                  </a:cubicBezTo>
                  <a:cubicBezTo>
                    <a:pt x="465" y="1787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89" name="Google Shape;2289;p8"/>
            <p:cNvSpPr/>
            <p:nvPr/>
          </p:nvSpPr>
          <p:spPr>
            <a:xfrm>
              <a:off x="450038" y="241353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3"/>
                    <a:pt x="1382" y="1786"/>
                    <a:pt x="917" y="1786"/>
                  </a:cubicBezTo>
                  <a:cubicBezTo>
                    <a:pt x="465" y="1786"/>
                    <a:pt x="84" y="1405"/>
                    <a:pt x="84" y="929"/>
                  </a:cubicBezTo>
                  <a:cubicBezTo>
                    <a:pt x="84" y="453"/>
                    <a:pt x="465" y="84"/>
                    <a:pt x="917" y="84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90" name="Google Shape;2290;p8"/>
            <p:cNvSpPr/>
            <p:nvPr/>
          </p:nvSpPr>
          <p:spPr>
            <a:xfrm>
              <a:off x="89288" y="19869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91" name="Google Shape;2291;p8"/>
            <p:cNvSpPr/>
            <p:nvPr/>
          </p:nvSpPr>
          <p:spPr>
            <a:xfrm>
              <a:off x="288113" y="2519513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41" y="0"/>
                  </a:moveTo>
                  <a:cubicBezTo>
                    <a:pt x="191" y="0"/>
                    <a:pt x="1" y="202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2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92" name="Google Shape;2292;p8"/>
            <p:cNvSpPr/>
            <p:nvPr/>
          </p:nvSpPr>
          <p:spPr>
            <a:xfrm>
              <a:off x="277113" y="23266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93" name="Google Shape;2293;p8"/>
            <p:cNvSpPr/>
            <p:nvPr/>
          </p:nvSpPr>
          <p:spPr>
            <a:xfrm>
              <a:off x="329188" y="20447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94" name="Google Shape;2294;p8"/>
            <p:cNvSpPr/>
            <p:nvPr/>
          </p:nvSpPr>
          <p:spPr>
            <a:xfrm>
              <a:off x="97613" y="2409663"/>
              <a:ext cx="50025" cy="50025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8"/>
                    <a:pt x="453" y="2001"/>
                    <a:pt x="1001" y="2001"/>
                  </a:cubicBezTo>
                  <a:cubicBezTo>
                    <a:pt x="1548" y="2001"/>
                    <a:pt x="2001" y="1548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95" name="Google Shape;2295;p8"/>
            <p:cNvSpPr/>
            <p:nvPr/>
          </p:nvSpPr>
          <p:spPr>
            <a:xfrm flipH="1">
              <a:off x="13088" y="2104863"/>
              <a:ext cx="108650" cy="150050"/>
            </a:xfrm>
            <a:custGeom>
              <a:avLst/>
              <a:gdLst/>
              <a:ahLst/>
              <a:cxnLst/>
              <a:rect l="l" t="t" r="r" b="b"/>
              <a:pathLst>
                <a:path w="4346" h="6002" extrusionOk="0">
                  <a:moveTo>
                    <a:pt x="155" y="1"/>
                  </a:moveTo>
                  <a:lnTo>
                    <a:pt x="0" y="24"/>
                  </a:lnTo>
                  <a:lnTo>
                    <a:pt x="155" y="1965"/>
                  </a:lnTo>
                  <a:lnTo>
                    <a:pt x="2024" y="2132"/>
                  </a:lnTo>
                  <a:lnTo>
                    <a:pt x="2179" y="4025"/>
                  </a:lnTo>
                  <a:lnTo>
                    <a:pt x="4048" y="4168"/>
                  </a:lnTo>
                  <a:lnTo>
                    <a:pt x="4203" y="6001"/>
                  </a:lnTo>
                  <a:lnTo>
                    <a:pt x="4346" y="5989"/>
                  </a:lnTo>
                  <a:lnTo>
                    <a:pt x="4203" y="4025"/>
                  </a:lnTo>
                  <a:lnTo>
                    <a:pt x="2322" y="3870"/>
                  </a:lnTo>
                  <a:lnTo>
                    <a:pt x="2179" y="1989"/>
                  </a:lnTo>
                  <a:lnTo>
                    <a:pt x="298" y="1834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96" name="Google Shape;2296;p8"/>
            <p:cNvSpPr/>
            <p:nvPr/>
          </p:nvSpPr>
          <p:spPr>
            <a:xfrm flipH="1">
              <a:off x="225613" y="1827738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30" y="1"/>
                  </a:moveTo>
                  <a:lnTo>
                    <a:pt x="3989" y="168"/>
                  </a:lnTo>
                  <a:lnTo>
                    <a:pt x="3846" y="2061"/>
                  </a:lnTo>
                  <a:lnTo>
                    <a:pt x="1965" y="2204"/>
                  </a:lnTo>
                  <a:lnTo>
                    <a:pt x="1822" y="4097"/>
                  </a:lnTo>
                  <a:lnTo>
                    <a:pt x="0" y="4240"/>
                  </a:lnTo>
                  <a:lnTo>
                    <a:pt x="12" y="4406"/>
                  </a:lnTo>
                  <a:lnTo>
                    <a:pt x="1953" y="4240"/>
                  </a:lnTo>
                  <a:lnTo>
                    <a:pt x="2096" y="2358"/>
                  </a:lnTo>
                  <a:lnTo>
                    <a:pt x="3977" y="2204"/>
                  </a:lnTo>
                  <a:lnTo>
                    <a:pt x="4120" y="311"/>
                  </a:lnTo>
                  <a:lnTo>
                    <a:pt x="5941" y="168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97" name="Google Shape;2297;p8"/>
            <p:cNvSpPr/>
            <p:nvPr/>
          </p:nvSpPr>
          <p:spPr>
            <a:xfrm>
              <a:off x="397063" y="2075688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70" y="1"/>
                  </a:moveTo>
                  <a:lnTo>
                    <a:pt x="5656" y="2537"/>
                  </a:lnTo>
                  <a:lnTo>
                    <a:pt x="3036" y="2751"/>
                  </a:lnTo>
                  <a:lnTo>
                    <a:pt x="2834" y="5382"/>
                  </a:lnTo>
                  <a:lnTo>
                    <a:pt x="226" y="5597"/>
                  </a:lnTo>
                  <a:lnTo>
                    <a:pt x="0" y="8323"/>
                  </a:lnTo>
                  <a:lnTo>
                    <a:pt x="215" y="8347"/>
                  </a:lnTo>
                  <a:lnTo>
                    <a:pt x="417" y="5799"/>
                  </a:lnTo>
                  <a:lnTo>
                    <a:pt x="3036" y="5597"/>
                  </a:lnTo>
                  <a:lnTo>
                    <a:pt x="3251" y="2954"/>
                  </a:lnTo>
                  <a:lnTo>
                    <a:pt x="5858" y="2739"/>
                  </a:lnTo>
                  <a:lnTo>
                    <a:pt x="6072" y="13"/>
                  </a:lnTo>
                  <a:lnTo>
                    <a:pt x="587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98" name="Google Shape;2298;p8"/>
            <p:cNvSpPr/>
            <p:nvPr/>
          </p:nvSpPr>
          <p:spPr>
            <a:xfrm>
              <a:off x="236313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99" name="Google Shape;2299;p8"/>
            <p:cNvSpPr/>
            <p:nvPr/>
          </p:nvSpPr>
          <p:spPr>
            <a:xfrm>
              <a:off x="450038" y="31823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5"/>
                  </a:moveTo>
                  <a:cubicBezTo>
                    <a:pt x="1382" y="95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5"/>
                    <a:pt x="917" y="95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00" name="Google Shape;2300;p8"/>
            <p:cNvSpPr/>
            <p:nvPr/>
          </p:nvSpPr>
          <p:spPr>
            <a:xfrm>
              <a:off x="89288" y="27561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01" name="Google Shape;2301;p8"/>
            <p:cNvSpPr/>
            <p:nvPr/>
          </p:nvSpPr>
          <p:spPr>
            <a:xfrm>
              <a:off x="288113" y="32883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02" name="Google Shape;2302;p8"/>
            <p:cNvSpPr/>
            <p:nvPr/>
          </p:nvSpPr>
          <p:spPr>
            <a:xfrm>
              <a:off x="277113" y="30957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03" name="Google Shape;2303;p8"/>
            <p:cNvSpPr/>
            <p:nvPr/>
          </p:nvSpPr>
          <p:spPr>
            <a:xfrm>
              <a:off x="329188" y="28138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191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04" name="Google Shape;2304;p8"/>
            <p:cNvSpPr/>
            <p:nvPr/>
          </p:nvSpPr>
          <p:spPr>
            <a:xfrm>
              <a:off x="97613" y="3178813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107"/>
                  </a:moveTo>
                  <a:cubicBezTo>
                    <a:pt x="1489" y="107"/>
                    <a:pt x="1882" y="500"/>
                    <a:pt x="1882" y="1000"/>
                  </a:cubicBezTo>
                  <a:cubicBezTo>
                    <a:pt x="1882" y="1489"/>
                    <a:pt x="1477" y="1893"/>
                    <a:pt x="1001" y="1893"/>
                  </a:cubicBezTo>
                  <a:cubicBezTo>
                    <a:pt x="524" y="1893"/>
                    <a:pt x="120" y="1489"/>
                    <a:pt x="120" y="1000"/>
                  </a:cubicBezTo>
                  <a:cubicBezTo>
                    <a:pt x="120" y="500"/>
                    <a:pt x="524" y="107"/>
                    <a:pt x="1001" y="107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0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48" y="1989"/>
                    <a:pt x="2001" y="1548"/>
                    <a:pt x="2001" y="1000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05" name="Google Shape;2305;p8"/>
            <p:cNvSpPr/>
            <p:nvPr/>
          </p:nvSpPr>
          <p:spPr>
            <a:xfrm>
              <a:off x="13088" y="2874013"/>
              <a:ext cx="108650" cy="150050"/>
            </a:xfrm>
            <a:custGeom>
              <a:avLst/>
              <a:gdLst/>
              <a:ahLst/>
              <a:cxnLst/>
              <a:rect l="l" t="t" r="r" b="b"/>
              <a:pathLst>
                <a:path w="4346" h="6002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2"/>
                  </a:lnTo>
                  <a:lnTo>
                    <a:pt x="2179" y="4025"/>
                  </a:lnTo>
                  <a:lnTo>
                    <a:pt x="4048" y="4168"/>
                  </a:lnTo>
                  <a:lnTo>
                    <a:pt x="4203" y="6001"/>
                  </a:lnTo>
                  <a:lnTo>
                    <a:pt x="4346" y="5989"/>
                  </a:lnTo>
                  <a:lnTo>
                    <a:pt x="4203" y="4025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06" name="Google Shape;2306;p8"/>
            <p:cNvSpPr/>
            <p:nvPr/>
          </p:nvSpPr>
          <p:spPr>
            <a:xfrm>
              <a:off x="225613" y="259688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1"/>
                  </a:moveTo>
                  <a:lnTo>
                    <a:pt x="3989" y="167"/>
                  </a:lnTo>
                  <a:lnTo>
                    <a:pt x="3846" y="2049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07" name="Google Shape;2307;p8"/>
            <p:cNvSpPr/>
            <p:nvPr/>
          </p:nvSpPr>
          <p:spPr>
            <a:xfrm flipH="1">
              <a:off x="8979088" y="2846775"/>
              <a:ext cx="151825" cy="208975"/>
            </a:xfrm>
            <a:custGeom>
              <a:avLst/>
              <a:gdLst/>
              <a:ahLst/>
              <a:cxnLst/>
              <a:rect l="l" t="t" r="r" b="b"/>
              <a:pathLst>
                <a:path w="6073" h="8359" extrusionOk="0">
                  <a:moveTo>
                    <a:pt x="5870" y="1"/>
                  </a:moveTo>
                  <a:lnTo>
                    <a:pt x="5656" y="2549"/>
                  </a:lnTo>
                  <a:lnTo>
                    <a:pt x="3036" y="2763"/>
                  </a:lnTo>
                  <a:lnTo>
                    <a:pt x="2834" y="5394"/>
                  </a:lnTo>
                  <a:lnTo>
                    <a:pt x="226" y="5597"/>
                  </a:lnTo>
                  <a:lnTo>
                    <a:pt x="0" y="8335"/>
                  </a:lnTo>
                  <a:lnTo>
                    <a:pt x="215" y="8359"/>
                  </a:lnTo>
                  <a:lnTo>
                    <a:pt x="417" y="5811"/>
                  </a:lnTo>
                  <a:lnTo>
                    <a:pt x="3036" y="5597"/>
                  </a:lnTo>
                  <a:lnTo>
                    <a:pt x="3251" y="2953"/>
                  </a:lnTo>
                  <a:lnTo>
                    <a:pt x="5858" y="2739"/>
                  </a:lnTo>
                  <a:lnTo>
                    <a:pt x="6072" y="24"/>
                  </a:lnTo>
                  <a:lnTo>
                    <a:pt x="587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08" name="Google Shape;2308;p8"/>
            <p:cNvSpPr/>
            <p:nvPr/>
          </p:nvSpPr>
          <p:spPr>
            <a:xfrm>
              <a:off x="236313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83"/>
                  </a:moveTo>
                  <a:cubicBezTo>
                    <a:pt x="1394" y="83"/>
                    <a:pt x="1763" y="464"/>
                    <a:pt x="1763" y="941"/>
                  </a:cubicBezTo>
                  <a:cubicBezTo>
                    <a:pt x="1763" y="1417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4"/>
                    <a:pt x="465" y="83"/>
                    <a:pt x="930" y="83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17"/>
                  </a:cubicBezTo>
                  <a:cubicBezTo>
                    <a:pt x="1" y="1429"/>
                    <a:pt x="418" y="1845"/>
                    <a:pt x="930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09" name="Google Shape;2309;p8"/>
            <p:cNvSpPr/>
            <p:nvPr/>
          </p:nvSpPr>
          <p:spPr>
            <a:xfrm>
              <a:off x="450038" y="3951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18"/>
                    <a:pt x="1382" y="1787"/>
                    <a:pt x="917" y="1787"/>
                  </a:cubicBezTo>
                  <a:cubicBezTo>
                    <a:pt x="465" y="1787"/>
                    <a:pt x="84" y="1418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8"/>
                    <a:pt x="1" y="930"/>
                  </a:cubicBezTo>
                  <a:cubicBezTo>
                    <a:pt x="1" y="1430"/>
                    <a:pt x="417" y="1846"/>
                    <a:pt x="929" y="1846"/>
                  </a:cubicBezTo>
                  <a:cubicBezTo>
                    <a:pt x="1429" y="1846"/>
                    <a:pt x="1846" y="1430"/>
                    <a:pt x="1846" y="930"/>
                  </a:cubicBezTo>
                  <a:cubicBezTo>
                    <a:pt x="1846" y="418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10" name="Google Shape;2310;p8"/>
            <p:cNvSpPr/>
            <p:nvPr/>
          </p:nvSpPr>
          <p:spPr>
            <a:xfrm>
              <a:off x="89288" y="35252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11" name="Google Shape;2311;p8"/>
            <p:cNvSpPr/>
            <p:nvPr/>
          </p:nvSpPr>
          <p:spPr>
            <a:xfrm>
              <a:off x="288113" y="4057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12" name="Google Shape;2312;p8"/>
            <p:cNvSpPr/>
            <p:nvPr/>
          </p:nvSpPr>
          <p:spPr>
            <a:xfrm>
              <a:off x="277113" y="38649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13" name="Google Shape;2313;p8"/>
            <p:cNvSpPr/>
            <p:nvPr/>
          </p:nvSpPr>
          <p:spPr>
            <a:xfrm>
              <a:off x="329188" y="35827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2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2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14" name="Google Shape;2314;p8"/>
            <p:cNvSpPr/>
            <p:nvPr/>
          </p:nvSpPr>
          <p:spPr>
            <a:xfrm>
              <a:off x="97613" y="3947963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5"/>
                  </a:moveTo>
                  <a:cubicBezTo>
                    <a:pt x="1489" y="95"/>
                    <a:pt x="1882" y="500"/>
                    <a:pt x="1882" y="988"/>
                  </a:cubicBezTo>
                  <a:cubicBezTo>
                    <a:pt x="1882" y="1488"/>
                    <a:pt x="1477" y="1881"/>
                    <a:pt x="1001" y="1881"/>
                  </a:cubicBezTo>
                  <a:cubicBezTo>
                    <a:pt x="524" y="1881"/>
                    <a:pt x="120" y="1488"/>
                    <a:pt x="120" y="988"/>
                  </a:cubicBezTo>
                  <a:cubicBezTo>
                    <a:pt x="120" y="500"/>
                    <a:pt x="524" y="95"/>
                    <a:pt x="1001" y="95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988"/>
                  </a:cubicBezTo>
                  <a:cubicBezTo>
                    <a:pt x="1" y="1548"/>
                    <a:pt x="453" y="1988"/>
                    <a:pt x="1001" y="1988"/>
                  </a:cubicBezTo>
                  <a:cubicBezTo>
                    <a:pt x="1548" y="1988"/>
                    <a:pt x="2001" y="1548"/>
                    <a:pt x="2001" y="988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15" name="Google Shape;2315;p8"/>
            <p:cNvSpPr/>
            <p:nvPr/>
          </p:nvSpPr>
          <p:spPr>
            <a:xfrm flipH="1">
              <a:off x="13088" y="3643163"/>
              <a:ext cx="108650" cy="150025"/>
            </a:xfrm>
            <a:custGeom>
              <a:avLst/>
              <a:gdLst/>
              <a:ahLst/>
              <a:cxnLst/>
              <a:rect l="l" t="t" r="r" b="b"/>
              <a:pathLst>
                <a:path w="4346" h="6001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1"/>
                  </a:lnTo>
                  <a:lnTo>
                    <a:pt x="2179" y="4012"/>
                  </a:lnTo>
                  <a:lnTo>
                    <a:pt x="4048" y="4167"/>
                  </a:lnTo>
                  <a:lnTo>
                    <a:pt x="4203" y="6001"/>
                  </a:lnTo>
                  <a:lnTo>
                    <a:pt x="4346" y="5977"/>
                  </a:lnTo>
                  <a:lnTo>
                    <a:pt x="4203" y="4012"/>
                  </a:lnTo>
                  <a:lnTo>
                    <a:pt x="2322" y="3870"/>
                  </a:lnTo>
                  <a:lnTo>
                    <a:pt x="2179" y="1976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16" name="Google Shape;2316;p8"/>
            <p:cNvSpPr/>
            <p:nvPr/>
          </p:nvSpPr>
          <p:spPr>
            <a:xfrm flipH="1">
              <a:off x="225613" y="336603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084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55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17" name="Google Shape;2317;p8"/>
            <p:cNvSpPr/>
            <p:nvPr/>
          </p:nvSpPr>
          <p:spPr>
            <a:xfrm>
              <a:off x="397063" y="36136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51" y="2953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18" name="Google Shape;2318;p8"/>
            <p:cNvSpPr/>
            <p:nvPr/>
          </p:nvSpPr>
          <p:spPr>
            <a:xfrm>
              <a:off x="236313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84"/>
                  </a:moveTo>
                  <a:cubicBezTo>
                    <a:pt x="1394" y="84"/>
                    <a:pt x="1763" y="453"/>
                    <a:pt x="1763" y="929"/>
                  </a:cubicBezTo>
                  <a:cubicBezTo>
                    <a:pt x="1763" y="1394"/>
                    <a:pt x="1394" y="1787"/>
                    <a:pt x="930" y="1787"/>
                  </a:cubicBezTo>
                  <a:cubicBezTo>
                    <a:pt x="465" y="1787"/>
                    <a:pt x="96" y="1406"/>
                    <a:pt x="96" y="929"/>
                  </a:cubicBezTo>
                  <a:cubicBezTo>
                    <a:pt x="96" y="453"/>
                    <a:pt x="465" y="84"/>
                    <a:pt x="930" y="84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46" y="417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19" name="Google Shape;2319;p8"/>
            <p:cNvSpPr/>
            <p:nvPr/>
          </p:nvSpPr>
          <p:spPr>
            <a:xfrm>
              <a:off x="45003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20" name="Google Shape;2320;p8"/>
            <p:cNvSpPr/>
            <p:nvPr/>
          </p:nvSpPr>
          <p:spPr>
            <a:xfrm>
              <a:off x="89288" y="42941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2"/>
                    <a:pt x="191" y="894"/>
                    <a:pt x="429" y="894"/>
                  </a:cubicBezTo>
                  <a:cubicBezTo>
                    <a:pt x="667" y="894"/>
                    <a:pt x="857" y="692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21" name="Google Shape;2321;p8"/>
            <p:cNvSpPr/>
            <p:nvPr/>
          </p:nvSpPr>
          <p:spPr>
            <a:xfrm>
              <a:off x="2881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22" name="Google Shape;2322;p8"/>
            <p:cNvSpPr/>
            <p:nvPr/>
          </p:nvSpPr>
          <p:spPr>
            <a:xfrm>
              <a:off x="277113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23" name="Google Shape;2323;p8"/>
            <p:cNvSpPr/>
            <p:nvPr/>
          </p:nvSpPr>
          <p:spPr>
            <a:xfrm>
              <a:off x="329188" y="43518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24" name="Google Shape;2324;p8"/>
            <p:cNvSpPr/>
            <p:nvPr/>
          </p:nvSpPr>
          <p:spPr>
            <a:xfrm>
              <a:off x="9761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25" name="Google Shape;2325;p8"/>
            <p:cNvSpPr/>
            <p:nvPr/>
          </p:nvSpPr>
          <p:spPr>
            <a:xfrm>
              <a:off x="13088" y="4412288"/>
              <a:ext cx="108650" cy="149750"/>
            </a:xfrm>
            <a:custGeom>
              <a:avLst/>
              <a:gdLst/>
              <a:ahLst/>
              <a:cxnLst/>
              <a:rect l="l" t="t" r="r" b="b"/>
              <a:pathLst>
                <a:path w="4346" h="5990" extrusionOk="0">
                  <a:moveTo>
                    <a:pt x="155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24" y="2120"/>
                  </a:lnTo>
                  <a:lnTo>
                    <a:pt x="2179" y="4013"/>
                  </a:lnTo>
                  <a:lnTo>
                    <a:pt x="4048" y="4168"/>
                  </a:lnTo>
                  <a:lnTo>
                    <a:pt x="4203" y="5990"/>
                  </a:lnTo>
                  <a:lnTo>
                    <a:pt x="4346" y="5978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22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26" name="Google Shape;2326;p8"/>
            <p:cNvSpPr/>
            <p:nvPr/>
          </p:nvSpPr>
          <p:spPr>
            <a:xfrm>
              <a:off x="225613" y="413488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51"/>
                  </a:lnTo>
                  <a:lnTo>
                    <a:pt x="12" y="4405"/>
                  </a:lnTo>
                  <a:lnTo>
                    <a:pt x="1953" y="4251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22"/>
                  </a:lnTo>
                  <a:lnTo>
                    <a:pt x="5941" y="167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27" name="Google Shape;2327;p8"/>
            <p:cNvSpPr/>
            <p:nvPr/>
          </p:nvSpPr>
          <p:spPr>
            <a:xfrm flipH="1">
              <a:off x="8979088" y="438507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0"/>
                  </a:lnTo>
                  <a:lnTo>
                    <a:pt x="2834" y="5382"/>
                  </a:lnTo>
                  <a:lnTo>
                    <a:pt x="226" y="5596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51" y="2941"/>
                  </a:lnTo>
                  <a:lnTo>
                    <a:pt x="5858" y="2738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28" name="Google Shape;2328;p8"/>
            <p:cNvSpPr/>
            <p:nvPr/>
          </p:nvSpPr>
          <p:spPr>
            <a:xfrm>
              <a:off x="236313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29" name="Google Shape;2329;p8"/>
            <p:cNvSpPr/>
            <p:nvPr/>
          </p:nvSpPr>
          <p:spPr>
            <a:xfrm>
              <a:off x="8928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30" name="Google Shape;2330;p8"/>
            <p:cNvSpPr/>
            <p:nvPr/>
          </p:nvSpPr>
          <p:spPr>
            <a:xfrm>
              <a:off x="3291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31" name="Google Shape;2331;p8"/>
            <p:cNvSpPr/>
            <p:nvPr/>
          </p:nvSpPr>
          <p:spPr>
            <a:xfrm flipH="1">
              <a:off x="7853938" y="4906250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2332" name="Google Shape;2332;p8"/>
          <p:cNvSpPr/>
          <p:nvPr/>
        </p:nvSpPr>
        <p:spPr>
          <a:xfrm>
            <a:off x="474200" y="432200"/>
            <a:ext cx="11243600" cy="59936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333" name="Google Shape;2333;p8"/>
          <p:cNvSpPr txBox="1">
            <a:spLocks noGrp="1"/>
          </p:cNvSpPr>
          <p:nvPr>
            <p:ph type="title"/>
          </p:nvPr>
        </p:nvSpPr>
        <p:spPr>
          <a:xfrm>
            <a:off x="960000" y="1659400"/>
            <a:ext cx="6262400" cy="353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8200"/>
              <a:buNone/>
              <a:defRPr sz="109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419334129"/>
      </p:ext>
    </p:extLst>
  </p:cSld>
  <p:clrMapOvr>
    <a:masterClrMapping/>
  </p:clrMapOvr>
  <p:hf hdr="0" ftr="0" dt="0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2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35" name="Google Shape;2335;p9"/>
          <p:cNvGrpSpPr/>
          <p:nvPr/>
        </p:nvGrpSpPr>
        <p:grpSpPr>
          <a:xfrm>
            <a:off x="17451" y="-215"/>
            <a:ext cx="12157100" cy="6858033"/>
            <a:chOff x="13088" y="-162"/>
            <a:chExt cx="9117825" cy="5143525"/>
          </a:xfrm>
        </p:grpSpPr>
        <p:sp>
          <p:nvSpPr>
            <p:cNvPr id="2336" name="Google Shape;2336;p9"/>
            <p:cNvSpPr/>
            <p:nvPr/>
          </p:nvSpPr>
          <p:spPr>
            <a:xfrm>
              <a:off x="903176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37" name="Google Shape;2337;p9"/>
            <p:cNvSpPr/>
            <p:nvPr/>
          </p:nvSpPr>
          <p:spPr>
            <a:xfrm>
              <a:off x="851353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13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38" name="Google Shape;2338;p9"/>
            <p:cNvSpPr/>
            <p:nvPr/>
          </p:nvSpPr>
          <p:spPr>
            <a:xfrm>
              <a:off x="886953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39" name="Google Shape;2339;p9"/>
            <p:cNvSpPr/>
            <p:nvPr/>
          </p:nvSpPr>
          <p:spPr>
            <a:xfrm>
              <a:off x="885883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40" name="Google Shape;2340;p9"/>
            <p:cNvSpPr/>
            <p:nvPr/>
          </p:nvSpPr>
          <p:spPr>
            <a:xfrm>
              <a:off x="8679638" y="102538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989" y="96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1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41" name="Google Shape;2341;p9"/>
            <p:cNvSpPr/>
            <p:nvPr/>
          </p:nvSpPr>
          <p:spPr>
            <a:xfrm>
              <a:off x="8266188" y="-162"/>
              <a:ext cx="106900" cy="151250"/>
            </a:xfrm>
            <a:custGeom>
              <a:avLst/>
              <a:gdLst/>
              <a:ahLst/>
              <a:cxnLst/>
              <a:rect l="l" t="t" r="r" b="b"/>
              <a:pathLst>
                <a:path w="4276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2" y="2001"/>
                  </a:lnTo>
                  <a:lnTo>
                    <a:pt x="1989" y="3894"/>
                  </a:lnTo>
                  <a:lnTo>
                    <a:pt x="120" y="4073"/>
                  </a:lnTo>
                  <a:lnTo>
                    <a:pt x="1" y="6037"/>
                  </a:lnTo>
                  <a:lnTo>
                    <a:pt x="144" y="6049"/>
                  </a:lnTo>
                  <a:lnTo>
                    <a:pt x="263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42" name="Google Shape;2342;p9"/>
            <p:cNvSpPr/>
            <p:nvPr/>
          </p:nvSpPr>
          <p:spPr>
            <a:xfrm>
              <a:off x="9031763" y="8752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5"/>
                  </a:moveTo>
                  <a:cubicBezTo>
                    <a:pt x="1382" y="95"/>
                    <a:pt x="1763" y="464"/>
                    <a:pt x="1763" y="941"/>
                  </a:cubicBezTo>
                  <a:cubicBezTo>
                    <a:pt x="1763" y="1417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4"/>
                    <a:pt x="465" y="95"/>
                    <a:pt x="929" y="95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43" name="Google Shape;2343;p9"/>
            <p:cNvSpPr/>
            <p:nvPr/>
          </p:nvSpPr>
          <p:spPr>
            <a:xfrm>
              <a:off x="867041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703"/>
                    <a:pt x="203" y="893"/>
                    <a:pt x="441" y="893"/>
                  </a:cubicBezTo>
                  <a:cubicBezTo>
                    <a:pt x="679" y="893"/>
                    <a:pt x="870" y="703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44" name="Google Shape;2344;p9"/>
            <p:cNvSpPr/>
            <p:nvPr/>
          </p:nvSpPr>
          <p:spPr>
            <a:xfrm>
              <a:off x="8513538" y="98181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0"/>
                  </a:moveTo>
                  <a:cubicBezTo>
                    <a:pt x="227" y="0"/>
                    <a:pt x="1" y="227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87" y="1036"/>
                    <a:pt x="1013" y="798"/>
                    <a:pt x="1013" y="512"/>
                  </a:cubicBezTo>
                  <a:cubicBezTo>
                    <a:pt x="1013" y="227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45" name="Google Shape;2345;p9"/>
            <p:cNvSpPr/>
            <p:nvPr/>
          </p:nvSpPr>
          <p:spPr>
            <a:xfrm>
              <a:off x="8869538" y="9812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46" name="Google Shape;2346;p9"/>
            <p:cNvSpPr/>
            <p:nvPr/>
          </p:nvSpPr>
          <p:spPr>
            <a:xfrm>
              <a:off x="8858838" y="788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47" name="Google Shape;2347;p9"/>
            <p:cNvSpPr/>
            <p:nvPr/>
          </p:nvSpPr>
          <p:spPr>
            <a:xfrm>
              <a:off x="8457588" y="6305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1" y="191"/>
                    <a:pt x="1" y="441"/>
                  </a:cubicBezTo>
                  <a:cubicBezTo>
                    <a:pt x="1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191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48" name="Google Shape;2348;p9"/>
            <p:cNvSpPr/>
            <p:nvPr/>
          </p:nvSpPr>
          <p:spPr>
            <a:xfrm>
              <a:off x="8910913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53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49" name="Google Shape;2349;p9"/>
            <p:cNvSpPr/>
            <p:nvPr/>
          </p:nvSpPr>
          <p:spPr>
            <a:xfrm>
              <a:off x="8679638" y="871388"/>
              <a:ext cx="49725" cy="50025"/>
            </a:xfrm>
            <a:custGeom>
              <a:avLst/>
              <a:gdLst/>
              <a:ahLst/>
              <a:cxnLst/>
              <a:rect l="l" t="t" r="r" b="b"/>
              <a:pathLst>
                <a:path w="1989" h="2001" extrusionOk="0">
                  <a:moveTo>
                    <a:pt x="989" y="107"/>
                  </a:moveTo>
                  <a:cubicBezTo>
                    <a:pt x="1489" y="107"/>
                    <a:pt x="1870" y="512"/>
                    <a:pt x="1870" y="1000"/>
                  </a:cubicBezTo>
                  <a:cubicBezTo>
                    <a:pt x="1870" y="1500"/>
                    <a:pt x="1465" y="1893"/>
                    <a:pt x="989" y="1893"/>
                  </a:cubicBezTo>
                  <a:cubicBezTo>
                    <a:pt x="513" y="1893"/>
                    <a:pt x="120" y="1500"/>
                    <a:pt x="120" y="1000"/>
                  </a:cubicBezTo>
                  <a:cubicBezTo>
                    <a:pt x="120" y="512"/>
                    <a:pt x="501" y="107"/>
                    <a:pt x="989" y="107"/>
                  </a:cubicBezTo>
                  <a:close/>
                  <a:moveTo>
                    <a:pt x="989" y="0"/>
                  </a:moveTo>
                  <a:cubicBezTo>
                    <a:pt x="441" y="0"/>
                    <a:pt x="1" y="453"/>
                    <a:pt x="1" y="1000"/>
                  </a:cubicBezTo>
                  <a:cubicBezTo>
                    <a:pt x="1" y="1548"/>
                    <a:pt x="441" y="2001"/>
                    <a:pt x="989" y="2001"/>
                  </a:cubicBezTo>
                  <a:cubicBezTo>
                    <a:pt x="1548" y="2001"/>
                    <a:pt x="1989" y="1548"/>
                    <a:pt x="1989" y="1000"/>
                  </a:cubicBezTo>
                  <a:cubicBezTo>
                    <a:pt x="1989" y="453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50" name="Google Shape;2350;p9"/>
            <p:cNvSpPr/>
            <p:nvPr/>
          </p:nvSpPr>
          <p:spPr>
            <a:xfrm flipH="1">
              <a:off x="8594813" y="569125"/>
              <a:ext cx="108950" cy="150025"/>
            </a:xfrm>
            <a:custGeom>
              <a:avLst/>
              <a:gdLst/>
              <a:ahLst/>
              <a:cxnLst/>
              <a:rect l="l" t="t" r="r" b="b"/>
              <a:pathLst>
                <a:path w="4358" h="6001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1"/>
                  </a:lnTo>
                  <a:lnTo>
                    <a:pt x="2179" y="4013"/>
                  </a:lnTo>
                  <a:lnTo>
                    <a:pt x="4060" y="4167"/>
                  </a:lnTo>
                  <a:lnTo>
                    <a:pt x="4203" y="6001"/>
                  </a:lnTo>
                  <a:lnTo>
                    <a:pt x="4358" y="5977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51" name="Google Shape;2351;p9"/>
            <p:cNvSpPr/>
            <p:nvPr/>
          </p:nvSpPr>
          <p:spPr>
            <a:xfrm flipH="1">
              <a:off x="8807038" y="292000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4013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52" name="Google Shape;2352;p9"/>
            <p:cNvSpPr/>
            <p:nvPr/>
          </p:nvSpPr>
          <p:spPr>
            <a:xfrm>
              <a:off x="8979088" y="539650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94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53" name="Google Shape;2353;p9"/>
            <p:cNvSpPr/>
            <p:nvPr/>
          </p:nvSpPr>
          <p:spPr>
            <a:xfrm>
              <a:off x="8243563" y="294238"/>
              <a:ext cx="152125" cy="208675"/>
            </a:xfrm>
            <a:custGeom>
              <a:avLst/>
              <a:gdLst/>
              <a:ahLst/>
              <a:cxnLst/>
              <a:rect l="l" t="t" r="r" b="b"/>
              <a:pathLst>
                <a:path w="6085" h="8347" extrusionOk="0">
                  <a:moveTo>
                    <a:pt x="5859" y="0"/>
                  </a:moveTo>
                  <a:lnTo>
                    <a:pt x="5668" y="2536"/>
                  </a:lnTo>
                  <a:lnTo>
                    <a:pt x="3049" y="2750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8" y="5798"/>
                  </a:lnTo>
                  <a:lnTo>
                    <a:pt x="3037" y="5596"/>
                  </a:lnTo>
                  <a:lnTo>
                    <a:pt x="3239" y="2953"/>
                  </a:lnTo>
                  <a:lnTo>
                    <a:pt x="5859" y="2750"/>
                  </a:lnTo>
                  <a:lnTo>
                    <a:pt x="6085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54" name="Google Shape;2354;p9"/>
            <p:cNvSpPr/>
            <p:nvPr/>
          </p:nvSpPr>
          <p:spPr>
            <a:xfrm>
              <a:off x="8818338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30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65" y="1787"/>
                    <a:pt x="84" y="1406"/>
                    <a:pt x="84" y="930"/>
                  </a:cubicBezTo>
                  <a:cubicBezTo>
                    <a:pt x="84" y="453"/>
                    <a:pt x="465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8"/>
                    <a:pt x="1" y="918"/>
                  </a:cubicBezTo>
                  <a:cubicBezTo>
                    <a:pt x="1" y="1430"/>
                    <a:pt x="418" y="1846"/>
                    <a:pt x="918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34" y="418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55" name="Google Shape;2355;p9"/>
            <p:cNvSpPr/>
            <p:nvPr/>
          </p:nvSpPr>
          <p:spPr>
            <a:xfrm>
              <a:off x="9031763" y="164438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7"/>
                    <a:pt x="929" y="1787"/>
                  </a:cubicBezTo>
                  <a:cubicBezTo>
                    <a:pt x="465" y="1787"/>
                    <a:pt x="96" y="1418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8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8"/>
                  </a:cubicBezTo>
                  <a:cubicBezTo>
                    <a:pt x="1846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56" name="Google Shape;2356;p9"/>
            <p:cNvSpPr/>
            <p:nvPr/>
          </p:nvSpPr>
          <p:spPr>
            <a:xfrm>
              <a:off x="8670413" y="12178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57" name="Google Shape;2357;p9"/>
            <p:cNvSpPr/>
            <p:nvPr/>
          </p:nvSpPr>
          <p:spPr>
            <a:xfrm>
              <a:off x="8513538" y="1750663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58" name="Google Shape;2358;p9"/>
            <p:cNvSpPr/>
            <p:nvPr/>
          </p:nvSpPr>
          <p:spPr>
            <a:xfrm>
              <a:off x="8869538" y="17503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59" name="Google Shape;2359;p9"/>
            <p:cNvSpPr/>
            <p:nvPr/>
          </p:nvSpPr>
          <p:spPr>
            <a:xfrm>
              <a:off x="8858838" y="1557788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60" name="Google Shape;2360;p9"/>
            <p:cNvSpPr/>
            <p:nvPr/>
          </p:nvSpPr>
          <p:spPr>
            <a:xfrm>
              <a:off x="8457588" y="13994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61" name="Google Shape;2361;p9"/>
            <p:cNvSpPr/>
            <p:nvPr/>
          </p:nvSpPr>
          <p:spPr>
            <a:xfrm>
              <a:off x="8910913" y="12755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62" name="Google Shape;2362;p9"/>
            <p:cNvSpPr/>
            <p:nvPr/>
          </p:nvSpPr>
          <p:spPr>
            <a:xfrm>
              <a:off x="8679638" y="1640513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63" name="Google Shape;2363;p9"/>
            <p:cNvSpPr/>
            <p:nvPr/>
          </p:nvSpPr>
          <p:spPr>
            <a:xfrm>
              <a:off x="8594813" y="1338250"/>
              <a:ext cx="108950" cy="149750"/>
            </a:xfrm>
            <a:custGeom>
              <a:avLst/>
              <a:gdLst/>
              <a:ahLst/>
              <a:cxnLst/>
              <a:rect l="l" t="t" r="r" b="b"/>
              <a:pathLst>
                <a:path w="4358" h="5990" extrusionOk="0">
                  <a:moveTo>
                    <a:pt x="143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36" y="2120"/>
                  </a:lnTo>
                  <a:lnTo>
                    <a:pt x="2179" y="4013"/>
                  </a:lnTo>
                  <a:lnTo>
                    <a:pt x="4060" y="4168"/>
                  </a:lnTo>
                  <a:lnTo>
                    <a:pt x="4203" y="5990"/>
                  </a:lnTo>
                  <a:lnTo>
                    <a:pt x="4358" y="5978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23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64" name="Google Shape;2364;p9"/>
            <p:cNvSpPr/>
            <p:nvPr/>
          </p:nvSpPr>
          <p:spPr>
            <a:xfrm>
              <a:off x="8807038" y="1060850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51"/>
                  </a:lnTo>
                  <a:lnTo>
                    <a:pt x="24" y="4406"/>
                  </a:lnTo>
                  <a:lnTo>
                    <a:pt x="1965" y="4251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22"/>
                  </a:lnTo>
                  <a:lnTo>
                    <a:pt x="5954" y="167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65" name="Google Shape;2365;p9"/>
            <p:cNvSpPr/>
            <p:nvPr/>
          </p:nvSpPr>
          <p:spPr>
            <a:xfrm flipH="1">
              <a:off x="397063" y="130656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82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66" name="Google Shape;2366;p9"/>
            <p:cNvSpPr/>
            <p:nvPr/>
          </p:nvSpPr>
          <p:spPr>
            <a:xfrm>
              <a:off x="8818338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65" y="1787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67" name="Google Shape;2367;p9"/>
            <p:cNvSpPr/>
            <p:nvPr/>
          </p:nvSpPr>
          <p:spPr>
            <a:xfrm>
              <a:off x="9031763" y="241353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84"/>
                  </a:moveTo>
                  <a:cubicBezTo>
                    <a:pt x="1382" y="84"/>
                    <a:pt x="1763" y="453"/>
                    <a:pt x="1763" y="929"/>
                  </a:cubicBezTo>
                  <a:cubicBezTo>
                    <a:pt x="1763" y="1393"/>
                    <a:pt x="1382" y="1786"/>
                    <a:pt x="929" y="1786"/>
                  </a:cubicBezTo>
                  <a:cubicBezTo>
                    <a:pt x="465" y="1786"/>
                    <a:pt x="96" y="1405"/>
                    <a:pt x="96" y="929"/>
                  </a:cubicBezTo>
                  <a:cubicBezTo>
                    <a:pt x="96" y="453"/>
                    <a:pt x="465" y="84"/>
                    <a:pt x="929" y="84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68" name="Google Shape;2368;p9"/>
            <p:cNvSpPr/>
            <p:nvPr/>
          </p:nvSpPr>
          <p:spPr>
            <a:xfrm>
              <a:off x="8670413" y="19869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69" name="Google Shape;2369;p9"/>
            <p:cNvSpPr/>
            <p:nvPr/>
          </p:nvSpPr>
          <p:spPr>
            <a:xfrm>
              <a:off x="8513538" y="2519788"/>
              <a:ext cx="25325" cy="26225"/>
            </a:xfrm>
            <a:custGeom>
              <a:avLst/>
              <a:gdLst/>
              <a:ahLst/>
              <a:cxnLst/>
              <a:rect l="l" t="t" r="r" b="b"/>
              <a:pathLst>
                <a:path w="1013" h="1049" extrusionOk="0">
                  <a:moveTo>
                    <a:pt x="513" y="1"/>
                  </a:moveTo>
                  <a:cubicBezTo>
                    <a:pt x="227" y="1"/>
                    <a:pt x="1" y="239"/>
                    <a:pt x="1" y="525"/>
                  </a:cubicBezTo>
                  <a:cubicBezTo>
                    <a:pt x="1" y="811"/>
                    <a:pt x="227" y="1049"/>
                    <a:pt x="513" y="1049"/>
                  </a:cubicBezTo>
                  <a:cubicBezTo>
                    <a:pt x="787" y="1049"/>
                    <a:pt x="1013" y="811"/>
                    <a:pt x="1013" y="525"/>
                  </a:cubicBezTo>
                  <a:cubicBezTo>
                    <a:pt x="1013" y="239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70" name="Google Shape;2370;p9"/>
            <p:cNvSpPr/>
            <p:nvPr/>
          </p:nvSpPr>
          <p:spPr>
            <a:xfrm>
              <a:off x="8869538" y="2519513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29" y="0"/>
                  </a:moveTo>
                  <a:cubicBezTo>
                    <a:pt x="191" y="0"/>
                    <a:pt x="1" y="202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2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71" name="Google Shape;2371;p9"/>
            <p:cNvSpPr/>
            <p:nvPr/>
          </p:nvSpPr>
          <p:spPr>
            <a:xfrm>
              <a:off x="8858838" y="23266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72" name="Google Shape;2372;p9"/>
            <p:cNvSpPr/>
            <p:nvPr/>
          </p:nvSpPr>
          <p:spPr>
            <a:xfrm>
              <a:off x="8457588" y="21685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73" name="Google Shape;2373;p9"/>
            <p:cNvSpPr/>
            <p:nvPr/>
          </p:nvSpPr>
          <p:spPr>
            <a:xfrm>
              <a:off x="8910913" y="20447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74" name="Google Shape;2374;p9"/>
            <p:cNvSpPr/>
            <p:nvPr/>
          </p:nvSpPr>
          <p:spPr>
            <a:xfrm>
              <a:off x="8679638" y="2409663"/>
              <a:ext cx="49725" cy="50025"/>
            </a:xfrm>
            <a:custGeom>
              <a:avLst/>
              <a:gdLst/>
              <a:ahLst/>
              <a:cxnLst/>
              <a:rect l="l" t="t" r="r" b="b"/>
              <a:pathLst>
                <a:path w="1989" h="2001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8"/>
                    <a:pt x="441" y="2001"/>
                    <a:pt x="989" y="2001"/>
                  </a:cubicBezTo>
                  <a:cubicBezTo>
                    <a:pt x="1548" y="2001"/>
                    <a:pt x="1989" y="1548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75" name="Google Shape;2375;p9"/>
            <p:cNvSpPr/>
            <p:nvPr/>
          </p:nvSpPr>
          <p:spPr>
            <a:xfrm flipH="1">
              <a:off x="8594813" y="2107100"/>
              <a:ext cx="108950" cy="150050"/>
            </a:xfrm>
            <a:custGeom>
              <a:avLst/>
              <a:gdLst/>
              <a:ahLst/>
              <a:cxnLst/>
              <a:rect l="l" t="t" r="r" b="b"/>
              <a:pathLst>
                <a:path w="4358" h="6002" extrusionOk="0">
                  <a:moveTo>
                    <a:pt x="143" y="1"/>
                  </a:moveTo>
                  <a:lnTo>
                    <a:pt x="0" y="24"/>
                  </a:lnTo>
                  <a:lnTo>
                    <a:pt x="155" y="1965"/>
                  </a:lnTo>
                  <a:lnTo>
                    <a:pt x="2036" y="2132"/>
                  </a:lnTo>
                  <a:lnTo>
                    <a:pt x="2179" y="4025"/>
                  </a:lnTo>
                  <a:lnTo>
                    <a:pt x="4060" y="4168"/>
                  </a:lnTo>
                  <a:lnTo>
                    <a:pt x="4203" y="6001"/>
                  </a:lnTo>
                  <a:lnTo>
                    <a:pt x="4358" y="5989"/>
                  </a:lnTo>
                  <a:lnTo>
                    <a:pt x="4203" y="4025"/>
                  </a:lnTo>
                  <a:lnTo>
                    <a:pt x="2334" y="3870"/>
                  </a:lnTo>
                  <a:lnTo>
                    <a:pt x="2167" y="1989"/>
                  </a:lnTo>
                  <a:lnTo>
                    <a:pt x="298" y="1834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76" name="Google Shape;2376;p9"/>
            <p:cNvSpPr/>
            <p:nvPr/>
          </p:nvSpPr>
          <p:spPr>
            <a:xfrm flipH="1">
              <a:off x="8807038" y="1829975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4013" y="168"/>
                  </a:lnTo>
                  <a:lnTo>
                    <a:pt x="3846" y="2061"/>
                  </a:lnTo>
                  <a:lnTo>
                    <a:pt x="1965" y="2204"/>
                  </a:lnTo>
                  <a:lnTo>
                    <a:pt x="1822" y="4097"/>
                  </a:lnTo>
                  <a:lnTo>
                    <a:pt x="0" y="4240"/>
                  </a:lnTo>
                  <a:lnTo>
                    <a:pt x="24" y="4406"/>
                  </a:lnTo>
                  <a:lnTo>
                    <a:pt x="1965" y="4240"/>
                  </a:lnTo>
                  <a:lnTo>
                    <a:pt x="2120" y="2358"/>
                  </a:lnTo>
                  <a:lnTo>
                    <a:pt x="3989" y="2204"/>
                  </a:lnTo>
                  <a:lnTo>
                    <a:pt x="4144" y="311"/>
                  </a:lnTo>
                  <a:lnTo>
                    <a:pt x="5954" y="168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77" name="Google Shape;2377;p9"/>
            <p:cNvSpPr/>
            <p:nvPr/>
          </p:nvSpPr>
          <p:spPr>
            <a:xfrm>
              <a:off x="8979088" y="2077925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58" y="1"/>
                  </a:moveTo>
                  <a:lnTo>
                    <a:pt x="5656" y="2537"/>
                  </a:lnTo>
                  <a:lnTo>
                    <a:pt x="3036" y="2751"/>
                  </a:lnTo>
                  <a:lnTo>
                    <a:pt x="2822" y="5382"/>
                  </a:lnTo>
                  <a:lnTo>
                    <a:pt x="203" y="5597"/>
                  </a:lnTo>
                  <a:lnTo>
                    <a:pt x="0" y="8323"/>
                  </a:lnTo>
                  <a:lnTo>
                    <a:pt x="203" y="8347"/>
                  </a:lnTo>
                  <a:lnTo>
                    <a:pt x="417" y="5799"/>
                  </a:lnTo>
                  <a:lnTo>
                    <a:pt x="3024" y="5597"/>
                  </a:lnTo>
                  <a:lnTo>
                    <a:pt x="3227" y="2954"/>
                  </a:lnTo>
                  <a:lnTo>
                    <a:pt x="5846" y="2739"/>
                  </a:lnTo>
                  <a:lnTo>
                    <a:pt x="6072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78" name="Google Shape;2378;p9"/>
            <p:cNvSpPr/>
            <p:nvPr/>
          </p:nvSpPr>
          <p:spPr>
            <a:xfrm>
              <a:off x="8818338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79" name="Google Shape;2379;p9"/>
            <p:cNvSpPr/>
            <p:nvPr/>
          </p:nvSpPr>
          <p:spPr>
            <a:xfrm>
              <a:off x="9031763" y="31823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5"/>
                  </a:moveTo>
                  <a:cubicBezTo>
                    <a:pt x="1382" y="95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5"/>
                    <a:pt x="929" y="95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80" name="Google Shape;2380;p9"/>
            <p:cNvSpPr/>
            <p:nvPr/>
          </p:nvSpPr>
          <p:spPr>
            <a:xfrm>
              <a:off x="8670413" y="27561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81" name="Google Shape;2381;p9"/>
            <p:cNvSpPr/>
            <p:nvPr/>
          </p:nvSpPr>
          <p:spPr>
            <a:xfrm>
              <a:off x="8513538" y="3288938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4"/>
                  </a:cubicBezTo>
                  <a:cubicBezTo>
                    <a:pt x="1" y="810"/>
                    <a:pt x="227" y="1036"/>
                    <a:pt x="513" y="1036"/>
                  </a:cubicBezTo>
                  <a:cubicBezTo>
                    <a:pt x="787" y="1036"/>
                    <a:pt x="1013" y="810"/>
                    <a:pt x="1013" y="524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82" name="Google Shape;2382;p9"/>
            <p:cNvSpPr/>
            <p:nvPr/>
          </p:nvSpPr>
          <p:spPr>
            <a:xfrm>
              <a:off x="8869538" y="32883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83" name="Google Shape;2383;p9"/>
            <p:cNvSpPr/>
            <p:nvPr/>
          </p:nvSpPr>
          <p:spPr>
            <a:xfrm>
              <a:off x="8858838" y="30957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53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84" name="Google Shape;2384;p9"/>
            <p:cNvSpPr/>
            <p:nvPr/>
          </p:nvSpPr>
          <p:spPr>
            <a:xfrm>
              <a:off x="8457588" y="2937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1" y="203"/>
                    <a:pt x="1" y="441"/>
                  </a:cubicBezTo>
                  <a:cubicBezTo>
                    <a:pt x="1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85" name="Google Shape;2385;p9"/>
            <p:cNvSpPr/>
            <p:nvPr/>
          </p:nvSpPr>
          <p:spPr>
            <a:xfrm>
              <a:off x="8910913" y="28138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191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41"/>
                  </a:cubicBezTo>
                  <a:cubicBezTo>
                    <a:pt x="870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86" name="Google Shape;2386;p9"/>
            <p:cNvSpPr/>
            <p:nvPr/>
          </p:nvSpPr>
          <p:spPr>
            <a:xfrm>
              <a:off x="8679638" y="3178813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107"/>
                  </a:moveTo>
                  <a:cubicBezTo>
                    <a:pt x="1489" y="107"/>
                    <a:pt x="1870" y="500"/>
                    <a:pt x="1870" y="1000"/>
                  </a:cubicBezTo>
                  <a:cubicBezTo>
                    <a:pt x="1870" y="1489"/>
                    <a:pt x="1465" y="1893"/>
                    <a:pt x="989" y="1893"/>
                  </a:cubicBezTo>
                  <a:cubicBezTo>
                    <a:pt x="513" y="1893"/>
                    <a:pt x="120" y="1489"/>
                    <a:pt x="120" y="1000"/>
                  </a:cubicBezTo>
                  <a:cubicBezTo>
                    <a:pt x="120" y="500"/>
                    <a:pt x="501" y="107"/>
                    <a:pt x="989" y="107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0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0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87" name="Google Shape;2387;p9"/>
            <p:cNvSpPr/>
            <p:nvPr/>
          </p:nvSpPr>
          <p:spPr>
            <a:xfrm>
              <a:off x="8594813" y="2876250"/>
              <a:ext cx="108950" cy="150050"/>
            </a:xfrm>
            <a:custGeom>
              <a:avLst/>
              <a:gdLst/>
              <a:ahLst/>
              <a:cxnLst/>
              <a:rect l="l" t="t" r="r" b="b"/>
              <a:pathLst>
                <a:path w="4358" h="6002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2"/>
                  </a:lnTo>
                  <a:lnTo>
                    <a:pt x="2179" y="4025"/>
                  </a:lnTo>
                  <a:lnTo>
                    <a:pt x="4060" y="4168"/>
                  </a:lnTo>
                  <a:lnTo>
                    <a:pt x="4203" y="6001"/>
                  </a:lnTo>
                  <a:lnTo>
                    <a:pt x="4358" y="5989"/>
                  </a:lnTo>
                  <a:lnTo>
                    <a:pt x="4203" y="4025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88" name="Google Shape;2388;p9"/>
            <p:cNvSpPr/>
            <p:nvPr/>
          </p:nvSpPr>
          <p:spPr>
            <a:xfrm>
              <a:off x="8807038" y="259912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4013" y="167"/>
                  </a:lnTo>
                  <a:lnTo>
                    <a:pt x="3846" y="2049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89" name="Google Shape;2389;p9"/>
            <p:cNvSpPr/>
            <p:nvPr/>
          </p:nvSpPr>
          <p:spPr>
            <a:xfrm flipH="1">
              <a:off x="397063" y="2844538"/>
              <a:ext cx="151825" cy="208975"/>
            </a:xfrm>
            <a:custGeom>
              <a:avLst/>
              <a:gdLst/>
              <a:ahLst/>
              <a:cxnLst/>
              <a:rect l="l" t="t" r="r" b="b"/>
              <a:pathLst>
                <a:path w="6073" h="8359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6" y="2763"/>
                  </a:lnTo>
                  <a:lnTo>
                    <a:pt x="2822" y="5394"/>
                  </a:lnTo>
                  <a:lnTo>
                    <a:pt x="203" y="5597"/>
                  </a:lnTo>
                  <a:lnTo>
                    <a:pt x="0" y="8335"/>
                  </a:lnTo>
                  <a:lnTo>
                    <a:pt x="203" y="8359"/>
                  </a:lnTo>
                  <a:lnTo>
                    <a:pt x="417" y="5811"/>
                  </a:lnTo>
                  <a:lnTo>
                    <a:pt x="3024" y="5597"/>
                  </a:lnTo>
                  <a:lnTo>
                    <a:pt x="3227" y="2953"/>
                  </a:lnTo>
                  <a:lnTo>
                    <a:pt x="5846" y="2739"/>
                  </a:lnTo>
                  <a:lnTo>
                    <a:pt x="6072" y="24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90" name="Google Shape;2390;p9"/>
            <p:cNvSpPr/>
            <p:nvPr/>
          </p:nvSpPr>
          <p:spPr>
            <a:xfrm>
              <a:off x="8818338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83"/>
                  </a:moveTo>
                  <a:cubicBezTo>
                    <a:pt x="1382" y="83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4"/>
                    <a:pt x="465" y="83"/>
                    <a:pt x="918" y="83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17"/>
                  </a:cubicBezTo>
                  <a:cubicBezTo>
                    <a:pt x="1" y="1429"/>
                    <a:pt x="418" y="1845"/>
                    <a:pt x="918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91" name="Google Shape;2391;p9"/>
            <p:cNvSpPr/>
            <p:nvPr/>
          </p:nvSpPr>
          <p:spPr>
            <a:xfrm>
              <a:off x="9031763" y="3951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18"/>
                    <a:pt x="1382" y="1787"/>
                    <a:pt x="929" y="1787"/>
                  </a:cubicBezTo>
                  <a:cubicBezTo>
                    <a:pt x="465" y="1787"/>
                    <a:pt x="96" y="1418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8"/>
                    <a:pt x="1" y="930"/>
                  </a:cubicBezTo>
                  <a:cubicBezTo>
                    <a:pt x="1" y="1430"/>
                    <a:pt x="417" y="1846"/>
                    <a:pt x="929" y="1846"/>
                  </a:cubicBezTo>
                  <a:cubicBezTo>
                    <a:pt x="1429" y="1846"/>
                    <a:pt x="1846" y="1430"/>
                    <a:pt x="1846" y="930"/>
                  </a:cubicBezTo>
                  <a:cubicBezTo>
                    <a:pt x="1834" y="418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92" name="Google Shape;2392;p9"/>
            <p:cNvSpPr/>
            <p:nvPr/>
          </p:nvSpPr>
          <p:spPr>
            <a:xfrm>
              <a:off x="8670413" y="35252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191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191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93" name="Google Shape;2393;p9"/>
            <p:cNvSpPr/>
            <p:nvPr/>
          </p:nvSpPr>
          <p:spPr>
            <a:xfrm>
              <a:off x="8513538" y="4057788"/>
              <a:ext cx="25325" cy="26225"/>
            </a:xfrm>
            <a:custGeom>
              <a:avLst/>
              <a:gdLst/>
              <a:ahLst/>
              <a:cxnLst/>
              <a:rect l="l" t="t" r="r" b="b"/>
              <a:pathLst>
                <a:path w="1013" h="1049" extrusionOk="0">
                  <a:moveTo>
                    <a:pt x="513" y="0"/>
                  </a:moveTo>
                  <a:cubicBezTo>
                    <a:pt x="227" y="0"/>
                    <a:pt x="1" y="239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9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94" name="Google Shape;2394;p9"/>
            <p:cNvSpPr/>
            <p:nvPr/>
          </p:nvSpPr>
          <p:spPr>
            <a:xfrm>
              <a:off x="8869538" y="4057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95" name="Google Shape;2395;p9"/>
            <p:cNvSpPr/>
            <p:nvPr/>
          </p:nvSpPr>
          <p:spPr>
            <a:xfrm>
              <a:off x="8858838" y="38649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96" name="Google Shape;2396;p9"/>
            <p:cNvSpPr/>
            <p:nvPr/>
          </p:nvSpPr>
          <p:spPr>
            <a:xfrm>
              <a:off x="8457588" y="37068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191"/>
                    <a:pt x="1" y="441"/>
                  </a:cubicBezTo>
                  <a:cubicBezTo>
                    <a:pt x="1" y="692"/>
                    <a:pt x="203" y="894"/>
                    <a:pt x="441" y="894"/>
                  </a:cubicBezTo>
                  <a:cubicBezTo>
                    <a:pt x="679" y="894"/>
                    <a:pt x="870" y="692"/>
                    <a:pt x="870" y="441"/>
                  </a:cubicBezTo>
                  <a:cubicBezTo>
                    <a:pt x="870" y="191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97" name="Google Shape;2397;p9"/>
            <p:cNvSpPr/>
            <p:nvPr/>
          </p:nvSpPr>
          <p:spPr>
            <a:xfrm>
              <a:off x="8910913" y="35827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2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53"/>
                  </a:cubicBezTo>
                  <a:cubicBezTo>
                    <a:pt x="870" y="202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98" name="Google Shape;2398;p9"/>
            <p:cNvSpPr/>
            <p:nvPr/>
          </p:nvSpPr>
          <p:spPr>
            <a:xfrm>
              <a:off x="8679638" y="3947963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5"/>
                  </a:moveTo>
                  <a:cubicBezTo>
                    <a:pt x="1489" y="95"/>
                    <a:pt x="1870" y="500"/>
                    <a:pt x="1870" y="988"/>
                  </a:cubicBezTo>
                  <a:cubicBezTo>
                    <a:pt x="1870" y="1488"/>
                    <a:pt x="1465" y="1881"/>
                    <a:pt x="989" y="1881"/>
                  </a:cubicBezTo>
                  <a:cubicBezTo>
                    <a:pt x="513" y="1881"/>
                    <a:pt x="120" y="1488"/>
                    <a:pt x="120" y="988"/>
                  </a:cubicBezTo>
                  <a:cubicBezTo>
                    <a:pt x="120" y="500"/>
                    <a:pt x="501" y="95"/>
                    <a:pt x="989" y="95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988"/>
                  </a:cubicBezTo>
                  <a:cubicBezTo>
                    <a:pt x="1" y="1548"/>
                    <a:pt x="441" y="1988"/>
                    <a:pt x="989" y="1988"/>
                  </a:cubicBezTo>
                  <a:cubicBezTo>
                    <a:pt x="1548" y="1988"/>
                    <a:pt x="1989" y="1548"/>
                    <a:pt x="1989" y="988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99" name="Google Shape;2399;p9"/>
            <p:cNvSpPr/>
            <p:nvPr/>
          </p:nvSpPr>
          <p:spPr>
            <a:xfrm flipH="1">
              <a:off x="8594813" y="3645400"/>
              <a:ext cx="108950" cy="150025"/>
            </a:xfrm>
            <a:custGeom>
              <a:avLst/>
              <a:gdLst/>
              <a:ahLst/>
              <a:cxnLst/>
              <a:rect l="l" t="t" r="r" b="b"/>
              <a:pathLst>
                <a:path w="4358" h="6001" extrusionOk="0">
                  <a:moveTo>
                    <a:pt x="143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36" y="2131"/>
                  </a:lnTo>
                  <a:lnTo>
                    <a:pt x="2179" y="4012"/>
                  </a:lnTo>
                  <a:lnTo>
                    <a:pt x="4060" y="4167"/>
                  </a:lnTo>
                  <a:lnTo>
                    <a:pt x="4203" y="6001"/>
                  </a:lnTo>
                  <a:lnTo>
                    <a:pt x="4358" y="5977"/>
                  </a:lnTo>
                  <a:lnTo>
                    <a:pt x="4203" y="4012"/>
                  </a:lnTo>
                  <a:lnTo>
                    <a:pt x="2334" y="3870"/>
                  </a:lnTo>
                  <a:lnTo>
                    <a:pt x="2167" y="1976"/>
                  </a:lnTo>
                  <a:lnTo>
                    <a:pt x="298" y="1834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00" name="Google Shape;2400;p9"/>
            <p:cNvSpPr/>
            <p:nvPr/>
          </p:nvSpPr>
          <p:spPr>
            <a:xfrm flipH="1">
              <a:off x="8807038" y="336827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084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01" name="Google Shape;2401;p9"/>
            <p:cNvSpPr/>
            <p:nvPr/>
          </p:nvSpPr>
          <p:spPr>
            <a:xfrm>
              <a:off x="8979088" y="361592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94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02" name="Google Shape;2402;p9"/>
            <p:cNvSpPr/>
            <p:nvPr/>
          </p:nvSpPr>
          <p:spPr>
            <a:xfrm>
              <a:off x="8818338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4"/>
                    <a:pt x="1382" y="1787"/>
                    <a:pt x="918" y="1787"/>
                  </a:cubicBezTo>
                  <a:cubicBezTo>
                    <a:pt x="465" y="1787"/>
                    <a:pt x="84" y="1406"/>
                    <a:pt x="84" y="929"/>
                  </a:cubicBezTo>
                  <a:cubicBezTo>
                    <a:pt x="84" y="453"/>
                    <a:pt x="465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03" name="Google Shape;2403;p9"/>
            <p:cNvSpPr/>
            <p:nvPr/>
          </p:nvSpPr>
          <p:spPr>
            <a:xfrm>
              <a:off x="903176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04" name="Google Shape;2404;p9"/>
            <p:cNvSpPr/>
            <p:nvPr/>
          </p:nvSpPr>
          <p:spPr>
            <a:xfrm>
              <a:off x="8670413" y="42941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2"/>
                    <a:pt x="203" y="894"/>
                    <a:pt x="441" y="894"/>
                  </a:cubicBezTo>
                  <a:cubicBezTo>
                    <a:pt x="679" y="894"/>
                    <a:pt x="870" y="692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05" name="Google Shape;2405;p9"/>
            <p:cNvSpPr/>
            <p:nvPr/>
          </p:nvSpPr>
          <p:spPr>
            <a:xfrm>
              <a:off x="851353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06" name="Google Shape;2406;p9"/>
            <p:cNvSpPr/>
            <p:nvPr/>
          </p:nvSpPr>
          <p:spPr>
            <a:xfrm>
              <a:off x="886953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07" name="Google Shape;2407;p9"/>
            <p:cNvSpPr/>
            <p:nvPr/>
          </p:nvSpPr>
          <p:spPr>
            <a:xfrm>
              <a:off x="885883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08" name="Google Shape;2408;p9"/>
            <p:cNvSpPr/>
            <p:nvPr/>
          </p:nvSpPr>
          <p:spPr>
            <a:xfrm>
              <a:off x="8457588" y="44756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09" name="Google Shape;2409;p9"/>
            <p:cNvSpPr/>
            <p:nvPr/>
          </p:nvSpPr>
          <p:spPr>
            <a:xfrm>
              <a:off x="8910913" y="43518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10" name="Google Shape;2410;p9"/>
            <p:cNvSpPr/>
            <p:nvPr/>
          </p:nvSpPr>
          <p:spPr>
            <a:xfrm>
              <a:off x="8679638" y="4716788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11" name="Google Shape;2411;p9"/>
            <p:cNvSpPr/>
            <p:nvPr/>
          </p:nvSpPr>
          <p:spPr>
            <a:xfrm>
              <a:off x="8594813" y="4414525"/>
              <a:ext cx="108950" cy="149750"/>
            </a:xfrm>
            <a:custGeom>
              <a:avLst/>
              <a:gdLst/>
              <a:ahLst/>
              <a:cxnLst/>
              <a:rect l="l" t="t" r="r" b="b"/>
              <a:pathLst>
                <a:path w="4358" h="5990" extrusionOk="0">
                  <a:moveTo>
                    <a:pt x="143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36" y="2120"/>
                  </a:lnTo>
                  <a:lnTo>
                    <a:pt x="2179" y="4013"/>
                  </a:lnTo>
                  <a:lnTo>
                    <a:pt x="4060" y="4168"/>
                  </a:lnTo>
                  <a:lnTo>
                    <a:pt x="4203" y="5990"/>
                  </a:lnTo>
                  <a:lnTo>
                    <a:pt x="4358" y="5978"/>
                  </a:lnTo>
                  <a:lnTo>
                    <a:pt x="4203" y="4013"/>
                  </a:lnTo>
                  <a:lnTo>
                    <a:pt x="2334" y="3870"/>
                  </a:lnTo>
                  <a:lnTo>
                    <a:pt x="2167" y="1977"/>
                  </a:lnTo>
                  <a:lnTo>
                    <a:pt x="298" y="1822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12" name="Google Shape;2412;p9"/>
            <p:cNvSpPr/>
            <p:nvPr/>
          </p:nvSpPr>
          <p:spPr>
            <a:xfrm>
              <a:off x="8807038" y="413712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51"/>
                  </a:lnTo>
                  <a:lnTo>
                    <a:pt x="24" y="4405"/>
                  </a:lnTo>
                  <a:lnTo>
                    <a:pt x="1965" y="4251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22"/>
                  </a:lnTo>
                  <a:lnTo>
                    <a:pt x="5954" y="167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13" name="Google Shape;2413;p9"/>
            <p:cNvSpPr/>
            <p:nvPr/>
          </p:nvSpPr>
          <p:spPr>
            <a:xfrm>
              <a:off x="8266188" y="4616350"/>
              <a:ext cx="106900" cy="151525"/>
            </a:xfrm>
            <a:custGeom>
              <a:avLst/>
              <a:gdLst/>
              <a:ahLst/>
              <a:cxnLst/>
              <a:rect l="l" t="t" r="r" b="b"/>
              <a:pathLst>
                <a:path w="4276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2" y="2012"/>
                  </a:lnTo>
                  <a:lnTo>
                    <a:pt x="1989" y="3905"/>
                  </a:lnTo>
                  <a:lnTo>
                    <a:pt x="120" y="4084"/>
                  </a:lnTo>
                  <a:lnTo>
                    <a:pt x="1" y="6048"/>
                  </a:lnTo>
                  <a:lnTo>
                    <a:pt x="144" y="6060"/>
                  </a:lnTo>
                  <a:lnTo>
                    <a:pt x="263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88"/>
                  </a:lnTo>
                  <a:lnTo>
                    <a:pt x="4275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14" name="Google Shape;2414;p9"/>
            <p:cNvSpPr/>
            <p:nvPr/>
          </p:nvSpPr>
          <p:spPr>
            <a:xfrm flipH="1">
              <a:off x="397063" y="43828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0"/>
                  </a:lnTo>
                  <a:lnTo>
                    <a:pt x="2822" y="5382"/>
                  </a:lnTo>
                  <a:lnTo>
                    <a:pt x="203" y="5596"/>
                  </a:lnTo>
                  <a:lnTo>
                    <a:pt x="0" y="8334"/>
                  </a:lnTo>
                  <a:lnTo>
                    <a:pt x="203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41"/>
                  </a:lnTo>
                  <a:lnTo>
                    <a:pt x="5846" y="2738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15" name="Google Shape;2415;p9"/>
            <p:cNvSpPr/>
            <p:nvPr/>
          </p:nvSpPr>
          <p:spPr>
            <a:xfrm>
              <a:off x="8818338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16" name="Google Shape;2416;p9"/>
            <p:cNvSpPr/>
            <p:nvPr/>
          </p:nvSpPr>
          <p:spPr>
            <a:xfrm>
              <a:off x="867041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17" name="Google Shape;2417;p9"/>
            <p:cNvSpPr/>
            <p:nvPr/>
          </p:nvSpPr>
          <p:spPr>
            <a:xfrm>
              <a:off x="8910913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41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18" name="Google Shape;2418;p9"/>
            <p:cNvSpPr/>
            <p:nvPr/>
          </p:nvSpPr>
          <p:spPr>
            <a:xfrm flipH="1">
              <a:off x="8807038" y="4906250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4013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19" name="Google Shape;2419;p9"/>
            <p:cNvSpPr/>
            <p:nvPr/>
          </p:nvSpPr>
          <p:spPr>
            <a:xfrm>
              <a:off x="8243563" y="4910725"/>
              <a:ext cx="152125" cy="208675"/>
            </a:xfrm>
            <a:custGeom>
              <a:avLst/>
              <a:gdLst/>
              <a:ahLst/>
              <a:cxnLst/>
              <a:rect l="l" t="t" r="r" b="b"/>
              <a:pathLst>
                <a:path w="6085" h="8347" extrusionOk="0">
                  <a:moveTo>
                    <a:pt x="5859" y="0"/>
                  </a:moveTo>
                  <a:lnTo>
                    <a:pt x="5668" y="2548"/>
                  </a:lnTo>
                  <a:lnTo>
                    <a:pt x="3049" y="2751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8" y="5811"/>
                  </a:lnTo>
                  <a:lnTo>
                    <a:pt x="3037" y="5596"/>
                  </a:lnTo>
                  <a:lnTo>
                    <a:pt x="3239" y="2965"/>
                  </a:lnTo>
                  <a:lnTo>
                    <a:pt x="5859" y="2739"/>
                  </a:lnTo>
                  <a:lnTo>
                    <a:pt x="6085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20" name="Google Shape;2420;p9"/>
            <p:cNvSpPr/>
            <p:nvPr/>
          </p:nvSpPr>
          <p:spPr>
            <a:xfrm>
              <a:off x="807836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21" name="Google Shape;2421;p9"/>
            <p:cNvSpPr/>
            <p:nvPr/>
          </p:nvSpPr>
          <p:spPr>
            <a:xfrm>
              <a:off x="75604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0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00" y="1037"/>
                  </a:cubicBezTo>
                  <a:cubicBezTo>
                    <a:pt x="774" y="1037"/>
                    <a:pt x="1012" y="810"/>
                    <a:pt x="1012" y="525"/>
                  </a:cubicBezTo>
                  <a:cubicBezTo>
                    <a:pt x="1012" y="227"/>
                    <a:pt x="774" y="1"/>
                    <a:pt x="5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22" name="Google Shape;2422;p9"/>
            <p:cNvSpPr/>
            <p:nvPr/>
          </p:nvSpPr>
          <p:spPr>
            <a:xfrm>
              <a:off x="7916438" y="212063"/>
              <a:ext cx="21475" cy="22350"/>
            </a:xfrm>
            <a:custGeom>
              <a:avLst/>
              <a:gdLst/>
              <a:ahLst/>
              <a:cxnLst/>
              <a:rect l="l" t="t" r="r" b="b"/>
              <a:pathLst>
                <a:path w="859" h="894" extrusionOk="0">
                  <a:moveTo>
                    <a:pt x="430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30" y="894"/>
                  </a:cubicBezTo>
                  <a:cubicBezTo>
                    <a:pt x="668" y="894"/>
                    <a:pt x="858" y="703"/>
                    <a:pt x="858" y="453"/>
                  </a:cubicBezTo>
                  <a:cubicBezTo>
                    <a:pt x="858" y="203"/>
                    <a:pt x="668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23" name="Google Shape;2423;p9"/>
            <p:cNvSpPr/>
            <p:nvPr/>
          </p:nvSpPr>
          <p:spPr>
            <a:xfrm>
              <a:off x="790513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24" name="Google Shape;2424;p9"/>
            <p:cNvSpPr/>
            <p:nvPr/>
          </p:nvSpPr>
          <p:spPr>
            <a:xfrm>
              <a:off x="7725938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25" name="Google Shape;2425;p9"/>
            <p:cNvSpPr/>
            <p:nvPr/>
          </p:nvSpPr>
          <p:spPr>
            <a:xfrm flipH="1">
              <a:off x="159126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1" y="2001"/>
                  </a:lnTo>
                  <a:lnTo>
                    <a:pt x="2012" y="3894"/>
                  </a:lnTo>
                  <a:lnTo>
                    <a:pt x="131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3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86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26" name="Google Shape;2426;p9"/>
            <p:cNvSpPr/>
            <p:nvPr/>
          </p:nvSpPr>
          <p:spPr>
            <a:xfrm>
              <a:off x="771731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70" y="703"/>
                    <a:pt x="870" y="453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27" name="Google Shape;2427;p9"/>
            <p:cNvSpPr/>
            <p:nvPr/>
          </p:nvSpPr>
          <p:spPr>
            <a:xfrm>
              <a:off x="7957238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41" y="893"/>
                  </a:cubicBezTo>
                  <a:cubicBezTo>
                    <a:pt x="679" y="893"/>
                    <a:pt x="869" y="691"/>
                    <a:pt x="869" y="453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28" name="Google Shape;2428;p9"/>
            <p:cNvSpPr/>
            <p:nvPr/>
          </p:nvSpPr>
          <p:spPr>
            <a:xfrm flipH="1">
              <a:off x="1179288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18" y="1"/>
                  </a:moveTo>
                  <a:lnTo>
                    <a:pt x="3989" y="155"/>
                  </a:lnTo>
                  <a:lnTo>
                    <a:pt x="3834" y="2048"/>
                  </a:lnTo>
                  <a:lnTo>
                    <a:pt x="1965" y="2203"/>
                  </a:lnTo>
                  <a:lnTo>
                    <a:pt x="1798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2" y="155"/>
                  </a:lnTo>
                  <a:lnTo>
                    <a:pt x="591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29" name="Google Shape;2429;p9"/>
            <p:cNvSpPr/>
            <p:nvPr/>
          </p:nvSpPr>
          <p:spPr>
            <a:xfrm>
              <a:off x="729018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6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50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30" name="Google Shape;2430;p9"/>
            <p:cNvSpPr/>
            <p:nvPr/>
          </p:nvSpPr>
          <p:spPr>
            <a:xfrm>
              <a:off x="807836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46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31" name="Google Shape;2431;p9"/>
            <p:cNvSpPr/>
            <p:nvPr/>
          </p:nvSpPr>
          <p:spPr>
            <a:xfrm>
              <a:off x="75604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0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00" y="1048"/>
                  </a:cubicBezTo>
                  <a:cubicBezTo>
                    <a:pt x="774" y="1048"/>
                    <a:pt x="1012" y="810"/>
                    <a:pt x="1012" y="524"/>
                  </a:cubicBezTo>
                  <a:cubicBezTo>
                    <a:pt x="1012" y="238"/>
                    <a:pt x="774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32" name="Google Shape;2432;p9"/>
            <p:cNvSpPr/>
            <p:nvPr/>
          </p:nvSpPr>
          <p:spPr>
            <a:xfrm>
              <a:off x="7916438" y="4826638"/>
              <a:ext cx="21475" cy="22350"/>
            </a:xfrm>
            <a:custGeom>
              <a:avLst/>
              <a:gdLst/>
              <a:ahLst/>
              <a:cxnLst/>
              <a:rect l="l" t="t" r="r" b="b"/>
              <a:pathLst>
                <a:path w="859" h="894" extrusionOk="0">
                  <a:moveTo>
                    <a:pt x="430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30" y="893"/>
                  </a:cubicBezTo>
                  <a:cubicBezTo>
                    <a:pt x="668" y="893"/>
                    <a:pt x="858" y="691"/>
                    <a:pt x="858" y="441"/>
                  </a:cubicBezTo>
                  <a:cubicBezTo>
                    <a:pt x="858" y="203"/>
                    <a:pt x="668" y="0"/>
                    <a:pt x="4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33" name="Google Shape;2433;p9"/>
            <p:cNvSpPr/>
            <p:nvPr/>
          </p:nvSpPr>
          <p:spPr>
            <a:xfrm>
              <a:off x="790513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34" name="Google Shape;2434;p9"/>
            <p:cNvSpPr/>
            <p:nvPr/>
          </p:nvSpPr>
          <p:spPr>
            <a:xfrm>
              <a:off x="7725938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35" name="Google Shape;2435;p9"/>
            <p:cNvSpPr/>
            <p:nvPr/>
          </p:nvSpPr>
          <p:spPr>
            <a:xfrm flipH="1">
              <a:off x="1591263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1" y="2012"/>
                  </a:lnTo>
                  <a:lnTo>
                    <a:pt x="2012" y="3905"/>
                  </a:lnTo>
                  <a:lnTo>
                    <a:pt x="131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3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86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36" name="Google Shape;2436;p9"/>
            <p:cNvSpPr/>
            <p:nvPr/>
          </p:nvSpPr>
          <p:spPr>
            <a:xfrm>
              <a:off x="771731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53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37" name="Google Shape;2437;p9"/>
            <p:cNvSpPr/>
            <p:nvPr/>
          </p:nvSpPr>
          <p:spPr>
            <a:xfrm>
              <a:off x="7957238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38" name="Google Shape;2438;p9"/>
            <p:cNvSpPr/>
            <p:nvPr/>
          </p:nvSpPr>
          <p:spPr>
            <a:xfrm flipH="1">
              <a:off x="225613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18" y="1"/>
                  </a:moveTo>
                  <a:lnTo>
                    <a:pt x="3989" y="167"/>
                  </a:lnTo>
                  <a:lnTo>
                    <a:pt x="3834" y="2061"/>
                  </a:lnTo>
                  <a:lnTo>
                    <a:pt x="1965" y="2203"/>
                  </a:lnTo>
                  <a:lnTo>
                    <a:pt x="1798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2" y="167"/>
                  </a:lnTo>
                  <a:lnTo>
                    <a:pt x="591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39" name="Google Shape;2439;p9"/>
            <p:cNvSpPr/>
            <p:nvPr/>
          </p:nvSpPr>
          <p:spPr>
            <a:xfrm>
              <a:off x="7290188" y="491072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40" name="Google Shape;2440;p9"/>
            <p:cNvSpPr/>
            <p:nvPr/>
          </p:nvSpPr>
          <p:spPr>
            <a:xfrm>
              <a:off x="7124688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1" y="465"/>
                    <a:pt x="1751" y="941"/>
                  </a:cubicBezTo>
                  <a:cubicBezTo>
                    <a:pt x="1751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41" name="Google Shape;2441;p9"/>
            <p:cNvSpPr/>
            <p:nvPr/>
          </p:nvSpPr>
          <p:spPr>
            <a:xfrm>
              <a:off x="66067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1" y="1"/>
                  </a:moveTo>
                  <a:cubicBezTo>
                    <a:pt x="227" y="1"/>
                    <a:pt x="0" y="227"/>
                    <a:pt x="0" y="525"/>
                  </a:cubicBezTo>
                  <a:cubicBezTo>
                    <a:pt x="0" y="810"/>
                    <a:pt x="227" y="1037"/>
                    <a:pt x="501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42" name="Google Shape;2442;p9"/>
            <p:cNvSpPr/>
            <p:nvPr/>
          </p:nvSpPr>
          <p:spPr>
            <a:xfrm>
              <a:off x="6962763" y="2120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58" y="703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43" name="Google Shape;2443;p9"/>
            <p:cNvSpPr/>
            <p:nvPr/>
          </p:nvSpPr>
          <p:spPr>
            <a:xfrm>
              <a:off x="6951438" y="19488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80" y="894"/>
                    <a:pt x="870" y="691"/>
                    <a:pt x="870" y="441"/>
                  </a:cubicBezTo>
                  <a:cubicBezTo>
                    <a:pt x="870" y="203"/>
                    <a:pt x="680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44" name="Google Shape;2444;p9"/>
            <p:cNvSpPr/>
            <p:nvPr/>
          </p:nvSpPr>
          <p:spPr>
            <a:xfrm>
              <a:off x="677226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0" y="1894"/>
                  </a:cubicBezTo>
                  <a:cubicBezTo>
                    <a:pt x="524" y="1894"/>
                    <a:pt x="119" y="1489"/>
                    <a:pt x="119" y="1001"/>
                  </a:cubicBezTo>
                  <a:cubicBezTo>
                    <a:pt x="119" y="501"/>
                    <a:pt x="524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45" name="Google Shape;2445;p9"/>
            <p:cNvSpPr/>
            <p:nvPr/>
          </p:nvSpPr>
          <p:spPr>
            <a:xfrm>
              <a:off x="635881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44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13" y="3894"/>
                  </a:lnTo>
                  <a:lnTo>
                    <a:pt x="143" y="4073"/>
                  </a:lnTo>
                  <a:lnTo>
                    <a:pt x="1" y="6037"/>
                  </a:lnTo>
                  <a:lnTo>
                    <a:pt x="155" y="6049"/>
                  </a:lnTo>
                  <a:lnTo>
                    <a:pt x="286" y="4228"/>
                  </a:lnTo>
                  <a:lnTo>
                    <a:pt x="2167" y="4049"/>
                  </a:lnTo>
                  <a:lnTo>
                    <a:pt x="2287" y="2156"/>
                  </a:lnTo>
                  <a:lnTo>
                    <a:pt x="4156" y="1977"/>
                  </a:lnTo>
                  <a:lnTo>
                    <a:pt x="4287" y="13"/>
                  </a:lnTo>
                  <a:lnTo>
                    <a:pt x="4144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46" name="Google Shape;2446;p9"/>
            <p:cNvSpPr/>
            <p:nvPr/>
          </p:nvSpPr>
          <p:spPr>
            <a:xfrm>
              <a:off x="6763638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79" y="893"/>
                    <a:pt x="869" y="703"/>
                    <a:pt x="869" y="453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47" name="Google Shape;2447;p9"/>
            <p:cNvSpPr/>
            <p:nvPr/>
          </p:nvSpPr>
          <p:spPr>
            <a:xfrm>
              <a:off x="7003538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48" name="Google Shape;2448;p9"/>
            <p:cNvSpPr/>
            <p:nvPr/>
          </p:nvSpPr>
          <p:spPr>
            <a:xfrm flipH="1">
              <a:off x="2132963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41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89" y="2203"/>
                  </a:lnTo>
                  <a:lnTo>
                    <a:pt x="4143" y="310"/>
                  </a:lnTo>
                  <a:lnTo>
                    <a:pt x="5941" y="155"/>
                  </a:lnTo>
                  <a:lnTo>
                    <a:pt x="5941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49" name="Google Shape;2449;p9"/>
            <p:cNvSpPr/>
            <p:nvPr/>
          </p:nvSpPr>
          <p:spPr>
            <a:xfrm>
              <a:off x="633648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27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7" y="5596"/>
                  </a:lnTo>
                  <a:lnTo>
                    <a:pt x="3251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50" name="Google Shape;2450;p9"/>
            <p:cNvSpPr/>
            <p:nvPr/>
          </p:nvSpPr>
          <p:spPr>
            <a:xfrm>
              <a:off x="7124688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1" y="465"/>
                    <a:pt x="1751" y="941"/>
                  </a:cubicBezTo>
                  <a:cubicBezTo>
                    <a:pt x="1751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51" name="Google Shape;2451;p9"/>
            <p:cNvSpPr/>
            <p:nvPr/>
          </p:nvSpPr>
          <p:spPr>
            <a:xfrm>
              <a:off x="66067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1" y="0"/>
                  </a:moveTo>
                  <a:cubicBezTo>
                    <a:pt x="227" y="0"/>
                    <a:pt x="0" y="238"/>
                    <a:pt x="0" y="524"/>
                  </a:cubicBezTo>
                  <a:cubicBezTo>
                    <a:pt x="0" y="810"/>
                    <a:pt x="227" y="1048"/>
                    <a:pt x="501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52" name="Google Shape;2452;p9"/>
            <p:cNvSpPr/>
            <p:nvPr/>
          </p:nvSpPr>
          <p:spPr>
            <a:xfrm>
              <a:off x="6962763" y="48266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53" name="Google Shape;2453;p9"/>
            <p:cNvSpPr/>
            <p:nvPr/>
          </p:nvSpPr>
          <p:spPr>
            <a:xfrm>
              <a:off x="6951438" y="4634038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1" y="1"/>
                  </a:moveTo>
                  <a:cubicBezTo>
                    <a:pt x="203" y="1"/>
                    <a:pt x="1" y="191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80" y="894"/>
                    <a:pt x="870" y="691"/>
                    <a:pt x="870" y="441"/>
                  </a:cubicBezTo>
                  <a:cubicBezTo>
                    <a:pt x="870" y="191"/>
                    <a:pt x="680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54" name="Google Shape;2454;p9"/>
            <p:cNvSpPr/>
            <p:nvPr/>
          </p:nvSpPr>
          <p:spPr>
            <a:xfrm>
              <a:off x="677226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0" y="1894"/>
                  </a:cubicBezTo>
                  <a:cubicBezTo>
                    <a:pt x="524" y="1894"/>
                    <a:pt x="119" y="1489"/>
                    <a:pt x="119" y="1001"/>
                  </a:cubicBezTo>
                  <a:cubicBezTo>
                    <a:pt x="119" y="513"/>
                    <a:pt x="524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55" name="Google Shape;2455;p9"/>
            <p:cNvSpPr/>
            <p:nvPr/>
          </p:nvSpPr>
          <p:spPr>
            <a:xfrm>
              <a:off x="6358813" y="4616350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44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13" y="3905"/>
                  </a:lnTo>
                  <a:lnTo>
                    <a:pt x="143" y="4084"/>
                  </a:lnTo>
                  <a:lnTo>
                    <a:pt x="1" y="6048"/>
                  </a:lnTo>
                  <a:lnTo>
                    <a:pt x="155" y="6060"/>
                  </a:lnTo>
                  <a:lnTo>
                    <a:pt x="286" y="4227"/>
                  </a:lnTo>
                  <a:lnTo>
                    <a:pt x="2167" y="4048"/>
                  </a:lnTo>
                  <a:lnTo>
                    <a:pt x="2287" y="2155"/>
                  </a:lnTo>
                  <a:lnTo>
                    <a:pt x="4156" y="1988"/>
                  </a:lnTo>
                  <a:lnTo>
                    <a:pt x="4287" y="24"/>
                  </a:lnTo>
                  <a:lnTo>
                    <a:pt x="4144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56" name="Google Shape;2456;p9"/>
            <p:cNvSpPr/>
            <p:nvPr/>
          </p:nvSpPr>
          <p:spPr>
            <a:xfrm>
              <a:off x="6763638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69" y="691"/>
                    <a:pt x="869" y="453"/>
                  </a:cubicBezTo>
                  <a:cubicBezTo>
                    <a:pt x="869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57" name="Google Shape;2457;p9"/>
            <p:cNvSpPr/>
            <p:nvPr/>
          </p:nvSpPr>
          <p:spPr>
            <a:xfrm>
              <a:off x="7003538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58" name="Google Shape;2458;p9"/>
            <p:cNvSpPr/>
            <p:nvPr/>
          </p:nvSpPr>
          <p:spPr>
            <a:xfrm flipH="1">
              <a:off x="1179288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41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89" y="2203"/>
                  </a:lnTo>
                  <a:lnTo>
                    <a:pt x="4143" y="310"/>
                  </a:lnTo>
                  <a:lnTo>
                    <a:pt x="5941" y="167"/>
                  </a:lnTo>
                  <a:lnTo>
                    <a:pt x="5941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59" name="Google Shape;2459;p9"/>
            <p:cNvSpPr/>
            <p:nvPr/>
          </p:nvSpPr>
          <p:spPr>
            <a:xfrm>
              <a:off x="633648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27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7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60" name="Google Shape;2460;p9"/>
            <p:cNvSpPr/>
            <p:nvPr/>
          </p:nvSpPr>
          <p:spPr>
            <a:xfrm>
              <a:off x="617128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84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61" name="Google Shape;2461;p9"/>
            <p:cNvSpPr/>
            <p:nvPr/>
          </p:nvSpPr>
          <p:spPr>
            <a:xfrm>
              <a:off x="56530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1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01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62" name="Google Shape;2462;p9"/>
            <p:cNvSpPr/>
            <p:nvPr/>
          </p:nvSpPr>
          <p:spPr>
            <a:xfrm>
              <a:off x="600906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63" name="Google Shape;2463;p9"/>
            <p:cNvSpPr/>
            <p:nvPr/>
          </p:nvSpPr>
          <p:spPr>
            <a:xfrm>
              <a:off x="5998363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64" name="Google Shape;2464;p9"/>
            <p:cNvSpPr/>
            <p:nvPr/>
          </p:nvSpPr>
          <p:spPr>
            <a:xfrm>
              <a:off x="5819163" y="102538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01" y="1894"/>
                    <a:pt x="108" y="1489"/>
                    <a:pt x="108" y="1001"/>
                  </a:cubicBezTo>
                  <a:cubicBezTo>
                    <a:pt x="108" y="501"/>
                    <a:pt x="501" y="96"/>
                    <a:pt x="989" y="96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1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65" name="Google Shape;2465;p9"/>
            <p:cNvSpPr/>
            <p:nvPr/>
          </p:nvSpPr>
          <p:spPr>
            <a:xfrm flipH="1">
              <a:off x="3498338" y="-162"/>
              <a:ext cx="107200" cy="151250"/>
            </a:xfrm>
            <a:custGeom>
              <a:avLst/>
              <a:gdLst/>
              <a:ahLst/>
              <a:cxnLst/>
              <a:rect l="l" t="t" r="r" b="b"/>
              <a:pathLst>
                <a:path w="4288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32" y="4073"/>
                  </a:lnTo>
                  <a:lnTo>
                    <a:pt x="1" y="6037"/>
                  </a:lnTo>
                  <a:lnTo>
                    <a:pt x="156" y="6049"/>
                  </a:lnTo>
                  <a:lnTo>
                    <a:pt x="275" y="4228"/>
                  </a:lnTo>
                  <a:lnTo>
                    <a:pt x="2156" y="4049"/>
                  </a:lnTo>
                  <a:lnTo>
                    <a:pt x="2275" y="2156"/>
                  </a:lnTo>
                  <a:lnTo>
                    <a:pt x="4144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66" name="Google Shape;2466;p9"/>
            <p:cNvSpPr/>
            <p:nvPr/>
          </p:nvSpPr>
          <p:spPr>
            <a:xfrm>
              <a:off x="581023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67" name="Google Shape;2467;p9"/>
            <p:cNvSpPr/>
            <p:nvPr/>
          </p:nvSpPr>
          <p:spPr>
            <a:xfrm>
              <a:off x="605013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8" y="893"/>
                    <a:pt x="858" y="691"/>
                    <a:pt x="858" y="453"/>
                  </a:cubicBezTo>
                  <a:cubicBezTo>
                    <a:pt x="858" y="203"/>
                    <a:pt x="668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68" name="Google Shape;2468;p9"/>
            <p:cNvSpPr/>
            <p:nvPr/>
          </p:nvSpPr>
          <p:spPr>
            <a:xfrm flipH="1">
              <a:off x="3086363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69" name="Google Shape;2469;p9"/>
            <p:cNvSpPr/>
            <p:nvPr/>
          </p:nvSpPr>
          <p:spPr>
            <a:xfrm>
              <a:off x="5383088" y="294238"/>
              <a:ext cx="151850" cy="208675"/>
            </a:xfrm>
            <a:custGeom>
              <a:avLst/>
              <a:gdLst/>
              <a:ahLst/>
              <a:cxnLst/>
              <a:rect l="l" t="t" r="r" b="b"/>
              <a:pathLst>
                <a:path w="6074" h="8347" extrusionOk="0">
                  <a:moveTo>
                    <a:pt x="5859" y="0"/>
                  </a:moveTo>
                  <a:lnTo>
                    <a:pt x="5656" y="2536"/>
                  </a:lnTo>
                  <a:lnTo>
                    <a:pt x="3049" y="2750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8" y="5798"/>
                  </a:lnTo>
                  <a:lnTo>
                    <a:pt x="3025" y="5596"/>
                  </a:lnTo>
                  <a:lnTo>
                    <a:pt x="3239" y="2953"/>
                  </a:lnTo>
                  <a:lnTo>
                    <a:pt x="5859" y="2750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70" name="Google Shape;2470;p9"/>
            <p:cNvSpPr/>
            <p:nvPr/>
          </p:nvSpPr>
          <p:spPr>
            <a:xfrm>
              <a:off x="617128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94" y="84"/>
                    <a:pt x="1763" y="465"/>
                    <a:pt x="1763" y="941"/>
                  </a:cubicBezTo>
                  <a:cubicBezTo>
                    <a:pt x="1763" y="1394"/>
                    <a:pt x="1394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84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71" name="Google Shape;2471;p9"/>
            <p:cNvSpPr/>
            <p:nvPr/>
          </p:nvSpPr>
          <p:spPr>
            <a:xfrm>
              <a:off x="56530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1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01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72" name="Google Shape;2472;p9"/>
            <p:cNvSpPr/>
            <p:nvPr/>
          </p:nvSpPr>
          <p:spPr>
            <a:xfrm>
              <a:off x="600906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73" name="Google Shape;2473;p9"/>
            <p:cNvSpPr/>
            <p:nvPr/>
          </p:nvSpPr>
          <p:spPr>
            <a:xfrm>
              <a:off x="5998363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74" name="Google Shape;2474;p9"/>
            <p:cNvSpPr/>
            <p:nvPr/>
          </p:nvSpPr>
          <p:spPr>
            <a:xfrm>
              <a:off x="5819163" y="4716788"/>
              <a:ext cx="49725" cy="50050"/>
            </a:xfrm>
            <a:custGeom>
              <a:avLst/>
              <a:gdLst/>
              <a:ahLst/>
              <a:cxnLst/>
              <a:rect l="l" t="t" r="r" b="b"/>
              <a:pathLst>
                <a:path w="1989" h="2002" extrusionOk="0">
                  <a:moveTo>
                    <a:pt x="989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01" y="1894"/>
                    <a:pt x="108" y="1489"/>
                    <a:pt x="108" y="1001"/>
                  </a:cubicBezTo>
                  <a:cubicBezTo>
                    <a:pt x="96" y="513"/>
                    <a:pt x="501" y="108"/>
                    <a:pt x="989" y="108"/>
                  </a:cubicBezTo>
                  <a:close/>
                  <a:moveTo>
                    <a:pt x="989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989" y="2001"/>
                  </a:cubicBezTo>
                  <a:cubicBezTo>
                    <a:pt x="1548" y="2001"/>
                    <a:pt x="1989" y="1549"/>
                    <a:pt x="1989" y="1001"/>
                  </a:cubicBezTo>
                  <a:cubicBezTo>
                    <a:pt x="1989" y="453"/>
                    <a:pt x="154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75" name="Google Shape;2475;p9"/>
            <p:cNvSpPr/>
            <p:nvPr/>
          </p:nvSpPr>
          <p:spPr>
            <a:xfrm flipH="1">
              <a:off x="3498338" y="4614113"/>
              <a:ext cx="107200" cy="151525"/>
            </a:xfrm>
            <a:custGeom>
              <a:avLst/>
              <a:gdLst/>
              <a:ahLst/>
              <a:cxnLst/>
              <a:rect l="l" t="t" r="r" b="b"/>
              <a:pathLst>
                <a:path w="4288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5"/>
                  </a:lnTo>
                  <a:lnTo>
                    <a:pt x="132" y="4084"/>
                  </a:lnTo>
                  <a:lnTo>
                    <a:pt x="1" y="6048"/>
                  </a:lnTo>
                  <a:lnTo>
                    <a:pt x="156" y="6060"/>
                  </a:lnTo>
                  <a:lnTo>
                    <a:pt x="275" y="4227"/>
                  </a:lnTo>
                  <a:lnTo>
                    <a:pt x="2156" y="4048"/>
                  </a:lnTo>
                  <a:lnTo>
                    <a:pt x="2275" y="2155"/>
                  </a:lnTo>
                  <a:lnTo>
                    <a:pt x="4144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76" name="Google Shape;2476;p9"/>
            <p:cNvSpPr/>
            <p:nvPr/>
          </p:nvSpPr>
          <p:spPr>
            <a:xfrm>
              <a:off x="581023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77" name="Google Shape;2477;p9"/>
            <p:cNvSpPr/>
            <p:nvPr/>
          </p:nvSpPr>
          <p:spPr>
            <a:xfrm>
              <a:off x="605013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8" y="893"/>
                    <a:pt x="858" y="691"/>
                    <a:pt x="858" y="441"/>
                  </a:cubicBezTo>
                  <a:cubicBezTo>
                    <a:pt x="858" y="203"/>
                    <a:pt x="668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78" name="Google Shape;2478;p9"/>
            <p:cNvSpPr/>
            <p:nvPr/>
          </p:nvSpPr>
          <p:spPr>
            <a:xfrm flipH="1">
              <a:off x="2132688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79" name="Google Shape;2479;p9"/>
            <p:cNvSpPr/>
            <p:nvPr/>
          </p:nvSpPr>
          <p:spPr>
            <a:xfrm>
              <a:off x="5383088" y="4908488"/>
              <a:ext cx="151850" cy="208675"/>
            </a:xfrm>
            <a:custGeom>
              <a:avLst/>
              <a:gdLst/>
              <a:ahLst/>
              <a:cxnLst/>
              <a:rect l="l" t="t" r="r" b="b"/>
              <a:pathLst>
                <a:path w="6074" h="8347" extrusionOk="0">
                  <a:moveTo>
                    <a:pt x="5859" y="0"/>
                  </a:moveTo>
                  <a:lnTo>
                    <a:pt x="5656" y="2548"/>
                  </a:lnTo>
                  <a:lnTo>
                    <a:pt x="3049" y="2751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8" y="5811"/>
                  </a:lnTo>
                  <a:lnTo>
                    <a:pt x="3025" y="5596"/>
                  </a:lnTo>
                  <a:lnTo>
                    <a:pt x="3239" y="2965"/>
                  </a:lnTo>
                  <a:lnTo>
                    <a:pt x="5859" y="2739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80" name="Google Shape;2480;p9"/>
            <p:cNvSpPr/>
            <p:nvPr/>
          </p:nvSpPr>
          <p:spPr>
            <a:xfrm>
              <a:off x="521788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06" y="0"/>
                    <a:pt x="1" y="417"/>
                    <a:pt x="1" y="929"/>
                  </a:cubicBezTo>
                  <a:cubicBezTo>
                    <a:pt x="1" y="1429"/>
                    <a:pt x="406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81" name="Google Shape;2481;p9"/>
            <p:cNvSpPr/>
            <p:nvPr/>
          </p:nvSpPr>
          <p:spPr>
            <a:xfrm>
              <a:off x="46993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12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82" name="Google Shape;2482;p9"/>
            <p:cNvSpPr/>
            <p:nvPr/>
          </p:nvSpPr>
          <p:spPr>
            <a:xfrm>
              <a:off x="50553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2" y="1"/>
                    <a:pt x="0" y="203"/>
                    <a:pt x="0" y="453"/>
                  </a:cubicBezTo>
                  <a:cubicBezTo>
                    <a:pt x="0" y="703"/>
                    <a:pt x="202" y="894"/>
                    <a:pt x="441" y="894"/>
                  </a:cubicBezTo>
                  <a:cubicBezTo>
                    <a:pt x="679" y="894"/>
                    <a:pt x="869" y="703"/>
                    <a:pt x="869" y="453"/>
                  </a:cubicBezTo>
                  <a:cubicBezTo>
                    <a:pt x="869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83" name="Google Shape;2483;p9"/>
            <p:cNvSpPr/>
            <p:nvPr/>
          </p:nvSpPr>
          <p:spPr>
            <a:xfrm>
              <a:off x="5044663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84" name="Google Shape;2484;p9"/>
            <p:cNvSpPr/>
            <p:nvPr/>
          </p:nvSpPr>
          <p:spPr>
            <a:xfrm>
              <a:off x="4865463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85" name="Google Shape;2485;p9"/>
            <p:cNvSpPr/>
            <p:nvPr/>
          </p:nvSpPr>
          <p:spPr>
            <a:xfrm>
              <a:off x="4452038" y="-162"/>
              <a:ext cx="106875" cy="151250"/>
            </a:xfrm>
            <a:custGeom>
              <a:avLst/>
              <a:gdLst/>
              <a:ahLst/>
              <a:cxnLst/>
              <a:rect l="l" t="t" r="r" b="b"/>
              <a:pathLst>
                <a:path w="4275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1" y="2001"/>
                  </a:lnTo>
                  <a:lnTo>
                    <a:pt x="2000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3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74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86" name="Google Shape;2486;p9"/>
            <p:cNvSpPr/>
            <p:nvPr/>
          </p:nvSpPr>
          <p:spPr>
            <a:xfrm>
              <a:off x="485653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87" name="Google Shape;2487;p9"/>
            <p:cNvSpPr/>
            <p:nvPr/>
          </p:nvSpPr>
          <p:spPr>
            <a:xfrm>
              <a:off x="5096763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79" y="893"/>
                    <a:pt x="869" y="691"/>
                    <a:pt x="869" y="453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88" name="Google Shape;2488;p9"/>
            <p:cNvSpPr/>
            <p:nvPr/>
          </p:nvSpPr>
          <p:spPr>
            <a:xfrm flipH="1">
              <a:off x="4039763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30" y="1"/>
                  </a:moveTo>
                  <a:lnTo>
                    <a:pt x="4001" y="155"/>
                  </a:lnTo>
                  <a:lnTo>
                    <a:pt x="3834" y="2048"/>
                  </a:lnTo>
                  <a:lnTo>
                    <a:pt x="1953" y="2203"/>
                  </a:lnTo>
                  <a:lnTo>
                    <a:pt x="1810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89" name="Google Shape;2489;p9"/>
            <p:cNvSpPr/>
            <p:nvPr/>
          </p:nvSpPr>
          <p:spPr>
            <a:xfrm>
              <a:off x="44297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46" y="0"/>
                  </a:moveTo>
                  <a:lnTo>
                    <a:pt x="5656" y="2536"/>
                  </a:lnTo>
                  <a:lnTo>
                    <a:pt x="3036" y="2750"/>
                  </a:lnTo>
                  <a:lnTo>
                    <a:pt x="2834" y="5394"/>
                  </a:lnTo>
                  <a:lnTo>
                    <a:pt x="214" y="5608"/>
                  </a:lnTo>
                  <a:lnTo>
                    <a:pt x="0" y="8334"/>
                  </a:lnTo>
                  <a:lnTo>
                    <a:pt x="214" y="8346"/>
                  </a:lnTo>
                  <a:lnTo>
                    <a:pt x="405" y="5798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50"/>
                  </a:lnTo>
                  <a:lnTo>
                    <a:pt x="6072" y="12"/>
                  </a:lnTo>
                  <a:lnTo>
                    <a:pt x="5846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90" name="Google Shape;2490;p9"/>
            <p:cNvSpPr/>
            <p:nvPr/>
          </p:nvSpPr>
          <p:spPr>
            <a:xfrm>
              <a:off x="521788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06" y="1"/>
                    <a:pt x="1" y="417"/>
                    <a:pt x="1" y="917"/>
                  </a:cubicBezTo>
                  <a:cubicBezTo>
                    <a:pt x="1" y="1429"/>
                    <a:pt x="406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23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91" name="Google Shape;2491;p9"/>
            <p:cNvSpPr/>
            <p:nvPr/>
          </p:nvSpPr>
          <p:spPr>
            <a:xfrm>
              <a:off x="46993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12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92" name="Google Shape;2492;p9"/>
            <p:cNvSpPr/>
            <p:nvPr/>
          </p:nvSpPr>
          <p:spPr>
            <a:xfrm>
              <a:off x="50553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2" y="0"/>
                    <a:pt x="0" y="203"/>
                    <a:pt x="0" y="441"/>
                  </a:cubicBezTo>
                  <a:cubicBezTo>
                    <a:pt x="0" y="691"/>
                    <a:pt x="202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93" name="Google Shape;2493;p9"/>
            <p:cNvSpPr/>
            <p:nvPr/>
          </p:nvSpPr>
          <p:spPr>
            <a:xfrm>
              <a:off x="5044663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94" name="Google Shape;2494;p9"/>
            <p:cNvSpPr/>
            <p:nvPr/>
          </p:nvSpPr>
          <p:spPr>
            <a:xfrm>
              <a:off x="4865463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95" name="Google Shape;2495;p9"/>
            <p:cNvSpPr/>
            <p:nvPr/>
          </p:nvSpPr>
          <p:spPr>
            <a:xfrm>
              <a:off x="4452038" y="4614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20" y="0"/>
                  </a:moveTo>
                  <a:lnTo>
                    <a:pt x="4001" y="1834"/>
                  </a:lnTo>
                  <a:lnTo>
                    <a:pt x="2131" y="2012"/>
                  </a:lnTo>
                  <a:lnTo>
                    <a:pt x="2000" y="3905"/>
                  </a:lnTo>
                  <a:lnTo>
                    <a:pt x="119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3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74" y="24"/>
                  </a:lnTo>
                  <a:lnTo>
                    <a:pt x="412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96" name="Google Shape;2496;p9"/>
            <p:cNvSpPr/>
            <p:nvPr/>
          </p:nvSpPr>
          <p:spPr>
            <a:xfrm>
              <a:off x="485653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97" name="Google Shape;2497;p9"/>
            <p:cNvSpPr/>
            <p:nvPr/>
          </p:nvSpPr>
          <p:spPr>
            <a:xfrm>
              <a:off x="5096763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98" name="Google Shape;2498;p9"/>
            <p:cNvSpPr/>
            <p:nvPr/>
          </p:nvSpPr>
          <p:spPr>
            <a:xfrm flipH="1">
              <a:off x="3086088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30" y="1"/>
                  </a:moveTo>
                  <a:lnTo>
                    <a:pt x="4001" y="167"/>
                  </a:lnTo>
                  <a:lnTo>
                    <a:pt x="3834" y="2061"/>
                  </a:lnTo>
                  <a:lnTo>
                    <a:pt x="1953" y="2203"/>
                  </a:lnTo>
                  <a:lnTo>
                    <a:pt x="1810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99" name="Google Shape;2499;p9"/>
            <p:cNvSpPr/>
            <p:nvPr/>
          </p:nvSpPr>
          <p:spPr>
            <a:xfrm>
              <a:off x="44297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46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14" y="5608"/>
                  </a:lnTo>
                  <a:lnTo>
                    <a:pt x="0" y="8335"/>
                  </a:lnTo>
                  <a:lnTo>
                    <a:pt x="214" y="8347"/>
                  </a:lnTo>
                  <a:lnTo>
                    <a:pt x="405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46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00" name="Google Shape;2500;p9"/>
            <p:cNvSpPr/>
            <p:nvPr/>
          </p:nvSpPr>
          <p:spPr>
            <a:xfrm>
              <a:off x="4264213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0" y="465"/>
                    <a:pt x="1750" y="941"/>
                  </a:cubicBezTo>
                  <a:cubicBezTo>
                    <a:pt x="1750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01" name="Google Shape;2501;p9"/>
            <p:cNvSpPr/>
            <p:nvPr/>
          </p:nvSpPr>
          <p:spPr>
            <a:xfrm>
              <a:off x="37462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0" y="1"/>
                  </a:moveTo>
                  <a:cubicBezTo>
                    <a:pt x="227" y="1"/>
                    <a:pt x="0" y="227"/>
                    <a:pt x="0" y="525"/>
                  </a:cubicBezTo>
                  <a:cubicBezTo>
                    <a:pt x="0" y="810"/>
                    <a:pt x="227" y="1037"/>
                    <a:pt x="500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02" name="Google Shape;2502;p9"/>
            <p:cNvSpPr/>
            <p:nvPr/>
          </p:nvSpPr>
          <p:spPr>
            <a:xfrm>
              <a:off x="41022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69" y="703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03" name="Google Shape;2503;p9"/>
            <p:cNvSpPr/>
            <p:nvPr/>
          </p:nvSpPr>
          <p:spPr>
            <a:xfrm>
              <a:off x="4091263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04" name="Google Shape;2504;p9"/>
            <p:cNvSpPr/>
            <p:nvPr/>
          </p:nvSpPr>
          <p:spPr>
            <a:xfrm>
              <a:off x="3911788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9" y="96"/>
                    <a:pt x="1881" y="501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01"/>
                    <a:pt x="524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05" name="Google Shape;2505;p9"/>
            <p:cNvSpPr/>
            <p:nvPr/>
          </p:nvSpPr>
          <p:spPr>
            <a:xfrm flipH="1">
              <a:off x="5405438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13" y="3894"/>
                  </a:lnTo>
                  <a:lnTo>
                    <a:pt x="143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86" y="2156"/>
                  </a:lnTo>
                  <a:lnTo>
                    <a:pt x="4156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06" name="Google Shape;2506;p9"/>
            <p:cNvSpPr/>
            <p:nvPr/>
          </p:nvSpPr>
          <p:spPr>
            <a:xfrm>
              <a:off x="3903138" y="448713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2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42" y="893"/>
                  </a:cubicBezTo>
                  <a:cubicBezTo>
                    <a:pt x="680" y="893"/>
                    <a:pt x="870" y="703"/>
                    <a:pt x="870" y="453"/>
                  </a:cubicBezTo>
                  <a:cubicBezTo>
                    <a:pt x="870" y="203"/>
                    <a:pt x="680" y="0"/>
                    <a:pt x="4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07" name="Google Shape;2507;p9"/>
            <p:cNvSpPr/>
            <p:nvPr/>
          </p:nvSpPr>
          <p:spPr>
            <a:xfrm>
              <a:off x="4143363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08" name="Google Shape;2508;p9"/>
            <p:cNvSpPr/>
            <p:nvPr/>
          </p:nvSpPr>
          <p:spPr>
            <a:xfrm flipH="1">
              <a:off x="4993438" y="289763"/>
              <a:ext cx="148575" cy="110150"/>
            </a:xfrm>
            <a:custGeom>
              <a:avLst/>
              <a:gdLst/>
              <a:ahLst/>
              <a:cxnLst/>
              <a:rect l="l" t="t" r="r" b="b"/>
              <a:pathLst>
                <a:path w="5943" h="4406" extrusionOk="0">
                  <a:moveTo>
                    <a:pt x="5930" y="1"/>
                  </a:moveTo>
                  <a:lnTo>
                    <a:pt x="3990" y="155"/>
                  </a:lnTo>
                  <a:lnTo>
                    <a:pt x="3847" y="2048"/>
                  </a:lnTo>
                  <a:lnTo>
                    <a:pt x="1965" y="2203"/>
                  </a:lnTo>
                  <a:lnTo>
                    <a:pt x="1799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4" y="4239"/>
                  </a:lnTo>
                  <a:lnTo>
                    <a:pt x="2096" y="2346"/>
                  </a:lnTo>
                  <a:lnTo>
                    <a:pt x="3978" y="2203"/>
                  </a:lnTo>
                  <a:lnTo>
                    <a:pt x="4121" y="310"/>
                  </a:lnTo>
                  <a:lnTo>
                    <a:pt x="5942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09" name="Google Shape;2509;p9"/>
            <p:cNvSpPr/>
            <p:nvPr/>
          </p:nvSpPr>
          <p:spPr>
            <a:xfrm>
              <a:off x="34760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25" y="5596"/>
                  </a:lnTo>
                  <a:lnTo>
                    <a:pt x="3251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10" name="Google Shape;2510;p9"/>
            <p:cNvSpPr/>
            <p:nvPr/>
          </p:nvSpPr>
          <p:spPr>
            <a:xfrm>
              <a:off x="4264213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0" y="465"/>
                    <a:pt x="1750" y="941"/>
                  </a:cubicBezTo>
                  <a:cubicBezTo>
                    <a:pt x="1750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11" name="Google Shape;2511;p9"/>
            <p:cNvSpPr/>
            <p:nvPr/>
          </p:nvSpPr>
          <p:spPr>
            <a:xfrm>
              <a:off x="37462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0" y="0"/>
                  </a:moveTo>
                  <a:cubicBezTo>
                    <a:pt x="227" y="0"/>
                    <a:pt x="0" y="238"/>
                    <a:pt x="0" y="524"/>
                  </a:cubicBezTo>
                  <a:cubicBezTo>
                    <a:pt x="0" y="810"/>
                    <a:pt x="227" y="1048"/>
                    <a:pt x="500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12" name="Google Shape;2512;p9"/>
            <p:cNvSpPr/>
            <p:nvPr/>
          </p:nvSpPr>
          <p:spPr>
            <a:xfrm>
              <a:off x="41022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13" name="Google Shape;2513;p9"/>
            <p:cNvSpPr/>
            <p:nvPr/>
          </p:nvSpPr>
          <p:spPr>
            <a:xfrm>
              <a:off x="4091263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14" name="Google Shape;2514;p9"/>
            <p:cNvSpPr/>
            <p:nvPr/>
          </p:nvSpPr>
          <p:spPr>
            <a:xfrm>
              <a:off x="3911788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9" y="108"/>
                    <a:pt x="1881" y="513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13"/>
                    <a:pt x="524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15" name="Google Shape;2515;p9"/>
            <p:cNvSpPr/>
            <p:nvPr/>
          </p:nvSpPr>
          <p:spPr>
            <a:xfrm flipH="1">
              <a:off x="5405438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13" y="3905"/>
                  </a:lnTo>
                  <a:lnTo>
                    <a:pt x="143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86" y="2155"/>
                  </a:lnTo>
                  <a:lnTo>
                    <a:pt x="4156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16" name="Google Shape;2516;p9"/>
            <p:cNvSpPr/>
            <p:nvPr/>
          </p:nvSpPr>
          <p:spPr>
            <a:xfrm>
              <a:off x="3903138" y="5063263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2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42" y="894"/>
                  </a:cubicBezTo>
                  <a:cubicBezTo>
                    <a:pt x="680" y="894"/>
                    <a:pt x="870" y="691"/>
                    <a:pt x="870" y="453"/>
                  </a:cubicBezTo>
                  <a:cubicBezTo>
                    <a:pt x="870" y="203"/>
                    <a:pt x="680" y="1"/>
                    <a:pt x="4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17" name="Google Shape;2517;p9"/>
            <p:cNvSpPr/>
            <p:nvPr/>
          </p:nvSpPr>
          <p:spPr>
            <a:xfrm>
              <a:off x="4143363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18" name="Google Shape;2518;p9"/>
            <p:cNvSpPr/>
            <p:nvPr/>
          </p:nvSpPr>
          <p:spPr>
            <a:xfrm>
              <a:off x="4039763" y="4904013"/>
              <a:ext cx="148575" cy="110175"/>
            </a:xfrm>
            <a:custGeom>
              <a:avLst/>
              <a:gdLst/>
              <a:ahLst/>
              <a:cxnLst/>
              <a:rect l="l" t="t" r="r" b="b"/>
              <a:pathLst>
                <a:path w="5943" h="4407" extrusionOk="0">
                  <a:moveTo>
                    <a:pt x="5930" y="1"/>
                  </a:moveTo>
                  <a:lnTo>
                    <a:pt x="3990" y="167"/>
                  </a:lnTo>
                  <a:lnTo>
                    <a:pt x="3847" y="2061"/>
                  </a:lnTo>
                  <a:lnTo>
                    <a:pt x="1965" y="2203"/>
                  </a:lnTo>
                  <a:lnTo>
                    <a:pt x="1799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4" y="4239"/>
                  </a:lnTo>
                  <a:lnTo>
                    <a:pt x="2096" y="2358"/>
                  </a:lnTo>
                  <a:lnTo>
                    <a:pt x="3978" y="2203"/>
                  </a:lnTo>
                  <a:lnTo>
                    <a:pt x="4121" y="310"/>
                  </a:lnTo>
                  <a:lnTo>
                    <a:pt x="5942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19" name="Google Shape;2519;p9"/>
            <p:cNvSpPr/>
            <p:nvPr/>
          </p:nvSpPr>
          <p:spPr>
            <a:xfrm>
              <a:off x="34760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25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20" name="Google Shape;2520;p9"/>
            <p:cNvSpPr/>
            <p:nvPr/>
          </p:nvSpPr>
          <p:spPr>
            <a:xfrm>
              <a:off x="331051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21" name="Google Shape;2521;p9"/>
            <p:cNvSpPr/>
            <p:nvPr/>
          </p:nvSpPr>
          <p:spPr>
            <a:xfrm>
              <a:off x="27925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13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22" name="Google Shape;2522;p9"/>
            <p:cNvSpPr/>
            <p:nvPr/>
          </p:nvSpPr>
          <p:spPr>
            <a:xfrm>
              <a:off x="31485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23" name="Google Shape;2523;p9"/>
            <p:cNvSpPr/>
            <p:nvPr/>
          </p:nvSpPr>
          <p:spPr>
            <a:xfrm>
              <a:off x="3137588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24" name="Google Shape;2524;p9"/>
            <p:cNvSpPr/>
            <p:nvPr/>
          </p:nvSpPr>
          <p:spPr>
            <a:xfrm>
              <a:off x="2958388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13" y="1894"/>
                    <a:pt x="132" y="1489"/>
                    <a:pt x="132" y="1001"/>
                  </a:cubicBezTo>
                  <a:cubicBezTo>
                    <a:pt x="132" y="501"/>
                    <a:pt x="513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1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60" y="1989"/>
                    <a:pt x="2001" y="1548"/>
                    <a:pt x="2001" y="1001"/>
                  </a:cubicBezTo>
                  <a:cubicBezTo>
                    <a:pt x="2001" y="441"/>
                    <a:pt x="1536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25" name="Google Shape;2525;p9"/>
            <p:cNvSpPr/>
            <p:nvPr/>
          </p:nvSpPr>
          <p:spPr>
            <a:xfrm>
              <a:off x="2544938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01" y="1822"/>
                  </a:lnTo>
                  <a:lnTo>
                    <a:pt x="2120" y="2001"/>
                  </a:lnTo>
                  <a:lnTo>
                    <a:pt x="2001" y="3894"/>
                  </a:lnTo>
                  <a:lnTo>
                    <a:pt x="132" y="4073"/>
                  </a:lnTo>
                  <a:lnTo>
                    <a:pt x="1" y="6037"/>
                  </a:lnTo>
                  <a:lnTo>
                    <a:pt x="144" y="6049"/>
                  </a:lnTo>
                  <a:lnTo>
                    <a:pt x="275" y="4228"/>
                  </a:lnTo>
                  <a:lnTo>
                    <a:pt x="2156" y="4049"/>
                  </a:lnTo>
                  <a:lnTo>
                    <a:pt x="2275" y="2156"/>
                  </a:lnTo>
                  <a:lnTo>
                    <a:pt x="4144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26" name="Google Shape;2526;p9"/>
            <p:cNvSpPr/>
            <p:nvPr/>
          </p:nvSpPr>
          <p:spPr>
            <a:xfrm>
              <a:off x="2949463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53"/>
                  </a:cubicBezTo>
                  <a:cubicBezTo>
                    <a:pt x="0" y="703"/>
                    <a:pt x="203" y="893"/>
                    <a:pt x="441" y="893"/>
                  </a:cubicBezTo>
                  <a:cubicBezTo>
                    <a:pt x="679" y="893"/>
                    <a:pt x="870" y="703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27" name="Google Shape;2527;p9"/>
            <p:cNvSpPr/>
            <p:nvPr/>
          </p:nvSpPr>
          <p:spPr>
            <a:xfrm>
              <a:off x="3189663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28" name="Google Shape;2528;p9"/>
            <p:cNvSpPr/>
            <p:nvPr/>
          </p:nvSpPr>
          <p:spPr>
            <a:xfrm flipH="1">
              <a:off x="5947138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42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53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42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29" name="Google Shape;2529;p9"/>
            <p:cNvSpPr/>
            <p:nvPr/>
          </p:nvSpPr>
          <p:spPr>
            <a:xfrm>
              <a:off x="2522613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9" y="0"/>
                  </a:moveTo>
                  <a:lnTo>
                    <a:pt x="5656" y="2536"/>
                  </a:lnTo>
                  <a:lnTo>
                    <a:pt x="3049" y="2750"/>
                  </a:lnTo>
                  <a:lnTo>
                    <a:pt x="2823" y="5394"/>
                  </a:lnTo>
                  <a:lnTo>
                    <a:pt x="215" y="5608"/>
                  </a:lnTo>
                  <a:lnTo>
                    <a:pt x="1" y="8334"/>
                  </a:lnTo>
                  <a:lnTo>
                    <a:pt x="203" y="8346"/>
                  </a:lnTo>
                  <a:lnTo>
                    <a:pt x="418" y="5798"/>
                  </a:lnTo>
                  <a:lnTo>
                    <a:pt x="3037" y="5596"/>
                  </a:lnTo>
                  <a:lnTo>
                    <a:pt x="3239" y="2953"/>
                  </a:lnTo>
                  <a:lnTo>
                    <a:pt x="5847" y="2750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30" name="Google Shape;2530;p9"/>
            <p:cNvSpPr/>
            <p:nvPr/>
          </p:nvSpPr>
          <p:spPr>
            <a:xfrm>
              <a:off x="331051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31" name="Google Shape;2531;p9"/>
            <p:cNvSpPr/>
            <p:nvPr/>
          </p:nvSpPr>
          <p:spPr>
            <a:xfrm>
              <a:off x="27925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32" name="Google Shape;2532;p9"/>
            <p:cNvSpPr/>
            <p:nvPr/>
          </p:nvSpPr>
          <p:spPr>
            <a:xfrm>
              <a:off x="31485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33" name="Google Shape;2533;p9"/>
            <p:cNvSpPr/>
            <p:nvPr/>
          </p:nvSpPr>
          <p:spPr>
            <a:xfrm>
              <a:off x="3137588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34" name="Google Shape;2534;p9"/>
            <p:cNvSpPr/>
            <p:nvPr/>
          </p:nvSpPr>
          <p:spPr>
            <a:xfrm>
              <a:off x="2958388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13" y="1894"/>
                    <a:pt x="132" y="1489"/>
                    <a:pt x="132" y="1001"/>
                  </a:cubicBezTo>
                  <a:cubicBezTo>
                    <a:pt x="108" y="513"/>
                    <a:pt x="513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60" y="2001"/>
                    <a:pt x="2001" y="1549"/>
                    <a:pt x="2001" y="1001"/>
                  </a:cubicBezTo>
                  <a:cubicBezTo>
                    <a:pt x="2001" y="453"/>
                    <a:pt x="1536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35" name="Google Shape;2535;p9"/>
            <p:cNvSpPr/>
            <p:nvPr/>
          </p:nvSpPr>
          <p:spPr>
            <a:xfrm>
              <a:off x="2544938" y="4614113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01" y="1834"/>
                  </a:lnTo>
                  <a:lnTo>
                    <a:pt x="2120" y="2012"/>
                  </a:lnTo>
                  <a:lnTo>
                    <a:pt x="2001" y="3905"/>
                  </a:lnTo>
                  <a:lnTo>
                    <a:pt x="132" y="4084"/>
                  </a:lnTo>
                  <a:lnTo>
                    <a:pt x="1" y="6048"/>
                  </a:lnTo>
                  <a:lnTo>
                    <a:pt x="144" y="6060"/>
                  </a:lnTo>
                  <a:lnTo>
                    <a:pt x="275" y="4227"/>
                  </a:lnTo>
                  <a:lnTo>
                    <a:pt x="2156" y="4048"/>
                  </a:lnTo>
                  <a:lnTo>
                    <a:pt x="2275" y="2155"/>
                  </a:lnTo>
                  <a:lnTo>
                    <a:pt x="4144" y="1988"/>
                  </a:lnTo>
                  <a:lnTo>
                    <a:pt x="4287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36" name="Google Shape;2536;p9"/>
            <p:cNvSpPr/>
            <p:nvPr/>
          </p:nvSpPr>
          <p:spPr>
            <a:xfrm>
              <a:off x="294946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37" name="Google Shape;2537;p9"/>
            <p:cNvSpPr/>
            <p:nvPr/>
          </p:nvSpPr>
          <p:spPr>
            <a:xfrm>
              <a:off x="3189663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38" name="Google Shape;2538;p9"/>
            <p:cNvSpPr/>
            <p:nvPr/>
          </p:nvSpPr>
          <p:spPr>
            <a:xfrm flipH="1">
              <a:off x="4993463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42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53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42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39" name="Google Shape;2539;p9"/>
            <p:cNvSpPr/>
            <p:nvPr/>
          </p:nvSpPr>
          <p:spPr>
            <a:xfrm>
              <a:off x="25226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9" y="0"/>
                  </a:moveTo>
                  <a:lnTo>
                    <a:pt x="5656" y="2548"/>
                  </a:lnTo>
                  <a:lnTo>
                    <a:pt x="3049" y="2751"/>
                  </a:lnTo>
                  <a:lnTo>
                    <a:pt x="2823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03" y="8347"/>
                  </a:lnTo>
                  <a:lnTo>
                    <a:pt x="418" y="5811"/>
                  </a:lnTo>
                  <a:lnTo>
                    <a:pt x="3037" y="5596"/>
                  </a:lnTo>
                  <a:lnTo>
                    <a:pt x="3239" y="2965"/>
                  </a:lnTo>
                  <a:lnTo>
                    <a:pt x="5847" y="2739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40" name="Google Shape;2540;p9"/>
            <p:cNvSpPr/>
            <p:nvPr/>
          </p:nvSpPr>
          <p:spPr>
            <a:xfrm>
              <a:off x="235741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41" name="Google Shape;2541;p9"/>
            <p:cNvSpPr/>
            <p:nvPr/>
          </p:nvSpPr>
          <p:spPr>
            <a:xfrm>
              <a:off x="183891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12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42" name="Google Shape;2542;p9"/>
            <p:cNvSpPr/>
            <p:nvPr/>
          </p:nvSpPr>
          <p:spPr>
            <a:xfrm>
              <a:off x="21949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2" y="1"/>
                    <a:pt x="0" y="203"/>
                    <a:pt x="0" y="453"/>
                  </a:cubicBezTo>
                  <a:cubicBezTo>
                    <a:pt x="0" y="703"/>
                    <a:pt x="202" y="894"/>
                    <a:pt x="441" y="894"/>
                  </a:cubicBezTo>
                  <a:cubicBezTo>
                    <a:pt x="679" y="894"/>
                    <a:pt x="869" y="703"/>
                    <a:pt x="869" y="453"/>
                  </a:cubicBezTo>
                  <a:cubicBezTo>
                    <a:pt x="869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43" name="Google Shape;2543;p9"/>
            <p:cNvSpPr/>
            <p:nvPr/>
          </p:nvSpPr>
          <p:spPr>
            <a:xfrm>
              <a:off x="218418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44" name="Google Shape;2544;p9"/>
            <p:cNvSpPr/>
            <p:nvPr/>
          </p:nvSpPr>
          <p:spPr>
            <a:xfrm>
              <a:off x="2004988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25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45" name="Google Shape;2545;p9"/>
            <p:cNvSpPr/>
            <p:nvPr/>
          </p:nvSpPr>
          <p:spPr>
            <a:xfrm flipH="1">
              <a:off x="731251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43" y="2001"/>
                  </a:lnTo>
                  <a:lnTo>
                    <a:pt x="2012" y="3894"/>
                  </a:lnTo>
                  <a:lnTo>
                    <a:pt x="131" y="4073"/>
                  </a:lnTo>
                  <a:lnTo>
                    <a:pt x="0" y="6037"/>
                  </a:lnTo>
                  <a:lnTo>
                    <a:pt x="167" y="6049"/>
                  </a:lnTo>
                  <a:lnTo>
                    <a:pt x="286" y="4228"/>
                  </a:lnTo>
                  <a:lnTo>
                    <a:pt x="2155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86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46" name="Google Shape;2546;p9"/>
            <p:cNvSpPr/>
            <p:nvPr/>
          </p:nvSpPr>
          <p:spPr>
            <a:xfrm>
              <a:off x="1996063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703"/>
                    <a:pt x="191" y="893"/>
                    <a:pt x="429" y="893"/>
                  </a:cubicBezTo>
                  <a:cubicBezTo>
                    <a:pt x="667" y="893"/>
                    <a:pt x="858" y="703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47" name="Google Shape;2547;p9"/>
            <p:cNvSpPr/>
            <p:nvPr/>
          </p:nvSpPr>
          <p:spPr>
            <a:xfrm>
              <a:off x="22359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48" name="Google Shape;2548;p9"/>
            <p:cNvSpPr/>
            <p:nvPr/>
          </p:nvSpPr>
          <p:spPr>
            <a:xfrm flipH="1">
              <a:off x="6900238" y="289763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34" y="2048"/>
                  </a:lnTo>
                  <a:lnTo>
                    <a:pt x="1965" y="2203"/>
                  </a:lnTo>
                  <a:lnTo>
                    <a:pt x="1810" y="4108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65" y="4239"/>
                  </a:lnTo>
                  <a:lnTo>
                    <a:pt x="2108" y="2346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49" name="Google Shape;2549;p9"/>
            <p:cNvSpPr/>
            <p:nvPr/>
          </p:nvSpPr>
          <p:spPr>
            <a:xfrm>
              <a:off x="156893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36"/>
                  </a:lnTo>
                  <a:lnTo>
                    <a:pt x="3048" y="2750"/>
                  </a:lnTo>
                  <a:lnTo>
                    <a:pt x="2846" y="5394"/>
                  </a:lnTo>
                  <a:lnTo>
                    <a:pt x="226" y="5608"/>
                  </a:lnTo>
                  <a:lnTo>
                    <a:pt x="0" y="8334"/>
                  </a:lnTo>
                  <a:lnTo>
                    <a:pt x="226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39" y="2953"/>
                  </a:lnTo>
                  <a:lnTo>
                    <a:pt x="5858" y="2750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50" name="Google Shape;2550;p9"/>
            <p:cNvSpPr/>
            <p:nvPr/>
          </p:nvSpPr>
          <p:spPr>
            <a:xfrm>
              <a:off x="235741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22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51" name="Google Shape;2551;p9"/>
            <p:cNvSpPr/>
            <p:nvPr/>
          </p:nvSpPr>
          <p:spPr>
            <a:xfrm>
              <a:off x="183891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12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52" name="Google Shape;2552;p9"/>
            <p:cNvSpPr/>
            <p:nvPr/>
          </p:nvSpPr>
          <p:spPr>
            <a:xfrm>
              <a:off x="21949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2" y="0"/>
                    <a:pt x="0" y="203"/>
                    <a:pt x="0" y="441"/>
                  </a:cubicBezTo>
                  <a:cubicBezTo>
                    <a:pt x="0" y="691"/>
                    <a:pt x="202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53" name="Google Shape;2553;p9"/>
            <p:cNvSpPr/>
            <p:nvPr/>
          </p:nvSpPr>
          <p:spPr>
            <a:xfrm>
              <a:off x="218418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191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54" name="Google Shape;2554;p9"/>
            <p:cNvSpPr/>
            <p:nvPr/>
          </p:nvSpPr>
          <p:spPr>
            <a:xfrm>
              <a:off x="2004988" y="4716788"/>
              <a:ext cx="49750" cy="50050"/>
            </a:xfrm>
            <a:custGeom>
              <a:avLst/>
              <a:gdLst/>
              <a:ahLst/>
              <a:cxnLst/>
              <a:rect l="l" t="t" r="r" b="b"/>
              <a:pathLst>
                <a:path w="1990" h="2002" extrusionOk="0">
                  <a:moveTo>
                    <a:pt x="1001" y="108"/>
                  </a:moveTo>
                  <a:cubicBezTo>
                    <a:pt x="1489" y="108"/>
                    <a:pt x="1870" y="513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25" y="1894"/>
                    <a:pt x="120" y="1489"/>
                    <a:pt x="120" y="1001"/>
                  </a:cubicBezTo>
                  <a:cubicBezTo>
                    <a:pt x="108" y="513"/>
                    <a:pt x="501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41" y="1"/>
                    <a:pt x="1" y="453"/>
                    <a:pt x="1" y="1001"/>
                  </a:cubicBezTo>
                  <a:cubicBezTo>
                    <a:pt x="1" y="1549"/>
                    <a:pt x="441" y="2001"/>
                    <a:pt x="1001" y="2001"/>
                  </a:cubicBezTo>
                  <a:cubicBezTo>
                    <a:pt x="1549" y="2001"/>
                    <a:pt x="1989" y="1549"/>
                    <a:pt x="1989" y="1001"/>
                  </a:cubicBezTo>
                  <a:cubicBezTo>
                    <a:pt x="1989" y="453"/>
                    <a:pt x="1549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55" name="Google Shape;2555;p9"/>
            <p:cNvSpPr/>
            <p:nvPr/>
          </p:nvSpPr>
          <p:spPr>
            <a:xfrm flipH="1">
              <a:off x="7312513" y="4616350"/>
              <a:ext cx="107175" cy="151525"/>
            </a:xfrm>
            <a:custGeom>
              <a:avLst/>
              <a:gdLst/>
              <a:ahLst/>
              <a:cxnLst/>
              <a:rect l="l" t="t" r="r" b="b"/>
              <a:pathLst>
                <a:path w="4287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43" y="2012"/>
                  </a:lnTo>
                  <a:lnTo>
                    <a:pt x="2012" y="3905"/>
                  </a:lnTo>
                  <a:lnTo>
                    <a:pt x="131" y="4084"/>
                  </a:lnTo>
                  <a:lnTo>
                    <a:pt x="0" y="6048"/>
                  </a:lnTo>
                  <a:lnTo>
                    <a:pt x="167" y="6060"/>
                  </a:lnTo>
                  <a:lnTo>
                    <a:pt x="286" y="4227"/>
                  </a:lnTo>
                  <a:lnTo>
                    <a:pt x="2155" y="4048"/>
                  </a:lnTo>
                  <a:lnTo>
                    <a:pt x="2274" y="2155"/>
                  </a:lnTo>
                  <a:lnTo>
                    <a:pt x="4155" y="1988"/>
                  </a:lnTo>
                  <a:lnTo>
                    <a:pt x="4286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56" name="Google Shape;2556;p9"/>
            <p:cNvSpPr/>
            <p:nvPr/>
          </p:nvSpPr>
          <p:spPr>
            <a:xfrm>
              <a:off x="1996063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57" name="Google Shape;2557;p9"/>
            <p:cNvSpPr/>
            <p:nvPr/>
          </p:nvSpPr>
          <p:spPr>
            <a:xfrm>
              <a:off x="22359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58" name="Google Shape;2558;p9"/>
            <p:cNvSpPr/>
            <p:nvPr/>
          </p:nvSpPr>
          <p:spPr>
            <a:xfrm flipH="1">
              <a:off x="5946563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34" y="2061"/>
                  </a:lnTo>
                  <a:lnTo>
                    <a:pt x="1965" y="2203"/>
                  </a:lnTo>
                  <a:lnTo>
                    <a:pt x="1810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65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59" name="Google Shape;2559;p9"/>
            <p:cNvSpPr/>
            <p:nvPr/>
          </p:nvSpPr>
          <p:spPr>
            <a:xfrm>
              <a:off x="156893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48" y="2751"/>
                  </a:lnTo>
                  <a:lnTo>
                    <a:pt x="2846" y="5394"/>
                  </a:lnTo>
                  <a:lnTo>
                    <a:pt x="226" y="5608"/>
                  </a:lnTo>
                  <a:lnTo>
                    <a:pt x="0" y="8335"/>
                  </a:lnTo>
                  <a:lnTo>
                    <a:pt x="226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39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60" name="Google Shape;2560;p9"/>
            <p:cNvSpPr/>
            <p:nvPr/>
          </p:nvSpPr>
          <p:spPr>
            <a:xfrm>
              <a:off x="1403738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0" y="465"/>
                    <a:pt x="1750" y="941"/>
                  </a:cubicBezTo>
                  <a:cubicBezTo>
                    <a:pt x="1750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61" name="Google Shape;2561;p9"/>
            <p:cNvSpPr/>
            <p:nvPr/>
          </p:nvSpPr>
          <p:spPr>
            <a:xfrm>
              <a:off x="88521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39" y="1"/>
                    <a:pt x="1" y="227"/>
                    <a:pt x="1" y="525"/>
                  </a:cubicBezTo>
                  <a:cubicBezTo>
                    <a:pt x="1" y="810"/>
                    <a:pt x="239" y="1037"/>
                    <a:pt x="512" y="1037"/>
                  </a:cubicBezTo>
                  <a:cubicBezTo>
                    <a:pt x="786" y="1037"/>
                    <a:pt x="1013" y="810"/>
                    <a:pt x="1013" y="525"/>
                  </a:cubicBezTo>
                  <a:cubicBezTo>
                    <a:pt x="1013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62" name="Google Shape;2562;p9"/>
            <p:cNvSpPr/>
            <p:nvPr/>
          </p:nvSpPr>
          <p:spPr>
            <a:xfrm>
              <a:off x="12418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69" y="703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63" name="Google Shape;2563;p9"/>
            <p:cNvSpPr/>
            <p:nvPr/>
          </p:nvSpPr>
          <p:spPr>
            <a:xfrm>
              <a:off x="1230788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64" name="Google Shape;2564;p9"/>
            <p:cNvSpPr/>
            <p:nvPr/>
          </p:nvSpPr>
          <p:spPr>
            <a:xfrm>
              <a:off x="105131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8" y="96"/>
                    <a:pt x="1881" y="501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01"/>
                    <a:pt x="512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0" y="1548"/>
                    <a:pt x="2000" y="1001"/>
                  </a:cubicBezTo>
                  <a:cubicBezTo>
                    <a:pt x="2000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65" name="Google Shape;2565;p9"/>
            <p:cNvSpPr/>
            <p:nvPr/>
          </p:nvSpPr>
          <p:spPr>
            <a:xfrm>
              <a:off x="637863" y="-162"/>
              <a:ext cx="106875" cy="151250"/>
            </a:xfrm>
            <a:custGeom>
              <a:avLst/>
              <a:gdLst/>
              <a:ahLst/>
              <a:cxnLst/>
              <a:rect l="l" t="t" r="r" b="b"/>
              <a:pathLst>
                <a:path w="4275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66" name="Google Shape;2566;p9"/>
            <p:cNvSpPr/>
            <p:nvPr/>
          </p:nvSpPr>
          <p:spPr>
            <a:xfrm>
              <a:off x="1042388" y="4487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69" y="703"/>
                    <a:pt x="869" y="453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67" name="Google Shape;2567;p9"/>
            <p:cNvSpPr/>
            <p:nvPr/>
          </p:nvSpPr>
          <p:spPr>
            <a:xfrm>
              <a:off x="12828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68" name="Google Shape;2568;p9"/>
            <p:cNvSpPr/>
            <p:nvPr/>
          </p:nvSpPr>
          <p:spPr>
            <a:xfrm flipH="1">
              <a:off x="7853913" y="289763"/>
              <a:ext cx="148575" cy="110150"/>
            </a:xfrm>
            <a:custGeom>
              <a:avLst/>
              <a:gdLst/>
              <a:ahLst/>
              <a:cxnLst/>
              <a:rect l="l" t="t" r="r" b="b"/>
              <a:pathLst>
                <a:path w="5943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35" y="2048"/>
                  </a:lnTo>
                  <a:lnTo>
                    <a:pt x="1954" y="2203"/>
                  </a:lnTo>
                  <a:lnTo>
                    <a:pt x="1799" y="4108"/>
                  </a:lnTo>
                  <a:lnTo>
                    <a:pt x="1" y="4239"/>
                  </a:lnTo>
                  <a:lnTo>
                    <a:pt x="1" y="4406"/>
                  </a:lnTo>
                  <a:lnTo>
                    <a:pt x="1954" y="4239"/>
                  </a:lnTo>
                  <a:lnTo>
                    <a:pt x="2096" y="2346"/>
                  </a:lnTo>
                  <a:lnTo>
                    <a:pt x="3978" y="2203"/>
                  </a:lnTo>
                  <a:lnTo>
                    <a:pt x="4120" y="310"/>
                  </a:lnTo>
                  <a:lnTo>
                    <a:pt x="5942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69" name="Google Shape;2569;p9"/>
            <p:cNvSpPr/>
            <p:nvPr/>
          </p:nvSpPr>
          <p:spPr>
            <a:xfrm>
              <a:off x="637863" y="768988"/>
              <a:ext cx="106875" cy="151225"/>
            </a:xfrm>
            <a:custGeom>
              <a:avLst/>
              <a:gdLst/>
              <a:ahLst/>
              <a:cxnLst/>
              <a:rect l="l" t="t" r="r" b="b"/>
              <a:pathLst>
                <a:path w="4275" h="6049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2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7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2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70" name="Google Shape;2570;p9"/>
            <p:cNvSpPr/>
            <p:nvPr/>
          </p:nvSpPr>
          <p:spPr>
            <a:xfrm flipH="1">
              <a:off x="615538" y="2942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36"/>
                  </a:lnTo>
                  <a:lnTo>
                    <a:pt x="3037" y="2750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05" y="5798"/>
                  </a:lnTo>
                  <a:lnTo>
                    <a:pt x="3025" y="5596"/>
                  </a:lnTo>
                  <a:lnTo>
                    <a:pt x="3227" y="2953"/>
                  </a:lnTo>
                  <a:lnTo>
                    <a:pt x="5858" y="2750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71" name="Google Shape;2571;p9"/>
            <p:cNvSpPr/>
            <p:nvPr/>
          </p:nvSpPr>
          <p:spPr>
            <a:xfrm>
              <a:off x="668513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30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53" y="1787"/>
                    <a:pt x="84" y="1406"/>
                    <a:pt x="84" y="930"/>
                  </a:cubicBezTo>
                  <a:cubicBezTo>
                    <a:pt x="84" y="453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8"/>
                    <a:pt x="1" y="918"/>
                  </a:cubicBezTo>
                  <a:cubicBezTo>
                    <a:pt x="1" y="1430"/>
                    <a:pt x="417" y="1846"/>
                    <a:pt x="918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34" y="418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72" name="Google Shape;2572;p9"/>
            <p:cNvSpPr/>
            <p:nvPr/>
          </p:nvSpPr>
          <p:spPr>
            <a:xfrm>
              <a:off x="637863" y="1537838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6"/>
                  </a:lnTo>
                  <a:lnTo>
                    <a:pt x="119" y="4084"/>
                  </a:lnTo>
                  <a:lnTo>
                    <a:pt x="0" y="6049"/>
                  </a:lnTo>
                  <a:lnTo>
                    <a:pt x="155" y="6061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67"/>
                  </a:lnTo>
                  <a:lnTo>
                    <a:pt x="4156" y="1989"/>
                  </a:lnTo>
                  <a:lnTo>
                    <a:pt x="4275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73" name="Google Shape;2573;p9"/>
            <p:cNvSpPr/>
            <p:nvPr/>
          </p:nvSpPr>
          <p:spPr>
            <a:xfrm flipH="1">
              <a:off x="615538" y="1063063"/>
              <a:ext cx="151825" cy="209000"/>
            </a:xfrm>
            <a:custGeom>
              <a:avLst/>
              <a:gdLst/>
              <a:ahLst/>
              <a:cxnLst/>
              <a:rect l="l" t="t" r="r" b="b"/>
              <a:pathLst>
                <a:path w="6073" h="8360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7" y="2763"/>
                  </a:lnTo>
                  <a:lnTo>
                    <a:pt x="2834" y="5406"/>
                  </a:lnTo>
                  <a:lnTo>
                    <a:pt x="215" y="5621"/>
                  </a:lnTo>
                  <a:lnTo>
                    <a:pt x="0" y="8335"/>
                  </a:lnTo>
                  <a:lnTo>
                    <a:pt x="215" y="8359"/>
                  </a:lnTo>
                  <a:lnTo>
                    <a:pt x="405" y="5811"/>
                  </a:lnTo>
                  <a:lnTo>
                    <a:pt x="3025" y="5597"/>
                  </a:lnTo>
                  <a:lnTo>
                    <a:pt x="3227" y="2966"/>
                  </a:lnTo>
                  <a:lnTo>
                    <a:pt x="5858" y="2763"/>
                  </a:lnTo>
                  <a:lnTo>
                    <a:pt x="6073" y="25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74" name="Google Shape;2574;p9"/>
            <p:cNvSpPr/>
            <p:nvPr/>
          </p:nvSpPr>
          <p:spPr>
            <a:xfrm>
              <a:off x="668513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53" y="1787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75" name="Google Shape;2575;p9"/>
            <p:cNvSpPr/>
            <p:nvPr/>
          </p:nvSpPr>
          <p:spPr>
            <a:xfrm>
              <a:off x="637863" y="2306963"/>
              <a:ext cx="106875" cy="151550"/>
            </a:xfrm>
            <a:custGeom>
              <a:avLst/>
              <a:gdLst/>
              <a:ahLst/>
              <a:cxnLst/>
              <a:rect l="l" t="t" r="r" b="b"/>
              <a:pathLst>
                <a:path w="4275" h="6062" extrusionOk="0">
                  <a:moveTo>
                    <a:pt x="4132" y="1"/>
                  </a:moveTo>
                  <a:lnTo>
                    <a:pt x="4013" y="1835"/>
                  </a:lnTo>
                  <a:lnTo>
                    <a:pt x="2132" y="2013"/>
                  </a:lnTo>
                  <a:lnTo>
                    <a:pt x="2001" y="3906"/>
                  </a:lnTo>
                  <a:lnTo>
                    <a:pt x="119" y="4085"/>
                  </a:lnTo>
                  <a:lnTo>
                    <a:pt x="0" y="6049"/>
                  </a:lnTo>
                  <a:lnTo>
                    <a:pt x="155" y="6061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76" name="Google Shape;2576;p9"/>
            <p:cNvSpPr/>
            <p:nvPr/>
          </p:nvSpPr>
          <p:spPr>
            <a:xfrm flipH="1">
              <a:off x="615538" y="183221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1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51"/>
                  </a:lnTo>
                  <a:lnTo>
                    <a:pt x="6073" y="12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77" name="Google Shape;2577;p9"/>
            <p:cNvSpPr/>
            <p:nvPr/>
          </p:nvSpPr>
          <p:spPr>
            <a:xfrm>
              <a:off x="668513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78" name="Google Shape;2578;p9"/>
            <p:cNvSpPr/>
            <p:nvPr/>
          </p:nvSpPr>
          <p:spPr>
            <a:xfrm>
              <a:off x="637863" y="3076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1"/>
                  </a:moveTo>
                  <a:lnTo>
                    <a:pt x="4013" y="1834"/>
                  </a:lnTo>
                  <a:lnTo>
                    <a:pt x="2132" y="2013"/>
                  </a:lnTo>
                  <a:lnTo>
                    <a:pt x="2001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61"/>
                  </a:lnTo>
                  <a:lnTo>
                    <a:pt x="274" y="4227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79" name="Google Shape;2579;p9"/>
            <p:cNvSpPr/>
            <p:nvPr/>
          </p:nvSpPr>
          <p:spPr>
            <a:xfrm flipH="1">
              <a:off x="615538" y="260136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82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799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51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80" name="Google Shape;2580;p9"/>
            <p:cNvSpPr/>
            <p:nvPr/>
          </p:nvSpPr>
          <p:spPr>
            <a:xfrm>
              <a:off x="668513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83"/>
                  </a:moveTo>
                  <a:cubicBezTo>
                    <a:pt x="1382" y="83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4"/>
                    <a:pt x="453" y="83"/>
                    <a:pt x="918" y="83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5"/>
                    <a:pt x="918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81" name="Google Shape;2581;p9"/>
            <p:cNvSpPr/>
            <p:nvPr/>
          </p:nvSpPr>
          <p:spPr>
            <a:xfrm>
              <a:off x="637863" y="3845263"/>
              <a:ext cx="106875" cy="151225"/>
            </a:xfrm>
            <a:custGeom>
              <a:avLst/>
              <a:gdLst/>
              <a:ahLst/>
              <a:cxnLst/>
              <a:rect l="l" t="t" r="r" b="b"/>
              <a:pathLst>
                <a:path w="4275" h="6049" extrusionOk="0">
                  <a:moveTo>
                    <a:pt x="4132" y="0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2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77"/>
                  </a:lnTo>
                  <a:lnTo>
                    <a:pt x="4275" y="12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82" name="Google Shape;2582;p9"/>
            <p:cNvSpPr/>
            <p:nvPr/>
          </p:nvSpPr>
          <p:spPr>
            <a:xfrm flipH="1">
              <a:off x="615538" y="3370488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58" y="1"/>
                  </a:moveTo>
                  <a:lnTo>
                    <a:pt x="5656" y="2537"/>
                  </a:lnTo>
                  <a:lnTo>
                    <a:pt x="3037" y="2751"/>
                  </a:lnTo>
                  <a:lnTo>
                    <a:pt x="2834" y="5383"/>
                  </a:lnTo>
                  <a:lnTo>
                    <a:pt x="215" y="5609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799"/>
                  </a:lnTo>
                  <a:lnTo>
                    <a:pt x="3025" y="5597"/>
                  </a:lnTo>
                  <a:lnTo>
                    <a:pt x="3227" y="2954"/>
                  </a:lnTo>
                  <a:lnTo>
                    <a:pt x="5858" y="2751"/>
                  </a:lnTo>
                  <a:lnTo>
                    <a:pt x="6073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83" name="Google Shape;2583;p9"/>
            <p:cNvSpPr/>
            <p:nvPr/>
          </p:nvSpPr>
          <p:spPr>
            <a:xfrm>
              <a:off x="668513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4"/>
                    <a:pt x="1382" y="1787"/>
                    <a:pt x="918" y="1787"/>
                  </a:cubicBezTo>
                  <a:cubicBezTo>
                    <a:pt x="453" y="1787"/>
                    <a:pt x="84" y="1406"/>
                    <a:pt x="84" y="929"/>
                  </a:cubicBezTo>
                  <a:cubicBezTo>
                    <a:pt x="72" y="453"/>
                    <a:pt x="453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84" name="Google Shape;2584;p9"/>
            <p:cNvSpPr/>
            <p:nvPr/>
          </p:nvSpPr>
          <p:spPr>
            <a:xfrm>
              <a:off x="1403738" y="4720663"/>
              <a:ext cx="46150" cy="46175"/>
            </a:xfrm>
            <a:custGeom>
              <a:avLst/>
              <a:gdLst/>
              <a:ahLst/>
              <a:cxnLst/>
              <a:rect l="l" t="t" r="r" b="b"/>
              <a:pathLst>
                <a:path w="1846" h="1847" extrusionOk="0">
                  <a:moveTo>
                    <a:pt x="917" y="84"/>
                  </a:moveTo>
                  <a:cubicBezTo>
                    <a:pt x="1381" y="84"/>
                    <a:pt x="1750" y="465"/>
                    <a:pt x="1750" y="941"/>
                  </a:cubicBezTo>
                  <a:cubicBezTo>
                    <a:pt x="1750" y="1394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0" y="417"/>
                    <a:pt x="0" y="917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85" name="Google Shape;2585;p9"/>
            <p:cNvSpPr/>
            <p:nvPr/>
          </p:nvSpPr>
          <p:spPr>
            <a:xfrm>
              <a:off x="88521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12" y="1048"/>
                  </a:cubicBezTo>
                  <a:cubicBezTo>
                    <a:pt x="786" y="1048"/>
                    <a:pt x="1013" y="810"/>
                    <a:pt x="1013" y="524"/>
                  </a:cubicBezTo>
                  <a:cubicBezTo>
                    <a:pt x="1013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86" name="Google Shape;2586;p9"/>
            <p:cNvSpPr/>
            <p:nvPr/>
          </p:nvSpPr>
          <p:spPr>
            <a:xfrm>
              <a:off x="12418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87" name="Google Shape;2587;p9"/>
            <p:cNvSpPr/>
            <p:nvPr/>
          </p:nvSpPr>
          <p:spPr>
            <a:xfrm>
              <a:off x="1230788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191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88" name="Google Shape;2588;p9"/>
            <p:cNvSpPr/>
            <p:nvPr/>
          </p:nvSpPr>
          <p:spPr>
            <a:xfrm>
              <a:off x="105131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0" y="108"/>
                  </a:moveTo>
                  <a:cubicBezTo>
                    <a:pt x="1488" y="108"/>
                    <a:pt x="1881" y="513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13"/>
                    <a:pt x="512" y="108"/>
                    <a:pt x="1000" y="108"/>
                  </a:cubicBezTo>
                  <a:close/>
                  <a:moveTo>
                    <a:pt x="1000" y="1"/>
                  </a:moveTo>
                  <a:cubicBezTo>
                    <a:pt x="453" y="1"/>
                    <a:pt x="0" y="453"/>
                    <a:pt x="0" y="1001"/>
                  </a:cubicBezTo>
                  <a:cubicBezTo>
                    <a:pt x="0" y="1549"/>
                    <a:pt x="453" y="2001"/>
                    <a:pt x="1000" y="2001"/>
                  </a:cubicBezTo>
                  <a:cubicBezTo>
                    <a:pt x="1548" y="2001"/>
                    <a:pt x="2000" y="1549"/>
                    <a:pt x="2000" y="1001"/>
                  </a:cubicBezTo>
                  <a:cubicBezTo>
                    <a:pt x="2000" y="453"/>
                    <a:pt x="1548" y="1"/>
                    <a:pt x="100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89" name="Google Shape;2589;p9"/>
            <p:cNvSpPr/>
            <p:nvPr/>
          </p:nvSpPr>
          <p:spPr>
            <a:xfrm>
              <a:off x="637863" y="4614113"/>
              <a:ext cx="106875" cy="151525"/>
            </a:xfrm>
            <a:custGeom>
              <a:avLst/>
              <a:gdLst/>
              <a:ahLst/>
              <a:cxnLst/>
              <a:rect l="l" t="t" r="r" b="b"/>
              <a:pathLst>
                <a:path w="4275" h="6061" extrusionOk="0">
                  <a:moveTo>
                    <a:pt x="4132" y="0"/>
                  </a:moveTo>
                  <a:lnTo>
                    <a:pt x="4013" y="1834"/>
                  </a:lnTo>
                  <a:lnTo>
                    <a:pt x="2132" y="2012"/>
                  </a:lnTo>
                  <a:lnTo>
                    <a:pt x="2001" y="3905"/>
                  </a:lnTo>
                  <a:lnTo>
                    <a:pt x="119" y="4084"/>
                  </a:lnTo>
                  <a:lnTo>
                    <a:pt x="0" y="6048"/>
                  </a:lnTo>
                  <a:lnTo>
                    <a:pt x="155" y="6060"/>
                  </a:lnTo>
                  <a:lnTo>
                    <a:pt x="274" y="4227"/>
                  </a:lnTo>
                  <a:lnTo>
                    <a:pt x="2144" y="4048"/>
                  </a:lnTo>
                  <a:lnTo>
                    <a:pt x="2275" y="2155"/>
                  </a:lnTo>
                  <a:lnTo>
                    <a:pt x="4156" y="1988"/>
                  </a:lnTo>
                  <a:lnTo>
                    <a:pt x="4275" y="24"/>
                  </a:ln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90" name="Google Shape;2590;p9"/>
            <p:cNvSpPr/>
            <p:nvPr/>
          </p:nvSpPr>
          <p:spPr>
            <a:xfrm flipH="1">
              <a:off x="615538" y="413933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1"/>
                  </a:moveTo>
                  <a:lnTo>
                    <a:pt x="5656" y="2549"/>
                  </a:lnTo>
                  <a:lnTo>
                    <a:pt x="3037" y="2763"/>
                  </a:lnTo>
                  <a:lnTo>
                    <a:pt x="2834" y="5394"/>
                  </a:lnTo>
                  <a:lnTo>
                    <a:pt x="215" y="5620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7"/>
                  </a:lnTo>
                  <a:lnTo>
                    <a:pt x="3227" y="2965"/>
                  </a:lnTo>
                  <a:lnTo>
                    <a:pt x="5858" y="2763"/>
                  </a:lnTo>
                  <a:lnTo>
                    <a:pt x="6073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91" name="Google Shape;2591;p9"/>
            <p:cNvSpPr/>
            <p:nvPr/>
          </p:nvSpPr>
          <p:spPr>
            <a:xfrm>
              <a:off x="668513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92" name="Google Shape;2592;p9"/>
            <p:cNvSpPr/>
            <p:nvPr/>
          </p:nvSpPr>
          <p:spPr>
            <a:xfrm>
              <a:off x="1042388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93" name="Google Shape;2593;p9"/>
            <p:cNvSpPr/>
            <p:nvPr/>
          </p:nvSpPr>
          <p:spPr>
            <a:xfrm>
              <a:off x="12828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94" name="Google Shape;2594;p9"/>
            <p:cNvSpPr/>
            <p:nvPr/>
          </p:nvSpPr>
          <p:spPr>
            <a:xfrm flipH="1">
              <a:off x="6900238" y="4906250"/>
              <a:ext cx="148575" cy="110175"/>
            </a:xfrm>
            <a:custGeom>
              <a:avLst/>
              <a:gdLst/>
              <a:ahLst/>
              <a:cxnLst/>
              <a:rect l="l" t="t" r="r" b="b"/>
              <a:pathLst>
                <a:path w="5943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35" y="2061"/>
                  </a:lnTo>
                  <a:lnTo>
                    <a:pt x="1954" y="2203"/>
                  </a:lnTo>
                  <a:lnTo>
                    <a:pt x="1799" y="4097"/>
                  </a:lnTo>
                  <a:lnTo>
                    <a:pt x="1" y="4239"/>
                  </a:lnTo>
                  <a:lnTo>
                    <a:pt x="1" y="4406"/>
                  </a:lnTo>
                  <a:lnTo>
                    <a:pt x="1954" y="4239"/>
                  </a:lnTo>
                  <a:lnTo>
                    <a:pt x="2096" y="2358"/>
                  </a:lnTo>
                  <a:lnTo>
                    <a:pt x="3978" y="2203"/>
                  </a:lnTo>
                  <a:lnTo>
                    <a:pt x="4120" y="310"/>
                  </a:lnTo>
                  <a:lnTo>
                    <a:pt x="5942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95" name="Google Shape;2595;p9"/>
            <p:cNvSpPr/>
            <p:nvPr/>
          </p:nvSpPr>
          <p:spPr>
            <a:xfrm flipH="1">
              <a:off x="61553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96" name="Google Shape;2596;p9"/>
            <p:cNvSpPr/>
            <p:nvPr/>
          </p:nvSpPr>
          <p:spPr>
            <a:xfrm>
              <a:off x="45003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97" name="Google Shape;2597;p9"/>
            <p:cNvSpPr/>
            <p:nvPr/>
          </p:nvSpPr>
          <p:spPr>
            <a:xfrm>
              <a:off x="2881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98" name="Google Shape;2598;p9"/>
            <p:cNvSpPr/>
            <p:nvPr/>
          </p:nvSpPr>
          <p:spPr>
            <a:xfrm>
              <a:off x="277113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99" name="Google Shape;2599;p9"/>
            <p:cNvSpPr/>
            <p:nvPr/>
          </p:nvSpPr>
          <p:spPr>
            <a:xfrm>
              <a:off x="9761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01"/>
                    <a:pt x="524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1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00" name="Google Shape;2600;p9"/>
            <p:cNvSpPr/>
            <p:nvPr/>
          </p:nvSpPr>
          <p:spPr>
            <a:xfrm>
              <a:off x="450038" y="8752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5"/>
                  </a:moveTo>
                  <a:cubicBezTo>
                    <a:pt x="1382" y="95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4"/>
                    <a:pt x="465" y="95"/>
                    <a:pt x="917" y="95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01" name="Google Shape;2601;p9"/>
            <p:cNvSpPr/>
            <p:nvPr/>
          </p:nvSpPr>
          <p:spPr>
            <a:xfrm>
              <a:off x="8928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57" y="703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02" name="Google Shape;2602;p9"/>
            <p:cNvSpPr/>
            <p:nvPr/>
          </p:nvSpPr>
          <p:spPr>
            <a:xfrm>
              <a:off x="288113" y="9812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03" name="Google Shape;2603;p9"/>
            <p:cNvSpPr/>
            <p:nvPr/>
          </p:nvSpPr>
          <p:spPr>
            <a:xfrm>
              <a:off x="277113" y="7886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04" name="Google Shape;2604;p9"/>
            <p:cNvSpPr/>
            <p:nvPr/>
          </p:nvSpPr>
          <p:spPr>
            <a:xfrm>
              <a:off x="3291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05" name="Google Shape;2605;p9"/>
            <p:cNvSpPr/>
            <p:nvPr/>
          </p:nvSpPr>
          <p:spPr>
            <a:xfrm>
              <a:off x="97613" y="871388"/>
              <a:ext cx="50025" cy="50025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001" y="107"/>
                  </a:moveTo>
                  <a:cubicBezTo>
                    <a:pt x="1489" y="107"/>
                    <a:pt x="1882" y="512"/>
                    <a:pt x="1882" y="1000"/>
                  </a:cubicBezTo>
                  <a:cubicBezTo>
                    <a:pt x="1882" y="1500"/>
                    <a:pt x="1477" y="1893"/>
                    <a:pt x="1001" y="1893"/>
                  </a:cubicBezTo>
                  <a:cubicBezTo>
                    <a:pt x="524" y="1893"/>
                    <a:pt x="120" y="1500"/>
                    <a:pt x="120" y="1000"/>
                  </a:cubicBezTo>
                  <a:cubicBezTo>
                    <a:pt x="120" y="512"/>
                    <a:pt x="524" y="107"/>
                    <a:pt x="1001" y="107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53"/>
                    <a:pt x="1" y="1000"/>
                  </a:cubicBezTo>
                  <a:cubicBezTo>
                    <a:pt x="1" y="1548"/>
                    <a:pt x="453" y="2001"/>
                    <a:pt x="1001" y="2001"/>
                  </a:cubicBezTo>
                  <a:cubicBezTo>
                    <a:pt x="1548" y="2001"/>
                    <a:pt x="2001" y="1548"/>
                    <a:pt x="2001" y="1000"/>
                  </a:cubicBezTo>
                  <a:cubicBezTo>
                    <a:pt x="2001" y="453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06" name="Google Shape;2606;p9"/>
            <p:cNvSpPr/>
            <p:nvPr/>
          </p:nvSpPr>
          <p:spPr>
            <a:xfrm flipH="1">
              <a:off x="13088" y="566888"/>
              <a:ext cx="108650" cy="150025"/>
            </a:xfrm>
            <a:custGeom>
              <a:avLst/>
              <a:gdLst/>
              <a:ahLst/>
              <a:cxnLst/>
              <a:rect l="l" t="t" r="r" b="b"/>
              <a:pathLst>
                <a:path w="4346" h="6001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1"/>
                  </a:lnTo>
                  <a:lnTo>
                    <a:pt x="2179" y="4013"/>
                  </a:lnTo>
                  <a:lnTo>
                    <a:pt x="4048" y="4167"/>
                  </a:lnTo>
                  <a:lnTo>
                    <a:pt x="4203" y="6001"/>
                  </a:lnTo>
                  <a:lnTo>
                    <a:pt x="4346" y="5977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07" name="Google Shape;2607;p9"/>
            <p:cNvSpPr/>
            <p:nvPr/>
          </p:nvSpPr>
          <p:spPr>
            <a:xfrm flipH="1">
              <a:off x="225613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08" name="Google Shape;2608;p9"/>
            <p:cNvSpPr/>
            <p:nvPr/>
          </p:nvSpPr>
          <p:spPr>
            <a:xfrm>
              <a:off x="397063" y="537413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09" name="Google Shape;2609;p9"/>
            <p:cNvSpPr/>
            <p:nvPr/>
          </p:nvSpPr>
          <p:spPr>
            <a:xfrm>
              <a:off x="236313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84"/>
                  </a:moveTo>
                  <a:cubicBezTo>
                    <a:pt x="1394" y="84"/>
                    <a:pt x="1763" y="453"/>
                    <a:pt x="1763" y="930"/>
                  </a:cubicBezTo>
                  <a:cubicBezTo>
                    <a:pt x="1763" y="1406"/>
                    <a:pt x="1394" y="1787"/>
                    <a:pt x="930" y="1787"/>
                  </a:cubicBezTo>
                  <a:cubicBezTo>
                    <a:pt x="465" y="1787"/>
                    <a:pt x="96" y="1406"/>
                    <a:pt x="96" y="930"/>
                  </a:cubicBezTo>
                  <a:cubicBezTo>
                    <a:pt x="96" y="453"/>
                    <a:pt x="465" y="84"/>
                    <a:pt x="930" y="84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8"/>
                    <a:pt x="1" y="918"/>
                  </a:cubicBezTo>
                  <a:cubicBezTo>
                    <a:pt x="1" y="1430"/>
                    <a:pt x="418" y="1846"/>
                    <a:pt x="930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46" y="418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10" name="Google Shape;2610;p9"/>
            <p:cNvSpPr/>
            <p:nvPr/>
          </p:nvSpPr>
          <p:spPr>
            <a:xfrm>
              <a:off x="450038" y="164438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7"/>
                    <a:pt x="917" y="1787"/>
                  </a:cubicBezTo>
                  <a:cubicBezTo>
                    <a:pt x="465" y="1787"/>
                    <a:pt x="84" y="1418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7"/>
                    <a:pt x="1" y="918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8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11" name="Google Shape;2611;p9"/>
            <p:cNvSpPr/>
            <p:nvPr/>
          </p:nvSpPr>
          <p:spPr>
            <a:xfrm>
              <a:off x="89288" y="12178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12" name="Google Shape;2612;p9"/>
            <p:cNvSpPr/>
            <p:nvPr/>
          </p:nvSpPr>
          <p:spPr>
            <a:xfrm>
              <a:off x="288113" y="17503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13" name="Google Shape;2613;p9"/>
            <p:cNvSpPr/>
            <p:nvPr/>
          </p:nvSpPr>
          <p:spPr>
            <a:xfrm>
              <a:off x="277113" y="1557788"/>
              <a:ext cx="21450" cy="22325"/>
            </a:xfrm>
            <a:custGeom>
              <a:avLst/>
              <a:gdLst/>
              <a:ahLst/>
              <a:cxnLst/>
              <a:rect l="l" t="t" r="r" b="b"/>
              <a:pathLst>
                <a:path w="858" h="893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14" name="Google Shape;2614;p9"/>
            <p:cNvSpPr/>
            <p:nvPr/>
          </p:nvSpPr>
          <p:spPr>
            <a:xfrm>
              <a:off x="329188" y="12755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15" name="Google Shape;2615;p9"/>
            <p:cNvSpPr/>
            <p:nvPr/>
          </p:nvSpPr>
          <p:spPr>
            <a:xfrm>
              <a:off x="97613" y="1640513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16" name="Google Shape;2616;p9"/>
            <p:cNvSpPr/>
            <p:nvPr/>
          </p:nvSpPr>
          <p:spPr>
            <a:xfrm>
              <a:off x="13088" y="1336013"/>
              <a:ext cx="108650" cy="149750"/>
            </a:xfrm>
            <a:custGeom>
              <a:avLst/>
              <a:gdLst/>
              <a:ahLst/>
              <a:cxnLst/>
              <a:rect l="l" t="t" r="r" b="b"/>
              <a:pathLst>
                <a:path w="4346" h="5990" extrusionOk="0">
                  <a:moveTo>
                    <a:pt x="155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24" y="2120"/>
                  </a:lnTo>
                  <a:lnTo>
                    <a:pt x="2179" y="4013"/>
                  </a:lnTo>
                  <a:lnTo>
                    <a:pt x="4048" y="4168"/>
                  </a:lnTo>
                  <a:lnTo>
                    <a:pt x="4203" y="5990"/>
                  </a:lnTo>
                  <a:lnTo>
                    <a:pt x="4346" y="5978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23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17" name="Google Shape;2617;p9"/>
            <p:cNvSpPr/>
            <p:nvPr/>
          </p:nvSpPr>
          <p:spPr>
            <a:xfrm>
              <a:off x="225613" y="105861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51"/>
                  </a:lnTo>
                  <a:lnTo>
                    <a:pt x="12" y="4406"/>
                  </a:lnTo>
                  <a:lnTo>
                    <a:pt x="1953" y="4251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22"/>
                  </a:lnTo>
                  <a:lnTo>
                    <a:pt x="5941" y="167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18" name="Google Shape;2618;p9"/>
            <p:cNvSpPr/>
            <p:nvPr/>
          </p:nvSpPr>
          <p:spPr>
            <a:xfrm flipH="1">
              <a:off x="8979088" y="1308800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82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19" name="Google Shape;2619;p9"/>
            <p:cNvSpPr/>
            <p:nvPr/>
          </p:nvSpPr>
          <p:spPr>
            <a:xfrm>
              <a:off x="236313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6"/>
                    <a:pt x="1394" y="1787"/>
                    <a:pt x="930" y="1787"/>
                  </a:cubicBezTo>
                  <a:cubicBezTo>
                    <a:pt x="465" y="1787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20" name="Google Shape;2620;p9"/>
            <p:cNvSpPr/>
            <p:nvPr/>
          </p:nvSpPr>
          <p:spPr>
            <a:xfrm>
              <a:off x="450038" y="241353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3"/>
                    <a:pt x="1382" y="1786"/>
                    <a:pt x="917" y="1786"/>
                  </a:cubicBezTo>
                  <a:cubicBezTo>
                    <a:pt x="465" y="1786"/>
                    <a:pt x="84" y="1405"/>
                    <a:pt x="84" y="929"/>
                  </a:cubicBezTo>
                  <a:cubicBezTo>
                    <a:pt x="84" y="453"/>
                    <a:pt x="465" y="84"/>
                    <a:pt x="917" y="84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21" name="Google Shape;2621;p9"/>
            <p:cNvSpPr/>
            <p:nvPr/>
          </p:nvSpPr>
          <p:spPr>
            <a:xfrm>
              <a:off x="89288" y="19869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22" name="Google Shape;2622;p9"/>
            <p:cNvSpPr/>
            <p:nvPr/>
          </p:nvSpPr>
          <p:spPr>
            <a:xfrm>
              <a:off x="288113" y="2519513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41" y="0"/>
                  </a:moveTo>
                  <a:cubicBezTo>
                    <a:pt x="191" y="0"/>
                    <a:pt x="1" y="202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2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23" name="Google Shape;2623;p9"/>
            <p:cNvSpPr/>
            <p:nvPr/>
          </p:nvSpPr>
          <p:spPr>
            <a:xfrm>
              <a:off x="277113" y="23266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24" name="Google Shape;2624;p9"/>
            <p:cNvSpPr/>
            <p:nvPr/>
          </p:nvSpPr>
          <p:spPr>
            <a:xfrm>
              <a:off x="329188" y="20447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25" name="Google Shape;2625;p9"/>
            <p:cNvSpPr/>
            <p:nvPr/>
          </p:nvSpPr>
          <p:spPr>
            <a:xfrm>
              <a:off x="97613" y="2409663"/>
              <a:ext cx="50025" cy="50025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8"/>
                    <a:pt x="453" y="2001"/>
                    <a:pt x="1001" y="2001"/>
                  </a:cubicBezTo>
                  <a:cubicBezTo>
                    <a:pt x="1548" y="2001"/>
                    <a:pt x="2001" y="1548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26" name="Google Shape;2626;p9"/>
            <p:cNvSpPr/>
            <p:nvPr/>
          </p:nvSpPr>
          <p:spPr>
            <a:xfrm flipH="1">
              <a:off x="13088" y="2104863"/>
              <a:ext cx="108650" cy="150050"/>
            </a:xfrm>
            <a:custGeom>
              <a:avLst/>
              <a:gdLst/>
              <a:ahLst/>
              <a:cxnLst/>
              <a:rect l="l" t="t" r="r" b="b"/>
              <a:pathLst>
                <a:path w="4346" h="6002" extrusionOk="0">
                  <a:moveTo>
                    <a:pt x="155" y="1"/>
                  </a:moveTo>
                  <a:lnTo>
                    <a:pt x="0" y="24"/>
                  </a:lnTo>
                  <a:lnTo>
                    <a:pt x="155" y="1965"/>
                  </a:lnTo>
                  <a:lnTo>
                    <a:pt x="2024" y="2132"/>
                  </a:lnTo>
                  <a:lnTo>
                    <a:pt x="2179" y="4025"/>
                  </a:lnTo>
                  <a:lnTo>
                    <a:pt x="4048" y="4168"/>
                  </a:lnTo>
                  <a:lnTo>
                    <a:pt x="4203" y="6001"/>
                  </a:lnTo>
                  <a:lnTo>
                    <a:pt x="4346" y="5989"/>
                  </a:lnTo>
                  <a:lnTo>
                    <a:pt x="4203" y="4025"/>
                  </a:lnTo>
                  <a:lnTo>
                    <a:pt x="2322" y="3870"/>
                  </a:lnTo>
                  <a:lnTo>
                    <a:pt x="2179" y="1989"/>
                  </a:lnTo>
                  <a:lnTo>
                    <a:pt x="298" y="1834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27" name="Google Shape;2627;p9"/>
            <p:cNvSpPr/>
            <p:nvPr/>
          </p:nvSpPr>
          <p:spPr>
            <a:xfrm flipH="1">
              <a:off x="225613" y="1827738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30" y="1"/>
                  </a:moveTo>
                  <a:lnTo>
                    <a:pt x="3989" y="168"/>
                  </a:lnTo>
                  <a:lnTo>
                    <a:pt x="3846" y="2061"/>
                  </a:lnTo>
                  <a:lnTo>
                    <a:pt x="1965" y="2204"/>
                  </a:lnTo>
                  <a:lnTo>
                    <a:pt x="1822" y="4097"/>
                  </a:lnTo>
                  <a:lnTo>
                    <a:pt x="0" y="4240"/>
                  </a:lnTo>
                  <a:lnTo>
                    <a:pt x="12" y="4406"/>
                  </a:lnTo>
                  <a:lnTo>
                    <a:pt x="1953" y="4240"/>
                  </a:lnTo>
                  <a:lnTo>
                    <a:pt x="2096" y="2358"/>
                  </a:lnTo>
                  <a:lnTo>
                    <a:pt x="3977" y="2204"/>
                  </a:lnTo>
                  <a:lnTo>
                    <a:pt x="4120" y="311"/>
                  </a:lnTo>
                  <a:lnTo>
                    <a:pt x="5941" y="168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28" name="Google Shape;2628;p9"/>
            <p:cNvSpPr/>
            <p:nvPr/>
          </p:nvSpPr>
          <p:spPr>
            <a:xfrm>
              <a:off x="397063" y="2075688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70" y="1"/>
                  </a:moveTo>
                  <a:lnTo>
                    <a:pt x="5656" y="2537"/>
                  </a:lnTo>
                  <a:lnTo>
                    <a:pt x="3036" y="2751"/>
                  </a:lnTo>
                  <a:lnTo>
                    <a:pt x="2834" y="5382"/>
                  </a:lnTo>
                  <a:lnTo>
                    <a:pt x="226" y="5597"/>
                  </a:lnTo>
                  <a:lnTo>
                    <a:pt x="0" y="8323"/>
                  </a:lnTo>
                  <a:lnTo>
                    <a:pt x="215" y="8347"/>
                  </a:lnTo>
                  <a:lnTo>
                    <a:pt x="417" y="5799"/>
                  </a:lnTo>
                  <a:lnTo>
                    <a:pt x="3036" y="5597"/>
                  </a:lnTo>
                  <a:lnTo>
                    <a:pt x="3251" y="2954"/>
                  </a:lnTo>
                  <a:lnTo>
                    <a:pt x="5858" y="2739"/>
                  </a:lnTo>
                  <a:lnTo>
                    <a:pt x="6072" y="13"/>
                  </a:lnTo>
                  <a:lnTo>
                    <a:pt x="587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29" name="Google Shape;2629;p9"/>
            <p:cNvSpPr/>
            <p:nvPr/>
          </p:nvSpPr>
          <p:spPr>
            <a:xfrm>
              <a:off x="236313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30" name="Google Shape;2630;p9"/>
            <p:cNvSpPr/>
            <p:nvPr/>
          </p:nvSpPr>
          <p:spPr>
            <a:xfrm>
              <a:off x="450038" y="31823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5"/>
                  </a:moveTo>
                  <a:cubicBezTo>
                    <a:pt x="1382" y="95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5"/>
                    <a:pt x="917" y="95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31" name="Google Shape;2631;p9"/>
            <p:cNvSpPr/>
            <p:nvPr/>
          </p:nvSpPr>
          <p:spPr>
            <a:xfrm>
              <a:off x="89288" y="27561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32" name="Google Shape;2632;p9"/>
            <p:cNvSpPr/>
            <p:nvPr/>
          </p:nvSpPr>
          <p:spPr>
            <a:xfrm>
              <a:off x="288113" y="32883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33" name="Google Shape;2633;p9"/>
            <p:cNvSpPr/>
            <p:nvPr/>
          </p:nvSpPr>
          <p:spPr>
            <a:xfrm>
              <a:off x="277113" y="30957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34" name="Google Shape;2634;p9"/>
            <p:cNvSpPr/>
            <p:nvPr/>
          </p:nvSpPr>
          <p:spPr>
            <a:xfrm>
              <a:off x="329188" y="28138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191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35" name="Google Shape;2635;p9"/>
            <p:cNvSpPr/>
            <p:nvPr/>
          </p:nvSpPr>
          <p:spPr>
            <a:xfrm>
              <a:off x="97613" y="3178813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107"/>
                  </a:moveTo>
                  <a:cubicBezTo>
                    <a:pt x="1489" y="107"/>
                    <a:pt x="1882" y="500"/>
                    <a:pt x="1882" y="1000"/>
                  </a:cubicBezTo>
                  <a:cubicBezTo>
                    <a:pt x="1882" y="1489"/>
                    <a:pt x="1477" y="1893"/>
                    <a:pt x="1001" y="1893"/>
                  </a:cubicBezTo>
                  <a:cubicBezTo>
                    <a:pt x="524" y="1893"/>
                    <a:pt x="120" y="1489"/>
                    <a:pt x="120" y="1000"/>
                  </a:cubicBezTo>
                  <a:cubicBezTo>
                    <a:pt x="120" y="500"/>
                    <a:pt x="524" y="107"/>
                    <a:pt x="1001" y="107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0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48" y="1989"/>
                    <a:pt x="2001" y="1548"/>
                    <a:pt x="2001" y="1000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36" name="Google Shape;2636;p9"/>
            <p:cNvSpPr/>
            <p:nvPr/>
          </p:nvSpPr>
          <p:spPr>
            <a:xfrm>
              <a:off x="13088" y="2874013"/>
              <a:ext cx="108650" cy="150050"/>
            </a:xfrm>
            <a:custGeom>
              <a:avLst/>
              <a:gdLst/>
              <a:ahLst/>
              <a:cxnLst/>
              <a:rect l="l" t="t" r="r" b="b"/>
              <a:pathLst>
                <a:path w="4346" h="6002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2"/>
                  </a:lnTo>
                  <a:lnTo>
                    <a:pt x="2179" y="4025"/>
                  </a:lnTo>
                  <a:lnTo>
                    <a:pt x="4048" y="4168"/>
                  </a:lnTo>
                  <a:lnTo>
                    <a:pt x="4203" y="6001"/>
                  </a:lnTo>
                  <a:lnTo>
                    <a:pt x="4346" y="5989"/>
                  </a:lnTo>
                  <a:lnTo>
                    <a:pt x="4203" y="4025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37" name="Google Shape;2637;p9"/>
            <p:cNvSpPr/>
            <p:nvPr/>
          </p:nvSpPr>
          <p:spPr>
            <a:xfrm>
              <a:off x="225613" y="259688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1"/>
                  </a:moveTo>
                  <a:lnTo>
                    <a:pt x="3989" y="167"/>
                  </a:lnTo>
                  <a:lnTo>
                    <a:pt x="3846" y="2049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38" name="Google Shape;2638;p9"/>
            <p:cNvSpPr/>
            <p:nvPr/>
          </p:nvSpPr>
          <p:spPr>
            <a:xfrm flipH="1">
              <a:off x="8979088" y="2846775"/>
              <a:ext cx="151825" cy="208975"/>
            </a:xfrm>
            <a:custGeom>
              <a:avLst/>
              <a:gdLst/>
              <a:ahLst/>
              <a:cxnLst/>
              <a:rect l="l" t="t" r="r" b="b"/>
              <a:pathLst>
                <a:path w="6073" h="8359" extrusionOk="0">
                  <a:moveTo>
                    <a:pt x="5870" y="1"/>
                  </a:moveTo>
                  <a:lnTo>
                    <a:pt x="5656" y="2549"/>
                  </a:lnTo>
                  <a:lnTo>
                    <a:pt x="3036" y="2763"/>
                  </a:lnTo>
                  <a:lnTo>
                    <a:pt x="2834" y="5394"/>
                  </a:lnTo>
                  <a:lnTo>
                    <a:pt x="226" y="5597"/>
                  </a:lnTo>
                  <a:lnTo>
                    <a:pt x="0" y="8335"/>
                  </a:lnTo>
                  <a:lnTo>
                    <a:pt x="215" y="8359"/>
                  </a:lnTo>
                  <a:lnTo>
                    <a:pt x="417" y="5811"/>
                  </a:lnTo>
                  <a:lnTo>
                    <a:pt x="3036" y="5597"/>
                  </a:lnTo>
                  <a:lnTo>
                    <a:pt x="3251" y="2953"/>
                  </a:lnTo>
                  <a:lnTo>
                    <a:pt x="5858" y="2739"/>
                  </a:lnTo>
                  <a:lnTo>
                    <a:pt x="6072" y="24"/>
                  </a:lnTo>
                  <a:lnTo>
                    <a:pt x="587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39" name="Google Shape;2639;p9"/>
            <p:cNvSpPr/>
            <p:nvPr/>
          </p:nvSpPr>
          <p:spPr>
            <a:xfrm>
              <a:off x="236313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83"/>
                  </a:moveTo>
                  <a:cubicBezTo>
                    <a:pt x="1394" y="83"/>
                    <a:pt x="1763" y="464"/>
                    <a:pt x="1763" y="941"/>
                  </a:cubicBezTo>
                  <a:cubicBezTo>
                    <a:pt x="1763" y="1417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4"/>
                    <a:pt x="465" y="83"/>
                    <a:pt x="930" y="83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17"/>
                  </a:cubicBezTo>
                  <a:cubicBezTo>
                    <a:pt x="1" y="1429"/>
                    <a:pt x="418" y="1845"/>
                    <a:pt x="930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40" name="Google Shape;2640;p9"/>
            <p:cNvSpPr/>
            <p:nvPr/>
          </p:nvSpPr>
          <p:spPr>
            <a:xfrm>
              <a:off x="450038" y="3951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18"/>
                    <a:pt x="1382" y="1787"/>
                    <a:pt x="917" y="1787"/>
                  </a:cubicBezTo>
                  <a:cubicBezTo>
                    <a:pt x="465" y="1787"/>
                    <a:pt x="84" y="1418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8"/>
                    <a:pt x="1" y="930"/>
                  </a:cubicBezTo>
                  <a:cubicBezTo>
                    <a:pt x="1" y="1430"/>
                    <a:pt x="417" y="1846"/>
                    <a:pt x="929" y="1846"/>
                  </a:cubicBezTo>
                  <a:cubicBezTo>
                    <a:pt x="1429" y="1846"/>
                    <a:pt x="1846" y="1430"/>
                    <a:pt x="1846" y="930"/>
                  </a:cubicBezTo>
                  <a:cubicBezTo>
                    <a:pt x="1846" y="418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41" name="Google Shape;2641;p9"/>
            <p:cNvSpPr/>
            <p:nvPr/>
          </p:nvSpPr>
          <p:spPr>
            <a:xfrm>
              <a:off x="89288" y="35252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42" name="Google Shape;2642;p9"/>
            <p:cNvSpPr/>
            <p:nvPr/>
          </p:nvSpPr>
          <p:spPr>
            <a:xfrm>
              <a:off x="288113" y="4057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43" name="Google Shape;2643;p9"/>
            <p:cNvSpPr/>
            <p:nvPr/>
          </p:nvSpPr>
          <p:spPr>
            <a:xfrm>
              <a:off x="277113" y="38649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44" name="Google Shape;2644;p9"/>
            <p:cNvSpPr/>
            <p:nvPr/>
          </p:nvSpPr>
          <p:spPr>
            <a:xfrm>
              <a:off x="329188" y="35827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2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2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45" name="Google Shape;2645;p9"/>
            <p:cNvSpPr/>
            <p:nvPr/>
          </p:nvSpPr>
          <p:spPr>
            <a:xfrm>
              <a:off x="97613" y="3947963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5"/>
                  </a:moveTo>
                  <a:cubicBezTo>
                    <a:pt x="1489" y="95"/>
                    <a:pt x="1882" y="500"/>
                    <a:pt x="1882" y="988"/>
                  </a:cubicBezTo>
                  <a:cubicBezTo>
                    <a:pt x="1882" y="1488"/>
                    <a:pt x="1477" y="1881"/>
                    <a:pt x="1001" y="1881"/>
                  </a:cubicBezTo>
                  <a:cubicBezTo>
                    <a:pt x="524" y="1881"/>
                    <a:pt x="120" y="1488"/>
                    <a:pt x="120" y="988"/>
                  </a:cubicBezTo>
                  <a:cubicBezTo>
                    <a:pt x="120" y="500"/>
                    <a:pt x="524" y="95"/>
                    <a:pt x="1001" y="95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988"/>
                  </a:cubicBezTo>
                  <a:cubicBezTo>
                    <a:pt x="1" y="1548"/>
                    <a:pt x="453" y="1988"/>
                    <a:pt x="1001" y="1988"/>
                  </a:cubicBezTo>
                  <a:cubicBezTo>
                    <a:pt x="1548" y="1988"/>
                    <a:pt x="2001" y="1548"/>
                    <a:pt x="2001" y="988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46" name="Google Shape;2646;p9"/>
            <p:cNvSpPr/>
            <p:nvPr/>
          </p:nvSpPr>
          <p:spPr>
            <a:xfrm flipH="1">
              <a:off x="13088" y="3643163"/>
              <a:ext cx="108650" cy="150025"/>
            </a:xfrm>
            <a:custGeom>
              <a:avLst/>
              <a:gdLst/>
              <a:ahLst/>
              <a:cxnLst/>
              <a:rect l="l" t="t" r="r" b="b"/>
              <a:pathLst>
                <a:path w="4346" h="6001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1"/>
                  </a:lnTo>
                  <a:lnTo>
                    <a:pt x="2179" y="4012"/>
                  </a:lnTo>
                  <a:lnTo>
                    <a:pt x="4048" y="4167"/>
                  </a:lnTo>
                  <a:lnTo>
                    <a:pt x="4203" y="6001"/>
                  </a:lnTo>
                  <a:lnTo>
                    <a:pt x="4346" y="5977"/>
                  </a:lnTo>
                  <a:lnTo>
                    <a:pt x="4203" y="4012"/>
                  </a:lnTo>
                  <a:lnTo>
                    <a:pt x="2322" y="3870"/>
                  </a:lnTo>
                  <a:lnTo>
                    <a:pt x="2179" y="1976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47" name="Google Shape;2647;p9"/>
            <p:cNvSpPr/>
            <p:nvPr/>
          </p:nvSpPr>
          <p:spPr>
            <a:xfrm flipH="1">
              <a:off x="225613" y="336603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084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55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48" name="Google Shape;2648;p9"/>
            <p:cNvSpPr/>
            <p:nvPr/>
          </p:nvSpPr>
          <p:spPr>
            <a:xfrm>
              <a:off x="397063" y="36136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51" y="2953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49" name="Google Shape;2649;p9"/>
            <p:cNvSpPr/>
            <p:nvPr/>
          </p:nvSpPr>
          <p:spPr>
            <a:xfrm>
              <a:off x="236313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84"/>
                  </a:moveTo>
                  <a:cubicBezTo>
                    <a:pt x="1394" y="84"/>
                    <a:pt x="1763" y="453"/>
                    <a:pt x="1763" y="929"/>
                  </a:cubicBezTo>
                  <a:cubicBezTo>
                    <a:pt x="1763" y="1394"/>
                    <a:pt x="1394" y="1787"/>
                    <a:pt x="930" y="1787"/>
                  </a:cubicBezTo>
                  <a:cubicBezTo>
                    <a:pt x="465" y="1787"/>
                    <a:pt x="96" y="1406"/>
                    <a:pt x="96" y="929"/>
                  </a:cubicBezTo>
                  <a:cubicBezTo>
                    <a:pt x="96" y="453"/>
                    <a:pt x="465" y="84"/>
                    <a:pt x="930" y="84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46" y="417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50" name="Google Shape;2650;p9"/>
            <p:cNvSpPr/>
            <p:nvPr/>
          </p:nvSpPr>
          <p:spPr>
            <a:xfrm>
              <a:off x="450038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7" y="84"/>
                  </a:moveTo>
                  <a:cubicBezTo>
                    <a:pt x="1382" y="84"/>
                    <a:pt x="1751" y="465"/>
                    <a:pt x="1751" y="941"/>
                  </a:cubicBezTo>
                  <a:cubicBezTo>
                    <a:pt x="1751" y="1394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84"/>
                    <a:pt x="917" y="84"/>
                  </a:cubicBezTo>
                  <a:close/>
                  <a:moveTo>
                    <a:pt x="917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46" y="417"/>
                    <a:pt x="1429" y="1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51" name="Google Shape;2651;p9"/>
            <p:cNvSpPr/>
            <p:nvPr/>
          </p:nvSpPr>
          <p:spPr>
            <a:xfrm>
              <a:off x="89288" y="42941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2"/>
                    <a:pt x="191" y="894"/>
                    <a:pt x="429" y="894"/>
                  </a:cubicBezTo>
                  <a:cubicBezTo>
                    <a:pt x="667" y="894"/>
                    <a:pt x="857" y="692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52" name="Google Shape;2652;p9"/>
            <p:cNvSpPr/>
            <p:nvPr/>
          </p:nvSpPr>
          <p:spPr>
            <a:xfrm>
              <a:off x="2881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53" name="Google Shape;2653;p9"/>
            <p:cNvSpPr/>
            <p:nvPr/>
          </p:nvSpPr>
          <p:spPr>
            <a:xfrm>
              <a:off x="277113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54" name="Google Shape;2654;p9"/>
            <p:cNvSpPr/>
            <p:nvPr/>
          </p:nvSpPr>
          <p:spPr>
            <a:xfrm>
              <a:off x="329188" y="43518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55" name="Google Shape;2655;p9"/>
            <p:cNvSpPr/>
            <p:nvPr/>
          </p:nvSpPr>
          <p:spPr>
            <a:xfrm>
              <a:off x="9761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56" name="Google Shape;2656;p9"/>
            <p:cNvSpPr/>
            <p:nvPr/>
          </p:nvSpPr>
          <p:spPr>
            <a:xfrm>
              <a:off x="13088" y="4412288"/>
              <a:ext cx="108650" cy="149750"/>
            </a:xfrm>
            <a:custGeom>
              <a:avLst/>
              <a:gdLst/>
              <a:ahLst/>
              <a:cxnLst/>
              <a:rect l="l" t="t" r="r" b="b"/>
              <a:pathLst>
                <a:path w="4346" h="5990" extrusionOk="0">
                  <a:moveTo>
                    <a:pt x="155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24" y="2120"/>
                  </a:lnTo>
                  <a:lnTo>
                    <a:pt x="2179" y="4013"/>
                  </a:lnTo>
                  <a:lnTo>
                    <a:pt x="4048" y="4168"/>
                  </a:lnTo>
                  <a:lnTo>
                    <a:pt x="4203" y="5990"/>
                  </a:lnTo>
                  <a:lnTo>
                    <a:pt x="4346" y="5978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22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57" name="Google Shape;2657;p9"/>
            <p:cNvSpPr/>
            <p:nvPr/>
          </p:nvSpPr>
          <p:spPr>
            <a:xfrm>
              <a:off x="225613" y="413488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51"/>
                  </a:lnTo>
                  <a:lnTo>
                    <a:pt x="12" y="4405"/>
                  </a:lnTo>
                  <a:lnTo>
                    <a:pt x="1953" y="4251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22"/>
                  </a:lnTo>
                  <a:lnTo>
                    <a:pt x="5941" y="167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58" name="Google Shape;2658;p9"/>
            <p:cNvSpPr/>
            <p:nvPr/>
          </p:nvSpPr>
          <p:spPr>
            <a:xfrm flipH="1">
              <a:off x="8979088" y="438507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0"/>
                  </a:lnTo>
                  <a:lnTo>
                    <a:pt x="2834" y="5382"/>
                  </a:lnTo>
                  <a:lnTo>
                    <a:pt x="226" y="5596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51" y="2941"/>
                  </a:lnTo>
                  <a:lnTo>
                    <a:pt x="5858" y="2738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59" name="Google Shape;2659;p9"/>
            <p:cNvSpPr/>
            <p:nvPr/>
          </p:nvSpPr>
          <p:spPr>
            <a:xfrm>
              <a:off x="236313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60" name="Google Shape;2660;p9"/>
            <p:cNvSpPr/>
            <p:nvPr/>
          </p:nvSpPr>
          <p:spPr>
            <a:xfrm>
              <a:off x="8928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61" name="Google Shape;2661;p9"/>
            <p:cNvSpPr/>
            <p:nvPr/>
          </p:nvSpPr>
          <p:spPr>
            <a:xfrm>
              <a:off x="3291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62" name="Google Shape;2662;p9"/>
            <p:cNvSpPr/>
            <p:nvPr/>
          </p:nvSpPr>
          <p:spPr>
            <a:xfrm flipH="1">
              <a:off x="7853938" y="4906250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2663" name="Google Shape;2663;p9"/>
          <p:cNvSpPr/>
          <p:nvPr/>
        </p:nvSpPr>
        <p:spPr>
          <a:xfrm>
            <a:off x="474200" y="432200"/>
            <a:ext cx="11243600" cy="59936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664" name="Google Shape;2664;p9"/>
          <p:cNvSpPr txBox="1">
            <a:spLocks noGrp="1"/>
          </p:cNvSpPr>
          <p:nvPr>
            <p:ph type="subTitle" idx="1"/>
          </p:nvPr>
        </p:nvSpPr>
        <p:spPr>
          <a:xfrm>
            <a:off x="6432400" y="2773000"/>
            <a:ext cx="4799600" cy="22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"/>
              <a:buNone/>
              <a:defRPr sz="2133">
                <a:solidFill>
                  <a:schemeClr val="dk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/>
          </a:p>
        </p:txBody>
      </p:sp>
      <p:sp>
        <p:nvSpPr>
          <p:cNvPr id="2665" name="Google Shape;2665;p9"/>
          <p:cNvSpPr txBox="1">
            <a:spLocks noGrp="1"/>
          </p:cNvSpPr>
          <p:nvPr>
            <p:ph type="title"/>
          </p:nvPr>
        </p:nvSpPr>
        <p:spPr>
          <a:xfrm>
            <a:off x="6432400" y="1870600"/>
            <a:ext cx="4799600" cy="90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230800191"/>
      </p:ext>
    </p:extLst>
  </p:cSld>
  <p:clrMapOvr>
    <a:masterClrMapping/>
  </p:clrMapOvr>
  <p:hf hdr="0" ftr="0" dt="0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2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7" name="Google Shape;2667;p10"/>
          <p:cNvSpPr txBox="1">
            <a:spLocks noGrp="1"/>
          </p:cNvSpPr>
          <p:nvPr>
            <p:ph type="title"/>
          </p:nvPr>
        </p:nvSpPr>
        <p:spPr>
          <a:xfrm>
            <a:off x="1128000" y="888000"/>
            <a:ext cx="3264000" cy="288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9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grpSp>
        <p:nvGrpSpPr>
          <p:cNvPr id="2668" name="Google Shape;2668;p10"/>
          <p:cNvGrpSpPr/>
          <p:nvPr/>
        </p:nvGrpSpPr>
        <p:grpSpPr>
          <a:xfrm>
            <a:off x="1" y="-215"/>
            <a:ext cx="12192167" cy="6858233"/>
            <a:chOff x="0" y="-162"/>
            <a:chExt cx="9144125" cy="5143675"/>
          </a:xfrm>
        </p:grpSpPr>
        <p:grpSp>
          <p:nvGrpSpPr>
            <p:cNvPr id="2669" name="Google Shape;2669;p10"/>
            <p:cNvGrpSpPr/>
            <p:nvPr/>
          </p:nvGrpSpPr>
          <p:grpSpPr>
            <a:xfrm>
              <a:off x="0" y="0"/>
              <a:ext cx="9144125" cy="5143512"/>
              <a:chOff x="0" y="0"/>
              <a:chExt cx="9144125" cy="5143512"/>
            </a:xfrm>
          </p:grpSpPr>
          <p:sp>
            <p:nvSpPr>
              <p:cNvPr id="2670" name="Google Shape;2670;p10"/>
              <p:cNvSpPr/>
              <p:nvPr/>
            </p:nvSpPr>
            <p:spPr>
              <a:xfrm>
                <a:off x="0" y="12"/>
                <a:ext cx="350700" cy="5143500"/>
              </a:xfrm>
              <a:prstGeom prst="rect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71" name="Google Shape;2671;p10"/>
              <p:cNvSpPr/>
              <p:nvPr/>
            </p:nvSpPr>
            <p:spPr>
              <a:xfrm>
                <a:off x="8793425" y="12"/>
                <a:ext cx="350700" cy="5143500"/>
              </a:xfrm>
              <a:prstGeom prst="rect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72" name="Google Shape;2672;p10"/>
              <p:cNvSpPr/>
              <p:nvPr/>
            </p:nvSpPr>
            <p:spPr>
              <a:xfrm>
                <a:off x="0" y="0"/>
                <a:ext cx="9144000" cy="324300"/>
              </a:xfrm>
              <a:prstGeom prst="rect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  <p:sp>
            <p:nvSpPr>
              <p:cNvPr id="2673" name="Google Shape;2673;p10"/>
              <p:cNvSpPr/>
              <p:nvPr/>
            </p:nvSpPr>
            <p:spPr>
              <a:xfrm>
                <a:off x="0" y="4816500"/>
                <a:ext cx="9144000" cy="324300"/>
              </a:xfrm>
              <a:prstGeom prst="rect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/>
              </a:p>
            </p:txBody>
          </p:sp>
        </p:grpSp>
        <p:sp>
          <p:nvSpPr>
            <p:cNvPr id="2674" name="Google Shape;2674;p10"/>
            <p:cNvSpPr/>
            <p:nvPr/>
          </p:nvSpPr>
          <p:spPr>
            <a:xfrm>
              <a:off x="903176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75" name="Google Shape;2675;p10"/>
            <p:cNvSpPr/>
            <p:nvPr/>
          </p:nvSpPr>
          <p:spPr>
            <a:xfrm>
              <a:off x="851353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13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76" name="Google Shape;2676;p10"/>
            <p:cNvSpPr/>
            <p:nvPr/>
          </p:nvSpPr>
          <p:spPr>
            <a:xfrm>
              <a:off x="886953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77" name="Google Shape;2677;p10"/>
            <p:cNvSpPr/>
            <p:nvPr/>
          </p:nvSpPr>
          <p:spPr>
            <a:xfrm>
              <a:off x="885883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78" name="Google Shape;2678;p10"/>
            <p:cNvSpPr/>
            <p:nvPr/>
          </p:nvSpPr>
          <p:spPr>
            <a:xfrm>
              <a:off x="8679638" y="102538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13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989" y="96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1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79" name="Google Shape;2679;p10"/>
            <p:cNvSpPr/>
            <p:nvPr/>
          </p:nvSpPr>
          <p:spPr>
            <a:xfrm>
              <a:off x="8266188" y="-162"/>
              <a:ext cx="106900" cy="151250"/>
            </a:xfrm>
            <a:custGeom>
              <a:avLst/>
              <a:gdLst/>
              <a:ahLst/>
              <a:cxnLst/>
              <a:rect l="l" t="t" r="r" b="b"/>
              <a:pathLst>
                <a:path w="4276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2" y="2001"/>
                  </a:lnTo>
                  <a:lnTo>
                    <a:pt x="1989" y="3894"/>
                  </a:lnTo>
                  <a:lnTo>
                    <a:pt x="120" y="4073"/>
                  </a:lnTo>
                  <a:lnTo>
                    <a:pt x="1" y="6037"/>
                  </a:lnTo>
                  <a:lnTo>
                    <a:pt x="144" y="6049"/>
                  </a:lnTo>
                  <a:lnTo>
                    <a:pt x="263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80" name="Google Shape;2680;p10"/>
            <p:cNvSpPr/>
            <p:nvPr/>
          </p:nvSpPr>
          <p:spPr>
            <a:xfrm>
              <a:off x="9031763" y="8752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5"/>
                  </a:moveTo>
                  <a:cubicBezTo>
                    <a:pt x="1382" y="95"/>
                    <a:pt x="1763" y="464"/>
                    <a:pt x="1763" y="941"/>
                  </a:cubicBezTo>
                  <a:cubicBezTo>
                    <a:pt x="1763" y="1417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4"/>
                    <a:pt x="465" y="95"/>
                    <a:pt x="929" y="95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81" name="Google Shape;2681;p10"/>
            <p:cNvSpPr/>
            <p:nvPr/>
          </p:nvSpPr>
          <p:spPr>
            <a:xfrm>
              <a:off x="8869538" y="9812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82" name="Google Shape;2682;p10"/>
            <p:cNvSpPr/>
            <p:nvPr/>
          </p:nvSpPr>
          <p:spPr>
            <a:xfrm>
              <a:off x="8858838" y="788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83" name="Google Shape;2683;p10"/>
            <p:cNvSpPr/>
            <p:nvPr/>
          </p:nvSpPr>
          <p:spPr>
            <a:xfrm>
              <a:off x="8910913" y="5064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53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84" name="Google Shape;2684;p10"/>
            <p:cNvSpPr/>
            <p:nvPr/>
          </p:nvSpPr>
          <p:spPr>
            <a:xfrm flipH="1">
              <a:off x="8807038" y="292000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4013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85" name="Google Shape;2685;p10"/>
            <p:cNvSpPr/>
            <p:nvPr/>
          </p:nvSpPr>
          <p:spPr>
            <a:xfrm>
              <a:off x="8979088" y="539650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94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86" name="Google Shape;2686;p10"/>
            <p:cNvSpPr/>
            <p:nvPr/>
          </p:nvSpPr>
          <p:spPr>
            <a:xfrm>
              <a:off x="8818338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30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65" y="1787"/>
                    <a:pt x="84" y="1406"/>
                    <a:pt x="84" y="930"/>
                  </a:cubicBezTo>
                  <a:cubicBezTo>
                    <a:pt x="84" y="453"/>
                    <a:pt x="465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8"/>
                    <a:pt x="1" y="918"/>
                  </a:cubicBezTo>
                  <a:cubicBezTo>
                    <a:pt x="1" y="1430"/>
                    <a:pt x="418" y="1846"/>
                    <a:pt x="918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34" y="418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87" name="Google Shape;2687;p10"/>
            <p:cNvSpPr/>
            <p:nvPr/>
          </p:nvSpPr>
          <p:spPr>
            <a:xfrm>
              <a:off x="9031763" y="164438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7"/>
                    <a:pt x="929" y="1787"/>
                  </a:cubicBezTo>
                  <a:cubicBezTo>
                    <a:pt x="465" y="1787"/>
                    <a:pt x="96" y="1418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8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8"/>
                  </a:cubicBezTo>
                  <a:cubicBezTo>
                    <a:pt x="1846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88" name="Google Shape;2688;p10"/>
            <p:cNvSpPr/>
            <p:nvPr/>
          </p:nvSpPr>
          <p:spPr>
            <a:xfrm>
              <a:off x="8869538" y="17503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89" name="Google Shape;2689;p10"/>
            <p:cNvSpPr/>
            <p:nvPr/>
          </p:nvSpPr>
          <p:spPr>
            <a:xfrm>
              <a:off x="8858838" y="1557788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90" name="Google Shape;2690;p10"/>
            <p:cNvSpPr/>
            <p:nvPr/>
          </p:nvSpPr>
          <p:spPr>
            <a:xfrm>
              <a:off x="8910913" y="12755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91" name="Google Shape;2691;p10"/>
            <p:cNvSpPr/>
            <p:nvPr/>
          </p:nvSpPr>
          <p:spPr>
            <a:xfrm>
              <a:off x="8834714" y="1060850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51"/>
                  </a:lnTo>
                  <a:lnTo>
                    <a:pt x="24" y="4406"/>
                  </a:lnTo>
                  <a:lnTo>
                    <a:pt x="1965" y="4251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22"/>
                  </a:lnTo>
                  <a:lnTo>
                    <a:pt x="5954" y="167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92" name="Google Shape;2692;p10"/>
            <p:cNvSpPr/>
            <p:nvPr/>
          </p:nvSpPr>
          <p:spPr>
            <a:xfrm>
              <a:off x="8818338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6"/>
                    <a:pt x="1382" y="1787"/>
                    <a:pt x="918" y="1787"/>
                  </a:cubicBezTo>
                  <a:cubicBezTo>
                    <a:pt x="465" y="1787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93" name="Google Shape;2693;p10"/>
            <p:cNvSpPr/>
            <p:nvPr/>
          </p:nvSpPr>
          <p:spPr>
            <a:xfrm>
              <a:off x="9031763" y="241353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84"/>
                  </a:moveTo>
                  <a:cubicBezTo>
                    <a:pt x="1382" y="84"/>
                    <a:pt x="1763" y="453"/>
                    <a:pt x="1763" y="929"/>
                  </a:cubicBezTo>
                  <a:cubicBezTo>
                    <a:pt x="1763" y="1393"/>
                    <a:pt x="1382" y="1786"/>
                    <a:pt x="929" y="1786"/>
                  </a:cubicBezTo>
                  <a:cubicBezTo>
                    <a:pt x="465" y="1786"/>
                    <a:pt x="96" y="1405"/>
                    <a:pt x="96" y="929"/>
                  </a:cubicBezTo>
                  <a:cubicBezTo>
                    <a:pt x="96" y="453"/>
                    <a:pt x="465" y="84"/>
                    <a:pt x="929" y="84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94" name="Google Shape;2694;p10"/>
            <p:cNvSpPr/>
            <p:nvPr/>
          </p:nvSpPr>
          <p:spPr>
            <a:xfrm>
              <a:off x="8869538" y="2519513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29" y="0"/>
                  </a:moveTo>
                  <a:cubicBezTo>
                    <a:pt x="191" y="0"/>
                    <a:pt x="1" y="202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2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95" name="Google Shape;2695;p10"/>
            <p:cNvSpPr/>
            <p:nvPr/>
          </p:nvSpPr>
          <p:spPr>
            <a:xfrm>
              <a:off x="8858838" y="23266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96" name="Google Shape;2696;p10"/>
            <p:cNvSpPr/>
            <p:nvPr/>
          </p:nvSpPr>
          <p:spPr>
            <a:xfrm>
              <a:off x="8910913" y="20447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97" name="Google Shape;2697;p10"/>
            <p:cNvSpPr/>
            <p:nvPr/>
          </p:nvSpPr>
          <p:spPr>
            <a:xfrm flipH="1">
              <a:off x="8834714" y="1829975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4013" y="168"/>
                  </a:lnTo>
                  <a:lnTo>
                    <a:pt x="3846" y="2061"/>
                  </a:lnTo>
                  <a:lnTo>
                    <a:pt x="1965" y="2204"/>
                  </a:lnTo>
                  <a:lnTo>
                    <a:pt x="1822" y="4097"/>
                  </a:lnTo>
                  <a:lnTo>
                    <a:pt x="0" y="4240"/>
                  </a:lnTo>
                  <a:lnTo>
                    <a:pt x="24" y="4406"/>
                  </a:lnTo>
                  <a:lnTo>
                    <a:pt x="1965" y="4240"/>
                  </a:lnTo>
                  <a:lnTo>
                    <a:pt x="2120" y="2358"/>
                  </a:lnTo>
                  <a:lnTo>
                    <a:pt x="3989" y="2204"/>
                  </a:lnTo>
                  <a:lnTo>
                    <a:pt x="4144" y="311"/>
                  </a:lnTo>
                  <a:lnTo>
                    <a:pt x="5954" y="168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98" name="Google Shape;2698;p10"/>
            <p:cNvSpPr/>
            <p:nvPr/>
          </p:nvSpPr>
          <p:spPr>
            <a:xfrm>
              <a:off x="8979088" y="2077925"/>
              <a:ext cx="151825" cy="208700"/>
            </a:xfrm>
            <a:custGeom>
              <a:avLst/>
              <a:gdLst/>
              <a:ahLst/>
              <a:cxnLst/>
              <a:rect l="l" t="t" r="r" b="b"/>
              <a:pathLst>
                <a:path w="6073" h="8348" extrusionOk="0">
                  <a:moveTo>
                    <a:pt x="5858" y="1"/>
                  </a:moveTo>
                  <a:lnTo>
                    <a:pt x="5656" y="2537"/>
                  </a:lnTo>
                  <a:lnTo>
                    <a:pt x="3036" y="2751"/>
                  </a:lnTo>
                  <a:lnTo>
                    <a:pt x="2822" y="5382"/>
                  </a:lnTo>
                  <a:lnTo>
                    <a:pt x="203" y="5597"/>
                  </a:lnTo>
                  <a:lnTo>
                    <a:pt x="0" y="8323"/>
                  </a:lnTo>
                  <a:lnTo>
                    <a:pt x="203" y="8347"/>
                  </a:lnTo>
                  <a:lnTo>
                    <a:pt x="417" y="5799"/>
                  </a:lnTo>
                  <a:lnTo>
                    <a:pt x="3024" y="5597"/>
                  </a:lnTo>
                  <a:lnTo>
                    <a:pt x="3227" y="2954"/>
                  </a:lnTo>
                  <a:lnTo>
                    <a:pt x="5846" y="2739"/>
                  </a:lnTo>
                  <a:lnTo>
                    <a:pt x="6072" y="13"/>
                  </a:lnTo>
                  <a:lnTo>
                    <a:pt x="585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99" name="Google Shape;2699;p10"/>
            <p:cNvSpPr/>
            <p:nvPr/>
          </p:nvSpPr>
          <p:spPr>
            <a:xfrm>
              <a:off x="8818338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34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00" name="Google Shape;2700;p10"/>
            <p:cNvSpPr/>
            <p:nvPr/>
          </p:nvSpPr>
          <p:spPr>
            <a:xfrm>
              <a:off x="9031763" y="31823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5"/>
                  </a:moveTo>
                  <a:cubicBezTo>
                    <a:pt x="1382" y="95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5"/>
                    <a:pt x="929" y="95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34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01" name="Google Shape;2701;p10"/>
            <p:cNvSpPr/>
            <p:nvPr/>
          </p:nvSpPr>
          <p:spPr>
            <a:xfrm>
              <a:off x="8869538" y="32883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02" name="Google Shape;2702;p10"/>
            <p:cNvSpPr/>
            <p:nvPr/>
          </p:nvSpPr>
          <p:spPr>
            <a:xfrm>
              <a:off x="8858838" y="30957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53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03" name="Google Shape;2703;p10"/>
            <p:cNvSpPr/>
            <p:nvPr/>
          </p:nvSpPr>
          <p:spPr>
            <a:xfrm>
              <a:off x="8910913" y="28138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191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41"/>
                  </a:cubicBezTo>
                  <a:cubicBezTo>
                    <a:pt x="870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04" name="Google Shape;2704;p10"/>
            <p:cNvSpPr/>
            <p:nvPr/>
          </p:nvSpPr>
          <p:spPr>
            <a:xfrm>
              <a:off x="8834714" y="259912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1"/>
                  </a:moveTo>
                  <a:lnTo>
                    <a:pt x="4013" y="167"/>
                  </a:lnTo>
                  <a:lnTo>
                    <a:pt x="3846" y="2049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05" name="Google Shape;2705;p10"/>
            <p:cNvSpPr/>
            <p:nvPr/>
          </p:nvSpPr>
          <p:spPr>
            <a:xfrm>
              <a:off x="8818338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83"/>
                  </a:moveTo>
                  <a:cubicBezTo>
                    <a:pt x="1382" y="83"/>
                    <a:pt x="1751" y="464"/>
                    <a:pt x="1751" y="941"/>
                  </a:cubicBezTo>
                  <a:cubicBezTo>
                    <a:pt x="1751" y="1417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4"/>
                    <a:pt x="465" y="83"/>
                    <a:pt x="918" y="83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17"/>
                  </a:cubicBezTo>
                  <a:cubicBezTo>
                    <a:pt x="1" y="1429"/>
                    <a:pt x="418" y="1845"/>
                    <a:pt x="918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06" name="Google Shape;2706;p10"/>
            <p:cNvSpPr/>
            <p:nvPr/>
          </p:nvSpPr>
          <p:spPr>
            <a:xfrm>
              <a:off x="9031763" y="3951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18"/>
                    <a:pt x="1382" y="1787"/>
                    <a:pt x="929" y="1787"/>
                  </a:cubicBezTo>
                  <a:cubicBezTo>
                    <a:pt x="465" y="1787"/>
                    <a:pt x="96" y="1418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8"/>
                    <a:pt x="1" y="930"/>
                  </a:cubicBezTo>
                  <a:cubicBezTo>
                    <a:pt x="1" y="1430"/>
                    <a:pt x="417" y="1846"/>
                    <a:pt x="929" y="1846"/>
                  </a:cubicBezTo>
                  <a:cubicBezTo>
                    <a:pt x="1429" y="1846"/>
                    <a:pt x="1846" y="1430"/>
                    <a:pt x="1846" y="930"/>
                  </a:cubicBezTo>
                  <a:cubicBezTo>
                    <a:pt x="1834" y="418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07" name="Google Shape;2707;p10"/>
            <p:cNvSpPr/>
            <p:nvPr/>
          </p:nvSpPr>
          <p:spPr>
            <a:xfrm>
              <a:off x="8869538" y="4057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08" name="Google Shape;2708;p10"/>
            <p:cNvSpPr/>
            <p:nvPr/>
          </p:nvSpPr>
          <p:spPr>
            <a:xfrm>
              <a:off x="8858838" y="38649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09" name="Google Shape;2709;p10"/>
            <p:cNvSpPr/>
            <p:nvPr/>
          </p:nvSpPr>
          <p:spPr>
            <a:xfrm>
              <a:off x="8910913" y="35827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2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53"/>
                  </a:cubicBezTo>
                  <a:cubicBezTo>
                    <a:pt x="870" y="202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10" name="Google Shape;2710;p10"/>
            <p:cNvSpPr/>
            <p:nvPr/>
          </p:nvSpPr>
          <p:spPr>
            <a:xfrm flipH="1">
              <a:off x="8834714" y="336827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084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46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55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11" name="Google Shape;2711;p10"/>
            <p:cNvSpPr/>
            <p:nvPr/>
          </p:nvSpPr>
          <p:spPr>
            <a:xfrm>
              <a:off x="8979088" y="361592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22" y="5394"/>
                  </a:lnTo>
                  <a:lnTo>
                    <a:pt x="203" y="5596"/>
                  </a:lnTo>
                  <a:lnTo>
                    <a:pt x="0" y="8335"/>
                  </a:lnTo>
                  <a:lnTo>
                    <a:pt x="203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53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12" name="Google Shape;2712;p10"/>
            <p:cNvSpPr/>
            <p:nvPr/>
          </p:nvSpPr>
          <p:spPr>
            <a:xfrm>
              <a:off x="8818338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18" y="84"/>
                  </a:moveTo>
                  <a:cubicBezTo>
                    <a:pt x="1382" y="84"/>
                    <a:pt x="1751" y="453"/>
                    <a:pt x="1751" y="929"/>
                  </a:cubicBezTo>
                  <a:cubicBezTo>
                    <a:pt x="1751" y="1394"/>
                    <a:pt x="1382" y="1787"/>
                    <a:pt x="918" y="1787"/>
                  </a:cubicBezTo>
                  <a:cubicBezTo>
                    <a:pt x="465" y="1787"/>
                    <a:pt x="84" y="1406"/>
                    <a:pt x="84" y="929"/>
                  </a:cubicBezTo>
                  <a:cubicBezTo>
                    <a:pt x="84" y="453"/>
                    <a:pt x="465" y="84"/>
                    <a:pt x="918" y="84"/>
                  </a:cubicBezTo>
                  <a:close/>
                  <a:moveTo>
                    <a:pt x="918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34" y="417"/>
                    <a:pt x="1430" y="1"/>
                    <a:pt x="9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13" name="Google Shape;2713;p10"/>
            <p:cNvSpPr/>
            <p:nvPr/>
          </p:nvSpPr>
          <p:spPr>
            <a:xfrm>
              <a:off x="9031763" y="4720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9" y="84"/>
                  </a:moveTo>
                  <a:cubicBezTo>
                    <a:pt x="1382" y="84"/>
                    <a:pt x="1763" y="465"/>
                    <a:pt x="1763" y="941"/>
                  </a:cubicBezTo>
                  <a:cubicBezTo>
                    <a:pt x="1763" y="1394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84"/>
                    <a:pt x="929" y="84"/>
                  </a:cubicBezTo>
                  <a:close/>
                  <a:moveTo>
                    <a:pt x="929" y="1"/>
                  </a:moveTo>
                  <a:cubicBezTo>
                    <a:pt x="417" y="1"/>
                    <a:pt x="1" y="417"/>
                    <a:pt x="1" y="917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17"/>
                  </a:cubicBezTo>
                  <a:cubicBezTo>
                    <a:pt x="1834" y="417"/>
                    <a:pt x="1429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14" name="Google Shape;2714;p10"/>
            <p:cNvSpPr/>
            <p:nvPr/>
          </p:nvSpPr>
          <p:spPr>
            <a:xfrm>
              <a:off x="851353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15" name="Google Shape;2715;p10"/>
            <p:cNvSpPr/>
            <p:nvPr/>
          </p:nvSpPr>
          <p:spPr>
            <a:xfrm>
              <a:off x="886953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16" name="Google Shape;2716;p10"/>
            <p:cNvSpPr/>
            <p:nvPr/>
          </p:nvSpPr>
          <p:spPr>
            <a:xfrm>
              <a:off x="8858838" y="46340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17" name="Google Shape;2717;p10"/>
            <p:cNvSpPr/>
            <p:nvPr/>
          </p:nvSpPr>
          <p:spPr>
            <a:xfrm>
              <a:off x="8910913" y="43518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41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18" name="Google Shape;2718;p10"/>
            <p:cNvSpPr/>
            <p:nvPr/>
          </p:nvSpPr>
          <p:spPr>
            <a:xfrm>
              <a:off x="8834714" y="4137125"/>
              <a:ext cx="148850" cy="110150"/>
            </a:xfrm>
            <a:custGeom>
              <a:avLst/>
              <a:gdLst/>
              <a:ahLst/>
              <a:cxnLst/>
              <a:rect l="l" t="t" r="r" b="b"/>
              <a:pathLst>
                <a:path w="5954" h="4406" extrusionOk="0">
                  <a:moveTo>
                    <a:pt x="5942" y="0"/>
                  </a:moveTo>
                  <a:lnTo>
                    <a:pt x="4013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51"/>
                  </a:lnTo>
                  <a:lnTo>
                    <a:pt x="24" y="4405"/>
                  </a:lnTo>
                  <a:lnTo>
                    <a:pt x="1965" y="4251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22"/>
                  </a:lnTo>
                  <a:lnTo>
                    <a:pt x="5954" y="167"/>
                  </a:lnTo>
                  <a:lnTo>
                    <a:pt x="5942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19" name="Google Shape;2719;p10"/>
            <p:cNvSpPr/>
            <p:nvPr/>
          </p:nvSpPr>
          <p:spPr>
            <a:xfrm>
              <a:off x="8818338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20" name="Google Shape;2720;p10"/>
            <p:cNvSpPr/>
            <p:nvPr/>
          </p:nvSpPr>
          <p:spPr>
            <a:xfrm>
              <a:off x="867041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21" name="Google Shape;2721;p10"/>
            <p:cNvSpPr/>
            <p:nvPr/>
          </p:nvSpPr>
          <p:spPr>
            <a:xfrm>
              <a:off x="8910913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70" y="691"/>
                    <a:pt x="870" y="441"/>
                  </a:cubicBezTo>
                  <a:cubicBezTo>
                    <a:pt x="870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22" name="Google Shape;2722;p10"/>
            <p:cNvSpPr/>
            <p:nvPr/>
          </p:nvSpPr>
          <p:spPr>
            <a:xfrm flipH="1">
              <a:off x="8807038" y="4906250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4013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23" name="Google Shape;2723;p10"/>
            <p:cNvSpPr/>
            <p:nvPr/>
          </p:nvSpPr>
          <p:spPr>
            <a:xfrm>
              <a:off x="8243563" y="4910725"/>
              <a:ext cx="152125" cy="208675"/>
            </a:xfrm>
            <a:custGeom>
              <a:avLst/>
              <a:gdLst/>
              <a:ahLst/>
              <a:cxnLst/>
              <a:rect l="l" t="t" r="r" b="b"/>
              <a:pathLst>
                <a:path w="6085" h="8347" extrusionOk="0">
                  <a:moveTo>
                    <a:pt x="5859" y="0"/>
                  </a:moveTo>
                  <a:lnTo>
                    <a:pt x="5668" y="2548"/>
                  </a:lnTo>
                  <a:lnTo>
                    <a:pt x="3049" y="2751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8" y="5811"/>
                  </a:lnTo>
                  <a:lnTo>
                    <a:pt x="3037" y="5596"/>
                  </a:lnTo>
                  <a:lnTo>
                    <a:pt x="3239" y="2965"/>
                  </a:lnTo>
                  <a:lnTo>
                    <a:pt x="5859" y="2739"/>
                  </a:lnTo>
                  <a:lnTo>
                    <a:pt x="6085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24" name="Google Shape;2724;p10"/>
            <p:cNvSpPr/>
            <p:nvPr/>
          </p:nvSpPr>
          <p:spPr>
            <a:xfrm>
              <a:off x="807836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25" name="Google Shape;2725;p10"/>
            <p:cNvSpPr/>
            <p:nvPr/>
          </p:nvSpPr>
          <p:spPr>
            <a:xfrm>
              <a:off x="75604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0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00" y="1037"/>
                  </a:cubicBezTo>
                  <a:cubicBezTo>
                    <a:pt x="774" y="1037"/>
                    <a:pt x="1012" y="810"/>
                    <a:pt x="1012" y="525"/>
                  </a:cubicBezTo>
                  <a:cubicBezTo>
                    <a:pt x="1012" y="227"/>
                    <a:pt x="774" y="1"/>
                    <a:pt x="5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26" name="Google Shape;2726;p10"/>
            <p:cNvSpPr/>
            <p:nvPr/>
          </p:nvSpPr>
          <p:spPr>
            <a:xfrm>
              <a:off x="7916438" y="212063"/>
              <a:ext cx="21475" cy="22350"/>
            </a:xfrm>
            <a:custGeom>
              <a:avLst/>
              <a:gdLst/>
              <a:ahLst/>
              <a:cxnLst/>
              <a:rect l="l" t="t" r="r" b="b"/>
              <a:pathLst>
                <a:path w="859" h="894" extrusionOk="0">
                  <a:moveTo>
                    <a:pt x="430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30" y="894"/>
                  </a:cubicBezTo>
                  <a:cubicBezTo>
                    <a:pt x="668" y="894"/>
                    <a:pt x="858" y="703"/>
                    <a:pt x="858" y="453"/>
                  </a:cubicBezTo>
                  <a:cubicBezTo>
                    <a:pt x="858" y="203"/>
                    <a:pt x="668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27" name="Google Shape;2727;p10"/>
            <p:cNvSpPr/>
            <p:nvPr/>
          </p:nvSpPr>
          <p:spPr>
            <a:xfrm>
              <a:off x="790513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28" name="Google Shape;2728;p10"/>
            <p:cNvSpPr/>
            <p:nvPr/>
          </p:nvSpPr>
          <p:spPr>
            <a:xfrm>
              <a:off x="7725938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29" name="Google Shape;2729;p10"/>
            <p:cNvSpPr/>
            <p:nvPr/>
          </p:nvSpPr>
          <p:spPr>
            <a:xfrm flipH="1">
              <a:off x="159126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1" y="2001"/>
                  </a:lnTo>
                  <a:lnTo>
                    <a:pt x="2012" y="3894"/>
                  </a:lnTo>
                  <a:lnTo>
                    <a:pt x="131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3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86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30" name="Google Shape;2730;p10"/>
            <p:cNvSpPr/>
            <p:nvPr/>
          </p:nvSpPr>
          <p:spPr>
            <a:xfrm>
              <a:off x="75604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0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00" y="1048"/>
                  </a:cubicBezTo>
                  <a:cubicBezTo>
                    <a:pt x="774" y="1048"/>
                    <a:pt x="1012" y="810"/>
                    <a:pt x="1012" y="524"/>
                  </a:cubicBezTo>
                  <a:cubicBezTo>
                    <a:pt x="1012" y="238"/>
                    <a:pt x="774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31" name="Google Shape;2731;p10"/>
            <p:cNvSpPr/>
            <p:nvPr/>
          </p:nvSpPr>
          <p:spPr>
            <a:xfrm>
              <a:off x="7916438" y="4826638"/>
              <a:ext cx="21475" cy="22350"/>
            </a:xfrm>
            <a:custGeom>
              <a:avLst/>
              <a:gdLst/>
              <a:ahLst/>
              <a:cxnLst/>
              <a:rect l="l" t="t" r="r" b="b"/>
              <a:pathLst>
                <a:path w="859" h="894" extrusionOk="0">
                  <a:moveTo>
                    <a:pt x="430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30" y="893"/>
                  </a:cubicBezTo>
                  <a:cubicBezTo>
                    <a:pt x="668" y="893"/>
                    <a:pt x="858" y="691"/>
                    <a:pt x="858" y="441"/>
                  </a:cubicBezTo>
                  <a:cubicBezTo>
                    <a:pt x="858" y="203"/>
                    <a:pt x="668" y="0"/>
                    <a:pt x="4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32" name="Google Shape;2732;p10"/>
            <p:cNvSpPr/>
            <p:nvPr/>
          </p:nvSpPr>
          <p:spPr>
            <a:xfrm>
              <a:off x="771731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70" y="691"/>
                    <a:pt x="870" y="453"/>
                  </a:cubicBezTo>
                  <a:cubicBezTo>
                    <a:pt x="870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33" name="Google Shape;2733;p10"/>
            <p:cNvSpPr/>
            <p:nvPr/>
          </p:nvSpPr>
          <p:spPr>
            <a:xfrm>
              <a:off x="7957238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34" name="Google Shape;2734;p10"/>
            <p:cNvSpPr/>
            <p:nvPr/>
          </p:nvSpPr>
          <p:spPr>
            <a:xfrm flipH="1">
              <a:off x="225613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18" y="1"/>
                  </a:moveTo>
                  <a:lnTo>
                    <a:pt x="3989" y="167"/>
                  </a:lnTo>
                  <a:lnTo>
                    <a:pt x="3834" y="2061"/>
                  </a:lnTo>
                  <a:lnTo>
                    <a:pt x="1965" y="2203"/>
                  </a:lnTo>
                  <a:lnTo>
                    <a:pt x="1798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2" y="167"/>
                  </a:lnTo>
                  <a:lnTo>
                    <a:pt x="5918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35" name="Google Shape;2735;p10"/>
            <p:cNvSpPr/>
            <p:nvPr/>
          </p:nvSpPr>
          <p:spPr>
            <a:xfrm>
              <a:off x="7290188" y="491072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36" name="Google Shape;2736;p10"/>
            <p:cNvSpPr/>
            <p:nvPr/>
          </p:nvSpPr>
          <p:spPr>
            <a:xfrm>
              <a:off x="7124688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1" y="465"/>
                    <a:pt x="1751" y="941"/>
                  </a:cubicBezTo>
                  <a:cubicBezTo>
                    <a:pt x="1751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37" name="Google Shape;2737;p10"/>
            <p:cNvSpPr/>
            <p:nvPr/>
          </p:nvSpPr>
          <p:spPr>
            <a:xfrm>
              <a:off x="66067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1" y="1"/>
                  </a:moveTo>
                  <a:cubicBezTo>
                    <a:pt x="227" y="1"/>
                    <a:pt x="0" y="227"/>
                    <a:pt x="0" y="525"/>
                  </a:cubicBezTo>
                  <a:cubicBezTo>
                    <a:pt x="0" y="810"/>
                    <a:pt x="227" y="1037"/>
                    <a:pt x="501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38" name="Google Shape;2738;p10"/>
            <p:cNvSpPr/>
            <p:nvPr/>
          </p:nvSpPr>
          <p:spPr>
            <a:xfrm>
              <a:off x="6962763" y="2120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58" y="703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39" name="Google Shape;2739;p10"/>
            <p:cNvSpPr/>
            <p:nvPr/>
          </p:nvSpPr>
          <p:spPr>
            <a:xfrm>
              <a:off x="6951438" y="19488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1" y="1"/>
                  </a:moveTo>
                  <a:cubicBezTo>
                    <a:pt x="203" y="1"/>
                    <a:pt x="1" y="203"/>
                    <a:pt x="1" y="441"/>
                  </a:cubicBezTo>
                  <a:cubicBezTo>
                    <a:pt x="1" y="691"/>
                    <a:pt x="203" y="894"/>
                    <a:pt x="441" y="894"/>
                  </a:cubicBezTo>
                  <a:cubicBezTo>
                    <a:pt x="680" y="894"/>
                    <a:pt x="870" y="691"/>
                    <a:pt x="870" y="441"/>
                  </a:cubicBezTo>
                  <a:cubicBezTo>
                    <a:pt x="870" y="203"/>
                    <a:pt x="680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40" name="Google Shape;2740;p10"/>
            <p:cNvSpPr/>
            <p:nvPr/>
          </p:nvSpPr>
          <p:spPr>
            <a:xfrm>
              <a:off x="677226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0" y="1894"/>
                  </a:cubicBezTo>
                  <a:cubicBezTo>
                    <a:pt x="524" y="1894"/>
                    <a:pt x="119" y="1489"/>
                    <a:pt x="119" y="1001"/>
                  </a:cubicBezTo>
                  <a:cubicBezTo>
                    <a:pt x="119" y="501"/>
                    <a:pt x="524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41" name="Google Shape;2741;p10"/>
            <p:cNvSpPr/>
            <p:nvPr/>
          </p:nvSpPr>
          <p:spPr>
            <a:xfrm>
              <a:off x="635881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44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13" y="3894"/>
                  </a:lnTo>
                  <a:lnTo>
                    <a:pt x="143" y="4073"/>
                  </a:lnTo>
                  <a:lnTo>
                    <a:pt x="1" y="6037"/>
                  </a:lnTo>
                  <a:lnTo>
                    <a:pt x="155" y="6049"/>
                  </a:lnTo>
                  <a:lnTo>
                    <a:pt x="286" y="4228"/>
                  </a:lnTo>
                  <a:lnTo>
                    <a:pt x="2167" y="4049"/>
                  </a:lnTo>
                  <a:lnTo>
                    <a:pt x="2287" y="2156"/>
                  </a:lnTo>
                  <a:lnTo>
                    <a:pt x="4156" y="1977"/>
                  </a:lnTo>
                  <a:lnTo>
                    <a:pt x="4287" y="13"/>
                  </a:lnTo>
                  <a:lnTo>
                    <a:pt x="4144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42" name="Google Shape;2742;p10"/>
            <p:cNvSpPr/>
            <p:nvPr/>
          </p:nvSpPr>
          <p:spPr>
            <a:xfrm>
              <a:off x="66067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1" y="0"/>
                  </a:moveTo>
                  <a:cubicBezTo>
                    <a:pt x="227" y="0"/>
                    <a:pt x="0" y="238"/>
                    <a:pt x="0" y="524"/>
                  </a:cubicBezTo>
                  <a:cubicBezTo>
                    <a:pt x="0" y="810"/>
                    <a:pt x="227" y="1048"/>
                    <a:pt x="501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43" name="Google Shape;2743;p10"/>
            <p:cNvSpPr/>
            <p:nvPr/>
          </p:nvSpPr>
          <p:spPr>
            <a:xfrm>
              <a:off x="6962763" y="48266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44" name="Google Shape;2744;p10"/>
            <p:cNvSpPr/>
            <p:nvPr/>
          </p:nvSpPr>
          <p:spPr>
            <a:xfrm>
              <a:off x="6763638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69" y="691"/>
                    <a:pt x="869" y="453"/>
                  </a:cubicBezTo>
                  <a:cubicBezTo>
                    <a:pt x="869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45" name="Google Shape;2745;p10"/>
            <p:cNvSpPr/>
            <p:nvPr/>
          </p:nvSpPr>
          <p:spPr>
            <a:xfrm>
              <a:off x="7003538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3" y="0"/>
                    <a:pt x="0" y="203"/>
                    <a:pt x="0" y="441"/>
                  </a:cubicBezTo>
                  <a:cubicBezTo>
                    <a:pt x="0" y="691"/>
                    <a:pt x="203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46" name="Google Shape;2746;p10"/>
            <p:cNvSpPr/>
            <p:nvPr/>
          </p:nvSpPr>
          <p:spPr>
            <a:xfrm flipH="1">
              <a:off x="1179288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41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89" y="2203"/>
                  </a:lnTo>
                  <a:lnTo>
                    <a:pt x="4143" y="310"/>
                  </a:lnTo>
                  <a:lnTo>
                    <a:pt x="5941" y="167"/>
                  </a:lnTo>
                  <a:lnTo>
                    <a:pt x="5941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47" name="Google Shape;2747;p10"/>
            <p:cNvSpPr/>
            <p:nvPr/>
          </p:nvSpPr>
          <p:spPr>
            <a:xfrm>
              <a:off x="633648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27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37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48" name="Google Shape;2748;p10"/>
            <p:cNvSpPr/>
            <p:nvPr/>
          </p:nvSpPr>
          <p:spPr>
            <a:xfrm>
              <a:off x="617128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84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49" name="Google Shape;2749;p10"/>
            <p:cNvSpPr/>
            <p:nvPr/>
          </p:nvSpPr>
          <p:spPr>
            <a:xfrm>
              <a:off x="565306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1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01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50" name="Google Shape;2750;p10"/>
            <p:cNvSpPr/>
            <p:nvPr/>
          </p:nvSpPr>
          <p:spPr>
            <a:xfrm>
              <a:off x="600906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51" name="Google Shape;2751;p10"/>
            <p:cNvSpPr/>
            <p:nvPr/>
          </p:nvSpPr>
          <p:spPr>
            <a:xfrm>
              <a:off x="5998363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41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52" name="Google Shape;2752;p10"/>
            <p:cNvSpPr/>
            <p:nvPr/>
          </p:nvSpPr>
          <p:spPr>
            <a:xfrm>
              <a:off x="5819163" y="102538"/>
              <a:ext cx="49725" cy="49725"/>
            </a:xfrm>
            <a:custGeom>
              <a:avLst/>
              <a:gdLst/>
              <a:ahLst/>
              <a:cxnLst/>
              <a:rect l="l" t="t" r="r" b="b"/>
              <a:pathLst>
                <a:path w="1989" h="1989" extrusionOk="0">
                  <a:moveTo>
                    <a:pt x="989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65" y="1894"/>
                    <a:pt x="989" y="1894"/>
                  </a:cubicBezTo>
                  <a:cubicBezTo>
                    <a:pt x="501" y="1894"/>
                    <a:pt x="108" y="1489"/>
                    <a:pt x="108" y="1001"/>
                  </a:cubicBezTo>
                  <a:cubicBezTo>
                    <a:pt x="108" y="501"/>
                    <a:pt x="501" y="96"/>
                    <a:pt x="989" y="96"/>
                  </a:cubicBezTo>
                  <a:close/>
                  <a:moveTo>
                    <a:pt x="989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989" y="1989"/>
                  </a:cubicBezTo>
                  <a:cubicBezTo>
                    <a:pt x="1548" y="1989"/>
                    <a:pt x="1989" y="1548"/>
                    <a:pt x="1989" y="1001"/>
                  </a:cubicBezTo>
                  <a:cubicBezTo>
                    <a:pt x="1989" y="441"/>
                    <a:pt x="1548" y="0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53" name="Google Shape;2753;p10"/>
            <p:cNvSpPr/>
            <p:nvPr/>
          </p:nvSpPr>
          <p:spPr>
            <a:xfrm flipH="1">
              <a:off x="3498338" y="-162"/>
              <a:ext cx="107200" cy="151250"/>
            </a:xfrm>
            <a:custGeom>
              <a:avLst/>
              <a:gdLst/>
              <a:ahLst/>
              <a:cxnLst/>
              <a:rect l="l" t="t" r="r" b="b"/>
              <a:pathLst>
                <a:path w="4288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32" y="4073"/>
                  </a:lnTo>
                  <a:lnTo>
                    <a:pt x="1" y="6037"/>
                  </a:lnTo>
                  <a:lnTo>
                    <a:pt x="156" y="6049"/>
                  </a:lnTo>
                  <a:lnTo>
                    <a:pt x="275" y="4228"/>
                  </a:lnTo>
                  <a:lnTo>
                    <a:pt x="2156" y="4049"/>
                  </a:lnTo>
                  <a:lnTo>
                    <a:pt x="2275" y="2156"/>
                  </a:lnTo>
                  <a:lnTo>
                    <a:pt x="4144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54" name="Google Shape;2754;p10"/>
            <p:cNvSpPr/>
            <p:nvPr/>
          </p:nvSpPr>
          <p:spPr>
            <a:xfrm>
              <a:off x="565306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1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01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55" name="Google Shape;2755;p10"/>
            <p:cNvSpPr/>
            <p:nvPr/>
          </p:nvSpPr>
          <p:spPr>
            <a:xfrm>
              <a:off x="600906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56" name="Google Shape;2756;p10"/>
            <p:cNvSpPr/>
            <p:nvPr/>
          </p:nvSpPr>
          <p:spPr>
            <a:xfrm>
              <a:off x="581023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57" name="Google Shape;2757;p10"/>
            <p:cNvSpPr/>
            <p:nvPr/>
          </p:nvSpPr>
          <p:spPr>
            <a:xfrm>
              <a:off x="605013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8" y="893"/>
                    <a:pt x="858" y="691"/>
                    <a:pt x="858" y="441"/>
                  </a:cubicBezTo>
                  <a:cubicBezTo>
                    <a:pt x="858" y="203"/>
                    <a:pt x="668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58" name="Google Shape;2758;p10"/>
            <p:cNvSpPr/>
            <p:nvPr/>
          </p:nvSpPr>
          <p:spPr>
            <a:xfrm flipH="1">
              <a:off x="2132688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42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65" y="4239"/>
                  </a:lnTo>
                  <a:lnTo>
                    <a:pt x="2120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54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59" name="Google Shape;2759;p10"/>
            <p:cNvSpPr/>
            <p:nvPr/>
          </p:nvSpPr>
          <p:spPr>
            <a:xfrm>
              <a:off x="5383088" y="4908488"/>
              <a:ext cx="151850" cy="208675"/>
            </a:xfrm>
            <a:custGeom>
              <a:avLst/>
              <a:gdLst/>
              <a:ahLst/>
              <a:cxnLst/>
              <a:rect l="l" t="t" r="r" b="b"/>
              <a:pathLst>
                <a:path w="6074" h="8347" extrusionOk="0">
                  <a:moveTo>
                    <a:pt x="5859" y="0"/>
                  </a:moveTo>
                  <a:lnTo>
                    <a:pt x="5656" y="2548"/>
                  </a:lnTo>
                  <a:lnTo>
                    <a:pt x="3049" y="2751"/>
                  </a:lnTo>
                  <a:lnTo>
                    <a:pt x="2835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8" y="5811"/>
                  </a:lnTo>
                  <a:lnTo>
                    <a:pt x="3025" y="5596"/>
                  </a:lnTo>
                  <a:lnTo>
                    <a:pt x="3239" y="2965"/>
                  </a:lnTo>
                  <a:lnTo>
                    <a:pt x="5859" y="2739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60" name="Google Shape;2760;p10"/>
            <p:cNvSpPr/>
            <p:nvPr/>
          </p:nvSpPr>
          <p:spPr>
            <a:xfrm>
              <a:off x="521788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84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06" y="0"/>
                    <a:pt x="1" y="417"/>
                    <a:pt x="1" y="929"/>
                  </a:cubicBezTo>
                  <a:cubicBezTo>
                    <a:pt x="1" y="1429"/>
                    <a:pt x="406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61" name="Google Shape;2761;p10"/>
            <p:cNvSpPr/>
            <p:nvPr/>
          </p:nvSpPr>
          <p:spPr>
            <a:xfrm>
              <a:off x="46993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12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62" name="Google Shape;2762;p10"/>
            <p:cNvSpPr/>
            <p:nvPr/>
          </p:nvSpPr>
          <p:spPr>
            <a:xfrm>
              <a:off x="50553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2" y="1"/>
                    <a:pt x="0" y="203"/>
                    <a:pt x="0" y="453"/>
                  </a:cubicBezTo>
                  <a:cubicBezTo>
                    <a:pt x="0" y="703"/>
                    <a:pt x="202" y="894"/>
                    <a:pt x="441" y="894"/>
                  </a:cubicBezTo>
                  <a:cubicBezTo>
                    <a:pt x="679" y="894"/>
                    <a:pt x="869" y="703"/>
                    <a:pt x="869" y="453"/>
                  </a:cubicBezTo>
                  <a:cubicBezTo>
                    <a:pt x="869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63" name="Google Shape;2763;p10"/>
            <p:cNvSpPr/>
            <p:nvPr/>
          </p:nvSpPr>
          <p:spPr>
            <a:xfrm>
              <a:off x="5044663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64" name="Google Shape;2764;p10"/>
            <p:cNvSpPr/>
            <p:nvPr/>
          </p:nvSpPr>
          <p:spPr>
            <a:xfrm>
              <a:off x="4865463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01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65" name="Google Shape;2765;p10"/>
            <p:cNvSpPr/>
            <p:nvPr/>
          </p:nvSpPr>
          <p:spPr>
            <a:xfrm>
              <a:off x="4452038" y="-162"/>
              <a:ext cx="106875" cy="151250"/>
            </a:xfrm>
            <a:custGeom>
              <a:avLst/>
              <a:gdLst/>
              <a:ahLst/>
              <a:cxnLst/>
              <a:rect l="l" t="t" r="r" b="b"/>
              <a:pathLst>
                <a:path w="4275" h="6050" extrusionOk="0">
                  <a:moveTo>
                    <a:pt x="4120" y="1"/>
                  </a:moveTo>
                  <a:lnTo>
                    <a:pt x="4001" y="1822"/>
                  </a:lnTo>
                  <a:lnTo>
                    <a:pt x="2131" y="2001"/>
                  </a:lnTo>
                  <a:lnTo>
                    <a:pt x="2000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3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74" y="13"/>
                  </a:lnTo>
                  <a:lnTo>
                    <a:pt x="412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66" name="Google Shape;2766;p10"/>
            <p:cNvSpPr/>
            <p:nvPr/>
          </p:nvSpPr>
          <p:spPr>
            <a:xfrm>
              <a:off x="46993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12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67" name="Google Shape;2767;p10"/>
            <p:cNvSpPr/>
            <p:nvPr/>
          </p:nvSpPr>
          <p:spPr>
            <a:xfrm>
              <a:off x="50553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2" y="0"/>
                    <a:pt x="0" y="203"/>
                    <a:pt x="0" y="441"/>
                  </a:cubicBezTo>
                  <a:cubicBezTo>
                    <a:pt x="0" y="691"/>
                    <a:pt x="202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68" name="Google Shape;2768;p10"/>
            <p:cNvSpPr/>
            <p:nvPr/>
          </p:nvSpPr>
          <p:spPr>
            <a:xfrm>
              <a:off x="485653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69" name="Google Shape;2769;p10"/>
            <p:cNvSpPr/>
            <p:nvPr/>
          </p:nvSpPr>
          <p:spPr>
            <a:xfrm>
              <a:off x="5096763" y="51210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70" name="Google Shape;2770;p10"/>
            <p:cNvSpPr/>
            <p:nvPr/>
          </p:nvSpPr>
          <p:spPr>
            <a:xfrm flipH="1">
              <a:off x="3086088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30" y="1"/>
                  </a:moveTo>
                  <a:lnTo>
                    <a:pt x="4001" y="167"/>
                  </a:lnTo>
                  <a:lnTo>
                    <a:pt x="3834" y="2061"/>
                  </a:lnTo>
                  <a:lnTo>
                    <a:pt x="1953" y="2203"/>
                  </a:lnTo>
                  <a:lnTo>
                    <a:pt x="1810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3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71" name="Google Shape;2771;p10"/>
            <p:cNvSpPr/>
            <p:nvPr/>
          </p:nvSpPr>
          <p:spPr>
            <a:xfrm>
              <a:off x="44297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46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94"/>
                  </a:lnTo>
                  <a:lnTo>
                    <a:pt x="214" y="5608"/>
                  </a:lnTo>
                  <a:lnTo>
                    <a:pt x="0" y="8335"/>
                  </a:lnTo>
                  <a:lnTo>
                    <a:pt x="214" y="8347"/>
                  </a:lnTo>
                  <a:lnTo>
                    <a:pt x="405" y="5811"/>
                  </a:lnTo>
                  <a:lnTo>
                    <a:pt x="3024" y="5596"/>
                  </a:lnTo>
                  <a:lnTo>
                    <a:pt x="3227" y="2965"/>
                  </a:lnTo>
                  <a:lnTo>
                    <a:pt x="5846" y="2739"/>
                  </a:lnTo>
                  <a:lnTo>
                    <a:pt x="6072" y="12"/>
                  </a:lnTo>
                  <a:lnTo>
                    <a:pt x="5846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72" name="Google Shape;2772;p10"/>
            <p:cNvSpPr/>
            <p:nvPr/>
          </p:nvSpPr>
          <p:spPr>
            <a:xfrm>
              <a:off x="4264213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0" y="465"/>
                    <a:pt x="1750" y="941"/>
                  </a:cubicBezTo>
                  <a:cubicBezTo>
                    <a:pt x="1750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73" name="Google Shape;2773;p10"/>
            <p:cNvSpPr/>
            <p:nvPr/>
          </p:nvSpPr>
          <p:spPr>
            <a:xfrm>
              <a:off x="37462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00" y="1"/>
                  </a:moveTo>
                  <a:cubicBezTo>
                    <a:pt x="227" y="1"/>
                    <a:pt x="0" y="227"/>
                    <a:pt x="0" y="525"/>
                  </a:cubicBezTo>
                  <a:cubicBezTo>
                    <a:pt x="0" y="810"/>
                    <a:pt x="227" y="1037"/>
                    <a:pt x="500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74" name="Google Shape;2774;p10"/>
            <p:cNvSpPr/>
            <p:nvPr/>
          </p:nvSpPr>
          <p:spPr>
            <a:xfrm>
              <a:off x="41022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69" y="703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75" name="Google Shape;2775;p10"/>
            <p:cNvSpPr/>
            <p:nvPr/>
          </p:nvSpPr>
          <p:spPr>
            <a:xfrm>
              <a:off x="4091263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76" name="Google Shape;2776;p10"/>
            <p:cNvSpPr/>
            <p:nvPr/>
          </p:nvSpPr>
          <p:spPr>
            <a:xfrm>
              <a:off x="3911788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9" y="96"/>
                    <a:pt x="1881" y="501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01"/>
                    <a:pt x="524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77" name="Google Shape;2777;p10"/>
            <p:cNvSpPr/>
            <p:nvPr/>
          </p:nvSpPr>
          <p:spPr>
            <a:xfrm flipH="1">
              <a:off x="5405438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13" y="3894"/>
                  </a:lnTo>
                  <a:lnTo>
                    <a:pt x="143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86" y="2156"/>
                  </a:lnTo>
                  <a:lnTo>
                    <a:pt x="4156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78" name="Google Shape;2778;p10"/>
            <p:cNvSpPr/>
            <p:nvPr/>
          </p:nvSpPr>
          <p:spPr>
            <a:xfrm>
              <a:off x="37462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00" y="0"/>
                  </a:moveTo>
                  <a:cubicBezTo>
                    <a:pt x="227" y="0"/>
                    <a:pt x="0" y="238"/>
                    <a:pt x="0" y="524"/>
                  </a:cubicBezTo>
                  <a:cubicBezTo>
                    <a:pt x="0" y="810"/>
                    <a:pt x="227" y="1048"/>
                    <a:pt x="500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79" name="Google Shape;2779;p10"/>
            <p:cNvSpPr/>
            <p:nvPr/>
          </p:nvSpPr>
          <p:spPr>
            <a:xfrm>
              <a:off x="41022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80" name="Google Shape;2780;p10"/>
            <p:cNvSpPr/>
            <p:nvPr/>
          </p:nvSpPr>
          <p:spPr>
            <a:xfrm>
              <a:off x="3903138" y="5063263"/>
              <a:ext cx="21775" cy="22350"/>
            </a:xfrm>
            <a:custGeom>
              <a:avLst/>
              <a:gdLst/>
              <a:ahLst/>
              <a:cxnLst/>
              <a:rect l="l" t="t" r="r" b="b"/>
              <a:pathLst>
                <a:path w="871" h="894" extrusionOk="0">
                  <a:moveTo>
                    <a:pt x="442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42" y="894"/>
                  </a:cubicBezTo>
                  <a:cubicBezTo>
                    <a:pt x="680" y="894"/>
                    <a:pt x="870" y="691"/>
                    <a:pt x="870" y="453"/>
                  </a:cubicBezTo>
                  <a:cubicBezTo>
                    <a:pt x="870" y="203"/>
                    <a:pt x="680" y="1"/>
                    <a:pt x="4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81" name="Google Shape;2781;p10"/>
            <p:cNvSpPr/>
            <p:nvPr/>
          </p:nvSpPr>
          <p:spPr>
            <a:xfrm>
              <a:off x="4143363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82" name="Google Shape;2782;p10"/>
            <p:cNvSpPr/>
            <p:nvPr/>
          </p:nvSpPr>
          <p:spPr>
            <a:xfrm>
              <a:off x="4039763" y="4904013"/>
              <a:ext cx="148575" cy="110175"/>
            </a:xfrm>
            <a:custGeom>
              <a:avLst/>
              <a:gdLst/>
              <a:ahLst/>
              <a:cxnLst/>
              <a:rect l="l" t="t" r="r" b="b"/>
              <a:pathLst>
                <a:path w="5943" h="4407" extrusionOk="0">
                  <a:moveTo>
                    <a:pt x="5930" y="1"/>
                  </a:moveTo>
                  <a:lnTo>
                    <a:pt x="3990" y="167"/>
                  </a:lnTo>
                  <a:lnTo>
                    <a:pt x="3847" y="2061"/>
                  </a:lnTo>
                  <a:lnTo>
                    <a:pt x="1965" y="2203"/>
                  </a:lnTo>
                  <a:lnTo>
                    <a:pt x="1799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54" y="4239"/>
                  </a:lnTo>
                  <a:lnTo>
                    <a:pt x="2096" y="2358"/>
                  </a:lnTo>
                  <a:lnTo>
                    <a:pt x="3978" y="2203"/>
                  </a:lnTo>
                  <a:lnTo>
                    <a:pt x="4121" y="310"/>
                  </a:lnTo>
                  <a:lnTo>
                    <a:pt x="5942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83" name="Google Shape;2783;p10"/>
            <p:cNvSpPr/>
            <p:nvPr/>
          </p:nvSpPr>
          <p:spPr>
            <a:xfrm>
              <a:off x="34760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15" y="8347"/>
                  </a:lnTo>
                  <a:lnTo>
                    <a:pt x="417" y="5811"/>
                  </a:lnTo>
                  <a:lnTo>
                    <a:pt x="3025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84" name="Google Shape;2784;p10"/>
            <p:cNvSpPr/>
            <p:nvPr/>
          </p:nvSpPr>
          <p:spPr>
            <a:xfrm>
              <a:off x="331051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29" y="96"/>
                  </a:moveTo>
                  <a:cubicBezTo>
                    <a:pt x="1382" y="96"/>
                    <a:pt x="1763" y="465"/>
                    <a:pt x="1763" y="941"/>
                  </a:cubicBezTo>
                  <a:cubicBezTo>
                    <a:pt x="1763" y="1405"/>
                    <a:pt x="1382" y="1786"/>
                    <a:pt x="929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29" y="96"/>
                  </a:cubicBezTo>
                  <a:close/>
                  <a:moveTo>
                    <a:pt x="929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85" name="Google Shape;2785;p10"/>
            <p:cNvSpPr/>
            <p:nvPr/>
          </p:nvSpPr>
          <p:spPr>
            <a:xfrm>
              <a:off x="2792588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3" y="1"/>
                  </a:moveTo>
                  <a:cubicBezTo>
                    <a:pt x="227" y="1"/>
                    <a:pt x="1" y="227"/>
                    <a:pt x="1" y="525"/>
                  </a:cubicBezTo>
                  <a:cubicBezTo>
                    <a:pt x="1" y="810"/>
                    <a:pt x="227" y="1037"/>
                    <a:pt x="513" y="1037"/>
                  </a:cubicBezTo>
                  <a:cubicBezTo>
                    <a:pt x="787" y="1037"/>
                    <a:pt x="1013" y="810"/>
                    <a:pt x="1013" y="525"/>
                  </a:cubicBezTo>
                  <a:cubicBezTo>
                    <a:pt x="1013" y="227"/>
                    <a:pt x="787" y="1"/>
                    <a:pt x="5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86" name="Google Shape;2786;p10"/>
            <p:cNvSpPr/>
            <p:nvPr/>
          </p:nvSpPr>
          <p:spPr>
            <a:xfrm>
              <a:off x="3148588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29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87" name="Google Shape;2787;p10"/>
            <p:cNvSpPr/>
            <p:nvPr/>
          </p:nvSpPr>
          <p:spPr>
            <a:xfrm>
              <a:off x="3137588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88" name="Google Shape;2788;p10"/>
            <p:cNvSpPr/>
            <p:nvPr/>
          </p:nvSpPr>
          <p:spPr>
            <a:xfrm>
              <a:off x="2958388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13" y="1894"/>
                    <a:pt x="132" y="1489"/>
                    <a:pt x="132" y="1001"/>
                  </a:cubicBezTo>
                  <a:cubicBezTo>
                    <a:pt x="132" y="501"/>
                    <a:pt x="513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1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60" y="1989"/>
                    <a:pt x="2001" y="1548"/>
                    <a:pt x="2001" y="1001"/>
                  </a:cubicBezTo>
                  <a:cubicBezTo>
                    <a:pt x="2001" y="441"/>
                    <a:pt x="1536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89" name="Google Shape;2789;p10"/>
            <p:cNvSpPr/>
            <p:nvPr/>
          </p:nvSpPr>
          <p:spPr>
            <a:xfrm>
              <a:off x="2544938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01" y="1822"/>
                  </a:lnTo>
                  <a:lnTo>
                    <a:pt x="2120" y="2001"/>
                  </a:lnTo>
                  <a:lnTo>
                    <a:pt x="2001" y="3894"/>
                  </a:lnTo>
                  <a:lnTo>
                    <a:pt x="132" y="4073"/>
                  </a:lnTo>
                  <a:lnTo>
                    <a:pt x="1" y="6037"/>
                  </a:lnTo>
                  <a:lnTo>
                    <a:pt x="144" y="6049"/>
                  </a:lnTo>
                  <a:lnTo>
                    <a:pt x="275" y="4228"/>
                  </a:lnTo>
                  <a:lnTo>
                    <a:pt x="2156" y="4049"/>
                  </a:lnTo>
                  <a:lnTo>
                    <a:pt x="2275" y="2156"/>
                  </a:lnTo>
                  <a:lnTo>
                    <a:pt x="4144" y="1977"/>
                  </a:lnTo>
                  <a:lnTo>
                    <a:pt x="4287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90" name="Google Shape;2790;p10"/>
            <p:cNvSpPr/>
            <p:nvPr/>
          </p:nvSpPr>
          <p:spPr>
            <a:xfrm>
              <a:off x="2792588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3" y="0"/>
                  </a:moveTo>
                  <a:cubicBezTo>
                    <a:pt x="227" y="0"/>
                    <a:pt x="1" y="238"/>
                    <a:pt x="1" y="524"/>
                  </a:cubicBezTo>
                  <a:cubicBezTo>
                    <a:pt x="1" y="810"/>
                    <a:pt x="227" y="1048"/>
                    <a:pt x="513" y="1048"/>
                  </a:cubicBezTo>
                  <a:cubicBezTo>
                    <a:pt x="787" y="1048"/>
                    <a:pt x="1013" y="810"/>
                    <a:pt x="1013" y="524"/>
                  </a:cubicBezTo>
                  <a:cubicBezTo>
                    <a:pt x="1013" y="238"/>
                    <a:pt x="787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91" name="Google Shape;2791;p10"/>
            <p:cNvSpPr/>
            <p:nvPr/>
          </p:nvSpPr>
          <p:spPr>
            <a:xfrm>
              <a:off x="3148588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92" name="Google Shape;2792;p10"/>
            <p:cNvSpPr/>
            <p:nvPr/>
          </p:nvSpPr>
          <p:spPr>
            <a:xfrm>
              <a:off x="2949463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691"/>
                    <a:pt x="203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93" name="Google Shape;2793;p10"/>
            <p:cNvSpPr/>
            <p:nvPr/>
          </p:nvSpPr>
          <p:spPr>
            <a:xfrm>
              <a:off x="3189663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94" name="Google Shape;2794;p10"/>
            <p:cNvSpPr/>
            <p:nvPr/>
          </p:nvSpPr>
          <p:spPr>
            <a:xfrm flipH="1">
              <a:off x="4993463" y="4904013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42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24" y="4406"/>
                  </a:lnTo>
                  <a:lnTo>
                    <a:pt x="1953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44" y="310"/>
                  </a:lnTo>
                  <a:lnTo>
                    <a:pt x="5942" y="167"/>
                  </a:lnTo>
                  <a:lnTo>
                    <a:pt x="594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95" name="Google Shape;2795;p10"/>
            <p:cNvSpPr/>
            <p:nvPr/>
          </p:nvSpPr>
          <p:spPr>
            <a:xfrm>
              <a:off x="2522613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9" y="0"/>
                  </a:moveTo>
                  <a:lnTo>
                    <a:pt x="5656" y="2548"/>
                  </a:lnTo>
                  <a:lnTo>
                    <a:pt x="3049" y="2751"/>
                  </a:lnTo>
                  <a:lnTo>
                    <a:pt x="2823" y="5394"/>
                  </a:lnTo>
                  <a:lnTo>
                    <a:pt x="215" y="5608"/>
                  </a:lnTo>
                  <a:lnTo>
                    <a:pt x="1" y="8335"/>
                  </a:lnTo>
                  <a:lnTo>
                    <a:pt x="203" y="8347"/>
                  </a:lnTo>
                  <a:lnTo>
                    <a:pt x="418" y="5811"/>
                  </a:lnTo>
                  <a:lnTo>
                    <a:pt x="3037" y="5596"/>
                  </a:lnTo>
                  <a:lnTo>
                    <a:pt x="3239" y="2965"/>
                  </a:lnTo>
                  <a:lnTo>
                    <a:pt x="5847" y="2739"/>
                  </a:lnTo>
                  <a:lnTo>
                    <a:pt x="6073" y="12"/>
                  </a:lnTo>
                  <a:lnTo>
                    <a:pt x="5859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96" name="Google Shape;2796;p10"/>
            <p:cNvSpPr/>
            <p:nvPr/>
          </p:nvSpPr>
          <p:spPr>
            <a:xfrm>
              <a:off x="2357413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8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8" y="1786"/>
                  </a:cubicBezTo>
                  <a:cubicBezTo>
                    <a:pt x="453" y="1786"/>
                    <a:pt x="84" y="1417"/>
                    <a:pt x="84" y="941"/>
                  </a:cubicBezTo>
                  <a:cubicBezTo>
                    <a:pt x="72" y="465"/>
                    <a:pt x="453" y="96"/>
                    <a:pt x="918" y="96"/>
                  </a:cubicBezTo>
                  <a:close/>
                  <a:moveTo>
                    <a:pt x="918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18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97" name="Google Shape;2797;p10"/>
            <p:cNvSpPr/>
            <p:nvPr/>
          </p:nvSpPr>
          <p:spPr>
            <a:xfrm>
              <a:off x="183891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26" y="1"/>
                    <a:pt x="0" y="227"/>
                    <a:pt x="0" y="525"/>
                  </a:cubicBezTo>
                  <a:cubicBezTo>
                    <a:pt x="0" y="810"/>
                    <a:pt x="226" y="1037"/>
                    <a:pt x="512" y="1037"/>
                  </a:cubicBezTo>
                  <a:cubicBezTo>
                    <a:pt x="786" y="1037"/>
                    <a:pt x="1012" y="810"/>
                    <a:pt x="1012" y="525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98" name="Google Shape;2798;p10"/>
            <p:cNvSpPr/>
            <p:nvPr/>
          </p:nvSpPr>
          <p:spPr>
            <a:xfrm>
              <a:off x="21949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202" y="1"/>
                    <a:pt x="0" y="203"/>
                    <a:pt x="0" y="453"/>
                  </a:cubicBezTo>
                  <a:cubicBezTo>
                    <a:pt x="0" y="703"/>
                    <a:pt x="202" y="894"/>
                    <a:pt x="441" y="894"/>
                  </a:cubicBezTo>
                  <a:cubicBezTo>
                    <a:pt x="679" y="894"/>
                    <a:pt x="869" y="703"/>
                    <a:pt x="869" y="453"/>
                  </a:cubicBezTo>
                  <a:cubicBezTo>
                    <a:pt x="869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99" name="Google Shape;2799;p10"/>
            <p:cNvSpPr/>
            <p:nvPr/>
          </p:nvSpPr>
          <p:spPr>
            <a:xfrm>
              <a:off x="2184188" y="19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79" y="894"/>
                    <a:pt x="870" y="691"/>
                    <a:pt x="870" y="441"/>
                  </a:cubicBezTo>
                  <a:cubicBezTo>
                    <a:pt x="870" y="203"/>
                    <a:pt x="679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00" name="Google Shape;2800;p10"/>
            <p:cNvSpPr/>
            <p:nvPr/>
          </p:nvSpPr>
          <p:spPr>
            <a:xfrm>
              <a:off x="2004988" y="102538"/>
              <a:ext cx="49750" cy="49725"/>
            </a:xfrm>
            <a:custGeom>
              <a:avLst/>
              <a:gdLst/>
              <a:ahLst/>
              <a:cxnLst/>
              <a:rect l="l" t="t" r="r" b="b"/>
              <a:pathLst>
                <a:path w="1990" h="1989" extrusionOk="0">
                  <a:moveTo>
                    <a:pt x="1001" y="96"/>
                  </a:moveTo>
                  <a:cubicBezTo>
                    <a:pt x="1489" y="96"/>
                    <a:pt x="1870" y="501"/>
                    <a:pt x="1870" y="1001"/>
                  </a:cubicBezTo>
                  <a:cubicBezTo>
                    <a:pt x="1870" y="1489"/>
                    <a:pt x="1477" y="1894"/>
                    <a:pt x="1001" y="1894"/>
                  </a:cubicBezTo>
                  <a:cubicBezTo>
                    <a:pt x="525" y="1894"/>
                    <a:pt x="120" y="1489"/>
                    <a:pt x="120" y="1001"/>
                  </a:cubicBezTo>
                  <a:cubicBezTo>
                    <a:pt x="120" y="501"/>
                    <a:pt x="501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41" y="0"/>
                    <a:pt x="1" y="441"/>
                    <a:pt x="1" y="1001"/>
                  </a:cubicBezTo>
                  <a:cubicBezTo>
                    <a:pt x="1" y="1548"/>
                    <a:pt x="441" y="1989"/>
                    <a:pt x="1001" y="1989"/>
                  </a:cubicBezTo>
                  <a:cubicBezTo>
                    <a:pt x="1549" y="1989"/>
                    <a:pt x="1989" y="1548"/>
                    <a:pt x="1989" y="1001"/>
                  </a:cubicBezTo>
                  <a:cubicBezTo>
                    <a:pt x="1989" y="441"/>
                    <a:pt x="1549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01" name="Google Shape;2801;p10"/>
            <p:cNvSpPr/>
            <p:nvPr/>
          </p:nvSpPr>
          <p:spPr>
            <a:xfrm flipH="1">
              <a:off x="7312513" y="-162"/>
              <a:ext cx="107175" cy="151250"/>
            </a:xfrm>
            <a:custGeom>
              <a:avLst/>
              <a:gdLst/>
              <a:ahLst/>
              <a:cxnLst/>
              <a:rect l="l" t="t" r="r" b="b"/>
              <a:pathLst>
                <a:path w="4287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43" y="2001"/>
                  </a:lnTo>
                  <a:lnTo>
                    <a:pt x="2012" y="3894"/>
                  </a:lnTo>
                  <a:lnTo>
                    <a:pt x="131" y="4073"/>
                  </a:lnTo>
                  <a:lnTo>
                    <a:pt x="0" y="6037"/>
                  </a:lnTo>
                  <a:lnTo>
                    <a:pt x="167" y="6049"/>
                  </a:lnTo>
                  <a:lnTo>
                    <a:pt x="286" y="4228"/>
                  </a:lnTo>
                  <a:lnTo>
                    <a:pt x="2155" y="4049"/>
                  </a:lnTo>
                  <a:lnTo>
                    <a:pt x="2274" y="2156"/>
                  </a:lnTo>
                  <a:lnTo>
                    <a:pt x="4155" y="1977"/>
                  </a:lnTo>
                  <a:lnTo>
                    <a:pt x="4286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02" name="Google Shape;2802;p10"/>
            <p:cNvSpPr/>
            <p:nvPr/>
          </p:nvSpPr>
          <p:spPr>
            <a:xfrm>
              <a:off x="183891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26" y="0"/>
                    <a:pt x="0" y="238"/>
                    <a:pt x="0" y="524"/>
                  </a:cubicBezTo>
                  <a:cubicBezTo>
                    <a:pt x="0" y="810"/>
                    <a:pt x="226" y="1048"/>
                    <a:pt x="512" y="1048"/>
                  </a:cubicBezTo>
                  <a:cubicBezTo>
                    <a:pt x="786" y="1048"/>
                    <a:pt x="1012" y="810"/>
                    <a:pt x="1012" y="524"/>
                  </a:cubicBezTo>
                  <a:cubicBezTo>
                    <a:pt x="1012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03" name="Google Shape;2803;p10"/>
            <p:cNvSpPr/>
            <p:nvPr/>
          </p:nvSpPr>
          <p:spPr>
            <a:xfrm>
              <a:off x="21949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202" y="0"/>
                    <a:pt x="0" y="203"/>
                    <a:pt x="0" y="441"/>
                  </a:cubicBezTo>
                  <a:cubicBezTo>
                    <a:pt x="0" y="691"/>
                    <a:pt x="202" y="893"/>
                    <a:pt x="441" y="893"/>
                  </a:cubicBezTo>
                  <a:cubicBezTo>
                    <a:pt x="679" y="893"/>
                    <a:pt x="869" y="691"/>
                    <a:pt x="869" y="441"/>
                  </a:cubicBezTo>
                  <a:cubicBezTo>
                    <a:pt x="869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04" name="Google Shape;2804;p10"/>
            <p:cNvSpPr/>
            <p:nvPr/>
          </p:nvSpPr>
          <p:spPr>
            <a:xfrm>
              <a:off x="1996063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53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05" name="Google Shape;2805;p10"/>
            <p:cNvSpPr/>
            <p:nvPr/>
          </p:nvSpPr>
          <p:spPr>
            <a:xfrm>
              <a:off x="22359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06" name="Google Shape;2806;p10"/>
            <p:cNvSpPr/>
            <p:nvPr/>
          </p:nvSpPr>
          <p:spPr>
            <a:xfrm flipH="1">
              <a:off x="5946563" y="4904013"/>
              <a:ext cx="148850" cy="110175"/>
            </a:xfrm>
            <a:custGeom>
              <a:avLst/>
              <a:gdLst/>
              <a:ahLst/>
              <a:cxnLst/>
              <a:rect l="l" t="t" r="r" b="b"/>
              <a:pathLst>
                <a:path w="5954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34" y="2061"/>
                  </a:lnTo>
                  <a:lnTo>
                    <a:pt x="1965" y="2203"/>
                  </a:lnTo>
                  <a:lnTo>
                    <a:pt x="1810" y="4097"/>
                  </a:lnTo>
                  <a:lnTo>
                    <a:pt x="1" y="4239"/>
                  </a:lnTo>
                  <a:lnTo>
                    <a:pt x="13" y="4406"/>
                  </a:lnTo>
                  <a:lnTo>
                    <a:pt x="1965" y="4239"/>
                  </a:lnTo>
                  <a:lnTo>
                    <a:pt x="2108" y="2358"/>
                  </a:lnTo>
                  <a:lnTo>
                    <a:pt x="3989" y="2203"/>
                  </a:lnTo>
                  <a:lnTo>
                    <a:pt x="4132" y="310"/>
                  </a:lnTo>
                  <a:lnTo>
                    <a:pt x="5954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07" name="Google Shape;2807;p10"/>
            <p:cNvSpPr/>
            <p:nvPr/>
          </p:nvSpPr>
          <p:spPr>
            <a:xfrm>
              <a:off x="156893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48" y="2751"/>
                  </a:lnTo>
                  <a:lnTo>
                    <a:pt x="2846" y="5394"/>
                  </a:lnTo>
                  <a:lnTo>
                    <a:pt x="226" y="5608"/>
                  </a:lnTo>
                  <a:lnTo>
                    <a:pt x="0" y="8335"/>
                  </a:lnTo>
                  <a:lnTo>
                    <a:pt x="226" y="8347"/>
                  </a:lnTo>
                  <a:lnTo>
                    <a:pt x="417" y="5811"/>
                  </a:lnTo>
                  <a:lnTo>
                    <a:pt x="3036" y="5596"/>
                  </a:lnTo>
                  <a:lnTo>
                    <a:pt x="3239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08" name="Google Shape;2808;p10"/>
            <p:cNvSpPr/>
            <p:nvPr/>
          </p:nvSpPr>
          <p:spPr>
            <a:xfrm>
              <a:off x="1403738" y="106113"/>
              <a:ext cx="46150" cy="46150"/>
            </a:xfrm>
            <a:custGeom>
              <a:avLst/>
              <a:gdLst/>
              <a:ahLst/>
              <a:cxnLst/>
              <a:rect l="l" t="t" r="r" b="b"/>
              <a:pathLst>
                <a:path w="1846" h="1846" extrusionOk="0">
                  <a:moveTo>
                    <a:pt x="917" y="96"/>
                  </a:moveTo>
                  <a:cubicBezTo>
                    <a:pt x="1381" y="96"/>
                    <a:pt x="1750" y="465"/>
                    <a:pt x="1750" y="941"/>
                  </a:cubicBezTo>
                  <a:cubicBezTo>
                    <a:pt x="1750" y="1405"/>
                    <a:pt x="1381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0" y="417"/>
                    <a:pt x="0" y="929"/>
                  </a:cubicBezTo>
                  <a:cubicBezTo>
                    <a:pt x="0" y="1429"/>
                    <a:pt x="417" y="1846"/>
                    <a:pt x="917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09" name="Google Shape;2809;p10"/>
            <p:cNvSpPr/>
            <p:nvPr/>
          </p:nvSpPr>
          <p:spPr>
            <a:xfrm>
              <a:off x="885213" y="212663"/>
              <a:ext cx="25325" cy="25925"/>
            </a:xfrm>
            <a:custGeom>
              <a:avLst/>
              <a:gdLst/>
              <a:ahLst/>
              <a:cxnLst/>
              <a:rect l="l" t="t" r="r" b="b"/>
              <a:pathLst>
                <a:path w="1013" h="1037" extrusionOk="0">
                  <a:moveTo>
                    <a:pt x="512" y="1"/>
                  </a:moveTo>
                  <a:cubicBezTo>
                    <a:pt x="239" y="1"/>
                    <a:pt x="1" y="227"/>
                    <a:pt x="1" y="525"/>
                  </a:cubicBezTo>
                  <a:cubicBezTo>
                    <a:pt x="1" y="810"/>
                    <a:pt x="239" y="1037"/>
                    <a:pt x="512" y="1037"/>
                  </a:cubicBezTo>
                  <a:cubicBezTo>
                    <a:pt x="786" y="1037"/>
                    <a:pt x="1013" y="810"/>
                    <a:pt x="1013" y="525"/>
                  </a:cubicBezTo>
                  <a:cubicBezTo>
                    <a:pt x="1013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10" name="Google Shape;2810;p10"/>
            <p:cNvSpPr/>
            <p:nvPr/>
          </p:nvSpPr>
          <p:spPr>
            <a:xfrm>
              <a:off x="12418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703"/>
                    <a:pt x="191" y="894"/>
                    <a:pt x="429" y="894"/>
                  </a:cubicBezTo>
                  <a:cubicBezTo>
                    <a:pt x="667" y="894"/>
                    <a:pt x="869" y="703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11" name="Google Shape;2811;p10"/>
            <p:cNvSpPr/>
            <p:nvPr/>
          </p:nvSpPr>
          <p:spPr>
            <a:xfrm>
              <a:off x="1230788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12" name="Google Shape;2812;p10"/>
            <p:cNvSpPr/>
            <p:nvPr/>
          </p:nvSpPr>
          <p:spPr>
            <a:xfrm>
              <a:off x="105131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0" y="96"/>
                  </a:moveTo>
                  <a:cubicBezTo>
                    <a:pt x="1488" y="96"/>
                    <a:pt x="1881" y="501"/>
                    <a:pt x="1881" y="1001"/>
                  </a:cubicBezTo>
                  <a:cubicBezTo>
                    <a:pt x="1881" y="1489"/>
                    <a:pt x="1477" y="1894"/>
                    <a:pt x="1000" y="1894"/>
                  </a:cubicBezTo>
                  <a:cubicBezTo>
                    <a:pt x="512" y="1894"/>
                    <a:pt x="119" y="1489"/>
                    <a:pt x="119" y="1001"/>
                  </a:cubicBezTo>
                  <a:cubicBezTo>
                    <a:pt x="119" y="501"/>
                    <a:pt x="512" y="96"/>
                    <a:pt x="1000" y="96"/>
                  </a:cubicBezTo>
                  <a:close/>
                  <a:moveTo>
                    <a:pt x="1000" y="0"/>
                  </a:moveTo>
                  <a:cubicBezTo>
                    <a:pt x="453" y="0"/>
                    <a:pt x="0" y="441"/>
                    <a:pt x="0" y="1001"/>
                  </a:cubicBezTo>
                  <a:cubicBezTo>
                    <a:pt x="0" y="1548"/>
                    <a:pt x="453" y="1989"/>
                    <a:pt x="1000" y="1989"/>
                  </a:cubicBezTo>
                  <a:cubicBezTo>
                    <a:pt x="1548" y="1989"/>
                    <a:pt x="2000" y="1548"/>
                    <a:pt x="2000" y="1001"/>
                  </a:cubicBezTo>
                  <a:cubicBezTo>
                    <a:pt x="2000" y="441"/>
                    <a:pt x="1548" y="0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13" name="Google Shape;2813;p10"/>
            <p:cNvSpPr/>
            <p:nvPr/>
          </p:nvSpPr>
          <p:spPr>
            <a:xfrm>
              <a:off x="637863" y="-162"/>
              <a:ext cx="106875" cy="151250"/>
            </a:xfrm>
            <a:custGeom>
              <a:avLst/>
              <a:gdLst/>
              <a:ahLst/>
              <a:cxnLst/>
              <a:rect l="l" t="t" r="r" b="b"/>
              <a:pathLst>
                <a:path w="4275" h="6050" extrusionOk="0">
                  <a:moveTo>
                    <a:pt x="4132" y="1"/>
                  </a:moveTo>
                  <a:lnTo>
                    <a:pt x="4013" y="1822"/>
                  </a:lnTo>
                  <a:lnTo>
                    <a:pt x="2132" y="2001"/>
                  </a:lnTo>
                  <a:lnTo>
                    <a:pt x="2001" y="3894"/>
                  </a:lnTo>
                  <a:lnTo>
                    <a:pt x="119" y="4073"/>
                  </a:lnTo>
                  <a:lnTo>
                    <a:pt x="0" y="6037"/>
                  </a:lnTo>
                  <a:lnTo>
                    <a:pt x="155" y="6049"/>
                  </a:lnTo>
                  <a:lnTo>
                    <a:pt x="274" y="4228"/>
                  </a:lnTo>
                  <a:lnTo>
                    <a:pt x="2144" y="4049"/>
                  </a:lnTo>
                  <a:lnTo>
                    <a:pt x="2275" y="2156"/>
                  </a:lnTo>
                  <a:lnTo>
                    <a:pt x="4156" y="1977"/>
                  </a:lnTo>
                  <a:lnTo>
                    <a:pt x="4275" y="13"/>
                  </a:lnTo>
                  <a:lnTo>
                    <a:pt x="4132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14" name="Google Shape;2814;p10"/>
            <p:cNvSpPr/>
            <p:nvPr/>
          </p:nvSpPr>
          <p:spPr>
            <a:xfrm>
              <a:off x="885213" y="4826938"/>
              <a:ext cx="25325" cy="26200"/>
            </a:xfrm>
            <a:custGeom>
              <a:avLst/>
              <a:gdLst/>
              <a:ahLst/>
              <a:cxnLst/>
              <a:rect l="l" t="t" r="r" b="b"/>
              <a:pathLst>
                <a:path w="1013" h="1048" extrusionOk="0">
                  <a:moveTo>
                    <a:pt x="512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12" y="1048"/>
                  </a:cubicBezTo>
                  <a:cubicBezTo>
                    <a:pt x="786" y="1048"/>
                    <a:pt x="1013" y="810"/>
                    <a:pt x="1013" y="524"/>
                  </a:cubicBezTo>
                  <a:cubicBezTo>
                    <a:pt x="1013" y="238"/>
                    <a:pt x="786" y="0"/>
                    <a:pt x="5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15" name="Google Shape;2815;p10"/>
            <p:cNvSpPr/>
            <p:nvPr/>
          </p:nvSpPr>
          <p:spPr>
            <a:xfrm>
              <a:off x="12418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69" y="691"/>
                    <a:pt x="869" y="441"/>
                  </a:cubicBezTo>
                  <a:cubicBezTo>
                    <a:pt x="869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16" name="Google Shape;2816;p10"/>
            <p:cNvSpPr/>
            <p:nvPr/>
          </p:nvSpPr>
          <p:spPr>
            <a:xfrm>
              <a:off x="1042388" y="50632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69" y="691"/>
                    <a:pt x="869" y="453"/>
                  </a:cubicBezTo>
                  <a:cubicBezTo>
                    <a:pt x="869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17" name="Google Shape;2817;p10"/>
            <p:cNvSpPr/>
            <p:nvPr/>
          </p:nvSpPr>
          <p:spPr>
            <a:xfrm>
              <a:off x="12828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18" name="Google Shape;2818;p10"/>
            <p:cNvSpPr/>
            <p:nvPr/>
          </p:nvSpPr>
          <p:spPr>
            <a:xfrm flipH="1">
              <a:off x="6900238" y="4906250"/>
              <a:ext cx="148575" cy="110175"/>
            </a:xfrm>
            <a:custGeom>
              <a:avLst/>
              <a:gdLst/>
              <a:ahLst/>
              <a:cxnLst/>
              <a:rect l="l" t="t" r="r" b="b"/>
              <a:pathLst>
                <a:path w="5943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35" y="2061"/>
                  </a:lnTo>
                  <a:lnTo>
                    <a:pt x="1954" y="2203"/>
                  </a:lnTo>
                  <a:lnTo>
                    <a:pt x="1799" y="4097"/>
                  </a:lnTo>
                  <a:lnTo>
                    <a:pt x="1" y="4239"/>
                  </a:lnTo>
                  <a:lnTo>
                    <a:pt x="1" y="4406"/>
                  </a:lnTo>
                  <a:lnTo>
                    <a:pt x="1954" y="4239"/>
                  </a:lnTo>
                  <a:lnTo>
                    <a:pt x="2096" y="2358"/>
                  </a:lnTo>
                  <a:lnTo>
                    <a:pt x="3978" y="2203"/>
                  </a:lnTo>
                  <a:lnTo>
                    <a:pt x="4120" y="310"/>
                  </a:lnTo>
                  <a:lnTo>
                    <a:pt x="5942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19" name="Google Shape;2819;p10"/>
            <p:cNvSpPr/>
            <p:nvPr/>
          </p:nvSpPr>
          <p:spPr>
            <a:xfrm flipH="1">
              <a:off x="615538" y="4908488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58" y="0"/>
                  </a:moveTo>
                  <a:lnTo>
                    <a:pt x="5656" y="2548"/>
                  </a:lnTo>
                  <a:lnTo>
                    <a:pt x="3037" y="2751"/>
                  </a:lnTo>
                  <a:lnTo>
                    <a:pt x="2834" y="5394"/>
                  </a:lnTo>
                  <a:lnTo>
                    <a:pt x="215" y="5608"/>
                  </a:lnTo>
                  <a:lnTo>
                    <a:pt x="0" y="8335"/>
                  </a:lnTo>
                  <a:lnTo>
                    <a:pt x="215" y="8347"/>
                  </a:lnTo>
                  <a:lnTo>
                    <a:pt x="405" y="5811"/>
                  </a:lnTo>
                  <a:lnTo>
                    <a:pt x="3025" y="5596"/>
                  </a:lnTo>
                  <a:lnTo>
                    <a:pt x="3227" y="2965"/>
                  </a:lnTo>
                  <a:lnTo>
                    <a:pt x="5858" y="2739"/>
                  </a:lnTo>
                  <a:lnTo>
                    <a:pt x="6073" y="12"/>
                  </a:lnTo>
                  <a:lnTo>
                    <a:pt x="5858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20" name="Google Shape;2820;p10"/>
            <p:cNvSpPr/>
            <p:nvPr/>
          </p:nvSpPr>
          <p:spPr>
            <a:xfrm>
              <a:off x="450038" y="1061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17" y="96"/>
                  </a:moveTo>
                  <a:cubicBezTo>
                    <a:pt x="1382" y="96"/>
                    <a:pt x="1751" y="465"/>
                    <a:pt x="1751" y="941"/>
                  </a:cubicBezTo>
                  <a:cubicBezTo>
                    <a:pt x="1751" y="1405"/>
                    <a:pt x="1382" y="1786"/>
                    <a:pt x="917" y="1786"/>
                  </a:cubicBezTo>
                  <a:cubicBezTo>
                    <a:pt x="465" y="1786"/>
                    <a:pt x="84" y="1417"/>
                    <a:pt x="84" y="941"/>
                  </a:cubicBezTo>
                  <a:cubicBezTo>
                    <a:pt x="84" y="465"/>
                    <a:pt x="465" y="96"/>
                    <a:pt x="917" y="96"/>
                  </a:cubicBezTo>
                  <a:close/>
                  <a:moveTo>
                    <a:pt x="917" y="0"/>
                  </a:moveTo>
                  <a:cubicBezTo>
                    <a:pt x="417" y="0"/>
                    <a:pt x="1" y="417"/>
                    <a:pt x="1" y="929"/>
                  </a:cubicBezTo>
                  <a:cubicBezTo>
                    <a:pt x="1" y="1429"/>
                    <a:pt x="417" y="1846"/>
                    <a:pt x="929" y="1846"/>
                  </a:cubicBezTo>
                  <a:cubicBezTo>
                    <a:pt x="1429" y="1846"/>
                    <a:pt x="1846" y="1429"/>
                    <a:pt x="1846" y="929"/>
                  </a:cubicBezTo>
                  <a:cubicBezTo>
                    <a:pt x="1846" y="417"/>
                    <a:pt x="1429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21" name="Google Shape;2821;p10"/>
            <p:cNvSpPr/>
            <p:nvPr/>
          </p:nvSpPr>
          <p:spPr>
            <a:xfrm>
              <a:off x="288113" y="2120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22" name="Google Shape;2822;p10"/>
            <p:cNvSpPr/>
            <p:nvPr/>
          </p:nvSpPr>
          <p:spPr>
            <a:xfrm>
              <a:off x="277113" y="194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23" name="Google Shape;2823;p10"/>
            <p:cNvSpPr/>
            <p:nvPr/>
          </p:nvSpPr>
          <p:spPr>
            <a:xfrm>
              <a:off x="97613" y="102538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6"/>
                  </a:moveTo>
                  <a:cubicBezTo>
                    <a:pt x="1489" y="96"/>
                    <a:pt x="1882" y="501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01"/>
                    <a:pt x="524" y="96"/>
                    <a:pt x="1001" y="96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1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48" y="1989"/>
                    <a:pt x="2001" y="1548"/>
                    <a:pt x="2001" y="1001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24" name="Google Shape;2824;p10"/>
            <p:cNvSpPr/>
            <p:nvPr/>
          </p:nvSpPr>
          <p:spPr>
            <a:xfrm>
              <a:off x="89288" y="4487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703"/>
                    <a:pt x="191" y="893"/>
                    <a:pt x="429" y="893"/>
                  </a:cubicBezTo>
                  <a:cubicBezTo>
                    <a:pt x="667" y="893"/>
                    <a:pt x="857" y="703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25" name="Google Shape;2825;p10"/>
            <p:cNvSpPr/>
            <p:nvPr/>
          </p:nvSpPr>
          <p:spPr>
            <a:xfrm>
              <a:off x="288113" y="98121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691"/>
                    <a:pt x="191" y="894"/>
                    <a:pt x="441" y="894"/>
                  </a:cubicBezTo>
                  <a:cubicBezTo>
                    <a:pt x="679" y="894"/>
                    <a:pt x="870" y="691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26" name="Google Shape;2826;p10"/>
            <p:cNvSpPr/>
            <p:nvPr/>
          </p:nvSpPr>
          <p:spPr>
            <a:xfrm>
              <a:off x="277113" y="7886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27" name="Google Shape;2827;p10"/>
            <p:cNvSpPr/>
            <p:nvPr/>
          </p:nvSpPr>
          <p:spPr>
            <a:xfrm>
              <a:off x="329188" y="5064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28" name="Google Shape;2828;p10"/>
            <p:cNvSpPr/>
            <p:nvPr/>
          </p:nvSpPr>
          <p:spPr>
            <a:xfrm>
              <a:off x="97613" y="871388"/>
              <a:ext cx="50025" cy="50025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001" y="107"/>
                  </a:moveTo>
                  <a:cubicBezTo>
                    <a:pt x="1489" y="107"/>
                    <a:pt x="1882" y="512"/>
                    <a:pt x="1882" y="1000"/>
                  </a:cubicBezTo>
                  <a:cubicBezTo>
                    <a:pt x="1882" y="1500"/>
                    <a:pt x="1477" y="1893"/>
                    <a:pt x="1001" y="1893"/>
                  </a:cubicBezTo>
                  <a:cubicBezTo>
                    <a:pt x="524" y="1893"/>
                    <a:pt x="120" y="1500"/>
                    <a:pt x="120" y="1000"/>
                  </a:cubicBezTo>
                  <a:cubicBezTo>
                    <a:pt x="120" y="512"/>
                    <a:pt x="524" y="107"/>
                    <a:pt x="1001" y="107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53"/>
                    <a:pt x="1" y="1000"/>
                  </a:cubicBezTo>
                  <a:cubicBezTo>
                    <a:pt x="1" y="1548"/>
                    <a:pt x="453" y="2001"/>
                    <a:pt x="1001" y="2001"/>
                  </a:cubicBezTo>
                  <a:cubicBezTo>
                    <a:pt x="1548" y="2001"/>
                    <a:pt x="2001" y="1548"/>
                    <a:pt x="2001" y="1000"/>
                  </a:cubicBezTo>
                  <a:cubicBezTo>
                    <a:pt x="2001" y="453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29" name="Google Shape;2829;p10"/>
            <p:cNvSpPr/>
            <p:nvPr/>
          </p:nvSpPr>
          <p:spPr>
            <a:xfrm flipH="1">
              <a:off x="13088" y="566888"/>
              <a:ext cx="108650" cy="150025"/>
            </a:xfrm>
            <a:custGeom>
              <a:avLst/>
              <a:gdLst/>
              <a:ahLst/>
              <a:cxnLst/>
              <a:rect l="l" t="t" r="r" b="b"/>
              <a:pathLst>
                <a:path w="4346" h="6001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1"/>
                  </a:lnTo>
                  <a:lnTo>
                    <a:pt x="2179" y="4013"/>
                  </a:lnTo>
                  <a:lnTo>
                    <a:pt x="4048" y="4167"/>
                  </a:lnTo>
                  <a:lnTo>
                    <a:pt x="4203" y="6001"/>
                  </a:lnTo>
                  <a:lnTo>
                    <a:pt x="4346" y="5977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30" name="Google Shape;2830;p10"/>
            <p:cNvSpPr/>
            <p:nvPr/>
          </p:nvSpPr>
          <p:spPr>
            <a:xfrm flipH="1">
              <a:off x="181762" y="28976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1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55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31" name="Google Shape;2831;p10"/>
            <p:cNvSpPr/>
            <p:nvPr/>
          </p:nvSpPr>
          <p:spPr>
            <a:xfrm>
              <a:off x="236313" y="61866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84"/>
                  </a:moveTo>
                  <a:cubicBezTo>
                    <a:pt x="1394" y="84"/>
                    <a:pt x="1763" y="453"/>
                    <a:pt x="1763" y="930"/>
                  </a:cubicBezTo>
                  <a:cubicBezTo>
                    <a:pt x="1763" y="1406"/>
                    <a:pt x="1394" y="1787"/>
                    <a:pt x="930" y="1787"/>
                  </a:cubicBezTo>
                  <a:cubicBezTo>
                    <a:pt x="465" y="1787"/>
                    <a:pt x="96" y="1406"/>
                    <a:pt x="96" y="930"/>
                  </a:cubicBezTo>
                  <a:cubicBezTo>
                    <a:pt x="96" y="453"/>
                    <a:pt x="465" y="84"/>
                    <a:pt x="930" y="84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8"/>
                    <a:pt x="1" y="918"/>
                  </a:cubicBezTo>
                  <a:cubicBezTo>
                    <a:pt x="1" y="1430"/>
                    <a:pt x="418" y="1846"/>
                    <a:pt x="930" y="1846"/>
                  </a:cubicBezTo>
                  <a:cubicBezTo>
                    <a:pt x="1430" y="1846"/>
                    <a:pt x="1846" y="1430"/>
                    <a:pt x="1846" y="918"/>
                  </a:cubicBezTo>
                  <a:cubicBezTo>
                    <a:pt x="1846" y="418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32" name="Google Shape;2832;p10"/>
            <p:cNvSpPr/>
            <p:nvPr/>
          </p:nvSpPr>
          <p:spPr>
            <a:xfrm>
              <a:off x="89288" y="12178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33" name="Google Shape;2833;p10"/>
            <p:cNvSpPr/>
            <p:nvPr/>
          </p:nvSpPr>
          <p:spPr>
            <a:xfrm>
              <a:off x="288113" y="1750363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34" name="Google Shape;2834;p10"/>
            <p:cNvSpPr/>
            <p:nvPr/>
          </p:nvSpPr>
          <p:spPr>
            <a:xfrm>
              <a:off x="277113" y="1557788"/>
              <a:ext cx="21450" cy="22325"/>
            </a:xfrm>
            <a:custGeom>
              <a:avLst/>
              <a:gdLst/>
              <a:ahLst/>
              <a:cxnLst/>
              <a:rect l="l" t="t" r="r" b="b"/>
              <a:pathLst>
                <a:path w="858" h="893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35" name="Google Shape;2835;p10"/>
            <p:cNvSpPr/>
            <p:nvPr/>
          </p:nvSpPr>
          <p:spPr>
            <a:xfrm>
              <a:off x="329188" y="12755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36" name="Google Shape;2836;p10"/>
            <p:cNvSpPr/>
            <p:nvPr/>
          </p:nvSpPr>
          <p:spPr>
            <a:xfrm>
              <a:off x="97613" y="1640513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37" name="Google Shape;2837;p10"/>
            <p:cNvSpPr/>
            <p:nvPr/>
          </p:nvSpPr>
          <p:spPr>
            <a:xfrm>
              <a:off x="13088" y="1336013"/>
              <a:ext cx="108650" cy="149750"/>
            </a:xfrm>
            <a:custGeom>
              <a:avLst/>
              <a:gdLst/>
              <a:ahLst/>
              <a:cxnLst/>
              <a:rect l="l" t="t" r="r" b="b"/>
              <a:pathLst>
                <a:path w="4346" h="5990" extrusionOk="0">
                  <a:moveTo>
                    <a:pt x="155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24" y="2120"/>
                  </a:lnTo>
                  <a:lnTo>
                    <a:pt x="2179" y="4013"/>
                  </a:lnTo>
                  <a:lnTo>
                    <a:pt x="4048" y="4168"/>
                  </a:lnTo>
                  <a:lnTo>
                    <a:pt x="4203" y="5990"/>
                  </a:lnTo>
                  <a:lnTo>
                    <a:pt x="4346" y="5978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23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38" name="Google Shape;2838;p10"/>
            <p:cNvSpPr/>
            <p:nvPr/>
          </p:nvSpPr>
          <p:spPr>
            <a:xfrm>
              <a:off x="181762" y="1058613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108"/>
                  </a:lnTo>
                  <a:lnTo>
                    <a:pt x="0" y="4251"/>
                  </a:lnTo>
                  <a:lnTo>
                    <a:pt x="12" y="4406"/>
                  </a:lnTo>
                  <a:lnTo>
                    <a:pt x="1953" y="4251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22"/>
                  </a:lnTo>
                  <a:lnTo>
                    <a:pt x="5941" y="167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39" name="Google Shape;2839;p10"/>
            <p:cNvSpPr/>
            <p:nvPr/>
          </p:nvSpPr>
          <p:spPr>
            <a:xfrm flipH="1">
              <a:off x="8979088" y="1308800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1"/>
                  </a:lnTo>
                  <a:lnTo>
                    <a:pt x="2834" y="5382"/>
                  </a:lnTo>
                  <a:lnTo>
                    <a:pt x="226" y="5596"/>
                  </a:lnTo>
                  <a:lnTo>
                    <a:pt x="0" y="8335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51" y="2965"/>
                  </a:lnTo>
                  <a:lnTo>
                    <a:pt x="5858" y="2739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40" name="Google Shape;2840;p10"/>
            <p:cNvSpPr/>
            <p:nvPr/>
          </p:nvSpPr>
          <p:spPr>
            <a:xfrm>
              <a:off x="236313" y="1387513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6"/>
                    <a:pt x="1394" y="1787"/>
                    <a:pt x="930" y="1787"/>
                  </a:cubicBezTo>
                  <a:cubicBezTo>
                    <a:pt x="465" y="1787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41" name="Google Shape;2841;p10"/>
            <p:cNvSpPr/>
            <p:nvPr/>
          </p:nvSpPr>
          <p:spPr>
            <a:xfrm>
              <a:off x="89288" y="19869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42" name="Google Shape;2842;p10"/>
            <p:cNvSpPr/>
            <p:nvPr/>
          </p:nvSpPr>
          <p:spPr>
            <a:xfrm>
              <a:off x="288113" y="2519513"/>
              <a:ext cx="21750" cy="22325"/>
            </a:xfrm>
            <a:custGeom>
              <a:avLst/>
              <a:gdLst/>
              <a:ahLst/>
              <a:cxnLst/>
              <a:rect l="l" t="t" r="r" b="b"/>
              <a:pathLst>
                <a:path w="870" h="893" extrusionOk="0">
                  <a:moveTo>
                    <a:pt x="441" y="0"/>
                  </a:moveTo>
                  <a:cubicBezTo>
                    <a:pt x="191" y="0"/>
                    <a:pt x="1" y="202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2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43" name="Google Shape;2843;p10"/>
            <p:cNvSpPr/>
            <p:nvPr/>
          </p:nvSpPr>
          <p:spPr>
            <a:xfrm>
              <a:off x="277113" y="23266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44" name="Google Shape;2844;p10"/>
            <p:cNvSpPr/>
            <p:nvPr/>
          </p:nvSpPr>
          <p:spPr>
            <a:xfrm>
              <a:off x="329188" y="20447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45" name="Google Shape;2845;p10"/>
            <p:cNvSpPr/>
            <p:nvPr/>
          </p:nvSpPr>
          <p:spPr>
            <a:xfrm>
              <a:off x="97613" y="2409663"/>
              <a:ext cx="50025" cy="50025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8"/>
                    <a:pt x="453" y="2001"/>
                    <a:pt x="1001" y="2001"/>
                  </a:cubicBezTo>
                  <a:cubicBezTo>
                    <a:pt x="1548" y="2001"/>
                    <a:pt x="2001" y="1548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46" name="Google Shape;2846;p10"/>
            <p:cNvSpPr/>
            <p:nvPr/>
          </p:nvSpPr>
          <p:spPr>
            <a:xfrm flipH="1">
              <a:off x="13088" y="2104863"/>
              <a:ext cx="108650" cy="150050"/>
            </a:xfrm>
            <a:custGeom>
              <a:avLst/>
              <a:gdLst/>
              <a:ahLst/>
              <a:cxnLst/>
              <a:rect l="l" t="t" r="r" b="b"/>
              <a:pathLst>
                <a:path w="4346" h="6002" extrusionOk="0">
                  <a:moveTo>
                    <a:pt x="155" y="1"/>
                  </a:moveTo>
                  <a:lnTo>
                    <a:pt x="0" y="24"/>
                  </a:lnTo>
                  <a:lnTo>
                    <a:pt x="155" y="1965"/>
                  </a:lnTo>
                  <a:lnTo>
                    <a:pt x="2024" y="2132"/>
                  </a:lnTo>
                  <a:lnTo>
                    <a:pt x="2179" y="4025"/>
                  </a:lnTo>
                  <a:lnTo>
                    <a:pt x="4048" y="4168"/>
                  </a:lnTo>
                  <a:lnTo>
                    <a:pt x="4203" y="6001"/>
                  </a:lnTo>
                  <a:lnTo>
                    <a:pt x="4346" y="5989"/>
                  </a:lnTo>
                  <a:lnTo>
                    <a:pt x="4203" y="4025"/>
                  </a:lnTo>
                  <a:lnTo>
                    <a:pt x="2322" y="3870"/>
                  </a:lnTo>
                  <a:lnTo>
                    <a:pt x="2179" y="1989"/>
                  </a:lnTo>
                  <a:lnTo>
                    <a:pt x="298" y="1834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47" name="Google Shape;2847;p10"/>
            <p:cNvSpPr/>
            <p:nvPr/>
          </p:nvSpPr>
          <p:spPr>
            <a:xfrm flipH="1">
              <a:off x="181762" y="1827738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30" y="1"/>
                  </a:moveTo>
                  <a:lnTo>
                    <a:pt x="3989" y="168"/>
                  </a:lnTo>
                  <a:lnTo>
                    <a:pt x="3846" y="2061"/>
                  </a:lnTo>
                  <a:lnTo>
                    <a:pt x="1965" y="2204"/>
                  </a:lnTo>
                  <a:lnTo>
                    <a:pt x="1822" y="4097"/>
                  </a:lnTo>
                  <a:lnTo>
                    <a:pt x="0" y="4240"/>
                  </a:lnTo>
                  <a:lnTo>
                    <a:pt x="12" y="4406"/>
                  </a:lnTo>
                  <a:lnTo>
                    <a:pt x="1953" y="4240"/>
                  </a:lnTo>
                  <a:lnTo>
                    <a:pt x="2096" y="2358"/>
                  </a:lnTo>
                  <a:lnTo>
                    <a:pt x="3977" y="2204"/>
                  </a:lnTo>
                  <a:lnTo>
                    <a:pt x="4120" y="311"/>
                  </a:lnTo>
                  <a:lnTo>
                    <a:pt x="5941" y="168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48" name="Google Shape;2848;p10"/>
            <p:cNvSpPr/>
            <p:nvPr/>
          </p:nvSpPr>
          <p:spPr>
            <a:xfrm>
              <a:off x="236313" y="215666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49" name="Google Shape;2849;p10"/>
            <p:cNvSpPr/>
            <p:nvPr/>
          </p:nvSpPr>
          <p:spPr>
            <a:xfrm>
              <a:off x="89288" y="27561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50" name="Google Shape;2850;p10"/>
            <p:cNvSpPr/>
            <p:nvPr/>
          </p:nvSpPr>
          <p:spPr>
            <a:xfrm>
              <a:off x="288113" y="32883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1"/>
                  </a:moveTo>
                  <a:cubicBezTo>
                    <a:pt x="191" y="1"/>
                    <a:pt x="1" y="203"/>
                    <a:pt x="1" y="453"/>
                  </a:cubicBezTo>
                  <a:cubicBezTo>
                    <a:pt x="1" y="703"/>
                    <a:pt x="191" y="894"/>
                    <a:pt x="441" y="894"/>
                  </a:cubicBezTo>
                  <a:cubicBezTo>
                    <a:pt x="679" y="894"/>
                    <a:pt x="870" y="703"/>
                    <a:pt x="870" y="453"/>
                  </a:cubicBezTo>
                  <a:cubicBezTo>
                    <a:pt x="870" y="203"/>
                    <a:pt x="679" y="1"/>
                    <a:pt x="4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51" name="Google Shape;2851;p10"/>
            <p:cNvSpPr/>
            <p:nvPr/>
          </p:nvSpPr>
          <p:spPr>
            <a:xfrm>
              <a:off x="277113" y="30957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53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53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52" name="Google Shape;2852;p10"/>
            <p:cNvSpPr/>
            <p:nvPr/>
          </p:nvSpPr>
          <p:spPr>
            <a:xfrm>
              <a:off x="329188" y="28138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191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53" name="Google Shape;2853;p10"/>
            <p:cNvSpPr/>
            <p:nvPr/>
          </p:nvSpPr>
          <p:spPr>
            <a:xfrm>
              <a:off x="97613" y="3178813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107"/>
                  </a:moveTo>
                  <a:cubicBezTo>
                    <a:pt x="1489" y="107"/>
                    <a:pt x="1882" y="500"/>
                    <a:pt x="1882" y="1000"/>
                  </a:cubicBezTo>
                  <a:cubicBezTo>
                    <a:pt x="1882" y="1489"/>
                    <a:pt x="1477" y="1893"/>
                    <a:pt x="1001" y="1893"/>
                  </a:cubicBezTo>
                  <a:cubicBezTo>
                    <a:pt x="524" y="1893"/>
                    <a:pt x="120" y="1489"/>
                    <a:pt x="120" y="1000"/>
                  </a:cubicBezTo>
                  <a:cubicBezTo>
                    <a:pt x="120" y="500"/>
                    <a:pt x="524" y="107"/>
                    <a:pt x="1001" y="107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1000"/>
                  </a:cubicBezTo>
                  <a:cubicBezTo>
                    <a:pt x="1" y="1548"/>
                    <a:pt x="453" y="1989"/>
                    <a:pt x="1001" y="1989"/>
                  </a:cubicBezTo>
                  <a:cubicBezTo>
                    <a:pt x="1548" y="1989"/>
                    <a:pt x="2001" y="1548"/>
                    <a:pt x="2001" y="1000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54" name="Google Shape;2854;p10"/>
            <p:cNvSpPr/>
            <p:nvPr/>
          </p:nvSpPr>
          <p:spPr>
            <a:xfrm>
              <a:off x="13088" y="2874013"/>
              <a:ext cx="108650" cy="150050"/>
            </a:xfrm>
            <a:custGeom>
              <a:avLst/>
              <a:gdLst/>
              <a:ahLst/>
              <a:cxnLst/>
              <a:rect l="l" t="t" r="r" b="b"/>
              <a:pathLst>
                <a:path w="4346" h="6002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2"/>
                  </a:lnTo>
                  <a:lnTo>
                    <a:pt x="2179" y="4025"/>
                  </a:lnTo>
                  <a:lnTo>
                    <a:pt x="4048" y="4168"/>
                  </a:lnTo>
                  <a:lnTo>
                    <a:pt x="4203" y="6001"/>
                  </a:lnTo>
                  <a:lnTo>
                    <a:pt x="4346" y="5989"/>
                  </a:lnTo>
                  <a:lnTo>
                    <a:pt x="4203" y="4025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55" name="Google Shape;2855;p10"/>
            <p:cNvSpPr/>
            <p:nvPr/>
          </p:nvSpPr>
          <p:spPr>
            <a:xfrm>
              <a:off x="181762" y="259688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1"/>
                  </a:moveTo>
                  <a:lnTo>
                    <a:pt x="3989" y="167"/>
                  </a:lnTo>
                  <a:lnTo>
                    <a:pt x="3846" y="2049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56" name="Google Shape;2856;p10"/>
            <p:cNvSpPr/>
            <p:nvPr/>
          </p:nvSpPr>
          <p:spPr>
            <a:xfrm flipH="1">
              <a:off x="8979088" y="2846775"/>
              <a:ext cx="151825" cy="208975"/>
            </a:xfrm>
            <a:custGeom>
              <a:avLst/>
              <a:gdLst/>
              <a:ahLst/>
              <a:cxnLst/>
              <a:rect l="l" t="t" r="r" b="b"/>
              <a:pathLst>
                <a:path w="6073" h="8359" extrusionOk="0">
                  <a:moveTo>
                    <a:pt x="5870" y="1"/>
                  </a:moveTo>
                  <a:lnTo>
                    <a:pt x="5656" y="2549"/>
                  </a:lnTo>
                  <a:lnTo>
                    <a:pt x="3036" y="2763"/>
                  </a:lnTo>
                  <a:lnTo>
                    <a:pt x="2834" y="5394"/>
                  </a:lnTo>
                  <a:lnTo>
                    <a:pt x="226" y="5597"/>
                  </a:lnTo>
                  <a:lnTo>
                    <a:pt x="0" y="8335"/>
                  </a:lnTo>
                  <a:lnTo>
                    <a:pt x="215" y="8359"/>
                  </a:lnTo>
                  <a:lnTo>
                    <a:pt x="417" y="5811"/>
                  </a:lnTo>
                  <a:lnTo>
                    <a:pt x="3036" y="5597"/>
                  </a:lnTo>
                  <a:lnTo>
                    <a:pt x="3251" y="2953"/>
                  </a:lnTo>
                  <a:lnTo>
                    <a:pt x="5858" y="2739"/>
                  </a:lnTo>
                  <a:lnTo>
                    <a:pt x="6072" y="24"/>
                  </a:lnTo>
                  <a:lnTo>
                    <a:pt x="587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57" name="Google Shape;2857;p10"/>
            <p:cNvSpPr/>
            <p:nvPr/>
          </p:nvSpPr>
          <p:spPr>
            <a:xfrm>
              <a:off x="236313" y="2925813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83"/>
                  </a:moveTo>
                  <a:cubicBezTo>
                    <a:pt x="1394" y="83"/>
                    <a:pt x="1763" y="464"/>
                    <a:pt x="1763" y="941"/>
                  </a:cubicBezTo>
                  <a:cubicBezTo>
                    <a:pt x="1763" y="1417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4"/>
                    <a:pt x="465" y="83"/>
                    <a:pt x="930" y="83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17"/>
                  </a:cubicBezTo>
                  <a:cubicBezTo>
                    <a:pt x="1" y="1429"/>
                    <a:pt x="418" y="1845"/>
                    <a:pt x="930" y="1845"/>
                  </a:cubicBezTo>
                  <a:cubicBezTo>
                    <a:pt x="1430" y="1845"/>
                    <a:pt x="1846" y="1429"/>
                    <a:pt x="1846" y="917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58" name="Google Shape;2858;p10"/>
            <p:cNvSpPr/>
            <p:nvPr/>
          </p:nvSpPr>
          <p:spPr>
            <a:xfrm>
              <a:off x="89288" y="352528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191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191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59" name="Google Shape;2859;p10"/>
            <p:cNvSpPr/>
            <p:nvPr/>
          </p:nvSpPr>
          <p:spPr>
            <a:xfrm>
              <a:off x="288113" y="405748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53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53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60" name="Google Shape;2860;p10"/>
            <p:cNvSpPr/>
            <p:nvPr/>
          </p:nvSpPr>
          <p:spPr>
            <a:xfrm>
              <a:off x="277113" y="38649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0" y="203"/>
                    <a:pt x="0" y="441"/>
                  </a:cubicBezTo>
                  <a:cubicBezTo>
                    <a:pt x="0" y="691"/>
                    <a:pt x="191" y="893"/>
                    <a:pt x="429" y="893"/>
                  </a:cubicBezTo>
                  <a:cubicBezTo>
                    <a:pt x="667" y="893"/>
                    <a:pt x="857" y="691"/>
                    <a:pt x="857" y="441"/>
                  </a:cubicBezTo>
                  <a:cubicBezTo>
                    <a:pt x="857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61" name="Google Shape;2861;p10"/>
            <p:cNvSpPr/>
            <p:nvPr/>
          </p:nvSpPr>
          <p:spPr>
            <a:xfrm>
              <a:off x="329188" y="35827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2"/>
                    <a:pt x="1" y="453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53"/>
                  </a:cubicBezTo>
                  <a:cubicBezTo>
                    <a:pt x="858" y="202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62" name="Google Shape;2862;p10"/>
            <p:cNvSpPr/>
            <p:nvPr/>
          </p:nvSpPr>
          <p:spPr>
            <a:xfrm>
              <a:off x="97613" y="3947963"/>
              <a:ext cx="50025" cy="49725"/>
            </a:xfrm>
            <a:custGeom>
              <a:avLst/>
              <a:gdLst/>
              <a:ahLst/>
              <a:cxnLst/>
              <a:rect l="l" t="t" r="r" b="b"/>
              <a:pathLst>
                <a:path w="2001" h="1989" extrusionOk="0">
                  <a:moveTo>
                    <a:pt x="1001" y="95"/>
                  </a:moveTo>
                  <a:cubicBezTo>
                    <a:pt x="1489" y="95"/>
                    <a:pt x="1882" y="500"/>
                    <a:pt x="1882" y="988"/>
                  </a:cubicBezTo>
                  <a:cubicBezTo>
                    <a:pt x="1882" y="1488"/>
                    <a:pt x="1477" y="1881"/>
                    <a:pt x="1001" y="1881"/>
                  </a:cubicBezTo>
                  <a:cubicBezTo>
                    <a:pt x="524" y="1881"/>
                    <a:pt x="120" y="1488"/>
                    <a:pt x="120" y="988"/>
                  </a:cubicBezTo>
                  <a:cubicBezTo>
                    <a:pt x="120" y="500"/>
                    <a:pt x="524" y="95"/>
                    <a:pt x="1001" y="95"/>
                  </a:cubicBezTo>
                  <a:close/>
                  <a:moveTo>
                    <a:pt x="1001" y="0"/>
                  </a:moveTo>
                  <a:cubicBezTo>
                    <a:pt x="453" y="0"/>
                    <a:pt x="1" y="441"/>
                    <a:pt x="1" y="988"/>
                  </a:cubicBezTo>
                  <a:cubicBezTo>
                    <a:pt x="1" y="1548"/>
                    <a:pt x="453" y="1988"/>
                    <a:pt x="1001" y="1988"/>
                  </a:cubicBezTo>
                  <a:cubicBezTo>
                    <a:pt x="1548" y="1988"/>
                    <a:pt x="2001" y="1548"/>
                    <a:pt x="2001" y="988"/>
                  </a:cubicBezTo>
                  <a:cubicBezTo>
                    <a:pt x="2001" y="441"/>
                    <a:pt x="154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63" name="Google Shape;2863;p10"/>
            <p:cNvSpPr/>
            <p:nvPr/>
          </p:nvSpPr>
          <p:spPr>
            <a:xfrm flipH="1">
              <a:off x="13088" y="3643163"/>
              <a:ext cx="108650" cy="150025"/>
            </a:xfrm>
            <a:custGeom>
              <a:avLst/>
              <a:gdLst/>
              <a:ahLst/>
              <a:cxnLst/>
              <a:rect l="l" t="t" r="r" b="b"/>
              <a:pathLst>
                <a:path w="4346" h="6001" extrusionOk="0">
                  <a:moveTo>
                    <a:pt x="155" y="0"/>
                  </a:moveTo>
                  <a:lnTo>
                    <a:pt x="0" y="12"/>
                  </a:lnTo>
                  <a:lnTo>
                    <a:pt x="155" y="1965"/>
                  </a:lnTo>
                  <a:lnTo>
                    <a:pt x="2024" y="2131"/>
                  </a:lnTo>
                  <a:lnTo>
                    <a:pt x="2179" y="4012"/>
                  </a:lnTo>
                  <a:lnTo>
                    <a:pt x="4048" y="4167"/>
                  </a:lnTo>
                  <a:lnTo>
                    <a:pt x="4203" y="6001"/>
                  </a:lnTo>
                  <a:lnTo>
                    <a:pt x="4346" y="5977"/>
                  </a:lnTo>
                  <a:lnTo>
                    <a:pt x="4203" y="4012"/>
                  </a:lnTo>
                  <a:lnTo>
                    <a:pt x="2322" y="3870"/>
                  </a:lnTo>
                  <a:lnTo>
                    <a:pt x="2179" y="1976"/>
                  </a:lnTo>
                  <a:lnTo>
                    <a:pt x="298" y="1834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64" name="Google Shape;2864;p10"/>
            <p:cNvSpPr/>
            <p:nvPr/>
          </p:nvSpPr>
          <p:spPr>
            <a:xfrm flipH="1">
              <a:off x="181762" y="336603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55"/>
                  </a:lnTo>
                  <a:lnTo>
                    <a:pt x="3846" y="2048"/>
                  </a:lnTo>
                  <a:lnTo>
                    <a:pt x="1965" y="2203"/>
                  </a:lnTo>
                  <a:lnTo>
                    <a:pt x="1822" y="4084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46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55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65" name="Google Shape;2865;p10"/>
            <p:cNvSpPr/>
            <p:nvPr/>
          </p:nvSpPr>
          <p:spPr>
            <a:xfrm>
              <a:off x="236313" y="3694938"/>
              <a:ext cx="46175" cy="46175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30" y="84"/>
                  </a:moveTo>
                  <a:cubicBezTo>
                    <a:pt x="1394" y="84"/>
                    <a:pt x="1763" y="453"/>
                    <a:pt x="1763" y="929"/>
                  </a:cubicBezTo>
                  <a:cubicBezTo>
                    <a:pt x="1763" y="1394"/>
                    <a:pt x="1394" y="1787"/>
                    <a:pt x="930" y="1787"/>
                  </a:cubicBezTo>
                  <a:cubicBezTo>
                    <a:pt x="465" y="1787"/>
                    <a:pt x="96" y="1406"/>
                    <a:pt x="96" y="929"/>
                  </a:cubicBezTo>
                  <a:cubicBezTo>
                    <a:pt x="96" y="453"/>
                    <a:pt x="465" y="84"/>
                    <a:pt x="930" y="84"/>
                  </a:cubicBezTo>
                  <a:close/>
                  <a:moveTo>
                    <a:pt x="930" y="1"/>
                  </a:moveTo>
                  <a:cubicBezTo>
                    <a:pt x="418" y="1"/>
                    <a:pt x="1" y="417"/>
                    <a:pt x="1" y="917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17"/>
                  </a:cubicBezTo>
                  <a:cubicBezTo>
                    <a:pt x="1846" y="417"/>
                    <a:pt x="1430" y="1"/>
                    <a:pt x="9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66" name="Google Shape;2866;p10"/>
            <p:cNvSpPr/>
            <p:nvPr/>
          </p:nvSpPr>
          <p:spPr>
            <a:xfrm>
              <a:off x="89288" y="42941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2"/>
                    <a:pt x="191" y="894"/>
                    <a:pt x="429" y="894"/>
                  </a:cubicBezTo>
                  <a:cubicBezTo>
                    <a:pt x="667" y="894"/>
                    <a:pt x="857" y="692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67" name="Google Shape;2867;p10"/>
            <p:cNvSpPr/>
            <p:nvPr/>
          </p:nvSpPr>
          <p:spPr>
            <a:xfrm>
              <a:off x="288113" y="4826638"/>
              <a:ext cx="21750" cy="22350"/>
            </a:xfrm>
            <a:custGeom>
              <a:avLst/>
              <a:gdLst/>
              <a:ahLst/>
              <a:cxnLst/>
              <a:rect l="l" t="t" r="r" b="b"/>
              <a:pathLst>
                <a:path w="870" h="894" extrusionOk="0">
                  <a:moveTo>
                    <a:pt x="441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41" y="893"/>
                  </a:cubicBezTo>
                  <a:cubicBezTo>
                    <a:pt x="679" y="893"/>
                    <a:pt x="870" y="691"/>
                    <a:pt x="870" y="441"/>
                  </a:cubicBezTo>
                  <a:cubicBezTo>
                    <a:pt x="870" y="203"/>
                    <a:pt x="679" y="0"/>
                    <a:pt x="4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68" name="Google Shape;2868;p10"/>
            <p:cNvSpPr/>
            <p:nvPr/>
          </p:nvSpPr>
          <p:spPr>
            <a:xfrm>
              <a:off x="277113" y="4634038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191"/>
                    <a:pt x="0" y="441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41"/>
                  </a:cubicBezTo>
                  <a:cubicBezTo>
                    <a:pt x="857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69" name="Google Shape;2869;p10"/>
            <p:cNvSpPr/>
            <p:nvPr/>
          </p:nvSpPr>
          <p:spPr>
            <a:xfrm>
              <a:off x="329188" y="43518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1" y="203"/>
                    <a:pt x="1" y="441"/>
                  </a:cubicBezTo>
                  <a:cubicBezTo>
                    <a:pt x="1" y="691"/>
                    <a:pt x="191" y="894"/>
                    <a:pt x="429" y="894"/>
                  </a:cubicBezTo>
                  <a:cubicBezTo>
                    <a:pt x="667" y="894"/>
                    <a:pt x="858" y="691"/>
                    <a:pt x="858" y="441"/>
                  </a:cubicBezTo>
                  <a:cubicBezTo>
                    <a:pt x="858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70" name="Google Shape;2870;p10"/>
            <p:cNvSpPr/>
            <p:nvPr/>
          </p:nvSpPr>
          <p:spPr>
            <a:xfrm>
              <a:off x="97613" y="4716788"/>
              <a:ext cx="50025" cy="50050"/>
            </a:xfrm>
            <a:custGeom>
              <a:avLst/>
              <a:gdLst/>
              <a:ahLst/>
              <a:cxnLst/>
              <a:rect l="l" t="t" r="r" b="b"/>
              <a:pathLst>
                <a:path w="2001" h="2002" extrusionOk="0">
                  <a:moveTo>
                    <a:pt x="1001" y="108"/>
                  </a:moveTo>
                  <a:cubicBezTo>
                    <a:pt x="1489" y="108"/>
                    <a:pt x="1882" y="513"/>
                    <a:pt x="1882" y="1001"/>
                  </a:cubicBezTo>
                  <a:cubicBezTo>
                    <a:pt x="1882" y="1489"/>
                    <a:pt x="1477" y="1894"/>
                    <a:pt x="1001" y="1894"/>
                  </a:cubicBezTo>
                  <a:cubicBezTo>
                    <a:pt x="524" y="1894"/>
                    <a:pt x="120" y="1489"/>
                    <a:pt x="120" y="1001"/>
                  </a:cubicBezTo>
                  <a:cubicBezTo>
                    <a:pt x="120" y="513"/>
                    <a:pt x="524" y="108"/>
                    <a:pt x="1001" y="108"/>
                  </a:cubicBezTo>
                  <a:close/>
                  <a:moveTo>
                    <a:pt x="1001" y="1"/>
                  </a:moveTo>
                  <a:cubicBezTo>
                    <a:pt x="453" y="1"/>
                    <a:pt x="1" y="453"/>
                    <a:pt x="1" y="1001"/>
                  </a:cubicBezTo>
                  <a:cubicBezTo>
                    <a:pt x="1" y="1549"/>
                    <a:pt x="453" y="2001"/>
                    <a:pt x="1001" y="2001"/>
                  </a:cubicBezTo>
                  <a:cubicBezTo>
                    <a:pt x="1548" y="2001"/>
                    <a:pt x="2001" y="1549"/>
                    <a:pt x="2001" y="1001"/>
                  </a:cubicBezTo>
                  <a:cubicBezTo>
                    <a:pt x="2001" y="453"/>
                    <a:pt x="1548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71" name="Google Shape;2871;p10"/>
            <p:cNvSpPr/>
            <p:nvPr/>
          </p:nvSpPr>
          <p:spPr>
            <a:xfrm>
              <a:off x="13088" y="4412288"/>
              <a:ext cx="108650" cy="149750"/>
            </a:xfrm>
            <a:custGeom>
              <a:avLst/>
              <a:gdLst/>
              <a:ahLst/>
              <a:cxnLst/>
              <a:rect l="l" t="t" r="r" b="b"/>
              <a:pathLst>
                <a:path w="4346" h="5990" extrusionOk="0">
                  <a:moveTo>
                    <a:pt x="155" y="1"/>
                  </a:moveTo>
                  <a:lnTo>
                    <a:pt x="0" y="13"/>
                  </a:lnTo>
                  <a:lnTo>
                    <a:pt x="155" y="1965"/>
                  </a:lnTo>
                  <a:lnTo>
                    <a:pt x="2024" y="2120"/>
                  </a:lnTo>
                  <a:lnTo>
                    <a:pt x="2179" y="4013"/>
                  </a:lnTo>
                  <a:lnTo>
                    <a:pt x="4048" y="4168"/>
                  </a:lnTo>
                  <a:lnTo>
                    <a:pt x="4203" y="5990"/>
                  </a:lnTo>
                  <a:lnTo>
                    <a:pt x="4346" y="5978"/>
                  </a:lnTo>
                  <a:lnTo>
                    <a:pt x="4203" y="4013"/>
                  </a:lnTo>
                  <a:lnTo>
                    <a:pt x="2322" y="3870"/>
                  </a:lnTo>
                  <a:lnTo>
                    <a:pt x="2179" y="1977"/>
                  </a:lnTo>
                  <a:lnTo>
                    <a:pt x="298" y="1822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72" name="Google Shape;2872;p10"/>
            <p:cNvSpPr/>
            <p:nvPr/>
          </p:nvSpPr>
          <p:spPr>
            <a:xfrm>
              <a:off x="181762" y="4134888"/>
              <a:ext cx="148550" cy="110150"/>
            </a:xfrm>
            <a:custGeom>
              <a:avLst/>
              <a:gdLst/>
              <a:ahLst/>
              <a:cxnLst/>
              <a:rect l="l" t="t" r="r" b="b"/>
              <a:pathLst>
                <a:path w="5942" h="4406" extrusionOk="0">
                  <a:moveTo>
                    <a:pt x="5930" y="0"/>
                  </a:moveTo>
                  <a:lnTo>
                    <a:pt x="3989" y="167"/>
                  </a:lnTo>
                  <a:lnTo>
                    <a:pt x="3846" y="2060"/>
                  </a:lnTo>
                  <a:lnTo>
                    <a:pt x="1965" y="2203"/>
                  </a:lnTo>
                  <a:lnTo>
                    <a:pt x="1822" y="4096"/>
                  </a:lnTo>
                  <a:lnTo>
                    <a:pt x="0" y="4251"/>
                  </a:lnTo>
                  <a:lnTo>
                    <a:pt x="12" y="4405"/>
                  </a:lnTo>
                  <a:lnTo>
                    <a:pt x="1953" y="4251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22"/>
                  </a:lnTo>
                  <a:lnTo>
                    <a:pt x="5941" y="167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73" name="Google Shape;2873;p10"/>
            <p:cNvSpPr/>
            <p:nvPr/>
          </p:nvSpPr>
          <p:spPr>
            <a:xfrm flipH="1">
              <a:off x="8979088" y="4385075"/>
              <a:ext cx="151825" cy="208675"/>
            </a:xfrm>
            <a:custGeom>
              <a:avLst/>
              <a:gdLst/>
              <a:ahLst/>
              <a:cxnLst/>
              <a:rect l="l" t="t" r="r" b="b"/>
              <a:pathLst>
                <a:path w="6073" h="8347" extrusionOk="0">
                  <a:moveTo>
                    <a:pt x="5870" y="0"/>
                  </a:moveTo>
                  <a:lnTo>
                    <a:pt x="5656" y="2548"/>
                  </a:lnTo>
                  <a:lnTo>
                    <a:pt x="3036" y="2750"/>
                  </a:lnTo>
                  <a:lnTo>
                    <a:pt x="2834" y="5382"/>
                  </a:lnTo>
                  <a:lnTo>
                    <a:pt x="226" y="5596"/>
                  </a:lnTo>
                  <a:lnTo>
                    <a:pt x="0" y="8334"/>
                  </a:lnTo>
                  <a:lnTo>
                    <a:pt x="215" y="8346"/>
                  </a:lnTo>
                  <a:lnTo>
                    <a:pt x="417" y="5798"/>
                  </a:lnTo>
                  <a:lnTo>
                    <a:pt x="3036" y="5596"/>
                  </a:lnTo>
                  <a:lnTo>
                    <a:pt x="3251" y="2941"/>
                  </a:lnTo>
                  <a:lnTo>
                    <a:pt x="5858" y="2738"/>
                  </a:lnTo>
                  <a:lnTo>
                    <a:pt x="6072" y="12"/>
                  </a:lnTo>
                  <a:lnTo>
                    <a:pt x="5870" y="0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74" name="Google Shape;2874;p10"/>
            <p:cNvSpPr/>
            <p:nvPr/>
          </p:nvSpPr>
          <p:spPr>
            <a:xfrm>
              <a:off x="236313" y="4463788"/>
              <a:ext cx="46175" cy="46150"/>
            </a:xfrm>
            <a:custGeom>
              <a:avLst/>
              <a:gdLst/>
              <a:ahLst/>
              <a:cxnLst/>
              <a:rect l="l" t="t" r="r" b="b"/>
              <a:pathLst>
                <a:path w="1847" h="1846" extrusionOk="0">
                  <a:moveTo>
                    <a:pt x="930" y="96"/>
                  </a:moveTo>
                  <a:cubicBezTo>
                    <a:pt x="1394" y="96"/>
                    <a:pt x="1763" y="465"/>
                    <a:pt x="1763" y="941"/>
                  </a:cubicBezTo>
                  <a:cubicBezTo>
                    <a:pt x="1763" y="1405"/>
                    <a:pt x="1394" y="1786"/>
                    <a:pt x="930" y="1786"/>
                  </a:cubicBezTo>
                  <a:cubicBezTo>
                    <a:pt x="465" y="1786"/>
                    <a:pt x="96" y="1417"/>
                    <a:pt x="96" y="941"/>
                  </a:cubicBezTo>
                  <a:cubicBezTo>
                    <a:pt x="96" y="465"/>
                    <a:pt x="465" y="96"/>
                    <a:pt x="930" y="96"/>
                  </a:cubicBez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29"/>
                    <a:pt x="418" y="1846"/>
                    <a:pt x="930" y="1846"/>
                  </a:cubicBezTo>
                  <a:cubicBezTo>
                    <a:pt x="1430" y="1846"/>
                    <a:pt x="1846" y="1429"/>
                    <a:pt x="1846" y="929"/>
                  </a:cubicBezTo>
                  <a:cubicBezTo>
                    <a:pt x="1846" y="417"/>
                    <a:pt x="1430" y="0"/>
                    <a:pt x="93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75" name="Google Shape;2875;p10"/>
            <p:cNvSpPr/>
            <p:nvPr/>
          </p:nvSpPr>
          <p:spPr>
            <a:xfrm>
              <a:off x="89288" y="506326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1"/>
                  </a:moveTo>
                  <a:cubicBezTo>
                    <a:pt x="191" y="1"/>
                    <a:pt x="0" y="203"/>
                    <a:pt x="0" y="453"/>
                  </a:cubicBezTo>
                  <a:cubicBezTo>
                    <a:pt x="0" y="691"/>
                    <a:pt x="191" y="894"/>
                    <a:pt x="429" y="894"/>
                  </a:cubicBezTo>
                  <a:cubicBezTo>
                    <a:pt x="667" y="894"/>
                    <a:pt x="857" y="691"/>
                    <a:pt x="857" y="453"/>
                  </a:cubicBezTo>
                  <a:cubicBezTo>
                    <a:pt x="857" y="203"/>
                    <a:pt x="667" y="1"/>
                    <a:pt x="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76" name="Google Shape;2876;p10"/>
            <p:cNvSpPr/>
            <p:nvPr/>
          </p:nvSpPr>
          <p:spPr>
            <a:xfrm>
              <a:off x="329188" y="5121013"/>
              <a:ext cx="21450" cy="22350"/>
            </a:xfrm>
            <a:custGeom>
              <a:avLst/>
              <a:gdLst/>
              <a:ahLst/>
              <a:cxnLst/>
              <a:rect l="l" t="t" r="r" b="b"/>
              <a:pathLst>
                <a:path w="858" h="894" extrusionOk="0">
                  <a:moveTo>
                    <a:pt x="429" y="0"/>
                  </a:moveTo>
                  <a:cubicBezTo>
                    <a:pt x="191" y="0"/>
                    <a:pt x="1" y="203"/>
                    <a:pt x="1" y="441"/>
                  </a:cubicBezTo>
                  <a:cubicBezTo>
                    <a:pt x="1" y="691"/>
                    <a:pt x="191" y="893"/>
                    <a:pt x="429" y="893"/>
                  </a:cubicBezTo>
                  <a:cubicBezTo>
                    <a:pt x="667" y="893"/>
                    <a:pt x="858" y="691"/>
                    <a:pt x="858" y="441"/>
                  </a:cubicBezTo>
                  <a:cubicBezTo>
                    <a:pt x="858" y="203"/>
                    <a:pt x="667" y="0"/>
                    <a:pt x="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77" name="Google Shape;2877;p10"/>
            <p:cNvSpPr/>
            <p:nvPr/>
          </p:nvSpPr>
          <p:spPr>
            <a:xfrm flipH="1">
              <a:off x="7853938" y="4906250"/>
              <a:ext cx="148550" cy="110175"/>
            </a:xfrm>
            <a:custGeom>
              <a:avLst/>
              <a:gdLst/>
              <a:ahLst/>
              <a:cxnLst/>
              <a:rect l="l" t="t" r="r" b="b"/>
              <a:pathLst>
                <a:path w="5942" h="4407" extrusionOk="0">
                  <a:moveTo>
                    <a:pt x="5930" y="1"/>
                  </a:moveTo>
                  <a:lnTo>
                    <a:pt x="3989" y="167"/>
                  </a:lnTo>
                  <a:lnTo>
                    <a:pt x="3846" y="2061"/>
                  </a:lnTo>
                  <a:lnTo>
                    <a:pt x="1965" y="2203"/>
                  </a:lnTo>
                  <a:lnTo>
                    <a:pt x="1822" y="4097"/>
                  </a:lnTo>
                  <a:lnTo>
                    <a:pt x="0" y="4239"/>
                  </a:lnTo>
                  <a:lnTo>
                    <a:pt x="12" y="4406"/>
                  </a:lnTo>
                  <a:lnTo>
                    <a:pt x="1953" y="4239"/>
                  </a:lnTo>
                  <a:lnTo>
                    <a:pt x="2096" y="2358"/>
                  </a:lnTo>
                  <a:lnTo>
                    <a:pt x="3977" y="2203"/>
                  </a:lnTo>
                  <a:lnTo>
                    <a:pt x="4120" y="310"/>
                  </a:lnTo>
                  <a:lnTo>
                    <a:pt x="5941" y="167"/>
                  </a:lnTo>
                  <a:lnTo>
                    <a:pt x="5930" y="1"/>
                  </a:lnTo>
                  <a:close/>
                </a:path>
              </a:pathLst>
            </a:custGeom>
            <a:solidFill>
              <a:schemeClr val="accent5"/>
            </a:solidFill>
            <a:ln w="11600" cap="flat" cmpd="sng">
              <a:solidFill>
                <a:schemeClr val="accent5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  <p:extLst>
      <p:ext uri="{BB962C8B-B14F-4D97-AF65-F5344CB8AC3E}">
        <p14:creationId xmlns:p14="http://schemas.microsoft.com/office/powerpoint/2010/main" val="3888866411"/>
      </p:ext>
    </p:extLst>
  </p:cSld>
  <p:clrMapOvr>
    <a:masterClrMapping/>
  </p:clrMapOvr>
  <p:hf hdr="0" ftr="0" dt="0"/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theme" Target="../theme/theme1.xml"/><Relationship Id="rId8" Type="http://schemas.openxmlformats.org/officeDocument/2006/relationships/slideLayout" Target="../slideLayouts/slideLayout8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theme" Target="../theme/theme2.xml"/><Relationship Id="rId2" Type="http://schemas.openxmlformats.org/officeDocument/2006/relationships/slideLayout" Target="../slideLayouts/slideLayout36.xml"/><Relationship Id="rId1" Type="http://schemas.openxmlformats.org/officeDocument/2006/relationships/slideLayout" Target="../slideLayouts/slideLayout35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.xml"/><Relationship Id="rId13" Type="http://schemas.openxmlformats.org/officeDocument/2006/relationships/slideLayout" Target="../slideLayouts/slideLayout49.xml"/><Relationship Id="rId18" Type="http://schemas.openxmlformats.org/officeDocument/2006/relationships/slideLayout" Target="../slideLayouts/slideLayout54.xml"/><Relationship Id="rId3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57.xml"/><Relationship Id="rId7" Type="http://schemas.openxmlformats.org/officeDocument/2006/relationships/slideLayout" Target="../slideLayouts/slideLayout43.xml"/><Relationship Id="rId12" Type="http://schemas.openxmlformats.org/officeDocument/2006/relationships/slideLayout" Target="../slideLayouts/slideLayout48.xml"/><Relationship Id="rId17" Type="http://schemas.openxmlformats.org/officeDocument/2006/relationships/slideLayout" Target="../slideLayouts/slideLayout53.xml"/><Relationship Id="rId25" Type="http://schemas.openxmlformats.org/officeDocument/2006/relationships/theme" Target="../theme/theme3.xml"/><Relationship Id="rId2" Type="http://schemas.openxmlformats.org/officeDocument/2006/relationships/slideLayout" Target="../slideLayouts/slideLayout38.xml"/><Relationship Id="rId16" Type="http://schemas.openxmlformats.org/officeDocument/2006/relationships/slideLayout" Target="../slideLayouts/slideLayout52.xml"/><Relationship Id="rId20" Type="http://schemas.openxmlformats.org/officeDocument/2006/relationships/slideLayout" Target="../slideLayouts/slideLayout56.xml"/><Relationship Id="rId1" Type="http://schemas.openxmlformats.org/officeDocument/2006/relationships/slideLayout" Target="../slideLayouts/slideLayout37.xml"/><Relationship Id="rId6" Type="http://schemas.openxmlformats.org/officeDocument/2006/relationships/slideLayout" Target="../slideLayouts/slideLayout42.xml"/><Relationship Id="rId11" Type="http://schemas.openxmlformats.org/officeDocument/2006/relationships/slideLayout" Target="../slideLayouts/slideLayout47.xml"/><Relationship Id="rId24" Type="http://schemas.openxmlformats.org/officeDocument/2006/relationships/slideLayout" Target="../slideLayouts/slideLayout60.xml"/><Relationship Id="rId5" Type="http://schemas.openxmlformats.org/officeDocument/2006/relationships/slideLayout" Target="../slideLayouts/slideLayout41.xml"/><Relationship Id="rId15" Type="http://schemas.openxmlformats.org/officeDocument/2006/relationships/slideLayout" Target="../slideLayouts/slideLayout51.xml"/><Relationship Id="rId23" Type="http://schemas.openxmlformats.org/officeDocument/2006/relationships/slideLayout" Target="../slideLayouts/slideLayout59.xml"/><Relationship Id="rId10" Type="http://schemas.openxmlformats.org/officeDocument/2006/relationships/slideLayout" Target="../slideLayouts/slideLayout46.xml"/><Relationship Id="rId19" Type="http://schemas.openxmlformats.org/officeDocument/2006/relationships/slideLayout" Target="../slideLayouts/slideLayout55.xml"/><Relationship Id="rId4" Type="http://schemas.openxmlformats.org/officeDocument/2006/relationships/slideLayout" Target="../slideLayouts/slideLayout40.xml"/><Relationship Id="rId9" Type="http://schemas.openxmlformats.org/officeDocument/2006/relationships/slideLayout" Target="../slideLayouts/slideLayout45.xml"/><Relationship Id="rId14" Type="http://schemas.openxmlformats.org/officeDocument/2006/relationships/slideLayout" Target="../slideLayouts/slideLayout50.xml"/><Relationship Id="rId22" Type="http://schemas.openxmlformats.org/officeDocument/2006/relationships/slideLayout" Target="../slideLayouts/slideLayout58.xml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theme" Target="../theme/theme4.xml"/><Relationship Id="rId2" Type="http://schemas.openxmlformats.org/officeDocument/2006/relationships/slideLayout" Target="../slideLayouts/slideLayout62.xml"/><Relationship Id="rId1" Type="http://schemas.openxmlformats.org/officeDocument/2006/relationships/slideLayout" Target="../slideLayouts/slideLayout6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900"/>
              <a:buFont typeface="Dosis"/>
              <a:buNone/>
              <a:defRPr sz="3900" b="1">
                <a:solidFill>
                  <a:schemeClr val="accent4"/>
                </a:solidFill>
                <a:latin typeface="Dosis"/>
                <a:ea typeface="Dosis"/>
                <a:cs typeface="Dosis"/>
                <a:sym typeface="Dosi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21600"/>
            <a:ext cx="10272000" cy="46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 Medium"/>
              <a:buChar char="●"/>
              <a:defRPr>
                <a:solidFill>
                  <a:schemeClr val="dk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marL="914400" lvl="1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 Medium"/>
              <a:buChar char="○"/>
              <a:defRPr>
                <a:solidFill>
                  <a:schemeClr val="dk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2pPr>
            <a:lvl3pPr marL="1371600" lvl="2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 Medium"/>
              <a:buChar char="■"/>
              <a:defRPr>
                <a:solidFill>
                  <a:schemeClr val="dk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3pPr>
            <a:lvl4pPr marL="1828800" lvl="3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 Medium"/>
              <a:buChar char="●"/>
              <a:defRPr>
                <a:solidFill>
                  <a:schemeClr val="dk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4pPr>
            <a:lvl5pPr marL="2286000" lvl="4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 Medium"/>
              <a:buChar char="○"/>
              <a:defRPr>
                <a:solidFill>
                  <a:schemeClr val="dk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5pPr>
            <a:lvl6pPr marL="2743200" lvl="5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 Medium"/>
              <a:buChar char="■"/>
              <a:defRPr>
                <a:solidFill>
                  <a:schemeClr val="dk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6pPr>
            <a:lvl7pPr marL="3200400" lvl="6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 Medium"/>
              <a:buChar char="●"/>
              <a:defRPr>
                <a:solidFill>
                  <a:schemeClr val="dk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7pPr>
            <a:lvl8pPr marL="3657600" lvl="7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Montserrat Medium"/>
              <a:buChar char="○"/>
              <a:defRPr>
                <a:solidFill>
                  <a:schemeClr val="dk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8pPr>
            <a:lvl9pPr marL="4114800" lvl="8" indent="-3175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Montserrat Medium"/>
              <a:buChar char="■"/>
              <a:defRPr>
                <a:solidFill>
                  <a:schemeClr val="dk1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7527775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46" r:id="rId1"/>
    <p:sldLayoutId id="2147483747" r:id="rId2"/>
    <p:sldLayoutId id="2147483748" r:id="rId3"/>
    <p:sldLayoutId id="2147483749" r:id="rId4"/>
    <p:sldLayoutId id="2147483750" r:id="rId5"/>
    <p:sldLayoutId id="2147483751" r:id="rId6"/>
    <p:sldLayoutId id="2147483752" r:id="rId7"/>
    <p:sldLayoutId id="2147483753" r:id="rId8"/>
    <p:sldLayoutId id="2147483754" r:id="rId9"/>
    <p:sldLayoutId id="2147483755" r:id="rId10"/>
    <p:sldLayoutId id="2147483756" r:id="rId11"/>
    <p:sldLayoutId id="2147483757" r:id="rId12"/>
    <p:sldLayoutId id="2147483758" r:id="rId13"/>
    <p:sldLayoutId id="2147483759" r:id="rId14"/>
    <p:sldLayoutId id="2147483760" r:id="rId15"/>
    <p:sldLayoutId id="2147483761" r:id="rId16"/>
    <p:sldLayoutId id="2147483762" r:id="rId17"/>
    <p:sldLayoutId id="2147483763" r:id="rId18"/>
    <p:sldLayoutId id="2147483764" r:id="rId19"/>
    <p:sldLayoutId id="2147483765" r:id="rId20"/>
    <p:sldLayoutId id="2147483766" r:id="rId21"/>
    <p:sldLayoutId id="2147483767" r:id="rId22"/>
    <p:sldLayoutId id="2147483768" r:id="rId23"/>
    <p:sldLayoutId id="2147483769" r:id="rId24"/>
    <p:sldLayoutId id="2147483770" r:id="rId25"/>
    <p:sldLayoutId id="2147483771" r:id="rId26"/>
    <p:sldLayoutId id="2147483772" r:id="rId27"/>
    <p:sldLayoutId id="2147483773" r:id="rId28"/>
    <p:sldLayoutId id="2147483774" r:id="rId29"/>
    <p:sldLayoutId id="2147483775" r:id="rId30"/>
    <p:sldLayoutId id="2147483776" r:id="rId31"/>
    <p:sldLayoutId id="2147483777" r:id="rId32"/>
    <p:sldLayoutId id="2147483778" r:id="rId33"/>
    <p:sldLayoutId id="2147483779" r:id="rId34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0E2A47"/>
        </a:solidFill>
        <a:effectLst/>
      </p:bgPr>
    </p:bg>
    <p:spTree>
      <p:nvGrpSpPr>
        <p:cNvPr id="1" name="Shape 8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80" name="Google Shape;8580;p29"/>
          <p:cNvSpPr txBox="1">
            <a:spLocks noGrp="1"/>
          </p:cNvSpPr>
          <p:nvPr>
            <p:ph type="title"/>
          </p:nvPr>
        </p:nvSpPr>
        <p:spPr>
          <a:xfrm>
            <a:off x="1424133" y="1244600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8581" name="Google Shape;8581;p29"/>
          <p:cNvSpPr txBox="1">
            <a:spLocks noGrp="1"/>
          </p:cNvSpPr>
          <p:nvPr>
            <p:ph type="body" idx="1"/>
          </p:nvPr>
        </p:nvSpPr>
        <p:spPr>
          <a:xfrm>
            <a:off x="1424133" y="2260600"/>
            <a:ext cx="9396400" cy="333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0129055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81" r:id="rId1"/>
    <p:sldLayoutId id="2147483782" r:id="rId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3467" y="593367"/>
            <a:ext cx="102852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astoro"/>
              <a:buNone/>
              <a:defRPr sz="3000" b="1">
                <a:solidFill>
                  <a:schemeClr val="dk1"/>
                </a:solidFill>
                <a:latin typeface="Castoro"/>
                <a:ea typeface="Castoro"/>
                <a:cs typeface="Castoro"/>
                <a:sym typeface="Castor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3467" y="1536633"/>
            <a:ext cx="102852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Nunito"/>
              <a:buChar char="●"/>
              <a:defRPr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Nunito"/>
              <a:buChar char="○"/>
              <a:defRPr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Nunito"/>
              <a:buChar char="■"/>
              <a:defRPr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Nunito"/>
              <a:buChar char="●"/>
              <a:defRPr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Nunito"/>
              <a:buChar char="○"/>
              <a:defRPr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Nunito"/>
              <a:buChar char="■"/>
              <a:defRPr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Nunito"/>
              <a:buChar char="●"/>
              <a:defRPr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Nunito"/>
              <a:buChar char="○"/>
              <a:defRPr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Nunito"/>
              <a:buChar char="■"/>
              <a:defRPr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5135528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84" r:id="rId1"/>
    <p:sldLayoutId id="2147483785" r:id="rId2"/>
    <p:sldLayoutId id="2147483786" r:id="rId3"/>
    <p:sldLayoutId id="2147483787" r:id="rId4"/>
    <p:sldLayoutId id="2147483788" r:id="rId5"/>
    <p:sldLayoutId id="2147483789" r:id="rId6"/>
    <p:sldLayoutId id="2147483790" r:id="rId7"/>
    <p:sldLayoutId id="2147483791" r:id="rId8"/>
    <p:sldLayoutId id="2147483792" r:id="rId9"/>
    <p:sldLayoutId id="2147483793" r:id="rId10"/>
    <p:sldLayoutId id="2147483794" r:id="rId11"/>
    <p:sldLayoutId id="2147483795" r:id="rId12"/>
    <p:sldLayoutId id="2147483796" r:id="rId13"/>
    <p:sldLayoutId id="2147483797" r:id="rId14"/>
    <p:sldLayoutId id="2147483798" r:id="rId15"/>
    <p:sldLayoutId id="2147483799" r:id="rId16"/>
    <p:sldLayoutId id="2147483800" r:id="rId17"/>
    <p:sldLayoutId id="2147483801" r:id="rId18"/>
    <p:sldLayoutId id="2147483802" r:id="rId19"/>
    <p:sldLayoutId id="2147483803" r:id="rId20"/>
    <p:sldLayoutId id="2147483804" r:id="rId21"/>
    <p:sldLayoutId id="2147483805" r:id="rId22"/>
    <p:sldLayoutId id="2147483806" r:id="rId23"/>
    <p:sldLayoutId id="2147483807" r:id="rId24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0E2A47"/>
        </a:solidFill>
        <a:effectLst/>
      </p:bgPr>
    </p:bg>
    <p:spTree>
      <p:nvGrpSpPr>
        <p:cNvPr id="1" name="Shape 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" name="Google Shape;487;p26"/>
          <p:cNvSpPr txBox="1">
            <a:spLocks noGrp="1"/>
          </p:cNvSpPr>
          <p:nvPr>
            <p:ph type="title"/>
          </p:nvPr>
        </p:nvSpPr>
        <p:spPr>
          <a:xfrm>
            <a:off x="1424133" y="1244600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488" name="Google Shape;488;p26"/>
          <p:cNvSpPr txBox="1">
            <a:spLocks noGrp="1"/>
          </p:cNvSpPr>
          <p:nvPr>
            <p:ph type="body" idx="1"/>
          </p:nvPr>
        </p:nvSpPr>
        <p:spPr>
          <a:xfrm>
            <a:off x="1424133" y="2260600"/>
            <a:ext cx="9396400" cy="333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6303267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09" r:id="rId1"/>
    <p:sldLayoutId id="2147483810" r:id="rId2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7.xml"/><Relationship Id="rId4" Type="http://schemas.microsoft.com/office/2007/relationships/hdphoto" Target="../media/hdphoto1.wdp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gif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7.xml"/><Relationship Id="rId5" Type="http://schemas.openxmlformats.org/officeDocument/2006/relationships/image" Target="../media/image10.jpeg"/><Relationship Id="rId4" Type="http://schemas.openxmlformats.org/officeDocument/2006/relationships/image" Target="../media/image9.jp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gif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7.xml"/><Relationship Id="rId6" Type="http://schemas.openxmlformats.org/officeDocument/2006/relationships/image" Target="../media/image18.png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7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37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37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3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37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7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37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37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7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7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37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7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7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37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37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37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37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37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37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37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37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37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3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7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37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37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37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59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37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37.xml"/><Relationship Id="rId4" Type="http://schemas.openxmlformats.org/officeDocument/2006/relationships/image" Target="../media/image13.png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37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37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37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4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7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43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37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37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37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rxlist.com/script/main/art.asp?articlekey=5970" TargetMode="External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37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37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59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37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37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3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7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slide" Target="slide23.xml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3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2" name="Google Shape;2492;p1"/>
          <p:cNvSpPr txBox="1">
            <a:spLocks noGrp="1"/>
          </p:cNvSpPr>
          <p:nvPr>
            <p:ph type="ctrTitle"/>
          </p:nvPr>
        </p:nvSpPr>
        <p:spPr>
          <a:xfrm>
            <a:off x="1233957" y="182426"/>
            <a:ext cx="6355600" cy="342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Font typeface="Satisfy"/>
              <a:buNone/>
            </a:pPr>
            <a:r>
              <a:rPr lang="en-US" sz="5867" i="0" u="none" strike="noStrike" cap="none" dirty="0">
                <a:solidFill>
                  <a:srgbClr val="002060"/>
                </a:solidFill>
                <a:latin typeface="Overlock"/>
                <a:ea typeface="Overlock"/>
                <a:cs typeface="Overlock"/>
                <a:sym typeface="Overlock"/>
              </a:rPr>
              <a:t>FLUID THERAPY IN CHILDREN</a:t>
            </a:r>
            <a:endParaRPr sz="5867" i="0" u="none" strike="noStrike" cap="none" dirty="0">
              <a:solidFill>
                <a:srgbClr val="002060"/>
              </a:solidFill>
              <a:latin typeface="Overlock"/>
              <a:ea typeface="Overlock"/>
              <a:cs typeface="Overlock"/>
              <a:sym typeface="Overlock"/>
            </a:endParaRPr>
          </a:p>
        </p:txBody>
      </p:sp>
      <p:sp>
        <p:nvSpPr>
          <p:cNvPr id="2" name="Subtitle 1">
            <a:extLst>
              <a:ext uri="{FF2B5EF4-FFF2-40B4-BE49-F238E27FC236}">
                <a16:creationId xmlns:a16="http://schemas.microsoft.com/office/drawing/2014/main" id="{03729DB1-118D-34BB-5A61-5F4FC3712D0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67541" y="3210777"/>
            <a:ext cx="5527200" cy="3012518"/>
          </a:xfrm>
        </p:spPr>
        <p:txBody>
          <a:bodyPr/>
          <a:lstStyle/>
          <a:p>
            <a:pPr algn="l"/>
            <a:r>
              <a:rPr lang="en-US" dirty="0"/>
              <a:t>Supervised by : Dr. </a:t>
            </a:r>
            <a:r>
              <a:rPr lang="en-US" dirty="0" err="1"/>
              <a:t>Reham</a:t>
            </a:r>
            <a:r>
              <a:rPr lang="en-US" dirty="0"/>
              <a:t> </a:t>
            </a:r>
          </a:p>
          <a:p>
            <a:pPr algn="l"/>
            <a:endParaRPr lang="en-US" dirty="0"/>
          </a:p>
          <a:p>
            <a:pPr algn="l"/>
            <a:r>
              <a:rPr lang="en-US" dirty="0"/>
              <a:t>                           Done by :  </a:t>
            </a:r>
          </a:p>
          <a:p>
            <a:r>
              <a:rPr lang="en-US" dirty="0" err="1"/>
              <a:t>Rasha</a:t>
            </a:r>
            <a:r>
              <a:rPr lang="en-US" dirty="0"/>
              <a:t> </a:t>
            </a:r>
            <a:r>
              <a:rPr lang="en-US" dirty="0" err="1"/>
              <a:t>Alherbawe</a:t>
            </a:r>
            <a:endParaRPr lang="en-US" dirty="0"/>
          </a:p>
          <a:p>
            <a:r>
              <a:rPr lang="en-US" dirty="0"/>
              <a:t>Sara </a:t>
            </a:r>
            <a:r>
              <a:rPr lang="en-US" dirty="0" err="1"/>
              <a:t>khamaiseh</a:t>
            </a:r>
            <a:r>
              <a:rPr lang="en-US" dirty="0"/>
              <a:t> </a:t>
            </a:r>
          </a:p>
          <a:p>
            <a:r>
              <a:rPr lang="en-US" dirty="0"/>
              <a:t>Shahed </a:t>
            </a:r>
            <a:r>
              <a:rPr lang="en-US" dirty="0" err="1"/>
              <a:t>Alqatawneh</a:t>
            </a:r>
            <a:endParaRPr lang="en-US" dirty="0"/>
          </a:p>
          <a:p>
            <a:r>
              <a:rPr lang="en-US" dirty="0"/>
              <a:t>Nancy </a:t>
            </a:r>
            <a:r>
              <a:rPr lang="en-US" dirty="0" err="1"/>
              <a:t>Alabed</a:t>
            </a:r>
            <a:endParaRPr lang="en-US" dirty="0"/>
          </a:p>
          <a:p>
            <a:r>
              <a:rPr lang="en-US" dirty="0"/>
              <a:t> </a:t>
            </a:r>
            <a:r>
              <a:rPr lang="en-US" dirty="0" err="1"/>
              <a:t>Neama</a:t>
            </a:r>
            <a:r>
              <a:rPr lang="en-US" dirty="0"/>
              <a:t> </a:t>
            </a:r>
            <a:r>
              <a:rPr lang="en-US" dirty="0" err="1"/>
              <a:t>issa</a:t>
            </a:r>
            <a:endParaRPr lang="en-US" dirty="0"/>
          </a:p>
          <a:p>
            <a:r>
              <a:rPr lang="en-US" dirty="0"/>
              <a:t>  </a:t>
            </a:r>
          </a:p>
        </p:txBody>
      </p:sp>
      <p:sp>
        <p:nvSpPr>
          <p:cNvPr id="2491" name="Google Shape;2491;p1"/>
          <p:cNvSpPr txBox="1">
            <a:spLocks noGrp="1"/>
          </p:cNvSpPr>
          <p:nvPr>
            <p:ph type="sldNum" idx="4294967295"/>
          </p:nvPr>
        </p:nvSpPr>
        <p:spPr>
          <a:xfrm>
            <a:off x="11460163" y="6230938"/>
            <a:ext cx="731837" cy="5254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Raleway Thin"/>
              <a:buNone/>
            </a:pPr>
            <a:fld id="{00000000-1234-1234-1234-123412341234}" type="slidenum">
              <a:rPr lang="en-US" sz="2000" b="0" i="0" u="none" strike="noStrike" cap="none">
                <a:solidFill>
                  <a:srgbClr val="ECA3BD"/>
                </a:solidFill>
                <a:latin typeface="Raleway Thin"/>
                <a:ea typeface="Raleway Thin"/>
                <a:cs typeface="Raleway Thin"/>
                <a:sym typeface="Raleway Thin"/>
              </a:rPr>
              <a:t>1</a:t>
            </a:fld>
            <a:endParaRPr sz="2000" b="0" i="0" u="none" strike="noStrike" cap="none">
              <a:solidFill>
                <a:srgbClr val="ECA3BD"/>
              </a:solidFill>
              <a:latin typeface="Raleway Thin"/>
              <a:ea typeface="Raleway Thin"/>
              <a:cs typeface="Raleway Thin"/>
              <a:sym typeface="Raleway Thin"/>
            </a:endParaRPr>
          </a:p>
        </p:txBody>
      </p:sp>
      <p:grpSp>
        <p:nvGrpSpPr>
          <p:cNvPr id="3" name="Google Shape;8589;p32">
            <a:extLst>
              <a:ext uri="{FF2B5EF4-FFF2-40B4-BE49-F238E27FC236}">
                <a16:creationId xmlns:a16="http://schemas.microsoft.com/office/drawing/2014/main" id="{4A29E2EA-41D2-259F-8958-B267A0EE7E2E}"/>
              </a:ext>
            </a:extLst>
          </p:cNvPr>
          <p:cNvGrpSpPr/>
          <p:nvPr/>
        </p:nvGrpSpPr>
        <p:grpSpPr>
          <a:xfrm>
            <a:off x="6709566" y="382739"/>
            <a:ext cx="3436384" cy="2833063"/>
            <a:chOff x="2445200" y="-1204075"/>
            <a:chExt cx="1625075" cy="1085175"/>
          </a:xfrm>
        </p:grpSpPr>
        <p:sp>
          <p:nvSpPr>
            <p:cNvPr id="4" name="Google Shape;8590;p32">
              <a:extLst>
                <a:ext uri="{FF2B5EF4-FFF2-40B4-BE49-F238E27FC236}">
                  <a16:creationId xmlns:a16="http://schemas.microsoft.com/office/drawing/2014/main" id="{D680EEE2-2505-C6FE-824F-95A9B976A7C9}"/>
                </a:ext>
              </a:extLst>
            </p:cNvPr>
            <p:cNvSpPr/>
            <p:nvPr/>
          </p:nvSpPr>
          <p:spPr>
            <a:xfrm>
              <a:off x="2445200" y="-351975"/>
              <a:ext cx="1625075" cy="224250"/>
            </a:xfrm>
            <a:custGeom>
              <a:avLst/>
              <a:gdLst/>
              <a:ahLst/>
              <a:cxnLst/>
              <a:rect l="l" t="t" r="r" b="b"/>
              <a:pathLst>
                <a:path w="65003" h="8970" extrusionOk="0">
                  <a:moveTo>
                    <a:pt x="25592" y="0"/>
                  </a:moveTo>
                  <a:cubicBezTo>
                    <a:pt x="22642" y="0"/>
                    <a:pt x="19490" y="82"/>
                    <a:pt x="16157" y="262"/>
                  </a:cubicBezTo>
                  <a:cubicBezTo>
                    <a:pt x="0" y="1075"/>
                    <a:pt x="15454" y="8839"/>
                    <a:pt x="18819" y="8913"/>
                  </a:cubicBezTo>
                  <a:cubicBezTo>
                    <a:pt x="20837" y="8951"/>
                    <a:pt x="22754" y="8969"/>
                    <a:pt x="24571" y="8969"/>
                  </a:cubicBezTo>
                  <a:cubicBezTo>
                    <a:pt x="65003" y="8969"/>
                    <a:pt x="56423" y="0"/>
                    <a:pt x="25592" y="0"/>
                  </a:cubicBezTo>
                  <a:close/>
                </a:path>
              </a:pathLst>
            </a:custGeom>
            <a:solidFill>
              <a:srgbClr val="000000">
                <a:alpha val="6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" name="Google Shape;8591;p32">
              <a:extLst>
                <a:ext uri="{FF2B5EF4-FFF2-40B4-BE49-F238E27FC236}">
                  <a16:creationId xmlns:a16="http://schemas.microsoft.com/office/drawing/2014/main" id="{29EE3920-A630-25E0-3C59-7F996F0B4219}"/>
                </a:ext>
              </a:extLst>
            </p:cNvPr>
            <p:cNvSpPr/>
            <p:nvPr/>
          </p:nvSpPr>
          <p:spPr>
            <a:xfrm>
              <a:off x="3468925" y="-1204075"/>
              <a:ext cx="181550" cy="124150"/>
            </a:xfrm>
            <a:custGeom>
              <a:avLst/>
              <a:gdLst/>
              <a:ahLst/>
              <a:cxnLst/>
              <a:rect l="l" t="t" r="r" b="b"/>
              <a:pathLst>
                <a:path w="7262" h="4966" extrusionOk="0">
                  <a:moveTo>
                    <a:pt x="7261" y="0"/>
                  </a:moveTo>
                  <a:cubicBezTo>
                    <a:pt x="7261" y="0"/>
                    <a:pt x="5413" y="2145"/>
                    <a:pt x="3675" y="3254"/>
                  </a:cubicBezTo>
                  <a:cubicBezTo>
                    <a:pt x="2011" y="4252"/>
                    <a:pt x="348" y="4289"/>
                    <a:pt x="348" y="4289"/>
                  </a:cubicBezTo>
                  <a:cubicBezTo>
                    <a:pt x="1" y="4710"/>
                    <a:pt x="69" y="4965"/>
                    <a:pt x="764" y="4965"/>
                  </a:cubicBezTo>
                  <a:cubicBezTo>
                    <a:pt x="1106" y="4965"/>
                    <a:pt x="1600" y="4903"/>
                    <a:pt x="2270" y="4769"/>
                  </a:cubicBezTo>
                  <a:cubicBezTo>
                    <a:pt x="4304" y="4363"/>
                    <a:pt x="7261" y="1"/>
                    <a:pt x="72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8592;p32">
              <a:extLst>
                <a:ext uri="{FF2B5EF4-FFF2-40B4-BE49-F238E27FC236}">
                  <a16:creationId xmlns:a16="http://schemas.microsoft.com/office/drawing/2014/main" id="{D7B310F4-7788-1833-1BB4-6C6F502BF7E4}"/>
                </a:ext>
              </a:extLst>
            </p:cNvPr>
            <p:cNvSpPr/>
            <p:nvPr/>
          </p:nvSpPr>
          <p:spPr>
            <a:xfrm>
              <a:off x="3738475" y="-1076975"/>
              <a:ext cx="116250" cy="251800"/>
            </a:xfrm>
            <a:custGeom>
              <a:avLst/>
              <a:gdLst/>
              <a:ahLst/>
              <a:cxnLst/>
              <a:rect l="l" t="t" r="r" b="b"/>
              <a:pathLst>
                <a:path w="4650" h="10072" extrusionOk="0">
                  <a:moveTo>
                    <a:pt x="4543" y="0"/>
                  </a:moveTo>
                  <a:cubicBezTo>
                    <a:pt x="4543" y="0"/>
                    <a:pt x="4543" y="2"/>
                    <a:pt x="4543" y="4"/>
                  </a:cubicBezTo>
                  <a:lnTo>
                    <a:pt x="4543" y="4"/>
                  </a:lnTo>
                  <a:cubicBezTo>
                    <a:pt x="4543" y="2"/>
                    <a:pt x="4543" y="0"/>
                    <a:pt x="4543" y="0"/>
                  </a:cubicBezTo>
                  <a:close/>
                  <a:moveTo>
                    <a:pt x="4543" y="4"/>
                  </a:moveTo>
                  <a:lnTo>
                    <a:pt x="4543" y="4"/>
                  </a:lnTo>
                  <a:cubicBezTo>
                    <a:pt x="4538" y="73"/>
                    <a:pt x="4448" y="1283"/>
                    <a:pt x="3689" y="2976"/>
                  </a:cubicBezTo>
                  <a:cubicBezTo>
                    <a:pt x="2173" y="6340"/>
                    <a:pt x="1433" y="6599"/>
                    <a:pt x="1433" y="6599"/>
                  </a:cubicBezTo>
                  <a:cubicBezTo>
                    <a:pt x="852" y="7402"/>
                    <a:pt x="1" y="10072"/>
                    <a:pt x="573" y="10072"/>
                  </a:cubicBezTo>
                  <a:cubicBezTo>
                    <a:pt x="765" y="10072"/>
                    <a:pt x="1117" y="9772"/>
                    <a:pt x="1692" y="9002"/>
                  </a:cubicBezTo>
                  <a:cubicBezTo>
                    <a:pt x="3984" y="5933"/>
                    <a:pt x="4650" y="3235"/>
                    <a:pt x="4539" y="203"/>
                  </a:cubicBezTo>
                  <a:cubicBezTo>
                    <a:pt x="4539" y="83"/>
                    <a:pt x="4542" y="18"/>
                    <a:pt x="4543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8593;p32">
              <a:extLst>
                <a:ext uri="{FF2B5EF4-FFF2-40B4-BE49-F238E27FC236}">
                  <a16:creationId xmlns:a16="http://schemas.microsoft.com/office/drawing/2014/main" id="{533D2B82-8355-7044-C5FB-51DDA51CA82B}"/>
                </a:ext>
              </a:extLst>
            </p:cNvPr>
            <p:cNvSpPr/>
            <p:nvPr/>
          </p:nvSpPr>
          <p:spPr>
            <a:xfrm>
              <a:off x="3441550" y="-1152325"/>
              <a:ext cx="367900" cy="268975"/>
            </a:xfrm>
            <a:custGeom>
              <a:avLst/>
              <a:gdLst/>
              <a:ahLst/>
              <a:cxnLst/>
              <a:rect l="l" t="t" r="r" b="b"/>
              <a:pathLst>
                <a:path w="14716" h="10759" extrusionOk="0">
                  <a:moveTo>
                    <a:pt x="13902" y="0"/>
                  </a:moveTo>
                  <a:lnTo>
                    <a:pt x="13902" y="0"/>
                  </a:lnTo>
                  <a:cubicBezTo>
                    <a:pt x="13902" y="1"/>
                    <a:pt x="11018" y="1442"/>
                    <a:pt x="8578" y="1923"/>
                  </a:cubicBezTo>
                  <a:cubicBezTo>
                    <a:pt x="7425" y="2123"/>
                    <a:pt x="5912" y="2163"/>
                    <a:pt x="4886" y="2163"/>
                  </a:cubicBezTo>
                  <a:cubicBezTo>
                    <a:pt x="4202" y="2163"/>
                    <a:pt x="3735" y="2145"/>
                    <a:pt x="3735" y="2145"/>
                  </a:cubicBezTo>
                  <a:cubicBezTo>
                    <a:pt x="3735" y="2145"/>
                    <a:pt x="38" y="2145"/>
                    <a:pt x="1" y="3476"/>
                  </a:cubicBezTo>
                  <a:cubicBezTo>
                    <a:pt x="1" y="4517"/>
                    <a:pt x="1178" y="4631"/>
                    <a:pt x="1690" y="4631"/>
                  </a:cubicBezTo>
                  <a:cubicBezTo>
                    <a:pt x="1833" y="4631"/>
                    <a:pt x="1923" y="4622"/>
                    <a:pt x="1923" y="4622"/>
                  </a:cubicBezTo>
                  <a:lnTo>
                    <a:pt x="10870" y="10759"/>
                  </a:lnTo>
                  <a:cubicBezTo>
                    <a:pt x="10870" y="10759"/>
                    <a:pt x="13273" y="9021"/>
                    <a:pt x="13754" y="7616"/>
                  </a:cubicBezTo>
                  <a:cubicBezTo>
                    <a:pt x="14715" y="4918"/>
                    <a:pt x="13902" y="1"/>
                    <a:pt x="139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8594;p32">
              <a:extLst>
                <a:ext uri="{FF2B5EF4-FFF2-40B4-BE49-F238E27FC236}">
                  <a16:creationId xmlns:a16="http://schemas.microsoft.com/office/drawing/2014/main" id="{19E0DC24-A487-4A98-6ADB-4D654ADF996C}"/>
                </a:ext>
              </a:extLst>
            </p:cNvPr>
            <p:cNvSpPr/>
            <p:nvPr/>
          </p:nvSpPr>
          <p:spPr>
            <a:xfrm>
              <a:off x="3538350" y="-1194850"/>
              <a:ext cx="302525" cy="389475"/>
            </a:xfrm>
            <a:custGeom>
              <a:avLst/>
              <a:gdLst/>
              <a:ahLst/>
              <a:cxnLst/>
              <a:rect l="l" t="t" r="r" b="b"/>
              <a:pathLst>
                <a:path w="12101" h="15579" extrusionOk="0">
                  <a:moveTo>
                    <a:pt x="10400" y="1"/>
                  </a:moveTo>
                  <a:cubicBezTo>
                    <a:pt x="10400" y="1"/>
                    <a:pt x="9623" y="4585"/>
                    <a:pt x="7738" y="6138"/>
                  </a:cubicBezTo>
                  <a:cubicBezTo>
                    <a:pt x="5401" y="8015"/>
                    <a:pt x="3625" y="8447"/>
                    <a:pt x="2486" y="8447"/>
                  </a:cubicBezTo>
                  <a:cubicBezTo>
                    <a:pt x="1517" y="8447"/>
                    <a:pt x="1009" y="8134"/>
                    <a:pt x="1009" y="8134"/>
                  </a:cubicBezTo>
                  <a:lnTo>
                    <a:pt x="1009" y="8134"/>
                  </a:lnTo>
                  <a:cubicBezTo>
                    <a:pt x="0" y="9575"/>
                    <a:pt x="6186" y="15578"/>
                    <a:pt x="7565" y="15578"/>
                  </a:cubicBezTo>
                  <a:cubicBezTo>
                    <a:pt x="7601" y="15578"/>
                    <a:pt x="7634" y="15574"/>
                    <a:pt x="7664" y="15565"/>
                  </a:cubicBezTo>
                  <a:cubicBezTo>
                    <a:pt x="8773" y="15270"/>
                    <a:pt x="10326" y="13088"/>
                    <a:pt x="10917" y="11499"/>
                  </a:cubicBezTo>
                  <a:cubicBezTo>
                    <a:pt x="12100" y="8467"/>
                    <a:pt x="10400" y="1"/>
                    <a:pt x="104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8595;p32">
              <a:extLst>
                <a:ext uri="{FF2B5EF4-FFF2-40B4-BE49-F238E27FC236}">
                  <a16:creationId xmlns:a16="http://schemas.microsoft.com/office/drawing/2014/main" id="{0A876362-DB78-4BE1-B7C0-CA57C0D62635}"/>
                </a:ext>
              </a:extLst>
            </p:cNvPr>
            <p:cNvSpPr/>
            <p:nvPr/>
          </p:nvSpPr>
          <p:spPr>
            <a:xfrm>
              <a:off x="3390650" y="-1194850"/>
              <a:ext cx="417875" cy="191425"/>
            </a:xfrm>
            <a:custGeom>
              <a:avLst/>
              <a:gdLst/>
              <a:ahLst/>
              <a:cxnLst/>
              <a:rect l="l" t="t" r="r" b="b"/>
              <a:pathLst>
                <a:path w="16715" h="7657" extrusionOk="0">
                  <a:moveTo>
                    <a:pt x="16308" y="1"/>
                  </a:moveTo>
                  <a:cubicBezTo>
                    <a:pt x="16307" y="1"/>
                    <a:pt x="13609" y="2182"/>
                    <a:pt x="9653" y="3106"/>
                  </a:cubicBezTo>
                  <a:cubicBezTo>
                    <a:pt x="8285" y="3439"/>
                    <a:pt x="1704" y="3920"/>
                    <a:pt x="595" y="4622"/>
                  </a:cubicBezTo>
                  <a:cubicBezTo>
                    <a:pt x="0" y="5019"/>
                    <a:pt x="1295" y="5205"/>
                    <a:pt x="2752" y="5205"/>
                  </a:cubicBezTo>
                  <a:cubicBezTo>
                    <a:pt x="3741" y="5205"/>
                    <a:pt x="4803" y="5119"/>
                    <a:pt x="5401" y="4955"/>
                  </a:cubicBezTo>
                  <a:cubicBezTo>
                    <a:pt x="6394" y="4703"/>
                    <a:pt x="7057" y="4606"/>
                    <a:pt x="7492" y="4606"/>
                  </a:cubicBezTo>
                  <a:cubicBezTo>
                    <a:pt x="8989" y="4606"/>
                    <a:pt x="7801" y="5757"/>
                    <a:pt x="8063" y="5757"/>
                  </a:cubicBezTo>
                  <a:cubicBezTo>
                    <a:pt x="8106" y="5757"/>
                    <a:pt x="8186" y="5727"/>
                    <a:pt x="8322" y="5657"/>
                  </a:cubicBezTo>
                  <a:cubicBezTo>
                    <a:pt x="8944" y="5316"/>
                    <a:pt x="9861" y="5193"/>
                    <a:pt x="10367" y="5193"/>
                  </a:cubicBezTo>
                  <a:cubicBezTo>
                    <a:pt x="10794" y="5193"/>
                    <a:pt x="10930" y="5280"/>
                    <a:pt x="10355" y="5399"/>
                  </a:cubicBezTo>
                  <a:cubicBezTo>
                    <a:pt x="8253" y="5859"/>
                    <a:pt x="8340" y="7632"/>
                    <a:pt x="9734" y="7632"/>
                  </a:cubicBezTo>
                  <a:cubicBezTo>
                    <a:pt x="9909" y="7632"/>
                    <a:pt x="10104" y="7605"/>
                    <a:pt x="10318" y="7543"/>
                  </a:cubicBezTo>
                  <a:cubicBezTo>
                    <a:pt x="11549" y="7174"/>
                    <a:pt x="13125" y="5985"/>
                    <a:pt x="13297" y="5985"/>
                  </a:cubicBezTo>
                  <a:cubicBezTo>
                    <a:pt x="13384" y="5985"/>
                    <a:pt x="13118" y="6284"/>
                    <a:pt x="12278" y="7136"/>
                  </a:cubicBezTo>
                  <a:cubicBezTo>
                    <a:pt x="11999" y="7415"/>
                    <a:pt x="12091" y="7657"/>
                    <a:pt x="12447" y="7657"/>
                  </a:cubicBezTo>
                  <a:cubicBezTo>
                    <a:pt x="12894" y="7657"/>
                    <a:pt x="13758" y="7274"/>
                    <a:pt x="14829" y="6101"/>
                  </a:cubicBezTo>
                  <a:cubicBezTo>
                    <a:pt x="16714" y="3994"/>
                    <a:pt x="16308" y="1"/>
                    <a:pt x="163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8596;p32">
              <a:extLst>
                <a:ext uri="{FF2B5EF4-FFF2-40B4-BE49-F238E27FC236}">
                  <a16:creationId xmlns:a16="http://schemas.microsoft.com/office/drawing/2014/main" id="{9E81FBBE-1767-A2C7-5878-E90350984D18}"/>
                </a:ext>
              </a:extLst>
            </p:cNvPr>
            <p:cNvSpPr/>
            <p:nvPr/>
          </p:nvSpPr>
          <p:spPr>
            <a:xfrm>
              <a:off x="2972025" y="-1083600"/>
              <a:ext cx="803225" cy="383050"/>
            </a:xfrm>
            <a:custGeom>
              <a:avLst/>
              <a:gdLst/>
              <a:ahLst/>
              <a:cxnLst/>
              <a:rect l="l" t="t" r="r" b="b"/>
              <a:pathLst>
                <a:path w="32129" h="15322" extrusionOk="0">
                  <a:moveTo>
                    <a:pt x="227" y="12321"/>
                  </a:moveTo>
                  <a:cubicBezTo>
                    <a:pt x="77" y="12373"/>
                    <a:pt x="1" y="12409"/>
                    <a:pt x="1" y="12409"/>
                  </a:cubicBezTo>
                  <a:cubicBezTo>
                    <a:pt x="1" y="12409"/>
                    <a:pt x="44" y="12474"/>
                    <a:pt x="99" y="12474"/>
                  </a:cubicBezTo>
                  <a:cubicBezTo>
                    <a:pt x="139" y="12474"/>
                    <a:pt x="186" y="12440"/>
                    <a:pt x="227" y="12321"/>
                  </a:cubicBezTo>
                  <a:close/>
                  <a:moveTo>
                    <a:pt x="16097" y="0"/>
                  </a:moveTo>
                  <a:cubicBezTo>
                    <a:pt x="13369" y="0"/>
                    <a:pt x="10362" y="482"/>
                    <a:pt x="8023" y="1651"/>
                  </a:cubicBezTo>
                  <a:cubicBezTo>
                    <a:pt x="2515" y="4387"/>
                    <a:pt x="370" y="9969"/>
                    <a:pt x="334" y="11411"/>
                  </a:cubicBezTo>
                  <a:cubicBezTo>
                    <a:pt x="321" y="11903"/>
                    <a:pt x="278" y="12176"/>
                    <a:pt x="227" y="12321"/>
                  </a:cubicBezTo>
                  <a:lnTo>
                    <a:pt x="227" y="12321"/>
                  </a:lnTo>
                  <a:cubicBezTo>
                    <a:pt x="568" y="12205"/>
                    <a:pt x="1289" y="12017"/>
                    <a:pt x="2373" y="12017"/>
                  </a:cubicBezTo>
                  <a:cubicBezTo>
                    <a:pt x="2787" y="12017"/>
                    <a:pt x="3253" y="12044"/>
                    <a:pt x="3772" y="12114"/>
                  </a:cubicBezTo>
                  <a:cubicBezTo>
                    <a:pt x="4478" y="12189"/>
                    <a:pt x="5664" y="12214"/>
                    <a:pt x="6994" y="12214"/>
                  </a:cubicBezTo>
                  <a:cubicBezTo>
                    <a:pt x="9781" y="12214"/>
                    <a:pt x="13199" y="12103"/>
                    <a:pt x="14158" y="12103"/>
                  </a:cubicBezTo>
                  <a:cubicBezTo>
                    <a:pt x="14323" y="12103"/>
                    <a:pt x="14416" y="12106"/>
                    <a:pt x="14419" y="12114"/>
                  </a:cubicBezTo>
                  <a:cubicBezTo>
                    <a:pt x="14421" y="12114"/>
                    <a:pt x="14427" y="12115"/>
                    <a:pt x="14435" y="12115"/>
                  </a:cubicBezTo>
                  <a:cubicBezTo>
                    <a:pt x="14659" y="12115"/>
                    <a:pt x="17114" y="11859"/>
                    <a:pt x="19456" y="11859"/>
                  </a:cubicBezTo>
                  <a:cubicBezTo>
                    <a:pt x="21497" y="11859"/>
                    <a:pt x="23452" y="12053"/>
                    <a:pt x="23773" y="12779"/>
                  </a:cubicBezTo>
                  <a:cubicBezTo>
                    <a:pt x="24392" y="14179"/>
                    <a:pt x="28136" y="15321"/>
                    <a:pt x="29601" y="15321"/>
                  </a:cubicBezTo>
                  <a:cubicBezTo>
                    <a:pt x="29800" y="15321"/>
                    <a:pt x="29957" y="15300"/>
                    <a:pt x="30058" y="15256"/>
                  </a:cubicBezTo>
                  <a:cubicBezTo>
                    <a:pt x="30871" y="14887"/>
                    <a:pt x="32128" y="14702"/>
                    <a:pt x="32128" y="14702"/>
                  </a:cubicBezTo>
                  <a:cubicBezTo>
                    <a:pt x="32128" y="14702"/>
                    <a:pt x="30650" y="2058"/>
                    <a:pt x="19115" y="209"/>
                  </a:cubicBezTo>
                  <a:cubicBezTo>
                    <a:pt x="18189" y="74"/>
                    <a:pt x="17164" y="0"/>
                    <a:pt x="160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8597;p32">
              <a:extLst>
                <a:ext uri="{FF2B5EF4-FFF2-40B4-BE49-F238E27FC236}">
                  <a16:creationId xmlns:a16="http://schemas.microsoft.com/office/drawing/2014/main" id="{31784D5D-79C0-5975-7DE1-21C316AC5D3B}"/>
                </a:ext>
              </a:extLst>
            </p:cNvPr>
            <p:cNvSpPr/>
            <p:nvPr/>
          </p:nvSpPr>
          <p:spPr>
            <a:xfrm>
              <a:off x="2837100" y="-661400"/>
              <a:ext cx="1004700" cy="542500"/>
            </a:xfrm>
            <a:custGeom>
              <a:avLst/>
              <a:gdLst/>
              <a:ahLst/>
              <a:cxnLst/>
              <a:rect l="l" t="t" r="r" b="b"/>
              <a:pathLst>
                <a:path w="40188" h="21700" extrusionOk="0">
                  <a:moveTo>
                    <a:pt x="6360" y="0"/>
                  </a:moveTo>
                  <a:cubicBezTo>
                    <a:pt x="5517" y="0"/>
                    <a:pt x="4354" y="406"/>
                    <a:pt x="4843" y="2805"/>
                  </a:cubicBezTo>
                  <a:cubicBezTo>
                    <a:pt x="5176" y="4653"/>
                    <a:pt x="7357" y="5467"/>
                    <a:pt x="7357" y="5467"/>
                  </a:cubicBezTo>
                  <a:cubicBezTo>
                    <a:pt x="7357" y="5467"/>
                    <a:pt x="6618" y="6021"/>
                    <a:pt x="6470" y="6724"/>
                  </a:cubicBezTo>
                  <a:cubicBezTo>
                    <a:pt x="6322" y="7426"/>
                    <a:pt x="7209" y="8092"/>
                    <a:pt x="7209" y="8092"/>
                  </a:cubicBezTo>
                  <a:cubicBezTo>
                    <a:pt x="7209" y="8092"/>
                    <a:pt x="0" y="10236"/>
                    <a:pt x="2218" y="16336"/>
                  </a:cubicBezTo>
                  <a:cubicBezTo>
                    <a:pt x="3771" y="20662"/>
                    <a:pt x="14973" y="21549"/>
                    <a:pt x="17820" y="21660"/>
                  </a:cubicBezTo>
                  <a:cubicBezTo>
                    <a:pt x="18562" y="21686"/>
                    <a:pt x="19371" y="21699"/>
                    <a:pt x="20225" y="21699"/>
                  </a:cubicBezTo>
                  <a:cubicBezTo>
                    <a:pt x="26683" y="21699"/>
                    <a:pt x="35699" y="20910"/>
                    <a:pt x="37821" y="18591"/>
                  </a:cubicBezTo>
                  <a:cubicBezTo>
                    <a:pt x="40187" y="15929"/>
                    <a:pt x="37377" y="12824"/>
                    <a:pt x="37377" y="12824"/>
                  </a:cubicBezTo>
                  <a:cubicBezTo>
                    <a:pt x="37377" y="12824"/>
                    <a:pt x="38376" y="10014"/>
                    <a:pt x="38191" y="9016"/>
                  </a:cubicBezTo>
                  <a:cubicBezTo>
                    <a:pt x="37858" y="7093"/>
                    <a:pt x="36971" y="5947"/>
                    <a:pt x="36971" y="5947"/>
                  </a:cubicBezTo>
                  <a:cubicBezTo>
                    <a:pt x="36971" y="5947"/>
                    <a:pt x="37858" y="5430"/>
                    <a:pt x="38265" y="3914"/>
                  </a:cubicBezTo>
                  <a:cubicBezTo>
                    <a:pt x="38413" y="3396"/>
                    <a:pt x="38487" y="1696"/>
                    <a:pt x="38487" y="1696"/>
                  </a:cubicBezTo>
                  <a:cubicBezTo>
                    <a:pt x="38487" y="1696"/>
                    <a:pt x="36823" y="1437"/>
                    <a:pt x="36157" y="1141"/>
                  </a:cubicBezTo>
                  <a:cubicBezTo>
                    <a:pt x="36123" y="1125"/>
                    <a:pt x="36067" y="1117"/>
                    <a:pt x="35993" y="1117"/>
                  </a:cubicBezTo>
                  <a:cubicBezTo>
                    <a:pt x="34550" y="1117"/>
                    <a:pt x="26027" y="4025"/>
                    <a:pt x="26027" y="4025"/>
                  </a:cubicBezTo>
                  <a:cubicBezTo>
                    <a:pt x="25990" y="4025"/>
                    <a:pt x="22959" y="4320"/>
                    <a:pt x="22959" y="4320"/>
                  </a:cubicBezTo>
                  <a:cubicBezTo>
                    <a:pt x="22959" y="4320"/>
                    <a:pt x="21609" y="4590"/>
                    <a:pt x="20693" y="4590"/>
                  </a:cubicBezTo>
                  <a:cubicBezTo>
                    <a:pt x="20296" y="4590"/>
                    <a:pt x="19980" y="4540"/>
                    <a:pt x="19890" y="4394"/>
                  </a:cubicBezTo>
                  <a:cubicBezTo>
                    <a:pt x="19558" y="3951"/>
                    <a:pt x="18707" y="3951"/>
                    <a:pt x="18375" y="3766"/>
                  </a:cubicBezTo>
                  <a:cubicBezTo>
                    <a:pt x="18079" y="3618"/>
                    <a:pt x="15602" y="3581"/>
                    <a:pt x="15602" y="3581"/>
                  </a:cubicBezTo>
                  <a:lnTo>
                    <a:pt x="12016" y="3618"/>
                  </a:lnTo>
                  <a:lnTo>
                    <a:pt x="7135" y="106"/>
                  </a:lnTo>
                  <a:cubicBezTo>
                    <a:pt x="7135" y="106"/>
                    <a:pt x="6789" y="0"/>
                    <a:pt x="63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8598;p32">
              <a:extLst>
                <a:ext uri="{FF2B5EF4-FFF2-40B4-BE49-F238E27FC236}">
                  <a16:creationId xmlns:a16="http://schemas.microsoft.com/office/drawing/2014/main" id="{9E045F6D-8E36-70D0-E3A2-6B5CAC7AFF2F}"/>
                </a:ext>
              </a:extLst>
            </p:cNvPr>
            <p:cNvSpPr/>
            <p:nvPr/>
          </p:nvSpPr>
          <p:spPr>
            <a:xfrm>
              <a:off x="2979425" y="-947150"/>
              <a:ext cx="134050" cy="167625"/>
            </a:xfrm>
            <a:custGeom>
              <a:avLst/>
              <a:gdLst/>
              <a:ahLst/>
              <a:cxnLst/>
              <a:rect l="l" t="t" r="r" b="b"/>
              <a:pathLst>
                <a:path w="5362" h="6705" extrusionOk="0">
                  <a:moveTo>
                    <a:pt x="2995" y="1"/>
                  </a:moveTo>
                  <a:lnTo>
                    <a:pt x="2995" y="1"/>
                  </a:lnTo>
                  <a:cubicBezTo>
                    <a:pt x="2478" y="629"/>
                    <a:pt x="1516" y="1886"/>
                    <a:pt x="740" y="3587"/>
                  </a:cubicBezTo>
                  <a:cubicBezTo>
                    <a:pt x="38" y="5066"/>
                    <a:pt x="1" y="6212"/>
                    <a:pt x="1" y="6212"/>
                  </a:cubicBezTo>
                  <a:lnTo>
                    <a:pt x="1147" y="6656"/>
                  </a:lnTo>
                  <a:cubicBezTo>
                    <a:pt x="1147" y="6656"/>
                    <a:pt x="1968" y="6705"/>
                    <a:pt x="2615" y="6705"/>
                  </a:cubicBezTo>
                  <a:cubicBezTo>
                    <a:pt x="2938" y="6705"/>
                    <a:pt x="3217" y="6693"/>
                    <a:pt x="3328" y="6656"/>
                  </a:cubicBezTo>
                  <a:cubicBezTo>
                    <a:pt x="3476" y="6582"/>
                    <a:pt x="5361" y="2996"/>
                    <a:pt x="4955" y="1850"/>
                  </a:cubicBezTo>
                  <a:cubicBezTo>
                    <a:pt x="4947" y="1826"/>
                    <a:pt x="4927" y="1815"/>
                    <a:pt x="4897" y="1815"/>
                  </a:cubicBezTo>
                  <a:cubicBezTo>
                    <a:pt x="4548" y="1815"/>
                    <a:pt x="2820" y="3287"/>
                    <a:pt x="2256" y="3287"/>
                  </a:cubicBezTo>
                  <a:cubicBezTo>
                    <a:pt x="2188" y="3287"/>
                    <a:pt x="2137" y="3265"/>
                    <a:pt x="2108" y="3217"/>
                  </a:cubicBezTo>
                  <a:cubicBezTo>
                    <a:pt x="1442" y="2108"/>
                    <a:pt x="2995" y="1"/>
                    <a:pt x="2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8599;p32">
              <a:extLst>
                <a:ext uri="{FF2B5EF4-FFF2-40B4-BE49-F238E27FC236}">
                  <a16:creationId xmlns:a16="http://schemas.microsoft.com/office/drawing/2014/main" id="{A5E7D2E0-9857-F068-86A6-7C8BEFB735CA}"/>
                </a:ext>
              </a:extLst>
            </p:cNvPr>
            <p:cNvSpPr/>
            <p:nvPr/>
          </p:nvSpPr>
          <p:spPr>
            <a:xfrm>
              <a:off x="2979425" y="-947150"/>
              <a:ext cx="134050" cy="167625"/>
            </a:xfrm>
            <a:custGeom>
              <a:avLst/>
              <a:gdLst/>
              <a:ahLst/>
              <a:cxnLst/>
              <a:rect l="l" t="t" r="r" b="b"/>
              <a:pathLst>
                <a:path w="5362" h="6705" extrusionOk="0">
                  <a:moveTo>
                    <a:pt x="2995" y="1"/>
                  </a:moveTo>
                  <a:lnTo>
                    <a:pt x="2995" y="1"/>
                  </a:lnTo>
                  <a:cubicBezTo>
                    <a:pt x="2478" y="629"/>
                    <a:pt x="1516" y="1886"/>
                    <a:pt x="740" y="3587"/>
                  </a:cubicBezTo>
                  <a:cubicBezTo>
                    <a:pt x="38" y="5066"/>
                    <a:pt x="1" y="6212"/>
                    <a:pt x="1" y="6212"/>
                  </a:cubicBezTo>
                  <a:lnTo>
                    <a:pt x="1147" y="6656"/>
                  </a:lnTo>
                  <a:cubicBezTo>
                    <a:pt x="1147" y="6656"/>
                    <a:pt x="1968" y="6705"/>
                    <a:pt x="2615" y="6705"/>
                  </a:cubicBezTo>
                  <a:cubicBezTo>
                    <a:pt x="2938" y="6705"/>
                    <a:pt x="3217" y="6693"/>
                    <a:pt x="3328" y="6656"/>
                  </a:cubicBezTo>
                  <a:cubicBezTo>
                    <a:pt x="3476" y="6582"/>
                    <a:pt x="5361" y="2996"/>
                    <a:pt x="4955" y="1850"/>
                  </a:cubicBezTo>
                  <a:cubicBezTo>
                    <a:pt x="4947" y="1826"/>
                    <a:pt x="4927" y="1815"/>
                    <a:pt x="4897" y="1815"/>
                  </a:cubicBezTo>
                  <a:cubicBezTo>
                    <a:pt x="4548" y="1815"/>
                    <a:pt x="2820" y="3287"/>
                    <a:pt x="2256" y="3287"/>
                  </a:cubicBezTo>
                  <a:cubicBezTo>
                    <a:pt x="2188" y="3287"/>
                    <a:pt x="2137" y="3265"/>
                    <a:pt x="2108" y="3217"/>
                  </a:cubicBezTo>
                  <a:cubicBezTo>
                    <a:pt x="1442" y="2108"/>
                    <a:pt x="2995" y="1"/>
                    <a:pt x="2995" y="1"/>
                  </a:cubicBezTo>
                  <a:close/>
                </a:path>
              </a:pathLst>
            </a:custGeom>
            <a:solidFill>
              <a:srgbClr val="000000">
                <a:alpha val="6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8600;p32">
              <a:extLst>
                <a:ext uri="{FF2B5EF4-FFF2-40B4-BE49-F238E27FC236}">
                  <a16:creationId xmlns:a16="http://schemas.microsoft.com/office/drawing/2014/main" id="{CD10E670-C792-4CB6-B2E6-45DBD9740058}"/>
                </a:ext>
              </a:extLst>
            </p:cNvPr>
            <p:cNvSpPr/>
            <p:nvPr/>
          </p:nvSpPr>
          <p:spPr>
            <a:xfrm>
              <a:off x="3468325" y="-1073500"/>
              <a:ext cx="307450" cy="381050"/>
            </a:xfrm>
            <a:custGeom>
              <a:avLst/>
              <a:gdLst/>
              <a:ahLst/>
              <a:cxnLst/>
              <a:rect l="l" t="t" r="r" b="b"/>
              <a:pathLst>
                <a:path w="12298" h="15242" extrusionOk="0">
                  <a:moveTo>
                    <a:pt x="129" y="0"/>
                  </a:moveTo>
                  <a:cubicBezTo>
                    <a:pt x="0" y="0"/>
                    <a:pt x="2941" y="936"/>
                    <a:pt x="3810" y="2319"/>
                  </a:cubicBezTo>
                  <a:cubicBezTo>
                    <a:pt x="5843" y="5388"/>
                    <a:pt x="2997" y="6275"/>
                    <a:pt x="2997" y="6275"/>
                  </a:cubicBezTo>
                  <a:cubicBezTo>
                    <a:pt x="2997" y="6275"/>
                    <a:pt x="6842" y="9898"/>
                    <a:pt x="8542" y="13115"/>
                  </a:cubicBezTo>
                  <a:cubicBezTo>
                    <a:pt x="9408" y="14684"/>
                    <a:pt x="10354" y="15241"/>
                    <a:pt x="11064" y="15241"/>
                  </a:cubicBezTo>
                  <a:cubicBezTo>
                    <a:pt x="11810" y="15241"/>
                    <a:pt x="12298" y="14628"/>
                    <a:pt x="12165" y="13928"/>
                  </a:cubicBezTo>
                  <a:cubicBezTo>
                    <a:pt x="12018" y="12523"/>
                    <a:pt x="11389" y="10305"/>
                    <a:pt x="10280" y="8161"/>
                  </a:cubicBezTo>
                  <a:cubicBezTo>
                    <a:pt x="9356" y="6386"/>
                    <a:pt x="8210" y="4537"/>
                    <a:pt x="6102" y="2837"/>
                  </a:cubicBezTo>
                  <a:cubicBezTo>
                    <a:pt x="4808" y="1765"/>
                    <a:pt x="2886" y="655"/>
                    <a:pt x="409" y="64"/>
                  </a:cubicBezTo>
                  <a:cubicBezTo>
                    <a:pt x="236" y="21"/>
                    <a:pt x="149" y="0"/>
                    <a:pt x="129" y="0"/>
                  </a:cubicBezTo>
                  <a:close/>
                </a:path>
              </a:pathLst>
            </a:custGeom>
            <a:solidFill>
              <a:srgbClr val="000000">
                <a:alpha val="6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8601;p32">
              <a:extLst>
                <a:ext uri="{FF2B5EF4-FFF2-40B4-BE49-F238E27FC236}">
                  <a16:creationId xmlns:a16="http://schemas.microsoft.com/office/drawing/2014/main" id="{468F7295-F185-3365-A5C5-965D760D36D7}"/>
                </a:ext>
              </a:extLst>
            </p:cNvPr>
            <p:cNvSpPr/>
            <p:nvPr/>
          </p:nvSpPr>
          <p:spPr>
            <a:xfrm>
              <a:off x="3031175" y="-1015275"/>
              <a:ext cx="683075" cy="346375"/>
            </a:xfrm>
            <a:custGeom>
              <a:avLst/>
              <a:gdLst/>
              <a:ahLst/>
              <a:cxnLst/>
              <a:rect l="l" t="t" r="r" b="b"/>
              <a:pathLst>
                <a:path w="27323" h="13855" extrusionOk="0">
                  <a:moveTo>
                    <a:pt x="12467" y="0"/>
                  </a:moveTo>
                  <a:cubicBezTo>
                    <a:pt x="9605" y="0"/>
                    <a:pt x="6658" y="909"/>
                    <a:pt x="4105" y="3170"/>
                  </a:cubicBezTo>
                  <a:cubicBezTo>
                    <a:pt x="1517" y="5499"/>
                    <a:pt x="297" y="7754"/>
                    <a:pt x="1" y="8198"/>
                  </a:cubicBezTo>
                  <a:lnTo>
                    <a:pt x="962" y="8346"/>
                  </a:lnTo>
                  <a:lnTo>
                    <a:pt x="6175" y="8715"/>
                  </a:lnTo>
                  <a:lnTo>
                    <a:pt x="16897" y="8863"/>
                  </a:lnTo>
                  <a:lnTo>
                    <a:pt x="22923" y="9085"/>
                  </a:lnTo>
                  <a:lnTo>
                    <a:pt x="23366" y="10305"/>
                  </a:lnTo>
                  <a:lnTo>
                    <a:pt x="23810" y="12819"/>
                  </a:lnTo>
                  <a:lnTo>
                    <a:pt x="23699" y="13854"/>
                  </a:lnTo>
                  <a:lnTo>
                    <a:pt x="25178" y="12006"/>
                  </a:lnTo>
                  <a:lnTo>
                    <a:pt x="25178" y="12006"/>
                  </a:lnTo>
                  <a:cubicBezTo>
                    <a:pt x="25178" y="12006"/>
                    <a:pt x="25141" y="12228"/>
                    <a:pt x="25104" y="12745"/>
                  </a:cubicBezTo>
                  <a:cubicBezTo>
                    <a:pt x="25067" y="13189"/>
                    <a:pt x="25067" y="13558"/>
                    <a:pt x="25067" y="13558"/>
                  </a:cubicBezTo>
                  <a:lnTo>
                    <a:pt x="27322" y="12190"/>
                  </a:lnTo>
                  <a:cubicBezTo>
                    <a:pt x="27322" y="12190"/>
                    <a:pt x="25511" y="6497"/>
                    <a:pt x="21998" y="3502"/>
                  </a:cubicBezTo>
                  <a:cubicBezTo>
                    <a:pt x="19617" y="1473"/>
                    <a:pt x="16111" y="0"/>
                    <a:pt x="12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" name="Google Shape;8602;p32">
              <a:extLst>
                <a:ext uri="{FF2B5EF4-FFF2-40B4-BE49-F238E27FC236}">
                  <a16:creationId xmlns:a16="http://schemas.microsoft.com/office/drawing/2014/main" id="{36BC1EE6-B58C-53B7-E155-73A8CAFC9ECC}"/>
                </a:ext>
              </a:extLst>
            </p:cNvPr>
            <p:cNvSpPr/>
            <p:nvPr/>
          </p:nvSpPr>
          <p:spPr>
            <a:xfrm>
              <a:off x="2953550" y="-657775"/>
              <a:ext cx="422400" cy="122750"/>
            </a:xfrm>
            <a:custGeom>
              <a:avLst/>
              <a:gdLst/>
              <a:ahLst/>
              <a:cxnLst/>
              <a:rect l="l" t="t" r="r" b="b"/>
              <a:pathLst>
                <a:path w="16896" h="4910" extrusionOk="0">
                  <a:moveTo>
                    <a:pt x="1720" y="0"/>
                  </a:moveTo>
                  <a:cubicBezTo>
                    <a:pt x="1162" y="0"/>
                    <a:pt x="745" y="90"/>
                    <a:pt x="518" y="294"/>
                  </a:cubicBezTo>
                  <a:cubicBezTo>
                    <a:pt x="518" y="294"/>
                    <a:pt x="0" y="2771"/>
                    <a:pt x="7505" y="4249"/>
                  </a:cubicBezTo>
                  <a:cubicBezTo>
                    <a:pt x="10064" y="4758"/>
                    <a:pt x="12090" y="4910"/>
                    <a:pt x="13595" y="4910"/>
                  </a:cubicBezTo>
                  <a:cubicBezTo>
                    <a:pt x="15809" y="4910"/>
                    <a:pt x="16896" y="4582"/>
                    <a:pt x="16896" y="4582"/>
                  </a:cubicBezTo>
                  <a:cubicBezTo>
                    <a:pt x="16896" y="4582"/>
                    <a:pt x="5711" y="0"/>
                    <a:pt x="17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8603;p32">
              <a:extLst>
                <a:ext uri="{FF2B5EF4-FFF2-40B4-BE49-F238E27FC236}">
                  <a16:creationId xmlns:a16="http://schemas.microsoft.com/office/drawing/2014/main" id="{BEB7E7B8-4CDF-680E-379D-C0FF0CE39217}"/>
                </a:ext>
              </a:extLst>
            </p:cNvPr>
            <p:cNvSpPr/>
            <p:nvPr/>
          </p:nvSpPr>
          <p:spPr>
            <a:xfrm>
              <a:off x="3261325" y="-647675"/>
              <a:ext cx="554600" cy="526850"/>
            </a:xfrm>
            <a:custGeom>
              <a:avLst/>
              <a:gdLst/>
              <a:ahLst/>
              <a:cxnLst/>
              <a:rect l="l" t="t" r="r" b="b"/>
              <a:pathLst>
                <a:path w="22184" h="21074" extrusionOk="0">
                  <a:moveTo>
                    <a:pt x="21333" y="0"/>
                  </a:moveTo>
                  <a:lnTo>
                    <a:pt x="3291" y="3919"/>
                  </a:lnTo>
                  <a:cubicBezTo>
                    <a:pt x="3291" y="3919"/>
                    <a:pt x="9280" y="4955"/>
                    <a:pt x="7173" y="6359"/>
                  </a:cubicBezTo>
                  <a:cubicBezTo>
                    <a:pt x="5066" y="7727"/>
                    <a:pt x="1" y="8097"/>
                    <a:pt x="1" y="8097"/>
                  </a:cubicBezTo>
                  <a:cubicBezTo>
                    <a:pt x="1" y="8097"/>
                    <a:pt x="13569" y="9391"/>
                    <a:pt x="11240" y="10796"/>
                  </a:cubicBezTo>
                  <a:cubicBezTo>
                    <a:pt x="8874" y="12164"/>
                    <a:pt x="444" y="12607"/>
                    <a:pt x="444" y="12607"/>
                  </a:cubicBezTo>
                  <a:cubicBezTo>
                    <a:pt x="444" y="12607"/>
                    <a:pt x="10057" y="16489"/>
                    <a:pt x="9058" y="18671"/>
                  </a:cubicBezTo>
                  <a:cubicBezTo>
                    <a:pt x="8169" y="20598"/>
                    <a:pt x="4237" y="20979"/>
                    <a:pt x="2714" y="21055"/>
                  </a:cubicBezTo>
                  <a:lnTo>
                    <a:pt x="2714" y="21055"/>
                  </a:lnTo>
                  <a:cubicBezTo>
                    <a:pt x="4514" y="20999"/>
                    <a:pt x="9792" y="20826"/>
                    <a:pt x="11166" y="20704"/>
                  </a:cubicBezTo>
                  <a:cubicBezTo>
                    <a:pt x="15824" y="20297"/>
                    <a:pt x="17266" y="19706"/>
                    <a:pt x="18782" y="19188"/>
                  </a:cubicBezTo>
                  <a:cubicBezTo>
                    <a:pt x="19632" y="18929"/>
                    <a:pt x="20926" y="18301"/>
                    <a:pt x="21555" y="16637"/>
                  </a:cubicBezTo>
                  <a:cubicBezTo>
                    <a:pt x="22183" y="15158"/>
                    <a:pt x="21259" y="13088"/>
                    <a:pt x="20371" y="12201"/>
                  </a:cubicBezTo>
                  <a:cubicBezTo>
                    <a:pt x="20371" y="12201"/>
                    <a:pt x="21148" y="10241"/>
                    <a:pt x="21222" y="8615"/>
                  </a:cubicBezTo>
                  <a:cubicBezTo>
                    <a:pt x="21259" y="7321"/>
                    <a:pt x="19965" y="5324"/>
                    <a:pt x="19965" y="5324"/>
                  </a:cubicBezTo>
                  <a:cubicBezTo>
                    <a:pt x="19965" y="5324"/>
                    <a:pt x="20926" y="4770"/>
                    <a:pt x="21259" y="3291"/>
                  </a:cubicBezTo>
                  <a:cubicBezTo>
                    <a:pt x="21628" y="1775"/>
                    <a:pt x="21333" y="1"/>
                    <a:pt x="21333" y="0"/>
                  </a:cubicBezTo>
                  <a:close/>
                  <a:moveTo>
                    <a:pt x="2714" y="21055"/>
                  </a:moveTo>
                  <a:cubicBezTo>
                    <a:pt x="2333" y="21067"/>
                    <a:pt x="2108" y="21074"/>
                    <a:pt x="2108" y="21074"/>
                  </a:cubicBezTo>
                  <a:cubicBezTo>
                    <a:pt x="2108" y="21074"/>
                    <a:pt x="2337" y="21074"/>
                    <a:pt x="2714" y="21055"/>
                  </a:cubicBezTo>
                  <a:close/>
                </a:path>
              </a:pathLst>
            </a:custGeom>
            <a:solidFill>
              <a:srgbClr val="000000">
                <a:alpha val="6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" name="Google Shape;8604;p32">
              <a:extLst>
                <a:ext uri="{FF2B5EF4-FFF2-40B4-BE49-F238E27FC236}">
                  <a16:creationId xmlns:a16="http://schemas.microsoft.com/office/drawing/2014/main" id="{A3DD5442-2EC9-864B-E7A3-A0782ED73A0E}"/>
                </a:ext>
              </a:extLst>
            </p:cNvPr>
            <p:cNvSpPr/>
            <p:nvPr/>
          </p:nvSpPr>
          <p:spPr>
            <a:xfrm>
              <a:off x="2862975" y="-620875"/>
              <a:ext cx="398375" cy="488975"/>
            </a:xfrm>
            <a:custGeom>
              <a:avLst/>
              <a:gdLst/>
              <a:ahLst/>
              <a:cxnLst/>
              <a:rect l="l" t="t" r="r" b="b"/>
              <a:pathLst>
                <a:path w="15935" h="19559" extrusionOk="0">
                  <a:moveTo>
                    <a:pt x="3697" y="1"/>
                  </a:moveTo>
                  <a:lnTo>
                    <a:pt x="3697" y="1"/>
                  </a:lnTo>
                  <a:cubicBezTo>
                    <a:pt x="3734" y="740"/>
                    <a:pt x="3808" y="1960"/>
                    <a:pt x="4696" y="2699"/>
                  </a:cubicBezTo>
                  <a:cubicBezTo>
                    <a:pt x="5287" y="3254"/>
                    <a:pt x="6359" y="3809"/>
                    <a:pt x="6359" y="3809"/>
                  </a:cubicBezTo>
                  <a:cubicBezTo>
                    <a:pt x="6359" y="3809"/>
                    <a:pt x="5842" y="4326"/>
                    <a:pt x="5620" y="4696"/>
                  </a:cubicBezTo>
                  <a:cubicBezTo>
                    <a:pt x="5028" y="5620"/>
                    <a:pt x="6174" y="6434"/>
                    <a:pt x="6174" y="6434"/>
                  </a:cubicBezTo>
                  <a:cubicBezTo>
                    <a:pt x="6174" y="6434"/>
                    <a:pt x="5176" y="6840"/>
                    <a:pt x="4843" y="6988"/>
                  </a:cubicBezTo>
                  <a:cubicBezTo>
                    <a:pt x="3771" y="7506"/>
                    <a:pt x="2588" y="8208"/>
                    <a:pt x="1405" y="9909"/>
                  </a:cubicBezTo>
                  <a:cubicBezTo>
                    <a:pt x="111" y="11794"/>
                    <a:pt x="961" y="14419"/>
                    <a:pt x="1368" y="15233"/>
                  </a:cubicBezTo>
                  <a:cubicBezTo>
                    <a:pt x="3143" y="18597"/>
                    <a:pt x="11165" y="19558"/>
                    <a:pt x="11165" y="19558"/>
                  </a:cubicBezTo>
                  <a:cubicBezTo>
                    <a:pt x="11165" y="19558"/>
                    <a:pt x="8799" y="18671"/>
                    <a:pt x="6322" y="17081"/>
                  </a:cubicBezTo>
                  <a:cubicBezTo>
                    <a:pt x="4659" y="15972"/>
                    <a:pt x="0" y="12497"/>
                    <a:pt x="6766" y="10168"/>
                  </a:cubicBezTo>
                  <a:cubicBezTo>
                    <a:pt x="9671" y="9219"/>
                    <a:pt x="13811" y="9055"/>
                    <a:pt x="15339" y="9027"/>
                  </a:cubicBezTo>
                  <a:lnTo>
                    <a:pt x="15339" y="9027"/>
                  </a:lnTo>
                  <a:cubicBezTo>
                    <a:pt x="15412" y="9028"/>
                    <a:pt x="15480" y="9028"/>
                    <a:pt x="15541" y="9028"/>
                  </a:cubicBezTo>
                  <a:cubicBezTo>
                    <a:pt x="15792" y="9028"/>
                    <a:pt x="15935" y="9021"/>
                    <a:pt x="15935" y="9021"/>
                  </a:cubicBezTo>
                  <a:cubicBezTo>
                    <a:pt x="15935" y="9021"/>
                    <a:pt x="15915" y="9021"/>
                    <a:pt x="15879" y="9021"/>
                  </a:cubicBezTo>
                  <a:cubicBezTo>
                    <a:pt x="15791" y="9021"/>
                    <a:pt x="15605" y="9022"/>
                    <a:pt x="15339" y="9027"/>
                  </a:cubicBezTo>
                  <a:lnTo>
                    <a:pt x="15339" y="9027"/>
                  </a:lnTo>
                  <a:cubicBezTo>
                    <a:pt x="14140" y="9011"/>
                    <a:pt x="11348" y="8835"/>
                    <a:pt x="8984" y="7654"/>
                  </a:cubicBezTo>
                  <a:cubicBezTo>
                    <a:pt x="5583" y="5879"/>
                    <a:pt x="13420" y="4992"/>
                    <a:pt x="13421" y="4992"/>
                  </a:cubicBezTo>
                  <a:lnTo>
                    <a:pt x="13421" y="4992"/>
                  </a:lnTo>
                  <a:cubicBezTo>
                    <a:pt x="13421" y="4992"/>
                    <a:pt x="13353" y="4997"/>
                    <a:pt x="13209" y="4997"/>
                  </a:cubicBezTo>
                  <a:cubicBezTo>
                    <a:pt x="12707" y="4997"/>
                    <a:pt x="11272" y="4930"/>
                    <a:pt x="8540" y="4326"/>
                  </a:cubicBezTo>
                  <a:cubicBezTo>
                    <a:pt x="6914" y="3956"/>
                    <a:pt x="5805" y="3143"/>
                    <a:pt x="5028" y="2404"/>
                  </a:cubicBezTo>
                  <a:cubicBezTo>
                    <a:pt x="4067" y="1480"/>
                    <a:pt x="3697" y="1"/>
                    <a:pt x="3697" y="1"/>
                  </a:cubicBezTo>
                  <a:close/>
                </a:path>
              </a:pathLst>
            </a:custGeom>
            <a:solidFill>
              <a:srgbClr val="000000">
                <a:alpha val="6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" name="Google Shape;8605;p32">
              <a:extLst>
                <a:ext uri="{FF2B5EF4-FFF2-40B4-BE49-F238E27FC236}">
                  <a16:creationId xmlns:a16="http://schemas.microsoft.com/office/drawing/2014/main" id="{EE3E7EC5-FA25-1F4B-370C-74355C6B9FC9}"/>
                </a:ext>
              </a:extLst>
            </p:cNvPr>
            <p:cNvSpPr/>
            <p:nvPr/>
          </p:nvSpPr>
          <p:spPr>
            <a:xfrm>
              <a:off x="2953550" y="-657775"/>
              <a:ext cx="422400" cy="122750"/>
            </a:xfrm>
            <a:custGeom>
              <a:avLst/>
              <a:gdLst/>
              <a:ahLst/>
              <a:cxnLst/>
              <a:rect l="l" t="t" r="r" b="b"/>
              <a:pathLst>
                <a:path w="16896" h="4910" extrusionOk="0">
                  <a:moveTo>
                    <a:pt x="1720" y="0"/>
                  </a:moveTo>
                  <a:cubicBezTo>
                    <a:pt x="1162" y="0"/>
                    <a:pt x="745" y="90"/>
                    <a:pt x="518" y="294"/>
                  </a:cubicBezTo>
                  <a:cubicBezTo>
                    <a:pt x="518" y="294"/>
                    <a:pt x="0" y="2771"/>
                    <a:pt x="7505" y="4249"/>
                  </a:cubicBezTo>
                  <a:cubicBezTo>
                    <a:pt x="10064" y="4758"/>
                    <a:pt x="12090" y="4910"/>
                    <a:pt x="13595" y="4910"/>
                  </a:cubicBezTo>
                  <a:cubicBezTo>
                    <a:pt x="15809" y="4910"/>
                    <a:pt x="16896" y="4582"/>
                    <a:pt x="16896" y="4582"/>
                  </a:cubicBezTo>
                  <a:cubicBezTo>
                    <a:pt x="16896" y="4582"/>
                    <a:pt x="5711" y="0"/>
                    <a:pt x="1720" y="0"/>
                  </a:cubicBezTo>
                  <a:close/>
                </a:path>
              </a:pathLst>
            </a:custGeom>
            <a:solidFill>
              <a:srgbClr val="000000">
                <a:alpha val="6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8606;p32">
              <a:extLst>
                <a:ext uri="{FF2B5EF4-FFF2-40B4-BE49-F238E27FC236}">
                  <a16:creationId xmlns:a16="http://schemas.microsoft.com/office/drawing/2014/main" id="{30504EA7-165A-130A-1112-AC5C7452FB5F}"/>
                </a:ext>
              </a:extLst>
            </p:cNvPr>
            <p:cNvSpPr/>
            <p:nvPr/>
          </p:nvSpPr>
          <p:spPr>
            <a:xfrm>
              <a:off x="3152275" y="-1032175"/>
              <a:ext cx="105375" cy="48000"/>
            </a:xfrm>
            <a:custGeom>
              <a:avLst/>
              <a:gdLst/>
              <a:ahLst/>
              <a:cxnLst/>
              <a:rect l="l" t="t" r="r" b="b"/>
              <a:pathLst>
                <a:path w="4215" h="1920" extrusionOk="0">
                  <a:moveTo>
                    <a:pt x="0" y="1"/>
                  </a:moveTo>
                  <a:cubicBezTo>
                    <a:pt x="0" y="1"/>
                    <a:pt x="0" y="7"/>
                    <a:pt x="9" y="24"/>
                  </a:cubicBezTo>
                  <a:lnTo>
                    <a:pt x="9" y="24"/>
                  </a:lnTo>
                  <a:cubicBezTo>
                    <a:pt x="3" y="9"/>
                    <a:pt x="0" y="1"/>
                    <a:pt x="0" y="1"/>
                  </a:cubicBezTo>
                  <a:close/>
                  <a:moveTo>
                    <a:pt x="9" y="24"/>
                  </a:moveTo>
                  <a:cubicBezTo>
                    <a:pt x="92" y="241"/>
                    <a:pt x="784" y="1919"/>
                    <a:pt x="2274" y="1919"/>
                  </a:cubicBezTo>
                  <a:cubicBezTo>
                    <a:pt x="2813" y="1919"/>
                    <a:pt x="3457" y="1699"/>
                    <a:pt x="4215" y="1110"/>
                  </a:cubicBezTo>
                  <a:lnTo>
                    <a:pt x="4215" y="1110"/>
                  </a:lnTo>
                  <a:cubicBezTo>
                    <a:pt x="4215" y="1110"/>
                    <a:pt x="3619" y="1408"/>
                    <a:pt x="2805" y="1408"/>
                  </a:cubicBezTo>
                  <a:cubicBezTo>
                    <a:pt x="2337" y="1408"/>
                    <a:pt x="1797" y="1309"/>
                    <a:pt x="1257" y="999"/>
                  </a:cubicBezTo>
                  <a:cubicBezTo>
                    <a:pt x="239" y="340"/>
                    <a:pt x="45" y="93"/>
                    <a:pt x="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8607;p32">
              <a:extLst>
                <a:ext uri="{FF2B5EF4-FFF2-40B4-BE49-F238E27FC236}">
                  <a16:creationId xmlns:a16="http://schemas.microsoft.com/office/drawing/2014/main" id="{D7E12644-8F61-2BB2-4209-C2E923C644A7}"/>
                </a:ext>
              </a:extLst>
            </p:cNvPr>
            <p:cNvSpPr/>
            <p:nvPr/>
          </p:nvSpPr>
          <p:spPr>
            <a:xfrm>
              <a:off x="2903625" y="-907400"/>
              <a:ext cx="964050" cy="366975"/>
            </a:xfrm>
            <a:custGeom>
              <a:avLst/>
              <a:gdLst/>
              <a:ahLst/>
              <a:cxnLst/>
              <a:rect l="l" t="t" r="r" b="b"/>
              <a:pathLst>
                <a:path w="38562" h="14679" extrusionOk="0">
                  <a:moveTo>
                    <a:pt x="17488" y="14678"/>
                  </a:moveTo>
                  <a:cubicBezTo>
                    <a:pt x="17488" y="14678"/>
                    <a:pt x="19152" y="14604"/>
                    <a:pt x="19558" y="14567"/>
                  </a:cubicBezTo>
                  <a:cubicBezTo>
                    <a:pt x="26213" y="14013"/>
                    <a:pt x="31537" y="11536"/>
                    <a:pt x="31537" y="11536"/>
                  </a:cubicBezTo>
                  <a:cubicBezTo>
                    <a:pt x="31537" y="11536"/>
                    <a:pt x="31944" y="12201"/>
                    <a:pt x="33053" y="12312"/>
                  </a:cubicBezTo>
                  <a:cubicBezTo>
                    <a:pt x="34236" y="12386"/>
                    <a:pt x="35604" y="12497"/>
                    <a:pt x="36935" y="11610"/>
                  </a:cubicBezTo>
                  <a:cubicBezTo>
                    <a:pt x="37748" y="11092"/>
                    <a:pt x="38561" y="10057"/>
                    <a:pt x="38007" y="8393"/>
                  </a:cubicBezTo>
                  <a:cubicBezTo>
                    <a:pt x="37785" y="7654"/>
                    <a:pt x="36861" y="5805"/>
                    <a:pt x="34421" y="6655"/>
                  </a:cubicBezTo>
                  <a:cubicBezTo>
                    <a:pt x="32831" y="7210"/>
                    <a:pt x="30761" y="8689"/>
                    <a:pt x="30761" y="8689"/>
                  </a:cubicBezTo>
                  <a:lnTo>
                    <a:pt x="30428" y="8948"/>
                  </a:lnTo>
                  <a:lnTo>
                    <a:pt x="30539" y="6988"/>
                  </a:lnTo>
                  <a:lnTo>
                    <a:pt x="30539" y="6988"/>
                  </a:lnTo>
                  <a:lnTo>
                    <a:pt x="28986" y="9022"/>
                  </a:lnTo>
                  <a:cubicBezTo>
                    <a:pt x="28986" y="9022"/>
                    <a:pt x="29319" y="7949"/>
                    <a:pt x="28986" y="6729"/>
                  </a:cubicBezTo>
                  <a:cubicBezTo>
                    <a:pt x="28616" y="5472"/>
                    <a:pt x="28173" y="4622"/>
                    <a:pt x="28173" y="4622"/>
                  </a:cubicBezTo>
                  <a:lnTo>
                    <a:pt x="23182" y="4252"/>
                  </a:lnTo>
                  <a:lnTo>
                    <a:pt x="22146" y="1110"/>
                  </a:lnTo>
                  <a:lnTo>
                    <a:pt x="21592" y="4178"/>
                  </a:lnTo>
                  <a:lnTo>
                    <a:pt x="20963" y="481"/>
                  </a:lnTo>
                  <a:lnTo>
                    <a:pt x="19928" y="4067"/>
                  </a:lnTo>
                  <a:lnTo>
                    <a:pt x="18449" y="3994"/>
                  </a:lnTo>
                  <a:lnTo>
                    <a:pt x="18228" y="1"/>
                  </a:lnTo>
                  <a:lnTo>
                    <a:pt x="17081" y="3957"/>
                  </a:lnTo>
                  <a:lnTo>
                    <a:pt x="14346" y="3846"/>
                  </a:lnTo>
                  <a:lnTo>
                    <a:pt x="13458" y="1"/>
                  </a:lnTo>
                  <a:lnTo>
                    <a:pt x="12645" y="4031"/>
                  </a:lnTo>
                  <a:lnTo>
                    <a:pt x="10575" y="3883"/>
                  </a:lnTo>
                  <a:lnTo>
                    <a:pt x="11055" y="703"/>
                  </a:lnTo>
                  <a:lnTo>
                    <a:pt x="9207" y="3883"/>
                  </a:lnTo>
                  <a:lnTo>
                    <a:pt x="10168" y="999"/>
                  </a:lnTo>
                  <a:lnTo>
                    <a:pt x="7617" y="3883"/>
                  </a:lnTo>
                  <a:lnTo>
                    <a:pt x="6027" y="3957"/>
                  </a:lnTo>
                  <a:lnTo>
                    <a:pt x="5953" y="4141"/>
                  </a:lnTo>
                  <a:lnTo>
                    <a:pt x="5621" y="4881"/>
                  </a:lnTo>
                  <a:cubicBezTo>
                    <a:pt x="5621" y="4881"/>
                    <a:pt x="3439" y="4400"/>
                    <a:pt x="2552" y="4548"/>
                  </a:cubicBezTo>
                  <a:cubicBezTo>
                    <a:pt x="1628" y="4622"/>
                    <a:pt x="1" y="5288"/>
                    <a:pt x="186" y="7691"/>
                  </a:cubicBezTo>
                  <a:cubicBezTo>
                    <a:pt x="260" y="8430"/>
                    <a:pt x="519" y="9724"/>
                    <a:pt x="2108" y="10242"/>
                  </a:cubicBezTo>
                  <a:cubicBezTo>
                    <a:pt x="3439" y="10648"/>
                    <a:pt x="4807" y="10242"/>
                    <a:pt x="4807" y="10242"/>
                  </a:cubicBezTo>
                  <a:cubicBezTo>
                    <a:pt x="4807" y="10242"/>
                    <a:pt x="5140" y="11757"/>
                    <a:pt x="6767" y="12719"/>
                  </a:cubicBezTo>
                  <a:cubicBezTo>
                    <a:pt x="10057" y="14604"/>
                    <a:pt x="17488" y="14678"/>
                    <a:pt x="17488" y="14678"/>
                  </a:cubicBezTo>
                  <a:close/>
                </a:path>
              </a:pathLst>
            </a:custGeom>
            <a:solidFill>
              <a:srgbClr val="FFB5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8608;p32">
              <a:extLst>
                <a:ext uri="{FF2B5EF4-FFF2-40B4-BE49-F238E27FC236}">
                  <a16:creationId xmlns:a16="http://schemas.microsoft.com/office/drawing/2014/main" id="{8CF8CDE1-AE32-017A-B945-69BC9F4C5C4B}"/>
                </a:ext>
              </a:extLst>
            </p:cNvPr>
            <p:cNvSpPr/>
            <p:nvPr/>
          </p:nvSpPr>
          <p:spPr>
            <a:xfrm>
              <a:off x="3294600" y="-716875"/>
              <a:ext cx="42550" cy="35950"/>
            </a:xfrm>
            <a:custGeom>
              <a:avLst/>
              <a:gdLst/>
              <a:ahLst/>
              <a:cxnLst/>
              <a:rect l="l" t="t" r="r" b="b"/>
              <a:pathLst>
                <a:path w="1702" h="1438" extrusionOk="0">
                  <a:moveTo>
                    <a:pt x="679" y="1"/>
                  </a:moveTo>
                  <a:cubicBezTo>
                    <a:pt x="336" y="1"/>
                    <a:pt x="1" y="179"/>
                    <a:pt x="1" y="476"/>
                  </a:cubicBezTo>
                  <a:cubicBezTo>
                    <a:pt x="1" y="846"/>
                    <a:pt x="444" y="1438"/>
                    <a:pt x="925" y="1438"/>
                  </a:cubicBezTo>
                  <a:cubicBezTo>
                    <a:pt x="1332" y="1438"/>
                    <a:pt x="1701" y="1142"/>
                    <a:pt x="1701" y="772"/>
                  </a:cubicBezTo>
                  <a:cubicBezTo>
                    <a:pt x="1701" y="402"/>
                    <a:pt x="1442" y="107"/>
                    <a:pt x="925" y="33"/>
                  </a:cubicBezTo>
                  <a:cubicBezTo>
                    <a:pt x="846" y="11"/>
                    <a:pt x="762" y="1"/>
                    <a:pt x="679" y="1"/>
                  </a:cubicBezTo>
                  <a:close/>
                </a:path>
              </a:pathLst>
            </a:custGeom>
            <a:solidFill>
              <a:srgbClr val="EB1E4E">
                <a:alpha val="208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8609;p32">
              <a:extLst>
                <a:ext uri="{FF2B5EF4-FFF2-40B4-BE49-F238E27FC236}">
                  <a16:creationId xmlns:a16="http://schemas.microsoft.com/office/drawing/2014/main" id="{B0DFD166-51E3-DEB2-DE6C-75A64976AAE4}"/>
                </a:ext>
              </a:extLst>
            </p:cNvPr>
            <p:cNvSpPr/>
            <p:nvPr/>
          </p:nvSpPr>
          <p:spPr>
            <a:xfrm>
              <a:off x="3294600" y="-704975"/>
              <a:ext cx="47175" cy="25175"/>
            </a:xfrm>
            <a:custGeom>
              <a:avLst/>
              <a:gdLst/>
              <a:ahLst/>
              <a:cxnLst/>
              <a:rect l="l" t="t" r="r" b="b"/>
              <a:pathLst>
                <a:path w="1887" h="1007" extrusionOk="0">
                  <a:moveTo>
                    <a:pt x="1" y="0"/>
                  </a:moveTo>
                  <a:cubicBezTo>
                    <a:pt x="116" y="772"/>
                    <a:pt x="478" y="1007"/>
                    <a:pt x="827" y="1007"/>
                  </a:cubicBezTo>
                  <a:cubicBezTo>
                    <a:pt x="1372" y="1007"/>
                    <a:pt x="1886" y="437"/>
                    <a:pt x="1396" y="437"/>
                  </a:cubicBezTo>
                  <a:cubicBezTo>
                    <a:pt x="1296" y="437"/>
                    <a:pt x="1154" y="461"/>
                    <a:pt x="962" y="518"/>
                  </a:cubicBezTo>
                  <a:cubicBezTo>
                    <a:pt x="889" y="539"/>
                    <a:pt x="820" y="549"/>
                    <a:pt x="755" y="549"/>
                  </a:cubicBezTo>
                  <a:cubicBezTo>
                    <a:pt x="260" y="54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8610;p32">
              <a:extLst>
                <a:ext uri="{FF2B5EF4-FFF2-40B4-BE49-F238E27FC236}">
                  <a16:creationId xmlns:a16="http://schemas.microsoft.com/office/drawing/2014/main" id="{74A891BC-8CCB-3DD4-8541-A3E915C78392}"/>
                </a:ext>
              </a:extLst>
            </p:cNvPr>
            <p:cNvSpPr/>
            <p:nvPr/>
          </p:nvSpPr>
          <p:spPr>
            <a:xfrm>
              <a:off x="3104150" y="-679700"/>
              <a:ext cx="221900" cy="77750"/>
            </a:xfrm>
            <a:custGeom>
              <a:avLst/>
              <a:gdLst/>
              <a:ahLst/>
              <a:cxnLst/>
              <a:rect l="l" t="t" r="r" b="b"/>
              <a:pathLst>
                <a:path w="8876" h="3110" extrusionOk="0">
                  <a:moveTo>
                    <a:pt x="1291" y="0"/>
                  </a:moveTo>
                  <a:cubicBezTo>
                    <a:pt x="1" y="0"/>
                    <a:pt x="1248" y="557"/>
                    <a:pt x="3663" y="1023"/>
                  </a:cubicBezTo>
                  <a:cubicBezTo>
                    <a:pt x="4624" y="1208"/>
                    <a:pt x="6620" y="1355"/>
                    <a:pt x="7175" y="1688"/>
                  </a:cubicBezTo>
                  <a:cubicBezTo>
                    <a:pt x="7418" y="1862"/>
                    <a:pt x="6651" y="3110"/>
                    <a:pt x="7931" y="3110"/>
                  </a:cubicBezTo>
                  <a:cubicBezTo>
                    <a:pt x="8015" y="3110"/>
                    <a:pt x="8108" y="3104"/>
                    <a:pt x="8210" y="3093"/>
                  </a:cubicBezTo>
                  <a:cubicBezTo>
                    <a:pt x="8876" y="3019"/>
                    <a:pt x="8765" y="2317"/>
                    <a:pt x="8765" y="2317"/>
                  </a:cubicBezTo>
                  <a:lnTo>
                    <a:pt x="8765" y="2317"/>
                  </a:lnTo>
                  <a:cubicBezTo>
                    <a:pt x="8765" y="2317"/>
                    <a:pt x="8599" y="2506"/>
                    <a:pt x="8343" y="2506"/>
                  </a:cubicBezTo>
                  <a:cubicBezTo>
                    <a:pt x="8280" y="2506"/>
                    <a:pt x="8210" y="2494"/>
                    <a:pt x="8136" y="2465"/>
                  </a:cubicBezTo>
                  <a:cubicBezTo>
                    <a:pt x="7397" y="2169"/>
                    <a:pt x="8284" y="1503"/>
                    <a:pt x="8284" y="1429"/>
                  </a:cubicBezTo>
                  <a:cubicBezTo>
                    <a:pt x="8321" y="1318"/>
                    <a:pt x="8053" y="1291"/>
                    <a:pt x="7776" y="1291"/>
                  </a:cubicBezTo>
                  <a:cubicBezTo>
                    <a:pt x="7498" y="1291"/>
                    <a:pt x="7212" y="1318"/>
                    <a:pt x="7212" y="1318"/>
                  </a:cubicBezTo>
                  <a:cubicBezTo>
                    <a:pt x="7212" y="1318"/>
                    <a:pt x="5881" y="505"/>
                    <a:pt x="2923" y="135"/>
                  </a:cubicBezTo>
                  <a:cubicBezTo>
                    <a:pt x="2175" y="41"/>
                    <a:pt x="1640" y="0"/>
                    <a:pt x="1291" y="0"/>
                  </a:cubicBezTo>
                  <a:close/>
                </a:path>
              </a:pathLst>
            </a:custGeom>
            <a:solidFill>
              <a:srgbClr val="000000">
                <a:alpha val="6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8611;p32">
              <a:extLst>
                <a:ext uri="{FF2B5EF4-FFF2-40B4-BE49-F238E27FC236}">
                  <a16:creationId xmlns:a16="http://schemas.microsoft.com/office/drawing/2014/main" id="{88DA1DA0-7182-027B-1FA3-627AECB69586}"/>
                </a:ext>
              </a:extLst>
            </p:cNvPr>
            <p:cNvSpPr/>
            <p:nvPr/>
          </p:nvSpPr>
          <p:spPr>
            <a:xfrm>
              <a:off x="2916575" y="-769675"/>
              <a:ext cx="118325" cy="116475"/>
            </a:xfrm>
            <a:custGeom>
              <a:avLst/>
              <a:gdLst/>
              <a:ahLst/>
              <a:cxnLst/>
              <a:rect l="l" t="t" r="r" b="b"/>
              <a:pathLst>
                <a:path w="4733" h="4659" extrusionOk="0">
                  <a:moveTo>
                    <a:pt x="296" y="1036"/>
                  </a:moveTo>
                  <a:cubicBezTo>
                    <a:pt x="1" y="3439"/>
                    <a:pt x="4215" y="4659"/>
                    <a:pt x="4104" y="4067"/>
                  </a:cubicBezTo>
                  <a:cubicBezTo>
                    <a:pt x="4067" y="3734"/>
                    <a:pt x="4733" y="0"/>
                    <a:pt x="4733" y="0"/>
                  </a:cubicBezTo>
                  <a:cubicBezTo>
                    <a:pt x="4733" y="0"/>
                    <a:pt x="4030" y="703"/>
                    <a:pt x="3661" y="703"/>
                  </a:cubicBezTo>
                  <a:cubicBezTo>
                    <a:pt x="3291" y="703"/>
                    <a:pt x="1516" y="518"/>
                    <a:pt x="888" y="370"/>
                  </a:cubicBezTo>
                  <a:cubicBezTo>
                    <a:pt x="333" y="222"/>
                    <a:pt x="296" y="1036"/>
                    <a:pt x="296" y="1036"/>
                  </a:cubicBezTo>
                  <a:close/>
                </a:path>
              </a:pathLst>
            </a:custGeom>
            <a:solidFill>
              <a:srgbClr val="000000">
                <a:alpha val="6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8612;p32">
              <a:extLst>
                <a:ext uri="{FF2B5EF4-FFF2-40B4-BE49-F238E27FC236}">
                  <a16:creationId xmlns:a16="http://schemas.microsoft.com/office/drawing/2014/main" id="{5820758E-5A41-EB9B-417E-15F32B246C9C}"/>
                </a:ext>
              </a:extLst>
            </p:cNvPr>
            <p:cNvSpPr/>
            <p:nvPr/>
          </p:nvSpPr>
          <p:spPr>
            <a:xfrm>
              <a:off x="3422150" y="-748425"/>
              <a:ext cx="127575" cy="63200"/>
            </a:xfrm>
            <a:custGeom>
              <a:avLst/>
              <a:gdLst/>
              <a:ahLst/>
              <a:cxnLst/>
              <a:rect l="l" t="t" r="r" b="b"/>
              <a:pathLst>
                <a:path w="5103" h="2528" extrusionOk="0">
                  <a:moveTo>
                    <a:pt x="5102" y="112"/>
                  </a:moveTo>
                  <a:cubicBezTo>
                    <a:pt x="5102" y="112"/>
                    <a:pt x="5102" y="112"/>
                    <a:pt x="5102" y="112"/>
                  </a:cubicBezTo>
                  <a:lnTo>
                    <a:pt x="5102" y="112"/>
                  </a:lnTo>
                  <a:lnTo>
                    <a:pt x="5102" y="112"/>
                  </a:ln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600" y="1899"/>
                    <a:pt x="1372" y="2527"/>
                    <a:pt x="2134" y="2527"/>
                  </a:cubicBezTo>
                  <a:cubicBezTo>
                    <a:pt x="3626" y="2527"/>
                    <a:pt x="5076" y="115"/>
                    <a:pt x="5102" y="112"/>
                  </a:cubicBezTo>
                  <a:lnTo>
                    <a:pt x="5102" y="112"/>
                  </a:lnTo>
                  <a:lnTo>
                    <a:pt x="2441" y="29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00">
                <a:alpha val="6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8613;p32">
              <a:extLst>
                <a:ext uri="{FF2B5EF4-FFF2-40B4-BE49-F238E27FC236}">
                  <a16:creationId xmlns:a16="http://schemas.microsoft.com/office/drawing/2014/main" id="{A4787812-EF4A-5825-125B-F38DA9E24651}"/>
                </a:ext>
              </a:extLst>
            </p:cNvPr>
            <p:cNvSpPr/>
            <p:nvPr/>
          </p:nvSpPr>
          <p:spPr>
            <a:xfrm>
              <a:off x="3107900" y="-754900"/>
              <a:ext cx="129425" cy="57275"/>
            </a:xfrm>
            <a:custGeom>
              <a:avLst/>
              <a:gdLst/>
              <a:ahLst/>
              <a:cxnLst/>
              <a:rect l="l" t="t" r="r" b="b"/>
              <a:pathLst>
                <a:path w="5177" h="2291" extrusionOk="0">
                  <a:moveTo>
                    <a:pt x="0" y="1"/>
                  </a:moveTo>
                  <a:cubicBezTo>
                    <a:pt x="1" y="1"/>
                    <a:pt x="1195" y="2290"/>
                    <a:pt x="2740" y="2290"/>
                  </a:cubicBezTo>
                  <a:cubicBezTo>
                    <a:pt x="3501" y="2290"/>
                    <a:pt x="4347" y="1735"/>
                    <a:pt x="5176" y="75"/>
                  </a:cubicBezTo>
                  <a:lnTo>
                    <a:pt x="5176" y="75"/>
                  </a:lnTo>
                  <a:lnTo>
                    <a:pt x="4326" y="260"/>
                  </a:lnTo>
                  <a:lnTo>
                    <a:pt x="2773" y="2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>
                <a:alpha val="6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8614;p32">
              <a:extLst>
                <a:ext uri="{FF2B5EF4-FFF2-40B4-BE49-F238E27FC236}">
                  <a16:creationId xmlns:a16="http://schemas.microsoft.com/office/drawing/2014/main" id="{EE9BA6E8-CE37-07E4-7D70-C97A241073F8}"/>
                </a:ext>
              </a:extLst>
            </p:cNvPr>
            <p:cNvSpPr/>
            <p:nvPr/>
          </p:nvSpPr>
          <p:spPr>
            <a:xfrm>
              <a:off x="3106050" y="-754900"/>
              <a:ext cx="132200" cy="43475"/>
            </a:xfrm>
            <a:custGeom>
              <a:avLst/>
              <a:gdLst/>
              <a:ahLst/>
              <a:cxnLst/>
              <a:rect l="l" t="t" r="r" b="b"/>
              <a:pathLst>
                <a:path w="5288" h="1739" extrusionOk="0">
                  <a:moveTo>
                    <a:pt x="74" y="1"/>
                  </a:moveTo>
                  <a:cubicBezTo>
                    <a:pt x="1" y="1"/>
                    <a:pt x="740" y="555"/>
                    <a:pt x="1221" y="629"/>
                  </a:cubicBezTo>
                  <a:cubicBezTo>
                    <a:pt x="1295" y="1258"/>
                    <a:pt x="1849" y="1665"/>
                    <a:pt x="2552" y="1739"/>
                  </a:cubicBezTo>
                  <a:cubicBezTo>
                    <a:pt x="3328" y="1739"/>
                    <a:pt x="3993" y="1258"/>
                    <a:pt x="4030" y="481"/>
                  </a:cubicBezTo>
                  <a:cubicBezTo>
                    <a:pt x="4511" y="445"/>
                    <a:pt x="5287" y="75"/>
                    <a:pt x="5213" y="75"/>
                  </a:cubicBezTo>
                  <a:cubicBezTo>
                    <a:pt x="4363" y="186"/>
                    <a:pt x="3513" y="186"/>
                    <a:pt x="2662" y="186"/>
                  </a:cubicBezTo>
                  <a:cubicBezTo>
                    <a:pt x="2034" y="186"/>
                    <a:pt x="296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8615;p32">
              <a:extLst>
                <a:ext uri="{FF2B5EF4-FFF2-40B4-BE49-F238E27FC236}">
                  <a16:creationId xmlns:a16="http://schemas.microsoft.com/office/drawing/2014/main" id="{83F1A524-2811-D570-FA18-61C689497B86}"/>
                </a:ext>
              </a:extLst>
            </p:cNvPr>
            <p:cNvSpPr/>
            <p:nvPr/>
          </p:nvSpPr>
          <p:spPr>
            <a:xfrm>
              <a:off x="3688350" y="-733625"/>
              <a:ext cx="160825" cy="126650"/>
            </a:xfrm>
            <a:custGeom>
              <a:avLst/>
              <a:gdLst/>
              <a:ahLst/>
              <a:cxnLst/>
              <a:rect l="l" t="t" r="r" b="b"/>
              <a:pathLst>
                <a:path w="6433" h="5066" extrusionOk="0">
                  <a:moveTo>
                    <a:pt x="0" y="1997"/>
                  </a:moveTo>
                  <a:cubicBezTo>
                    <a:pt x="0" y="1997"/>
                    <a:pt x="3512" y="0"/>
                    <a:pt x="4621" y="814"/>
                  </a:cubicBezTo>
                  <a:cubicBezTo>
                    <a:pt x="5731" y="1627"/>
                    <a:pt x="6433" y="4326"/>
                    <a:pt x="4547" y="4769"/>
                  </a:cubicBezTo>
                  <a:cubicBezTo>
                    <a:pt x="3475" y="5028"/>
                    <a:pt x="1738" y="5065"/>
                    <a:pt x="998" y="4474"/>
                  </a:cubicBezTo>
                  <a:cubicBezTo>
                    <a:pt x="333" y="3956"/>
                    <a:pt x="185" y="2773"/>
                    <a:pt x="0" y="1997"/>
                  </a:cubicBezTo>
                  <a:close/>
                </a:path>
              </a:pathLst>
            </a:custGeom>
            <a:solidFill>
              <a:srgbClr val="000000">
                <a:alpha val="6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8616;p32">
              <a:extLst>
                <a:ext uri="{FF2B5EF4-FFF2-40B4-BE49-F238E27FC236}">
                  <a16:creationId xmlns:a16="http://schemas.microsoft.com/office/drawing/2014/main" id="{4757984A-F970-1C24-C310-D9C14CFB733A}"/>
                </a:ext>
              </a:extLst>
            </p:cNvPr>
            <p:cNvSpPr/>
            <p:nvPr/>
          </p:nvSpPr>
          <p:spPr>
            <a:xfrm>
              <a:off x="3293825" y="-636575"/>
              <a:ext cx="28700" cy="22000"/>
            </a:xfrm>
            <a:custGeom>
              <a:avLst/>
              <a:gdLst/>
              <a:ahLst/>
              <a:cxnLst/>
              <a:rect l="l" t="t" r="r" b="b"/>
              <a:pathLst>
                <a:path w="1148" h="880" extrusionOk="0">
                  <a:moveTo>
                    <a:pt x="1147" y="698"/>
                  </a:moveTo>
                  <a:lnTo>
                    <a:pt x="1147" y="698"/>
                  </a:lnTo>
                  <a:cubicBezTo>
                    <a:pt x="1146" y="698"/>
                    <a:pt x="1142" y="700"/>
                    <a:pt x="1133" y="705"/>
                  </a:cubicBezTo>
                  <a:lnTo>
                    <a:pt x="1133" y="705"/>
                  </a:lnTo>
                  <a:cubicBezTo>
                    <a:pt x="1136" y="704"/>
                    <a:pt x="1138" y="703"/>
                    <a:pt x="1141" y="703"/>
                  </a:cubicBezTo>
                  <a:cubicBezTo>
                    <a:pt x="1145" y="699"/>
                    <a:pt x="1148" y="698"/>
                    <a:pt x="1147" y="698"/>
                  </a:cubicBezTo>
                  <a:close/>
                  <a:moveTo>
                    <a:pt x="106" y="0"/>
                  </a:moveTo>
                  <a:cubicBezTo>
                    <a:pt x="0" y="703"/>
                    <a:pt x="254" y="880"/>
                    <a:pt x="537" y="880"/>
                  </a:cubicBezTo>
                  <a:cubicBezTo>
                    <a:pt x="791" y="880"/>
                    <a:pt x="1068" y="738"/>
                    <a:pt x="1133" y="705"/>
                  </a:cubicBezTo>
                  <a:lnTo>
                    <a:pt x="1133" y="705"/>
                  </a:lnTo>
                  <a:cubicBezTo>
                    <a:pt x="998" y="741"/>
                    <a:pt x="881" y="757"/>
                    <a:pt x="779" y="757"/>
                  </a:cubicBezTo>
                  <a:cubicBezTo>
                    <a:pt x="78" y="757"/>
                    <a:pt x="106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8617;p32">
              <a:extLst>
                <a:ext uri="{FF2B5EF4-FFF2-40B4-BE49-F238E27FC236}">
                  <a16:creationId xmlns:a16="http://schemas.microsoft.com/office/drawing/2014/main" id="{EF479859-1E7E-FA5B-7408-70C563A94128}"/>
                </a:ext>
              </a:extLst>
            </p:cNvPr>
            <p:cNvSpPr/>
            <p:nvPr/>
          </p:nvSpPr>
          <p:spPr>
            <a:xfrm>
              <a:off x="3422150" y="-748825"/>
              <a:ext cx="132850" cy="36875"/>
            </a:xfrm>
            <a:custGeom>
              <a:avLst/>
              <a:gdLst/>
              <a:ahLst/>
              <a:cxnLst/>
              <a:rect l="l" t="t" r="r" b="b"/>
              <a:pathLst>
                <a:path w="5314" h="1475" extrusionOk="0">
                  <a:moveTo>
                    <a:pt x="5310" y="0"/>
                  </a:moveTo>
                  <a:cubicBezTo>
                    <a:pt x="5303" y="0"/>
                    <a:pt x="5252" y="22"/>
                    <a:pt x="5171" y="57"/>
                  </a:cubicBezTo>
                  <a:lnTo>
                    <a:pt x="5171" y="57"/>
                  </a:lnTo>
                  <a:cubicBezTo>
                    <a:pt x="5215" y="44"/>
                    <a:pt x="5254" y="31"/>
                    <a:pt x="5287" y="17"/>
                  </a:cubicBezTo>
                  <a:cubicBezTo>
                    <a:pt x="5306" y="5"/>
                    <a:pt x="5313" y="0"/>
                    <a:pt x="5310" y="0"/>
                  </a:cubicBezTo>
                  <a:close/>
                  <a:moveTo>
                    <a:pt x="37" y="17"/>
                  </a:moveTo>
                  <a:cubicBezTo>
                    <a:pt x="1" y="17"/>
                    <a:pt x="592" y="312"/>
                    <a:pt x="1147" y="497"/>
                  </a:cubicBezTo>
                  <a:cubicBezTo>
                    <a:pt x="1177" y="1155"/>
                    <a:pt x="1618" y="1475"/>
                    <a:pt x="2197" y="1475"/>
                  </a:cubicBezTo>
                  <a:cubicBezTo>
                    <a:pt x="2333" y="1475"/>
                    <a:pt x="2477" y="1457"/>
                    <a:pt x="2625" y="1422"/>
                  </a:cubicBezTo>
                  <a:cubicBezTo>
                    <a:pt x="3587" y="1200"/>
                    <a:pt x="3698" y="1348"/>
                    <a:pt x="3919" y="497"/>
                  </a:cubicBezTo>
                  <a:cubicBezTo>
                    <a:pt x="4326" y="421"/>
                    <a:pt x="4907" y="170"/>
                    <a:pt x="5171" y="57"/>
                  </a:cubicBezTo>
                  <a:lnTo>
                    <a:pt x="5171" y="57"/>
                  </a:lnTo>
                  <a:cubicBezTo>
                    <a:pt x="4636" y="212"/>
                    <a:pt x="3394" y="275"/>
                    <a:pt x="2847" y="275"/>
                  </a:cubicBezTo>
                  <a:cubicBezTo>
                    <a:pt x="1960" y="275"/>
                    <a:pt x="925" y="128"/>
                    <a:pt x="37" y="1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8618;p32">
              <a:extLst>
                <a:ext uri="{FF2B5EF4-FFF2-40B4-BE49-F238E27FC236}">
                  <a16:creationId xmlns:a16="http://schemas.microsoft.com/office/drawing/2014/main" id="{086F0A6F-6749-3FF7-D7F4-408FC2861E1F}"/>
                </a:ext>
              </a:extLst>
            </p:cNvPr>
            <p:cNvSpPr/>
            <p:nvPr/>
          </p:nvSpPr>
          <p:spPr>
            <a:xfrm>
              <a:off x="3463750" y="-729925"/>
              <a:ext cx="11100" cy="9250"/>
            </a:xfrm>
            <a:custGeom>
              <a:avLst/>
              <a:gdLst/>
              <a:ahLst/>
              <a:cxnLst/>
              <a:rect l="l" t="t" r="r" b="b"/>
              <a:pathLst>
                <a:path w="444" h="370" extrusionOk="0">
                  <a:moveTo>
                    <a:pt x="222" y="0"/>
                  </a:moveTo>
                  <a:cubicBezTo>
                    <a:pt x="74" y="0"/>
                    <a:pt x="0" y="74"/>
                    <a:pt x="0" y="185"/>
                  </a:cubicBezTo>
                  <a:cubicBezTo>
                    <a:pt x="0" y="259"/>
                    <a:pt x="74" y="370"/>
                    <a:pt x="222" y="370"/>
                  </a:cubicBezTo>
                  <a:cubicBezTo>
                    <a:pt x="370" y="370"/>
                    <a:pt x="444" y="259"/>
                    <a:pt x="444" y="185"/>
                  </a:cubicBezTo>
                  <a:cubicBezTo>
                    <a:pt x="444" y="74"/>
                    <a:pt x="370" y="0"/>
                    <a:pt x="2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8619;p32">
              <a:extLst>
                <a:ext uri="{FF2B5EF4-FFF2-40B4-BE49-F238E27FC236}">
                  <a16:creationId xmlns:a16="http://schemas.microsoft.com/office/drawing/2014/main" id="{6562BB74-F932-051A-C3FB-678F7AD86408}"/>
                </a:ext>
              </a:extLst>
            </p:cNvPr>
            <p:cNvSpPr/>
            <p:nvPr/>
          </p:nvSpPr>
          <p:spPr>
            <a:xfrm>
              <a:off x="3650450" y="-731775"/>
              <a:ext cx="16650" cy="59200"/>
            </a:xfrm>
            <a:custGeom>
              <a:avLst/>
              <a:gdLst/>
              <a:ahLst/>
              <a:cxnLst/>
              <a:rect l="l" t="t" r="r" b="b"/>
              <a:pathLst>
                <a:path w="666" h="2368" extrusionOk="0">
                  <a:moveTo>
                    <a:pt x="666" y="0"/>
                  </a:moveTo>
                  <a:lnTo>
                    <a:pt x="1" y="887"/>
                  </a:lnTo>
                  <a:lnTo>
                    <a:pt x="1" y="887"/>
                  </a:lnTo>
                  <a:cubicBezTo>
                    <a:pt x="1" y="887"/>
                    <a:pt x="1" y="887"/>
                    <a:pt x="0" y="887"/>
                  </a:cubicBezTo>
                  <a:cubicBezTo>
                    <a:pt x="0" y="887"/>
                    <a:pt x="0" y="887"/>
                    <a:pt x="0" y="887"/>
                  </a:cubicBezTo>
                  <a:lnTo>
                    <a:pt x="1" y="887"/>
                  </a:lnTo>
                  <a:lnTo>
                    <a:pt x="1" y="887"/>
                  </a:lnTo>
                  <a:cubicBezTo>
                    <a:pt x="14" y="905"/>
                    <a:pt x="280" y="1988"/>
                    <a:pt x="158" y="2308"/>
                  </a:cubicBezTo>
                  <a:lnTo>
                    <a:pt x="158" y="2308"/>
                  </a:lnTo>
                  <a:cubicBezTo>
                    <a:pt x="255" y="2151"/>
                    <a:pt x="518" y="1738"/>
                    <a:pt x="518" y="1738"/>
                  </a:cubicBezTo>
                  <a:lnTo>
                    <a:pt x="666" y="0"/>
                  </a:lnTo>
                  <a:close/>
                  <a:moveTo>
                    <a:pt x="158" y="2308"/>
                  </a:moveTo>
                  <a:cubicBezTo>
                    <a:pt x="135" y="2345"/>
                    <a:pt x="121" y="2368"/>
                    <a:pt x="122" y="2368"/>
                  </a:cubicBezTo>
                  <a:cubicBezTo>
                    <a:pt x="122" y="2368"/>
                    <a:pt x="130" y="2356"/>
                    <a:pt x="148" y="2329"/>
                  </a:cubicBezTo>
                  <a:cubicBezTo>
                    <a:pt x="152" y="2323"/>
                    <a:pt x="155" y="2315"/>
                    <a:pt x="158" y="2308"/>
                  </a:cubicBezTo>
                  <a:close/>
                </a:path>
              </a:pathLst>
            </a:custGeom>
            <a:solidFill>
              <a:srgbClr val="000000">
                <a:alpha val="6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8620;p32">
              <a:extLst>
                <a:ext uri="{FF2B5EF4-FFF2-40B4-BE49-F238E27FC236}">
                  <a16:creationId xmlns:a16="http://schemas.microsoft.com/office/drawing/2014/main" id="{60C8809B-3137-156A-71DB-C3E5E7DB06D8}"/>
                </a:ext>
              </a:extLst>
            </p:cNvPr>
            <p:cNvSpPr/>
            <p:nvPr/>
          </p:nvSpPr>
          <p:spPr>
            <a:xfrm>
              <a:off x="3308475" y="-723550"/>
              <a:ext cx="28900" cy="11525"/>
            </a:xfrm>
            <a:custGeom>
              <a:avLst/>
              <a:gdLst/>
              <a:ahLst/>
              <a:cxnLst/>
              <a:rect l="l" t="t" r="r" b="b"/>
              <a:pathLst>
                <a:path w="1156" h="461" extrusionOk="0">
                  <a:moveTo>
                    <a:pt x="480" y="1"/>
                  </a:moveTo>
                  <a:cubicBezTo>
                    <a:pt x="342" y="1"/>
                    <a:pt x="182" y="43"/>
                    <a:pt x="0" y="152"/>
                  </a:cubicBezTo>
                  <a:cubicBezTo>
                    <a:pt x="0" y="152"/>
                    <a:pt x="176" y="110"/>
                    <a:pt x="389" y="110"/>
                  </a:cubicBezTo>
                  <a:cubicBezTo>
                    <a:pt x="622" y="110"/>
                    <a:pt x="900" y="161"/>
                    <a:pt x="1035" y="374"/>
                  </a:cubicBezTo>
                  <a:cubicBezTo>
                    <a:pt x="1075" y="435"/>
                    <a:pt x="1100" y="461"/>
                    <a:pt x="1110" y="461"/>
                  </a:cubicBezTo>
                  <a:cubicBezTo>
                    <a:pt x="1155" y="461"/>
                    <a:pt x="938" y="1"/>
                    <a:pt x="480" y="1"/>
                  </a:cubicBezTo>
                  <a:close/>
                </a:path>
              </a:pathLst>
            </a:custGeom>
            <a:solidFill>
              <a:srgbClr val="000000">
                <a:alpha val="208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8621;p32">
              <a:extLst>
                <a:ext uri="{FF2B5EF4-FFF2-40B4-BE49-F238E27FC236}">
                  <a16:creationId xmlns:a16="http://schemas.microsoft.com/office/drawing/2014/main" id="{00B8D1A3-23ED-6C3C-835E-DF4BF9F6D08A}"/>
                </a:ext>
              </a:extLst>
            </p:cNvPr>
            <p:cNvSpPr/>
            <p:nvPr/>
          </p:nvSpPr>
          <p:spPr>
            <a:xfrm>
              <a:off x="3311250" y="-731475"/>
              <a:ext cx="24350" cy="7850"/>
            </a:xfrm>
            <a:custGeom>
              <a:avLst/>
              <a:gdLst/>
              <a:ahLst/>
              <a:cxnLst/>
              <a:rect l="l" t="t" r="r" b="b"/>
              <a:pathLst>
                <a:path w="974" h="314" extrusionOk="0">
                  <a:moveTo>
                    <a:pt x="384" y="1"/>
                  </a:moveTo>
                  <a:cubicBezTo>
                    <a:pt x="270" y="1"/>
                    <a:pt x="142" y="28"/>
                    <a:pt x="0" y="99"/>
                  </a:cubicBezTo>
                  <a:cubicBezTo>
                    <a:pt x="0" y="99"/>
                    <a:pt x="158" y="75"/>
                    <a:pt x="345" y="75"/>
                  </a:cubicBezTo>
                  <a:cubicBezTo>
                    <a:pt x="521" y="75"/>
                    <a:pt x="723" y="96"/>
                    <a:pt x="848" y="176"/>
                  </a:cubicBezTo>
                  <a:lnTo>
                    <a:pt x="848" y="176"/>
                  </a:lnTo>
                  <a:cubicBezTo>
                    <a:pt x="748" y="92"/>
                    <a:pt x="591" y="1"/>
                    <a:pt x="384" y="1"/>
                  </a:cubicBezTo>
                  <a:close/>
                  <a:moveTo>
                    <a:pt x="848" y="176"/>
                  </a:moveTo>
                  <a:cubicBezTo>
                    <a:pt x="883" y="206"/>
                    <a:pt x="911" y="235"/>
                    <a:pt x="931" y="258"/>
                  </a:cubicBezTo>
                  <a:lnTo>
                    <a:pt x="931" y="258"/>
                  </a:lnTo>
                  <a:cubicBezTo>
                    <a:pt x="929" y="255"/>
                    <a:pt x="927" y="251"/>
                    <a:pt x="924" y="247"/>
                  </a:cubicBezTo>
                  <a:cubicBezTo>
                    <a:pt x="905" y="219"/>
                    <a:pt x="879" y="196"/>
                    <a:pt x="848" y="176"/>
                  </a:cubicBezTo>
                  <a:close/>
                  <a:moveTo>
                    <a:pt x="931" y="258"/>
                  </a:moveTo>
                  <a:cubicBezTo>
                    <a:pt x="956" y="297"/>
                    <a:pt x="969" y="313"/>
                    <a:pt x="971" y="313"/>
                  </a:cubicBezTo>
                  <a:cubicBezTo>
                    <a:pt x="973" y="313"/>
                    <a:pt x="960" y="291"/>
                    <a:pt x="931" y="258"/>
                  </a:cubicBezTo>
                  <a:close/>
                </a:path>
              </a:pathLst>
            </a:custGeom>
            <a:solidFill>
              <a:srgbClr val="000000">
                <a:alpha val="208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8622;p32">
              <a:extLst>
                <a:ext uri="{FF2B5EF4-FFF2-40B4-BE49-F238E27FC236}">
                  <a16:creationId xmlns:a16="http://schemas.microsoft.com/office/drawing/2014/main" id="{4879D5E3-748D-1642-DB16-00FED1449506}"/>
                </a:ext>
              </a:extLst>
            </p:cNvPr>
            <p:cNvSpPr/>
            <p:nvPr/>
          </p:nvSpPr>
          <p:spPr>
            <a:xfrm>
              <a:off x="3266875" y="-775225"/>
              <a:ext cx="4650" cy="8350"/>
            </a:xfrm>
            <a:custGeom>
              <a:avLst/>
              <a:gdLst/>
              <a:ahLst/>
              <a:cxnLst/>
              <a:rect l="l" t="t" r="r" b="b"/>
              <a:pathLst>
                <a:path w="186" h="334" extrusionOk="0">
                  <a:moveTo>
                    <a:pt x="185" y="222"/>
                  </a:moveTo>
                  <a:cubicBezTo>
                    <a:pt x="185" y="259"/>
                    <a:pt x="148" y="333"/>
                    <a:pt x="111" y="333"/>
                  </a:cubicBezTo>
                  <a:cubicBezTo>
                    <a:pt x="37" y="333"/>
                    <a:pt x="0" y="259"/>
                    <a:pt x="0" y="222"/>
                  </a:cubicBezTo>
                  <a:cubicBezTo>
                    <a:pt x="0" y="185"/>
                    <a:pt x="111" y="1"/>
                    <a:pt x="111" y="1"/>
                  </a:cubicBezTo>
                  <a:cubicBezTo>
                    <a:pt x="111" y="1"/>
                    <a:pt x="185" y="185"/>
                    <a:pt x="185" y="22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8623;p32">
              <a:extLst>
                <a:ext uri="{FF2B5EF4-FFF2-40B4-BE49-F238E27FC236}">
                  <a16:creationId xmlns:a16="http://schemas.microsoft.com/office/drawing/2014/main" id="{F33F3E12-EFBF-8978-6481-B0EB261F0420}"/>
                </a:ext>
              </a:extLst>
            </p:cNvPr>
            <p:cNvSpPr/>
            <p:nvPr/>
          </p:nvSpPr>
          <p:spPr>
            <a:xfrm>
              <a:off x="3032100" y="-732700"/>
              <a:ext cx="7425" cy="12025"/>
            </a:xfrm>
            <a:custGeom>
              <a:avLst/>
              <a:gdLst/>
              <a:ahLst/>
              <a:cxnLst/>
              <a:rect l="l" t="t" r="r" b="b"/>
              <a:pathLst>
                <a:path w="297" h="481" extrusionOk="0">
                  <a:moveTo>
                    <a:pt x="297" y="333"/>
                  </a:moveTo>
                  <a:cubicBezTo>
                    <a:pt x="297" y="370"/>
                    <a:pt x="186" y="481"/>
                    <a:pt x="149" y="481"/>
                  </a:cubicBezTo>
                  <a:cubicBezTo>
                    <a:pt x="75" y="481"/>
                    <a:pt x="1" y="407"/>
                    <a:pt x="1" y="333"/>
                  </a:cubicBezTo>
                  <a:cubicBezTo>
                    <a:pt x="1" y="296"/>
                    <a:pt x="149" y="0"/>
                    <a:pt x="149" y="0"/>
                  </a:cubicBezTo>
                  <a:cubicBezTo>
                    <a:pt x="149" y="0"/>
                    <a:pt x="297" y="296"/>
                    <a:pt x="297" y="33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8624;p32">
              <a:extLst>
                <a:ext uri="{FF2B5EF4-FFF2-40B4-BE49-F238E27FC236}">
                  <a16:creationId xmlns:a16="http://schemas.microsoft.com/office/drawing/2014/main" id="{06E33A3E-772F-A288-F625-47267E253DE0}"/>
                </a:ext>
              </a:extLst>
            </p:cNvPr>
            <p:cNvSpPr/>
            <p:nvPr/>
          </p:nvSpPr>
          <p:spPr>
            <a:xfrm>
              <a:off x="3389800" y="-607000"/>
              <a:ext cx="11125" cy="18500"/>
            </a:xfrm>
            <a:custGeom>
              <a:avLst/>
              <a:gdLst/>
              <a:ahLst/>
              <a:cxnLst/>
              <a:rect l="l" t="t" r="r" b="b"/>
              <a:pathLst>
                <a:path w="445" h="740" extrusionOk="0">
                  <a:moveTo>
                    <a:pt x="444" y="555"/>
                  </a:moveTo>
                  <a:cubicBezTo>
                    <a:pt x="444" y="666"/>
                    <a:pt x="370" y="740"/>
                    <a:pt x="222" y="740"/>
                  </a:cubicBezTo>
                  <a:cubicBezTo>
                    <a:pt x="74" y="740"/>
                    <a:pt x="1" y="666"/>
                    <a:pt x="1" y="555"/>
                  </a:cubicBezTo>
                  <a:cubicBezTo>
                    <a:pt x="1" y="481"/>
                    <a:pt x="222" y="0"/>
                    <a:pt x="222" y="0"/>
                  </a:cubicBezTo>
                  <a:cubicBezTo>
                    <a:pt x="222" y="0"/>
                    <a:pt x="444" y="444"/>
                    <a:pt x="444" y="55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8625;p32">
              <a:extLst>
                <a:ext uri="{FF2B5EF4-FFF2-40B4-BE49-F238E27FC236}">
                  <a16:creationId xmlns:a16="http://schemas.microsoft.com/office/drawing/2014/main" id="{AC8B8F5A-25FE-E5F9-401B-B020653B4419}"/>
                </a:ext>
              </a:extLst>
            </p:cNvPr>
            <p:cNvSpPr/>
            <p:nvPr/>
          </p:nvSpPr>
          <p:spPr>
            <a:xfrm>
              <a:off x="3404600" y="-583900"/>
              <a:ext cx="4625" cy="9275"/>
            </a:xfrm>
            <a:custGeom>
              <a:avLst/>
              <a:gdLst/>
              <a:ahLst/>
              <a:cxnLst/>
              <a:rect l="l" t="t" r="r" b="b"/>
              <a:pathLst>
                <a:path w="185" h="371" extrusionOk="0">
                  <a:moveTo>
                    <a:pt x="185" y="296"/>
                  </a:moveTo>
                  <a:cubicBezTo>
                    <a:pt x="185" y="333"/>
                    <a:pt x="148" y="370"/>
                    <a:pt x="74" y="370"/>
                  </a:cubicBezTo>
                  <a:cubicBezTo>
                    <a:pt x="37" y="370"/>
                    <a:pt x="0" y="333"/>
                    <a:pt x="0" y="296"/>
                  </a:cubicBezTo>
                  <a:cubicBezTo>
                    <a:pt x="0" y="259"/>
                    <a:pt x="74" y="0"/>
                    <a:pt x="74" y="0"/>
                  </a:cubicBezTo>
                  <a:cubicBezTo>
                    <a:pt x="74" y="0"/>
                    <a:pt x="185" y="259"/>
                    <a:pt x="185" y="2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8626;p32">
              <a:extLst>
                <a:ext uri="{FF2B5EF4-FFF2-40B4-BE49-F238E27FC236}">
                  <a16:creationId xmlns:a16="http://schemas.microsoft.com/office/drawing/2014/main" id="{953667FE-E85D-CEE8-47FE-536FFE32A305}"/>
                </a:ext>
              </a:extLst>
            </p:cNvPr>
            <p:cNvSpPr/>
            <p:nvPr/>
          </p:nvSpPr>
          <p:spPr>
            <a:xfrm>
              <a:off x="3359300" y="-649525"/>
              <a:ext cx="331825" cy="109100"/>
            </a:xfrm>
            <a:custGeom>
              <a:avLst/>
              <a:gdLst/>
              <a:ahLst/>
              <a:cxnLst/>
              <a:rect l="l" t="t" r="r" b="b"/>
              <a:pathLst>
                <a:path w="13273" h="4364" extrusionOk="0">
                  <a:moveTo>
                    <a:pt x="13051" y="1"/>
                  </a:moveTo>
                  <a:cubicBezTo>
                    <a:pt x="11424" y="2921"/>
                    <a:pt x="1" y="4363"/>
                    <a:pt x="1" y="4363"/>
                  </a:cubicBezTo>
                  <a:cubicBezTo>
                    <a:pt x="1" y="4363"/>
                    <a:pt x="962" y="4363"/>
                    <a:pt x="2551" y="4178"/>
                  </a:cubicBezTo>
                  <a:cubicBezTo>
                    <a:pt x="3291" y="4067"/>
                    <a:pt x="4548" y="3882"/>
                    <a:pt x="5731" y="3624"/>
                  </a:cubicBezTo>
                  <a:cubicBezTo>
                    <a:pt x="7062" y="3328"/>
                    <a:pt x="8356" y="2958"/>
                    <a:pt x="8873" y="2810"/>
                  </a:cubicBezTo>
                  <a:cubicBezTo>
                    <a:pt x="9428" y="2699"/>
                    <a:pt x="10722" y="2256"/>
                    <a:pt x="11757" y="1849"/>
                  </a:cubicBezTo>
                  <a:cubicBezTo>
                    <a:pt x="12571" y="1516"/>
                    <a:pt x="13273" y="1184"/>
                    <a:pt x="13273" y="1184"/>
                  </a:cubicBezTo>
                  <a:lnTo>
                    <a:pt x="13051" y="1"/>
                  </a:lnTo>
                  <a:close/>
                </a:path>
              </a:pathLst>
            </a:custGeom>
            <a:solidFill>
              <a:srgbClr val="000000">
                <a:alpha val="6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8627;p32">
              <a:extLst>
                <a:ext uri="{FF2B5EF4-FFF2-40B4-BE49-F238E27FC236}">
                  <a16:creationId xmlns:a16="http://schemas.microsoft.com/office/drawing/2014/main" id="{4691D897-13C9-E619-5CF9-209426F302C0}"/>
                </a:ext>
              </a:extLst>
            </p:cNvPr>
            <p:cNvSpPr/>
            <p:nvPr/>
          </p:nvSpPr>
          <p:spPr>
            <a:xfrm>
              <a:off x="3032100" y="-732700"/>
              <a:ext cx="8350" cy="10650"/>
            </a:xfrm>
            <a:custGeom>
              <a:avLst/>
              <a:gdLst/>
              <a:ahLst/>
              <a:cxnLst/>
              <a:rect l="l" t="t" r="r" b="b"/>
              <a:pathLst>
                <a:path w="334" h="426" extrusionOk="0">
                  <a:moveTo>
                    <a:pt x="149" y="0"/>
                  </a:moveTo>
                  <a:cubicBezTo>
                    <a:pt x="149" y="0"/>
                    <a:pt x="178" y="35"/>
                    <a:pt x="213" y="85"/>
                  </a:cubicBezTo>
                  <a:lnTo>
                    <a:pt x="213" y="85"/>
                  </a:lnTo>
                  <a:cubicBezTo>
                    <a:pt x="182" y="34"/>
                    <a:pt x="149" y="0"/>
                    <a:pt x="149" y="0"/>
                  </a:cubicBezTo>
                  <a:close/>
                  <a:moveTo>
                    <a:pt x="213" y="85"/>
                  </a:moveTo>
                  <a:cubicBezTo>
                    <a:pt x="248" y="141"/>
                    <a:pt x="279" y="218"/>
                    <a:pt x="260" y="296"/>
                  </a:cubicBezTo>
                  <a:cubicBezTo>
                    <a:pt x="186" y="407"/>
                    <a:pt x="1" y="407"/>
                    <a:pt x="112" y="407"/>
                  </a:cubicBezTo>
                  <a:cubicBezTo>
                    <a:pt x="149" y="407"/>
                    <a:pt x="204" y="425"/>
                    <a:pt x="250" y="425"/>
                  </a:cubicBezTo>
                  <a:cubicBezTo>
                    <a:pt x="297" y="425"/>
                    <a:pt x="334" y="407"/>
                    <a:pt x="334" y="333"/>
                  </a:cubicBezTo>
                  <a:cubicBezTo>
                    <a:pt x="334" y="266"/>
                    <a:pt x="267" y="159"/>
                    <a:pt x="213" y="85"/>
                  </a:cubicBezTo>
                  <a:close/>
                </a:path>
              </a:pathLst>
            </a:custGeom>
            <a:solidFill>
              <a:srgbClr val="FFFFFF">
                <a:alpha val="44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8628;p32">
              <a:extLst>
                <a:ext uri="{FF2B5EF4-FFF2-40B4-BE49-F238E27FC236}">
                  <a16:creationId xmlns:a16="http://schemas.microsoft.com/office/drawing/2014/main" id="{49EE96C6-9F8F-D89B-B209-13983846CF97}"/>
                </a:ext>
              </a:extLst>
            </p:cNvPr>
            <p:cNvSpPr/>
            <p:nvPr/>
          </p:nvSpPr>
          <p:spPr>
            <a:xfrm>
              <a:off x="3390725" y="-607000"/>
              <a:ext cx="11125" cy="18750"/>
            </a:xfrm>
            <a:custGeom>
              <a:avLst/>
              <a:gdLst/>
              <a:ahLst/>
              <a:cxnLst/>
              <a:rect l="l" t="t" r="r" b="b"/>
              <a:pathLst>
                <a:path w="445" h="750" extrusionOk="0">
                  <a:moveTo>
                    <a:pt x="222" y="0"/>
                  </a:moveTo>
                  <a:cubicBezTo>
                    <a:pt x="222" y="0"/>
                    <a:pt x="370" y="333"/>
                    <a:pt x="370" y="555"/>
                  </a:cubicBezTo>
                  <a:cubicBezTo>
                    <a:pt x="370" y="740"/>
                    <a:pt x="1" y="740"/>
                    <a:pt x="148" y="740"/>
                  </a:cubicBezTo>
                  <a:cubicBezTo>
                    <a:pt x="189" y="740"/>
                    <a:pt x="239" y="749"/>
                    <a:pt x="286" y="749"/>
                  </a:cubicBezTo>
                  <a:cubicBezTo>
                    <a:pt x="369" y="749"/>
                    <a:pt x="444" y="719"/>
                    <a:pt x="444" y="555"/>
                  </a:cubicBezTo>
                  <a:cubicBezTo>
                    <a:pt x="444" y="370"/>
                    <a:pt x="222" y="0"/>
                    <a:pt x="222" y="0"/>
                  </a:cubicBezTo>
                  <a:close/>
                </a:path>
              </a:pathLst>
            </a:custGeom>
            <a:solidFill>
              <a:srgbClr val="FFFFFF">
                <a:alpha val="44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8629;p32">
              <a:extLst>
                <a:ext uri="{FF2B5EF4-FFF2-40B4-BE49-F238E27FC236}">
                  <a16:creationId xmlns:a16="http://schemas.microsoft.com/office/drawing/2014/main" id="{C76490B6-1D8A-25A2-44D3-8851B1AF4A74}"/>
                </a:ext>
              </a:extLst>
            </p:cNvPr>
            <p:cNvSpPr/>
            <p:nvPr/>
          </p:nvSpPr>
          <p:spPr>
            <a:xfrm>
              <a:off x="3476675" y="-720700"/>
              <a:ext cx="5575" cy="4650"/>
            </a:xfrm>
            <a:custGeom>
              <a:avLst/>
              <a:gdLst/>
              <a:ahLst/>
              <a:cxnLst/>
              <a:rect l="l" t="t" r="r" b="b"/>
              <a:pathLst>
                <a:path w="223" h="186" extrusionOk="0">
                  <a:moveTo>
                    <a:pt x="112" y="1"/>
                  </a:moveTo>
                  <a:cubicBezTo>
                    <a:pt x="75" y="1"/>
                    <a:pt x="1" y="38"/>
                    <a:pt x="1" y="75"/>
                  </a:cubicBezTo>
                  <a:cubicBezTo>
                    <a:pt x="1" y="112"/>
                    <a:pt x="75" y="186"/>
                    <a:pt x="112" y="186"/>
                  </a:cubicBezTo>
                  <a:cubicBezTo>
                    <a:pt x="149" y="186"/>
                    <a:pt x="223" y="112"/>
                    <a:pt x="223" y="75"/>
                  </a:cubicBezTo>
                  <a:cubicBezTo>
                    <a:pt x="223" y="38"/>
                    <a:pt x="149" y="1"/>
                    <a:pt x="112" y="1"/>
                  </a:cubicBezTo>
                  <a:close/>
                </a:path>
              </a:pathLst>
            </a:custGeom>
            <a:solidFill>
              <a:srgbClr val="FFFFFF">
                <a:alpha val="44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8630;p32">
              <a:extLst>
                <a:ext uri="{FF2B5EF4-FFF2-40B4-BE49-F238E27FC236}">
                  <a16:creationId xmlns:a16="http://schemas.microsoft.com/office/drawing/2014/main" id="{835EEA92-1C22-C77F-7BD5-D957E9F2EF4A}"/>
                </a:ext>
              </a:extLst>
            </p:cNvPr>
            <p:cNvSpPr/>
            <p:nvPr/>
          </p:nvSpPr>
          <p:spPr>
            <a:xfrm>
              <a:off x="3190150" y="-736400"/>
              <a:ext cx="10200" cy="7425"/>
            </a:xfrm>
            <a:custGeom>
              <a:avLst/>
              <a:gdLst/>
              <a:ahLst/>
              <a:cxnLst/>
              <a:rect l="l" t="t" r="r" b="b"/>
              <a:pathLst>
                <a:path w="408" h="297" extrusionOk="0">
                  <a:moveTo>
                    <a:pt x="223" y="0"/>
                  </a:moveTo>
                  <a:cubicBezTo>
                    <a:pt x="112" y="0"/>
                    <a:pt x="1" y="111"/>
                    <a:pt x="1" y="148"/>
                  </a:cubicBezTo>
                  <a:cubicBezTo>
                    <a:pt x="1" y="259"/>
                    <a:pt x="112" y="296"/>
                    <a:pt x="223" y="296"/>
                  </a:cubicBezTo>
                  <a:cubicBezTo>
                    <a:pt x="297" y="296"/>
                    <a:pt x="408" y="185"/>
                    <a:pt x="408" y="148"/>
                  </a:cubicBezTo>
                  <a:cubicBezTo>
                    <a:pt x="408" y="74"/>
                    <a:pt x="297" y="0"/>
                    <a:pt x="2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8631;p32">
              <a:extLst>
                <a:ext uri="{FF2B5EF4-FFF2-40B4-BE49-F238E27FC236}">
                  <a16:creationId xmlns:a16="http://schemas.microsoft.com/office/drawing/2014/main" id="{A11CBFE7-0584-243B-FD4D-8DFAA629852E}"/>
                </a:ext>
              </a:extLst>
            </p:cNvPr>
            <p:cNvSpPr/>
            <p:nvPr/>
          </p:nvSpPr>
          <p:spPr>
            <a:xfrm>
              <a:off x="3460975" y="-719025"/>
              <a:ext cx="71250" cy="12400"/>
            </a:xfrm>
            <a:custGeom>
              <a:avLst/>
              <a:gdLst/>
              <a:ahLst/>
              <a:cxnLst/>
              <a:rect l="l" t="t" r="r" b="b"/>
              <a:pathLst>
                <a:path w="2850" h="496" extrusionOk="0">
                  <a:moveTo>
                    <a:pt x="2255" y="1"/>
                  </a:moveTo>
                  <a:cubicBezTo>
                    <a:pt x="1625" y="1"/>
                    <a:pt x="0" y="488"/>
                    <a:pt x="0" y="488"/>
                  </a:cubicBezTo>
                  <a:cubicBezTo>
                    <a:pt x="25" y="493"/>
                    <a:pt x="59" y="496"/>
                    <a:pt x="101" y="496"/>
                  </a:cubicBezTo>
                  <a:cubicBezTo>
                    <a:pt x="691" y="496"/>
                    <a:pt x="2850" y="42"/>
                    <a:pt x="2366" y="8"/>
                  </a:cubicBezTo>
                  <a:cubicBezTo>
                    <a:pt x="2334" y="3"/>
                    <a:pt x="2297" y="1"/>
                    <a:pt x="22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8632;p32">
              <a:extLst>
                <a:ext uri="{FF2B5EF4-FFF2-40B4-BE49-F238E27FC236}">
                  <a16:creationId xmlns:a16="http://schemas.microsoft.com/office/drawing/2014/main" id="{8E44C310-36F2-681D-190F-4148C0FFA95D}"/>
                </a:ext>
              </a:extLst>
            </p:cNvPr>
            <p:cNvSpPr/>
            <p:nvPr/>
          </p:nvSpPr>
          <p:spPr>
            <a:xfrm>
              <a:off x="3500725" y="-747525"/>
              <a:ext cx="16050" cy="9350"/>
            </a:xfrm>
            <a:custGeom>
              <a:avLst/>
              <a:gdLst/>
              <a:ahLst/>
              <a:cxnLst/>
              <a:rect l="l" t="t" r="r" b="b"/>
              <a:pathLst>
                <a:path w="642" h="374" extrusionOk="0">
                  <a:moveTo>
                    <a:pt x="627" y="1"/>
                  </a:moveTo>
                  <a:cubicBezTo>
                    <a:pt x="624" y="1"/>
                    <a:pt x="613" y="12"/>
                    <a:pt x="592" y="39"/>
                  </a:cubicBezTo>
                  <a:cubicBezTo>
                    <a:pt x="481" y="186"/>
                    <a:pt x="0" y="371"/>
                    <a:pt x="0" y="371"/>
                  </a:cubicBezTo>
                  <a:cubicBezTo>
                    <a:pt x="13" y="373"/>
                    <a:pt x="26" y="373"/>
                    <a:pt x="39" y="373"/>
                  </a:cubicBezTo>
                  <a:cubicBezTo>
                    <a:pt x="370" y="373"/>
                    <a:pt x="642" y="1"/>
                    <a:pt x="6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8633;p32">
              <a:extLst>
                <a:ext uri="{FF2B5EF4-FFF2-40B4-BE49-F238E27FC236}">
                  <a16:creationId xmlns:a16="http://schemas.microsoft.com/office/drawing/2014/main" id="{7A73CA27-0F51-9CF8-28F6-8E36DBFF59E5}"/>
                </a:ext>
              </a:extLst>
            </p:cNvPr>
            <p:cNvSpPr/>
            <p:nvPr/>
          </p:nvSpPr>
          <p:spPr>
            <a:xfrm>
              <a:off x="3482225" y="-746125"/>
              <a:ext cx="13900" cy="7900"/>
            </a:xfrm>
            <a:custGeom>
              <a:avLst/>
              <a:gdLst/>
              <a:ahLst/>
              <a:cxnLst/>
              <a:rect l="l" t="t" r="r" b="b"/>
              <a:pathLst>
                <a:path w="556" h="316" extrusionOk="0">
                  <a:moveTo>
                    <a:pt x="550" y="0"/>
                  </a:moveTo>
                  <a:cubicBezTo>
                    <a:pt x="541" y="0"/>
                    <a:pt x="519" y="38"/>
                    <a:pt x="479" y="86"/>
                  </a:cubicBezTo>
                  <a:lnTo>
                    <a:pt x="479" y="86"/>
                  </a:lnTo>
                  <a:cubicBezTo>
                    <a:pt x="515" y="63"/>
                    <a:pt x="542" y="40"/>
                    <a:pt x="555" y="20"/>
                  </a:cubicBezTo>
                  <a:cubicBezTo>
                    <a:pt x="555" y="6"/>
                    <a:pt x="554" y="0"/>
                    <a:pt x="550" y="0"/>
                  </a:cubicBezTo>
                  <a:close/>
                  <a:moveTo>
                    <a:pt x="479" y="86"/>
                  </a:moveTo>
                  <a:cubicBezTo>
                    <a:pt x="321" y="192"/>
                    <a:pt x="1" y="315"/>
                    <a:pt x="1" y="315"/>
                  </a:cubicBezTo>
                  <a:cubicBezTo>
                    <a:pt x="257" y="315"/>
                    <a:pt x="402" y="180"/>
                    <a:pt x="479" y="8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8634;p32">
              <a:extLst>
                <a:ext uri="{FF2B5EF4-FFF2-40B4-BE49-F238E27FC236}">
                  <a16:creationId xmlns:a16="http://schemas.microsoft.com/office/drawing/2014/main" id="{35C9DA44-EC36-1467-38AF-59FD0486CE36}"/>
                </a:ext>
              </a:extLst>
            </p:cNvPr>
            <p:cNvSpPr/>
            <p:nvPr/>
          </p:nvSpPr>
          <p:spPr>
            <a:xfrm>
              <a:off x="3521050" y="-748025"/>
              <a:ext cx="15325" cy="7025"/>
            </a:xfrm>
            <a:custGeom>
              <a:avLst/>
              <a:gdLst/>
              <a:ahLst/>
              <a:cxnLst/>
              <a:rect l="l" t="t" r="r" b="b"/>
              <a:pathLst>
                <a:path w="613" h="281" extrusionOk="0">
                  <a:moveTo>
                    <a:pt x="583" y="1"/>
                  </a:moveTo>
                  <a:cubicBezTo>
                    <a:pt x="579" y="1"/>
                    <a:pt x="569" y="7"/>
                    <a:pt x="555" y="22"/>
                  </a:cubicBezTo>
                  <a:cubicBezTo>
                    <a:pt x="518" y="96"/>
                    <a:pt x="0" y="280"/>
                    <a:pt x="0" y="280"/>
                  </a:cubicBezTo>
                  <a:cubicBezTo>
                    <a:pt x="418" y="280"/>
                    <a:pt x="613" y="1"/>
                    <a:pt x="5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8635;p32">
              <a:extLst>
                <a:ext uri="{FF2B5EF4-FFF2-40B4-BE49-F238E27FC236}">
                  <a16:creationId xmlns:a16="http://schemas.microsoft.com/office/drawing/2014/main" id="{06152C2A-7B3A-13D1-CF7C-95FC76F9BFF3}"/>
                </a:ext>
              </a:extLst>
            </p:cNvPr>
            <p:cNvSpPr/>
            <p:nvPr/>
          </p:nvSpPr>
          <p:spPr>
            <a:xfrm>
              <a:off x="3146725" y="-755825"/>
              <a:ext cx="13950" cy="7425"/>
            </a:xfrm>
            <a:custGeom>
              <a:avLst/>
              <a:gdLst/>
              <a:ahLst/>
              <a:cxnLst/>
              <a:rect l="l" t="t" r="r" b="b"/>
              <a:pathLst>
                <a:path w="558" h="297" extrusionOk="0">
                  <a:moveTo>
                    <a:pt x="0" y="1"/>
                  </a:moveTo>
                  <a:lnTo>
                    <a:pt x="0" y="1"/>
                  </a:lnTo>
                  <a:cubicBezTo>
                    <a:pt x="136" y="271"/>
                    <a:pt x="518" y="295"/>
                    <a:pt x="554" y="296"/>
                  </a:cubicBezTo>
                  <a:lnTo>
                    <a:pt x="554" y="296"/>
                  </a:lnTo>
                  <a:cubicBezTo>
                    <a:pt x="332" y="222"/>
                    <a:pt x="0" y="1"/>
                    <a:pt x="0" y="1"/>
                  </a:cubicBezTo>
                  <a:close/>
                  <a:moveTo>
                    <a:pt x="554" y="296"/>
                  </a:moveTo>
                  <a:cubicBezTo>
                    <a:pt x="554" y="297"/>
                    <a:pt x="555" y="297"/>
                    <a:pt x="555" y="297"/>
                  </a:cubicBezTo>
                  <a:cubicBezTo>
                    <a:pt x="558" y="297"/>
                    <a:pt x="558" y="297"/>
                    <a:pt x="554" y="296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8636;p32">
              <a:extLst>
                <a:ext uri="{FF2B5EF4-FFF2-40B4-BE49-F238E27FC236}">
                  <a16:creationId xmlns:a16="http://schemas.microsoft.com/office/drawing/2014/main" id="{031AD8E8-FAD6-8E19-45D8-64F4FD466A7F}"/>
                </a:ext>
              </a:extLst>
            </p:cNvPr>
            <p:cNvSpPr/>
            <p:nvPr/>
          </p:nvSpPr>
          <p:spPr>
            <a:xfrm>
              <a:off x="3160475" y="-756050"/>
              <a:ext cx="16775" cy="9500"/>
            </a:xfrm>
            <a:custGeom>
              <a:avLst/>
              <a:gdLst/>
              <a:ahLst/>
              <a:cxnLst/>
              <a:rect l="l" t="t" r="r" b="b"/>
              <a:pathLst>
                <a:path w="671" h="380" extrusionOk="0">
                  <a:moveTo>
                    <a:pt x="29" y="1"/>
                  </a:moveTo>
                  <a:cubicBezTo>
                    <a:pt x="1" y="1"/>
                    <a:pt x="196" y="346"/>
                    <a:pt x="670" y="380"/>
                  </a:cubicBezTo>
                  <a:cubicBezTo>
                    <a:pt x="670" y="380"/>
                    <a:pt x="42" y="158"/>
                    <a:pt x="42" y="10"/>
                  </a:cubicBezTo>
                  <a:cubicBezTo>
                    <a:pt x="36" y="4"/>
                    <a:pt x="31" y="1"/>
                    <a:pt x="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8637;p32">
              <a:extLst>
                <a:ext uri="{FF2B5EF4-FFF2-40B4-BE49-F238E27FC236}">
                  <a16:creationId xmlns:a16="http://schemas.microsoft.com/office/drawing/2014/main" id="{37266AE2-2AE2-1EE6-B7E1-33BE54FE714D}"/>
                </a:ext>
              </a:extLst>
            </p:cNvPr>
            <p:cNvSpPr/>
            <p:nvPr/>
          </p:nvSpPr>
          <p:spPr>
            <a:xfrm>
              <a:off x="3492400" y="-706825"/>
              <a:ext cx="97075" cy="78575"/>
            </a:xfrm>
            <a:custGeom>
              <a:avLst/>
              <a:gdLst/>
              <a:ahLst/>
              <a:cxnLst/>
              <a:rect l="l" t="t" r="r" b="b"/>
              <a:pathLst>
                <a:path w="3883" h="3143" extrusionOk="0">
                  <a:moveTo>
                    <a:pt x="1923" y="0"/>
                  </a:moveTo>
                  <a:cubicBezTo>
                    <a:pt x="888" y="0"/>
                    <a:pt x="0" y="666"/>
                    <a:pt x="0" y="1553"/>
                  </a:cubicBezTo>
                  <a:cubicBezTo>
                    <a:pt x="0" y="2440"/>
                    <a:pt x="888" y="3143"/>
                    <a:pt x="1923" y="3143"/>
                  </a:cubicBezTo>
                  <a:cubicBezTo>
                    <a:pt x="2995" y="3143"/>
                    <a:pt x="3882" y="2440"/>
                    <a:pt x="3882" y="1553"/>
                  </a:cubicBezTo>
                  <a:cubicBezTo>
                    <a:pt x="3882" y="666"/>
                    <a:pt x="2995" y="0"/>
                    <a:pt x="1923" y="0"/>
                  </a:cubicBezTo>
                  <a:close/>
                </a:path>
              </a:pathLst>
            </a:custGeom>
            <a:solidFill>
              <a:srgbClr val="EB1E4E">
                <a:alpha val="208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8638;p32">
              <a:extLst>
                <a:ext uri="{FF2B5EF4-FFF2-40B4-BE49-F238E27FC236}">
                  <a16:creationId xmlns:a16="http://schemas.microsoft.com/office/drawing/2014/main" id="{CD1DA6B6-9394-C914-39DB-A25FD090FFB3}"/>
                </a:ext>
              </a:extLst>
            </p:cNvPr>
            <p:cNvSpPr/>
            <p:nvPr/>
          </p:nvSpPr>
          <p:spPr>
            <a:xfrm>
              <a:off x="3045050" y="-741025"/>
              <a:ext cx="92450" cy="78575"/>
            </a:xfrm>
            <a:custGeom>
              <a:avLst/>
              <a:gdLst/>
              <a:ahLst/>
              <a:cxnLst/>
              <a:rect l="l" t="t" r="r" b="b"/>
              <a:pathLst>
                <a:path w="3698" h="3143" extrusionOk="0">
                  <a:moveTo>
                    <a:pt x="1849" y="0"/>
                  </a:moveTo>
                  <a:cubicBezTo>
                    <a:pt x="814" y="0"/>
                    <a:pt x="0" y="703"/>
                    <a:pt x="0" y="1590"/>
                  </a:cubicBezTo>
                  <a:cubicBezTo>
                    <a:pt x="0" y="2477"/>
                    <a:pt x="814" y="3143"/>
                    <a:pt x="1849" y="3143"/>
                  </a:cubicBezTo>
                  <a:cubicBezTo>
                    <a:pt x="2884" y="3143"/>
                    <a:pt x="3698" y="2477"/>
                    <a:pt x="3698" y="1590"/>
                  </a:cubicBezTo>
                  <a:cubicBezTo>
                    <a:pt x="3698" y="703"/>
                    <a:pt x="2884" y="0"/>
                    <a:pt x="1849" y="0"/>
                  </a:cubicBezTo>
                  <a:close/>
                </a:path>
              </a:pathLst>
            </a:custGeom>
            <a:solidFill>
              <a:srgbClr val="EB1E4E">
                <a:alpha val="208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8639;p32">
              <a:extLst>
                <a:ext uri="{FF2B5EF4-FFF2-40B4-BE49-F238E27FC236}">
                  <a16:creationId xmlns:a16="http://schemas.microsoft.com/office/drawing/2014/main" id="{B88DD10A-7588-19CF-FAF8-041F36ED5E15}"/>
                </a:ext>
              </a:extLst>
            </p:cNvPr>
            <p:cNvSpPr/>
            <p:nvPr/>
          </p:nvSpPr>
          <p:spPr>
            <a:xfrm>
              <a:off x="3167050" y="-901025"/>
              <a:ext cx="68425" cy="65750"/>
            </a:xfrm>
            <a:custGeom>
              <a:avLst/>
              <a:gdLst/>
              <a:ahLst/>
              <a:cxnLst/>
              <a:rect l="l" t="t" r="r" b="b"/>
              <a:pathLst>
                <a:path w="2737" h="2630" extrusionOk="0">
                  <a:moveTo>
                    <a:pt x="2367" y="1925"/>
                  </a:moveTo>
                  <a:cubicBezTo>
                    <a:pt x="2365" y="1934"/>
                    <a:pt x="2364" y="1938"/>
                    <a:pt x="2364" y="1938"/>
                  </a:cubicBezTo>
                  <a:cubicBezTo>
                    <a:pt x="2364" y="1938"/>
                    <a:pt x="2365" y="1935"/>
                    <a:pt x="2367" y="1927"/>
                  </a:cubicBezTo>
                  <a:cubicBezTo>
                    <a:pt x="2367" y="1926"/>
                    <a:pt x="2367" y="1926"/>
                    <a:pt x="2367" y="1925"/>
                  </a:cubicBezTo>
                  <a:close/>
                  <a:moveTo>
                    <a:pt x="2686" y="0"/>
                  </a:moveTo>
                  <a:cubicBezTo>
                    <a:pt x="2584" y="0"/>
                    <a:pt x="2343" y="44"/>
                    <a:pt x="2145" y="411"/>
                  </a:cubicBezTo>
                  <a:cubicBezTo>
                    <a:pt x="1973" y="669"/>
                    <a:pt x="1739" y="827"/>
                    <a:pt x="1580" y="827"/>
                  </a:cubicBezTo>
                  <a:cubicBezTo>
                    <a:pt x="1465" y="827"/>
                    <a:pt x="1390" y="745"/>
                    <a:pt x="1405" y="559"/>
                  </a:cubicBezTo>
                  <a:cubicBezTo>
                    <a:pt x="1409" y="499"/>
                    <a:pt x="1401" y="474"/>
                    <a:pt x="1382" y="474"/>
                  </a:cubicBezTo>
                  <a:cubicBezTo>
                    <a:pt x="1280" y="474"/>
                    <a:pt x="876" y="1244"/>
                    <a:pt x="599" y="1244"/>
                  </a:cubicBezTo>
                  <a:cubicBezTo>
                    <a:pt x="461" y="1244"/>
                    <a:pt x="355" y="1054"/>
                    <a:pt x="333" y="485"/>
                  </a:cubicBezTo>
                  <a:lnTo>
                    <a:pt x="1" y="2629"/>
                  </a:lnTo>
                  <a:cubicBezTo>
                    <a:pt x="1" y="2629"/>
                    <a:pt x="444" y="2445"/>
                    <a:pt x="703" y="1853"/>
                  </a:cubicBezTo>
                  <a:cubicBezTo>
                    <a:pt x="801" y="1645"/>
                    <a:pt x="882" y="1567"/>
                    <a:pt x="957" y="1567"/>
                  </a:cubicBezTo>
                  <a:cubicBezTo>
                    <a:pt x="1109" y="1567"/>
                    <a:pt x="1232" y="1889"/>
                    <a:pt x="1405" y="2112"/>
                  </a:cubicBezTo>
                  <a:cubicBezTo>
                    <a:pt x="1491" y="2240"/>
                    <a:pt x="1587" y="2319"/>
                    <a:pt x="1686" y="2319"/>
                  </a:cubicBezTo>
                  <a:cubicBezTo>
                    <a:pt x="1844" y="2319"/>
                    <a:pt x="2008" y="2117"/>
                    <a:pt x="2145" y="1594"/>
                  </a:cubicBezTo>
                  <a:cubicBezTo>
                    <a:pt x="2210" y="1354"/>
                    <a:pt x="2257" y="1265"/>
                    <a:pt x="2289" y="1265"/>
                  </a:cubicBezTo>
                  <a:cubicBezTo>
                    <a:pt x="2366" y="1265"/>
                    <a:pt x="2367" y="1767"/>
                    <a:pt x="2367" y="1925"/>
                  </a:cubicBezTo>
                  <a:lnTo>
                    <a:pt x="2367" y="1925"/>
                  </a:lnTo>
                  <a:cubicBezTo>
                    <a:pt x="2398" y="1756"/>
                    <a:pt x="2736" y="5"/>
                    <a:pt x="2736" y="5"/>
                  </a:cubicBezTo>
                  <a:cubicBezTo>
                    <a:pt x="2736" y="5"/>
                    <a:pt x="2718" y="0"/>
                    <a:pt x="26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8640;p32">
              <a:extLst>
                <a:ext uri="{FF2B5EF4-FFF2-40B4-BE49-F238E27FC236}">
                  <a16:creationId xmlns:a16="http://schemas.microsoft.com/office/drawing/2014/main" id="{76DFEF4A-DEBB-0A50-5A6B-C3C464453DAD}"/>
                </a:ext>
              </a:extLst>
            </p:cNvPr>
            <p:cNvSpPr/>
            <p:nvPr/>
          </p:nvSpPr>
          <p:spPr>
            <a:xfrm>
              <a:off x="3236375" y="-912925"/>
              <a:ext cx="115550" cy="73050"/>
            </a:xfrm>
            <a:custGeom>
              <a:avLst/>
              <a:gdLst/>
              <a:ahLst/>
              <a:cxnLst/>
              <a:rect l="l" t="t" r="r" b="b"/>
              <a:pathLst>
                <a:path w="4622" h="2922" extrusionOk="0">
                  <a:moveTo>
                    <a:pt x="2787" y="1"/>
                  </a:moveTo>
                  <a:cubicBezTo>
                    <a:pt x="2757" y="1"/>
                    <a:pt x="2716" y="12"/>
                    <a:pt x="2662" y="37"/>
                  </a:cubicBezTo>
                  <a:cubicBezTo>
                    <a:pt x="2219" y="222"/>
                    <a:pt x="1553" y="407"/>
                    <a:pt x="1442" y="1146"/>
                  </a:cubicBezTo>
                  <a:cubicBezTo>
                    <a:pt x="1414" y="1433"/>
                    <a:pt x="1385" y="1547"/>
                    <a:pt x="1339" y="1547"/>
                  </a:cubicBezTo>
                  <a:cubicBezTo>
                    <a:pt x="1266" y="1547"/>
                    <a:pt x="1151" y="1263"/>
                    <a:pt x="925" y="924"/>
                  </a:cubicBezTo>
                  <a:cubicBezTo>
                    <a:pt x="877" y="852"/>
                    <a:pt x="840" y="823"/>
                    <a:pt x="811" y="823"/>
                  </a:cubicBezTo>
                  <a:cubicBezTo>
                    <a:pt x="687" y="823"/>
                    <a:pt x="697" y="1344"/>
                    <a:pt x="561" y="1344"/>
                  </a:cubicBezTo>
                  <a:cubicBezTo>
                    <a:pt x="481" y="1344"/>
                    <a:pt x="350" y="1164"/>
                    <a:pt x="111" y="591"/>
                  </a:cubicBezTo>
                  <a:lnTo>
                    <a:pt x="0" y="924"/>
                  </a:lnTo>
                  <a:lnTo>
                    <a:pt x="481" y="2921"/>
                  </a:lnTo>
                  <a:cubicBezTo>
                    <a:pt x="481" y="2921"/>
                    <a:pt x="486" y="2921"/>
                    <a:pt x="494" y="2921"/>
                  </a:cubicBezTo>
                  <a:cubicBezTo>
                    <a:pt x="560" y="2921"/>
                    <a:pt x="859" y="2892"/>
                    <a:pt x="925" y="2366"/>
                  </a:cubicBezTo>
                  <a:cubicBezTo>
                    <a:pt x="975" y="2081"/>
                    <a:pt x="1071" y="1941"/>
                    <a:pt x="1184" y="1941"/>
                  </a:cubicBezTo>
                  <a:cubicBezTo>
                    <a:pt x="1322" y="1941"/>
                    <a:pt x="1486" y="2146"/>
                    <a:pt x="1627" y="2551"/>
                  </a:cubicBezTo>
                  <a:cubicBezTo>
                    <a:pt x="1685" y="2696"/>
                    <a:pt x="1722" y="2757"/>
                    <a:pt x="1745" y="2757"/>
                  </a:cubicBezTo>
                  <a:cubicBezTo>
                    <a:pt x="1838" y="2757"/>
                    <a:pt x="1700" y="1739"/>
                    <a:pt x="1849" y="1294"/>
                  </a:cubicBezTo>
                  <a:cubicBezTo>
                    <a:pt x="1886" y="1183"/>
                    <a:pt x="1923" y="1137"/>
                    <a:pt x="1959" y="1137"/>
                  </a:cubicBezTo>
                  <a:cubicBezTo>
                    <a:pt x="2105" y="1137"/>
                    <a:pt x="2241" y="1871"/>
                    <a:pt x="2330" y="2107"/>
                  </a:cubicBezTo>
                  <a:cubicBezTo>
                    <a:pt x="2359" y="2239"/>
                    <a:pt x="2451" y="2307"/>
                    <a:pt x="2562" y="2307"/>
                  </a:cubicBezTo>
                  <a:cubicBezTo>
                    <a:pt x="2731" y="2307"/>
                    <a:pt x="2943" y="2147"/>
                    <a:pt x="3032" y="1811"/>
                  </a:cubicBezTo>
                  <a:cubicBezTo>
                    <a:pt x="3083" y="1555"/>
                    <a:pt x="3261" y="1402"/>
                    <a:pt x="3430" y="1402"/>
                  </a:cubicBezTo>
                  <a:cubicBezTo>
                    <a:pt x="3626" y="1402"/>
                    <a:pt x="3811" y="1610"/>
                    <a:pt x="3771" y="2107"/>
                  </a:cubicBezTo>
                  <a:cubicBezTo>
                    <a:pt x="3733" y="2607"/>
                    <a:pt x="3784" y="2727"/>
                    <a:pt x="3843" y="2727"/>
                  </a:cubicBezTo>
                  <a:cubicBezTo>
                    <a:pt x="3897" y="2727"/>
                    <a:pt x="3956" y="2625"/>
                    <a:pt x="3956" y="2625"/>
                  </a:cubicBezTo>
                  <a:lnTo>
                    <a:pt x="4622" y="407"/>
                  </a:lnTo>
                  <a:lnTo>
                    <a:pt x="4078" y="1257"/>
                  </a:lnTo>
                  <a:lnTo>
                    <a:pt x="4078" y="1257"/>
                  </a:lnTo>
                  <a:cubicBezTo>
                    <a:pt x="4189" y="1069"/>
                    <a:pt x="4416" y="590"/>
                    <a:pt x="3826" y="590"/>
                  </a:cubicBezTo>
                  <a:cubicBezTo>
                    <a:pt x="3809" y="590"/>
                    <a:pt x="3790" y="591"/>
                    <a:pt x="3771" y="591"/>
                  </a:cubicBezTo>
                  <a:cubicBezTo>
                    <a:pt x="3113" y="620"/>
                    <a:pt x="2809" y="1269"/>
                    <a:pt x="2723" y="1269"/>
                  </a:cubicBezTo>
                  <a:cubicBezTo>
                    <a:pt x="2698" y="1269"/>
                    <a:pt x="2691" y="1214"/>
                    <a:pt x="2699" y="1072"/>
                  </a:cubicBezTo>
                  <a:cubicBezTo>
                    <a:pt x="2731" y="495"/>
                    <a:pt x="2986" y="1"/>
                    <a:pt x="27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8641;p32">
              <a:extLst>
                <a:ext uri="{FF2B5EF4-FFF2-40B4-BE49-F238E27FC236}">
                  <a16:creationId xmlns:a16="http://schemas.microsoft.com/office/drawing/2014/main" id="{6872544A-8BA6-C845-9768-037F9C2F37E4}"/>
                </a:ext>
              </a:extLst>
            </p:cNvPr>
            <p:cNvSpPr/>
            <p:nvPr/>
          </p:nvSpPr>
          <p:spPr>
            <a:xfrm>
              <a:off x="3358275" y="-919000"/>
              <a:ext cx="63900" cy="89050"/>
            </a:xfrm>
            <a:custGeom>
              <a:avLst/>
              <a:gdLst/>
              <a:ahLst/>
              <a:cxnLst/>
              <a:rect l="l" t="t" r="r" b="b"/>
              <a:pathLst>
                <a:path w="2556" h="3562" extrusionOk="0">
                  <a:moveTo>
                    <a:pt x="17" y="873"/>
                  </a:moveTo>
                  <a:cubicBezTo>
                    <a:pt x="13" y="873"/>
                    <a:pt x="9" y="906"/>
                    <a:pt x="5" y="982"/>
                  </a:cubicBezTo>
                  <a:cubicBezTo>
                    <a:pt x="1" y="1041"/>
                    <a:pt x="10" y="1072"/>
                    <a:pt x="31" y="1082"/>
                  </a:cubicBezTo>
                  <a:lnTo>
                    <a:pt x="31" y="1082"/>
                  </a:lnTo>
                  <a:cubicBezTo>
                    <a:pt x="27" y="955"/>
                    <a:pt x="23" y="873"/>
                    <a:pt x="17" y="873"/>
                  </a:cubicBezTo>
                  <a:close/>
                  <a:moveTo>
                    <a:pt x="1145" y="0"/>
                  </a:moveTo>
                  <a:cubicBezTo>
                    <a:pt x="960" y="0"/>
                    <a:pt x="232" y="1085"/>
                    <a:pt x="47" y="1085"/>
                  </a:cubicBezTo>
                  <a:cubicBezTo>
                    <a:pt x="41" y="1085"/>
                    <a:pt x="35" y="1084"/>
                    <a:pt x="31" y="1082"/>
                  </a:cubicBezTo>
                  <a:lnTo>
                    <a:pt x="31" y="1082"/>
                  </a:lnTo>
                  <a:cubicBezTo>
                    <a:pt x="42" y="1497"/>
                    <a:pt x="42" y="2387"/>
                    <a:pt x="42" y="2387"/>
                  </a:cubicBezTo>
                  <a:cubicBezTo>
                    <a:pt x="42" y="2387"/>
                    <a:pt x="17" y="3562"/>
                    <a:pt x="147" y="3562"/>
                  </a:cubicBezTo>
                  <a:cubicBezTo>
                    <a:pt x="177" y="3562"/>
                    <a:pt x="215" y="3500"/>
                    <a:pt x="263" y="3348"/>
                  </a:cubicBezTo>
                  <a:cubicBezTo>
                    <a:pt x="502" y="2722"/>
                    <a:pt x="717" y="1807"/>
                    <a:pt x="829" y="1807"/>
                  </a:cubicBezTo>
                  <a:cubicBezTo>
                    <a:pt x="856" y="1807"/>
                    <a:pt x="878" y="1859"/>
                    <a:pt x="892" y="1981"/>
                  </a:cubicBezTo>
                  <a:cubicBezTo>
                    <a:pt x="923" y="2543"/>
                    <a:pt x="849" y="3448"/>
                    <a:pt x="914" y="3448"/>
                  </a:cubicBezTo>
                  <a:cubicBezTo>
                    <a:pt x="926" y="3448"/>
                    <a:pt x="943" y="3417"/>
                    <a:pt x="966" y="3348"/>
                  </a:cubicBezTo>
                  <a:cubicBezTo>
                    <a:pt x="1151" y="2868"/>
                    <a:pt x="1188" y="2424"/>
                    <a:pt x="1520" y="1981"/>
                  </a:cubicBezTo>
                  <a:cubicBezTo>
                    <a:pt x="1599" y="1873"/>
                    <a:pt x="1664" y="1830"/>
                    <a:pt x="1718" y="1830"/>
                  </a:cubicBezTo>
                  <a:cubicBezTo>
                    <a:pt x="1867" y="1830"/>
                    <a:pt x="1927" y="2160"/>
                    <a:pt x="1927" y="2350"/>
                  </a:cubicBezTo>
                  <a:cubicBezTo>
                    <a:pt x="1927" y="2429"/>
                    <a:pt x="1948" y="2458"/>
                    <a:pt x="1979" y="2458"/>
                  </a:cubicBezTo>
                  <a:cubicBezTo>
                    <a:pt x="2064" y="2458"/>
                    <a:pt x="2223" y="2239"/>
                    <a:pt x="2223" y="2239"/>
                  </a:cubicBezTo>
                  <a:lnTo>
                    <a:pt x="2556" y="1056"/>
                  </a:lnTo>
                  <a:lnTo>
                    <a:pt x="2556" y="1056"/>
                  </a:lnTo>
                  <a:cubicBezTo>
                    <a:pt x="2555" y="1056"/>
                    <a:pt x="1957" y="1434"/>
                    <a:pt x="1690" y="1434"/>
                  </a:cubicBezTo>
                  <a:cubicBezTo>
                    <a:pt x="1668" y="1434"/>
                    <a:pt x="1648" y="1432"/>
                    <a:pt x="1631" y="1426"/>
                  </a:cubicBezTo>
                  <a:cubicBezTo>
                    <a:pt x="1372" y="1389"/>
                    <a:pt x="1262" y="465"/>
                    <a:pt x="1188" y="58"/>
                  </a:cubicBezTo>
                  <a:cubicBezTo>
                    <a:pt x="1184" y="18"/>
                    <a:pt x="1169" y="0"/>
                    <a:pt x="1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8642;p32">
              <a:extLst>
                <a:ext uri="{FF2B5EF4-FFF2-40B4-BE49-F238E27FC236}">
                  <a16:creationId xmlns:a16="http://schemas.microsoft.com/office/drawing/2014/main" id="{B93C5A25-C313-DCD7-EE39-D500B0098033}"/>
                </a:ext>
              </a:extLst>
            </p:cNvPr>
            <p:cNvSpPr/>
            <p:nvPr/>
          </p:nvSpPr>
          <p:spPr>
            <a:xfrm>
              <a:off x="3424925" y="-884775"/>
              <a:ext cx="27750" cy="42100"/>
            </a:xfrm>
            <a:custGeom>
              <a:avLst/>
              <a:gdLst/>
              <a:ahLst/>
              <a:cxnLst/>
              <a:rect l="l" t="t" r="r" b="b"/>
              <a:pathLst>
                <a:path w="1110" h="1684" extrusionOk="0">
                  <a:moveTo>
                    <a:pt x="365" y="0"/>
                  </a:moveTo>
                  <a:cubicBezTo>
                    <a:pt x="304" y="0"/>
                    <a:pt x="259" y="51"/>
                    <a:pt x="259" y="168"/>
                  </a:cubicBezTo>
                  <a:cubicBezTo>
                    <a:pt x="259" y="289"/>
                    <a:pt x="236" y="331"/>
                    <a:pt x="204" y="331"/>
                  </a:cubicBezTo>
                  <a:cubicBezTo>
                    <a:pt x="128" y="331"/>
                    <a:pt x="0" y="94"/>
                    <a:pt x="0" y="94"/>
                  </a:cubicBezTo>
                  <a:lnTo>
                    <a:pt x="0" y="94"/>
                  </a:lnTo>
                  <a:lnTo>
                    <a:pt x="259" y="1684"/>
                  </a:lnTo>
                  <a:cubicBezTo>
                    <a:pt x="259" y="1684"/>
                    <a:pt x="481" y="1425"/>
                    <a:pt x="555" y="1129"/>
                  </a:cubicBezTo>
                  <a:cubicBezTo>
                    <a:pt x="575" y="1082"/>
                    <a:pt x="588" y="1063"/>
                    <a:pt x="596" y="1063"/>
                  </a:cubicBezTo>
                  <a:cubicBezTo>
                    <a:pt x="631" y="1063"/>
                    <a:pt x="589" y="1394"/>
                    <a:pt x="679" y="1394"/>
                  </a:cubicBezTo>
                  <a:cubicBezTo>
                    <a:pt x="686" y="1394"/>
                    <a:pt x="694" y="1392"/>
                    <a:pt x="703" y="1388"/>
                  </a:cubicBezTo>
                  <a:cubicBezTo>
                    <a:pt x="851" y="1240"/>
                    <a:pt x="1110" y="353"/>
                    <a:pt x="1110" y="353"/>
                  </a:cubicBezTo>
                  <a:lnTo>
                    <a:pt x="1110" y="353"/>
                  </a:lnTo>
                  <a:cubicBezTo>
                    <a:pt x="1109" y="353"/>
                    <a:pt x="890" y="712"/>
                    <a:pt x="774" y="712"/>
                  </a:cubicBezTo>
                  <a:cubicBezTo>
                    <a:pt x="732" y="712"/>
                    <a:pt x="703" y="665"/>
                    <a:pt x="703" y="538"/>
                  </a:cubicBezTo>
                  <a:cubicBezTo>
                    <a:pt x="703" y="234"/>
                    <a:pt x="496" y="0"/>
                    <a:pt x="3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8643;p32">
              <a:extLst>
                <a:ext uri="{FF2B5EF4-FFF2-40B4-BE49-F238E27FC236}">
                  <a16:creationId xmlns:a16="http://schemas.microsoft.com/office/drawing/2014/main" id="{6C95090D-1C41-8AE4-E4F3-407E4D12660C}"/>
                </a:ext>
              </a:extLst>
            </p:cNvPr>
            <p:cNvSpPr/>
            <p:nvPr/>
          </p:nvSpPr>
          <p:spPr>
            <a:xfrm>
              <a:off x="3460050" y="-874200"/>
              <a:ext cx="116475" cy="32450"/>
            </a:xfrm>
            <a:custGeom>
              <a:avLst/>
              <a:gdLst/>
              <a:ahLst/>
              <a:cxnLst/>
              <a:rect l="l" t="t" r="r" b="b"/>
              <a:pathLst>
                <a:path w="4659" h="1298" extrusionOk="0">
                  <a:moveTo>
                    <a:pt x="3097" y="0"/>
                  </a:moveTo>
                  <a:cubicBezTo>
                    <a:pt x="2978" y="0"/>
                    <a:pt x="2854" y="59"/>
                    <a:pt x="2773" y="189"/>
                  </a:cubicBezTo>
                  <a:cubicBezTo>
                    <a:pt x="2642" y="425"/>
                    <a:pt x="2323" y="737"/>
                    <a:pt x="2110" y="737"/>
                  </a:cubicBezTo>
                  <a:cubicBezTo>
                    <a:pt x="2024" y="737"/>
                    <a:pt x="1955" y="686"/>
                    <a:pt x="1923" y="558"/>
                  </a:cubicBezTo>
                  <a:cubicBezTo>
                    <a:pt x="1901" y="341"/>
                    <a:pt x="1816" y="188"/>
                    <a:pt x="1727" y="188"/>
                  </a:cubicBezTo>
                  <a:cubicBezTo>
                    <a:pt x="1664" y="188"/>
                    <a:pt x="1599" y="264"/>
                    <a:pt x="1553" y="447"/>
                  </a:cubicBezTo>
                  <a:cubicBezTo>
                    <a:pt x="1513" y="671"/>
                    <a:pt x="1349" y="816"/>
                    <a:pt x="1174" y="816"/>
                  </a:cubicBezTo>
                  <a:cubicBezTo>
                    <a:pt x="1029" y="816"/>
                    <a:pt x="877" y="718"/>
                    <a:pt x="777" y="484"/>
                  </a:cubicBezTo>
                  <a:cubicBezTo>
                    <a:pt x="704" y="339"/>
                    <a:pt x="658" y="287"/>
                    <a:pt x="625" y="287"/>
                  </a:cubicBezTo>
                  <a:cubicBezTo>
                    <a:pt x="539" y="287"/>
                    <a:pt x="540" y="632"/>
                    <a:pt x="407" y="632"/>
                  </a:cubicBezTo>
                  <a:cubicBezTo>
                    <a:pt x="222" y="521"/>
                    <a:pt x="0" y="299"/>
                    <a:pt x="0" y="299"/>
                  </a:cubicBezTo>
                  <a:lnTo>
                    <a:pt x="0" y="299"/>
                  </a:lnTo>
                  <a:cubicBezTo>
                    <a:pt x="0" y="300"/>
                    <a:pt x="222" y="854"/>
                    <a:pt x="259" y="1039"/>
                  </a:cubicBezTo>
                  <a:cubicBezTo>
                    <a:pt x="271" y="1067"/>
                    <a:pt x="290" y="1079"/>
                    <a:pt x="315" y="1079"/>
                  </a:cubicBezTo>
                  <a:cubicBezTo>
                    <a:pt x="439" y="1079"/>
                    <a:pt x="706" y="801"/>
                    <a:pt x="918" y="801"/>
                  </a:cubicBezTo>
                  <a:cubicBezTo>
                    <a:pt x="946" y="801"/>
                    <a:pt x="973" y="806"/>
                    <a:pt x="999" y="817"/>
                  </a:cubicBezTo>
                  <a:cubicBezTo>
                    <a:pt x="1331" y="891"/>
                    <a:pt x="1479" y="1298"/>
                    <a:pt x="1590" y="1298"/>
                  </a:cubicBezTo>
                  <a:cubicBezTo>
                    <a:pt x="1727" y="1298"/>
                    <a:pt x="1801" y="883"/>
                    <a:pt x="1929" y="883"/>
                  </a:cubicBezTo>
                  <a:cubicBezTo>
                    <a:pt x="1939" y="883"/>
                    <a:pt x="1949" y="886"/>
                    <a:pt x="1960" y="891"/>
                  </a:cubicBezTo>
                  <a:cubicBezTo>
                    <a:pt x="1974" y="898"/>
                    <a:pt x="1992" y="901"/>
                    <a:pt x="2012" y="901"/>
                  </a:cubicBezTo>
                  <a:cubicBezTo>
                    <a:pt x="2220" y="901"/>
                    <a:pt x="2714" y="548"/>
                    <a:pt x="3129" y="548"/>
                  </a:cubicBezTo>
                  <a:cubicBezTo>
                    <a:pt x="3288" y="548"/>
                    <a:pt x="3435" y="600"/>
                    <a:pt x="3550" y="743"/>
                  </a:cubicBezTo>
                  <a:cubicBezTo>
                    <a:pt x="3824" y="1059"/>
                    <a:pt x="4014" y="1183"/>
                    <a:pt x="4106" y="1183"/>
                  </a:cubicBezTo>
                  <a:cubicBezTo>
                    <a:pt x="4175" y="1183"/>
                    <a:pt x="4189" y="1113"/>
                    <a:pt x="4141" y="1002"/>
                  </a:cubicBezTo>
                  <a:cubicBezTo>
                    <a:pt x="4082" y="765"/>
                    <a:pt x="3857" y="458"/>
                    <a:pt x="3921" y="458"/>
                  </a:cubicBezTo>
                  <a:cubicBezTo>
                    <a:pt x="3937" y="458"/>
                    <a:pt x="3971" y="477"/>
                    <a:pt x="4030" y="521"/>
                  </a:cubicBezTo>
                  <a:cubicBezTo>
                    <a:pt x="4182" y="651"/>
                    <a:pt x="4371" y="705"/>
                    <a:pt x="4502" y="705"/>
                  </a:cubicBezTo>
                  <a:cubicBezTo>
                    <a:pt x="4595" y="705"/>
                    <a:pt x="4659" y="678"/>
                    <a:pt x="4659" y="632"/>
                  </a:cubicBezTo>
                  <a:cubicBezTo>
                    <a:pt x="4659" y="493"/>
                    <a:pt x="4363" y="247"/>
                    <a:pt x="4346" y="247"/>
                  </a:cubicBezTo>
                  <a:cubicBezTo>
                    <a:pt x="4341" y="247"/>
                    <a:pt x="4364" y="273"/>
                    <a:pt x="4437" y="336"/>
                  </a:cubicBezTo>
                  <a:cubicBezTo>
                    <a:pt x="4488" y="394"/>
                    <a:pt x="4497" y="417"/>
                    <a:pt x="4481" y="417"/>
                  </a:cubicBezTo>
                  <a:cubicBezTo>
                    <a:pt x="4425" y="417"/>
                    <a:pt x="4065" y="154"/>
                    <a:pt x="4017" y="154"/>
                  </a:cubicBezTo>
                  <a:cubicBezTo>
                    <a:pt x="4008" y="154"/>
                    <a:pt x="4011" y="164"/>
                    <a:pt x="4030" y="189"/>
                  </a:cubicBezTo>
                  <a:cubicBezTo>
                    <a:pt x="4096" y="320"/>
                    <a:pt x="3903" y="412"/>
                    <a:pt x="3719" y="412"/>
                  </a:cubicBezTo>
                  <a:cubicBezTo>
                    <a:pt x="3591" y="412"/>
                    <a:pt x="3469" y="368"/>
                    <a:pt x="3439" y="262"/>
                  </a:cubicBezTo>
                  <a:cubicBezTo>
                    <a:pt x="3397" y="96"/>
                    <a:pt x="3251" y="0"/>
                    <a:pt x="30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8644;p32">
              <a:extLst>
                <a:ext uri="{FF2B5EF4-FFF2-40B4-BE49-F238E27FC236}">
                  <a16:creationId xmlns:a16="http://schemas.microsoft.com/office/drawing/2014/main" id="{B4BBE15E-31C2-8E46-5DFA-B8663BE99218}"/>
                </a:ext>
              </a:extLst>
            </p:cNvPr>
            <p:cNvSpPr/>
            <p:nvPr/>
          </p:nvSpPr>
          <p:spPr>
            <a:xfrm>
              <a:off x="3034875" y="-996125"/>
              <a:ext cx="195975" cy="142375"/>
            </a:xfrm>
            <a:custGeom>
              <a:avLst/>
              <a:gdLst/>
              <a:ahLst/>
              <a:cxnLst/>
              <a:rect l="l" t="t" r="r" b="b"/>
              <a:pathLst>
                <a:path w="7839" h="5695" extrusionOk="0">
                  <a:moveTo>
                    <a:pt x="7839" y="1"/>
                  </a:moveTo>
                  <a:cubicBezTo>
                    <a:pt x="7838" y="1"/>
                    <a:pt x="5768" y="1"/>
                    <a:pt x="2108" y="3513"/>
                  </a:cubicBezTo>
                  <a:cubicBezTo>
                    <a:pt x="371" y="5176"/>
                    <a:pt x="1" y="5694"/>
                    <a:pt x="1" y="5694"/>
                  </a:cubicBezTo>
                  <a:cubicBezTo>
                    <a:pt x="1" y="5694"/>
                    <a:pt x="6175" y="666"/>
                    <a:pt x="78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8645;p32">
              <a:extLst>
                <a:ext uri="{FF2B5EF4-FFF2-40B4-BE49-F238E27FC236}">
                  <a16:creationId xmlns:a16="http://schemas.microsoft.com/office/drawing/2014/main" id="{C2AB0ECB-165A-1086-F65C-2B4A5C8CD198}"/>
                </a:ext>
              </a:extLst>
            </p:cNvPr>
            <p:cNvSpPr/>
            <p:nvPr/>
          </p:nvSpPr>
          <p:spPr>
            <a:xfrm>
              <a:off x="3267800" y="-774300"/>
              <a:ext cx="3725" cy="7425"/>
            </a:xfrm>
            <a:custGeom>
              <a:avLst/>
              <a:gdLst/>
              <a:ahLst/>
              <a:cxnLst/>
              <a:rect l="l" t="t" r="r" b="b"/>
              <a:pathLst>
                <a:path w="149" h="297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1"/>
                    <a:pt x="111" y="148"/>
                    <a:pt x="148" y="185"/>
                  </a:cubicBezTo>
                  <a:cubicBezTo>
                    <a:pt x="148" y="148"/>
                    <a:pt x="0" y="1"/>
                    <a:pt x="0" y="0"/>
                  </a:cubicBezTo>
                  <a:close/>
                  <a:moveTo>
                    <a:pt x="148" y="185"/>
                  </a:moveTo>
                  <a:cubicBezTo>
                    <a:pt x="148" y="222"/>
                    <a:pt x="0" y="296"/>
                    <a:pt x="74" y="296"/>
                  </a:cubicBezTo>
                  <a:cubicBezTo>
                    <a:pt x="111" y="296"/>
                    <a:pt x="148" y="222"/>
                    <a:pt x="148" y="185"/>
                  </a:cubicBezTo>
                  <a:close/>
                </a:path>
              </a:pathLst>
            </a:custGeom>
            <a:solidFill>
              <a:srgbClr val="FFFFFF">
                <a:alpha val="44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8646;p32">
              <a:extLst>
                <a:ext uri="{FF2B5EF4-FFF2-40B4-BE49-F238E27FC236}">
                  <a16:creationId xmlns:a16="http://schemas.microsoft.com/office/drawing/2014/main" id="{471AD86A-1818-F4E2-6085-58A119218616}"/>
                </a:ext>
              </a:extLst>
            </p:cNvPr>
            <p:cNvSpPr/>
            <p:nvPr/>
          </p:nvSpPr>
          <p:spPr>
            <a:xfrm>
              <a:off x="3579275" y="-701275"/>
              <a:ext cx="6500" cy="12950"/>
            </a:xfrm>
            <a:custGeom>
              <a:avLst/>
              <a:gdLst/>
              <a:ahLst/>
              <a:cxnLst/>
              <a:rect l="l" t="t" r="r" b="b"/>
              <a:pathLst>
                <a:path w="260" h="518" extrusionOk="0">
                  <a:moveTo>
                    <a:pt x="259" y="370"/>
                  </a:moveTo>
                  <a:cubicBezTo>
                    <a:pt x="259" y="444"/>
                    <a:pt x="185" y="518"/>
                    <a:pt x="111" y="518"/>
                  </a:cubicBezTo>
                  <a:cubicBezTo>
                    <a:pt x="38" y="518"/>
                    <a:pt x="1" y="444"/>
                    <a:pt x="1" y="370"/>
                  </a:cubicBezTo>
                  <a:cubicBezTo>
                    <a:pt x="1" y="259"/>
                    <a:pt x="111" y="0"/>
                    <a:pt x="111" y="0"/>
                  </a:cubicBezTo>
                  <a:cubicBezTo>
                    <a:pt x="111" y="0"/>
                    <a:pt x="259" y="259"/>
                    <a:pt x="259" y="37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8647;p32">
              <a:extLst>
                <a:ext uri="{FF2B5EF4-FFF2-40B4-BE49-F238E27FC236}">
                  <a16:creationId xmlns:a16="http://schemas.microsoft.com/office/drawing/2014/main" id="{64FA9B43-8303-D8AF-DF4F-8B5D26F80A0D}"/>
                </a:ext>
              </a:extLst>
            </p:cNvPr>
            <p:cNvSpPr/>
            <p:nvPr/>
          </p:nvSpPr>
          <p:spPr>
            <a:xfrm>
              <a:off x="3581125" y="-701275"/>
              <a:ext cx="7425" cy="11100"/>
            </a:xfrm>
            <a:custGeom>
              <a:avLst/>
              <a:gdLst/>
              <a:ahLst/>
              <a:cxnLst/>
              <a:rect l="l" t="t" r="r" b="b"/>
              <a:pathLst>
                <a:path w="297" h="444" extrusionOk="0">
                  <a:moveTo>
                    <a:pt x="0" y="0"/>
                  </a:moveTo>
                  <a:cubicBezTo>
                    <a:pt x="1" y="0"/>
                    <a:pt x="111" y="185"/>
                    <a:pt x="111" y="333"/>
                  </a:cubicBezTo>
                  <a:cubicBezTo>
                    <a:pt x="111" y="407"/>
                    <a:pt x="0" y="444"/>
                    <a:pt x="0" y="444"/>
                  </a:cubicBezTo>
                  <a:cubicBezTo>
                    <a:pt x="0" y="444"/>
                    <a:pt x="148" y="444"/>
                    <a:pt x="185" y="370"/>
                  </a:cubicBezTo>
                  <a:cubicBezTo>
                    <a:pt x="296" y="222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44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8648;p32">
              <a:extLst>
                <a:ext uri="{FF2B5EF4-FFF2-40B4-BE49-F238E27FC236}">
                  <a16:creationId xmlns:a16="http://schemas.microsoft.com/office/drawing/2014/main" id="{6619AB0A-4060-73DC-D59C-393163EDF3E5}"/>
                </a:ext>
              </a:extLst>
            </p:cNvPr>
            <p:cNvSpPr/>
            <p:nvPr/>
          </p:nvSpPr>
          <p:spPr>
            <a:xfrm>
              <a:off x="3045975" y="-904625"/>
              <a:ext cx="585525" cy="219850"/>
            </a:xfrm>
            <a:custGeom>
              <a:avLst/>
              <a:gdLst/>
              <a:ahLst/>
              <a:cxnLst/>
              <a:rect l="l" t="t" r="r" b="b"/>
              <a:pathLst>
                <a:path w="23421" h="8794" extrusionOk="0">
                  <a:moveTo>
                    <a:pt x="7690" y="1"/>
                  </a:moveTo>
                  <a:lnTo>
                    <a:pt x="6951" y="3883"/>
                  </a:lnTo>
                  <a:lnTo>
                    <a:pt x="4844" y="3735"/>
                  </a:lnTo>
                  <a:lnTo>
                    <a:pt x="5361" y="555"/>
                  </a:lnTo>
                  <a:lnTo>
                    <a:pt x="3513" y="3735"/>
                  </a:lnTo>
                  <a:lnTo>
                    <a:pt x="4474" y="814"/>
                  </a:lnTo>
                  <a:lnTo>
                    <a:pt x="1960" y="3772"/>
                  </a:lnTo>
                  <a:lnTo>
                    <a:pt x="370" y="3846"/>
                  </a:lnTo>
                  <a:lnTo>
                    <a:pt x="222" y="4067"/>
                  </a:lnTo>
                  <a:lnTo>
                    <a:pt x="0" y="4511"/>
                  </a:lnTo>
                  <a:cubicBezTo>
                    <a:pt x="0" y="4511"/>
                    <a:pt x="222" y="4326"/>
                    <a:pt x="370" y="4289"/>
                  </a:cubicBezTo>
                  <a:cubicBezTo>
                    <a:pt x="1326" y="4147"/>
                    <a:pt x="2627" y="4089"/>
                    <a:pt x="4124" y="4089"/>
                  </a:cubicBezTo>
                  <a:cubicBezTo>
                    <a:pt x="11203" y="4089"/>
                    <a:pt x="22663" y="5398"/>
                    <a:pt x="22663" y="5398"/>
                  </a:cubicBezTo>
                  <a:cubicBezTo>
                    <a:pt x="22663" y="5398"/>
                    <a:pt x="23267" y="7180"/>
                    <a:pt x="23002" y="8233"/>
                  </a:cubicBezTo>
                  <a:lnTo>
                    <a:pt x="23002" y="8233"/>
                  </a:lnTo>
                  <a:cubicBezTo>
                    <a:pt x="23194" y="7814"/>
                    <a:pt x="23420" y="7294"/>
                    <a:pt x="23403" y="7173"/>
                  </a:cubicBezTo>
                  <a:cubicBezTo>
                    <a:pt x="23292" y="6803"/>
                    <a:pt x="23255" y="6507"/>
                    <a:pt x="23181" y="6175"/>
                  </a:cubicBezTo>
                  <a:cubicBezTo>
                    <a:pt x="22922" y="5435"/>
                    <a:pt x="22627" y="4770"/>
                    <a:pt x="22479" y="4585"/>
                  </a:cubicBezTo>
                  <a:cubicBezTo>
                    <a:pt x="22442" y="4511"/>
                    <a:pt x="17488" y="4252"/>
                    <a:pt x="17488" y="4252"/>
                  </a:cubicBezTo>
                  <a:lnTo>
                    <a:pt x="16452" y="1110"/>
                  </a:lnTo>
                  <a:lnTo>
                    <a:pt x="15898" y="4141"/>
                  </a:lnTo>
                  <a:lnTo>
                    <a:pt x="15269" y="444"/>
                  </a:lnTo>
                  <a:lnTo>
                    <a:pt x="14234" y="4067"/>
                  </a:lnTo>
                  <a:lnTo>
                    <a:pt x="12755" y="3956"/>
                  </a:lnTo>
                  <a:lnTo>
                    <a:pt x="12534" y="1"/>
                  </a:lnTo>
                  <a:lnTo>
                    <a:pt x="11277" y="3920"/>
                  </a:lnTo>
                  <a:lnTo>
                    <a:pt x="8541" y="3846"/>
                  </a:lnTo>
                  <a:lnTo>
                    <a:pt x="7690" y="1"/>
                  </a:lnTo>
                  <a:close/>
                  <a:moveTo>
                    <a:pt x="23002" y="8233"/>
                  </a:moveTo>
                  <a:cubicBezTo>
                    <a:pt x="22860" y="8540"/>
                    <a:pt x="22738" y="8794"/>
                    <a:pt x="22744" y="8794"/>
                  </a:cubicBezTo>
                  <a:cubicBezTo>
                    <a:pt x="22748" y="8794"/>
                    <a:pt x="22789" y="8720"/>
                    <a:pt x="22885" y="8541"/>
                  </a:cubicBezTo>
                  <a:cubicBezTo>
                    <a:pt x="22935" y="8448"/>
                    <a:pt x="22973" y="8345"/>
                    <a:pt x="23002" y="8233"/>
                  </a:cubicBezTo>
                  <a:close/>
                </a:path>
              </a:pathLst>
            </a:custGeom>
            <a:solidFill>
              <a:srgbClr val="000000">
                <a:alpha val="6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3" name="Google Shape;8649;p32">
              <a:extLst>
                <a:ext uri="{FF2B5EF4-FFF2-40B4-BE49-F238E27FC236}">
                  <a16:creationId xmlns:a16="http://schemas.microsoft.com/office/drawing/2014/main" id="{C3409166-1700-69C1-5F49-DE587B807334}"/>
                </a:ext>
              </a:extLst>
            </p:cNvPr>
            <p:cNvGrpSpPr/>
            <p:nvPr/>
          </p:nvGrpSpPr>
          <p:grpSpPr>
            <a:xfrm>
              <a:off x="3100025" y="-771150"/>
              <a:ext cx="213525" cy="128500"/>
              <a:chOff x="1356500" y="1268675"/>
              <a:chExt cx="213525" cy="128500"/>
            </a:xfrm>
          </p:grpSpPr>
          <p:sp>
            <p:nvSpPr>
              <p:cNvPr id="2455" name="Google Shape;8650;p32">
                <a:extLst>
                  <a:ext uri="{FF2B5EF4-FFF2-40B4-BE49-F238E27FC236}">
                    <a16:creationId xmlns:a16="http://schemas.microsoft.com/office/drawing/2014/main" id="{6910DEBE-5E60-6121-4D20-2B42BD3F47E2}"/>
                  </a:ext>
                </a:extLst>
              </p:cNvPr>
              <p:cNvSpPr/>
              <p:nvPr/>
            </p:nvSpPr>
            <p:spPr>
              <a:xfrm>
                <a:off x="1356500" y="1268675"/>
                <a:ext cx="2135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8541" h="5140" extrusionOk="0">
                    <a:moveTo>
                      <a:pt x="629" y="1036"/>
                    </a:moveTo>
                    <a:cubicBezTo>
                      <a:pt x="1" y="0"/>
                      <a:pt x="2774" y="888"/>
                      <a:pt x="4770" y="2145"/>
                    </a:cubicBezTo>
                    <a:cubicBezTo>
                      <a:pt x="6249" y="3069"/>
                      <a:pt x="7912" y="4289"/>
                      <a:pt x="8356" y="4844"/>
                    </a:cubicBezTo>
                    <a:cubicBezTo>
                      <a:pt x="8541" y="5102"/>
                      <a:pt x="8319" y="5139"/>
                      <a:pt x="8097" y="5139"/>
                    </a:cubicBezTo>
                    <a:cubicBezTo>
                      <a:pt x="7099" y="4991"/>
                      <a:pt x="1812" y="2810"/>
                      <a:pt x="629" y="103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6" name="Google Shape;8651;p32">
                <a:extLst>
                  <a:ext uri="{FF2B5EF4-FFF2-40B4-BE49-F238E27FC236}">
                    <a16:creationId xmlns:a16="http://schemas.microsoft.com/office/drawing/2014/main" id="{596945B0-7F96-7334-1748-36A321CEAE94}"/>
                  </a:ext>
                </a:extLst>
              </p:cNvPr>
              <p:cNvSpPr/>
              <p:nvPr/>
            </p:nvSpPr>
            <p:spPr>
              <a:xfrm>
                <a:off x="1399950" y="1291775"/>
                <a:ext cx="116225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4649" h="2540" extrusionOk="0">
                    <a:moveTo>
                      <a:pt x="0" y="1"/>
                    </a:moveTo>
                    <a:cubicBezTo>
                      <a:pt x="1" y="1"/>
                      <a:pt x="290" y="97"/>
                      <a:pt x="746" y="284"/>
                    </a:cubicBezTo>
                    <a:lnTo>
                      <a:pt x="746" y="284"/>
                    </a:lnTo>
                    <a:cubicBezTo>
                      <a:pt x="479" y="165"/>
                      <a:pt x="227" y="68"/>
                      <a:pt x="0" y="1"/>
                    </a:cubicBezTo>
                    <a:close/>
                    <a:moveTo>
                      <a:pt x="746" y="284"/>
                    </a:moveTo>
                    <a:lnTo>
                      <a:pt x="746" y="284"/>
                    </a:lnTo>
                    <a:cubicBezTo>
                      <a:pt x="2395" y="1016"/>
                      <a:pt x="4592" y="2539"/>
                      <a:pt x="4637" y="2539"/>
                    </a:cubicBezTo>
                    <a:cubicBezTo>
                      <a:pt x="4649" y="2539"/>
                      <a:pt x="4512" y="2434"/>
                      <a:pt x="4178" y="2182"/>
                    </a:cubicBezTo>
                    <a:cubicBezTo>
                      <a:pt x="2981" y="1272"/>
                      <a:pt x="1583" y="626"/>
                      <a:pt x="746" y="284"/>
                    </a:cubicBezTo>
                    <a:close/>
                  </a:path>
                </a:pathLst>
              </a:custGeom>
              <a:solidFill>
                <a:srgbClr val="FFFFFF">
                  <a:alpha val="44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7" name="Google Shape;8652;p32">
                <a:extLst>
                  <a:ext uri="{FF2B5EF4-FFF2-40B4-BE49-F238E27FC236}">
                    <a16:creationId xmlns:a16="http://schemas.microsoft.com/office/drawing/2014/main" id="{A5624B38-64EE-4228-72FA-FA9FE290A5D7}"/>
                  </a:ext>
                </a:extLst>
              </p:cNvPr>
              <p:cNvSpPr/>
              <p:nvPr/>
            </p:nvSpPr>
            <p:spPr>
              <a:xfrm>
                <a:off x="1370375" y="1285300"/>
                <a:ext cx="212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851" h="371" extrusionOk="0">
                    <a:moveTo>
                      <a:pt x="361" y="27"/>
                    </a:moveTo>
                    <a:cubicBezTo>
                      <a:pt x="314" y="27"/>
                      <a:pt x="266" y="30"/>
                      <a:pt x="222" y="38"/>
                    </a:cubicBezTo>
                    <a:cubicBezTo>
                      <a:pt x="0" y="75"/>
                      <a:pt x="222" y="371"/>
                      <a:pt x="222" y="371"/>
                    </a:cubicBezTo>
                    <a:cubicBezTo>
                      <a:pt x="37" y="1"/>
                      <a:pt x="851" y="112"/>
                      <a:pt x="777" y="75"/>
                    </a:cubicBezTo>
                    <a:cubicBezTo>
                      <a:pt x="747" y="75"/>
                      <a:pt x="552" y="27"/>
                      <a:pt x="361" y="27"/>
                    </a:cubicBezTo>
                    <a:close/>
                  </a:path>
                </a:pathLst>
              </a:custGeom>
              <a:solidFill>
                <a:srgbClr val="FFFFFF">
                  <a:alpha val="442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432" name="Google Shape;8653;p32">
              <a:extLst>
                <a:ext uri="{FF2B5EF4-FFF2-40B4-BE49-F238E27FC236}">
                  <a16:creationId xmlns:a16="http://schemas.microsoft.com/office/drawing/2014/main" id="{38700669-5781-3EA8-0B59-0663474D520D}"/>
                </a:ext>
              </a:extLst>
            </p:cNvPr>
            <p:cNvGrpSpPr/>
            <p:nvPr/>
          </p:nvGrpSpPr>
          <p:grpSpPr>
            <a:xfrm>
              <a:off x="3127750" y="-747125"/>
              <a:ext cx="165475" cy="92450"/>
              <a:chOff x="1384225" y="1292700"/>
              <a:chExt cx="165475" cy="92450"/>
            </a:xfrm>
          </p:grpSpPr>
          <p:sp>
            <p:nvSpPr>
              <p:cNvPr id="2433" name="Google Shape;8654;p32">
                <a:extLst>
                  <a:ext uri="{FF2B5EF4-FFF2-40B4-BE49-F238E27FC236}">
                    <a16:creationId xmlns:a16="http://schemas.microsoft.com/office/drawing/2014/main" id="{3469B776-D747-2A7E-D9F5-3E0EB614F9B3}"/>
                  </a:ext>
                </a:extLst>
              </p:cNvPr>
              <p:cNvSpPr/>
              <p:nvPr/>
            </p:nvSpPr>
            <p:spPr>
              <a:xfrm>
                <a:off x="1384225" y="1292700"/>
                <a:ext cx="165475" cy="92450"/>
              </a:xfrm>
              <a:custGeom>
                <a:avLst/>
                <a:gdLst/>
                <a:ahLst/>
                <a:cxnLst/>
                <a:rect l="l" t="t" r="r" b="b"/>
                <a:pathLst>
                  <a:path w="6619" h="3698" extrusionOk="0">
                    <a:moveTo>
                      <a:pt x="1" y="1"/>
                    </a:moveTo>
                    <a:cubicBezTo>
                      <a:pt x="1" y="1"/>
                      <a:pt x="6360" y="3698"/>
                      <a:pt x="6508" y="3698"/>
                    </a:cubicBezTo>
                    <a:cubicBezTo>
                      <a:pt x="6619" y="3698"/>
                      <a:pt x="518" y="75"/>
                      <a:pt x="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4" name="Google Shape;8655;p32">
                <a:extLst>
                  <a:ext uri="{FF2B5EF4-FFF2-40B4-BE49-F238E27FC236}">
                    <a16:creationId xmlns:a16="http://schemas.microsoft.com/office/drawing/2014/main" id="{F5351577-72E0-7420-C44D-8B1B4FF8DA91}"/>
                  </a:ext>
                </a:extLst>
              </p:cNvPr>
              <p:cNvSpPr/>
              <p:nvPr/>
            </p:nvSpPr>
            <p:spPr>
              <a:xfrm>
                <a:off x="1403650" y="1301025"/>
                <a:ext cx="4650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334" extrusionOk="0">
                    <a:moveTo>
                      <a:pt x="185" y="0"/>
                    </a:moveTo>
                    <a:lnTo>
                      <a:pt x="0" y="333"/>
                    </a:lnTo>
                    <a:cubicBezTo>
                      <a:pt x="0" y="333"/>
                      <a:pt x="185" y="185"/>
                      <a:pt x="18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5" name="Google Shape;8656;p32">
                <a:extLst>
                  <a:ext uri="{FF2B5EF4-FFF2-40B4-BE49-F238E27FC236}">
                    <a16:creationId xmlns:a16="http://schemas.microsoft.com/office/drawing/2014/main" id="{6E948ECA-7086-39CD-B149-3E7969E7968E}"/>
                  </a:ext>
                </a:extLst>
              </p:cNvPr>
              <p:cNvSpPr/>
              <p:nvPr/>
            </p:nvSpPr>
            <p:spPr>
              <a:xfrm>
                <a:off x="1417500" y="1308425"/>
                <a:ext cx="4650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296" extrusionOk="0">
                    <a:moveTo>
                      <a:pt x="186" y="0"/>
                    </a:moveTo>
                    <a:lnTo>
                      <a:pt x="1" y="296"/>
                    </a:lnTo>
                    <a:cubicBezTo>
                      <a:pt x="149" y="259"/>
                      <a:pt x="186" y="0"/>
                      <a:pt x="1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6" name="Google Shape;8657;p32">
                <a:extLst>
                  <a:ext uri="{FF2B5EF4-FFF2-40B4-BE49-F238E27FC236}">
                    <a16:creationId xmlns:a16="http://schemas.microsoft.com/office/drawing/2014/main" id="{62937201-913A-97B2-2BBC-995B4442C3F3}"/>
                  </a:ext>
                </a:extLst>
              </p:cNvPr>
              <p:cNvSpPr/>
              <p:nvPr/>
            </p:nvSpPr>
            <p:spPr>
              <a:xfrm>
                <a:off x="1391625" y="1294550"/>
                <a:ext cx="2800" cy="465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86" extrusionOk="0">
                    <a:moveTo>
                      <a:pt x="112" y="1"/>
                    </a:moveTo>
                    <a:lnTo>
                      <a:pt x="1" y="185"/>
                    </a:lnTo>
                    <a:cubicBezTo>
                      <a:pt x="112" y="111"/>
                      <a:pt x="112" y="1"/>
                      <a:pt x="1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7" name="Google Shape;8658;p32">
                <a:extLst>
                  <a:ext uri="{FF2B5EF4-FFF2-40B4-BE49-F238E27FC236}">
                    <a16:creationId xmlns:a16="http://schemas.microsoft.com/office/drawing/2014/main" id="{5071559F-D29F-699A-F64F-B9D94B13986D}"/>
                  </a:ext>
                </a:extLst>
              </p:cNvPr>
              <p:cNvSpPr/>
              <p:nvPr/>
            </p:nvSpPr>
            <p:spPr>
              <a:xfrm>
                <a:off x="1434150" y="1317650"/>
                <a:ext cx="4650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260" extrusionOk="0">
                    <a:moveTo>
                      <a:pt x="185" y="1"/>
                    </a:moveTo>
                    <a:cubicBezTo>
                      <a:pt x="175" y="1"/>
                      <a:pt x="167" y="15"/>
                      <a:pt x="159" y="38"/>
                    </a:cubicBezTo>
                    <a:lnTo>
                      <a:pt x="159" y="38"/>
                    </a:lnTo>
                    <a:lnTo>
                      <a:pt x="185" y="1"/>
                    </a:lnTo>
                    <a:close/>
                    <a:moveTo>
                      <a:pt x="159" y="38"/>
                    </a:moveTo>
                    <a:lnTo>
                      <a:pt x="0" y="260"/>
                    </a:lnTo>
                    <a:cubicBezTo>
                      <a:pt x="107" y="206"/>
                      <a:pt x="137" y="96"/>
                      <a:pt x="159" y="3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8" name="Google Shape;8659;p32">
                <a:extLst>
                  <a:ext uri="{FF2B5EF4-FFF2-40B4-BE49-F238E27FC236}">
                    <a16:creationId xmlns:a16="http://schemas.microsoft.com/office/drawing/2014/main" id="{D9221A19-95E0-6472-5F5B-FED344BF0589}"/>
                  </a:ext>
                </a:extLst>
              </p:cNvPr>
              <p:cNvSpPr/>
              <p:nvPr/>
            </p:nvSpPr>
            <p:spPr>
              <a:xfrm>
                <a:off x="1422125" y="1308425"/>
                <a:ext cx="107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666" extrusionOk="0">
                    <a:moveTo>
                      <a:pt x="407" y="0"/>
                    </a:moveTo>
                    <a:cubicBezTo>
                      <a:pt x="407" y="0"/>
                      <a:pt x="399" y="57"/>
                      <a:pt x="352" y="160"/>
                    </a:cubicBezTo>
                    <a:lnTo>
                      <a:pt x="352" y="160"/>
                    </a:lnTo>
                    <a:cubicBezTo>
                      <a:pt x="402" y="76"/>
                      <a:pt x="430" y="11"/>
                      <a:pt x="407" y="0"/>
                    </a:cubicBezTo>
                    <a:close/>
                    <a:moveTo>
                      <a:pt x="352" y="160"/>
                    </a:moveTo>
                    <a:cubicBezTo>
                      <a:pt x="236" y="358"/>
                      <a:pt x="1" y="666"/>
                      <a:pt x="1" y="666"/>
                    </a:cubicBezTo>
                    <a:cubicBezTo>
                      <a:pt x="197" y="450"/>
                      <a:pt x="299" y="276"/>
                      <a:pt x="352" y="16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9" name="Google Shape;8660;p32">
                <a:extLst>
                  <a:ext uri="{FF2B5EF4-FFF2-40B4-BE49-F238E27FC236}">
                    <a16:creationId xmlns:a16="http://schemas.microsoft.com/office/drawing/2014/main" id="{40A19ED8-0B0A-9725-3416-A63DF481B903}"/>
                  </a:ext>
                </a:extLst>
              </p:cNvPr>
              <p:cNvSpPr/>
              <p:nvPr/>
            </p:nvSpPr>
            <p:spPr>
              <a:xfrm>
                <a:off x="1440725" y="1323200"/>
                <a:ext cx="8225" cy="10200"/>
              </a:xfrm>
              <a:custGeom>
                <a:avLst/>
                <a:gdLst/>
                <a:ahLst/>
                <a:cxnLst/>
                <a:rect l="l" t="t" r="r" b="b"/>
                <a:pathLst>
                  <a:path w="329" h="408" extrusionOk="0">
                    <a:moveTo>
                      <a:pt x="329" y="1"/>
                    </a:moveTo>
                    <a:lnTo>
                      <a:pt x="329" y="1"/>
                    </a:lnTo>
                    <a:cubicBezTo>
                      <a:pt x="329" y="1"/>
                      <a:pt x="305" y="41"/>
                      <a:pt x="270" y="96"/>
                    </a:cubicBezTo>
                    <a:lnTo>
                      <a:pt x="270" y="96"/>
                    </a:lnTo>
                    <a:cubicBezTo>
                      <a:pt x="290" y="66"/>
                      <a:pt x="310" y="34"/>
                      <a:pt x="329" y="1"/>
                    </a:cubicBezTo>
                    <a:close/>
                    <a:moveTo>
                      <a:pt x="270" y="96"/>
                    </a:moveTo>
                    <a:cubicBezTo>
                      <a:pt x="137" y="295"/>
                      <a:pt x="1" y="407"/>
                      <a:pt x="33" y="407"/>
                    </a:cubicBezTo>
                    <a:cubicBezTo>
                      <a:pt x="83" y="383"/>
                      <a:pt x="199" y="208"/>
                      <a:pt x="270" y="9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0" name="Google Shape;8661;p32">
                <a:extLst>
                  <a:ext uri="{FF2B5EF4-FFF2-40B4-BE49-F238E27FC236}">
                    <a16:creationId xmlns:a16="http://schemas.microsoft.com/office/drawing/2014/main" id="{91263A23-36DF-F18D-69C6-CF623D0E4FBC}"/>
                  </a:ext>
                </a:extLst>
              </p:cNvPr>
              <p:cNvSpPr/>
              <p:nvPr/>
            </p:nvSpPr>
            <p:spPr>
              <a:xfrm>
                <a:off x="1450775" y="1326900"/>
                <a:ext cx="65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371" extrusionOk="0">
                    <a:moveTo>
                      <a:pt x="186" y="1"/>
                    </a:moveTo>
                    <a:lnTo>
                      <a:pt x="1" y="370"/>
                    </a:lnTo>
                    <a:cubicBezTo>
                      <a:pt x="149" y="296"/>
                      <a:pt x="260" y="1"/>
                      <a:pt x="18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1" name="Google Shape;8662;p32">
                <a:extLst>
                  <a:ext uri="{FF2B5EF4-FFF2-40B4-BE49-F238E27FC236}">
                    <a16:creationId xmlns:a16="http://schemas.microsoft.com/office/drawing/2014/main" id="{E6FB79CF-F063-92E2-0DFB-5FDCEEEFB6BE}"/>
                  </a:ext>
                </a:extLst>
              </p:cNvPr>
              <p:cNvSpPr/>
              <p:nvPr/>
            </p:nvSpPr>
            <p:spPr>
              <a:xfrm>
                <a:off x="1460025" y="1332450"/>
                <a:ext cx="6500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371" extrusionOk="0">
                    <a:moveTo>
                      <a:pt x="259" y="0"/>
                    </a:moveTo>
                    <a:lnTo>
                      <a:pt x="0" y="370"/>
                    </a:lnTo>
                    <a:cubicBezTo>
                      <a:pt x="259" y="148"/>
                      <a:pt x="259" y="0"/>
                      <a:pt x="25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2" name="Google Shape;8663;p32">
                <a:extLst>
                  <a:ext uri="{FF2B5EF4-FFF2-40B4-BE49-F238E27FC236}">
                    <a16:creationId xmlns:a16="http://schemas.microsoft.com/office/drawing/2014/main" id="{808490C0-4BA1-3383-CF77-40A1B99D0371}"/>
                  </a:ext>
                </a:extLst>
              </p:cNvPr>
              <p:cNvSpPr/>
              <p:nvPr/>
            </p:nvSpPr>
            <p:spPr>
              <a:xfrm>
                <a:off x="1472050" y="1338925"/>
                <a:ext cx="5550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333" extrusionOk="0">
                    <a:moveTo>
                      <a:pt x="222" y="0"/>
                    </a:moveTo>
                    <a:lnTo>
                      <a:pt x="0" y="333"/>
                    </a:lnTo>
                    <a:cubicBezTo>
                      <a:pt x="148" y="259"/>
                      <a:pt x="222" y="0"/>
                      <a:pt x="22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3" name="Google Shape;8664;p32">
                <a:extLst>
                  <a:ext uri="{FF2B5EF4-FFF2-40B4-BE49-F238E27FC236}">
                    <a16:creationId xmlns:a16="http://schemas.microsoft.com/office/drawing/2014/main" id="{9CCA42E2-9CC6-AC8B-8DCA-5BEF0567E737}"/>
                  </a:ext>
                </a:extLst>
              </p:cNvPr>
              <p:cNvSpPr/>
              <p:nvPr/>
            </p:nvSpPr>
            <p:spPr>
              <a:xfrm>
                <a:off x="1460950" y="1331525"/>
                <a:ext cx="129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519" h="740" extrusionOk="0">
                    <a:moveTo>
                      <a:pt x="518" y="0"/>
                    </a:moveTo>
                    <a:lnTo>
                      <a:pt x="0" y="740"/>
                    </a:lnTo>
                    <a:cubicBezTo>
                      <a:pt x="333" y="444"/>
                      <a:pt x="518" y="0"/>
                      <a:pt x="51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4" name="Google Shape;8665;p32">
                <a:extLst>
                  <a:ext uri="{FF2B5EF4-FFF2-40B4-BE49-F238E27FC236}">
                    <a16:creationId xmlns:a16="http://schemas.microsoft.com/office/drawing/2014/main" id="{834B3AA6-D081-8CAC-F886-B1EF4E4D6C51}"/>
                  </a:ext>
                </a:extLst>
              </p:cNvPr>
              <p:cNvSpPr/>
              <p:nvPr/>
            </p:nvSpPr>
            <p:spPr>
              <a:xfrm>
                <a:off x="1481275" y="1343400"/>
                <a:ext cx="8350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334" h="487" extrusionOk="0">
                    <a:moveTo>
                      <a:pt x="226" y="0"/>
                    </a:moveTo>
                    <a:cubicBezTo>
                      <a:pt x="224" y="0"/>
                      <a:pt x="223" y="2"/>
                      <a:pt x="223" y="6"/>
                    </a:cubicBezTo>
                    <a:cubicBezTo>
                      <a:pt x="260" y="80"/>
                      <a:pt x="1" y="487"/>
                      <a:pt x="1" y="487"/>
                    </a:cubicBezTo>
                    <a:cubicBezTo>
                      <a:pt x="334" y="153"/>
                      <a:pt x="247" y="0"/>
                      <a:pt x="2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5" name="Google Shape;8666;p32">
                <a:extLst>
                  <a:ext uri="{FF2B5EF4-FFF2-40B4-BE49-F238E27FC236}">
                    <a16:creationId xmlns:a16="http://schemas.microsoft.com/office/drawing/2014/main" id="{468A8DC6-3336-4341-D26D-3083624B0A31}"/>
                  </a:ext>
                </a:extLst>
              </p:cNvPr>
              <p:cNvSpPr/>
              <p:nvPr/>
            </p:nvSpPr>
            <p:spPr>
              <a:xfrm>
                <a:off x="1477575" y="1343400"/>
                <a:ext cx="4175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167" h="265" extrusionOk="0">
                    <a:moveTo>
                      <a:pt x="150" y="0"/>
                    </a:moveTo>
                    <a:cubicBezTo>
                      <a:pt x="149" y="0"/>
                      <a:pt x="149" y="2"/>
                      <a:pt x="149" y="6"/>
                    </a:cubicBezTo>
                    <a:lnTo>
                      <a:pt x="1" y="265"/>
                    </a:lnTo>
                    <a:cubicBezTo>
                      <a:pt x="166" y="132"/>
                      <a:pt x="154" y="0"/>
                      <a:pt x="1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6" name="Google Shape;8667;p32">
                <a:extLst>
                  <a:ext uri="{FF2B5EF4-FFF2-40B4-BE49-F238E27FC236}">
                    <a16:creationId xmlns:a16="http://schemas.microsoft.com/office/drawing/2014/main" id="{B413CE9A-424E-AA48-8FC3-05B142BB3F2F}"/>
                  </a:ext>
                </a:extLst>
              </p:cNvPr>
              <p:cNvSpPr/>
              <p:nvPr/>
            </p:nvSpPr>
            <p:spPr>
              <a:xfrm>
                <a:off x="1411950" y="1305650"/>
                <a:ext cx="4650" cy="555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222" extrusionOk="0">
                    <a:moveTo>
                      <a:pt x="112" y="0"/>
                    </a:moveTo>
                    <a:lnTo>
                      <a:pt x="1" y="222"/>
                    </a:lnTo>
                    <a:cubicBezTo>
                      <a:pt x="186" y="111"/>
                      <a:pt x="112" y="0"/>
                      <a:pt x="1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7" name="Google Shape;8668;p32">
                <a:extLst>
                  <a:ext uri="{FF2B5EF4-FFF2-40B4-BE49-F238E27FC236}">
                    <a16:creationId xmlns:a16="http://schemas.microsoft.com/office/drawing/2014/main" id="{3B68BA5D-162D-B052-F59F-78C24E5144CE}"/>
                  </a:ext>
                </a:extLst>
              </p:cNvPr>
              <p:cNvSpPr/>
              <p:nvPr/>
            </p:nvSpPr>
            <p:spPr>
              <a:xfrm>
                <a:off x="1398100" y="1297325"/>
                <a:ext cx="4650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260" extrusionOk="0">
                    <a:moveTo>
                      <a:pt x="111" y="0"/>
                    </a:moveTo>
                    <a:lnTo>
                      <a:pt x="0" y="259"/>
                    </a:lnTo>
                    <a:cubicBezTo>
                      <a:pt x="185" y="148"/>
                      <a:pt x="148" y="0"/>
                      <a:pt x="1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8" name="Google Shape;8669;p32">
                <a:extLst>
                  <a:ext uri="{FF2B5EF4-FFF2-40B4-BE49-F238E27FC236}">
                    <a16:creationId xmlns:a16="http://schemas.microsoft.com/office/drawing/2014/main" id="{7145CBC1-DD0D-23D6-C17B-59729CF8CFDD}"/>
                  </a:ext>
                </a:extLst>
              </p:cNvPr>
              <p:cNvSpPr/>
              <p:nvPr/>
            </p:nvSpPr>
            <p:spPr>
              <a:xfrm>
                <a:off x="1489600" y="1348150"/>
                <a:ext cx="4650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334" extrusionOk="0">
                    <a:moveTo>
                      <a:pt x="185" y="1"/>
                    </a:moveTo>
                    <a:lnTo>
                      <a:pt x="1" y="334"/>
                    </a:lnTo>
                    <a:cubicBezTo>
                      <a:pt x="111" y="260"/>
                      <a:pt x="185" y="1"/>
                      <a:pt x="1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9" name="Google Shape;8670;p32">
                <a:extLst>
                  <a:ext uri="{FF2B5EF4-FFF2-40B4-BE49-F238E27FC236}">
                    <a16:creationId xmlns:a16="http://schemas.microsoft.com/office/drawing/2014/main" id="{688D6D81-FEE9-6C63-0538-192DC702696A}"/>
                  </a:ext>
                </a:extLst>
              </p:cNvPr>
              <p:cNvSpPr/>
              <p:nvPr/>
            </p:nvSpPr>
            <p:spPr>
              <a:xfrm>
                <a:off x="1496075" y="1352775"/>
                <a:ext cx="37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149" h="260" extrusionOk="0">
                    <a:moveTo>
                      <a:pt x="148" y="1"/>
                    </a:moveTo>
                    <a:lnTo>
                      <a:pt x="0" y="259"/>
                    </a:lnTo>
                    <a:cubicBezTo>
                      <a:pt x="148" y="186"/>
                      <a:pt x="111" y="75"/>
                      <a:pt x="1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0" name="Google Shape;8671;p32">
                <a:extLst>
                  <a:ext uri="{FF2B5EF4-FFF2-40B4-BE49-F238E27FC236}">
                    <a16:creationId xmlns:a16="http://schemas.microsoft.com/office/drawing/2014/main" id="{5764AE42-7D95-15D6-D748-B19AEAB2ADC6}"/>
                  </a:ext>
                </a:extLst>
              </p:cNvPr>
              <p:cNvSpPr/>
              <p:nvPr/>
            </p:nvSpPr>
            <p:spPr>
              <a:xfrm>
                <a:off x="1500700" y="1355450"/>
                <a:ext cx="8575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343" h="449" extrusionOk="0">
                    <a:moveTo>
                      <a:pt x="333" y="1"/>
                    </a:moveTo>
                    <a:lnTo>
                      <a:pt x="333" y="1"/>
                    </a:lnTo>
                    <a:cubicBezTo>
                      <a:pt x="333" y="1"/>
                      <a:pt x="333" y="2"/>
                      <a:pt x="333" y="5"/>
                    </a:cubicBezTo>
                    <a:lnTo>
                      <a:pt x="0" y="448"/>
                    </a:lnTo>
                    <a:cubicBezTo>
                      <a:pt x="343" y="209"/>
                      <a:pt x="336" y="1"/>
                      <a:pt x="33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1" name="Google Shape;8672;p32">
                <a:extLst>
                  <a:ext uri="{FF2B5EF4-FFF2-40B4-BE49-F238E27FC236}">
                    <a16:creationId xmlns:a16="http://schemas.microsoft.com/office/drawing/2014/main" id="{242BBD18-5CFB-D987-8EB4-711A3BCDDF95}"/>
                  </a:ext>
                </a:extLst>
              </p:cNvPr>
              <p:cNvSpPr/>
              <p:nvPr/>
            </p:nvSpPr>
            <p:spPr>
              <a:xfrm>
                <a:off x="1507150" y="1360175"/>
                <a:ext cx="5575" cy="557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223" extrusionOk="0">
                    <a:moveTo>
                      <a:pt x="149" y="0"/>
                    </a:moveTo>
                    <a:lnTo>
                      <a:pt x="1" y="222"/>
                    </a:lnTo>
                    <a:cubicBezTo>
                      <a:pt x="223" y="74"/>
                      <a:pt x="149" y="37"/>
                      <a:pt x="1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2" name="Google Shape;8673;p32">
                <a:extLst>
                  <a:ext uri="{FF2B5EF4-FFF2-40B4-BE49-F238E27FC236}">
                    <a16:creationId xmlns:a16="http://schemas.microsoft.com/office/drawing/2014/main" id="{37F8122E-A8A8-EDBE-CE1A-D8B9FBC7FAD3}"/>
                  </a:ext>
                </a:extLst>
              </p:cNvPr>
              <p:cNvSpPr/>
              <p:nvPr/>
            </p:nvSpPr>
            <p:spPr>
              <a:xfrm>
                <a:off x="1514550" y="1363875"/>
                <a:ext cx="4650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260" extrusionOk="0">
                    <a:moveTo>
                      <a:pt x="149" y="0"/>
                    </a:moveTo>
                    <a:lnTo>
                      <a:pt x="1" y="259"/>
                    </a:lnTo>
                    <a:cubicBezTo>
                      <a:pt x="186" y="185"/>
                      <a:pt x="149" y="37"/>
                      <a:pt x="1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3" name="Google Shape;8674;p32">
                <a:extLst>
                  <a:ext uri="{FF2B5EF4-FFF2-40B4-BE49-F238E27FC236}">
                    <a16:creationId xmlns:a16="http://schemas.microsoft.com/office/drawing/2014/main" id="{881963F5-0345-B96F-76FE-461B50E6DC21}"/>
                  </a:ext>
                </a:extLst>
              </p:cNvPr>
              <p:cNvSpPr/>
              <p:nvPr/>
            </p:nvSpPr>
            <p:spPr>
              <a:xfrm>
                <a:off x="1522875" y="1370350"/>
                <a:ext cx="3725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149" h="185" extrusionOk="0">
                    <a:moveTo>
                      <a:pt x="148" y="0"/>
                    </a:moveTo>
                    <a:lnTo>
                      <a:pt x="0" y="185"/>
                    </a:lnTo>
                    <a:cubicBezTo>
                      <a:pt x="148" y="111"/>
                      <a:pt x="148" y="0"/>
                      <a:pt x="1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4" name="Google Shape;8675;p32">
                <a:extLst>
                  <a:ext uri="{FF2B5EF4-FFF2-40B4-BE49-F238E27FC236}">
                    <a16:creationId xmlns:a16="http://schemas.microsoft.com/office/drawing/2014/main" id="{D7B98EB2-2539-C391-E405-C7107658EA6B}"/>
                  </a:ext>
                </a:extLst>
              </p:cNvPr>
              <p:cNvSpPr/>
              <p:nvPr/>
            </p:nvSpPr>
            <p:spPr>
              <a:xfrm>
                <a:off x="1530275" y="1374050"/>
                <a:ext cx="5575" cy="647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259" extrusionOk="0">
                    <a:moveTo>
                      <a:pt x="222" y="0"/>
                    </a:moveTo>
                    <a:lnTo>
                      <a:pt x="0" y="259"/>
                    </a:lnTo>
                    <a:cubicBezTo>
                      <a:pt x="222" y="148"/>
                      <a:pt x="222" y="0"/>
                      <a:pt x="22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1026" name="Picture 2" descr="1,000+ Iv Therapy Illustrations, Royalty-Free Vector Graphics &amp; Clip Art -  iStock | Iv, Vitamin drip, Iv vitamin therapy">
            <a:extLst>
              <a:ext uri="{FF2B5EF4-FFF2-40B4-BE49-F238E27FC236}">
                <a16:creationId xmlns:a16="http://schemas.microsoft.com/office/drawing/2014/main" id="{90D71638-073C-D99B-0CAE-0597D3AFA95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8824" b="67810" l="19608" r="82680">
                        <a14:foregroundMark x1="33007" y1="21895" x2="53268" y2="16993"/>
                        <a14:foregroundMark x1="53268" y1="16993" x2="53268" y2="16993"/>
                        <a14:foregroundMark x1="53268" y1="16993" x2="53268" y2="16993"/>
                        <a14:foregroundMark x1="54739" y1="16503" x2="71895" y2="46242"/>
                        <a14:foregroundMark x1="59477" y1="19935" x2="68791" y2="26961"/>
                        <a14:foregroundMark x1="26471" y1="45261" x2="36275" y2="21569"/>
                        <a14:foregroundMark x1="29412" y1="52941" x2="41830" y2="62255"/>
                        <a14:foregroundMark x1="48203" y1="63562" x2="55556" y2="60458"/>
                        <a14:foregroundMark x1="55556" y1="60458" x2="67320" y2="49020"/>
                        <a14:foregroundMark x1="46732" y1="65359" x2="63562" y2="61765"/>
                        <a14:foregroundMark x1="69281" y1="24020" x2="75000" y2="40686"/>
                        <a14:foregroundMark x1="70588" y1="24673" x2="74183" y2="35458"/>
                        <a14:foregroundMark x1="73366" y1="48693" x2="58007" y2="64379"/>
                        <a14:foregroundMark x1="32680" y1="19608" x2="24673" y2="26961"/>
                        <a14:foregroundMark x1="24673" y1="51634" x2="23693" y2="4068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7887" t="8680" r="17753" b="30392"/>
          <a:stretch/>
        </p:blipFill>
        <p:spPr bwMode="auto">
          <a:xfrm>
            <a:off x="7860860" y="3142576"/>
            <a:ext cx="3724784" cy="35261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0" name="Google Shape;2630;p10"/>
          <p:cNvSpPr txBox="1"/>
          <p:nvPr/>
        </p:nvSpPr>
        <p:spPr>
          <a:xfrm>
            <a:off x="709537" y="1233574"/>
            <a:ext cx="10959659" cy="609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82296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388C"/>
              </a:buClr>
              <a:buSzPts val="2560"/>
              <a:buFont typeface="Noto Sans Symbols"/>
              <a:buNone/>
            </a:pPr>
            <a:r>
              <a:rPr lang="en-US" sz="32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Osmolality means the amount of particles per 1kg of plasma ( </a:t>
            </a:r>
            <a:r>
              <a:rPr lang="en-US" sz="3200" b="0" i="0" u="none" strike="noStrike" cap="none" dirty="0" err="1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mOsmol</a:t>
            </a:r>
            <a:r>
              <a:rPr lang="en-US" sz="32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/</a:t>
            </a:r>
            <a:r>
              <a:rPr lang="en-US" sz="3200" b="0" i="0" u="none" strike="noStrike" cap="none" dirty="0">
                <a:solidFill>
                  <a:srgbClr val="FF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kg</a:t>
            </a:r>
            <a:r>
              <a:rPr lang="en-US" sz="32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)/ Electrolyte-Water Balance.</a:t>
            </a:r>
            <a:endParaRPr sz="3200" b="0" i="0" u="none" strike="noStrike" cap="none" dirty="0">
              <a:solidFill>
                <a:srgbClr val="00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82296" marR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FF388C"/>
              </a:buClr>
              <a:buSzPts val="2560"/>
              <a:buFont typeface="Noto Sans Symbols"/>
              <a:buNone/>
            </a:pPr>
            <a:r>
              <a:rPr lang="en-US" sz="32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It should be kept between </a:t>
            </a:r>
            <a:r>
              <a:rPr lang="en-US" sz="3200" b="0" i="0" u="none" strike="noStrike" cap="none" dirty="0">
                <a:solidFill>
                  <a:srgbClr val="000000"/>
                </a:solidFill>
                <a:highlight>
                  <a:srgbClr val="FED58A"/>
                </a:highlight>
                <a:latin typeface="Century Gothic"/>
                <a:ea typeface="Century Gothic"/>
                <a:cs typeface="Century Gothic"/>
                <a:sym typeface="Century Gothic"/>
              </a:rPr>
              <a:t>285 - 295 </a:t>
            </a:r>
            <a:r>
              <a:rPr lang="en-US" sz="3200" b="0" i="0" u="none" strike="noStrike" cap="none" dirty="0" err="1">
                <a:solidFill>
                  <a:srgbClr val="000000"/>
                </a:solidFill>
                <a:highlight>
                  <a:srgbClr val="FED58A"/>
                </a:highlight>
                <a:latin typeface="Century Gothic"/>
                <a:ea typeface="Century Gothic"/>
                <a:cs typeface="Century Gothic"/>
                <a:sym typeface="Century Gothic"/>
              </a:rPr>
              <a:t>mOsmol</a:t>
            </a:r>
            <a:r>
              <a:rPr lang="en-US" sz="3200" b="0" i="0" u="none" strike="noStrike" cap="none" dirty="0">
                <a:solidFill>
                  <a:srgbClr val="000000"/>
                </a:solidFill>
                <a:highlight>
                  <a:srgbClr val="FED58A"/>
                </a:highlight>
                <a:latin typeface="Century Gothic"/>
                <a:ea typeface="Century Gothic"/>
                <a:cs typeface="Century Gothic"/>
                <a:sym typeface="Century Gothic"/>
              </a:rPr>
              <a:t>/kg</a:t>
            </a:r>
            <a:r>
              <a:rPr lang="en-US" sz="32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.</a:t>
            </a:r>
            <a:endParaRPr dirty="0"/>
          </a:p>
          <a:p>
            <a:pPr marL="82296" marR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FF388C"/>
              </a:buClr>
              <a:buSzPts val="2560"/>
              <a:buFont typeface="Noto Sans Symbols"/>
              <a:buNone/>
            </a:pPr>
            <a:r>
              <a:rPr lang="en-US" sz="32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Serum osmolality &lt;240 or &gt; 320 is critically abnormal.</a:t>
            </a:r>
            <a:endParaRPr dirty="0"/>
          </a:p>
          <a:p>
            <a:pPr marL="82296" marR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FF388C"/>
              </a:buClr>
              <a:buSzPts val="2560"/>
              <a:buFont typeface="Noto Sans Symbols"/>
              <a:buNone/>
            </a:pPr>
            <a:r>
              <a:rPr lang="en-US" sz="32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   It is regulated by </a:t>
            </a:r>
            <a:r>
              <a:rPr lang="en-US" sz="3200" b="0" i="0" u="sng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water intake and loss</a:t>
            </a:r>
            <a:r>
              <a:rPr lang="en-US" sz="32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.</a:t>
            </a:r>
            <a:endParaRPr dirty="0"/>
          </a:p>
          <a:p>
            <a:pPr marL="82296" marR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FF388C"/>
              </a:buClr>
              <a:buSzPts val="2560"/>
              <a:buFont typeface="Noto Sans Symbols"/>
              <a:buNone/>
            </a:pPr>
            <a:r>
              <a:rPr lang="en-US" sz="32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   The </a:t>
            </a:r>
            <a:r>
              <a:rPr lang="en-US" sz="3200" b="0" i="0" u="none" strike="noStrike" cap="none" dirty="0">
                <a:solidFill>
                  <a:srgbClr val="FF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main</a:t>
            </a:r>
            <a:r>
              <a:rPr lang="en-US" sz="32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regulator is </a:t>
            </a:r>
            <a:r>
              <a:rPr lang="en-US" sz="3200" b="0" i="0" u="none" strike="noStrike" cap="none" dirty="0">
                <a:solidFill>
                  <a:srgbClr val="000000"/>
                </a:solidFill>
                <a:highlight>
                  <a:srgbClr val="FEB8B3"/>
                </a:highlight>
                <a:latin typeface="Century Gothic"/>
                <a:ea typeface="Century Gothic"/>
                <a:cs typeface="Century Gothic"/>
                <a:sym typeface="Century Gothic"/>
              </a:rPr>
              <a:t>ADH hormone</a:t>
            </a:r>
            <a:r>
              <a:rPr lang="en-US" sz="32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.</a:t>
            </a:r>
            <a:endParaRPr dirty="0"/>
          </a:p>
          <a:p>
            <a:pPr marL="82296" marR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FF388C"/>
              </a:buClr>
              <a:buSzPts val="2560"/>
              <a:buFont typeface="Noto Sans Symbols"/>
              <a:buNone/>
            </a:pPr>
            <a:endParaRPr sz="3200" b="0" i="0" u="none" strike="noStrike" cap="none" dirty="0">
              <a:solidFill>
                <a:srgbClr val="00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82296" marR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FF388C"/>
              </a:buClr>
              <a:buSzPts val="2880"/>
              <a:buFont typeface="Noto Sans Symbols"/>
              <a:buNone/>
            </a:pPr>
            <a:r>
              <a:rPr lang="en-US" sz="36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Osmolality           ADH            Water reabsorption</a:t>
            </a:r>
            <a:endParaRPr sz="3600" b="0" i="0" u="none" strike="noStrike" cap="none" dirty="0">
              <a:solidFill>
                <a:srgbClr val="00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82296" marR="0" lvl="0" indent="0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FF388C"/>
              </a:buClr>
              <a:buSzPts val="2560"/>
              <a:buFont typeface="Noto Sans Symbols"/>
              <a:buNone/>
            </a:pPr>
            <a:r>
              <a:rPr lang="en-US" sz="32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   Another regulator is the </a:t>
            </a:r>
            <a:r>
              <a:rPr lang="en-US" sz="3200" b="0" i="0" u="none" strike="noStrike" cap="none" dirty="0">
                <a:solidFill>
                  <a:srgbClr val="000000"/>
                </a:solidFill>
                <a:highlight>
                  <a:srgbClr val="FEB8B3"/>
                </a:highlight>
                <a:latin typeface="Century Gothic"/>
                <a:ea typeface="Century Gothic"/>
                <a:cs typeface="Century Gothic"/>
                <a:sym typeface="Century Gothic"/>
              </a:rPr>
              <a:t>Thirst center</a:t>
            </a:r>
            <a:endParaRPr sz="2800" b="0" i="0" u="none" strike="noStrike" cap="none" dirty="0">
              <a:solidFill>
                <a:srgbClr val="000000"/>
              </a:solidFill>
              <a:highlight>
                <a:srgbClr val="FEB8B3"/>
              </a:highlight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365760" marR="0" lvl="0" indent="-151384" algn="l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FF388C"/>
              </a:buClr>
              <a:buSzPts val="2080"/>
              <a:buFont typeface="Noto Sans Symbols"/>
              <a:buNone/>
            </a:pPr>
            <a:endParaRPr sz="2600" b="0" i="0" u="none" strike="noStrike" cap="none" dirty="0">
              <a:solidFill>
                <a:srgbClr val="000000"/>
              </a:solidFill>
              <a:latin typeface="Gill Sans"/>
              <a:ea typeface="Gill Sans"/>
              <a:cs typeface="Gill Sans"/>
              <a:sym typeface="Gill Sans"/>
            </a:endParaRPr>
          </a:p>
        </p:txBody>
      </p:sp>
      <p:grpSp>
        <p:nvGrpSpPr>
          <p:cNvPr id="2632" name="Google Shape;2632;p10"/>
          <p:cNvGrpSpPr/>
          <p:nvPr/>
        </p:nvGrpSpPr>
        <p:grpSpPr>
          <a:xfrm flipH="1">
            <a:off x="5152215" y="1740787"/>
            <a:ext cx="5957813" cy="128317"/>
            <a:chOff x="4345425" y="2175475"/>
            <a:chExt cx="800750" cy="176025"/>
          </a:xfrm>
        </p:grpSpPr>
        <p:sp>
          <p:nvSpPr>
            <p:cNvPr id="2633" name="Google Shape;2633;p10"/>
            <p:cNvSpPr/>
            <p:nvPr/>
          </p:nvSpPr>
          <p:spPr>
            <a:xfrm>
              <a:off x="4351850" y="2175475"/>
              <a:ext cx="763000" cy="156275"/>
            </a:xfrm>
            <a:custGeom>
              <a:avLst/>
              <a:gdLst/>
              <a:ahLst/>
              <a:cxnLst/>
              <a:rect l="l" t="t" r="r" b="b"/>
              <a:pathLst>
                <a:path w="30520" h="6251" extrusionOk="0">
                  <a:moveTo>
                    <a:pt x="28815" y="0"/>
                  </a:moveTo>
                  <a:cubicBezTo>
                    <a:pt x="19166" y="50"/>
                    <a:pt x="9617" y="1178"/>
                    <a:pt x="243" y="3359"/>
                  </a:cubicBezTo>
                  <a:cubicBezTo>
                    <a:pt x="1" y="3431"/>
                    <a:pt x="1096" y="6250"/>
                    <a:pt x="1871" y="6250"/>
                  </a:cubicBezTo>
                  <a:cubicBezTo>
                    <a:pt x="1897" y="6250"/>
                    <a:pt x="1923" y="6247"/>
                    <a:pt x="1948" y="6241"/>
                  </a:cubicBezTo>
                  <a:cubicBezTo>
                    <a:pt x="11321" y="4060"/>
                    <a:pt x="20870" y="2933"/>
                    <a:pt x="30494" y="2882"/>
                  </a:cubicBezTo>
                  <a:cubicBezTo>
                    <a:pt x="30519" y="2882"/>
                    <a:pt x="29742" y="0"/>
                    <a:pt x="28815" y="0"/>
                  </a:cubicBezTo>
                  <a:close/>
                </a:path>
              </a:pathLst>
            </a:custGeom>
            <a:solidFill>
              <a:srgbClr val="00FF00">
                <a:alpha val="2078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4" name="Google Shape;2634;p10"/>
            <p:cNvSpPr/>
            <p:nvPr/>
          </p:nvSpPr>
          <p:spPr>
            <a:xfrm>
              <a:off x="4345425" y="2195925"/>
              <a:ext cx="800750" cy="155575"/>
            </a:xfrm>
            <a:custGeom>
              <a:avLst/>
              <a:gdLst/>
              <a:ahLst/>
              <a:cxnLst/>
              <a:rect l="l" t="t" r="r" b="b"/>
              <a:pathLst>
                <a:path w="32030" h="6223" extrusionOk="0">
                  <a:moveTo>
                    <a:pt x="28845" y="0"/>
                  </a:moveTo>
                  <a:cubicBezTo>
                    <a:pt x="27445" y="0"/>
                    <a:pt x="25887" y="355"/>
                    <a:pt x="24736" y="435"/>
                  </a:cubicBezTo>
                  <a:cubicBezTo>
                    <a:pt x="22004" y="611"/>
                    <a:pt x="19247" y="811"/>
                    <a:pt x="16490" y="987"/>
                  </a:cubicBezTo>
                  <a:cubicBezTo>
                    <a:pt x="11578" y="1338"/>
                    <a:pt x="6240" y="1112"/>
                    <a:pt x="1603" y="3042"/>
                  </a:cubicBezTo>
                  <a:cubicBezTo>
                    <a:pt x="0" y="3697"/>
                    <a:pt x="919" y="6222"/>
                    <a:pt x="2308" y="6222"/>
                  </a:cubicBezTo>
                  <a:cubicBezTo>
                    <a:pt x="2461" y="6222"/>
                    <a:pt x="2620" y="6192"/>
                    <a:pt x="2781" y="6125"/>
                  </a:cubicBezTo>
                  <a:cubicBezTo>
                    <a:pt x="6967" y="4370"/>
                    <a:pt x="11653" y="4546"/>
                    <a:pt x="16115" y="4220"/>
                  </a:cubicBezTo>
                  <a:cubicBezTo>
                    <a:pt x="18596" y="4069"/>
                    <a:pt x="21052" y="3894"/>
                    <a:pt x="23533" y="3719"/>
                  </a:cubicBezTo>
                  <a:cubicBezTo>
                    <a:pt x="24636" y="3643"/>
                    <a:pt x="25739" y="3568"/>
                    <a:pt x="26841" y="3493"/>
                  </a:cubicBezTo>
                  <a:cubicBezTo>
                    <a:pt x="27393" y="3468"/>
                    <a:pt x="27944" y="3418"/>
                    <a:pt x="28496" y="3393"/>
                  </a:cubicBezTo>
                  <a:cubicBezTo>
                    <a:pt x="28558" y="3393"/>
                    <a:pt x="29066" y="3437"/>
                    <a:pt x="29482" y="3437"/>
                  </a:cubicBezTo>
                  <a:cubicBezTo>
                    <a:pt x="29580" y="3437"/>
                    <a:pt x="29673" y="3434"/>
                    <a:pt x="29754" y="3428"/>
                  </a:cubicBezTo>
                  <a:lnTo>
                    <a:pt x="29754" y="3428"/>
                  </a:lnTo>
                  <a:cubicBezTo>
                    <a:pt x="30007" y="3587"/>
                    <a:pt x="30293" y="3683"/>
                    <a:pt x="30597" y="3683"/>
                  </a:cubicBezTo>
                  <a:cubicBezTo>
                    <a:pt x="30664" y="3683"/>
                    <a:pt x="30732" y="3678"/>
                    <a:pt x="30801" y="3668"/>
                  </a:cubicBezTo>
                  <a:cubicBezTo>
                    <a:pt x="30877" y="3668"/>
                    <a:pt x="30952" y="3643"/>
                    <a:pt x="31002" y="3643"/>
                  </a:cubicBezTo>
                  <a:cubicBezTo>
                    <a:pt x="31528" y="3568"/>
                    <a:pt x="31829" y="2992"/>
                    <a:pt x="31904" y="2516"/>
                  </a:cubicBezTo>
                  <a:lnTo>
                    <a:pt x="31929" y="2265"/>
                  </a:lnTo>
                  <a:cubicBezTo>
                    <a:pt x="32029" y="1563"/>
                    <a:pt x="31578" y="811"/>
                    <a:pt x="30977" y="460"/>
                  </a:cubicBezTo>
                  <a:cubicBezTo>
                    <a:pt x="30386" y="115"/>
                    <a:pt x="29641" y="0"/>
                    <a:pt x="28845" y="0"/>
                  </a:cubicBezTo>
                  <a:close/>
                </a:path>
              </a:pathLst>
            </a:custGeom>
            <a:solidFill>
              <a:srgbClr val="00FF00">
                <a:alpha val="2078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635" name="Google Shape;2635;p10"/>
          <p:cNvGrpSpPr/>
          <p:nvPr/>
        </p:nvGrpSpPr>
        <p:grpSpPr>
          <a:xfrm flipH="1">
            <a:off x="823491" y="2204706"/>
            <a:ext cx="4497804" cy="160974"/>
            <a:chOff x="4345425" y="2175475"/>
            <a:chExt cx="800750" cy="176025"/>
          </a:xfrm>
        </p:grpSpPr>
        <p:sp>
          <p:nvSpPr>
            <p:cNvPr id="2636" name="Google Shape;2636;p10"/>
            <p:cNvSpPr/>
            <p:nvPr/>
          </p:nvSpPr>
          <p:spPr>
            <a:xfrm>
              <a:off x="4351850" y="2175475"/>
              <a:ext cx="763000" cy="156275"/>
            </a:xfrm>
            <a:custGeom>
              <a:avLst/>
              <a:gdLst/>
              <a:ahLst/>
              <a:cxnLst/>
              <a:rect l="l" t="t" r="r" b="b"/>
              <a:pathLst>
                <a:path w="30520" h="6251" extrusionOk="0">
                  <a:moveTo>
                    <a:pt x="28815" y="0"/>
                  </a:moveTo>
                  <a:cubicBezTo>
                    <a:pt x="19166" y="50"/>
                    <a:pt x="9617" y="1178"/>
                    <a:pt x="243" y="3359"/>
                  </a:cubicBezTo>
                  <a:cubicBezTo>
                    <a:pt x="1" y="3431"/>
                    <a:pt x="1096" y="6250"/>
                    <a:pt x="1871" y="6250"/>
                  </a:cubicBezTo>
                  <a:cubicBezTo>
                    <a:pt x="1897" y="6250"/>
                    <a:pt x="1923" y="6247"/>
                    <a:pt x="1948" y="6241"/>
                  </a:cubicBezTo>
                  <a:cubicBezTo>
                    <a:pt x="11321" y="4060"/>
                    <a:pt x="20870" y="2933"/>
                    <a:pt x="30494" y="2882"/>
                  </a:cubicBezTo>
                  <a:cubicBezTo>
                    <a:pt x="30519" y="2882"/>
                    <a:pt x="29742" y="0"/>
                    <a:pt x="28815" y="0"/>
                  </a:cubicBezTo>
                  <a:close/>
                </a:path>
              </a:pathLst>
            </a:custGeom>
            <a:solidFill>
              <a:srgbClr val="00FF00">
                <a:alpha val="2078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7" name="Google Shape;2637;p10"/>
            <p:cNvSpPr/>
            <p:nvPr/>
          </p:nvSpPr>
          <p:spPr>
            <a:xfrm>
              <a:off x="4345425" y="2195925"/>
              <a:ext cx="800750" cy="155575"/>
            </a:xfrm>
            <a:custGeom>
              <a:avLst/>
              <a:gdLst/>
              <a:ahLst/>
              <a:cxnLst/>
              <a:rect l="l" t="t" r="r" b="b"/>
              <a:pathLst>
                <a:path w="32030" h="6223" extrusionOk="0">
                  <a:moveTo>
                    <a:pt x="28845" y="0"/>
                  </a:moveTo>
                  <a:cubicBezTo>
                    <a:pt x="27445" y="0"/>
                    <a:pt x="25887" y="355"/>
                    <a:pt x="24736" y="435"/>
                  </a:cubicBezTo>
                  <a:cubicBezTo>
                    <a:pt x="22004" y="611"/>
                    <a:pt x="19247" y="811"/>
                    <a:pt x="16490" y="987"/>
                  </a:cubicBezTo>
                  <a:cubicBezTo>
                    <a:pt x="11578" y="1338"/>
                    <a:pt x="6240" y="1112"/>
                    <a:pt x="1603" y="3042"/>
                  </a:cubicBezTo>
                  <a:cubicBezTo>
                    <a:pt x="0" y="3697"/>
                    <a:pt x="919" y="6222"/>
                    <a:pt x="2308" y="6222"/>
                  </a:cubicBezTo>
                  <a:cubicBezTo>
                    <a:pt x="2461" y="6222"/>
                    <a:pt x="2620" y="6192"/>
                    <a:pt x="2781" y="6125"/>
                  </a:cubicBezTo>
                  <a:cubicBezTo>
                    <a:pt x="6967" y="4370"/>
                    <a:pt x="11653" y="4546"/>
                    <a:pt x="16115" y="4220"/>
                  </a:cubicBezTo>
                  <a:cubicBezTo>
                    <a:pt x="18596" y="4069"/>
                    <a:pt x="21052" y="3894"/>
                    <a:pt x="23533" y="3719"/>
                  </a:cubicBezTo>
                  <a:cubicBezTo>
                    <a:pt x="24636" y="3643"/>
                    <a:pt x="25739" y="3568"/>
                    <a:pt x="26841" y="3493"/>
                  </a:cubicBezTo>
                  <a:cubicBezTo>
                    <a:pt x="27393" y="3468"/>
                    <a:pt x="27944" y="3418"/>
                    <a:pt x="28496" y="3393"/>
                  </a:cubicBezTo>
                  <a:cubicBezTo>
                    <a:pt x="28558" y="3393"/>
                    <a:pt x="29066" y="3437"/>
                    <a:pt x="29482" y="3437"/>
                  </a:cubicBezTo>
                  <a:cubicBezTo>
                    <a:pt x="29580" y="3437"/>
                    <a:pt x="29673" y="3434"/>
                    <a:pt x="29754" y="3428"/>
                  </a:cubicBezTo>
                  <a:lnTo>
                    <a:pt x="29754" y="3428"/>
                  </a:lnTo>
                  <a:cubicBezTo>
                    <a:pt x="30007" y="3587"/>
                    <a:pt x="30293" y="3683"/>
                    <a:pt x="30597" y="3683"/>
                  </a:cubicBezTo>
                  <a:cubicBezTo>
                    <a:pt x="30664" y="3683"/>
                    <a:pt x="30732" y="3678"/>
                    <a:pt x="30801" y="3668"/>
                  </a:cubicBezTo>
                  <a:cubicBezTo>
                    <a:pt x="30877" y="3668"/>
                    <a:pt x="30952" y="3643"/>
                    <a:pt x="31002" y="3643"/>
                  </a:cubicBezTo>
                  <a:cubicBezTo>
                    <a:pt x="31528" y="3568"/>
                    <a:pt x="31829" y="2992"/>
                    <a:pt x="31904" y="2516"/>
                  </a:cubicBezTo>
                  <a:lnTo>
                    <a:pt x="31929" y="2265"/>
                  </a:lnTo>
                  <a:cubicBezTo>
                    <a:pt x="32029" y="1563"/>
                    <a:pt x="31578" y="811"/>
                    <a:pt x="30977" y="460"/>
                  </a:cubicBezTo>
                  <a:cubicBezTo>
                    <a:pt x="30386" y="115"/>
                    <a:pt x="29641" y="0"/>
                    <a:pt x="28845" y="0"/>
                  </a:cubicBezTo>
                  <a:close/>
                </a:path>
              </a:pathLst>
            </a:custGeom>
            <a:solidFill>
              <a:srgbClr val="00FF00">
                <a:alpha val="2078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638" name="Google Shape;2638;p10"/>
          <p:cNvGrpSpPr/>
          <p:nvPr/>
        </p:nvGrpSpPr>
        <p:grpSpPr>
          <a:xfrm>
            <a:off x="840397" y="3588582"/>
            <a:ext cx="471419" cy="260718"/>
            <a:chOff x="1822875" y="1377000"/>
            <a:chExt cx="548075" cy="286550"/>
          </a:xfrm>
        </p:grpSpPr>
        <p:sp>
          <p:nvSpPr>
            <p:cNvPr id="2639" name="Google Shape;2639;p10"/>
            <p:cNvSpPr/>
            <p:nvPr/>
          </p:nvSpPr>
          <p:spPr>
            <a:xfrm>
              <a:off x="1822875" y="1402500"/>
              <a:ext cx="163425" cy="251950"/>
            </a:xfrm>
            <a:custGeom>
              <a:avLst/>
              <a:gdLst/>
              <a:ahLst/>
              <a:cxnLst/>
              <a:rect l="l" t="t" r="r" b="b"/>
              <a:pathLst>
                <a:path w="6537" h="10078" extrusionOk="0">
                  <a:moveTo>
                    <a:pt x="849" y="1"/>
                  </a:moveTo>
                  <a:cubicBezTo>
                    <a:pt x="528" y="1"/>
                    <a:pt x="193" y="83"/>
                    <a:pt x="100" y="361"/>
                  </a:cubicBezTo>
                  <a:cubicBezTo>
                    <a:pt x="86" y="404"/>
                    <a:pt x="72" y="443"/>
                    <a:pt x="58" y="486"/>
                  </a:cubicBezTo>
                  <a:cubicBezTo>
                    <a:pt x="0" y="657"/>
                    <a:pt x="189" y="853"/>
                    <a:pt x="300" y="945"/>
                  </a:cubicBezTo>
                  <a:lnTo>
                    <a:pt x="300" y="949"/>
                  </a:lnTo>
                  <a:cubicBezTo>
                    <a:pt x="553" y="628"/>
                    <a:pt x="1445" y="589"/>
                    <a:pt x="1784" y="585"/>
                  </a:cubicBezTo>
                  <a:lnTo>
                    <a:pt x="1819" y="585"/>
                  </a:lnTo>
                  <a:cubicBezTo>
                    <a:pt x="2019" y="585"/>
                    <a:pt x="2215" y="593"/>
                    <a:pt x="2408" y="611"/>
                  </a:cubicBezTo>
                  <a:cubicBezTo>
                    <a:pt x="2247" y="322"/>
                    <a:pt x="1705" y="165"/>
                    <a:pt x="1466" y="97"/>
                  </a:cubicBezTo>
                  <a:cubicBezTo>
                    <a:pt x="1423" y="86"/>
                    <a:pt x="1381" y="76"/>
                    <a:pt x="1338" y="61"/>
                  </a:cubicBezTo>
                  <a:cubicBezTo>
                    <a:pt x="1213" y="29"/>
                    <a:pt x="1035" y="1"/>
                    <a:pt x="849" y="1"/>
                  </a:cubicBezTo>
                  <a:close/>
                  <a:moveTo>
                    <a:pt x="1160" y="1456"/>
                  </a:moveTo>
                  <a:cubicBezTo>
                    <a:pt x="1310" y="1538"/>
                    <a:pt x="1455" y="1612"/>
                    <a:pt x="1562" y="1684"/>
                  </a:cubicBezTo>
                  <a:cubicBezTo>
                    <a:pt x="2358" y="2190"/>
                    <a:pt x="3556" y="2668"/>
                    <a:pt x="4187" y="3360"/>
                  </a:cubicBezTo>
                  <a:cubicBezTo>
                    <a:pt x="4804" y="4037"/>
                    <a:pt x="4308" y="4405"/>
                    <a:pt x="3862" y="4989"/>
                  </a:cubicBezTo>
                  <a:cubicBezTo>
                    <a:pt x="3517" y="5446"/>
                    <a:pt x="3171" y="5899"/>
                    <a:pt x="2824" y="6351"/>
                  </a:cubicBezTo>
                  <a:cubicBezTo>
                    <a:pt x="2133" y="7260"/>
                    <a:pt x="1441" y="8170"/>
                    <a:pt x="749" y="9075"/>
                  </a:cubicBezTo>
                  <a:cubicBezTo>
                    <a:pt x="375" y="9571"/>
                    <a:pt x="1423" y="10078"/>
                    <a:pt x="2190" y="10078"/>
                  </a:cubicBezTo>
                  <a:cubicBezTo>
                    <a:pt x="2472" y="10078"/>
                    <a:pt x="2714" y="10010"/>
                    <a:pt x="2835" y="9849"/>
                  </a:cubicBezTo>
                  <a:cubicBezTo>
                    <a:pt x="3759" y="8641"/>
                    <a:pt x="4679" y="7428"/>
                    <a:pt x="5602" y="6220"/>
                  </a:cubicBezTo>
                  <a:cubicBezTo>
                    <a:pt x="5838" y="5909"/>
                    <a:pt x="6237" y="5520"/>
                    <a:pt x="6537" y="5107"/>
                  </a:cubicBezTo>
                  <a:lnTo>
                    <a:pt x="6537" y="5107"/>
                  </a:lnTo>
                  <a:cubicBezTo>
                    <a:pt x="6351" y="5278"/>
                    <a:pt x="6166" y="5435"/>
                    <a:pt x="6012" y="5585"/>
                  </a:cubicBezTo>
                  <a:cubicBezTo>
                    <a:pt x="4939" y="6636"/>
                    <a:pt x="4044" y="7828"/>
                    <a:pt x="3263" y="9111"/>
                  </a:cubicBezTo>
                  <a:cubicBezTo>
                    <a:pt x="3078" y="9414"/>
                    <a:pt x="2365" y="9546"/>
                    <a:pt x="1797" y="9546"/>
                  </a:cubicBezTo>
                  <a:cubicBezTo>
                    <a:pt x="1334" y="9546"/>
                    <a:pt x="967" y="9461"/>
                    <a:pt x="1060" y="9307"/>
                  </a:cubicBezTo>
                  <a:cubicBezTo>
                    <a:pt x="2040" y="7692"/>
                    <a:pt x="3217" y="6391"/>
                    <a:pt x="4536" y="5061"/>
                  </a:cubicBezTo>
                  <a:cubicBezTo>
                    <a:pt x="5546" y="4037"/>
                    <a:pt x="4832" y="3460"/>
                    <a:pt x="3912" y="2764"/>
                  </a:cubicBezTo>
                  <a:cubicBezTo>
                    <a:pt x="3081" y="2133"/>
                    <a:pt x="2197" y="1569"/>
                    <a:pt x="1160" y="1456"/>
                  </a:cubicBezTo>
                  <a:close/>
                </a:path>
              </a:pathLst>
            </a:custGeom>
            <a:solidFill>
              <a:srgbClr val="CC99FF"/>
            </a:solidFill>
            <a:ln w="9525" cap="flat" cmpd="sng">
              <a:solidFill>
                <a:srgbClr val="CC99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0" name="Google Shape;2640;p10"/>
            <p:cNvSpPr/>
            <p:nvPr/>
          </p:nvSpPr>
          <p:spPr>
            <a:xfrm>
              <a:off x="1824750" y="1417750"/>
              <a:ext cx="188550" cy="112450"/>
            </a:xfrm>
            <a:custGeom>
              <a:avLst/>
              <a:gdLst/>
              <a:ahLst/>
              <a:cxnLst/>
              <a:rect l="l" t="t" r="r" b="b"/>
              <a:pathLst>
                <a:path w="7542" h="4498" extrusionOk="0">
                  <a:moveTo>
                    <a:pt x="225" y="339"/>
                  </a:moveTo>
                  <a:cubicBezTo>
                    <a:pt x="215" y="353"/>
                    <a:pt x="203" y="371"/>
                    <a:pt x="193" y="389"/>
                  </a:cubicBezTo>
                  <a:cubicBezTo>
                    <a:pt x="1" y="750"/>
                    <a:pt x="286" y="824"/>
                    <a:pt x="674" y="824"/>
                  </a:cubicBezTo>
                  <a:lnTo>
                    <a:pt x="707" y="824"/>
                  </a:lnTo>
                  <a:cubicBezTo>
                    <a:pt x="835" y="824"/>
                    <a:pt x="960" y="831"/>
                    <a:pt x="1085" y="846"/>
                  </a:cubicBezTo>
                  <a:cubicBezTo>
                    <a:pt x="945" y="767"/>
                    <a:pt x="796" y="685"/>
                    <a:pt x="660" y="592"/>
                  </a:cubicBezTo>
                  <a:cubicBezTo>
                    <a:pt x="521" y="546"/>
                    <a:pt x="404" y="489"/>
                    <a:pt x="321" y="421"/>
                  </a:cubicBezTo>
                  <a:cubicBezTo>
                    <a:pt x="289" y="393"/>
                    <a:pt x="257" y="365"/>
                    <a:pt x="225" y="339"/>
                  </a:cubicBezTo>
                  <a:close/>
                  <a:moveTo>
                    <a:pt x="2333" y="1"/>
                  </a:moveTo>
                  <a:lnTo>
                    <a:pt x="2333" y="1"/>
                  </a:lnTo>
                  <a:cubicBezTo>
                    <a:pt x="2347" y="26"/>
                    <a:pt x="2357" y="54"/>
                    <a:pt x="2364" y="82"/>
                  </a:cubicBezTo>
                  <a:cubicBezTo>
                    <a:pt x="3395" y="739"/>
                    <a:pt x="4426" y="1395"/>
                    <a:pt x="5449" y="2055"/>
                  </a:cubicBezTo>
                  <a:cubicBezTo>
                    <a:pt x="5937" y="2368"/>
                    <a:pt x="6814" y="2786"/>
                    <a:pt x="6865" y="3467"/>
                  </a:cubicBezTo>
                  <a:cubicBezTo>
                    <a:pt x="6886" y="3805"/>
                    <a:pt x="6707" y="4158"/>
                    <a:pt x="6462" y="4497"/>
                  </a:cubicBezTo>
                  <a:cubicBezTo>
                    <a:pt x="7003" y="3997"/>
                    <a:pt x="7542" y="3403"/>
                    <a:pt x="7189" y="2685"/>
                  </a:cubicBezTo>
                  <a:cubicBezTo>
                    <a:pt x="6797" y="1894"/>
                    <a:pt x="5556" y="1209"/>
                    <a:pt x="4821" y="788"/>
                  </a:cubicBezTo>
                  <a:cubicBezTo>
                    <a:pt x="4023" y="329"/>
                    <a:pt x="3210" y="75"/>
                    <a:pt x="2333" y="1"/>
                  </a:cubicBezTo>
                  <a:close/>
                </a:path>
              </a:pathLst>
            </a:custGeom>
            <a:solidFill>
              <a:srgbClr val="CC99FF"/>
            </a:solidFill>
            <a:ln w="9525" cap="flat" cmpd="sng">
              <a:solidFill>
                <a:srgbClr val="CC99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1" name="Google Shape;2641;p10"/>
            <p:cNvSpPr/>
            <p:nvPr/>
          </p:nvSpPr>
          <p:spPr>
            <a:xfrm>
              <a:off x="1830350" y="1417125"/>
              <a:ext cx="166575" cy="224050"/>
            </a:xfrm>
            <a:custGeom>
              <a:avLst/>
              <a:gdLst/>
              <a:ahLst/>
              <a:cxnLst/>
              <a:rect l="l" t="t" r="r" b="b"/>
              <a:pathLst>
                <a:path w="6663" h="8962" extrusionOk="0">
                  <a:moveTo>
                    <a:pt x="1485" y="0"/>
                  </a:moveTo>
                  <a:cubicBezTo>
                    <a:pt x="1146" y="4"/>
                    <a:pt x="254" y="43"/>
                    <a:pt x="1" y="364"/>
                  </a:cubicBezTo>
                  <a:cubicBezTo>
                    <a:pt x="33" y="390"/>
                    <a:pt x="65" y="418"/>
                    <a:pt x="97" y="446"/>
                  </a:cubicBezTo>
                  <a:cubicBezTo>
                    <a:pt x="180" y="514"/>
                    <a:pt x="297" y="571"/>
                    <a:pt x="436" y="617"/>
                  </a:cubicBezTo>
                  <a:cubicBezTo>
                    <a:pt x="572" y="710"/>
                    <a:pt x="721" y="792"/>
                    <a:pt x="861" y="871"/>
                  </a:cubicBezTo>
                  <a:cubicBezTo>
                    <a:pt x="1898" y="984"/>
                    <a:pt x="2782" y="1548"/>
                    <a:pt x="3613" y="2179"/>
                  </a:cubicBezTo>
                  <a:cubicBezTo>
                    <a:pt x="4533" y="2875"/>
                    <a:pt x="5247" y="3452"/>
                    <a:pt x="4237" y="4476"/>
                  </a:cubicBezTo>
                  <a:cubicBezTo>
                    <a:pt x="2918" y="5806"/>
                    <a:pt x="1741" y="7107"/>
                    <a:pt x="761" y="8722"/>
                  </a:cubicBezTo>
                  <a:cubicBezTo>
                    <a:pt x="668" y="8876"/>
                    <a:pt x="1035" y="8961"/>
                    <a:pt x="1498" y="8961"/>
                  </a:cubicBezTo>
                  <a:cubicBezTo>
                    <a:pt x="2066" y="8961"/>
                    <a:pt x="2779" y="8829"/>
                    <a:pt x="2964" y="8526"/>
                  </a:cubicBezTo>
                  <a:cubicBezTo>
                    <a:pt x="3745" y="7243"/>
                    <a:pt x="4640" y="6051"/>
                    <a:pt x="5713" y="5000"/>
                  </a:cubicBezTo>
                  <a:cubicBezTo>
                    <a:pt x="5867" y="4850"/>
                    <a:pt x="6052" y="4693"/>
                    <a:pt x="6238" y="4522"/>
                  </a:cubicBezTo>
                  <a:cubicBezTo>
                    <a:pt x="6483" y="4183"/>
                    <a:pt x="6662" y="3830"/>
                    <a:pt x="6641" y="3492"/>
                  </a:cubicBezTo>
                  <a:cubicBezTo>
                    <a:pt x="6590" y="2811"/>
                    <a:pt x="5713" y="2393"/>
                    <a:pt x="5225" y="2080"/>
                  </a:cubicBezTo>
                  <a:cubicBezTo>
                    <a:pt x="4202" y="1420"/>
                    <a:pt x="3171" y="764"/>
                    <a:pt x="2140" y="107"/>
                  </a:cubicBezTo>
                  <a:cubicBezTo>
                    <a:pt x="2133" y="79"/>
                    <a:pt x="2123" y="51"/>
                    <a:pt x="2109" y="26"/>
                  </a:cubicBezTo>
                  <a:cubicBezTo>
                    <a:pt x="1916" y="8"/>
                    <a:pt x="1720" y="0"/>
                    <a:pt x="1520" y="0"/>
                  </a:cubicBezTo>
                  <a:close/>
                </a:path>
              </a:pathLst>
            </a:custGeom>
            <a:solidFill>
              <a:srgbClr val="CC99FF"/>
            </a:solidFill>
            <a:ln w="9525" cap="flat" cmpd="sng">
              <a:solidFill>
                <a:srgbClr val="CC99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2" name="Google Shape;2642;p10"/>
            <p:cNvSpPr/>
            <p:nvPr/>
          </p:nvSpPr>
          <p:spPr>
            <a:xfrm>
              <a:off x="1983600" y="1387975"/>
              <a:ext cx="118150" cy="230725"/>
            </a:xfrm>
            <a:custGeom>
              <a:avLst/>
              <a:gdLst/>
              <a:ahLst/>
              <a:cxnLst/>
              <a:rect l="l" t="t" r="r" b="b"/>
              <a:pathLst>
                <a:path w="4726" h="9229" extrusionOk="0">
                  <a:moveTo>
                    <a:pt x="425" y="1"/>
                  </a:moveTo>
                  <a:cubicBezTo>
                    <a:pt x="236" y="1"/>
                    <a:pt x="315" y="336"/>
                    <a:pt x="489" y="700"/>
                  </a:cubicBezTo>
                  <a:cubicBezTo>
                    <a:pt x="521" y="478"/>
                    <a:pt x="610" y="282"/>
                    <a:pt x="738" y="144"/>
                  </a:cubicBezTo>
                  <a:cubicBezTo>
                    <a:pt x="596" y="43"/>
                    <a:pt x="493" y="1"/>
                    <a:pt x="425" y="1"/>
                  </a:cubicBezTo>
                  <a:close/>
                  <a:moveTo>
                    <a:pt x="3781" y="4408"/>
                  </a:moveTo>
                  <a:cubicBezTo>
                    <a:pt x="3246" y="4961"/>
                    <a:pt x="2433" y="5588"/>
                    <a:pt x="2236" y="5787"/>
                  </a:cubicBezTo>
                  <a:cubicBezTo>
                    <a:pt x="1534" y="6505"/>
                    <a:pt x="863" y="7247"/>
                    <a:pt x="211" y="8006"/>
                  </a:cubicBezTo>
                  <a:cubicBezTo>
                    <a:pt x="1" y="8248"/>
                    <a:pt x="304" y="8797"/>
                    <a:pt x="685" y="9229"/>
                  </a:cubicBezTo>
                  <a:cubicBezTo>
                    <a:pt x="721" y="9172"/>
                    <a:pt x="764" y="9118"/>
                    <a:pt x="814" y="9065"/>
                  </a:cubicBezTo>
                  <a:cubicBezTo>
                    <a:pt x="1556" y="8316"/>
                    <a:pt x="2297" y="7567"/>
                    <a:pt x="3042" y="6814"/>
                  </a:cubicBezTo>
                  <a:cubicBezTo>
                    <a:pt x="3438" y="6416"/>
                    <a:pt x="4329" y="5792"/>
                    <a:pt x="4726" y="5231"/>
                  </a:cubicBezTo>
                  <a:cubicBezTo>
                    <a:pt x="4469" y="4946"/>
                    <a:pt x="4115" y="4668"/>
                    <a:pt x="3781" y="4408"/>
                  </a:cubicBezTo>
                  <a:close/>
                </a:path>
              </a:pathLst>
            </a:custGeom>
            <a:solidFill>
              <a:srgbClr val="CC99FF"/>
            </a:solidFill>
            <a:ln w="9525" cap="flat" cmpd="sng">
              <a:solidFill>
                <a:srgbClr val="CC99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3" name="Google Shape;2643;p10"/>
            <p:cNvSpPr/>
            <p:nvPr/>
          </p:nvSpPr>
          <p:spPr>
            <a:xfrm>
              <a:off x="1989850" y="1386450"/>
              <a:ext cx="169475" cy="277100"/>
            </a:xfrm>
            <a:custGeom>
              <a:avLst/>
              <a:gdLst/>
              <a:ahLst/>
              <a:cxnLst/>
              <a:rect l="l" t="t" r="r" b="b"/>
              <a:pathLst>
                <a:path w="6779" h="11084" extrusionOk="0">
                  <a:moveTo>
                    <a:pt x="239" y="761"/>
                  </a:moveTo>
                  <a:lnTo>
                    <a:pt x="239" y="761"/>
                  </a:lnTo>
                  <a:cubicBezTo>
                    <a:pt x="186" y="1142"/>
                    <a:pt x="300" y="1591"/>
                    <a:pt x="660" y="1923"/>
                  </a:cubicBezTo>
                  <a:cubicBezTo>
                    <a:pt x="1377" y="2575"/>
                    <a:pt x="2090" y="3231"/>
                    <a:pt x="2803" y="3884"/>
                  </a:cubicBezTo>
                  <a:cubicBezTo>
                    <a:pt x="2992" y="4059"/>
                    <a:pt x="3256" y="4255"/>
                    <a:pt x="3531" y="4469"/>
                  </a:cubicBezTo>
                  <a:cubicBezTo>
                    <a:pt x="3698" y="4301"/>
                    <a:pt x="3837" y="4137"/>
                    <a:pt x="3926" y="3998"/>
                  </a:cubicBezTo>
                  <a:cubicBezTo>
                    <a:pt x="2927" y="3171"/>
                    <a:pt x="1854" y="2415"/>
                    <a:pt x="842" y="1620"/>
                  </a:cubicBezTo>
                  <a:cubicBezTo>
                    <a:pt x="653" y="1470"/>
                    <a:pt x="403" y="1103"/>
                    <a:pt x="239" y="761"/>
                  </a:cubicBezTo>
                  <a:close/>
                  <a:moveTo>
                    <a:pt x="945" y="1"/>
                  </a:moveTo>
                  <a:cubicBezTo>
                    <a:pt x="767" y="1"/>
                    <a:pt x="610" y="76"/>
                    <a:pt x="488" y="205"/>
                  </a:cubicBezTo>
                  <a:cubicBezTo>
                    <a:pt x="536" y="233"/>
                    <a:pt x="582" y="269"/>
                    <a:pt x="635" y="311"/>
                  </a:cubicBezTo>
                  <a:cubicBezTo>
                    <a:pt x="1737" y="1174"/>
                    <a:pt x="2860" y="2023"/>
                    <a:pt x="3944" y="2907"/>
                  </a:cubicBezTo>
                  <a:cubicBezTo>
                    <a:pt x="4568" y="3417"/>
                    <a:pt x="5413" y="4056"/>
                    <a:pt x="5570" y="4915"/>
                  </a:cubicBezTo>
                  <a:cubicBezTo>
                    <a:pt x="5738" y="5817"/>
                    <a:pt x="4700" y="6373"/>
                    <a:pt x="4126" y="6929"/>
                  </a:cubicBezTo>
                  <a:cubicBezTo>
                    <a:pt x="3167" y="7860"/>
                    <a:pt x="2261" y="8837"/>
                    <a:pt x="1391" y="9849"/>
                  </a:cubicBezTo>
                  <a:cubicBezTo>
                    <a:pt x="1362" y="9882"/>
                    <a:pt x="1327" y="9896"/>
                    <a:pt x="1280" y="9896"/>
                  </a:cubicBezTo>
                  <a:cubicBezTo>
                    <a:pt x="1081" y="9896"/>
                    <a:pt x="735" y="9628"/>
                    <a:pt x="435" y="9290"/>
                  </a:cubicBezTo>
                  <a:lnTo>
                    <a:pt x="435" y="9290"/>
                  </a:lnTo>
                  <a:cubicBezTo>
                    <a:pt x="1" y="10007"/>
                    <a:pt x="792" y="11083"/>
                    <a:pt x="1530" y="11083"/>
                  </a:cubicBezTo>
                  <a:cubicBezTo>
                    <a:pt x="1719" y="11083"/>
                    <a:pt x="1905" y="11016"/>
                    <a:pt x="2065" y="10851"/>
                  </a:cubicBezTo>
                  <a:cubicBezTo>
                    <a:pt x="3056" y="9853"/>
                    <a:pt x="4044" y="8851"/>
                    <a:pt x="5035" y="7853"/>
                  </a:cubicBezTo>
                  <a:cubicBezTo>
                    <a:pt x="5670" y="7207"/>
                    <a:pt x="6778" y="6465"/>
                    <a:pt x="6643" y="5432"/>
                  </a:cubicBezTo>
                  <a:cubicBezTo>
                    <a:pt x="6522" y="4533"/>
                    <a:pt x="5509" y="3891"/>
                    <a:pt x="4903" y="3335"/>
                  </a:cubicBezTo>
                  <a:cubicBezTo>
                    <a:pt x="3801" y="2326"/>
                    <a:pt x="2696" y="1317"/>
                    <a:pt x="1594" y="304"/>
                  </a:cubicBezTo>
                  <a:cubicBezTo>
                    <a:pt x="1359" y="90"/>
                    <a:pt x="1138" y="1"/>
                    <a:pt x="945" y="1"/>
                  </a:cubicBezTo>
                  <a:close/>
                </a:path>
              </a:pathLst>
            </a:custGeom>
            <a:solidFill>
              <a:srgbClr val="CC99FF"/>
            </a:solidFill>
            <a:ln w="9525" cap="flat" cmpd="sng">
              <a:solidFill>
                <a:srgbClr val="CC99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4" name="Google Shape;2644;p10"/>
            <p:cNvSpPr/>
            <p:nvPr/>
          </p:nvSpPr>
          <p:spPr>
            <a:xfrm>
              <a:off x="1995825" y="1391550"/>
              <a:ext cx="137475" cy="242325"/>
            </a:xfrm>
            <a:custGeom>
              <a:avLst/>
              <a:gdLst/>
              <a:ahLst/>
              <a:cxnLst/>
              <a:rect l="l" t="t" r="r" b="b"/>
              <a:pathLst>
                <a:path w="5499" h="9693" extrusionOk="0">
                  <a:moveTo>
                    <a:pt x="249" y="1"/>
                  </a:moveTo>
                  <a:cubicBezTo>
                    <a:pt x="121" y="139"/>
                    <a:pt x="32" y="335"/>
                    <a:pt x="0" y="557"/>
                  </a:cubicBezTo>
                  <a:cubicBezTo>
                    <a:pt x="164" y="899"/>
                    <a:pt x="414" y="1266"/>
                    <a:pt x="603" y="1416"/>
                  </a:cubicBezTo>
                  <a:cubicBezTo>
                    <a:pt x="1615" y="2211"/>
                    <a:pt x="2688" y="2967"/>
                    <a:pt x="3687" y="3794"/>
                  </a:cubicBezTo>
                  <a:cubicBezTo>
                    <a:pt x="3598" y="3933"/>
                    <a:pt x="3459" y="4097"/>
                    <a:pt x="3292" y="4265"/>
                  </a:cubicBezTo>
                  <a:cubicBezTo>
                    <a:pt x="3626" y="4525"/>
                    <a:pt x="3980" y="4803"/>
                    <a:pt x="4237" y="5088"/>
                  </a:cubicBezTo>
                  <a:cubicBezTo>
                    <a:pt x="3840" y="5649"/>
                    <a:pt x="2949" y="6273"/>
                    <a:pt x="2553" y="6671"/>
                  </a:cubicBezTo>
                  <a:cubicBezTo>
                    <a:pt x="1808" y="7424"/>
                    <a:pt x="1067" y="8173"/>
                    <a:pt x="325" y="8922"/>
                  </a:cubicBezTo>
                  <a:cubicBezTo>
                    <a:pt x="275" y="8975"/>
                    <a:pt x="232" y="9029"/>
                    <a:pt x="196" y="9086"/>
                  </a:cubicBezTo>
                  <a:cubicBezTo>
                    <a:pt x="496" y="9424"/>
                    <a:pt x="842" y="9692"/>
                    <a:pt x="1041" y="9692"/>
                  </a:cubicBezTo>
                  <a:cubicBezTo>
                    <a:pt x="1088" y="9692"/>
                    <a:pt x="1123" y="9678"/>
                    <a:pt x="1152" y="9645"/>
                  </a:cubicBezTo>
                  <a:cubicBezTo>
                    <a:pt x="2022" y="8633"/>
                    <a:pt x="2928" y="7656"/>
                    <a:pt x="3887" y="6725"/>
                  </a:cubicBezTo>
                  <a:cubicBezTo>
                    <a:pt x="4461" y="6169"/>
                    <a:pt x="5499" y="5613"/>
                    <a:pt x="5331" y="4711"/>
                  </a:cubicBezTo>
                  <a:cubicBezTo>
                    <a:pt x="5174" y="3852"/>
                    <a:pt x="4329" y="3213"/>
                    <a:pt x="3705" y="2703"/>
                  </a:cubicBezTo>
                  <a:cubicBezTo>
                    <a:pt x="2621" y="1819"/>
                    <a:pt x="1498" y="970"/>
                    <a:pt x="396" y="107"/>
                  </a:cubicBezTo>
                  <a:cubicBezTo>
                    <a:pt x="343" y="65"/>
                    <a:pt x="297" y="29"/>
                    <a:pt x="249" y="1"/>
                  </a:cubicBezTo>
                  <a:close/>
                </a:path>
              </a:pathLst>
            </a:custGeom>
            <a:solidFill>
              <a:srgbClr val="CC99FF"/>
            </a:solidFill>
            <a:ln w="9525" cap="flat" cmpd="sng">
              <a:solidFill>
                <a:srgbClr val="CC99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5" name="Google Shape;2645;p10"/>
            <p:cNvSpPr/>
            <p:nvPr/>
          </p:nvSpPr>
          <p:spPr>
            <a:xfrm>
              <a:off x="2127325" y="1397150"/>
              <a:ext cx="167675" cy="219250"/>
            </a:xfrm>
            <a:custGeom>
              <a:avLst/>
              <a:gdLst/>
              <a:ahLst/>
              <a:cxnLst/>
              <a:rect l="l" t="t" r="r" b="b"/>
              <a:pathLst>
                <a:path w="6707" h="8770" extrusionOk="0">
                  <a:moveTo>
                    <a:pt x="374" y="1"/>
                  </a:moveTo>
                  <a:cubicBezTo>
                    <a:pt x="292" y="12"/>
                    <a:pt x="214" y="26"/>
                    <a:pt x="132" y="47"/>
                  </a:cubicBezTo>
                  <a:cubicBezTo>
                    <a:pt x="107" y="68"/>
                    <a:pt x="86" y="90"/>
                    <a:pt x="60" y="111"/>
                  </a:cubicBezTo>
                  <a:cubicBezTo>
                    <a:pt x="0" y="389"/>
                    <a:pt x="50" y="435"/>
                    <a:pt x="217" y="661"/>
                  </a:cubicBezTo>
                  <a:cubicBezTo>
                    <a:pt x="520" y="1070"/>
                    <a:pt x="1337" y="1409"/>
                    <a:pt x="1921" y="1409"/>
                  </a:cubicBezTo>
                  <a:cubicBezTo>
                    <a:pt x="2015" y="1409"/>
                    <a:pt x="2100" y="1403"/>
                    <a:pt x="2178" y="1385"/>
                  </a:cubicBezTo>
                  <a:cubicBezTo>
                    <a:pt x="2225" y="1373"/>
                    <a:pt x="2275" y="1363"/>
                    <a:pt x="2321" y="1352"/>
                  </a:cubicBezTo>
                  <a:cubicBezTo>
                    <a:pt x="2456" y="1320"/>
                    <a:pt x="2424" y="1231"/>
                    <a:pt x="2328" y="1124"/>
                  </a:cubicBezTo>
                  <a:lnTo>
                    <a:pt x="2328" y="1124"/>
                  </a:lnTo>
                  <a:cubicBezTo>
                    <a:pt x="3676" y="1598"/>
                    <a:pt x="5006" y="2251"/>
                    <a:pt x="6318" y="2857"/>
                  </a:cubicBezTo>
                  <a:cubicBezTo>
                    <a:pt x="4863" y="3666"/>
                    <a:pt x="3583" y="4686"/>
                    <a:pt x="2489" y="5906"/>
                  </a:cubicBezTo>
                  <a:cubicBezTo>
                    <a:pt x="3843" y="4768"/>
                    <a:pt x="5245" y="3702"/>
                    <a:pt x="6707" y="2708"/>
                  </a:cubicBezTo>
                  <a:cubicBezTo>
                    <a:pt x="4892" y="1873"/>
                    <a:pt x="3027" y="1153"/>
                    <a:pt x="1123" y="529"/>
                  </a:cubicBezTo>
                  <a:cubicBezTo>
                    <a:pt x="802" y="425"/>
                    <a:pt x="538" y="218"/>
                    <a:pt x="374" y="1"/>
                  </a:cubicBezTo>
                  <a:close/>
                  <a:moveTo>
                    <a:pt x="1761" y="6786"/>
                  </a:moveTo>
                  <a:cubicBezTo>
                    <a:pt x="1519" y="7104"/>
                    <a:pt x="1284" y="7436"/>
                    <a:pt x="1062" y="7774"/>
                  </a:cubicBezTo>
                  <a:cubicBezTo>
                    <a:pt x="905" y="8024"/>
                    <a:pt x="2214" y="8769"/>
                    <a:pt x="2867" y="8769"/>
                  </a:cubicBezTo>
                  <a:cubicBezTo>
                    <a:pt x="3009" y="8769"/>
                    <a:pt x="3124" y="8733"/>
                    <a:pt x="3177" y="8644"/>
                  </a:cubicBezTo>
                  <a:cubicBezTo>
                    <a:pt x="3455" y="8216"/>
                    <a:pt x="3751" y="7806"/>
                    <a:pt x="4068" y="7414"/>
                  </a:cubicBezTo>
                  <a:lnTo>
                    <a:pt x="4068" y="7414"/>
                  </a:lnTo>
                  <a:cubicBezTo>
                    <a:pt x="3932" y="7528"/>
                    <a:pt x="3801" y="7642"/>
                    <a:pt x="3669" y="7757"/>
                  </a:cubicBezTo>
                  <a:cubicBezTo>
                    <a:pt x="3583" y="7831"/>
                    <a:pt x="3462" y="7864"/>
                    <a:pt x="3326" y="7864"/>
                  </a:cubicBezTo>
                  <a:cubicBezTo>
                    <a:pt x="2749" y="7864"/>
                    <a:pt x="1857" y="7275"/>
                    <a:pt x="1761" y="6786"/>
                  </a:cubicBezTo>
                  <a:close/>
                </a:path>
              </a:pathLst>
            </a:custGeom>
            <a:solidFill>
              <a:srgbClr val="CC99FF"/>
            </a:solidFill>
            <a:ln w="9525" cap="flat" cmpd="sng">
              <a:solidFill>
                <a:srgbClr val="CC99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6" name="Google Shape;2646;p10"/>
            <p:cNvSpPr/>
            <p:nvPr/>
          </p:nvSpPr>
          <p:spPr>
            <a:xfrm>
              <a:off x="2129450" y="1377000"/>
              <a:ext cx="241500" cy="205525"/>
            </a:xfrm>
            <a:custGeom>
              <a:avLst/>
              <a:gdLst/>
              <a:ahLst/>
              <a:cxnLst/>
              <a:rect l="l" t="t" r="r" b="b"/>
              <a:pathLst>
                <a:path w="9660" h="8221" extrusionOk="0">
                  <a:moveTo>
                    <a:pt x="2404" y="6712"/>
                  </a:moveTo>
                  <a:lnTo>
                    <a:pt x="2404" y="6712"/>
                  </a:lnTo>
                  <a:cubicBezTo>
                    <a:pt x="2204" y="6883"/>
                    <a:pt x="2004" y="7051"/>
                    <a:pt x="1808" y="7225"/>
                  </a:cubicBezTo>
                  <a:cubicBezTo>
                    <a:pt x="1687" y="7329"/>
                    <a:pt x="1651" y="7457"/>
                    <a:pt x="1676" y="7592"/>
                  </a:cubicBezTo>
                  <a:cubicBezTo>
                    <a:pt x="1908" y="7289"/>
                    <a:pt x="2150" y="6993"/>
                    <a:pt x="2404" y="6712"/>
                  </a:cubicBezTo>
                  <a:close/>
                  <a:moveTo>
                    <a:pt x="518" y="1"/>
                  </a:moveTo>
                  <a:cubicBezTo>
                    <a:pt x="7" y="1"/>
                    <a:pt x="1" y="422"/>
                    <a:pt x="289" y="807"/>
                  </a:cubicBezTo>
                  <a:cubicBezTo>
                    <a:pt x="381" y="792"/>
                    <a:pt x="475" y="789"/>
                    <a:pt x="567" y="789"/>
                  </a:cubicBezTo>
                  <a:cubicBezTo>
                    <a:pt x="1416" y="789"/>
                    <a:pt x="2243" y="1274"/>
                    <a:pt x="3017" y="1605"/>
                  </a:cubicBezTo>
                  <a:cubicBezTo>
                    <a:pt x="4600" y="2280"/>
                    <a:pt x="6184" y="2957"/>
                    <a:pt x="7767" y="3634"/>
                  </a:cubicBezTo>
                  <a:cubicBezTo>
                    <a:pt x="7827" y="3663"/>
                    <a:pt x="9015" y="4237"/>
                    <a:pt x="8626" y="4437"/>
                  </a:cubicBezTo>
                  <a:cubicBezTo>
                    <a:pt x="6800" y="5378"/>
                    <a:pt x="5246" y="6644"/>
                    <a:pt x="3983" y="8220"/>
                  </a:cubicBezTo>
                  <a:cubicBezTo>
                    <a:pt x="5623" y="6822"/>
                    <a:pt x="7346" y="5535"/>
                    <a:pt x="9150" y="4351"/>
                  </a:cubicBezTo>
                  <a:cubicBezTo>
                    <a:pt x="9660" y="4016"/>
                    <a:pt x="8786" y="3321"/>
                    <a:pt x="8533" y="3196"/>
                  </a:cubicBezTo>
                  <a:cubicBezTo>
                    <a:pt x="6105" y="1983"/>
                    <a:pt x="3616" y="942"/>
                    <a:pt x="1038" y="97"/>
                  </a:cubicBezTo>
                  <a:cubicBezTo>
                    <a:pt x="824" y="30"/>
                    <a:pt x="653" y="1"/>
                    <a:pt x="518" y="1"/>
                  </a:cubicBezTo>
                  <a:close/>
                </a:path>
              </a:pathLst>
            </a:custGeom>
            <a:solidFill>
              <a:srgbClr val="CC99FF"/>
            </a:solidFill>
            <a:ln w="9525" cap="flat" cmpd="sng">
              <a:solidFill>
                <a:srgbClr val="CC99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7" name="Google Shape;2647;p10"/>
            <p:cNvSpPr/>
            <p:nvPr/>
          </p:nvSpPr>
          <p:spPr>
            <a:xfrm>
              <a:off x="2136675" y="1396700"/>
              <a:ext cx="218150" cy="197050"/>
            </a:xfrm>
            <a:custGeom>
              <a:avLst/>
              <a:gdLst/>
              <a:ahLst/>
              <a:cxnLst/>
              <a:rect l="l" t="t" r="r" b="b"/>
              <a:pathLst>
                <a:path w="8726" h="7882" extrusionOk="0">
                  <a:moveTo>
                    <a:pt x="278" y="1"/>
                  </a:moveTo>
                  <a:cubicBezTo>
                    <a:pt x="186" y="1"/>
                    <a:pt x="92" y="4"/>
                    <a:pt x="0" y="19"/>
                  </a:cubicBezTo>
                  <a:cubicBezTo>
                    <a:pt x="164" y="236"/>
                    <a:pt x="428" y="443"/>
                    <a:pt x="749" y="547"/>
                  </a:cubicBezTo>
                  <a:cubicBezTo>
                    <a:pt x="2653" y="1171"/>
                    <a:pt x="4518" y="1891"/>
                    <a:pt x="6333" y="2726"/>
                  </a:cubicBezTo>
                  <a:cubicBezTo>
                    <a:pt x="4871" y="3720"/>
                    <a:pt x="3469" y="4786"/>
                    <a:pt x="2115" y="5924"/>
                  </a:cubicBezTo>
                  <a:cubicBezTo>
                    <a:pt x="1861" y="6205"/>
                    <a:pt x="1619" y="6501"/>
                    <a:pt x="1387" y="6804"/>
                  </a:cubicBezTo>
                  <a:cubicBezTo>
                    <a:pt x="1483" y="7293"/>
                    <a:pt x="2375" y="7882"/>
                    <a:pt x="2952" y="7882"/>
                  </a:cubicBezTo>
                  <a:cubicBezTo>
                    <a:pt x="3088" y="7882"/>
                    <a:pt x="3209" y="7849"/>
                    <a:pt x="3295" y="7775"/>
                  </a:cubicBezTo>
                  <a:cubicBezTo>
                    <a:pt x="3427" y="7660"/>
                    <a:pt x="3558" y="7546"/>
                    <a:pt x="3694" y="7432"/>
                  </a:cubicBezTo>
                  <a:cubicBezTo>
                    <a:pt x="4957" y="5856"/>
                    <a:pt x="6511" y="4590"/>
                    <a:pt x="8337" y="3649"/>
                  </a:cubicBezTo>
                  <a:cubicBezTo>
                    <a:pt x="8726" y="3449"/>
                    <a:pt x="7538" y="2875"/>
                    <a:pt x="7478" y="2846"/>
                  </a:cubicBezTo>
                  <a:cubicBezTo>
                    <a:pt x="5895" y="2169"/>
                    <a:pt x="4311" y="1492"/>
                    <a:pt x="2728" y="817"/>
                  </a:cubicBezTo>
                  <a:cubicBezTo>
                    <a:pt x="1954" y="486"/>
                    <a:pt x="1127" y="1"/>
                    <a:pt x="278" y="1"/>
                  </a:cubicBezTo>
                  <a:close/>
                </a:path>
              </a:pathLst>
            </a:custGeom>
            <a:solidFill>
              <a:srgbClr val="CC99FF"/>
            </a:solidFill>
            <a:ln w="9525" cap="flat" cmpd="sng">
              <a:solidFill>
                <a:srgbClr val="CC99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648" name="Google Shape;2648;p10"/>
          <p:cNvGrpSpPr/>
          <p:nvPr/>
        </p:nvGrpSpPr>
        <p:grpSpPr>
          <a:xfrm rot="-9134485">
            <a:off x="3258385" y="5259962"/>
            <a:ext cx="916300" cy="364047"/>
            <a:chOff x="2509330" y="1371995"/>
            <a:chExt cx="393094" cy="209646"/>
          </a:xfrm>
        </p:grpSpPr>
        <p:sp>
          <p:nvSpPr>
            <p:cNvPr id="2649" name="Google Shape;2649;p10"/>
            <p:cNvSpPr/>
            <p:nvPr/>
          </p:nvSpPr>
          <p:spPr>
            <a:xfrm>
              <a:off x="2509330" y="1371995"/>
              <a:ext cx="393094" cy="209646"/>
            </a:xfrm>
            <a:custGeom>
              <a:avLst/>
              <a:gdLst/>
              <a:ahLst/>
              <a:cxnLst/>
              <a:rect l="l" t="t" r="r" b="b"/>
              <a:pathLst>
                <a:path w="29950" h="15973" extrusionOk="0">
                  <a:moveTo>
                    <a:pt x="27452" y="1"/>
                  </a:moveTo>
                  <a:cubicBezTo>
                    <a:pt x="27319" y="1"/>
                    <a:pt x="27186" y="4"/>
                    <a:pt x="27057" y="4"/>
                  </a:cubicBezTo>
                  <a:cubicBezTo>
                    <a:pt x="23277" y="6"/>
                    <a:pt x="19696" y="1121"/>
                    <a:pt x="16149" y="2263"/>
                  </a:cubicBezTo>
                  <a:cubicBezTo>
                    <a:pt x="14263" y="2870"/>
                    <a:pt x="12368" y="3546"/>
                    <a:pt x="10674" y="4635"/>
                  </a:cubicBezTo>
                  <a:cubicBezTo>
                    <a:pt x="9930" y="5113"/>
                    <a:pt x="9073" y="5393"/>
                    <a:pt x="8413" y="6032"/>
                  </a:cubicBezTo>
                  <a:cubicBezTo>
                    <a:pt x="8259" y="6183"/>
                    <a:pt x="8102" y="6253"/>
                    <a:pt x="7959" y="6253"/>
                  </a:cubicBezTo>
                  <a:cubicBezTo>
                    <a:pt x="7718" y="6253"/>
                    <a:pt x="7518" y="6051"/>
                    <a:pt x="7443" y="5699"/>
                  </a:cubicBezTo>
                  <a:cubicBezTo>
                    <a:pt x="7195" y="4536"/>
                    <a:pt x="6316" y="3940"/>
                    <a:pt x="5352" y="3521"/>
                  </a:cubicBezTo>
                  <a:cubicBezTo>
                    <a:pt x="5282" y="3491"/>
                    <a:pt x="5211" y="3477"/>
                    <a:pt x="5140" y="3477"/>
                  </a:cubicBezTo>
                  <a:cubicBezTo>
                    <a:pt x="4780" y="3477"/>
                    <a:pt x="4424" y="3834"/>
                    <a:pt x="4173" y="4158"/>
                  </a:cubicBezTo>
                  <a:cubicBezTo>
                    <a:pt x="3720" y="4744"/>
                    <a:pt x="3372" y="5391"/>
                    <a:pt x="3053" y="6060"/>
                  </a:cubicBezTo>
                  <a:cubicBezTo>
                    <a:pt x="2466" y="7289"/>
                    <a:pt x="1758" y="8468"/>
                    <a:pt x="1272" y="9733"/>
                  </a:cubicBezTo>
                  <a:cubicBezTo>
                    <a:pt x="1040" y="10335"/>
                    <a:pt x="687" y="10893"/>
                    <a:pt x="551" y="11533"/>
                  </a:cubicBezTo>
                  <a:cubicBezTo>
                    <a:pt x="335" y="12561"/>
                    <a:pt x="72" y="13583"/>
                    <a:pt x="22" y="14641"/>
                  </a:cubicBezTo>
                  <a:cubicBezTo>
                    <a:pt x="0" y="15120"/>
                    <a:pt x="697" y="15714"/>
                    <a:pt x="1256" y="15714"/>
                  </a:cubicBezTo>
                  <a:cubicBezTo>
                    <a:pt x="1292" y="15714"/>
                    <a:pt x="1327" y="15711"/>
                    <a:pt x="1362" y="15706"/>
                  </a:cubicBezTo>
                  <a:cubicBezTo>
                    <a:pt x="1514" y="15684"/>
                    <a:pt x="1665" y="15674"/>
                    <a:pt x="1815" y="15674"/>
                  </a:cubicBezTo>
                  <a:cubicBezTo>
                    <a:pt x="2362" y="15674"/>
                    <a:pt x="2891" y="15805"/>
                    <a:pt x="3426" y="15916"/>
                  </a:cubicBezTo>
                  <a:cubicBezTo>
                    <a:pt x="3624" y="15958"/>
                    <a:pt x="3823" y="15972"/>
                    <a:pt x="4021" y="15972"/>
                  </a:cubicBezTo>
                  <a:cubicBezTo>
                    <a:pt x="4506" y="15972"/>
                    <a:pt x="4992" y="15885"/>
                    <a:pt x="5483" y="15885"/>
                  </a:cubicBezTo>
                  <a:cubicBezTo>
                    <a:pt x="5539" y="15885"/>
                    <a:pt x="5596" y="15886"/>
                    <a:pt x="5652" y="15888"/>
                  </a:cubicBezTo>
                  <a:cubicBezTo>
                    <a:pt x="5782" y="15895"/>
                    <a:pt x="5911" y="15897"/>
                    <a:pt x="6039" y="15897"/>
                  </a:cubicBezTo>
                  <a:cubicBezTo>
                    <a:pt x="7725" y="15897"/>
                    <a:pt x="9351" y="15400"/>
                    <a:pt x="10982" y="15014"/>
                  </a:cubicBezTo>
                  <a:cubicBezTo>
                    <a:pt x="11635" y="14860"/>
                    <a:pt x="13016" y="14434"/>
                    <a:pt x="13016" y="13583"/>
                  </a:cubicBezTo>
                  <a:cubicBezTo>
                    <a:pt x="13016" y="13099"/>
                    <a:pt x="12656" y="12412"/>
                    <a:pt x="12254" y="12161"/>
                  </a:cubicBezTo>
                  <a:cubicBezTo>
                    <a:pt x="12173" y="12113"/>
                    <a:pt x="12134" y="11996"/>
                    <a:pt x="12064" y="11919"/>
                  </a:cubicBezTo>
                  <a:cubicBezTo>
                    <a:pt x="11935" y="11749"/>
                    <a:pt x="11822" y="11564"/>
                    <a:pt x="11672" y="11413"/>
                  </a:cubicBezTo>
                  <a:cubicBezTo>
                    <a:pt x="11442" y="11178"/>
                    <a:pt x="10938" y="11079"/>
                    <a:pt x="11010" y="10736"/>
                  </a:cubicBezTo>
                  <a:cubicBezTo>
                    <a:pt x="11049" y="10550"/>
                    <a:pt x="11564" y="10433"/>
                    <a:pt x="11881" y="10341"/>
                  </a:cubicBezTo>
                  <a:cubicBezTo>
                    <a:pt x="12996" y="10021"/>
                    <a:pt x="14090" y="9626"/>
                    <a:pt x="15211" y="9313"/>
                  </a:cubicBezTo>
                  <a:cubicBezTo>
                    <a:pt x="16140" y="9053"/>
                    <a:pt x="17055" y="8767"/>
                    <a:pt x="18012" y="8597"/>
                  </a:cubicBezTo>
                  <a:cubicBezTo>
                    <a:pt x="19399" y="8350"/>
                    <a:pt x="20756" y="8003"/>
                    <a:pt x="22191" y="8003"/>
                  </a:cubicBezTo>
                  <a:cubicBezTo>
                    <a:pt x="22314" y="8003"/>
                    <a:pt x="22438" y="8005"/>
                    <a:pt x="22563" y="8011"/>
                  </a:cubicBezTo>
                  <a:cubicBezTo>
                    <a:pt x="22721" y="8018"/>
                    <a:pt x="22879" y="8021"/>
                    <a:pt x="23037" y="8021"/>
                  </a:cubicBezTo>
                  <a:cubicBezTo>
                    <a:pt x="24205" y="8021"/>
                    <a:pt x="25384" y="7853"/>
                    <a:pt x="26560" y="7802"/>
                  </a:cubicBezTo>
                  <a:cubicBezTo>
                    <a:pt x="26594" y="7801"/>
                    <a:pt x="26628" y="7800"/>
                    <a:pt x="26663" y="7800"/>
                  </a:cubicBezTo>
                  <a:cubicBezTo>
                    <a:pt x="26988" y="7800"/>
                    <a:pt x="27311" y="7861"/>
                    <a:pt x="27621" y="7869"/>
                  </a:cubicBezTo>
                  <a:cubicBezTo>
                    <a:pt x="27639" y="7870"/>
                    <a:pt x="27657" y="7870"/>
                    <a:pt x="27674" y="7870"/>
                  </a:cubicBezTo>
                  <a:cubicBezTo>
                    <a:pt x="28619" y="7870"/>
                    <a:pt x="28937" y="7264"/>
                    <a:pt x="29296" y="6586"/>
                  </a:cubicBezTo>
                  <a:cubicBezTo>
                    <a:pt x="29903" y="5436"/>
                    <a:pt x="29949" y="4291"/>
                    <a:pt x="29571" y="3039"/>
                  </a:cubicBezTo>
                  <a:cubicBezTo>
                    <a:pt x="29385" y="2417"/>
                    <a:pt x="29400" y="1754"/>
                    <a:pt x="29176" y="1087"/>
                  </a:cubicBezTo>
                  <a:cubicBezTo>
                    <a:pt x="28840" y="83"/>
                    <a:pt x="28132" y="1"/>
                    <a:pt x="27452" y="1"/>
                  </a:cubicBezTo>
                  <a:close/>
                </a:path>
              </a:pathLst>
            </a:custGeom>
            <a:solidFill>
              <a:srgbClr val="FED5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0" name="Google Shape;2650;p10"/>
            <p:cNvSpPr/>
            <p:nvPr/>
          </p:nvSpPr>
          <p:spPr>
            <a:xfrm>
              <a:off x="2509330" y="1371995"/>
              <a:ext cx="393094" cy="209646"/>
            </a:xfrm>
            <a:custGeom>
              <a:avLst/>
              <a:gdLst/>
              <a:ahLst/>
              <a:cxnLst/>
              <a:rect l="l" t="t" r="r" b="b"/>
              <a:pathLst>
                <a:path w="29950" h="15973" extrusionOk="0">
                  <a:moveTo>
                    <a:pt x="26933" y="937"/>
                  </a:moveTo>
                  <a:cubicBezTo>
                    <a:pt x="27600" y="937"/>
                    <a:pt x="28332" y="1344"/>
                    <a:pt x="28512" y="1972"/>
                  </a:cubicBezTo>
                  <a:cubicBezTo>
                    <a:pt x="28929" y="3422"/>
                    <a:pt x="28929" y="4865"/>
                    <a:pt x="28356" y="6287"/>
                  </a:cubicBezTo>
                  <a:cubicBezTo>
                    <a:pt x="28195" y="6687"/>
                    <a:pt x="27805" y="6911"/>
                    <a:pt x="27493" y="6911"/>
                  </a:cubicBezTo>
                  <a:cubicBezTo>
                    <a:pt x="27441" y="6911"/>
                    <a:pt x="27391" y="6905"/>
                    <a:pt x="27345" y="6892"/>
                  </a:cubicBezTo>
                  <a:cubicBezTo>
                    <a:pt x="27162" y="6842"/>
                    <a:pt x="26986" y="6824"/>
                    <a:pt x="26812" y="6824"/>
                  </a:cubicBezTo>
                  <a:cubicBezTo>
                    <a:pt x="26420" y="6824"/>
                    <a:pt x="26046" y="6914"/>
                    <a:pt x="25657" y="6917"/>
                  </a:cubicBezTo>
                  <a:cubicBezTo>
                    <a:pt x="24414" y="6927"/>
                    <a:pt x="23173" y="6931"/>
                    <a:pt x="21935" y="7076"/>
                  </a:cubicBezTo>
                  <a:cubicBezTo>
                    <a:pt x="20406" y="7253"/>
                    <a:pt x="18878" y="7328"/>
                    <a:pt x="17368" y="7759"/>
                  </a:cubicBezTo>
                  <a:cubicBezTo>
                    <a:pt x="16587" y="7981"/>
                    <a:pt x="15743" y="8137"/>
                    <a:pt x="14949" y="8359"/>
                  </a:cubicBezTo>
                  <a:cubicBezTo>
                    <a:pt x="13312" y="8818"/>
                    <a:pt x="11727" y="9448"/>
                    <a:pt x="10160" y="10109"/>
                  </a:cubicBezTo>
                  <a:cubicBezTo>
                    <a:pt x="9817" y="10254"/>
                    <a:pt x="9708" y="10587"/>
                    <a:pt x="9586" y="10898"/>
                  </a:cubicBezTo>
                  <a:cubicBezTo>
                    <a:pt x="9533" y="11036"/>
                    <a:pt x="9554" y="11175"/>
                    <a:pt x="9734" y="11197"/>
                  </a:cubicBezTo>
                  <a:cubicBezTo>
                    <a:pt x="10258" y="11261"/>
                    <a:pt x="10489" y="11705"/>
                    <a:pt x="10823" y="12017"/>
                  </a:cubicBezTo>
                  <a:cubicBezTo>
                    <a:pt x="12001" y="13119"/>
                    <a:pt x="11938" y="13466"/>
                    <a:pt x="10470" y="13973"/>
                  </a:cubicBezTo>
                  <a:cubicBezTo>
                    <a:pt x="10395" y="14001"/>
                    <a:pt x="10324" y="14036"/>
                    <a:pt x="10257" y="14076"/>
                  </a:cubicBezTo>
                  <a:cubicBezTo>
                    <a:pt x="9417" y="14548"/>
                    <a:pt x="8432" y="14610"/>
                    <a:pt x="7541" y="14754"/>
                  </a:cubicBezTo>
                  <a:cubicBezTo>
                    <a:pt x="6693" y="14894"/>
                    <a:pt x="5823" y="14977"/>
                    <a:pt x="4945" y="14977"/>
                  </a:cubicBezTo>
                  <a:cubicBezTo>
                    <a:pt x="4381" y="14977"/>
                    <a:pt x="3814" y="14942"/>
                    <a:pt x="3247" y="14866"/>
                  </a:cubicBezTo>
                  <a:cubicBezTo>
                    <a:pt x="2827" y="14810"/>
                    <a:pt x="2360" y="14782"/>
                    <a:pt x="1917" y="14751"/>
                  </a:cubicBezTo>
                  <a:cubicBezTo>
                    <a:pt x="1500" y="14723"/>
                    <a:pt x="858" y="13785"/>
                    <a:pt x="1083" y="13653"/>
                  </a:cubicBezTo>
                  <a:cubicBezTo>
                    <a:pt x="1657" y="13317"/>
                    <a:pt x="1401" y="12802"/>
                    <a:pt x="1443" y="12374"/>
                  </a:cubicBezTo>
                  <a:cubicBezTo>
                    <a:pt x="1477" y="12020"/>
                    <a:pt x="1573" y="11688"/>
                    <a:pt x="1785" y="11460"/>
                  </a:cubicBezTo>
                  <a:cubicBezTo>
                    <a:pt x="1995" y="11231"/>
                    <a:pt x="2090" y="10957"/>
                    <a:pt x="2034" y="10741"/>
                  </a:cubicBezTo>
                  <a:cubicBezTo>
                    <a:pt x="1881" y="10134"/>
                    <a:pt x="2883" y="9851"/>
                    <a:pt x="2421" y="9199"/>
                  </a:cubicBezTo>
                  <a:cubicBezTo>
                    <a:pt x="2462" y="9174"/>
                    <a:pt x="2504" y="9151"/>
                    <a:pt x="2547" y="9132"/>
                  </a:cubicBezTo>
                  <a:cubicBezTo>
                    <a:pt x="3187" y="8899"/>
                    <a:pt x="3249" y="8207"/>
                    <a:pt x="3493" y="7735"/>
                  </a:cubicBezTo>
                  <a:cubicBezTo>
                    <a:pt x="3717" y="7301"/>
                    <a:pt x="4296" y="6891"/>
                    <a:pt x="4034" y="6242"/>
                  </a:cubicBezTo>
                  <a:cubicBezTo>
                    <a:pt x="4025" y="6220"/>
                    <a:pt x="4046" y="6052"/>
                    <a:pt x="4151" y="6052"/>
                  </a:cubicBezTo>
                  <a:cubicBezTo>
                    <a:pt x="4171" y="6052"/>
                    <a:pt x="4194" y="6057"/>
                    <a:pt x="4219" y="6071"/>
                  </a:cubicBezTo>
                  <a:cubicBezTo>
                    <a:pt x="4291" y="6108"/>
                    <a:pt x="4349" y="6124"/>
                    <a:pt x="4397" y="6124"/>
                  </a:cubicBezTo>
                  <a:cubicBezTo>
                    <a:pt x="4535" y="6124"/>
                    <a:pt x="4579" y="5990"/>
                    <a:pt x="4563" y="5841"/>
                  </a:cubicBezTo>
                  <a:cubicBezTo>
                    <a:pt x="4524" y="5488"/>
                    <a:pt x="4629" y="5275"/>
                    <a:pt x="4983" y="5225"/>
                  </a:cubicBezTo>
                  <a:cubicBezTo>
                    <a:pt x="5134" y="5109"/>
                    <a:pt x="5154" y="4788"/>
                    <a:pt x="5362" y="4788"/>
                  </a:cubicBezTo>
                  <a:cubicBezTo>
                    <a:pt x="5426" y="4788"/>
                    <a:pt x="5507" y="4818"/>
                    <a:pt x="5615" y="4893"/>
                  </a:cubicBezTo>
                  <a:cubicBezTo>
                    <a:pt x="6477" y="5497"/>
                    <a:pt x="6715" y="6469"/>
                    <a:pt x="6942" y="7365"/>
                  </a:cubicBezTo>
                  <a:cubicBezTo>
                    <a:pt x="7011" y="7641"/>
                    <a:pt x="7078" y="7735"/>
                    <a:pt x="7165" y="7735"/>
                  </a:cubicBezTo>
                  <a:cubicBezTo>
                    <a:pt x="7231" y="7735"/>
                    <a:pt x="7308" y="7683"/>
                    <a:pt x="7407" y="7616"/>
                  </a:cubicBezTo>
                  <a:cubicBezTo>
                    <a:pt x="8263" y="7040"/>
                    <a:pt x="9196" y="6583"/>
                    <a:pt x="10030" y="5993"/>
                  </a:cubicBezTo>
                  <a:cubicBezTo>
                    <a:pt x="11800" y="4743"/>
                    <a:pt x="13860" y="4126"/>
                    <a:pt x="15792" y="3234"/>
                  </a:cubicBezTo>
                  <a:cubicBezTo>
                    <a:pt x="16061" y="3108"/>
                    <a:pt x="16356" y="2863"/>
                    <a:pt x="16695" y="2863"/>
                  </a:cubicBezTo>
                  <a:cubicBezTo>
                    <a:pt x="16727" y="2863"/>
                    <a:pt x="16758" y="2865"/>
                    <a:pt x="16790" y="2870"/>
                  </a:cubicBezTo>
                  <a:cubicBezTo>
                    <a:pt x="16895" y="2884"/>
                    <a:pt x="16998" y="2891"/>
                    <a:pt x="17099" y="2891"/>
                  </a:cubicBezTo>
                  <a:cubicBezTo>
                    <a:pt x="17978" y="2891"/>
                    <a:pt x="18748" y="2382"/>
                    <a:pt x="19549" y="2159"/>
                  </a:cubicBezTo>
                  <a:cubicBezTo>
                    <a:pt x="20645" y="1855"/>
                    <a:pt x="21775" y="1743"/>
                    <a:pt x="22862" y="1420"/>
                  </a:cubicBezTo>
                  <a:cubicBezTo>
                    <a:pt x="24144" y="1039"/>
                    <a:pt x="25497" y="1028"/>
                    <a:pt x="26829" y="941"/>
                  </a:cubicBezTo>
                  <a:cubicBezTo>
                    <a:pt x="26863" y="938"/>
                    <a:pt x="26898" y="937"/>
                    <a:pt x="26933" y="937"/>
                  </a:cubicBezTo>
                  <a:close/>
                  <a:moveTo>
                    <a:pt x="27452" y="1"/>
                  </a:moveTo>
                  <a:cubicBezTo>
                    <a:pt x="27319" y="1"/>
                    <a:pt x="27186" y="4"/>
                    <a:pt x="27057" y="4"/>
                  </a:cubicBezTo>
                  <a:cubicBezTo>
                    <a:pt x="23277" y="6"/>
                    <a:pt x="19696" y="1121"/>
                    <a:pt x="16149" y="2263"/>
                  </a:cubicBezTo>
                  <a:cubicBezTo>
                    <a:pt x="14263" y="2870"/>
                    <a:pt x="12368" y="3546"/>
                    <a:pt x="10674" y="4635"/>
                  </a:cubicBezTo>
                  <a:cubicBezTo>
                    <a:pt x="9930" y="5113"/>
                    <a:pt x="9073" y="5393"/>
                    <a:pt x="8413" y="6032"/>
                  </a:cubicBezTo>
                  <a:cubicBezTo>
                    <a:pt x="8259" y="6183"/>
                    <a:pt x="8102" y="6253"/>
                    <a:pt x="7959" y="6253"/>
                  </a:cubicBezTo>
                  <a:cubicBezTo>
                    <a:pt x="7718" y="6253"/>
                    <a:pt x="7518" y="6051"/>
                    <a:pt x="7443" y="5699"/>
                  </a:cubicBezTo>
                  <a:cubicBezTo>
                    <a:pt x="7195" y="4536"/>
                    <a:pt x="6316" y="3940"/>
                    <a:pt x="5352" y="3521"/>
                  </a:cubicBezTo>
                  <a:cubicBezTo>
                    <a:pt x="5282" y="3491"/>
                    <a:pt x="5211" y="3477"/>
                    <a:pt x="5140" y="3477"/>
                  </a:cubicBezTo>
                  <a:cubicBezTo>
                    <a:pt x="4780" y="3477"/>
                    <a:pt x="4424" y="3834"/>
                    <a:pt x="4173" y="4158"/>
                  </a:cubicBezTo>
                  <a:cubicBezTo>
                    <a:pt x="3720" y="4744"/>
                    <a:pt x="3372" y="5391"/>
                    <a:pt x="3053" y="6060"/>
                  </a:cubicBezTo>
                  <a:cubicBezTo>
                    <a:pt x="2466" y="7289"/>
                    <a:pt x="1758" y="8468"/>
                    <a:pt x="1272" y="9733"/>
                  </a:cubicBezTo>
                  <a:cubicBezTo>
                    <a:pt x="1040" y="10335"/>
                    <a:pt x="687" y="10893"/>
                    <a:pt x="551" y="11533"/>
                  </a:cubicBezTo>
                  <a:cubicBezTo>
                    <a:pt x="335" y="12561"/>
                    <a:pt x="72" y="13583"/>
                    <a:pt x="22" y="14641"/>
                  </a:cubicBezTo>
                  <a:cubicBezTo>
                    <a:pt x="0" y="15120"/>
                    <a:pt x="697" y="15714"/>
                    <a:pt x="1256" y="15714"/>
                  </a:cubicBezTo>
                  <a:cubicBezTo>
                    <a:pt x="1292" y="15714"/>
                    <a:pt x="1327" y="15711"/>
                    <a:pt x="1362" y="15706"/>
                  </a:cubicBezTo>
                  <a:cubicBezTo>
                    <a:pt x="1514" y="15684"/>
                    <a:pt x="1665" y="15674"/>
                    <a:pt x="1815" y="15674"/>
                  </a:cubicBezTo>
                  <a:cubicBezTo>
                    <a:pt x="2362" y="15674"/>
                    <a:pt x="2891" y="15805"/>
                    <a:pt x="3426" y="15916"/>
                  </a:cubicBezTo>
                  <a:cubicBezTo>
                    <a:pt x="3624" y="15958"/>
                    <a:pt x="3823" y="15972"/>
                    <a:pt x="4021" y="15972"/>
                  </a:cubicBezTo>
                  <a:cubicBezTo>
                    <a:pt x="4506" y="15972"/>
                    <a:pt x="4992" y="15885"/>
                    <a:pt x="5483" y="15885"/>
                  </a:cubicBezTo>
                  <a:cubicBezTo>
                    <a:pt x="5539" y="15885"/>
                    <a:pt x="5596" y="15886"/>
                    <a:pt x="5652" y="15888"/>
                  </a:cubicBezTo>
                  <a:cubicBezTo>
                    <a:pt x="5782" y="15895"/>
                    <a:pt x="5911" y="15897"/>
                    <a:pt x="6039" y="15897"/>
                  </a:cubicBezTo>
                  <a:cubicBezTo>
                    <a:pt x="7725" y="15897"/>
                    <a:pt x="9351" y="15400"/>
                    <a:pt x="10982" y="15014"/>
                  </a:cubicBezTo>
                  <a:cubicBezTo>
                    <a:pt x="11635" y="14860"/>
                    <a:pt x="13016" y="14434"/>
                    <a:pt x="13016" y="13583"/>
                  </a:cubicBezTo>
                  <a:cubicBezTo>
                    <a:pt x="13016" y="13099"/>
                    <a:pt x="12656" y="12412"/>
                    <a:pt x="12254" y="12161"/>
                  </a:cubicBezTo>
                  <a:cubicBezTo>
                    <a:pt x="12173" y="12113"/>
                    <a:pt x="12134" y="11996"/>
                    <a:pt x="12064" y="11919"/>
                  </a:cubicBezTo>
                  <a:cubicBezTo>
                    <a:pt x="11935" y="11749"/>
                    <a:pt x="11822" y="11564"/>
                    <a:pt x="11672" y="11413"/>
                  </a:cubicBezTo>
                  <a:cubicBezTo>
                    <a:pt x="11442" y="11178"/>
                    <a:pt x="10938" y="11079"/>
                    <a:pt x="11010" y="10736"/>
                  </a:cubicBezTo>
                  <a:cubicBezTo>
                    <a:pt x="11049" y="10550"/>
                    <a:pt x="11564" y="10433"/>
                    <a:pt x="11881" y="10341"/>
                  </a:cubicBezTo>
                  <a:cubicBezTo>
                    <a:pt x="12996" y="10021"/>
                    <a:pt x="14090" y="9626"/>
                    <a:pt x="15211" y="9313"/>
                  </a:cubicBezTo>
                  <a:cubicBezTo>
                    <a:pt x="16140" y="9053"/>
                    <a:pt x="17055" y="8767"/>
                    <a:pt x="18012" y="8597"/>
                  </a:cubicBezTo>
                  <a:cubicBezTo>
                    <a:pt x="19399" y="8350"/>
                    <a:pt x="20756" y="8003"/>
                    <a:pt x="22191" y="8003"/>
                  </a:cubicBezTo>
                  <a:cubicBezTo>
                    <a:pt x="22314" y="8003"/>
                    <a:pt x="22438" y="8005"/>
                    <a:pt x="22563" y="8011"/>
                  </a:cubicBezTo>
                  <a:cubicBezTo>
                    <a:pt x="22721" y="8018"/>
                    <a:pt x="22879" y="8021"/>
                    <a:pt x="23037" y="8021"/>
                  </a:cubicBezTo>
                  <a:cubicBezTo>
                    <a:pt x="24205" y="8021"/>
                    <a:pt x="25384" y="7853"/>
                    <a:pt x="26560" y="7802"/>
                  </a:cubicBezTo>
                  <a:cubicBezTo>
                    <a:pt x="26594" y="7801"/>
                    <a:pt x="26628" y="7800"/>
                    <a:pt x="26663" y="7800"/>
                  </a:cubicBezTo>
                  <a:cubicBezTo>
                    <a:pt x="26988" y="7800"/>
                    <a:pt x="27311" y="7861"/>
                    <a:pt x="27621" y="7869"/>
                  </a:cubicBezTo>
                  <a:cubicBezTo>
                    <a:pt x="27639" y="7870"/>
                    <a:pt x="27657" y="7870"/>
                    <a:pt x="27674" y="7870"/>
                  </a:cubicBezTo>
                  <a:cubicBezTo>
                    <a:pt x="28619" y="7870"/>
                    <a:pt x="28937" y="7264"/>
                    <a:pt x="29296" y="6586"/>
                  </a:cubicBezTo>
                  <a:cubicBezTo>
                    <a:pt x="29903" y="5436"/>
                    <a:pt x="29949" y="4291"/>
                    <a:pt x="29571" y="3039"/>
                  </a:cubicBezTo>
                  <a:cubicBezTo>
                    <a:pt x="29385" y="2417"/>
                    <a:pt x="29400" y="1754"/>
                    <a:pt x="29176" y="1087"/>
                  </a:cubicBezTo>
                  <a:cubicBezTo>
                    <a:pt x="28840" y="83"/>
                    <a:pt x="28132" y="1"/>
                    <a:pt x="2745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651" name="Google Shape;2651;p10"/>
          <p:cNvGrpSpPr/>
          <p:nvPr/>
        </p:nvGrpSpPr>
        <p:grpSpPr>
          <a:xfrm rot="-9134485">
            <a:off x="5809933" y="5243652"/>
            <a:ext cx="972161" cy="396666"/>
            <a:chOff x="2509330" y="1371995"/>
            <a:chExt cx="393094" cy="209646"/>
          </a:xfrm>
        </p:grpSpPr>
        <p:sp>
          <p:nvSpPr>
            <p:cNvPr id="2652" name="Google Shape;2652;p10"/>
            <p:cNvSpPr/>
            <p:nvPr/>
          </p:nvSpPr>
          <p:spPr>
            <a:xfrm>
              <a:off x="2509330" y="1371995"/>
              <a:ext cx="393094" cy="209646"/>
            </a:xfrm>
            <a:custGeom>
              <a:avLst/>
              <a:gdLst/>
              <a:ahLst/>
              <a:cxnLst/>
              <a:rect l="l" t="t" r="r" b="b"/>
              <a:pathLst>
                <a:path w="29950" h="15973" extrusionOk="0">
                  <a:moveTo>
                    <a:pt x="27452" y="1"/>
                  </a:moveTo>
                  <a:cubicBezTo>
                    <a:pt x="27319" y="1"/>
                    <a:pt x="27186" y="4"/>
                    <a:pt x="27057" y="4"/>
                  </a:cubicBezTo>
                  <a:cubicBezTo>
                    <a:pt x="23277" y="6"/>
                    <a:pt x="19696" y="1121"/>
                    <a:pt x="16149" y="2263"/>
                  </a:cubicBezTo>
                  <a:cubicBezTo>
                    <a:pt x="14263" y="2870"/>
                    <a:pt x="12368" y="3546"/>
                    <a:pt x="10674" y="4635"/>
                  </a:cubicBezTo>
                  <a:cubicBezTo>
                    <a:pt x="9930" y="5113"/>
                    <a:pt x="9073" y="5393"/>
                    <a:pt x="8413" y="6032"/>
                  </a:cubicBezTo>
                  <a:cubicBezTo>
                    <a:pt x="8259" y="6183"/>
                    <a:pt x="8102" y="6253"/>
                    <a:pt x="7959" y="6253"/>
                  </a:cubicBezTo>
                  <a:cubicBezTo>
                    <a:pt x="7718" y="6253"/>
                    <a:pt x="7518" y="6051"/>
                    <a:pt x="7443" y="5699"/>
                  </a:cubicBezTo>
                  <a:cubicBezTo>
                    <a:pt x="7195" y="4536"/>
                    <a:pt x="6316" y="3940"/>
                    <a:pt x="5352" y="3521"/>
                  </a:cubicBezTo>
                  <a:cubicBezTo>
                    <a:pt x="5282" y="3491"/>
                    <a:pt x="5211" y="3477"/>
                    <a:pt x="5140" y="3477"/>
                  </a:cubicBezTo>
                  <a:cubicBezTo>
                    <a:pt x="4780" y="3477"/>
                    <a:pt x="4424" y="3834"/>
                    <a:pt x="4173" y="4158"/>
                  </a:cubicBezTo>
                  <a:cubicBezTo>
                    <a:pt x="3720" y="4744"/>
                    <a:pt x="3372" y="5391"/>
                    <a:pt x="3053" y="6060"/>
                  </a:cubicBezTo>
                  <a:cubicBezTo>
                    <a:pt x="2466" y="7289"/>
                    <a:pt x="1758" y="8468"/>
                    <a:pt x="1272" y="9733"/>
                  </a:cubicBezTo>
                  <a:cubicBezTo>
                    <a:pt x="1040" y="10335"/>
                    <a:pt x="687" y="10893"/>
                    <a:pt x="551" y="11533"/>
                  </a:cubicBezTo>
                  <a:cubicBezTo>
                    <a:pt x="335" y="12561"/>
                    <a:pt x="72" y="13583"/>
                    <a:pt x="22" y="14641"/>
                  </a:cubicBezTo>
                  <a:cubicBezTo>
                    <a:pt x="0" y="15120"/>
                    <a:pt x="697" y="15714"/>
                    <a:pt x="1256" y="15714"/>
                  </a:cubicBezTo>
                  <a:cubicBezTo>
                    <a:pt x="1292" y="15714"/>
                    <a:pt x="1327" y="15711"/>
                    <a:pt x="1362" y="15706"/>
                  </a:cubicBezTo>
                  <a:cubicBezTo>
                    <a:pt x="1514" y="15684"/>
                    <a:pt x="1665" y="15674"/>
                    <a:pt x="1815" y="15674"/>
                  </a:cubicBezTo>
                  <a:cubicBezTo>
                    <a:pt x="2362" y="15674"/>
                    <a:pt x="2891" y="15805"/>
                    <a:pt x="3426" y="15916"/>
                  </a:cubicBezTo>
                  <a:cubicBezTo>
                    <a:pt x="3624" y="15958"/>
                    <a:pt x="3823" y="15972"/>
                    <a:pt x="4021" y="15972"/>
                  </a:cubicBezTo>
                  <a:cubicBezTo>
                    <a:pt x="4506" y="15972"/>
                    <a:pt x="4992" y="15885"/>
                    <a:pt x="5483" y="15885"/>
                  </a:cubicBezTo>
                  <a:cubicBezTo>
                    <a:pt x="5539" y="15885"/>
                    <a:pt x="5596" y="15886"/>
                    <a:pt x="5652" y="15888"/>
                  </a:cubicBezTo>
                  <a:cubicBezTo>
                    <a:pt x="5782" y="15895"/>
                    <a:pt x="5911" y="15897"/>
                    <a:pt x="6039" y="15897"/>
                  </a:cubicBezTo>
                  <a:cubicBezTo>
                    <a:pt x="7725" y="15897"/>
                    <a:pt x="9351" y="15400"/>
                    <a:pt x="10982" y="15014"/>
                  </a:cubicBezTo>
                  <a:cubicBezTo>
                    <a:pt x="11635" y="14860"/>
                    <a:pt x="13016" y="14434"/>
                    <a:pt x="13016" y="13583"/>
                  </a:cubicBezTo>
                  <a:cubicBezTo>
                    <a:pt x="13016" y="13099"/>
                    <a:pt x="12656" y="12412"/>
                    <a:pt x="12254" y="12161"/>
                  </a:cubicBezTo>
                  <a:cubicBezTo>
                    <a:pt x="12173" y="12113"/>
                    <a:pt x="12134" y="11996"/>
                    <a:pt x="12064" y="11919"/>
                  </a:cubicBezTo>
                  <a:cubicBezTo>
                    <a:pt x="11935" y="11749"/>
                    <a:pt x="11822" y="11564"/>
                    <a:pt x="11672" y="11413"/>
                  </a:cubicBezTo>
                  <a:cubicBezTo>
                    <a:pt x="11442" y="11178"/>
                    <a:pt x="10938" y="11079"/>
                    <a:pt x="11010" y="10736"/>
                  </a:cubicBezTo>
                  <a:cubicBezTo>
                    <a:pt x="11049" y="10550"/>
                    <a:pt x="11564" y="10433"/>
                    <a:pt x="11881" y="10341"/>
                  </a:cubicBezTo>
                  <a:cubicBezTo>
                    <a:pt x="12996" y="10021"/>
                    <a:pt x="14090" y="9626"/>
                    <a:pt x="15211" y="9313"/>
                  </a:cubicBezTo>
                  <a:cubicBezTo>
                    <a:pt x="16140" y="9053"/>
                    <a:pt x="17055" y="8767"/>
                    <a:pt x="18012" y="8597"/>
                  </a:cubicBezTo>
                  <a:cubicBezTo>
                    <a:pt x="19399" y="8350"/>
                    <a:pt x="20756" y="8003"/>
                    <a:pt x="22191" y="8003"/>
                  </a:cubicBezTo>
                  <a:cubicBezTo>
                    <a:pt x="22314" y="8003"/>
                    <a:pt x="22438" y="8005"/>
                    <a:pt x="22563" y="8011"/>
                  </a:cubicBezTo>
                  <a:cubicBezTo>
                    <a:pt x="22721" y="8018"/>
                    <a:pt x="22879" y="8021"/>
                    <a:pt x="23037" y="8021"/>
                  </a:cubicBezTo>
                  <a:cubicBezTo>
                    <a:pt x="24205" y="8021"/>
                    <a:pt x="25384" y="7853"/>
                    <a:pt x="26560" y="7802"/>
                  </a:cubicBezTo>
                  <a:cubicBezTo>
                    <a:pt x="26594" y="7801"/>
                    <a:pt x="26628" y="7800"/>
                    <a:pt x="26663" y="7800"/>
                  </a:cubicBezTo>
                  <a:cubicBezTo>
                    <a:pt x="26988" y="7800"/>
                    <a:pt x="27311" y="7861"/>
                    <a:pt x="27621" y="7869"/>
                  </a:cubicBezTo>
                  <a:cubicBezTo>
                    <a:pt x="27639" y="7870"/>
                    <a:pt x="27657" y="7870"/>
                    <a:pt x="27674" y="7870"/>
                  </a:cubicBezTo>
                  <a:cubicBezTo>
                    <a:pt x="28619" y="7870"/>
                    <a:pt x="28937" y="7264"/>
                    <a:pt x="29296" y="6586"/>
                  </a:cubicBezTo>
                  <a:cubicBezTo>
                    <a:pt x="29903" y="5436"/>
                    <a:pt x="29949" y="4291"/>
                    <a:pt x="29571" y="3039"/>
                  </a:cubicBezTo>
                  <a:cubicBezTo>
                    <a:pt x="29385" y="2417"/>
                    <a:pt x="29400" y="1754"/>
                    <a:pt x="29176" y="1087"/>
                  </a:cubicBezTo>
                  <a:cubicBezTo>
                    <a:pt x="28840" y="83"/>
                    <a:pt x="28132" y="1"/>
                    <a:pt x="27452" y="1"/>
                  </a:cubicBezTo>
                  <a:close/>
                </a:path>
              </a:pathLst>
            </a:custGeom>
            <a:solidFill>
              <a:srgbClr val="FED5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3" name="Google Shape;2653;p10"/>
            <p:cNvSpPr/>
            <p:nvPr/>
          </p:nvSpPr>
          <p:spPr>
            <a:xfrm>
              <a:off x="2509330" y="1371995"/>
              <a:ext cx="393094" cy="209646"/>
            </a:xfrm>
            <a:custGeom>
              <a:avLst/>
              <a:gdLst/>
              <a:ahLst/>
              <a:cxnLst/>
              <a:rect l="l" t="t" r="r" b="b"/>
              <a:pathLst>
                <a:path w="29950" h="15973" extrusionOk="0">
                  <a:moveTo>
                    <a:pt x="26933" y="937"/>
                  </a:moveTo>
                  <a:cubicBezTo>
                    <a:pt x="27600" y="937"/>
                    <a:pt x="28332" y="1344"/>
                    <a:pt x="28512" y="1972"/>
                  </a:cubicBezTo>
                  <a:cubicBezTo>
                    <a:pt x="28929" y="3422"/>
                    <a:pt x="28929" y="4865"/>
                    <a:pt x="28356" y="6287"/>
                  </a:cubicBezTo>
                  <a:cubicBezTo>
                    <a:pt x="28195" y="6687"/>
                    <a:pt x="27805" y="6911"/>
                    <a:pt x="27493" y="6911"/>
                  </a:cubicBezTo>
                  <a:cubicBezTo>
                    <a:pt x="27441" y="6911"/>
                    <a:pt x="27391" y="6905"/>
                    <a:pt x="27345" y="6892"/>
                  </a:cubicBezTo>
                  <a:cubicBezTo>
                    <a:pt x="27162" y="6842"/>
                    <a:pt x="26986" y="6824"/>
                    <a:pt x="26812" y="6824"/>
                  </a:cubicBezTo>
                  <a:cubicBezTo>
                    <a:pt x="26420" y="6824"/>
                    <a:pt x="26046" y="6914"/>
                    <a:pt x="25657" y="6917"/>
                  </a:cubicBezTo>
                  <a:cubicBezTo>
                    <a:pt x="24414" y="6927"/>
                    <a:pt x="23173" y="6931"/>
                    <a:pt x="21935" y="7076"/>
                  </a:cubicBezTo>
                  <a:cubicBezTo>
                    <a:pt x="20406" y="7253"/>
                    <a:pt x="18878" y="7328"/>
                    <a:pt x="17368" y="7759"/>
                  </a:cubicBezTo>
                  <a:cubicBezTo>
                    <a:pt x="16587" y="7981"/>
                    <a:pt x="15743" y="8137"/>
                    <a:pt x="14949" y="8359"/>
                  </a:cubicBezTo>
                  <a:cubicBezTo>
                    <a:pt x="13312" y="8818"/>
                    <a:pt x="11727" y="9448"/>
                    <a:pt x="10160" y="10109"/>
                  </a:cubicBezTo>
                  <a:cubicBezTo>
                    <a:pt x="9817" y="10254"/>
                    <a:pt x="9708" y="10587"/>
                    <a:pt x="9586" y="10898"/>
                  </a:cubicBezTo>
                  <a:cubicBezTo>
                    <a:pt x="9533" y="11036"/>
                    <a:pt x="9554" y="11175"/>
                    <a:pt x="9734" y="11197"/>
                  </a:cubicBezTo>
                  <a:cubicBezTo>
                    <a:pt x="10258" y="11261"/>
                    <a:pt x="10489" y="11705"/>
                    <a:pt x="10823" y="12017"/>
                  </a:cubicBezTo>
                  <a:cubicBezTo>
                    <a:pt x="12001" y="13119"/>
                    <a:pt x="11938" y="13466"/>
                    <a:pt x="10470" y="13973"/>
                  </a:cubicBezTo>
                  <a:cubicBezTo>
                    <a:pt x="10395" y="14001"/>
                    <a:pt x="10324" y="14036"/>
                    <a:pt x="10257" y="14076"/>
                  </a:cubicBezTo>
                  <a:cubicBezTo>
                    <a:pt x="9417" y="14548"/>
                    <a:pt x="8432" y="14610"/>
                    <a:pt x="7541" y="14754"/>
                  </a:cubicBezTo>
                  <a:cubicBezTo>
                    <a:pt x="6693" y="14894"/>
                    <a:pt x="5823" y="14977"/>
                    <a:pt x="4945" y="14977"/>
                  </a:cubicBezTo>
                  <a:cubicBezTo>
                    <a:pt x="4381" y="14977"/>
                    <a:pt x="3814" y="14942"/>
                    <a:pt x="3247" y="14866"/>
                  </a:cubicBezTo>
                  <a:cubicBezTo>
                    <a:pt x="2827" y="14810"/>
                    <a:pt x="2360" y="14782"/>
                    <a:pt x="1917" y="14751"/>
                  </a:cubicBezTo>
                  <a:cubicBezTo>
                    <a:pt x="1500" y="14723"/>
                    <a:pt x="858" y="13785"/>
                    <a:pt x="1083" y="13653"/>
                  </a:cubicBezTo>
                  <a:cubicBezTo>
                    <a:pt x="1657" y="13317"/>
                    <a:pt x="1401" y="12802"/>
                    <a:pt x="1443" y="12374"/>
                  </a:cubicBezTo>
                  <a:cubicBezTo>
                    <a:pt x="1477" y="12020"/>
                    <a:pt x="1573" y="11688"/>
                    <a:pt x="1785" y="11460"/>
                  </a:cubicBezTo>
                  <a:cubicBezTo>
                    <a:pt x="1995" y="11231"/>
                    <a:pt x="2090" y="10957"/>
                    <a:pt x="2034" y="10741"/>
                  </a:cubicBezTo>
                  <a:cubicBezTo>
                    <a:pt x="1881" y="10134"/>
                    <a:pt x="2883" y="9851"/>
                    <a:pt x="2421" y="9199"/>
                  </a:cubicBezTo>
                  <a:cubicBezTo>
                    <a:pt x="2462" y="9174"/>
                    <a:pt x="2504" y="9151"/>
                    <a:pt x="2547" y="9132"/>
                  </a:cubicBezTo>
                  <a:cubicBezTo>
                    <a:pt x="3187" y="8899"/>
                    <a:pt x="3249" y="8207"/>
                    <a:pt x="3493" y="7735"/>
                  </a:cubicBezTo>
                  <a:cubicBezTo>
                    <a:pt x="3717" y="7301"/>
                    <a:pt x="4296" y="6891"/>
                    <a:pt x="4034" y="6242"/>
                  </a:cubicBezTo>
                  <a:cubicBezTo>
                    <a:pt x="4025" y="6220"/>
                    <a:pt x="4046" y="6052"/>
                    <a:pt x="4151" y="6052"/>
                  </a:cubicBezTo>
                  <a:cubicBezTo>
                    <a:pt x="4171" y="6052"/>
                    <a:pt x="4194" y="6057"/>
                    <a:pt x="4219" y="6071"/>
                  </a:cubicBezTo>
                  <a:cubicBezTo>
                    <a:pt x="4291" y="6108"/>
                    <a:pt x="4349" y="6124"/>
                    <a:pt x="4397" y="6124"/>
                  </a:cubicBezTo>
                  <a:cubicBezTo>
                    <a:pt x="4535" y="6124"/>
                    <a:pt x="4579" y="5990"/>
                    <a:pt x="4563" y="5841"/>
                  </a:cubicBezTo>
                  <a:cubicBezTo>
                    <a:pt x="4524" y="5488"/>
                    <a:pt x="4629" y="5275"/>
                    <a:pt x="4983" y="5225"/>
                  </a:cubicBezTo>
                  <a:cubicBezTo>
                    <a:pt x="5134" y="5109"/>
                    <a:pt x="5154" y="4788"/>
                    <a:pt x="5362" y="4788"/>
                  </a:cubicBezTo>
                  <a:cubicBezTo>
                    <a:pt x="5426" y="4788"/>
                    <a:pt x="5507" y="4818"/>
                    <a:pt x="5615" y="4893"/>
                  </a:cubicBezTo>
                  <a:cubicBezTo>
                    <a:pt x="6477" y="5497"/>
                    <a:pt x="6715" y="6469"/>
                    <a:pt x="6942" y="7365"/>
                  </a:cubicBezTo>
                  <a:cubicBezTo>
                    <a:pt x="7011" y="7641"/>
                    <a:pt x="7078" y="7735"/>
                    <a:pt x="7165" y="7735"/>
                  </a:cubicBezTo>
                  <a:cubicBezTo>
                    <a:pt x="7231" y="7735"/>
                    <a:pt x="7308" y="7683"/>
                    <a:pt x="7407" y="7616"/>
                  </a:cubicBezTo>
                  <a:cubicBezTo>
                    <a:pt x="8263" y="7040"/>
                    <a:pt x="9196" y="6583"/>
                    <a:pt x="10030" y="5993"/>
                  </a:cubicBezTo>
                  <a:cubicBezTo>
                    <a:pt x="11800" y="4743"/>
                    <a:pt x="13860" y="4126"/>
                    <a:pt x="15792" y="3234"/>
                  </a:cubicBezTo>
                  <a:cubicBezTo>
                    <a:pt x="16061" y="3108"/>
                    <a:pt x="16356" y="2863"/>
                    <a:pt x="16695" y="2863"/>
                  </a:cubicBezTo>
                  <a:cubicBezTo>
                    <a:pt x="16727" y="2863"/>
                    <a:pt x="16758" y="2865"/>
                    <a:pt x="16790" y="2870"/>
                  </a:cubicBezTo>
                  <a:cubicBezTo>
                    <a:pt x="16895" y="2884"/>
                    <a:pt x="16998" y="2891"/>
                    <a:pt x="17099" y="2891"/>
                  </a:cubicBezTo>
                  <a:cubicBezTo>
                    <a:pt x="17978" y="2891"/>
                    <a:pt x="18748" y="2382"/>
                    <a:pt x="19549" y="2159"/>
                  </a:cubicBezTo>
                  <a:cubicBezTo>
                    <a:pt x="20645" y="1855"/>
                    <a:pt x="21775" y="1743"/>
                    <a:pt x="22862" y="1420"/>
                  </a:cubicBezTo>
                  <a:cubicBezTo>
                    <a:pt x="24144" y="1039"/>
                    <a:pt x="25497" y="1028"/>
                    <a:pt x="26829" y="941"/>
                  </a:cubicBezTo>
                  <a:cubicBezTo>
                    <a:pt x="26863" y="938"/>
                    <a:pt x="26898" y="937"/>
                    <a:pt x="26933" y="937"/>
                  </a:cubicBezTo>
                  <a:close/>
                  <a:moveTo>
                    <a:pt x="27452" y="1"/>
                  </a:moveTo>
                  <a:cubicBezTo>
                    <a:pt x="27319" y="1"/>
                    <a:pt x="27186" y="4"/>
                    <a:pt x="27057" y="4"/>
                  </a:cubicBezTo>
                  <a:cubicBezTo>
                    <a:pt x="23277" y="6"/>
                    <a:pt x="19696" y="1121"/>
                    <a:pt x="16149" y="2263"/>
                  </a:cubicBezTo>
                  <a:cubicBezTo>
                    <a:pt x="14263" y="2870"/>
                    <a:pt x="12368" y="3546"/>
                    <a:pt x="10674" y="4635"/>
                  </a:cubicBezTo>
                  <a:cubicBezTo>
                    <a:pt x="9930" y="5113"/>
                    <a:pt x="9073" y="5393"/>
                    <a:pt x="8413" y="6032"/>
                  </a:cubicBezTo>
                  <a:cubicBezTo>
                    <a:pt x="8259" y="6183"/>
                    <a:pt x="8102" y="6253"/>
                    <a:pt x="7959" y="6253"/>
                  </a:cubicBezTo>
                  <a:cubicBezTo>
                    <a:pt x="7718" y="6253"/>
                    <a:pt x="7518" y="6051"/>
                    <a:pt x="7443" y="5699"/>
                  </a:cubicBezTo>
                  <a:cubicBezTo>
                    <a:pt x="7195" y="4536"/>
                    <a:pt x="6316" y="3940"/>
                    <a:pt x="5352" y="3521"/>
                  </a:cubicBezTo>
                  <a:cubicBezTo>
                    <a:pt x="5282" y="3491"/>
                    <a:pt x="5211" y="3477"/>
                    <a:pt x="5140" y="3477"/>
                  </a:cubicBezTo>
                  <a:cubicBezTo>
                    <a:pt x="4780" y="3477"/>
                    <a:pt x="4424" y="3834"/>
                    <a:pt x="4173" y="4158"/>
                  </a:cubicBezTo>
                  <a:cubicBezTo>
                    <a:pt x="3720" y="4744"/>
                    <a:pt x="3372" y="5391"/>
                    <a:pt x="3053" y="6060"/>
                  </a:cubicBezTo>
                  <a:cubicBezTo>
                    <a:pt x="2466" y="7289"/>
                    <a:pt x="1758" y="8468"/>
                    <a:pt x="1272" y="9733"/>
                  </a:cubicBezTo>
                  <a:cubicBezTo>
                    <a:pt x="1040" y="10335"/>
                    <a:pt x="687" y="10893"/>
                    <a:pt x="551" y="11533"/>
                  </a:cubicBezTo>
                  <a:cubicBezTo>
                    <a:pt x="335" y="12561"/>
                    <a:pt x="72" y="13583"/>
                    <a:pt x="22" y="14641"/>
                  </a:cubicBezTo>
                  <a:cubicBezTo>
                    <a:pt x="0" y="15120"/>
                    <a:pt x="697" y="15714"/>
                    <a:pt x="1256" y="15714"/>
                  </a:cubicBezTo>
                  <a:cubicBezTo>
                    <a:pt x="1292" y="15714"/>
                    <a:pt x="1327" y="15711"/>
                    <a:pt x="1362" y="15706"/>
                  </a:cubicBezTo>
                  <a:cubicBezTo>
                    <a:pt x="1514" y="15684"/>
                    <a:pt x="1665" y="15674"/>
                    <a:pt x="1815" y="15674"/>
                  </a:cubicBezTo>
                  <a:cubicBezTo>
                    <a:pt x="2362" y="15674"/>
                    <a:pt x="2891" y="15805"/>
                    <a:pt x="3426" y="15916"/>
                  </a:cubicBezTo>
                  <a:cubicBezTo>
                    <a:pt x="3624" y="15958"/>
                    <a:pt x="3823" y="15972"/>
                    <a:pt x="4021" y="15972"/>
                  </a:cubicBezTo>
                  <a:cubicBezTo>
                    <a:pt x="4506" y="15972"/>
                    <a:pt x="4992" y="15885"/>
                    <a:pt x="5483" y="15885"/>
                  </a:cubicBezTo>
                  <a:cubicBezTo>
                    <a:pt x="5539" y="15885"/>
                    <a:pt x="5596" y="15886"/>
                    <a:pt x="5652" y="15888"/>
                  </a:cubicBezTo>
                  <a:cubicBezTo>
                    <a:pt x="5782" y="15895"/>
                    <a:pt x="5911" y="15897"/>
                    <a:pt x="6039" y="15897"/>
                  </a:cubicBezTo>
                  <a:cubicBezTo>
                    <a:pt x="7725" y="15897"/>
                    <a:pt x="9351" y="15400"/>
                    <a:pt x="10982" y="15014"/>
                  </a:cubicBezTo>
                  <a:cubicBezTo>
                    <a:pt x="11635" y="14860"/>
                    <a:pt x="13016" y="14434"/>
                    <a:pt x="13016" y="13583"/>
                  </a:cubicBezTo>
                  <a:cubicBezTo>
                    <a:pt x="13016" y="13099"/>
                    <a:pt x="12656" y="12412"/>
                    <a:pt x="12254" y="12161"/>
                  </a:cubicBezTo>
                  <a:cubicBezTo>
                    <a:pt x="12173" y="12113"/>
                    <a:pt x="12134" y="11996"/>
                    <a:pt x="12064" y="11919"/>
                  </a:cubicBezTo>
                  <a:cubicBezTo>
                    <a:pt x="11935" y="11749"/>
                    <a:pt x="11822" y="11564"/>
                    <a:pt x="11672" y="11413"/>
                  </a:cubicBezTo>
                  <a:cubicBezTo>
                    <a:pt x="11442" y="11178"/>
                    <a:pt x="10938" y="11079"/>
                    <a:pt x="11010" y="10736"/>
                  </a:cubicBezTo>
                  <a:cubicBezTo>
                    <a:pt x="11049" y="10550"/>
                    <a:pt x="11564" y="10433"/>
                    <a:pt x="11881" y="10341"/>
                  </a:cubicBezTo>
                  <a:cubicBezTo>
                    <a:pt x="12996" y="10021"/>
                    <a:pt x="14090" y="9626"/>
                    <a:pt x="15211" y="9313"/>
                  </a:cubicBezTo>
                  <a:cubicBezTo>
                    <a:pt x="16140" y="9053"/>
                    <a:pt x="17055" y="8767"/>
                    <a:pt x="18012" y="8597"/>
                  </a:cubicBezTo>
                  <a:cubicBezTo>
                    <a:pt x="19399" y="8350"/>
                    <a:pt x="20756" y="8003"/>
                    <a:pt x="22191" y="8003"/>
                  </a:cubicBezTo>
                  <a:cubicBezTo>
                    <a:pt x="22314" y="8003"/>
                    <a:pt x="22438" y="8005"/>
                    <a:pt x="22563" y="8011"/>
                  </a:cubicBezTo>
                  <a:cubicBezTo>
                    <a:pt x="22721" y="8018"/>
                    <a:pt x="22879" y="8021"/>
                    <a:pt x="23037" y="8021"/>
                  </a:cubicBezTo>
                  <a:cubicBezTo>
                    <a:pt x="24205" y="8021"/>
                    <a:pt x="25384" y="7853"/>
                    <a:pt x="26560" y="7802"/>
                  </a:cubicBezTo>
                  <a:cubicBezTo>
                    <a:pt x="26594" y="7801"/>
                    <a:pt x="26628" y="7800"/>
                    <a:pt x="26663" y="7800"/>
                  </a:cubicBezTo>
                  <a:cubicBezTo>
                    <a:pt x="26988" y="7800"/>
                    <a:pt x="27311" y="7861"/>
                    <a:pt x="27621" y="7869"/>
                  </a:cubicBezTo>
                  <a:cubicBezTo>
                    <a:pt x="27639" y="7870"/>
                    <a:pt x="27657" y="7870"/>
                    <a:pt x="27674" y="7870"/>
                  </a:cubicBezTo>
                  <a:cubicBezTo>
                    <a:pt x="28619" y="7870"/>
                    <a:pt x="28937" y="7264"/>
                    <a:pt x="29296" y="6586"/>
                  </a:cubicBezTo>
                  <a:cubicBezTo>
                    <a:pt x="29903" y="5436"/>
                    <a:pt x="29949" y="4291"/>
                    <a:pt x="29571" y="3039"/>
                  </a:cubicBezTo>
                  <a:cubicBezTo>
                    <a:pt x="29385" y="2417"/>
                    <a:pt x="29400" y="1754"/>
                    <a:pt x="29176" y="1087"/>
                  </a:cubicBezTo>
                  <a:cubicBezTo>
                    <a:pt x="28840" y="83"/>
                    <a:pt x="28132" y="1"/>
                    <a:pt x="2745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654" name="Google Shape;2654;p10"/>
          <p:cNvSpPr/>
          <p:nvPr/>
        </p:nvSpPr>
        <p:spPr>
          <a:xfrm rot="-5400000">
            <a:off x="408548" y="5026247"/>
            <a:ext cx="876558" cy="270180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solidFill>
            <a:srgbClr val="FF006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55" name="Google Shape;2655;p10"/>
          <p:cNvSpPr/>
          <p:nvPr/>
        </p:nvSpPr>
        <p:spPr>
          <a:xfrm rot="-5400000">
            <a:off x="6515339" y="5042788"/>
            <a:ext cx="876558" cy="270180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solidFill>
            <a:srgbClr val="FF006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56" name="Google Shape;2656;p10"/>
          <p:cNvSpPr/>
          <p:nvPr/>
        </p:nvSpPr>
        <p:spPr>
          <a:xfrm rot="-5400000">
            <a:off x="4058461" y="5042788"/>
            <a:ext cx="876558" cy="270180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solidFill>
            <a:srgbClr val="FF006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8BFDB9-BAD7-20FE-2AE9-1B3EC57C921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378797" y="-2166269"/>
            <a:ext cx="6355600" cy="3421200"/>
          </a:xfrm>
        </p:spPr>
        <p:txBody>
          <a:bodyPr/>
          <a:lstStyle/>
          <a:p>
            <a:r>
              <a:rPr lang="en-US" dirty="0"/>
              <a:t>Osmolality : </a:t>
            </a: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" name="Google Shape;2662;p11"/>
          <p:cNvSpPr/>
          <p:nvPr/>
        </p:nvSpPr>
        <p:spPr>
          <a:xfrm>
            <a:off x="566482" y="1468929"/>
            <a:ext cx="7614557" cy="30469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Century Gothic"/>
              <a:buNone/>
            </a:pPr>
            <a:r>
              <a:rPr lang="en-US" sz="32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Mostly contribution of serum Na , and lesser from urea and Glucose .</a:t>
            </a:r>
            <a:endParaRPr sz="3200" b="0" i="0" u="none" strike="noStrike" cap="none" dirty="0">
              <a:solidFill>
                <a:srgbClr val="00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</a:pPr>
            <a:endParaRPr sz="3200" b="0" i="0" u="none" strike="noStrike" cap="none" dirty="0">
              <a:solidFill>
                <a:srgbClr val="00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Century Gothic"/>
              <a:buNone/>
            </a:pPr>
            <a:r>
              <a:rPr lang="en-US" sz="32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   Calculated as : 2Na+Glucose+Urea in mmol/</a:t>
            </a:r>
            <a:r>
              <a:rPr lang="en-US" sz="3200" b="0" i="0" u="none" strike="noStrike" cap="none" dirty="0">
                <a:solidFill>
                  <a:srgbClr val="FF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kg</a:t>
            </a:r>
            <a:endParaRPr dirty="0"/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3200"/>
              <a:buFont typeface="Century Gothic"/>
              <a:buNone/>
            </a:pPr>
            <a:r>
              <a:rPr lang="en-US" sz="3200" b="0" i="0" u="none" strike="noStrike" cap="none" dirty="0">
                <a:solidFill>
                  <a:srgbClr val="FF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             </a:t>
            </a:r>
            <a:r>
              <a:rPr lang="en-US" sz="3200" b="0" i="0" u="none" strike="noStrike" cap="none" dirty="0">
                <a:solidFill>
                  <a:schemeClr val="dk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18</a:t>
            </a:r>
            <a:r>
              <a:rPr lang="en-US" sz="3200" b="0" i="0" u="none" strike="noStrike" cap="none" dirty="0">
                <a:solidFill>
                  <a:srgbClr val="FF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         </a:t>
            </a:r>
            <a:r>
              <a:rPr lang="en-US" sz="3200" b="0" i="0" u="none" strike="noStrike" cap="none" dirty="0">
                <a:solidFill>
                  <a:schemeClr val="dk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2.8</a:t>
            </a:r>
            <a:endParaRPr sz="3200" b="0" i="0" u="none" strike="noStrike" cap="none" dirty="0">
              <a:solidFill>
                <a:schemeClr val="dk1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</p:txBody>
      </p:sp>
      <p:pic>
        <p:nvPicPr>
          <p:cNvPr id="2664" name="Google Shape;2664;p1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6953373" y="2066978"/>
            <a:ext cx="4531042" cy="435312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665" name="Google Shape;2665;p11"/>
          <p:cNvGrpSpPr/>
          <p:nvPr/>
        </p:nvGrpSpPr>
        <p:grpSpPr>
          <a:xfrm>
            <a:off x="569340" y="3089464"/>
            <a:ext cx="471419" cy="260718"/>
            <a:chOff x="1822875" y="1377000"/>
            <a:chExt cx="548075" cy="286550"/>
          </a:xfrm>
        </p:grpSpPr>
        <p:sp>
          <p:nvSpPr>
            <p:cNvPr id="2666" name="Google Shape;2666;p11"/>
            <p:cNvSpPr/>
            <p:nvPr/>
          </p:nvSpPr>
          <p:spPr>
            <a:xfrm>
              <a:off x="1822875" y="1402500"/>
              <a:ext cx="163425" cy="251950"/>
            </a:xfrm>
            <a:custGeom>
              <a:avLst/>
              <a:gdLst/>
              <a:ahLst/>
              <a:cxnLst/>
              <a:rect l="l" t="t" r="r" b="b"/>
              <a:pathLst>
                <a:path w="6537" h="10078" extrusionOk="0">
                  <a:moveTo>
                    <a:pt x="849" y="1"/>
                  </a:moveTo>
                  <a:cubicBezTo>
                    <a:pt x="528" y="1"/>
                    <a:pt x="193" y="83"/>
                    <a:pt x="100" y="361"/>
                  </a:cubicBezTo>
                  <a:cubicBezTo>
                    <a:pt x="86" y="404"/>
                    <a:pt x="72" y="443"/>
                    <a:pt x="58" y="486"/>
                  </a:cubicBezTo>
                  <a:cubicBezTo>
                    <a:pt x="0" y="657"/>
                    <a:pt x="189" y="853"/>
                    <a:pt x="300" y="945"/>
                  </a:cubicBezTo>
                  <a:lnTo>
                    <a:pt x="300" y="949"/>
                  </a:lnTo>
                  <a:cubicBezTo>
                    <a:pt x="553" y="628"/>
                    <a:pt x="1445" y="589"/>
                    <a:pt x="1784" y="585"/>
                  </a:cubicBezTo>
                  <a:lnTo>
                    <a:pt x="1819" y="585"/>
                  </a:lnTo>
                  <a:cubicBezTo>
                    <a:pt x="2019" y="585"/>
                    <a:pt x="2215" y="593"/>
                    <a:pt x="2408" y="611"/>
                  </a:cubicBezTo>
                  <a:cubicBezTo>
                    <a:pt x="2247" y="322"/>
                    <a:pt x="1705" y="165"/>
                    <a:pt x="1466" y="97"/>
                  </a:cubicBezTo>
                  <a:cubicBezTo>
                    <a:pt x="1423" y="86"/>
                    <a:pt x="1381" y="76"/>
                    <a:pt x="1338" y="61"/>
                  </a:cubicBezTo>
                  <a:cubicBezTo>
                    <a:pt x="1213" y="29"/>
                    <a:pt x="1035" y="1"/>
                    <a:pt x="849" y="1"/>
                  </a:cubicBezTo>
                  <a:close/>
                  <a:moveTo>
                    <a:pt x="1160" y="1456"/>
                  </a:moveTo>
                  <a:cubicBezTo>
                    <a:pt x="1310" y="1538"/>
                    <a:pt x="1455" y="1612"/>
                    <a:pt x="1562" y="1684"/>
                  </a:cubicBezTo>
                  <a:cubicBezTo>
                    <a:pt x="2358" y="2190"/>
                    <a:pt x="3556" y="2668"/>
                    <a:pt x="4187" y="3360"/>
                  </a:cubicBezTo>
                  <a:cubicBezTo>
                    <a:pt x="4804" y="4037"/>
                    <a:pt x="4308" y="4405"/>
                    <a:pt x="3862" y="4989"/>
                  </a:cubicBezTo>
                  <a:cubicBezTo>
                    <a:pt x="3517" y="5446"/>
                    <a:pt x="3171" y="5899"/>
                    <a:pt x="2824" y="6351"/>
                  </a:cubicBezTo>
                  <a:cubicBezTo>
                    <a:pt x="2133" y="7260"/>
                    <a:pt x="1441" y="8170"/>
                    <a:pt x="749" y="9075"/>
                  </a:cubicBezTo>
                  <a:cubicBezTo>
                    <a:pt x="375" y="9571"/>
                    <a:pt x="1423" y="10078"/>
                    <a:pt x="2190" y="10078"/>
                  </a:cubicBezTo>
                  <a:cubicBezTo>
                    <a:pt x="2472" y="10078"/>
                    <a:pt x="2714" y="10010"/>
                    <a:pt x="2835" y="9849"/>
                  </a:cubicBezTo>
                  <a:cubicBezTo>
                    <a:pt x="3759" y="8641"/>
                    <a:pt x="4679" y="7428"/>
                    <a:pt x="5602" y="6220"/>
                  </a:cubicBezTo>
                  <a:cubicBezTo>
                    <a:pt x="5838" y="5909"/>
                    <a:pt x="6237" y="5520"/>
                    <a:pt x="6537" y="5107"/>
                  </a:cubicBezTo>
                  <a:lnTo>
                    <a:pt x="6537" y="5107"/>
                  </a:lnTo>
                  <a:cubicBezTo>
                    <a:pt x="6351" y="5278"/>
                    <a:pt x="6166" y="5435"/>
                    <a:pt x="6012" y="5585"/>
                  </a:cubicBezTo>
                  <a:cubicBezTo>
                    <a:pt x="4939" y="6636"/>
                    <a:pt x="4044" y="7828"/>
                    <a:pt x="3263" y="9111"/>
                  </a:cubicBezTo>
                  <a:cubicBezTo>
                    <a:pt x="3078" y="9414"/>
                    <a:pt x="2365" y="9546"/>
                    <a:pt x="1797" y="9546"/>
                  </a:cubicBezTo>
                  <a:cubicBezTo>
                    <a:pt x="1334" y="9546"/>
                    <a:pt x="967" y="9461"/>
                    <a:pt x="1060" y="9307"/>
                  </a:cubicBezTo>
                  <a:cubicBezTo>
                    <a:pt x="2040" y="7692"/>
                    <a:pt x="3217" y="6391"/>
                    <a:pt x="4536" y="5061"/>
                  </a:cubicBezTo>
                  <a:cubicBezTo>
                    <a:pt x="5546" y="4037"/>
                    <a:pt x="4832" y="3460"/>
                    <a:pt x="3912" y="2764"/>
                  </a:cubicBezTo>
                  <a:cubicBezTo>
                    <a:pt x="3081" y="2133"/>
                    <a:pt x="2197" y="1569"/>
                    <a:pt x="1160" y="1456"/>
                  </a:cubicBezTo>
                  <a:close/>
                </a:path>
              </a:pathLst>
            </a:custGeom>
            <a:solidFill>
              <a:srgbClr val="CC99FF"/>
            </a:solidFill>
            <a:ln w="9525" cap="flat" cmpd="sng">
              <a:solidFill>
                <a:srgbClr val="CC99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7" name="Google Shape;2667;p11"/>
            <p:cNvSpPr/>
            <p:nvPr/>
          </p:nvSpPr>
          <p:spPr>
            <a:xfrm>
              <a:off x="1824750" y="1417750"/>
              <a:ext cx="188550" cy="112450"/>
            </a:xfrm>
            <a:custGeom>
              <a:avLst/>
              <a:gdLst/>
              <a:ahLst/>
              <a:cxnLst/>
              <a:rect l="l" t="t" r="r" b="b"/>
              <a:pathLst>
                <a:path w="7542" h="4498" extrusionOk="0">
                  <a:moveTo>
                    <a:pt x="225" y="339"/>
                  </a:moveTo>
                  <a:cubicBezTo>
                    <a:pt x="215" y="353"/>
                    <a:pt x="203" y="371"/>
                    <a:pt x="193" y="389"/>
                  </a:cubicBezTo>
                  <a:cubicBezTo>
                    <a:pt x="1" y="750"/>
                    <a:pt x="286" y="824"/>
                    <a:pt x="674" y="824"/>
                  </a:cubicBezTo>
                  <a:lnTo>
                    <a:pt x="707" y="824"/>
                  </a:lnTo>
                  <a:cubicBezTo>
                    <a:pt x="835" y="824"/>
                    <a:pt x="960" y="831"/>
                    <a:pt x="1085" y="846"/>
                  </a:cubicBezTo>
                  <a:cubicBezTo>
                    <a:pt x="945" y="767"/>
                    <a:pt x="796" y="685"/>
                    <a:pt x="660" y="592"/>
                  </a:cubicBezTo>
                  <a:cubicBezTo>
                    <a:pt x="521" y="546"/>
                    <a:pt x="404" y="489"/>
                    <a:pt x="321" y="421"/>
                  </a:cubicBezTo>
                  <a:cubicBezTo>
                    <a:pt x="289" y="393"/>
                    <a:pt x="257" y="365"/>
                    <a:pt x="225" y="339"/>
                  </a:cubicBezTo>
                  <a:close/>
                  <a:moveTo>
                    <a:pt x="2333" y="1"/>
                  </a:moveTo>
                  <a:lnTo>
                    <a:pt x="2333" y="1"/>
                  </a:lnTo>
                  <a:cubicBezTo>
                    <a:pt x="2347" y="26"/>
                    <a:pt x="2357" y="54"/>
                    <a:pt x="2364" y="82"/>
                  </a:cubicBezTo>
                  <a:cubicBezTo>
                    <a:pt x="3395" y="739"/>
                    <a:pt x="4426" y="1395"/>
                    <a:pt x="5449" y="2055"/>
                  </a:cubicBezTo>
                  <a:cubicBezTo>
                    <a:pt x="5937" y="2368"/>
                    <a:pt x="6814" y="2786"/>
                    <a:pt x="6865" y="3467"/>
                  </a:cubicBezTo>
                  <a:cubicBezTo>
                    <a:pt x="6886" y="3805"/>
                    <a:pt x="6707" y="4158"/>
                    <a:pt x="6462" y="4497"/>
                  </a:cubicBezTo>
                  <a:cubicBezTo>
                    <a:pt x="7003" y="3997"/>
                    <a:pt x="7542" y="3403"/>
                    <a:pt x="7189" y="2685"/>
                  </a:cubicBezTo>
                  <a:cubicBezTo>
                    <a:pt x="6797" y="1894"/>
                    <a:pt x="5556" y="1209"/>
                    <a:pt x="4821" y="788"/>
                  </a:cubicBezTo>
                  <a:cubicBezTo>
                    <a:pt x="4023" y="329"/>
                    <a:pt x="3210" y="75"/>
                    <a:pt x="2333" y="1"/>
                  </a:cubicBezTo>
                  <a:close/>
                </a:path>
              </a:pathLst>
            </a:custGeom>
            <a:solidFill>
              <a:srgbClr val="CC99FF"/>
            </a:solidFill>
            <a:ln w="9525" cap="flat" cmpd="sng">
              <a:solidFill>
                <a:srgbClr val="CC99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8" name="Google Shape;2668;p11"/>
            <p:cNvSpPr/>
            <p:nvPr/>
          </p:nvSpPr>
          <p:spPr>
            <a:xfrm>
              <a:off x="1830350" y="1417125"/>
              <a:ext cx="166575" cy="224050"/>
            </a:xfrm>
            <a:custGeom>
              <a:avLst/>
              <a:gdLst/>
              <a:ahLst/>
              <a:cxnLst/>
              <a:rect l="l" t="t" r="r" b="b"/>
              <a:pathLst>
                <a:path w="6663" h="8962" extrusionOk="0">
                  <a:moveTo>
                    <a:pt x="1485" y="0"/>
                  </a:moveTo>
                  <a:cubicBezTo>
                    <a:pt x="1146" y="4"/>
                    <a:pt x="254" y="43"/>
                    <a:pt x="1" y="364"/>
                  </a:cubicBezTo>
                  <a:cubicBezTo>
                    <a:pt x="33" y="390"/>
                    <a:pt x="65" y="418"/>
                    <a:pt x="97" y="446"/>
                  </a:cubicBezTo>
                  <a:cubicBezTo>
                    <a:pt x="180" y="514"/>
                    <a:pt x="297" y="571"/>
                    <a:pt x="436" y="617"/>
                  </a:cubicBezTo>
                  <a:cubicBezTo>
                    <a:pt x="572" y="710"/>
                    <a:pt x="721" y="792"/>
                    <a:pt x="861" y="871"/>
                  </a:cubicBezTo>
                  <a:cubicBezTo>
                    <a:pt x="1898" y="984"/>
                    <a:pt x="2782" y="1548"/>
                    <a:pt x="3613" y="2179"/>
                  </a:cubicBezTo>
                  <a:cubicBezTo>
                    <a:pt x="4533" y="2875"/>
                    <a:pt x="5247" y="3452"/>
                    <a:pt x="4237" y="4476"/>
                  </a:cubicBezTo>
                  <a:cubicBezTo>
                    <a:pt x="2918" y="5806"/>
                    <a:pt x="1741" y="7107"/>
                    <a:pt x="761" y="8722"/>
                  </a:cubicBezTo>
                  <a:cubicBezTo>
                    <a:pt x="668" y="8876"/>
                    <a:pt x="1035" y="8961"/>
                    <a:pt x="1498" y="8961"/>
                  </a:cubicBezTo>
                  <a:cubicBezTo>
                    <a:pt x="2066" y="8961"/>
                    <a:pt x="2779" y="8829"/>
                    <a:pt x="2964" y="8526"/>
                  </a:cubicBezTo>
                  <a:cubicBezTo>
                    <a:pt x="3745" y="7243"/>
                    <a:pt x="4640" y="6051"/>
                    <a:pt x="5713" y="5000"/>
                  </a:cubicBezTo>
                  <a:cubicBezTo>
                    <a:pt x="5867" y="4850"/>
                    <a:pt x="6052" y="4693"/>
                    <a:pt x="6238" y="4522"/>
                  </a:cubicBezTo>
                  <a:cubicBezTo>
                    <a:pt x="6483" y="4183"/>
                    <a:pt x="6662" y="3830"/>
                    <a:pt x="6641" y="3492"/>
                  </a:cubicBezTo>
                  <a:cubicBezTo>
                    <a:pt x="6590" y="2811"/>
                    <a:pt x="5713" y="2393"/>
                    <a:pt x="5225" y="2080"/>
                  </a:cubicBezTo>
                  <a:cubicBezTo>
                    <a:pt x="4202" y="1420"/>
                    <a:pt x="3171" y="764"/>
                    <a:pt x="2140" y="107"/>
                  </a:cubicBezTo>
                  <a:cubicBezTo>
                    <a:pt x="2133" y="79"/>
                    <a:pt x="2123" y="51"/>
                    <a:pt x="2109" y="26"/>
                  </a:cubicBezTo>
                  <a:cubicBezTo>
                    <a:pt x="1916" y="8"/>
                    <a:pt x="1720" y="0"/>
                    <a:pt x="1520" y="0"/>
                  </a:cubicBezTo>
                  <a:close/>
                </a:path>
              </a:pathLst>
            </a:custGeom>
            <a:solidFill>
              <a:srgbClr val="CC99FF"/>
            </a:solidFill>
            <a:ln w="9525" cap="flat" cmpd="sng">
              <a:solidFill>
                <a:srgbClr val="CC99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9" name="Google Shape;2669;p11"/>
            <p:cNvSpPr/>
            <p:nvPr/>
          </p:nvSpPr>
          <p:spPr>
            <a:xfrm>
              <a:off x="1983600" y="1387975"/>
              <a:ext cx="118150" cy="230725"/>
            </a:xfrm>
            <a:custGeom>
              <a:avLst/>
              <a:gdLst/>
              <a:ahLst/>
              <a:cxnLst/>
              <a:rect l="l" t="t" r="r" b="b"/>
              <a:pathLst>
                <a:path w="4726" h="9229" extrusionOk="0">
                  <a:moveTo>
                    <a:pt x="425" y="1"/>
                  </a:moveTo>
                  <a:cubicBezTo>
                    <a:pt x="236" y="1"/>
                    <a:pt x="315" y="336"/>
                    <a:pt x="489" y="700"/>
                  </a:cubicBezTo>
                  <a:cubicBezTo>
                    <a:pt x="521" y="478"/>
                    <a:pt x="610" y="282"/>
                    <a:pt x="738" y="144"/>
                  </a:cubicBezTo>
                  <a:cubicBezTo>
                    <a:pt x="596" y="43"/>
                    <a:pt x="493" y="1"/>
                    <a:pt x="425" y="1"/>
                  </a:cubicBezTo>
                  <a:close/>
                  <a:moveTo>
                    <a:pt x="3781" y="4408"/>
                  </a:moveTo>
                  <a:cubicBezTo>
                    <a:pt x="3246" y="4961"/>
                    <a:pt x="2433" y="5588"/>
                    <a:pt x="2236" y="5787"/>
                  </a:cubicBezTo>
                  <a:cubicBezTo>
                    <a:pt x="1534" y="6505"/>
                    <a:pt x="863" y="7247"/>
                    <a:pt x="211" y="8006"/>
                  </a:cubicBezTo>
                  <a:cubicBezTo>
                    <a:pt x="1" y="8248"/>
                    <a:pt x="304" y="8797"/>
                    <a:pt x="685" y="9229"/>
                  </a:cubicBezTo>
                  <a:cubicBezTo>
                    <a:pt x="721" y="9172"/>
                    <a:pt x="764" y="9118"/>
                    <a:pt x="814" y="9065"/>
                  </a:cubicBezTo>
                  <a:cubicBezTo>
                    <a:pt x="1556" y="8316"/>
                    <a:pt x="2297" y="7567"/>
                    <a:pt x="3042" y="6814"/>
                  </a:cubicBezTo>
                  <a:cubicBezTo>
                    <a:pt x="3438" y="6416"/>
                    <a:pt x="4329" y="5792"/>
                    <a:pt x="4726" y="5231"/>
                  </a:cubicBezTo>
                  <a:cubicBezTo>
                    <a:pt x="4469" y="4946"/>
                    <a:pt x="4115" y="4668"/>
                    <a:pt x="3781" y="4408"/>
                  </a:cubicBezTo>
                  <a:close/>
                </a:path>
              </a:pathLst>
            </a:custGeom>
            <a:solidFill>
              <a:srgbClr val="CC99FF"/>
            </a:solidFill>
            <a:ln w="9525" cap="flat" cmpd="sng">
              <a:solidFill>
                <a:srgbClr val="CC99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0" name="Google Shape;2670;p11"/>
            <p:cNvSpPr/>
            <p:nvPr/>
          </p:nvSpPr>
          <p:spPr>
            <a:xfrm>
              <a:off x="1989850" y="1386450"/>
              <a:ext cx="169475" cy="277100"/>
            </a:xfrm>
            <a:custGeom>
              <a:avLst/>
              <a:gdLst/>
              <a:ahLst/>
              <a:cxnLst/>
              <a:rect l="l" t="t" r="r" b="b"/>
              <a:pathLst>
                <a:path w="6779" h="11084" extrusionOk="0">
                  <a:moveTo>
                    <a:pt x="239" y="761"/>
                  </a:moveTo>
                  <a:lnTo>
                    <a:pt x="239" y="761"/>
                  </a:lnTo>
                  <a:cubicBezTo>
                    <a:pt x="186" y="1142"/>
                    <a:pt x="300" y="1591"/>
                    <a:pt x="660" y="1923"/>
                  </a:cubicBezTo>
                  <a:cubicBezTo>
                    <a:pt x="1377" y="2575"/>
                    <a:pt x="2090" y="3231"/>
                    <a:pt x="2803" y="3884"/>
                  </a:cubicBezTo>
                  <a:cubicBezTo>
                    <a:pt x="2992" y="4059"/>
                    <a:pt x="3256" y="4255"/>
                    <a:pt x="3531" y="4469"/>
                  </a:cubicBezTo>
                  <a:cubicBezTo>
                    <a:pt x="3698" y="4301"/>
                    <a:pt x="3837" y="4137"/>
                    <a:pt x="3926" y="3998"/>
                  </a:cubicBezTo>
                  <a:cubicBezTo>
                    <a:pt x="2927" y="3171"/>
                    <a:pt x="1854" y="2415"/>
                    <a:pt x="842" y="1620"/>
                  </a:cubicBezTo>
                  <a:cubicBezTo>
                    <a:pt x="653" y="1470"/>
                    <a:pt x="403" y="1103"/>
                    <a:pt x="239" y="761"/>
                  </a:cubicBezTo>
                  <a:close/>
                  <a:moveTo>
                    <a:pt x="945" y="1"/>
                  </a:moveTo>
                  <a:cubicBezTo>
                    <a:pt x="767" y="1"/>
                    <a:pt x="610" y="76"/>
                    <a:pt x="488" y="205"/>
                  </a:cubicBezTo>
                  <a:cubicBezTo>
                    <a:pt x="536" y="233"/>
                    <a:pt x="582" y="269"/>
                    <a:pt x="635" y="311"/>
                  </a:cubicBezTo>
                  <a:cubicBezTo>
                    <a:pt x="1737" y="1174"/>
                    <a:pt x="2860" y="2023"/>
                    <a:pt x="3944" y="2907"/>
                  </a:cubicBezTo>
                  <a:cubicBezTo>
                    <a:pt x="4568" y="3417"/>
                    <a:pt x="5413" y="4056"/>
                    <a:pt x="5570" y="4915"/>
                  </a:cubicBezTo>
                  <a:cubicBezTo>
                    <a:pt x="5738" y="5817"/>
                    <a:pt x="4700" y="6373"/>
                    <a:pt x="4126" y="6929"/>
                  </a:cubicBezTo>
                  <a:cubicBezTo>
                    <a:pt x="3167" y="7860"/>
                    <a:pt x="2261" y="8837"/>
                    <a:pt x="1391" y="9849"/>
                  </a:cubicBezTo>
                  <a:cubicBezTo>
                    <a:pt x="1362" y="9882"/>
                    <a:pt x="1327" y="9896"/>
                    <a:pt x="1280" y="9896"/>
                  </a:cubicBezTo>
                  <a:cubicBezTo>
                    <a:pt x="1081" y="9896"/>
                    <a:pt x="735" y="9628"/>
                    <a:pt x="435" y="9290"/>
                  </a:cubicBezTo>
                  <a:lnTo>
                    <a:pt x="435" y="9290"/>
                  </a:lnTo>
                  <a:cubicBezTo>
                    <a:pt x="1" y="10007"/>
                    <a:pt x="792" y="11083"/>
                    <a:pt x="1530" y="11083"/>
                  </a:cubicBezTo>
                  <a:cubicBezTo>
                    <a:pt x="1719" y="11083"/>
                    <a:pt x="1905" y="11016"/>
                    <a:pt x="2065" y="10851"/>
                  </a:cubicBezTo>
                  <a:cubicBezTo>
                    <a:pt x="3056" y="9853"/>
                    <a:pt x="4044" y="8851"/>
                    <a:pt x="5035" y="7853"/>
                  </a:cubicBezTo>
                  <a:cubicBezTo>
                    <a:pt x="5670" y="7207"/>
                    <a:pt x="6778" y="6465"/>
                    <a:pt x="6643" y="5432"/>
                  </a:cubicBezTo>
                  <a:cubicBezTo>
                    <a:pt x="6522" y="4533"/>
                    <a:pt x="5509" y="3891"/>
                    <a:pt x="4903" y="3335"/>
                  </a:cubicBezTo>
                  <a:cubicBezTo>
                    <a:pt x="3801" y="2326"/>
                    <a:pt x="2696" y="1317"/>
                    <a:pt x="1594" y="304"/>
                  </a:cubicBezTo>
                  <a:cubicBezTo>
                    <a:pt x="1359" y="90"/>
                    <a:pt x="1138" y="1"/>
                    <a:pt x="945" y="1"/>
                  </a:cubicBezTo>
                  <a:close/>
                </a:path>
              </a:pathLst>
            </a:custGeom>
            <a:solidFill>
              <a:srgbClr val="CC99FF"/>
            </a:solidFill>
            <a:ln w="9525" cap="flat" cmpd="sng">
              <a:solidFill>
                <a:srgbClr val="CC99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1" name="Google Shape;2671;p11"/>
            <p:cNvSpPr/>
            <p:nvPr/>
          </p:nvSpPr>
          <p:spPr>
            <a:xfrm>
              <a:off x="1995825" y="1391550"/>
              <a:ext cx="137475" cy="242325"/>
            </a:xfrm>
            <a:custGeom>
              <a:avLst/>
              <a:gdLst/>
              <a:ahLst/>
              <a:cxnLst/>
              <a:rect l="l" t="t" r="r" b="b"/>
              <a:pathLst>
                <a:path w="5499" h="9693" extrusionOk="0">
                  <a:moveTo>
                    <a:pt x="249" y="1"/>
                  </a:moveTo>
                  <a:cubicBezTo>
                    <a:pt x="121" y="139"/>
                    <a:pt x="32" y="335"/>
                    <a:pt x="0" y="557"/>
                  </a:cubicBezTo>
                  <a:cubicBezTo>
                    <a:pt x="164" y="899"/>
                    <a:pt x="414" y="1266"/>
                    <a:pt x="603" y="1416"/>
                  </a:cubicBezTo>
                  <a:cubicBezTo>
                    <a:pt x="1615" y="2211"/>
                    <a:pt x="2688" y="2967"/>
                    <a:pt x="3687" y="3794"/>
                  </a:cubicBezTo>
                  <a:cubicBezTo>
                    <a:pt x="3598" y="3933"/>
                    <a:pt x="3459" y="4097"/>
                    <a:pt x="3292" y="4265"/>
                  </a:cubicBezTo>
                  <a:cubicBezTo>
                    <a:pt x="3626" y="4525"/>
                    <a:pt x="3980" y="4803"/>
                    <a:pt x="4237" y="5088"/>
                  </a:cubicBezTo>
                  <a:cubicBezTo>
                    <a:pt x="3840" y="5649"/>
                    <a:pt x="2949" y="6273"/>
                    <a:pt x="2553" y="6671"/>
                  </a:cubicBezTo>
                  <a:cubicBezTo>
                    <a:pt x="1808" y="7424"/>
                    <a:pt x="1067" y="8173"/>
                    <a:pt x="325" y="8922"/>
                  </a:cubicBezTo>
                  <a:cubicBezTo>
                    <a:pt x="275" y="8975"/>
                    <a:pt x="232" y="9029"/>
                    <a:pt x="196" y="9086"/>
                  </a:cubicBezTo>
                  <a:cubicBezTo>
                    <a:pt x="496" y="9424"/>
                    <a:pt x="842" y="9692"/>
                    <a:pt x="1041" y="9692"/>
                  </a:cubicBezTo>
                  <a:cubicBezTo>
                    <a:pt x="1088" y="9692"/>
                    <a:pt x="1123" y="9678"/>
                    <a:pt x="1152" y="9645"/>
                  </a:cubicBezTo>
                  <a:cubicBezTo>
                    <a:pt x="2022" y="8633"/>
                    <a:pt x="2928" y="7656"/>
                    <a:pt x="3887" y="6725"/>
                  </a:cubicBezTo>
                  <a:cubicBezTo>
                    <a:pt x="4461" y="6169"/>
                    <a:pt x="5499" y="5613"/>
                    <a:pt x="5331" y="4711"/>
                  </a:cubicBezTo>
                  <a:cubicBezTo>
                    <a:pt x="5174" y="3852"/>
                    <a:pt x="4329" y="3213"/>
                    <a:pt x="3705" y="2703"/>
                  </a:cubicBezTo>
                  <a:cubicBezTo>
                    <a:pt x="2621" y="1819"/>
                    <a:pt x="1498" y="970"/>
                    <a:pt x="396" y="107"/>
                  </a:cubicBezTo>
                  <a:cubicBezTo>
                    <a:pt x="343" y="65"/>
                    <a:pt x="297" y="29"/>
                    <a:pt x="249" y="1"/>
                  </a:cubicBezTo>
                  <a:close/>
                </a:path>
              </a:pathLst>
            </a:custGeom>
            <a:solidFill>
              <a:srgbClr val="CC99FF"/>
            </a:solidFill>
            <a:ln w="9525" cap="flat" cmpd="sng">
              <a:solidFill>
                <a:srgbClr val="CC99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2" name="Google Shape;2672;p11"/>
            <p:cNvSpPr/>
            <p:nvPr/>
          </p:nvSpPr>
          <p:spPr>
            <a:xfrm>
              <a:off x="2127325" y="1397150"/>
              <a:ext cx="167675" cy="219250"/>
            </a:xfrm>
            <a:custGeom>
              <a:avLst/>
              <a:gdLst/>
              <a:ahLst/>
              <a:cxnLst/>
              <a:rect l="l" t="t" r="r" b="b"/>
              <a:pathLst>
                <a:path w="6707" h="8770" extrusionOk="0">
                  <a:moveTo>
                    <a:pt x="374" y="1"/>
                  </a:moveTo>
                  <a:cubicBezTo>
                    <a:pt x="292" y="12"/>
                    <a:pt x="214" y="26"/>
                    <a:pt x="132" y="47"/>
                  </a:cubicBezTo>
                  <a:cubicBezTo>
                    <a:pt x="107" y="68"/>
                    <a:pt x="86" y="90"/>
                    <a:pt x="60" y="111"/>
                  </a:cubicBezTo>
                  <a:cubicBezTo>
                    <a:pt x="0" y="389"/>
                    <a:pt x="50" y="435"/>
                    <a:pt x="217" y="661"/>
                  </a:cubicBezTo>
                  <a:cubicBezTo>
                    <a:pt x="520" y="1070"/>
                    <a:pt x="1337" y="1409"/>
                    <a:pt x="1921" y="1409"/>
                  </a:cubicBezTo>
                  <a:cubicBezTo>
                    <a:pt x="2015" y="1409"/>
                    <a:pt x="2100" y="1403"/>
                    <a:pt x="2178" y="1385"/>
                  </a:cubicBezTo>
                  <a:cubicBezTo>
                    <a:pt x="2225" y="1373"/>
                    <a:pt x="2275" y="1363"/>
                    <a:pt x="2321" y="1352"/>
                  </a:cubicBezTo>
                  <a:cubicBezTo>
                    <a:pt x="2456" y="1320"/>
                    <a:pt x="2424" y="1231"/>
                    <a:pt x="2328" y="1124"/>
                  </a:cubicBezTo>
                  <a:lnTo>
                    <a:pt x="2328" y="1124"/>
                  </a:lnTo>
                  <a:cubicBezTo>
                    <a:pt x="3676" y="1598"/>
                    <a:pt x="5006" y="2251"/>
                    <a:pt x="6318" y="2857"/>
                  </a:cubicBezTo>
                  <a:cubicBezTo>
                    <a:pt x="4863" y="3666"/>
                    <a:pt x="3583" y="4686"/>
                    <a:pt x="2489" y="5906"/>
                  </a:cubicBezTo>
                  <a:cubicBezTo>
                    <a:pt x="3843" y="4768"/>
                    <a:pt x="5245" y="3702"/>
                    <a:pt x="6707" y="2708"/>
                  </a:cubicBezTo>
                  <a:cubicBezTo>
                    <a:pt x="4892" y="1873"/>
                    <a:pt x="3027" y="1153"/>
                    <a:pt x="1123" y="529"/>
                  </a:cubicBezTo>
                  <a:cubicBezTo>
                    <a:pt x="802" y="425"/>
                    <a:pt x="538" y="218"/>
                    <a:pt x="374" y="1"/>
                  </a:cubicBezTo>
                  <a:close/>
                  <a:moveTo>
                    <a:pt x="1761" y="6786"/>
                  </a:moveTo>
                  <a:cubicBezTo>
                    <a:pt x="1519" y="7104"/>
                    <a:pt x="1284" y="7436"/>
                    <a:pt x="1062" y="7774"/>
                  </a:cubicBezTo>
                  <a:cubicBezTo>
                    <a:pt x="905" y="8024"/>
                    <a:pt x="2214" y="8769"/>
                    <a:pt x="2867" y="8769"/>
                  </a:cubicBezTo>
                  <a:cubicBezTo>
                    <a:pt x="3009" y="8769"/>
                    <a:pt x="3124" y="8733"/>
                    <a:pt x="3177" y="8644"/>
                  </a:cubicBezTo>
                  <a:cubicBezTo>
                    <a:pt x="3455" y="8216"/>
                    <a:pt x="3751" y="7806"/>
                    <a:pt x="4068" y="7414"/>
                  </a:cubicBezTo>
                  <a:lnTo>
                    <a:pt x="4068" y="7414"/>
                  </a:lnTo>
                  <a:cubicBezTo>
                    <a:pt x="3932" y="7528"/>
                    <a:pt x="3801" y="7642"/>
                    <a:pt x="3669" y="7757"/>
                  </a:cubicBezTo>
                  <a:cubicBezTo>
                    <a:pt x="3583" y="7831"/>
                    <a:pt x="3462" y="7864"/>
                    <a:pt x="3326" y="7864"/>
                  </a:cubicBezTo>
                  <a:cubicBezTo>
                    <a:pt x="2749" y="7864"/>
                    <a:pt x="1857" y="7275"/>
                    <a:pt x="1761" y="6786"/>
                  </a:cubicBezTo>
                  <a:close/>
                </a:path>
              </a:pathLst>
            </a:custGeom>
            <a:solidFill>
              <a:srgbClr val="CC99FF"/>
            </a:solidFill>
            <a:ln w="9525" cap="flat" cmpd="sng">
              <a:solidFill>
                <a:srgbClr val="CC99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3" name="Google Shape;2673;p11"/>
            <p:cNvSpPr/>
            <p:nvPr/>
          </p:nvSpPr>
          <p:spPr>
            <a:xfrm>
              <a:off x="2129450" y="1377000"/>
              <a:ext cx="241500" cy="205525"/>
            </a:xfrm>
            <a:custGeom>
              <a:avLst/>
              <a:gdLst/>
              <a:ahLst/>
              <a:cxnLst/>
              <a:rect l="l" t="t" r="r" b="b"/>
              <a:pathLst>
                <a:path w="9660" h="8221" extrusionOk="0">
                  <a:moveTo>
                    <a:pt x="2404" y="6712"/>
                  </a:moveTo>
                  <a:lnTo>
                    <a:pt x="2404" y="6712"/>
                  </a:lnTo>
                  <a:cubicBezTo>
                    <a:pt x="2204" y="6883"/>
                    <a:pt x="2004" y="7051"/>
                    <a:pt x="1808" y="7225"/>
                  </a:cubicBezTo>
                  <a:cubicBezTo>
                    <a:pt x="1687" y="7329"/>
                    <a:pt x="1651" y="7457"/>
                    <a:pt x="1676" y="7592"/>
                  </a:cubicBezTo>
                  <a:cubicBezTo>
                    <a:pt x="1908" y="7289"/>
                    <a:pt x="2150" y="6993"/>
                    <a:pt x="2404" y="6712"/>
                  </a:cubicBezTo>
                  <a:close/>
                  <a:moveTo>
                    <a:pt x="518" y="1"/>
                  </a:moveTo>
                  <a:cubicBezTo>
                    <a:pt x="7" y="1"/>
                    <a:pt x="1" y="422"/>
                    <a:pt x="289" y="807"/>
                  </a:cubicBezTo>
                  <a:cubicBezTo>
                    <a:pt x="381" y="792"/>
                    <a:pt x="475" y="789"/>
                    <a:pt x="567" y="789"/>
                  </a:cubicBezTo>
                  <a:cubicBezTo>
                    <a:pt x="1416" y="789"/>
                    <a:pt x="2243" y="1274"/>
                    <a:pt x="3017" y="1605"/>
                  </a:cubicBezTo>
                  <a:cubicBezTo>
                    <a:pt x="4600" y="2280"/>
                    <a:pt x="6184" y="2957"/>
                    <a:pt x="7767" y="3634"/>
                  </a:cubicBezTo>
                  <a:cubicBezTo>
                    <a:pt x="7827" y="3663"/>
                    <a:pt x="9015" y="4237"/>
                    <a:pt x="8626" y="4437"/>
                  </a:cubicBezTo>
                  <a:cubicBezTo>
                    <a:pt x="6800" y="5378"/>
                    <a:pt x="5246" y="6644"/>
                    <a:pt x="3983" y="8220"/>
                  </a:cubicBezTo>
                  <a:cubicBezTo>
                    <a:pt x="5623" y="6822"/>
                    <a:pt x="7346" y="5535"/>
                    <a:pt x="9150" y="4351"/>
                  </a:cubicBezTo>
                  <a:cubicBezTo>
                    <a:pt x="9660" y="4016"/>
                    <a:pt x="8786" y="3321"/>
                    <a:pt x="8533" y="3196"/>
                  </a:cubicBezTo>
                  <a:cubicBezTo>
                    <a:pt x="6105" y="1983"/>
                    <a:pt x="3616" y="942"/>
                    <a:pt x="1038" y="97"/>
                  </a:cubicBezTo>
                  <a:cubicBezTo>
                    <a:pt x="824" y="30"/>
                    <a:pt x="653" y="1"/>
                    <a:pt x="518" y="1"/>
                  </a:cubicBezTo>
                  <a:close/>
                </a:path>
              </a:pathLst>
            </a:custGeom>
            <a:solidFill>
              <a:srgbClr val="CC99FF"/>
            </a:solidFill>
            <a:ln w="9525" cap="flat" cmpd="sng">
              <a:solidFill>
                <a:srgbClr val="CC99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4" name="Google Shape;2674;p11"/>
            <p:cNvSpPr/>
            <p:nvPr/>
          </p:nvSpPr>
          <p:spPr>
            <a:xfrm>
              <a:off x="2136675" y="1396700"/>
              <a:ext cx="218150" cy="197050"/>
            </a:xfrm>
            <a:custGeom>
              <a:avLst/>
              <a:gdLst/>
              <a:ahLst/>
              <a:cxnLst/>
              <a:rect l="l" t="t" r="r" b="b"/>
              <a:pathLst>
                <a:path w="8726" h="7882" extrusionOk="0">
                  <a:moveTo>
                    <a:pt x="278" y="1"/>
                  </a:moveTo>
                  <a:cubicBezTo>
                    <a:pt x="186" y="1"/>
                    <a:pt x="92" y="4"/>
                    <a:pt x="0" y="19"/>
                  </a:cubicBezTo>
                  <a:cubicBezTo>
                    <a:pt x="164" y="236"/>
                    <a:pt x="428" y="443"/>
                    <a:pt x="749" y="547"/>
                  </a:cubicBezTo>
                  <a:cubicBezTo>
                    <a:pt x="2653" y="1171"/>
                    <a:pt x="4518" y="1891"/>
                    <a:pt x="6333" y="2726"/>
                  </a:cubicBezTo>
                  <a:cubicBezTo>
                    <a:pt x="4871" y="3720"/>
                    <a:pt x="3469" y="4786"/>
                    <a:pt x="2115" y="5924"/>
                  </a:cubicBezTo>
                  <a:cubicBezTo>
                    <a:pt x="1861" y="6205"/>
                    <a:pt x="1619" y="6501"/>
                    <a:pt x="1387" y="6804"/>
                  </a:cubicBezTo>
                  <a:cubicBezTo>
                    <a:pt x="1483" y="7293"/>
                    <a:pt x="2375" y="7882"/>
                    <a:pt x="2952" y="7882"/>
                  </a:cubicBezTo>
                  <a:cubicBezTo>
                    <a:pt x="3088" y="7882"/>
                    <a:pt x="3209" y="7849"/>
                    <a:pt x="3295" y="7775"/>
                  </a:cubicBezTo>
                  <a:cubicBezTo>
                    <a:pt x="3427" y="7660"/>
                    <a:pt x="3558" y="7546"/>
                    <a:pt x="3694" y="7432"/>
                  </a:cubicBezTo>
                  <a:cubicBezTo>
                    <a:pt x="4957" y="5856"/>
                    <a:pt x="6511" y="4590"/>
                    <a:pt x="8337" y="3649"/>
                  </a:cubicBezTo>
                  <a:cubicBezTo>
                    <a:pt x="8726" y="3449"/>
                    <a:pt x="7538" y="2875"/>
                    <a:pt x="7478" y="2846"/>
                  </a:cubicBezTo>
                  <a:cubicBezTo>
                    <a:pt x="5895" y="2169"/>
                    <a:pt x="4311" y="1492"/>
                    <a:pt x="2728" y="817"/>
                  </a:cubicBezTo>
                  <a:cubicBezTo>
                    <a:pt x="1954" y="486"/>
                    <a:pt x="1127" y="1"/>
                    <a:pt x="278" y="1"/>
                  </a:cubicBezTo>
                  <a:close/>
                </a:path>
              </a:pathLst>
            </a:custGeom>
            <a:solidFill>
              <a:srgbClr val="CC99FF"/>
            </a:solidFill>
            <a:ln w="9525" cap="flat" cmpd="sng">
              <a:solidFill>
                <a:srgbClr val="CC99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cxnSp>
        <p:nvCxnSpPr>
          <p:cNvPr id="2675" name="Google Shape;2675;p11"/>
          <p:cNvCxnSpPr/>
          <p:nvPr/>
        </p:nvCxnSpPr>
        <p:spPr>
          <a:xfrm>
            <a:off x="1806366" y="3899819"/>
            <a:ext cx="1463040" cy="15240"/>
          </a:xfrm>
          <a:prstGeom prst="straightConnector1">
            <a:avLst/>
          </a:prstGeom>
          <a:noFill/>
          <a:ln w="28575" cap="flat" cmpd="sng">
            <a:solidFill>
              <a:schemeClr val="dk1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2676" name="Google Shape;2676;p11"/>
          <p:cNvCxnSpPr/>
          <p:nvPr/>
        </p:nvCxnSpPr>
        <p:spPr>
          <a:xfrm>
            <a:off x="3603598" y="3915059"/>
            <a:ext cx="882831" cy="0"/>
          </a:xfrm>
          <a:prstGeom prst="straightConnector1">
            <a:avLst/>
          </a:prstGeom>
          <a:noFill/>
          <a:ln w="28575" cap="flat" cmpd="sng">
            <a:solidFill>
              <a:schemeClr val="dk1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92438DBD-EFDE-0DF5-ADB6-08C4FBEBB96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20292" y="-2062429"/>
            <a:ext cx="9129937" cy="3421200"/>
          </a:xfrm>
        </p:spPr>
        <p:txBody>
          <a:bodyPr/>
          <a:lstStyle/>
          <a:p>
            <a:r>
              <a:rPr lang="en-US" dirty="0"/>
              <a:t>Blood osmolality :</a:t>
            </a: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" name="Google Shape;2682;p12"/>
          <p:cNvSpPr txBox="1">
            <a:spLocks noGrp="1"/>
          </p:cNvSpPr>
          <p:nvPr>
            <p:ph type="ctrTitle"/>
          </p:nvPr>
        </p:nvSpPr>
        <p:spPr>
          <a:xfrm>
            <a:off x="835952" y="711468"/>
            <a:ext cx="9027895" cy="342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CC0066"/>
              </a:buClr>
              <a:buSzPts val="3000"/>
              <a:buFont typeface="Bilbo"/>
              <a:buNone/>
            </a:pPr>
            <a:r>
              <a:rPr lang="en-US" sz="4800" b="1" dirty="0">
                <a:solidFill>
                  <a:srgbClr val="CC0066"/>
                </a:solidFill>
                <a:latin typeface="Abadi" panose="020B0604020104020204" pitchFamily="34" charset="0"/>
                <a:ea typeface="Bilbo"/>
                <a:cs typeface="Bilbo"/>
                <a:sym typeface="Bilbo"/>
              </a:rPr>
              <a:t>Effective Circulating Volume :</a:t>
            </a:r>
            <a:endParaRPr sz="4800" b="1" dirty="0">
              <a:solidFill>
                <a:srgbClr val="CC0066"/>
              </a:solidFill>
              <a:latin typeface="Abadi" panose="020B0604020104020204" pitchFamily="34" charset="0"/>
              <a:ea typeface="Bilbo"/>
              <a:cs typeface="Bilbo"/>
              <a:sym typeface="Bilbo"/>
            </a:endParaRPr>
          </a:p>
        </p:txBody>
      </p:sp>
      <p:sp>
        <p:nvSpPr>
          <p:cNvPr id="2683" name="Google Shape;2683;p12"/>
          <p:cNvSpPr/>
          <p:nvPr/>
        </p:nvSpPr>
        <p:spPr>
          <a:xfrm>
            <a:off x="890487" y="1571583"/>
            <a:ext cx="11301513" cy="40318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Century Gothic"/>
              <a:buNone/>
            </a:pPr>
            <a:r>
              <a:rPr lang="en-US" sz="32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Is a relative </a:t>
            </a:r>
            <a:r>
              <a:rPr lang="en-US" sz="3200" b="0" i="0" u="none" strike="noStrike" cap="none" dirty="0">
                <a:solidFill>
                  <a:srgbClr val="000000"/>
                </a:solidFill>
                <a:highlight>
                  <a:srgbClr val="FED58A"/>
                </a:highlight>
                <a:latin typeface="Century Gothic"/>
                <a:ea typeface="Century Gothic"/>
                <a:cs typeface="Century Gothic"/>
                <a:sym typeface="Century Gothic"/>
              </a:rPr>
              <a:t>clinically</a:t>
            </a:r>
            <a:r>
              <a:rPr lang="en-US" sz="32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important term. </a:t>
            </a:r>
            <a:endParaRPr sz="3200" b="0" i="0" u="none" strike="noStrike" cap="none" dirty="0">
              <a:solidFill>
                <a:srgbClr val="00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Century Gothic"/>
              <a:buNone/>
            </a:pPr>
            <a:r>
              <a:rPr lang="en-US" sz="32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It is non measurable.</a:t>
            </a:r>
            <a:endParaRPr dirty="0"/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Century Gothic"/>
              <a:buNone/>
            </a:pPr>
            <a:r>
              <a:rPr lang="en-US" sz="32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   </a:t>
            </a:r>
            <a:endParaRPr dirty="0"/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Century Gothic"/>
              <a:buNone/>
            </a:pPr>
            <a:r>
              <a:rPr lang="en-US" sz="32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    Biologically more important than the intra</a:t>
            </a:r>
            <a:r>
              <a:rPr lang="en-US" sz="3200" b="0" i="0" u="none" strike="noStrike" cap="none" dirty="0">
                <a:solidFill>
                  <a:schemeClr val="dk1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v</a:t>
            </a:r>
            <a:r>
              <a:rPr lang="en-US" sz="32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ascular  </a:t>
            </a:r>
            <a:endParaRPr dirty="0"/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Century Gothic"/>
              <a:buNone/>
            </a:pPr>
            <a:r>
              <a:rPr lang="en-US" sz="32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      volume.</a:t>
            </a:r>
            <a:endParaRPr sz="3200" b="0" i="0" u="none" strike="noStrike" cap="none" dirty="0">
              <a:solidFill>
                <a:srgbClr val="00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</a:pPr>
            <a:endParaRPr sz="3200" b="0" i="0" u="none" strike="noStrike" cap="none" dirty="0">
              <a:solidFill>
                <a:srgbClr val="00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Century Gothic"/>
              <a:buNone/>
            </a:pPr>
            <a:r>
              <a:rPr lang="en-US" sz="32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It is the part of the intravascular compartment </a:t>
            </a:r>
            <a:r>
              <a:rPr lang="en-US" sz="3200" b="0" i="0" u="none" strike="noStrike" cap="none" dirty="0">
                <a:solidFill>
                  <a:srgbClr val="000000"/>
                </a:solidFill>
                <a:highlight>
                  <a:srgbClr val="FED58A"/>
                </a:highlight>
                <a:latin typeface="Century Gothic"/>
                <a:ea typeface="Century Gothic"/>
                <a:cs typeface="Century Gothic"/>
                <a:sym typeface="Century Gothic"/>
              </a:rPr>
              <a:t>ECF</a:t>
            </a:r>
            <a:r>
              <a:rPr lang="en-US" sz="32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</a:t>
            </a:r>
            <a:endParaRPr dirty="0"/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Century Gothic"/>
              <a:buNone/>
            </a:pPr>
            <a:r>
              <a:rPr lang="en-US" sz="32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in the arterial system  that effectively perfusing tissue.</a:t>
            </a:r>
            <a:endParaRPr dirty="0"/>
          </a:p>
        </p:txBody>
      </p:sp>
      <p:grpSp>
        <p:nvGrpSpPr>
          <p:cNvPr id="2684" name="Google Shape;2684;p12"/>
          <p:cNvGrpSpPr/>
          <p:nvPr/>
        </p:nvGrpSpPr>
        <p:grpSpPr>
          <a:xfrm>
            <a:off x="1047990" y="3210553"/>
            <a:ext cx="471419" cy="260718"/>
            <a:chOff x="1822875" y="1377000"/>
            <a:chExt cx="548075" cy="286550"/>
          </a:xfrm>
        </p:grpSpPr>
        <p:sp>
          <p:nvSpPr>
            <p:cNvPr id="2685" name="Google Shape;2685;p12"/>
            <p:cNvSpPr/>
            <p:nvPr/>
          </p:nvSpPr>
          <p:spPr>
            <a:xfrm>
              <a:off x="1822875" y="1402500"/>
              <a:ext cx="163425" cy="251950"/>
            </a:xfrm>
            <a:custGeom>
              <a:avLst/>
              <a:gdLst/>
              <a:ahLst/>
              <a:cxnLst/>
              <a:rect l="l" t="t" r="r" b="b"/>
              <a:pathLst>
                <a:path w="6537" h="10078" extrusionOk="0">
                  <a:moveTo>
                    <a:pt x="849" y="1"/>
                  </a:moveTo>
                  <a:cubicBezTo>
                    <a:pt x="528" y="1"/>
                    <a:pt x="193" y="83"/>
                    <a:pt x="100" y="361"/>
                  </a:cubicBezTo>
                  <a:cubicBezTo>
                    <a:pt x="86" y="404"/>
                    <a:pt x="72" y="443"/>
                    <a:pt x="58" y="486"/>
                  </a:cubicBezTo>
                  <a:cubicBezTo>
                    <a:pt x="0" y="657"/>
                    <a:pt x="189" y="853"/>
                    <a:pt x="300" y="945"/>
                  </a:cubicBezTo>
                  <a:lnTo>
                    <a:pt x="300" y="949"/>
                  </a:lnTo>
                  <a:cubicBezTo>
                    <a:pt x="553" y="628"/>
                    <a:pt x="1445" y="589"/>
                    <a:pt x="1784" y="585"/>
                  </a:cubicBezTo>
                  <a:lnTo>
                    <a:pt x="1819" y="585"/>
                  </a:lnTo>
                  <a:cubicBezTo>
                    <a:pt x="2019" y="585"/>
                    <a:pt x="2215" y="593"/>
                    <a:pt x="2408" y="611"/>
                  </a:cubicBezTo>
                  <a:cubicBezTo>
                    <a:pt x="2247" y="322"/>
                    <a:pt x="1705" y="165"/>
                    <a:pt x="1466" y="97"/>
                  </a:cubicBezTo>
                  <a:cubicBezTo>
                    <a:pt x="1423" y="86"/>
                    <a:pt x="1381" y="76"/>
                    <a:pt x="1338" y="61"/>
                  </a:cubicBezTo>
                  <a:cubicBezTo>
                    <a:pt x="1213" y="29"/>
                    <a:pt x="1035" y="1"/>
                    <a:pt x="849" y="1"/>
                  </a:cubicBezTo>
                  <a:close/>
                  <a:moveTo>
                    <a:pt x="1160" y="1456"/>
                  </a:moveTo>
                  <a:cubicBezTo>
                    <a:pt x="1310" y="1538"/>
                    <a:pt x="1455" y="1612"/>
                    <a:pt x="1562" y="1684"/>
                  </a:cubicBezTo>
                  <a:cubicBezTo>
                    <a:pt x="2358" y="2190"/>
                    <a:pt x="3556" y="2668"/>
                    <a:pt x="4187" y="3360"/>
                  </a:cubicBezTo>
                  <a:cubicBezTo>
                    <a:pt x="4804" y="4037"/>
                    <a:pt x="4308" y="4405"/>
                    <a:pt x="3862" y="4989"/>
                  </a:cubicBezTo>
                  <a:cubicBezTo>
                    <a:pt x="3517" y="5446"/>
                    <a:pt x="3171" y="5899"/>
                    <a:pt x="2824" y="6351"/>
                  </a:cubicBezTo>
                  <a:cubicBezTo>
                    <a:pt x="2133" y="7260"/>
                    <a:pt x="1441" y="8170"/>
                    <a:pt x="749" y="9075"/>
                  </a:cubicBezTo>
                  <a:cubicBezTo>
                    <a:pt x="375" y="9571"/>
                    <a:pt x="1423" y="10078"/>
                    <a:pt x="2190" y="10078"/>
                  </a:cubicBezTo>
                  <a:cubicBezTo>
                    <a:pt x="2472" y="10078"/>
                    <a:pt x="2714" y="10010"/>
                    <a:pt x="2835" y="9849"/>
                  </a:cubicBezTo>
                  <a:cubicBezTo>
                    <a:pt x="3759" y="8641"/>
                    <a:pt x="4679" y="7428"/>
                    <a:pt x="5602" y="6220"/>
                  </a:cubicBezTo>
                  <a:cubicBezTo>
                    <a:pt x="5838" y="5909"/>
                    <a:pt x="6237" y="5520"/>
                    <a:pt x="6537" y="5107"/>
                  </a:cubicBezTo>
                  <a:lnTo>
                    <a:pt x="6537" y="5107"/>
                  </a:lnTo>
                  <a:cubicBezTo>
                    <a:pt x="6351" y="5278"/>
                    <a:pt x="6166" y="5435"/>
                    <a:pt x="6012" y="5585"/>
                  </a:cubicBezTo>
                  <a:cubicBezTo>
                    <a:pt x="4939" y="6636"/>
                    <a:pt x="4044" y="7828"/>
                    <a:pt x="3263" y="9111"/>
                  </a:cubicBezTo>
                  <a:cubicBezTo>
                    <a:pt x="3078" y="9414"/>
                    <a:pt x="2365" y="9546"/>
                    <a:pt x="1797" y="9546"/>
                  </a:cubicBezTo>
                  <a:cubicBezTo>
                    <a:pt x="1334" y="9546"/>
                    <a:pt x="967" y="9461"/>
                    <a:pt x="1060" y="9307"/>
                  </a:cubicBezTo>
                  <a:cubicBezTo>
                    <a:pt x="2040" y="7692"/>
                    <a:pt x="3217" y="6391"/>
                    <a:pt x="4536" y="5061"/>
                  </a:cubicBezTo>
                  <a:cubicBezTo>
                    <a:pt x="5546" y="4037"/>
                    <a:pt x="4832" y="3460"/>
                    <a:pt x="3912" y="2764"/>
                  </a:cubicBezTo>
                  <a:cubicBezTo>
                    <a:pt x="3081" y="2133"/>
                    <a:pt x="2197" y="1569"/>
                    <a:pt x="1160" y="1456"/>
                  </a:cubicBezTo>
                  <a:close/>
                </a:path>
              </a:pathLst>
            </a:custGeom>
            <a:solidFill>
              <a:srgbClr val="CC99FF"/>
            </a:solidFill>
            <a:ln w="9525" cap="flat" cmpd="sng">
              <a:solidFill>
                <a:srgbClr val="CC99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6" name="Google Shape;2686;p12"/>
            <p:cNvSpPr/>
            <p:nvPr/>
          </p:nvSpPr>
          <p:spPr>
            <a:xfrm>
              <a:off x="1824750" y="1417750"/>
              <a:ext cx="188550" cy="112450"/>
            </a:xfrm>
            <a:custGeom>
              <a:avLst/>
              <a:gdLst/>
              <a:ahLst/>
              <a:cxnLst/>
              <a:rect l="l" t="t" r="r" b="b"/>
              <a:pathLst>
                <a:path w="7542" h="4498" extrusionOk="0">
                  <a:moveTo>
                    <a:pt x="225" y="339"/>
                  </a:moveTo>
                  <a:cubicBezTo>
                    <a:pt x="215" y="353"/>
                    <a:pt x="203" y="371"/>
                    <a:pt x="193" y="389"/>
                  </a:cubicBezTo>
                  <a:cubicBezTo>
                    <a:pt x="1" y="750"/>
                    <a:pt x="286" y="824"/>
                    <a:pt x="674" y="824"/>
                  </a:cubicBezTo>
                  <a:lnTo>
                    <a:pt x="707" y="824"/>
                  </a:lnTo>
                  <a:cubicBezTo>
                    <a:pt x="835" y="824"/>
                    <a:pt x="960" y="831"/>
                    <a:pt x="1085" y="846"/>
                  </a:cubicBezTo>
                  <a:cubicBezTo>
                    <a:pt x="945" y="767"/>
                    <a:pt x="796" y="685"/>
                    <a:pt x="660" y="592"/>
                  </a:cubicBezTo>
                  <a:cubicBezTo>
                    <a:pt x="521" y="546"/>
                    <a:pt x="404" y="489"/>
                    <a:pt x="321" y="421"/>
                  </a:cubicBezTo>
                  <a:cubicBezTo>
                    <a:pt x="289" y="393"/>
                    <a:pt x="257" y="365"/>
                    <a:pt x="225" y="339"/>
                  </a:cubicBezTo>
                  <a:close/>
                  <a:moveTo>
                    <a:pt x="2333" y="1"/>
                  </a:moveTo>
                  <a:lnTo>
                    <a:pt x="2333" y="1"/>
                  </a:lnTo>
                  <a:cubicBezTo>
                    <a:pt x="2347" y="26"/>
                    <a:pt x="2357" y="54"/>
                    <a:pt x="2364" y="82"/>
                  </a:cubicBezTo>
                  <a:cubicBezTo>
                    <a:pt x="3395" y="739"/>
                    <a:pt x="4426" y="1395"/>
                    <a:pt x="5449" y="2055"/>
                  </a:cubicBezTo>
                  <a:cubicBezTo>
                    <a:pt x="5937" y="2368"/>
                    <a:pt x="6814" y="2786"/>
                    <a:pt x="6865" y="3467"/>
                  </a:cubicBezTo>
                  <a:cubicBezTo>
                    <a:pt x="6886" y="3805"/>
                    <a:pt x="6707" y="4158"/>
                    <a:pt x="6462" y="4497"/>
                  </a:cubicBezTo>
                  <a:cubicBezTo>
                    <a:pt x="7003" y="3997"/>
                    <a:pt x="7542" y="3403"/>
                    <a:pt x="7189" y="2685"/>
                  </a:cubicBezTo>
                  <a:cubicBezTo>
                    <a:pt x="6797" y="1894"/>
                    <a:pt x="5556" y="1209"/>
                    <a:pt x="4821" y="788"/>
                  </a:cubicBezTo>
                  <a:cubicBezTo>
                    <a:pt x="4023" y="329"/>
                    <a:pt x="3210" y="75"/>
                    <a:pt x="2333" y="1"/>
                  </a:cubicBezTo>
                  <a:close/>
                </a:path>
              </a:pathLst>
            </a:custGeom>
            <a:solidFill>
              <a:srgbClr val="CC99FF"/>
            </a:solidFill>
            <a:ln w="9525" cap="flat" cmpd="sng">
              <a:solidFill>
                <a:srgbClr val="CC99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7" name="Google Shape;2687;p12"/>
            <p:cNvSpPr/>
            <p:nvPr/>
          </p:nvSpPr>
          <p:spPr>
            <a:xfrm>
              <a:off x="1830350" y="1417125"/>
              <a:ext cx="166575" cy="224050"/>
            </a:xfrm>
            <a:custGeom>
              <a:avLst/>
              <a:gdLst/>
              <a:ahLst/>
              <a:cxnLst/>
              <a:rect l="l" t="t" r="r" b="b"/>
              <a:pathLst>
                <a:path w="6663" h="8962" extrusionOk="0">
                  <a:moveTo>
                    <a:pt x="1485" y="0"/>
                  </a:moveTo>
                  <a:cubicBezTo>
                    <a:pt x="1146" y="4"/>
                    <a:pt x="254" y="43"/>
                    <a:pt x="1" y="364"/>
                  </a:cubicBezTo>
                  <a:cubicBezTo>
                    <a:pt x="33" y="390"/>
                    <a:pt x="65" y="418"/>
                    <a:pt x="97" y="446"/>
                  </a:cubicBezTo>
                  <a:cubicBezTo>
                    <a:pt x="180" y="514"/>
                    <a:pt x="297" y="571"/>
                    <a:pt x="436" y="617"/>
                  </a:cubicBezTo>
                  <a:cubicBezTo>
                    <a:pt x="572" y="710"/>
                    <a:pt x="721" y="792"/>
                    <a:pt x="861" y="871"/>
                  </a:cubicBezTo>
                  <a:cubicBezTo>
                    <a:pt x="1898" y="984"/>
                    <a:pt x="2782" y="1548"/>
                    <a:pt x="3613" y="2179"/>
                  </a:cubicBezTo>
                  <a:cubicBezTo>
                    <a:pt x="4533" y="2875"/>
                    <a:pt x="5247" y="3452"/>
                    <a:pt x="4237" y="4476"/>
                  </a:cubicBezTo>
                  <a:cubicBezTo>
                    <a:pt x="2918" y="5806"/>
                    <a:pt x="1741" y="7107"/>
                    <a:pt x="761" y="8722"/>
                  </a:cubicBezTo>
                  <a:cubicBezTo>
                    <a:pt x="668" y="8876"/>
                    <a:pt x="1035" y="8961"/>
                    <a:pt x="1498" y="8961"/>
                  </a:cubicBezTo>
                  <a:cubicBezTo>
                    <a:pt x="2066" y="8961"/>
                    <a:pt x="2779" y="8829"/>
                    <a:pt x="2964" y="8526"/>
                  </a:cubicBezTo>
                  <a:cubicBezTo>
                    <a:pt x="3745" y="7243"/>
                    <a:pt x="4640" y="6051"/>
                    <a:pt x="5713" y="5000"/>
                  </a:cubicBezTo>
                  <a:cubicBezTo>
                    <a:pt x="5867" y="4850"/>
                    <a:pt x="6052" y="4693"/>
                    <a:pt x="6238" y="4522"/>
                  </a:cubicBezTo>
                  <a:cubicBezTo>
                    <a:pt x="6483" y="4183"/>
                    <a:pt x="6662" y="3830"/>
                    <a:pt x="6641" y="3492"/>
                  </a:cubicBezTo>
                  <a:cubicBezTo>
                    <a:pt x="6590" y="2811"/>
                    <a:pt x="5713" y="2393"/>
                    <a:pt x="5225" y="2080"/>
                  </a:cubicBezTo>
                  <a:cubicBezTo>
                    <a:pt x="4202" y="1420"/>
                    <a:pt x="3171" y="764"/>
                    <a:pt x="2140" y="107"/>
                  </a:cubicBezTo>
                  <a:cubicBezTo>
                    <a:pt x="2133" y="79"/>
                    <a:pt x="2123" y="51"/>
                    <a:pt x="2109" y="26"/>
                  </a:cubicBezTo>
                  <a:cubicBezTo>
                    <a:pt x="1916" y="8"/>
                    <a:pt x="1720" y="0"/>
                    <a:pt x="1520" y="0"/>
                  </a:cubicBezTo>
                  <a:close/>
                </a:path>
              </a:pathLst>
            </a:custGeom>
            <a:solidFill>
              <a:srgbClr val="CC99FF"/>
            </a:solidFill>
            <a:ln w="9525" cap="flat" cmpd="sng">
              <a:solidFill>
                <a:srgbClr val="CC99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8" name="Google Shape;2688;p12"/>
            <p:cNvSpPr/>
            <p:nvPr/>
          </p:nvSpPr>
          <p:spPr>
            <a:xfrm>
              <a:off x="1983600" y="1387975"/>
              <a:ext cx="118150" cy="230725"/>
            </a:xfrm>
            <a:custGeom>
              <a:avLst/>
              <a:gdLst/>
              <a:ahLst/>
              <a:cxnLst/>
              <a:rect l="l" t="t" r="r" b="b"/>
              <a:pathLst>
                <a:path w="4726" h="9229" extrusionOk="0">
                  <a:moveTo>
                    <a:pt x="425" y="1"/>
                  </a:moveTo>
                  <a:cubicBezTo>
                    <a:pt x="236" y="1"/>
                    <a:pt x="315" y="336"/>
                    <a:pt x="489" y="700"/>
                  </a:cubicBezTo>
                  <a:cubicBezTo>
                    <a:pt x="521" y="478"/>
                    <a:pt x="610" y="282"/>
                    <a:pt x="738" y="144"/>
                  </a:cubicBezTo>
                  <a:cubicBezTo>
                    <a:pt x="596" y="43"/>
                    <a:pt x="493" y="1"/>
                    <a:pt x="425" y="1"/>
                  </a:cubicBezTo>
                  <a:close/>
                  <a:moveTo>
                    <a:pt x="3781" y="4408"/>
                  </a:moveTo>
                  <a:cubicBezTo>
                    <a:pt x="3246" y="4961"/>
                    <a:pt x="2433" y="5588"/>
                    <a:pt x="2236" y="5787"/>
                  </a:cubicBezTo>
                  <a:cubicBezTo>
                    <a:pt x="1534" y="6505"/>
                    <a:pt x="863" y="7247"/>
                    <a:pt x="211" y="8006"/>
                  </a:cubicBezTo>
                  <a:cubicBezTo>
                    <a:pt x="1" y="8248"/>
                    <a:pt x="304" y="8797"/>
                    <a:pt x="685" y="9229"/>
                  </a:cubicBezTo>
                  <a:cubicBezTo>
                    <a:pt x="721" y="9172"/>
                    <a:pt x="764" y="9118"/>
                    <a:pt x="814" y="9065"/>
                  </a:cubicBezTo>
                  <a:cubicBezTo>
                    <a:pt x="1556" y="8316"/>
                    <a:pt x="2297" y="7567"/>
                    <a:pt x="3042" y="6814"/>
                  </a:cubicBezTo>
                  <a:cubicBezTo>
                    <a:pt x="3438" y="6416"/>
                    <a:pt x="4329" y="5792"/>
                    <a:pt x="4726" y="5231"/>
                  </a:cubicBezTo>
                  <a:cubicBezTo>
                    <a:pt x="4469" y="4946"/>
                    <a:pt x="4115" y="4668"/>
                    <a:pt x="3781" y="4408"/>
                  </a:cubicBezTo>
                  <a:close/>
                </a:path>
              </a:pathLst>
            </a:custGeom>
            <a:solidFill>
              <a:srgbClr val="CC99FF"/>
            </a:solidFill>
            <a:ln w="9525" cap="flat" cmpd="sng">
              <a:solidFill>
                <a:srgbClr val="CC99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9" name="Google Shape;2689;p12"/>
            <p:cNvSpPr/>
            <p:nvPr/>
          </p:nvSpPr>
          <p:spPr>
            <a:xfrm>
              <a:off x="1989850" y="1386450"/>
              <a:ext cx="169475" cy="277100"/>
            </a:xfrm>
            <a:custGeom>
              <a:avLst/>
              <a:gdLst/>
              <a:ahLst/>
              <a:cxnLst/>
              <a:rect l="l" t="t" r="r" b="b"/>
              <a:pathLst>
                <a:path w="6779" h="11084" extrusionOk="0">
                  <a:moveTo>
                    <a:pt x="239" y="761"/>
                  </a:moveTo>
                  <a:lnTo>
                    <a:pt x="239" y="761"/>
                  </a:lnTo>
                  <a:cubicBezTo>
                    <a:pt x="186" y="1142"/>
                    <a:pt x="300" y="1591"/>
                    <a:pt x="660" y="1923"/>
                  </a:cubicBezTo>
                  <a:cubicBezTo>
                    <a:pt x="1377" y="2575"/>
                    <a:pt x="2090" y="3231"/>
                    <a:pt x="2803" y="3884"/>
                  </a:cubicBezTo>
                  <a:cubicBezTo>
                    <a:pt x="2992" y="4059"/>
                    <a:pt x="3256" y="4255"/>
                    <a:pt x="3531" y="4469"/>
                  </a:cubicBezTo>
                  <a:cubicBezTo>
                    <a:pt x="3698" y="4301"/>
                    <a:pt x="3837" y="4137"/>
                    <a:pt x="3926" y="3998"/>
                  </a:cubicBezTo>
                  <a:cubicBezTo>
                    <a:pt x="2927" y="3171"/>
                    <a:pt x="1854" y="2415"/>
                    <a:pt x="842" y="1620"/>
                  </a:cubicBezTo>
                  <a:cubicBezTo>
                    <a:pt x="653" y="1470"/>
                    <a:pt x="403" y="1103"/>
                    <a:pt x="239" y="761"/>
                  </a:cubicBezTo>
                  <a:close/>
                  <a:moveTo>
                    <a:pt x="945" y="1"/>
                  </a:moveTo>
                  <a:cubicBezTo>
                    <a:pt x="767" y="1"/>
                    <a:pt x="610" y="76"/>
                    <a:pt x="488" y="205"/>
                  </a:cubicBezTo>
                  <a:cubicBezTo>
                    <a:pt x="536" y="233"/>
                    <a:pt x="582" y="269"/>
                    <a:pt x="635" y="311"/>
                  </a:cubicBezTo>
                  <a:cubicBezTo>
                    <a:pt x="1737" y="1174"/>
                    <a:pt x="2860" y="2023"/>
                    <a:pt x="3944" y="2907"/>
                  </a:cubicBezTo>
                  <a:cubicBezTo>
                    <a:pt x="4568" y="3417"/>
                    <a:pt x="5413" y="4056"/>
                    <a:pt x="5570" y="4915"/>
                  </a:cubicBezTo>
                  <a:cubicBezTo>
                    <a:pt x="5738" y="5817"/>
                    <a:pt x="4700" y="6373"/>
                    <a:pt x="4126" y="6929"/>
                  </a:cubicBezTo>
                  <a:cubicBezTo>
                    <a:pt x="3167" y="7860"/>
                    <a:pt x="2261" y="8837"/>
                    <a:pt x="1391" y="9849"/>
                  </a:cubicBezTo>
                  <a:cubicBezTo>
                    <a:pt x="1362" y="9882"/>
                    <a:pt x="1327" y="9896"/>
                    <a:pt x="1280" y="9896"/>
                  </a:cubicBezTo>
                  <a:cubicBezTo>
                    <a:pt x="1081" y="9896"/>
                    <a:pt x="735" y="9628"/>
                    <a:pt x="435" y="9290"/>
                  </a:cubicBezTo>
                  <a:lnTo>
                    <a:pt x="435" y="9290"/>
                  </a:lnTo>
                  <a:cubicBezTo>
                    <a:pt x="1" y="10007"/>
                    <a:pt x="792" y="11083"/>
                    <a:pt x="1530" y="11083"/>
                  </a:cubicBezTo>
                  <a:cubicBezTo>
                    <a:pt x="1719" y="11083"/>
                    <a:pt x="1905" y="11016"/>
                    <a:pt x="2065" y="10851"/>
                  </a:cubicBezTo>
                  <a:cubicBezTo>
                    <a:pt x="3056" y="9853"/>
                    <a:pt x="4044" y="8851"/>
                    <a:pt x="5035" y="7853"/>
                  </a:cubicBezTo>
                  <a:cubicBezTo>
                    <a:pt x="5670" y="7207"/>
                    <a:pt x="6778" y="6465"/>
                    <a:pt x="6643" y="5432"/>
                  </a:cubicBezTo>
                  <a:cubicBezTo>
                    <a:pt x="6522" y="4533"/>
                    <a:pt x="5509" y="3891"/>
                    <a:pt x="4903" y="3335"/>
                  </a:cubicBezTo>
                  <a:cubicBezTo>
                    <a:pt x="3801" y="2326"/>
                    <a:pt x="2696" y="1317"/>
                    <a:pt x="1594" y="304"/>
                  </a:cubicBezTo>
                  <a:cubicBezTo>
                    <a:pt x="1359" y="90"/>
                    <a:pt x="1138" y="1"/>
                    <a:pt x="945" y="1"/>
                  </a:cubicBezTo>
                  <a:close/>
                </a:path>
              </a:pathLst>
            </a:custGeom>
            <a:solidFill>
              <a:srgbClr val="CC99FF"/>
            </a:solidFill>
            <a:ln w="9525" cap="flat" cmpd="sng">
              <a:solidFill>
                <a:srgbClr val="CC99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0" name="Google Shape;2690;p12"/>
            <p:cNvSpPr/>
            <p:nvPr/>
          </p:nvSpPr>
          <p:spPr>
            <a:xfrm>
              <a:off x="1995825" y="1391550"/>
              <a:ext cx="137475" cy="242325"/>
            </a:xfrm>
            <a:custGeom>
              <a:avLst/>
              <a:gdLst/>
              <a:ahLst/>
              <a:cxnLst/>
              <a:rect l="l" t="t" r="r" b="b"/>
              <a:pathLst>
                <a:path w="5499" h="9693" extrusionOk="0">
                  <a:moveTo>
                    <a:pt x="249" y="1"/>
                  </a:moveTo>
                  <a:cubicBezTo>
                    <a:pt x="121" y="139"/>
                    <a:pt x="32" y="335"/>
                    <a:pt x="0" y="557"/>
                  </a:cubicBezTo>
                  <a:cubicBezTo>
                    <a:pt x="164" y="899"/>
                    <a:pt x="414" y="1266"/>
                    <a:pt x="603" y="1416"/>
                  </a:cubicBezTo>
                  <a:cubicBezTo>
                    <a:pt x="1615" y="2211"/>
                    <a:pt x="2688" y="2967"/>
                    <a:pt x="3687" y="3794"/>
                  </a:cubicBezTo>
                  <a:cubicBezTo>
                    <a:pt x="3598" y="3933"/>
                    <a:pt x="3459" y="4097"/>
                    <a:pt x="3292" y="4265"/>
                  </a:cubicBezTo>
                  <a:cubicBezTo>
                    <a:pt x="3626" y="4525"/>
                    <a:pt x="3980" y="4803"/>
                    <a:pt x="4237" y="5088"/>
                  </a:cubicBezTo>
                  <a:cubicBezTo>
                    <a:pt x="3840" y="5649"/>
                    <a:pt x="2949" y="6273"/>
                    <a:pt x="2553" y="6671"/>
                  </a:cubicBezTo>
                  <a:cubicBezTo>
                    <a:pt x="1808" y="7424"/>
                    <a:pt x="1067" y="8173"/>
                    <a:pt x="325" y="8922"/>
                  </a:cubicBezTo>
                  <a:cubicBezTo>
                    <a:pt x="275" y="8975"/>
                    <a:pt x="232" y="9029"/>
                    <a:pt x="196" y="9086"/>
                  </a:cubicBezTo>
                  <a:cubicBezTo>
                    <a:pt x="496" y="9424"/>
                    <a:pt x="842" y="9692"/>
                    <a:pt x="1041" y="9692"/>
                  </a:cubicBezTo>
                  <a:cubicBezTo>
                    <a:pt x="1088" y="9692"/>
                    <a:pt x="1123" y="9678"/>
                    <a:pt x="1152" y="9645"/>
                  </a:cubicBezTo>
                  <a:cubicBezTo>
                    <a:pt x="2022" y="8633"/>
                    <a:pt x="2928" y="7656"/>
                    <a:pt x="3887" y="6725"/>
                  </a:cubicBezTo>
                  <a:cubicBezTo>
                    <a:pt x="4461" y="6169"/>
                    <a:pt x="5499" y="5613"/>
                    <a:pt x="5331" y="4711"/>
                  </a:cubicBezTo>
                  <a:cubicBezTo>
                    <a:pt x="5174" y="3852"/>
                    <a:pt x="4329" y="3213"/>
                    <a:pt x="3705" y="2703"/>
                  </a:cubicBezTo>
                  <a:cubicBezTo>
                    <a:pt x="2621" y="1819"/>
                    <a:pt x="1498" y="970"/>
                    <a:pt x="396" y="107"/>
                  </a:cubicBezTo>
                  <a:cubicBezTo>
                    <a:pt x="343" y="65"/>
                    <a:pt x="297" y="29"/>
                    <a:pt x="249" y="1"/>
                  </a:cubicBezTo>
                  <a:close/>
                </a:path>
              </a:pathLst>
            </a:custGeom>
            <a:solidFill>
              <a:srgbClr val="CC99FF"/>
            </a:solidFill>
            <a:ln w="9525" cap="flat" cmpd="sng">
              <a:solidFill>
                <a:srgbClr val="CC99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1" name="Google Shape;2691;p12"/>
            <p:cNvSpPr/>
            <p:nvPr/>
          </p:nvSpPr>
          <p:spPr>
            <a:xfrm>
              <a:off x="2127325" y="1397150"/>
              <a:ext cx="167675" cy="219250"/>
            </a:xfrm>
            <a:custGeom>
              <a:avLst/>
              <a:gdLst/>
              <a:ahLst/>
              <a:cxnLst/>
              <a:rect l="l" t="t" r="r" b="b"/>
              <a:pathLst>
                <a:path w="6707" h="8770" extrusionOk="0">
                  <a:moveTo>
                    <a:pt x="374" y="1"/>
                  </a:moveTo>
                  <a:cubicBezTo>
                    <a:pt x="292" y="12"/>
                    <a:pt x="214" y="26"/>
                    <a:pt x="132" y="47"/>
                  </a:cubicBezTo>
                  <a:cubicBezTo>
                    <a:pt x="107" y="68"/>
                    <a:pt x="86" y="90"/>
                    <a:pt x="60" y="111"/>
                  </a:cubicBezTo>
                  <a:cubicBezTo>
                    <a:pt x="0" y="389"/>
                    <a:pt x="50" y="435"/>
                    <a:pt x="217" y="661"/>
                  </a:cubicBezTo>
                  <a:cubicBezTo>
                    <a:pt x="520" y="1070"/>
                    <a:pt x="1337" y="1409"/>
                    <a:pt x="1921" y="1409"/>
                  </a:cubicBezTo>
                  <a:cubicBezTo>
                    <a:pt x="2015" y="1409"/>
                    <a:pt x="2100" y="1403"/>
                    <a:pt x="2178" y="1385"/>
                  </a:cubicBezTo>
                  <a:cubicBezTo>
                    <a:pt x="2225" y="1373"/>
                    <a:pt x="2275" y="1363"/>
                    <a:pt x="2321" y="1352"/>
                  </a:cubicBezTo>
                  <a:cubicBezTo>
                    <a:pt x="2456" y="1320"/>
                    <a:pt x="2424" y="1231"/>
                    <a:pt x="2328" y="1124"/>
                  </a:cubicBezTo>
                  <a:lnTo>
                    <a:pt x="2328" y="1124"/>
                  </a:lnTo>
                  <a:cubicBezTo>
                    <a:pt x="3676" y="1598"/>
                    <a:pt x="5006" y="2251"/>
                    <a:pt x="6318" y="2857"/>
                  </a:cubicBezTo>
                  <a:cubicBezTo>
                    <a:pt x="4863" y="3666"/>
                    <a:pt x="3583" y="4686"/>
                    <a:pt x="2489" y="5906"/>
                  </a:cubicBezTo>
                  <a:cubicBezTo>
                    <a:pt x="3843" y="4768"/>
                    <a:pt x="5245" y="3702"/>
                    <a:pt x="6707" y="2708"/>
                  </a:cubicBezTo>
                  <a:cubicBezTo>
                    <a:pt x="4892" y="1873"/>
                    <a:pt x="3027" y="1153"/>
                    <a:pt x="1123" y="529"/>
                  </a:cubicBezTo>
                  <a:cubicBezTo>
                    <a:pt x="802" y="425"/>
                    <a:pt x="538" y="218"/>
                    <a:pt x="374" y="1"/>
                  </a:cubicBezTo>
                  <a:close/>
                  <a:moveTo>
                    <a:pt x="1761" y="6786"/>
                  </a:moveTo>
                  <a:cubicBezTo>
                    <a:pt x="1519" y="7104"/>
                    <a:pt x="1284" y="7436"/>
                    <a:pt x="1062" y="7774"/>
                  </a:cubicBezTo>
                  <a:cubicBezTo>
                    <a:pt x="905" y="8024"/>
                    <a:pt x="2214" y="8769"/>
                    <a:pt x="2867" y="8769"/>
                  </a:cubicBezTo>
                  <a:cubicBezTo>
                    <a:pt x="3009" y="8769"/>
                    <a:pt x="3124" y="8733"/>
                    <a:pt x="3177" y="8644"/>
                  </a:cubicBezTo>
                  <a:cubicBezTo>
                    <a:pt x="3455" y="8216"/>
                    <a:pt x="3751" y="7806"/>
                    <a:pt x="4068" y="7414"/>
                  </a:cubicBezTo>
                  <a:lnTo>
                    <a:pt x="4068" y="7414"/>
                  </a:lnTo>
                  <a:cubicBezTo>
                    <a:pt x="3932" y="7528"/>
                    <a:pt x="3801" y="7642"/>
                    <a:pt x="3669" y="7757"/>
                  </a:cubicBezTo>
                  <a:cubicBezTo>
                    <a:pt x="3583" y="7831"/>
                    <a:pt x="3462" y="7864"/>
                    <a:pt x="3326" y="7864"/>
                  </a:cubicBezTo>
                  <a:cubicBezTo>
                    <a:pt x="2749" y="7864"/>
                    <a:pt x="1857" y="7275"/>
                    <a:pt x="1761" y="6786"/>
                  </a:cubicBezTo>
                  <a:close/>
                </a:path>
              </a:pathLst>
            </a:custGeom>
            <a:solidFill>
              <a:srgbClr val="CC99FF"/>
            </a:solidFill>
            <a:ln w="9525" cap="flat" cmpd="sng">
              <a:solidFill>
                <a:srgbClr val="CC99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2" name="Google Shape;2692;p12"/>
            <p:cNvSpPr/>
            <p:nvPr/>
          </p:nvSpPr>
          <p:spPr>
            <a:xfrm>
              <a:off x="2129450" y="1377000"/>
              <a:ext cx="241500" cy="205525"/>
            </a:xfrm>
            <a:custGeom>
              <a:avLst/>
              <a:gdLst/>
              <a:ahLst/>
              <a:cxnLst/>
              <a:rect l="l" t="t" r="r" b="b"/>
              <a:pathLst>
                <a:path w="9660" h="8221" extrusionOk="0">
                  <a:moveTo>
                    <a:pt x="2404" y="6712"/>
                  </a:moveTo>
                  <a:lnTo>
                    <a:pt x="2404" y="6712"/>
                  </a:lnTo>
                  <a:cubicBezTo>
                    <a:pt x="2204" y="6883"/>
                    <a:pt x="2004" y="7051"/>
                    <a:pt x="1808" y="7225"/>
                  </a:cubicBezTo>
                  <a:cubicBezTo>
                    <a:pt x="1687" y="7329"/>
                    <a:pt x="1651" y="7457"/>
                    <a:pt x="1676" y="7592"/>
                  </a:cubicBezTo>
                  <a:cubicBezTo>
                    <a:pt x="1908" y="7289"/>
                    <a:pt x="2150" y="6993"/>
                    <a:pt x="2404" y="6712"/>
                  </a:cubicBezTo>
                  <a:close/>
                  <a:moveTo>
                    <a:pt x="518" y="1"/>
                  </a:moveTo>
                  <a:cubicBezTo>
                    <a:pt x="7" y="1"/>
                    <a:pt x="1" y="422"/>
                    <a:pt x="289" y="807"/>
                  </a:cubicBezTo>
                  <a:cubicBezTo>
                    <a:pt x="381" y="792"/>
                    <a:pt x="475" y="789"/>
                    <a:pt x="567" y="789"/>
                  </a:cubicBezTo>
                  <a:cubicBezTo>
                    <a:pt x="1416" y="789"/>
                    <a:pt x="2243" y="1274"/>
                    <a:pt x="3017" y="1605"/>
                  </a:cubicBezTo>
                  <a:cubicBezTo>
                    <a:pt x="4600" y="2280"/>
                    <a:pt x="6184" y="2957"/>
                    <a:pt x="7767" y="3634"/>
                  </a:cubicBezTo>
                  <a:cubicBezTo>
                    <a:pt x="7827" y="3663"/>
                    <a:pt x="9015" y="4237"/>
                    <a:pt x="8626" y="4437"/>
                  </a:cubicBezTo>
                  <a:cubicBezTo>
                    <a:pt x="6800" y="5378"/>
                    <a:pt x="5246" y="6644"/>
                    <a:pt x="3983" y="8220"/>
                  </a:cubicBezTo>
                  <a:cubicBezTo>
                    <a:pt x="5623" y="6822"/>
                    <a:pt x="7346" y="5535"/>
                    <a:pt x="9150" y="4351"/>
                  </a:cubicBezTo>
                  <a:cubicBezTo>
                    <a:pt x="9660" y="4016"/>
                    <a:pt x="8786" y="3321"/>
                    <a:pt x="8533" y="3196"/>
                  </a:cubicBezTo>
                  <a:cubicBezTo>
                    <a:pt x="6105" y="1983"/>
                    <a:pt x="3616" y="942"/>
                    <a:pt x="1038" y="97"/>
                  </a:cubicBezTo>
                  <a:cubicBezTo>
                    <a:pt x="824" y="30"/>
                    <a:pt x="653" y="1"/>
                    <a:pt x="518" y="1"/>
                  </a:cubicBezTo>
                  <a:close/>
                </a:path>
              </a:pathLst>
            </a:custGeom>
            <a:solidFill>
              <a:srgbClr val="CC99FF"/>
            </a:solidFill>
            <a:ln w="9525" cap="flat" cmpd="sng">
              <a:solidFill>
                <a:srgbClr val="CC99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3" name="Google Shape;2693;p12"/>
            <p:cNvSpPr/>
            <p:nvPr/>
          </p:nvSpPr>
          <p:spPr>
            <a:xfrm>
              <a:off x="2136675" y="1396700"/>
              <a:ext cx="218150" cy="197050"/>
            </a:xfrm>
            <a:custGeom>
              <a:avLst/>
              <a:gdLst/>
              <a:ahLst/>
              <a:cxnLst/>
              <a:rect l="l" t="t" r="r" b="b"/>
              <a:pathLst>
                <a:path w="8726" h="7882" extrusionOk="0">
                  <a:moveTo>
                    <a:pt x="278" y="1"/>
                  </a:moveTo>
                  <a:cubicBezTo>
                    <a:pt x="186" y="1"/>
                    <a:pt x="92" y="4"/>
                    <a:pt x="0" y="19"/>
                  </a:cubicBezTo>
                  <a:cubicBezTo>
                    <a:pt x="164" y="236"/>
                    <a:pt x="428" y="443"/>
                    <a:pt x="749" y="547"/>
                  </a:cubicBezTo>
                  <a:cubicBezTo>
                    <a:pt x="2653" y="1171"/>
                    <a:pt x="4518" y="1891"/>
                    <a:pt x="6333" y="2726"/>
                  </a:cubicBezTo>
                  <a:cubicBezTo>
                    <a:pt x="4871" y="3720"/>
                    <a:pt x="3469" y="4786"/>
                    <a:pt x="2115" y="5924"/>
                  </a:cubicBezTo>
                  <a:cubicBezTo>
                    <a:pt x="1861" y="6205"/>
                    <a:pt x="1619" y="6501"/>
                    <a:pt x="1387" y="6804"/>
                  </a:cubicBezTo>
                  <a:cubicBezTo>
                    <a:pt x="1483" y="7293"/>
                    <a:pt x="2375" y="7882"/>
                    <a:pt x="2952" y="7882"/>
                  </a:cubicBezTo>
                  <a:cubicBezTo>
                    <a:pt x="3088" y="7882"/>
                    <a:pt x="3209" y="7849"/>
                    <a:pt x="3295" y="7775"/>
                  </a:cubicBezTo>
                  <a:cubicBezTo>
                    <a:pt x="3427" y="7660"/>
                    <a:pt x="3558" y="7546"/>
                    <a:pt x="3694" y="7432"/>
                  </a:cubicBezTo>
                  <a:cubicBezTo>
                    <a:pt x="4957" y="5856"/>
                    <a:pt x="6511" y="4590"/>
                    <a:pt x="8337" y="3649"/>
                  </a:cubicBezTo>
                  <a:cubicBezTo>
                    <a:pt x="8726" y="3449"/>
                    <a:pt x="7538" y="2875"/>
                    <a:pt x="7478" y="2846"/>
                  </a:cubicBezTo>
                  <a:cubicBezTo>
                    <a:pt x="5895" y="2169"/>
                    <a:pt x="4311" y="1492"/>
                    <a:pt x="2728" y="817"/>
                  </a:cubicBezTo>
                  <a:cubicBezTo>
                    <a:pt x="1954" y="486"/>
                    <a:pt x="1127" y="1"/>
                    <a:pt x="278" y="1"/>
                  </a:cubicBezTo>
                  <a:close/>
                </a:path>
              </a:pathLst>
            </a:custGeom>
            <a:solidFill>
              <a:srgbClr val="CC99FF"/>
            </a:solidFill>
            <a:ln w="9525" cap="flat" cmpd="sng">
              <a:solidFill>
                <a:srgbClr val="CC99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2694" name="Google Shape;2694;p1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9373642" y="510235"/>
            <a:ext cx="2248885" cy="19118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9" name="Google Shape;2699;p13"/>
          <p:cNvSpPr/>
          <p:nvPr/>
        </p:nvSpPr>
        <p:spPr>
          <a:xfrm>
            <a:off x="579250" y="2221645"/>
            <a:ext cx="10096499" cy="40318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Comic Sans MS"/>
              <a:buNone/>
            </a:pPr>
            <a:r>
              <a:rPr lang="en-US" sz="3200" b="0" i="0" u="none" strike="noStrike" cap="none" dirty="0">
                <a:solidFill>
                  <a:srgbClr val="000000"/>
                </a:solidFill>
                <a:highlight>
                  <a:srgbClr val="A6DFDA"/>
                </a:highlight>
                <a:latin typeface="Comic Sans MS"/>
                <a:ea typeface="Comic Sans MS"/>
                <a:cs typeface="Comic Sans MS"/>
                <a:sym typeface="Comic Sans MS"/>
              </a:rPr>
              <a:t>Receptors </a:t>
            </a:r>
            <a:r>
              <a:rPr lang="en-US" sz="32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: in cardiopulmonary circulation, carotid sinus, aortic arch and the kidney . </a:t>
            </a:r>
            <a:endParaRPr dirty="0"/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Century Gothic"/>
              <a:buNone/>
            </a:pPr>
            <a:r>
              <a:rPr lang="en-US" sz="32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</a:t>
            </a:r>
            <a:r>
              <a:rPr lang="en-US" sz="3200" b="0" i="0" u="sng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Works to </a:t>
            </a:r>
            <a:r>
              <a:rPr lang="en-US" sz="32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restore </a:t>
            </a:r>
            <a:r>
              <a:rPr lang="en-US" sz="3200" b="0" i="0" u="none" strike="noStrike" cap="none" dirty="0" err="1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normovolumia</a:t>
            </a:r>
            <a:r>
              <a:rPr lang="en-US" sz="32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by alteration in  cardiac output, renal water and salt excretion.</a:t>
            </a:r>
            <a:endParaRPr dirty="0"/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</a:pPr>
            <a:endParaRPr sz="3200" b="0" i="0" u="none" strike="noStrike" cap="none" dirty="0">
              <a:solidFill>
                <a:srgbClr val="00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Comic Sans MS"/>
              <a:buNone/>
            </a:pPr>
            <a:r>
              <a:rPr lang="en-US" sz="3200" b="0" i="0" u="none" strike="noStrike" cap="none" dirty="0">
                <a:solidFill>
                  <a:srgbClr val="000000"/>
                </a:solidFill>
                <a:highlight>
                  <a:srgbClr val="A6DFDA"/>
                </a:highlight>
                <a:latin typeface="Comic Sans MS"/>
                <a:ea typeface="Comic Sans MS"/>
                <a:cs typeface="Comic Sans MS"/>
                <a:sym typeface="Comic Sans MS"/>
              </a:rPr>
              <a:t>Renin –Angiotensin-Aldosterone system</a:t>
            </a:r>
            <a:r>
              <a:rPr lang="en-US" sz="32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/volume control  (Na+ ). </a:t>
            </a:r>
            <a:endParaRPr sz="3200" b="0" i="0" u="none" strike="noStrike" cap="none" dirty="0">
              <a:solidFill>
                <a:srgbClr val="00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Comic Sans MS"/>
              <a:buNone/>
            </a:pPr>
            <a:r>
              <a:rPr lang="en-US" sz="3200" b="0" i="0" u="none" strike="noStrike" cap="none" dirty="0">
                <a:solidFill>
                  <a:srgbClr val="000000"/>
                </a:solidFill>
                <a:highlight>
                  <a:srgbClr val="A6DFDA"/>
                </a:highlight>
                <a:latin typeface="Comic Sans MS"/>
                <a:ea typeface="Comic Sans MS"/>
                <a:cs typeface="Comic Sans MS"/>
                <a:sym typeface="Comic Sans MS"/>
              </a:rPr>
              <a:t>Osmoreceptors - ADH system</a:t>
            </a:r>
            <a:r>
              <a:rPr lang="en-US" sz="32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/osmolality control .</a:t>
            </a:r>
            <a:endParaRPr sz="3200" b="0" i="0" u="none" strike="noStrike" cap="none" dirty="0">
              <a:solidFill>
                <a:srgbClr val="00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</p:txBody>
      </p:sp>
      <p:grpSp>
        <p:nvGrpSpPr>
          <p:cNvPr id="2701" name="Google Shape;2701;p13"/>
          <p:cNvGrpSpPr/>
          <p:nvPr/>
        </p:nvGrpSpPr>
        <p:grpSpPr>
          <a:xfrm>
            <a:off x="248316" y="2501519"/>
            <a:ext cx="282436" cy="237797"/>
            <a:chOff x="5829234" y="2755341"/>
            <a:chExt cx="282436" cy="237797"/>
          </a:xfrm>
        </p:grpSpPr>
        <p:sp>
          <p:nvSpPr>
            <p:cNvPr id="2702" name="Google Shape;2702;p13"/>
            <p:cNvSpPr/>
            <p:nvPr/>
          </p:nvSpPr>
          <p:spPr>
            <a:xfrm rot="5400000">
              <a:off x="5860759" y="2744579"/>
              <a:ext cx="219019" cy="260137"/>
            </a:xfrm>
            <a:custGeom>
              <a:avLst/>
              <a:gdLst/>
              <a:ahLst/>
              <a:cxnLst/>
              <a:rect l="l" t="t" r="r" b="b"/>
              <a:pathLst>
                <a:path w="15536" h="18456" extrusionOk="0">
                  <a:moveTo>
                    <a:pt x="7606" y="0"/>
                  </a:moveTo>
                  <a:cubicBezTo>
                    <a:pt x="7424" y="0"/>
                    <a:pt x="7225" y="59"/>
                    <a:pt x="7004" y="210"/>
                  </a:cubicBezTo>
                  <a:cubicBezTo>
                    <a:pt x="6438" y="598"/>
                    <a:pt x="5967" y="1075"/>
                    <a:pt x="5430" y="1483"/>
                  </a:cubicBezTo>
                  <a:cubicBezTo>
                    <a:pt x="4079" y="2508"/>
                    <a:pt x="2964" y="3740"/>
                    <a:pt x="2032" y="5176"/>
                  </a:cubicBezTo>
                  <a:cubicBezTo>
                    <a:pt x="1126" y="6573"/>
                    <a:pt x="512" y="8057"/>
                    <a:pt x="139" y="9792"/>
                  </a:cubicBezTo>
                  <a:cubicBezTo>
                    <a:pt x="163" y="10481"/>
                    <a:pt x="0" y="11365"/>
                    <a:pt x="269" y="12086"/>
                  </a:cubicBezTo>
                  <a:cubicBezTo>
                    <a:pt x="553" y="12845"/>
                    <a:pt x="793" y="13648"/>
                    <a:pt x="1147" y="14402"/>
                  </a:cubicBezTo>
                  <a:cubicBezTo>
                    <a:pt x="1566" y="15298"/>
                    <a:pt x="2297" y="15856"/>
                    <a:pt x="2885" y="16492"/>
                  </a:cubicBezTo>
                  <a:cubicBezTo>
                    <a:pt x="3247" y="16884"/>
                    <a:pt x="3824" y="17509"/>
                    <a:pt x="4594" y="17509"/>
                  </a:cubicBezTo>
                  <a:cubicBezTo>
                    <a:pt x="4639" y="17509"/>
                    <a:pt x="4685" y="17506"/>
                    <a:pt x="4731" y="17502"/>
                  </a:cubicBezTo>
                  <a:cubicBezTo>
                    <a:pt x="4744" y="17501"/>
                    <a:pt x="4761" y="17499"/>
                    <a:pt x="4779" y="17499"/>
                  </a:cubicBezTo>
                  <a:cubicBezTo>
                    <a:pt x="4869" y="17499"/>
                    <a:pt x="4999" y="17529"/>
                    <a:pt x="4958" y="17732"/>
                  </a:cubicBezTo>
                  <a:cubicBezTo>
                    <a:pt x="4922" y="17911"/>
                    <a:pt x="5101" y="17978"/>
                    <a:pt x="5216" y="17978"/>
                  </a:cubicBezTo>
                  <a:cubicBezTo>
                    <a:pt x="5247" y="17978"/>
                    <a:pt x="5273" y="17973"/>
                    <a:pt x="5289" y="17965"/>
                  </a:cubicBezTo>
                  <a:cubicBezTo>
                    <a:pt x="5399" y="17912"/>
                    <a:pt x="5502" y="17892"/>
                    <a:pt x="5601" y="17892"/>
                  </a:cubicBezTo>
                  <a:cubicBezTo>
                    <a:pt x="5849" y="17892"/>
                    <a:pt x="6072" y="18021"/>
                    <a:pt x="6315" y="18088"/>
                  </a:cubicBezTo>
                  <a:cubicBezTo>
                    <a:pt x="6526" y="18148"/>
                    <a:pt x="6550" y="18391"/>
                    <a:pt x="6801" y="18419"/>
                  </a:cubicBezTo>
                  <a:cubicBezTo>
                    <a:pt x="7029" y="18444"/>
                    <a:pt x="7252" y="18456"/>
                    <a:pt x="7472" y="18456"/>
                  </a:cubicBezTo>
                  <a:cubicBezTo>
                    <a:pt x="9166" y="18456"/>
                    <a:pt x="10632" y="17752"/>
                    <a:pt x="12052" y="16820"/>
                  </a:cubicBezTo>
                  <a:cubicBezTo>
                    <a:pt x="13022" y="16183"/>
                    <a:pt x="13662" y="15257"/>
                    <a:pt x="14409" y="14423"/>
                  </a:cubicBezTo>
                  <a:cubicBezTo>
                    <a:pt x="14490" y="14333"/>
                    <a:pt x="14732" y="14317"/>
                    <a:pt x="14657" y="14178"/>
                  </a:cubicBezTo>
                  <a:cubicBezTo>
                    <a:pt x="14457" y="13802"/>
                    <a:pt x="14809" y="13565"/>
                    <a:pt x="14830" y="13285"/>
                  </a:cubicBezTo>
                  <a:cubicBezTo>
                    <a:pt x="14864" y="12838"/>
                    <a:pt x="15412" y="12735"/>
                    <a:pt x="15379" y="12418"/>
                  </a:cubicBezTo>
                  <a:cubicBezTo>
                    <a:pt x="15296" y="11627"/>
                    <a:pt x="15350" y="10834"/>
                    <a:pt x="15289" y="10060"/>
                  </a:cubicBezTo>
                  <a:cubicBezTo>
                    <a:pt x="15252" y="9591"/>
                    <a:pt x="15535" y="8932"/>
                    <a:pt x="14953" y="8548"/>
                  </a:cubicBezTo>
                  <a:cubicBezTo>
                    <a:pt x="15021" y="7411"/>
                    <a:pt x="14225" y="6602"/>
                    <a:pt x="13733" y="5728"/>
                  </a:cubicBezTo>
                  <a:cubicBezTo>
                    <a:pt x="13307" y="4973"/>
                    <a:pt x="12710" y="4223"/>
                    <a:pt x="11922" y="3698"/>
                  </a:cubicBezTo>
                  <a:cubicBezTo>
                    <a:pt x="11489" y="3409"/>
                    <a:pt x="11170" y="2967"/>
                    <a:pt x="10762" y="2620"/>
                  </a:cubicBezTo>
                  <a:cubicBezTo>
                    <a:pt x="10009" y="1981"/>
                    <a:pt x="9437" y="1117"/>
                    <a:pt x="8648" y="541"/>
                  </a:cubicBezTo>
                  <a:cubicBezTo>
                    <a:pt x="8378" y="345"/>
                    <a:pt x="8046" y="0"/>
                    <a:pt x="7606" y="0"/>
                  </a:cubicBezTo>
                  <a:close/>
                </a:path>
              </a:pathLst>
            </a:custGeom>
            <a:solidFill>
              <a:srgbClr val="FED5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3" name="Google Shape;2703;p13"/>
            <p:cNvSpPr/>
            <p:nvPr/>
          </p:nvSpPr>
          <p:spPr>
            <a:xfrm rot="5400000">
              <a:off x="5851553" y="2733021"/>
              <a:ext cx="237797" cy="282436"/>
            </a:xfrm>
            <a:custGeom>
              <a:avLst/>
              <a:gdLst/>
              <a:ahLst/>
              <a:cxnLst/>
              <a:rect l="l" t="t" r="r" b="b"/>
              <a:pathLst>
                <a:path w="16868" h="20038" extrusionOk="0">
                  <a:moveTo>
                    <a:pt x="8141" y="1180"/>
                  </a:moveTo>
                  <a:cubicBezTo>
                    <a:pt x="8352" y="1180"/>
                    <a:pt x="8529" y="1381"/>
                    <a:pt x="8800" y="1767"/>
                  </a:cubicBezTo>
                  <a:cubicBezTo>
                    <a:pt x="9118" y="2220"/>
                    <a:pt x="9542" y="2618"/>
                    <a:pt x="9981" y="2961"/>
                  </a:cubicBezTo>
                  <a:cubicBezTo>
                    <a:pt x="11153" y="3877"/>
                    <a:pt x="12071" y="5029"/>
                    <a:pt x="13098" y="6078"/>
                  </a:cubicBezTo>
                  <a:cubicBezTo>
                    <a:pt x="13702" y="6696"/>
                    <a:pt x="14121" y="7426"/>
                    <a:pt x="14526" y="8088"/>
                  </a:cubicBezTo>
                  <a:cubicBezTo>
                    <a:pt x="15041" y="8928"/>
                    <a:pt x="15356" y="9992"/>
                    <a:pt x="15377" y="11060"/>
                  </a:cubicBezTo>
                  <a:cubicBezTo>
                    <a:pt x="15390" y="11788"/>
                    <a:pt x="15453" y="12517"/>
                    <a:pt x="15240" y="13230"/>
                  </a:cubicBezTo>
                  <a:cubicBezTo>
                    <a:pt x="15172" y="13583"/>
                    <a:pt x="15191" y="13990"/>
                    <a:pt x="15017" y="14281"/>
                  </a:cubicBezTo>
                  <a:cubicBezTo>
                    <a:pt x="14506" y="15138"/>
                    <a:pt x="13976" y="15970"/>
                    <a:pt x="13191" y="16650"/>
                  </a:cubicBezTo>
                  <a:cubicBezTo>
                    <a:pt x="12415" y="17322"/>
                    <a:pt x="11519" y="17769"/>
                    <a:pt x="10681" y="18321"/>
                  </a:cubicBezTo>
                  <a:cubicBezTo>
                    <a:pt x="10244" y="18610"/>
                    <a:pt x="9753" y="18700"/>
                    <a:pt x="9264" y="18700"/>
                  </a:cubicBezTo>
                  <a:cubicBezTo>
                    <a:pt x="9009" y="18700"/>
                    <a:pt x="8755" y="18675"/>
                    <a:pt x="8509" y="18642"/>
                  </a:cubicBezTo>
                  <a:cubicBezTo>
                    <a:pt x="7915" y="18560"/>
                    <a:pt x="7322" y="18610"/>
                    <a:pt x="6713" y="18455"/>
                  </a:cubicBezTo>
                  <a:cubicBezTo>
                    <a:pt x="5109" y="18046"/>
                    <a:pt x="3885" y="17202"/>
                    <a:pt x="2825" y="15943"/>
                  </a:cubicBezTo>
                  <a:cubicBezTo>
                    <a:pt x="2294" y="15311"/>
                    <a:pt x="1948" y="14597"/>
                    <a:pt x="1496" y="13936"/>
                  </a:cubicBezTo>
                  <a:cubicBezTo>
                    <a:pt x="1142" y="13419"/>
                    <a:pt x="1108" y="12748"/>
                    <a:pt x="1137" y="12190"/>
                  </a:cubicBezTo>
                  <a:cubicBezTo>
                    <a:pt x="1184" y="11276"/>
                    <a:pt x="1047" y="10336"/>
                    <a:pt x="1392" y="9435"/>
                  </a:cubicBezTo>
                  <a:cubicBezTo>
                    <a:pt x="1880" y="8162"/>
                    <a:pt x="2512" y="6985"/>
                    <a:pt x="3243" y="5829"/>
                  </a:cubicBezTo>
                  <a:cubicBezTo>
                    <a:pt x="4347" y="4081"/>
                    <a:pt x="6038" y="2971"/>
                    <a:pt x="7482" y="1592"/>
                  </a:cubicBezTo>
                  <a:cubicBezTo>
                    <a:pt x="7772" y="1314"/>
                    <a:pt x="7968" y="1180"/>
                    <a:pt x="8141" y="1180"/>
                  </a:cubicBezTo>
                  <a:close/>
                  <a:moveTo>
                    <a:pt x="8257" y="0"/>
                  </a:moveTo>
                  <a:cubicBezTo>
                    <a:pt x="8061" y="0"/>
                    <a:pt x="7844" y="64"/>
                    <a:pt x="7605" y="228"/>
                  </a:cubicBezTo>
                  <a:cubicBezTo>
                    <a:pt x="6991" y="649"/>
                    <a:pt x="6479" y="1168"/>
                    <a:pt x="5895" y="1610"/>
                  </a:cubicBezTo>
                  <a:cubicBezTo>
                    <a:pt x="4431" y="2723"/>
                    <a:pt x="3219" y="4060"/>
                    <a:pt x="2208" y="5620"/>
                  </a:cubicBezTo>
                  <a:cubicBezTo>
                    <a:pt x="1224" y="7138"/>
                    <a:pt x="556" y="8748"/>
                    <a:pt x="153" y="10632"/>
                  </a:cubicBezTo>
                  <a:cubicBezTo>
                    <a:pt x="179" y="11380"/>
                    <a:pt x="0" y="12339"/>
                    <a:pt x="293" y="13122"/>
                  </a:cubicBezTo>
                  <a:cubicBezTo>
                    <a:pt x="602" y="13947"/>
                    <a:pt x="864" y="14818"/>
                    <a:pt x="1247" y="15638"/>
                  </a:cubicBezTo>
                  <a:cubicBezTo>
                    <a:pt x="1701" y="16608"/>
                    <a:pt x="2496" y="17215"/>
                    <a:pt x="3135" y="17907"/>
                  </a:cubicBezTo>
                  <a:cubicBezTo>
                    <a:pt x="3528" y="18332"/>
                    <a:pt x="4154" y="19009"/>
                    <a:pt x="4989" y="19009"/>
                  </a:cubicBezTo>
                  <a:cubicBezTo>
                    <a:pt x="5039" y="19009"/>
                    <a:pt x="5088" y="19007"/>
                    <a:pt x="5139" y="19002"/>
                  </a:cubicBezTo>
                  <a:cubicBezTo>
                    <a:pt x="5153" y="19001"/>
                    <a:pt x="5171" y="19000"/>
                    <a:pt x="5190" y="19000"/>
                  </a:cubicBezTo>
                  <a:cubicBezTo>
                    <a:pt x="5287" y="19000"/>
                    <a:pt x="5430" y="19031"/>
                    <a:pt x="5386" y="19252"/>
                  </a:cubicBezTo>
                  <a:cubicBezTo>
                    <a:pt x="5346" y="19447"/>
                    <a:pt x="5541" y="19519"/>
                    <a:pt x="5667" y="19519"/>
                  </a:cubicBezTo>
                  <a:cubicBezTo>
                    <a:pt x="5699" y="19519"/>
                    <a:pt x="5727" y="19514"/>
                    <a:pt x="5745" y="19505"/>
                  </a:cubicBezTo>
                  <a:cubicBezTo>
                    <a:pt x="5864" y="19447"/>
                    <a:pt x="5976" y="19425"/>
                    <a:pt x="6083" y="19425"/>
                  </a:cubicBezTo>
                  <a:cubicBezTo>
                    <a:pt x="6353" y="19425"/>
                    <a:pt x="6596" y="19566"/>
                    <a:pt x="6859" y="19638"/>
                  </a:cubicBezTo>
                  <a:cubicBezTo>
                    <a:pt x="7088" y="19703"/>
                    <a:pt x="7113" y="19967"/>
                    <a:pt x="7386" y="19997"/>
                  </a:cubicBezTo>
                  <a:cubicBezTo>
                    <a:pt x="7635" y="20024"/>
                    <a:pt x="7878" y="20037"/>
                    <a:pt x="8118" y="20037"/>
                  </a:cubicBezTo>
                  <a:cubicBezTo>
                    <a:pt x="9955" y="20037"/>
                    <a:pt x="11545" y="19274"/>
                    <a:pt x="13087" y="18262"/>
                  </a:cubicBezTo>
                  <a:cubicBezTo>
                    <a:pt x="14140" y="17571"/>
                    <a:pt x="14835" y="16567"/>
                    <a:pt x="15647" y="15661"/>
                  </a:cubicBezTo>
                  <a:cubicBezTo>
                    <a:pt x="15735" y="15562"/>
                    <a:pt x="15996" y="15545"/>
                    <a:pt x="15915" y="15394"/>
                  </a:cubicBezTo>
                  <a:cubicBezTo>
                    <a:pt x="15698" y="14987"/>
                    <a:pt x="16080" y="14728"/>
                    <a:pt x="16103" y="14425"/>
                  </a:cubicBezTo>
                  <a:cubicBezTo>
                    <a:pt x="16140" y="13939"/>
                    <a:pt x="16735" y="13829"/>
                    <a:pt x="16698" y="13483"/>
                  </a:cubicBezTo>
                  <a:cubicBezTo>
                    <a:pt x="16609" y="12625"/>
                    <a:pt x="16666" y="11763"/>
                    <a:pt x="16600" y="10924"/>
                  </a:cubicBezTo>
                  <a:cubicBezTo>
                    <a:pt x="16561" y="10414"/>
                    <a:pt x="16868" y="9699"/>
                    <a:pt x="16237" y="9281"/>
                  </a:cubicBezTo>
                  <a:cubicBezTo>
                    <a:pt x="16311" y="8046"/>
                    <a:pt x="15445" y="7168"/>
                    <a:pt x="14912" y="6221"/>
                  </a:cubicBezTo>
                  <a:cubicBezTo>
                    <a:pt x="14450" y="5400"/>
                    <a:pt x="13801" y="4587"/>
                    <a:pt x="12945" y="4015"/>
                  </a:cubicBezTo>
                  <a:cubicBezTo>
                    <a:pt x="12475" y="3702"/>
                    <a:pt x="12127" y="3221"/>
                    <a:pt x="11685" y="2845"/>
                  </a:cubicBezTo>
                  <a:cubicBezTo>
                    <a:pt x="10868" y="2151"/>
                    <a:pt x="10246" y="1212"/>
                    <a:pt x="9389" y="588"/>
                  </a:cubicBezTo>
                  <a:cubicBezTo>
                    <a:pt x="9096" y="375"/>
                    <a:pt x="8735" y="0"/>
                    <a:pt x="8257" y="0"/>
                  </a:cubicBezTo>
                  <a:close/>
                </a:path>
              </a:pathLst>
            </a:custGeom>
            <a:solidFill>
              <a:srgbClr val="212E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704" name="Google Shape;2704;p13"/>
          <p:cNvGrpSpPr/>
          <p:nvPr/>
        </p:nvGrpSpPr>
        <p:grpSpPr>
          <a:xfrm>
            <a:off x="233618" y="5865069"/>
            <a:ext cx="282436" cy="237797"/>
            <a:chOff x="5829234" y="2755341"/>
            <a:chExt cx="282436" cy="237797"/>
          </a:xfrm>
        </p:grpSpPr>
        <p:sp>
          <p:nvSpPr>
            <p:cNvPr id="2705" name="Google Shape;2705;p13"/>
            <p:cNvSpPr/>
            <p:nvPr/>
          </p:nvSpPr>
          <p:spPr>
            <a:xfrm rot="5400000">
              <a:off x="5860759" y="2744579"/>
              <a:ext cx="219019" cy="260137"/>
            </a:xfrm>
            <a:custGeom>
              <a:avLst/>
              <a:gdLst/>
              <a:ahLst/>
              <a:cxnLst/>
              <a:rect l="l" t="t" r="r" b="b"/>
              <a:pathLst>
                <a:path w="15536" h="18456" extrusionOk="0">
                  <a:moveTo>
                    <a:pt x="7606" y="0"/>
                  </a:moveTo>
                  <a:cubicBezTo>
                    <a:pt x="7424" y="0"/>
                    <a:pt x="7225" y="59"/>
                    <a:pt x="7004" y="210"/>
                  </a:cubicBezTo>
                  <a:cubicBezTo>
                    <a:pt x="6438" y="598"/>
                    <a:pt x="5967" y="1075"/>
                    <a:pt x="5430" y="1483"/>
                  </a:cubicBezTo>
                  <a:cubicBezTo>
                    <a:pt x="4079" y="2508"/>
                    <a:pt x="2964" y="3740"/>
                    <a:pt x="2032" y="5176"/>
                  </a:cubicBezTo>
                  <a:cubicBezTo>
                    <a:pt x="1126" y="6573"/>
                    <a:pt x="512" y="8057"/>
                    <a:pt x="139" y="9792"/>
                  </a:cubicBezTo>
                  <a:cubicBezTo>
                    <a:pt x="163" y="10481"/>
                    <a:pt x="0" y="11365"/>
                    <a:pt x="269" y="12086"/>
                  </a:cubicBezTo>
                  <a:cubicBezTo>
                    <a:pt x="553" y="12845"/>
                    <a:pt x="793" y="13648"/>
                    <a:pt x="1147" y="14402"/>
                  </a:cubicBezTo>
                  <a:cubicBezTo>
                    <a:pt x="1566" y="15298"/>
                    <a:pt x="2297" y="15856"/>
                    <a:pt x="2885" y="16492"/>
                  </a:cubicBezTo>
                  <a:cubicBezTo>
                    <a:pt x="3247" y="16884"/>
                    <a:pt x="3824" y="17509"/>
                    <a:pt x="4594" y="17509"/>
                  </a:cubicBezTo>
                  <a:cubicBezTo>
                    <a:pt x="4639" y="17509"/>
                    <a:pt x="4685" y="17506"/>
                    <a:pt x="4731" y="17502"/>
                  </a:cubicBezTo>
                  <a:cubicBezTo>
                    <a:pt x="4744" y="17501"/>
                    <a:pt x="4761" y="17499"/>
                    <a:pt x="4779" y="17499"/>
                  </a:cubicBezTo>
                  <a:cubicBezTo>
                    <a:pt x="4869" y="17499"/>
                    <a:pt x="4999" y="17529"/>
                    <a:pt x="4958" y="17732"/>
                  </a:cubicBezTo>
                  <a:cubicBezTo>
                    <a:pt x="4922" y="17911"/>
                    <a:pt x="5101" y="17978"/>
                    <a:pt x="5216" y="17978"/>
                  </a:cubicBezTo>
                  <a:cubicBezTo>
                    <a:pt x="5247" y="17978"/>
                    <a:pt x="5273" y="17973"/>
                    <a:pt x="5289" y="17965"/>
                  </a:cubicBezTo>
                  <a:cubicBezTo>
                    <a:pt x="5399" y="17912"/>
                    <a:pt x="5502" y="17892"/>
                    <a:pt x="5601" y="17892"/>
                  </a:cubicBezTo>
                  <a:cubicBezTo>
                    <a:pt x="5849" y="17892"/>
                    <a:pt x="6072" y="18021"/>
                    <a:pt x="6315" y="18088"/>
                  </a:cubicBezTo>
                  <a:cubicBezTo>
                    <a:pt x="6526" y="18148"/>
                    <a:pt x="6550" y="18391"/>
                    <a:pt x="6801" y="18419"/>
                  </a:cubicBezTo>
                  <a:cubicBezTo>
                    <a:pt x="7029" y="18444"/>
                    <a:pt x="7252" y="18456"/>
                    <a:pt x="7472" y="18456"/>
                  </a:cubicBezTo>
                  <a:cubicBezTo>
                    <a:pt x="9166" y="18456"/>
                    <a:pt x="10632" y="17752"/>
                    <a:pt x="12052" y="16820"/>
                  </a:cubicBezTo>
                  <a:cubicBezTo>
                    <a:pt x="13022" y="16183"/>
                    <a:pt x="13662" y="15257"/>
                    <a:pt x="14409" y="14423"/>
                  </a:cubicBezTo>
                  <a:cubicBezTo>
                    <a:pt x="14490" y="14333"/>
                    <a:pt x="14732" y="14317"/>
                    <a:pt x="14657" y="14178"/>
                  </a:cubicBezTo>
                  <a:cubicBezTo>
                    <a:pt x="14457" y="13802"/>
                    <a:pt x="14809" y="13565"/>
                    <a:pt x="14830" y="13285"/>
                  </a:cubicBezTo>
                  <a:cubicBezTo>
                    <a:pt x="14864" y="12838"/>
                    <a:pt x="15412" y="12735"/>
                    <a:pt x="15379" y="12418"/>
                  </a:cubicBezTo>
                  <a:cubicBezTo>
                    <a:pt x="15296" y="11627"/>
                    <a:pt x="15350" y="10834"/>
                    <a:pt x="15289" y="10060"/>
                  </a:cubicBezTo>
                  <a:cubicBezTo>
                    <a:pt x="15252" y="9591"/>
                    <a:pt x="15535" y="8932"/>
                    <a:pt x="14953" y="8548"/>
                  </a:cubicBezTo>
                  <a:cubicBezTo>
                    <a:pt x="15021" y="7411"/>
                    <a:pt x="14225" y="6602"/>
                    <a:pt x="13733" y="5728"/>
                  </a:cubicBezTo>
                  <a:cubicBezTo>
                    <a:pt x="13307" y="4973"/>
                    <a:pt x="12710" y="4223"/>
                    <a:pt x="11922" y="3698"/>
                  </a:cubicBezTo>
                  <a:cubicBezTo>
                    <a:pt x="11489" y="3409"/>
                    <a:pt x="11170" y="2967"/>
                    <a:pt x="10762" y="2620"/>
                  </a:cubicBezTo>
                  <a:cubicBezTo>
                    <a:pt x="10009" y="1981"/>
                    <a:pt x="9437" y="1117"/>
                    <a:pt x="8648" y="541"/>
                  </a:cubicBezTo>
                  <a:cubicBezTo>
                    <a:pt x="8378" y="345"/>
                    <a:pt x="8046" y="0"/>
                    <a:pt x="7606" y="0"/>
                  </a:cubicBezTo>
                  <a:close/>
                </a:path>
              </a:pathLst>
            </a:custGeom>
            <a:solidFill>
              <a:srgbClr val="FED5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6" name="Google Shape;2706;p13"/>
            <p:cNvSpPr/>
            <p:nvPr/>
          </p:nvSpPr>
          <p:spPr>
            <a:xfrm rot="5400000">
              <a:off x="5851553" y="2733021"/>
              <a:ext cx="237797" cy="282436"/>
            </a:xfrm>
            <a:custGeom>
              <a:avLst/>
              <a:gdLst/>
              <a:ahLst/>
              <a:cxnLst/>
              <a:rect l="l" t="t" r="r" b="b"/>
              <a:pathLst>
                <a:path w="16868" h="20038" extrusionOk="0">
                  <a:moveTo>
                    <a:pt x="8141" y="1180"/>
                  </a:moveTo>
                  <a:cubicBezTo>
                    <a:pt x="8352" y="1180"/>
                    <a:pt x="8529" y="1381"/>
                    <a:pt x="8800" y="1767"/>
                  </a:cubicBezTo>
                  <a:cubicBezTo>
                    <a:pt x="9118" y="2220"/>
                    <a:pt x="9542" y="2618"/>
                    <a:pt x="9981" y="2961"/>
                  </a:cubicBezTo>
                  <a:cubicBezTo>
                    <a:pt x="11153" y="3877"/>
                    <a:pt x="12071" y="5029"/>
                    <a:pt x="13098" y="6078"/>
                  </a:cubicBezTo>
                  <a:cubicBezTo>
                    <a:pt x="13702" y="6696"/>
                    <a:pt x="14121" y="7426"/>
                    <a:pt x="14526" y="8088"/>
                  </a:cubicBezTo>
                  <a:cubicBezTo>
                    <a:pt x="15041" y="8928"/>
                    <a:pt x="15356" y="9992"/>
                    <a:pt x="15377" y="11060"/>
                  </a:cubicBezTo>
                  <a:cubicBezTo>
                    <a:pt x="15390" y="11788"/>
                    <a:pt x="15453" y="12517"/>
                    <a:pt x="15240" y="13230"/>
                  </a:cubicBezTo>
                  <a:cubicBezTo>
                    <a:pt x="15172" y="13583"/>
                    <a:pt x="15191" y="13990"/>
                    <a:pt x="15017" y="14281"/>
                  </a:cubicBezTo>
                  <a:cubicBezTo>
                    <a:pt x="14506" y="15138"/>
                    <a:pt x="13976" y="15970"/>
                    <a:pt x="13191" y="16650"/>
                  </a:cubicBezTo>
                  <a:cubicBezTo>
                    <a:pt x="12415" y="17322"/>
                    <a:pt x="11519" y="17769"/>
                    <a:pt x="10681" y="18321"/>
                  </a:cubicBezTo>
                  <a:cubicBezTo>
                    <a:pt x="10244" y="18610"/>
                    <a:pt x="9753" y="18700"/>
                    <a:pt x="9264" y="18700"/>
                  </a:cubicBezTo>
                  <a:cubicBezTo>
                    <a:pt x="9009" y="18700"/>
                    <a:pt x="8755" y="18675"/>
                    <a:pt x="8509" y="18642"/>
                  </a:cubicBezTo>
                  <a:cubicBezTo>
                    <a:pt x="7915" y="18560"/>
                    <a:pt x="7322" y="18610"/>
                    <a:pt x="6713" y="18455"/>
                  </a:cubicBezTo>
                  <a:cubicBezTo>
                    <a:pt x="5109" y="18046"/>
                    <a:pt x="3885" y="17202"/>
                    <a:pt x="2825" y="15943"/>
                  </a:cubicBezTo>
                  <a:cubicBezTo>
                    <a:pt x="2294" y="15311"/>
                    <a:pt x="1948" y="14597"/>
                    <a:pt x="1496" y="13936"/>
                  </a:cubicBezTo>
                  <a:cubicBezTo>
                    <a:pt x="1142" y="13419"/>
                    <a:pt x="1108" y="12748"/>
                    <a:pt x="1137" y="12190"/>
                  </a:cubicBezTo>
                  <a:cubicBezTo>
                    <a:pt x="1184" y="11276"/>
                    <a:pt x="1047" y="10336"/>
                    <a:pt x="1392" y="9435"/>
                  </a:cubicBezTo>
                  <a:cubicBezTo>
                    <a:pt x="1880" y="8162"/>
                    <a:pt x="2512" y="6985"/>
                    <a:pt x="3243" y="5829"/>
                  </a:cubicBezTo>
                  <a:cubicBezTo>
                    <a:pt x="4347" y="4081"/>
                    <a:pt x="6038" y="2971"/>
                    <a:pt x="7482" y="1592"/>
                  </a:cubicBezTo>
                  <a:cubicBezTo>
                    <a:pt x="7772" y="1314"/>
                    <a:pt x="7968" y="1180"/>
                    <a:pt x="8141" y="1180"/>
                  </a:cubicBezTo>
                  <a:close/>
                  <a:moveTo>
                    <a:pt x="8257" y="0"/>
                  </a:moveTo>
                  <a:cubicBezTo>
                    <a:pt x="8061" y="0"/>
                    <a:pt x="7844" y="64"/>
                    <a:pt x="7605" y="228"/>
                  </a:cubicBezTo>
                  <a:cubicBezTo>
                    <a:pt x="6991" y="649"/>
                    <a:pt x="6479" y="1168"/>
                    <a:pt x="5895" y="1610"/>
                  </a:cubicBezTo>
                  <a:cubicBezTo>
                    <a:pt x="4431" y="2723"/>
                    <a:pt x="3219" y="4060"/>
                    <a:pt x="2208" y="5620"/>
                  </a:cubicBezTo>
                  <a:cubicBezTo>
                    <a:pt x="1224" y="7138"/>
                    <a:pt x="556" y="8748"/>
                    <a:pt x="153" y="10632"/>
                  </a:cubicBezTo>
                  <a:cubicBezTo>
                    <a:pt x="179" y="11380"/>
                    <a:pt x="0" y="12339"/>
                    <a:pt x="293" y="13122"/>
                  </a:cubicBezTo>
                  <a:cubicBezTo>
                    <a:pt x="602" y="13947"/>
                    <a:pt x="864" y="14818"/>
                    <a:pt x="1247" y="15638"/>
                  </a:cubicBezTo>
                  <a:cubicBezTo>
                    <a:pt x="1701" y="16608"/>
                    <a:pt x="2496" y="17215"/>
                    <a:pt x="3135" y="17907"/>
                  </a:cubicBezTo>
                  <a:cubicBezTo>
                    <a:pt x="3528" y="18332"/>
                    <a:pt x="4154" y="19009"/>
                    <a:pt x="4989" y="19009"/>
                  </a:cubicBezTo>
                  <a:cubicBezTo>
                    <a:pt x="5039" y="19009"/>
                    <a:pt x="5088" y="19007"/>
                    <a:pt x="5139" y="19002"/>
                  </a:cubicBezTo>
                  <a:cubicBezTo>
                    <a:pt x="5153" y="19001"/>
                    <a:pt x="5171" y="19000"/>
                    <a:pt x="5190" y="19000"/>
                  </a:cubicBezTo>
                  <a:cubicBezTo>
                    <a:pt x="5287" y="19000"/>
                    <a:pt x="5430" y="19031"/>
                    <a:pt x="5386" y="19252"/>
                  </a:cubicBezTo>
                  <a:cubicBezTo>
                    <a:pt x="5346" y="19447"/>
                    <a:pt x="5541" y="19519"/>
                    <a:pt x="5667" y="19519"/>
                  </a:cubicBezTo>
                  <a:cubicBezTo>
                    <a:pt x="5699" y="19519"/>
                    <a:pt x="5727" y="19514"/>
                    <a:pt x="5745" y="19505"/>
                  </a:cubicBezTo>
                  <a:cubicBezTo>
                    <a:pt x="5864" y="19447"/>
                    <a:pt x="5976" y="19425"/>
                    <a:pt x="6083" y="19425"/>
                  </a:cubicBezTo>
                  <a:cubicBezTo>
                    <a:pt x="6353" y="19425"/>
                    <a:pt x="6596" y="19566"/>
                    <a:pt x="6859" y="19638"/>
                  </a:cubicBezTo>
                  <a:cubicBezTo>
                    <a:pt x="7088" y="19703"/>
                    <a:pt x="7113" y="19967"/>
                    <a:pt x="7386" y="19997"/>
                  </a:cubicBezTo>
                  <a:cubicBezTo>
                    <a:pt x="7635" y="20024"/>
                    <a:pt x="7878" y="20037"/>
                    <a:pt x="8118" y="20037"/>
                  </a:cubicBezTo>
                  <a:cubicBezTo>
                    <a:pt x="9955" y="20037"/>
                    <a:pt x="11545" y="19274"/>
                    <a:pt x="13087" y="18262"/>
                  </a:cubicBezTo>
                  <a:cubicBezTo>
                    <a:pt x="14140" y="17571"/>
                    <a:pt x="14835" y="16567"/>
                    <a:pt x="15647" y="15661"/>
                  </a:cubicBezTo>
                  <a:cubicBezTo>
                    <a:pt x="15735" y="15562"/>
                    <a:pt x="15996" y="15545"/>
                    <a:pt x="15915" y="15394"/>
                  </a:cubicBezTo>
                  <a:cubicBezTo>
                    <a:pt x="15698" y="14987"/>
                    <a:pt x="16080" y="14728"/>
                    <a:pt x="16103" y="14425"/>
                  </a:cubicBezTo>
                  <a:cubicBezTo>
                    <a:pt x="16140" y="13939"/>
                    <a:pt x="16735" y="13829"/>
                    <a:pt x="16698" y="13483"/>
                  </a:cubicBezTo>
                  <a:cubicBezTo>
                    <a:pt x="16609" y="12625"/>
                    <a:pt x="16666" y="11763"/>
                    <a:pt x="16600" y="10924"/>
                  </a:cubicBezTo>
                  <a:cubicBezTo>
                    <a:pt x="16561" y="10414"/>
                    <a:pt x="16868" y="9699"/>
                    <a:pt x="16237" y="9281"/>
                  </a:cubicBezTo>
                  <a:cubicBezTo>
                    <a:pt x="16311" y="8046"/>
                    <a:pt x="15445" y="7168"/>
                    <a:pt x="14912" y="6221"/>
                  </a:cubicBezTo>
                  <a:cubicBezTo>
                    <a:pt x="14450" y="5400"/>
                    <a:pt x="13801" y="4587"/>
                    <a:pt x="12945" y="4015"/>
                  </a:cubicBezTo>
                  <a:cubicBezTo>
                    <a:pt x="12475" y="3702"/>
                    <a:pt x="12127" y="3221"/>
                    <a:pt x="11685" y="2845"/>
                  </a:cubicBezTo>
                  <a:cubicBezTo>
                    <a:pt x="10868" y="2151"/>
                    <a:pt x="10246" y="1212"/>
                    <a:pt x="9389" y="588"/>
                  </a:cubicBezTo>
                  <a:cubicBezTo>
                    <a:pt x="9096" y="375"/>
                    <a:pt x="8735" y="0"/>
                    <a:pt x="8257" y="0"/>
                  </a:cubicBezTo>
                  <a:close/>
                </a:path>
              </a:pathLst>
            </a:custGeom>
            <a:solidFill>
              <a:srgbClr val="212E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707" name="Google Shape;2707;p13"/>
          <p:cNvGrpSpPr/>
          <p:nvPr/>
        </p:nvGrpSpPr>
        <p:grpSpPr>
          <a:xfrm>
            <a:off x="248316" y="4872650"/>
            <a:ext cx="282436" cy="237797"/>
            <a:chOff x="5829234" y="2755341"/>
            <a:chExt cx="282436" cy="237797"/>
          </a:xfrm>
        </p:grpSpPr>
        <p:sp>
          <p:nvSpPr>
            <p:cNvPr id="2708" name="Google Shape;2708;p13"/>
            <p:cNvSpPr/>
            <p:nvPr/>
          </p:nvSpPr>
          <p:spPr>
            <a:xfrm rot="5400000">
              <a:off x="5860759" y="2744579"/>
              <a:ext cx="219019" cy="260137"/>
            </a:xfrm>
            <a:custGeom>
              <a:avLst/>
              <a:gdLst/>
              <a:ahLst/>
              <a:cxnLst/>
              <a:rect l="l" t="t" r="r" b="b"/>
              <a:pathLst>
                <a:path w="15536" h="18456" extrusionOk="0">
                  <a:moveTo>
                    <a:pt x="7606" y="0"/>
                  </a:moveTo>
                  <a:cubicBezTo>
                    <a:pt x="7424" y="0"/>
                    <a:pt x="7225" y="59"/>
                    <a:pt x="7004" y="210"/>
                  </a:cubicBezTo>
                  <a:cubicBezTo>
                    <a:pt x="6438" y="598"/>
                    <a:pt x="5967" y="1075"/>
                    <a:pt x="5430" y="1483"/>
                  </a:cubicBezTo>
                  <a:cubicBezTo>
                    <a:pt x="4079" y="2508"/>
                    <a:pt x="2964" y="3740"/>
                    <a:pt x="2032" y="5176"/>
                  </a:cubicBezTo>
                  <a:cubicBezTo>
                    <a:pt x="1126" y="6573"/>
                    <a:pt x="512" y="8057"/>
                    <a:pt x="139" y="9792"/>
                  </a:cubicBezTo>
                  <a:cubicBezTo>
                    <a:pt x="163" y="10481"/>
                    <a:pt x="0" y="11365"/>
                    <a:pt x="269" y="12086"/>
                  </a:cubicBezTo>
                  <a:cubicBezTo>
                    <a:pt x="553" y="12845"/>
                    <a:pt x="793" y="13648"/>
                    <a:pt x="1147" y="14402"/>
                  </a:cubicBezTo>
                  <a:cubicBezTo>
                    <a:pt x="1566" y="15298"/>
                    <a:pt x="2297" y="15856"/>
                    <a:pt x="2885" y="16492"/>
                  </a:cubicBezTo>
                  <a:cubicBezTo>
                    <a:pt x="3247" y="16884"/>
                    <a:pt x="3824" y="17509"/>
                    <a:pt x="4594" y="17509"/>
                  </a:cubicBezTo>
                  <a:cubicBezTo>
                    <a:pt x="4639" y="17509"/>
                    <a:pt x="4685" y="17506"/>
                    <a:pt x="4731" y="17502"/>
                  </a:cubicBezTo>
                  <a:cubicBezTo>
                    <a:pt x="4744" y="17501"/>
                    <a:pt x="4761" y="17499"/>
                    <a:pt x="4779" y="17499"/>
                  </a:cubicBezTo>
                  <a:cubicBezTo>
                    <a:pt x="4869" y="17499"/>
                    <a:pt x="4999" y="17529"/>
                    <a:pt x="4958" y="17732"/>
                  </a:cubicBezTo>
                  <a:cubicBezTo>
                    <a:pt x="4922" y="17911"/>
                    <a:pt x="5101" y="17978"/>
                    <a:pt x="5216" y="17978"/>
                  </a:cubicBezTo>
                  <a:cubicBezTo>
                    <a:pt x="5247" y="17978"/>
                    <a:pt x="5273" y="17973"/>
                    <a:pt x="5289" y="17965"/>
                  </a:cubicBezTo>
                  <a:cubicBezTo>
                    <a:pt x="5399" y="17912"/>
                    <a:pt x="5502" y="17892"/>
                    <a:pt x="5601" y="17892"/>
                  </a:cubicBezTo>
                  <a:cubicBezTo>
                    <a:pt x="5849" y="17892"/>
                    <a:pt x="6072" y="18021"/>
                    <a:pt x="6315" y="18088"/>
                  </a:cubicBezTo>
                  <a:cubicBezTo>
                    <a:pt x="6526" y="18148"/>
                    <a:pt x="6550" y="18391"/>
                    <a:pt x="6801" y="18419"/>
                  </a:cubicBezTo>
                  <a:cubicBezTo>
                    <a:pt x="7029" y="18444"/>
                    <a:pt x="7252" y="18456"/>
                    <a:pt x="7472" y="18456"/>
                  </a:cubicBezTo>
                  <a:cubicBezTo>
                    <a:pt x="9166" y="18456"/>
                    <a:pt x="10632" y="17752"/>
                    <a:pt x="12052" y="16820"/>
                  </a:cubicBezTo>
                  <a:cubicBezTo>
                    <a:pt x="13022" y="16183"/>
                    <a:pt x="13662" y="15257"/>
                    <a:pt x="14409" y="14423"/>
                  </a:cubicBezTo>
                  <a:cubicBezTo>
                    <a:pt x="14490" y="14333"/>
                    <a:pt x="14732" y="14317"/>
                    <a:pt x="14657" y="14178"/>
                  </a:cubicBezTo>
                  <a:cubicBezTo>
                    <a:pt x="14457" y="13802"/>
                    <a:pt x="14809" y="13565"/>
                    <a:pt x="14830" y="13285"/>
                  </a:cubicBezTo>
                  <a:cubicBezTo>
                    <a:pt x="14864" y="12838"/>
                    <a:pt x="15412" y="12735"/>
                    <a:pt x="15379" y="12418"/>
                  </a:cubicBezTo>
                  <a:cubicBezTo>
                    <a:pt x="15296" y="11627"/>
                    <a:pt x="15350" y="10834"/>
                    <a:pt x="15289" y="10060"/>
                  </a:cubicBezTo>
                  <a:cubicBezTo>
                    <a:pt x="15252" y="9591"/>
                    <a:pt x="15535" y="8932"/>
                    <a:pt x="14953" y="8548"/>
                  </a:cubicBezTo>
                  <a:cubicBezTo>
                    <a:pt x="15021" y="7411"/>
                    <a:pt x="14225" y="6602"/>
                    <a:pt x="13733" y="5728"/>
                  </a:cubicBezTo>
                  <a:cubicBezTo>
                    <a:pt x="13307" y="4973"/>
                    <a:pt x="12710" y="4223"/>
                    <a:pt x="11922" y="3698"/>
                  </a:cubicBezTo>
                  <a:cubicBezTo>
                    <a:pt x="11489" y="3409"/>
                    <a:pt x="11170" y="2967"/>
                    <a:pt x="10762" y="2620"/>
                  </a:cubicBezTo>
                  <a:cubicBezTo>
                    <a:pt x="10009" y="1981"/>
                    <a:pt x="9437" y="1117"/>
                    <a:pt x="8648" y="541"/>
                  </a:cubicBezTo>
                  <a:cubicBezTo>
                    <a:pt x="8378" y="345"/>
                    <a:pt x="8046" y="0"/>
                    <a:pt x="7606" y="0"/>
                  </a:cubicBezTo>
                  <a:close/>
                </a:path>
              </a:pathLst>
            </a:custGeom>
            <a:solidFill>
              <a:srgbClr val="FED5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9" name="Google Shape;2709;p13"/>
            <p:cNvSpPr/>
            <p:nvPr/>
          </p:nvSpPr>
          <p:spPr>
            <a:xfrm rot="5400000">
              <a:off x="5851553" y="2733021"/>
              <a:ext cx="237797" cy="282436"/>
            </a:xfrm>
            <a:custGeom>
              <a:avLst/>
              <a:gdLst/>
              <a:ahLst/>
              <a:cxnLst/>
              <a:rect l="l" t="t" r="r" b="b"/>
              <a:pathLst>
                <a:path w="16868" h="20038" extrusionOk="0">
                  <a:moveTo>
                    <a:pt x="8141" y="1180"/>
                  </a:moveTo>
                  <a:cubicBezTo>
                    <a:pt x="8352" y="1180"/>
                    <a:pt x="8529" y="1381"/>
                    <a:pt x="8800" y="1767"/>
                  </a:cubicBezTo>
                  <a:cubicBezTo>
                    <a:pt x="9118" y="2220"/>
                    <a:pt x="9542" y="2618"/>
                    <a:pt x="9981" y="2961"/>
                  </a:cubicBezTo>
                  <a:cubicBezTo>
                    <a:pt x="11153" y="3877"/>
                    <a:pt x="12071" y="5029"/>
                    <a:pt x="13098" y="6078"/>
                  </a:cubicBezTo>
                  <a:cubicBezTo>
                    <a:pt x="13702" y="6696"/>
                    <a:pt x="14121" y="7426"/>
                    <a:pt x="14526" y="8088"/>
                  </a:cubicBezTo>
                  <a:cubicBezTo>
                    <a:pt x="15041" y="8928"/>
                    <a:pt x="15356" y="9992"/>
                    <a:pt x="15377" y="11060"/>
                  </a:cubicBezTo>
                  <a:cubicBezTo>
                    <a:pt x="15390" y="11788"/>
                    <a:pt x="15453" y="12517"/>
                    <a:pt x="15240" y="13230"/>
                  </a:cubicBezTo>
                  <a:cubicBezTo>
                    <a:pt x="15172" y="13583"/>
                    <a:pt x="15191" y="13990"/>
                    <a:pt x="15017" y="14281"/>
                  </a:cubicBezTo>
                  <a:cubicBezTo>
                    <a:pt x="14506" y="15138"/>
                    <a:pt x="13976" y="15970"/>
                    <a:pt x="13191" y="16650"/>
                  </a:cubicBezTo>
                  <a:cubicBezTo>
                    <a:pt x="12415" y="17322"/>
                    <a:pt x="11519" y="17769"/>
                    <a:pt x="10681" y="18321"/>
                  </a:cubicBezTo>
                  <a:cubicBezTo>
                    <a:pt x="10244" y="18610"/>
                    <a:pt x="9753" y="18700"/>
                    <a:pt x="9264" y="18700"/>
                  </a:cubicBezTo>
                  <a:cubicBezTo>
                    <a:pt x="9009" y="18700"/>
                    <a:pt x="8755" y="18675"/>
                    <a:pt x="8509" y="18642"/>
                  </a:cubicBezTo>
                  <a:cubicBezTo>
                    <a:pt x="7915" y="18560"/>
                    <a:pt x="7322" y="18610"/>
                    <a:pt x="6713" y="18455"/>
                  </a:cubicBezTo>
                  <a:cubicBezTo>
                    <a:pt x="5109" y="18046"/>
                    <a:pt x="3885" y="17202"/>
                    <a:pt x="2825" y="15943"/>
                  </a:cubicBezTo>
                  <a:cubicBezTo>
                    <a:pt x="2294" y="15311"/>
                    <a:pt x="1948" y="14597"/>
                    <a:pt x="1496" y="13936"/>
                  </a:cubicBezTo>
                  <a:cubicBezTo>
                    <a:pt x="1142" y="13419"/>
                    <a:pt x="1108" y="12748"/>
                    <a:pt x="1137" y="12190"/>
                  </a:cubicBezTo>
                  <a:cubicBezTo>
                    <a:pt x="1184" y="11276"/>
                    <a:pt x="1047" y="10336"/>
                    <a:pt x="1392" y="9435"/>
                  </a:cubicBezTo>
                  <a:cubicBezTo>
                    <a:pt x="1880" y="8162"/>
                    <a:pt x="2512" y="6985"/>
                    <a:pt x="3243" y="5829"/>
                  </a:cubicBezTo>
                  <a:cubicBezTo>
                    <a:pt x="4347" y="4081"/>
                    <a:pt x="6038" y="2971"/>
                    <a:pt x="7482" y="1592"/>
                  </a:cubicBezTo>
                  <a:cubicBezTo>
                    <a:pt x="7772" y="1314"/>
                    <a:pt x="7968" y="1180"/>
                    <a:pt x="8141" y="1180"/>
                  </a:cubicBezTo>
                  <a:close/>
                  <a:moveTo>
                    <a:pt x="8257" y="0"/>
                  </a:moveTo>
                  <a:cubicBezTo>
                    <a:pt x="8061" y="0"/>
                    <a:pt x="7844" y="64"/>
                    <a:pt x="7605" y="228"/>
                  </a:cubicBezTo>
                  <a:cubicBezTo>
                    <a:pt x="6991" y="649"/>
                    <a:pt x="6479" y="1168"/>
                    <a:pt x="5895" y="1610"/>
                  </a:cubicBezTo>
                  <a:cubicBezTo>
                    <a:pt x="4431" y="2723"/>
                    <a:pt x="3219" y="4060"/>
                    <a:pt x="2208" y="5620"/>
                  </a:cubicBezTo>
                  <a:cubicBezTo>
                    <a:pt x="1224" y="7138"/>
                    <a:pt x="556" y="8748"/>
                    <a:pt x="153" y="10632"/>
                  </a:cubicBezTo>
                  <a:cubicBezTo>
                    <a:pt x="179" y="11380"/>
                    <a:pt x="0" y="12339"/>
                    <a:pt x="293" y="13122"/>
                  </a:cubicBezTo>
                  <a:cubicBezTo>
                    <a:pt x="602" y="13947"/>
                    <a:pt x="864" y="14818"/>
                    <a:pt x="1247" y="15638"/>
                  </a:cubicBezTo>
                  <a:cubicBezTo>
                    <a:pt x="1701" y="16608"/>
                    <a:pt x="2496" y="17215"/>
                    <a:pt x="3135" y="17907"/>
                  </a:cubicBezTo>
                  <a:cubicBezTo>
                    <a:pt x="3528" y="18332"/>
                    <a:pt x="4154" y="19009"/>
                    <a:pt x="4989" y="19009"/>
                  </a:cubicBezTo>
                  <a:cubicBezTo>
                    <a:pt x="5039" y="19009"/>
                    <a:pt x="5088" y="19007"/>
                    <a:pt x="5139" y="19002"/>
                  </a:cubicBezTo>
                  <a:cubicBezTo>
                    <a:pt x="5153" y="19001"/>
                    <a:pt x="5171" y="19000"/>
                    <a:pt x="5190" y="19000"/>
                  </a:cubicBezTo>
                  <a:cubicBezTo>
                    <a:pt x="5287" y="19000"/>
                    <a:pt x="5430" y="19031"/>
                    <a:pt x="5386" y="19252"/>
                  </a:cubicBezTo>
                  <a:cubicBezTo>
                    <a:pt x="5346" y="19447"/>
                    <a:pt x="5541" y="19519"/>
                    <a:pt x="5667" y="19519"/>
                  </a:cubicBezTo>
                  <a:cubicBezTo>
                    <a:pt x="5699" y="19519"/>
                    <a:pt x="5727" y="19514"/>
                    <a:pt x="5745" y="19505"/>
                  </a:cubicBezTo>
                  <a:cubicBezTo>
                    <a:pt x="5864" y="19447"/>
                    <a:pt x="5976" y="19425"/>
                    <a:pt x="6083" y="19425"/>
                  </a:cubicBezTo>
                  <a:cubicBezTo>
                    <a:pt x="6353" y="19425"/>
                    <a:pt x="6596" y="19566"/>
                    <a:pt x="6859" y="19638"/>
                  </a:cubicBezTo>
                  <a:cubicBezTo>
                    <a:pt x="7088" y="19703"/>
                    <a:pt x="7113" y="19967"/>
                    <a:pt x="7386" y="19997"/>
                  </a:cubicBezTo>
                  <a:cubicBezTo>
                    <a:pt x="7635" y="20024"/>
                    <a:pt x="7878" y="20037"/>
                    <a:pt x="8118" y="20037"/>
                  </a:cubicBezTo>
                  <a:cubicBezTo>
                    <a:pt x="9955" y="20037"/>
                    <a:pt x="11545" y="19274"/>
                    <a:pt x="13087" y="18262"/>
                  </a:cubicBezTo>
                  <a:cubicBezTo>
                    <a:pt x="14140" y="17571"/>
                    <a:pt x="14835" y="16567"/>
                    <a:pt x="15647" y="15661"/>
                  </a:cubicBezTo>
                  <a:cubicBezTo>
                    <a:pt x="15735" y="15562"/>
                    <a:pt x="15996" y="15545"/>
                    <a:pt x="15915" y="15394"/>
                  </a:cubicBezTo>
                  <a:cubicBezTo>
                    <a:pt x="15698" y="14987"/>
                    <a:pt x="16080" y="14728"/>
                    <a:pt x="16103" y="14425"/>
                  </a:cubicBezTo>
                  <a:cubicBezTo>
                    <a:pt x="16140" y="13939"/>
                    <a:pt x="16735" y="13829"/>
                    <a:pt x="16698" y="13483"/>
                  </a:cubicBezTo>
                  <a:cubicBezTo>
                    <a:pt x="16609" y="12625"/>
                    <a:pt x="16666" y="11763"/>
                    <a:pt x="16600" y="10924"/>
                  </a:cubicBezTo>
                  <a:cubicBezTo>
                    <a:pt x="16561" y="10414"/>
                    <a:pt x="16868" y="9699"/>
                    <a:pt x="16237" y="9281"/>
                  </a:cubicBezTo>
                  <a:cubicBezTo>
                    <a:pt x="16311" y="8046"/>
                    <a:pt x="15445" y="7168"/>
                    <a:pt x="14912" y="6221"/>
                  </a:cubicBezTo>
                  <a:cubicBezTo>
                    <a:pt x="14450" y="5400"/>
                    <a:pt x="13801" y="4587"/>
                    <a:pt x="12945" y="4015"/>
                  </a:cubicBezTo>
                  <a:cubicBezTo>
                    <a:pt x="12475" y="3702"/>
                    <a:pt x="12127" y="3221"/>
                    <a:pt x="11685" y="2845"/>
                  </a:cubicBezTo>
                  <a:cubicBezTo>
                    <a:pt x="10868" y="2151"/>
                    <a:pt x="10246" y="1212"/>
                    <a:pt x="9389" y="588"/>
                  </a:cubicBezTo>
                  <a:cubicBezTo>
                    <a:pt x="9096" y="375"/>
                    <a:pt x="8735" y="0"/>
                    <a:pt x="8257" y="0"/>
                  </a:cubicBezTo>
                  <a:close/>
                </a:path>
              </a:pathLst>
            </a:custGeom>
            <a:solidFill>
              <a:srgbClr val="212E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82543EFB-6BCC-4B93-528A-F37EBAE0856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04721" y="-1208536"/>
            <a:ext cx="8752242" cy="3421200"/>
          </a:xfrm>
        </p:spPr>
        <p:txBody>
          <a:bodyPr/>
          <a:lstStyle/>
          <a:p>
            <a:r>
              <a:rPr lang="en-US" sz="3600" b="1" dirty="0">
                <a:solidFill>
                  <a:schemeClr val="accent2">
                    <a:lumMod val="50000"/>
                  </a:schemeClr>
                </a:solidFill>
              </a:rPr>
              <a:t>Body response to changes </a:t>
            </a:r>
            <a:br>
              <a:rPr lang="en-US" sz="3600" b="1" dirty="0">
                <a:solidFill>
                  <a:schemeClr val="accent2">
                    <a:lumMod val="50000"/>
                  </a:schemeClr>
                </a:solidFill>
              </a:rPr>
            </a:br>
            <a:r>
              <a:rPr lang="en-US" sz="3600" b="1" dirty="0">
                <a:solidFill>
                  <a:schemeClr val="accent2">
                    <a:lumMod val="50000"/>
                  </a:schemeClr>
                </a:solidFill>
              </a:rPr>
              <a:t>in the Effective Circulating Volume : </a:t>
            </a:r>
            <a:br>
              <a:rPr lang="en-US" sz="3600" b="1" dirty="0">
                <a:solidFill>
                  <a:schemeClr val="accent2">
                    <a:lumMod val="50000"/>
                  </a:schemeClr>
                </a:solidFill>
              </a:rPr>
            </a:br>
            <a:endParaRPr lang="en-US" sz="3600" b="1" dirty="0">
              <a:solidFill>
                <a:schemeClr val="accent2">
                  <a:lumMod val="50000"/>
                </a:schemeClr>
              </a:solidFill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15" name="Google Shape;2715;p1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635739" y="2566323"/>
            <a:ext cx="3220548" cy="4213504"/>
          </a:xfrm>
          <a:prstGeom prst="rect">
            <a:avLst/>
          </a:prstGeom>
          <a:noFill/>
          <a:ln>
            <a:noFill/>
          </a:ln>
        </p:spPr>
      </p:pic>
      <p:pic>
        <p:nvPicPr>
          <p:cNvPr id="2718" name="Google Shape;2718;p14"/>
          <p:cNvPicPr preferRelativeResize="0"/>
          <p:nvPr/>
        </p:nvPicPr>
        <p:blipFill rotWithShape="1">
          <a:blip r:embed="rId4">
            <a:alphaModFix/>
          </a:blip>
          <a:srcRect l="1220" t="405" r="-1219" b="-405"/>
          <a:stretch/>
        </p:blipFill>
        <p:spPr>
          <a:xfrm>
            <a:off x="4692321" y="3530787"/>
            <a:ext cx="2807357" cy="2612909"/>
          </a:xfrm>
          <a:prstGeom prst="rect">
            <a:avLst/>
          </a:prstGeom>
          <a:noFill/>
          <a:ln>
            <a:noFill/>
          </a:ln>
        </p:spPr>
      </p:pic>
      <p:sp>
        <p:nvSpPr>
          <p:cNvPr id="2719" name="Google Shape;2719;p14"/>
          <p:cNvSpPr txBox="1">
            <a:spLocks noGrp="1"/>
          </p:cNvSpPr>
          <p:nvPr>
            <p:ph type="ctrTitle"/>
          </p:nvPr>
        </p:nvSpPr>
        <p:spPr>
          <a:xfrm>
            <a:off x="2373549" y="-467549"/>
            <a:ext cx="8316073" cy="342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CC0066"/>
              </a:buClr>
              <a:buSzPts val="12000"/>
              <a:buFont typeface="Bilbo"/>
              <a:buNone/>
            </a:pPr>
            <a:r>
              <a:rPr lang="en-US" b="1" dirty="0">
                <a:latin typeface="Bahnschrift SemiBold Condensed" panose="020B0502040204020203" pitchFamily="34" charset="0"/>
                <a:ea typeface="Bilbo"/>
                <a:cs typeface="Bilbo"/>
                <a:sym typeface="Bilbo"/>
              </a:rPr>
              <a:t>CHILD DEHYDRATION</a:t>
            </a:r>
            <a:endParaRPr dirty="0">
              <a:latin typeface="Bahnschrift SemiBold Condensed" panose="020B0502040204020203" pitchFamily="34" charset="0"/>
            </a:endParaRPr>
          </a:p>
        </p:txBody>
      </p:sp>
      <p:pic>
        <p:nvPicPr>
          <p:cNvPr id="2050" name="Picture 2" descr="Doctor fails severely dehydrated baby, allege parents who drove 100km to  another hospital for help | Stuff.co.nz">
            <a:extLst>
              <a:ext uri="{FF2B5EF4-FFF2-40B4-BE49-F238E27FC236}">
                <a16:creationId xmlns:a16="http://schemas.microsoft.com/office/drawing/2014/main" id="{45529AB3-4BEE-F11A-0417-E3CBAB5DA7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47497" y="2625319"/>
            <a:ext cx="4105072" cy="40955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7E40F769-B053-6903-6A19-B7F7A4B51A24}"/>
              </a:ext>
            </a:extLst>
          </p:cNvPr>
          <p:cNvSpPr txBox="1"/>
          <p:nvPr/>
        </p:nvSpPr>
        <p:spPr>
          <a:xfrm>
            <a:off x="9556349" y="1863517"/>
            <a:ext cx="226654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>
                <a:solidFill>
                  <a:schemeClr val="accent2">
                    <a:lumMod val="50000"/>
                  </a:schemeClr>
                </a:solidFill>
              </a:rPr>
              <a:t>Sara </a:t>
            </a:r>
            <a:r>
              <a:rPr lang="en-US" sz="1800" dirty="0" err="1">
                <a:solidFill>
                  <a:schemeClr val="accent2">
                    <a:lumMod val="50000"/>
                  </a:schemeClr>
                </a:solidFill>
              </a:rPr>
              <a:t>khamaiseh</a:t>
            </a:r>
            <a:r>
              <a:rPr lang="en-US" sz="1800" dirty="0">
                <a:solidFill>
                  <a:schemeClr val="accent2">
                    <a:lumMod val="50000"/>
                  </a:schemeClr>
                </a:solidFill>
              </a:rPr>
              <a:t> </a:t>
            </a: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5" name="Google Shape;2725;p15"/>
          <p:cNvSpPr txBox="1"/>
          <p:nvPr/>
        </p:nvSpPr>
        <p:spPr>
          <a:xfrm>
            <a:off x="525394" y="1955492"/>
            <a:ext cx="12259876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69329" marR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-US" sz="32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Volume depletion</a:t>
            </a:r>
            <a:r>
              <a:rPr lang="en-US" sz="3200" b="0" i="0" u="none" strike="noStrike" cap="none">
                <a:solidFill>
                  <a:srgbClr val="000000"/>
                </a:solidFill>
                <a:highlight>
                  <a:srgbClr val="FED58A"/>
                </a:highlight>
                <a:latin typeface="Century Gothic"/>
                <a:ea typeface="Century Gothic"/>
                <a:cs typeface="Century Gothic"/>
                <a:sym typeface="Century Gothic"/>
              </a:rPr>
              <a:t> reduces the effective circulating</a:t>
            </a:r>
            <a:endParaRPr/>
          </a:p>
          <a:p>
            <a:pPr marL="169329" marR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-US" sz="3200" b="0" i="0" u="none" strike="noStrike" cap="none">
                <a:solidFill>
                  <a:srgbClr val="000000"/>
                </a:solidFill>
                <a:highlight>
                  <a:srgbClr val="FED58A"/>
                </a:highlight>
                <a:latin typeface="Century Gothic"/>
                <a:ea typeface="Century Gothic"/>
                <a:cs typeface="Century Gothic"/>
                <a:sym typeface="Century Gothic"/>
              </a:rPr>
              <a:t>volume   (ECV)</a:t>
            </a:r>
            <a:r>
              <a:rPr lang="en-US" sz="32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, compromising tissue and organ perfusion.</a:t>
            </a:r>
            <a:endParaRPr/>
          </a:p>
          <a:p>
            <a:pPr marL="61722" marR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-US" sz="32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  occurs when fluid is </a:t>
            </a:r>
            <a:r>
              <a:rPr lang="en-US" sz="3200" b="1" i="0" u="sng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lost</a:t>
            </a:r>
            <a:r>
              <a:rPr lang="en-US" sz="32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from the extracellular space  </a:t>
            </a:r>
            <a:endParaRPr/>
          </a:p>
          <a:p>
            <a:pPr marL="169329" marR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-US" sz="32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  at a rate that </a:t>
            </a:r>
            <a:r>
              <a:rPr lang="en-US" sz="3200" b="1" i="0" u="sng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exceeds intake</a:t>
            </a:r>
            <a:r>
              <a:rPr lang="en-US" sz="3200" b="1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</a:t>
            </a:r>
            <a:r>
              <a:rPr lang="en-US" sz="32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can result from </a:t>
            </a:r>
            <a:endParaRPr sz="3200" b="0" i="0" u="none" strike="noStrike" cap="none">
              <a:solidFill>
                <a:srgbClr val="00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169329" marR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-US" sz="32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  prolonged </a:t>
            </a:r>
            <a:r>
              <a:rPr lang="en-US" sz="3200" b="1" i="0" u="sng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inadequate intake </a:t>
            </a:r>
            <a:r>
              <a:rPr lang="en-US" sz="32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without excessive losses.</a:t>
            </a:r>
            <a:endParaRPr/>
          </a:p>
          <a:p>
            <a:pPr marL="61722" marR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70C0"/>
              </a:buClr>
              <a:buSzPts val="1600"/>
              <a:buFont typeface="Arial"/>
              <a:buNone/>
            </a:pPr>
            <a:r>
              <a:rPr lang="en-US" sz="3200" b="0" i="0" u="none" strike="noStrike" cap="none">
                <a:solidFill>
                  <a:srgbClr val="0070C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    </a:t>
            </a:r>
            <a:endParaRPr/>
          </a:p>
          <a:p>
            <a:pPr marL="61722" marR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70C0"/>
              </a:buClr>
              <a:buSzPts val="1600"/>
              <a:buFont typeface="Arial"/>
              <a:buNone/>
            </a:pPr>
            <a:r>
              <a:rPr lang="en-US" sz="3200" b="0" i="0" u="none" strike="noStrike" cap="none">
                <a:solidFill>
                  <a:srgbClr val="0070C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  The </a:t>
            </a:r>
            <a:r>
              <a:rPr lang="en-US" sz="3600" b="0" i="0" u="none" strike="noStrike" cap="none">
                <a:solidFill>
                  <a:srgbClr val="0070C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m</a:t>
            </a:r>
            <a:r>
              <a:rPr lang="en-US" sz="3200" b="0" i="0" u="none" strike="noStrike" cap="none">
                <a:solidFill>
                  <a:srgbClr val="0070C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ost </a:t>
            </a:r>
            <a:r>
              <a:rPr lang="en-US" sz="3600" b="0" i="0" u="none" strike="noStrike" cap="none">
                <a:solidFill>
                  <a:srgbClr val="0070C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c</a:t>
            </a:r>
            <a:r>
              <a:rPr lang="en-US" sz="3200" b="0" i="0" u="none" strike="noStrike" cap="none">
                <a:solidFill>
                  <a:srgbClr val="0070C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ommon sites for ECF loss are:</a:t>
            </a:r>
            <a:endParaRPr/>
          </a:p>
          <a:p>
            <a:pPr marL="169329" marR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8000"/>
              </a:buClr>
              <a:buSzPts val="1600"/>
              <a:buFont typeface="Arial"/>
              <a:buNone/>
            </a:pPr>
            <a:r>
              <a:rPr lang="en-US" sz="3200" b="0" i="0" u="none" strike="noStrike" cap="none">
                <a:solidFill>
                  <a:srgbClr val="008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     </a:t>
            </a:r>
            <a:r>
              <a:rPr lang="en-US" sz="3200" b="0" i="0" u="none" strike="noStrike" cap="none">
                <a:solidFill>
                  <a:srgbClr val="0070C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GI :</a:t>
            </a:r>
            <a:r>
              <a:rPr lang="en-US" sz="32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(eg, </a:t>
            </a:r>
            <a:r>
              <a:rPr lang="en-US" sz="2800" b="0" i="0" u="none" strike="noStrike" cap="none">
                <a:solidFill>
                  <a:srgbClr val="000000"/>
                </a:solidFill>
                <a:highlight>
                  <a:srgbClr val="A6DFDA"/>
                </a:highlight>
                <a:latin typeface="Century Gothic"/>
                <a:ea typeface="Century Gothic"/>
                <a:cs typeface="Century Gothic"/>
                <a:sym typeface="Century Gothic"/>
              </a:rPr>
              <a:t>d</a:t>
            </a:r>
            <a:r>
              <a:rPr lang="en-US" sz="3200" b="0" i="0" u="none" strike="noStrike" cap="none">
                <a:solidFill>
                  <a:srgbClr val="000000"/>
                </a:solidFill>
                <a:highlight>
                  <a:srgbClr val="A6DFDA"/>
                </a:highlight>
                <a:latin typeface="Century Gothic"/>
                <a:ea typeface="Century Gothic"/>
                <a:cs typeface="Century Gothic"/>
                <a:sym typeface="Century Gothic"/>
              </a:rPr>
              <a:t>iarrhea, vomiting /GE/</a:t>
            </a:r>
            <a:r>
              <a:rPr lang="en-US" sz="32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, bleeding)</a:t>
            </a:r>
            <a:endParaRPr/>
          </a:p>
          <a:p>
            <a:pPr marL="169329" marR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8000"/>
              </a:buClr>
              <a:buSzPts val="1600"/>
              <a:buFont typeface="Arial"/>
              <a:buNone/>
            </a:pPr>
            <a:r>
              <a:rPr lang="en-US" sz="3200" b="0" i="0" u="none" strike="noStrike" cap="none">
                <a:solidFill>
                  <a:srgbClr val="008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     </a:t>
            </a:r>
            <a:r>
              <a:rPr lang="en-US" sz="3200" b="0" i="0" u="none" strike="noStrike" cap="none">
                <a:solidFill>
                  <a:srgbClr val="0070C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Skin:</a:t>
            </a:r>
            <a:r>
              <a:rPr lang="en-US" sz="32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 (eg, </a:t>
            </a:r>
            <a:r>
              <a:rPr lang="en-US" sz="36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f</a:t>
            </a:r>
            <a:r>
              <a:rPr lang="en-US" sz="32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ever, burns)</a:t>
            </a:r>
            <a:endParaRPr/>
          </a:p>
          <a:p>
            <a:pPr marL="169329" marR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8000"/>
              </a:buClr>
              <a:buSzPts val="1600"/>
              <a:buFont typeface="Arial"/>
              <a:buNone/>
            </a:pPr>
            <a:r>
              <a:rPr lang="en-US" sz="3200" b="0" i="0" u="none" strike="noStrike" cap="none">
                <a:solidFill>
                  <a:srgbClr val="008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     </a:t>
            </a:r>
            <a:r>
              <a:rPr lang="en-US" sz="3200" b="0" i="0" u="none" strike="noStrike" cap="none">
                <a:solidFill>
                  <a:srgbClr val="0070C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Urine:</a:t>
            </a:r>
            <a:r>
              <a:rPr lang="en-US" sz="32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(eg, glucosuria, diuretic therapy,</a:t>
            </a:r>
            <a:endParaRPr/>
          </a:p>
          <a:p>
            <a:pPr marL="169329" marR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Arial"/>
              <a:buNone/>
            </a:pPr>
            <a:r>
              <a:rPr lang="en-US" sz="32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               diabetes   insipidus)</a:t>
            </a:r>
            <a:endParaRPr/>
          </a:p>
          <a:p>
            <a:pPr marL="609585" marR="0" lvl="0" indent="-440255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None/>
            </a:pPr>
            <a:endParaRPr sz="2200" b="0" i="0" u="none" strike="noStrike" cap="none">
              <a:solidFill>
                <a:srgbClr val="262626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365760" marR="0" lvl="0" indent="-283464" algn="l" rtl="0">
              <a:lnSpc>
                <a:spcPct val="80000"/>
              </a:lnSpc>
              <a:spcBef>
                <a:spcPts val="600"/>
              </a:spcBef>
              <a:spcAft>
                <a:spcPts val="0"/>
              </a:spcAft>
              <a:buClr>
                <a:srgbClr val="FF388C"/>
              </a:buClr>
              <a:buSzPts val="2080"/>
              <a:buFont typeface="Arial"/>
              <a:buNone/>
            </a:pPr>
            <a:endParaRPr sz="2600" b="0" i="0" u="none" strike="noStrike" cap="none">
              <a:solidFill>
                <a:srgbClr val="262626"/>
              </a:solidFill>
              <a:latin typeface="Gill Sans"/>
              <a:ea typeface="Gill Sans"/>
              <a:cs typeface="Gill Sans"/>
              <a:sym typeface="Gill Sans"/>
            </a:endParaRPr>
          </a:p>
          <a:p>
            <a:pPr marL="609585" marR="0" lvl="0" indent="-440255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None/>
            </a:pPr>
            <a:endParaRPr sz="2200" b="0" i="0" u="none" strike="noStrike" cap="none">
              <a:solidFill>
                <a:srgbClr val="262626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609585" marR="0" lvl="0" indent="-338655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None/>
            </a:pPr>
            <a:endParaRPr sz="2200" b="0" i="0" u="none" strike="noStrike" cap="none">
              <a:solidFill>
                <a:srgbClr val="262626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26" name="Google Shape;2726;p15"/>
          <p:cNvSpPr/>
          <p:nvPr/>
        </p:nvSpPr>
        <p:spPr>
          <a:xfrm>
            <a:off x="656024" y="323708"/>
            <a:ext cx="11247505" cy="18158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0066"/>
              </a:buClr>
              <a:buSzPts val="4000"/>
              <a:buFont typeface="Bilbo"/>
              <a:buNone/>
            </a:pPr>
            <a:r>
              <a:rPr lang="en-US" sz="4000" b="1" i="0" u="none" strike="noStrike" cap="none" dirty="0">
                <a:solidFill>
                  <a:srgbClr val="CC0066"/>
                </a:solidFill>
                <a:latin typeface="Bahnschrift SemiBold" panose="020B0502040204020203" pitchFamily="34" charset="0"/>
                <a:ea typeface="Bilbo"/>
                <a:cs typeface="Bilbo"/>
                <a:sym typeface="Bilbo"/>
              </a:rPr>
              <a:t>Clinical assessment and diagnosis of hypovolemia (Dehydration) in children:</a:t>
            </a:r>
            <a:br>
              <a:rPr lang="en-US" sz="4000" b="1" i="0" u="none" strike="noStrike" cap="none" dirty="0">
                <a:solidFill>
                  <a:srgbClr val="CC0066"/>
                </a:solidFill>
                <a:latin typeface="Bahnschrift SemiBold" panose="020B0502040204020203" pitchFamily="34" charset="0"/>
                <a:ea typeface="Bilbo"/>
                <a:cs typeface="Bilbo"/>
                <a:sym typeface="Bilbo"/>
              </a:rPr>
            </a:br>
            <a:endParaRPr sz="3200" b="0" i="0" u="none" strike="noStrike" cap="none" dirty="0">
              <a:solidFill>
                <a:srgbClr val="000000"/>
              </a:solidFill>
              <a:highlight>
                <a:srgbClr val="FED58A"/>
              </a:highlight>
              <a:latin typeface="Bahnschrift SemiBold" panose="020B0502040204020203" pitchFamily="34" charset="0"/>
              <a:ea typeface="Century Gothic"/>
              <a:cs typeface="Century Gothic"/>
              <a:sym typeface="Century Gothic"/>
            </a:endParaRPr>
          </a:p>
        </p:txBody>
      </p:sp>
      <p:grpSp>
        <p:nvGrpSpPr>
          <p:cNvPr id="2727" name="Google Shape;2727;p15"/>
          <p:cNvGrpSpPr/>
          <p:nvPr/>
        </p:nvGrpSpPr>
        <p:grpSpPr>
          <a:xfrm>
            <a:off x="656024" y="4404777"/>
            <a:ext cx="282436" cy="237797"/>
            <a:chOff x="5829234" y="2755341"/>
            <a:chExt cx="282436" cy="237797"/>
          </a:xfrm>
        </p:grpSpPr>
        <p:sp>
          <p:nvSpPr>
            <p:cNvPr id="2728" name="Google Shape;2728;p15"/>
            <p:cNvSpPr/>
            <p:nvPr/>
          </p:nvSpPr>
          <p:spPr>
            <a:xfrm rot="5400000">
              <a:off x="5860759" y="2744579"/>
              <a:ext cx="219019" cy="260137"/>
            </a:xfrm>
            <a:custGeom>
              <a:avLst/>
              <a:gdLst/>
              <a:ahLst/>
              <a:cxnLst/>
              <a:rect l="l" t="t" r="r" b="b"/>
              <a:pathLst>
                <a:path w="15536" h="18456" extrusionOk="0">
                  <a:moveTo>
                    <a:pt x="7606" y="0"/>
                  </a:moveTo>
                  <a:cubicBezTo>
                    <a:pt x="7424" y="0"/>
                    <a:pt x="7225" y="59"/>
                    <a:pt x="7004" y="210"/>
                  </a:cubicBezTo>
                  <a:cubicBezTo>
                    <a:pt x="6438" y="598"/>
                    <a:pt x="5967" y="1075"/>
                    <a:pt x="5430" y="1483"/>
                  </a:cubicBezTo>
                  <a:cubicBezTo>
                    <a:pt x="4079" y="2508"/>
                    <a:pt x="2964" y="3740"/>
                    <a:pt x="2032" y="5176"/>
                  </a:cubicBezTo>
                  <a:cubicBezTo>
                    <a:pt x="1126" y="6573"/>
                    <a:pt x="512" y="8057"/>
                    <a:pt x="139" y="9792"/>
                  </a:cubicBezTo>
                  <a:cubicBezTo>
                    <a:pt x="163" y="10481"/>
                    <a:pt x="0" y="11365"/>
                    <a:pt x="269" y="12086"/>
                  </a:cubicBezTo>
                  <a:cubicBezTo>
                    <a:pt x="553" y="12845"/>
                    <a:pt x="793" y="13648"/>
                    <a:pt x="1147" y="14402"/>
                  </a:cubicBezTo>
                  <a:cubicBezTo>
                    <a:pt x="1566" y="15298"/>
                    <a:pt x="2297" y="15856"/>
                    <a:pt x="2885" y="16492"/>
                  </a:cubicBezTo>
                  <a:cubicBezTo>
                    <a:pt x="3247" y="16884"/>
                    <a:pt x="3824" y="17509"/>
                    <a:pt x="4594" y="17509"/>
                  </a:cubicBezTo>
                  <a:cubicBezTo>
                    <a:pt x="4639" y="17509"/>
                    <a:pt x="4685" y="17506"/>
                    <a:pt x="4731" y="17502"/>
                  </a:cubicBezTo>
                  <a:cubicBezTo>
                    <a:pt x="4744" y="17501"/>
                    <a:pt x="4761" y="17499"/>
                    <a:pt x="4779" y="17499"/>
                  </a:cubicBezTo>
                  <a:cubicBezTo>
                    <a:pt x="4869" y="17499"/>
                    <a:pt x="4999" y="17529"/>
                    <a:pt x="4958" y="17732"/>
                  </a:cubicBezTo>
                  <a:cubicBezTo>
                    <a:pt x="4922" y="17911"/>
                    <a:pt x="5101" y="17978"/>
                    <a:pt x="5216" y="17978"/>
                  </a:cubicBezTo>
                  <a:cubicBezTo>
                    <a:pt x="5247" y="17978"/>
                    <a:pt x="5273" y="17973"/>
                    <a:pt x="5289" y="17965"/>
                  </a:cubicBezTo>
                  <a:cubicBezTo>
                    <a:pt x="5399" y="17912"/>
                    <a:pt x="5502" y="17892"/>
                    <a:pt x="5601" y="17892"/>
                  </a:cubicBezTo>
                  <a:cubicBezTo>
                    <a:pt x="5849" y="17892"/>
                    <a:pt x="6072" y="18021"/>
                    <a:pt x="6315" y="18088"/>
                  </a:cubicBezTo>
                  <a:cubicBezTo>
                    <a:pt x="6526" y="18148"/>
                    <a:pt x="6550" y="18391"/>
                    <a:pt x="6801" y="18419"/>
                  </a:cubicBezTo>
                  <a:cubicBezTo>
                    <a:pt x="7029" y="18444"/>
                    <a:pt x="7252" y="18456"/>
                    <a:pt x="7472" y="18456"/>
                  </a:cubicBezTo>
                  <a:cubicBezTo>
                    <a:pt x="9166" y="18456"/>
                    <a:pt x="10632" y="17752"/>
                    <a:pt x="12052" y="16820"/>
                  </a:cubicBezTo>
                  <a:cubicBezTo>
                    <a:pt x="13022" y="16183"/>
                    <a:pt x="13662" y="15257"/>
                    <a:pt x="14409" y="14423"/>
                  </a:cubicBezTo>
                  <a:cubicBezTo>
                    <a:pt x="14490" y="14333"/>
                    <a:pt x="14732" y="14317"/>
                    <a:pt x="14657" y="14178"/>
                  </a:cubicBezTo>
                  <a:cubicBezTo>
                    <a:pt x="14457" y="13802"/>
                    <a:pt x="14809" y="13565"/>
                    <a:pt x="14830" y="13285"/>
                  </a:cubicBezTo>
                  <a:cubicBezTo>
                    <a:pt x="14864" y="12838"/>
                    <a:pt x="15412" y="12735"/>
                    <a:pt x="15379" y="12418"/>
                  </a:cubicBezTo>
                  <a:cubicBezTo>
                    <a:pt x="15296" y="11627"/>
                    <a:pt x="15350" y="10834"/>
                    <a:pt x="15289" y="10060"/>
                  </a:cubicBezTo>
                  <a:cubicBezTo>
                    <a:pt x="15252" y="9591"/>
                    <a:pt x="15535" y="8932"/>
                    <a:pt x="14953" y="8548"/>
                  </a:cubicBezTo>
                  <a:cubicBezTo>
                    <a:pt x="15021" y="7411"/>
                    <a:pt x="14225" y="6602"/>
                    <a:pt x="13733" y="5728"/>
                  </a:cubicBezTo>
                  <a:cubicBezTo>
                    <a:pt x="13307" y="4973"/>
                    <a:pt x="12710" y="4223"/>
                    <a:pt x="11922" y="3698"/>
                  </a:cubicBezTo>
                  <a:cubicBezTo>
                    <a:pt x="11489" y="3409"/>
                    <a:pt x="11170" y="2967"/>
                    <a:pt x="10762" y="2620"/>
                  </a:cubicBezTo>
                  <a:cubicBezTo>
                    <a:pt x="10009" y="1981"/>
                    <a:pt x="9437" y="1117"/>
                    <a:pt x="8648" y="541"/>
                  </a:cubicBezTo>
                  <a:cubicBezTo>
                    <a:pt x="8378" y="345"/>
                    <a:pt x="8046" y="0"/>
                    <a:pt x="7606" y="0"/>
                  </a:cubicBezTo>
                  <a:close/>
                </a:path>
              </a:pathLst>
            </a:custGeom>
            <a:solidFill>
              <a:srgbClr val="FED5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9" name="Google Shape;2729;p15"/>
            <p:cNvSpPr/>
            <p:nvPr/>
          </p:nvSpPr>
          <p:spPr>
            <a:xfrm rot="5400000">
              <a:off x="5851553" y="2733021"/>
              <a:ext cx="237797" cy="282436"/>
            </a:xfrm>
            <a:custGeom>
              <a:avLst/>
              <a:gdLst/>
              <a:ahLst/>
              <a:cxnLst/>
              <a:rect l="l" t="t" r="r" b="b"/>
              <a:pathLst>
                <a:path w="16868" h="20038" extrusionOk="0">
                  <a:moveTo>
                    <a:pt x="8141" y="1180"/>
                  </a:moveTo>
                  <a:cubicBezTo>
                    <a:pt x="8352" y="1180"/>
                    <a:pt x="8529" y="1381"/>
                    <a:pt x="8800" y="1767"/>
                  </a:cubicBezTo>
                  <a:cubicBezTo>
                    <a:pt x="9118" y="2220"/>
                    <a:pt x="9542" y="2618"/>
                    <a:pt x="9981" y="2961"/>
                  </a:cubicBezTo>
                  <a:cubicBezTo>
                    <a:pt x="11153" y="3877"/>
                    <a:pt x="12071" y="5029"/>
                    <a:pt x="13098" y="6078"/>
                  </a:cubicBezTo>
                  <a:cubicBezTo>
                    <a:pt x="13702" y="6696"/>
                    <a:pt x="14121" y="7426"/>
                    <a:pt x="14526" y="8088"/>
                  </a:cubicBezTo>
                  <a:cubicBezTo>
                    <a:pt x="15041" y="8928"/>
                    <a:pt x="15356" y="9992"/>
                    <a:pt x="15377" y="11060"/>
                  </a:cubicBezTo>
                  <a:cubicBezTo>
                    <a:pt x="15390" y="11788"/>
                    <a:pt x="15453" y="12517"/>
                    <a:pt x="15240" y="13230"/>
                  </a:cubicBezTo>
                  <a:cubicBezTo>
                    <a:pt x="15172" y="13583"/>
                    <a:pt x="15191" y="13990"/>
                    <a:pt x="15017" y="14281"/>
                  </a:cubicBezTo>
                  <a:cubicBezTo>
                    <a:pt x="14506" y="15138"/>
                    <a:pt x="13976" y="15970"/>
                    <a:pt x="13191" y="16650"/>
                  </a:cubicBezTo>
                  <a:cubicBezTo>
                    <a:pt x="12415" y="17322"/>
                    <a:pt x="11519" y="17769"/>
                    <a:pt x="10681" y="18321"/>
                  </a:cubicBezTo>
                  <a:cubicBezTo>
                    <a:pt x="10244" y="18610"/>
                    <a:pt x="9753" y="18700"/>
                    <a:pt x="9264" y="18700"/>
                  </a:cubicBezTo>
                  <a:cubicBezTo>
                    <a:pt x="9009" y="18700"/>
                    <a:pt x="8755" y="18675"/>
                    <a:pt x="8509" y="18642"/>
                  </a:cubicBezTo>
                  <a:cubicBezTo>
                    <a:pt x="7915" y="18560"/>
                    <a:pt x="7322" y="18610"/>
                    <a:pt x="6713" y="18455"/>
                  </a:cubicBezTo>
                  <a:cubicBezTo>
                    <a:pt x="5109" y="18046"/>
                    <a:pt x="3885" y="17202"/>
                    <a:pt x="2825" y="15943"/>
                  </a:cubicBezTo>
                  <a:cubicBezTo>
                    <a:pt x="2294" y="15311"/>
                    <a:pt x="1948" y="14597"/>
                    <a:pt x="1496" y="13936"/>
                  </a:cubicBezTo>
                  <a:cubicBezTo>
                    <a:pt x="1142" y="13419"/>
                    <a:pt x="1108" y="12748"/>
                    <a:pt x="1137" y="12190"/>
                  </a:cubicBezTo>
                  <a:cubicBezTo>
                    <a:pt x="1184" y="11276"/>
                    <a:pt x="1047" y="10336"/>
                    <a:pt x="1392" y="9435"/>
                  </a:cubicBezTo>
                  <a:cubicBezTo>
                    <a:pt x="1880" y="8162"/>
                    <a:pt x="2512" y="6985"/>
                    <a:pt x="3243" y="5829"/>
                  </a:cubicBezTo>
                  <a:cubicBezTo>
                    <a:pt x="4347" y="4081"/>
                    <a:pt x="6038" y="2971"/>
                    <a:pt x="7482" y="1592"/>
                  </a:cubicBezTo>
                  <a:cubicBezTo>
                    <a:pt x="7772" y="1314"/>
                    <a:pt x="7968" y="1180"/>
                    <a:pt x="8141" y="1180"/>
                  </a:cubicBezTo>
                  <a:close/>
                  <a:moveTo>
                    <a:pt x="8257" y="0"/>
                  </a:moveTo>
                  <a:cubicBezTo>
                    <a:pt x="8061" y="0"/>
                    <a:pt x="7844" y="64"/>
                    <a:pt x="7605" y="228"/>
                  </a:cubicBezTo>
                  <a:cubicBezTo>
                    <a:pt x="6991" y="649"/>
                    <a:pt x="6479" y="1168"/>
                    <a:pt x="5895" y="1610"/>
                  </a:cubicBezTo>
                  <a:cubicBezTo>
                    <a:pt x="4431" y="2723"/>
                    <a:pt x="3219" y="4060"/>
                    <a:pt x="2208" y="5620"/>
                  </a:cubicBezTo>
                  <a:cubicBezTo>
                    <a:pt x="1224" y="7138"/>
                    <a:pt x="556" y="8748"/>
                    <a:pt x="153" y="10632"/>
                  </a:cubicBezTo>
                  <a:cubicBezTo>
                    <a:pt x="179" y="11380"/>
                    <a:pt x="0" y="12339"/>
                    <a:pt x="293" y="13122"/>
                  </a:cubicBezTo>
                  <a:cubicBezTo>
                    <a:pt x="602" y="13947"/>
                    <a:pt x="864" y="14818"/>
                    <a:pt x="1247" y="15638"/>
                  </a:cubicBezTo>
                  <a:cubicBezTo>
                    <a:pt x="1701" y="16608"/>
                    <a:pt x="2496" y="17215"/>
                    <a:pt x="3135" y="17907"/>
                  </a:cubicBezTo>
                  <a:cubicBezTo>
                    <a:pt x="3528" y="18332"/>
                    <a:pt x="4154" y="19009"/>
                    <a:pt x="4989" y="19009"/>
                  </a:cubicBezTo>
                  <a:cubicBezTo>
                    <a:pt x="5039" y="19009"/>
                    <a:pt x="5088" y="19007"/>
                    <a:pt x="5139" y="19002"/>
                  </a:cubicBezTo>
                  <a:cubicBezTo>
                    <a:pt x="5153" y="19001"/>
                    <a:pt x="5171" y="19000"/>
                    <a:pt x="5190" y="19000"/>
                  </a:cubicBezTo>
                  <a:cubicBezTo>
                    <a:pt x="5287" y="19000"/>
                    <a:pt x="5430" y="19031"/>
                    <a:pt x="5386" y="19252"/>
                  </a:cubicBezTo>
                  <a:cubicBezTo>
                    <a:pt x="5346" y="19447"/>
                    <a:pt x="5541" y="19519"/>
                    <a:pt x="5667" y="19519"/>
                  </a:cubicBezTo>
                  <a:cubicBezTo>
                    <a:pt x="5699" y="19519"/>
                    <a:pt x="5727" y="19514"/>
                    <a:pt x="5745" y="19505"/>
                  </a:cubicBezTo>
                  <a:cubicBezTo>
                    <a:pt x="5864" y="19447"/>
                    <a:pt x="5976" y="19425"/>
                    <a:pt x="6083" y="19425"/>
                  </a:cubicBezTo>
                  <a:cubicBezTo>
                    <a:pt x="6353" y="19425"/>
                    <a:pt x="6596" y="19566"/>
                    <a:pt x="6859" y="19638"/>
                  </a:cubicBezTo>
                  <a:cubicBezTo>
                    <a:pt x="7088" y="19703"/>
                    <a:pt x="7113" y="19967"/>
                    <a:pt x="7386" y="19997"/>
                  </a:cubicBezTo>
                  <a:cubicBezTo>
                    <a:pt x="7635" y="20024"/>
                    <a:pt x="7878" y="20037"/>
                    <a:pt x="8118" y="20037"/>
                  </a:cubicBezTo>
                  <a:cubicBezTo>
                    <a:pt x="9955" y="20037"/>
                    <a:pt x="11545" y="19274"/>
                    <a:pt x="13087" y="18262"/>
                  </a:cubicBezTo>
                  <a:cubicBezTo>
                    <a:pt x="14140" y="17571"/>
                    <a:pt x="14835" y="16567"/>
                    <a:pt x="15647" y="15661"/>
                  </a:cubicBezTo>
                  <a:cubicBezTo>
                    <a:pt x="15735" y="15562"/>
                    <a:pt x="15996" y="15545"/>
                    <a:pt x="15915" y="15394"/>
                  </a:cubicBezTo>
                  <a:cubicBezTo>
                    <a:pt x="15698" y="14987"/>
                    <a:pt x="16080" y="14728"/>
                    <a:pt x="16103" y="14425"/>
                  </a:cubicBezTo>
                  <a:cubicBezTo>
                    <a:pt x="16140" y="13939"/>
                    <a:pt x="16735" y="13829"/>
                    <a:pt x="16698" y="13483"/>
                  </a:cubicBezTo>
                  <a:cubicBezTo>
                    <a:pt x="16609" y="12625"/>
                    <a:pt x="16666" y="11763"/>
                    <a:pt x="16600" y="10924"/>
                  </a:cubicBezTo>
                  <a:cubicBezTo>
                    <a:pt x="16561" y="10414"/>
                    <a:pt x="16868" y="9699"/>
                    <a:pt x="16237" y="9281"/>
                  </a:cubicBezTo>
                  <a:cubicBezTo>
                    <a:pt x="16311" y="8046"/>
                    <a:pt x="15445" y="7168"/>
                    <a:pt x="14912" y="6221"/>
                  </a:cubicBezTo>
                  <a:cubicBezTo>
                    <a:pt x="14450" y="5400"/>
                    <a:pt x="13801" y="4587"/>
                    <a:pt x="12945" y="4015"/>
                  </a:cubicBezTo>
                  <a:cubicBezTo>
                    <a:pt x="12475" y="3702"/>
                    <a:pt x="12127" y="3221"/>
                    <a:pt x="11685" y="2845"/>
                  </a:cubicBezTo>
                  <a:cubicBezTo>
                    <a:pt x="10868" y="2151"/>
                    <a:pt x="10246" y="1212"/>
                    <a:pt x="9389" y="588"/>
                  </a:cubicBezTo>
                  <a:cubicBezTo>
                    <a:pt x="9096" y="375"/>
                    <a:pt x="8735" y="0"/>
                    <a:pt x="8257" y="0"/>
                  </a:cubicBezTo>
                  <a:close/>
                </a:path>
              </a:pathLst>
            </a:custGeom>
            <a:solidFill>
              <a:srgbClr val="212E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474B73D-EF26-4D26-E05A-C00869D7E6EE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2A6B6DEB-3B3A-9F89-F85E-9675FE8B3E81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2736" name="Google Shape;2736;p16" descr="A close up of text on a white background&#10;&#10;Description automatically genera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0" y="-11669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737" name="Google Shape;2737;p16"/>
          <p:cNvSpPr/>
          <p:nvPr/>
        </p:nvSpPr>
        <p:spPr>
          <a:xfrm>
            <a:off x="3341975" y="957738"/>
            <a:ext cx="8610049" cy="400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Pts val="2000"/>
              <a:buFont typeface="Century Gothic"/>
              <a:buNone/>
            </a:pPr>
            <a:r>
              <a:rPr lang="en-US" sz="2000" b="1" i="0" u="sng" strike="noStrike" cap="none">
                <a:solidFill>
                  <a:srgbClr val="C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The most common cause of dehydration in children is Gastroenteritis</a:t>
            </a:r>
            <a:endParaRPr sz="2000" b="1" i="0" u="sng" strike="noStrike" cap="none">
              <a:solidFill>
                <a:srgbClr val="C0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2" name="Google Shape;2742;p17"/>
          <p:cNvSpPr txBox="1"/>
          <p:nvPr/>
        </p:nvSpPr>
        <p:spPr>
          <a:xfrm>
            <a:off x="446314" y="1618343"/>
            <a:ext cx="10869385" cy="509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365760" marR="0" lvl="0" indent="-283464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FF388C"/>
              </a:buClr>
              <a:buSzPts val="2560"/>
              <a:buFont typeface="Noto Sans Symbols"/>
              <a:buAutoNum type="arabicPeriod"/>
            </a:pPr>
            <a:r>
              <a:rPr lang="en-US" sz="32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There is a higher frequency of </a:t>
            </a:r>
            <a:r>
              <a:rPr lang="en-US" sz="3200" b="0" i="0" u="sng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gastroenteritis</a:t>
            </a:r>
            <a:r>
              <a:rPr lang="en-US" sz="32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(diarrhea and vomiting) in children compared to adults.</a:t>
            </a:r>
            <a:endParaRPr dirty="0"/>
          </a:p>
          <a:p>
            <a:pPr marL="365760" marR="0" lvl="0" indent="-120903" algn="l" rtl="0">
              <a:lnSpc>
                <a:spcPct val="80000"/>
              </a:lnSpc>
              <a:spcBef>
                <a:spcPts val="600"/>
              </a:spcBef>
              <a:spcAft>
                <a:spcPts val="0"/>
              </a:spcAft>
              <a:buClr>
                <a:srgbClr val="FF388C"/>
              </a:buClr>
              <a:buSzPts val="2560"/>
              <a:buFont typeface="Noto Sans Symbols"/>
              <a:buNone/>
            </a:pPr>
            <a:endParaRPr sz="3200" b="0" i="0" u="none" strike="noStrike" cap="none" dirty="0">
              <a:solidFill>
                <a:srgbClr val="00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365760" marR="0" lvl="0" indent="-283464" algn="l" rtl="0">
              <a:lnSpc>
                <a:spcPct val="80000"/>
              </a:lnSpc>
              <a:spcBef>
                <a:spcPts val="600"/>
              </a:spcBef>
              <a:spcAft>
                <a:spcPts val="0"/>
              </a:spcAft>
              <a:buClr>
                <a:srgbClr val="FF388C"/>
              </a:buClr>
              <a:buSzPts val="2560"/>
              <a:buFont typeface="Noto Sans Symbols"/>
              <a:buAutoNum type="arabicPeriod"/>
            </a:pPr>
            <a:r>
              <a:rPr lang="en-US" sz="32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Children, especially young children, </a:t>
            </a:r>
            <a:r>
              <a:rPr lang="en-US" sz="3200" b="0" i="0" u="sng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have a higher surface area to volume ratio </a:t>
            </a:r>
            <a:r>
              <a:rPr lang="en-US" sz="32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with proportionally higher insensible losses that are accentuated in disease states (</a:t>
            </a:r>
            <a:r>
              <a:rPr lang="en-US" sz="3200" b="0" i="0" u="none" strike="noStrike" cap="none" dirty="0" err="1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eg</a:t>
            </a:r>
            <a:r>
              <a:rPr lang="en-US" sz="32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, fever or burns).</a:t>
            </a:r>
            <a:endParaRPr dirty="0"/>
          </a:p>
          <a:p>
            <a:pPr marL="365760" marR="0" lvl="0" indent="-120903" algn="l" rtl="0">
              <a:lnSpc>
                <a:spcPct val="80000"/>
              </a:lnSpc>
              <a:spcBef>
                <a:spcPts val="600"/>
              </a:spcBef>
              <a:spcAft>
                <a:spcPts val="0"/>
              </a:spcAft>
              <a:buClr>
                <a:srgbClr val="FF388C"/>
              </a:buClr>
              <a:buSzPts val="2560"/>
              <a:buFont typeface="Noto Sans Symbols"/>
              <a:buNone/>
            </a:pPr>
            <a:endParaRPr sz="3200" b="0" i="0" u="none" strike="noStrike" cap="none" dirty="0">
              <a:solidFill>
                <a:srgbClr val="00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365760" marR="0" lvl="0" indent="-283464" algn="l" rtl="0">
              <a:lnSpc>
                <a:spcPct val="80000"/>
              </a:lnSpc>
              <a:spcBef>
                <a:spcPts val="600"/>
              </a:spcBef>
              <a:spcAft>
                <a:spcPts val="0"/>
              </a:spcAft>
              <a:buClr>
                <a:srgbClr val="FF388C"/>
              </a:buClr>
              <a:buSzPts val="2560"/>
              <a:buFont typeface="Noto Sans Symbols"/>
              <a:buAutoNum type="arabicPeriod"/>
            </a:pPr>
            <a:r>
              <a:rPr lang="en-US" sz="32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Young children are </a:t>
            </a:r>
            <a:r>
              <a:rPr lang="en-US" sz="3200" b="0" i="0" u="sng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unable</a:t>
            </a:r>
            <a:r>
              <a:rPr lang="en-US" sz="32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to communicate their need for fluids or </a:t>
            </a:r>
            <a:r>
              <a:rPr lang="en-US" sz="3200" b="0" i="0" u="sng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cannot</a:t>
            </a:r>
            <a:r>
              <a:rPr lang="en-US" sz="32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independently </a:t>
            </a:r>
            <a:r>
              <a:rPr lang="en-US" sz="3200" b="0" i="0" u="sng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access</a:t>
            </a:r>
            <a:r>
              <a:rPr lang="en-US" sz="32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fluids to replenish volume losses.</a:t>
            </a:r>
            <a:endParaRPr dirty="0"/>
          </a:p>
          <a:p>
            <a:pPr marL="365760" marR="0" lvl="0" indent="-151384" algn="l" rtl="0">
              <a:lnSpc>
                <a:spcPct val="80000"/>
              </a:lnSpc>
              <a:spcBef>
                <a:spcPts val="600"/>
              </a:spcBef>
              <a:spcAft>
                <a:spcPts val="0"/>
              </a:spcAft>
              <a:buClr>
                <a:srgbClr val="FF388C"/>
              </a:buClr>
              <a:buSzPts val="2080"/>
              <a:buFont typeface="Noto Sans Symbols"/>
              <a:buNone/>
            </a:pPr>
            <a:endParaRPr sz="2600" b="0" i="0" u="none" strike="noStrike" cap="none" dirty="0">
              <a:solidFill>
                <a:srgbClr val="262626"/>
              </a:solidFill>
              <a:latin typeface="Gill Sans"/>
              <a:ea typeface="Gill Sans"/>
              <a:cs typeface="Gill Sans"/>
              <a:sym typeface="Gill Sans"/>
            </a:endParaRPr>
          </a:p>
        </p:txBody>
      </p:sp>
      <p:sp>
        <p:nvSpPr>
          <p:cNvPr id="2743" name="Google Shape;2743;p17"/>
          <p:cNvSpPr/>
          <p:nvPr/>
        </p:nvSpPr>
        <p:spPr>
          <a:xfrm>
            <a:off x="446314" y="206262"/>
            <a:ext cx="11745686" cy="12095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82296" marR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CC0066"/>
              </a:buClr>
              <a:buSzPts val="4400"/>
              <a:buFont typeface="Bilbo"/>
              <a:buNone/>
            </a:pPr>
            <a:r>
              <a:rPr lang="en-US" sz="4400" b="1" i="0" u="none" strike="noStrike" cap="none" dirty="0">
                <a:solidFill>
                  <a:srgbClr val="CC0066"/>
                </a:solidFill>
                <a:latin typeface="Bahnschrift SemiLight" panose="020B0502040204020203" pitchFamily="34" charset="0"/>
                <a:ea typeface="Bilbo"/>
                <a:cs typeface="Bilbo"/>
                <a:sym typeface="Bilbo"/>
              </a:rPr>
              <a:t>Children are at increased risk for hypovolemia for the following reasons:</a:t>
            </a:r>
            <a:endParaRPr dirty="0">
              <a:latin typeface="Bahnschrift SemiLight" panose="020B0502040204020203" pitchFamily="34" charset="0"/>
            </a:endParaRPr>
          </a:p>
        </p:txBody>
      </p:sp>
      <p:grpSp>
        <p:nvGrpSpPr>
          <p:cNvPr id="2744" name="Google Shape;2744;p17"/>
          <p:cNvGrpSpPr/>
          <p:nvPr/>
        </p:nvGrpSpPr>
        <p:grpSpPr>
          <a:xfrm>
            <a:off x="11034090" y="1336989"/>
            <a:ext cx="563217" cy="562707"/>
            <a:chOff x="5465285" y="3024784"/>
            <a:chExt cx="543227" cy="542734"/>
          </a:xfrm>
        </p:grpSpPr>
        <p:sp>
          <p:nvSpPr>
            <p:cNvPr id="2745" name="Google Shape;2745;p17"/>
            <p:cNvSpPr/>
            <p:nvPr/>
          </p:nvSpPr>
          <p:spPr>
            <a:xfrm>
              <a:off x="5465285" y="3024784"/>
              <a:ext cx="543227" cy="542734"/>
            </a:xfrm>
            <a:custGeom>
              <a:avLst/>
              <a:gdLst/>
              <a:ahLst/>
              <a:cxnLst/>
              <a:rect l="l" t="t" r="r" b="b"/>
              <a:pathLst>
                <a:path w="24281" h="24259" extrusionOk="0">
                  <a:moveTo>
                    <a:pt x="7787" y="1548"/>
                  </a:moveTo>
                  <a:cubicBezTo>
                    <a:pt x="8304" y="1548"/>
                    <a:pt x="8823" y="1599"/>
                    <a:pt x="9327" y="1702"/>
                  </a:cubicBezTo>
                  <a:cubicBezTo>
                    <a:pt x="11192" y="2094"/>
                    <a:pt x="12807" y="3160"/>
                    <a:pt x="13794" y="4790"/>
                  </a:cubicBezTo>
                  <a:cubicBezTo>
                    <a:pt x="15722" y="7940"/>
                    <a:pt x="14766" y="12172"/>
                    <a:pt x="11396" y="13881"/>
                  </a:cubicBezTo>
                  <a:cubicBezTo>
                    <a:pt x="10492" y="14345"/>
                    <a:pt x="9548" y="14557"/>
                    <a:pt x="8623" y="14557"/>
                  </a:cubicBezTo>
                  <a:cubicBezTo>
                    <a:pt x="5827" y="14557"/>
                    <a:pt x="3200" y="12613"/>
                    <a:pt x="2352" y="9774"/>
                  </a:cubicBezTo>
                  <a:cubicBezTo>
                    <a:pt x="1803" y="7940"/>
                    <a:pt x="2117" y="5918"/>
                    <a:pt x="3042" y="4273"/>
                  </a:cubicBezTo>
                  <a:cubicBezTo>
                    <a:pt x="3480" y="3504"/>
                    <a:pt x="4154" y="2658"/>
                    <a:pt x="4970" y="2015"/>
                  </a:cubicBezTo>
                  <a:cubicBezTo>
                    <a:pt x="5534" y="1827"/>
                    <a:pt x="6161" y="1718"/>
                    <a:pt x="6506" y="1655"/>
                  </a:cubicBezTo>
                  <a:cubicBezTo>
                    <a:pt x="6926" y="1584"/>
                    <a:pt x="7356" y="1548"/>
                    <a:pt x="7787" y="1548"/>
                  </a:cubicBezTo>
                  <a:close/>
                  <a:moveTo>
                    <a:pt x="7841" y="0"/>
                  </a:moveTo>
                  <a:cubicBezTo>
                    <a:pt x="7710" y="0"/>
                    <a:pt x="7578" y="3"/>
                    <a:pt x="7446" y="9"/>
                  </a:cubicBezTo>
                  <a:cubicBezTo>
                    <a:pt x="6004" y="56"/>
                    <a:pt x="3010" y="479"/>
                    <a:pt x="2744" y="2251"/>
                  </a:cubicBezTo>
                  <a:cubicBezTo>
                    <a:pt x="1772" y="3395"/>
                    <a:pt x="1067" y="4852"/>
                    <a:pt x="800" y="6122"/>
                  </a:cubicBezTo>
                  <a:cubicBezTo>
                    <a:pt x="1" y="9821"/>
                    <a:pt x="1803" y="13787"/>
                    <a:pt x="5314" y="15386"/>
                  </a:cubicBezTo>
                  <a:cubicBezTo>
                    <a:pt x="6336" y="15851"/>
                    <a:pt x="7419" y="16072"/>
                    <a:pt x="8493" y="16072"/>
                  </a:cubicBezTo>
                  <a:cubicBezTo>
                    <a:pt x="10419" y="16072"/>
                    <a:pt x="12314" y="15363"/>
                    <a:pt x="13763" y="14085"/>
                  </a:cubicBezTo>
                  <a:cubicBezTo>
                    <a:pt x="13935" y="14774"/>
                    <a:pt x="14562" y="15448"/>
                    <a:pt x="15174" y="16013"/>
                  </a:cubicBezTo>
                  <a:cubicBezTo>
                    <a:pt x="14985" y="16906"/>
                    <a:pt x="15816" y="17799"/>
                    <a:pt x="16302" y="18426"/>
                  </a:cubicBezTo>
                  <a:cubicBezTo>
                    <a:pt x="17822" y="20417"/>
                    <a:pt x="19500" y="22267"/>
                    <a:pt x="21318" y="24006"/>
                  </a:cubicBezTo>
                  <a:cubicBezTo>
                    <a:pt x="21474" y="24163"/>
                    <a:pt x="21717" y="24259"/>
                    <a:pt x="21953" y="24259"/>
                  </a:cubicBezTo>
                  <a:cubicBezTo>
                    <a:pt x="22095" y="24259"/>
                    <a:pt x="22235" y="24224"/>
                    <a:pt x="22352" y="24148"/>
                  </a:cubicBezTo>
                  <a:cubicBezTo>
                    <a:pt x="24280" y="22815"/>
                    <a:pt x="23058" y="20825"/>
                    <a:pt x="21976" y="19383"/>
                  </a:cubicBezTo>
                  <a:cubicBezTo>
                    <a:pt x="20628" y="17580"/>
                    <a:pt x="19170" y="15887"/>
                    <a:pt x="17211" y="14727"/>
                  </a:cubicBezTo>
                  <a:cubicBezTo>
                    <a:pt x="17057" y="14633"/>
                    <a:pt x="16904" y="14595"/>
                    <a:pt x="16758" y="14595"/>
                  </a:cubicBezTo>
                  <a:cubicBezTo>
                    <a:pt x="16636" y="14595"/>
                    <a:pt x="16519" y="14622"/>
                    <a:pt x="16412" y="14665"/>
                  </a:cubicBezTo>
                  <a:cubicBezTo>
                    <a:pt x="15848" y="14085"/>
                    <a:pt x="15189" y="13473"/>
                    <a:pt x="14515" y="13301"/>
                  </a:cubicBezTo>
                  <a:cubicBezTo>
                    <a:pt x="14860" y="12909"/>
                    <a:pt x="15174" y="12454"/>
                    <a:pt x="15424" y="11984"/>
                  </a:cubicBezTo>
                  <a:cubicBezTo>
                    <a:pt x="17227" y="8630"/>
                    <a:pt x="16239" y="4320"/>
                    <a:pt x="13324" y="1921"/>
                  </a:cubicBezTo>
                  <a:cubicBezTo>
                    <a:pt x="11796" y="658"/>
                    <a:pt x="9814" y="0"/>
                    <a:pt x="7841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6" name="Google Shape;2746;p17"/>
            <p:cNvSpPr/>
            <p:nvPr/>
          </p:nvSpPr>
          <p:spPr>
            <a:xfrm>
              <a:off x="5582760" y="3103309"/>
              <a:ext cx="110498" cy="177638"/>
            </a:xfrm>
            <a:custGeom>
              <a:avLst/>
              <a:gdLst/>
              <a:ahLst/>
              <a:cxnLst/>
              <a:rect l="l" t="t" r="r" b="b"/>
              <a:pathLst>
                <a:path w="4939" h="7940" extrusionOk="0">
                  <a:moveTo>
                    <a:pt x="2337" y="0"/>
                  </a:moveTo>
                  <a:cubicBezTo>
                    <a:pt x="2045" y="0"/>
                    <a:pt x="1748" y="59"/>
                    <a:pt x="1458" y="183"/>
                  </a:cubicBezTo>
                  <a:cubicBezTo>
                    <a:pt x="800" y="465"/>
                    <a:pt x="1" y="1201"/>
                    <a:pt x="424" y="1969"/>
                  </a:cubicBezTo>
                  <a:cubicBezTo>
                    <a:pt x="461" y="2031"/>
                    <a:pt x="537" y="2073"/>
                    <a:pt x="613" y="2073"/>
                  </a:cubicBezTo>
                  <a:cubicBezTo>
                    <a:pt x="634" y="2073"/>
                    <a:pt x="655" y="2070"/>
                    <a:pt x="675" y="2063"/>
                  </a:cubicBezTo>
                  <a:cubicBezTo>
                    <a:pt x="1224" y="1926"/>
                    <a:pt x="1566" y="1373"/>
                    <a:pt x="2176" y="1373"/>
                  </a:cubicBezTo>
                  <a:cubicBezTo>
                    <a:pt x="2193" y="1373"/>
                    <a:pt x="2210" y="1373"/>
                    <a:pt x="2226" y="1374"/>
                  </a:cubicBezTo>
                  <a:cubicBezTo>
                    <a:pt x="3230" y="1452"/>
                    <a:pt x="3386" y="2706"/>
                    <a:pt x="3245" y="3474"/>
                  </a:cubicBezTo>
                  <a:cubicBezTo>
                    <a:pt x="2994" y="4932"/>
                    <a:pt x="1568" y="6013"/>
                    <a:pt x="1788" y="7518"/>
                  </a:cubicBezTo>
                  <a:cubicBezTo>
                    <a:pt x="1835" y="7811"/>
                    <a:pt x="2076" y="7939"/>
                    <a:pt x="2326" y="7939"/>
                  </a:cubicBezTo>
                  <a:cubicBezTo>
                    <a:pt x="2490" y="7939"/>
                    <a:pt x="2657" y="7884"/>
                    <a:pt x="2775" y="7785"/>
                  </a:cubicBezTo>
                  <a:cubicBezTo>
                    <a:pt x="3355" y="7314"/>
                    <a:pt x="3606" y="6562"/>
                    <a:pt x="3935" y="5904"/>
                  </a:cubicBezTo>
                  <a:cubicBezTo>
                    <a:pt x="4264" y="5261"/>
                    <a:pt x="4593" y="4603"/>
                    <a:pt x="4734" y="3882"/>
                  </a:cubicBezTo>
                  <a:cubicBezTo>
                    <a:pt x="4938" y="2879"/>
                    <a:pt x="4797" y="1672"/>
                    <a:pt x="4107" y="857"/>
                  </a:cubicBezTo>
                  <a:cubicBezTo>
                    <a:pt x="3649" y="310"/>
                    <a:pt x="3007" y="0"/>
                    <a:pt x="2337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7" name="Google Shape;2747;p17"/>
            <p:cNvSpPr/>
            <p:nvPr/>
          </p:nvSpPr>
          <p:spPr>
            <a:xfrm>
              <a:off x="5641329" y="3287630"/>
              <a:ext cx="32284" cy="31232"/>
            </a:xfrm>
            <a:custGeom>
              <a:avLst/>
              <a:gdLst/>
              <a:ahLst/>
              <a:cxnLst/>
              <a:rect l="l" t="t" r="r" b="b"/>
              <a:pathLst>
                <a:path w="1443" h="1396" extrusionOk="0">
                  <a:moveTo>
                    <a:pt x="721" y="0"/>
                  </a:moveTo>
                  <a:cubicBezTo>
                    <a:pt x="361" y="0"/>
                    <a:pt x="0" y="329"/>
                    <a:pt x="16" y="705"/>
                  </a:cubicBezTo>
                  <a:cubicBezTo>
                    <a:pt x="47" y="1082"/>
                    <a:pt x="329" y="1395"/>
                    <a:pt x="721" y="1395"/>
                  </a:cubicBezTo>
                  <a:cubicBezTo>
                    <a:pt x="1082" y="1395"/>
                    <a:pt x="1442" y="1082"/>
                    <a:pt x="1411" y="705"/>
                  </a:cubicBezTo>
                  <a:cubicBezTo>
                    <a:pt x="1395" y="314"/>
                    <a:pt x="1113" y="0"/>
                    <a:pt x="721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2" name="Google Shape;2752;p18"/>
          <p:cNvSpPr/>
          <p:nvPr/>
        </p:nvSpPr>
        <p:spPr>
          <a:xfrm>
            <a:off x="4310396" y="530604"/>
            <a:ext cx="7810500" cy="10772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FF"/>
              </a:buClr>
              <a:buSzPts val="3200"/>
              <a:buFont typeface="Bilbo"/>
              <a:buNone/>
            </a:pPr>
            <a:r>
              <a:rPr lang="en-US" sz="3200" b="0" i="0" u="none" strike="noStrike" cap="none" dirty="0">
                <a:solidFill>
                  <a:srgbClr val="0000FF"/>
                </a:solidFill>
                <a:latin typeface="Bahnschrift SemiBold Condensed" panose="020B0502040204020203" pitchFamily="34" charset="0"/>
                <a:ea typeface="Bilbo"/>
                <a:cs typeface="Bilbo"/>
                <a:sym typeface="Bilbo"/>
              </a:rPr>
              <a:t>When assessing a child with hypovolemia, We needs to address two issues</a:t>
            </a:r>
            <a:r>
              <a:rPr lang="en-US" sz="1100" b="1" i="0" u="none" strike="noStrike" cap="none" dirty="0">
                <a:solidFill>
                  <a:srgbClr val="0C0C0C"/>
                </a:solidFill>
                <a:latin typeface="Bahnschrift SemiBold Condensed" panose="020B0502040204020203" pitchFamily="34" charset="0"/>
                <a:ea typeface="Calibri"/>
                <a:cs typeface="Calibri"/>
                <a:sym typeface="Calibri"/>
              </a:rPr>
              <a:t> </a:t>
            </a:r>
            <a:r>
              <a:rPr lang="en-US" sz="3200" b="0" i="0" u="none" strike="noStrike" cap="none" dirty="0">
                <a:solidFill>
                  <a:srgbClr val="0000FF"/>
                </a:solidFill>
                <a:latin typeface="Bahnschrift SemiBold Condensed" panose="020B0502040204020203" pitchFamily="34" charset="0"/>
                <a:ea typeface="Bilbo"/>
                <a:cs typeface="Bilbo"/>
                <a:sym typeface="Bilbo"/>
              </a:rPr>
              <a:t>:</a:t>
            </a:r>
            <a:endParaRPr sz="3200" b="0" i="0" u="none" strike="noStrike" cap="none" dirty="0">
              <a:solidFill>
                <a:srgbClr val="0000FF"/>
              </a:solidFill>
              <a:latin typeface="Bahnschrift SemiBold Condensed" panose="020B0502040204020203" pitchFamily="34" charset="0"/>
              <a:ea typeface="Bilbo"/>
              <a:cs typeface="Bilbo"/>
              <a:sym typeface="Bilbo"/>
            </a:endParaRPr>
          </a:p>
        </p:txBody>
      </p:sp>
      <p:grpSp>
        <p:nvGrpSpPr>
          <p:cNvPr id="2753" name="Google Shape;2753;p18"/>
          <p:cNvGrpSpPr/>
          <p:nvPr/>
        </p:nvGrpSpPr>
        <p:grpSpPr>
          <a:xfrm rot="-1631201">
            <a:off x="2231172" y="1899575"/>
            <a:ext cx="7760247" cy="2945642"/>
            <a:chOff x="2359881" y="2256363"/>
            <a:chExt cx="3639686" cy="2080253"/>
          </a:xfrm>
        </p:grpSpPr>
        <p:sp>
          <p:nvSpPr>
            <p:cNvPr id="2754" name="Google Shape;2754;p18"/>
            <p:cNvSpPr/>
            <p:nvPr/>
          </p:nvSpPr>
          <p:spPr>
            <a:xfrm>
              <a:off x="2359881" y="2256363"/>
              <a:ext cx="3639686" cy="2080253"/>
            </a:xfrm>
            <a:custGeom>
              <a:avLst/>
              <a:gdLst/>
              <a:ahLst/>
              <a:cxnLst/>
              <a:rect l="l" t="t" r="r" b="b"/>
              <a:pathLst>
                <a:path w="203306" h="116199" extrusionOk="0">
                  <a:moveTo>
                    <a:pt x="3489" y="84365"/>
                  </a:moveTo>
                  <a:cubicBezTo>
                    <a:pt x="3961" y="84365"/>
                    <a:pt x="4369" y="84688"/>
                    <a:pt x="4748" y="85021"/>
                  </a:cubicBezTo>
                  <a:cubicBezTo>
                    <a:pt x="5341" y="85546"/>
                    <a:pt x="5478" y="86528"/>
                    <a:pt x="5113" y="87281"/>
                  </a:cubicBezTo>
                  <a:cubicBezTo>
                    <a:pt x="4748" y="87988"/>
                    <a:pt x="4086" y="88285"/>
                    <a:pt x="3287" y="88331"/>
                  </a:cubicBezTo>
                  <a:lnTo>
                    <a:pt x="3104" y="88331"/>
                  </a:lnTo>
                  <a:cubicBezTo>
                    <a:pt x="2283" y="88308"/>
                    <a:pt x="1575" y="88034"/>
                    <a:pt x="1187" y="87212"/>
                  </a:cubicBezTo>
                  <a:cubicBezTo>
                    <a:pt x="845" y="86436"/>
                    <a:pt x="1004" y="85569"/>
                    <a:pt x="1666" y="84998"/>
                  </a:cubicBezTo>
                  <a:cubicBezTo>
                    <a:pt x="1872" y="84816"/>
                    <a:pt x="2191" y="84770"/>
                    <a:pt x="2465" y="84679"/>
                  </a:cubicBezTo>
                  <a:cubicBezTo>
                    <a:pt x="2486" y="84674"/>
                    <a:pt x="2508" y="84672"/>
                    <a:pt x="2530" y="84672"/>
                  </a:cubicBezTo>
                  <a:cubicBezTo>
                    <a:pt x="2569" y="84672"/>
                    <a:pt x="2609" y="84677"/>
                    <a:pt x="2642" y="84677"/>
                  </a:cubicBezTo>
                  <a:cubicBezTo>
                    <a:pt x="2673" y="84677"/>
                    <a:pt x="2700" y="84673"/>
                    <a:pt x="2716" y="84656"/>
                  </a:cubicBezTo>
                  <a:cubicBezTo>
                    <a:pt x="2993" y="84448"/>
                    <a:pt x="3249" y="84365"/>
                    <a:pt x="3489" y="84365"/>
                  </a:cubicBezTo>
                  <a:close/>
                  <a:moveTo>
                    <a:pt x="112657" y="1"/>
                  </a:moveTo>
                  <a:cubicBezTo>
                    <a:pt x="112087" y="1"/>
                    <a:pt x="111512" y="22"/>
                    <a:pt x="110931" y="66"/>
                  </a:cubicBezTo>
                  <a:cubicBezTo>
                    <a:pt x="105316" y="499"/>
                    <a:pt x="100203" y="2280"/>
                    <a:pt x="95547" y="5224"/>
                  </a:cubicBezTo>
                  <a:cubicBezTo>
                    <a:pt x="90251" y="8602"/>
                    <a:pt x="86485" y="13418"/>
                    <a:pt x="83427" y="18714"/>
                  </a:cubicBezTo>
                  <a:cubicBezTo>
                    <a:pt x="80003" y="24648"/>
                    <a:pt x="78063" y="31131"/>
                    <a:pt x="76944" y="37864"/>
                  </a:cubicBezTo>
                  <a:cubicBezTo>
                    <a:pt x="76237" y="42132"/>
                    <a:pt x="75392" y="46355"/>
                    <a:pt x="74137" y="50509"/>
                  </a:cubicBezTo>
                  <a:cubicBezTo>
                    <a:pt x="72950" y="54390"/>
                    <a:pt x="71443" y="58156"/>
                    <a:pt x="69184" y="61602"/>
                  </a:cubicBezTo>
                  <a:cubicBezTo>
                    <a:pt x="65509" y="67149"/>
                    <a:pt x="60259" y="70618"/>
                    <a:pt x="54005" y="72696"/>
                  </a:cubicBezTo>
                  <a:cubicBezTo>
                    <a:pt x="50441" y="73884"/>
                    <a:pt x="46759" y="74267"/>
                    <a:pt x="43043" y="74267"/>
                  </a:cubicBezTo>
                  <a:cubicBezTo>
                    <a:pt x="42119" y="74267"/>
                    <a:pt x="41192" y="74243"/>
                    <a:pt x="40264" y="74202"/>
                  </a:cubicBezTo>
                  <a:cubicBezTo>
                    <a:pt x="36018" y="73997"/>
                    <a:pt x="31773" y="73768"/>
                    <a:pt x="27505" y="73540"/>
                  </a:cubicBezTo>
                  <a:cubicBezTo>
                    <a:pt x="25359" y="73631"/>
                    <a:pt x="23168" y="73745"/>
                    <a:pt x="20999" y="73837"/>
                  </a:cubicBezTo>
                  <a:cubicBezTo>
                    <a:pt x="15635" y="74065"/>
                    <a:pt x="10842" y="75777"/>
                    <a:pt x="6620" y="78995"/>
                  </a:cubicBezTo>
                  <a:cubicBezTo>
                    <a:pt x="5341" y="79954"/>
                    <a:pt x="3995" y="80890"/>
                    <a:pt x="3310" y="82373"/>
                  </a:cubicBezTo>
                  <a:cubicBezTo>
                    <a:pt x="2945" y="83172"/>
                    <a:pt x="2488" y="83697"/>
                    <a:pt x="1666" y="84085"/>
                  </a:cubicBezTo>
                  <a:cubicBezTo>
                    <a:pt x="457" y="84610"/>
                    <a:pt x="0" y="86048"/>
                    <a:pt x="411" y="87304"/>
                  </a:cubicBezTo>
                  <a:cubicBezTo>
                    <a:pt x="789" y="88395"/>
                    <a:pt x="1861" y="89100"/>
                    <a:pt x="3132" y="89100"/>
                  </a:cubicBezTo>
                  <a:cubicBezTo>
                    <a:pt x="3243" y="89100"/>
                    <a:pt x="3356" y="89095"/>
                    <a:pt x="3470" y="89084"/>
                  </a:cubicBezTo>
                  <a:cubicBezTo>
                    <a:pt x="4839" y="88970"/>
                    <a:pt x="5843" y="88057"/>
                    <a:pt x="6003" y="86779"/>
                  </a:cubicBezTo>
                  <a:cubicBezTo>
                    <a:pt x="6186" y="85386"/>
                    <a:pt x="5638" y="84451"/>
                    <a:pt x="4154" y="83789"/>
                  </a:cubicBezTo>
                  <a:cubicBezTo>
                    <a:pt x="3675" y="83583"/>
                    <a:pt x="3561" y="83332"/>
                    <a:pt x="3835" y="82944"/>
                  </a:cubicBezTo>
                  <a:cubicBezTo>
                    <a:pt x="4268" y="82351"/>
                    <a:pt x="4634" y="81666"/>
                    <a:pt x="5182" y="81164"/>
                  </a:cubicBezTo>
                  <a:cubicBezTo>
                    <a:pt x="8765" y="77923"/>
                    <a:pt x="12919" y="75663"/>
                    <a:pt x="17804" y="74932"/>
                  </a:cubicBezTo>
                  <a:cubicBezTo>
                    <a:pt x="20691" y="74494"/>
                    <a:pt x="23585" y="74354"/>
                    <a:pt x="26485" y="74354"/>
                  </a:cubicBezTo>
                  <a:cubicBezTo>
                    <a:pt x="29019" y="74354"/>
                    <a:pt x="31558" y="74461"/>
                    <a:pt x="34101" y="74567"/>
                  </a:cubicBezTo>
                  <a:cubicBezTo>
                    <a:pt x="37367" y="74692"/>
                    <a:pt x="40634" y="74893"/>
                    <a:pt x="43917" y="74893"/>
                  </a:cubicBezTo>
                  <a:cubicBezTo>
                    <a:pt x="44236" y="74893"/>
                    <a:pt x="44555" y="74891"/>
                    <a:pt x="44875" y="74887"/>
                  </a:cubicBezTo>
                  <a:cubicBezTo>
                    <a:pt x="49303" y="74818"/>
                    <a:pt x="53571" y="73905"/>
                    <a:pt x="57657" y="72079"/>
                  </a:cubicBezTo>
                  <a:cubicBezTo>
                    <a:pt x="63386" y="69523"/>
                    <a:pt x="67746" y="65597"/>
                    <a:pt x="70873" y="60324"/>
                  </a:cubicBezTo>
                  <a:cubicBezTo>
                    <a:pt x="72973" y="56786"/>
                    <a:pt x="74365" y="52952"/>
                    <a:pt x="75324" y="49003"/>
                  </a:cubicBezTo>
                  <a:cubicBezTo>
                    <a:pt x="76442" y="44324"/>
                    <a:pt x="77378" y="39599"/>
                    <a:pt x="78314" y="34874"/>
                  </a:cubicBezTo>
                  <a:cubicBezTo>
                    <a:pt x="79797" y="27433"/>
                    <a:pt x="82628" y="20585"/>
                    <a:pt x="87170" y="14423"/>
                  </a:cubicBezTo>
                  <a:cubicBezTo>
                    <a:pt x="91279" y="8853"/>
                    <a:pt x="96414" y="4653"/>
                    <a:pt x="103125" y="2394"/>
                  </a:cubicBezTo>
                  <a:cubicBezTo>
                    <a:pt x="106357" y="1322"/>
                    <a:pt x="109631" y="754"/>
                    <a:pt x="112980" y="754"/>
                  </a:cubicBezTo>
                  <a:cubicBezTo>
                    <a:pt x="113911" y="754"/>
                    <a:pt x="114849" y="798"/>
                    <a:pt x="115793" y="887"/>
                  </a:cubicBezTo>
                  <a:cubicBezTo>
                    <a:pt x="118988" y="1207"/>
                    <a:pt x="121910" y="2371"/>
                    <a:pt x="124786" y="3626"/>
                  </a:cubicBezTo>
                  <a:cubicBezTo>
                    <a:pt x="126247" y="4243"/>
                    <a:pt x="127685" y="5041"/>
                    <a:pt x="128963" y="5977"/>
                  </a:cubicBezTo>
                  <a:cubicBezTo>
                    <a:pt x="133323" y="9150"/>
                    <a:pt x="136541" y="13213"/>
                    <a:pt x="138915" y="17961"/>
                  </a:cubicBezTo>
                  <a:cubicBezTo>
                    <a:pt x="140558" y="21247"/>
                    <a:pt x="142316" y="24466"/>
                    <a:pt x="144142" y="27661"/>
                  </a:cubicBezTo>
                  <a:cubicBezTo>
                    <a:pt x="144713" y="28666"/>
                    <a:pt x="145557" y="29533"/>
                    <a:pt x="146425" y="30309"/>
                  </a:cubicBezTo>
                  <a:cubicBezTo>
                    <a:pt x="149323" y="32934"/>
                    <a:pt x="152838" y="34463"/>
                    <a:pt x="156650" y="35353"/>
                  </a:cubicBezTo>
                  <a:cubicBezTo>
                    <a:pt x="158453" y="35764"/>
                    <a:pt x="160234" y="36244"/>
                    <a:pt x="161969" y="36814"/>
                  </a:cubicBezTo>
                  <a:cubicBezTo>
                    <a:pt x="162904" y="37111"/>
                    <a:pt x="163840" y="37545"/>
                    <a:pt x="164593" y="38138"/>
                  </a:cubicBezTo>
                  <a:cubicBezTo>
                    <a:pt x="165917" y="39234"/>
                    <a:pt x="167310" y="40375"/>
                    <a:pt x="168314" y="41744"/>
                  </a:cubicBezTo>
                  <a:cubicBezTo>
                    <a:pt x="171966" y="46720"/>
                    <a:pt x="172628" y="52153"/>
                    <a:pt x="170186" y="57791"/>
                  </a:cubicBezTo>
                  <a:cubicBezTo>
                    <a:pt x="168793" y="61055"/>
                    <a:pt x="166785" y="64045"/>
                    <a:pt x="164593" y="66898"/>
                  </a:cubicBezTo>
                  <a:cubicBezTo>
                    <a:pt x="160348" y="72467"/>
                    <a:pt x="156148" y="78082"/>
                    <a:pt x="152747" y="84199"/>
                  </a:cubicBezTo>
                  <a:cubicBezTo>
                    <a:pt x="150487" y="88262"/>
                    <a:pt x="149346" y="92553"/>
                    <a:pt x="149962" y="97164"/>
                  </a:cubicBezTo>
                  <a:cubicBezTo>
                    <a:pt x="150807" y="103532"/>
                    <a:pt x="153980" y="108463"/>
                    <a:pt x="159846" y="111498"/>
                  </a:cubicBezTo>
                  <a:cubicBezTo>
                    <a:pt x="165050" y="114192"/>
                    <a:pt x="170597" y="115927"/>
                    <a:pt x="176577" y="116155"/>
                  </a:cubicBezTo>
                  <a:cubicBezTo>
                    <a:pt x="177232" y="116182"/>
                    <a:pt x="177887" y="116198"/>
                    <a:pt x="178541" y="116198"/>
                  </a:cubicBezTo>
                  <a:cubicBezTo>
                    <a:pt x="181207" y="116198"/>
                    <a:pt x="183848" y="115926"/>
                    <a:pt x="186414" y="114991"/>
                  </a:cubicBezTo>
                  <a:cubicBezTo>
                    <a:pt x="187784" y="114489"/>
                    <a:pt x="189176" y="113986"/>
                    <a:pt x="190569" y="113461"/>
                  </a:cubicBezTo>
                  <a:cubicBezTo>
                    <a:pt x="195636" y="111544"/>
                    <a:pt x="199630" y="108257"/>
                    <a:pt x="202826" y="104012"/>
                  </a:cubicBezTo>
                  <a:cubicBezTo>
                    <a:pt x="203008" y="103784"/>
                    <a:pt x="203191" y="103510"/>
                    <a:pt x="203260" y="103213"/>
                  </a:cubicBezTo>
                  <a:cubicBezTo>
                    <a:pt x="203305" y="103076"/>
                    <a:pt x="203123" y="102893"/>
                    <a:pt x="203054" y="102711"/>
                  </a:cubicBezTo>
                  <a:cubicBezTo>
                    <a:pt x="202894" y="102802"/>
                    <a:pt x="202666" y="102825"/>
                    <a:pt x="202575" y="102939"/>
                  </a:cubicBezTo>
                  <a:cubicBezTo>
                    <a:pt x="201936" y="103806"/>
                    <a:pt x="201365" y="104742"/>
                    <a:pt x="200635" y="105541"/>
                  </a:cubicBezTo>
                  <a:cubicBezTo>
                    <a:pt x="197256" y="109284"/>
                    <a:pt x="193079" y="111772"/>
                    <a:pt x="188286" y="113598"/>
                  </a:cubicBezTo>
                  <a:cubicBezTo>
                    <a:pt x="184892" y="114875"/>
                    <a:pt x="181489" y="115405"/>
                    <a:pt x="178042" y="115405"/>
                  </a:cubicBezTo>
                  <a:cubicBezTo>
                    <a:pt x="176064" y="115405"/>
                    <a:pt x="174071" y="115230"/>
                    <a:pt x="172057" y="114922"/>
                  </a:cubicBezTo>
                  <a:cubicBezTo>
                    <a:pt x="168565" y="114374"/>
                    <a:pt x="165301" y="113142"/>
                    <a:pt x="162083" y="111750"/>
                  </a:cubicBezTo>
                  <a:cubicBezTo>
                    <a:pt x="158590" y="110243"/>
                    <a:pt x="155669" y="108143"/>
                    <a:pt x="153592" y="104925"/>
                  </a:cubicBezTo>
                  <a:cubicBezTo>
                    <a:pt x="151629" y="101912"/>
                    <a:pt x="150602" y="98671"/>
                    <a:pt x="150533" y="95133"/>
                  </a:cubicBezTo>
                  <a:cubicBezTo>
                    <a:pt x="150465" y="91344"/>
                    <a:pt x="151583" y="87851"/>
                    <a:pt x="153432" y="84519"/>
                  </a:cubicBezTo>
                  <a:cubicBezTo>
                    <a:pt x="156285" y="79383"/>
                    <a:pt x="159686" y="74590"/>
                    <a:pt x="163247" y="69934"/>
                  </a:cubicBezTo>
                  <a:cubicBezTo>
                    <a:pt x="165666" y="66784"/>
                    <a:pt x="167949" y="63565"/>
                    <a:pt x="169912" y="60119"/>
                  </a:cubicBezTo>
                  <a:cubicBezTo>
                    <a:pt x="172833" y="54960"/>
                    <a:pt x="173244" y="49619"/>
                    <a:pt x="170688" y="44232"/>
                  </a:cubicBezTo>
                  <a:cubicBezTo>
                    <a:pt x="168862" y="40352"/>
                    <a:pt x="165986" y="37385"/>
                    <a:pt x="161717" y="35924"/>
                  </a:cubicBezTo>
                  <a:cubicBezTo>
                    <a:pt x="160531" y="35536"/>
                    <a:pt x="159298" y="35194"/>
                    <a:pt x="158088" y="34920"/>
                  </a:cubicBezTo>
                  <a:cubicBezTo>
                    <a:pt x="155669" y="34372"/>
                    <a:pt x="153272" y="33756"/>
                    <a:pt x="151081" y="32592"/>
                  </a:cubicBezTo>
                  <a:cubicBezTo>
                    <a:pt x="148753" y="31359"/>
                    <a:pt x="146493" y="29989"/>
                    <a:pt x="145078" y="27753"/>
                  </a:cubicBezTo>
                  <a:cubicBezTo>
                    <a:pt x="143594" y="25379"/>
                    <a:pt x="142247" y="22914"/>
                    <a:pt x="140969" y="20426"/>
                  </a:cubicBezTo>
                  <a:cubicBezTo>
                    <a:pt x="139303" y="17230"/>
                    <a:pt x="137797" y="13966"/>
                    <a:pt x="135446" y="11136"/>
                  </a:cubicBezTo>
                  <a:cubicBezTo>
                    <a:pt x="132273" y="7301"/>
                    <a:pt x="128575" y="4197"/>
                    <a:pt x="123805" y="2371"/>
                  </a:cubicBezTo>
                  <a:cubicBezTo>
                    <a:pt x="120182" y="977"/>
                    <a:pt x="116542" y="1"/>
                    <a:pt x="11265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5" name="Google Shape;2755;p18"/>
            <p:cNvSpPr/>
            <p:nvPr/>
          </p:nvSpPr>
          <p:spPr>
            <a:xfrm>
              <a:off x="2874936" y="3490132"/>
              <a:ext cx="238622" cy="151759"/>
            </a:xfrm>
            <a:custGeom>
              <a:avLst/>
              <a:gdLst/>
              <a:ahLst/>
              <a:cxnLst/>
              <a:rect l="l" t="t" r="r" b="b"/>
              <a:pathLst>
                <a:path w="13329" h="8477" extrusionOk="0">
                  <a:moveTo>
                    <a:pt x="7316" y="1"/>
                  </a:moveTo>
                  <a:cubicBezTo>
                    <a:pt x="7191" y="1"/>
                    <a:pt x="7069" y="55"/>
                    <a:pt x="7020" y="173"/>
                  </a:cubicBezTo>
                  <a:cubicBezTo>
                    <a:pt x="6130" y="2136"/>
                    <a:pt x="5765" y="4236"/>
                    <a:pt x="5149" y="6267"/>
                  </a:cubicBezTo>
                  <a:cubicBezTo>
                    <a:pt x="5080" y="6496"/>
                    <a:pt x="5012" y="6724"/>
                    <a:pt x="4920" y="6975"/>
                  </a:cubicBezTo>
                  <a:cubicBezTo>
                    <a:pt x="4897" y="7021"/>
                    <a:pt x="4852" y="7295"/>
                    <a:pt x="4783" y="7340"/>
                  </a:cubicBezTo>
                  <a:cubicBezTo>
                    <a:pt x="4740" y="7383"/>
                    <a:pt x="4738" y="7406"/>
                    <a:pt x="4738" y="7406"/>
                  </a:cubicBezTo>
                  <a:cubicBezTo>
                    <a:pt x="4738" y="7406"/>
                    <a:pt x="4740" y="7378"/>
                    <a:pt x="4692" y="7317"/>
                  </a:cubicBezTo>
                  <a:cubicBezTo>
                    <a:pt x="4555" y="7112"/>
                    <a:pt x="4487" y="6701"/>
                    <a:pt x="4395" y="6473"/>
                  </a:cubicBezTo>
                  <a:cubicBezTo>
                    <a:pt x="4304" y="6199"/>
                    <a:pt x="4213" y="5925"/>
                    <a:pt x="4121" y="5651"/>
                  </a:cubicBezTo>
                  <a:cubicBezTo>
                    <a:pt x="3733" y="4556"/>
                    <a:pt x="3345" y="3437"/>
                    <a:pt x="2980" y="2342"/>
                  </a:cubicBezTo>
                  <a:cubicBezTo>
                    <a:pt x="2913" y="2181"/>
                    <a:pt x="2744" y="2075"/>
                    <a:pt x="2584" y="2075"/>
                  </a:cubicBezTo>
                  <a:cubicBezTo>
                    <a:pt x="2470" y="2075"/>
                    <a:pt x="2361" y="2128"/>
                    <a:pt x="2295" y="2250"/>
                  </a:cubicBezTo>
                  <a:cubicBezTo>
                    <a:pt x="1519" y="3643"/>
                    <a:pt x="812" y="5035"/>
                    <a:pt x="127" y="6473"/>
                  </a:cubicBezTo>
                  <a:cubicBezTo>
                    <a:pt x="1" y="6756"/>
                    <a:pt x="266" y="7018"/>
                    <a:pt x="503" y="7018"/>
                  </a:cubicBezTo>
                  <a:cubicBezTo>
                    <a:pt x="609" y="7018"/>
                    <a:pt x="710" y="6965"/>
                    <a:pt x="766" y="6838"/>
                  </a:cubicBezTo>
                  <a:cubicBezTo>
                    <a:pt x="1337" y="5651"/>
                    <a:pt x="1930" y="4487"/>
                    <a:pt x="2546" y="3346"/>
                  </a:cubicBezTo>
                  <a:cubicBezTo>
                    <a:pt x="2912" y="4396"/>
                    <a:pt x="3277" y="5446"/>
                    <a:pt x="3642" y="6496"/>
                  </a:cubicBezTo>
                  <a:cubicBezTo>
                    <a:pt x="3802" y="6975"/>
                    <a:pt x="3893" y="7660"/>
                    <a:pt x="4304" y="8025"/>
                  </a:cubicBezTo>
                  <a:cubicBezTo>
                    <a:pt x="4441" y="8152"/>
                    <a:pt x="4608" y="8212"/>
                    <a:pt x="4771" y="8212"/>
                  </a:cubicBezTo>
                  <a:cubicBezTo>
                    <a:pt x="4989" y="8212"/>
                    <a:pt x="5201" y="8106"/>
                    <a:pt x="5331" y="7911"/>
                  </a:cubicBezTo>
                  <a:cubicBezTo>
                    <a:pt x="5651" y="7432"/>
                    <a:pt x="5788" y="6747"/>
                    <a:pt x="5925" y="6222"/>
                  </a:cubicBezTo>
                  <a:cubicBezTo>
                    <a:pt x="6107" y="5583"/>
                    <a:pt x="6267" y="4944"/>
                    <a:pt x="6450" y="4327"/>
                  </a:cubicBezTo>
                  <a:cubicBezTo>
                    <a:pt x="6655" y="3437"/>
                    <a:pt x="6906" y="2570"/>
                    <a:pt x="7203" y="1702"/>
                  </a:cubicBezTo>
                  <a:cubicBezTo>
                    <a:pt x="7363" y="2638"/>
                    <a:pt x="7522" y="3574"/>
                    <a:pt x="7705" y="4510"/>
                  </a:cubicBezTo>
                  <a:cubicBezTo>
                    <a:pt x="7819" y="5172"/>
                    <a:pt x="7910" y="5811"/>
                    <a:pt x="8047" y="6473"/>
                  </a:cubicBezTo>
                  <a:cubicBezTo>
                    <a:pt x="8162" y="6998"/>
                    <a:pt x="8253" y="7683"/>
                    <a:pt x="8527" y="8185"/>
                  </a:cubicBezTo>
                  <a:cubicBezTo>
                    <a:pt x="8643" y="8378"/>
                    <a:pt x="8831" y="8477"/>
                    <a:pt x="9023" y="8477"/>
                  </a:cubicBezTo>
                  <a:cubicBezTo>
                    <a:pt x="9171" y="8477"/>
                    <a:pt x="9320" y="8418"/>
                    <a:pt x="9440" y="8299"/>
                  </a:cubicBezTo>
                  <a:cubicBezTo>
                    <a:pt x="9851" y="7865"/>
                    <a:pt x="10056" y="7180"/>
                    <a:pt x="10307" y="6655"/>
                  </a:cubicBezTo>
                  <a:cubicBezTo>
                    <a:pt x="10764" y="5720"/>
                    <a:pt x="11197" y="4784"/>
                    <a:pt x="11745" y="3894"/>
                  </a:cubicBezTo>
                  <a:cubicBezTo>
                    <a:pt x="11951" y="4350"/>
                    <a:pt x="11973" y="4966"/>
                    <a:pt x="12087" y="5423"/>
                  </a:cubicBezTo>
                  <a:lnTo>
                    <a:pt x="12544" y="7569"/>
                  </a:lnTo>
                  <a:cubicBezTo>
                    <a:pt x="12590" y="7753"/>
                    <a:pt x="12733" y="7833"/>
                    <a:pt x="12881" y="7833"/>
                  </a:cubicBezTo>
                  <a:cubicBezTo>
                    <a:pt x="13099" y="7833"/>
                    <a:pt x="13329" y="7658"/>
                    <a:pt x="13274" y="7386"/>
                  </a:cubicBezTo>
                  <a:cubicBezTo>
                    <a:pt x="13092" y="6541"/>
                    <a:pt x="12909" y="5720"/>
                    <a:pt x="12727" y="4875"/>
                  </a:cubicBezTo>
                  <a:cubicBezTo>
                    <a:pt x="12567" y="4213"/>
                    <a:pt x="12498" y="3460"/>
                    <a:pt x="11996" y="2958"/>
                  </a:cubicBezTo>
                  <a:cubicBezTo>
                    <a:pt x="11918" y="2880"/>
                    <a:pt x="11823" y="2843"/>
                    <a:pt x="11730" y="2843"/>
                  </a:cubicBezTo>
                  <a:cubicBezTo>
                    <a:pt x="11604" y="2843"/>
                    <a:pt x="11481" y="2909"/>
                    <a:pt x="11403" y="3026"/>
                  </a:cubicBezTo>
                  <a:cubicBezTo>
                    <a:pt x="10878" y="3780"/>
                    <a:pt x="10467" y="4601"/>
                    <a:pt x="10079" y="5423"/>
                  </a:cubicBezTo>
                  <a:cubicBezTo>
                    <a:pt x="9896" y="5811"/>
                    <a:pt x="9714" y="6199"/>
                    <a:pt x="9531" y="6587"/>
                  </a:cubicBezTo>
                  <a:cubicBezTo>
                    <a:pt x="9417" y="6815"/>
                    <a:pt x="9303" y="7044"/>
                    <a:pt x="9211" y="7249"/>
                  </a:cubicBezTo>
                  <a:cubicBezTo>
                    <a:pt x="9166" y="7295"/>
                    <a:pt x="9120" y="7454"/>
                    <a:pt x="9052" y="7569"/>
                  </a:cubicBezTo>
                  <a:cubicBezTo>
                    <a:pt x="9006" y="7386"/>
                    <a:pt x="8960" y="7112"/>
                    <a:pt x="8938" y="7021"/>
                  </a:cubicBezTo>
                  <a:cubicBezTo>
                    <a:pt x="8869" y="6747"/>
                    <a:pt x="8801" y="6473"/>
                    <a:pt x="8755" y="6199"/>
                  </a:cubicBezTo>
                  <a:cubicBezTo>
                    <a:pt x="8618" y="5537"/>
                    <a:pt x="8504" y="4898"/>
                    <a:pt x="8390" y="4236"/>
                  </a:cubicBezTo>
                  <a:cubicBezTo>
                    <a:pt x="8162" y="2912"/>
                    <a:pt x="7933" y="1588"/>
                    <a:pt x="7682" y="264"/>
                  </a:cubicBezTo>
                  <a:cubicBezTo>
                    <a:pt x="7656" y="96"/>
                    <a:pt x="7482" y="1"/>
                    <a:pt x="73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6" name="Google Shape;2756;p18"/>
            <p:cNvSpPr/>
            <p:nvPr/>
          </p:nvSpPr>
          <p:spPr>
            <a:xfrm>
              <a:off x="4941958" y="2748127"/>
              <a:ext cx="263220" cy="196569"/>
            </a:xfrm>
            <a:custGeom>
              <a:avLst/>
              <a:gdLst/>
              <a:ahLst/>
              <a:cxnLst/>
              <a:rect l="l" t="t" r="r" b="b"/>
              <a:pathLst>
                <a:path w="14703" h="10980" extrusionOk="0">
                  <a:moveTo>
                    <a:pt x="5483" y="0"/>
                  </a:moveTo>
                  <a:cubicBezTo>
                    <a:pt x="4872" y="0"/>
                    <a:pt x="3928" y="566"/>
                    <a:pt x="3610" y="717"/>
                  </a:cubicBezTo>
                  <a:cubicBezTo>
                    <a:pt x="2491" y="1265"/>
                    <a:pt x="1396" y="1859"/>
                    <a:pt x="346" y="2520"/>
                  </a:cubicBezTo>
                  <a:cubicBezTo>
                    <a:pt x="0" y="2732"/>
                    <a:pt x="203" y="3217"/>
                    <a:pt x="521" y="3217"/>
                  </a:cubicBezTo>
                  <a:cubicBezTo>
                    <a:pt x="581" y="3217"/>
                    <a:pt x="645" y="3200"/>
                    <a:pt x="711" y="3160"/>
                  </a:cubicBezTo>
                  <a:cubicBezTo>
                    <a:pt x="1578" y="2612"/>
                    <a:pt x="2446" y="2110"/>
                    <a:pt x="3359" y="1653"/>
                  </a:cubicBezTo>
                  <a:cubicBezTo>
                    <a:pt x="3815" y="1402"/>
                    <a:pt x="4272" y="1197"/>
                    <a:pt x="4751" y="991"/>
                  </a:cubicBezTo>
                  <a:cubicBezTo>
                    <a:pt x="4842" y="946"/>
                    <a:pt x="4956" y="900"/>
                    <a:pt x="5048" y="831"/>
                  </a:cubicBezTo>
                  <a:cubicBezTo>
                    <a:pt x="5116" y="809"/>
                    <a:pt x="5162" y="786"/>
                    <a:pt x="5207" y="763"/>
                  </a:cubicBezTo>
                  <a:cubicBezTo>
                    <a:pt x="5237" y="723"/>
                    <a:pt x="5254" y="705"/>
                    <a:pt x="5260" y="705"/>
                  </a:cubicBezTo>
                  <a:lnTo>
                    <a:pt x="5260" y="705"/>
                  </a:lnTo>
                  <a:cubicBezTo>
                    <a:pt x="5267" y="705"/>
                    <a:pt x="5256" y="734"/>
                    <a:pt x="5230" y="786"/>
                  </a:cubicBezTo>
                  <a:cubicBezTo>
                    <a:pt x="5253" y="968"/>
                    <a:pt x="5070" y="1311"/>
                    <a:pt x="5002" y="1470"/>
                  </a:cubicBezTo>
                  <a:cubicBezTo>
                    <a:pt x="4340" y="3251"/>
                    <a:pt x="3404" y="4963"/>
                    <a:pt x="2993" y="6834"/>
                  </a:cubicBezTo>
                  <a:cubicBezTo>
                    <a:pt x="2938" y="7074"/>
                    <a:pt x="3136" y="7284"/>
                    <a:pt x="3370" y="7284"/>
                  </a:cubicBezTo>
                  <a:cubicBezTo>
                    <a:pt x="3426" y="7284"/>
                    <a:pt x="3484" y="7272"/>
                    <a:pt x="3541" y="7245"/>
                  </a:cubicBezTo>
                  <a:cubicBezTo>
                    <a:pt x="5915" y="5990"/>
                    <a:pt x="7604" y="3799"/>
                    <a:pt x="9864" y="2383"/>
                  </a:cubicBezTo>
                  <a:lnTo>
                    <a:pt x="9864" y="2383"/>
                  </a:lnTo>
                  <a:lnTo>
                    <a:pt x="6486" y="9459"/>
                  </a:lnTo>
                  <a:cubicBezTo>
                    <a:pt x="6361" y="9729"/>
                    <a:pt x="6519" y="10017"/>
                    <a:pt x="6805" y="10017"/>
                  </a:cubicBezTo>
                  <a:cubicBezTo>
                    <a:pt x="6834" y="10017"/>
                    <a:pt x="6865" y="10013"/>
                    <a:pt x="6897" y="10007"/>
                  </a:cubicBezTo>
                  <a:cubicBezTo>
                    <a:pt x="7924" y="9756"/>
                    <a:pt x="8723" y="9071"/>
                    <a:pt x="9521" y="8455"/>
                  </a:cubicBezTo>
                  <a:cubicBezTo>
                    <a:pt x="10503" y="7679"/>
                    <a:pt x="11484" y="6926"/>
                    <a:pt x="12466" y="6195"/>
                  </a:cubicBezTo>
                  <a:cubicBezTo>
                    <a:pt x="12656" y="6069"/>
                    <a:pt x="13550" y="5336"/>
                    <a:pt x="13791" y="5336"/>
                  </a:cubicBezTo>
                  <a:cubicBezTo>
                    <a:pt x="13810" y="5336"/>
                    <a:pt x="13825" y="5341"/>
                    <a:pt x="13835" y="5351"/>
                  </a:cubicBezTo>
                  <a:cubicBezTo>
                    <a:pt x="13904" y="5442"/>
                    <a:pt x="13630" y="6058"/>
                    <a:pt x="13607" y="6150"/>
                  </a:cubicBezTo>
                  <a:cubicBezTo>
                    <a:pt x="13539" y="6424"/>
                    <a:pt x="13447" y="6720"/>
                    <a:pt x="13356" y="6994"/>
                  </a:cubicBezTo>
                  <a:cubicBezTo>
                    <a:pt x="13037" y="8181"/>
                    <a:pt x="12694" y="9368"/>
                    <a:pt x="12329" y="10532"/>
                  </a:cubicBezTo>
                  <a:cubicBezTo>
                    <a:pt x="12261" y="10804"/>
                    <a:pt x="12485" y="10979"/>
                    <a:pt x="12706" y="10979"/>
                  </a:cubicBezTo>
                  <a:cubicBezTo>
                    <a:pt x="12856" y="10979"/>
                    <a:pt x="13004" y="10899"/>
                    <a:pt x="13059" y="10715"/>
                  </a:cubicBezTo>
                  <a:cubicBezTo>
                    <a:pt x="13447" y="9368"/>
                    <a:pt x="13835" y="8021"/>
                    <a:pt x="14223" y="6675"/>
                  </a:cubicBezTo>
                  <a:cubicBezTo>
                    <a:pt x="14360" y="6195"/>
                    <a:pt x="14703" y="5511"/>
                    <a:pt x="14566" y="5008"/>
                  </a:cubicBezTo>
                  <a:cubicBezTo>
                    <a:pt x="14461" y="4678"/>
                    <a:pt x="14187" y="4535"/>
                    <a:pt x="13895" y="4535"/>
                  </a:cubicBezTo>
                  <a:cubicBezTo>
                    <a:pt x="13744" y="4535"/>
                    <a:pt x="13588" y="4573"/>
                    <a:pt x="13447" y="4643"/>
                  </a:cubicBezTo>
                  <a:cubicBezTo>
                    <a:pt x="12831" y="4940"/>
                    <a:pt x="12283" y="5442"/>
                    <a:pt x="11758" y="5830"/>
                  </a:cubicBezTo>
                  <a:cubicBezTo>
                    <a:pt x="11210" y="6241"/>
                    <a:pt x="10663" y="6652"/>
                    <a:pt x="10115" y="7063"/>
                  </a:cubicBezTo>
                  <a:cubicBezTo>
                    <a:pt x="9293" y="7679"/>
                    <a:pt x="8471" y="8501"/>
                    <a:pt x="7513" y="8980"/>
                  </a:cubicBezTo>
                  <a:lnTo>
                    <a:pt x="11005" y="1676"/>
                  </a:lnTo>
                  <a:cubicBezTo>
                    <a:pt x="11137" y="1412"/>
                    <a:pt x="10943" y="1133"/>
                    <a:pt x="10678" y="1133"/>
                  </a:cubicBezTo>
                  <a:cubicBezTo>
                    <a:pt x="10622" y="1133"/>
                    <a:pt x="10563" y="1146"/>
                    <a:pt x="10503" y="1174"/>
                  </a:cubicBezTo>
                  <a:cubicBezTo>
                    <a:pt x="7992" y="2406"/>
                    <a:pt x="6257" y="4666"/>
                    <a:pt x="3929" y="6172"/>
                  </a:cubicBezTo>
                  <a:cubicBezTo>
                    <a:pt x="4180" y="5305"/>
                    <a:pt x="4523" y="4483"/>
                    <a:pt x="4888" y="3662"/>
                  </a:cubicBezTo>
                  <a:cubicBezTo>
                    <a:pt x="5116" y="3137"/>
                    <a:pt x="5344" y="2612"/>
                    <a:pt x="5550" y="2087"/>
                  </a:cubicBezTo>
                  <a:cubicBezTo>
                    <a:pt x="5732" y="1630"/>
                    <a:pt x="6052" y="1060"/>
                    <a:pt x="6029" y="557"/>
                  </a:cubicBezTo>
                  <a:cubicBezTo>
                    <a:pt x="6014" y="144"/>
                    <a:pt x="5791" y="0"/>
                    <a:pt x="548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7" name="Google Shape;2757;p18"/>
            <p:cNvSpPr/>
            <p:nvPr/>
          </p:nvSpPr>
          <p:spPr>
            <a:xfrm>
              <a:off x="5033942" y="4055475"/>
              <a:ext cx="189229" cy="224837"/>
            </a:xfrm>
            <a:custGeom>
              <a:avLst/>
              <a:gdLst/>
              <a:ahLst/>
              <a:cxnLst/>
              <a:rect l="l" t="t" r="r" b="b"/>
              <a:pathLst>
                <a:path w="10570" h="12559" extrusionOk="0">
                  <a:moveTo>
                    <a:pt x="4798" y="1"/>
                  </a:moveTo>
                  <a:cubicBezTo>
                    <a:pt x="4790" y="1"/>
                    <a:pt x="4781" y="1"/>
                    <a:pt x="4771" y="2"/>
                  </a:cubicBezTo>
                  <a:cubicBezTo>
                    <a:pt x="3356" y="93"/>
                    <a:pt x="1964" y="344"/>
                    <a:pt x="640" y="801"/>
                  </a:cubicBezTo>
                  <a:cubicBezTo>
                    <a:pt x="229" y="944"/>
                    <a:pt x="336" y="1531"/>
                    <a:pt x="694" y="1531"/>
                  </a:cubicBezTo>
                  <a:cubicBezTo>
                    <a:pt x="734" y="1531"/>
                    <a:pt x="777" y="1524"/>
                    <a:pt x="823" y="1508"/>
                  </a:cubicBezTo>
                  <a:cubicBezTo>
                    <a:pt x="1827" y="1166"/>
                    <a:pt x="2877" y="938"/>
                    <a:pt x="3927" y="801"/>
                  </a:cubicBezTo>
                  <a:lnTo>
                    <a:pt x="3927" y="801"/>
                  </a:lnTo>
                  <a:cubicBezTo>
                    <a:pt x="2717" y="2239"/>
                    <a:pt x="1462" y="3654"/>
                    <a:pt x="161" y="5046"/>
                  </a:cubicBezTo>
                  <a:cubicBezTo>
                    <a:pt x="1" y="5206"/>
                    <a:pt x="24" y="5503"/>
                    <a:pt x="229" y="5617"/>
                  </a:cubicBezTo>
                  <a:cubicBezTo>
                    <a:pt x="482" y="5733"/>
                    <a:pt x="735" y="5780"/>
                    <a:pt x="989" y="5780"/>
                  </a:cubicBezTo>
                  <a:cubicBezTo>
                    <a:pt x="1287" y="5780"/>
                    <a:pt x="1588" y="5715"/>
                    <a:pt x="1895" y="5617"/>
                  </a:cubicBezTo>
                  <a:cubicBezTo>
                    <a:pt x="2557" y="5388"/>
                    <a:pt x="3197" y="5115"/>
                    <a:pt x="3836" y="4863"/>
                  </a:cubicBezTo>
                  <a:cubicBezTo>
                    <a:pt x="5251" y="4361"/>
                    <a:pt x="6666" y="3859"/>
                    <a:pt x="8104" y="3448"/>
                  </a:cubicBezTo>
                  <a:cubicBezTo>
                    <a:pt x="8150" y="3425"/>
                    <a:pt x="8218" y="3403"/>
                    <a:pt x="8287" y="3380"/>
                  </a:cubicBezTo>
                  <a:lnTo>
                    <a:pt x="8287" y="3380"/>
                  </a:lnTo>
                  <a:cubicBezTo>
                    <a:pt x="8218" y="3494"/>
                    <a:pt x="8013" y="3654"/>
                    <a:pt x="7921" y="3745"/>
                  </a:cubicBezTo>
                  <a:cubicBezTo>
                    <a:pt x="7670" y="3996"/>
                    <a:pt x="7419" y="4247"/>
                    <a:pt x="7168" y="4498"/>
                  </a:cubicBezTo>
                  <a:cubicBezTo>
                    <a:pt x="6597" y="5046"/>
                    <a:pt x="6050" y="5594"/>
                    <a:pt x="5479" y="6142"/>
                  </a:cubicBezTo>
                  <a:cubicBezTo>
                    <a:pt x="4406" y="7214"/>
                    <a:pt x="3356" y="8264"/>
                    <a:pt x="2283" y="9314"/>
                  </a:cubicBezTo>
                  <a:cubicBezTo>
                    <a:pt x="2062" y="9536"/>
                    <a:pt x="2214" y="9954"/>
                    <a:pt x="2504" y="9954"/>
                  </a:cubicBezTo>
                  <a:cubicBezTo>
                    <a:pt x="2543" y="9954"/>
                    <a:pt x="2583" y="9947"/>
                    <a:pt x="2626" y="9931"/>
                  </a:cubicBezTo>
                  <a:cubicBezTo>
                    <a:pt x="3858" y="9474"/>
                    <a:pt x="5091" y="9040"/>
                    <a:pt x="6346" y="8584"/>
                  </a:cubicBezTo>
                  <a:cubicBezTo>
                    <a:pt x="6940" y="8379"/>
                    <a:pt x="7533" y="8150"/>
                    <a:pt x="8150" y="7945"/>
                  </a:cubicBezTo>
                  <a:cubicBezTo>
                    <a:pt x="8424" y="7831"/>
                    <a:pt x="8720" y="7739"/>
                    <a:pt x="8994" y="7625"/>
                  </a:cubicBezTo>
                  <a:cubicBezTo>
                    <a:pt x="9177" y="7557"/>
                    <a:pt x="9382" y="7466"/>
                    <a:pt x="9588" y="7443"/>
                  </a:cubicBezTo>
                  <a:lnTo>
                    <a:pt x="9588" y="7443"/>
                  </a:lnTo>
                  <a:cubicBezTo>
                    <a:pt x="8766" y="8972"/>
                    <a:pt x="7967" y="10501"/>
                    <a:pt x="7145" y="12031"/>
                  </a:cubicBezTo>
                  <a:cubicBezTo>
                    <a:pt x="6990" y="12310"/>
                    <a:pt x="7237" y="12558"/>
                    <a:pt x="7482" y="12558"/>
                  </a:cubicBezTo>
                  <a:cubicBezTo>
                    <a:pt x="7597" y="12558"/>
                    <a:pt x="7712" y="12504"/>
                    <a:pt x="7784" y="12373"/>
                  </a:cubicBezTo>
                  <a:cubicBezTo>
                    <a:pt x="8675" y="10707"/>
                    <a:pt x="9588" y="9018"/>
                    <a:pt x="10478" y="7351"/>
                  </a:cubicBezTo>
                  <a:cubicBezTo>
                    <a:pt x="10569" y="7192"/>
                    <a:pt x="10523" y="6941"/>
                    <a:pt x="10341" y="6849"/>
                  </a:cubicBezTo>
                  <a:cubicBezTo>
                    <a:pt x="10139" y="6753"/>
                    <a:pt x="9944" y="6714"/>
                    <a:pt x="9751" y="6714"/>
                  </a:cubicBezTo>
                  <a:cubicBezTo>
                    <a:pt x="9441" y="6714"/>
                    <a:pt x="9135" y="6814"/>
                    <a:pt x="8812" y="6941"/>
                  </a:cubicBezTo>
                  <a:cubicBezTo>
                    <a:pt x="8104" y="7192"/>
                    <a:pt x="7374" y="7443"/>
                    <a:pt x="6666" y="7717"/>
                  </a:cubicBezTo>
                  <a:cubicBezTo>
                    <a:pt x="5753" y="8036"/>
                    <a:pt x="4863" y="8356"/>
                    <a:pt x="3973" y="8675"/>
                  </a:cubicBezTo>
                  <a:cubicBezTo>
                    <a:pt x="4771" y="7876"/>
                    <a:pt x="5593" y="7078"/>
                    <a:pt x="6392" y="6279"/>
                  </a:cubicBezTo>
                  <a:lnTo>
                    <a:pt x="8195" y="4498"/>
                  </a:lnTo>
                  <a:cubicBezTo>
                    <a:pt x="8560" y="4133"/>
                    <a:pt x="9405" y="3562"/>
                    <a:pt x="9085" y="2969"/>
                  </a:cubicBezTo>
                  <a:cubicBezTo>
                    <a:pt x="8957" y="2721"/>
                    <a:pt x="8738" y="2641"/>
                    <a:pt x="8494" y="2641"/>
                  </a:cubicBezTo>
                  <a:cubicBezTo>
                    <a:pt x="8175" y="2641"/>
                    <a:pt x="7815" y="2777"/>
                    <a:pt x="7556" y="2855"/>
                  </a:cubicBezTo>
                  <a:cubicBezTo>
                    <a:pt x="6757" y="3106"/>
                    <a:pt x="5958" y="3357"/>
                    <a:pt x="5159" y="3631"/>
                  </a:cubicBezTo>
                  <a:cubicBezTo>
                    <a:pt x="4383" y="3905"/>
                    <a:pt x="3585" y="4202"/>
                    <a:pt x="2808" y="4498"/>
                  </a:cubicBezTo>
                  <a:cubicBezTo>
                    <a:pt x="2352" y="4658"/>
                    <a:pt x="1690" y="5023"/>
                    <a:pt x="1119" y="5069"/>
                  </a:cubicBezTo>
                  <a:cubicBezTo>
                    <a:pt x="2466" y="3631"/>
                    <a:pt x="3767" y="2147"/>
                    <a:pt x="5023" y="618"/>
                  </a:cubicBezTo>
                  <a:cubicBezTo>
                    <a:pt x="5200" y="396"/>
                    <a:pt x="5119" y="1"/>
                    <a:pt x="479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58" name="Google Shape;2758;p18"/>
          <p:cNvSpPr/>
          <p:nvPr/>
        </p:nvSpPr>
        <p:spPr>
          <a:xfrm>
            <a:off x="1743987" y="5660323"/>
            <a:ext cx="4196983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Century Gothic"/>
              <a:buNone/>
            </a:pPr>
            <a:r>
              <a:rPr lang="en-US" sz="24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The degree of extracellular</a:t>
            </a:r>
            <a:endParaRPr dirty="0"/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Century Gothic"/>
              <a:buNone/>
            </a:pPr>
            <a:r>
              <a:rPr lang="en-US" sz="24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fluid volume depletion</a:t>
            </a:r>
            <a:r>
              <a:rPr lang="en-US" sz="1400" b="0" i="0" u="none" strike="noStrike" cap="none" dirty="0">
                <a:solidFill>
                  <a:srgbClr val="262626"/>
                </a:solidFill>
                <a:latin typeface="Calibri"/>
                <a:ea typeface="Calibri"/>
                <a:cs typeface="Calibri"/>
                <a:sym typeface="Calibri"/>
              </a:rPr>
              <a:t>.</a:t>
            </a:r>
            <a:endParaRPr dirty="0"/>
          </a:p>
        </p:txBody>
      </p:sp>
      <p:sp>
        <p:nvSpPr>
          <p:cNvPr id="2759" name="Google Shape;2759;p18"/>
          <p:cNvSpPr/>
          <p:nvPr/>
        </p:nvSpPr>
        <p:spPr>
          <a:xfrm>
            <a:off x="6308968" y="3577900"/>
            <a:ext cx="6287373" cy="12003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Century Gothic"/>
              <a:buNone/>
            </a:pPr>
            <a:r>
              <a:rPr lang="en-US" sz="24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The type of fluid lost (extracellular fluid</a:t>
            </a:r>
            <a:endParaRPr/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Century Gothic"/>
              <a:buNone/>
            </a:pPr>
            <a:r>
              <a:rPr lang="en-US" sz="24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          or both intracellular and </a:t>
            </a:r>
            <a:endParaRPr sz="2400" b="0" i="0" u="none" strike="noStrike" cap="none">
              <a:solidFill>
                <a:srgbClr val="00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Century Gothic"/>
              <a:buNone/>
            </a:pPr>
            <a:r>
              <a:rPr lang="en-US" sz="24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                extracellular fluid</a:t>
            </a:r>
            <a:endParaRPr/>
          </a:p>
        </p:txBody>
      </p:sp>
      <p:grpSp>
        <p:nvGrpSpPr>
          <p:cNvPr id="2760" name="Google Shape;2760;p18"/>
          <p:cNvGrpSpPr/>
          <p:nvPr/>
        </p:nvGrpSpPr>
        <p:grpSpPr>
          <a:xfrm rot="10320012">
            <a:off x="11030697" y="199177"/>
            <a:ext cx="806657" cy="421744"/>
            <a:chOff x="1822875" y="1377000"/>
            <a:chExt cx="548075" cy="286550"/>
          </a:xfrm>
        </p:grpSpPr>
        <p:sp>
          <p:nvSpPr>
            <p:cNvPr id="2761" name="Google Shape;2761;p18"/>
            <p:cNvSpPr/>
            <p:nvPr/>
          </p:nvSpPr>
          <p:spPr>
            <a:xfrm>
              <a:off x="1822875" y="1402500"/>
              <a:ext cx="163425" cy="251950"/>
            </a:xfrm>
            <a:custGeom>
              <a:avLst/>
              <a:gdLst/>
              <a:ahLst/>
              <a:cxnLst/>
              <a:rect l="l" t="t" r="r" b="b"/>
              <a:pathLst>
                <a:path w="6537" h="10078" extrusionOk="0">
                  <a:moveTo>
                    <a:pt x="849" y="1"/>
                  </a:moveTo>
                  <a:cubicBezTo>
                    <a:pt x="528" y="1"/>
                    <a:pt x="193" y="83"/>
                    <a:pt x="100" y="361"/>
                  </a:cubicBezTo>
                  <a:cubicBezTo>
                    <a:pt x="86" y="404"/>
                    <a:pt x="72" y="443"/>
                    <a:pt x="58" y="486"/>
                  </a:cubicBezTo>
                  <a:cubicBezTo>
                    <a:pt x="0" y="657"/>
                    <a:pt x="189" y="853"/>
                    <a:pt x="300" y="945"/>
                  </a:cubicBezTo>
                  <a:lnTo>
                    <a:pt x="300" y="949"/>
                  </a:lnTo>
                  <a:cubicBezTo>
                    <a:pt x="553" y="628"/>
                    <a:pt x="1445" y="589"/>
                    <a:pt x="1784" y="585"/>
                  </a:cubicBezTo>
                  <a:lnTo>
                    <a:pt x="1819" y="585"/>
                  </a:lnTo>
                  <a:cubicBezTo>
                    <a:pt x="2019" y="585"/>
                    <a:pt x="2215" y="593"/>
                    <a:pt x="2408" y="611"/>
                  </a:cubicBezTo>
                  <a:cubicBezTo>
                    <a:pt x="2247" y="322"/>
                    <a:pt x="1705" y="165"/>
                    <a:pt x="1466" y="97"/>
                  </a:cubicBezTo>
                  <a:cubicBezTo>
                    <a:pt x="1423" y="86"/>
                    <a:pt x="1381" y="76"/>
                    <a:pt x="1338" y="61"/>
                  </a:cubicBezTo>
                  <a:cubicBezTo>
                    <a:pt x="1213" y="29"/>
                    <a:pt x="1035" y="1"/>
                    <a:pt x="849" y="1"/>
                  </a:cubicBezTo>
                  <a:close/>
                  <a:moveTo>
                    <a:pt x="1160" y="1456"/>
                  </a:moveTo>
                  <a:cubicBezTo>
                    <a:pt x="1310" y="1538"/>
                    <a:pt x="1455" y="1612"/>
                    <a:pt x="1562" y="1684"/>
                  </a:cubicBezTo>
                  <a:cubicBezTo>
                    <a:pt x="2358" y="2190"/>
                    <a:pt x="3556" y="2668"/>
                    <a:pt x="4187" y="3360"/>
                  </a:cubicBezTo>
                  <a:cubicBezTo>
                    <a:pt x="4804" y="4037"/>
                    <a:pt x="4308" y="4405"/>
                    <a:pt x="3862" y="4989"/>
                  </a:cubicBezTo>
                  <a:cubicBezTo>
                    <a:pt x="3517" y="5446"/>
                    <a:pt x="3171" y="5899"/>
                    <a:pt x="2824" y="6351"/>
                  </a:cubicBezTo>
                  <a:cubicBezTo>
                    <a:pt x="2133" y="7260"/>
                    <a:pt x="1441" y="8170"/>
                    <a:pt x="749" y="9075"/>
                  </a:cubicBezTo>
                  <a:cubicBezTo>
                    <a:pt x="375" y="9571"/>
                    <a:pt x="1423" y="10078"/>
                    <a:pt x="2190" y="10078"/>
                  </a:cubicBezTo>
                  <a:cubicBezTo>
                    <a:pt x="2472" y="10078"/>
                    <a:pt x="2714" y="10010"/>
                    <a:pt x="2835" y="9849"/>
                  </a:cubicBezTo>
                  <a:cubicBezTo>
                    <a:pt x="3759" y="8641"/>
                    <a:pt x="4679" y="7428"/>
                    <a:pt x="5602" y="6220"/>
                  </a:cubicBezTo>
                  <a:cubicBezTo>
                    <a:pt x="5838" y="5909"/>
                    <a:pt x="6237" y="5520"/>
                    <a:pt x="6537" y="5107"/>
                  </a:cubicBezTo>
                  <a:lnTo>
                    <a:pt x="6537" y="5107"/>
                  </a:lnTo>
                  <a:cubicBezTo>
                    <a:pt x="6351" y="5278"/>
                    <a:pt x="6166" y="5435"/>
                    <a:pt x="6012" y="5585"/>
                  </a:cubicBezTo>
                  <a:cubicBezTo>
                    <a:pt x="4939" y="6636"/>
                    <a:pt x="4044" y="7828"/>
                    <a:pt x="3263" y="9111"/>
                  </a:cubicBezTo>
                  <a:cubicBezTo>
                    <a:pt x="3078" y="9414"/>
                    <a:pt x="2365" y="9546"/>
                    <a:pt x="1797" y="9546"/>
                  </a:cubicBezTo>
                  <a:cubicBezTo>
                    <a:pt x="1334" y="9546"/>
                    <a:pt x="967" y="9461"/>
                    <a:pt x="1060" y="9307"/>
                  </a:cubicBezTo>
                  <a:cubicBezTo>
                    <a:pt x="2040" y="7692"/>
                    <a:pt x="3217" y="6391"/>
                    <a:pt x="4536" y="5061"/>
                  </a:cubicBezTo>
                  <a:cubicBezTo>
                    <a:pt x="5546" y="4037"/>
                    <a:pt x="4832" y="3460"/>
                    <a:pt x="3912" y="2764"/>
                  </a:cubicBezTo>
                  <a:cubicBezTo>
                    <a:pt x="3081" y="2133"/>
                    <a:pt x="2197" y="1569"/>
                    <a:pt x="1160" y="1456"/>
                  </a:cubicBez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2" name="Google Shape;2762;p18"/>
            <p:cNvSpPr/>
            <p:nvPr/>
          </p:nvSpPr>
          <p:spPr>
            <a:xfrm>
              <a:off x="1824750" y="1417750"/>
              <a:ext cx="188550" cy="112450"/>
            </a:xfrm>
            <a:custGeom>
              <a:avLst/>
              <a:gdLst/>
              <a:ahLst/>
              <a:cxnLst/>
              <a:rect l="l" t="t" r="r" b="b"/>
              <a:pathLst>
                <a:path w="7542" h="4498" extrusionOk="0">
                  <a:moveTo>
                    <a:pt x="225" y="339"/>
                  </a:moveTo>
                  <a:cubicBezTo>
                    <a:pt x="215" y="353"/>
                    <a:pt x="203" y="371"/>
                    <a:pt x="193" y="389"/>
                  </a:cubicBezTo>
                  <a:cubicBezTo>
                    <a:pt x="1" y="750"/>
                    <a:pt x="286" y="824"/>
                    <a:pt x="674" y="824"/>
                  </a:cubicBezTo>
                  <a:lnTo>
                    <a:pt x="707" y="824"/>
                  </a:lnTo>
                  <a:cubicBezTo>
                    <a:pt x="835" y="824"/>
                    <a:pt x="960" y="831"/>
                    <a:pt x="1085" y="846"/>
                  </a:cubicBezTo>
                  <a:cubicBezTo>
                    <a:pt x="945" y="767"/>
                    <a:pt x="796" y="685"/>
                    <a:pt x="660" y="592"/>
                  </a:cubicBezTo>
                  <a:cubicBezTo>
                    <a:pt x="521" y="546"/>
                    <a:pt x="404" y="489"/>
                    <a:pt x="321" y="421"/>
                  </a:cubicBezTo>
                  <a:cubicBezTo>
                    <a:pt x="289" y="393"/>
                    <a:pt x="257" y="365"/>
                    <a:pt x="225" y="339"/>
                  </a:cubicBezTo>
                  <a:close/>
                  <a:moveTo>
                    <a:pt x="2333" y="1"/>
                  </a:moveTo>
                  <a:lnTo>
                    <a:pt x="2333" y="1"/>
                  </a:lnTo>
                  <a:cubicBezTo>
                    <a:pt x="2347" y="26"/>
                    <a:pt x="2357" y="54"/>
                    <a:pt x="2364" y="82"/>
                  </a:cubicBezTo>
                  <a:cubicBezTo>
                    <a:pt x="3395" y="739"/>
                    <a:pt x="4426" y="1395"/>
                    <a:pt x="5449" y="2055"/>
                  </a:cubicBezTo>
                  <a:cubicBezTo>
                    <a:pt x="5937" y="2368"/>
                    <a:pt x="6814" y="2786"/>
                    <a:pt x="6865" y="3467"/>
                  </a:cubicBezTo>
                  <a:cubicBezTo>
                    <a:pt x="6886" y="3805"/>
                    <a:pt x="6707" y="4158"/>
                    <a:pt x="6462" y="4497"/>
                  </a:cubicBezTo>
                  <a:cubicBezTo>
                    <a:pt x="7003" y="3997"/>
                    <a:pt x="7542" y="3403"/>
                    <a:pt x="7189" y="2685"/>
                  </a:cubicBezTo>
                  <a:cubicBezTo>
                    <a:pt x="6797" y="1894"/>
                    <a:pt x="5556" y="1209"/>
                    <a:pt x="4821" y="788"/>
                  </a:cubicBezTo>
                  <a:cubicBezTo>
                    <a:pt x="4023" y="329"/>
                    <a:pt x="3210" y="75"/>
                    <a:pt x="2333" y="1"/>
                  </a:cubicBez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3" name="Google Shape;2763;p18"/>
            <p:cNvSpPr/>
            <p:nvPr/>
          </p:nvSpPr>
          <p:spPr>
            <a:xfrm>
              <a:off x="1830350" y="1417125"/>
              <a:ext cx="166575" cy="224050"/>
            </a:xfrm>
            <a:custGeom>
              <a:avLst/>
              <a:gdLst/>
              <a:ahLst/>
              <a:cxnLst/>
              <a:rect l="l" t="t" r="r" b="b"/>
              <a:pathLst>
                <a:path w="6663" h="8962" extrusionOk="0">
                  <a:moveTo>
                    <a:pt x="1485" y="0"/>
                  </a:moveTo>
                  <a:cubicBezTo>
                    <a:pt x="1146" y="4"/>
                    <a:pt x="254" y="43"/>
                    <a:pt x="1" y="364"/>
                  </a:cubicBezTo>
                  <a:cubicBezTo>
                    <a:pt x="33" y="390"/>
                    <a:pt x="65" y="418"/>
                    <a:pt x="97" y="446"/>
                  </a:cubicBezTo>
                  <a:cubicBezTo>
                    <a:pt x="180" y="514"/>
                    <a:pt x="297" y="571"/>
                    <a:pt x="436" y="617"/>
                  </a:cubicBezTo>
                  <a:cubicBezTo>
                    <a:pt x="572" y="710"/>
                    <a:pt x="721" y="792"/>
                    <a:pt x="861" y="871"/>
                  </a:cubicBezTo>
                  <a:cubicBezTo>
                    <a:pt x="1898" y="984"/>
                    <a:pt x="2782" y="1548"/>
                    <a:pt x="3613" y="2179"/>
                  </a:cubicBezTo>
                  <a:cubicBezTo>
                    <a:pt x="4533" y="2875"/>
                    <a:pt x="5247" y="3452"/>
                    <a:pt x="4237" y="4476"/>
                  </a:cubicBezTo>
                  <a:cubicBezTo>
                    <a:pt x="2918" y="5806"/>
                    <a:pt x="1741" y="7107"/>
                    <a:pt x="761" y="8722"/>
                  </a:cubicBezTo>
                  <a:cubicBezTo>
                    <a:pt x="668" y="8876"/>
                    <a:pt x="1035" y="8961"/>
                    <a:pt x="1498" y="8961"/>
                  </a:cubicBezTo>
                  <a:cubicBezTo>
                    <a:pt x="2066" y="8961"/>
                    <a:pt x="2779" y="8829"/>
                    <a:pt x="2964" y="8526"/>
                  </a:cubicBezTo>
                  <a:cubicBezTo>
                    <a:pt x="3745" y="7243"/>
                    <a:pt x="4640" y="6051"/>
                    <a:pt x="5713" y="5000"/>
                  </a:cubicBezTo>
                  <a:cubicBezTo>
                    <a:pt x="5867" y="4850"/>
                    <a:pt x="6052" y="4693"/>
                    <a:pt x="6238" y="4522"/>
                  </a:cubicBezTo>
                  <a:cubicBezTo>
                    <a:pt x="6483" y="4183"/>
                    <a:pt x="6662" y="3830"/>
                    <a:pt x="6641" y="3492"/>
                  </a:cubicBezTo>
                  <a:cubicBezTo>
                    <a:pt x="6590" y="2811"/>
                    <a:pt x="5713" y="2393"/>
                    <a:pt x="5225" y="2080"/>
                  </a:cubicBezTo>
                  <a:cubicBezTo>
                    <a:pt x="4202" y="1420"/>
                    <a:pt x="3171" y="764"/>
                    <a:pt x="2140" y="107"/>
                  </a:cubicBezTo>
                  <a:cubicBezTo>
                    <a:pt x="2133" y="79"/>
                    <a:pt x="2123" y="51"/>
                    <a:pt x="2109" y="26"/>
                  </a:cubicBezTo>
                  <a:cubicBezTo>
                    <a:pt x="1916" y="8"/>
                    <a:pt x="1720" y="0"/>
                    <a:pt x="1520" y="0"/>
                  </a:cubicBez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4" name="Google Shape;2764;p18"/>
            <p:cNvSpPr/>
            <p:nvPr/>
          </p:nvSpPr>
          <p:spPr>
            <a:xfrm>
              <a:off x="1983600" y="1387975"/>
              <a:ext cx="118150" cy="230725"/>
            </a:xfrm>
            <a:custGeom>
              <a:avLst/>
              <a:gdLst/>
              <a:ahLst/>
              <a:cxnLst/>
              <a:rect l="l" t="t" r="r" b="b"/>
              <a:pathLst>
                <a:path w="4726" h="9229" extrusionOk="0">
                  <a:moveTo>
                    <a:pt x="425" y="1"/>
                  </a:moveTo>
                  <a:cubicBezTo>
                    <a:pt x="236" y="1"/>
                    <a:pt x="315" y="336"/>
                    <a:pt x="489" y="700"/>
                  </a:cubicBezTo>
                  <a:cubicBezTo>
                    <a:pt x="521" y="478"/>
                    <a:pt x="610" y="282"/>
                    <a:pt x="738" y="144"/>
                  </a:cubicBezTo>
                  <a:cubicBezTo>
                    <a:pt x="596" y="43"/>
                    <a:pt x="493" y="1"/>
                    <a:pt x="425" y="1"/>
                  </a:cubicBezTo>
                  <a:close/>
                  <a:moveTo>
                    <a:pt x="3781" y="4408"/>
                  </a:moveTo>
                  <a:cubicBezTo>
                    <a:pt x="3246" y="4961"/>
                    <a:pt x="2433" y="5588"/>
                    <a:pt x="2236" y="5787"/>
                  </a:cubicBezTo>
                  <a:cubicBezTo>
                    <a:pt x="1534" y="6505"/>
                    <a:pt x="863" y="7247"/>
                    <a:pt x="211" y="8006"/>
                  </a:cubicBezTo>
                  <a:cubicBezTo>
                    <a:pt x="1" y="8248"/>
                    <a:pt x="304" y="8797"/>
                    <a:pt x="685" y="9229"/>
                  </a:cubicBezTo>
                  <a:cubicBezTo>
                    <a:pt x="721" y="9172"/>
                    <a:pt x="764" y="9118"/>
                    <a:pt x="814" y="9065"/>
                  </a:cubicBezTo>
                  <a:cubicBezTo>
                    <a:pt x="1556" y="8316"/>
                    <a:pt x="2297" y="7567"/>
                    <a:pt x="3042" y="6814"/>
                  </a:cubicBezTo>
                  <a:cubicBezTo>
                    <a:pt x="3438" y="6416"/>
                    <a:pt x="4329" y="5792"/>
                    <a:pt x="4726" y="5231"/>
                  </a:cubicBezTo>
                  <a:cubicBezTo>
                    <a:pt x="4469" y="4946"/>
                    <a:pt x="4115" y="4668"/>
                    <a:pt x="3781" y="4408"/>
                  </a:cubicBez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5" name="Google Shape;2765;p18"/>
            <p:cNvSpPr/>
            <p:nvPr/>
          </p:nvSpPr>
          <p:spPr>
            <a:xfrm>
              <a:off x="1989850" y="1386450"/>
              <a:ext cx="169475" cy="277100"/>
            </a:xfrm>
            <a:custGeom>
              <a:avLst/>
              <a:gdLst/>
              <a:ahLst/>
              <a:cxnLst/>
              <a:rect l="l" t="t" r="r" b="b"/>
              <a:pathLst>
                <a:path w="6779" h="11084" extrusionOk="0">
                  <a:moveTo>
                    <a:pt x="239" y="761"/>
                  </a:moveTo>
                  <a:lnTo>
                    <a:pt x="239" y="761"/>
                  </a:lnTo>
                  <a:cubicBezTo>
                    <a:pt x="186" y="1142"/>
                    <a:pt x="300" y="1591"/>
                    <a:pt x="660" y="1923"/>
                  </a:cubicBezTo>
                  <a:cubicBezTo>
                    <a:pt x="1377" y="2575"/>
                    <a:pt x="2090" y="3231"/>
                    <a:pt x="2803" y="3884"/>
                  </a:cubicBezTo>
                  <a:cubicBezTo>
                    <a:pt x="2992" y="4059"/>
                    <a:pt x="3256" y="4255"/>
                    <a:pt x="3531" y="4469"/>
                  </a:cubicBezTo>
                  <a:cubicBezTo>
                    <a:pt x="3698" y="4301"/>
                    <a:pt x="3837" y="4137"/>
                    <a:pt x="3926" y="3998"/>
                  </a:cubicBezTo>
                  <a:cubicBezTo>
                    <a:pt x="2927" y="3171"/>
                    <a:pt x="1854" y="2415"/>
                    <a:pt x="842" y="1620"/>
                  </a:cubicBezTo>
                  <a:cubicBezTo>
                    <a:pt x="653" y="1470"/>
                    <a:pt x="403" y="1103"/>
                    <a:pt x="239" y="761"/>
                  </a:cubicBezTo>
                  <a:close/>
                  <a:moveTo>
                    <a:pt x="945" y="1"/>
                  </a:moveTo>
                  <a:cubicBezTo>
                    <a:pt x="767" y="1"/>
                    <a:pt x="610" y="76"/>
                    <a:pt x="488" y="205"/>
                  </a:cubicBezTo>
                  <a:cubicBezTo>
                    <a:pt x="536" y="233"/>
                    <a:pt x="582" y="269"/>
                    <a:pt x="635" y="311"/>
                  </a:cubicBezTo>
                  <a:cubicBezTo>
                    <a:pt x="1737" y="1174"/>
                    <a:pt x="2860" y="2023"/>
                    <a:pt x="3944" y="2907"/>
                  </a:cubicBezTo>
                  <a:cubicBezTo>
                    <a:pt x="4568" y="3417"/>
                    <a:pt x="5413" y="4056"/>
                    <a:pt x="5570" y="4915"/>
                  </a:cubicBezTo>
                  <a:cubicBezTo>
                    <a:pt x="5738" y="5817"/>
                    <a:pt x="4700" y="6373"/>
                    <a:pt x="4126" y="6929"/>
                  </a:cubicBezTo>
                  <a:cubicBezTo>
                    <a:pt x="3167" y="7860"/>
                    <a:pt x="2261" y="8837"/>
                    <a:pt x="1391" y="9849"/>
                  </a:cubicBezTo>
                  <a:cubicBezTo>
                    <a:pt x="1362" y="9882"/>
                    <a:pt x="1327" y="9896"/>
                    <a:pt x="1280" y="9896"/>
                  </a:cubicBezTo>
                  <a:cubicBezTo>
                    <a:pt x="1081" y="9896"/>
                    <a:pt x="735" y="9628"/>
                    <a:pt x="435" y="9290"/>
                  </a:cubicBezTo>
                  <a:lnTo>
                    <a:pt x="435" y="9290"/>
                  </a:lnTo>
                  <a:cubicBezTo>
                    <a:pt x="1" y="10007"/>
                    <a:pt x="792" y="11083"/>
                    <a:pt x="1530" y="11083"/>
                  </a:cubicBezTo>
                  <a:cubicBezTo>
                    <a:pt x="1719" y="11083"/>
                    <a:pt x="1905" y="11016"/>
                    <a:pt x="2065" y="10851"/>
                  </a:cubicBezTo>
                  <a:cubicBezTo>
                    <a:pt x="3056" y="9853"/>
                    <a:pt x="4044" y="8851"/>
                    <a:pt x="5035" y="7853"/>
                  </a:cubicBezTo>
                  <a:cubicBezTo>
                    <a:pt x="5670" y="7207"/>
                    <a:pt x="6778" y="6465"/>
                    <a:pt x="6643" y="5432"/>
                  </a:cubicBezTo>
                  <a:cubicBezTo>
                    <a:pt x="6522" y="4533"/>
                    <a:pt x="5509" y="3891"/>
                    <a:pt x="4903" y="3335"/>
                  </a:cubicBezTo>
                  <a:cubicBezTo>
                    <a:pt x="3801" y="2326"/>
                    <a:pt x="2696" y="1317"/>
                    <a:pt x="1594" y="304"/>
                  </a:cubicBezTo>
                  <a:cubicBezTo>
                    <a:pt x="1359" y="90"/>
                    <a:pt x="1138" y="1"/>
                    <a:pt x="945" y="1"/>
                  </a:cubicBez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6" name="Google Shape;2766;p18"/>
            <p:cNvSpPr/>
            <p:nvPr/>
          </p:nvSpPr>
          <p:spPr>
            <a:xfrm>
              <a:off x="1995825" y="1391550"/>
              <a:ext cx="137475" cy="242325"/>
            </a:xfrm>
            <a:custGeom>
              <a:avLst/>
              <a:gdLst/>
              <a:ahLst/>
              <a:cxnLst/>
              <a:rect l="l" t="t" r="r" b="b"/>
              <a:pathLst>
                <a:path w="5499" h="9693" extrusionOk="0">
                  <a:moveTo>
                    <a:pt x="249" y="1"/>
                  </a:moveTo>
                  <a:cubicBezTo>
                    <a:pt x="121" y="139"/>
                    <a:pt x="32" y="335"/>
                    <a:pt x="0" y="557"/>
                  </a:cubicBezTo>
                  <a:cubicBezTo>
                    <a:pt x="164" y="899"/>
                    <a:pt x="414" y="1266"/>
                    <a:pt x="603" y="1416"/>
                  </a:cubicBezTo>
                  <a:cubicBezTo>
                    <a:pt x="1615" y="2211"/>
                    <a:pt x="2688" y="2967"/>
                    <a:pt x="3687" y="3794"/>
                  </a:cubicBezTo>
                  <a:cubicBezTo>
                    <a:pt x="3598" y="3933"/>
                    <a:pt x="3459" y="4097"/>
                    <a:pt x="3292" y="4265"/>
                  </a:cubicBezTo>
                  <a:cubicBezTo>
                    <a:pt x="3626" y="4525"/>
                    <a:pt x="3980" y="4803"/>
                    <a:pt x="4237" y="5088"/>
                  </a:cubicBezTo>
                  <a:cubicBezTo>
                    <a:pt x="3840" y="5649"/>
                    <a:pt x="2949" y="6273"/>
                    <a:pt x="2553" y="6671"/>
                  </a:cubicBezTo>
                  <a:cubicBezTo>
                    <a:pt x="1808" y="7424"/>
                    <a:pt x="1067" y="8173"/>
                    <a:pt x="325" y="8922"/>
                  </a:cubicBezTo>
                  <a:cubicBezTo>
                    <a:pt x="275" y="8975"/>
                    <a:pt x="232" y="9029"/>
                    <a:pt x="196" y="9086"/>
                  </a:cubicBezTo>
                  <a:cubicBezTo>
                    <a:pt x="496" y="9424"/>
                    <a:pt x="842" y="9692"/>
                    <a:pt x="1041" y="9692"/>
                  </a:cubicBezTo>
                  <a:cubicBezTo>
                    <a:pt x="1088" y="9692"/>
                    <a:pt x="1123" y="9678"/>
                    <a:pt x="1152" y="9645"/>
                  </a:cubicBezTo>
                  <a:cubicBezTo>
                    <a:pt x="2022" y="8633"/>
                    <a:pt x="2928" y="7656"/>
                    <a:pt x="3887" y="6725"/>
                  </a:cubicBezTo>
                  <a:cubicBezTo>
                    <a:pt x="4461" y="6169"/>
                    <a:pt x="5499" y="5613"/>
                    <a:pt x="5331" y="4711"/>
                  </a:cubicBezTo>
                  <a:cubicBezTo>
                    <a:pt x="5174" y="3852"/>
                    <a:pt x="4329" y="3213"/>
                    <a:pt x="3705" y="2703"/>
                  </a:cubicBezTo>
                  <a:cubicBezTo>
                    <a:pt x="2621" y="1819"/>
                    <a:pt x="1498" y="970"/>
                    <a:pt x="396" y="107"/>
                  </a:cubicBezTo>
                  <a:cubicBezTo>
                    <a:pt x="343" y="65"/>
                    <a:pt x="297" y="29"/>
                    <a:pt x="249" y="1"/>
                  </a:cubicBez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7" name="Google Shape;2767;p18"/>
            <p:cNvSpPr/>
            <p:nvPr/>
          </p:nvSpPr>
          <p:spPr>
            <a:xfrm>
              <a:off x="2127325" y="1397150"/>
              <a:ext cx="167675" cy="219250"/>
            </a:xfrm>
            <a:custGeom>
              <a:avLst/>
              <a:gdLst/>
              <a:ahLst/>
              <a:cxnLst/>
              <a:rect l="l" t="t" r="r" b="b"/>
              <a:pathLst>
                <a:path w="6707" h="8770" extrusionOk="0">
                  <a:moveTo>
                    <a:pt x="374" y="1"/>
                  </a:moveTo>
                  <a:cubicBezTo>
                    <a:pt x="292" y="12"/>
                    <a:pt x="214" y="26"/>
                    <a:pt x="132" y="47"/>
                  </a:cubicBezTo>
                  <a:cubicBezTo>
                    <a:pt x="107" y="68"/>
                    <a:pt x="86" y="90"/>
                    <a:pt x="60" y="111"/>
                  </a:cubicBezTo>
                  <a:cubicBezTo>
                    <a:pt x="0" y="389"/>
                    <a:pt x="50" y="435"/>
                    <a:pt x="217" y="661"/>
                  </a:cubicBezTo>
                  <a:cubicBezTo>
                    <a:pt x="520" y="1070"/>
                    <a:pt x="1337" y="1409"/>
                    <a:pt x="1921" y="1409"/>
                  </a:cubicBezTo>
                  <a:cubicBezTo>
                    <a:pt x="2015" y="1409"/>
                    <a:pt x="2100" y="1403"/>
                    <a:pt x="2178" y="1385"/>
                  </a:cubicBezTo>
                  <a:cubicBezTo>
                    <a:pt x="2225" y="1373"/>
                    <a:pt x="2275" y="1363"/>
                    <a:pt x="2321" y="1352"/>
                  </a:cubicBezTo>
                  <a:cubicBezTo>
                    <a:pt x="2456" y="1320"/>
                    <a:pt x="2424" y="1231"/>
                    <a:pt x="2328" y="1124"/>
                  </a:cubicBezTo>
                  <a:lnTo>
                    <a:pt x="2328" y="1124"/>
                  </a:lnTo>
                  <a:cubicBezTo>
                    <a:pt x="3676" y="1598"/>
                    <a:pt x="5006" y="2251"/>
                    <a:pt x="6318" y="2857"/>
                  </a:cubicBezTo>
                  <a:cubicBezTo>
                    <a:pt x="4863" y="3666"/>
                    <a:pt x="3583" y="4686"/>
                    <a:pt x="2489" y="5906"/>
                  </a:cubicBezTo>
                  <a:cubicBezTo>
                    <a:pt x="3843" y="4768"/>
                    <a:pt x="5245" y="3702"/>
                    <a:pt x="6707" y="2708"/>
                  </a:cubicBezTo>
                  <a:cubicBezTo>
                    <a:pt x="4892" y="1873"/>
                    <a:pt x="3027" y="1153"/>
                    <a:pt x="1123" y="529"/>
                  </a:cubicBezTo>
                  <a:cubicBezTo>
                    <a:pt x="802" y="425"/>
                    <a:pt x="538" y="218"/>
                    <a:pt x="374" y="1"/>
                  </a:cubicBezTo>
                  <a:close/>
                  <a:moveTo>
                    <a:pt x="1761" y="6786"/>
                  </a:moveTo>
                  <a:cubicBezTo>
                    <a:pt x="1519" y="7104"/>
                    <a:pt x="1284" y="7436"/>
                    <a:pt x="1062" y="7774"/>
                  </a:cubicBezTo>
                  <a:cubicBezTo>
                    <a:pt x="905" y="8024"/>
                    <a:pt x="2214" y="8769"/>
                    <a:pt x="2867" y="8769"/>
                  </a:cubicBezTo>
                  <a:cubicBezTo>
                    <a:pt x="3009" y="8769"/>
                    <a:pt x="3124" y="8733"/>
                    <a:pt x="3177" y="8644"/>
                  </a:cubicBezTo>
                  <a:cubicBezTo>
                    <a:pt x="3455" y="8216"/>
                    <a:pt x="3751" y="7806"/>
                    <a:pt x="4068" y="7414"/>
                  </a:cubicBezTo>
                  <a:lnTo>
                    <a:pt x="4068" y="7414"/>
                  </a:lnTo>
                  <a:cubicBezTo>
                    <a:pt x="3932" y="7528"/>
                    <a:pt x="3801" y="7642"/>
                    <a:pt x="3669" y="7757"/>
                  </a:cubicBezTo>
                  <a:cubicBezTo>
                    <a:pt x="3583" y="7831"/>
                    <a:pt x="3462" y="7864"/>
                    <a:pt x="3326" y="7864"/>
                  </a:cubicBezTo>
                  <a:cubicBezTo>
                    <a:pt x="2749" y="7864"/>
                    <a:pt x="1857" y="7275"/>
                    <a:pt x="1761" y="6786"/>
                  </a:cubicBez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8" name="Google Shape;2768;p18"/>
            <p:cNvSpPr/>
            <p:nvPr/>
          </p:nvSpPr>
          <p:spPr>
            <a:xfrm>
              <a:off x="2129450" y="1377000"/>
              <a:ext cx="241500" cy="205525"/>
            </a:xfrm>
            <a:custGeom>
              <a:avLst/>
              <a:gdLst/>
              <a:ahLst/>
              <a:cxnLst/>
              <a:rect l="l" t="t" r="r" b="b"/>
              <a:pathLst>
                <a:path w="9660" h="8221" extrusionOk="0">
                  <a:moveTo>
                    <a:pt x="2404" y="6712"/>
                  </a:moveTo>
                  <a:lnTo>
                    <a:pt x="2404" y="6712"/>
                  </a:lnTo>
                  <a:cubicBezTo>
                    <a:pt x="2204" y="6883"/>
                    <a:pt x="2004" y="7051"/>
                    <a:pt x="1808" y="7225"/>
                  </a:cubicBezTo>
                  <a:cubicBezTo>
                    <a:pt x="1687" y="7329"/>
                    <a:pt x="1651" y="7457"/>
                    <a:pt x="1676" y="7592"/>
                  </a:cubicBezTo>
                  <a:cubicBezTo>
                    <a:pt x="1908" y="7289"/>
                    <a:pt x="2150" y="6993"/>
                    <a:pt x="2404" y="6712"/>
                  </a:cubicBezTo>
                  <a:close/>
                  <a:moveTo>
                    <a:pt x="518" y="1"/>
                  </a:moveTo>
                  <a:cubicBezTo>
                    <a:pt x="7" y="1"/>
                    <a:pt x="1" y="422"/>
                    <a:pt x="289" y="807"/>
                  </a:cubicBezTo>
                  <a:cubicBezTo>
                    <a:pt x="381" y="792"/>
                    <a:pt x="475" y="789"/>
                    <a:pt x="567" y="789"/>
                  </a:cubicBezTo>
                  <a:cubicBezTo>
                    <a:pt x="1416" y="789"/>
                    <a:pt x="2243" y="1274"/>
                    <a:pt x="3017" y="1605"/>
                  </a:cubicBezTo>
                  <a:cubicBezTo>
                    <a:pt x="4600" y="2280"/>
                    <a:pt x="6184" y="2957"/>
                    <a:pt x="7767" y="3634"/>
                  </a:cubicBezTo>
                  <a:cubicBezTo>
                    <a:pt x="7827" y="3663"/>
                    <a:pt x="9015" y="4237"/>
                    <a:pt x="8626" y="4437"/>
                  </a:cubicBezTo>
                  <a:cubicBezTo>
                    <a:pt x="6800" y="5378"/>
                    <a:pt x="5246" y="6644"/>
                    <a:pt x="3983" y="8220"/>
                  </a:cubicBezTo>
                  <a:cubicBezTo>
                    <a:pt x="5623" y="6822"/>
                    <a:pt x="7346" y="5535"/>
                    <a:pt x="9150" y="4351"/>
                  </a:cubicBezTo>
                  <a:cubicBezTo>
                    <a:pt x="9660" y="4016"/>
                    <a:pt x="8786" y="3321"/>
                    <a:pt x="8533" y="3196"/>
                  </a:cubicBezTo>
                  <a:cubicBezTo>
                    <a:pt x="6105" y="1983"/>
                    <a:pt x="3616" y="942"/>
                    <a:pt x="1038" y="97"/>
                  </a:cubicBezTo>
                  <a:cubicBezTo>
                    <a:pt x="824" y="30"/>
                    <a:pt x="653" y="1"/>
                    <a:pt x="518" y="1"/>
                  </a:cubicBez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9" name="Google Shape;2769;p18"/>
            <p:cNvSpPr/>
            <p:nvPr/>
          </p:nvSpPr>
          <p:spPr>
            <a:xfrm>
              <a:off x="2136675" y="1396700"/>
              <a:ext cx="218150" cy="197050"/>
            </a:xfrm>
            <a:custGeom>
              <a:avLst/>
              <a:gdLst/>
              <a:ahLst/>
              <a:cxnLst/>
              <a:rect l="l" t="t" r="r" b="b"/>
              <a:pathLst>
                <a:path w="8726" h="7882" extrusionOk="0">
                  <a:moveTo>
                    <a:pt x="278" y="1"/>
                  </a:moveTo>
                  <a:cubicBezTo>
                    <a:pt x="186" y="1"/>
                    <a:pt x="92" y="4"/>
                    <a:pt x="0" y="19"/>
                  </a:cubicBezTo>
                  <a:cubicBezTo>
                    <a:pt x="164" y="236"/>
                    <a:pt x="428" y="443"/>
                    <a:pt x="749" y="547"/>
                  </a:cubicBezTo>
                  <a:cubicBezTo>
                    <a:pt x="2653" y="1171"/>
                    <a:pt x="4518" y="1891"/>
                    <a:pt x="6333" y="2726"/>
                  </a:cubicBezTo>
                  <a:cubicBezTo>
                    <a:pt x="4871" y="3720"/>
                    <a:pt x="3469" y="4786"/>
                    <a:pt x="2115" y="5924"/>
                  </a:cubicBezTo>
                  <a:cubicBezTo>
                    <a:pt x="1861" y="6205"/>
                    <a:pt x="1619" y="6501"/>
                    <a:pt x="1387" y="6804"/>
                  </a:cubicBezTo>
                  <a:cubicBezTo>
                    <a:pt x="1483" y="7293"/>
                    <a:pt x="2375" y="7882"/>
                    <a:pt x="2952" y="7882"/>
                  </a:cubicBezTo>
                  <a:cubicBezTo>
                    <a:pt x="3088" y="7882"/>
                    <a:pt x="3209" y="7849"/>
                    <a:pt x="3295" y="7775"/>
                  </a:cubicBezTo>
                  <a:cubicBezTo>
                    <a:pt x="3427" y="7660"/>
                    <a:pt x="3558" y="7546"/>
                    <a:pt x="3694" y="7432"/>
                  </a:cubicBezTo>
                  <a:cubicBezTo>
                    <a:pt x="4957" y="5856"/>
                    <a:pt x="6511" y="4590"/>
                    <a:pt x="8337" y="3649"/>
                  </a:cubicBezTo>
                  <a:cubicBezTo>
                    <a:pt x="8726" y="3449"/>
                    <a:pt x="7538" y="2875"/>
                    <a:pt x="7478" y="2846"/>
                  </a:cubicBezTo>
                  <a:cubicBezTo>
                    <a:pt x="5895" y="2169"/>
                    <a:pt x="4311" y="1492"/>
                    <a:pt x="2728" y="817"/>
                  </a:cubicBezTo>
                  <a:cubicBezTo>
                    <a:pt x="1954" y="486"/>
                    <a:pt x="1127" y="1"/>
                    <a:pt x="278" y="1"/>
                  </a:cubicBez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770" name="Google Shape;2770;p18"/>
          <p:cNvGrpSpPr/>
          <p:nvPr/>
        </p:nvGrpSpPr>
        <p:grpSpPr>
          <a:xfrm rot="474737">
            <a:off x="1504756" y="5667127"/>
            <a:ext cx="2159990" cy="543614"/>
            <a:chOff x="4345425" y="2175475"/>
            <a:chExt cx="800750" cy="176025"/>
          </a:xfrm>
        </p:grpSpPr>
        <p:sp>
          <p:nvSpPr>
            <p:cNvPr id="2771" name="Google Shape;2771;p18"/>
            <p:cNvSpPr/>
            <p:nvPr/>
          </p:nvSpPr>
          <p:spPr>
            <a:xfrm>
              <a:off x="4351850" y="2175475"/>
              <a:ext cx="763000" cy="156275"/>
            </a:xfrm>
            <a:custGeom>
              <a:avLst/>
              <a:gdLst/>
              <a:ahLst/>
              <a:cxnLst/>
              <a:rect l="l" t="t" r="r" b="b"/>
              <a:pathLst>
                <a:path w="30520" h="6251" extrusionOk="0">
                  <a:moveTo>
                    <a:pt x="28815" y="0"/>
                  </a:moveTo>
                  <a:cubicBezTo>
                    <a:pt x="19166" y="50"/>
                    <a:pt x="9617" y="1178"/>
                    <a:pt x="243" y="3359"/>
                  </a:cubicBezTo>
                  <a:cubicBezTo>
                    <a:pt x="1" y="3431"/>
                    <a:pt x="1096" y="6250"/>
                    <a:pt x="1871" y="6250"/>
                  </a:cubicBezTo>
                  <a:cubicBezTo>
                    <a:pt x="1897" y="6250"/>
                    <a:pt x="1923" y="6247"/>
                    <a:pt x="1948" y="6241"/>
                  </a:cubicBezTo>
                  <a:cubicBezTo>
                    <a:pt x="11321" y="4060"/>
                    <a:pt x="20870" y="2933"/>
                    <a:pt x="30494" y="2882"/>
                  </a:cubicBezTo>
                  <a:cubicBezTo>
                    <a:pt x="30519" y="2882"/>
                    <a:pt x="29742" y="0"/>
                    <a:pt x="28815" y="0"/>
                  </a:cubicBezTo>
                  <a:close/>
                </a:path>
              </a:pathLst>
            </a:custGeom>
            <a:solidFill>
              <a:srgbClr val="FFD400">
                <a:alpha val="1725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2" name="Google Shape;2772;p18"/>
            <p:cNvSpPr/>
            <p:nvPr/>
          </p:nvSpPr>
          <p:spPr>
            <a:xfrm>
              <a:off x="4345425" y="2195925"/>
              <a:ext cx="800750" cy="155575"/>
            </a:xfrm>
            <a:custGeom>
              <a:avLst/>
              <a:gdLst/>
              <a:ahLst/>
              <a:cxnLst/>
              <a:rect l="l" t="t" r="r" b="b"/>
              <a:pathLst>
                <a:path w="32030" h="6223" extrusionOk="0">
                  <a:moveTo>
                    <a:pt x="28845" y="0"/>
                  </a:moveTo>
                  <a:cubicBezTo>
                    <a:pt x="27445" y="0"/>
                    <a:pt x="25887" y="355"/>
                    <a:pt x="24736" y="435"/>
                  </a:cubicBezTo>
                  <a:cubicBezTo>
                    <a:pt x="22004" y="611"/>
                    <a:pt x="19247" y="811"/>
                    <a:pt x="16490" y="987"/>
                  </a:cubicBezTo>
                  <a:cubicBezTo>
                    <a:pt x="11578" y="1338"/>
                    <a:pt x="6240" y="1112"/>
                    <a:pt x="1603" y="3042"/>
                  </a:cubicBezTo>
                  <a:cubicBezTo>
                    <a:pt x="0" y="3697"/>
                    <a:pt x="919" y="6222"/>
                    <a:pt x="2308" y="6222"/>
                  </a:cubicBezTo>
                  <a:cubicBezTo>
                    <a:pt x="2461" y="6222"/>
                    <a:pt x="2620" y="6192"/>
                    <a:pt x="2781" y="6125"/>
                  </a:cubicBezTo>
                  <a:cubicBezTo>
                    <a:pt x="6967" y="4370"/>
                    <a:pt x="11653" y="4546"/>
                    <a:pt x="16115" y="4220"/>
                  </a:cubicBezTo>
                  <a:cubicBezTo>
                    <a:pt x="18596" y="4069"/>
                    <a:pt x="21052" y="3894"/>
                    <a:pt x="23533" y="3719"/>
                  </a:cubicBezTo>
                  <a:cubicBezTo>
                    <a:pt x="24636" y="3643"/>
                    <a:pt x="25739" y="3568"/>
                    <a:pt x="26841" y="3493"/>
                  </a:cubicBezTo>
                  <a:cubicBezTo>
                    <a:pt x="27393" y="3468"/>
                    <a:pt x="27944" y="3418"/>
                    <a:pt x="28496" y="3393"/>
                  </a:cubicBezTo>
                  <a:cubicBezTo>
                    <a:pt x="28558" y="3393"/>
                    <a:pt x="29066" y="3437"/>
                    <a:pt x="29482" y="3437"/>
                  </a:cubicBezTo>
                  <a:cubicBezTo>
                    <a:pt x="29580" y="3437"/>
                    <a:pt x="29673" y="3434"/>
                    <a:pt x="29754" y="3428"/>
                  </a:cubicBezTo>
                  <a:lnTo>
                    <a:pt x="29754" y="3428"/>
                  </a:lnTo>
                  <a:cubicBezTo>
                    <a:pt x="30007" y="3587"/>
                    <a:pt x="30293" y="3683"/>
                    <a:pt x="30597" y="3683"/>
                  </a:cubicBezTo>
                  <a:cubicBezTo>
                    <a:pt x="30664" y="3683"/>
                    <a:pt x="30732" y="3678"/>
                    <a:pt x="30801" y="3668"/>
                  </a:cubicBezTo>
                  <a:cubicBezTo>
                    <a:pt x="30877" y="3668"/>
                    <a:pt x="30952" y="3643"/>
                    <a:pt x="31002" y="3643"/>
                  </a:cubicBezTo>
                  <a:cubicBezTo>
                    <a:pt x="31528" y="3568"/>
                    <a:pt x="31829" y="2992"/>
                    <a:pt x="31904" y="2516"/>
                  </a:cubicBezTo>
                  <a:lnTo>
                    <a:pt x="31929" y="2265"/>
                  </a:lnTo>
                  <a:cubicBezTo>
                    <a:pt x="32029" y="1563"/>
                    <a:pt x="31578" y="811"/>
                    <a:pt x="30977" y="460"/>
                  </a:cubicBezTo>
                  <a:cubicBezTo>
                    <a:pt x="30386" y="115"/>
                    <a:pt x="29641" y="0"/>
                    <a:pt x="28845" y="0"/>
                  </a:cubicBezTo>
                  <a:close/>
                </a:path>
              </a:pathLst>
            </a:custGeom>
            <a:solidFill>
              <a:srgbClr val="FFD400">
                <a:alpha val="1725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773" name="Google Shape;2773;p18"/>
          <p:cNvGrpSpPr/>
          <p:nvPr/>
        </p:nvGrpSpPr>
        <p:grpSpPr>
          <a:xfrm rot="474737">
            <a:off x="6215546" y="3565151"/>
            <a:ext cx="2599608" cy="543614"/>
            <a:chOff x="4345425" y="2175475"/>
            <a:chExt cx="800750" cy="176025"/>
          </a:xfrm>
        </p:grpSpPr>
        <p:sp>
          <p:nvSpPr>
            <p:cNvPr id="2774" name="Google Shape;2774;p18"/>
            <p:cNvSpPr/>
            <p:nvPr/>
          </p:nvSpPr>
          <p:spPr>
            <a:xfrm>
              <a:off x="4351850" y="2175475"/>
              <a:ext cx="763000" cy="156275"/>
            </a:xfrm>
            <a:custGeom>
              <a:avLst/>
              <a:gdLst/>
              <a:ahLst/>
              <a:cxnLst/>
              <a:rect l="l" t="t" r="r" b="b"/>
              <a:pathLst>
                <a:path w="30520" h="6251" extrusionOk="0">
                  <a:moveTo>
                    <a:pt x="28815" y="0"/>
                  </a:moveTo>
                  <a:cubicBezTo>
                    <a:pt x="19166" y="50"/>
                    <a:pt x="9617" y="1178"/>
                    <a:pt x="243" y="3359"/>
                  </a:cubicBezTo>
                  <a:cubicBezTo>
                    <a:pt x="1" y="3431"/>
                    <a:pt x="1096" y="6250"/>
                    <a:pt x="1871" y="6250"/>
                  </a:cubicBezTo>
                  <a:cubicBezTo>
                    <a:pt x="1897" y="6250"/>
                    <a:pt x="1923" y="6247"/>
                    <a:pt x="1948" y="6241"/>
                  </a:cubicBezTo>
                  <a:cubicBezTo>
                    <a:pt x="11321" y="4060"/>
                    <a:pt x="20870" y="2933"/>
                    <a:pt x="30494" y="2882"/>
                  </a:cubicBezTo>
                  <a:cubicBezTo>
                    <a:pt x="30519" y="2882"/>
                    <a:pt x="29742" y="0"/>
                    <a:pt x="28815" y="0"/>
                  </a:cubicBezTo>
                  <a:close/>
                </a:path>
              </a:pathLst>
            </a:custGeom>
            <a:solidFill>
              <a:srgbClr val="FFD400">
                <a:alpha val="1725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5" name="Google Shape;2775;p18"/>
            <p:cNvSpPr/>
            <p:nvPr/>
          </p:nvSpPr>
          <p:spPr>
            <a:xfrm>
              <a:off x="4345425" y="2195925"/>
              <a:ext cx="800750" cy="155575"/>
            </a:xfrm>
            <a:custGeom>
              <a:avLst/>
              <a:gdLst/>
              <a:ahLst/>
              <a:cxnLst/>
              <a:rect l="l" t="t" r="r" b="b"/>
              <a:pathLst>
                <a:path w="32030" h="6223" extrusionOk="0">
                  <a:moveTo>
                    <a:pt x="28845" y="0"/>
                  </a:moveTo>
                  <a:cubicBezTo>
                    <a:pt x="27445" y="0"/>
                    <a:pt x="25887" y="355"/>
                    <a:pt x="24736" y="435"/>
                  </a:cubicBezTo>
                  <a:cubicBezTo>
                    <a:pt x="22004" y="611"/>
                    <a:pt x="19247" y="811"/>
                    <a:pt x="16490" y="987"/>
                  </a:cubicBezTo>
                  <a:cubicBezTo>
                    <a:pt x="11578" y="1338"/>
                    <a:pt x="6240" y="1112"/>
                    <a:pt x="1603" y="3042"/>
                  </a:cubicBezTo>
                  <a:cubicBezTo>
                    <a:pt x="0" y="3697"/>
                    <a:pt x="919" y="6222"/>
                    <a:pt x="2308" y="6222"/>
                  </a:cubicBezTo>
                  <a:cubicBezTo>
                    <a:pt x="2461" y="6222"/>
                    <a:pt x="2620" y="6192"/>
                    <a:pt x="2781" y="6125"/>
                  </a:cubicBezTo>
                  <a:cubicBezTo>
                    <a:pt x="6967" y="4370"/>
                    <a:pt x="11653" y="4546"/>
                    <a:pt x="16115" y="4220"/>
                  </a:cubicBezTo>
                  <a:cubicBezTo>
                    <a:pt x="18596" y="4069"/>
                    <a:pt x="21052" y="3894"/>
                    <a:pt x="23533" y="3719"/>
                  </a:cubicBezTo>
                  <a:cubicBezTo>
                    <a:pt x="24636" y="3643"/>
                    <a:pt x="25739" y="3568"/>
                    <a:pt x="26841" y="3493"/>
                  </a:cubicBezTo>
                  <a:cubicBezTo>
                    <a:pt x="27393" y="3468"/>
                    <a:pt x="27944" y="3418"/>
                    <a:pt x="28496" y="3393"/>
                  </a:cubicBezTo>
                  <a:cubicBezTo>
                    <a:pt x="28558" y="3393"/>
                    <a:pt x="29066" y="3437"/>
                    <a:pt x="29482" y="3437"/>
                  </a:cubicBezTo>
                  <a:cubicBezTo>
                    <a:pt x="29580" y="3437"/>
                    <a:pt x="29673" y="3434"/>
                    <a:pt x="29754" y="3428"/>
                  </a:cubicBezTo>
                  <a:lnTo>
                    <a:pt x="29754" y="3428"/>
                  </a:lnTo>
                  <a:cubicBezTo>
                    <a:pt x="30007" y="3587"/>
                    <a:pt x="30293" y="3683"/>
                    <a:pt x="30597" y="3683"/>
                  </a:cubicBezTo>
                  <a:cubicBezTo>
                    <a:pt x="30664" y="3683"/>
                    <a:pt x="30732" y="3678"/>
                    <a:pt x="30801" y="3668"/>
                  </a:cubicBezTo>
                  <a:cubicBezTo>
                    <a:pt x="30877" y="3668"/>
                    <a:pt x="30952" y="3643"/>
                    <a:pt x="31002" y="3643"/>
                  </a:cubicBezTo>
                  <a:cubicBezTo>
                    <a:pt x="31528" y="3568"/>
                    <a:pt x="31829" y="2992"/>
                    <a:pt x="31904" y="2516"/>
                  </a:cubicBezTo>
                  <a:lnTo>
                    <a:pt x="31929" y="2265"/>
                  </a:lnTo>
                  <a:cubicBezTo>
                    <a:pt x="32029" y="1563"/>
                    <a:pt x="31578" y="811"/>
                    <a:pt x="30977" y="460"/>
                  </a:cubicBezTo>
                  <a:cubicBezTo>
                    <a:pt x="30386" y="115"/>
                    <a:pt x="29641" y="0"/>
                    <a:pt x="28845" y="0"/>
                  </a:cubicBezTo>
                  <a:close/>
                </a:path>
              </a:pathLst>
            </a:custGeom>
            <a:solidFill>
              <a:srgbClr val="FFD400">
                <a:alpha val="1725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2776" name="Google Shape;2776;p1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79517" y="1105318"/>
            <a:ext cx="3100754" cy="272421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1" name="Google Shape;2781;p19"/>
          <p:cNvSpPr txBox="1"/>
          <p:nvPr/>
        </p:nvSpPr>
        <p:spPr>
          <a:xfrm>
            <a:off x="914400" y="1219200"/>
            <a:ext cx="10793186" cy="563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Arial"/>
              <a:buNone/>
            </a:pPr>
            <a:r>
              <a:rPr lang="en-US" sz="32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Is most objectively measured as a </a:t>
            </a:r>
            <a:r>
              <a:rPr lang="en-US" sz="3200" b="0" i="0" u="none" strike="noStrike" cap="none">
                <a:solidFill>
                  <a:srgbClr val="000000"/>
                </a:solidFill>
                <a:highlight>
                  <a:srgbClr val="FED58A"/>
                </a:highlight>
                <a:latin typeface="Century Gothic"/>
                <a:ea typeface="Century Gothic"/>
                <a:cs typeface="Century Gothic"/>
                <a:sym typeface="Century Gothic"/>
              </a:rPr>
              <a:t>change in weight from baseline. </a:t>
            </a:r>
            <a:endParaRPr/>
          </a:p>
          <a:p>
            <a:pPr marL="0" marR="0" lvl="0" indent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Arial"/>
              <a:buNone/>
            </a:pPr>
            <a:r>
              <a:rPr lang="en-US" sz="32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In most cases a previous recent weight </a:t>
            </a:r>
            <a:r>
              <a:rPr lang="en-US" sz="3200" b="0" i="0" u="sng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is not available. </a:t>
            </a:r>
            <a:endParaRPr/>
          </a:p>
          <a:p>
            <a:pPr marL="0" marR="0" lvl="0" indent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Arial"/>
              <a:buNone/>
            </a:pPr>
            <a:r>
              <a:rPr lang="en-US" sz="32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  Acute loss of body weight reflects the loss of fluid, not lean body mass.</a:t>
            </a:r>
            <a:endParaRPr/>
          </a:p>
          <a:p>
            <a:pPr marL="0" marR="0" lvl="0" indent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</a:pPr>
            <a:endParaRPr sz="3200" b="0" i="0" u="none" strike="noStrike" cap="none">
              <a:solidFill>
                <a:srgbClr val="00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marR="0" lvl="0" indent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Arial"/>
              <a:buNone/>
            </a:pPr>
            <a:r>
              <a:rPr lang="en-US" sz="32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As a result, a number of </a:t>
            </a:r>
            <a:r>
              <a:rPr lang="en-US" sz="3200" b="0" i="0" u="none" strike="noStrike" cap="none">
                <a:solidFill>
                  <a:srgbClr val="000000"/>
                </a:solidFill>
                <a:highlight>
                  <a:srgbClr val="FED58A"/>
                </a:highlight>
                <a:latin typeface="Century Gothic"/>
                <a:ea typeface="Century Gothic"/>
                <a:cs typeface="Century Gothic"/>
                <a:sym typeface="Century Gothic"/>
              </a:rPr>
              <a:t>findings </a:t>
            </a:r>
            <a:r>
              <a:rPr lang="en-US" sz="32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on physical examination coupled with the </a:t>
            </a:r>
            <a:r>
              <a:rPr lang="en-US" sz="3600" b="0" i="0" u="none" strike="noStrike" cap="none">
                <a:solidFill>
                  <a:srgbClr val="000000"/>
                </a:solidFill>
                <a:highlight>
                  <a:srgbClr val="FED58A"/>
                </a:highlight>
                <a:latin typeface="Century Gothic"/>
                <a:ea typeface="Century Gothic"/>
                <a:cs typeface="Century Gothic"/>
                <a:sym typeface="Century Gothic"/>
              </a:rPr>
              <a:t>c</a:t>
            </a:r>
            <a:r>
              <a:rPr lang="en-US" sz="3200" b="0" i="0" u="none" strike="noStrike" cap="none">
                <a:solidFill>
                  <a:srgbClr val="000000"/>
                </a:solidFill>
                <a:highlight>
                  <a:srgbClr val="FED58A"/>
                </a:highlight>
                <a:latin typeface="Century Gothic"/>
                <a:ea typeface="Century Gothic"/>
                <a:cs typeface="Century Gothic"/>
                <a:sym typeface="Century Gothic"/>
              </a:rPr>
              <a:t>linical history </a:t>
            </a:r>
            <a:r>
              <a:rPr lang="en-US" sz="32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are used to help assess the </a:t>
            </a:r>
            <a:r>
              <a:rPr lang="en-US" sz="3200" b="0" i="0" u="none" strike="noStrike" cap="none">
                <a:solidFill>
                  <a:srgbClr val="000000"/>
                </a:solidFill>
                <a:highlight>
                  <a:srgbClr val="FED58A"/>
                </a:highlight>
                <a:latin typeface="Century Gothic"/>
                <a:ea typeface="Century Gothic"/>
                <a:cs typeface="Century Gothic"/>
                <a:sym typeface="Century Gothic"/>
              </a:rPr>
              <a:t>severity</a:t>
            </a:r>
            <a:r>
              <a:rPr lang="en-US" sz="32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of hypovolemia.</a:t>
            </a:r>
            <a:endParaRPr/>
          </a:p>
          <a:p>
            <a:pPr marL="228600" marR="0" lvl="0" indent="-508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</a:pPr>
            <a:endParaRPr sz="2800" b="0" i="0" u="none" strike="noStrike" cap="none">
              <a:solidFill>
                <a:srgbClr val="262626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82" name="Google Shape;2782;p19"/>
          <p:cNvSpPr/>
          <p:nvPr/>
        </p:nvSpPr>
        <p:spPr>
          <a:xfrm>
            <a:off x="549727" y="153947"/>
            <a:ext cx="9345387" cy="13849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0066"/>
              </a:buClr>
              <a:buSzPts val="6600"/>
              <a:buFont typeface="Bilbo"/>
              <a:buNone/>
            </a:pPr>
            <a:r>
              <a:rPr lang="en-US" sz="6600" b="1" i="0" u="none" strike="noStrike" cap="none" dirty="0">
                <a:solidFill>
                  <a:srgbClr val="CC0066"/>
                </a:solidFill>
                <a:latin typeface="Abadi" panose="020B0604020104020204" pitchFamily="34" charset="0"/>
                <a:ea typeface="Bilbo"/>
                <a:cs typeface="Bilbo"/>
                <a:sym typeface="Bilbo"/>
              </a:rPr>
              <a:t>Degree of dehydration :  </a:t>
            </a:r>
            <a:br>
              <a:rPr lang="en-US" sz="4300" b="0" i="0" u="none" strike="noStrike" cap="none" dirty="0">
                <a:solidFill>
                  <a:srgbClr val="2B70FF"/>
                </a:solidFill>
                <a:latin typeface="Abadi" panose="020B0604020104020204" pitchFamily="34" charset="0"/>
                <a:ea typeface="Gill Sans"/>
                <a:cs typeface="Gill Sans"/>
                <a:sym typeface="Gill Sans"/>
              </a:rPr>
            </a:br>
            <a:endParaRPr sz="1800" b="0" i="0" u="none" strike="noStrike" cap="none" dirty="0">
              <a:solidFill>
                <a:srgbClr val="000000"/>
              </a:solidFill>
              <a:latin typeface="Abadi" panose="020B0604020104020204" pitchFamily="34" charset="0"/>
              <a:ea typeface="Calibri"/>
              <a:cs typeface="Calibri"/>
              <a:sym typeface="Calibri"/>
            </a:endParaRPr>
          </a:p>
        </p:txBody>
      </p:sp>
      <p:grpSp>
        <p:nvGrpSpPr>
          <p:cNvPr id="2783" name="Google Shape;2783;p19"/>
          <p:cNvGrpSpPr/>
          <p:nvPr/>
        </p:nvGrpSpPr>
        <p:grpSpPr>
          <a:xfrm>
            <a:off x="1012371" y="3327091"/>
            <a:ext cx="282436" cy="237797"/>
            <a:chOff x="5829234" y="2755341"/>
            <a:chExt cx="282436" cy="237797"/>
          </a:xfrm>
        </p:grpSpPr>
        <p:sp>
          <p:nvSpPr>
            <p:cNvPr id="2784" name="Google Shape;2784;p19"/>
            <p:cNvSpPr/>
            <p:nvPr/>
          </p:nvSpPr>
          <p:spPr>
            <a:xfrm rot="5400000">
              <a:off x="5860759" y="2744579"/>
              <a:ext cx="219019" cy="260137"/>
            </a:xfrm>
            <a:custGeom>
              <a:avLst/>
              <a:gdLst/>
              <a:ahLst/>
              <a:cxnLst/>
              <a:rect l="l" t="t" r="r" b="b"/>
              <a:pathLst>
                <a:path w="15536" h="18456" extrusionOk="0">
                  <a:moveTo>
                    <a:pt x="7606" y="0"/>
                  </a:moveTo>
                  <a:cubicBezTo>
                    <a:pt x="7424" y="0"/>
                    <a:pt x="7225" y="59"/>
                    <a:pt x="7004" y="210"/>
                  </a:cubicBezTo>
                  <a:cubicBezTo>
                    <a:pt x="6438" y="598"/>
                    <a:pt x="5967" y="1075"/>
                    <a:pt x="5430" y="1483"/>
                  </a:cubicBezTo>
                  <a:cubicBezTo>
                    <a:pt x="4079" y="2508"/>
                    <a:pt x="2964" y="3740"/>
                    <a:pt x="2032" y="5176"/>
                  </a:cubicBezTo>
                  <a:cubicBezTo>
                    <a:pt x="1126" y="6573"/>
                    <a:pt x="512" y="8057"/>
                    <a:pt x="139" y="9792"/>
                  </a:cubicBezTo>
                  <a:cubicBezTo>
                    <a:pt x="163" y="10481"/>
                    <a:pt x="0" y="11365"/>
                    <a:pt x="269" y="12086"/>
                  </a:cubicBezTo>
                  <a:cubicBezTo>
                    <a:pt x="553" y="12845"/>
                    <a:pt x="793" y="13648"/>
                    <a:pt x="1147" y="14402"/>
                  </a:cubicBezTo>
                  <a:cubicBezTo>
                    <a:pt x="1566" y="15298"/>
                    <a:pt x="2297" y="15856"/>
                    <a:pt x="2885" y="16492"/>
                  </a:cubicBezTo>
                  <a:cubicBezTo>
                    <a:pt x="3247" y="16884"/>
                    <a:pt x="3824" y="17509"/>
                    <a:pt x="4594" y="17509"/>
                  </a:cubicBezTo>
                  <a:cubicBezTo>
                    <a:pt x="4639" y="17509"/>
                    <a:pt x="4685" y="17506"/>
                    <a:pt x="4731" y="17502"/>
                  </a:cubicBezTo>
                  <a:cubicBezTo>
                    <a:pt x="4744" y="17501"/>
                    <a:pt x="4761" y="17499"/>
                    <a:pt x="4779" y="17499"/>
                  </a:cubicBezTo>
                  <a:cubicBezTo>
                    <a:pt x="4869" y="17499"/>
                    <a:pt x="4999" y="17529"/>
                    <a:pt x="4958" y="17732"/>
                  </a:cubicBezTo>
                  <a:cubicBezTo>
                    <a:pt x="4922" y="17911"/>
                    <a:pt x="5101" y="17978"/>
                    <a:pt x="5216" y="17978"/>
                  </a:cubicBezTo>
                  <a:cubicBezTo>
                    <a:pt x="5247" y="17978"/>
                    <a:pt x="5273" y="17973"/>
                    <a:pt x="5289" y="17965"/>
                  </a:cubicBezTo>
                  <a:cubicBezTo>
                    <a:pt x="5399" y="17912"/>
                    <a:pt x="5502" y="17892"/>
                    <a:pt x="5601" y="17892"/>
                  </a:cubicBezTo>
                  <a:cubicBezTo>
                    <a:pt x="5849" y="17892"/>
                    <a:pt x="6072" y="18021"/>
                    <a:pt x="6315" y="18088"/>
                  </a:cubicBezTo>
                  <a:cubicBezTo>
                    <a:pt x="6526" y="18148"/>
                    <a:pt x="6550" y="18391"/>
                    <a:pt x="6801" y="18419"/>
                  </a:cubicBezTo>
                  <a:cubicBezTo>
                    <a:pt x="7029" y="18444"/>
                    <a:pt x="7252" y="18456"/>
                    <a:pt x="7472" y="18456"/>
                  </a:cubicBezTo>
                  <a:cubicBezTo>
                    <a:pt x="9166" y="18456"/>
                    <a:pt x="10632" y="17752"/>
                    <a:pt x="12052" y="16820"/>
                  </a:cubicBezTo>
                  <a:cubicBezTo>
                    <a:pt x="13022" y="16183"/>
                    <a:pt x="13662" y="15257"/>
                    <a:pt x="14409" y="14423"/>
                  </a:cubicBezTo>
                  <a:cubicBezTo>
                    <a:pt x="14490" y="14333"/>
                    <a:pt x="14732" y="14317"/>
                    <a:pt x="14657" y="14178"/>
                  </a:cubicBezTo>
                  <a:cubicBezTo>
                    <a:pt x="14457" y="13802"/>
                    <a:pt x="14809" y="13565"/>
                    <a:pt x="14830" y="13285"/>
                  </a:cubicBezTo>
                  <a:cubicBezTo>
                    <a:pt x="14864" y="12838"/>
                    <a:pt x="15412" y="12735"/>
                    <a:pt x="15379" y="12418"/>
                  </a:cubicBezTo>
                  <a:cubicBezTo>
                    <a:pt x="15296" y="11627"/>
                    <a:pt x="15350" y="10834"/>
                    <a:pt x="15289" y="10060"/>
                  </a:cubicBezTo>
                  <a:cubicBezTo>
                    <a:pt x="15252" y="9591"/>
                    <a:pt x="15535" y="8932"/>
                    <a:pt x="14953" y="8548"/>
                  </a:cubicBezTo>
                  <a:cubicBezTo>
                    <a:pt x="15021" y="7411"/>
                    <a:pt x="14225" y="6602"/>
                    <a:pt x="13733" y="5728"/>
                  </a:cubicBezTo>
                  <a:cubicBezTo>
                    <a:pt x="13307" y="4973"/>
                    <a:pt x="12710" y="4223"/>
                    <a:pt x="11922" y="3698"/>
                  </a:cubicBezTo>
                  <a:cubicBezTo>
                    <a:pt x="11489" y="3409"/>
                    <a:pt x="11170" y="2967"/>
                    <a:pt x="10762" y="2620"/>
                  </a:cubicBezTo>
                  <a:cubicBezTo>
                    <a:pt x="10009" y="1981"/>
                    <a:pt x="9437" y="1117"/>
                    <a:pt x="8648" y="541"/>
                  </a:cubicBezTo>
                  <a:cubicBezTo>
                    <a:pt x="8378" y="345"/>
                    <a:pt x="8046" y="0"/>
                    <a:pt x="7606" y="0"/>
                  </a:cubicBezTo>
                  <a:close/>
                </a:path>
              </a:pathLst>
            </a:custGeom>
            <a:solidFill>
              <a:srgbClr val="FED5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5" name="Google Shape;2785;p19"/>
            <p:cNvSpPr/>
            <p:nvPr/>
          </p:nvSpPr>
          <p:spPr>
            <a:xfrm rot="5400000">
              <a:off x="5851553" y="2733021"/>
              <a:ext cx="237797" cy="282436"/>
            </a:xfrm>
            <a:custGeom>
              <a:avLst/>
              <a:gdLst/>
              <a:ahLst/>
              <a:cxnLst/>
              <a:rect l="l" t="t" r="r" b="b"/>
              <a:pathLst>
                <a:path w="16868" h="20038" extrusionOk="0">
                  <a:moveTo>
                    <a:pt x="8141" y="1180"/>
                  </a:moveTo>
                  <a:cubicBezTo>
                    <a:pt x="8352" y="1180"/>
                    <a:pt x="8529" y="1381"/>
                    <a:pt x="8800" y="1767"/>
                  </a:cubicBezTo>
                  <a:cubicBezTo>
                    <a:pt x="9118" y="2220"/>
                    <a:pt x="9542" y="2618"/>
                    <a:pt x="9981" y="2961"/>
                  </a:cubicBezTo>
                  <a:cubicBezTo>
                    <a:pt x="11153" y="3877"/>
                    <a:pt x="12071" y="5029"/>
                    <a:pt x="13098" y="6078"/>
                  </a:cubicBezTo>
                  <a:cubicBezTo>
                    <a:pt x="13702" y="6696"/>
                    <a:pt x="14121" y="7426"/>
                    <a:pt x="14526" y="8088"/>
                  </a:cubicBezTo>
                  <a:cubicBezTo>
                    <a:pt x="15041" y="8928"/>
                    <a:pt x="15356" y="9992"/>
                    <a:pt x="15377" y="11060"/>
                  </a:cubicBezTo>
                  <a:cubicBezTo>
                    <a:pt x="15390" y="11788"/>
                    <a:pt x="15453" y="12517"/>
                    <a:pt x="15240" y="13230"/>
                  </a:cubicBezTo>
                  <a:cubicBezTo>
                    <a:pt x="15172" y="13583"/>
                    <a:pt x="15191" y="13990"/>
                    <a:pt x="15017" y="14281"/>
                  </a:cubicBezTo>
                  <a:cubicBezTo>
                    <a:pt x="14506" y="15138"/>
                    <a:pt x="13976" y="15970"/>
                    <a:pt x="13191" y="16650"/>
                  </a:cubicBezTo>
                  <a:cubicBezTo>
                    <a:pt x="12415" y="17322"/>
                    <a:pt x="11519" y="17769"/>
                    <a:pt x="10681" y="18321"/>
                  </a:cubicBezTo>
                  <a:cubicBezTo>
                    <a:pt x="10244" y="18610"/>
                    <a:pt x="9753" y="18700"/>
                    <a:pt x="9264" y="18700"/>
                  </a:cubicBezTo>
                  <a:cubicBezTo>
                    <a:pt x="9009" y="18700"/>
                    <a:pt x="8755" y="18675"/>
                    <a:pt x="8509" y="18642"/>
                  </a:cubicBezTo>
                  <a:cubicBezTo>
                    <a:pt x="7915" y="18560"/>
                    <a:pt x="7322" y="18610"/>
                    <a:pt x="6713" y="18455"/>
                  </a:cubicBezTo>
                  <a:cubicBezTo>
                    <a:pt x="5109" y="18046"/>
                    <a:pt x="3885" y="17202"/>
                    <a:pt x="2825" y="15943"/>
                  </a:cubicBezTo>
                  <a:cubicBezTo>
                    <a:pt x="2294" y="15311"/>
                    <a:pt x="1948" y="14597"/>
                    <a:pt x="1496" y="13936"/>
                  </a:cubicBezTo>
                  <a:cubicBezTo>
                    <a:pt x="1142" y="13419"/>
                    <a:pt x="1108" y="12748"/>
                    <a:pt x="1137" y="12190"/>
                  </a:cubicBezTo>
                  <a:cubicBezTo>
                    <a:pt x="1184" y="11276"/>
                    <a:pt x="1047" y="10336"/>
                    <a:pt x="1392" y="9435"/>
                  </a:cubicBezTo>
                  <a:cubicBezTo>
                    <a:pt x="1880" y="8162"/>
                    <a:pt x="2512" y="6985"/>
                    <a:pt x="3243" y="5829"/>
                  </a:cubicBezTo>
                  <a:cubicBezTo>
                    <a:pt x="4347" y="4081"/>
                    <a:pt x="6038" y="2971"/>
                    <a:pt x="7482" y="1592"/>
                  </a:cubicBezTo>
                  <a:cubicBezTo>
                    <a:pt x="7772" y="1314"/>
                    <a:pt x="7968" y="1180"/>
                    <a:pt x="8141" y="1180"/>
                  </a:cubicBezTo>
                  <a:close/>
                  <a:moveTo>
                    <a:pt x="8257" y="0"/>
                  </a:moveTo>
                  <a:cubicBezTo>
                    <a:pt x="8061" y="0"/>
                    <a:pt x="7844" y="64"/>
                    <a:pt x="7605" y="228"/>
                  </a:cubicBezTo>
                  <a:cubicBezTo>
                    <a:pt x="6991" y="649"/>
                    <a:pt x="6479" y="1168"/>
                    <a:pt x="5895" y="1610"/>
                  </a:cubicBezTo>
                  <a:cubicBezTo>
                    <a:pt x="4431" y="2723"/>
                    <a:pt x="3219" y="4060"/>
                    <a:pt x="2208" y="5620"/>
                  </a:cubicBezTo>
                  <a:cubicBezTo>
                    <a:pt x="1224" y="7138"/>
                    <a:pt x="556" y="8748"/>
                    <a:pt x="153" y="10632"/>
                  </a:cubicBezTo>
                  <a:cubicBezTo>
                    <a:pt x="179" y="11380"/>
                    <a:pt x="0" y="12339"/>
                    <a:pt x="293" y="13122"/>
                  </a:cubicBezTo>
                  <a:cubicBezTo>
                    <a:pt x="602" y="13947"/>
                    <a:pt x="864" y="14818"/>
                    <a:pt x="1247" y="15638"/>
                  </a:cubicBezTo>
                  <a:cubicBezTo>
                    <a:pt x="1701" y="16608"/>
                    <a:pt x="2496" y="17215"/>
                    <a:pt x="3135" y="17907"/>
                  </a:cubicBezTo>
                  <a:cubicBezTo>
                    <a:pt x="3528" y="18332"/>
                    <a:pt x="4154" y="19009"/>
                    <a:pt x="4989" y="19009"/>
                  </a:cubicBezTo>
                  <a:cubicBezTo>
                    <a:pt x="5039" y="19009"/>
                    <a:pt x="5088" y="19007"/>
                    <a:pt x="5139" y="19002"/>
                  </a:cubicBezTo>
                  <a:cubicBezTo>
                    <a:pt x="5153" y="19001"/>
                    <a:pt x="5171" y="19000"/>
                    <a:pt x="5190" y="19000"/>
                  </a:cubicBezTo>
                  <a:cubicBezTo>
                    <a:pt x="5287" y="19000"/>
                    <a:pt x="5430" y="19031"/>
                    <a:pt x="5386" y="19252"/>
                  </a:cubicBezTo>
                  <a:cubicBezTo>
                    <a:pt x="5346" y="19447"/>
                    <a:pt x="5541" y="19519"/>
                    <a:pt x="5667" y="19519"/>
                  </a:cubicBezTo>
                  <a:cubicBezTo>
                    <a:pt x="5699" y="19519"/>
                    <a:pt x="5727" y="19514"/>
                    <a:pt x="5745" y="19505"/>
                  </a:cubicBezTo>
                  <a:cubicBezTo>
                    <a:pt x="5864" y="19447"/>
                    <a:pt x="5976" y="19425"/>
                    <a:pt x="6083" y="19425"/>
                  </a:cubicBezTo>
                  <a:cubicBezTo>
                    <a:pt x="6353" y="19425"/>
                    <a:pt x="6596" y="19566"/>
                    <a:pt x="6859" y="19638"/>
                  </a:cubicBezTo>
                  <a:cubicBezTo>
                    <a:pt x="7088" y="19703"/>
                    <a:pt x="7113" y="19967"/>
                    <a:pt x="7386" y="19997"/>
                  </a:cubicBezTo>
                  <a:cubicBezTo>
                    <a:pt x="7635" y="20024"/>
                    <a:pt x="7878" y="20037"/>
                    <a:pt x="8118" y="20037"/>
                  </a:cubicBezTo>
                  <a:cubicBezTo>
                    <a:pt x="9955" y="20037"/>
                    <a:pt x="11545" y="19274"/>
                    <a:pt x="13087" y="18262"/>
                  </a:cubicBezTo>
                  <a:cubicBezTo>
                    <a:pt x="14140" y="17571"/>
                    <a:pt x="14835" y="16567"/>
                    <a:pt x="15647" y="15661"/>
                  </a:cubicBezTo>
                  <a:cubicBezTo>
                    <a:pt x="15735" y="15562"/>
                    <a:pt x="15996" y="15545"/>
                    <a:pt x="15915" y="15394"/>
                  </a:cubicBezTo>
                  <a:cubicBezTo>
                    <a:pt x="15698" y="14987"/>
                    <a:pt x="16080" y="14728"/>
                    <a:pt x="16103" y="14425"/>
                  </a:cubicBezTo>
                  <a:cubicBezTo>
                    <a:pt x="16140" y="13939"/>
                    <a:pt x="16735" y="13829"/>
                    <a:pt x="16698" y="13483"/>
                  </a:cubicBezTo>
                  <a:cubicBezTo>
                    <a:pt x="16609" y="12625"/>
                    <a:pt x="16666" y="11763"/>
                    <a:pt x="16600" y="10924"/>
                  </a:cubicBezTo>
                  <a:cubicBezTo>
                    <a:pt x="16561" y="10414"/>
                    <a:pt x="16868" y="9699"/>
                    <a:pt x="16237" y="9281"/>
                  </a:cubicBezTo>
                  <a:cubicBezTo>
                    <a:pt x="16311" y="8046"/>
                    <a:pt x="15445" y="7168"/>
                    <a:pt x="14912" y="6221"/>
                  </a:cubicBezTo>
                  <a:cubicBezTo>
                    <a:pt x="14450" y="5400"/>
                    <a:pt x="13801" y="4587"/>
                    <a:pt x="12945" y="4015"/>
                  </a:cubicBezTo>
                  <a:cubicBezTo>
                    <a:pt x="12475" y="3702"/>
                    <a:pt x="12127" y="3221"/>
                    <a:pt x="11685" y="2845"/>
                  </a:cubicBezTo>
                  <a:cubicBezTo>
                    <a:pt x="10868" y="2151"/>
                    <a:pt x="10246" y="1212"/>
                    <a:pt x="9389" y="588"/>
                  </a:cubicBezTo>
                  <a:cubicBezTo>
                    <a:pt x="9096" y="375"/>
                    <a:pt x="8735" y="0"/>
                    <a:pt x="8257" y="0"/>
                  </a:cubicBezTo>
                  <a:close/>
                </a:path>
              </a:pathLst>
            </a:custGeom>
            <a:solidFill>
              <a:srgbClr val="212E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786" name="Google Shape;2786;p19"/>
          <p:cNvGrpSpPr/>
          <p:nvPr/>
        </p:nvGrpSpPr>
        <p:grpSpPr>
          <a:xfrm>
            <a:off x="669470" y="4916405"/>
            <a:ext cx="282436" cy="237797"/>
            <a:chOff x="5829234" y="2755341"/>
            <a:chExt cx="282436" cy="237797"/>
          </a:xfrm>
        </p:grpSpPr>
        <p:sp>
          <p:nvSpPr>
            <p:cNvPr id="2787" name="Google Shape;2787;p19"/>
            <p:cNvSpPr/>
            <p:nvPr/>
          </p:nvSpPr>
          <p:spPr>
            <a:xfrm rot="5400000">
              <a:off x="5860759" y="2744579"/>
              <a:ext cx="219019" cy="260137"/>
            </a:xfrm>
            <a:custGeom>
              <a:avLst/>
              <a:gdLst/>
              <a:ahLst/>
              <a:cxnLst/>
              <a:rect l="l" t="t" r="r" b="b"/>
              <a:pathLst>
                <a:path w="15536" h="18456" extrusionOk="0">
                  <a:moveTo>
                    <a:pt x="7606" y="0"/>
                  </a:moveTo>
                  <a:cubicBezTo>
                    <a:pt x="7424" y="0"/>
                    <a:pt x="7225" y="59"/>
                    <a:pt x="7004" y="210"/>
                  </a:cubicBezTo>
                  <a:cubicBezTo>
                    <a:pt x="6438" y="598"/>
                    <a:pt x="5967" y="1075"/>
                    <a:pt x="5430" y="1483"/>
                  </a:cubicBezTo>
                  <a:cubicBezTo>
                    <a:pt x="4079" y="2508"/>
                    <a:pt x="2964" y="3740"/>
                    <a:pt x="2032" y="5176"/>
                  </a:cubicBezTo>
                  <a:cubicBezTo>
                    <a:pt x="1126" y="6573"/>
                    <a:pt x="512" y="8057"/>
                    <a:pt x="139" y="9792"/>
                  </a:cubicBezTo>
                  <a:cubicBezTo>
                    <a:pt x="163" y="10481"/>
                    <a:pt x="0" y="11365"/>
                    <a:pt x="269" y="12086"/>
                  </a:cubicBezTo>
                  <a:cubicBezTo>
                    <a:pt x="553" y="12845"/>
                    <a:pt x="793" y="13648"/>
                    <a:pt x="1147" y="14402"/>
                  </a:cubicBezTo>
                  <a:cubicBezTo>
                    <a:pt x="1566" y="15298"/>
                    <a:pt x="2297" y="15856"/>
                    <a:pt x="2885" y="16492"/>
                  </a:cubicBezTo>
                  <a:cubicBezTo>
                    <a:pt x="3247" y="16884"/>
                    <a:pt x="3824" y="17509"/>
                    <a:pt x="4594" y="17509"/>
                  </a:cubicBezTo>
                  <a:cubicBezTo>
                    <a:pt x="4639" y="17509"/>
                    <a:pt x="4685" y="17506"/>
                    <a:pt x="4731" y="17502"/>
                  </a:cubicBezTo>
                  <a:cubicBezTo>
                    <a:pt x="4744" y="17501"/>
                    <a:pt x="4761" y="17499"/>
                    <a:pt x="4779" y="17499"/>
                  </a:cubicBezTo>
                  <a:cubicBezTo>
                    <a:pt x="4869" y="17499"/>
                    <a:pt x="4999" y="17529"/>
                    <a:pt x="4958" y="17732"/>
                  </a:cubicBezTo>
                  <a:cubicBezTo>
                    <a:pt x="4922" y="17911"/>
                    <a:pt x="5101" y="17978"/>
                    <a:pt x="5216" y="17978"/>
                  </a:cubicBezTo>
                  <a:cubicBezTo>
                    <a:pt x="5247" y="17978"/>
                    <a:pt x="5273" y="17973"/>
                    <a:pt x="5289" y="17965"/>
                  </a:cubicBezTo>
                  <a:cubicBezTo>
                    <a:pt x="5399" y="17912"/>
                    <a:pt x="5502" y="17892"/>
                    <a:pt x="5601" y="17892"/>
                  </a:cubicBezTo>
                  <a:cubicBezTo>
                    <a:pt x="5849" y="17892"/>
                    <a:pt x="6072" y="18021"/>
                    <a:pt x="6315" y="18088"/>
                  </a:cubicBezTo>
                  <a:cubicBezTo>
                    <a:pt x="6526" y="18148"/>
                    <a:pt x="6550" y="18391"/>
                    <a:pt x="6801" y="18419"/>
                  </a:cubicBezTo>
                  <a:cubicBezTo>
                    <a:pt x="7029" y="18444"/>
                    <a:pt x="7252" y="18456"/>
                    <a:pt x="7472" y="18456"/>
                  </a:cubicBezTo>
                  <a:cubicBezTo>
                    <a:pt x="9166" y="18456"/>
                    <a:pt x="10632" y="17752"/>
                    <a:pt x="12052" y="16820"/>
                  </a:cubicBezTo>
                  <a:cubicBezTo>
                    <a:pt x="13022" y="16183"/>
                    <a:pt x="13662" y="15257"/>
                    <a:pt x="14409" y="14423"/>
                  </a:cubicBezTo>
                  <a:cubicBezTo>
                    <a:pt x="14490" y="14333"/>
                    <a:pt x="14732" y="14317"/>
                    <a:pt x="14657" y="14178"/>
                  </a:cubicBezTo>
                  <a:cubicBezTo>
                    <a:pt x="14457" y="13802"/>
                    <a:pt x="14809" y="13565"/>
                    <a:pt x="14830" y="13285"/>
                  </a:cubicBezTo>
                  <a:cubicBezTo>
                    <a:pt x="14864" y="12838"/>
                    <a:pt x="15412" y="12735"/>
                    <a:pt x="15379" y="12418"/>
                  </a:cubicBezTo>
                  <a:cubicBezTo>
                    <a:pt x="15296" y="11627"/>
                    <a:pt x="15350" y="10834"/>
                    <a:pt x="15289" y="10060"/>
                  </a:cubicBezTo>
                  <a:cubicBezTo>
                    <a:pt x="15252" y="9591"/>
                    <a:pt x="15535" y="8932"/>
                    <a:pt x="14953" y="8548"/>
                  </a:cubicBezTo>
                  <a:cubicBezTo>
                    <a:pt x="15021" y="7411"/>
                    <a:pt x="14225" y="6602"/>
                    <a:pt x="13733" y="5728"/>
                  </a:cubicBezTo>
                  <a:cubicBezTo>
                    <a:pt x="13307" y="4973"/>
                    <a:pt x="12710" y="4223"/>
                    <a:pt x="11922" y="3698"/>
                  </a:cubicBezTo>
                  <a:cubicBezTo>
                    <a:pt x="11489" y="3409"/>
                    <a:pt x="11170" y="2967"/>
                    <a:pt x="10762" y="2620"/>
                  </a:cubicBezTo>
                  <a:cubicBezTo>
                    <a:pt x="10009" y="1981"/>
                    <a:pt x="9437" y="1117"/>
                    <a:pt x="8648" y="541"/>
                  </a:cubicBezTo>
                  <a:cubicBezTo>
                    <a:pt x="8378" y="345"/>
                    <a:pt x="8046" y="0"/>
                    <a:pt x="7606" y="0"/>
                  </a:cubicBezTo>
                  <a:close/>
                </a:path>
              </a:pathLst>
            </a:custGeom>
            <a:solidFill>
              <a:srgbClr val="FED5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8" name="Google Shape;2788;p19"/>
            <p:cNvSpPr/>
            <p:nvPr/>
          </p:nvSpPr>
          <p:spPr>
            <a:xfrm rot="5400000">
              <a:off x="5851553" y="2733021"/>
              <a:ext cx="237797" cy="282436"/>
            </a:xfrm>
            <a:custGeom>
              <a:avLst/>
              <a:gdLst/>
              <a:ahLst/>
              <a:cxnLst/>
              <a:rect l="l" t="t" r="r" b="b"/>
              <a:pathLst>
                <a:path w="16868" h="20038" extrusionOk="0">
                  <a:moveTo>
                    <a:pt x="8141" y="1180"/>
                  </a:moveTo>
                  <a:cubicBezTo>
                    <a:pt x="8352" y="1180"/>
                    <a:pt x="8529" y="1381"/>
                    <a:pt x="8800" y="1767"/>
                  </a:cubicBezTo>
                  <a:cubicBezTo>
                    <a:pt x="9118" y="2220"/>
                    <a:pt x="9542" y="2618"/>
                    <a:pt x="9981" y="2961"/>
                  </a:cubicBezTo>
                  <a:cubicBezTo>
                    <a:pt x="11153" y="3877"/>
                    <a:pt x="12071" y="5029"/>
                    <a:pt x="13098" y="6078"/>
                  </a:cubicBezTo>
                  <a:cubicBezTo>
                    <a:pt x="13702" y="6696"/>
                    <a:pt x="14121" y="7426"/>
                    <a:pt x="14526" y="8088"/>
                  </a:cubicBezTo>
                  <a:cubicBezTo>
                    <a:pt x="15041" y="8928"/>
                    <a:pt x="15356" y="9992"/>
                    <a:pt x="15377" y="11060"/>
                  </a:cubicBezTo>
                  <a:cubicBezTo>
                    <a:pt x="15390" y="11788"/>
                    <a:pt x="15453" y="12517"/>
                    <a:pt x="15240" y="13230"/>
                  </a:cubicBezTo>
                  <a:cubicBezTo>
                    <a:pt x="15172" y="13583"/>
                    <a:pt x="15191" y="13990"/>
                    <a:pt x="15017" y="14281"/>
                  </a:cubicBezTo>
                  <a:cubicBezTo>
                    <a:pt x="14506" y="15138"/>
                    <a:pt x="13976" y="15970"/>
                    <a:pt x="13191" y="16650"/>
                  </a:cubicBezTo>
                  <a:cubicBezTo>
                    <a:pt x="12415" y="17322"/>
                    <a:pt x="11519" y="17769"/>
                    <a:pt x="10681" y="18321"/>
                  </a:cubicBezTo>
                  <a:cubicBezTo>
                    <a:pt x="10244" y="18610"/>
                    <a:pt x="9753" y="18700"/>
                    <a:pt x="9264" y="18700"/>
                  </a:cubicBezTo>
                  <a:cubicBezTo>
                    <a:pt x="9009" y="18700"/>
                    <a:pt x="8755" y="18675"/>
                    <a:pt x="8509" y="18642"/>
                  </a:cubicBezTo>
                  <a:cubicBezTo>
                    <a:pt x="7915" y="18560"/>
                    <a:pt x="7322" y="18610"/>
                    <a:pt x="6713" y="18455"/>
                  </a:cubicBezTo>
                  <a:cubicBezTo>
                    <a:pt x="5109" y="18046"/>
                    <a:pt x="3885" y="17202"/>
                    <a:pt x="2825" y="15943"/>
                  </a:cubicBezTo>
                  <a:cubicBezTo>
                    <a:pt x="2294" y="15311"/>
                    <a:pt x="1948" y="14597"/>
                    <a:pt x="1496" y="13936"/>
                  </a:cubicBezTo>
                  <a:cubicBezTo>
                    <a:pt x="1142" y="13419"/>
                    <a:pt x="1108" y="12748"/>
                    <a:pt x="1137" y="12190"/>
                  </a:cubicBezTo>
                  <a:cubicBezTo>
                    <a:pt x="1184" y="11276"/>
                    <a:pt x="1047" y="10336"/>
                    <a:pt x="1392" y="9435"/>
                  </a:cubicBezTo>
                  <a:cubicBezTo>
                    <a:pt x="1880" y="8162"/>
                    <a:pt x="2512" y="6985"/>
                    <a:pt x="3243" y="5829"/>
                  </a:cubicBezTo>
                  <a:cubicBezTo>
                    <a:pt x="4347" y="4081"/>
                    <a:pt x="6038" y="2971"/>
                    <a:pt x="7482" y="1592"/>
                  </a:cubicBezTo>
                  <a:cubicBezTo>
                    <a:pt x="7772" y="1314"/>
                    <a:pt x="7968" y="1180"/>
                    <a:pt x="8141" y="1180"/>
                  </a:cubicBezTo>
                  <a:close/>
                  <a:moveTo>
                    <a:pt x="8257" y="0"/>
                  </a:moveTo>
                  <a:cubicBezTo>
                    <a:pt x="8061" y="0"/>
                    <a:pt x="7844" y="64"/>
                    <a:pt x="7605" y="228"/>
                  </a:cubicBezTo>
                  <a:cubicBezTo>
                    <a:pt x="6991" y="649"/>
                    <a:pt x="6479" y="1168"/>
                    <a:pt x="5895" y="1610"/>
                  </a:cubicBezTo>
                  <a:cubicBezTo>
                    <a:pt x="4431" y="2723"/>
                    <a:pt x="3219" y="4060"/>
                    <a:pt x="2208" y="5620"/>
                  </a:cubicBezTo>
                  <a:cubicBezTo>
                    <a:pt x="1224" y="7138"/>
                    <a:pt x="556" y="8748"/>
                    <a:pt x="153" y="10632"/>
                  </a:cubicBezTo>
                  <a:cubicBezTo>
                    <a:pt x="179" y="11380"/>
                    <a:pt x="0" y="12339"/>
                    <a:pt x="293" y="13122"/>
                  </a:cubicBezTo>
                  <a:cubicBezTo>
                    <a:pt x="602" y="13947"/>
                    <a:pt x="864" y="14818"/>
                    <a:pt x="1247" y="15638"/>
                  </a:cubicBezTo>
                  <a:cubicBezTo>
                    <a:pt x="1701" y="16608"/>
                    <a:pt x="2496" y="17215"/>
                    <a:pt x="3135" y="17907"/>
                  </a:cubicBezTo>
                  <a:cubicBezTo>
                    <a:pt x="3528" y="18332"/>
                    <a:pt x="4154" y="19009"/>
                    <a:pt x="4989" y="19009"/>
                  </a:cubicBezTo>
                  <a:cubicBezTo>
                    <a:pt x="5039" y="19009"/>
                    <a:pt x="5088" y="19007"/>
                    <a:pt x="5139" y="19002"/>
                  </a:cubicBezTo>
                  <a:cubicBezTo>
                    <a:pt x="5153" y="19001"/>
                    <a:pt x="5171" y="19000"/>
                    <a:pt x="5190" y="19000"/>
                  </a:cubicBezTo>
                  <a:cubicBezTo>
                    <a:pt x="5287" y="19000"/>
                    <a:pt x="5430" y="19031"/>
                    <a:pt x="5386" y="19252"/>
                  </a:cubicBezTo>
                  <a:cubicBezTo>
                    <a:pt x="5346" y="19447"/>
                    <a:pt x="5541" y="19519"/>
                    <a:pt x="5667" y="19519"/>
                  </a:cubicBezTo>
                  <a:cubicBezTo>
                    <a:pt x="5699" y="19519"/>
                    <a:pt x="5727" y="19514"/>
                    <a:pt x="5745" y="19505"/>
                  </a:cubicBezTo>
                  <a:cubicBezTo>
                    <a:pt x="5864" y="19447"/>
                    <a:pt x="5976" y="19425"/>
                    <a:pt x="6083" y="19425"/>
                  </a:cubicBezTo>
                  <a:cubicBezTo>
                    <a:pt x="6353" y="19425"/>
                    <a:pt x="6596" y="19566"/>
                    <a:pt x="6859" y="19638"/>
                  </a:cubicBezTo>
                  <a:cubicBezTo>
                    <a:pt x="7088" y="19703"/>
                    <a:pt x="7113" y="19967"/>
                    <a:pt x="7386" y="19997"/>
                  </a:cubicBezTo>
                  <a:cubicBezTo>
                    <a:pt x="7635" y="20024"/>
                    <a:pt x="7878" y="20037"/>
                    <a:pt x="8118" y="20037"/>
                  </a:cubicBezTo>
                  <a:cubicBezTo>
                    <a:pt x="9955" y="20037"/>
                    <a:pt x="11545" y="19274"/>
                    <a:pt x="13087" y="18262"/>
                  </a:cubicBezTo>
                  <a:cubicBezTo>
                    <a:pt x="14140" y="17571"/>
                    <a:pt x="14835" y="16567"/>
                    <a:pt x="15647" y="15661"/>
                  </a:cubicBezTo>
                  <a:cubicBezTo>
                    <a:pt x="15735" y="15562"/>
                    <a:pt x="15996" y="15545"/>
                    <a:pt x="15915" y="15394"/>
                  </a:cubicBezTo>
                  <a:cubicBezTo>
                    <a:pt x="15698" y="14987"/>
                    <a:pt x="16080" y="14728"/>
                    <a:pt x="16103" y="14425"/>
                  </a:cubicBezTo>
                  <a:cubicBezTo>
                    <a:pt x="16140" y="13939"/>
                    <a:pt x="16735" y="13829"/>
                    <a:pt x="16698" y="13483"/>
                  </a:cubicBezTo>
                  <a:cubicBezTo>
                    <a:pt x="16609" y="12625"/>
                    <a:pt x="16666" y="11763"/>
                    <a:pt x="16600" y="10924"/>
                  </a:cubicBezTo>
                  <a:cubicBezTo>
                    <a:pt x="16561" y="10414"/>
                    <a:pt x="16868" y="9699"/>
                    <a:pt x="16237" y="9281"/>
                  </a:cubicBezTo>
                  <a:cubicBezTo>
                    <a:pt x="16311" y="8046"/>
                    <a:pt x="15445" y="7168"/>
                    <a:pt x="14912" y="6221"/>
                  </a:cubicBezTo>
                  <a:cubicBezTo>
                    <a:pt x="14450" y="5400"/>
                    <a:pt x="13801" y="4587"/>
                    <a:pt x="12945" y="4015"/>
                  </a:cubicBezTo>
                  <a:cubicBezTo>
                    <a:pt x="12475" y="3702"/>
                    <a:pt x="12127" y="3221"/>
                    <a:pt x="11685" y="2845"/>
                  </a:cubicBezTo>
                  <a:cubicBezTo>
                    <a:pt x="10868" y="2151"/>
                    <a:pt x="10246" y="1212"/>
                    <a:pt x="9389" y="588"/>
                  </a:cubicBezTo>
                  <a:cubicBezTo>
                    <a:pt x="9096" y="375"/>
                    <a:pt x="8735" y="0"/>
                    <a:pt x="8257" y="0"/>
                  </a:cubicBezTo>
                  <a:close/>
                </a:path>
              </a:pathLst>
            </a:custGeom>
            <a:solidFill>
              <a:srgbClr val="212E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" name="Google Shape;2519;p3"/>
          <p:cNvSpPr/>
          <p:nvPr/>
        </p:nvSpPr>
        <p:spPr>
          <a:xfrm>
            <a:off x="942108" y="1838943"/>
            <a:ext cx="6871855" cy="28777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DFD6EF"/>
              </a:buClr>
              <a:buSzPts val="2000"/>
              <a:buFont typeface="Century Gothic"/>
              <a:buNone/>
            </a:pPr>
            <a:r>
              <a:rPr lang="en-US" sz="28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Introduction </a:t>
            </a:r>
            <a:endParaRPr dirty="0"/>
          </a:p>
          <a:p>
            <a:pPr marL="0" marR="0" lvl="0" indent="0" algn="l" rtl="0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Clr>
                <a:srgbClr val="DFD6EF"/>
              </a:buClr>
              <a:buSzPts val="2000"/>
              <a:buFont typeface="Century Gothic"/>
              <a:buNone/>
            </a:pPr>
            <a:r>
              <a:rPr lang="en-US" sz="28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Dehydration </a:t>
            </a:r>
            <a:endParaRPr dirty="0"/>
          </a:p>
          <a:p>
            <a:pPr marL="0" marR="0" lvl="0" indent="0" algn="l" rtl="0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Clr>
                <a:srgbClr val="DFD6EF"/>
              </a:buClr>
              <a:buSzPts val="2000"/>
              <a:buFont typeface="Century Gothic"/>
              <a:buNone/>
            </a:pPr>
            <a:r>
              <a:rPr lang="en-US" sz="28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Lab Test In Dehydration</a:t>
            </a:r>
            <a:endParaRPr sz="2800" b="0" i="0" u="none" strike="noStrike" cap="none" dirty="0">
              <a:solidFill>
                <a:srgbClr val="00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marR="0" lvl="0" indent="0" algn="l" rtl="0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Clr>
                <a:srgbClr val="DFD6EF"/>
              </a:buClr>
              <a:buSzPts val="2000"/>
              <a:buFont typeface="Century Gothic"/>
              <a:buNone/>
            </a:pPr>
            <a:r>
              <a:rPr lang="en-US" sz="28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Fluid Therapy in Children </a:t>
            </a:r>
            <a:endParaRPr dirty="0"/>
          </a:p>
          <a:p>
            <a:pPr marL="0" marR="0" lvl="0" indent="0" algn="l" rtl="0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Clr>
                <a:srgbClr val="DFD6EF"/>
              </a:buClr>
              <a:buSzPts val="2000"/>
              <a:buFont typeface="Century Gothic"/>
              <a:buNone/>
            </a:pPr>
            <a:r>
              <a:rPr lang="en-US" sz="28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Water and Solute deficit calculations</a:t>
            </a:r>
            <a:endParaRPr sz="2800" b="0" i="0" u="none" strike="noStrike" cap="none" dirty="0">
              <a:solidFill>
                <a:srgbClr val="00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</p:txBody>
      </p:sp>
      <p:grpSp>
        <p:nvGrpSpPr>
          <p:cNvPr id="2520" name="Google Shape;2520;p3"/>
          <p:cNvGrpSpPr/>
          <p:nvPr/>
        </p:nvGrpSpPr>
        <p:grpSpPr>
          <a:xfrm>
            <a:off x="690007" y="2056884"/>
            <a:ext cx="282436" cy="237797"/>
            <a:chOff x="5829234" y="2755341"/>
            <a:chExt cx="282436" cy="237797"/>
          </a:xfrm>
        </p:grpSpPr>
        <p:sp>
          <p:nvSpPr>
            <p:cNvPr id="2521" name="Google Shape;2521;p3"/>
            <p:cNvSpPr/>
            <p:nvPr/>
          </p:nvSpPr>
          <p:spPr>
            <a:xfrm rot="5400000">
              <a:off x="5860759" y="2744579"/>
              <a:ext cx="219019" cy="260137"/>
            </a:xfrm>
            <a:custGeom>
              <a:avLst/>
              <a:gdLst/>
              <a:ahLst/>
              <a:cxnLst/>
              <a:rect l="l" t="t" r="r" b="b"/>
              <a:pathLst>
                <a:path w="15536" h="18456" extrusionOk="0">
                  <a:moveTo>
                    <a:pt x="7606" y="0"/>
                  </a:moveTo>
                  <a:cubicBezTo>
                    <a:pt x="7424" y="0"/>
                    <a:pt x="7225" y="59"/>
                    <a:pt x="7004" y="210"/>
                  </a:cubicBezTo>
                  <a:cubicBezTo>
                    <a:pt x="6438" y="598"/>
                    <a:pt x="5967" y="1075"/>
                    <a:pt x="5430" y="1483"/>
                  </a:cubicBezTo>
                  <a:cubicBezTo>
                    <a:pt x="4079" y="2508"/>
                    <a:pt x="2964" y="3740"/>
                    <a:pt x="2032" y="5176"/>
                  </a:cubicBezTo>
                  <a:cubicBezTo>
                    <a:pt x="1126" y="6573"/>
                    <a:pt x="512" y="8057"/>
                    <a:pt x="139" y="9792"/>
                  </a:cubicBezTo>
                  <a:cubicBezTo>
                    <a:pt x="163" y="10481"/>
                    <a:pt x="0" y="11365"/>
                    <a:pt x="269" y="12086"/>
                  </a:cubicBezTo>
                  <a:cubicBezTo>
                    <a:pt x="553" y="12845"/>
                    <a:pt x="793" y="13648"/>
                    <a:pt x="1147" y="14402"/>
                  </a:cubicBezTo>
                  <a:cubicBezTo>
                    <a:pt x="1566" y="15298"/>
                    <a:pt x="2297" y="15856"/>
                    <a:pt x="2885" y="16492"/>
                  </a:cubicBezTo>
                  <a:cubicBezTo>
                    <a:pt x="3247" y="16884"/>
                    <a:pt x="3824" y="17509"/>
                    <a:pt x="4594" y="17509"/>
                  </a:cubicBezTo>
                  <a:cubicBezTo>
                    <a:pt x="4639" y="17509"/>
                    <a:pt x="4685" y="17506"/>
                    <a:pt x="4731" y="17502"/>
                  </a:cubicBezTo>
                  <a:cubicBezTo>
                    <a:pt x="4744" y="17501"/>
                    <a:pt x="4761" y="17499"/>
                    <a:pt x="4779" y="17499"/>
                  </a:cubicBezTo>
                  <a:cubicBezTo>
                    <a:pt x="4869" y="17499"/>
                    <a:pt x="4999" y="17529"/>
                    <a:pt x="4958" y="17732"/>
                  </a:cubicBezTo>
                  <a:cubicBezTo>
                    <a:pt x="4922" y="17911"/>
                    <a:pt x="5101" y="17978"/>
                    <a:pt x="5216" y="17978"/>
                  </a:cubicBezTo>
                  <a:cubicBezTo>
                    <a:pt x="5247" y="17978"/>
                    <a:pt x="5273" y="17973"/>
                    <a:pt x="5289" y="17965"/>
                  </a:cubicBezTo>
                  <a:cubicBezTo>
                    <a:pt x="5399" y="17912"/>
                    <a:pt x="5502" y="17892"/>
                    <a:pt x="5601" y="17892"/>
                  </a:cubicBezTo>
                  <a:cubicBezTo>
                    <a:pt x="5849" y="17892"/>
                    <a:pt x="6072" y="18021"/>
                    <a:pt x="6315" y="18088"/>
                  </a:cubicBezTo>
                  <a:cubicBezTo>
                    <a:pt x="6526" y="18148"/>
                    <a:pt x="6550" y="18391"/>
                    <a:pt x="6801" y="18419"/>
                  </a:cubicBezTo>
                  <a:cubicBezTo>
                    <a:pt x="7029" y="18444"/>
                    <a:pt x="7252" y="18456"/>
                    <a:pt x="7472" y="18456"/>
                  </a:cubicBezTo>
                  <a:cubicBezTo>
                    <a:pt x="9166" y="18456"/>
                    <a:pt x="10632" y="17752"/>
                    <a:pt x="12052" y="16820"/>
                  </a:cubicBezTo>
                  <a:cubicBezTo>
                    <a:pt x="13022" y="16183"/>
                    <a:pt x="13662" y="15257"/>
                    <a:pt x="14409" y="14423"/>
                  </a:cubicBezTo>
                  <a:cubicBezTo>
                    <a:pt x="14490" y="14333"/>
                    <a:pt x="14732" y="14317"/>
                    <a:pt x="14657" y="14178"/>
                  </a:cubicBezTo>
                  <a:cubicBezTo>
                    <a:pt x="14457" y="13802"/>
                    <a:pt x="14809" y="13565"/>
                    <a:pt x="14830" y="13285"/>
                  </a:cubicBezTo>
                  <a:cubicBezTo>
                    <a:pt x="14864" y="12838"/>
                    <a:pt x="15412" y="12735"/>
                    <a:pt x="15379" y="12418"/>
                  </a:cubicBezTo>
                  <a:cubicBezTo>
                    <a:pt x="15296" y="11627"/>
                    <a:pt x="15350" y="10834"/>
                    <a:pt x="15289" y="10060"/>
                  </a:cubicBezTo>
                  <a:cubicBezTo>
                    <a:pt x="15252" y="9591"/>
                    <a:pt x="15535" y="8932"/>
                    <a:pt x="14953" y="8548"/>
                  </a:cubicBezTo>
                  <a:cubicBezTo>
                    <a:pt x="15021" y="7411"/>
                    <a:pt x="14225" y="6602"/>
                    <a:pt x="13733" y="5728"/>
                  </a:cubicBezTo>
                  <a:cubicBezTo>
                    <a:pt x="13307" y="4973"/>
                    <a:pt x="12710" y="4223"/>
                    <a:pt x="11922" y="3698"/>
                  </a:cubicBezTo>
                  <a:cubicBezTo>
                    <a:pt x="11489" y="3409"/>
                    <a:pt x="11170" y="2967"/>
                    <a:pt x="10762" y="2620"/>
                  </a:cubicBezTo>
                  <a:cubicBezTo>
                    <a:pt x="10009" y="1981"/>
                    <a:pt x="9437" y="1117"/>
                    <a:pt x="8648" y="541"/>
                  </a:cubicBezTo>
                  <a:cubicBezTo>
                    <a:pt x="8378" y="345"/>
                    <a:pt x="8046" y="0"/>
                    <a:pt x="7606" y="0"/>
                  </a:cubicBezTo>
                  <a:close/>
                </a:path>
              </a:pathLst>
            </a:custGeom>
            <a:solidFill>
              <a:srgbClr val="FED5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2" name="Google Shape;2522;p3"/>
            <p:cNvSpPr/>
            <p:nvPr/>
          </p:nvSpPr>
          <p:spPr>
            <a:xfrm rot="5400000">
              <a:off x="5851553" y="2733021"/>
              <a:ext cx="237797" cy="282436"/>
            </a:xfrm>
            <a:custGeom>
              <a:avLst/>
              <a:gdLst/>
              <a:ahLst/>
              <a:cxnLst/>
              <a:rect l="l" t="t" r="r" b="b"/>
              <a:pathLst>
                <a:path w="16868" h="20038" extrusionOk="0">
                  <a:moveTo>
                    <a:pt x="8141" y="1180"/>
                  </a:moveTo>
                  <a:cubicBezTo>
                    <a:pt x="8352" y="1180"/>
                    <a:pt x="8529" y="1381"/>
                    <a:pt x="8800" y="1767"/>
                  </a:cubicBezTo>
                  <a:cubicBezTo>
                    <a:pt x="9118" y="2220"/>
                    <a:pt x="9542" y="2618"/>
                    <a:pt x="9981" y="2961"/>
                  </a:cubicBezTo>
                  <a:cubicBezTo>
                    <a:pt x="11153" y="3877"/>
                    <a:pt x="12071" y="5029"/>
                    <a:pt x="13098" y="6078"/>
                  </a:cubicBezTo>
                  <a:cubicBezTo>
                    <a:pt x="13702" y="6696"/>
                    <a:pt x="14121" y="7426"/>
                    <a:pt x="14526" y="8088"/>
                  </a:cubicBezTo>
                  <a:cubicBezTo>
                    <a:pt x="15041" y="8928"/>
                    <a:pt x="15356" y="9992"/>
                    <a:pt x="15377" y="11060"/>
                  </a:cubicBezTo>
                  <a:cubicBezTo>
                    <a:pt x="15390" y="11788"/>
                    <a:pt x="15453" y="12517"/>
                    <a:pt x="15240" y="13230"/>
                  </a:cubicBezTo>
                  <a:cubicBezTo>
                    <a:pt x="15172" y="13583"/>
                    <a:pt x="15191" y="13990"/>
                    <a:pt x="15017" y="14281"/>
                  </a:cubicBezTo>
                  <a:cubicBezTo>
                    <a:pt x="14506" y="15138"/>
                    <a:pt x="13976" y="15970"/>
                    <a:pt x="13191" y="16650"/>
                  </a:cubicBezTo>
                  <a:cubicBezTo>
                    <a:pt x="12415" y="17322"/>
                    <a:pt x="11519" y="17769"/>
                    <a:pt x="10681" y="18321"/>
                  </a:cubicBezTo>
                  <a:cubicBezTo>
                    <a:pt x="10244" y="18610"/>
                    <a:pt x="9753" y="18700"/>
                    <a:pt x="9264" y="18700"/>
                  </a:cubicBezTo>
                  <a:cubicBezTo>
                    <a:pt x="9009" y="18700"/>
                    <a:pt x="8755" y="18675"/>
                    <a:pt x="8509" y="18642"/>
                  </a:cubicBezTo>
                  <a:cubicBezTo>
                    <a:pt x="7915" y="18560"/>
                    <a:pt x="7322" y="18610"/>
                    <a:pt x="6713" y="18455"/>
                  </a:cubicBezTo>
                  <a:cubicBezTo>
                    <a:pt x="5109" y="18046"/>
                    <a:pt x="3885" y="17202"/>
                    <a:pt x="2825" y="15943"/>
                  </a:cubicBezTo>
                  <a:cubicBezTo>
                    <a:pt x="2294" y="15311"/>
                    <a:pt x="1948" y="14597"/>
                    <a:pt x="1496" y="13936"/>
                  </a:cubicBezTo>
                  <a:cubicBezTo>
                    <a:pt x="1142" y="13419"/>
                    <a:pt x="1108" y="12748"/>
                    <a:pt x="1137" y="12190"/>
                  </a:cubicBezTo>
                  <a:cubicBezTo>
                    <a:pt x="1184" y="11276"/>
                    <a:pt x="1047" y="10336"/>
                    <a:pt x="1392" y="9435"/>
                  </a:cubicBezTo>
                  <a:cubicBezTo>
                    <a:pt x="1880" y="8162"/>
                    <a:pt x="2512" y="6985"/>
                    <a:pt x="3243" y="5829"/>
                  </a:cubicBezTo>
                  <a:cubicBezTo>
                    <a:pt x="4347" y="4081"/>
                    <a:pt x="6038" y="2971"/>
                    <a:pt x="7482" y="1592"/>
                  </a:cubicBezTo>
                  <a:cubicBezTo>
                    <a:pt x="7772" y="1314"/>
                    <a:pt x="7968" y="1180"/>
                    <a:pt x="8141" y="1180"/>
                  </a:cubicBezTo>
                  <a:close/>
                  <a:moveTo>
                    <a:pt x="8257" y="0"/>
                  </a:moveTo>
                  <a:cubicBezTo>
                    <a:pt x="8061" y="0"/>
                    <a:pt x="7844" y="64"/>
                    <a:pt x="7605" y="228"/>
                  </a:cubicBezTo>
                  <a:cubicBezTo>
                    <a:pt x="6991" y="649"/>
                    <a:pt x="6479" y="1168"/>
                    <a:pt x="5895" y="1610"/>
                  </a:cubicBezTo>
                  <a:cubicBezTo>
                    <a:pt x="4431" y="2723"/>
                    <a:pt x="3219" y="4060"/>
                    <a:pt x="2208" y="5620"/>
                  </a:cubicBezTo>
                  <a:cubicBezTo>
                    <a:pt x="1224" y="7138"/>
                    <a:pt x="556" y="8748"/>
                    <a:pt x="153" y="10632"/>
                  </a:cubicBezTo>
                  <a:cubicBezTo>
                    <a:pt x="179" y="11380"/>
                    <a:pt x="0" y="12339"/>
                    <a:pt x="293" y="13122"/>
                  </a:cubicBezTo>
                  <a:cubicBezTo>
                    <a:pt x="602" y="13947"/>
                    <a:pt x="864" y="14818"/>
                    <a:pt x="1247" y="15638"/>
                  </a:cubicBezTo>
                  <a:cubicBezTo>
                    <a:pt x="1701" y="16608"/>
                    <a:pt x="2496" y="17215"/>
                    <a:pt x="3135" y="17907"/>
                  </a:cubicBezTo>
                  <a:cubicBezTo>
                    <a:pt x="3528" y="18332"/>
                    <a:pt x="4154" y="19009"/>
                    <a:pt x="4989" y="19009"/>
                  </a:cubicBezTo>
                  <a:cubicBezTo>
                    <a:pt x="5039" y="19009"/>
                    <a:pt x="5088" y="19007"/>
                    <a:pt x="5139" y="19002"/>
                  </a:cubicBezTo>
                  <a:cubicBezTo>
                    <a:pt x="5153" y="19001"/>
                    <a:pt x="5171" y="19000"/>
                    <a:pt x="5190" y="19000"/>
                  </a:cubicBezTo>
                  <a:cubicBezTo>
                    <a:pt x="5287" y="19000"/>
                    <a:pt x="5430" y="19031"/>
                    <a:pt x="5386" y="19252"/>
                  </a:cubicBezTo>
                  <a:cubicBezTo>
                    <a:pt x="5346" y="19447"/>
                    <a:pt x="5541" y="19519"/>
                    <a:pt x="5667" y="19519"/>
                  </a:cubicBezTo>
                  <a:cubicBezTo>
                    <a:pt x="5699" y="19519"/>
                    <a:pt x="5727" y="19514"/>
                    <a:pt x="5745" y="19505"/>
                  </a:cubicBezTo>
                  <a:cubicBezTo>
                    <a:pt x="5864" y="19447"/>
                    <a:pt x="5976" y="19425"/>
                    <a:pt x="6083" y="19425"/>
                  </a:cubicBezTo>
                  <a:cubicBezTo>
                    <a:pt x="6353" y="19425"/>
                    <a:pt x="6596" y="19566"/>
                    <a:pt x="6859" y="19638"/>
                  </a:cubicBezTo>
                  <a:cubicBezTo>
                    <a:pt x="7088" y="19703"/>
                    <a:pt x="7113" y="19967"/>
                    <a:pt x="7386" y="19997"/>
                  </a:cubicBezTo>
                  <a:cubicBezTo>
                    <a:pt x="7635" y="20024"/>
                    <a:pt x="7878" y="20037"/>
                    <a:pt x="8118" y="20037"/>
                  </a:cubicBezTo>
                  <a:cubicBezTo>
                    <a:pt x="9955" y="20037"/>
                    <a:pt x="11545" y="19274"/>
                    <a:pt x="13087" y="18262"/>
                  </a:cubicBezTo>
                  <a:cubicBezTo>
                    <a:pt x="14140" y="17571"/>
                    <a:pt x="14835" y="16567"/>
                    <a:pt x="15647" y="15661"/>
                  </a:cubicBezTo>
                  <a:cubicBezTo>
                    <a:pt x="15735" y="15562"/>
                    <a:pt x="15996" y="15545"/>
                    <a:pt x="15915" y="15394"/>
                  </a:cubicBezTo>
                  <a:cubicBezTo>
                    <a:pt x="15698" y="14987"/>
                    <a:pt x="16080" y="14728"/>
                    <a:pt x="16103" y="14425"/>
                  </a:cubicBezTo>
                  <a:cubicBezTo>
                    <a:pt x="16140" y="13939"/>
                    <a:pt x="16735" y="13829"/>
                    <a:pt x="16698" y="13483"/>
                  </a:cubicBezTo>
                  <a:cubicBezTo>
                    <a:pt x="16609" y="12625"/>
                    <a:pt x="16666" y="11763"/>
                    <a:pt x="16600" y="10924"/>
                  </a:cubicBezTo>
                  <a:cubicBezTo>
                    <a:pt x="16561" y="10414"/>
                    <a:pt x="16868" y="9699"/>
                    <a:pt x="16237" y="9281"/>
                  </a:cubicBezTo>
                  <a:cubicBezTo>
                    <a:pt x="16311" y="8046"/>
                    <a:pt x="15445" y="7168"/>
                    <a:pt x="14912" y="6221"/>
                  </a:cubicBezTo>
                  <a:cubicBezTo>
                    <a:pt x="14450" y="5400"/>
                    <a:pt x="13801" y="4587"/>
                    <a:pt x="12945" y="4015"/>
                  </a:cubicBezTo>
                  <a:cubicBezTo>
                    <a:pt x="12475" y="3702"/>
                    <a:pt x="12127" y="3221"/>
                    <a:pt x="11685" y="2845"/>
                  </a:cubicBezTo>
                  <a:cubicBezTo>
                    <a:pt x="10868" y="2151"/>
                    <a:pt x="10246" y="1212"/>
                    <a:pt x="9389" y="588"/>
                  </a:cubicBezTo>
                  <a:cubicBezTo>
                    <a:pt x="9096" y="375"/>
                    <a:pt x="8735" y="0"/>
                    <a:pt x="8257" y="0"/>
                  </a:cubicBezTo>
                  <a:close/>
                </a:path>
              </a:pathLst>
            </a:custGeom>
            <a:solidFill>
              <a:srgbClr val="212E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23" name="Google Shape;2523;p3"/>
          <p:cNvGrpSpPr/>
          <p:nvPr/>
        </p:nvGrpSpPr>
        <p:grpSpPr>
          <a:xfrm>
            <a:off x="690008" y="2603191"/>
            <a:ext cx="282436" cy="237797"/>
            <a:chOff x="5829234" y="2755341"/>
            <a:chExt cx="282436" cy="237797"/>
          </a:xfrm>
        </p:grpSpPr>
        <p:sp>
          <p:nvSpPr>
            <p:cNvPr id="2524" name="Google Shape;2524;p3"/>
            <p:cNvSpPr/>
            <p:nvPr/>
          </p:nvSpPr>
          <p:spPr>
            <a:xfrm rot="5400000">
              <a:off x="5860759" y="2744579"/>
              <a:ext cx="219019" cy="260137"/>
            </a:xfrm>
            <a:custGeom>
              <a:avLst/>
              <a:gdLst/>
              <a:ahLst/>
              <a:cxnLst/>
              <a:rect l="l" t="t" r="r" b="b"/>
              <a:pathLst>
                <a:path w="15536" h="18456" extrusionOk="0">
                  <a:moveTo>
                    <a:pt x="7606" y="0"/>
                  </a:moveTo>
                  <a:cubicBezTo>
                    <a:pt x="7424" y="0"/>
                    <a:pt x="7225" y="59"/>
                    <a:pt x="7004" y="210"/>
                  </a:cubicBezTo>
                  <a:cubicBezTo>
                    <a:pt x="6438" y="598"/>
                    <a:pt x="5967" y="1075"/>
                    <a:pt x="5430" y="1483"/>
                  </a:cubicBezTo>
                  <a:cubicBezTo>
                    <a:pt x="4079" y="2508"/>
                    <a:pt x="2964" y="3740"/>
                    <a:pt x="2032" y="5176"/>
                  </a:cubicBezTo>
                  <a:cubicBezTo>
                    <a:pt x="1126" y="6573"/>
                    <a:pt x="512" y="8057"/>
                    <a:pt x="139" y="9792"/>
                  </a:cubicBezTo>
                  <a:cubicBezTo>
                    <a:pt x="163" y="10481"/>
                    <a:pt x="0" y="11365"/>
                    <a:pt x="269" y="12086"/>
                  </a:cubicBezTo>
                  <a:cubicBezTo>
                    <a:pt x="553" y="12845"/>
                    <a:pt x="793" y="13648"/>
                    <a:pt x="1147" y="14402"/>
                  </a:cubicBezTo>
                  <a:cubicBezTo>
                    <a:pt x="1566" y="15298"/>
                    <a:pt x="2297" y="15856"/>
                    <a:pt x="2885" y="16492"/>
                  </a:cubicBezTo>
                  <a:cubicBezTo>
                    <a:pt x="3247" y="16884"/>
                    <a:pt x="3824" y="17509"/>
                    <a:pt x="4594" y="17509"/>
                  </a:cubicBezTo>
                  <a:cubicBezTo>
                    <a:pt x="4639" y="17509"/>
                    <a:pt x="4685" y="17506"/>
                    <a:pt x="4731" y="17502"/>
                  </a:cubicBezTo>
                  <a:cubicBezTo>
                    <a:pt x="4744" y="17501"/>
                    <a:pt x="4761" y="17499"/>
                    <a:pt x="4779" y="17499"/>
                  </a:cubicBezTo>
                  <a:cubicBezTo>
                    <a:pt x="4869" y="17499"/>
                    <a:pt x="4999" y="17529"/>
                    <a:pt x="4958" y="17732"/>
                  </a:cubicBezTo>
                  <a:cubicBezTo>
                    <a:pt x="4922" y="17911"/>
                    <a:pt x="5101" y="17978"/>
                    <a:pt x="5216" y="17978"/>
                  </a:cubicBezTo>
                  <a:cubicBezTo>
                    <a:pt x="5247" y="17978"/>
                    <a:pt x="5273" y="17973"/>
                    <a:pt x="5289" y="17965"/>
                  </a:cubicBezTo>
                  <a:cubicBezTo>
                    <a:pt x="5399" y="17912"/>
                    <a:pt x="5502" y="17892"/>
                    <a:pt x="5601" y="17892"/>
                  </a:cubicBezTo>
                  <a:cubicBezTo>
                    <a:pt x="5849" y="17892"/>
                    <a:pt x="6072" y="18021"/>
                    <a:pt x="6315" y="18088"/>
                  </a:cubicBezTo>
                  <a:cubicBezTo>
                    <a:pt x="6526" y="18148"/>
                    <a:pt x="6550" y="18391"/>
                    <a:pt x="6801" y="18419"/>
                  </a:cubicBezTo>
                  <a:cubicBezTo>
                    <a:pt x="7029" y="18444"/>
                    <a:pt x="7252" y="18456"/>
                    <a:pt x="7472" y="18456"/>
                  </a:cubicBezTo>
                  <a:cubicBezTo>
                    <a:pt x="9166" y="18456"/>
                    <a:pt x="10632" y="17752"/>
                    <a:pt x="12052" y="16820"/>
                  </a:cubicBezTo>
                  <a:cubicBezTo>
                    <a:pt x="13022" y="16183"/>
                    <a:pt x="13662" y="15257"/>
                    <a:pt x="14409" y="14423"/>
                  </a:cubicBezTo>
                  <a:cubicBezTo>
                    <a:pt x="14490" y="14333"/>
                    <a:pt x="14732" y="14317"/>
                    <a:pt x="14657" y="14178"/>
                  </a:cubicBezTo>
                  <a:cubicBezTo>
                    <a:pt x="14457" y="13802"/>
                    <a:pt x="14809" y="13565"/>
                    <a:pt x="14830" y="13285"/>
                  </a:cubicBezTo>
                  <a:cubicBezTo>
                    <a:pt x="14864" y="12838"/>
                    <a:pt x="15412" y="12735"/>
                    <a:pt x="15379" y="12418"/>
                  </a:cubicBezTo>
                  <a:cubicBezTo>
                    <a:pt x="15296" y="11627"/>
                    <a:pt x="15350" y="10834"/>
                    <a:pt x="15289" y="10060"/>
                  </a:cubicBezTo>
                  <a:cubicBezTo>
                    <a:pt x="15252" y="9591"/>
                    <a:pt x="15535" y="8932"/>
                    <a:pt x="14953" y="8548"/>
                  </a:cubicBezTo>
                  <a:cubicBezTo>
                    <a:pt x="15021" y="7411"/>
                    <a:pt x="14225" y="6602"/>
                    <a:pt x="13733" y="5728"/>
                  </a:cubicBezTo>
                  <a:cubicBezTo>
                    <a:pt x="13307" y="4973"/>
                    <a:pt x="12710" y="4223"/>
                    <a:pt x="11922" y="3698"/>
                  </a:cubicBezTo>
                  <a:cubicBezTo>
                    <a:pt x="11489" y="3409"/>
                    <a:pt x="11170" y="2967"/>
                    <a:pt x="10762" y="2620"/>
                  </a:cubicBezTo>
                  <a:cubicBezTo>
                    <a:pt x="10009" y="1981"/>
                    <a:pt x="9437" y="1117"/>
                    <a:pt x="8648" y="541"/>
                  </a:cubicBezTo>
                  <a:cubicBezTo>
                    <a:pt x="8378" y="345"/>
                    <a:pt x="8046" y="0"/>
                    <a:pt x="7606" y="0"/>
                  </a:cubicBezTo>
                  <a:close/>
                </a:path>
              </a:pathLst>
            </a:custGeom>
            <a:solidFill>
              <a:srgbClr val="FED5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5" name="Google Shape;2525;p3"/>
            <p:cNvSpPr/>
            <p:nvPr/>
          </p:nvSpPr>
          <p:spPr>
            <a:xfrm rot="5400000">
              <a:off x="5851553" y="2733021"/>
              <a:ext cx="237797" cy="282436"/>
            </a:xfrm>
            <a:custGeom>
              <a:avLst/>
              <a:gdLst/>
              <a:ahLst/>
              <a:cxnLst/>
              <a:rect l="l" t="t" r="r" b="b"/>
              <a:pathLst>
                <a:path w="16868" h="20038" extrusionOk="0">
                  <a:moveTo>
                    <a:pt x="8141" y="1180"/>
                  </a:moveTo>
                  <a:cubicBezTo>
                    <a:pt x="8352" y="1180"/>
                    <a:pt x="8529" y="1381"/>
                    <a:pt x="8800" y="1767"/>
                  </a:cubicBezTo>
                  <a:cubicBezTo>
                    <a:pt x="9118" y="2220"/>
                    <a:pt x="9542" y="2618"/>
                    <a:pt x="9981" y="2961"/>
                  </a:cubicBezTo>
                  <a:cubicBezTo>
                    <a:pt x="11153" y="3877"/>
                    <a:pt x="12071" y="5029"/>
                    <a:pt x="13098" y="6078"/>
                  </a:cubicBezTo>
                  <a:cubicBezTo>
                    <a:pt x="13702" y="6696"/>
                    <a:pt x="14121" y="7426"/>
                    <a:pt x="14526" y="8088"/>
                  </a:cubicBezTo>
                  <a:cubicBezTo>
                    <a:pt x="15041" y="8928"/>
                    <a:pt x="15356" y="9992"/>
                    <a:pt x="15377" y="11060"/>
                  </a:cubicBezTo>
                  <a:cubicBezTo>
                    <a:pt x="15390" y="11788"/>
                    <a:pt x="15453" y="12517"/>
                    <a:pt x="15240" y="13230"/>
                  </a:cubicBezTo>
                  <a:cubicBezTo>
                    <a:pt x="15172" y="13583"/>
                    <a:pt x="15191" y="13990"/>
                    <a:pt x="15017" y="14281"/>
                  </a:cubicBezTo>
                  <a:cubicBezTo>
                    <a:pt x="14506" y="15138"/>
                    <a:pt x="13976" y="15970"/>
                    <a:pt x="13191" y="16650"/>
                  </a:cubicBezTo>
                  <a:cubicBezTo>
                    <a:pt x="12415" y="17322"/>
                    <a:pt x="11519" y="17769"/>
                    <a:pt x="10681" y="18321"/>
                  </a:cubicBezTo>
                  <a:cubicBezTo>
                    <a:pt x="10244" y="18610"/>
                    <a:pt x="9753" y="18700"/>
                    <a:pt x="9264" y="18700"/>
                  </a:cubicBezTo>
                  <a:cubicBezTo>
                    <a:pt x="9009" y="18700"/>
                    <a:pt x="8755" y="18675"/>
                    <a:pt x="8509" y="18642"/>
                  </a:cubicBezTo>
                  <a:cubicBezTo>
                    <a:pt x="7915" y="18560"/>
                    <a:pt x="7322" y="18610"/>
                    <a:pt x="6713" y="18455"/>
                  </a:cubicBezTo>
                  <a:cubicBezTo>
                    <a:pt x="5109" y="18046"/>
                    <a:pt x="3885" y="17202"/>
                    <a:pt x="2825" y="15943"/>
                  </a:cubicBezTo>
                  <a:cubicBezTo>
                    <a:pt x="2294" y="15311"/>
                    <a:pt x="1948" y="14597"/>
                    <a:pt x="1496" y="13936"/>
                  </a:cubicBezTo>
                  <a:cubicBezTo>
                    <a:pt x="1142" y="13419"/>
                    <a:pt x="1108" y="12748"/>
                    <a:pt x="1137" y="12190"/>
                  </a:cubicBezTo>
                  <a:cubicBezTo>
                    <a:pt x="1184" y="11276"/>
                    <a:pt x="1047" y="10336"/>
                    <a:pt x="1392" y="9435"/>
                  </a:cubicBezTo>
                  <a:cubicBezTo>
                    <a:pt x="1880" y="8162"/>
                    <a:pt x="2512" y="6985"/>
                    <a:pt x="3243" y="5829"/>
                  </a:cubicBezTo>
                  <a:cubicBezTo>
                    <a:pt x="4347" y="4081"/>
                    <a:pt x="6038" y="2971"/>
                    <a:pt x="7482" y="1592"/>
                  </a:cubicBezTo>
                  <a:cubicBezTo>
                    <a:pt x="7772" y="1314"/>
                    <a:pt x="7968" y="1180"/>
                    <a:pt x="8141" y="1180"/>
                  </a:cubicBezTo>
                  <a:close/>
                  <a:moveTo>
                    <a:pt x="8257" y="0"/>
                  </a:moveTo>
                  <a:cubicBezTo>
                    <a:pt x="8061" y="0"/>
                    <a:pt x="7844" y="64"/>
                    <a:pt x="7605" y="228"/>
                  </a:cubicBezTo>
                  <a:cubicBezTo>
                    <a:pt x="6991" y="649"/>
                    <a:pt x="6479" y="1168"/>
                    <a:pt x="5895" y="1610"/>
                  </a:cubicBezTo>
                  <a:cubicBezTo>
                    <a:pt x="4431" y="2723"/>
                    <a:pt x="3219" y="4060"/>
                    <a:pt x="2208" y="5620"/>
                  </a:cubicBezTo>
                  <a:cubicBezTo>
                    <a:pt x="1224" y="7138"/>
                    <a:pt x="556" y="8748"/>
                    <a:pt x="153" y="10632"/>
                  </a:cubicBezTo>
                  <a:cubicBezTo>
                    <a:pt x="179" y="11380"/>
                    <a:pt x="0" y="12339"/>
                    <a:pt x="293" y="13122"/>
                  </a:cubicBezTo>
                  <a:cubicBezTo>
                    <a:pt x="602" y="13947"/>
                    <a:pt x="864" y="14818"/>
                    <a:pt x="1247" y="15638"/>
                  </a:cubicBezTo>
                  <a:cubicBezTo>
                    <a:pt x="1701" y="16608"/>
                    <a:pt x="2496" y="17215"/>
                    <a:pt x="3135" y="17907"/>
                  </a:cubicBezTo>
                  <a:cubicBezTo>
                    <a:pt x="3528" y="18332"/>
                    <a:pt x="4154" y="19009"/>
                    <a:pt x="4989" y="19009"/>
                  </a:cubicBezTo>
                  <a:cubicBezTo>
                    <a:pt x="5039" y="19009"/>
                    <a:pt x="5088" y="19007"/>
                    <a:pt x="5139" y="19002"/>
                  </a:cubicBezTo>
                  <a:cubicBezTo>
                    <a:pt x="5153" y="19001"/>
                    <a:pt x="5171" y="19000"/>
                    <a:pt x="5190" y="19000"/>
                  </a:cubicBezTo>
                  <a:cubicBezTo>
                    <a:pt x="5287" y="19000"/>
                    <a:pt x="5430" y="19031"/>
                    <a:pt x="5386" y="19252"/>
                  </a:cubicBezTo>
                  <a:cubicBezTo>
                    <a:pt x="5346" y="19447"/>
                    <a:pt x="5541" y="19519"/>
                    <a:pt x="5667" y="19519"/>
                  </a:cubicBezTo>
                  <a:cubicBezTo>
                    <a:pt x="5699" y="19519"/>
                    <a:pt x="5727" y="19514"/>
                    <a:pt x="5745" y="19505"/>
                  </a:cubicBezTo>
                  <a:cubicBezTo>
                    <a:pt x="5864" y="19447"/>
                    <a:pt x="5976" y="19425"/>
                    <a:pt x="6083" y="19425"/>
                  </a:cubicBezTo>
                  <a:cubicBezTo>
                    <a:pt x="6353" y="19425"/>
                    <a:pt x="6596" y="19566"/>
                    <a:pt x="6859" y="19638"/>
                  </a:cubicBezTo>
                  <a:cubicBezTo>
                    <a:pt x="7088" y="19703"/>
                    <a:pt x="7113" y="19967"/>
                    <a:pt x="7386" y="19997"/>
                  </a:cubicBezTo>
                  <a:cubicBezTo>
                    <a:pt x="7635" y="20024"/>
                    <a:pt x="7878" y="20037"/>
                    <a:pt x="8118" y="20037"/>
                  </a:cubicBezTo>
                  <a:cubicBezTo>
                    <a:pt x="9955" y="20037"/>
                    <a:pt x="11545" y="19274"/>
                    <a:pt x="13087" y="18262"/>
                  </a:cubicBezTo>
                  <a:cubicBezTo>
                    <a:pt x="14140" y="17571"/>
                    <a:pt x="14835" y="16567"/>
                    <a:pt x="15647" y="15661"/>
                  </a:cubicBezTo>
                  <a:cubicBezTo>
                    <a:pt x="15735" y="15562"/>
                    <a:pt x="15996" y="15545"/>
                    <a:pt x="15915" y="15394"/>
                  </a:cubicBezTo>
                  <a:cubicBezTo>
                    <a:pt x="15698" y="14987"/>
                    <a:pt x="16080" y="14728"/>
                    <a:pt x="16103" y="14425"/>
                  </a:cubicBezTo>
                  <a:cubicBezTo>
                    <a:pt x="16140" y="13939"/>
                    <a:pt x="16735" y="13829"/>
                    <a:pt x="16698" y="13483"/>
                  </a:cubicBezTo>
                  <a:cubicBezTo>
                    <a:pt x="16609" y="12625"/>
                    <a:pt x="16666" y="11763"/>
                    <a:pt x="16600" y="10924"/>
                  </a:cubicBezTo>
                  <a:cubicBezTo>
                    <a:pt x="16561" y="10414"/>
                    <a:pt x="16868" y="9699"/>
                    <a:pt x="16237" y="9281"/>
                  </a:cubicBezTo>
                  <a:cubicBezTo>
                    <a:pt x="16311" y="8046"/>
                    <a:pt x="15445" y="7168"/>
                    <a:pt x="14912" y="6221"/>
                  </a:cubicBezTo>
                  <a:cubicBezTo>
                    <a:pt x="14450" y="5400"/>
                    <a:pt x="13801" y="4587"/>
                    <a:pt x="12945" y="4015"/>
                  </a:cubicBezTo>
                  <a:cubicBezTo>
                    <a:pt x="12475" y="3702"/>
                    <a:pt x="12127" y="3221"/>
                    <a:pt x="11685" y="2845"/>
                  </a:cubicBezTo>
                  <a:cubicBezTo>
                    <a:pt x="10868" y="2151"/>
                    <a:pt x="10246" y="1212"/>
                    <a:pt x="9389" y="588"/>
                  </a:cubicBezTo>
                  <a:cubicBezTo>
                    <a:pt x="9096" y="375"/>
                    <a:pt x="8735" y="0"/>
                    <a:pt x="8257" y="0"/>
                  </a:cubicBezTo>
                  <a:close/>
                </a:path>
              </a:pathLst>
            </a:custGeom>
            <a:solidFill>
              <a:srgbClr val="212E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26" name="Google Shape;2526;p3"/>
          <p:cNvGrpSpPr/>
          <p:nvPr/>
        </p:nvGrpSpPr>
        <p:grpSpPr>
          <a:xfrm>
            <a:off x="659372" y="4208701"/>
            <a:ext cx="282436" cy="237797"/>
            <a:chOff x="5829234" y="2755341"/>
            <a:chExt cx="282436" cy="237797"/>
          </a:xfrm>
        </p:grpSpPr>
        <p:sp>
          <p:nvSpPr>
            <p:cNvPr id="2527" name="Google Shape;2527;p3"/>
            <p:cNvSpPr/>
            <p:nvPr/>
          </p:nvSpPr>
          <p:spPr>
            <a:xfrm rot="5400000">
              <a:off x="5860759" y="2744579"/>
              <a:ext cx="219019" cy="260137"/>
            </a:xfrm>
            <a:custGeom>
              <a:avLst/>
              <a:gdLst/>
              <a:ahLst/>
              <a:cxnLst/>
              <a:rect l="l" t="t" r="r" b="b"/>
              <a:pathLst>
                <a:path w="15536" h="18456" extrusionOk="0">
                  <a:moveTo>
                    <a:pt x="7606" y="0"/>
                  </a:moveTo>
                  <a:cubicBezTo>
                    <a:pt x="7424" y="0"/>
                    <a:pt x="7225" y="59"/>
                    <a:pt x="7004" y="210"/>
                  </a:cubicBezTo>
                  <a:cubicBezTo>
                    <a:pt x="6438" y="598"/>
                    <a:pt x="5967" y="1075"/>
                    <a:pt x="5430" y="1483"/>
                  </a:cubicBezTo>
                  <a:cubicBezTo>
                    <a:pt x="4079" y="2508"/>
                    <a:pt x="2964" y="3740"/>
                    <a:pt x="2032" y="5176"/>
                  </a:cubicBezTo>
                  <a:cubicBezTo>
                    <a:pt x="1126" y="6573"/>
                    <a:pt x="512" y="8057"/>
                    <a:pt x="139" y="9792"/>
                  </a:cubicBezTo>
                  <a:cubicBezTo>
                    <a:pt x="163" y="10481"/>
                    <a:pt x="0" y="11365"/>
                    <a:pt x="269" y="12086"/>
                  </a:cubicBezTo>
                  <a:cubicBezTo>
                    <a:pt x="553" y="12845"/>
                    <a:pt x="793" y="13648"/>
                    <a:pt x="1147" y="14402"/>
                  </a:cubicBezTo>
                  <a:cubicBezTo>
                    <a:pt x="1566" y="15298"/>
                    <a:pt x="2297" y="15856"/>
                    <a:pt x="2885" y="16492"/>
                  </a:cubicBezTo>
                  <a:cubicBezTo>
                    <a:pt x="3247" y="16884"/>
                    <a:pt x="3824" y="17509"/>
                    <a:pt x="4594" y="17509"/>
                  </a:cubicBezTo>
                  <a:cubicBezTo>
                    <a:pt x="4639" y="17509"/>
                    <a:pt x="4685" y="17506"/>
                    <a:pt x="4731" y="17502"/>
                  </a:cubicBezTo>
                  <a:cubicBezTo>
                    <a:pt x="4744" y="17501"/>
                    <a:pt x="4761" y="17499"/>
                    <a:pt x="4779" y="17499"/>
                  </a:cubicBezTo>
                  <a:cubicBezTo>
                    <a:pt x="4869" y="17499"/>
                    <a:pt x="4999" y="17529"/>
                    <a:pt x="4958" y="17732"/>
                  </a:cubicBezTo>
                  <a:cubicBezTo>
                    <a:pt x="4922" y="17911"/>
                    <a:pt x="5101" y="17978"/>
                    <a:pt x="5216" y="17978"/>
                  </a:cubicBezTo>
                  <a:cubicBezTo>
                    <a:pt x="5247" y="17978"/>
                    <a:pt x="5273" y="17973"/>
                    <a:pt x="5289" y="17965"/>
                  </a:cubicBezTo>
                  <a:cubicBezTo>
                    <a:pt x="5399" y="17912"/>
                    <a:pt x="5502" y="17892"/>
                    <a:pt x="5601" y="17892"/>
                  </a:cubicBezTo>
                  <a:cubicBezTo>
                    <a:pt x="5849" y="17892"/>
                    <a:pt x="6072" y="18021"/>
                    <a:pt x="6315" y="18088"/>
                  </a:cubicBezTo>
                  <a:cubicBezTo>
                    <a:pt x="6526" y="18148"/>
                    <a:pt x="6550" y="18391"/>
                    <a:pt x="6801" y="18419"/>
                  </a:cubicBezTo>
                  <a:cubicBezTo>
                    <a:pt x="7029" y="18444"/>
                    <a:pt x="7252" y="18456"/>
                    <a:pt x="7472" y="18456"/>
                  </a:cubicBezTo>
                  <a:cubicBezTo>
                    <a:pt x="9166" y="18456"/>
                    <a:pt x="10632" y="17752"/>
                    <a:pt x="12052" y="16820"/>
                  </a:cubicBezTo>
                  <a:cubicBezTo>
                    <a:pt x="13022" y="16183"/>
                    <a:pt x="13662" y="15257"/>
                    <a:pt x="14409" y="14423"/>
                  </a:cubicBezTo>
                  <a:cubicBezTo>
                    <a:pt x="14490" y="14333"/>
                    <a:pt x="14732" y="14317"/>
                    <a:pt x="14657" y="14178"/>
                  </a:cubicBezTo>
                  <a:cubicBezTo>
                    <a:pt x="14457" y="13802"/>
                    <a:pt x="14809" y="13565"/>
                    <a:pt x="14830" y="13285"/>
                  </a:cubicBezTo>
                  <a:cubicBezTo>
                    <a:pt x="14864" y="12838"/>
                    <a:pt x="15412" y="12735"/>
                    <a:pt x="15379" y="12418"/>
                  </a:cubicBezTo>
                  <a:cubicBezTo>
                    <a:pt x="15296" y="11627"/>
                    <a:pt x="15350" y="10834"/>
                    <a:pt x="15289" y="10060"/>
                  </a:cubicBezTo>
                  <a:cubicBezTo>
                    <a:pt x="15252" y="9591"/>
                    <a:pt x="15535" y="8932"/>
                    <a:pt x="14953" y="8548"/>
                  </a:cubicBezTo>
                  <a:cubicBezTo>
                    <a:pt x="15021" y="7411"/>
                    <a:pt x="14225" y="6602"/>
                    <a:pt x="13733" y="5728"/>
                  </a:cubicBezTo>
                  <a:cubicBezTo>
                    <a:pt x="13307" y="4973"/>
                    <a:pt x="12710" y="4223"/>
                    <a:pt x="11922" y="3698"/>
                  </a:cubicBezTo>
                  <a:cubicBezTo>
                    <a:pt x="11489" y="3409"/>
                    <a:pt x="11170" y="2967"/>
                    <a:pt x="10762" y="2620"/>
                  </a:cubicBezTo>
                  <a:cubicBezTo>
                    <a:pt x="10009" y="1981"/>
                    <a:pt x="9437" y="1117"/>
                    <a:pt x="8648" y="541"/>
                  </a:cubicBezTo>
                  <a:cubicBezTo>
                    <a:pt x="8378" y="345"/>
                    <a:pt x="8046" y="0"/>
                    <a:pt x="7606" y="0"/>
                  </a:cubicBezTo>
                  <a:close/>
                </a:path>
              </a:pathLst>
            </a:custGeom>
            <a:solidFill>
              <a:srgbClr val="FED5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8" name="Google Shape;2528;p3"/>
            <p:cNvSpPr/>
            <p:nvPr/>
          </p:nvSpPr>
          <p:spPr>
            <a:xfrm rot="5400000">
              <a:off x="5851553" y="2733021"/>
              <a:ext cx="237797" cy="282436"/>
            </a:xfrm>
            <a:custGeom>
              <a:avLst/>
              <a:gdLst/>
              <a:ahLst/>
              <a:cxnLst/>
              <a:rect l="l" t="t" r="r" b="b"/>
              <a:pathLst>
                <a:path w="16868" h="20038" extrusionOk="0">
                  <a:moveTo>
                    <a:pt x="8141" y="1180"/>
                  </a:moveTo>
                  <a:cubicBezTo>
                    <a:pt x="8352" y="1180"/>
                    <a:pt x="8529" y="1381"/>
                    <a:pt x="8800" y="1767"/>
                  </a:cubicBezTo>
                  <a:cubicBezTo>
                    <a:pt x="9118" y="2220"/>
                    <a:pt x="9542" y="2618"/>
                    <a:pt x="9981" y="2961"/>
                  </a:cubicBezTo>
                  <a:cubicBezTo>
                    <a:pt x="11153" y="3877"/>
                    <a:pt x="12071" y="5029"/>
                    <a:pt x="13098" y="6078"/>
                  </a:cubicBezTo>
                  <a:cubicBezTo>
                    <a:pt x="13702" y="6696"/>
                    <a:pt x="14121" y="7426"/>
                    <a:pt x="14526" y="8088"/>
                  </a:cubicBezTo>
                  <a:cubicBezTo>
                    <a:pt x="15041" y="8928"/>
                    <a:pt x="15356" y="9992"/>
                    <a:pt x="15377" y="11060"/>
                  </a:cubicBezTo>
                  <a:cubicBezTo>
                    <a:pt x="15390" y="11788"/>
                    <a:pt x="15453" y="12517"/>
                    <a:pt x="15240" y="13230"/>
                  </a:cubicBezTo>
                  <a:cubicBezTo>
                    <a:pt x="15172" y="13583"/>
                    <a:pt x="15191" y="13990"/>
                    <a:pt x="15017" y="14281"/>
                  </a:cubicBezTo>
                  <a:cubicBezTo>
                    <a:pt x="14506" y="15138"/>
                    <a:pt x="13976" y="15970"/>
                    <a:pt x="13191" y="16650"/>
                  </a:cubicBezTo>
                  <a:cubicBezTo>
                    <a:pt x="12415" y="17322"/>
                    <a:pt x="11519" y="17769"/>
                    <a:pt x="10681" y="18321"/>
                  </a:cubicBezTo>
                  <a:cubicBezTo>
                    <a:pt x="10244" y="18610"/>
                    <a:pt x="9753" y="18700"/>
                    <a:pt x="9264" y="18700"/>
                  </a:cubicBezTo>
                  <a:cubicBezTo>
                    <a:pt x="9009" y="18700"/>
                    <a:pt x="8755" y="18675"/>
                    <a:pt x="8509" y="18642"/>
                  </a:cubicBezTo>
                  <a:cubicBezTo>
                    <a:pt x="7915" y="18560"/>
                    <a:pt x="7322" y="18610"/>
                    <a:pt x="6713" y="18455"/>
                  </a:cubicBezTo>
                  <a:cubicBezTo>
                    <a:pt x="5109" y="18046"/>
                    <a:pt x="3885" y="17202"/>
                    <a:pt x="2825" y="15943"/>
                  </a:cubicBezTo>
                  <a:cubicBezTo>
                    <a:pt x="2294" y="15311"/>
                    <a:pt x="1948" y="14597"/>
                    <a:pt x="1496" y="13936"/>
                  </a:cubicBezTo>
                  <a:cubicBezTo>
                    <a:pt x="1142" y="13419"/>
                    <a:pt x="1108" y="12748"/>
                    <a:pt x="1137" y="12190"/>
                  </a:cubicBezTo>
                  <a:cubicBezTo>
                    <a:pt x="1184" y="11276"/>
                    <a:pt x="1047" y="10336"/>
                    <a:pt x="1392" y="9435"/>
                  </a:cubicBezTo>
                  <a:cubicBezTo>
                    <a:pt x="1880" y="8162"/>
                    <a:pt x="2512" y="6985"/>
                    <a:pt x="3243" y="5829"/>
                  </a:cubicBezTo>
                  <a:cubicBezTo>
                    <a:pt x="4347" y="4081"/>
                    <a:pt x="6038" y="2971"/>
                    <a:pt x="7482" y="1592"/>
                  </a:cubicBezTo>
                  <a:cubicBezTo>
                    <a:pt x="7772" y="1314"/>
                    <a:pt x="7968" y="1180"/>
                    <a:pt x="8141" y="1180"/>
                  </a:cubicBezTo>
                  <a:close/>
                  <a:moveTo>
                    <a:pt x="8257" y="0"/>
                  </a:moveTo>
                  <a:cubicBezTo>
                    <a:pt x="8061" y="0"/>
                    <a:pt x="7844" y="64"/>
                    <a:pt x="7605" y="228"/>
                  </a:cubicBezTo>
                  <a:cubicBezTo>
                    <a:pt x="6991" y="649"/>
                    <a:pt x="6479" y="1168"/>
                    <a:pt x="5895" y="1610"/>
                  </a:cubicBezTo>
                  <a:cubicBezTo>
                    <a:pt x="4431" y="2723"/>
                    <a:pt x="3219" y="4060"/>
                    <a:pt x="2208" y="5620"/>
                  </a:cubicBezTo>
                  <a:cubicBezTo>
                    <a:pt x="1224" y="7138"/>
                    <a:pt x="556" y="8748"/>
                    <a:pt x="153" y="10632"/>
                  </a:cubicBezTo>
                  <a:cubicBezTo>
                    <a:pt x="179" y="11380"/>
                    <a:pt x="0" y="12339"/>
                    <a:pt x="293" y="13122"/>
                  </a:cubicBezTo>
                  <a:cubicBezTo>
                    <a:pt x="602" y="13947"/>
                    <a:pt x="864" y="14818"/>
                    <a:pt x="1247" y="15638"/>
                  </a:cubicBezTo>
                  <a:cubicBezTo>
                    <a:pt x="1701" y="16608"/>
                    <a:pt x="2496" y="17215"/>
                    <a:pt x="3135" y="17907"/>
                  </a:cubicBezTo>
                  <a:cubicBezTo>
                    <a:pt x="3528" y="18332"/>
                    <a:pt x="4154" y="19009"/>
                    <a:pt x="4989" y="19009"/>
                  </a:cubicBezTo>
                  <a:cubicBezTo>
                    <a:pt x="5039" y="19009"/>
                    <a:pt x="5088" y="19007"/>
                    <a:pt x="5139" y="19002"/>
                  </a:cubicBezTo>
                  <a:cubicBezTo>
                    <a:pt x="5153" y="19001"/>
                    <a:pt x="5171" y="19000"/>
                    <a:pt x="5190" y="19000"/>
                  </a:cubicBezTo>
                  <a:cubicBezTo>
                    <a:pt x="5287" y="19000"/>
                    <a:pt x="5430" y="19031"/>
                    <a:pt x="5386" y="19252"/>
                  </a:cubicBezTo>
                  <a:cubicBezTo>
                    <a:pt x="5346" y="19447"/>
                    <a:pt x="5541" y="19519"/>
                    <a:pt x="5667" y="19519"/>
                  </a:cubicBezTo>
                  <a:cubicBezTo>
                    <a:pt x="5699" y="19519"/>
                    <a:pt x="5727" y="19514"/>
                    <a:pt x="5745" y="19505"/>
                  </a:cubicBezTo>
                  <a:cubicBezTo>
                    <a:pt x="5864" y="19447"/>
                    <a:pt x="5976" y="19425"/>
                    <a:pt x="6083" y="19425"/>
                  </a:cubicBezTo>
                  <a:cubicBezTo>
                    <a:pt x="6353" y="19425"/>
                    <a:pt x="6596" y="19566"/>
                    <a:pt x="6859" y="19638"/>
                  </a:cubicBezTo>
                  <a:cubicBezTo>
                    <a:pt x="7088" y="19703"/>
                    <a:pt x="7113" y="19967"/>
                    <a:pt x="7386" y="19997"/>
                  </a:cubicBezTo>
                  <a:cubicBezTo>
                    <a:pt x="7635" y="20024"/>
                    <a:pt x="7878" y="20037"/>
                    <a:pt x="8118" y="20037"/>
                  </a:cubicBezTo>
                  <a:cubicBezTo>
                    <a:pt x="9955" y="20037"/>
                    <a:pt x="11545" y="19274"/>
                    <a:pt x="13087" y="18262"/>
                  </a:cubicBezTo>
                  <a:cubicBezTo>
                    <a:pt x="14140" y="17571"/>
                    <a:pt x="14835" y="16567"/>
                    <a:pt x="15647" y="15661"/>
                  </a:cubicBezTo>
                  <a:cubicBezTo>
                    <a:pt x="15735" y="15562"/>
                    <a:pt x="15996" y="15545"/>
                    <a:pt x="15915" y="15394"/>
                  </a:cubicBezTo>
                  <a:cubicBezTo>
                    <a:pt x="15698" y="14987"/>
                    <a:pt x="16080" y="14728"/>
                    <a:pt x="16103" y="14425"/>
                  </a:cubicBezTo>
                  <a:cubicBezTo>
                    <a:pt x="16140" y="13939"/>
                    <a:pt x="16735" y="13829"/>
                    <a:pt x="16698" y="13483"/>
                  </a:cubicBezTo>
                  <a:cubicBezTo>
                    <a:pt x="16609" y="12625"/>
                    <a:pt x="16666" y="11763"/>
                    <a:pt x="16600" y="10924"/>
                  </a:cubicBezTo>
                  <a:cubicBezTo>
                    <a:pt x="16561" y="10414"/>
                    <a:pt x="16868" y="9699"/>
                    <a:pt x="16237" y="9281"/>
                  </a:cubicBezTo>
                  <a:cubicBezTo>
                    <a:pt x="16311" y="8046"/>
                    <a:pt x="15445" y="7168"/>
                    <a:pt x="14912" y="6221"/>
                  </a:cubicBezTo>
                  <a:cubicBezTo>
                    <a:pt x="14450" y="5400"/>
                    <a:pt x="13801" y="4587"/>
                    <a:pt x="12945" y="4015"/>
                  </a:cubicBezTo>
                  <a:cubicBezTo>
                    <a:pt x="12475" y="3702"/>
                    <a:pt x="12127" y="3221"/>
                    <a:pt x="11685" y="2845"/>
                  </a:cubicBezTo>
                  <a:cubicBezTo>
                    <a:pt x="10868" y="2151"/>
                    <a:pt x="10246" y="1212"/>
                    <a:pt x="9389" y="588"/>
                  </a:cubicBezTo>
                  <a:cubicBezTo>
                    <a:pt x="9096" y="375"/>
                    <a:pt x="8735" y="0"/>
                    <a:pt x="8257" y="0"/>
                  </a:cubicBezTo>
                  <a:close/>
                </a:path>
              </a:pathLst>
            </a:custGeom>
            <a:solidFill>
              <a:srgbClr val="212E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29" name="Google Shape;2529;p3"/>
          <p:cNvGrpSpPr/>
          <p:nvPr/>
        </p:nvGrpSpPr>
        <p:grpSpPr>
          <a:xfrm>
            <a:off x="690005" y="3659921"/>
            <a:ext cx="282436" cy="237797"/>
            <a:chOff x="5829234" y="2755341"/>
            <a:chExt cx="282436" cy="237797"/>
          </a:xfrm>
        </p:grpSpPr>
        <p:sp>
          <p:nvSpPr>
            <p:cNvPr id="2530" name="Google Shape;2530;p3"/>
            <p:cNvSpPr/>
            <p:nvPr/>
          </p:nvSpPr>
          <p:spPr>
            <a:xfrm rot="5400000">
              <a:off x="5860759" y="2744579"/>
              <a:ext cx="219019" cy="260137"/>
            </a:xfrm>
            <a:custGeom>
              <a:avLst/>
              <a:gdLst/>
              <a:ahLst/>
              <a:cxnLst/>
              <a:rect l="l" t="t" r="r" b="b"/>
              <a:pathLst>
                <a:path w="15536" h="18456" extrusionOk="0">
                  <a:moveTo>
                    <a:pt x="7606" y="0"/>
                  </a:moveTo>
                  <a:cubicBezTo>
                    <a:pt x="7424" y="0"/>
                    <a:pt x="7225" y="59"/>
                    <a:pt x="7004" y="210"/>
                  </a:cubicBezTo>
                  <a:cubicBezTo>
                    <a:pt x="6438" y="598"/>
                    <a:pt x="5967" y="1075"/>
                    <a:pt x="5430" y="1483"/>
                  </a:cubicBezTo>
                  <a:cubicBezTo>
                    <a:pt x="4079" y="2508"/>
                    <a:pt x="2964" y="3740"/>
                    <a:pt x="2032" y="5176"/>
                  </a:cubicBezTo>
                  <a:cubicBezTo>
                    <a:pt x="1126" y="6573"/>
                    <a:pt x="512" y="8057"/>
                    <a:pt x="139" y="9792"/>
                  </a:cubicBezTo>
                  <a:cubicBezTo>
                    <a:pt x="163" y="10481"/>
                    <a:pt x="0" y="11365"/>
                    <a:pt x="269" y="12086"/>
                  </a:cubicBezTo>
                  <a:cubicBezTo>
                    <a:pt x="553" y="12845"/>
                    <a:pt x="793" y="13648"/>
                    <a:pt x="1147" y="14402"/>
                  </a:cubicBezTo>
                  <a:cubicBezTo>
                    <a:pt x="1566" y="15298"/>
                    <a:pt x="2297" y="15856"/>
                    <a:pt x="2885" y="16492"/>
                  </a:cubicBezTo>
                  <a:cubicBezTo>
                    <a:pt x="3247" y="16884"/>
                    <a:pt x="3824" y="17509"/>
                    <a:pt x="4594" y="17509"/>
                  </a:cubicBezTo>
                  <a:cubicBezTo>
                    <a:pt x="4639" y="17509"/>
                    <a:pt x="4685" y="17506"/>
                    <a:pt x="4731" y="17502"/>
                  </a:cubicBezTo>
                  <a:cubicBezTo>
                    <a:pt x="4744" y="17501"/>
                    <a:pt x="4761" y="17499"/>
                    <a:pt x="4779" y="17499"/>
                  </a:cubicBezTo>
                  <a:cubicBezTo>
                    <a:pt x="4869" y="17499"/>
                    <a:pt x="4999" y="17529"/>
                    <a:pt x="4958" y="17732"/>
                  </a:cubicBezTo>
                  <a:cubicBezTo>
                    <a:pt x="4922" y="17911"/>
                    <a:pt x="5101" y="17978"/>
                    <a:pt x="5216" y="17978"/>
                  </a:cubicBezTo>
                  <a:cubicBezTo>
                    <a:pt x="5247" y="17978"/>
                    <a:pt x="5273" y="17973"/>
                    <a:pt x="5289" y="17965"/>
                  </a:cubicBezTo>
                  <a:cubicBezTo>
                    <a:pt x="5399" y="17912"/>
                    <a:pt x="5502" y="17892"/>
                    <a:pt x="5601" y="17892"/>
                  </a:cubicBezTo>
                  <a:cubicBezTo>
                    <a:pt x="5849" y="17892"/>
                    <a:pt x="6072" y="18021"/>
                    <a:pt x="6315" y="18088"/>
                  </a:cubicBezTo>
                  <a:cubicBezTo>
                    <a:pt x="6526" y="18148"/>
                    <a:pt x="6550" y="18391"/>
                    <a:pt x="6801" y="18419"/>
                  </a:cubicBezTo>
                  <a:cubicBezTo>
                    <a:pt x="7029" y="18444"/>
                    <a:pt x="7252" y="18456"/>
                    <a:pt x="7472" y="18456"/>
                  </a:cubicBezTo>
                  <a:cubicBezTo>
                    <a:pt x="9166" y="18456"/>
                    <a:pt x="10632" y="17752"/>
                    <a:pt x="12052" y="16820"/>
                  </a:cubicBezTo>
                  <a:cubicBezTo>
                    <a:pt x="13022" y="16183"/>
                    <a:pt x="13662" y="15257"/>
                    <a:pt x="14409" y="14423"/>
                  </a:cubicBezTo>
                  <a:cubicBezTo>
                    <a:pt x="14490" y="14333"/>
                    <a:pt x="14732" y="14317"/>
                    <a:pt x="14657" y="14178"/>
                  </a:cubicBezTo>
                  <a:cubicBezTo>
                    <a:pt x="14457" y="13802"/>
                    <a:pt x="14809" y="13565"/>
                    <a:pt x="14830" y="13285"/>
                  </a:cubicBezTo>
                  <a:cubicBezTo>
                    <a:pt x="14864" y="12838"/>
                    <a:pt x="15412" y="12735"/>
                    <a:pt x="15379" y="12418"/>
                  </a:cubicBezTo>
                  <a:cubicBezTo>
                    <a:pt x="15296" y="11627"/>
                    <a:pt x="15350" y="10834"/>
                    <a:pt x="15289" y="10060"/>
                  </a:cubicBezTo>
                  <a:cubicBezTo>
                    <a:pt x="15252" y="9591"/>
                    <a:pt x="15535" y="8932"/>
                    <a:pt x="14953" y="8548"/>
                  </a:cubicBezTo>
                  <a:cubicBezTo>
                    <a:pt x="15021" y="7411"/>
                    <a:pt x="14225" y="6602"/>
                    <a:pt x="13733" y="5728"/>
                  </a:cubicBezTo>
                  <a:cubicBezTo>
                    <a:pt x="13307" y="4973"/>
                    <a:pt x="12710" y="4223"/>
                    <a:pt x="11922" y="3698"/>
                  </a:cubicBezTo>
                  <a:cubicBezTo>
                    <a:pt x="11489" y="3409"/>
                    <a:pt x="11170" y="2967"/>
                    <a:pt x="10762" y="2620"/>
                  </a:cubicBezTo>
                  <a:cubicBezTo>
                    <a:pt x="10009" y="1981"/>
                    <a:pt x="9437" y="1117"/>
                    <a:pt x="8648" y="541"/>
                  </a:cubicBezTo>
                  <a:cubicBezTo>
                    <a:pt x="8378" y="345"/>
                    <a:pt x="8046" y="0"/>
                    <a:pt x="7606" y="0"/>
                  </a:cubicBezTo>
                  <a:close/>
                </a:path>
              </a:pathLst>
            </a:custGeom>
            <a:solidFill>
              <a:srgbClr val="FED5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1" name="Google Shape;2531;p3"/>
            <p:cNvSpPr/>
            <p:nvPr/>
          </p:nvSpPr>
          <p:spPr>
            <a:xfrm rot="5400000">
              <a:off x="5851553" y="2733021"/>
              <a:ext cx="237797" cy="282436"/>
            </a:xfrm>
            <a:custGeom>
              <a:avLst/>
              <a:gdLst/>
              <a:ahLst/>
              <a:cxnLst/>
              <a:rect l="l" t="t" r="r" b="b"/>
              <a:pathLst>
                <a:path w="16868" h="20038" extrusionOk="0">
                  <a:moveTo>
                    <a:pt x="8141" y="1180"/>
                  </a:moveTo>
                  <a:cubicBezTo>
                    <a:pt x="8352" y="1180"/>
                    <a:pt x="8529" y="1381"/>
                    <a:pt x="8800" y="1767"/>
                  </a:cubicBezTo>
                  <a:cubicBezTo>
                    <a:pt x="9118" y="2220"/>
                    <a:pt x="9542" y="2618"/>
                    <a:pt x="9981" y="2961"/>
                  </a:cubicBezTo>
                  <a:cubicBezTo>
                    <a:pt x="11153" y="3877"/>
                    <a:pt x="12071" y="5029"/>
                    <a:pt x="13098" y="6078"/>
                  </a:cubicBezTo>
                  <a:cubicBezTo>
                    <a:pt x="13702" y="6696"/>
                    <a:pt x="14121" y="7426"/>
                    <a:pt x="14526" y="8088"/>
                  </a:cubicBezTo>
                  <a:cubicBezTo>
                    <a:pt x="15041" y="8928"/>
                    <a:pt x="15356" y="9992"/>
                    <a:pt x="15377" y="11060"/>
                  </a:cubicBezTo>
                  <a:cubicBezTo>
                    <a:pt x="15390" y="11788"/>
                    <a:pt x="15453" y="12517"/>
                    <a:pt x="15240" y="13230"/>
                  </a:cubicBezTo>
                  <a:cubicBezTo>
                    <a:pt x="15172" y="13583"/>
                    <a:pt x="15191" y="13990"/>
                    <a:pt x="15017" y="14281"/>
                  </a:cubicBezTo>
                  <a:cubicBezTo>
                    <a:pt x="14506" y="15138"/>
                    <a:pt x="13976" y="15970"/>
                    <a:pt x="13191" y="16650"/>
                  </a:cubicBezTo>
                  <a:cubicBezTo>
                    <a:pt x="12415" y="17322"/>
                    <a:pt x="11519" y="17769"/>
                    <a:pt x="10681" y="18321"/>
                  </a:cubicBezTo>
                  <a:cubicBezTo>
                    <a:pt x="10244" y="18610"/>
                    <a:pt x="9753" y="18700"/>
                    <a:pt x="9264" y="18700"/>
                  </a:cubicBezTo>
                  <a:cubicBezTo>
                    <a:pt x="9009" y="18700"/>
                    <a:pt x="8755" y="18675"/>
                    <a:pt x="8509" y="18642"/>
                  </a:cubicBezTo>
                  <a:cubicBezTo>
                    <a:pt x="7915" y="18560"/>
                    <a:pt x="7322" y="18610"/>
                    <a:pt x="6713" y="18455"/>
                  </a:cubicBezTo>
                  <a:cubicBezTo>
                    <a:pt x="5109" y="18046"/>
                    <a:pt x="3885" y="17202"/>
                    <a:pt x="2825" y="15943"/>
                  </a:cubicBezTo>
                  <a:cubicBezTo>
                    <a:pt x="2294" y="15311"/>
                    <a:pt x="1948" y="14597"/>
                    <a:pt x="1496" y="13936"/>
                  </a:cubicBezTo>
                  <a:cubicBezTo>
                    <a:pt x="1142" y="13419"/>
                    <a:pt x="1108" y="12748"/>
                    <a:pt x="1137" y="12190"/>
                  </a:cubicBezTo>
                  <a:cubicBezTo>
                    <a:pt x="1184" y="11276"/>
                    <a:pt x="1047" y="10336"/>
                    <a:pt x="1392" y="9435"/>
                  </a:cubicBezTo>
                  <a:cubicBezTo>
                    <a:pt x="1880" y="8162"/>
                    <a:pt x="2512" y="6985"/>
                    <a:pt x="3243" y="5829"/>
                  </a:cubicBezTo>
                  <a:cubicBezTo>
                    <a:pt x="4347" y="4081"/>
                    <a:pt x="6038" y="2971"/>
                    <a:pt x="7482" y="1592"/>
                  </a:cubicBezTo>
                  <a:cubicBezTo>
                    <a:pt x="7772" y="1314"/>
                    <a:pt x="7968" y="1180"/>
                    <a:pt x="8141" y="1180"/>
                  </a:cubicBezTo>
                  <a:close/>
                  <a:moveTo>
                    <a:pt x="8257" y="0"/>
                  </a:moveTo>
                  <a:cubicBezTo>
                    <a:pt x="8061" y="0"/>
                    <a:pt x="7844" y="64"/>
                    <a:pt x="7605" y="228"/>
                  </a:cubicBezTo>
                  <a:cubicBezTo>
                    <a:pt x="6991" y="649"/>
                    <a:pt x="6479" y="1168"/>
                    <a:pt x="5895" y="1610"/>
                  </a:cubicBezTo>
                  <a:cubicBezTo>
                    <a:pt x="4431" y="2723"/>
                    <a:pt x="3219" y="4060"/>
                    <a:pt x="2208" y="5620"/>
                  </a:cubicBezTo>
                  <a:cubicBezTo>
                    <a:pt x="1224" y="7138"/>
                    <a:pt x="556" y="8748"/>
                    <a:pt x="153" y="10632"/>
                  </a:cubicBezTo>
                  <a:cubicBezTo>
                    <a:pt x="179" y="11380"/>
                    <a:pt x="0" y="12339"/>
                    <a:pt x="293" y="13122"/>
                  </a:cubicBezTo>
                  <a:cubicBezTo>
                    <a:pt x="602" y="13947"/>
                    <a:pt x="864" y="14818"/>
                    <a:pt x="1247" y="15638"/>
                  </a:cubicBezTo>
                  <a:cubicBezTo>
                    <a:pt x="1701" y="16608"/>
                    <a:pt x="2496" y="17215"/>
                    <a:pt x="3135" y="17907"/>
                  </a:cubicBezTo>
                  <a:cubicBezTo>
                    <a:pt x="3528" y="18332"/>
                    <a:pt x="4154" y="19009"/>
                    <a:pt x="4989" y="19009"/>
                  </a:cubicBezTo>
                  <a:cubicBezTo>
                    <a:pt x="5039" y="19009"/>
                    <a:pt x="5088" y="19007"/>
                    <a:pt x="5139" y="19002"/>
                  </a:cubicBezTo>
                  <a:cubicBezTo>
                    <a:pt x="5153" y="19001"/>
                    <a:pt x="5171" y="19000"/>
                    <a:pt x="5190" y="19000"/>
                  </a:cubicBezTo>
                  <a:cubicBezTo>
                    <a:pt x="5287" y="19000"/>
                    <a:pt x="5430" y="19031"/>
                    <a:pt x="5386" y="19252"/>
                  </a:cubicBezTo>
                  <a:cubicBezTo>
                    <a:pt x="5346" y="19447"/>
                    <a:pt x="5541" y="19519"/>
                    <a:pt x="5667" y="19519"/>
                  </a:cubicBezTo>
                  <a:cubicBezTo>
                    <a:pt x="5699" y="19519"/>
                    <a:pt x="5727" y="19514"/>
                    <a:pt x="5745" y="19505"/>
                  </a:cubicBezTo>
                  <a:cubicBezTo>
                    <a:pt x="5864" y="19447"/>
                    <a:pt x="5976" y="19425"/>
                    <a:pt x="6083" y="19425"/>
                  </a:cubicBezTo>
                  <a:cubicBezTo>
                    <a:pt x="6353" y="19425"/>
                    <a:pt x="6596" y="19566"/>
                    <a:pt x="6859" y="19638"/>
                  </a:cubicBezTo>
                  <a:cubicBezTo>
                    <a:pt x="7088" y="19703"/>
                    <a:pt x="7113" y="19967"/>
                    <a:pt x="7386" y="19997"/>
                  </a:cubicBezTo>
                  <a:cubicBezTo>
                    <a:pt x="7635" y="20024"/>
                    <a:pt x="7878" y="20037"/>
                    <a:pt x="8118" y="20037"/>
                  </a:cubicBezTo>
                  <a:cubicBezTo>
                    <a:pt x="9955" y="20037"/>
                    <a:pt x="11545" y="19274"/>
                    <a:pt x="13087" y="18262"/>
                  </a:cubicBezTo>
                  <a:cubicBezTo>
                    <a:pt x="14140" y="17571"/>
                    <a:pt x="14835" y="16567"/>
                    <a:pt x="15647" y="15661"/>
                  </a:cubicBezTo>
                  <a:cubicBezTo>
                    <a:pt x="15735" y="15562"/>
                    <a:pt x="15996" y="15545"/>
                    <a:pt x="15915" y="15394"/>
                  </a:cubicBezTo>
                  <a:cubicBezTo>
                    <a:pt x="15698" y="14987"/>
                    <a:pt x="16080" y="14728"/>
                    <a:pt x="16103" y="14425"/>
                  </a:cubicBezTo>
                  <a:cubicBezTo>
                    <a:pt x="16140" y="13939"/>
                    <a:pt x="16735" y="13829"/>
                    <a:pt x="16698" y="13483"/>
                  </a:cubicBezTo>
                  <a:cubicBezTo>
                    <a:pt x="16609" y="12625"/>
                    <a:pt x="16666" y="11763"/>
                    <a:pt x="16600" y="10924"/>
                  </a:cubicBezTo>
                  <a:cubicBezTo>
                    <a:pt x="16561" y="10414"/>
                    <a:pt x="16868" y="9699"/>
                    <a:pt x="16237" y="9281"/>
                  </a:cubicBezTo>
                  <a:cubicBezTo>
                    <a:pt x="16311" y="8046"/>
                    <a:pt x="15445" y="7168"/>
                    <a:pt x="14912" y="6221"/>
                  </a:cubicBezTo>
                  <a:cubicBezTo>
                    <a:pt x="14450" y="5400"/>
                    <a:pt x="13801" y="4587"/>
                    <a:pt x="12945" y="4015"/>
                  </a:cubicBezTo>
                  <a:cubicBezTo>
                    <a:pt x="12475" y="3702"/>
                    <a:pt x="12127" y="3221"/>
                    <a:pt x="11685" y="2845"/>
                  </a:cubicBezTo>
                  <a:cubicBezTo>
                    <a:pt x="10868" y="2151"/>
                    <a:pt x="10246" y="1212"/>
                    <a:pt x="9389" y="588"/>
                  </a:cubicBezTo>
                  <a:cubicBezTo>
                    <a:pt x="9096" y="375"/>
                    <a:pt x="8735" y="0"/>
                    <a:pt x="8257" y="0"/>
                  </a:cubicBezTo>
                  <a:close/>
                </a:path>
              </a:pathLst>
            </a:custGeom>
            <a:solidFill>
              <a:srgbClr val="212E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32" name="Google Shape;2532;p3"/>
          <p:cNvGrpSpPr/>
          <p:nvPr/>
        </p:nvGrpSpPr>
        <p:grpSpPr>
          <a:xfrm>
            <a:off x="690006" y="3113614"/>
            <a:ext cx="282436" cy="237797"/>
            <a:chOff x="5829234" y="2755341"/>
            <a:chExt cx="282436" cy="237797"/>
          </a:xfrm>
        </p:grpSpPr>
        <p:sp>
          <p:nvSpPr>
            <p:cNvPr id="2533" name="Google Shape;2533;p3"/>
            <p:cNvSpPr/>
            <p:nvPr/>
          </p:nvSpPr>
          <p:spPr>
            <a:xfrm rot="5400000">
              <a:off x="5860759" y="2744579"/>
              <a:ext cx="219019" cy="260137"/>
            </a:xfrm>
            <a:custGeom>
              <a:avLst/>
              <a:gdLst/>
              <a:ahLst/>
              <a:cxnLst/>
              <a:rect l="l" t="t" r="r" b="b"/>
              <a:pathLst>
                <a:path w="15536" h="18456" extrusionOk="0">
                  <a:moveTo>
                    <a:pt x="7606" y="0"/>
                  </a:moveTo>
                  <a:cubicBezTo>
                    <a:pt x="7424" y="0"/>
                    <a:pt x="7225" y="59"/>
                    <a:pt x="7004" y="210"/>
                  </a:cubicBezTo>
                  <a:cubicBezTo>
                    <a:pt x="6438" y="598"/>
                    <a:pt x="5967" y="1075"/>
                    <a:pt x="5430" y="1483"/>
                  </a:cubicBezTo>
                  <a:cubicBezTo>
                    <a:pt x="4079" y="2508"/>
                    <a:pt x="2964" y="3740"/>
                    <a:pt x="2032" y="5176"/>
                  </a:cubicBezTo>
                  <a:cubicBezTo>
                    <a:pt x="1126" y="6573"/>
                    <a:pt x="512" y="8057"/>
                    <a:pt x="139" y="9792"/>
                  </a:cubicBezTo>
                  <a:cubicBezTo>
                    <a:pt x="163" y="10481"/>
                    <a:pt x="0" y="11365"/>
                    <a:pt x="269" y="12086"/>
                  </a:cubicBezTo>
                  <a:cubicBezTo>
                    <a:pt x="553" y="12845"/>
                    <a:pt x="793" y="13648"/>
                    <a:pt x="1147" y="14402"/>
                  </a:cubicBezTo>
                  <a:cubicBezTo>
                    <a:pt x="1566" y="15298"/>
                    <a:pt x="2297" y="15856"/>
                    <a:pt x="2885" y="16492"/>
                  </a:cubicBezTo>
                  <a:cubicBezTo>
                    <a:pt x="3247" y="16884"/>
                    <a:pt x="3824" y="17509"/>
                    <a:pt x="4594" y="17509"/>
                  </a:cubicBezTo>
                  <a:cubicBezTo>
                    <a:pt x="4639" y="17509"/>
                    <a:pt x="4685" y="17506"/>
                    <a:pt x="4731" y="17502"/>
                  </a:cubicBezTo>
                  <a:cubicBezTo>
                    <a:pt x="4744" y="17501"/>
                    <a:pt x="4761" y="17499"/>
                    <a:pt x="4779" y="17499"/>
                  </a:cubicBezTo>
                  <a:cubicBezTo>
                    <a:pt x="4869" y="17499"/>
                    <a:pt x="4999" y="17529"/>
                    <a:pt x="4958" y="17732"/>
                  </a:cubicBezTo>
                  <a:cubicBezTo>
                    <a:pt x="4922" y="17911"/>
                    <a:pt x="5101" y="17978"/>
                    <a:pt x="5216" y="17978"/>
                  </a:cubicBezTo>
                  <a:cubicBezTo>
                    <a:pt x="5247" y="17978"/>
                    <a:pt x="5273" y="17973"/>
                    <a:pt x="5289" y="17965"/>
                  </a:cubicBezTo>
                  <a:cubicBezTo>
                    <a:pt x="5399" y="17912"/>
                    <a:pt x="5502" y="17892"/>
                    <a:pt x="5601" y="17892"/>
                  </a:cubicBezTo>
                  <a:cubicBezTo>
                    <a:pt x="5849" y="17892"/>
                    <a:pt x="6072" y="18021"/>
                    <a:pt x="6315" y="18088"/>
                  </a:cubicBezTo>
                  <a:cubicBezTo>
                    <a:pt x="6526" y="18148"/>
                    <a:pt x="6550" y="18391"/>
                    <a:pt x="6801" y="18419"/>
                  </a:cubicBezTo>
                  <a:cubicBezTo>
                    <a:pt x="7029" y="18444"/>
                    <a:pt x="7252" y="18456"/>
                    <a:pt x="7472" y="18456"/>
                  </a:cubicBezTo>
                  <a:cubicBezTo>
                    <a:pt x="9166" y="18456"/>
                    <a:pt x="10632" y="17752"/>
                    <a:pt x="12052" y="16820"/>
                  </a:cubicBezTo>
                  <a:cubicBezTo>
                    <a:pt x="13022" y="16183"/>
                    <a:pt x="13662" y="15257"/>
                    <a:pt x="14409" y="14423"/>
                  </a:cubicBezTo>
                  <a:cubicBezTo>
                    <a:pt x="14490" y="14333"/>
                    <a:pt x="14732" y="14317"/>
                    <a:pt x="14657" y="14178"/>
                  </a:cubicBezTo>
                  <a:cubicBezTo>
                    <a:pt x="14457" y="13802"/>
                    <a:pt x="14809" y="13565"/>
                    <a:pt x="14830" y="13285"/>
                  </a:cubicBezTo>
                  <a:cubicBezTo>
                    <a:pt x="14864" y="12838"/>
                    <a:pt x="15412" y="12735"/>
                    <a:pt x="15379" y="12418"/>
                  </a:cubicBezTo>
                  <a:cubicBezTo>
                    <a:pt x="15296" y="11627"/>
                    <a:pt x="15350" y="10834"/>
                    <a:pt x="15289" y="10060"/>
                  </a:cubicBezTo>
                  <a:cubicBezTo>
                    <a:pt x="15252" y="9591"/>
                    <a:pt x="15535" y="8932"/>
                    <a:pt x="14953" y="8548"/>
                  </a:cubicBezTo>
                  <a:cubicBezTo>
                    <a:pt x="15021" y="7411"/>
                    <a:pt x="14225" y="6602"/>
                    <a:pt x="13733" y="5728"/>
                  </a:cubicBezTo>
                  <a:cubicBezTo>
                    <a:pt x="13307" y="4973"/>
                    <a:pt x="12710" y="4223"/>
                    <a:pt x="11922" y="3698"/>
                  </a:cubicBezTo>
                  <a:cubicBezTo>
                    <a:pt x="11489" y="3409"/>
                    <a:pt x="11170" y="2967"/>
                    <a:pt x="10762" y="2620"/>
                  </a:cubicBezTo>
                  <a:cubicBezTo>
                    <a:pt x="10009" y="1981"/>
                    <a:pt x="9437" y="1117"/>
                    <a:pt x="8648" y="541"/>
                  </a:cubicBezTo>
                  <a:cubicBezTo>
                    <a:pt x="8378" y="345"/>
                    <a:pt x="8046" y="0"/>
                    <a:pt x="7606" y="0"/>
                  </a:cubicBezTo>
                  <a:close/>
                </a:path>
              </a:pathLst>
            </a:custGeom>
            <a:solidFill>
              <a:srgbClr val="FED5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4" name="Google Shape;2534;p3"/>
            <p:cNvSpPr/>
            <p:nvPr/>
          </p:nvSpPr>
          <p:spPr>
            <a:xfrm rot="5400000">
              <a:off x="5851553" y="2733021"/>
              <a:ext cx="237797" cy="282436"/>
            </a:xfrm>
            <a:custGeom>
              <a:avLst/>
              <a:gdLst/>
              <a:ahLst/>
              <a:cxnLst/>
              <a:rect l="l" t="t" r="r" b="b"/>
              <a:pathLst>
                <a:path w="16868" h="20038" extrusionOk="0">
                  <a:moveTo>
                    <a:pt x="8141" y="1180"/>
                  </a:moveTo>
                  <a:cubicBezTo>
                    <a:pt x="8352" y="1180"/>
                    <a:pt x="8529" y="1381"/>
                    <a:pt x="8800" y="1767"/>
                  </a:cubicBezTo>
                  <a:cubicBezTo>
                    <a:pt x="9118" y="2220"/>
                    <a:pt x="9542" y="2618"/>
                    <a:pt x="9981" y="2961"/>
                  </a:cubicBezTo>
                  <a:cubicBezTo>
                    <a:pt x="11153" y="3877"/>
                    <a:pt x="12071" y="5029"/>
                    <a:pt x="13098" y="6078"/>
                  </a:cubicBezTo>
                  <a:cubicBezTo>
                    <a:pt x="13702" y="6696"/>
                    <a:pt x="14121" y="7426"/>
                    <a:pt x="14526" y="8088"/>
                  </a:cubicBezTo>
                  <a:cubicBezTo>
                    <a:pt x="15041" y="8928"/>
                    <a:pt x="15356" y="9992"/>
                    <a:pt x="15377" y="11060"/>
                  </a:cubicBezTo>
                  <a:cubicBezTo>
                    <a:pt x="15390" y="11788"/>
                    <a:pt x="15453" y="12517"/>
                    <a:pt x="15240" y="13230"/>
                  </a:cubicBezTo>
                  <a:cubicBezTo>
                    <a:pt x="15172" y="13583"/>
                    <a:pt x="15191" y="13990"/>
                    <a:pt x="15017" y="14281"/>
                  </a:cubicBezTo>
                  <a:cubicBezTo>
                    <a:pt x="14506" y="15138"/>
                    <a:pt x="13976" y="15970"/>
                    <a:pt x="13191" y="16650"/>
                  </a:cubicBezTo>
                  <a:cubicBezTo>
                    <a:pt x="12415" y="17322"/>
                    <a:pt x="11519" y="17769"/>
                    <a:pt x="10681" y="18321"/>
                  </a:cubicBezTo>
                  <a:cubicBezTo>
                    <a:pt x="10244" y="18610"/>
                    <a:pt x="9753" y="18700"/>
                    <a:pt x="9264" y="18700"/>
                  </a:cubicBezTo>
                  <a:cubicBezTo>
                    <a:pt x="9009" y="18700"/>
                    <a:pt x="8755" y="18675"/>
                    <a:pt x="8509" y="18642"/>
                  </a:cubicBezTo>
                  <a:cubicBezTo>
                    <a:pt x="7915" y="18560"/>
                    <a:pt x="7322" y="18610"/>
                    <a:pt x="6713" y="18455"/>
                  </a:cubicBezTo>
                  <a:cubicBezTo>
                    <a:pt x="5109" y="18046"/>
                    <a:pt x="3885" y="17202"/>
                    <a:pt x="2825" y="15943"/>
                  </a:cubicBezTo>
                  <a:cubicBezTo>
                    <a:pt x="2294" y="15311"/>
                    <a:pt x="1948" y="14597"/>
                    <a:pt x="1496" y="13936"/>
                  </a:cubicBezTo>
                  <a:cubicBezTo>
                    <a:pt x="1142" y="13419"/>
                    <a:pt x="1108" y="12748"/>
                    <a:pt x="1137" y="12190"/>
                  </a:cubicBezTo>
                  <a:cubicBezTo>
                    <a:pt x="1184" y="11276"/>
                    <a:pt x="1047" y="10336"/>
                    <a:pt x="1392" y="9435"/>
                  </a:cubicBezTo>
                  <a:cubicBezTo>
                    <a:pt x="1880" y="8162"/>
                    <a:pt x="2512" y="6985"/>
                    <a:pt x="3243" y="5829"/>
                  </a:cubicBezTo>
                  <a:cubicBezTo>
                    <a:pt x="4347" y="4081"/>
                    <a:pt x="6038" y="2971"/>
                    <a:pt x="7482" y="1592"/>
                  </a:cubicBezTo>
                  <a:cubicBezTo>
                    <a:pt x="7772" y="1314"/>
                    <a:pt x="7968" y="1180"/>
                    <a:pt x="8141" y="1180"/>
                  </a:cubicBezTo>
                  <a:close/>
                  <a:moveTo>
                    <a:pt x="8257" y="0"/>
                  </a:moveTo>
                  <a:cubicBezTo>
                    <a:pt x="8061" y="0"/>
                    <a:pt x="7844" y="64"/>
                    <a:pt x="7605" y="228"/>
                  </a:cubicBezTo>
                  <a:cubicBezTo>
                    <a:pt x="6991" y="649"/>
                    <a:pt x="6479" y="1168"/>
                    <a:pt x="5895" y="1610"/>
                  </a:cubicBezTo>
                  <a:cubicBezTo>
                    <a:pt x="4431" y="2723"/>
                    <a:pt x="3219" y="4060"/>
                    <a:pt x="2208" y="5620"/>
                  </a:cubicBezTo>
                  <a:cubicBezTo>
                    <a:pt x="1224" y="7138"/>
                    <a:pt x="556" y="8748"/>
                    <a:pt x="153" y="10632"/>
                  </a:cubicBezTo>
                  <a:cubicBezTo>
                    <a:pt x="179" y="11380"/>
                    <a:pt x="0" y="12339"/>
                    <a:pt x="293" y="13122"/>
                  </a:cubicBezTo>
                  <a:cubicBezTo>
                    <a:pt x="602" y="13947"/>
                    <a:pt x="864" y="14818"/>
                    <a:pt x="1247" y="15638"/>
                  </a:cubicBezTo>
                  <a:cubicBezTo>
                    <a:pt x="1701" y="16608"/>
                    <a:pt x="2496" y="17215"/>
                    <a:pt x="3135" y="17907"/>
                  </a:cubicBezTo>
                  <a:cubicBezTo>
                    <a:pt x="3528" y="18332"/>
                    <a:pt x="4154" y="19009"/>
                    <a:pt x="4989" y="19009"/>
                  </a:cubicBezTo>
                  <a:cubicBezTo>
                    <a:pt x="5039" y="19009"/>
                    <a:pt x="5088" y="19007"/>
                    <a:pt x="5139" y="19002"/>
                  </a:cubicBezTo>
                  <a:cubicBezTo>
                    <a:pt x="5153" y="19001"/>
                    <a:pt x="5171" y="19000"/>
                    <a:pt x="5190" y="19000"/>
                  </a:cubicBezTo>
                  <a:cubicBezTo>
                    <a:pt x="5287" y="19000"/>
                    <a:pt x="5430" y="19031"/>
                    <a:pt x="5386" y="19252"/>
                  </a:cubicBezTo>
                  <a:cubicBezTo>
                    <a:pt x="5346" y="19447"/>
                    <a:pt x="5541" y="19519"/>
                    <a:pt x="5667" y="19519"/>
                  </a:cubicBezTo>
                  <a:cubicBezTo>
                    <a:pt x="5699" y="19519"/>
                    <a:pt x="5727" y="19514"/>
                    <a:pt x="5745" y="19505"/>
                  </a:cubicBezTo>
                  <a:cubicBezTo>
                    <a:pt x="5864" y="19447"/>
                    <a:pt x="5976" y="19425"/>
                    <a:pt x="6083" y="19425"/>
                  </a:cubicBezTo>
                  <a:cubicBezTo>
                    <a:pt x="6353" y="19425"/>
                    <a:pt x="6596" y="19566"/>
                    <a:pt x="6859" y="19638"/>
                  </a:cubicBezTo>
                  <a:cubicBezTo>
                    <a:pt x="7088" y="19703"/>
                    <a:pt x="7113" y="19967"/>
                    <a:pt x="7386" y="19997"/>
                  </a:cubicBezTo>
                  <a:cubicBezTo>
                    <a:pt x="7635" y="20024"/>
                    <a:pt x="7878" y="20037"/>
                    <a:pt x="8118" y="20037"/>
                  </a:cubicBezTo>
                  <a:cubicBezTo>
                    <a:pt x="9955" y="20037"/>
                    <a:pt x="11545" y="19274"/>
                    <a:pt x="13087" y="18262"/>
                  </a:cubicBezTo>
                  <a:cubicBezTo>
                    <a:pt x="14140" y="17571"/>
                    <a:pt x="14835" y="16567"/>
                    <a:pt x="15647" y="15661"/>
                  </a:cubicBezTo>
                  <a:cubicBezTo>
                    <a:pt x="15735" y="15562"/>
                    <a:pt x="15996" y="15545"/>
                    <a:pt x="15915" y="15394"/>
                  </a:cubicBezTo>
                  <a:cubicBezTo>
                    <a:pt x="15698" y="14987"/>
                    <a:pt x="16080" y="14728"/>
                    <a:pt x="16103" y="14425"/>
                  </a:cubicBezTo>
                  <a:cubicBezTo>
                    <a:pt x="16140" y="13939"/>
                    <a:pt x="16735" y="13829"/>
                    <a:pt x="16698" y="13483"/>
                  </a:cubicBezTo>
                  <a:cubicBezTo>
                    <a:pt x="16609" y="12625"/>
                    <a:pt x="16666" y="11763"/>
                    <a:pt x="16600" y="10924"/>
                  </a:cubicBezTo>
                  <a:cubicBezTo>
                    <a:pt x="16561" y="10414"/>
                    <a:pt x="16868" y="9699"/>
                    <a:pt x="16237" y="9281"/>
                  </a:cubicBezTo>
                  <a:cubicBezTo>
                    <a:pt x="16311" y="8046"/>
                    <a:pt x="15445" y="7168"/>
                    <a:pt x="14912" y="6221"/>
                  </a:cubicBezTo>
                  <a:cubicBezTo>
                    <a:pt x="14450" y="5400"/>
                    <a:pt x="13801" y="4587"/>
                    <a:pt x="12945" y="4015"/>
                  </a:cubicBezTo>
                  <a:cubicBezTo>
                    <a:pt x="12475" y="3702"/>
                    <a:pt x="12127" y="3221"/>
                    <a:pt x="11685" y="2845"/>
                  </a:cubicBezTo>
                  <a:cubicBezTo>
                    <a:pt x="10868" y="2151"/>
                    <a:pt x="10246" y="1212"/>
                    <a:pt x="9389" y="588"/>
                  </a:cubicBezTo>
                  <a:cubicBezTo>
                    <a:pt x="9096" y="375"/>
                    <a:pt x="8735" y="0"/>
                    <a:pt x="8257" y="0"/>
                  </a:cubicBezTo>
                  <a:close/>
                </a:path>
              </a:pathLst>
            </a:custGeom>
            <a:solidFill>
              <a:srgbClr val="212E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535" name="Google Shape;2535;p3"/>
          <p:cNvSpPr/>
          <p:nvPr/>
        </p:nvSpPr>
        <p:spPr>
          <a:xfrm>
            <a:off x="300886" y="787606"/>
            <a:ext cx="800169" cy="789825"/>
          </a:xfrm>
          <a:custGeom>
            <a:avLst/>
            <a:gdLst/>
            <a:ahLst/>
            <a:cxnLst/>
            <a:rect l="l" t="t" r="r" b="b"/>
            <a:pathLst>
              <a:path w="17715" h="18420" extrusionOk="0">
                <a:moveTo>
                  <a:pt x="14673" y="803"/>
                </a:moveTo>
                <a:lnTo>
                  <a:pt x="14746" y="1022"/>
                </a:lnTo>
                <a:lnTo>
                  <a:pt x="14794" y="1217"/>
                </a:lnTo>
                <a:lnTo>
                  <a:pt x="14843" y="1655"/>
                </a:lnTo>
                <a:lnTo>
                  <a:pt x="14892" y="2141"/>
                </a:lnTo>
                <a:lnTo>
                  <a:pt x="14916" y="2385"/>
                </a:lnTo>
                <a:lnTo>
                  <a:pt x="14940" y="2482"/>
                </a:lnTo>
                <a:lnTo>
                  <a:pt x="15013" y="2604"/>
                </a:lnTo>
                <a:lnTo>
                  <a:pt x="14770" y="2847"/>
                </a:lnTo>
                <a:lnTo>
                  <a:pt x="14697" y="2920"/>
                </a:lnTo>
                <a:lnTo>
                  <a:pt x="14648" y="2628"/>
                </a:lnTo>
                <a:lnTo>
                  <a:pt x="14600" y="2360"/>
                </a:lnTo>
                <a:lnTo>
                  <a:pt x="14527" y="2044"/>
                </a:lnTo>
                <a:lnTo>
                  <a:pt x="14405" y="1776"/>
                </a:lnTo>
                <a:lnTo>
                  <a:pt x="14308" y="1484"/>
                </a:lnTo>
                <a:lnTo>
                  <a:pt x="14210" y="1192"/>
                </a:lnTo>
                <a:lnTo>
                  <a:pt x="14673" y="803"/>
                </a:lnTo>
                <a:close/>
                <a:moveTo>
                  <a:pt x="15695" y="2847"/>
                </a:moveTo>
                <a:lnTo>
                  <a:pt x="16400" y="2871"/>
                </a:lnTo>
                <a:lnTo>
                  <a:pt x="17106" y="2969"/>
                </a:lnTo>
                <a:lnTo>
                  <a:pt x="16984" y="3115"/>
                </a:lnTo>
                <a:lnTo>
                  <a:pt x="16960" y="3090"/>
                </a:lnTo>
                <a:lnTo>
                  <a:pt x="16887" y="3042"/>
                </a:lnTo>
                <a:lnTo>
                  <a:pt x="16790" y="2993"/>
                </a:lnTo>
                <a:lnTo>
                  <a:pt x="16595" y="2969"/>
                </a:lnTo>
                <a:lnTo>
                  <a:pt x="16400" y="2944"/>
                </a:lnTo>
                <a:lnTo>
                  <a:pt x="15914" y="2944"/>
                </a:lnTo>
                <a:lnTo>
                  <a:pt x="15622" y="2920"/>
                </a:lnTo>
                <a:lnTo>
                  <a:pt x="15695" y="2847"/>
                </a:lnTo>
                <a:close/>
                <a:moveTo>
                  <a:pt x="14040" y="1314"/>
                </a:moveTo>
                <a:lnTo>
                  <a:pt x="14040" y="1484"/>
                </a:lnTo>
                <a:lnTo>
                  <a:pt x="14064" y="1655"/>
                </a:lnTo>
                <a:lnTo>
                  <a:pt x="14137" y="2020"/>
                </a:lnTo>
                <a:lnTo>
                  <a:pt x="14283" y="2871"/>
                </a:lnTo>
                <a:lnTo>
                  <a:pt x="14308" y="3066"/>
                </a:lnTo>
                <a:lnTo>
                  <a:pt x="14332" y="3236"/>
                </a:lnTo>
                <a:lnTo>
                  <a:pt x="14162" y="3382"/>
                </a:lnTo>
                <a:lnTo>
                  <a:pt x="14137" y="3139"/>
                </a:lnTo>
                <a:lnTo>
                  <a:pt x="14040" y="2871"/>
                </a:lnTo>
                <a:lnTo>
                  <a:pt x="13870" y="2433"/>
                </a:lnTo>
                <a:lnTo>
                  <a:pt x="13748" y="2068"/>
                </a:lnTo>
                <a:lnTo>
                  <a:pt x="13675" y="1703"/>
                </a:lnTo>
                <a:lnTo>
                  <a:pt x="13651" y="1630"/>
                </a:lnTo>
                <a:lnTo>
                  <a:pt x="13699" y="1582"/>
                </a:lnTo>
                <a:lnTo>
                  <a:pt x="14040" y="1314"/>
                </a:lnTo>
                <a:close/>
                <a:moveTo>
                  <a:pt x="13359" y="1898"/>
                </a:moveTo>
                <a:lnTo>
                  <a:pt x="13432" y="2239"/>
                </a:lnTo>
                <a:lnTo>
                  <a:pt x="13553" y="2677"/>
                </a:lnTo>
                <a:lnTo>
                  <a:pt x="13699" y="3090"/>
                </a:lnTo>
                <a:lnTo>
                  <a:pt x="13772" y="3358"/>
                </a:lnTo>
                <a:lnTo>
                  <a:pt x="13821" y="3480"/>
                </a:lnTo>
                <a:lnTo>
                  <a:pt x="13894" y="3601"/>
                </a:lnTo>
                <a:lnTo>
                  <a:pt x="13724" y="3723"/>
                </a:lnTo>
                <a:lnTo>
                  <a:pt x="13699" y="3577"/>
                </a:lnTo>
                <a:lnTo>
                  <a:pt x="13675" y="3407"/>
                </a:lnTo>
                <a:lnTo>
                  <a:pt x="13578" y="3090"/>
                </a:lnTo>
                <a:lnTo>
                  <a:pt x="13529" y="2798"/>
                </a:lnTo>
                <a:lnTo>
                  <a:pt x="13456" y="2531"/>
                </a:lnTo>
                <a:lnTo>
                  <a:pt x="13383" y="2239"/>
                </a:lnTo>
                <a:lnTo>
                  <a:pt x="13237" y="1995"/>
                </a:lnTo>
                <a:lnTo>
                  <a:pt x="13359" y="1898"/>
                </a:lnTo>
                <a:close/>
                <a:moveTo>
                  <a:pt x="15378" y="3188"/>
                </a:moveTo>
                <a:lnTo>
                  <a:pt x="15500" y="3236"/>
                </a:lnTo>
                <a:lnTo>
                  <a:pt x="15646" y="3261"/>
                </a:lnTo>
                <a:lnTo>
                  <a:pt x="15914" y="3285"/>
                </a:lnTo>
                <a:lnTo>
                  <a:pt x="16790" y="3358"/>
                </a:lnTo>
                <a:lnTo>
                  <a:pt x="16473" y="3723"/>
                </a:lnTo>
                <a:lnTo>
                  <a:pt x="16449" y="3650"/>
                </a:lnTo>
                <a:lnTo>
                  <a:pt x="16425" y="3601"/>
                </a:lnTo>
                <a:lnTo>
                  <a:pt x="16376" y="3553"/>
                </a:lnTo>
                <a:lnTo>
                  <a:pt x="16303" y="3528"/>
                </a:lnTo>
                <a:lnTo>
                  <a:pt x="16084" y="3455"/>
                </a:lnTo>
                <a:lnTo>
                  <a:pt x="15816" y="3431"/>
                </a:lnTo>
                <a:lnTo>
                  <a:pt x="15573" y="3431"/>
                </a:lnTo>
                <a:lnTo>
                  <a:pt x="15330" y="3455"/>
                </a:lnTo>
                <a:lnTo>
                  <a:pt x="15086" y="3455"/>
                </a:lnTo>
                <a:lnTo>
                  <a:pt x="15135" y="3431"/>
                </a:lnTo>
                <a:lnTo>
                  <a:pt x="15378" y="3188"/>
                </a:lnTo>
                <a:close/>
                <a:moveTo>
                  <a:pt x="13067" y="2166"/>
                </a:moveTo>
                <a:lnTo>
                  <a:pt x="13115" y="2628"/>
                </a:lnTo>
                <a:lnTo>
                  <a:pt x="13164" y="3042"/>
                </a:lnTo>
                <a:lnTo>
                  <a:pt x="13188" y="3285"/>
                </a:lnTo>
                <a:lnTo>
                  <a:pt x="13213" y="3553"/>
                </a:lnTo>
                <a:lnTo>
                  <a:pt x="13261" y="3699"/>
                </a:lnTo>
                <a:lnTo>
                  <a:pt x="13286" y="3820"/>
                </a:lnTo>
                <a:lnTo>
                  <a:pt x="13359" y="3942"/>
                </a:lnTo>
                <a:lnTo>
                  <a:pt x="13432" y="4015"/>
                </a:lnTo>
                <a:lnTo>
                  <a:pt x="13213" y="4234"/>
                </a:lnTo>
                <a:lnTo>
                  <a:pt x="13140" y="3845"/>
                </a:lnTo>
                <a:lnTo>
                  <a:pt x="13042" y="3480"/>
                </a:lnTo>
                <a:lnTo>
                  <a:pt x="12994" y="3236"/>
                </a:lnTo>
                <a:lnTo>
                  <a:pt x="12921" y="2969"/>
                </a:lnTo>
                <a:lnTo>
                  <a:pt x="12823" y="2701"/>
                </a:lnTo>
                <a:lnTo>
                  <a:pt x="12702" y="2482"/>
                </a:lnTo>
                <a:lnTo>
                  <a:pt x="12872" y="2336"/>
                </a:lnTo>
                <a:lnTo>
                  <a:pt x="13067" y="2166"/>
                </a:lnTo>
                <a:close/>
                <a:moveTo>
                  <a:pt x="14648" y="3796"/>
                </a:moveTo>
                <a:lnTo>
                  <a:pt x="14819" y="3869"/>
                </a:lnTo>
                <a:lnTo>
                  <a:pt x="15013" y="3893"/>
                </a:lnTo>
                <a:lnTo>
                  <a:pt x="15232" y="3918"/>
                </a:lnTo>
                <a:lnTo>
                  <a:pt x="16035" y="3918"/>
                </a:lnTo>
                <a:lnTo>
                  <a:pt x="16181" y="3966"/>
                </a:lnTo>
                <a:lnTo>
                  <a:pt x="16230" y="3966"/>
                </a:lnTo>
                <a:lnTo>
                  <a:pt x="16011" y="4185"/>
                </a:lnTo>
                <a:lnTo>
                  <a:pt x="15938" y="4258"/>
                </a:lnTo>
                <a:lnTo>
                  <a:pt x="15816" y="4210"/>
                </a:lnTo>
                <a:lnTo>
                  <a:pt x="15695" y="4161"/>
                </a:lnTo>
                <a:lnTo>
                  <a:pt x="15403" y="4137"/>
                </a:lnTo>
                <a:lnTo>
                  <a:pt x="14916" y="4137"/>
                </a:lnTo>
                <a:lnTo>
                  <a:pt x="14600" y="4112"/>
                </a:lnTo>
                <a:lnTo>
                  <a:pt x="14259" y="4112"/>
                </a:lnTo>
                <a:lnTo>
                  <a:pt x="14648" y="3796"/>
                </a:lnTo>
                <a:close/>
                <a:moveTo>
                  <a:pt x="13943" y="4404"/>
                </a:moveTo>
                <a:lnTo>
                  <a:pt x="14283" y="4453"/>
                </a:lnTo>
                <a:lnTo>
                  <a:pt x="14648" y="4502"/>
                </a:lnTo>
                <a:lnTo>
                  <a:pt x="15354" y="4550"/>
                </a:lnTo>
                <a:lnTo>
                  <a:pt x="15524" y="4575"/>
                </a:lnTo>
                <a:lnTo>
                  <a:pt x="15330" y="4745"/>
                </a:lnTo>
                <a:lnTo>
                  <a:pt x="15184" y="4915"/>
                </a:lnTo>
                <a:lnTo>
                  <a:pt x="14697" y="4818"/>
                </a:lnTo>
                <a:lnTo>
                  <a:pt x="14186" y="4745"/>
                </a:lnTo>
                <a:lnTo>
                  <a:pt x="13699" y="4672"/>
                </a:lnTo>
                <a:lnTo>
                  <a:pt x="13797" y="4550"/>
                </a:lnTo>
                <a:lnTo>
                  <a:pt x="13943" y="4404"/>
                </a:lnTo>
                <a:close/>
                <a:moveTo>
                  <a:pt x="14721" y="0"/>
                </a:moveTo>
                <a:lnTo>
                  <a:pt x="14673" y="24"/>
                </a:lnTo>
                <a:lnTo>
                  <a:pt x="14600" y="49"/>
                </a:lnTo>
                <a:lnTo>
                  <a:pt x="14551" y="97"/>
                </a:lnTo>
                <a:lnTo>
                  <a:pt x="14235" y="389"/>
                </a:lnTo>
                <a:lnTo>
                  <a:pt x="13894" y="681"/>
                </a:lnTo>
                <a:lnTo>
                  <a:pt x="13213" y="1217"/>
                </a:lnTo>
                <a:lnTo>
                  <a:pt x="12921" y="1460"/>
                </a:lnTo>
                <a:lnTo>
                  <a:pt x="12775" y="1606"/>
                </a:lnTo>
                <a:lnTo>
                  <a:pt x="12629" y="1752"/>
                </a:lnTo>
                <a:lnTo>
                  <a:pt x="12507" y="1922"/>
                </a:lnTo>
                <a:lnTo>
                  <a:pt x="12385" y="2093"/>
                </a:lnTo>
                <a:lnTo>
                  <a:pt x="12337" y="2263"/>
                </a:lnTo>
                <a:lnTo>
                  <a:pt x="12312" y="2458"/>
                </a:lnTo>
                <a:lnTo>
                  <a:pt x="12337" y="2506"/>
                </a:lnTo>
                <a:lnTo>
                  <a:pt x="12312" y="2531"/>
                </a:lnTo>
                <a:lnTo>
                  <a:pt x="12337" y="2774"/>
                </a:lnTo>
                <a:lnTo>
                  <a:pt x="12385" y="3017"/>
                </a:lnTo>
                <a:lnTo>
                  <a:pt x="12507" y="3504"/>
                </a:lnTo>
                <a:lnTo>
                  <a:pt x="12531" y="3796"/>
                </a:lnTo>
                <a:lnTo>
                  <a:pt x="12580" y="4137"/>
                </a:lnTo>
                <a:lnTo>
                  <a:pt x="12629" y="4453"/>
                </a:lnTo>
                <a:lnTo>
                  <a:pt x="12677" y="4599"/>
                </a:lnTo>
                <a:lnTo>
                  <a:pt x="12750" y="4745"/>
                </a:lnTo>
                <a:lnTo>
                  <a:pt x="12288" y="5256"/>
                </a:lnTo>
                <a:lnTo>
                  <a:pt x="11972" y="5621"/>
                </a:lnTo>
                <a:lnTo>
                  <a:pt x="11631" y="5961"/>
                </a:lnTo>
                <a:lnTo>
                  <a:pt x="10925" y="6643"/>
                </a:lnTo>
                <a:lnTo>
                  <a:pt x="10220" y="7300"/>
                </a:lnTo>
                <a:lnTo>
                  <a:pt x="9490" y="7981"/>
                </a:lnTo>
                <a:lnTo>
                  <a:pt x="9125" y="8370"/>
                </a:lnTo>
                <a:lnTo>
                  <a:pt x="8760" y="8760"/>
                </a:lnTo>
                <a:lnTo>
                  <a:pt x="8371" y="9149"/>
                </a:lnTo>
                <a:lnTo>
                  <a:pt x="8006" y="9538"/>
                </a:lnTo>
                <a:lnTo>
                  <a:pt x="7884" y="9490"/>
                </a:lnTo>
                <a:lnTo>
                  <a:pt x="7665" y="9490"/>
                </a:lnTo>
                <a:lnTo>
                  <a:pt x="7568" y="9514"/>
                </a:lnTo>
                <a:lnTo>
                  <a:pt x="7422" y="9538"/>
                </a:lnTo>
                <a:lnTo>
                  <a:pt x="7276" y="9587"/>
                </a:lnTo>
                <a:lnTo>
                  <a:pt x="7154" y="9684"/>
                </a:lnTo>
                <a:lnTo>
                  <a:pt x="7057" y="9830"/>
                </a:lnTo>
                <a:lnTo>
                  <a:pt x="6984" y="9976"/>
                </a:lnTo>
                <a:lnTo>
                  <a:pt x="6935" y="10147"/>
                </a:lnTo>
                <a:lnTo>
                  <a:pt x="6959" y="10317"/>
                </a:lnTo>
                <a:lnTo>
                  <a:pt x="7008" y="10487"/>
                </a:lnTo>
                <a:lnTo>
                  <a:pt x="7105" y="10633"/>
                </a:lnTo>
                <a:lnTo>
                  <a:pt x="7251" y="10755"/>
                </a:lnTo>
                <a:lnTo>
                  <a:pt x="7397" y="10828"/>
                </a:lnTo>
                <a:lnTo>
                  <a:pt x="7568" y="10877"/>
                </a:lnTo>
                <a:lnTo>
                  <a:pt x="7738" y="10901"/>
                </a:lnTo>
                <a:lnTo>
                  <a:pt x="7884" y="10877"/>
                </a:lnTo>
                <a:lnTo>
                  <a:pt x="8006" y="10804"/>
                </a:lnTo>
                <a:lnTo>
                  <a:pt x="8127" y="10731"/>
                </a:lnTo>
                <a:lnTo>
                  <a:pt x="8225" y="10633"/>
                </a:lnTo>
                <a:lnTo>
                  <a:pt x="8298" y="10512"/>
                </a:lnTo>
                <a:lnTo>
                  <a:pt x="8346" y="10390"/>
                </a:lnTo>
                <a:lnTo>
                  <a:pt x="8371" y="10244"/>
                </a:lnTo>
                <a:lnTo>
                  <a:pt x="8371" y="10098"/>
                </a:lnTo>
                <a:lnTo>
                  <a:pt x="8371" y="10049"/>
                </a:lnTo>
                <a:lnTo>
                  <a:pt x="8711" y="9733"/>
                </a:lnTo>
                <a:lnTo>
                  <a:pt x="9003" y="9392"/>
                </a:lnTo>
                <a:lnTo>
                  <a:pt x="9295" y="9052"/>
                </a:lnTo>
                <a:lnTo>
                  <a:pt x="9587" y="8760"/>
                </a:lnTo>
                <a:lnTo>
                  <a:pt x="10317" y="8054"/>
                </a:lnTo>
                <a:lnTo>
                  <a:pt x="11047" y="7373"/>
                </a:lnTo>
                <a:lnTo>
                  <a:pt x="11777" y="6691"/>
                </a:lnTo>
                <a:lnTo>
                  <a:pt x="12507" y="5986"/>
                </a:lnTo>
                <a:lnTo>
                  <a:pt x="12896" y="5548"/>
                </a:lnTo>
                <a:lnTo>
                  <a:pt x="13310" y="5086"/>
                </a:lnTo>
                <a:lnTo>
                  <a:pt x="13529" y="5159"/>
                </a:lnTo>
                <a:lnTo>
                  <a:pt x="13748" y="5207"/>
                </a:lnTo>
                <a:lnTo>
                  <a:pt x="14186" y="5280"/>
                </a:lnTo>
                <a:lnTo>
                  <a:pt x="14648" y="5353"/>
                </a:lnTo>
                <a:lnTo>
                  <a:pt x="15086" y="5426"/>
                </a:lnTo>
                <a:lnTo>
                  <a:pt x="15184" y="5426"/>
                </a:lnTo>
                <a:lnTo>
                  <a:pt x="15281" y="5402"/>
                </a:lnTo>
                <a:lnTo>
                  <a:pt x="15354" y="5353"/>
                </a:lnTo>
                <a:lnTo>
                  <a:pt x="15403" y="5280"/>
                </a:lnTo>
                <a:lnTo>
                  <a:pt x="15524" y="5207"/>
                </a:lnTo>
                <a:lnTo>
                  <a:pt x="15670" y="5134"/>
                </a:lnTo>
                <a:lnTo>
                  <a:pt x="15938" y="4940"/>
                </a:lnTo>
                <a:lnTo>
                  <a:pt x="16352" y="4526"/>
                </a:lnTo>
                <a:lnTo>
                  <a:pt x="16692" y="4210"/>
                </a:lnTo>
                <a:lnTo>
                  <a:pt x="17009" y="3869"/>
                </a:lnTo>
                <a:lnTo>
                  <a:pt x="17325" y="3504"/>
                </a:lnTo>
                <a:lnTo>
                  <a:pt x="17617" y="3115"/>
                </a:lnTo>
                <a:lnTo>
                  <a:pt x="17641" y="3066"/>
                </a:lnTo>
                <a:lnTo>
                  <a:pt x="17666" y="3017"/>
                </a:lnTo>
                <a:lnTo>
                  <a:pt x="17641" y="2896"/>
                </a:lnTo>
                <a:lnTo>
                  <a:pt x="17690" y="2774"/>
                </a:lnTo>
                <a:lnTo>
                  <a:pt x="17714" y="2701"/>
                </a:lnTo>
                <a:lnTo>
                  <a:pt x="17690" y="2652"/>
                </a:lnTo>
                <a:lnTo>
                  <a:pt x="17690" y="2579"/>
                </a:lnTo>
                <a:lnTo>
                  <a:pt x="17641" y="2531"/>
                </a:lnTo>
                <a:lnTo>
                  <a:pt x="17593" y="2506"/>
                </a:lnTo>
                <a:lnTo>
                  <a:pt x="17495" y="2482"/>
                </a:lnTo>
                <a:lnTo>
                  <a:pt x="16838" y="2360"/>
                </a:lnTo>
                <a:lnTo>
                  <a:pt x="16473" y="2312"/>
                </a:lnTo>
                <a:lnTo>
                  <a:pt x="16108" y="2287"/>
                </a:lnTo>
                <a:lnTo>
                  <a:pt x="16303" y="2068"/>
                </a:lnTo>
                <a:lnTo>
                  <a:pt x="16522" y="1801"/>
                </a:lnTo>
                <a:lnTo>
                  <a:pt x="16790" y="1582"/>
                </a:lnTo>
                <a:lnTo>
                  <a:pt x="17033" y="1338"/>
                </a:lnTo>
                <a:lnTo>
                  <a:pt x="17276" y="1095"/>
                </a:lnTo>
                <a:lnTo>
                  <a:pt x="17325" y="1022"/>
                </a:lnTo>
                <a:lnTo>
                  <a:pt x="17374" y="949"/>
                </a:lnTo>
                <a:lnTo>
                  <a:pt x="17374" y="876"/>
                </a:lnTo>
                <a:lnTo>
                  <a:pt x="17374" y="803"/>
                </a:lnTo>
                <a:lnTo>
                  <a:pt x="17325" y="681"/>
                </a:lnTo>
                <a:lnTo>
                  <a:pt x="17252" y="560"/>
                </a:lnTo>
                <a:lnTo>
                  <a:pt x="17155" y="487"/>
                </a:lnTo>
                <a:lnTo>
                  <a:pt x="17009" y="438"/>
                </a:lnTo>
                <a:lnTo>
                  <a:pt x="16960" y="462"/>
                </a:lnTo>
                <a:lnTo>
                  <a:pt x="16887" y="462"/>
                </a:lnTo>
                <a:lnTo>
                  <a:pt x="16838" y="511"/>
                </a:lnTo>
                <a:lnTo>
                  <a:pt x="16765" y="560"/>
                </a:lnTo>
                <a:lnTo>
                  <a:pt x="16571" y="803"/>
                </a:lnTo>
                <a:lnTo>
                  <a:pt x="16352" y="1022"/>
                </a:lnTo>
                <a:lnTo>
                  <a:pt x="16133" y="1241"/>
                </a:lnTo>
                <a:lnTo>
                  <a:pt x="15914" y="1460"/>
                </a:lnTo>
                <a:lnTo>
                  <a:pt x="15500" y="1971"/>
                </a:lnTo>
                <a:lnTo>
                  <a:pt x="15427" y="1436"/>
                </a:lnTo>
                <a:lnTo>
                  <a:pt x="15354" y="1095"/>
                </a:lnTo>
                <a:lnTo>
                  <a:pt x="15281" y="779"/>
                </a:lnTo>
                <a:lnTo>
                  <a:pt x="15184" y="462"/>
                </a:lnTo>
                <a:lnTo>
                  <a:pt x="15111" y="292"/>
                </a:lnTo>
                <a:lnTo>
                  <a:pt x="15013" y="146"/>
                </a:lnTo>
                <a:lnTo>
                  <a:pt x="14965" y="97"/>
                </a:lnTo>
                <a:lnTo>
                  <a:pt x="14916" y="49"/>
                </a:lnTo>
                <a:lnTo>
                  <a:pt x="14794" y="24"/>
                </a:lnTo>
                <a:lnTo>
                  <a:pt x="14721" y="0"/>
                </a:lnTo>
                <a:close/>
                <a:moveTo>
                  <a:pt x="7543" y="6691"/>
                </a:moveTo>
                <a:lnTo>
                  <a:pt x="7203" y="6716"/>
                </a:lnTo>
                <a:lnTo>
                  <a:pt x="6886" y="6789"/>
                </a:lnTo>
                <a:lnTo>
                  <a:pt x="6570" y="6862"/>
                </a:lnTo>
                <a:lnTo>
                  <a:pt x="6254" y="6983"/>
                </a:lnTo>
                <a:lnTo>
                  <a:pt x="5962" y="7105"/>
                </a:lnTo>
                <a:lnTo>
                  <a:pt x="5670" y="7275"/>
                </a:lnTo>
                <a:lnTo>
                  <a:pt x="5402" y="7470"/>
                </a:lnTo>
                <a:lnTo>
                  <a:pt x="5159" y="7713"/>
                </a:lnTo>
                <a:lnTo>
                  <a:pt x="4940" y="7957"/>
                </a:lnTo>
                <a:lnTo>
                  <a:pt x="4745" y="8249"/>
                </a:lnTo>
                <a:lnTo>
                  <a:pt x="4599" y="8565"/>
                </a:lnTo>
                <a:lnTo>
                  <a:pt x="4477" y="8857"/>
                </a:lnTo>
                <a:lnTo>
                  <a:pt x="4380" y="9149"/>
                </a:lnTo>
                <a:lnTo>
                  <a:pt x="4307" y="9441"/>
                </a:lnTo>
                <a:lnTo>
                  <a:pt x="4258" y="9733"/>
                </a:lnTo>
                <a:lnTo>
                  <a:pt x="4234" y="10025"/>
                </a:lnTo>
                <a:lnTo>
                  <a:pt x="4234" y="10317"/>
                </a:lnTo>
                <a:lnTo>
                  <a:pt x="4258" y="10609"/>
                </a:lnTo>
                <a:lnTo>
                  <a:pt x="4307" y="10901"/>
                </a:lnTo>
                <a:lnTo>
                  <a:pt x="4356" y="11193"/>
                </a:lnTo>
                <a:lnTo>
                  <a:pt x="4453" y="11461"/>
                </a:lnTo>
                <a:lnTo>
                  <a:pt x="4550" y="11728"/>
                </a:lnTo>
                <a:lnTo>
                  <a:pt x="4696" y="11996"/>
                </a:lnTo>
                <a:lnTo>
                  <a:pt x="4842" y="12239"/>
                </a:lnTo>
                <a:lnTo>
                  <a:pt x="5013" y="12458"/>
                </a:lnTo>
                <a:lnTo>
                  <a:pt x="5207" y="12677"/>
                </a:lnTo>
                <a:lnTo>
                  <a:pt x="5426" y="12872"/>
                </a:lnTo>
                <a:lnTo>
                  <a:pt x="5670" y="13067"/>
                </a:lnTo>
                <a:lnTo>
                  <a:pt x="5913" y="13213"/>
                </a:lnTo>
                <a:lnTo>
                  <a:pt x="6181" y="13334"/>
                </a:lnTo>
                <a:lnTo>
                  <a:pt x="6473" y="13456"/>
                </a:lnTo>
                <a:lnTo>
                  <a:pt x="6740" y="13529"/>
                </a:lnTo>
                <a:lnTo>
                  <a:pt x="7032" y="13602"/>
                </a:lnTo>
                <a:lnTo>
                  <a:pt x="7324" y="13650"/>
                </a:lnTo>
                <a:lnTo>
                  <a:pt x="7933" y="13650"/>
                </a:lnTo>
                <a:lnTo>
                  <a:pt x="8225" y="13626"/>
                </a:lnTo>
                <a:lnTo>
                  <a:pt x="8541" y="13577"/>
                </a:lnTo>
                <a:lnTo>
                  <a:pt x="8833" y="13505"/>
                </a:lnTo>
                <a:lnTo>
                  <a:pt x="9125" y="13407"/>
                </a:lnTo>
                <a:lnTo>
                  <a:pt x="9393" y="13310"/>
                </a:lnTo>
                <a:lnTo>
                  <a:pt x="9660" y="13164"/>
                </a:lnTo>
                <a:lnTo>
                  <a:pt x="9903" y="12994"/>
                </a:lnTo>
                <a:lnTo>
                  <a:pt x="10147" y="12823"/>
                </a:lnTo>
                <a:lnTo>
                  <a:pt x="10390" y="12604"/>
                </a:lnTo>
                <a:lnTo>
                  <a:pt x="10585" y="12361"/>
                </a:lnTo>
                <a:lnTo>
                  <a:pt x="10779" y="12118"/>
                </a:lnTo>
                <a:lnTo>
                  <a:pt x="10925" y="11826"/>
                </a:lnTo>
                <a:lnTo>
                  <a:pt x="11071" y="11558"/>
                </a:lnTo>
                <a:lnTo>
                  <a:pt x="11193" y="11242"/>
                </a:lnTo>
                <a:lnTo>
                  <a:pt x="11266" y="10950"/>
                </a:lnTo>
                <a:lnTo>
                  <a:pt x="11339" y="10633"/>
                </a:lnTo>
                <a:lnTo>
                  <a:pt x="11388" y="10317"/>
                </a:lnTo>
                <a:lnTo>
                  <a:pt x="11388" y="9976"/>
                </a:lnTo>
                <a:lnTo>
                  <a:pt x="11363" y="9660"/>
                </a:lnTo>
                <a:lnTo>
                  <a:pt x="11315" y="9368"/>
                </a:lnTo>
                <a:lnTo>
                  <a:pt x="11242" y="9052"/>
                </a:lnTo>
                <a:lnTo>
                  <a:pt x="11120" y="8760"/>
                </a:lnTo>
                <a:lnTo>
                  <a:pt x="10974" y="8492"/>
                </a:lnTo>
                <a:lnTo>
                  <a:pt x="10147" y="9295"/>
                </a:lnTo>
                <a:lnTo>
                  <a:pt x="9733" y="9733"/>
                </a:lnTo>
                <a:lnTo>
                  <a:pt x="9636" y="9855"/>
                </a:lnTo>
                <a:lnTo>
                  <a:pt x="9636" y="9879"/>
                </a:lnTo>
                <a:lnTo>
                  <a:pt x="9636" y="10244"/>
                </a:lnTo>
                <a:lnTo>
                  <a:pt x="9587" y="10609"/>
                </a:lnTo>
                <a:lnTo>
                  <a:pt x="9539" y="10779"/>
                </a:lnTo>
                <a:lnTo>
                  <a:pt x="9466" y="10950"/>
                </a:lnTo>
                <a:lnTo>
                  <a:pt x="9393" y="11096"/>
                </a:lnTo>
                <a:lnTo>
                  <a:pt x="9295" y="11242"/>
                </a:lnTo>
                <a:lnTo>
                  <a:pt x="9149" y="11363"/>
                </a:lnTo>
                <a:lnTo>
                  <a:pt x="9003" y="11485"/>
                </a:lnTo>
                <a:lnTo>
                  <a:pt x="8882" y="11582"/>
                </a:lnTo>
                <a:lnTo>
                  <a:pt x="8736" y="11655"/>
                </a:lnTo>
                <a:lnTo>
                  <a:pt x="8590" y="11704"/>
                </a:lnTo>
                <a:lnTo>
                  <a:pt x="8444" y="11728"/>
                </a:lnTo>
                <a:lnTo>
                  <a:pt x="8127" y="11777"/>
                </a:lnTo>
                <a:lnTo>
                  <a:pt x="7811" y="11777"/>
                </a:lnTo>
                <a:lnTo>
                  <a:pt x="7470" y="11728"/>
                </a:lnTo>
                <a:lnTo>
                  <a:pt x="7178" y="11631"/>
                </a:lnTo>
                <a:lnTo>
                  <a:pt x="6886" y="11509"/>
                </a:lnTo>
                <a:lnTo>
                  <a:pt x="6643" y="11339"/>
                </a:lnTo>
                <a:lnTo>
                  <a:pt x="6521" y="11217"/>
                </a:lnTo>
                <a:lnTo>
                  <a:pt x="6400" y="11096"/>
                </a:lnTo>
                <a:lnTo>
                  <a:pt x="6327" y="10974"/>
                </a:lnTo>
                <a:lnTo>
                  <a:pt x="6254" y="10852"/>
                </a:lnTo>
                <a:lnTo>
                  <a:pt x="6132" y="10560"/>
                </a:lnTo>
                <a:lnTo>
                  <a:pt x="6059" y="10244"/>
                </a:lnTo>
                <a:lnTo>
                  <a:pt x="6059" y="9928"/>
                </a:lnTo>
                <a:lnTo>
                  <a:pt x="6083" y="9636"/>
                </a:lnTo>
                <a:lnTo>
                  <a:pt x="6181" y="9319"/>
                </a:lnTo>
                <a:lnTo>
                  <a:pt x="6302" y="9052"/>
                </a:lnTo>
                <a:lnTo>
                  <a:pt x="6400" y="8906"/>
                </a:lnTo>
                <a:lnTo>
                  <a:pt x="6497" y="8808"/>
                </a:lnTo>
                <a:lnTo>
                  <a:pt x="6594" y="8687"/>
                </a:lnTo>
                <a:lnTo>
                  <a:pt x="6716" y="8614"/>
                </a:lnTo>
                <a:lnTo>
                  <a:pt x="6984" y="8468"/>
                </a:lnTo>
                <a:lnTo>
                  <a:pt x="7276" y="8370"/>
                </a:lnTo>
                <a:lnTo>
                  <a:pt x="7495" y="8322"/>
                </a:lnTo>
                <a:lnTo>
                  <a:pt x="7689" y="8322"/>
                </a:lnTo>
                <a:lnTo>
                  <a:pt x="8054" y="8370"/>
                </a:lnTo>
                <a:lnTo>
                  <a:pt x="8200" y="8200"/>
                </a:lnTo>
                <a:lnTo>
                  <a:pt x="8565" y="7811"/>
                </a:lnTo>
                <a:lnTo>
                  <a:pt x="8955" y="7421"/>
                </a:lnTo>
                <a:lnTo>
                  <a:pt x="9344" y="7032"/>
                </a:lnTo>
                <a:lnTo>
                  <a:pt x="9295" y="6983"/>
                </a:lnTo>
                <a:lnTo>
                  <a:pt x="9247" y="6959"/>
                </a:lnTo>
                <a:lnTo>
                  <a:pt x="8906" y="6862"/>
                </a:lnTo>
                <a:lnTo>
                  <a:pt x="8565" y="6764"/>
                </a:lnTo>
                <a:lnTo>
                  <a:pt x="8225" y="6716"/>
                </a:lnTo>
                <a:lnTo>
                  <a:pt x="7884" y="6691"/>
                </a:lnTo>
                <a:close/>
                <a:moveTo>
                  <a:pt x="13407" y="15621"/>
                </a:moveTo>
                <a:lnTo>
                  <a:pt x="13505" y="15694"/>
                </a:lnTo>
                <a:lnTo>
                  <a:pt x="13310" y="15865"/>
                </a:lnTo>
                <a:lnTo>
                  <a:pt x="13213" y="15962"/>
                </a:lnTo>
                <a:lnTo>
                  <a:pt x="13115" y="16059"/>
                </a:lnTo>
                <a:lnTo>
                  <a:pt x="12969" y="16278"/>
                </a:lnTo>
                <a:lnTo>
                  <a:pt x="12969" y="16303"/>
                </a:lnTo>
                <a:lnTo>
                  <a:pt x="12969" y="16351"/>
                </a:lnTo>
                <a:lnTo>
                  <a:pt x="12994" y="16400"/>
                </a:lnTo>
                <a:lnTo>
                  <a:pt x="13067" y="16424"/>
                </a:lnTo>
                <a:lnTo>
                  <a:pt x="13115" y="16424"/>
                </a:lnTo>
                <a:lnTo>
                  <a:pt x="13140" y="16400"/>
                </a:lnTo>
                <a:lnTo>
                  <a:pt x="13237" y="16327"/>
                </a:lnTo>
                <a:lnTo>
                  <a:pt x="13334" y="16254"/>
                </a:lnTo>
                <a:lnTo>
                  <a:pt x="13553" y="16132"/>
                </a:lnTo>
                <a:lnTo>
                  <a:pt x="13699" y="16035"/>
                </a:lnTo>
                <a:lnTo>
                  <a:pt x="13845" y="15938"/>
                </a:lnTo>
                <a:lnTo>
                  <a:pt x="13918" y="15986"/>
                </a:lnTo>
                <a:lnTo>
                  <a:pt x="13772" y="16132"/>
                </a:lnTo>
                <a:lnTo>
                  <a:pt x="13651" y="16254"/>
                </a:lnTo>
                <a:lnTo>
                  <a:pt x="13553" y="16351"/>
                </a:lnTo>
                <a:lnTo>
                  <a:pt x="13456" y="16497"/>
                </a:lnTo>
                <a:lnTo>
                  <a:pt x="13407" y="16570"/>
                </a:lnTo>
                <a:lnTo>
                  <a:pt x="13383" y="16643"/>
                </a:lnTo>
                <a:lnTo>
                  <a:pt x="13383" y="16692"/>
                </a:lnTo>
                <a:lnTo>
                  <a:pt x="13432" y="16741"/>
                </a:lnTo>
                <a:lnTo>
                  <a:pt x="13553" y="16741"/>
                </a:lnTo>
                <a:lnTo>
                  <a:pt x="13675" y="16668"/>
                </a:lnTo>
                <a:lnTo>
                  <a:pt x="13870" y="16497"/>
                </a:lnTo>
                <a:lnTo>
                  <a:pt x="14137" y="16278"/>
                </a:lnTo>
                <a:lnTo>
                  <a:pt x="14186" y="16230"/>
                </a:lnTo>
                <a:lnTo>
                  <a:pt x="14283" y="16351"/>
                </a:lnTo>
                <a:lnTo>
                  <a:pt x="13967" y="16643"/>
                </a:lnTo>
                <a:lnTo>
                  <a:pt x="13821" y="16862"/>
                </a:lnTo>
                <a:lnTo>
                  <a:pt x="13675" y="17057"/>
                </a:lnTo>
                <a:lnTo>
                  <a:pt x="13675" y="17106"/>
                </a:lnTo>
                <a:lnTo>
                  <a:pt x="13724" y="17106"/>
                </a:lnTo>
                <a:lnTo>
                  <a:pt x="13967" y="16984"/>
                </a:lnTo>
                <a:lnTo>
                  <a:pt x="14210" y="16887"/>
                </a:lnTo>
                <a:lnTo>
                  <a:pt x="14381" y="16789"/>
                </a:lnTo>
                <a:lnTo>
                  <a:pt x="14527" y="16668"/>
                </a:lnTo>
                <a:lnTo>
                  <a:pt x="14600" y="16765"/>
                </a:lnTo>
                <a:lnTo>
                  <a:pt x="14575" y="16789"/>
                </a:lnTo>
                <a:lnTo>
                  <a:pt x="14259" y="17033"/>
                </a:lnTo>
                <a:lnTo>
                  <a:pt x="14113" y="17154"/>
                </a:lnTo>
                <a:lnTo>
                  <a:pt x="13991" y="17300"/>
                </a:lnTo>
                <a:lnTo>
                  <a:pt x="13991" y="17349"/>
                </a:lnTo>
                <a:lnTo>
                  <a:pt x="14016" y="17349"/>
                </a:lnTo>
                <a:lnTo>
                  <a:pt x="14210" y="17300"/>
                </a:lnTo>
                <a:lnTo>
                  <a:pt x="14356" y="17252"/>
                </a:lnTo>
                <a:lnTo>
                  <a:pt x="14551" y="17154"/>
                </a:lnTo>
                <a:lnTo>
                  <a:pt x="14721" y="17057"/>
                </a:lnTo>
                <a:lnTo>
                  <a:pt x="14746" y="17203"/>
                </a:lnTo>
                <a:lnTo>
                  <a:pt x="14624" y="17252"/>
                </a:lnTo>
                <a:lnTo>
                  <a:pt x="14478" y="17300"/>
                </a:lnTo>
                <a:lnTo>
                  <a:pt x="14332" y="17373"/>
                </a:lnTo>
                <a:lnTo>
                  <a:pt x="14259" y="17422"/>
                </a:lnTo>
                <a:lnTo>
                  <a:pt x="14186" y="17471"/>
                </a:lnTo>
                <a:lnTo>
                  <a:pt x="14137" y="17544"/>
                </a:lnTo>
                <a:lnTo>
                  <a:pt x="14162" y="17641"/>
                </a:lnTo>
                <a:lnTo>
                  <a:pt x="14210" y="17690"/>
                </a:lnTo>
                <a:lnTo>
                  <a:pt x="14283" y="17714"/>
                </a:lnTo>
                <a:lnTo>
                  <a:pt x="14429" y="17714"/>
                </a:lnTo>
                <a:lnTo>
                  <a:pt x="14575" y="17665"/>
                </a:lnTo>
                <a:lnTo>
                  <a:pt x="14697" y="17617"/>
                </a:lnTo>
                <a:lnTo>
                  <a:pt x="14697" y="17641"/>
                </a:lnTo>
                <a:lnTo>
                  <a:pt x="14600" y="17738"/>
                </a:lnTo>
                <a:lnTo>
                  <a:pt x="14502" y="17811"/>
                </a:lnTo>
                <a:lnTo>
                  <a:pt x="14405" y="17860"/>
                </a:lnTo>
                <a:lnTo>
                  <a:pt x="14283" y="17884"/>
                </a:lnTo>
                <a:lnTo>
                  <a:pt x="14162" y="17909"/>
                </a:lnTo>
                <a:lnTo>
                  <a:pt x="14040" y="17884"/>
                </a:lnTo>
                <a:lnTo>
                  <a:pt x="13772" y="17836"/>
                </a:lnTo>
                <a:lnTo>
                  <a:pt x="13529" y="17738"/>
                </a:lnTo>
                <a:lnTo>
                  <a:pt x="13261" y="17592"/>
                </a:lnTo>
                <a:lnTo>
                  <a:pt x="13067" y="17471"/>
                </a:lnTo>
                <a:lnTo>
                  <a:pt x="12896" y="17349"/>
                </a:lnTo>
                <a:lnTo>
                  <a:pt x="12726" y="17179"/>
                </a:lnTo>
                <a:lnTo>
                  <a:pt x="12556" y="16984"/>
                </a:lnTo>
                <a:lnTo>
                  <a:pt x="12337" y="16765"/>
                </a:lnTo>
                <a:lnTo>
                  <a:pt x="12239" y="16692"/>
                </a:lnTo>
                <a:lnTo>
                  <a:pt x="12118" y="16668"/>
                </a:lnTo>
                <a:lnTo>
                  <a:pt x="12458" y="16424"/>
                </a:lnTo>
                <a:lnTo>
                  <a:pt x="12799" y="16181"/>
                </a:lnTo>
                <a:lnTo>
                  <a:pt x="13115" y="15913"/>
                </a:lnTo>
                <a:lnTo>
                  <a:pt x="13407" y="15621"/>
                </a:lnTo>
                <a:close/>
                <a:moveTo>
                  <a:pt x="2287" y="15548"/>
                </a:moveTo>
                <a:lnTo>
                  <a:pt x="2579" y="15840"/>
                </a:lnTo>
                <a:lnTo>
                  <a:pt x="2871" y="16084"/>
                </a:lnTo>
                <a:lnTo>
                  <a:pt x="3188" y="16351"/>
                </a:lnTo>
                <a:lnTo>
                  <a:pt x="3504" y="16570"/>
                </a:lnTo>
                <a:lnTo>
                  <a:pt x="3382" y="16765"/>
                </a:lnTo>
                <a:lnTo>
                  <a:pt x="3358" y="16741"/>
                </a:lnTo>
                <a:lnTo>
                  <a:pt x="3309" y="16668"/>
                </a:lnTo>
                <a:lnTo>
                  <a:pt x="3261" y="16619"/>
                </a:lnTo>
                <a:lnTo>
                  <a:pt x="3115" y="16522"/>
                </a:lnTo>
                <a:lnTo>
                  <a:pt x="2944" y="16449"/>
                </a:lnTo>
                <a:lnTo>
                  <a:pt x="2823" y="16351"/>
                </a:lnTo>
                <a:lnTo>
                  <a:pt x="2774" y="16351"/>
                </a:lnTo>
                <a:lnTo>
                  <a:pt x="2774" y="16376"/>
                </a:lnTo>
                <a:lnTo>
                  <a:pt x="2823" y="16522"/>
                </a:lnTo>
                <a:lnTo>
                  <a:pt x="2944" y="16668"/>
                </a:lnTo>
                <a:lnTo>
                  <a:pt x="2969" y="16692"/>
                </a:lnTo>
                <a:lnTo>
                  <a:pt x="2725" y="16546"/>
                </a:lnTo>
                <a:lnTo>
                  <a:pt x="2604" y="16497"/>
                </a:lnTo>
                <a:lnTo>
                  <a:pt x="2458" y="16473"/>
                </a:lnTo>
                <a:lnTo>
                  <a:pt x="2433" y="16473"/>
                </a:lnTo>
                <a:lnTo>
                  <a:pt x="2433" y="16522"/>
                </a:lnTo>
                <a:lnTo>
                  <a:pt x="2482" y="16619"/>
                </a:lnTo>
                <a:lnTo>
                  <a:pt x="2555" y="16692"/>
                </a:lnTo>
                <a:lnTo>
                  <a:pt x="2725" y="16862"/>
                </a:lnTo>
                <a:lnTo>
                  <a:pt x="2896" y="17008"/>
                </a:lnTo>
                <a:lnTo>
                  <a:pt x="3090" y="17130"/>
                </a:lnTo>
                <a:lnTo>
                  <a:pt x="2920" y="17300"/>
                </a:lnTo>
                <a:lnTo>
                  <a:pt x="2871" y="17276"/>
                </a:lnTo>
                <a:lnTo>
                  <a:pt x="2774" y="17203"/>
                </a:lnTo>
                <a:lnTo>
                  <a:pt x="2701" y="17106"/>
                </a:lnTo>
                <a:lnTo>
                  <a:pt x="2604" y="17008"/>
                </a:lnTo>
                <a:lnTo>
                  <a:pt x="2506" y="16935"/>
                </a:lnTo>
                <a:lnTo>
                  <a:pt x="2385" y="16887"/>
                </a:lnTo>
                <a:lnTo>
                  <a:pt x="2336" y="16862"/>
                </a:lnTo>
                <a:lnTo>
                  <a:pt x="2263" y="16887"/>
                </a:lnTo>
                <a:lnTo>
                  <a:pt x="2239" y="16911"/>
                </a:lnTo>
                <a:lnTo>
                  <a:pt x="2239" y="16960"/>
                </a:lnTo>
                <a:lnTo>
                  <a:pt x="2287" y="17057"/>
                </a:lnTo>
                <a:lnTo>
                  <a:pt x="2336" y="17179"/>
                </a:lnTo>
                <a:lnTo>
                  <a:pt x="2433" y="17300"/>
                </a:lnTo>
                <a:lnTo>
                  <a:pt x="2506" y="17422"/>
                </a:lnTo>
                <a:lnTo>
                  <a:pt x="2652" y="17544"/>
                </a:lnTo>
                <a:lnTo>
                  <a:pt x="2531" y="17617"/>
                </a:lnTo>
                <a:lnTo>
                  <a:pt x="2336" y="17519"/>
                </a:lnTo>
                <a:lnTo>
                  <a:pt x="2166" y="17398"/>
                </a:lnTo>
                <a:lnTo>
                  <a:pt x="2068" y="17325"/>
                </a:lnTo>
                <a:lnTo>
                  <a:pt x="1995" y="17300"/>
                </a:lnTo>
                <a:lnTo>
                  <a:pt x="1898" y="17252"/>
                </a:lnTo>
                <a:lnTo>
                  <a:pt x="1777" y="17227"/>
                </a:lnTo>
                <a:lnTo>
                  <a:pt x="1752" y="17252"/>
                </a:lnTo>
                <a:lnTo>
                  <a:pt x="1728" y="17276"/>
                </a:lnTo>
                <a:lnTo>
                  <a:pt x="1777" y="17398"/>
                </a:lnTo>
                <a:lnTo>
                  <a:pt x="1825" y="17519"/>
                </a:lnTo>
                <a:lnTo>
                  <a:pt x="1898" y="17641"/>
                </a:lnTo>
                <a:lnTo>
                  <a:pt x="1995" y="17738"/>
                </a:lnTo>
                <a:lnTo>
                  <a:pt x="2117" y="17860"/>
                </a:lnTo>
                <a:lnTo>
                  <a:pt x="1874" y="17763"/>
                </a:lnTo>
                <a:lnTo>
                  <a:pt x="1679" y="17665"/>
                </a:lnTo>
                <a:lnTo>
                  <a:pt x="1582" y="17617"/>
                </a:lnTo>
                <a:lnTo>
                  <a:pt x="1485" y="17592"/>
                </a:lnTo>
                <a:lnTo>
                  <a:pt x="1436" y="17592"/>
                </a:lnTo>
                <a:lnTo>
                  <a:pt x="1363" y="17641"/>
                </a:lnTo>
                <a:lnTo>
                  <a:pt x="1339" y="17690"/>
                </a:lnTo>
                <a:lnTo>
                  <a:pt x="1339" y="17738"/>
                </a:lnTo>
                <a:lnTo>
                  <a:pt x="1412" y="17860"/>
                </a:lnTo>
                <a:lnTo>
                  <a:pt x="1509" y="17957"/>
                </a:lnTo>
                <a:lnTo>
                  <a:pt x="1363" y="17909"/>
                </a:lnTo>
                <a:lnTo>
                  <a:pt x="1266" y="17836"/>
                </a:lnTo>
                <a:lnTo>
                  <a:pt x="1168" y="17738"/>
                </a:lnTo>
                <a:lnTo>
                  <a:pt x="1095" y="17592"/>
                </a:lnTo>
                <a:lnTo>
                  <a:pt x="1071" y="17422"/>
                </a:lnTo>
                <a:lnTo>
                  <a:pt x="1095" y="17227"/>
                </a:lnTo>
                <a:lnTo>
                  <a:pt x="1144" y="17057"/>
                </a:lnTo>
                <a:lnTo>
                  <a:pt x="1217" y="16887"/>
                </a:lnTo>
                <a:lnTo>
                  <a:pt x="1436" y="16522"/>
                </a:lnTo>
                <a:lnTo>
                  <a:pt x="1631" y="16254"/>
                </a:lnTo>
                <a:lnTo>
                  <a:pt x="1777" y="16059"/>
                </a:lnTo>
                <a:lnTo>
                  <a:pt x="1947" y="15889"/>
                </a:lnTo>
                <a:lnTo>
                  <a:pt x="2117" y="15719"/>
                </a:lnTo>
                <a:lnTo>
                  <a:pt x="2287" y="15548"/>
                </a:lnTo>
                <a:close/>
                <a:moveTo>
                  <a:pt x="7689" y="2336"/>
                </a:moveTo>
                <a:lnTo>
                  <a:pt x="7203" y="2360"/>
                </a:lnTo>
                <a:lnTo>
                  <a:pt x="6716" y="2409"/>
                </a:lnTo>
                <a:lnTo>
                  <a:pt x="6205" y="2482"/>
                </a:lnTo>
                <a:lnTo>
                  <a:pt x="5718" y="2604"/>
                </a:lnTo>
                <a:lnTo>
                  <a:pt x="5256" y="2725"/>
                </a:lnTo>
                <a:lnTo>
                  <a:pt x="4794" y="2896"/>
                </a:lnTo>
                <a:lnTo>
                  <a:pt x="4404" y="3066"/>
                </a:lnTo>
                <a:lnTo>
                  <a:pt x="4015" y="3261"/>
                </a:lnTo>
                <a:lnTo>
                  <a:pt x="3626" y="3480"/>
                </a:lnTo>
                <a:lnTo>
                  <a:pt x="3261" y="3723"/>
                </a:lnTo>
                <a:lnTo>
                  <a:pt x="2896" y="3966"/>
                </a:lnTo>
                <a:lnTo>
                  <a:pt x="2555" y="4258"/>
                </a:lnTo>
                <a:lnTo>
                  <a:pt x="2214" y="4526"/>
                </a:lnTo>
                <a:lnTo>
                  <a:pt x="1923" y="4842"/>
                </a:lnTo>
                <a:lnTo>
                  <a:pt x="1655" y="5134"/>
                </a:lnTo>
                <a:lnTo>
                  <a:pt x="1412" y="5451"/>
                </a:lnTo>
                <a:lnTo>
                  <a:pt x="1217" y="5791"/>
                </a:lnTo>
                <a:lnTo>
                  <a:pt x="1071" y="6156"/>
                </a:lnTo>
                <a:lnTo>
                  <a:pt x="657" y="7105"/>
                </a:lnTo>
                <a:lnTo>
                  <a:pt x="463" y="7592"/>
                </a:lnTo>
                <a:lnTo>
                  <a:pt x="292" y="8078"/>
                </a:lnTo>
                <a:lnTo>
                  <a:pt x="171" y="8565"/>
                </a:lnTo>
                <a:lnTo>
                  <a:pt x="73" y="9052"/>
                </a:lnTo>
                <a:lnTo>
                  <a:pt x="25" y="9563"/>
                </a:lnTo>
                <a:lnTo>
                  <a:pt x="0" y="10074"/>
                </a:lnTo>
                <a:lnTo>
                  <a:pt x="25" y="10585"/>
                </a:lnTo>
                <a:lnTo>
                  <a:pt x="49" y="11096"/>
                </a:lnTo>
                <a:lnTo>
                  <a:pt x="122" y="11607"/>
                </a:lnTo>
                <a:lnTo>
                  <a:pt x="195" y="12093"/>
                </a:lnTo>
                <a:lnTo>
                  <a:pt x="268" y="12531"/>
                </a:lnTo>
                <a:lnTo>
                  <a:pt x="414" y="12945"/>
                </a:lnTo>
                <a:lnTo>
                  <a:pt x="584" y="13359"/>
                </a:lnTo>
                <a:lnTo>
                  <a:pt x="779" y="13723"/>
                </a:lnTo>
                <a:lnTo>
                  <a:pt x="1022" y="14088"/>
                </a:lnTo>
                <a:lnTo>
                  <a:pt x="1290" y="14453"/>
                </a:lnTo>
                <a:lnTo>
                  <a:pt x="1558" y="14794"/>
                </a:lnTo>
                <a:lnTo>
                  <a:pt x="1850" y="15135"/>
                </a:lnTo>
                <a:lnTo>
                  <a:pt x="1995" y="15281"/>
                </a:lnTo>
                <a:lnTo>
                  <a:pt x="1850" y="15378"/>
                </a:lnTo>
                <a:lnTo>
                  <a:pt x="1704" y="15500"/>
                </a:lnTo>
                <a:lnTo>
                  <a:pt x="1582" y="15621"/>
                </a:lnTo>
                <a:lnTo>
                  <a:pt x="1460" y="15767"/>
                </a:lnTo>
                <a:lnTo>
                  <a:pt x="1217" y="16084"/>
                </a:lnTo>
                <a:lnTo>
                  <a:pt x="1047" y="16351"/>
                </a:lnTo>
                <a:lnTo>
                  <a:pt x="925" y="16546"/>
                </a:lnTo>
                <a:lnTo>
                  <a:pt x="828" y="16741"/>
                </a:lnTo>
                <a:lnTo>
                  <a:pt x="730" y="16960"/>
                </a:lnTo>
                <a:lnTo>
                  <a:pt x="682" y="17179"/>
                </a:lnTo>
                <a:lnTo>
                  <a:pt x="633" y="17398"/>
                </a:lnTo>
                <a:lnTo>
                  <a:pt x="657" y="17617"/>
                </a:lnTo>
                <a:lnTo>
                  <a:pt x="706" y="17836"/>
                </a:lnTo>
                <a:lnTo>
                  <a:pt x="828" y="18055"/>
                </a:lnTo>
                <a:lnTo>
                  <a:pt x="901" y="18152"/>
                </a:lnTo>
                <a:lnTo>
                  <a:pt x="974" y="18225"/>
                </a:lnTo>
                <a:lnTo>
                  <a:pt x="1144" y="18322"/>
                </a:lnTo>
                <a:lnTo>
                  <a:pt x="1339" y="18395"/>
                </a:lnTo>
                <a:lnTo>
                  <a:pt x="1558" y="18420"/>
                </a:lnTo>
                <a:lnTo>
                  <a:pt x="1777" y="18420"/>
                </a:lnTo>
                <a:lnTo>
                  <a:pt x="1995" y="18371"/>
                </a:lnTo>
                <a:lnTo>
                  <a:pt x="2190" y="18322"/>
                </a:lnTo>
                <a:lnTo>
                  <a:pt x="2385" y="18249"/>
                </a:lnTo>
                <a:lnTo>
                  <a:pt x="2604" y="18128"/>
                </a:lnTo>
                <a:lnTo>
                  <a:pt x="2823" y="18006"/>
                </a:lnTo>
                <a:lnTo>
                  <a:pt x="3042" y="17836"/>
                </a:lnTo>
                <a:lnTo>
                  <a:pt x="3236" y="17665"/>
                </a:lnTo>
                <a:lnTo>
                  <a:pt x="3431" y="17471"/>
                </a:lnTo>
                <a:lnTo>
                  <a:pt x="3601" y="17276"/>
                </a:lnTo>
                <a:lnTo>
                  <a:pt x="3893" y="16838"/>
                </a:lnTo>
                <a:lnTo>
                  <a:pt x="4258" y="17081"/>
                </a:lnTo>
                <a:lnTo>
                  <a:pt x="4648" y="17276"/>
                </a:lnTo>
                <a:lnTo>
                  <a:pt x="4867" y="17398"/>
                </a:lnTo>
                <a:lnTo>
                  <a:pt x="5110" y="17495"/>
                </a:lnTo>
                <a:lnTo>
                  <a:pt x="5353" y="17568"/>
                </a:lnTo>
                <a:lnTo>
                  <a:pt x="5597" y="17641"/>
                </a:lnTo>
                <a:lnTo>
                  <a:pt x="6083" y="17738"/>
                </a:lnTo>
                <a:lnTo>
                  <a:pt x="6594" y="17811"/>
                </a:lnTo>
                <a:lnTo>
                  <a:pt x="7057" y="17884"/>
                </a:lnTo>
                <a:lnTo>
                  <a:pt x="7519" y="17909"/>
                </a:lnTo>
                <a:lnTo>
                  <a:pt x="8006" y="17909"/>
                </a:lnTo>
                <a:lnTo>
                  <a:pt x="8492" y="17860"/>
                </a:lnTo>
                <a:lnTo>
                  <a:pt x="8541" y="17884"/>
                </a:lnTo>
                <a:lnTo>
                  <a:pt x="8590" y="17860"/>
                </a:lnTo>
                <a:lnTo>
                  <a:pt x="8736" y="17811"/>
                </a:lnTo>
                <a:lnTo>
                  <a:pt x="8906" y="17787"/>
                </a:lnTo>
                <a:lnTo>
                  <a:pt x="9222" y="17738"/>
                </a:lnTo>
                <a:lnTo>
                  <a:pt x="9514" y="17690"/>
                </a:lnTo>
                <a:lnTo>
                  <a:pt x="9782" y="17592"/>
                </a:lnTo>
                <a:lnTo>
                  <a:pt x="10317" y="17398"/>
                </a:lnTo>
                <a:lnTo>
                  <a:pt x="11120" y="17130"/>
                </a:lnTo>
                <a:lnTo>
                  <a:pt x="11509" y="16984"/>
                </a:lnTo>
                <a:lnTo>
                  <a:pt x="11899" y="16789"/>
                </a:lnTo>
                <a:lnTo>
                  <a:pt x="11899" y="16814"/>
                </a:lnTo>
                <a:lnTo>
                  <a:pt x="11996" y="17033"/>
                </a:lnTo>
                <a:lnTo>
                  <a:pt x="12118" y="17227"/>
                </a:lnTo>
                <a:lnTo>
                  <a:pt x="12288" y="17446"/>
                </a:lnTo>
                <a:lnTo>
                  <a:pt x="12483" y="17641"/>
                </a:lnTo>
                <a:lnTo>
                  <a:pt x="12702" y="17811"/>
                </a:lnTo>
                <a:lnTo>
                  <a:pt x="12921" y="17957"/>
                </a:lnTo>
                <a:lnTo>
                  <a:pt x="13115" y="18079"/>
                </a:lnTo>
                <a:lnTo>
                  <a:pt x="13334" y="18176"/>
                </a:lnTo>
                <a:lnTo>
                  <a:pt x="13529" y="18249"/>
                </a:lnTo>
                <a:lnTo>
                  <a:pt x="13748" y="18298"/>
                </a:lnTo>
                <a:lnTo>
                  <a:pt x="13991" y="18347"/>
                </a:lnTo>
                <a:lnTo>
                  <a:pt x="14259" y="18347"/>
                </a:lnTo>
                <a:lnTo>
                  <a:pt x="14478" y="18322"/>
                </a:lnTo>
                <a:lnTo>
                  <a:pt x="14721" y="18249"/>
                </a:lnTo>
                <a:lnTo>
                  <a:pt x="14819" y="18176"/>
                </a:lnTo>
                <a:lnTo>
                  <a:pt x="14892" y="18103"/>
                </a:lnTo>
                <a:lnTo>
                  <a:pt x="14989" y="18030"/>
                </a:lnTo>
                <a:lnTo>
                  <a:pt x="15038" y="17933"/>
                </a:lnTo>
                <a:lnTo>
                  <a:pt x="15135" y="17763"/>
                </a:lnTo>
                <a:lnTo>
                  <a:pt x="15159" y="17568"/>
                </a:lnTo>
                <a:lnTo>
                  <a:pt x="15184" y="17373"/>
                </a:lnTo>
                <a:lnTo>
                  <a:pt x="15159" y="17203"/>
                </a:lnTo>
                <a:lnTo>
                  <a:pt x="15111" y="17008"/>
                </a:lnTo>
                <a:lnTo>
                  <a:pt x="15062" y="16838"/>
                </a:lnTo>
                <a:lnTo>
                  <a:pt x="14965" y="16643"/>
                </a:lnTo>
                <a:lnTo>
                  <a:pt x="14867" y="16473"/>
                </a:lnTo>
                <a:lnTo>
                  <a:pt x="14600" y="16132"/>
                </a:lnTo>
                <a:lnTo>
                  <a:pt x="14308" y="15792"/>
                </a:lnTo>
                <a:lnTo>
                  <a:pt x="13991" y="15524"/>
                </a:lnTo>
                <a:lnTo>
                  <a:pt x="13675" y="15281"/>
                </a:lnTo>
                <a:lnTo>
                  <a:pt x="13967" y="14916"/>
                </a:lnTo>
                <a:lnTo>
                  <a:pt x="14235" y="14551"/>
                </a:lnTo>
                <a:lnTo>
                  <a:pt x="14478" y="14137"/>
                </a:lnTo>
                <a:lnTo>
                  <a:pt x="14673" y="13748"/>
                </a:lnTo>
                <a:lnTo>
                  <a:pt x="14916" y="13237"/>
                </a:lnTo>
                <a:lnTo>
                  <a:pt x="15111" y="12677"/>
                </a:lnTo>
                <a:lnTo>
                  <a:pt x="15257" y="12118"/>
                </a:lnTo>
                <a:lnTo>
                  <a:pt x="15378" y="11534"/>
                </a:lnTo>
                <a:lnTo>
                  <a:pt x="15476" y="10950"/>
                </a:lnTo>
                <a:lnTo>
                  <a:pt x="15524" y="10366"/>
                </a:lnTo>
                <a:lnTo>
                  <a:pt x="15549" y="9782"/>
                </a:lnTo>
                <a:lnTo>
                  <a:pt x="15549" y="9222"/>
                </a:lnTo>
                <a:lnTo>
                  <a:pt x="15524" y="8979"/>
                </a:lnTo>
                <a:lnTo>
                  <a:pt x="15476" y="8735"/>
                </a:lnTo>
                <a:lnTo>
                  <a:pt x="15354" y="8249"/>
                </a:lnTo>
                <a:lnTo>
                  <a:pt x="15208" y="7786"/>
                </a:lnTo>
                <a:lnTo>
                  <a:pt x="15038" y="7348"/>
                </a:lnTo>
                <a:lnTo>
                  <a:pt x="14867" y="6910"/>
                </a:lnTo>
                <a:lnTo>
                  <a:pt x="14794" y="6691"/>
                </a:lnTo>
                <a:lnTo>
                  <a:pt x="14697" y="6472"/>
                </a:lnTo>
                <a:lnTo>
                  <a:pt x="14575" y="6278"/>
                </a:lnTo>
                <a:lnTo>
                  <a:pt x="14429" y="6107"/>
                </a:lnTo>
                <a:lnTo>
                  <a:pt x="14381" y="6107"/>
                </a:lnTo>
                <a:lnTo>
                  <a:pt x="13991" y="6034"/>
                </a:lnTo>
                <a:lnTo>
                  <a:pt x="13578" y="5961"/>
                </a:lnTo>
                <a:lnTo>
                  <a:pt x="13042" y="6521"/>
                </a:lnTo>
                <a:lnTo>
                  <a:pt x="12458" y="7105"/>
                </a:lnTo>
                <a:lnTo>
                  <a:pt x="12580" y="7202"/>
                </a:lnTo>
                <a:lnTo>
                  <a:pt x="12702" y="7324"/>
                </a:lnTo>
                <a:lnTo>
                  <a:pt x="12799" y="7470"/>
                </a:lnTo>
                <a:lnTo>
                  <a:pt x="12872" y="7616"/>
                </a:lnTo>
                <a:lnTo>
                  <a:pt x="13018" y="7957"/>
                </a:lnTo>
                <a:lnTo>
                  <a:pt x="13140" y="8249"/>
                </a:lnTo>
                <a:lnTo>
                  <a:pt x="13213" y="8468"/>
                </a:lnTo>
                <a:lnTo>
                  <a:pt x="13286" y="8687"/>
                </a:lnTo>
                <a:lnTo>
                  <a:pt x="13383" y="9173"/>
                </a:lnTo>
                <a:lnTo>
                  <a:pt x="13407" y="9684"/>
                </a:lnTo>
                <a:lnTo>
                  <a:pt x="13407" y="10147"/>
                </a:lnTo>
                <a:lnTo>
                  <a:pt x="13383" y="10585"/>
                </a:lnTo>
                <a:lnTo>
                  <a:pt x="13310" y="11023"/>
                </a:lnTo>
                <a:lnTo>
                  <a:pt x="13188" y="11436"/>
                </a:lnTo>
                <a:lnTo>
                  <a:pt x="13042" y="11850"/>
                </a:lnTo>
                <a:lnTo>
                  <a:pt x="12872" y="12264"/>
                </a:lnTo>
                <a:lnTo>
                  <a:pt x="12677" y="12653"/>
                </a:lnTo>
                <a:lnTo>
                  <a:pt x="12458" y="13018"/>
                </a:lnTo>
                <a:lnTo>
                  <a:pt x="12239" y="13383"/>
                </a:lnTo>
                <a:lnTo>
                  <a:pt x="11923" y="13748"/>
                </a:lnTo>
                <a:lnTo>
                  <a:pt x="11582" y="14088"/>
                </a:lnTo>
                <a:lnTo>
                  <a:pt x="11217" y="14380"/>
                </a:lnTo>
                <a:lnTo>
                  <a:pt x="10828" y="14648"/>
                </a:lnTo>
                <a:lnTo>
                  <a:pt x="10414" y="14867"/>
                </a:lnTo>
                <a:lnTo>
                  <a:pt x="9976" y="15062"/>
                </a:lnTo>
                <a:lnTo>
                  <a:pt x="9539" y="15256"/>
                </a:lnTo>
                <a:lnTo>
                  <a:pt x="9101" y="15427"/>
                </a:lnTo>
                <a:lnTo>
                  <a:pt x="8809" y="15524"/>
                </a:lnTo>
                <a:lnTo>
                  <a:pt x="8517" y="15597"/>
                </a:lnTo>
                <a:lnTo>
                  <a:pt x="8225" y="15646"/>
                </a:lnTo>
                <a:lnTo>
                  <a:pt x="7957" y="15670"/>
                </a:lnTo>
                <a:lnTo>
                  <a:pt x="7397" y="15670"/>
                </a:lnTo>
                <a:lnTo>
                  <a:pt x="7130" y="15646"/>
                </a:lnTo>
                <a:lnTo>
                  <a:pt x="6862" y="15597"/>
                </a:lnTo>
                <a:lnTo>
                  <a:pt x="6594" y="15548"/>
                </a:lnTo>
                <a:lnTo>
                  <a:pt x="6327" y="15475"/>
                </a:lnTo>
                <a:lnTo>
                  <a:pt x="5816" y="15281"/>
                </a:lnTo>
                <a:lnTo>
                  <a:pt x="5280" y="15062"/>
                </a:lnTo>
                <a:lnTo>
                  <a:pt x="4769" y="14770"/>
                </a:lnTo>
                <a:lnTo>
                  <a:pt x="4015" y="14307"/>
                </a:lnTo>
                <a:lnTo>
                  <a:pt x="3918" y="14259"/>
                </a:lnTo>
                <a:lnTo>
                  <a:pt x="3820" y="14161"/>
                </a:lnTo>
                <a:lnTo>
                  <a:pt x="3674" y="13991"/>
                </a:lnTo>
                <a:lnTo>
                  <a:pt x="3382" y="13602"/>
                </a:lnTo>
                <a:lnTo>
                  <a:pt x="3066" y="13164"/>
                </a:lnTo>
                <a:lnTo>
                  <a:pt x="2774" y="12726"/>
                </a:lnTo>
                <a:lnTo>
                  <a:pt x="2652" y="12483"/>
                </a:lnTo>
                <a:lnTo>
                  <a:pt x="2555" y="12239"/>
                </a:lnTo>
                <a:lnTo>
                  <a:pt x="2458" y="11972"/>
                </a:lnTo>
                <a:lnTo>
                  <a:pt x="2360" y="11728"/>
                </a:lnTo>
                <a:lnTo>
                  <a:pt x="2263" y="11242"/>
                </a:lnTo>
                <a:lnTo>
                  <a:pt x="2214" y="10731"/>
                </a:lnTo>
                <a:lnTo>
                  <a:pt x="2214" y="10220"/>
                </a:lnTo>
                <a:lnTo>
                  <a:pt x="2239" y="9684"/>
                </a:lnTo>
                <a:lnTo>
                  <a:pt x="2336" y="9149"/>
                </a:lnTo>
                <a:lnTo>
                  <a:pt x="2433" y="8662"/>
                </a:lnTo>
                <a:lnTo>
                  <a:pt x="2604" y="8151"/>
                </a:lnTo>
                <a:lnTo>
                  <a:pt x="2774" y="7713"/>
                </a:lnTo>
                <a:lnTo>
                  <a:pt x="2969" y="7324"/>
                </a:lnTo>
                <a:lnTo>
                  <a:pt x="3188" y="6959"/>
                </a:lnTo>
                <a:lnTo>
                  <a:pt x="3431" y="6618"/>
                </a:lnTo>
                <a:lnTo>
                  <a:pt x="3699" y="6302"/>
                </a:lnTo>
                <a:lnTo>
                  <a:pt x="4015" y="6010"/>
                </a:lnTo>
                <a:lnTo>
                  <a:pt x="4331" y="5742"/>
                </a:lnTo>
                <a:lnTo>
                  <a:pt x="4648" y="5499"/>
                </a:lnTo>
                <a:lnTo>
                  <a:pt x="5013" y="5280"/>
                </a:lnTo>
                <a:lnTo>
                  <a:pt x="5378" y="5086"/>
                </a:lnTo>
                <a:lnTo>
                  <a:pt x="5767" y="4915"/>
                </a:lnTo>
                <a:lnTo>
                  <a:pt x="6156" y="4794"/>
                </a:lnTo>
                <a:lnTo>
                  <a:pt x="6570" y="4672"/>
                </a:lnTo>
                <a:lnTo>
                  <a:pt x="6984" y="4599"/>
                </a:lnTo>
                <a:lnTo>
                  <a:pt x="7397" y="4550"/>
                </a:lnTo>
                <a:lnTo>
                  <a:pt x="7811" y="4526"/>
                </a:lnTo>
                <a:lnTo>
                  <a:pt x="8225" y="4526"/>
                </a:lnTo>
                <a:lnTo>
                  <a:pt x="8614" y="4575"/>
                </a:lnTo>
                <a:lnTo>
                  <a:pt x="8979" y="4623"/>
                </a:lnTo>
                <a:lnTo>
                  <a:pt x="9344" y="4696"/>
                </a:lnTo>
                <a:lnTo>
                  <a:pt x="9685" y="4794"/>
                </a:lnTo>
                <a:lnTo>
                  <a:pt x="10049" y="4940"/>
                </a:lnTo>
                <a:lnTo>
                  <a:pt x="10390" y="5086"/>
                </a:lnTo>
                <a:lnTo>
                  <a:pt x="10706" y="5280"/>
                </a:lnTo>
                <a:lnTo>
                  <a:pt x="10998" y="5499"/>
                </a:lnTo>
                <a:lnTo>
                  <a:pt x="11363" y="5134"/>
                </a:lnTo>
                <a:lnTo>
                  <a:pt x="11704" y="4745"/>
                </a:lnTo>
                <a:lnTo>
                  <a:pt x="11874" y="4575"/>
                </a:lnTo>
                <a:lnTo>
                  <a:pt x="11801" y="4258"/>
                </a:lnTo>
                <a:lnTo>
                  <a:pt x="11777" y="3942"/>
                </a:lnTo>
                <a:lnTo>
                  <a:pt x="11728" y="3650"/>
                </a:lnTo>
                <a:lnTo>
                  <a:pt x="11680" y="3382"/>
                </a:lnTo>
                <a:lnTo>
                  <a:pt x="11169" y="3042"/>
                </a:lnTo>
                <a:lnTo>
                  <a:pt x="10925" y="2871"/>
                </a:lnTo>
                <a:lnTo>
                  <a:pt x="10633" y="2750"/>
                </a:lnTo>
                <a:lnTo>
                  <a:pt x="10147" y="2579"/>
                </a:lnTo>
                <a:lnTo>
                  <a:pt x="9685" y="2458"/>
                </a:lnTo>
                <a:lnTo>
                  <a:pt x="9174" y="2385"/>
                </a:lnTo>
                <a:lnTo>
                  <a:pt x="8687" y="2336"/>
                </a:lnTo>
                <a:close/>
              </a:path>
            </a:pathLst>
          </a:custGeom>
          <a:solidFill>
            <a:srgbClr val="134F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637A168-1167-31E5-D079-021B8BCDBFBF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-110384" y="-1510010"/>
            <a:ext cx="6355600" cy="3421200"/>
          </a:xfrm>
        </p:spPr>
        <p:txBody>
          <a:bodyPr/>
          <a:lstStyle/>
          <a:p>
            <a:r>
              <a:rPr lang="en-US" dirty="0"/>
              <a:t>Outline :</a:t>
            </a:r>
          </a:p>
        </p:txBody>
      </p:sp>
      <p:grpSp>
        <p:nvGrpSpPr>
          <p:cNvPr id="4" name="Google Shape;1495;p49">
            <a:extLst>
              <a:ext uri="{FF2B5EF4-FFF2-40B4-BE49-F238E27FC236}">
                <a16:creationId xmlns:a16="http://schemas.microsoft.com/office/drawing/2014/main" id="{881E55E3-0521-42A5-AEDF-9DDA51F81E1B}"/>
              </a:ext>
            </a:extLst>
          </p:cNvPr>
          <p:cNvGrpSpPr/>
          <p:nvPr/>
        </p:nvGrpSpPr>
        <p:grpSpPr>
          <a:xfrm>
            <a:off x="7973417" y="1347046"/>
            <a:ext cx="2075255" cy="2322672"/>
            <a:chOff x="2038585" y="2838800"/>
            <a:chExt cx="398288" cy="413348"/>
          </a:xfrm>
        </p:grpSpPr>
        <p:sp>
          <p:nvSpPr>
            <p:cNvPr id="5" name="Google Shape;1496;p49">
              <a:extLst>
                <a:ext uri="{FF2B5EF4-FFF2-40B4-BE49-F238E27FC236}">
                  <a16:creationId xmlns:a16="http://schemas.microsoft.com/office/drawing/2014/main" id="{46BB9BA5-35D6-FE6F-E529-A836109A473C}"/>
                </a:ext>
              </a:extLst>
            </p:cNvPr>
            <p:cNvSpPr/>
            <p:nvPr/>
          </p:nvSpPr>
          <p:spPr>
            <a:xfrm>
              <a:off x="2408010" y="3172211"/>
              <a:ext cx="12172" cy="79181"/>
            </a:xfrm>
            <a:custGeom>
              <a:avLst/>
              <a:gdLst/>
              <a:ahLst/>
              <a:cxnLst/>
              <a:rect l="l" t="t" r="r" b="b"/>
              <a:pathLst>
                <a:path w="97" h="631" extrusionOk="0">
                  <a:moveTo>
                    <a:pt x="49" y="0"/>
                  </a:moveTo>
                  <a:cubicBezTo>
                    <a:pt x="23" y="0"/>
                    <a:pt x="1" y="21"/>
                    <a:pt x="1" y="49"/>
                  </a:cubicBezTo>
                  <a:lnTo>
                    <a:pt x="1" y="582"/>
                  </a:lnTo>
                  <a:cubicBezTo>
                    <a:pt x="1" y="608"/>
                    <a:pt x="21" y="631"/>
                    <a:pt x="49" y="631"/>
                  </a:cubicBezTo>
                  <a:cubicBezTo>
                    <a:pt x="75" y="631"/>
                    <a:pt x="97" y="610"/>
                    <a:pt x="97" y="582"/>
                  </a:cubicBezTo>
                  <a:lnTo>
                    <a:pt x="97" y="49"/>
                  </a:lnTo>
                  <a:cubicBezTo>
                    <a:pt x="97" y="23"/>
                    <a:pt x="76" y="0"/>
                    <a:pt x="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1497;p49">
              <a:extLst>
                <a:ext uri="{FF2B5EF4-FFF2-40B4-BE49-F238E27FC236}">
                  <a16:creationId xmlns:a16="http://schemas.microsoft.com/office/drawing/2014/main" id="{D63A1088-2C71-E378-B948-3EDDA63547AC}"/>
                </a:ext>
              </a:extLst>
            </p:cNvPr>
            <p:cNvSpPr/>
            <p:nvPr/>
          </p:nvSpPr>
          <p:spPr>
            <a:xfrm>
              <a:off x="2256300" y="2947092"/>
              <a:ext cx="180573" cy="209309"/>
            </a:xfrm>
            <a:custGeom>
              <a:avLst/>
              <a:gdLst/>
              <a:ahLst/>
              <a:cxnLst/>
              <a:rect l="l" t="t" r="r" b="b"/>
              <a:pathLst>
                <a:path w="1439" h="1668" extrusionOk="0">
                  <a:moveTo>
                    <a:pt x="389" y="190"/>
                  </a:moveTo>
                  <a:cubicBezTo>
                    <a:pt x="442" y="190"/>
                    <a:pt x="486" y="232"/>
                    <a:pt x="486" y="284"/>
                  </a:cubicBezTo>
                  <a:lnTo>
                    <a:pt x="486" y="395"/>
                  </a:lnTo>
                  <a:lnTo>
                    <a:pt x="294" y="395"/>
                  </a:lnTo>
                  <a:lnTo>
                    <a:pt x="294" y="284"/>
                  </a:lnTo>
                  <a:cubicBezTo>
                    <a:pt x="294" y="232"/>
                    <a:pt x="337" y="190"/>
                    <a:pt x="389" y="190"/>
                  </a:cubicBezTo>
                  <a:close/>
                  <a:moveTo>
                    <a:pt x="676" y="96"/>
                  </a:moveTo>
                  <a:cubicBezTo>
                    <a:pt x="729" y="96"/>
                    <a:pt x="771" y="138"/>
                    <a:pt x="771" y="190"/>
                  </a:cubicBezTo>
                  <a:lnTo>
                    <a:pt x="771" y="615"/>
                  </a:lnTo>
                  <a:cubicBezTo>
                    <a:pt x="772" y="668"/>
                    <a:pt x="729" y="710"/>
                    <a:pt x="676" y="710"/>
                  </a:cubicBezTo>
                  <a:cubicBezTo>
                    <a:pt x="661" y="710"/>
                    <a:pt x="646" y="707"/>
                    <a:pt x="633" y="699"/>
                  </a:cubicBezTo>
                  <a:cubicBezTo>
                    <a:pt x="661" y="667"/>
                    <a:pt x="677" y="625"/>
                    <a:pt x="677" y="579"/>
                  </a:cubicBezTo>
                  <a:cubicBezTo>
                    <a:pt x="677" y="530"/>
                    <a:pt x="658" y="484"/>
                    <a:pt x="624" y="448"/>
                  </a:cubicBezTo>
                  <a:cubicBezTo>
                    <a:pt x="611" y="435"/>
                    <a:pt x="597" y="425"/>
                    <a:pt x="582" y="417"/>
                  </a:cubicBezTo>
                  <a:lnTo>
                    <a:pt x="582" y="190"/>
                  </a:lnTo>
                  <a:cubicBezTo>
                    <a:pt x="582" y="138"/>
                    <a:pt x="624" y="96"/>
                    <a:pt x="676" y="96"/>
                  </a:cubicBezTo>
                  <a:close/>
                  <a:moveTo>
                    <a:pt x="1248" y="235"/>
                  </a:moveTo>
                  <a:cubicBezTo>
                    <a:pt x="1301" y="235"/>
                    <a:pt x="1343" y="277"/>
                    <a:pt x="1343" y="330"/>
                  </a:cubicBezTo>
                  <a:lnTo>
                    <a:pt x="1343" y="630"/>
                  </a:lnTo>
                  <a:cubicBezTo>
                    <a:pt x="1343" y="682"/>
                    <a:pt x="1301" y="724"/>
                    <a:pt x="1248" y="724"/>
                  </a:cubicBezTo>
                  <a:cubicBezTo>
                    <a:pt x="1196" y="724"/>
                    <a:pt x="1154" y="682"/>
                    <a:pt x="1154" y="630"/>
                  </a:cubicBezTo>
                  <a:lnTo>
                    <a:pt x="1154" y="330"/>
                  </a:lnTo>
                  <a:cubicBezTo>
                    <a:pt x="1154" y="278"/>
                    <a:pt x="1196" y="235"/>
                    <a:pt x="1248" y="235"/>
                  </a:cubicBezTo>
                  <a:close/>
                  <a:moveTo>
                    <a:pt x="963" y="157"/>
                  </a:moveTo>
                  <a:cubicBezTo>
                    <a:pt x="1016" y="157"/>
                    <a:pt x="1058" y="199"/>
                    <a:pt x="1058" y="249"/>
                  </a:cubicBezTo>
                  <a:lnTo>
                    <a:pt x="1058" y="640"/>
                  </a:lnTo>
                  <a:cubicBezTo>
                    <a:pt x="1058" y="691"/>
                    <a:pt x="1016" y="733"/>
                    <a:pt x="963" y="733"/>
                  </a:cubicBezTo>
                  <a:cubicBezTo>
                    <a:pt x="911" y="733"/>
                    <a:pt x="869" y="691"/>
                    <a:pt x="869" y="640"/>
                  </a:cubicBezTo>
                  <a:lnTo>
                    <a:pt x="869" y="249"/>
                  </a:lnTo>
                  <a:cubicBezTo>
                    <a:pt x="869" y="199"/>
                    <a:pt x="911" y="157"/>
                    <a:pt x="963" y="157"/>
                  </a:cubicBezTo>
                  <a:close/>
                  <a:moveTo>
                    <a:pt x="676" y="1"/>
                  </a:moveTo>
                  <a:cubicBezTo>
                    <a:pt x="594" y="1"/>
                    <a:pt x="523" y="53"/>
                    <a:pt x="497" y="126"/>
                  </a:cubicBezTo>
                  <a:cubicBezTo>
                    <a:pt x="467" y="105"/>
                    <a:pt x="429" y="94"/>
                    <a:pt x="389" y="94"/>
                  </a:cubicBezTo>
                  <a:cubicBezTo>
                    <a:pt x="283" y="94"/>
                    <a:pt x="197" y="179"/>
                    <a:pt x="197" y="284"/>
                  </a:cubicBezTo>
                  <a:lnTo>
                    <a:pt x="197" y="395"/>
                  </a:lnTo>
                  <a:cubicBezTo>
                    <a:pt x="89" y="400"/>
                    <a:pt x="1" y="490"/>
                    <a:pt x="1" y="602"/>
                  </a:cubicBezTo>
                  <a:lnTo>
                    <a:pt x="1" y="677"/>
                  </a:lnTo>
                  <a:cubicBezTo>
                    <a:pt x="1" y="704"/>
                    <a:pt x="22" y="726"/>
                    <a:pt x="49" y="726"/>
                  </a:cubicBezTo>
                  <a:cubicBezTo>
                    <a:pt x="75" y="726"/>
                    <a:pt x="98" y="704"/>
                    <a:pt x="98" y="677"/>
                  </a:cubicBezTo>
                  <a:lnTo>
                    <a:pt x="98" y="602"/>
                  </a:lnTo>
                  <a:cubicBezTo>
                    <a:pt x="98" y="541"/>
                    <a:pt x="147" y="492"/>
                    <a:pt x="208" y="492"/>
                  </a:cubicBezTo>
                  <a:lnTo>
                    <a:pt x="493" y="492"/>
                  </a:lnTo>
                  <a:cubicBezTo>
                    <a:pt x="516" y="492"/>
                    <a:pt x="539" y="500"/>
                    <a:pt x="556" y="518"/>
                  </a:cubicBezTo>
                  <a:cubicBezTo>
                    <a:pt x="573" y="535"/>
                    <a:pt x="582" y="557"/>
                    <a:pt x="582" y="581"/>
                  </a:cubicBezTo>
                  <a:cubicBezTo>
                    <a:pt x="582" y="629"/>
                    <a:pt x="542" y="670"/>
                    <a:pt x="493" y="670"/>
                  </a:cubicBezTo>
                  <a:lnTo>
                    <a:pt x="347" y="670"/>
                  </a:lnTo>
                  <a:cubicBezTo>
                    <a:pt x="333" y="670"/>
                    <a:pt x="320" y="676"/>
                    <a:pt x="311" y="687"/>
                  </a:cubicBezTo>
                  <a:cubicBezTo>
                    <a:pt x="301" y="697"/>
                    <a:pt x="298" y="713"/>
                    <a:pt x="300" y="726"/>
                  </a:cubicBezTo>
                  <a:lnTo>
                    <a:pt x="336" y="916"/>
                  </a:lnTo>
                  <a:cubicBezTo>
                    <a:pt x="340" y="938"/>
                    <a:pt x="358" y="954"/>
                    <a:pt x="381" y="955"/>
                  </a:cubicBezTo>
                  <a:cubicBezTo>
                    <a:pt x="533" y="963"/>
                    <a:pt x="632" y="1038"/>
                    <a:pt x="679" y="1178"/>
                  </a:cubicBezTo>
                  <a:cubicBezTo>
                    <a:pt x="686" y="1197"/>
                    <a:pt x="706" y="1211"/>
                    <a:pt x="724" y="1211"/>
                  </a:cubicBezTo>
                  <a:cubicBezTo>
                    <a:pt x="730" y="1211"/>
                    <a:pt x="735" y="1210"/>
                    <a:pt x="740" y="1208"/>
                  </a:cubicBezTo>
                  <a:cubicBezTo>
                    <a:pt x="765" y="1200"/>
                    <a:pt x="780" y="1172"/>
                    <a:pt x="771" y="1146"/>
                  </a:cubicBezTo>
                  <a:cubicBezTo>
                    <a:pt x="715" y="980"/>
                    <a:pt x="597" y="883"/>
                    <a:pt x="425" y="862"/>
                  </a:cubicBezTo>
                  <a:lnTo>
                    <a:pt x="407" y="765"/>
                  </a:lnTo>
                  <a:lnTo>
                    <a:pt x="494" y="765"/>
                  </a:lnTo>
                  <a:cubicBezTo>
                    <a:pt x="513" y="765"/>
                    <a:pt x="531" y="762"/>
                    <a:pt x="548" y="757"/>
                  </a:cubicBezTo>
                  <a:cubicBezTo>
                    <a:pt x="583" y="788"/>
                    <a:pt x="628" y="807"/>
                    <a:pt x="676" y="807"/>
                  </a:cubicBezTo>
                  <a:cubicBezTo>
                    <a:pt x="728" y="807"/>
                    <a:pt x="775" y="786"/>
                    <a:pt x="808" y="753"/>
                  </a:cubicBezTo>
                  <a:cubicBezTo>
                    <a:pt x="844" y="799"/>
                    <a:pt x="899" y="829"/>
                    <a:pt x="962" y="829"/>
                  </a:cubicBezTo>
                  <a:cubicBezTo>
                    <a:pt x="1021" y="829"/>
                    <a:pt x="1073" y="803"/>
                    <a:pt x="1109" y="761"/>
                  </a:cubicBezTo>
                  <a:cubicBezTo>
                    <a:pt x="1144" y="798"/>
                    <a:pt x="1193" y="821"/>
                    <a:pt x="1247" y="821"/>
                  </a:cubicBezTo>
                  <a:cubicBezTo>
                    <a:pt x="1282" y="821"/>
                    <a:pt x="1314" y="813"/>
                    <a:pt x="1342" y="797"/>
                  </a:cubicBezTo>
                  <a:lnTo>
                    <a:pt x="1342" y="909"/>
                  </a:lnTo>
                  <a:cubicBezTo>
                    <a:pt x="1342" y="1061"/>
                    <a:pt x="1287" y="1186"/>
                    <a:pt x="1242" y="1263"/>
                  </a:cubicBezTo>
                  <a:cubicBezTo>
                    <a:pt x="1221" y="1300"/>
                    <a:pt x="1210" y="1342"/>
                    <a:pt x="1210" y="1384"/>
                  </a:cubicBezTo>
                  <a:lnTo>
                    <a:pt x="1210" y="1619"/>
                  </a:lnTo>
                  <a:cubicBezTo>
                    <a:pt x="1210" y="1645"/>
                    <a:pt x="1230" y="1667"/>
                    <a:pt x="1258" y="1667"/>
                  </a:cubicBezTo>
                  <a:cubicBezTo>
                    <a:pt x="1284" y="1667"/>
                    <a:pt x="1306" y="1646"/>
                    <a:pt x="1306" y="1619"/>
                  </a:cubicBezTo>
                  <a:lnTo>
                    <a:pt x="1306" y="1384"/>
                  </a:lnTo>
                  <a:cubicBezTo>
                    <a:pt x="1306" y="1358"/>
                    <a:pt x="1313" y="1333"/>
                    <a:pt x="1326" y="1311"/>
                  </a:cubicBezTo>
                  <a:cubicBezTo>
                    <a:pt x="1377" y="1223"/>
                    <a:pt x="1439" y="1082"/>
                    <a:pt x="1439" y="909"/>
                  </a:cubicBezTo>
                  <a:lnTo>
                    <a:pt x="1439" y="330"/>
                  </a:lnTo>
                  <a:cubicBezTo>
                    <a:pt x="1439" y="225"/>
                    <a:pt x="1353" y="139"/>
                    <a:pt x="1247" y="139"/>
                  </a:cubicBezTo>
                  <a:cubicBezTo>
                    <a:pt x="1206" y="139"/>
                    <a:pt x="1169" y="153"/>
                    <a:pt x="1137" y="175"/>
                  </a:cubicBezTo>
                  <a:cubicBezTo>
                    <a:pt x="1108" y="106"/>
                    <a:pt x="1041" y="59"/>
                    <a:pt x="962" y="59"/>
                  </a:cubicBezTo>
                  <a:cubicBezTo>
                    <a:pt x="917" y="59"/>
                    <a:pt x="876" y="75"/>
                    <a:pt x="844" y="100"/>
                  </a:cubicBezTo>
                  <a:cubicBezTo>
                    <a:pt x="811" y="42"/>
                    <a:pt x="749" y="1"/>
                    <a:pt x="6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1498;p49">
              <a:extLst>
                <a:ext uri="{FF2B5EF4-FFF2-40B4-BE49-F238E27FC236}">
                  <a16:creationId xmlns:a16="http://schemas.microsoft.com/office/drawing/2014/main" id="{9CB9C2C7-C023-F243-D084-678D5B8989ED}"/>
                </a:ext>
              </a:extLst>
            </p:cNvPr>
            <p:cNvSpPr/>
            <p:nvPr/>
          </p:nvSpPr>
          <p:spPr>
            <a:xfrm>
              <a:off x="2256426" y="3054381"/>
              <a:ext cx="57347" cy="197262"/>
            </a:xfrm>
            <a:custGeom>
              <a:avLst/>
              <a:gdLst/>
              <a:ahLst/>
              <a:cxnLst/>
              <a:rect l="l" t="t" r="r" b="b"/>
              <a:pathLst>
                <a:path w="457" h="1572" extrusionOk="0">
                  <a:moveTo>
                    <a:pt x="48" y="1"/>
                  </a:moveTo>
                  <a:cubicBezTo>
                    <a:pt x="22" y="2"/>
                    <a:pt x="1" y="25"/>
                    <a:pt x="1" y="51"/>
                  </a:cubicBezTo>
                  <a:cubicBezTo>
                    <a:pt x="6" y="216"/>
                    <a:pt x="108" y="371"/>
                    <a:pt x="266" y="452"/>
                  </a:cubicBezTo>
                  <a:cubicBezTo>
                    <a:pt x="276" y="457"/>
                    <a:pt x="286" y="463"/>
                    <a:pt x="293" y="468"/>
                  </a:cubicBezTo>
                  <a:cubicBezTo>
                    <a:pt x="335" y="492"/>
                    <a:pt x="360" y="536"/>
                    <a:pt x="360" y="585"/>
                  </a:cubicBezTo>
                  <a:lnTo>
                    <a:pt x="360" y="1524"/>
                  </a:lnTo>
                  <a:cubicBezTo>
                    <a:pt x="360" y="1550"/>
                    <a:pt x="381" y="1572"/>
                    <a:pt x="408" y="1572"/>
                  </a:cubicBezTo>
                  <a:cubicBezTo>
                    <a:pt x="434" y="1572"/>
                    <a:pt x="456" y="1551"/>
                    <a:pt x="456" y="1524"/>
                  </a:cubicBezTo>
                  <a:lnTo>
                    <a:pt x="456" y="585"/>
                  </a:lnTo>
                  <a:cubicBezTo>
                    <a:pt x="456" y="501"/>
                    <a:pt x="412" y="424"/>
                    <a:pt x="341" y="383"/>
                  </a:cubicBezTo>
                  <a:cubicBezTo>
                    <a:pt x="333" y="378"/>
                    <a:pt x="322" y="371"/>
                    <a:pt x="310" y="366"/>
                  </a:cubicBezTo>
                  <a:cubicBezTo>
                    <a:pt x="183" y="300"/>
                    <a:pt x="102" y="179"/>
                    <a:pt x="98" y="48"/>
                  </a:cubicBezTo>
                  <a:cubicBezTo>
                    <a:pt x="97" y="21"/>
                    <a:pt x="74" y="1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1499;p49">
              <a:extLst>
                <a:ext uri="{FF2B5EF4-FFF2-40B4-BE49-F238E27FC236}">
                  <a16:creationId xmlns:a16="http://schemas.microsoft.com/office/drawing/2014/main" id="{8ABEFE6A-0948-30B1-31F2-6B5B03260D0B}"/>
                </a:ext>
              </a:extLst>
            </p:cNvPr>
            <p:cNvSpPr/>
            <p:nvPr/>
          </p:nvSpPr>
          <p:spPr>
            <a:xfrm>
              <a:off x="2326822" y="3127915"/>
              <a:ext cx="68766" cy="123603"/>
            </a:xfrm>
            <a:custGeom>
              <a:avLst/>
              <a:gdLst/>
              <a:ahLst/>
              <a:cxnLst/>
              <a:rect l="l" t="t" r="r" b="b"/>
              <a:pathLst>
                <a:path w="548" h="985" extrusionOk="0">
                  <a:moveTo>
                    <a:pt x="447" y="96"/>
                  </a:moveTo>
                  <a:lnTo>
                    <a:pt x="447" y="193"/>
                  </a:lnTo>
                  <a:lnTo>
                    <a:pt x="96" y="193"/>
                  </a:lnTo>
                  <a:lnTo>
                    <a:pt x="96" y="96"/>
                  </a:lnTo>
                  <a:close/>
                  <a:moveTo>
                    <a:pt x="312" y="289"/>
                  </a:moveTo>
                  <a:lnTo>
                    <a:pt x="325" y="385"/>
                  </a:lnTo>
                  <a:lnTo>
                    <a:pt x="217" y="385"/>
                  </a:lnTo>
                  <a:lnTo>
                    <a:pt x="230" y="289"/>
                  </a:lnTo>
                  <a:close/>
                  <a:moveTo>
                    <a:pt x="447" y="649"/>
                  </a:moveTo>
                  <a:lnTo>
                    <a:pt x="447" y="744"/>
                  </a:lnTo>
                  <a:lnTo>
                    <a:pt x="96" y="744"/>
                  </a:lnTo>
                  <a:lnTo>
                    <a:pt x="96" y="649"/>
                  </a:lnTo>
                  <a:close/>
                  <a:moveTo>
                    <a:pt x="87" y="0"/>
                  </a:moveTo>
                  <a:cubicBezTo>
                    <a:pt x="40" y="0"/>
                    <a:pt x="0" y="38"/>
                    <a:pt x="0" y="86"/>
                  </a:cubicBezTo>
                  <a:lnTo>
                    <a:pt x="0" y="203"/>
                  </a:lnTo>
                  <a:cubicBezTo>
                    <a:pt x="0" y="250"/>
                    <a:pt x="39" y="289"/>
                    <a:pt x="87" y="289"/>
                  </a:cubicBezTo>
                  <a:lnTo>
                    <a:pt x="134" y="289"/>
                  </a:lnTo>
                  <a:lnTo>
                    <a:pt x="123" y="379"/>
                  </a:lnTo>
                  <a:cubicBezTo>
                    <a:pt x="118" y="406"/>
                    <a:pt x="126" y="432"/>
                    <a:pt x="145" y="451"/>
                  </a:cubicBezTo>
                  <a:cubicBezTo>
                    <a:pt x="161" y="470"/>
                    <a:pt x="187" y="481"/>
                    <a:pt x="213" y="481"/>
                  </a:cubicBezTo>
                  <a:lnTo>
                    <a:pt x="225" y="481"/>
                  </a:lnTo>
                  <a:lnTo>
                    <a:pt x="225" y="551"/>
                  </a:lnTo>
                  <a:lnTo>
                    <a:pt x="88" y="551"/>
                  </a:lnTo>
                  <a:cubicBezTo>
                    <a:pt x="41" y="551"/>
                    <a:pt x="2" y="590"/>
                    <a:pt x="2" y="638"/>
                  </a:cubicBezTo>
                  <a:lnTo>
                    <a:pt x="2" y="754"/>
                  </a:lnTo>
                  <a:cubicBezTo>
                    <a:pt x="2" y="802"/>
                    <a:pt x="40" y="840"/>
                    <a:pt x="88" y="840"/>
                  </a:cubicBezTo>
                  <a:lnTo>
                    <a:pt x="225" y="840"/>
                  </a:lnTo>
                  <a:lnTo>
                    <a:pt x="225" y="936"/>
                  </a:lnTo>
                  <a:cubicBezTo>
                    <a:pt x="225" y="962"/>
                    <a:pt x="246" y="985"/>
                    <a:pt x="275" y="985"/>
                  </a:cubicBezTo>
                  <a:cubicBezTo>
                    <a:pt x="301" y="985"/>
                    <a:pt x="323" y="964"/>
                    <a:pt x="323" y="936"/>
                  </a:cubicBezTo>
                  <a:lnTo>
                    <a:pt x="323" y="840"/>
                  </a:lnTo>
                  <a:lnTo>
                    <a:pt x="460" y="840"/>
                  </a:lnTo>
                  <a:cubicBezTo>
                    <a:pt x="507" y="840"/>
                    <a:pt x="547" y="802"/>
                    <a:pt x="547" y="754"/>
                  </a:cubicBezTo>
                  <a:lnTo>
                    <a:pt x="547" y="638"/>
                  </a:lnTo>
                  <a:cubicBezTo>
                    <a:pt x="547" y="590"/>
                    <a:pt x="508" y="551"/>
                    <a:pt x="460" y="551"/>
                  </a:cubicBezTo>
                  <a:lnTo>
                    <a:pt x="323" y="551"/>
                  </a:lnTo>
                  <a:lnTo>
                    <a:pt x="323" y="481"/>
                  </a:lnTo>
                  <a:lnTo>
                    <a:pt x="335" y="481"/>
                  </a:lnTo>
                  <a:cubicBezTo>
                    <a:pt x="362" y="481"/>
                    <a:pt x="387" y="468"/>
                    <a:pt x="403" y="451"/>
                  </a:cubicBezTo>
                  <a:cubicBezTo>
                    <a:pt x="421" y="431"/>
                    <a:pt x="429" y="404"/>
                    <a:pt x="426" y="379"/>
                  </a:cubicBezTo>
                  <a:lnTo>
                    <a:pt x="414" y="289"/>
                  </a:lnTo>
                  <a:lnTo>
                    <a:pt x="461" y="289"/>
                  </a:lnTo>
                  <a:cubicBezTo>
                    <a:pt x="508" y="289"/>
                    <a:pt x="548" y="250"/>
                    <a:pt x="548" y="203"/>
                  </a:cubicBezTo>
                  <a:lnTo>
                    <a:pt x="548" y="86"/>
                  </a:lnTo>
                  <a:cubicBezTo>
                    <a:pt x="544" y="39"/>
                    <a:pt x="505" y="0"/>
                    <a:pt x="4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1500;p49">
              <a:extLst>
                <a:ext uri="{FF2B5EF4-FFF2-40B4-BE49-F238E27FC236}">
                  <a16:creationId xmlns:a16="http://schemas.microsoft.com/office/drawing/2014/main" id="{426F5DD8-0C8A-8860-4B15-E5CE0C56C7AA}"/>
                </a:ext>
              </a:extLst>
            </p:cNvPr>
            <p:cNvSpPr/>
            <p:nvPr/>
          </p:nvSpPr>
          <p:spPr>
            <a:xfrm>
              <a:off x="2120275" y="2962276"/>
              <a:ext cx="76169" cy="56217"/>
            </a:xfrm>
            <a:custGeom>
              <a:avLst/>
              <a:gdLst/>
              <a:ahLst/>
              <a:cxnLst/>
              <a:rect l="l" t="t" r="r" b="b"/>
              <a:pathLst>
                <a:path w="607" h="448" extrusionOk="0">
                  <a:moveTo>
                    <a:pt x="512" y="95"/>
                  </a:moveTo>
                  <a:lnTo>
                    <a:pt x="512" y="351"/>
                  </a:lnTo>
                  <a:lnTo>
                    <a:pt x="98" y="351"/>
                  </a:lnTo>
                  <a:lnTo>
                    <a:pt x="98" y="95"/>
                  </a:lnTo>
                  <a:close/>
                  <a:moveTo>
                    <a:pt x="94" y="0"/>
                  </a:moveTo>
                  <a:cubicBezTo>
                    <a:pt x="42" y="0"/>
                    <a:pt x="0" y="42"/>
                    <a:pt x="0" y="93"/>
                  </a:cubicBezTo>
                  <a:lnTo>
                    <a:pt x="0" y="355"/>
                  </a:lnTo>
                  <a:cubicBezTo>
                    <a:pt x="0" y="406"/>
                    <a:pt x="42" y="447"/>
                    <a:pt x="94" y="447"/>
                  </a:cubicBezTo>
                  <a:lnTo>
                    <a:pt x="514" y="447"/>
                  </a:lnTo>
                  <a:cubicBezTo>
                    <a:pt x="565" y="447"/>
                    <a:pt x="607" y="406"/>
                    <a:pt x="607" y="355"/>
                  </a:cubicBezTo>
                  <a:lnTo>
                    <a:pt x="607" y="93"/>
                  </a:lnTo>
                  <a:cubicBezTo>
                    <a:pt x="607" y="42"/>
                    <a:pt x="565" y="0"/>
                    <a:pt x="5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501;p49">
              <a:extLst>
                <a:ext uri="{FF2B5EF4-FFF2-40B4-BE49-F238E27FC236}">
                  <a16:creationId xmlns:a16="http://schemas.microsoft.com/office/drawing/2014/main" id="{3D21B419-DED6-8317-E72F-EAC28B352A44}"/>
                </a:ext>
              </a:extLst>
            </p:cNvPr>
            <p:cNvSpPr/>
            <p:nvPr/>
          </p:nvSpPr>
          <p:spPr>
            <a:xfrm>
              <a:off x="2137969" y="3082113"/>
              <a:ext cx="38273" cy="38273"/>
            </a:xfrm>
            <a:custGeom>
              <a:avLst/>
              <a:gdLst/>
              <a:ahLst/>
              <a:cxnLst/>
              <a:rect l="l" t="t" r="r" b="b"/>
              <a:pathLst>
                <a:path w="305" h="305" extrusionOk="0">
                  <a:moveTo>
                    <a:pt x="153" y="1"/>
                  </a:moveTo>
                  <a:cubicBezTo>
                    <a:pt x="126" y="1"/>
                    <a:pt x="104" y="22"/>
                    <a:pt x="104" y="49"/>
                  </a:cubicBezTo>
                  <a:lnTo>
                    <a:pt x="104" y="104"/>
                  </a:lnTo>
                  <a:lnTo>
                    <a:pt x="49" y="104"/>
                  </a:lnTo>
                  <a:cubicBezTo>
                    <a:pt x="23" y="104"/>
                    <a:pt x="1" y="125"/>
                    <a:pt x="1" y="152"/>
                  </a:cubicBezTo>
                  <a:cubicBezTo>
                    <a:pt x="1" y="179"/>
                    <a:pt x="22" y="202"/>
                    <a:pt x="49" y="202"/>
                  </a:cubicBezTo>
                  <a:lnTo>
                    <a:pt x="104" y="202"/>
                  </a:lnTo>
                  <a:lnTo>
                    <a:pt x="104" y="256"/>
                  </a:lnTo>
                  <a:cubicBezTo>
                    <a:pt x="104" y="282"/>
                    <a:pt x="125" y="304"/>
                    <a:pt x="153" y="304"/>
                  </a:cubicBezTo>
                  <a:cubicBezTo>
                    <a:pt x="179" y="304"/>
                    <a:pt x="201" y="283"/>
                    <a:pt x="201" y="256"/>
                  </a:cubicBezTo>
                  <a:lnTo>
                    <a:pt x="201" y="202"/>
                  </a:lnTo>
                  <a:lnTo>
                    <a:pt x="256" y="202"/>
                  </a:lnTo>
                  <a:cubicBezTo>
                    <a:pt x="283" y="202"/>
                    <a:pt x="305" y="181"/>
                    <a:pt x="305" y="152"/>
                  </a:cubicBezTo>
                  <a:cubicBezTo>
                    <a:pt x="305" y="126"/>
                    <a:pt x="284" y="104"/>
                    <a:pt x="256" y="104"/>
                  </a:cubicBezTo>
                  <a:lnTo>
                    <a:pt x="201" y="104"/>
                  </a:lnTo>
                  <a:lnTo>
                    <a:pt x="201" y="49"/>
                  </a:lnTo>
                  <a:cubicBezTo>
                    <a:pt x="201" y="23"/>
                    <a:pt x="180" y="1"/>
                    <a:pt x="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502;p49">
              <a:extLst>
                <a:ext uri="{FF2B5EF4-FFF2-40B4-BE49-F238E27FC236}">
                  <a16:creationId xmlns:a16="http://schemas.microsoft.com/office/drawing/2014/main" id="{B64CE6D5-EDBA-69E7-636E-5E2D33AC52A3}"/>
                </a:ext>
              </a:extLst>
            </p:cNvPr>
            <p:cNvSpPr/>
            <p:nvPr/>
          </p:nvSpPr>
          <p:spPr>
            <a:xfrm>
              <a:off x="2038585" y="2838800"/>
              <a:ext cx="213324" cy="413348"/>
            </a:xfrm>
            <a:custGeom>
              <a:avLst/>
              <a:gdLst/>
              <a:ahLst/>
              <a:cxnLst/>
              <a:rect l="l" t="t" r="r" b="b"/>
              <a:pathLst>
                <a:path w="1700" h="3294" extrusionOk="0">
                  <a:moveTo>
                    <a:pt x="1168" y="96"/>
                  </a:moveTo>
                  <a:cubicBezTo>
                    <a:pt x="1194" y="96"/>
                    <a:pt x="1216" y="119"/>
                    <a:pt x="1216" y="145"/>
                  </a:cubicBezTo>
                  <a:cubicBezTo>
                    <a:pt x="1216" y="272"/>
                    <a:pt x="1124" y="378"/>
                    <a:pt x="1003" y="400"/>
                  </a:cubicBezTo>
                  <a:lnTo>
                    <a:pt x="1003" y="300"/>
                  </a:lnTo>
                  <a:cubicBezTo>
                    <a:pt x="1070" y="281"/>
                    <a:pt x="1119" y="218"/>
                    <a:pt x="1119" y="145"/>
                  </a:cubicBezTo>
                  <a:cubicBezTo>
                    <a:pt x="1119" y="119"/>
                    <a:pt x="1140" y="96"/>
                    <a:pt x="1168" y="96"/>
                  </a:cubicBezTo>
                  <a:close/>
                  <a:moveTo>
                    <a:pt x="1394" y="857"/>
                  </a:moveTo>
                  <a:cubicBezTo>
                    <a:pt x="1409" y="857"/>
                    <a:pt x="1420" y="869"/>
                    <a:pt x="1420" y="884"/>
                  </a:cubicBezTo>
                  <a:lnTo>
                    <a:pt x="1420" y="1065"/>
                  </a:lnTo>
                  <a:cubicBezTo>
                    <a:pt x="1420" y="1133"/>
                    <a:pt x="1410" y="1201"/>
                    <a:pt x="1388" y="1266"/>
                  </a:cubicBezTo>
                  <a:cubicBezTo>
                    <a:pt x="1349" y="1380"/>
                    <a:pt x="1328" y="1503"/>
                    <a:pt x="1327" y="1623"/>
                  </a:cubicBezTo>
                  <a:cubicBezTo>
                    <a:pt x="1296" y="1618"/>
                    <a:pt x="1274" y="1609"/>
                    <a:pt x="1250" y="1598"/>
                  </a:cubicBezTo>
                  <a:cubicBezTo>
                    <a:pt x="1212" y="1581"/>
                    <a:pt x="1169" y="1561"/>
                    <a:pt x="1086" y="1561"/>
                  </a:cubicBezTo>
                  <a:cubicBezTo>
                    <a:pt x="1003" y="1561"/>
                    <a:pt x="960" y="1581"/>
                    <a:pt x="923" y="1598"/>
                  </a:cubicBezTo>
                  <a:cubicBezTo>
                    <a:pt x="888" y="1613"/>
                    <a:pt x="860" y="1625"/>
                    <a:pt x="798" y="1625"/>
                  </a:cubicBezTo>
                  <a:cubicBezTo>
                    <a:pt x="736" y="1625"/>
                    <a:pt x="708" y="1613"/>
                    <a:pt x="673" y="1598"/>
                  </a:cubicBezTo>
                  <a:cubicBezTo>
                    <a:pt x="644" y="1584"/>
                    <a:pt x="609" y="1569"/>
                    <a:pt x="556" y="1563"/>
                  </a:cubicBezTo>
                  <a:cubicBezTo>
                    <a:pt x="550" y="1461"/>
                    <a:pt x="530" y="1358"/>
                    <a:pt x="495" y="1260"/>
                  </a:cubicBezTo>
                  <a:cubicBezTo>
                    <a:pt x="474" y="1199"/>
                    <a:pt x="464" y="1133"/>
                    <a:pt x="464" y="1064"/>
                  </a:cubicBezTo>
                  <a:lnTo>
                    <a:pt x="464" y="884"/>
                  </a:lnTo>
                  <a:lnTo>
                    <a:pt x="468" y="884"/>
                  </a:lnTo>
                  <a:cubicBezTo>
                    <a:pt x="468" y="869"/>
                    <a:pt x="480" y="857"/>
                    <a:pt x="494" y="857"/>
                  </a:cubicBezTo>
                  <a:close/>
                  <a:moveTo>
                    <a:pt x="1091" y="1660"/>
                  </a:moveTo>
                  <a:cubicBezTo>
                    <a:pt x="1153" y="1660"/>
                    <a:pt x="1181" y="1672"/>
                    <a:pt x="1216" y="1687"/>
                  </a:cubicBezTo>
                  <a:cubicBezTo>
                    <a:pt x="1245" y="1700"/>
                    <a:pt x="1280" y="1715"/>
                    <a:pt x="1333" y="1721"/>
                  </a:cubicBezTo>
                  <a:cubicBezTo>
                    <a:pt x="1341" y="1824"/>
                    <a:pt x="1360" y="1927"/>
                    <a:pt x="1394" y="2025"/>
                  </a:cubicBezTo>
                  <a:cubicBezTo>
                    <a:pt x="1415" y="2086"/>
                    <a:pt x="1426" y="2152"/>
                    <a:pt x="1426" y="2221"/>
                  </a:cubicBezTo>
                  <a:lnTo>
                    <a:pt x="1426" y="2404"/>
                  </a:lnTo>
                  <a:cubicBezTo>
                    <a:pt x="1426" y="2418"/>
                    <a:pt x="1414" y="2430"/>
                    <a:pt x="1399" y="2430"/>
                  </a:cubicBezTo>
                  <a:lnTo>
                    <a:pt x="1144" y="2430"/>
                  </a:lnTo>
                  <a:cubicBezTo>
                    <a:pt x="1076" y="2430"/>
                    <a:pt x="1022" y="2484"/>
                    <a:pt x="1022" y="2551"/>
                  </a:cubicBezTo>
                  <a:lnTo>
                    <a:pt x="1022" y="2781"/>
                  </a:lnTo>
                  <a:lnTo>
                    <a:pt x="901" y="2781"/>
                  </a:lnTo>
                  <a:lnTo>
                    <a:pt x="901" y="2551"/>
                  </a:lnTo>
                  <a:cubicBezTo>
                    <a:pt x="893" y="2484"/>
                    <a:pt x="839" y="2430"/>
                    <a:pt x="772" y="2430"/>
                  </a:cubicBezTo>
                  <a:lnTo>
                    <a:pt x="494" y="2430"/>
                  </a:lnTo>
                  <a:cubicBezTo>
                    <a:pt x="480" y="2430"/>
                    <a:pt x="468" y="2418"/>
                    <a:pt x="468" y="2404"/>
                  </a:cubicBezTo>
                  <a:lnTo>
                    <a:pt x="468" y="2221"/>
                  </a:lnTo>
                  <a:cubicBezTo>
                    <a:pt x="468" y="2194"/>
                    <a:pt x="469" y="2168"/>
                    <a:pt x="473" y="2142"/>
                  </a:cubicBezTo>
                  <a:lnTo>
                    <a:pt x="657" y="2142"/>
                  </a:lnTo>
                  <a:cubicBezTo>
                    <a:pt x="683" y="2142"/>
                    <a:pt x="705" y="2121"/>
                    <a:pt x="705" y="2094"/>
                  </a:cubicBezTo>
                  <a:cubicBezTo>
                    <a:pt x="705" y="2067"/>
                    <a:pt x="684" y="2044"/>
                    <a:pt x="657" y="2044"/>
                  </a:cubicBezTo>
                  <a:lnTo>
                    <a:pt x="494" y="2044"/>
                  </a:lnTo>
                  <a:cubicBezTo>
                    <a:pt x="506" y="2007"/>
                    <a:pt x="519" y="1969"/>
                    <a:pt x="529" y="1929"/>
                  </a:cubicBezTo>
                  <a:lnTo>
                    <a:pt x="658" y="1929"/>
                  </a:lnTo>
                  <a:cubicBezTo>
                    <a:pt x="684" y="1929"/>
                    <a:pt x="707" y="1908"/>
                    <a:pt x="707" y="1881"/>
                  </a:cubicBezTo>
                  <a:cubicBezTo>
                    <a:pt x="707" y="1855"/>
                    <a:pt x="686" y="1833"/>
                    <a:pt x="658" y="1833"/>
                  </a:cubicBezTo>
                  <a:lnTo>
                    <a:pt x="548" y="1833"/>
                  </a:lnTo>
                  <a:cubicBezTo>
                    <a:pt x="557" y="1776"/>
                    <a:pt x="562" y="1719"/>
                    <a:pt x="562" y="1662"/>
                  </a:cubicBezTo>
                  <a:cubicBezTo>
                    <a:pt x="594" y="1667"/>
                    <a:pt x="616" y="1677"/>
                    <a:pt x="640" y="1687"/>
                  </a:cubicBezTo>
                  <a:cubicBezTo>
                    <a:pt x="678" y="1704"/>
                    <a:pt x="720" y="1724"/>
                    <a:pt x="803" y="1724"/>
                  </a:cubicBezTo>
                  <a:cubicBezTo>
                    <a:pt x="886" y="1724"/>
                    <a:pt x="929" y="1704"/>
                    <a:pt x="967" y="1687"/>
                  </a:cubicBezTo>
                  <a:cubicBezTo>
                    <a:pt x="1001" y="1672"/>
                    <a:pt x="1030" y="1660"/>
                    <a:pt x="1091" y="1660"/>
                  </a:cubicBezTo>
                  <a:close/>
                  <a:moveTo>
                    <a:pt x="1092" y="2877"/>
                  </a:moveTo>
                  <a:lnTo>
                    <a:pt x="1092" y="2953"/>
                  </a:lnTo>
                  <a:lnTo>
                    <a:pt x="817" y="2953"/>
                  </a:lnTo>
                  <a:lnTo>
                    <a:pt x="817" y="2877"/>
                  </a:lnTo>
                  <a:close/>
                  <a:moveTo>
                    <a:pt x="49" y="0"/>
                  </a:moveTo>
                  <a:cubicBezTo>
                    <a:pt x="23" y="0"/>
                    <a:pt x="1" y="21"/>
                    <a:pt x="1" y="49"/>
                  </a:cubicBezTo>
                  <a:cubicBezTo>
                    <a:pt x="1" y="77"/>
                    <a:pt x="22" y="98"/>
                    <a:pt x="49" y="98"/>
                  </a:cubicBezTo>
                  <a:lnTo>
                    <a:pt x="745" y="98"/>
                  </a:lnTo>
                  <a:cubicBezTo>
                    <a:pt x="771" y="98"/>
                    <a:pt x="793" y="120"/>
                    <a:pt x="793" y="146"/>
                  </a:cubicBezTo>
                  <a:cubicBezTo>
                    <a:pt x="793" y="219"/>
                    <a:pt x="841" y="282"/>
                    <a:pt x="909" y="303"/>
                  </a:cubicBezTo>
                  <a:lnTo>
                    <a:pt x="909" y="403"/>
                  </a:lnTo>
                  <a:cubicBezTo>
                    <a:pt x="818" y="386"/>
                    <a:pt x="740" y="320"/>
                    <a:pt x="710" y="229"/>
                  </a:cubicBezTo>
                  <a:cubicBezTo>
                    <a:pt x="704" y="209"/>
                    <a:pt x="686" y="195"/>
                    <a:pt x="665" y="195"/>
                  </a:cubicBezTo>
                  <a:lnTo>
                    <a:pt x="50" y="195"/>
                  </a:lnTo>
                  <a:cubicBezTo>
                    <a:pt x="24" y="195"/>
                    <a:pt x="2" y="216"/>
                    <a:pt x="2" y="245"/>
                  </a:cubicBezTo>
                  <a:cubicBezTo>
                    <a:pt x="2" y="271"/>
                    <a:pt x="23" y="293"/>
                    <a:pt x="50" y="293"/>
                  </a:cubicBezTo>
                  <a:lnTo>
                    <a:pt x="631" y="293"/>
                  </a:lnTo>
                  <a:cubicBezTo>
                    <a:pt x="682" y="407"/>
                    <a:pt x="788" y="485"/>
                    <a:pt x="909" y="502"/>
                  </a:cubicBezTo>
                  <a:lnTo>
                    <a:pt x="909" y="583"/>
                  </a:lnTo>
                  <a:lnTo>
                    <a:pt x="688" y="583"/>
                  </a:lnTo>
                  <a:cubicBezTo>
                    <a:pt x="662" y="583"/>
                    <a:pt x="640" y="604"/>
                    <a:pt x="640" y="632"/>
                  </a:cubicBezTo>
                  <a:cubicBezTo>
                    <a:pt x="640" y="658"/>
                    <a:pt x="661" y="680"/>
                    <a:pt x="688" y="680"/>
                  </a:cubicBezTo>
                  <a:lnTo>
                    <a:pt x="1561" y="680"/>
                  </a:lnTo>
                  <a:cubicBezTo>
                    <a:pt x="1584" y="680"/>
                    <a:pt x="1604" y="700"/>
                    <a:pt x="1604" y="723"/>
                  </a:cubicBezTo>
                  <a:lnTo>
                    <a:pt x="1604" y="1069"/>
                  </a:lnTo>
                  <a:cubicBezTo>
                    <a:pt x="1604" y="1157"/>
                    <a:pt x="1589" y="1243"/>
                    <a:pt x="1562" y="1327"/>
                  </a:cubicBezTo>
                  <a:cubicBezTo>
                    <a:pt x="1493" y="1534"/>
                    <a:pt x="1493" y="1761"/>
                    <a:pt x="1562" y="1968"/>
                  </a:cubicBezTo>
                  <a:cubicBezTo>
                    <a:pt x="1589" y="2052"/>
                    <a:pt x="1604" y="2138"/>
                    <a:pt x="1604" y="2226"/>
                  </a:cubicBezTo>
                  <a:lnTo>
                    <a:pt x="1604" y="2571"/>
                  </a:lnTo>
                  <a:cubicBezTo>
                    <a:pt x="1604" y="2594"/>
                    <a:pt x="1584" y="2614"/>
                    <a:pt x="1561" y="2614"/>
                  </a:cubicBezTo>
                  <a:lnTo>
                    <a:pt x="1115" y="2614"/>
                  </a:lnTo>
                  <a:lnTo>
                    <a:pt x="1115" y="2557"/>
                  </a:lnTo>
                  <a:cubicBezTo>
                    <a:pt x="1115" y="2542"/>
                    <a:pt x="1127" y="2530"/>
                    <a:pt x="1142" y="2530"/>
                  </a:cubicBezTo>
                  <a:lnTo>
                    <a:pt x="1396" y="2530"/>
                  </a:lnTo>
                  <a:cubicBezTo>
                    <a:pt x="1464" y="2530"/>
                    <a:pt x="1520" y="2476"/>
                    <a:pt x="1520" y="2408"/>
                  </a:cubicBezTo>
                  <a:lnTo>
                    <a:pt x="1520" y="2226"/>
                  </a:lnTo>
                  <a:cubicBezTo>
                    <a:pt x="1520" y="2146"/>
                    <a:pt x="1508" y="2069"/>
                    <a:pt x="1483" y="1997"/>
                  </a:cubicBezTo>
                  <a:cubicBezTo>
                    <a:pt x="1407" y="1772"/>
                    <a:pt x="1407" y="1525"/>
                    <a:pt x="1482" y="1299"/>
                  </a:cubicBezTo>
                  <a:cubicBezTo>
                    <a:pt x="1506" y="1225"/>
                    <a:pt x="1520" y="1148"/>
                    <a:pt x="1520" y="1069"/>
                  </a:cubicBezTo>
                  <a:lnTo>
                    <a:pt x="1520" y="887"/>
                  </a:lnTo>
                  <a:cubicBezTo>
                    <a:pt x="1520" y="819"/>
                    <a:pt x="1464" y="764"/>
                    <a:pt x="1396" y="764"/>
                  </a:cubicBezTo>
                  <a:lnTo>
                    <a:pt x="497" y="764"/>
                  </a:lnTo>
                  <a:cubicBezTo>
                    <a:pt x="429" y="764"/>
                    <a:pt x="374" y="819"/>
                    <a:pt x="374" y="887"/>
                  </a:cubicBezTo>
                  <a:lnTo>
                    <a:pt x="374" y="1069"/>
                  </a:lnTo>
                  <a:cubicBezTo>
                    <a:pt x="374" y="1149"/>
                    <a:pt x="385" y="1225"/>
                    <a:pt x="410" y="1295"/>
                  </a:cubicBezTo>
                  <a:cubicBezTo>
                    <a:pt x="486" y="1523"/>
                    <a:pt x="486" y="1771"/>
                    <a:pt x="410" y="1997"/>
                  </a:cubicBezTo>
                  <a:cubicBezTo>
                    <a:pt x="387" y="2068"/>
                    <a:pt x="374" y="2146"/>
                    <a:pt x="374" y="2225"/>
                  </a:cubicBezTo>
                  <a:lnTo>
                    <a:pt x="374" y="2406"/>
                  </a:lnTo>
                  <a:cubicBezTo>
                    <a:pt x="374" y="2474"/>
                    <a:pt x="429" y="2529"/>
                    <a:pt x="497" y="2529"/>
                  </a:cubicBezTo>
                  <a:lnTo>
                    <a:pt x="775" y="2529"/>
                  </a:lnTo>
                  <a:cubicBezTo>
                    <a:pt x="789" y="2529"/>
                    <a:pt x="801" y="2541"/>
                    <a:pt x="801" y="2556"/>
                  </a:cubicBezTo>
                  <a:lnTo>
                    <a:pt x="801" y="2613"/>
                  </a:lnTo>
                  <a:lnTo>
                    <a:pt x="333" y="2613"/>
                  </a:lnTo>
                  <a:cubicBezTo>
                    <a:pt x="310" y="2613"/>
                    <a:pt x="290" y="2593"/>
                    <a:pt x="290" y="2570"/>
                  </a:cubicBezTo>
                  <a:lnTo>
                    <a:pt x="290" y="2446"/>
                  </a:lnTo>
                  <a:cubicBezTo>
                    <a:pt x="290" y="2419"/>
                    <a:pt x="269" y="2397"/>
                    <a:pt x="242" y="2397"/>
                  </a:cubicBezTo>
                  <a:cubicBezTo>
                    <a:pt x="214" y="2397"/>
                    <a:pt x="194" y="2418"/>
                    <a:pt x="194" y="2446"/>
                  </a:cubicBezTo>
                  <a:lnTo>
                    <a:pt x="194" y="2570"/>
                  </a:lnTo>
                  <a:cubicBezTo>
                    <a:pt x="194" y="2647"/>
                    <a:pt x="255" y="2710"/>
                    <a:pt x="333" y="2710"/>
                  </a:cubicBezTo>
                  <a:lnTo>
                    <a:pt x="801" y="2710"/>
                  </a:lnTo>
                  <a:lnTo>
                    <a:pt x="801" y="2785"/>
                  </a:lnTo>
                  <a:cubicBezTo>
                    <a:pt x="757" y="2786"/>
                    <a:pt x="724" y="2822"/>
                    <a:pt x="724" y="2865"/>
                  </a:cubicBezTo>
                  <a:lnTo>
                    <a:pt x="724" y="2971"/>
                  </a:lnTo>
                  <a:cubicBezTo>
                    <a:pt x="724" y="3016"/>
                    <a:pt x="760" y="3052"/>
                    <a:pt x="803" y="3052"/>
                  </a:cubicBezTo>
                  <a:lnTo>
                    <a:pt x="909" y="3052"/>
                  </a:lnTo>
                  <a:lnTo>
                    <a:pt x="909" y="3244"/>
                  </a:lnTo>
                  <a:cubicBezTo>
                    <a:pt x="909" y="3270"/>
                    <a:pt x="930" y="3293"/>
                    <a:pt x="958" y="3293"/>
                  </a:cubicBezTo>
                  <a:cubicBezTo>
                    <a:pt x="986" y="3293"/>
                    <a:pt x="1006" y="3272"/>
                    <a:pt x="1006" y="3244"/>
                  </a:cubicBezTo>
                  <a:lnTo>
                    <a:pt x="1006" y="3052"/>
                  </a:lnTo>
                  <a:lnTo>
                    <a:pt x="1112" y="3052"/>
                  </a:lnTo>
                  <a:cubicBezTo>
                    <a:pt x="1157" y="3052"/>
                    <a:pt x="1192" y="3015"/>
                    <a:pt x="1192" y="2971"/>
                  </a:cubicBezTo>
                  <a:lnTo>
                    <a:pt x="1192" y="2865"/>
                  </a:lnTo>
                  <a:cubicBezTo>
                    <a:pt x="1192" y="2822"/>
                    <a:pt x="1158" y="2786"/>
                    <a:pt x="1115" y="2785"/>
                  </a:cubicBezTo>
                  <a:lnTo>
                    <a:pt x="1115" y="2710"/>
                  </a:lnTo>
                  <a:lnTo>
                    <a:pt x="1561" y="2710"/>
                  </a:lnTo>
                  <a:cubicBezTo>
                    <a:pt x="1637" y="2710"/>
                    <a:pt x="1700" y="2647"/>
                    <a:pt x="1700" y="2570"/>
                  </a:cubicBezTo>
                  <a:lnTo>
                    <a:pt x="1700" y="2225"/>
                  </a:lnTo>
                  <a:cubicBezTo>
                    <a:pt x="1700" y="2126"/>
                    <a:pt x="1684" y="2029"/>
                    <a:pt x="1653" y="1936"/>
                  </a:cubicBezTo>
                  <a:cubicBezTo>
                    <a:pt x="1590" y="1749"/>
                    <a:pt x="1590" y="1544"/>
                    <a:pt x="1653" y="1356"/>
                  </a:cubicBezTo>
                  <a:cubicBezTo>
                    <a:pt x="1684" y="1263"/>
                    <a:pt x="1700" y="1166"/>
                    <a:pt x="1700" y="1068"/>
                  </a:cubicBezTo>
                  <a:lnTo>
                    <a:pt x="1700" y="722"/>
                  </a:lnTo>
                  <a:cubicBezTo>
                    <a:pt x="1698" y="643"/>
                    <a:pt x="1635" y="580"/>
                    <a:pt x="1558" y="580"/>
                  </a:cubicBezTo>
                  <a:lnTo>
                    <a:pt x="1003" y="580"/>
                  </a:lnTo>
                  <a:lnTo>
                    <a:pt x="1003" y="498"/>
                  </a:lnTo>
                  <a:cubicBezTo>
                    <a:pt x="1178" y="475"/>
                    <a:pt x="1312" y="325"/>
                    <a:pt x="1312" y="144"/>
                  </a:cubicBezTo>
                  <a:cubicBezTo>
                    <a:pt x="1312" y="64"/>
                    <a:pt x="1247" y="0"/>
                    <a:pt x="1169" y="0"/>
                  </a:cubicBezTo>
                  <a:cubicBezTo>
                    <a:pt x="1089" y="0"/>
                    <a:pt x="1024" y="65"/>
                    <a:pt x="1024" y="144"/>
                  </a:cubicBezTo>
                  <a:cubicBezTo>
                    <a:pt x="1024" y="183"/>
                    <a:pt x="995" y="213"/>
                    <a:pt x="956" y="213"/>
                  </a:cubicBezTo>
                  <a:cubicBezTo>
                    <a:pt x="918" y="213"/>
                    <a:pt x="888" y="183"/>
                    <a:pt x="888" y="144"/>
                  </a:cubicBezTo>
                  <a:cubicBezTo>
                    <a:pt x="888" y="64"/>
                    <a:pt x="823" y="0"/>
                    <a:pt x="7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503;p49">
              <a:extLst>
                <a:ext uri="{FF2B5EF4-FFF2-40B4-BE49-F238E27FC236}">
                  <a16:creationId xmlns:a16="http://schemas.microsoft.com/office/drawing/2014/main" id="{0E6FDAF5-F7CE-63F2-7CB8-20A23B5CC336}"/>
                </a:ext>
              </a:extLst>
            </p:cNvPr>
            <p:cNvSpPr/>
            <p:nvPr/>
          </p:nvSpPr>
          <p:spPr>
            <a:xfrm>
              <a:off x="2062427" y="2911455"/>
              <a:ext cx="40030" cy="211819"/>
            </a:xfrm>
            <a:custGeom>
              <a:avLst/>
              <a:gdLst/>
              <a:ahLst/>
              <a:cxnLst/>
              <a:rect l="l" t="t" r="r" b="b"/>
              <a:pathLst>
                <a:path w="319" h="1688" extrusionOk="0">
                  <a:moveTo>
                    <a:pt x="141" y="1"/>
                  </a:moveTo>
                  <a:cubicBezTo>
                    <a:pt x="63" y="1"/>
                    <a:pt x="0" y="63"/>
                    <a:pt x="0" y="140"/>
                  </a:cubicBezTo>
                  <a:lnTo>
                    <a:pt x="0" y="486"/>
                  </a:lnTo>
                  <a:cubicBezTo>
                    <a:pt x="0" y="584"/>
                    <a:pt x="16" y="682"/>
                    <a:pt x="48" y="774"/>
                  </a:cubicBezTo>
                  <a:cubicBezTo>
                    <a:pt x="110" y="961"/>
                    <a:pt x="110" y="1167"/>
                    <a:pt x="48" y="1354"/>
                  </a:cubicBezTo>
                  <a:cubicBezTo>
                    <a:pt x="17" y="1446"/>
                    <a:pt x="1" y="1542"/>
                    <a:pt x="0" y="1638"/>
                  </a:cubicBezTo>
                  <a:cubicBezTo>
                    <a:pt x="0" y="1664"/>
                    <a:pt x="21" y="1687"/>
                    <a:pt x="49" y="1687"/>
                  </a:cubicBezTo>
                  <a:cubicBezTo>
                    <a:pt x="75" y="1687"/>
                    <a:pt x="98" y="1666"/>
                    <a:pt x="98" y="1638"/>
                  </a:cubicBezTo>
                  <a:cubicBezTo>
                    <a:pt x="98" y="1552"/>
                    <a:pt x="111" y="1467"/>
                    <a:pt x="140" y="1385"/>
                  </a:cubicBezTo>
                  <a:cubicBezTo>
                    <a:pt x="209" y="1177"/>
                    <a:pt x="209" y="950"/>
                    <a:pt x="140" y="745"/>
                  </a:cubicBezTo>
                  <a:cubicBezTo>
                    <a:pt x="111" y="661"/>
                    <a:pt x="98" y="574"/>
                    <a:pt x="98" y="486"/>
                  </a:cubicBezTo>
                  <a:lnTo>
                    <a:pt x="98" y="140"/>
                  </a:lnTo>
                  <a:cubicBezTo>
                    <a:pt x="98" y="116"/>
                    <a:pt x="117" y="97"/>
                    <a:pt x="141" y="97"/>
                  </a:cubicBezTo>
                  <a:lnTo>
                    <a:pt x="271" y="97"/>
                  </a:lnTo>
                  <a:cubicBezTo>
                    <a:pt x="297" y="97"/>
                    <a:pt x="319" y="76"/>
                    <a:pt x="319" y="49"/>
                  </a:cubicBezTo>
                  <a:cubicBezTo>
                    <a:pt x="319" y="23"/>
                    <a:pt x="298" y="1"/>
                    <a:pt x="2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93" name="Google Shape;2793;p2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292410" y="2097550"/>
            <a:ext cx="7511143" cy="3619872"/>
          </a:xfrm>
          <a:prstGeom prst="rect">
            <a:avLst/>
          </a:prstGeom>
          <a:noFill/>
          <a:ln>
            <a:noFill/>
          </a:ln>
        </p:spPr>
      </p:pic>
      <p:sp>
        <p:nvSpPr>
          <p:cNvPr id="2794" name="Google Shape;2794;p20"/>
          <p:cNvSpPr/>
          <p:nvPr/>
        </p:nvSpPr>
        <p:spPr>
          <a:xfrm>
            <a:off x="-23274" y="303300"/>
            <a:ext cx="7826828" cy="15696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Century Gothic"/>
              <a:buNone/>
            </a:pPr>
            <a:r>
              <a:rPr lang="en-US" sz="32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According to </a:t>
            </a:r>
            <a:r>
              <a:rPr lang="en-US" sz="3200" b="0" i="0" u="none" strike="noStrike" cap="none">
                <a:solidFill>
                  <a:srgbClr val="FF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amount of fluid depleted </a:t>
            </a:r>
            <a:r>
              <a:rPr lang="en-US" sz="32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, we classify dehydration into mild ,moderate and severe</a:t>
            </a:r>
            <a:endParaRPr/>
          </a:p>
        </p:txBody>
      </p:sp>
      <p:sp>
        <p:nvSpPr>
          <p:cNvPr id="2795" name="Google Shape;2795;p20"/>
          <p:cNvSpPr/>
          <p:nvPr/>
        </p:nvSpPr>
        <p:spPr>
          <a:xfrm>
            <a:off x="7636328" y="2981588"/>
            <a:ext cx="4555672" cy="13234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Century Gothic"/>
              <a:buNone/>
            </a:pPr>
            <a:r>
              <a:rPr lang="en-US" sz="2000" b="1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Mild : symptoms</a:t>
            </a:r>
            <a:endParaRPr sz="2000" b="1" i="0" u="none" strike="noStrike" cap="none">
              <a:solidFill>
                <a:srgbClr val="00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Century Gothic"/>
              <a:buNone/>
            </a:pPr>
            <a:r>
              <a:rPr lang="en-US" sz="2000" b="1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Moderate : sign &amp; Sym</a:t>
            </a:r>
            <a:endParaRPr sz="2000" b="1" i="0" u="none" strike="noStrike" cap="none">
              <a:solidFill>
                <a:srgbClr val="00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Century Gothic"/>
              <a:buNone/>
            </a:pPr>
            <a:r>
              <a:rPr lang="en-US" sz="2000" b="1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Sever :vital sign , shock</a:t>
            </a:r>
            <a:endParaRPr/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Century Gothic"/>
              <a:buNone/>
            </a:pPr>
            <a:r>
              <a:rPr lang="en-US" sz="2000" b="1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          Pulse, Rate ,Bp &amp; volume</a:t>
            </a:r>
            <a:endParaRPr/>
          </a:p>
        </p:txBody>
      </p:sp>
      <p:sp>
        <p:nvSpPr>
          <p:cNvPr id="2796" name="Google Shape;2796;p20"/>
          <p:cNvSpPr/>
          <p:nvPr/>
        </p:nvSpPr>
        <p:spPr>
          <a:xfrm>
            <a:off x="9868616" y="2518494"/>
            <a:ext cx="425545" cy="463094"/>
          </a:xfrm>
          <a:custGeom>
            <a:avLst/>
            <a:gdLst/>
            <a:ahLst/>
            <a:cxnLst/>
            <a:rect l="l" t="t" r="r" b="b"/>
            <a:pathLst>
              <a:path w="16571" h="14405" extrusionOk="0">
                <a:moveTo>
                  <a:pt x="8103" y="4623"/>
                </a:moveTo>
                <a:lnTo>
                  <a:pt x="7811" y="4818"/>
                </a:lnTo>
                <a:lnTo>
                  <a:pt x="7665" y="4915"/>
                </a:lnTo>
                <a:lnTo>
                  <a:pt x="7519" y="5013"/>
                </a:lnTo>
                <a:lnTo>
                  <a:pt x="7470" y="4623"/>
                </a:lnTo>
                <a:close/>
                <a:moveTo>
                  <a:pt x="8516" y="4599"/>
                </a:moveTo>
                <a:lnTo>
                  <a:pt x="8760" y="4623"/>
                </a:lnTo>
                <a:lnTo>
                  <a:pt x="9003" y="4648"/>
                </a:lnTo>
                <a:lnTo>
                  <a:pt x="9027" y="4648"/>
                </a:lnTo>
                <a:lnTo>
                  <a:pt x="8979" y="4672"/>
                </a:lnTo>
                <a:lnTo>
                  <a:pt x="8930" y="4721"/>
                </a:lnTo>
                <a:lnTo>
                  <a:pt x="8930" y="4696"/>
                </a:lnTo>
                <a:lnTo>
                  <a:pt x="8857" y="4769"/>
                </a:lnTo>
                <a:lnTo>
                  <a:pt x="8735" y="4818"/>
                </a:lnTo>
                <a:lnTo>
                  <a:pt x="8541" y="4940"/>
                </a:lnTo>
                <a:lnTo>
                  <a:pt x="8273" y="5134"/>
                </a:lnTo>
                <a:lnTo>
                  <a:pt x="8030" y="5329"/>
                </a:lnTo>
                <a:lnTo>
                  <a:pt x="7811" y="5475"/>
                </a:lnTo>
                <a:lnTo>
                  <a:pt x="7567" y="5621"/>
                </a:lnTo>
                <a:lnTo>
                  <a:pt x="7543" y="5256"/>
                </a:lnTo>
                <a:lnTo>
                  <a:pt x="7665" y="5232"/>
                </a:lnTo>
                <a:lnTo>
                  <a:pt x="7786" y="5159"/>
                </a:lnTo>
                <a:lnTo>
                  <a:pt x="8005" y="5037"/>
                </a:lnTo>
                <a:lnTo>
                  <a:pt x="8297" y="4842"/>
                </a:lnTo>
                <a:lnTo>
                  <a:pt x="8443" y="4745"/>
                </a:lnTo>
                <a:lnTo>
                  <a:pt x="8516" y="4599"/>
                </a:lnTo>
                <a:close/>
                <a:moveTo>
                  <a:pt x="9003" y="5086"/>
                </a:moveTo>
                <a:lnTo>
                  <a:pt x="8930" y="5572"/>
                </a:lnTo>
                <a:lnTo>
                  <a:pt x="8881" y="5572"/>
                </a:lnTo>
                <a:lnTo>
                  <a:pt x="8833" y="5597"/>
                </a:lnTo>
                <a:lnTo>
                  <a:pt x="8419" y="5864"/>
                </a:lnTo>
                <a:lnTo>
                  <a:pt x="8005" y="6108"/>
                </a:lnTo>
                <a:lnTo>
                  <a:pt x="7835" y="6181"/>
                </a:lnTo>
                <a:lnTo>
                  <a:pt x="7640" y="6278"/>
                </a:lnTo>
                <a:lnTo>
                  <a:pt x="7616" y="5889"/>
                </a:lnTo>
                <a:lnTo>
                  <a:pt x="7738" y="5840"/>
                </a:lnTo>
                <a:lnTo>
                  <a:pt x="7859" y="5791"/>
                </a:lnTo>
                <a:lnTo>
                  <a:pt x="8103" y="5645"/>
                </a:lnTo>
                <a:lnTo>
                  <a:pt x="9003" y="5086"/>
                </a:lnTo>
                <a:close/>
                <a:moveTo>
                  <a:pt x="8881" y="6010"/>
                </a:moveTo>
                <a:lnTo>
                  <a:pt x="8857" y="6181"/>
                </a:lnTo>
                <a:lnTo>
                  <a:pt x="8857" y="6254"/>
                </a:lnTo>
                <a:lnTo>
                  <a:pt x="8784" y="6254"/>
                </a:lnTo>
                <a:lnTo>
                  <a:pt x="8735" y="6278"/>
                </a:lnTo>
                <a:lnTo>
                  <a:pt x="8200" y="6570"/>
                </a:lnTo>
                <a:lnTo>
                  <a:pt x="7689" y="6862"/>
                </a:lnTo>
                <a:lnTo>
                  <a:pt x="7665" y="6594"/>
                </a:lnTo>
                <a:lnTo>
                  <a:pt x="7811" y="6570"/>
                </a:lnTo>
                <a:lnTo>
                  <a:pt x="7932" y="6521"/>
                </a:lnTo>
                <a:lnTo>
                  <a:pt x="8176" y="6400"/>
                </a:lnTo>
                <a:lnTo>
                  <a:pt x="8541" y="6229"/>
                </a:lnTo>
                <a:lnTo>
                  <a:pt x="8711" y="6132"/>
                </a:lnTo>
                <a:lnTo>
                  <a:pt x="8881" y="6010"/>
                </a:lnTo>
                <a:close/>
                <a:moveTo>
                  <a:pt x="8833" y="6594"/>
                </a:moveTo>
                <a:lnTo>
                  <a:pt x="8808" y="6765"/>
                </a:lnTo>
                <a:lnTo>
                  <a:pt x="8760" y="6789"/>
                </a:lnTo>
                <a:lnTo>
                  <a:pt x="8565" y="6862"/>
                </a:lnTo>
                <a:lnTo>
                  <a:pt x="8395" y="6959"/>
                </a:lnTo>
                <a:lnTo>
                  <a:pt x="8054" y="7178"/>
                </a:lnTo>
                <a:lnTo>
                  <a:pt x="7859" y="7300"/>
                </a:lnTo>
                <a:lnTo>
                  <a:pt x="7689" y="7446"/>
                </a:lnTo>
                <a:lnTo>
                  <a:pt x="7689" y="7105"/>
                </a:lnTo>
                <a:lnTo>
                  <a:pt x="8273" y="6862"/>
                </a:lnTo>
                <a:lnTo>
                  <a:pt x="8833" y="6594"/>
                </a:lnTo>
                <a:close/>
                <a:moveTo>
                  <a:pt x="8784" y="7154"/>
                </a:moveTo>
                <a:lnTo>
                  <a:pt x="8760" y="7470"/>
                </a:lnTo>
                <a:lnTo>
                  <a:pt x="8687" y="7495"/>
                </a:lnTo>
                <a:lnTo>
                  <a:pt x="8516" y="7568"/>
                </a:lnTo>
                <a:lnTo>
                  <a:pt x="8370" y="7665"/>
                </a:lnTo>
                <a:lnTo>
                  <a:pt x="8103" y="7884"/>
                </a:lnTo>
                <a:lnTo>
                  <a:pt x="7908" y="8030"/>
                </a:lnTo>
                <a:lnTo>
                  <a:pt x="7713" y="8200"/>
                </a:lnTo>
                <a:lnTo>
                  <a:pt x="7689" y="7787"/>
                </a:lnTo>
                <a:lnTo>
                  <a:pt x="7835" y="7714"/>
                </a:lnTo>
                <a:lnTo>
                  <a:pt x="7981" y="7641"/>
                </a:lnTo>
                <a:lnTo>
                  <a:pt x="8249" y="7470"/>
                </a:lnTo>
                <a:lnTo>
                  <a:pt x="8516" y="7300"/>
                </a:lnTo>
                <a:lnTo>
                  <a:pt x="8784" y="7154"/>
                </a:lnTo>
                <a:close/>
                <a:moveTo>
                  <a:pt x="8735" y="7835"/>
                </a:moveTo>
                <a:lnTo>
                  <a:pt x="8711" y="8103"/>
                </a:lnTo>
                <a:lnTo>
                  <a:pt x="8638" y="8127"/>
                </a:lnTo>
                <a:lnTo>
                  <a:pt x="8468" y="8249"/>
                </a:lnTo>
                <a:lnTo>
                  <a:pt x="8322" y="8371"/>
                </a:lnTo>
                <a:lnTo>
                  <a:pt x="8030" y="8662"/>
                </a:lnTo>
                <a:lnTo>
                  <a:pt x="7811" y="8857"/>
                </a:lnTo>
                <a:lnTo>
                  <a:pt x="7738" y="8444"/>
                </a:lnTo>
                <a:lnTo>
                  <a:pt x="7859" y="8395"/>
                </a:lnTo>
                <a:lnTo>
                  <a:pt x="8005" y="8322"/>
                </a:lnTo>
                <a:lnTo>
                  <a:pt x="8249" y="8176"/>
                </a:lnTo>
                <a:lnTo>
                  <a:pt x="8492" y="8006"/>
                </a:lnTo>
                <a:lnTo>
                  <a:pt x="8735" y="7835"/>
                </a:lnTo>
                <a:close/>
                <a:moveTo>
                  <a:pt x="8662" y="8687"/>
                </a:moveTo>
                <a:lnTo>
                  <a:pt x="8589" y="9198"/>
                </a:lnTo>
                <a:lnTo>
                  <a:pt x="8346" y="9125"/>
                </a:lnTo>
                <a:lnTo>
                  <a:pt x="8103" y="9100"/>
                </a:lnTo>
                <a:lnTo>
                  <a:pt x="8273" y="8979"/>
                </a:lnTo>
                <a:lnTo>
                  <a:pt x="8468" y="8833"/>
                </a:lnTo>
                <a:lnTo>
                  <a:pt x="8662" y="8687"/>
                </a:lnTo>
                <a:close/>
                <a:moveTo>
                  <a:pt x="7981" y="4088"/>
                </a:moveTo>
                <a:lnTo>
                  <a:pt x="7713" y="4112"/>
                </a:lnTo>
                <a:lnTo>
                  <a:pt x="7421" y="4137"/>
                </a:lnTo>
                <a:lnTo>
                  <a:pt x="7324" y="4137"/>
                </a:lnTo>
                <a:lnTo>
                  <a:pt x="7300" y="4161"/>
                </a:lnTo>
                <a:lnTo>
                  <a:pt x="7348" y="4210"/>
                </a:lnTo>
                <a:lnTo>
                  <a:pt x="7348" y="4210"/>
                </a:lnTo>
                <a:lnTo>
                  <a:pt x="7275" y="4185"/>
                </a:lnTo>
                <a:lnTo>
                  <a:pt x="7178" y="4185"/>
                </a:lnTo>
                <a:lnTo>
                  <a:pt x="7081" y="4234"/>
                </a:lnTo>
                <a:lnTo>
                  <a:pt x="7056" y="4283"/>
                </a:lnTo>
                <a:lnTo>
                  <a:pt x="7032" y="4331"/>
                </a:lnTo>
                <a:lnTo>
                  <a:pt x="7008" y="4502"/>
                </a:lnTo>
                <a:lnTo>
                  <a:pt x="6983" y="4672"/>
                </a:lnTo>
                <a:lnTo>
                  <a:pt x="6983" y="5037"/>
                </a:lnTo>
                <a:lnTo>
                  <a:pt x="7056" y="5743"/>
                </a:lnTo>
                <a:lnTo>
                  <a:pt x="7105" y="6448"/>
                </a:lnTo>
                <a:lnTo>
                  <a:pt x="7105" y="7154"/>
                </a:lnTo>
                <a:lnTo>
                  <a:pt x="7105" y="7738"/>
                </a:lnTo>
                <a:lnTo>
                  <a:pt x="7129" y="8322"/>
                </a:lnTo>
                <a:lnTo>
                  <a:pt x="7154" y="8638"/>
                </a:lnTo>
                <a:lnTo>
                  <a:pt x="7202" y="8930"/>
                </a:lnTo>
                <a:lnTo>
                  <a:pt x="7275" y="9198"/>
                </a:lnTo>
                <a:lnTo>
                  <a:pt x="7397" y="9465"/>
                </a:lnTo>
                <a:lnTo>
                  <a:pt x="7446" y="9538"/>
                </a:lnTo>
                <a:lnTo>
                  <a:pt x="7519" y="9587"/>
                </a:lnTo>
                <a:lnTo>
                  <a:pt x="7567" y="9636"/>
                </a:lnTo>
                <a:lnTo>
                  <a:pt x="7592" y="9660"/>
                </a:lnTo>
                <a:lnTo>
                  <a:pt x="7713" y="9660"/>
                </a:lnTo>
                <a:lnTo>
                  <a:pt x="7932" y="9563"/>
                </a:lnTo>
                <a:lnTo>
                  <a:pt x="8054" y="9538"/>
                </a:lnTo>
                <a:lnTo>
                  <a:pt x="8176" y="9538"/>
                </a:lnTo>
                <a:lnTo>
                  <a:pt x="8297" y="9587"/>
                </a:lnTo>
                <a:lnTo>
                  <a:pt x="8419" y="9636"/>
                </a:lnTo>
                <a:lnTo>
                  <a:pt x="8541" y="9684"/>
                </a:lnTo>
                <a:lnTo>
                  <a:pt x="8687" y="9709"/>
                </a:lnTo>
                <a:lnTo>
                  <a:pt x="8760" y="9709"/>
                </a:lnTo>
                <a:lnTo>
                  <a:pt x="8833" y="9684"/>
                </a:lnTo>
                <a:lnTo>
                  <a:pt x="8906" y="9636"/>
                </a:lnTo>
                <a:lnTo>
                  <a:pt x="8930" y="9563"/>
                </a:lnTo>
                <a:lnTo>
                  <a:pt x="9027" y="9490"/>
                </a:lnTo>
                <a:lnTo>
                  <a:pt x="9052" y="9441"/>
                </a:lnTo>
                <a:lnTo>
                  <a:pt x="9076" y="9392"/>
                </a:lnTo>
                <a:lnTo>
                  <a:pt x="9198" y="8760"/>
                </a:lnTo>
                <a:lnTo>
                  <a:pt x="9246" y="8127"/>
                </a:lnTo>
                <a:lnTo>
                  <a:pt x="9295" y="7495"/>
                </a:lnTo>
                <a:lnTo>
                  <a:pt x="9319" y="6886"/>
                </a:lnTo>
                <a:lnTo>
                  <a:pt x="9368" y="6278"/>
                </a:lnTo>
                <a:lnTo>
                  <a:pt x="9417" y="5694"/>
                </a:lnTo>
                <a:lnTo>
                  <a:pt x="9490" y="5110"/>
                </a:lnTo>
                <a:lnTo>
                  <a:pt x="9514" y="4526"/>
                </a:lnTo>
                <a:lnTo>
                  <a:pt x="9514" y="4453"/>
                </a:lnTo>
                <a:lnTo>
                  <a:pt x="9490" y="4404"/>
                </a:lnTo>
                <a:lnTo>
                  <a:pt x="9465" y="4356"/>
                </a:lnTo>
                <a:lnTo>
                  <a:pt x="9417" y="4331"/>
                </a:lnTo>
                <a:lnTo>
                  <a:pt x="9319" y="4307"/>
                </a:lnTo>
                <a:lnTo>
                  <a:pt x="9246" y="4210"/>
                </a:lnTo>
                <a:lnTo>
                  <a:pt x="9198" y="4185"/>
                </a:lnTo>
                <a:lnTo>
                  <a:pt x="9149" y="4161"/>
                </a:lnTo>
                <a:lnTo>
                  <a:pt x="8857" y="4112"/>
                </a:lnTo>
                <a:lnTo>
                  <a:pt x="8565" y="4088"/>
                </a:lnTo>
                <a:close/>
                <a:moveTo>
                  <a:pt x="8176" y="10585"/>
                </a:moveTo>
                <a:lnTo>
                  <a:pt x="7932" y="10804"/>
                </a:lnTo>
                <a:lnTo>
                  <a:pt x="7689" y="10974"/>
                </a:lnTo>
                <a:lnTo>
                  <a:pt x="7738" y="10877"/>
                </a:lnTo>
                <a:lnTo>
                  <a:pt x="7786" y="10755"/>
                </a:lnTo>
                <a:lnTo>
                  <a:pt x="7859" y="10658"/>
                </a:lnTo>
                <a:lnTo>
                  <a:pt x="7957" y="10585"/>
                </a:lnTo>
                <a:lnTo>
                  <a:pt x="8030" y="10609"/>
                </a:lnTo>
                <a:lnTo>
                  <a:pt x="8103" y="10585"/>
                </a:lnTo>
                <a:close/>
                <a:moveTo>
                  <a:pt x="8614" y="10682"/>
                </a:moveTo>
                <a:lnTo>
                  <a:pt x="8687" y="10779"/>
                </a:lnTo>
                <a:lnTo>
                  <a:pt x="8760" y="10877"/>
                </a:lnTo>
                <a:lnTo>
                  <a:pt x="8565" y="10998"/>
                </a:lnTo>
                <a:lnTo>
                  <a:pt x="8395" y="11144"/>
                </a:lnTo>
                <a:lnTo>
                  <a:pt x="8078" y="11436"/>
                </a:lnTo>
                <a:lnTo>
                  <a:pt x="7957" y="11582"/>
                </a:lnTo>
                <a:lnTo>
                  <a:pt x="7859" y="11704"/>
                </a:lnTo>
                <a:lnTo>
                  <a:pt x="7786" y="11826"/>
                </a:lnTo>
                <a:lnTo>
                  <a:pt x="7713" y="11728"/>
                </a:lnTo>
                <a:lnTo>
                  <a:pt x="7665" y="11607"/>
                </a:lnTo>
                <a:lnTo>
                  <a:pt x="7640" y="11485"/>
                </a:lnTo>
                <a:lnTo>
                  <a:pt x="7640" y="11363"/>
                </a:lnTo>
                <a:lnTo>
                  <a:pt x="7786" y="11315"/>
                </a:lnTo>
                <a:lnTo>
                  <a:pt x="7908" y="11242"/>
                </a:lnTo>
                <a:lnTo>
                  <a:pt x="8176" y="11071"/>
                </a:lnTo>
                <a:lnTo>
                  <a:pt x="8395" y="10901"/>
                </a:lnTo>
                <a:lnTo>
                  <a:pt x="8614" y="10682"/>
                </a:lnTo>
                <a:close/>
                <a:moveTo>
                  <a:pt x="8857" y="11266"/>
                </a:moveTo>
                <a:lnTo>
                  <a:pt x="8833" y="11412"/>
                </a:lnTo>
                <a:lnTo>
                  <a:pt x="8784" y="11558"/>
                </a:lnTo>
                <a:lnTo>
                  <a:pt x="8711" y="11655"/>
                </a:lnTo>
                <a:lnTo>
                  <a:pt x="8614" y="11753"/>
                </a:lnTo>
                <a:lnTo>
                  <a:pt x="8492" y="11826"/>
                </a:lnTo>
                <a:lnTo>
                  <a:pt x="8370" y="11899"/>
                </a:lnTo>
                <a:lnTo>
                  <a:pt x="8200" y="11923"/>
                </a:lnTo>
                <a:lnTo>
                  <a:pt x="8030" y="11923"/>
                </a:lnTo>
                <a:lnTo>
                  <a:pt x="8176" y="11801"/>
                </a:lnTo>
                <a:lnTo>
                  <a:pt x="8273" y="11728"/>
                </a:lnTo>
                <a:lnTo>
                  <a:pt x="8565" y="11485"/>
                </a:lnTo>
                <a:lnTo>
                  <a:pt x="8857" y="11266"/>
                </a:lnTo>
                <a:close/>
                <a:moveTo>
                  <a:pt x="8176" y="10049"/>
                </a:moveTo>
                <a:lnTo>
                  <a:pt x="8054" y="10074"/>
                </a:lnTo>
                <a:lnTo>
                  <a:pt x="7957" y="10122"/>
                </a:lnTo>
                <a:lnTo>
                  <a:pt x="7811" y="10171"/>
                </a:lnTo>
                <a:lnTo>
                  <a:pt x="7689" y="10220"/>
                </a:lnTo>
                <a:lnTo>
                  <a:pt x="7592" y="10268"/>
                </a:lnTo>
                <a:lnTo>
                  <a:pt x="7519" y="10366"/>
                </a:lnTo>
                <a:lnTo>
                  <a:pt x="7373" y="10536"/>
                </a:lnTo>
                <a:lnTo>
                  <a:pt x="7275" y="10755"/>
                </a:lnTo>
                <a:lnTo>
                  <a:pt x="7202" y="10974"/>
                </a:lnTo>
                <a:lnTo>
                  <a:pt x="7154" y="11242"/>
                </a:lnTo>
                <a:lnTo>
                  <a:pt x="7154" y="11509"/>
                </a:lnTo>
                <a:lnTo>
                  <a:pt x="7202" y="11753"/>
                </a:lnTo>
                <a:lnTo>
                  <a:pt x="7324" y="11972"/>
                </a:lnTo>
                <a:lnTo>
                  <a:pt x="7397" y="12069"/>
                </a:lnTo>
                <a:lnTo>
                  <a:pt x="7470" y="12142"/>
                </a:lnTo>
                <a:lnTo>
                  <a:pt x="7567" y="12215"/>
                </a:lnTo>
                <a:lnTo>
                  <a:pt x="7689" y="12288"/>
                </a:lnTo>
                <a:lnTo>
                  <a:pt x="7786" y="12337"/>
                </a:lnTo>
                <a:lnTo>
                  <a:pt x="7932" y="12385"/>
                </a:lnTo>
                <a:lnTo>
                  <a:pt x="8054" y="12410"/>
                </a:lnTo>
                <a:lnTo>
                  <a:pt x="8346" y="12410"/>
                </a:lnTo>
                <a:lnTo>
                  <a:pt x="8492" y="12385"/>
                </a:lnTo>
                <a:lnTo>
                  <a:pt x="8614" y="12337"/>
                </a:lnTo>
                <a:lnTo>
                  <a:pt x="8711" y="12288"/>
                </a:lnTo>
                <a:lnTo>
                  <a:pt x="8833" y="12215"/>
                </a:lnTo>
                <a:lnTo>
                  <a:pt x="8930" y="12142"/>
                </a:lnTo>
                <a:lnTo>
                  <a:pt x="9076" y="11972"/>
                </a:lnTo>
                <a:lnTo>
                  <a:pt x="9198" y="11753"/>
                </a:lnTo>
                <a:lnTo>
                  <a:pt x="9295" y="11534"/>
                </a:lnTo>
                <a:lnTo>
                  <a:pt x="9319" y="11266"/>
                </a:lnTo>
                <a:lnTo>
                  <a:pt x="9319" y="10998"/>
                </a:lnTo>
                <a:lnTo>
                  <a:pt x="9246" y="10779"/>
                </a:lnTo>
                <a:lnTo>
                  <a:pt x="9149" y="10560"/>
                </a:lnTo>
                <a:lnTo>
                  <a:pt x="9003" y="10366"/>
                </a:lnTo>
                <a:lnTo>
                  <a:pt x="8833" y="10220"/>
                </a:lnTo>
                <a:lnTo>
                  <a:pt x="8735" y="10171"/>
                </a:lnTo>
                <a:lnTo>
                  <a:pt x="8638" y="10122"/>
                </a:lnTo>
                <a:lnTo>
                  <a:pt x="8395" y="10049"/>
                </a:lnTo>
                <a:close/>
                <a:moveTo>
                  <a:pt x="8322" y="535"/>
                </a:moveTo>
                <a:lnTo>
                  <a:pt x="8443" y="560"/>
                </a:lnTo>
                <a:lnTo>
                  <a:pt x="8638" y="657"/>
                </a:lnTo>
                <a:lnTo>
                  <a:pt x="8833" y="803"/>
                </a:lnTo>
                <a:lnTo>
                  <a:pt x="9003" y="973"/>
                </a:lnTo>
                <a:lnTo>
                  <a:pt x="9344" y="1338"/>
                </a:lnTo>
                <a:lnTo>
                  <a:pt x="9757" y="1971"/>
                </a:lnTo>
                <a:lnTo>
                  <a:pt x="10147" y="2652"/>
                </a:lnTo>
                <a:lnTo>
                  <a:pt x="10901" y="4015"/>
                </a:lnTo>
                <a:lnTo>
                  <a:pt x="11655" y="5402"/>
                </a:lnTo>
                <a:lnTo>
                  <a:pt x="12045" y="6083"/>
                </a:lnTo>
                <a:lnTo>
                  <a:pt x="12434" y="6740"/>
                </a:lnTo>
                <a:lnTo>
                  <a:pt x="13164" y="7957"/>
                </a:lnTo>
                <a:lnTo>
                  <a:pt x="13918" y="9173"/>
                </a:lnTo>
                <a:lnTo>
                  <a:pt x="14672" y="10366"/>
                </a:lnTo>
                <a:lnTo>
                  <a:pt x="15427" y="11582"/>
                </a:lnTo>
                <a:lnTo>
                  <a:pt x="15402" y="11655"/>
                </a:lnTo>
                <a:lnTo>
                  <a:pt x="15402" y="11704"/>
                </a:lnTo>
                <a:lnTo>
                  <a:pt x="15427" y="11777"/>
                </a:lnTo>
                <a:lnTo>
                  <a:pt x="15475" y="11826"/>
                </a:lnTo>
                <a:lnTo>
                  <a:pt x="15646" y="11972"/>
                </a:lnTo>
                <a:lnTo>
                  <a:pt x="15792" y="12191"/>
                </a:lnTo>
                <a:lnTo>
                  <a:pt x="15913" y="12434"/>
                </a:lnTo>
                <a:lnTo>
                  <a:pt x="16011" y="12677"/>
                </a:lnTo>
                <a:lnTo>
                  <a:pt x="16059" y="12945"/>
                </a:lnTo>
                <a:lnTo>
                  <a:pt x="16035" y="13067"/>
                </a:lnTo>
                <a:lnTo>
                  <a:pt x="16035" y="13188"/>
                </a:lnTo>
                <a:lnTo>
                  <a:pt x="15986" y="13286"/>
                </a:lnTo>
                <a:lnTo>
                  <a:pt x="15938" y="13407"/>
                </a:lnTo>
                <a:lnTo>
                  <a:pt x="15865" y="13505"/>
                </a:lnTo>
                <a:lnTo>
                  <a:pt x="15792" y="13578"/>
                </a:lnTo>
                <a:lnTo>
                  <a:pt x="15597" y="13699"/>
                </a:lnTo>
                <a:lnTo>
                  <a:pt x="15402" y="13772"/>
                </a:lnTo>
                <a:lnTo>
                  <a:pt x="15159" y="13821"/>
                </a:lnTo>
                <a:lnTo>
                  <a:pt x="14940" y="13845"/>
                </a:lnTo>
                <a:lnTo>
                  <a:pt x="14040" y="13845"/>
                </a:lnTo>
                <a:lnTo>
                  <a:pt x="11023" y="13821"/>
                </a:lnTo>
                <a:lnTo>
                  <a:pt x="9514" y="13797"/>
                </a:lnTo>
                <a:lnTo>
                  <a:pt x="8005" y="13797"/>
                </a:lnTo>
                <a:lnTo>
                  <a:pt x="5159" y="13821"/>
                </a:lnTo>
                <a:lnTo>
                  <a:pt x="3723" y="13870"/>
                </a:lnTo>
                <a:lnTo>
                  <a:pt x="2312" y="13918"/>
                </a:lnTo>
                <a:lnTo>
                  <a:pt x="1630" y="13918"/>
                </a:lnTo>
                <a:lnTo>
                  <a:pt x="1411" y="13894"/>
                </a:lnTo>
                <a:lnTo>
                  <a:pt x="1192" y="13845"/>
                </a:lnTo>
                <a:lnTo>
                  <a:pt x="998" y="13772"/>
                </a:lnTo>
                <a:lnTo>
                  <a:pt x="803" y="13675"/>
                </a:lnTo>
                <a:lnTo>
                  <a:pt x="633" y="13529"/>
                </a:lnTo>
                <a:lnTo>
                  <a:pt x="535" y="13432"/>
                </a:lnTo>
                <a:lnTo>
                  <a:pt x="487" y="13334"/>
                </a:lnTo>
                <a:lnTo>
                  <a:pt x="462" y="13261"/>
                </a:lnTo>
                <a:lnTo>
                  <a:pt x="438" y="13164"/>
                </a:lnTo>
                <a:lnTo>
                  <a:pt x="438" y="12969"/>
                </a:lnTo>
                <a:lnTo>
                  <a:pt x="511" y="12799"/>
                </a:lnTo>
                <a:lnTo>
                  <a:pt x="657" y="12434"/>
                </a:lnTo>
                <a:lnTo>
                  <a:pt x="730" y="12239"/>
                </a:lnTo>
                <a:lnTo>
                  <a:pt x="779" y="12045"/>
                </a:lnTo>
                <a:lnTo>
                  <a:pt x="998" y="11680"/>
                </a:lnTo>
                <a:lnTo>
                  <a:pt x="1217" y="11290"/>
                </a:lnTo>
                <a:lnTo>
                  <a:pt x="1630" y="10512"/>
                </a:lnTo>
                <a:lnTo>
                  <a:pt x="2141" y="9684"/>
                </a:lnTo>
                <a:lnTo>
                  <a:pt x="2652" y="8833"/>
                </a:lnTo>
                <a:lnTo>
                  <a:pt x="3674" y="7081"/>
                </a:lnTo>
                <a:lnTo>
                  <a:pt x="4696" y="5329"/>
                </a:lnTo>
                <a:lnTo>
                  <a:pt x="5207" y="4477"/>
                </a:lnTo>
                <a:lnTo>
                  <a:pt x="5742" y="3650"/>
                </a:lnTo>
                <a:lnTo>
                  <a:pt x="6813" y="2020"/>
                </a:lnTo>
                <a:lnTo>
                  <a:pt x="7251" y="1338"/>
                </a:lnTo>
                <a:lnTo>
                  <a:pt x="7494" y="1022"/>
                </a:lnTo>
                <a:lnTo>
                  <a:pt x="7640" y="876"/>
                </a:lnTo>
                <a:lnTo>
                  <a:pt x="7786" y="730"/>
                </a:lnTo>
                <a:lnTo>
                  <a:pt x="7884" y="633"/>
                </a:lnTo>
                <a:lnTo>
                  <a:pt x="8005" y="584"/>
                </a:lnTo>
                <a:lnTo>
                  <a:pt x="8103" y="535"/>
                </a:lnTo>
                <a:close/>
                <a:moveTo>
                  <a:pt x="8346" y="0"/>
                </a:moveTo>
                <a:lnTo>
                  <a:pt x="8176" y="25"/>
                </a:lnTo>
                <a:lnTo>
                  <a:pt x="8005" y="73"/>
                </a:lnTo>
                <a:lnTo>
                  <a:pt x="7835" y="146"/>
                </a:lnTo>
                <a:lnTo>
                  <a:pt x="7665" y="219"/>
                </a:lnTo>
                <a:lnTo>
                  <a:pt x="7519" y="341"/>
                </a:lnTo>
                <a:lnTo>
                  <a:pt x="7251" y="584"/>
                </a:lnTo>
                <a:lnTo>
                  <a:pt x="7105" y="730"/>
                </a:lnTo>
                <a:lnTo>
                  <a:pt x="6983" y="900"/>
                </a:lnTo>
                <a:lnTo>
                  <a:pt x="6740" y="1265"/>
                </a:lnTo>
                <a:lnTo>
                  <a:pt x="6497" y="1630"/>
                </a:lnTo>
                <a:lnTo>
                  <a:pt x="6278" y="1995"/>
                </a:lnTo>
                <a:lnTo>
                  <a:pt x="5596" y="2969"/>
                </a:lnTo>
                <a:lnTo>
                  <a:pt x="4964" y="3966"/>
                </a:lnTo>
                <a:lnTo>
                  <a:pt x="4331" y="4988"/>
                </a:lnTo>
                <a:lnTo>
                  <a:pt x="3723" y="6035"/>
                </a:lnTo>
                <a:lnTo>
                  <a:pt x="2506" y="8127"/>
                </a:lnTo>
                <a:lnTo>
                  <a:pt x="1363" y="10147"/>
                </a:lnTo>
                <a:lnTo>
                  <a:pt x="900" y="10925"/>
                </a:lnTo>
                <a:lnTo>
                  <a:pt x="706" y="11339"/>
                </a:lnTo>
                <a:lnTo>
                  <a:pt x="535" y="11753"/>
                </a:lnTo>
                <a:lnTo>
                  <a:pt x="487" y="11801"/>
                </a:lnTo>
                <a:lnTo>
                  <a:pt x="462" y="11850"/>
                </a:lnTo>
                <a:lnTo>
                  <a:pt x="389" y="12069"/>
                </a:lnTo>
                <a:lnTo>
                  <a:pt x="268" y="12288"/>
                </a:lnTo>
                <a:lnTo>
                  <a:pt x="170" y="12507"/>
                </a:lnTo>
                <a:lnTo>
                  <a:pt x="49" y="12726"/>
                </a:lnTo>
                <a:lnTo>
                  <a:pt x="24" y="12823"/>
                </a:lnTo>
                <a:lnTo>
                  <a:pt x="0" y="12945"/>
                </a:lnTo>
                <a:lnTo>
                  <a:pt x="0" y="13067"/>
                </a:lnTo>
                <a:lnTo>
                  <a:pt x="0" y="13188"/>
                </a:lnTo>
                <a:lnTo>
                  <a:pt x="73" y="13407"/>
                </a:lnTo>
                <a:lnTo>
                  <a:pt x="146" y="13651"/>
                </a:lnTo>
                <a:lnTo>
                  <a:pt x="292" y="13845"/>
                </a:lnTo>
                <a:lnTo>
                  <a:pt x="438" y="13991"/>
                </a:lnTo>
                <a:lnTo>
                  <a:pt x="633" y="14113"/>
                </a:lnTo>
                <a:lnTo>
                  <a:pt x="852" y="14210"/>
                </a:lnTo>
                <a:lnTo>
                  <a:pt x="1095" y="14283"/>
                </a:lnTo>
                <a:lnTo>
                  <a:pt x="1314" y="14332"/>
                </a:lnTo>
                <a:lnTo>
                  <a:pt x="1776" y="14381"/>
                </a:lnTo>
                <a:lnTo>
                  <a:pt x="2141" y="14405"/>
                </a:lnTo>
                <a:lnTo>
                  <a:pt x="3309" y="14405"/>
                </a:lnTo>
                <a:lnTo>
                  <a:pt x="4064" y="14356"/>
                </a:lnTo>
                <a:lnTo>
                  <a:pt x="4842" y="14332"/>
                </a:lnTo>
                <a:lnTo>
                  <a:pt x="6691" y="14308"/>
                </a:lnTo>
                <a:lnTo>
                  <a:pt x="8565" y="14283"/>
                </a:lnTo>
                <a:lnTo>
                  <a:pt x="10439" y="14283"/>
                </a:lnTo>
                <a:lnTo>
                  <a:pt x="12337" y="14308"/>
                </a:lnTo>
                <a:lnTo>
                  <a:pt x="13748" y="14356"/>
                </a:lnTo>
                <a:lnTo>
                  <a:pt x="14478" y="14356"/>
                </a:lnTo>
                <a:lnTo>
                  <a:pt x="14818" y="14332"/>
                </a:lnTo>
                <a:lnTo>
                  <a:pt x="15159" y="14308"/>
                </a:lnTo>
                <a:lnTo>
                  <a:pt x="15402" y="14259"/>
                </a:lnTo>
                <a:lnTo>
                  <a:pt x="15621" y="14210"/>
                </a:lnTo>
                <a:lnTo>
                  <a:pt x="15840" y="14113"/>
                </a:lnTo>
                <a:lnTo>
                  <a:pt x="16059" y="13991"/>
                </a:lnTo>
                <a:lnTo>
                  <a:pt x="16230" y="13845"/>
                </a:lnTo>
                <a:lnTo>
                  <a:pt x="16400" y="13675"/>
                </a:lnTo>
                <a:lnTo>
                  <a:pt x="16497" y="13480"/>
                </a:lnTo>
                <a:lnTo>
                  <a:pt x="16522" y="13359"/>
                </a:lnTo>
                <a:lnTo>
                  <a:pt x="16546" y="13237"/>
                </a:lnTo>
                <a:lnTo>
                  <a:pt x="16570" y="13042"/>
                </a:lnTo>
                <a:lnTo>
                  <a:pt x="16546" y="12848"/>
                </a:lnTo>
                <a:lnTo>
                  <a:pt x="16522" y="12653"/>
                </a:lnTo>
                <a:lnTo>
                  <a:pt x="16473" y="12458"/>
                </a:lnTo>
                <a:lnTo>
                  <a:pt x="16400" y="12264"/>
                </a:lnTo>
                <a:lnTo>
                  <a:pt x="16303" y="12069"/>
                </a:lnTo>
                <a:lnTo>
                  <a:pt x="16205" y="11899"/>
                </a:lnTo>
                <a:lnTo>
                  <a:pt x="16084" y="11728"/>
                </a:lnTo>
                <a:lnTo>
                  <a:pt x="15281" y="10414"/>
                </a:lnTo>
                <a:lnTo>
                  <a:pt x="14478" y="9100"/>
                </a:lnTo>
                <a:lnTo>
                  <a:pt x="12848" y="6497"/>
                </a:lnTo>
                <a:lnTo>
                  <a:pt x="12458" y="5840"/>
                </a:lnTo>
                <a:lnTo>
                  <a:pt x="12069" y="5159"/>
                </a:lnTo>
                <a:lnTo>
                  <a:pt x="11315" y="3747"/>
                </a:lnTo>
                <a:lnTo>
                  <a:pt x="10536" y="2336"/>
                </a:lnTo>
                <a:lnTo>
                  <a:pt x="10147" y="1655"/>
                </a:lnTo>
                <a:lnTo>
                  <a:pt x="9757" y="998"/>
                </a:lnTo>
                <a:lnTo>
                  <a:pt x="9709" y="925"/>
                </a:lnTo>
                <a:lnTo>
                  <a:pt x="9636" y="876"/>
                </a:lnTo>
                <a:lnTo>
                  <a:pt x="9417" y="608"/>
                </a:lnTo>
                <a:lnTo>
                  <a:pt x="9149" y="341"/>
                </a:lnTo>
                <a:lnTo>
                  <a:pt x="9003" y="219"/>
                </a:lnTo>
                <a:lnTo>
                  <a:pt x="8857" y="98"/>
                </a:lnTo>
                <a:lnTo>
                  <a:pt x="8687" y="25"/>
                </a:lnTo>
                <a:lnTo>
                  <a:pt x="8541" y="0"/>
                </a:lnTo>
                <a:close/>
              </a:path>
            </a:pathLst>
          </a:custGeom>
          <a:solidFill>
            <a:srgbClr val="134F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01" name="Google Shape;2801;p21" descr="Image result for sign and symptom of dehydration in children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61494" y="800453"/>
            <a:ext cx="9301843" cy="5869895"/>
          </a:xfrm>
          <a:prstGeom prst="rect">
            <a:avLst/>
          </a:prstGeom>
          <a:noFill/>
          <a:ln>
            <a:noFill/>
          </a:ln>
        </p:spPr>
      </p:pic>
      <p:sp>
        <p:nvSpPr>
          <p:cNvPr id="2802" name="Google Shape;2802;p21"/>
          <p:cNvSpPr/>
          <p:nvPr/>
        </p:nvSpPr>
        <p:spPr>
          <a:xfrm>
            <a:off x="61494" y="31365"/>
            <a:ext cx="8787983" cy="7694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0066"/>
              </a:buClr>
              <a:buSzPts val="4400"/>
              <a:buFont typeface="Bilbo"/>
              <a:buNone/>
            </a:pPr>
            <a:r>
              <a:rPr lang="en-US" sz="4400" b="1" i="0" u="none" strike="noStrike" cap="none" dirty="0">
                <a:solidFill>
                  <a:srgbClr val="CC0066"/>
                </a:solidFill>
                <a:latin typeface="Bahnschrift Light SemiCondensed" panose="020B0502040204020203" pitchFamily="34" charset="0"/>
                <a:ea typeface="Bilbo"/>
                <a:cs typeface="Bilbo"/>
                <a:sym typeface="Bilbo"/>
              </a:rPr>
              <a:t>Signs and symptoms of dehydration </a:t>
            </a:r>
            <a:endParaRPr dirty="0">
              <a:latin typeface="Bahnschrift Light SemiCondensed" panose="020B0502040204020203" pitchFamily="34" charset="0"/>
            </a:endParaRPr>
          </a:p>
        </p:txBody>
      </p:sp>
      <p:sp>
        <p:nvSpPr>
          <p:cNvPr id="2803" name="Google Shape;2803;p21"/>
          <p:cNvSpPr/>
          <p:nvPr/>
        </p:nvSpPr>
        <p:spPr>
          <a:xfrm>
            <a:off x="10580461" y="1633180"/>
            <a:ext cx="476231" cy="506464"/>
          </a:xfrm>
          <a:custGeom>
            <a:avLst/>
            <a:gdLst/>
            <a:ahLst/>
            <a:cxnLst/>
            <a:rect l="l" t="t" r="r" b="b"/>
            <a:pathLst>
              <a:path w="15841" h="15938" extrusionOk="0">
                <a:moveTo>
                  <a:pt x="4502" y="7470"/>
                </a:moveTo>
                <a:lnTo>
                  <a:pt x="4575" y="7495"/>
                </a:lnTo>
                <a:lnTo>
                  <a:pt x="4648" y="7543"/>
                </a:lnTo>
                <a:lnTo>
                  <a:pt x="4696" y="7616"/>
                </a:lnTo>
                <a:lnTo>
                  <a:pt x="4721" y="7714"/>
                </a:lnTo>
                <a:lnTo>
                  <a:pt x="4721" y="7787"/>
                </a:lnTo>
                <a:lnTo>
                  <a:pt x="4696" y="7908"/>
                </a:lnTo>
                <a:lnTo>
                  <a:pt x="4623" y="7981"/>
                </a:lnTo>
                <a:lnTo>
                  <a:pt x="4550" y="8054"/>
                </a:lnTo>
                <a:lnTo>
                  <a:pt x="4429" y="8079"/>
                </a:lnTo>
                <a:lnTo>
                  <a:pt x="4307" y="8054"/>
                </a:lnTo>
                <a:lnTo>
                  <a:pt x="4234" y="7981"/>
                </a:lnTo>
                <a:lnTo>
                  <a:pt x="4161" y="7908"/>
                </a:lnTo>
                <a:lnTo>
                  <a:pt x="4137" y="7787"/>
                </a:lnTo>
                <a:lnTo>
                  <a:pt x="4161" y="7665"/>
                </a:lnTo>
                <a:lnTo>
                  <a:pt x="4234" y="7543"/>
                </a:lnTo>
                <a:lnTo>
                  <a:pt x="4307" y="7495"/>
                </a:lnTo>
                <a:lnTo>
                  <a:pt x="4404" y="7470"/>
                </a:lnTo>
                <a:close/>
                <a:moveTo>
                  <a:pt x="10877" y="7470"/>
                </a:moveTo>
                <a:lnTo>
                  <a:pt x="10950" y="7495"/>
                </a:lnTo>
                <a:lnTo>
                  <a:pt x="11023" y="7543"/>
                </a:lnTo>
                <a:lnTo>
                  <a:pt x="11071" y="7616"/>
                </a:lnTo>
                <a:lnTo>
                  <a:pt x="11096" y="7714"/>
                </a:lnTo>
                <a:lnTo>
                  <a:pt x="11096" y="7787"/>
                </a:lnTo>
                <a:lnTo>
                  <a:pt x="11071" y="7908"/>
                </a:lnTo>
                <a:lnTo>
                  <a:pt x="10998" y="7981"/>
                </a:lnTo>
                <a:lnTo>
                  <a:pt x="10926" y="8054"/>
                </a:lnTo>
                <a:lnTo>
                  <a:pt x="10804" y="8079"/>
                </a:lnTo>
                <a:lnTo>
                  <a:pt x="10682" y="8054"/>
                </a:lnTo>
                <a:lnTo>
                  <a:pt x="10609" y="7981"/>
                </a:lnTo>
                <a:lnTo>
                  <a:pt x="10536" y="7908"/>
                </a:lnTo>
                <a:lnTo>
                  <a:pt x="10512" y="7787"/>
                </a:lnTo>
                <a:lnTo>
                  <a:pt x="10536" y="7665"/>
                </a:lnTo>
                <a:lnTo>
                  <a:pt x="10609" y="7543"/>
                </a:lnTo>
                <a:lnTo>
                  <a:pt x="10682" y="7495"/>
                </a:lnTo>
                <a:lnTo>
                  <a:pt x="10780" y="7470"/>
                </a:lnTo>
                <a:close/>
                <a:moveTo>
                  <a:pt x="4477" y="7081"/>
                </a:moveTo>
                <a:lnTo>
                  <a:pt x="4307" y="7105"/>
                </a:lnTo>
                <a:lnTo>
                  <a:pt x="4137" y="7178"/>
                </a:lnTo>
                <a:lnTo>
                  <a:pt x="4015" y="7300"/>
                </a:lnTo>
                <a:lnTo>
                  <a:pt x="3893" y="7446"/>
                </a:lnTo>
                <a:lnTo>
                  <a:pt x="3820" y="7568"/>
                </a:lnTo>
                <a:lnTo>
                  <a:pt x="3772" y="7714"/>
                </a:lnTo>
                <a:lnTo>
                  <a:pt x="3723" y="7835"/>
                </a:lnTo>
                <a:lnTo>
                  <a:pt x="3723" y="7981"/>
                </a:lnTo>
                <a:lnTo>
                  <a:pt x="3674" y="8225"/>
                </a:lnTo>
                <a:lnTo>
                  <a:pt x="3674" y="8395"/>
                </a:lnTo>
                <a:lnTo>
                  <a:pt x="3723" y="8565"/>
                </a:lnTo>
                <a:lnTo>
                  <a:pt x="3772" y="8711"/>
                </a:lnTo>
                <a:lnTo>
                  <a:pt x="3869" y="8833"/>
                </a:lnTo>
                <a:lnTo>
                  <a:pt x="3966" y="8955"/>
                </a:lnTo>
                <a:lnTo>
                  <a:pt x="4088" y="9028"/>
                </a:lnTo>
                <a:lnTo>
                  <a:pt x="4234" y="9101"/>
                </a:lnTo>
                <a:lnTo>
                  <a:pt x="4404" y="9149"/>
                </a:lnTo>
                <a:lnTo>
                  <a:pt x="4599" y="9174"/>
                </a:lnTo>
                <a:lnTo>
                  <a:pt x="4769" y="9149"/>
                </a:lnTo>
                <a:lnTo>
                  <a:pt x="4940" y="9101"/>
                </a:lnTo>
                <a:lnTo>
                  <a:pt x="5086" y="9028"/>
                </a:lnTo>
                <a:lnTo>
                  <a:pt x="5207" y="8930"/>
                </a:lnTo>
                <a:lnTo>
                  <a:pt x="5329" y="8809"/>
                </a:lnTo>
                <a:lnTo>
                  <a:pt x="5426" y="8663"/>
                </a:lnTo>
                <a:lnTo>
                  <a:pt x="5499" y="8517"/>
                </a:lnTo>
                <a:lnTo>
                  <a:pt x="5548" y="8346"/>
                </a:lnTo>
                <a:lnTo>
                  <a:pt x="5572" y="8176"/>
                </a:lnTo>
                <a:lnTo>
                  <a:pt x="5548" y="8006"/>
                </a:lnTo>
                <a:lnTo>
                  <a:pt x="5524" y="7835"/>
                </a:lnTo>
                <a:lnTo>
                  <a:pt x="5475" y="7689"/>
                </a:lnTo>
                <a:lnTo>
                  <a:pt x="5402" y="7519"/>
                </a:lnTo>
                <a:lnTo>
                  <a:pt x="5280" y="7397"/>
                </a:lnTo>
                <a:lnTo>
                  <a:pt x="5134" y="7251"/>
                </a:lnTo>
                <a:lnTo>
                  <a:pt x="4988" y="7154"/>
                </a:lnTo>
                <a:lnTo>
                  <a:pt x="4818" y="7105"/>
                </a:lnTo>
                <a:lnTo>
                  <a:pt x="4648" y="7081"/>
                </a:lnTo>
                <a:close/>
                <a:moveTo>
                  <a:pt x="10853" y="7081"/>
                </a:moveTo>
                <a:lnTo>
                  <a:pt x="10682" y="7105"/>
                </a:lnTo>
                <a:lnTo>
                  <a:pt x="10512" y="7178"/>
                </a:lnTo>
                <a:lnTo>
                  <a:pt x="10390" y="7300"/>
                </a:lnTo>
                <a:lnTo>
                  <a:pt x="10269" y="7446"/>
                </a:lnTo>
                <a:lnTo>
                  <a:pt x="10196" y="7568"/>
                </a:lnTo>
                <a:lnTo>
                  <a:pt x="10147" y="7714"/>
                </a:lnTo>
                <a:lnTo>
                  <a:pt x="10098" y="7835"/>
                </a:lnTo>
                <a:lnTo>
                  <a:pt x="10098" y="7981"/>
                </a:lnTo>
                <a:lnTo>
                  <a:pt x="10050" y="8225"/>
                </a:lnTo>
                <a:lnTo>
                  <a:pt x="10050" y="8395"/>
                </a:lnTo>
                <a:lnTo>
                  <a:pt x="10098" y="8565"/>
                </a:lnTo>
                <a:lnTo>
                  <a:pt x="10147" y="8711"/>
                </a:lnTo>
                <a:lnTo>
                  <a:pt x="10244" y="8833"/>
                </a:lnTo>
                <a:lnTo>
                  <a:pt x="10342" y="8955"/>
                </a:lnTo>
                <a:lnTo>
                  <a:pt x="10463" y="9028"/>
                </a:lnTo>
                <a:lnTo>
                  <a:pt x="10609" y="9101"/>
                </a:lnTo>
                <a:lnTo>
                  <a:pt x="10780" y="9149"/>
                </a:lnTo>
                <a:lnTo>
                  <a:pt x="10974" y="9174"/>
                </a:lnTo>
                <a:lnTo>
                  <a:pt x="11144" y="9149"/>
                </a:lnTo>
                <a:lnTo>
                  <a:pt x="11315" y="9101"/>
                </a:lnTo>
                <a:lnTo>
                  <a:pt x="11461" y="9028"/>
                </a:lnTo>
                <a:lnTo>
                  <a:pt x="11582" y="8930"/>
                </a:lnTo>
                <a:lnTo>
                  <a:pt x="11704" y="8809"/>
                </a:lnTo>
                <a:lnTo>
                  <a:pt x="11801" y="8663"/>
                </a:lnTo>
                <a:lnTo>
                  <a:pt x="11874" y="8517"/>
                </a:lnTo>
                <a:lnTo>
                  <a:pt x="11923" y="8346"/>
                </a:lnTo>
                <a:lnTo>
                  <a:pt x="11947" y="8176"/>
                </a:lnTo>
                <a:lnTo>
                  <a:pt x="11923" y="8006"/>
                </a:lnTo>
                <a:lnTo>
                  <a:pt x="11899" y="7835"/>
                </a:lnTo>
                <a:lnTo>
                  <a:pt x="11850" y="7689"/>
                </a:lnTo>
                <a:lnTo>
                  <a:pt x="11777" y="7519"/>
                </a:lnTo>
                <a:lnTo>
                  <a:pt x="11655" y="7397"/>
                </a:lnTo>
                <a:lnTo>
                  <a:pt x="11509" y="7251"/>
                </a:lnTo>
                <a:lnTo>
                  <a:pt x="11363" y="7154"/>
                </a:lnTo>
                <a:lnTo>
                  <a:pt x="11193" y="7105"/>
                </a:lnTo>
                <a:lnTo>
                  <a:pt x="11023" y="7081"/>
                </a:lnTo>
                <a:close/>
                <a:moveTo>
                  <a:pt x="7787" y="10244"/>
                </a:moveTo>
                <a:lnTo>
                  <a:pt x="7470" y="10268"/>
                </a:lnTo>
                <a:lnTo>
                  <a:pt x="7154" y="10293"/>
                </a:lnTo>
                <a:lnTo>
                  <a:pt x="6643" y="10390"/>
                </a:lnTo>
                <a:lnTo>
                  <a:pt x="6132" y="10536"/>
                </a:lnTo>
                <a:lnTo>
                  <a:pt x="5645" y="10731"/>
                </a:lnTo>
                <a:lnTo>
                  <a:pt x="5159" y="10950"/>
                </a:lnTo>
                <a:lnTo>
                  <a:pt x="4745" y="11144"/>
                </a:lnTo>
                <a:lnTo>
                  <a:pt x="4502" y="11266"/>
                </a:lnTo>
                <a:lnTo>
                  <a:pt x="4283" y="11388"/>
                </a:lnTo>
                <a:lnTo>
                  <a:pt x="4088" y="11534"/>
                </a:lnTo>
                <a:lnTo>
                  <a:pt x="3918" y="11704"/>
                </a:lnTo>
                <a:lnTo>
                  <a:pt x="3772" y="11899"/>
                </a:lnTo>
                <a:lnTo>
                  <a:pt x="3723" y="11996"/>
                </a:lnTo>
                <a:lnTo>
                  <a:pt x="3699" y="12118"/>
                </a:lnTo>
                <a:lnTo>
                  <a:pt x="3699" y="12166"/>
                </a:lnTo>
                <a:lnTo>
                  <a:pt x="3699" y="12239"/>
                </a:lnTo>
                <a:lnTo>
                  <a:pt x="3747" y="12288"/>
                </a:lnTo>
                <a:lnTo>
                  <a:pt x="3796" y="12312"/>
                </a:lnTo>
                <a:lnTo>
                  <a:pt x="3918" y="12312"/>
                </a:lnTo>
                <a:lnTo>
                  <a:pt x="3966" y="12288"/>
                </a:lnTo>
                <a:lnTo>
                  <a:pt x="4015" y="12239"/>
                </a:lnTo>
                <a:lnTo>
                  <a:pt x="4161" y="12093"/>
                </a:lnTo>
                <a:lnTo>
                  <a:pt x="4307" y="11947"/>
                </a:lnTo>
                <a:lnTo>
                  <a:pt x="4502" y="11826"/>
                </a:lnTo>
                <a:lnTo>
                  <a:pt x="4721" y="11704"/>
                </a:lnTo>
                <a:lnTo>
                  <a:pt x="5134" y="11509"/>
                </a:lnTo>
                <a:lnTo>
                  <a:pt x="5524" y="11339"/>
                </a:lnTo>
                <a:lnTo>
                  <a:pt x="5937" y="11169"/>
                </a:lnTo>
                <a:lnTo>
                  <a:pt x="6375" y="11023"/>
                </a:lnTo>
                <a:lnTo>
                  <a:pt x="6813" y="10901"/>
                </a:lnTo>
                <a:lnTo>
                  <a:pt x="7032" y="10852"/>
                </a:lnTo>
                <a:lnTo>
                  <a:pt x="7276" y="10828"/>
                </a:lnTo>
                <a:lnTo>
                  <a:pt x="7835" y="10804"/>
                </a:lnTo>
                <a:lnTo>
                  <a:pt x="8419" y="10828"/>
                </a:lnTo>
                <a:lnTo>
                  <a:pt x="9003" y="10901"/>
                </a:lnTo>
                <a:lnTo>
                  <a:pt x="9295" y="10950"/>
                </a:lnTo>
                <a:lnTo>
                  <a:pt x="9587" y="11023"/>
                </a:lnTo>
                <a:lnTo>
                  <a:pt x="9879" y="11120"/>
                </a:lnTo>
                <a:lnTo>
                  <a:pt x="10147" y="11242"/>
                </a:lnTo>
                <a:lnTo>
                  <a:pt x="10415" y="11363"/>
                </a:lnTo>
                <a:lnTo>
                  <a:pt x="10658" y="11509"/>
                </a:lnTo>
                <a:lnTo>
                  <a:pt x="10901" y="11655"/>
                </a:lnTo>
                <a:lnTo>
                  <a:pt x="11120" y="11850"/>
                </a:lnTo>
                <a:lnTo>
                  <a:pt x="11315" y="12045"/>
                </a:lnTo>
                <a:lnTo>
                  <a:pt x="11485" y="12288"/>
                </a:lnTo>
                <a:lnTo>
                  <a:pt x="11582" y="12361"/>
                </a:lnTo>
                <a:lnTo>
                  <a:pt x="11680" y="12410"/>
                </a:lnTo>
                <a:lnTo>
                  <a:pt x="11777" y="12410"/>
                </a:lnTo>
                <a:lnTo>
                  <a:pt x="11874" y="12361"/>
                </a:lnTo>
                <a:lnTo>
                  <a:pt x="11947" y="12288"/>
                </a:lnTo>
                <a:lnTo>
                  <a:pt x="11996" y="12215"/>
                </a:lnTo>
                <a:lnTo>
                  <a:pt x="12020" y="12118"/>
                </a:lnTo>
                <a:lnTo>
                  <a:pt x="11972" y="12020"/>
                </a:lnTo>
                <a:lnTo>
                  <a:pt x="11753" y="11753"/>
                </a:lnTo>
                <a:lnTo>
                  <a:pt x="11534" y="11509"/>
                </a:lnTo>
                <a:lnTo>
                  <a:pt x="11290" y="11290"/>
                </a:lnTo>
                <a:lnTo>
                  <a:pt x="11023" y="11096"/>
                </a:lnTo>
                <a:lnTo>
                  <a:pt x="10731" y="10925"/>
                </a:lnTo>
                <a:lnTo>
                  <a:pt x="10439" y="10779"/>
                </a:lnTo>
                <a:lnTo>
                  <a:pt x="10123" y="10633"/>
                </a:lnTo>
                <a:lnTo>
                  <a:pt x="9806" y="10536"/>
                </a:lnTo>
                <a:lnTo>
                  <a:pt x="9466" y="10439"/>
                </a:lnTo>
                <a:lnTo>
                  <a:pt x="9149" y="10366"/>
                </a:lnTo>
                <a:lnTo>
                  <a:pt x="8809" y="10317"/>
                </a:lnTo>
                <a:lnTo>
                  <a:pt x="8468" y="10268"/>
                </a:lnTo>
                <a:lnTo>
                  <a:pt x="8127" y="10244"/>
                </a:lnTo>
                <a:close/>
                <a:moveTo>
                  <a:pt x="8517" y="682"/>
                </a:moveTo>
                <a:lnTo>
                  <a:pt x="8663" y="706"/>
                </a:lnTo>
                <a:lnTo>
                  <a:pt x="9125" y="755"/>
                </a:lnTo>
                <a:lnTo>
                  <a:pt x="9563" y="803"/>
                </a:lnTo>
                <a:lnTo>
                  <a:pt x="10001" y="901"/>
                </a:lnTo>
                <a:lnTo>
                  <a:pt x="10439" y="1022"/>
                </a:lnTo>
                <a:lnTo>
                  <a:pt x="10780" y="1120"/>
                </a:lnTo>
                <a:lnTo>
                  <a:pt x="11120" y="1241"/>
                </a:lnTo>
                <a:lnTo>
                  <a:pt x="11461" y="1411"/>
                </a:lnTo>
                <a:lnTo>
                  <a:pt x="11777" y="1557"/>
                </a:lnTo>
                <a:lnTo>
                  <a:pt x="11777" y="1582"/>
                </a:lnTo>
                <a:lnTo>
                  <a:pt x="11728" y="1655"/>
                </a:lnTo>
                <a:lnTo>
                  <a:pt x="11753" y="1752"/>
                </a:lnTo>
                <a:lnTo>
                  <a:pt x="11777" y="1801"/>
                </a:lnTo>
                <a:lnTo>
                  <a:pt x="11826" y="1825"/>
                </a:lnTo>
                <a:lnTo>
                  <a:pt x="11899" y="1825"/>
                </a:lnTo>
                <a:lnTo>
                  <a:pt x="11972" y="1776"/>
                </a:lnTo>
                <a:lnTo>
                  <a:pt x="11996" y="1752"/>
                </a:lnTo>
                <a:lnTo>
                  <a:pt x="12020" y="1728"/>
                </a:lnTo>
                <a:lnTo>
                  <a:pt x="12045" y="1728"/>
                </a:lnTo>
                <a:lnTo>
                  <a:pt x="12142" y="1801"/>
                </a:lnTo>
                <a:lnTo>
                  <a:pt x="12118" y="1874"/>
                </a:lnTo>
                <a:lnTo>
                  <a:pt x="12093" y="1947"/>
                </a:lnTo>
                <a:lnTo>
                  <a:pt x="12118" y="1995"/>
                </a:lnTo>
                <a:lnTo>
                  <a:pt x="12142" y="2020"/>
                </a:lnTo>
                <a:lnTo>
                  <a:pt x="12191" y="2044"/>
                </a:lnTo>
                <a:lnTo>
                  <a:pt x="12215" y="2020"/>
                </a:lnTo>
                <a:lnTo>
                  <a:pt x="12264" y="1995"/>
                </a:lnTo>
                <a:lnTo>
                  <a:pt x="12337" y="1922"/>
                </a:lnTo>
                <a:lnTo>
                  <a:pt x="12556" y="2068"/>
                </a:lnTo>
                <a:lnTo>
                  <a:pt x="12507" y="2190"/>
                </a:lnTo>
                <a:lnTo>
                  <a:pt x="12507" y="2239"/>
                </a:lnTo>
                <a:lnTo>
                  <a:pt x="12507" y="2336"/>
                </a:lnTo>
                <a:lnTo>
                  <a:pt x="12531" y="2385"/>
                </a:lnTo>
                <a:lnTo>
                  <a:pt x="12556" y="2409"/>
                </a:lnTo>
                <a:lnTo>
                  <a:pt x="12604" y="2409"/>
                </a:lnTo>
                <a:lnTo>
                  <a:pt x="12653" y="2385"/>
                </a:lnTo>
                <a:lnTo>
                  <a:pt x="12702" y="2360"/>
                </a:lnTo>
                <a:lnTo>
                  <a:pt x="12750" y="2287"/>
                </a:lnTo>
                <a:lnTo>
                  <a:pt x="12775" y="2239"/>
                </a:lnTo>
                <a:lnTo>
                  <a:pt x="12969" y="2409"/>
                </a:lnTo>
                <a:lnTo>
                  <a:pt x="12896" y="2531"/>
                </a:lnTo>
                <a:lnTo>
                  <a:pt x="12848" y="2604"/>
                </a:lnTo>
                <a:lnTo>
                  <a:pt x="12848" y="2677"/>
                </a:lnTo>
                <a:lnTo>
                  <a:pt x="12848" y="2725"/>
                </a:lnTo>
                <a:lnTo>
                  <a:pt x="12872" y="2750"/>
                </a:lnTo>
                <a:lnTo>
                  <a:pt x="12921" y="2774"/>
                </a:lnTo>
                <a:lnTo>
                  <a:pt x="12969" y="2774"/>
                </a:lnTo>
                <a:lnTo>
                  <a:pt x="13091" y="2701"/>
                </a:lnTo>
                <a:lnTo>
                  <a:pt x="13188" y="2604"/>
                </a:lnTo>
                <a:lnTo>
                  <a:pt x="13310" y="2725"/>
                </a:lnTo>
                <a:lnTo>
                  <a:pt x="13407" y="2823"/>
                </a:lnTo>
                <a:lnTo>
                  <a:pt x="13261" y="3017"/>
                </a:lnTo>
                <a:lnTo>
                  <a:pt x="13237" y="3066"/>
                </a:lnTo>
                <a:lnTo>
                  <a:pt x="13188" y="3163"/>
                </a:lnTo>
                <a:lnTo>
                  <a:pt x="13188" y="3236"/>
                </a:lnTo>
                <a:lnTo>
                  <a:pt x="13213" y="3285"/>
                </a:lnTo>
                <a:lnTo>
                  <a:pt x="13237" y="3309"/>
                </a:lnTo>
                <a:lnTo>
                  <a:pt x="13334" y="3285"/>
                </a:lnTo>
                <a:lnTo>
                  <a:pt x="13407" y="3236"/>
                </a:lnTo>
                <a:lnTo>
                  <a:pt x="13553" y="3115"/>
                </a:lnTo>
                <a:lnTo>
                  <a:pt x="13602" y="3042"/>
                </a:lnTo>
                <a:lnTo>
                  <a:pt x="13797" y="3309"/>
                </a:lnTo>
                <a:lnTo>
                  <a:pt x="13699" y="3407"/>
                </a:lnTo>
                <a:lnTo>
                  <a:pt x="13553" y="3504"/>
                </a:lnTo>
                <a:lnTo>
                  <a:pt x="13505" y="3577"/>
                </a:lnTo>
                <a:lnTo>
                  <a:pt x="13480" y="3650"/>
                </a:lnTo>
                <a:lnTo>
                  <a:pt x="13480" y="3699"/>
                </a:lnTo>
                <a:lnTo>
                  <a:pt x="13529" y="3723"/>
                </a:lnTo>
                <a:lnTo>
                  <a:pt x="13626" y="3747"/>
                </a:lnTo>
                <a:lnTo>
                  <a:pt x="13699" y="3723"/>
                </a:lnTo>
                <a:lnTo>
                  <a:pt x="13797" y="3674"/>
                </a:lnTo>
                <a:lnTo>
                  <a:pt x="13870" y="3626"/>
                </a:lnTo>
                <a:lnTo>
                  <a:pt x="13967" y="3577"/>
                </a:lnTo>
                <a:lnTo>
                  <a:pt x="14162" y="3918"/>
                </a:lnTo>
                <a:lnTo>
                  <a:pt x="14064" y="3991"/>
                </a:lnTo>
                <a:lnTo>
                  <a:pt x="13870" y="4161"/>
                </a:lnTo>
                <a:lnTo>
                  <a:pt x="13772" y="4234"/>
                </a:lnTo>
                <a:lnTo>
                  <a:pt x="13724" y="4331"/>
                </a:lnTo>
                <a:lnTo>
                  <a:pt x="13724" y="4356"/>
                </a:lnTo>
                <a:lnTo>
                  <a:pt x="13724" y="4380"/>
                </a:lnTo>
                <a:lnTo>
                  <a:pt x="13845" y="4380"/>
                </a:lnTo>
                <a:lnTo>
                  <a:pt x="13967" y="4356"/>
                </a:lnTo>
                <a:lnTo>
                  <a:pt x="14089" y="4307"/>
                </a:lnTo>
                <a:lnTo>
                  <a:pt x="14186" y="4234"/>
                </a:lnTo>
                <a:lnTo>
                  <a:pt x="14308" y="4161"/>
                </a:lnTo>
                <a:lnTo>
                  <a:pt x="14527" y="4696"/>
                </a:lnTo>
                <a:lnTo>
                  <a:pt x="14356" y="4769"/>
                </a:lnTo>
                <a:lnTo>
                  <a:pt x="14210" y="4842"/>
                </a:lnTo>
                <a:lnTo>
                  <a:pt x="14089" y="4940"/>
                </a:lnTo>
                <a:lnTo>
                  <a:pt x="13967" y="5061"/>
                </a:lnTo>
                <a:lnTo>
                  <a:pt x="13943" y="5134"/>
                </a:lnTo>
                <a:lnTo>
                  <a:pt x="13918" y="5207"/>
                </a:lnTo>
                <a:lnTo>
                  <a:pt x="13918" y="5256"/>
                </a:lnTo>
                <a:lnTo>
                  <a:pt x="13943" y="5280"/>
                </a:lnTo>
                <a:lnTo>
                  <a:pt x="13967" y="5305"/>
                </a:lnTo>
                <a:lnTo>
                  <a:pt x="14016" y="5305"/>
                </a:lnTo>
                <a:lnTo>
                  <a:pt x="14137" y="5256"/>
                </a:lnTo>
                <a:lnTo>
                  <a:pt x="14259" y="5183"/>
                </a:lnTo>
                <a:lnTo>
                  <a:pt x="14551" y="5037"/>
                </a:lnTo>
                <a:lnTo>
                  <a:pt x="14624" y="5013"/>
                </a:lnTo>
                <a:lnTo>
                  <a:pt x="14770" y="5524"/>
                </a:lnTo>
                <a:lnTo>
                  <a:pt x="14454" y="5670"/>
                </a:lnTo>
                <a:lnTo>
                  <a:pt x="14186" y="5791"/>
                </a:lnTo>
                <a:lnTo>
                  <a:pt x="13943" y="5937"/>
                </a:lnTo>
                <a:lnTo>
                  <a:pt x="13943" y="5986"/>
                </a:lnTo>
                <a:lnTo>
                  <a:pt x="13943" y="6010"/>
                </a:lnTo>
                <a:lnTo>
                  <a:pt x="14113" y="6035"/>
                </a:lnTo>
                <a:lnTo>
                  <a:pt x="14235" y="6059"/>
                </a:lnTo>
                <a:lnTo>
                  <a:pt x="14381" y="6035"/>
                </a:lnTo>
                <a:lnTo>
                  <a:pt x="14551" y="6010"/>
                </a:lnTo>
                <a:lnTo>
                  <a:pt x="14867" y="5889"/>
                </a:lnTo>
                <a:lnTo>
                  <a:pt x="14989" y="6424"/>
                </a:lnTo>
                <a:lnTo>
                  <a:pt x="14819" y="6497"/>
                </a:lnTo>
                <a:lnTo>
                  <a:pt x="14429" y="6619"/>
                </a:lnTo>
                <a:lnTo>
                  <a:pt x="14040" y="6740"/>
                </a:lnTo>
                <a:lnTo>
                  <a:pt x="13991" y="6789"/>
                </a:lnTo>
                <a:lnTo>
                  <a:pt x="13991" y="6813"/>
                </a:lnTo>
                <a:lnTo>
                  <a:pt x="14016" y="6862"/>
                </a:lnTo>
                <a:lnTo>
                  <a:pt x="14064" y="6886"/>
                </a:lnTo>
                <a:lnTo>
                  <a:pt x="14235" y="6886"/>
                </a:lnTo>
                <a:lnTo>
                  <a:pt x="14429" y="6862"/>
                </a:lnTo>
                <a:lnTo>
                  <a:pt x="14794" y="6813"/>
                </a:lnTo>
                <a:lnTo>
                  <a:pt x="15038" y="6740"/>
                </a:lnTo>
                <a:lnTo>
                  <a:pt x="15111" y="7178"/>
                </a:lnTo>
                <a:lnTo>
                  <a:pt x="14867" y="7227"/>
                </a:lnTo>
                <a:lnTo>
                  <a:pt x="14454" y="7349"/>
                </a:lnTo>
                <a:lnTo>
                  <a:pt x="14259" y="7422"/>
                </a:lnTo>
                <a:lnTo>
                  <a:pt x="14064" y="7543"/>
                </a:lnTo>
                <a:lnTo>
                  <a:pt x="14040" y="7592"/>
                </a:lnTo>
                <a:lnTo>
                  <a:pt x="14040" y="7665"/>
                </a:lnTo>
                <a:lnTo>
                  <a:pt x="14089" y="7714"/>
                </a:lnTo>
                <a:lnTo>
                  <a:pt x="14162" y="7738"/>
                </a:lnTo>
                <a:lnTo>
                  <a:pt x="14356" y="7714"/>
                </a:lnTo>
                <a:lnTo>
                  <a:pt x="14551" y="7665"/>
                </a:lnTo>
                <a:lnTo>
                  <a:pt x="14940" y="7568"/>
                </a:lnTo>
                <a:lnTo>
                  <a:pt x="15159" y="7519"/>
                </a:lnTo>
                <a:lnTo>
                  <a:pt x="15208" y="7981"/>
                </a:lnTo>
                <a:lnTo>
                  <a:pt x="14892" y="8030"/>
                </a:lnTo>
                <a:lnTo>
                  <a:pt x="14648" y="8054"/>
                </a:lnTo>
                <a:lnTo>
                  <a:pt x="14381" y="8079"/>
                </a:lnTo>
                <a:lnTo>
                  <a:pt x="14259" y="8103"/>
                </a:lnTo>
                <a:lnTo>
                  <a:pt x="14137" y="8152"/>
                </a:lnTo>
                <a:lnTo>
                  <a:pt x="14040" y="8200"/>
                </a:lnTo>
                <a:lnTo>
                  <a:pt x="13943" y="8298"/>
                </a:lnTo>
                <a:lnTo>
                  <a:pt x="13918" y="8322"/>
                </a:lnTo>
                <a:lnTo>
                  <a:pt x="13918" y="8346"/>
                </a:lnTo>
                <a:lnTo>
                  <a:pt x="13943" y="8395"/>
                </a:lnTo>
                <a:lnTo>
                  <a:pt x="13967" y="8395"/>
                </a:lnTo>
                <a:lnTo>
                  <a:pt x="14089" y="8419"/>
                </a:lnTo>
                <a:lnTo>
                  <a:pt x="14210" y="8444"/>
                </a:lnTo>
                <a:lnTo>
                  <a:pt x="14478" y="8444"/>
                </a:lnTo>
                <a:lnTo>
                  <a:pt x="14989" y="8395"/>
                </a:lnTo>
                <a:lnTo>
                  <a:pt x="15232" y="8395"/>
                </a:lnTo>
                <a:lnTo>
                  <a:pt x="15232" y="8857"/>
                </a:lnTo>
                <a:lnTo>
                  <a:pt x="14746" y="8882"/>
                </a:lnTo>
                <a:lnTo>
                  <a:pt x="14527" y="8882"/>
                </a:lnTo>
                <a:lnTo>
                  <a:pt x="14308" y="8906"/>
                </a:lnTo>
                <a:lnTo>
                  <a:pt x="14089" y="8955"/>
                </a:lnTo>
                <a:lnTo>
                  <a:pt x="13991" y="8979"/>
                </a:lnTo>
                <a:lnTo>
                  <a:pt x="13894" y="9028"/>
                </a:lnTo>
                <a:lnTo>
                  <a:pt x="13870" y="9052"/>
                </a:lnTo>
                <a:lnTo>
                  <a:pt x="13894" y="9076"/>
                </a:lnTo>
                <a:lnTo>
                  <a:pt x="13967" y="9125"/>
                </a:lnTo>
                <a:lnTo>
                  <a:pt x="14089" y="9174"/>
                </a:lnTo>
                <a:lnTo>
                  <a:pt x="14308" y="9222"/>
                </a:lnTo>
                <a:lnTo>
                  <a:pt x="14746" y="9222"/>
                </a:lnTo>
                <a:lnTo>
                  <a:pt x="14965" y="9247"/>
                </a:lnTo>
                <a:lnTo>
                  <a:pt x="15208" y="9247"/>
                </a:lnTo>
                <a:lnTo>
                  <a:pt x="15184" y="9465"/>
                </a:lnTo>
                <a:lnTo>
                  <a:pt x="14989" y="9514"/>
                </a:lnTo>
                <a:lnTo>
                  <a:pt x="14746" y="9563"/>
                </a:lnTo>
                <a:lnTo>
                  <a:pt x="14502" y="9660"/>
                </a:lnTo>
                <a:lnTo>
                  <a:pt x="14283" y="9757"/>
                </a:lnTo>
                <a:lnTo>
                  <a:pt x="14064" y="9879"/>
                </a:lnTo>
                <a:lnTo>
                  <a:pt x="14040" y="9903"/>
                </a:lnTo>
                <a:lnTo>
                  <a:pt x="14040" y="9952"/>
                </a:lnTo>
                <a:lnTo>
                  <a:pt x="14064" y="9976"/>
                </a:lnTo>
                <a:lnTo>
                  <a:pt x="14089" y="9976"/>
                </a:lnTo>
                <a:lnTo>
                  <a:pt x="14308" y="10001"/>
                </a:lnTo>
                <a:lnTo>
                  <a:pt x="14527" y="9976"/>
                </a:lnTo>
                <a:lnTo>
                  <a:pt x="14965" y="9903"/>
                </a:lnTo>
                <a:lnTo>
                  <a:pt x="15111" y="9879"/>
                </a:lnTo>
                <a:lnTo>
                  <a:pt x="14989" y="10390"/>
                </a:lnTo>
                <a:lnTo>
                  <a:pt x="14551" y="10463"/>
                </a:lnTo>
                <a:lnTo>
                  <a:pt x="14356" y="10487"/>
                </a:lnTo>
                <a:lnTo>
                  <a:pt x="14186" y="10512"/>
                </a:lnTo>
                <a:lnTo>
                  <a:pt x="14016" y="10560"/>
                </a:lnTo>
                <a:lnTo>
                  <a:pt x="13943" y="10609"/>
                </a:lnTo>
                <a:lnTo>
                  <a:pt x="13870" y="10682"/>
                </a:lnTo>
                <a:lnTo>
                  <a:pt x="13845" y="10731"/>
                </a:lnTo>
                <a:lnTo>
                  <a:pt x="13845" y="10804"/>
                </a:lnTo>
                <a:lnTo>
                  <a:pt x="13894" y="10852"/>
                </a:lnTo>
                <a:lnTo>
                  <a:pt x="13918" y="10901"/>
                </a:lnTo>
                <a:lnTo>
                  <a:pt x="13991" y="10925"/>
                </a:lnTo>
                <a:lnTo>
                  <a:pt x="14089" y="10950"/>
                </a:lnTo>
                <a:lnTo>
                  <a:pt x="14259" y="10950"/>
                </a:lnTo>
                <a:lnTo>
                  <a:pt x="14600" y="10901"/>
                </a:lnTo>
                <a:lnTo>
                  <a:pt x="14819" y="10877"/>
                </a:lnTo>
                <a:lnTo>
                  <a:pt x="14819" y="10877"/>
                </a:lnTo>
                <a:lnTo>
                  <a:pt x="14624" y="11339"/>
                </a:lnTo>
                <a:lnTo>
                  <a:pt x="14502" y="11339"/>
                </a:lnTo>
                <a:lnTo>
                  <a:pt x="14308" y="11315"/>
                </a:lnTo>
                <a:lnTo>
                  <a:pt x="14113" y="11339"/>
                </a:lnTo>
                <a:lnTo>
                  <a:pt x="13918" y="11363"/>
                </a:lnTo>
                <a:lnTo>
                  <a:pt x="13748" y="11436"/>
                </a:lnTo>
                <a:lnTo>
                  <a:pt x="13748" y="11461"/>
                </a:lnTo>
                <a:lnTo>
                  <a:pt x="13748" y="11485"/>
                </a:lnTo>
                <a:lnTo>
                  <a:pt x="13918" y="11558"/>
                </a:lnTo>
                <a:lnTo>
                  <a:pt x="14089" y="11607"/>
                </a:lnTo>
                <a:lnTo>
                  <a:pt x="14454" y="11655"/>
                </a:lnTo>
                <a:lnTo>
                  <a:pt x="14210" y="12069"/>
                </a:lnTo>
                <a:lnTo>
                  <a:pt x="13991" y="12069"/>
                </a:lnTo>
                <a:lnTo>
                  <a:pt x="13748" y="12093"/>
                </a:lnTo>
                <a:lnTo>
                  <a:pt x="13626" y="12069"/>
                </a:lnTo>
                <a:lnTo>
                  <a:pt x="13480" y="12045"/>
                </a:lnTo>
                <a:lnTo>
                  <a:pt x="13359" y="12020"/>
                </a:lnTo>
                <a:lnTo>
                  <a:pt x="13237" y="12020"/>
                </a:lnTo>
                <a:lnTo>
                  <a:pt x="13213" y="12045"/>
                </a:lnTo>
                <a:lnTo>
                  <a:pt x="13188" y="12069"/>
                </a:lnTo>
                <a:lnTo>
                  <a:pt x="13213" y="12166"/>
                </a:lnTo>
                <a:lnTo>
                  <a:pt x="13261" y="12239"/>
                </a:lnTo>
                <a:lnTo>
                  <a:pt x="13334" y="12312"/>
                </a:lnTo>
                <a:lnTo>
                  <a:pt x="13432" y="12361"/>
                </a:lnTo>
                <a:lnTo>
                  <a:pt x="13553" y="12385"/>
                </a:lnTo>
                <a:lnTo>
                  <a:pt x="13675" y="12410"/>
                </a:lnTo>
                <a:lnTo>
                  <a:pt x="13943" y="12434"/>
                </a:lnTo>
                <a:lnTo>
                  <a:pt x="13602" y="12823"/>
                </a:lnTo>
                <a:lnTo>
                  <a:pt x="13091" y="12726"/>
                </a:lnTo>
                <a:lnTo>
                  <a:pt x="12872" y="12677"/>
                </a:lnTo>
                <a:lnTo>
                  <a:pt x="12750" y="12677"/>
                </a:lnTo>
                <a:lnTo>
                  <a:pt x="12629" y="12702"/>
                </a:lnTo>
                <a:lnTo>
                  <a:pt x="12604" y="12726"/>
                </a:lnTo>
                <a:lnTo>
                  <a:pt x="12604" y="12775"/>
                </a:lnTo>
                <a:lnTo>
                  <a:pt x="12629" y="12848"/>
                </a:lnTo>
                <a:lnTo>
                  <a:pt x="12677" y="12921"/>
                </a:lnTo>
                <a:lnTo>
                  <a:pt x="12750" y="12969"/>
                </a:lnTo>
                <a:lnTo>
                  <a:pt x="12848" y="13018"/>
                </a:lnTo>
                <a:lnTo>
                  <a:pt x="13042" y="13115"/>
                </a:lnTo>
                <a:lnTo>
                  <a:pt x="13261" y="13164"/>
                </a:lnTo>
                <a:lnTo>
                  <a:pt x="13115" y="13286"/>
                </a:lnTo>
                <a:lnTo>
                  <a:pt x="13067" y="13286"/>
                </a:lnTo>
                <a:lnTo>
                  <a:pt x="12604" y="13261"/>
                </a:lnTo>
                <a:lnTo>
                  <a:pt x="12361" y="13213"/>
                </a:lnTo>
                <a:lnTo>
                  <a:pt x="12239" y="13188"/>
                </a:lnTo>
                <a:lnTo>
                  <a:pt x="12118" y="13188"/>
                </a:lnTo>
                <a:lnTo>
                  <a:pt x="12045" y="13213"/>
                </a:lnTo>
                <a:lnTo>
                  <a:pt x="11996" y="13261"/>
                </a:lnTo>
                <a:lnTo>
                  <a:pt x="11996" y="13334"/>
                </a:lnTo>
                <a:lnTo>
                  <a:pt x="12020" y="13383"/>
                </a:lnTo>
                <a:lnTo>
                  <a:pt x="12142" y="13505"/>
                </a:lnTo>
                <a:lnTo>
                  <a:pt x="12312" y="13578"/>
                </a:lnTo>
                <a:lnTo>
                  <a:pt x="12483" y="13626"/>
                </a:lnTo>
                <a:lnTo>
                  <a:pt x="12677" y="13651"/>
                </a:lnTo>
                <a:lnTo>
                  <a:pt x="12239" y="13943"/>
                </a:lnTo>
                <a:lnTo>
                  <a:pt x="12166" y="13918"/>
                </a:lnTo>
                <a:lnTo>
                  <a:pt x="11704" y="13821"/>
                </a:lnTo>
                <a:lnTo>
                  <a:pt x="11485" y="13772"/>
                </a:lnTo>
                <a:lnTo>
                  <a:pt x="11266" y="13724"/>
                </a:lnTo>
                <a:lnTo>
                  <a:pt x="11242" y="13748"/>
                </a:lnTo>
                <a:lnTo>
                  <a:pt x="11217" y="13748"/>
                </a:lnTo>
                <a:lnTo>
                  <a:pt x="11217" y="13821"/>
                </a:lnTo>
                <a:lnTo>
                  <a:pt x="11266" y="13894"/>
                </a:lnTo>
                <a:lnTo>
                  <a:pt x="11315" y="13967"/>
                </a:lnTo>
                <a:lnTo>
                  <a:pt x="11461" y="14064"/>
                </a:lnTo>
                <a:lnTo>
                  <a:pt x="11631" y="14137"/>
                </a:lnTo>
                <a:lnTo>
                  <a:pt x="11801" y="14210"/>
                </a:lnTo>
                <a:lnTo>
                  <a:pt x="11461" y="14381"/>
                </a:lnTo>
                <a:lnTo>
                  <a:pt x="11388" y="14332"/>
                </a:lnTo>
                <a:lnTo>
                  <a:pt x="11339" y="14308"/>
                </a:lnTo>
                <a:lnTo>
                  <a:pt x="11193" y="14259"/>
                </a:lnTo>
                <a:lnTo>
                  <a:pt x="10901" y="14235"/>
                </a:lnTo>
                <a:lnTo>
                  <a:pt x="10658" y="14210"/>
                </a:lnTo>
                <a:lnTo>
                  <a:pt x="10512" y="14210"/>
                </a:lnTo>
                <a:lnTo>
                  <a:pt x="10390" y="14235"/>
                </a:lnTo>
                <a:lnTo>
                  <a:pt x="10366" y="14235"/>
                </a:lnTo>
                <a:lnTo>
                  <a:pt x="10366" y="14283"/>
                </a:lnTo>
                <a:lnTo>
                  <a:pt x="10366" y="14332"/>
                </a:lnTo>
                <a:lnTo>
                  <a:pt x="10415" y="14381"/>
                </a:lnTo>
                <a:lnTo>
                  <a:pt x="10488" y="14478"/>
                </a:lnTo>
                <a:lnTo>
                  <a:pt x="10634" y="14551"/>
                </a:lnTo>
                <a:lnTo>
                  <a:pt x="10731" y="14575"/>
                </a:lnTo>
                <a:lnTo>
                  <a:pt x="10901" y="14624"/>
                </a:lnTo>
                <a:lnTo>
                  <a:pt x="10512" y="14746"/>
                </a:lnTo>
                <a:lnTo>
                  <a:pt x="10317" y="14673"/>
                </a:lnTo>
                <a:lnTo>
                  <a:pt x="10123" y="14624"/>
                </a:lnTo>
                <a:lnTo>
                  <a:pt x="9904" y="14600"/>
                </a:lnTo>
                <a:lnTo>
                  <a:pt x="9806" y="14600"/>
                </a:lnTo>
                <a:lnTo>
                  <a:pt x="9709" y="14648"/>
                </a:lnTo>
                <a:lnTo>
                  <a:pt x="9685" y="14673"/>
                </a:lnTo>
                <a:lnTo>
                  <a:pt x="9685" y="14721"/>
                </a:lnTo>
                <a:lnTo>
                  <a:pt x="9733" y="14794"/>
                </a:lnTo>
                <a:lnTo>
                  <a:pt x="9806" y="14843"/>
                </a:lnTo>
                <a:lnTo>
                  <a:pt x="9952" y="14916"/>
                </a:lnTo>
                <a:lnTo>
                  <a:pt x="9636" y="14989"/>
                </a:lnTo>
                <a:lnTo>
                  <a:pt x="9587" y="14940"/>
                </a:lnTo>
                <a:lnTo>
                  <a:pt x="9539" y="14916"/>
                </a:lnTo>
                <a:lnTo>
                  <a:pt x="9441" y="14867"/>
                </a:lnTo>
                <a:lnTo>
                  <a:pt x="9247" y="14843"/>
                </a:lnTo>
                <a:lnTo>
                  <a:pt x="9149" y="14843"/>
                </a:lnTo>
                <a:lnTo>
                  <a:pt x="9052" y="14867"/>
                </a:lnTo>
                <a:lnTo>
                  <a:pt x="9028" y="14916"/>
                </a:lnTo>
                <a:lnTo>
                  <a:pt x="8979" y="14965"/>
                </a:lnTo>
                <a:lnTo>
                  <a:pt x="8979" y="15013"/>
                </a:lnTo>
                <a:lnTo>
                  <a:pt x="9003" y="15062"/>
                </a:lnTo>
                <a:lnTo>
                  <a:pt x="9028" y="15086"/>
                </a:lnTo>
                <a:lnTo>
                  <a:pt x="8663" y="15135"/>
                </a:lnTo>
                <a:lnTo>
                  <a:pt x="8298" y="15159"/>
                </a:lnTo>
                <a:lnTo>
                  <a:pt x="7227" y="15159"/>
                </a:lnTo>
                <a:lnTo>
                  <a:pt x="6862" y="15111"/>
                </a:lnTo>
                <a:lnTo>
                  <a:pt x="6521" y="15062"/>
                </a:lnTo>
                <a:lnTo>
                  <a:pt x="6156" y="14989"/>
                </a:lnTo>
                <a:lnTo>
                  <a:pt x="5816" y="14916"/>
                </a:lnTo>
                <a:lnTo>
                  <a:pt x="5475" y="14819"/>
                </a:lnTo>
                <a:lnTo>
                  <a:pt x="5134" y="14697"/>
                </a:lnTo>
                <a:lnTo>
                  <a:pt x="4818" y="14575"/>
                </a:lnTo>
                <a:lnTo>
                  <a:pt x="4477" y="14405"/>
                </a:lnTo>
                <a:lnTo>
                  <a:pt x="4161" y="14259"/>
                </a:lnTo>
                <a:lnTo>
                  <a:pt x="3869" y="14064"/>
                </a:lnTo>
                <a:lnTo>
                  <a:pt x="3553" y="13870"/>
                </a:lnTo>
                <a:lnTo>
                  <a:pt x="3285" y="13675"/>
                </a:lnTo>
                <a:lnTo>
                  <a:pt x="3042" y="13456"/>
                </a:lnTo>
                <a:lnTo>
                  <a:pt x="2799" y="13237"/>
                </a:lnTo>
                <a:lnTo>
                  <a:pt x="2555" y="12994"/>
                </a:lnTo>
                <a:lnTo>
                  <a:pt x="2336" y="12775"/>
                </a:lnTo>
                <a:lnTo>
                  <a:pt x="2117" y="12507"/>
                </a:lnTo>
                <a:lnTo>
                  <a:pt x="1923" y="12239"/>
                </a:lnTo>
                <a:lnTo>
                  <a:pt x="1728" y="11972"/>
                </a:lnTo>
                <a:lnTo>
                  <a:pt x="1558" y="11704"/>
                </a:lnTo>
                <a:lnTo>
                  <a:pt x="1412" y="11412"/>
                </a:lnTo>
                <a:lnTo>
                  <a:pt x="1266" y="11120"/>
                </a:lnTo>
                <a:lnTo>
                  <a:pt x="1144" y="10828"/>
                </a:lnTo>
                <a:lnTo>
                  <a:pt x="1047" y="10512"/>
                </a:lnTo>
                <a:lnTo>
                  <a:pt x="949" y="10195"/>
                </a:lnTo>
                <a:lnTo>
                  <a:pt x="901" y="9879"/>
                </a:lnTo>
                <a:lnTo>
                  <a:pt x="828" y="9538"/>
                </a:lnTo>
                <a:lnTo>
                  <a:pt x="779" y="9003"/>
                </a:lnTo>
                <a:lnTo>
                  <a:pt x="755" y="8468"/>
                </a:lnTo>
                <a:lnTo>
                  <a:pt x="755" y="7933"/>
                </a:lnTo>
                <a:lnTo>
                  <a:pt x="803" y="7397"/>
                </a:lnTo>
                <a:lnTo>
                  <a:pt x="852" y="6862"/>
                </a:lnTo>
                <a:lnTo>
                  <a:pt x="974" y="6351"/>
                </a:lnTo>
                <a:lnTo>
                  <a:pt x="1095" y="5840"/>
                </a:lnTo>
                <a:lnTo>
                  <a:pt x="1290" y="5353"/>
                </a:lnTo>
                <a:lnTo>
                  <a:pt x="1412" y="5061"/>
                </a:lnTo>
                <a:lnTo>
                  <a:pt x="1582" y="4745"/>
                </a:lnTo>
                <a:lnTo>
                  <a:pt x="1777" y="4404"/>
                </a:lnTo>
                <a:lnTo>
                  <a:pt x="2020" y="4064"/>
                </a:lnTo>
                <a:lnTo>
                  <a:pt x="2288" y="3699"/>
                </a:lnTo>
                <a:lnTo>
                  <a:pt x="2580" y="3334"/>
                </a:lnTo>
                <a:lnTo>
                  <a:pt x="2920" y="2944"/>
                </a:lnTo>
                <a:lnTo>
                  <a:pt x="3285" y="2604"/>
                </a:lnTo>
                <a:lnTo>
                  <a:pt x="3674" y="2263"/>
                </a:lnTo>
                <a:lnTo>
                  <a:pt x="4088" y="1922"/>
                </a:lnTo>
                <a:lnTo>
                  <a:pt x="4550" y="1630"/>
                </a:lnTo>
                <a:lnTo>
                  <a:pt x="5013" y="1363"/>
                </a:lnTo>
                <a:lnTo>
                  <a:pt x="5524" y="1144"/>
                </a:lnTo>
                <a:lnTo>
                  <a:pt x="6059" y="974"/>
                </a:lnTo>
                <a:lnTo>
                  <a:pt x="6327" y="925"/>
                </a:lnTo>
                <a:lnTo>
                  <a:pt x="6594" y="876"/>
                </a:lnTo>
                <a:lnTo>
                  <a:pt x="6886" y="828"/>
                </a:lnTo>
                <a:lnTo>
                  <a:pt x="7178" y="803"/>
                </a:lnTo>
                <a:lnTo>
                  <a:pt x="7543" y="779"/>
                </a:lnTo>
                <a:lnTo>
                  <a:pt x="7933" y="730"/>
                </a:lnTo>
                <a:lnTo>
                  <a:pt x="8322" y="682"/>
                </a:lnTo>
                <a:close/>
                <a:moveTo>
                  <a:pt x="8152" y="0"/>
                </a:moveTo>
                <a:lnTo>
                  <a:pt x="7762" y="25"/>
                </a:lnTo>
                <a:lnTo>
                  <a:pt x="7397" y="73"/>
                </a:lnTo>
                <a:lnTo>
                  <a:pt x="7081" y="49"/>
                </a:lnTo>
                <a:lnTo>
                  <a:pt x="6789" y="49"/>
                </a:lnTo>
                <a:lnTo>
                  <a:pt x="6473" y="73"/>
                </a:lnTo>
                <a:lnTo>
                  <a:pt x="6181" y="146"/>
                </a:lnTo>
                <a:lnTo>
                  <a:pt x="5864" y="219"/>
                </a:lnTo>
                <a:lnTo>
                  <a:pt x="5548" y="317"/>
                </a:lnTo>
                <a:lnTo>
                  <a:pt x="5232" y="438"/>
                </a:lnTo>
                <a:lnTo>
                  <a:pt x="4940" y="560"/>
                </a:lnTo>
                <a:lnTo>
                  <a:pt x="4331" y="876"/>
                </a:lnTo>
                <a:lnTo>
                  <a:pt x="3772" y="1217"/>
                </a:lnTo>
                <a:lnTo>
                  <a:pt x="3236" y="1606"/>
                </a:lnTo>
                <a:lnTo>
                  <a:pt x="2774" y="1995"/>
                </a:lnTo>
                <a:lnTo>
                  <a:pt x="2507" y="2239"/>
                </a:lnTo>
                <a:lnTo>
                  <a:pt x="2263" y="2482"/>
                </a:lnTo>
                <a:lnTo>
                  <a:pt x="2044" y="2725"/>
                </a:lnTo>
                <a:lnTo>
                  <a:pt x="1825" y="2993"/>
                </a:lnTo>
                <a:lnTo>
                  <a:pt x="1655" y="3261"/>
                </a:lnTo>
                <a:lnTo>
                  <a:pt x="1460" y="3528"/>
                </a:lnTo>
                <a:lnTo>
                  <a:pt x="1144" y="4088"/>
                </a:lnTo>
                <a:lnTo>
                  <a:pt x="876" y="4696"/>
                </a:lnTo>
                <a:lnTo>
                  <a:pt x="633" y="5305"/>
                </a:lnTo>
                <a:lnTo>
                  <a:pt x="414" y="5962"/>
                </a:lnTo>
                <a:lnTo>
                  <a:pt x="219" y="6643"/>
                </a:lnTo>
                <a:lnTo>
                  <a:pt x="146" y="7008"/>
                </a:lnTo>
                <a:lnTo>
                  <a:pt x="73" y="7373"/>
                </a:lnTo>
                <a:lnTo>
                  <a:pt x="25" y="7738"/>
                </a:lnTo>
                <a:lnTo>
                  <a:pt x="25" y="8103"/>
                </a:lnTo>
                <a:lnTo>
                  <a:pt x="0" y="8468"/>
                </a:lnTo>
                <a:lnTo>
                  <a:pt x="25" y="8809"/>
                </a:lnTo>
                <a:lnTo>
                  <a:pt x="73" y="9174"/>
                </a:lnTo>
                <a:lnTo>
                  <a:pt x="122" y="9514"/>
                </a:lnTo>
                <a:lnTo>
                  <a:pt x="195" y="9879"/>
                </a:lnTo>
                <a:lnTo>
                  <a:pt x="292" y="10220"/>
                </a:lnTo>
                <a:lnTo>
                  <a:pt x="390" y="10560"/>
                </a:lnTo>
                <a:lnTo>
                  <a:pt x="511" y="10901"/>
                </a:lnTo>
                <a:lnTo>
                  <a:pt x="657" y="11242"/>
                </a:lnTo>
                <a:lnTo>
                  <a:pt x="828" y="11582"/>
                </a:lnTo>
                <a:lnTo>
                  <a:pt x="1168" y="12264"/>
                </a:lnTo>
                <a:lnTo>
                  <a:pt x="1412" y="12629"/>
                </a:lnTo>
                <a:lnTo>
                  <a:pt x="1655" y="12994"/>
                </a:lnTo>
                <a:lnTo>
                  <a:pt x="1898" y="13334"/>
                </a:lnTo>
                <a:lnTo>
                  <a:pt x="2166" y="13651"/>
                </a:lnTo>
                <a:lnTo>
                  <a:pt x="2458" y="13943"/>
                </a:lnTo>
                <a:lnTo>
                  <a:pt x="2750" y="14235"/>
                </a:lnTo>
                <a:lnTo>
                  <a:pt x="3066" y="14502"/>
                </a:lnTo>
                <a:lnTo>
                  <a:pt x="3382" y="14746"/>
                </a:lnTo>
                <a:lnTo>
                  <a:pt x="3723" y="14965"/>
                </a:lnTo>
                <a:lnTo>
                  <a:pt x="4064" y="15159"/>
                </a:lnTo>
                <a:lnTo>
                  <a:pt x="4429" y="15354"/>
                </a:lnTo>
                <a:lnTo>
                  <a:pt x="4818" y="15500"/>
                </a:lnTo>
                <a:lnTo>
                  <a:pt x="5207" y="15622"/>
                </a:lnTo>
                <a:lnTo>
                  <a:pt x="5597" y="15743"/>
                </a:lnTo>
                <a:lnTo>
                  <a:pt x="6010" y="15816"/>
                </a:lnTo>
                <a:lnTo>
                  <a:pt x="6448" y="15889"/>
                </a:lnTo>
                <a:lnTo>
                  <a:pt x="6862" y="15914"/>
                </a:lnTo>
                <a:lnTo>
                  <a:pt x="7300" y="15938"/>
                </a:lnTo>
                <a:lnTo>
                  <a:pt x="7738" y="15938"/>
                </a:lnTo>
                <a:lnTo>
                  <a:pt x="8176" y="15914"/>
                </a:lnTo>
                <a:lnTo>
                  <a:pt x="8590" y="15889"/>
                </a:lnTo>
                <a:lnTo>
                  <a:pt x="9028" y="15841"/>
                </a:lnTo>
                <a:lnTo>
                  <a:pt x="9441" y="15768"/>
                </a:lnTo>
                <a:lnTo>
                  <a:pt x="9855" y="15670"/>
                </a:lnTo>
                <a:lnTo>
                  <a:pt x="10269" y="15573"/>
                </a:lnTo>
                <a:lnTo>
                  <a:pt x="10682" y="15451"/>
                </a:lnTo>
                <a:lnTo>
                  <a:pt x="11071" y="15305"/>
                </a:lnTo>
                <a:lnTo>
                  <a:pt x="11461" y="15135"/>
                </a:lnTo>
                <a:lnTo>
                  <a:pt x="11850" y="14940"/>
                </a:lnTo>
                <a:lnTo>
                  <a:pt x="12215" y="14721"/>
                </a:lnTo>
                <a:lnTo>
                  <a:pt x="12580" y="14478"/>
                </a:lnTo>
                <a:lnTo>
                  <a:pt x="12945" y="14235"/>
                </a:lnTo>
                <a:lnTo>
                  <a:pt x="13286" y="13943"/>
                </a:lnTo>
                <a:lnTo>
                  <a:pt x="13602" y="13651"/>
                </a:lnTo>
                <a:lnTo>
                  <a:pt x="13918" y="13334"/>
                </a:lnTo>
                <a:lnTo>
                  <a:pt x="14186" y="13018"/>
                </a:lnTo>
                <a:lnTo>
                  <a:pt x="14454" y="12702"/>
                </a:lnTo>
                <a:lnTo>
                  <a:pt x="14697" y="12361"/>
                </a:lnTo>
                <a:lnTo>
                  <a:pt x="14916" y="11996"/>
                </a:lnTo>
                <a:lnTo>
                  <a:pt x="15111" y="11631"/>
                </a:lnTo>
                <a:lnTo>
                  <a:pt x="15135" y="11631"/>
                </a:lnTo>
                <a:lnTo>
                  <a:pt x="15159" y="11582"/>
                </a:lnTo>
                <a:lnTo>
                  <a:pt x="15159" y="11534"/>
                </a:lnTo>
                <a:lnTo>
                  <a:pt x="15354" y="11096"/>
                </a:lnTo>
                <a:lnTo>
                  <a:pt x="15524" y="10658"/>
                </a:lnTo>
                <a:lnTo>
                  <a:pt x="15646" y="10195"/>
                </a:lnTo>
                <a:lnTo>
                  <a:pt x="15743" y="9733"/>
                </a:lnTo>
                <a:lnTo>
                  <a:pt x="15768" y="9709"/>
                </a:lnTo>
                <a:lnTo>
                  <a:pt x="15792" y="9684"/>
                </a:lnTo>
                <a:lnTo>
                  <a:pt x="15792" y="9636"/>
                </a:lnTo>
                <a:lnTo>
                  <a:pt x="15792" y="9611"/>
                </a:lnTo>
                <a:lnTo>
                  <a:pt x="15768" y="9563"/>
                </a:lnTo>
                <a:lnTo>
                  <a:pt x="15816" y="9174"/>
                </a:lnTo>
                <a:lnTo>
                  <a:pt x="15841" y="8760"/>
                </a:lnTo>
                <a:lnTo>
                  <a:pt x="15841" y="8371"/>
                </a:lnTo>
                <a:lnTo>
                  <a:pt x="15841" y="7957"/>
                </a:lnTo>
                <a:lnTo>
                  <a:pt x="15743" y="7105"/>
                </a:lnTo>
                <a:lnTo>
                  <a:pt x="15695" y="6667"/>
                </a:lnTo>
                <a:lnTo>
                  <a:pt x="15622" y="6254"/>
                </a:lnTo>
                <a:lnTo>
                  <a:pt x="15524" y="5840"/>
                </a:lnTo>
                <a:lnTo>
                  <a:pt x="15427" y="5426"/>
                </a:lnTo>
                <a:lnTo>
                  <a:pt x="15305" y="5013"/>
                </a:lnTo>
                <a:lnTo>
                  <a:pt x="15159" y="4623"/>
                </a:lnTo>
                <a:lnTo>
                  <a:pt x="15013" y="4234"/>
                </a:lnTo>
                <a:lnTo>
                  <a:pt x="14819" y="3845"/>
                </a:lnTo>
                <a:lnTo>
                  <a:pt x="14624" y="3480"/>
                </a:lnTo>
                <a:lnTo>
                  <a:pt x="14405" y="3115"/>
                </a:lnTo>
                <a:lnTo>
                  <a:pt x="14162" y="2774"/>
                </a:lnTo>
                <a:lnTo>
                  <a:pt x="13894" y="2458"/>
                </a:lnTo>
                <a:lnTo>
                  <a:pt x="13602" y="2141"/>
                </a:lnTo>
                <a:lnTo>
                  <a:pt x="13286" y="1849"/>
                </a:lnTo>
                <a:lnTo>
                  <a:pt x="12994" y="1582"/>
                </a:lnTo>
                <a:lnTo>
                  <a:pt x="12653" y="1363"/>
                </a:lnTo>
                <a:lnTo>
                  <a:pt x="12312" y="1144"/>
                </a:lnTo>
                <a:lnTo>
                  <a:pt x="11972" y="949"/>
                </a:lnTo>
                <a:lnTo>
                  <a:pt x="11607" y="779"/>
                </a:lnTo>
                <a:lnTo>
                  <a:pt x="11242" y="609"/>
                </a:lnTo>
                <a:lnTo>
                  <a:pt x="10853" y="487"/>
                </a:lnTo>
                <a:lnTo>
                  <a:pt x="10488" y="365"/>
                </a:lnTo>
                <a:lnTo>
                  <a:pt x="10123" y="268"/>
                </a:lnTo>
                <a:lnTo>
                  <a:pt x="9733" y="171"/>
                </a:lnTo>
                <a:lnTo>
                  <a:pt x="9344" y="98"/>
                </a:lnTo>
                <a:lnTo>
                  <a:pt x="8955" y="49"/>
                </a:lnTo>
                <a:lnTo>
                  <a:pt x="8541" y="25"/>
                </a:lnTo>
                <a:lnTo>
                  <a:pt x="8152" y="0"/>
                </a:lnTo>
                <a:close/>
              </a:path>
            </a:pathLst>
          </a:custGeom>
          <a:solidFill>
            <a:srgbClr val="134F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04" name="Google Shape;2804;p21"/>
          <p:cNvSpPr/>
          <p:nvPr/>
        </p:nvSpPr>
        <p:spPr>
          <a:xfrm>
            <a:off x="9318167" y="2139644"/>
            <a:ext cx="300082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Calibri"/>
              <a:buNone/>
            </a:pPr>
            <a:r>
              <a:rPr lang="en-US" sz="2400" b="1" i="0" u="none" strike="noStrike" cap="none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Fontanelle depression</a:t>
            </a:r>
            <a:endParaRPr/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Calibri"/>
              <a:buNone/>
            </a:pPr>
            <a:r>
              <a:rPr lang="en-US" sz="2400" b="1" i="0" u="none" strike="noStrike" cap="none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 baby less 18 Mo</a:t>
            </a:r>
            <a:endParaRPr sz="2400" b="1" i="0" u="none" strike="noStrike" cap="none">
              <a:solidFill>
                <a:srgbClr val="FF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cxnSp>
        <p:nvCxnSpPr>
          <p:cNvPr id="2805" name="Google Shape;2805;p21"/>
          <p:cNvCxnSpPr/>
          <p:nvPr/>
        </p:nvCxnSpPr>
        <p:spPr>
          <a:xfrm flipH="1">
            <a:off x="3477491" y="1814945"/>
            <a:ext cx="1745674" cy="1911928"/>
          </a:xfrm>
          <a:prstGeom prst="straightConnector1">
            <a:avLst/>
          </a:prstGeom>
          <a:noFill/>
          <a:ln w="38100" cap="flat" cmpd="sng">
            <a:solidFill>
              <a:schemeClr val="dk1"/>
            </a:solidFill>
            <a:prstDash val="solid"/>
            <a:miter lim="800000"/>
            <a:headEnd type="none" w="sm" len="sm"/>
            <a:tailEnd type="triangle" w="med" len="med"/>
          </a:ln>
        </p:spPr>
      </p:cxnSp>
      <p:cxnSp>
        <p:nvCxnSpPr>
          <p:cNvPr id="2806" name="Google Shape;2806;p21"/>
          <p:cNvCxnSpPr/>
          <p:nvPr/>
        </p:nvCxnSpPr>
        <p:spPr>
          <a:xfrm flipH="1">
            <a:off x="4738255" y="1814945"/>
            <a:ext cx="831272" cy="1676400"/>
          </a:xfrm>
          <a:prstGeom prst="straightConnector1">
            <a:avLst/>
          </a:prstGeom>
          <a:noFill/>
          <a:ln w="38100" cap="flat" cmpd="sng">
            <a:solidFill>
              <a:srgbClr val="D8D8D8">
                <a:alpha val="76862"/>
              </a:srgbClr>
            </a:solidFill>
            <a:prstDash val="solid"/>
            <a:miter lim="800000"/>
            <a:headEnd type="none" w="sm" len="sm"/>
            <a:tailEnd type="none" w="sm" len="sm"/>
          </a:ln>
        </p:spPr>
      </p:cxn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14" name="Google Shape;2814;p2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7440386" y="0"/>
            <a:ext cx="4751614" cy="4661520"/>
          </a:xfrm>
          <a:prstGeom prst="rect">
            <a:avLst/>
          </a:prstGeom>
          <a:noFill/>
          <a:ln>
            <a:noFill/>
          </a:ln>
        </p:spPr>
      </p:pic>
      <p:pic>
        <p:nvPicPr>
          <p:cNvPr id="2815" name="Google Shape;2815;p22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3672" y="4221088"/>
            <a:ext cx="12178328" cy="2606188"/>
          </a:xfrm>
          <a:prstGeom prst="rect">
            <a:avLst/>
          </a:prstGeom>
          <a:noFill/>
          <a:ln>
            <a:noFill/>
          </a:ln>
        </p:spPr>
      </p:pic>
      <p:pic>
        <p:nvPicPr>
          <p:cNvPr id="2816" name="Google Shape;2816;p22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87760" y="75382"/>
            <a:ext cx="3639269" cy="4070325"/>
          </a:xfrm>
          <a:prstGeom prst="rect">
            <a:avLst/>
          </a:prstGeom>
          <a:noFill/>
          <a:ln>
            <a:noFill/>
          </a:ln>
        </p:spPr>
      </p:pic>
      <p:pic>
        <p:nvPicPr>
          <p:cNvPr id="2817" name="Google Shape;2817;p22"/>
          <p:cNvPicPr preferRelativeResize="0"/>
          <p:nvPr/>
        </p:nvPicPr>
        <p:blipFill rotWithShape="1">
          <a:blip r:embed="rId6">
            <a:alphaModFix/>
          </a:blip>
          <a:srcRect t="5049" b="7307"/>
          <a:stretch/>
        </p:blipFill>
        <p:spPr>
          <a:xfrm>
            <a:off x="3727029" y="0"/>
            <a:ext cx="3713357" cy="422108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822" name="Google Shape;2822;p23"/>
          <p:cNvGraphicFramePr/>
          <p:nvPr/>
        </p:nvGraphicFramePr>
        <p:xfrm>
          <a:off x="-1" y="1"/>
          <a:ext cx="12192000" cy="7042800"/>
        </p:xfrm>
        <a:graphic>
          <a:graphicData uri="http://schemas.openxmlformats.org/drawingml/2006/table">
            <a:tbl>
              <a:tblPr>
                <a:noFill/>
                <a:tableStyleId>{DAC18B0E-35E0-45A1-8E7F-371ACC32EBD9}</a:tableStyleId>
              </a:tblPr>
              <a:tblGrid>
                <a:gridCol w="3224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224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224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5199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526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FF"/>
                        </a:buClr>
                        <a:buSzPts val="3600"/>
                        <a:buFont typeface="Calibri"/>
                        <a:buNone/>
                      </a:pPr>
                      <a:r>
                        <a:rPr lang="en-US" sz="3600" u="none" strike="noStrike" cap="none">
                          <a:solidFill>
                            <a:srgbClr val="0000FF"/>
                          </a:solidFill>
                        </a:rPr>
                        <a:t>Severe</a:t>
                      </a:r>
                      <a:endParaRPr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FF"/>
                        </a:buClr>
                        <a:buSzPts val="2000"/>
                        <a:buFont typeface="Calibri"/>
                        <a:buNone/>
                      </a:pPr>
                      <a:r>
                        <a:rPr lang="en-US" sz="2000" u="none" strike="noStrike" cap="none">
                          <a:solidFill>
                            <a:srgbClr val="0000FF"/>
                          </a:solidFill>
                        </a:rPr>
                        <a:t>(≥10 percent)</a:t>
                      </a:r>
                      <a:endParaRPr/>
                    </a:p>
                    <a:p>
                      <a:pPr marL="0" marR="0" lvl="0" indent="0" algn="l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FF0000"/>
                        </a:buClr>
                        <a:buSzPts val="2000"/>
                        <a:buFont typeface="Garamond"/>
                        <a:buNone/>
                      </a:pPr>
                      <a:r>
                        <a:rPr lang="en-US" sz="2000" b="1" i="0" u="none" strike="noStrike" cap="none">
                          <a:solidFill>
                            <a:srgbClr val="FF0000"/>
                          </a:solidFill>
                          <a:latin typeface="Garamond"/>
                          <a:ea typeface="Garamond"/>
                          <a:cs typeface="Garamond"/>
                          <a:sym typeface="Garamond"/>
                        </a:rPr>
                        <a:t>Shocked</a:t>
                      </a:r>
                      <a:endParaRPr sz="2000" b="1" i="0" u="none" strike="noStrike" cap="none">
                        <a:solidFill>
                          <a:srgbClr val="FF0000"/>
                        </a:solidFill>
                        <a:latin typeface="Garamond"/>
                        <a:ea typeface="Garamond"/>
                        <a:cs typeface="Garamond"/>
                        <a:sym typeface="Garamond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FF"/>
                        </a:buClr>
                        <a:buSzPts val="3600"/>
                        <a:buFont typeface="Calibri"/>
                        <a:buNone/>
                      </a:pPr>
                      <a:r>
                        <a:rPr lang="en-US" sz="3600" u="none" strike="noStrike" cap="none">
                          <a:solidFill>
                            <a:srgbClr val="0000FF"/>
                          </a:solidFill>
                        </a:rPr>
                        <a:t>Moderate</a:t>
                      </a:r>
                      <a:endParaRPr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FF"/>
                        </a:buClr>
                        <a:buSzPts val="2000"/>
                        <a:buFont typeface="Calibri"/>
                        <a:buNone/>
                      </a:pPr>
                      <a:r>
                        <a:rPr lang="en-US" sz="2000" u="none" strike="noStrike" cap="none">
                          <a:solidFill>
                            <a:srgbClr val="0000FF"/>
                          </a:solidFill>
                        </a:rPr>
                        <a:t>(6 to 9 percent)</a:t>
                      </a:r>
                      <a:endParaRPr/>
                    </a:p>
                    <a:p>
                      <a:pPr marL="0" marR="0" lvl="0" indent="0" algn="l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FF0000"/>
                        </a:buClr>
                        <a:buSzPts val="2000"/>
                        <a:buFont typeface="Garamond"/>
                        <a:buNone/>
                      </a:pPr>
                      <a:r>
                        <a:rPr lang="en-US" sz="2000" b="1" i="0" u="none" strike="noStrike" cap="none">
                          <a:solidFill>
                            <a:srgbClr val="FF0000"/>
                          </a:solidFill>
                          <a:latin typeface="Garamond"/>
                          <a:ea typeface="Garamond"/>
                          <a:cs typeface="Garamond"/>
                          <a:sym typeface="Garamond"/>
                        </a:rPr>
                        <a:t>S&amp;S</a:t>
                      </a:r>
                      <a:endParaRPr sz="2000" b="1" i="0" u="none" strike="noStrike" cap="none">
                        <a:solidFill>
                          <a:srgbClr val="FF0000"/>
                        </a:solidFill>
                        <a:latin typeface="Garamond"/>
                        <a:ea typeface="Garamond"/>
                        <a:cs typeface="Garamond"/>
                        <a:sym typeface="Garamond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FF"/>
                        </a:buClr>
                        <a:buSzPts val="2000"/>
                        <a:buFont typeface="Calibri"/>
                        <a:buNone/>
                      </a:pPr>
                      <a:r>
                        <a:rPr lang="en-US" sz="2000" u="none" strike="noStrike" cap="none">
                          <a:solidFill>
                            <a:srgbClr val="0000FF"/>
                          </a:solidFill>
                        </a:rPr>
                        <a:t> </a:t>
                      </a:r>
                      <a:r>
                        <a:rPr lang="en-US" sz="3600" u="none" strike="noStrike" cap="none">
                          <a:solidFill>
                            <a:srgbClr val="0000FF"/>
                          </a:solidFill>
                        </a:rPr>
                        <a:t>Mild</a:t>
                      </a:r>
                      <a:endParaRPr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FF"/>
                        </a:buClr>
                        <a:buSzPts val="2000"/>
                        <a:buFont typeface="Calibri"/>
                        <a:buNone/>
                      </a:pPr>
                      <a:r>
                        <a:rPr lang="en-US" sz="2000" u="none" strike="noStrike" cap="none">
                          <a:solidFill>
                            <a:srgbClr val="0000FF"/>
                          </a:solidFill>
                        </a:rPr>
                        <a:t>(3 to 5 percent)</a:t>
                      </a:r>
                      <a:endParaRPr/>
                    </a:p>
                    <a:p>
                      <a:pPr marL="0" marR="0" lvl="0" indent="0" algn="l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FF0000"/>
                        </a:buClr>
                        <a:buSzPts val="2000"/>
                        <a:buFont typeface="Garamond"/>
                        <a:buNone/>
                      </a:pPr>
                      <a:r>
                        <a:rPr lang="en-US" sz="2000" b="1" i="0" u="none" strike="noStrike" cap="none">
                          <a:solidFill>
                            <a:srgbClr val="FF0000"/>
                          </a:solidFill>
                          <a:latin typeface="Garamond"/>
                          <a:ea typeface="Garamond"/>
                          <a:cs typeface="Garamond"/>
                          <a:sym typeface="Garamond"/>
                        </a:rPr>
                        <a:t>Symptoms</a:t>
                      </a:r>
                      <a:endParaRPr sz="2000" b="1" i="0" u="none" strike="noStrike" cap="none">
                        <a:solidFill>
                          <a:srgbClr val="FF0000"/>
                        </a:solidFill>
                        <a:latin typeface="Garamond"/>
                        <a:ea typeface="Garamond"/>
                        <a:cs typeface="Garamond"/>
                        <a:sym typeface="Garamond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FF"/>
                        </a:buClr>
                        <a:buSzPts val="3600"/>
                        <a:buFont typeface="Calibri"/>
                        <a:buNone/>
                      </a:pPr>
                      <a:r>
                        <a:rPr lang="en-US" sz="3600" u="none" strike="noStrike" cap="none">
                          <a:solidFill>
                            <a:srgbClr val="0000FF"/>
                          </a:solidFill>
                        </a:rPr>
                        <a:t>Finding</a:t>
                      </a:r>
                      <a:endParaRPr sz="3600" u="none" strike="noStrike" cap="none">
                        <a:solidFill>
                          <a:srgbClr val="0000FF"/>
                        </a:solidFill>
                        <a:latin typeface="Century Gothic"/>
                        <a:ea typeface="Century Gothic"/>
                        <a:cs typeface="Century Gothic"/>
                        <a:sym typeface="Century Gothic"/>
                      </a:endParaRPr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88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000"/>
                        <a:buFont typeface="Calibri"/>
                        <a:buNone/>
                      </a:pPr>
                      <a:r>
                        <a:rPr lang="en-US" sz="2000" u="none" strike="noStrike" cap="none"/>
                        <a:t>Rapid  (&gt;160)and weak OR</a:t>
                      </a:r>
                      <a:endParaRPr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000"/>
                        <a:buFont typeface="Calibri"/>
                        <a:buNone/>
                      </a:pPr>
                      <a:r>
                        <a:rPr lang="en-US" sz="2000" u="none" strike="noStrike" cap="none"/>
                        <a:t>Absent</a:t>
                      </a:r>
                      <a:endParaRPr sz="2000" b="0" i="0" u="none" strike="noStrike" cap="none">
                        <a:solidFill>
                          <a:srgbClr val="FF0000"/>
                        </a:solidFill>
                        <a:latin typeface="Garamond"/>
                        <a:ea typeface="Garamond"/>
                        <a:cs typeface="Garamond"/>
                        <a:sym typeface="Garamond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000"/>
                        <a:buFont typeface="Calibri"/>
                        <a:buNone/>
                      </a:pPr>
                      <a:r>
                        <a:rPr lang="en-US" sz="2000" u="none" strike="noStrike" cap="none"/>
                        <a:t>Rapid</a:t>
                      </a:r>
                      <a:endParaRPr sz="2000" b="0" i="0" u="none" strike="noStrike" cap="none">
                        <a:solidFill>
                          <a:srgbClr val="FF0000"/>
                        </a:solidFill>
                        <a:latin typeface="Garamond"/>
                        <a:ea typeface="Garamond"/>
                        <a:cs typeface="Garamond"/>
                        <a:sym typeface="Garamond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000"/>
                        <a:buFont typeface="Calibri"/>
                        <a:buNone/>
                      </a:pPr>
                      <a:r>
                        <a:rPr lang="en-US" sz="2000" u="none" strike="noStrike" cap="none"/>
                        <a:t>Normal rate</a:t>
                      </a:r>
                      <a:endParaRPr/>
                    </a:p>
                    <a:p>
                      <a:pPr marL="0" marR="0" lvl="0" indent="0" algn="l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000"/>
                        <a:buFont typeface="Calibri"/>
                        <a:buNone/>
                      </a:pPr>
                      <a:endParaRPr sz="2000" b="0" i="0" u="none" strike="noStrike" cap="none">
                        <a:solidFill>
                          <a:schemeClr val="dk1"/>
                        </a:solidFill>
                        <a:latin typeface="Garamond"/>
                        <a:ea typeface="Garamond"/>
                        <a:cs typeface="Garamond"/>
                        <a:sym typeface="Garamond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FF"/>
                        </a:buClr>
                        <a:buSzPts val="2400"/>
                        <a:buFont typeface="Calibri"/>
                        <a:buNone/>
                      </a:pPr>
                      <a:r>
                        <a:rPr lang="en-US" sz="2400" u="none" strike="noStrike" cap="none">
                          <a:solidFill>
                            <a:srgbClr val="0000FF"/>
                          </a:solidFill>
                        </a:rPr>
                        <a:t>Pulse</a:t>
                      </a:r>
                      <a:endParaRPr sz="2400" u="none" strike="noStrike" cap="none">
                        <a:solidFill>
                          <a:srgbClr val="0000FF"/>
                        </a:solidFill>
                        <a:latin typeface="Century Gothic"/>
                        <a:ea typeface="Century Gothic"/>
                        <a:cs typeface="Century Gothic"/>
                        <a:sym typeface="Century Gothic"/>
                      </a:endParaRPr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63200">
                <a:tc>
                  <a:txBody>
                    <a:bodyPr/>
                    <a:lstStyle/>
                    <a:p>
                      <a:pPr marL="0" marR="0" lvl="0" indent="0" algn="l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000"/>
                        <a:buFont typeface="Calibri"/>
                        <a:buNone/>
                      </a:pPr>
                      <a:r>
                        <a:rPr lang="en-US" sz="2000" u="none" strike="noStrike" cap="none"/>
                        <a:t>Low</a:t>
                      </a:r>
                      <a:endParaRPr sz="2000" b="0" i="0" u="none" strike="noStrike" cap="none">
                        <a:solidFill>
                          <a:srgbClr val="FF0000"/>
                        </a:solidFill>
                        <a:latin typeface="Garamond"/>
                        <a:ea typeface="Garamond"/>
                        <a:cs typeface="Garamond"/>
                        <a:sym typeface="Garamond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000"/>
                        <a:buFont typeface="Calibri"/>
                        <a:buNone/>
                      </a:pPr>
                      <a:r>
                        <a:rPr lang="en-US" sz="2000" u="none" strike="noStrike" cap="none"/>
                        <a:t>Normal to low</a:t>
                      </a:r>
                      <a:endParaRPr sz="2000" b="0" i="0" u="none" strike="noStrike" cap="none">
                        <a:solidFill>
                          <a:srgbClr val="FF0000"/>
                        </a:solidFill>
                        <a:latin typeface="Garamond"/>
                        <a:ea typeface="Garamond"/>
                        <a:cs typeface="Garamond"/>
                        <a:sym typeface="Garamond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000"/>
                        <a:buFont typeface="Calibri"/>
                        <a:buNone/>
                      </a:pPr>
                      <a:r>
                        <a:rPr lang="en-US" sz="2000" u="none" strike="noStrike" cap="none"/>
                        <a:t>Normal</a:t>
                      </a:r>
                      <a:endParaRPr/>
                    </a:p>
                    <a:p>
                      <a:pPr marL="0" marR="0" lvl="0" indent="0" algn="l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000"/>
                        <a:buFont typeface="Calibri"/>
                        <a:buNone/>
                      </a:pPr>
                      <a:endParaRPr sz="2000" b="0" i="0" u="none" strike="noStrike" cap="none">
                        <a:solidFill>
                          <a:schemeClr val="dk1"/>
                        </a:solidFill>
                        <a:latin typeface="Garamond"/>
                        <a:ea typeface="Garamond"/>
                        <a:cs typeface="Garamond"/>
                        <a:sym typeface="Garamond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FF"/>
                        </a:buClr>
                        <a:buSzPts val="2400"/>
                        <a:buFont typeface="Calibri"/>
                        <a:buNone/>
                      </a:pPr>
                      <a:r>
                        <a:rPr lang="en-US" sz="2400" u="none" strike="noStrike" cap="none">
                          <a:solidFill>
                            <a:srgbClr val="0000FF"/>
                          </a:solidFill>
                        </a:rPr>
                        <a:t>Systolic pressure</a:t>
                      </a:r>
                      <a:r>
                        <a:rPr lang="en-US" sz="1400" u="none" strike="noStrike" cap="none">
                          <a:solidFill>
                            <a:srgbClr val="0000FF"/>
                          </a:solidFill>
                        </a:rPr>
                        <a:t> </a:t>
                      </a:r>
                      <a:endParaRPr/>
                    </a:p>
                    <a:p>
                      <a:pPr marL="0" marR="0" lvl="0" indent="0" algn="l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Calibri"/>
                        <a:buNone/>
                      </a:pPr>
                      <a:endParaRPr sz="1400" b="0" i="0" u="none" strike="noStrike" cap="none">
                        <a:solidFill>
                          <a:srgbClr val="0000FF"/>
                        </a:solidFill>
                        <a:latin typeface="Garamond"/>
                        <a:ea typeface="Garamond"/>
                        <a:cs typeface="Garamond"/>
                        <a:sym typeface="Garamond"/>
                      </a:endParaRPr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882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000"/>
                        <a:buFont typeface="Calibri"/>
                        <a:buNone/>
                      </a:pPr>
                      <a:r>
                        <a:rPr lang="en-US" sz="2000" u="none" strike="noStrike" cap="none"/>
                        <a:t>Deep, </a:t>
                      </a:r>
                      <a:r>
                        <a:rPr lang="en-US" sz="2400" b="1" u="none" strike="noStrike" cap="non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tachypnea</a:t>
                      </a:r>
                      <a:r>
                        <a:rPr lang="en-US" sz="2000" u="none" strike="noStrike" cap="none"/>
                        <a:t> OR decreased </a:t>
                      </a:r>
                      <a:r>
                        <a:rPr lang="en-US" sz="2000" b="1" u="none" strike="noStrike" cap="none"/>
                        <a:t>to </a:t>
                      </a:r>
                      <a:r>
                        <a:rPr lang="en-US" sz="2400" b="1" u="none" strike="noStrike" cap="non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absent</a:t>
                      </a:r>
                      <a:endParaRPr sz="2400" b="1" u="none" strike="noStrike" cap="non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000"/>
                        <a:buFont typeface="Calibri"/>
                        <a:buNone/>
                      </a:pPr>
                      <a:r>
                        <a:rPr lang="en-US" sz="2000" u="none" strike="noStrike" cap="none"/>
                        <a:t>Deep, rate may be</a:t>
                      </a:r>
                      <a:endParaRPr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400"/>
                        <a:buFont typeface="Calibri"/>
                        <a:buNone/>
                      </a:pPr>
                      <a:r>
                        <a:rPr lang="en-US" sz="2400" b="1" u="none" strike="noStrike" cap="non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Increased</a:t>
                      </a:r>
                      <a:endParaRPr sz="2400" b="1" u="none" strike="noStrike" cap="non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000"/>
                        <a:buFont typeface="Calibri"/>
                        <a:buNone/>
                      </a:pPr>
                      <a:r>
                        <a:rPr lang="en-US" sz="2000" u="none" strike="noStrike" cap="none"/>
                        <a:t>Normal</a:t>
                      </a:r>
                      <a:endParaRPr/>
                    </a:p>
                    <a:p>
                      <a:pPr marL="0" marR="0" lvl="0" indent="0" algn="l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000"/>
                        <a:buFont typeface="Calibri"/>
                        <a:buNone/>
                      </a:pPr>
                      <a:endParaRPr sz="2000" b="0" i="0" u="none" strike="noStrike" cap="none">
                        <a:solidFill>
                          <a:schemeClr val="dk1"/>
                        </a:solidFill>
                        <a:latin typeface="Garamond"/>
                        <a:ea typeface="Garamond"/>
                        <a:cs typeface="Garamond"/>
                        <a:sym typeface="Garamond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FF"/>
                        </a:buClr>
                        <a:buSzPts val="2000"/>
                        <a:buFont typeface="Calibri"/>
                        <a:buNone/>
                      </a:pPr>
                      <a:r>
                        <a:rPr lang="en-US" sz="2000" u="none" strike="noStrike" cap="none">
                          <a:solidFill>
                            <a:srgbClr val="0000FF"/>
                          </a:solidFill>
                        </a:rPr>
                        <a:t>Respirations</a:t>
                      </a:r>
                      <a:r>
                        <a:rPr lang="en-US" sz="1200" u="none" strike="noStrike" cap="none">
                          <a:solidFill>
                            <a:srgbClr val="0000FF"/>
                          </a:solidFill>
                        </a:rPr>
                        <a:t> </a:t>
                      </a:r>
                      <a:endParaRPr sz="1200" b="0" i="0" u="none" strike="noStrike" cap="none">
                        <a:solidFill>
                          <a:srgbClr val="0000FF"/>
                        </a:solidFill>
                        <a:latin typeface="Garamond"/>
                        <a:ea typeface="Garamond"/>
                        <a:cs typeface="Garamond"/>
                        <a:sym typeface="Garamond"/>
                      </a:endParaRPr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987300">
                <a:tc>
                  <a:txBody>
                    <a:bodyPr/>
                    <a:lstStyle/>
                    <a:p>
                      <a:pPr marL="0" marR="0" lvl="0" indent="0" algn="l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400"/>
                        <a:buFont typeface="Calibri"/>
                        <a:buNone/>
                      </a:pPr>
                      <a:r>
                        <a:rPr lang="en-US" sz="2400" b="1" u="none" strike="noStrike" cap="non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Parched  ضمآن</a:t>
                      </a:r>
                      <a:endParaRPr sz="2400" b="1" u="none" strike="noStrike" cap="none">
                        <a:solidFill>
                          <a:schemeClr val="dk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  <a:p>
                      <a:pPr marL="0" marR="0" lvl="0" indent="0" algn="l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000"/>
                        <a:buFont typeface="Calibri"/>
                        <a:buNone/>
                      </a:pPr>
                      <a:endParaRPr sz="2000" b="0" i="0" u="none" strike="noStrike" cap="none">
                        <a:solidFill>
                          <a:srgbClr val="FF0000"/>
                        </a:solidFill>
                        <a:latin typeface="Garamond"/>
                        <a:ea typeface="Garamond"/>
                        <a:cs typeface="Garamond"/>
                        <a:sym typeface="Garamond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000"/>
                        <a:buFont typeface="Calibri"/>
                        <a:buNone/>
                      </a:pPr>
                      <a:r>
                        <a:rPr lang="en-US" sz="2000" u="none" strike="noStrike" cap="none"/>
                        <a:t>Dry</a:t>
                      </a:r>
                      <a:endParaRPr/>
                    </a:p>
                    <a:p>
                      <a:pPr marL="0" marR="0" lvl="0" indent="0" algn="l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000"/>
                        <a:buFont typeface="Calibri"/>
                        <a:buNone/>
                      </a:pPr>
                      <a:endParaRPr sz="2000" b="0" i="0" u="none" strike="noStrike" cap="none">
                        <a:solidFill>
                          <a:srgbClr val="FF0000"/>
                        </a:solidFill>
                        <a:latin typeface="Garamond"/>
                        <a:ea typeface="Garamond"/>
                        <a:cs typeface="Garamond"/>
                        <a:sym typeface="Garamond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000"/>
                        <a:buFont typeface="Calibri"/>
                        <a:buNone/>
                      </a:pPr>
                      <a:r>
                        <a:rPr lang="en-US" sz="2000" u="none" strike="noStrike" cap="none"/>
                        <a:t>slightly dry</a:t>
                      </a:r>
                      <a:endParaRPr/>
                    </a:p>
                    <a:p>
                      <a:pPr marL="0" marR="0" lvl="0" indent="0" algn="l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000"/>
                        <a:buFont typeface="Calibri"/>
                        <a:buNone/>
                      </a:pPr>
                      <a:endParaRPr sz="2000" b="0" i="0" u="none" strike="noStrike" cap="none">
                        <a:solidFill>
                          <a:schemeClr val="dk1"/>
                        </a:solidFill>
                        <a:latin typeface="Garamond"/>
                        <a:ea typeface="Garamond"/>
                        <a:cs typeface="Garamond"/>
                        <a:sym typeface="Garamond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FF"/>
                        </a:buClr>
                        <a:buSzPts val="2400"/>
                        <a:buFont typeface="Calibri"/>
                        <a:buNone/>
                      </a:pPr>
                      <a:r>
                        <a:rPr lang="en-US" sz="2400" u="none" strike="noStrike" cap="none">
                          <a:solidFill>
                            <a:srgbClr val="0000FF"/>
                          </a:solidFill>
                        </a:rPr>
                        <a:t>Buccal mucosa</a:t>
                      </a:r>
                      <a:r>
                        <a:rPr lang="en-US" sz="1400" u="none" strike="noStrike" cap="none">
                          <a:solidFill>
                            <a:srgbClr val="0000FF"/>
                          </a:solidFill>
                        </a:rPr>
                        <a:t> </a:t>
                      </a:r>
                      <a:endParaRPr/>
                    </a:p>
                    <a:p>
                      <a:pPr marL="0" marR="0" lvl="0" indent="0" algn="l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Calibri"/>
                        <a:buNone/>
                      </a:pPr>
                      <a:endParaRPr sz="1400" b="0" i="0" u="none" strike="noStrike" cap="none">
                        <a:solidFill>
                          <a:srgbClr val="0000FF"/>
                        </a:solidFill>
                        <a:latin typeface="Garamond"/>
                        <a:ea typeface="Garamond"/>
                        <a:cs typeface="Garamond"/>
                        <a:sym typeface="Garamond"/>
                      </a:endParaRPr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017400">
                <a:tc>
                  <a:txBody>
                    <a:bodyPr/>
                    <a:lstStyle/>
                    <a:p>
                      <a:pPr marL="0" marR="0" lvl="0" indent="0" algn="l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400"/>
                        <a:buFont typeface="Calibri"/>
                        <a:buNone/>
                      </a:pPr>
                      <a:r>
                        <a:rPr lang="en-US" sz="2400" b="1" u="none" strike="noStrike" cap="non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Markedly</a:t>
                      </a:r>
                      <a:r>
                        <a:rPr lang="en-US" sz="2000" u="none" strike="noStrike" cap="none"/>
                        <a:t> sunken</a:t>
                      </a:r>
                      <a:endParaRPr/>
                    </a:p>
                    <a:p>
                      <a:pPr marL="0" marR="0" lvl="0" indent="0" algn="l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000"/>
                        <a:buFont typeface="Calibri"/>
                        <a:buNone/>
                      </a:pPr>
                      <a:endParaRPr sz="2000" b="1" i="0" u="none" strike="noStrike" cap="none">
                        <a:solidFill>
                          <a:srgbClr val="FF0000"/>
                        </a:solidFill>
                        <a:latin typeface="Garamond"/>
                        <a:ea typeface="Garamond"/>
                        <a:cs typeface="Garamond"/>
                        <a:sym typeface="Garamond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000"/>
                        <a:buFont typeface="Calibri"/>
                        <a:buNone/>
                      </a:pPr>
                      <a:r>
                        <a:rPr lang="en-US" sz="2000" u="none" strike="noStrike" cap="none"/>
                        <a:t>Sunken</a:t>
                      </a:r>
                      <a:endParaRPr sz="2000" b="1" i="0" u="none" strike="noStrike" cap="none">
                        <a:solidFill>
                          <a:srgbClr val="FF0000"/>
                        </a:solidFill>
                        <a:latin typeface="Garamond"/>
                        <a:ea typeface="Garamond"/>
                        <a:cs typeface="Garamond"/>
                        <a:sym typeface="Garamond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000"/>
                        <a:buFont typeface="Calibri"/>
                        <a:buNone/>
                      </a:pPr>
                      <a:r>
                        <a:rPr lang="en-US" sz="2000" u="none" strike="noStrike" cap="none"/>
                        <a:t>Normal</a:t>
                      </a:r>
                      <a:endParaRPr sz="2000" b="0" i="0" u="none" strike="noStrike" cap="none">
                        <a:solidFill>
                          <a:schemeClr val="dk1"/>
                        </a:solidFill>
                        <a:latin typeface="Garamond"/>
                        <a:ea typeface="Garamond"/>
                        <a:cs typeface="Garamond"/>
                        <a:sym typeface="Garamond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FF"/>
                        </a:buClr>
                        <a:buSzPts val="2400"/>
                        <a:buFont typeface="Calibri"/>
                        <a:buNone/>
                      </a:pPr>
                      <a:r>
                        <a:rPr lang="en-US" sz="2400" u="none" strike="noStrike" cap="none">
                          <a:solidFill>
                            <a:srgbClr val="0000FF"/>
                          </a:solidFill>
                        </a:rPr>
                        <a:t>Anterior </a:t>
                      </a:r>
                      <a:endParaRPr sz="2400" u="none" strike="noStrike" cap="none">
                        <a:solidFill>
                          <a:srgbClr val="0000FF"/>
                        </a:solidFill>
                      </a:endParaRPr>
                    </a:p>
                    <a:p>
                      <a:pPr marL="0" marR="0" lvl="0" indent="0" algn="l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FF"/>
                        </a:buClr>
                        <a:buSzPts val="2400"/>
                        <a:buFont typeface="Calibri"/>
                        <a:buNone/>
                      </a:pPr>
                      <a:r>
                        <a:rPr lang="en-US" sz="2400" u="none" strike="noStrike" cap="none">
                          <a:solidFill>
                            <a:srgbClr val="0000FF"/>
                          </a:solidFill>
                        </a:rPr>
                        <a:t> fontanelle</a:t>
                      </a:r>
                      <a:r>
                        <a:rPr lang="en-US" sz="1400" u="none" strike="noStrike" cap="none">
                          <a:solidFill>
                            <a:srgbClr val="0000FF"/>
                          </a:solidFill>
                        </a:rPr>
                        <a:t> </a:t>
                      </a:r>
                      <a:endParaRPr/>
                    </a:p>
                    <a:p>
                      <a:pPr marL="0" marR="0" lvl="0" indent="0" algn="l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Calibri"/>
                        <a:buNone/>
                      </a:pPr>
                      <a:endParaRPr sz="1400" b="0" i="0" u="none" strike="noStrike" cap="none">
                        <a:solidFill>
                          <a:srgbClr val="0000FF"/>
                        </a:solidFill>
                        <a:latin typeface="Garamond"/>
                        <a:ea typeface="Garamond"/>
                        <a:cs typeface="Garamond"/>
                        <a:sym typeface="Garamond"/>
                      </a:endParaRPr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9874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000"/>
                        <a:buFont typeface="Calibri"/>
                        <a:buNone/>
                      </a:pPr>
                      <a:endParaRPr sz="2000" u="none" strike="noStrike" cap="none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000"/>
                        <a:buFont typeface="Calibri"/>
                        <a:buNone/>
                      </a:pPr>
                      <a:r>
                        <a:rPr lang="en-US" sz="2000" u="none" strike="noStrike" cap="none"/>
                        <a:t>Markedly sunken</a:t>
                      </a:r>
                      <a:endParaRPr/>
                    </a:p>
                    <a:p>
                      <a:pPr marL="0" marR="0" lvl="0" indent="0" algn="l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000"/>
                        <a:buFont typeface="Calibri"/>
                        <a:buNone/>
                      </a:pPr>
                      <a:endParaRPr sz="2000" b="0" i="0" u="none" strike="noStrike" cap="none">
                        <a:solidFill>
                          <a:srgbClr val="FF0000"/>
                        </a:solidFill>
                        <a:latin typeface="Garamond"/>
                        <a:ea typeface="Garamond"/>
                        <a:cs typeface="Garamond"/>
                        <a:sym typeface="Garamond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000"/>
                        <a:buFont typeface="Calibri"/>
                        <a:buNone/>
                      </a:pPr>
                      <a:r>
                        <a:rPr lang="en-US" sz="2000" u="none" strike="noStrike" cap="none"/>
                        <a:t>Sunken</a:t>
                      </a:r>
                      <a:endParaRPr sz="2000" b="0" i="0" u="none" strike="noStrike" cap="none">
                        <a:solidFill>
                          <a:srgbClr val="FF0000"/>
                        </a:solidFill>
                        <a:latin typeface="Garamond"/>
                        <a:ea typeface="Garamond"/>
                        <a:cs typeface="Garamond"/>
                        <a:sym typeface="Garamond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000"/>
                        <a:buFont typeface="Calibri"/>
                        <a:buNone/>
                      </a:pPr>
                      <a:r>
                        <a:rPr lang="en-US" sz="2000" u="none" strike="noStrike" cap="none"/>
                        <a:t>Normal</a:t>
                      </a:r>
                      <a:endParaRPr sz="2000" b="0" i="0" u="none" strike="noStrike" cap="none">
                        <a:solidFill>
                          <a:schemeClr val="dk1"/>
                        </a:solidFill>
                        <a:latin typeface="Garamond"/>
                        <a:ea typeface="Garamond"/>
                        <a:cs typeface="Garamond"/>
                        <a:sym typeface="Garamond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FF"/>
                        </a:buClr>
                        <a:buSzPts val="2400"/>
                        <a:buFont typeface="Calibri"/>
                        <a:buNone/>
                      </a:pPr>
                      <a:r>
                        <a:rPr lang="en-US" sz="2400" u="none" strike="noStrike" cap="none">
                          <a:solidFill>
                            <a:srgbClr val="0000FF"/>
                          </a:solidFill>
                        </a:rPr>
                        <a:t>Eyes </a:t>
                      </a:r>
                      <a:endParaRPr sz="2400" u="none" strike="noStrike" cap="none">
                        <a:solidFill>
                          <a:srgbClr val="0000FF"/>
                        </a:solidFill>
                        <a:latin typeface="Century Gothic"/>
                        <a:ea typeface="Century Gothic"/>
                        <a:cs typeface="Century Gothic"/>
                        <a:sym typeface="Century Gothic"/>
                      </a:endParaRPr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827" name="Google Shape;2827;p24"/>
          <p:cNvGraphicFramePr/>
          <p:nvPr/>
        </p:nvGraphicFramePr>
        <p:xfrm>
          <a:off x="1" y="0"/>
          <a:ext cx="12066800" cy="7066415"/>
        </p:xfrm>
        <a:graphic>
          <a:graphicData uri="http://schemas.openxmlformats.org/drawingml/2006/table">
            <a:tbl>
              <a:tblPr>
                <a:noFill/>
                <a:tableStyleId>{DAC18B0E-35E0-45A1-8E7F-371ACC32EBD9}</a:tableStyleId>
              </a:tblPr>
              <a:tblGrid>
                <a:gridCol w="31151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037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1925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7214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8354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FF"/>
                        </a:buClr>
                        <a:buSzPts val="3600"/>
                        <a:buFont typeface="Calibri"/>
                        <a:buNone/>
                      </a:pPr>
                      <a:r>
                        <a:rPr lang="en-US" sz="3600" u="none" strike="noStrike" cap="none">
                          <a:solidFill>
                            <a:srgbClr val="0000FF"/>
                          </a:solidFill>
                        </a:rPr>
                        <a:t>Severe</a:t>
                      </a:r>
                      <a:endParaRPr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600"/>
                        <a:buFont typeface="Calibri"/>
                        <a:buNone/>
                      </a:pPr>
                      <a:endParaRPr sz="3600" u="none" strike="noStrike" cap="none">
                        <a:solidFill>
                          <a:srgbClr val="0000FF"/>
                        </a:solidFill>
                      </a:endParaRPr>
                    </a:p>
                    <a:p>
                      <a:pPr marL="0" marR="0" lvl="0" indent="0" algn="l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600"/>
                        <a:buFont typeface="Calibri"/>
                        <a:buNone/>
                      </a:pPr>
                      <a:endParaRPr sz="3600" b="1" i="0" u="none" strike="noStrike" cap="none">
                        <a:solidFill>
                          <a:srgbClr val="0000FF"/>
                        </a:solidFill>
                        <a:latin typeface="Garamond"/>
                        <a:ea typeface="Garamond"/>
                        <a:cs typeface="Garamond"/>
                        <a:sym typeface="Garamond"/>
                      </a:endParaRPr>
                    </a:p>
                  </a:txBody>
                  <a:tcPr marL="68575" marR="68575" marT="34300" marB="34300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FF"/>
                        </a:buClr>
                        <a:buSzPts val="3600"/>
                        <a:buFont typeface="Calibri"/>
                        <a:buNone/>
                      </a:pPr>
                      <a:r>
                        <a:rPr lang="en-US" sz="3600" u="none" strike="noStrike" cap="none">
                          <a:solidFill>
                            <a:srgbClr val="0000FF"/>
                          </a:solidFill>
                        </a:rPr>
                        <a:t>Moderate</a:t>
                      </a:r>
                      <a:endParaRPr/>
                    </a:p>
                    <a:p>
                      <a:pPr marL="0" marR="0" lvl="0" indent="0" algn="l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600"/>
                        <a:buFont typeface="Calibri"/>
                        <a:buNone/>
                      </a:pPr>
                      <a:endParaRPr sz="3600" b="1" i="0" u="none" strike="noStrike" cap="none">
                        <a:solidFill>
                          <a:srgbClr val="0000FF"/>
                        </a:solidFill>
                        <a:latin typeface="Garamond"/>
                        <a:ea typeface="Garamond"/>
                        <a:cs typeface="Garamond"/>
                        <a:sym typeface="Garamond"/>
                      </a:endParaRPr>
                    </a:p>
                  </a:txBody>
                  <a:tcPr marL="68575" marR="68575" marT="34300" marB="34300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FF"/>
                        </a:buClr>
                        <a:buSzPts val="3600"/>
                        <a:buFont typeface="Calibri"/>
                        <a:buNone/>
                      </a:pPr>
                      <a:r>
                        <a:rPr lang="en-US" sz="3600" u="none" strike="noStrike" cap="none">
                          <a:solidFill>
                            <a:srgbClr val="0000FF"/>
                          </a:solidFill>
                        </a:rPr>
                        <a:t> Mild</a:t>
                      </a:r>
                      <a:endParaRPr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FF"/>
                        </a:buClr>
                        <a:buSzPts val="3600"/>
                        <a:buFont typeface="Calibri"/>
                        <a:buNone/>
                      </a:pPr>
                      <a:r>
                        <a:rPr lang="en-US" sz="3600" u="none" strike="noStrike" cap="none">
                          <a:solidFill>
                            <a:srgbClr val="0000FF"/>
                          </a:solidFill>
                        </a:rPr>
                        <a:t> </a:t>
                      </a:r>
                      <a:endParaRPr sz="3600" u="none" strike="noStrike" cap="none">
                        <a:solidFill>
                          <a:srgbClr val="0000FF"/>
                        </a:solidFill>
                      </a:endParaRPr>
                    </a:p>
                    <a:p>
                      <a:pPr marL="0" marR="0" lvl="0" indent="0" algn="l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3600"/>
                        <a:buFont typeface="Calibri"/>
                        <a:buNone/>
                      </a:pPr>
                      <a:endParaRPr sz="3600" b="1" i="0" u="none" strike="noStrike" cap="none">
                        <a:solidFill>
                          <a:srgbClr val="0000FF"/>
                        </a:solidFill>
                        <a:latin typeface="Garamond"/>
                        <a:ea typeface="Garamond"/>
                        <a:cs typeface="Garamond"/>
                        <a:sym typeface="Garamond"/>
                      </a:endParaRPr>
                    </a:p>
                  </a:txBody>
                  <a:tcPr marL="68575" marR="68575" marT="34300" marB="34300"/>
                </a:tc>
                <a:tc>
                  <a:txBody>
                    <a:bodyPr/>
                    <a:lstStyle/>
                    <a:p>
                      <a:pPr marL="0" marR="0" lvl="0" indent="0" algn="l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FF"/>
                        </a:buClr>
                        <a:buSzPts val="4000"/>
                        <a:buFont typeface="Calibri"/>
                        <a:buNone/>
                      </a:pPr>
                      <a:r>
                        <a:rPr lang="en-US" sz="4000" u="none" strike="noStrike" cap="none">
                          <a:solidFill>
                            <a:srgbClr val="0000FF"/>
                          </a:solidFill>
                        </a:rPr>
                        <a:t>Finding</a:t>
                      </a:r>
                      <a:endParaRPr sz="4000" b="1" i="0" u="none" strike="noStrike" cap="none">
                        <a:solidFill>
                          <a:srgbClr val="0000FF"/>
                        </a:solidFill>
                        <a:latin typeface="Garamond"/>
                        <a:ea typeface="Garamond"/>
                        <a:cs typeface="Garamond"/>
                        <a:sym typeface="Garamond"/>
                      </a:endParaRPr>
                    </a:p>
                  </a:txBody>
                  <a:tcPr marL="68575" marR="68575" marT="34300" marB="3430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24825">
                <a:tc>
                  <a:txBody>
                    <a:bodyPr/>
                    <a:lstStyle/>
                    <a:p>
                      <a:pPr marL="0" marR="0" lvl="0" indent="0" algn="l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400"/>
                        <a:buFont typeface="Calibri"/>
                        <a:buNone/>
                      </a:pPr>
                      <a:r>
                        <a:rPr lang="en-US" sz="2400" u="none" strike="noStrike" cap="none"/>
                        <a:t>Markedly increased </a:t>
                      </a:r>
                      <a:r>
                        <a:rPr lang="en-US" sz="2400" b="1" u="none" strike="noStrike" cap="none"/>
                        <a:t>&gt;5sec</a:t>
                      </a:r>
                      <a:endParaRPr sz="2400" b="1" i="0" u="none" strike="noStrike" cap="none">
                        <a:solidFill>
                          <a:schemeClr val="dk1"/>
                        </a:solidFill>
                        <a:latin typeface="Garamond"/>
                        <a:ea typeface="Garamond"/>
                        <a:cs typeface="Garamond"/>
                        <a:sym typeface="Garamond"/>
                      </a:endParaRPr>
                    </a:p>
                  </a:txBody>
                  <a:tcPr marL="68575" marR="68575" marT="34300" marB="34300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400"/>
                        <a:buFont typeface="Calibri"/>
                        <a:buNone/>
                      </a:pPr>
                      <a:r>
                        <a:rPr lang="en-US" sz="2400" u="none" strike="noStrike" cap="none"/>
                        <a:t>Increased </a:t>
                      </a:r>
                      <a:r>
                        <a:rPr lang="en-US" sz="2400" b="1" u="none" strike="noStrike" cap="none"/>
                        <a:t>&gt;3sec</a:t>
                      </a:r>
                      <a:endParaRPr sz="2400" b="1" i="0" u="none" strike="noStrike" cap="none">
                        <a:solidFill>
                          <a:schemeClr val="dk1"/>
                        </a:solidFill>
                        <a:latin typeface="Garamond"/>
                        <a:ea typeface="Garamond"/>
                        <a:cs typeface="Garamond"/>
                        <a:sym typeface="Garamond"/>
                      </a:endParaRPr>
                    </a:p>
                  </a:txBody>
                  <a:tcPr marL="68575" marR="68575" marT="34300" marB="34300"/>
                </a:tc>
                <a:tc>
                  <a:txBody>
                    <a:bodyPr/>
                    <a:lstStyle/>
                    <a:p>
                      <a:pPr marL="0" marR="0" lvl="0" indent="0" algn="l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400"/>
                        <a:buFont typeface="Calibri"/>
                        <a:buNone/>
                      </a:pPr>
                      <a:r>
                        <a:rPr lang="en-US" sz="2400" u="none" strike="noStrike" cap="none"/>
                        <a:t>normal</a:t>
                      </a:r>
                      <a:endParaRPr sz="2400" b="0" i="0" u="none" strike="noStrike" cap="none">
                        <a:solidFill>
                          <a:schemeClr val="dk1"/>
                        </a:solidFill>
                        <a:latin typeface="Garamond"/>
                        <a:ea typeface="Garamond"/>
                        <a:cs typeface="Garamond"/>
                        <a:sym typeface="Garamond"/>
                      </a:endParaRPr>
                    </a:p>
                  </a:txBody>
                  <a:tcPr marL="68575" marR="68575" marT="34300" marB="34300"/>
                </a:tc>
                <a:tc>
                  <a:txBody>
                    <a:bodyPr/>
                    <a:lstStyle/>
                    <a:p>
                      <a:pPr marL="0" marR="0" lvl="0" indent="0" algn="l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FF"/>
                        </a:buClr>
                        <a:buSzPts val="2400"/>
                        <a:buFont typeface="Calibri"/>
                        <a:buNone/>
                      </a:pPr>
                      <a:r>
                        <a:rPr lang="en-US" sz="2400" u="none" strike="noStrike" cap="none">
                          <a:solidFill>
                            <a:srgbClr val="0000FF"/>
                          </a:solidFill>
                        </a:rPr>
                        <a:t>Capillary refill </a:t>
                      </a:r>
                      <a:endParaRPr sz="2400" b="1" i="0" u="none" strike="noStrike" cap="none">
                        <a:solidFill>
                          <a:srgbClr val="0000FF"/>
                        </a:solidFill>
                        <a:latin typeface="Garamond"/>
                        <a:ea typeface="Garamond"/>
                        <a:cs typeface="Garamond"/>
                        <a:sym typeface="Garamond"/>
                      </a:endParaRPr>
                    </a:p>
                  </a:txBody>
                  <a:tcPr marL="68575" marR="68575" marT="34300" marB="3430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248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400"/>
                        <a:buFont typeface="Calibri"/>
                        <a:buNone/>
                      </a:pPr>
                      <a:r>
                        <a:rPr lang="en-US" sz="2400" u="none" strike="noStrike" cap="none"/>
                        <a:t>Cool, mottled,</a:t>
                      </a:r>
                      <a:endParaRPr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400"/>
                        <a:buFont typeface="Calibri"/>
                        <a:buNone/>
                      </a:pPr>
                      <a:r>
                        <a:rPr lang="en-US" sz="2400" u="none" strike="noStrike" cap="none"/>
                        <a:t>acrocyanosis</a:t>
                      </a:r>
                      <a:endParaRPr sz="2400" b="0" i="0" u="none" strike="noStrike" cap="none">
                        <a:solidFill>
                          <a:schemeClr val="dk1"/>
                        </a:solidFill>
                        <a:latin typeface="Garamond"/>
                        <a:ea typeface="Garamond"/>
                        <a:cs typeface="Garamond"/>
                        <a:sym typeface="Garamond"/>
                      </a:endParaRPr>
                    </a:p>
                  </a:txBody>
                  <a:tcPr marL="68575" marR="68575" marT="34300" marB="34300"/>
                </a:tc>
                <a:tc>
                  <a:txBody>
                    <a:bodyPr/>
                    <a:lstStyle/>
                    <a:p>
                      <a:pPr marL="0" marR="0" lvl="0" indent="0" algn="l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400"/>
                        <a:buFont typeface="Calibri"/>
                        <a:buNone/>
                      </a:pPr>
                      <a:r>
                        <a:rPr lang="en-US" sz="2400" u="none" strike="noStrike" cap="none"/>
                        <a:t>Cool</a:t>
                      </a:r>
                      <a:endParaRPr/>
                    </a:p>
                    <a:p>
                      <a:pPr marL="0" marR="0" lvl="0" indent="0" algn="l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400"/>
                        <a:buFont typeface="Calibri"/>
                        <a:buNone/>
                      </a:pPr>
                      <a:endParaRPr sz="2400" b="0" i="0" u="none" strike="noStrike" cap="none">
                        <a:solidFill>
                          <a:schemeClr val="dk1"/>
                        </a:solidFill>
                        <a:latin typeface="Garamond"/>
                        <a:ea typeface="Garamond"/>
                        <a:cs typeface="Garamond"/>
                        <a:sym typeface="Garamond"/>
                      </a:endParaRPr>
                    </a:p>
                  </a:txBody>
                  <a:tcPr marL="68575" marR="68575" marT="34300" marB="34300"/>
                </a:tc>
                <a:tc>
                  <a:txBody>
                    <a:bodyPr/>
                    <a:lstStyle/>
                    <a:p>
                      <a:pPr marL="0" marR="0" lvl="0" indent="0" algn="l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400"/>
                        <a:buFont typeface="Calibri"/>
                        <a:buNone/>
                      </a:pPr>
                      <a:r>
                        <a:rPr lang="en-US" sz="2400" u="none" strike="noStrike" cap="none"/>
                        <a:t>Normal</a:t>
                      </a:r>
                      <a:endParaRPr/>
                    </a:p>
                    <a:p>
                      <a:pPr marL="0" marR="0" lvl="0" indent="0" algn="l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400"/>
                        <a:buFont typeface="Calibri"/>
                        <a:buNone/>
                      </a:pPr>
                      <a:endParaRPr sz="2400" b="0" i="0" u="none" strike="noStrike" cap="none">
                        <a:solidFill>
                          <a:schemeClr val="dk1"/>
                        </a:solidFill>
                        <a:latin typeface="Garamond"/>
                        <a:ea typeface="Garamond"/>
                        <a:cs typeface="Garamond"/>
                        <a:sym typeface="Garamond"/>
                      </a:endParaRPr>
                    </a:p>
                  </a:txBody>
                  <a:tcPr marL="68575" marR="68575" marT="34300" marB="34300"/>
                </a:tc>
                <a:tc>
                  <a:txBody>
                    <a:bodyPr/>
                    <a:lstStyle/>
                    <a:p>
                      <a:pPr marL="0" marR="0" lvl="0" indent="0" algn="l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FF"/>
                        </a:buClr>
                        <a:buSzPts val="2400"/>
                        <a:buFont typeface="Calibri"/>
                        <a:buNone/>
                      </a:pPr>
                      <a:r>
                        <a:rPr lang="en-US" sz="2400" u="none" strike="noStrike" cap="none">
                          <a:solidFill>
                            <a:srgbClr val="0000FF"/>
                          </a:solidFill>
                        </a:rPr>
                        <a:t>Skin </a:t>
                      </a:r>
                      <a:endParaRPr sz="2400" b="1" i="0" u="none" strike="noStrike" cap="none">
                        <a:solidFill>
                          <a:srgbClr val="0000FF"/>
                        </a:solidFill>
                        <a:latin typeface="Garamond"/>
                        <a:ea typeface="Garamond"/>
                        <a:cs typeface="Garamond"/>
                        <a:sym typeface="Garamond"/>
                      </a:endParaRPr>
                    </a:p>
                  </a:txBody>
                  <a:tcPr marL="68575" marR="68575" marT="34300" marB="3430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264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400"/>
                        <a:buFont typeface="Calibri"/>
                        <a:buNone/>
                      </a:pPr>
                      <a:r>
                        <a:rPr lang="en-US" sz="2400" b="1" u="none" strike="noStrike" cap="none"/>
                        <a:t>tenting</a:t>
                      </a:r>
                      <a:endParaRPr sz="2400" b="1" i="0" u="none" strike="noStrike" cap="none">
                        <a:solidFill>
                          <a:schemeClr val="dk1"/>
                        </a:solidFill>
                        <a:latin typeface="Garamond"/>
                        <a:ea typeface="Garamond"/>
                        <a:cs typeface="Garamond"/>
                        <a:sym typeface="Garamond"/>
                      </a:endParaRPr>
                    </a:p>
                  </a:txBody>
                  <a:tcPr marL="68575" marR="68575" marT="34300" marB="34300"/>
                </a:tc>
                <a:tc>
                  <a:txBody>
                    <a:bodyPr/>
                    <a:lstStyle/>
                    <a:p>
                      <a:pPr marL="0" marR="0" lvl="0" indent="0" algn="l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400"/>
                        <a:buFont typeface="Calibri"/>
                        <a:buNone/>
                      </a:pPr>
                      <a:r>
                        <a:rPr lang="en-US" sz="2400" u="none" strike="noStrike" cap="none"/>
                        <a:t>decreased</a:t>
                      </a:r>
                      <a:endParaRPr sz="2400" b="0" i="0" u="none" strike="noStrike" cap="none">
                        <a:solidFill>
                          <a:schemeClr val="dk1"/>
                        </a:solidFill>
                        <a:latin typeface="Garamond"/>
                        <a:ea typeface="Garamond"/>
                        <a:cs typeface="Garamond"/>
                        <a:sym typeface="Garamond"/>
                      </a:endParaRPr>
                    </a:p>
                  </a:txBody>
                  <a:tcPr marL="68575" marR="68575" marT="34300" marB="34300"/>
                </a:tc>
                <a:tc>
                  <a:txBody>
                    <a:bodyPr/>
                    <a:lstStyle/>
                    <a:p>
                      <a:pPr marL="0" marR="0" lvl="0" indent="0" algn="l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400"/>
                        <a:buFont typeface="Calibri"/>
                        <a:buNone/>
                      </a:pPr>
                      <a:r>
                        <a:rPr lang="en-US" sz="2400" u="none" strike="noStrike" cap="none"/>
                        <a:t>Slightly decreased</a:t>
                      </a:r>
                      <a:endParaRPr sz="2400" b="0" i="0" u="none" strike="noStrike" cap="none">
                        <a:solidFill>
                          <a:schemeClr val="dk1"/>
                        </a:solidFill>
                        <a:latin typeface="Garamond"/>
                        <a:ea typeface="Garamond"/>
                        <a:cs typeface="Garamond"/>
                        <a:sym typeface="Garamond"/>
                      </a:endParaRPr>
                    </a:p>
                  </a:txBody>
                  <a:tcPr marL="68575" marR="68575" marT="34300" marB="34300"/>
                </a:tc>
                <a:tc>
                  <a:txBody>
                    <a:bodyPr/>
                    <a:lstStyle/>
                    <a:p>
                      <a:pPr marL="0" marR="0" lvl="0" indent="0" algn="l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FF"/>
                        </a:buClr>
                        <a:buSzPts val="2400"/>
                        <a:buFont typeface="Calibri"/>
                        <a:buNone/>
                      </a:pPr>
                      <a:r>
                        <a:rPr lang="en-US" sz="2400" u="none" strike="noStrike" cap="none">
                          <a:solidFill>
                            <a:srgbClr val="0000FF"/>
                          </a:solidFill>
                        </a:rPr>
                        <a:t>Skin Turgor</a:t>
                      </a:r>
                      <a:endParaRPr sz="2400" b="1" i="0" u="none" strike="noStrike" cap="none">
                        <a:solidFill>
                          <a:srgbClr val="0000FF"/>
                        </a:solidFill>
                        <a:latin typeface="Garamond"/>
                        <a:ea typeface="Garamond"/>
                        <a:cs typeface="Garamond"/>
                        <a:sym typeface="Garamond"/>
                      </a:endParaRPr>
                    </a:p>
                  </a:txBody>
                  <a:tcPr marL="68575" marR="68575" marT="34300" marB="3430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323225">
                <a:tc>
                  <a:txBody>
                    <a:bodyPr/>
                    <a:lstStyle/>
                    <a:p>
                      <a:pPr marL="0" marR="0" lvl="0" indent="0" algn="l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400"/>
                        <a:buFont typeface="Calibri"/>
                        <a:buNone/>
                      </a:pPr>
                      <a:r>
                        <a:rPr lang="en-US" sz="2400" u="none" strike="noStrike" cap="none"/>
                        <a:t>Anuria ( </a:t>
                      </a:r>
                      <a:r>
                        <a:rPr lang="en-US" sz="2400" b="1" u="none" strike="noStrike" cap="none"/>
                        <a:t>PRE-AZOTEMIA)</a:t>
                      </a:r>
                      <a:endParaRPr sz="2400" b="1" u="none" strike="noStrike" cap="none"/>
                    </a:p>
                    <a:p>
                      <a:pPr marL="0" marR="0" lvl="0" indent="0" algn="l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400"/>
                        <a:buFont typeface="Calibri"/>
                        <a:buNone/>
                      </a:pPr>
                      <a:endParaRPr sz="2400" b="0" i="0" u="none" strike="noStrike" cap="none">
                        <a:solidFill>
                          <a:schemeClr val="dk1"/>
                        </a:solidFill>
                        <a:latin typeface="Garamond"/>
                        <a:ea typeface="Garamond"/>
                        <a:cs typeface="Garamond"/>
                        <a:sym typeface="Garamond"/>
                      </a:endParaRPr>
                    </a:p>
                  </a:txBody>
                  <a:tcPr marL="68575" marR="68575" marT="34300" marB="34300"/>
                </a:tc>
                <a:tc>
                  <a:txBody>
                    <a:bodyPr/>
                    <a:lstStyle/>
                    <a:p>
                      <a:pPr marL="0" marR="0" lvl="0" indent="0" algn="l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400"/>
                        <a:buFont typeface="Calibri"/>
                        <a:buNone/>
                      </a:pPr>
                      <a:r>
                        <a:rPr lang="en-US" sz="2400" u="none" strike="noStrike" cap="none"/>
                        <a:t>Markedly reduced</a:t>
                      </a:r>
                      <a:endParaRPr sz="2400" b="0" i="0" u="none" strike="noStrike" cap="none">
                        <a:solidFill>
                          <a:schemeClr val="dk1"/>
                        </a:solidFill>
                        <a:latin typeface="Garamond"/>
                        <a:ea typeface="Garamond"/>
                        <a:cs typeface="Garamond"/>
                        <a:sym typeface="Garamond"/>
                      </a:endParaRPr>
                    </a:p>
                  </a:txBody>
                  <a:tcPr marL="68575" marR="68575" marT="34300" marB="34300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400"/>
                        <a:buFont typeface="Calibri"/>
                        <a:buNone/>
                      </a:pPr>
                      <a:r>
                        <a:rPr lang="en-US" sz="2400" u="none" strike="noStrike" cap="none"/>
                        <a:t>Normal or mildly</a:t>
                      </a:r>
                      <a:endParaRPr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400"/>
                        <a:buFont typeface="Calibri"/>
                        <a:buNone/>
                      </a:pPr>
                      <a:r>
                        <a:rPr lang="en-US" sz="2400" u="none" strike="noStrike" cap="none"/>
                        <a:t>reduced</a:t>
                      </a:r>
                      <a:endParaRPr/>
                    </a:p>
                    <a:p>
                      <a:pPr marL="0" marR="0" lvl="0" indent="0" algn="l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400"/>
                        <a:buFont typeface="Calibri"/>
                        <a:buNone/>
                      </a:pPr>
                      <a:endParaRPr sz="2400" b="0" i="0" u="none" strike="noStrike" cap="none">
                        <a:solidFill>
                          <a:schemeClr val="dk1"/>
                        </a:solidFill>
                        <a:latin typeface="Garamond"/>
                        <a:ea typeface="Garamond"/>
                        <a:cs typeface="Garamond"/>
                        <a:sym typeface="Garamond"/>
                      </a:endParaRPr>
                    </a:p>
                  </a:txBody>
                  <a:tcPr marL="68575" marR="68575" marT="34300" marB="34300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FF"/>
                        </a:buClr>
                        <a:buSzPts val="2400"/>
                        <a:buFont typeface="Calibri"/>
                        <a:buNone/>
                      </a:pPr>
                      <a:r>
                        <a:rPr lang="en-US" sz="2400" u="none" strike="noStrike" cap="none">
                          <a:solidFill>
                            <a:srgbClr val="0000FF"/>
                          </a:solidFill>
                        </a:rPr>
                        <a:t>Urine output </a:t>
                      </a:r>
                      <a:endParaRPr/>
                    </a:p>
                    <a:p>
                      <a:pPr marL="0" marR="0" lvl="0" indent="0" algn="l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400"/>
                        <a:buFont typeface="Calibri"/>
                        <a:buNone/>
                      </a:pPr>
                      <a:endParaRPr sz="2400" b="1" i="0" u="none" strike="noStrike" cap="none">
                        <a:solidFill>
                          <a:srgbClr val="0000FF"/>
                        </a:solidFill>
                        <a:latin typeface="Garamond"/>
                        <a:ea typeface="Garamond"/>
                        <a:cs typeface="Garamond"/>
                        <a:sym typeface="Garamond"/>
                      </a:endParaRPr>
                    </a:p>
                  </a:txBody>
                  <a:tcPr marL="68575" marR="68575" marT="34300" marB="3430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3232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400"/>
                        <a:buFont typeface="Calibri"/>
                        <a:buNone/>
                      </a:pPr>
                      <a:r>
                        <a:rPr lang="en-US" sz="2400" u="none" strike="noStrike" cap="none"/>
                        <a:t>Grunting, lethargy,</a:t>
                      </a:r>
                      <a:endParaRPr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400"/>
                        <a:buFont typeface="Calibri"/>
                        <a:buNone/>
                      </a:pPr>
                      <a:r>
                        <a:rPr lang="en-US" sz="2400" u="none" strike="noStrike" cap="none"/>
                        <a:t>Coma,loss consciousness</a:t>
                      </a:r>
                      <a:endParaRPr sz="2400" u="none" strike="noStrike" cap="none"/>
                    </a:p>
                    <a:p>
                      <a:pPr marL="0" marR="0" lvl="0" indent="0" algn="l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400"/>
                        <a:buFont typeface="Calibri"/>
                        <a:buNone/>
                      </a:pPr>
                      <a:endParaRPr sz="2400" b="0" i="0" u="none" strike="noStrike" cap="none">
                        <a:solidFill>
                          <a:schemeClr val="dk1"/>
                        </a:solidFill>
                        <a:latin typeface="Garamond"/>
                        <a:ea typeface="Garamond"/>
                        <a:cs typeface="Garamond"/>
                        <a:sym typeface="Garamond"/>
                      </a:endParaRPr>
                    </a:p>
                  </a:txBody>
                  <a:tcPr marL="68575" marR="68575" marT="34300" marB="34300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400"/>
                        <a:buFont typeface="Calibri"/>
                        <a:buNone/>
                      </a:pPr>
                      <a:r>
                        <a:rPr lang="en-US" sz="2400" u="none" strike="noStrike" cap="none"/>
                        <a:t>Restlessness,</a:t>
                      </a:r>
                      <a:endParaRPr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400"/>
                        <a:buFont typeface="Calibri"/>
                        <a:buNone/>
                      </a:pPr>
                      <a:r>
                        <a:rPr lang="en-US" sz="2400" u="none" strike="noStrike" cap="none"/>
                        <a:t>irritability</a:t>
                      </a:r>
                      <a:endParaRPr sz="2400" b="0" i="0" u="none" strike="noStrike" cap="none">
                        <a:solidFill>
                          <a:schemeClr val="dk1"/>
                        </a:solidFill>
                        <a:latin typeface="Garamond"/>
                        <a:ea typeface="Garamond"/>
                        <a:cs typeface="Garamond"/>
                        <a:sym typeface="Garamond"/>
                      </a:endParaRPr>
                    </a:p>
                  </a:txBody>
                  <a:tcPr marL="68575" marR="68575" marT="34300" marB="34300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400"/>
                        <a:buFont typeface="Calibri"/>
                        <a:buNone/>
                      </a:pPr>
                      <a:r>
                        <a:rPr lang="en-US" sz="2400" b="1" u="none" strike="noStrike" cap="none">
                          <a:solidFill>
                            <a:schemeClr val="dk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Increased thirst</a:t>
                      </a:r>
                      <a:endParaRPr/>
                    </a:p>
                    <a:p>
                      <a:pPr marL="0" marR="0" lvl="0" indent="0" algn="l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400"/>
                        <a:buFont typeface="Calibri"/>
                        <a:buNone/>
                      </a:pPr>
                      <a:endParaRPr sz="2400" u="none" strike="noStrike" cap="none"/>
                    </a:p>
                    <a:p>
                      <a:pPr marL="0" marR="0" lvl="0" indent="0" algn="l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400"/>
                        <a:buFont typeface="Calibri"/>
                        <a:buNone/>
                      </a:pPr>
                      <a:endParaRPr sz="2400" b="0" i="0" u="none" strike="noStrike" cap="none">
                        <a:solidFill>
                          <a:schemeClr val="dk1"/>
                        </a:solidFill>
                        <a:latin typeface="Garamond"/>
                        <a:ea typeface="Garamond"/>
                        <a:cs typeface="Garamond"/>
                        <a:sym typeface="Garamond"/>
                      </a:endParaRPr>
                    </a:p>
                  </a:txBody>
                  <a:tcPr marL="68575" marR="68575" marT="34300" marB="34300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400"/>
                        <a:buFont typeface="Calibri"/>
                        <a:buNone/>
                      </a:pPr>
                      <a:endParaRPr sz="2400" u="none" strike="noStrike" cap="none">
                        <a:solidFill>
                          <a:srgbClr val="0000FF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FF"/>
                        </a:buClr>
                        <a:buSzPts val="2400"/>
                        <a:buFont typeface="Calibri"/>
                        <a:buNone/>
                      </a:pPr>
                      <a:r>
                        <a:rPr lang="en-US" sz="2400" u="none" strike="noStrike" cap="none">
                          <a:solidFill>
                            <a:srgbClr val="0000FF"/>
                          </a:solidFill>
                        </a:rPr>
                        <a:t>Systemic signs</a:t>
                      </a:r>
                      <a:endParaRPr/>
                    </a:p>
                    <a:p>
                      <a:pPr marL="0" marR="0" lvl="0" indent="0" algn="l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400"/>
                        <a:buFont typeface="Calibri"/>
                        <a:buNone/>
                      </a:pPr>
                      <a:endParaRPr sz="2400" b="1" i="0" u="none" strike="noStrike" cap="none">
                        <a:solidFill>
                          <a:srgbClr val="0000FF"/>
                        </a:solidFill>
                        <a:latin typeface="Garamond"/>
                        <a:ea typeface="Garamond"/>
                        <a:cs typeface="Garamond"/>
                        <a:sym typeface="Garamond"/>
                      </a:endParaRPr>
                    </a:p>
                  </a:txBody>
                  <a:tcPr marL="68575" marR="68575" marT="34300" marB="3430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04ADC4E-2B94-D148-B89D-1633F557919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31655" y="2037304"/>
            <a:ext cx="8571600" cy="1122400"/>
          </a:xfrm>
        </p:spPr>
        <p:txBody>
          <a:bodyPr/>
          <a:lstStyle/>
          <a:p>
            <a:r>
              <a:rPr lang="en-US" dirty="0"/>
              <a:t>Laboratory testing 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A987253-C56B-A10A-575B-98C55C751E85}"/>
              </a:ext>
            </a:extLst>
          </p:cNvPr>
          <p:cNvSpPr txBox="1"/>
          <p:nvPr/>
        </p:nvSpPr>
        <p:spPr>
          <a:xfrm>
            <a:off x="8171234" y="4931923"/>
            <a:ext cx="226654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>
                <a:solidFill>
                  <a:schemeClr val="accent2">
                    <a:lumMod val="50000"/>
                  </a:schemeClr>
                </a:solidFill>
              </a:rPr>
              <a:t>Shahed </a:t>
            </a:r>
            <a:r>
              <a:rPr lang="en-US" sz="1800" dirty="0" err="1">
                <a:solidFill>
                  <a:schemeClr val="accent2">
                    <a:lumMod val="50000"/>
                  </a:schemeClr>
                </a:solidFill>
              </a:rPr>
              <a:t>Alqatawneh</a:t>
            </a:r>
            <a:r>
              <a:rPr lang="en-US" sz="1800" dirty="0">
                <a:solidFill>
                  <a:schemeClr val="accent2">
                    <a:lumMod val="50000"/>
                  </a:schemeClr>
                </a:solidFill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722082750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2" name="Google Shape;2832;p25"/>
          <p:cNvSpPr txBox="1"/>
          <p:nvPr/>
        </p:nvSpPr>
        <p:spPr>
          <a:xfrm>
            <a:off x="914400" y="1143000"/>
            <a:ext cx="10744378" cy="51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Arial"/>
              <a:buNone/>
            </a:pPr>
            <a:r>
              <a:rPr lang="en-US" sz="32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Laboratory testing often reveals </a:t>
            </a:r>
            <a:r>
              <a:rPr lang="en-US" sz="3200" b="0" i="0" u="sng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normal</a:t>
            </a:r>
            <a:r>
              <a:rPr lang="en-US" sz="32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electrolytes and acid base balance in children with </a:t>
            </a:r>
            <a:r>
              <a:rPr lang="en-US" sz="3200" b="0" i="0" u="sng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mild</a:t>
            </a:r>
            <a:r>
              <a:rPr lang="en-US" sz="32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dehydration. </a:t>
            </a:r>
            <a:endParaRPr/>
          </a:p>
          <a:p>
            <a:pPr marL="0" marR="0" lvl="0" indent="0" algn="l" rtl="0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Arial"/>
              <a:buNone/>
            </a:pPr>
            <a:r>
              <a:rPr lang="en-US" sz="32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As a result, measurement of serum electrolytes is typically limited to </a:t>
            </a:r>
            <a:r>
              <a:rPr lang="en-US" sz="3200" b="0" i="0" u="none" strike="noStrike" cap="none">
                <a:solidFill>
                  <a:srgbClr val="000000"/>
                </a:solidFill>
                <a:highlight>
                  <a:srgbClr val="FED58A"/>
                </a:highlight>
                <a:latin typeface="Century Gothic"/>
                <a:ea typeface="Century Gothic"/>
                <a:cs typeface="Century Gothic"/>
                <a:sym typeface="Century Gothic"/>
              </a:rPr>
              <a:t>children who require intravenous fluid repletion. </a:t>
            </a:r>
            <a:endParaRPr/>
          </a:p>
          <a:p>
            <a:pPr marL="0" marR="0" lvl="0" indent="0" algn="l" rtl="0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Arial"/>
              <a:buNone/>
            </a:pPr>
            <a:r>
              <a:rPr lang="en-US" sz="32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   Serum sodium  </a:t>
            </a:r>
            <a:endParaRPr/>
          </a:p>
          <a:p>
            <a:pPr marL="0" marR="0" lvl="0" indent="0" algn="l" rtl="0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Arial"/>
              <a:buNone/>
            </a:pPr>
            <a:r>
              <a:rPr lang="en-US" sz="32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   Serum potassium</a:t>
            </a:r>
            <a:endParaRPr/>
          </a:p>
          <a:p>
            <a:pPr marL="0" marR="0" lvl="0" indent="0" algn="l" rtl="0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Arial"/>
              <a:buNone/>
            </a:pPr>
            <a:r>
              <a:rPr lang="en-US" sz="32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   Serum bicarbonate </a:t>
            </a:r>
            <a:endParaRPr/>
          </a:p>
          <a:p>
            <a:pPr marL="0" marR="0" lvl="0" indent="0" algn="l" rtl="0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Arial"/>
              <a:buNone/>
            </a:pPr>
            <a:r>
              <a:rPr lang="en-US" sz="32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   Urine sodium </a:t>
            </a:r>
            <a:endParaRPr/>
          </a:p>
          <a:p>
            <a:pPr marL="228600" marR="0" lvl="0" indent="-50800" algn="l" rtl="0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</a:pPr>
            <a:endParaRPr sz="2800" b="0" i="0" u="none" strike="noStrike" cap="none">
              <a:solidFill>
                <a:srgbClr val="262626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228600" marR="0" lvl="0" indent="-50800" algn="l" rtl="0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</a:pPr>
            <a:endParaRPr sz="2800" b="0" i="0" u="none" strike="noStrike" cap="none">
              <a:solidFill>
                <a:srgbClr val="262626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833" name="Google Shape;2833;p25"/>
          <p:cNvGrpSpPr/>
          <p:nvPr/>
        </p:nvGrpSpPr>
        <p:grpSpPr>
          <a:xfrm>
            <a:off x="10150760" y="4818223"/>
            <a:ext cx="1009123" cy="1313971"/>
            <a:chOff x="6151764" y="3887194"/>
            <a:chExt cx="1009123" cy="1313971"/>
          </a:xfrm>
        </p:grpSpPr>
        <p:grpSp>
          <p:nvGrpSpPr>
            <p:cNvPr id="2834" name="Google Shape;2834;p25"/>
            <p:cNvGrpSpPr/>
            <p:nvPr/>
          </p:nvGrpSpPr>
          <p:grpSpPr>
            <a:xfrm>
              <a:off x="6151764" y="3887194"/>
              <a:ext cx="1009123" cy="1235674"/>
              <a:chOff x="6151764" y="3887194"/>
              <a:chExt cx="1009123" cy="1235674"/>
            </a:xfrm>
          </p:grpSpPr>
          <p:sp>
            <p:nvSpPr>
              <p:cNvPr id="2835" name="Google Shape;2835;p25"/>
              <p:cNvSpPr/>
              <p:nvPr/>
            </p:nvSpPr>
            <p:spPr>
              <a:xfrm>
                <a:off x="6268944" y="4616950"/>
                <a:ext cx="769136" cy="427754"/>
              </a:xfrm>
              <a:custGeom>
                <a:avLst/>
                <a:gdLst/>
                <a:ahLst/>
                <a:cxnLst/>
                <a:rect l="l" t="t" r="r" b="b"/>
                <a:pathLst>
                  <a:path w="23242" h="12926" extrusionOk="0">
                    <a:moveTo>
                      <a:pt x="5836" y="1"/>
                    </a:moveTo>
                    <a:cubicBezTo>
                      <a:pt x="5564" y="1"/>
                      <a:pt x="5291" y="80"/>
                      <a:pt x="5020" y="261"/>
                    </a:cubicBezTo>
                    <a:cubicBezTo>
                      <a:pt x="3508" y="584"/>
                      <a:pt x="2128" y="1170"/>
                      <a:pt x="823" y="2111"/>
                    </a:cubicBezTo>
                    <a:cubicBezTo>
                      <a:pt x="248" y="2526"/>
                      <a:pt x="1" y="3626"/>
                      <a:pt x="823" y="3979"/>
                    </a:cubicBezTo>
                    <a:cubicBezTo>
                      <a:pt x="1047" y="4076"/>
                      <a:pt x="1248" y="4171"/>
                      <a:pt x="1439" y="4272"/>
                    </a:cubicBezTo>
                    <a:cubicBezTo>
                      <a:pt x="1511" y="4473"/>
                      <a:pt x="1647" y="4662"/>
                      <a:pt x="1862" y="4816"/>
                    </a:cubicBezTo>
                    <a:cubicBezTo>
                      <a:pt x="2156" y="5025"/>
                      <a:pt x="2312" y="5122"/>
                      <a:pt x="2528" y="5194"/>
                    </a:cubicBezTo>
                    <a:lnTo>
                      <a:pt x="4132" y="6102"/>
                    </a:lnTo>
                    <a:cubicBezTo>
                      <a:pt x="4139" y="6117"/>
                      <a:pt x="4145" y="6133"/>
                      <a:pt x="4153" y="6148"/>
                    </a:cubicBezTo>
                    <a:cubicBezTo>
                      <a:pt x="4701" y="7067"/>
                      <a:pt x="6029" y="7311"/>
                      <a:pt x="6954" y="7692"/>
                    </a:cubicBezTo>
                    <a:lnTo>
                      <a:pt x="11909" y="9743"/>
                    </a:lnTo>
                    <a:cubicBezTo>
                      <a:pt x="15066" y="11051"/>
                      <a:pt x="18201" y="12411"/>
                      <a:pt x="21606" y="12913"/>
                    </a:cubicBezTo>
                    <a:cubicBezTo>
                      <a:pt x="21663" y="12921"/>
                      <a:pt x="21721" y="12926"/>
                      <a:pt x="21781" y="12926"/>
                    </a:cubicBezTo>
                    <a:cubicBezTo>
                      <a:pt x="22468" y="12926"/>
                      <a:pt x="23241" y="12375"/>
                      <a:pt x="22938" y="11582"/>
                    </a:cubicBezTo>
                    <a:cubicBezTo>
                      <a:pt x="22396" y="10164"/>
                      <a:pt x="21993" y="8095"/>
                      <a:pt x="21024" y="6850"/>
                    </a:cubicBezTo>
                    <a:cubicBezTo>
                      <a:pt x="20993" y="6713"/>
                      <a:pt x="20952" y="6578"/>
                      <a:pt x="20899" y="6450"/>
                    </a:cubicBezTo>
                    <a:cubicBezTo>
                      <a:pt x="20695" y="5950"/>
                      <a:pt x="20248" y="5734"/>
                      <a:pt x="19812" y="5734"/>
                    </a:cubicBezTo>
                    <a:cubicBezTo>
                      <a:pt x="19659" y="5734"/>
                      <a:pt x="19507" y="5761"/>
                      <a:pt x="19368" y="5811"/>
                    </a:cubicBezTo>
                    <a:cubicBezTo>
                      <a:pt x="19238" y="5791"/>
                      <a:pt x="19103" y="5781"/>
                      <a:pt x="18962" y="5781"/>
                    </a:cubicBezTo>
                    <a:cubicBezTo>
                      <a:pt x="18729" y="5781"/>
                      <a:pt x="18480" y="5809"/>
                      <a:pt x="18212" y="5869"/>
                    </a:cubicBezTo>
                    <a:cubicBezTo>
                      <a:pt x="17343" y="6070"/>
                      <a:pt x="16458" y="6180"/>
                      <a:pt x="15566" y="6203"/>
                    </a:cubicBezTo>
                    <a:cubicBezTo>
                      <a:pt x="15242" y="6024"/>
                      <a:pt x="14954" y="5897"/>
                      <a:pt x="14828" y="5852"/>
                    </a:cubicBezTo>
                    <a:cubicBezTo>
                      <a:pt x="13246" y="5313"/>
                      <a:pt x="11770" y="5353"/>
                      <a:pt x="10399" y="4240"/>
                    </a:cubicBezTo>
                    <a:cubicBezTo>
                      <a:pt x="9653" y="3633"/>
                      <a:pt x="8558" y="1743"/>
                      <a:pt x="7348" y="702"/>
                    </a:cubicBezTo>
                    <a:cubicBezTo>
                      <a:pt x="7250" y="329"/>
                      <a:pt x="6969" y="34"/>
                      <a:pt x="6495" y="34"/>
                    </a:cubicBezTo>
                    <a:cubicBezTo>
                      <a:pt x="6451" y="34"/>
                      <a:pt x="6405" y="36"/>
                      <a:pt x="6357" y="42"/>
                    </a:cubicBezTo>
                    <a:cubicBezTo>
                      <a:pt x="6317" y="46"/>
                      <a:pt x="6279" y="52"/>
                      <a:pt x="6241" y="57"/>
                    </a:cubicBezTo>
                    <a:cubicBezTo>
                      <a:pt x="6106" y="20"/>
                      <a:pt x="5971" y="1"/>
                      <a:pt x="5836" y="1"/>
                    </a:cubicBezTo>
                    <a:close/>
                  </a:path>
                </a:pathLst>
              </a:custGeom>
              <a:solidFill>
                <a:srgbClr val="A6DF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36" name="Google Shape;2836;p25"/>
              <p:cNvSpPr/>
              <p:nvPr/>
            </p:nvSpPr>
            <p:spPr>
              <a:xfrm>
                <a:off x="6842073" y="4193896"/>
                <a:ext cx="185550" cy="96994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2931" extrusionOk="0">
                    <a:moveTo>
                      <a:pt x="293" y="0"/>
                    </a:moveTo>
                    <a:cubicBezTo>
                      <a:pt x="148" y="0"/>
                      <a:pt x="0" y="161"/>
                      <a:pt x="105" y="302"/>
                    </a:cubicBezTo>
                    <a:cubicBezTo>
                      <a:pt x="1312" y="1913"/>
                      <a:pt x="3179" y="2912"/>
                      <a:pt x="5207" y="2930"/>
                    </a:cubicBezTo>
                    <a:cubicBezTo>
                      <a:pt x="5209" y="2930"/>
                      <a:pt x="5210" y="2930"/>
                      <a:pt x="5212" y="2930"/>
                    </a:cubicBezTo>
                    <a:cubicBezTo>
                      <a:pt x="5607" y="2930"/>
                      <a:pt x="5596" y="2345"/>
                      <a:pt x="5207" y="2316"/>
                    </a:cubicBezTo>
                    <a:cubicBezTo>
                      <a:pt x="3332" y="2173"/>
                      <a:pt x="1720" y="1431"/>
                      <a:pt x="424" y="57"/>
                    </a:cubicBezTo>
                    <a:cubicBezTo>
                      <a:pt x="386" y="17"/>
                      <a:pt x="340" y="0"/>
                      <a:pt x="29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37" name="Google Shape;2837;p25"/>
              <p:cNvSpPr/>
              <p:nvPr/>
            </p:nvSpPr>
            <p:spPr>
              <a:xfrm>
                <a:off x="6151764" y="4124236"/>
                <a:ext cx="1009123" cy="998632"/>
              </a:xfrm>
              <a:custGeom>
                <a:avLst/>
                <a:gdLst/>
                <a:ahLst/>
                <a:cxnLst/>
                <a:rect l="l" t="t" r="r" b="b"/>
                <a:pathLst>
                  <a:path w="30494" h="30177" extrusionOk="0">
                    <a:moveTo>
                      <a:pt x="20913" y="661"/>
                    </a:moveTo>
                    <a:cubicBezTo>
                      <a:pt x="23466" y="1350"/>
                      <a:pt x="30493" y="3243"/>
                      <a:pt x="27949" y="5730"/>
                    </a:cubicBezTo>
                    <a:cubicBezTo>
                      <a:pt x="27373" y="5991"/>
                      <a:pt x="26834" y="6082"/>
                      <a:pt x="26185" y="6082"/>
                    </a:cubicBezTo>
                    <a:cubicBezTo>
                      <a:pt x="26158" y="6082"/>
                      <a:pt x="26131" y="6081"/>
                      <a:pt x="26104" y="6081"/>
                    </a:cubicBezTo>
                    <a:cubicBezTo>
                      <a:pt x="26103" y="6081"/>
                      <a:pt x="26102" y="6081"/>
                      <a:pt x="26101" y="6081"/>
                    </a:cubicBezTo>
                    <a:cubicBezTo>
                      <a:pt x="25968" y="6081"/>
                      <a:pt x="25825" y="6182"/>
                      <a:pt x="25796" y="6315"/>
                    </a:cubicBezTo>
                    <a:cubicBezTo>
                      <a:pt x="25791" y="6335"/>
                      <a:pt x="25788" y="6354"/>
                      <a:pt x="25787" y="6374"/>
                    </a:cubicBezTo>
                    <a:cubicBezTo>
                      <a:pt x="25729" y="6378"/>
                      <a:pt x="25676" y="6404"/>
                      <a:pt x="25638" y="6447"/>
                    </a:cubicBezTo>
                    <a:cubicBezTo>
                      <a:pt x="23831" y="8467"/>
                      <a:pt x="22717" y="11105"/>
                      <a:pt x="22230" y="13753"/>
                    </a:cubicBezTo>
                    <a:cubicBezTo>
                      <a:pt x="22184" y="14001"/>
                      <a:pt x="22379" y="14165"/>
                      <a:pt x="22572" y="14182"/>
                    </a:cubicBezTo>
                    <a:cubicBezTo>
                      <a:pt x="23518" y="16375"/>
                      <a:pt x="24601" y="18508"/>
                      <a:pt x="25606" y="20674"/>
                    </a:cubicBezTo>
                    <a:cubicBezTo>
                      <a:pt x="26692" y="23017"/>
                      <a:pt x="28188" y="25508"/>
                      <a:pt x="28271" y="28136"/>
                    </a:cubicBezTo>
                    <a:cubicBezTo>
                      <a:pt x="28256" y="28159"/>
                      <a:pt x="28245" y="28183"/>
                      <a:pt x="28237" y="28209"/>
                    </a:cubicBezTo>
                    <a:cubicBezTo>
                      <a:pt x="28054" y="29117"/>
                      <a:pt x="27316" y="29418"/>
                      <a:pt x="26393" y="29418"/>
                    </a:cubicBezTo>
                    <a:cubicBezTo>
                      <a:pt x="24843" y="29418"/>
                      <a:pt x="22773" y="28568"/>
                      <a:pt x="21949" y="28324"/>
                    </a:cubicBezTo>
                    <a:cubicBezTo>
                      <a:pt x="20247" y="27819"/>
                      <a:pt x="18559" y="27266"/>
                      <a:pt x="16888" y="26664"/>
                    </a:cubicBezTo>
                    <a:cubicBezTo>
                      <a:pt x="13370" y="25404"/>
                      <a:pt x="9903" y="23955"/>
                      <a:pt x="6570" y="22258"/>
                    </a:cubicBezTo>
                    <a:cubicBezTo>
                      <a:pt x="4873" y="21392"/>
                      <a:pt x="1805" y="19839"/>
                      <a:pt x="2406" y="17406"/>
                    </a:cubicBezTo>
                    <a:cubicBezTo>
                      <a:pt x="2851" y="15598"/>
                      <a:pt x="5097" y="14839"/>
                      <a:pt x="6640" y="14316"/>
                    </a:cubicBezTo>
                    <a:cubicBezTo>
                      <a:pt x="10082" y="13152"/>
                      <a:pt x="13591" y="12596"/>
                      <a:pt x="17142" y="11913"/>
                    </a:cubicBezTo>
                    <a:cubicBezTo>
                      <a:pt x="17277" y="11887"/>
                      <a:pt x="17342" y="11782"/>
                      <a:pt x="17351" y="11668"/>
                    </a:cubicBezTo>
                    <a:cubicBezTo>
                      <a:pt x="17360" y="11658"/>
                      <a:pt x="17369" y="11645"/>
                      <a:pt x="17377" y="11633"/>
                    </a:cubicBezTo>
                    <a:cubicBezTo>
                      <a:pt x="18470" y="9343"/>
                      <a:pt x="19709" y="7064"/>
                      <a:pt x="20572" y="4675"/>
                    </a:cubicBezTo>
                    <a:cubicBezTo>
                      <a:pt x="20616" y="4553"/>
                      <a:pt x="20553" y="4458"/>
                      <a:pt x="20460" y="4410"/>
                    </a:cubicBezTo>
                    <a:cubicBezTo>
                      <a:pt x="20569" y="4323"/>
                      <a:pt x="20615" y="4168"/>
                      <a:pt x="20480" y="4053"/>
                    </a:cubicBezTo>
                    <a:cubicBezTo>
                      <a:pt x="19901" y="3560"/>
                      <a:pt x="19247" y="2978"/>
                      <a:pt x="19186" y="2159"/>
                    </a:cubicBezTo>
                    <a:cubicBezTo>
                      <a:pt x="19121" y="1278"/>
                      <a:pt x="19809" y="697"/>
                      <a:pt x="20617" y="697"/>
                    </a:cubicBezTo>
                    <a:cubicBezTo>
                      <a:pt x="20666" y="697"/>
                      <a:pt x="20716" y="699"/>
                      <a:pt x="20766" y="704"/>
                    </a:cubicBezTo>
                    <a:cubicBezTo>
                      <a:pt x="20772" y="704"/>
                      <a:pt x="20778" y="705"/>
                      <a:pt x="20784" y="705"/>
                    </a:cubicBezTo>
                    <a:cubicBezTo>
                      <a:pt x="20830" y="705"/>
                      <a:pt x="20875" y="689"/>
                      <a:pt x="20913" y="661"/>
                    </a:cubicBezTo>
                    <a:close/>
                    <a:moveTo>
                      <a:pt x="20320" y="0"/>
                    </a:moveTo>
                    <a:cubicBezTo>
                      <a:pt x="20248" y="0"/>
                      <a:pt x="20179" y="31"/>
                      <a:pt x="20132" y="88"/>
                    </a:cubicBezTo>
                    <a:cubicBezTo>
                      <a:pt x="19409" y="180"/>
                      <a:pt x="18771" y="832"/>
                      <a:pt x="18590" y="1557"/>
                    </a:cubicBezTo>
                    <a:cubicBezTo>
                      <a:pt x="18294" y="2736"/>
                      <a:pt x="19156" y="3934"/>
                      <a:pt x="20169" y="4448"/>
                    </a:cubicBezTo>
                    <a:cubicBezTo>
                      <a:pt x="20154" y="4461"/>
                      <a:pt x="20141" y="4474"/>
                      <a:pt x="20131" y="4490"/>
                    </a:cubicBezTo>
                    <a:cubicBezTo>
                      <a:pt x="18824" y="6637"/>
                      <a:pt x="17838" y="9006"/>
                      <a:pt x="16752" y="11269"/>
                    </a:cubicBezTo>
                    <a:cubicBezTo>
                      <a:pt x="16741" y="11295"/>
                      <a:pt x="16735" y="11322"/>
                      <a:pt x="16730" y="11351"/>
                    </a:cubicBezTo>
                    <a:cubicBezTo>
                      <a:pt x="14237" y="11498"/>
                      <a:pt x="11747" y="12050"/>
                      <a:pt x="9344" y="12698"/>
                    </a:cubicBezTo>
                    <a:cubicBezTo>
                      <a:pt x="7327" y="13240"/>
                      <a:pt x="5038" y="13770"/>
                      <a:pt x="3315" y="15018"/>
                    </a:cubicBezTo>
                    <a:cubicBezTo>
                      <a:pt x="1" y="17416"/>
                      <a:pt x="2407" y="20740"/>
                      <a:pt x="5162" y="22288"/>
                    </a:cubicBezTo>
                    <a:cubicBezTo>
                      <a:pt x="9564" y="24763"/>
                      <a:pt x="14424" y="26664"/>
                      <a:pt x="19213" y="28237"/>
                    </a:cubicBezTo>
                    <a:cubicBezTo>
                      <a:pt x="21383" y="28949"/>
                      <a:pt x="23835" y="29978"/>
                      <a:pt x="26124" y="30162"/>
                    </a:cubicBezTo>
                    <a:cubicBezTo>
                      <a:pt x="26240" y="30172"/>
                      <a:pt x="26355" y="30176"/>
                      <a:pt x="26468" y="30176"/>
                    </a:cubicBezTo>
                    <a:cubicBezTo>
                      <a:pt x="27690" y="30176"/>
                      <a:pt x="28701" y="29620"/>
                      <a:pt x="28874" y="28298"/>
                    </a:cubicBezTo>
                    <a:cubicBezTo>
                      <a:pt x="28874" y="28283"/>
                      <a:pt x="28873" y="28268"/>
                      <a:pt x="28870" y="28252"/>
                    </a:cubicBezTo>
                    <a:cubicBezTo>
                      <a:pt x="29211" y="26036"/>
                      <a:pt x="27842" y="23835"/>
                      <a:pt x="26958" y="21881"/>
                    </a:cubicBezTo>
                    <a:cubicBezTo>
                      <a:pt x="25729" y="19153"/>
                      <a:pt x="24499" y="16393"/>
                      <a:pt x="22993" y="13805"/>
                    </a:cubicBezTo>
                    <a:cubicBezTo>
                      <a:pt x="22979" y="13785"/>
                      <a:pt x="22964" y="13768"/>
                      <a:pt x="22947" y="13751"/>
                    </a:cubicBezTo>
                    <a:cubicBezTo>
                      <a:pt x="23514" y="11172"/>
                      <a:pt x="24604" y="8970"/>
                      <a:pt x="26046" y="6761"/>
                    </a:cubicBezTo>
                    <a:cubicBezTo>
                      <a:pt x="26052" y="6747"/>
                      <a:pt x="26058" y="6732"/>
                      <a:pt x="26062" y="6717"/>
                    </a:cubicBezTo>
                    <a:cubicBezTo>
                      <a:pt x="26247" y="6752"/>
                      <a:pt x="26437" y="6769"/>
                      <a:pt x="26630" y="6769"/>
                    </a:cubicBezTo>
                    <a:cubicBezTo>
                      <a:pt x="27296" y="6769"/>
                      <a:pt x="27985" y="6564"/>
                      <a:pt x="28516" y="6196"/>
                    </a:cubicBezTo>
                    <a:cubicBezTo>
                      <a:pt x="28648" y="6104"/>
                      <a:pt x="28688" y="5972"/>
                      <a:pt x="28665" y="5853"/>
                    </a:cubicBezTo>
                    <a:cubicBezTo>
                      <a:pt x="29501" y="4984"/>
                      <a:pt x="29098" y="3537"/>
                      <a:pt x="28199" y="2744"/>
                    </a:cubicBezTo>
                    <a:cubicBezTo>
                      <a:pt x="26234" y="1010"/>
                      <a:pt x="22845" y="472"/>
                      <a:pt x="20371" y="5"/>
                    </a:cubicBezTo>
                    <a:cubicBezTo>
                      <a:pt x="20354" y="2"/>
                      <a:pt x="20337" y="0"/>
                      <a:pt x="2032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38" name="Google Shape;2838;p25"/>
              <p:cNvSpPr/>
              <p:nvPr/>
            </p:nvSpPr>
            <p:spPr>
              <a:xfrm>
                <a:off x="6248791" y="4604540"/>
                <a:ext cx="800077" cy="458497"/>
              </a:xfrm>
              <a:custGeom>
                <a:avLst/>
                <a:gdLst/>
                <a:ahLst/>
                <a:cxnLst/>
                <a:rect l="l" t="t" r="r" b="b"/>
                <a:pathLst>
                  <a:path w="24177" h="13855" extrusionOk="0">
                    <a:moveTo>
                      <a:pt x="6688" y="1"/>
                    </a:moveTo>
                    <a:cubicBezTo>
                      <a:pt x="6683" y="1"/>
                      <a:pt x="6678" y="1"/>
                      <a:pt x="6672" y="2"/>
                    </a:cubicBezTo>
                    <a:cubicBezTo>
                      <a:pt x="4874" y="130"/>
                      <a:pt x="2805" y="671"/>
                      <a:pt x="1348" y="1786"/>
                    </a:cubicBezTo>
                    <a:cubicBezTo>
                      <a:pt x="501" y="2432"/>
                      <a:pt x="0" y="3801"/>
                      <a:pt x="1118" y="4446"/>
                    </a:cubicBezTo>
                    <a:cubicBezTo>
                      <a:pt x="2284" y="6008"/>
                      <a:pt x="4182" y="6874"/>
                      <a:pt x="5900" y="7733"/>
                    </a:cubicBezTo>
                    <a:cubicBezTo>
                      <a:pt x="8234" y="8902"/>
                      <a:pt x="10616" y="9969"/>
                      <a:pt x="13045" y="10937"/>
                    </a:cubicBezTo>
                    <a:cubicBezTo>
                      <a:pt x="15616" y="11959"/>
                      <a:pt x="18297" y="13040"/>
                      <a:pt x="20995" y="13677"/>
                    </a:cubicBezTo>
                    <a:cubicBezTo>
                      <a:pt x="21416" y="13776"/>
                      <a:pt x="21860" y="13855"/>
                      <a:pt x="22280" y="13855"/>
                    </a:cubicBezTo>
                    <a:cubicBezTo>
                      <a:pt x="23022" y="13855"/>
                      <a:pt x="23687" y="13609"/>
                      <a:pt x="24010" y="12789"/>
                    </a:cubicBezTo>
                    <a:cubicBezTo>
                      <a:pt x="24062" y="12656"/>
                      <a:pt x="24013" y="12551"/>
                      <a:pt x="23924" y="12489"/>
                    </a:cubicBezTo>
                    <a:cubicBezTo>
                      <a:pt x="24177" y="11833"/>
                      <a:pt x="24031" y="11158"/>
                      <a:pt x="23699" y="10479"/>
                    </a:cubicBezTo>
                    <a:cubicBezTo>
                      <a:pt x="22976" y="9001"/>
                      <a:pt x="22207" y="7627"/>
                      <a:pt x="21674" y="6056"/>
                    </a:cubicBezTo>
                    <a:cubicBezTo>
                      <a:pt x="21614" y="5877"/>
                      <a:pt x="21466" y="5803"/>
                      <a:pt x="21318" y="5803"/>
                    </a:cubicBezTo>
                    <a:cubicBezTo>
                      <a:pt x="21293" y="5803"/>
                      <a:pt x="21267" y="5805"/>
                      <a:pt x="21242" y="5809"/>
                    </a:cubicBezTo>
                    <a:cubicBezTo>
                      <a:pt x="21182" y="5694"/>
                      <a:pt x="21069" y="5602"/>
                      <a:pt x="20917" y="5602"/>
                    </a:cubicBezTo>
                    <a:cubicBezTo>
                      <a:pt x="20894" y="5602"/>
                      <a:pt x="20870" y="5604"/>
                      <a:pt x="20845" y="5609"/>
                    </a:cubicBezTo>
                    <a:cubicBezTo>
                      <a:pt x="19366" y="5876"/>
                      <a:pt x="17814" y="6136"/>
                      <a:pt x="16286" y="6136"/>
                    </a:cubicBezTo>
                    <a:cubicBezTo>
                      <a:pt x="14713" y="6136"/>
                      <a:pt x="13167" y="5860"/>
                      <a:pt x="11755" y="5034"/>
                    </a:cubicBezTo>
                    <a:cubicBezTo>
                      <a:pt x="10527" y="4318"/>
                      <a:pt x="9738" y="3339"/>
                      <a:pt x="9024" y="2127"/>
                    </a:cubicBezTo>
                    <a:cubicBezTo>
                      <a:pt x="8525" y="1277"/>
                      <a:pt x="8106" y="608"/>
                      <a:pt x="7282" y="55"/>
                    </a:cubicBezTo>
                    <a:cubicBezTo>
                      <a:pt x="7243" y="29"/>
                      <a:pt x="7202" y="18"/>
                      <a:pt x="7163" y="18"/>
                    </a:cubicBezTo>
                    <a:cubicBezTo>
                      <a:pt x="6971" y="18"/>
                      <a:pt x="6809" y="289"/>
                      <a:pt x="6984" y="441"/>
                    </a:cubicBezTo>
                    <a:cubicBezTo>
                      <a:pt x="8078" y="1392"/>
                      <a:pt x="8438" y="2789"/>
                      <a:pt x="9311" y="3906"/>
                    </a:cubicBezTo>
                    <a:cubicBezTo>
                      <a:pt x="10107" y="4926"/>
                      <a:pt x="11199" y="5668"/>
                      <a:pt x="12388" y="6159"/>
                    </a:cubicBezTo>
                    <a:cubicBezTo>
                      <a:pt x="13685" y="6692"/>
                      <a:pt x="15062" y="6899"/>
                      <a:pt x="16451" y="6899"/>
                    </a:cubicBezTo>
                    <a:cubicBezTo>
                      <a:pt x="17975" y="6899"/>
                      <a:pt x="19514" y="6650"/>
                      <a:pt x="20979" y="6312"/>
                    </a:cubicBezTo>
                    <a:cubicBezTo>
                      <a:pt x="21296" y="7287"/>
                      <a:pt x="21686" y="8237"/>
                      <a:pt x="22146" y="9154"/>
                    </a:cubicBezTo>
                    <a:cubicBezTo>
                      <a:pt x="22703" y="10259"/>
                      <a:pt x="23757" y="11438"/>
                      <a:pt x="23271" y="12741"/>
                    </a:cubicBezTo>
                    <a:cubicBezTo>
                      <a:pt x="23268" y="12749"/>
                      <a:pt x="23270" y="12754"/>
                      <a:pt x="23268" y="12760"/>
                    </a:cubicBezTo>
                    <a:cubicBezTo>
                      <a:pt x="22975" y="13021"/>
                      <a:pt x="22555" y="13125"/>
                      <a:pt x="22069" y="13125"/>
                    </a:cubicBezTo>
                    <a:cubicBezTo>
                      <a:pt x="20505" y="13125"/>
                      <a:pt x="18255" y="12056"/>
                      <a:pt x="17343" y="11744"/>
                    </a:cubicBezTo>
                    <a:cubicBezTo>
                      <a:pt x="15433" y="11089"/>
                      <a:pt x="13546" y="10373"/>
                      <a:pt x="11680" y="9597"/>
                    </a:cubicBezTo>
                    <a:cubicBezTo>
                      <a:pt x="8102" y="8111"/>
                      <a:pt x="3898" y="6584"/>
                      <a:pt x="1146" y="3752"/>
                    </a:cubicBezTo>
                    <a:cubicBezTo>
                      <a:pt x="248" y="2049"/>
                      <a:pt x="5802" y="625"/>
                      <a:pt x="6732" y="437"/>
                    </a:cubicBezTo>
                    <a:cubicBezTo>
                      <a:pt x="6968" y="389"/>
                      <a:pt x="6925" y="1"/>
                      <a:pt x="668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39" name="Google Shape;2839;p25"/>
              <p:cNvSpPr/>
              <p:nvPr/>
            </p:nvSpPr>
            <p:spPr>
              <a:xfrm>
                <a:off x="6738990" y="4680091"/>
                <a:ext cx="94777" cy="84254"/>
              </a:xfrm>
              <a:custGeom>
                <a:avLst/>
                <a:gdLst/>
                <a:ahLst/>
                <a:cxnLst/>
                <a:rect l="l" t="t" r="r" b="b"/>
                <a:pathLst>
                  <a:path w="2864" h="2546" extrusionOk="0">
                    <a:moveTo>
                      <a:pt x="1280" y="572"/>
                    </a:moveTo>
                    <a:cubicBezTo>
                      <a:pt x="1669" y="635"/>
                      <a:pt x="2090" y="753"/>
                      <a:pt x="2216" y="1166"/>
                    </a:cubicBezTo>
                    <a:cubicBezTo>
                      <a:pt x="2364" y="1661"/>
                      <a:pt x="1814" y="1955"/>
                      <a:pt x="1398" y="1964"/>
                    </a:cubicBezTo>
                    <a:cubicBezTo>
                      <a:pt x="1389" y="1964"/>
                      <a:pt x="1380" y="1964"/>
                      <a:pt x="1371" y="1964"/>
                    </a:cubicBezTo>
                    <a:cubicBezTo>
                      <a:pt x="1032" y="1964"/>
                      <a:pt x="630" y="1794"/>
                      <a:pt x="569" y="1425"/>
                    </a:cubicBezTo>
                    <a:cubicBezTo>
                      <a:pt x="502" y="1019"/>
                      <a:pt x="785" y="756"/>
                      <a:pt x="1148" y="681"/>
                    </a:cubicBezTo>
                    <a:cubicBezTo>
                      <a:pt x="1208" y="668"/>
                      <a:pt x="1257" y="629"/>
                      <a:pt x="1280" y="572"/>
                    </a:cubicBezTo>
                    <a:close/>
                    <a:moveTo>
                      <a:pt x="1176" y="1"/>
                    </a:moveTo>
                    <a:cubicBezTo>
                      <a:pt x="1152" y="1"/>
                      <a:pt x="1129" y="1"/>
                      <a:pt x="1105" y="2"/>
                    </a:cubicBezTo>
                    <a:cubicBezTo>
                      <a:pt x="961" y="8"/>
                      <a:pt x="865" y="132"/>
                      <a:pt x="843" y="259"/>
                    </a:cubicBezTo>
                    <a:cubicBezTo>
                      <a:pt x="358" y="336"/>
                      <a:pt x="1" y="883"/>
                      <a:pt x="1" y="1365"/>
                    </a:cubicBezTo>
                    <a:cubicBezTo>
                      <a:pt x="2" y="2082"/>
                      <a:pt x="684" y="2528"/>
                      <a:pt x="1343" y="2545"/>
                    </a:cubicBezTo>
                    <a:cubicBezTo>
                      <a:pt x="1355" y="2545"/>
                      <a:pt x="1367" y="2545"/>
                      <a:pt x="1379" y="2545"/>
                    </a:cubicBezTo>
                    <a:cubicBezTo>
                      <a:pt x="2039" y="2545"/>
                      <a:pt x="2794" y="2104"/>
                      <a:pt x="2825" y="1387"/>
                    </a:cubicBezTo>
                    <a:cubicBezTo>
                      <a:pt x="2864" y="496"/>
                      <a:pt x="1967" y="1"/>
                      <a:pt x="117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40" name="Google Shape;2840;p25"/>
              <p:cNvSpPr/>
              <p:nvPr/>
            </p:nvSpPr>
            <p:spPr>
              <a:xfrm>
                <a:off x="6721815" y="4540804"/>
                <a:ext cx="93817" cy="77999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357" extrusionOk="0">
                    <a:moveTo>
                      <a:pt x="1503" y="510"/>
                    </a:moveTo>
                    <a:cubicBezTo>
                      <a:pt x="1749" y="510"/>
                      <a:pt x="1990" y="652"/>
                      <a:pt x="2061" y="920"/>
                    </a:cubicBezTo>
                    <a:cubicBezTo>
                      <a:pt x="2176" y="1353"/>
                      <a:pt x="1810" y="1804"/>
                      <a:pt x="1382" y="1854"/>
                    </a:cubicBezTo>
                    <a:cubicBezTo>
                      <a:pt x="1354" y="1857"/>
                      <a:pt x="1324" y="1859"/>
                      <a:pt x="1295" y="1859"/>
                    </a:cubicBezTo>
                    <a:cubicBezTo>
                      <a:pt x="967" y="1859"/>
                      <a:pt x="603" y="1659"/>
                      <a:pt x="520" y="1329"/>
                    </a:cubicBezTo>
                    <a:cubicBezTo>
                      <a:pt x="448" y="1039"/>
                      <a:pt x="578" y="785"/>
                      <a:pt x="788" y="621"/>
                    </a:cubicBezTo>
                    <a:cubicBezTo>
                      <a:pt x="833" y="667"/>
                      <a:pt x="895" y="696"/>
                      <a:pt x="963" y="696"/>
                    </a:cubicBezTo>
                    <a:cubicBezTo>
                      <a:pt x="1016" y="696"/>
                      <a:pt x="1073" y="678"/>
                      <a:pt x="1126" y="636"/>
                    </a:cubicBezTo>
                    <a:cubicBezTo>
                      <a:pt x="1236" y="552"/>
                      <a:pt x="1371" y="510"/>
                      <a:pt x="1503" y="510"/>
                    </a:cubicBezTo>
                    <a:close/>
                    <a:moveTo>
                      <a:pt x="1482" y="1"/>
                    </a:moveTo>
                    <a:cubicBezTo>
                      <a:pt x="1298" y="1"/>
                      <a:pt x="1117" y="48"/>
                      <a:pt x="964" y="151"/>
                    </a:cubicBezTo>
                    <a:cubicBezTo>
                      <a:pt x="407" y="209"/>
                      <a:pt x="1" y="797"/>
                      <a:pt x="67" y="1358"/>
                    </a:cubicBezTo>
                    <a:cubicBezTo>
                      <a:pt x="139" y="1971"/>
                      <a:pt x="743" y="2356"/>
                      <a:pt x="1330" y="2356"/>
                    </a:cubicBezTo>
                    <a:cubicBezTo>
                      <a:pt x="1434" y="2356"/>
                      <a:pt x="1537" y="2344"/>
                      <a:pt x="1636" y="2320"/>
                    </a:cubicBezTo>
                    <a:cubicBezTo>
                      <a:pt x="2349" y="2142"/>
                      <a:pt x="2834" y="1254"/>
                      <a:pt x="2479" y="575"/>
                    </a:cubicBezTo>
                    <a:cubicBezTo>
                      <a:pt x="2295" y="222"/>
                      <a:pt x="1881" y="1"/>
                      <a:pt x="148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41" name="Google Shape;2841;p25"/>
              <p:cNvSpPr/>
              <p:nvPr/>
            </p:nvSpPr>
            <p:spPr>
              <a:xfrm>
                <a:off x="6838367" y="4387487"/>
                <a:ext cx="70652" cy="67211"/>
              </a:xfrm>
              <a:custGeom>
                <a:avLst/>
                <a:gdLst/>
                <a:ahLst/>
                <a:cxnLst/>
                <a:rect l="l" t="t" r="r" b="b"/>
                <a:pathLst>
                  <a:path w="2135" h="2031" extrusionOk="0">
                    <a:moveTo>
                      <a:pt x="807" y="423"/>
                    </a:moveTo>
                    <a:cubicBezTo>
                      <a:pt x="831" y="453"/>
                      <a:pt x="864" y="476"/>
                      <a:pt x="899" y="488"/>
                    </a:cubicBezTo>
                    <a:cubicBezTo>
                      <a:pt x="1050" y="543"/>
                      <a:pt x="1196" y="520"/>
                      <a:pt x="1332" y="626"/>
                    </a:cubicBezTo>
                    <a:cubicBezTo>
                      <a:pt x="1459" y="727"/>
                      <a:pt x="1547" y="869"/>
                      <a:pt x="1574" y="1030"/>
                    </a:cubicBezTo>
                    <a:cubicBezTo>
                      <a:pt x="1625" y="1357"/>
                      <a:pt x="1336" y="1556"/>
                      <a:pt x="1040" y="1556"/>
                    </a:cubicBezTo>
                    <a:cubicBezTo>
                      <a:pt x="1031" y="1556"/>
                      <a:pt x="1023" y="1556"/>
                      <a:pt x="1014" y="1555"/>
                    </a:cubicBezTo>
                    <a:cubicBezTo>
                      <a:pt x="687" y="1542"/>
                      <a:pt x="427" y="1315"/>
                      <a:pt x="462" y="972"/>
                    </a:cubicBezTo>
                    <a:cubicBezTo>
                      <a:pt x="490" y="710"/>
                      <a:pt x="625" y="549"/>
                      <a:pt x="807" y="423"/>
                    </a:cubicBezTo>
                    <a:close/>
                    <a:moveTo>
                      <a:pt x="924" y="1"/>
                    </a:moveTo>
                    <a:cubicBezTo>
                      <a:pt x="422" y="1"/>
                      <a:pt x="28" y="572"/>
                      <a:pt x="15" y="1039"/>
                    </a:cubicBezTo>
                    <a:cubicBezTo>
                      <a:pt x="0" y="1612"/>
                      <a:pt x="489" y="2031"/>
                      <a:pt x="1041" y="2031"/>
                    </a:cubicBezTo>
                    <a:cubicBezTo>
                      <a:pt x="1053" y="2031"/>
                      <a:pt x="1065" y="2031"/>
                      <a:pt x="1077" y="2030"/>
                    </a:cubicBezTo>
                    <a:cubicBezTo>
                      <a:pt x="1649" y="2012"/>
                      <a:pt x="2135" y="1563"/>
                      <a:pt x="2049" y="967"/>
                    </a:cubicBezTo>
                    <a:cubicBezTo>
                      <a:pt x="1995" y="585"/>
                      <a:pt x="1573" y="25"/>
                      <a:pt x="1134" y="25"/>
                    </a:cubicBezTo>
                    <a:cubicBezTo>
                      <a:pt x="1113" y="25"/>
                      <a:pt x="1093" y="26"/>
                      <a:pt x="1072" y="28"/>
                    </a:cubicBezTo>
                    <a:cubicBezTo>
                      <a:pt x="1061" y="24"/>
                      <a:pt x="1055" y="15"/>
                      <a:pt x="1043" y="11"/>
                    </a:cubicBezTo>
                    <a:cubicBezTo>
                      <a:pt x="1003" y="4"/>
                      <a:pt x="963" y="1"/>
                      <a:pt x="924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42" name="Google Shape;2842;p25"/>
              <p:cNvSpPr/>
              <p:nvPr/>
            </p:nvSpPr>
            <p:spPr>
              <a:xfrm>
                <a:off x="7021633" y="4067482"/>
                <a:ext cx="85842" cy="78231"/>
              </a:xfrm>
              <a:custGeom>
                <a:avLst/>
                <a:gdLst/>
                <a:ahLst/>
                <a:cxnLst/>
                <a:rect l="l" t="t" r="r" b="b"/>
                <a:pathLst>
                  <a:path w="2594" h="2364" extrusionOk="0">
                    <a:moveTo>
                      <a:pt x="1571" y="478"/>
                    </a:moveTo>
                    <a:cubicBezTo>
                      <a:pt x="1827" y="639"/>
                      <a:pt x="2011" y="901"/>
                      <a:pt x="2017" y="1219"/>
                    </a:cubicBezTo>
                    <a:cubicBezTo>
                      <a:pt x="2024" y="1592"/>
                      <a:pt x="1737" y="1832"/>
                      <a:pt x="1385" y="1832"/>
                    </a:cubicBezTo>
                    <a:cubicBezTo>
                      <a:pt x="1369" y="1832"/>
                      <a:pt x="1353" y="1832"/>
                      <a:pt x="1337" y="1831"/>
                    </a:cubicBezTo>
                    <a:cubicBezTo>
                      <a:pt x="976" y="1809"/>
                      <a:pt x="610" y="1550"/>
                      <a:pt x="685" y="1147"/>
                    </a:cubicBezTo>
                    <a:cubicBezTo>
                      <a:pt x="764" y="729"/>
                      <a:pt x="1181" y="518"/>
                      <a:pt x="1571" y="478"/>
                    </a:cubicBezTo>
                    <a:close/>
                    <a:moveTo>
                      <a:pt x="1469" y="0"/>
                    </a:moveTo>
                    <a:cubicBezTo>
                      <a:pt x="1461" y="0"/>
                      <a:pt x="1453" y="0"/>
                      <a:pt x="1446" y="0"/>
                    </a:cubicBezTo>
                    <a:cubicBezTo>
                      <a:pt x="1444" y="0"/>
                      <a:pt x="1443" y="0"/>
                      <a:pt x="1441" y="0"/>
                    </a:cubicBezTo>
                    <a:cubicBezTo>
                      <a:pt x="1380" y="0"/>
                      <a:pt x="1324" y="31"/>
                      <a:pt x="1290" y="82"/>
                    </a:cubicBezTo>
                    <a:cubicBezTo>
                      <a:pt x="1278" y="81"/>
                      <a:pt x="1267" y="81"/>
                      <a:pt x="1255" y="81"/>
                    </a:cubicBezTo>
                    <a:cubicBezTo>
                      <a:pt x="772" y="81"/>
                      <a:pt x="293" y="519"/>
                      <a:pt x="170" y="1007"/>
                    </a:cubicBezTo>
                    <a:cubicBezTo>
                      <a:pt x="0" y="1688"/>
                      <a:pt x="544" y="2262"/>
                      <a:pt x="1193" y="2351"/>
                    </a:cubicBezTo>
                    <a:cubicBezTo>
                      <a:pt x="1253" y="2360"/>
                      <a:pt x="1313" y="2364"/>
                      <a:pt x="1373" y="2364"/>
                    </a:cubicBezTo>
                    <a:cubicBezTo>
                      <a:pt x="1951" y="2364"/>
                      <a:pt x="2472" y="1979"/>
                      <a:pt x="2533" y="1367"/>
                    </a:cubicBezTo>
                    <a:cubicBezTo>
                      <a:pt x="2594" y="744"/>
                      <a:pt x="2148" y="0"/>
                      <a:pt x="146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43" name="Google Shape;2843;p25"/>
              <p:cNvSpPr/>
              <p:nvPr/>
            </p:nvSpPr>
            <p:spPr>
              <a:xfrm>
                <a:off x="6945686" y="3887194"/>
                <a:ext cx="132767" cy="126149"/>
              </a:xfrm>
              <a:custGeom>
                <a:avLst/>
                <a:gdLst/>
                <a:ahLst/>
                <a:cxnLst/>
                <a:rect l="l" t="t" r="r" b="b"/>
                <a:pathLst>
                  <a:path w="4012" h="3812" extrusionOk="0">
                    <a:moveTo>
                      <a:pt x="2176" y="547"/>
                    </a:moveTo>
                    <a:cubicBezTo>
                      <a:pt x="2764" y="658"/>
                      <a:pt x="3265" y="1073"/>
                      <a:pt x="3333" y="1736"/>
                    </a:cubicBezTo>
                    <a:cubicBezTo>
                      <a:pt x="3409" y="2471"/>
                      <a:pt x="2931" y="3168"/>
                      <a:pt x="2189" y="3277"/>
                    </a:cubicBezTo>
                    <a:cubicBezTo>
                      <a:pt x="2115" y="3287"/>
                      <a:pt x="2041" y="3293"/>
                      <a:pt x="1969" y="3293"/>
                    </a:cubicBezTo>
                    <a:cubicBezTo>
                      <a:pt x="1316" y="3293"/>
                      <a:pt x="728" y="2871"/>
                      <a:pt x="589" y="2203"/>
                    </a:cubicBezTo>
                    <a:cubicBezTo>
                      <a:pt x="434" y="1448"/>
                      <a:pt x="945" y="551"/>
                      <a:pt x="1729" y="551"/>
                    </a:cubicBezTo>
                    <a:cubicBezTo>
                      <a:pt x="1827" y="551"/>
                      <a:pt x="1928" y="565"/>
                      <a:pt x="2033" y="595"/>
                    </a:cubicBezTo>
                    <a:cubicBezTo>
                      <a:pt x="2046" y="599"/>
                      <a:pt x="2059" y="601"/>
                      <a:pt x="2072" y="601"/>
                    </a:cubicBezTo>
                    <a:cubicBezTo>
                      <a:pt x="2112" y="601"/>
                      <a:pt x="2151" y="582"/>
                      <a:pt x="2176" y="547"/>
                    </a:cubicBezTo>
                    <a:close/>
                    <a:moveTo>
                      <a:pt x="1956" y="0"/>
                    </a:moveTo>
                    <a:cubicBezTo>
                      <a:pt x="1773" y="0"/>
                      <a:pt x="1587" y="27"/>
                      <a:pt x="1405" y="83"/>
                    </a:cubicBezTo>
                    <a:cubicBezTo>
                      <a:pt x="1349" y="98"/>
                      <a:pt x="1301" y="134"/>
                      <a:pt x="1270" y="183"/>
                    </a:cubicBezTo>
                    <a:cubicBezTo>
                      <a:pt x="627" y="359"/>
                      <a:pt x="116" y="1132"/>
                      <a:pt x="73" y="1800"/>
                    </a:cubicBezTo>
                    <a:cubicBezTo>
                      <a:pt x="1" y="2923"/>
                      <a:pt x="883" y="3811"/>
                      <a:pt x="1988" y="3811"/>
                    </a:cubicBezTo>
                    <a:cubicBezTo>
                      <a:pt x="2014" y="3811"/>
                      <a:pt x="2041" y="3811"/>
                      <a:pt x="2068" y="3810"/>
                    </a:cubicBezTo>
                    <a:cubicBezTo>
                      <a:pt x="3214" y="3765"/>
                      <a:pt x="4012" y="2695"/>
                      <a:pt x="3843" y="1581"/>
                    </a:cubicBezTo>
                    <a:cubicBezTo>
                      <a:pt x="3702" y="644"/>
                      <a:pt x="2856" y="0"/>
                      <a:pt x="195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2844" name="Google Shape;2844;p25"/>
            <p:cNvGrpSpPr/>
            <p:nvPr/>
          </p:nvGrpSpPr>
          <p:grpSpPr>
            <a:xfrm>
              <a:off x="6648515" y="5156391"/>
              <a:ext cx="174596" cy="44774"/>
              <a:chOff x="6648515" y="5156391"/>
              <a:chExt cx="174596" cy="44774"/>
            </a:xfrm>
          </p:grpSpPr>
          <p:sp>
            <p:nvSpPr>
              <p:cNvPr id="2845" name="Google Shape;2845;p25"/>
              <p:cNvSpPr/>
              <p:nvPr/>
            </p:nvSpPr>
            <p:spPr>
              <a:xfrm>
                <a:off x="6648515" y="5156556"/>
                <a:ext cx="117875" cy="44609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1348" extrusionOk="0">
                    <a:moveTo>
                      <a:pt x="178" y="1"/>
                    </a:moveTo>
                    <a:cubicBezTo>
                      <a:pt x="70" y="1"/>
                      <a:pt x="1" y="168"/>
                      <a:pt x="114" y="245"/>
                    </a:cubicBezTo>
                    <a:cubicBezTo>
                      <a:pt x="1087" y="909"/>
                      <a:pt x="2176" y="1275"/>
                      <a:pt x="3351" y="1347"/>
                    </a:cubicBezTo>
                    <a:cubicBezTo>
                      <a:pt x="3354" y="1348"/>
                      <a:pt x="3358" y="1348"/>
                      <a:pt x="3362" y="1348"/>
                    </a:cubicBezTo>
                    <a:cubicBezTo>
                      <a:pt x="3562" y="1348"/>
                      <a:pt x="3560" y="1024"/>
                      <a:pt x="3349" y="1015"/>
                    </a:cubicBezTo>
                    <a:cubicBezTo>
                      <a:pt x="2223" y="971"/>
                      <a:pt x="1190" y="637"/>
                      <a:pt x="246" y="23"/>
                    </a:cubicBezTo>
                    <a:cubicBezTo>
                      <a:pt x="223" y="7"/>
                      <a:pt x="200" y="1"/>
                      <a:pt x="17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46" name="Google Shape;2846;p25"/>
              <p:cNvSpPr/>
              <p:nvPr/>
            </p:nvSpPr>
            <p:spPr>
              <a:xfrm>
                <a:off x="6713178" y="5156391"/>
                <a:ext cx="109933" cy="37262"/>
              </a:xfrm>
              <a:custGeom>
                <a:avLst/>
                <a:gdLst/>
                <a:ahLst/>
                <a:cxnLst/>
                <a:rect l="l" t="t" r="r" b="b"/>
                <a:pathLst>
                  <a:path w="3322" h="1126" extrusionOk="0">
                    <a:moveTo>
                      <a:pt x="173" y="1"/>
                    </a:moveTo>
                    <a:cubicBezTo>
                      <a:pt x="43" y="1"/>
                      <a:pt x="0" y="207"/>
                      <a:pt x="142" y="250"/>
                    </a:cubicBezTo>
                    <a:cubicBezTo>
                      <a:pt x="1113" y="541"/>
                      <a:pt x="2087" y="821"/>
                      <a:pt x="3055" y="1118"/>
                    </a:cubicBezTo>
                    <a:cubicBezTo>
                      <a:pt x="3073" y="1123"/>
                      <a:pt x="3089" y="1126"/>
                      <a:pt x="3104" y="1126"/>
                    </a:cubicBezTo>
                    <a:cubicBezTo>
                      <a:pt x="3264" y="1126"/>
                      <a:pt x="3321" y="859"/>
                      <a:pt x="3140" y="810"/>
                    </a:cubicBezTo>
                    <a:cubicBezTo>
                      <a:pt x="2161" y="550"/>
                      <a:pt x="1187" y="273"/>
                      <a:pt x="210" y="6"/>
                    </a:cubicBezTo>
                    <a:cubicBezTo>
                      <a:pt x="197" y="3"/>
                      <a:pt x="185" y="1"/>
                      <a:pt x="17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847" name="Google Shape;2847;p25"/>
          <p:cNvSpPr/>
          <p:nvPr/>
        </p:nvSpPr>
        <p:spPr>
          <a:xfrm>
            <a:off x="658085" y="144959"/>
            <a:ext cx="6048451" cy="92333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0066"/>
              </a:buClr>
              <a:buSzPts val="5400"/>
              <a:buFont typeface="Bilbo"/>
              <a:buNone/>
            </a:pPr>
            <a:r>
              <a:rPr lang="en-US" sz="5400" b="1" i="0" u="none" strike="noStrike" cap="none" dirty="0">
                <a:solidFill>
                  <a:srgbClr val="CC0066"/>
                </a:solidFill>
                <a:latin typeface="Bahnschrift SemiLight SemiConde" panose="020B0502040204020203" pitchFamily="34" charset="0"/>
                <a:ea typeface="Bilbo"/>
                <a:cs typeface="Bilbo"/>
                <a:sym typeface="Bilbo"/>
              </a:rPr>
              <a:t>Laboratory testing : </a:t>
            </a:r>
            <a:endParaRPr sz="5400" b="1" i="0" u="none" strike="noStrike" cap="none" dirty="0">
              <a:solidFill>
                <a:srgbClr val="CC0066"/>
              </a:solidFill>
              <a:latin typeface="Bahnschrift SemiLight SemiConde" panose="020B0502040204020203" pitchFamily="34" charset="0"/>
              <a:ea typeface="Bilbo"/>
              <a:cs typeface="Bilbo"/>
              <a:sym typeface="Bilbo"/>
            </a:endParaRPr>
          </a:p>
        </p:txBody>
      </p:sp>
      <p:grpSp>
        <p:nvGrpSpPr>
          <p:cNvPr id="2848" name="Google Shape;2848;p25"/>
          <p:cNvGrpSpPr/>
          <p:nvPr/>
        </p:nvGrpSpPr>
        <p:grpSpPr>
          <a:xfrm>
            <a:off x="1072320" y="3813011"/>
            <a:ext cx="282436" cy="237797"/>
            <a:chOff x="5829234" y="2755341"/>
            <a:chExt cx="282436" cy="237797"/>
          </a:xfrm>
        </p:grpSpPr>
        <p:sp>
          <p:nvSpPr>
            <p:cNvPr id="2849" name="Google Shape;2849;p25"/>
            <p:cNvSpPr/>
            <p:nvPr/>
          </p:nvSpPr>
          <p:spPr>
            <a:xfrm rot="5400000">
              <a:off x="5860759" y="2744579"/>
              <a:ext cx="219019" cy="260137"/>
            </a:xfrm>
            <a:custGeom>
              <a:avLst/>
              <a:gdLst/>
              <a:ahLst/>
              <a:cxnLst/>
              <a:rect l="l" t="t" r="r" b="b"/>
              <a:pathLst>
                <a:path w="15536" h="18456" extrusionOk="0">
                  <a:moveTo>
                    <a:pt x="7606" y="0"/>
                  </a:moveTo>
                  <a:cubicBezTo>
                    <a:pt x="7424" y="0"/>
                    <a:pt x="7225" y="59"/>
                    <a:pt x="7004" y="210"/>
                  </a:cubicBezTo>
                  <a:cubicBezTo>
                    <a:pt x="6438" y="598"/>
                    <a:pt x="5967" y="1075"/>
                    <a:pt x="5430" y="1483"/>
                  </a:cubicBezTo>
                  <a:cubicBezTo>
                    <a:pt x="4079" y="2508"/>
                    <a:pt x="2964" y="3740"/>
                    <a:pt x="2032" y="5176"/>
                  </a:cubicBezTo>
                  <a:cubicBezTo>
                    <a:pt x="1126" y="6573"/>
                    <a:pt x="512" y="8057"/>
                    <a:pt x="139" y="9792"/>
                  </a:cubicBezTo>
                  <a:cubicBezTo>
                    <a:pt x="163" y="10481"/>
                    <a:pt x="0" y="11365"/>
                    <a:pt x="269" y="12086"/>
                  </a:cubicBezTo>
                  <a:cubicBezTo>
                    <a:pt x="553" y="12845"/>
                    <a:pt x="793" y="13648"/>
                    <a:pt x="1147" y="14402"/>
                  </a:cubicBezTo>
                  <a:cubicBezTo>
                    <a:pt x="1566" y="15298"/>
                    <a:pt x="2297" y="15856"/>
                    <a:pt x="2885" y="16492"/>
                  </a:cubicBezTo>
                  <a:cubicBezTo>
                    <a:pt x="3247" y="16884"/>
                    <a:pt x="3824" y="17509"/>
                    <a:pt x="4594" y="17509"/>
                  </a:cubicBezTo>
                  <a:cubicBezTo>
                    <a:pt x="4639" y="17509"/>
                    <a:pt x="4685" y="17506"/>
                    <a:pt x="4731" y="17502"/>
                  </a:cubicBezTo>
                  <a:cubicBezTo>
                    <a:pt x="4744" y="17501"/>
                    <a:pt x="4761" y="17499"/>
                    <a:pt x="4779" y="17499"/>
                  </a:cubicBezTo>
                  <a:cubicBezTo>
                    <a:pt x="4869" y="17499"/>
                    <a:pt x="4999" y="17529"/>
                    <a:pt x="4958" y="17732"/>
                  </a:cubicBezTo>
                  <a:cubicBezTo>
                    <a:pt x="4922" y="17911"/>
                    <a:pt x="5101" y="17978"/>
                    <a:pt x="5216" y="17978"/>
                  </a:cubicBezTo>
                  <a:cubicBezTo>
                    <a:pt x="5247" y="17978"/>
                    <a:pt x="5273" y="17973"/>
                    <a:pt x="5289" y="17965"/>
                  </a:cubicBezTo>
                  <a:cubicBezTo>
                    <a:pt x="5399" y="17912"/>
                    <a:pt x="5502" y="17892"/>
                    <a:pt x="5601" y="17892"/>
                  </a:cubicBezTo>
                  <a:cubicBezTo>
                    <a:pt x="5849" y="17892"/>
                    <a:pt x="6072" y="18021"/>
                    <a:pt x="6315" y="18088"/>
                  </a:cubicBezTo>
                  <a:cubicBezTo>
                    <a:pt x="6526" y="18148"/>
                    <a:pt x="6550" y="18391"/>
                    <a:pt x="6801" y="18419"/>
                  </a:cubicBezTo>
                  <a:cubicBezTo>
                    <a:pt x="7029" y="18444"/>
                    <a:pt x="7252" y="18456"/>
                    <a:pt x="7472" y="18456"/>
                  </a:cubicBezTo>
                  <a:cubicBezTo>
                    <a:pt x="9166" y="18456"/>
                    <a:pt x="10632" y="17752"/>
                    <a:pt x="12052" y="16820"/>
                  </a:cubicBezTo>
                  <a:cubicBezTo>
                    <a:pt x="13022" y="16183"/>
                    <a:pt x="13662" y="15257"/>
                    <a:pt x="14409" y="14423"/>
                  </a:cubicBezTo>
                  <a:cubicBezTo>
                    <a:pt x="14490" y="14333"/>
                    <a:pt x="14732" y="14317"/>
                    <a:pt x="14657" y="14178"/>
                  </a:cubicBezTo>
                  <a:cubicBezTo>
                    <a:pt x="14457" y="13802"/>
                    <a:pt x="14809" y="13565"/>
                    <a:pt x="14830" y="13285"/>
                  </a:cubicBezTo>
                  <a:cubicBezTo>
                    <a:pt x="14864" y="12838"/>
                    <a:pt x="15412" y="12735"/>
                    <a:pt x="15379" y="12418"/>
                  </a:cubicBezTo>
                  <a:cubicBezTo>
                    <a:pt x="15296" y="11627"/>
                    <a:pt x="15350" y="10834"/>
                    <a:pt x="15289" y="10060"/>
                  </a:cubicBezTo>
                  <a:cubicBezTo>
                    <a:pt x="15252" y="9591"/>
                    <a:pt x="15535" y="8932"/>
                    <a:pt x="14953" y="8548"/>
                  </a:cubicBezTo>
                  <a:cubicBezTo>
                    <a:pt x="15021" y="7411"/>
                    <a:pt x="14225" y="6602"/>
                    <a:pt x="13733" y="5728"/>
                  </a:cubicBezTo>
                  <a:cubicBezTo>
                    <a:pt x="13307" y="4973"/>
                    <a:pt x="12710" y="4223"/>
                    <a:pt x="11922" y="3698"/>
                  </a:cubicBezTo>
                  <a:cubicBezTo>
                    <a:pt x="11489" y="3409"/>
                    <a:pt x="11170" y="2967"/>
                    <a:pt x="10762" y="2620"/>
                  </a:cubicBezTo>
                  <a:cubicBezTo>
                    <a:pt x="10009" y="1981"/>
                    <a:pt x="9437" y="1117"/>
                    <a:pt x="8648" y="541"/>
                  </a:cubicBezTo>
                  <a:cubicBezTo>
                    <a:pt x="8378" y="345"/>
                    <a:pt x="8046" y="0"/>
                    <a:pt x="7606" y="0"/>
                  </a:cubicBezTo>
                  <a:close/>
                </a:path>
              </a:pathLst>
            </a:custGeom>
            <a:solidFill>
              <a:srgbClr val="FED5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0" name="Google Shape;2850;p25"/>
            <p:cNvSpPr/>
            <p:nvPr/>
          </p:nvSpPr>
          <p:spPr>
            <a:xfrm rot="5400000">
              <a:off x="5851553" y="2733021"/>
              <a:ext cx="237797" cy="282436"/>
            </a:xfrm>
            <a:custGeom>
              <a:avLst/>
              <a:gdLst/>
              <a:ahLst/>
              <a:cxnLst/>
              <a:rect l="l" t="t" r="r" b="b"/>
              <a:pathLst>
                <a:path w="16868" h="20038" extrusionOk="0">
                  <a:moveTo>
                    <a:pt x="8141" y="1180"/>
                  </a:moveTo>
                  <a:cubicBezTo>
                    <a:pt x="8352" y="1180"/>
                    <a:pt x="8529" y="1381"/>
                    <a:pt x="8800" y="1767"/>
                  </a:cubicBezTo>
                  <a:cubicBezTo>
                    <a:pt x="9118" y="2220"/>
                    <a:pt x="9542" y="2618"/>
                    <a:pt x="9981" y="2961"/>
                  </a:cubicBezTo>
                  <a:cubicBezTo>
                    <a:pt x="11153" y="3877"/>
                    <a:pt x="12071" y="5029"/>
                    <a:pt x="13098" y="6078"/>
                  </a:cubicBezTo>
                  <a:cubicBezTo>
                    <a:pt x="13702" y="6696"/>
                    <a:pt x="14121" y="7426"/>
                    <a:pt x="14526" y="8088"/>
                  </a:cubicBezTo>
                  <a:cubicBezTo>
                    <a:pt x="15041" y="8928"/>
                    <a:pt x="15356" y="9992"/>
                    <a:pt x="15377" y="11060"/>
                  </a:cubicBezTo>
                  <a:cubicBezTo>
                    <a:pt x="15390" y="11788"/>
                    <a:pt x="15453" y="12517"/>
                    <a:pt x="15240" y="13230"/>
                  </a:cubicBezTo>
                  <a:cubicBezTo>
                    <a:pt x="15172" y="13583"/>
                    <a:pt x="15191" y="13990"/>
                    <a:pt x="15017" y="14281"/>
                  </a:cubicBezTo>
                  <a:cubicBezTo>
                    <a:pt x="14506" y="15138"/>
                    <a:pt x="13976" y="15970"/>
                    <a:pt x="13191" y="16650"/>
                  </a:cubicBezTo>
                  <a:cubicBezTo>
                    <a:pt x="12415" y="17322"/>
                    <a:pt x="11519" y="17769"/>
                    <a:pt x="10681" y="18321"/>
                  </a:cubicBezTo>
                  <a:cubicBezTo>
                    <a:pt x="10244" y="18610"/>
                    <a:pt x="9753" y="18700"/>
                    <a:pt x="9264" y="18700"/>
                  </a:cubicBezTo>
                  <a:cubicBezTo>
                    <a:pt x="9009" y="18700"/>
                    <a:pt x="8755" y="18675"/>
                    <a:pt x="8509" y="18642"/>
                  </a:cubicBezTo>
                  <a:cubicBezTo>
                    <a:pt x="7915" y="18560"/>
                    <a:pt x="7322" y="18610"/>
                    <a:pt x="6713" y="18455"/>
                  </a:cubicBezTo>
                  <a:cubicBezTo>
                    <a:pt x="5109" y="18046"/>
                    <a:pt x="3885" y="17202"/>
                    <a:pt x="2825" y="15943"/>
                  </a:cubicBezTo>
                  <a:cubicBezTo>
                    <a:pt x="2294" y="15311"/>
                    <a:pt x="1948" y="14597"/>
                    <a:pt x="1496" y="13936"/>
                  </a:cubicBezTo>
                  <a:cubicBezTo>
                    <a:pt x="1142" y="13419"/>
                    <a:pt x="1108" y="12748"/>
                    <a:pt x="1137" y="12190"/>
                  </a:cubicBezTo>
                  <a:cubicBezTo>
                    <a:pt x="1184" y="11276"/>
                    <a:pt x="1047" y="10336"/>
                    <a:pt x="1392" y="9435"/>
                  </a:cubicBezTo>
                  <a:cubicBezTo>
                    <a:pt x="1880" y="8162"/>
                    <a:pt x="2512" y="6985"/>
                    <a:pt x="3243" y="5829"/>
                  </a:cubicBezTo>
                  <a:cubicBezTo>
                    <a:pt x="4347" y="4081"/>
                    <a:pt x="6038" y="2971"/>
                    <a:pt x="7482" y="1592"/>
                  </a:cubicBezTo>
                  <a:cubicBezTo>
                    <a:pt x="7772" y="1314"/>
                    <a:pt x="7968" y="1180"/>
                    <a:pt x="8141" y="1180"/>
                  </a:cubicBezTo>
                  <a:close/>
                  <a:moveTo>
                    <a:pt x="8257" y="0"/>
                  </a:moveTo>
                  <a:cubicBezTo>
                    <a:pt x="8061" y="0"/>
                    <a:pt x="7844" y="64"/>
                    <a:pt x="7605" y="228"/>
                  </a:cubicBezTo>
                  <a:cubicBezTo>
                    <a:pt x="6991" y="649"/>
                    <a:pt x="6479" y="1168"/>
                    <a:pt x="5895" y="1610"/>
                  </a:cubicBezTo>
                  <a:cubicBezTo>
                    <a:pt x="4431" y="2723"/>
                    <a:pt x="3219" y="4060"/>
                    <a:pt x="2208" y="5620"/>
                  </a:cubicBezTo>
                  <a:cubicBezTo>
                    <a:pt x="1224" y="7138"/>
                    <a:pt x="556" y="8748"/>
                    <a:pt x="153" y="10632"/>
                  </a:cubicBezTo>
                  <a:cubicBezTo>
                    <a:pt x="179" y="11380"/>
                    <a:pt x="0" y="12339"/>
                    <a:pt x="293" y="13122"/>
                  </a:cubicBezTo>
                  <a:cubicBezTo>
                    <a:pt x="602" y="13947"/>
                    <a:pt x="864" y="14818"/>
                    <a:pt x="1247" y="15638"/>
                  </a:cubicBezTo>
                  <a:cubicBezTo>
                    <a:pt x="1701" y="16608"/>
                    <a:pt x="2496" y="17215"/>
                    <a:pt x="3135" y="17907"/>
                  </a:cubicBezTo>
                  <a:cubicBezTo>
                    <a:pt x="3528" y="18332"/>
                    <a:pt x="4154" y="19009"/>
                    <a:pt x="4989" y="19009"/>
                  </a:cubicBezTo>
                  <a:cubicBezTo>
                    <a:pt x="5039" y="19009"/>
                    <a:pt x="5088" y="19007"/>
                    <a:pt x="5139" y="19002"/>
                  </a:cubicBezTo>
                  <a:cubicBezTo>
                    <a:pt x="5153" y="19001"/>
                    <a:pt x="5171" y="19000"/>
                    <a:pt x="5190" y="19000"/>
                  </a:cubicBezTo>
                  <a:cubicBezTo>
                    <a:pt x="5287" y="19000"/>
                    <a:pt x="5430" y="19031"/>
                    <a:pt x="5386" y="19252"/>
                  </a:cubicBezTo>
                  <a:cubicBezTo>
                    <a:pt x="5346" y="19447"/>
                    <a:pt x="5541" y="19519"/>
                    <a:pt x="5667" y="19519"/>
                  </a:cubicBezTo>
                  <a:cubicBezTo>
                    <a:pt x="5699" y="19519"/>
                    <a:pt x="5727" y="19514"/>
                    <a:pt x="5745" y="19505"/>
                  </a:cubicBezTo>
                  <a:cubicBezTo>
                    <a:pt x="5864" y="19447"/>
                    <a:pt x="5976" y="19425"/>
                    <a:pt x="6083" y="19425"/>
                  </a:cubicBezTo>
                  <a:cubicBezTo>
                    <a:pt x="6353" y="19425"/>
                    <a:pt x="6596" y="19566"/>
                    <a:pt x="6859" y="19638"/>
                  </a:cubicBezTo>
                  <a:cubicBezTo>
                    <a:pt x="7088" y="19703"/>
                    <a:pt x="7113" y="19967"/>
                    <a:pt x="7386" y="19997"/>
                  </a:cubicBezTo>
                  <a:cubicBezTo>
                    <a:pt x="7635" y="20024"/>
                    <a:pt x="7878" y="20037"/>
                    <a:pt x="8118" y="20037"/>
                  </a:cubicBezTo>
                  <a:cubicBezTo>
                    <a:pt x="9955" y="20037"/>
                    <a:pt x="11545" y="19274"/>
                    <a:pt x="13087" y="18262"/>
                  </a:cubicBezTo>
                  <a:cubicBezTo>
                    <a:pt x="14140" y="17571"/>
                    <a:pt x="14835" y="16567"/>
                    <a:pt x="15647" y="15661"/>
                  </a:cubicBezTo>
                  <a:cubicBezTo>
                    <a:pt x="15735" y="15562"/>
                    <a:pt x="15996" y="15545"/>
                    <a:pt x="15915" y="15394"/>
                  </a:cubicBezTo>
                  <a:cubicBezTo>
                    <a:pt x="15698" y="14987"/>
                    <a:pt x="16080" y="14728"/>
                    <a:pt x="16103" y="14425"/>
                  </a:cubicBezTo>
                  <a:cubicBezTo>
                    <a:pt x="16140" y="13939"/>
                    <a:pt x="16735" y="13829"/>
                    <a:pt x="16698" y="13483"/>
                  </a:cubicBezTo>
                  <a:cubicBezTo>
                    <a:pt x="16609" y="12625"/>
                    <a:pt x="16666" y="11763"/>
                    <a:pt x="16600" y="10924"/>
                  </a:cubicBezTo>
                  <a:cubicBezTo>
                    <a:pt x="16561" y="10414"/>
                    <a:pt x="16868" y="9699"/>
                    <a:pt x="16237" y="9281"/>
                  </a:cubicBezTo>
                  <a:cubicBezTo>
                    <a:pt x="16311" y="8046"/>
                    <a:pt x="15445" y="7168"/>
                    <a:pt x="14912" y="6221"/>
                  </a:cubicBezTo>
                  <a:cubicBezTo>
                    <a:pt x="14450" y="5400"/>
                    <a:pt x="13801" y="4587"/>
                    <a:pt x="12945" y="4015"/>
                  </a:cubicBezTo>
                  <a:cubicBezTo>
                    <a:pt x="12475" y="3702"/>
                    <a:pt x="12127" y="3221"/>
                    <a:pt x="11685" y="2845"/>
                  </a:cubicBezTo>
                  <a:cubicBezTo>
                    <a:pt x="10868" y="2151"/>
                    <a:pt x="10246" y="1212"/>
                    <a:pt x="9389" y="588"/>
                  </a:cubicBezTo>
                  <a:cubicBezTo>
                    <a:pt x="9096" y="375"/>
                    <a:pt x="8735" y="0"/>
                    <a:pt x="8257" y="0"/>
                  </a:cubicBezTo>
                  <a:close/>
                </a:path>
              </a:pathLst>
            </a:custGeom>
            <a:solidFill>
              <a:srgbClr val="212E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851" name="Google Shape;2851;p25"/>
          <p:cNvGrpSpPr/>
          <p:nvPr/>
        </p:nvGrpSpPr>
        <p:grpSpPr>
          <a:xfrm>
            <a:off x="1060987" y="4289074"/>
            <a:ext cx="282436" cy="237797"/>
            <a:chOff x="5829234" y="2755341"/>
            <a:chExt cx="282436" cy="237797"/>
          </a:xfrm>
        </p:grpSpPr>
        <p:sp>
          <p:nvSpPr>
            <p:cNvPr id="2852" name="Google Shape;2852;p25"/>
            <p:cNvSpPr/>
            <p:nvPr/>
          </p:nvSpPr>
          <p:spPr>
            <a:xfrm rot="5400000">
              <a:off x="5860759" y="2744579"/>
              <a:ext cx="219019" cy="260137"/>
            </a:xfrm>
            <a:custGeom>
              <a:avLst/>
              <a:gdLst/>
              <a:ahLst/>
              <a:cxnLst/>
              <a:rect l="l" t="t" r="r" b="b"/>
              <a:pathLst>
                <a:path w="15536" h="18456" extrusionOk="0">
                  <a:moveTo>
                    <a:pt x="7606" y="0"/>
                  </a:moveTo>
                  <a:cubicBezTo>
                    <a:pt x="7424" y="0"/>
                    <a:pt x="7225" y="59"/>
                    <a:pt x="7004" y="210"/>
                  </a:cubicBezTo>
                  <a:cubicBezTo>
                    <a:pt x="6438" y="598"/>
                    <a:pt x="5967" y="1075"/>
                    <a:pt x="5430" y="1483"/>
                  </a:cubicBezTo>
                  <a:cubicBezTo>
                    <a:pt x="4079" y="2508"/>
                    <a:pt x="2964" y="3740"/>
                    <a:pt x="2032" y="5176"/>
                  </a:cubicBezTo>
                  <a:cubicBezTo>
                    <a:pt x="1126" y="6573"/>
                    <a:pt x="512" y="8057"/>
                    <a:pt x="139" y="9792"/>
                  </a:cubicBezTo>
                  <a:cubicBezTo>
                    <a:pt x="163" y="10481"/>
                    <a:pt x="0" y="11365"/>
                    <a:pt x="269" y="12086"/>
                  </a:cubicBezTo>
                  <a:cubicBezTo>
                    <a:pt x="553" y="12845"/>
                    <a:pt x="793" y="13648"/>
                    <a:pt x="1147" y="14402"/>
                  </a:cubicBezTo>
                  <a:cubicBezTo>
                    <a:pt x="1566" y="15298"/>
                    <a:pt x="2297" y="15856"/>
                    <a:pt x="2885" y="16492"/>
                  </a:cubicBezTo>
                  <a:cubicBezTo>
                    <a:pt x="3247" y="16884"/>
                    <a:pt x="3824" y="17509"/>
                    <a:pt x="4594" y="17509"/>
                  </a:cubicBezTo>
                  <a:cubicBezTo>
                    <a:pt x="4639" y="17509"/>
                    <a:pt x="4685" y="17506"/>
                    <a:pt x="4731" y="17502"/>
                  </a:cubicBezTo>
                  <a:cubicBezTo>
                    <a:pt x="4744" y="17501"/>
                    <a:pt x="4761" y="17499"/>
                    <a:pt x="4779" y="17499"/>
                  </a:cubicBezTo>
                  <a:cubicBezTo>
                    <a:pt x="4869" y="17499"/>
                    <a:pt x="4999" y="17529"/>
                    <a:pt x="4958" y="17732"/>
                  </a:cubicBezTo>
                  <a:cubicBezTo>
                    <a:pt x="4922" y="17911"/>
                    <a:pt x="5101" y="17978"/>
                    <a:pt x="5216" y="17978"/>
                  </a:cubicBezTo>
                  <a:cubicBezTo>
                    <a:pt x="5247" y="17978"/>
                    <a:pt x="5273" y="17973"/>
                    <a:pt x="5289" y="17965"/>
                  </a:cubicBezTo>
                  <a:cubicBezTo>
                    <a:pt x="5399" y="17912"/>
                    <a:pt x="5502" y="17892"/>
                    <a:pt x="5601" y="17892"/>
                  </a:cubicBezTo>
                  <a:cubicBezTo>
                    <a:pt x="5849" y="17892"/>
                    <a:pt x="6072" y="18021"/>
                    <a:pt x="6315" y="18088"/>
                  </a:cubicBezTo>
                  <a:cubicBezTo>
                    <a:pt x="6526" y="18148"/>
                    <a:pt x="6550" y="18391"/>
                    <a:pt x="6801" y="18419"/>
                  </a:cubicBezTo>
                  <a:cubicBezTo>
                    <a:pt x="7029" y="18444"/>
                    <a:pt x="7252" y="18456"/>
                    <a:pt x="7472" y="18456"/>
                  </a:cubicBezTo>
                  <a:cubicBezTo>
                    <a:pt x="9166" y="18456"/>
                    <a:pt x="10632" y="17752"/>
                    <a:pt x="12052" y="16820"/>
                  </a:cubicBezTo>
                  <a:cubicBezTo>
                    <a:pt x="13022" y="16183"/>
                    <a:pt x="13662" y="15257"/>
                    <a:pt x="14409" y="14423"/>
                  </a:cubicBezTo>
                  <a:cubicBezTo>
                    <a:pt x="14490" y="14333"/>
                    <a:pt x="14732" y="14317"/>
                    <a:pt x="14657" y="14178"/>
                  </a:cubicBezTo>
                  <a:cubicBezTo>
                    <a:pt x="14457" y="13802"/>
                    <a:pt x="14809" y="13565"/>
                    <a:pt x="14830" y="13285"/>
                  </a:cubicBezTo>
                  <a:cubicBezTo>
                    <a:pt x="14864" y="12838"/>
                    <a:pt x="15412" y="12735"/>
                    <a:pt x="15379" y="12418"/>
                  </a:cubicBezTo>
                  <a:cubicBezTo>
                    <a:pt x="15296" y="11627"/>
                    <a:pt x="15350" y="10834"/>
                    <a:pt x="15289" y="10060"/>
                  </a:cubicBezTo>
                  <a:cubicBezTo>
                    <a:pt x="15252" y="9591"/>
                    <a:pt x="15535" y="8932"/>
                    <a:pt x="14953" y="8548"/>
                  </a:cubicBezTo>
                  <a:cubicBezTo>
                    <a:pt x="15021" y="7411"/>
                    <a:pt x="14225" y="6602"/>
                    <a:pt x="13733" y="5728"/>
                  </a:cubicBezTo>
                  <a:cubicBezTo>
                    <a:pt x="13307" y="4973"/>
                    <a:pt x="12710" y="4223"/>
                    <a:pt x="11922" y="3698"/>
                  </a:cubicBezTo>
                  <a:cubicBezTo>
                    <a:pt x="11489" y="3409"/>
                    <a:pt x="11170" y="2967"/>
                    <a:pt x="10762" y="2620"/>
                  </a:cubicBezTo>
                  <a:cubicBezTo>
                    <a:pt x="10009" y="1981"/>
                    <a:pt x="9437" y="1117"/>
                    <a:pt x="8648" y="541"/>
                  </a:cubicBezTo>
                  <a:cubicBezTo>
                    <a:pt x="8378" y="345"/>
                    <a:pt x="8046" y="0"/>
                    <a:pt x="7606" y="0"/>
                  </a:cubicBezTo>
                  <a:close/>
                </a:path>
              </a:pathLst>
            </a:custGeom>
            <a:solidFill>
              <a:srgbClr val="FED5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3" name="Google Shape;2853;p25"/>
            <p:cNvSpPr/>
            <p:nvPr/>
          </p:nvSpPr>
          <p:spPr>
            <a:xfrm rot="5400000">
              <a:off x="5851553" y="2733021"/>
              <a:ext cx="237797" cy="282436"/>
            </a:xfrm>
            <a:custGeom>
              <a:avLst/>
              <a:gdLst/>
              <a:ahLst/>
              <a:cxnLst/>
              <a:rect l="l" t="t" r="r" b="b"/>
              <a:pathLst>
                <a:path w="16868" h="20038" extrusionOk="0">
                  <a:moveTo>
                    <a:pt x="8141" y="1180"/>
                  </a:moveTo>
                  <a:cubicBezTo>
                    <a:pt x="8352" y="1180"/>
                    <a:pt x="8529" y="1381"/>
                    <a:pt x="8800" y="1767"/>
                  </a:cubicBezTo>
                  <a:cubicBezTo>
                    <a:pt x="9118" y="2220"/>
                    <a:pt x="9542" y="2618"/>
                    <a:pt x="9981" y="2961"/>
                  </a:cubicBezTo>
                  <a:cubicBezTo>
                    <a:pt x="11153" y="3877"/>
                    <a:pt x="12071" y="5029"/>
                    <a:pt x="13098" y="6078"/>
                  </a:cubicBezTo>
                  <a:cubicBezTo>
                    <a:pt x="13702" y="6696"/>
                    <a:pt x="14121" y="7426"/>
                    <a:pt x="14526" y="8088"/>
                  </a:cubicBezTo>
                  <a:cubicBezTo>
                    <a:pt x="15041" y="8928"/>
                    <a:pt x="15356" y="9992"/>
                    <a:pt x="15377" y="11060"/>
                  </a:cubicBezTo>
                  <a:cubicBezTo>
                    <a:pt x="15390" y="11788"/>
                    <a:pt x="15453" y="12517"/>
                    <a:pt x="15240" y="13230"/>
                  </a:cubicBezTo>
                  <a:cubicBezTo>
                    <a:pt x="15172" y="13583"/>
                    <a:pt x="15191" y="13990"/>
                    <a:pt x="15017" y="14281"/>
                  </a:cubicBezTo>
                  <a:cubicBezTo>
                    <a:pt x="14506" y="15138"/>
                    <a:pt x="13976" y="15970"/>
                    <a:pt x="13191" y="16650"/>
                  </a:cubicBezTo>
                  <a:cubicBezTo>
                    <a:pt x="12415" y="17322"/>
                    <a:pt x="11519" y="17769"/>
                    <a:pt x="10681" y="18321"/>
                  </a:cubicBezTo>
                  <a:cubicBezTo>
                    <a:pt x="10244" y="18610"/>
                    <a:pt x="9753" y="18700"/>
                    <a:pt x="9264" y="18700"/>
                  </a:cubicBezTo>
                  <a:cubicBezTo>
                    <a:pt x="9009" y="18700"/>
                    <a:pt x="8755" y="18675"/>
                    <a:pt x="8509" y="18642"/>
                  </a:cubicBezTo>
                  <a:cubicBezTo>
                    <a:pt x="7915" y="18560"/>
                    <a:pt x="7322" y="18610"/>
                    <a:pt x="6713" y="18455"/>
                  </a:cubicBezTo>
                  <a:cubicBezTo>
                    <a:pt x="5109" y="18046"/>
                    <a:pt x="3885" y="17202"/>
                    <a:pt x="2825" y="15943"/>
                  </a:cubicBezTo>
                  <a:cubicBezTo>
                    <a:pt x="2294" y="15311"/>
                    <a:pt x="1948" y="14597"/>
                    <a:pt x="1496" y="13936"/>
                  </a:cubicBezTo>
                  <a:cubicBezTo>
                    <a:pt x="1142" y="13419"/>
                    <a:pt x="1108" y="12748"/>
                    <a:pt x="1137" y="12190"/>
                  </a:cubicBezTo>
                  <a:cubicBezTo>
                    <a:pt x="1184" y="11276"/>
                    <a:pt x="1047" y="10336"/>
                    <a:pt x="1392" y="9435"/>
                  </a:cubicBezTo>
                  <a:cubicBezTo>
                    <a:pt x="1880" y="8162"/>
                    <a:pt x="2512" y="6985"/>
                    <a:pt x="3243" y="5829"/>
                  </a:cubicBezTo>
                  <a:cubicBezTo>
                    <a:pt x="4347" y="4081"/>
                    <a:pt x="6038" y="2971"/>
                    <a:pt x="7482" y="1592"/>
                  </a:cubicBezTo>
                  <a:cubicBezTo>
                    <a:pt x="7772" y="1314"/>
                    <a:pt x="7968" y="1180"/>
                    <a:pt x="8141" y="1180"/>
                  </a:cubicBezTo>
                  <a:close/>
                  <a:moveTo>
                    <a:pt x="8257" y="0"/>
                  </a:moveTo>
                  <a:cubicBezTo>
                    <a:pt x="8061" y="0"/>
                    <a:pt x="7844" y="64"/>
                    <a:pt x="7605" y="228"/>
                  </a:cubicBezTo>
                  <a:cubicBezTo>
                    <a:pt x="6991" y="649"/>
                    <a:pt x="6479" y="1168"/>
                    <a:pt x="5895" y="1610"/>
                  </a:cubicBezTo>
                  <a:cubicBezTo>
                    <a:pt x="4431" y="2723"/>
                    <a:pt x="3219" y="4060"/>
                    <a:pt x="2208" y="5620"/>
                  </a:cubicBezTo>
                  <a:cubicBezTo>
                    <a:pt x="1224" y="7138"/>
                    <a:pt x="556" y="8748"/>
                    <a:pt x="153" y="10632"/>
                  </a:cubicBezTo>
                  <a:cubicBezTo>
                    <a:pt x="179" y="11380"/>
                    <a:pt x="0" y="12339"/>
                    <a:pt x="293" y="13122"/>
                  </a:cubicBezTo>
                  <a:cubicBezTo>
                    <a:pt x="602" y="13947"/>
                    <a:pt x="864" y="14818"/>
                    <a:pt x="1247" y="15638"/>
                  </a:cubicBezTo>
                  <a:cubicBezTo>
                    <a:pt x="1701" y="16608"/>
                    <a:pt x="2496" y="17215"/>
                    <a:pt x="3135" y="17907"/>
                  </a:cubicBezTo>
                  <a:cubicBezTo>
                    <a:pt x="3528" y="18332"/>
                    <a:pt x="4154" y="19009"/>
                    <a:pt x="4989" y="19009"/>
                  </a:cubicBezTo>
                  <a:cubicBezTo>
                    <a:pt x="5039" y="19009"/>
                    <a:pt x="5088" y="19007"/>
                    <a:pt x="5139" y="19002"/>
                  </a:cubicBezTo>
                  <a:cubicBezTo>
                    <a:pt x="5153" y="19001"/>
                    <a:pt x="5171" y="19000"/>
                    <a:pt x="5190" y="19000"/>
                  </a:cubicBezTo>
                  <a:cubicBezTo>
                    <a:pt x="5287" y="19000"/>
                    <a:pt x="5430" y="19031"/>
                    <a:pt x="5386" y="19252"/>
                  </a:cubicBezTo>
                  <a:cubicBezTo>
                    <a:pt x="5346" y="19447"/>
                    <a:pt x="5541" y="19519"/>
                    <a:pt x="5667" y="19519"/>
                  </a:cubicBezTo>
                  <a:cubicBezTo>
                    <a:pt x="5699" y="19519"/>
                    <a:pt x="5727" y="19514"/>
                    <a:pt x="5745" y="19505"/>
                  </a:cubicBezTo>
                  <a:cubicBezTo>
                    <a:pt x="5864" y="19447"/>
                    <a:pt x="5976" y="19425"/>
                    <a:pt x="6083" y="19425"/>
                  </a:cubicBezTo>
                  <a:cubicBezTo>
                    <a:pt x="6353" y="19425"/>
                    <a:pt x="6596" y="19566"/>
                    <a:pt x="6859" y="19638"/>
                  </a:cubicBezTo>
                  <a:cubicBezTo>
                    <a:pt x="7088" y="19703"/>
                    <a:pt x="7113" y="19967"/>
                    <a:pt x="7386" y="19997"/>
                  </a:cubicBezTo>
                  <a:cubicBezTo>
                    <a:pt x="7635" y="20024"/>
                    <a:pt x="7878" y="20037"/>
                    <a:pt x="8118" y="20037"/>
                  </a:cubicBezTo>
                  <a:cubicBezTo>
                    <a:pt x="9955" y="20037"/>
                    <a:pt x="11545" y="19274"/>
                    <a:pt x="13087" y="18262"/>
                  </a:cubicBezTo>
                  <a:cubicBezTo>
                    <a:pt x="14140" y="17571"/>
                    <a:pt x="14835" y="16567"/>
                    <a:pt x="15647" y="15661"/>
                  </a:cubicBezTo>
                  <a:cubicBezTo>
                    <a:pt x="15735" y="15562"/>
                    <a:pt x="15996" y="15545"/>
                    <a:pt x="15915" y="15394"/>
                  </a:cubicBezTo>
                  <a:cubicBezTo>
                    <a:pt x="15698" y="14987"/>
                    <a:pt x="16080" y="14728"/>
                    <a:pt x="16103" y="14425"/>
                  </a:cubicBezTo>
                  <a:cubicBezTo>
                    <a:pt x="16140" y="13939"/>
                    <a:pt x="16735" y="13829"/>
                    <a:pt x="16698" y="13483"/>
                  </a:cubicBezTo>
                  <a:cubicBezTo>
                    <a:pt x="16609" y="12625"/>
                    <a:pt x="16666" y="11763"/>
                    <a:pt x="16600" y="10924"/>
                  </a:cubicBezTo>
                  <a:cubicBezTo>
                    <a:pt x="16561" y="10414"/>
                    <a:pt x="16868" y="9699"/>
                    <a:pt x="16237" y="9281"/>
                  </a:cubicBezTo>
                  <a:cubicBezTo>
                    <a:pt x="16311" y="8046"/>
                    <a:pt x="15445" y="7168"/>
                    <a:pt x="14912" y="6221"/>
                  </a:cubicBezTo>
                  <a:cubicBezTo>
                    <a:pt x="14450" y="5400"/>
                    <a:pt x="13801" y="4587"/>
                    <a:pt x="12945" y="4015"/>
                  </a:cubicBezTo>
                  <a:cubicBezTo>
                    <a:pt x="12475" y="3702"/>
                    <a:pt x="12127" y="3221"/>
                    <a:pt x="11685" y="2845"/>
                  </a:cubicBezTo>
                  <a:cubicBezTo>
                    <a:pt x="10868" y="2151"/>
                    <a:pt x="10246" y="1212"/>
                    <a:pt x="9389" y="588"/>
                  </a:cubicBezTo>
                  <a:cubicBezTo>
                    <a:pt x="9096" y="375"/>
                    <a:pt x="8735" y="0"/>
                    <a:pt x="8257" y="0"/>
                  </a:cubicBezTo>
                  <a:close/>
                </a:path>
              </a:pathLst>
            </a:custGeom>
            <a:solidFill>
              <a:srgbClr val="212E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854" name="Google Shape;2854;p25"/>
          <p:cNvGrpSpPr/>
          <p:nvPr/>
        </p:nvGrpSpPr>
        <p:grpSpPr>
          <a:xfrm>
            <a:off x="1072320" y="4888560"/>
            <a:ext cx="282436" cy="237797"/>
            <a:chOff x="5829234" y="2755341"/>
            <a:chExt cx="282436" cy="237797"/>
          </a:xfrm>
        </p:grpSpPr>
        <p:sp>
          <p:nvSpPr>
            <p:cNvPr id="2855" name="Google Shape;2855;p25"/>
            <p:cNvSpPr/>
            <p:nvPr/>
          </p:nvSpPr>
          <p:spPr>
            <a:xfrm rot="5400000">
              <a:off x="5860759" y="2744579"/>
              <a:ext cx="219019" cy="260137"/>
            </a:xfrm>
            <a:custGeom>
              <a:avLst/>
              <a:gdLst/>
              <a:ahLst/>
              <a:cxnLst/>
              <a:rect l="l" t="t" r="r" b="b"/>
              <a:pathLst>
                <a:path w="15536" h="18456" extrusionOk="0">
                  <a:moveTo>
                    <a:pt x="7606" y="0"/>
                  </a:moveTo>
                  <a:cubicBezTo>
                    <a:pt x="7424" y="0"/>
                    <a:pt x="7225" y="59"/>
                    <a:pt x="7004" y="210"/>
                  </a:cubicBezTo>
                  <a:cubicBezTo>
                    <a:pt x="6438" y="598"/>
                    <a:pt x="5967" y="1075"/>
                    <a:pt x="5430" y="1483"/>
                  </a:cubicBezTo>
                  <a:cubicBezTo>
                    <a:pt x="4079" y="2508"/>
                    <a:pt x="2964" y="3740"/>
                    <a:pt x="2032" y="5176"/>
                  </a:cubicBezTo>
                  <a:cubicBezTo>
                    <a:pt x="1126" y="6573"/>
                    <a:pt x="512" y="8057"/>
                    <a:pt x="139" y="9792"/>
                  </a:cubicBezTo>
                  <a:cubicBezTo>
                    <a:pt x="163" y="10481"/>
                    <a:pt x="0" y="11365"/>
                    <a:pt x="269" y="12086"/>
                  </a:cubicBezTo>
                  <a:cubicBezTo>
                    <a:pt x="553" y="12845"/>
                    <a:pt x="793" y="13648"/>
                    <a:pt x="1147" y="14402"/>
                  </a:cubicBezTo>
                  <a:cubicBezTo>
                    <a:pt x="1566" y="15298"/>
                    <a:pt x="2297" y="15856"/>
                    <a:pt x="2885" y="16492"/>
                  </a:cubicBezTo>
                  <a:cubicBezTo>
                    <a:pt x="3247" y="16884"/>
                    <a:pt x="3824" y="17509"/>
                    <a:pt x="4594" y="17509"/>
                  </a:cubicBezTo>
                  <a:cubicBezTo>
                    <a:pt x="4639" y="17509"/>
                    <a:pt x="4685" y="17506"/>
                    <a:pt x="4731" y="17502"/>
                  </a:cubicBezTo>
                  <a:cubicBezTo>
                    <a:pt x="4744" y="17501"/>
                    <a:pt x="4761" y="17499"/>
                    <a:pt x="4779" y="17499"/>
                  </a:cubicBezTo>
                  <a:cubicBezTo>
                    <a:pt x="4869" y="17499"/>
                    <a:pt x="4999" y="17529"/>
                    <a:pt x="4958" y="17732"/>
                  </a:cubicBezTo>
                  <a:cubicBezTo>
                    <a:pt x="4922" y="17911"/>
                    <a:pt x="5101" y="17978"/>
                    <a:pt x="5216" y="17978"/>
                  </a:cubicBezTo>
                  <a:cubicBezTo>
                    <a:pt x="5247" y="17978"/>
                    <a:pt x="5273" y="17973"/>
                    <a:pt x="5289" y="17965"/>
                  </a:cubicBezTo>
                  <a:cubicBezTo>
                    <a:pt x="5399" y="17912"/>
                    <a:pt x="5502" y="17892"/>
                    <a:pt x="5601" y="17892"/>
                  </a:cubicBezTo>
                  <a:cubicBezTo>
                    <a:pt x="5849" y="17892"/>
                    <a:pt x="6072" y="18021"/>
                    <a:pt x="6315" y="18088"/>
                  </a:cubicBezTo>
                  <a:cubicBezTo>
                    <a:pt x="6526" y="18148"/>
                    <a:pt x="6550" y="18391"/>
                    <a:pt x="6801" y="18419"/>
                  </a:cubicBezTo>
                  <a:cubicBezTo>
                    <a:pt x="7029" y="18444"/>
                    <a:pt x="7252" y="18456"/>
                    <a:pt x="7472" y="18456"/>
                  </a:cubicBezTo>
                  <a:cubicBezTo>
                    <a:pt x="9166" y="18456"/>
                    <a:pt x="10632" y="17752"/>
                    <a:pt x="12052" y="16820"/>
                  </a:cubicBezTo>
                  <a:cubicBezTo>
                    <a:pt x="13022" y="16183"/>
                    <a:pt x="13662" y="15257"/>
                    <a:pt x="14409" y="14423"/>
                  </a:cubicBezTo>
                  <a:cubicBezTo>
                    <a:pt x="14490" y="14333"/>
                    <a:pt x="14732" y="14317"/>
                    <a:pt x="14657" y="14178"/>
                  </a:cubicBezTo>
                  <a:cubicBezTo>
                    <a:pt x="14457" y="13802"/>
                    <a:pt x="14809" y="13565"/>
                    <a:pt x="14830" y="13285"/>
                  </a:cubicBezTo>
                  <a:cubicBezTo>
                    <a:pt x="14864" y="12838"/>
                    <a:pt x="15412" y="12735"/>
                    <a:pt x="15379" y="12418"/>
                  </a:cubicBezTo>
                  <a:cubicBezTo>
                    <a:pt x="15296" y="11627"/>
                    <a:pt x="15350" y="10834"/>
                    <a:pt x="15289" y="10060"/>
                  </a:cubicBezTo>
                  <a:cubicBezTo>
                    <a:pt x="15252" y="9591"/>
                    <a:pt x="15535" y="8932"/>
                    <a:pt x="14953" y="8548"/>
                  </a:cubicBezTo>
                  <a:cubicBezTo>
                    <a:pt x="15021" y="7411"/>
                    <a:pt x="14225" y="6602"/>
                    <a:pt x="13733" y="5728"/>
                  </a:cubicBezTo>
                  <a:cubicBezTo>
                    <a:pt x="13307" y="4973"/>
                    <a:pt x="12710" y="4223"/>
                    <a:pt x="11922" y="3698"/>
                  </a:cubicBezTo>
                  <a:cubicBezTo>
                    <a:pt x="11489" y="3409"/>
                    <a:pt x="11170" y="2967"/>
                    <a:pt x="10762" y="2620"/>
                  </a:cubicBezTo>
                  <a:cubicBezTo>
                    <a:pt x="10009" y="1981"/>
                    <a:pt x="9437" y="1117"/>
                    <a:pt x="8648" y="541"/>
                  </a:cubicBezTo>
                  <a:cubicBezTo>
                    <a:pt x="8378" y="345"/>
                    <a:pt x="8046" y="0"/>
                    <a:pt x="7606" y="0"/>
                  </a:cubicBezTo>
                  <a:close/>
                </a:path>
              </a:pathLst>
            </a:custGeom>
            <a:solidFill>
              <a:srgbClr val="FED5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6" name="Google Shape;2856;p25"/>
            <p:cNvSpPr/>
            <p:nvPr/>
          </p:nvSpPr>
          <p:spPr>
            <a:xfrm rot="5400000">
              <a:off x="5851553" y="2733021"/>
              <a:ext cx="237797" cy="282436"/>
            </a:xfrm>
            <a:custGeom>
              <a:avLst/>
              <a:gdLst/>
              <a:ahLst/>
              <a:cxnLst/>
              <a:rect l="l" t="t" r="r" b="b"/>
              <a:pathLst>
                <a:path w="16868" h="20038" extrusionOk="0">
                  <a:moveTo>
                    <a:pt x="8141" y="1180"/>
                  </a:moveTo>
                  <a:cubicBezTo>
                    <a:pt x="8352" y="1180"/>
                    <a:pt x="8529" y="1381"/>
                    <a:pt x="8800" y="1767"/>
                  </a:cubicBezTo>
                  <a:cubicBezTo>
                    <a:pt x="9118" y="2220"/>
                    <a:pt x="9542" y="2618"/>
                    <a:pt x="9981" y="2961"/>
                  </a:cubicBezTo>
                  <a:cubicBezTo>
                    <a:pt x="11153" y="3877"/>
                    <a:pt x="12071" y="5029"/>
                    <a:pt x="13098" y="6078"/>
                  </a:cubicBezTo>
                  <a:cubicBezTo>
                    <a:pt x="13702" y="6696"/>
                    <a:pt x="14121" y="7426"/>
                    <a:pt x="14526" y="8088"/>
                  </a:cubicBezTo>
                  <a:cubicBezTo>
                    <a:pt x="15041" y="8928"/>
                    <a:pt x="15356" y="9992"/>
                    <a:pt x="15377" y="11060"/>
                  </a:cubicBezTo>
                  <a:cubicBezTo>
                    <a:pt x="15390" y="11788"/>
                    <a:pt x="15453" y="12517"/>
                    <a:pt x="15240" y="13230"/>
                  </a:cubicBezTo>
                  <a:cubicBezTo>
                    <a:pt x="15172" y="13583"/>
                    <a:pt x="15191" y="13990"/>
                    <a:pt x="15017" y="14281"/>
                  </a:cubicBezTo>
                  <a:cubicBezTo>
                    <a:pt x="14506" y="15138"/>
                    <a:pt x="13976" y="15970"/>
                    <a:pt x="13191" y="16650"/>
                  </a:cubicBezTo>
                  <a:cubicBezTo>
                    <a:pt x="12415" y="17322"/>
                    <a:pt x="11519" y="17769"/>
                    <a:pt x="10681" y="18321"/>
                  </a:cubicBezTo>
                  <a:cubicBezTo>
                    <a:pt x="10244" y="18610"/>
                    <a:pt x="9753" y="18700"/>
                    <a:pt x="9264" y="18700"/>
                  </a:cubicBezTo>
                  <a:cubicBezTo>
                    <a:pt x="9009" y="18700"/>
                    <a:pt x="8755" y="18675"/>
                    <a:pt x="8509" y="18642"/>
                  </a:cubicBezTo>
                  <a:cubicBezTo>
                    <a:pt x="7915" y="18560"/>
                    <a:pt x="7322" y="18610"/>
                    <a:pt x="6713" y="18455"/>
                  </a:cubicBezTo>
                  <a:cubicBezTo>
                    <a:pt x="5109" y="18046"/>
                    <a:pt x="3885" y="17202"/>
                    <a:pt x="2825" y="15943"/>
                  </a:cubicBezTo>
                  <a:cubicBezTo>
                    <a:pt x="2294" y="15311"/>
                    <a:pt x="1948" y="14597"/>
                    <a:pt x="1496" y="13936"/>
                  </a:cubicBezTo>
                  <a:cubicBezTo>
                    <a:pt x="1142" y="13419"/>
                    <a:pt x="1108" y="12748"/>
                    <a:pt x="1137" y="12190"/>
                  </a:cubicBezTo>
                  <a:cubicBezTo>
                    <a:pt x="1184" y="11276"/>
                    <a:pt x="1047" y="10336"/>
                    <a:pt x="1392" y="9435"/>
                  </a:cubicBezTo>
                  <a:cubicBezTo>
                    <a:pt x="1880" y="8162"/>
                    <a:pt x="2512" y="6985"/>
                    <a:pt x="3243" y="5829"/>
                  </a:cubicBezTo>
                  <a:cubicBezTo>
                    <a:pt x="4347" y="4081"/>
                    <a:pt x="6038" y="2971"/>
                    <a:pt x="7482" y="1592"/>
                  </a:cubicBezTo>
                  <a:cubicBezTo>
                    <a:pt x="7772" y="1314"/>
                    <a:pt x="7968" y="1180"/>
                    <a:pt x="8141" y="1180"/>
                  </a:cubicBezTo>
                  <a:close/>
                  <a:moveTo>
                    <a:pt x="8257" y="0"/>
                  </a:moveTo>
                  <a:cubicBezTo>
                    <a:pt x="8061" y="0"/>
                    <a:pt x="7844" y="64"/>
                    <a:pt x="7605" y="228"/>
                  </a:cubicBezTo>
                  <a:cubicBezTo>
                    <a:pt x="6991" y="649"/>
                    <a:pt x="6479" y="1168"/>
                    <a:pt x="5895" y="1610"/>
                  </a:cubicBezTo>
                  <a:cubicBezTo>
                    <a:pt x="4431" y="2723"/>
                    <a:pt x="3219" y="4060"/>
                    <a:pt x="2208" y="5620"/>
                  </a:cubicBezTo>
                  <a:cubicBezTo>
                    <a:pt x="1224" y="7138"/>
                    <a:pt x="556" y="8748"/>
                    <a:pt x="153" y="10632"/>
                  </a:cubicBezTo>
                  <a:cubicBezTo>
                    <a:pt x="179" y="11380"/>
                    <a:pt x="0" y="12339"/>
                    <a:pt x="293" y="13122"/>
                  </a:cubicBezTo>
                  <a:cubicBezTo>
                    <a:pt x="602" y="13947"/>
                    <a:pt x="864" y="14818"/>
                    <a:pt x="1247" y="15638"/>
                  </a:cubicBezTo>
                  <a:cubicBezTo>
                    <a:pt x="1701" y="16608"/>
                    <a:pt x="2496" y="17215"/>
                    <a:pt x="3135" y="17907"/>
                  </a:cubicBezTo>
                  <a:cubicBezTo>
                    <a:pt x="3528" y="18332"/>
                    <a:pt x="4154" y="19009"/>
                    <a:pt x="4989" y="19009"/>
                  </a:cubicBezTo>
                  <a:cubicBezTo>
                    <a:pt x="5039" y="19009"/>
                    <a:pt x="5088" y="19007"/>
                    <a:pt x="5139" y="19002"/>
                  </a:cubicBezTo>
                  <a:cubicBezTo>
                    <a:pt x="5153" y="19001"/>
                    <a:pt x="5171" y="19000"/>
                    <a:pt x="5190" y="19000"/>
                  </a:cubicBezTo>
                  <a:cubicBezTo>
                    <a:pt x="5287" y="19000"/>
                    <a:pt x="5430" y="19031"/>
                    <a:pt x="5386" y="19252"/>
                  </a:cubicBezTo>
                  <a:cubicBezTo>
                    <a:pt x="5346" y="19447"/>
                    <a:pt x="5541" y="19519"/>
                    <a:pt x="5667" y="19519"/>
                  </a:cubicBezTo>
                  <a:cubicBezTo>
                    <a:pt x="5699" y="19519"/>
                    <a:pt x="5727" y="19514"/>
                    <a:pt x="5745" y="19505"/>
                  </a:cubicBezTo>
                  <a:cubicBezTo>
                    <a:pt x="5864" y="19447"/>
                    <a:pt x="5976" y="19425"/>
                    <a:pt x="6083" y="19425"/>
                  </a:cubicBezTo>
                  <a:cubicBezTo>
                    <a:pt x="6353" y="19425"/>
                    <a:pt x="6596" y="19566"/>
                    <a:pt x="6859" y="19638"/>
                  </a:cubicBezTo>
                  <a:cubicBezTo>
                    <a:pt x="7088" y="19703"/>
                    <a:pt x="7113" y="19967"/>
                    <a:pt x="7386" y="19997"/>
                  </a:cubicBezTo>
                  <a:cubicBezTo>
                    <a:pt x="7635" y="20024"/>
                    <a:pt x="7878" y="20037"/>
                    <a:pt x="8118" y="20037"/>
                  </a:cubicBezTo>
                  <a:cubicBezTo>
                    <a:pt x="9955" y="20037"/>
                    <a:pt x="11545" y="19274"/>
                    <a:pt x="13087" y="18262"/>
                  </a:cubicBezTo>
                  <a:cubicBezTo>
                    <a:pt x="14140" y="17571"/>
                    <a:pt x="14835" y="16567"/>
                    <a:pt x="15647" y="15661"/>
                  </a:cubicBezTo>
                  <a:cubicBezTo>
                    <a:pt x="15735" y="15562"/>
                    <a:pt x="15996" y="15545"/>
                    <a:pt x="15915" y="15394"/>
                  </a:cubicBezTo>
                  <a:cubicBezTo>
                    <a:pt x="15698" y="14987"/>
                    <a:pt x="16080" y="14728"/>
                    <a:pt x="16103" y="14425"/>
                  </a:cubicBezTo>
                  <a:cubicBezTo>
                    <a:pt x="16140" y="13939"/>
                    <a:pt x="16735" y="13829"/>
                    <a:pt x="16698" y="13483"/>
                  </a:cubicBezTo>
                  <a:cubicBezTo>
                    <a:pt x="16609" y="12625"/>
                    <a:pt x="16666" y="11763"/>
                    <a:pt x="16600" y="10924"/>
                  </a:cubicBezTo>
                  <a:cubicBezTo>
                    <a:pt x="16561" y="10414"/>
                    <a:pt x="16868" y="9699"/>
                    <a:pt x="16237" y="9281"/>
                  </a:cubicBezTo>
                  <a:cubicBezTo>
                    <a:pt x="16311" y="8046"/>
                    <a:pt x="15445" y="7168"/>
                    <a:pt x="14912" y="6221"/>
                  </a:cubicBezTo>
                  <a:cubicBezTo>
                    <a:pt x="14450" y="5400"/>
                    <a:pt x="13801" y="4587"/>
                    <a:pt x="12945" y="4015"/>
                  </a:cubicBezTo>
                  <a:cubicBezTo>
                    <a:pt x="12475" y="3702"/>
                    <a:pt x="12127" y="3221"/>
                    <a:pt x="11685" y="2845"/>
                  </a:cubicBezTo>
                  <a:cubicBezTo>
                    <a:pt x="10868" y="2151"/>
                    <a:pt x="10246" y="1212"/>
                    <a:pt x="9389" y="588"/>
                  </a:cubicBezTo>
                  <a:cubicBezTo>
                    <a:pt x="9096" y="375"/>
                    <a:pt x="8735" y="0"/>
                    <a:pt x="8257" y="0"/>
                  </a:cubicBezTo>
                  <a:close/>
                </a:path>
              </a:pathLst>
            </a:custGeom>
            <a:solidFill>
              <a:srgbClr val="212E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857" name="Google Shape;2857;p25"/>
          <p:cNvGrpSpPr/>
          <p:nvPr/>
        </p:nvGrpSpPr>
        <p:grpSpPr>
          <a:xfrm>
            <a:off x="1081988" y="5356311"/>
            <a:ext cx="282436" cy="237797"/>
            <a:chOff x="5829234" y="2755341"/>
            <a:chExt cx="282436" cy="237797"/>
          </a:xfrm>
        </p:grpSpPr>
        <p:sp>
          <p:nvSpPr>
            <p:cNvPr id="2858" name="Google Shape;2858;p25"/>
            <p:cNvSpPr/>
            <p:nvPr/>
          </p:nvSpPr>
          <p:spPr>
            <a:xfrm rot="5400000">
              <a:off x="5860759" y="2744579"/>
              <a:ext cx="219019" cy="260137"/>
            </a:xfrm>
            <a:custGeom>
              <a:avLst/>
              <a:gdLst/>
              <a:ahLst/>
              <a:cxnLst/>
              <a:rect l="l" t="t" r="r" b="b"/>
              <a:pathLst>
                <a:path w="15536" h="18456" extrusionOk="0">
                  <a:moveTo>
                    <a:pt x="7606" y="0"/>
                  </a:moveTo>
                  <a:cubicBezTo>
                    <a:pt x="7424" y="0"/>
                    <a:pt x="7225" y="59"/>
                    <a:pt x="7004" y="210"/>
                  </a:cubicBezTo>
                  <a:cubicBezTo>
                    <a:pt x="6438" y="598"/>
                    <a:pt x="5967" y="1075"/>
                    <a:pt x="5430" y="1483"/>
                  </a:cubicBezTo>
                  <a:cubicBezTo>
                    <a:pt x="4079" y="2508"/>
                    <a:pt x="2964" y="3740"/>
                    <a:pt x="2032" y="5176"/>
                  </a:cubicBezTo>
                  <a:cubicBezTo>
                    <a:pt x="1126" y="6573"/>
                    <a:pt x="512" y="8057"/>
                    <a:pt x="139" y="9792"/>
                  </a:cubicBezTo>
                  <a:cubicBezTo>
                    <a:pt x="163" y="10481"/>
                    <a:pt x="0" y="11365"/>
                    <a:pt x="269" y="12086"/>
                  </a:cubicBezTo>
                  <a:cubicBezTo>
                    <a:pt x="553" y="12845"/>
                    <a:pt x="793" y="13648"/>
                    <a:pt x="1147" y="14402"/>
                  </a:cubicBezTo>
                  <a:cubicBezTo>
                    <a:pt x="1566" y="15298"/>
                    <a:pt x="2297" y="15856"/>
                    <a:pt x="2885" y="16492"/>
                  </a:cubicBezTo>
                  <a:cubicBezTo>
                    <a:pt x="3247" y="16884"/>
                    <a:pt x="3824" y="17509"/>
                    <a:pt x="4594" y="17509"/>
                  </a:cubicBezTo>
                  <a:cubicBezTo>
                    <a:pt x="4639" y="17509"/>
                    <a:pt x="4685" y="17506"/>
                    <a:pt x="4731" y="17502"/>
                  </a:cubicBezTo>
                  <a:cubicBezTo>
                    <a:pt x="4744" y="17501"/>
                    <a:pt x="4761" y="17499"/>
                    <a:pt x="4779" y="17499"/>
                  </a:cubicBezTo>
                  <a:cubicBezTo>
                    <a:pt x="4869" y="17499"/>
                    <a:pt x="4999" y="17529"/>
                    <a:pt x="4958" y="17732"/>
                  </a:cubicBezTo>
                  <a:cubicBezTo>
                    <a:pt x="4922" y="17911"/>
                    <a:pt x="5101" y="17978"/>
                    <a:pt x="5216" y="17978"/>
                  </a:cubicBezTo>
                  <a:cubicBezTo>
                    <a:pt x="5247" y="17978"/>
                    <a:pt x="5273" y="17973"/>
                    <a:pt x="5289" y="17965"/>
                  </a:cubicBezTo>
                  <a:cubicBezTo>
                    <a:pt x="5399" y="17912"/>
                    <a:pt x="5502" y="17892"/>
                    <a:pt x="5601" y="17892"/>
                  </a:cubicBezTo>
                  <a:cubicBezTo>
                    <a:pt x="5849" y="17892"/>
                    <a:pt x="6072" y="18021"/>
                    <a:pt x="6315" y="18088"/>
                  </a:cubicBezTo>
                  <a:cubicBezTo>
                    <a:pt x="6526" y="18148"/>
                    <a:pt x="6550" y="18391"/>
                    <a:pt x="6801" y="18419"/>
                  </a:cubicBezTo>
                  <a:cubicBezTo>
                    <a:pt x="7029" y="18444"/>
                    <a:pt x="7252" y="18456"/>
                    <a:pt x="7472" y="18456"/>
                  </a:cubicBezTo>
                  <a:cubicBezTo>
                    <a:pt x="9166" y="18456"/>
                    <a:pt x="10632" y="17752"/>
                    <a:pt x="12052" y="16820"/>
                  </a:cubicBezTo>
                  <a:cubicBezTo>
                    <a:pt x="13022" y="16183"/>
                    <a:pt x="13662" y="15257"/>
                    <a:pt x="14409" y="14423"/>
                  </a:cubicBezTo>
                  <a:cubicBezTo>
                    <a:pt x="14490" y="14333"/>
                    <a:pt x="14732" y="14317"/>
                    <a:pt x="14657" y="14178"/>
                  </a:cubicBezTo>
                  <a:cubicBezTo>
                    <a:pt x="14457" y="13802"/>
                    <a:pt x="14809" y="13565"/>
                    <a:pt x="14830" y="13285"/>
                  </a:cubicBezTo>
                  <a:cubicBezTo>
                    <a:pt x="14864" y="12838"/>
                    <a:pt x="15412" y="12735"/>
                    <a:pt x="15379" y="12418"/>
                  </a:cubicBezTo>
                  <a:cubicBezTo>
                    <a:pt x="15296" y="11627"/>
                    <a:pt x="15350" y="10834"/>
                    <a:pt x="15289" y="10060"/>
                  </a:cubicBezTo>
                  <a:cubicBezTo>
                    <a:pt x="15252" y="9591"/>
                    <a:pt x="15535" y="8932"/>
                    <a:pt x="14953" y="8548"/>
                  </a:cubicBezTo>
                  <a:cubicBezTo>
                    <a:pt x="15021" y="7411"/>
                    <a:pt x="14225" y="6602"/>
                    <a:pt x="13733" y="5728"/>
                  </a:cubicBezTo>
                  <a:cubicBezTo>
                    <a:pt x="13307" y="4973"/>
                    <a:pt x="12710" y="4223"/>
                    <a:pt x="11922" y="3698"/>
                  </a:cubicBezTo>
                  <a:cubicBezTo>
                    <a:pt x="11489" y="3409"/>
                    <a:pt x="11170" y="2967"/>
                    <a:pt x="10762" y="2620"/>
                  </a:cubicBezTo>
                  <a:cubicBezTo>
                    <a:pt x="10009" y="1981"/>
                    <a:pt x="9437" y="1117"/>
                    <a:pt x="8648" y="541"/>
                  </a:cubicBezTo>
                  <a:cubicBezTo>
                    <a:pt x="8378" y="345"/>
                    <a:pt x="8046" y="0"/>
                    <a:pt x="7606" y="0"/>
                  </a:cubicBezTo>
                  <a:close/>
                </a:path>
              </a:pathLst>
            </a:custGeom>
            <a:solidFill>
              <a:srgbClr val="FED5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9" name="Google Shape;2859;p25"/>
            <p:cNvSpPr/>
            <p:nvPr/>
          </p:nvSpPr>
          <p:spPr>
            <a:xfrm rot="5400000">
              <a:off x="5851553" y="2733021"/>
              <a:ext cx="237797" cy="282436"/>
            </a:xfrm>
            <a:custGeom>
              <a:avLst/>
              <a:gdLst/>
              <a:ahLst/>
              <a:cxnLst/>
              <a:rect l="l" t="t" r="r" b="b"/>
              <a:pathLst>
                <a:path w="16868" h="20038" extrusionOk="0">
                  <a:moveTo>
                    <a:pt x="8141" y="1180"/>
                  </a:moveTo>
                  <a:cubicBezTo>
                    <a:pt x="8352" y="1180"/>
                    <a:pt x="8529" y="1381"/>
                    <a:pt x="8800" y="1767"/>
                  </a:cubicBezTo>
                  <a:cubicBezTo>
                    <a:pt x="9118" y="2220"/>
                    <a:pt x="9542" y="2618"/>
                    <a:pt x="9981" y="2961"/>
                  </a:cubicBezTo>
                  <a:cubicBezTo>
                    <a:pt x="11153" y="3877"/>
                    <a:pt x="12071" y="5029"/>
                    <a:pt x="13098" y="6078"/>
                  </a:cubicBezTo>
                  <a:cubicBezTo>
                    <a:pt x="13702" y="6696"/>
                    <a:pt x="14121" y="7426"/>
                    <a:pt x="14526" y="8088"/>
                  </a:cubicBezTo>
                  <a:cubicBezTo>
                    <a:pt x="15041" y="8928"/>
                    <a:pt x="15356" y="9992"/>
                    <a:pt x="15377" y="11060"/>
                  </a:cubicBezTo>
                  <a:cubicBezTo>
                    <a:pt x="15390" y="11788"/>
                    <a:pt x="15453" y="12517"/>
                    <a:pt x="15240" y="13230"/>
                  </a:cubicBezTo>
                  <a:cubicBezTo>
                    <a:pt x="15172" y="13583"/>
                    <a:pt x="15191" y="13990"/>
                    <a:pt x="15017" y="14281"/>
                  </a:cubicBezTo>
                  <a:cubicBezTo>
                    <a:pt x="14506" y="15138"/>
                    <a:pt x="13976" y="15970"/>
                    <a:pt x="13191" y="16650"/>
                  </a:cubicBezTo>
                  <a:cubicBezTo>
                    <a:pt x="12415" y="17322"/>
                    <a:pt x="11519" y="17769"/>
                    <a:pt x="10681" y="18321"/>
                  </a:cubicBezTo>
                  <a:cubicBezTo>
                    <a:pt x="10244" y="18610"/>
                    <a:pt x="9753" y="18700"/>
                    <a:pt x="9264" y="18700"/>
                  </a:cubicBezTo>
                  <a:cubicBezTo>
                    <a:pt x="9009" y="18700"/>
                    <a:pt x="8755" y="18675"/>
                    <a:pt x="8509" y="18642"/>
                  </a:cubicBezTo>
                  <a:cubicBezTo>
                    <a:pt x="7915" y="18560"/>
                    <a:pt x="7322" y="18610"/>
                    <a:pt x="6713" y="18455"/>
                  </a:cubicBezTo>
                  <a:cubicBezTo>
                    <a:pt x="5109" y="18046"/>
                    <a:pt x="3885" y="17202"/>
                    <a:pt x="2825" y="15943"/>
                  </a:cubicBezTo>
                  <a:cubicBezTo>
                    <a:pt x="2294" y="15311"/>
                    <a:pt x="1948" y="14597"/>
                    <a:pt x="1496" y="13936"/>
                  </a:cubicBezTo>
                  <a:cubicBezTo>
                    <a:pt x="1142" y="13419"/>
                    <a:pt x="1108" y="12748"/>
                    <a:pt x="1137" y="12190"/>
                  </a:cubicBezTo>
                  <a:cubicBezTo>
                    <a:pt x="1184" y="11276"/>
                    <a:pt x="1047" y="10336"/>
                    <a:pt x="1392" y="9435"/>
                  </a:cubicBezTo>
                  <a:cubicBezTo>
                    <a:pt x="1880" y="8162"/>
                    <a:pt x="2512" y="6985"/>
                    <a:pt x="3243" y="5829"/>
                  </a:cubicBezTo>
                  <a:cubicBezTo>
                    <a:pt x="4347" y="4081"/>
                    <a:pt x="6038" y="2971"/>
                    <a:pt x="7482" y="1592"/>
                  </a:cubicBezTo>
                  <a:cubicBezTo>
                    <a:pt x="7772" y="1314"/>
                    <a:pt x="7968" y="1180"/>
                    <a:pt x="8141" y="1180"/>
                  </a:cubicBezTo>
                  <a:close/>
                  <a:moveTo>
                    <a:pt x="8257" y="0"/>
                  </a:moveTo>
                  <a:cubicBezTo>
                    <a:pt x="8061" y="0"/>
                    <a:pt x="7844" y="64"/>
                    <a:pt x="7605" y="228"/>
                  </a:cubicBezTo>
                  <a:cubicBezTo>
                    <a:pt x="6991" y="649"/>
                    <a:pt x="6479" y="1168"/>
                    <a:pt x="5895" y="1610"/>
                  </a:cubicBezTo>
                  <a:cubicBezTo>
                    <a:pt x="4431" y="2723"/>
                    <a:pt x="3219" y="4060"/>
                    <a:pt x="2208" y="5620"/>
                  </a:cubicBezTo>
                  <a:cubicBezTo>
                    <a:pt x="1224" y="7138"/>
                    <a:pt x="556" y="8748"/>
                    <a:pt x="153" y="10632"/>
                  </a:cubicBezTo>
                  <a:cubicBezTo>
                    <a:pt x="179" y="11380"/>
                    <a:pt x="0" y="12339"/>
                    <a:pt x="293" y="13122"/>
                  </a:cubicBezTo>
                  <a:cubicBezTo>
                    <a:pt x="602" y="13947"/>
                    <a:pt x="864" y="14818"/>
                    <a:pt x="1247" y="15638"/>
                  </a:cubicBezTo>
                  <a:cubicBezTo>
                    <a:pt x="1701" y="16608"/>
                    <a:pt x="2496" y="17215"/>
                    <a:pt x="3135" y="17907"/>
                  </a:cubicBezTo>
                  <a:cubicBezTo>
                    <a:pt x="3528" y="18332"/>
                    <a:pt x="4154" y="19009"/>
                    <a:pt x="4989" y="19009"/>
                  </a:cubicBezTo>
                  <a:cubicBezTo>
                    <a:pt x="5039" y="19009"/>
                    <a:pt x="5088" y="19007"/>
                    <a:pt x="5139" y="19002"/>
                  </a:cubicBezTo>
                  <a:cubicBezTo>
                    <a:pt x="5153" y="19001"/>
                    <a:pt x="5171" y="19000"/>
                    <a:pt x="5190" y="19000"/>
                  </a:cubicBezTo>
                  <a:cubicBezTo>
                    <a:pt x="5287" y="19000"/>
                    <a:pt x="5430" y="19031"/>
                    <a:pt x="5386" y="19252"/>
                  </a:cubicBezTo>
                  <a:cubicBezTo>
                    <a:pt x="5346" y="19447"/>
                    <a:pt x="5541" y="19519"/>
                    <a:pt x="5667" y="19519"/>
                  </a:cubicBezTo>
                  <a:cubicBezTo>
                    <a:pt x="5699" y="19519"/>
                    <a:pt x="5727" y="19514"/>
                    <a:pt x="5745" y="19505"/>
                  </a:cubicBezTo>
                  <a:cubicBezTo>
                    <a:pt x="5864" y="19447"/>
                    <a:pt x="5976" y="19425"/>
                    <a:pt x="6083" y="19425"/>
                  </a:cubicBezTo>
                  <a:cubicBezTo>
                    <a:pt x="6353" y="19425"/>
                    <a:pt x="6596" y="19566"/>
                    <a:pt x="6859" y="19638"/>
                  </a:cubicBezTo>
                  <a:cubicBezTo>
                    <a:pt x="7088" y="19703"/>
                    <a:pt x="7113" y="19967"/>
                    <a:pt x="7386" y="19997"/>
                  </a:cubicBezTo>
                  <a:cubicBezTo>
                    <a:pt x="7635" y="20024"/>
                    <a:pt x="7878" y="20037"/>
                    <a:pt x="8118" y="20037"/>
                  </a:cubicBezTo>
                  <a:cubicBezTo>
                    <a:pt x="9955" y="20037"/>
                    <a:pt x="11545" y="19274"/>
                    <a:pt x="13087" y="18262"/>
                  </a:cubicBezTo>
                  <a:cubicBezTo>
                    <a:pt x="14140" y="17571"/>
                    <a:pt x="14835" y="16567"/>
                    <a:pt x="15647" y="15661"/>
                  </a:cubicBezTo>
                  <a:cubicBezTo>
                    <a:pt x="15735" y="15562"/>
                    <a:pt x="15996" y="15545"/>
                    <a:pt x="15915" y="15394"/>
                  </a:cubicBezTo>
                  <a:cubicBezTo>
                    <a:pt x="15698" y="14987"/>
                    <a:pt x="16080" y="14728"/>
                    <a:pt x="16103" y="14425"/>
                  </a:cubicBezTo>
                  <a:cubicBezTo>
                    <a:pt x="16140" y="13939"/>
                    <a:pt x="16735" y="13829"/>
                    <a:pt x="16698" y="13483"/>
                  </a:cubicBezTo>
                  <a:cubicBezTo>
                    <a:pt x="16609" y="12625"/>
                    <a:pt x="16666" y="11763"/>
                    <a:pt x="16600" y="10924"/>
                  </a:cubicBezTo>
                  <a:cubicBezTo>
                    <a:pt x="16561" y="10414"/>
                    <a:pt x="16868" y="9699"/>
                    <a:pt x="16237" y="9281"/>
                  </a:cubicBezTo>
                  <a:cubicBezTo>
                    <a:pt x="16311" y="8046"/>
                    <a:pt x="15445" y="7168"/>
                    <a:pt x="14912" y="6221"/>
                  </a:cubicBezTo>
                  <a:cubicBezTo>
                    <a:pt x="14450" y="5400"/>
                    <a:pt x="13801" y="4587"/>
                    <a:pt x="12945" y="4015"/>
                  </a:cubicBezTo>
                  <a:cubicBezTo>
                    <a:pt x="12475" y="3702"/>
                    <a:pt x="12127" y="3221"/>
                    <a:pt x="11685" y="2845"/>
                  </a:cubicBezTo>
                  <a:cubicBezTo>
                    <a:pt x="10868" y="2151"/>
                    <a:pt x="10246" y="1212"/>
                    <a:pt x="9389" y="588"/>
                  </a:cubicBezTo>
                  <a:cubicBezTo>
                    <a:pt x="9096" y="375"/>
                    <a:pt x="8735" y="0"/>
                    <a:pt x="8257" y="0"/>
                  </a:cubicBezTo>
                  <a:close/>
                </a:path>
              </a:pathLst>
            </a:custGeom>
            <a:solidFill>
              <a:srgbClr val="212E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4" name="Google Shape;2864;p26"/>
          <p:cNvSpPr txBox="1"/>
          <p:nvPr/>
        </p:nvSpPr>
        <p:spPr>
          <a:xfrm>
            <a:off x="141513" y="1102944"/>
            <a:ext cx="11892643" cy="594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The serum sodium concentration is determined </a:t>
            </a:r>
            <a:r>
              <a:rPr lang="en-US" sz="2800" b="0" i="0" u="sng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by</a:t>
            </a:r>
            <a:endParaRPr/>
          </a:p>
          <a:p>
            <a:pPr marL="0" marR="0" lvl="0" indent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 b="0" i="0" u="sng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the ratio between </a:t>
            </a:r>
            <a:r>
              <a:rPr lang="en-US" sz="2800" b="1" i="0" u="sng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sodium</a:t>
            </a:r>
            <a:r>
              <a:rPr lang="en-US" sz="2800" b="0" i="0" u="sng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salts and </a:t>
            </a:r>
            <a:r>
              <a:rPr lang="en-US" sz="2800" b="1" i="0" u="sng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water</a:t>
            </a:r>
            <a:r>
              <a:rPr lang="en-US" sz="2800" b="0" i="0" u="sng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in the ECF  </a:t>
            </a:r>
            <a:r>
              <a:rPr lang="en-US" sz="28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. </a:t>
            </a:r>
            <a:endParaRPr sz="2800" b="0" i="0" u="none" strike="noStrike" cap="none">
              <a:solidFill>
                <a:srgbClr val="00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marR="0" lvl="0" indent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  Thus, the serum sodium concentration in a child with</a:t>
            </a:r>
            <a:endParaRPr/>
          </a:p>
          <a:p>
            <a:pPr marL="0" marR="0" lvl="0" indent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  hypovolemia varies with the relative loss of solute to water. </a:t>
            </a:r>
            <a:endParaRPr/>
          </a:p>
          <a:p>
            <a:pPr marL="0" marR="0" lvl="0" indent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</a:pPr>
            <a:endParaRPr sz="2800" b="0" i="0" u="none" strike="noStrike" cap="none">
              <a:solidFill>
                <a:srgbClr val="00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marR="0" lvl="0" indent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      Changes in the serum sodium concentration play an</a:t>
            </a:r>
            <a:endParaRPr/>
          </a:p>
          <a:p>
            <a:pPr marL="0" marR="0" lvl="0" indent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       important </a:t>
            </a:r>
            <a:r>
              <a:rPr lang="en-US" sz="2800" b="0" i="0" u="none" strike="noStrike" cap="none">
                <a:solidFill>
                  <a:srgbClr val="000000"/>
                </a:solidFill>
                <a:highlight>
                  <a:srgbClr val="FED58A"/>
                </a:highlight>
                <a:latin typeface="Century Gothic"/>
                <a:ea typeface="Century Gothic"/>
                <a:cs typeface="Century Gothic"/>
                <a:sym typeface="Century Gothic"/>
              </a:rPr>
              <a:t>role</a:t>
            </a:r>
            <a:r>
              <a:rPr lang="en-US" sz="28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in deciding the:</a:t>
            </a:r>
            <a:endParaRPr/>
          </a:p>
          <a:p>
            <a:pPr marL="0" marR="0" lvl="0" indent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       1. </a:t>
            </a:r>
            <a:r>
              <a:rPr lang="en-US" sz="2800" b="1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Type</a:t>
            </a:r>
            <a:r>
              <a:rPr lang="en-US" sz="28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</a:t>
            </a:r>
            <a:endParaRPr/>
          </a:p>
          <a:p>
            <a:pPr marL="0" marR="0" lvl="0" indent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       2. </a:t>
            </a:r>
            <a:r>
              <a:rPr lang="en-US" sz="2800" b="1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Speed</a:t>
            </a:r>
            <a:r>
              <a:rPr lang="en-US" sz="28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of fluid repletion therapy, especially in children </a:t>
            </a:r>
            <a:endParaRPr sz="2800" b="0" i="0" u="none" strike="noStrike" cap="none">
              <a:solidFill>
                <a:srgbClr val="00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marR="0" lvl="0" indent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           with severe hyponatremia or hypernatremia.</a:t>
            </a:r>
            <a:endParaRPr/>
          </a:p>
          <a:p>
            <a:pPr marL="228600" marR="0" lvl="0" indent="-635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Arial"/>
              <a:buNone/>
            </a:pPr>
            <a:endParaRPr sz="2600" b="0" i="0" u="none" strike="noStrike" cap="none">
              <a:solidFill>
                <a:srgbClr val="262626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65" name="Google Shape;2865;p26"/>
          <p:cNvSpPr txBox="1"/>
          <p:nvPr/>
        </p:nvSpPr>
        <p:spPr>
          <a:xfrm>
            <a:off x="555172" y="179614"/>
            <a:ext cx="9437914" cy="92333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0066"/>
              </a:buClr>
              <a:buSzPts val="5400"/>
              <a:buFont typeface="Bilbo"/>
              <a:buNone/>
            </a:pPr>
            <a:r>
              <a:rPr lang="en-US" sz="5400" b="1" i="0" u="none" strike="noStrike" cap="none" dirty="0">
                <a:solidFill>
                  <a:srgbClr val="CC0066"/>
                </a:solidFill>
                <a:latin typeface="Barlow Condensed Black" panose="00000A06000000000000" pitchFamily="2" charset="0"/>
                <a:ea typeface="Bilbo"/>
                <a:cs typeface="Bilbo"/>
                <a:sym typeface="Bilbo"/>
              </a:rPr>
              <a:t>LAB TEST : Serum </a:t>
            </a:r>
            <a:r>
              <a:rPr lang="en-US" sz="4800" b="1" i="0" u="none" strike="noStrike" cap="none" dirty="0">
                <a:solidFill>
                  <a:srgbClr val="CC0066"/>
                </a:solidFill>
                <a:latin typeface="Barlow Condensed Black" panose="00000A06000000000000" pitchFamily="2" charset="0"/>
                <a:ea typeface="Bilbo"/>
                <a:cs typeface="Bilbo"/>
                <a:sym typeface="Bilbo"/>
              </a:rPr>
              <a:t>Sodium</a:t>
            </a:r>
            <a:r>
              <a:rPr lang="en-US" sz="2800" b="1" i="0" u="none" strike="noStrike" cap="none" dirty="0">
                <a:solidFill>
                  <a:srgbClr val="CC0066"/>
                </a:solidFill>
                <a:latin typeface="Barlow Condensed Black" panose="00000A06000000000000" pitchFamily="2" charset="0"/>
                <a:ea typeface="Bilbo"/>
                <a:cs typeface="Bilbo"/>
                <a:sym typeface="Bilbo"/>
              </a:rPr>
              <a:t>(135-145)</a:t>
            </a:r>
            <a:endParaRPr sz="5400" b="1" i="0" u="none" strike="noStrike" cap="none" dirty="0">
              <a:solidFill>
                <a:srgbClr val="CC0066"/>
              </a:solidFill>
              <a:latin typeface="Barlow Condensed Black" panose="00000A06000000000000" pitchFamily="2" charset="0"/>
              <a:ea typeface="Bilbo"/>
              <a:cs typeface="Bilbo"/>
              <a:sym typeface="Bilbo"/>
            </a:endParaRPr>
          </a:p>
        </p:txBody>
      </p:sp>
      <p:grpSp>
        <p:nvGrpSpPr>
          <p:cNvPr id="2866" name="Google Shape;2866;p26"/>
          <p:cNvGrpSpPr/>
          <p:nvPr/>
        </p:nvGrpSpPr>
        <p:grpSpPr>
          <a:xfrm>
            <a:off x="433762" y="3814026"/>
            <a:ext cx="471419" cy="260718"/>
            <a:chOff x="1822875" y="1377000"/>
            <a:chExt cx="548075" cy="286550"/>
          </a:xfrm>
        </p:grpSpPr>
        <p:sp>
          <p:nvSpPr>
            <p:cNvPr id="2867" name="Google Shape;2867;p26"/>
            <p:cNvSpPr/>
            <p:nvPr/>
          </p:nvSpPr>
          <p:spPr>
            <a:xfrm>
              <a:off x="1822875" y="1402500"/>
              <a:ext cx="163425" cy="251950"/>
            </a:xfrm>
            <a:custGeom>
              <a:avLst/>
              <a:gdLst/>
              <a:ahLst/>
              <a:cxnLst/>
              <a:rect l="l" t="t" r="r" b="b"/>
              <a:pathLst>
                <a:path w="6537" h="10078" extrusionOk="0">
                  <a:moveTo>
                    <a:pt x="849" y="1"/>
                  </a:moveTo>
                  <a:cubicBezTo>
                    <a:pt x="528" y="1"/>
                    <a:pt x="193" y="83"/>
                    <a:pt x="100" y="361"/>
                  </a:cubicBezTo>
                  <a:cubicBezTo>
                    <a:pt x="86" y="404"/>
                    <a:pt x="72" y="443"/>
                    <a:pt x="58" y="486"/>
                  </a:cubicBezTo>
                  <a:cubicBezTo>
                    <a:pt x="0" y="657"/>
                    <a:pt x="189" y="853"/>
                    <a:pt x="300" y="945"/>
                  </a:cubicBezTo>
                  <a:lnTo>
                    <a:pt x="300" y="949"/>
                  </a:lnTo>
                  <a:cubicBezTo>
                    <a:pt x="553" y="628"/>
                    <a:pt x="1445" y="589"/>
                    <a:pt x="1784" y="585"/>
                  </a:cubicBezTo>
                  <a:lnTo>
                    <a:pt x="1819" y="585"/>
                  </a:lnTo>
                  <a:cubicBezTo>
                    <a:pt x="2019" y="585"/>
                    <a:pt x="2215" y="593"/>
                    <a:pt x="2408" y="611"/>
                  </a:cubicBezTo>
                  <a:cubicBezTo>
                    <a:pt x="2247" y="322"/>
                    <a:pt x="1705" y="165"/>
                    <a:pt x="1466" y="97"/>
                  </a:cubicBezTo>
                  <a:cubicBezTo>
                    <a:pt x="1423" y="86"/>
                    <a:pt x="1381" y="76"/>
                    <a:pt x="1338" y="61"/>
                  </a:cubicBezTo>
                  <a:cubicBezTo>
                    <a:pt x="1213" y="29"/>
                    <a:pt x="1035" y="1"/>
                    <a:pt x="849" y="1"/>
                  </a:cubicBezTo>
                  <a:close/>
                  <a:moveTo>
                    <a:pt x="1160" y="1456"/>
                  </a:moveTo>
                  <a:cubicBezTo>
                    <a:pt x="1310" y="1538"/>
                    <a:pt x="1455" y="1612"/>
                    <a:pt x="1562" y="1684"/>
                  </a:cubicBezTo>
                  <a:cubicBezTo>
                    <a:pt x="2358" y="2190"/>
                    <a:pt x="3556" y="2668"/>
                    <a:pt x="4187" y="3360"/>
                  </a:cubicBezTo>
                  <a:cubicBezTo>
                    <a:pt x="4804" y="4037"/>
                    <a:pt x="4308" y="4405"/>
                    <a:pt x="3862" y="4989"/>
                  </a:cubicBezTo>
                  <a:cubicBezTo>
                    <a:pt x="3517" y="5446"/>
                    <a:pt x="3171" y="5899"/>
                    <a:pt x="2824" y="6351"/>
                  </a:cubicBezTo>
                  <a:cubicBezTo>
                    <a:pt x="2133" y="7260"/>
                    <a:pt x="1441" y="8170"/>
                    <a:pt x="749" y="9075"/>
                  </a:cubicBezTo>
                  <a:cubicBezTo>
                    <a:pt x="375" y="9571"/>
                    <a:pt x="1423" y="10078"/>
                    <a:pt x="2190" y="10078"/>
                  </a:cubicBezTo>
                  <a:cubicBezTo>
                    <a:pt x="2472" y="10078"/>
                    <a:pt x="2714" y="10010"/>
                    <a:pt x="2835" y="9849"/>
                  </a:cubicBezTo>
                  <a:cubicBezTo>
                    <a:pt x="3759" y="8641"/>
                    <a:pt x="4679" y="7428"/>
                    <a:pt x="5602" y="6220"/>
                  </a:cubicBezTo>
                  <a:cubicBezTo>
                    <a:pt x="5838" y="5909"/>
                    <a:pt x="6237" y="5520"/>
                    <a:pt x="6537" y="5107"/>
                  </a:cubicBezTo>
                  <a:lnTo>
                    <a:pt x="6537" y="5107"/>
                  </a:lnTo>
                  <a:cubicBezTo>
                    <a:pt x="6351" y="5278"/>
                    <a:pt x="6166" y="5435"/>
                    <a:pt x="6012" y="5585"/>
                  </a:cubicBezTo>
                  <a:cubicBezTo>
                    <a:pt x="4939" y="6636"/>
                    <a:pt x="4044" y="7828"/>
                    <a:pt x="3263" y="9111"/>
                  </a:cubicBezTo>
                  <a:cubicBezTo>
                    <a:pt x="3078" y="9414"/>
                    <a:pt x="2365" y="9546"/>
                    <a:pt x="1797" y="9546"/>
                  </a:cubicBezTo>
                  <a:cubicBezTo>
                    <a:pt x="1334" y="9546"/>
                    <a:pt x="967" y="9461"/>
                    <a:pt x="1060" y="9307"/>
                  </a:cubicBezTo>
                  <a:cubicBezTo>
                    <a:pt x="2040" y="7692"/>
                    <a:pt x="3217" y="6391"/>
                    <a:pt x="4536" y="5061"/>
                  </a:cubicBezTo>
                  <a:cubicBezTo>
                    <a:pt x="5546" y="4037"/>
                    <a:pt x="4832" y="3460"/>
                    <a:pt x="3912" y="2764"/>
                  </a:cubicBezTo>
                  <a:cubicBezTo>
                    <a:pt x="3081" y="2133"/>
                    <a:pt x="2197" y="1569"/>
                    <a:pt x="1160" y="1456"/>
                  </a:cubicBezTo>
                  <a:close/>
                </a:path>
              </a:pathLst>
            </a:custGeom>
            <a:solidFill>
              <a:srgbClr val="CC99FF"/>
            </a:solidFill>
            <a:ln w="9525" cap="flat" cmpd="sng">
              <a:solidFill>
                <a:srgbClr val="CC99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8" name="Google Shape;2868;p26"/>
            <p:cNvSpPr/>
            <p:nvPr/>
          </p:nvSpPr>
          <p:spPr>
            <a:xfrm>
              <a:off x="1824750" y="1417750"/>
              <a:ext cx="188550" cy="112450"/>
            </a:xfrm>
            <a:custGeom>
              <a:avLst/>
              <a:gdLst/>
              <a:ahLst/>
              <a:cxnLst/>
              <a:rect l="l" t="t" r="r" b="b"/>
              <a:pathLst>
                <a:path w="7542" h="4498" extrusionOk="0">
                  <a:moveTo>
                    <a:pt x="225" y="339"/>
                  </a:moveTo>
                  <a:cubicBezTo>
                    <a:pt x="215" y="353"/>
                    <a:pt x="203" y="371"/>
                    <a:pt x="193" y="389"/>
                  </a:cubicBezTo>
                  <a:cubicBezTo>
                    <a:pt x="1" y="750"/>
                    <a:pt x="286" y="824"/>
                    <a:pt x="674" y="824"/>
                  </a:cubicBezTo>
                  <a:lnTo>
                    <a:pt x="707" y="824"/>
                  </a:lnTo>
                  <a:cubicBezTo>
                    <a:pt x="835" y="824"/>
                    <a:pt x="960" y="831"/>
                    <a:pt x="1085" y="846"/>
                  </a:cubicBezTo>
                  <a:cubicBezTo>
                    <a:pt x="945" y="767"/>
                    <a:pt x="796" y="685"/>
                    <a:pt x="660" y="592"/>
                  </a:cubicBezTo>
                  <a:cubicBezTo>
                    <a:pt x="521" y="546"/>
                    <a:pt x="404" y="489"/>
                    <a:pt x="321" y="421"/>
                  </a:cubicBezTo>
                  <a:cubicBezTo>
                    <a:pt x="289" y="393"/>
                    <a:pt x="257" y="365"/>
                    <a:pt x="225" y="339"/>
                  </a:cubicBezTo>
                  <a:close/>
                  <a:moveTo>
                    <a:pt x="2333" y="1"/>
                  </a:moveTo>
                  <a:lnTo>
                    <a:pt x="2333" y="1"/>
                  </a:lnTo>
                  <a:cubicBezTo>
                    <a:pt x="2347" y="26"/>
                    <a:pt x="2357" y="54"/>
                    <a:pt x="2364" y="82"/>
                  </a:cubicBezTo>
                  <a:cubicBezTo>
                    <a:pt x="3395" y="739"/>
                    <a:pt x="4426" y="1395"/>
                    <a:pt x="5449" y="2055"/>
                  </a:cubicBezTo>
                  <a:cubicBezTo>
                    <a:pt x="5937" y="2368"/>
                    <a:pt x="6814" y="2786"/>
                    <a:pt x="6865" y="3467"/>
                  </a:cubicBezTo>
                  <a:cubicBezTo>
                    <a:pt x="6886" y="3805"/>
                    <a:pt x="6707" y="4158"/>
                    <a:pt x="6462" y="4497"/>
                  </a:cubicBezTo>
                  <a:cubicBezTo>
                    <a:pt x="7003" y="3997"/>
                    <a:pt x="7542" y="3403"/>
                    <a:pt x="7189" y="2685"/>
                  </a:cubicBezTo>
                  <a:cubicBezTo>
                    <a:pt x="6797" y="1894"/>
                    <a:pt x="5556" y="1209"/>
                    <a:pt x="4821" y="788"/>
                  </a:cubicBezTo>
                  <a:cubicBezTo>
                    <a:pt x="4023" y="329"/>
                    <a:pt x="3210" y="75"/>
                    <a:pt x="2333" y="1"/>
                  </a:cubicBezTo>
                  <a:close/>
                </a:path>
              </a:pathLst>
            </a:custGeom>
            <a:solidFill>
              <a:srgbClr val="CC99FF"/>
            </a:solidFill>
            <a:ln w="9525" cap="flat" cmpd="sng">
              <a:solidFill>
                <a:srgbClr val="CC99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9" name="Google Shape;2869;p26"/>
            <p:cNvSpPr/>
            <p:nvPr/>
          </p:nvSpPr>
          <p:spPr>
            <a:xfrm>
              <a:off x="1830350" y="1417125"/>
              <a:ext cx="166575" cy="224050"/>
            </a:xfrm>
            <a:custGeom>
              <a:avLst/>
              <a:gdLst/>
              <a:ahLst/>
              <a:cxnLst/>
              <a:rect l="l" t="t" r="r" b="b"/>
              <a:pathLst>
                <a:path w="6663" h="8962" extrusionOk="0">
                  <a:moveTo>
                    <a:pt x="1485" y="0"/>
                  </a:moveTo>
                  <a:cubicBezTo>
                    <a:pt x="1146" y="4"/>
                    <a:pt x="254" y="43"/>
                    <a:pt x="1" y="364"/>
                  </a:cubicBezTo>
                  <a:cubicBezTo>
                    <a:pt x="33" y="390"/>
                    <a:pt x="65" y="418"/>
                    <a:pt x="97" y="446"/>
                  </a:cubicBezTo>
                  <a:cubicBezTo>
                    <a:pt x="180" y="514"/>
                    <a:pt x="297" y="571"/>
                    <a:pt x="436" y="617"/>
                  </a:cubicBezTo>
                  <a:cubicBezTo>
                    <a:pt x="572" y="710"/>
                    <a:pt x="721" y="792"/>
                    <a:pt x="861" y="871"/>
                  </a:cubicBezTo>
                  <a:cubicBezTo>
                    <a:pt x="1898" y="984"/>
                    <a:pt x="2782" y="1548"/>
                    <a:pt x="3613" y="2179"/>
                  </a:cubicBezTo>
                  <a:cubicBezTo>
                    <a:pt x="4533" y="2875"/>
                    <a:pt x="5247" y="3452"/>
                    <a:pt x="4237" y="4476"/>
                  </a:cubicBezTo>
                  <a:cubicBezTo>
                    <a:pt x="2918" y="5806"/>
                    <a:pt x="1741" y="7107"/>
                    <a:pt x="761" y="8722"/>
                  </a:cubicBezTo>
                  <a:cubicBezTo>
                    <a:pt x="668" y="8876"/>
                    <a:pt x="1035" y="8961"/>
                    <a:pt x="1498" y="8961"/>
                  </a:cubicBezTo>
                  <a:cubicBezTo>
                    <a:pt x="2066" y="8961"/>
                    <a:pt x="2779" y="8829"/>
                    <a:pt x="2964" y="8526"/>
                  </a:cubicBezTo>
                  <a:cubicBezTo>
                    <a:pt x="3745" y="7243"/>
                    <a:pt x="4640" y="6051"/>
                    <a:pt x="5713" y="5000"/>
                  </a:cubicBezTo>
                  <a:cubicBezTo>
                    <a:pt x="5867" y="4850"/>
                    <a:pt x="6052" y="4693"/>
                    <a:pt x="6238" y="4522"/>
                  </a:cubicBezTo>
                  <a:cubicBezTo>
                    <a:pt x="6483" y="4183"/>
                    <a:pt x="6662" y="3830"/>
                    <a:pt x="6641" y="3492"/>
                  </a:cubicBezTo>
                  <a:cubicBezTo>
                    <a:pt x="6590" y="2811"/>
                    <a:pt x="5713" y="2393"/>
                    <a:pt x="5225" y="2080"/>
                  </a:cubicBezTo>
                  <a:cubicBezTo>
                    <a:pt x="4202" y="1420"/>
                    <a:pt x="3171" y="764"/>
                    <a:pt x="2140" y="107"/>
                  </a:cubicBezTo>
                  <a:cubicBezTo>
                    <a:pt x="2133" y="79"/>
                    <a:pt x="2123" y="51"/>
                    <a:pt x="2109" y="26"/>
                  </a:cubicBezTo>
                  <a:cubicBezTo>
                    <a:pt x="1916" y="8"/>
                    <a:pt x="1720" y="0"/>
                    <a:pt x="1520" y="0"/>
                  </a:cubicBezTo>
                  <a:close/>
                </a:path>
              </a:pathLst>
            </a:custGeom>
            <a:solidFill>
              <a:srgbClr val="CC99FF"/>
            </a:solidFill>
            <a:ln w="9525" cap="flat" cmpd="sng">
              <a:solidFill>
                <a:srgbClr val="CC99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0" name="Google Shape;2870;p26"/>
            <p:cNvSpPr/>
            <p:nvPr/>
          </p:nvSpPr>
          <p:spPr>
            <a:xfrm>
              <a:off x="1983600" y="1387975"/>
              <a:ext cx="118150" cy="230725"/>
            </a:xfrm>
            <a:custGeom>
              <a:avLst/>
              <a:gdLst/>
              <a:ahLst/>
              <a:cxnLst/>
              <a:rect l="l" t="t" r="r" b="b"/>
              <a:pathLst>
                <a:path w="4726" h="9229" extrusionOk="0">
                  <a:moveTo>
                    <a:pt x="425" y="1"/>
                  </a:moveTo>
                  <a:cubicBezTo>
                    <a:pt x="236" y="1"/>
                    <a:pt x="315" y="336"/>
                    <a:pt x="489" y="700"/>
                  </a:cubicBezTo>
                  <a:cubicBezTo>
                    <a:pt x="521" y="478"/>
                    <a:pt x="610" y="282"/>
                    <a:pt x="738" y="144"/>
                  </a:cubicBezTo>
                  <a:cubicBezTo>
                    <a:pt x="596" y="43"/>
                    <a:pt x="493" y="1"/>
                    <a:pt x="425" y="1"/>
                  </a:cubicBezTo>
                  <a:close/>
                  <a:moveTo>
                    <a:pt x="3781" y="4408"/>
                  </a:moveTo>
                  <a:cubicBezTo>
                    <a:pt x="3246" y="4961"/>
                    <a:pt x="2433" y="5588"/>
                    <a:pt x="2236" y="5787"/>
                  </a:cubicBezTo>
                  <a:cubicBezTo>
                    <a:pt x="1534" y="6505"/>
                    <a:pt x="863" y="7247"/>
                    <a:pt x="211" y="8006"/>
                  </a:cubicBezTo>
                  <a:cubicBezTo>
                    <a:pt x="1" y="8248"/>
                    <a:pt x="304" y="8797"/>
                    <a:pt x="685" y="9229"/>
                  </a:cubicBezTo>
                  <a:cubicBezTo>
                    <a:pt x="721" y="9172"/>
                    <a:pt x="764" y="9118"/>
                    <a:pt x="814" y="9065"/>
                  </a:cubicBezTo>
                  <a:cubicBezTo>
                    <a:pt x="1556" y="8316"/>
                    <a:pt x="2297" y="7567"/>
                    <a:pt x="3042" y="6814"/>
                  </a:cubicBezTo>
                  <a:cubicBezTo>
                    <a:pt x="3438" y="6416"/>
                    <a:pt x="4329" y="5792"/>
                    <a:pt x="4726" y="5231"/>
                  </a:cubicBezTo>
                  <a:cubicBezTo>
                    <a:pt x="4469" y="4946"/>
                    <a:pt x="4115" y="4668"/>
                    <a:pt x="3781" y="4408"/>
                  </a:cubicBezTo>
                  <a:close/>
                </a:path>
              </a:pathLst>
            </a:custGeom>
            <a:solidFill>
              <a:srgbClr val="CC99FF"/>
            </a:solidFill>
            <a:ln w="9525" cap="flat" cmpd="sng">
              <a:solidFill>
                <a:srgbClr val="CC99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1" name="Google Shape;2871;p26"/>
            <p:cNvSpPr/>
            <p:nvPr/>
          </p:nvSpPr>
          <p:spPr>
            <a:xfrm>
              <a:off x="1989850" y="1386450"/>
              <a:ext cx="169475" cy="277100"/>
            </a:xfrm>
            <a:custGeom>
              <a:avLst/>
              <a:gdLst/>
              <a:ahLst/>
              <a:cxnLst/>
              <a:rect l="l" t="t" r="r" b="b"/>
              <a:pathLst>
                <a:path w="6779" h="11084" extrusionOk="0">
                  <a:moveTo>
                    <a:pt x="239" y="761"/>
                  </a:moveTo>
                  <a:lnTo>
                    <a:pt x="239" y="761"/>
                  </a:lnTo>
                  <a:cubicBezTo>
                    <a:pt x="186" y="1142"/>
                    <a:pt x="300" y="1591"/>
                    <a:pt x="660" y="1923"/>
                  </a:cubicBezTo>
                  <a:cubicBezTo>
                    <a:pt x="1377" y="2575"/>
                    <a:pt x="2090" y="3231"/>
                    <a:pt x="2803" y="3884"/>
                  </a:cubicBezTo>
                  <a:cubicBezTo>
                    <a:pt x="2992" y="4059"/>
                    <a:pt x="3256" y="4255"/>
                    <a:pt x="3531" y="4469"/>
                  </a:cubicBezTo>
                  <a:cubicBezTo>
                    <a:pt x="3698" y="4301"/>
                    <a:pt x="3837" y="4137"/>
                    <a:pt x="3926" y="3998"/>
                  </a:cubicBezTo>
                  <a:cubicBezTo>
                    <a:pt x="2927" y="3171"/>
                    <a:pt x="1854" y="2415"/>
                    <a:pt x="842" y="1620"/>
                  </a:cubicBezTo>
                  <a:cubicBezTo>
                    <a:pt x="653" y="1470"/>
                    <a:pt x="403" y="1103"/>
                    <a:pt x="239" y="761"/>
                  </a:cubicBezTo>
                  <a:close/>
                  <a:moveTo>
                    <a:pt x="945" y="1"/>
                  </a:moveTo>
                  <a:cubicBezTo>
                    <a:pt x="767" y="1"/>
                    <a:pt x="610" y="76"/>
                    <a:pt x="488" y="205"/>
                  </a:cubicBezTo>
                  <a:cubicBezTo>
                    <a:pt x="536" y="233"/>
                    <a:pt x="582" y="269"/>
                    <a:pt x="635" y="311"/>
                  </a:cubicBezTo>
                  <a:cubicBezTo>
                    <a:pt x="1737" y="1174"/>
                    <a:pt x="2860" y="2023"/>
                    <a:pt x="3944" y="2907"/>
                  </a:cubicBezTo>
                  <a:cubicBezTo>
                    <a:pt x="4568" y="3417"/>
                    <a:pt x="5413" y="4056"/>
                    <a:pt x="5570" y="4915"/>
                  </a:cubicBezTo>
                  <a:cubicBezTo>
                    <a:pt x="5738" y="5817"/>
                    <a:pt x="4700" y="6373"/>
                    <a:pt x="4126" y="6929"/>
                  </a:cubicBezTo>
                  <a:cubicBezTo>
                    <a:pt x="3167" y="7860"/>
                    <a:pt x="2261" y="8837"/>
                    <a:pt x="1391" y="9849"/>
                  </a:cubicBezTo>
                  <a:cubicBezTo>
                    <a:pt x="1362" y="9882"/>
                    <a:pt x="1327" y="9896"/>
                    <a:pt x="1280" y="9896"/>
                  </a:cubicBezTo>
                  <a:cubicBezTo>
                    <a:pt x="1081" y="9896"/>
                    <a:pt x="735" y="9628"/>
                    <a:pt x="435" y="9290"/>
                  </a:cubicBezTo>
                  <a:lnTo>
                    <a:pt x="435" y="9290"/>
                  </a:lnTo>
                  <a:cubicBezTo>
                    <a:pt x="1" y="10007"/>
                    <a:pt x="792" y="11083"/>
                    <a:pt x="1530" y="11083"/>
                  </a:cubicBezTo>
                  <a:cubicBezTo>
                    <a:pt x="1719" y="11083"/>
                    <a:pt x="1905" y="11016"/>
                    <a:pt x="2065" y="10851"/>
                  </a:cubicBezTo>
                  <a:cubicBezTo>
                    <a:pt x="3056" y="9853"/>
                    <a:pt x="4044" y="8851"/>
                    <a:pt x="5035" y="7853"/>
                  </a:cubicBezTo>
                  <a:cubicBezTo>
                    <a:pt x="5670" y="7207"/>
                    <a:pt x="6778" y="6465"/>
                    <a:pt x="6643" y="5432"/>
                  </a:cubicBezTo>
                  <a:cubicBezTo>
                    <a:pt x="6522" y="4533"/>
                    <a:pt x="5509" y="3891"/>
                    <a:pt x="4903" y="3335"/>
                  </a:cubicBezTo>
                  <a:cubicBezTo>
                    <a:pt x="3801" y="2326"/>
                    <a:pt x="2696" y="1317"/>
                    <a:pt x="1594" y="304"/>
                  </a:cubicBezTo>
                  <a:cubicBezTo>
                    <a:pt x="1359" y="90"/>
                    <a:pt x="1138" y="1"/>
                    <a:pt x="945" y="1"/>
                  </a:cubicBezTo>
                  <a:close/>
                </a:path>
              </a:pathLst>
            </a:custGeom>
            <a:solidFill>
              <a:srgbClr val="CC99FF"/>
            </a:solidFill>
            <a:ln w="9525" cap="flat" cmpd="sng">
              <a:solidFill>
                <a:srgbClr val="CC99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2" name="Google Shape;2872;p26"/>
            <p:cNvSpPr/>
            <p:nvPr/>
          </p:nvSpPr>
          <p:spPr>
            <a:xfrm>
              <a:off x="1995825" y="1391550"/>
              <a:ext cx="137475" cy="242325"/>
            </a:xfrm>
            <a:custGeom>
              <a:avLst/>
              <a:gdLst/>
              <a:ahLst/>
              <a:cxnLst/>
              <a:rect l="l" t="t" r="r" b="b"/>
              <a:pathLst>
                <a:path w="5499" h="9693" extrusionOk="0">
                  <a:moveTo>
                    <a:pt x="249" y="1"/>
                  </a:moveTo>
                  <a:cubicBezTo>
                    <a:pt x="121" y="139"/>
                    <a:pt x="32" y="335"/>
                    <a:pt x="0" y="557"/>
                  </a:cubicBezTo>
                  <a:cubicBezTo>
                    <a:pt x="164" y="899"/>
                    <a:pt x="414" y="1266"/>
                    <a:pt x="603" y="1416"/>
                  </a:cubicBezTo>
                  <a:cubicBezTo>
                    <a:pt x="1615" y="2211"/>
                    <a:pt x="2688" y="2967"/>
                    <a:pt x="3687" y="3794"/>
                  </a:cubicBezTo>
                  <a:cubicBezTo>
                    <a:pt x="3598" y="3933"/>
                    <a:pt x="3459" y="4097"/>
                    <a:pt x="3292" y="4265"/>
                  </a:cubicBezTo>
                  <a:cubicBezTo>
                    <a:pt x="3626" y="4525"/>
                    <a:pt x="3980" y="4803"/>
                    <a:pt x="4237" y="5088"/>
                  </a:cubicBezTo>
                  <a:cubicBezTo>
                    <a:pt x="3840" y="5649"/>
                    <a:pt x="2949" y="6273"/>
                    <a:pt x="2553" y="6671"/>
                  </a:cubicBezTo>
                  <a:cubicBezTo>
                    <a:pt x="1808" y="7424"/>
                    <a:pt x="1067" y="8173"/>
                    <a:pt x="325" y="8922"/>
                  </a:cubicBezTo>
                  <a:cubicBezTo>
                    <a:pt x="275" y="8975"/>
                    <a:pt x="232" y="9029"/>
                    <a:pt x="196" y="9086"/>
                  </a:cubicBezTo>
                  <a:cubicBezTo>
                    <a:pt x="496" y="9424"/>
                    <a:pt x="842" y="9692"/>
                    <a:pt x="1041" y="9692"/>
                  </a:cubicBezTo>
                  <a:cubicBezTo>
                    <a:pt x="1088" y="9692"/>
                    <a:pt x="1123" y="9678"/>
                    <a:pt x="1152" y="9645"/>
                  </a:cubicBezTo>
                  <a:cubicBezTo>
                    <a:pt x="2022" y="8633"/>
                    <a:pt x="2928" y="7656"/>
                    <a:pt x="3887" y="6725"/>
                  </a:cubicBezTo>
                  <a:cubicBezTo>
                    <a:pt x="4461" y="6169"/>
                    <a:pt x="5499" y="5613"/>
                    <a:pt x="5331" y="4711"/>
                  </a:cubicBezTo>
                  <a:cubicBezTo>
                    <a:pt x="5174" y="3852"/>
                    <a:pt x="4329" y="3213"/>
                    <a:pt x="3705" y="2703"/>
                  </a:cubicBezTo>
                  <a:cubicBezTo>
                    <a:pt x="2621" y="1819"/>
                    <a:pt x="1498" y="970"/>
                    <a:pt x="396" y="107"/>
                  </a:cubicBezTo>
                  <a:cubicBezTo>
                    <a:pt x="343" y="65"/>
                    <a:pt x="297" y="29"/>
                    <a:pt x="249" y="1"/>
                  </a:cubicBezTo>
                  <a:close/>
                </a:path>
              </a:pathLst>
            </a:custGeom>
            <a:solidFill>
              <a:srgbClr val="CC99FF"/>
            </a:solidFill>
            <a:ln w="9525" cap="flat" cmpd="sng">
              <a:solidFill>
                <a:srgbClr val="CC99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3" name="Google Shape;2873;p26"/>
            <p:cNvSpPr/>
            <p:nvPr/>
          </p:nvSpPr>
          <p:spPr>
            <a:xfrm>
              <a:off x="2127325" y="1397150"/>
              <a:ext cx="167675" cy="219250"/>
            </a:xfrm>
            <a:custGeom>
              <a:avLst/>
              <a:gdLst/>
              <a:ahLst/>
              <a:cxnLst/>
              <a:rect l="l" t="t" r="r" b="b"/>
              <a:pathLst>
                <a:path w="6707" h="8770" extrusionOk="0">
                  <a:moveTo>
                    <a:pt x="374" y="1"/>
                  </a:moveTo>
                  <a:cubicBezTo>
                    <a:pt x="292" y="12"/>
                    <a:pt x="214" y="26"/>
                    <a:pt x="132" y="47"/>
                  </a:cubicBezTo>
                  <a:cubicBezTo>
                    <a:pt x="107" y="68"/>
                    <a:pt x="86" y="90"/>
                    <a:pt x="60" y="111"/>
                  </a:cubicBezTo>
                  <a:cubicBezTo>
                    <a:pt x="0" y="389"/>
                    <a:pt x="50" y="435"/>
                    <a:pt x="217" y="661"/>
                  </a:cubicBezTo>
                  <a:cubicBezTo>
                    <a:pt x="520" y="1070"/>
                    <a:pt x="1337" y="1409"/>
                    <a:pt x="1921" y="1409"/>
                  </a:cubicBezTo>
                  <a:cubicBezTo>
                    <a:pt x="2015" y="1409"/>
                    <a:pt x="2100" y="1403"/>
                    <a:pt x="2178" y="1385"/>
                  </a:cubicBezTo>
                  <a:cubicBezTo>
                    <a:pt x="2225" y="1373"/>
                    <a:pt x="2275" y="1363"/>
                    <a:pt x="2321" y="1352"/>
                  </a:cubicBezTo>
                  <a:cubicBezTo>
                    <a:pt x="2456" y="1320"/>
                    <a:pt x="2424" y="1231"/>
                    <a:pt x="2328" y="1124"/>
                  </a:cubicBezTo>
                  <a:lnTo>
                    <a:pt x="2328" y="1124"/>
                  </a:lnTo>
                  <a:cubicBezTo>
                    <a:pt x="3676" y="1598"/>
                    <a:pt x="5006" y="2251"/>
                    <a:pt x="6318" y="2857"/>
                  </a:cubicBezTo>
                  <a:cubicBezTo>
                    <a:pt x="4863" y="3666"/>
                    <a:pt x="3583" y="4686"/>
                    <a:pt x="2489" y="5906"/>
                  </a:cubicBezTo>
                  <a:cubicBezTo>
                    <a:pt x="3843" y="4768"/>
                    <a:pt x="5245" y="3702"/>
                    <a:pt x="6707" y="2708"/>
                  </a:cubicBezTo>
                  <a:cubicBezTo>
                    <a:pt x="4892" y="1873"/>
                    <a:pt x="3027" y="1153"/>
                    <a:pt x="1123" y="529"/>
                  </a:cubicBezTo>
                  <a:cubicBezTo>
                    <a:pt x="802" y="425"/>
                    <a:pt x="538" y="218"/>
                    <a:pt x="374" y="1"/>
                  </a:cubicBezTo>
                  <a:close/>
                  <a:moveTo>
                    <a:pt x="1761" y="6786"/>
                  </a:moveTo>
                  <a:cubicBezTo>
                    <a:pt x="1519" y="7104"/>
                    <a:pt x="1284" y="7436"/>
                    <a:pt x="1062" y="7774"/>
                  </a:cubicBezTo>
                  <a:cubicBezTo>
                    <a:pt x="905" y="8024"/>
                    <a:pt x="2214" y="8769"/>
                    <a:pt x="2867" y="8769"/>
                  </a:cubicBezTo>
                  <a:cubicBezTo>
                    <a:pt x="3009" y="8769"/>
                    <a:pt x="3124" y="8733"/>
                    <a:pt x="3177" y="8644"/>
                  </a:cubicBezTo>
                  <a:cubicBezTo>
                    <a:pt x="3455" y="8216"/>
                    <a:pt x="3751" y="7806"/>
                    <a:pt x="4068" y="7414"/>
                  </a:cubicBezTo>
                  <a:lnTo>
                    <a:pt x="4068" y="7414"/>
                  </a:lnTo>
                  <a:cubicBezTo>
                    <a:pt x="3932" y="7528"/>
                    <a:pt x="3801" y="7642"/>
                    <a:pt x="3669" y="7757"/>
                  </a:cubicBezTo>
                  <a:cubicBezTo>
                    <a:pt x="3583" y="7831"/>
                    <a:pt x="3462" y="7864"/>
                    <a:pt x="3326" y="7864"/>
                  </a:cubicBezTo>
                  <a:cubicBezTo>
                    <a:pt x="2749" y="7864"/>
                    <a:pt x="1857" y="7275"/>
                    <a:pt x="1761" y="6786"/>
                  </a:cubicBezTo>
                  <a:close/>
                </a:path>
              </a:pathLst>
            </a:custGeom>
            <a:solidFill>
              <a:srgbClr val="CC99FF"/>
            </a:solidFill>
            <a:ln w="9525" cap="flat" cmpd="sng">
              <a:solidFill>
                <a:srgbClr val="CC99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4" name="Google Shape;2874;p26"/>
            <p:cNvSpPr/>
            <p:nvPr/>
          </p:nvSpPr>
          <p:spPr>
            <a:xfrm>
              <a:off x="2129450" y="1377000"/>
              <a:ext cx="241500" cy="205525"/>
            </a:xfrm>
            <a:custGeom>
              <a:avLst/>
              <a:gdLst/>
              <a:ahLst/>
              <a:cxnLst/>
              <a:rect l="l" t="t" r="r" b="b"/>
              <a:pathLst>
                <a:path w="9660" h="8221" extrusionOk="0">
                  <a:moveTo>
                    <a:pt x="2404" y="6712"/>
                  </a:moveTo>
                  <a:lnTo>
                    <a:pt x="2404" y="6712"/>
                  </a:lnTo>
                  <a:cubicBezTo>
                    <a:pt x="2204" y="6883"/>
                    <a:pt x="2004" y="7051"/>
                    <a:pt x="1808" y="7225"/>
                  </a:cubicBezTo>
                  <a:cubicBezTo>
                    <a:pt x="1687" y="7329"/>
                    <a:pt x="1651" y="7457"/>
                    <a:pt x="1676" y="7592"/>
                  </a:cubicBezTo>
                  <a:cubicBezTo>
                    <a:pt x="1908" y="7289"/>
                    <a:pt x="2150" y="6993"/>
                    <a:pt x="2404" y="6712"/>
                  </a:cubicBezTo>
                  <a:close/>
                  <a:moveTo>
                    <a:pt x="518" y="1"/>
                  </a:moveTo>
                  <a:cubicBezTo>
                    <a:pt x="7" y="1"/>
                    <a:pt x="1" y="422"/>
                    <a:pt x="289" y="807"/>
                  </a:cubicBezTo>
                  <a:cubicBezTo>
                    <a:pt x="381" y="792"/>
                    <a:pt x="475" y="789"/>
                    <a:pt x="567" y="789"/>
                  </a:cubicBezTo>
                  <a:cubicBezTo>
                    <a:pt x="1416" y="789"/>
                    <a:pt x="2243" y="1274"/>
                    <a:pt x="3017" y="1605"/>
                  </a:cubicBezTo>
                  <a:cubicBezTo>
                    <a:pt x="4600" y="2280"/>
                    <a:pt x="6184" y="2957"/>
                    <a:pt x="7767" y="3634"/>
                  </a:cubicBezTo>
                  <a:cubicBezTo>
                    <a:pt x="7827" y="3663"/>
                    <a:pt x="9015" y="4237"/>
                    <a:pt x="8626" y="4437"/>
                  </a:cubicBezTo>
                  <a:cubicBezTo>
                    <a:pt x="6800" y="5378"/>
                    <a:pt x="5246" y="6644"/>
                    <a:pt x="3983" y="8220"/>
                  </a:cubicBezTo>
                  <a:cubicBezTo>
                    <a:pt x="5623" y="6822"/>
                    <a:pt x="7346" y="5535"/>
                    <a:pt x="9150" y="4351"/>
                  </a:cubicBezTo>
                  <a:cubicBezTo>
                    <a:pt x="9660" y="4016"/>
                    <a:pt x="8786" y="3321"/>
                    <a:pt x="8533" y="3196"/>
                  </a:cubicBezTo>
                  <a:cubicBezTo>
                    <a:pt x="6105" y="1983"/>
                    <a:pt x="3616" y="942"/>
                    <a:pt x="1038" y="97"/>
                  </a:cubicBezTo>
                  <a:cubicBezTo>
                    <a:pt x="824" y="30"/>
                    <a:pt x="653" y="1"/>
                    <a:pt x="518" y="1"/>
                  </a:cubicBezTo>
                  <a:close/>
                </a:path>
              </a:pathLst>
            </a:custGeom>
            <a:solidFill>
              <a:srgbClr val="CC99FF"/>
            </a:solidFill>
            <a:ln w="9525" cap="flat" cmpd="sng">
              <a:solidFill>
                <a:srgbClr val="CC99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5" name="Google Shape;2875;p26"/>
            <p:cNvSpPr/>
            <p:nvPr/>
          </p:nvSpPr>
          <p:spPr>
            <a:xfrm>
              <a:off x="2136675" y="1396700"/>
              <a:ext cx="218150" cy="197050"/>
            </a:xfrm>
            <a:custGeom>
              <a:avLst/>
              <a:gdLst/>
              <a:ahLst/>
              <a:cxnLst/>
              <a:rect l="l" t="t" r="r" b="b"/>
              <a:pathLst>
                <a:path w="8726" h="7882" extrusionOk="0">
                  <a:moveTo>
                    <a:pt x="278" y="1"/>
                  </a:moveTo>
                  <a:cubicBezTo>
                    <a:pt x="186" y="1"/>
                    <a:pt x="92" y="4"/>
                    <a:pt x="0" y="19"/>
                  </a:cubicBezTo>
                  <a:cubicBezTo>
                    <a:pt x="164" y="236"/>
                    <a:pt x="428" y="443"/>
                    <a:pt x="749" y="547"/>
                  </a:cubicBezTo>
                  <a:cubicBezTo>
                    <a:pt x="2653" y="1171"/>
                    <a:pt x="4518" y="1891"/>
                    <a:pt x="6333" y="2726"/>
                  </a:cubicBezTo>
                  <a:cubicBezTo>
                    <a:pt x="4871" y="3720"/>
                    <a:pt x="3469" y="4786"/>
                    <a:pt x="2115" y="5924"/>
                  </a:cubicBezTo>
                  <a:cubicBezTo>
                    <a:pt x="1861" y="6205"/>
                    <a:pt x="1619" y="6501"/>
                    <a:pt x="1387" y="6804"/>
                  </a:cubicBezTo>
                  <a:cubicBezTo>
                    <a:pt x="1483" y="7293"/>
                    <a:pt x="2375" y="7882"/>
                    <a:pt x="2952" y="7882"/>
                  </a:cubicBezTo>
                  <a:cubicBezTo>
                    <a:pt x="3088" y="7882"/>
                    <a:pt x="3209" y="7849"/>
                    <a:pt x="3295" y="7775"/>
                  </a:cubicBezTo>
                  <a:cubicBezTo>
                    <a:pt x="3427" y="7660"/>
                    <a:pt x="3558" y="7546"/>
                    <a:pt x="3694" y="7432"/>
                  </a:cubicBezTo>
                  <a:cubicBezTo>
                    <a:pt x="4957" y="5856"/>
                    <a:pt x="6511" y="4590"/>
                    <a:pt x="8337" y="3649"/>
                  </a:cubicBezTo>
                  <a:cubicBezTo>
                    <a:pt x="8726" y="3449"/>
                    <a:pt x="7538" y="2875"/>
                    <a:pt x="7478" y="2846"/>
                  </a:cubicBezTo>
                  <a:cubicBezTo>
                    <a:pt x="5895" y="2169"/>
                    <a:pt x="4311" y="1492"/>
                    <a:pt x="2728" y="817"/>
                  </a:cubicBezTo>
                  <a:cubicBezTo>
                    <a:pt x="1954" y="486"/>
                    <a:pt x="1127" y="1"/>
                    <a:pt x="278" y="1"/>
                  </a:cubicBezTo>
                  <a:close/>
                </a:path>
              </a:pathLst>
            </a:custGeom>
            <a:solidFill>
              <a:srgbClr val="CC99FF"/>
            </a:solidFill>
            <a:ln w="9525" cap="flat" cmpd="sng">
              <a:solidFill>
                <a:srgbClr val="CC99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2876" name="Google Shape;2876;p26"/>
          <p:cNvPicPr preferRelativeResize="0"/>
          <p:nvPr/>
        </p:nvPicPr>
        <p:blipFill rotWithShape="1">
          <a:blip r:embed="rId3">
            <a:alphaModFix/>
          </a:blip>
          <a:srcRect l="4870" t="30879" r="70942" b="25253"/>
          <a:stretch/>
        </p:blipFill>
        <p:spPr>
          <a:xfrm>
            <a:off x="9993086" y="206022"/>
            <a:ext cx="1796143" cy="1820252"/>
          </a:xfrm>
          <a:prstGeom prst="ellipse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2" name="Google Shape;2882;p27"/>
          <p:cNvSpPr/>
          <p:nvPr/>
        </p:nvSpPr>
        <p:spPr>
          <a:xfrm>
            <a:off x="511629" y="341957"/>
            <a:ext cx="11925299" cy="63094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Comic Sans MS"/>
              <a:buNone/>
            </a:pPr>
            <a:r>
              <a:rPr lang="en-US" sz="3200" b="0" i="0" u="none" strike="noStrike" cap="none">
                <a:solidFill>
                  <a:srgbClr val="000000"/>
                </a:solidFill>
                <a:highlight>
                  <a:srgbClr val="A6DFDA"/>
                </a:highlight>
                <a:latin typeface="Comic Sans MS"/>
                <a:ea typeface="Comic Sans MS"/>
                <a:cs typeface="Comic Sans MS"/>
                <a:sym typeface="Comic Sans MS"/>
              </a:rPr>
              <a:t>Hyponatremia </a:t>
            </a:r>
            <a:endParaRPr/>
          </a:p>
          <a:p>
            <a:pPr marL="0" marR="0" lvl="0" indent="-177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Char char="•"/>
            </a:pPr>
            <a:r>
              <a:rPr lang="en-US" sz="28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The development of hyponatremia (serum sodium </a:t>
            </a:r>
            <a:r>
              <a:rPr lang="en-US" sz="2800" b="0" i="0" u="sng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less than 130 meq/L)</a:t>
            </a:r>
            <a:r>
              <a:rPr lang="en-US" sz="28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reflects net solute loss in excess of water loss , </a:t>
            </a:r>
            <a:r>
              <a:rPr lang="en-US" sz="2800" b="1" i="0" u="none" strike="noStrike" cap="none">
                <a:solidFill>
                  <a:srgbClr val="C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Look ILL</a:t>
            </a:r>
            <a:r>
              <a:rPr lang="en-US" sz="28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. </a:t>
            </a:r>
            <a:endParaRPr sz="2800" b="0" i="0" u="none" strike="noStrike" cap="none">
              <a:solidFill>
                <a:srgbClr val="00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Comic Sans MS"/>
              <a:buNone/>
            </a:pPr>
            <a:r>
              <a:rPr lang="en-US" sz="3200" b="0" i="0" u="none" strike="noStrike" cap="none">
                <a:solidFill>
                  <a:srgbClr val="000000"/>
                </a:solidFill>
                <a:highlight>
                  <a:srgbClr val="A6DFDA"/>
                </a:highlight>
                <a:latin typeface="Comic Sans MS"/>
                <a:ea typeface="Comic Sans MS"/>
                <a:cs typeface="Comic Sans MS"/>
                <a:sym typeface="Comic Sans MS"/>
              </a:rPr>
              <a:t>Isonatremia </a:t>
            </a:r>
            <a:endParaRPr/>
          </a:p>
          <a:p>
            <a:pPr marL="0" marR="0" lvl="0" indent="-177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Char char="•"/>
            </a:pPr>
            <a:r>
              <a:rPr lang="en-US" sz="28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A serum sodium between </a:t>
            </a:r>
            <a:r>
              <a:rPr lang="en-US" sz="2800" b="0" i="0" u="sng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130 and 150 mEq/L </a:t>
            </a:r>
            <a:r>
              <a:rPr lang="en-US" sz="28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reflects isonatremia. </a:t>
            </a:r>
            <a:endParaRPr/>
          </a:p>
          <a:p>
            <a:pPr marL="0" marR="0" lvl="0" indent="-177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Char char="•"/>
            </a:pPr>
            <a:r>
              <a:rPr lang="en-US" sz="28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In this setting, solute is lost in proportion to water loss. </a:t>
            </a:r>
            <a:endParaRPr/>
          </a:p>
          <a:p>
            <a:pPr marL="0" marR="0" lvl="0" indent="-177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Char char="•"/>
            </a:pPr>
            <a:r>
              <a:rPr lang="en-US" sz="28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As an example, in patients with </a:t>
            </a:r>
            <a:r>
              <a:rPr lang="en-US" sz="2800" b="0" i="0" u="none" strike="noStrike" cap="none">
                <a:solidFill>
                  <a:srgbClr val="C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secretory diarrhea </a:t>
            </a:r>
            <a:r>
              <a:rPr lang="en-US" sz="28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(eg, Vibrio cholera gastroenteritis)</a:t>
            </a:r>
            <a:endParaRPr/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Comic Sans MS"/>
              <a:buNone/>
            </a:pPr>
            <a:r>
              <a:rPr lang="en-US" sz="3200" b="0" i="0" u="none" strike="noStrike" cap="none">
                <a:solidFill>
                  <a:srgbClr val="000000"/>
                </a:solidFill>
                <a:highlight>
                  <a:srgbClr val="A6DFDA"/>
                </a:highlight>
                <a:latin typeface="Comic Sans MS"/>
                <a:ea typeface="Comic Sans MS"/>
                <a:cs typeface="Comic Sans MS"/>
                <a:sym typeface="Comic Sans MS"/>
              </a:rPr>
              <a:t>Hypernatremia</a:t>
            </a:r>
            <a:r>
              <a:rPr lang="en-US" sz="28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</a:t>
            </a:r>
            <a:endParaRPr/>
          </a:p>
          <a:p>
            <a:pPr marL="0" marR="0" lvl="0" indent="-177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Char char="•"/>
            </a:pPr>
            <a:r>
              <a:rPr lang="en-US" sz="28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The development of hypernatremia (serum sodium </a:t>
            </a:r>
            <a:r>
              <a:rPr lang="en-US" sz="2800" b="0" i="0" u="sng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greater than 150 mEq/L)</a:t>
            </a:r>
            <a:r>
              <a:rPr lang="en-US" sz="28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reflects water loss in excess of solute loss.</a:t>
            </a:r>
            <a:endParaRPr/>
          </a:p>
          <a:p>
            <a:pPr marL="0" marR="0" lvl="0" indent="-177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Pts val="2800"/>
              <a:buFont typeface="Arial"/>
              <a:buChar char="•"/>
            </a:pPr>
            <a:r>
              <a:rPr lang="en-US" sz="2800" b="0" i="0" u="none" strike="noStrike" cap="none">
                <a:solidFill>
                  <a:srgbClr val="C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Fever or tachypnea </a:t>
            </a:r>
            <a:r>
              <a:rPr lang="en-US" sz="28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often accompany pediatric illness associated with hypovolemia, resulting in increased insensible water losses, especially in young children</a:t>
            </a:r>
            <a:endParaRPr/>
          </a:p>
        </p:txBody>
      </p:sp>
      <p:grpSp>
        <p:nvGrpSpPr>
          <p:cNvPr id="2883" name="Google Shape;2883;p27"/>
          <p:cNvGrpSpPr/>
          <p:nvPr/>
        </p:nvGrpSpPr>
        <p:grpSpPr>
          <a:xfrm>
            <a:off x="206941" y="547295"/>
            <a:ext cx="282436" cy="237797"/>
            <a:chOff x="5829234" y="2755341"/>
            <a:chExt cx="282436" cy="237797"/>
          </a:xfrm>
        </p:grpSpPr>
        <p:sp>
          <p:nvSpPr>
            <p:cNvPr id="2884" name="Google Shape;2884;p27"/>
            <p:cNvSpPr/>
            <p:nvPr/>
          </p:nvSpPr>
          <p:spPr>
            <a:xfrm rot="5400000">
              <a:off x="5860759" y="2744579"/>
              <a:ext cx="219019" cy="260137"/>
            </a:xfrm>
            <a:custGeom>
              <a:avLst/>
              <a:gdLst/>
              <a:ahLst/>
              <a:cxnLst/>
              <a:rect l="l" t="t" r="r" b="b"/>
              <a:pathLst>
                <a:path w="15536" h="18456" extrusionOk="0">
                  <a:moveTo>
                    <a:pt x="7606" y="0"/>
                  </a:moveTo>
                  <a:cubicBezTo>
                    <a:pt x="7424" y="0"/>
                    <a:pt x="7225" y="59"/>
                    <a:pt x="7004" y="210"/>
                  </a:cubicBezTo>
                  <a:cubicBezTo>
                    <a:pt x="6438" y="598"/>
                    <a:pt x="5967" y="1075"/>
                    <a:pt x="5430" y="1483"/>
                  </a:cubicBezTo>
                  <a:cubicBezTo>
                    <a:pt x="4079" y="2508"/>
                    <a:pt x="2964" y="3740"/>
                    <a:pt x="2032" y="5176"/>
                  </a:cubicBezTo>
                  <a:cubicBezTo>
                    <a:pt x="1126" y="6573"/>
                    <a:pt x="512" y="8057"/>
                    <a:pt x="139" y="9792"/>
                  </a:cubicBezTo>
                  <a:cubicBezTo>
                    <a:pt x="163" y="10481"/>
                    <a:pt x="0" y="11365"/>
                    <a:pt x="269" y="12086"/>
                  </a:cubicBezTo>
                  <a:cubicBezTo>
                    <a:pt x="553" y="12845"/>
                    <a:pt x="793" y="13648"/>
                    <a:pt x="1147" y="14402"/>
                  </a:cubicBezTo>
                  <a:cubicBezTo>
                    <a:pt x="1566" y="15298"/>
                    <a:pt x="2297" y="15856"/>
                    <a:pt x="2885" y="16492"/>
                  </a:cubicBezTo>
                  <a:cubicBezTo>
                    <a:pt x="3247" y="16884"/>
                    <a:pt x="3824" y="17509"/>
                    <a:pt x="4594" y="17509"/>
                  </a:cubicBezTo>
                  <a:cubicBezTo>
                    <a:pt x="4639" y="17509"/>
                    <a:pt x="4685" y="17506"/>
                    <a:pt x="4731" y="17502"/>
                  </a:cubicBezTo>
                  <a:cubicBezTo>
                    <a:pt x="4744" y="17501"/>
                    <a:pt x="4761" y="17499"/>
                    <a:pt x="4779" y="17499"/>
                  </a:cubicBezTo>
                  <a:cubicBezTo>
                    <a:pt x="4869" y="17499"/>
                    <a:pt x="4999" y="17529"/>
                    <a:pt x="4958" y="17732"/>
                  </a:cubicBezTo>
                  <a:cubicBezTo>
                    <a:pt x="4922" y="17911"/>
                    <a:pt x="5101" y="17978"/>
                    <a:pt x="5216" y="17978"/>
                  </a:cubicBezTo>
                  <a:cubicBezTo>
                    <a:pt x="5247" y="17978"/>
                    <a:pt x="5273" y="17973"/>
                    <a:pt x="5289" y="17965"/>
                  </a:cubicBezTo>
                  <a:cubicBezTo>
                    <a:pt x="5399" y="17912"/>
                    <a:pt x="5502" y="17892"/>
                    <a:pt x="5601" y="17892"/>
                  </a:cubicBezTo>
                  <a:cubicBezTo>
                    <a:pt x="5849" y="17892"/>
                    <a:pt x="6072" y="18021"/>
                    <a:pt x="6315" y="18088"/>
                  </a:cubicBezTo>
                  <a:cubicBezTo>
                    <a:pt x="6526" y="18148"/>
                    <a:pt x="6550" y="18391"/>
                    <a:pt x="6801" y="18419"/>
                  </a:cubicBezTo>
                  <a:cubicBezTo>
                    <a:pt x="7029" y="18444"/>
                    <a:pt x="7252" y="18456"/>
                    <a:pt x="7472" y="18456"/>
                  </a:cubicBezTo>
                  <a:cubicBezTo>
                    <a:pt x="9166" y="18456"/>
                    <a:pt x="10632" y="17752"/>
                    <a:pt x="12052" y="16820"/>
                  </a:cubicBezTo>
                  <a:cubicBezTo>
                    <a:pt x="13022" y="16183"/>
                    <a:pt x="13662" y="15257"/>
                    <a:pt x="14409" y="14423"/>
                  </a:cubicBezTo>
                  <a:cubicBezTo>
                    <a:pt x="14490" y="14333"/>
                    <a:pt x="14732" y="14317"/>
                    <a:pt x="14657" y="14178"/>
                  </a:cubicBezTo>
                  <a:cubicBezTo>
                    <a:pt x="14457" y="13802"/>
                    <a:pt x="14809" y="13565"/>
                    <a:pt x="14830" y="13285"/>
                  </a:cubicBezTo>
                  <a:cubicBezTo>
                    <a:pt x="14864" y="12838"/>
                    <a:pt x="15412" y="12735"/>
                    <a:pt x="15379" y="12418"/>
                  </a:cubicBezTo>
                  <a:cubicBezTo>
                    <a:pt x="15296" y="11627"/>
                    <a:pt x="15350" y="10834"/>
                    <a:pt x="15289" y="10060"/>
                  </a:cubicBezTo>
                  <a:cubicBezTo>
                    <a:pt x="15252" y="9591"/>
                    <a:pt x="15535" y="8932"/>
                    <a:pt x="14953" y="8548"/>
                  </a:cubicBezTo>
                  <a:cubicBezTo>
                    <a:pt x="15021" y="7411"/>
                    <a:pt x="14225" y="6602"/>
                    <a:pt x="13733" y="5728"/>
                  </a:cubicBezTo>
                  <a:cubicBezTo>
                    <a:pt x="13307" y="4973"/>
                    <a:pt x="12710" y="4223"/>
                    <a:pt x="11922" y="3698"/>
                  </a:cubicBezTo>
                  <a:cubicBezTo>
                    <a:pt x="11489" y="3409"/>
                    <a:pt x="11170" y="2967"/>
                    <a:pt x="10762" y="2620"/>
                  </a:cubicBezTo>
                  <a:cubicBezTo>
                    <a:pt x="10009" y="1981"/>
                    <a:pt x="9437" y="1117"/>
                    <a:pt x="8648" y="541"/>
                  </a:cubicBezTo>
                  <a:cubicBezTo>
                    <a:pt x="8378" y="345"/>
                    <a:pt x="8046" y="0"/>
                    <a:pt x="7606" y="0"/>
                  </a:cubicBezTo>
                  <a:close/>
                </a:path>
              </a:pathLst>
            </a:custGeom>
            <a:solidFill>
              <a:srgbClr val="FED5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5" name="Google Shape;2885;p27"/>
            <p:cNvSpPr/>
            <p:nvPr/>
          </p:nvSpPr>
          <p:spPr>
            <a:xfrm rot="5400000">
              <a:off x="5851553" y="2733021"/>
              <a:ext cx="237797" cy="282436"/>
            </a:xfrm>
            <a:custGeom>
              <a:avLst/>
              <a:gdLst/>
              <a:ahLst/>
              <a:cxnLst/>
              <a:rect l="l" t="t" r="r" b="b"/>
              <a:pathLst>
                <a:path w="16868" h="20038" extrusionOk="0">
                  <a:moveTo>
                    <a:pt x="8141" y="1180"/>
                  </a:moveTo>
                  <a:cubicBezTo>
                    <a:pt x="8352" y="1180"/>
                    <a:pt x="8529" y="1381"/>
                    <a:pt x="8800" y="1767"/>
                  </a:cubicBezTo>
                  <a:cubicBezTo>
                    <a:pt x="9118" y="2220"/>
                    <a:pt x="9542" y="2618"/>
                    <a:pt x="9981" y="2961"/>
                  </a:cubicBezTo>
                  <a:cubicBezTo>
                    <a:pt x="11153" y="3877"/>
                    <a:pt x="12071" y="5029"/>
                    <a:pt x="13098" y="6078"/>
                  </a:cubicBezTo>
                  <a:cubicBezTo>
                    <a:pt x="13702" y="6696"/>
                    <a:pt x="14121" y="7426"/>
                    <a:pt x="14526" y="8088"/>
                  </a:cubicBezTo>
                  <a:cubicBezTo>
                    <a:pt x="15041" y="8928"/>
                    <a:pt x="15356" y="9992"/>
                    <a:pt x="15377" y="11060"/>
                  </a:cubicBezTo>
                  <a:cubicBezTo>
                    <a:pt x="15390" y="11788"/>
                    <a:pt x="15453" y="12517"/>
                    <a:pt x="15240" y="13230"/>
                  </a:cubicBezTo>
                  <a:cubicBezTo>
                    <a:pt x="15172" y="13583"/>
                    <a:pt x="15191" y="13990"/>
                    <a:pt x="15017" y="14281"/>
                  </a:cubicBezTo>
                  <a:cubicBezTo>
                    <a:pt x="14506" y="15138"/>
                    <a:pt x="13976" y="15970"/>
                    <a:pt x="13191" y="16650"/>
                  </a:cubicBezTo>
                  <a:cubicBezTo>
                    <a:pt x="12415" y="17322"/>
                    <a:pt x="11519" y="17769"/>
                    <a:pt x="10681" y="18321"/>
                  </a:cubicBezTo>
                  <a:cubicBezTo>
                    <a:pt x="10244" y="18610"/>
                    <a:pt x="9753" y="18700"/>
                    <a:pt x="9264" y="18700"/>
                  </a:cubicBezTo>
                  <a:cubicBezTo>
                    <a:pt x="9009" y="18700"/>
                    <a:pt x="8755" y="18675"/>
                    <a:pt x="8509" y="18642"/>
                  </a:cubicBezTo>
                  <a:cubicBezTo>
                    <a:pt x="7915" y="18560"/>
                    <a:pt x="7322" y="18610"/>
                    <a:pt x="6713" y="18455"/>
                  </a:cubicBezTo>
                  <a:cubicBezTo>
                    <a:pt x="5109" y="18046"/>
                    <a:pt x="3885" y="17202"/>
                    <a:pt x="2825" y="15943"/>
                  </a:cubicBezTo>
                  <a:cubicBezTo>
                    <a:pt x="2294" y="15311"/>
                    <a:pt x="1948" y="14597"/>
                    <a:pt x="1496" y="13936"/>
                  </a:cubicBezTo>
                  <a:cubicBezTo>
                    <a:pt x="1142" y="13419"/>
                    <a:pt x="1108" y="12748"/>
                    <a:pt x="1137" y="12190"/>
                  </a:cubicBezTo>
                  <a:cubicBezTo>
                    <a:pt x="1184" y="11276"/>
                    <a:pt x="1047" y="10336"/>
                    <a:pt x="1392" y="9435"/>
                  </a:cubicBezTo>
                  <a:cubicBezTo>
                    <a:pt x="1880" y="8162"/>
                    <a:pt x="2512" y="6985"/>
                    <a:pt x="3243" y="5829"/>
                  </a:cubicBezTo>
                  <a:cubicBezTo>
                    <a:pt x="4347" y="4081"/>
                    <a:pt x="6038" y="2971"/>
                    <a:pt x="7482" y="1592"/>
                  </a:cubicBezTo>
                  <a:cubicBezTo>
                    <a:pt x="7772" y="1314"/>
                    <a:pt x="7968" y="1180"/>
                    <a:pt x="8141" y="1180"/>
                  </a:cubicBezTo>
                  <a:close/>
                  <a:moveTo>
                    <a:pt x="8257" y="0"/>
                  </a:moveTo>
                  <a:cubicBezTo>
                    <a:pt x="8061" y="0"/>
                    <a:pt x="7844" y="64"/>
                    <a:pt x="7605" y="228"/>
                  </a:cubicBezTo>
                  <a:cubicBezTo>
                    <a:pt x="6991" y="649"/>
                    <a:pt x="6479" y="1168"/>
                    <a:pt x="5895" y="1610"/>
                  </a:cubicBezTo>
                  <a:cubicBezTo>
                    <a:pt x="4431" y="2723"/>
                    <a:pt x="3219" y="4060"/>
                    <a:pt x="2208" y="5620"/>
                  </a:cubicBezTo>
                  <a:cubicBezTo>
                    <a:pt x="1224" y="7138"/>
                    <a:pt x="556" y="8748"/>
                    <a:pt x="153" y="10632"/>
                  </a:cubicBezTo>
                  <a:cubicBezTo>
                    <a:pt x="179" y="11380"/>
                    <a:pt x="0" y="12339"/>
                    <a:pt x="293" y="13122"/>
                  </a:cubicBezTo>
                  <a:cubicBezTo>
                    <a:pt x="602" y="13947"/>
                    <a:pt x="864" y="14818"/>
                    <a:pt x="1247" y="15638"/>
                  </a:cubicBezTo>
                  <a:cubicBezTo>
                    <a:pt x="1701" y="16608"/>
                    <a:pt x="2496" y="17215"/>
                    <a:pt x="3135" y="17907"/>
                  </a:cubicBezTo>
                  <a:cubicBezTo>
                    <a:pt x="3528" y="18332"/>
                    <a:pt x="4154" y="19009"/>
                    <a:pt x="4989" y="19009"/>
                  </a:cubicBezTo>
                  <a:cubicBezTo>
                    <a:pt x="5039" y="19009"/>
                    <a:pt x="5088" y="19007"/>
                    <a:pt x="5139" y="19002"/>
                  </a:cubicBezTo>
                  <a:cubicBezTo>
                    <a:pt x="5153" y="19001"/>
                    <a:pt x="5171" y="19000"/>
                    <a:pt x="5190" y="19000"/>
                  </a:cubicBezTo>
                  <a:cubicBezTo>
                    <a:pt x="5287" y="19000"/>
                    <a:pt x="5430" y="19031"/>
                    <a:pt x="5386" y="19252"/>
                  </a:cubicBezTo>
                  <a:cubicBezTo>
                    <a:pt x="5346" y="19447"/>
                    <a:pt x="5541" y="19519"/>
                    <a:pt x="5667" y="19519"/>
                  </a:cubicBezTo>
                  <a:cubicBezTo>
                    <a:pt x="5699" y="19519"/>
                    <a:pt x="5727" y="19514"/>
                    <a:pt x="5745" y="19505"/>
                  </a:cubicBezTo>
                  <a:cubicBezTo>
                    <a:pt x="5864" y="19447"/>
                    <a:pt x="5976" y="19425"/>
                    <a:pt x="6083" y="19425"/>
                  </a:cubicBezTo>
                  <a:cubicBezTo>
                    <a:pt x="6353" y="19425"/>
                    <a:pt x="6596" y="19566"/>
                    <a:pt x="6859" y="19638"/>
                  </a:cubicBezTo>
                  <a:cubicBezTo>
                    <a:pt x="7088" y="19703"/>
                    <a:pt x="7113" y="19967"/>
                    <a:pt x="7386" y="19997"/>
                  </a:cubicBezTo>
                  <a:cubicBezTo>
                    <a:pt x="7635" y="20024"/>
                    <a:pt x="7878" y="20037"/>
                    <a:pt x="8118" y="20037"/>
                  </a:cubicBezTo>
                  <a:cubicBezTo>
                    <a:pt x="9955" y="20037"/>
                    <a:pt x="11545" y="19274"/>
                    <a:pt x="13087" y="18262"/>
                  </a:cubicBezTo>
                  <a:cubicBezTo>
                    <a:pt x="14140" y="17571"/>
                    <a:pt x="14835" y="16567"/>
                    <a:pt x="15647" y="15661"/>
                  </a:cubicBezTo>
                  <a:cubicBezTo>
                    <a:pt x="15735" y="15562"/>
                    <a:pt x="15996" y="15545"/>
                    <a:pt x="15915" y="15394"/>
                  </a:cubicBezTo>
                  <a:cubicBezTo>
                    <a:pt x="15698" y="14987"/>
                    <a:pt x="16080" y="14728"/>
                    <a:pt x="16103" y="14425"/>
                  </a:cubicBezTo>
                  <a:cubicBezTo>
                    <a:pt x="16140" y="13939"/>
                    <a:pt x="16735" y="13829"/>
                    <a:pt x="16698" y="13483"/>
                  </a:cubicBezTo>
                  <a:cubicBezTo>
                    <a:pt x="16609" y="12625"/>
                    <a:pt x="16666" y="11763"/>
                    <a:pt x="16600" y="10924"/>
                  </a:cubicBezTo>
                  <a:cubicBezTo>
                    <a:pt x="16561" y="10414"/>
                    <a:pt x="16868" y="9699"/>
                    <a:pt x="16237" y="9281"/>
                  </a:cubicBezTo>
                  <a:cubicBezTo>
                    <a:pt x="16311" y="8046"/>
                    <a:pt x="15445" y="7168"/>
                    <a:pt x="14912" y="6221"/>
                  </a:cubicBezTo>
                  <a:cubicBezTo>
                    <a:pt x="14450" y="5400"/>
                    <a:pt x="13801" y="4587"/>
                    <a:pt x="12945" y="4015"/>
                  </a:cubicBezTo>
                  <a:cubicBezTo>
                    <a:pt x="12475" y="3702"/>
                    <a:pt x="12127" y="3221"/>
                    <a:pt x="11685" y="2845"/>
                  </a:cubicBezTo>
                  <a:cubicBezTo>
                    <a:pt x="10868" y="2151"/>
                    <a:pt x="10246" y="1212"/>
                    <a:pt x="9389" y="588"/>
                  </a:cubicBezTo>
                  <a:cubicBezTo>
                    <a:pt x="9096" y="375"/>
                    <a:pt x="8735" y="0"/>
                    <a:pt x="8257" y="0"/>
                  </a:cubicBezTo>
                  <a:close/>
                </a:path>
              </a:pathLst>
            </a:custGeom>
            <a:solidFill>
              <a:srgbClr val="212E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886" name="Google Shape;2886;p27"/>
          <p:cNvGrpSpPr/>
          <p:nvPr/>
        </p:nvGrpSpPr>
        <p:grpSpPr>
          <a:xfrm>
            <a:off x="195608" y="1984211"/>
            <a:ext cx="282436" cy="237797"/>
            <a:chOff x="5829234" y="2755341"/>
            <a:chExt cx="282436" cy="237797"/>
          </a:xfrm>
        </p:grpSpPr>
        <p:sp>
          <p:nvSpPr>
            <p:cNvPr id="2887" name="Google Shape;2887;p27"/>
            <p:cNvSpPr/>
            <p:nvPr/>
          </p:nvSpPr>
          <p:spPr>
            <a:xfrm rot="5400000">
              <a:off x="5860759" y="2744579"/>
              <a:ext cx="219019" cy="260137"/>
            </a:xfrm>
            <a:custGeom>
              <a:avLst/>
              <a:gdLst/>
              <a:ahLst/>
              <a:cxnLst/>
              <a:rect l="l" t="t" r="r" b="b"/>
              <a:pathLst>
                <a:path w="15536" h="18456" extrusionOk="0">
                  <a:moveTo>
                    <a:pt x="7606" y="0"/>
                  </a:moveTo>
                  <a:cubicBezTo>
                    <a:pt x="7424" y="0"/>
                    <a:pt x="7225" y="59"/>
                    <a:pt x="7004" y="210"/>
                  </a:cubicBezTo>
                  <a:cubicBezTo>
                    <a:pt x="6438" y="598"/>
                    <a:pt x="5967" y="1075"/>
                    <a:pt x="5430" y="1483"/>
                  </a:cubicBezTo>
                  <a:cubicBezTo>
                    <a:pt x="4079" y="2508"/>
                    <a:pt x="2964" y="3740"/>
                    <a:pt x="2032" y="5176"/>
                  </a:cubicBezTo>
                  <a:cubicBezTo>
                    <a:pt x="1126" y="6573"/>
                    <a:pt x="512" y="8057"/>
                    <a:pt x="139" y="9792"/>
                  </a:cubicBezTo>
                  <a:cubicBezTo>
                    <a:pt x="163" y="10481"/>
                    <a:pt x="0" y="11365"/>
                    <a:pt x="269" y="12086"/>
                  </a:cubicBezTo>
                  <a:cubicBezTo>
                    <a:pt x="553" y="12845"/>
                    <a:pt x="793" y="13648"/>
                    <a:pt x="1147" y="14402"/>
                  </a:cubicBezTo>
                  <a:cubicBezTo>
                    <a:pt x="1566" y="15298"/>
                    <a:pt x="2297" y="15856"/>
                    <a:pt x="2885" y="16492"/>
                  </a:cubicBezTo>
                  <a:cubicBezTo>
                    <a:pt x="3247" y="16884"/>
                    <a:pt x="3824" y="17509"/>
                    <a:pt x="4594" y="17509"/>
                  </a:cubicBezTo>
                  <a:cubicBezTo>
                    <a:pt x="4639" y="17509"/>
                    <a:pt x="4685" y="17506"/>
                    <a:pt x="4731" y="17502"/>
                  </a:cubicBezTo>
                  <a:cubicBezTo>
                    <a:pt x="4744" y="17501"/>
                    <a:pt x="4761" y="17499"/>
                    <a:pt x="4779" y="17499"/>
                  </a:cubicBezTo>
                  <a:cubicBezTo>
                    <a:pt x="4869" y="17499"/>
                    <a:pt x="4999" y="17529"/>
                    <a:pt x="4958" y="17732"/>
                  </a:cubicBezTo>
                  <a:cubicBezTo>
                    <a:pt x="4922" y="17911"/>
                    <a:pt x="5101" y="17978"/>
                    <a:pt x="5216" y="17978"/>
                  </a:cubicBezTo>
                  <a:cubicBezTo>
                    <a:pt x="5247" y="17978"/>
                    <a:pt x="5273" y="17973"/>
                    <a:pt x="5289" y="17965"/>
                  </a:cubicBezTo>
                  <a:cubicBezTo>
                    <a:pt x="5399" y="17912"/>
                    <a:pt x="5502" y="17892"/>
                    <a:pt x="5601" y="17892"/>
                  </a:cubicBezTo>
                  <a:cubicBezTo>
                    <a:pt x="5849" y="17892"/>
                    <a:pt x="6072" y="18021"/>
                    <a:pt x="6315" y="18088"/>
                  </a:cubicBezTo>
                  <a:cubicBezTo>
                    <a:pt x="6526" y="18148"/>
                    <a:pt x="6550" y="18391"/>
                    <a:pt x="6801" y="18419"/>
                  </a:cubicBezTo>
                  <a:cubicBezTo>
                    <a:pt x="7029" y="18444"/>
                    <a:pt x="7252" y="18456"/>
                    <a:pt x="7472" y="18456"/>
                  </a:cubicBezTo>
                  <a:cubicBezTo>
                    <a:pt x="9166" y="18456"/>
                    <a:pt x="10632" y="17752"/>
                    <a:pt x="12052" y="16820"/>
                  </a:cubicBezTo>
                  <a:cubicBezTo>
                    <a:pt x="13022" y="16183"/>
                    <a:pt x="13662" y="15257"/>
                    <a:pt x="14409" y="14423"/>
                  </a:cubicBezTo>
                  <a:cubicBezTo>
                    <a:pt x="14490" y="14333"/>
                    <a:pt x="14732" y="14317"/>
                    <a:pt x="14657" y="14178"/>
                  </a:cubicBezTo>
                  <a:cubicBezTo>
                    <a:pt x="14457" y="13802"/>
                    <a:pt x="14809" y="13565"/>
                    <a:pt x="14830" y="13285"/>
                  </a:cubicBezTo>
                  <a:cubicBezTo>
                    <a:pt x="14864" y="12838"/>
                    <a:pt x="15412" y="12735"/>
                    <a:pt x="15379" y="12418"/>
                  </a:cubicBezTo>
                  <a:cubicBezTo>
                    <a:pt x="15296" y="11627"/>
                    <a:pt x="15350" y="10834"/>
                    <a:pt x="15289" y="10060"/>
                  </a:cubicBezTo>
                  <a:cubicBezTo>
                    <a:pt x="15252" y="9591"/>
                    <a:pt x="15535" y="8932"/>
                    <a:pt x="14953" y="8548"/>
                  </a:cubicBezTo>
                  <a:cubicBezTo>
                    <a:pt x="15021" y="7411"/>
                    <a:pt x="14225" y="6602"/>
                    <a:pt x="13733" y="5728"/>
                  </a:cubicBezTo>
                  <a:cubicBezTo>
                    <a:pt x="13307" y="4973"/>
                    <a:pt x="12710" y="4223"/>
                    <a:pt x="11922" y="3698"/>
                  </a:cubicBezTo>
                  <a:cubicBezTo>
                    <a:pt x="11489" y="3409"/>
                    <a:pt x="11170" y="2967"/>
                    <a:pt x="10762" y="2620"/>
                  </a:cubicBezTo>
                  <a:cubicBezTo>
                    <a:pt x="10009" y="1981"/>
                    <a:pt x="9437" y="1117"/>
                    <a:pt x="8648" y="541"/>
                  </a:cubicBezTo>
                  <a:cubicBezTo>
                    <a:pt x="8378" y="345"/>
                    <a:pt x="8046" y="0"/>
                    <a:pt x="7606" y="0"/>
                  </a:cubicBezTo>
                  <a:close/>
                </a:path>
              </a:pathLst>
            </a:custGeom>
            <a:solidFill>
              <a:srgbClr val="FED5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8" name="Google Shape;2888;p27"/>
            <p:cNvSpPr/>
            <p:nvPr/>
          </p:nvSpPr>
          <p:spPr>
            <a:xfrm rot="5400000">
              <a:off x="5851553" y="2733021"/>
              <a:ext cx="237797" cy="282436"/>
            </a:xfrm>
            <a:custGeom>
              <a:avLst/>
              <a:gdLst/>
              <a:ahLst/>
              <a:cxnLst/>
              <a:rect l="l" t="t" r="r" b="b"/>
              <a:pathLst>
                <a:path w="16868" h="20038" extrusionOk="0">
                  <a:moveTo>
                    <a:pt x="8141" y="1180"/>
                  </a:moveTo>
                  <a:cubicBezTo>
                    <a:pt x="8352" y="1180"/>
                    <a:pt x="8529" y="1381"/>
                    <a:pt x="8800" y="1767"/>
                  </a:cubicBezTo>
                  <a:cubicBezTo>
                    <a:pt x="9118" y="2220"/>
                    <a:pt x="9542" y="2618"/>
                    <a:pt x="9981" y="2961"/>
                  </a:cubicBezTo>
                  <a:cubicBezTo>
                    <a:pt x="11153" y="3877"/>
                    <a:pt x="12071" y="5029"/>
                    <a:pt x="13098" y="6078"/>
                  </a:cubicBezTo>
                  <a:cubicBezTo>
                    <a:pt x="13702" y="6696"/>
                    <a:pt x="14121" y="7426"/>
                    <a:pt x="14526" y="8088"/>
                  </a:cubicBezTo>
                  <a:cubicBezTo>
                    <a:pt x="15041" y="8928"/>
                    <a:pt x="15356" y="9992"/>
                    <a:pt x="15377" y="11060"/>
                  </a:cubicBezTo>
                  <a:cubicBezTo>
                    <a:pt x="15390" y="11788"/>
                    <a:pt x="15453" y="12517"/>
                    <a:pt x="15240" y="13230"/>
                  </a:cubicBezTo>
                  <a:cubicBezTo>
                    <a:pt x="15172" y="13583"/>
                    <a:pt x="15191" y="13990"/>
                    <a:pt x="15017" y="14281"/>
                  </a:cubicBezTo>
                  <a:cubicBezTo>
                    <a:pt x="14506" y="15138"/>
                    <a:pt x="13976" y="15970"/>
                    <a:pt x="13191" y="16650"/>
                  </a:cubicBezTo>
                  <a:cubicBezTo>
                    <a:pt x="12415" y="17322"/>
                    <a:pt x="11519" y="17769"/>
                    <a:pt x="10681" y="18321"/>
                  </a:cubicBezTo>
                  <a:cubicBezTo>
                    <a:pt x="10244" y="18610"/>
                    <a:pt x="9753" y="18700"/>
                    <a:pt x="9264" y="18700"/>
                  </a:cubicBezTo>
                  <a:cubicBezTo>
                    <a:pt x="9009" y="18700"/>
                    <a:pt x="8755" y="18675"/>
                    <a:pt x="8509" y="18642"/>
                  </a:cubicBezTo>
                  <a:cubicBezTo>
                    <a:pt x="7915" y="18560"/>
                    <a:pt x="7322" y="18610"/>
                    <a:pt x="6713" y="18455"/>
                  </a:cubicBezTo>
                  <a:cubicBezTo>
                    <a:pt x="5109" y="18046"/>
                    <a:pt x="3885" y="17202"/>
                    <a:pt x="2825" y="15943"/>
                  </a:cubicBezTo>
                  <a:cubicBezTo>
                    <a:pt x="2294" y="15311"/>
                    <a:pt x="1948" y="14597"/>
                    <a:pt x="1496" y="13936"/>
                  </a:cubicBezTo>
                  <a:cubicBezTo>
                    <a:pt x="1142" y="13419"/>
                    <a:pt x="1108" y="12748"/>
                    <a:pt x="1137" y="12190"/>
                  </a:cubicBezTo>
                  <a:cubicBezTo>
                    <a:pt x="1184" y="11276"/>
                    <a:pt x="1047" y="10336"/>
                    <a:pt x="1392" y="9435"/>
                  </a:cubicBezTo>
                  <a:cubicBezTo>
                    <a:pt x="1880" y="8162"/>
                    <a:pt x="2512" y="6985"/>
                    <a:pt x="3243" y="5829"/>
                  </a:cubicBezTo>
                  <a:cubicBezTo>
                    <a:pt x="4347" y="4081"/>
                    <a:pt x="6038" y="2971"/>
                    <a:pt x="7482" y="1592"/>
                  </a:cubicBezTo>
                  <a:cubicBezTo>
                    <a:pt x="7772" y="1314"/>
                    <a:pt x="7968" y="1180"/>
                    <a:pt x="8141" y="1180"/>
                  </a:cubicBezTo>
                  <a:close/>
                  <a:moveTo>
                    <a:pt x="8257" y="0"/>
                  </a:moveTo>
                  <a:cubicBezTo>
                    <a:pt x="8061" y="0"/>
                    <a:pt x="7844" y="64"/>
                    <a:pt x="7605" y="228"/>
                  </a:cubicBezTo>
                  <a:cubicBezTo>
                    <a:pt x="6991" y="649"/>
                    <a:pt x="6479" y="1168"/>
                    <a:pt x="5895" y="1610"/>
                  </a:cubicBezTo>
                  <a:cubicBezTo>
                    <a:pt x="4431" y="2723"/>
                    <a:pt x="3219" y="4060"/>
                    <a:pt x="2208" y="5620"/>
                  </a:cubicBezTo>
                  <a:cubicBezTo>
                    <a:pt x="1224" y="7138"/>
                    <a:pt x="556" y="8748"/>
                    <a:pt x="153" y="10632"/>
                  </a:cubicBezTo>
                  <a:cubicBezTo>
                    <a:pt x="179" y="11380"/>
                    <a:pt x="0" y="12339"/>
                    <a:pt x="293" y="13122"/>
                  </a:cubicBezTo>
                  <a:cubicBezTo>
                    <a:pt x="602" y="13947"/>
                    <a:pt x="864" y="14818"/>
                    <a:pt x="1247" y="15638"/>
                  </a:cubicBezTo>
                  <a:cubicBezTo>
                    <a:pt x="1701" y="16608"/>
                    <a:pt x="2496" y="17215"/>
                    <a:pt x="3135" y="17907"/>
                  </a:cubicBezTo>
                  <a:cubicBezTo>
                    <a:pt x="3528" y="18332"/>
                    <a:pt x="4154" y="19009"/>
                    <a:pt x="4989" y="19009"/>
                  </a:cubicBezTo>
                  <a:cubicBezTo>
                    <a:pt x="5039" y="19009"/>
                    <a:pt x="5088" y="19007"/>
                    <a:pt x="5139" y="19002"/>
                  </a:cubicBezTo>
                  <a:cubicBezTo>
                    <a:pt x="5153" y="19001"/>
                    <a:pt x="5171" y="19000"/>
                    <a:pt x="5190" y="19000"/>
                  </a:cubicBezTo>
                  <a:cubicBezTo>
                    <a:pt x="5287" y="19000"/>
                    <a:pt x="5430" y="19031"/>
                    <a:pt x="5386" y="19252"/>
                  </a:cubicBezTo>
                  <a:cubicBezTo>
                    <a:pt x="5346" y="19447"/>
                    <a:pt x="5541" y="19519"/>
                    <a:pt x="5667" y="19519"/>
                  </a:cubicBezTo>
                  <a:cubicBezTo>
                    <a:pt x="5699" y="19519"/>
                    <a:pt x="5727" y="19514"/>
                    <a:pt x="5745" y="19505"/>
                  </a:cubicBezTo>
                  <a:cubicBezTo>
                    <a:pt x="5864" y="19447"/>
                    <a:pt x="5976" y="19425"/>
                    <a:pt x="6083" y="19425"/>
                  </a:cubicBezTo>
                  <a:cubicBezTo>
                    <a:pt x="6353" y="19425"/>
                    <a:pt x="6596" y="19566"/>
                    <a:pt x="6859" y="19638"/>
                  </a:cubicBezTo>
                  <a:cubicBezTo>
                    <a:pt x="7088" y="19703"/>
                    <a:pt x="7113" y="19967"/>
                    <a:pt x="7386" y="19997"/>
                  </a:cubicBezTo>
                  <a:cubicBezTo>
                    <a:pt x="7635" y="20024"/>
                    <a:pt x="7878" y="20037"/>
                    <a:pt x="8118" y="20037"/>
                  </a:cubicBezTo>
                  <a:cubicBezTo>
                    <a:pt x="9955" y="20037"/>
                    <a:pt x="11545" y="19274"/>
                    <a:pt x="13087" y="18262"/>
                  </a:cubicBezTo>
                  <a:cubicBezTo>
                    <a:pt x="14140" y="17571"/>
                    <a:pt x="14835" y="16567"/>
                    <a:pt x="15647" y="15661"/>
                  </a:cubicBezTo>
                  <a:cubicBezTo>
                    <a:pt x="15735" y="15562"/>
                    <a:pt x="15996" y="15545"/>
                    <a:pt x="15915" y="15394"/>
                  </a:cubicBezTo>
                  <a:cubicBezTo>
                    <a:pt x="15698" y="14987"/>
                    <a:pt x="16080" y="14728"/>
                    <a:pt x="16103" y="14425"/>
                  </a:cubicBezTo>
                  <a:cubicBezTo>
                    <a:pt x="16140" y="13939"/>
                    <a:pt x="16735" y="13829"/>
                    <a:pt x="16698" y="13483"/>
                  </a:cubicBezTo>
                  <a:cubicBezTo>
                    <a:pt x="16609" y="12625"/>
                    <a:pt x="16666" y="11763"/>
                    <a:pt x="16600" y="10924"/>
                  </a:cubicBezTo>
                  <a:cubicBezTo>
                    <a:pt x="16561" y="10414"/>
                    <a:pt x="16868" y="9699"/>
                    <a:pt x="16237" y="9281"/>
                  </a:cubicBezTo>
                  <a:cubicBezTo>
                    <a:pt x="16311" y="8046"/>
                    <a:pt x="15445" y="7168"/>
                    <a:pt x="14912" y="6221"/>
                  </a:cubicBezTo>
                  <a:cubicBezTo>
                    <a:pt x="14450" y="5400"/>
                    <a:pt x="13801" y="4587"/>
                    <a:pt x="12945" y="4015"/>
                  </a:cubicBezTo>
                  <a:cubicBezTo>
                    <a:pt x="12475" y="3702"/>
                    <a:pt x="12127" y="3221"/>
                    <a:pt x="11685" y="2845"/>
                  </a:cubicBezTo>
                  <a:cubicBezTo>
                    <a:pt x="10868" y="2151"/>
                    <a:pt x="10246" y="1212"/>
                    <a:pt x="9389" y="588"/>
                  </a:cubicBezTo>
                  <a:cubicBezTo>
                    <a:pt x="9096" y="375"/>
                    <a:pt x="8735" y="0"/>
                    <a:pt x="8257" y="0"/>
                  </a:cubicBezTo>
                  <a:close/>
                </a:path>
              </a:pathLst>
            </a:custGeom>
            <a:solidFill>
              <a:srgbClr val="212E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889" name="Google Shape;2889;p27"/>
          <p:cNvGrpSpPr/>
          <p:nvPr/>
        </p:nvGrpSpPr>
        <p:grpSpPr>
          <a:xfrm>
            <a:off x="229193" y="4106926"/>
            <a:ext cx="282436" cy="237797"/>
            <a:chOff x="5829234" y="2755341"/>
            <a:chExt cx="282436" cy="237797"/>
          </a:xfrm>
        </p:grpSpPr>
        <p:sp>
          <p:nvSpPr>
            <p:cNvPr id="2890" name="Google Shape;2890;p27"/>
            <p:cNvSpPr/>
            <p:nvPr/>
          </p:nvSpPr>
          <p:spPr>
            <a:xfrm rot="5400000">
              <a:off x="5860759" y="2744579"/>
              <a:ext cx="219019" cy="260137"/>
            </a:xfrm>
            <a:custGeom>
              <a:avLst/>
              <a:gdLst/>
              <a:ahLst/>
              <a:cxnLst/>
              <a:rect l="l" t="t" r="r" b="b"/>
              <a:pathLst>
                <a:path w="15536" h="18456" extrusionOk="0">
                  <a:moveTo>
                    <a:pt x="7606" y="0"/>
                  </a:moveTo>
                  <a:cubicBezTo>
                    <a:pt x="7424" y="0"/>
                    <a:pt x="7225" y="59"/>
                    <a:pt x="7004" y="210"/>
                  </a:cubicBezTo>
                  <a:cubicBezTo>
                    <a:pt x="6438" y="598"/>
                    <a:pt x="5967" y="1075"/>
                    <a:pt x="5430" y="1483"/>
                  </a:cubicBezTo>
                  <a:cubicBezTo>
                    <a:pt x="4079" y="2508"/>
                    <a:pt x="2964" y="3740"/>
                    <a:pt x="2032" y="5176"/>
                  </a:cubicBezTo>
                  <a:cubicBezTo>
                    <a:pt x="1126" y="6573"/>
                    <a:pt x="512" y="8057"/>
                    <a:pt x="139" y="9792"/>
                  </a:cubicBezTo>
                  <a:cubicBezTo>
                    <a:pt x="163" y="10481"/>
                    <a:pt x="0" y="11365"/>
                    <a:pt x="269" y="12086"/>
                  </a:cubicBezTo>
                  <a:cubicBezTo>
                    <a:pt x="553" y="12845"/>
                    <a:pt x="793" y="13648"/>
                    <a:pt x="1147" y="14402"/>
                  </a:cubicBezTo>
                  <a:cubicBezTo>
                    <a:pt x="1566" y="15298"/>
                    <a:pt x="2297" y="15856"/>
                    <a:pt x="2885" y="16492"/>
                  </a:cubicBezTo>
                  <a:cubicBezTo>
                    <a:pt x="3247" y="16884"/>
                    <a:pt x="3824" y="17509"/>
                    <a:pt x="4594" y="17509"/>
                  </a:cubicBezTo>
                  <a:cubicBezTo>
                    <a:pt x="4639" y="17509"/>
                    <a:pt x="4685" y="17506"/>
                    <a:pt x="4731" y="17502"/>
                  </a:cubicBezTo>
                  <a:cubicBezTo>
                    <a:pt x="4744" y="17501"/>
                    <a:pt x="4761" y="17499"/>
                    <a:pt x="4779" y="17499"/>
                  </a:cubicBezTo>
                  <a:cubicBezTo>
                    <a:pt x="4869" y="17499"/>
                    <a:pt x="4999" y="17529"/>
                    <a:pt x="4958" y="17732"/>
                  </a:cubicBezTo>
                  <a:cubicBezTo>
                    <a:pt x="4922" y="17911"/>
                    <a:pt x="5101" y="17978"/>
                    <a:pt x="5216" y="17978"/>
                  </a:cubicBezTo>
                  <a:cubicBezTo>
                    <a:pt x="5247" y="17978"/>
                    <a:pt x="5273" y="17973"/>
                    <a:pt x="5289" y="17965"/>
                  </a:cubicBezTo>
                  <a:cubicBezTo>
                    <a:pt x="5399" y="17912"/>
                    <a:pt x="5502" y="17892"/>
                    <a:pt x="5601" y="17892"/>
                  </a:cubicBezTo>
                  <a:cubicBezTo>
                    <a:pt x="5849" y="17892"/>
                    <a:pt x="6072" y="18021"/>
                    <a:pt x="6315" y="18088"/>
                  </a:cubicBezTo>
                  <a:cubicBezTo>
                    <a:pt x="6526" y="18148"/>
                    <a:pt x="6550" y="18391"/>
                    <a:pt x="6801" y="18419"/>
                  </a:cubicBezTo>
                  <a:cubicBezTo>
                    <a:pt x="7029" y="18444"/>
                    <a:pt x="7252" y="18456"/>
                    <a:pt x="7472" y="18456"/>
                  </a:cubicBezTo>
                  <a:cubicBezTo>
                    <a:pt x="9166" y="18456"/>
                    <a:pt x="10632" y="17752"/>
                    <a:pt x="12052" y="16820"/>
                  </a:cubicBezTo>
                  <a:cubicBezTo>
                    <a:pt x="13022" y="16183"/>
                    <a:pt x="13662" y="15257"/>
                    <a:pt x="14409" y="14423"/>
                  </a:cubicBezTo>
                  <a:cubicBezTo>
                    <a:pt x="14490" y="14333"/>
                    <a:pt x="14732" y="14317"/>
                    <a:pt x="14657" y="14178"/>
                  </a:cubicBezTo>
                  <a:cubicBezTo>
                    <a:pt x="14457" y="13802"/>
                    <a:pt x="14809" y="13565"/>
                    <a:pt x="14830" y="13285"/>
                  </a:cubicBezTo>
                  <a:cubicBezTo>
                    <a:pt x="14864" y="12838"/>
                    <a:pt x="15412" y="12735"/>
                    <a:pt x="15379" y="12418"/>
                  </a:cubicBezTo>
                  <a:cubicBezTo>
                    <a:pt x="15296" y="11627"/>
                    <a:pt x="15350" y="10834"/>
                    <a:pt x="15289" y="10060"/>
                  </a:cubicBezTo>
                  <a:cubicBezTo>
                    <a:pt x="15252" y="9591"/>
                    <a:pt x="15535" y="8932"/>
                    <a:pt x="14953" y="8548"/>
                  </a:cubicBezTo>
                  <a:cubicBezTo>
                    <a:pt x="15021" y="7411"/>
                    <a:pt x="14225" y="6602"/>
                    <a:pt x="13733" y="5728"/>
                  </a:cubicBezTo>
                  <a:cubicBezTo>
                    <a:pt x="13307" y="4973"/>
                    <a:pt x="12710" y="4223"/>
                    <a:pt x="11922" y="3698"/>
                  </a:cubicBezTo>
                  <a:cubicBezTo>
                    <a:pt x="11489" y="3409"/>
                    <a:pt x="11170" y="2967"/>
                    <a:pt x="10762" y="2620"/>
                  </a:cubicBezTo>
                  <a:cubicBezTo>
                    <a:pt x="10009" y="1981"/>
                    <a:pt x="9437" y="1117"/>
                    <a:pt x="8648" y="541"/>
                  </a:cubicBezTo>
                  <a:cubicBezTo>
                    <a:pt x="8378" y="345"/>
                    <a:pt x="8046" y="0"/>
                    <a:pt x="7606" y="0"/>
                  </a:cubicBezTo>
                  <a:close/>
                </a:path>
              </a:pathLst>
            </a:custGeom>
            <a:solidFill>
              <a:srgbClr val="FED5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1" name="Google Shape;2891;p27"/>
            <p:cNvSpPr/>
            <p:nvPr/>
          </p:nvSpPr>
          <p:spPr>
            <a:xfrm rot="5400000">
              <a:off x="5851553" y="2733021"/>
              <a:ext cx="237797" cy="282436"/>
            </a:xfrm>
            <a:custGeom>
              <a:avLst/>
              <a:gdLst/>
              <a:ahLst/>
              <a:cxnLst/>
              <a:rect l="l" t="t" r="r" b="b"/>
              <a:pathLst>
                <a:path w="16868" h="20038" extrusionOk="0">
                  <a:moveTo>
                    <a:pt x="8141" y="1180"/>
                  </a:moveTo>
                  <a:cubicBezTo>
                    <a:pt x="8352" y="1180"/>
                    <a:pt x="8529" y="1381"/>
                    <a:pt x="8800" y="1767"/>
                  </a:cubicBezTo>
                  <a:cubicBezTo>
                    <a:pt x="9118" y="2220"/>
                    <a:pt x="9542" y="2618"/>
                    <a:pt x="9981" y="2961"/>
                  </a:cubicBezTo>
                  <a:cubicBezTo>
                    <a:pt x="11153" y="3877"/>
                    <a:pt x="12071" y="5029"/>
                    <a:pt x="13098" y="6078"/>
                  </a:cubicBezTo>
                  <a:cubicBezTo>
                    <a:pt x="13702" y="6696"/>
                    <a:pt x="14121" y="7426"/>
                    <a:pt x="14526" y="8088"/>
                  </a:cubicBezTo>
                  <a:cubicBezTo>
                    <a:pt x="15041" y="8928"/>
                    <a:pt x="15356" y="9992"/>
                    <a:pt x="15377" y="11060"/>
                  </a:cubicBezTo>
                  <a:cubicBezTo>
                    <a:pt x="15390" y="11788"/>
                    <a:pt x="15453" y="12517"/>
                    <a:pt x="15240" y="13230"/>
                  </a:cubicBezTo>
                  <a:cubicBezTo>
                    <a:pt x="15172" y="13583"/>
                    <a:pt x="15191" y="13990"/>
                    <a:pt x="15017" y="14281"/>
                  </a:cubicBezTo>
                  <a:cubicBezTo>
                    <a:pt x="14506" y="15138"/>
                    <a:pt x="13976" y="15970"/>
                    <a:pt x="13191" y="16650"/>
                  </a:cubicBezTo>
                  <a:cubicBezTo>
                    <a:pt x="12415" y="17322"/>
                    <a:pt x="11519" y="17769"/>
                    <a:pt x="10681" y="18321"/>
                  </a:cubicBezTo>
                  <a:cubicBezTo>
                    <a:pt x="10244" y="18610"/>
                    <a:pt x="9753" y="18700"/>
                    <a:pt x="9264" y="18700"/>
                  </a:cubicBezTo>
                  <a:cubicBezTo>
                    <a:pt x="9009" y="18700"/>
                    <a:pt x="8755" y="18675"/>
                    <a:pt x="8509" y="18642"/>
                  </a:cubicBezTo>
                  <a:cubicBezTo>
                    <a:pt x="7915" y="18560"/>
                    <a:pt x="7322" y="18610"/>
                    <a:pt x="6713" y="18455"/>
                  </a:cubicBezTo>
                  <a:cubicBezTo>
                    <a:pt x="5109" y="18046"/>
                    <a:pt x="3885" y="17202"/>
                    <a:pt x="2825" y="15943"/>
                  </a:cubicBezTo>
                  <a:cubicBezTo>
                    <a:pt x="2294" y="15311"/>
                    <a:pt x="1948" y="14597"/>
                    <a:pt x="1496" y="13936"/>
                  </a:cubicBezTo>
                  <a:cubicBezTo>
                    <a:pt x="1142" y="13419"/>
                    <a:pt x="1108" y="12748"/>
                    <a:pt x="1137" y="12190"/>
                  </a:cubicBezTo>
                  <a:cubicBezTo>
                    <a:pt x="1184" y="11276"/>
                    <a:pt x="1047" y="10336"/>
                    <a:pt x="1392" y="9435"/>
                  </a:cubicBezTo>
                  <a:cubicBezTo>
                    <a:pt x="1880" y="8162"/>
                    <a:pt x="2512" y="6985"/>
                    <a:pt x="3243" y="5829"/>
                  </a:cubicBezTo>
                  <a:cubicBezTo>
                    <a:pt x="4347" y="4081"/>
                    <a:pt x="6038" y="2971"/>
                    <a:pt x="7482" y="1592"/>
                  </a:cubicBezTo>
                  <a:cubicBezTo>
                    <a:pt x="7772" y="1314"/>
                    <a:pt x="7968" y="1180"/>
                    <a:pt x="8141" y="1180"/>
                  </a:cubicBezTo>
                  <a:close/>
                  <a:moveTo>
                    <a:pt x="8257" y="0"/>
                  </a:moveTo>
                  <a:cubicBezTo>
                    <a:pt x="8061" y="0"/>
                    <a:pt x="7844" y="64"/>
                    <a:pt x="7605" y="228"/>
                  </a:cubicBezTo>
                  <a:cubicBezTo>
                    <a:pt x="6991" y="649"/>
                    <a:pt x="6479" y="1168"/>
                    <a:pt x="5895" y="1610"/>
                  </a:cubicBezTo>
                  <a:cubicBezTo>
                    <a:pt x="4431" y="2723"/>
                    <a:pt x="3219" y="4060"/>
                    <a:pt x="2208" y="5620"/>
                  </a:cubicBezTo>
                  <a:cubicBezTo>
                    <a:pt x="1224" y="7138"/>
                    <a:pt x="556" y="8748"/>
                    <a:pt x="153" y="10632"/>
                  </a:cubicBezTo>
                  <a:cubicBezTo>
                    <a:pt x="179" y="11380"/>
                    <a:pt x="0" y="12339"/>
                    <a:pt x="293" y="13122"/>
                  </a:cubicBezTo>
                  <a:cubicBezTo>
                    <a:pt x="602" y="13947"/>
                    <a:pt x="864" y="14818"/>
                    <a:pt x="1247" y="15638"/>
                  </a:cubicBezTo>
                  <a:cubicBezTo>
                    <a:pt x="1701" y="16608"/>
                    <a:pt x="2496" y="17215"/>
                    <a:pt x="3135" y="17907"/>
                  </a:cubicBezTo>
                  <a:cubicBezTo>
                    <a:pt x="3528" y="18332"/>
                    <a:pt x="4154" y="19009"/>
                    <a:pt x="4989" y="19009"/>
                  </a:cubicBezTo>
                  <a:cubicBezTo>
                    <a:pt x="5039" y="19009"/>
                    <a:pt x="5088" y="19007"/>
                    <a:pt x="5139" y="19002"/>
                  </a:cubicBezTo>
                  <a:cubicBezTo>
                    <a:pt x="5153" y="19001"/>
                    <a:pt x="5171" y="19000"/>
                    <a:pt x="5190" y="19000"/>
                  </a:cubicBezTo>
                  <a:cubicBezTo>
                    <a:pt x="5287" y="19000"/>
                    <a:pt x="5430" y="19031"/>
                    <a:pt x="5386" y="19252"/>
                  </a:cubicBezTo>
                  <a:cubicBezTo>
                    <a:pt x="5346" y="19447"/>
                    <a:pt x="5541" y="19519"/>
                    <a:pt x="5667" y="19519"/>
                  </a:cubicBezTo>
                  <a:cubicBezTo>
                    <a:pt x="5699" y="19519"/>
                    <a:pt x="5727" y="19514"/>
                    <a:pt x="5745" y="19505"/>
                  </a:cubicBezTo>
                  <a:cubicBezTo>
                    <a:pt x="5864" y="19447"/>
                    <a:pt x="5976" y="19425"/>
                    <a:pt x="6083" y="19425"/>
                  </a:cubicBezTo>
                  <a:cubicBezTo>
                    <a:pt x="6353" y="19425"/>
                    <a:pt x="6596" y="19566"/>
                    <a:pt x="6859" y="19638"/>
                  </a:cubicBezTo>
                  <a:cubicBezTo>
                    <a:pt x="7088" y="19703"/>
                    <a:pt x="7113" y="19967"/>
                    <a:pt x="7386" y="19997"/>
                  </a:cubicBezTo>
                  <a:cubicBezTo>
                    <a:pt x="7635" y="20024"/>
                    <a:pt x="7878" y="20037"/>
                    <a:pt x="8118" y="20037"/>
                  </a:cubicBezTo>
                  <a:cubicBezTo>
                    <a:pt x="9955" y="20037"/>
                    <a:pt x="11545" y="19274"/>
                    <a:pt x="13087" y="18262"/>
                  </a:cubicBezTo>
                  <a:cubicBezTo>
                    <a:pt x="14140" y="17571"/>
                    <a:pt x="14835" y="16567"/>
                    <a:pt x="15647" y="15661"/>
                  </a:cubicBezTo>
                  <a:cubicBezTo>
                    <a:pt x="15735" y="15562"/>
                    <a:pt x="15996" y="15545"/>
                    <a:pt x="15915" y="15394"/>
                  </a:cubicBezTo>
                  <a:cubicBezTo>
                    <a:pt x="15698" y="14987"/>
                    <a:pt x="16080" y="14728"/>
                    <a:pt x="16103" y="14425"/>
                  </a:cubicBezTo>
                  <a:cubicBezTo>
                    <a:pt x="16140" y="13939"/>
                    <a:pt x="16735" y="13829"/>
                    <a:pt x="16698" y="13483"/>
                  </a:cubicBezTo>
                  <a:cubicBezTo>
                    <a:pt x="16609" y="12625"/>
                    <a:pt x="16666" y="11763"/>
                    <a:pt x="16600" y="10924"/>
                  </a:cubicBezTo>
                  <a:cubicBezTo>
                    <a:pt x="16561" y="10414"/>
                    <a:pt x="16868" y="9699"/>
                    <a:pt x="16237" y="9281"/>
                  </a:cubicBezTo>
                  <a:cubicBezTo>
                    <a:pt x="16311" y="8046"/>
                    <a:pt x="15445" y="7168"/>
                    <a:pt x="14912" y="6221"/>
                  </a:cubicBezTo>
                  <a:cubicBezTo>
                    <a:pt x="14450" y="5400"/>
                    <a:pt x="13801" y="4587"/>
                    <a:pt x="12945" y="4015"/>
                  </a:cubicBezTo>
                  <a:cubicBezTo>
                    <a:pt x="12475" y="3702"/>
                    <a:pt x="12127" y="3221"/>
                    <a:pt x="11685" y="2845"/>
                  </a:cubicBezTo>
                  <a:cubicBezTo>
                    <a:pt x="10868" y="2151"/>
                    <a:pt x="10246" y="1212"/>
                    <a:pt x="9389" y="588"/>
                  </a:cubicBezTo>
                  <a:cubicBezTo>
                    <a:pt x="9096" y="375"/>
                    <a:pt x="8735" y="0"/>
                    <a:pt x="8257" y="0"/>
                  </a:cubicBezTo>
                  <a:close/>
                </a:path>
              </a:pathLst>
            </a:custGeom>
            <a:solidFill>
              <a:srgbClr val="212E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97" name="Google Shape;2897;p2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726343" y="0"/>
            <a:ext cx="10140043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898" name="Google Shape;2898;p28"/>
          <p:cNvPicPr preferRelativeResize="0"/>
          <p:nvPr/>
        </p:nvPicPr>
        <p:blipFill rotWithShape="1">
          <a:blip r:embed="rId3">
            <a:alphaModFix/>
          </a:blip>
          <a:srcRect l="51587" t="21281" r="28084" b="69905"/>
          <a:stretch/>
        </p:blipFill>
        <p:spPr>
          <a:xfrm>
            <a:off x="8183105" y="1472339"/>
            <a:ext cx="2309248" cy="728422"/>
          </a:xfrm>
          <a:prstGeom prst="rect">
            <a:avLst/>
          </a:prstGeom>
          <a:noFill/>
          <a:ln>
            <a:noFill/>
          </a:ln>
        </p:spPr>
      </p:pic>
      <p:pic>
        <p:nvPicPr>
          <p:cNvPr id="2899" name="Google Shape;2899;p28"/>
          <p:cNvPicPr preferRelativeResize="0"/>
          <p:nvPr/>
        </p:nvPicPr>
        <p:blipFill rotWithShape="1">
          <a:blip r:embed="rId3">
            <a:alphaModFix/>
          </a:blip>
          <a:srcRect l="73445" t="21507" r="3476" b="67420"/>
          <a:stretch/>
        </p:blipFill>
        <p:spPr>
          <a:xfrm>
            <a:off x="5935850" y="1472339"/>
            <a:ext cx="2247255" cy="759417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FEB1D36-ACE8-C7E1-4D3C-77C8DF7E97E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56821" y="2782410"/>
            <a:ext cx="10272000" cy="763600"/>
          </a:xfrm>
        </p:spPr>
        <p:txBody>
          <a:bodyPr/>
          <a:lstStyle/>
          <a:p>
            <a:r>
              <a:rPr lang="en-US" sz="7200" dirty="0"/>
              <a:t>Introduction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26747AB-2E79-369C-87B3-7CC3B910D753}"/>
              </a:ext>
            </a:extLst>
          </p:cNvPr>
          <p:cNvSpPr txBox="1"/>
          <p:nvPr/>
        </p:nvSpPr>
        <p:spPr>
          <a:xfrm>
            <a:off x="4036516" y="4393498"/>
            <a:ext cx="627434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0" i="0" u="none" strike="noStrike" cap="none" dirty="0" err="1">
                <a:solidFill>
                  <a:schemeClr val="accent2">
                    <a:lumMod val="50000"/>
                  </a:schemeClr>
                </a:solidFill>
                <a:latin typeface="Century Gothic"/>
                <a:ea typeface="Century Gothic"/>
                <a:cs typeface="Century Gothic"/>
                <a:sym typeface="Century Gothic"/>
              </a:rPr>
              <a:t>Rasha</a:t>
            </a:r>
            <a:r>
              <a:rPr lang="en-US" sz="1800" b="0" i="0" u="none" strike="noStrike" cap="none" dirty="0">
                <a:solidFill>
                  <a:schemeClr val="accent2">
                    <a:lumMod val="50000"/>
                  </a:schemeClr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</a:t>
            </a:r>
            <a:r>
              <a:rPr lang="en-US" sz="1800" b="0" i="0" u="none" strike="noStrike" cap="none" dirty="0" err="1">
                <a:solidFill>
                  <a:schemeClr val="accent2">
                    <a:lumMod val="50000"/>
                  </a:schemeClr>
                </a:solidFill>
                <a:latin typeface="Century Gothic"/>
                <a:ea typeface="Century Gothic"/>
                <a:cs typeface="Century Gothic"/>
                <a:sym typeface="Century Gothic"/>
              </a:rPr>
              <a:t>Alherbawee</a:t>
            </a:r>
            <a:r>
              <a:rPr lang="en-US" sz="1800" b="0" i="0" u="none" strike="noStrike" cap="none" dirty="0">
                <a:solidFill>
                  <a:schemeClr val="accent2">
                    <a:lumMod val="50000"/>
                  </a:schemeClr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</a:t>
            </a:r>
            <a:endParaRPr lang="en-US" sz="1800" dirty="0">
              <a:solidFill>
                <a:schemeClr val="accent2">
                  <a:lumMod val="50000"/>
                </a:schemeClr>
              </a:solidFill>
            </a:endParaRPr>
          </a:p>
        </p:txBody>
      </p:sp>
      <p:grpSp>
        <p:nvGrpSpPr>
          <p:cNvPr id="9" name="Google Shape;507;p29">
            <a:extLst>
              <a:ext uri="{FF2B5EF4-FFF2-40B4-BE49-F238E27FC236}">
                <a16:creationId xmlns:a16="http://schemas.microsoft.com/office/drawing/2014/main" id="{227E8220-1516-5341-7B02-69D7478B349E}"/>
              </a:ext>
            </a:extLst>
          </p:cNvPr>
          <p:cNvGrpSpPr/>
          <p:nvPr/>
        </p:nvGrpSpPr>
        <p:grpSpPr>
          <a:xfrm>
            <a:off x="6643991" y="661481"/>
            <a:ext cx="5472888" cy="6196519"/>
            <a:chOff x="5627034" y="1535305"/>
            <a:chExt cx="4466492" cy="4941829"/>
          </a:xfrm>
        </p:grpSpPr>
        <p:sp>
          <p:nvSpPr>
            <p:cNvPr id="10" name="Google Shape;508;p29">
              <a:extLst>
                <a:ext uri="{FF2B5EF4-FFF2-40B4-BE49-F238E27FC236}">
                  <a16:creationId xmlns:a16="http://schemas.microsoft.com/office/drawing/2014/main" id="{9740FDA6-4B95-37D3-0E7B-7D3D0FD30750}"/>
                </a:ext>
              </a:extLst>
            </p:cNvPr>
            <p:cNvSpPr/>
            <p:nvPr/>
          </p:nvSpPr>
          <p:spPr>
            <a:xfrm flipH="1">
              <a:off x="6370064" y="2274035"/>
              <a:ext cx="308239" cy="741136"/>
            </a:xfrm>
            <a:custGeom>
              <a:avLst/>
              <a:gdLst/>
              <a:ahLst/>
              <a:cxnLst/>
              <a:rect l="l" t="t" r="r" b="b"/>
              <a:pathLst>
                <a:path w="4975" h="11962" extrusionOk="0">
                  <a:moveTo>
                    <a:pt x="2682" y="0"/>
                  </a:moveTo>
                  <a:cubicBezTo>
                    <a:pt x="2592" y="0"/>
                    <a:pt x="2504" y="16"/>
                    <a:pt x="2420" y="51"/>
                  </a:cubicBezTo>
                  <a:cubicBezTo>
                    <a:pt x="1836" y="292"/>
                    <a:pt x="0" y="1550"/>
                    <a:pt x="1473" y="5865"/>
                  </a:cubicBezTo>
                  <a:cubicBezTo>
                    <a:pt x="468" y="9118"/>
                    <a:pt x="901" y="9922"/>
                    <a:pt x="901" y="9922"/>
                  </a:cubicBezTo>
                  <a:lnTo>
                    <a:pt x="741" y="11961"/>
                  </a:lnTo>
                  <a:cubicBezTo>
                    <a:pt x="742" y="11961"/>
                    <a:pt x="4262" y="11425"/>
                    <a:pt x="4974" y="9363"/>
                  </a:cubicBezTo>
                  <a:cubicBezTo>
                    <a:pt x="4974" y="9363"/>
                    <a:pt x="4461" y="6842"/>
                    <a:pt x="4477" y="5710"/>
                  </a:cubicBezTo>
                  <a:cubicBezTo>
                    <a:pt x="4495" y="4579"/>
                    <a:pt x="4049" y="2246"/>
                    <a:pt x="3914" y="1349"/>
                  </a:cubicBezTo>
                  <a:cubicBezTo>
                    <a:pt x="3799" y="583"/>
                    <a:pt x="3214" y="0"/>
                    <a:pt x="2682" y="0"/>
                  </a:cubicBezTo>
                  <a:close/>
                </a:path>
              </a:pathLst>
            </a:custGeom>
            <a:solidFill>
              <a:srgbClr val="A6B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509;p29">
              <a:extLst>
                <a:ext uri="{FF2B5EF4-FFF2-40B4-BE49-F238E27FC236}">
                  <a16:creationId xmlns:a16="http://schemas.microsoft.com/office/drawing/2014/main" id="{5A59CC11-00F8-1420-8199-0A79ECC14C70}"/>
                </a:ext>
              </a:extLst>
            </p:cNvPr>
            <p:cNvSpPr/>
            <p:nvPr/>
          </p:nvSpPr>
          <p:spPr>
            <a:xfrm flipH="1">
              <a:off x="6370060" y="2322735"/>
              <a:ext cx="111585" cy="624036"/>
            </a:xfrm>
            <a:custGeom>
              <a:avLst/>
              <a:gdLst/>
              <a:ahLst/>
              <a:cxnLst/>
              <a:rect l="l" t="t" r="r" b="b"/>
              <a:pathLst>
                <a:path w="1801" h="10072" extrusionOk="0">
                  <a:moveTo>
                    <a:pt x="558" y="1"/>
                  </a:moveTo>
                  <a:cubicBezTo>
                    <a:pt x="427" y="889"/>
                    <a:pt x="1" y="3927"/>
                    <a:pt x="139" y="5087"/>
                  </a:cubicBezTo>
                  <a:cubicBezTo>
                    <a:pt x="255" y="6060"/>
                    <a:pt x="441" y="8661"/>
                    <a:pt x="537" y="10071"/>
                  </a:cubicBezTo>
                  <a:cubicBezTo>
                    <a:pt x="1101" y="9698"/>
                    <a:pt x="1583" y="9209"/>
                    <a:pt x="1800" y="8578"/>
                  </a:cubicBezTo>
                  <a:cubicBezTo>
                    <a:pt x="1800" y="8578"/>
                    <a:pt x="1286" y="6058"/>
                    <a:pt x="1303" y="4927"/>
                  </a:cubicBezTo>
                  <a:cubicBezTo>
                    <a:pt x="1321" y="3795"/>
                    <a:pt x="875" y="1460"/>
                    <a:pt x="740" y="564"/>
                  </a:cubicBezTo>
                  <a:cubicBezTo>
                    <a:pt x="710" y="360"/>
                    <a:pt x="645" y="171"/>
                    <a:pt x="558" y="1"/>
                  </a:cubicBezTo>
                  <a:close/>
                </a:path>
              </a:pathLst>
            </a:custGeom>
            <a:solidFill>
              <a:srgbClr val="4B4747">
                <a:alpha val="59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510;p29">
              <a:extLst>
                <a:ext uri="{FF2B5EF4-FFF2-40B4-BE49-F238E27FC236}">
                  <a16:creationId xmlns:a16="http://schemas.microsoft.com/office/drawing/2014/main" id="{C5732088-BB9A-9488-B1A2-03722B69DCDA}"/>
                </a:ext>
              </a:extLst>
            </p:cNvPr>
            <p:cNvSpPr/>
            <p:nvPr/>
          </p:nvSpPr>
          <p:spPr>
            <a:xfrm flipH="1">
              <a:off x="6370125" y="2672180"/>
              <a:ext cx="262266" cy="343059"/>
            </a:xfrm>
            <a:custGeom>
              <a:avLst/>
              <a:gdLst/>
              <a:ahLst/>
              <a:cxnLst/>
              <a:rect l="l" t="t" r="r" b="b"/>
              <a:pathLst>
                <a:path w="4233" h="5537" extrusionOk="0">
                  <a:moveTo>
                    <a:pt x="3771" y="1"/>
                  </a:moveTo>
                  <a:cubicBezTo>
                    <a:pt x="3380" y="692"/>
                    <a:pt x="2618" y="2052"/>
                    <a:pt x="2297" y="2725"/>
                  </a:cubicBezTo>
                  <a:cubicBezTo>
                    <a:pt x="1256" y="3147"/>
                    <a:pt x="558" y="3474"/>
                    <a:pt x="146" y="3679"/>
                  </a:cubicBezTo>
                  <a:lnTo>
                    <a:pt x="0" y="5537"/>
                  </a:lnTo>
                  <a:cubicBezTo>
                    <a:pt x="0" y="5537"/>
                    <a:pt x="3520" y="5001"/>
                    <a:pt x="4232" y="2938"/>
                  </a:cubicBezTo>
                  <a:cubicBezTo>
                    <a:pt x="4232" y="2938"/>
                    <a:pt x="3886" y="1236"/>
                    <a:pt x="3771" y="1"/>
                  </a:cubicBezTo>
                  <a:close/>
                </a:path>
              </a:pathLst>
            </a:custGeom>
            <a:solidFill>
              <a:srgbClr val="4B4747">
                <a:alpha val="59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511;p29">
              <a:extLst>
                <a:ext uri="{FF2B5EF4-FFF2-40B4-BE49-F238E27FC236}">
                  <a16:creationId xmlns:a16="http://schemas.microsoft.com/office/drawing/2014/main" id="{FEB01D8B-53DC-B48E-4336-CABEDD2FFDE2}"/>
                </a:ext>
              </a:extLst>
            </p:cNvPr>
            <p:cNvSpPr/>
            <p:nvPr/>
          </p:nvSpPr>
          <p:spPr>
            <a:xfrm flipH="1">
              <a:off x="5661829" y="2874474"/>
              <a:ext cx="1089275" cy="458176"/>
            </a:xfrm>
            <a:custGeom>
              <a:avLst/>
              <a:gdLst/>
              <a:ahLst/>
              <a:cxnLst/>
              <a:rect l="l" t="t" r="r" b="b"/>
              <a:pathLst>
                <a:path w="17581" h="7395" extrusionOk="0">
                  <a:moveTo>
                    <a:pt x="15938" y="0"/>
                  </a:moveTo>
                  <a:cubicBezTo>
                    <a:pt x="14960" y="0"/>
                    <a:pt x="13678" y="645"/>
                    <a:pt x="12105" y="2770"/>
                  </a:cubicBezTo>
                  <a:cubicBezTo>
                    <a:pt x="10083" y="3744"/>
                    <a:pt x="8208" y="4687"/>
                    <a:pt x="7637" y="5964"/>
                  </a:cubicBezTo>
                  <a:lnTo>
                    <a:pt x="6960" y="5806"/>
                  </a:lnTo>
                  <a:lnTo>
                    <a:pt x="6099" y="5604"/>
                  </a:lnTo>
                  <a:cubicBezTo>
                    <a:pt x="6099" y="5604"/>
                    <a:pt x="6158" y="5562"/>
                    <a:pt x="6257" y="5489"/>
                  </a:cubicBezTo>
                  <a:cubicBezTo>
                    <a:pt x="5348" y="5151"/>
                    <a:pt x="4419" y="5063"/>
                    <a:pt x="3697" y="5063"/>
                  </a:cubicBezTo>
                  <a:cubicBezTo>
                    <a:pt x="2908" y="5063"/>
                    <a:pt x="2367" y="5168"/>
                    <a:pt x="2367" y="5168"/>
                  </a:cubicBezTo>
                  <a:lnTo>
                    <a:pt x="0" y="5984"/>
                  </a:lnTo>
                  <a:cubicBezTo>
                    <a:pt x="1868" y="6092"/>
                    <a:pt x="7695" y="7394"/>
                    <a:pt x="7695" y="7394"/>
                  </a:cubicBezTo>
                  <a:cubicBezTo>
                    <a:pt x="7695" y="7394"/>
                    <a:pt x="9014" y="5206"/>
                    <a:pt x="12508" y="3618"/>
                  </a:cubicBezTo>
                  <a:cubicBezTo>
                    <a:pt x="13990" y="1210"/>
                    <a:pt x="16479" y="773"/>
                    <a:pt x="17581" y="701"/>
                  </a:cubicBezTo>
                  <a:cubicBezTo>
                    <a:pt x="17198" y="341"/>
                    <a:pt x="16649" y="0"/>
                    <a:pt x="15938" y="0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512;p29">
              <a:extLst>
                <a:ext uri="{FF2B5EF4-FFF2-40B4-BE49-F238E27FC236}">
                  <a16:creationId xmlns:a16="http://schemas.microsoft.com/office/drawing/2014/main" id="{D6480C56-FF13-FCE0-246B-CA2DE0C7BDE3}"/>
                </a:ext>
              </a:extLst>
            </p:cNvPr>
            <p:cNvSpPr/>
            <p:nvPr/>
          </p:nvSpPr>
          <p:spPr>
            <a:xfrm flipH="1">
              <a:off x="6119939" y="2761958"/>
              <a:ext cx="407494" cy="454272"/>
            </a:xfrm>
            <a:custGeom>
              <a:avLst/>
              <a:gdLst/>
              <a:ahLst/>
              <a:cxnLst/>
              <a:rect l="l" t="t" r="r" b="b"/>
              <a:pathLst>
                <a:path w="6577" h="7332" extrusionOk="0">
                  <a:moveTo>
                    <a:pt x="6577" y="1"/>
                  </a:moveTo>
                  <a:lnTo>
                    <a:pt x="6577" y="1"/>
                  </a:lnTo>
                  <a:cubicBezTo>
                    <a:pt x="5636" y="1583"/>
                    <a:pt x="4408" y="3538"/>
                    <a:pt x="3721" y="4187"/>
                  </a:cubicBezTo>
                  <a:cubicBezTo>
                    <a:pt x="2502" y="5339"/>
                    <a:pt x="0" y="6879"/>
                    <a:pt x="0" y="6879"/>
                  </a:cubicBezTo>
                  <a:cubicBezTo>
                    <a:pt x="0" y="6879"/>
                    <a:pt x="1326" y="6918"/>
                    <a:pt x="2610" y="7332"/>
                  </a:cubicBezTo>
                  <a:cubicBezTo>
                    <a:pt x="2993" y="7051"/>
                    <a:pt x="4185" y="6131"/>
                    <a:pt x="4640" y="5263"/>
                  </a:cubicBezTo>
                  <a:cubicBezTo>
                    <a:pt x="5010" y="4558"/>
                    <a:pt x="5986" y="1741"/>
                    <a:pt x="6577" y="1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513;p29">
              <a:extLst>
                <a:ext uri="{FF2B5EF4-FFF2-40B4-BE49-F238E27FC236}">
                  <a16:creationId xmlns:a16="http://schemas.microsoft.com/office/drawing/2014/main" id="{D3477105-CF47-94E5-BE03-12887DBEDE3F}"/>
                </a:ext>
              </a:extLst>
            </p:cNvPr>
            <p:cNvSpPr/>
            <p:nvPr/>
          </p:nvSpPr>
          <p:spPr>
            <a:xfrm flipH="1">
              <a:off x="6093734" y="2261458"/>
              <a:ext cx="628993" cy="760528"/>
            </a:xfrm>
            <a:custGeom>
              <a:avLst/>
              <a:gdLst/>
              <a:ahLst/>
              <a:cxnLst/>
              <a:rect l="l" t="t" r="r" b="b"/>
              <a:pathLst>
                <a:path w="10152" h="12275" extrusionOk="0">
                  <a:moveTo>
                    <a:pt x="10151" y="1"/>
                  </a:moveTo>
                  <a:lnTo>
                    <a:pt x="10151" y="1"/>
                  </a:lnTo>
                  <a:cubicBezTo>
                    <a:pt x="9971" y="40"/>
                    <a:pt x="9798" y="113"/>
                    <a:pt x="9648" y="229"/>
                  </a:cubicBezTo>
                  <a:cubicBezTo>
                    <a:pt x="8936" y="783"/>
                    <a:pt x="7215" y="2585"/>
                    <a:pt x="6762" y="4698"/>
                  </a:cubicBezTo>
                  <a:cubicBezTo>
                    <a:pt x="5222" y="7123"/>
                    <a:pt x="4982" y="8868"/>
                    <a:pt x="4935" y="9725"/>
                  </a:cubicBezTo>
                  <a:cubicBezTo>
                    <a:pt x="2730" y="11072"/>
                    <a:pt x="1258" y="10896"/>
                    <a:pt x="1" y="11830"/>
                  </a:cubicBezTo>
                  <a:cubicBezTo>
                    <a:pt x="186" y="12014"/>
                    <a:pt x="394" y="12169"/>
                    <a:pt x="608" y="12249"/>
                  </a:cubicBezTo>
                  <a:cubicBezTo>
                    <a:pt x="654" y="12266"/>
                    <a:pt x="711" y="12274"/>
                    <a:pt x="778" y="12274"/>
                  </a:cubicBezTo>
                  <a:cubicBezTo>
                    <a:pt x="1836" y="12274"/>
                    <a:pt x="5320" y="10249"/>
                    <a:pt x="5320" y="10249"/>
                  </a:cubicBezTo>
                  <a:cubicBezTo>
                    <a:pt x="5320" y="10249"/>
                    <a:pt x="5924" y="7703"/>
                    <a:pt x="6285" y="6702"/>
                  </a:cubicBezTo>
                  <a:cubicBezTo>
                    <a:pt x="6619" y="5778"/>
                    <a:pt x="8077" y="5742"/>
                    <a:pt x="8301" y="5742"/>
                  </a:cubicBezTo>
                  <a:cubicBezTo>
                    <a:pt x="8319" y="5742"/>
                    <a:pt x="8329" y="5743"/>
                    <a:pt x="8329" y="5743"/>
                  </a:cubicBezTo>
                  <a:lnTo>
                    <a:pt x="7701" y="5235"/>
                  </a:lnTo>
                  <a:cubicBezTo>
                    <a:pt x="7072" y="4442"/>
                    <a:pt x="10116" y="50"/>
                    <a:pt x="10151" y="1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514;p29">
              <a:extLst>
                <a:ext uri="{FF2B5EF4-FFF2-40B4-BE49-F238E27FC236}">
                  <a16:creationId xmlns:a16="http://schemas.microsoft.com/office/drawing/2014/main" id="{45BD3F96-85F0-CAB8-07AD-CDF35901DFFB}"/>
                </a:ext>
              </a:extLst>
            </p:cNvPr>
            <p:cNvSpPr/>
            <p:nvPr/>
          </p:nvSpPr>
          <p:spPr>
            <a:xfrm flipH="1">
              <a:off x="6370929" y="3182965"/>
              <a:ext cx="195290" cy="44671"/>
            </a:xfrm>
            <a:custGeom>
              <a:avLst/>
              <a:gdLst/>
              <a:ahLst/>
              <a:cxnLst/>
              <a:rect l="l" t="t" r="r" b="b"/>
              <a:pathLst>
                <a:path w="3152" h="721" extrusionOk="0">
                  <a:moveTo>
                    <a:pt x="557" y="0"/>
                  </a:moveTo>
                  <a:cubicBezTo>
                    <a:pt x="367" y="0"/>
                    <a:pt x="179" y="13"/>
                    <a:pt x="1" y="42"/>
                  </a:cubicBezTo>
                  <a:lnTo>
                    <a:pt x="35" y="247"/>
                  </a:lnTo>
                  <a:cubicBezTo>
                    <a:pt x="200" y="220"/>
                    <a:pt x="373" y="208"/>
                    <a:pt x="551" y="208"/>
                  </a:cubicBezTo>
                  <a:cubicBezTo>
                    <a:pt x="1720" y="208"/>
                    <a:pt x="3061" y="715"/>
                    <a:pt x="3076" y="720"/>
                  </a:cubicBezTo>
                  <a:lnTo>
                    <a:pt x="3152" y="526"/>
                  </a:lnTo>
                  <a:cubicBezTo>
                    <a:pt x="3087" y="503"/>
                    <a:pt x="1758" y="0"/>
                    <a:pt x="557" y="0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515;p29">
              <a:extLst>
                <a:ext uri="{FF2B5EF4-FFF2-40B4-BE49-F238E27FC236}">
                  <a16:creationId xmlns:a16="http://schemas.microsoft.com/office/drawing/2014/main" id="{383397EA-3653-164A-FA6A-1EEB033E7E86}"/>
                </a:ext>
              </a:extLst>
            </p:cNvPr>
            <p:cNvSpPr/>
            <p:nvPr/>
          </p:nvSpPr>
          <p:spPr>
            <a:xfrm flipH="1">
              <a:off x="6259587" y="3243251"/>
              <a:ext cx="34944" cy="118525"/>
            </a:xfrm>
            <a:custGeom>
              <a:avLst/>
              <a:gdLst/>
              <a:ahLst/>
              <a:cxnLst/>
              <a:rect l="l" t="t" r="r" b="b"/>
              <a:pathLst>
                <a:path w="564" h="1913" extrusionOk="0">
                  <a:moveTo>
                    <a:pt x="165" y="1"/>
                  </a:moveTo>
                  <a:cubicBezTo>
                    <a:pt x="158" y="56"/>
                    <a:pt x="1" y="1392"/>
                    <a:pt x="399" y="1913"/>
                  </a:cubicBezTo>
                  <a:lnTo>
                    <a:pt x="563" y="1787"/>
                  </a:lnTo>
                  <a:cubicBezTo>
                    <a:pt x="216" y="1333"/>
                    <a:pt x="370" y="38"/>
                    <a:pt x="371" y="25"/>
                  </a:cubicBezTo>
                  <a:lnTo>
                    <a:pt x="165" y="1"/>
                  </a:ln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516;p29">
              <a:extLst>
                <a:ext uri="{FF2B5EF4-FFF2-40B4-BE49-F238E27FC236}">
                  <a16:creationId xmlns:a16="http://schemas.microsoft.com/office/drawing/2014/main" id="{14B84675-6BE0-3A89-4593-436AA930D4E1}"/>
                </a:ext>
              </a:extLst>
            </p:cNvPr>
            <p:cNvSpPr/>
            <p:nvPr/>
          </p:nvSpPr>
          <p:spPr>
            <a:xfrm flipH="1">
              <a:off x="6363120" y="2867845"/>
              <a:ext cx="72304" cy="77013"/>
            </a:xfrm>
            <a:custGeom>
              <a:avLst/>
              <a:gdLst/>
              <a:ahLst/>
              <a:cxnLst/>
              <a:rect l="l" t="t" r="r" b="b"/>
              <a:pathLst>
                <a:path w="1167" h="1243" extrusionOk="0">
                  <a:moveTo>
                    <a:pt x="164" y="0"/>
                  </a:moveTo>
                  <a:lnTo>
                    <a:pt x="1" y="128"/>
                  </a:lnTo>
                  <a:cubicBezTo>
                    <a:pt x="28" y="163"/>
                    <a:pt x="670" y="976"/>
                    <a:pt x="1046" y="1243"/>
                  </a:cubicBezTo>
                  <a:lnTo>
                    <a:pt x="1167" y="1074"/>
                  </a:lnTo>
                  <a:cubicBezTo>
                    <a:pt x="816" y="825"/>
                    <a:pt x="171" y="8"/>
                    <a:pt x="164" y="0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517;p29">
              <a:extLst>
                <a:ext uri="{FF2B5EF4-FFF2-40B4-BE49-F238E27FC236}">
                  <a16:creationId xmlns:a16="http://schemas.microsoft.com/office/drawing/2014/main" id="{90159AFF-ABF5-5A1E-9864-DBF94FA27D98}"/>
                </a:ext>
              </a:extLst>
            </p:cNvPr>
            <p:cNvSpPr/>
            <p:nvPr/>
          </p:nvSpPr>
          <p:spPr>
            <a:xfrm flipH="1">
              <a:off x="6729052" y="2426019"/>
              <a:ext cx="305946" cy="637605"/>
            </a:xfrm>
            <a:custGeom>
              <a:avLst/>
              <a:gdLst/>
              <a:ahLst/>
              <a:cxnLst/>
              <a:rect l="l" t="t" r="r" b="b"/>
              <a:pathLst>
                <a:path w="4938" h="10291" extrusionOk="0">
                  <a:moveTo>
                    <a:pt x="3550" y="0"/>
                  </a:moveTo>
                  <a:cubicBezTo>
                    <a:pt x="3266" y="0"/>
                    <a:pt x="2943" y="154"/>
                    <a:pt x="2621" y="528"/>
                  </a:cubicBezTo>
                  <a:cubicBezTo>
                    <a:pt x="1672" y="1631"/>
                    <a:pt x="1171" y="3068"/>
                    <a:pt x="1984" y="4831"/>
                  </a:cubicBezTo>
                  <a:cubicBezTo>
                    <a:pt x="1010" y="7961"/>
                    <a:pt x="1469" y="8400"/>
                    <a:pt x="1469" y="8400"/>
                  </a:cubicBezTo>
                  <a:lnTo>
                    <a:pt x="1" y="10263"/>
                  </a:lnTo>
                  <a:cubicBezTo>
                    <a:pt x="1" y="10263"/>
                    <a:pt x="391" y="10290"/>
                    <a:pt x="953" y="10290"/>
                  </a:cubicBezTo>
                  <a:cubicBezTo>
                    <a:pt x="2193" y="10290"/>
                    <a:pt x="4272" y="10157"/>
                    <a:pt x="4873" y="9306"/>
                  </a:cubicBezTo>
                  <a:cubicBezTo>
                    <a:pt x="4873" y="9306"/>
                    <a:pt x="4937" y="6596"/>
                    <a:pt x="4860" y="5831"/>
                  </a:cubicBezTo>
                  <a:cubicBezTo>
                    <a:pt x="4783" y="5067"/>
                    <a:pt x="4443" y="2277"/>
                    <a:pt x="4483" y="1255"/>
                  </a:cubicBezTo>
                  <a:cubicBezTo>
                    <a:pt x="4509" y="581"/>
                    <a:pt x="4103" y="0"/>
                    <a:pt x="3550" y="0"/>
                  </a:cubicBezTo>
                  <a:close/>
                </a:path>
              </a:pathLst>
            </a:custGeom>
            <a:solidFill>
              <a:srgbClr val="A6B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518;p29">
              <a:extLst>
                <a:ext uri="{FF2B5EF4-FFF2-40B4-BE49-F238E27FC236}">
                  <a16:creationId xmlns:a16="http://schemas.microsoft.com/office/drawing/2014/main" id="{C1C009A9-1FA6-22C1-30B3-6C3F70D8E18D}"/>
                </a:ext>
              </a:extLst>
            </p:cNvPr>
            <p:cNvSpPr/>
            <p:nvPr/>
          </p:nvSpPr>
          <p:spPr>
            <a:xfrm flipH="1">
              <a:off x="6340390" y="2319761"/>
              <a:ext cx="54832" cy="155265"/>
            </a:xfrm>
            <a:custGeom>
              <a:avLst/>
              <a:gdLst/>
              <a:ahLst/>
              <a:cxnLst/>
              <a:rect l="l" t="t" r="r" b="b"/>
              <a:pathLst>
                <a:path w="885" h="2506" extrusionOk="0">
                  <a:moveTo>
                    <a:pt x="370" y="1"/>
                  </a:moveTo>
                  <a:cubicBezTo>
                    <a:pt x="209" y="131"/>
                    <a:pt x="0" y="366"/>
                    <a:pt x="24" y="695"/>
                  </a:cubicBezTo>
                  <a:cubicBezTo>
                    <a:pt x="61" y="1225"/>
                    <a:pt x="193" y="2111"/>
                    <a:pt x="884" y="2505"/>
                  </a:cubicBezTo>
                  <a:cubicBezTo>
                    <a:pt x="766" y="1743"/>
                    <a:pt x="638" y="1025"/>
                    <a:pt x="576" y="612"/>
                  </a:cubicBezTo>
                  <a:cubicBezTo>
                    <a:pt x="543" y="389"/>
                    <a:pt x="469" y="183"/>
                    <a:pt x="370" y="1"/>
                  </a:cubicBezTo>
                  <a:close/>
                </a:path>
              </a:pathLst>
            </a:custGeom>
            <a:solidFill>
              <a:srgbClr val="C1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519;p29">
              <a:extLst>
                <a:ext uri="{FF2B5EF4-FFF2-40B4-BE49-F238E27FC236}">
                  <a16:creationId xmlns:a16="http://schemas.microsoft.com/office/drawing/2014/main" id="{CAC38507-6FF7-C634-7FFB-387446107B69}"/>
                </a:ext>
              </a:extLst>
            </p:cNvPr>
            <p:cNvSpPr/>
            <p:nvPr/>
          </p:nvSpPr>
          <p:spPr>
            <a:xfrm flipH="1">
              <a:off x="6676949" y="2476268"/>
              <a:ext cx="33767" cy="120569"/>
            </a:xfrm>
            <a:custGeom>
              <a:avLst/>
              <a:gdLst/>
              <a:ahLst/>
              <a:cxnLst/>
              <a:rect l="l" t="t" r="r" b="b"/>
              <a:pathLst>
                <a:path w="545" h="1946" extrusionOk="0">
                  <a:moveTo>
                    <a:pt x="431" y="0"/>
                  </a:moveTo>
                  <a:cubicBezTo>
                    <a:pt x="247" y="285"/>
                    <a:pt x="1" y="744"/>
                    <a:pt x="53" y="1103"/>
                  </a:cubicBezTo>
                  <a:cubicBezTo>
                    <a:pt x="98" y="1403"/>
                    <a:pt x="334" y="1716"/>
                    <a:pt x="545" y="1946"/>
                  </a:cubicBezTo>
                  <a:cubicBezTo>
                    <a:pt x="494" y="1341"/>
                    <a:pt x="465" y="791"/>
                    <a:pt x="479" y="446"/>
                  </a:cubicBezTo>
                  <a:cubicBezTo>
                    <a:pt x="486" y="292"/>
                    <a:pt x="468" y="141"/>
                    <a:pt x="431" y="0"/>
                  </a:cubicBezTo>
                  <a:close/>
                </a:path>
              </a:pathLst>
            </a:custGeom>
            <a:solidFill>
              <a:srgbClr val="C1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520;p29">
              <a:extLst>
                <a:ext uri="{FF2B5EF4-FFF2-40B4-BE49-F238E27FC236}">
                  <a16:creationId xmlns:a16="http://schemas.microsoft.com/office/drawing/2014/main" id="{869E8DB4-7318-A6E3-E47B-6183CA856911}"/>
                </a:ext>
              </a:extLst>
            </p:cNvPr>
            <p:cNvSpPr/>
            <p:nvPr/>
          </p:nvSpPr>
          <p:spPr>
            <a:xfrm flipH="1">
              <a:off x="6757620" y="2708798"/>
              <a:ext cx="79058" cy="24040"/>
            </a:xfrm>
            <a:custGeom>
              <a:avLst/>
              <a:gdLst/>
              <a:ahLst/>
              <a:cxnLst/>
              <a:rect l="l" t="t" r="r" b="b"/>
              <a:pathLst>
                <a:path w="1276" h="388" extrusionOk="0">
                  <a:moveTo>
                    <a:pt x="1175" y="1"/>
                  </a:moveTo>
                  <a:cubicBezTo>
                    <a:pt x="906" y="149"/>
                    <a:pt x="553" y="179"/>
                    <a:pt x="310" y="179"/>
                  </a:cubicBezTo>
                  <a:cubicBezTo>
                    <a:pt x="144" y="179"/>
                    <a:pt x="29" y="165"/>
                    <a:pt x="27" y="164"/>
                  </a:cubicBezTo>
                  <a:lnTo>
                    <a:pt x="0" y="370"/>
                  </a:lnTo>
                  <a:cubicBezTo>
                    <a:pt x="12" y="372"/>
                    <a:pt x="137" y="387"/>
                    <a:pt x="315" y="387"/>
                  </a:cubicBezTo>
                  <a:cubicBezTo>
                    <a:pt x="582" y="387"/>
                    <a:pt x="968" y="353"/>
                    <a:pt x="1275" y="183"/>
                  </a:cubicBezTo>
                  <a:lnTo>
                    <a:pt x="1175" y="1"/>
                  </a:lnTo>
                  <a:close/>
                </a:path>
              </a:pathLst>
            </a:custGeom>
            <a:solidFill>
              <a:srgbClr val="BE3F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521;p29">
              <a:extLst>
                <a:ext uri="{FF2B5EF4-FFF2-40B4-BE49-F238E27FC236}">
                  <a16:creationId xmlns:a16="http://schemas.microsoft.com/office/drawing/2014/main" id="{B770E909-1199-F99F-2D93-BEE5C416E8D2}"/>
                </a:ext>
              </a:extLst>
            </p:cNvPr>
            <p:cNvSpPr/>
            <p:nvPr/>
          </p:nvSpPr>
          <p:spPr>
            <a:xfrm flipH="1">
              <a:off x="6407929" y="2385251"/>
              <a:ext cx="261027" cy="128624"/>
            </a:xfrm>
            <a:custGeom>
              <a:avLst/>
              <a:gdLst/>
              <a:ahLst/>
              <a:cxnLst/>
              <a:rect l="l" t="t" r="r" b="b"/>
              <a:pathLst>
                <a:path w="4213" h="2076" extrusionOk="0">
                  <a:moveTo>
                    <a:pt x="1987" y="1"/>
                  </a:moveTo>
                  <a:cubicBezTo>
                    <a:pt x="984" y="1"/>
                    <a:pt x="54" y="121"/>
                    <a:pt x="54" y="121"/>
                  </a:cubicBezTo>
                  <a:cubicBezTo>
                    <a:pt x="54" y="121"/>
                    <a:pt x="0" y="332"/>
                    <a:pt x="1727" y="2076"/>
                  </a:cubicBezTo>
                  <a:cubicBezTo>
                    <a:pt x="2822" y="819"/>
                    <a:pt x="4213" y="436"/>
                    <a:pt x="4213" y="436"/>
                  </a:cubicBezTo>
                  <a:cubicBezTo>
                    <a:pt x="3795" y="93"/>
                    <a:pt x="2863" y="1"/>
                    <a:pt x="1987" y="1"/>
                  </a:cubicBezTo>
                  <a:close/>
                </a:path>
              </a:pathLst>
            </a:custGeom>
            <a:solidFill>
              <a:srgbClr val="B68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522;p29">
              <a:extLst>
                <a:ext uri="{FF2B5EF4-FFF2-40B4-BE49-F238E27FC236}">
                  <a16:creationId xmlns:a16="http://schemas.microsoft.com/office/drawing/2014/main" id="{F058B1D6-CD75-5EBC-C809-8FDAD4C7D574}"/>
                </a:ext>
              </a:extLst>
            </p:cNvPr>
            <p:cNvSpPr/>
            <p:nvPr/>
          </p:nvSpPr>
          <p:spPr>
            <a:xfrm flipH="1">
              <a:off x="6971692" y="1689086"/>
              <a:ext cx="317656" cy="799933"/>
            </a:xfrm>
            <a:custGeom>
              <a:avLst/>
              <a:gdLst/>
              <a:ahLst/>
              <a:cxnLst/>
              <a:rect l="l" t="t" r="r" b="b"/>
              <a:pathLst>
                <a:path w="5127" h="12911" extrusionOk="0">
                  <a:moveTo>
                    <a:pt x="2210" y="1"/>
                  </a:moveTo>
                  <a:cubicBezTo>
                    <a:pt x="1897" y="1"/>
                    <a:pt x="1681" y="282"/>
                    <a:pt x="1703" y="326"/>
                  </a:cubicBezTo>
                  <a:cubicBezTo>
                    <a:pt x="1608" y="273"/>
                    <a:pt x="1513" y="251"/>
                    <a:pt x="1421" y="251"/>
                  </a:cubicBezTo>
                  <a:cubicBezTo>
                    <a:pt x="1049" y="251"/>
                    <a:pt x="726" y="619"/>
                    <a:pt x="708" y="909"/>
                  </a:cubicBezTo>
                  <a:cubicBezTo>
                    <a:pt x="193" y="956"/>
                    <a:pt x="0" y="2413"/>
                    <a:pt x="597" y="3292"/>
                  </a:cubicBezTo>
                  <a:cubicBezTo>
                    <a:pt x="982" y="3889"/>
                    <a:pt x="1175" y="4222"/>
                    <a:pt x="1227" y="4660"/>
                  </a:cubicBezTo>
                  <a:cubicBezTo>
                    <a:pt x="1280" y="5099"/>
                    <a:pt x="227" y="11347"/>
                    <a:pt x="227" y="11347"/>
                  </a:cubicBezTo>
                  <a:cubicBezTo>
                    <a:pt x="227" y="11347"/>
                    <a:pt x="1455" y="12911"/>
                    <a:pt x="2397" y="12911"/>
                  </a:cubicBezTo>
                  <a:cubicBezTo>
                    <a:pt x="2417" y="12911"/>
                    <a:pt x="2436" y="12910"/>
                    <a:pt x="2456" y="12909"/>
                  </a:cubicBezTo>
                  <a:cubicBezTo>
                    <a:pt x="3404" y="12839"/>
                    <a:pt x="5126" y="11400"/>
                    <a:pt x="5126" y="11400"/>
                  </a:cubicBezTo>
                  <a:cubicBezTo>
                    <a:pt x="5126" y="11400"/>
                    <a:pt x="3529" y="6925"/>
                    <a:pt x="3441" y="4977"/>
                  </a:cubicBezTo>
                  <a:cubicBezTo>
                    <a:pt x="3317" y="4152"/>
                    <a:pt x="3546" y="3819"/>
                    <a:pt x="3546" y="3819"/>
                  </a:cubicBezTo>
                  <a:cubicBezTo>
                    <a:pt x="3546" y="3819"/>
                    <a:pt x="4474" y="3347"/>
                    <a:pt x="4527" y="2661"/>
                  </a:cubicBezTo>
                  <a:cubicBezTo>
                    <a:pt x="4577" y="2033"/>
                    <a:pt x="4214" y="1613"/>
                    <a:pt x="3709" y="1613"/>
                  </a:cubicBezTo>
                  <a:cubicBezTo>
                    <a:pt x="3661" y="1613"/>
                    <a:pt x="3613" y="1616"/>
                    <a:pt x="3563" y="1624"/>
                  </a:cubicBezTo>
                  <a:cubicBezTo>
                    <a:pt x="3799" y="750"/>
                    <a:pt x="3520" y="347"/>
                    <a:pt x="3158" y="347"/>
                  </a:cubicBezTo>
                  <a:cubicBezTo>
                    <a:pt x="3062" y="347"/>
                    <a:pt x="2961" y="376"/>
                    <a:pt x="2861" y="431"/>
                  </a:cubicBezTo>
                  <a:cubicBezTo>
                    <a:pt x="2629" y="105"/>
                    <a:pt x="2402" y="1"/>
                    <a:pt x="2210" y="1"/>
                  </a:cubicBezTo>
                  <a:close/>
                </a:path>
              </a:pathLst>
            </a:custGeom>
            <a:solidFill>
              <a:srgbClr val="B68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523;p29">
              <a:extLst>
                <a:ext uri="{FF2B5EF4-FFF2-40B4-BE49-F238E27FC236}">
                  <a16:creationId xmlns:a16="http://schemas.microsoft.com/office/drawing/2014/main" id="{378EB675-2246-3617-5362-6BB5C5EC4B58}"/>
                </a:ext>
              </a:extLst>
            </p:cNvPr>
            <p:cNvSpPr/>
            <p:nvPr/>
          </p:nvSpPr>
          <p:spPr>
            <a:xfrm flipH="1">
              <a:off x="5750628" y="1535305"/>
              <a:ext cx="1256994" cy="882894"/>
            </a:xfrm>
            <a:custGeom>
              <a:avLst/>
              <a:gdLst/>
              <a:ahLst/>
              <a:cxnLst/>
              <a:rect l="l" t="t" r="r" b="b"/>
              <a:pathLst>
                <a:path w="20288" h="14250" extrusionOk="0">
                  <a:moveTo>
                    <a:pt x="10810" y="1"/>
                  </a:moveTo>
                  <a:cubicBezTo>
                    <a:pt x="8792" y="1"/>
                    <a:pt x="7072" y="790"/>
                    <a:pt x="6423" y="1440"/>
                  </a:cubicBezTo>
                  <a:cubicBezTo>
                    <a:pt x="5681" y="2181"/>
                    <a:pt x="5317" y="2775"/>
                    <a:pt x="5142" y="3147"/>
                  </a:cubicBezTo>
                  <a:cubicBezTo>
                    <a:pt x="4959" y="3535"/>
                    <a:pt x="4734" y="3899"/>
                    <a:pt x="4455" y="4224"/>
                  </a:cubicBezTo>
                  <a:cubicBezTo>
                    <a:pt x="4053" y="4690"/>
                    <a:pt x="3598" y="5093"/>
                    <a:pt x="2283" y="5863"/>
                  </a:cubicBezTo>
                  <a:cubicBezTo>
                    <a:pt x="0" y="7372"/>
                    <a:pt x="1579" y="10496"/>
                    <a:pt x="3089" y="12146"/>
                  </a:cubicBezTo>
                  <a:cubicBezTo>
                    <a:pt x="4283" y="13451"/>
                    <a:pt x="6726" y="14249"/>
                    <a:pt x="9466" y="14249"/>
                  </a:cubicBezTo>
                  <a:cubicBezTo>
                    <a:pt x="10192" y="14249"/>
                    <a:pt x="10938" y="14193"/>
                    <a:pt x="11688" y="14076"/>
                  </a:cubicBezTo>
                  <a:cubicBezTo>
                    <a:pt x="16952" y="12672"/>
                    <a:pt x="20288" y="7722"/>
                    <a:pt x="16988" y="3300"/>
                  </a:cubicBezTo>
                  <a:cubicBezTo>
                    <a:pt x="15146" y="790"/>
                    <a:pt x="12829" y="1"/>
                    <a:pt x="10810" y="1"/>
                  </a:cubicBezTo>
                  <a:close/>
                </a:path>
              </a:pathLst>
            </a:custGeom>
            <a:solidFill>
              <a:srgbClr val="B68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524;p29">
              <a:extLst>
                <a:ext uri="{FF2B5EF4-FFF2-40B4-BE49-F238E27FC236}">
                  <a16:creationId xmlns:a16="http://schemas.microsoft.com/office/drawing/2014/main" id="{B8B05B1C-81F5-494F-A5F9-C9900FC99210}"/>
                </a:ext>
              </a:extLst>
            </p:cNvPr>
            <p:cNvSpPr/>
            <p:nvPr/>
          </p:nvSpPr>
          <p:spPr>
            <a:xfrm flipH="1">
              <a:off x="6149252" y="2276328"/>
              <a:ext cx="291758" cy="218524"/>
            </a:xfrm>
            <a:custGeom>
              <a:avLst/>
              <a:gdLst/>
              <a:ahLst/>
              <a:cxnLst/>
              <a:rect l="l" t="t" r="r" b="b"/>
              <a:pathLst>
                <a:path w="4709" h="3527" extrusionOk="0">
                  <a:moveTo>
                    <a:pt x="2638" y="0"/>
                  </a:moveTo>
                  <a:cubicBezTo>
                    <a:pt x="2380" y="0"/>
                    <a:pt x="2111" y="40"/>
                    <a:pt x="1843" y="123"/>
                  </a:cubicBezTo>
                  <a:cubicBezTo>
                    <a:pt x="699" y="479"/>
                    <a:pt x="1" y="1502"/>
                    <a:pt x="282" y="2408"/>
                  </a:cubicBezTo>
                  <a:cubicBezTo>
                    <a:pt x="499" y="3102"/>
                    <a:pt x="1228" y="3526"/>
                    <a:pt x="2072" y="3526"/>
                  </a:cubicBezTo>
                  <a:cubicBezTo>
                    <a:pt x="2330" y="3526"/>
                    <a:pt x="2598" y="3487"/>
                    <a:pt x="2866" y="3403"/>
                  </a:cubicBezTo>
                  <a:cubicBezTo>
                    <a:pt x="4010" y="3047"/>
                    <a:pt x="4708" y="2024"/>
                    <a:pt x="4427" y="1118"/>
                  </a:cubicBezTo>
                  <a:cubicBezTo>
                    <a:pt x="4210" y="424"/>
                    <a:pt x="3481" y="0"/>
                    <a:pt x="2638" y="0"/>
                  </a:cubicBezTo>
                  <a:close/>
                </a:path>
              </a:pathLst>
            </a:custGeom>
            <a:solidFill>
              <a:srgbClr val="B68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525;p29">
              <a:extLst>
                <a:ext uri="{FF2B5EF4-FFF2-40B4-BE49-F238E27FC236}">
                  <a16:creationId xmlns:a16="http://schemas.microsoft.com/office/drawing/2014/main" id="{0D79556F-1AEA-B32E-9BE0-3236DFDF0C84}"/>
                </a:ext>
              </a:extLst>
            </p:cNvPr>
            <p:cNvSpPr/>
            <p:nvPr/>
          </p:nvSpPr>
          <p:spPr>
            <a:xfrm flipH="1">
              <a:off x="6336117" y="2007738"/>
              <a:ext cx="159974" cy="159850"/>
            </a:xfrm>
            <a:custGeom>
              <a:avLst/>
              <a:gdLst/>
              <a:ahLst/>
              <a:cxnLst/>
              <a:rect l="l" t="t" r="r" b="b"/>
              <a:pathLst>
                <a:path w="2582" h="2580" extrusionOk="0">
                  <a:moveTo>
                    <a:pt x="0" y="1"/>
                  </a:moveTo>
                  <a:lnTo>
                    <a:pt x="0" y="1"/>
                  </a:lnTo>
                  <a:cubicBezTo>
                    <a:pt x="145" y="1266"/>
                    <a:pt x="1365" y="2347"/>
                    <a:pt x="2581" y="2580"/>
                  </a:cubicBezTo>
                  <a:cubicBezTo>
                    <a:pt x="2244" y="2256"/>
                    <a:pt x="1880" y="1979"/>
                    <a:pt x="1540" y="1662"/>
                  </a:cubicBezTo>
                  <a:cubicBezTo>
                    <a:pt x="971" y="1154"/>
                    <a:pt x="471" y="614"/>
                    <a:pt x="0" y="1"/>
                  </a:cubicBezTo>
                  <a:close/>
                </a:path>
              </a:pathLst>
            </a:custGeom>
            <a:solidFill>
              <a:srgbClr val="4B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526;p29">
              <a:extLst>
                <a:ext uri="{FF2B5EF4-FFF2-40B4-BE49-F238E27FC236}">
                  <a16:creationId xmlns:a16="http://schemas.microsoft.com/office/drawing/2014/main" id="{AE0AC0AE-3A2C-2DAF-CB9B-420A1ED1E0F7}"/>
                </a:ext>
              </a:extLst>
            </p:cNvPr>
            <p:cNvSpPr/>
            <p:nvPr/>
          </p:nvSpPr>
          <p:spPr>
            <a:xfrm flipH="1">
              <a:off x="6639589" y="1775394"/>
              <a:ext cx="75650" cy="88847"/>
            </a:xfrm>
            <a:custGeom>
              <a:avLst/>
              <a:gdLst/>
              <a:ahLst/>
              <a:cxnLst/>
              <a:rect l="l" t="t" r="r" b="b"/>
              <a:pathLst>
                <a:path w="1221" h="1434" extrusionOk="0">
                  <a:moveTo>
                    <a:pt x="5" y="0"/>
                  </a:moveTo>
                  <a:lnTo>
                    <a:pt x="5" y="0"/>
                  </a:lnTo>
                  <a:cubicBezTo>
                    <a:pt x="0" y="173"/>
                    <a:pt x="42" y="341"/>
                    <a:pt x="112" y="494"/>
                  </a:cubicBezTo>
                  <a:cubicBezTo>
                    <a:pt x="325" y="944"/>
                    <a:pt x="726" y="1321"/>
                    <a:pt x="1221" y="1433"/>
                  </a:cubicBezTo>
                  <a:cubicBezTo>
                    <a:pt x="973" y="1041"/>
                    <a:pt x="640" y="695"/>
                    <a:pt x="336" y="349"/>
                  </a:cubicBezTo>
                  <a:cubicBezTo>
                    <a:pt x="231" y="237"/>
                    <a:pt x="131" y="121"/>
                    <a:pt x="5" y="0"/>
                  </a:cubicBezTo>
                  <a:close/>
                </a:path>
              </a:pathLst>
            </a:custGeom>
            <a:solidFill>
              <a:srgbClr val="4B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527;p29">
              <a:extLst>
                <a:ext uri="{FF2B5EF4-FFF2-40B4-BE49-F238E27FC236}">
                  <a16:creationId xmlns:a16="http://schemas.microsoft.com/office/drawing/2014/main" id="{45B208AC-A5EE-C895-1281-71AE0BA9EE82}"/>
                </a:ext>
              </a:extLst>
            </p:cNvPr>
            <p:cNvSpPr/>
            <p:nvPr/>
          </p:nvSpPr>
          <p:spPr>
            <a:xfrm flipH="1">
              <a:off x="6220254" y="1916350"/>
              <a:ext cx="138785" cy="175030"/>
            </a:xfrm>
            <a:custGeom>
              <a:avLst/>
              <a:gdLst/>
              <a:ahLst/>
              <a:cxnLst/>
              <a:rect l="l" t="t" r="r" b="b"/>
              <a:pathLst>
                <a:path w="2240" h="2825" extrusionOk="0">
                  <a:moveTo>
                    <a:pt x="512" y="0"/>
                  </a:moveTo>
                  <a:cubicBezTo>
                    <a:pt x="246" y="0"/>
                    <a:pt x="43" y="106"/>
                    <a:pt x="1" y="211"/>
                  </a:cubicBezTo>
                  <a:cubicBezTo>
                    <a:pt x="1" y="211"/>
                    <a:pt x="1238" y="1027"/>
                    <a:pt x="1475" y="2633"/>
                  </a:cubicBezTo>
                  <a:cubicBezTo>
                    <a:pt x="1498" y="2764"/>
                    <a:pt x="1557" y="2825"/>
                    <a:pt x="1627" y="2825"/>
                  </a:cubicBezTo>
                  <a:cubicBezTo>
                    <a:pt x="1867" y="2825"/>
                    <a:pt x="2239" y="2112"/>
                    <a:pt x="1790" y="1054"/>
                  </a:cubicBezTo>
                  <a:cubicBezTo>
                    <a:pt x="1444" y="235"/>
                    <a:pt x="909" y="0"/>
                    <a:pt x="512" y="0"/>
                  </a:cubicBezTo>
                  <a:close/>
                </a:path>
              </a:pathLst>
            </a:custGeom>
            <a:solidFill>
              <a:srgbClr val="F9E9E9">
                <a:alpha val="2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528;p29">
              <a:extLst>
                <a:ext uri="{FF2B5EF4-FFF2-40B4-BE49-F238E27FC236}">
                  <a16:creationId xmlns:a16="http://schemas.microsoft.com/office/drawing/2014/main" id="{6443FE72-548A-2AF6-383D-B83DEFF93BBA}"/>
                </a:ext>
              </a:extLst>
            </p:cNvPr>
            <p:cNvSpPr/>
            <p:nvPr/>
          </p:nvSpPr>
          <p:spPr>
            <a:xfrm flipH="1">
              <a:off x="6506626" y="1677934"/>
              <a:ext cx="111833" cy="78934"/>
            </a:xfrm>
            <a:custGeom>
              <a:avLst/>
              <a:gdLst/>
              <a:ahLst/>
              <a:cxnLst/>
              <a:rect l="l" t="t" r="r" b="b"/>
              <a:pathLst>
                <a:path w="1805" h="1274" extrusionOk="0">
                  <a:moveTo>
                    <a:pt x="679" y="1"/>
                  </a:moveTo>
                  <a:cubicBezTo>
                    <a:pt x="500" y="1"/>
                    <a:pt x="303" y="30"/>
                    <a:pt x="87" y="93"/>
                  </a:cubicBezTo>
                  <a:cubicBezTo>
                    <a:pt x="8" y="118"/>
                    <a:pt x="0" y="229"/>
                    <a:pt x="81" y="259"/>
                  </a:cubicBezTo>
                  <a:cubicBezTo>
                    <a:pt x="430" y="384"/>
                    <a:pt x="1077" y="674"/>
                    <a:pt x="1503" y="1230"/>
                  </a:cubicBezTo>
                  <a:cubicBezTo>
                    <a:pt x="1526" y="1260"/>
                    <a:pt x="1559" y="1274"/>
                    <a:pt x="1592" y="1274"/>
                  </a:cubicBezTo>
                  <a:cubicBezTo>
                    <a:pt x="1645" y="1274"/>
                    <a:pt x="1697" y="1238"/>
                    <a:pt x="1706" y="1176"/>
                  </a:cubicBezTo>
                  <a:cubicBezTo>
                    <a:pt x="1804" y="490"/>
                    <a:pt x="1406" y="1"/>
                    <a:pt x="679" y="1"/>
                  </a:cubicBezTo>
                  <a:close/>
                </a:path>
              </a:pathLst>
            </a:custGeom>
            <a:solidFill>
              <a:srgbClr val="F9E9E9">
                <a:alpha val="2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529;p29">
              <a:extLst>
                <a:ext uri="{FF2B5EF4-FFF2-40B4-BE49-F238E27FC236}">
                  <a16:creationId xmlns:a16="http://schemas.microsoft.com/office/drawing/2014/main" id="{2A3AD84A-1FD7-0CCA-D441-AD6E3D468B5C}"/>
                </a:ext>
              </a:extLst>
            </p:cNvPr>
            <p:cNvSpPr/>
            <p:nvPr/>
          </p:nvSpPr>
          <p:spPr>
            <a:xfrm flipH="1">
              <a:off x="6633022" y="1968642"/>
              <a:ext cx="135439" cy="88166"/>
            </a:xfrm>
            <a:custGeom>
              <a:avLst/>
              <a:gdLst/>
              <a:ahLst/>
              <a:cxnLst/>
              <a:rect l="l" t="t" r="r" b="b"/>
              <a:pathLst>
                <a:path w="2186" h="1423" extrusionOk="0">
                  <a:moveTo>
                    <a:pt x="1238" y="0"/>
                  </a:moveTo>
                  <a:lnTo>
                    <a:pt x="1238" y="0"/>
                  </a:lnTo>
                  <a:cubicBezTo>
                    <a:pt x="0" y="184"/>
                    <a:pt x="1133" y="1263"/>
                    <a:pt x="2186" y="1423"/>
                  </a:cubicBezTo>
                  <a:cubicBezTo>
                    <a:pt x="342" y="211"/>
                    <a:pt x="1237" y="0"/>
                    <a:pt x="1238" y="0"/>
                  </a:cubicBezTo>
                  <a:close/>
                </a:path>
              </a:pathLst>
            </a:custGeom>
            <a:solidFill>
              <a:srgbClr val="4B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530;p29">
              <a:extLst>
                <a:ext uri="{FF2B5EF4-FFF2-40B4-BE49-F238E27FC236}">
                  <a16:creationId xmlns:a16="http://schemas.microsoft.com/office/drawing/2014/main" id="{EAE1FA09-5756-33CC-B2A8-6DF0A22B0A46}"/>
                </a:ext>
              </a:extLst>
            </p:cNvPr>
            <p:cNvSpPr/>
            <p:nvPr/>
          </p:nvSpPr>
          <p:spPr>
            <a:xfrm flipH="1">
              <a:off x="8274306" y="2005941"/>
              <a:ext cx="51425" cy="95972"/>
            </a:xfrm>
            <a:custGeom>
              <a:avLst/>
              <a:gdLst/>
              <a:ahLst/>
              <a:cxnLst/>
              <a:rect l="l" t="t" r="r" b="b"/>
              <a:pathLst>
                <a:path w="830" h="1549" extrusionOk="0">
                  <a:moveTo>
                    <a:pt x="362" y="0"/>
                  </a:moveTo>
                  <a:cubicBezTo>
                    <a:pt x="1" y="347"/>
                    <a:pt x="91" y="1549"/>
                    <a:pt x="91" y="1549"/>
                  </a:cubicBezTo>
                  <a:cubicBezTo>
                    <a:pt x="91" y="1549"/>
                    <a:pt x="669" y="1250"/>
                    <a:pt x="750" y="664"/>
                  </a:cubicBezTo>
                  <a:cubicBezTo>
                    <a:pt x="829" y="77"/>
                    <a:pt x="362" y="0"/>
                    <a:pt x="362" y="0"/>
                  </a:cubicBezTo>
                  <a:close/>
                </a:path>
              </a:pathLst>
            </a:custGeom>
            <a:solidFill>
              <a:srgbClr val="B68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531;p29">
              <a:extLst>
                <a:ext uri="{FF2B5EF4-FFF2-40B4-BE49-F238E27FC236}">
                  <a16:creationId xmlns:a16="http://schemas.microsoft.com/office/drawing/2014/main" id="{2E4E104F-CFAD-8F48-3BCD-09BD750C5566}"/>
                </a:ext>
              </a:extLst>
            </p:cNvPr>
            <p:cNvSpPr/>
            <p:nvPr/>
          </p:nvSpPr>
          <p:spPr>
            <a:xfrm flipH="1">
              <a:off x="8287503" y="1987416"/>
              <a:ext cx="73791" cy="87360"/>
            </a:xfrm>
            <a:custGeom>
              <a:avLst/>
              <a:gdLst/>
              <a:ahLst/>
              <a:cxnLst/>
              <a:rect l="l" t="t" r="r" b="b"/>
              <a:pathLst>
                <a:path w="1191" h="1410" extrusionOk="0">
                  <a:moveTo>
                    <a:pt x="421" y="0"/>
                  </a:moveTo>
                  <a:cubicBezTo>
                    <a:pt x="173" y="0"/>
                    <a:pt x="0" y="184"/>
                    <a:pt x="0" y="184"/>
                  </a:cubicBezTo>
                  <a:cubicBezTo>
                    <a:pt x="0" y="184"/>
                    <a:pt x="297" y="1022"/>
                    <a:pt x="876" y="1410"/>
                  </a:cubicBezTo>
                  <a:cubicBezTo>
                    <a:pt x="1106" y="1025"/>
                    <a:pt x="1191" y="445"/>
                    <a:pt x="770" y="128"/>
                  </a:cubicBezTo>
                  <a:cubicBezTo>
                    <a:pt x="645" y="33"/>
                    <a:pt x="526" y="0"/>
                    <a:pt x="421" y="0"/>
                  </a:cubicBezTo>
                  <a:close/>
                </a:path>
              </a:pathLst>
            </a:custGeom>
            <a:solidFill>
              <a:srgbClr val="B68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532;p29">
              <a:extLst>
                <a:ext uri="{FF2B5EF4-FFF2-40B4-BE49-F238E27FC236}">
                  <a16:creationId xmlns:a16="http://schemas.microsoft.com/office/drawing/2014/main" id="{75A0EAE5-D46C-777C-3A98-4990A45E54F9}"/>
                </a:ext>
              </a:extLst>
            </p:cNvPr>
            <p:cNvSpPr/>
            <p:nvPr/>
          </p:nvSpPr>
          <p:spPr>
            <a:xfrm flipH="1">
              <a:off x="7831002" y="1998259"/>
              <a:ext cx="625089" cy="508051"/>
            </a:xfrm>
            <a:custGeom>
              <a:avLst/>
              <a:gdLst/>
              <a:ahLst/>
              <a:cxnLst/>
              <a:rect l="l" t="t" r="r" b="b"/>
              <a:pathLst>
                <a:path w="10089" h="8200" extrusionOk="0">
                  <a:moveTo>
                    <a:pt x="1430" y="0"/>
                  </a:moveTo>
                  <a:cubicBezTo>
                    <a:pt x="1137" y="0"/>
                    <a:pt x="900" y="208"/>
                    <a:pt x="949" y="777"/>
                  </a:cubicBezTo>
                  <a:cubicBezTo>
                    <a:pt x="352" y="2356"/>
                    <a:pt x="1" y="4672"/>
                    <a:pt x="142" y="5094"/>
                  </a:cubicBezTo>
                  <a:cubicBezTo>
                    <a:pt x="283" y="5515"/>
                    <a:pt x="772" y="5724"/>
                    <a:pt x="2142" y="5759"/>
                  </a:cubicBezTo>
                  <a:cubicBezTo>
                    <a:pt x="3511" y="5796"/>
                    <a:pt x="6565" y="7866"/>
                    <a:pt x="6952" y="8181"/>
                  </a:cubicBezTo>
                  <a:cubicBezTo>
                    <a:pt x="6966" y="8194"/>
                    <a:pt x="6984" y="8199"/>
                    <a:pt x="7006" y="8199"/>
                  </a:cubicBezTo>
                  <a:cubicBezTo>
                    <a:pt x="7542" y="8199"/>
                    <a:pt x="10088" y="4483"/>
                    <a:pt x="10088" y="4483"/>
                  </a:cubicBezTo>
                  <a:cubicBezTo>
                    <a:pt x="10088" y="4483"/>
                    <a:pt x="6810" y="3831"/>
                    <a:pt x="4914" y="3621"/>
                  </a:cubicBezTo>
                  <a:cubicBezTo>
                    <a:pt x="3019" y="3410"/>
                    <a:pt x="2703" y="2815"/>
                    <a:pt x="2458" y="2287"/>
                  </a:cubicBezTo>
                  <a:cubicBezTo>
                    <a:pt x="2211" y="1760"/>
                    <a:pt x="2562" y="1198"/>
                    <a:pt x="2317" y="601"/>
                  </a:cubicBezTo>
                  <a:cubicBezTo>
                    <a:pt x="2185" y="280"/>
                    <a:pt x="1770" y="0"/>
                    <a:pt x="1430" y="0"/>
                  </a:cubicBezTo>
                  <a:close/>
                </a:path>
              </a:pathLst>
            </a:custGeom>
            <a:solidFill>
              <a:srgbClr val="B68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533;p29">
              <a:extLst>
                <a:ext uri="{FF2B5EF4-FFF2-40B4-BE49-F238E27FC236}">
                  <a16:creationId xmlns:a16="http://schemas.microsoft.com/office/drawing/2014/main" id="{930BA00B-CFAA-E3AD-117C-B567F2AD5157}"/>
                </a:ext>
              </a:extLst>
            </p:cNvPr>
            <p:cNvSpPr/>
            <p:nvPr/>
          </p:nvSpPr>
          <p:spPr>
            <a:xfrm flipH="1">
              <a:off x="8298346" y="2723544"/>
              <a:ext cx="78314" cy="89529"/>
            </a:xfrm>
            <a:custGeom>
              <a:avLst/>
              <a:gdLst/>
              <a:ahLst/>
              <a:cxnLst/>
              <a:rect l="l" t="t" r="r" b="b"/>
              <a:pathLst>
                <a:path w="1264" h="1445" extrusionOk="0">
                  <a:moveTo>
                    <a:pt x="324" y="1"/>
                  </a:moveTo>
                  <a:cubicBezTo>
                    <a:pt x="211" y="1"/>
                    <a:pt x="101" y="52"/>
                    <a:pt x="0" y="181"/>
                  </a:cubicBezTo>
                  <a:cubicBezTo>
                    <a:pt x="402" y="795"/>
                    <a:pt x="841" y="1444"/>
                    <a:pt x="841" y="1444"/>
                  </a:cubicBezTo>
                  <a:lnTo>
                    <a:pt x="1264" y="847"/>
                  </a:lnTo>
                  <a:cubicBezTo>
                    <a:pt x="1264" y="847"/>
                    <a:pt x="778" y="1"/>
                    <a:pt x="324" y="1"/>
                  </a:cubicBezTo>
                  <a:close/>
                </a:path>
              </a:pathLst>
            </a:custGeom>
            <a:solidFill>
              <a:srgbClr val="B68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534;p29">
              <a:extLst>
                <a:ext uri="{FF2B5EF4-FFF2-40B4-BE49-F238E27FC236}">
                  <a16:creationId xmlns:a16="http://schemas.microsoft.com/office/drawing/2014/main" id="{A380AFB1-BA97-B471-0933-C31D0B97F908}"/>
                </a:ext>
              </a:extLst>
            </p:cNvPr>
            <p:cNvSpPr/>
            <p:nvPr/>
          </p:nvSpPr>
          <p:spPr>
            <a:xfrm flipH="1">
              <a:off x="7830934" y="2257616"/>
              <a:ext cx="305079" cy="248821"/>
            </a:xfrm>
            <a:custGeom>
              <a:avLst/>
              <a:gdLst/>
              <a:ahLst/>
              <a:cxnLst/>
              <a:rect l="l" t="t" r="r" b="b"/>
              <a:pathLst>
                <a:path w="4924" h="4016" extrusionOk="0">
                  <a:moveTo>
                    <a:pt x="3353" y="1"/>
                  </a:moveTo>
                  <a:cubicBezTo>
                    <a:pt x="2478" y="543"/>
                    <a:pt x="975" y="1580"/>
                    <a:pt x="1" y="2826"/>
                  </a:cubicBezTo>
                  <a:cubicBezTo>
                    <a:pt x="875" y="3343"/>
                    <a:pt x="1609" y="3853"/>
                    <a:pt x="1786" y="3998"/>
                  </a:cubicBezTo>
                  <a:cubicBezTo>
                    <a:pt x="1800" y="4009"/>
                    <a:pt x="1818" y="4015"/>
                    <a:pt x="1839" y="4015"/>
                  </a:cubicBezTo>
                  <a:cubicBezTo>
                    <a:pt x="2375" y="4015"/>
                    <a:pt x="4923" y="297"/>
                    <a:pt x="4923" y="297"/>
                  </a:cubicBezTo>
                  <a:cubicBezTo>
                    <a:pt x="4923" y="297"/>
                    <a:pt x="4257" y="165"/>
                    <a:pt x="3353" y="1"/>
                  </a:cubicBezTo>
                  <a:close/>
                </a:path>
              </a:pathLst>
            </a:custGeom>
            <a:solidFill>
              <a:srgbClr val="FFFFFF">
                <a:alpha val="195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535;p29">
              <a:extLst>
                <a:ext uri="{FF2B5EF4-FFF2-40B4-BE49-F238E27FC236}">
                  <a16:creationId xmlns:a16="http://schemas.microsoft.com/office/drawing/2014/main" id="{53216097-9384-BD5E-3E1B-1574F1330F3E}"/>
                </a:ext>
              </a:extLst>
            </p:cNvPr>
            <p:cNvSpPr/>
            <p:nvPr/>
          </p:nvSpPr>
          <p:spPr>
            <a:xfrm flipH="1">
              <a:off x="8322201" y="2713630"/>
              <a:ext cx="107001" cy="75712"/>
            </a:xfrm>
            <a:custGeom>
              <a:avLst/>
              <a:gdLst/>
              <a:ahLst/>
              <a:cxnLst/>
              <a:rect l="l" t="t" r="r" b="b"/>
              <a:pathLst>
                <a:path w="1727" h="1222" extrusionOk="0">
                  <a:moveTo>
                    <a:pt x="570" y="0"/>
                  </a:moveTo>
                  <a:cubicBezTo>
                    <a:pt x="551" y="0"/>
                    <a:pt x="532" y="2"/>
                    <a:pt x="514" y="7"/>
                  </a:cubicBezTo>
                  <a:cubicBezTo>
                    <a:pt x="58" y="111"/>
                    <a:pt x="1" y="819"/>
                    <a:pt x="1" y="819"/>
                  </a:cubicBezTo>
                  <a:cubicBezTo>
                    <a:pt x="1" y="819"/>
                    <a:pt x="1558" y="1222"/>
                    <a:pt x="1713" y="1222"/>
                  </a:cubicBezTo>
                  <a:cubicBezTo>
                    <a:pt x="1722" y="1222"/>
                    <a:pt x="1726" y="1221"/>
                    <a:pt x="1725" y="1218"/>
                  </a:cubicBezTo>
                  <a:cubicBezTo>
                    <a:pt x="1708" y="1167"/>
                    <a:pt x="1027" y="0"/>
                    <a:pt x="570" y="0"/>
                  </a:cubicBezTo>
                  <a:close/>
                </a:path>
              </a:pathLst>
            </a:custGeom>
            <a:solidFill>
              <a:srgbClr val="B68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536;p29">
              <a:extLst>
                <a:ext uri="{FF2B5EF4-FFF2-40B4-BE49-F238E27FC236}">
                  <a16:creationId xmlns:a16="http://schemas.microsoft.com/office/drawing/2014/main" id="{CEC130E0-9B3A-F325-7FF8-60DB6D05BC31}"/>
                </a:ext>
              </a:extLst>
            </p:cNvPr>
            <p:cNvSpPr/>
            <p:nvPr/>
          </p:nvSpPr>
          <p:spPr>
            <a:xfrm flipH="1">
              <a:off x="6442349" y="1933636"/>
              <a:ext cx="2001227" cy="1274094"/>
            </a:xfrm>
            <a:custGeom>
              <a:avLst/>
              <a:gdLst/>
              <a:ahLst/>
              <a:cxnLst/>
              <a:rect l="l" t="t" r="r" b="b"/>
              <a:pathLst>
                <a:path w="32300" h="20564" extrusionOk="0">
                  <a:moveTo>
                    <a:pt x="15754" y="0"/>
                  </a:moveTo>
                  <a:cubicBezTo>
                    <a:pt x="15514" y="0"/>
                    <a:pt x="15248" y="84"/>
                    <a:pt x="15036" y="243"/>
                  </a:cubicBezTo>
                  <a:cubicBezTo>
                    <a:pt x="14943" y="215"/>
                    <a:pt x="14856" y="202"/>
                    <a:pt x="14776" y="202"/>
                  </a:cubicBezTo>
                  <a:cubicBezTo>
                    <a:pt x="14076" y="202"/>
                    <a:pt x="13878" y="1191"/>
                    <a:pt x="13878" y="1191"/>
                  </a:cubicBezTo>
                  <a:cubicBezTo>
                    <a:pt x="13878" y="1191"/>
                    <a:pt x="13176" y="1542"/>
                    <a:pt x="13342" y="2429"/>
                  </a:cubicBezTo>
                  <a:cubicBezTo>
                    <a:pt x="12911" y="3070"/>
                    <a:pt x="13386" y="3999"/>
                    <a:pt x="14076" y="4644"/>
                  </a:cubicBezTo>
                  <a:cubicBezTo>
                    <a:pt x="14764" y="5290"/>
                    <a:pt x="15352" y="5965"/>
                    <a:pt x="16053" y="8773"/>
                  </a:cubicBezTo>
                  <a:cubicBezTo>
                    <a:pt x="15246" y="8808"/>
                    <a:pt x="14369" y="9405"/>
                    <a:pt x="14369" y="9405"/>
                  </a:cubicBezTo>
                  <a:cubicBezTo>
                    <a:pt x="14369" y="9405"/>
                    <a:pt x="13878" y="7087"/>
                    <a:pt x="11841" y="5613"/>
                  </a:cubicBezTo>
                  <a:cubicBezTo>
                    <a:pt x="11369" y="5270"/>
                    <a:pt x="10864" y="5127"/>
                    <a:pt x="10353" y="5127"/>
                  </a:cubicBezTo>
                  <a:cubicBezTo>
                    <a:pt x="8088" y="5127"/>
                    <a:pt x="5684" y="7942"/>
                    <a:pt x="5312" y="8772"/>
                  </a:cubicBezTo>
                  <a:cubicBezTo>
                    <a:pt x="4855" y="9789"/>
                    <a:pt x="4364" y="12035"/>
                    <a:pt x="3802" y="13019"/>
                  </a:cubicBezTo>
                  <a:cubicBezTo>
                    <a:pt x="2925" y="13125"/>
                    <a:pt x="1626" y="13791"/>
                    <a:pt x="1626" y="13791"/>
                  </a:cubicBezTo>
                  <a:cubicBezTo>
                    <a:pt x="1626" y="13791"/>
                    <a:pt x="1170" y="13265"/>
                    <a:pt x="609" y="13194"/>
                  </a:cubicBezTo>
                  <a:cubicBezTo>
                    <a:pt x="591" y="13192"/>
                    <a:pt x="574" y="13191"/>
                    <a:pt x="557" y="13191"/>
                  </a:cubicBezTo>
                  <a:cubicBezTo>
                    <a:pt x="43" y="13191"/>
                    <a:pt x="0" y="14193"/>
                    <a:pt x="748" y="14669"/>
                  </a:cubicBezTo>
                  <a:cubicBezTo>
                    <a:pt x="1521" y="15159"/>
                    <a:pt x="2925" y="16073"/>
                    <a:pt x="3978" y="16424"/>
                  </a:cubicBezTo>
                  <a:cubicBezTo>
                    <a:pt x="4069" y="16454"/>
                    <a:pt x="4157" y="16468"/>
                    <a:pt x="4242" y="16468"/>
                  </a:cubicBezTo>
                  <a:cubicBezTo>
                    <a:pt x="5149" y="16468"/>
                    <a:pt x="5760" y="14885"/>
                    <a:pt x="6048" y="14211"/>
                  </a:cubicBezTo>
                  <a:cubicBezTo>
                    <a:pt x="6363" y="13475"/>
                    <a:pt x="8504" y="11544"/>
                    <a:pt x="8504" y="11544"/>
                  </a:cubicBezTo>
                  <a:lnTo>
                    <a:pt x="8504" y="11544"/>
                  </a:lnTo>
                  <a:cubicBezTo>
                    <a:pt x="8504" y="11544"/>
                    <a:pt x="8189" y="14316"/>
                    <a:pt x="8767" y="16581"/>
                  </a:cubicBezTo>
                  <a:cubicBezTo>
                    <a:pt x="9347" y="18845"/>
                    <a:pt x="13138" y="20528"/>
                    <a:pt x="18719" y="20564"/>
                  </a:cubicBezTo>
                  <a:cubicBezTo>
                    <a:pt x="18732" y="20564"/>
                    <a:pt x="18746" y="20564"/>
                    <a:pt x="18760" y="20564"/>
                  </a:cubicBezTo>
                  <a:cubicBezTo>
                    <a:pt x="24338" y="20564"/>
                    <a:pt x="32299" y="13639"/>
                    <a:pt x="31354" y="9752"/>
                  </a:cubicBezTo>
                  <a:cubicBezTo>
                    <a:pt x="30489" y="6198"/>
                    <a:pt x="27234" y="6041"/>
                    <a:pt x="26670" y="6041"/>
                  </a:cubicBezTo>
                  <a:cubicBezTo>
                    <a:pt x="26615" y="6041"/>
                    <a:pt x="26586" y="6043"/>
                    <a:pt x="26586" y="6043"/>
                  </a:cubicBezTo>
                  <a:cubicBezTo>
                    <a:pt x="25118" y="6335"/>
                    <a:pt x="22650" y="7577"/>
                    <a:pt x="20268" y="8139"/>
                  </a:cubicBezTo>
                  <a:cubicBezTo>
                    <a:pt x="19003" y="6665"/>
                    <a:pt x="17308" y="3938"/>
                    <a:pt x="17308" y="3938"/>
                  </a:cubicBezTo>
                  <a:cubicBezTo>
                    <a:pt x="17308" y="3938"/>
                    <a:pt x="17952" y="2663"/>
                    <a:pt x="17776" y="1857"/>
                  </a:cubicBezTo>
                  <a:cubicBezTo>
                    <a:pt x="17654" y="1294"/>
                    <a:pt x="17053" y="1209"/>
                    <a:pt x="16700" y="1209"/>
                  </a:cubicBezTo>
                  <a:cubicBezTo>
                    <a:pt x="16547" y="1209"/>
                    <a:pt x="16441" y="1225"/>
                    <a:pt x="16441" y="1225"/>
                  </a:cubicBezTo>
                  <a:lnTo>
                    <a:pt x="16371" y="734"/>
                  </a:lnTo>
                  <a:cubicBezTo>
                    <a:pt x="16480" y="231"/>
                    <a:pt x="16153" y="0"/>
                    <a:pt x="15754" y="0"/>
                  </a:cubicBezTo>
                  <a:close/>
                </a:path>
              </a:pathLst>
            </a:custGeom>
            <a:solidFill>
              <a:srgbClr val="B68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537;p29">
              <a:extLst>
                <a:ext uri="{FF2B5EF4-FFF2-40B4-BE49-F238E27FC236}">
                  <a16:creationId xmlns:a16="http://schemas.microsoft.com/office/drawing/2014/main" id="{07C2C559-9CDD-2078-2AC4-816AC95AA476}"/>
                </a:ext>
              </a:extLst>
            </p:cNvPr>
            <p:cNvSpPr/>
            <p:nvPr/>
          </p:nvSpPr>
          <p:spPr>
            <a:xfrm flipH="1">
              <a:off x="6779243" y="2633518"/>
              <a:ext cx="56691" cy="22924"/>
            </a:xfrm>
            <a:custGeom>
              <a:avLst/>
              <a:gdLst/>
              <a:ahLst/>
              <a:cxnLst/>
              <a:rect l="l" t="t" r="r" b="b"/>
              <a:pathLst>
                <a:path w="915" h="370" extrusionOk="0">
                  <a:moveTo>
                    <a:pt x="914" y="1"/>
                  </a:moveTo>
                  <a:cubicBezTo>
                    <a:pt x="914" y="1"/>
                    <a:pt x="564" y="153"/>
                    <a:pt x="1" y="369"/>
                  </a:cubicBezTo>
                  <a:cubicBezTo>
                    <a:pt x="309" y="259"/>
                    <a:pt x="614" y="137"/>
                    <a:pt x="914" y="1"/>
                  </a:cubicBezTo>
                  <a:close/>
                </a:path>
              </a:pathLst>
            </a:custGeom>
            <a:solidFill>
              <a:srgbClr val="DB7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538;p29">
              <a:extLst>
                <a:ext uri="{FF2B5EF4-FFF2-40B4-BE49-F238E27FC236}">
                  <a16:creationId xmlns:a16="http://schemas.microsoft.com/office/drawing/2014/main" id="{F2D5631B-8963-8AE2-625B-801EF8F66CDD}"/>
                </a:ext>
              </a:extLst>
            </p:cNvPr>
            <p:cNvSpPr/>
            <p:nvPr/>
          </p:nvSpPr>
          <p:spPr>
            <a:xfrm flipH="1">
              <a:off x="6777892" y="2476144"/>
              <a:ext cx="674717" cy="232155"/>
            </a:xfrm>
            <a:custGeom>
              <a:avLst/>
              <a:gdLst/>
              <a:ahLst/>
              <a:cxnLst/>
              <a:rect l="l" t="t" r="r" b="b"/>
              <a:pathLst>
                <a:path w="10890" h="3747" extrusionOk="0">
                  <a:moveTo>
                    <a:pt x="111" y="0"/>
                  </a:moveTo>
                  <a:lnTo>
                    <a:pt x="1" y="27"/>
                  </a:lnTo>
                  <a:cubicBezTo>
                    <a:pt x="6" y="48"/>
                    <a:pt x="546" y="2149"/>
                    <a:pt x="2092" y="3063"/>
                  </a:cubicBezTo>
                  <a:cubicBezTo>
                    <a:pt x="2832" y="3500"/>
                    <a:pt x="4049" y="3746"/>
                    <a:pt x="5460" y="3746"/>
                  </a:cubicBezTo>
                  <a:cubicBezTo>
                    <a:pt x="7151" y="3746"/>
                    <a:pt x="9120" y="3393"/>
                    <a:pt x="10889" y="2592"/>
                  </a:cubicBezTo>
                  <a:lnTo>
                    <a:pt x="10843" y="2489"/>
                  </a:lnTo>
                  <a:cubicBezTo>
                    <a:pt x="9085" y="3286"/>
                    <a:pt x="7131" y="3636"/>
                    <a:pt x="5458" y="3636"/>
                  </a:cubicBezTo>
                  <a:cubicBezTo>
                    <a:pt x="4070" y="3636"/>
                    <a:pt x="2875" y="3395"/>
                    <a:pt x="2149" y="2966"/>
                  </a:cubicBezTo>
                  <a:cubicBezTo>
                    <a:pt x="644" y="2075"/>
                    <a:pt x="116" y="21"/>
                    <a:pt x="111" y="0"/>
                  </a:cubicBezTo>
                  <a:close/>
                </a:path>
              </a:pathLst>
            </a:custGeom>
            <a:solidFill>
              <a:srgbClr val="BA8A8A">
                <a:alpha val="64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539;p29">
              <a:extLst>
                <a:ext uri="{FF2B5EF4-FFF2-40B4-BE49-F238E27FC236}">
                  <a16:creationId xmlns:a16="http://schemas.microsoft.com/office/drawing/2014/main" id="{BB031FA3-6F50-F6B0-60F0-1DF03D06824E}"/>
                </a:ext>
              </a:extLst>
            </p:cNvPr>
            <p:cNvSpPr/>
            <p:nvPr/>
          </p:nvSpPr>
          <p:spPr>
            <a:xfrm flipH="1">
              <a:off x="7650138" y="2251111"/>
              <a:ext cx="241634" cy="135563"/>
            </a:xfrm>
            <a:custGeom>
              <a:avLst/>
              <a:gdLst/>
              <a:ahLst/>
              <a:cxnLst/>
              <a:rect l="l" t="t" r="r" b="b"/>
              <a:pathLst>
                <a:path w="3900" h="2188" extrusionOk="0">
                  <a:moveTo>
                    <a:pt x="1446" y="0"/>
                  </a:moveTo>
                  <a:cubicBezTo>
                    <a:pt x="963" y="0"/>
                    <a:pt x="475" y="128"/>
                    <a:pt x="1" y="336"/>
                  </a:cubicBezTo>
                  <a:cubicBezTo>
                    <a:pt x="73" y="778"/>
                    <a:pt x="277" y="1201"/>
                    <a:pt x="616" y="1541"/>
                  </a:cubicBezTo>
                  <a:cubicBezTo>
                    <a:pt x="1047" y="1972"/>
                    <a:pt x="1613" y="2188"/>
                    <a:pt x="2178" y="2188"/>
                  </a:cubicBezTo>
                  <a:cubicBezTo>
                    <a:pt x="2744" y="2188"/>
                    <a:pt x="3309" y="1972"/>
                    <a:pt x="3741" y="1541"/>
                  </a:cubicBezTo>
                  <a:cubicBezTo>
                    <a:pt x="3798" y="1484"/>
                    <a:pt x="3851" y="1423"/>
                    <a:pt x="3900" y="1361"/>
                  </a:cubicBezTo>
                  <a:cubicBezTo>
                    <a:pt x="3625" y="1055"/>
                    <a:pt x="3305" y="757"/>
                    <a:pt x="2933" y="486"/>
                  </a:cubicBezTo>
                  <a:cubicBezTo>
                    <a:pt x="2461" y="144"/>
                    <a:pt x="1957" y="0"/>
                    <a:pt x="1446" y="0"/>
                  </a:cubicBezTo>
                  <a:close/>
                </a:path>
              </a:pathLst>
            </a:custGeom>
            <a:solidFill>
              <a:srgbClr val="BA8A8A">
                <a:alpha val="64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540;p29">
              <a:extLst>
                <a:ext uri="{FF2B5EF4-FFF2-40B4-BE49-F238E27FC236}">
                  <a16:creationId xmlns:a16="http://schemas.microsoft.com/office/drawing/2014/main" id="{8C30B54B-CA98-8404-B79F-78367A82803B}"/>
                </a:ext>
              </a:extLst>
            </p:cNvPr>
            <p:cNvSpPr/>
            <p:nvPr/>
          </p:nvSpPr>
          <p:spPr>
            <a:xfrm flipH="1">
              <a:off x="6767038" y="2662391"/>
              <a:ext cx="95662" cy="42379"/>
            </a:xfrm>
            <a:custGeom>
              <a:avLst/>
              <a:gdLst/>
              <a:ahLst/>
              <a:cxnLst/>
              <a:rect l="l" t="t" r="r" b="b"/>
              <a:pathLst>
                <a:path w="1544" h="684" extrusionOk="0">
                  <a:moveTo>
                    <a:pt x="40" y="1"/>
                  </a:moveTo>
                  <a:lnTo>
                    <a:pt x="0" y="106"/>
                  </a:lnTo>
                  <a:lnTo>
                    <a:pt x="1504" y="684"/>
                  </a:lnTo>
                  <a:lnTo>
                    <a:pt x="1543" y="579"/>
                  </a:lnTo>
                  <a:lnTo>
                    <a:pt x="40" y="1"/>
                  </a:lnTo>
                  <a:close/>
                </a:path>
              </a:pathLst>
            </a:custGeom>
            <a:solidFill>
              <a:srgbClr val="BA8A8A">
                <a:alpha val="64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541;p29">
              <a:extLst>
                <a:ext uri="{FF2B5EF4-FFF2-40B4-BE49-F238E27FC236}">
                  <a16:creationId xmlns:a16="http://schemas.microsoft.com/office/drawing/2014/main" id="{EF13EBE8-D68E-0163-1906-3961D854FFA1}"/>
                </a:ext>
              </a:extLst>
            </p:cNvPr>
            <p:cNvSpPr/>
            <p:nvPr/>
          </p:nvSpPr>
          <p:spPr>
            <a:xfrm flipH="1">
              <a:off x="6398819" y="2121432"/>
              <a:ext cx="158239" cy="138723"/>
            </a:xfrm>
            <a:custGeom>
              <a:avLst/>
              <a:gdLst/>
              <a:ahLst/>
              <a:cxnLst/>
              <a:rect l="l" t="t" r="r" b="b"/>
              <a:pathLst>
                <a:path w="2554" h="2239" extrusionOk="0">
                  <a:moveTo>
                    <a:pt x="585" y="1"/>
                  </a:moveTo>
                  <a:cubicBezTo>
                    <a:pt x="456" y="1"/>
                    <a:pt x="347" y="37"/>
                    <a:pt x="271" y="114"/>
                  </a:cubicBezTo>
                  <a:cubicBezTo>
                    <a:pt x="0" y="385"/>
                    <a:pt x="232" y="1054"/>
                    <a:pt x="788" y="1609"/>
                  </a:cubicBezTo>
                  <a:cubicBezTo>
                    <a:pt x="1187" y="2007"/>
                    <a:pt x="1644" y="2239"/>
                    <a:pt x="1970" y="2239"/>
                  </a:cubicBezTo>
                  <a:cubicBezTo>
                    <a:pt x="2099" y="2239"/>
                    <a:pt x="2207" y="2203"/>
                    <a:pt x="2283" y="2127"/>
                  </a:cubicBezTo>
                  <a:cubicBezTo>
                    <a:pt x="2553" y="1856"/>
                    <a:pt x="2322" y="1186"/>
                    <a:pt x="1767" y="631"/>
                  </a:cubicBezTo>
                  <a:cubicBezTo>
                    <a:pt x="1368" y="233"/>
                    <a:pt x="911" y="1"/>
                    <a:pt x="585" y="1"/>
                  </a:cubicBezTo>
                  <a:close/>
                </a:path>
              </a:pathLst>
            </a:custGeom>
            <a:solidFill>
              <a:srgbClr val="F9E9E9">
                <a:alpha val="2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542;p29">
              <a:extLst>
                <a:ext uri="{FF2B5EF4-FFF2-40B4-BE49-F238E27FC236}">
                  <a16:creationId xmlns:a16="http://schemas.microsoft.com/office/drawing/2014/main" id="{5DF7B205-1A64-78E1-C8C5-039DD2DDBCE1}"/>
                </a:ext>
              </a:extLst>
            </p:cNvPr>
            <p:cNvSpPr/>
            <p:nvPr/>
          </p:nvSpPr>
          <p:spPr>
            <a:xfrm flipH="1">
              <a:off x="7802368" y="2514992"/>
              <a:ext cx="116604" cy="136492"/>
            </a:xfrm>
            <a:custGeom>
              <a:avLst/>
              <a:gdLst/>
              <a:ahLst/>
              <a:cxnLst/>
              <a:rect l="l" t="t" r="r" b="b"/>
              <a:pathLst>
                <a:path w="1882" h="2203" extrusionOk="0">
                  <a:moveTo>
                    <a:pt x="1775" y="1"/>
                  </a:moveTo>
                  <a:cubicBezTo>
                    <a:pt x="1467" y="855"/>
                    <a:pt x="15" y="2104"/>
                    <a:pt x="1" y="2118"/>
                  </a:cubicBezTo>
                  <a:lnTo>
                    <a:pt x="74" y="2203"/>
                  </a:lnTo>
                  <a:cubicBezTo>
                    <a:pt x="135" y="2150"/>
                    <a:pt x="1563" y="919"/>
                    <a:pt x="1881" y="38"/>
                  </a:cubicBezTo>
                  <a:lnTo>
                    <a:pt x="1775" y="1"/>
                  </a:lnTo>
                  <a:close/>
                </a:path>
              </a:pathLst>
            </a:custGeom>
            <a:solidFill>
              <a:srgbClr val="BA8A8A">
                <a:alpha val="64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543;p29">
              <a:extLst>
                <a:ext uri="{FF2B5EF4-FFF2-40B4-BE49-F238E27FC236}">
                  <a16:creationId xmlns:a16="http://schemas.microsoft.com/office/drawing/2014/main" id="{8B2462D0-B8FA-6F2C-417B-6272B0F28DBC}"/>
                </a:ext>
              </a:extLst>
            </p:cNvPr>
            <p:cNvSpPr/>
            <p:nvPr/>
          </p:nvSpPr>
          <p:spPr>
            <a:xfrm flipH="1">
              <a:off x="5980107" y="1581464"/>
              <a:ext cx="401423" cy="227322"/>
            </a:xfrm>
            <a:custGeom>
              <a:avLst/>
              <a:gdLst/>
              <a:ahLst/>
              <a:cxnLst/>
              <a:rect l="l" t="t" r="r" b="b"/>
              <a:pathLst>
                <a:path w="6479" h="3669" extrusionOk="0">
                  <a:moveTo>
                    <a:pt x="1016" y="0"/>
                  </a:moveTo>
                  <a:cubicBezTo>
                    <a:pt x="536" y="0"/>
                    <a:pt x="0" y="522"/>
                    <a:pt x="731" y="685"/>
                  </a:cubicBezTo>
                  <a:cubicBezTo>
                    <a:pt x="1731" y="909"/>
                    <a:pt x="3616" y="1602"/>
                    <a:pt x="4733" y="2447"/>
                  </a:cubicBezTo>
                  <a:cubicBezTo>
                    <a:pt x="5486" y="3018"/>
                    <a:pt x="6172" y="3669"/>
                    <a:pt x="6378" y="3669"/>
                  </a:cubicBezTo>
                  <a:cubicBezTo>
                    <a:pt x="6478" y="3669"/>
                    <a:pt x="6466" y="3517"/>
                    <a:pt x="6296" y="3131"/>
                  </a:cubicBezTo>
                  <a:cubicBezTo>
                    <a:pt x="5207" y="653"/>
                    <a:pt x="1149" y="15"/>
                    <a:pt x="1149" y="15"/>
                  </a:cubicBezTo>
                  <a:cubicBezTo>
                    <a:pt x="1106" y="5"/>
                    <a:pt x="1061" y="0"/>
                    <a:pt x="1016" y="0"/>
                  </a:cubicBezTo>
                  <a:close/>
                </a:path>
              </a:pathLst>
            </a:custGeom>
            <a:solidFill>
              <a:srgbClr val="F9E9E9">
                <a:alpha val="2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544;p29">
              <a:extLst>
                <a:ext uri="{FF2B5EF4-FFF2-40B4-BE49-F238E27FC236}">
                  <a16:creationId xmlns:a16="http://schemas.microsoft.com/office/drawing/2014/main" id="{2A4DE36E-5E75-0F69-3B4A-3FA576D88AFA}"/>
                </a:ext>
              </a:extLst>
            </p:cNvPr>
            <p:cNvSpPr/>
            <p:nvPr/>
          </p:nvSpPr>
          <p:spPr>
            <a:xfrm flipH="1">
              <a:off x="6372732" y="1577747"/>
              <a:ext cx="43370" cy="43370"/>
            </a:xfrm>
            <a:custGeom>
              <a:avLst/>
              <a:gdLst/>
              <a:ahLst/>
              <a:cxnLst/>
              <a:rect l="l" t="t" r="r" b="b"/>
              <a:pathLst>
                <a:path w="700" h="700" extrusionOk="0">
                  <a:moveTo>
                    <a:pt x="351" y="0"/>
                  </a:moveTo>
                  <a:cubicBezTo>
                    <a:pt x="157" y="0"/>
                    <a:pt x="1" y="156"/>
                    <a:pt x="1" y="349"/>
                  </a:cubicBezTo>
                  <a:cubicBezTo>
                    <a:pt x="1" y="543"/>
                    <a:pt x="157" y="699"/>
                    <a:pt x="351" y="699"/>
                  </a:cubicBezTo>
                  <a:cubicBezTo>
                    <a:pt x="544" y="699"/>
                    <a:pt x="700" y="543"/>
                    <a:pt x="700" y="349"/>
                  </a:cubicBezTo>
                  <a:cubicBezTo>
                    <a:pt x="700" y="156"/>
                    <a:pt x="544" y="0"/>
                    <a:pt x="351" y="0"/>
                  </a:cubicBezTo>
                  <a:close/>
                </a:path>
              </a:pathLst>
            </a:custGeom>
            <a:solidFill>
              <a:srgbClr val="F9E9E9">
                <a:alpha val="2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545;p29">
              <a:extLst>
                <a:ext uri="{FF2B5EF4-FFF2-40B4-BE49-F238E27FC236}">
                  <a16:creationId xmlns:a16="http://schemas.microsoft.com/office/drawing/2014/main" id="{1B57B31F-CBC7-8354-3EF6-A1B52E83A094}"/>
                </a:ext>
              </a:extLst>
            </p:cNvPr>
            <p:cNvSpPr/>
            <p:nvPr/>
          </p:nvSpPr>
          <p:spPr>
            <a:xfrm flipH="1">
              <a:off x="7068219" y="1786051"/>
              <a:ext cx="87856" cy="123295"/>
            </a:xfrm>
            <a:custGeom>
              <a:avLst/>
              <a:gdLst/>
              <a:ahLst/>
              <a:cxnLst/>
              <a:rect l="l" t="t" r="r" b="b"/>
              <a:pathLst>
                <a:path w="1418" h="1990" extrusionOk="0">
                  <a:moveTo>
                    <a:pt x="1306" y="0"/>
                  </a:moveTo>
                  <a:cubicBezTo>
                    <a:pt x="1032" y="0"/>
                    <a:pt x="339" y="63"/>
                    <a:pt x="164" y="680"/>
                  </a:cubicBezTo>
                  <a:cubicBezTo>
                    <a:pt x="101" y="900"/>
                    <a:pt x="122" y="1068"/>
                    <a:pt x="226" y="1176"/>
                  </a:cubicBezTo>
                  <a:cubicBezTo>
                    <a:pt x="290" y="1243"/>
                    <a:pt x="378" y="1276"/>
                    <a:pt x="467" y="1292"/>
                  </a:cubicBezTo>
                  <a:cubicBezTo>
                    <a:pt x="320" y="1361"/>
                    <a:pt x="166" y="1464"/>
                    <a:pt x="82" y="1606"/>
                  </a:cubicBezTo>
                  <a:cubicBezTo>
                    <a:pt x="13" y="1722"/>
                    <a:pt x="0" y="1852"/>
                    <a:pt x="43" y="1990"/>
                  </a:cubicBezTo>
                  <a:lnTo>
                    <a:pt x="150" y="1956"/>
                  </a:lnTo>
                  <a:cubicBezTo>
                    <a:pt x="116" y="1848"/>
                    <a:pt x="127" y="1753"/>
                    <a:pt x="179" y="1663"/>
                  </a:cubicBezTo>
                  <a:cubicBezTo>
                    <a:pt x="326" y="1413"/>
                    <a:pt x="758" y="1298"/>
                    <a:pt x="847" y="1277"/>
                  </a:cubicBezTo>
                  <a:cubicBezTo>
                    <a:pt x="857" y="1276"/>
                    <a:pt x="864" y="1273"/>
                    <a:pt x="866" y="1273"/>
                  </a:cubicBezTo>
                  <a:lnTo>
                    <a:pt x="840" y="1164"/>
                  </a:lnTo>
                  <a:cubicBezTo>
                    <a:pt x="838" y="1165"/>
                    <a:pt x="828" y="1166"/>
                    <a:pt x="813" y="1170"/>
                  </a:cubicBezTo>
                  <a:cubicBezTo>
                    <a:pt x="764" y="1181"/>
                    <a:pt x="689" y="1192"/>
                    <a:pt x="611" y="1192"/>
                  </a:cubicBezTo>
                  <a:cubicBezTo>
                    <a:pt x="499" y="1192"/>
                    <a:pt x="377" y="1170"/>
                    <a:pt x="307" y="1098"/>
                  </a:cubicBezTo>
                  <a:cubicBezTo>
                    <a:pt x="233" y="1021"/>
                    <a:pt x="221" y="891"/>
                    <a:pt x="273" y="711"/>
                  </a:cubicBezTo>
                  <a:cubicBezTo>
                    <a:pt x="428" y="169"/>
                    <a:pt x="1055" y="114"/>
                    <a:pt x="1304" y="114"/>
                  </a:cubicBezTo>
                  <a:cubicBezTo>
                    <a:pt x="1367" y="114"/>
                    <a:pt x="1405" y="117"/>
                    <a:pt x="1407" y="117"/>
                  </a:cubicBezTo>
                  <a:lnTo>
                    <a:pt x="1418" y="4"/>
                  </a:lnTo>
                  <a:cubicBezTo>
                    <a:pt x="1416" y="4"/>
                    <a:pt x="1373" y="0"/>
                    <a:pt x="1306" y="0"/>
                  </a:cubicBez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546;p29">
              <a:extLst>
                <a:ext uri="{FF2B5EF4-FFF2-40B4-BE49-F238E27FC236}">
                  <a16:creationId xmlns:a16="http://schemas.microsoft.com/office/drawing/2014/main" id="{C838A4C9-6A1C-8438-F6B4-136FB83DD78B}"/>
                </a:ext>
              </a:extLst>
            </p:cNvPr>
            <p:cNvSpPr/>
            <p:nvPr/>
          </p:nvSpPr>
          <p:spPr>
            <a:xfrm flipH="1">
              <a:off x="7083956" y="1714365"/>
              <a:ext cx="33953" cy="85501"/>
            </a:xfrm>
            <a:custGeom>
              <a:avLst/>
              <a:gdLst/>
              <a:ahLst/>
              <a:cxnLst/>
              <a:rect l="l" t="t" r="r" b="b"/>
              <a:pathLst>
                <a:path w="548" h="1380" extrusionOk="0">
                  <a:moveTo>
                    <a:pt x="146" y="1"/>
                  </a:moveTo>
                  <a:lnTo>
                    <a:pt x="43" y="49"/>
                  </a:lnTo>
                  <a:cubicBezTo>
                    <a:pt x="47" y="56"/>
                    <a:pt x="413" y="829"/>
                    <a:pt x="0" y="1306"/>
                  </a:cubicBezTo>
                  <a:lnTo>
                    <a:pt x="86" y="1379"/>
                  </a:lnTo>
                  <a:cubicBezTo>
                    <a:pt x="547" y="847"/>
                    <a:pt x="163" y="33"/>
                    <a:pt x="146" y="1"/>
                  </a:cubicBez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547;p29">
              <a:extLst>
                <a:ext uri="{FF2B5EF4-FFF2-40B4-BE49-F238E27FC236}">
                  <a16:creationId xmlns:a16="http://schemas.microsoft.com/office/drawing/2014/main" id="{A6F9583A-DC5A-73C8-10CB-CCF608F5C08C}"/>
                </a:ext>
              </a:extLst>
            </p:cNvPr>
            <p:cNvSpPr/>
            <p:nvPr/>
          </p:nvSpPr>
          <p:spPr>
            <a:xfrm flipH="1">
              <a:off x="7153969" y="1707612"/>
              <a:ext cx="56195" cy="104956"/>
            </a:xfrm>
            <a:custGeom>
              <a:avLst/>
              <a:gdLst/>
              <a:ahLst/>
              <a:cxnLst/>
              <a:rect l="l" t="t" r="r" b="b"/>
              <a:pathLst>
                <a:path w="907" h="1694" extrusionOk="0">
                  <a:moveTo>
                    <a:pt x="476" y="1"/>
                  </a:moveTo>
                  <a:lnTo>
                    <a:pt x="377" y="53"/>
                  </a:lnTo>
                  <a:cubicBezTo>
                    <a:pt x="380" y="60"/>
                    <a:pt x="784" y="851"/>
                    <a:pt x="604" y="1308"/>
                  </a:cubicBezTo>
                  <a:cubicBezTo>
                    <a:pt x="554" y="1438"/>
                    <a:pt x="461" y="1527"/>
                    <a:pt x="325" y="1578"/>
                  </a:cubicBezTo>
                  <a:cubicBezTo>
                    <a:pt x="306" y="1581"/>
                    <a:pt x="288" y="1582"/>
                    <a:pt x="270" y="1582"/>
                  </a:cubicBezTo>
                  <a:cubicBezTo>
                    <a:pt x="146" y="1582"/>
                    <a:pt x="69" y="1530"/>
                    <a:pt x="67" y="1527"/>
                  </a:cubicBezTo>
                  <a:lnTo>
                    <a:pt x="1" y="1619"/>
                  </a:lnTo>
                  <a:cubicBezTo>
                    <a:pt x="5" y="1623"/>
                    <a:pt x="108" y="1694"/>
                    <a:pt x="271" y="1694"/>
                  </a:cubicBezTo>
                  <a:cubicBezTo>
                    <a:pt x="294" y="1694"/>
                    <a:pt x="319" y="1693"/>
                    <a:pt x="346" y="1687"/>
                  </a:cubicBezTo>
                  <a:lnTo>
                    <a:pt x="358" y="1684"/>
                  </a:lnTo>
                  <a:cubicBezTo>
                    <a:pt x="529" y="1622"/>
                    <a:pt x="646" y="1509"/>
                    <a:pt x="709" y="1348"/>
                  </a:cubicBezTo>
                  <a:cubicBezTo>
                    <a:pt x="907" y="844"/>
                    <a:pt x="494" y="34"/>
                    <a:pt x="476" y="1"/>
                  </a:cubicBez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48;p29">
              <a:extLst>
                <a:ext uri="{FF2B5EF4-FFF2-40B4-BE49-F238E27FC236}">
                  <a16:creationId xmlns:a16="http://schemas.microsoft.com/office/drawing/2014/main" id="{FF549B5B-9C8D-1695-3B6D-B14A14C3E836}"/>
                </a:ext>
              </a:extLst>
            </p:cNvPr>
            <p:cNvSpPr/>
            <p:nvPr/>
          </p:nvSpPr>
          <p:spPr>
            <a:xfrm flipH="1">
              <a:off x="7184515" y="1742804"/>
              <a:ext cx="75092" cy="95415"/>
            </a:xfrm>
            <a:custGeom>
              <a:avLst/>
              <a:gdLst/>
              <a:ahLst/>
              <a:cxnLst/>
              <a:rect l="l" t="t" r="r" b="b"/>
              <a:pathLst>
                <a:path w="1212" h="1540" extrusionOk="0">
                  <a:moveTo>
                    <a:pt x="267" y="0"/>
                  </a:moveTo>
                  <a:lnTo>
                    <a:pt x="194" y="87"/>
                  </a:lnTo>
                  <a:cubicBezTo>
                    <a:pt x="202" y="94"/>
                    <a:pt x="1053" y="822"/>
                    <a:pt x="681" y="1274"/>
                  </a:cubicBezTo>
                  <a:cubicBezTo>
                    <a:pt x="600" y="1376"/>
                    <a:pt x="516" y="1428"/>
                    <a:pt x="433" y="1428"/>
                  </a:cubicBezTo>
                  <a:cubicBezTo>
                    <a:pt x="428" y="1428"/>
                    <a:pt x="423" y="1428"/>
                    <a:pt x="417" y="1427"/>
                  </a:cubicBezTo>
                  <a:cubicBezTo>
                    <a:pt x="238" y="1413"/>
                    <a:pt x="100" y="1172"/>
                    <a:pt x="98" y="1169"/>
                  </a:cubicBezTo>
                  <a:lnTo>
                    <a:pt x="0" y="1224"/>
                  </a:lnTo>
                  <a:cubicBezTo>
                    <a:pt x="7" y="1236"/>
                    <a:pt x="168" y="1518"/>
                    <a:pt x="407" y="1538"/>
                  </a:cubicBezTo>
                  <a:cubicBezTo>
                    <a:pt x="415" y="1539"/>
                    <a:pt x="425" y="1539"/>
                    <a:pt x="433" y="1539"/>
                  </a:cubicBezTo>
                  <a:cubicBezTo>
                    <a:pt x="551" y="1539"/>
                    <a:pt x="663" y="1475"/>
                    <a:pt x="768" y="1346"/>
                  </a:cubicBezTo>
                  <a:cubicBezTo>
                    <a:pt x="1211" y="808"/>
                    <a:pt x="306" y="33"/>
                    <a:pt x="267" y="0"/>
                  </a:cubicBez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49;p29">
              <a:extLst>
                <a:ext uri="{FF2B5EF4-FFF2-40B4-BE49-F238E27FC236}">
                  <a16:creationId xmlns:a16="http://schemas.microsoft.com/office/drawing/2014/main" id="{389BC66D-D683-22F8-DC12-47BF3106EA5A}"/>
                </a:ext>
              </a:extLst>
            </p:cNvPr>
            <p:cNvSpPr/>
            <p:nvPr/>
          </p:nvSpPr>
          <p:spPr>
            <a:xfrm flipH="1">
              <a:off x="7132160" y="1799000"/>
              <a:ext cx="47459" cy="22305"/>
            </a:xfrm>
            <a:custGeom>
              <a:avLst/>
              <a:gdLst/>
              <a:ahLst/>
              <a:cxnLst/>
              <a:rect l="l" t="t" r="r" b="b"/>
              <a:pathLst>
                <a:path w="766" h="360" extrusionOk="0">
                  <a:moveTo>
                    <a:pt x="85" y="1"/>
                  </a:moveTo>
                  <a:lnTo>
                    <a:pt x="1" y="77"/>
                  </a:lnTo>
                  <a:cubicBezTo>
                    <a:pt x="169" y="260"/>
                    <a:pt x="336" y="356"/>
                    <a:pt x="499" y="360"/>
                  </a:cubicBezTo>
                  <a:lnTo>
                    <a:pt x="509" y="360"/>
                  </a:lnTo>
                  <a:cubicBezTo>
                    <a:pt x="668" y="360"/>
                    <a:pt x="760" y="270"/>
                    <a:pt x="766" y="267"/>
                  </a:cubicBezTo>
                  <a:lnTo>
                    <a:pt x="687" y="186"/>
                  </a:lnTo>
                  <a:cubicBezTo>
                    <a:pt x="685" y="188"/>
                    <a:pt x="620" y="248"/>
                    <a:pt x="506" y="248"/>
                  </a:cubicBezTo>
                  <a:cubicBezTo>
                    <a:pt x="505" y="248"/>
                    <a:pt x="503" y="248"/>
                    <a:pt x="501" y="248"/>
                  </a:cubicBezTo>
                  <a:cubicBezTo>
                    <a:pt x="372" y="244"/>
                    <a:pt x="228" y="158"/>
                    <a:pt x="85" y="1"/>
                  </a:cubicBez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50;p29">
              <a:extLst>
                <a:ext uri="{FF2B5EF4-FFF2-40B4-BE49-F238E27FC236}">
                  <a16:creationId xmlns:a16="http://schemas.microsoft.com/office/drawing/2014/main" id="{3E170A04-8093-E428-7681-5E41EA4999CA}"/>
                </a:ext>
              </a:extLst>
            </p:cNvPr>
            <p:cNvSpPr/>
            <p:nvPr/>
          </p:nvSpPr>
          <p:spPr>
            <a:xfrm flipH="1">
              <a:off x="6196773" y="2332524"/>
              <a:ext cx="231969" cy="161957"/>
            </a:xfrm>
            <a:custGeom>
              <a:avLst/>
              <a:gdLst/>
              <a:ahLst/>
              <a:cxnLst/>
              <a:rect l="l" t="t" r="r" b="b"/>
              <a:pathLst>
                <a:path w="3744" h="2614" extrusionOk="0">
                  <a:moveTo>
                    <a:pt x="1874" y="0"/>
                  </a:moveTo>
                  <a:cubicBezTo>
                    <a:pt x="1616" y="0"/>
                    <a:pt x="1347" y="40"/>
                    <a:pt x="1080" y="123"/>
                  </a:cubicBezTo>
                  <a:cubicBezTo>
                    <a:pt x="680" y="248"/>
                    <a:pt x="338" y="453"/>
                    <a:pt x="70" y="707"/>
                  </a:cubicBezTo>
                  <a:cubicBezTo>
                    <a:pt x="3" y="968"/>
                    <a:pt x="1" y="1236"/>
                    <a:pt x="81" y="1496"/>
                  </a:cubicBezTo>
                  <a:cubicBezTo>
                    <a:pt x="297" y="2190"/>
                    <a:pt x="1027" y="2614"/>
                    <a:pt x="1872" y="2614"/>
                  </a:cubicBezTo>
                  <a:cubicBezTo>
                    <a:pt x="2129" y="2614"/>
                    <a:pt x="2398" y="2574"/>
                    <a:pt x="2666" y="2491"/>
                  </a:cubicBezTo>
                  <a:cubicBezTo>
                    <a:pt x="3065" y="2366"/>
                    <a:pt x="3406" y="2161"/>
                    <a:pt x="3674" y="1906"/>
                  </a:cubicBezTo>
                  <a:cubicBezTo>
                    <a:pt x="3742" y="1647"/>
                    <a:pt x="3744" y="1377"/>
                    <a:pt x="3663" y="1119"/>
                  </a:cubicBezTo>
                  <a:cubicBezTo>
                    <a:pt x="3447" y="425"/>
                    <a:pt x="2717" y="0"/>
                    <a:pt x="1874" y="0"/>
                  </a:cubicBezTo>
                  <a:close/>
                </a:path>
              </a:pathLst>
            </a:custGeom>
            <a:solidFill>
              <a:srgbClr val="DBBFD4">
                <a:alpha val="34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51;p29">
              <a:extLst>
                <a:ext uri="{FF2B5EF4-FFF2-40B4-BE49-F238E27FC236}">
                  <a16:creationId xmlns:a16="http://schemas.microsoft.com/office/drawing/2014/main" id="{F56C40D8-060F-E2DA-04C0-96C2135820DD}"/>
                </a:ext>
              </a:extLst>
            </p:cNvPr>
            <p:cNvSpPr/>
            <p:nvPr/>
          </p:nvSpPr>
          <p:spPr>
            <a:xfrm flipH="1">
              <a:off x="6835885" y="2477011"/>
              <a:ext cx="650802" cy="272799"/>
            </a:xfrm>
            <a:custGeom>
              <a:avLst/>
              <a:gdLst/>
              <a:ahLst/>
              <a:cxnLst/>
              <a:rect l="l" t="t" r="r" b="b"/>
              <a:pathLst>
                <a:path w="10504" h="4403" extrusionOk="0">
                  <a:moveTo>
                    <a:pt x="606" y="1"/>
                  </a:moveTo>
                  <a:cubicBezTo>
                    <a:pt x="404" y="9"/>
                    <a:pt x="198" y="53"/>
                    <a:pt x="1" y="114"/>
                  </a:cubicBezTo>
                  <a:cubicBezTo>
                    <a:pt x="1" y="114"/>
                    <a:pt x="775" y="3249"/>
                    <a:pt x="3080" y="4195"/>
                  </a:cubicBezTo>
                  <a:cubicBezTo>
                    <a:pt x="3433" y="4341"/>
                    <a:pt x="3874" y="4402"/>
                    <a:pt x="4368" y="4402"/>
                  </a:cubicBezTo>
                  <a:cubicBezTo>
                    <a:pt x="6318" y="4402"/>
                    <a:pt x="9087" y="3442"/>
                    <a:pt x="10504" y="2895"/>
                  </a:cubicBezTo>
                  <a:lnTo>
                    <a:pt x="10504" y="2895"/>
                  </a:lnTo>
                  <a:cubicBezTo>
                    <a:pt x="8982" y="3441"/>
                    <a:pt x="7406" y="3677"/>
                    <a:pt x="6029" y="3677"/>
                  </a:cubicBezTo>
                  <a:cubicBezTo>
                    <a:pt x="4601" y="3677"/>
                    <a:pt x="3387" y="3423"/>
                    <a:pt x="2671" y="3000"/>
                  </a:cubicBezTo>
                  <a:cubicBezTo>
                    <a:pt x="1127" y="2088"/>
                    <a:pt x="606" y="1"/>
                    <a:pt x="606" y="1"/>
                  </a:cubicBezTo>
                  <a:close/>
                </a:path>
              </a:pathLst>
            </a:custGeom>
            <a:solidFill>
              <a:srgbClr val="FFFFFF">
                <a:alpha val="195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52;p29">
              <a:extLst>
                <a:ext uri="{FF2B5EF4-FFF2-40B4-BE49-F238E27FC236}">
                  <a16:creationId xmlns:a16="http://schemas.microsoft.com/office/drawing/2014/main" id="{BD249007-383E-97E2-BFAA-AF0C61B4FC97}"/>
                </a:ext>
              </a:extLst>
            </p:cNvPr>
            <p:cNvSpPr/>
            <p:nvPr/>
          </p:nvSpPr>
          <p:spPr>
            <a:xfrm flipH="1">
              <a:off x="7511718" y="2515054"/>
              <a:ext cx="45105" cy="242130"/>
            </a:xfrm>
            <a:custGeom>
              <a:avLst/>
              <a:gdLst/>
              <a:ahLst/>
              <a:cxnLst/>
              <a:rect l="l" t="t" r="r" b="b"/>
              <a:pathLst>
                <a:path w="728" h="3908" extrusionOk="0">
                  <a:moveTo>
                    <a:pt x="107" y="1"/>
                  </a:moveTo>
                  <a:lnTo>
                    <a:pt x="0" y="33"/>
                  </a:lnTo>
                  <a:cubicBezTo>
                    <a:pt x="6" y="54"/>
                    <a:pt x="614" y="2069"/>
                    <a:pt x="587" y="3905"/>
                  </a:cubicBezTo>
                  <a:lnTo>
                    <a:pt x="699" y="3907"/>
                  </a:lnTo>
                  <a:cubicBezTo>
                    <a:pt x="727" y="2053"/>
                    <a:pt x="115" y="22"/>
                    <a:pt x="107" y="1"/>
                  </a:cubicBez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3;p29">
              <a:extLst>
                <a:ext uri="{FF2B5EF4-FFF2-40B4-BE49-F238E27FC236}">
                  <a16:creationId xmlns:a16="http://schemas.microsoft.com/office/drawing/2014/main" id="{83FF31AE-9A67-18C1-1557-ACAA156C6402}"/>
                </a:ext>
              </a:extLst>
            </p:cNvPr>
            <p:cNvSpPr/>
            <p:nvPr/>
          </p:nvSpPr>
          <p:spPr>
            <a:xfrm flipH="1">
              <a:off x="7476154" y="2506565"/>
              <a:ext cx="44857" cy="39715"/>
            </a:xfrm>
            <a:custGeom>
              <a:avLst/>
              <a:gdLst/>
              <a:ahLst/>
              <a:cxnLst/>
              <a:rect l="l" t="t" r="r" b="b"/>
              <a:pathLst>
                <a:path w="724" h="641" extrusionOk="0">
                  <a:moveTo>
                    <a:pt x="449" y="0"/>
                  </a:moveTo>
                  <a:cubicBezTo>
                    <a:pt x="356" y="0"/>
                    <a:pt x="252" y="44"/>
                    <a:pt x="168" y="127"/>
                  </a:cubicBezTo>
                  <a:cubicBezTo>
                    <a:pt x="28" y="268"/>
                    <a:pt x="1" y="469"/>
                    <a:pt x="106" y="575"/>
                  </a:cubicBezTo>
                  <a:cubicBezTo>
                    <a:pt x="150" y="619"/>
                    <a:pt x="210" y="641"/>
                    <a:pt x="276" y="641"/>
                  </a:cubicBezTo>
                  <a:cubicBezTo>
                    <a:pt x="368" y="641"/>
                    <a:pt x="472" y="597"/>
                    <a:pt x="555" y="514"/>
                  </a:cubicBezTo>
                  <a:cubicBezTo>
                    <a:pt x="696" y="373"/>
                    <a:pt x="723" y="171"/>
                    <a:pt x="617" y="65"/>
                  </a:cubicBezTo>
                  <a:cubicBezTo>
                    <a:pt x="573" y="22"/>
                    <a:pt x="514" y="0"/>
                    <a:pt x="449" y="0"/>
                  </a:cubicBez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54;p29">
              <a:extLst>
                <a:ext uri="{FF2B5EF4-FFF2-40B4-BE49-F238E27FC236}">
                  <a16:creationId xmlns:a16="http://schemas.microsoft.com/office/drawing/2014/main" id="{713DAC42-159A-4D92-90B0-B135CFAA128F}"/>
                </a:ext>
              </a:extLst>
            </p:cNvPr>
            <p:cNvSpPr/>
            <p:nvPr/>
          </p:nvSpPr>
          <p:spPr>
            <a:xfrm flipH="1">
              <a:off x="7509797" y="1945904"/>
              <a:ext cx="30111" cy="69145"/>
            </a:xfrm>
            <a:custGeom>
              <a:avLst/>
              <a:gdLst/>
              <a:ahLst/>
              <a:cxnLst/>
              <a:rect l="l" t="t" r="r" b="b"/>
              <a:pathLst>
                <a:path w="486" h="1116" extrusionOk="0">
                  <a:moveTo>
                    <a:pt x="409" y="0"/>
                  </a:moveTo>
                  <a:cubicBezTo>
                    <a:pt x="393" y="16"/>
                    <a:pt x="1" y="387"/>
                    <a:pt x="255" y="1115"/>
                  </a:cubicBezTo>
                  <a:lnTo>
                    <a:pt x="361" y="1076"/>
                  </a:lnTo>
                  <a:cubicBezTo>
                    <a:pt x="132" y="422"/>
                    <a:pt x="471" y="96"/>
                    <a:pt x="486" y="83"/>
                  </a:cubicBezTo>
                  <a:lnTo>
                    <a:pt x="409" y="0"/>
                  </a:ln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55;p29">
              <a:extLst>
                <a:ext uri="{FF2B5EF4-FFF2-40B4-BE49-F238E27FC236}">
                  <a16:creationId xmlns:a16="http://schemas.microsoft.com/office/drawing/2014/main" id="{54D408CE-F3E2-D009-A252-0B4E85722FB5}"/>
                </a:ext>
              </a:extLst>
            </p:cNvPr>
            <p:cNvSpPr/>
            <p:nvPr/>
          </p:nvSpPr>
          <p:spPr>
            <a:xfrm flipH="1">
              <a:off x="7570083" y="2006189"/>
              <a:ext cx="26022" cy="61710"/>
            </a:xfrm>
            <a:custGeom>
              <a:avLst/>
              <a:gdLst/>
              <a:ahLst/>
              <a:cxnLst/>
              <a:rect l="l" t="t" r="r" b="b"/>
              <a:pathLst>
                <a:path w="420" h="996" extrusionOk="0">
                  <a:moveTo>
                    <a:pt x="142" y="1"/>
                  </a:moveTo>
                  <a:cubicBezTo>
                    <a:pt x="137" y="20"/>
                    <a:pt x="1" y="489"/>
                    <a:pt x="325" y="996"/>
                  </a:cubicBezTo>
                  <a:lnTo>
                    <a:pt x="420" y="935"/>
                  </a:lnTo>
                  <a:cubicBezTo>
                    <a:pt x="122" y="474"/>
                    <a:pt x="248" y="37"/>
                    <a:pt x="249" y="33"/>
                  </a:cubicBezTo>
                  <a:lnTo>
                    <a:pt x="142" y="1"/>
                  </a:ln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56;p29">
              <a:extLst>
                <a:ext uri="{FF2B5EF4-FFF2-40B4-BE49-F238E27FC236}">
                  <a16:creationId xmlns:a16="http://schemas.microsoft.com/office/drawing/2014/main" id="{01EAC369-1A48-7C4D-659B-5DD26D3668EB}"/>
                </a:ext>
              </a:extLst>
            </p:cNvPr>
            <p:cNvSpPr/>
            <p:nvPr/>
          </p:nvSpPr>
          <p:spPr>
            <a:xfrm flipH="1">
              <a:off x="7592760" y="2083265"/>
              <a:ext cx="27881" cy="47893"/>
            </a:xfrm>
            <a:custGeom>
              <a:avLst/>
              <a:gdLst/>
              <a:ahLst/>
              <a:cxnLst/>
              <a:rect l="l" t="t" r="r" b="b"/>
              <a:pathLst>
                <a:path w="450" h="773" extrusionOk="0">
                  <a:moveTo>
                    <a:pt x="113" y="0"/>
                  </a:moveTo>
                  <a:lnTo>
                    <a:pt x="1" y="21"/>
                  </a:lnTo>
                  <a:cubicBezTo>
                    <a:pt x="5" y="40"/>
                    <a:pt x="92" y="492"/>
                    <a:pt x="370" y="772"/>
                  </a:cubicBezTo>
                  <a:lnTo>
                    <a:pt x="450" y="692"/>
                  </a:lnTo>
                  <a:cubicBezTo>
                    <a:pt x="195" y="438"/>
                    <a:pt x="114" y="4"/>
                    <a:pt x="113" y="0"/>
                  </a:cubicBez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57;p29">
              <a:extLst>
                <a:ext uri="{FF2B5EF4-FFF2-40B4-BE49-F238E27FC236}">
                  <a16:creationId xmlns:a16="http://schemas.microsoft.com/office/drawing/2014/main" id="{BD6E1D4D-221D-1D2D-CE09-91722F21D105}"/>
                </a:ext>
              </a:extLst>
            </p:cNvPr>
            <p:cNvSpPr/>
            <p:nvPr/>
          </p:nvSpPr>
          <p:spPr>
            <a:xfrm flipH="1">
              <a:off x="7396971" y="2008172"/>
              <a:ext cx="31412" cy="62577"/>
            </a:xfrm>
            <a:custGeom>
              <a:avLst/>
              <a:gdLst/>
              <a:ahLst/>
              <a:cxnLst/>
              <a:rect l="l" t="t" r="r" b="b"/>
              <a:pathLst>
                <a:path w="507" h="1010" extrusionOk="0">
                  <a:moveTo>
                    <a:pt x="105" y="0"/>
                  </a:moveTo>
                  <a:lnTo>
                    <a:pt x="1" y="41"/>
                  </a:lnTo>
                  <a:cubicBezTo>
                    <a:pt x="2" y="47"/>
                    <a:pt x="248" y="678"/>
                    <a:pt x="405" y="1010"/>
                  </a:cubicBezTo>
                  <a:lnTo>
                    <a:pt x="507" y="961"/>
                  </a:lnTo>
                  <a:cubicBezTo>
                    <a:pt x="351" y="634"/>
                    <a:pt x="107" y="6"/>
                    <a:pt x="105" y="0"/>
                  </a:cubicBez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558;p29">
              <a:extLst>
                <a:ext uri="{FF2B5EF4-FFF2-40B4-BE49-F238E27FC236}">
                  <a16:creationId xmlns:a16="http://schemas.microsoft.com/office/drawing/2014/main" id="{8BEFA56A-17F8-BAF1-EC1C-990D10DD1FB8}"/>
                </a:ext>
              </a:extLst>
            </p:cNvPr>
            <p:cNvSpPr/>
            <p:nvPr/>
          </p:nvSpPr>
          <p:spPr>
            <a:xfrm flipH="1">
              <a:off x="6159968" y="2272177"/>
              <a:ext cx="151052" cy="91511"/>
            </a:xfrm>
            <a:custGeom>
              <a:avLst/>
              <a:gdLst/>
              <a:ahLst/>
              <a:cxnLst/>
              <a:rect l="l" t="t" r="r" b="b"/>
              <a:pathLst>
                <a:path w="2438" h="1477" extrusionOk="0">
                  <a:moveTo>
                    <a:pt x="579" y="1"/>
                  </a:moveTo>
                  <a:cubicBezTo>
                    <a:pt x="397" y="1"/>
                    <a:pt x="204" y="20"/>
                    <a:pt x="1" y="57"/>
                  </a:cubicBezTo>
                  <a:lnTo>
                    <a:pt x="22" y="169"/>
                  </a:lnTo>
                  <a:cubicBezTo>
                    <a:pt x="218" y="133"/>
                    <a:pt x="405" y="115"/>
                    <a:pt x="580" y="115"/>
                  </a:cubicBezTo>
                  <a:cubicBezTo>
                    <a:pt x="994" y="115"/>
                    <a:pt x="1349" y="216"/>
                    <a:pt x="1638" y="418"/>
                  </a:cubicBezTo>
                  <a:cubicBezTo>
                    <a:pt x="2207" y="815"/>
                    <a:pt x="2327" y="1470"/>
                    <a:pt x="2328" y="1477"/>
                  </a:cubicBezTo>
                  <a:lnTo>
                    <a:pt x="2438" y="1458"/>
                  </a:lnTo>
                  <a:cubicBezTo>
                    <a:pt x="2433" y="1429"/>
                    <a:pt x="2312" y="751"/>
                    <a:pt x="1704" y="326"/>
                  </a:cubicBezTo>
                  <a:cubicBezTo>
                    <a:pt x="1395" y="110"/>
                    <a:pt x="1018" y="1"/>
                    <a:pt x="579" y="1"/>
                  </a:cubicBez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559;p29">
              <a:extLst>
                <a:ext uri="{FF2B5EF4-FFF2-40B4-BE49-F238E27FC236}">
                  <a16:creationId xmlns:a16="http://schemas.microsoft.com/office/drawing/2014/main" id="{A9458A4F-C83D-061E-CD1C-663AF38CA6C4}"/>
                </a:ext>
              </a:extLst>
            </p:cNvPr>
            <p:cNvSpPr/>
            <p:nvPr/>
          </p:nvSpPr>
          <p:spPr>
            <a:xfrm flipH="1">
              <a:off x="6563693" y="2304333"/>
              <a:ext cx="232960" cy="103531"/>
            </a:xfrm>
            <a:custGeom>
              <a:avLst/>
              <a:gdLst/>
              <a:ahLst/>
              <a:cxnLst/>
              <a:rect l="l" t="t" r="r" b="b"/>
              <a:pathLst>
                <a:path w="3760" h="1671" extrusionOk="0">
                  <a:moveTo>
                    <a:pt x="112" y="1"/>
                  </a:moveTo>
                  <a:cubicBezTo>
                    <a:pt x="43" y="1"/>
                    <a:pt x="4" y="3"/>
                    <a:pt x="1" y="3"/>
                  </a:cubicBezTo>
                  <a:lnTo>
                    <a:pt x="9" y="116"/>
                  </a:lnTo>
                  <a:cubicBezTo>
                    <a:pt x="12" y="116"/>
                    <a:pt x="50" y="114"/>
                    <a:pt x="118" y="114"/>
                  </a:cubicBezTo>
                  <a:cubicBezTo>
                    <a:pt x="569" y="114"/>
                    <a:pt x="2336" y="214"/>
                    <a:pt x="3677" y="1670"/>
                  </a:cubicBezTo>
                  <a:lnTo>
                    <a:pt x="3760" y="1594"/>
                  </a:lnTo>
                  <a:cubicBezTo>
                    <a:pt x="2384" y="101"/>
                    <a:pt x="574" y="1"/>
                    <a:pt x="112" y="1"/>
                  </a:cubicBez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560;p29">
              <a:extLst>
                <a:ext uri="{FF2B5EF4-FFF2-40B4-BE49-F238E27FC236}">
                  <a16:creationId xmlns:a16="http://schemas.microsoft.com/office/drawing/2014/main" id="{82A1B21A-CA8B-48E7-4DB8-21B19D6B487B}"/>
                </a:ext>
              </a:extLst>
            </p:cNvPr>
            <p:cNvSpPr/>
            <p:nvPr/>
          </p:nvSpPr>
          <p:spPr>
            <a:xfrm flipH="1">
              <a:off x="8147600" y="2763755"/>
              <a:ext cx="50867" cy="57435"/>
            </a:xfrm>
            <a:custGeom>
              <a:avLst/>
              <a:gdLst/>
              <a:ahLst/>
              <a:cxnLst/>
              <a:rect l="l" t="t" r="r" b="b"/>
              <a:pathLst>
                <a:path w="821" h="927" extrusionOk="0">
                  <a:moveTo>
                    <a:pt x="91" y="0"/>
                  </a:moveTo>
                  <a:cubicBezTo>
                    <a:pt x="90" y="6"/>
                    <a:pt x="1" y="642"/>
                    <a:pt x="781" y="926"/>
                  </a:cubicBezTo>
                  <a:lnTo>
                    <a:pt x="820" y="820"/>
                  </a:lnTo>
                  <a:cubicBezTo>
                    <a:pt x="129" y="569"/>
                    <a:pt x="199" y="40"/>
                    <a:pt x="202" y="17"/>
                  </a:cubicBezTo>
                  <a:lnTo>
                    <a:pt x="91" y="0"/>
                  </a:ln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561;p29">
              <a:extLst>
                <a:ext uri="{FF2B5EF4-FFF2-40B4-BE49-F238E27FC236}">
                  <a16:creationId xmlns:a16="http://schemas.microsoft.com/office/drawing/2014/main" id="{26E492EA-1AA7-2410-738F-862612F10A07}"/>
                </a:ext>
              </a:extLst>
            </p:cNvPr>
            <p:cNvSpPr/>
            <p:nvPr/>
          </p:nvSpPr>
          <p:spPr>
            <a:xfrm flipH="1">
              <a:off x="8319102" y="2209785"/>
              <a:ext cx="45229" cy="43494"/>
            </a:xfrm>
            <a:custGeom>
              <a:avLst/>
              <a:gdLst/>
              <a:ahLst/>
              <a:cxnLst/>
              <a:rect l="l" t="t" r="r" b="b"/>
              <a:pathLst>
                <a:path w="730" h="702" extrusionOk="0">
                  <a:moveTo>
                    <a:pt x="718" y="1"/>
                  </a:moveTo>
                  <a:cubicBezTo>
                    <a:pt x="699" y="3"/>
                    <a:pt x="282" y="48"/>
                    <a:pt x="102" y="304"/>
                  </a:cubicBezTo>
                  <a:cubicBezTo>
                    <a:pt x="22" y="417"/>
                    <a:pt x="0" y="550"/>
                    <a:pt x="37" y="702"/>
                  </a:cubicBezTo>
                  <a:lnTo>
                    <a:pt x="147" y="677"/>
                  </a:lnTo>
                  <a:cubicBezTo>
                    <a:pt x="118" y="556"/>
                    <a:pt x="133" y="456"/>
                    <a:pt x="194" y="371"/>
                  </a:cubicBezTo>
                  <a:cubicBezTo>
                    <a:pt x="346" y="157"/>
                    <a:pt x="725" y="114"/>
                    <a:pt x="729" y="114"/>
                  </a:cubicBezTo>
                  <a:lnTo>
                    <a:pt x="718" y="1"/>
                  </a:ln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562;p29">
              <a:extLst>
                <a:ext uri="{FF2B5EF4-FFF2-40B4-BE49-F238E27FC236}">
                  <a16:creationId xmlns:a16="http://schemas.microsoft.com/office/drawing/2014/main" id="{A7AC7005-B8D1-690A-EAEB-0D1E3B80E225}"/>
                </a:ext>
              </a:extLst>
            </p:cNvPr>
            <p:cNvSpPr/>
            <p:nvPr/>
          </p:nvSpPr>
          <p:spPr>
            <a:xfrm flipH="1">
              <a:off x="6442339" y="2439836"/>
              <a:ext cx="1493857" cy="767901"/>
            </a:xfrm>
            <a:custGeom>
              <a:avLst/>
              <a:gdLst/>
              <a:ahLst/>
              <a:cxnLst/>
              <a:rect l="l" t="t" r="r" b="b"/>
              <a:pathLst>
                <a:path w="24111" h="12394" extrusionOk="0">
                  <a:moveTo>
                    <a:pt x="22512" y="1"/>
                  </a:moveTo>
                  <a:cubicBezTo>
                    <a:pt x="22512" y="1"/>
                    <a:pt x="23531" y="3696"/>
                    <a:pt x="18663" y="7115"/>
                  </a:cubicBezTo>
                  <a:cubicBezTo>
                    <a:pt x="15675" y="9213"/>
                    <a:pt x="11602" y="10884"/>
                    <a:pt x="8179" y="10884"/>
                  </a:cubicBezTo>
                  <a:cubicBezTo>
                    <a:pt x="6025" y="10884"/>
                    <a:pt x="4129" y="10222"/>
                    <a:pt x="2923" y="8589"/>
                  </a:cubicBezTo>
                  <a:cubicBezTo>
                    <a:pt x="395" y="5165"/>
                    <a:pt x="2105" y="1234"/>
                    <a:pt x="2106" y="1233"/>
                  </a:cubicBezTo>
                  <a:lnTo>
                    <a:pt x="2106" y="1233"/>
                  </a:lnTo>
                  <a:cubicBezTo>
                    <a:pt x="2105" y="1234"/>
                    <a:pt x="1421" y="2682"/>
                    <a:pt x="315" y="3374"/>
                  </a:cubicBezTo>
                  <a:cubicBezTo>
                    <a:pt x="315" y="3374"/>
                    <a:pt x="0" y="6148"/>
                    <a:pt x="578" y="8411"/>
                  </a:cubicBezTo>
                  <a:cubicBezTo>
                    <a:pt x="1158" y="10675"/>
                    <a:pt x="4949" y="12358"/>
                    <a:pt x="10530" y="12394"/>
                  </a:cubicBezTo>
                  <a:cubicBezTo>
                    <a:pt x="10543" y="12394"/>
                    <a:pt x="10557" y="12394"/>
                    <a:pt x="10571" y="12394"/>
                  </a:cubicBezTo>
                  <a:cubicBezTo>
                    <a:pt x="16149" y="12394"/>
                    <a:pt x="24110" y="5469"/>
                    <a:pt x="23165" y="1582"/>
                  </a:cubicBezTo>
                  <a:cubicBezTo>
                    <a:pt x="23012" y="955"/>
                    <a:pt x="22785" y="434"/>
                    <a:pt x="22512" y="1"/>
                  </a:cubicBezTo>
                  <a:close/>
                </a:path>
              </a:pathLst>
            </a:custGeom>
            <a:solidFill>
              <a:srgbClr val="FFFFFF">
                <a:alpha val="195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563;p29">
              <a:extLst>
                <a:ext uri="{FF2B5EF4-FFF2-40B4-BE49-F238E27FC236}">
                  <a16:creationId xmlns:a16="http://schemas.microsoft.com/office/drawing/2014/main" id="{75AB5251-15E2-B406-A3E3-AEE991923B16}"/>
                </a:ext>
              </a:extLst>
            </p:cNvPr>
            <p:cNvSpPr/>
            <p:nvPr/>
          </p:nvSpPr>
          <p:spPr>
            <a:xfrm flipH="1">
              <a:off x="6978631" y="2334259"/>
              <a:ext cx="289961" cy="107496"/>
            </a:xfrm>
            <a:custGeom>
              <a:avLst/>
              <a:gdLst/>
              <a:ahLst/>
              <a:cxnLst/>
              <a:rect l="l" t="t" r="r" b="b"/>
              <a:pathLst>
                <a:path w="4680" h="1735" extrusionOk="0">
                  <a:moveTo>
                    <a:pt x="90" y="0"/>
                  </a:moveTo>
                  <a:lnTo>
                    <a:pt x="1" y="68"/>
                  </a:lnTo>
                  <a:lnTo>
                    <a:pt x="1277" y="1735"/>
                  </a:lnTo>
                  <a:lnTo>
                    <a:pt x="1311" y="1727"/>
                  </a:lnTo>
                  <a:cubicBezTo>
                    <a:pt x="1419" y="1700"/>
                    <a:pt x="3933" y="1088"/>
                    <a:pt x="4679" y="631"/>
                  </a:cubicBezTo>
                  <a:lnTo>
                    <a:pt x="4621" y="535"/>
                  </a:lnTo>
                  <a:cubicBezTo>
                    <a:pt x="3938" y="952"/>
                    <a:pt x="1636" y="1532"/>
                    <a:pt x="1321" y="1609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564;p29">
              <a:extLst>
                <a:ext uri="{FF2B5EF4-FFF2-40B4-BE49-F238E27FC236}">
                  <a16:creationId xmlns:a16="http://schemas.microsoft.com/office/drawing/2014/main" id="{F3D10598-7246-E50B-4F95-99620FA0CA51}"/>
                </a:ext>
              </a:extLst>
            </p:cNvPr>
            <p:cNvSpPr/>
            <p:nvPr/>
          </p:nvSpPr>
          <p:spPr>
            <a:xfrm flipH="1">
              <a:off x="7168282" y="2409600"/>
              <a:ext cx="42937" cy="67967"/>
            </a:xfrm>
            <a:custGeom>
              <a:avLst/>
              <a:gdLst/>
              <a:ahLst/>
              <a:cxnLst/>
              <a:rect l="l" t="t" r="r" b="b"/>
              <a:pathLst>
                <a:path w="693" h="1097" extrusionOk="0">
                  <a:moveTo>
                    <a:pt x="94" y="0"/>
                  </a:moveTo>
                  <a:lnTo>
                    <a:pt x="1" y="64"/>
                  </a:lnTo>
                  <a:cubicBezTo>
                    <a:pt x="6" y="71"/>
                    <a:pt x="464" y="741"/>
                    <a:pt x="586" y="1096"/>
                  </a:cubicBezTo>
                  <a:lnTo>
                    <a:pt x="692" y="1060"/>
                  </a:lnTo>
                  <a:cubicBezTo>
                    <a:pt x="566" y="689"/>
                    <a:pt x="113" y="28"/>
                    <a:pt x="94" y="0"/>
                  </a:cubicBez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565;p29">
              <a:extLst>
                <a:ext uri="{FF2B5EF4-FFF2-40B4-BE49-F238E27FC236}">
                  <a16:creationId xmlns:a16="http://schemas.microsoft.com/office/drawing/2014/main" id="{F32DC5FC-0EAD-1612-27DF-928CA47C2EC9}"/>
                </a:ext>
              </a:extLst>
            </p:cNvPr>
            <p:cNvSpPr/>
            <p:nvPr/>
          </p:nvSpPr>
          <p:spPr>
            <a:xfrm flipH="1">
              <a:off x="7263327" y="2503839"/>
              <a:ext cx="110408" cy="104398"/>
            </a:xfrm>
            <a:custGeom>
              <a:avLst/>
              <a:gdLst/>
              <a:ahLst/>
              <a:cxnLst/>
              <a:rect l="l" t="t" r="r" b="b"/>
              <a:pathLst>
                <a:path w="1782" h="1685" extrusionOk="0">
                  <a:moveTo>
                    <a:pt x="807" y="1"/>
                  </a:moveTo>
                  <a:cubicBezTo>
                    <a:pt x="628" y="1"/>
                    <a:pt x="457" y="72"/>
                    <a:pt x="330" y="199"/>
                  </a:cubicBezTo>
                  <a:cubicBezTo>
                    <a:pt x="4" y="523"/>
                    <a:pt x="1" y="1052"/>
                    <a:pt x="325" y="1380"/>
                  </a:cubicBezTo>
                  <a:cubicBezTo>
                    <a:pt x="519" y="1575"/>
                    <a:pt x="777" y="1682"/>
                    <a:pt x="1052" y="1684"/>
                  </a:cubicBezTo>
                  <a:lnTo>
                    <a:pt x="1057" y="1684"/>
                  </a:lnTo>
                  <a:cubicBezTo>
                    <a:pt x="1330" y="1684"/>
                    <a:pt x="1588" y="1577"/>
                    <a:pt x="1782" y="1381"/>
                  </a:cubicBezTo>
                  <a:lnTo>
                    <a:pt x="1702" y="1302"/>
                  </a:lnTo>
                  <a:cubicBezTo>
                    <a:pt x="1531" y="1470"/>
                    <a:pt x="1307" y="1567"/>
                    <a:pt x="1064" y="1567"/>
                  </a:cubicBezTo>
                  <a:cubicBezTo>
                    <a:pt x="1060" y="1567"/>
                    <a:pt x="1056" y="1567"/>
                    <a:pt x="1052" y="1567"/>
                  </a:cubicBezTo>
                  <a:cubicBezTo>
                    <a:pt x="807" y="1566"/>
                    <a:pt x="578" y="1470"/>
                    <a:pt x="405" y="1296"/>
                  </a:cubicBezTo>
                  <a:cubicBezTo>
                    <a:pt x="269" y="1160"/>
                    <a:pt x="195" y="978"/>
                    <a:pt x="195" y="785"/>
                  </a:cubicBezTo>
                  <a:cubicBezTo>
                    <a:pt x="198" y="592"/>
                    <a:pt x="272" y="412"/>
                    <a:pt x="409" y="276"/>
                  </a:cubicBezTo>
                  <a:cubicBezTo>
                    <a:pt x="517" y="170"/>
                    <a:pt x="659" y="111"/>
                    <a:pt x="808" y="111"/>
                  </a:cubicBezTo>
                  <a:lnTo>
                    <a:pt x="811" y="111"/>
                  </a:lnTo>
                  <a:cubicBezTo>
                    <a:pt x="962" y="113"/>
                    <a:pt x="1105" y="171"/>
                    <a:pt x="1211" y="278"/>
                  </a:cubicBezTo>
                  <a:cubicBezTo>
                    <a:pt x="1382" y="451"/>
                    <a:pt x="1381" y="732"/>
                    <a:pt x="1208" y="904"/>
                  </a:cubicBezTo>
                  <a:cubicBezTo>
                    <a:pt x="1141" y="970"/>
                    <a:pt x="1054" y="1003"/>
                    <a:pt x="966" y="1003"/>
                  </a:cubicBezTo>
                  <a:cubicBezTo>
                    <a:pt x="878" y="1003"/>
                    <a:pt x="790" y="969"/>
                    <a:pt x="723" y="901"/>
                  </a:cubicBezTo>
                  <a:cubicBezTo>
                    <a:pt x="622" y="800"/>
                    <a:pt x="623" y="633"/>
                    <a:pt x="725" y="532"/>
                  </a:cubicBezTo>
                  <a:cubicBezTo>
                    <a:pt x="764" y="493"/>
                    <a:pt x="814" y="474"/>
                    <a:pt x="865" y="474"/>
                  </a:cubicBezTo>
                  <a:cubicBezTo>
                    <a:pt x="916" y="474"/>
                    <a:pt x="967" y="494"/>
                    <a:pt x="1006" y="533"/>
                  </a:cubicBezTo>
                  <a:cubicBezTo>
                    <a:pt x="1063" y="590"/>
                    <a:pt x="1063" y="684"/>
                    <a:pt x="1005" y="741"/>
                  </a:cubicBezTo>
                  <a:cubicBezTo>
                    <a:pt x="984" y="762"/>
                    <a:pt x="957" y="773"/>
                    <a:pt x="930" y="773"/>
                  </a:cubicBezTo>
                  <a:cubicBezTo>
                    <a:pt x="903" y="773"/>
                    <a:pt x="875" y="762"/>
                    <a:pt x="854" y="741"/>
                  </a:cubicBezTo>
                  <a:cubicBezTo>
                    <a:pt x="826" y="712"/>
                    <a:pt x="826" y="665"/>
                    <a:pt x="854" y="636"/>
                  </a:cubicBezTo>
                  <a:lnTo>
                    <a:pt x="775" y="556"/>
                  </a:lnTo>
                  <a:cubicBezTo>
                    <a:pt x="701" y="628"/>
                    <a:pt x="700" y="747"/>
                    <a:pt x="774" y="821"/>
                  </a:cubicBezTo>
                  <a:cubicBezTo>
                    <a:pt x="816" y="864"/>
                    <a:pt x="872" y="885"/>
                    <a:pt x="929" y="885"/>
                  </a:cubicBezTo>
                  <a:cubicBezTo>
                    <a:pt x="984" y="885"/>
                    <a:pt x="1040" y="864"/>
                    <a:pt x="1084" y="822"/>
                  </a:cubicBezTo>
                  <a:cubicBezTo>
                    <a:pt x="1133" y="774"/>
                    <a:pt x="1161" y="708"/>
                    <a:pt x="1161" y="639"/>
                  </a:cubicBezTo>
                  <a:cubicBezTo>
                    <a:pt x="1161" y="569"/>
                    <a:pt x="1133" y="503"/>
                    <a:pt x="1085" y="454"/>
                  </a:cubicBezTo>
                  <a:cubicBezTo>
                    <a:pt x="1024" y="393"/>
                    <a:pt x="944" y="362"/>
                    <a:pt x="864" y="362"/>
                  </a:cubicBezTo>
                  <a:cubicBezTo>
                    <a:pt x="784" y="362"/>
                    <a:pt x="705" y="392"/>
                    <a:pt x="645" y="453"/>
                  </a:cubicBezTo>
                  <a:cubicBezTo>
                    <a:pt x="498" y="598"/>
                    <a:pt x="498" y="837"/>
                    <a:pt x="644" y="983"/>
                  </a:cubicBezTo>
                  <a:cubicBezTo>
                    <a:pt x="733" y="1073"/>
                    <a:pt x="850" y="1117"/>
                    <a:pt x="967" y="1117"/>
                  </a:cubicBezTo>
                  <a:cubicBezTo>
                    <a:pt x="1083" y="1117"/>
                    <a:pt x="1198" y="1073"/>
                    <a:pt x="1287" y="985"/>
                  </a:cubicBezTo>
                  <a:cubicBezTo>
                    <a:pt x="1504" y="769"/>
                    <a:pt x="1504" y="419"/>
                    <a:pt x="1289" y="202"/>
                  </a:cubicBezTo>
                  <a:cubicBezTo>
                    <a:pt x="1162" y="73"/>
                    <a:pt x="992" y="3"/>
                    <a:pt x="810" y="1"/>
                  </a:cubicBez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566;p29">
              <a:extLst>
                <a:ext uri="{FF2B5EF4-FFF2-40B4-BE49-F238E27FC236}">
                  <a16:creationId xmlns:a16="http://schemas.microsoft.com/office/drawing/2014/main" id="{C292D505-EB97-CBEC-1A39-3CB6E505C22C}"/>
                </a:ext>
              </a:extLst>
            </p:cNvPr>
            <p:cNvSpPr/>
            <p:nvPr/>
          </p:nvSpPr>
          <p:spPr>
            <a:xfrm flipH="1">
              <a:off x="6753283" y="2086178"/>
              <a:ext cx="82342" cy="72304"/>
            </a:xfrm>
            <a:custGeom>
              <a:avLst/>
              <a:gdLst/>
              <a:ahLst/>
              <a:cxnLst/>
              <a:rect l="l" t="t" r="r" b="b"/>
              <a:pathLst>
                <a:path w="1329" h="1167" extrusionOk="0">
                  <a:moveTo>
                    <a:pt x="286" y="1"/>
                  </a:moveTo>
                  <a:cubicBezTo>
                    <a:pt x="224" y="1"/>
                    <a:pt x="172" y="18"/>
                    <a:pt x="135" y="55"/>
                  </a:cubicBezTo>
                  <a:cubicBezTo>
                    <a:pt x="0" y="191"/>
                    <a:pt x="127" y="537"/>
                    <a:pt x="419" y="828"/>
                  </a:cubicBezTo>
                  <a:cubicBezTo>
                    <a:pt x="633" y="1041"/>
                    <a:pt x="875" y="1166"/>
                    <a:pt x="1043" y="1166"/>
                  </a:cubicBezTo>
                  <a:cubicBezTo>
                    <a:pt x="1105" y="1166"/>
                    <a:pt x="1157" y="1149"/>
                    <a:pt x="1193" y="1113"/>
                  </a:cubicBezTo>
                  <a:cubicBezTo>
                    <a:pt x="1329" y="978"/>
                    <a:pt x="1201" y="632"/>
                    <a:pt x="908" y="339"/>
                  </a:cubicBezTo>
                  <a:cubicBezTo>
                    <a:pt x="696" y="126"/>
                    <a:pt x="454" y="1"/>
                    <a:pt x="286" y="1"/>
                  </a:cubicBezTo>
                  <a:close/>
                </a:path>
              </a:pathLst>
            </a:custGeom>
            <a:solidFill>
              <a:srgbClr val="4B47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567;p29">
              <a:extLst>
                <a:ext uri="{FF2B5EF4-FFF2-40B4-BE49-F238E27FC236}">
                  <a16:creationId xmlns:a16="http://schemas.microsoft.com/office/drawing/2014/main" id="{B146749F-EBA1-2CB7-CC29-233C2748FB7B}"/>
                </a:ext>
              </a:extLst>
            </p:cNvPr>
            <p:cNvSpPr/>
            <p:nvPr/>
          </p:nvSpPr>
          <p:spPr>
            <a:xfrm flipH="1">
              <a:off x="5627034" y="2259351"/>
              <a:ext cx="2434744" cy="1535555"/>
            </a:xfrm>
            <a:custGeom>
              <a:avLst/>
              <a:gdLst/>
              <a:ahLst/>
              <a:cxnLst/>
              <a:rect l="l" t="t" r="r" b="b"/>
              <a:pathLst>
                <a:path w="39297" h="24784" extrusionOk="0">
                  <a:moveTo>
                    <a:pt x="32072" y="1"/>
                  </a:moveTo>
                  <a:cubicBezTo>
                    <a:pt x="31782" y="1"/>
                    <a:pt x="31496" y="81"/>
                    <a:pt x="31261" y="263"/>
                  </a:cubicBezTo>
                  <a:cubicBezTo>
                    <a:pt x="30549" y="817"/>
                    <a:pt x="28828" y="2618"/>
                    <a:pt x="28375" y="4732"/>
                  </a:cubicBezTo>
                  <a:cubicBezTo>
                    <a:pt x="26835" y="7157"/>
                    <a:pt x="26594" y="8902"/>
                    <a:pt x="26548" y="9759"/>
                  </a:cubicBezTo>
                  <a:cubicBezTo>
                    <a:pt x="23829" y="11421"/>
                    <a:pt x="22223" y="10765"/>
                    <a:pt x="20763" y="12735"/>
                  </a:cubicBezTo>
                  <a:cubicBezTo>
                    <a:pt x="15014" y="14089"/>
                    <a:pt x="3673" y="17531"/>
                    <a:pt x="3673" y="17531"/>
                  </a:cubicBezTo>
                  <a:lnTo>
                    <a:pt x="1" y="24783"/>
                  </a:lnTo>
                  <a:cubicBezTo>
                    <a:pt x="1" y="24783"/>
                    <a:pt x="5562" y="21825"/>
                    <a:pt x="10690" y="21825"/>
                  </a:cubicBezTo>
                  <a:cubicBezTo>
                    <a:pt x="11131" y="21825"/>
                    <a:pt x="11569" y="21846"/>
                    <a:pt x="12000" y="21894"/>
                  </a:cubicBezTo>
                  <a:cubicBezTo>
                    <a:pt x="13548" y="22065"/>
                    <a:pt x="14810" y="22142"/>
                    <a:pt x="15848" y="22142"/>
                  </a:cubicBezTo>
                  <a:cubicBezTo>
                    <a:pt x="18459" y="22142"/>
                    <a:pt x="19666" y="21653"/>
                    <a:pt x="20493" y="20920"/>
                  </a:cubicBezTo>
                  <a:cubicBezTo>
                    <a:pt x="29159" y="20816"/>
                    <a:pt x="30527" y="20073"/>
                    <a:pt x="30527" y="20073"/>
                  </a:cubicBezTo>
                  <a:cubicBezTo>
                    <a:pt x="30527" y="20073"/>
                    <a:pt x="36185" y="14842"/>
                    <a:pt x="36998" y="13974"/>
                  </a:cubicBezTo>
                  <a:cubicBezTo>
                    <a:pt x="37601" y="13330"/>
                    <a:pt x="38623" y="12256"/>
                    <a:pt x="39109" y="11746"/>
                  </a:cubicBezTo>
                  <a:cubicBezTo>
                    <a:pt x="39277" y="11570"/>
                    <a:pt x="39296" y="11298"/>
                    <a:pt x="39151" y="11101"/>
                  </a:cubicBezTo>
                  <a:cubicBezTo>
                    <a:pt x="38817" y="10649"/>
                    <a:pt x="38125" y="9931"/>
                    <a:pt x="37094" y="9931"/>
                  </a:cubicBezTo>
                  <a:cubicBezTo>
                    <a:pt x="36116" y="9931"/>
                    <a:pt x="34833" y="10575"/>
                    <a:pt x="33261" y="12701"/>
                  </a:cubicBezTo>
                  <a:cubicBezTo>
                    <a:pt x="31239" y="13676"/>
                    <a:pt x="29364" y="14616"/>
                    <a:pt x="28793" y="15894"/>
                  </a:cubicBezTo>
                  <a:lnTo>
                    <a:pt x="27253" y="15533"/>
                  </a:lnTo>
                  <a:cubicBezTo>
                    <a:pt x="27253" y="15533"/>
                    <a:pt x="28859" y="14417"/>
                    <a:pt x="29406" y="13377"/>
                  </a:cubicBezTo>
                  <a:cubicBezTo>
                    <a:pt x="29952" y="12336"/>
                    <a:pt x="31816" y="6701"/>
                    <a:pt x="31816" y="6701"/>
                  </a:cubicBezTo>
                  <a:cubicBezTo>
                    <a:pt x="31816" y="6701"/>
                    <a:pt x="33793" y="1519"/>
                    <a:pt x="33479" y="809"/>
                  </a:cubicBezTo>
                  <a:cubicBezTo>
                    <a:pt x="33268" y="333"/>
                    <a:pt x="32663" y="1"/>
                    <a:pt x="320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568;p29">
              <a:extLst>
                <a:ext uri="{FF2B5EF4-FFF2-40B4-BE49-F238E27FC236}">
                  <a16:creationId xmlns:a16="http://schemas.microsoft.com/office/drawing/2014/main" id="{A304C677-D286-56D7-EA77-F0B459E87536}"/>
                </a:ext>
              </a:extLst>
            </p:cNvPr>
            <p:cNvSpPr/>
            <p:nvPr/>
          </p:nvSpPr>
          <p:spPr>
            <a:xfrm flipH="1">
              <a:off x="6791504" y="3549263"/>
              <a:ext cx="161957" cy="16481"/>
            </a:xfrm>
            <a:custGeom>
              <a:avLst/>
              <a:gdLst/>
              <a:ahLst/>
              <a:cxnLst/>
              <a:rect l="l" t="t" r="r" b="b"/>
              <a:pathLst>
                <a:path w="2614" h="266" extrusionOk="0">
                  <a:moveTo>
                    <a:pt x="2609" y="0"/>
                  </a:moveTo>
                  <a:lnTo>
                    <a:pt x="1" y="57"/>
                  </a:lnTo>
                  <a:lnTo>
                    <a:pt x="6" y="265"/>
                  </a:lnTo>
                  <a:lnTo>
                    <a:pt x="2613" y="208"/>
                  </a:lnTo>
                  <a:lnTo>
                    <a:pt x="2609" y="0"/>
                  </a:lnTo>
                  <a:close/>
                </a:path>
              </a:pathLst>
            </a:custGeom>
            <a:solidFill>
              <a:srgbClr val="4B4747">
                <a:alpha val="59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569;p29">
              <a:extLst>
                <a:ext uri="{FF2B5EF4-FFF2-40B4-BE49-F238E27FC236}">
                  <a16:creationId xmlns:a16="http://schemas.microsoft.com/office/drawing/2014/main" id="{4820FAEA-905F-3763-4009-DAE76CEB0D05}"/>
                </a:ext>
              </a:extLst>
            </p:cNvPr>
            <p:cNvSpPr/>
            <p:nvPr/>
          </p:nvSpPr>
          <p:spPr>
            <a:xfrm flipH="1">
              <a:off x="6499472" y="2854896"/>
              <a:ext cx="2360952" cy="1485245"/>
            </a:xfrm>
            <a:custGeom>
              <a:avLst/>
              <a:gdLst/>
              <a:ahLst/>
              <a:cxnLst/>
              <a:rect l="l" t="t" r="r" b="b"/>
              <a:pathLst>
                <a:path w="38106" h="23972" extrusionOk="0">
                  <a:moveTo>
                    <a:pt x="17607" y="0"/>
                  </a:moveTo>
                  <a:cubicBezTo>
                    <a:pt x="12229" y="0"/>
                    <a:pt x="8676" y="3844"/>
                    <a:pt x="6913" y="5992"/>
                  </a:cubicBezTo>
                  <a:cubicBezTo>
                    <a:pt x="4536" y="8890"/>
                    <a:pt x="0" y="17763"/>
                    <a:pt x="0" y="17763"/>
                  </a:cubicBezTo>
                  <a:lnTo>
                    <a:pt x="9613" y="23971"/>
                  </a:lnTo>
                  <a:cubicBezTo>
                    <a:pt x="9613" y="23971"/>
                    <a:pt x="10075" y="22472"/>
                    <a:pt x="11958" y="17988"/>
                  </a:cubicBezTo>
                  <a:cubicBezTo>
                    <a:pt x="13839" y="13505"/>
                    <a:pt x="19228" y="10651"/>
                    <a:pt x="22100" y="9340"/>
                  </a:cubicBezTo>
                  <a:cubicBezTo>
                    <a:pt x="24371" y="8305"/>
                    <a:pt x="27466" y="8196"/>
                    <a:pt x="28664" y="8196"/>
                  </a:cubicBezTo>
                  <a:cubicBezTo>
                    <a:pt x="28982" y="8196"/>
                    <a:pt x="29166" y="8204"/>
                    <a:pt x="29166" y="8204"/>
                  </a:cubicBezTo>
                  <a:cubicBezTo>
                    <a:pt x="29166" y="8204"/>
                    <a:pt x="34729" y="7238"/>
                    <a:pt x="36106" y="6479"/>
                  </a:cubicBezTo>
                  <a:cubicBezTo>
                    <a:pt x="37482" y="5721"/>
                    <a:pt x="38106" y="3971"/>
                    <a:pt x="35960" y="2586"/>
                  </a:cubicBezTo>
                  <a:cubicBezTo>
                    <a:pt x="35307" y="2165"/>
                    <a:pt x="34370" y="2018"/>
                    <a:pt x="33383" y="2018"/>
                  </a:cubicBezTo>
                  <a:cubicBezTo>
                    <a:pt x="31130" y="2018"/>
                    <a:pt x="28615" y="2782"/>
                    <a:pt x="28615" y="2782"/>
                  </a:cubicBezTo>
                  <a:lnTo>
                    <a:pt x="23906" y="1642"/>
                  </a:lnTo>
                  <a:cubicBezTo>
                    <a:pt x="21583" y="469"/>
                    <a:pt x="19484" y="0"/>
                    <a:pt x="176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570;p29">
              <a:extLst>
                <a:ext uri="{FF2B5EF4-FFF2-40B4-BE49-F238E27FC236}">
                  <a16:creationId xmlns:a16="http://schemas.microsoft.com/office/drawing/2014/main" id="{D718443B-BFD4-CB46-5B70-91CC5025818D}"/>
                </a:ext>
              </a:extLst>
            </p:cNvPr>
            <p:cNvSpPr/>
            <p:nvPr/>
          </p:nvSpPr>
          <p:spPr>
            <a:xfrm flipH="1">
              <a:off x="6977840" y="3480799"/>
              <a:ext cx="1567773" cy="859351"/>
            </a:xfrm>
            <a:custGeom>
              <a:avLst/>
              <a:gdLst/>
              <a:ahLst/>
              <a:cxnLst/>
              <a:rect l="l" t="t" r="r" b="b"/>
              <a:pathLst>
                <a:path w="25304" h="13870" extrusionOk="0">
                  <a:moveTo>
                    <a:pt x="13118" y="0"/>
                  </a:moveTo>
                  <a:cubicBezTo>
                    <a:pt x="8852" y="0"/>
                    <a:pt x="5509" y="2896"/>
                    <a:pt x="3049" y="6111"/>
                  </a:cubicBezTo>
                  <a:cubicBezTo>
                    <a:pt x="1588" y="8017"/>
                    <a:pt x="608" y="9731"/>
                    <a:pt x="0" y="10943"/>
                  </a:cubicBezTo>
                  <a:lnTo>
                    <a:pt x="4533" y="13869"/>
                  </a:lnTo>
                  <a:cubicBezTo>
                    <a:pt x="4533" y="13869"/>
                    <a:pt x="4994" y="12370"/>
                    <a:pt x="6878" y="7886"/>
                  </a:cubicBezTo>
                  <a:cubicBezTo>
                    <a:pt x="7428" y="6578"/>
                    <a:pt x="8277" y="5409"/>
                    <a:pt x="9273" y="4376"/>
                  </a:cubicBezTo>
                  <a:cubicBezTo>
                    <a:pt x="11265" y="3500"/>
                    <a:pt x="14986" y="2109"/>
                    <a:pt x="18503" y="2109"/>
                  </a:cubicBezTo>
                  <a:cubicBezTo>
                    <a:pt x="18943" y="2109"/>
                    <a:pt x="19379" y="2131"/>
                    <a:pt x="19809" y="2178"/>
                  </a:cubicBezTo>
                  <a:cubicBezTo>
                    <a:pt x="21355" y="2349"/>
                    <a:pt x="22614" y="2427"/>
                    <a:pt x="23652" y="2427"/>
                  </a:cubicBezTo>
                  <a:cubicBezTo>
                    <a:pt x="24279" y="2427"/>
                    <a:pt x="24824" y="2398"/>
                    <a:pt x="25304" y="2346"/>
                  </a:cubicBezTo>
                  <a:cubicBezTo>
                    <a:pt x="25304" y="2346"/>
                    <a:pt x="20278" y="1246"/>
                    <a:pt x="15069" y="198"/>
                  </a:cubicBezTo>
                  <a:cubicBezTo>
                    <a:pt x="14398" y="63"/>
                    <a:pt x="13748" y="0"/>
                    <a:pt x="13118" y="0"/>
                  </a:cubicBezTo>
                  <a:close/>
                </a:path>
              </a:pathLst>
            </a:custGeom>
            <a:solidFill>
              <a:srgbClr val="4B4747">
                <a:alpha val="59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571;p29">
              <a:extLst>
                <a:ext uri="{FF2B5EF4-FFF2-40B4-BE49-F238E27FC236}">
                  <a16:creationId xmlns:a16="http://schemas.microsoft.com/office/drawing/2014/main" id="{822F0DC1-5D51-DC87-DA04-AAE3FDC1C557}"/>
                </a:ext>
              </a:extLst>
            </p:cNvPr>
            <p:cNvSpPr/>
            <p:nvPr/>
          </p:nvSpPr>
          <p:spPr>
            <a:xfrm flipH="1">
              <a:off x="6513954" y="2850373"/>
              <a:ext cx="1493300" cy="563380"/>
            </a:xfrm>
            <a:custGeom>
              <a:avLst/>
              <a:gdLst/>
              <a:ahLst/>
              <a:cxnLst/>
              <a:rect l="l" t="t" r="r" b="b"/>
              <a:pathLst>
                <a:path w="24102" h="9093" extrusionOk="0">
                  <a:moveTo>
                    <a:pt x="3855" y="0"/>
                  </a:moveTo>
                  <a:cubicBezTo>
                    <a:pt x="2653" y="0"/>
                    <a:pt x="1347" y="177"/>
                    <a:pt x="1" y="648"/>
                  </a:cubicBezTo>
                  <a:lnTo>
                    <a:pt x="69" y="844"/>
                  </a:lnTo>
                  <a:cubicBezTo>
                    <a:pt x="1391" y="382"/>
                    <a:pt x="2673" y="208"/>
                    <a:pt x="3855" y="208"/>
                  </a:cubicBezTo>
                  <a:cubicBezTo>
                    <a:pt x="7409" y="208"/>
                    <a:pt x="10046" y="1781"/>
                    <a:pt x="10081" y="1803"/>
                  </a:cubicBezTo>
                  <a:lnTo>
                    <a:pt x="10096" y="1811"/>
                  </a:lnTo>
                  <a:lnTo>
                    <a:pt x="14820" y="2955"/>
                  </a:lnTo>
                  <a:lnTo>
                    <a:pt x="14845" y="2961"/>
                  </a:lnTo>
                  <a:lnTo>
                    <a:pt x="16466" y="2562"/>
                  </a:lnTo>
                  <a:cubicBezTo>
                    <a:pt x="17324" y="2360"/>
                    <a:pt x="18974" y="2277"/>
                    <a:pt x="19881" y="2244"/>
                  </a:cubicBezTo>
                  <a:cubicBezTo>
                    <a:pt x="19923" y="2242"/>
                    <a:pt x="19965" y="2241"/>
                    <a:pt x="20007" y="2241"/>
                  </a:cubicBezTo>
                  <a:cubicBezTo>
                    <a:pt x="20353" y="2241"/>
                    <a:pt x="20693" y="2291"/>
                    <a:pt x="21020" y="2392"/>
                  </a:cubicBezTo>
                  <a:cubicBezTo>
                    <a:pt x="21769" y="2621"/>
                    <a:pt x="23074" y="3157"/>
                    <a:pt x="23395" y="4165"/>
                  </a:cubicBezTo>
                  <a:cubicBezTo>
                    <a:pt x="23839" y="5562"/>
                    <a:pt x="22405" y="6396"/>
                    <a:pt x="22259" y="6476"/>
                  </a:cubicBezTo>
                  <a:cubicBezTo>
                    <a:pt x="21985" y="6552"/>
                    <a:pt x="16910" y="7956"/>
                    <a:pt x="14329" y="8173"/>
                  </a:cubicBezTo>
                  <a:cubicBezTo>
                    <a:pt x="11672" y="8398"/>
                    <a:pt x="9452" y="8884"/>
                    <a:pt x="9430" y="8890"/>
                  </a:cubicBezTo>
                  <a:lnTo>
                    <a:pt x="9475" y="9093"/>
                  </a:lnTo>
                  <a:cubicBezTo>
                    <a:pt x="9497" y="9088"/>
                    <a:pt x="11705" y="8605"/>
                    <a:pt x="14345" y="8378"/>
                  </a:cubicBezTo>
                  <a:cubicBezTo>
                    <a:pt x="17004" y="8153"/>
                    <a:pt x="22273" y="6685"/>
                    <a:pt x="22325" y="6671"/>
                  </a:cubicBezTo>
                  <a:lnTo>
                    <a:pt x="22346" y="6663"/>
                  </a:lnTo>
                  <a:cubicBezTo>
                    <a:pt x="22364" y="6654"/>
                    <a:pt x="24102" y="5706"/>
                    <a:pt x="23592" y="4101"/>
                  </a:cubicBezTo>
                  <a:cubicBezTo>
                    <a:pt x="23242" y="3002"/>
                    <a:pt x="21868" y="2432"/>
                    <a:pt x="21080" y="2191"/>
                  </a:cubicBezTo>
                  <a:cubicBezTo>
                    <a:pt x="20733" y="2085"/>
                    <a:pt x="20375" y="2032"/>
                    <a:pt x="20009" y="2032"/>
                  </a:cubicBezTo>
                  <a:cubicBezTo>
                    <a:pt x="19964" y="2032"/>
                    <a:pt x="19919" y="2032"/>
                    <a:pt x="19874" y="2034"/>
                  </a:cubicBezTo>
                  <a:cubicBezTo>
                    <a:pt x="18959" y="2067"/>
                    <a:pt x="17294" y="2152"/>
                    <a:pt x="16418" y="2359"/>
                  </a:cubicBezTo>
                  <a:lnTo>
                    <a:pt x="14845" y="2746"/>
                  </a:lnTo>
                  <a:lnTo>
                    <a:pt x="10175" y="1615"/>
                  </a:lnTo>
                  <a:cubicBezTo>
                    <a:pt x="9956" y="1486"/>
                    <a:pt x="7340" y="0"/>
                    <a:pt x="3855" y="0"/>
                  </a:cubicBezTo>
                  <a:close/>
                </a:path>
              </a:pathLst>
            </a:custGeom>
            <a:solidFill>
              <a:srgbClr val="4B4747">
                <a:alpha val="59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572;p29">
              <a:extLst>
                <a:ext uri="{FF2B5EF4-FFF2-40B4-BE49-F238E27FC236}">
                  <a16:creationId xmlns:a16="http://schemas.microsoft.com/office/drawing/2014/main" id="{38F82E27-3611-7AF9-D9A2-5A33B9FC8ADF}"/>
                </a:ext>
              </a:extLst>
            </p:cNvPr>
            <p:cNvSpPr/>
            <p:nvPr/>
          </p:nvSpPr>
          <p:spPr>
            <a:xfrm flipH="1">
              <a:off x="8053699" y="3772128"/>
              <a:ext cx="2039827" cy="2705002"/>
            </a:xfrm>
            <a:custGeom>
              <a:avLst/>
              <a:gdLst/>
              <a:ahLst/>
              <a:cxnLst/>
              <a:rect l="l" t="t" r="r" b="b"/>
              <a:pathLst>
                <a:path w="32923" h="43659" extrusionOk="0">
                  <a:moveTo>
                    <a:pt x="19236" y="1"/>
                  </a:moveTo>
                  <a:lnTo>
                    <a:pt x="0" y="24082"/>
                  </a:lnTo>
                  <a:lnTo>
                    <a:pt x="21245" y="43658"/>
                  </a:lnTo>
                  <a:lnTo>
                    <a:pt x="32923" y="8506"/>
                  </a:lnTo>
                  <a:lnTo>
                    <a:pt x="1923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573;p29">
              <a:extLst>
                <a:ext uri="{FF2B5EF4-FFF2-40B4-BE49-F238E27FC236}">
                  <a16:creationId xmlns:a16="http://schemas.microsoft.com/office/drawing/2014/main" id="{7E4444D1-D614-25DF-AC93-CC5E9BCBD9C4}"/>
                </a:ext>
              </a:extLst>
            </p:cNvPr>
            <p:cNvSpPr/>
            <p:nvPr/>
          </p:nvSpPr>
          <p:spPr>
            <a:xfrm flipH="1">
              <a:off x="8053681" y="3772128"/>
              <a:ext cx="1050737" cy="888223"/>
            </a:xfrm>
            <a:custGeom>
              <a:avLst/>
              <a:gdLst/>
              <a:ahLst/>
              <a:cxnLst/>
              <a:rect l="l" t="t" r="r" b="b"/>
              <a:pathLst>
                <a:path w="16959" h="14336" extrusionOk="0">
                  <a:moveTo>
                    <a:pt x="3272" y="1"/>
                  </a:moveTo>
                  <a:lnTo>
                    <a:pt x="0" y="4065"/>
                  </a:lnTo>
                  <a:lnTo>
                    <a:pt x="15022" y="14336"/>
                  </a:lnTo>
                  <a:lnTo>
                    <a:pt x="16959" y="8506"/>
                  </a:lnTo>
                  <a:lnTo>
                    <a:pt x="327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574;p29">
              <a:extLst>
                <a:ext uri="{FF2B5EF4-FFF2-40B4-BE49-F238E27FC236}">
                  <a16:creationId xmlns:a16="http://schemas.microsoft.com/office/drawing/2014/main" id="{D56C51AA-BE73-60CF-9FAB-EDD7B8A512AC}"/>
                </a:ext>
              </a:extLst>
            </p:cNvPr>
            <p:cNvSpPr/>
            <p:nvPr/>
          </p:nvSpPr>
          <p:spPr>
            <a:xfrm flipH="1">
              <a:off x="8053690" y="4036442"/>
              <a:ext cx="1550982" cy="2440692"/>
            </a:xfrm>
            <a:custGeom>
              <a:avLst/>
              <a:gdLst/>
              <a:ahLst/>
              <a:cxnLst/>
              <a:rect l="l" t="t" r="r" b="b"/>
              <a:pathLst>
                <a:path w="25033" h="39393" extrusionOk="0">
                  <a:moveTo>
                    <a:pt x="18209" y="0"/>
                  </a:moveTo>
                  <a:lnTo>
                    <a:pt x="1" y="27413"/>
                  </a:lnTo>
                  <a:lnTo>
                    <a:pt x="13355" y="39392"/>
                  </a:lnTo>
                  <a:lnTo>
                    <a:pt x="25033" y="4240"/>
                  </a:lnTo>
                  <a:lnTo>
                    <a:pt x="18209" y="0"/>
                  </a:ln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575;p29">
              <a:extLst>
                <a:ext uri="{FF2B5EF4-FFF2-40B4-BE49-F238E27FC236}">
                  <a16:creationId xmlns:a16="http://schemas.microsoft.com/office/drawing/2014/main" id="{CE676BDC-1F27-01E5-43E8-62C2012DF9A1}"/>
                </a:ext>
              </a:extLst>
            </p:cNvPr>
            <p:cNvSpPr/>
            <p:nvPr/>
          </p:nvSpPr>
          <p:spPr>
            <a:xfrm flipH="1">
              <a:off x="8751380" y="3932476"/>
              <a:ext cx="154088" cy="136864"/>
            </a:xfrm>
            <a:custGeom>
              <a:avLst/>
              <a:gdLst/>
              <a:ahLst/>
              <a:cxnLst/>
              <a:rect l="l" t="t" r="r" b="b"/>
              <a:pathLst>
                <a:path w="2487" h="2209" extrusionOk="0">
                  <a:moveTo>
                    <a:pt x="1242" y="0"/>
                  </a:moveTo>
                  <a:cubicBezTo>
                    <a:pt x="1123" y="0"/>
                    <a:pt x="1001" y="20"/>
                    <a:pt x="881" y="61"/>
                  </a:cubicBezTo>
                  <a:cubicBezTo>
                    <a:pt x="305" y="261"/>
                    <a:pt x="0" y="890"/>
                    <a:pt x="199" y="1466"/>
                  </a:cubicBezTo>
                  <a:cubicBezTo>
                    <a:pt x="358" y="1922"/>
                    <a:pt x="786" y="2209"/>
                    <a:pt x="1243" y="2209"/>
                  </a:cubicBezTo>
                  <a:cubicBezTo>
                    <a:pt x="1363" y="2209"/>
                    <a:pt x="1485" y="2189"/>
                    <a:pt x="1604" y="2148"/>
                  </a:cubicBezTo>
                  <a:cubicBezTo>
                    <a:pt x="2180" y="1948"/>
                    <a:pt x="2486" y="1319"/>
                    <a:pt x="2287" y="743"/>
                  </a:cubicBezTo>
                  <a:cubicBezTo>
                    <a:pt x="2128" y="286"/>
                    <a:pt x="1700" y="0"/>
                    <a:pt x="12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263247648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4" name="Google Shape;2904;p29"/>
          <p:cNvSpPr txBox="1"/>
          <p:nvPr/>
        </p:nvSpPr>
        <p:spPr>
          <a:xfrm>
            <a:off x="691815" y="1404568"/>
            <a:ext cx="9231625" cy="13868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 fontScale="25000" lnSpcReduction="20000"/>
          </a:bodyPr>
          <a:lstStyle/>
          <a:p>
            <a:pPr marL="228600" marR="0" lvl="0" indent="-22860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ct val="100000"/>
              <a:buFont typeface="Arial"/>
              <a:buNone/>
            </a:pPr>
            <a:endParaRPr sz="2250" b="1" i="0" u="none" strike="noStrike" cap="none">
              <a:solidFill>
                <a:srgbClr val="A8D08C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228600" marR="0" lvl="0" indent="-228600" algn="ctr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ct val="100000"/>
              <a:buFont typeface="Arial"/>
              <a:buNone/>
            </a:pPr>
            <a:endParaRPr sz="3200" b="1" i="0" u="none" strike="noStrike" cap="none">
              <a:solidFill>
                <a:srgbClr val="548135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/>
              <a:buNone/>
            </a:pPr>
            <a:r>
              <a:rPr lang="en-US" sz="12800" b="0" i="0" u="none" strike="noStrike" cap="none">
                <a:solidFill>
                  <a:srgbClr val="000000"/>
                </a:solidFill>
                <a:highlight>
                  <a:srgbClr val="A6DFDA"/>
                </a:highlight>
                <a:latin typeface="Comic Sans MS"/>
                <a:ea typeface="Comic Sans MS"/>
                <a:cs typeface="Comic Sans MS"/>
                <a:sym typeface="Comic Sans MS"/>
              </a:rPr>
              <a:t>Hypokalemia</a:t>
            </a:r>
            <a:r>
              <a:rPr lang="en-US" sz="96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  </a:t>
            </a:r>
            <a:r>
              <a:rPr lang="en-US" sz="112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Diarrhea has a high concentration of </a:t>
            </a:r>
            <a:r>
              <a:rPr lang="en-US" sz="128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p</a:t>
            </a:r>
            <a:r>
              <a:rPr lang="en-US" sz="112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otassium, ,is usually associated with a </a:t>
            </a:r>
            <a:r>
              <a:rPr lang="en-US" sz="11200" b="0" i="0" u="none" strike="noStrike" cap="none">
                <a:solidFill>
                  <a:srgbClr val="C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metabolic acidosis</a:t>
            </a:r>
            <a:r>
              <a:rPr lang="en-US" sz="112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secondary to stool losses of bicarbonate.</a:t>
            </a:r>
            <a:endParaRPr/>
          </a:p>
          <a:p>
            <a:pPr marL="0" marR="0" lvl="0" indent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ct val="100000"/>
              <a:buFont typeface="Arial"/>
              <a:buNone/>
            </a:pPr>
            <a:endParaRPr sz="11200" b="0" i="0" u="none" strike="noStrike" cap="none">
              <a:solidFill>
                <a:srgbClr val="00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marR="0" lvl="0" indent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/>
              <a:buNone/>
            </a:pPr>
            <a:r>
              <a:rPr lang="en-US" sz="112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</a:t>
            </a:r>
            <a:r>
              <a:rPr lang="en-US" sz="12800" b="0" i="0" u="none" strike="noStrike" cap="none">
                <a:solidFill>
                  <a:srgbClr val="000000"/>
                </a:solidFill>
                <a:highlight>
                  <a:srgbClr val="A6DFDA"/>
                </a:highlight>
                <a:latin typeface="Comic Sans MS"/>
                <a:ea typeface="Comic Sans MS"/>
                <a:cs typeface="Comic Sans MS"/>
                <a:sym typeface="Comic Sans MS"/>
              </a:rPr>
              <a:t>Hyperkalemia</a:t>
            </a:r>
            <a:r>
              <a:rPr lang="en-US" sz="112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can occur in hypovolemic patients with renal impairment (AKI )  </a:t>
            </a:r>
            <a:r>
              <a:rPr lang="en-US" sz="12800" b="1" i="0" u="none" strike="noStrike" cap="none">
                <a:solidFill>
                  <a:srgbClr val="C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EXCEPTION!</a:t>
            </a:r>
            <a:r>
              <a:rPr lang="en-US" sz="112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.</a:t>
            </a:r>
            <a:endParaRPr sz="11200" b="0" i="0" u="none" strike="noStrike" cap="none">
              <a:solidFill>
                <a:srgbClr val="00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marR="0" lvl="0" indent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ct val="100000"/>
              <a:buFont typeface="Arial"/>
              <a:buNone/>
            </a:pPr>
            <a:endParaRPr sz="12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ct val="100000"/>
              <a:buFont typeface="Arial"/>
              <a:buNone/>
            </a:pPr>
            <a:endParaRPr sz="12800" b="0" i="0" u="none" strike="noStrike" cap="none">
              <a:solidFill>
                <a:srgbClr val="548135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ct val="100000"/>
              <a:buFont typeface="Arial"/>
              <a:buNone/>
            </a:pPr>
            <a:endParaRPr sz="6000" b="0" i="0" u="none" strike="noStrike" cap="none">
              <a:solidFill>
                <a:srgbClr val="548135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548135"/>
              </a:buClr>
              <a:buSzPct val="100000"/>
              <a:buFont typeface="Arial"/>
              <a:buNone/>
            </a:pPr>
            <a:r>
              <a:rPr lang="en-US" sz="6000" b="0" i="0" u="none" strike="noStrike" cap="none">
                <a:solidFill>
                  <a:srgbClr val="548135"/>
                </a:solidFill>
                <a:latin typeface="Calibri"/>
                <a:ea typeface="Calibri"/>
                <a:cs typeface="Calibri"/>
                <a:sym typeface="Calibri"/>
              </a:rPr>
              <a:t>…. </a:t>
            </a:r>
            <a:endParaRPr sz="2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05" name="Google Shape;2905;p29"/>
          <p:cNvSpPr/>
          <p:nvPr/>
        </p:nvSpPr>
        <p:spPr>
          <a:xfrm>
            <a:off x="430558" y="316728"/>
            <a:ext cx="9445214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0066"/>
              </a:buClr>
              <a:buSzPts val="4800"/>
              <a:buFont typeface="Bilbo"/>
              <a:buNone/>
            </a:pPr>
            <a:r>
              <a:rPr lang="en-US" sz="4800" b="1" i="0" u="none" strike="noStrike" cap="none" dirty="0">
                <a:solidFill>
                  <a:srgbClr val="CC0066"/>
                </a:solidFill>
                <a:latin typeface="Barlow Condensed Black" panose="00000A06000000000000" pitchFamily="2" charset="0"/>
                <a:ea typeface="Bilbo"/>
                <a:cs typeface="Bilbo"/>
                <a:sym typeface="Bilbo"/>
              </a:rPr>
              <a:t>LAB TEST : Serum Potassium</a:t>
            </a:r>
            <a:r>
              <a:rPr lang="en-US" sz="2800" b="1" i="0" u="none" strike="noStrike" cap="none" dirty="0">
                <a:solidFill>
                  <a:srgbClr val="CC0066"/>
                </a:solidFill>
                <a:latin typeface="Barlow Condensed Black" panose="00000A06000000000000" pitchFamily="2" charset="0"/>
                <a:ea typeface="Bilbo"/>
                <a:cs typeface="Bilbo"/>
                <a:sym typeface="Bilbo"/>
              </a:rPr>
              <a:t>(3.5-5.3)</a:t>
            </a:r>
            <a:r>
              <a:rPr lang="en-US" sz="4800" b="1" i="0" u="none" strike="noStrike" cap="none" dirty="0">
                <a:solidFill>
                  <a:srgbClr val="CC0066"/>
                </a:solidFill>
                <a:latin typeface="Barlow Condensed Black" panose="00000A06000000000000" pitchFamily="2" charset="0"/>
                <a:ea typeface="Bilbo"/>
                <a:cs typeface="Bilbo"/>
                <a:sym typeface="Bilbo"/>
              </a:rPr>
              <a:t> </a:t>
            </a:r>
            <a:endParaRPr sz="4800" b="1" i="0" u="none" strike="noStrike" cap="none" dirty="0">
              <a:solidFill>
                <a:srgbClr val="CC0066"/>
              </a:solidFill>
              <a:latin typeface="Barlow Condensed Black" panose="00000A06000000000000" pitchFamily="2" charset="0"/>
              <a:ea typeface="Bilbo"/>
              <a:cs typeface="Bilbo"/>
              <a:sym typeface="Bilbo"/>
            </a:endParaRPr>
          </a:p>
        </p:txBody>
      </p:sp>
      <p:pic>
        <p:nvPicPr>
          <p:cNvPr id="2906" name="Google Shape;2906;p29"/>
          <p:cNvPicPr preferRelativeResize="0"/>
          <p:nvPr/>
        </p:nvPicPr>
        <p:blipFill rotWithShape="1">
          <a:blip r:embed="rId3">
            <a:alphaModFix/>
          </a:blip>
          <a:srcRect l="67092" t="16216" r="1981" b="42292"/>
          <a:stretch/>
        </p:blipFill>
        <p:spPr>
          <a:xfrm>
            <a:off x="9372599" y="53140"/>
            <a:ext cx="2639391" cy="2189169"/>
          </a:xfrm>
          <a:prstGeom prst="ellipse">
            <a:avLst/>
          </a:prstGeom>
          <a:noFill/>
          <a:ln>
            <a:noFill/>
          </a:ln>
        </p:spPr>
      </p:pic>
      <p:sp>
        <p:nvSpPr>
          <p:cNvPr id="2907" name="Google Shape;2907;p29"/>
          <p:cNvSpPr/>
          <p:nvPr/>
        </p:nvSpPr>
        <p:spPr>
          <a:xfrm>
            <a:off x="316653" y="3272510"/>
            <a:ext cx="447282" cy="340388"/>
          </a:xfrm>
          <a:custGeom>
            <a:avLst/>
            <a:gdLst/>
            <a:ahLst/>
            <a:cxnLst/>
            <a:rect l="l" t="t" r="r" b="b"/>
            <a:pathLst>
              <a:path w="15909" h="12107" extrusionOk="0">
                <a:moveTo>
                  <a:pt x="14097" y="0"/>
                </a:moveTo>
                <a:cubicBezTo>
                  <a:pt x="13815" y="0"/>
                  <a:pt x="13573" y="61"/>
                  <a:pt x="13448" y="201"/>
                </a:cubicBezTo>
                <a:cubicBezTo>
                  <a:pt x="10627" y="3410"/>
                  <a:pt x="7910" y="6705"/>
                  <a:pt x="5293" y="10081"/>
                </a:cubicBezTo>
                <a:cubicBezTo>
                  <a:pt x="4283" y="8908"/>
                  <a:pt x="3239" y="7763"/>
                  <a:pt x="2165" y="6644"/>
                </a:cubicBezTo>
                <a:cubicBezTo>
                  <a:pt x="2009" y="6483"/>
                  <a:pt x="1164" y="6216"/>
                  <a:pt x="579" y="6216"/>
                </a:cubicBezTo>
                <a:cubicBezTo>
                  <a:pt x="247" y="6216"/>
                  <a:pt x="1" y="6305"/>
                  <a:pt x="22" y="6555"/>
                </a:cubicBezTo>
                <a:cubicBezTo>
                  <a:pt x="62" y="6983"/>
                  <a:pt x="87" y="7047"/>
                  <a:pt x="383" y="7368"/>
                </a:cubicBezTo>
                <a:cubicBezTo>
                  <a:pt x="479" y="7471"/>
                  <a:pt x="664" y="7553"/>
                  <a:pt x="889" y="7610"/>
                </a:cubicBezTo>
                <a:cubicBezTo>
                  <a:pt x="2116" y="8915"/>
                  <a:pt x="3299" y="10260"/>
                  <a:pt x="4444" y="11643"/>
                </a:cubicBezTo>
                <a:cubicBezTo>
                  <a:pt x="4651" y="11892"/>
                  <a:pt x="5282" y="12106"/>
                  <a:pt x="5810" y="12106"/>
                </a:cubicBezTo>
                <a:cubicBezTo>
                  <a:pt x="6116" y="12106"/>
                  <a:pt x="6391" y="12035"/>
                  <a:pt x="6526" y="11856"/>
                </a:cubicBezTo>
                <a:cubicBezTo>
                  <a:pt x="9418" y="8066"/>
                  <a:pt x="12439" y="4379"/>
                  <a:pt x="15584" y="800"/>
                </a:cubicBezTo>
                <a:cubicBezTo>
                  <a:pt x="15908" y="432"/>
                  <a:pt x="14863" y="0"/>
                  <a:pt x="14097" y="0"/>
                </a:cubicBezTo>
                <a:close/>
              </a:path>
            </a:pathLst>
          </a:custGeom>
          <a:solidFill>
            <a:srgbClr val="CCFF99"/>
          </a:solidFill>
          <a:ln w="9525" cap="flat" cmpd="sng">
            <a:solidFill>
              <a:srgbClr val="CCFF9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08" name="Google Shape;2908;p29"/>
          <p:cNvSpPr/>
          <p:nvPr/>
        </p:nvSpPr>
        <p:spPr>
          <a:xfrm>
            <a:off x="316653" y="1901921"/>
            <a:ext cx="447282" cy="340388"/>
          </a:xfrm>
          <a:custGeom>
            <a:avLst/>
            <a:gdLst/>
            <a:ahLst/>
            <a:cxnLst/>
            <a:rect l="l" t="t" r="r" b="b"/>
            <a:pathLst>
              <a:path w="15909" h="12107" extrusionOk="0">
                <a:moveTo>
                  <a:pt x="14097" y="0"/>
                </a:moveTo>
                <a:cubicBezTo>
                  <a:pt x="13815" y="0"/>
                  <a:pt x="13573" y="61"/>
                  <a:pt x="13448" y="201"/>
                </a:cubicBezTo>
                <a:cubicBezTo>
                  <a:pt x="10627" y="3410"/>
                  <a:pt x="7910" y="6705"/>
                  <a:pt x="5293" y="10081"/>
                </a:cubicBezTo>
                <a:cubicBezTo>
                  <a:pt x="4283" y="8908"/>
                  <a:pt x="3239" y="7763"/>
                  <a:pt x="2165" y="6644"/>
                </a:cubicBezTo>
                <a:cubicBezTo>
                  <a:pt x="2009" y="6483"/>
                  <a:pt x="1164" y="6216"/>
                  <a:pt x="579" y="6216"/>
                </a:cubicBezTo>
                <a:cubicBezTo>
                  <a:pt x="247" y="6216"/>
                  <a:pt x="1" y="6305"/>
                  <a:pt x="22" y="6555"/>
                </a:cubicBezTo>
                <a:cubicBezTo>
                  <a:pt x="62" y="6983"/>
                  <a:pt x="87" y="7047"/>
                  <a:pt x="383" y="7368"/>
                </a:cubicBezTo>
                <a:cubicBezTo>
                  <a:pt x="479" y="7471"/>
                  <a:pt x="664" y="7553"/>
                  <a:pt x="889" y="7610"/>
                </a:cubicBezTo>
                <a:cubicBezTo>
                  <a:pt x="2116" y="8915"/>
                  <a:pt x="3299" y="10260"/>
                  <a:pt x="4444" y="11643"/>
                </a:cubicBezTo>
                <a:cubicBezTo>
                  <a:pt x="4651" y="11892"/>
                  <a:pt x="5282" y="12106"/>
                  <a:pt x="5810" y="12106"/>
                </a:cubicBezTo>
                <a:cubicBezTo>
                  <a:pt x="6116" y="12106"/>
                  <a:pt x="6391" y="12035"/>
                  <a:pt x="6526" y="11856"/>
                </a:cubicBezTo>
                <a:cubicBezTo>
                  <a:pt x="9418" y="8066"/>
                  <a:pt x="12439" y="4379"/>
                  <a:pt x="15584" y="800"/>
                </a:cubicBezTo>
                <a:cubicBezTo>
                  <a:pt x="15908" y="432"/>
                  <a:pt x="14863" y="0"/>
                  <a:pt x="14097" y="0"/>
                </a:cubicBezTo>
                <a:close/>
              </a:path>
            </a:pathLst>
          </a:custGeom>
          <a:solidFill>
            <a:srgbClr val="CCFF99"/>
          </a:solidFill>
          <a:ln w="9525" cap="flat" cmpd="sng">
            <a:solidFill>
              <a:srgbClr val="CCFF9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3" name="Google Shape;2913;p30"/>
          <p:cNvSpPr txBox="1"/>
          <p:nvPr/>
        </p:nvSpPr>
        <p:spPr>
          <a:xfrm>
            <a:off x="729847" y="1605642"/>
            <a:ext cx="11126746" cy="41592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457200" marR="0" lvl="0" indent="-457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Char char="•"/>
            </a:pPr>
            <a:r>
              <a:rPr lang="en-US" sz="28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The       serum bicarbonate concentration (less than 17 meq/L) may be useful in assessing the </a:t>
            </a:r>
            <a:r>
              <a:rPr lang="en-US" sz="2800" b="0" i="0" u="sng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degree</a:t>
            </a:r>
            <a:r>
              <a:rPr lang="en-US" sz="28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of hypovolemia. </a:t>
            </a:r>
            <a:endParaRPr/>
          </a:p>
          <a:p>
            <a:pPr marL="457200" marR="0" lvl="0" indent="-2794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</a:pPr>
            <a:endParaRPr sz="2800" b="0" i="0" u="none" strike="noStrike" cap="none">
              <a:solidFill>
                <a:srgbClr val="00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457200" marR="0" lvl="0" indent="-457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Char char="•"/>
            </a:pPr>
            <a:r>
              <a:rPr lang="en-US" sz="28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The      </a:t>
            </a:r>
            <a:r>
              <a:rPr lang="en-US" sz="2800" b="0" i="0" u="none" strike="noStrike" cap="none">
                <a:solidFill>
                  <a:srgbClr val="C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serum bicarbonate in</a:t>
            </a:r>
            <a:endParaRPr/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Pts val="2800"/>
              <a:buFont typeface="Century Gothic"/>
              <a:buNone/>
            </a:pPr>
            <a:r>
              <a:rPr lang="en-US" sz="2800" b="0" i="0" u="none" strike="noStrike" cap="none">
                <a:solidFill>
                  <a:srgbClr val="C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    hypovolemia </a:t>
            </a:r>
            <a:r>
              <a:rPr lang="en-US" sz="28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almost always represents</a:t>
            </a:r>
            <a:endParaRPr/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Century Gothic"/>
              <a:buNone/>
            </a:pPr>
            <a:r>
              <a:rPr lang="en-US" sz="28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     metabolic acidosis Usually in </a:t>
            </a:r>
            <a:r>
              <a:rPr lang="en-US" sz="2800" b="1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Diarrhea. </a:t>
            </a:r>
            <a:endParaRPr/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Century Gothic"/>
              <a:buNone/>
            </a:pPr>
            <a:r>
              <a:rPr lang="en-US" sz="2800" b="1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     (</a:t>
            </a:r>
            <a:r>
              <a:rPr lang="en-US" sz="2800" b="1" i="0" u="none" strike="noStrike" cap="none">
                <a:solidFill>
                  <a:srgbClr val="C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normal anion gap</a:t>
            </a:r>
            <a:r>
              <a:rPr lang="en-US" sz="2800" b="1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)</a:t>
            </a:r>
            <a:endParaRPr/>
          </a:p>
        </p:txBody>
      </p:sp>
      <p:sp>
        <p:nvSpPr>
          <p:cNvPr id="2914" name="Google Shape;2914;p30"/>
          <p:cNvSpPr/>
          <p:nvPr/>
        </p:nvSpPr>
        <p:spPr>
          <a:xfrm>
            <a:off x="599218" y="388803"/>
            <a:ext cx="8184000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0066"/>
              </a:buClr>
              <a:buSzPts val="4800"/>
              <a:buFont typeface="Bilbo"/>
              <a:buNone/>
            </a:pPr>
            <a:r>
              <a:rPr lang="en-US" sz="4800" b="1" i="0" u="none" strike="noStrike" cap="none" dirty="0">
                <a:solidFill>
                  <a:srgbClr val="CC0066"/>
                </a:solidFill>
                <a:latin typeface="Barlow Condensed Black" panose="00000A06000000000000" pitchFamily="2" charset="0"/>
                <a:ea typeface="Bilbo"/>
                <a:cs typeface="Bilbo"/>
                <a:sym typeface="Bilbo"/>
              </a:rPr>
              <a:t>LAB TEST :</a:t>
            </a:r>
            <a:endParaRPr sz="4800" b="1" i="0" u="none" strike="noStrike" cap="none" dirty="0">
              <a:solidFill>
                <a:srgbClr val="CC0066"/>
              </a:solidFill>
              <a:latin typeface="Barlow Condensed Black" panose="00000A06000000000000" pitchFamily="2" charset="0"/>
              <a:ea typeface="Bilbo"/>
              <a:cs typeface="Bilbo"/>
              <a:sym typeface="Bilbo"/>
            </a:endParaRPr>
          </a:p>
        </p:txBody>
      </p:sp>
      <p:sp>
        <p:nvSpPr>
          <p:cNvPr id="2915" name="Google Shape;2915;p30"/>
          <p:cNvSpPr txBox="1"/>
          <p:nvPr/>
        </p:nvSpPr>
        <p:spPr>
          <a:xfrm>
            <a:off x="3291065" y="551815"/>
            <a:ext cx="7547283" cy="8572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5700" rIns="0" bIns="0" anchor="b" anchorCtr="0">
            <a:normAutofit fontScale="75000" lnSpcReduction="20000"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0066"/>
              </a:buClr>
              <a:buSzPct val="100000"/>
              <a:buFont typeface="Bilbo"/>
              <a:buNone/>
            </a:pPr>
            <a:r>
              <a:rPr lang="en-US" sz="6000" b="1" i="0" u="none" strike="noStrike" cap="none" dirty="0">
                <a:solidFill>
                  <a:srgbClr val="CC0066"/>
                </a:solidFill>
                <a:latin typeface="Barlow Condensed Black" panose="00000A06000000000000" pitchFamily="2" charset="0"/>
                <a:ea typeface="Bilbo"/>
                <a:cs typeface="Bilbo"/>
                <a:sym typeface="Bilbo"/>
              </a:rPr>
              <a:t>Serum bicarbonate(22-26MEq/L</a:t>
            </a:r>
            <a:r>
              <a:rPr lang="en-US" sz="6100" b="1" i="0" u="none" strike="noStrike" cap="none" dirty="0">
                <a:solidFill>
                  <a:srgbClr val="CC0066"/>
                </a:solidFill>
                <a:latin typeface="Barlow Condensed Black" panose="00000A06000000000000" pitchFamily="2" charset="0"/>
                <a:ea typeface="Bilbo"/>
                <a:cs typeface="Bilbo"/>
                <a:sym typeface="Bilbo"/>
              </a:rPr>
              <a:t>)</a:t>
            </a:r>
            <a:endParaRPr dirty="0">
              <a:latin typeface="Barlow Condensed Black" panose="00000A06000000000000" pitchFamily="2" charset="0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B70FF"/>
              </a:buClr>
              <a:buSzPct val="100000"/>
              <a:buFont typeface="Calibri"/>
              <a:buNone/>
            </a:pPr>
            <a:r>
              <a:rPr lang="en-US" sz="2250" b="1" i="0" u="none" strike="noStrike" cap="none" dirty="0">
                <a:solidFill>
                  <a:srgbClr val="2B70FF"/>
                </a:solidFill>
                <a:latin typeface="Barlow Condensed Black" panose="00000A06000000000000" pitchFamily="2" charset="0"/>
                <a:ea typeface="Calibri"/>
                <a:cs typeface="Calibri"/>
                <a:sym typeface="Calibri"/>
              </a:rPr>
              <a:t> </a:t>
            </a:r>
            <a:endParaRPr dirty="0">
              <a:latin typeface="Barlow Condensed Black" panose="00000A06000000000000" pitchFamily="2" charset="0"/>
            </a:endParaRPr>
          </a:p>
        </p:txBody>
      </p:sp>
      <p:pic>
        <p:nvPicPr>
          <p:cNvPr id="2916" name="Google Shape;2916;p3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8360229" y="2737774"/>
            <a:ext cx="3690257" cy="387529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917" name="Google Shape;2917;p30"/>
          <p:cNvGrpSpPr/>
          <p:nvPr/>
        </p:nvGrpSpPr>
        <p:grpSpPr>
          <a:xfrm>
            <a:off x="761657" y="1790016"/>
            <a:ext cx="282436" cy="237797"/>
            <a:chOff x="5829234" y="2755341"/>
            <a:chExt cx="282436" cy="237797"/>
          </a:xfrm>
        </p:grpSpPr>
        <p:sp>
          <p:nvSpPr>
            <p:cNvPr id="2918" name="Google Shape;2918;p30"/>
            <p:cNvSpPr/>
            <p:nvPr/>
          </p:nvSpPr>
          <p:spPr>
            <a:xfrm rot="5400000">
              <a:off x="5860759" y="2744579"/>
              <a:ext cx="219019" cy="260137"/>
            </a:xfrm>
            <a:custGeom>
              <a:avLst/>
              <a:gdLst/>
              <a:ahLst/>
              <a:cxnLst/>
              <a:rect l="l" t="t" r="r" b="b"/>
              <a:pathLst>
                <a:path w="15536" h="18456" extrusionOk="0">
                  <a:moveTo>
                    <a:pt x="7606" y="0"/>
                  </a:moveTo>
                  <a:cubicBezTo>
                    <a:pt x="7424" y="0"/>
                    <a:pt x="7225" y="59"/>
                    <a:pt x="7004" y="210"/>
                  </a:cubicBezTo>
                  <a:cubicBezTo>
                    <a:pt x="6438" y="598"/>
                    <a:pt x="5967" y="1075"/>
                    <a:pt x="5430" y="1483"/>
                  </a:cubicBezTo>
                  <a:cubicBezTo>
                    <a:pt x="4079" y="2508"/>
                    <a:pt x="2964" y="3740"/>
                    <a:pt x="2032" y="5176"/>
                  </a:cubicBezTo>
                  <a:cubicBezTo>
                    <a:pt x="1126" y="6573"/>
                    <a:pt x="512" y="8057"/>
                    <a:pt x="139" y="9792"/>
                  </a:cubicBezTo>
                  <a:cubicBezTo>
                    <a:pt x="163" y="10481"/>
                    <a:pt x="0" y="11365"/>
                    <a:pt x="269" y="12086"/>
                  </a:cubicBezTo>
                  <a:cubicBezTo>
                    <a:pt x="553" y="12845"/>
                    <a:pt x="793" y="13648"/>
                    <a:pt x="1147" y="14402"/>
                  </a:cubicBezTo>
                  <a:cubicBezTo>
                    <a:pt x="1566" y="15298"/>
                    <a:pt x="2297" y="15856"/>
                    <a:pt x="2885" y="16492"/>
                  </a:cubicBezTo>
                  <a:cubicBezTo>
                    <a:pt x="3247" y="16884"/>
                    <a:pt x="3824" y="17509"/>
                    <a:pt x="4594" y="17509"/>
                  </a:cubicBezTo>
                  <a:cubicBezTo>
                    <a:pt x="4639" y="17509"/>
                    <a:pt x="4685" y="17506"/>
                    <a:pt x="4731" y="17502"/>
                  </a:cubicBezTo>
                  <a:cubicBezTo>
                    <a:pt x="4744" y="17501"/>
                    <a:pt x="4761" y="17499"/>
                    <a:pt x="4779" y="17499"/>
                  </a:cubicBezTo>
                  <a:cubicBezTo>
                    <a:pt x="4869" y="17499"/>
                    <a:pt x="4999" y="17529"/>
                    <a:pt x="4958" y="17732"/>
                  </a:cubicBezTo>
                  <a:cubicBezTo>
                    <a:pt x="4922" y="17911"/>
                    <a:pt x="5101" y="17978"/>
                    <a:pt x="5216" y="17978"/>
                  </a:cubicBezTo>
                  <a:cubicBezTo>
                    <a:pt x="5247" y="17978"/>
                    <a:pt x="5273" y="17973"/>
                    <a:pt x="5289" y="17965"/>
                  </a:cubicBezTo>
                  <a:cubicBezTo>
                    <a:pt x="5399" y="17912"/>
                    <a:pt x="5502" y="17892"/>
                    <a:pt x="5601" y="17892"/>
                  </a:cubicBezTo>
                  <a:cubicBezTo>
                    <a:pt x="5849" y="17892"/>
                    <a:pt x="6072" y="18021"/>
                    <a:pt x="6315" y="18088"/>
                  </a:cubicBezTo>
                  <a:cubicBezTo>
                    <a:pt x="6526" y="18148"/>
                    <a:pt x="6550" y="18391"/>
                    <a:pt x="6801" y="18419"/>
                  </a:cubicBezTo>
                  <a:cubicBezTo>
                    <a:pt x="7029" y="18444"/>
                    <a:pt x="7252" y="18456"/>
                    <a:pt x="7472" y="18456"/>
                  </a:cubicBezTo>
                  <a:cubicBezTo>
                    <a:pt x="9166" y="18456"/>
                    <a:pt x="10632" y="17752"/>
                    <a:pt x="12052" y="16820"/>
                  </a:cubicBezTo>
                  <a:cubicBezTo>
                    <a:pt x="13022" y="16183"/>
                    <a:pt x="13662" y="15257"/>
                    <a:pt x="14409" y="14423"/>
                  </a:cubicBezTo>
                  <a:cubicBezTo>
                    <a:pt x="14490" y="14333"/>
                    <a:pt x="14732" y="14317"/>
                    <a:pt x="14657" y="14178"/>
                  </a:cubicBezTo>
                  <a:cubicBezTo>
                    <a:pt x="14457" y="13802"/>
                    <a:pt x="14809" y="13565"/>
                    <a:pt x="14830" y="13285"/>
                  </a:cubicBezTo>
                  <a:cubicBezTo>
                    <a:pt x="14864" y="12838"/>
                    <a:pt x="15412" y="12735"/>
                    <a:pt x="15379" y="12418"/>
                  </a:cubicBezTo>
                  <a:cubicBezTo>
                    <a:pt x="15296" y="11627"/>
                    <a:pt x="15350" y="10834"/>
                    <a:pt x="15289" y="10060"/>
                  </a:cubicBezTo>
                  <a:cubicBezTo>
                    <a:pt x="15252" y="9591"/>
                    <a:pt x="15535" y="8932"/>
                    <a:pt x="14953" y="8548"/>
                  </a:cubicBezTo>
                  <a:cubicBezTo>
                    <a:pt x="15021" y="7411"/>
                    <a:pt x="14225" y="6602"/>
                    <a:pt x="13733" y="5728"/>
                  </a:cubicBezTo>
                  <a:cubicBezTo>
                    <a:pt x="13307" y="4973"/>
                    <a:pt x="12710" y="4223"/>
                    <a:pt x="11922" y="3698"/>
                  </a:cubicBezTo>
                  <a:cubicBezTo>
                    <a:pt x="11489" y="3409"/>
                    <a:pt x="11170" y="2967"/>
                    <a:pt x="10762" y="2620"/>
                  </a:cubicBezTo>
                  <a:cubicBezTo>
                    <a:pt x="10009" y="1981"/>
                    <a:pt x="9437" y="1117"/>
                    <a:pt x="8648" y="541"/>
                  </a:cubicBezTo>
                  <a:cubicBezTo>
                    <a:pt x="8378" y="345"/>
                    <a:pt x="8046" y="0"/>
                    <a:pt x="7606" y="0"/>
                  </a:cubicBezTo>
                  <a:close/>
                </a:path>
              </a:pathLst>
            </a:custGeom>
            <a:solidFill>
              <a:srgbClr val="FED5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9" name="Google Shape;2919;p30"/>
            <p:cNvSpPr/>
            <p:nvPr/>
          </p:nvSpPr>
          <p:spPr>
            <a:xfrm rot="5400000">
              <a:off x="5851553" y="2733021"/>
              <a:ext cx="237797" cy="282436"/>
            </a:xfrm>
            <a:custGeom>
              <a:avLst/>
              <a:gdLst/>
              <a:ahLst/>
              <a:cxnLst/>
              <a:rect l="l" t="t" r="r" b="b"/>
              <a:pathLst>
                <a:path w="16868" h="20038" extrusionOk="0">
                  <a:moveTo>
                    <a:pt x="8141" y="1180"/>
                  </a:moveTo>
                  <a:cubicBezTo>
                    <a:pt x="8352" y="1180"/>
                    <a:pt x="8529" y="1381"/>
                    <a:pt x="8800" y="1767"/>
                  </a:cubicBezTo>
                  <a:cubicBezTo>
                    <a:pt x="9118" y="2220"/>
                    <a:pt x="9542" y="2618"/>
                    <a:pt x="9981" y="2961"/>
                  </a:cubicBezTo>
                  <a:cubicBezTo>
                    <a:pt x="11153" y="3877"/>
                    <a:pt x="12071" y="5029"/>
                    <a:pt x="13098" y="6078"/>
                  </a:cubicBezTo>
                  <a:cubicBezTo>
                    <a:pt x="13702" y="6696"/>
                    <a:pt x="14121" y="7426"/>
                    <a:pt x="14526" y="8088"/>
                  </a:cubicBezTo>
                  <a:cubicBezTo>
                    <a:pt x="15041" y="8928"/>
                    <a:pt x="15356" y="9992"/>
                    <a:pt x="15377" y="11060"/>
                  </a:cubicBezTo>
                  <a:cubicBezTo>
                    <a:pt x="15390" y="11788"/>
                    <a:pt x="15453" y="12517"/>
                    <a:pt x="15240" y="13230"/>
                  </a:cubicBezTo>
                  <a:cubicBezTo>
                    <a:pt x="15172" y="13583"/>
                    <a:pt x="15191" y="13990"/>
                    <a:pt x="15017" y="14281"/>
                  </a:cubicBezTo>
                  <a:cubicBezTo>
                    <a:pt x="14506" y="15138"/>
                    <a:pt x="13976" y="15970"/>
                    <a:pt x="13191" y="16650"/>
                  </a:cubicBezTo>
                  <a:cubicBezTo>
                    <a:pt x="12415" y="17322"/>
                    <a:pt x="11519" y="17769"/>
                    <a:pt x="10681" y="18321"/>
                  </a:cubicBezTo>
                  <a:cubicBezTo>
                    <a:pt x="10244" y="18610"/>
                    <a:pt x="9753" y="18700"/>
                    <a:pt x="9264" y="18700"/>
                  </a:cubicBezTo>
                  <a:cubicBezTo>
                    <a:pt x="9009" y="18700"/>
                    <a:pt x="8755" y="18675"/>
                    <a:pt x="8509" y="18642"/>
                  </a:cubicBezTo>
                  <a:cubicBezTo>
                    <a:pt x="7915" y="18560"/>
                    <a:pt x="7322" y="18610"/>
                    <a:pt x="6713" y="18455"/>
                  </a:cubicBezTo>
                  <a:cubicBezTo>
                    <a:pt x="5109" y="18046"/>
                    <a:pt x="3885" y="17202"/>
                    <a:pt x="2825" y="15943"/>
                  </a:cubicBezTo>
                  <a:cubicBezTo>
                    <a:pt x="2294" y="15311"/>
                    <a:pt x="1948" y="14597"/>
                    <a:pt x="1496" y="13936"/>
                  </a:cubicBezTo>
                  <a:cubicBezTo>
                    <a:pt x="1142" y="13419"/>
                    <a:pt x="1108" y="12748"/>
                    <a:pt x="1137" y="12190"/>
                  </a:cubicBezTo>
                  <a:cubicBezTo>
                    <a:pt x="1184" y="11276"/>
                    <a:pt x="1047" y="10336"/>
                    <a:pt x="1392" y="9435"/>
                  </a:cubicBezTo>
                  <a:cubicBezTo>
                    <a:pt x="1880" y="8162"/>
                    <a:pt x="2512" y="6985"/>
                    <a:pt x="3243" y="5829"/>
                  </a:cubicBezTo>
                  <a:cubicBezTo>
                    <a:pt x="4347" y="4081"/>
                    <a:pt x="6038" y="2971"/>
                    <a:pt x="7482" y="1592"/>
                  </a:cubicBezTo>
                  <a:cubicBezTo>
                    <a:pt x="7772" y="1314"/>
                    <a:pt x="7968" y="1180"/>
                    <a:pt x="8141" y="1180"/>
                  </a:cubicBezTo>
                  <a:close/>
                  <a:moveTo>
                    <a:pt x="8257" y="0"/>
                  </a:moveTo>
                  <a:cubicBezTo>
                    <a:pt x="8061" y="0"/>
                    <a:pt x="7844" y="64"/>
                    <a:pt x="7605" y="228"/>
                  </a:cubicBezTo>
                  <a:cubicBezTo>
                    <a:pt x="6991" y="649"/>
                    <a:pt x="6479" y="1168"/>
                    <a:pt x="5895" y="1610"/>
                  </a:cubicBezTo>
                  <a:cubicBezTo>
                    <a:pt x="4431" y="2723"/>
                    <a:pt x="3219" y="4060"/>
                    <a:pt x="2208" y="5620"/>
                  </a:cubicBezTo>
                  <a:cubicBezTo>
                    <a:pt x="1224" y="7138"/>
                    <a:pt x="556" y="8748"/>
                    <a:pt x="153" y="10632"/>
                  </a:cubicBezTo>
                  <a:cubicBezTo>
                    <a:pt x="179" y="11380"/>
                    <a:pt x="0" y="12339"/>
                    <a:pt x="293" y="13122"/>
                  </a:cubicBezTo>
                  <a:cubicBezTo>
                    <a:pt x="602" y="13947"/>
                    <a:pt x="864" y="14818"/>
                    <a:pt x="1247" y="15638"/>
                  </a:cubicBezTo>
                  <a:cubicBezTo>
                    <a:pt x="1701" y="16608"/>
                    <a:pt x="2496" y="17215"/>
                    <a:pt x="3135" y="17907"/>
                  </a:cubicBezTo>
                  <a:cubicBezTo>
                    <a:pt x="3528" y="18332"/>
                    <a:pt x="4154" y="19009"/>
                    <a:pt x="4989" y="19009"/>
                  </a:cubicBezTo>
                  <a:cubicBezTo>
                    <a:pt x="5039" y="19009"/>
                    <a:pt x="5088" y="19007"/>
                    <a:pt x="5139" y="19002"/>
                  </a:cubicBezTo>
                  <a:cubicBezTo>
                    <a:pt x="5153" y="19001"/>
                    <a:pt x="5171" y="19000"/>
                    <a:pt x="5190" y="19000"/>
                  </a:cubicBezTo>
                  <a:cubicBezTo>
                    <a:pt x="5287" y="19000"/>
                    <a:pt x="5430" y="19031"/>
                    <a:pt x="5386" y="19252"/>
                  </a:cubicBezTo>
                  <a:cubicBezTo>
                    <a:pt x="5346" y="19447"/>
                    <a:pt x="5541" y="19519"/>
                    <a:pt x="5667" y="19519"/>
                  </a:cubicBezTo>
                  <a:cubicBezTo>
                    <a:pt x="5699" y="19519"/>
                    <a:pt x="5727" y="19514"/>
                    <a:pt x="5745" y="19505"/>
                  </a:cubicBezTo>
                  <a:cubicBezTo>
                    <a:pt x="5864" y="19447"/>
                    <a:pt x="5976" y="19425"/>
                    <a:pt x="6083" y="19425"/>
                  </a:cubicBezTo>
                  <a:cubicBezTo>
                    <a:pt x="6353" y="19425"/>
                    <a:pt x="6596" y="19566"/>
                    <a:pt x="6859" y="19638"/>
                  </a:cubicBezTo>
                  <a:cubicBezTo>
                    <a:pt x="7088" y="19703"/>
                    <a:pt x="7113" y="19967"/>
                    <a:pt x="7386" y="19997"/>
                  </a:cubicBezTo>
                  <a:cubicBezTo>
                    <a:pt x="7635" y="20024"/>
                    <a:pt x="7878" y="20037"/>
                    <a:pt x="8118" y="20037"/>
                  </a:cubicBezTo>
                  <a:cubicBezTo>
                    <a:pt x="9955" y="20037"/>
                    <a:pt x="11545" y="19274"/>
                    <a:pt x="13087" y="18262"/>
                  </a:cubicBezTo>
                  <a:cubicBezTo>
                    <a:pt x="14140" y="17571"/>
                    <a:pt x="14835" y="16567"/>
                    <a:pt x="15647" y="15661"/>
                  </a:cubicBezTo>
                  <a:cubicBezTo>
                    <a:pt x="15735" y="15562"/>
                    <a:pt x="15996" y="15545"/>
                    <a:pt x="15915" y="15394"/>
                  </a:cubicBezTo>
                  <a:cubicBezTo>
                    <a:pt x="15698" y="14987"/>
                    <a:pt x="16080" y="14728"/>
                    <a:pt x="16103" y="14425"/>
                  </a:cubicBezTo>
                  <a:cubicBezTo>
                    <a:pt x="16140" y="13939"/>
                    <a:pt x="16735" y="13829"/>
                    <a:pt x="16698" y="13483"/>
                  </a:cubicBezTo>
                  <a:cubicBezTo>
                    <a:pt x="16609" y="12625"/>
                    <a:pt x="16666" y="11763"/>
                    <a:pt x="16600" y="10924"/>
                  </a:cubicBezTo>
                  <a:cubicBezTo>
                    <a:pt x="16561" y="10414"/>
                    <a:pt x="16868" y="9699"/>
                    <a:pt x="16237" y="9281"/>
                  </a:cubicBezTo>
                  <a:cubicBezTo>
                    <a:pt x="16311" y="8046"/>
                    <a:pt x="15445" y="7168"/>
                    <a:pt x="14912" y="6221"/>
                  </a:cubicBezTo>
                  <a:cubicBezTo>
                    <a:pt x="14450" y="5400"/>
                    <a:pt x="13801" y="4587"/>
                    <a:pt x="12945" y="4015"/>
                  </a:cubicBezTo>
                  <a:cubicBezTo>
                    <a:pt x="12475" y="3702"/>
                    <a:pt x="12127" y="3221"/>
                    <a:pt x="11685" y="2845"/>
                  </a:cubicBezTo>
                  <a:cubicBezTo>
                    <a:pt x="10868" y="2151"/>
                    <a:pt x="10246" y="1212"/>
                    <a:pt x="9389" y="588"/>
                  </a:cubicBezTo>
                  <a:cubicBezTo>
                    <a:pt x="9096" y="375"/>
                    <a:pt x="8735" y="0"/>
                    <a:pt x="8257" y="0"/>
                  </a:cubicBezTo>
                  <a:close/>
                </a:path>
              </a:pathLst>
            </a:custGeom>
            <a:solidFill>
              <a:srgbClr val="212E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920" name="Google Shape;2920;p30"/>
          <p:cNvGrpSpPr/>
          <p:nvPr/>
        </p:nvGrpSpPr>
        <p:grpSpPr>
          <a:xfrm>
            <a:off x="750324" y="3449635"/>
            <a:ext cx="282436" cy="237797"/>
            <a:chOff x="5829234" y="2755341"/>
            <a:chExt cx="282436" cy="237797"/>
          </a:xfrm>
        </p:grpSpPr>
        <p:sp>
          <p:nvSpPr>
            <p:cNvPr id="2921" name="Google Shape;2921;p30"/>
            <p:cNvSpPr/>
            <p:nvPr/>
          </p:nvSpPr>
          <p:spPr>
            <a:xfrm rot="5400000">
              <a:off x="5860759" y="2744579"/>
              <a:ext cx="219019" cy="260137"/>
            </a:xfrm>
            <a:custGeom>
              <a:avLst/>
              <a:gdLst/>
              <a:ahLst/>
              <a:cxnLst/>
              <a:rect l="l" t="t" r="r" b="b"/>
              <a:pathLst>
                <a:path w="15536" h="18456" extrusionOk="0">
                  <a:moveTo>
                    <a:pt x="7606" y="0"/>
                  </a:moveTo>
                  <a:cubicBezTo>
                    <a:pt x="7424" y="0"/>
                    <a:pt x="7225" y="59"/>
                    <a:pt x="7004" y="210"/>
                  </a:cubicBezTo>
                  <a:cubicBezTo>
                    <a:pt x="6438" y="598"/>
                    <a:pt x="5967" y="1075"/>
                    <a:pt x="5430" y="1483"/>
                  </a:cubicBezTo>
                  <a:cubicBezTo>
                    <a:pt x="4079" y="2508"/>
                    <a:pt x="2964" y="3740"/>
                    <a:pt x="2032" y="5176"/>
                  </a:cubicBezTo>
                  <a:cubicBezTo>
                    <a:pt x="1126" y="6573"/>
                    <a:pt x="512" y="8057"/>
                    <a:pt x="139" y="9792"/>
                  </a:cubicBezTo>
                  <a:cubicBezTo>
                    <a:pt x="163" y="10481"/>
                    <a:pt x="0" y="11365"/>
                    <a:pt x="269" y="12086"/>
                  </a:cubicBezTo>
                  <a:cubicBezTo>
                    <a:pt x="553" y="12845"/>
                    <a:pt x="793" y="13648"/>
                    <a:pt x="1147" y="14402"/>
                  </a:cubicBezTo>
                  <a:cubicBezTo>
                    <a:pt x="1566" y="15298"/>
                    <a:pt x="2297" y="15856"/>
                    <a:pt x="2885" y="16492"/>
                  </a:cubicBezTo>
                  <a:cubicBezTo>
                    <a:pt x="3247" y="16884"/>
                    <a:pt x="3824" y="17509"/>
                    <a:pt x="4594" y="17509"/>
                  </a:cubicBezTo>
                  <a:cubicBezTo>
                    <a:pt x="4639" y="17509"/>
                    <a:pt x="4685" y="17506"/>
                    <a:pt x="4731" y="17502"/>
                  </a:cubicBezTo>
                  <a:cubicBezTo>
                    <a:pt x="4744" y="17501"/>
                    <a:pt x="4761" y="17499"/>
                    <a:pt x="4779" y="17499"/>
                  </a:cubicBezTo>
                  <a:cubicBezTo>
                    <a:pt x="4869" y="17499"/>
                    <a:pt x="4999" y="17529"/>
                    <a:pt x="4958" y="17732"/>
                  </a:cubicBezTo>
                  <a:cubicBezTo>
                    <a:pt x="4922" y="17911"/>
                    <a:pt x="5101" y="17978"/>
                    <a:pt x="5216" y="17978"/>
                  </a:cubicBezTo>
                  <a:cubicBezTo>
                    <a:pt x="5247" y="17978"/>
                    <a:pt x="5273" y="17973"/>
                    <a:pt x="5289" y="17965"/>
                  </a:cubicBezTo>
                  <a:cubicBezTo>
                    <a:pt x="5399" y="17912"/>
                    <a:pt x="5502" y="17892"/>
                    <a:pt x="5601" y="17892"/>
                  </a:cubicBezTo>
                  <a:cubicBezTo>
                    <a:pt x="5849" y="17892"/>
                    <a:pt x="6072" y="18021"/>
                    <a:pt x="6315" y="18088"/>
                  </a:cubicBezTo>
                  <a:cubicBezTo>
                    <a:pt x="6526" y="18148"/>
                    <a:pt x="6550" y="18391"/>
                    <a:pt x="6801" y="18419"/>
                  </a:cubicBezTo>
                  <a:cubicBezTo>
                    <a:pt x="7029" y="18444"/>
                    <a:pt x="7252" y="18456"/>
                    <a:pt x="7472" y="18456"/>
                  </a:cubicBezTo>
                  <a:cubicBezTo>
                    <a:pt x="9166" y="18456"/>
                    <a:pt x="10632" y="17752"/>
                    <a:pt x="12052" y="16820"/>
                  </a:cubicBezTo>
                  <a:cubicBezTo>
                    <a:pt x="13022" y="16183"/>
                    <a:pt x="13662" y="15257"/>
                    <a:pt x="14409" y="14423"/>
                  </a:cubicBezTo>
                  <a:cubicBezTo>
                    <a:pt x="14490" y="14333"/>
                    <a:pt x="14732" y="14317"/>
                    <a:pt x="14657" y="14178"/>
                  </a:cubicBezTo>
                  <a:cubicBezTo>
                    <a:pt x="14457" y="13802"/>
                    <a:pt x="14809" y="13565"/>
                    <a:pt x="14830" y="13285"/>
                  </a:cubicBezTo>
                  <a:cubicBezTo>
                    <a:pt x="14864" y="12838"/>
                    <a:pt x="15412" y="12735"/>
                    <a:pt x="15379" y="12418"/>
                  </a:cubicBezTo>
                  <a:cubicBezTo>
                    <a:pt x="15296" y="11627"/>
                    <a:pt x="15350" y="10834"/>
                    <a:pt x="15289" y="10060"/>
                  </a:cubicBezTo>
                  <a:cubicBezTo>
                    <a:pt x="15252" y="9591"/>
                    <a:pt x="15535" y="8932"/>
                    <a:pt x="14953" y="8548"/>
                  </a:cubicBezTo>
                  <a:cubicBezTo>
                    <a:pt x="15021" y="7411"/>
                    <a:pt x="14225" y="6602"/>
                    <a:pt x="13733" y="5728"/>
                  </a:cubicBezTo>
                  <a:cubicBezTo>
                    <a:pt x="13307" y="4973"/>
                    <a:pt x="12710" y="4223"/>
                    <a:pt x="11922" y="3698"/>
                  </a:cubicBezTo>
                  <a:cubicBezTo>
                    <a:pt x="11489" y="3409"/>
                    <a:pt x="11170" y="2967"/>
                    <a:pt x="10762" y="2620"/>
                  </a:cubicBezTo>
                  <a:cubicBezTo>
                    <a:pt x="10009" y="1981"/>
                    <a:pt x="9437" y="1117"/>
                    <a:pt x="8648" y="541"/>
                  </a:cubicBezTo>
                  <a:cubicBezTo>
                    <a:pt x="8378" y="345"/>
                    <a:pt x="8046" y="0"/>
                    <a:pt x="7606" y="0"/>
                  </a:cubicBezTo>
                  <a:close/>
                </a:path>
              </a:pathLst>
            </a:custGeom>
            <a:solidFill>
              <a:srgbClr val="FED5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2" name="Google Shape;2922;p30"/>
            <p:cNvSpPr/>
            <p:nvPr/>
          </p:nvSpPr>
          <p:spPr>
            <a:xfrm rot="5400000">
              <a:off x="5851553" y="2733021"/>
              <a:ext cx="237797" cy="282436"/>
            </a:xfrm>
            <a:custGeom>
              <a:avLst/>
              <a:gdLst/>
              <a:ahLst/>
              <a:cxnLst/>
              <a:rect l="l" t="t" r="r" b="b"/>
              <a:pathLst>
                <a:path w="16868" h="20038" extrusionOk="0">
                  <a:moveTo>
                    <a:pt x="8141" y="1180"/>
                  </a:moveTo>
                  <a:cubicBezTo>
                    <a:pt x="8352" y="1180"/>
                    <a:pt x="8529" y="1381"/>
                    <a:pt x="8800" y="1767"/>
                  </a:cubicBezTo>
                  <a:cubicBezTo>
                    <a:pt x="9118" y="2220"/>
                    <a:pt x="9542" y="2618"/>
                    <a:pt x="9981" y="2961"/>
                  </a:cubicBezTo>
                  <a:cubicBezTo>
                    <a:pt x="11153" y="3877"/>
                    <a:pt x="12071" y="5029"/>
                    <a:pt x="13098" y="6078"/>
                  </a:cubicBezTo>
                  <a:cubicBezTo>
                    <a:pt x="13702" y="6696"/>
                    <a:pt x="14121" y="7426"/>
                    <a:pt x="14526" y="8088"/>
                  </a:cubicBezTo>
                  <a:cubicBezTo>
                    <a:pt x="15041" y="8928"/>
                    <a:pt x="15356" y="9992"/>
                    <a:pt x="15377" y="11060"/>
                  </a:cubicBezTo>
                  <a:cubicBezTo>
                    <a:pt x="15390" y="11788"/>
                    <a:pt x="15453" y="12517"/>
                    <a:pt x="15240" y="13230"/>
                  </a:cubicBezTo>
                  <a:cubicBezTo>
                    <a:pt x="15172" y="13583"/>
                    <a:pt x="15191" y="13990"/>
                    <a:pt x="15017" y="14281"/>
                  </a:cubicBezTo>
                  <a:cubicBezTo>
                    <a:pt x="14506" y="15138"/>
                    <a:pt x="13976" y="15970"/>
                    <a:pt x="13191" y="16650"/>
                  </a:cubicBezTo>
                  <a:cubicBezTo>
                    <a:pt x="12415" y="17322"/>
                    <a:pt x="11519" y="17769"/>
                    <a:pt x="10681" y="18321"/>
                  </a:cubicBezTo>
                  <a:cubicBezTo>
                    <a:pt x="10244" y="18610"/>
                    <a:pt x="9753" y="18700"/>
                    <a:pt x="9264" y="18700"/>
                  </a:cubicBezTo>
                  <a:cubicBezTo>
                    <a:pt x="9009" y="18700"/>
                    <a:pt x="8755" y="18675"/>
                    <a:pt x="8509" y="18642"/>
                  </a:cubicBezTo>
                  <a:cubicBezTo>
                    <a:pt x="7915" y="18560"/>
                    <a:pt x="7322" y="18610"/>
                    <a:pt x="6713" y="18455"/>
                  </a:cubicBezTo>
                  <a:cubicBezTo>
                    <a:pt x="5109" y="18046"/>
                    <a:pt x="3885" y="17202"/>
                    <a:pt x="2825" y="15943"/>
                  </a:cubicBezTo>
                  <a:cubicBezTo>
                    <a:pt x="2294" y="15311"/>
                    <a:pt x="1948" y="14597"/>
                    <a:pt x="1496" y="13936"/>
                  </a:cubicBezTo>
                  <a:cubicBezTo>
                    <a:pt x="1142" y="13419"/>
                    <a:pt x="1108" y="12748"/>
                    <a:pt x="1137" y="12190"/>
                  </a:cubicBezTo>
                  <a:cubicBezTo>
                    <a:pt x="1184" y="11276"/>
                    <a:pt x="1047" y="10336"/>
                    <a:pt x="1392" y="9435"/>
                  </a:cubicBezTo>
                  <a:cubicBezTo>
                    <a:pt x="1880" y="8162"/>
                    <a:pt x="2512" y="6985"/>
                    <a:pt x="3243" y="5829"/>
                  </a:cubicBezTo>
                  <a:cubicBezTo>
                    <a:pt x="4347" y="4081"/>
                    <a:pt x="6038" y="2971"/>
                    <a:pt x="7482" y="1592"/>
                  </a:cubicBezTo>
                  <a:cubicBezTo>
                    <a:pt x="7772" y="1314"/>
                    <a:pt x="7968" y="1180"/>
                    <a:pt x="8141" y="1180"/>
                  </a:cubicBezTo>
                  <a:close/>
                  <a:moveTo>
                    <a:pt x="8257" y="0"/>
                  </a:moveTo>
                  <a:cubicBezTo>
                    <a:pt x="8061" y="0"/>
                    <a:pt x="7844" y="64"/>
                    <a:pt x="7605" y="228"/>
                  </a:cubicBezTo>
                  <a:cubicBezTo>
                    <a:pt x="6991" y="649"/>
                    <a:pt x="6479" y="1168"/>
                    <a:pt x="5895" y="1610"/>
                  </a:cubicBezTo>
                  <a:cubicBezTo>
                    <a:pt x="4431" y="2723"/>
                    <a:pt x="3219" y="4060"/>
                    <a:pt x="2208" y="5620"/>
                  </a:cubicBezTo>
                  <a:cubicBezTo>
                    <a:pt x="1224" y="7138"/>
                    <a:pt x="556" y="8748"/>
                    <a:pt x="153" y="10632"/>
                  </a:cubicBezTo>
                  <a:cubicBezTo>
                    <a:pt x="179" y="11380"/>
                    <a:pt x="0" y="12339"/>
                    <a:pt x="293" y="13122"/>
                  </a:cubicBezTo>
                  <a:cubicBezTo>
                    <a:pt x="602" y="13947"/>
                    <a:pt x="864" y="14818"/>
                    <a:pt x="1247" y="15638"/>
                  </a:cubicBezTo>
                  <a:cubicBezTo>
                    <a:pt x="1701" y="16608"/>
                    <a:pt x="2496" y="17215"/>
                    <a:pt x="3135" y="17907"/>
                  </a:cubicBezTo>
                  <a:cubicBezTo>
                    <a:pt x="3528" y="18332"/>
                    <a:pt x="4154" y="19009"/>
                    <a:pt x="4989" y="19009"/>
                  </a:cubicBezTo>
                  <a:cubicBezTo>
                    <a:pt x="5039" y="19009"/>
                    <a:pt x="5088" y="19007"/>
                    <a:pt x="5139" y="19002"/>
                  </a:cubicBezTo>
                  <a:cubicBezTo>
                    <a:pt x="5153" y="19001"/>
                    <a:pt x="5171" y="19000"/>
                    <a:pt x="5190" y="19000"/>
                  </a:cubicBezTo>
                  <a:cubicBezTo>
                    <a:pt x="5287" y="19000"/>
                    <a:pt x="5430" y="19031"/>
                    <a:pt x="5386" y="19252"/>
                  </a:cubicBezTo>
                  <a:cubicBezTo>
                    <a:pt x="5346" y="19447"/>
                    <a:pt x="5541" y="19519"/>
                    <a:pt x="5667" y="19519"/>
                  </a:cubicBezTo>
                  <a:cubicBezTo>
                    <a:pt x="5699" y="19519"/>
                    <a:pt x="5727" y="19514"/>
                    <a:pt x="5745" y="19505"/>
                  </a:cubicBezTo>
                  <a:cubicBezTo>
                    <a:pt x="5864" y="19447"/>
                    <a:pt x="5976" y="19425"/>
                    <a:pt x="6083" y="19425"/>
                  </a:cubicBezTo>
                  <a:cubicBezTo>
                    <a:pt x="6353" y="19425"/>
                    <a:pt x="6596" y="19566"/>
                    <a:pt x="6859" y="19638"/>
                  </a:cubicBezTo>
                  <a:cubicBezTo>
                    <a:pt x="7088" y="19703"/>
                    <a:pt x="7113" y="19967"/>
                    <a:pt x="7386" y="19997"/>
                  </a:cubicBezTo>
                  <a:cubicBezTo>
                    <a:pt x="7635" y="20024"/>
                    <a:pt x="7878" y="20037"/>
                    <a:pt x="8118" y="20037"/>
                  </a:cubicBezTo>
                  <a:cubicBezTo>
                    <a:pt x="9955" y="20037"/>
                    <a:pt x="11545" y="19274"/>
                    <a:pt x="13087" y="18262"/>
                  </a:cubicBezTo>
                  <a:cubicBezTo>
                    <a:pt x="14140" y="17571"/>
                    <a:pt x="14835" y="16567"/>
                    <a:pt x="15647" y="15661"/>
                  </a:cubicBezTo>
                  <a:cubicBezTo>
                    <a:pt x="15735" y="15562"/>
                    <a:pt x="15996" y="15545"/>
                    <a:pt x="15915" y="15394"/>
                  </a:cubicBezTo>
                  <a:cubicBezTo>
                    <a:pt x="15698" y="14987"/>
                    <a:pt x="16080" y="14728"/>
                    <a:pt x="16103" y="14425"/>
                  </a:cubicBezTo>
                  <a:cubicBezTo>
                    <a:pt x="16140" y="13939"/>
                    <a:pt x="16735" y="13829"/>
                    <a:pt x="16698" y="13483"/>
                  </a:cubicBezTo>
                  <a:cubicBezTo>
                    <a:pt x="16609" y="12625"/>
                    <a:pt x="16666" y="11763"/>
                    <a:pt x="16600" y="10924"/>
                  </a:cubicBezTo>
                  <a:cubicBezTo>
                    <a:pt x="16561" y="10414"/>
                    <a:pt x="16868" y="9699"/>
                    <a:pt x="16237" y="9281"/>
                  </a:cubicBezTo>
                  <a:cubicBezTo>
                    <a:pt x="16311" y="8046"/>
                    <a:pt x="15445" y="7168"/>
                    <a:pt x="14912" y="6221"/>
                  </a:cubicBezTo>
                  <a:cubicBezTo>
                    <a:pt x="14450" y="5400"/>
                    <a:pt x="13801" y="4587"/>
                    <a:pt x="12945" y="4015"/>
                  </a:cubicBezTo>
                  <a:cubicBezTo>
                    <a:pt x="12475" y="3702"/>
                    <a:pt x="12127" y="3221"/>
                    <a:pt x="11685" y="2845"/>
                  </a:cubicBezTo>
                  <a:cubicBezTo>
                    <a:pt x="10868" y="2151"/>
                    <a:pt x="10246" y="1212"/>
                    <a:pt x="9389" y="588"/>
                  </a:cubicBezTo>
                  <a:cubicBezTo>
                    <a:pt x="9096" y="375"/>
                    <a:pt x="8735" y="0"/>
                    <a:pt x="8257" y="0"/>
                  </a:cubicBezTo>
                  <a:close/>
                </a:path>
              </a:pathLst>
            </a:custGeom>
            <a:solidFill>
              <a:srgbClr val="212E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923" name="Google Shape;2923;p30"/>
          <p:cNvSpPr/>
          <p:nvPr/>
        </p:nvSpPr>
        <p:spPr>
          <a:xfrm rot="5400000">
            <a:off x="1838361" y="3330153"/>
            <a:ext cx="603283" cy="422621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solidFill>
            <a:srgbClr val="FF006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24" name="Google Shape;2924;p30"/>
          <p:cNvSpPr/>
          <p:nvPr/>
        </p:nvSpPr>
        <p:spPr>
          <a:xfrm rot="5400000">
            <a:off x="1838361" y="1555043"/>
            <a:ext cx="603283" cy="422621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solidFill>
            <a:srgbClr val="FF006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3" name="Google Shape;2943;p32"/>
          <p:cNvSpPr txBox="1"/>
          <p:nvPr/>
        </p:nvSpPr>
        <p:spPr>
          <a:xfrm>
            <a:off x="1066800" y="1447800"/>
            <a:ext cx="7866888" cy="48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228600" marR="0" lvl="0" indent="-2286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Char char="•"/>
            </a:pPr>
            <a:r>
              <a:rPr lang="en-US" sz="28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The response of the kidney to volume depletion is to conserve sodium and water to restore the ECV. </a:t>
            </a:r>
            <a:endParaRPr/>
          </a:p>
          <a:p>
            <a:pPr marL="228600" marR="0" lvl="0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C00000"/>
              </a:buClr>
              <a:buSzPts val="2800"/>
              <a:buFont typeface="Arial"/>
              <a:buChar char="•"/>
            </a:pPr>
            <a:r>
              <a:rPr lang="en-US" sz="2800" b="0" i="0" u="sng" strike="noStrike" cap="none">
                <a:solidFill>
                  <a:srgbClr val="C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Normal urine sodium </a:t>
            </a:r>
            <a:r>
              <a:rPr lang="en-US" sz="28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values are generally </a:t>
            </a:r>
            <a:r>
              <a:rPr lang="en-US" sz="2800" b="0" i="0" u="sng" strike="noStrike" cap="none">
                <a:solidFill>
                  <a:srgbClr val="C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20 mEq/L </a:t>
            </a:r>
            <a:r>
              <a:rPr lang="en-US" sz="28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in a random urine sample</a:t>
            </a:r>
            <a:endParaRPr sz="2800" b="0" i="0" u="none" strike="noStrike" cap="none">
              <a:solidFill>
                <a:srgbClr val="00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228600" marR="0" lvl="0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Char char="•"/>
            </a:pPr>
            <a:r>
              <a:rPr lang="en-US" sz="28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In </a:t>
            </a:r>
            <a:r>
              <a:rPr lang="en-US" sz="3200" b="0" i="0" u="sng" strike="noStrike" cap="none">
                <a:solidFill>
                  <a:srgbClr val="000000"/>
                </a:solidFill>
                <a:highlight>
                  <a:srgbClr val="A6DFDA"/>
                </a:highlight>
                <a:latin typeface="Comic Sans MS"/>
                <a:ea typeface="Comic Sans MS"/>
                <a:cs typeface="Comic Sans MS"/>
                <a:sym typeface="Comic Sans MS"/>
              </a:rPr>
              <a:t>Hypovolemia</a:t>
            </a:r>
            <a:r>
              <a:rPr lang="en-US" sz="28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, the urine sodium concentration in a random void should be </a:t>
            </a:r>
            <a:r>
              <a:rPr lang="en-US" sz="2800" b="0" i="0" u="sng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less than 20 meq/L and may actually become non-detectable</a:t>
            </a:r>
            <a:r>
              <a:rPr lang="en-US" sz="2800" b="0" i="0" u="sng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.</a:t>
            </a:r>
            <a:endParaRPr/>
          </a:p>
          <a:p>
            <a:pPr marL="228600" marR="0" lvl="0" indent="-508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</a:pPr>
            <a:endParaRPr sz="2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44" name="Google Shape;2944;p32"/>
          <p:cNvSpPr/>
          <p:nvPr/>
        </p:nvSpPr>
        <p:spPr>
          <a:xfrm>
            <a:off x="3424752" y="384601"/>
            <a:ext cx="388119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0066"/>
              </a:buClr>
              <a:buSzPts val="4800"/>
              <a:buFont typeface="Bilbo"/>
              <a:buNone/>
            </a:pPr>
            <a:r>
              <a:rPr lang="en-US" sz="4800" b="1" i="0" u="none" strike="noStrike" cap="none" dirty="0">
                <a:solidFill>
                  <a:srgbClr val="CC0066"/>
                </a:solidFill>
                <a:latin typeface="Barlow Condensed Black" panose="00000A06000000000000" pitchFamily="2" charset="0"/>
                <a:ea typeface="Bilbo"/>
                <a:cs typeface="Bilbo"/>
                <a:sym typeface="Bilbo"/>
              </a:rPr>
              <a:t>Urine sodium </a:t>
            </a:r>
            <a:endParaRPr dirty="0">
              <a:latin typeface="Barlow Condensed Black" panose="00000A06000000000000" pitchFamily="2" charset="0"/>
            </a:endParaRPr>
          </a:p>
        </p:txBody>
      </p:sp>
      <p:sp>
        <p:nvSpPr>
          <p:cNvPr id="2945" name="Google Shape;2945;p32"/>
          <p:cNvSpPr/>
          <p:nvPr/>
        </p:nvSpPr>
        <p:spPr>
          <a:xfrm>
            <a:off x="619552" y="375556"/>
            <a:ext cx="3001143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0066"/>
              </a:buClr>
              <a:buSzPts val="4800"/>
              <a:buFont typeface="Bilbo"/>
              <a:buNone/>
            </a:pPr>
            <a:r>
              <a:rPr lang="en-US" sz="4800" b="1" i="0" u="none" strike="noStrike" cap="none" dirty="0">
                <a:solidFill>
                  <a:srgbClr val="CC0066"/>
                </a:solidFill>
                <a:latin typeface="Barlow Condensed Black" panose="00000A06000000000000" pitchFamily="2" charset="0"/>
                <a:ea typeface="Bilbo"/>
                <a:cs typeface="Bilbo"/>
                <a:sym typeface="Bilbo"/>
              </a:rPr>
              <a:t>LAB TEST :</a:t>
            </a:r>
            <a:endParaRPr sz="1800" b="0" i="0" u="none" strike="noStrike" cap="none" dirty="0">
              <a:solidFill>
                <a:srgbClr val="000000"/>
              </a:solidFill>
              <a:latin typeface="Barlow Condensed Black" panose="00000A06000000000000" pitchFamily="2" charset="0"/>
              <a:ea typeface="Calibri"/>
              <a:cs typeface="Calibri"/>
              <a:sym typeface="Calibri"/>
            </a:endParaRPr>
          </a:p>
        </p:txBody>
      </p:sp>
      <p:pic>
        <p:nvPicPr>
          <p:cNvPr id="2946" name="Google Shape;2946;p3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8770402" y="800099"/>
            <a:ext cx="3282043" cy="4509407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9" name="Google Shape;2929;p31"/>
          <p:cNvSpPr txBox="1"/>
          <p:nvPr/>
        </p:nvSpPr>
        <p:spPr>
          <a:xfrm>
            <a:off x="696686" y="955850"/>
            <a:ext cx="10945586" cy="624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228600" marR="0" lvl="0" indent="-22860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Char char="•"/>
            </a:pPr>
            <a:r>
              <a:rPr lang="en-US" sz="28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In children with </a:t>
            </a:r>
            <a:r>
              <a:rPr lang="en-US" sz="2800" b="0" i="0" u="none" strike="noStrike" cap="none" dirty="0">
                <a:solidFill>
                  <a:srgbClr val="000000"/>
                </a:solidFill>
                <a:highlight>
                  <a:srgbClr val="FED58A"/>
                </a:highlight>
                <a:latin typeface="Century Gothic"/>
                <a:ea typeface="Century Gothic"/>
                <a:cs typeface="Century Gothic"/>
                <a:sym typeface="Century Gothic"/>
              </a:rPr>
              <a:t>Gastroenteritis</a:t>
            </a:r>
            <a:r>
              <a:rPr lang="en-US" sz="28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, the </a:t>
            </a:r>
            <a:r>
              <a:rPr lang="en-US" sz="2800" b="0" i="0" u="sng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acidosis is because of the loss of bicarbonate in the stool.</a:t>
            </a:r>
            <a:endParaRPr dirty="0"/>
          </a:p>
          <a:p>
            <a:pPr marL="228600" marR="0" lvl="0" indent="-50800" algn="l" rtl="0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</a:pPr>
            <a:endParaRPr sz="2800" b="0" i="0" u="none" strike="noStrike" cap="none" dirty="0">
              <a:solidFill>
                <a:srgbClr val="00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228600" marR="0" lvl="0" indent="-228600" algn="l" rtl="0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Char char="•"/>
            </a:pPr>
            <a:r>
              <a:rPr lang="en-US" sz="2800" b="0" i="0" u="sng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Other causes of acidosis (</a:t>
            </a:r>
            <a:r>
              <a:rPr lang="en-US" sz="3200" b="0" i="0" u="sng" strike="noStrike" cap="none" dirty="0">
                <a:solidFill>
                  <a:srgbClr val="000000"/>
                </a:solidFill>
                <a:highlight>
                  <a:srgbClr val="A6DFDA"/>
                </a:highlight>
                <a:latin typeface="Comic Sans MS"/>
                <a:ea typeface="Comic Sans MS"/>
                <a:cs typeface="Comic Sans MS"/>
                <a:sym typeface="Comic Sans MS"/>
              </a:rPr>
              <a:t>High anion gap </a:t>
            </a:r>
            <a:r>
              <a:rPr lang="en-US" sz="2800" b="0" i="0" u="sng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) associated with diarrheal losses include</a:t>
            </a:r>
            <a:r>
              <a:rPr lang="en-US" sz="28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: </a:t>
            </a:r>
            <a:endParaRPr dirty="0"/>
          </a:p>
          <a:p>
            <a:pPr marL="228600" marR="0" lvl="0" indent="-228600" algn="l" rtl="0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</a:pPr>
            <a:endParaRPr sz="2800" b="0" i="0" u="none" strike="noStrike" cap="none" dirty="0">
              <a:solidFill>
                <a:srgbClr val="00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marR="0" lvl="0" indent="0" algn="l" rtl="0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    Increased acid production from shock (</a:t>
            </a:r>
            <a:r>
              <a:rPr lang="en-US" sz="2800" b="1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lactic acidosis</a:t>
            </a:r>
            <a:r>
              <a:rPr lang="en-US" sz="28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).</a:t>
            </a:r>
            <a:endParaRPr dirty="0"/>
          </a:p>
          <a:p>
            <a:pPr marL="0" marR="0" lvl="0" indent="0" algn="l" rtl="0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    From enhanced fat breakdown (</a:t>
            </a:r>
            <a:r>
              <a:rPr lang="en-US" sz="2800" b="0" i="0" u="none" strike="noStrike" cap="none" dirty="0" err="1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eg</a:t>
            </a:r>
            <a:r>
              <a:rPr lang="en-US" sz="28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, starvation or </a:t>
            </a:r>
            <a:endParaRPr sz="2800" b="0" i="0" u="none" strike="noStrike" cap="none" dirty="0">
              <a:solidFill>
                <a:srgbClr val="00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marR="0" lvl="0" indent="0" algn="l" rtl="0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    fasting ketosis(</a:t>
            </a:r>
            <a:r>
              <a:rPr lang="en-US" sz="2800" b="1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DKA</a:t>
            </a:r>
            <a:r>
              <a:rPr lang="en-US" sz="28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)) . </a:t>
            </a:r>
            <a:endParaRPr sz="2800" b="0" i="0" u="none" strike="noStrike" cap="none" dirty="0">
              <a:solidFill>
                <a:srgbClr val="00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marR="0" lvl="0" indent="0" algn="l" rtl="0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    Decreased acid excretion by the kidney caused by </a:t>
            </a:r>
            <a:endParaRPr sz="2800" b="0" i="0" u="none" strike="noStrike" cap="none" dirty="0">
              <a:solidFill>
                <a:srgbClr val="00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marR="0" lvl="0" indent="0" algn="l" rtl="0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    a  reduction in renal perfusion due to a reduction </a:t>
            </a:r>
            <a:endParaRPr sz="2800" b="0" i="0" u="none" strike="noStrike" cap="none" dirty="0">
              <a:solidFill>
                <a:srgbClr val="00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marR="0" lvl="0" indent="0" algn="l" rtl="0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    of  effective circulatory perfusion due to </a:t>
            </a:r>
            <a:r>
              <a:rPr lang="en-US" sz="2800" b="1" i="0" u="none" strike="noStrike" cap="none" dirty="0">
                <a:solidFill>
                  <a:srgbClr val="C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hypovolemia(AKI)</a:t>
            </a:r>
            <a:endParaRPr dirty="0"/>
          </a:p>
          <a:p>
            <a:pPr marL="0" marR="0" lvl="0" indent="0" algn="l" rtl="0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C00000"/>
              </a:buClr>
              <a:buSzPts val="1600"/>
              <a:buFont typeface="Arial"/>
              <a:buNone/>
            </a:pPr>
            <a:r>
              <a:rPr lang="en-US" sz="1600" b="1" i="0" u="none" strike="noStrike" cap="none" dirty="0">
                <a:solidFill>
                  <a:srgbClr val="C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          Metabolic acidosis is the most common acid-base disturbance associated with acute kidney injury)</a:t>
            </a:r>
            <a:endParaRPr dirty="0"/>
          </a:p>
          <a:p>
            <a:pPr marL="0" marR="0" lvl="0" indent="0" algn="l" rtl="0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</a:pPr>
            <a:endParaRPr sz="2800" b="0" i="0" u="none" strike="noStrike" cap="none" dirty="0">
              <a:solidFill>
                <a:srgbClr val="00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228600" marR="0" lvl="0" indent="-50800" algn="l" rtl="0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</a:pPr>
            <a:endParaRPr sz="2800" b="0" i="0" u="none" strike="noStrike" cap="none" dirty="0">
              <a:solidFill>
                <a:srgbClr val="262626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930" name="Google Shape;2930;p31"/>
          <p:cNvGrpSpPr/>
          <p:nvPr/>
        </p:nvGrpSpPr>
        <p:grpSpPr>
          <a:xfrm>
            <a:off x="825343" y="5073012"/>
            <a:ext cx="282436" cy="237825"/>
            <a:chOff x="5840584" y="3782042"/>
            <a:chExt cx="282436" cy="237825"/>
          </a:xfrm>
        </p:grpSpPr>
        <p:sp>
          <p:nvSpPr>
            <p:cNvPr id="2931" name="Google Shape;2931;p31"/>
            <p:cNvSpPr/>
            <p:nvPr/>
          </p:nvSpPr>
          <p:spPr>
            <a:xfrm rot="5400000">
              <a:off x="5872109" y="3771279"/>
              <a:ext cx="219019" cy="260137"/>
            </a:xfrm>
            <a:custGeom>
              <a:avLst/>
              <a:gdLst/>
              <a:ahLst/>
              <a:cxnLst/>
              <a:rect l="l" t="t" r="r" b="b"/>
              <a:pathLst>
                <a:path w="15536" h="18456" extrusionOk="0">
                  <a:moveTo>
                    <a:pt x="7607" y="0"/>
                  </a:moveTo>
                  <a:cubicBezTo>
                    <a:pt x="7425" y="0"/>
                    <a:pt x="7226" y="59"/>
                    <a:pt x="7005" y="210"/>
                  </a:cubicBezTo>
                  <a:cubicBezTo>
                    <a:pt x="6438" y="598"/>
                    <a:pt x="5967" y="1075"/>
                    <a:pt x="5430" y="1483"/>
                  </a:cubicBezTo>
                  <a:cubicBezTo>
                    <a:pt x="4080" y="2508"/>
                    <a:pt x="2964" y="3740"/>
                    <a:pt x="2033" y="5176"/>
                  </a:cubicBezTo>
                  <a:cubicBezTo>
                    <a:pt x="1127" y="6573"/>
                    <a:pt x="512" y="8057"/>
                    <a:pt x="141" y="9792"/>
                  </a:cubicBezTo>
                  <a:cubicBezTo>
                    <a:pt x="164" y="10481"/>
                    <a:pt x="0" y="11365"/>
                    <a:pt x="269" y="12086"/>
                  </a:cubicBezTo>
                  <a:cubicBezTo>
                    <a:pt x="555" y="12845"/>
                    <a:pt x="794" y="13648"/>
                    <a:pt x="1147" y="14402"/>
                  </a:cubicBezTo>
                  <a:cubicBezTo>
                    <a:pt x="1566" y="15298"/>
                    <a:pt x="2298" y="15856"/>
                    <a:pt x="2886" y="16492"/>
                  </a:cubicBezTo>
                  <a:cubicBezTo>
                    <a:pt x="3248" y="16884"/>
                    <a:pt x="3824" y="17509"/>
                    <a:pt x="4595" y="17509"/>
                  </a:cubicBezTo>
                  <a:cubicBezTo>
                    <a:pt x="4640" y="17509"/>
                    <a:pt x="4686" y="17506"/>
                    <a:pt x="4732" y="17502"/>
                  </a:cubicBezTo>
                  <a:cubicBezTo>
                    <a:pt x="4745" y="17501"/>
                    <a:pt x="4762" y="17499"/>
                    <a:pt x="4780" y="17499"/>
                  </a:cubicBezTo>
                  <a:cubicBezTo>
                    <a:pt x="4869" y="17499"/>
                    <a:pt x="5000" y="17529"/>
                    <a:pt x="4960" y="17732"/>
                  </a:cubicBezTo>
                  <a:cubicBezTo>
                    <a:pt x="4923" y="17911"/>
                    <a:pt x="5101" y="17978"/>
                    <a:pt x="5217" y="17978"/>
                  </a:cubicBezTo>
                  <a:cubicBezTo>
                    <a:pt x="5247" y="17978"/>
                    <a:pt x="5274" y="17973"/>
                    <a:pt x="5291" y="17965"/>
                  </a:cubicBezTo>
                  <a:cubicBezTo>
                    <a:pt x="5400" y="17912"/>
                    <a:pt x="5503" y="17892"/>
                    <a:pt x="5601" y="17892"/>
                  </a:cubicBezTo>
                  <a:cubicBezTo>
                    <a:pt x="5850" y="17892"/>
                    <a:pt x="6073" y="18021"/>
                    <a:pt x="6315" y="18088"/>
                  </a:cubicBezTo>
                  <a:cubicBezTo>
                    <a:pt x="6528" y="18148"/>
                    <a:pt x="6550" y="18391"/>
                    <a:pt x="6802" y="18419"/>
                  </a:cubicBezTo>
                  <a:cubicBezTo>
                    <a:pt x="7030" y="18444"/>
                    <a:pt x="7253" y="18456"/>
                    <a:pt x="7473" y="18456"/>
                  </a:cubicBezTo>
                  <a:cubicBezTo>
                    <a:pt x="9166" y="18456"/>
                    <a:pt x="10632" y="17752"/>
                    <a:pt x="12053" y="16820"/>
                  </a:cubicBezTo>
                  <a:cubicBezTo>
                    <a:pt x="13022" y="16183"/>
                    <a:pt x="13663" y="15257"/>
                    <a:pt x="14410" y="14423"/>
                  </a:cubicBezTo>
                  <a:cubicBezTo>
                    <a:pt x="14491" y="14333"/>
                    <a:pt x="14732" y="14317"/>
                    <a:pt x="14659" y="14178"/>
                  </a:cubicBezTo>
                  <a:cubicBezTo>
                    <a:pt x="14458" y="13802"/>
                    <a:pt x="14810" y="13565"/>
                    <a:pt x="14831" y="13285"/>
                  </a:cubicBezTo>
                  <a:cubicBezTo>
                    <a:pt x="14865" y="12838"/>
                    <a:pt x="15412" y="12735"/>
                    <a:pt x="15379" y="12418"/>
                  </a:cubicBezTo>
                  <a:cubicBezTo>
                    <a:pt x="15297" y="11627"/>
                    <a:pt x="15351" y="10834"/>
                    <a:pt x="15290" y="10060"/>
                  </a:cubicBezTo>
                  <a:cubicBezTo>
                    <a:pt x="15253" y="9591"/>
                    <a:pt x="15535" y="8932"/>
                    <a:pt x="14954" y="8548"/>
                  </a:cubicBezTo>
                  <a:cubicBezTo>
                    <a:pt x="15023" y="7411"/>
                    <a:pt x="14225" y="6602"/>
                    <a:pt x="13733" y="5728"/>
                  </a:cubicBezTo>
                  <a:cubicBezTo>
                    <a:pt x="13308" y="4973"/>
                    <a:pt x="12711" y="4223"/>
                    <a:pt x="11923" y="3698"/>
                  </a:cubicBezTo>
                  <a:cubicBezTo>
                    <a:pt x="11491" y="3409"/>
                    <a:pt x="11170" y="2967"/>
                    <a:pt x="10763" y="2620"/>
                  </a:cubicBezTo>
                  <a:cubicBezTo>
                    <a:pt x="10009" y="1981"/>
                    <a:pt x="9438" y="1117"/>
                    <a:pt x="8648" y="541"/>
                  </a:cubicBezTo>
                  <a:cubicBezTo>
                    <a:pt x="8378" y="345"/>
                    <a:pt x="8046" y="0"/>
                    <a:pt x="7607" y="0"/>
                  </a:cubicBezTo>
                  <a:close/>
                </a:path>
              </a:pathLst>
            </a:custGeom>
            <a:solidFill>
              <a:srgbClr val="FEB8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2" name="Google Shape;2932;p31"/>
            <p:cNvSpPr/>
            <p:nvPr/>
          </p:nvSpPr>
          <p:spPr>
            <a:xfrm rot="5400000">
              <a:off x="5862889" y="3759736"/>
              <a:ext cx="237825" cy="282436"/>
            </a:xfrm>
            <a:custGeom>
              <a:avLst/>
              <a:gdLst/>
              <a:ahLst/>
              <a:cxnLst/>
              <a:rect l="l" t="t" r="r" b="b"/>
              <a:pathLst>
                <a:path w="16870" h="20038" extrusionOk="0">
                  <a:moveTo>
                    <a:pt x="8141" y="1180"/>
                  </a:moveTo>
                  <a:cubicBezTo>
                    <a:pt x="8352" y="1180"/>
                    <a:pt x="8529" y="1381"/>
                    <a:pt x="8800" y="1767"/>
                  </a:cubicBezTo>
                  <a:cubicBezTo>
                    <a:pt x="9119" y="2220"/>
                    <a:pt x="9543" y="2618"/>
                    <a:pt x="9981" y="2961"/>
                  </a:cubicBezTo>
                  <a:cubicBezTo>
                    <a:pt x="11153" y="3877"/>
                    <a:pt x="12072" y="5029"/>
                    <a:pt x="13098" y="6078"/>
                  </a:cubicBezTo>
                  <a:cubicBezTo>
                    <a:pt x="13704" y="6696"/>
                    <a:pt x="14121" y="7426"/>
                    <a:pt x="14527" y="8088"/>
                  </a:cubicBezTo>
                  <a:cubicBezTo>
                    <a:pt x="15041" y="8928"/>
                    <a:pt x="15357" y="9992"/>
                    <a:pt x="15377" y="11060"/>
                  </a:cubicBezTo>
                  <a:cubicBezTo>
                    <a:pt x="15391" y="11788"/>
                    <a:pt x="15453" y="12517"/>
                    <a:pt x="15241" y="13230"/>
                  </a:cubicBezTo>
                  <a:cubicBezTo>
                    <a:pt x="15172" y="13583"/>
                    <a:pt x="15191" y="13990"/>
                    <a:pt x="15018" y="14281"/>
                  </a:cubicBezTo>
                  <a:cubicBezTo>
                    <a:pt x="14506" y="15138"/>
                    <a:pt x="13976" y="15970"/>
                    <a:pt x="13192" y="16650"/>
                  </a:cubicBezTo>
                  <a:cubicBezTo>
                    <a:pt x="12415" y="17322"/>
                    <a:pt x="11520" y="17769"/>
                    <a:pt x="10682" y="18321"/>
                  </a:cubicBezTo>
                  <a:cubicBezTo>
                    <a:pt x="10245" y="18610"/>
                    <a:pt x="9753" y="18700"/>
                    <a:pt x="9264" y="18700"/>
                  </a:cubicBezTo>
                  <a:cubicBezTo>
                    <a:pt x="9010" y="18700"/>
                    <a:pt x="8755" y="18675"/>
                    <a:pt x="8510" y="18642"/>
                  </a:cubicBezTo>
                  <a:cubicBezTo>
                    <a:pt x="7916" y="18560"/>
                    <a:pt x="7322" y="18610"/>
                    <a:pt x="6713" y="18455"/>
                  </a:cubicBezTo>
                  <a:cubicBezTo>
                    <a:pt x="5109" y="18046"/>
                    <a:pt x="3885" y="17202"/>
                    <a:pt x="2826" y="15943"/>
                  </a:cubicBezTo>
                  <a:cubicBezTo>
                    <a:pt x="2294" y="15311"/>
                    <a:pt x="1948" y="14597"/>
                    <a:pt x="1496" y="13936"/>
                  </a:cubicBezTo>
                  <a:cubicBezTo>
                    <a:pt x="1142" y="13419"/>
                    <a:pt x="1109" y="12748"/>
                    <a:pt x="1137" y="12190"/>
                  </a:cubicBezTo>
                  <a:cubicBezTo>
                    <a:pt x="1184" y="11276"/>
                    <a:pt x="1047" y="10336"/>
                    <a:pt x="1392" y="9435"/>
                  </a:cubicBezTo>
                  <a:cubicBezTo>
                    <a:pt x="1881" y="8162"/>
                    <a:pt x="2514" y="6985"/>
                    <a:pt x="3244" y="5829"/>
                  </a:cubicBezTo>
                  <a:cubicBezTo>
                    <a:pt x="4347" y="4081"/>
                    <a:pt x="6039" y="2971"/>
                    <a:pt x="7482" y="1592"/>
                  </a:cubicBezTo>
                  <a:cubicBezTo>
                    <a:pt x="7772" y="1314"/>
                    <a:pt x="7968" y="1180"/>
                    <a:pt x="8141" y="1180"/>
                  </a:cubicBezTo>
                  <a:close/>
                  <a:moveTo>
                    <a:pt x="8258" y="0"/>
                  </a:moveTo>
                  <a:cubicBezTo>
                    <a:pt x="8062" y="0"/>
                    <a:pt x="7846" y="64"/>
                    <a:pt x="7606" y="228"/>
                  </a:cubicBezTo>
                  <a:cubicBezTo>
                    <a:pt x="6992" y="649"/>
                    <a:pt x="6479" y="1168"/>
                    <a:pt x="5896" y="1610"/>
                  </a:cubicBezTo>
                  <a:cubicBezTo>
                    <a:pt x="4431" y="2723"/>
                    <a:pt x="3219" y="4060"/>
                    <a:pt x="2208" y="5620"/>
                  </a:cubicBezTo>
                  <a:cubicBezTo>
                    <a:pt x="1224" y="7138"/>
                    <a:pt x="557" y="8748"/>
                    <a:pt x="153" y="10632"/>
                  </a:cubicBezTo>
                  <a:cubicBezTo>
                    <a:pt x="179" y="11380"/>
                    <a:pt x="0" y="12339"/>
                    <a:pt x="295" y="13122"/>
                  </a:cubicBezTo>
                  <a:cubicBezTo>
                    <a:pt x="604" y="13947"/>
                    <a:pt x="864" y="14818"/>
                    <a:pt x="1247" y="15638"/>
                  </a:cubicBezTo>
                  <a:cubicBezTo>
                    <a:pt x="1703" y="16608"/>
                    <a:pt x="2498" y="17215"/>
                    <a:pt x="3135" y="17907"/>
                  </a:cubicBezTo>
                  <a:cubicBezTo>
                    <a:pt x="3528" y="18332"/>
                    <a:pt x="4154" y="19009"/>
                    <a:pt x="4989" y="19009"/>
                  </a:cubicBezTo>
                  <a:cubicBezTo>
                    <a:pt x="5039" y="19009"/>
                    <a:pt x="5089" y="19007"/>
                    <a:pt x="5139" y="19002"/>
                  </a:cubicBezTo>
                  <a:cubicBezTo>
                    <a:pt x="5153" y="19001"/>
                    <a:pt x="5171" y="19000"/>
                    <a:pt x="5190" y="19000"/>
                  </a:cubicBezTo>
                  <a:cubicBezTo>
                    <a:pt x="5287" y="19000"/>
                    <a:pt x="5431" y="19031"/>
                    <a:pt x="5386" y="19252"/>
                  </a:cubicBezTo>
                  <a:cubicBezTo>
                    <a:pt x="5347" y="19447"/>
                    <a:pt x="5542" y="19519"/>
                    <a:pt x="5668" y="19519"/>
                  </a:cubicBezTo>
                  <a:cubicBezTo>
                    <a:pt x="5700" y="19519"/>
                    <a:pt x="5728" y="19514"/>
                    <a:pt x="5746" y="19505"/>
                  </a:cubicBezTo>
                  <a:cubicBezTo>
                    <a:pt x="5865" y="19447"/>
                    <a:pt x="5977" y="19425"/>
                    <a:pt x="6084" y="19425"/>
                  </a:cubicBezTo>
                  <a:cubicBezTo>
                    <a:pt x="6353" y="19425"/>
                    <a:pt x="6596" y="19566"/>
                    <a:pt x="6859" y="19638"/>
                  </a:cubicBezTo>
                  <a:cubicBezTo>
                    <a:pt x="7090" y="19703"/>
                    <a:pt x="7114" y="19967"/>
                    <a:pt x="7388" y="19997"/>
                  </a:cubicBezTo>
                  <a:cubicBezTo>
                    <a:pt x="7636" y="20024"/>
                    <a:pt x="7879" y="20037"/>
                    <a:pt x="8119" y="20037"/>
                  </a:cubicBezTo>
                  <a:cubicBezTo>
                    <a:pt x="9957" y="20037"/>
                    <a:pt x="11546" y="19274"/>
                    <a:pt x="13087" y="18262"/>
                  </a:cubicBezTo>
                  <a:cubicBezTo>
                    <a:pt x="14141" y="17571"/>
                    <a:pt x="14836" y="16567"/>
                    <a:pt x="15647" y="15661"/>
                  </a:cubicBezTo>
                  <a:cubicBezTo>
                    <a:pt x="15735" y="15562"/>
                    <a:pt x="15996" y="15545"/>
                    <a:pt x="15917" y="15394"/>
                  </a:cubicBezTo>
                  <a:cubicBezTo>
                    <a:pt x="15699" y="14987"/>
                    <a:pt x="16080" y="14728"/>
                    <a:pt x="16103" y="14425"/>
                  </a:cubicBezTo>
                  <a:cubicBezTo>
                    <a:pt x="16140" y="13939"/>
                    <a:pt x="16735" y="13829"/>
                    <a:pt x="16699" y="13483"/>
                  </a:cubicBezTo>
                  <a:cubicBezTo>
                    <a:pt x="16609" y="12625"/>
                    <a:pt x="16668" y="11763"/>
                    <a:pt x="16602" y="10924"/>
                  </a:cubicBezTo>
                  <a:cubicBezTo>
                    <a:pt x="16561" y="10414"/>
                    <a:pt x="16869" y="9699"/>
                    <a:pt x="16237" y="9281"/>
                  </a:cubicBezTo>
                  <a:cubicBezTo>
                    <a:pt x="16311" y="8046"/>
                    <a:pt x="15446" y="7168"/>
                    <a:pt x="14912" y="6221"/>
                  </a:cubicBezTo>
                  <a:cubicBezTo>
                    <a:pt x="14450" y="5400"/>
                    <a:pt x="13801" y="4587"/>
                    <a:pt x="12945" y="4015"/>
                  </a:cubicBezTo>
                  <a:cubicBezTo>
                    <a:pt x="12475" y="3702"/>
                    <a:pt x="12128" y="3221"/>
                    <a:pt x="11685" y="2845"/>
                  </a:cubicBezTo>
                  <a:cubicBezTo>
                    <a:pt x="10868" y="2151"/>
                    <a:pt x="10248" y="1212"/>
                    <a:pt x="9390" y="588"/>
                  </a:cubicBezTo>
                  <a:cubicBezTo>
                    <a:pt x="9097" y="375"/>
                    <a:pt x="8736" y="0"/>
                    <a:pt x="8258" y="0"/>
                  </a:cubicBezTo>
                  <a:close/>
                </a:path>
              </a:pathLst>
            </a:custGeom>
            <a:solidFill>
              <a:srgbClr val="212E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933" name="Google Shape;2933;p31"/>
          <p:cNvGrpSpPr/>
          <p:nvPr/>
        </p:nvGrpSpPr>
        <p:grpSpPr>
          <a:xfrm>
            <a:off x="814377" y="4124470"/>
            <a:ext cx="282436" cy="237825"/>
            <a:chOff x="5840584" y="3782042"/>
            <a:chExt cx="282436" cy="237825"/>
          </a:xfrm>
        </p:grpSpPr>
        <p:sp>
          <p:nvSpPr>
            <p:cNvPr id="2934" name="Google Shape;2934;p31"/>
            <p:cNvSpPr/>
            <p:nvPr/>
          </p:nvSpPr>
          <p:spPr>
            <a:xfrm rot="5400000">
              <a:off x="5872109" y="3771279"/>
              <a:ext cx="219019" cy="260137"/>
            </a:xfrm>
            <a:custGeom>
              <a:avLst/>
              <a:gdLst/>
              <a:ahLst/>
              <a:cxnLst/>
              <a:rect l="l" t="t" r="r" b="b"/>
              <a:pathLst>
                <a:path w="15536" h="18456" extrusionOk="0">
                  <a:moveTo>
                    <a:pt x="7607" y="0"/>
                  </a:moveTo>
                  <a:cubicBezTo>
                    <a:pt x="7425" y="0"/>
                    <a:pt x="7226" y="59"/>
                    <a:pt x="7005" y="210"/>
                  </a:cubicBezTo>
                  <a:cubicBezTo>
                    <a:pt x="6438" y="598"/>
                    <a:pt x="5967" y="1075"/>
                    <a:pt x="5430" y="1483"/>
                  </a:cubicBezTo>
                  <a:cubicBezTo>
                    <a:pt x="4080" y="2508"/>
                    <a:pt x="2964" y="3740"/>
                    <a:pt x="2033" y="5176"/>
                  </a:cubicBezTo>
                  <a:cubicBezTo>
                    <a:pt x="1127" y="6573"/>
                    <a:pt x="512" y="8057"/>
                    <a:pt x="141" y="9792"/>
                  </a:cubicBezTo>
                  <a:cubicBezTo>
                    <a:pt x="164" y="10481"/>
                    <a:pt x="0" y="11365"/>
                    <a:pt x="269" y="12086"/>
                  </a:cubicBezTo>
                  <a:cubicBezTo>
                    <a:pt x="555" y="12845"/>
                    <a:pt x="794" y="13648"/>
                    <a:pt x="1147" y="14402"/>
                  </a:cubicBezTo>
                  <a:cubicBezTo>
                    <a:pt x="1566" y="15298"/>
                    <a:pt x="2298" y="15856"/>
                    <a:pt x="2886" y="16492"/>
                  </a:cubicBezTo>
                  <a:cubicBezTo>
                    <a:pt x="3248" y="16884"/>
                    <a:pt x="3824" y="17509"/>
                    <a:pt x="4595" y="17509"/>
                  </a:cubicBezTo>
                  <a:cubicBezTo>
                    <a:pt x="4640" y="17509"/>
                    <a:pt x="4686" y="17506"/>
                    <a:pt x="4732" y="17502"/>
                  </a:cubicBezTo>
                  <a:cubicBezTo>
                    <a:pt x="4745" y="17501"/>
                    <a:pt x="4762" y="17499"/>
                    <a:pt x="4780" y="17499"/>
                  </a:cubicBezTo>
                  <a:cubicBezTo>
                    <a:pt x="4869" y="17499"/>
                    <a:pt x="5000" y="17529"/>
                    <a:pt x="4960" y="17732"/>
                  </a:cubicBezTo>
                  <a:cubicBezTo>
                    <a:pt x="4923" y="17911"/>
                    <a:pt x="5101" y="17978"/>
                    <a:pt x="5217" y="17978"/>
                  </a:cubicBezTo>
                  <a:cubicBezTo>
                    <a:pt x="5247" y="17978"/>
                    <a:pt x="5274" y="17973"/>
                    <a:pt x="5291" y="17965"/>
                  </a:cubicBezTo>
                  <a:cubicBezTo>
                    <a:pt x="5400" y="17912"/>
                    <a:pt x="5503" y="17892"/>
                    <a:pt x="5601" y="17892"/>
                  </a:cubicBezTo>
                  <a:cubicBezTo>
                    <a:pt x="5850" y="17892"/>
                    <a:pt x="6073" y="18021"/>
                    <a:pt x="6315" y="18088"/>
                  </a:cubicBezTo>
                  <a:cubicBezTo>
                    <a:pt x="6528" y="18148"/>
                    <a:pt x="6550" y="18391"/>
                    <a:pt x="6802" y="18419"/>
                  </a:cubicBezTo>
                  <a:cubicBezTo>
                    <a:pt x="7030" y="18444"/>
                    <a:pt x="7253" y="18456"/>
                    <a:pt x="7473" y="18456"/>
                  </a:cubicBezTo>
                  <a:cubicBezTo>
                    <a:pt x="9166" y="18456"/>
                    <a:pt x="10632" y="17752"/>
                    <a:pt x="12053" y="16820"/>
                  </a:cubicBezTo>
                  <a:cubicBezTo>
                    <a:pt x="13022" y="16183"/>
                    <a:pt x="13663" y="15257"/>
                    <a:pt x="14410" y="14423"/>
                  </a:cubicBezTo>
                  <a:cubicBezTo>
                    <a:pt x="14491" y="14333"/>
                    <a:pt x="14732" y="14317"/>
                    <a:pt x="14659" y="14178"/>
                  </a:cubicBezTo>
                  <a:cubicBezTo>
                    <a:pt x="14458" y="13802"/>
                    <a:pt x="14810" y="13565"/>
                    <a:pt x="14831" y="13285"/>
                  </a:cubicBezTo>
                  <a:cubicBezTo>
                    <a:pt x="14865" y="12838"/>
                    <a:pt x="15412" y="12735"/>
                    <a:pt x="15379" y="12418"/>
                  </a:cubicBezTo>
                  <a:cubicBezTo>
                    <a:pt x="15297" y="11627"/>
                    <a:pt x="15351" y="10834"/>
                    <a:pt x="15290" y="10060"/>
                  </a:cubicBezTo>
                  <a:cubicBezTo>
                    <a:pt x="15253" y="9591"/>
                    <a:pt x="15535" y="8932"/>
                    <a:pt x="14954" y="8548"/>
                  </a:cubicBezTo>
                  <a:cubicBezTo>
                    <a:pt x="15023" y="7411"/>
                    <a:pt x="14225" y="6602"/>
                    <a:pt x="13733" y="5728"/>
                  </a:cubicBezTo>
                  <a:cubicBezTo>
                    <a:pt x="13308" y="4973"/>
                    <a:pt x="12711" y="4223"/>
                    <a:pt x="11923" y="3698"/>
                  </a:cubicBezTo>
                  <a:cubicBezTo>
                    <a:pt x="11491" y="3409"/>
                    <a:pt x="11170" y="2967"/>
                    <a:pt x="10763" y="2620"/>
                  </a:cubicBezTo>
                  <a:cubicBezTo>
                    <a:pt x="10009" y="1981"/>
                    <a:pt x="9438" y="1117"/>
                    <a:pt x="8648" y="541"/>
                  </a:cubicBezTo>
                  <a:cubicBezTo>
                    <a:pt x="8378" y="345"/>
                    <a:pt x="8046" y="0"/>
                    <a:pt x="7607" y="0"/>
                  </a:cubicBezTo>
                  <a:close/>
                </a:path>
              </a:pathLst>
            </a:custGeom>
            <a:solidFill>
              <a:srgbClr val="FEB8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5" name="Google Shape;2935;p31"/>
            <p:cNvSpPr/>
            <p:nvPr/>
          </p:nvSpPr>
          <p:spPr>
            <a:xfrm rot="5400000">
              <a:off x="5862889" y="3759736"/>
              <a:ext cx="237825" cy="282436"/>
            </a:xfrm>
            <a:custGeom>
              <a:avLst/>
              <a:gdLst/>
              <a:ahLst/>
              <a:cxnLst/>
              <a:rect l="l" t="t" r="r" b="b"/>
              <a:pathLst>
                <a:path w="16870" h="20038" extrusionOk="0">
                  <a:moveTo>
                    <a:pt x="8141" y="1180"/>
                  </a:moveTo>
                  <a:cubicBezTo>
                    <a:pt x="8352" y="1180"/>
                    <a:pt x="8529" y="1381"/>
                    <a:pt x="8800" y="1767"/>
                  </a:cubicBezTo>
                  <a:cubicBezTo>
                    <a:pt x="9119" y="2220"/>
                    <a:pt x="9543" y="2618"/>
                    <a:pt x="9981" y="2961"/>
                  </a:cubicBezTo>
                  <a:cubicBezTo>
                    <a:pt x="11153" y="3877"/>
                    <a:pt x="12072" y="5029"/>
                    <a:pt x="13098" y="6078"/>
                  </a:cubicBezTo>
                  <a:cubicBezTo>
                    <a:pt x="13704" y="6696"/>
                    <a:pt x="14121" y="7426"/>
                    <a:pt x="14527" y="8088"/>
                  </a:cubicBezTo>
                  <a:cubicBezTo>
                    <a:pt x="15041" y="8928"/>
                    <a:pt x="15357" y="9992"/>
                    <a:pt x="15377" y="11060"/>
                  </a:cubicBezTo>
                  <a:cubicBezTo>
                    <a:pt x="15391" y="11788"/>
                    <a:pt x="15453" y="12517"/>
                    <a:pt x="15241" y="13230"/>
                  </a:cubicBezTo>
                  <a:cubicBezTo>
                    <a:pt x="15172" y="13583"/>
                    <a:pt x="15191" y="13990"/>
                    <a:pt x="15018" y="14281"/>
                  </a:cubicBezTo>
                  <a:cubicBezTo>
                    <a:pt x="14506" y="15138"/>
                    <a:pt x="13976" y="15970"/>
                    <a:pt x="13192" y="16650"/>
                  </a:cubicBezTo>
                  <a:cubicBezTo>
                    <a:pt x="12415" y="17322"/>
                    <a:pt x="11520" y="17769"/>
                    <a:pt x="10682" y="18321"/>
                  </a:cubicBezTo>
                  <a:cubicBezTo>
                    <a:pt x="10245" y="18610"/>
                    <a:pt x="9753" y="18700"/>
                    <a:pt x="9264" y="18700"/>
                  </a:cubicBezTo>
                  <a:cubicBezTo>
                    <a:pt x="9010" y="18700"/>
                    <a:pt x="8755" y="18675"/>
                    <a:pt x="8510" y="18642"/>
                  </a:cubicBezTo>
                  <a:cubicBezTo>
                    <a:pt x="7916" y="18560"/>
                    <a:pt x="7322" y="18610"/>
                    <a:pt x="6713" y="18455"/>
                  </a:cubicBezTo>
                  <a:cubicBezTo>
                    <a:pt x="5109" y="18046"/>
                    <a:pt x="3885" y="17202"/>
                    <a:pt x="2826" y="15943"/>
                  </a:cubicBezTo>
                  <a:cubicBezTo>
                    <a:pt x="2294" y="15311"/>
                    <a:pt x="1948" y="14597"/>
                    <a:pt x="1496" y="13936"/>
                  </a:cubicBezTo>
                  <a:cubicBezTo>
                    <a:pt x="1142" y="13419"/>
                    <a:pt x="1109" y="12748"/>
                    <a:pt x="1137" y="12190"/>
                  </a:cubicBezTo>
                  <a:cubicBezTo>
                    <a:pt x="1184" y="11276"/>
                    <a:pt x="1047" y="10336"/>
                    <a:pt x="1392" y="9435"/>
                  </a:cubicBezTo>
                  <a:cubicBezTo>
                    <a:pt x="1881" y="8162"/>
                    <a:pt x="2514" y="6985"/>
                    <a:pt x="3244" y="5829"/>
                  </a:cubicBezTo>
                  <a:cubicBezTo>
                    <a:pt x="4347" y="4081"/>
                    <a:pt x="6039" y="2971"/>
                    <a:pt x="7482" y="1592"/>
                  </a:cubicBezTo>
                  <a:cubicBezTo>
                    <a:pt x="7772" y="1314"/>
                    <a:pt x="7968" y="1180"/>
                    <a:pt x="8141" y="1180"/>
                  </a:cubicBezTo>
                  <a:close/>
                  <a:moveTo>
                    <a:pt x="8258" y="0"/>
                  </a:moveTo>
                  <a:cubicBezTo>
                    <a:pt x="8062" y="0"/>
                    <a:pt x="7846" y="64"/>
                    <a:pt x="7606" y="228"/>
                  </a:cubicBezTo>
                  <a:cubicBezTo>
                    <a:pt x="6992" y="649"/>
                    <a:pt x="6479" y="1168"/>
                    <a:pt x="5896" y="1610"/>
                  </a:cubicBezTo>
                  <a:cubicBezTo>
                    <a:pt x="4431" y="2723"/>
                    <a:pt x="3219" y="4060"/>
                    <a:pt x="2208" y="5620"/>
                  </a:cubicBezTo>
                  <a:cubicBezTo>
                    <a:pt x="1224" y="7138"/>
                    <a:pt x="557" y="8748"/>
                    <a:pt x="153" y="10632"/>
                  </a:cubicBezTo>
                  <a:cubicBezTo>
                    <a:pt x="179" y="11380"/>
                    <a:pt x="0" y="12339"/>
                    <a:pt x="295" y="13122"/>
                  </a:cubicBezTo>
                  <a:cubicBezTo>
                    <a:pt x="604" y="13947"/>
                    <a:pt x="864" y="14818"/>
                    <a:pt x="1247" y="15638"/>
                  </a:cubicBezTo>
                  <a:cubicBezTo>
                    <a:pt x="1703" y="16608"/>
                    <a:pt x="2498" y="17215"/>
                    <a:pt x="3135" y="17907"/>
                  </a:cubicBezTo>
                  <a:cubicBezTo>
                    <a:pt x="3528" y="18332"/>
                    <a:pt x="4154" y="19009"/>
                    <a:pt x="4989" y="19009"/>
                  </a:cubicBezTo>
                  <a:cubicBezTo>
                    <a:pt x="5039" y="19009"/>
                    <a:pt x="5089" y="19007"/>
                    <a:pt x="5139" y="19002"/>
                  </a:cubicBezTo>
                  <a:cubicBezTo>
                    <a:pt x="5153" y="19001"/>
                    <a:pt x="5171" y="19000"/>
                    <a:pt x="5190" y="19000"/>
                  </a:cubicBezTo>
                  <a:cubicBezTo>
                    <a:pt x="5287" y="19000"/>
                    <a:pt x="5431" y="19031"/>
                    <a:pt x="5386" y="19252"/>
                  </a:cubicBezTo>
                  <a:cubicBezTo>
                    <a:pt x="5347" y="19447"/>
                    <a:pt x="5542" y="19519"/>
                    <a:pt x="5668" y="19519"/>
                  </a:cubicBezTo>
                  <a:cubicBezTo>
                    <a:pt x="5700" y="19519"/>
                    <a:pt x="5728" y="19514"/>
                    <a:pt x="5746" y="19505"/>
                  </a:cubicBezTo>
                  <a:cubicBezTo>
                    <a:pt x="5865" y="19447"/>
                    <a:pt x="5977" y="19425"/>
                    <a:pt x="6084" y="19425"/>
                  </a:cubicBezTo>
                  <a:cubicBezTo>
                    <a:pt x="6353" y="19425"/>
                    <a:pt x="6596" y="19566"/>
                    <a:pt x="6859" y="19638"/>
                  </a:cubicBezTo>
                  <a:cubicBezTo>
                    <a:pt x="7090" y="19703"/>
                    <a:pt x="7114" y="19967"/>
                    <a:pt x="7388" y="19997"/>
                  </a:cubicBezTo>
                  <a:cubicBezTo>
                    <a:pt x="7636" y="20024"/>
                    <a:pt x="7879" y="20037"/>
                    <a:pt x="8119" y="20037"/>
                  </a:cubicBezTo>
                  <a:cubicBezTo>
                    <a:pt x="9957" y="20037"/>
                    <a:pt x="11546" y="19274"/>
                    <a:pt x="13087" y="18262"/>
                  </a:cubicBezTo>
                  <a:cubicBezTo>
                    <a:pt x="14141" y="17571"/>
                    <a:pt x="14836" y="16567"/>
                    <a:pt x="15647" y="15661"/>
                  </a:cubicBezTo>
                  <a:cubicBezTo>
                    <a:pt x="15735" y="15562"/>
                    <a:pt x="15996" y="15545"/>
                    <a:pt x="15917" y="15394"/>
                  </a:cubicBezTo>
                  <a:cubicBezTo>
                    <a:pt x="15699" y="14987"/>
                    <a:pt x="16080" y="14728"/>
                    <a:pt x="16103" y="14425"/>
                  </a:cubicBezTo>
                  <a:cubicBezTo>
                    <a:pt x="16140" y="13939"/>
                    <a:pt x="16735" y="13829"/>
                    <a:pt x="16699" y="13483"/>
                  </a:cubicBezTo>
                  <a:cubicBezTo>
                    <a:pt x="16609" y="12625"/>
                    <a:pt x="16668" y="11763"/>
                    <a:pt x="16602" y="10924"/>
                  </a:cubicBezTo>
                  <a:cubicBezTo>
                    <a:pt x="16561" y="10414"/>
                    <a:pt x="16869" y="9699"/>
                    <a:pt x="16237" y="9281"/>
                  </a:cubicBezTo>
                  <a:cubicBezTo>
                    <a:pt x="16311" y="8046"/>
                    <a:pt x="15446" y="7168"/>
                    <a:pt x="14912" y="6221"/>
                  </a:cubicBezTo>
                  <a:cubicBezTo>
                    <a:pt x="14450" y="5400"/>
                    <a:pt x="13801" y="4587"/>
                    <a:pt x="12945" y="4015"/>
                  </a:cubicBezTo>
                  <a:cubicBezTo>
                    <a:pt x="12475" y="3702"/>
                    <a:pt x="12128" y="3221"/>
                    <a:pt x="11685" y="2845"/>
                  </a:cubicBezTo>
                  <a:cubicBezTo>
                    <a:pt x="10868" y="2151"/>
                    <a:pt x="10248" y="1212"/>
                    <a:pt x="9390" y="588"/>
                  </a:cubicBezTo>
                  <a:cubicBezTo>
                    <a:pt x="9097" y="375"/>
                    <a:pt x="8736" y="0"/>
                    <a:pt x="8258" y="0"/>
                  </a:cubicBezTo>
                  <a:close/>
                </a:path>
              </a:pathLst>
            </a:custGeom>
            <a:solidFill>
              <a:srgbClr val="212E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936" name="Google Shape;2936;p31"/>
          <p:cNvGrpSpPr/>
          <p:nvPr/>
        </p:nvGrpSpPr>
        <p:grpSpPr>
          <a:xfrm>
            <a:off x="828766" y="3661045"/>
            <a:ext cx="282436" cy="237825"/>
            <a:chOff x="5840584" y="3782042"/>
            <a:chExt cx="282436" cy="237825"/>
          </a:xfrm>
        </p:grpSpPr>
        <p:sp>
          <p:nvSpPr>
            <p:cNvPr id="2937" name="Google Shape;2937;p31"/>
            <p:cNvSpPr/>
            <p:nvPr/>
          </p:nvSpPr>
          <p:spPr>
            <a:xfrm rot="5400000">
              <a:off x="5872109" y="3771279"/>
              <a:ext cx="219019" cy="260137"/>
            </a:xfrm>
            <a:custGeom>
              <a:avLst/>
              <a:gdLst/>
              <a:ahLst/>
              <a:cxnLst/>
              <a:rect l="l" t="t" r="r" b="b"/>
              <a:pathLst>
                <a:path w="15536" h="18456" extrusionOk="0">
                  <a:moveTo>
                    <a:pt x="7607" y="0"/>
                  </a:moveTo>
                  <a:cubicBezTo>
                    <a:pt x="7425" y="0"/>
                    <a:pt x="7226" y="59"/>
                    <a:pt x="7005" y="210"/>
                  </a:cubicBezTo>
                  <a:cubicBezTo>
                    <a:pt x="6438" y="598"/>
                    <a:pt x="5967" y="1075"/>
                    <a:pt x="5430" y="1483"/>
                  </a:cubicBezTo>
                  <a:cubicBezTo>
                    <a:pt x="4080" y="2508"/>
                    <a:pt x="2964" y="3740"/>
                    <a:pt x="2033" y="5176"/>
                  </a:cubicBezTo>
                  <a:cubicBezTo>
                    <a:pt x="1127" y="6573"/>
                    <a:pt x="512" y="8057"/>
                    <a:pt x="141" y="9792"/>
                  </a:cubicBezTo>
                  <a:cubicBezTo>
                    <a:pt x="164" y="10481"/>
                    <a:pt x="0" y="11365"/>
                    <a:pt x="269" y="12086"/>
                  </a:cubicBezTo>
                  <a:cubicBezTo>
                    <a:pt x="555" y="12845"/>
                    <a:pt x="794" y="13648"/>
                    <a:pt x="1147" y="14402"/>
                  </a:cubicBezTo>
                  <a:cubicBezTo>
                    <a:pt x="1566" y="15298"/>
                    <a:pt x="2298" y="15856"/>
                    <a:pt x="2886" y="16492"/>
                  </a:cubicBezTo>
                  <a:cubicBezTo>
                    <a:pt x="3248" y="16884"/>
                    <a:pt x="3824" y="17509"/>
                    <a:pt x="4595" y="17509"/>
                  </a:cubicBezTo>
                  <a:cubicBezTo>
                    <a:pt x="4640" y="17509"/>
                    <a:pt x="4686" y="17506"/>
                    <a:pt x="4732" y="17502"/>
                  </a:cubicBezTo>
                  <a:cubicBezTo>
                    <a:pt x="4745" y="17501"/>
                    <a:pt x="4762" y="17499"/>
                    <a:pt x="4780" y="17499"/>
                  </a:cubicBezTo>
                  <a:cubicBezTo>
                    <a:pt x="4869" y="17499"/>
                    <a:pt x="5000" y="17529"/>
                    <a:pt x="4960" y="17732"/>
                  </a:cubicBezTo>
                  <a:cubicBezTo>
                    <a:pt x="4923" y="17911"/>
                    <a:pt x="5101" y="17978"/>
                    <a:pt x="5217" y="17978"/>
                  </a:cubicBezTo>
                  <a:cubicBezTo>
                    <a:pt x="5247" y="17978"/>
                    <a:pt x="5274" y="17973"/>
                    <a:pt x="5291" y="17965"/>
                  </a:cubicBezTo>
                  <a:cubicBezTo>
                    <a:pt x="5400" y="17912"/>
                    <a:pt x="5503" y="17892"/>
                    <a:pt x="5601" y="17892"/>
                  </a:cubicBezTo>
                  <a:cubicBezTo>
                    <a:pt x="5850" y="17892"/>
                    <a:pt x="6073" y="18021"/>
                    <a:pt x="6315" y="18088"/>
                  </a:cubicBezTo>
                  <a:cubicBezTo>
                    <a:pt x="6528" y="18148"/>
                    <a:pt x="6550" y="18391"/>
                    <a:pt x="6802" y="18419"/>
                  </a:cubicBezTo>
                  <a:cubicBezTo>
                    <a:pt x="7030" y="18444"/>
                    <a:pt x="7253" y="18456"/>
                    <a:pt x="7473" y="18456"/>
                  </a:cubicBezTo>
                  <a:cubicBezTo>
                    <a:pt x="9166" y="18456"/>
                    <a:pt x="10632" y="17752"/>
                    <a:pt x="12053" y="16820"/>
                  </a:cubicBezTo>
                  <a:cubicBezTo>
                    <a:pt x="13022" y="16183"/>
                    <a:pt x="13663" y="15257"/>
                    <a:pt x="14410" y="14423"/>
                  </a:cubicBezTo>
                  <a:cubicBezTo>
                    <a:pt x="14491" y="14333"/>
                    <a:pt x="14732" y="14317"/>
                    <a:pt x="14659" y="14178"/>
                  </a:cubicBezTo>
                  <a:cubicBezTo>
                    <a:pt x="14458" y="13802"/>
                    <a:pt x="14810" y="13565"/>
                    <a:pt x="14831" y="13285"/>
                  </a:cubicBezTo>
                  <a:cubicBezTo>
                    <a:pt x="14865" y="12838"/>
                    <a:pt x="15412" y="12735"/>
                    <a:pt x="15379" y="12418"/>
                  </a:cubicBezTo>
                  <a:cubicBezTo>
                    <a:pt x="15297" y="11627"/>
                    <a:pt x="15351" y="10834"/>
                    <a:pt x="15290" y="10060"/>
                  </a:cubicBezTo>
                  <a:cubicBezTo>
                    <a:pt x="15253" y="9591"/>
                    <a:pt x="15535" y="8932"/>
                    <a:pt x="14954" y="8548"/>
                  </a:cubicBezTo>
                  <a:cubicBezTo>
                    <a:pt x="15023" y="7411"/>
                    <a:pt x="14225" y="6602"/>
                    <a:pt x="13733" y="5728"/>
                  </a:cubicBezTo>
                  <a:cubicBezTo>
                    <a:pt x="13308" y="4973"/>
                    <a:pt x="12711" y="4223"/>
                    <a:pt x="11923" y="3698"/>
                  </a:cubicBezTo>
                  <a:cubicBezTo>
                    <a:pt x="11491" y="3409"/>
                    <a:pt x="11170" y="2967"/>
                    <a:pt x="10763" y="2620"/>
                  </a:cubicBezTo>
                  <a:cubicBezTo>
                    <a:pt x="10009" y="1981"/>
                    <a:pt x="9438" y="1117"/>
                    <a:pt x="8648" y="541"/>
                  </a:cubicBezTo>
                  <a:cubicBezTo>
                    <a:pt x="8378" y="345"/>
                    <a:pt x="8046" y="0"/>
                    <a:pt x="7607" y="0"/>
                  </a:cubicBezTo>
                  <a:close/>
                </a:path>
              </a:pathLst>
            </a:custGeom>
            <a:solidFill>
              <a:srgbClr val="FEB8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8" name="Google Shape;2938;p31"/>
            <p:cNvSpPr/>
            <p:nvPr/>
          </p:nvSpPr>
          <p:spPr>
            <a:xfrm rot="5400000">
              <a:off x="5862889" y="3759736"/>
              <a:ext cx="237825" cy="282436"/>
            </a:xfrm>
            <a:custGeom>
              <a:avLst/>
              <a:gdLst/>
              <a:ahLst/>
              <a:cxnLst/>
              <a:rect l="l" t="t" r="r" b="b"/>
              <a:pathLst>
                <a:path w="16870" h="20038" extrusionOk="0">
                  <a:moveTo>
                    <a:pt x="8141" y="1180"/>
                  </a:moveTo>
                  <a:cubicBezTo>
                    <a:pt x="8352" y="1180"/>
                    <a:pt x="8529" y="1381"/>
                    <a:pt x="8800" y="1767"/>
                  </a:cubicBezTo>
                  <a:cubicBezTo>
                    <a:pt x="9119" y="2220"/>
                    <a:pt x="9543" y="2618"/>
                    <a:pt x="9981" y="2961"/>
                  </a:cubicBezTo>
                  <a:cubicBezTo>
                    <a:pt x="11153" y="3877"/>
                    <a:pt x="12072" y="5029"/>
                    <a:pt x="13098" y="6078"/>
                  </a:cubicBezTo>
                  <a:cubicBezTo>
                    <a:pt x="13704" y="6696"/>
                    <a:pt x="14121" y="7426"/>
                    <a:pt x="14527" y="8088"/>
                  </a:cubicBezTo>
                  <a:cubicBezTo>
                    <a:pt x="15041" y="8928"/>
                    <a:pt x="15357" y="9992"/>
                    <a:pt x="15377" y="11060"/>
                  </a:cubicBezTo>
                  <a:cubicBezTo>
                    <a:pt x="15391" y="11788"/>
                    <a:pt x="15453" y="12517"/>
                    <a:pt x="15241" y="13230"/>
                  </a:cubicBezTo>
                  <a:cubicBezTo>
                    <a:pt x="15172" y="13583"/>
                    <a:pt x="15191" y="13990"/>
                    <a:pt x="15018" y="14281"/>
                  </a:cubicBezTo>
                  <a:cubicBezTo>
                    <a:pt x="14506" y="15138"/>
                    <a:pt x="13976" y="15970"/>
                    <a:pt x="13192" y="16650"/>
                  </a:cubicBezTo>
                  <a:cubicBezTo>
                    <a:pt x="12415" y="17322"/>
                    <a:pt x="11520" y="17769"/>
                    <a:pt x="10682" y="18321"/>
                  </a:cubicBezTo>
                  <a:cubicBezTo>
                    <a:pt x="10245" y="18610"/>
                    <a:pt x="9753" y="18700"/>
                    <a:pt x="9264" y="18700"/>
                  </a:cubicBezTo>
                  <a:cubicBezTo>
                    <a:pt x="9010" y="18700"/>
                    <a:pt x="8755" y="18675"/>
                    <a:pt x="8510" y="18642"/>
                  </a:cubicBezTo>
                  <a:cubicBezTo>
                    <a:pt x="7916" y="18560"/>
                    <a:pt x="7322" y="18610"/>
                    <a:pt x="6713" y="18455"/>
                  </a:cubicBezTo>
                  <a:cubicBezTo>
                    <a:pt x="5109" y="18046"/>
                    <a:pt x="3885" y="17202"/>
                    <a:pt x="2826" y="15943"/>
                  </a:cubicBezTo>
                  <a:cubicBezTo>
                    <a:pt x="2294" y="15311"/>
                    <a:pt x="1948" y="14597"/>
                    <a:pt x="1496" y="13936"/>
                  </a:cubicBezTo>
                  <a:cubicBezTo>
                    <a:pt x="1142" y="13419"/>
                    <a:pt x="1109" y="12748"/>
                    <a:pt x="1137" y="12190"/>
                  </a:cubicBezTo>
                  <a:cubicBezTo>
                    <a:pt x="1184" y="11276"/>
                    <a:pt x="1047" y="10336"/>
                    <a:pt x="1392" y="9435"/>
                  </a:cubicBezTo>
                  <a:cubicBezTo>
                    <a:pt x="1881" y="8162"/>
                    <a:pt x="2514" y="6985"/>
                    <a:pt x="3244" y="5829"/>
                  </a:cubicBezTo>
                  <a:cubicBezTo>
                    <a:pt x="4347" y="4081"/>
                    <a:pt x="6039" y="2971"/>
                    <a:pt x="7482" y="1592"/>
                  </a:cubicBezTo>
                  <a:cubicBezTo>
                    <a:pt x="7772" y="1314"/>
                    <a:pt x="7968" y="1180"/>
                    <a:pt x="8141" y="1180"/>
                  </a:cubicBezTo>
                  <a:close/>
                  <a:moveTo>
                    <a:pt x="8258" y="0"/>
                  </a:moveTo>
                  <a:cubicBezTo>
                    <a:pt x="8062" y="0"/>
                    <a:pt x="7846" y="64"/>
                    <a:pt x="7606" y="228"/>
                  </a:cubicBezTo>
                  <a:cubicBezTo>
                    <a:pt x="6992" y="649"/>
                    <a:pt x="6479" y="1168"/>
                    <a:pt x="5896" y="1610"/>
                  </a:cubicBezTo>
                  <a:cubicBezTo>
                    <a:pt x="4431" y="2723"/>
                    <a:pt x="3219" y="4060"/>
                    <a:pt x="2208" y="5620"/>
                  </a:cubicBezTo>
                  <a:cubicBezTo>
                    <a:pt x="1224" y="7138"/>
                    <a:pt x="557" y="8748"/>
                    <a:pt x="153" y="10632"/>
                  </a:cubicBezTo>
                  <a:cubicBezTo>
                    <a:pt x="179" y="11380"/>
                    <a:pt x="0" y="12339"/>
                    <a:pt x="295" y="13122"/>
                  </a:cubicBezTo>
                  <a:cubicBezTo>
                    <a:pt x="604" y="13947"/>
                    <a:pt x="864" y="14818"/>
                    <a:pt x="1247" y="15638"/>
                  </a:cubicBezTo>
                  <a:cubicBezTo>
                    <a:pt x="1703" y="16608"/>
                    <a:pt x="2498" y="17215"/>
                    <a:pt x="3135" y="17907"/>
                  </a:cubicBezTo>
                  <a:cubicBezTo>
                    <a:pt x="3528" y="18332"/>
                    <a:pt x="4154" y="19009"/>
                    <a:pt x="4989" y="19009"/>
                  </a:cubicBezTo>
                  <a:cubicBezTo>
                    <a:pt x="5039" y="19009"/>
                    <a:pt x="5089" y="19007"/>
                    <a:pt x="5139" y="19002"/>
                  </a:cubicBezTo>
                  <a:cubicBezTo>
                    <a:pt x="5153" y="19001"/>
                    <a:pt x="5171" y="19000"/>
                    <a:pt x="5190" y="19000"/>
                  </a:cubicBezTo>
                  <a:cubicBezTo>
                    <a:pt x="5287" y="19000"/>
                    <a:pt x="5431" y="19031"/>
                    <a:pt x="5386" y="19252"/>
                  </a:cubicBezTo>
                  <a:cubicBezTo>
                    <a:pt x="5347" y="19447"/>
                    <a:pt x="5542" y="19519"/>
                    <a:pt x="5668" y="19519"/>
                  </a:cubicBezTo>
                  <a:cubicBezTo>
                    <a:pt x="5700" y="19519"/>
                    <a:pt x="5728" y="19514"/>
                    <a:pt x="5746" y="19505"/>
                  </a:cubicBezTo>
                  <a:cubicBezTo>
                    <a:pt x="5865" y="19447"/>
                    <a:pt x="5977" y="19425"/>
                    <a:pt x="6084" y="19425"/>
                  </a:cubicBezTo>
                  <a:cubicBezTo>
                    <a:pt x="6353" y="19425"/>
                    <a:pt x="6596" y="19566"/>
                    <a:pt x="6859" y="19638"/>
                  </a:cubicBezTo>
                  <a:cubicBezTo>
                    <a:pt x="7090" y="19703"/>
                    <a:pt x="7114" y="19967"/>
                    <a:pt x="7388" y="19997"/>
                  </a:cubicBezTo>
                  <a:cubicBezTo>
                    <a:pt x="7636" y="20024"/>
                    <a:pt x="7879" y="20037"/>
                    <a:pt x="8119" y="20037"/>
                  </a:cubicBezTo>
                  <a:cubicBezTo>
                    <a:pt x="9957" y="20037"/>
                    <a:pt x="11546" y="19274"/>
                    <a:pt x="13087" y="18262"/>
                  </a:cubicBezTo>
                  <a:cubicBezTo>
                    <a:pt x="14141" y="17571"/>
                    <a:pt x="14836" y="16567"/>
                    <a:pt x="15647" y="15661"/>
                  </a:cubicBezTo>
                  <a:cubicBezTo>
                    <a:pt x="15735" y="15562"/>
                    <a:pt x="15996" y="15545"/>
                    <a:pt x="15917" y="15394"/>
                  </a:cubicBezTo>
                  <a:cubicBezTo>
                    <a:pt x="15699" y="14987"/>
                    <a:pt x="16080" y="14728"/>
                    <a:pt x="16103" y="14425"/>
                  </a:cubicBezTo>
                  <a:cubicBezTo>
                    <a:pt x="16140" y="13939"/>
                    <a:pt x="16735" y="13829"/>
                    <a:pt x="16699" y="13483"/>
                  </a:cubicBezTo>
                  <a:cubicBezTo>
                    <a:pt x="16609" y="12625"/>
                    <a:pt x="16668" y="11763"/>
                    <a:pt x="16602" y="10924"/>
                  </a:cubicBezTo>
                  <a:cubicBezTo>
                    <a:pt x="16561" y="10414"/>
                    <a:pt x="16869" y="9699"/>
                    <a:pt x="16237" y="9281"/>
                  </a:cubicBezTo>
                  <a:cubicBezTo>
                    <a:pt x="16311" y="8046"/>
                    <a:pt x="15446" y="7168"/>
                    <a:pt x="14912" y="6221"/>
                  </a:cubicBezTo>
                  <a:cubicBezTo>
                    <a:pt x="14450" y="5400"/>
                    <a:pt x="13801" y="4587"/>
                    <a:pt x="12945" y="4015"/>
                  </a:cubicBezTo>
                  <a:cubicBezTo>
                    <a:pt x="12475" y="3702"/>
                    <a:pt x="12128" y="3221"/>
                    <a:pt x="11685" y="2845"/>
                  </a:cubicBezTo>
                  <a:cubicBezTo>
                    <a:pt x="10868" y="2151"/>
                    <a:pt x="10248" y="1212"/>
                    <a:pt x="9390" y="588"/>
                  </a:cubicBezTo>
                  <a:cubicBezTo>
                    <a:pt x="9097" y="375"/>
                    <a:pt x="8736" y="0"/>
                    <a:pt x="8258" y="0"/>
                  </a:cubicBezTo>
                  <a:close/>
                </a:path>
              </a:pathLst>
            </a:custGeom>
            <a:solidFill>
              <a:srgbClr val="212E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1" name="Google Shape;2951;p33"/>
          <p:cNvSpPr txBox="1">
            <a:spLocks noGrp="1"/>
          </p:cNvSpPr>
          <p:nvPr>
            <p:ph type="ctrTitle"/>
          </p:nvPr>
        </p:nvSpPr>
        <p:spPr>
          <a:xfrm>
            <a:off x="2426346" y="-131645"/>
            <a:ext cx="7165125" cy="404122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None/>
            </a:pPr>
            <a:r>
              <a:rPr lang="en-US" sz="7200" b="1" dirty="0">
                <a:solidFill>
                  <a:schemeClr val="accent2">
                    <a:lumMod val="50000"/>
                  </a:schemeClr>
                </a:solidFill>
              </a:rPr>
              <a:t>Fluid Therapy in children</a:t>
            </a:r>
            <a:endParaRPr sz="4000" b="1" dirty="0">
              <a:solidFill>
                <a:schemeClr val="accent2">
                  <a:lumMod val="50000"/>
                </a:schemeClr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03781F3-35F8-75B1-794A-A0649C4D3BC3}"/>
              </a:ext>
            </a:extLst>
          </p:cNvPr>
          <p:cNvSpPr txBox="1"/>
          <p:nvPr/>
        </p:nvSpPr>
        <p:spPr>
          <a:xfrm>
            <a:off x="6541850" y="5592266"/>
            <a:ext cx="6099242" cy="4205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457200" marR="0" lvl="0" indent="-30480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B4747"/>
              </a:buClr>
              <a:buSzPts val="1200"/>
              <a:buFont typeface="Nunito"/>
              <a:buNone/>
              <a:tabLst/>
              <a:defRPr/>
            </a:pPr>
            <a:r>
              <a:rPr kumimoji="0" lang="en-US" sz="2133" b="0" i="0" u="none" strike="noStrike" kern="0" cap="none" spc="0" normalizeH="0" baseline="0" noProof="0" dirty="0">
                <a:ln>
                  <a:noFill/>
                </a:ln>
                <a:solidFill>
                  <a:srgbClr val="4B4747"/>
                </a:solidFill>
                <a:effectLst/>
                <a:uLnTx/>
                <a:uFillTx/>
                <a:latin typeface="Nunito"/>
                <a:sym typeface="Nunito"/>
              </a:rPr>
              <a:t>Nancy </a:t>
            </a:r>
            <a:r>
              <a:rPr lang="en-US" sz="2133" dirty="0">
                <a:solidFill>
                  <a:srgbClr val="4B4747"/>
                </a:solidFill>
                <a:latin typeface="Nunito"/>
                <a:sym typeface="Nunito"/>
              </a:rPr>
              <a:t>A</a:t>
            </a:r>
            <a:r>
              <a:rPr kumimoji="0" lang="en-US" sz="2133" b="0" i="0" u="none" strike="noStrike" kern="0" cap="none" spc="0" normalizeH="0" baseline="0" noProof="0" dirty="0" err="1">
                <a:ln>
                  <a:noFill/>
                </a:ln>
                <a:solidFill>
                  <a:srgbClr val="4B4747"/>
                </a:solidFill>
                <a:effectLst/>
                <a:uLnTx/>
                <a:uFillTx/>
                <a:latin typeface="Nunito"/>
                <a:sym typeface="Nunito"/>
              </a:rPr>
              <a:t>labed</a:t>
            </a:r>
            <a:r>
              <a:rPr kumimoji="0" lang="en-US" sz="2133" b="0" i="0" u="none" strike="noStrike" kern="0" cap="none" spc="0" normalizeH="0" baseline="0" noProof="0" dirty="0">
                <a:ln>
                  <a:noFill/>
                </a:ln>
                <a:solidFill>
                  <a:srgbClr val="4B4747"/>
                </a:solidFill>
                <a:effectLst/>
                <a:uLnTx/>
                <a:uFillTx/>
                <a:latin typeface="Nunito"/>
                <a:sym typeface="Nunito"/>
              </a:rPr>
              <a:t>   </a:t>
            </a: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6" name="Google Shape;2956;p34"/>
          <p:cNvSpPr txBox="1"/>
          <p:nvPr/>
        </p:nvSpPr>
        <p:spPr>
          <a:xfrm>
            <a:off x="600501" y="409434"/>
            <a:ext cx="11024052" cy="709683"/>
          </a:xfrm>
          <a:prstGeom prst="rect">
            <a:avLst/>
          </a:prstGeom>
          <a:solidFill>
            <a:schemeClr val="lt1"/>
          </a:solidFill>
          <a:ln w="254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7200"/>
              <a:buFont typeface="Jua"/>
              <a:buNone/>
            </a:pPr>
            <a:r>
              <a:rPr lang="en-US" sz="3200" b="1" i="0" u="sng" strike="noStrike" cap="none">
                <a:solidFill>
                  <a:schemeClr val="dk1"/>
                </a:solidFill>
                <a:latin typeface="Jua"/>
                <a:ea typeface="Jua"/>
                <a:cs typeface="Jua"/>
                <a:sym typeface="Jua"/>
              </a:rPr>
              <a:t>Treatment of hypovolemia (dehydration) in children:</a:t>
            </a:r>
            <a:endParaRPr sz="3200" b="1" i="0" u="sng" strike="noStrike" cap="none">
              <a:solidFill>
                <a:schemeClr val="dk1"/>
              </a:solidFill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2957" name="Google Shape;2957;p34"/>
          <p:cNvSpPr txBox="1"/>
          <p:nvPr/>
        </p:nvSpPr>
        <p:spPr>
          <a:xfrm>
            <a:off x="887104" y="1303537"/>
            <a:ext cx="10463209" cy="5404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228600" marR="0" lvl="0" indent="-2286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Clinically, it is useful to divide fluid therapy into</a:t>
            </a:r>
            <a:r>
              <a:rPr lang="en-US" sz="2000" b="1" i="0" u="none" strike="noStrike" cap="none">
                <a:solidFill>
                  <a:srgbClr val="FF0000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US" sz="2000" b="1" i="0" u="none" strike="noStrike" cap="none">
                <a:solidFill>
                  <a:srgbClr val="548135"/>
                </a:solidFill>
                <a:latin typeface="Arial"/>
                <a:ea typeface="Arial"/>
                <a:cs typeface="Arial"/>
                <a:sym typeface="Arial"/>
              </a:rPr>
              <a:t>Emergent/resuscitation,</a:t>
            </a:r>
            <a:r>
              <a:rPr lang="en-US" sz="2000" b="0" i="0" u="none" strike="noStrike" cap="none">
                <a:solidFill>
                  <a:srgbClr val="548135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US" sz="2000" b="1" i="0" u="none" strike="noStrike" cap="none">
                <a:solidFill>
                  <a:srgbClr val="548135"/>
                </a:solidFill>
                <a:latin typeface="Arial"/>
                <a:ea typeface="Arial"/>
                <a:cs typeface="Arial"/>
                <a:sym typeface="Arial"/>
              </a:rPr>
              <a:t>repletion</a:t>
            </a:r>
            <a:r>
              <a:rPr lang="en-US" sz="20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 therapy and </a:t>
            </a:r>
            <a:r>
              <a:rPr lang="en-US" sz="2000" b="1" i="0" u="none" strike="noStrike" cap="none">
                <a:solidFill>
                  <a:srgbClr val="548135"/>
                </a:solidFill>
                <a:latin typeface="Arial"/>
                <a:ea typeface="Arial"/>
                <a:cs typeface="Arial"/>
                <a:sym typeface="Arial"/>
              </a:rPr>
              <a:t>maintenance</a:t>
            </a:r>
            <a:r>
              <a:rPr lang="en-US" sz="20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 therapy.</a:t>
            </a:r>
            <a:endParaRPr/>
          </a:p>
          <a:p>
            <a:pPr marL="228600" marR="0" lvl="0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FF0000"/>
              </a:buClr>
              <a:buSzPts val="2000"/>
              <a:buFont typeface="Arial"/>
              <a:buNone/>
            </a:pPr>
            <a:r>
              <a:rPr lang="en-US" sz="2000" b="1" i="0" u="none" strike="noStrike" cap="none">
                <a:solidFill>
                  <a:srgbClr val="FF0000"/>
                </a:solidFill>
                <a:latin typeface="Arial"/>
                <a:ea typeface="Arial"/>
                <a:cs typeface="Arial"/>
                <a:sym typeface="Arial"/>
              </a:rPr>
              <a:t>Emergent/resuscitation : </a:t>
            </a:r>
            <a:endParaRPr/>
          </a:p>
          <a:p>
            <a:pPr marL="228600" marR="0" lvl="0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-US" sz="20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to replenish volume rapidly</a:t>
            </a:r>
            <a:endParaRPr/>
          </a:p>
          <a:p>
            <a:pPr marL="228600" marR="0" lvl="0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 in moderate&amp; severe dehydration </a:t>
            </a:r>
            <a:endParaRPr/>
          </a:p>
          <a:p>
            <a:pPr marL="228600" marR="0" lvl="0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Or  when patient </a:t>
            </a:r>
            <a:r>
              <a:rPr lang="en-US" sz="2000" b="0" i="1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shocked </a:t>
            </a:r>
            <a:endParaRPr sz="2000" b="1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28600" marR="0" lvl="0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FF0000"/>
              </a:buClr>
              <a:buSzPts val="2000"/>
              <a:buFont typeface="Arial"/>
              <a:buNone/>
            </a:pPr>
            <a:r>
              <a:rPr lang="en-US" sz="2000" b="1" i="0" u="none" strike="noStrike" cap="none">
                <a:solidFill>
                  <a:srgbClr val="FF0000"/>
                </a:solidFill>
                <a:latin typeface="Arial"/>
                <a:ea typeface="Arial"/>
                <a:cs typeface="Arial"/>
                <a:sym typeface="Arial"/>
              </a:rPr>
              <a:t>Repletion</a:t>
            </a:r>
            <a:r>
              <a:rPr lang="en-US" sz="2000" b="0" i="0" u="none" strike="noStrike" cap="none">
                <a:solidFill>
                  <a:srgbClr val="FF0000"/>
                </a:solidFill>
                <a:latin typeface="Arial"/>
                <a:ea typeface="Arial"/>
                <a:cs typeface="Arial"/>
                <a:sym typeface="Arial"/>
              </a:rPr>
              <a:t> therapy replaces: </a:t>
            </a:r>
            <a:endParaRPr/>
          </a:p>
          <a:p>
            <a:pPr marL="228600" marR="0" lvl="0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Any current existing water and electrolyte deficits.</a:t>
            </a:r>
            <a:endParaRPr/>
          </a:p>
          <a:p>
            <a:pPr marL="228600" marR="0" lvl="0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Replaces any ongoing abnormal losses.</a:t>
            </a:r>
            <a:endParaRPr/>
          </a:p>
          <a:p>
            <a:pPr marL="228600" marR="0" lvl="0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Returns the patient to a normal volume and electrolyte status.</a:t>
            </a:r>
            <a:endParaRPr/>
          </a:p>
          <a:p>
            <a:pPr marL="228600" marR="0" lvl="0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FF0000"/>
              </a:buClr>
              <a:buSzPts val="2000"/>
              <a:buFont typeface="Arial"/>
              <a:buNone/>
            </a:pPr>
            <a:r>
              <a:rPr lang="en-US" sz="2000" b="1" i="0" u="none" strike="noStrike" cap="none">
                <a:solidFill>
                  <a:srgbClr val="FF0000"/>
                </a:solidFill>
                <a:latin typeface="Arial"/>
                <a:ea typeface="Arial"/>
                <a:cs typeface="Arial"/>
                <a:sym typeface="Arial"/>
              </a:rPr>
              <a:t>Maintenance</a:t>
            </a:r>
            <a:r>
              <a:rPr lang="en-US" sz="2000" b="0" i="0" u="none" strike="noStrike" cap="none">
                <a:solidFill>
                  <a:srgbClr val="FF0000"/>
                </a:solidFill>
                <a:latin typeface="Arial"/>
                <a:ea typeface="Arial"/>
                <a:cs typeface="Arial"/>
                <a:sym typeface="Arial"/>
              </a:rPr>
              <a:t> therapy </a:t>
            </a:r>
            <a:r>
              <a:rPr lang="en-US" sz="20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(day 2 continue to home management): </a:t>
            </a:r>
            <a:endParaRPr/>
          </a:p>
          <a:p>
            <a:pPr marL="228600" marR="0" lvl="0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Replaces the expected ongoing losses of water and electrolytes from normal physiologic processes.</a:t>
            </a:r>
            <a:endParaRPr/>
          </a:p>
          <a:p>
            <a:pPr marL="228600" marR="0" lvl="0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Maintains normal volume and electrolyte status.</a:t>
            </a:r>
            <a:endParaRPr/>
          </a:p>
          <a:p>
            <a:pPr marL="228600" marR="0" lvl="0" indent="-13335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/>
              <a:buNone/>
            </a:pPr>
            <a:endParaRPr sz="15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2" name="Google Shape;2962;p35"/>
          <p:cNvSpPr txBox="1"/>
          <p:nvPr/>
        </p:nvSpPr>
        <p:spPr>
          <a:xfrm>
            <a:off x="1059900" y="2271840"/>
            <a:ext cx="9236494" cy="52727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228600" marR="0" lvl="0" indent="-2286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Noto Sans Symbols"/>
              <a:buChar char="⮚"/>
            </a:pPr>
            <a:r>
              <a:rPr lang="en-US"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The </a:t>
            </a:r>
            <a:r>
              <a:rPr lang="en-US" sz="2400" b="1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first</a:t>
            </a:r>
            <a:r>
              <a:rPr lang="en-US"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 step involves (</a:t>
            </a:r>
            <a:r>
              <a:rPr lang="en-US" sz="2400" b="1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Emergent </a:t>
            </a:r>
            <a:r>
              <a:rPr lang="en-US"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or</a:t>
            </a:r>
            <a:r>
              <a:rPr lang="en-US" sz="2400" b="1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 Acute phase</a:t>
            </a:r>
            <a:r>
              <a:rPr lang="en-US"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): </a:t>
            </a:r>
            <a:endParaRPr/>
          </a:p>
          <a:p>
            <a:pPr marL="228600" marR="0" lvl="0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Arial"/>
              <a:buChar char="•"/>
            </a:pPr>
            <a:r>
              <a:rPr lang="en-US" sz="2400" b="1" i="0" u="none" strike="noStrike" cap="none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Emergent</a:t>
            </a:r>
            <a:r>
              <a:rPr lang="en-US" sz="2400" b="0" i="0" u="none" strike="noStrike" cap="none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lang="en-US"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correction of </a:t>
            </a:r>
            <a:r>
              <a:rPr lang="en-US" sz="2400" b="1" i="0" u="none" strike="noStrike" cap="none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moderate</a:t>
            </a:r>
            <a:r>
              <a:rPr lang="en-US" sz="2400" b="0" i="0" u="none" strike="noStrike" cap="none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 to </a:t>
            </a:r>
            <a:r>
              <a:rPr lang="en-US" sz="2400" b="1" i="0" u="none" strike="noStrike" cap="none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severe</a:t>
            </a:r>
            <a:r>
              <a:rPr lang="en-US" sz="2400" b="0" i="0" u="none" strike="noStrike" cap="none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lang="en-US"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hypovolemia, ensuring a return of adequate intravascular volume and avoiding tissue damage. </a:t>
            </a:r>
            <a:endParaRPr/>
          </a:p>
          <a:p>
            <a:pPr marL="228600" marR="0" lvl="0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Char char="•"/>
            </a:pPr>
            <a:r>
              <a:rPr lang="en-US"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This is primarily provided with </a:t>
            </a:r>
            <a:r>
              <a:rPr lang="en-US" sz="2400" b="1" i="0" u="none" strike="noStrike" cap="none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intravenous</a:t>
            </a:r>
            <a:r>
              <a:rPr lang="en-US" sz="2400" b="0" i="0" u="none" strike="noStrike" cap="none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 fluids</a:t>
            </a:r>
            <a:r>
              <a:rPr lang="en-US"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.</a:t>
            </a:r>
            <a:endParaRPr/>
          </a:p>
          <a:p>
            <a:pPr marL="228600" marR="0" lvl="0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228600" marR="0" lvl="0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Noto Sans Symbols"/>
              <a:buChar char="⮚"/>
            </a:pPr>
            <a:r>
              <a:rPr lang="en-US"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The </a:t>
            </a:r>
            <a:r>
              <a:rPr lang="en-US" sz="2400" b="1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second</a:t>
            </a:r>
            <a:r>
              <a:rPr lang="en-US"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 step (</a:t>
            </a:r>
            <a:r>
              <a:rPr lang="en-US" sz="2400" b="1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Replacment phase &gt; over 24 h</a:t>
            </a:r>
            <a:r>
              <a:rPr lang="en-US"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): </a:t>
            </a:r>
            <a:endParaRPr/>
          </a:p>
          <a:p>
            <a:pPr marL="228600" marR="0" lvl="0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Char char="•"/>
            </a:pPr>
            <a:r>
              <a:rPr lang="en-US"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Finishes repletion of fluids and electrolyte losses in children initially treated with emergent intravenous fluid therapy.</a:t>
            </a:r>
            <a:endParaRPr/>
          </a:p>
          <a:p>
            <a:pPr marL="228600" marR="0" lvl="0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Char char="•"/>
            </a:pPr>
            <a:r>
              <a:rPr lang="en-US"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The second step can be completed </a:t>
            </a:r>
            <a:r>
              <a:rPr lang="en-US" sz="2400" b="0" i="0" u="none" strike="noStrike" cap="none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either intravenously or by ORT.</a:t>
            </a:r>
            <a:endParaRPr/>
          </a:p>
          <a:p>
            <a:pPr marL="228600" marR="0" lvl="0" indent="-9525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Arial"/>
              <a:buNone/>
            </a:pPr>
            <a:endParaRPr sz="21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63" name="Google Shape;2963;p35"/>
          <p:cNvSpPr txBox="1"/>
          <p:nvPr/>
        </p:nvSpPr>
        <p:spPr>
          <a:xfrm>
            <a:off x="1059900" y="600164"/>
            <a:ext cx="9634265" cy="12003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</a:pPr>
            <a:r>
              <a:rPr lang="en-US" sz="3600" b="1" i="0" u="sng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Repletion therapy in hypovolemic children is based on two steps:</a:t>
            </a:r>
            <a:endParaRPr/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8" name="Google Shape;2968;p36"/>
          <p:cNvSpPr txBox="1"/>
          <p:nvPr/>
        </p:nvSpPr>
        <p:spPr>
          <a:xfrm>
            <a:off x="2807296" y="627841"/>
            <a:ext cx="6172200" cy="9382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000"/>
              <a:buFont typeface="Calibri"/>
              <a:buNone/>
            </a:pPr>
            <a:r>
              <a:rPr lang="en-US" sz="4000" b="1" i="0" u="sng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EMERGENT FLUID PHASE </a:t>
            </a:r>
            <a:br>
              <a:rPr lang="en-US" sz="4000" b="1" i="0" u="sng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</a:br>
            <a:endParaRPr sz="4000" b="1" i="0" u="sng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69" name="Google Shape;2969;p36"/>
          <p:cNvSpPr txBox="1"/>
          <p:nvPr/>
        </p:nvSpPr>
        <p:spPr>
          <a:xfrm>
            <a:off x="1064525" y="1415929"/>
            <a:ext cx="9935572" cy="48465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228600" marR="0" lvl="0" indent="-2286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Arial"/>
              <a:buChar char="•"/>
            </a:pPr>
            <a:r>
              <a:rPr lang="en-US" sz="2400" b="1" i="0" u="none" strike="noStrike" cap="none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Rapid</a:t>
            </a:r>
            <a:r>
              <a:rPr lang="en-US" sz="2400" b="0" i="0" u="none" strike="noStrike" cap="none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 volume repletion </a:t>
            </a:r>
            <a:r>
              <a:rPr lang="en-US"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is required in children with </a:t>
            </a:r>
            <a:r>
              <a:rPr lang="en-US" sz="2400" b="1" i="0" u="none" strike="noStrike" cap="none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severe</a:t>
            </a:r>
            <a:r>
              <a:rPr lang="en-US" sz="2400" b="0" i="0" u="none" strike="noStrike" cap="none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lang="en-US"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hypovolemia.</a:t>
            </a:r>
            <a:endParaRPr/>
          </a:p>
          <a:p>
            <a:pPr marL="228600" marR="0" lvl="0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Arial"/>
              <a:buChar char="•"/>
            </a:pPr>
            <a:r>
              <a:rPr lang="en-US" sz="2400" b="0" i="0" u="none" strike="noStrike" cap="none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Emergent</a:t>
            </a:r>
            <a:r>
              <a:rPr lang="en-US"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 intravenous fluid therapy should begin with rapid infusion of </a:t>
            </a:r>
            <a:r>
              <a:rPr lang="en-US" sz="2400" b="1" i="0" u="none" strike="noStrike" cap="none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20</a:t>
            </a:r>
            <a:r>
              <a:rPr lang="en-US" sz="2400" b="0" i="0" u="none" strike="noStrike" cap="none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 mL/kg </a:t>
            </a:r>
            <a:r>
              <a:rPr lang="en-US"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of </a:t>
            </a:r>
            <a:r>
              <a:rPr lang="en-US" sz="2400" b="1" i="0" u="none" strike="noStrike" cap="none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isotonic</a:t>
            </a:r>
            <a:r>
              <a:rPr lang="en-US" sz="2400" b="0" i="0" u="none" strike="noStrike" cap="none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  </a:t>
            </a:r>
            <a:r>
              <a:rPr lang="en-US" sz="2400" b="0" i="0" u="sng" strike="noStrike" cap="none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NS 0.9% </a:t>
            </a:r>
            <a:r>
              <a:rPr lang="en-US" sz="2400" b="0" i="0" u="none" strike="noStrike" cap="none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saline </a:t>
            </a:r>
            <a:r>
              <a:rPr lang="en-US"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over (</a:t>
            </a:r>
            <a:r>
              <a:rPr lang="en-US" sz="2400" b="0" i="0" u="none" strike="noStrike" cap="none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30-60 min</a:t>
            </a:r>
            <a:r>
              <a:rPr lang="en-US"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)  (may be faster (</a:t>
            </a:r>
            <a:r>
              <a:rPr lang="en-US" sz="2400" b="0" i="0" u="none" strike="noStrike" cap="none">
                <a:solidFill>
                  <a:srgbClr val="548135"/>
                </a:solidFill>
                <a:latin typeface="Calibri"/>
                <a:ea typeface="Calibri"/>
                <a:cs typeface="Calibri"/>
                <a:sym typeface="Calibri"/>
              </a:rPr>
              <a:t>esp if patient in shock or sever dehydration</a:t>
            </a:r>
            <a:r>
              <a:rPr lang="en-US" sz="2400" b="0" i="0" u="none" strike="noStrike" cap="none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lang="en-US"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) ?! Can be repeated </a:t>
            </a:r>
            <a:r>
              <a:rPr lang="en-US" sz="2400" b="0" i="0" u="none" strike="noStrike" cap="none">
                <a:solidFill>
                  <a:srgbClr val="548135"/>
                </a:solidFill>
                <a:latin typeface="Calibri"/>
                <a:ea typeface="Calibri"/>
                <a:cs typeface="Calibri"/>
                <a:sym typeface="Calibri"/>
              </a:rPr>
              <a:t>up to 3 boluses ! ).</a:t>
            </a:r>
            <a:r>
              <a:rPr lang="en-US" sz="2400" b="0" i="0" u="none" strike="noStrike" cap="none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lang="en-US"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If patient is given more than 60 ml/kg bolus without improvement, consider septic shock or hemorrhage.</a:t>
            </a:r>
            <a:endParaRPr/>
          </a:p>
          <a:p>
            <a:pPr marL="228600" marR="0" lvl="0" indent="-762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228600" marR="0" lvl="0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Char char="•"/>
            </a:pPr>
            <a:r>
              <a:rPr lang="en-US"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The child should be reassessed </a:t>
            </a:r>
            <a:r>
              <a:rPr lang="en-US" sz="2400" b="1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during</a:t>
            </a:r>
            <a:r>
              <a:rPr lang="en-US"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 and </a:t>
            </a:r>
            <a:r>
              <a:rPr lang="en-US" sz="2400" b="1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after</a:t>
            </a:r>
            <a:r>
              <a:rPr lang="en-US"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 the saline bolus, and similar isotonic fluid infusions should be </a:t>
            </a:r>
            <a:r>
              <a:rPr lang="en-US" sz="2400" b="1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repeated</a:t>
            </a:r>
            <a:r>
              <a:rPr lang="en-US"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 as needed until adequate perfusion is restored.</a:t>
            </a:r>
            <a:endParaRPr/>
          </a:p>
          <a:p>
            <a:pPr marL="228600" marR="0" lvl="0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Char char="•"/>
            </a:pPr>
            <a:r>
              <a:rPr lang="en-US"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If </a:t>
            </a:r>
            <a:r>
              <a:rPr lang="en-US" sz="2400" b="1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intravenous</a:t>
            </a:r>
            <a:r>
              <a:rPr lang="en-US"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 access is not readily obtainable, intraosseous is an effective alternative.</a:t>
            </a:r>
            <a:endParaRPr/>
          </a:p>
          <a:p>
            <a:pPr marL="228600" marR="0" lvl="0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Arial"/>
              <a:buNone/>
            </a:pPr>
            <a:r>
              <a:rPr lang="en-US" sz="2400" b="0" i="0" u="none" strike="noStrike" cap="none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(6 Kg * 20 ml = 120 ml over 20 min)</a:t>
            </a:r>
            <a:endParaRPr/>
          </a:p>
          <a:p>
            <a:pPr marL="228600" marR="0" lvl="0" indent="-88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Arial"/>
              <a:buNone/>
            </a:pPr>
            <a:endParaRPr sz="2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228600" marR="0" lvl="0" indent="-88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Arial"/>
              <a:buNone/>
            </a:pPr>
            <a:endParaRPr sz="2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228600" marR="0" lvl="0" indent="-88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Arial"/>
              <a:buNone/>
            </a:pPr>
            <a:endParaRPr sz="2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4" name="Google Shape;2974;p37"/>
          <p:cNvSpPr txBox="1"/>
          <p:nvPr/>
        </p:nvSpPr>
        <p:spPr>
          <a:xfrm>
            <a:off x="2359071" y="804343"/>
            <a:ext cx="5623560" cy="8572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marR="0" lvl="0" indent="0" algn="ctr" rtl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400"/>
              <a:buFont typeface="Calibri"/>
              <a:buNone/>
            </a:pPr>
            <a:r>
              <a:rPr lang="en-US" sz="4400" b="1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Type of fluid</a:t>
            </a:r>
            <a:endParaRPr sz="44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75" name="Google Shape;2975;p37"/>
          <p:cNvSpPr txBox="1"/>
          <p:nvPr/>
        </p:nvSpPr>
        <p:spPr>
          <a:xfrm>
            <a:off x="867509" y="1875692"/>
            <a:ext cx="9968813" cy="36266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447485" marR="0" lvl="0" indent="-38576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Arial"/>
              <a:buAutoNum type="arabicPeriod"/>
            </a:pPr>
            <a:r>
              <a:rPr lang="en-US" sz="2400" b="1" i="0" u="none" strike="noStrike" cap="none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Isotonic</a:t>
            </a:r>
            <a:r>
              <a:rPr lang="en-US" sz="2400" b="0" i="0" u="none" strike="noStrike" cap="none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lang="en-US" sz="2400" b="1" i="0" u="none" strike="noStrike" cap="none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crystalloid</a:t>
            </a:r>
            <a:r>
              <a:rPr lang="en-US" sz="2400" b="0" i="0" u="none" strike="noStrike" cap="none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 is the </a:t>
            </a:r>
            <a:r>
              <a:rPr lang="en-US" sz="2400" b="1" i="0" u="none" strike="noStrike" cap="none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only</a:t>
            </a:r>
            <a:r>
              <a:rPr lang="en-US" sz="2400" b="0" i="0" u="none" strike="noStrike" cap="none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lang="en-US"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crystalloid solution recommended for emergent volume resuscitation in pediatric patients. Isotonic saline (0.9 percent saline solution or normal saline) is </a:t>
            </a:r>
            <a:r>
              <a:rPr lang="en-US" sz="2400" b="0" i="0" u="none" strike="noStrike" cap="none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the isotonic solution of </a:t>
            </a:r>
            <a:r>
              <a:rPr lang="en-US" sz="2400" b="1" i="0" u="none" strike="noStrike" cap="none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choice</a:t>
            </a:r>
            <a:r>
              <a:rPr lang="en-US" sz="2400" b="0" i="0" u="none" strike="noStrike" cap="none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 because it is most effective in restoring the circulatory volume.</a:t>
            </a:r>
            <a:endParaRPr/>
          </a:p>
          <a:p>
            <a:pPr marL="447485" marR="0" lvl="0" indent="-233362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FF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447485" marR="0" lvl="0" indent="-385763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AutoNum type="arabicPeriod"/>
            </a:pPr>
            <a:r>
              <a:rPr lang="en-US"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The use of </a:t>
            </a:r>
            <a:r>
              <a:rPr lang="en-US" sz="2400" b="1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hypotonic</a:t>
            </a:r>
            <a:r>
              <a:rPr lang="en-US"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 or </a:t>
            </a:r>
            <a:r>
              <a:rPr lang="en-US" sz="2400" b="1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hypertonic</a:t>
            </a:r>
            <a:r>
              <a:rPr lang="en-US"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 crystalloid solutions for </a:t>
            </a:r>
            <a:r>
              <a:rPr lang="en-US" sz="2400" b="1" i="0" u="none" strike="noStrike" cap="none">
                <a:solidFill>
                  <a:srgbClr val="548135"/>
                </a:solidFill>
                <a:latin typeface="Calibri"/>
                <a:ea typeface="Calibri"/>
                <a:cs typeface="Calibri"/>
                <a:sym typeface="Calibri"/>
              </a:rPr>
              <a:t>the purpose of emergent volume</a:t>
            </a:r>
            <a:r>
              <a:rPr lang="en-US" sz="2400" b="0" i="0" u="none" strike="noStrike" cap="none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lang="en-US"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resuscitation is </a:t>
            </a:r>
            <a:r>
              <a:rPr lang="en-US" sz="2400" b="1" i="0" u="none" strike="noStrike" cap="none">
                <a:solidFill>
                  <a:srgbClr val="548135"/>
                </a:solidFill>
                <a:latin typeface="Calibri"/>
                <a:ea typeface="Calibri"/>
                <a:cs typeface="Calibri"/>
                <a:sym typeface="Calibri"/>
              </a:rPr>
              <a:t>never</a:t>
            </a:r>
            <a:r>
              <a:rPr lang="en-US"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 recommended in pediatric patients. high morbidity and mortality.</a:t>
            </a:r>
            <a:endParaRPr/>
          </a:p>
          <a:p>
            <a:pPr marL="447485" marR="0" lvl="0" indent="-252412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Arial"/>
              <a:buNone/>
            </a:pPr>
            <a:endParaRPr sz="21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447485" marR="0" lvl="0" indent="-252412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Arial"/>
              <a:buNone/>
            </a:pPr>
            <a:endParaRPr sz="21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447485" marR="0" lvl="0" indent="-252412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Arial"/>
              <a:buNone/>
            </a:pPr>
            <a:endParaRPr sz="21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80" name="Google Shape;2980;p38"/>
          <p:cNvSpPr txBox="1"/>
          <p:nvPr/>
        </p:nvSpPr>
        <p:spPr>
          <a:xfrm>
            <a:off x="701723" y="413592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marR="0" lvl="0" indent="0" algn="ctr" rtl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400"/>
              <a:buFont typeface="Calibri"/>
              <a:buNone/>
            </a:pPr>
            <a:r>
              <a:rPr lang="en-US" sz="4400" b="1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Types of fluid solutions </a:t>
            </a:r>
            <a:endParaRPr sz="4400" b="1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81" name="Google Shape;2981;p38"/>
          <p:cNvSpPr txBox="1"/>
          <p:nvPr/>
        </p:nvSpPr>
        <p:spPr>
          <a:xfrm>
            <a:off x="1793542" y="2112019"/>
            <a:ext cx="7438292" cy="39939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228600" marR="0" lvl="0" indent="-2286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0"/>
              <a:buFont typeface="Arial"/>
              <a:buNone/>
            </a:pPr>
            <a:r>
              <a:rPr lang="en-US" sz="2200" b="0" i="0" u="none" strike="noStrike" cap="none" dirty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Standard Na content in IVF (NS):</a:t>
            </a:r>
            <a:endParaRPr dirty="0"/>
          </a:p>
          <a:p>
            <a:pPr marL="228600" marR="0" lvl="0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4472C4"/>
              </a:buClr>
              <a:buSzPts val="2200"/>
              <a:buFont typeface="Arial"/>
              <a:buChar char="•"/>
            </a:pPr>
            <a:r>
              <a:rPr lang="en-US" sz="2200" b="0" i="0" u="none" strike="noStrike" cap="none" dirty="0">
                <a:solidFill>
                  <a:srgbClr val="4472C4"/>
                </a:solidFill>
                <a:latin typeface="Calibri"/>
                <a:ea typeface="Calibri"/>
                <a:cs typeface="Calibri"/>
                <a:sym typeface="Calibri"/>
              </a:rPr>
              <a:t>NS (0.9% NaCl) =   154 </a:t>
            </a:r>
            <a:r>
              <a:rPr lang="en-US" sz="2200" b="0" i="0" u="none" strike="noStrike" cap="none" dirty="0" err="1">
                <a:solidFill>
                  <a:srgbClr val="4472C4"/>
                </a:solidFill>
                <a:latin typeface="Calibri"/>
                <a:ea typeface="Calibri"/>
                <a:cs typeface="Calibri"/>
                <a:sym typeface="Calibri"/>
              </a:rPr>
              <a:t>mEq</a:t>
            </a:r>
            <a:r>
              <a:rPr lang="en-US" sz="2200" b="0" i="0" u="none" strike="noStrike" cap="none" dirty="0">
                <a:solidFill>
                  <a:srgbClr val="4472C4"/>
                </a:solidFill>
                <a:latin typeface="Calibri"/>
                <a:ea typeface="Calibri"/>
                <a:cs typeface="Calibri"/>
                <a:sym typeface="Calibri"/>
              </a:rPr>
              <a:t>/L</a:t>
            </a:r>
            <a:endParaRPr dirty="0"/>
          </a:p>
          <a:p>
            <a:pPr marL="228600" marR="0" lvl="0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FF0000"/>
              </a:buClr>
              <a:buSzPts val="2200"/>
              <a:buFont typeface="Arial"/>
              <a:buChar char="•"/>
            </a:pPr>
            <a:r>
              <a:rPr lang="en-US" sz="2200" b="1" i="1" u="none" strike="noStrike" cap="none" dirty="0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½ NS (0.45% NaCl)</a:t>
            </a:r>
            <a:r>
              <a:rPr lang="en-US" sz="2200" b="0" i="1" u="none" strike="noStrike" cap="none" dirty="0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 = 77 </a:t>
            </a:r>
            <a:r>
              <a:rPr lang="en-US" sz="2200" b="0" i="1" u="none" strike="noStrike" cap="none" dirty="0" err="1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mEq</a:t>
            </a:r>
            <a:r>
              <a:rPr lang="en-US" sz="2200" b="0" i="1" u="none" strike="noStrike" cap="none" dirty="0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/L</a:t>
            </a:r>
            <a:endParaRPr dirty="0"/>
          </a:p>
          <a:p>
            <a:pPr marL="228600" marR="0" lvl="0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200"/>
              <a:buFont typeface="Arial"/>
              <a:buChar char="•"/>
            </a:pPr>
            <a:r>
              <a:rPr lang="en-US" sz="2200" b="0" i="0" u="none" strike="noStrike" cap="none" dirty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1/3 NS (0.3% NaCl) = 51 </a:t>
            </a:r>
            <a:r>
              <a:rPr lang="en-US" sz="2200" b="0" i="0" u="none" strike="noStrike" cap="none" dirty="0" err="1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mEq</a:t>
            </a:r>
            <a:r>
              <a:rPr lang="en-US" sz="2200" b="0" i="0" u="none" strike="noStrike" cap="none" dirty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/L </a:t>
            </a:r>
            <a:endParaRPr dirty="0"/>
          </a:p>
          <a:p>
            <a:pPr marL="228600" marR="0" lvl="0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200"/>
              <a:buFont typeface="Arial"/>
              <a:buChar char="•"/>
            </a:pPr>
            <a:r>
              <a:rPr lang="en-US" sz="2200" b="0" i="0" u="none" strike="noStrike" cap="none" dirty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¼ NS (0.25% NaCl) = 39 </a:t>
            </a:r>
            <a:r>
              <a:rPr lang="en-US" sz="2200" b="0" i="0" u="none" strike="noStrike" cap="none" dirty="0" err="1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mEq</a:t>
            </a:r>
            <a:r>
              <a:rPr lang="en-US" sz="2200" b="0" i="0" u="none" strike="noStrike" cap="none" dirty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/L </a:t>
            </a:r>
            <a:endParaRPr dirty="0"/>
          </a:p>
          <a:p>
            <a:pPr marL="228600" marR="0" lvl="0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200"/>
              <a:buFont typeface="Arial"/>
              <a:buChar char="•"/>
            </a:pPr>
            <a:r>
              <a:rPr lang="en-US" sz="2200" b="0" i="0" u="none" strike="noStrike" cap="none" dirty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1/5 NS (0.18% NaCl) = 31 </a:t>
            </a:r>
            <a:r>
              <a:rPr lang="en-US" sz="2200" b="0" i="0" u="none" strike="noStrike" cap="none" dirty="0" err="1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mEq</a:t>
            </a:r>
            <a:r>
              <a:rPr lang="en-US" sz="2200" b="0" i="0" u="none" strike="noStrike" cap="none" dirty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/L</a:t>
            </a:r>
            <a:endParaRPr dirty="0"/>
          </a:p>
          <a:p>
            <a:pPr marL="228600" marR="0" lvl="0" indent="-88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Arial"/>
              <a:buNone/>
            </a:pPr>
            <a:endParaRPr sz="2200" b="0" i="0" u="none" strike="noStrike" cap="none" dirty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228600" marR="0" lvl="0" indent="-228600" algn="l" rtl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200"/>
              <a:buFont typeface="Arial"/>
              <a:buChar char="•"/>
            </a:pPr>
            <a:r>
              <a:rPr lang="en-US" sz="2200" b="0" i="0" u="none" strike="noStrike" cap="none" dirty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Maintenance fluid in children Type of fluid : </a:t>
            </a:r>
            <a:r>
              <a:rPr lang="en-US" sz="2200" b="1" i="0" u="none" strike="noStrike" cap="none" dirty="0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G5W  ½NS</a:t>
            </a:r>
            <a:endParaRPr dirty="0"/>
          </a:p>
          <a:p>
            <a:pPr marL="228600" marR="0" lvl="0" indent="-508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</a:pPr>
            <a:endParaRPr sz="2800" b="0" i="0" u="none" strike="noStrike" cap="none" dirty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228600" marR="0" lvl="0" indent="-508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</a:pPr>
            <a:endParaRPr sz="2800" b="0" i="0" u="none" strike="noStrike" cap="none" dirty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1" name="Google Shape;2541;p4"/>
          <p:cNvSpPr txBox="1">
            <a:spLocks noGrp="1"/>
          </p:cNvSpPr>
          <p:nvPr>
            <p:ph type="ctrTitle"/>
          </p:nvPr>
        </p:nvSpPr>
        <p:spPr>
          <a:xfrm>
            <a:off x="694537" y="487023"/>
            <a:ext cx="6355600" cy="342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CC0066"/>
              </a:buClr>
              <a:buSzPts val="3000"/>
              <a:buFont typeface="Bilbo"/>
              <a:buNone/>
            </a:pPr>
            <a:r>
              <a:rPr lang="en-US" sz="5400" dirty="0">
                <a:solidFill>
                  <a:schemeClr val="accent4">
                    <a:lumMod val="75000"/>
                  </a:schemeClr>
                </a:solidFill>
                <a:latin typeface="Abadi" panose="020B0604020104020204" pitchFamily="34" charset="0"/>
                <a:ea typeface="Bilbo"/>
                <a:cs typeface="Bilbo"/>
                <a:sym typeface="Bilbo"/>
              </a:rPr>
              <a:t>Body Composition </a:t>
            </a:r>
            <a:r>
              <a:rPr lang="en-US" dirty="0">
                <a:solidFill>
                  <a:schemeClr val="accent4">
                    <a:lumMod val="75000"/>
                  </a:schemeClr>
                </a:solidFill>
                <a:latin typeface="Abadi" panose="020B0604020104020204" pitchFamily="34" charset="0"/>
                <a:ea typeface="Bilbo"/>
                <a:cs typeface="Bilbo"/>
                <a:sym typeface="Bilbo"/>
              </a:rPr>
              <a:t>:</a:t>
            </a:r>
            <a:br>
              <a:rPr lang="en-US" dirty="0">
                <a:solidFill>
                  <a:schemeClr val="accent4">
                    <a:lumMod val="75000"/>
                  </a:schemeClr>
                </a:solidFill>
                <a:latin typeface="Abadi" panose="020B0604020104020204" pitchFamily="34" charset="0"/>
                <a:ea typeface="Bilbo"/>
                <a:cs typeface="Bilbo"/>
                <a:sym typeface="Bilbo"/>
              </a:rPr>
            </a:br>
            <a:endParaRPr dirty="0">
              <a:solidFill>
                <a:schemeClr val="accent4">
                  <a:lumMod val="75000"/>
                </a:schemeClr>
              </a:solidFill>
              <a:latin typeface="Abadi" panose="020B0604020104020204" pitchFamily="34" charset="0"/>
            </a:endParaRPr>
          </a:p>
        </p:txBody>
      </p:sp>
      <p:grpSp>
        <p:nvGrpSpPr>
          <p:cNvPr id="2542" name="Google Shape;2542;p4"/>
          <p:cNvGrpSpPr/>
          <p:nvPr/>
        </p:nvGrpSpPr>
        <p:grpSpPr>
          <a:xfrm flipH="1">
            <a:off x="941602" y="4315258"/>
            <a:ext cx="1482438" cy="124691"/>
            <a:chOff x="4345425" y="2175475"/>
            <a:chExt cx="800750" cy="176025"/>
          </a:xfrm>
        </p:grpSpPr>
        <p:sp>
          <p:nvSpPr>
            <p:cNvPr id="2543" name="Google Shape;2543;p4"/>
            <p:cNvSpPr/>
            <p:nvPr/>
          </p:nvSpPr>
          <p:spPr>
            <a:xfrm>
              <a:off x="4351850" y="2175475"/>
              <a:ext cx="763000" cy="156275"/>
            </a:xfrm>
            <a:custGeom>
              <a:avLst/>
              <a:gdLst/>
              <a:ahLst/>
              <a:cxnLst/>
              <a:rect l="l" t="t" r="r" b="b"/>
              <a:pathLst>
                <a:path w="30520" h="6251" extrusionOk="0">
                  <a:moveTo>
                    <a:pt x="28815" y="0"/>
                  </a:moveTo>
                  <a:cubicBezTo>
                    <a:pt x="19166" y="50"/>
                    <a:pt x="9617" y="1178"/>
                    <a:pt x="243" y="3359"/>
                  </a:cubicBezTo>
                  <a:cubicBezTo>
                    <a:pt x="1" y="3431"/>
                    <a:pt x="1096" y="6250"/>
                    <a:pt x="1871" y="6250"/>
                  </a:cubicBezTo>
                  <a:cubicBezTo>
                    <a:pt x="1897" y="6250"/>
                    <a:pt x="1923" y="6247"/>
                    <a:pt x="1948" y="6241"/>
                  </a:cubicBezTo>
                  <a:cubicBezTo>
                    <a:pt x="11321" y="4060"/>
                    <a:pt x="20870" y="2933"/>
                    <a:pt x="30494" y="2882"/>
                  </a:cubicBezTo>
                  <a:cubicBezTo>
                    <a:pt x="30519" y="2882"/>
                    <a:pt x="29742" y="0"/>
                    <a:pt x="28815" y="0"/>
                  </a:cubicBezTo>
                  <a:close/>
                </a:path>
              </a:pathLst>
            </a:custGeom>
            <a:solidFill>
              <a:srgbClr val="00FF00">
                <a:alpha val="2078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4" name="Google Shape;2544;p4"/>
            <p:cNvSpPr/>
            <p:nvPr/>
          </p:nvSpPr>
          <p:spPr>
            <a:xfrm>
              <a:off x="4345425" y="2195925"/>
              <a:ext cx="800750" cy="155575"/>
            </a:xfrm>
            <a:custGeom>
              <a:avLst/>
              <a:gdLst/>
              <a:ahLst/>
              <a:cxnLst/>
              <a:rect l="l" t="t" r="r" b="b"/>
              <a:pathLst>
                <a:path w="32030" h="6223" extrusionOk="0">
                  <a:moveTo>
                    <a:pt x="28845" y="0"/>
                  </a:moveTo>
                  <a:cubicBezTo>
                    <a:pt x="27445" y="0"/>
                    <a:pt x="25887" y="355"/>
                    <a:pt x="24736" y="435"/>
                  </a:cubicBezTo>
                  <a:cubicBezTo>
                    <a:pt x="22004" y="611"/>
                    <a:pt x="19247" y="811"/>
                    <a:pt x="16490" y="987"/>
                  </a:cubicBezTo>
                  <a:cubicBezTo>
                    <a:pt x="11578" y="1338"/>
                    <a:pt x="6240" y="1112"/>
                    <a:pt x="1603" y="3042"/>
                  </a:cubicBezTo>
                  <a:cubicBezTo>
                    <a:pt x="0" y="3697"/>
                    <a:pt x="919" y="6222"/>
                    <a:pt x="2308" y="6222"/>
                  </a:cubicBezTo>
                  <a:cubicBezTo>
                    <a:pt x="2461" y="6222"/>
                    <a:pt x="2620" y="6192"/>
                    <a:pt x="2781" y="6125"/>
                  </a:cubicBezTo>
                  <a:cubicBezTo>
                    <a:pt x="6967" y="4370"/>
                    <a:pt x="11653" y="4546"/>
                    <a:pt x="16115" y="4220"/>
                  </a:cubicBezTo>
                  <a:cubicBezTo>
                    <a:pt x="18596" y="4069"/>
                    <a:pt x="21052" y="3894"/>
                    <a:pt x="23533" y="3719"/>
                  </a:cubicBezTo>
                  <a:cubicBezTo>
                    <a:pt x="24636" y="3643"/>
                    <a:pt x="25739" y="3568"/>
                    <a:pt x="26841" y="3493"/>
                  </a:cubicBezTo>
                  <a:cubicBezTo>
                    <a:pt x="27393" y="3468"/>
                    <a:pt x="27944" y="3418"/>
                    <a:pt x="28496" y="3393"/>
                  </a:cubicBezTo>
                  <a:cubicBezTo>
                    <a:pt x="28558" y="3393"/>
                    <a:pt x="29066" y="3437"/>
                    <a:pt x="29482" y="3437"/>
                  </a:cubicBezTo>
                  <a:cubicBezTo>
                    <a:pt x="29580" y="3437"/>
                    <a:pt x="29673" y="3434"/>
                    <a:pt x="29754" y="3428"/>
                  </a:cubicBezTo>
                  <a:lnTo>
                    <a:pt x="29754" y="3428"/>
                  </a:lnTo>
                  <a:cubicBezTo>
                    <a:pt x="30007" y="3587"/>
                    <a:pt x="30293" y="3683"/>
                    <a:pt x="30597" y="3683"/>
                  </a:cubicBezTo>
                  <a:cubicBezTo>
                    <a:pt x="30664" y="3683"/>
                    <a:pt x="30732" y="3678"/>
                    <a:pt x="30801" y="3668"/>
                  </a:cubicBezTo>
                  <a:cubicBezTo>
                    <a:pt x="30877" y="3668"/>
                    <a:pt x="30952" y="3643"/>
                    <a:pt x="31002" y="3643"/>
                  </a:cubicBezTo>
                  <a:cubicBezTo>
                    <a:pt x="31528" y="3568"/>
                    <a:pt x="31829" y="2992"/>
                    <a:pt x="31904" y="2516"/>
                  </a:cubicBezTo>
                  <a:lnTo>
                    <a:pt x="31929" y="2265"/>
                  </a:lnTo>
                  <a:cubicBezTo>
                    <a:pt x="32029" y="1563"/>
                    <a:pt x="31578" y="811"/>
                    <a:pt x="30977" y="460"/>
                  </a:cubicBezTo>
                  <a:cubicBezTo>
                    <a:pt x="30386" y="115"/>
                    <a:pt x="29641" y="0"/>
                    <a:pt x="28845" y="0"/>
                  </a:cubicBezTo>
                  <a:close/>
                </a:path>
              </a:pathLst>
            </a:custGeom>
            <a:solidFill>
              <a:srgbClr val="00FF00">
                <a:alpha val="2078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545" name="Google Shape;2545;p4"/>
          <p:cNvGrpSpPr/>
          <p:nvPr/>
        </p:nvGrpSpPr>
        <p:grpSpPr>
          <a:xfrm flipH="1">
            <a:off x="941602" y="3402471"/>
            <a:ext cx="3292509" cy="73126"/>
            <a:chOff x="4345425" y="2175475"/>
            <a:chExt cx="800750" cy="176025"/>
          </a:xfrm>
        </p:grpSpPr>
        <p:sp>
          <p:nvSpPr>
            <p:cNvPr id="2546" name="Google Shape;2546;p4"/>
            <p:cNvSpPr/>
            <p:nvPr/>
          </p:nvSpPr>
          <p:spPr>
            <a:xfrm>
              <a:off x="4351850" y="2175475"/>
              <a:ext cx="763000" cy="156275"/>
            </a:xfrm>
            <a:custGeom>
              <a:avLst/>
              <a:gdLst/>
              <a:ahLst/>
              <a:cxnLst/>
              <a:rect l="l" t="t" r="r" b="b"/>
              <a:pathLst>
                <a:path w="30520" h="6251" extrusionOk="0">
                  <a:moveTo>
                    <a:pt x="28815" y="0"/>
                  </a:moveTo>
                  <a:cubicBezTo>
                    <a:pt x="19166" y="50"/>
                    <a:pt x="9617" y="1178"/>
                    <a:pt x="243" y="3359"/>
                  </a:cubicBezTo>
                  <a:cubicBezTo>
                    <a:pt x="1" y="3431"/>
                    <a:pt x="1096" y="6250"/>
                    <a:pt x="1871" y="6250"/>
                  </a:cubicBezTo>
                  <a:cubicBezTo>
                    <a:pt x="1897" y="6250"/>
                    <a:pt x="1923" y="6247"/>
                    <a:pt x="1948" y="6241"/>
                  </a:cubicBezTo>
                  <a:cubicBezTo>
                    <a:pt x="11321" y="4060"/>
                    <a:pt x="20870" y="2933"/>
                    <a:pt x="30494" y="2882"/>
                  </a:cubicBezTo>
                  <a:cubicBezTo>
                    <a:pt x="30519" y="2882"/>
                    <a:pt x="29742" y="0"/>
                    <a:pt x="28815" y="0"/>
                  </a:cubicBezTo>
                  <a:close/>
                </a:path>
              </a:pathLst>
            </a:custGeom>
            <a:solidFill>
              <a:srgbClr val="00FF00">
                <a:alpha val="2078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7" name="Google Shape;2547;p4"/>
            <p:cNvSpPr/>
            <p:nvPr/>
          </p:nvSpPr>
          <p:spPr>
            <a:xfrm>
              <a:off x="4345425" y="2195925"/>
              <a:ext cx="800750" cy="155575"/>
            </a:xfrm>
            <a:custGeom>
              <a:avLst/>
              <a:gdLst/>
              <a:ahLst/>
              <a:cxnLst/>
              <a:rect l="l" t="t" r="r" b="b"/>
              <a:pathLst>
                <a:path w="32030" h="6223" extrusionOk="0">
                  <a:moveTo>
                    <a:pt x="28845" y="0"/>
                  </a:moveTo>
                  <a:cubicBezTo>
                    <a:pt x="27445" y="0"/>
                    <a:pt x="25887" y="355"/>
                    <a:pt x="24736" y="435"/>
                  </a:cubicBezTo>
                  <a:cubicBezTo>
                    <a:pt x="22004" y="611"/>
                    <a:pt x="19247" y="811"/>
                    <a:pt x="16490" y="987"/>
                  </a:cubicBezTo>
                  <a:cubicBezTo>
                    <a:pt x="11578" y="1338"/>
                    <a:pt x="6240" y="1112"/>
                    <a:pt x="1603" y="3042"/>
                  </a:cubicBezTo>
                  <a:cubicBezTo>
                    <a:pt x="0" y="3697"/>
                    <a:pt x="919" y="6222"/>
                    <a:pt x="2308" y="6222"/>
                  </a:cubicBezTo>
                  <a:cubicBezTo>
                    <a:pt x="2461" y="6222"/>
                    <a:pt x="2620" y="6192"/>
                    <a:pt x="2781" y="6125"/>
                  </a:cubicBezTo>
                  <a:cubicBezTo>
                    <a:pt x="6967" y="4370"/>
                    <a:pt x="11653" y="4546"/>
                    <a:pt x="16115" y="4220"/>
                  </a:cubicBezTo>
                  <a:cubicBezTo>
                    <a:pt x="18596" y="4069"/>
                    <a:pt x="21052" y="3894"/>
                    <a:pt x="23533" y="3719"/>
                  </a:cubicBezTo>
                  <a:cubicBezTo>
                    <a:pt x="24636" y="3643"/>
                    <a:pt x="25739" y="3568"/>
                    <a:pt x="26841" y="3493"/>
                  </a:cubicBezTo>
                  <a:cubicBezTo>
                    <a:pt x="27393" y="3468"/>
                    <a:pt x="27944" y="3418"/>
                    <a:pt x="28496" y="3393"/>
                  </a:cubicBezTo>
                  <a:cubicBezTo>
                    <a:pt x="28558" y="3393"/>
                    <a:pt x="29066" y="3437"/>
                    <a:pt x="29482" y="3437"/>
                  </a:cubicBezTo>
                  <a:cubicBezTo>
                    <a:pt x="29580" y="3437"/>
                    <a:pt x="29673" y="3434"/>
                    <a:pt x="29754" y="3428"/>
                  </a:cubicBezTo>
                  <a:lnTo>
                    <a:pt x="29754" y="3428"/>
                  </a:lnTo>
                  <a:cubicBezTo>
                    <a:pt x="30007" y="3587"/>
                    <a:pt x="30293" y="3683"/>
                    <a:pt x="30597" y="3683"/>
                  </a:cubicBezTo>
                  <a:cubicBezTo>
                    <a:pt x="30664" y="3683"/>
                    <a:pt x="30732" y="3678"/>
                    <a:pt x="30801" y="3668"/>
                  </a:cubicBezTo>
                  <a:cubicBezTo>
                    <a:pt x="30877" y="3668"/>
                    <a:pt x="30952" y="3643"/>
                    <a:pt x="31002" y="3643"/>
                  </a:cubicBezTo>
                  <a:cubicBezTo>
                    <a:pt x="31528" y="3568"/>
                    <a:pt x="31829" y="2992"/>
                    <a:pt x="31904" y="2516"/>
                  </a:cubicBezTo>
                  <a:lnTo>
                    <a:pt x="31929" y="2265"/>
                  </a:lnTo>
                  <a:cubicBezTo>
                    <a:pt x="32029" y="1563"/>
                    <a:pt x="31578" y="811"/>
                    <a:pt x="30977" y="460"/>
                  </a:cubicBezTo>
                  <a:cubicBezTo>
                    <a:pt x="30386" y="115"/>
                    <a:pt x="29641" y="0"/>
                    <a:pt x="28845" y="0"/>
                  </a:cubicBezTo>
                  <a:close/>
                </a:path>
              </a:pathLst>
            </a:custGeom>
            <a:solidFill>
              <a:srgbClr val="00FF00">
                <a:alpha val="2078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548" name="Google Shape;2548;p4"/>
          <p:cNvGrpSpPr/>
          <p:nvPr/>
        </p:nvGrpSpPr>
        <p:grpSpPr>
          <a:xfrm flipH="1">
            <a:off x="882874" y="2480362"/>
            <a:ext cx="1501260" cy="82739"/>
            <a:chOff x="4345425" y="2175475"/>
            <a:chExt cx="800750" cy="176025"/>
          </a:xfrm>
        </p:grpSpPr>
        <p:sp>
          <p:nvSpPr>
            <p:cNvPr id="2549" name="Google Shape;2549;p4"/>
            <p:cNvSpPr/>
            <p:nvPr/>
          </p:nvSpPr>
          <p:spPr>
            <a:xfrm>
              <a:off x="4351850" y="2175475"/>
              <a:ext cx="763000" cy="156275"/>
            </a:xfrm>
            <a:custGeom>
              <a:avLst/>
              <a:gdLst/>
              <a:ahLst/>
              <a:cxnLst/>
              <a:rect l="l" t="t" r="r" b="b"/>
              <a:pathLst>
                <a:path w="30520" h="6251" extrusionOk="0">
                  <a:moveTo>
                    <a:pt x="28815" y="0"/>
                  </a:moveTo>
                  <a:cubicBezTo>
                    <a:pt x="19166" y="50"/>
                    <a:pt x="9617" y="1178"/>
                    <a:pt x="243" y="3359"/>
                  </a:cubicBezTo>
                  <a:cubicBezTo>
                    <a:pt x="1" y="3431"/>
                    <a:pt x="1096" y="6250"/>
                    <a:pt x="1871" y="6250"/>
                  </a:cubicBezTo>
                  <a:cubicBezTo>
                    <a:pt x="1897" y="6250"/>
                    <a:pt x="1923" y="6247"/>
                    <a:pt x="1948" y="6241"/>
                  </a:cubicBezTo>
                  <a:cubicBezTo>
                    <a:pt x="11321" y="4060"/>
                    <a:pt x="20870" y="2933"/>
                    <a:pt x="30494" y="2882"/>
                  </a:cubicBezTo>
                  <a:cubicBezTo>
                    <a:pt x="30519" y="2882"/>
                    <a:pt x="29742" y="0"/>
                    <a:pt x="28815" y="0"/>
                  </a:cubicBezTo>
                  <a:close/>
                </a:path>
              </a:pathLst>
            </a:custGeom>
            <a:solidFill>
              <a:srgbClr val="00FF00">
                <a:alpha val="2078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0" name="Google Shape;2550;p4"/>
            <p:cNvSpPr/>
            <p:nvPr/>
          </p:nvSpPr>
          <p:spPr>
            <a:xfrm>
              <a:off x="4345425" y="2195925"/>
              <a:ext cx="800750" cy="155575"/>
            </a:xfrm>
            <a:custGeom>
              <a:avLst/>
              <a:gdLst/>
              <a:ahLst/>
              <a:cxnLst/>
              <a:rect l="l" t="t" r="r" b="b"/>
              <a:pathLst>
                <a:path w="32030" h="6223" extrusionOk="0">
                  <a:moveTo>
                    <a:pt x="28845" y="0"/>
                  </a:moveTo>
                  <a:cubicBezTo>
                    <a:pt x="27445" y="0"/>
                    <a:pt x="25887" y="355"/>
                    <a:pt x="24736" y="435"/>
                  </a:cubicBezTo>
                  <a:cubicBezTo>
                    <a:pt x="22004" y="611"/>
                    <a:pt x="19247" y="811"/>
                    <a:pt x="16490" y="987"/>
                  </a:cubicBezTo>
                  <a:cubicBezTo>
                    <a:pt x="11578" y="1338"/>
                    <a:pt x="6240" y="1112"/>
                    <a:pt x="1603" y="3042"/>
                  </a:cubicBezTo>
                  <a:cubicBezTo>
                    <a:pt x="0" y="3697"/>
                    <a:pt x="919" y="6222"/>
                    <a:pt x="2308" y="6222"/>
                  </a:cubicBezTo>
                  <a:cubicBezTo>
                    <a:pt x="2461" y="6222"/>
                    <a:pt x="2620" y="6192"/>
                    <a:pt x="2781" y="6125"/>
                  </a:cubicBezTo>
                  <a:cubicBezTo>
                    <a:pt x="6967" y="4370"/>
                    <a:pt x="11653" y="4546"/>
                    <a:pt x="16115" y="4220"/>
                  </a:cubicBezTo>
                  <a:cubicBezTo>
                    <a:pt x="18596" y="4069"/>
                    <a:pt x="21052" y="3894"/>
                    <a:pt x="23533" y="3719"/>
                  </a:cubicBezTo>
                  <a:cubicBezTo>
                    <a:pt x="24636" y="3643"/>
                    <a:pt x="25739" y="3568"/>
                    <a:pt x="26841" y="3493"/>
                  </a:cubicBezTo>
                  <a:cubicBezTo>
                    <a:pt x="27393" y="3468"/>
                    <a:pt x="27944" y="3418"/>
                    <a:pt x="28496" y="3393"/>
                  </a:cubicBezTo>
                  <a:cubicBezTo>
                    <a:pt x="28558" y="3393"/>
                    <a:pt x="29066" y="3437"/>
                    <a:pt x="29482" y="3437"/>
                  </a:cubicBezTo>
                  <a:cubicBezTo>
                    <a:pt x="29580" y="3437"/>
                    <a:pt x="29673" y="3434"/>
                    <a:pt x="29754" y="3428"/>
                  </a:cubicBezTo>
                  <a:lnTo>
                    <a:pt x="29754" y="3428"/>
                  </a:lnTo>
                  <a:cubicBezTo>
                    <a:pt x="30007" y="3587"/>
                    <a:pt x="30293" y="3683"/>
                    <a:pt x="30597" y="3683"/>
                  </a:cubicBezTo>
                  <a:cubicBezTo>
                    <a:pt x="30664" y="3683"/>
                    <a:pt x="30732" y="3678"/>
                    <a:pt x="30801" y="3668"/>
                  </a:cubicBezTo>
                  <a:cubicBezTo>
                    <a:pt x="30877" y="3668"/>
                    <a:pt x="30952" y="3643"/>
                    <a:pt x="31002" y="3643"/>
                  </a:cubicBezTo>
                  <a:cubicBezTo>
                    <a:pt x="31528" y="3568"/>
                    <a:pt x="31829" y="2992"/>
                    <a:pt x="31904" y="2516"/>
                  </a:cubicBezTo>
                  <a:lnTo>
                    <a:pt x="31929" y="2265"/>
                  </a:lnTo>
                  <a:cubicBezTo>
                    <a:pt x="32029" y="1563"/>
                    <a:pt x="31578" y="811"/>
                    <a:pt x="30977" y="460"/>
                  </a:cubicBezTo>
                  <a:cubicBezTo>
                    <a:pt x="30386" y="115"/>
                    <a:pt x="29641" y="0"/>
                    <a:pt x="28845" y="0"/>
                  </a:cubicBezTo>
                  <a:close/>
                </a:path>
              </a:pathLst>
            </a:custGeom>
            <a:solidFill>
              <a:srgbClr val="00FF00">
                <a:alpha val="20784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551" name="Google Shape;2551;p4"/>
          <p:cNvGrpSpPr/>
          <p:nvPr/>
        </p:nvGrpSpPr>
        <p:grpSpPr>
          <a:xfrm rot="-7194656">
            <a:off x="873857" y="5794792"/>
            <a:ext cx="393094" cy="209646"/>
            <a:chOff x="2509330" y="1371995"/>
            <a:chExt cx="393094" cy="209646"/>
          </a:xfrm>
        </p:grpSpPr>
        <p:sp>
          <p:nvSpPr>
            <p:cNvPr id="2552" name="Google Shape;2552;p4"/>
            <p:cNvSpPr/>
            <p:nvPr/>
          </p:nvSpPr>
          <p:spPr>
            <a:xfrm>
              <a:off x="2509330" y="1371995"/>
              <a:ext cx="393094" cy="209646"/>
            </a:xfrm>
            <a:custGeom>
              <a:avLst/>
              <a:gdLst/>
              <a:ahLst/>
              <a:cxnLst/>
              <a:rect l="l" t="t" r="r" b="b"/>
              <a:pathLst>
                <a:path w="29950" h="15973" extrusionOk="0">
                  <a:moveTo>
                    <a:pt x="27452" y="1"/>
                  </a:moveTo>
                  <a:cubicBezTo>
                    <a:pt x="27319" y="1"/>
                    <a:pt x="27186" y="4"/>
                    <a:pt x="27057" y="4"/>
                  </a:cubicBezTo>
                  <a:cubicBezTo>
                    <a:pt x="23277" y="6"/>
                    <a:pt x="19696" y="1121"/>
                    <a:pt x="16149" y="2263"/>
                  </a:cubicBezTo>
                  <a:cubicBezTo>
                    <a:pt x="14263" y="2870"/>
                    <a:pt x="12368" y="3546"/>
                    <a:pt x="10674" y="4635"/>
                  </a:cubicBezTo>
                  <a:cubicBezTo>
                    <a:pt x="9930" y="5113"/>
                    <a:pt x="9073" y="5393"/>
                    <a:pt x="8413" y="6032"/>
                  </a:cubicBezTo>
                  <a:cubicBezTo>
                    <a:pt x="8259" y="6183"/>
                    <a:pt x="8102" y="6253"/>
                    <a:pt x="7959" y="6253"/>
                  </a:cubicBezTo>
                  <a:cubicBezTo>
                    <a:pt x="7718" y="6253"/>
                    <a:pt x="7518" y="6051"/>
                    <a:pt x="7443" y="5699"/>
                  </a:cubicBezTo>
                  <a:cubicBezTo>
                    <a:pt x="7195" y="4536"/>
                    <a:pt x="6316" y="3940"/>
                    <a:pt x="5352" y="3521"/>
                  </a:cubicBezTo>
                  <a:cubicBezTo>
                    <a:pt x="5282" y="3491"/>
                    <a:pt x="5211" y="3477"/>
                    <a:pt x="5140" y="3477"/>
                  </a:cubicBezTo>
                  <a:cubicBezTo>
                    <a:pt x="4780" y="3477"/>
                    <a:pt x="4424" y="3834"/>
                    <a:pt x="4173" y="4158"/>
                  </a:cubicBezTo>
                  <a:cubicBezTo>
                    <a:pt x="3720" y="4744"/>
                    <a:pt x="3372" y="5391"/>
                    <a:pt x="3053" y="6060"/>
                  </a:cubicBezTo>
                  <a:cubicBezTo>
                    <a:pt x="2466" y="7289"/>
                    <a:pt x="1758" y="8468"/>
                    <a:pt x="1272" y="9733"/>
                  </a:cubicBezTo>
                  <a:cubicBezTo>
                    <a:pt x="1040" y="10335"/>
                    <a:pt x="687" y="10893"/>
                    <a:pt x="551" y="11533"/>
                  </a:cubicBezTo>
                  <a:cubicBezTo>
                    <a:pt x="335" y="12561"/>
                    <a:pt x="72" y="13583"/>
                    <a:pt x="22" y="14641"/>
                  </a:cubicBezTo>
                  <a:cubicBezTo>
                    <a:pt x="0" y="15120"/>
                    <a:pt x="697" y="15714"/>
                    <a:pt x="1256" y="15714"/>
                  </a:cubicBezTo>
                  <a:cubicBezTo>
                    <a:pt x="1292" y="15714"/>
                    <a:pt x="1327" y="15711"/>
                    <a:pt x="1362" y="15706"/>
                  </a:cubicBezTo>
                  <a:cubicBezTo>
                    <a:pt x="1514" y="15684"/>
                    <a:pt x="1665" y="15674"/>
                    <a:pt x="1815" y="15674"/>
                  </a:cubicBezTo>
                  <a:cubicBezTo>
                    <a:pt x="2362" y="15674"/>
                    <a:pt x="2891" y="15805"/>
                    <a:pt x="3426" y="15916"/>
                  </a:cubicBezTo>
                  <a:cubicBezTo>
                    <a:pt x="3624" y="15958"/>
                    <a:pt x="3823" y="15972"/>
                    <a:pt x="4021" y="15972"/>
                  </a:cubicBezTo>
                  <a:cubicBezTo>
                    <a:pt x="4506" y="15972"/>
                    <a:pt x="4992" y="15885"/>
                    <a:pt x="5483" y="15885"/>
                  </a:cubicBezTo>
                  <a:cubicBezTo>
                    <a:pt x="5539" y="15885"/>
                    <a:pt x="5596" y="15886"/>
                    <a:pt x="5652" y="15888"/>
                  </a:cubicBezTo>
                  <a:cubicBezTo>
                    <a:pt x="5782" y="15895"/>
                    <a:pt x="5911" y="15897"/>
                    <a:pt x="6039" y="15897"/>
                  </a:cubicBezTo>
                  <a:cubicBezTo>
                    <a:pt x="7725" y="15897"/>
                    <a:pt x="9351" y="15400"/>
                    <a:pt x="10982" y="15014"/>
                  </a:cubicBezTo>
                  <a:cubicBezTo>
                    <a:pt x="11635" y="14860"/>
                    <a:pt x="13016" y="14434"/>
                    <a:pt x="13016" y="13583"/>
                  </a:cubicBezTo>
                  <a:cubicBezTo>
                    <a:pt x="13016" y="13099"/>
                    <a:pt x="12656" y="12412"/>
                    <a:pt x="12254" y="12161"/>
                  </a:cubicBezTo>
                  <a:cubicBezTo>
                    <a:pt x="12173" y="12113"/>
                    <a:pt x="12134" y="11996"/>
                    <a:pt x="12064" y="11919"/>
                  </a:cubicBezTo>
                  <a:cubicBezTo>
                    <a:pt x="11935" y="11749"/>
                    <a:pt x="11822" y="11564"/>
                    <a:pt x="11672" y="11413"/>
                  </a:cubicBezTo>
                  <a:cubicBezTo>
                    <a:pt x="11442" y="11178"/>
                    <a:pt x="10938" y="11079"/>
                    <a:pt x="11010" y="10736"/>
                  </a:cubicBezTo>
                  <a:cubicBezTo>
                    <a:pt x="11049" y="10550"/>
                    <a:pt x="11564" y="10433"/>
                    <a:pt x="11881" y="10341"/>
                  </a:cubicBezTo>
                  <a:cubicBezTo>
                    <a:pt x="12996" y="10021"/>
                    <a:pt x="14090" y="9626"/>
                    <a:pt x="15211" y="9313"/>
                  </a:cubicBezTo>
                  <a:cubicBezTo>
                    <a:pt x="16140" y="9053"/>
                    <a:pt x="17055" y="8767"/>
                    <a:pt x="18012" y="8597"/>
                  </a:cubicBezTo>
                  <a:cubicBezTo>
                    <a:pt x="19399" y="8350"/>
                    <a:pt x="20756" y="8003"/>
                    <a:pt x="22191" y="8003"/>
                  </a:cubicBezTo>
                  <a:cubicBezTo>
                    <a:pt x="22314" y="8003"/>
                    <a:pt x="22438" y="8005"/>
                    <a:pt x="22563" y="8011"/>
                  </a:cubicBezTo>
                  <a:cubicBezTo>
                    <a:pt x="22721" y="8018"/>
                    <a:pt x="22879" y="8021"/>
                    <a:pt x="23037" y="8021"/>
                  </a:cubicBezTo>
                  <a:cubicBezTo>
                    <a:pt x="24205" y="8021"/>
                    <a:pt x="25384" y="7853"/>
                    <a:pt x="26560" y="7802"/>
                  </a:cubicBezTo>
                  <a:cubicBezTo>
                    <a:pt x="26594" y="7801"/>
                    <a:pt x="26628" y="7800"/>
                    <a:pt x="26663" y="7800"/>
                  </a:cubicBezTo>
                  <a:cubicBezTo>
                    <a:pt x="26988" y="7800"/>
                    <a:pt x="27311" y="7861"/>
                    <a:pt x="27621" y="7869"/>
                  </a:cubicBezTo>
                  <a:cubicBezTo>
                    <a:pt x="27639" y="7870"/>
                    <a:pt x="27657" y="7870"/>
                    <a:pt x="27674" y="7870"/>
                  </a:cubicBezTo>
                  <a:cubicBezTo>
                    <a:pt x="28619" y="7870"/>
                    <a:pt x="28937" y="7264"/>
                    <a:pt x="29296" y="6586"/>
                  </a:cubicBezTo>
                  <a:cubicBezTo>
                    <a:pt x="29903" y="5436"/>
                    <a:pt x="29949" y="4291"/>
                    <a:pt x="29571" y="3039"/>
                  </a:cubicBezTo>
                  <a:cubicBezTo>
                    <a:pt x="29385" y="2417"/>
                    <a:pt x="29400" y="1754"/>
                    <a:pt x="29176" y="1087"/>
                  </a:cubicBezTo>
                  <a:cubicBezTo>
                    <a:pt x="28840" y="83"/>
                    <a:pt x="28132" y="1"/>
                    <a:pt x="27452" y="1"/>
                  </a:cubicBezTo>
                  <a:close/>
                </a:path>
              </a:pathLst>
            </a:custGeom>
            <a:solidFill>
              <a:srgbClr val="FED5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3" name="Google Shape;2553;p4"/>
            <p:cNvSpPr/>
            <p:nvPr/>
          </p:nvSpPr>
          <p:spPr>
            <a:xfrm>
              <a:off x="2509330" y="1371995"/>
              <a:ext cx="393094" cy="209646"/>
            </a:xfrm>
            <a:custGeom>
              <a:avLst/>
              <a:gdLst/>
              <a:ahLst/>
              <a:cxnLst/>
              <a:rect l="l" t="t" r="r" b="b"/>
              <a:pathLst>
                <a:path w="29950" h="15973" extrusionOk="0">
                  <a:moveTo>
                    <a:pt x="26933" y="937"/>
                  </a:moveTo>
                  <a:cubicBezTo>
                    <a:pt x="27600" y="937"/>
                    <a:pt x="28332" y="1344"/>
                    <a:pt x="28512" y="1972"/>
                  </a:cubicBezTo>
                  <a:cubicBezTo>
                    <a:pt x="28929" y="3422"/>
                    <a:pt x="28929" y="4865"/>
                    <a:pt x="28356" y="6287"/>
                  </a:cubicBezTo>
                  <a:cubicBezTo>
                    <a:pt x="28195" y="6687"/>
                    <a:pt x="27805" y="6911"/>
                    <a:pt x="27493" y="6911"/>
                  </a:cubicBezTo>
                  <a:cubicBezTo>
                    <a:pt x="27441" y="6911"/>
                    <a:pt x="27391" y="6905"/>
                    <a:pt x="27345" y="6892"/>
                  </a:cubicBezTo>
                  <a:cubicBezTo>
                    <a:pt x="27162" y="6842"/>
                    <a:pt x="26986" y="6824"/>
                    <a:pt x="26812" y="6824"/>
                  </a:cubicBezTo>
                  <a:cubicBezTo>
                    <a:pt x="26420" y="6824"/>
                    <a:pt x="26046" y="6914"/>
                    <a:pt x="25657" y="6917"/>
                  </a:cubicBezTo>
                  <a:cubicBezTo>
                    <a:pt x="24414" y="6927"/>
                    <a:pt x="23173" y="6931"/>
                    <a:pt x="21935" y="7076"/>
                  </a:cubicBezTo>
                  <a:cubicBezTo>
                    <a:pt x="20406" y="7253"/>
                    <a:pt x="18878" y="7328"/>
                    <a:pt x="17368" y="7759"/>
                  </a:cubicBezTo>
                  <a:cubicBezTo>
                    <a:pt x="16587" y="7981"/>
                    <a:pt x="15743" y="8137"/>
                    <a:pt x="14949" y="8359"/>
                  </a:cubicBezTo>
                  <a:cubicBezTo>
                    <a:pt x="13312" y="8818"/>
                    <a:pt x="11727" y="9448"/>
                    <a:pt x="10160" y="10109"/>
                  </a:cubicBezTo>
                  <a:cubicBezTo>
                    <a:pt x="9817" y="10254"/>
                    <a:pt x="9708" y="10587"/>
                    <a:pt x="9586" y="10898"/>
                  </a:cubicBezTo>
                  <a:cubicBezTo>
                    <a:pt x="9533" y="11036"/>
                    <a:pt x="9554" y="11175"/>
                    <a:pt x="9734" y="11197"/>
                  </a:cubicBezTo>
                  <a:cubicBezTo>
                    <a:pt x="10258" y="11261"/>
                    <a:pt x="10489" y="11705"/>
                    <a:pt x="10823" y="12017"/>
                  </a:cubicBezTo>
                  <a:cubicBezTo>
                    <a:pt x="12001" y="13119"/>
                    <a:pt x="11938" y="13466"/>
                    <a:pt x="10470" y="13973"/>
                  </a:cubicBezTo>
                  <a:cubicBezTo>
                    <a:pt x="10395" y="14001"/>
                    <a:pt x="10324" y="14036"/>
                    <a:pt x="10257" y="14076"/>
                  </a:cubicBezTo>
                  <a:cubicBezTo>
                    <a:pt x="9417" y="14548"/>
                    <a:pt x="8432" y="14610"/>
                    <a:pt x="7541" y="14754"/>
                  </a:cubicBezTo>
                  <a:cubicBezTo>
                    <a:pt x="6693" y="14894"/>
                    <a:pt x="5823" y="14977"/>
                    <a:pt x="4945" y="14977"/>
                  </a:cubicBezTo>
                  <a:cubicBezTo>
                    <a:pt x="4381" y="14977"/>
                    <a:pt x="3814" y="14942"/>
                    <a:pt x="3247" y="14866"/>
                  </a:cubicBezTo>
                  <a:cubicBezTo>
                    <a:pt x="2827" y="14810"/>
                    <a:pt x="2360" y="14782"/>
                    <a:pt x="1917" y="14751"/>
                  </a:cubicBezTo>
                  <a:cubicBezTo>
                    <a:pt x="1500" y="14723"/>
                    <a:pt x="858" y="13785"/>
                    <a:pt x="1083" y="13653"/>
                  </a:cubicBezTo>
                  <a:cubicBezTo>
                    <a:pt x="1657" y="13317"/>
                    <a:pt x="1401" y="12802"/>
                    <a:pt x="1443" y="12374"/>
                  </a:cubicBezTo>
                  <a:cubicBezTo>
                    <a:pt x="1477" y="12020"/>
                    <a:pt x="1573" y="11688"/>
                    <a:pt x="1785" y="11460"/>
                  </a:cubicBezTo>
                  <a:cubicBezTo>
                    <a:pt x="1995" y="11231"/>
                    <a:pt x="2090" y="10957"/>
                    <a:pt x="2034" y="10741"/>
                  </a:cubicBezTo>
                  <a:cubicBezTo>
                    <a:pt x="1881" y="10134"/>
                    <a:pt x="2883" y="9851"/>
                    <a:pt x="2421" y="9199"/>
                  </a:cubicBezTo>
                  <a:cubicBezTo>
                    <a:pt x="2462" y="9174"/>
                    <a:pt x="2504" y="9151"/>
                    <a:pt x="2547" y="9132"/>
                  </a:cubicBezTo>
                  <a:cubicBezTo>
                    <a:pt x="3187" y="8899"/>
                    <a:pt x="3249" y="8207"/>
                    <a:pt x="3493" y="7735"/>
                  </a:cubicBezTo>
                  <a:cubicBezTo>
                    <a:pt x="3717" y="7301"/>
                    <a:pt x="4296" y="6891"/>
                    <a:pt x="4034" y="6242"/>
                  </a:cubicBezTo>
                  <a:cubicBezTo>
                    <a:pt x="4025" y="6220"/>
                    <a:pt x="4046" y="6052"/>
                    <a:pt x="4151" y="6052"/>
                  </a:cubicBezTo>
                  <a:cubicBezTo>
                    <a:pt x="4171" y="6052"/>
                    <a:pt x="4194" y="6057"/>
                    <a:pt x="4219" y="6071"/>
                  </a:cubicBezTo>
                  <a:cubicBezTo>
                    <a:pt x="4291" y="6108"/>
                    <a:pt x="4349" y="6124"/>
                    <a:pt x="4397" y="6124"/>
                  </a:cubicBezTo>
                  <a:cubicBezTo>
                    <a:pt x="4535" y="6124"/>
                    <a:pt x="4579" y="5990"/>
                    <a:pt x="4563" y="5841"/>
                  </a:cubicBezTo>
                  <a:cubicBezTo>
                    <a:pt x="4524" y="5488"/>
                    <a:pt x="4629" y="5275"/>
                    <a:pt x="4983" y="5225"/>
                  </a:cubicBezTo>
                  <a:cubicBezTo>
                    <a:pt x="5134" y="5109"/>
                    <a:pt x="5154" y="4788"/>
                    <a:pt x="5362" y="4788"/>
                  </a:cubicBezTo>
                  <a:cubicBezTo>
                    <a:pt x="5426" y="4788"/>
                    <a:pt x="5507" y="4818"/>
                    <a:pt x="5615" y="4893"/>
                  </a:cubicBezTo>
                  <a:cubicBezTo>
                    <a:pt x="6477" y="5497"/>
                    <a:pt x="6715" y="6469"/>
                    <a:pt x="6942" y="7365"/>
                  </a:cubicBezTo>
                  <a:cubicBezTo>
                    <a:pt x="7011" y="7641"/>
                    <a:pt x="7078" y="7735"/>
                    <a:pt x="7165" y="7735"/>
                  </a:cubicBezTo>
                  <a:cubicBezTo>
                    <a:pt x="7231" y="7735"/>
                    <a:pt x="7308" y="7683"/>
                    <a:pt x="7407" y="7616"/>
                  </a:cubicBezTo>
                  <a:cubicBezTo>
                    <a:pt x="8263" y="7040"/>
                    <a:pt x="9196" y="6583"/>
                    <a:pt x="10030" y="5993"/>
                  </a:cubicBezTo>
                  <a:cubicBezTo>
                    <a:pt x="11800" y="4743"/>
                    <a:pt x="13860" y="4126"/>
                    <a:pt x="15792" y="3234"/>
                  </a:cubicBezTo>
                  <a:cubicBezTo>
                    <a:pt x="16061" y="3108"/>
                    <a:pt x="16356" y="2863"/>
                    <a:pt x="16695" y="2863"/>
                  </a:cubicBezTo>
                  <a:cubicBezTo>
                    <a:pt x="16727" y="2863"/>
                    <a:pt x="16758" y="2865"/>
                    <a:pt x="16790" y="2870"/>
                  </a:cubicBezTo>
                  <a:cubicBezTo>
                    <a:pt x="16895" y="2884"/>
                    <a:pt x="16998" y="2891"/>
                    <a:pt x="17099" y="2891"/>
                  </a:cubicBezTo>
                  <a:cubicBezTo>
                    <a:pt x="17978" y="2891"/>
                    <a:pt x="18748" y="2382"/>
                    <a:pt x="19549" y="2159"/>
                  </a:cubicBezTo>
                  <a:cubicBezTo>
                    <a:pt x="20645" y="1855"/>
                    <a:pt x="21775" y="1743"/>
                    <a:pt x="22862" y="1420"/>
                  </a:cubicBezTo>
                  <a:cubicBezTo>
                    <a:pt x="24144" y="1039"/>
                    <a:pt x="25497" y="1028"/>
                    <a:pt x="26829" y="941"/>
                  </a:cubicBezTo>
                  <a:cubicBezTo>
                    <a:pt x="26863" y="938"/>
                    <a:pt x="26898" y="937"/>
                    <a:pt x="26933" y="937"/>
                  </a:cubicBezTo>
                  <a:close/>
                  <a:moveTo>
                    <a:pt x="27452" y="1"/>
                  </a:moveTo>
                  <a:cubicBezTo>
                    <a:pt x="27319" y="1"/>
                    <a:pt x="27186" y="4"/>
                    <a:pt x="27057" y="4"/>
                  </a:cubicBezTo>
                  <a:cubicBezTo>
                    <a:pt x="23277" y="6"/>
                    <a:pt x="19696" y="1121"/>
                    <a:pt x="16149" y="2263"/>
                  </a:cubicBezTo>
                  <a:cubicBezTo>
                    <a:pt x="14263" y="2870"/>
                    <a:pt x="12368" y="3546"/>
                    <a:pt x="10674" y="4635"/>
                  </a:cubicBezTo>
                  <a:cubicBezTo>
                    <a:pt x="9930" y="5113"/>
                    <a:pt x="9073" y="5393"/>
                    <a:pt x="8413" y="6032"/>
                  </a:cubicBezTo>
                  <a:cubicBezTo>
                    <a:pt x="8259" y="6183"/>
                    <a:pt x="8102" y="6253"/>
                    <a:pt x="7959" y="6253"/>
                  </a:cubicBezTo>
                  <a:cubicBezTo>
                    <a:pt x="7718" y="6253"/>
                    <a:pt x="7518" y="6051"/>
                    <a:pt x="7443" y="5699"/>
                  </a:cubicBezTo>
                  <a:cubicBezTo>
                    <a:pt x="7195" y="4536"/>
                    <a:pt x="6316" y="3940"/>
                    <a:pt x="5352" y="3521"/>
                  </a:cubicBezTo>
                  <a:cubicBezTo>
                    <a:pt x="5282" y="3491"/>
                    <a:pt x="5211" y="3477"/>
                    <a:pt x="5140" y="3477"/>
                  </a:cubicBezTo>
                  <a:cubicBezTo>
                    <a:pt x="4780" y="3477"/>
                    <a:pt x="4424" y="3834"/>
                    <a:pt x="4173" y="4158"/>
                  </a:cubicBezTo>
                  <a:cubicBezTo>
                    <a:pt x="3720" y="4744"/>
                    <a:pt x="3372" y="5391"/>
                    <a:pt x="3053" y="6060"/>
                  </a:cubicBezTo>
                  <a:cubicBezTo>
                    <a:pt x="2466" y="7289"/>
                    <a:pt x="1758" y="8468"/>
                    <a:pt x="1272" y="9733"/>
                  </a:cubicBezTo>
                  <a:cubicBezTo>
                    <a:pt x="1040" y="10335"/>
                    <a:pt x="687" y="10893"/>
                    <a:pt x="551" y="11533"/>
                  </a:cubicBezTo>
                  <a:cubicBezTo>
                    <a:pt x="335" y="12561"/>
                    <a:pt x="72" y="13583"/>
                    <a:pt x="22" y="14641"/>
                  </a:cubicBezTo>
                  <a:cubicBezTo>
                    <a:pt x="0" y="15120"/>
                    <a:pt x="697" y="15714"/>
                    <a:pt x="1256" y="15714"/>
                  </a:cubicBezTo>
                  <a:cubicBezTo>
                    <a:pt x="1292" y="15714"/>
                    <a:pt x="1327" y="15711"/>
                    <a:pt x="1362" y="15706"/>
                  </a:cubicBezTo>
                  <a:cubicBezTo>
                    <a:pt x="1514" y="15684"/>
                    <a:pt x="1665" y="15674"/>
                    <a:pt x="1815" y="15674"/>
                  </a:cubicBezTo>
                  <a:cubicBezTo>
                    <a:pt x="2362" y="15674"/>
                    <a:pt x="2891" y="15805"/>
                    <a:pt x="3426" y="15916"/>
                  </a:cubicBezTo>
                  <a:cubicBezTo>
                    <a:pt x="3624" y="15958"/>
                    <a:pt x="3823" y="15972"/>
                    <a:pt x="4021" y="15972"/>
                  </a:cubicBezTo>
                  <a:cubicBezTo>
                    <a:pt x="4506" y="15972"/>
                    <a:pt x="4992" y="15885"/>
                    <a:pt x="5483" y="15885"/>
                  </a:cubicBezTo>
                  <a:cubicBezTo>
                    <a:pt x="5539" y="15885"/>
                    <a:pt x="5596" y="15886"/>
                    <a:pt x="5652" y="15888"/>
                  </a:cubicBezTo>
                  <a:cubicBezTo>
                    <a:pt x="5782" y="15895"/>
                    <a:pt x="5911" y="15897"/>
                    <a:pt x="6039" y="15897"/>
                  </a:cubicBezTo>
                  <a:cubicBezTo>
                    <a:pt x="7725" y="15897"/>
                    <a:pt x="9351" y="15400"/>
                    <a:pt x="10982" y="15014"/>
                  </a:cubicBezTo>
                  <a:cubicBezTo>
                    <a:pt x="11635" y="14860"/>
                    <a:pt x="13016" y="14434"/>
                    <a:pt x="13016" y="13583"/>
                  </a:cubicBezTo>
                  <a:cubicBezTo>
                    <a:pt x="13016" y="13099"/>
                    <a:pt x="12656" y="12412"/>
                    <a:pt x="12254" y="12161"/>
                  </a:cubicBezTo>
                  <a:cubicBezTo>
                    <a:pt x="12173" y="12113"/>
                    <a:pt x="12134" y="11996"/>
                    <a:pt x="12064" y="11919"/>
                  </a:cubicBezTo>
                  <a:cubicBezTo>
                    <a:pt x="11935" y="11749"/>
                    <a:pt x="11822" y="11564"/>
                    <a:pt x="11672" y="11413"/>
                  </a:cubicBezTo>
                  <a:cubicBezTo>
                    <a:pt x="11442" y="11178"/>
                    <a:pt x="10938" y="11079"/>
                    <a:pt x="11010" y="10736"/>
                  </a:cubicBezTo>
                  <a:cubicBezTo>
                    <a:pt x="11049" y="10550"/>
                    <a:pt x="11564" y="10433"/>
                    <a:pt x="11881" y="10341"/>
                  </a:cubicBezTo>
                  <a:cubicBezTo>
                    <a:pt x="12996" y="10021"/>
                    <a:pt x="14090" y="9626"/>
                    <a:pt x="15211" y="9313"/>
                  </a:cubicBezTo>
                  <a:cubicBezTo>
                    <a:pt x="16140" y="9053"/>
                    <a:pt x="17055" y="8767"/>
                    <a:pt x="18012" y="8597"/>
                  </a:cubicBezTo>
                  <a:cubicBezTo>
                    <a:pt x="19399" y="8350"/>
                    <a:pt x="20756" y="8003"/>
                    <a:pt x="22191" y="8003"/>
                  </a:cubicBezTo>
                  <a:cubicBezTo>
                    <a:pt x="22314" y="8003"/>
                    <a:pt x="22438" y="8005"/>
                    <a:pt x="22563" y="8011"/>
                  </a:cubicBezTo>
                  <a:cubicBezTo>
                    <a:pt x="22721" y="8018"/>
                    <a:pt x="22879" y="8021"/>
                    <a:pt x="23037" y="8021"/>
                  </a:cubicBezTo>
                  <a:cubicBezTo>
                    <a:pt x="24205" y="8021"/>
                    <a:pt x="25384" y="7853"/>
                    <a:pt x="26560" y="7802"/>
                  </a:cubicBezTo>
                  <a:cubicBezTo>
                    <a:pt x="26594" y="7801"/>
                    <a:pt x="26628" y="7800"/>
                    <a:pt x="26663" y="7800"/>
                  </a:cubicBezTo>
                  <a:cubicBezTo>
                    <a:pt x="26988" y="7800"/>
                    <a:pt x="27311" y="7861"/>
                    <a:pt x="27621" y="7869"/>
                  </a:cubicBezTo>
                  <a:cubicBezTo>
                    <a:pt x="27639" y="7870"/>
                    <a:pt x="27657" y="7870"/>
                    <a:pt x="27674" y="7870"/>
                  </a:cubicBezTo>
                  <a:cubicBezTo>
                    <a:pt x="28619" y="7870"/>
                    <a:pt x="28937" y="7264"/>
                    <a:pt x="29296" y="6586"/>
                  </a:cubicBezTo>
                  <a:cubicBezTo>
                    <a:pt x="29903" y="5436"/>
                    <a:pt x="29949" y="4291"/>
                    <a:pt x="29571" y="3039"/>
                  </a:cubicBezTo>
                  <a:cubicBezTo>
                    <a:pt x="29385" y="2417"/>
                    <a:pt x="29400" y="1754"/>
                    <a:pt x="29176" y="1087"/>
                  </a:cubicBezTo>
                  <a:cubicBezTo>
                    <a:pt x="28840" y="83"/>
                    <a:pt x="28132" y="1"/>
                    <a:pt x="2745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554" name="Google Shape;2554;p4"/>
          <p:cNvSpPr/>
          <p:nvPr/>
        </p:nvSpPr>
        <p:spPr>
          <a:xfrm>
            <a:off x="912311" y="1257135"/>
            <a:ext cx="11279689" cy="48884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Calibri"/>
              <a:buNone/>
            </a:pPr>
            <a:endParaRPr sz="2000" b="1" i="0" u="none" strike="noStrike" cap="none" dirty="0">
              <a:solidFill>
                <a:srgbClr val="000000"/>
              </a:solidFill>
              <a:highlight>
                <a:srgbClr val="FEB8B3"/>
              </a:highlight>
              <a:latin typeface="Open Sans Light"/>
              <a:ea typeface="Open Sans Light"/>
              <a:cs typeface="Open Sans Light"/>
              <a:sym typeface="Open Sans Light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Open Sans Light"/>
              <a:buNone/>
            </a:pPr>
            <a:r>
              <a:rPr lang="en-US" sz="2000" b="1" i="0" u="none" strike="noStrike" cap="none" dirty="0">
                <a:solidFill>
                  <a:srgbClr val="000000"/>
                </a:solidFill>
                <a:highlight>
                  <a:srgbClr val="FEB8B3"/>
                </a:highlight>
                <a:latin typeface="Open Sans Light"/>
                <a:ea typeface="Open Sans Light"/>
                <a:cs typeface="Open Sans Light"/>
                <a:sym typeface="Open Sans Light"/>
              </a:rPr>
              <a:t>Total body water (TBW) </a:t>
            </a:r>
            <a:r>
              <a:rPr lang="en-US" sz="20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a percentage of </a:t>
            </a:r>
            <a:r>
              <a:rPr lang="en-US" sz="2000" dirty="0">
                <a:latin typeface="Century Gothic"/>
                <a:ea typeface="Century Gothic"/>
                <a:cs typeface="Century Gothic"/>
                <a:sym typeface="Century Gothic"/>
              </a:rPr>
              <a:t>water in the body</a:t>
            </a:r>
            <a:r>
              <a:rPr lang="en-US" sz="20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.</a:t>
            </a:r>
            <a:endParaRPr sz="2000" dirty="0"/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libri"/>
              <a:buNone/>
            </a:pPr>
            <a:endParaRPr sz="2000" b="0" i="0" u="none" strike="noStrike" cap="none" dirty="0">
              <a:solidFill>
                <a:srgbClr val="00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Century Gothic"/>
              <a:buNone/>
            </a:pPr>
            <a:r>
              <a:rPr lang="en-US" sz="20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The fetus has a high TBW, which gradually decreases to about 75% of birth weight for a term infant , </a:t>
            </a:r>
            <a:r>
              <a:rPr lang="en-US" sz="2000" b="0" i="0" u="sng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Pre-mature infants have a higher TBW</a:t>
            </a:r>
            <a:r>
              <a:rPr lang="en-US" sz="20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.</a:t>
            </a:r>
            <a:endParaRPr sz="2000" dirty="0"/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libri"/>
              <a:buNone/>
            </a:pPr>
            <a:endParaRPr sz="2000" b="0" i="0" u="none" strike="noStrike" cap="none" dirty="0">
              <a:solidFill>
                <a:srgbClr val="00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Century Gothic"/>
              <a:buNone/>
            </a:pPr>
            <a:r>
              <a:rPr lang="en-US" sz="20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During the first year of life, TBW decreases to about 60% of body weight and basically remains at this level until puberty.</a:t>
            </a:r>
            <a:endParaRPr sz="2000" dirty="0"/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libri"/>
              <a:buNone/>
            </a:pPr>
            <a:endParaRPr sz="2000" b="0" i="0" u="none" strike="noStrike" cap="none" dirty="0">
              <a:solidFill>
                <a:srgbClr val="00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Century Gothic"/>
              <a:buNone/>
            </a:pPr>
            <a:r>
              <a:rPr lang="en-US" sz="20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At puberty, the fat content of females increases more than that of males , by the end of puberty TBW in Male remains at 60%, but it decreases to 50% of body weight in Female ;</a:t>
            </a:r>
            <a:r>
              <a:rPr lang="en-US" sz="2000" b="0" i="0" u="sng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Because fat </a:t>
            </a:r>
            <a:r>
              <a:rPr lang="en-US" sz="20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has low water content, and muscle has high water</a:t>
            </a:r>
            <a:endParaRPr sz="2000" b="0" i="0" u="none" strike="noStrike" cap="none" dirty="0">
              <a:solidFill>
                <a:srgbClr val="00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marR="0" lvl="0" indent="0" algn="l" rtl="1">
              <a:lnSpc>
                <a:spcPct val="100000"/>
              </a:lnSpc>
              <a:spcBef>
                <a:spcPts val="72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Century Gothic"/>
              <a:buNone/>
            </a:pPr>
            <a:r>
              <a:rPr lang="en-US" sz="20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Although water makes up a large component of body weight, the exact               proportion varies with </a:t>
            </a:r>
            <a:r>
              <a:rPr lang="en-US" sz="2000" b="0" i="0" u="none" strike="noStrike" cap="none" dirty="0">
                <a:solidFill>
                  <a:srgbClr val="208C87"/>
                </a:solidFill>
                <a:highlight>
                  <a:srgbClr val="FED58A"/>
                </a:highlight>
                <a:latin typeface="Century Gothic"/>
                <a:ea typeface="Century Gothic"/>
                <a:cs typeface="Century Gothic"/>
                <a:sym typeface="Century Gothic"/>
              </a:rPr>
              <a:t>Age , Body size ,&amp; Body composition </a:t>
            </a:r>
            <a:endParaRPr sz="2000" b="0" i="0" u="none" strike="noStrike" cap="none" dirty="0">
              <a:solidFill>
                <a:srgbClr val="208C87"/>
              </a:solidFill>
              <a:highlight>
                <a:srgbClr val="FED58A"/>
              </a:highlight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marR="0" lvl="0" indent="0" algn="l" rtl="1">
              <a:lnSpc>
                <a:spcPct val="100000"/>
              </a:lnSpc>
              <a:spcBef>
                <a:spcPts val="72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Century Gothic"/>
              <a:buNone/>
            </a:pPr>
            <a:r>
              <a:rPr lang="en-US" sz="20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     In adult TBW=2/3 or </a:t>
            </a:r>
            <a:r>
              <a:rPr lang="en-US" sz="2000" b="1" i="0" u="none" strike="noStrike" cap="none" dirty="0">
                <a:solidFill>
                  <a:srgbClr val="C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0.6</a:t>
            </a:r>
            <a:r>
              <a:rPr lang="en-US" sz="20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*</a:t>
            </a:r>
            <a:r>
              <a:rPr lang="en-US" sz="2000" b="0" i="0" u="none" strike="noStrike" cap="none" dirty="0" err="1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wt</a:t>
            </a:r>
            <a:r>
              <a:rPr lang="en-US" sz="20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  </a:t>
            </a:r>
            <a:endParaRPr sz="2000" b="0" i="0" u="none" strike="noStrike" cap="none" dirty="0">
              <a:solidFill>
                <a:srgbClr val="00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86" name="Google Shape;2986;p39"/>
          <p:cNvSpPr txBox="1"/>
          <p:nvPr/>
        </p:nvSpPr>
        <p:spPr>
          <a:xfrm>
            <a:off x="1868841" y="798592"/>
            <a:ext cx="8476162" cy="8681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400"/>
              <a:buFont typeface="Calibri"/>
              <a:buNone/>
              <a:tabLst/>
              <a:defRPr/>
            </a:pPr>
            <a:r>
              <a:rPr kumimoji="0" lang="en-US" sz="4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SECOND FLUID PHASE</a:t>
            </a:r>
            <a:br>
              <a:rPr kumimoji="0" lang="en-US" sz="4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rPr>
            </a:br>
            <a:r>
              <a:rPr kumimoji="0" lang="en-US" sz="44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(Replacement phase)</a:t>
            </a:r>
            <a:endParaRPr kumimoji="0" sz="4400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87" name="Google Shape;2987;p39"/>
          <p:cNvSpPr txBox="1"/>
          <p:nvPr/>
        </p:nvSpPr>
        <p:spPr>
          <a:xfrm>
            <a:off x="926123" y="1969478"/>
            <a:ext cx="9811549" cy="28466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After severe volume depletion has been 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corrected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with intravenous fluid, fluid repletion can continue with either: 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  <a:tabLst/>
              <a:defRPr/>
            </a:pPr>
            <a:endParaRPr kumimoji="0" sz="2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Char char="•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Continued intravenous fluid or 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Char char="•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Oral rehydration therapy (ORT)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Char char="•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Breast feeding (in infants and toddlers in Diarrhea). 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Therapy according to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serum 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548135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sodium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N.B.: According to American academy of pediatrics: only 4% of IV replacement is indicated. The rest can be treated with ORT.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228600" marR="0" lvl="0" indent="-762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tabLst/>
              <a:defRPr/>
            </a:pPr>
            <a:endParaRPr kumimoji="0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8" name="Google Shape;2998;p41"/>
          <p:cNvSpPr txBox="1"/>
          <p:nvPr/>
        </p:nvSpPr>
        <p:spPr>
          <a:xfrm>
            <a:off x="2473412" y="553721"/>
            <a:ext cx="6172200" cy="8572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000"/>
              <a:buFont typeface="Calibri"/>
              <a:buNone/>
              <a:tabLst/>
              <a:defRPr/>
            </a:pPr>
            <a:r>
              <a:rPr kumimoji="0" lang="en-US" sz="4000" b="1" i="0" u="sng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Oral rehydration therapy</a:t>
            </a:r>
            <a:r>
              <a:rPr kumimoji="0" lang="en-US" sz="4000" b="0" i="0" u="sng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 </a:t>
            </a:r>
            <a:br>
              <a:rPr kumimoji="0" lang="en-US" sz="4000" b="0" i="0" u="sng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</a:br>
            <a:endParaRPr kumimoji="0" sz="4000" b="0" i="0" u="sng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99" name="Google Shape;2999;p41"/>
          <p:cNvSpPr txBox="1"/>
          <p:nvPr/>
        </p:nvSpPr>
        <p:spPr>
          <a:xfrm>
            <a:off x="1009935" y="802299"/>
            <a:ext cx="9990162" cy="38852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228600" marR="0" lvl="0" indent="-508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  <a:tabLst/>
              <a:defRPr/>
            </a:pPr>
            <a:endParaRPr kumimoji="0" sz="2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Char char="•"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Advantages of ORT include: 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385763" marR="0" lvl="0" indent="-38576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AutoNum type="arabicPeriod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Lower 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cost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.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385763" marR="0" lvl="0" indent="-38576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AutoNum type="arabicPeriod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Elimination of the need for 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IV line 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placement.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385763" marR="0" lvl="0" indent="-38576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AutoNum type="arabicPeriod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Involvement of the parents in a rehydration process they can 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continue at home 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and utilize in future illnesses.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Char char="•"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When to use ? 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385763" marR="0" lvl="0" indent="-38576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AutoNum type="arabicPeriod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After effective arterial blood volume has been restored (if severe).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385763" marR="0" lvl="0" indent="-38576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AutoNum type="arabicPeriod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As initial therapy in patients with 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mild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or 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moderate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hypovolemia. 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Char char="•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ORT involves the 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administration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of frequent 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small amounts 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of fluid by 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spoon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or 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syringe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. 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228600" marR="0" lvl="0" indent="-508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  <a:tabLst/>
              <a:defRPr/>
            </a:pPr>
            <a:endParaRPr kumimoji="0" sz="2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0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4" name="Google Shape;3004;p42"/>
          <p:cNvSpPr txBox="1"/>
          <p:nvPr/>
        </p:nvSpPr>
        <p:spPr>
          <a:xfrm>
            <a:off x="1358953" y="481032"/>
            <a:ext cx="8994869" cy="7315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000"/>
              <a:buFont typeface="Calibri"/>
              <a:buNone/>
              <a:tabLst/>
              <a:defRPr/>
            </a:pPr>
            <a:r>
              <a:rPr kumimoji="0" lang="en-US" sz="4000" b="1" i="0" u="sng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Oral rehydration therapy</a:t>
            </a:r>
            <a:r>
              <a:rPr kumimoji="0" lang="en-US" sz="4000" b="0" i="0" u="sng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 </a:t>
            </a:r>
            <a:br>
              <a:rPr kumimoji="0" lang="en-US" sz="4000" b="0" i="0" u="sng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</a:br>
            <a:endParaRPr kumimoji="0" lang="en-US" sz="4000" b="0" i="0" u="sng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05" name="Google Shape;3005;p42"/>
          <p:cNvSpPr txBox="1"/>
          <p:nvPr/>
        </p:nvSpPr>
        <p:spPr>
          <a:xfrm>
            <a:off x="1091821" y="1659870"/>
            <a:ext cx="994773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17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ORT: preferred choice in 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mild to moderate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dehydration. Even if vomiting and diarrhea persist. </a:t>
            </a:r>
          </a:p>
          <a:p>
            <a:pPr marL="228600" marR="0" lvl="0" indent="-228600" algn="l" defTabSz="914400" rtl="0" eaLnBrk="1" fontAlgn="auto" latinLnBrk="0" hangingPunct="1">
              <a:lnSpc>
                <a:spcPct val="17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It contains For maintenance: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7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- In 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mild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dehydration 3-5%: 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50ml/kg over 4 hours</a:t>
            </a:r>
            <a:endParaRPr kumimoji="0" sz="14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7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- In 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moderate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dehydration 5-10%: 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100ml/kg over 4 hours</a:t>
            </a:r>
            <a:endParaRPr kumimoji="0" sz="14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tabLst/>
              <a:defRPr/>
            </a:pPr>
            <a:endParaRPr kumimoji="0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Char char="•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N.B.: According to American academy of pediatrics: only 4% of IV replacement is indicated. The rest can be treated with ORT.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</a:t>
            </a:r>
            <a:endParaRPr kumimoji="0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2" name="Google Shape;2992;p40"/>
          <p:cNvSpPr txBox="1"/>
          <p:nvPr/>
        </p:nvSpPr>
        <p:spPr>
          <a:xfrm>
            <a:off x="2425546" y="744621"/>
            <a:ext cx="6885356" cy="9562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Calibri"/>
              <a:buNone/>
              <a:tabLst/>
              <a:defRPr/>
            </a:pPr>
            <a:r>
              <a:rPr kumimoji="0" lang="en-US" sz="3600" b="1" i="0" u="sng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Intravenous rehydration therapy  </a:t>
            </a:r>
            <a:br>
              <a:rPr kumimoji="0" lang="en-US" sz="3600" b="1" i="0" u="sng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</a:br>
            <a:endParaRPr kumimoji="0" sz="3600" b="1" i="0" u="sng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93" name="Google Shape;2993;p40"/>
          <p:cNvSpPr txBox="1"/>
          <p:nvPr/>
        </p:nvSpPr>
        <p:spPr>
          <a:xfrm>
            <a:off x="808892" y="1946032"/>
            <a:ext cx="10118665" cy="41849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Arial"/>
              <a:buNone/>
              <a:tabLst/>
              <a:defRPr/>
            </a:pPr>
            <a:r>
              <a:rPr kumimoji="0" lang="en-US" sz="2400" b="1" i="0" u="sng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Indications for continued intravenous therapy include: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385763" marR="0" lvl="0" indent="-38576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1. 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Inability of the 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child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to take ORT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.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eg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, 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Noto Sans Symbols"/>
              <a:buChar char="⮚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Alteration in mental status.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Noto Sans Symbols"/>
              <a:buChar char="⮚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Ileus.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Noto Sans Symbols"/>
              <a:buChar char="⮚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Anatomic anomaly.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385763" marR="0" lvl="0" indent="-38576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2. 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Inability of the 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caretaker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to provide ORT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.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385763" marR="0" lvl="0" indent="-38576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3. 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Failure of 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ORT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to provide 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adequate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rehydration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(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eg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, persistent vomiting)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4. 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Severe 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electrolyte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problems in clinical setting where ORT cannot be closely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monitored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or electrolytes frequently assessed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228600" marR="0" lvl="0" indent="-825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300"/>
              <a:buFont typeface="Arial"/>
              <a:buNone/>
              <a:tabLst/>
              <a:defRPr/>
            </a:pPr>
            <a:endParaRPr kumimoji="0" sz="23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0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0" name="Google Shape;3010;p43"/>
          <p:cNvSpPr txBox="1"/>
          <p:nvPr/>
        </p:nvSpPr>
        <p:spPr>
          <a:xfrm>
            <a:off x="1378634" y="759379"/>
            <a:ext cx="9144000" cy="7098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800"/>
              <a:buFont typeface="Calibri"/>
              <a:buNone/>
              <a:tabLst/>
              <a:defRPr/>
            </a:pPr>
            <a:r>
              <a:rPr kumimoji="0" lang="en-US" sz="4800" b="1" i="0" u="sng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3 Concepts of rehydration therapy: </a:t>
            </a:r>
            <a:endParaRPr kumimoji="0" sz="4800" b="1" i="0" u="sng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11" name="Google Shape;3011;p43"/>
          <p:cNvSpPr txBox="1"/>
          <p:nvPr/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457200" marR="0" lvl="0" indent="-4572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+mj-lt"/>
              <a:buAutoNum type="arabicPeriod"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Maintenance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: Normal fluids and electrolytes.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457200" marR="0" lvl="0" indent="-4572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+mj-lt"/>
              <a:buAutoNum type="arabicPeriod"/>
              <a:tabLst/>
              <a:defRPr/>
            </a:pPr>
            <a:endParaRPr kumimoji="0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  <a:p>
            <a:pPr marL="457200" marR="0" lvl="0" indent="-4572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+mj-lt"/>
              <a:buAutoNum type="arabicPeriod"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Deficit: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Losses of fluids and electrolytes resulting from an illness.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457200" marR="0" lvl="0" indent="-4572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+mj-lt"/>
              <a:buAutoNum type="arabicPeriod"/>
              <a:tabLst/>
              <a:defRPr/>
            </a:pPr>
            <a:endParaRPr kumimoji="0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  <a:p>
            <a:pPr marL="457200" marR="0" lvl="0" indent="-4572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+mj-lt"/>
              <a:buAutoNum type="arabicPeriod"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On-going Losses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: Requirement of fluids and electrolytes to replace ongoing losses.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609600" marR="0" lvl="0" indent="-4572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+mj-lt"/>
              <a:buAutoNum type="arabicPeriod"/>
              <a:tabLst/>
              <a:defRPr/>
            </a:pPr>
            <a:endParaRPr kumimoji="0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0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4" name="Google Shape;3034;p47"/>
          <p:cNvSpPr txBox="1"/>
          <p:nvPr/>
        </p:nvSpPr>
        <p:spPr>
          <a:xfrm>
            <a:off x="1255594" y="617943"/>
            <a:ext cx="8775509" cy="95650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Calibri"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Water maintenance </a:t>
            </a:r>
            <a:br>
              <a:rPr kumimoji="0" lang="en-US" sz="36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</a:br>
            <a:r>
              <a:rPr kumimoji="0" lang="en-US" sz="36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Holliday-Segar Method</a:t>
            </a:r>
            <a:br>
              <a:rPr kumimoji="0" lang="en-US" sz="36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</a:br>
            <a:endParaRPr kumimoji="0" sz="3600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graphicFrame>
        <p:nvGraphicFramePr>
          <p:cNvPr id="3035" name="Google Shape;3035;p47"/>
          <p:cNvGraphicFramePr/>
          <p:nvPr/>
        </p:nvGraphicFramePr>
        <p:xfrm>
          <a:off x="1719573" y="1376200"/>
          <a:ext cx="7847550" cy="20528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2615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615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615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13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-US" sz="1400" u="none" strike="noStrike" cap="none"/>
                        <a:t>Body weight </a:t>
                      </a:r>
                      <a:endParaRPr/>
                    </a:p>
                  </a:txBody>
                  <a:tcPr marL="75650" marR="75650" marT="34275" marB="34275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70AD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70AD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-US" sz="1400" u="none" strike="noStrike" cap="none"/>
                        <a:t>mL/kg/day</a:t>
                      </a:r>
                      <a:endParaRPr/>
                    </a:p>
                  </a:txBody>
                  <a:tcPr marL="75650" marR="75650" marT="34275" marB="34275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70AD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70AD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-US" sz="1400" u="none" strike="noStrike" cap="none"/>
                        <a:t>mL/kg/hour</a:t>
                      </a:r>
                      <a:endParaRPr/>
                    </a:p>
                  </a:txBody>
                  <a:tcPr marL="75650" marR="75650" marT="34275" marB="34275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70AD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70AD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13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-US" sz="1400" u="none" strike="noStrike" cap="none" dirty="0"/>
                        <a:t>First 10 kg</a:t>
                      </a:r>
                      <a:endParaRPr dirty="0"/>
                    </a:p>
                  </a:txBody>
                  <a:tcPr marL="75650" marR="75650" marT="34275" marB="34275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70AD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70AD47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-US" sz="1400" u="none" strike="noStrike" cap="none" dirty="0"/>
                        <a:t>100</a:t>
                      </a:r>
                      <a:endParaRPr dirty="0"/>
                    </a:p>
                  </a:txBody>
                  <a:tcPr marL="75650" marR="75650" marT="34275" marB="34275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70AD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70AD47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-US" sz="1400" u="none" strike="noStrike" cap="none"/>
                        <a:t>4</a:t>
                      </a:r>
                      <a:endParaRPr/>
                    </a:p>
                  </a:txBody>
                  <a:tcPr marL="75650" marR="75650" marT="34275" marB="34275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>
                      <a:solidFill>
                        <a:srgbClr val="70AD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70AD47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13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-US" sz="1400" u="none" strike="noStrike" cap="none"/>
                        <a:t>Second 10 kg </a:t>
                      </a:r>
                      <a:endParaRPr/>
                    </a:p>
                  </a:txBody>
                  <a:tcPr marL="75650" marR="75650" marT="34275" marB="34275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-US" sz="1400" u="none" strike="noStrike" cap="none"/>
                        <a:t>50</a:t>
                      </a:r>
                      <a:endParaRPr/>
                    </a:p>
                  </a:txBody>
                  <a:tcPr marL="75650" marR="75650" marT="34275" marB="34275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-US" sz="1400" u="none" strike="noStrike" cap="none"/>
                        <a:t>2</a:t>
                      </a:r>
                      <a:endParaRPr/>
                    </a:p>
                  </a:txBody>
                  <a:tcPr marL="75650" marR="75650" marT="34275" marB="34275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132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-US" sz="1400" u="none" strike="noStrike" cap="none" dirty="0"/>
                        <a:t>Each additional kg</a:t>
                      </a:r>
                      <a:endParaRPr dirty="0"/>
                    </a:p>
                  </a:txBody>
                  <a:tcPr marL="75650" marR="75650" marT="34275" marB="34275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70AD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70AD47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-US" sz="1400" u="none" strike="noStrike" cap="none"/>
                        <a:t>20</a:t>
                      </a:r>
                      <a:endParaRPr/>
                    </a:p>
                  </a:txBody>
                  <a:tcPr marL="75650" marR="75650" marT="34275" marB="34275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70AD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70AD47">
                        <a:alpha val="2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rPr lang="en-US" sz="1400" u="none" strike="noStrike" cap="none" dirty="0"/>
                        <a:t>1</a:t>
                      </a:r>
                      <a:endParaRPr dirty="0"/>
                    </a:p>
                  </a:txBody>
                  <a:tcPr marL="75650" marR="75650" marT="34275" marB="34275">
                    <a:lnL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rgbClr val="70AD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70AD47">
                        <a:alpha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3036" name="Google Shape;3036;p47"/>
          <p:cNvSpPr txBox="1"/>
          <p:nvPr/>
        </p:nvSpPr>
        <p:spPr>
          <a:xfrm>
            <a:off x="1255594" y="3441680"/>
            <a:ext cx="9337378" cy="34163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Garamond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  <a:t>Example :  Fluid rate of 10 years old boy weighting 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  <a:t>30 kg:</a:t>
            </a:r>
            <a:endParaRPr kumimoji="0" lang="en-US" sz="14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Garamond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  <a:t>100 ml/kg/day      1000 ml/day  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  <a:t>(1st 10kg)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Garamond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  <a:t>50ml/kg/day         500ml/day     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  <a:t>(2nd 10kg)</a:t>
            </a:r>
            <a:endParaRPr kumimoji="0" lang="en-US" sz="14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Garamond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  <a:t>20ml/kg/day         200ml/day     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  <a:t> (per add. Kg)</a:t>
            </a:r>
            <a:endParaRPr kumimoji="0" lang="en-US" sz="14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Garamond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  <a:t>Total = 1700ml/day    and type of fluid : G5W  ½NS</a:t>
            </a:r>
            <a:endParaRPr kumimoji="0" lang="en-US" sz="14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Garamond"/>
              <a:buNone/>
              <a:tabLst/>
              <a:defRPr/>
            </a:pP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/>
              <a:ea typeface="Garamond"/>
              <a:cs typeface="Garamond"/>
              <a:sym typeface="Garamond"/>
            </a:endParaRPr>
          </a:p>
          <a:p>
            <a:pPr marL="0" marR="0" lvl="0" indent="-1270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  <a:t>Apply the above  always </a:t>
            </a:r>
            <a:r>
              <a:rPr kumimoji="0" lang="en-US" sz="2000" b="1" i="0" u="sng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  <a:t>except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  <a:t> in :</a:t>
            </a:r>
            <a:endParaRPr kumimoji="0" lang="en-US" sz="14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  <a:t>- anuria, renal failure  (use insensible =  300-400ml/m2)</a:t>
            </a:r>
            <a:endParaRPr kumimoji="0" lang="en-US" sz="14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  <a:t>-Polyuria  …….   need more </a:t>
            </a:r>
            <a:endParaRPr kumimoji="0" lang="en-US" sz="14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Garamond"/>
              <a:buNone/>
              <a:tabLst/>
              <a:defRPr/>
            </a:pPr>
            <a:endParaRPr kumimoji="0" lang="en-US" sz="18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/>
              <a:ea typeface="Garamond"/>
              <a:cs typeface="Garamond"/>
              <a:sym typeface="Garamond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Garamond"/>
              <a:buNone/>
              <a:tabLst/>
              <a:defRPr/>
            </a:pPr>
            <a:endParaRPr kumimoji="0" lang="en-US" sz="18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/>
              <a:ea typeface="Garamond"/>
              <a:cs typeface="Garamond"/>
              <a:sym typeface="Garamond"/>
            </a:endParaRPr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1" name="Google Shape;3041;p48"/>
          <p:cNvSpPr txBox="1"/>
          <p:nvPr/>
        </p:nvSpPr>
        <p:spPr>
          <a:xfrm>
            <a:off x="2222695" y="365761"/>
            <a:ext cx="6088791" cy="13025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Calibri"/>
              <a:buNone/>
              <a:tabLst/>
              <a:defRPr/>
            </a:pPr>
            <a:r>
              <a:rPr kumimoji="0" lang="en-US" sz="4800" b="1" i="0" u="sng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Solute maintenance:</a:t>
            </a:r>
            <a:r>
              <a:rPr kumimoji="0" lang="en-US" sz="6600" b="1" i="0" u="sng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</a:t>
            </a:r>
            <a:endParaRPr kumimoji="0" sz="6600" b="1" i="0" u="sng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42" name="Google Shape;3042;p48"/>
          <p:cNvSpPr txBox="1"/>
          <p:nvPr/>
        </p:nvSpPr>
        <p:spPr>
          <a:xfrm>
            <a:off x="1273239" y="2296535"/>
            <a:ext cx="8460347" cy="353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300"/>
              <a:buFont typeface="Arial"/>
              <a:buNone/>
              <a:tabLst/>
              <a:defRPr/>
            </a:pPr>
            <a:r>
              <a:rPr kumimoji="0" lang="en-US" sz="23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* Na maintenance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548135"/>
              </a:buClr>
              <a:buSzPts val="3200"/>
              <a:buFont typeface="Arial"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548135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   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2 - 3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mEq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/kg /day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548135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  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Arial"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* K maintenance 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548135"/>
              </a:buClr>
              <a:buSzPts val="3200"/>
              <a:buFont typeface="Arial"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548135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   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1- 2mEq/kg /day</a:t>
            </a:r>
            <a:endParaRPr kumimoji="0" sz="32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0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7" name="Google Shape;3047;p49"/>
          <p:cNvSpPr txBox="1"/>
          <p:nvPr/>
        </p:nvSpPr>
        <p:spPr>
          <a:xfrm>
            <a:off x="1195754" y="829995"/>
            <a:ext cx="3989893" cy="17350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800"/>
              <a:buFont typeface="Arial"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Factors 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Increasing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Maintenance Fluid Requirements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tabLst/>
              <a:defRPr/>
            </a:pPr>
            <a:endParaRPr kumimoji="0" sz="24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48" name="Google Shape;3048;p49"/>
          <p:cNvSpPr txBox="1"/>
          <p:nvPr/>
        </p:nvSpPr>
        <p:spPr>
          <a:xfrm>
            <a:off x="1065320" y="2437839"/>
            <a:ext cx="4896543" cy="37660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 fontScale="92500" lnSpcReduction="10000"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/>
              <a:buChar char="•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Fever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 (each 1 degree over 38 increases maintenance fluid by  12% 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(10-15%)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/>
              <a:buChar char="•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Increased temperature of the environment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/>
              <a:buChar char="•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Burns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/>
              <a:buChar char="•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polyuria  increased output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/>
              <a:buChar char="•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tachypnea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228600" marR="0" lvl="0" indent="-6413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/>
              <a:buNone/>
              <a:tabLst/>
              <a:defRPr/>
            </a:pPr>
            <a:endParaRPr kumimoji="0" sz="2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49" name="Google Shape;3049;p49"/>
          <p:cNvSpPr txBox="1"/>
          <p:nvPr/>
        </p:nvSpPr>
        <p:spPr>
          <a:xfrm>
            <a:off x="6519055" y="731520"/>
            <a:ext cx="4268663" cy="1443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800"/>
              <a:buFont typeface="Arial"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Factors 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Decreasing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Maintenance Fluid Requirements</a:t>
            </a:r>
            <a:endParaRPr kumimoji="0" sz="28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50" name="Google Shape;3050;p49"/>
          <p:cNvSpPr txBox="1"/>
          <p:nvPr/>
        </p:nvSpPr>
        <p:spPr>
          <a:xfrm>
            <a:off x="7048396" y="2628902"/>
            <a:ext cx="3209985" cy="31706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Char char="•"/>
              <a:tabLst/>
              <a:defRPr/>
            </a:pPr>
            <a:r>
              <a:rPr kumimoji="0" 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Lungs: Humidified ventilation</a:t>
            </a:r>
            <a:endParaRPr kumimoji="0" sz="2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6" name="Google Shape;3016;p44"/>
          <p:cNvSpPr txBox="1"/>
          <p:nvPr/>
        </p:nvSpPr>
        <p:spPr>
          <a:xfrm>
            <a:off x="2808772" y="298716"/>
            <a:ext cx="5623560" cy="8572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Calibri"/>
              <a:buNone/>
              <a:tabLst/>
              <a:defRPr/>
            </a:pPr>
            <a:r>
              <a:rPr kumimoji="0" lang="en-US" sz="4400" b="1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Water deficit </a:t>
            </a:r>
            <a:endParaRPr kumimoji="0" sz="4400" b="1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17" name="Google Shape;3017;p44"/>
          <p:cNvSpPr txBox="1"/>
          <p:nvPr/>
        </p:nvSpPr>
        <p:spPr>
          <a:xfrm>
            <a:off x="943392" y="1025401"/>
            <a:ext cx="9299729" cy="5698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Char char="•"/>
              <a:tabLst/>
              <a:defRPr/>
            </a:pPr>
            <a:r>
              <a:rPr kumimoji="0" lang="en-US" sz="2400" b="1" i="0" u="sng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Fluid deficit</a:t>
            </a:r>
            <a:endParaRPr kumimoji="0" sz="14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0" marR="0" lvl="0" indent="0" algn="l" defTabSz="914400" rtl="1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   -  Ideally we need the weight before illness </a:t>
            </a:r>
            <a:r>
              <a:rPr kumimoji="0" 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eg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: 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0" marR="0" lvl="0" indent="0" algn="l" defTabSz="914400" rtl="1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child wt. pre illness 7.5 kg and now he is 7.0 Kg , his deficit is :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7.5-7.0kg = 0.5 kg = 500ml </a:t>
            </a:r>
            <a:endParaRPr kumimoji="0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But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we don’t have the child's weight most of cases so use signs and symptoms to estimate dehydration level: 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0" marR="0" lvl="0" indent="0" algn="l" defTabSz="914400" rtl="1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water deficit is calculated as 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tabLst/>
              <a:defRPr/>
            </a:pPr>
            <a:endParaRPr kumimoji="0" sz="2400" b="0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E.g. Child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2E75B5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weighs 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8 kg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2E75B5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with 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10%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2E75B5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dehydration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?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228600" marR="0" lvl="0" indent="-228600" algn="l" defTabSz="914400" rtl="1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Arial"/>
              <a:buChar char="•"/>
              <a:tabLst/>
              <a:defRPr/>
            </a:pP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wt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x 10 x %dehydration= 8x10x10=800ml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61722" marR="0" lvl="0" indent="0" algn="l" defTabSz="914400" rtl="1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Type of fluid : 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G5W  ½NS (maintenance).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228600" marR="0" lvl="0" indent="-101600" algn="l" defTabSz="914400" rtl="1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  <a:tabLst/>
              <a:defRPr/>
            </a:pPr>
            <a:endParaRPr kumimoji="0" sz="2000" b="0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1950"/>
              <a:buFont typeface="Arial"/>
              <a:buNone/>
              <a:tabLst/>
              <a:defRPr/>
            </a:pPr>
            <a:endParaRPr kumimoji="0" sz="1950" b="0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1950"/>
              <a:buFont typeface="Arial"/>
              <a:buNone/>
              <a:tabLst/>
              <a:defRPr/>
            </a:pPr>
            <a:endParaRPr kumimoji="0" sz="1950" b="0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100"/>
              <a:buFont typeface="Arial"/>
              <a:buNone/>
              <a:tabLst/>
              <a:defRPr/>
            </a:pPr>
            <a:endParaRPr kumimoji="0" sz="2100" b="0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100"/>
              <a:buFont typeface="Arial"/>
              <a:buNone/>
              <a:tabLst/>
              <a:defRPr/>
            </a:pPr>
            <a:endParaRPr kumimoji="0" sz="2100" b="0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100"/>
              <a:buFont typeface="Arial"/>
              <a:buNone/>
              <a:tabLst/>
              <a:defRPr/>
            </a:pPr>
            <a:endParaRPr kumimoji="0" sz="2100" b="0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  <a:p>
            <a:pPr marL="228600" marR="0" lvl="0" indent="-95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100"/>
              <a:buFont typeface="Arial"/>
              <a:buNone/>
              <a:tabLst/>
              <a:defRPr/>
            </a:pPr>
            <a:endParaRPr kumimoji="0" sz="21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AC26C1AB-E8F6-A538-44B4-D47F6384441E}"/>
              </a:ext>
            </a:extLst>
          </p:cNvPr>
          <p:cNvSpPr/>
          <p:nvPr/>
        </p:nvSpPr>
        <p:spPr>
          <a:xfrm>
            <a:off x="4730263" y="3626826"/>
            <a:ext cx="6087792" cy="857250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=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% of dehydration 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x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body weight 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x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10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0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2" name="Google Shape;3022;p45"/>
          <p:cNvSpPr txBox="1"/>
          <p:nvPr/>
        </p:nvSpPr>
        <p:spPr>
          <a:xfrm>
            <a:off x="1538970" y="770983"/>
            <a:ext cx="8458229" cy="48460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800"/>
              <a:buFont typeface="Calibri"/>
              <a:buNone/>
              <a:tabLst/>
              <a:defRPr/>
            </a:pPr>
            <a:r>
              <a:rPr kumimoji="0" lang="en-US" sz="4800" b="1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Solute deficit </a:t>
            </a:r>
            <a:endParaRPr kumimoji="0" sz="4800" b="1" i="0" u="none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23" name="Google Shape;3023;p45"/>
          <p:cNvSpPr txBox="1"/>
          <p:nvPr/>
        </p:nvSpPr>
        <p:spPr>
          <a:xfrm>
            <a:off x="1242646" y="1664677"/>
            <a:ext cx="9863629" cy="39960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Char char="•"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Na deficit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  <a:tabLst/>
              <a:defRPr/>
            </a:pPr>
            <a:endParaRPr kumimoji="0" sz="2800" b="0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  <a:tabLst/>
              <a:defRPr/>
            </a:pPr>
            <a:endParaRPr kumimoji="0" sz="2800" b="0" i="0" u="none" strike="noStrike" kern="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Char char="•"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K deficit 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Calculated as a fraction of the total fluid rate needed 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0" marR="0" lvl="0" indent="0" algn="l" defTabSz="914400" rtl="1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FF0000"/>
              </a:buClr>
              <a:buSzPts val="2800"/>
              <a:buFont typeface="Arial"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20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mEq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/1000ml  of IV fluids/day (with normal K level)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Type of fluid : 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G5W  ½NS</a:t>
            </a:r>
            <a:endParaRPr kumimoji="0" sz="2800" b="0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2F5496"/>
              </a:buClr>
              <a:buSzPts val="2800"/>
              <a:buFont typeface="Arial"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2F5496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***Increase to 30-40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rgbClr val="2F5496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mEq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2F5496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/1000ml if </a:t>
            </a:r>
            <a:r>
              <a:rPr kumimoji="0" lang="en-US" sz="2800" b="1" i="0" u="sng" strike="noStrike" kern="0" cap="none" spc="0" normalizeH="0" baseline="0" noProof="0" dirty="0">
                <a:ln>
                  <a:noFill/>
                </a:ln>
                <a:solidFill>
                  <a:srgbClr val="2F5496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hypokalemia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2F5496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 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200"/>
              <a:buFont typeface="Arial"/>
              <a:buNone/>
              <a:tabLst/>
              <a:defRPr/>
            </a:pPr>
            <a:endParaRPr kumimoji="0" sz="2200" b="0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200"/>
              <a:buFont typeface="Arial"/>
              <a:buNone/>
              <a:tabLst/>
              <a:defRPr/>
            </a:pPr>
            <a:endParaRPr kumimoji="0" sz="22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6760BA02-4D25-08B8-F32A-12C3E7900535}"/>
              </a:ext>
            </a:extLst>
          </p:cNvPr>
          <p:cNvSpPr/>
          <p:nvPr/>
        </p:nvSpPr>
        <p:spPr>
          <a:xfrm>
            <a:off x="2405575" y="2152357"/>
            <a:ext cx="5894363" cy="858129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  <a:tabLst/>
              <a:defRPr/>
            </a:pPr>
            <a:r>
              <a:rPr kumimoji="0" lang="pt-BR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 =  </a:t>
            </a:r>
            <a:r>
              <a:rPr kumimoji="0" lang="pt-BR" sz="2800" b="1" i="0" u="sng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Fluid deficit (L) x 0.8  x (serum Na ) </a:t>
            </a:r>
            <a:endParaRPr kumimoji="0" lang="pt-BR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59" name="Google Shape;2559;p5" descr="C:\Users\Ahmed\Desktop\slide_5.jpg"/>
          <p:cNvPicPr preferRelativeResize="0"/>
          <p:nvPr/>
        </p:nvPicPr>
        <p:blipFill rotWithShape="1">
          <a:blip r:embed="rId3">
            <a:alphaModFix/>
          </a:blip>
          <a:srcRect l="13881" t="1591" r="7015"/>
          <a:stretch/>
        </p:blipFill>
        <p:spPr>
          <a:xfrm>
            <a:off x="1066349" y="635000"/>
            <a:ext cx="9776129" cy="5588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8" name="Google Shape;3028;p46"/>
          <p:cNvSpPr txBox="1"/>
          <p:nvPr/>
        </p:nvSpPr>
        <p:spPr>
          <a:xfrm>
            <a:off x="3548785" y="259558"/>
            <a:ext cx="4820546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Calibri"/>
              <a:buNone/>
              <a:tabLst/>
              <a:defRPr/>
            </a:pPr>
            <a:r>
              <a:rPr kumimoji="0" lang="en-US" sz="4400" b="1" i="0" u="sng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Solute deficit</a:t>
            </a:r>
            <a:endParaRPr kumimoji="0" sz="4400" b="1" i="0" u="sng" strike="noStrike" kern="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29" name="Google Shape;3029;p46"/>
          <p:cNvSpPr txBox="1"/>
          <p:nvPr/>
        </p:nvSpPr>
        <p:spPr>
          <a:xfrm>
            <a:off x="1174441" y="1741079"/>
            <a:ext cx="7532830" cy="47512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61722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800"/>
              <a:buFontTx/>
              <a:buNone/>
              <a:tabLst/>
              <a:defRPr/>
            </a:pPr>
            <a:r>
              <a:rPr kumimoji="0" lang="en-US" sz="2800" b="1" i="0" u="sng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Isonatremia</a:t>
            </a:r>
            <a:r>
              <a:rPr kumimoji="0" lang="en-US" sz="2800" b="1" i="0" u="sng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Na : 130-150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mEq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/l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61722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800"/>
              <a:buFont typeface="Arial"/>
              <a:buNone/>
              <a:tabLst/>
              <a:defRPr/>
            </a:pPr>
            <a:r>
              <a:rPr kumimoji="0" lang="en-US" sz="2800" b="1" i="0" u="sng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Estimated deficit of Na</a:t>
            </a:r>
            <a:r>
              <a:rPr kumimoji="0" lang="en-US" sz="2800" b="1" i="0" u="none" strike="noStrike" kern="0" cap="none" spc="0" normalizeH="0" baseline="3000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+ 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=</a:t>
            </a:r>
            <a:endParaRPr kumimoji="0" sz="36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66"/>
              </a:buClr>
              <a:buSzPts val="2800"/>
              <a:buFont typeface="Arial"/>
              <a:buChar char="•"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Mild  4-6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meq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/ kg 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Char char="•"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Moderate   6-8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meq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/ kg 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Char char="•"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Severe  8-12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meq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/ kg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66"/>
              </a:buClr>
              <a:buSzPts val="2800"/>
              <a:buFont typeface="Arial"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  </a:t>
            </a: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OR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Char char="•"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water deficit (L)  x 0.8 x (serum Na) 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228600" marR="0" lvl="0" indent="-508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  <a:tabLst/>
              <a:defRPr/>
            </a:pPr>
            <a:endParaRPr kumimoji="0" sz="2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0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0" name="Google Shape;3060;p51"/>
          <p:cNvSpPr txBox="1">
            <a:spLocks noGrp="1"/>
          </p:cNvSpPr>
          <p:nvPr>
            <p:ph type="ctrTitle"/>
          </p:nvPr>
        </p:nvSpPr>
        <p:spPr>
          <a:xfrm>
            <a:off x="2620900" y="641702"/>
            <a:ext cx="5955200" cy="284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200"/>
              <a:buNone/>
            </a:pPr>
            <a:r>
              <a:rPr lang="en-US" sz="6400" dirty="0"/>
              <a:t>Water and Solute deficit</a:t>
            </a:r>
            <a:endParaRPr sz="5333" dirty="0">
              <a:solidFill>
                <a:srgbClr val="FF0000"/>
              </a:solidFill>
            </a:endParaRPr>
          </a:p>
        </p:txBody>
      </p:sp>
      <p:sp>
        <p:nvSpPr>
          <p:cNvPr id="3061" name="Google Shape;3061;p51"/>
          <p:cNvSpPr/>
          <p:nvPr/>
        </p:nvSpPr>
        <p:spPr>
          <a:xfrm>
            <a:off x="3974038" y="3336388"/>
            <a:ext cx="340349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800" b="0" i="0" u="sng" strike="noStrike" cap="none" dirty="0">
                <a:solidFill>
                  <a:srgbClr val="FF0000"/>
                </a:solidFill>
                <a:latin typeface="Arial"/>
                <a:ea typeface="Arial"/>
                <a:cs typeface="Arial"/>
                <a:sym typeface="Arial"/>
              </a:rPr>
              <a:t>calculations</a:t>
            </a:r>
            <a:endParaRPr sz="4800" b="0" i="0" u="sng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4EC0B9D-2668-F15F-5B9E-8F4B582B5877}"/>
              </a:ext>
            </a:extLst>
          </p:cNvPr>
          <p:cNvSpPr txBox="1"/>
          <p:nvPr/>
        </p:nvSpPr>
        <p:spPr>
          <a:xfrm>
            <a:off x="8576100" y="5764361"/>
            <a:ext cx="367705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800" dirty="0" err="1">
                <a:solidFill>
                  <a:schemeClr val="accent2">
                    <a:lumMod val="50000"/>
                  </a:schemeClr>
                </a:solidFill>
              </a:rPr>
              <a:t>Neama</a:t>
            </a:r>
            <a:r>
              <a:rPr lang="en-US" sz="1800" dirty="0">
                <a:solidFill>
                  <a:schemeClr val="accent2">
                    <a:lumMod val="50000"/>
                  </a:schemeClr>
                </a:solidFill>
              </a:rPr>
              <a:t> Issa </a:t>
            </a:r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0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6" name="Google Shape;3066;p52"/>
          <p:cNvSpPr txBox="1">
            <a:spLocks noGrp="1"/>
          </p:cNvSpPr>
          <p:nvPr>
            <p:ph type="ctrTitle"/>
          </p:nvPr>
        </p:nvSpPr>
        <p:spPr>
          <a:xfrm>
            <a:off x="3405163" y="588200"/>
            <a:ext cx="5955200" cy="284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-US" sz="8000" dirty="0">
                <a:latin typeface="Sorts Mill Goudy"/>
                <a:ea typeface="Sorts Mill Goudy"/>
                <a:cs typeface="Sorts Mill Goudy"/>
                <a:sym typeface="Sorts Mill Goudy"/>
              </a:rPr>
              <a:t>Types of dehydration</a:t>
            </a:r>
            <a:endParaRPr sz="8000" dirty="0">
              <a:latin typeface="Sorts Mill Goudy"/>
              <a:ea typeface="Sorts Mill Goudy"/>
              <a:cs typeface="Sorts Mill Goudy"/>
              <a:sym typeface="Sorts Mill Goudy"/>
            </a:endParaRPr>
          </a:p>
        </p:txBody>
      </p:sp>
      <p:sp>
        <p:nvSpPr>
          <p:cNvPr id="3068" name="Google Shape;3068;p52"/>
          <p:cNvSpPr txBox="1">
            <a:spLocks noGrp="1"/>
          </p:cNvSpPr>
          <p:nvPr>
            <p:ph type="subTitle" idx="4294967295"/>
          </p:nvPr>
        </p:nvSpPr>
        <p:spPr>
          <a:xfrm>
            <a:off x="662592" y="3562724"/>
            <a:ext cx="3222625" cy="17684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Quicksand Light"/>
              <a:buChar char="-"/>
            </a:pPr>
            <a:r>
              <a:rPr lang="en-US" sz="2133" b="1" dirty="0">
                <a:solidFill>
                  <a:srgbClr val="002060"/>
                </a:solidFill>
              </a:rPr>
              <a:t>Na : 130-150 </a:t>
            </a:r>
            <a:r>
              <a:rPr lang="en-US" sz="2133" b="1" dirty="0" err="1">
                <a:solidFill>
                  <a:srgbClr val="002060"/>
                </a:solidFill>
              </a:rPr>
              <a:t>mEq</a:t>
            </a:r>
            <a:r>
              <a:rPr lang="en-US" sz="2133" b="1" dirty="0">
                <a:solidFill>
                  <a:srgbClr val="002060"/>
                </a:solidFill>
              </a:rPr>
              <a:t>/l</a:t>
            </a:r>
            <a:endParaRPr b="1" dirty="0">
              <a:solidFill>
                <a:srgbClr val="002060"/>
              </a:solidFill>
            </a:endParaRPr>
          </a:p>
          <a:p>
            <a:pPr marL="45720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Quicksand Light"/>
              <a:buNone/>
            </a:pPr>
            <a:endParaRPr sz="2133" b="1" dirty="0">
              <a:solidFill>
                <a:srgbClr val="002060"/>
              </a:solidFill>
            </a:endParaRPr>
          </a:p>
          <a:p>
            <a:pPr marL="45720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Quicksand Light"/>
              <a:buChar char="-"/>
            </a:pPr>
            <a:r>
              <a:rPr lang="en-US" sz="2133" b="1" dirty="0">
                <a:solidFill>
                  <a:srgbClr val="002060"/>
                </a:solidFill>
              </a:rPr>
              <a:t>Common  cause :  secretory diarrhea.</a:t>
            </a:r>
            <a:endParaRPr sz="2133" b="1" dirty="0">
              <a:solidFill>
                <a:srgbClr val="002060"/>
              </a:solidFill>
            </a:endParaRPr>
          </a:p>
        </p:txBody>
      </p:sp>
      <p:sp>
        <p:nvSpPr>
          <p:cNvPr id="3069" name="Google Shape;3069;p52"/>
          <p:cNvSpPr txBox="1"/>
          <p:nvPr/>
        </p:nvSpPr>
        <p:spPr>
          <a:xfrm>
            <a:off x="4079776" y="2766077"/>
            <a:ext cx="2880320" cy="52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609585" marR="0" lvl="0" indent="-44025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None/>
            </a:pPr>
            <a:r>
              <a:rPr lang="en-US" sz="2667" b="1" i="0" u="none" strike="noStrike" cap="none" dirty="0">
                <a:solidFill>
                  <a:srgbClr val="FD9E66"/>
                </a:solidFill>
                <a:latin typeface="Quicksand Light"/>
                <a:ea typeface="Quicksand Light"/>
                <a:cs typeface="Quicksand Light"/>
                <a:sym typeface="Quicksand Light"/>
              </a:rPr>
              <a:t>hyponatremic</a:t>
            </a:r>
            <a:endParaRPr sz="2667" b="1" i="0" u="none" strike="noStrike" cap="none" dirty="0">
              <a:solidFill>
                <a:srgbClr val="FD9E66"/>
              </a:solidFill>
              <a:latin typeface="Quicksand Light"/>
              <a:ea typeface="Quicksand Light"/>
              <a:cs typeface="Quicksand Light"/>
              <a:sym typeface="Quicksand Light"/>
            </a:endParaRPr>
          </a:p>
        </p:txBody>
      </p:sp>
      <p:sp>
        <p:nvSpPr>
          <p:cNvPr id="3070" name="Google Shape;3070;p52"/>
          <p:cNvSpPr txBox="1"/>
          <p:nvPr/>
        </p:nvSpPr>
        <p:spPr>
          <a:xfrm>
            <a:off x="7536160" y="2790461"/>
            <a:ext cx="3164266" cy="52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609585" marR="0" lvl="0" indent="-44025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None/>
            </a:pPr>
            <a:r>
              <a:rPr lang="en-US" sz="2667" b="1" i="0" u="none" strike="noStrike" cap="none" dirty="0" err="1">
                <a:solidFill>
                  <a:srgbClr val="FD9E66"/>
                </a:solidFill>
                <a:latin typeface="Quicksand Light"/>
                <a:ea typeface="Quicksand Light"/>
                <a:cs typeface="Quicksand Light"/>
                <a:sym typeface="Quicksand Light"/>
              </a:rPr>
              <a:t>hypernatremic</a:t>
            </a:r>
            <a:endParaRPr sz="2667" b="1" i="0" u="none" strike="noStrike" cap="none" dirty="0">
              <a:solidFill>
                <a:srgbClr val="FD9E66"/>
              </a:solidFill>
              <a:latin typeface="Quicksand Light"/>
              <a:ea typeface="Quicksand Light"/>
              <a:cs typeface="Quicksand Light"/>
              <a:sym typeface="Quicksand Light"/>
            </a:endParaRPr>
          </a:p>
          <a:p>
            <a:pPr marL="609585" marR="0" lvl="0" indent="-44025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None/>
            </a:pPr>
            <a:endParaRPr sz="2667" b="1" i="0" u="none" strike="noStrike" cap="none" dirty="0">
              <a:solidFill>
                <a:srgbClr val="FD9E66"/>
              </a:solidFill>
              <a:latin typeface="Quicksand Light"/>
              <a:ea typeface="Quicksand Light"/>
              <a:cs typeface="Quicksand Light"/>
              <a:sym typeface="Quicksand Light"/>
            </a:endParaRPr>
          </a:p>
        </p:txBody>
      </p:sp>
      <p:sp>
        <p:nvSpPr>
          <p:cNvPr id="3071" name="Google Shape;3071;p52"/>
          <p:cNvSpPr txBox="1"/>
          <p:nvPr/>
        </p:nvSpPr>
        <p:spPr>
          <a:xfrm>
            <a:off x="4105717" y="3462536"/>
            <a:ext cx="3223200" cy="176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609585" marR="0" lvl="0" indent="-44025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-"/>
            </a:pPr>
            <a:r>
              <a:rPr lang="en-US" sz="2133" b="1" i="0" u="none" strike="noStrike" cap="none" dirty="0">
                <a:solidFill>
                  <a:srgbClr val="002060"/>
                </a:solidFill>
                <a:latin typeface="Quicksand Light"/>
                <a:ea typeface="Quicksand Light"/>
                <a:cs typeface="Quicksand Light"/>
                <a:sym typeface="Quicksand Light"/>
              </a:rPr>
              <a:t>Na : &lt;130 </a:t>
            </a:r>
            <a:r>
              <a:rPr lang="en-US" sz="2133" b="1" i="0" u="none" strike="noStrike" cap="none" dirty="0" err="1">
                <a:solidFill>
                  <a:srgbClr val="002060"/>
                </a:solidFill>
                <a:latin typeface="Quicksand Light"/>
                <a:ea typeface="Quicksand Light"/>
                <a:cs typeface="Quicksand Light"/>
                <a:sym typeface="Quicksand Light"/>
              </a:rPr>
              <a:t>mEq</a:t>
            </a:r>
            <a:r>
              <a:rPr lang="en-US" sz="2133" b="1" i="0" u="none" strike="noStrike" cap="none" dirty="0">
                <a:solidFill>
                  <a:srgbClr val="002060"/>
                </a:solidFill>
                <a:latin typeface="Quicksand Light"/>
                <a:ea typeface="Quicksand Light"/>
                <a:cs typeface="Quicksand Light"/>
                <a:sym typeface="Quicksand Light"/>
              </a:rPr>
              <a:t>/l</a:t>
            </a:r>
            <a:endParaRPr b="1" dirty="0">
              <a:solidFill>
                <a:srgbClr val="002060"/>
              </a:solidFill>
            </a:endParaRPr>
          </a:p>
          <a:p>
            <a:pPr marL="609585" marR="0" lvl="0" indent="-33865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None/>
            </a:pPr>
            <a:endParaRPr sz="2133" b="1" i="0" u="none" strike="noStrike" cap="none" dirty="0">
              <a:solidFill>
                <a:srgbClr val="002060"/>
              </a:solidFill>
              <a:latin typeface="Quicksand Light"/>
              <a:ea typeface="Quicksand Light"/>
              <a:cs typeface="Quicksand Light"/>
              <a:sym typeface="Quicksand Light"/>
            </a:endParaRPr>
          </a:p>
          <a:p>
            <a:pPr marL="609585" marR="0" lvl="0" indent="-44025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None/>
            </a:pPr>
            <a:r>
              <a:rPr lang="en-US" sz="2133" b="1" i="0" u="none" strike="noStrike" cap="none" dirty="0">
                <a:solidFill>
                  <a:srgbClr val="002060"/>
                </a:solidFill>
                <a:latin typeface="Quicksand Light"/>
                <a:ea typeface="Quicksand Light"/>
                <a:cs typeface="Quicksand Light"/>
                <a:sym typeface="Quicksand Light"/>
              </a:rPr>
              <a:t>- Common  cause :  Replacing with hypotonic fluid .</a:t>
            </a:r>
            <a:endParaRPr b="1" dirty="0">
              <a:solidFill>
                <a:srgbClr val="002060"/>
              </a:solidFill>
            </a:endParaRPr>
          </a:p>
        </p:txBody>
      </p:sp>
      <p:sp>
        <p:nvSpPr>
          <p:cNvPr id="3072" name="Google Shape;3072;p52"/>
          <p:cNvSpPr txBox="1"/>
          <p:nvPr/>
        </p:nvSpPr>
        <p:spPr>
          <a:xfrm>
            <a:off x="7632171" y="3474728"/>
            <a:ext cx="3828364" cy="176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609585" marR="0" lvl="0" indent="-44025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-"/>
            </a:pPr>
            <a:r>
              <a:rPr lang="en-US" sz="2133" b="1" i="0" u="none" strike="noStrike" cap="none" dirty="0">
                <a:solidFill>
                  <a:srgbClr val="002060"/>
                </a:solidFill>
                <a:latin typeface="Quicksand Light"/>
                <a:ea typeface="Quicksand Light"/>
                <a:cs typeface="Quicksand Light"/>
                <a:sym typeface="Quicksand Light"/>
              </a:rPr>
              <a:t>Na : &gt; 150 </a:t>
            </a:r>
            <a:r>
              <a:rPr lang="en-US" sz="2133" b="1" i="0" u="none" strike="noStrike" cap="none" dirty="0" err="1">
                <a:solidFill>
                  <a:srgbClr val="002060"/>
                </a:solidFill>
                <a:latin typeface="Quicksand Light"/>
                <a:ea typeface="Quicksand Light"/>
                <a:cs typeface="Quicksand Light"/>
                <a:sym typeface="Quicksand Light"/>
              </a:rPr>
              <a:t>mEq</a:t>
            </a:r>
            <a:r>
              <a:rPr lang="en-US" sz="2133" b="1" i="0" u="none" strike="noStrike" cap="none" dirty="0">
                <a:solidFill>
                  <a:srgbClr val="002060"/>
                </a:solidFill>
                <a:latin typeface="Quicksand Light"/>
                <a:ea typeface="Quicksand Light"/>
                <a:cs typeface="Quicksand Light"/>
                <a:sym typeface="Quicksand Light"/>
              </a:rPr>
              <a:t>/l</a:t>
            </a:r>
            <a:endParaRPr b="1" dirty="0">
              <a:solidFill>
                <a:srgbClr val="002060"/>
              </a:solidFill>
            </a:endParaRPr>
          </a:p>
          <a:p>
            <a:pPr marL="609585" marR="0" lvl="0" indent="-33865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None/>
            </a:pPr>
            <a:endParaRPr sz="2133" b="1" i="0" u="none" strike="noStrike" cap="none" dirty="0">
              <a:solidFill>
                <a:srgbClr val="002060"/>
              </a:solidFill>
              <a:latin typeface="Quicksand Light"/>
              <a:ea typeface="Quicksand Light"/>
              <a:cs typeface="Quicksand Light"/>
              <a:sym typeface="Quicksand Light"/>
            </a:endParaRPr>
          </a:p>
          <a:p>
            <a:pPr marL="609585" marR="0" lvl="0" indent="-44025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Char char="-"/>
            </a:pPr>
            <a:r>
              <a:rPr lang="en-US" sz="2133" b="1" i="0" u="none" strike="noStrike" cap="none" dirty="0">
                <a:solidFill>
                  <a:srgbClr val="002060"/>
                </a:solidFill>
                <a:latin typeface="Quicksand Light"/>
                <a:ea typeface="Quicksand Light"/>
                <a:cs typeface="Quicksand Light"/>
                <a:sym typeface="Quicksand Light"/>
              </a:rPr>
              <a:t>Common  cause :  </a:t>
            </a:r>
            <a:endParaRPr b="1" dirty="0">
              <a:solidFill>
                <a:srgbClr val="002060"/>
              </a:solidFill>
            </a:endParaRPr>
          </a:p>
          <a:p>
            <a:pPr marL="169329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None/>
            </a:pPr>
            <a:r>
              <a:rPr lang="en-US" sz="2133" b="1" i="0" u="none" strike="noStrike" cap="none" dirty="0">
                <a:solidFill>
                  <a:srgbClr val="002060"/>
                </a:solidFill>
                <a:latin typeface="Quicksand Light"/>
                <a:ea typeface="Quicksand Light"/>
                <a:cs typeface="Quicksand Light"/>
                <a:sym typeface="Quicksand Light"/>
              </a:rPr>
              <a:t>       Viral gastroenteritis. </a:t>
            </a:r>
            <a:endParaRPr b="1" dirty="0">
              <a:solidFill>
                <a:srgbClr val="002060"/>
              </a:solidFill>
            </a:endParaRPr>
          </a:p>
        </p:txBody>
      </p:sp>
      <p:sp>
        <p:nvSpPr>
          <p:cNvPr id="2" name="Google Shape;3069;p52">
            <a:extLst>
              <a:ext uri="{FF2B5EF4-FFF2-40B4-BE49-F238E27FC236}">
                <a16:creationId xmlns:a16="http://schemas.microsoft.com/office/drawing/2014/main" id="{D727B0FB-871E-F454-7ED2-C1DC31EAD540}"/>
              </a:ext>
            </a:extLst>
          </p:cNvPr>
          <p:cNvSpPr txBox="1"/>
          <p:nvPr/>
        </p:nvSpPr>
        <p:spPr>
          <a:xfrm>
            <a:off x="1004897" y="2766077"/>
            <a:ext cx="2880320" cy="52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609585" marR="0" lvl="0" indent="-44025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74A80"/>
              </a:buClr>
              <a:buSzPts val="1600"/>
              <a:buFont typeface="Quicksand Light"/>
              <a:buNone/>
            </a:pPr>
            <a:r>
              <a:rPr lang="en-US" sz="2667" b="1" i="0" u="none" strike="noStrike" cap="none" dirty="0" err="1">
                <a:solidFill>
                  <a:srgbClr val="FD9E66"/>
                </a:solidFill>
                <a:latin typeface="Quicksand Light"/>
                <a:ea typeface="Quicksand Light"/>
                <a:cs typeface="Quicksand Light"/>
                <a:sym typeface="Quicksand Light"/>
              </a:rPr>
              <a:t>isonatremic</a:t>
            </a:r>
            <a:endParaRPr sz="2667" b="1" i="0" u="none" strike="noStrike" cap="none" dirty="0">
              <a:solidFill>
                <a:srgbClr val="FD9E66"/>
              </a:solidFill>
              <a:latin typeface="Quicksand Light"/>
              <a:ea typeface="Quicksand Light"/>
              <a:cs typeface="Quicksand Light"/>
              <a:sym typeface="Quicksand Light"/>
            </a:endParaRPr>
          </a:p>
        </p:txBody>
      </p: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1" name="Google Shape;3111;p56"/>
          <p:cNvSpPr/>
          <p:nvPr/>
        </p:nvSpPr>
        <p:spPr>
          <a:xfrm rot="-272599">
            <a:off x="2883831" y="1224192"/>
            <a:ext cx="5981996" cy="410018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6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12" name="Google Shape;3112;p56"/>
          <p:cNvSpPr/>
          <p:nvPr/>
        </p:nvSpPr>
        <p:spPr>
          <a:xfrm rot="-535295">
            <a:off x="2352910" y="1291335"/>
            <a:ext cx="1451045" cy="125391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6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13" name="Google Shape;3113;p56"/>
          <p:cNvSpPr/>
          <p:nvPr/>
        </p:nvSpPr>
        <p:spPr>
          <a:xfrm rot="4430286">
            <a:off x="7813738" y="860119"/>
            <a:ext cx="1451004" cy="1253821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6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14" name="Google Shape;3114;p56"/>
          <p:cNvSpPr txBox="1">
            <a:spLocks noGrp="1"/>
          </p:cNvSpPr>
          <p:nvPr>
            <p:ph type="ctrTitle" idx="4294967295"/>
          </p:nvPr>
        </p:nvSpPr>
        <p:spPr>
          <a:xfrm>
            <a:off x="2896680" y="2008187"/>
            <a:ext cx="5956300" cy="2841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</a:pPr>
            <a:r>
              <a:rPr lang="en-US" sz="5333" dirty="0" err="1">
                <a:solidFill>
                  <a:schemeClr val="accent2">
                    <a:lumMod val="50000"/>
                  </a:schemeClr>
                </a:solidFill>
              </a:rPr>
              <a:t>Isonatremic</a:t>
            </a:r>
            <a:r>
              <a:rPr lang="en-US" sz="5333" dirty="0">
                <a:solidFill>
                  <a:schemeClr val="accent2">
                    <a:lumMod val="50000"/>
                  </a:schemeClr>
                </a:solidFill>
              </a:rPr>
              <a:t> Dehydration</a:t>
            </a:r>
            <a:endParaRPr sz="5333" dirty="0">
              <a:solidFill>
                <a:schemeClr val="accent2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8836625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0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9" name="Google Shape;3099;p54"/>
          <p:cNvSpPr txBox="1">
            <a:spLocks noGrp="1"/>
          </p:cNvSpPr>
          <p:nvPr>
            <p:ph type="ctrTitle"/>
          </p:nvPr>
        </p:nvSpPr>
        <p:spPr>
          <a:xfrm>
            <a:off x="1464467" y="754509"/>
            <a:ext cx="5955200" cy="284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-US" dirty="0" err="1"/>
              <a:t>Isonatremic</a:t>
            </a:r>
            <a:r>
              <a:rPr lang="en-US" dirty="0"/>
              <a:t> Dehydration</a:t>
            </a:r>
            <a:br>
              <a:rPr lang="en-US" dirty="0"/>
            </a:br>
            <a:r>
              <a:rPr lang="en-US" dirty="0"/>
              <a:t> </a:t>
            </a:r>
            <a:endParaRPr dirty="0"/>
          </a:p>
        </p:txBody>
      </p:sp>
      <p:sp>
        <p:nvSpPr>
          <p:cNvPr id="3100" name="Google Shape;3100;p54"/>
          <p:cNvSpPr txBox="1">
            <a:spLocks noGrp="1"/>
          </p:cNvSpPr>
          <p:nvPr>
            <p:ph type="subTitle" idx="1"/>
          </p:nvPr>
        </p:nvSpPr>
        <p:spPr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45720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-US" sz="2800" b="1" dirty="0">
                <a:solidFill>
                  <a:schemeClr val="tx1"/>
                </a:solidFill>
              </a:rPr>
              <a:t>Fluid replacement </a:t>
            </a:r>
            <a:r>
              <a:rPr lang="en-US" sz="2000" b="1" dirty="0">
                <a:solidFill>
                  <a:schemeClr val="tx1"/>
                </a:solidFill>
              </a:rPr>
              <a:t>over 24hrs :</a:t>
            </a:r>
            <a:endParaRPr sz="2000" b="1" dirty="0">
              <a:solidFill>
                <a:schemeClr val="tx1"/>
              </a:solidFill>
            </a:endParaRPr>
          </a:p>
          <a:p>
            <a:pPr marL="169329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</a:pPr>
            <a:endParaRPr sz="2000" b="1" dirty="0">
              <a:solidFill>
                <a:schemeClr val="tx1"/>
              </a:solidFill>
            </a:endParaRPr>
          </a:p>
          <a:p>
            <a:pPr marL="45720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</a:pPr>
            <a:endParaRPr lang="en-US" sz="2000" b="1" dirty="0">
              <a:solidFill>
                <a:schemeClr val="tx1"/>
              </a:solidFill>
            </a:endParaRPr>
          </a:p>
          <a:p>
            <a:pPr marL="45720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</a:pPr>
            <a:endParaRPr sz="2000" b="1" dirty="0">
              <a:solidFill>
                <a:schemeClr val="tx1"/>
              </a:solidFill>
            </a:endParaRPr>
          </a:p>
          <a:p>
            <a:pPr marL="45720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-US" sz="2000" b="1" dirty="0">
                <a:solidFill>
                  <a:srgbClr val="FF0000"/>
                </a:solidFill>
              </a:rPr>
              <a:t>First half </a:t>
            </a:r>
            <a:r>
              <a:rPr lang="en-US" sz="2000" b="1" dirty="0">
                <a:solidFill>
                  <a:schemeClr val="tx1"/>
                </a:solidFill>
              </a:rPr>
              <a:t>of the fluid volume </a:t>
            </a:r>
            <a:r>
              <a:rPr lang="en-US" sz="2000" b="1" dirty="0">
                <a:solidFill>
                  <a:srgbClr val="FF0000"/>
                </a:solidFill>
              </a:rPr>
              <a:t>over 8hr </a:t>
            </a:r>
            <a:r>
              <a:rPr lang="en-US" sz="2000" b="1" dirty="0">
                <a:solidFill>
                  <a:schemeClr val="tx1"/>
                </a:solidFill>
              </a:rPr>
              <a:t>then the </a:t>
            </a:r>
            <a:r>
              <a:rPr lang="en-US" sz="2000" b="1" dirty="0">
                <a:solidFill>
                  <a:srgbClr val="FF0000"/>
                </a:solidFill>
              </a:rPr>
              <a:t>other half over 16hr </a:t>
            </a:r>
            <a:endParaRPr sz="2000" b="1" dirty="0">
              <a:solidFill>
                <a:srgbClr val="FF0000"/>
              </a:solidFill>
            </a:endParaRPr>
          </a:p>
          <a:p>
            <a:pPr marL="45720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</a:pPr>
            <a:endParaRPr sz="2000" b="1" dirty="0">
              <a:solidFill>
                <a:schemeClr val="tx1"/>
              </a:solidFill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FA6E63D2-216A-4E83-930A-92D5965EB557}"/>
              </a:ext>
            </a:extLst>
          </p:cNvPr>
          <p:cNvSpPr/>
          <p:nvPr/>
        </p:nvSpPr>
        <p:spPr>
          <a:xfrm>
            <a:off x="2664780" y="4086565"/>
            <a:ext cx="7675598" cy="713935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1270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600"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=</a:t>
            </a:r>
            <a:r>
              <a:rPr kumimoji="0" lang="en-US" sz="2400" b="1" i="0" u="sng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Maintenance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+ </a:t>
            </a:r>
            <a:r>
              <a:rPr kumimoji="0" lang="en-US" sz="2400" b="1" i="0" u="sng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deficit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of fluids and electrolytes </a:t>
            </a:r>
          </a:p>
        </p:txBody>
      </p: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6" name="Google Shape;3106;p55"/>
          <p:cNvSpPr/>
          <p:nvPr/>
        </p:nvSpPr>
        <p:spPr>
          <a:xfrm>
            <a:off x="1070620" y="538347"/>
            <a:ext cx="9065601" cy="35808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2400" b="1" i="0" u="sng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  <a:t>Example</a:t>
            </a:r>
            <a:r>
              <a:rPr kumimoji="0" lang="en-US" sz="2133" b="1" i="0" u="sng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  <a:t>:</a:t>
            </a:r>
            <a:b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</a:b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  <a:t>Stop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  <a:t>!!! You should to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  <a:t> Remember :</a:t>
            </a:r>
            <a:endParaRPr kumimoji="0" lang="en-US" sz="1867" b="1" i="0" u="none" strike="noStrike" kern="0" cap="none" spc="0" normalizeH="0" baseline="0" noProof="0" dirty="0">
              <a:ln>
                <a:noFill/>
              </a:ln>
              <a:solidFill>
                <a:srgbClr val="000066"/>
              </a:solidFill>
              <a:effectLst/>
              <a:uLnTx/>
              <a:uFillTx/>
              <a:latin typeface="Garamond"/>
              <a:ea typeface="Garamond"/>
              <a:cs typeface="Garamond"/>
              <a:sym typeface="Garamond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2400" b="1" i="0" u="sng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Garamond"/>
                <a:ea typeface="Garamond"/>
                <a:cs typeface="Garamond"/>
                <a:sym typeface="Garamond"/>
              </a:rPr>
              <a:t>Maintenance</a:t>
            </a:r>
            <a:endParaRPr kumimoji="0" lang="en-US" sz="1867" b="1" i="0" u="sng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Garamond"/>
              <a:ea typeface="Garamond"/>
              <a:cs typeface="Garamond"/>
              <a:sym typeface="Garamond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en-US" sz="1867" b="1" i="0" u="none" strike="noStrike" kern="0" cap="none" spc="0" normalizeH="0" baseline="0" noProof="0" dirty="0">
              <a:ln>
                <a:noFill/>
              </a:ln>
              <a:solidFill>
                <a:srgbClr val="000066"/>
              </a:solidFill>
              <a:effectLst/>
              <a:uLnTx/>
              <a:uFillTx/>
              <a:latin typeface="Garamond"/>
              <a:ea typeface="Garamond"/>
              <a:cs typeface="Garamond"/>
              <a:sym typeface="Garamond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en-US" sz="1867" b="1" i="0" u="none" strike="noStrike" kern="0" cap="none" spc="0" normalizeH="0" baseline="0" noProof="0" dirty="0">
              <a:ln>
                <a:noFill/>
              </a:ln>
              <a:solidFill>
                <a:srgbClr val="000066"/>
              </a:solidFill>
              <a:effectLst/>
              <a:uLnTx/>
              <a:uFillTx/>
              <a:latin typeface="Garamond"/>
              <a:ea typeface="Garamond"/>
              <a:cs typeface="Garamond"/>
              <a:sym typeface="Garamond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en-US" sz="1867" b="1" i="0" u="none" strike="noStrike" kern="0" cap="none" spc="0" normalizeH="0" baseline="0" noProof="0" dirty="0">
              <a:ln>
                <a:noFill/>
              </a:ln>
              <a:solidFill>
                <a:srgbClr val="000066"/>
              </a:solidFill>
              <a:effectLst/>
              <a:uLnTx/>
              <a:uFillTx/>
              <a:latin typeface="Garamond"/>
              <a:ea typeface="Garamond"/>
              <a:cs typeface="Garamond"/>
              <a:sym typeface="Garamond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en-US" sz="1867" b="1" i="0" u="none" strike="noStrike" kern="0" cap="none" spc="0" normalizeH="0" baseline="0" noProof="0" dirty="0">
              <a:ln>
                <a:noFill/>
              </a:ln>
              <a:solidFill>
                <a:srgbClr val="000066"/>
              </a:solidFill>
              <a:effectLst/>
              <a:uLnTx/>
              <a:uFillTx/>
              <a:latin typeface="Garamond"/>
              <a:ea typeface="Garamond"/>
              <a:cs typeface="Garamond"/>
              <a:sym typeface="Garamond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en-US" sz="1867" b="1" i="0" u="none" strike="noStrike" kern="0" cap="none" spc="0" normalizeH="0" baseline="0" noProof="0" dirty="0">
              <a:ln>
                <a:noFill/>
              </a:ln>
              <a:solidFill>
                <a:srgbClr val="000066"/>
              </a:solidFill>
              <a:effectLst/>
              <a:uLnTx/>
              <a:uFillTx/>
              <a:latin typeface="Garamond"/>
              <a:ea typeface="Garamond"/>
              <a:cs typeface="Garamond"/>
              <a:sym typeface="Garamond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en-US" sz="1867" b="1" i="0" u="none" strike="noStrike" kern="0" cap="none" spc="0" normalizeH="0" baseline="0" noProof="0" dirty="0">
              <a:ln>
                <a:noFill/>
              </a:ln>
              <a:solidFill>
                <a:srgbClr val="000066"/>
              </a:solidFill>
              <a:effectLst/>
              <a:uLnTx/>
              <a:uFillTx/>
              <a:latin typeface="Garamond"/>
              <a:ea typeface="Garamond"/>
              <a:cs typeface="Garamond"/>
              <a:sym typeface="Garamond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2400" b="1" i="0" u="sng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  <a:t>Deficit</a:t>
            </a:r>
            <a:endParaRPr kumimoji="0" lang="en-US" sz="1867" b="1" i="0" u="sng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/>
              <a:ea typeface="Garamond"/>
              <a:cs typeface="Garamond"/>
              <a:sym typeface="Garamond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en-US" sz="1867" b="1" i="0" u="none" strike="noStrike" kern="0" cap="none" spc="0" normalizeH="0" baseline="0" noProof="0" dirty="0">
              <a:ln>
                <a:noFill/>
              </a:ln>
              <a:solidFill>
                <a:srgbClr val="000066"/>
              </a:solidFill>
              <a:effectLst/>
              <a:uLnTx/>
              <a:uFillTx/>
              <a:latin typeface="Garamond"/>
              <a:ea typeface="Garamond"/>
              <a:cs typeface="Garamond"/>
              <a:sym typeface="Garamond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80A8D09-1B73-842C-07D3-20D33E3CF8E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82256" y="1639219"/>
            <a:ext cx="6563447" cy="1789781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C632025D-A06E-4855-F4F8-51636AD43AC8}"/>
              </a:ext>
            </a:extLst>
          </p:cNvPr>
          <p:cNvSpPr/>
          <p:nvPr/>
        </p:nvSpPr>
        <p:spPr>
          <a:xfrm>
            <a:off x="1122202" y="3729251"/>
            <a:ext cx="7937392" cy="583269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Water deficit=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% of dehydration 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x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body weight 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x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10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0A0DEDA-996C-E254-6AF4-5E7F67729A92}"/>
              </a:ext>
            </a:extLst>
          </p:cNvPr>
          <p:cNvSpPr/>
          <p:nvPr/>
        </p:nvSpPr>
        <p:spPr>
          <a:xfrm>
            <a:off x="7710710" y="1646727"/>
            <a:ext cx="2697768" cy="1794267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en-US" sz="1867" b="1" i="0" u="none" strike="noStrike" kern="0" cap="none" spc="0" normalizeH="0" baseline="0" noProof="0" dirty="0">
              <a:ln>
                <a:noFill/>
              </a:ln>
              <a:solidFill>
                <a:srgbClr val="000066"/>
              </a:solidFill>
              <a:effectLst/>
              <a:uLnTx/>
              <a:uFillTx/>
              <a:latin typeface="Garamond"/>
              <a:ea typeface="Garamond"/>
              <a:cs typeface="Garamond"/>
              <a:sym typeface="Garamond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300"/>
              <a:buFont typeface="Arial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* Na maintenance</a:t>
            </a:r>
            <a:endParaRPr kumimoji="0" lang="en-US" sz="105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548135"/>
              </a:buClr>
              <a:buSzPts val="3200"/>
              <a:buFont typeface="Arial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548135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   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2 - 3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mEq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/kg /day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548135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  </a:t>
            </a:r>
            <a:endParaRPr kumimoji="0" lang="en-US" sz="105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Arial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* K maintenance </a:t>
            </a:r>
            <a:endParaRPr kumimoji="0" lang="en-US" sz="105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548135"/>
              </a:buClr>
              <a:buSzPts val="3200"/>
              <a:buFont typeface="Arial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548135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   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1- 2mEq/kg /day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84837C2-B024-C310-863C-D4AE0884388B}"/>
              </a:ext>
            </a:extLst>
          </p:cNvPr>
          <p:cNvSpPr/>
          <p:nvPr/>
        </p:nvSpPr>
        <p:spPr>
          <a:xfrm>
            <a:off x="1122202" y="4379078"/>
            <a:ext cx="7787336" cy="583269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  <a:tabLst/>
              <a:defRPr/>
            </a:pPr>
            <a:r>
              <a:rPr kumimoji="0" lang="pt-BR" sz="2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Na deficit  </a:t>
            </a:r>
            <a:r>
              <a:rPr kumimoji="0" lang="pt-BR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=  </a:t>
            </a:r>
            <a:r>
              <a:rPr kumimoji="0" lang="pt-BR" sz="28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Fluid deficit (L) </a:t>
            </a:r>
            <a:r>
              <a:rPr kumimoji="0" lang="pt-BR" sz="2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x </a:t>
            </a:r>
            <a:r>
              <a:rPr kumimoji="0" lang="pt-BR" sz="28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0.8</a:t>
            </a:r>
            <a:r>
              <a:rPr kumimoji="0" lang="pt-BR" sz="2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 x </a:t>
            </a:r>
            <a:r>
              <a:rPr kumimoji="0" lang="pt-BR" sz="28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(serum Na ) </a:t>
            </a:r>
            <a:endParaRPr kumimoji="0" lang="pt-BR" sz="1400" b="0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065A0C37-FF0B-14F0-42C6-D6DC941D1FDD}"/>
              </a:ext>
            </a:extLst>
          </p:cNvPr>
          <p:cNvSpPr/>
          <p:nvPr/>
        </p:nvSpPr>
        <p:spPr>
          <a:xfrm>
            <a:off x="1070620" y="5011803"/>
            <a:ext cx="8575127" cy="573641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Ka    20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mEq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/1000ml  of IV fluids/day,, if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hypoka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40meq/1000ml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" name="Google Shape;2793;p20">
            <a:extLst>
              <a:ext uri="{FF2B5EF4-FFF2-40B4-BE49-F238E27FC236}">
                <a16:creationId xmlns:a16="http://schemas.microsoft.com/office/drawing/2014/main" id="{E3B648B4-27D4-3D2F-91D3-EAA7F8450EF3}"/>
              </a:ext>
            </a:extLst>
          </p:cNvPr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2630657" y="5661630"/>
            <a:ext cx="7351238" cy="958274"/>
          </a:xfrm>
          <a:prstGeom prst="rect">
            <a:avLst/>
          </a:prstGeom>
          <a:noFill/>
          <a:ln>
            <a:noFill/>
          </a:ln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FE55346F-B485-7F09-4F19-FB003BD112E9}"/>
              </a:ext>
            </a:extLst>
          </p:cNvPr>
          <p:cNvSpPr txBox="1"/>
          <p:nvPr/>
        </p:nvSpPr>
        <p:spPr>
          <a:xfrm>
            <a:off x="812288" y="5912425"/>
            <a:ext cx="181836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Garamond"/>
                <a:ea typeface="Garamond"/>
                <a:cs typeface="Garamond"/>
                <a:sym typeface="Garamond"/>
              </a:rPr>
              <a:t>% Dehydration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Arial"/>
              <a:ea typeface="+mn-ea"/>
              <a:cs typeface="+mn-cs"/>
            </a:endParaRPr>
          </a:p>
        </p:txBody>
      </p: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6" name="Google Shape;3106;p55"/>
          <p:cNvSpPr/>
          <p:nvPr/>
        </p:nvSpPr>
        <p:spPr>
          <a:xfrm>
            <a:off x="1117513" y="403901"/>
            <a:ext cx="9714610" cy="692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sng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  <a:t>NOW GO TO Example…. </a:t>
            </a:r>
            <a:endParaRPr kumimoji="0" lang="en-US" sz="2133" b="1" i="0" u="sng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Garamond"/>
              <a:ea typeface="Garamond"/>
              <a:cs typeface="Garamond"/>
              <a:sym typeface="Garamond"/>
            </a:endParaRPr>
          </a:p>
          <a:p>
            <a:pPr marL="457200" marR="0" lvl="0" indent="-330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600"/>
              <a:buFontTx/>
              <a:buChar char="●"/>
              <a:tabLst/>
              <a:defRPr/>
            </a:pPr>
            <a:b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</a:b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  <a:t>In a 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  <a:t>20 kg  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  <a:t>child, with 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  <a:t>moderate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  <a:t> dehydration , Na= 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  <a:t>135 </a:t>
            </a:r>
          </a:p>
          <a:p>
            <a:pPr marL="12700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600"/>
              <a:buFontTx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  <a:t>calculate the 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Fluid replacement over 24hrs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?</a:t>
            </a:r>
            <a:endParaRPr kumimoji="0" sz="1867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/>
              <a:ea typeface="Garamond"/>
              <a:cs typeface="Garamond"/>
              <a:sym typeface="Garamond"/>
            </a:endParaRPr>
          </a:p>
          <a:p>
            <a:pPr marL="380990" marR="0" lvl="0" indent="-38099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67"/>
              <a:buFont typeface="Noto Sans Symbols"/>
              <a:buChar char="✔"/>
              <a:tabLst/>
              <a:defRPr/>
            </a:pPr>
            <a:r>
              <a:rPr kumimoji="0" lang="en-US" sz="3200" b="1" i="0" u="sng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  <a:t>Water</a:t>
            </a:r>
            <a:r>
              <a:rPr kumimoji="0" lang="en-US" sz="1867" b="0" i="0" u="sng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  <a:t> </a:t>
            </a:r>
            <a:br>
              <a:rPr kumimoji="0" lang="en-US" sz="1867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</a:b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  <a:t>Maintenance = (10)x(100) + (10)x(50)  = 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  <a:t>1500cc</a:t>
            </a:r>
            <a:b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</a:b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  <a:t>   Deficit 	= Weight x % dehydration x 10</a:t>
            </a:r>
            <a:endParaRPr kumimoji="0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  <a:t>                                       (20)x(6)x10 = 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  <a:t>1200cc</a:t>
            </a:r>
            <a:b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</a:br>
            <a:r>
              <a:rPr kumimoji="0" lang="en-US" sz="2400" b="1" i="1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  <a:t>Total</a:t>
            </a:r>
            <a:r>
              <a:rPr kumimoji="0" lang="en-US" sz="2400" b="1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  <a:t> = 1500cc+1200cc = </a:t>
            </a:r>
            <a:r>
              <a:rPr kumimoji="0" lang="en-US" sz="2400" b="1" i="1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  <a:t>2.7 L</a:t>
            </a:r>
            <a:endParaRPr kumimoji="0" sz="1800" b="0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1" i="1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/>
              <a:ea typeface="Garamond"/>
              <a:cs typeface="Garamond"/>
              <a:sym typeface="Garamond"/>
            </a:endParaRPr>
          </a:p>
          <a:p>
            <a:pPr marL="380990" marR="0" lvl="0" indent="-38099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67"/>
              <a:buFont typeface="Noto Sans Symbols"/>
              <a:buChar char="✔"/>
              <a:tabLst/>
              <a:defRPr/>
            </a:pPr>
            <a:r>
              <a:rPr kumimoji="0" lang="en-US" sz="2800" b="1" i="1" u="sng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  <a:t>Solute</a:t>
            </a:r>
            <a:r>
              <a:rPr kumimoji="0" lang="en-US" sz="1867" b="1" i="1" u="sng" strike="noStrike" kern="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  <a:t> </a:t>
            </a:r>
            <a:br>
              <a:rPr kumimoji="0" lang="en-US" sz="1867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</a:b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  <a:t>Na</a:t>
            </a:r>
            <a:r>
              <a:rPr kumimoji="0" lang="en-US" sz="2000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  <a:t>+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  <a:t> maintenance = (3)x(20) = 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  <a:t>60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  <a:t>mEq</a:t>
            </a:r>
            <a:b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</a:b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  <a:t>Na</a:t>
            </a:r>
            <a:r>
              <a:rPr kumimoji="0" lang="en-US" sz="2000" b="1" i="0" u="none" strike="noStrike" kern="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  <a:t>+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  <a:t> deficit   = Fluid deficit(L) x 0.8  x (serum Na ) 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aramond"/>
              <a:ea typeface="Garamond"/>
              <a:cs typeface="Garamond"/>
              <a:sym typeface="Garamond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  <a:t>                              (1.2)x(0.8) x (135 ) = 129.6 =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  <a:t>130 </a:t>
            </a:r>
            <a:r>
              <a:rPr kumimoji="0" lang="en-US" sz="20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  <a:t>mEq</a:t>
            </a:r>
            <a:endParaRPr kumimoji="0" sz="1600" b="0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b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</a:b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  <a:t>	</a:t>
            </a:r>
            <a:r>
              <a:rPr kumimoji="0" lang="en-US" sz="2000" b="1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  <a:t>Total    = 60+130=</a:t>
            </a:r>
            <a:r>
              <a:rPr kumimoji="0" lang="en-US" sz="2400" b="1" i="1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  <a:t>190 </a:t>
            </a:r>
            <a:r>
              <a:rPr kumimoji="0" lang="en-US" sz="2400" b="1" i="1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  <a:t>mEq</a:t>
            </a:r>
            <a:r>
              <a:rPr kumimoji="0" lang="en-US" sz="2000" b="1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  <a:t>  </a:t>
            </a:r>
            <a:br>
              <a:rPr kumimoji="0" lang="en-US" sz="1867" b="1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</a:br>
            <a:br>
              <a:rPr kumimoji="0" lang="en-US" sz="1867" b="1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</a:br>
            <a:r>
              <a:rPr kumimoji="0" lang="en-US" sz="1867" b="1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  <a:t>   Given </a:t>
            </a:r>
            <a:r>
              <a:rPr kumimoji="0" lang="en-US" sz="2133" b="1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  <a:t>as    </a:t>
            </a:r>
            <a:r>
              <a:rPr kumimoji="0" lang="en-US" sz="2133" b="1" i="1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  <a:t>G5%W  0.45% NS </a:t>
            </a:r>
            <a:r>
              <a:rPr kumimoji="0" lang="en-US" sz="2133" b="1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  <a:t>with KCL </a:t>
            </a:r>
            <a:r>
              <a:rPr kumimoji="0" lang="en-US" sz="2133" b="1" i="1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  <a:t>20mEq</a:t>
            </a:r>
            <a:r>
              <a:rPr kumimoji="0" lang="en-US" sz="2133" b="1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  <a:t>/L  </a:t>
            </a:r>
            <a:br>
              <a:rPr kumimoji="0" lang="en-US" sz="1867" b="1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</a:br>
            <a:br>
              <a:rPr kumimoji="0" lang="en-US" sz="1867" b="1" i="0" u="none" strike="noStrike" kern="0" cap="none" spc="0" normalizeH="0" baseline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Garamond"/>
                <a:ea typeface="Garamond"/>
                <a:cs typeface="Garamond"/>
                <a:sym typeface="Garamond"/>
              </a:rPr>
            </a:b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6" name="Google Shape;3106;p55"/>
          <p:cNvSpPr/>
          <p:nvPr/>
        </p:nvSpPr>
        <p:spPr>
          <a:xfrm>
            <a:off x="1103445" y="836712"/>
            <a:ext cx="9505056" cy="62079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133" b="1" i="0" u="sng" strike="noStrike" cap="none" dirty="0">
                <a:solidFill>
                  <a:srgbClr val="FF0000"/>
                </a:solidFill>
                <a:latin typeface="Garamond"/>
                <a:ea typeface="Garamond"/>
                <a:cs typeface="Garamond"/>
                <a:sym typeface="Garamond"/>
              </a:rPr>
              <a:t>Example:</a:t>
            </a:r>
            <a:br>
              <a:rPr lang="en-US" sz="1600" b="1" i="0" u="none" strike="noStrike" cap="none" dirty="0">
                <a:solidFill>
                  <a:srgbClr val="FFFF00"/>
                </a:solidFill>
                <a:latin typeface="Garamond"/>
                <a:ea typeface="Garamond"/>
                <a:cs typeface="Garamond"/>
                <a:sym typeface="Garamond"/>
              </a:rPr>
            </a:br>
            <a:r>
              <a:rPr lang="en-US" sz="1867" b="1" i="0" u="none" strike="noStrike" cap="none" dirty="0">
                <a:solidFill>
                  <a:srgbClr val="000066"/>
                </a:solidFill>
                <a:latin typeface="Garamond"/>
                <a:ea typeface="Garamond"/>
                <a:cs typeface="Garamond"/>
                <a:sym typeface="Garamond"/>
              </a:rPr>
              <a:t>In a 10 kg infant, with </a:t>
            </a:r>
            <a:r>
              <a:rPr lang="en-US" sz="1867" b="1" i="0" u="sng" strike="noStrike" cap="none" dirty="0">
                <a:solidFill>
                  <a:srgbClr val="000066"/>
                </a:solidFill>
                <a:latin typeface="Garamond"/>
                <a:ea typeface="Garamond"/>
                <a:cs typeface="Garamond"/>
                <a:sym typeface="Garamond"/>
              </a:rPr>
              <a:t>moderate</a:t>
            </a:r>
            <a:r>
              <a:rPr lang="en-US" sz="1867" b="1" i="0" u="none" strike="noStrike" cap="none" dirty="0">
                <a:solidFill>
                  <a:srgbClr val="000066"/>
                </a:solidFill>
                <a:latin typeface="Garamond"/>
                <a:ea typeface="Garamond"/>
                <a:cs typeface="Garamond"/>
                <a:sym typeface="Garamond"/>
              </a:rPr>
              <a:t> dehydration , Na 137  </a:t>
            </a:r>
            <a:br>
              <a:rPr lang="en-US" sz="1867" b="1" i="0" u="none" strike="noStrike" cap="none" dirty="0">
                <a:solidFill>
                  <a:srgbClr val="000066"/>
                </a:solidFill>
                <a:latin typeface="Garamond"/>
                <a:ea typeface="Garamond"/>
                <a:cs typeface="Garamond"/>
                <a:sym typeface="Garamond"/>
              </a:rPr>
            </a:br>
            <a:r>
              <a:rPr lang="en-US" sz="1867" b="1" i="0" u="none" strike="noStrike" cap="none" dirty="0">
                <a:solidFill>
                  <a:srgbClr val="000000"/>
                </a:solidFill>
                <a:latin typeface="Garamond"/>
                <a:ea typeface="Garamond"/>
                <a:cs typeface="Garamond"/>
                <a:sym typeface="Garamond"/>
              </a:rPr>
              <a:t>(10% dehydration)</a:t>
            </a:r>
            <a:endParaRPr dirty="0"/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 b="1" i="0" u="none" strike="noStrike" cap="none" dirty="0">
              <a:solidFill>
                <a:srgbClr val="000000"/>
              </a:solidFill>
              <a:latin typeface="Garamond"/>
              <a:ea typeface="Garamond"/>
              <a:cs typeface="Garamond"/>
              <a:sym typeface="Garamond"/>
            </a:endParaRPr>
          </a:p>
          <a:p>
            <a:pPr marL="380990" marR="0" lvl="0" indent="-38099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67"/>
              <a:buFont typeface="Noto Sans Symbols"/>
              <a:buChar char="✔"/>
            </a:pPr>
            <a:r>
              <a:rPr lang="en-US" sz="1867" b="1" i="0" u="sng" strike="noStrike" cap="none" dirty="0">
                <a:solidFill>
                  <a:srgbClr val="7030A0"/>
                </a:solidFill>
                <a:latin typeface="Garamond"/>
                <a:ea typeface="Garamond"/>
                <a:cs typeface="Garamond"/>
                <a:sym typeface="Garamond"/>
              </a:rPr>
              <a:t>Water</a:t>
            </a:r>
            <a:r>
              <a:rPr lang="en-US" sz="1867" b="0" i="0" u="sng" strike="noStrike" cap="none" dirty="0">
                <a:solidFill>
                  <a:srgbClr val="000000"/>
                </a:solidFill>
                <a:latin typeface="Garamond"/>
                <a:ea typeface="Garamond"/>
                <a:cs typeface="Garamond"/>
                <a:sym typeface="Garamond"/>
              </a:rPr>
              <a:t> </a:t>
            </a:r>
            <a:br>
              <a:rPr lang="en-US" sz="1867" b="1" i="0" u="none" strike="noStrike" cap="none" dirty="0">
                <a:solidFill>
                  <a:srgbClr val="000000"/>
                </a:solidFill>
                <a:latin typeface="Garamond"/>
                <a:ea typeface="Garamond"/>
                <a:cs typeface="Garamond"/>
                <a:sym typeface="Garamond"/>
              </a:rPr>
            </a:br>
            <a:r>
              <a:rPr lang="en-US" sz="1867" b="1" i="0" u="none" strike="noStrike" cap="none" dirty="0">
                <a:solidFill>
                  <a:srgbClr val="000000"/>
                </a:solidFill>
                <a:latin typeface="Garamond"/>
                <a:ea typeface="Garamond"/>
                <a:cs typeface="Garamond"/>
                <a:sym typeface="Garamond"/>
              </a:rPr>
              <a:t>Maintenance 	= (10)x(100) = 1000cc</a:t>
            </a:r>
            <a:br>
              <a:rPr lang="en-US" sz="1867" b="1" i="0" u="none" strike="noStrike" cap="none" dirty="0">
                <a:solidFill>
                  <a:srgbClr val="000000"/>
                </a:solidFill>
                <a:latin typeface="Garamond"/>
                <a:ea typeface="Garamond"/>
                <a:cs typeface="Garamond"/>
                <a:sym typeface="Garamond"/>
              </a:rPr>
            </a:br>
            <a:r>
              <a:rPr lang="en-US" sz="1867" b="1" i="0" u="none" strike="noStrike" cap="none" dirty="0">
                <a:solidFill>
                  <a:srgbClr val="000000"/>
                </a:solidFill>
                <a:latin typeface="Garamond"/>
                <a:ea typeface="Garamond"/>
                <a:cs typeface="Garamond"/>
                <a:sym typeface="Garamond"/>
              </a:rPr>
              <a:t>   Deficit 		= W * % dehydration * 10</a:t>
            </a:r>
            <a:endParaRPr dirty="0"/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67" b="1" i="0" u="none" strike="noStrike" cap="none" dirty="0">
                <a:solidFill>
                  <a:srgbClr val="000000"/>
                </a:solidFill>
                <a:latin typeface="Garamond"/>
                <a:ea typeface="Garamond"/>
                <a:cs typeface="Garamond"/>
                <a:sym typeface="Garamond"/>
              </a:rPr>
              <a:t>                                       (10)x(10)x10 = 1000cc</a:t>
            </a:r>
            <a:br>
              <a:rPr lang="en-US" sz="1867" b="1" i="0" u="none" strike="noStrike" cap="none" dirty="0">
                <a:solidFill>
                  <a:srgbClr val="000000"/>
                </a:solidFill>
                <a:latin typeface="Garamond"/>
                <a:ea typeface="Garamond"/>
                <a:cs typeface="Garamond"/>
                <a:sym typeface="Garamond"/>
              </a:rPr>
            </a:br>
            <a:r>
              <a:rPr lang="en-US" sz="1867" b="1" i="1" u="none" strike="noStrike" cap="none" dirty="0">
                <a:solidFill>
                  <a:srgbClr val="000000"/>
                </a:solidFill>
                <a:latin typeface="Garamond"/>
                <a:ea typeface="Garamond"/>
                <a:cs typeface="Garamond"/>
                <a:sym typeface="Garamond"/>
              </a:rPr>
              <a:t>Total 	= 2 L</a:t>
            </a:r>
            <a:endParaRPr dirty="0"/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 b="1" i="1" u="none" strike="noStrike" cap="none" dirty="0">
              <a:solidFill>
                <a:srgbClr val="000000"/>
              </a:solidFill>
              <a:latin typeface="Garamond"/>
              <a:ea typeface="Garamond"/>
              <a:cs typeface="Garamond"/>
              <a:sym typeface="Garamond"/>
            </a:endParaRPr>
          </a:p>
          <a:p>
            <a:pPr marL="380990" marR="0" lvl="0" indent="-38099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67"/>
              <a:buFont typeface="Noto Sans Symbols"/>
              <a:buChar char="✔"/>
            </a:pPr>
            <a:r>
              <a:rPr lang="en-US" sz="1867" b="1" i="1" u="sng" strike="noStrike" cap="none" dirty="0">
                <a:solidFill>
                  <a:srgbClr val="7030A0"/>
                </a:solidFill>
                <a:latin typeface="Garamond"/>
                <a:ea typeface="Garamond"/>
                <a:cs typeface="Garamond"/>
                <a:sym typeface="Garamond"/>
              </a:rPr>
              <a:t>Solute </a:t>
            </a:r>
            <a:br>
              <a:rPr lang="en-US" sz="1867" b="1" i="0" u="none" strike="noStrike" cap="none" dirty="0">
                <a:solidFill>
                  <a:srgbClr val="000000"/>
                </a:solidFill>
                <a:latin typeface="Garamond"/>
                <a:ea typeface="Garamond"/>
                <a:cs typeface="Garamond"/>
                <a:sym typeface="Garamond"/>
              </a:rPr>
            </a:br>
            <a:r>
              <a:rPr lang="en-US" sz="1867" b="1" i="0" u="none" strike="noStrike" cap="none" dirty="0">
                <a:solidFill>
                  <a:srgbClr val="000000"/>
                </a:solidFill>
                <a:latin typeface="Garamond"/>
                <a:ea typeface="Garamond"/>
                <a:cs typeface="Garamond"/>
                <a:sym typeface="Garamond"/>
              </a:rPr>
              <a:t>Na</a:t>
            </a:r>
            <a:r>
              <a:rPr lang="en-US" sz="1867" b="1" i="0" u="none" strike="noStrike" cap="none" baseline="30000" dirty="0">
                <a:solidFill>
                  <a:srgbClr val="000000"/>
                </a:solidFill>
                <a:latin typeface="Garamond"/>
                <a:ea typeface="Garamond"/>
                <a:cs typeface="Garamond"/>
                <a:sym typeface="Garamond"/>
              </a:rPr>
              <a:t>+</a:t>
            </a:r>
            <a:r>
              <a:rPr lang="en-US" sz="1867" b="1" i="0" u="none" strike="noStrike" cap="none" dirty="0">
                <a:solidFill>
                  <a:srgbClr val="000000"/>
                </a:solidFill>
                <a:latin typeface="Garamond"/>
                <a:ea typeface="Garamond"/>
                <a:cs typeface="Garamond"/>
                <a:sym typeface="Garamond"/>
              </a:rPr>
              <a:t> maintenance = (3)x(10) = 30 </a:t>
            </a:r>
            <a:r>
              <a:rPr lang="en-US" sz="1867" b="1" i="0" u="none" strike="noStrike" cap="none" dirty="0" err="1">
                <a:solidFill>
                  <a:srgbClr val="000000"/>
                </a:solidFill>
                <a:latin typeface="Garamond"/>
                <a:ea typeface="Garamond"/>
                <a:cs typeface="Garamond"/>
                <a:sym typeface="Garamond"/>
              </a:rPr>
              <a:t>mEq</a:t>
            </a:r>
            <a:br>
              <a:rPr lang="en-US" sz="1867" b="1" i="0" u="none" strike="noStrike" cap="none" dirty="0">
                <a:solidFill>
                  <a:srgbClr val="000000"/>
                </a:solidFill>
                <a:latin typeface="Garamond"/>
                <a:ea typeface="Garamond"/>
                <a:cs typeface="Garamond"/>
                <a:sym typeface="Garamond"/>
              </a:rPr>
            </a:br>
            <a:r>
              <a:rPr lang="en-US" sz="1867" b="1" i="0" u="none" strike="noStrike" cap="none" dirty="0">
                <a:solidFill>
                  <a:srgbClr val="000000"/>
                </a:solidFill>
                <a:latin typeface="Garamond"/>
                <a:ea typeface="Garamond"/>
                <a:cs typeface="Garamond"/>
                <a:sym typeface="Garamond"/>
              </a:rPr>
              <a:t>Na</a:t>
            </a:r>
            <a:r>
              <a:rPr lang="en-US" sz="1867" b="1" i="0" u="none" strike="noStrike" cap="none" baseline="30000" dirty="0">
                <a:solidFill>
                  <a:srgbClr val="000000"/>
                </a:solidFill>
                <a:latin typeface="Garamond"/>
                <a:ea typeface="Garamond"/>
                <a:cs typeface="Garamond"/>
                <a:sym typeface="Garamond"/>
              </a:rPr>
              <a:t>+</a:t>
            </a:r>
            <a:r>
              <a:rPr lang="en-US" sz="1867" b="1" i="0" u="none" strike="noStrike" cap="none" dirty="0">
                <a:solidFill>
                  <a:srgbClr val="000000"/>
                </a:solidFill>
                <a:latin typeface="Garamond"/>
                <a:ea typeface="Garamond"/>
                <a:cs typeface="Garamond"/>
                <a:sym typeface="Garamond"/>
              </a:rPr>
              <a:t> deficit   = Fluid deficit(L) x 0.8  x (serum Na ) </a:t>
            </a:r>
            <a:endParaRPr sz="1867" b="1" i="0" u="none" strike="noStrike" cap="none" dirty="0">
              <a:solidFill>
                <a:srgbClr val="000000"/>
              </a:solidFill>
              <a:latin typeface="Garamond"/>
              <a:ea typeface="Garamond"/>
              <a:cs typeface="Garamond"/>
              <a:sym typeface="Garamond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67" b="1" i="0" u="none" strike="noStrike" cap="none" dirty="0">
                <a:solidFill>
                  <a:srgbClr val="000000"/>
                </a:solidFill>
                <a:latin typeface="Garamond"/>
                <a:ea typeface="Garamond"/>
                <a:cs typeface="Garamond"/>
                <a:sym typeface="Garamond"/>
              </a:rPr>
              <a:t>                              (1)x(0.8) x (137 ) = 110</a:t>
            </a:r>
            <a:endParaRPr dirty="0"/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br>
              <a:rPr lang="en-US" sz="1867" b="1" i="0" u="none" strike="noStrike" cap="none" dirty="0">
                <a:solidFill>
                  <a:srgbClr val="000000"/>
                </a:solidFill>
                <a:latin typeface="Garamond"/>
                <a:ea typeface="Garamond"/>
                <a:cs typeface="Garamond"/>
                <a:sym typeface="Garamond"/>
              </a:rPr>
            </a:br>
            <a:r>
              <a:rPr lang="en-US" sz="1867" b="1" i="0" u="none" strike="noStrike" cap="none" dirty="0">
                <a:solidFill>
                  <a:srgbClr val="000000"/>
                </a:solidFill>
                <a:latin typeface="Garamond"/>
                <a:ea typeface="Garamond"/>
                <a:cs typeface="Garamond"/>
                <a:sym typeface="Garamond"/>
              </a:rPr>
              <a:t>	</a:t>
            </a:r>
            <a:r>
              <a:rPr lang="en-US" sz="1867" b="1" i="1" u="none" strike="noStrike" cap="none" dirty="0">
                <a:solidFill>
                  <a:srgbClr val="000000"/>
                </a:solidFill>
                <a:latin typeface="Garamond"/>
                <a:ea typeface="Garamond"/>
                <a:cs typeface="Garamond"/>
                <a:sym typeface="Garamond"/>
              </a:rPr>
              <a:t>Total      = 140 </a:t>
            </a:r>
            <a:r>
              <a:rPr lang="en-US" sz="1867" b="1" i="1" u="none" strike="noStrike" cap="none" dirty="0" err="1">
                <a:solidFill>
                  <a:srgbClr val="000000"/>
                </a:solidFill>
                <a:latin typeface="Garamond"/>
                <a:ea typeface="Garamond"/>
                <a:cs typeface="Garamond"/>
                <a:sym typeface="Garamond"/>
              </a:rPr>
              <a:t>mEq</a:t>
            </a:r>
            <a:endParaRPr sz="1867" b="1" i="1" u="none" strike="noStrike" cap="none" dirty="0">
              <a:solidFill>
                <a:srgbClr val="000000"/>
              </a:solidFill>
              <a:latin typeface="Garamond"/>
              <a:ea typeface="Garamond"/>
              <a:cs typeface="Garamond"/>
              <a:sym typeface="Garamond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67" b="1" i="1" u="none" strike="noStrike" cap="none" dirty="0">
                <a:solidFill>
                  <a:srgbClr val="000000"/>
                </a:solidFill>
                <a:latin typeface="Garamond"/>
                <a:ea typeface="Garamond"/>
                <a:cs typeface="Garamond"/>
                <a:sym typeface="Garamond"/>
              </a:rPr>
              <a:t>                            140/2=70</a:t>
            </a:r>
            <a:br>
              <a:rPr lang="en-US" sz="1867" b="1" i="1" u="none" strike="noStrike" cap="none" dirty="0">
                <a:solidFill>
                  <a:srgbClr val="000000"/>
                </a:solidFill>
                <a:latin typeface="Garamond"/>
                <a:ea typeface="Garamond"/>
                <a:cs typeface="Garamond"/>
                <a:sym typeface="Garamond"/>
              </a:rPr>
            </a:br>
            <a:br>
              <a:rPr lang="en-US" sz="1867" b="1" i="1" u="none" strike="noStrike" cap="none" dirty="0">
                <a:solidFill>
                  <a:srgbClr val="000000"/>
                </a:solidFill>
                <a:latin typeface="Garamond"/>
                <a:ea typeface="Garamond"/>
                <a:cs typeface="Garamond"/>
                <a:sym typeface="Garamond"/>
              </a:rPr>
            </a:br>
            <a:r>
              <a:rPr lang="en-US" sz="1867" b="1" i="1" u="none" strike="noStrike" cap="none" dirty="0">
                <a:solidFill>
                  <a:srgbClr val="000000"/>
                </a:solidFill>
                <a:latin typeface="Garamond"/>
                <a:ea typeface="Garamond"/>
                <a:cs typeface="Garamond"/>
                <a:sym typeface="Garamond"/>
              </a:rPr>
              <a:t>   Given </a:t>
            </a:r>
            <a:r>
              <a:rPr lang="en-US" sz="2133" b="1" i="1" u="none" strike="noStrike" cap="none" dirty="0">
                <a:solidFill>
                  <a:srgbClr val="000000"/>
                </a:solidFill>
                <a:latin typeface="Garamond"/>
                <a:ea typeface="Garamond"/>
                <a:cs typeface="Garamond"/>
                <a:sym typeface="Garamond"/>
              </a:rPr>
              <a:t>as    </a:t>
            </a:r>
            <a:r>
              <a:rPr lang="en-US" sz="2133" b="1" i="1" u="none" strike="noStrike" cap="none" dirty="0">
                <a:solidFill>
                  <a:srgbClr val="FF0000"/>
                </a:solidFill>
                <a:latin typeface="Garamond"/>
                <a:ea typeface="Garamond"/>
                <a:cs typeface="Garamond"/>
                <a:sym typeface="Garamond"/>
              </a:rPr>
              <a:t>G5%W  0.45% NS </a:t>
            </a:r>
            <a:r>
              <a:rPr lang="en-US" sz="2133" b="1" i="1" u="none" strike="noStrike" cap="none" dirty="0">
                <a:solidFill>
                  <a:srgbClr val="000000"/>
                </a:solidFill>
                <a:latin typeface="Garamond"/>
                <a:ea typeface="Garamond"/>
                <a:cs typeface="Garamond"/>
                <a:sym typeface="Garamond"/>
              </a:rPr>
              <a:t>with KCL 20mEq/L  </a:t>
            </a:r>
            <a:br>
              <a:rPr lang="en-US" sz="1867" b="1" i="1" u="none" strike="noStrike" cap="none" dirty="0">
                <a:solidFill>
                  <a:srgbClr val="000000"/>
                </a:solidFill>
                <a:latin typeface="Garamond"/>
                <a:ea typeface="Garamond"/>
                <a:cs typeface="Garamond"/>
                <a:sym typeface="Garamond"/>
              </a:rPr>
            </a:br>
            <a:br>
              <a:rPr lang="en-US" sz="1867" b="1" i="0" u="none" strike="noStrike" cap="none" dirty="0">
                <a:solidFill>
                  <a:srgbClr val="000066"/>
                </a:solidFill>
                <a:latin typeface="Garamond"/>
                <a:ea typeface="Garamond"/>
                <a:cs typeface="Garamond"/>
                <a:sym typeface="Garamond"/>
              </a:rPr>
            </a:br>
            <a:endParaRPr sz="1867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0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5" name="Google Shape;3055;p50"/>
          <p:cNvSpPr txBox="1"/>
          <p:nvPr/>
        </p:nvSpPr>
        <p:spPr>
          <a:xfrm>
            <a:off x="1474731" y="1394674"/>
            <a:ext cx="8948769" cy="29146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228600" marR="0" lvl="0" indent="-2540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000"/>
              <a:buFont typeface="Arial"/>
              <a:buChar char="•"/>
              <a:tabLst/>
              <a:defRPr/>
            </a:pPr>
            <a:r>
              <a:rPr kumimoji="0" 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When hypovolemia is associated with significant </a:t>
            </a: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rgbClr val="548135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hyponatremia</a:t>
            </a:r>
            <a:r>
              <a:rPr kumimoji="0" 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or </a:t>
            </a: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rgbClr val="548135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hypernatremia</a:t>
            </a:r>
            <a:r>
              <a:rPr kumimoji="0" 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 </a:t>
            </a: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attention </a:t>
            </a:r>
            <a:r>
              <a:rPr kumimoji="0" 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must be paid to the </a:t>
            </a:r>
            <a:r>
              <a:rPr kumimoji="0" lang="en-US" sz="4000" b="1" i="0" u="sng" strike="noStrike" kern="0" cap="none" spc="0" normalizeH="0" baseline="0" noProof="0" dirty="0">
                <a:ln>
                  <a:noFill/>
                </a:ln>
                <a:solidFill>
                  <a:srgbClr val="548135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rate</a:t>
            </a:r>
            <a:r>
              <a:rPr kumimoji="0" lang="en-US" sz="4000" b="0" i="0" u="sng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kumimoji="0" lang="en-US" sz="4000" b="1" i="0" u="sng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of correction </a:t>
            </a:r>
            <a:r>
              <a:rPr kumimoji="0" 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of the serum sodium concentration to avoid excessive shifts of water out of</a:t>
            </a: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 </a:t>
            </a:r>
            <a:r>
              <a:rPr kumimoji="0" lang="en-US" sz="4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or into the brain that can lead to </a:t>
            </a: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t>serious neurologic complications.</a:t>
            </a:r>
            <a:endParaRPr kumimoji="0" sz="14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  <a:p>
            <a:pPr marL="228600" marR="0" lvl="0" indent="-254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Arial"/>
              <a:buNone/>
              <a:tabLst/>
              <a:defRPr/>
            </a:pPr>
            <a:endParaRPr kumimoji="0" sz="32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  <a:p>
            <a:pPr marL="228600" marR="0" lvl="0" indent="-254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Arial"/>
              <a:buNone/>
              <a:tabLst/>
              <a:defRPr/>
            </a:pPr>
            <a:endParaRPr kumimoji="0" sz="32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  <a:p>
            <a:pPr marL="228600" marR="0" lvl="0" indent="-254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Arial"/>
              <a:buNone/>
              <a:tabLst/>
              <a:defRPr/>
            </a:pPr>
            <a:endParaRPr kumimoji="0" sz="32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1" name="Google Shape;3111;p56"/>
          <p:cNvSpPr/>
          <p:nvPr/>
        </p:nvSpPr>
        <p:spPr>
          <a:xfrm rot="-272599">
            <a:off x="4321688" y="1317014"/>
            <a:ext cx="5866360" cy="402118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6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12" name="Google Shape;3112;p56"/>
          <p:cNvSpPr/>
          <p:nvPr/>
        </p:nvSpPr>
        <p:spPr>
          <a:xfrm rot="-535295">
            <a:off x="3831515" y="1195917"/>
            <a:ext cx="1451045" cy="125391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6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13" name="Google Shape;3113;p56"/>
          <p:cNvSpPr/>
          <p:nvPr/>
        </p:nvSpPr>
        <p:spPr>
          <a:xfrm rot="4430286">
            <a:off x="9087745" y="821209"/>
            <a:ext cx="1451004" cy="1253821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667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14" name="Google Shape;3114;p56"/>
          <p:cNvSpPr txBox="1">
            <a:spLocks noGrp="1"/>
          </p:cNvSpPr>
          <p:nvPr>
            <p:ph type="title"/>
          </p:nvPr>
        </p:nvSpPr>
        <p:spPr>
          <a:xfrm>
            <a:off x="4791068" y="1641404"/>
            <a:ext cx="4927600" cy="337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</a:pPr>
            <a:r>
              <a:rPr lang="en-US" sz="5333" dirty="0">
                <a:solidFill>
                  <a:schemeClr val="accent2">
                    <a:lumMod val="50000"/>
                  </a:schemeClr>
                </a:solidFill>
              </a:rPr>
              <a:t>Hyponatremic Dehydration</a:t>
            </a:r>
            <a:endParaRPr sz="5333" dirty="0">
              <a:solidFill>
                <a:schemeClr val="accent2">
                  <a:lumMod val="50000"/>
                </a:schemeClr>
              </a:solidFill>
            </a:endParaRPr>
          </a:p>
        </p:txBody>
      </p:sp>
      <p:grpSp>
        <p:nvGrpSpPr>
          <p:cNvPr id="3" name="Google Shape;1140;p46">
            <a:extLst>
              <a:ext uri="{FF2B5EF4-FFF2-40B4-BE49-F238E27FC236}">
                <a16:creationId xmlns:a16="http://schemas.microsoft.com/office/drawing/2014/main" id="{938E76A0-A1BE-C1FD-9122-BC275688AD11}"/>
              </a:ext>
            </a:extLst>
          </p:cNvPr>
          <p:cNvGrpSpPr/>
          <p:nvPr/>
        </p:nvGrpSpPr>
        <p:grpSpPr>
          <a:xfrm>
            <a:off x="-366643" y="2895234"/>
            <a:ext cx="3784554" cy="3962766"/>
            <a:chOff x="-538275" y="1834025"/>
            <a:chExt cx="2807694" cy="3397291"/>
          </a:xfrm>
        </p:grpSpPr>
        <p:sp>
          <p:nvSpPr>
            <p:cNvPr id="4" name="Google Shape;1141;p46">
              <a:extLst>
                <a:ext uri="{FF2B5EF4-FFF2-40B4-BE49-F238E27FC236}">
                  <a16:creationId xmlns:a16="http://schemas.microsoft.com/office/drawing/2014/main" id="{7B8024B5-82B8-D933-064A-1613E4A39087}"/>
                </a:ext>
              </a:extLst>
            </p:cNvPr>
            <p:cNvSpPr/>
            <p:nvPr/>
          </p:nvSpPr>
          <p:spPr>
            <a:xfrm>
              <a:off x="-40488" y="3944504"/>
              <a:ext cx="756341" cy="170946"/>
            </a:xfrm>
            <a:custGeom>
              <a:avLst/>
              <a:gdLst/>
              <a:ahLst/>
              <a:cxnLst/>
              <a:rect l="l" t="t" r="r" b="b"/>
              <a:pathLst>
                <a:path w="14375" h="3249" extrusionOk="0">
                  <a:moveTo>
                    <a:pt x="4492" y="0"/>
                  </a:moveTo>
                  <a:cubicBezTo>
                    <a:pt x="1788" y="0"/>
                    <a:pt x="0" y="418"/>
                    <a:pt x="0" y="418"/>
                  </a:cubicBezTo>
                  <a:cubicBezTo>
                    <a:pt x="1503" y="2212"/>
                    <a:pt x="5417" y="3249"/>
                    <a:pt x="8960" y="3249"/>
                  </a:cubicBezTo>
                  <a:cubicBezTo>
                    <a:pt x="11108" y="3249"/>
                    <a:pt x="13119" y="2868"/>
                    <a:pt x="14375" y="2043"/>
                  </a:cubicBezTo>
                  <a:cubicBezTo>
                    <a:pt x="10745" y="410"/>
                    <a:pt x="7169" y="0"/>
                    <a:pt x="44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" name="Google Shape;1142;p46">
              <a:extLst>
                <a:ext uri="{FF2B5EF4-FFF2-40B4-BE49-F238E27FC236}">
                  <a16:creationId xmlns:a16="http://schemas.microsoft.com/office/drawing/2014/main" id="{47777E84-E1A3-34DD-0CD2-27091C55C126}"/>
                </a:ext>
              </a:extLst>
            </p:cNvPr>
            <p:cNvSpPr/>
            <p:nvPr/>
          </p:nvSpPr>
          <p:spPr>
            <a:xfrm>
              <a:off x="791402" y="3944504"/>
              <a:ext cx="756446" cy="170946"/>
            </a:xfrm>
            <a:custGeom>
              <a:avLst/>
              <a:gdLst/>
              <a:ahLst/>
              <a:cxnLst/>
              <a:rect l="l" t="t" r="r" b="b"/>
              <a:pathLst>
                <a:path w="14377" h="3249" extrusionOk="0">
                  <a:moveTo>
                    <a:pt x="9885" y="0"/>
                  </a:moveTo>
                  <a:cubicBezTo>
                    <a:pt x="7208" y="0"/>
                    <a:pt x="3631" y="410"/>
                    <a:pt x="0" y="2043"/>
                  </a:cubicBezTo>
                  <a:cubicBezTo>
                    <a:pt x="1255" y="2868"/>
                    <a:pt x="3266" y="3249"/>
                    <a:pt x="5414" y="3249"/>
                  </a:cubicBezTo>
                  <a:cubicBezTo>
                    <a:pt x="8957" y="3249"/>
                    <a:pt x="12871" y="2212"/>
                    <a:pt x="14377" y="418"/>
                  </a:cubicBezTo>
                  <a:cubicBezTo>
                    <a:pt x="14377" y="418"/>
                    <a:pt x="12590" y="0"/>
                    <a:pt x="98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1143;p46">
              <a:extLst>
                <a:ext uri="{FF2B5EF4-FFF2-40B4-BE49-F238E27FC236}">
                  <a16:creationId xmlns:a16="http://schemas.microsoft.com/office/drawing/2014/main" id="{B83A0735-6400-AE7A-AA01-9C9625DB7127}"/>
                </a:ext>
              </a:extLst>
            </p:cNvPr>
            <p:cNvSpPr/>
            <p:nvPr/>
          </p:nvSpPr>
          <p:spPr>
            <a:xfrm>
              <a:off x="771777" y="2838386"/>
              <a:ext cx="988268" cy="2392930"/>
            </a:xfrm>
            <a:custGeom>
              <a:avLst/>
              <a:gdLst/>
              <a:ahLst/>
              <a:cxnLst/>
              <a:rect l="l" t="t" r="r" b="b"/>
              <a:pathLst>
                <a:path w="18783" h="45480" extrusionOk="0">
                  <a:moveTo>
                    <a:pt x="10347" y="0"/>
                  </a:moveTo>
                  <a:cubicBezTo>
                    <a:pt x="10347" y="0"/>
                    <a:pt x="7563" y="1807"/>
                    <a:pt x="5588" y="2107"/>
                  </a:cubicBezTo>
                  <a:cubicBezTo>
                    <a:pt x="4930" y="2208"/>
                    <a:pt x="4219" y="2242"/>
                    <a:pt x="3563" y="2242"/>
                  </a:cubicBezTo>
                  <a:cubicBezTo>
                    <a:pt x="2251" y="2242"/>
                    <a:pt x="1161" y="2107"/>
                    <a:pt x="1161" y="2107"/>
                  </a:cubicBezTo>
                  <a:lnTo>
                    <a:pt x="1161" y="2107"/>
                  </a:lnTo>
                  <a:cubicBezTo>
                    <a:pt x="1161" y="2108"/>
                    <a:pt x="2665" y="11369"/>
                    <a:pt x="1" y="14043"/>
                  </a:cubicBezTo>
                  <a:cubicBezTo>
                    <a:pt x="347" y="14833"/>
                    <a:pt x="1239" y="17622"/>
                    <a:pt x="1615" y="21611"/>
                  </a:cubicBezTo>
                  <a:cubicBezTo>
                    <a:pt x="1990" y="25601"/>
                    <a:pt x="3798" y="45479"/>
                    <a:pt x="3798" y="45479"/>
                  </a:cubicBezTo>
                  <a:lnTo>
                    <a:pt x="18782" y="45479"/>
                  </a:lnTo>
                  <a:cubicBezTo>
                    <a:pt x="18782" y="45479"/>
                    <a:pt x="15468" y="34409"/>
                    <a:pt x="14566" y="30043"/>
                  </a:cubicBezTo>
                  <a:cubicBezTo>
                    <a:pt x="13662" y="25677"/>
                    <a:pt x="12004" y="13102"/>
                    <a:pt x="12004" y="13102"/>
                  </a:cubicBezTo>
                  <a:lnTo>
                    <a:pt x="10347" y="0"/>
                  </a:lnTo>
                  <a:close/>
                </a:path>
              </a:pathLst>
            </a:custGeom>
            <a:solidFill>
              <a:srgbClr val="E4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1144;p46">
              <a:extLst>
                <a:ext uri="{FF2B5EF4-FFF2-40B4-BE49-F238E27FC236}">
                  <a16:creationId xmlns:a16="http://schemas.microsoft.com/office/drawing/2014/main" id="{83F8FDBD-7BFC-0F0B-6D17-D2D79D704A4A}"/>
                </a:ext>
              </a:extLst>
            </p:cNvPr>
            <p:cNvSpPr/>
            <p:nvPr/>
          </p:nvSpPr>
          <p:spPr>
            <a:xfrm>
              <a:off x="745628" y="1952197"/>
              <a:ext cx="733032" cy="1678682"/>
            </a:xfrm>
            <a:custGeom>
              <a:avLst/>
              <a:gdLst/>
              <a:ahLst/>
              <a:cxnLst/>
              <a:rect l="l" t="t" r="r" b="b"/>
              <a:pathLst>
                <a:path w="13932" h="31905" extrusionOk="0">
                  <a:moveTo>
                    <a:pt x="4558" y="1"/>
                  </a:moveTo>
                  <a:cubicBezTo>
                    <a:pt x="4447" y="1"/>
                    <a:pt x="4334" y="19"/>
                    <a:pt x="4217" y="54"/>
                  </a:cubicBezTo>
                  <a:cubicBezTo>
                    <a:pt x="3467" y="279"/>
                    <a:pt x="3467" y="1335"/>
                    <a:pt x="3467" y="1335"/>
                  </a:cubicBezTo>
                  <a:cubicBezTo>
                    <a:pt x="3467" y="1335"/>
                    <a:pt x="3180" y="1259"/>
                    <a:pt x="2815" y="1259"/>
                  </a:cubicBezTo>
                  <a:cubicBezTo>
                    <a:pt x="2154" y="1259"/>
                    <a:pt x="1234" y="1509"/>
                    <a:pt x="1281" y="2917"/>
                  </a:cubicBezTo>
                  <a:cubicBezTo>
                    <a:pt x="1433" y="4347"/>
                    <a:pt x="1658" y="5251"/>
                    <a:pt x="1658" y="5251"/>
                  </a:cubicBezTo>
                  <a:cubicBezTo>
                    <a:pt x="1658" y="5251"/>
                    <a:pt x="1608" y="5243"/>
                    <a:pt x="1526" y="5243"/>
                  </a:cubicBezTo>
                  <a:cubicBezTo>
                    <a:pt x="1182" y="5243"/>
                    <a:pt x="274" y="5377"/>
                    <a:pt x="152" y="6767"/>
                  </a:cubicBezTo>
                  <a:cubicBezTo>
                    <a:pt x="1" y="8490"/>
                    <a:pt x="152" y="21342"/>
                    <a:pt x="152" y="21342"/>
                  </a:cubicBezTo>
                  <a:lnTo>
                    <a:pt x="152" y="30095"/>
                  </a:lnTo>
                  <a:cubicBezTo>
                    <a:pt x="152" y="30095"/>
                    <a:pt x="604" y="31825"/>
                    <a:pt x="1961" y="31901"/>
                  </a:cubicBezTo>
                  <a:cubicBezTo>
                    <a:pt x="2000" y="31903"/>
                    <a:pt x="2040" y="31904"/>
                    <a:pt x="2081" y="31904"/>
                  </a:cubicBezTo>
                  <a:cubicBezTo>
                    <a:pt x="3473" y="31904"/>
                    <a:pt x="6100" y="30698"/>
                    <a:pt x="6100" y="30698"/>
                  </a:cubicBezTo>
                  <a:lnTo>
                    <a:pt x="13931" y="19028"/>
                  </a:lnTo>
                  <a:lnTo>
                    <a:pt x="13931" y="13529"/>
                  </a:lnTo>
                  <a:cubicBezTo>
                    <a:pt x="13931" y="13529"/>
                    <a:pt x="12561" y="8483"/>
                    <a:pt x="11928" y="7356"/>
                  </a:cubicBezTo>
                  <a:cubicBezTo>
                    <a:pt x="11298" y="6225"/>
                    <a:pt x="8810" y="1558"/>
                    <a:pt x="7759" y="1484"/>
                  </a:cubicBezTo>
                  <a:cubicBezTo>
                    <a:pt x="7535" y="1466"/>
                    <a:pt x="7357" y="1452"/>
                    <a:pt x="7211" y="1452"/>
                  </a:cubicBezTo>
                  <a:cubicBezTo>
                    <a:pt x="6771" y="1452"/>
                    <a:pt x="6630" y="1579"/>
                    <a:pt x="6402" y="2088"/>
                  </a:cubicBezTo>
                  <a:cubicBezTo>
                    <a:pt x="5702" y="559"/>
                    <a:pt x="5164" y="1"/>
                    <a:pt x="4558" y="1"/>
                  </a:cubicBezTo>
                  <a:close/>
                </a:path>
              </a:pathLst>
            </a:custGeom>
            <a:solidFill>
              <a:srgbClr val="E4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1145;p46">
              <a:extLst>
                <a:ext uri="{FF2B5EF4-FFF2-40B4-BE49-F238E27FC236}">
                  <a16:creationId xmlns:a16="http://schemas.microsoft.com/office/drawing/2014/main" id="{D918321F-B1E0-7239-AC17-00FF2B5627F7}"/>
                </a:ext>
              </a:extLst>
            </p:cNvPr>
            <p:cNvSpPr/>
            <p:nvPr/>
          </p:nvSpPr>
          <p:spPr>
            <a:xfrm>
              <a:off x="1044374" y="2529117"/>
              <a:ext cx="512312" cy="958961"/>
            </a:xfrm>
            <a:custGeom>
              <a:avLst/>
              <a:gdLst/>
              <a:ahLst/>
              <a:cxnLst/>
              <a:rect l="l" t="t" r="r" b="b"/>
              <a:pathLst>
                <a:path w="9737" h="18226" extrusionOk="0">
                  <a:moveTo>
                    <a:pt x="7517" y="0"/>
                  </a:moveTo>
                  <a:cubicBezTo>
                    <a:pt x="7517" y="0"/>
                    <a:pt x="6097" y="1453"/>
                    <a:pt x="6473" y="4518"/>
                  </a:cubicBezTo>
                  <a:cubicBezTo>
                    <a:pt x="6183" y="5987"/>
                    <a:pt x="4945" y="5966"/>
                    <a:pt x="3996" y="7687"/>
                  </a:cubicBezTo>
                  <a:cubicBezTo>
                    <a:pt x="3047" y="9407"/>
                    <a:pt x="0" y="11075"/>
                    <a:pt x="722" y="18225"/>
                  </a:cubicBezTo>
                  <a:cubicBezTo>
                    <a:pt x="3775" y="12403"/>
                    <a:pt x="9737" y="7226"/>
                    <a:pt x="9563" y="7008"/>
                  </a:cubicBezTo>
                  <a:cubicBezTo>
                    <a:pt x="9389" y="6789"/>
                    <a:pt x="7517" y="0"/>
                    <a:pt x="7517" y="0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1146;p46">
              <a:extLst>
                <a:ext uri="{FF2B5EF4-FFF2-40B4-BE49-F238E27FC236}">
                  <a16:creationId xmlns:a16="http://schemas.microsoft.com/office/drawing/2014/main" id="{C9AC35FC-7C1E-3F5D-7011-BF67B8EE8CF2}"/>
                </a:ext>
              </a:extLst>
            </p:cNvPr>
            <p:cNvSpPr/>
            <p:nvPr/>
          </p:nvSpPr>
          <p:spPr>
            <a:xfrm>
              <a:off x="1030904" y="2449932"/>
              <a:ext cx="649690" cy="1127329"/>
            </a:xfrm>
            <a:custGeom>
              <a:avLst/>
              <a:gdLst/>
              <a:ahLst/>
              <a:cxnLst/>
              <a:rect l="l" t="t" r="r" b="b"/>
              <a:pathLst>
                <a:path w="12348" h="21426" extrusionOk="0">
                  <a:moveTo>
                    <a:pt x="9137" y="0"/>
                  </a:moveTo>
                  <a:cubicBezTo>
                    <a:pt x="6133" y="0"/>
                    <a:pt x="7454" y="5425"/>
                    <a:pt x="7454" y="5425"/>
                  </a:cubicBezTo>
                  <a:lnTo>
                    <a:pt x="7380" y="8361"/>
                  </a:lnTo>
                  <a:cubicBezTo>
                    <a:pt x="0" y="10094"/>
                    <a:pt x="680" y="21238"/>
                    <a:pt x="680" y="21238"/>
                  </a:cubicBezTo>
                  <a:cubicBezTo>
                    <a:pt x="680" y="21238"/>
                    <a:pt x="1862" y="21425"/>
                    <a:pt x="3251" y="21425"/>
                  </a:cubicBezTo>
                  <a:cubicBezTo>
                    <a:pt x="4645" y="21425"/>
                    <a:pt x="6248" y="21237"/>
                    <a:pt x="7077" y="20483"/>
                  </a:cubicBezTo>
                  <a:cubicBezTo>
                    <a:pt x="7605" y="18977"/>
                    <a:pt x="12348" y="10470"/>
                    <a:pt x="12348" y="9867"/>
                  </a:cubicBezTo>
                  <a:cubicBezTo>
                    <a:pt x="12348" y="9265"/>
                    <a:pt x="11145" y="3694"/>
                    <a:pt x="10617" y="3015"/>
                  </a:cubicBezTo>
                  <a:cubicBezTo>
                    <a:pt x="10234" y="2522"/>
                    <a:pt x="10091" y="1307"/>
                    <a:pt x="10040" y="687"/>
                  </a:cubicBezTo>
                  <a:cubicBezTo>
                    <a:pt x="10021" y="452"/>
                    <a:pt x="9870" y="247"/>
                    <a:pt x="9651" y="159"/>
                  </a:cubicBezTo>
                  <a:lnTo>
                    <a:pt x="9262" y="3"/>
                  </a:lnTo>
                  <a:cubicBezTo>
                    <a:pt x="9220" y="1"/>
                    <a:pt x="9178" y="0"/>
                    <a:pt x="9137" y="0"/>
                  </a:cubicBezTo>
                  <a:close/>
                </a:path>
              </a:pathLst>
            </a:custGeom>
            <a:solidFill>
              <a:srgbClr val="E4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147;p46">
              <a:extLst>
                <a:ext uri="{FF2B5EF4-FFF2-40B4-BE49-F238E27FC236}">
                  <a16:creationId xmlns:a16="http://schemas.microsoft.com/office/drawing/2014/main" id="{BE05C085-9BB3-BBC2-CE96-C9915ACF3332}"/>
                </a:ext>
              </a:extLst>
            </p:cNvPr>
            <p:cNvSpPr/>
            <p:nvPr/>
          </p:nvSpPr>
          <p:spPr>
            <a:xfrm>
              <a:off x="832810" y="2687855"/>
              <a:ext cx="538830" cy="103652"/>
            </a:xfrm>
            <a:custGeom>
              <a:avLst/>
              <a:gdLst/>
              <a:ahLst/>
              <a:cxnLst/>
              <a:rect l="l" t="t" r="r" b="b"/>
              <a:pathLst>
                <a:path w="10241" h="1970" fill="none" extrusionOk="0">
                  <a:moveTo>
                    <a:pt x="1" y="1969"/>
                  </a:moveTo>
                  <a:cubicBezTo>
                    <a:pt x="1" y="1969"/>
                    <a:pt x="5637" y="394"/>
                    <a:pt x="10241" y="1"/>
                  </a:cubicBezTo>
                </a:path>
              </a:pathLst>
            </a:custGeom>
            <a:noFill/>
            <a:ln w="975" cap="flat" cmpd="sng">
              <a:solidFill>
                <a:srgbClr val="C1544E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48;p46">
              <a:extLst>
                <a:ext uri="{FF2B5EF4-FFF2-40B4-BE49-F238E27FC236}">
                  <a16:creationId xmlns:a16="http://schemas.microsoft.com/office/drawing/2014/main" id="{2168B351-D4ED-DE37-7D73-B9C031D42744}"/>
                </a:ext>
              </a:extLst>
            </p:cNvPr>
            <p:cNvSpPr/>
            <p:nvPr/>
          </p:nvSpPr>
          <p:spPr>
            <a:xfrm>
              <a:off x="1066419" y="2449932"/>
              <a:ext cx="451858" cy="1038147"/>
            </a:xfrm>
            <a:custGeom>
              <a:avLst/>
              <a:gdLst/>
              <a:ahLst/>
              <a:cxnLst/>
              <a:rect l="l" t="t" r="r" b="b"/>
              <a:pathLst>
                <a:path w="8588" h="19731" extrusionOk="0">
                  <a:moveTo>
                    <a:pt x="8462" y="0"/>
                  </a:moveTo>
                  <a:cubicBezTo>
                    <a:pt x="5458" y="0"/>
                    <a:pt x="6779" y="5425"/>
                    <a:pt x="6779" y="5425"/>
                  </a:cubicBezTo>
                  <a:lnTo>
                    <a:pt x="6705" y="8361"/>
                  </a:lnTo>
                  <a:cubicBezTo>
                    <a:pt x="1013" y="9695"/>
                    <a:pt x="113" y="16629"/>
                    <a:pt x="1" y="19730"/>
                  </a:cubicBezTo>
                  <a:cubicBezTo>
                    <a:pt x="623" y="11084"/>
                    <a:pt x="8004" y="8273"/>
                    <a:pt x="8004" y="8273"/>
                  </a:cubicBezTo>
                  <a:cubicBezTo>
                    <a:pt x="8004" y="8273"/>
                    <a:pt x="7834" y="7107"/>
                    <a:pt x="7834" y="4615"/>
                  </a:cubicBezTo>
                  <a:cubicBezTo>
                    <a:pt x="6576" y="2800"/>
                    <a:pt x="8587" y="3"/>
                    <a:pt x="8587" y="3"/>
                  </a:cubicBezTo>
                  <a:cubicBezTo>
                    <a:pt x="8545" y="1"/>
                    <a:pt x="8503" y="0"/>
                    <a:pt x="8462" y="0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149;p46">
              <a:extLst>
                <a:ext uri="{FF2B5EF4-FFF2-40B4-BE49-F238E27FC236}">
                  <a16:creationId xmlns:a16="http://schemas.microsoft.com/office/drawing/2014/main" id="{F3AD5E85-9711-9F2C-B89C-E9269C9DC599}"/>
                </a:ext>
              </a:extLst>
            </p:cNvPr>
            <p:cNvSpPr/>
            <p:nvPr/>
          </p:nvSpPr>
          <p:spPr>
            <a:xfrm>
              <a:off x="745522" y="2256415"/>
              <a:ext cx="87236" cy="1354257"/>
            </a:xfrm>
            <a:custGeom>
              <a:avLst/>
              <a:gdLst/>
              <a:ahLst/>
              <a:cxnLst/>
              <a:rect l="l" t="t" r="r" b="b"/>
              <a:pathLst>
                <a:path w="1658" h="25739" extrusionOk="0">
                  <a:moveTo>
                    <a:pt x="463" y="1"/>
                  </a:moveTo>
                  <a:lnTo>
                    <a:pt x="463" y="1"/>
                  </a:lnTo>
                  <a:cubicBezTo>
                    <a:pt x="308" y="226"/>
                    <a:pt x="191" y="539"/>
                    <a:pt x="152" y="983"/>
                  </a:cubicBezTo>
                  <a:cubicBezTo>
                    <a:pt x="1" y="2704"/>
                    <a:pt x="152" y="15558"/>
                    <a:pt x="152" y="15558"/>
                  </a:cubicBezTo>
                  <a:lnTo>
                    <a:pt x="152" y="24313"/>
                  </a:lnTo>
                  <a:cubicBezTo>
                    <a:pt x="152" y="24313"/>
                    <a:pt x="387" y="25207"/>
                    <a:pt x="1024" y="25739"/>
                  </a:cubicBezTo>
                  <a:cubicBezTo>
                    <a:pt x="1259" y="25086"/>
                    <a:pt x="1331" y="24302"/>
                    <a:pt x="1022" y="23408"/>
                  </a:cubicBezTo>
                  <a:cubicBezTo>
                    <a:pt x="82" y="20697"/>
                    <a:pt x="1658" y="11059"/>
                    <a:pt x="1658" y="11059"/>
                  </a:cubicBezTo>
                  <a:cubicBezTo>
                    <a:pt x="1658" y="11059"/>
                    <a:pt x="756" y="7671"/>
                    <a:pt x="498" y="5412"/>
                  </a:cubicBezTo>
                  <a:cubicBezTo>
                    <a:pt x="299" y="3679"/>
                    <a:pt x="406" y="1104"/>
                    <a:pt x="463" y="1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150;p46">
              <a:extLst>
                <a:ext uri="{FF2B5EF4-FFF2-40B4-BE49-F238E27FC236}">
                  <a16:creationId xmlns:a16="http://schemas.microsoft.com/office/drawing/2014/main" id="{CEE5829C-DB75-3D95-3AF9-074A74ED2277}"/>
                </a:ext>
              </a:extLst>
            </p:cNvPr>
            <p:cNvSpPr/>
            <p:nvPr/>
          </p:nvSpPr>
          <p:spPr>
            <a:xfrm>
              <a:off x="1069418" y="2481869"/>
              <a:ext cx="370462" cy="955909"/>
            </a:xfrm>
            <a:custGeom>
              <a:avLst/>
              <a:gdLst/>
              <a:ahLst/>
              <a:cxnLst/>
              <a:rect l="l" t="t" r="r" b="b"/>
              <a:pathLst>
                <a:path w="7041" h="18168" fill="none" extrusionOk="0">
                  <a:moveTo>
                    <a:pt x="7041" y="0"/>
                  </a:moveTo>
                  <a:cubicBezTo>
                    <a:pt x="7041" y="0"/>
                    <a:pt x="6010" y="1406"/>
                    <a:pt x="6603" y="4215"/>
                  </a:cubicBezTo>
                  <a:cubicBezTo>
                    <a:pt x="6887" y="7022"/>
                    <a:pt x="6648" y="7754"/>
                    <a:pt x="6648" y="7754"/>
                  </a:cubicBezTo>
                  <a:cubicBezTo>
                    <a:pt x="6648" y="7754"/>
                    <a:pt x="834" y="8077"/>
                    <a:pt x="1" y="18168"/>
                  </a:cubicBezTo>
                </a:path>
              </a:pathLst>
            </a:custGeom>
            <a:solidFill>
              <a:srgbClr val="6F6F6F">
                <a:alpha val="32700"/>
              </a:srgbClr>
            </a:solidFill>
            <a:ln w="975" cap="flat" cmpd="sng">
              <a:solidFill>
                <a:srgbClr val="C1544E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151;p46">
              <a:extLst>
                <a:ext uri="{FF2B5EF4-FFF2-40B4-BE49-F238E27FC236}">
                  <a16:creationId xmlns:a16="http://schemas.microsoft.com/office/drawing/2014/main" id="{3CA61C76-099D-8301-59E8-B177258A84BF}"/>
                </a:ext>
              </a:extLst>
            </p:cNvPr>
            <p:cNvSpPr/>
            <p:nvPr/>
          </p:nvSpPr>
          <p:spPr>
            <a:xfrm>
              <a:off x="1082361" y="2061899"/>
              <a:ext cx="205882" cy="634958"/>
            </a:xfrm>
            <a:custGeom>
              <a:avLst/>
              <a:gdLst/>
              <a:ahLst/>
              <a:cxnLst/>
              <a:rect l="l" t="t" r="r" b="b"/>
              <a:pathLst>
                <a:path w="3913" h="12068" fill="none" extrusionOk="0">
                  <a:moveTo>
                    <a:pt x="0" y="1"/>
                  </a:moveTo>
                  <a:cubicBezTo>
                    <a:pt x="0" y="1"/>
                    <a:pt x="389" y="3060"/>
                    <a:pt x="1355" y="4443"/>
                  </a:cubicBezTo>
                  <a:cubicBezTo>
                    <a:pt x="2261" y="6652"/>
                    <a:pt x="2711" y="7755"/>
                    <a:pt x="2711" y="7755"/>
                  </a:cubicBezTo>
                  <a:cubicBezTo>
                    <a:pt x="2711" y="7755"/>
                    <a:pt x="3501" y="11094"/>
                    <a:pt x="3912" y="12068"/>
                  </a:cubicBezTo>
                </a:path>
              </a:pathLst>
            </a:custGeom>
            <a:noFill/>
            <a:ln w="975" cap="flat" cmpd="sng">
              <a:solidFill>
                <a:srgbClr val="C1544E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152;p46">
              <a:extLst>
                <a:ext uri="{FF2B5EF4-FFF2-40B4-BE49-F238E27FC236}">
                  <a16:creationId xmlns:a16="http://schemas.microsoft.com/office/drawing/2014/main" id="{9C6468B5-3587-65EA-870A-374DD4261F9C}"/>
                </a:ext>
              </a:extLst>
            </p:cNvPr>
            <p:cNvSpPr/>
            <p:nvPr/>
          </p:nvSpPr>
          <p:spPr>
            <a:xfrm>
              <a:off x="927885" y="2022175"/>
              <a:ext cx="186362" cy="702463"/>
            </a:xfrm>
            <a:custGeom>
              <a:avLst/>
              <a:gdLst/>
              <a:ahLst/>
              <a:cxnLst/>
              <a:rect l="l" t="t" r="r" b="b"/>
              <a:pathLst>
                <a:path w="3542" h="13351" fill="none" extrusionOk="0">
                  <a:moveTo>
                    <a:pt x="0" y="1"/>
                  </a:moveTo>
                  <a:cubicBezTo>
                    <a:pt x="0" y="1"/>
                    <a:pt x="1349" y="6409"/>
                    <a:pt x="2619" y="8884"/>
                  </a:cubicBezTo>
                  <a:cubicBezTo>
                    <a:pt x="2589" y="11192"/>
                    <a:pt x="3542" y="13351"/>
                    <a:pt x="3542" y="13351"/>
                  </a:cubicBezTo>
                </a:path>
              </a:pathLst>
            </a:custGeom>
            <a:noFill/>
            <a:ln w="975" cap="flat" cmpd="sng">
              <a:solidFill>
                <a:srgbClr val="C1544E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153;p46">
              <a:extLst>
                <a:ext uri="{FF2B5EF4-FFF2-40B4-BE49-F238E27FC236}">
                  <a16:creationId xmlns:a16="http://schemas.microsoft.com/office/drawing/2014/main" id="{5CCC10FB-6BA1-74CB-D582-8EFE21BA0803}"/>
                </a:ext>
              </a:extLst>
            </p:cNvPr>
            <p:cNvSpPr/>
            <p:nvPr/>
          </p:nvSpPr>
          <p:spPr>
            <a:xfrm>
              <a:off x="832705" y="2228319"/>
              <a:ext cx="95654" cy="538515"/>
            </a:xfrm>
            <a:custGeom>
              <a:avLst/>
              <a:gdLst/>
              <a:ahLst/>
              <a:cxnLst/>
              <a:rect l="l" t="t" r="r" b="b"/>
              <a:pathLst>
                <a:path w="1818" h="10235" fill="none" extrusionOk="0">
                  <a:moveTo>
                    <a:pt x="1818" y="10235"/>
                  </a:moveTo>
                  <a:cubicBezTo>
                    <a:pt x="1818" y="10235"/>
                    <a:pt x="758" y="7031"/>
                    <a:pt x="981" y="4668"/>
                  </a:cubicBezTo>
                  <a:cubicBezTo>
                    <a:pt x="295" y="3242"/>
                    <a:pt x="1" y="1"/>
                    <a:pt x="1" y="1"/>
                  </a:cubicBezTo>
                </a:path>
              </a:pathLst>
            </a:custGeom>
            <a:noFill/>
            <a:ln w="975" cap="flat" cmpd="sng">
              <a:solidFill>
                <a:srgbClr val="C1544E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154;p46">
              <a:extLst>
                <a:ext uri="{FF2B5EF4-FFF2-40B4-BE49-F238E27FC236}">
                  <a16:creationId xmlns:a16="http://schemas.microsoft.com/office/drawing/2014/main" id="{96E768BF-61D3-701B-79A3-E016CDEEC34C}"/>
                </a:ext>
              </a:extLst>
            </p:cNvPr>
            <p:cNvSpPr/>
            <p:nvPr/>
          </p:nvSpPr>
          <p:spPr>
            <a:xfrm>
              <a:off x="838913" y="2791454"/>
              <a:ext cx="534253" cy="297643"/>
            </a:xfrm>
            <a:custGeom>
              <a:avLst/>
              <a:gdLst/>
              <a:ahLst/>
              <a:cxnLst/>
              <a:rect l="l" t="t" r="r" b="b"/>
              <a:pathLst>
                <a:path w="10154" h="5657" extrusionOk="0">
                  <a:moveTo>
                    <a:pt x="10134" y="0"/>
                  </a:moveTo>
                  <a:cubicBezTo>
                    <a:pt x="5811" y="0"/>
                    <a:pt x="791" y="2701"/>
                    <a:pt x="791" y="2701"/>
                  </a:cubicBezTo>
                  <a:cubicBezTo>
                    <a:pt x="97" y="3045"/>
                    <a:pt x="1" y="5656"/>
                    <a:pt x="707" y="5656"/>
                  </a:cubicBezTo>
                  <a:cubicBezTo>
                    <a:pt x="831" y="5656"/>
                    <a:pt x="980" y="5575"/>
                    <a:pt x="1155" y="5387"/>
                  </a:cubicBezTo>
                  <a:cubicBezTo>
                    <a:pt x="2326" y="4131"/>
                    <a:pt x="4889" y="2128"/>
                    <a:pt x="10153" y="0"/>
                  </a:cubicBezTo>
                  <a:cubicBezTo>
                    <a:pt x="10147" y="0"/>
                    <a:pt x="10140" y="0"/>
                    <a:pt x="10134" y="0"/>
                  </a:cubicBezTo>
                  <a:close/>
                </a:path>
              </a:pathLst>
            </a:custGeom>
            <a:solidFill>
              <a:srgbClr val="C1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155;p46">
              <a:extLst>
                <a:ext uri="{FF2B5EF4-FFF2-40B4-BE49-F238E27FC236}">
                  <a16:creationId xmlns:a16="http://schemas.microsoft.com/office/drawing/2014/main" id="{27FA84F5-346E-C761-F88D-CDB5E87F280D}"/>
                </a:ext>
              </a:extLst>
            </p:cNvPr>
            <p:cNvSpPr/>
            <p:nvPr/>
          </p:nvSpPr>
          <p:spPr>
            <a:xfrm>
              <a:off x="1516906" y="2486026"/>
              <a:ext cx="60139" cy="97811"/>
            </a:xfrm>
            <a:custGeom>
              <a:avLst/>
              <a:gdLst/>
              <a:ahLst/>
              <a:cxnLst/>
              <a:rect l="l" t="t" r="r" b="b"/>
              <a:pathLst>
                <a:path w="1143" h="1859" extrusionOk="0">
                  <a:moveTo>
                    <a:pt x="803" y="1"/>
                  </a:moveTo>
                  <a:cubicBezTo>
                    <a:pt x="465" y="103"/>
                    <a:pt x="1" y="330"/>
                    <a:pt x="25" y="795"/>
                  </a:cubicBezTo>
                  <a:cubicBezTo>
                    <a:pt x="60" y="1517"/>
                    <a:pt x="1130" y="1859"/>
                    <a:pt x="1142" y="1859"/>
                  </a:cubicBezTo>
                  <a:cubicBezTo>
                    <a:pt x="1142" y="1859"/>
                    <a:pt x="1142" y="1859"/>
                    <a:pt x="1142" y="1859"/>
                  </a:cubicBezTo>
                  <a:cubicBezTo>
                    <a:pt x="932" y="1280"/>
                    <a:pt x="840" y="471"/>
                    <a:pt x="803" y="1"/>
                  </a:cubicBezTo>
                  <a:close/>
                </a:path>
              </a:pathLst>
            </a:custGeom>
            <a:solidFill>
              <a:srgbClr val="C1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156;p46">
              <a:extLst>
                <a:ext uri="{FF2B5EF4-FFF2-40B4-BE49-F238E27FC236}">
                  <a16:creationId xmlns:a16="http://schemas.microsoft.com/office/drawing/2014/main" id="{907A5560-A158-FDC0-E8F0-34BE36F38687}"/>
                </a:ext>
              </a:extLst>
            </p:cNvPr>
            <p:cNvSpPr/>
            <p:nvPr/>
          </p:nvSpPr>
          <p:spPr>
            <a:xfrm>
              <a:off x="1533953" y="2534694"/>
              <a:ext cx="43092" cy="49142"/>
            </a:xfrm>
            <a:custGeom>
              <a:avLst/>
              <a:gdLst/>
              <a:ahLst/>
              <a:cxnLst/>
              <a:rect l="l" t="t" r="r" b="b"/>
              <a:pathLst>
                <a:path w="819" h="934" extrusionOk="0">
                  <a:moveTo>
                    <a:pt x="591" y="1"/>
                  </a:moveTo>
                  <a:cubicBezTo>
                    <a:pt x="424" y="93"/>
                    <a:pt x="194" y="242"/>
                    <a:pt x="0" y="459"/>
                  </a:cubicBezTo>
                  <a:cubicBezTo>
                    <a:pt x="325" y="780"/>
                    <a:pt x="806" y="934"/>
                    <a:pt x="818" y="934"/>
                  </a:cubicBezTo>
                  <a:cubicBezTo>
                    <a:pt x="818" y="934"/>
                    <a:pt x="818" y="934"/>
                    <a:pt x="818" y="934"/>
                  </a:cubicBezTo>
                  <a:cubicBezTo>
                    <a:pt x="718" y="655"/>
                    <a:pt x="644" y="324"/>
                    <a:pt x="5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157;p46">
              <a:extLst>
                <a:ext uri="{FF2B5EF4-FFF2-40B4-BE49-F238E27FC236}">
                  <a16:creationId xmlns:a16="http://schemas.microsoft.com/office/drawing/2014/main" id="{50CD318B-DE45-DBCA-F6AB-5F6F225C5273}"/>
                </a:ext>
              </a:extLst>
            </p:cNvPr>
            <p:cNvSpPr/>
            <p:nvPr/>
          </p:nvSpPr>
          <p:spPr>
            <a:xfrm>
              <a:off x="-252788" y="2838386"/>
              <a:ext cx="988268" cy="2392930"/>
            </a:xfrm>
            <a:custGeom>
              <a:avLst/>
              <a:gdLst/>
              <a:ahLst/>
              <a:cxnLst/>
              <a:rect l="l" t="t" r="r" b="b"/>
              <a:pathLst>
                <a:path w="18783" h="45480" extrusionOk="0">
                  <a:moveTo>
                    <a:pt x="8436" y="0"/>
                  </a:moveTo>
                  <a:lnTo>
                    <a:pt x="6779" y="13102"/>
                  </a:lnTo>
                  <a:cubicBezTo>
                    <a:pt x="6779" y="13102"/>
                    <a:pt x="5122" y="25677"/>
                    <a:pt x="4219" y="30043"/>
                  </a:cubicBezTo>
                  <a:cubicBezTo>
                    <a:pt x="3315" y="34411"/>
                    <a:pt x="1" y="45479"/>
                    <a:pt x="1" y="45479"/>
                  </a:cubicBezTo>
                  <a:lnTo>
                    <a:pt x="14985" y="45479"/>
                  </a:lnTo>
                  <a:cubicBezTo>
                    <a:pt x="14985" y="45479"/>
                    <a:pt x="16794" y="25601"/>
                    <a:pt x="17170" y="21611"/>
                  </a:cubicBezTo>
                  <a:cubicBezTo>
                    <a:pt x="17545" y="17622"/>
                    <a:pt x="18439" y="14833"/>
                    <a:pt x="18782" y="14043"/>
                  </a:cubicBezTo>
                  <a:cubicBezTo>
                    <a:pt x="16117" y="11369"/>
                    <a:pt x="17622" y="2108"/>
                    <a:pt x="17622" y="2107"/>
                  </a:cubicBezTo>
                  <a:lnTo>
                    <a:pt x="17622" y="2107"/>
                  </a:lnTo>
                  <a:cubicBezTo>
                    <a:pt x="17622" y="2107"/>
                    <a:pt x="16532" y="2242"/>
                    <a:pt x="15220" y="2242"/>
                  </a:cubicBezTo>
                  <a:cubicBezTo>
                    <a:pt x="14564" y="2242"/>
                    <a:pt x="13853" y="2208"/>
                    <a:pt x="13195" y="2107"/>
                  </a:cubicBezTo>
                  <a:cubicBezTo>
                    <a:pt x="11221" y="1807"/>
                    <a:pt x="8436" y="0"/>
                    <a:pt x="8436" y="0"/>
                  </a:cubicBezTo>
                  <a:close/>
                </a:path>
              </a:pathLst>
            </a:custGeom>
            <a:solidFill>
              <a:srgbClr val="E4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158;p46">
              <a:extLst>
                <a:ext uri="{FF2B5EF4-FFF2-40B4-BE49-F238E27FC236}">
                  <a16:creationId xmlns:a16="http://schemas.microsoft.com/office/drawing/2014/main" id="{E3507334-104F-C006-0362-5FBFC4D3E9CB}"/>
                </a:ext>
              </a:extLst>
            </p:cNvPr>
            <p:cNvSpPr/>
            <p:nvPr/>
          </p:nvSpPr>
          <p:spPr>
            <a:xfrm>
              <a:off x="28595" y="1952197"/>
              <a:ext cx="733032" cy="1678682"/>
            </a:xfrm>
            <a:custGeom>
              <a:avLst/>
              <a:gdLst/>
              <a:ahLst/>
              <a:cxnLst/>
              <a:rect l="l" t="t" r="r" b="b"/>
              <a:pathLst>
                <a:path w="13932" h="31905" extrusionOk="0">
                  <a:moveTo>
                    <a:pt x="9374" y="1"/>
                  </a:moveTo>
                  <a:cubicBezTo>
                    <a:pt x="8769" y="1"/>
                    <a:pt x="8230" y="559"/>
                    <a:pt x="7530" y="2088"/>
                  </a:cubicBezTo>
                  <a:cubicBezTo>
                    <a:pt x="7304" y="1579"/>
                    <a:pt x="7162" y="1452"/>
                    <a:pt x="6722" y="1452"/>
                  </a:cubicBezTo>
                  <a:cubicBezTo>
                    <a:pt x="6577" y="1452"/>
                    <a:pt x="6399" y="1466"/>
                    <a:pt x="6175" y="1484"/>
                  </a:cubicBezTo>
                  <a:cubicBezTo>
                    <a:pt x="5122" y="1558"/>
                    <a:pt x="2636" y="6225"/>
                    <a:pt x="2004" y="7356"/>
                  </a:cubicBezTo>
                  <a:cubicBezTo>
                    <a:pt x="1372" y="8483"/>
                    <a:pt x="1" y="13529"/>
                    <a:pt x="1" y="13529"/>
                  </a:cubicBezTo>
                  <a:lnTo>
                    <a:pt x="1" y="19028"/>
                  </a:lnTo>
                  <a:lnTo>
                    <a:pt x="7833" y="30698"/>
                  </a:lnTo>
                  <a:cubicBezTo>
                    <a:pt x="7833" y="30698"/>
                    <a:pt x="10459" y="31904"/>
                    <a:pt x="11851" y="31904"/>
                  </a:cubicBezTo>
                  <a:cubicBezTo>
                    <a:pt x="11892" y="31904"/>
                    <a:pt x="11933" y="31903"/>
                    <a:pt x="11972" y="31901"/>
                  </a:cubicBezTo>
                  <a:cubicBezTo>
                    <a:pt x="13328" y="31825"/>
                    <a:pt x="13780" y="30095"/>
                    <a:pt x="13780" y="30095"/>
                  </a:cubicBezTo>
                  <a:lnTo>
                    <a:pt x="13780" y="21342"/>
                  </a:lnTo>
                  <a:cubicBezTo>
                    <a:pt x="13780" y="21342"/>
                    <a:pt x="13932" y="8490"/>
                    <a:pt x="13780" y="6767"/>
                  </a:cubicBezTo>
                  <a:cubicBezTo>
                    <a:pt x="13658" y="5377"/>
                    <a:pt x="12750" y="5243"/>
                    <a:pt x="12406" y="5243"/>
                  </a:cubicBezTo>
                  <a:cubicBezTo>
                    <a:pt x="12324" y="5243"/>
                    <a:pt x="12274" y="5251"/>
                    <a:pt x="12274" y="5251"/>
                  </a:cubicBezTo>
                  <a:cubicBezTo>
                    <a:pt x="12274" y="5251"/>
                    <a:pt x="12499" y="4347"/>
                    <a:pt x="12651" y="2917"/>
                  </a:cubicBezTo>
                  <a:cubicBezTo>
                    <a:pt x="12698" y="1509"/>
                    <a:pt x="11778" y="1259"/>
                    <a:pt x="11117" y="1259"/>
                  </a:cubicBezTo>
                  <a:cubicBezTo>
                    <a:pt x="10752" y="1259"/>
                    <a:pt x="10466" y="1335"/>
                    <a:pt x="10466" y="1335"/>
                  </a:cubicBezTo>
                  <a:cubicBezTo>
                    <a:pt x="10466" y="1335"/>
                    <a:pt x="10466" y="279"/>
                    <a:pt x="9715" y="54"/>
                  </a:cubicBezTo>
                  <a:cubicBezTo>
                    <a:pt x="9598" y="19"/>
                    <a:pt x="9485" y="1"/>
                    <a:pt x="9374" y="1"/>
                  </a:cubicBezTo>
                  <a:close/>
                </a:path>
              </a:pathLst>
            </a:custGeom>
            <a:solidFill>
              <a:srgbClr val="E4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159;p46">
              <a:extLst>
                <a:ext uri="{FF2B5EF4-FFF2-40B4-BE49-F238E27FC236}">
                  <a16:creationId xmlns:a16="http://schemas.microsoft.com/office/drawing/2014/main" id="{B4C90C26-E5C7-8615-3FB2-566D89E0CE82}"/>
                </a:ext>
              </a:extLst>
            </p:cNvPr>
            <p:cNvSpPr/>
            <p:nvPr/>
          </p:nvSpPr>
          <p:spPr>
            <a:xfrm>
              <a:off x="-49538" y="2529117"/>
              <a:ext cx="512312" cy="958961"/>
            </a:xfrm>
            <a:custGeom>
              <a:avLst/>
              <a:gdLst/>
              <a:ahLst/>
              <a:cxnLst/>
              <a:rect l="l" t="t" r="r" b="b"/>
              <a:pathLst>
                <a:path w="9737" h="18226" extrusionOk="0">
                  <a:moveTo>
                    <a:pt x="2220" y="0"/>
                  </a:moveTo>
                  <a:cubicBezTo>
                    <a:pt x="2220" y="0"/>
                    <a:pt x="348" y="6789"/>
                    <a:pt x="174" y="7008"/>
                  </a:cubicBezTo>
                  <a:cubicBezTo>
                    <a:pt x="0" y="7226"/>
                    <a:pt x="5962" y="12403"/>
                    <a:pt x="9015" y="18225"/>
                  </a:cubicBezTo>
                  <a:cubicBezTo>
                    <a:pt x="9737" y="11075"/>
                    <a:pt x="6691" y="9407"/>
                    <a:pt x="5741" y="7687"/>
                  </a:cubicBezTo>
                  <a:cubicBezTo>
                    <a:pt x="4792" y="5966"/>
                    <a:pt x="3554" y="5987"/>
                    <a:pt x="3264" y="4518"/>
                  </a:cubicBezTo>
                  <a:cubicBezTo>
                    <a:pt x="3640" y="1453"/>
                    <a:pt x="2220" y="0"/>
                    <a:pt x="2220" y="0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160;p46">
              <a:extLst>
                <a:ext uri="{FF2B5EF4-FFF2-40B4-BE49-F238E27FC236}">
                  <a16:creationId xmlns:a16="http://schemas.microsoft.com/office/drawing/2014/main" id="{1F220787-FB53-C7EB-417C-499B38B142F3}"/>
                </a:ext>
              </a:extLst>
            </p:cNvPr>
            <p:cNvSpPr/>
            <p:nvPr/>
          </p:nvSpPr>
          <p:spPr>
            <a:xfrm>
              <a:off x="-173340" y="2449932"/>
              <a:ext cx="649690" cy="1127329"/>
            </a:xfrm>
            <a:custGeom>
              <a:avLst/>
              <a:gdLst/>
              <a:ahLst/>
              <a:cxnLst/>
              <a:rect l="l" t="t" r="r" b="b"/>
              <a:pathLst>
                <a:path w="12348" h="21426" extrusionOk="0">
                  <a:moveTo>
                    <a:pt x="3213" y="0"/>
                  </a:moveTo>
                  <a:cubicBezTo>
                    <a:pt x="3172" y="0"/>
                    <a:pt x="3130" y="1"/>
                    <a:pt x="3088" y="3"/>
                  </a:cubicBezTo>
                  <a:lnTo>
                    <a:pt x="2699" y="159"/>
                  </a:lnTo>
                  <a:cubicBezTo>
                    <a:pt x="2478" y="247"/>
                    <a:pt x="2327" y="452"/>
                    <a:pt x="2310" y="687"/>
                  </a:cubicBezTo>
                  <a:cubicBezTo>
                    <a:pt x="2259" y="1307"/>
                    <a:pt x="2116" y="2522"/>
                    <a:pt x="1731" y="3015"/>
                  </a:cubicBezTo>
                  <a:cubicBezTo>
                    <a:pt x="1206" y="3694"/>
                    <a:pt x="1" y="9265"/>
                    <a:pt x="1" y="9867"/>
                  </a:cubicBezTo>
                  <a:cubicBezTo>
                    <a:pt x="1" y="10470"/>
                    <a:pt x="4745" y="18977"/>
                    <a:pt x="5271" y="20483"/>
                  </a:cubicBezTo>
                  <a:cubicBezTo>
                    <a:pt x="6100" y="21237"/>
                    <a:pt x="7703" y="21425"/>
                    <a:pt x="9097" y="21425"/>
                  </a:cubicBezTo>
                  <a:cubicBezTo>
                    <a:pt x="10488" y="21425"/>
                    <a:pt x="11671" y="21238"/>
                    <a:pt x="11671" y="21238"/>
                  </a:cubicBezTo>
                  <a:cubicBezTo>
                    <a:pt x="11671" y="21238"/>
                    <a:pt x="12348" y="10094"/>
                    <a:pt x="4970" y="8361"/>
                  </a:cubicBezTo>
                  <a:lnTo>
                    <a:pt x="4894" y="5425"/>
                  </a:lnTo>
                  <a:cubicBezTo>
                    <a:pt x="4894" y="5425"/>
                    <a:pt x="6215" y="0"/>
                    <a:pt x="3213" y="0"/>
                  </a:cubicBezTo>
                  <a:close/>
                </a:path>
              </a:pathLst>
            </a:custGeom>
            <a:solidFill>
              <a:srgbClr val="E4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161;p46">
              <a:extLst>
                <a:ext uri="{FF2B5EF4-FFF2-40B4-BE49-F238E27FC236}">
                  <a16:creationId xmlns:a16="http://schemas.microsoft.com/office/drawing/2014/main" id="{FDAD2D40-3082-3725-CF0B-FE90DBEA9CA2}"/>
                </a:ext>
              </a:extLst>
            </p:cNvPr>
            <p:cNvSpPr/>
            <p:nvPr/>
          </p:nvSpPr>
          <p:spPr>
            <a:xfrm>
              <a:off x="135613" y="2687855"/>
              <a:ext cx="538830" cy="103652"/>
            </a:xfrm>
            <a:custGeom>
              <a:avLst/>
              <a:gdLst/>
              <a:ahLst/>
              <a:cxnLst/>
              <a:rect l="l" t="t" r="r" b="b"/>
              <a:pathLst>
                <a:path w="10241" h="1970" fill="none" extrusionOk="0">
                  <a:moveTo>
                    <a:pt x="10240" y="1969"/>
                  </a:moveTo>
                  <a:cubicBezTo>
                    <a:pt x="10240" y="1969"/>
                    <a:pt x="4604" y="394"/>
                    <a:pt x="0" y="1"/>
                  </a:cubicBezTo>
                </a:path>
              </a:pathLst>
            </a:custGeom>
            <a:noFill/>
            <a:ln w="975" cap="flat" cmpd="sng">
              <a:solidFill>
                <a:srgbClr val="C1544E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162;p46">
              <a:extLst>
                <a:ext uri="{FF2B5EF4-FFF2-40B4-BE49-F238E27FC236}">
                  <a16:creationId xmlns:a16="http://schemas.microsoft.com/office/drawing/2014/main" id="{522EF53B-350F-EF9D-62AF-813690AFD4DE}"/>
                </a:ext>
              </a:extLst>
            </p:cNvPr>
            <p:cNvSpPr/>
            <p:nvPr/>
          </p:nvSpPr>
          <p:spPr>
            <a:xfrm>
              <a:off x="-11129" y="2449932"/>
              <a:ext cx="451858" cy="1038147"/>
            </a:xfrm>
            <a:custGeom>
              <a:avLst/>
              <a:gdLst/>
              <a:ahLst/>
              <a:cxnLst/>
              <a:rect l="l" t="t" r="r" b="b"/>
              <a:pathLst>
                <a:path w="8588" h="19731" extrusionOk="0">
                  <a:moveTo>
                    <a:pt x="126" y="0"/>
                  </a:moveTo>
                  <a:cubicBezTo>
                    <a:pt x="85" y="0"/>
                    <a:pt x="43" y="1"/>
                    <a:pt x="1" y="3"/>
                  </a:cubicBezTo>
                  <a:cubicBezTo>
                    <a:pt x="1" y="3"/>
                    <a:pt x="2012" y="2800"/>
                    <a:pt x="754" y="4615"/>
                  </a:cubicBezTo>
                  <a:cubicBezTo>
                    <a:pt x="754" y="7107"/>
                    <a:pt x="584" y="8273"/>
                    <a:pt x="584" y="8273"/>
                  </a:cubicBezTo>
                  <a:cubicBezTo>
                    <a:pt x="584" y="8273"/>
                    <a:pt x="7966" y="11084"/>
                    <a:pt x="8588" y="19730"/>
                  </a:cubicBezTo>
                  <a:cubicBezTo>
                    <a:pt x="8475" y="16629"/>
                    <a:pt x="7575" y="9695"/>
                    <a:pt x="1883" y="8361"/>
                  </a:cubicBezTo>
                  <a:lnTo>
                    <a:pt x="1809" y="5425"/>
                  </a:lnTo>
                  <a:cubicBezTo>
                    <a:pt x="1809" y="5425"/>
                    <a:pt x="3130" y="0"/>
                    <a:pt x="126" y="0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163;p46">
              <a:extLst>
                <a:ext uri="{FF2B5EF4-FFF2-40B4-BE49-F238E27FC236}">
                  <a16:creationId xmlns:a16="http://schemas.microsoft.com/office/drawing/2014/main" id="{EC3CC27B-952C-27BB-8770-A27E1E4014DC}"/>
                </a:ext>
              </a:extLst>
            </p:cNvPr>
            <p:cNvSpPr/>
            <p:nvPr/>
          </p:nvSpPr>
          <p:spPr>
            <a:xfrm>
              <a:off x="674387" y="2256415"/>
              <a:ext cx="87236" cy="1354257"/>
            </a:xfrm>
            <a:custGeom>
              <a:avLst/>
              <a:gdLst/>
              <a:ahLst/>
              <a:cxnLst/>
              <a:rect l="l" t="t" r="r" b="b"/>
              <a:pathLst>
                <a:path w="1658" h="25739" extrusionOk="0">
                  <a:moveTo>
                    <a:pt x="1195" y="1"/>
                  </a:moveTo>
                  <a:lnTo>
                    <a:pt x="1195" y="1"/>
                  </a:lnTo>
                  <a:cubicBezTo>
                    <a:pt x="1252" y="1104"/>
                    <a:pt x="1359" y="3679"/>
                    <a:pt x="1160" y="5412"/>
                  </a:cubicBezTo>
                  <a:cubicBezTo>
                    <a:pt x="903" y="7671"/>
                    <a:pt x="0" y="11059"/>
                    <a:pt x="0" y="11059"/>
                  </a:cubicBezTo>
                  <a:cubicBezTo>
                    <a:pt x="0" y="11059"/>
                    <a:pt x="1576" y="20697"/>
                    <a:pt x="637" y="23408"/>
                  </a:cubicBezTo>
                  <a:cubicBezTo>
                    <a:pt x="330" y="24302"/>
                    <a:pt x="399" y="25086"/>
                    <a:pt x="632" y="25739"/>
                  </a:cubicBezTo>
                  <a:cubicBezTo>
                    <a:pt x="1271" y="25207"/>
                    <a:pt x="1506" y="24313"/>
                    <a:pt x="1506" y="24313"/>
                  </a:cubicBezTo>
                  <a:lnTo>
                    <a:pt x="1506" y="15558"/>
                  </a:lnTo>
                  <a:cubicBezTo>
                    <a:pt x="1506" y="15558"/>
                    <a:pt x="1658" y="2704"/>
                    <a:pt x="1506" y="983"/>
                  </a:cubicBezTo>
                  <a:cubicBezTo>
                    <a:pt x="1467" y="539"/>
                    <a:pt x="1351" y="226"/>
                    <a:pt x="1195" y="1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164;p46">
              <a:extLst>
                <a:ext uri="{FF2B5EF4-FFF2-40B4-BE49-F238E27FC236}">
                  <a16:creationId xmlns:a16="http://schemas.microsoft.com/office/drawing/2014/main" id="{7F40C5A0-A832-5EE6-2623-08141B484028}"/>
                </a:ext>
              </a:extLst>
            </p:cNvPr>
            <p:cNvSpPr/>
            <p:nvPr/>
          </p:nvSpPr>
          <p:spPr>
            <a:xfrm>
              <a:off x="67267" y="2481869"/>
              <a:ext cx="370462" cy="955909"/>
            </a:xfrm>
            <a:custGeom>
              <a:avLst/>
              <a:gdLst/>
              <a:ahLst/>
              <a:cxnLst/>
              <a:rect l="l" t="t" r="r" b="b"/>
              <a:pathLst>
                <a:path w="7041" h="18168" fill="none" extrusionOk="0">
                  <a:moveTo>
                    <a:pt x="0" y="0"/>
                  </a:moveTo>
                  <a:cubicBezTo>
                    <a:pt x="0" y="0"/>
                    <a:pt x="1031" y="1406"/>
                    <a:pt x="438" y="4215"/>
                  </a:cubicBezTo>
                  <a:cubicBezTo>
                    <a:pt x="154" y="7022"/>
                    <a:pt x="393" y="7754"/>
                    <a:pt x="393" y="7754"/>
                  </a:cubicBezTo>
                  <a:cubicBezTo>
                    <a:pt x="393" y="7754"/>
                    <a:pt x="6208" y="8077"/>
                    <a:pt x="7040" y="18168"/>
                  </a:cubicBezTo>
                </a:path>
              </a:pathLst>
            </a:custGeom>
            <a:solidFill>
              <a:srgbClr val="6F6F6F">
                <a:alpha val="32700"/>
              </a:srgbClr>
            </a:solidFill>
            <a:ln w="975" cap="flat" cmpd="sng">
              <a:solidFill>
                <a:srgbClr val="C1544E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165;p46">
              <a:extLst>
                <a:ext uri="{FF2B5EF4-FFF2-40B4-BE49-F238E27FC236}">
                  <a16:creationId xmlns:a16="http://schemas.microsoft.com/office/drawing/2014/main" id="{90599BEE-3113-D6A2-9733-C7DEE939AF12}"/>
                </a:ext>
              </a:extLst>
            </p:cNvPr>
            <p:cNvSpPr/>
            <p:nvPr/>
          </p:nvSpPr>
          <p:spPr>
            <a:xfrm>
              <a:off x="218902" y="2061899"/>
              <a:ext cx="205882" cy="634958"/>
            </a:xfrm>
            <a:custGeom>
              <a:avLst/>
              <a:gdLst/>
              <a:ahLst/>
              <a:cxnLst/>
              <a:rect l="l" t="t" r="r" b="b"/>
              <a:pathLst>
                <a:path w="3913" h="12068" fill="none" extrusionOk="0">
                  <a:moveTo>
                    <a:pt x="3913" y="1"/>
                  </a:moveTo>
                  <a:cubicBezTo>
                    <a:pt x="3913" y="1"/>
                    <a:pt x="3524" y="3060"/>
                    <a:pt x="2558" y="4443"/>
                  </a:cubicBezTo>
                  <a:cubicBezTo>
                    <a:pt x="1652" y="6652"/>
                    <a:pt x="1202" y="7755"/>
                    <a:pt x="1202" y="7755"/>
                  </a:cubicBezTo>
                  <a:cubicBezTo>
                    <a:pt x="1202" y="7755"/>
                    <a:pt x="412" y="11094"/>
                    <a:pt x="1" y="12068"/>
                  </a:cubicBezTo>
                </a:path>
              </a:pathLst>
            </a:custGeom>
            <a:noFill/>
            <a:ln w="975" cap="flat" cmpd="sng">
              <a:solidFill>
                <a:srgbClr val="C1544E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166;p46">
              <a:extLst>
                <a:ext uri="{FF2B5EF4-FFF2-40B4-BE49-F238E27FC236}">
                  <a16:creationId xmlns:a16="http://schemas.microsoft.com/office/drawing/2014/main" id="{8CCFB319-7814-820B-1300-73D911524A1E}"/>
                </a:ext>
              </a:extLst>
            </p:cNvPr>
            <p:cNvSpPr/>
            <p:nvPr/>
          </p:nvSpPr>
          <p:spPr>
            <a:xfrm>
              <a:off x="392899" y="2022175"/>
              <a:ext cx="186362" cy="702463"/>
            </a:xfrm>
            <a:custGeom>
              <a:avLst/>
              <a:gdLst/>
              <a:ahLst/>
              <a:cxnLst/>
              <a:rect l="l" t="t" r="r" b="b"/>
              <a:pathLst>
                <a:path w="3542" h="13351" fill="none" extrusionOk="0">
                  <a:moveTo>
                    <a:pt x="3542" y="1"/>
                  </a:moveTo>
                  <a:cubicBezTo>
                    <a:pt x="3542" y="1"/>
                    <a:pt x="2193" y="6409"/>
                    <a:pt x="923" y="8884"/>
                  </a:cubicBezTo>
                  <a:cubicBezTo>
                    <a:pt x="954" y="11192"/>
                    <a:pt x="0" y="13351"/>
                    <a:pt x="0" y="13351"/>
                  </a:cubicBezTo>
                </a:path>
              </a:pathLst>
            </a:custGeom>
            <a:noFill/>
            <a:ln w="975" cap="flat" cmpd="sng">
              <a:solidFill>
                <a:srgbClr val="C1544E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167;p46">
              <a:extLst>
                <a:ext uri="{FF2B5EF4-FFF2-40B4-BE49-F238E27FC236}">
                  <a16:creationId xmlns:a16="http://schemas.microsoft.com/office/drawing/2014/main" id="{DCFB86AF-817F-9151-D33C-E5D2E42762BC}"/>
                </a:ext>
              </a:extLst>
            </p:cNvPr>
            <p:cNvSpPr/>
            <p:nvPr/>
          </p:nvSpPr>
          <p:spPr>
            <a:xfrm>
              <a:off x="578787" y="2228109"/>
              <a:ext cx="95654" cy="538620"/>
            </a:xfrm>
            <a:custGeom>
              <a:avLst/>
              <a:gdLst/>
              <a:ahLst/>
              <a:cxnLst/>
              <a:rect l="l" t="t" r="r" b="b"/>
              <a:pathLst>
                <a:path w="1818" h="10237" fill="none" extrusionOk="0">
                  <a:moveTo>
                    <a:pt x="1817" y="1"/>
                  </a:moveTo>
                  <a:cubicBezTo>
                    <a:pt x="1817" y="1"/>
                    <a:pt x="1523" y="3242"/>
                    <a:pt x="837" y="4670"/>
                  </a:cubicBezTo>
                  <a:cubicBezTo>
                    <a:pt x="1060" y="7035"/>
                    <a:pt x="1" y="10237"/>
                    <a:pt x="1" y="10237"/>
                  </a:cubicBezTo>
                </a:path>
              </a:pathLst>
            </a:custGeom>
            <a:noFill/>
            <a:ln w="975" cap="flat" cmpd="sng">
              <a:solidFill>
                <a:srgbClr val="C1544E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168;p46">
              <a:extLst>
                <a:ext uri="{FF2B5EF4-FFF2-40B4-BE49-F238E27FC236}">
                  <a16:creationId xmlns:a16="http://schemas.microsoft.com/office/drawing/2014/main" id="{4686F7DC-292E-157A-0ADF-B57FFAF52502}"/>
                </a:ext>
              </a:extLst>
            </p:cNvPr>
            <p:cNvSpPr/>
            <p:nvPr/>
          </p:nvSpPr>
          <p:spPr>
            <a:xfrm>
              <a:off x="133982" y="2791454"/>
              <a:ext cx="534305" cy="297643"/>
            </a:xfrm>
            <a:custGeom>
              <a:avLst/>
              <a:gdLst/>
              <a:ahLst/>
              <a:cxnLst/>
              <a:rect l="l" t="t" r="r" b="b"/>
              <a:pathLst>
                <a:path w="10155" h="5657" extrusionOk="0">
                  <a:moveTo>
                    <a:pt x="20" y="0"/>
                  </a:moveTo>
                  <a:cubicBezTo>
                    <a:pt x="14" y="0"/>
                    <a:pt x="7" y="0"/>
                    <a:pt x="1" y="0"/>
                  </a:cubicBezTo>
                  <a:cubicBezTo>
                    <a:pt x="5263" y="2128"/>
                    <a:pt x="7828" y="4131"/>
                    <a:pt x="8997" y="5387"/>
                  </a:cubicBezTo>
                  <a:cubicBezTo>
                    <a:pt x="9172" y="5575"/>
                    <a:pt x="9322" y="5656"/>
                    <a:pt x="9446" y="5656"/>
                  </a:cubicBezTo>
                  <a:cubicBezTo>
                    <a:pt x="10154" y="5656"/>
                    <a:pt x="10059" y="3045"/>
                    <a:pt x="9363" y="2701"/>
                  </a:cubicBezTo>
                  <a:cubicBezTo>
                    <a:pt x="9363" y="2701"/>
                    <a:pt x="4343" y="0"/>
                    <a:pt x="20" y="0"/>
                  </a:cubicBezTo>
                  <a:close/>
                </a:path>
              </a:pathLst>
            </a:custGeom>
            <a:solidFill>
              <a:srgbClr val="C1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169;p46">
              <a:extLst>
                <a:ext uri="{FF2B5EF4-FFF2-40B4-BE49-F238E27FC236}">
                  <a16:creationId xmlns:a16="http://schemas.microsoft.com/office/drawing/2014/main" id="{3A251B36-2A39-037E-2488-C0FEBDEAF5EC}"/>
                </a:ext>
              </a:extLst>
            </p:cNvPr>
            <p:cNvSpPr/>
            <p:nvPr/>
          </p:nvSpPr>
          <p:spPr>
            <a:xfrm>
              <a:off x="-69794" y="2486026"/>
              <a:ext cx="60139" cy="97811"/>
            </a:xfrm>
            <a:custGeom>
              <a:avLst/>
              <a:gdLst/>
              <a:ahLst/>
              <a:cxnLst/>
              <a:rect l="l" t="t" r="r" b="b"/>
              <a:pathLst>
                <a:path w="1143" h="1859" extrusionOk="0">
                  <a:moveTo>
                    <a:pt x="342" y="1"/>
                  </a:moveTo>
                  <a:cubicBezTo>
                    <a:pt x="304" y="471"/>
                    <a:pt x="212" y="1280"/>
                    <a:pt x="1" y="1859"/>
                  </a:cubicBezTo>
                  <a:cubicBezTo>
                    <a:pt x="1" y="1859"/>
                    <a:pt x="1" y="1859"/>
                    <a:pt x="1" y="1859"/>
                  </a:cubicBezTo>
                  <a:cubicBezTo>
                    <a:pt x="14" y="1859"/>
                    <a:pt x="1081" y="1517"/>
                    <a:pt x="1120" y="795"/>
                  </a:cubicBezTo>
                  <a:cubicBezTo>
                    <a:pt x="1142" y="330"/>
                    <a:pt x="680" y="103"/>
                    <a:pt x="342" y="1"/>
                  </a:cubicBezTo>
                  <a:close/>
                </a:path>
              </a:pathLst>
            </a:custGeom>
            <a:solidFill>
              <a:srgbClr val="C154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170;p46">
              <a:extLst>
                <a:ext uri="{FF2B5EF4-FFF2-40B4-BE49-F238E27FC236}">
                  <a16:creationId xmlns:a16="http://schemas.microsoft.com/office/drawing/2014/main" id="{0C96DEE6-F508-B9E2-E920-D448D78C8091}"/>
                </a:ext>
              </a:extLst>
            </p:cNvPr>
            <p:cNvSpPr/>
            <p:nvPr/>
          </p:nvSpPr>
          <p:spPr>
            <a:xfrm>
              <a:off x="-69794" y="2534694"/>
              <a:ext cx="43144" cy="49142"/>
            </a:xfrm>
            <a:custGeom>
              <a:avLst/>
              <a:gdLst/>
              <a:ahLst/>
              <a:cxnLst/>
              <a:rect l="l" t="t" r="r" b="b"/>
              <a:pathLst>
                <a:path w="820" h="934" extrusionOk="0">
                  <a:moveTo>
                    <a:pt x="230" y="1"/>
                  </a:moveTo>
                  <a:cubicBezTo>
                    <a:pt x="175" y="324"/>
                    <a:pt x="101" y="655"/>
                    <a:pt x="1" y="934"/>
                  </a:cubicBezTo>
                  <a:cubicBezTo>
                    <a:pt x="1" y="934"/>
                    <a:pt x="1" y="934"/>
                    <a:pt x="1" y="934"/>
                  </a:cubicBezTo>
                  <a:cubicBezTo>
                    <a:pt x="13" y="934"/>
                    <a:pt x="494" y="780"/>
                    <a:pt x="819" y="459"/>
                  </a:cubicBezTo>
                  <a:cubicBezTo>
                    <a:pt x="625" y="242"/>
                    <a:pt x="396" y="93"/>
                    <a:pt x="2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171;p46">
              <a:extLst>
                <a:ext uri="{FF2B5EF4-FFF2-40B4-BE49-F238E27FC236}">
                  <a16:creationId xmlns:a16="http://schemas.microsoft.com/office/drawing/2014/main" id="{51673465-F1F5-17E0-4B0C-415BB9B6C746}"/>
                </a:ext>
              </a:extLst>
            </p:cNvPr>
            <p:cNvSpPr/>
            <p:nvPr/>
          </p:nvSpPr>
          <p:spPr>
            <a:xfrm>
              <a:off x="1121664" y="3775400"/>
              <a:ext cx="63664" cy="276492"/>
            </a:xfrm>
            <a:custGeom>
              <a:avLst/>
              <a:gdLst/>
              <a:ahLst/>
              <a:cxnLst/>
              <a:rect l="l" t="t" r="r" b="b"/>
              <a:pathLst>
                <a:path w="1210" h="5255" fill="none" extrusionOk="0">
                  <a:moveTo>
                    <a:pt x="0" y="1"/>
                  </a:moveTo>
                  <a:lnTo>
                    <a:pt x="1209" y="5255"/>
                  </a:lnTo>
                </a:path>
              </a:pathLst>
            </a:custGeom>
            <a:solidFill>
              <a:srgbClr val="6F6F6F">
                <a:alpha val="32700"/>
              </a:srgbClr>
            </a:solidFill>
            <a:ln w="975" cap="flat" cmpd="sng">
              <a:solidFill>
                <a:srgbClr val="C1544E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172;p46">
              <a:extLst>
                <a:ext uri="{FF2B5EF4-FFF2-40B4-BE49-F238E27FC236}">
                  <a16:creationId xmlns:a16="http://schemas.microsoft.com/office/drawing/2014/main" id="{19170FA7-8638-BCEF-171E-70856C0B2251}"/>
                </a:ext>
              </a:extLst>
            </p:cNvPr>
            <p:cNvSpPr/>
            <p:nvPr/>
          </p:nvSpPr>
          <p:spPr>
            <a:xfrm>
              <a:off x="316134" y="3775400"/>
              <a:ext cx="63875" cy="276492"/>
            </a:xfrm>
            <a:custGeom>
              <a:avLst/>
              <a:gdLst/>
              <a:ahLst/>
              <a:cxnLst/>
              <a:rect l="l" t="t" r="r" b="b"/>
              <a:pathLst>
                <a:path w="1214" h="5255" fill="none" extrusionOk="0">
                  <a:moveTo>
                    <a:pt x="1214" y="1"/>
                  </a:moveTo>
                  <a:lnTo>
                    <a:pt x="0" y="5255"/>
                  </a:lnTo>
                </a:path>
              </a:pathLst>
            </a:custGeom>
            <a:solidFill>
              <a:srgbClr val="6F6F6F">
                <a:alpha val="32700"/>
              </a:srgbClr>
            </a:solidFill>
            <a:ln w="975" cap="flat" cmpd="sng">
              <a:solidFill>
                <a:srgbClr val="C1544E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173;p46">
              <a:extLst>
                <a:ext uri="{FF2B5EF4-FFF2-40B4-BE49-F238E27FC236}">
                  <a16:creationId xmlns:a16="http://schemas.microsoft.com/office/drawing/2014/main" id="{FC5066DE-AA48-36E6-39EC-EB241D406D3A}"/>
                </a:ext>
              </a:extLst>
            </p:cNvPr>
            <p:cNvSpPr/>
            <p:nvPr/>
          </p:nvSpPr>
          <p:spPr>
            <a:xfrm>
              <a:off x="-321871" y="4300494"/>
              <a:ext cx="1049038" cy="930707"/>
            </a:xfrm>
            <a:custGeom>
              <a:avLst/>
              <a:gdLst/>
              <a:ahLst/>
              <a:cxnLst/>
              <a:rect l="l" t="t" r="r" b="b"/>
              <a:pathLst>
                <a:path w="19938" h="17689" extrusionOk="0">
                  <a:moveTo>
                    <a:pt x="3967" y="1"/>
                  </a:moveTo>
                  <a:cubicBezTo>
                    <a:pt x="1614" y="3551"/>
                    <a:pt x="0" y="17688"/>
                    <a:pt x="0" y="17688"/>
                  </a:cubicBezTo>
                  <a:lnTo>
                    <a:pt x="18027" y="17688"/>
                  </a:lnTo>
                  <a:cubicBezTo>
                    <a:pt x="19938" y="4770"/>
                    <a:pt x="18935" y="2509"/>
                    <a:pt x="18935" y="2509"/>
                  </a:cubicBezTo>
                  <a:cubicBezTo>
                    <a:pt x="18935" y="2509"/>
                    <a:pt x="15294" y="1212"/>
                    <a:pt x="39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174;p46">
              <a:extLst>
                <a:ext uri="{FF2B5EF4-FFF2-40B4-BE49-F238E27FC236}">
                  <a16:creationId xmlns:a16="http://schemas.microsoft.com/office/drawing/2014/main" id="{C205759C-0342-FAD6-23C8-3C69E17FC441}"/>
                </a:ext>
              </a:extLst>
            </p:cNvPr>
            <p:cNvSpPr/>
            <p:nvPr/>
          </p:nvSpPr>
          <p:spPr>
            <a:xfrm>
              <a:off x="-113149" y="4300494"/>
              <a:ext cx="840314" cy="930707"/>
            </a:xfrm>
            <a:custGeom>
              <a:avLst/>
              <a:gdLst/>
              <a:ahLst/>
              <a:cxnLst/>
              <a:rect l="l" t="t" r="r" b="b"/>
              <a:pathLst>
                <a:path w="15971" h="17689" extrusionOk="0">
                  <a:moveTo>
                    <a:pt x="0" y="1"/>
                  </a:moveTo>
                  <a:cubicBezTo>
                    <a:pt x="0" y="1"/>
                    <a:pt x="3922" y="2859"/>
                    <a:pt x="8311" y="4234"/>
                  </a:cubicBezTo>
                  <a:cubicBezTo>
                    <a:pt x="11595" y="5261"/>
                    <a:pt x="10520" y="13570"/>
                    <a:pt x="9774" y="17688"/>
                  </a:cubicBezTo>
                  <a:lnTo>
                    <a:pt x="14060" y="17688"/>
                  </a:lnTo>
                  <a:cubicBezTo>
                    <a:pt x="15971" y="4768"/>
                    <a:pt x="14968" y="2509"/>
                    <a:pt x="14968" y="2509"/>
                  </a:cubicBezTo>
                  <a:cubicBezTo>
                    <a:pt x="14968" y="2509"/>
                    <a:pt x="11327" y="1212"/>
                    <a:pt x="0" y="1"/>
                  </a:cubicBezTo>
                  <a:close/>
                </a:path>
              </a:pathLst>
            </a:custGeom>
            <a:solidFill>
              <a:srgbClr val="F9E9E9">
                <a:alpha val="2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175;p46">
              <a:extLst>
                <a:ext uri="{FF2B5EF4-FFF2-40B4-BE49-F238E27FC236}">
                  <a16:creationId xmlns:a16="http://schemas.microsoft.com/office/drawing/2014/main" id="{C19F35CE-E2D5-6E6F-13F3-D242A211EFF4}"/>
                </a:ext>
              </a:extLst>
            </p:cNvPr>
            <p:cNvSpPr/>
            <p:nvPr/>
          </p:nvSpPr>
          <p:spPr>
            <a:xfrm>
              <a:off x="-123409" y="3966497"/>
              <a:ext cx="876987" cy="481690"/>
            </a:xfrm>
            <a:custGeom>
              <a:avLst/>
              <a:gdLst/>
              <a:ahLst/>
              <a:cxnLst/>
              <a:rect l="l" t="t" r="r" b="b"/>
              <a:pathLst>
                <a:path w="16668" h="9155" extrusionOk="0">
                  <a:moveTo>
                    <a:pt x="1576" y="0"/>
                  </a:moveTo>
                  <a:cubicBezTo>
                    <a:pt x="1576" y="0"/>
                    <a:pt x="1" y="1688"/>
                    <a:pt x="195" y="6349"/>
                  </a:cubicBezTo>
                  <a:cubicBezTo>
                    <a:pt x="3698" y="8653"/>
                    <a:pt x="8020" y="9155"/>
                    <a:pt x="11117" y="9155"/>
                  </a:cubicBezTo>
                  <a:cubicBezTo>
                    <a:pt x="13503" y="9155"/>
                    <a:pt x="15163" y="8857"/>
                    <a:pt x="15163" y="8857"/>
                  </a:cubicBezTo>
                  <a:cubicBezTo>
                    <a:pt x="15163" y="8857"/>
                    <a:pt x="16667" y="3045"/>
                    <a:pt x="15951" y="1625"/>
                  </a:cubicBezTo>
                  <a:lnTo>
                    <a:pt x="15951" y="1625"/>
                  </a:lnTo>
                  <a:cubicBezTo>
                    <a:pt x="14627" y="1719"/>
                    <a:pt x="13401" y="1760"/>
                    <a:pt x="12272" y="1760"/>
                  </a:cubicBezTo>
                  <a:cubicBezTo>
                    <a:pt x="4858" y="1760"/>
                    <a:pt x="1576" y="0"/>
                    <a:pt x="15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176;p46">
              <a:extLst>
                <a:ext uri="{FF2B5EF4-FFF2-40B4-BE49-F238E27FC236}">
                  <a16:creationId xmlns:a16="http://schemas.microsoft.com/office/drawing/2014/main" id="{E94C71D3-7C16-05ED-40F4-167AC81BC985}"/>
                </a:ext>
              </a:extLst>
            </p:cNvPr>
            <p:cNvSpPr/>
            <p:nvPr/>
          </p:nvSpPr>
          <p:spPr>
            <a:xfrm>
              <a:off x="780090" y="4300494"/>
              <a:ext cx="1049038" cy="930707"/>
            </a:xfrm>
            <a:custGeom>
              <a:avLst/>
              <a:gdLst/>
              <a:ahLst/>
              <a:cxnLst/>
              <a:rect l="l" t="t" r="r" b="b"/>
              <a:pathLst>
                <a:path w="19938" h="17689" extrusionOk="0">
                  <a:moveTo>
                    <a:pt x="15971" y="1"/>
                  </a:moveTo>
                  <a:cubicBezTo>
                    <a:pt x="4643" y="1212"/>
                    <a:pt x="1003" y="2509"/>
                    <a:pt x="1003" y="2509"/>
                  </a:cubicBezTo>
                  <a:cubicBezTo>
                    <a:pt x="1003" y="2509"/>
                    <a:pt x="0" y="4770"/>
                    <a:pt x="1911" y="17688"/>
                  </a:cubicBezTo>
                  <a:lnTo>
                    <a:pt x="19938" y="17688"/>
                  </a:lnTo>
                  <a:cubicBezTo>
                    <a:pt x="19938" y="17688"/>
                    <a:pt x="18324" y="3551"/>
                    <a:pt x="159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177;p46">
              <a:extLst>
                <a:ext uri="{FF2B5EF4-FFF2-40B4-BE49-F238E27FC236}">
                  <a16:creationId xmlns:a16="http://schemas.microsoft.com/office/drawing/2014/main" id="{8D02C237-3CE4-6B61-5CF6-83E27FEDF1AA}"/>
                </a:ext>
              </a:extLst>
            </p:cNvPr>
            <p:cNvSpPr/>
            <p:nvPr/>
          </p:nvSpPr>
          <p:spPr>
            <a:xfrm>
              <a:off x="779985" y="4300494"/>
              <a:ext cx="840314" cy="930707"/>
            </a:xfrm>
            <a:custGeom>
              <a:avLst/>
              <a:gdLst/>
              <a:ahLst/>
              <a:cxnLst/>
              <a:rect l="l" t="t" r="r" b="b"/>
              <a:pathLst>
                <a:path w="15971" h="17689" extrusionOk="0">
                  <a:moveTo>
                    <a:pt x="15971" y="1"/>
                  </a:moveTo>
                  <a:lnTo>
                    <a:pt x="15971" y="1"/>
                  </a:lnTo>
                  <a:cubicBezTo>
                    <a:pt x="4645" y="1212"/>
                    <a:pt x="1003" y="2509"/>
                    <a:pt x="1003" y="2509"/>
                  </a:cubicBezTo>
                  <a:cubicBezTo>
                    <a:pt x="1003" y="2509"/>
                    <a:pt x="0" y="4768"/>
                    <a:pt x="1911" y="17688"/>
                  </a:cubicBezTo>
                  <a:lnTo>
                    <a:pt x="6197" y="17688"/>
                  </a:lnTo>
                  <a:cubicBezTo>
                    <a:pt x="5451" y="13570"/>
                    <a:pt x="4377" y="5261"/>
                    <a:pt x="7660" y="4234"/>
                  </a:cubicBezTo>
                  <a:cubicBezTo>
                    <a:pt x="12049" y="2859"/>
                    <a:pt x="15971" y="1"/>
                    <a:pt x="15971" y="1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178;p46">
              <a:extLst>
                <a:ext uri="{FF2B5EF4-FFF2-40B4-BE49-F238E27FC236}">
                  <a16:creationId xmlns:a16="http://schemas.microsoft.com/office/drawing/2014/main" id="{3951C009-C6C3-AFE2-6E62-67F6C757623A}"/>
                </a:ext>
              </a:extLst>
            </p:cNvPr>
            <p:cNvSpPr/>
            <p:nvPr/>
          </p:nvSpPr>
          <p:spPr>
            <a:xfrm>
              <a:off x="753730" y="3966497"/>
              <a:ext cx="876829" cy="481690"/>
            </a:xfrm>
            <a:custGeom>
              <a:avLst/>
              <a:gdLst/>
              <a:ahLst/>
              <a:cxnLst/>
              <a:rect l="l" t="t" r="r" b="b"/>
              <a:pathLst>
                <a:path w="16665" h="9155" extrusionOk="0">
                  <a:moveTo>
                    <a:pt x="15093" y="0"/>
                  </a:moveTo>
                  <a:cubicBezTo>
                    <a:pt x="15093" y="0"/>
                    <a:pt x="11811" y="1760"/>
                    <a:pt x="4396" y="1760"/>
                  </a:cubicBezTo>
                  <a:cubicBezTo>
                    <a:pt x="3267" y="1760"/>
                    <a:pt x="2041" y="1719"/>
                    <a:pt x="716" y="1625"/>
                  </a:cubicBezTo>
                  <a:lnTo>
                    <a:pt x="716" y="1625"/>
                  </a:lnTo>
                  <a:cubicBezTo>
                    <a:pt x="0" y="3045"/>
                    <a:pt x="1502" y="8857"/>
                    <a:pt x="1502" y="8857"/>
                  </a:cubicBezTo>
                  <a:cubicBezTo>
                    <a:pt x="1502" y="8857"/>
                    <a:pt x="3162" y="9155"/>
                    <a:pt x="5548" y="9155"/>
                  </a:cubicBezTo>
                  <a:cubicBezTo>
                    <a:pt x="8645" y="9155"/>
                    <a:pt x="12967" y="8653"/>
                    <a:pt x="16470" y="6349"/>
                  </a:cubicBezTo>
                  <a:cubicBezTo>
                    <a:pt x="16664" y="1688"/>
                    <a:pt x="15093" y="0"/>
                    <a:pt x="150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" name="Google Shape;1179;p46">
              <a:extLst>
                <a:ext uri="{FF2B5EF4-FFF2-40B4-BE49-F238E27FC236}">
                  <a16:creationId xmlns:a16="http://schemas.microsoft.com/office/drawing/2014/main" id="{EF70AB16-40EC-B1F0-43AC-52A71C8A4DC2}"/>
                </a:ext>
              </a:extLst>
            </p:cNvPr>
            <p:cNvSpPr/>
            <p:nvPr/>
          </p:nvSpPr>
          <p:spPr>
            <a:xfrm>
              <a:off x="1339857" y="3966497"/>
              <a:ext cx="489162" cy="1264707"/>
            </a:xfrm>
            <a:custGeom>
              <a:avLst/>
              <a:gdLst/>
              <a:ahLst/>
              <a:cxnLst/>
              <a:rect l="l" t="t" r="r" b="b"/>
              <a:pathLst>
                <a:path w="9297" h="24037" extrusionOk="0">
                  <a:moveTo>
                    <a:pt x="3949" y="0"/>
                  </a:moveTo>
                  <a:cubicBezTo>
                    <a:pt x="3949" y="0"/>
                    <a:pt x="2699" y="669"/>
                    <a:pt x="0" y="1183"/>
                  </a:cubicBezTo>
                  <a:cubicBezTo>
                    <a:pt x="368" y="3249"/>
                    <a:pt x="907" y="6772"/>
                    <a:pt x="632" y="8395"/>
                  </a:cubicBezTo>
                  <a:cubicBezTo>
                    <a:pt x="2511" y="10596"/>
                    <a:pt x="4665" y="19924"/>
                    <a:pt x="5600" y="24036"/>
                  </a:cubicBezTo>
                  <a:lnTo>
                    <a:pt x="9297" y="24036"/>
                  </a:lnTo>
                  <a:cubicBezTo>
                    <a:pt x="9297" y="24036"/>
                    <a:pt x="7683" y="9899"/>
                    <a:pt x="5330" y="6349"/>
                  </a:cubicBezTo>
                  <a:cubicBezTo>
                    <a:pt x="5522" y="1688"/>
                    <a:pt x="3949" y="0"/>
                    <a:pt x="3949" y="0"/>
                  </a:cubicBezTo>
                  <a:close/>
                </a:path>
              </a:pathLst>
            </a:custGeom>
            <a:solidFill>
              <a:srgbClr val="F9E9E9">
                <a:alpha val="2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180;p46">
              <a:extLst>
                <a:ext uri="{FF2B5EF4-FFF2-40B4-BE49-F238E27FC236}">
                  <a16:creationId xmlns:a16="http://schemas.microsoft.com/office/drawing/2014/main" id="{8966318A-2DC7-1C3E-353B-5D4B90ACE11D}"/>
                </a:ext>
              </a:extLst>
            </p:cNvPr>
            <p:cNvSpPr/>
            <p:nvPr/>
          </p:nvSpPr>
          <p:spPr>
            <a:xfrm>
              <a:off x="832810" y="3803970"/>
              <a:ext cx="636063" cy="255762"/>
            </a:xfrm>
            <a:custGeom>
              <a:avLst/>
              <a:gdLst/>
              <a:ahLst/>
              <a:cxnLst/>
              <a:rect l="l" t="t" r="r" b="b"/>
              <a:pathLst>
                <a:path w="12089" h="4861" extrusionOk="0">
                  <a:moveTo>
                    <a:pt x="1" y="0"/>
                  </a:moveTo>
                  <a:cubicBezTo>
                    <a:pt x="93" y="479"/>
                    <a:pt x="281" y="1747"/>
                    <a:pt x="580" y="4816"/>
                  </a:cubicBezTo>
                  <a:cubicBezTo>
                    <a:pt x="1271" y="4847"/>
                    <a:pt x="1937" y="4860"/>
                    <a:pt x="2575" y="4860"/>
                  </a:cubicBezTo>
                  <a:cubicBezTo>
                    <a:pt x="8521" y="4860"/>
                    <a:pt x="12088" y="3671"/>
                    <a:pt x="12088" y="3671"/>
                  </a:cubicBezTo>
                  <a:lnTo>
                    <a:pt x="11865" y="2142"/>
                  </a:lnTo>
                  <a:cubicBezTo>
                    <a:pt x="10876" y="2263"/>
                    <a:pt x="9943" y="2315"/>
                    <a:pt x="9068" y="2315"/>
                  </a:cubicBezTo>
                  <a:cubicBezTo>
                    <a:pt x="3247" y="2315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181;p46">
              <a:extLst>
                <a:ext uri="{FF2B5EF4-FFF2-40B4-BE49-F238E27FC236}">
                  <a16:creationId xmlns:a16="http://schemas.microsoft.com/office/drawing/2014/main" id="{31EE0313-A89D-8201-7207-CC7FCD3E4CCA}"/>
                </a:ext>
              </a:extLst>
            </p:cNvPr>
            <p:cNvSpPr/>
            <p:nvPr/>
          </p:nvSpPr>
          <p:spPr>
            <a:xfrm>
              <a:off x="38382" y="3803970"/>
              <a:ext cx="636063" cy="255762"/>
            </a:xfrm>
            <a:custGeom>
              <a:avLst/>
              <a:gdLst/>
              <a:ahLst/>
              <a:cxnLst/>
              <a:rect l="l" t="t" r="r" b="b"/>
              <a:pathLst>
                <a:path w="12089" h="4861" extrusionOk="0">
                  <a:moveTo>
                    <a:pt x="12088" y="0"/>
                  </a:moveTo>
                  <a:cubicBezTo>
                    <a:pt x="12088" y="0"/>
                    <a:pt x="8843" y="2315"/>
                    <a:pt x="3021" y="2315"/>
                  </a:cubicBezTo>
                  <a:cubicBezTo>
                    <a:pt x="2146" y="2315"/>
                    <a:pt x="1213" y="2263"/>
                    <a:pt x="224" y="2142"/>
                  </a:cubicBezTo>
                  <a:lnTo>
                    <a:pt x="1" y="3671"/>
                  </a:lnTo>
                  <a:cubicBezTo>
                    <a:pt x="1" y="3671"/>
                    <a:pt x="3569" y="4860"/>
                    <a:pt x="9515" y="4860"/>
                  </a:cubicBezTo>
                  <a:cubicBezTo>
                    <a:pt x="10153" y="4860"/>
                    <a:pt x="10818" y="4847"/>
                    <a:pt x="11509" y="4816"/>
                  </a:cubicBezTo>
                  <a:cubicBezTo>
                    <a:pt x="11810" y="1747"/>
                    <a:pt x="11996" y="479"/>
                    <a:pt x="12088" y="0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182;p46">
              <a:extLst>
                <a:ext uri="{FF2B5EF4-FFF2-40B4-BE49-F238E27FC236}">
                  <a16:creationId xmlns:a16="http://schemas.microsoft.com/office/drawing/2014/main" id="{D06FAAD2-A9A7-5C6C-810A-F6B8D91494F6}"/>
                </a:ext>
              </a:extLst>
            </p:cNvPr>
            <p:cNvSpPr/>
            <p:nvPr/>
          </p:nvSpPr>
          <p:spPr>
            <a:xfrm>
              <a:off x="872113" y="4037947"/>
              <a:ext cx="753499" cy="410187"/>
            </a:xfrm>
            <a:custGeom>
              <a:avLst/>
              <a:gdLst/>
              <a:ahLst/>
              <a:cxnLst/>
              <a:rect l="l" t="t" r="r" b="b"/>
              <a:pathLst>
                <a:path w="14321" h="7796" extrusionOk="0">
                  <a:moveTo>
                    <a:pt x="13577" y="1"/>
                  </a:moveTo>
                  <a:cubicBezTo>
                    <a:pt x="12258" y="754"/>
                    <a:pt x="8739" y="2196"/>
                    <a:pt x="1179" y="2196"/>
                  </a:cubicBezTo>
                  <a:cubicBezTo>
                    <a:pt x="955" y="2196"/>
                    <a:pt x="727" y="2195"/>
                    <a:pt x="496" y="2192"/>
                  </a:cubicBezTo>
                  <a:cubicBezTo>
                    <a:pt x="495" y="2192"/>
                    <a:pt x="493" y="2192"/>
                    <a:pt x="492" y="2192"/>
                  </a:cubicBezTo>
                  <a:cubicBezTo>
                    <a:pt x="216" y="2192"/>
                    <a:pt x="1" y="2425"/>
                    <a:pt x="17" y="2695"/>
                  </a:cubicBezTo>
                  <a:cubicBezTo>
                    <a:pt x="31" y="2943"/>
                    <a:pt x="234" y="3135"/>
                    <a:pt x="481" y="3139"/>
                  </a:cubicBezTo>
                  <a:cubicBezTo>
                    <a:pt x="767" y="3144"/>
                    <a:pt x="1182" y="3148"/>
                    <a:pt x="1693" y="3148"/>
                  </a:cubicBezTo>
                  <a:cubicBezTo>
                    <a:pt x="3999" y="3148"/>
                    <a:pt x="8252" y="3063"/>
                    <a:pt x="11339" y="2505"/>
                  </a:cubicBezTo>
                  <a:lnTo>
                    <a:pt x="11339" y="2505"/>
                  </a:lnTo>
                  <a:cubicBezTo>
                    <a:pt x="8794" y="3765"/>
                    <a:pt x="6611" y="4414"/>
                    <a:pt x="5367" y="4637"/>
                  </a:cubicBezTo>
                  <a:cubicBezTo>
                    <a:pt x="5115" y="4684"/>
                    <a:pt x="4946" y="4915"/>
                    <a:pt x="4982" y="5169"/>
                  </a:cubicBezTo>
                  <a:cubicBezTo>
                    <a:pt x="5018" y="5405"/>
                    <a:pt x="5216" y="5571"/>
                    <a:pt x="5447" y="5571"/>
                  </a:cubicBezTo>
                  <a:cubicBezTo>
                    <a:pt x="5470" y="5571"/>
                    <a:pt x="5494" y="5570"/>
                    <a:pt x="5519" y="5566"/>
                  </a:cubicBezTo>
                  <a:cubicBezTo>
                    <a:pt x="6932" y="5355"/>
                    <a:pt x="11159" y="4690"/>
                    <a:pt x="12280" y="4023"/>
                  </a:cubicBezTo>
                  <a:lnTo>
                    <a:pt x="12280" y="4023"/>
                  </a:lnTo>
                  <a:cubicBezTo>
                    <a:pt x="10138" y="5660"/>
                    <a:pt x="6298" y="6730"/>
                    <a:pt x="2998" y="7113"/>
                  </a:cubicBezTo>
                  <a:cubicBezTo>
                    <a:pt x="2802" y="7135"/>
                    <a:pt x="2664" y="7323"/>
                    <a:pt x="2705" y="7518"/>
                  </a:cubicBezTo>
                  <a:lnTo>
                    <a:pt x="2705" y="7522"/>
                  </a:lnTo>
                  <a:cubicBezTo>
                    <a:pt x="2738" y="7679"/>
                    <a:pt x="2873" y="7790"/>
                    <a:pt x="3033" y="7794"/>
                  </a:cubicBezTo>
                  <a:cubicBezTo>
                    <a:pt x="3126" y="7795"/>
                    <a:pt x="3220" y="7795"/>
                    <a:pt x="3316" y="7795"/>
                  </a:cubicBezTo>
                  <a:cubicBezTo>
                    <a:pt x="6412" y="7795"/>
                    <a:pt x="10725" y="7293"/>
                    <a:pt x="14220" y="4991"/>
                  </a:cubicBezTo>
                  <a:cubicBezTo>
                    <a:pt x="14320" y="2607"/>
                    <a:pt x="13958" y="1001"/>
                    <a:pt x="13577" y="1"/>
                  </a:cubicBezTo>
                  <a:close/>
                </a:path>
              </a:pathLst>
            </a:custGeom>
            <a:solidFill>
              <a:srgbClr val="F9E9E9">
                <a:alpha val="2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183;p46">
              <a:extLst>
                <a:ext uri="{FF2B5EF4-FFF2-40B4-BE49-F238E27FC236}">
                  <a16:creationId xmlns:a16="http://schemas.microsoft.com/office/drawing/2014/main" id="{D7C4C66D-60A5-F231-1BF9-DD5B2B53D987}"/>
                </a:ext>
              </a:extLst>
            </p:cNvPr>
            <p:cNvSpPr/>
            <p:nvPr/>
          </p:nvSpPr>
          <p:spPr>
            <a:xfrm>
              <a:off x="-118410" y="4037947"/>
              <a:ext cx="753447" cy="410187"/>
            </a:xfrm>
            <a:custGeom>
              <a:avLst/>
              <a:gdLst/>
              <a:ahLst/>
              <a:cxnLst/>
              <a:rect l="l" t="t" r="r" b="b"/>
              <a:pathLst>
                <a:path w="14320" h="7796" extrusionOk="0">
                  <a:moveTo>
                    <a:pt x="741" y="1"/>
                  </a:moveTo>
                  <a:cubicBezTo>
                    <a:pt x="362" y="1001"/>
                    <a:pt x="0" y="2607"/>
                    <a:pt x="100" y="4991"/>
                  </a:cubicBezTo>
                  <a:cubicBezTo>
                    <a:pt x="3597" y="7293"/>
                    <a:pt x="7909" y="7795"/>
                    <a:pt x="11004" y="7795"/>
                  </a:cubicBezTo>
                  <a:cubicBezTo>
                    <a:pt x="11100" y="7795"/>
                    <a:pt x="11194" y="7795"/>
                    <a:pt x="11287" y="7794"/>
                  </a:cubicBezTo>
                  <a:cubicBezTo>
                    <a:pt x="11447" y="7790"/>
                    <a:pt x="11582" y="7679"/>
                    <a:pt x="11615" y="7522"/>
                  </a:cubicBezTo>
                  <a:lnTo>
                    <a:pt x="11615" y="7518"/>
                  </a:lnTo>
                  <a:cubicBezTo>
                    <a:pt x="11656" y="7323"/>
                    <a:pt x="11519" y="7135"/>
                    <a:pt x="11320" y="7113"/>
                  </a:cubicBezTo>
                  <a:cubicBezTo>
                    <a:pt x="8022" y="6730"/>
                    <a:pt x="4180" y="5660"/>
                    <a:pt x="2040" y="4023"/>
                  </a:cubicBezTo>
                  <a:lnTo>
                    <a:pt x="2040" y="4023"/>
                  </a:lnTo>
                  <a:cubicBezTo>
                    <a:pt x="3161" y="4690"/>
                    <a:pt x="7388" y="5355"/>
                    <a:pt x="8802" y="5566"/>
                  </a:cubicBezTo>
                  <a:cubicBezTo>
                    <a:pt x="8826" y="5570"/>
                    <a:pt x="8849" y="5571"/>
                    <a:pt x="8873" y="5571"/>
                  </a:cubicBezTo>
                  <a:cubicBezTo>
                    <a:pt x="9102" y="5571"/>
                    <a:pt x="9302" y="5405"/>
                    <a:pt x="9336" y="5169"/>
                  </a:cubicBezTo>
                  <a:cubicBezTo>
                    <a:pt x="9374" y="4915"/>
                    <a:pt x="9205" y="4684"/>
                    <a:pt x="8953" y="4637"/>
                  </a:cubicBezTo>
                  <a:cubicBezTo>
                    <a:pt x="7707" y="4414"/>
                    <a:pt x="5526" y="3765"/>
                    <a:pt x="2981" y="2505"/>
                  </a:cubicBezTo>
                  <a:lnTo>
                    <a:pt x="2981" y="2505"/>
                  </a:lnTo>
                  <a:cubicBezTo>
                    <a:pt x="6068" y="3063"/>
                    <a:pt x="10320" y="3148"/>
                    <a:pt x="12626" y="3148"/>
                  </a:cubicBezTo>
                  <a:cubicBezTo>
                    <a:pt x="13136" y="3148"/>
                    <a:pt x="13551" y="3144"/>
                    <a:pt x="13837" y="3139"/>
                  </a:cubicBezTo>
                  <a:cubicBezTo>
                    <a:pt x="14086" y="3135"/>
                    <a:pt x="14287" y="2943"/>
                    <a:pt x="14303" y="2695"/>
                  </a:cubicBezTo>
                  <a:cubicBezTo>
                    <a:pt x="14319" y="2425"/>
                    <a:pt x="14102" y="2192"/>
                    <a:pt x="13828" y="2192"/>
                  </a:cubicBezTo>
                  <a:cubicBezTo>
                    <a:pt x="13827" y="2192"/>
                    <a:pt x="13826" y="2192"/>
                    <a:pt x="13824" y="2192"/>
                  </a:cubicBezTo>
                  <a:cubicBezTo>
                    <a:pt x="13593" y="2195"/>
                    <a:pt x="13365" y="2196"/>
                    <a:pt x="13141" y="2196"/>
                  </a:cubicBezTo>
                  <a:cubicBezTo>
                    <a:pt x="5581" y="2196"/>
                    <a:pt x="2062" y="754"/>
                    <a:pt x="741" y="1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184;p46">
              <a:extLst>
                <a:ext uri="{FF2B5EF4-FFF2-40B4-BE49-F238E27FC236}">
                  <a16:creationId xmlns:a16="http://schemas.microsoft.com/office/drawing/2014/main" id="{69E6ED05-6894-7B83-61B2-5A5789D23946}"/>
                </a:ext>
              </a:extLst>
            </p:cNvPr>
            <p:cNvSpPr/>
            <p:nvPr/>
          </p:nvSpPr>
          <p:spPr>
            <a:xfrm>
              <a:off x="-321766" y="3966497"/>
              <a:ext cx="489162" cy="1264707"/>
            </a:xfrm>
            <a:custGeom>
              <a:avLst/>
              <a:gdLst/>
              <a:ahLst/>
              <a:cxnLst/>
              <a:rect l="l" t="t" r="r" b="b"/>
              <a:pathLst>
                <a:path w="9297" h="24037" extrusionOk="0">
                  <a:moveTo>
                    <a:pt x="5348" y="0"/>
                  </a:moveTo>
                  <a:cubicBezTo>
                    <a:pt x="5348" y="0"/>
                    <a:pt x="3775" y="1688"/>
                    <a:pt x="3967" y="6349"/>
                  </a:cubicBezTo>
                  <a:cubicBezTo>
                    <a:pt x="1615" y="9899"/>
                    <a:pt x="0" y="24036"/>
                    <a:pt x="0" y="24036"/>
                  </a:cubicBezTo>
                  <a:lnTo>
                    <a:pt x="3699" y="24036"/>
                  </a:lnTo>
                  <a:cubicBezTo>
                    <a:pt x="4632" y="19924"/>
                    <a:pt x="6789" y="10596"/>
                    <a:pt x="8665" y="8395"/>
                  </a:cubicBezTo>
                  <a:cubicBezTo>
                    <a:pt x="8391" y="6772"/>
                    <a:pt x="8929" y="3249"/>
                    <a:pt x="9297" y="1183"/>
                  </a:cubicBezTo>
                  <a:cubicBezTo>
                    <a:pt x="6598" y="669"/>
                    <a:pt x="5348" y="0"/>
                    <a:pt x="5348" y="0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185;p46">
              <a:extLst>
                <a:ext uri="{FF2B5EF4-FFF2-40B4-BE49-F238E27FC236}">
                  <a16:creationId xmlns:a16="http://schemas.microsoft.com/office/drawing/2014/main" id="{CB9037CF-787E-112C-B78A-755AB6FE2C90}"/>
                </a:ext>
              </a:extLst>
            </p:cNvPr>
            <p:cNvSpPr/>
            <p:nvPr/>
          </p:nvSpPr>
          <p:spPr>
            <a:xfrm>
              <a:off x="1153602" y="2256415"/>
              <a:ext cx="66032" cy="39251"/>
            </a:xfrm>
            <a:custGeom>
              <a:avLst/>
              <a:gdLst/>
              <a:ahLst/>
              <a:cxnLst/>
              <a:rect l="l" t="t" r="r" b="b"/>
              <a:pathLst>
                <a:path w="1255" h="746" fill="none" extrusionOk="0">
                  <a:moveTo>
                    <a:pt x="1" y="746"/>
                  </a:moveTo>
                  <a:cubicBezTo>
                    <a:pt x="1" y="746"/>
                    <a:pt x="612" y="631"/>
                    <a:pt x="1255" y="1"/>
                  </a:cubicBezTo>
                </a:path>
              </a:pathLst>
            </a:custGeom>
            <a:noFill/>
            <a:ln w="975" cap="flat" cmpd="sng">
              <a:solidFill>
                <a:srgbClr val="C1544E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186;p46">
              <a:extLst>
                <a:ext uri="{FF2B5EF4-FFF2-40B4-BE49-F238E27FC236}">
                  <a16:creationId xmlns:a16="http://schemas.microsoft.com/office/drawing/2014/main" id="{2AD83850-7540-BEA7-BA96-AD50F1CD7953}"/>
                </a:ext>
              </a:extLst>
            </p:cNvPr>
            <p:cNvSpPr/>
            <p:nvPr/>
          </p:nvSpPr>
          <p:spPr>
            <a:xfrm>
              <a:off x="1225000" y="2442145"/>
              <a:ext cx="99074" cy="27781"/>
            </a:xfrm>
            <a:custGeom>
              <a:avLst/>
              <a:gdLst/>
              <a:ahLst/>
              <a:cxnLst/>
              <a:rect l="l" t="t" r="r" b="b"/>
              <a:pathLst>
                <a:path w="1883" h="528" fill="none" extrusionOk="0">
                  <a:moveTo>
                    <a:pt x="0" y="528"/>
                  </a:moveTo>
                  <a:cubicBezTo>
                    <a:pt x="0" y="528"/>
                    <a:pt x="1193" y="405"/>
                    <a:pt x="1882" y="0"/>
                  </a:cubicBezTo>
                </a:path>
              </a:pathLst>
            </a:custGeom>
            <a:noFill/>
            <a:ln w="975" cap="flat" cmpd="sng">
              <a:solidFill>
                <a:srgbClr val="C1544E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187;p46">
              <a:extLst>
                <a:ext uri="{FF2B5EF4-FFF2-40B4-BE49-F238E27FC236}">
                  <a16:creationId xmlns:a16="http://schemas.microsoft.com/office/drawing/2014/main" id="{94AE18A8-C8C2-74FC-1949-E41B52B30D1E}"/>
                </a:ext>
              </a:extLst>
            </p:cNvPr>
            <p:cNvSpPr/>
            <p:nvPr/>
          </p:nvSpPr>
          <p:spPr>
            <a:xfrm>
              <a:off x="275095" y="2256415"/>
              <a:ext cx="78449" cy="39251"/>
            </a:xfrm>
            <a:custGeom>
              <a:avLst/>
              <a:gdLst/>
              <a:ahLst/>
              <a:cxnLst/>
              <a:rect l="l" t="t" r="r" b="b"/>
              <a:pathLst>
                <a:path w="1491" h="746" fill="none" extrusionOk="0">
                  <a:moveTo>
                    <a:pt x="1490" y="746"/>
                  </a:moveTo>
                  <a:cubicBezTo>
                    <a:pt x="1490" y="746"/>
                    <a:pt x="596" y="631"/>
                    <a:pt x="1" y="1"/>
                  </a:cubicBezTo>
                </a:path>
              </a:pathLst>
            </a:custGeom>
            <a:noFill/>
            <a:ln w="975" cap="flat" cmpd="sng">
              <a:solidFill>
                <a:srgbClr val="C1544E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188;p46">
              <a:extLst>
                <a:ext uri="{FF2B5EF4-FFF2-40B4-BE49-F238E27FC236}">
                  <a16:creationId xmlns:a16="http://schemas.microsoft.com/office/drawing/2014/main" id="{054AF603-DD51-5B85-563B-CFAF7BC0537E}"/>
                </a:ext>
              </a:extLst>
            </p:cNvPr>
            <p:cNvSpPr/>
            <p:nvPr/>
          </p:nvSpPr>
          <p:spPr>
            <a:xfrm>
              <a:off x="183072" y="2442145"/>
              <a:ext cx="99074" cy="33831"/>
            </a:xfrm>
            <a:custGeom>
              <a:avLst/>
              <a:gdLst/>
              <a:ahLst/>
              <a:cxnLst/>
              <a:rect l="l" t="t" r="r" b="b"/>
              <a:pathLst>
                <a:path w="1883" h="643" fill="none" extrusionOk="0">
                  <a:moveTo>
                    <a:pt x="1883" y="528"/>
                  </a:moveTo>
                  <a:cubicBezTo>
                    <a:pt x="1883" y="528"/>
                    <a:pt x="934" y="643"/>
                    <a:pt x="1" y="0"/>
                  </a:cubicBezTo>
                </a:path>
              </a:pathLst>
            </a:custGeom>
            <a:noFill/>
            <a:ln w="975" cap="flat" cmpd="sng">
              <a:solidFill>
                <a:srgbClr val="C1544E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189;p46">
              <a:extLst>
                <a:ext uri="{FF2B5EF4-FFF2-40B4-BE49-F238E27FC236}">
                  <a16:creationId xmlns:a16="http://schemas.microsoft.com/office/drawing/2014/main" id="{107E47A9-7D50-058E-2680-0E6C83F13F29}"/>
                </a:ext>
              </a:extLst>
            </p:cNvPr>
            <p:cNvSpPr/>
            <p:nvPr/>
          </p:nvSpPr>
          <p:spPr>
            <a:xfrm>
              <a:off x="1292241" y="3527638"/>
              <a:ext cx="111070" cy="94233"/>
            </a:xfrm>
            <a:custGeom>
              <a:avLst/>
              <a:gdLst/>
              <a:ahLst/>
              <a:cxnLst/>
              <a:rect l="l" t="t" r="r" b="b"/>
              <a:pathLst>
                <a:path w="2111" h="1791" fill="none" extrusionOk="0">
                  <a:moveTo>
                    <a:pt x="2110" y="0"/>
                  </a:moveTo>
                  <a:cubicBezTo>
                    <a:pt x="2110" y="0"/>
                    <a:pt x="1335" y="1314"/>
                    <a:pt x="1" y="1790"/>
                  </a:cubicBezTo>
                </a:path>
              </a:pathLst>
            </a:custGeom>
            <a:noFill/>
            <a:ln w="975" cap="flat" cmpd="sng">
              <a:solidFill>
                <a:srgbClr val="C1544E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190;p46">
              <a:extLst>
                <a:ext uri="{FF2B5EF4-FFF2-40B4-BE49-F238E27FC236}">
                  <a16:creationId xmlns:a16="http://schemas.microsoft.com/office/drawing/2014/main" id="{8AEAECD7-6BB2-41EA-2839-36C3965F4354}"/>
                </a:ext>
              </a:extLst>
            </p:cNvPr>
            <p:cNvSpPr/>
            <p:nvPr/>
          </p:nvSpPr>
          <p:spPr>
            <a:xfrm>
              <a:off x="103834" y="3527638"/>
              <a:ext cx="124382" cy="83026"/>
            </a:xfrm>
            <a:custGeom>
              <a:avLst/>
              <a:gdLst/>
              <a:ahLst/>
              <a:cxnLst/>
              <a:rect l="l" t="t" r="r" b="b"/>
              <a:pathLst>
                <a:path w="2364" h="1578" fill="none" extrusionOk="0">
                  <a:moveTo>
                    <a:pt x="1" y="0"/>
                  </a:moveTo>
                  <a:cubicBezTo>
                    <a:pt x="1" y="0"/>
                    <a:pt x="1052" y="1484"/>
                    <a:pt x="2364" y="1578"/>
                  </a:cubicBezTo>
                </a:path>
              </a:pathLst>
            </a:custGeom>
            <a:noFill/>
            <a:ln w="975" cap="flat" cmpd="sng">
              <a:solidFill>
                <a:srgbClr val="C1544E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191;p46">
              <a:extLst>
                <a:ext uri="{FF2B5EF4-FFF2-40B4-BE49-F238E27FC236}">
                  <a16:creationId xmlns:a16="http://schemas.microsoft.com/office/drawing/2014/main" id="{E662F02B-658F-702F-5B19-982E9A959BDA}"/>
                </a:ext>
              </a:extLst>
            </p:cNvPr>
            <p:cNvSpPr/>
            <p:nvPr/>
          </p:nvSpPr>
          <p:spPr>
            <a:xfrm>
              <a:off x="-173550" y="2800716"/>
              <a:ext cx="1854047" cy="510050"/>
            </a:xfrm>
            <a:custGeom>
              <a:avLst/>
              <a:gdLst/>
              <a:ahLst/>
              <a:cxnLst/>
              <a:rect l="l" t="t" r="r" b="b"/>
              <a:pathLst>
                <a:path w="35238" h="9694" extrusionOk="0">
                  <a:moveTo>
                    <a:pt x="34601" y="1"/>
                  </a:moveTo>
                  <a:lnTo>
                    <a:pt x="520" y="514"/>
                  </a:lnTo>
                  <a:cubicBezTo>
                    <a:pt x="224" y="1826"/>
                    <a:pt x="1" y="3004"/>
                    <a:pt x="1" y="3264"/>
                  </a:cubicBezTo>
                  <a:cubicBezTo>
                    <a:pt x="1" y="3571"/>
                    <a:pt x="1234" y="5934"/>
                    <a:pt x="2513" y="8375"/>
                  </a:cubicBezTo>
                  <a:cubicBezTo>
                    <a:pt x="6430" y="9315"/>
                    <a:pt x="10065" y="9693"/>
                    <a:pt x="13378" y="9693"/>
                  </a:cubicBezTo>
                  <a:cubicBezTo>
                    <a:pt x="27038" y="9693"/>
                    <a:pt x="35238" y="3264"/>
                    <a:pt x="35238" y="3264"/>
                  </a:cubicBezTo>
                  <a:cubicBezTo>
                    <a:pt x="35238" y="2971"/>
                    <a:pt x="34953" y="1506"/>
                    <a:pt x="34601" y="1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192;p46">
              <a:extLst>
                <a:ext uri="{FF2B5EF4-FFF2-40B4-BE49-F238E27FC236}">
                  <a16:creationId xmlns:a16="http://schemas.microsoft.com/office/drawing/2014/main" id="{2DE79693-9085-1624-733A-8DC20903AD4A}"/>
                </a:ext>
              </a:extLst>
            </p:cNvPr>
            <p:cNvSpPr/>
            <p:nvPr/>
          </p:nvSpPr>
          <p:spPr>
            <a:xfrm>
              <a:off x="520963" y="2112725"/>
              <a:ext cx="931128" cy="662423"/>
            </a:xfrm>
            <a:custGeom>
              <a:avLst/>
              <a:gdLst/>
              <a:ahLst/>
              <a:cxnLst/>
              <a:rect l="l" t="t" r="r" b="b"/>
              <a:pathLst>
                <a:path w="17697" h="12590" extrusionOk="0">
                  <a:moveTo>
                    <a:pt x="1" y="1"/>
                  </a:moveTo>
                  <a:lnTo>
                    <a:pt x="1881" y="11814"/>
                  </a:lnTo>
                  <a:lnTo>
                    <a:pt x="17696" y="12589"/>
                  </a:lnTo>
                  <a:cubicBezTo>
                    <a:pt x="17696" y="12589"/>
                    <a:pt x="16810" y="4238"/>
                    <a:pt x="12387" y="256"/>
                  </a:cubicBezTo>
                  <a:cubicBezTo>
                    <a:pt x="11509" y="414"/>
                    <a:pt x="10250" y="472"/>
                    <a:pt x="8868" y="472"/>
                  </a:cubicBezTo>
                  <a:cubicBezTo>
                    <a:pt x="4935" y="47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193;p46">
              <a:extLst>
                <a:ext uri="{FF2B5EF4-FFF2-40B4-BE49-F238E27FC236}">
                  <a16:creationId xmlns:a16="http://schemas.microsoft.com/office/drawing/2014/main" id="{53AC7F05-2CC1-1385-5BC3-8D5DB9D1963F}"/>
                </a:ext>
              </a:extLst>
            </p:cNvPr>
            <p:cNvSpPr/>
            <p:nvPr/>
          </p:nvSpPr>
          <p:spPr>
            <a:xfrm>
              <a:off x="893633" y="2228793"/>
              <a:ext cx="680838" cy="430864"/>
            </a:xfrm>
            <a:custGeom>
              <a:avLst/>
              <a:gdLst/>
              <a:ahLst/>
              <a:cxnLst/>
              <a:rect l="l" t="t" r="r" b="b"/>
              <a:pathLst>
                <a:path w="12940" h="8189" extrusionOk="0">
                  <a:moveTo>
                    <a:pt x="4917" y="0"/>
                  </a:moveTo>
                  <a:cubicBezTo>
                    <a:pt x="4917" y="0"/>
                    <a:pt x="838" y="2758"/>
                    <a:pt x="1" y="4718"/>
                  </a:cubicBezTo>
                  <a:cubicBezTo>
                    <a:pt x="2342" y="5705"/>
                    <a:pt x="7259" y="8188"/>
                    <a:pt x="10913" y="8188"/>
                  </a:cubicBezTo>
                  <a:cubicBezTo>
                    <a:pt x="11650" y="8188"/>
                    <a:pt x="12336" y="8087"/>
                    <a:pt x="12939" y="7852"/>
                  </a:cubicBezTo>
                  <a:cubicBezTo>
                    <a:pt x="10445" y="4906"/>
                    <a:pt x="4917" y="0"/>
                    <a:pt x="4917" y="0"/>
                  </a:cubicBezTo>
                  <a:close/>
                </a:path>
              </a:pathLst>
            </a:custGeom>
            <a:solidFill>
              <a:srgbClr val="E4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194;p46">
              <a:extLst>
                <a:ext uri="{FF2B5EF4-FFF2-40B4-BE49-F238E27FC236}">
                  <a16:creationId xmlns:a16="http://schemas.microsoft.com/office/drawing/2014/main" id="{C601433B-6A4D-4C11-F6FB-2E0ED349F7A6}"/>
                </a:ext>
              </a:extLst>
            </p:cNvPr>
            <p:cNvSpPr/>
            <p:nvPr/>
          </p:nvSpPr>
          <p:spPr>
            <a:xfrm>
              <a:off x="794401" y="2121722"/>
              <a:ext cx="583132" cy="426497"/>
            </a:xfrm>
            <a:custGeom>
              <a:avLst/>
              <a:gdLst/>
              <a:ahLst/>
              <a:cxnLst/>
              <a:rect l="l" t="t" r="r" b="b"/>
              <a:pathLst>
                <a:path w="11083" h="8106" extrusionOk="0">
                  <a:moveTo>
                    <a:pt x="9665" y="0"/>
                  </a:moveTo>
                  <a:cubicBezTo>
                    <a:pt x="9414" y="0"/>
                    <a:pt x="9075" y="43"/>
                    <a:pt x="8626" y="143"/>
                  </a:cubicBezTo>
                  <a:cubicBezTo>
                    <a:pt x="5639" y="803"/>
                    <a:pt x="1" y="7109"/>
                    <a:pt x="1" y="7109"/>
                  </a:cubicBezTo>
                  <a:lnTo>
                    <a:pt x="2267" y="8105"/>
                  </a:lnTo>
                  <a:cubicBezTo>
                    <a:pt x="4092" y="4236"/>
                    <a:pt x="9706" y="1356"/>
                    <a:pt x="9706" y="1356"/>
                  </a:cubicBezTo>
                  <a:cubicBezTo>
                    <a:pt x="9706" y="1356"/>
                    <a:pt x="11083" y="0"/>
                    <a:pt x="96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195;p46">
              <a:extLst>
                <a:ext uri="{FF2B5EF4-FFF2-40B4-BE49-F238E27FC236}">
                  <a16:creationId xmlns:a16="http://schemas.microsoft.com/office/drawing/2014/main" id="{9D048498-7F53-06B4-43F5-DCB67ADF3520}"/>
                </a:ext>
              </a:extLst>
            </p:cNvPr>
            <p:cNvSpPr/>
            <p:nvPr/>
          </p:nvSpPr>
          <p:spPr>
            <a:xfrm>
              <a:off x="-538275" y="1985608"/>
              <a:ext cx="2807694" cy="1125119"/>
            </a:xfrm>
            <a:custGeom>
              <a:avLst/>
              <a:gdLst/>
              <a:ahLst/>
              <a:cxnLst/>
              <a:rect l="l" t="t" r="r" b="b"/>
              <a:pathLst>
                <a:path w="53363" h="21384" extrusionOk="0">
                  <a:moveTo>
                    <a:pt x="9151" y="0"/>
                  </a:moveTo>
                  <a:cubicBezTo>
                    <a:pt x="8490" y="0"/>
                    <a:pt x="7769" y="51"/>
                    <a:pt x="6967" y="166"/>
                  </a:cubicBezTo>
                  <a:cubicBezTo>
                    <a:pt x="2213" y="847"/>
                    <a:pt x="1" y="7924"/>
                    <a:pt x="1713" y="12902"/>
                  </a:cubicBezTo>
                  <a:cubicBezTo>
                    <a:pt x="3430" y="17880"/>
                    <a:pt x="11448" y="21030"/>
                    <a:pt x="23003" y="21362"/>
                  </a:cubicBezTo>
                  <a:cubicBezTo>
                    <a:pt x="23499" y="21376"/>
                    <a:pt x="23989" y="21383"/>
                    <a:pt x="24474" y="21383"/>
                  </a:cubicBezTo>
                  <a:cubicBezTo>
                    <a:pt x="35312" y="21383"/>
                    <a:pt x="43623" y="17854"/>
                    <a:pt x="48387" y="12350"/>
                  </a:cubicBezTo>
                  <a:cubicBezTo>
                    <a:pt x="53363" y="6599"/>
                    <a:pt x="48760" y="341"/>
                    <a:pt x="48759" y="340"/>
                  </a:cubicBezTo>
                  <a:lnTo>
                    <a:pt x="48759" y="340"/>
                  </a:lnTo>
                  <a:cubicBezTo>
                    <a:pt x="50653" y="5560"/>
                    <a:pt x="43783" y="12479"/>
                    <a:pt x="36803" y="12479"/>
                  </a:cubicBezTo>
                  <a:cubicBezTo>
                    <a:pt x="36700" y="12479"/>
                    <a:pt x="36597" y="12477"/>
                    <a:pt x="36494" y="12474"/>
                  </a:cubicBezTo>
                  <a:cubicBezTo>
                    <a:pt x="26929" y="11439"/>
                    <a:pt x="16921" y="2063"/>
                    <a:pt x="16921" y="2063"/>
                  </a:cubicBezTo>
                  <a:cubicBezTo>
                    <a:pt x="14207" y="1236"/>
                    <a:pt x="12413" y="0"/>
                    <a:pt x="91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196;p46">
              <a:extLst>
                <a:ext uri="{FF2B5EF4-FFF2-40B4-BE49-F238E27FC236}">
                  <a16:creationId xmlns:a16="http://schemas.microsoft.com/office/drawing/2014/main" id="{CE5AB165-589C-0B5D-26CB-6AC293137E42}"/>
                </a:ext>
              </a:extLst>
            </p:cNvPr>
            <p:cNvSpPr/>
            <p:nvPr/>
          </p:nvSpPr>
          <p:spPr>
            <a:xfrm>
              <a:off x="352175" y="1840970"/>
              <a:ext cx="1776598" cy="851363"/>
            </a:xfrm>
            <a:custGeom>
              <a:avLst/>
              <a:gdLst/>
              <a:ahLst/>
              <a:cxnLst/>
              <a:rect l="l" t="t" r="r" b="b"/>
              <a:pathLst>
                <a:path w="33766" h="16181" extrusionOk="0">
                  <a:moveTo>
                    <a:pt x="26169" y="1"/>
                  </a:moveTo>
                  <a:cubicBezTo>
                    <a:pt x="25977" y="1"/>
                    <a:pt x="25867" y="10"/>
                    <a:pt x="25867" y="10"/>
                  </a:cubicBezTo>
                  <a:cubicBezTo>
                    <a:pt x="31163" y="4678"/>
                    <a:pt x="25360" y="14446"/>
                    <a:pt x="20070" y="14446"/>
                  </a:cubicBezTo>
                  <a:cubicBezTo>
                    <a:pt x="19960" y="14446"/>
                    <a:pt x="19851" y="14442"/>
                    <a:pt x="19742" y="14434"/>
                  </a:cubicBezTo>
                  <a:cubicBezTo>
                    <a:pt x="7025" y="12056"/>
                    <a:pt x="3209" y="5166"/>
                    <a:pt x="3209" y="5166"/>
                  </a:cubicBezTo>
                  <a:cubicBezTo>
                    <a:pt x="3209" y="5166"/>
                    <a:pt x="2284" y="4611"/>
                    <a:pt x="1137" y="4611"/>
                  </a:cubicBezTo>
                  <a:cubicBezTo>
                    <a:pt x="773" y="4611"/>
                    <a:pt x="387" y="4667"/>
                    <a:pt x="1" y="4814"/>
                  </a:cubicBezTo>
                  <a:cubicBezTo>
                    <a:pt x="498" y="7578"/>
                    <a:pt x="10451" y="14268"/>
                    <a:pt x="20129" y="15927"/>
                  </a:cubicBezTo>
                  <a:cubicBezTo>
                    <a:pt x="21137" y="16100"/>
                    <a:pt x="22084" y="16181"/>
                    <a:pt x="22971" y="16181"/>
                  </a:cubicBezTo>
                  <a:cubicBezTo>
                    <a:pt x="30600" y="16181"/>
                    <a:pt x="33765" y="10199"/>
                    <a:pt x="32627" y="5166"/>
                  </a:cubicBezTo>
                  <a:cubicBezTo>
                    <a:pt x="31533" y="342"/>
                    <a:pt x="27334" y="1"/>
                    <a:pt x="261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197;p46">
              <a:extLst>
                <a:ext uri="{FF2B5EF4-FFF2-40B4-BE49-F238E27FC236}">
                  <a16:creationId xmlns:a16="http://schemas.microsoft.com/office/drawing/2014/main" id="{7E1F3770-DEFB-AAB0-018A-4EB41D31BB31}"/>
                </a:ext>
              </a:extLst>
            </p:cNvPr>
            <p:cNvSpPr/>
            <p:nvPr/>
          </p:nvSpPr>
          <p:spPr>
            <a:xfrm>
              <a:off x="1032693" y="2126194"/>
              <a:ext cx="486215" cy="497370"/>
            </a:xfrm>
            <a:custGeom>
              <a:avLst/>
              <a:gdLst/>
              <a:ahLst/>
              <a:cxnLst/>
              <a:rect l="l" t="t" r="r" b="b"/>
              <a:pathLst>
                <a:path w="9241" h="9453" extrusionOk="0">
                  <a:moveTo>
                    <a:pt x="2661" y="0"/>
                  </a:moveTo>
                  <a:cubicBezTo>
                    <a:pt x="2012" y="119"/>
                    <a:pt x="1157" y="180"/>
                    <a:pt x="198" y="205"/>
                  </a:cubicBezTo>
                  <a:cubicBezTo>
                    <a:pt x="1" y="2473"/>
                    <a:pt x="42" y="9453"/>
                    <a:pt x="8011" y="9453"/>
                  </a:cubicBezTo>
                  <a:cubicBezTo>
                    <a:pt x="8402" y="9453"/>
                    <a:pt x="8811" y="9436"/>
                    <a:pt x="9241" y="9401"/>
                  </a:cubicBezTo>
                  <a:cubicBezTo>
                    <a:pt x="9149" y="9148"/>
                    <a:pt x="9058" y="8902"/>
                    <a:pt x="8966" y="8657"/>
                  </a:cubicBezTo>
                  <a:cubicBezTo>
                    <a:pt x="8430" y="8867"/>
                    <a:pt x="7884" y="8994"/>
                    <a:pt x="7346" y="9021"/>
                  </a:cubicBezTo>
                  <a:cubicBezTo>
                    <a:pt x="6655" y="6240"/>
                    <a:pt x="5280" y="2355"/>
                    <a:pt x="2661" y="0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198;p46">
              <a:extLst>
                <a:ext uri="{FF2B5EF4-FFF2-40B4-BE49-F238E27FC236}">
                  <a16:creationId xmlns:a16="http://schemas.microsoft.com/office/drawing/2014/main" id="{A5F37F98-5426-5C7C-2AEB-447F3AD092F9}"/>
                </a:ext>
              </a:extLst>
            </p:cNvPr>
            <p:cNvSpPr/>
            <p:nvPr/>
          </p:nvSpPr>
          <p:spPr>
            <a:xfrm>
              <a:off x="1110615" y="1834025"/>
              <a:ext cx="935758" cy="789330"/>
            </a:xfrm>
            <a:custGeom>
              <a:avLst/>
              <a:gdLst/>
              <a:ahLst/>
              <a:cxnLst/>
              <a:rect l="l" t="t" r="r" b="b"/>
              <a:pathLst>
                <a:path w="17785" h="15002" extrusionOk="0">
                  <a:moveTo>
                    <a:pt x="10075" y="1"/>
                  </a:moveTo>
                  <a:cubicBezTo>
                    <a:pt x="7613" y="1"/>
                    <a:pt x="6296" y="1471"/>
                    <a:pt x="4883" y="2237"/>
                  </a:cubicBezTo>
                  <a:cubicBezTo>
                    <a:pt x="3113" y="3194"/>
                    <a:pt x="568" y="2384"/>
                    <a:pt x="274" y="5482"/>
                  </a:cubicBezTo>
                  <a:cubicBezTo>
                    <a:pt x="1" y="8389"/>
                    <a:pt x="471" y="15002"/>
                    <a:pt x="7855" y="15002"/>
                  </a:cubicBezTo>
                  <a:cubicBezTo>
                    <a:pt x="8333" y="15002"/>
                    <a:pt x="8841" y="14974"/>
                    <a:pt x="9380" y="14915"/>
                  </a:cubicBezTo>
                  <a:cubicBezTo>
                    <a:pt x="9380" y="14915"/>
                    <a:pt x="9560" y="14934"/>
                    <a:pt x="9864" y="14934"/>
                  </a:cubicBezTo>
                  <a:cubicBezTo>
                    <a:pt x="11161" y="14934"/>
                    <a:pt x="14714" y="14594"/>
                    <a:pt x="16089" y="11008"/>
                  </a:cubicBezTo>
                  <a:cubicBezTo>
                    <a:pt x="17785" y="6584"/>
                    <a:pt x="16089" y="1423"/>
                    <a:pt x="12181" y="318"/>
                  </a:cubicBezTo>
                  <a:cubicBezTo>
                    <a:pt x="11392" y="95"/>
                    <a:pt x="10697" y="1"/>
                    <a:pt x="10075" y="1"/>
                  </a:cubicBezTo>
                  <a:close/>
                </a:path>
              </a:pathLst>
            </a:custGeom>
            <a:solidFill>
              <a:srgbClr val="E4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199;p46">
              <a:extLst>
                <a:ext uri="{FF2B5EF4-FFF2-40B4-BE49-F238E27FC236}">
                  <a16:creationId xmlns:a16="http://schemas.microsoft.com/office/drawing/2014/main" id="{679CC90A-2509-9293-350B-BE31BEE7E000}"/>
                </a:ext>
              </a:extLst>
            </p:cNvPr>
            <p:cNvSpPr/>
            <p:nvPr/>
          </p:nvSpPr>
          <p:spPr>
            <a:xfrm>
              <a:off x="1410782" y="2168812"/>
              <a:ext cx="126539" cy="133221"/>
            </a:xfrm>
            <a:custGeom>
              <a:avLst/>
              <a:gdLst/>
              <a:ahLst/>
              <a:cxnLst/>
              <a:rect l="l" t="t" r="r" b="b"/>
              <a:pathLst>
                <a:path w="2405" h="2532" extrusionOk="0">
                  <a:moveTo>
                    <a:pt x="508" y="0"/>
                  </a:moveTo>
                  <a:lnTo>
                    <a:pt x="508" y="0"/>
                  </a:lnTo>
                  <a:cubicBezTo>
                    <a:pt x="0" y="1044"/>
                    <a:pt x="1019" y="2126"/>
                    <a:pt x="1973" y="2435"/>
                  </a:cubicBezTo>
                  <a:cubicBezTo>
                    <a:pt x="2178" y="2496"/>
                    <a:pt x="2299" y="2532"/>
                    <a:pt x="2342" y="2532"/>
                  </a:cubicBezTo>
                  <a:cubicBezTo>
                    <a:pt x="2405" y="2532"/>
                    <a:pt x="2304" y="2457"/>
                    <a:pt x="2059" y="2276"/>
                  </a:cubicBezTo>
                  <a:cubicBezTo>
                    <a:pt x="1316" y="1705"/>
                    <a:pt x="520" y="1021"/>
                    <a:pt x="5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200;p46">
              <a:extLst>
                <a:ext uri="{FF2B5EF4-FFF2-40B4-BE49-F238E27FC236}">
                  <a16:creationId xmlns:a16="http://schemas.microsoft.com/office/drawing/2014/main" id="{3847EE04-D254-CD29-D24A-47B7E3ADA56A}"/>
                </a:ext>
              </a:extLst>
            </p:cNvPr>
            <p:cNvSpPr/>
            <p:nvPr/>
          </p:nvSpPr>
          <p:spPr>
            <a:xfrm>
              <a:off x="1332176" y="1958248"/>
              <a:ext cx="58718" cy="90393"/>
            </a:xfrm>
            <a:custGeom>
              <a:avLst/>
              <a:gdLst/>
              <a:ahLst/>
              <a:cxnLst/>
              <a:rect l="l" t="t" r="r" b="b"/>
              <a:pathLst>
                <a:path w="1116" h="1718" extrusionOk="0">
                  <a:moveTo>
                    <a:pt x="408" y="1"/>
                  </a:moveTo>
                  <a:lnTo>
                    <a:pt x="408" y="1"/>
                  </a:lnTo>
                  <a:cubicBezTo>
                    <a:pt x="1" y="608"/>
                    <a:pt x="367" y="1607"/>
                    <a:pt x="1116" y="1717"/>
                  </a:cubicBezTo>
                  <a:cubicBezTo>
                    <a:pt x="729" y="1189"/>
                    <a:pt x="555" y="625"/>
                    <a:pt x="4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1201;p46">
              <a:extLst>
                <a:ext uri="{FF2B5EF4-FFF2-40B4-BE49-F238E27FC236}">
                  <a16:creationId xmlns:a16="http://schemas.microsoft.com/office/drawing/2014/main" id="{1A507ED6-ACFC-1CE4-C08A-C13C685644C1}"/>
                </a:ext>
              </a:extLst>
            </p:cNvPr>
            <p:cNvSpPr/>
            <p:nvPr/>
          </p:nvSpPr>
          <p:spPr>
            <a:xfrm>
              <a:off x="1251254" y="2086365"/>
              <a:ext cx="53878" cy="53089"/>
            </a:xfrm>
            <a:custGeom>
              <a:avLst/>
              <a:gdLst/>
              <a:ahLst/>
              <a:cxnLst/>
              <a:rect l="l" t="t" r="r" b="b"/>
              <a:pathLst>
                <a:path w="1024" h="1009" extrusionOk="0">
                  <a:moveTo>
                    <a:pt x="644" y="0"/>
                  </a:moveTo>
                  <a:cubicBezTo>
                    <a:pt x="24" y="0"/>
                    <a:pt x="300" y="768"/>
                    <a:pt x="942" y="1009"/>
                  </a:cubicBezTo>
                  <a:cubicBezTo>
                    <a:pt x="0" y="205"/>
                    <a:pt x="1023" y="68"/>
                    <a:pt x="1023" y="68"/>
                  </a:cubicBezTo>
                  <a:cubicBezTo>
                    <a:pt x="871" y="21"/>
                    <a:pt x="746" y="0"/>
                    <a:pt x="6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1202;p46">
              <a:extLst>
                <a:ext uri="{FF2B5EF4-FFF2-40B4-BE49-F238E27FC236}">
                  <a16:creationId xmlns:a16="http://schemas.microsoft.com/office/drawing/2014/main" id="{FD13CFD8-828C-E0FA-B928-B8232D02F572}"/>
                </a:ext>
              </a:extLst>
            </p:cNvPr>
            <p:cNvSpPr/>
            <p:nvPr/>
          </p:nvSpPr>
          <p:spPr>
            <a:xfrm>
              <a:off x="1583674" y="2143136"/>
              <a:ext cx="64138" cy="167526"/>
            </a:xfrm>
            <a:custGeom>
              <a:avLst/>
              <a:gdLst/>
              <a:ahLst/>
              <a:cxnLst/>
              <a:rect l="l" t="t" r="r" b="b"/>
              <a:pathLst>
                <a:path w="1219" h="3184" extrusionOk="0">
                  <a:moveTo>
                    <a:pt x="359" y="1"/>
                  </a:moveTo>
                  <a:cubicBezTo>
                    <a:pt x="313" y="1"/>
                    <a:pt x="286" y="31"/>
                    <a:pt x="291" y="94"/>
                  </a:cubicBezTo>
                  <a:cubicBezTo>
                    <a:pt x="291" y="94"/>
                    <a:pt x="456" y="1890"/>
                    <a:pt x="96" y="2829"/>
                  </a:cubicBezTo>
                  <a:cubicBezTo>
                    <a:pt x="0" y="3078"/>
                    <a:pt x="27" y="3184"/>
                    <a:pt x="119" y="3184"/>
                  </a:cubicBezTo>
                  <a:cubicBezTo>
                    <a:pt x="375" y="3184"/>
                    <a:pt x="1134" y="2371"/>
                    <a:pt x="1175" y="1559"/>
                  </a:cubicBezTo>
                  <a:cubicBezTo>
                    <a:pt x="1218" y="648"/>
                    <a:pt x="574" y="1"/>
                    <a:pt x="359" y="1"/>
                  </a:cubicBezTo>
                  <a:close/>
                </a:path>
              </a:pathLst>
            </a:custGeom>
            <a:solidFill>
              <a:srgbClr val="BA8A8A">
                <a:alpha val="64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1203;p46">
              <a:extLst>
                <a:ext uri="{FF2B5EF4-FFF2-40B4-BE49-F238E27FC236}">
                  <a16:creationId xmlns:a16="http://schemas.microsoft.com/office/drawing/2014/main" id="{A7C2A1DD-7BCA-2BE7-53CA-AC832E35E051}"/>
                </a:ext>
              </a:extLst>
            </p:cNvPr>
            <p:cNvSpPr/>
            <p:nvPr/>
          </p:nvSpPr>
          <p:spPr>
            <a:xfrm>
              <a:off x="1432617" y="1890849"/>
              <a:ext cx="55193" cy="72083"/>
            </a:xfrm>
            <a:custGeom>
              <a:avLst/>
              <a:gdLst/>
              <a:ahLst/>
              <a:cxnLst/>
              <a:rect l="l" t="t" r="r" b="b"/>
              <a:pathLst>
                <a:path w="1049" h="1370" extrusionOk="0">
                  <a:moveTo>
                    <a:pt x="553" y="1"/>
                  </a:moveTo>
                  <a:cubicBezTo>
                    <a:pt x="363" y="120"/>
                    <a:pt x="179" y="244"/>
                    <a:pt x="1" y="363"/>
                  </a:cubicBezTo>
                  <a:cubicBezTo>
                    <a:pt x="302" y="627"/>
                    <a:pt x="692" y="1001"/>
                    <a:pt x="840" y="1282"/>
                  </a:cubicBezTo>
                  <a:cubicBezTo>
                    <a:pt x="871" y="1342"/>
                    <a:pt x="899" y="1370"/>
                    <a:pt x="922" y="1370"/>
                  </a:cubicBezTo>
                  <a:cubicBezTo>
                    <a:pt x="1048" y="1370"/>
                    <a:pt x="1028" y="569"/>
                    <a:pt x="553" y="1"/>
                  </a:cubicBezTo>
                  <a:close/>
                </a:path>
              </a:pathLst>
            </a:custGeom>
            <a:solidFill>
              <a:srgbClr val="BA8A8A">
                <a:alpha val="64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1204;p46">
              <a:extLst>
                <a:ext uri="{FF2B5EF4-FFF2-40B4-BE49-F238E27FC236}">
                  <a16:creationId xmlns:a16="http://schemas.microsoft.com/office/drawing/2014/main" id="{0EE8E1A2-B1A0-633C-9791-A1DE371C85C4}"/>
                </a:ext>
              </a:extLst>
            </p:cNvPr>
            <p:cNvSpPr/>
            <p:nvPr/>
          </p:nvSpPr>
          <p:spPr>
            <a:xfrm>
              <a:off x="1362903" y="2293088"/>
              <a:ext cx="115227" cy="143534"/>
            </a:xfrm>
            <a:custGeom>
              <a:avLst/>
              <a:gdLst/>
              <a:ahLst/>
              <a:cxnLst/>
              <a:rect l="l" t="t" r="r" b="b"/>
              <a:pathLst>
                <a:path w="2190" h="2728" extrusionOk="0">
                  <a:moveTo>
                    <a:pt x="820" y="1"/>
                  </a:moveTo>
                  <a:cubicBezTo>
                    <a:pt x="756" y="1"/>
                    <a:pt x="692" y="11"/>
                    <a:pt x="630" y="32"/>
                  </a:cubicBezTo>
                  <a:cubicBezTo>
                    <a:pt x="166" y="194"/>
                    <a:pt x="0" y="922"/>
                    <a:pt x="258" y="1657"/>
                  </a:cubicBezTo>
                  <a:cubicBezTo>
                    <a:pt x="481" y="2294"/>
                    <a:pt x="951" y="2727"/>
                    <a:pt x="1372" y="2727"/>
                  </a:cubicBezTo>
                  <a:cubicBezTo>
                    <a:pt x="1437" y="2727"/>
                    <a:pt x="1500" y="2717"/>
                    <a:pt x="1561" y="2696"/>
                  </a:cubicBezTo>
                  <a:cubicBezTo>
                    <a:pt x="2023" y="2534"/>
                    <a:pt x="2189" y="1806"/>
                    <a:pt x="1931" y="1072"/>
                  </a:cubicBezTo>
                  <a:cubicBezTo>
                    <a:pt x="1708" y="433"/>
                    <a:pt x="1242" y="1"/>
                    <a:pt x="820" y="1"/>
                  </a:cubicBezTo>
                  <a:close/>
                </a:path>
              </a:pathLst>
            </a:custGeom>
            <a:solidFill>
              <a:srgbClr val="EBCC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1205;p46">
              <a:extLst>
                <a:ext uri="{FF2B5EF4-FFF2-40B4-BE49-F238E27FC236}">
                  <a16:creationId xmlns:a16="http://schemas.microsoft.com/office/drawing/2014/main" id="{7597A837-DED4-5095-3F91-1D3E9D5FBE44}"/>
                </a:ext>
              </a:extLst>
            </p:cNvPr>
            <p:cNvSpPr/>
            <p:nvPr/>
          </p:nvSpPr>
          <p:spPr>
            <a:xfrm>
              <a:off x="1237259" y="1971191"/>
              <a:ext cx="76029" cy="46143"/>
            </a:xfrm>
            <a:custGeom>
              <a:avLst/>
              <a:gdLst/>
              <a:ahLst/>
              <a:cxnLst/>
              <a:rect l="l" t="t" r="r" b="b"/>
              <a:pathLst>
                <a:path w="1445" h="877" extrusionOk="0">
                  <a:moveTo>
                    <a:pt x="1445" y="0"/>
                  </a:moveTo>
                  <a:cubicBezTo>
                    <a:pt x="956" y="121"/>
                    <a:pt x="514" y="225"/>
                    <a:pt x="0" y="336"/>
                  </a:cubicBezTo>
                  <a:cubicBezTo>
                    <a:pt x="238" y="677"/>
                    <a:pt x="495" y="876"/>
                    <a:pt x="765" y="876"/>
                  </a:cubicBezTo>
                  <a:cubicBezTo>
                    <a:pt x="828" y="876"/>
                    <a:pt x="892" y="866"/>
                    <a:pt x="956" y="843"/>
                  </a:cubicBezTo>
                  <a:cubicBezTo>
                    <a:pt x="1251" y="741"/>
                    <a:pt x="1422" y="415"/>
                    <a:pt x="1445" y="0"/>
                  </a:cubicBezTo>
                  <a:close/>
                </a:path>
              </a:pathLst>
            </a:custGeom>
            <a:solidFill>
              <a:srgbClr val="EBCC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1206;p46">
              <a:extLst>
                <a:ext uri="{FF2B5EF4-FFF2-40B4-BE49-F238E27FC236}">
                  <a16:creationId xmlns:a16="http://schemas.microsoft.com/office/drawing/2014/main" id="{13D8151A-D294-F65F-2F67-6E0AC693F356}"/>
                </a:ext>
              </a:extLst>
            </p:cNvPr>
            <p:cNvSpPr/>
            <p:nvPr/>
          </p:nvSpPr>
          <p:spPr>
            <a:xfrm>
              <a:off x="1510908" y="2513280"/>
              <a:ext cx="231453" cy="215353"/>
            </a:xfrm>
            <a:custGeom>
              <a:avLst/>
              <a:gdLst/>
              <a:ahLst/>
              <a:cxnLst/>
              <a:rect l="l" t="t" r="r" b="b"/>
              <a:pathLst>
                <a:path w="4399" h="4093" extrusionOk="0">
                  <a:moveTo>
                    <a:pt x="2198" y="1"/>
                  </a:moveTo>
                  <a:cubicBezTo>
                    <a:pt x="1210" y="1"/>
                    <a:pt x="342" y="715"/>
                    <a:pt x="180" y="1721"/>
                  </a:cubicBezTo>
                  <a:cubicBezTo>
                    <a:pt x="0" y="2836"/>
                    <a:pt x="757" y="3886"/>
                    <a:pt x="1874" y="4066"/>
                  </a:cubicBezTo>
                  <a:cubicBezTo>
                    <a:pt x="1985" y="4084"/>
                    <a:pt x="2095" y="4092"/>
                    <a:pt x="2203" y="4092"/>
                  </a:cubicBezTo>
                  <a:cubicBezTo>
                    <a:pt x="3189" y="4092"/>
                    <a:pt x="4057" y="3378"/>
                    <a:pt x="4219" y="2374"/>
                  </a:cubicBezTo>
                  <a:cubicBezTo>
                    <a:pt x="4399" y="1257"/>
                    <a:pt x="3642" y="207"/>
                    <a:pt x="2527" y="27"/>
                  </a:cubicBezTo>
                  <a:cubicBezTo>
                    <a:pt x="2416" y="9"/>
                    <a:pt x="2306" y="1"/>
                    <a:pt x="2198" y="1"/>
                  </a:cubicBezTo>
                  <a:close/>
                </a:path>
              </a:pathLst>
            </a:custGeom>
            <a:solidFill>
              <a:srgbClr val="E4C7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1207;p46">
              <a:extLst>
                <a:ext uri="{FF2B5EF4-FFF2-40B4-BE49-F238E27FC236}">
                  <a16:creationId xmlns:a16="http://schemas.microsoft.com/office/drawing/2014/main" id="{202AD9DC-5063-3E80-E513-6A18F10751FD}"/>
                </a:ext>
              </a:extLst>
            </p:cNvPr>
            <p:cNvSpPr/>
            <p:nvPr/>
          </p:nvSpPr>
          <p:spPr>
            <a:xfrm>
              <a:off x="1518852" y="2555582"/>
              <a:ext cx="162843" cy="172946"/>
            </a:xfrm>
            <a:custGeom>
              <a:avLst/>
              <a:gdLst/>
              <a:ahLst/>
              <a:cxnLst/>
              <a:rect l="l" t="t" r="r" b="b"/>
              <a:pathLst>
                <a:path w="3095" h="3287" extrusionOk="0">
                  <a:moveTo>
                    <a:pt x="1048" y="1"/>
                  </a:moveTo>
                  <a:cubicBezTo>
                    <a:pt x="796" y="1"/>
                    <a:pt x="553" y="50"/>
                    <a:pt x="328" y="133"/>
                  </a:cubicBezTo>
                  <a:cubicBezTo>
                    <a:pt x="121" y="453"/>
                    <a:pt x="1" y="831"/>
                    <a:pt x="1" y="1240"/>
                  </a:cubicBezTo>
                  <a:cubicBezTo>
                    <a:pt x="1" y="2372"/>
                    <a:pt x="915" y="3286"/>
                    <a:pt x="2047" y="3286"/>
                  </a:cubicBezTo>
                  <a:cubicBezTo>
                    <a:pt x="2300" y="3286"/>
                    <a:pt x="2542" y="3237"/>
                    <a:pt x="2767" y="3153"/>
                  </a:cubicBezTo>
                  <a:cubicBezTo>
                    <a:pt x="2975" y="2834"/>
                    <a:pt x="3094" y="2456"/>
                    <a:pt x="3094" y="2046"/>
                  </a:cubicBezTo>
                  <a:cubicBezTo>
                    <a:pt x="3094" y="915"/>
                    <a:pt x="2179" y="1"/>
                    <a:pt x="1048" y="1"/>
                  </a:cubicBezTo>
                  <a:close/>
                </a:path>
              </a:pathLst>
            </a:custGeom>
            <a:solidFill>
              <a:srgbClr val="BA8A8A">
                <a:alpha val="64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1208;p46">
              <a:extLst>
                <a:ext uri="{FF2B5EF4-FFF2-40B4-BE49-F238E27FC236}">
                  <a16:creationId xmlns:a16="http://schemas.microsoft.com/office/drawing/2014/main" id="{5E747108-3F84-CBBC-853C-19118D076369}"/>
                </a:ext>
              </a:extLst>
            </p:cNvPr>
            <p:cNvSpPr/>
            <p:nvPr/>
          </p:nvSpPr>
          <p:spPr>
            <a:xfrm>
              <a:off x="-442885" y="2080840"/>
              <a:ext cx="804694" cy="597391"/>
            </a:xfrm>
            <a:custGeom>
              <a:avLst/>
              <a:gdLst/>
              <a:ahLst/>
              <a:cxnLst/>
              <a:rect l="l" t="t" r="r" b="b"/>
              <a:pathLst>
                <a:path w="15294" h="11354" fill="none" extrusionOk="0">
                  <a:moveTo>
                    <a:pt x="15294" y="776"/>
                  </a:moveTo>
                  <a:cubicBezTo>
                    <a:pt x="15294" y="776"/>
                    <a:pt x="2421" y="1"/>
                    <a:pt x="1" y="11354"/>
                  </a:cubicBezTo>
                </a:path>
              </a:pathLst>
            </a:custGeom>
            <a:noFill/>
            <a:ln w="725" cap="flat" cmpd="sng">
              <a:solidFill>
                <a:srgbClr val="4B2243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1209;p46">
              <a:extLst>
                <a:ext uri="{FF2B5EF4-FFF2-40B4-BE49-F238E27FC236}">
                  <a16:creationId xmlns:a16="http://schemas.microsoft.com/office/drawing/2014/main" id="{FCA22F00-103F-3EE1-8A4E-07E81668218A}"/>
                </a:ext>
              </a:extLst>
            </p:cNvPr>
            <p:cNvSpPr/>
            <p:nvPr/>
          </p:nvSpPr>
          <p:spPr>
            <a:xfrm>
              <a:off x="-301562" y="2296034"/>
              <a:ext cx="395349" cy="739188"/>
            </a:xfrm>
            <a:custGeom>
              <a:avLst/>
              <a:gdLst/>
              <a:ahLst/>
              <a:cxnLst/>
              <a:rect l="l" t="t" r="r" b="b"/>
              <a:pathLst>
                <a:path w="7514" h="14049" fill="none" extrusionOk="0">
                  <a:moveTo>
                    <a:pt x="1650" y="1"/>
                  </a:moveTo>
                  <a:cubicBezTo>
                    <a:pt x="1650" y="1"/>
                    <a:pt x="1" y="8821"/>
                    <a:pt x="7514" y="14048"/>
                  </a:cubicBezTo>
                </a:path>
              </a:pathLst>
            </a:custGeom>
            <a:noFill/>
            <a:ln w="725" cap="flat" cmpd="sng">
              <a:solidFill>
                <a:srgbClr val="4B2243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1210;p46">
              <a:extLst>
                <a:ext uri="{FF2B5EF4-FFF2-40B4-BE49-F238E27FC236}">
                  <a16:creationId xmlns:a16="http://schemas.microsoft.com/office/drawing/2014/main" id="{14A58C00-3F07-CC25-8167-C07DB07FBAC0}"/>
                </a:ext>
              </a:extLst>
            </p:cNvPr>
            <p:cNvSpPr/>
            <p:nvPr/>
          </p:nvSpPr>
          <p:spPr>
            <a:xfrm>
              <a:off x="178336" y="2133718"/>
              <a:ext cx="647322" cy="975956"/>
            </a:xfrm>
            <a:custGeom>
              <a:avLst/>
              <a:gdLst/>
              <a:ahLst/>
              <a:cxnLst/>
              <a:rect l="l" t="t" r="r" b="b"/>
              <a:pathLst>
                <a:path w="12303" h="18549" fill="none" extrusionOk="0">
                  <a:moveTo>
                    <a:pt x="1" y="1"/>
                  </a:moveTo>
                  <a:cubicBezTo>
                    <a:pt x="1" y="1"/>
                    <a:pt x="784" y="14402"/>
                    <a:pt x="12303" y="18549"/>
                  </a:cubicBezTo>
                </a:path>
              </a:pathLst>
            </a:custGeom>
            <a:noFill/>
            <a:ln w="725" cap="flat" cmpd="sng">
              <a:solidFill>
                <a:srgbClr val="4B2243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1211;p46">
              <a:extLst>
                <a:ext uri="{FF2B5EF4-FFF2-40B4-BE49-F238E27FC236}">
                  <a16:creationId xmlns:a16="http://schemas.microsoft.com/office/drawing/2014/main" id="{79F3614A-FC99-801B-7D60-97DBF8537B6F}"/>
                </a:ext>
              </a:extLst>
            </p:cNvPr>
            <p:cNvSpPr/>
            <p:nvPr/>
          </p:nvSpPr>
          <p:spPr>
            <a:xfrm>
              <a:off x="241632" y="2125668"/>
              <a:ext cx="1253500" cy="857309"/>
            </a:xfrm>
            <a:custGeom>
              <a:avLst/>
              <a:gdLst/>
              <a:ahLst/>
              <a:cxnLst/>
              <a:rect l="l" t="t" r="r" b="b"/>
              <a:pathLst>
                <a:path w="23824" h="16294" fill="none" extrusionOk="0">
                  <a:moveTo>
                    <a:pt x="1" y="0"/>
                  </a:moveTo>
                  <a:cubicBezTo>
                    <a:pt x="1" y="0"/>
                    <a:pt x="7000" y="15269"/>
                    <a:pt x="23823" y="16294"/>
                  </a:cubicBezTo>
                </a:path>
              </a:pathLst>
            </a:custGeom>
            <a:noFill/>
            <a:ln w="725" cap="flat" cmpd="sng">
              <a:solidFill>
                <a:srgbClr val="4B2243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1212;p46">
              <a:extLst>
                <a:ext uri="{FF2B5EF4-FFF2-40B4-BE49-F238E27FC236}">
                  <a16:creationId xmlns:a16="http://schemas.microsoft.com/office/drawing/2014/main" id="{E7AB7585-1BCA-DBB4-8F6D-6BFEC0594273}"/>
                </a:ext>
              </a:extLst>
            </p:cNvPr>
            <p:cNvSpPr/>
            <p:nvPr/>
          </p:nvSpPr>
          <p:spPr>
            <a:xfrm>
              <a:off x="-82790" y="1999814"/>
              <a:ext cx="158950" cy="213406"/>
            </a:xfrm>
            <a:custGeom>
              <a:avLst/>
              <a:gdLst/>
              <a:ahLst/>
              <a:cxnLst/>
              <a:rect l="l" t="t" r="r" b="b"/>
              <a:pathLst>
                <a:path w="3021" h="4056" fill="none" extrusionOk="0">
                  <a:moveTo>
                    <a:pt x="3020" y="0"/>
                  </a:moveTo>
                  <a:cubicBezTo>
                    <a:pt x="3020" y="0"/>
                    <a:pt x="303" y="1727"/>
                    <a:pt x="0" y="4055"/>
                  </a:cubicBezTo>
                </a:path>
              </a:pathLst>
            </a:custGeom>
            <a:noFill/>
            <a:ln w="725" cap="flat" cmpd="sng">
              <a:solidFill>
                <a:srgbClr val="4B2243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1213;p46">
              <a:extLst>
                <a:ext uri="{FF2B5EF4-FFF2-40B4-BE49-F238E27FC236}">
                  <a16:creationId xmlns:a16="http://schemas.microsoft.com/office/drawing/2014/main" id="{2FD473E0-604A-182F-F89E-C4546A0BB6D0}"/>
                </a:ext>
              </a:extLst>
            </p:cNvPr>
            <p:cNvSpPr/>
            <p:nvPr/>
          </p:nvSpPr>
          <p:spPr>
            <a:xfrm>
              <a:off x="1626502" y="2513175"/>
              <a:ext cx="107703" cy="107703"/>
            </a:xfrm>
            <a:custGeom>
              <a:avLst/>
              <a:gdLst/>
              <a:ahLst/>
              <a:cxnLst/>
              <a:rect l="l" t="t" r="r" b="b"/>
              <a:pathLst>
                <a:path w="2047" h="2047" fill="none" extrusionOk="0">
                  <a:moveTo>
                    <a:pt x="2046" y="2046"/>
                  </a:moveTo>
                  <a:cubicBezTo>
                    <a:pt x="2046" y="2046"/>
                    <a:pt x="2046" y="277"/>
                    <a:pt x="1" y="0"/>
                  </a:cubicBezTo>
                </a:path>
              </a:pathLst>
            </a:custGeom>
            <a:noFill/>
            <a:ln w="400" cap="flat" cmpd="sng">
              <a:solidFill>
                <a:srgbClr val="B4524B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1214;p46">
              <a:extLst>
                <a:ext uri="{FF2B5EF4-FFF2-40B4-BE49-F238E27FC236}">
                  <a16:creationId xmlns:a16="http://schemas.microsoft.com/office/drawing/2014/main" id="{2778F4E8-D3A2-6960-9FA8-AEF4CF0C77BC}"/>
                </a:ext>
              </a:extLst>
            </p:cNvPr>
            <p:cNvSpPr/>
            <p:nvPr/>
          </p:nvSpPr>
          <p:spPr>
            <a:xfrm>
              <a:off x="1551842" y="1869803"/>
              <a:ext cx="365727" cy="214511"/>
            </a:xfrm>
            <a:custGeom>
              <a:avLst/>
              <a:gdLst/>
              <a:ahLst/>
              <a:cxnLst/>
              <a:rect l="l" t="t" r="r" b="b"/>
              <a:pathLst>
                <a:path w="6951" h="4077" extrusionOk="0">
                  <a:moveTo>
                    <a:pt x="1289" y="1"/>
                  </a:moveTo>
                  <a:cubicBezTo>
                    <a:pt x="1159" y="1"/>
                    <a:pt x="1086" y="6"/>
                    <a:pt x="1086" y="6"/>
                  </a:cubicBezTo>
                  <a:cubicBezTo>
                    <a:pt x="1076" y="6"/>
                    <a:pt x="1066" y="6"/>
                    <a:pt x="1056" y="6"/>
                  </a:cubicBezTo>
                  <a:cubicBezTo>
                    <a:pt x="308" y="6"/>
                    <a:pt x="0" y="839"/>
                    <a:pt x="1450" y="892"/>
                  </a:cubicBezTo>
                  <a:cubicBezTo>
                    <a:pt x="2917" y="945"/>
                    <a:pt x="4570" y="2216"/>
                    <a:pt x="5346" y="3185"/>
                  </a:cubicBezTo>
                  <a:cubicBezTo>
                    <a:pt x="5782" y="3733"/>
                    <a:pt x="6307" y="4076"/>
                    <a:pt x="6611" y="4076"/>
                  </a:cubicBezTo>
                  <a:cubicBezTo>
                    <a:pt x="6846" y="4076"/>
                    <a:pt x="6950" y="3871"/>
                    <a:pt x="6782" y="3398"/>
                  </a:cubicBezTo>
                  <a:cubicBezTo>
                    <a:pt x="5209" y="218"/>
                    <a:pt x="2109" y="1"/>
                    <a:pt x="1289" y="1"/>
                  </a:cubicBezTo>
                  <a:close/>
                </a:path>
              </a:pathLst>
            </a:custGeom>
            <a:solidFill>
              <a:srgbClr val="F9E9E9">
                <a:alpha val="2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1215;p46">
              <a:extLst>
                <a:ext uri="{FF2B5EF4-FFF2-40B4-BE49-F238E27FC236}">
                  <a16:creationId xmlns:a16="http://schemas.microsoft.com/office/drawing/2014/main" id="{EA47CEB1-CEF6-96B0-9110-8A338DBC32B4}"/>
                </a:ext>
              </a:extLst>
            </p:cNvPr>
            <p:cNvSpPr/>
            <p:nvPr/>
          </p:nvSpPr>
          <p:spPr>
            <a:xfrm>
              <a:off x="1885524" y="2121143"/>
              <a:ext cx="72661" cy="72714"/>
            </a:xfrm>
            <a:custGeom>
              <a:avLst/>
              <a:gdLst/>
              <a:ahLst/>
              <a:cxnLst/>
              <a:rect l="l" t="t" r="r" b="b"/>
              <a:pathLst>
                <a:path w="1381" h="1382" extrusionOk="0">
                  <a:moveTo>
                    <a:pt x="692" y="0"/>
                  </a:moveTo>
                  <a:cubicBezTo>
                    <a:pt x="309" y="0"/>
                    <a:pt x="0" y="309"/>
                    <a:pt x="0" y="690"/>
                  </a:cubicBezTo>
                  <a:cubicBezTo>
                    <a:pt x="0" y="1070"/>
                    <a:pt x="309" y="1381"/>
                    <a:pt x="692" y="1381"/>
                  </a:cubicBezTo>
                  <a:cubicBezTo>
                    <a:pt x="1072" y="1381"/>
                    <a:pt x="1381" y="1070"/>
                    <a:pt x="1381" y="690"/>
                  </a:cubicBezTo>
                  <a:cubicBezTo>
                    <a:pt x="1381" y="309"/>
                    <a:pt x="1072" y="0"/>
                    <a:pt x="692" y="0"/>
                  </a:cubicBezTo>
                  <a:close/>
                </a:path>
              </a:pathLst>
            </a:custGeom>
            <a:solidFill>
              <a:srgbClr val="F9E9E9">
                <a:alpha val="2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1216;p46">
              <a:extLst>
                <a:ext uri="{FF2B5EF4-FFF2-40B4-BE49-F238E27FC236}">
                  <a16:creationId xmlns:a16="http://schemas.microsoft.com/office/drawing/2014/main" id="{F5D51210-ABBC-2130-B08E-5CC00C630547}"/>
                </a:ext>
              </a:extLst>
            </p:cNvPr>
            <p:cNvSpPr/>
            <p:nvPr/>
          </p:nvSpPr>
          <p:spPr>
            <a:xfrm>
              <a:off x="-471297" y="2527696"/>
              <a:ext cx="2551828" cy="583027"/>
            </a:xfrm>
            <a:custGeom>
              <a:avLst/>
              <a:gdLst/>
              <a:ahLst/>
              <a:cxnLst/>
              <a:rect l="l" t="t" r="r" b="b"/>
              <a:pathLst>
                <a:path w="48500" h="11081" extrusionOk="0">
                  <a:moveTo>
                    <a:pt x="48499" y="1"/>
                  </a:moveTo>
                  <a:cubicBezTo>
                    <a:pt x="48373" y="186"/>
                    <a:pt x="44846" y="5216"/>
                    <a:pt x="38310" y="5216"/>
                  </a:cubicBezTo>
                  <a:cubicBezTo>
                    <a:pt x="37650" y="5216"/>
                    <a:pt x="36959" y="5165"/>
                    <a:pt x="36238" y="5052"/>
                  </a:cubicBezTo>
                  <a:cubicBezTo>
                    <a:pt x="30184" y="4102"/>
                    <a:pt x="25234" y="2599"/>
                    <a:pt x="24823" y="2599"/>
                  </a:cubicBezTo>
                  <a:cubicBezTo>
                    <a:pt x="24692" y="2599"/>
                    <a:pt x="25027" y="2754"/>
                    <a:pt x="25943" y="3131"/>
                  </a:cubicBezTo>
                  <a:cubicBezTo>
                    <a:pt x="29716" y="4684"/>
                    <a:pt x="35280" y="8074"/>
                    <a:pt x="30286" y="8886"/>
                  </a:cubicBezTo>
                  <a:cubicBezTo>
                    <a:pt x="29682" y="8984"/>
                    <a:pt x="29047" y="9030"/>
                    <a:pt x="28394" y="9030"/>
                  </a:cubicBezTo>
                  <a:cubicBezTo>
                    <a:pt x="23652" y="9030"/>
                    <a:pt x="17936" y="6625"/>
                    <a:pt x="15652" y="4440"/>
                  </a:cubicBezTo>
                  <a:cubicBezTo>
                    <a:pt x="14704" y="3534"/>
                    <a:pt x="13798" y="3124"/>
                    <a:pt x="13144" y="3124"/>
                  </a:cubicBezTo>
                  <a:cubicBezTo>
                    <a:pt x="12005" y="3124"/>
                    <a:pt x="11629" y="4365"/>
                    <a:pt x="13129" y="6380"/>
                  </a:cubicBezTo>
                  <a:cubicBezTo>
                    <a:pt x="13897" y="7411"/>
                    <a:pt x="13085" y="7945"/>
                    <a:pt x="11540" y="7945"/>
                  </a:cubicBezTo>
                  <a:cubicBezTo>
                    <a:pt x="8340" y="7945"/>
                    <a:pt x="1990" y="5655"/>
                    <a:pt x="1" y="754"/>
                  </a:cubicBezTo>
                  <a:lnTo>
                    <a:pt x="1" y="754"/>
                  </a:lnTo>
                  <a:cubicBezTo>
                    <a:pt x="97" y="1390"/>
                    <a:pt x="242" y="2008"/>
                    <a:pt x="447" y="2599"/>
                  </a:cubicBezTo>
                  <a:cubicBezTo>
                    <a:pt x="2159" y="7577"/>
                    <a:pt x="10179" y="10727"/>
                    <a:pt x="21736" y="11059"/>
                  </a:cubicBezTo>
                  <a:cubicBezTo>
                    <a:pt x="22232" y="11073"/>
                    <a:pt x="22722" y="11080"/>
                    <a:pt x="23207" y="11080"/>
                  </a:cubicBezTo>
                  <a:cubicBezTo>
                    <a:pt x="34043" y="11080"/>
                    <a:pt x="42354" y="7551"/>
                    <a:pt x="47116" y="2047"/>
                  </a:cubicBezTo>
                  <a:cubicBezTo>
                    <a:pt x="47703" y="1369"/>
                    <a:pt x="48155" y="684"/>
                    <a:pt x="48499" y="1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1217;p46">
              <a:extLst>
                <a:ext uri="{FF2B5EF4-FFF2-40B4-BE49-F238E27FC236}">
                  <a16:creationId xmlns:a16="http://schemas.microsoft.com/office/drawing/2014/main" id="{F6821D8B-E071-1E3C-DE98-624675FED03E}"/>
                </a:ext>
              </a:extLst>
            </p:cNvPr>
            <p:cNvSpPr/>
            <p:nvPr/>
          </p:nvSpPr>
          <p:spPr>
            <a:xfrm>
              <a:off x="688278" y="2133718"/>
              <a:ext cx="137378" cy="162475"/>
            </a:xfrm>
            <a:custGeom>
              <a:avLst/>
              <a:gdLst/>
              <a:ahLst/>
              <a:cxnLst/>
              <a:rect l="l" t="t" r="r" b="b"/>
              <a:pathLst>
                <a:path w="2611" h="3088" fill="none" extrusionOk="0">
                  <a:moveTo>
                    <a:pt x="2611" y="1"/>
                  </a:moveTo>
                  <a:cubicBezTo>
                    <a:pt x="2611" y="1"/>
                    <a:pt x="526" y="1414"/>
                    <a:pt x="0" y="3088"/>
                  </a:cubicBezTo>
                </a:path>
              </a:pathLst>
            </a:custGeom>
            <a:noFill/>
            <a:ln w="725" cap="flat" cmpd="sng">
              <a:solidFill>
                <a:srgbClr val="4B2243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1218;p46">
              <a:extLst>
                <a:ext uri="{FF2B5EF4-FFF2-40B4-BE49-F238E27FC236}">
                  <a16:creationId xmlns:a16="http://schemas.microsoft.com/office/drawing/2014/main" id="{37BDBA58-73E3-B1E5-84C4-032092F8876D}"/>
                </a:ext>
              </a:extLst>
            </p:cNvPr>
            <p:cNvSpPr/>
            <p:nvPr/>
          </p:nvSpPr>
          <p:spPr>
            <a:xfrm>
              <a:off x="-126618" y="2420310"/>
              <a:ext cx="236768" cy="432285"/>
            </a:xfrm>
            <a:custGeom>
              <a:avLst/>
              <a:gdLst/>
              <a:ahLst/>
              <a:cxnLst/>
              <a:rect l="l" t="t" r="r" b="b"/>
              <a:pathLst>
                <a:path w="4500" h="8216" extrusionOk="0">
                  <a:moveTo>
                    <a:pt x="1705" y="0"/>
                  </a:moveTo>
                  <a:cubicBezTo>
                    <a:pt x="1246" y="0"/>
                    <a:pt x="1" y="2233"/>
                    <a:pt x="831" y="4902"/>
                  </a:cubicBezTo>
                  <a:cubicBezTo>
                    <a:pt x="1488" y="7013"/>
                    <a:pt x="3229" y="8216"/>
                    <a:pt x="3973" y="8216"/>
                  </a:cubicBezTo>
                  <a:cubicBezTo>
                    <a:pt x="4404" y="8216"/>
                    <a:pt x="4499" y="7811"/>
                    <a:pt x="3851" y="6944"/>
                  </a:cubicBezTo>
                  <a:cubicBezTo>
                    <a:pt x="2089" y="4585"/>
                    <a:pt x="1856" y="454"/>
                    <a:pt x="1856" y="454"/>
                  </a:cubicBezTo>
                  <a:cubicBezTo>
                    <a:pt x="1886" y="142"/>
                    <a:pt x="1821" y="0"/>
                    <a:pt x="1705" y="0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1219;p46">
              <a:extLst>
                <a:ext uri="{FF2B5EF4-FFF2-40B4-BE49-F238E27FC236}">
                  <a16:creationId xmlns:a16="http://schemas.microsoft.com/office/drawing/2014/main" id="{968E8D31-E2F3-3660-A6B3-94F151A6EACE}"/>
                </a:ext>
              </a:extLst>
            </p:cNvPr>
            <p:cNvSpPr/>
            <p:nvPr/>
          </p:nvSpPr>
          <p:spPr>
            <a:xfrm>
              <a:off x="1305079" y="2249891"/>
              <a:ext cx="40619" cy="40619"/>
            </a:xfrm>
            <a:custGeom>
              <a:avLst/>
              <a:gdLst/>
              <a:ahLst/>
              <a:cxnLst/>
              <a:rect l="l" t="t" r="r" b="b"/>
              <a:pathLst>
                <a:path w="772" h="772" extrusionOk="0">
                  <a:moveTo>
                    <a:pt x="385" y="0"/>
                  </a:moveTo>
                  <a:cubicBezTo>
                    <a:pt x="172" y="0"/>
                    <a:pt x="0" y="172"/>
                    <a:pt x="0" y="387"/>
                  </a:cubicBezTo>
                  <a:cubicBezTo>
                    <a:pt x="0" y="600"/>
                    <a:pt x="172" y="771"/>
                    <a:pt x="385" y="771"/>
                  </a:cubicBezTo>
                  <a:cubicBezTo>
                    <a:pt x="598" y="771"/>
                    <a:pt x="772" y="600"/>
                    <a:pt x="772" y="387"/>
                  </a:cubicBezTo>
                  <a:cubicBezTo>
                    <a:pt x="772" y="172"/>
                    <a:pt x="598" y="0"/>
                    <a:pt x="385" y="0"/>
                  </a:cubicBezTo>
                  <a:close/>
                </a:path>
              </a:pathLst>
            </a:custGeom>
            <a:solidFill>
              <a:srgbClr val="BA8A8A">
                <a:alpha val="64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1220;p46">
              <a:extLst>
                <a:ext uri="{FF2B5EF4-FFF2-40B4-BE49-F238E27FC236}">
                  <a16:creationId xmlns:a16="http://schemas.microsoft.com/office/drawing/2014/main" id="{AFD9B43C-6DC9-4F95-81DF-8DBF047080BE}"/>
                </a:ext>
              </a:extLst>
            </p:cNvPr>
            <p:cNvSpPr/>
            <p:nvPr/>
          </p:nvSpPr>
          <p:spPr>
            <a:xfrm>
              <a:off x="1206795" y="2013599"/>
              <a:ext cx="40724" cy="40619"/>
            </a:xfrm>
            <a:custGeom>
              <a:avLst/>
              <a:gdLst/>
              <a:ahLst/>
              <a:cxnLst/>
              <a:rect l="l" t="t" r="r" b="b"/>
              <a:pathLst>
                <a:path w="774" h="772" extrusionOk="0">
                  <a:moveTo>
                    <a:pt x="387" y="0"/>
                  </a:moveTo>
                  <a:cubicBezTo>
                    <a:pt x="174" y="0"/>
                    <a:pt x="0" y="172"/>
                    <a:pt x="0" y="387"/>
                  </a:cubicBezTo>
                  <a:cubicBezTo>
                    <a:pt x="0" y="600"/>
                    <a:pt x="174" y="772"/>
                    <a:pt x="387" y="772"/>
                  </a:cubicBezTo>
                  <a:cubicBezTo>
                    <a:pt x="600" y="772"/>
                    <a:pt x="774" y="600"/>
                    <a:pt x="774" y="387"/>
                  </a:cubicBezTo>
                  <a:cubicBezTo>
                    <a:pt x="774" y="172"/>
                    <a:pt x="600" y="0"/>
                    <a:pt x="387" y="0"/>
                  </a:cubicBezTo>
                  <a:close/>
                </a:path>
              </a:pathLst>
            </a:custGeom>
            <a:solidFill>
              <a:srgbClr val="BA8A8A">
                <a:alpha val="647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1221;p46">
              <a:extLst>
                <a:ext uri="{FF2B5EF4-FFF2-40B4-BE49-F238E27FC236}">
                  <a16:creationId xmlns:a16="http://schemas.microsoft.com/office/drawing/2014/main" id="{5179A23C-4E5F-8464-44BC-B4E9B5C02104}"/>
                </a:ext>
              </a:extLst>
            </p:cNvPr>
            <p:cNvSpPr/>
            <p:nvPr/>
          </p:nvSpPr>
          <p:spPr>
            <a:xfrm>
              <a:off x="1124243" y="2031225"/>
              <a:ext cx="34568" cy="101336"/>
            </a:xfrm>
            <a:custGeom>
              <a:avLst/>
              <a:gdLst/>
              <a:ahLst/>
              <a:cxnLst/>
              <a:rect l="l" t="t" r="r" b="b"/>
              <a:pathLst>
                <a:path w="657" h="1926" fill="none" extrusionOk="0">
                  <a:moveTo>
                    <a:pt x="0" y="1926"/>
                  </a:moveTo>
                  <a:cubicBezTo>
                    <a:pt x="0" y="1926"/>
                    <a:pt x="62" y="703"/>
                    <a:pt x="657" y="1"/>
                  </a:cubicBezTo>
                </a:path>
              </a:pathLst>
            </a:custGeom>
            <a:noFill/>
            <a:ln w="400" cap="flat" cmpd="sng">
              <a:solidFill>
                <a:srgbClr val="B4524B"/>
              </a:solidFill>
              <a:prstDash val="solid"/>
              <a:miter lim="204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1222;p46">
              <a:extLst>
                <a:ext uri="{FF2B5EF4-FFF2-40B4-BE49-F238E27FC236}">
                  <a16:creationId xmlns:a16="http://schemas.microsoft.com/office/drawing/2014/main" id="{B0B9A3BA-2B4C-8CDF-7017-937D029BD306}"/>
                </a:ext>
              </a:extLst>
            </p:cNvPr>
            <p:cNvSpPr/>
            <p:nvPr/>
          </p:nvSpPr>
          <p:spPr>
            <a:xfrm>
              <a:off x="1185276" y="2148450"/>
              <a:ext cx="40724" cy="40777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7" y="1"/>
                  </a:moveTo>
                  <a:cubicBezTo>
                    <a:pt x="174" y="1"/>
                    <a:pt x="0" y="175"/>
                    <a:pt x="0" y="387"/>
                  </a:cubicBezTo>
                  <a:cubicBezTo>
                    <a:pt x="0" y="600"/>
                    <a:pt x="174" y="774"/>
                    <a:pt x="387" y="774"/>
                  </a:cubicBezTo>
                  <a:cubicBezTo>
                    <a:pt x="600" y="774"/>
                    <a:pt x="774" y="600"/>
                    <a:pt x="774" y="387"/>
                  </a:cubicBezTo>
                  <a:cubicBezTo>
                    <a:pt x="774" y="175"/>
                    <a:pt x="600" y="1"/>
                    <a:pt x="3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4" name="Google Shape;2564;p6"/>
          <p:cNvPicPr preferRelativeResize="0"/>
          <p:nvPr/>
        </p:nvPicPr>
        <p:blipFill rotWithShape="1">
          <a:blip r:embed="rId3">
            <a:alphaModFix/>
          </a:blip>
          <a:srcRect l="827" t="7141" b="8877"/>
          <a:stretch/>
        </p:blipFill>
        <p:spPr>
          <a:xfrm>
            <a:off x="7247532" y="1340176"/>
            <a:ext cx="4383970" cy="4705901"/>
          </a:xfrm>
          <a:prstGeom prst="rect">
            <a:avLst/>
          </a:prstGeom>
          <a:noFill/>
          <a:ln>
            <a:noFill/>
          </a:ln>
        </p:spPr>
      </p:pic>
      <p:sp>
        <p:nvSpPr>
          <p:cNvPr id="2565" name="Google Shape;2565;p6"/>
          <p:cNvSpPr txBox="1"/>
          <p:nvPr/>
        </p:nvSpPr>
        <p:spPr>
          <a:xfrm>
            <a:off x="691361" y="700078"/>
            <a:ext cx="11180550" cy="19771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 fontScale="92500" lnSpcReduction="10000"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/>
              <a:buNone/>
            </a:pPr>
            <a:r>
              <a:rPr lang="en-US" sz="24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TBW has two main compartments: (ICF) and (ECF),  ECF is divided further into plasma water and interstitial fluid .</a:t>
            </a:r>
            <a:endParaRPr sz="2400" b="0" i="0" u="none" strike="noStrike" cap="none" dirty="0">
              <a:solidFill>
                <a:srgbClr val="00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marR="0" lvl="0" indent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/>
              <a:buNone/>
            </a:pPr>
            <a:r>
              <a:rPr lang="en-US" sz="2400" b="1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Plasma</a:t>
            </a:r>
            <a:r>
              <a:rPr lang="en-US" sz="24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water is about 5% of body weight.</a:t>
            </a:r>
            <a:endParaRPr dirty="0"/>
          </a:p>
          <a:p>
            <a:pPr marL="0" marR="0" lvl="0" indent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/>
              <a:buNone/>
            </a:pPr>
            <a:r>
              <a:rPr lang="en-US" sz="2400" b="1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Blood</a:t>
            </a:r>
            <a:r>
              <a:rPr lang="en-US" sz="24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volume 8% of body weight</a:t>
            </a:r>
            <a:endParaRPr dirty="0"/>
          </a:p>
          <a:p>
            <a:pPr marL="0" marR="0" lvl="0" indent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Arial"/>
              <a:buNone/>
            </a:pPr>
            <a:r>
              <a:rPr lang="en-US" sz="2400" b="1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Interstitial</a:t>
            </a:r>
            <a:r>
              <a:rPr lang="en-US" sz="24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fluid, 15% of body weight</a:t>
            </a:r>
            <a:endParaRPr dirty="0"/>
          </a:p>
          <a:p>
            <a:pPr marL="228600" marR="0" lvl="0" indent="-64135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ct val="100000"/>
              <a:buFont typeface="Arial"/>
              <a:buNone/>
            </a:pPr>
            <a:endParaRPr sz="2800" b="0" i="0" u="none" strike="noStrike" cap="none" dirty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228600" marR="0" lvl="0" indent="-64135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ct val="100000"/>
              <a:buFont typeface="Arial"/>
              <a:buNone/>
            </a:pPr>
            <a:endParaRPr sz="2800" b="0" i="0" u="none" strike="noStrike" cap="none" dirty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228600" marR="0" lvl="0" indent="-64135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ct val="100000"/>
              <a:buFont typeface="Arial"/>
              <a:buNone/>
            </a:pPr>
            <a:endParaRPr sz="2800" b="0" i="0" u="none" strike="noStrike" cap="none" dirty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228600" marR="0" lvl="0" indent="-64135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ct val="100000"/>
              <a:buFont typeface="Arial"/>
              <a:buNone/>
            </a:pPr>
            <a:endParaRPr sz="2800" b="0" i="0" u="none" strike="noStrike" cap="none" dirty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228600" marR="0" lvl="0" indent="-64135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ct val="100000"/>
              <a:buFont typeface="Arial"/>
              <a:buNone/>
            </a:pPr>
            <a:endParaRPr sz="2800" b="0" i="0" u="none" strike="noStrike" cap="none" dirty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566" name="Google Shape;2566;p6"/>
          <p:cNvGrpSpPr/>
          <p:nvPr/>
        </p:nvGrpSpPr>
        <p:grpSpPr>
          <a:xfrm>
            <a:off x="381902" y="727441"/>
            <a:ext cx="282436" cy="237797"/>
            <a:chOff x="5829234" y="2755341"/>
            <a:chExt cx="282436" cy="237797"/>
          </a:xfrm>
        </p:grpSpPr>
        <p:sp>
          <p:nvSpPr>
            <p:cNvPr id="2567" name="Google Shape;2567;p6"/>
            <p:cNvSpPr/>
            <p:nvPr/>
          </p:nvSpPr>
          <p:spPr>
            <a:xfrm rot="5400000">
              <a:off x="5860759" y="2744579"/>
              <a:ext cx="219019" cy="260137"/>
            </a:xfrm>
            <a:custGeom>
              <a:avLst/>
              <a:gdLst/>
              <a:ahLst/>
              <a:cxnLst/>
              <a:rect l="l" t="t" r="r" b="b"/>
              <a:pathLst>
                <a:path w="15536" h="18456" extrusionOk="0">
                  <a:moveTo>
                    <a:pt x="7606" y="0"/>
                  </a:moveTo>
                  <a:cubicBezTo>
                    <a:pt x="7424" y="0"/>
                    <a:pt x="7225" y="59"/>
                    <a:pt x="7004" y="210"/>
                  </a:cubicBezTo>
                  <a:cubicBezTo>
                    <a:pt x="6438" y="598"/>
                    <a:pt x="5967" y="1075"/>
                    <a:pt x="5430" y="1483"/>
                  </a:cubicBezTo>
                  <a:cubicBezTo>
                    <a:pt x="4079" y="2508"/>
                    <a:pt x="2964" y="3740"/>
                    <a:pt x="2032" y="5176"/>
                  </a:cubicBezTo>
                  <a:cubicBezTo>
                    <a:pt x="1126" y="6573"/>
                    <a:pt x="512" y="8057"/>
                    <a:pt x="139" y="9792"/>
                  </a:cubicBezTo>
                  <a:cubicBezTo>
                    <a:pt x="163" y="10481"/>
                    <a:pt x="0" y="11365"/>
                    <a:pt x="269" y="12086"/>
                  </a:cubicBezTo>
                  <a:cubicBezTo>
                    <a:pt x="553" y="12845"/>
                    <a:pt x="793" y="13648"/>
                    <a:pt x="1147" y="14402"/>
                  </a:cubicBezTo>
                  <a:cubicBezTo>
                    <a:pt x="1566" y="15298"/>
                    <a:pt x="2297" y="15856"/>
                    <a:pt x="2885" y="16492"/>
                  </a:cubicBezTo>
                  <a:cubicBezTo>
                    <a:pt x="3247" y="16884"/>
                    <a:pt x="3824" y="17509"/>
                    <a:pt x="4594" y="17509"/>
                  </a:cubicBezTo>
                  <a:cubicBezTo>
                    <a:pt x="4639" y="17509"/>
                    <a:pt x="4685" y="17506"/>
                    <a:pt x="4731" y="17502"/>
                  </a:cubicBezTo>
                  <a:cubicBezTo>
                    <a:pt x="4744" y="17501"/>
                    <a:pt x="4761" y="17499"/>
                    <a:pt x="4779" y="17499"/>
                  </a:cubicBezTo>
                  <a:cubicBezTo>
                    <a:pt x="4869" y="17499"/>
                    <a:pt x="4999" y="17529"/>
                    <a:pt x="4958" y="17732"/>
                  </a:cubicBezTo>
                  <a:cubicBezTo>
                    <a:pt x="4922" y="17911"/>
                    <a:pt x="5101" y="17978"/>
                    <a:pt x="5216" y="17978"/>
                  </a:cubicBezTo>
                  <a:cubicBezTo>
                    <a:pt x="5247" y="17978"/>
                    <a:pt x="5273" y="17973"/>
                    <a:pt x="5289" y="17965"/>
                  </a:cubicBezTo>
                  <a:cubicBezTo>
                    <a:pt x="5399" y="17912"/>
                    <a:pt x="5502" y="17892"/>
                    <a:pt x="5601" y="17892"/>
                  </a:cubicBezTo>
                  <a:cubicBezTo>
                    <a:pt x="5849" y="17892"/>
                    <a:pt x="6072" y="18021"/>
                    <a:pt x="6315" y="18088"/>
                  </a:cubicBezTo>
                  <a:cubicBezTo>
                    <a:pt x="6526" y="18148"/>
                    <a:pt x="6550" y="18391"/>
                    <a:pt x="6801" y="18419"/>
                  </a:cubicBezTo>
                  <a:cubicBezTo>
                    <a:pt x="7029" y="18444"/>
                    <a:pt x="7252" y="18456"/>
                    <a:pt x="7472" y="18456"/>
                  </a:cubicBezTo>
                  <a:cubicBezTo>
                    <a:pt x="9166" y="18456"/>
                    <a:pt x="10632" y="17752"/>
                    <a:pt x="12052" y="16820"/>
                  </a:cubicBezTo>
                  <a:cubicBezTo>
                    <a:pt x="13022" y="16183"/>
                    <a:pt x="13662" y="15257"/>
                    <a:pt x="14409" y="14423"/>
                  </a:cubicBezTo>
                  <a:cubicBezTo>
                    <a:pt x="14490" y="14333"/>
                    <a:pt x="14732" y="14317"/>
                    <a:pt x="14657" y="14178"/>
                  </a:cubicBezTo>
                  <a:cubicBezTo>
                    <a:pt x="14457" y="13802"/>
                    <a:pt x="14809" y="13565"/>
                    <a:pt x="14830" y="13285"/>
                  </a:cubicBezTo>
                  <a:cubicBezTo>
                    <a:pt x="14864" y="12838"/>
                    <a:pt x="15412" y="12735"/>
                    <a:pt x="15379" y="12418"/>
                  </a:cubicBezTo>
                  <a:cubicBezTo>
                    <a:pt x="15296" y="11627"/>
                    <a:pt x="15350" y="10834"/>
                    <a:pt x="15289" y="10060"/>
                  </a:cubicBezTo>
                  <a:cubicBezTo>
                    <a:pt x="15252" y="9591"/>
                    <a:pt x="15535" y="8932"/>
                    <a:pt x="14953" y="8548"/>
                  </a:cubicBezTo>
                  <a:cubicBezTo>
                    <a:pt x="15021" y="7411"/>
                    <a:pt x="14225" y="6602"/>
                    <a:pt x="13733" y="5728"/>
                  </a:cubicBezTo>
                  <a:cubicBezTo>
                    <a:pt x="13307" y="4973"/>
                    <a:pt x="12710" y="4223"/>
                    <a:pt x="11922" y="3698"/>
                  </a:cubicBezTo>
                  <a:cubicBezTo>
                    <a:pt x="11489" y="3409"/>
                    <a:pt x="11170" y="2967"/>
                    <a:pt x="10762" y="2620"/>
                  </a:cubicBezTo>
                  <a:cubicBezTo>
                    <a:pt x="10009" y="1981"/>
                    <a:pt x="9437" y="1117"/>
                    <a:pt x="8648" y="541"/>
                  </a:cubicBezTo>
                  <a:cubicBezTo>
                    <a:pt x="8378" y="345"/>
                    <a:pt x="8046" y="0"/>
                    <a:pt x="7606" y="0"/>
                  </a:cubicBezTo>
                  <a:close/>
                </a:path>
              </a:pathLst>
            </a:custGeom>
            <a:solidFill>
              <a:srgbClr val="FED5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8" name="Google Shape;2568;p6"/>
            <p:cNvSpPr/>
            <p:nvPr/>
          </p:nvSpPr>
          <p:spPr>
            <a:xfrm rot="5400000">
              <a:off x="5851553" y="2733021"/>
              <a:ext cx="237797" cy="282436"/>
            </a:xfrm>
            <a:custGeom>
              <a:avLst/>
              <a:gdLst/>
              <a:ahLst/>
              <a:cxnLst/>
              <a:rect l="l" t="t" r="r" b="b"/>
              <a:pathLst>
                <a:path w="16868" h="20038" extrusionOk="0">
                  <a:moveTo>
                    <a:pt x="8141" y="1180"/>
                  </a:moveTo>
                  <a:cubicBezTo>
                    <a:pt x="8352" y="1180"/>
                    <a:pt x="8529" y="1381"/>
                    <a:pt x="8800" y="1767"/>
                  </a:cubicBezTo>
                  <a:cubicBezTo>
                    <a:pt x="9118" y="2220"/>
                    <a:pt x="9542" y="2618"/>
                    <a:pt x="9981" y="2961"/>
                  </a:cubicBezTo>
                  <a:cubicBezTo>
                    <a:pt x="11153" y="3877"/>
                    <a:pt x="12071" y="5029"/>
                    <a:pt x="13098" y="6078"/>
                  </a:cubicBezTo>
                  <a:cubicBezTo>
                    <a:pt x="13702" y="6696"/>
                    <a:pt x="14121" y="7426"/>
                    <a:pt x="14526" y="8088"/>
                  </a:cubicBezTo>
                  <a:cubicBezTo>
                    <a:pt x="15041" y="8928"/>
                    <a:pt x="15356" y="9992"/>
                    <a:pt x="15377" y="11060"/>
                  </a:cubicBezTo>
                  <a:cubicBezTo>
                    <a:pt x="15390" y="11788"/>
                    <a:pt x="15453" y="12517"/>
                    <a:pt x="15240" y="13230"/>
                  </a:cubicBezTo>
                  <a:cubicBezTo>
                    <a:pt x="15172" y="13583"/>
                    <a:pt x="15191" y="13990"/>
                    <a:pt x="15017" y="14281"/>
                  </a:cubicBezTo>
                  <a:cubicBezTo>
                    <a:pt x="14506" y="15138"/>
                    <a:pt x="13976" y="15970"/>
                    <a:pt x="13191" y="16650"/>
                  </a:cubicBezTo>
                  <a:cubicBezTo>
                    <a:pt x="12415" y="17322"/>
                    <a:pt x="11519" y="17769"/>
                    <a:pt x="10681" y="18321"/>
                  </a:cubicBezTo>
                  <a:cubicBezTo>
                    <a:pt x="10244" y="18610"/>
                    <a:pt x="9753" y="18700"/>
                    <a:pt x="9264" y="18700"/>
                  </a:cubicBezTo>
                  <a:cubicBezTo>
                    <a:pt x="9009" y="18700"/>
                    <a:pt x="8755" y="18675"/>
                    <a:pt x="8509" y="18642"/>
                  </a:cubicBezTo>
                  <a:cubicBezTo>
                    <a:pt x="7915" y="18560"/>
                    <a:pt x="7322" y="18610"/>
                    <a:pt x="6713" y="18455"/>
                  </a:cubicBezTo>
                  <a:cubicBezTo>
                    <a:pt x="5109" y="18046"/>
                    <a:pt x="3885" y="17202"/>
                    <a:pt x="2825" y="15943"/>
                  </a:cubicBezTo>
                  <a:cubicBezTo>
                    <a:pt x="2294" y="15311"/>
                    <a:pt x="1948" y="14597"/>
                    <a:pt x="1496" y="13936"/>
                  </a:cubicBezTo>
                  <a:cubicBezTo>
                    <a:pt x="1142" y="13419"/>
                    <a:pt x="1108" y="12748"/>
                    <a:pt x="1137" y="12190"/>
                  </a:cubicBezTo>
                  <a:cubicBezTo>
                    <a:pt x="1184" y="11276"/>
                    <a:pt x="1047" y="10336"/>
                    <a:pt x="1392" y="9435"/>
                  </a:cubicBezTo>
                  <a:cubicBezTo>
                    <a:pt x="1880" y="8162"/>
                    <a:pt x="2512" y="6985"/>
                    <a:pt x="3243" y="5829"/>
                  </a:cubicBezTo>
                  <a:cubicBezTo>
                    <a:pt x="4347" y="4081"/>
                    <a:pt x="6038" y="2971"/>
                    <a:pt x="7482" y="1592"/>
                  </a:cubicBezTo>
                  <a:cubicBezTo>
                    <a:pt x="7772" y="1314"/>
                    <a:pt x="7968" y="1180"/>
                    <a:pt x="8141" y="1180"/>
                  </a:cubicBezTo>
                  <a:close/>
                  <a:moveTo>
                    <a:pt x="8257" y="0"/>
                  </a:moveTo>
                  <a:cubicBezTo>
                    <a:pt x="8061" y="0"/>
                    <a:pt x="7844" y="64"/>
                    <a:pt x="7605" y="228"/>
                  </a:cubicBezTo>
                  <a:cubicBezTo>
                    <a:pt x="6991" y="649"/>
                    <a:pt x="6479" y="1168"/>
                    <a:pt x="5895" y="1610"/>
                  </a:cubicBezTo>
                  <a:cubicBezTo>
                    <a:pt x="4431" y="2723"/>
                    <a:pt x="3219" y="4060"/>
                    <a:pt x="2208" y="5620"/>
                  </a:cubicBezTo>
                  <a:cubicBezTo>
                    <a:pt x="1224" y="7138"/>
                    <a:pt x="556" y="8748"/>
                    <a:pt x="153" y="10632"/>
                  </a:cubicBezTo>
                  <a:cubicBezTo>
                    <a:pt x="179" y="11380"/>
                    <a:pt x="0" y="12339"/>
                    <a:pt x="293" y="13122"/>
                  </a:cubicBezTo>
                  <a:cubicBezTo>
                    <a:pt x="602" y="13947"/>
                    <a:pt x="864" y="14818"/>
                    <a:pt x="1247" y="15638"/>
                  </a:cubicBezTo>
                  <a:cubicBezTo>
                    <a:pt x="1701" y="16608"/>
                    <a:pt x="2496" y="17215"/>
                    <a:pt x="3135" y="17907"/>
                  </a:cubicBezTo>
                  <a:cubicBezTo>
                    <a:pt x="3528" y="18332"/>
                    <a:pt x="4154" y="19009"/>
                    <a:pt x="4989" y="19009"/>
                  </a:cubicBezTo>
                  <a:cubicBezTo>
                    <a:pt x="5039" y="19009"/>
                    <a:pt x="5088" y="19007"/>
                    <a:pt x="5139" y="19002"/>
                  </a:cubicBezTo>
                  <a:cubicBezTo>
                    <a:pt x="5153" y="19001"/>
                    <a:pt x="5171" y="19000"/>
                    <a:pt x="5190" y="19000"/>
                  </a:cubicBezTo>
                  <a:cubicBezTo>
                    <a:pt x="5287" y="19000"/>
                    <a:pt x="5430" y="19031"/>
                    <a:pt x="5386" y="19252"/>
                  </a:cubicBezTo>
                  <a:cubicBezTo>
                    <a:pt x="5346" y="19447"/>
                    <a:pt x="5541" y="19519"/>
                    <a:pt x="5667" y="19519"/>
                  </a:cubicBezTo>
                  <a:cubicBezTo>
                    <a:pt x="5699" y="19519"/>
                    <a:pt x="5727" y="19514"/>
                    <a:pt x="5745" y="19505"/>
                  </a:cubicBezTo>
                  <a:cubicBezTo>
                    <a:pt x="5864" y="19447"/>
                    <a:pt x="5976" y="19425"/>
                    <a:pt x="6083" y="19425"/>
                  </a:cubicBezTo>
                  <a:cubicBezTo>
                    <a:pt x="6353" y="19425"/>
                    <a:pt x="6596" y="19566"/>
                    <a:pt x="6859" y="19638"/>
                  </a:cubicBezTo>
                  <a:cubicBezTo>
                    <a:pt x="7088" y="19703"/>
                    <a:pt x="7113" y="19967"/>
                    <a:pt x="7386" y="19997"/>
                  </a:cubicBezTo>
                  <a:cubicBezTo>
                    <a:pt x="7635" y="20024"/>
                    <a:pt x="7878" y="20037"/>
                    <a:pt x="8118" y="20037"/>
                  </a:cubicBezTo>
                  <a:cubicBezTo>
                    <a:pt x="9955" y="20037"/>
                    <a:pt x="11545" y="19274"/>
                    <a:pt x="13087" y="18262"/>
                  </a:cubicBezTo>
                  <a:cubicBezTo>
                    <a:pt x="14140" y="17571"/>
                    <a:pt x="14835" y="16567"/>
                    <a:pt x="15647" y="15661"/>
                  </a:cubicBezTo>
                  <a:cubicBezTo>
                    <a:pt x="15735" y="15562"/>
                    <a:pt x="15996" y="15545"/>
                    <a:pt x="15915" y="15394"/>
                  </a:cubicBezTo>
                  <a:cubicBezTo>
                    <a:pt x="15698" y="14987"/>
                    <a:pt x="16080" y="14728"/>
                    <a:pt x="16103" y="14425"/>
                  </a:cubicBezTo>
                  <a:cubicBezTo>
                    <a:pt x="16140" y="13939"/>
                    <a:pt x="16735" y="13829"/>
                    <a:pt x="16698" y="13483"/>
                  </a:cubicBezTo>
                  <a:cubicBezTo>
                    <a:pt x="16609" y="12625"/>
                    <a:pt x="16666" y="11763"/>
                    <a:pt x="16600" y="10924"/>
                  </a:cubicBezTo>
                  <a:cubicBezTo>
                    <a:pt x="16561" y="10414"/>
                    <a:pt x="16868" y="9699"/>
                    <a:pt x="16237" y="9281"/>
                  </a:cubicBezTo>
                  <a:cubicBezTo>
                    <a:pt x="16311" y="8046"/>
                    <a:pt x="15445" y="7168"/>
                    <a:pt x="14912" y="6221"/>
                  </a:cubicBezTo>
                  <a:cubicBezTo>
                    <a:pt x="14450" y="5400"/>
                    <a:pt x="13801" y="4587"/>
                    <a:pt x="12945" y="4015"/>
                  </a:cubicBezTo>
                  <a:cubicBezTo>
                    <a:pt x="12475" y="3702"/>
                    <a:pt x="12127" y="3221"/>
                    <a:pt x="11685" y="2845"/>
                  </a:cubicBezTo>
                  <a:cubicBezTo>
                    <a:pt x="10868" y="2151"/>
                    <a:pt x="10246" y="1212"/>
                    <a:pt x="9389" y="588"/>
                  </a:cubicBezTo>
                  <a:cubicBezTo>
                    <a:pt x="9096" y="375"/>
                    <a:pt x="8735" y="0"/>
                    <a:pt x="8257" y="0"/>
                  </a:cubicBezTo>
                  <a:close/>
                </a:path>
              </a:pathLst>
            </a:custGeom>
            <a:solidFill>
              <a:srgbClr val="212E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569" name="Google Shape;2569;p6"/>
          <p:cNvGrpSpPr/>
          <p:nvPr/>
        </p:nvGrpSpPr>
        <p:grpSpPr>
          <a:xfrm>
            <a:off x="353773" y="1792922"/>
            <a:ext cx="282436" cy="237797"/>
            <a:chOff x="5829234" y="2755341"/>
            <a:chExt cx="282436" cy="237797"/>
          </a:xfrm>
        </p:grpSpPr>
        <p:sp>
          <p:nvSpPr>
            <p:cNvPr id="2570" name="Google Shape;2570;p6"/>
            <p:cNvSpPr/>
            <p:nvPr/>
          </p:nvSpPr>
          <p:spPr>
            <a:xfrm rot="5400000">
              <a:off x="5860759" y="2744579"/>
              <a:ext cx="219019" cy="260137"/>
            </a:xfrm>
            <a:custGeom>
              <a:avLst/>
              <a:gdLst/>
              <a:ahLst/>
              <a:cxnLst/>
              <a:rect l="l" t="t" r="r" b="b"/>
              <a:pathLst>
                <a:path w="15536" h="18456" extrusionOk="0">
                  <a:moveTo>
                    <a:pt x="7606" y="0"/>
                  </a:moveTo>
                  <a:cubicBezTo>
                    <a:pt x="7424" y="0"/>
                    <a:pt x="7225" y="59"/>
                    <a:pt x="7004" y="210"/>
                  </a:cubicBezTo>
                  <a:cubicBezTo>
                    <a:pt x="6438" y="598"/>
                    <a:pt x="5967" y="1075"/>
                    <a:pt x="5430" y="1483"/>
                  </a:cubicBezTo>
                  <a:cubicBezTo>
                    <a:pt x="4079" y="2508"/>
                    <a:pt x="2964" y="3740"/>
                    <a:pt x="2032" y="5176"/>
                  </a:cubicBezTo>
                  <a:cubicBezTo>
                    <a:pt x="1126" y="6573"/>
                    <a:pt x="512" y="8057"/>
                    <a:pt x="139" y="9792"/>
                  </a:cubicBezTo>
                  <a:cubicBezTo>
                    <a:pt x="163" y="10481"/>
                    <a:pt x="0" y="11365"/>
                    <a:pt x="269" y="12086"/>
                  </a:cubicBezTo>
                  <a:cubicBezTo>
                    <a:pt x="553" y="12845"/>
                    <a:pt x="793" y="13648"/>
                    <a:pt x="1147" y="14402"/>
                  </a:cubicBezTo>
                  <a:cubicBezTo>
                    <a:pt x="1566" y="15298"/>
                    <a:pt x="2297" y="15856"/>
                    <a:pt x="2885" y="16492"/>
                  </a:cubicBezTo>
                  <a:cubicBezTo>
                    <a:pt x="3247" y="16884"/>
                    <a:pt x="3824" y="17509"/>
                    <a:pt x="4594" y="17509"/>
                  </a:cubicBezTo>
                  <a:cubicBezTo>
                    <a:pt x="4639" y="17509"/>
                    <a:pt x="4685" y="17506"/>
                    <a:pt x="4731" y="17502"/>
                  </a:cubicBezTo>
                  <a:cubicBezTo>
                    <a:pt x="4744" y="17501"/>
                    <a:pt x="4761" y="17499"/>
                    <a:pt x="4779" y="17499"/>
                  </a:cubicBezTo>
                  <a:cubicBezTo>
                    <a:pt x="4869" y="17499"/>
                    <a:pt x="4999" y="17529"/>
                    <a:pt x="4958" y="17732"/>
                  </a:cubicBezTo>
                  <a:cubicBezTo>
                    <a:pt x="4922" y="17911"/>
                    <a:pt x="5101" y="17978"/>
                    <a:pt x="5216" y="17978"/>
                  </a:cubicBezTo>
                  <a:cubicBezTo>
                    <a:pt x="5247" y="17978"/>
                    <a:pt x="5273" y="17973"/>
                    <a:pt x="5289" y="17965"/>
                  </a:cubicBezTo>
                  <a:cubicBezTo>
                    <a:pt x="5399" y="17912"/>
                    <a:pt x="5502" y="17892"/>
                    <a:pt x="5601" y="17892"/>
                  </a:cubicBezTo>
                  <a:cubicBezTo>
                    <a:pt x="5849" y="17892"/>
                    <a:pt x="6072" y="18021"/>
                    <a:pt x="6315" y="18088"/>
                  </a:cubicBezTo>
                  <a:cubicBezTo>
                    <a:pt x="6526" y="18148"/>
                    <a:pt x="6550" y="18391"/>
                    <a:pt x="6801" y="18419"/>
                  </a:cubicBezTo>
                  <a:cubicBezTo>
                    <a:pt x="7029" y="18444"/>
                    <a:pt x="7252" y="18456"/>
                    <a:pt x="7472" y="18456"/>
                  </a:cubicBezTo>
                  <a:cubicBezTo>
                    <a:pt x="9166" y="18456"/>
                    <a:pt x="10632" y="17752"/>
                    <a:pt x="12052" y="16820"/>
                  </a:cubicBezTo>
                  <a:cubicBezTo>
                    <a:pt x="13022" y="16183"/>
                    <a:pt x="13662" y="15257"/>
                    <a:pt x="14409" y="14423"/>
                  </a:cubicBezTo>
                  <a:cubicBezTo>
                    <a:pt x="14490" y="14333"/>
                    <a:pt x="14732" y="14317"/>
                    <a:pt x="14657" y="14178"/>
                  </a:cubicBezTo>
                  <a:cubicBezTo>
                    <a:pt x="14457" y="13802"/>
                    <a:pt x="14809" y="13565"/>
                    <a:pt x="14830" y="13285"/>
                  </a:cubicBezTo>
                  <a:cubicBezTo>
                    <a:pt x="14864" y="12838"/>
                    <a:pt x="15412" y="12735"/>
                    <a:pt x="15379" y="12418"/>
                  </a:cubicBezTo>
                  <a:cubicBezTo>
                    <a:pt x="15296" y="11627"/>
                    <a:pt x="15350" y="10834"/>
                    <a:pt x="15289" y="10060"/>
                  </a:cubicBezTo>
                  <a:cubicBezTo>
                    <a:pt x="15252" y="9591"/>
                    <a:pt x="15535" y="8932"/>
                    <a:pt x="14953" y="8548"/>
                  </a:cubicBezTo>
                  <a:cubicBezTo>
                    <a:pt x="15021" y="7411"/>
                    <a:pt x="14225" y="6602"/>
                    <a:pt x="13733" y="5728"/>
                  </a:cubicBezTo>
                  <a:cubicBezTo>
                    <a:pt x="13307" y="4973"/>
                    <a:pt x="12710" y="4223"/>
                    <a:pt x="11922" y="3698"/>
                  </a:cubicBezTo>
                  <a:cubicBezTo>
                    <a:pt x="11489" y="3409"/>
                    <a:pt x="11170" y="2967"/>
                    <a:pt x="10762" y="2620"/>
                  </a:cubicBezTo>
                  <a:cubicBezTo>
                    <a:pt x="10009" y="1981"/>
                    <a:pt x="9437" y="1117"/>
                    <a:pt x="8648" y="541"/>
                  </a:cubicBezTo>
                  <a:cubicBezTo>
                    <a:pt x="8378" y="345"/>
                    <a:pt x="8046" y="0"/>
                    <a:pt x="7606" y="0"/>
                  </a:cubicBezTo>
                  <a:close/>
                </a:path>
              </a:pathLst>
            </a:custGeom>
            <a:solidFill>
              <a:srgbClr val="FED5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1" name="Google Shape;2571;p6"/>
            <p:cNvSpPr/>
            <p:nvPr/>
          </p:nvSpPr>
          <p:spPr>
            <a:xfrm rot="5400000">
              <a:off x="5851553" y="2733021"/>
              <a:ext cx="237797" cy="282436"/>
            </a:xfrm>
            <a:custGeom>
              <a:avLst/>
              <a:gdLst/>
              <a:ahLst/>
              <a:cxnLst/>
              <a:rect l="l" t="t" r="r" b="b"/>
              <a:pathLst>
                <a:path w="16868" h="20038" extrusionOk="0">
                  <a:moveTo>
                    <a:pt x="8141" y="1180"/>
                  </a:moveTo>
                  <a:cubicBezTo>
                    <a:pt x="8352" y="1180"/>
                    <a:pt x="8529" y="1381"/>
                    <a:pt x="8800" y="1767"/>
                  </a:cubicBezTo>
                  <a:cubicBezTo>
                    <a:pt x="9118" y="2220"/>
                    <a:pt x="9542" y="2618"/>
                    <a:pt x="9981" y="2961"/>
                  </a:cubicBezTo>
                  <a:cubicBezTo>
                    <a:pt x="11153" y="3877"/>
                    <a:pt x="12071" y="5029"/>
                    <a:pt x="13098" y="6078"/>
                  </a:cubicBezTo>
                  <a:cubicBezTo>
                    <a:pt x="13702" y="6696"/>
                    <a:pt x="14121" y="7426"/>
                    <a:pt x="14526" y="8088"/>
                  </a:cubicBezTo>
                  <a:cubicBezTo>
                    <a:pt x="15041" y="8928"/>
                    <a:pt x="15356" y="9992"/>
                    <a:pt x="15377" y="11060"/>
                  </a:cubicBezTo>
                  <a:cubicBezTo>
                    <a:pt x="15390" y="11788"/>
                    <a:pt x="15453" y="12517"/>
                    <a:pt x="15240" y="13230"/>
                  </a:cubicBezTo>
                  <a:cubicBezTo>
                    <a:pt x="15172" y="13583"/>
                    <a:pt x="15191" y="13990"/>
                    <a:pt x="15017" y="14281"/>
                  </a:cubicBezTo>
                  <a:cubicBezTo>
                    <a:pt x="14506" y="15138"/>
                    <a:pt x="13976" y="15970"/>
                    <a:pt x="13191" y="16650"/>
                  </a:cubicBezTo>
                  <a:cubicBezTo>
                    <a:pt x="12415" y="17322"/>
                    <a:pt x="11519" y="17769"/>
                    <a:pt x="10681" y="18321"/>
                  </a:cubicBezTo>
                  <a:cubicBezTo>
                    <a:pt x="10244" y="18610"/>
                    <a:pt x="9753" y="18700"/>
                    <a:pt x="9264" y="18700"/>
                  </a:cubicBezTo>
                  <a:cubicBezTo>
                    <a:pt x="9009" y="18700"/>
                    <a:pt x="8755" y="18675"/>
                    <a:pt x="8509" y="18642"/>
                  </a:cubicBezTo>
                  <a:cubicBezTo>
                    <a:pt x="7915" y="18560"/>
                    <a:pt x="7322" y="18610"/>
                    <a:pt x="6713" y="18455"/>
                  </a:cubicBezTo>
                  <a:cubicBezTo>
                    <a:pt x="5109" y="18046"/>
                    <a:pt x="3885" y="17202"/>
                    <a:pt x="2825" y="15943"/>
                  </a:cubicBezTo>
                  <a:cubicBezTo>
                    <a:pt x="2294" y="15311"/>
                    <a:pt x="1948" y="14597"/>
                    <a:pt x="1496" y="13936"/>
                  </a:cubicBezTo>
                  <a:cubicBezTo>
                    <a:pt x="1142" y="13419"/>
                    <a:pt x="1108" y="12748"/>
                    <a:pt x="1137" y="12190"/>
                  </a:cubicBezTo>
                  <a:cubicBezTo>
                    <a:pt x="1184" y="11276"/>
                    <a:pt x="1047" y="10336"/>
                    <a:pt x="1392" y="9435"/>
                  </a:cubicBezTo>
                  <a:cubicBezTo>
                    <a:pt x="1880" y="8162"/>
                    <a:pt x="2512" y="6985"/>
                    <a:pt x="3243" y="5829"/>
                  </a:cubicBezTo>
                  <a:cubicBezTo>
                    <a:pt x="4347" y="4081"/>
                    <a:pt x="6038" y="2971"/>
                    <a:pt x="7482" y="1592"/>
                  </a:cubicBezTo>
                  <a:cubicBezTo>
                    <a:pt x="7772" y="1314"/>
                    <a:pt x="7968" y="1180"/>
                    <a:pt x="8141" y="1180"/>
                  </a:cubicBezTo>
                  <a:close/>
                  <a:moveTo>
                    <a:pt x="8257" y="0"/>
                  </a:moveTo>
                  <a:cubicBezTo>
                    <a:pt x="8061" y="0"/>
                    <a:pt x="7844" y="64"/>
                    <a:pt x="7605" y="228"/>
                  </a:cubicBezTo>
                  <a:cubicBezTo>
                    <a:pt x="6991" y="649"/>
                    <a:pt x="6479" y="1168"/>
                    <a:pt x="5895" y="1610"/>
                  </a:cubicBezTo>
                  <a:cubicBezTo>
                    <a:pt x="4431" y="2723"/>
                    <a:pt x="3219" y="4060"/>
                    <a:pt x="2208" y="5620"/>
                  </a:cubicBezTo>
                  <a:cubicBezTo>
                    <a:pt x="1224" y="7138"/>
                    <a:pt x="556" y="8748"/>
                    <a:pt x="153" y="10632"/>
                  </a:cubicBezTo>
                  <a:cubicBezTo>
                    <a:pt x="179" y="11380"/>
                    <a:pt x="0" y="12339"/>
                    <a:pt x="293" y="13122"/>
                  </a:cubicBezTo>
                  <a:cubicBezTo>
                    <a:pt x="602" y="13947"/>
                    <a:pt x="864" y="14818"/>
                    <a:pt x="1247" y="15638"/>
                  </a:cubicBezTo>
                  <a:cubicBezTo>
                    <a:pt x="1701" y="16608"/>
                    <a:pt x="2496" y="17215"/>
                    <a:pt x="3135" y="17907"/>
                  </a:cubicBezTo>
                  <a:cubicBezTo>
                    <a:pt x="3528" y="18332"/>
                    <a:pt x="4154" y="19009"/>
                    <a:pt x="4989" y="19009"/>
                  </a:cubicBezTo>
                  <a:cubicBezTo>
                    <a:pt x="5039" y="19009"/>
                    <a:pt x="5088" y="19007"/>
                    <a:pt x="5139" y="19002"/>
                  </a:cubicBezTo>
                  <a:cubicBezTo>
                    <a:pt x="5153" y="19001"/>
                    <a:pt x="5171" y="19000"/>
                    <a:pt x="5190" y="19000"/>
                  </a:cubicBezTo>
                  <a:cubicBezTo>
                    <a:pt x="5287" y="19000"/>
                    <a:pt x="5430" y="19031"/>
                    <a:pt x="5386" y="19252"/>
                  </a:cubicBezTo>
                  <a:cubicBezTo>
                    <a:pt x="5346" y="19447"/>
                    <a:pt x="5541" y="19519"/>
                    <a:pt x="5667" y="19519"/>
                  </a:cubicBezTo>
                  <a:cubicBezTo>
                    <a:pt x="5699" y="19519"/>
                    <a:pt x="5727" y="19514"/>
                    <a:pt x="5745" y="19505"/>
                  </a:cubicBezTo>
                  <a:cubicBezTo>
                    <a:pt x="5864" y="19447"/>
                    <a:pt x="5976" y="19425"/>
                    <a:pt x="6083" y="19425"/>
                  </a:cubicBezTo>
                  <a:cubicBezTo>
                    <a:pt x="6353" y="19425"/>
                    <a:pt x="6596" y="19566"/>
                    <a:pt x="6859" y="19638"/>
                  </a:cubicBezTo>
                  <a:cubicBezTo>
                    <a:pt x="7088" y="19703"/>
                    <a:pt x="7113" y="19967"/>
                    <a:pt x="7386" y="19997"/>
                  </a:cubicBezTo>
                  <a:cubicBezTo>
                    <a:pt x="7635" y="20024"/>
                    <a:pt x="7878" y="20037"/>
                    <a:pt x="8118" y="20037"/>
                  </a:cubicBezTo>
                  <a:cubicBezTo>
                    <a:pt x="9955" y="20037"/>
                    <a:pt x="11545" y="19274"/>
                    <a:pt x="13087" y="18262"/>
                  </a:cubicBezTo>
                  <a:cubicBezTo>
                    <a:pt x="14140" y="17571"/>
                    <a:pt x="14835" y="16567"/>
                    <a:pt x="15647" y="15661"/>
                  </a:cubicBezTo>
                  <a:cubicBezTo>
                    <a:pt x="15735" y="15562"/>
                    <a:pt x="15996" y="15545"/>
                    <a:pt x="15915" y="15394"/>
                  </a:cubicBezTo>
                  <a:cubicBezTo>
                    <a:pt x="15698" y="14987"/>
                    <a:pt x="16080" y="14728"/>
                    <a:pt x="16103" y="14425"/>
                  </a:cubicBezTo>
                  <a:cubicBezTo>
                    <a:pt x="16140" y="13939"/>
                    <a:pt x="16735" y="13829"/>
                    <a:pt x="16698" y="13483"/>
                  </a:cubicBezTo>
                  <a:cubicBezTo>
                    <a:pt x="16609" y="12625"/>
                    <a:pt x="16666" y="11763"/>
                    <a:pt x="16600" y="10924"/>
                  </a:cubicBezTo>
                  <a:cubicBezTo>
                    <a:pt x="16561" y="10414"/>
                    <a:pt x="16868" y="9699"/>
                    <a:pt x="16237" y="9281"/>
                  </a:cubicBezTo>
                  <a:cubicBezTo>
                    <a:pt x="16311" y="8046"/>
                    <a:pt x="15445" y="7168"/>
                    <a:pt x="14912" y="6221"/>
                  </a:cubicBezTo>
                  <a:cubicBezTo>
                    <a:pt x="14450" y="5400"/>
                    <a:pt x="13801" y="4587"/>
                    <a:pt x="12945" y="4015"/>
                  </a:cubicBezTo>
                  <a:cubicBezTo>
                    <a:pt x="12475" y="3702"/>
                    <a:pt x="12127" y="3221"/>
                    <a:pt x="11685" y="2845"/>
                  </a:cubicBezTo>
                  <a:cubicBezTo>
                    <a:pt x="10868" y="2151"/>
                    <a:pt x="10246" y="1212"/>
                    <a:pt x="9389" y="588"/>
                  </a:cubicBezTo>
                  <a:cubicBezTo>
                    <a:pt x="9096" y="375"/>
                    <a:pt x="8735" y="0"/>
                    <a:pt x="8257" y="0"/>
                  </a:cubicBezTo>
                  <a:close/>
                </a:path>
              </a:pathLst>
            </a:custGeom>
            <a:solidFill>
              <a:srgbClr val="212E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572" name="Google Shape;2572;p6"/>
          <p:cNvGrpSpPr/>
          <p:nvPr/>
        </p:nvGrpSpPr>
        <p:grpSpPr>
          <a:xfrm>
            <a:off x="353773" y="1372164"/>
            <a:ext cx="282436" cy="237797"/>
            <a:chOff x="5829234" y="2755341"/>
            <a:chExt cx="282436" cy="237797"/>
          </a:xfrm>
        </p:grpSpPr>
        <p:sp>
          <p:nvSpPr>
            <p:cNvPr id="2573" name="Google Shape;2573;p6"/>
            <p:cNvSpPr/>
            <p:nvPr/>
          </p:nvSpPr>
          <p:spPr>
            <a:xfrm rot="5400000">
              <a:off x="5860759" y="2744579"/>
              <a:ext cx="219019" cy="260137"/>
            </a:xfrm>
            <a:custGeom>
              <a:avLst/>
              <a:gdLst/>
              <a:ahLst/>
              <a:cxnLst/>
              <a:rect l="l" t="t" r="r" b="b"/>
              <a:pathLst>
                <a:path w="15536" h="18456" extrusionOk="0">
                  <a:moveTo>
                    <a:pt x="7606" y="0"/>
                  </a:moveTo>
                  <a:cubicBezTo>
                    <a:pt x="7424" y="0"/>
                    <a:pt x="7225" y="59"/>
                    <a:pt x="7004" y="210"/>
                  </a:cubicBezTo>
                  <a:cubicBezTo>
                    <a:pt x="6438" y="598"/>
                    <a:pt x="5967" y="1075"/>
                    <a:pt x="5430" y="1483"/>
                  </a:cubicBezTo>
                  <a:cubicBezTo>
                    <a:pt x="4079" y="2508"/>
                    <a:pt x="2964" y="3740"/>
                    <a:pt x="2032" y="5176"/>
                  </a:cubicBezTo>
                  <a:cubicBezTo>
                    <a:pt x="1126" y="6573"/>
                    <a:pt x="512" y="8057"/>
                    <a:pt x="139" y="9792"/>
                  </a:cubicBezTo>
                  <a:cubicBezTo>
                    <a:pt x="163" y="10481"/>
                    <a:pt x="0" y="11365"/>
                    <a:pt x="269" y="12086"/>
                  </a:cubicBezTo>
                  <a:cubicBezTo>
                    <a:pt x="553" y="12845"/>
                    <a:pt x="793" y="13648"/>
                    <a:pt x="1147" y="14402"/>
                  </a:cubicBezTo>
                  <a:cubicBezTo>
                    <a:pt x="1566" y="15298"/>
                    <a:pt x="2297" y="15856"/>
                    <a:pt x="2885" y="16492"/>
                  </a:cubicBezTo>
                  <a:cubicBezTo>
                    <a:pt x="3247" y="16884"/>
                    <a:pt x="3824" y="17509"/>
                    <a:pt x="4594" y="17509"/>
                  </a:cubicBezTo>
                  <a:cubicBezTo>
                    <a:pt x="4639" y="17509"/>
                    <a:pt x="4685" y="17506"/>
                    <a:pt x="4731" y="17502"/>
                  </a:cubicBezTo>
                  <a:cubicBezTo>
                    <a:pt x="4744" y="17501"/>
                    <a:pt x="4761" y="17499"/>
                    <a:pt x="4779" y="17499"/>
                  </a:cubicBezTo>
                  <a:cubicBezTo>
                    <a:pt x="4869" y="17499"/>
                    <a:pt x="4999" y="17529"/>
                    <a:pt x="4958" y="17732"/>
                  </a:cubicBezTo>
                  <a:cubicBezTo>
                    <a:pt x="4922" y="17911"/>
                    <a:pt x="5101" y="17978"/>
                    <a:pt x="5216" y="17978"/>
                  </a:cubicBezTo>
                  <a:cubicBezTo>
                    <a:pt x="5247" y="17978"/>
                    <a:pt x="5273" y="17973"/>
                    <a:pt x="5289" y="17965"/>
                  </a:cubicBezTo>
                  <a:cubicBezTo>
                    <a:pt x="5399" y="17912"/>
                    <a:pt x="5502" y="17892"/>
                    <a:pt x="5601" y="17892"/>
                  </a:cubicBezTo>
                  <a:cubicBezTo>
                    <a:pt x="5849" y="17892"/>
                    <a:pt x="6072" y="18021"/>
                    <a:pt x="6315" y="18088"/>
                  </a:cubicBezTo>
                  <a:cubicBezTo>
                    <a:pt x="6526" y="18148"/>
                    <a:pt x="6550" y="18391"/>
                    <a:pt x="6801" y="18419"/>
                  </a:cubicBezTo>
                  <a:cubicBezTo>
                    <a:pt x="7029" y="18444"/>
                    <a:pt x="7252" y="18456"/>
                    <a:pt x="7472" y="18456"/>
                  </a:cubicBezTo>
                  <a:cubicBezTo>
                    <a:pt x="9166" y="18456"/>
                    <a:pt x="10632" y="17752"/>
                    <a:pt x="12052" y="16820"/>
                  </a:cubicBezTo>
                  <a:cubicBezTo>
                    <a:pt x="13022" y="16183"/>
                    <a:pt x="13662" y="15257"/>
                    <a:pt x="14409" y="14423"/>
                  </a:cubicBezTo>
                  <a:cubicBezTo>
                    <a:pt x="14490" y="14333"/>
                    <a:pt x="14732" y="14317"/>
                    <a:pt x="14657" y="14178"/>
                  </a:cubicBezTo>
                  <a:cubicBezTo>
                    <a:pt x="14457" y="13802"/>
                    <a:pt x="14809" y="13565"/>
                    <a:pt x="14830" y="13285"/>
                  </a:cubicBezTo>
                  <a:cubicBezTo>
                    <a:pt x="14864" y="12838"/>
                    <a:pt x="15412" y="12735"/>
                    <a:pt x="15379" y="12418"/>
                  </a:cubicBezTo>
                  <a:cubicBezTo>
                    <a:pt x="15296" y="11627"/>
                    <a:pt x="15350" y="10834"/>
                    <a:pt x="15289" y="10060"/>
                  </a:cubicBezTo>
                  <a:cubicBezTo>
                    <a:pt x="15252" y="9591"/>
                    <a:pt x="15535" y="8932"/>
                    <a:pt x="14953" y="8548"/>
                  </a:cubicBezTo>
                  <a:cubicBezTo>
                    <a:pt x="15021" y="7411"/>
                    <a:pt x="14225" y="6602"/>
                    <a:pt x="13733" y="5728"/>
                  </a:cubicBezTo>
                  <a:cubicBezTo>
                    <a:pt x="13307" y="4973"/>
                    <a:pt x="12710" y="4223"/>
                    <a:pt x="11922" y="3698"/>
                  </a:cubicBezTo>
                  <a:cubicBezTo>
                    <a:pt x="11489" y="3409"/>
                    <a:pt x="11170" y="2967"/>
                    <a:pt x="10762" y="2620"/>
                  </a:cubicBezTo>
                  <a:cubicBezTo>
                    <a:pt x="10009" y="1981"/>
                    <a:pt x="9437" y="1117"/>
                    <a:pt x="8648" y="541"/>
                  </a:cubicBezTo>
                  <a:cubicBezTo>
                    <a:pt x="8378" y="345"/>
                    <a:pt x="8046" y="0"/>
                    <a:pt x="7606" y="0"/>
                  </a:cubicBezTo>
                  <a:close/>
                </a:path>
              </a:pathLst>
            </a:custGeom>
            <a:solidFill>
              <a:srgbClr val="FED5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4" name="Google Shape;2574;p6"/>
            <p:cNvSpPr/>
            <p:nvPr/>
          </p:nvSpPr>
          <p:spPr>
            <a:xfrm rot="5400000">
              <a:off x="5851553" y="2733021"/>
              <a:ext cx="237797" cy="282436"/>
            </a:xfrm>
            <a:custGeom>
              <a:avLst/>
              <a:gdLst/>
              <a:ahLst/>
              <a:cxnLst/>
              <a:rect l="l" t="t" r="r" b="b"/>
              <a:pathLst>
                <a:path w="16868" h="20038" extrusionOk="0">
                  <a:moveTo>
                    <a:pt x="8141" y="1180"/>
                  </a:moveTo>
                  <a:cubicBezTo>
                    <a:pt x="8352" y="1180"/>
                    <a:pt x="8529" y="1381"/>
                    <a:pt x="8800" y="1767"/>
                  </a:cubicBezTo>
                  <a:cubicBezTo>
                    <a:pt x="9118" y="2220"/>
                    <a:pt x="9542" y="2618"/>
                    <a:pt x="9981" y="2961"/>
                  </a:cubicBezTo>
                  <a:cubicBezTo>
                    <a:pt x="11153" y="3877"/>
                    <a:pt x="12071" y="5029"/>
                    <a:pt x="13098" y="6078"/>
                  </a:cubicBezTo>
                  <a:cubicBezTo>
                    <a:pt x="13702" y="6696"/>
                    <a:pt x="14121" y="7426"/>
                    <a:pt x="14526" y="8088"/>
                  </a:cubicBezTo>
                  <a:cubicBezTo>
                    <a:pt x="15041" y="8928"/>
                    <a:pt x="15356" y="9992"/>
                    <a:pt x="15377" y="11060"/>
                  </a:cubicBezTo>
                  <a:cubicBezTo>
                    <a:pt x="15390" y="11788"/>
                    <a:pt x="15453" y="12517"/>
                    <a:pt x="15240" y="13230"/>
                  </a:cubicBezTo>
                  <a:cubicBezTo>
                    <a:pt x="15172" y="13583"/>
                    <a:pt x="15191" y="13990"/>
                    <a:pt x="15017" y="14281"/>
                  </a:cubicBezTo>
                  <a:cubicBezTo>
                    <a:pt x="14506" y="15138"/>
                    <a:pt x="13976" y="15970"/>
                    <a:pt x="13191" y="16650"/>
                  </a:cubicBezTo>
                  <a:cubicBezTo>
                    <a:pt x="12415" y="17322"/>
                    <a:pt x="11519" y="17769"/>
                    <a:pt x="10681" y="18321"/>
                  </a:cubicBezTo>
                  <a:cubicBezTo>
                    <a:pt x="10244" y="18610"/>
                    <a:pt x="9753" y="18700"/>
                    <a:pt x="9264" y="18700"/>
                  </a:cubicBezTo>
                  <a:cubicBezTo>
                    <a:pt x="9009" y="18700"/>
                    <a:pt x="8755" y="18675"/>
                    <a:pt x="8509" y="18642"/>
                  </a:cubicBezTo>
                  <a:cubicBezTo>
                    <a:pt x="7915" y="18560"/>
                    <a:pt x="7322" y="18610"/>
                    <a:pt x="6713" y="18455"/>
                  </a:cubicBezTo>
                  <a:cubicBezTo>
                    <a:pt x="5109" y="18046"/>
                    <a:pt x="3885" y="17202"/>
                    <a:pt x="2825" y="15943"/>
                  </a:cubicBezTo>
                  <a:cubicBezTo>
                    <a:pt x="2294" y="15311"/>
                    <a:pt x="1948" y="14597"/>
                    <a:pt x="1496" y="13936"/>
                  </a:cubicBezTo>
                  <a:cubicBezTo>
                    <a:pt x="1142" y="13419"/>
                    <a:pt x="1108" y="12748"/>
                    <a:pt x="1137" y="12190"/>
                  </a:cubicBezTo>
                  <a:cubicBezTo>
                    <a:pt x="1184" y="11276"/>
                    <a:pt x="1047" y="10336"/>
                    <a:pt x="1392" y="9435"/>
                  </a:cubicBezTo>
                  <a:cubicBezTo>
                    <a:pt x="1880" y="8162"/>
                    <a:pt x="2512" y="6985"/>
                    <a:pt x="3243" y="5829"/>
                  </a:cubicBezTo>
                  <a:cubicBezTo>
                    <a:pt x="4347" y="4081"/>
                    <a:pt x="6038" y="2971"/>
                    <a:pt x="7482" y="1592"/>
                  </a:cubicBezTo>
                  <a:cubicBezTo>
                    <a:pt x="7772" y="1314"/>
                    <a:pt x="7968" y="1180"/>
                    <a:pt x="8141" y="1180"/>
                  </a:cubicBezTo>
                  <a:close/>
                  <a:moveTo>
                    <a:pt x="8257" y="0"/>
                  </a:moveTo>
                  <a:cubicBezTo>
                    <a:pt x="8061" y="0"/>
                    <a:pt x="7844" y="64"/>
                    <a:pt x="7605" y="228"/>
                  </a:cubicBezTo>
                  <a:cubicBezTo>
                    <a:pt x="6991" y="649"/>
                    <a:pt x="6479" y="1168"/>
                    <a:pt x="5895" y="1610"/>
                  </a:cubicBezTo>
                  <a:cubicBezTo>
                    <a:pt x="4431" y="2723"/>
                    <a:pt x="3219" y="4060"/>
                    <a:pt x="2208" y="5620"/>
                  </a:cubicBezTo>
                  <a:cubicBezTo>
                    <a:pt x="1224" y="7138"/>
                    <a:pt x="556" y="8748"/>
                    <a:pt x="153" y="10632"/>
                  </a:cubicBezTo>
                  <a:cubicBezTo>
                    <a:pt x="179" y="11380"/>
                    <a:pt x="0" y="12339"/>
                    <a:pt x="293" y="13122"/>
                  </a:cubicBezTo>
                  <a:cubicBezTo>
                    <a:pt x="602" y="13947"/>
                    <a:pt x="864" y="14818"/>
                    <a:pt x="1247" y="15638"/>
                  </a:cubicBezTo>
                  <a:cubicBezTo>
                    <a:pt x="1701" y="16608"/>
                    <a:pt x="2496" y="17215"/>
                    <a:pt x="3135" y="17907"/>
                  </a:cubicBezTo>
                  <a:cubicBezTo>
                    <a:pt x="3528" y="18332"/>
                    <a:pt x="4154" y="19009"/>
                    <a:pt x="4989" y="19009"/>
                  </a:cubicBezTo>
                  <a:cubicBezTo>
                    <a:pt x="5039" y="19009"/>
                    <a:pt x="5088" y="19007"/>
                    <a:pt x="5139" y="19002"/>
                  </a:cubicBezTo>
                  <a:cubicBezTo>
                    <a:pt x="5153" y="19001"/>
                    <a:pt x="5171" y="19000"/>
                    <a:pt x="5190" y="19000"/>
                  </a:cubicBezTo>
                  <a:cubicBezTo>
                    <a:pt x="5287" y="19000"/>
                    <a:pt x="5430" y="19031"/>
                    <a:pt x="5386" y="19252"/>
                  </a:cubicBezTo>
                  <a:cubicBezTo>
                    <a:pt x="5346" y="19447"/>
                    <a:pt x="5541" y="19519"/>
                    <a:pt x="5667" y="19519"/>
                  </a:cubicBezTo>
                  <a:cubicBezTo>
                    <a:pt x="5699" y="19519"/>
                    <a:pt x="5727" y="19514"/>
                    <a:pt x="5745" y="19505"/>
                  </a:cubicBezTo>
                  <a:cubicBezTo>
                    <a:pt x="5864" y="19447"/>
                    <a:pt x="5976" y="19425"/>
                    <a:pt x="6083" y="19425"/>
                  </a:cubicBezTo>
                  <a:cubicBezTo>
                    <a:pt x="6353" y="19425"/>
                    <a:pt x="6596" y="19566"/>
                    <a:pt x="6859" y="19638"/>
                  </a:cubicBezTo>
                  <a:cubicBezTo>
                    <a:pt x="7088" y="19703"/>
                    <a:pt x="7113" y="19967"/>
                    <a:pt x="7386" y="19997"/>
                  </a:cubicBezTo>
                  <a:cubicBezTo>
                    <a:pt x="7635" y="20024"/>
                    <a:pt x="7878" y="20037"/>
                    <a:pt x="8118" y="20037"/>
                  </a:cubicBezTo>
                  <a:cubicBezTo>
                    <a:pt x="9955" y="20037"/>
                    <a:pt x="11545" y="19274"/>
                    <a:pt x="13087" y="18262"/>
                  </a:cubicBezTo>
                  <a:cubicBezTo>
                    <a:pt x="14140" y="17571"/>
                    <a:pt x="14835" y="16567"/>
                    <a:pt x="15647" y="15661"/>
                  </a:cubicBezTo>
                  <a:cubicBezTo>
                    <a:pt x="15735" y="15562"/>
                    <a:pt x="15996" y="15545"/>
                    <a:pt x="15915" y="15394"/>
                  </a:cubicBezTo>
                  <a:cubicBezTo>
                    <a:pt x="15698" y="14987"/>
                    <a:pt x="16080" y="14728"/>
                    <a:pt x="16103" y="14425"/>
                  </a:cubicBezTo>
                  <a:cubicBezTo>
                    <a:pt x="16140" y="13939"/>
                    <a:pt x="16735" y="13829"/>
                    <a:pt x="16698" y="13483"/>
                  </a:cubicBezTo>
                  <a:cubicBezTo>
                    <a:pt x="16609" y="12625"/>
                    <a:pt x="16666" y="11763"/>
                    <a:pt x="16600" y="10924"/>
                  </a:cubicBezTo>
                  <a:cubicBezTo>
                    <a:pt x="16561" y="10414"/>
                    <a:pt x="16868" y="9699"/>
                    <a:pt x="16237" y="9281"/>
                  </a:cubicBezTo>
                  <a:cubicBezTo>
                    <a:pt x="16311" y="8046"/>
                    <a:pt x="15445" y="7168"/>
                    <a:pt x="14912" y="6221"/>
                  </a:cubicBezTo>
                  <a:cubicBezTo>
                    <a:pt x="14450" y="5400"/>
                    <a:pt x="13801" y="4587"/>
                    <a:pt x="12945" y="4015"/>
                  </a:cubicBezTo>
                  <a:cubicBezTo>
                    <a:pt x="12475" y="3702"/>
                    <a:pt x="12127" y="3221"/>
                    <a:pt x="11685" y="2845"/>
                  </a:cubicBezTo>
                  <a:cubicBezTo>
                    <a:pt x="10868" y="2151"/>
                    <a:pt x="10246" y="1212"/>
                    <a:pt x="9389" y="588"/>
                  </a:cubicBezTo>
                  <a:cubicBezTo>
                    <a:pt x="9096" y="375"/>
                    <a:pt x="8735" y="0"/>
                    <a:pt x="8257" y="0"/>
                  </a:cubicBezTo>
                  <a:close/>
                </a:path>
              </a:pathLst>
            </a:custGeom>
            <a:solidFill>
              <a:srgbClr val="212E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575" name="Google Shape;2575;p6"/>
          <p:cNvGrpSpPr/>
          <p:nvPr/>
        </p:nvGrpSpPr>
        <p:grpSpPr>
          <a:xfrm>
            <a:off x="341634" y="2225391"/>
            <a:ext cx="282436" cy="237797"/>
            <a:chOff x="5829234" y="2755341"/>
            <a:chExt cx="282436" cy="237797"/>
          </a:xfrm>
        </p:grpSpPr>
        <p:sp>
          <p:nvSpPr>
            <p:cNvPr id="2576" name="Google Shape;2576;p6"/>
            <p:cNvSpPr/>
            <p:nvPr/>
          </p:nvSpPr>
          <p:spPr>
            <a:xfrm rot="5400000">
              <a:off x="5860759" y="2744579"/>
              <a:ext cx="219019" cy="260137"/>
            </a:xfrm>
            <a:custGeom>
              <a:avLst/>
              <a:gdLst/>
              <a:ahLst/>
              <a:cxnLst/>
              <a:rect l="l" t="t" r="r" b="b"/>
              <a:pathLst>
                <a:path w="15536" h="18456" extrusionOk="0">
                  <a:moveTo>
                    <a:pt x="7606" y="0"/>
                  </a:moveTo>
                  <a:cubicBezTo>
                    <a:pt x="7424" y="0"/>
                    <a:pt x="7225" y="59"/>
                    <a:pt x="7004" y="210"/>
                  </a:cubicBezTo>
                  <a:cubicBezTo>
                    <a:pt x="6438" y="598"/>
                    <a:pt x="5967" y="1075"/>
                    <a:pt x="5430" y="1483"/>
                  </a:cubicBezTo>
                  <a:cubicBezTo>
                    <a:pt x="4079" y="2508"/>
                    <a:pt x="2964" y="3740"/>
                    <a:pt x="2032" y="5176"/>
                  </a:cubicBezTo>
                  <a:cubicBezTo>
                    <a:pt x="1126" y="6573"/>
                    <a:pt x="512" y="8057"/>
                    <a:pt x="139" y="9792"/>
                  </a:cubicBezTo>
                  <a:cubicBezTo>
                    <a:pt x="163" y="10481"/>
                    <a:pt x="0" y="11365"/>
                    <a:pt x="269" y="12086"/>
                  </a:cubicBezTo>
                  <a:cubicBezTo>
                    <a:pt x="553" y="12845"/>
                    <a:pt x="793" y="13648"/>
                    <a:pt x="1147" y="14402"/>
                  </a:cubicBezTo>
                  <a:cubicBezTo>
                    <a:pt x="1566" y="15298"/>
                    <a:pt x="2297" y="15856"/>
                    <a:pt x="2885" y="16492"/>
                  </a:cubicBezTo>
                  <a:cubicBezTo>
                    <a:pt x="3247" y="16884"/>
                    <a:pt x="3824" y="17509"/>
                    <a:pt x="4594" y="17509"/>
                  </a:cubicBezTo>
                  <a:cubicBezTo>
                    <a:pt x="4639" y="17509"/>
                    <a:pt x="4685" y="17506"/>
                    <a:pt x="4731" y="17502"/>
                  </a:cubicBezTo>
                  <a:cubicBezTo>
                    <a:pt x="4744" y="17501"/>
                    <a:pt x="4761" y="17499"/>
                    <a:pt x="4779" y="17499"/>
                  </a:cubicBezTo>
                  <a:cubicBezTo>
                    <a:pt x="4869" y="17499"/>
                    <a:pt x="4999" y="17529"/>
                    <a:pt x="4958" y="17732"/>
                  </a:cubicBezTo>
                  <a:cubicBezTo>
                    <a:pt x="4922" y="17911"/>
                    <a:pt x="5101" y="17978"/>
                    <a:pt x="5216" y="17978"/>
                  </a:cubicBezTo>
                  <a:cubicBezTo>
                    <a:pt x="5247" y="17978"/>
                    <a:pt x="5273" y="17973"/>
                    <a:pt x="5289" y="17965"/>
                  </a:cubicBezTo>
                  <a:cubicBezTo>
                    <a:pt x="5399" y="17912"/>
                    <a:pt x="5502" y="17892"/>
                    <a:pt x="5601" y="17892"/>
                  </a:cubicBezTo>
                  <a:cubicBezTo>
                    <a:pt x="5849" y="17892"/>
                    <a:pt x="6072" y="18021"/>
                    <a:pt x="6315" y="18088"/>
                  </a:cubicBezTo>
                  <a:cubicBezTo>
                    <a:pt x="6526" y="18148"/>
                    <a:pt x="6550" y="18391"/>
                    <a:pt x="6801" y="18419"/>
                  </a:cubicBezTo>
                  <a:cubicBezTo>
                    <a:pt x="7029" y="18444"/>
                    <a:pt x="7252" y="18456"/>
                    <a:pt x="7472" y="18456"/>
                  </a:cubicBezTo>
                  <a:cubicBezTo>
                    <a:pt x="9166" y="18456"/>
                    <a:pt x="10632" y="17752"/>
                    <a:pt x="12052" y="16820"/>
                  </a:cubicBezTo>
                  <a:cubicBezTo>
                    <a:pt x="13022" y="16183"/>
                    <a:pt x="13662" y="15257"/>
                    <a:pt x="14409" y="14423"/>
                  </a:cubicBezTo>
                  <a:cubicBezTo>
                    <a:pt x="14490" y="14333"/>
                    <a:pt x="14732" y="14317"/>
                    <a:pt x="14657" y="14178"/>
                  </a:cubicBezTo>
                  <a:cubicBezTo>
                    <a:pt x="14457" y="13802"/>
                    <a:pt x="14809" y="13565"/>
                    <a:pt x="14830" y="13285"/>
                  </a:cubicBezTo>
                  <a:cubicBezTo>
                    <a:pt x="14864" y="12838"/>
                    <a:pt x="15412" y="12735"/>
                    <a:pt x="15379" y="12418"/>
                  </a:cubicBezTo>
                  <a:cubicBezTo>
                    <a:pt x="15296" y="11627"/>
                    <a:pt x="15350" y="10834"/>
                    <a:pt x="15289" y="10060"/>
                  </a:cubicBezTo>
                  <a:cubicBezTo>
                    <a:pt x="15252" y="9591"/>
                    <a:pt x="15535" y="8932"/>
                    <a:pt x="14953" y="8548"/>
                  </a:cubicBezTo>
                  <a:cubicBezTo>
                    <a:pt x="15021" y="7411"/>
                    <a:pt x="14225" y="6602"/>
                    <a:pt x="13733" y="5728"/>
                  </a:cubicBezTo>
                  <a:cubicBezTo>
                    <a:pt x="13307" y="4973"/>
                    <a:pt x="12710" y="4223"/>
                    <a:pt x="11922" y="3698"/>
                  </a:cubicBezTo>
                  <a:cubicBezTo>
                    <a:pt x="11489" y="3409"/>
                    <a:pt x="11170" y="2967"/>
                    <a:pt x="10762" y="2620"/>
                  </a:cubicBezTo>
                  <a:cubicBezTo>
                    <a:pt x="10009" y="1981"/>
                    <a:pt x="9437" y="1117"/>
                    <a:pt x="8648" y="541"/>
                  </a:cubicBezTo>
                  <a:cubicBezTo>
                    <a:pt x="8378" y="345"/>
                    <a:pt x="8046" y="0"/>
                    <a:pt x="7606" y="0"/>
                  </a:cubicBezTo>
                  <a:close/>
                </a:path>
              </a:pathLst>
            </a:custGeom>
            <a:solidFill>
              <a:srgbClr val="FED5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7" name="Google Shape;2577;p6"/>
            <p:cNvSpPr/>
            <p:nvPr/>
          </p:nvSpPr>
          <p:spPr>
            <a:xfrm rot="5400000">
              <a:off x="5851553" y="2733021"/>
              <a:ext cx="237797" cy="282436"/>
            </a:xfrm>
            <a:custGeom>
              <a:avLst/>
              <a:gdLst/>
              <a:ahLst/>
              <a:cxnLst/>
              <a:rect l="l" t="t" r="r" b="b"/>
              <a:pathLst>
                <a:path w="16868" h="20038" extrusionOk="0">
                  <a:moveTo>
                    <a:pt x="8141" y="1180"/>
                  </a:moveTo>
                  <a:cubicBezTo>
                    <a:pt x="8352" y="1180"/>
                    <a:pt x="8529" y="1381"/>
                    <a:pt x="8800" y="1767"/>
                  </a:cubicBezTo>
                  <a:cubicBezTo>
                    <a:pt x="9118" y="2220"/>
                    <a:pt x="9542" y="2618"/>
                    <a:pt x="9981" y="2961"/>
                  </a:cubicBezTo>
                  <a:cubicBezTo>
                    <a:pt x="11153" y="3877"/>
                    <a:pt x="12071" y="5029"/>
                    <a:pt x="13098" y="6078"/>
                  </a:cubicBezTo>
                  <a:cubicBezTo>
                    <a:pt x="13702" y="6696"/>
                    <a:pt x="14121" y="7426"/>
                    <a:pt x="14526" y="8088"/>
                  </a:cubicBezTo>
                  <a:cubicBezTo>
                    <a:pt x="15041" y="8928"/>
                    <a:pt x="15356" y="9992"/>
                    <a:pt x="15377" y="11060"/>
                  </a:cubicBezTo>
                  <a:cubicBezTo>
                    <a:pt x="15390" y="11788"/>
                    <a:pt x="15453" y="12517"/>
                    <a:pt x="15240" y="13230"/>
                  </a:cubicBezTo>
                  <a:cubicBezTo>
                    <a:pt x="15172" y="13583"/>
                    <a:pt x="15191" y="13990"/>
                    <a:pt x="15017" y="14281"/>
                  </a:cubicBezTo>
                  <a:cubicBezTo>
                    <a:pt x="14506" y="15138"/>
                    <a:pt x="13976" y="15970"/>
                    <a:pt x="13191" y="16650"/>
                  </a:cubicBezTo>
                  <a:cubicBezTo>
                    <a:pt x="12415" y="17322"/>
                    <a:pt x="11519" y="17769"/>
                    <a:pt x="10681" y="18321"/>
                  </a:cubicBezTo>
                  <a:cubicBezTo>
                    <a:pt x="10244" y="18610"/>
                    <a:pt x="9753" y="18700"/>
                    <a:pt x="9264" y="18700"/>
                  </a:cubicBezTo>
                  <a:cubicBezTo>
                    <a:pt x="9009" y="18700"/>
                    <a:pt x="8755" y="18675"/>
                    <a:pt x="8509" y="18642"/>
                  </a:cubicBezTo>
                  <a:cubicBezTo>
                    <a:pt x="7915" y="18560"/>
                    <a:pt x="7322" y="18610"/>
                    <a:pt x="6713" y="18455"/>
                  </a:cubicBezTo>
                  <a:cubicBezTo>
                    <a:pt x="5109" y="18046"/>
                    <a:pt x="3885" y="17202"/>
                    <a:pt x="2825" y="15943"/>
                  </a:cubicBezTo>
                  <a:cubicBezTo>
                    <a:pt x="2294" y="15311"/>
                    <a:pt x="1948" y="14597"/>
                    <a:pt x="1496" y="13936"/>
                  </a:cubicBezTo>
                  <a:cubicBezTo>
                    <a:pt x="1142" y="13419"/>
                    <a:pt x="1108" y="12748"/>
                    <a:pt x="1137" y="12190"/>
                  </a:cubicBezTo>
                  <a:cubicBezTo>
                    <a:pt x="1184" y="11276"/>
                    <a:pt x="1047" y="10336"/>
                    <a:pt x="1392" y="9435"/>
                  </a:cubicBezTo>
                  <a:cubicBezTo>
                    <a:pt x="1880" y="8162"/>
                    <a:pt x="2512" y="6985"/>
                    <a:pt x="3243" y="5829"/>
                  </a:cubicBezTo>
                  <a:cubicBezTo>
                    <a:pt x="4347" y="4081"/>
                    <a:pt x="6038" y="2971"/>
                    <a:pt x="7482" y="1592"/>
                  </a:cubicBezTo>
                  <a:cubicBezTo>
                    <a:pt x="7772" y="1314"/>
                    <a:pt x="7968" y="1180"/>
                    <a:pt x="8141" y="1180"/>
                  </a:cubicBezTo>
                  <a:close/>
                  <a:moveTo>
                    <a:pt x="8257" y="0"/>
                  </a:moveTo>
                  <a:cubicBezTo>
                    <a:pt x="8061" y="0"/>
                    <a:pt x="7844" y="64"/>
                    <a:pt x="7605" y="228"/>
                  </a:cubicBezTo>
                  <a:cubicBezTo>
                    <a:pt x="6991" y="649"/>
                    <a:pt x="6479" y="1168"/>
                    <a:pt x="5895" y="1610"/>
                  </a:cubicBezTo>
                  <a:cubicBezTo>
                    <a:pt x="4431" y="2723"/>
                    <a:pt x="3219" y="4060"/>
                    <a:pt x="2208" y="5620"/>
                  </a:cubicBezTo>
                  <a:cubicBezTo>
                    <a:pt x="1224" y="7138"/>
                    <a:pt x="556" y="8748"/>
                    <a:pt x="153" y="10632"/>
                  </a:cubicBezTo>
                  <a:cubicBezTo>
                    <a:pt x="179" y="11380"/>
                    <a:pt x="0" y="12339"/>
                    <a:pt x="293" y="13122"/>
                  </a:cubicBezTo>
                  <a:cubicBezTo>
                    <a:pt x="602" y="13947"/>
                    <a:pt x="864" y="14818"/>
                    <a:pt x="1247" y="15638"/>
                  </a:cubicBezTo>
                  <a:cubicBezTo>
                    <a:pt x="1701" y="16608"/>
                    <a:pt x="2496" y="17215"/>
                    <a:pt x="3135" y="17907"/>
                  </a:cubicBezTo>
                  <a:cubicBezTo>
                    <a:pt x="3528" y="18332"/>
                    <a:pt x="4154" y="19009"/>
                    <a:pt x="4989" y="19009"/>
                  </a:cubicBezTo>
                  <a:cubicBezTo>
                    <a:pt x="5039" y="19009"/>
                    <a:pt x="5088" y="19007"/>
                    <a:pt x="5139" y="19002"/>
                  </a:cubicBezTo>
                  <a:cubicBezTo>
                    <a:pt x="5153" y="19001"/>
                    <a:pt x="5171" y="19000"/>
                    <a:pt x="5190" y="19000"/>
                  </a:cubicBezTo>
                  <a:cubicBezTo>
                    <a:pt x="5287" y="19000"/>
                    <a:pt x="5430" y="19031"/>
                    <a:pt x="5386" y="19252"/>
                  </a:cubicBezTo>
                  <a:cubicBezTo>
                    <a:pt x="5346" y="19447"/>
                    <a:pt x="5541" y="19519"/>
                    <a:pt x="5667" y="19519"/>
                  </a:cubicBezTo>
                  <a:cubicBezTo>
                    <a:pt x="5699" y="19519"/>
                    <a:pt x="5727" y="19514"/>
                    <a:pt x="5745" y="19505"/>
                  </a:cubicBezTo>
                  <a:cubicBezTo>
                    <a:pt x="5864" y="19447"/>
                    <a:pt x="5976" y="19425"/>
                    <a:pt x="6083" y="19425"/>
                  </a:cubicBezTo>
                  <a:cubicBezTo>
                    <a:pt x="6353" y="19425"/>
                    <a:pt x="6596" y="19566"/>
                    <a:pt x="6859" y="19638"/>
                  </a:cubicBezTo>
                  <a:cubicBezTo>
                    <a:pt x="7088" y="19703"/>
                    <a:pt x="7113" y="19967"/>
                    <a:pt x="7386" y="19997"/>
                  </a:cubicBezTo>
                  <a:cubicBezTo>
                    <a:pt x="7635" y="20024"/>
                    <a:pt x="7878" y="20037"/>
                    <a:pt x="8118" y="20037"/>
                  </a:cubicBezTo>
                  <a:cubicBezTo>
                    <a:pt x="9955" y="20037"/>
                    <a:pt x="11545" y="19274"/>
                    <a:pt x="13087" y="18262"/>
                  </a:cubicBezTo>
                  <a:cubicBezTo>
                    <a:pt x="14140" y="17571"/>
                    <a:pt x="14835" y="16567"/>
                    <a:pt x="15647" y="15661"/>
                  </a:cubicBezTo>
                  <a:cubicBezTo>
                    <a:pt x="15735" y="15562"/>
                    <a:pt x="15996" y="15545"/>
                    <a:pt x="15915" y="15394"/>
                  </a:cubicBezTo>
                  <a:cubicBezTo>
                    <a:pt x="15698" y="14987"/>
                    <a:pt x="16080" y="14728"/>
                    <a:pt x="16103" y="14425"/>
                  </a:cubicBezTo>
                  <a:cubicBezTo>
                    <a:pt x="16140" y="13939"/>
                    <a:pt x="16735" y="13829"/>
                    <a:pt x="16698" y="13483"/>
                  </a:cubicBezTo>
                  <a:cubicBezTo>
                    <a:pt x="16609" y="12625"/>
                    <a:pt x="16666" y="11763"/>
                    <a:pt x="16600" y="10924"/>
                  </a:cubicBezTo>
                  <a:cubicBezTo>
                    <a:pt x="16561" y="10414"/>
                    <a:pt x="16868" y="9699"/>
                    <a:pt x="16237" y="9281"/>
                  </a:cubicBezTo>
                  <a:cubicBezTo>
                    <a:pt x="16311" y="8046"/>
                    <a:pt x="15445" y="7168"/>
                    <a:pt x="14912" y="6221"/>
                  </a:cubicBezTo>
                  <a:cubicBezTo>
                    <a:pt x="14450" y="5400"/>
                    <a:pt x="13801" y="4587"/>
                    <a:pt x="12945" y="4015"/>
                  </a:cubicBezTo>
                  <a:cubicBezTo>
                    <a:pt x="12475" y="3702"/>
                    <a:pt x="12127" y="3221"/>
                    <a:pt x="11685" y="2845"/>
                  </a:cubicBezTo>
                  <a:cubicBezTo>
                    <a:pt x="10868" y="2151"/>
                    <a:pt x="10246" y="1212"/>
                    <a:pt x="9389" y="588"/>
                  </a:cubicBezTo>
                  <a:cubicBezTo>
                    <a:pt x="9096" y="375"/>
                    <a:pt x="8735" y="0"/>
                    <a:pt x="8257" y="0"/>
                  </a:cubicBezTo>
                  <a:close/>
                </a:path>
              </a:pathLst>
            </a:custGeom>
            <a:solidFill>
              <a:srgbClr val="212E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578" name="Google Shape;2578;p6"/>
          <p:cNvSpPr/>
          <p:nvPr/>
        </p:nvSpPr>
        <p:spPr>
          <a:xfrm>
            <a:off x="1084107" y="2980622"/>
            <a:ext cx="6096000" cy="369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Century Gothic"/>
              <a:buNone/>
            </a:pPr>
            <a:r>
              <a:rPr lang="en-US" sz="24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ECF : Na+ &amp; Cl- are the dominant cation and anion . </a:t>
            </a:r>
            <a:endParaRPr dirty="0"/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Century Gothic"/>
              <a:buNone/>
            </a:pPr>
            <a:r>
              <a:rPr lang="en-US" sz="24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ICF :</a:t>
            </a:r>
            <a:r>
              <a:rPr lang="en-US" sz="2400" b="0" i="0" u="none" strike="noStrike" cap="none" dirty="0">
                <a:solidFill>
                  <a:srgbClr val="FF0066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</a:t>
            </a:r>
            <a:r>
              <a:rPr lang="en-US" sz="24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K+ is the most abundant cation in the ICF and proteins, organic anions, and phosphate are the most</a:t>
            </a:r>
            <a:endParaRPr dirty="0"/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Century Gothic"/>
              <a:buNone/>
            </a:pPr>
            <a:r>
              <a:rPr lang="en-US" sz="24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plentiful anions . </a:t>
            </a:r>
            <a:endParaRPr sz="2400" b="0" i="0" u="none" strike="noStrike" cap="none" dirty="0">
              <a:solidFill>
                <a:srgbClr val="00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libri"/>
              <a:buNone/>
            </a:pPr>
            <a:endParaRPr sz="2400" b="0" i="0" u="none" strike="noStrike" cap="none" dirty="0">
              <a:solidFill>
                <a:srgbClr val="00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08C87"/>
              </a:buClr>
              <a:buSzPts val="2400"/>
              <a:buFont typeface="Century Gothic"/>
              <a:buNone/>
            </a:pPr>
            <a:r>
              <a:rPr lang="en-US" sz="2400" b="1" i="0" u="none" strike="noStrike" cap="none" dirty="0">
                <a:solidFill>
                  <a:srgbClr val="208C87"/>
                </a:solidFill>
                <a:highlight>
                  <a:srgbClr val="FED58A"/>
                </a:highlight>
                <a:latin typeface="Century Gothic"/>
                <a:ea typeface="Century Gothic"/>
                <a:cs typeface="Century Gothic"/>
                <a:sym typeface="Century Gothic"/>
              </a:rPr>
              <a:t>D</a:t>
            </a:r>
            <a:r>
              <a:rPr lang="en-US" sz="2400" b="0" i="0" u="none" strike="noStrike" cap="none" dirty="0">
                <a:solidFill>
                  <a:srgbClr val="208C87"/>
                </a:solidFill>
                <a:highlight>
                  <a:srgbClr val="FED58A"/>
                </a:highlight>
                <a:latin typeface="Century Gothic"/>
                <a:ea typeface="Century Gothic"/>
                <a:cs typeface="Century Gothic"/>
                <a:sym typeface="Century Gothic"/>
              </a:rPr>
              <a:t>ue to the activity of the Na + ,K + -ATPase pump</a:t>
            </a:r>
            <a:endParaRPr dirty="0"/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 dirty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579" name="Google Shape;2579;p6"/>
          <p:cNvGrpSpPr/>
          <p:nvPr/>
        </p:nvGrpSpPr>
        <p:grpSpPr>
          <a:xfrm>
            <a:off x="632416" y="3097582"/>
            <a:ext cx="471419" cy="260718"/>
            <a:chOff x="1822875" y="1377000"/>
            <a:chExt cx="548075" cy="286550"/>
          </a:xfrm>
        </p:grpSpPr>
        <p:sp>
          <p:nvSpPr>
            <p:cNvPr id="2580" name="Google Shape;2580;p6"/>
            <p:cNvSpPr/>
            <p:nvPr/>
          </p:nvSpPr>
          <p:spPr>
            <a:xfrm>
              <a:off x="1822875" y="1402500"/>
              <a:ext cx="163425" cy="251950"/>
            </a:xfrm>
            <a:custGeom>
              <a:avLst/>
              <a:gdLst/>
              <a:ahLst/>
              <a:cxnLst/>
              <a:rect l="l" t="t" r="r" b="b"/>
              <a:pathLst>
                <a:path w="6537" h="10078" extrusionOk="0">
                  <a:moveTo>
                    <a:pt x="849" y="1"/>
                  </a:moveTo>
                  <a:cubicBezTo>
                    <a:pt x="528" y="1"/>
                    <a:pt x="193" y="83"/>
                    <a:pt x="100" y="361"/>
                  </a:cubicBezTo>
                  <a:cubicBezTo>
                    <a:pt x="86" y="404"/>
                    <a:pt x="72" y="443"/>
                    <a:pt x="58" y="486"/>
                  </a:cubicBezTo>
                  <a:cubicBezTo>
                    <a:pt x="0" y="657"/>
                    <a:pt x="189" y="853"/>
                    <a:pt x="300" y="945"/>
                  </a:cubicBezTo>
                  <a:lnTo>
                    <a:pt x="300" y="949"/>
                  </a:lnTo>
                  <a:cubicBezTo>
                    <a:pt x="553" y="628"/>
                    <a:pt x="1445" y="589"/>
                    <a:pt x="1784" y="585"/>
                  </a:cubicBezTo>
                  <a:lnTo>
                    <a:pt x="1819" y="585"/>
                  </a:lnTo>
                  <a:cubicBezTo>
                    <a:pt x="2019" y="585"/>
                    <a:pt x="2215" y="593"/>
                    <a:pt x="2408" y="611"/>
                  </a:cubicBezTo>
                  <a:cubicBezTo>
                    <a:pt x="2247" y="322"/>
                    <a:pt x="1705" y="165"/>
                    <a:pt x="1466" y="97"/>
                  </a:cubicBezTo>
                  <a:cubicBezTo>
                    <a:pt x="1423" y="86"/>
                    <a:pt x="1381" y="76"/>
                    <a:pt x="1338" y="61"/>
                  </a:cubicBezTo>
                  <a:cubicBezTo>
                    <a:pt x="1213" y="29"/>
                    <a:pt x="1035" y="1"/>
                    <a:pt x="849" y="1"/>
                  </a:cubicBezTo>
                  <a:close/>
                  <a:moveTo>
                    <a:pt x="1160" y="1456"/>
                  </a:moveTo>
                  <a:cubicBezTo>
                    <a:pt x="1310" y="1538"/>
                    <a:pt x="1455" y="1612"/>
                    <a:pt x="1562" y="1684"/>
                  </a:cubicBezTo>
                  <a:cubicBezTo>
                    <a:pt x="2358" y="2190"/>
                    <a:pt x="3556" y="2668"/>
                    <a:pt x="4187" y="3360"/>
                  </a:cubicBezTo>
                  <a:cubicBezTo>
                    <a:pt x="4804" y="4037"/>
                    <a:pt x="4308" y="4405"/>
                    <a:pt x="3862" y="4989"/>
                  </a:cubicBezTo>
                  <a:cubicBezTo>
                    <a:pt x="3517" y="5446"/>
                    <a:pt x="3171" y="5899"/>
                    <a:pt x="2824" y="6351"/>
                  </a:cubicBezTo>
                  <a:cubicBezTo>
                    <a:pt x="2133" y="7260"/>
                    <a:pt x="1441" y="8170"/>
                    <a:pt x="749" y="9075"/>
                  </a:cubicBezTo>
                  <a:cubicBezTo>
                    <a:pt x="375" y="9571"/>
                    <a:pt x="1423" y="10078"/>
                    <a:pt x="2190" y="10078"/>
                  </a:cubicBezTo>
                  <a:cubicBezTo>
                    <a:pt x="2472" y="10078"/>
                    <a:pt x="2714" y="10010"/>
                    <a:pt x="2835" y="9849"/>
                  </a:cubicBezTo>
                  <a:cubicBezTo>
                    <a:pt x="3759" y="8641"/>
                    <a:pt x="4679" y="7428"/>
                    <a:pt x="5602" y="6220"/>
                  </a:cubicBezTo>
                  <a:cubicBezTo>
                    <a:pt x="5838" y="5909"/>
                    <a:pt x="6237" y="5520"/>
                    <a:pt x="6537" y="5107"/>
                  </a:cubicBezTo>
                  <a:lnTo>
                    <a:pt x="6537" y="5107"/>
                  </a:lnTo>
                  <a:cubicBezTo>
                    <a:pt x="6351" y="5278"/>
                    <a:pt x="6166" y="5435"/>
                    <a:pt x="6012" y="5585"/>
                  </a:cubicBezTo>
                  <a:cubicBezTo>
                    <a:pt x="4939" y="6636"/>
                    <a:pt x="4044" y="7828"/>
                    <a:pt x="3263" y="9111"/>
                  </a:cubicBezTo>
                  <a:cubicBezTo>
                    <a:pt x="3078" y="9414"/>
                    <a:pt x="2365" y="9546"/>
                    <a:pt x="1797" y="9546"/>
                  </a:cubicBezTo>
                  <a:cubicBezTo>
                    <a:pt x="1334" y="9546"/>
                    <a:pt x="967" y="9461"/>
                    <a:pt x="1060" y="9307"/>
                  </a:cubicBezTo>
                  <a:cubicBezTo>
                    <a:pt x="2040" y="7692"/>
                    <a:pt x="3217" y="6391"/>
                    <a:pt x="4536" y="5061"/>
                  </a:cubicBezTo>
                  <a:cubicBezTo>
                    <a:pt x="5546" y="4037"/>
                    <a:pt x="4832" y="3460"/>
                    <a:pt x="3912" y="2764"/>
                  </a:cubicBezTo>
                  <a:cubicBezTo>
                    <a:pt x="3081" y="2133"/>
                    <a:pt x="2197" y="1569"/>
                    <a:pt x="1160" y="1456"/>
                  </a:cubicBezTo>
                  <a:close/>
                </a:path>
              </a:pathLst>
            </a:custGeom>
            <a:solidFill>
              <a:srgbClr val="CC99FF"/>
            </a:solidFill>
            <a:ln w="9525" cap="flat" cmpd="sng">
              <a:solidFill>
                <a:srgbClr val="CC99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1" name="Google Shape;2581;p6"/>
            <p:cNvSpPr/>
            <p:nvPr/>
          </p:nvSpPr>
          <p:spPr>
            <a:xfrm>
              <a:off x="1824750" y="1417750"/>
              <a:ext cx="188550" cy="112450"/>
            </a:xfrm>
            <a:custGeom>
              <a:avLst/>
              <a:gdLst/>
              <a:ahLst/>
              <a:cxnLst/>
              <a:rect l="l" t="t" r="r" b="b"/>
              <a:pathLst>
                <a:path w="7542" h="4498" extrusionOk="0">
                  <a:moveTo>
                    <a:pt x="225" y="339"/>
                  </a:moveTo>
                  <a:cubicBezTo>
                    <a:pt x="215" y="353"/>
                    <a:pt x="203" y="371"/>
                    <a:pt x="193" y="389"/>
                  </a:cubicBezTo>
                  <a:cubicBezTo>
                    <a:pt x="1" y="750"/>
                    <a:pt x="286" y="824"/>
                    <a:pt x="674" y="824"/>
                  </a:cubicBezTo>
                  <a:lnTo>
                    <a:pt x="707" y="824"/>
                  </a:lnTo>
                  <a:cubicBezTo>
                    <a:pt x="835" y="824"/>
                    <a:pt x="960" y="831"/>
                    <a:pt x="1085" y="846"/>
                  </a:cubicBezTo>
                  <a:cubicBezTo>
                    <a:pt x="945" y="767"/>
                    <a:pt x="796" y="685"/>
                    <a:pt x="660" y="592"/>
                  </a:cubicBezTo>
                  <a:cubicBezTo>
                    <a:pt x="521" y="546"/>
                    <a:pt x="404" y="489"/>
                    <a:pt x="321" y="421"/>
                  </a:cubicBezTo>
                  <a:cubicBezTo>
                    <a:pt x="289" y="393"/>
                    <a:pt x="257" y="365"/>
                    <a:pt x="225" y="339"/>
                  </a:cubicBezTo>
                  <a:close/>
                  <a:moveTo>
                    <a:pt x="2333" y="1"/>
                  </a:moveTo>
                  <a:lnTo>
                    <a:pt x="2333" y="1"/>
                  </a:lnTo>
                  <a:cubicBezTo>
                    <a:pt x="2347" y="26"/>
                    <a:pt x="2357" y="54"/>
                    <a:pt x="2364" y="82"/>
                  </a:cubicBezTo>
                  <a:cubicBezTo>
                    <a:pt x="3395" y="739"/>
                    <a:pt x="4426" y="1395"/>
                    <a:pt x="5449" y="2055"/>
                  </a:cubicBezTo>
                  <a:cubicBezTo>
                    <a:pt x="5937" y="2368"/>
                    <a:pt x="6814" y="2786"/>
                    <a:pt x="6865" y="3467"/>
                  </a:cubicBezTo>
                  <a:cubicBezTo>
                    <a:pt x="6886" y="3805"/>
                    <a:pt x="6707" y="4158"/>
                    <a:pt x="6462" y="4497"/>
                  </a:cubicBezTo>
                  <a:cubicBezTo>
                    <a:pt x="7003" y="3997"/>
                    <a:pt x="7542" y="3403"/>
                    <a:pt x="7189" y="2685"/>
                  </a:cubicBezTo>
                  <a:cubicBezTo>
                    <a:pt x="6797" y="1894"/>
                    <a:pt x="5556" y="1209"/>
                    <a:pt x="4821" y="788"/>
                  </a:cubicBezTo>
                  <a:cubicBezTo>
                    <a:pt x="4023" y="329"/>
                    <a:pt x="3210" y="75"/>
                    <a:pt x="2333" y="1"/>
                  </a:cubicBezTo>
                  <a:close/>
                </a:path>
              </a:pathLst>
            </a:custGeom>
            <a:solidFill>
              <a:srgbClr val="CC99FF"/>
            </a:solidFill>
            <a:ln w="9525" cap="flat" cmpd="sng">
              <a:solidFill>
                <a:srgbClr val="CC99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2" name="Google Shape;2582;p6"/>
            <p:cNvSpPr/>
            <p:nvPr/>
          </p:nvSpPr>
          <p:spPr>
            <a:xfrm>
              <a:off x="1830350" y="1417125"/>
              <a:ext cx="166575" cy="224050"/>
            </a:xfrm>
            <a:custGeom>
              <a:avLst/>
              <a:gdLst/>
              <a:ahLst/>
              <a:cxnLst/>
              <a:rect l="l" t="t" r="r" b="b"/>
              <a:pathLst>
                <a:path w="6663" h="8962" extrusionOk="0">
                  <a:moveTo>
                    <a:pt x="1485" y="0"/>
                  </a:moveTo>
                  <a:cubicBezTo>
                    <a:pt x="1146" y="4"/>
                    <a:pt x="254" y="43"/>
                    <a:pt x="1" y="364"/>
                  </a:cubicBezTo>
                  <a:cubicBezTo>
                    <a:pt x="33" y="390"/>
                    <a:pt x="65" y="418"/>
                    <a:pt x="97" y="446"/>
                  </a:cubicBezTo>
                  <a:cubicBezTo>
                    <a:pt x="180" y="514"/>
                    <a:pt x="297" y="571"/>
                    <a:pt x="436" y="617"/>
                  </a:cubicBezTo>
                  <a:cubicBezTo>
                    <a:pt x="572" y="710"/>
                    <a:pt x="721" y="792"/>
                    <a:pt x="861" y="871"/>
                  </a:cubicBezTo>
                  <a:cubicBezTo>
                    <a:pt x="1898" y="984"/>
                    <a:pt x="2782" y="1548"/>
                    <a:pt x="3613" y="2179"/>
                  </a:cubicBezTo>
                  <a:cubicBezTo>
                    <a:pt x="4533" y="2875"/>
                    <a:pt x="5247" y="3452"/>
                    <a:pt x="4237" y="4476"/>
                  </a:cubicBezTo>
                  <a:cubicBezTo>
                    <a:pt x="2918" y="5806"/>
                    <a:pt x="1741" y="7107"/>
                    <a:pt x="761" y="8722"/>
                  </a:cubicBezTo>
                  <a:cubicBezTo>
                    <a:pt x="668" y="8876"/>
                    <a:pt x="1035" y="8961"/>
                    <a:pt x="1498" y="8961"/>
                  </a:cubicBezTo>
                  <a:cubicBezTo>
                    <a:pt x="2066" y="8961"/>
                    <a:pt x="2779" y="8829"/>
                    <a:pt x="2964" y="8526"/>
                  </a:cubicBezTo>
                  <a:cubicBezTo>
                    <a:pt x="3745" y="7243"/>
                    <a:pt x="4640" y="6051"/>
                    <a:pt x="5713" y="5000"/>
                  </a:cubicBezTo>
                  <a:cubicBezTo>
                    <a:pt x="5867" y="4850"/>
                    <a:pt x="6052" y="4693"/>
                    <a:pt x="6238" y="4522"/>
                  </a:cubicBezTo>
                  <a:cubicBezTo>
                    <a:pt x="6483" y="4183"/>
                    <a:pt x="6662" y="3830"/>
                    <a:pt x="6641" y="3492"/>
                  </a:cubicBezTo>
                  <a:cubicBezTo>
                    <a:pt x="6590" y="2811"/>
                    <a:pt x="5713" y="2393"/>
                    <a:pt x="5225" y="2080"/>
                  </a:cubicBezTo>
                  <a:cubicBezTo>
                    <a:pt x="4202" y="1420"/>
                    <a:pt x="3171" y="764"/>
                    <a:pt x="2140" y="107"/>
                  </a:cubicBezTo>
                  <a:cubicBezTo>
                    <a:pt x="2133" y="79"/>
                    <a:pt x="2123" y="51"/>
                    <a:pt x="2109" y="26"/>
                  </a:cubicBezTo>
                  <a:cubicBezTo>
                    <a:pt x="1916" y="8"/>
                    <a:pt x="1720" y="0"/>
                    <a:pt x="1520" y="0"/>
                  </a:cubicBezTo>
                  <a:close/>
                </a:path>
              </a:pathLst>
            </a:custGeom>
            <a:solidFill>
              <a:srgbClr val="CC99FF"/>
            </a:solidFill>
            <a:ln w="9525" cap="flat" cmpd="sng">
              <a:solidFill>
                <a:srgbClr val="CC99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3" name="Google Shape;2583;p6"/>
            <p:cNvSpPr/>
            <p:nvPr/>
          </p:nvSpPr>
          <p:spPr>
            <a:xfrm>
              <a:off x="1983600" y="1387975"/>
              <a:ext cx="118150" cy="230725"/>
            </a:xfrm>
            <a:custGeom>
              <a:avLst/>
              <a:gdLst/>
              <a:ahLst/>
              <a:cxnLst/>
              <a:rect l="l" t="t" r="r" b="b"/>
              <a:pathLst>
                <a:path w="4726" h="9229" extrusionOk="0">
                  <a:moveTo>
                    <a:pt x="425" y="1"/>
                  </a:moveTo>
                  <a:cubicBezTo>
                    <a:pt x="236" y="1"/>
                    <a:pt x="315" y="336"/>
                    <a:pt x="489" y="700"/>
                  </a:cubicBezTo>
                  <a:cubicBezTo>
                    <a:pt x="521" y="478"/>
                    <a:pt x="610" y="282"/>
                    <a:pt x="738" y="144"/>
                  </a:cubicBezTo>
                  <a:cubicBezTo>
                    <a:pt x="596" y="43"/>
                    <a:pt x="493" y="1"/>
                    <a:pt x="425" y="1"/>
                  </a:cubicBezTo>
                  <a:close/>
                  <a:moveTo>
                    <a:pt x="3781" y="4408"/>
                  </a:moveTo>
                  <a:cubicBezTo>
                    <a:pt x="3246" y="4961"/>
                    <a:pt x="2433" y="5588"/>
                    <a:pt x="2236" y="5787"/>
                  </a:cubicBezTo>
                  <a:cubicBezTo>
                    <a:pt x="1534" y="6505"/>
                    <a:pt x="863" y="7247"/>
                    <a:pt x="211" y="8006"/>
                  </a:cubicBezTo>
                  <a:cubicBezTo>
                    <a:pt x="1" y="8248"/>
                    <a:pt x="304" y="8797"/>
                    <a:pt x="685" y="9229"/>
                  </a:cubicBezTo>
                  <a:cubicBezTo>
                    <a:pt x="721" y="9172"/>
                    <a:pt x="764" y="9118"/>
                    <a:pt x="814" y="9065"/>
                  </a:cubicBezTo>
                  <a:cubicBezTo>
                    <a:pt x="1556" y="8316"/>
                    <a:pt x="2297" y="7567"/>
                    <a:pt x="3042" y="6814"/>
                  </a:cubicBezTo>
                  <a:cubicBezTo>
                    <a:pt x="3438" y="6416"/>
                    <a:pt x="4329" y="5792"/>
                    <a:pt x="4726" y="5231"/>
                  </a:cubicBezTo>
                  <a:cubicBezTo>
                    <a:pt x="4469" y="4946"/>
                    <a:pt x="4115" y="4668"/>
                    <a:pt x="3781" y="4408"/>
                  </a:cubicBezTo>
                  <a:close/>
                </a:path>
              </a:pathLst>
            </a:custGeom>
            <a:solidFill>
              <a:srgbClr val="CC99FF"/>
            </a:solidFill>
            <a:ln w="9525" cap="flat" cmpd="sng">
              <a:solidFill>
                <a:srgbClr val="CC99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4" name="Google Shape;2584;p6"/>
            <p:cNvSpPr/>
            <p:nvPr/>
          </p:nvSpPr>
          <p:spPr>
            <a:xfrm>
              <a:off x="1989850" y="1386450"/>
              <a:ext cx="169475" cy="277100"/>
            </a:xfrm>
            <a:custGeom>
              <a:avLst/>
              <a:gdLst/>
              <a:ahLst/>
              <a:cxnLst/>
              <a:rect l="l" t="t" r="r" b="b"/>
              <a:pathLst>
                <a:path w="6779" h="11084" extrusionOk="0">
                  <a:moveTo>
                    <a:pt x="239" y="761"/>
                  </a:moveTo>
                  <a:lnTo>
                    <a:pt x="239" y="761"/>
                  </a:lnTo>
                  <a:cubicBezTo>
                    <a:pt x="186" y="1142"/>
                    <a:pt x="300" y="1591"/>
                    <a:pt x="660" y="1923"/>
                  </a:cubicBezTo>
                  <a:cubicBezTo>
                    <a:pt x="1377" y="2575"/>
                    <a:pt x="2090" y="3231"/>
                    <a:pt x="2803" y="3884"/>
                  </a:cubicBezTo>
                  <a:cubicBezTo>
                    <a:pt x="2992" y="4059"/>
                    <a:pt x="3256" y="4255"/>
                    <a:pt x="3531" y="4469"/>
                  </a:cubicBezTo>
                  <a:cubicBezTo>
                    <a:pt x="3698" y="4301"/>
                    <a:pt x="3837" y="4137"/>
                    <a:pt x="3926" y="3998"/>
                  </a:cubicBezTo>
                  <a:cubicBezTo>
                    <a:pt x="2927" y="3171"/>
                    <a:pt x="1854" y="2415"/>
                    <a:pt x="842" y="1620"/>
                  </a:cubicBezTo>
                  <a:cubicBezTo>
                    <a:pt x="653" y="1470"/>
                    <a:pt x="403" y="1103"/>
                    <a:pt x="239" y="761"/>
                  </a:cubicBezTo>
                  <a:close/>
                  <a:moveTo>
                    <a:pt x="945" y="1"/>
                  </a:moveTo>
                  <a:cubicBezTo>
                    <a:pt x="767" y="1"/>
                    <a:pt x="610" y="76"/>
                    <a:pt x="488" y="205"/>
                  </a:cubicBezTo>
                  <a:cubicBezTo>
                    <a:pt x="536" y="233"/>
                    <a:pt x="582" y="269"/>
                    <a:pt x="635" y="311"/>
                  </a:cubicBezTo>
                  <a:cubicBezTo>
                    <a:pt x="1737" y="1174"/>
                    <a:pt x="2860" y="2023"/>
                    <a:pt x="3944" y="2907"/>
                  </a:cubicBezTo>
                  <a:cubicBezTo>
                    <a:pt x="4568" y="3417"/>
                    <a:pt x="5413" y="4056"/>
                    <a:pt x="5570" y="4915"/>
                  </a:cubicBezTo>
                  <a:cubicBezTo>
                    <a:pt x="5738" y="5817"/>
                    <a:pt x="4700" y="6373"/>
                    <a:pt x="4126" y="6929"/>
                  </a:cubicBezTo>
                  <a:cubicBezTo>
                    <a:pt x="3167" y="7860"/>
                    <a:pt x="2261" y="8837"/>
                    <a:pt x="1391" y="9849"/>
                  </a:cubicBezTo>
                  <a:cubicBezTo>
                    <a:pt x="1362" y="9882"/>
                    <a:pt x="1327" y="9896"/>
                    <a:pt x="1280" y="9896"/>
                  </a:cubicBezTo>
                  <a:cubicBezTo>
                    <a:pt x="1081" y="9896"/>
                    <a:pt x="735" y="9628"/>
                    <a:pt x="435" y="9290"/>
                  </a:cubicBezTo>
                  <a:lnTo>
                    <a:pt x="435" y="9290"/>
                  </a:lnTo>
                  <a:cubicBezTo>
                    <a:pt x="1" y="10007"/>
                    <a:pt x="792" y="11083"/>
                    <a:pt x="1530" y="11083"/>
                  </a:cubicBezTo>
                  <a:cubicBezTo>
                    <a:pt x="1719" y="11083"/>
                    <a:pt x="1905" y="11016"/>
                    <a:pt x="2065" y="10851"/>
                  </a:cubicBezTo>
                  <a:cubicBezTo>
                    <a:pt x="3056" y="9853"/>
                    <a:pt x="4044" y="8851"/>
                    <a:pt x="5035" y="7853"/>
                  </a:cubicBezTo>
                  <a:cubicBezTo>
                    <a:pt x="5670" y="7207"/>
                    <a:pt x="6778" y="6465"/>
                    <a:pt x="6643" y="5432"/>
                  </a:cubicBezTo>
                  <a:cubicBezTo>
                    <a:pt x="6522" y="4533"/>
                    <a:pt x="5509" y="3891"/>
                    <a:pt x="4903" y="3335"/>
                  </a:cubicBezTo>
                  <a:cubicBezTo>
                    <a:pt x="3801" y="2326"/>
                    <a:pt x="2696" y="1317"/>
                    <a:pt x="1594" y="304"/>
                  </a:cubicBezTo>
                  <a:cubicBezTo>
                    <a:pt x="1359" y="90"/>
                    <a:pt x="1138" y="1"/>
                    <a:pt x="945" y="1"/>
                  </a:cubicBezTo>
                  <a:close/>
                </a:path>
              </a:pathLst>
            </a:custGeom>
            <a:solidFill>
              <a:srgbClr val="CC99FF"/>
            </a:solidFill>
            <a:ln w="9525" cap="flat" cmpd="sng">
              <a:solidFill>
                <a:srgbClr val="CC99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5" name="Google Shape;2585;p6"/>
            <p:cNvSpPr/>
            <p:nvPr/>
          </p:nvSpPr>
          <p:spPr>
            <a:xfrm>
              <a:off x="1995825" y="1391550"/>
              <a:ext cx="137475" cy="242325"/>
            </a:xfrm>
            <a:custGeom>
              <a:avLst/>
              <a:gdLst/>
              <a:ahLst/>
              <a:cxnLst/>
              <a:rect l="l" t="t" r="r" b="b"/>
              <a:pathLst>
                <a:path w="5499" h="9693" extrusionOk="0">
                  <a:moveTo>
                    <a:pt x="249" y="1"/>
                  </a:moveTo>
                  <a:cubicBezTo>
                    <a:pt x="121" y="139"/>
                    <a:pt x="32" y="335"/>
                    <a:pt x="0" y="557"/>
                  </a:cubicBezTo>
                  <a:cubicBezTo>
                    <a:pt x="164" y="899"/>
                    <a:pt x="414" y="1266"/>
                    <a:pt x="603" y="1416"/>
                  </a:cubicBezTo>
                  <a:cubicBezTo>
                    <a:pt x="1615" y="2211"/>
                    <a:pt x="2688" y="2967"/>
                    <a:pt x="3687" y="3794"/>
                  </a:cubicBezTo>
                  <a:cubicBezTo>
                    <a:pt x="3598" y="3933"/>
                    <a:pt x="3459" y="4097"/>
                    <a:pt x="3292" y="4265"/>
                  </a:cubicBezTo>
                  <a:cubicBezTo>
                    <a:pt x="3626" y="4525"/>
                    <a:pt x="3980" y="4803"/>
                    <a:pt x="4237" y="5088"/>
                  </a:cubicBezTo>
                  <a:cubicBezTo>
                    <a:pt x="3840" y="5649"/>
                    <a:pt x="2949" y="6273"/>
                    <a:pt x="2553" y="6671"/>
                  </a:cubicBezTo>
                  <a:cubicBezTo>
                    <a:pt x="1808" y="7424"/>
                    <a:pt x="1067" y="8173"/>
                    <a:pt x="325" y="8922"/>
                  </a:cubicBezTo>
                  <a:cubicBezTo>
                    <a:pt x="275" y="8975"/>
                    <a:pt x="232" y="9029"/>
                    <a:pt x="196" y="9086"/>
                  </a:cubicBezTo>
                  <a:cubicBezTo>
                    <a:pt x="496" y="9424"/>
                    <a:pt x="842" y="9692"/>
                    <a:pt x="1041" y="9692"/>
                  </a:cubicBezTo>
                  <a:cubicBezTo>
                    <a:pt x="1088" y="9692"/>
                    <a:pt x="1123" y="9678"/>
                    <a:pt x="1152" y="9645"/>
                  </a:cubicBezTo>
                  <a:cubicBezTo>
                    <a:pt x="2022" y="8633"/>
                    <a:pt x="2928" y="7656"/>
                    <a:pt x="3887" y="6725"/>
                  </a:cubicBezTo>
                  <a:cubicBezTo>
                    <a:pt x="4461" y="6169"/>
                    <a:pt x="5499" y="5613"/>
                    <a:pt x="5331" y="4711"/>
                  </a:cubicBezTo>
                  <a:cubicBezTo>
                    <a:pt x="5174" y="3852"/>
                    <a:pt x="4329" y="3213"/>
                    <a:pt x="3705" y="2703"/>
                  </a:cubicBezTo>
                  <a:cubicBezTo>
                    <a:pt x="2621" y="1819"/>
                    <a:pt x="1498" y="970"/>
                    <a:pt x="396" y="107"/>
                  </a:cubicBezTo>
                  <a:cubicBezTo>
                    <a:pt x="343" y="65"/>
                    <a:pt x="297" y="29"/>
                    <a:pt x="249" y="1"/>
                  </a:cubicBezTo>
                  <a:close/>
                </a:path>
              </a:pathLst>
            </a:custGeom>
            <a:solidFill>
              <a:srgbClr val="CC99FF"/>
            </a:solidFill>
            <a:ln w="9525" cap="flat" cmpd="sng">
              <a:solidFill>
                <a:srgbClr val="CC99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6" name="Google Shape;2586;p6"/>
            <p:cNvSpPr/>
            <p:nvPr/>
          </p:nvSpPr>
          <p:spPr>
            <a:xfrm>
              <a:off x="2127325" y="1397150"/>
              <a:ext cx="167675" cy="219250"/>
            </a:xfrm>
            <a:custGeom>
              <a:avLst/>
              <a:gdLst/>
              <a:ahLst/>
              <a:cxnLst/>
              <a:rect l="l" t="t" r="r" b="b"/>
              <a:pathLst>
                <a:path w="6707" h="8770" extrusionOk="0">
                  <a:moveTo>
                    <a:pt x="374" y="1"/>
                  </a:moveTo>
                  <a:cubicBezTo>
                    <a:pt x="292" y="12"/>
                    <a:pt x="214" y="26"/>
                    <a:pt x="132" y="47"/>
                  </a:cubicBezTo>
                  <a:cubicBezTo>
                    <a:pt x="107" y="68"/>
                    <a:pt x="86" y="90"/>
                    <a:pt x="60" y="111"/>
                  </a:cubicBezTo>
                  <a:cubicBezTo>
                    <a:pt x="0" y="389"/>
                    <a:pt x="50" y="435"/>
                    <a:pt x="217" y="661"/>
                  </a:cubicBezTo>
                  <a:cubicBezTo>
                    <a:pt x="520" y="1070"/>
                    <a:pt x="1337" y="1409"/>
                    <a:pt x="1921" y="1409"/>
                  </a:cubicBezTo>
                  <a:cubicBezTo>
                    <a:pt x="2015" y="1409"/>
                    <a:pt x="2100" y="1403"/>
                    <a:pt x="2178" y="1385"/>
                  </a:cubicBezTo>
                  <a:cubicBezTo>
                    <a:pt x="2225" y="1373"/>
                    <a:pt x="2275" y="1363"/>
                    <a:pt x="2321" y="1352"/>
                  </a:cubicBezTo>
                  <a:cubicBezTo>
                    <a:pt x="2456" y="1320"/>
                    <a:pt x="2424" y="1231"/>
                    <a:pt x="2328" y="1124"/>
                  </a:cubicBezTo>
                  <a:lnTo>
                    <a:pt x="2328" y="1124"/>
                  </a:lnTo>
                  <a:cubicBezTo>
                    <a:pt x="3676" y="1598"/>
                    <a:pt x="5006" y="2251"/>
                    <a:pt x="6318" y="2857"/>
                  </a:cubicBezTo>
                  <a:cubicBezTo>
                    <a:pt x="4863" y="3666"/>
                    <a:pt x="3583" y="4686"/>
                    <a:pt x="2489" y="5906"/>
                  </a:cubicBezTo>
                  <a:cubicBezTo>
                    <a:pt x="3843" y="4768"/>
                    <a:pt x="5245" y="3702"/>
                    <a:pt x="6707" y="2708"/>
                  </a:cubicBezTo>
                  <a:cubicBezTo>
                    <a:pt x="4892" y="1873"/>
                    <a:pt x="3027" y="1153"/>
                    <a:pt x="1123" y="529"/>
                  </a:cubicBezTo>
                  <a:cubicBezTo>
                    <a:pt x="802" y="425"/>
                    <a:pt x="538" y="218"/>
                    <a:pt x="374" y="1"/>
                  </a:cubicBezTo>
                  <a:close/>
                  <a:moveTo>
                    <a:pt x="1761" y="6786"/>
                  </a:moveTo>
                  <a:cubicBezTo>
                    <a:pt x="1519" y="7104"/>
                    <a:pt x="1284" y="7436"/>
                    <a:pt x="1062" y="7774"/>
                  </a:cubicBezTo>
                  <a:cubicBezTo>
                    <a:pt x="905" y="8024"/>
                    <a:pt x="2214" y="8769"/>
                    <a:pt x="2867" y="8769"/>
                  </a:cubicBezTo>
                  <a:cubicBezTo>
                    <a:pt x="3009" y="8769"/>
                    <a:pt x="3124" y="8733"/>
                    <a:pt x="3177" y="8644"/>
                  </a:cubicBezTo>
                  <a:cubicBezTo>
                    <a:pt x="3455" y="8216"/>
                    <a:pt x="3751" y="7806"/>
                    <a:pt x="4068" y="7414"/>
                  </a:cubicBezTo>
                  <a:lnTo>
                    <a:pt x="4068" y="7414"/>
                  </a:lnTo>
                  <a:cubicBezTo>
                    <a:pt x="3932" y="7528"/>
                    <a:pt x="3801" y="7642"/>
                    <a:pt x="3669" y="7757"/>
                  </a:cubicBezTo>
                  <a:cubicBezTo>
                    <a:pt x="3583" y="7831"/>
                    <a:pt x="3462" y="7864"/>
                    <a:pt x="3326" y="7864"/>
                  </a:cubicBezTo>
                  <a:cubicBezTo>
                    <a:pt x="2749" y="7864"/>
                    <a:pt x="1857" y="7275"/>
                    <a:pt x="1761" y="6786"/>
                  </a:cubicBezTo>
                  <a:close/>
                </a:path>
              </a:pathLst>
            </a:custGeom>
            <a:solidFill>
              <a:srgbClr val="CC99FF"/>
            </a:solidFill>
            <a:ln w="9525" cap="flat" cmpd="sng">
              <a:solidFill>
                <a:srgbClr val="CC99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7" name="Google Shape;2587;p6"/>
            <p:cNvSpPr/>
            <p:nvPr/>
          </p:nvSpPr>
          <p:spPr>
            <a:xfrm>
              <a:off x="2129450" y="1377000"/>
              <a:ext cx="241500" cy="205525"/>
            </a:xfrm>
            <a:custGeom>
              <a:avLst/>
              <a:gdLst/>
              <a:ahLst/>
              <a:cxnLst/>
              <a:rect l="l" t="t" r="r" b="b"/>
              <a:pathLst>
                <a:path w="9660" h="8221" extrusionOk="0">
                  <a:moveTo>
                    <a:pt x="2404" y="6712"/>
                  </a:moveTo>
                  <a:lnTo>
                    <a:pt x="2404" y="6712"/>
                  </a:lnTo>
                  <a:cubicBezTo>
                    <a:pt x="2204" y="6883"/>
                    <a:pt x="2004" y="7051"/>
                    <a:pt x="1808" y="7225"/>
                  </a:cubicBezTo>
                  <a:cubicBezTo>
                    <a:pt x="1687" y="7329"/>
                    <a:pt x="1651" y="7457"/>
                    <a:pt x="1676" y="7592"/>
                  </a:cubicBezTo>
                  <a:cubicBezTo>
                    <a:pt x="1908" y="7289"/>
                    <a:pt x="2150" y="6993"/>
                    <a:pt x="2404" y="6712"/>
                  </a:cubicBezTo>
                  <a:close/>
                  <a:moveTo>
                    <a:pt x="518" y="1"/>
                  </a:moveTo>
                  <a:cubicBezTo>
                    <a:pt x="7" y="1"/>
                    <a:pt x="1" y="422"/>
                    <a:pt x="289" y="807"/>
                  </a:cubicBezTo>
                  <a:cubicBezTo>
                    <a:pt x="381" y="792"/>
                    <a:pt x="475" y="789"/>
                    <a:pt x="567" y="789"/>
                  </a:cubicBezTo>
                  <a:cubicBezTo>
                    <a:pt x="1416" y="789"/>
                    <a:pt x="2243" y="1274"/>
                    <a:pt x="3017" y="1605"/>
                  </a:cubicBezTo>
                  <a:cubicBezTo>
                    <a:pt x="4600" y="2280"/>
                    <a:pt x="6184" y="2957"/>
                    <a:pt x="7767" y="3634"/>
                  </a:cubicBezTo>
                  <a:cubicBezTo>
                    <a:pt x="7827" y="3663"/>
                    <a:pt x="9015" y="4237"/>
                    <a:pt x="8626" y="4437"/>
                  </a:cubicBezTo>
                  <a:cubicBezTo>
                    <a:pt x="6800" y="5378"/>
                    <a:pt x="5246" y="6644"/>
                    <a:pt x="3983" y="8220"/>
                  </a:cubicBezTo>
                  <a:cubicBezTo>
                    <a:pt x="5623" y="6822"/>
                    <a:pt x="7346" y="5535"/>
                    <a:pt x="9150" y="4351"/>
                  </a:cubicBezTo>
                  <a:cubicBezTo>
                    <a:pt x="9660" y="4016"/>
                    <a:pt x="8786" y="3321"/>
                    <a:pt x="8533" y="3196"/>
                  </a:cubicBezTo>
                  <a:cubicBezTo>
                    <a:pt x="6105" y="1983"/>
                    <a:pt x="3616" y="942"/>
                    <a:pt x="1038" y="97"/>
                  </a:cubicBezTo>
                  <a:cubicBezTo>
                    <a:pt x="824" y="30"/>
                    <a:pt x="653" y="1"/>
                    <a:pt x="518" y="1"/>
                  </a:cubicBezTo>
                  <a:close/>
                </a:path>
              </a:pathLst>
            </a:custGeom>
            <a:solidFill>
              <a:srgbClr val="CC99FF"/>
            </a:solidFill>
            <a:ln w="9525" cap="flat" cmpd="sng">
              <a:solidFill>
                <a:srgbClr val="CC99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8" name="Google Shape;2588;p6"/>
            <p:cNvSpPr/>
            <p:nvPr/>
          </p:nvSpPr>
          <p:spPr>
            <a:xfrm>
              <a:off x="2136675" y="1396700"/>
              <a:ext cx="218150" cy="197050"/>
            </a:xfrm>
            <a:custGeom>
              <a:avLst/>
              <a:gdLst/>
              <a:ahLst/>
              <a:cxnLst/>
              <a:rect l="l" t="t" r="r" b="b"/>
              <a:pathLst>
                <a:path w="8726" h="7882" extrusionOk="0">
                  <a:moveTo>
                    <a:pt x="278" y="1"/>
                  </a:moveTo>
                  <a:cubicBezTo>
                    <a:pt x="186" y="1"/>
                    <a:pt x="92" y="4"/>
                    <a:pt x="0" y="19"/>
                  </a:cubicBezTo>
                  <a:cubicBezTo>
                    <a:pt x="164" y="236"/>
                    <a:pt x="428" y="443"/>
                    <a:pt x="749" y="547"/>
                  </a:cubicBezTo>
                  <a:cubicBezTo>
                    <a:pt x="2653" y="1171"/>
                    <a:pt x="4518" y="1891"/>
                    <a:pt x="6333" y="2726"/>
                  </a:cubicBezTo>
                  <a:cubicBezTo>
                    <a:pt x="4871" y="3720"/>
                    <a:pt x="3469" y="4786"/>
                    <a:pt x="2115" y="5924"/>
                  </a:cubicBezTo>
                  <a:cubicBezTo>
                    <a:pt x="1861" y="6205"/>
                    <a:pt x="1619" y="6501"/>
                    <a:pt x="1387" y="6804"/>
                  </a:cubicBezTo>
                  <a:cubicBezTo>
                    <a:pt x="1483" y="7293"/>
                    <a:pt x="2375" y="7882"/>
                    <a:pt x="2952" y="7882"/>
                  </a:cubicBezTo>
                  <a:cubicBezTo>
                    <a:pt x="3088" y="7882"/>
                    <a:pt x="3209" y="7849"/>
                    <a:pt x="3295" y="7775"/>
                  </a:cubicBezTo>
                  <a:cubicBezTo>
                    <a:pt x="3427" y="7660"/>
                    <a:pt x="3558" y="7546"/>
                    <a:pt x="3694" y="7432"/>
                  </a:cubicBezTo>
                  <a:cubicBezTo>
                    <a:pt x="4957" y="5856"/>
                    <a:pt x="6511" y="4590"/>
                    <a:pt x="8337" y="3649"/>
                  </a:cubicBezTo>
                  <a:cubicBezTo>
                    <a:pt x="8726" y="3449"/>
                    <a:pt x="7538" y="2875"/>
                    <a:pt x="7478" y="2846"/>
                  </a:cubicBezTo>
                  <a:cubicBezTo>
                    <a:pt x="5895" y="2169"/>
                    <a:pt x="4311" y="1492"/>
                    <a:pt x="2728" y="817"/>
                  </a:cubicBezTo>
                  <a:cubicBezTo>
                    <a:pt x="1954" y="486"/>
                    <a:pt x="1127" y="1"/>
                    <a:pt x="278" y="1"/>
                  </a:cubicBezTo>
                  <a:close/>
                </a:path>
              </a:pathLst>
            </a:custGeom>
            <a:solidFill>
              <a:srgbClr val="CC99FF"/>
            </a:solidFill>
            <a:ln w="9525" cap="flat" cmpd="sng">
              <a:solidFill>
                <a:srgbClr val="CC99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589" name="Google Shape;2589;p6"/>
          <p:cNvGrpSpPr/>
          <p:nvPr/>
        </p:nvGrpSpPr>
        <p:grpSpPr>
          <a:xfrm>
            <a:off x="560498" y="3895054"/>
            <a:ext cx="471419" cy="260718"/>
            <a:chOff x="1822875" y="1377000"/>
            <a:chExt cx="548075" cy="286550"/>
          </a:xfrm>
        </p:grpSpPr>
        <p:sp>
          <p:nvSpPr>
            <p:cNvPr id="2590" name="Google Shape;2590;p6"/>
            <p:cNvSpPr/>
            <p:nvPr/>
          </p:nvSpPr>
          <p:spPr>
            <a:xfrm>
              <a:off x="1822875" y="1402500"/>
              <a:ext cx="163425" cy="251950"/>
            </a:xfrm>
            <a:custGeom>
              <a:avLst/>
              <a:gdLst/>
              <a:ahLst/>
              <a:cxnLst/>
              <a:rect l="l" t="t" r="r" b="b"/>
              <a:pathLst>
                <a:path w="6537" h="10078" extrusionOk="0">
                  <a:moveTo>
                    <a:pt x="849" y="1"/>
                  </a:moveTo>
                  <a:cubicBezTo>
                    <a:pt x="528" y="1"/>
                    <a:pt x="193" y="83"/>
                    <a:pt x="100" y="361"/>
                  </a:cubicBezTo>
                  <a:cubicBezTo>
                    <a:pt x="86" y="404"/>
                    <a:pt x="72" y="443"/>
                    <a:pt x="58" y="486"/>
                  </a:cubicBezTo>
                  <a:cubicBezTo>
                    <a:pt x="0" y="657"/>
                    <a:pt x="189" y="853"/>
                    <a:pt x="300" y="945"/>
                  </a:cubicBezTo>
                  <a:lnTo>
                    <a:pt x="300" y="949"/>
                  </a:lnTo>
                  <a:cubicBezTo>
                    <a:pt x="553" y="628"/>
                    <a:pt x="1445" y="589"/>
                    <a:pt x="1784" y="585"/>
                  </a:cubicBezTo>
                  <a:lnTo>
                    <a:pt x="1819" y="585"/>
                  </a:lnTo>
                  <a:cubicBezTo>
                    <a:pt x="2019" y="585"/>
                    <a:pt x="2215" y="593"/>
                    <a:pt x="2408" y="611"/>
                  </a:cubicBezTo>
                  <a:cubicBezTo>
                    <a:pt x="2247" y="322"/>
                    <a:pt x="1705" y="165"/>
                    <a:pt x="1466" y="97"/>
                  </a:cubicBezTo>
                  <a:cubicBezTo>
                    <a:pt x="1423" y="86"/>
                    <a:pt x="1381" y="76"/>
                    <a:pt x="1338" y="61"/>
                  </a:cubicBezTo>
                  <a:cubicBezTo>
                    <a:pt x="1213" y="29"/>
                    <a:pt x="1035" y="1"/>
                    <a:pt x="849" y="1"/>
                  </a:cubicBezTo>
                  <a:close/>
                  <a:moveTo>
                    <a:pt x="1160" y="1456"/>
                  </a:moveTo>
                  <a:cubicBezTo>
                    <a:pt x="1310" y="1538"/>
                    <a:pt x="1455" y="1612"/>
                    <a:pt x="1562" y="1684"/>
                  </a:cubicBezTo>
                  <a:cubicBezTo>
                    <a:pt x="2358" y="2190"/>
                    <a:pt x="3556" y="2668"/>
                    <a:pt x="4187" y="3360"/>
                  </a:cubicBezTo>
                  <a:cubicBezTo>
                    <a:pt x="4804" y="4037"/>
                    <a:pt x="4308" y="4405"/>
                    <a:pt x="3862" y="4989"/>
                  </a:cubicBezTo>
                  <a:cubicBezTo>
                    <a:pt x="3517" y="5446"/>
                    <a:pt x="3171" y="5899"/>
                    <a:pt x="2824" y="6351"/>
                  </a:cubicBezTo>
                  <a:cubicBezTo>
                    <a:pt x="2133" y="7260"/>
                    <a:pt x="1441" y="8170"/>
                    <a:pt x="749" y="9075"/>
                  </a:cubicBezTo>
                  <a:cubicBezTo>
                    <a:pt x="375" y="9571"/>
                    <a:pt x="1423" y="10078"/>
                    <a:pt x="2190" y="10078"/>
                  </a:cubicBezTo>
                  <a:cubicBezTo>
                    <a:pt x="2472" y="10078"/>
                    <a:pt x="2714" y="10010"/>
                    <a:pt x="2835" y="9849"/>
                  </a:cubicBezTo>
                  <a:cubicBezTo>
                    <a:pt x="3759" y="8641"/>
                    <a:pt x="4679" y="7428"/>
                    <a:pt x="5602" y="6220"/>
                  </a:cubicBezTo>
                  <a:cubicBezTo>
                    <a:pt x="5838" y="5909"/>
                    <a:pt x="6237" y="5520"/>
                    <a:pt x="6537" y="5107"/>
                  </a:cubicBezTo>
                  <a:lnTo>
                    <a:pt x="6537" y="5107"/>
                  </a:lnTo>
                  <a:cubicBezTo>
                    <a:pt x="6351" y="5278"/>
                    <a:pt x="6166" y="5435"/>
                    <a:pt x="6012" y="5585"/>
                  </a:cubicBezTo>
                  <a:cubicBezTo>
                    <a:pt x="4939" y="6636"/>
                    <a:pt x="4044" y="7828"/>
                    <a:pt x="3263" y="9111"/>
                  </a:cubicBezTo>
                  <a:cubicBezTo>
                    <a:pt x="3078" y="9414"/>
                    <a:pt x="2365" y="9546"/>
                    <a:pt x="1797" y="9546"/>
                  </a:cubicBezTo>
                  <a:cubicBezTo>
                    <a:pt x="1334" y="9546"/>
                    <a:pt x="967" y="9461"/>
                    <a:pt x="1060" y="9307"/>
                  </a:cubicBezTo>
                  <a:cubicBezTo>
                    <a:pt x="2040" y="7692"/>
                    <a:pt x="3217" y="6391"/>
                    <a:pt x="4536" y="5061"/>
                  </a:cubicBezTo>
                  <a:cubicBezTo>
                    <a:pt x="5546" y="4037"/>
                    <a:pt x="4832" y="3460"/>
                    <a:pt x="3912" y="2764"/>
                  </a:cubicBezTo>
                  <a:cubicBezTo>
                    <a:pt x="3081" y="2133"/>
                    <a:pt x="2197" y="1569"/>
                    <a:pt x="1160" y="1456"/>
                  </a:cubicBezTo>
                  <a:close/>
                </a:path>
              </a:pathLst>
            </a:custGeom>
            <a:solidFill>
              <a:srgbClr val="CC99FF"/>
            </a:solidFill>
            <a:ln w="9525" cap="flat" cmpd="sng">
              <a:solidFill>
                <a:srgbClr val="CC99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1" name="Google Shape;2591;p6"/>
            <p:cNvSpPr/>
            <p:nvPr/>
          </p:nvSpPr>
          <p:spPr>
            <a:xfrm>
              <a:off x="1824750" y="1417750"/>
              <a:ext cx="188550" cy="112450"/>
            </a:xfrm>
            <a:custGeom>
              <a:avLst/>
              <a:gdLst/>
              <a:ahLst/>
              <a:cxnLst/>
              <a:rect l="l" t="t" r="r" b="b"/>
              <a:pathLst>
                <a:path w="7542" h="4498" extrusionOk="0">
                  <a:moveTo>
                    <a:pt x="225" y="339"/>
                  </a:moveTo>
                  <a:cubicBezTo>
                    <a:pt x="215" y="353"/>
                    <a:pt x="203" y="371"/>
                    <a:pt x="193" y="389"/>
                  </a:cubicBezTo>
                  <a:cubicBezTo>
                    <a:pt x="1" y="750"/>
                    <a:pt x="286" y="824"/>
                    <a:pt x="674" y="824"/>
                  </a:cubicBezTo>
                  <a:lnTo>
                    <a:pt x="707" y="824"/>
                  </a:lnTo>
                  <a:cubicBezTo>
                    <a:pt x="835" y="824"/>
                    <a:pt x="960" y="831"/>
                    <a:pt x="1085" y="846"/>
                  </a:cubicBezTo>
                  <a:cubicBezTo>
                    <a:pt x="945" y="767"/>
                    <a:pt x="796" y="685"/>
                    <a:pt x="660" y="592"/>
                  </a:cubicBezTo>
                  <a:cubicBezTo>
                    <a:pt x="521" y="546"/>
                    <a:pt x="404" y="489"/>
                    <a:pt x="321" y="421"/>
                  </a:cubicBezTo>
                  <a:cubicBezTo>
                    <a:pt x="289" y="393"/>
                    <a:pt x="257" y="365"/>
                    <a:pt x="225" y="339"/>
                  </a:cubicBezTo>
                  <a:close/>
                  <a:moveTo>
                    <a:pt x="2333" y="1"/>
                  </a:moveTo>
                  <a:lnTo>
                    <a:pt x="2333" y="1"/>
                  </a:lnTo>
                  <a:cubicBezTo>
                    <a:pt x="2347" y="26"/>
                    <a:pt x="2357" y="54"/>
                    <a:pt x="2364" y="82"/>
                  </a:cubicBezTo>
                  <a:cubicBezTo>
                    <a:pt x="3395" y="739"/>
                    <a:pt x="4426" y="1395"/>
                    <a:pt x="5449" y="2055"/>
                  </a:cubicBezTo>
                  <a:cubicBezTo>
                    <a:pt x="5937" y="2368"/>
                    <a:pt x="6814" y="2786"/>
                    <a:pt x="6865" y="3467"/>
                  </a:cubicBezTo>
                  <a:cubicBezTo>
                    <a:pt x="6886" y="3805"/>
                    <a:pt x="6707" y="4158"/>
                    <a:pt x="6462" y="4497"/>
                  </a:cubicBezTo>
                  <a:cubicBezTo>
                    <a:pt x="7003" y="3997"/>
                    <a:pt x="7542" y="3403"/>
                    <a:pt x="7189" y="2685"/>
                  </a:cubicBezTo>
                  <a:cubicBezTo>
                    <a:pt x="6797" y="1894"/>
                    <a:pt x="5556" y="1209"/>
                    <a:pt x="4821" y="788"/>
                  </a:cubicBezTo>
                  <a:cubicBezTo>
                    <a:pt x="4023" y="329"/>
                    <a:pt x="3210" y="75"/>
                    <a:pt x="2333" y="1"/>
                  </a:cubicBezTo>
                  <a:close/>
                </a:path>
              </a:pathLst>
            </a:custGeom>
            <a:solidFill>
              <a:srgbClr val="CC99FF"/>
            </a:solidFill>
            <a:ln w="9525" cap="flat" cmpd="sng">
              <a:solidFill>
                <a:srgbClr val="CC99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2" name="Google Shape;2592;p6"/>
            <p:cNvSpPr/>
            <p:nvPr/>
          </p:nvSpPr>
          <p:spPr>
            <a:xfrm>
              <a:off x="1830350" y="1417125"/>
              <a:ext cx="166575" cy="224050"/>
            </a:xfrm>
            <a:custGeom>
              <a:avLst/>
              <a:gdLst/>
              <a:ahLst/>
              <a:cxnLst/>
              <a:rect l="l" t="t" r="r" b="b"/>
              <a:pathLst>
                <a:path w="6663" h="8962" extrusionOk="0">
                  <a:moveTo>
                    <a:pt x="1485" y="0"/>
                  </a:moveTo>
                  <a:cubicBezTo>
                    <a:pt x="1146" y="4"/>
                    <a:pt x="254" y="43"/>
                    <a:pt x="1" y="364"/>
                  </a:cubicBezTo>
                  <a:cubicBezTo>
                    <a:pt x="33" y="390"/>
                    <a:pt x="65" y="418"/>
                    <a:pt x="97" y="446"/>
                  </a:cubicBezTo>
                  <a:cubicBezTo>
                    <a:pt x="180" y="514"/>
                    <a:pt x="297" y="571"/>
                    <a:pt x="436" y="617"/>
                  </a:cubicBezTo>
                  <a:cubicBezTo>
                    <a:pt x="572" y="710"/>
                    <a:pt x="721" y="792"/>
                    <a:pt x="861" y="871"/>
                  </a:cubicBezTo>
                  <a:cubicBezTo>
                    <a:pt x="1898" y="984"/>
                    <a:pt x="2782" y="1548"/>
                    <a:pt x="3613" y="2179"/>
                  </a:cubicBezTo>
                  <a:cubicBezTo>
                    <a:pt x="4533" y="2875"/>
                    <a:pt x="5247" y="3452"/>
                    <a:pt x="4237" y="4476"/>
                  </a:cubicBezTo>
                  <a:cubicBezTo>
                    <a:pt x="2918" y="5806"/>
                    <a:pt x="1741" y="7107"/>
                    <a:pt x="761" y="8722"/>
                  </a:cubicBezTo>
                  <a:cubicBezTo>
                    <a:pt x="668" y="8876"/>
                    <a:pt x="1035" y="8961"/>
                    <a:pt x="1498" y="8961"/>
                  </a:cubicBezTo>
                  <a:cubicBezTo>
                    <a:pt x="2066" y="8961"/>
                    <a:pt x="2779" y="8829"/>
                    <a:pt x="2964" y="8526"/>
                  </a:cubicBezTo>
                  <a:cubicBezTo>
                    <a:pt x="3745" y="7243"/>
                    <a:pt x="4640" y="6051"/>
                    <a:pt x="5713" y="5000"/>
                  </a:cubicBezTo>
                  <a:cubicBezTo>
                    <a:pt x="5867" y="4850"/>
                    <a:pt x="6052" y="4693"/>
                    <a:pt x="6238" y="4522"/>
                  </a:cubicBezTo>
                  <a:cubicBezTo>
                    <a:pt x="6483" y="4183"/>
                    <a:pt x="6662" y="3830"/>
                    <a:pt x="6641" y="3492"/>
                  </a:cubicBezTo>
                  <a:cubicBezTo>
                    <a:pt x="6590" y="2811"/>
                    <a:pt x="5713" y="2393"/>
                    <a:pt x="5225" y="2080"/>
                  </a:cubicBezTo>
                  <a:cubicBezTo>
                    <a:pt x="4202" y="1420"/>
                    <a:pt x="3171" y="764"/>
                    <a:pt x="2140" y="107"/>
                  </a:cubicBezTo>
                  <a:cubicBezTo>
                    <a:pt x="2133" y="79"/>
                    <a:pt x="2123" y="51"/>
                    <a:pt x="2109" y="26"/>
                  </a:cubicBezTo>
                  <a:cubicBezTo>
                    <a:pt x="1916" y="8"/>
                    <a:pt x="1720" y="0"/>
                    <a:pt x="1520" y="0"/>
                  </a:cubicBezTo>
                  <a:close/>
                </a:path>
              </a:pathLst>
            </a:custGeom>
            <a:solidFill>
              <a:srgbClr val="CC99FF"/>
            </a:solidFill>
            <a:ln w="9525" cap="flat" cmpd="sng">
              <a:solidFill>
                <a:srgbClr val="CC99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3" name="Google Shape;2593;p6"/>
            <p:cNvSpPr/>
            <p:nvPr/>
          </p:nvSpPr>
          <p:spPr>
            <a:xfrm>
              <a:off x="1983600" y="1387975"/>
              <a:ext cx="118150" cy="230725"/>
            </a:xfrm>
            <a:custGeom>
              <a:avLst/>
              <a:gdLst/>
              <a:ahLst/>
              <a:cxnLst/>
              <a:rect l="l" t="t" r="r" b="b"/>
              <a:pathLst>
                <a:path w="4726" h="9229" extrusionOk="0">
                  <a:moveTo>
                    <a:pt x="425" y="1"/>
                  </a:moveTo>
                  <a:cubicBezTo>
                    <a:pt x="236" y="1"/>
                    <a:pt x="315" y="336"/>
                    <a:pt x="489" y="700"/>
                  </a:cubicBezTo>
                  <a:cubicBezTo>
                    <a:pt x="521" y="478"/>
                    <a:pt x="610" y="282"/>
                    <a:pt x="738" y="144"/>
                  </a:cubicBezTo>
                  <a:cubicBezTo>
                    <a:pt x="596" y="43"/>
                    <a:pt x="493" y="1"/>
                    <a:pt x="425" y="1"/>
                  </a:cubicBezTo>
                  <a:close/>
                  <a:moveTo>
                    <a:pt x="3781" y="4408"/>
                  </a:moveTo>
                  <a:cubicBezTo>
                    <a:pt x="3246" y="4961"/>
                    <a:pt x="2433" y="5588"/>
                    <a:pt x="2236" y="5787"/>
                  </a:cubicBezTo>
                  <a:cubicBezTo>
                    <a:pt x="1534" y="6505"/>
                    <a:pt x="863" y="7247"/>
                    <a:pt x="211" y="8006"/>
                  </a:cubicBezTo>
                  <a:cubicBezTo>
                    <a:pt x="1" y="8248"/>
                    <a:pt x="304" y="8797"/>
                    <a:pt x="685" y="9229"/>
                  </a:cubicBezTo>
                  <a:cubicBezTo>
                    <a:pt x="721" y="9172"/>
                    <a:pt x="764" y="9118"/>
                    <a:pt x="814" y="9065"/>
                  </a:cubicBezTo>
                  <a:cubicBezTo>
                    <a:pt x="1556" y="8316"/>
                    <a:pt x="2297" y="7567"/>
                    <a:pt x="3042" y="6814"/>
                  </a:cubicBezTo>
                  <a:cubicBezTo>
                    <a:pt x="3438" y="6416"/>
                    <a:pt x="4329" y="5792"/>
                    <a:pt x="4726" y="5231"/>
                  </a:cubicBezTo>
                  <a:cubicBezTo>
                    <a:pt x="4469" y="4946"/>
                    <a:pt x="4115" y="4668"/>
                    <a:pt x="3781" y="4408"/>
                  </a:cubicBezTo>
                  <a:close/>
                </a:path>
              </a:pathLst>
            </a:custGeom>
            <a:solidFill>
              <a:srgbClr val="CC99FF"/>
            </a:solidFill>
            <a:ln w="9525" cap="flat" cmpd="sng">
              <a:solidFill>
                <a:srgbClr val="CC99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4" name="Google Shape;2594;p6"/>
            <p:cNvSpPr/>
            <p:nvPr/>
          </p:nvSpPr>
          <p:spPr>
            <a:xfrm>
              <a:off x="1989850" y="1386450"/>
              <a:ext cx="169475" cy="277100"/>
            </a:xfrm>
            <a:custGeom>
              <a:avLst/>
              <a:gdLst/>
              <a:ahLst/>
              <a:cxnLst/>
              <a:rect l="l" t="t" r="r" b="b"/>
              <a:pathLst>
                <a:path w="6779" h="11084" extrusionOk="0">
                  <a:moveTo>
                    <a:pt x="239" y="761"/>
                  </a:moveTo>
                  <a:lnTo>
                    <a:pt x="239" y="761"/>
                  </a:lnTo>
                  <a:cubicBezTo>
                    <a:pt x="186" y="1142"/>
                    <a:pt x="300" y="1591"/>
                    <a:pt x="660" y="1923"/>
                  </a:cubicBezTo>
                  <a:cubicBezTo>
                    <a:pt x="1377" y="2575"/>
                    <a:pt x="2090" y="3231"/>
                    <a:pt x="2803" y="3884"/>
                  </a:cubicBezTo>
                  <a:cubicBezTo>
                    <a:pt x="2992" y="4059"/>
                    <a:pt x="3256" y="4255"/>
                    <a:pt x="3531" y="4469"/>
                  </a:cubicBezTo>
                  <a:cubicBezTo>
                    <a:pt x="3698" y="4301"/>
                    <a:pt x="3837" y="4137"/>
                    <a:pt x="3926" y="3998"/>
                  </a:cubicBezTo>
                  <a:cubicBezTo>
                    <a:pt x="2927" y="3171"/>
                    <a:pt x="1854" y="2415"/>
                    <a:pt x="842" y="1620"/>
                  </a:cubicBezTo>
                  <a:cubicBezTo>
                    <a:pt x="653" y="1470"/>
                    <a:pt x="403" y="1103"/>
                    <a:pt x="239" y="761"/>
                  </a:cubicBezTo>
                  <a:close/>
                  <a:moveTo>
                    <a:pt x="945" y="1"/>
                  </a:moveTo>
                  <a:cubicBezTo>
                    <a:pt x="767" y="1"/>
                    <a:pt x="610" y="76"/>
                    <a:pt x="488" y="205"/>
                  </a:cubicBezTo>
                  <a:cubicBezTo>
                    <a:pt x="536" y="233"/>
                    <a:pt x="582" y="269"/>
                    <a:pt x="635" y="311"/>
                  </a:cubicBezTo>
                  <a:cubicBezTo>
                    <a:pt x="1737" y="1174"/>
                    <a:pt x="2860" y="2023"/>
                    <a:pt x="3944" y="2907"/>
                  </a:cubicBezTo>
                  <a:cubicBezTo>
                    <a:pt x="4568" y="3417"/>
                    <a:pt x="5413" y="4056"/>
                    <a:pt x="5570" y="4915"/>
                  </a:cubicBezTo>
                  <a:cubicBezTo>
                    <a:pt x="5738" y="5817"/>
                    <a:pt x="4700" y="6373"/>
                    <a:pt x="4126" y="6929"/>
                  </a:cubicBezTo>
                  <a:cubicBezTo>
                    <a:pt x="3167" y="7860"/>
                    <a:pt x="2261" y="8837"/>
                    <a:pt x="1391" y="9849"/>
                  </a:cubicBezTo>
                  <a:cubicBezTo>
                    <a:pt x="1362" y="9882"/>
                    <a:pt x="1327" y="9896"/>
                    <a:pt x="1280" y="9896"/>
                  </a:cubicBezTo>
                  <a:cubicBezTo>
                    <a:pt x="1081" y="9896"/>
                    <a:pt x="735" y="9628"/>
                    <a:pt x="435" y="9290"/>
                  </a:cubicBezTo>
                  <a:lnTo>
                    <a:pt x="435" y="9290"/>
                  </a:lnTo>
                  <a:cubicBezTo>
                    <a:pt x="1" y="10007"/>
                    <a:pt x="792" y="11083"/>
                    <a:pt x="1530" y="11083"/>
                  </a:cubicBezTo>
                  <a:cubicBezTo>
                    <a:pt x="1719" y="11083"/>
                    <a:pt x="1905" y="11016"/>
                    <a:pt x="2065" y="10851"/>
                  </a:cubicBezTo>
                  <a:cubicBezTo>
                    <a:pt x="3056" y="9853"/>
                    <a:pt x="4044" y="8851"/>
                    <a:pt x="5035" y="7853"/>
                  </a:cubicBezTo>
                  <a:cubicBezTo>
                    <a:pt x="5670" y="7207"/>
                    <a:pt x="6778" y="6465"/>
                    <a:pt x="6643" y="5432"/>
                  </a:cubicBezTo>
                  <a:cubicBezTo>
                    <a:pt x="6522" y="4533"/>
                    <a:pt x="5509" y="3891"/>
                    <a:pt x="4903" y="3335"/>
                  </a:cubicBezTo>
                  <a:cubicBezTo>
                    <a:pt x="3801" y="2326"/>
                    <a:pt x="2696" y="1317"/>
                    <a:pt x="1594" y="304"/>
                  </a:cubicBezTo>
                  <a:cubicBezTo>
                    <a:pt x="1359" y="90"/>
                    <a:pt x="1138" y="1"/>
                    <a:pt x="945" y="1"/>
                  </a:cubicBezTo>
                  <a:close/>
                </a:path>
              </a:pathLst>
            </a:custGeom>
            <a:solidFill>
              <a:srgbClr val="CC99FF"/>
            </a:solidFill>
            <a:ln w="9525" cap="flat" cmpd="sng">
              <a:solidFill>
                <a:srgbClr val="CC99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5" name="Google Shape;2595;p6"/>
            <p:cNvSpPr/>
            <p:nvPr/>
          </p:nvSpPr>
          <p:spPr>
            <a:xfrm>
              <a:off x="1995825" y="1391550"/>
              <a:ext cx="137475" cy="242325"/>
            </a:xfrm>
            <a:custGeom>
              <a:avLst/>
              <a:gdLst/>
              <a:ahLst/>
              <a:cxnLst/>
              <a:rect l="l" t="t" r="r" b="b"/>
              <a:pathLst>
                <a:path w="5499" h="9693" extrusionOk="0">
                  <a:moveTo>
                    <a:pt x="249" y="1"/>
                  </a:moveTo>
                  <a:cubicBezTo>
                    <a:pt x="121" y="139"/>
                    <a:pt x="32" y="335"/>
                    <a:pt x="0" y="557"/>
                  </a:cubicBezTo>
                  <a:cubicBezTo>
                    <a:pt x="164" y="899"/>
                    <a:pt x="414" y="1266"/>
                    <a:pt x="603" y="1416"/>
                  </a:cubicBezTo>
                  <a:cubicBezTo>
                    <a:pt x="1615" y="2211"/>
                    <a:pt x="2688" y="2967"/>
                    <a:pt x="3687" y="3794"/>
                  </a:cubicBezTo>
                  <a:cubicBezTo>
                    <a:pt x="3598" y="3933"/>
                    <a:pt x="3459" y="4097"/>
                    <a:pt x="3292" y="4265"/>
                  </a:cubicBezTo>
                  <a:cubicBezTo>
                    <a:pt x="3626" y="4525"/>
                    <a:pt x="3980" y="4803"/>
                    <a:pt x="4237" y="5088"/>
                  </a:cubicBezTo>
                  <a:cubicBezTo>
                    <a:pt x="3840" y="5649"/>
                    <a:pt x="2949" y="6273"/>
                    <a:pt x="2553" y="6671"/>
                  </a:cubicBezTo>
                  <a:cubicBezTo>
                    <a:pt x="1808" y="7424"/>
                    <a:pt x="1067" y="8173"/>
                    <a:pt x="325" y="8922"/>
                  </a:cubicBezTo>
                  <a:cubicBezTo>
                    <a:pt x="275" y="8975"/>
                    <a:pt x="232" y="9029"/>
                    <a:pt x="196" y="9086"/>
                  </a:cubicBezTo>
                  <a:cubicBezTo>
                    <a:pt x="496" y="9424"/>
                    <a:pt x="842" y="9692"/>
                    <a:pt x="1041" y="9692"/>
                  </a:cubicBezTo>
                  <a:cubicBezTo>
                    <a:pt x="1088" y="9692"/>
                    <a:pt x="1123" y="9678"/>
                    <a:pt x="1152" y="9645"/>
                  </a:cubicBezTo>
                  <a:cubicBezTo>
                    <a:pt x="2022" y="8633"/>
                    <a:pt x="2928" y="7656"/>
                    <a:pt x="3887" y="6725"/>
                  </a:cubicBezTo>
                  <a:cubicBezTo>
                    <a:pt x="4461" y="6169"/>
                    <a:pt x="5499" y="5613"/>
                    <a:pt x="5331" y="4711"/>
                  </a:cubicBezTo>
                  <a:cubicBezTo>
                    <a:pt x="5174" y="3852"/>
                    <a:pt x="4329" y="3213"/>
                    <a:pt x="3705" y="2703"/>
                  </a:cubicBezTo>
                  <a:cubicBezTo>
                    <a:pt x="2621" y="1819"/>
                    <a:pt x="1498" y="970"/>
                    <a:pt x="396" y="107"/>
                  </a:cubicBezTo>
                  <a:cubicBezTo>
                    <a:pt x="343" y="65"/>
                    <a:pt x="297" y="29"/>
                    <a:pt x="249" y="1"/>
                  </a:cubicBezTo>
                  <a:close/>
                </a:path>
              </a:pathLst>
            </a:custGeom>
            <a:solidFill>
              <a:srgbClr val="CC99FF"/>
            </a:solidFill>
            <a:ln w="9525" cap="flat" cmpd="sng">
              <a:solidFill>
                <a:srgbClr val="CC99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6" name="Google Shape;2596;p6"/>
            <p:cNvSpPr/>
            <p:nvPr/>
          </p:nvSpPr>
          <p:spPr>
            <a:xfrm>
              <a:off x="2127325" y="1397150"/>
              <a:ext cx="167675" cy="219250"/>
            </a:xfrm>
            <a:custGeom>
              <a:avLst/>
              <a:gdLst/>
              <a:ahLst/>
              <a:cxnLst/>
              <a:rect l="l" t="t" r="r" b="b"/>
              <a:pathLst>
                <a:path w="6707" h="8770" extrusionOk="0">
                  <a:moveTo>
                    <a:pt x="374" y="1"/>
                  </a:moveTo>
                  <a:cubicBezTo>
                    <a:pt x="292" y="12"/>
                    <a:pt x="214" y="26"/>
                    <a:pt x="132" y="47"/>
                  </a:cubicBezTo>
                  <a:cubicBezTo>
                    <a:pt x="107" y="68"/>
                    <a:pt x="86" y="90"/>
                    <a:pt x="60" y="111"/>
                  </a:cubicBezTo>
                  <a:cubicBezTo>
                    <a:pt x="0" y="389"/>
                    <a:pt x="50" y="435"/>
                    <a:pt x="217" y="661"/>
                  </a:cubicBezTo>
                  <a:cubicBezTo>
                    <a:pt x="520" y="1070"/>
                    <a:pt x="1337" y="1409"/>
                    <a:pt x="1921" y="1409"/>
                  </a:cubicBezTo>
                  <a:cubicBezTo>
                    <a:pt x="2015" y="1409"/>
                    <a:pt x="2100" y="1403"/>
                    <a:pt x="2178" y="1385"/>
                  </a:cubicBezTo>
                  <a:cubicBezTo>
                    <a:pt x="2225" y="1373"/>
                    <a:pt x="2275" y="1363"/>
                    <a:pt x="2321" y="1352"/>
                  </a:cubicBezTo>
                  <a:cubicBezTo>
                    <a:pt x="2456" y="1320"/>
                    <a:pt x="2424" y="1231"/>
                    <a:pt x="2328" y="1124"/>
                  </a:cubicBezTo>
                  <a:lnTo>
                    <a:pt x="2328" y="1124"/>
                  </a:lnTo>
                  <a:cubicBezTo>
                    <a:pt x="3676" y="1598"/>
                    <a:pt x="5006" y="2251"/>
                    <a:pt x="6318" y="2857"/>
                  </a:cubicBezTo>
                  <a:cubicBezTo>
                    <a:pt x="4863" y="3666"/>
                    <a:pt x="3583" y="4686"/>
                    <a:pt x="2489" y="5906"/>
                  </a:cubicBezTo>
                  <a:cubicBezTo>
                    <a:pt x="3843" y="4768"/>
                    <a:pt x="5245" y="3702"/>
                    <a:pt x="6707" y="2708"/>
                  </a:cubicBezTo>
                  <a:cubicBezTo>
                    <a:pt x="4892" y="1873"/>
                    <a:pt x="3027" y="1153"/>
                    <a:pt x="1123" y="529"/>
                  </a:cubicBezTo>
                  <a:cubicBezTo>
                    <a:pt x="802" y="425"/>
                    <a:pt x="538" y="218"/>
                    <a:pt x="374" y="1"/>
                  </a:cubicBezTo>
                  <a:close/>
                  <a:moveTo>
                    <a:pt x="1761" y="6786"/>
                  </a:moveTo>
                  <a:cubicBezTo>
                    <a:pt x="1519" y="7104"/>
                    <a:pt x="1284" y="7436"/>
                    <a:pt x="1062" y="7774"/>
                  </a:cubicBezTo>
                  <a:cubicBezTo>
                    <a:pt x="905" y="8024"/>
                    <a:pt x="2214" y="8769"/>
                    <a:pt x="2867" y="8769"/>
                  </a:cubicBezTo>
                  <a:cubicBezTo>
                    <a:pt x="3009" y="8769"/>
                    <a:pt x="3124" y="8733"/>
                    <a:pt x="3177" y="8644"/>
                  </a:cubicBezTo>
                  <a:cubicBezTo>
                    <a:pt x="3455" y="8216"/>
                    <a:pt x="3751" y="7806"/>
                    <a:pt x="4068" y="7414"/>
                  </a:cubicBezTo>
                  <a:lnTo>
                    <a:pt x="4068" y="7414"/>
                  </a:lnTo>
                  <a:cubicBezTo>
                    <a:pt x="3932" y="7528"/>
                    <a:pt x="3801" y="7642"/>
                    <a:pt x="3669" y="7757"/>
                  </a:cubicBezTo>
                  <a:cubicBezTo>
                    <a:pt x="3583" y="7831"/>
                    <a:pt x="3462" y="7864"/>
                    <a:pt x="3326" y="7864"/>
                  </a:cubicBezTo>
                  <a:cubicBezTo>
                    <a:pt x="2749" y="7864"/>
                    <a:pt x="1857" y="7275"/>
                    <a:pt x="1761" y="6786"/>
                  </a:cubicBezTo>
                  <a:close/>
                </a:path>
              </a:pathLst>
            </a:custGeom>
            <a:solidFill>
              <a:srgbClr val="CC99FF"/>
            </a:solidFill>
            <a:ln w="9525" cap="flat" cmpd="sng">
              <a:solidFill>
                <a:srgbClr val="CC99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7" name="Google Shape;2597;p6"/>
            <p:cNvSpPr/>
            <p:nvPr/>
          </p:nvSpPr>
          <p:spPr>
            <a:xfrm>
              <a:off x="2129450" y="1377000"/>
              <a:ext cx="241500" cy="205525"/>
            </a:xfrm>
            <a:custGeom>
              <a:avLst/>
              <a:gdLst/>
              <a:ahLst/>
              <a:cxnLst/>
              <a:rect l="l" t="t" r="r" b="b"/>
              <a:pathLst>
                <a:path w="9660" h="8221" extrusionOk="0">
                  <a:moveTo>
                    <a:pt x="2404" y="6712"/>
                  </a:moveTo>
                  <a:lnTo>
                    <a:pt x="2404" y="6712"/>
                  </a:lnTo>
                  <a:cubicBezTo>
                    <a:pt x="2204" y="6883"/>
                    <a:pt x="2004" y="7051"/>
                    <a:pt x="1808" y="7225"/>
                  </a:cubicBezTo>
                  <a:cubicBezTo>
                    <a:pt x="1687" y="7329"/>
                    <a:pt x="1651" y="7457"/>
                    <a:pt x="1676" y="7592"/>
                  </a:cubicBezTo>
                  <a:cubicBezTo>
                    <a:pt x="1908" y="7289"/>
                    <a:pt x="2150" y="6993"/>
                    <a:pt x="2404" y="6712"/>
                  </a:cubicBezTo>
                  <a:close/>
                  <a:moveTo>
                    <a:pt x="518" y="1"/>
                  </a:moveTo>
                  <a:cubicBezTo>
                    <a:pt x="7" y="1"/>
                    <a:pt x="1" y="422"/>
                    <a:pt x="289" y="807"/>
                  </a:cubicBezTo>
                  <a:cubicBezTo>
                    <a:pt x="381" y="792"/>
                    <a:pt x="475" y="789"/>
                    <a:pt x="567" y="789"/>
                  </a:cubicBezTo>
                  <a:cubicBezTo>
                    <a:pt x="1416" y="789"/>
                    <a:pt x="2243" y="1274"/>
                    <a:pt x="3017" y="1605"/>
                  </a:cubicBezTo>
                  <a:cubicBezTo>
                    <a:pt x="4600" y="2280"/>
                    <a:pt x="6184" y="2957"/>
                    <a:pt x="7767" y="3634"/>
                  </a:cubicBezTo>
                  <a:cubicBezTo>
                    <a:pt x="7827" y="3663"/>
                    <a:pt x="9015" y="4237"/>
                    <a:pt x="8626" y="4437"/>
                  </a:cubicBezTo>
                  <a:cubicBezTo>
                    <a:pt x="6800" y="5378"/>
                    <a:pt x="5246" y="6644"/>
                    <a:pt x="3983" y="8220"/>
                  </a:cubicBezTo>
                  <a:cubicBezTo>
                    <a:pt x="5623" y="6822"/>
                    <a:pt x="7346" y="5535"/>
                    <a:pt x="9150" y="4351"/>
                  </a:cubicBezTo>
                  <a:cubicBezTo>
                    <a:pt x="9660" y="4016"/>
                    <a:pt x="8786" y="3321"/>
                    <a:pt x="8533" y="3196"/>
                  </a:cubicBezTo>
                  <a:cubicBezTo>
                    <a:pt x="6105" y="1983"/>
                    <a:pt x="3616" y="942"/>
                    <a:pt x="1038" y="97"/>
                  </a:cubicBezTo>
                  <a:cubicBezTo>
                    <a:pt x="824" y="30"/>
                    <a:pt x="653" y="1"/>
                    <a:pt x="518" y="1"/>
                  </a:cubicBezTo>
                  <a:close/>
                </a:path>
              </a:pathLst>
            </a:custGeom>
            <a:solidFill>
              <a:srgbClr val="CC99FF"/>
            </a:solidFill>
            <a:ln w="9525" cap="flat" cmpd="sng">
              <a:solidFill>
                <a:srgbClr val="CC99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8" name="Google Shape;2598;p6"/>
            <p:cNvSpPr/>
            <p:nvPr/>
          </p:nvSpPr>
          <p:spPr>
            <a:xfrm>
              <a:off x="2136675" y="1396700"/>
              <a:ext cx="218150" cy="197050"/>
            </a:xfrm>
            <a:custGeom>
              <a:avLst/>
              <a:gdLst/>
              <a:ahLst/>
              <a:cxnLst/>
              <a:rect l="l" t="t" r="r" b="b"/>
              <a:pathLst>
                <a:path w="8726" h="7882" extrusionOk="0">
                  <a:moveTo>
                    <a:pt x="278" y="1"/>
                  </a:moveTo>
                  <a:cubicBezTo>
                    <a:pt x="186" y="1"/>
                    <a:pt x="92" y="4"/>
                    <a:pt x="0" y="19"/>
                  </a:cubicBezTo>
                  <a:cubicBezTo>
                    <a:pt x="164" y="236"/>
                    <a:pt x="428" y="443"/>
                    <a:pt x="749" y="547"/>
                  </a:cubicBezTo>
                  <a:cubicBezTo>
                    <a:pt x="2653" y="1171"/>
                    <a:pt x="4518" y="1891"/>
                    <a:pt x="6333" y="2726"/>
                  </a:cubicBezTo>
                  <a:cubicBezTo>
                    <a:pt x="4871" y="3720"/>
                    <a:pt x="3469" y="4786"/>
                    <a:pt x="2115" y="5924"/>
                  </a:cubicBezTo>
                  <a:cubicBezTo>
                    <a:pt x="1861" y="6205"/>
                    <a:pt x="1619" y="6501"/>
                    <a:pt x="1387" y="6804"/>
                  </a:cubicBezTo>
                  <a:cubicBezTo>
                    <a:pt x="1483" y="7293"/>
                    <a:pt x="2375" y="7882"/>
                    <a:pt x="2952" y="7882"/>
                  </a:cubicBezTo>
                  <a:cubicBezTo>
                    <a:pt x="3088" y="7882"/>
                    <a:pt x="3209" y="7849"/>
                    <a:pt x="3295" y="7775"/>
                  </a:cubicBezTo>
                  <a:cubicBezTo>
                    <a:pt x="3427" y="7660"/>
                    <a:pt x="3558" y="7546"/>
                    <a:pt x="3694" y="7432"/>
                  </a:cubicBezTo>
                  <a:cubicBezTo>
                    <a:pt x="4957" y="5856"/>
                    <a:pt x="6511" y="4590"/>
                    <a:pt x="8337" y="3649"/>
                  </a:cubicBezTo>
                  <a:cubicBezTo>
                    <a:pt x="8726" y="3449"/>
                    <a:pt x="7538" y="2875"/>
                    <a:pt x="7478" y="2846"/>
                  </a:cubicBezTo>
                  <a:cubicBezTo>
                    <a:pt x="5895" y="2169"/>
                    <a:pt x="4311" y="1492"/>
                    <a:pt x="2728" y="817"/>
                  </a:cubicBezTo>
                  <a:cubicBezTo>
                    <a:pt x="1954" y="486"/>
                    <a:pt x="1127" y="1"/>
                    <a:pt x="278" y="1"/>
                  </a:cubicBezTo>
                  <a:close/>
                </a:path>
              </a:pathLst>
            </a:custGeom>
            <a:solidFill>
              <a:srgbClr val="CC99FF"/>
            </a:solidFill>
            <a:ln w="9525" cap="flat" cmpd="sng">
              <a:solidFill>
                <a:srgbClr val="CC99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6" name="Google Shape;3126;p57"/>
          <p:cNvSpPr txBox="1">
            <a:spLocks noGrp="1"/>
          </p:cNvSpPr>
          <p:nvPr>
            <p:ph type="title"/>
          </p:nvPr>
        </p:nvSpPr>
        <p:spPr>
          <a:xfrm>
            <a:off x="171056" y="1394261"/>
            <a:ext cx="8613021" cy="28486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-US" sz="4800" u="sng" dirty="0">
                <a:solidFill>
                  <a:schemeClr val="tx2">
                    <a:lumMod val="75000"/>
                  </a:schemeClr>
                </a:solidFill>
              </a:rPr>
              <a:t>Hyponatremic Dehydration</a:t>
            </a:r>
            <a:endParaRPr sz="4800" u="sng" dirty="0">
              <a:solidFill>
                <a:schemeClr val="tx2">
                  <a:lumMod val="75000"/>
                </a:schemeClr>
              </a:solidFill>
            </a:endParaRPr>
          </a:p>
        </p:txBody>
      </p:sp>
      <p:sp>
        <p:nvSpPr>
          <p:cNvPr id="3127" name="Google Shape;3127;p57"/>
          <p:cNvSpPr txBox="1">
            <a:spLocks noGrp="1"/>
          </p:cNvSpPr>
          <p:nvPr>
            <p:ph type="subTitle" idx="4294967295"/>
          </p:nvPr>
        </p:nvSpPr>
        <p:spPr>
          <a:xfrm>
            <a:off x="910776" y="2524327"/>
            <a:ext cx="6025046" cy="25924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/>
          <a:p>
            <a:pPr marL="457200" lvl="0" indent="-33020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600"/>
              <a:buFont typeface="Arial"/>
              <a:buChar char="•"/>
            </a:pPr>
            <a:r>
              <a:rPr lang="en-US" sz="1600" dirty="0">
                <a:solidFill>
                  <a:srgbClr val="262626"/>
                </a:solidFill>
              </a:rPr>
              <a:t>As the serum sodium falls, an </a:t>
            </a:r>
            <a:r>
              <a:rPr lang="en-US" sz="1600" b="1" dirty="0">
                <a:solidFill>
                  <a:srgbClr val="FF0000"/>
                </a:solidFill>
              </a:rPr>
              <a:t>osmotic gradient </a:t>
            </a:r>
            <a:r>
              <a:rPr lang="en-US" sz="1600" dirty="0">
                <a:solidFill>
                  <a:srgbClr val="262626"/>
                </a:solidFill>
              </a:rPr>
              <a:t>develops between the intravascular space and the intracellular space, resulting in water movement from the </a:t>
            </a:r>
            <a:r>
              <a:rPr lang="en-US" sz="1600" b="1" dirty="0">
                <a:solidFill>
                  <a:srgbClr val="FF0000"/>
                </a:solidFill>
              </a:rPr>
              <a:t>extracellular space </a:t>
            </a:r>
            <a:r>
              <a:rPr lang="en-US" sz="1600" dirty="0">
                <a:solidFill>
                  <a:srgbClr val="262626"/>
                </a:solidFill>
              </a:rPr>
              <a:t>into the </a:t>
            </a:r>
            <a:r>
              <a:rPr lang="en-US" sz="1600" b="1" dirty="0">
                <a:solidFill>
                  <a:srgbClr val="FF0000"/>
                </a:solidFill>
              </a:rPr>
              <a:t>intracellular space</a:t>
            </a:r>
            <a:r>
              <a:rPr lang="en-US" sz="1600" dirty="0">
                <a:solidFill>
                  <a:srgbClr val="262626"/>
                </a:solidFill>
              </a:rPr>
              <a:t>.</a:t>
            </a:r>
            <a:endParaRPr sz="1600" dirty="0"/>
          </a:p>
          <a:p>
            <a:pPr marL="457200" lvl="0" indent="-33020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600"/>
              <a:buFont typeface="Arial"/>
              <a:buNone/>
            </a:pPr>
            <a:r>
              <a:rPr lang="en-US" sz="1600" dirty="0">
                <a:solidFill>
                  <a:srgbClr val="262626"/>
                </a:solidFill>
              </a:rPr>
              <a:t>    - </a:t>
            </a:r>
            <a:r>
              <a:rPr lang="en-US" sz="1600" b="1" dirty="0">
                <a:solidFill>
                  <a:srgbClr val="262626"/>
                </a:solidFill>
              </a:rPr>
              <a:t>Result</a:t>
            </a:r>
            <a:r>
              <a:rPr lang="en-US" sz="1600" dirty="0">
                <a:solidFill>
                  <a:srgbClr val="262626"/>
                </a:solidFill>
              </a:rPr>
              <a:t> in </a:t>
            </a:r>
            <a:r>
              <a:rPr lang="en-US" sz="1600" dirty="0">
                <a:solidFill>
                  <a:srgbClr val="FF0000"/>
                </a:solidFill>
              </a:rPr>
              <a:t>cerebral edema </a:t>
            </a:r>
            <a:r>
              <a:rPr lang="en-US" sz="1600" dirty="0">
                <a:solidFill>
                  <a:srgbClr val="262626"/>
                </a:solidFill>
              </a:rPr>
              <a:t>with neurologic signs and symptoms.</a:t>
            </a:r>
            <a:endParaRPr sz="1600" dirty="0"/>
          </a:p>
          <a:p>
            <a:pPr marL="457200" lvl="0" indent="-22860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600"/>
              <a:buFont typeface="Arial"/>
              <a:buNone/>
            </a:pPr>
            <a:endParaRPr sz="1600" dirty="0">
              <a:solidFill>
                <a:srgbClr val="262626"/>
              </a:solidFill>
            </a:endParaRPr>
          </a:p>
        </p:txBody>
      </p:sp>
      <p:pic>
        <p:nvPicPr>
          <p:cNvPr id="3128" name="Google Shape;3128;p57" descr="Fluid and Electrolytes: A Basic Understanding thenursingschoolchronicles:  “• Fluid and Electr… | Nursing mnemonics, Nursing school survival, Nursing  school studying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7675542" y="124193"/>
            <a:ext cx="4229243" cy="64700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4" name="Google Shape;3134;p58"/>
          <p:cNvSpPr txBox="1">
            <a:spLocks noGrp="1"/>
          </p:cNvSpPr>
          <p:nvPr>
            <p:ph type="subTitle" idx="1"/>
          </p:nvPr>
        </p:nvSpPr>
        <p:spPr>
          <a:xfrm>
            <a:off x="1911939" y="990214"/>
            <a:ext cx="5527200" cy="5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Arial"/>
              <a:buNone/>
            </a:pPr>
            <a:r>
              <a:rPr lang="en-US" sz="3200" b="1" dirty="0">
                <a:solidFill>
                  <a:srgbClr val="262626"/>
                </a:solidFill>
              </a:rPr>
              <a:t>As the sodium:</a:t>
            </a:r>
            <a:endParaRPr dirty="0"/>
          </a:p>
          <a:p>
            <a:pPr marL="45720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Arial"/>
              <a:buNone/>
            </a:pPr>
            <a:r>
              <a:rPr lang="en-US" sz="3200" b="1" dirty="0">
                <a:solidFill>
                  <a:srgbClr val="262626"/>
                </a:solidFill>
              </a:rPr>
              <a:t> </a:t>
            </a:r>
            <a:endParaRPr dirty="0"/>
          </a:p>
          <a:p>
            <a:pPr marL="45720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Arial"/>
              <a:buChar char="•"/>
            </a:pPr>
            <a:r>
              <a:rPr lang="en-US" dirty="0">
                <a:solidFill>
                  <a:srgbClr val="262626"/>
                </a:solidFill>
              </a:rPr>
              <a:t>Falls acutely below </a:t>
            </a:r>
            <a:r>
              <a:rPr lang="en-US" b="1" dirty="0">
                <a:solidFill>
                  <a:srgbClr val="FF0000"/>
                </a:solidFill>
              </a:rPr>
              <a:t>125</a:t>
            </a:r>
            <a:r>
              <a:rPr lang="en-US" dirty="0">
                <a:solidFill>
                  <a:srgbClr val="262626"/>
                </a:solidFill>
              </a:rPr>
              <a:t> </a:t>
            </a:r>
            <a:r>
              <a:rPr lang="en-US" dirty="0" err="1">
                <a:solidFill>
                  <a:srgbClr val="262626"/>
                </a:solidFill>
              </a:rPr>
              <a:t>mEq</a:t>
            </a:r>
            <a:r>
              <a:rPr lang="en-US" dirty="0">
                <a:solidFill>
                  <a:srgbClr val="262626"/>
                </a:solidFill>
              </a:rPr>
              <a:t>/L, patients may begin to complain of nausea and malaise. </a:t>
            </a:r>
            <a:endParaRPr dirty="0"/>
          </a:p>
          <a:p>
            <a:pPr marL="45720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Arial"/>
              <a:buChar char="•"/>
            </a:pPr>
            <a:r>
              <a:rPr lang="en-US" dirty="0">
                <a:solidFill>
                  <a:srgbClr val="262626"/>
                </a:solidFill>
              </a:rPr>
              <a:t>Fall below </a:t>
            </a:r>
            <a:r>
              <a:rPr lang="en-US" dirty="0">
                <a:solidFill>
                  <a:srgbClr val="FF0000"/>
                </a:solidFill>
              </a:rPr>
              <a:t>120</a:t>
            </a:r>
            <a:r>
              <a:rPr lang="en-US" dirty="0">
                <a:solidFill>
                  <a:srgbClr val="262626"/>
                </a:solidFill>
              </a:rPr>
              <a:t> </a:t>
            </a:r>
            <a:r>
              <a:rPr lang="en-US" dirty="0" err="1">
                <a:solidFill>
                  <a:srgbClr val="262626"/>
                </a:solidFill>
              </a:rPr>
              <a:t>mEq</a:t>
            </a:r>
            <a:r>
              <a:rPr lang="en-US" dirty="0">
                <a:solidFill>
                  <a:srgbClr val="262626"/>
                </a:solidFill>
              </a:rPr>
              <a:t>/L, headache, lethargy, and seizures</a:t>
            </a:r>
            <a:endParaRPr dirty="0"/>
          </a:p>
          <a:p>
            <a:pPr marL="45720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Arial"/>
              <a:buNone/>
            </a:pPr>
            <a:endParaRPr dirty="0">
              <a:solidFill>
                <a:srgbClr val="262626"/>
              </a:solidFill>
            </a:endParaRPr>
          </a:p>
          <a:p>
            <a:pPr marL="45720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Arial"/>
              <a:buNone/>
            </a:pPr>
            <a:r>
              <a:rPr lang="en-US" dirty="0">
                <a:solidFill>
                  <a:srgbClr val="262626"/>
                </a:solidFill>
              </a:rPr>
              <a:t>(( </a:t>
            </a:r>
            <a:r>
              <a:rPr lang="en-US" dirty="0">
                <a:solidFill>
                  <a:srgbClr val="FF0000"/>
                </a:solidFill>
              </a:rPr>
              <a:t>An </a:t>
            </a:r>
            <a:r>
              <a:rPr lang="en-US" b="1" dirty="0">
                <a:solidFill>
                  <a:srgbClr val="FF0000"/>
                </a:solidFill>
              </a:rPr>
              <a:t>initial</a:t>
            </a:r>
            <a:r>
              <a:rPr lang="en-US" dirty="0">
                <a:solidFill>
                  <a:srgbClr val="FF0000"/>
                </a:solidFill>
              </a:rPr>
              <a:t> goal is to raise the serum sodium by 5 </a:t>
            </a:r>
            <a:r>
              <a:rPr lang="en-US" dirty="0" err="1">
                <a:solidFill>
                  <a:srgbClr val="FF0000"/>
                </a:solidFill>
              </a:rPr>
              <a:t>mEq</a:t>
            </a:r>
            <a:r>
              <a:rPr lang="en-US" dirty="0">
                <a:solidFill>
                  <a:srgbClr val="FF0000"/>
                </a:solidFill>
              </a:rPr>
              <a:t>/L over the first several hours </a:t>
            </a:r>
            <a:r>
              <a:rPr lang="en-US" dirty="0">
                <a:solidFill>
                  <a:srgbClr val="262626"/>
                </a:solidFill>
              </a:rPr>
              <a:t>))</a:t>
            </a:r>
            <a:endParaRPr dirty="0"/>
          </a:p>
          <a:p>
            <a:pPr marL="45720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Arial"/>
              <a:buNone/>
            </a:pPr>
            <a:endParaRPr dirty="0">
              <a:solidFill>
                <a:srgbClr val="262626"/>
              </a:solidFill>
            </a:endParaRPr>
          </a:p>
          <a:p>
            <a:pPr marL="45720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Arial"/>
              <a:buNone/>
            </a:pPr>
            <a:r>
              <a:rPr lang="en-US" dirty="0">
                <a:solidFill>
                  <a:srgbClr val="262626"/>
                </a:solidFill>
              </a:rPr>
              <a:t>And a total of </a:t>
            </a:r>
            <a:r>
              <a:rPr lang="en-US" b="1" u="sng" dirty="0">
                <a:solidFill>
                  <a:srgbClr val="262626"/>
                </a:solidFill>
              </a:rPr>
              <a:t>max 10-12 </a:t>
            </a:r>
            <a:r>
              <a:rPr lang="en-US" b="1" u="sng" dirty="0" err="1">
                <a:solidFill>
                  <a:srgbClr val="262626"/>
                </a:solidFill>
              </a:rPr>
              <a:t>meq</a:t>
            </a:r>
            <a:r>
              <a:rPr lang="en-US" b="1" u="sng" dirty="0">
                <a:solidFill>
                  <a:srgbClr val="262626"/>
                </a:solidFill>
              </a:rPr>
              <a:t>/day  to avoid </a:t>
            </a:r>
            <a:r>
              <a:rPr lang="en-US" b="1" dirty="0"/>
              <a:t>Central pontine myelinolysis</a:t>
            </a:r>
            <a:r>
              <a:rPr lang="en-US" b="1" u="sng" dirty="0">
                <a:solidFill>
                  <a:srgbClr val="262626"/>
                </a:solidFill>
              </a:rPr>
              <a:t> </a:t>
            </a:r>
            <a:endParaRPr dirty="0"/>
          </a:p>
          <a:p>
            <a:pPr marL="45720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Arial"/>
              <a:buNone/>
            </a:pPr>
            <a:endParaRPr dirty="0">
              <a:solidFill>
                <a:srgbClr val="262626"/>
              </a:solidFill>
            </a:endParaRPr>
          </a:p>
        </p:txBody>
      </p: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9" name="Google Shape;3139;p59"/>
          <p:cNvSpPr txBox="1">
            <a:spLocks noGrp="1"/>
          </p:cNvSpPr>
          <p:nvPr>
            <p:ph type="subTitle" idx="1"/>
          </p:nvPr>
        </p:nvSpPr>
        <p:spPr>
          <a:xfrm>
            <a:off x="1142009" y="1404459"/>
            <a:ext cx="7478049" cy="26782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/>
          <a:p>
            <a:pPr marL="457200" lvl="0" indent="-33020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-US" sz="1800" b="1" dirty="0"/>
              <a:t> In hyponatremic dehydration the  Na Deficit : </a:t>
            </a:r>
            <a:endParaRPr sz="1800" dirty="0"/>
          </a:p>
          <a:p>
            <a:pPr marL="169329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</a:pPr>
            <a:r>
              <a:rPr lang="en-US" sz="1800" b="1" dirty="0"/>
              <a:t> is calculated  similar to </a:t>
            </a:r>
            <a:r>
              <a:rPr lang="en-US" sz="1800" b="1" dirty="0" err="1"/>
              <a:t>Isonatremic</a:t>
            </a:r>
            <a:r>
              <a:rPr lang="en-US" sz="1800" b="1" dirty="0"/>
              <a:t> Dehydration </a:t>
            </a:r>
            <a:endParaRPr sz="1800" b="1" dirty="0"/>
          </a:p>
          <a:p>
            <a:pPr marL="169329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</a:pPr>
            <a:r>
              <a:rPr lang="en-US" sz="2400" b="1" dirty="0">
                <a:solidFill>
                  <a:srgbClr val="0070C0"/>
                </a:solidFill>
              </a:rPr>
              <a:t>plus the Na correction </a:t>
            </a:r>
            <a:endParaRPr sz="1800" dirty="0"/>
          </a:p>
          <a:p>
            <a:pPr marL="45720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</a:pPr>
            <a:endParaRPr sz="1800" b="1" dirty="0"/>
          </a:p>
        </p:txBody>
      </p:sp>
      <p:sp>
        <p:nvSpPr>
          <p:cNvPr id="3140" name="Google Shape;3140;p59"/>
          <p:cNvSpPr/>
          <p:nvPr/>
        </p:nvSpPr>
        <p:spPr>
          <a:xfrm rot="1530413">
            <a:off x="4910990" y="2948301"/>
            <a:ext cx="1035367" cy="373473"/>
          </a:xfrm>
          <a:prstGeom prst="rightArrow">
            <a:avLst>
              <a:gd name="adj1" fmla="val 50000"/>
              <a:gd name="adj2" fmla="val 50000"/>
            </a:avLst>
          </a:prstGeom>
          <a:solidFill>
            <a:schemeClr val="accent1"/>
          </a:solidFill>
          <a:ln w="25400" cap="flat" cmpd="sng">
            <a:solidFill>
              <a:srgbClr val="B8734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67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41" name="Google Shape;3141;p59"/>
          <p:cNvSpPr/>
          <p:nvPr/>
        </p:nvSpPr>
        <p:spPr>
          <a:xfrm>
            <a:off x="5466731" y="3364118"/>
            <a:ext cx="4800533" cy="26782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 b="1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 b="1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67" b="1" i="0" u="sng" strike="noStrike" cap="none" dirty="0">
                <a:solidFill>
                  <a:srgbClr val="FF0000"/>
                </a:solidFill>
                <a:latin typeface="Arial"/>
                <a:ea typeface="Arial"/>
                <a:cs typeface="Arial"/>
                <a:sym typeface="Arial"/>
              </a:rPr>
              <a:t>   (Desired Na – Actual Na</a:t>
            </a:r>
            <a:r>
              <a:rPr lang="en-US" sz="1867" b="1" i="0" u="sng" strike="noStrike" cap="none" baseline="30000" dirty="0">
                <a:solidFill>
                  <a:srgbClr val="FF0000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US" sz="1867" b="1" i="0" u="sng" strike="noStrike" cap="none" dirty="0">
                <a:solidFill>
                  <a:srgbClr val="FF0000"/>
                </a:solidFill>
                <a:latin typeface="Arial"/>
                <a:ea typeface="Arial"/>
                <a:cs typeface="Arial"/>
                <a:sym typeface="Arial"/>
              </a:rPr>
              <a:t>) × </a:t>
            </a:r>
            <a:r>
              <a:rPr lang="en-US" sz="1867" b="1" i="0" u="sng" strike="noStrike" cap="none" dirty="0" err="1">
                <a:solidFill>
                  <a:srgbClr val="FF0000"/>
                </a:solidFill>
                <a:latin typeface="Arial"/>
                <a:ea typeface="Arial"/>
                <a:cs typeface="Arial"/>
                <a:sym typeface="Arial"/>
              </a:rPr>
              <a:t>Wt</a:t>
            </a:r>
            <a:r>
              <a:rPr lang="en-US" sz="1867" b="1" i="0" u="sng" strike="noStrike" cap="none" dirty="0">
                <a:solidFill>
                  <a:srgbClr val="FF0000"/>
                </a:solidFill>
                <a:latin typeface="Arial"/>
                <a:ea typeface="Arial"/>
                <a:cs typeface="Arial"/>
                <a:sym typeface="Arial"/>
              </a:rPr>
              <a:t> × 0.6    </a:t>
            </a:r>
            <a:endParaRPr dirty="0"/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67" b="1" i="0" u="none" strike="noStrike" cap="none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                  	</a:t>
            </a:r>
            <a:endParaRPr dirty="0"/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 b="1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67" b="1" i="0" u="none" strike="noStrike" cap="none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       </a:t>
            </a:r>
            <a:r>
              <a:rPr lang="en-US" sz="1867" b="0" i="0" u="none" strike="noStrike" cap="none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Desired ideal=135</a:t>
            </a:r>
            <a:endParaRPr sz="1867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 b="1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67"/>
              <a:buFont typeface="Arial"/>
              <a:buNone/>
            </a:pPr>
            <a:endParaRPr sz="1867" b="1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42" name="Google Shape;3142;p59"/>
          <p:cNvSpPr/>
          <p:nvPr/>
        </p:nvSpPr>
        <p:spPr>
          <a:xfrm>
            <a:off x="6003736" y="3374798"/>
            <a:ext cx="2441694" cy="461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i="0" u="sng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Na correction : </a:t>
            </a:r>
            <a:endParaRPr/>
          </a:p>
        </p:txBody>
      </p: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7" name="Google Shape;3147;p60"/>
          <p:cNvSpPr txBox="1"/>
          <p:nvPr/>
        </p:nvSpPr>
        <p:spPr>
          <a:xfrm>
            <a:off x="1295467" y="548680"/>
            <a:ext cx="9121013" cy="21444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br>
              <a:rPr lang="en-US" sz="2667" b="1" i="0" u="none" strike="noStrike" cap="none" dirty="0">
                <a:solidFill>
                  <a:srgbClr val="FFFF00"/>
                </a:solidFill>
                <a:latin typeface="Garamond"/>
                <a:ea typeface="Garamond"/>
                <a:cs typeface="Garamond"/>
                <a:sym typeface="Garamond"/>
              </a:rPr>
            </a:br>
            <a:r>
              <a:rPr lang="en-US" sz="2667" b="1" i="0" u="none" strike="noStrike" cap="none" dirty="0">
                <a:solidFill>
                  <a:srgbClr val="000066"/>
                </a:solidFill>
                <a:latin typeface="Garamond"/>
                <a:ea typeface="Garamond"/>
                <a:cs typeface="Garamond"/>
                <a:sym typeface="Garamond"/>
              </a:rPr>
              <a:t>In a 10 kg infant, with moderate dehydration &amp;   Na 127 </a:t>
            </a:r>
            <a:r>
              <a:rPr lang="en-US" sz="2667" b="1" i="0" u="none" strike="noStrike" cap="none" dirty="0" err="1">
                <a:solidFill>
                  <a:srgbClr val="000066"/>
                </a:solidFill>
                <a:latin typeface="Garamond"/>
                <a:ea typeface="Garamond"/>
                <a:cs typeface="Garamond"/>
                <a:sym typeface="Garamond"/>
              </a:rPr>
              <a:t>mEq</a:t>
            </a:r>
            <a:r>
              <a:rPr lang="en-US" sz="2667" b="1" i="0" u="none" strike="noStrike" cap="none" dirty="0">
                <a:solidFill>
                  <a:srgbClr val="000066"/>
                </a:solidFill>
                <a:latin typeface="Garamond"/>
                <a:ea typeface="Garamond"/>
                <a:cs typeface="Garamond"/>
                <a:sym typeface="Garamond"/>
              </a:rPr>
              <a:t>/L</a:t>
            </a:r>
            <a:br>
              <a:rPr lang="en-US" sz="2667" b="1" i="0" u="none" strike="noStrike" cap="none" dirty="0">
                <a:solidFill>
                  <a:srgbClr val="000066"/>
                </a:solidFill>
                <a:latin typeface="Garamond"/>
                <a:ea typeface="Garamond"/>
                <a:cs typeface="Garamond"/>
                <a:sym typeface="Garamond"/>
              </a:rPr>
            </a:br>
            <a:r>
              <a:rPr lang="en-US" sz="2667" b="1" i="0" u="none" strike="noStrike" cap="none" dirty="0">
                <a:solidFill>
                  <a:srgbClr val="000000"/>
                </a:solidFill>
                <a:latin typeface="Garamond"/>
                <a:ea typeface="Garamond"/>
                <a:cs typeface="Garamond"/>
                <a:sym typeface="Garamond"/>
              </a:rPr>
              <a:t>(10% dehydration)</a:t>
            </a:r>
            <a:br>
              <a:rPr lang="en-US" sz="2667" b="1" i="0" u="none" strike="noStrike" cap="none" dirty="0">
                <a:solidFill>
                  <a:srgbClr val="000000"/>
                </a:solidFill>
                <a:latin typeface="Garamond"/>
                <a:ea typeface="Garamond"/>
                <a:cs typeface="Garamond"/>
                <a:sym typeface="Garamond"/>
              </a:rPr>
            </a:br>
            <a:endParaRPr sz="2667" b="0" i="0" u="none" strike="noStrike" cap="none" dirty="0">
              <a:solidFill>
                <a:srgbClr val="000000"/>
              </a:solidFill>
              <a:latin typeface="Garamond"/>
              <a:ea typeface="Garamond"/>
              <a:cs typeface="Garamond"/>
              <a:sym typeface="Garamond"/>
            </a:endParaRPr>
          </a:p>
        </p:txBody>
      </p:sp>
      <p:sp>
        <p:nvSpPr>
          <p:cNvPr id="3148" name="Google Shape;3148;p60"/>
          <p:cNvSpPr/>
          <p:nvPr/>
        </p:nvSpPr>
        <p:spPr>
          <a:xfrm>
            <a:off x="911424" y="2429267"/>
            <a:ext cx="3840427" cy="36222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267" b="1" i="0" u="sng" strike="noStrike" cap="none" dirty="0">
                <a:solidFill>
                  <a:srgbClr val="0070C0"/>
                </a:solidFill>
                <a:latin typeface="Garamond"/>
                <a:ea typeface="Garamond"/>
                <a:cs typeface="Garamond"/>
                <a:sym typeface="Garamond"/>
              </a:rPr>
              <a:t>Water </a:t>
            </a:r>
            <a:endParaRPr dirty="0"/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br>
              <a:rPr lang="en-US" sz="1867" b="1" i="0" u="none" strike="noStrike" cap="none" dirty="0">
                <a:solidFill>
                  <a:srgbClr val="000000"/>
                </a:solidFill>
                <a:latin typeface="Garamond"/>
                <a:ea typeface="Garamond"/>
                <a:cs typeface="Garamond"/>
                <a:sym typeface="Garamond"/>
              </a:rPr>
            </a:br>
            <a:r>
              <a:rPr lang="en-US" sz="1867" b="1" i="0" u="none" strike="noStrike" cap="none" dirty="0">
                <a:solidFill>
                  <a:srgbClr val="000000"/>
                </a:solidFill>
                <a:latin typeface="Garamond"/>
                <a:ea typeface="Garamond"/>
                <a:cs typeface="Garamond"/>
                <a:sym typeface="Garamond"/>
              </a:rPr>
              <a:t>Maintenance =</a:t>
            </a:r>
            <a:endParaRPr dirty="0"/>
          </a:p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67" b="1" i="0" u="none" strike="noStrike" cap="none" dirty="0">
                <a:solidFill>
                  <a:srgbClr val="000000"/>
                </a:solidFill>
                <a:latin typeface="Garamond"/>
                <a:ea typeface="Garamond"/>
                <a:cs typeface="Garamond"/>
                <a:sym typeface="Garamond"/>
              </a:rPr>
              <a:t> (10)x(100) = 1000cc</a:t>
            </a:r>
            <a:endParaRPr dirty="0"/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br>
              <a:rPr lang="en-US" sz="1867" b="1" i="0" u="none" strike="noStrike" cap="none" dirty="0">
                <a:solidFill>
                  <a:srgbClr val="000000"/>
                </a:solidFill>
                <a:latin typeface="Garamond"/>
                <a:ea typeface="Garamond"/>
                <a:cs typeface="Garamond"/>
                <a:sym typeface="Garamond"/>
              </a:rPr>
            </a:br>
            <a:r>
              <a:rPr lang="en-US" sz="1867" b="1" i="0" u="none" strike="noStrike" cap="none" dirty="0">
                <a:solidFill>
                  <a:srgbClr val="000000"/>
                </a:solidFill>
                <a:latin typeface="Garamond"/>
                <a:ea typeface="Garamond"/>
                <a:cs typeface="Garamond"/>
                <a:sym typeface="Garamond"/>
              </a:rPr>
              <a:t>   Deficit = </a:t>
            </a:r>
            <a:endParaRPr dirty="0"/>
          </a:p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67" b="1" i="0" u="none" strike="noStrike" cap="none" dirty="0">
                <a:solidFill>
                  <a:srgbClr val="000000"/>
                </a:solidFill>
                <a:latin typeface="Garamond"/>
                <a:ea typeface="Garamond"/>
                <a:cs typeface="Garamond"/>
                <a:sym typeface="Garamond"/>
              </a:rPr>
              <a:t>W * % dehydration * 10</a:t>
            </a:r>
            <a:endParaRPr dirty="0"/>
          </a:p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67" b="1" i="0" u="none" strike="noStrike" cap="none" dirty="0">
                <a:solidFill>
                  <a:srgbClr val="000000"/>
                </a:solidFill>
                <a:latin typeface="Garamond"/>
                <a:ea typeface="Garamond"/>
                <a:cs typeface="Garamond"/>
                <a:sym typeface="Garamond"/>
              </a:rPr>
              <a:t>     (10)x(10)x10 = 1000cc</a:t>
            </a:r>
            <a:br>
              <a:rPr lang="en-US" sz="1867" b="1" i="0" u="none" strike="noStrike" cap="none" dirty="0">
                <a:solidFill>
                  <a:srgbClr val="000000"/>
                </a:solidFill>
                <a:latin typeface="Garamond"/>
                <a:ea typeface="Garamond"/>
                <a:cs typeface="Garamond"/>
                <a:sym typeface="Garamond"/>
              </a:rPr>
            </a:br>
            <a:r>
              <a:rPr lang="en-US" sz="1867" b="1" i="1" u="none" strike="noStrike" cap="none" dirty="0">
                <a:solidFill>
                  <a:srgbClr val="000000"/>
                </a:solidFill>
                <a:latin typeface="Garamond"/>
                <a:ea typeface="Garamond"/>
                <a:cs typeface="Garamond"/>
                <a:sym typeface="Garamond"/>
              </a:rPr>
              <a:t>Total = 2 L</a:t>
            </a:r>
            <a:br>
              <a:rPr lang="en-US" sz="1867" b="1" i="1" u="none" strike="noStrike" cap="none" dirty="0">
                <a:solidFill>
                  <a:srgbClr val="000000"/>
                </a:solidFill>
                <a:latin typeface="Garamond"/>
                <a:ea typeface="Garamond"/>
                <a:cs typeface="Garamond"/>
                <a:sym typeface="Garamond"/>
              </a:rPr>
            </a:br>
            <a:br>
              <a:rPr lang="en-US" sz="1867" b="1" i="1" u="none" strike="noStrike" cap="none" dirty="0">
                <a:solidFill>
                  <a:srgbClr val="000000"/>
                </a:solidFill>
                <a:latin typeface="Garamond"/>
                <a:ea typeface="Garamond"/>
                <a:cs typeface="Garamond"/>
                <a:sym typeface="Garamond"/>
              </a:rPr>
            </a:br>
            <a:endParaRPr sz="1867" b="0" i="0" u="none" strike="noStrike" cap="none" dirty="0">
              <a:solidFill>
                <a:srgbClr val="000000"/>
              </a:solidFill>
              <a:latin typeface="Garamond"/>
              <a:ea typeface="Garamond"/>
              <a:cs typeface="Garamond"/>
              <a:sym typeface="Garamond"/>
            </a:endParaRPr>
          </a:p>
        </p:txBody>
      </p:sp>
      <p:sp>
        <p:nvSpPr>
          <p:cNvPr id="3149" name="Google Shape;3149;p60"/>
          <p:cNvSpPr/>
          <p:nvPr/>
        </p:nvSpPr>
        <p:spPr>
          <a:xfrm>
            <a:off x="5249719" y="2373824"/>
            <a:ext cx="5328592" cy="44841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267" b="1" i="1" u="sng" strike="noStrike" cap="none" dirty="0">
                <a:solidFill>
                  <a:srgbClr val="0070C0"/>
                </a:solidFill>
                <a:latin typeface="Garamond"/>
                <a:ea typeface="Garamond"/>
                <a:cs typeface="Garamond"/>
                <a:sym typeface="Garamond"/>
              </a:rPr>
              <a:t>Solute</a:t>
            </a:r>
            <a:r>
              <a:rPr lang="en-US" sz="4267" b="1" i="1" u="none" strike="noStrike" cap="none" dirty="0">
                <a:solidFill>
                  <a:srgbClr val="0070C0"/>
                </a:solidFill>
                <a:latin typeface="Garamond"/>
                <a:ea typeface="Garamond"/>
                <a:cs typeface="Garamond"/>
                <a:sym typeface="Garamond"/>
              </a:rPr>
              <a:t> </a:t>
            </a:r>
            <a:endParaRPr dirty="0"/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br>
              <a:rPr lang="en-US" sz="1867" b="1" i="1" u="none" strike="noStrike" cap="none" dirty="0">
                <a:solidFill>
                  <a:srgbClr val="000000"/>
                </a:solidFill>
                <a:latin typeface="Garamond"/>
                <a:ea typeface="Garamond"/>
                <a:cs typeface="Garamond"/>
                <a:sym typeface="Garamond"/>
              </a:rPr>
            </a:br>
            <a:r>
              <a:rPr lang="en-US" sz="1867" b="1" i="0" u="none" strike="noStrike" cap="none" dirty="0">
                <a:solidFill>
                  <a:srgbClr val="FF0000"/>
                </a:solidFill>
                <a:latin typeface="Garamond"/>
                <a:ea typeface="Garamond"/>
                <a:cs typeface="Garamond"/>
                <a:sym typeface="Garamond"/>
              </a:rPr>
              <a:t>Na correction  =</a:t>
            </a:r>
            <a:endParaRPr dirty="0"/>
          </a:p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67" b="1" i="0" u="none" strike="noStrike" cap="none" dirty="0">
                <a:solidFill>
                  <a:srgbClr val="FF0000"/>
                </a:solidFill>
                <a:latin typeface="Garamond"/>
                <a:ea typeface="Garamond"/>
                <a:cs typeface="Garamond"/>
                <a:sym typeface="Garamond"/>
              </a:rPr>
              <a:t> </a:t>
            </a:r>
            <a:r>
              <a:rPr lang="en-US" sz="1867" b="1" i="0" u="none" strike="noStrike" cap="none" dirty="0" err="1">
                <a:solidFill>
                  <a:srgbClr val="FF0000"/>
                </a:solidFill>
                <a:latin typeface="Garamond"/>
                <a:ea typeface="Garamond"/>
                <a:cs typeface="Garamond"/>
                <a:sym typeface="Garamond"/>
              </a:rPr>
              <a:t>wt</a:t>
            </a:r>
            <a:r>
              <a:rPr lang="en-US" sz="1867" b="1" i="0" u="none" strike="noStrike" cap="none" dirty="0">
                <a:solidFill>
                  <a:srgbClr val="FF0000"/>
                </a:solidFill>
                <a:latin typeface="Garamond"/>
                <a:ea typeface="Garamond"/>
                <a:cs typeface="Garamond"/>
                <a:sym typeface="Garamond"/>
              </a:rPr>
              <a:t> (10) x 0.6 x (135-127) = 10x0.6x8= 48 </a:t>
            </a:r>
            <a:r>
              <a:rPr lang="en-US" sz="1867" b="1" i="0" u="none" strike="noStrike" cap="none" dirty="0" err="1">
                <a:solidFill>
                  <a:srgbClr val="FF0000"/>
                </a:solidFill>
                <a:latin typeface="Garamond"/>
                <a:ea typeface="Garamond"/>
                <a:cs typeface="Garamond"/>
                <a:sym typeface="Garamond"/>
              </a:rPr>
              <a:t>meq</a:t>
            </a:r>
            <a:endParaRPr sz="1867" b="1" i="0" u="none" strike="noStrike" cap="none" dirty="0">
              <a:solidFill>
                <a:srgbClr val="FF0000"/>
              </a:solidFill>
              <a:latin typeface="Garamond"/>
              <a:ea typeface="Garamond"/>
              <a:cs typeface="Garamond"/>
              <a:sym typeface="Garamond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br>
              <a:rPr lang="en-US" sz="1867" b="1" i="0" u="none" strike="noStrike" cap="none" dirty="0">
                <a:solidFill>
                  <a:srgbClr val="000000"/>
                </a:solidFill>
                <a:latin typeface="Garamond"/>
                <a:ea typeface="Garamond"/>
                <a:cs typeface="Garamond"/>
                <a:sym typeface="Garamond"/>
              </a:rPr>
            </a:br>
            <a:r>
              <a:rPr lang="en-US" sz="1867" b="1" i="0" u="none" strike="noStrike" cap="none" dirty="0">
                <a:solidFill>
                  <a:srgbClr val="000000"/>
                </a:solidFill>
                <a:latin typeface="Garamond"/>
                <a:ea typeface="Garamond"/>
                <a:cs typeface="Garamond"/>
                <a:sym typeface="Garamond"/>
              </a:rPr>
              <a:t>Na</a:t>
            </a:r>
            <a:r>
              <a:rPr lang="en-US" sz="1867" b="1" i="0" u="none" strike="noStrike" cap="none" baseline="30000" dirty="0">
                <a:solidFill>
                  <a:srgbClr val="000000"/>
                </a:solidFill>
                <a:latin typeface="Garamond"/>
                <a:ea typeface="Garamond"/>
                <a:cs typeface="Garamond"/>
                <a:sym typeface="Garamond"/>
              </a:rPr>
              <a:t>+</a:t>
            </a:r>
            <a:r>
              <a:rPr lang="en-US" sz="1867" b="1" i="0" u="none" strike="noStrike" cap="none" dirty="0">
                <a:solidFill>
                  <a:srgbClr val="000000"/>
                </a:solidFill>
                <a:latin typeface="Garamond"/>
                <a:ea typeface="Garamond"/>
                <a:cs typeface="Garamond"/>
                <a:sym typeface="Garamond"/>
              </a:rPr>
              <a:t> maintenance =</a:t>
            </a:r>
            <a:endParaRPr dirty="0"/>
          </a:p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67" b="1" i="0" u="none" strike="noStrike" cap="none" dirty="0">
                <a:solidFill>
                  <a:srgbClr val="000000"/>
                </a:solidFill>
                <a:latin typeface="Garamond"/>
                <a:ea typeface="Garamond"/>
                <a:cs typeface="Garamond"/>
                <a:sym typeface="Garamond"/>
              </a:rPr>
              <a:t> (3)x(10) = 30 </a:t>
            </a:r>
            <a:r>
              <a:rPr lang="en-US" sz="1867" b="1" i="0" u="none" strike="noStrike" cap="none" dirty="0" err="1">
                <a:solidFill>
                  <a:srgbClr val="000000"/>
                </a:solidFill>
                <a:latin typeface="Garamond"/>
                <a:ea typeface="Garamond"/>
                <a:cs typeface="Garamond"/>
                <a:sym typeface="Garamond"/>
              </a:rPr>
              <a:t>mEq</a:t>
            </a:r>
            <a:endParaRPr sz="1867" b="1" i="0" u="none" strike="noStrike" cap="none" dirty="0">
              <a:solidFill>
                <a:srgbClr val="000000"/>
              </a:solidFill>
              <a:latin typeface="Garamond"/>
              <a:ea typeface="Garamond"/>
              <a:cs typeface="Garamond"/>
              <a:sym typeface="Garamond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br>
              <a:rPr lang="en-US" sz="1867" b="1" i="0" u="none" strike="noStrike" cap="none" dirty="0">
                <a:solidFill>
                  <a:srgbClr val="000000"/>
                </a:solidFill>
                <a:latin typeface="Garamond"/>
                <a:ea typeface="Garamond"/>
                <a:cs typeface="Garamond"/>
                <a:sym typeface="Garamond"/>
              </a:rPr>
            </a:br>
            <a:r>
              <a:rPr lang="en-US" sz="1867" b="1" i="0" u="none" strike="noStrike" cap="none" dirty="0">
                <a:solidFill>
                  <a:srgbClr val="000000"/>
                </a:solidFill>
                <a:latin typeface="Garamond"/>
                <a:ea typeface="Garamond"/>
                <a:cs typeface="Garamond"/>
                <a:sym typeface="Garamond"/>
              </a:rPr>
              <a:t>Na</a:t>
            </a:r>
            <a:r>
              <a:rPr lang="en-US" sz="1867" b="1" i="0" u="none" strike="noStrike" cap="none" baseline="30000" dirty="0">
                <a:solidFill>
                  <a:srgbClr val="000000"/>
                </a:solidFill>
                <a:latin typeface="Garamond"/>
                <a:ea typeface="Garamond"/>
                <a:cs typeface="Garamond"/>
                <a:sym typeface="Garamond"/>
              </a:rPr>
              <a:t>+</a:t>
            </a:r>
            <a:r>
              <a:rPr lang="en-US" sz="1867" b="1" i="0" u="none" strike="noStrike" cap="none" dirty="0">
                <a:solidFill>
                  <a:srgbClr val="000000"/>
                </a:solidFill>
                <a:latin typeface="Garamond"/>
                <a:ea typeface="Garamond"/>
                <a:cs typeface="Garamond"/>
                <a:sym typeface="Garamond"/>
              </a:rPr>
              <a:t> deficit	   =</a:t>
            </a:r>
            <a:endParaRPr dirty="0"/>
          </a:p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67" b="1" i="0" u="none" strike="noStrike" cap="none" dirty="0">
                <a:solidFill>
                  <a:srgbClr val="000000"/>
                </a:solidFill>
                <a:latin typeface="Garamond"/>
                <a:ea typeface="Garamond"/>
                <a:cs typeface="Garamond"/>
                <a:sym typeface="Garamond"/>
              </a:rPr>
              <a:t> Fluid deficit(L) x 0.8  x (serum Na ) </a:t>
            </a:r>
            <a:endParaRPr dirty="0"/>
          </a:p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67" b="1" i="0" u="none" strike="noStrike" cap="none" dirty="0">
                <a:solidFill>
                  <a:srgbClr val="000000"/>
                </a:solidFill>
                <a:latin typeface="Garamond"/>
                <a:ea typeface="Garamond"/>
                <a:cs typeface="Garamond"/>
                <a:sym typeface="Garamond"/>
              </a:rPr>
              <a:t>= 1 x 0.8 x (127 ) = 102</a:t>
            </a:r>
            <a:br>
              <a:rPr lang="en-US" sz="1867" b="1" i="0" u="none" strike="noStrike" cap="none" dirty="0">
                <a:solidFill>
                  <a:srgbClr val="000000"/>
                </a:solidFill>
                <a:latin typeface="Garamond"/>
                <a:ea typeface="Garamond"/>
                <a:cs typeface="Garamond"/>
                <a:sym typeface="Garamond"/>
              </a:rPr>
            </a:br>
            <a:r>
              <a:rPr lang="en-US" sz="1867" b="1" i="0" u="none" strike="noStrike" cap="none" dirty="0">
                <a:solidFill>
                  <a:srgbClr val="000000"/>
                </a:solidFill>
                <a:latin typeface="Garamond"/>
                <a:ea typeface="Garamond"/>
                <a:cs typeface="Garamond"/>
                <a:sym typeface="Garamond"/>
              </a:rPr>
              <a:t>	</a:t>
            </a:r>
            <a:r>
              <a:rPr lang="en-US" sz="1867" b="1" i="1" u="none" strike="noStrike" cap="none" dirty="0">
                <a:solidFill>
                  <a:srgbClr val="000000"/>
                </a:solidFill>
                <a:latin typeface="Garamond"/>
                <a:ea typeface="Garamond"/>
                <a:cs typeface="Garamond"/>
                <a:sym typeface="Garamond"/>
              </a:rPr>
              <a:t>Total   = 180 </a:t>
            </a:r>
            <a:r>
              <a:rPr lang="en-US" sz="1867" b="1" i="1" u="none" strike="noStrike" cap="none" dirty="0" err="1">
                <a:solidFill>
                  <a:srgbClr val="000000"/>
                </a:solidFill>
                <a:latin typeface="Garamond"/>
                <a:ea typeface="Garamond"/>
                <a:cs typeface="Garamond"/>
                <a:sym typeface="Garamond"/>
              </a:rPr>
              <a:t>mEq</a:t>
            </a:r>
            <a:br>
              <a:rPr lang="en-US" sz="1867" b="1" i="1" u="none" strike="noStrike" cap="none" dirty="0">
                <a:solidFill>
                  <a:srgbClr val="000000"/>
                </a:solidFill>
                <a:latin typeface="Garamond"/>
                <a:ea typeface="Garamond"/>
                <a:cs typeface="Garamond"/>
                <a:sym typeface="Garamond"/>
              </a:rPr>
            </a:br>
            <a:br>
              <a:rPr lang="en-US" sz="1867" b="1" i="1" u="none" strike="noStrike" cap="none" dirty="0">
                <a:solidFill>
                  <a:srgbClr val="000000"/>
                </a:solidFill>
                <a:latin typeface="Garamond"/>
                <a:ea typeface="Garamond"/>
                <a:cs typeface="Garamond"/>
                <a:sym typeface="Garamond"/>
              </a:rPr>
            </a:br>
            <a:endParaRPr sz="1867" b="0" i="0" u="none" strike="noStrike" cap="none" dirty="0">
              <a:solidFill>
                <a:srgbClr val="000000"/>
              </a:solidFill>
              <a:latin typeface="Garamond"/>
              <a:ea typeface="Garamond"/>
              <a:cs typeface="Garamond"/>
              <a:sym typeface="Garamond"/>
            </a:endParaRPr>
          </a:p>
        </p:txBody>
      </p:sp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4" name="Google Shape;3154;p61"/>
          <p:cNvSpPr txBox="1">
            <a:spLocks noGrp="1"/>
          </p:cNvSpPr>
          <p:nvPr>
            <p:ph type="ctrTitle"/>
          </p:nvPr>
        </p:nvSpPr>
        <p:spPr>
          <a:xfrm>
            <a:off x="1803777" y="349748"/>
            <a:ext cx="8293534" cy="284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Jua"/>
              <a:buNone/>
            </a:pPr>
            <a:r>
              <a:rPr lang="en-US" dirty="0"/>
              <a:t>Hypertonic Saline </a:t>
            </a:r>
            <a:endParaRPr dirty="0"/>
          </a:p>
        </p:txBody>
      </p:sp>
      <p:sp>
        <p:nvSpPr>
          <p:cNvPr id="3156" name="Google Shape;3156;p61"/>
          <p:cNvSpPr txBox="1">
            <a:spLocks noGrp="1"/>
          </p:cNvSpPr>
          <p:nvPr>
            <p:ph type="sldNum" idx="4294967295"/>
          </p:nvPr>
        </p:nvSpPr>
        <p:spPr>
          <a:xfrm>
            <a:off x="11582400" y="6305550"/>
            <a:ext cx="609600" cy="4762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867" b="0" i="0" u="none" strike="noStrike" cap="none">
                <a:solidFill>
                  <a:srgbClr val="999999"/>
                </a:solidFill>
                <a:latin typeface="Arial"/>
                <a:ea typeface="Arial"/>
                <a:cs typeface="Arial"/>
                <a:sym typeface="Arial"/>
              </a:rPr>
              <a:t>64</a:t>
            </a:fld>
            <a:endParaRPr sz="1867" b="0" i="0" u="none" strike="noStrike" cap="none">
              <a:solidFill>
                <a:srgbClr val="999999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aphicFrame>
        <p:nvGraphicFramePr>
          <p:cNvPr id="3155" name="Google Shape;3155;p61"/>
          <p:cNvGraphicFramePr/>
          <p:nvPr>
            <p:extLst>
              <p:ext uri="{D42A27DB-BD31-4B8C-83A1-F6EECF244321}">
                <p14:modId xmlns:p14="http://schemas.microsoft.com/office/powerpoint/2010/main" val="203335726"/>
              </p:ext>
            </p:extLst>
          </p:nvPr>
        </p:nvGraphicFramePr>
        <p:xfrm>
          <a:off x="1247450" y="1517229"/>
          <a:ext cx="9697100" cy="4719075"/>
        </p:xfrm>
        <a:graphic>
          <a:graphicData uri="http://schemas.openxmlformats.org/drawingml/2006/table">
            <a:tbl>
              <a:tblPr>
                <a:noFill/>
                <a:tableStyleId>{29ED9793-A1DC-4CAE-818F-70D9C7C8188E}</a:tableStyleId>
              </a:tblPr>
              <a:tblGrid>
                <a:gridCol w="26851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3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446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434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217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66952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944450">
                <a:tc rowSpan="2"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700" u="none" strike="noStrike" cap="none" dirty="0">
                          <a:solidFill>
                            <a:srgbClr val="0070C0"/>
                          </a:solidFill>
                        </a:rPr>
                        <a:t>Hypertonic Saline  </a:t>
                      </a:r>
                      <a:endParaRPr sz="2700" b="0" u="none" strike="noStrike" cap="none" dirty="0">
                        <a:solidFill>
                          <a:srgbClr val="0070C0"/>
                        </a:solidFill>
                      </a:endParaRPr>
                    </a:p>
                  </a:txBody>
                  <a:tcPr marL="25400" marR="25400" marT="19050" marB="19050" anchor="ctr"/>
                </a:tc>
                <a:tc rowSpan="2"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strike="noStrike" cap="none" dirty="0"/>
                        <a:t>size (mL)</a:t>
                      </a:r>
                      <a:endParaRPr sz="1100" b="0" u="none" strike="noStrike" cap="none" dirty="0">
                        <a:solidFill>
                          <a:srgbClr val="FFFFFF"/>
                        </a:solidFill>
                      </a:endParaRPr>
                    </a:p>
                  </a:txBody>
                  <a:tcPr marL="25400" marR="25400" marT="19050" marB="19050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strike="noStrike" cap="none" dirty="0"/>
                        <a:t>Composition (g/L)</a:t>
                      </a:r>
                      <a:endParaRPr sz="1100" b="0" u="none" strike="noStrike" cap="none" dirty="0">
                        <a:solidFill>
                          <a:srgbClr val="FFFFFF"/>
                        </a:solidFill>
                      </a:endParaRPr>
                    </a:p>
                  </a:txBody>
                  <a:tcPr marL="25400" marR="25400" marT="19050" marB="19050" anchor="ctr"/>
                </a:tc>
                <a:tc gridSpan="2"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strike="noStrike" cap="none"/>
                        <a:t>Ionic Concentration (mEq/L)</a:t>
                      </a:r>
                      <a:endParaRPr sz="1100" b="0" u="none" strike="noStrike" cap="none">
                        <a:solidFill>
                          <a:srgbClr val="FFFFFF"/>
                        </a:solidFill>
                      </a:endParaRPr>
                    </a:p>
                  </a:txBody>
                  <a:tcPr marL="25400" marR="25400" marT="19050" marB="19050"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strike="noStrike" cap="none"/>
                        <a:t>*Osmolarity (mOsmol/L) (calc)</a:t>
                      </a:r>
                      <a:endParaRPr sz="1100" b="0" u="none" strike="noStrike" cap="none">
                        <a:solidFill>
                          <a:srgbClr val="FFFFFF"/>
                        </a:solidFill>
                      </a:endParaRPr>
                    </a:p>
                  </a:txBody>
                  <a:tcPr marL="25400" marR="25400" marT="19050" marB="19050" anchor="ctr"/>
                </a:tc>
                <a:tc rowSpan="2"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strike="noStrike" cap="none" dirty="0"/>
                        <a:t>pH</a:t>
                      </a:r>
                      <a:endParaRPr sz="1100" b="0" u="none" strike="noStrike" cap="none" dirty="0">
                        <a:solidFill>
                          <a:srgbClr val="FFFFFF"/>
                        </a:solidFill>
                      </a:endParaRPr>
                    </a:p>
                  </a:txBody>
                  <a:tcPr marL="25400" marR="25400" marT="19050" marB="19050"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199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strike="noStrike" cap="none" dirty="0"/>
                        <a:t>Sodium Chloride USP (NaCl)</a:t>
                      </a:r>
                      <a:endParaRPr sz="1100" b="0" u="none" strike="noStrike" cap="none" dirty="0">
                        <a:solidFill>
                          <a:srgbClr val="FFFFFF"/>
                        </a:solidFill>
                      </a:endParaRPr>
                    </a:p>
                  </a:txBody>
                  <a:tcPr marL="25400" marR="25400" marT="19050" marB="19050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strike="noStrike" cap="none" dirty="0"/>
                        <a:t>Sodium</a:t>
                      </a:r>
                      <a:endParaRPr sz="1100" b="0" u="none" strike="noStrike" cap="none" dirty="0">
                        <a:solidFill>
                          <a:srgbClr val="FFFFFF"/>
                        </a:solidFill>
                      </a:endParaRPr>
                    </a:p>
                  </a:txBody>
                  <a:tcPr marL="25400" marR="25400" marT="19050" marB="19050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strike="noStrike" cap="none" dirty="0"/>
                        <a:t>Chloride</a:t>
                      </a:r>
                      <a:endParaRPr sz="1100" b="0" u="none" strike="noStrike" cap="none" dirty="0">
                        <a:solidFill>
                          <a:srgbClr val="FFFFFF"/>
                        </a:solidFill>
                      </a:endParaRPr>
                    </a:p>
                  </a:txBody>
                  <a:tcPr marL="25400" marR="25400" marT="19050" marB="19050" anchor="ctr"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967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1" u="none" strike="noStrike" cap="none" dirty="0">
                          <a:solidFill>
                            <a:srgbClr val="FF0000"/>
                          </a:solidFill>
                        </a:rPr>
                        <a:t>3% Sodium Chloride Injection, USP</a:t>
                      </a:r>
                      <a:endParaRPr dirty="0"/>
                    </a:p>
                  </a:txBody>
                  <a:tcPr marL="25400" marR="25400" marT="19050" marB="19050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strike="noStrike" cap="none"/>
                        <a:t>500</a:t>
                      </a:r>
                      <a:endParaRPr/>
                    </a:p>
                  </a:txBody>
                  <a:tcPr marL="25400" marR="25400" marT="19050" marB="19050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strike="noStrike" cap="none"/>
                        <a:t>30</a:t>
                      </a:r>
                      <a:endParaRPr/>
                    </a:p>
                  </a:txBody>
                  <a:tcPr marL="25400" marR="25400" marT="19050" marB="19050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sng" strike="noStrike" cap="none" dirty="0">
                          <a:solidFill>
                            <a:srgbClr val="00B0F0"/>
                          </a:solidFill>
                        </a:rPr>
                        <a:t>513</a:t>
                      </a:r>
                      <a:endParaRPr sz="1100" b="1" u="sng" strike="noStrike" cap="none" dirty="0">
                        <a:solidFill>
                          <a:srgbClr val="00B0F0"/>
                        </a:solidFill>
                      </a:endParaRPr>
                    </a:p>
                  </a:txBody>
                  <a:tcPr marL="25400" marR="25400" marT="19050" marB="19050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strike="noStrike" cap="none"/>
                        <a:t>513</a:t>
                      </a:r>
                      <a:endParaRPr/>
                    </a:p>
                  </a:txBody>
                  <a:tcPr marL="25400" marR="25400" marT="19050" marB="19050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strike="noStrike" cap="none"/>
                        <a:t>1027</a:t>
                      </a:r>
                      <a:endParaRPr/>
                    </a:p>
                  </a:txBody>
                  <a:tcPr marL="25400" marR="25400" marT="19050" marB="19050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strike="noStrike" cap="none"/>
                        <a:t>5.0</a:t>
                      </a:r>
                      <a:br>
                        <a:rPr lang="en-US" sz="1100" u="none" strike="noStrike" cap="none"/>
                      </a:br>
                      <a:r>
                        <a:rPr lang="en-US" sz="1100" u="none" strike="noStrike" cap="none"/>
                        <a:t>(4.5 to 7.0)</a:t>
                      </a:r>
                      <a:endParaRPr/>
                    </a:p>
                  </a:txBody>
                  <a:tcPr marL="25400" marR="25400" marT="19050" marB="19050"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967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200" b="1" u="none" strike="noStrike" cap="none" dirty="0">
                          <a:solidFill>
                            <a:srgbClr val="00B050"/>
                          </a:solidFill>
                        </a:rPr>
                        <a:t>5% Sodium Chloride Injection, USP</a:t>
                      </a:r>
                      <a:endParaRPr dirty="0"/>
                    </a:p>
                  </a:txBody>
                  <a:tcPr marL="25400" marR="25400" marT="19050" marB="19050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strike="noStrike" cap="none"/>
                        <a:t>500</a:t>
                      </a:r>
                      <a:endParaRPr/>
                    </a:p>
                  </a:txBody>
                  <a:tcPr marL="25400" marR="25400" marT="19050" marB="19050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strike="noStrike" cap="none" dirty="0"/>
                        <a:t>50</a:t>
                      </a:r>
                      <a:endParaRPr dirty="0"/>
                    </a:p>
                  </a:txBody>
                  <a:tcPr marL="25400" marR="25400" marT="19050" marB="19050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strike="noStrike" cap="none" dirty="0">
                          <a:solidFill>
                            <a:srgbClr val="00B0F0"/>
                          </a:solidFill>
                        </a:rPr>
                        <a:t>856</a:t>
                      </a:r>
                      <a:endParaRPr dirty="0">
                        <a:solidFill>
                          <a:srgbClr val="00B0F0"/>
                        </a:solidFill>
                      </a:endParaRPr>
                    </a:p>
                  </a:txBody>
                  <a:tcPr marL="25400" marR="25400" marT="19050" marB="19050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strike="noStrike" cap="none"/>
                        <a:t>856</a:t>
                      </a:r>
                      <a:endParaRPr/>
                    </a:p>
                  </a:txBody>
                  <a:tcPr marL="25400" marR="25400" marT="19050" marB="19050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strike="noStrike" cap="none"/>
                        <a:t>1711</a:t>
                      </a:r>
                      <a:endParaRPr/>
                    </a:p>
                  </a:txBody>
                  <a:tcPr marL="25400" marR="25400" marT="19050" marB="19050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strike="noStrike" cap="none"/>
                        <a:t>5.0</a:t>
                      </a:r>
                      <a:br>
                        <a:rPr lang="en-US" sz="1100" u="none" strike="noStrike" cap="none"/>
                      </a:br>
                      <a:r>
                        <a:rPr lang="en-US" sz="1100" u="none" strike="noStrike" cap="none"/>
                        <a:t>(4.5 to 7.0)</a:t>
                      </a:r>
                      <a:endParaRPr/>
                    </a:p>
                  </a:txBody>
                  <a:tcPr marL="25400" marR="25400" marT="19050" marB="19050"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861325">
                <a:tc gridSpan="7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1100" u="none" strike="noStrike" cap="none" dirty="0"/>
                        <a:t>*Normal physiological osmolarity range is approximately 280 to 310 </a:t>
                      </a:r>
                      <a:r>
                        <a:rPr lang="en-US" sz="1100" u="none" strike="noStrike" cap="none" dirty="0" err="1"/>
                        <a:t>mOsmol</a:t>
                      </a:r>
                      <a:r>
                        <a:rPr lang="en-US" sz="1100" u="none" strike="noStrike" cap="none" dirty="0"/>
                        <a:t>/L. Administration of substantially hypertonic solutions ( ≥ 600 </a:t>
                      </a:r>
                      <a:r>
                        <a:rPr lang="en-US" sz="1100" u="none" strike="noStrike" cap="none" dirty="0" err="1"/>
                        <a:t>mOsmol</a:t>
                      </a:r>
                      <a:r>
                        <a:rPr lang="en-US" sz="1100" u="none" strike="noStrike" cap="none" dirty="0"/>
                        <a:t>/L) may cause </a:t>
                      </a:r>
                      <a:r>
                        <a:rPr lang="en-US" sz="1100" u="sng" strike="noStrike" cap="none" dirty="0">
                          <a:solidFill>
                            <a:schemeClr val="hlink"/>
                          </a:solidFill>
                          <a:hlinkClick r:id="rId3"/>
                        </a:rPr>
                        <a:t>vein</a:t>
                      </a:r>
                      <a:r>
                        <a:rPr lang="en-US" sz="1100" u="none" strike="noStrike" cap="none" dirty="0"/>
                        <a:t> damage.</a:t>
                      </a:r>
                      <a:endParaRPr sz="1100" b="0" u="none" strike="noStrike" cap="none" dirty="0">
                        <a:solidFill>
                          <a:srgbClr val="888888"/>
                        </a:solidFill>
                      </a:endParaRPr>
                    </a:p>
                  </a:txBody>
                  <a:tcPr marL="25400" marR="25400" marT="19050" marB="19050"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3" name="Google Shape;3163;p62"/>
          <p:cNvSpPr txBox="1">
            <a:spLocks noGrp="1"/>
          </p:cNvSpPr>
          <p:nvPr>
            <p:ph type="ctrTitle"/>
          </p:nvPr>
        </p:nvSpPr>
        <p:spPr>
          <a:xfrm>
            <a:off x="854871" y="519403"/>
            <a:ext cx="10482257" cy="284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-US" sz="4800" dirty="0">
                <a:latin typeface="Britannic Bold" panose="020B0903060703020204" pitchFamily="34" charset="0"/>
              </a:rPr>
              <a:t>Hyponatremic Dehydration </a:t>
            </a:r>
            <a:br>
              <a:rPr lang="en-US" sz="4800" dirty="0">
                <a:latin typeface="Britannic Bold" panose="020B0903060703020204" pitchFamily="34" charset="0"/>
              </a:rPr>
            </a:br>
            <a:r>
              <a:rPr lang="en-US" sz="4800" dirty="0">
                <a:latin typeface="Britannic Bold" panose="020B0903060703020204" pitchFamily="34" charset="0"/>
              </a:rPr>
              <a:t>-  severe </a:t>
            </a:r>
            <a:endParaRPr dirty="0">
              <a:latin typeface="Britannic Bold" panose="020B0903060703020204" pitchFamily="34" charset="0"/>
            </a:endParaRPr>
          </a:p>
        </p:txBody>
      </p:sp>
      <p:sp>
        <p:nvSpPr>
          <p:cNvPr id="3164" name="Google Shape;3164;p62"/>
          <p:cNvSpPr txBox="1">
            <a:spLocks noGrp="1"/>
          </p:cNvSpPr>
          <p:nvPr>
            <p:ph type="subTitle" idx="1"/>
          </p:nvPr>
        </p:nvSpPr>
        <p:spPr>
          <a:xfrm>
            <a:off x="548130" y="2386843"/>
            <a:ext cx="5295964" cy="33683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380990" lvl="0" indent="-38099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oto Sans Symbols"/>
              <a:buChar char="▪"/>
            </a:pPr>
            <a:r>
              <a:rPr lang="en-US" sz="2000" b="1" dirty="0">
                <a:solidFill>
                  <a:srgbClr val="FF0000"/>
                </a:solidFill>
              </a:rPr>
              <a:t> </a:t>
            </a:r>
            <a:r>
              <a:rPr lang="en-US" sz="2400" b="1" dirty="0" err="1">
                <a:solidFill>
                  <a:srgbClr val="FF0000"/>
                </a:solidFill>
              </a:rPr>
              <a:t>tx</a:t>
            </a:r>
            <a:r>
              <a:rPr lang="en-US" sz="2400" b="1" dirty="0">
                <a:solidFill>
                  <a:srgbClr val="FF0000"/>
                </a:solidFill>
              </a:rPr>
              <a:t> of   Convulsions or Coma if Na &lt;120 : </a:t>
            </a:r>
            <a:endParaRPr sz="2000" dirty="0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</a:pPr>
            <a:endParaRPr sz="2000" b="1" dirty="0">
              <a:solidFill>
                <a:srgbClr val="FF0000"/>
              </a:solidFill>
            </a:endParaRPr>
          </a:p>
          <a:p>
            <a:pPr marL="45720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-US" sz="2000" b="1" dirty="0"/>
              <a:t>Rapid Intravenous administration of hypertonic  </a:t>
            </a:r>
            <a:r>
              <a:rPr lang="en-US" sz="2000" b="1" dirty="0">
                <a:solidFill>
                  <a:srgbClr val="FF0000"/>
                </a:solidFill>
              </a:rPr>
              <a:t>Na</a:t>
            </a:r>
            <a:r>
              <a:rPr lang="en-US" sz="2000" b="1" baseline="30000" dirty="0">
                <a:solidFill>
                  <a:srgbClr val="FF0000"/>
                </a:solidFill>
              </a:rPr>
              <a:t>+</a:t>
            </a:r>
            <a:r>
              <a:rPr lang="en-US" sz="2000" b="1" dirty="0">
                <a:solidFill>
                  <a:srgbClr val="FF0000"/>
                </a:solidFill>
              </a:rPr>
              <a:t> 3% saline </a:t>
            </a:r>
            <a:r>
              <a:rPr lang="en-US" sz="2000" b="1" dirty="0"/>
              <a:t>infusion</a:t>
            </a:r>
            <a:endParaRPr sz="2000" dirty="0"/>
          </a:p>
          <a:p>
            <a:pPr marL="45720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</a:pPr>
            <a:endParaRPr sz="2000" b="1" dirty="0"/>
          </a:p>
          <a:p>
            <a:pPr marL="45720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-US" sz="2000" b="1" dirty="0"/>
              <a:t>correction  is of  (</a:t>
            </a:r>
            <a:r>
              <a:rPr lang="en-US" sz="2000" b="1" dirty="0">
                <a:solidFill>
                  <a:srgbClr val="FF0000"/>
                </a:solidFill>
              </a:rPr>
              <a:t>5 </a:t>
            </a:r>
            <a:r>
              <a:rPr lang="en-US" sz="2000" b="1" dirty="0" err="1">
                <a:solidFill>
                  <a:srgbClr val="FF0000"/>
                </a:solidFill>
              </a:rPr>
              <a:t>mEq</a:t>
            </a:r>
            <a:r>
              <a:rPr lang="en-US" sz="2000" b="1" dirty="0"/>
              <a:t> ) calculation </a:t>
            </a:r>
            <a:endParaRPr sz="2000" dirty="0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</a:pPr>
            <a:r>
              <a:rPr lang="en-US" sz="2000" b="1" dirty="0"/>
              <a:t>  </a:t>
            </a:r>
            <a:r>
              <a:rPr lang="en-US" sz="2000" b="1" dirty="0" err="1"/>
              <a:t>ie</a:t>
            </a:r>
            <a:r>
              <a:rPr lang="en-US" sz="2000" b="1" dirty="0"/>
              <a:t> ( </a:t>
            </a:r>
            <a:r>
              <a:rPr lang="en-US" sz="2000" b="1" dirty="0" err="1"/>
              <a:t>wt</a:t>
            </a:r>
            <a:r>
              <a:rPr lang="en-US" sz="2000" b="1" dirty="0"/>
              <a:t> x 5mEq x 0.6 )  and    infuse over 2-3 </a:t>
            </a:r>
            <a:r>
              <a:rPr lang="en-US" sz="2000" b="1" dirty="0" err="1"/>
              <a:t>hr</a:t>
            </a:r>
            <a:r>
              <a:rPr lang="en-US" sz="2000" b="1" dirty="0"/>
              <a:t>    </a:t>
            </a:r>
            <a:endParaRPr sz="2000" dirty="0"/>
          </a:p>
          <a:p>
            <a:pPr marL="45720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</a:pPr>
            <a:endParaRPr sz="2000" b="1" dirty="0">
              <a:solidFill>
                <a:srgbClr val="000066"/>
              </a:solidFill>
            </a:endParaRPr>
          </a:p>
          <a:p>
            <a:pPr marL="45720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</a:pPr>
            <a:endParaRPr sz="2000" dirty="0"/>
          </a:p>
        </p:txBody>
      </p:sp>
      <p:sp>
        <p:nvSpPr>
          <p:cNvPr id="3165" name="Google Shape;3165;p62"/>
          <p:cNvSpPr/>
          <p:nvPr/>
        </p:nvSpPr>
        <p:spPr>
          <a:xfrm>
            <a:off x="905716" y="5585931"/>
            <a:ext cx="5382306" cy="3385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0" i="0" u="none" strike="noStrike" cap="none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P.S : Avoid </a:t>
            </a:r>
            <a:r>
              <a:rPr lang="en-US" sz="1600" b="0" i="0" u="none" strike="noStrike" cap="none" dirty="0" err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phenobarpital</a:t>
            </a:r>
            <a:r>
              <a:rPr lang="en-US" sz="1600" b="0" i="0" u="none" strike="noStrike" cap="none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 :  pontine </a:t>
            </a:r>
            <a:r>
              <a:rPr lang="en-US" sz="1600" b="0" i="0" u="none" strike="noStrike" cap="none" dirty="0" err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demylenation</a:t>
            </a:r>
            <a:endParaRPr sz="16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3166" name="Google Shape;3166;p62"/>
          <p:cNvCxnSpPr/>
          <p:nvPr/>
        </p:nvCxnSpPr>
        <p:spPr>
          <a:xfrm>
            <a:off x="5903979" y="2276872"/>
            <a:ext cx="0" cy="4199533"/>
          </a:xfrm>
          <a:prstGeom prst="straightConnector1">
            <a:avLst/>
          </a:prstGeom>
          <a:noFill/>
          <a:ln w="9525" cap="flat" cmpd="sng">
            <a:solidFill>
              <a:srgbClr val="FA995F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167" name="Google Shape;3167;p62"/>
          <p:cNvSpPr/>
          <p:nvPr/>
        </p:nvSpPr>
        <p:spPr>
          <a:xfrm>
            <a:off x="6023751" y="2386843"/>
            <a:ext cx="5472608" cy="2677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i="0" u="none" strike="noStrike" cap="none" dirty="0">
                <a:solidFill>
                  <a:srgbClr val="FF0000"/>
                </a:solidFill>
                <a:latin typeface="Arial"/>
                <a:ea typeface="Arial"/>
                <a:cs typeface="Arial"/>
                <a:sym typeface="Arial"/>
              </a:rPr>
              <a:t>Management of seizures in </a:t>
            </a:r>
            <a:r>
              <a:rPr lang="en-US" sz="2400" b="1" i="0" u="none" strike="noStrike" cap="none" dirty="0" err="1">
                <a:solidFill>
                  <a:srgbClr val="FF0000"/>
                </a:solidFill>
                <a:latin typeface="Arial"/>
                <a:ea typeface="Arial"/>
                <a:cs typeface="Arial"/>
                <a:sym typeface="Arial"/>
              </a:rPr>
              <a:t>hyponatrermia</a:t>
            </a:r>
            <a:r>
              <a:rPr lang="en-US" sz="2400" b="1" i="0" u="none" strike="noStrike" cap="none" dirty="0">
                <a:solidFill>
                  <a:srgbClr val="FF0000"/>
                </a:solidFill>
                <a:latin typeface="Arial"/>
                <a:ea typeface="Arial"/>
                <a:cs typeface="Arial"/>
                <a:sym typeface="Arial"/>
              </a:rPr>
              <a:t> : </a:t>
            </a:r>
            <a:endParaRPr dirty="0"/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133" b="1" i="0" u="sng" strike="noStrike" cap="none" dirty="0">
                <a:solidFill>
                  <a:srgbClr val="00B050"/>
                </a:solidFill>
                <a:latin typeface="Arial"/>
                <a:ea typeface="Arial"/>
                <a:cs typeface="Arial"/>
                <a:sym typeface="Arial"/>
              </a:rPr>
              <a:t>1mL/kg of 3%NS</a:t>
            </a:r>
            <a:r>
              <a:rPr lang="en-US" sz="1867" b="0" i="0" u="none" strike="noStrike" cap="none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 </a:t>
            </a:r>
            <a:endParaRPr dirty="0"/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67" b="0" i="0" u="none" strike="noStrike" cap="none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Increases serum Na by 1mEq/L .</a:t>
            </a:r>
            <a:endParaRPr dirty="0"/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133" b="1" i="0" u="sng" strike="noStrike" cap="none" dirty="0">
                <a:solidFill>
                  <a:srgbClr val="00B050"/>
                </a:solidFill>
                <a:latin typeface="Arial"/>
                <a:ea typeface="Arial"/>
                <a:cs typeface="Arial"/>
                <a:sym typeface="Arial"/>
              </a:rPr>
              <a:t>4mL/kg of 3% NS</a:t>
            </a:r>
            <a:endParaRPr dirty="0"/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133" b="1" i="0" u="sng" strike="noStrike" cap="none" dirty="0">
                <a:solidFill>
                  <a:srgbClr val="00B050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-US" sz="1867" b="0" i="0" u="none" strike="noStrike" cap="none" dirty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stops the seizure most of the time</a:t>
            </a:r>
            <a:endParaRPr dirty="0"/>
          </a:p>
        </p:txBody>
      </p:sp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1" name="Google Shape;3111;p56"/>
          <p:cNvSpPr/>
          <p:nvPr/>
        </p:nvSpPr>
        <p:spPr>
          <a:xfrm rot="-272599">
            <a:off x="2883831" y="1224192"/>
            <a:ext cx="5981996" cy="410018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6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12" name="Google Shape;3112;p56"/>
          <p:cNvSpPr/>
          <p:nvPr/>
        </p:nvSpPr>
        <p:spPr>
          <a:xfrm rot="-535295">
            <a:off x="2352910" y="1291335"/>
            <a:ext cx="1451045" cy="125391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6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13" name="Google Shape;3113;p56"/>
          <p:cNvSpPr/>
          <p:nvPr/>
        </p:nvSpPr>
        <p:spPr>
          <a:xfrm rot="4430286">
            <a:off x="7813738" y="860119"/>
            <a:ext cx="1451004" cy="1253821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6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14" name="Google Shape;3114;p56"/>
          <p:cNvSpPr txBox="1">
            <a:spLocks noGrp="1"/>
          </p:cNvSpPr>
          <p:nvPr>
            <p:ph type="ctrTitle" idx="4294967295"/>
          </p:nvPr>
        </p:nvSpPr>
        <p:spPr>
          <a:xfrm>
            <a:off x="2896680" y="2008187"/>
            <a:ext cx="5956300" cy="2841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</a:pPr>
            <a:r>
              <a:rPr lang="en-US" sz="5333" dirty="0" err="1">
                <a:solidFill>
                  <a:schemeClr val="accent2">
                    <a:lumMod val="50000"/>
                  </a:schemeClr>
                </a:solidFill>
              </a:rPr>
              <a:t>Hypernatremic</a:t>
            </a:r>
            <a:r>
              <a:rPr lang="en-US" sz="5333" dirty="0">
                <a:solidFill>
                  <a:schemeClr val="accent2">
                    <a:lumMod val="50000"/>
                  </a:schemeClr>
                </a:solidFill>
              </a:rPr>
              <a:t> Dehydration</a:t>
            </a:r>
            <a:endParaRPr sz="5333" dirty="0">
              <a:solidFill>
                <a:schemeClr val="accent2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3561735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7" name="Google Shape;3187;p64"/>
          <p:cNvSpPr txBox="1">
            <a:spLocks noGrp="1"/>
          </p:cNvSpPr>
          <p:nvPr>
            <p:ph type="ctrTitle"/>
          </p:nvPr>
        </p:nvSpPr>
        <p:spPr>
          <a:xfrm>
            <a:off x="1046178" y="1347897"/>
            <a:ext cx="8401002" cy="284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-US" sz="5400" dirty="0" err="1"/>
              <a:t>Hypernatremic</a:t>
            </a:r>
            <a:r>
              <a:rPr lang="en-US" sz="5400" dirty="0"/>
              <a:t> </a:t>
            </a:r>
            <a:r>
              <a:rPr lang="en-US" sz="5400" dirty="0" err="1"/>
              <a:t>Deyhration</a:t>
            </a:r>
            <a:r>
              <a:rPr lang="en-US" sz="5400" dirty="0"/>
              <a:t> </a:t>
            </a:r>
            <a:endParaRPr sz="5400" dirty="0"/>
          </a:p>
        </p:txBody>
      </p:sp>
      <p:sp>
        <p:nvSpPr>
          <p:cNvPr id="3188" name="Google Shape;3188;p64"/>
          <p:cNvSpPr txBox="1">
            <a:spLocks noGrp="1"/>
          </p:cNvSpPr>
          <p:nvPr>
            <p:ph type="subTitle" idx="1"/>
          </p:nvPr>
        </p:nvSpPr>
        <p:spPr>
          <a:xfrm>
            <a:off x="1046178" y="2612275"/>
            <a:ext cx="5527200" cy="3483582"/>
          </a:xfrm>
          <a:prstGeom prst="rect">
            <a:avLst/>
          </a:prstGeom>
          <a:solidFill>
            <a:schemeClr val="lt1"/>
          </a:solidFill>
          <a:ln w="254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457200" lvl="0" indent="-22860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</a:pPr>
            <a:endParaRPr sz="2667" dirty="0"/>
          </a:p>
          <a:p>
            <a:pPr marL="457200" lvl="0" indent="-33020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-US" sz="2667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Child usually somnolent</a:t>
            </a:r>
            <a:endParaRPr dirty="0"/>
          </a:p>
          <a:p>
            <a:pPr marL="457200" lvl="0" indent="-33020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-US" sz="2667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Hyperirritable when stimulated.</a:t>
            </a:r>
            <a:endParaRPr dirty="0"/>
          </a:p>
          <a:p>
            <a:pPr marL="457200" lvl="0" indent="-33020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-US" sz="2667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Doughy skin.</a:t>
            </a:r>
            <a:endParaRPr dirty="0"/>
          </a:p>
          <a:p>
            <a:pPr marL="457200" lvl="0" indent="-33020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-US" sz="2667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Underestimated % of dehydration .</a:t>
            </a:r>
            <a:endParaRPr dirty="0"/>
          </a:p>
          <a:p>
            <a:pPr marL="457200" lvl="0" indent="-22860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</a:pPr>
            <a:endParaRPr dirty="0"/>
          </a:p>
        </p:txBody>
      </p:sp>
      <p:pic>
        <p:nvPicPr>
          <p:cNvPr id="3189" name="Google Shape;3189;p64" descr="Dehydraton in pediatrics"/>
          <p:cNvPicPr preferRelativeResize="0"/>
          <p:nvPr/>
        </p:nvPicPr>
        <p:blipFill rotWithShape="1">
          <a:blip r:embed="rId3">
            <a:alphaModFix/>
          </a:blip>
          <a:srcRect l="9088" t="29829" r="17426"/>
          <a:stretch/>
        </p:blipFill>
        <p:spPr>
          <a:xfrm>
            <a:off x="6991667" y="2433853"/>
            <a:ext cx="4639845" cy="3840427"/>
          </a:xfrm>
          <a:prstGeom prst="rect">
            <a:avLst/>
          </a:prstGeom>
          <a:noFill/>
          <a:ln w="38100" cap="sq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  <a:effectLst>
            <a:outerShdw blurRad="50800" dist="38100" dir="2700000" algn="tl" rotWithShape="0">
              <a:srgbClr val="000000">
                <a:alpha val="42745"/>
              </a:srgbClr>
            </a:outerShdw>
          </a:effectLst>
        </p:spPr>
      </p:pic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4" name="Google Shape;3194;p65"/>
          <p:cNvSpPr txBox="1">
            <a:spLocks noGrp="1"/>
          </p:cNvSpPr>
          <p:nvPr>
            <p:ph type="ctrTitle"/>
          </p:nvPr>
        </p:nvSpPr>
        <p:spPr>
          <a:xfrm>
            <a:off x="1171478" y="994067"/>
            <a:ext cx="9246845" cy="284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</a:pPr>
            <a:r>
              <a:rPr lang="en-US" b="1" dirty="0"/>
              <a:t>Hypernatremia  </a:t>
            </a:r>
            <a:endParaRPr dirty="0"/>
          </a:p>
        </p:txBody>
      </p:sp>
      <p:sp>
        <p:nvSpPr>
          <p:cNvPr id="3195" name="Google Shape;3195;p65"/>
          <p:cNvSpPr txBox="1">
            <a:spLocks noGrp="1"/>
          </p:cNvSpPr>
          <p:nvPr>
            <p:ph type="subTitle" idx="1"/>
          </p:nvPr>
        </p:nvSpPr>
        <p:spPr>
          <a:xfrm>
            <a:off x="1464466" y="2344366"/>
            <a:ext cx="9246845" cy="42509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 lnSpcReduction="10000"/>
          </a:bodyPr>
          <a:lstStyle/>
          <a:p>
            <a:pPr marL="45720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-US" sz="2400" b="1" dirty="0">
                <a:solidFill>
                  <a:srgbClr val="FF0000"/>
                </a:solidFill>
              </a:rPr>
              <a:t>Calculate the water deficit : </a:t>
            </a:r>
            <a:endParaRPr dirty="0"/>
          </a:p>
          <a:p>
            <a:pPr marL="169329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</a:pPr>
            <a:endParaRPr sz="2400" b="1" dirty="0">
              <a:solidFill>
                <a:srgbClr val="FF0000"/>
              </a:solidFill>
            </a:endParaRP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</a:pPr>
            <a:endParaRPr b="1" dirty="0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</a:pPr>
            <a:endParaRPr b="1" dirty="0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</a:pPr>
            <a:r>
              <a:rPr lang="en-US" sz="2400" b="1" i="1" dirty="0">
                <a:solidFill>
                  <a:srgbClr val="FF0000"/>
                </a:solidFill>
              </a:rPr>
              <a:t>Or  </a:t>
            </a:r>
            <a:endParaRPr dirty="0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</a:pPr>
            <a:endParaRPr sz="2400" b="1" i="1" dirty="0">
              <a:solidFill>
                <a:srgbClr val="FF0000"/>
              </a:solidFill>
            </a:endParaRP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</a:pPr>
            <a:r>
              <a:rPr lang="en-US" sz="2400" b="1" u="sng" dirty="0">
                <a:solidFill>
                  <a:srgbClr val="FF0000"/>
                </a:solidFill>
              </a:rPr>
              <a:t>consider as 10 % dehydration and</a:t>
            </a:r>
            <a:endParaRPr dirty="0"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</a:pPr>
            <a:endParaRPr dirty="0"/>
          </a:p>
          <a:p>
            <a:pPr marL="45720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-US" sz="2400" dirty="0"/>
              <a:t> If &gt; 150 </a:t>
            </a:r>
            <a:r>
              <a:rPr lang="en-US" sz="2400" dirty="0" err="1"/>
              <a:t>mEq</a:t>
            </a:r>
            <a:r>
              <a:rPr lang="en-US" sz="2400" dirty="0"/>
              <a:t>/l correct over 36-48hr . </a:t>
            </a:r>
            <a:endParaRPr dirty="0"/>
          </a:p>
          <a:p>
            <a:pPr marL="45720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-US" sz="2400" dirty="0"/>
              <a:t>If &gt; 170 </a:t>
            </a:r>
            <a:r>
              <a:rPr lang="en-US" sz="2400" dirty="0" err="1"/>
              <a:t>mEq</a:t>
            </a:r>
            <a:r>
              <a:rPr lang="en-US" sz="2400" dirty="0"/>
              <a:t>/l  correct over 72-96 </a:t>
            </a:r>
            <a:r>
              <a:rPr lang="en-US" sz="2400" dirty="0" err="1"/>
              <a:t>hr</a:t>
            </a:r>
            <a:r>
              <a:rPr lang="en-US" sz="2400" dirty="0"/>
              <a:t> </a:t>
            </a:r>
            <a:endParaRPr dirty="0"/>
          </a:p>
          <a:p>
            <a:pPr marL="45720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-US" sz="2400" dirty="0"/>
              <a:t>Use   </a:t>
            </a:r>
            <a:r>
              <a:rPr lang="en-US" sz="2400" b="1" dirty="0">
                <a:solidFill>
                  <a:srgbClr val="FF0000"/>
                </a:solidFill>
              </a:rPr>
              <a:t>0.45% NS   </a:t>
            </a:r>
            <a:r>
              <a:rPr lang="en-US" sz="2400" dirty="0"/>
              <a:t>as initial type of solution</a:t>
            </a:r>
            <a:endParaRPr dirty="0"/>
          </a:p>
          <a:p>
            <a:pPr marL="45720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-US" sz="2400" dirty="0"/>
              <a:t> Give NS 0.9%  20cc/kg bolus if  patient in </a:t>
            </a:r>
            <a:r>
              <a:rPr lang="en-US" sz="2400" b="1" dirty="0">
                <a:solidFill>
                  <a:srgbClr val="FF0000"/>
                </a:solidFill>
              </a:rPr>
              <a:t>shock</a:t>
            </a:r>
            <a:endParaRPr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2131E61-6904-80ED-9C7E-98A708C0DFEF}"/>
              </a:ext>
            </a:extLst>
          </p:cNvPr>
          <p:cNvSpPr txBox="1"/>
          <p:nvPr/>
        </p:nvSpPr>
        <p:spPr>
          <a:xfrm>
            <a:off x="1773677" y="2908017"/>
            <a:ext cx="962994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2000" b="1" i="0" dirty="0">
                <a:solidFill>
                  <a:srgbClr val="00B0F0"/>
                </a:solidFill>
                <a:effectLst/>
                <a:latin typeface="proxima_nova_rgregular"/>
              </a:rPr>
              <a:t>Water deficit (in L) = [1- (145 </a:t>
            </a:r>
            <a:r>
              <a:rPr lang="en-US" sz="2000" b="1" i="0" dirty="0" err="1">
                <a:solidFill>
                  <a:srgbClr val="00B0F0"/>
                </a:solidFill>
                <a:effectLst/>
                <a:latin typeface="proxima_nova_rgregular"/>
              </a:rPr>
              <a:t>mEq</a:t>
            </a:r>
            <a:r>
              <a:rPr lang="en-US" sz="2000" b="1" i="0" dirty="0">
                <a:solidFill>
                  <a:srgbClr val="00B0F0"/>
                </a:solidFill>
                <a:effectLst/>
                <a:latin typeface="proxima_nova_rgregular"/>
              </a:rPr>
              <a:t>/L ÷ current Na level in </a:t>
            </a:r>
            <a:r>
              <a:rPr lang="en-US" sz="2000" b="1" i="0" dirty="0" err="1">
                <a:solidFill>
                  <a:srgbClr val="00B0F0"/>
                </a:solidFill>
                <a:effectLst/>
                <a:latin typeface="proxima_nova_rgregular"/>
              </a:rPr>
              <a:t>mEq</a:t>
            </a:r>
            <a:r>
              <a:rPr lang="en-US" sz="2000" b="1" i="0" dirty="0">
                <a:solidFill>
                  <a:srgbClr val="00B0F0"/>
                </a:solidFill>
                <a:effectLst/>
                <a:latin typeface="proxima_nova_rgregular"/>
              </a:rPr>
              <a:t>/L)] × 0.6 × weight (in kg)</a:t>
            </a:r>
          </a:p>
        </p:txBody>
      </p:sp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57161C0-F4C0-7A56-AF21-92AB093120C2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201" name="Google Shape;3201;p66"/>
          <p:cNvSpPr txBox="1">
            <a:spLocks noGrp="1"/>
          </p:cNvSpPr>
          <p:nvPr>
            <p:ph type="subTitle" idx="1"/>
          </p:nvPr>
        </p:nvSpPr>
        <p:spPr>
          <a:prstGeom prst="rect">
            <a:avLst/>
          </a:prstGeom>
          <a:solidFill>
            <a:schemeClr val="lt1"/>
          </a:solidFill>
          <a:ln w="254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69329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</a:pPr>
            <a:r>
              <a:rPr lang="en-US" sz="42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-Cerebral edema           -Seizures</a:t>
            </a:r>
            <a:endParaRPr/>
          </a:p>
          <a:p>
            <a:pPr marL="169329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</a:pPr>
            <a:endParaRPr sz="4267"/>
          </a:p>
        </p:txBody>
      </p:sp>
      <p:sp>
        <p:nvSpPr>
          <p:cNvPr id="3202" name="Google Shape;3202;p66"/>
          <p:cNvSpPr/>
          <p:nvPr/>
        </p:nvSpPr>
        <p:spPr>
          <a:xfrm>
            <a:off x="1391477" y="452670"/>
            <a:ext cx="9222396" cy="584775"/>
          </a:xfrm>
          <a:prstGeom prst="rect">
            <a:avLst/>
          </a:prstGeom>
          <a:solidFill>
            <a:schemeClr val="lt1"/>
          </a:solidFill>
          <a:ln w="254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b="1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Rapid correction </a:t>
            </a:r>
            <a:r>
              <a:rPr lang="en-US" sz="3200" b="1" i="0" u="none" strike="noStrike" cap="none">
                <a:solidFill>
                  <a:srgbClr val="FF0000"/>
                </a:solidFill>
                <a:latin typeface="Arial"/>
                <a:ea typeface="Arial"/>
                <a:cs typeface="Arial"/>
                <a:sym typeface="Arial"/>
              </a:rPr>
              <a:t>of hypernatremia </a:t>
            </a:r>
            <a:r>
              <a:rPr lang="en-US" sz="3200" b="1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can cause ;</a:t>
            </a:r>
            <a:endParaRPr/>
          </a:p>
        </p:txBody>
      </p:sp>
      <p:pic>
        <p:nvPicPr>
          <p:cNvPr id="3203" name="Google Shape;3203;p66" descr="Fluids , Electrolytes Sudqi Hamadah. - ppt download"/>
          <p:cNvPicPr preferRelativeResize="0"/>
          <p:nvPr/>
        </p:nvPicPr>
        <p:blipFill rotWithShape="1">
          <a:blip r:embed="rId3">
            <a:alphaModFix/>
          </a:blip>
          <a:srcRect t="12428"/>
          <a:stretch/>
        </p:blipFill>
        <p:spPr>
          <a:xfrm>
            <a:off x="891783" y="1248166"/>
            <a:ext cx="10616037" cy="524018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4" name="Google Shape;2604;p7"/>
          <p:cNvSpPr txBox="1"/>
          <p:nvPr/>
        </p:nvSpPr>
        <p:spPr>
          <a:xfrm>
            <a:off x="808571" y="2209750"/>
            <a:ext cx="5287429" cy="34362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Arial"/>
              <a:buNone/>
            </a:pPr>
            <a:r>
              <a:rPr lang="en-US" sz="32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Newborn … 80%</a:t>
            </a:r>
            <a:endParaRPr dirty="0"/>
          </a:p>
          <a:p>
            <a:pPr marL="0" marR="0" lvl="0" indent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7030A0"/>
              </a:buClr>
              <a:buSzPts val="3200"/>
              <a:buFont typeface="Arial"/>
              <a:buNone/>
            </a:pPr>
            <a:r>
              <a:rPr lang="en-US" sz="3200" b="0" i="0" u="none" strike="noStrike" cap="none" dirty="0">
                <a:solidFill>
                  <a:srgbClr val="7030A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Infant…75%</a:t>
            </a:r>
            <a:endParaRPr dirty="0"/>
          </a:p>
          <a:p>
            <a:pPr marL="0" marR="0" lvl="0" indent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8000"/>
              </a:buClr>
              <a:buSzPts val="3200"/>
              <a:buFont typeface="Arial"/>
              <a:buNone/>
            </a:pPr>
            <a:r>
              <a:rPr lang="en-US" sz="3200" b="0" i="0" u="none" strike="noStrike" cap="none" dirty="0">
                <a:solidFill>
                  <a:srgbClr val="008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Child  1 year …60%</a:t>
            </a:r>
            <a:endParaRPr dirty="0"/>
          </a:p>
          <a:p>
            <a:pPr marL="0" marR="0" lvl="0" indent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FF0000"/>
              </a:buClr>
              <a:buSzPts val="3200"/>
              <a:buFont typeface="Arial"/>
              <a:buNone/>
            </a:pPr>
            <a:r>
              <a:rPr lang="en-US" sz="3200" b="0" i="0" u="none" strike="noStrike" cap="none" dirty="0">
                <a:solidFill>
                  <a:srgbClr val="FF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Male at puberty…60%</a:t>
            </a:r>
            <a:endParaRPr dirty="0"/>
          </a:p>
          <a:p>
            <a:pPr marL="0" marR="0" lvl="0" indent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FF0000"/>
              </a:buClr>
              <a:buSzPts val="3200"/>
              <a:buFont typeface="Arial"/>
              <a:buNone/>
            </a:pPr>
            <a:r>
              <a:rPr lang="en-US" sz="3200" b="0" i="0" u="none" strike="noStrike" cap="none" dirty="0">
                <a:solidFill>
                  <a:srgbClr val="FF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Female at puberty…50%</a:t>
            </a:r>
            <a:endParaRPr dirty="0"/>
          </a:p>
        </p:txBody>
      </p:sp>
      <p:grpSp>
        <p:nvGrpSpPr>
          <p:cNvPr id="2605" name="Google Shape;2605;p7"/>
          <p:cNvGrpSpPr/>
          <p:nvPr/>
        </p:nvGrpSpPr>
        <p:grpSpPr>
          <a:xfrm>
            <a:off x="183582" y="88745"/>
            <a:ext cx="5718629" cy="1785257"/>
            <a:chOff x="1690075" y="1628700"/>
            <a:chExt cx="1309500" cy="457075"/>
          </a:xfrm>
        </p:grpSpPr>
        <p:sp>
          <p:nvSpPr>
            <p:cNvPr id="2606" name="Google Shape;2606;p7"/>
            <p:cNvSpPr/>
            <p:nvPr/>
          </p:nvSpPr>
          <p:spPr>
            <a:xfrm>
              <a:off x="1690075" y="1628700"/>
              <a:ext cx="1309500" cy="457075"/>
            </a:xfrm>
            <a:custGeom>
              <a:avLst/>
              <a:gdLst/>
              <a:ahLst/>
              <a:cxnLst/>
              <a:rect l="l" t="t" r="r" b="b"/>
              <a:pathLst>
                <a:path w="41777" h="18283" extrusionOk="0">
                  <a:moveTo>
                    <a:pt x="33366" y="1"/>
                  </a:moveTo>
                  <a:cubicBezTo>
                    <a:pt x="33266" y="1"/>
                    <a:pt x="33167" y="5"/>
                    <a:pt x="33066" y="16"/>
                  </a:cubicBezTo>
                  <a:cubicBezTo>
                    <a:pt x="32700" y="54"/>
                    <a:pt x="32331" y="62"/>
                    <a:pt x="31961" y="62"/>
                  </a:cubicBezTo>
                  <a:cubicBezTo>
                    <a:pt x="31645" y="62"/>
                    <a:pt x="31328" y="56"/>
                    <a:pt x="31012" y="56"/>
                  </a:cubicBezTo>
                  <a:cubicBezTo>
                    <a:pt x="30932" y="56"/>
                    <a:pt x="30852" y="56"/>
                    <a:pt x="30772" y="57"/>
                  </a:cubicBezTo>
                  <a:cubicBezTo>
                    <a:pt x="29856" y="68"/>
                    <a:pt x="28939" y="57"/>
                    <a:pt x="28024" y="103"/>
                  </a:cubicBezTo>
                  <a:cubicBezTo>
                    <a:pt x="27336" y="137"/>
                    <a:pt x="26634" y="316"/>
                    <a:pt x="25957" y="316"/>
                  </a:cubicBezTo>
                  <a:cubicBezTo>
                    <a:pt x="25806" y="316"/>
                    <a:pt x="25656" y="307"/>
                    <a:pt x="25508" y="286"/>
                  </a:cubicBezTo>
                  <a:cubicBezTo>
                    <a:pt x="24545" y="148"/>
                    <a:pt x="23576" y="191"/>
                    <a:pt x="22630" y="171"/>
                  </a:cubicBezTo>
                  <a:cubicBezTo>
                    <a:pt x="22114" y="161"/>
                    <a:pt x="21590" y="90"/>
                    <a:pt x="21062" y="90"/>
                  </a:cubicBezTo>
                  <a:cubicBezTo>
                    <a:pt x="20801" y="90"/>
                    <a:pt x="20540" y="107"/>
                    <a:pt x="20278" y="158"/>
                  </a:cubicBezTo>
                  <a:cubicBezTo>
                    <a:pt x="20070" y="198"/>
                    <a:pt x="19859" y="210"/>
                    <a:pt x="19646" y="210"/>
                  </a:cubicBezTo>
                  <a:cubicBezTo>
                    <a:pt x="19322" y="210"/>
                    <a:pt x="18993" y="181"/>
                    <a:pt x="18664" y="181"/>
                  </a:cubicBezTo>
                  <a:cubicBezTo>
                    <a:pt x="18452" y="181"/>
                    <a:pt x="18239" y="193"/>
                    <a:pt x="18028" y="232"/>
                  </a:cubicBezTo>
                  <a:cubicBezTo>
                    <a:pt x="17432" y="341"/>
                    <a:pt x="16798" y="409"/>
                    <a:pt x="16195" y="409"/>
                  </a:cubicBezTo>
                  <a:cubicBezTo>
                    <a:pt x="15835" y="409"/>
                    <a:pt x="15487" y="385"/>
                    <a:pt x="15162" y="331"/>
                  </a:cubicBezTo>
                  <a:cubicBezTo>
                    <a:pt x="14931" y="293"/>
                    <a:pt x="14705" y="278"/>
                    <a:pt x="14481" y="278"/>
                  </a:cubicBezTo>
                  <a:cubicBezTo>
                    <a:pt x="13635" y="278"/>
                    <a:pt x="12829" y="493"/>
                    <a:pt x="11989" y="493"/>
                  </a:cubicBezTo>
                  <a:cubicBezTo>
                    <a:pt x="11870" y="493"/>
                    <a:pt x="11750" y="489"/>
                    <a:pt x="11630" y="479"/>
                  </a:cubicBezTo>
                  <a:cubicBezTo>
                    <a:pt x="11485" y="467"/>
                    <a:pt x="11340" y="461"/>
                    <a:pt x="11194" y="461"/>
                  </a:cubicBezTo>
                  <a:cubicBezTo>
                    <a:pt x="10036" y="461"/>
                    <a:pt x="8838" y="806"/>
                    <a:pt x="7690" y="1092"/>
                  </a:cubicBezTo>
                  <a:cubicBezTo>
                    <a:pt x="6745" y="1327"/>
                    <a:pt x="5786" y="1114"/>
                    <a:pt x="4948" y="1395"/>
                  </a:cubicBezTo>
                  <a:cubicBezTo>
                    <a:pt x="4894" y="1391"/>
                    <a:pt x="4840" y="1390"/>
                    <a:pt x="4788" y="1390"/>
                  </a:cubicBezTo>
                  <a:cubicBezTo>
                    <a:pt x="3957" y="1390"/>
                    <a:pt x="3269" y="1784"/>
                    <a:pt x="2716" y="2146"/>
                  </a:cubicBezTo>
                  <a:cubicBezTo>
                    <a:pt x="1880" y="2692"/>
                    <a:pt x="967" y="3343"/>
                    <a:pt x="615" y="4388"/>
                  </a:cubicBezTo>
                  <a:cubicBezTo>
                    <a:pt x="363" y="5137"/>
                    <a:pt x="119" y="5891"/>
                    <a:pt x="60" y="6700"/>
                  </a:cubicBezTo>
                  <a:cubicBezTo>
                    <a:pt x="0" y="7520"/>
                    <a:pt x="164" y="8324"/>
                    <a:pt x="115" y="9148"/>
                  </a:cubicBezTo>
                  <a:cubicBezTo>
                    <a:pt x="72" y="9871"/>
                    <a:pt x="85" y="10649"/>
                    <a:pt x="230" y="11351"/>
                  </a:cubicBezTo>
                  <a:cubicBezTo>
                    <a:pt x="352" y="11945"/>
                    <a:pt x="418" y="12557"/>
                    <a:pt x="573" y="13149"/>
                  </a:cubicBezTo>
                  <a:cubicBezTo>
                    <a:pt x="828" y="14118"/>
                    <a:pt x="1215" y="15029"/>
                    <a:pt x="1923" y="15736"/>
                  </a:cubicBezTo>
                  <a:cubicBezTo>
                    <a:pt x="2786" y="16598"/>
                    <a:pt x="3851" y="17143"/>
                    <a:pt x="5076" y="17282"/>
                  </a:cubicBezTo>
                  <a:cubicBezTo>
                    <a:pt x="6489" y="17442"/>
                    <a:pt x="7909" y="17580"/>
                    <a:pt x="9312" y="17754"/>
                  </a:cubicBezTo>
                  <a:cubicBezTo>
                    <a:pt x="10653" y="17922"/>
                    <a:pt x="12003" y="17823"/>
                    <a:pt x="13329" y="18060"/>
                  </a:cubicBezTo>
                  <a:cubicBezTo>
                    <a:pt x="13635" y="18115"/>
                    <a:pt x="13950" y="18126"/>
                    <a:pt x="14262" y="18134"/>
                  </a:cubicBezTo>
                  <a:cubicBezTo>
                    <a:pt x="15593" y="18174"/>
                    <a:pt x="16927" y="18091"/>
                    <a:pt x="18255" y="18264"/>
                  </a:cubicBezTo>
                  <a:cubicBezTo>
                    <a:pt x="18294" y="18269"/>
                    <a:pt x="18335" y="18272"/>
                    <a:pt x="18377" y="18272"/>
                  </a:cubicBezTo>
                  <a:cubicBezTo>
                    <a:pt x="18508" y="18272"/>
                    <a:pt x="18644" y="18237"/>
                    <a:pt x="18730" y="18098"/>
                  </a:cubicBezTo>
                  <a:cubicBezTo>
                    <a:pt x="18775" y="18025"/>
                    <a:pt x="18856" y="17949"/>
                    <a:pt x="18922" y="17949"/>
                  </a:cubicBezTo>
                  <a:cubicBezTo>
                    <a:pt x="18949" y="17949"/>
                    <a:pt x="18973" y="17962"/>
                    <a:pt x="18990" y="17993"/>
                  </a:cubicBezTo>
                  <a:cubicBezTo>
                    <a:pt x="19121" y="18222"/>
                    <a:pt x="19280" y="18283"/>
                    <a:pt x="19450" y="18283"/>
                  </a:cubicBezTo>
                  <a:cubicBezTo>
                    <a:pt x="19640" y="18283"/>
                    <a:pt x="19842" y="18207"/>
                    <a:pt x="20030" y="18207"/>
                  </a:cubicBezTo>
                  <a:cubicBezTo>
                    <a:pt x="20040" y="18207"/>
                    <a:pt x="20050" y="18207"/>
                    <a:pt x="20059" y="18207"/>
                  </a:cubicBezTo>
                  <a:cubicBezTo>
                    <a:pt x="20116" y="18210"/>
                    <a:pt x="20173" y="18213"/>
                    <a:pt x="20230" y="18213"/>
                  </a:cubicBezTo>
                  <a:cubicBezTo>
                    <a:pt x="20441" y="18213"/>
                    <a:pt x="20640" y="18173"/>
                    <a:pt x="20758" y="17933"/>
                  </a:cubicBezTo>
                  <a:cubicBezTo>
                    <a:pt x="20976" y="18104"/>
                    <a:pt x="21195" y="18163"/>
                    <a:pt x="21416" y="18163"/>
                  </a:cubicBezTo>
                  <a:cubicBezTo>
                    <a:pt x="21741" y="18163"/>
                    <a:pt x="22069" y="18035"/>
                    <a:pt x="22395" y="17955"/>
                  </a:cubicBezTo>
                  <a:cubicBezTo>
                    <a:pt x="22441" y="17944"/>
                    <a:pt x="22499" y="17924"/>
                    <a:pt x="22544" y="17924"/>
                  </a:cubicBezTo>
                  <a:cubicBezTo>
                    <a:pt x="22561" y="17924"/>
                    <a:pt x="22577" y="17927"/>
                    <a:pt x="22588" y="17935"/>
                  </a:cubicBezTo>
                  <a:cubicBezTo>
                    <a:pt x="22795" y="18076"/>
                    <a:pt x="23007" y="18118"/>
                    <a:pt x="23221" y="18118"/>
                  </a:cubicBezTo>
                  <a:cubicBezTo>
                    <a:pt x="23537" y="18118"/>
                    <a:pt x="23857" y="18026"/>
                    <a:pt x="24171" y="18026"/>
                  </a:cubicBezTo>
                  <a:cubicBezTo>
                    <a:pt x="24228" y="18026"/>
                    <a:pt x="24285" y="18029"/>
                    <a:pt x="24342" y="18036"/>
                  </a:cubicBezTo>
                  <a:cubicBezTo>
                    <a:pt x="24471" y="18053"/>
                    <a:pt x="24600" y="18060"/>
                    <a:pt x="24728" y="18060"/>
                  </a:cubicBezTo>
                  <a:cubicBezTo>
                    <a:pt x="25506" y="18060"/>
                    <a:pt x="26262" y="17802"/>
                    <a:pt x="27042" y="17802"/>
                  </a:cubicBezTo>
                  <a:cubicBezTo>
                    <a:pt x="27174" y="17802"/>
                    <a:pt x="27306" y="17809"/>
                    <a:pt x="27439" y="17826"/>
                  </a:cubicBezTo>
                  <a:cubicBezTo>
                    <a:pt x="27536" y="17839"/>
                    <a:pt x="27635" y="17844"/>
                    <a:pt x="27734" y="17844"/>
                  </a:cubicBezTo>
                  <a:cubicBezTo>
                    <a:pt x="28119" y="17844"/>
                    <a:pt x="28516" y="17765"/>
                    <a:pt x="28904" y="17732"/>
                  </a:cubicBezTo>
                  <a:cubicBezTo>
                    <a:pt x="29889" y="17648"/>
                    <a:pt x="30874" y="17572"/>
                    <a:pt x="31857" y="17467"/>
                  </a:cubicBezTo>
                  <a:cubicBezTo>
                    <a:pt x="32506" y="17398"/>
                    <a:pt x="33172" y="17202"/>
                    <a:pt x="33795" y="17202"/>
                  </a:cubicBezTo>
                  <a:cubicBezTo>
                    <a:pt x="33817" y="17202"/>
                    <a:pt x="33839" y="17202"/>
                    <a:pt x="33860" y="17202"/>
                  </a:cubicBezTo>
                  <a:cubicBezTo>
                    <a:pt x="33922" y="17204"/>
                    <a:pt x="33984" y="17204"/>
                    <a:pt x="34045" y="17204"/>
                  </a:cubicBezTo>
                  <a:cubicBezTo>
                    <a:pt x="34818" y="17204"/>
                    <a:pt x="35572" y="17104"/>
                    <a:pt x="36332" y="17045"/>
                  </a:cubicBezTo>
                  <a:cubicBezTo>
                    <a:pt x="36944" y="16998"/>
                    <a:pt x="37728" y="16983"/>
                    <a:pt x="38103" y="16614"/>
                  </a:cubicBezTo>
                  <a:cubicBezTo>
                    <a:pt x="38611" y="16114"/>
                    <a:pt x="39274" y="15948"/>
                    <a:pt x="39788" y="15489"/>
                  </a:cubicBezTo>
                  <a:cubicBezTo>
                    <a:pt x="40289" y="15042"/>
                    <a:pt x="40619" y="14495"/>
                    <a:pt x="40959" y="13971"/>
                  </a:cubicBezTo>
                  <a:cubicBezTo>
                    <a:pt x="41423" y="13258"/>
                    <a:pt x="41108" y="12313"/>
                    <a:pt x="41487" y="11504"/>
                  </a:cubicBezTo>
                  <a:cubicBezTo>
                    <a:pt x="41572" y="11321"/>
                    <a:pt x="41671" y="10862"/>
                    <a:pt x="41683" y="10505"/>
                  </a:cubicBezTo>
                  <a:cubicBezTo>
                    <a:pt x="41708" y="9851"/>
                    <a:pt x="41415" y="9215"/>
                    <a:pt x="41548" y="8584"/>
                  </a:cubicBezTo>
                  <a:cubicBezTo>
                    <a:pt x="41776" y="7498"/>
                    <a:pt x="41682" y="6447"/>
                    <a:pt x="41432" y="5383"/>
                  </a:cubicBezTo>
                  <a:cubicBezTo>
                    <a:pt x="41227" y="4511"/>
                    <a:pt x="41029" y="3644"/>
                    <a:pt x="40466" y="2913"/>
                  </a:cubicBezTo>
                  <a:cubicBezTo>
                    <a:pt x="40373" y="2792"/>
                    <a:pt x="40273" y="2653"/>
                    <a:pt x="40244" y="2508"/>
                  </a:cubicBezTo>
                  <a:cubicBezTo>
                    <a:pt x="40030" y="1463"/>
                    <a:pt x="39175" y="917"/>
                    <a:pt x="38351" y="663"/>
                  </a:cubicBezTo>
                  <a:cubicBezTo>
                    <a:pt x="37116" y="283"/>
                    <a:pt x="35785" y="149"/>
                    <a:pt x="34486" y="83"/>
                  </a:cubicBezTo>
                  <a:cubicBezTo>
                    <a:pt x="34120" y="65"/>
                    <a:pt x="33746" y="1"/>
                    <a:pt x="33366" y="1"/>
                  </a:cubicBezTo>
                  <a:close/>
                </a:path>
              </a:pathLst>
            </a:custGeom>
            <a:solidFill>
              <a:srgbClr val="A6DFD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7" name="Google Shape;2607;p7"/>
            <p:cNvSpPr/>
            <p:nvPr/>
          </p:nvSpPr>
          <p:spPr>
            <a:xfrm>
              <a:off x="1690075" y="1628700"/>
              <a:ext cx="1309500" cy="457075"/>
            </a:xfrm>
            <a:custGeom>
              <a:avLst/>
              <a:gdLst/>
              <a:ahLst/>
              <a:cxnLst/>
              <a:rect l="l" t="t" r="r" b="b"/>
              <a:pathLst>
                <a:path w="41777" h="18283" extrusionOk="0">
                  <a:moveTo>
                    <a:pt x="31789" y="1291"/>
                  </a:moveTo>
                  <a:cubicBezTo>
                    <a:pt x="31974" y="1291"/>
                    <a:pt x="32159" y="1291"/>
                    <a:pt x="32343" y="1293"/>
                  </a:cubicBezTo>
                  <a:cubicBezTo>
                    <a:pt x="33959" y="1309"/>
                    <a:pt x="35586" y="1386"/>
                    <a:pt x="37170" y="1726"/>
                  </a:cubicBezTo>
                  <a:cubicBezTo>
                    <a:pt x="37989" y="1901"/>
                    <a:pt x="38650" y="2440"/>
                    <a:pt x="39116" y="3162"/>
                  </a:cubicBezTo>
                  <a:cubicBezTo>
                    <a:pt x="40148" y="4757"/>
                    <a:pt x="40208" y="6161"/>
                    <a:pt x="40214" y="7773"/>
                  </a:cubicBezTo>
                  <a:cubicBezTo>
                    <a:pt x="40214" y="8849"/>
                    <a:pt x="40393" y="9964"/>
                    <a:pt x="40164" y="10987"/>
                  </a:cubicBezTo>
                  <a:cubicBezTo>
                    <a:pt x="39940" y="11993"/>
                    <a:pt x="40151" y="13111"/>
                    <a:pt x="39513" y="14010"/>
                  </a:cubicBezTo>
                  <a:cubicBezTo>
                    <a:pt x="38667" y="15207"/>
                    <a:pt x="37409" y="15600"/>
                    <a:pt x="36022" y="15741"/>
                  </a:cubicBezTo>
                  <a:cubicBezTo>
                    <a:pt x="34725" y="15871"/>
                    <a:pt x="33416" y="15788"/>
                    <a:pt x="32122" y="16087"/>
                  </a:cubicBezTo>
                  <a:cubicBezTo>
                    <a:pt x="31980" y="16120"/>
                    <a:pt x="31827" y="16129"/>
                    <a:pt x="31668" y="16129"/>
                  </a:cubicBezTo>
                  <a:cubicBezTo>
                    <a:pt x="31493" y="16129"/>
                    <a:pt x="31310" y="16118"/>
                    <a:pt x="31129" y="16118"/>
                  </a:cubicBezTo>
                  <a:cubicBezTo>
                    <a:pt x="30994" y="16118"/>
                    <a:pt x="30860" y="16124"/>
                    <a:pt x="30729" y="16144"/>
                  </a:cubicBezTo>
                  <a:cubicBezTo>
                    <a:pt x="30311" y="16207"/>
                    <a:pt x="29948" y="16542"/>
                    <a:pt x="29523" y="16542"/>
                  </a:cubicBezTo>
                  <a:cubicBezTo>
                    <a:pt x="29426" y="16542"/>
                    <a:pt x="29326" y="16524"/>
                    <a:pt x="29221" y="16482"/>
                  </a:cubicBezTo>
                  <a:cubicBezTo>
                    <a:pt x="28967" y="16379"/>
                    <a:pt x="28715" y="16344"/>
                    <a:pt x="28465" y="16344"/>
                  </a:cubicBezTo>
                  <a:cubicBezTo>
                    <a:pt x="28082" y="16344"/>
                    <a:pt x="27700" y="16427"/>
                    <a:pt x="27312" y="16479"/>
                  </a:cubicBezTo>
                  <a:cubicBezTo>
                    <a:pt x="26701" y="16562"/>
                    <a:pt x="26078" y="16669"/>
                    <a:pt x="25466" y="16669"/>
                  </a:cubicBezTo>
                  <a:cubicBezTo>
                    <a:pt x="25330" y="16669"/>
                    <a:pt x="25194" y="16664"/>
                    <a:pt x="25059" y="16652"/>
                  </a:cubicBezTo>
                  <a:cubicBezTo>
                    <a:pt x="24942" y="16641"/>
                    <a:pt x="24826" y="16637"/>
                    <a:pt x="24710" y="16637"/>
                  </a:cubicBezTo>
                  <a:cubicBezTo>
                    <a:pt x="24140" y="16637"/>
                    <a:pt x="23584" y="16742"/>
                    <a:pt x="23016" y="16742"/>
                  </a:cubicBezTo>
                  <a:cubicBezTo>
                    <a:pt x="22981" y="16742"/>
                    <a:pt x="22947" y="16742"/>
                    <a:pt x="22912" y="16741"/>
                  </a:cubicBezTo>
                  <a:cubicBezTo>
                    <a:pt x="22534" y="16732"/>
                    <a:pt x="22150" y="16709"/>
                    <a:pt x="21768" y="16709"/>
                  </a:cubicBezTo>
                  <a:cubicBezTo>
                    <a:pt x="21114" y="16709"/>
                    <a:pt x="20463" y="16775"/>
                    <a:pt x="19847" y="17083"/>
                  </a:cubicBezTo>
                  <a:cubicBezTo>
                    <a:pt x="19808" y="17102"/>
                    <a:pt x="19773" y="17110"/>
                    <a:pt x="19741" y="17110"/>
                  </a:cubicBezTo>
                  <a:cubicBezTo>
                    <a:pt x="19686" y="17110"/>
                    <a:pt x="19643" y="17084"/>
                    <a:pt x="19618" y="17040"/>
                  </a:cubicBezTo>
                  <a:cubicBezTo>
                    <a:pt x="19526" y="16877"/>
                    <a:pt x="19419" y="16829"/>
                    <a:pt x="19309" y="16829"/>
                  </a:cubicBezTo>
                  <a:cubicBezTo>
                    <a:pt x="19150" y="16829"/>
                    <a:pt x="18983" y="16929"/>
                    <a:pt x="18840" y="16929"/>
                  </a:cubicBezTo>
                  <a:cubicBezTo>
                    <a:pt x="18818" y="16929"/>
                    <a:pt x="18797" y="16927"/>
                    <a:pt x="18777" y="16921"/>
                  </a:cubicBezTo>
                  <a:cubicBezTo>
                    <a:pt x="18579" y="16871"/>
                    <a:pt x="18381" y="16855"/>
                    <a:pt x="18181" y="16855"/>
                  </a:cubicBezTo>
                  <a:cubicBezTo>
                    <a:pt x="17779" y="16855"/>
                    <a:pt x="17374" y="16923"/>
                    <a:pt x="16974" y="16923"/>
                  </a:cubicBezTo>
                  <a:cubicBezTo>
                    <a:pt x="16675" y="16923"/>
                    <a:pt x="16379" y="16885"/>
                    <a:pt x="16090" y="16751"/>
                  </a:cubicBezTo>
                  <a:cubicBezTo>
                    <a:pt x="15987" y="16702"/>
                    <a:pt x="15883" y="16685"/>
                    <a:pt x="15780" y="16685"/>
                  </a:cubicBezTo>
                  <a:cubicBezTo>
                    <a:pt x="15539" y="16685"/>
                    <a:pt x="15297" y="16777"/>
                    <a:pt x="15051" y="16777"/>
                  </a:cubicBezTo>
                  <a:cubicBezTo>
                    <a:pt x="15036" y="16777"/>
                    <a:pt x="15021" y="16777"/>
                    <a:pt x="15007" y="16776"/>
                  </a:cubicBezTo>
                  <a:cubicBezTo>
                    <a:pt x="13871" y="16721"/>
                    <a:pt x="12734" y="16616"/>
                    <a:pt x="11596" y="16599"/>
                  </a:cubicBezTo>
                  <a:cubicBezTo>
                    <a:pt x="11446" y="16597"/>
                    <a:pt x="11273" y="16587"/>
                    <a:pt x="11107" y="16587"/>
                  </a:cubicBezTo>
                  <a:cubicBezTo>
                    <a:pt x="10878" y="16587"/>
                    <a:pt x="10659" y="16606"/>
                    <a:pt x="10524" y="16693"/>
                  </a:cubicBezTo>
                  <a:cubicBezTo>
                    <a:pt x="10408" y="16767"/>
                    <a:pt x="10300" y="16795"/>
                    <a:pt x="10197" y="16795"/>
                  </a:cubicBezTo>
                  <a:cubicBezTo>
                    <a:pt x="9896" y="16795"/>
                    <a:pt x="9641" y="16556"/>
                    <a:pt x="9366" y="16556"/>
                  </a:cubicBezTo>
                  <a:cubicBezTo>
                    <a:pt x="9302" y="16556"/>
                    <a:pt x="9237" y="16569"/>
                    <a:pt x="9169" y="16602"/>
                  </a:cubicBezTo>
                  <a:cubicBezTo>
                    <a:pt x="9140" y="16450"/>
                    <a:pt x="9085" y="16409"/>
                    <a:pt x="9017" y="16409"/>
                  </a:cubicBezTo>
                  <a:cubicBezTo>
                    <a:pt x="8938" y="16409"/>
                    <a:pt x="8841" y="16464"/>
                    <a:pt x="8747" y="16464"/>
                  </a:cubicBezTo>
                  <a:cubicBezTo>
                    <a:pt x="8743" y="16464"/>
                    <a:pt x="8738" y="16464"/>
                    <a:pt x="8733" y="16464"/>
                  </a:cubicBezTo>
                  <a:cubicBezTo>
                    <a:pt x="8714" y="16462"/>
                    <a:pt x="8695" y="16462"/>
                    <a:pt x="8676" y="16462"/>
                  </a:cubicBezTo>
                  <a:cubicBezTo>
                    <a:pt x="8438" y="16462"/>
                    <a:pt x="8183" y="16543"/>
                    <a:pt x="7941" y="16543"/>
                  </a:cubicBezTo>
                  <a:cubicBezTo>
                    <a:pt x="7720" y="16543"/>
                    <a:pt x="7511" y="16475"/>
                    <a:pt x="7337" y="16218"/>
                  </a:cubicBezTo>
                  <a:cubicBezTo>
                    <a:pt x="7322" y="16195"/>
                    <a:pt x="7270" y="16183"/>
                    <a:pt x="7221" y="16183"/>
                  </a:cubicBezTo>
                  <a:cubicBezTo>
                    <a:pt x="7194" y="16183"/>
                    <a:pt x="7168" y="16186"/>
                    <a:pt x="7149" y="16194"/>
                  </a:cubicBezTo>
                  <a:cubicBezTo>
                    <a:pt x="6932" y="16278"/>
                    <a:pt x="6721" y="16312"/>
                    <a:pt x="6514" y="16312"/>
                  </a:cubicBezTo>
                  <a:cubicBezTo>
                    <a:pt x="6050" y="16312"/>
                    <a:pt x="5608" y="16138"/>
                    <a:pt x="5162" y="15959"/>
                  </a:cubicBezTo>
                  <a:cubicBezTo>
                    <a:pt x="5025" y="15904"/>
                    <a:pt x="4862" y="15862"/>
                    <a:pt x="4711" y="15862"/>
                  </a:cubicBezTo>
                  <a:cubicBezTo>
                    <a:pt x="4664" y="15862"/>
                    <a:pt x="4618" y="15866"/>
                    <a:pt x="4575" y="15875"/>
                  </a:cubicBezTo>
                  <a:cubicBezTo>
                    <a:pt x="4445" y="15902"/>
                    <a:pt x="4324" y="15915"/>
                    <a:pt x="4211" y="15915"/>
                  </a:cubicBezTo>
                  <a:cubicBezTo>
                    <a:pt x="3396" y="15915"/>
                    <a:pt x="3006" y="15252"/>
                    <a:pt x="2470" y="14678"/>
                  </a:cubicBezTo>
                  <a:cubicBezTo>
                    <a:pt x="1414" y="13545"/>
                    <a:pt x="1477" y="12151"/>
                    <a:pt x="1224" y="10801"/>
                  </a:cubicBezTo>
                  <a:cubicBezTo>
                    <a:pt x="1009" y="9647"/>
                    <a:pt x="1240" y="8565"/>
                    <a:pt x="1383" y="7443"/>
                  </a:cubicBezTo>
                  <a:cubicBezTo>
                    <a:pt x="1468" y="6768"/>
                    <a:pt x="1515" y="6107"/>
                    <a:pt x="1720" y="5447"/>
                  </a:cubicBezTo>
                  <a:cubicBezTo>
                    <a:pt x="2026" y="4460"/>
                    <a:pt x="2603" y="3787"/>
                    <a:pt x="3489" y="3230"/>
                  </a:cubicBezTo>
                  <a:cubicBezTo>
                    <a:pt x="4713" y="2462"/>
                    <a:pt x="6001" y="2368"/>
                    <a:pt x="7377" y="2307"/>
                  </a:cubicBezTo>
                  <a:cubicBezTo>
                    <a:pt x="7843" y="2286"/>
                    <a:pt x="8402" y="2179"/>
                    <a:pt x="8910" y="2065"/>
                  </a:cubicBezTo>
                  <a:cubicBezTo>
                    <a:pt x="9991" y="1823"/>
                    <a:pt x="11114" y="1755"/>
                    <a:pt x="12224" y="1658"/>
                  </a:cubicBezTo>
                  <a:cubicBezTo>
                    <a:pt x="13237" y="1571"/>
                    <a:pt x="14284" y="1673"/>
                    <a:pt x="15269" y="1546"/>
                  </a:cubicBezTo>
                  <a:cubicBezTo>
                    <a:pt x="16647" y="1368"/>
                    <a:pt x="18024" y="1558"/>
                    <a:pt x="19406" y="1337"/>
                  </a:cubicBezTo>
                  <a:cubicBezTo>
                    <a:pt x="19586" y="1308"/>
                    <a:pt x="19778" y="1298"/>
                    <a:pt x="19978" y="1298"/>
                  </a:cubicBezTo>
                  <a:cubicBezTo>
                    <a:pt x="20455" y="1298"/>
                    <a:pt x="20972" y="1359"/>
                    <a:pt x="21455" y="1382"/>
                  </a:cubicBezTo>
                  <a:cubicBezTo>
                    <a:pt x="22531" y="1436"/>
                    <a:pt x="23610" y="1468"/>
                    <a:pt x="24688" y="1468"/>
                  </a:cubicBezTo>
                  <a:cubicBezTo>
                    <a:pt x="25296" y="1468"/>
                    <a:pt x="25903" y="1458"/>
                    <a:pt x="26510" y="1435"/>
                  </a:cubicBezTo>
                  <a:cubicBezTo>
                    <a:pt x="28269" y="1370"/>
                    <a:pt x="30029" y="1291"/>
                    <a:pt x="31789" y="1291"/>
                  </a:cubicBezTo>
                  <a:close/>
                  <a:moveTo>
                    <a:pt x="33366" y="1"/>
                  </a:moveTo>
                  <a:cubicBezTo>
                    <a:pt x="33266" y="1"/>
                    <a:pt x="33167" y="5"/>
                    <a:pt x="33066" y="16"/>
                  </a:cubicBezTo>
                  <a:cubicBezTo>
                    <a:pt x="32700" y="54"/>
                    <a:pt x="32331" y="62"/>
                    <a:pt x="31961" y="62"/>
                  </a:cubicBezTo>
                  <a:cubicBezTo>
                    <a:pt x="31645" y="62"/>
                    <a:pt x="31328" y="56"/>
                    <a:pt x="31012" y="56"/>
                  </a:cubicBezTo>
                  <a:cubicBezTo>
                    <a:pt x="30932" y="56"/>
                    <a:pt x="30852" y="56"/>
                    <a:pt x="30772" y="57"/>
                  </a:cubicBezTo>
                  <a:cubicBezTo>
                    <a:pt x="29856" y="68"/>
                    <a:pt x="28939" y="57"/>
                    <a:pt x="28024" y="103"/>
                  </a:cubicBezTo>
                  <a:cubicBezTo>
                    <a:pt x="27336" y="137"/>
                    <a:pt x="26634" y="316"/>
                    <a:pt x="25957" y="316"/>
                  </a:cubicBezTo>
                  <a:cubicBezTo>
                    <a:pt x="25806" y="316"/>
                    <a:pt x="25656" y="307"/>
                    <a:pt x="25508" y="286"/>
                  </a:cubicBezTo>
                  <a:cubicBezTo>
                    <a:pt x="24545" y="148"/>
                    <a:pt x="23576" y="191"/>
                    <a:pt x="22630" y="171"/>
                  </a:cubicBezTo>
                  <a:cubicBezTo>
                    <a:pt x="22114" y="161"/>
                    <a:pt x="21590" y="90"/>
                    <a:pt x="21062" y="90"/>
                  </a:cubicBezTo>
                  <a:cubicBezTo>
                    <a:pt x="20801" y="90"/>
                    <a:pt x="20540" y="107"/>
                    <a:pt x="20278" y="158"/>
                  </a:cubicBezTo>
                  <a:cubicBezTo>
                    <a:pt x="20070" y="198"/>
                    <a:pt x="19859" y="210"/>
                    <a:pt x="19646" y="210"/>
                  </a:cubicBezTo>
                  <a:cubicBezTo>
                    <a:pt x="19322" y="210"/>
                    <a:pt x="18993" y="181"/>
                    <a:pt x="18664" y="181"/>
                  </a:cubicBezTo>
                  <a:cubicBezTo>
                    <a:pt x="18452" y="181"/>
                    <a:pt x="18239" y="193"/>
                    <a:pt x="18028" y="232"/>
                  </a:cubicBezTo>
                  <a:cubicBezTo>
                    <a:pt x="17432" y="341"/>
                    <a:pt x="16798" y="409"/>
                    <a:pt x="16195" y="409"/>
                  </a:cubicBezTo>
                  <a:cubicBezTo>
                    <a:pt x="15835" y="409"/>
                    <a:pt x="15487" y="385"/>
                    <a:pt x="15162" y="331"/>
                  </a:cubicBezTo>
                  <a:cubicBezTo>
                    <a:pt x="14931" y="293"/>
                    <a:pt x="14705" y="278"/>
                    <a:pt x="14481" y="278"/>
                  </a:cubicBezTo>
                  <a:cubicBezTo>
                    <a:pt x="13635" y="278"/>
                    <a:pt x="12829" y="493"/>
                    <a:pt x="11989" y="493"/>
                  </a:cubicBezTo>
                  <a:cubicBezTo>
                    <a:pt x="11870" y="493"/>
                    <a:pt x="11750" y="489"/>
                    <a:pt x="11630" y="479"/>
                  </a:cubicBezTo>
                  <a:cubicBezTo>
                    <a:pt x="11485" y="467"/>
                    <a:pt x="11340" y="461"/>
                    <a:pt x="11194" y="461"/>
                  </a:cubicBezTo>
                  <a:cubicBezTo>
                    <a:pt x="10036" y="461"/>
                    <a:pt x="8838" y="806"/>
                    <a:pt x="7690" y="1092"/>
                  </a:cubicBezTo>
                  <a:cubicBezTo>
                    <a:pt x="6745" y="1327"/>
                    <a:pt x="5786" y="1114"/>
                    <a:pt x="4948" y="1395"/>
                  </a:cubicBezTo>
                  <a:cubicBezTo>
                    <a:pt x="4894" y="1391"/>
                    <a:pt x="4840" y="1390"/>
                    <a:pt x="4788" y="1390"/>
                  </a:cubicBezTo>
                  <a:cubicBezTo>
                    <a:pt x="3957" y="1390"/>
                    <a:pt x="3269" y="1784"/>
                    <a:pt x="2716" y="2146"/>
                  </a:cubicBezTo>
                  <a:cubicBezTo>
                    <a:pt x="1880" y="2692"/>
                    <a:pt x="967" y="3343"/>
                    <a:pt x="615" y="4388"/>
                  </a:cubicBezTo>
                  <a:cubicBezTo>
                    <a:pt x="363" y="5137"/>
                    <a:pt x="119" y="5891"/>
                    <a:pt x="60" y="6700"/>
                  </a:cubicBezTo>
                  <a:cubicBezTo>
                    <a:pt x="0" y="7520"/>
                    <a:pt x="164" y="8324"/>
                    <a:pt x="115" y="9148"/>
                  </a:cubicBezTo>
                  <a:cubicBezTo>
                    <a:pt x="72" y="9871"/>
                    <a:pt x="85" y="10649"/>
                    <a:pt x="230" y="11351"/>
                  </a:cubicBezTo>
                  <a:cubicBezTo>
                    <a:pt x="352" y="11945"/>
                    <a:pt x="418" y="12557"/>
                    <a:pt x="573" y="13149"/>
                  </a:cubicBezTo>
                  <a:cubicBezTo>
                    <a:pt x="828" y="14118"/>
                    <a:pt x="1215" y="15029"/>
                    <a:pt x="1923" y="15736"/>
                  </a:cubicBezTo>
                  <a:cubicBezTo>
                    <a:pt x="2786" y="16598"/>
                    <a:pt x="3851" y="17143"/>
                    <a:pt x="5076" y="17282"/>
                  </a:cubicBezTo>
                  <a:cubicBezTo>
                    <a:pt x="6489" y="17442"/>
                    <a:pt x="7909" y="17580"/>
                    <a:pt x="9312" y="17754"/>
                  </a:cubicBezTo>
                  <a:cubicBezTo>
                    <a:pt x="10653" y="17922"/>
                    <a:pt x="12003" y="17823"/>
                    <a:pt x="13329" y="18060"/>
                  </a:cubicBezTo>
                  <a:cubicBezTo>
                    <a:pt x="13635" y="18115"/>
                    <a:pt x="13950" y="18126"/>
                    <a:pt x="14262" y="18134"/>
                  </a:cubicBezTo>
                  <a:cubicBezTo>
                    <a:pt x="15593" y="18174"/>
                    <a:pt x="16927" y="18091"/>
                    <a:pt x="18255" y="18264"/>
                  </a:cubicBezTo>
                  <a:cubicBezTo>
                    <a:pt x="18294" y="18269"/>
                    <a:pt x="18335" y="18272"/>
                    <a:pt x="18377" y="18272"/>
                  </a:cubicBezTo>
                  <a:cubicBezTo>
                    <a:pt x="18508" y="18272"/>
                    <a:pt x="18644" y="18237"/>
                    <a:pt x="18730" y="18098"/>
                  </a:cubicBezTo>
                  <a:cubicBezTo>
                    <a:pt x="18775" y="18025"/>
                    <a:pt x="18856" y="17949"/>
                    <a:pt x="18922" y="17949"/>
                  </a:cubicBezTo>
                  <a:cubicBezTo>
                    <a:pt x="18949" y="17949"/>
                    <a:pt x="18973" y="17962"/>
                    <a:pt x="18990" y="17993"/>
                  </a:cubicBezTo>
                  <a:cubicBezTo>
                    <a:pt x="19121" y="18222"/>
                    <a:pt x="19280" y="18283"/>
                    <a:pt x="19450" y="18283"/>
                  </a:cubicBezTo>
                  <a:cubicBezTo>
                    <a:pt x="19640" y="18283"/>
                    <a:pt x="19842" y="18207"/>
                    <a:pt x="20030" y="18207"/>
                  </a:cubicBezTo>
                  <a:cubicBezTo>
                    <a:pt x="20040" y="18207"/>
                    <a:pt x="20050" y="18207"/>
                    <a:pt x="20059" y="18207"/>
                  </a:cubicBezTo>
                  <a:cubicBezTo>
                    <a:pt x="20116" y="18210"/>
                    <a:pt x="20173" y="18213"/>
                    <a:pt x="20230" y="18213"/>
                  </a:cubicBezTo>
                  <a:cubicBezTo>
                    <a:pt x="20441" y="18213"/>
                    <a:pt x="20640" y="18173"/>
                    <a:pt x="20758" y="17933"/>
                  </a:cubicBezTo>
                  <a:cubicBezTo>
                    <a:pt x="20976" y="18104"/>
                    <a:pt x="21195" y="18163"/>
                    <a:pt x="21416" y="18163"/>
                  </a:cubicBezTo>
                  <a:cubicBezTo>
                    <a:pt x="21741" y="18163"/>
                    <a:pt x="22069" y="18035"/>
                    <a:pt x="22395" y="17955"/>
                  </a:cubicBezTo>
                  <a:cubicBezTo>
                    <a:pt x="22441" y="17944"/>
                    <a:pt x="22499" y="17924"/>
                    <a:pt x="22544" y="17924"/>
                  </a:cubicBezTo>
                  <a:cubicBezTo>
                    <a:pt x="22561" y="17924"/>
                    <a:pt x="22577" y="17927"/>
                    <a:pt x="22588" y="17935"/>
                  </a:cubicBezTo>
                  <a:cubicBezTo>
                    <a:pt x="22795" y="18076"/>
                    <a:pt x="23007" y="18118"/>
                    <a:pt x="23221" y="18118"/>
                  </a:cubicBezTo>
                  <a:cubicBezTo>
                    <a:pt x="23537" y="18118"/>
                    <a:pt x="23857" y="18026"/>
                    <a:pt x="24171" y="18026"/>
                  </a:cubicBezTo>
                  <a:cubicBezTo>
                    <a:pt x="24228" y="18026"/>
                    <a:pt x="24285" y="18029"/>
                    <a:pt x="24342" y="18036"/>
                  </a:cubicBezTo>
                  <a:cubicBezTo>
                    <a:pt x="24471" y="18053"/>
                    <a:pt x="24600" y="18060"/>
                    <a:pt x="24728" y="18060"/>
                  </a:cubicBezTo>
                  <a:cubicBezTo>
                    <a:pt x="25506" y="18060"/>
                    <a:pt x="26262" y="17802"/>
                    <a:pt x="27042" y="17802"/>
                  </a:cubicBezTo>
                  <a:cubicBezTo>
                    <a:pt x="27174" y="17802"/>
                    <a:pt x="27306" y="17809"/>
                    <a:pt x="27439" y="17826"/>
                  </a:cubicBezTo>
                  <a:cubicBezTo>
                    <a:pt x="27536" y="17839"/>
                    <a:pt x="27635" y="17844"/>
                    <a:pt x="27734" y="17844"/>
                  </a:cubicBezTo>
                  <a:cubicBezTo>
                    <a:pt x="28119" y="17844"/>
                    <a:pt x="28516" y="17765"/>
                    <a:pt x="28904" y="17732"/>
                  </a:cubicBezTo>
                  <a:cubicBezTo>
                    <a:pt x="29889" y="17648"/>
                    <a:pt x="30874" y="17572"/>
                    <a:pt x="31857" y="17467"/>
                  </a:cubicBezTo>
                  <a:cubicBezTo>
                    <a:pt x="32506" y="17398"/>
                    <a:pt x="33172" y="17202"/>
                    <a:pt x="33795" y="17202"/>
                  </a:cubicBezTo>
                  <a:cubicBezTo>
                    <a:pt x="33817" y="17202"/>
                    <a:pt x="33839" y="17202"/>
                    <a:pt x="33860" y="17202"/>
                  </a:cubicBezTo>
                  <a:cubicBezTo>
                    <a:pt x="33922" y="17204"/>
                    <a:pt x="33984" y="17204"/>
                    <a:pt x="34045" y="17204"/>
                  </a:cubicBezTo>
                  <a:cubicBezTo>
                    <a:pt x="34818" y="17204"/>
                    <a:pt x="35572" y="17104"/>
                    <a:pt x="36332" y="17045"/>
                  </a:cubicBezTo>
                  <a:cubicBezTo>
                    <a:pt x="36944" y="16998"/>
                    <a:pt x="37728" y="16983"/>
                    <a:pt x="38103" y="16614"/>
                  </a:cubicBezTo>
                  <a:cubicBezTo>
                    <a:pt x="38611" y="16114"/>
                    <a:pt x="39274" y="15948"/>
                    <a:pt x="39788" y="15489"/>
                  </a:cubicBezTo>
                  <a:cubicBezTo>
                    <a:pt x="40289" y="15042"/>
                    <a:pt x="40619" y="14495"/>
                    <a:pt x="40959" y="13971"/>
                  </a:cubicBezTo>
                  <a:cubicBezTo>
                    <a:pt x="41423" y="13258"/>
                    <a:pt x="41108" y="12313"/>
                    <a:pt x="41487" y="11504"/>
                  </a:cubicBezTo>
                  <a:cubicBezTo>
                    <a:pt x="41572" y="11321"/>
                    <a:pt x="41671" y="10862"/>
                    <a:pt x="41683" y="10505"/>
                  </a:cubicBezTo>
                  <a:cubicBezTo>
                    <a:pt x="41708" y="9851"/>
                    <a:pt x="41415" y="9215"/>
                    <a:pt x="41548" y="8584"/>
                  </a:cubicBezTo>
                  <a:cubicBezTo>
                    <a:pt x="41776" y="7498"/>
                    <a:pt x="41682" y="6447"/>
                    <a:pt x="41432" y="5383"/>
                  </a:cubicBezTo>
                  <a:cubicBezTo>
                    <a:pt x="41227" y="4511"/>
                    <a:pt x="41029" y="3644"/>
                    <a:pt x="40466" y="2913"/>
                  </a:cubicBezTo>
                  <a:cubicBezTo>
                    <a:pt x="40373" y="2792"/>
                    <a:pt x="40273" y="2653"/>
                    <a:pt x="40244" y="2508"/>
                  </a:cubicBezTo>
                  <a:cubicBezTo>
                    <a:pt x="40030" y="1463"/>
                    <a:pt x="39175" y="917"/>
                    <a:pt x="38351" y="663"/>
                  </a:cubicBezTo>
                  <a:cubicBezTo>
                    <a:pt x="37116" y="283"/>
                    <a:pt x="35785" y="149"/>
                    <a:pt x="34486" y="83"/>
                  </a:cubicBezTo>
                  <a:cubicBezTo>
                    <a:pt x="34120" y="65"/>
                    <a:pt x="33746" y="1"/>
                    <a:pt x="3336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608" name="Google Shape;2608;p7"/>
          <p:cNvSpPr/>
          <p:nvPr/>
        </p:nvSpPr>
        <p:spPr>
          <a:xfrm>
            <a:off x="614782" y="424493"/>
            <a:ext cx="4913525" cy="9541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Bilbo"/>
              <a:buNone/>
            </a:pPr>
            <a:r>
              <a:rPr lang="en-US" sz="2800" b="1" i="0" u="none" strike="noStrike" cap="none">
                <a:solidFill>
                  <a:srgbClr val="000000"/>
                </a:solidFill>
                <a:latin typeface="Bilbo"/>
                <a:ea typeface="Bilbo"/>
                <a:cs typeface="Bilbo"/>
                <a:sym typeface="Bilbo"/>
              </a:rPr>
              <a:t>TBW Depend On Peadiatric </a:t>
            </a:r>
            <a:endParaRPr sz="2800" b="1" i="0" u="none" strike="noStrike" cap="none">
              <a:solidFill>
                <a:srgbClr val="000000"/>
              </a:solidFill>
              <a:latin typeface="Bilbo"/>
              <a:ea typeface="Bilbo"/>
              <a:cs typeface="Bilbo"/>
              <a:sym typeface="Bilbo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Bilbo"/>
              <a:buNone/>
            </a:pPr>
            <a:r>
              <a:rPr lang="en-US" sz="2800" b="1" i="0" u="none" strike="noStrike" cap="none">
                <a:solidFill>
                  <a:srgbClr val="000000"/>
                </a:solidFill>
                <a:latin typeface="Bilbo"/>
                <a:ea typeface="Bilbo"/>
                <a:cs typeface="Bilbo"/>
                <a:sym typeface="Bilbo"/>
              </a:rPr>
              <a:t>  Age Groups &amp; Compartments</a:t>
            </a:r>
            <a:endParaRPr sz="2800" b="1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09" name="Google Shape;2609;p7"/>
          <p:cNvSpPr/>
          <p:nvPr/>
        </p:nvSpPr>
        <p:spPr>
          <a:xfrm>
            <a:off x="6289789" y="519518"/>
            <a:ext cx="5718629" cy="56322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Century Gothic"/>
              <a:buNone/>
            </a:pPr>
            <a:r>
              <a:rPr lang="en-US" sz="2400" b="0" i="0" u="none" strike="noStrike" cap="none" dirty="0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In the fetus and new-born, the ECF volume is larger than the ICF volume.</a:t>
            </a:r>
            <a:endParaRPr sz="2400" b="0" i="0" u="none" strike="noStrike" cap="none" dirty="0">
              <a:solidFill>
                <a:srgbClr val="00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030A0"/>
              </a:buClr>
              <a:buSzPts val="2400"/>
              <a:buFont typeface="Century Gothic"/>
              <a:buNone/>
            </a:pPr>
            <a:r>
              <a:rPr lang="en-US" sz="2400" b="1" i="0" u="none" strike="noStrike" cap="none" dirty="0">
                <a:solidFill>
                  <a:schemeClr val="accent4">
                    <a:lumMod val="75000"/>
                  </a:schemeClr>
                </a:solidFill>
                <a:latin typeface="Century Gothic"/>
                <a:ea typeface="Century Gothic"/>
                <a:cs typeface="Century Gothic"/>
                <a:sym typeface="Century Gothic"/>
              </a:rPr>
              <a:t>The normal postnatal diuresis causes an immediate decrease in the ECF volume and followed by continued expansion of the ICF volume because of cellular growth(BSA)</a:t>
            </a: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030A0"/>
              </a:buClr>
              <a:buSzPts val="2400"/>
              <a:buFont typeface="Century Gothic"/>
              <a:buNone/>
            </a:pPr>
            <a:endParaRPr sz="2400" b="1" i="0" u="none" strike="noStrike" cap="none" dirty="0">
              <a:solidFill>
                <a:schemeClr val="accent4">
                  <a:lumMod val="75000"/>
                </a:schemeClr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8000"/>
              </a:buClr>
              <a:buSzPts val="2400"/>
              <a:buFont typeface="Century Gothic"/>
              <a:buNone/>
            </a:pPr>
            <a:r>
              <a:rPr lang="en-US" sz="2400" b="0" i="0" u="none" strike="noStrike" cap="none" dirty="0">
                <a:solidFill>
                  <a:srgbClr val="008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By 1 year of age, the ratio of the ICF volume to the ECF volume approaches adult levels</a:t>
            </a:r>
            <a:endParaRPr dirty="0"/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libri"/>
              <a:buNone/>
            </a:pPr>
            <a:endParaRPr sz="2400" b="0" i="0" u="none" strike="noStrike" cap="none" dirty="0">
              <a:solidFill>
                <a:srgbClr val="000000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400"/>
              <a:buFont typeface="Century Gothic"/>
              <a:buNone/>
            </a:pPr>
            <a:r>
              <a:rPr lang="en-US" sz="2400" b="0" i="0" u="none" strike="noStrike" cap="none" dirty="0">
                <a:solidFill>
                  <a:srgbClr val="FF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With puberty, the increased muscle mass of males results in a higher ICF volume than in females</a:t>
            </a:r>
            <a:endParaRPr dirty="0"/>
          </a:p>
        </p:txBody>
      </p:sp>
      <p:sp>
        <p:nvSpPr>
          <p:cNvPr id="2610" name="Google Shape;2610;p7"/>
          <p:cNvSpPr/>
          <p:nvPr/>
        </p:nvSpPr>
        <p:spPr>
          <a:xfrm>
            <a:off x="4847771" y="674670"/>
            <a:ext cx="476738" cy="453752"/>
          </a:xfrm>
          <a:custGeom>
            <a:avLst/>
            <a:gdLst/>
            <a:ahLst/>
            <a:cxnLst/>
            <a:rect l="l" t="t" r="r" b="b"/>
            <a:pathLst>
              <a:path w="15842" h="15938" extrusionOk="0">
                <a:moveTo>
                  <a:pt x="4794" y="7470"/>
                </a:moveTo>
                <a:lnTo>
                  <a:pt x="4867" y="7495"/>
                </a:lnTo>
                <a:lnTo>
                  <a:pt x="4940" y="7543"/>
                </a:lnTo>
                <a:lnTo>
                  <a:pt x="4989" y="7616"/>
                </a:lnTo>
                <a:lnTo>
                  <a:pt x="5013" y="7714"/>
                </a:lnTo>
                <a:lnTo>
                  <a:pt x="5013" y="7787"/>
                </a:lnTo>
                <a:lnTo>
                  <a:pt x="4989" y="7908"/>
                </a:lnTo>
                <a:lnTo>
                  <a:pt x="4916" y="7981"/>
                </a:lnTo>
                <a:lnTo>
                  <a:pt x="4843" y="8054"/>
                </a:lnTo>
                <a:lnTo>
                  <a:pt x="4721" y="8079"/>
                </a:lnTo>
                <a:lnTo>
                  <a:pt x="4600" y="8054"/>
                </a:lnTo>
                <a:lnTo>
                  <a:pt x="4527" y="7981"/>
                </a:lnTo>
                <a:lnTo>
                  <a:pt x="4454" y="7908"/>
                </a:lnTo>
                <a:lnTo>
                  <a:pt x="4429" y="7787"/>
                </a:lnTo>
                <a:lnTo>
                  <a:pt x="4454" y="7665"/>
                </a:lnTo>
                <a:lnTo>
                  <a:pt x="4527" y="7543"/>
                </a:lnTo>
                <a:lnTo>
                  <a:pt x="4600" y="7495"/>
                </a:lnTo>
                <a:lnTo>
                  <a:pt x="4697" y="7470"/>
                </a:lnTo>
                <a:close/>
                <a:moveTo>
                  <a:pt x="11169" y="7470"/>
                </a:moveTo>
                <a:lnTo>
                  <a:pt x="11242" y="7495"/>
                </a:lnTo>
                <a:lnTo>
                  <a:pt x="11315" y="7543"/>
                </a:lnTo>
                <a:lnTo>
                  <a:pt x="11364" y="7616"/>
                </a:lnTo>
                <a:lnTo>
                  <a:pt x="11388" y="7714"/>
                </a:lnTo>
                <a:lnTo>
                  <a:pt x="11388" y="7787"/>
                </a:lnTo>
                <a:lnTo>
                  <a:pt x="11364" y="7908"/>
                </a:lnTo>
                <a:lnTo>
                  <a:pt x="11291" y="7981"/>
                </a:lnTo>
                <a:lnTo>
                  <a:pt x="11218" y="8054"/>
                </a:lnTo>
                <a:lnTo>
                  <a:pt x="11096" y="8079"/>
                </a:lnTo>
                <a:lnTo>
                  <a:pt x="10975" y="8054"/>
                </a:lnTo>
                <a:lnTo>
                  <a:pt x="10902" y="7981"/>
                </a:lnTo>
                <a:lnTo>
                  <a:pt x="10829" y="7908"/>
                </a:lnTo>
                <a:lnTo>
                  <a:pt x="10804" y="7787"/>
                </a:lnTo>
                <a:lnTo>
                  <a:pt x="10829" y="7665"/>
                </a:lnTo>
                <a:lnTo>
                  <a:pt x="10902" y="7543"/>
                </a:lnTo>
                <a:lnTo>
                  <a:pt x="10975" y="7495"/>
                </a:lnTo>
                <a:lnTo>
                  <a:pt x="11072" y="7470"/>
                </a:lnTo>
                <a:close/>
                <a:moveTo>
                  <a:pt x="4770" y="7081"/>
                </a:moveTo>
                <a:lnTo>
                  <a:pt x="4600" y="7105"/>
                </a:lnTo>
                <a:lnTo>
                  <a:pt x="4429" y="7178"/>
                </a:lnTo>
                <a:lnTo>
                  <a:pt x="4308" y="7300"/>
                </a:lnTo>
                <a:lnTo>
                  <a:pt x="4186" y="7446"/>
                </a:lnTo>
                <a:lnTo>
                  <a:pt x="4113" y="7568"/>
                </a:lnTo>
                <a:lnTo>
                  <a:pt x="4064" y="7714"/>
                </a:lnTo>
                <a:lnTo>
                  <a:pt x="4016" y="7835"/>
                </a:lnTo>
                <a:lnTo>
                  <a:pt x="4016" y="7981"/>
                </a:lnTo>
                <a:lnTo>
                  <a:pt x="3967" y="8225"/>
                </a:lnTo>
                <a:lnTo>
                  <a:pt x="3967" y="8395"/>
                </a:lnTo>
                <a:lnTo>
                  <a:pt x="4016" y="8565"/>
                </a:lnTo>
                <a:lnTo>
                  <a:pt x="4064" y="8711"/>
                </a:lnTo>
                <a:lnTo>
                  <a:pt x="4162" y="8833"/>
                </a:lnTo>
                <a:lnTo>
                  <a:pt x="4259" y="8955"/>
                </a:lnTo>
                <a:lnTo>
                  <a:pt x="4381" y="9028"/>
                </a:lnTo>
                <a:lnTo>
                  <a:pt x="4527" y="9101"/>
                </a:lnTo>
                <a:lnTo>
                  <a:pt x="4697" y="9149"/>
                </a:lnTo>
                <a:lnTo>
                  <a:pt x="4892" y="9174"/>
                </a:lnTo>
                <a:lnTo>
                  <a:pt x="5062" y="9149"/>
                </a:lnTo>
                <a:lnTo>
                  <a:pt x="5232" y="9101"/>
                </a:lnTo>
                <a:lnTo>
                  <a:pt x="5378" y="9028"/>
                </a:lnTo>
                <a:lnTo>
                  <a:pt x="5500" y="8930"/>
                </a:lnTo>
                <a:lnTo>
                  <a:pt x="5622" y="8809"/>
                </a:lnTo>
                <a:lnTo>
                  <a:pt x="5719" y="8663"/>
                </a:lnTo>
                <a:lnTo>
                  <a:pt x="5792" y="8517"/>
                </a:lnTo>
                <a:lnTo>
                  <a:pt x="5841" y="8346"/>
                </a:lnTo>
                <a:lnTo>
                  <a:pt x="5865" y="8176"/>
                </a:lnTo>
                <a:lnTo>
                  <a:pt x="5841" y="8006"/>
                </a:lnTo>
                <a:lnTo>
                  <a:pt x="5816" y="7835"/>
                </a:lnTo>
                <a:lnTo>
                  <a:pt x="5768" y="7689"/>
                </a:lnTo>
                <a:lnTo>
                  <a:pt x="5695" y="7519"/>
                </a:lnTo>
                <a:lnTo>
                  <a:pt x="5573" y="7397"/>
                </a:lnTo>
                <a:lnTo>
                  <a:pt x="5427" y="7251"/>
                </a:lnTo>
                <a:lnTo>
                  <a:pt x="5281" y="7154"/>
                </a:lnTo>
                <a:lnTo>
                  <a:pt x="5111" y="7105"/>
                </a:lnTo>
                <a:lnTo>
                  <a:pt x="4940" y="7081"/>
                </a:lnTo>
                <a:close/>
                <a:moveTo>
                  <a:pt x="11145" y="7081"/>
                </a:moveTo>
                <a:lnTo>
                  <a:pt x="10975" y="7105"/>
                </a:lnTo>
                <a:lnTo>
                  <a:pt x="10804" y="7178"/>
                </a:lnTo>
                <a:lnTo>
                  <a:pt x="10683" y="7300"/>
                </a:lnTo>
                <a:lnTo>
                  <a:pt x="10561" y="7446"/>
                </a:lnTo>
                <a:lnTo>
                  <a:pt x="10488" y="7568"/>
                </a:lnTo>
                <a:lnTo>
                  <a:pt x="10439" y="7714"/>
                </a:lnTo>
                <a:lnTo>
                  <a:pt x="10391" y="7835"/>
                </a:lnTo>
                <a:lnTo>
                  <a:pt x="10391" y="7981"/>
                </a:lnTo>
                <a:lnTo>
                  <a:pt x="10342" y="8225"/>
                </a:lnTo>
                <a:lnTo>
                  <a:pt x="10342" y="8395"/>
                </a:lnTo>
                <a:lnTo>
                  <a:pt x="10391" y="8565"/>
                </a:lnTo>
                <a:lnTo>
                  <a:pt x="10439" y="8711"/>
                </a:lnTo>
                <a:lnTo>
                  <a:pt x="10537" y="8833"/>
                </a:lnTo>
                <a:lnTo>
                  <a:pt x="10634" y="8955"/>
                </a:lnTo>
                <a:lnTo>
                  <a:pt x="10756" y="9028"/>
                </a:lnTo>
                <a:lnTo>
                  <a:pt x="10902" y="9101"/>
                </a:lnTo>
                <a:lnTo>
                  <a:pt x="11072" y="9149"/>
                </a:lnTo>
                <a:lnTo>
                  <a:pt x="11267" y="9174"/>
                </a:lnTo>
                <a:lnTo>
                  <a:pt x="11437" y="9149"/>
                </a:lnTo>
                <a:lnTo>
                  <a:pt x="11607" y="9101"/>
                </a:lnTo>
                <a:lnTo>
                  <a:pt x="11753" y="9028"/>
                </a:lnTo>
                <a:lnTo>
                  <a:pt x="11875" y="8930"/>
                </a:lnTo>
                <a:lnTo>
                  <a:pt x="11997" y="8809"/>
                </a:lnTo>
                <a:lnTo>
                  <a:pt x="12094" y="8663"/>
                </a:lnTo>
                <a:lnTo>
                  <a:pt x="12167" y="8517"/>
                </a:lnTo>
                <a:lnTo>
                  <a:pt x="12216" y="8346"/>
                </a:lnTo>
                <a:lnTo>
                  <a:pt x="12240" y="8176"/>
                </a:lnTo>
                <a:lnTo>
                  <a:pt x="12216" y="8006"/>
                </a:lnTo>
                <a:lnTo>
                  <a:pt x="12191" y="7835"/>
                </a:lnTo>
                <a:lnTo>
                  <a:pt x="12143" y="7689"/>
                </a:lnTo>
                <a:lnTo>
                  <a:pt x="12070" y="7519"/>
                </a:lnTo>
                <a:lnTo>
                  <a:pt x="11948" y="7397"/>
                </a:lnTo>
                <a:lnTo>
                  <a:pt x="11802" y="7251"/>
                </a:lnTo>
                <a:lnTo>
                  <a:pt x="11656" y="7154"/>
                </a:lnTo>
                <a:lnTo>
                  <a:pt x="11486" y="7105"/>
                </a:lnTo>
                <a:lnTo>
                  <a:pt x="11315" y="7081"/>
                </a:lnTo>
                <a:close/>
                <a:moveTo>
                  <a:pt x="11972" y="10925"/>
                </a:moveTo>
                <a:lnTo>
                  <a:pt x="11875" y="10974"/>
                </a:lnTo>
                <a:lnTo>
                  <a:pt x="11778" y="11047"/>
                </a:lnTo>
                <a:lnTo>
                  <a:pt x="11607" y="11290"/>
                </a:lnTo>
                <a:lnTo>
                  <a:pt x="11413" y="11485"/>
                </a:lnTo>
                <a:lnTo>
                  <a:pt x="11194" y="11680"/>
                </a:lnTo>
                <a:lnTo>
                  <a:pt x="10950" y="11850"/>
                </a:lnTo>
                <a:lnTo>
                  <a:pt x="10707" y="11996"/>
                </a:lnTo>
                <a:lnTo>
                  <a:pt x="10439" y="12118"/>
                </a:lnTo>
                <a:lnTo>
                  <a:pt x="10172" y="12215"/>
                </a:lnTo>
                <a:lnTo>
                  <a:pt x="9880" y="12312"/>
                </a:lnTo>
                <a:lnTo>
                  <a:pt x="9588" y="12385"/>
                </a:lnTo>
                <a:lnTo>
                  <a:pt x="9296" y="12434"/>
                </a:lnTo>
                <a:lnTo>
                  <a:pt x="8712" y="12507"/>
                </a:lnTo>
                <a:lnTo>
                  <a:pt x="8128" y="12531"/>
                </a:lnTo>
                <a:lnTo>
                  <a:pt x="7568" y="12507"/>
                </a:lnTo>
                <a:lnTo>
                  <a:pt x="7325" y="12483"/>
                </a:lnTo>
                <a:lnTo>
                  <a:pt x="7106" y="12434"/>
                </a:lnTo>
                <a:lnTo>
                  <a:pt x="6668" y="12312"/>
                </a:lnTo>
                <a:lnTo>
                  <a:pt x="6230" y="12166"/>
                </a:lnTo>
                <a:lnTo>
                  <a:pt x="5816" y="11996"/>
                </a:lnTo>
                <a:lnTo>
                  <a:pt x="5427" y="11826"/>
                </a:lnTo>
                <a:lnTo>
                  <a:pt x="5013" y="11631"/>
                </a:lnTo>
                <a:lnTo>
                  <a:pt x="4794" y="11509"/>
                </a:lnTo>
                <a:lnTo>
                  <a:pt x="4600" y="11388"/>
                </a:lnTo>
                <a:lnTo>
                  <a:pt x="4454" y="11242"/>
                </a:lnTo>
                <a:lnTo>
                  <a:pt x="4308" y="11096"/>
                </a:lnTo>
                <a:lnTo>
                  <a:pt x="4259" y="11047"/>
                </a:lnTo>
                <a:lnTo>
                  <a:pt x="4210" y="11023"/>
                </a:lnTo>
                <a:lnTo>
                  <a:pt x="4089" y="11023"/>
                </a:lnTo>
                <a:lnTo>
                  <a:pt x="4040" y="11071"/>
                </a:lnTo>
                <a:lnTo>
                  <a:pt x="3991" y="11096"/>
                </a:lnTo>
                <a:lnTo>
                  <a:pt x="3991" y="11169"/>
                </a:lnTo>
                <a:lnTo>
                  <a:pt x="3991" y="11242"/>
                </a:lnTo>
                <a:lnTo>
                  <a:pt x="4016" y="11339"/>
                </a:lnTo>
                <a:lnTo>
                  <a:pt x="4064" y="11436"/>
                </a:lnTo>
                <a:lnTo>
                  <a:pt x="4210" y="11631"/>
                </a:lnTo>
                <a:lnTo>
                  <a:pt x="4381" y="11801"/>
                </a:lnTo>
                <a:lnTo>
                  <a:pt x="4575" y="11947"/>
                </a:lnTo>
                <a:lnTo>
                  <a:pt x="4794" y="12069"/>
                </a:lnTo>
                <a:lnTo>
                  <a:pt x="5038" y="12191"/>
                </a:lnTo>
                <a:lnTo>
                  <a:pt x="5451" y="12385"/>
                </a:lnTo>
                <a:lnTo>
                  <a:pt x="5938" y="12604"/>
                </a:lnTo>
                <a:lnTo>
                  <a:pt x="6424" y="12799"/>
                </a:lnTo>
                <a:lnTo>
                  <a:pt x="6935" y="12945"/>
                </a:lnTo>
                <a:lnTo>
                  <a:pt x="7446" y="13042"/>
                </a:lnTo>
                <a:lnTo>
                  <a:pt x="7763" y="13067"/>
                </a:lnTo>
                <a:lnTo>
                  <a:pt x="8079" y="13091"/>
                </a:lnTo>
                <a:lnTo>
                  <a:pt x="8420" y="13091"/>
                </a:lnTo>
                <a:lnTo>
                  <a:pt x="8760" y="13067"/>
                </a:lnTo>
                <a:lnTo>
                  <a:pt x="9101" y="13042"/>
                </a:lnTo>
                <a:lnTo>
                  <a:pt x="9442" y="12969"/>
                </a:lnTo>
                <a:lnTo>
                  <a:pt x="9758" y="12896"/>
                </a:lnTo>
                <a:lnTo>
                  <a:pt x="10099" y="12799"/>
                </a:lnTo>
                <a:lnTo>
                  <a:pt x="10415" y="12702"/>
                </a:lnTo>
                <a:lnTo>
                  <a:pt x="10731" y="12556"/>
                </a:lnTo>
                <a:lnTo>
                  <a:pt x="11023" y="12410"/>
                </a:lnTo>
                <a:lnTo>
                  <a:pt x="11315" y="12239"/>
                </a:lnTo>
                <a:lnTo>
                  <a:pt x="11583" y="12045"/>
                </a:lnTo>
                <a:lnTo>
                  <a:pt x="11826" y="11826"/>
                </a:lnTo>
                <a:lnTo>
                  <a:pt x="12045" y="11582"/>
                </a:lnTo>
                <a:lnTo>
                  <a:pt x="12264" y="11339"/>
                </a:lnTo>
                <a:lnTo>
                  <a:pt x="12313" y="11217"/>
                </a:lnTo>
                <a:lnTo>
                  <a:pt x="12289" y="11120"/>
                </a:lnTo>
                <a:lnTo>
                  <a:pt x="12240" y="11047"/>
                </a:lnTo>
                <a:lnTo>
                  <a:pt x="12167" y="10974"/>
                </a:lnTo>
                <a:lnTo>
                  <a:pt x="12070" y="10950"/>
                </a:lnTo>
                <a:lnTo>
                  <a:pt x="11972" y="10925"/>
                </a:lnTo>
                <a:close/>
                <a:moveTo>
                  <a:pt x="8493" y="682"/>
                </a:moveTo>
                <a:lnTo>
                  <a:pt x="8663" y="706"/>
                </a:lnTo>
                <a:lnTo>
                  <a:pt x="9101" y="755"/>
                </a:lnTo>
                <a:lnTo>
                  <a:pt x="9539" y="803"/>
                </a:lnTo>
                <a:lnTo>
                  <a:pt x="10001" y="901"/>
                </a:lnTo>
                <a:lnTo>
                  <a:pt x="10439" y="1022"/>
                </a:lnTo>
                <a:lnTo>
                  <a:pt x="10780" y="1120"/>
                </a:lnTo>
                <a:lnTo>
                  <a:pt x="11121" y="1241"/>
                </a:lnTo>
                <a:lnTo>
                  <a:pt x="11437" y="1411"/>
                </a:lnTo>
                <a:lnTo>
                  <a:pt x="11753" y="1557"/>
                </a:lnTo>
                <a:lnTo>
                  <a:pt x="11753" y="1582"/>
                </a:lnTo>
                <a:lnTo>
                  <a:pt x="11729" y="1655"/>
                </a:lnTo>
                <a:lnTo>
                  <a:pt x="11729" y="1752"/>
                </a:lnTo>
                <a:lnTo>
                  <a:pt x="11753" y="1801"/>
                </a:lnTo>
                <a:lnTo>
                  <a:pt x="11826" y="1825"/>
                </a:lnTo>
                <a:lnTo>
                  <a:pt x="11899" y="1825"/>
                </a:lnTo>
                <a:lnTo>
                  <a:pt x="11948" y="1776"/>
                </a:lnTo>
                <a:lnTo>
                  <a:pt x="11972" y="1752"/>
                </a:lnTo>
                <a:lnTo>
                  <a:pt x="11997" y="1752"/>
                </a:lnTo>
                <a:lnTo>
                  <a:pt x="11997" y="1728"/>
                </a:lnTo>
                <a:lnTo>
                  <a:pt x="12021" y="1728"/>
                </a:lnTo>
                <a:lnTo>
                  <a:pt x="12143" y="1801"/>
                </a:lnTo>
                <a:lnTo>
                  <a:pt x="12094" y="1874"/>
                </a:lnTo>
                <a:lnTo>
                  <a:pt x="12094" y="1947"/>
                </a:lnTo>
                <a:lnTo>
                  <a:pt x="12094" y="1995"/>
                </a:lnTo>
                <a:lnTo>
                  <a:pt x="12143" y="2020"/>
                </a:lnTo>
                <a:lnTo>
                  <a:pt x="12167" y="2044"/>
                </a:lnTo>
                <a:lnTo>
                  <a:pt x="12216" y="2020"/>
                </a:lnTo>
                <a:lnTo>
                  <a:pt x="12240" y="1995"/>
                </a:lnTo>
                <a:lnTo>
                  <a:pt x="12313" y="1922"/>
                </a:lnTo>
                <a:lnTo>
                  <a:pt x="12337" y="1922"/>
                </a:lnTo>
                <a:lnTo>
                  <a:pt x="12532" y="2068"/>
                </a:lnTo>
                <a:lnTo>
                  <a:pt x="12483" y="2190"/>
                </a:lnTo>
                <a:lnTo>
                  <a:pt x="12483" y="2239"/>
                </a:lnTo>
                <a:lnTo>
                  <a:pt x="12508" y="2336"/>
                </a:lnTo>
                <a:lnTo>
                  <a:pt x="12532" y="2385"/>
                </a:lnTo>
                <a:lnTo>
                  <a:pt x="12556" y="2409"/>
                </a:lnTo>
                <a:lnTo>
                  <a:pt x="12581" y="2409"/>
                </a:lnTo>
                <a:lnTo>
                  <a:pt x="12629" y="2385"/>
                </a:lnTo>
                <a:lnTo>
                  <a:pt x="12678" y="2360"/>
                </a:lnTo>
                <a:lnTo>
                  <a:pt x="12751" y="2287"/>
                </a:lnTo>
                <a:lnTo>
                  <a:pt x="12775" y="2239"/>
                </a:lnTo>
                <a:lnTo>
                  <a:pt x="12970" y="2409"/>
                </a:lnTo>
                <a:lnTo>
                  <a:pt x="12873" y="2531"/>
                </a:lnTo>
                <a:lnTo>
                  <a:pt x="12848" y="2604"/>
                </a:lnTo>
                <a:lnTo>
                  <a:pt x="12824" y="2677"/>
                </a:lnTo>
                <a:lnTo>
                  <a:pt x="12824" y="2725"/>
                </a:lnTo>
                <a:lnTo>
                  <a:pt x="12873" y="2750"/>
                </a:lnTo>
                <a:lnTo>
                  <a:pt x="12921" y="2774"/>
                </a:lnTo>
                <a:lnTo>
                  <a:pt x="12946" y="2774"/>
                </a:lnTo>
                <a:lnTo>
                  <a:pt x="13067" y="2701"/>
                </a:lnTo>
                <a:lnTo>
                  <a:pt x="13189" y="2604"/>
                </a:lnTo>
                <a:lnTo>
                  <a:pt x="13311" y="2725"/>
                </a:lnTo>
                <a:lnTo>
                  <a:pt x="13384" y="2823"/>
                </a:lnTo>
                <a:lnTo>
                  <a:pt x="13262" y="3017"/>
                </a:lnTo>
                <a:lnTo>
                  <a:pt x="13213" y="3066"/>
                </a:lnTo>
                <a:lnTo>
                  <a:pt x="13189" y="3163"/>
                </a:lnTo>
                <a:lnTo>
                  <a:pt x="13165" y="3236"/>
                </a:lnTo>
                <a:lnTo>
                  <a:pt x="13189" y="3285"/>
                </a:lnTo>
                <a:lnTo>
                  <a:pt x="13238" y="3309"/>
                </a:lnTo>
                <a:lnTo>
                  <a:pt x="13335" y="3285"/>
                </a:lnTo>
                <a:lnTo>
                  <a:pt x="13408" y="3236"/>
                </a:lnTo>
                <a:lnTo>
                  <a:pt x="13554" y="3115"/>
                </a:lnTo>
                <a:lnTo>
                  <a:pt x="13578" y="3042"/>
                </a:lnTo>
                <a:lnTo>
                  <a:pt x="13773" y="3309"/>
                </a:lnTo>
                <a:lnTo>
                  <a:pt x="13676" y="3407"/>
                </a:lnTo>
                <a:lnTo>
                  <a:pt x="13554" y="3504"/>
                </a:lnTo>
                <a:lnTo>
                  <a:pt x="13505" y="3577"/>
                </a:lnTo>
                <a:lnTo>
                  <a:pt x="13481" y="3650"/>
                </a:lnTo>
                <a:lnTo>
                  <a:pt x="13481" y="3699"/>
                </a:lnTo>
                <a:lnTo>
                  <a:pt x="13505" y="3723"/>
                </a:lnTo>
                <a:lnTo>
                  <a:pt x="13603" y="3747"/>
                </a:lnTo>
                <a:lnTo>
                  <a:pt x="13700" y="3723"/>
                </a:lnTo>
                <a:lnTo>
                  <a:pt x="13773" y="3674"/>
                </a:lnTo>
                <a:lnTo>
                  <a:pt x="13870" y="3626"/>
                </a:lnTo>
                <a:lnTo>
                  <a:pt x="13968" y="3577"/>
                </a:lnTo>
                <a:lnTo>
                  <a:pt x="14162" y="3918"/>
                </a:lnTo>
                <a:lnTo>
                  <a:pt x="14065" y="3991"/>
                </a:lnTo>
                <a:lnTo>
                  <a:pt x="13870" y="4161"/>
                </a:lnTo>
                <a:lnTo>
                  <a:pt x="13773" y="4234"/>
                </a:lnTo>
                <a:lnTo>
                  <a:pt x="13700" y="4331"/>
                </a:lnTo>
                <a:lnTo>
                  <a:pt x="13700" y="4356"/>
                </a:lnTo>
                <a:lnTo>
                  <a:pt x="13724" y="4380"/>
                </a:lnTo>
                <a:lnTo>
                  <a:pt x="13846" y="4380"/>
                </a:lnTo>
                <a:lnTo>
                  <a:pt x="13943" y="4356"/>
                </a:lnTo>
                <a:lnTo>
                  <a:pt x="14065" y="4307"/>
                </a:lnTo>
                <a:lnTo>
                  <a:pt x="14162" y="4234"/>
                </a:lnTo>
                <a:lnTo>
                  <a:pt x="14284" y="4161"/>
                </a:lnTo>
                <a:lnTo>
                  <a:pt x="14503" y="4696"/>
                </a:lnTo>
                <a:lnTo>
                  <a:pt x="14332" y="4769"/>
                </a:lnTo>
                <a:lnTo>
                  <a:pt x="14211" y="4842"/>
                </a:lnTo>
                <a:lnTo>
                  <a:pt x="14065" y="4940"/>
                </a:lnTo>
                <a:lnTo>
                  <a:pt x="13968" y="5061"/>
                </a:lnTo>
                <a:lnTo>
                  <a:pt x="13919" y="5134"/>
                </a:lnTo>
                <a:lnTo>
                  <a:pt x="13895" y="5207"/>
                </a:lnTo>
                <a:lnTo>
                  <a:pt x="13895" y="5256"/>
                </a:lnTo>
                <a:lnTo>
                  <a:pt x="13919" y="5280"/>
                </a:lnTo>
                <a:lnTo>
                  <a:pt x="13968" y="5305"/>
                </a:lnTo>
                <a:lnTo>
                  <a:pt x="14016" y="5305"/>
                </a:lnTo>
                <a:lnTo>
                  <a:pt x="14114" y="5256"/>
                </a:lnTo>
                <a:lnTo>
                  <a:pt x="14235" y="5183"/>
                </a:lnTo>
                <a:lnTo>
                  <a:pt x="14551" y="5037"/>
                </a:lnTo>
                <a:lnTo>
                  <a:pt x="14600" y="5013"/>
                </a:lnTo>
                <a:lnTo>
                  <a:pt x="14770" y="5524"/>
                </a:lnTo>
                <a:lnTo>
                  <a:pt x="14430" y="5670"/>
                </a:lnTo>
                <a:lnTo>
                  <a:pt x="14162" y="5791"/>
                </a:lnTo>
                <a:lnTo>
                  <a:pt x="13919" y="5937"/>
                </a:lnTo>
                <a:lnTo>
                  <a:pt x="13919" y="5986"/>
                </a:lnTo>
                <a:lnTo>
                  <a:pt x="13943" y="6010"/>
                </a:lnTo>
                <a:lnTo>
                  <a:pt x="14089" y="6035"/>
                </a:lnTo>
                <a:lnTo>
                  <a:pt x="14235" y="6059"/>
                </a:lnTo>
                <a:lnTo>
                  <a:pt x="14381" y="6035"/>
                </a:lnTo>
                <a:lnTo>
                  <a:pt x="14527" y="6010"/>
                </a:lnTo>
                <a:lnTo>
                  <a:pt x="14843" y="5889"/>
                </a:lnTo>
                <a:lnTo>
                  <a:pt x="14965" y="6424"/>
                </a:lnTo>
                <a:lnTo>
                  <a:pt x="14795" y="6497"/>
                </a:lnTo>
                <a:lnTo>
                  <a:pt x="14405" y="6619"/>
                </a:lnTo>
                <a:lnTo>
                  <a:pt x="14041" y="6740"/>
                </a:lnTo>
                <a:lnTo>
                  <a:pt x="13992" y="6789"/>
                </a:lnTo>
                <a:lnTo>
                  <a:pt x="13992" y="6813"/>
                </a:lnTo>
                <a:lnTo>
                  <a:pt x="13992" y="6862"/>
                </a:lnTo>
                <a:lnTo>
                  <a:pt x="14041" y="6886"/>
                </a:lnTo>
                <a:lnTo>
                  <a:pt x="14235" y="6886"/>
                </a:lnTo>
                <a:lnTo>
                  <a:pt x="14430" y="6862"/>
                </a:lnTo>
                <a:lnTo>
                  <a:pt x="14795" y="6813"/>
                </a:lnTo>
                <a:lnTo>
                  <a:pt x="15038" y="6740"/>
                </a:lnTo>
                <a:lnTo>
                  <a:pt x="15111" y="7178"/>
                </a:lnTo>
                <a:lnTo>
                  <a:pt x="14843" y="7227"/>
                </a:lnTo>
                <a:lnTo>
                  <a:pt x="14430" y="7349"/>
                </a:lnTo>
                <a:lnTo>
                  <a:pt x="14235" y="7422"/>
                </a:lnTo>
                <a:lnTo>
                  <a:pt x="14065" y="7543"/>
                </a:lnTo>
                <a:lnTo>
                  <a:pt x="14041" y="7592"/>
                </a:lnTo>
                <a:lnTo>
                  <a:pt x="14041" y="7665"/>
                </a:lnTo>
                <a:lnTo>
                  <a:pt x="14089" y="7714"/>
                </a:lnTo>
                <a:lnTo>
                  <a:pt x="14138" y="7738"/>
                </a:lnTo>
                <a:lnTo>
                  <a:pt x="14357" y="7714"/>
                </a:lnTo>
                <a:lnTo>
                  <a:pt x="14551" y="7665"/>
                </a:lnTo>
                <a:lnTo>
                  <a:pt x="14941" y="7568"/>
                </a:lnTo>
                <a:lnTo>
                  <a:pt x="15135" y="7519"/>
                </a:lnTo>
                <a:lnTo>
                  <a:pt x="15184" y="7981"/>
                </a:lnTo>
                <a:lnTo>
                  <a:pt x="14868" y="8030"/>
                </a:lnTo>
                <a:lnTo>
                  <a:pt x="14624" y="8054"/>
                </a:lnTo>
                <a:lnTo>
                  <a:pt x="14381" y="8079"/>
                </a:lnTo>
                <a:lnTo>
                  <a:pt x="14235" y="8103"/>
                </a:lnTo>
                <a:lnTo>
                  <a:pt x="14138" y="8152"/>
                </a:lnTo>
                <a:lnTo>
                  <a:pt x="14016" y="8200"/>
                </a:lnTo>
                <a:lnTo>
                  <a:pt x="13943" y="8298"/>
                </a:lnTo>
                <a:lnTo>
                  <a:pt x="13919" y="8322"/>
                </a:lnTo>
                <a:lnTo>
                  <a:pt x="13919" y="8346"/>
                </a:lnTo>
                <a:lnTo>
                  <a:pt x="13943" y="8395"/>
                </a:lnTo>
                <a:lnTo>
                  <a:pt x="13968" y="8395"/>
                </a:lnTo>
                <a:lnTo>
                  <a:pt x="14089" y="8419"/>
                </a:lnTo>
                <a:lnTo>
                  <a:pt x="14211" y="8444"/>
                </a:lnTo>
                <a:lnTo>
                  <a:pt x="14478" y="8444"/>
                </a:lnTo>
                <a:lnTo>
                  <a:pt x="14989" y="8395"/>
                </a:lnTo>
                <a:lnTo>
                  <a:pt x="15208" y="8395"/>
                </a:lnTo>
                <a:lnTo>
                  <a:pt x="15208" y="8857"/>
                </a:lnTo>
                <a:lnTo>
                  <a:pt x="14722" y="8882"/>
                </a:lnTo>
                <a:lnTo>
                  <a:pt x="14503" y="8882"/>
                </a:lnTo>
                <a:lnTo>
                  <a:pt x="14284" y="8906"/>
                </a:lnTo>
                <a:lnTo>
                  <a:pt x="14065" y="8955"/>
                </a:lnTo>
                <a:lnTo>
                  <a:pt x="13968" y="8979"/>
                </a:lnTo>
                <a:lnTo>
                  <a:pt x="13870" y="9028"/>
                </a:lnTo>
                <a:lnTo>
                  <a:pt x="13870" y="9052"/>
                </a:lnTo>
                <a:lnTo>
                  <a:pt x="13870" y="9076"/>
                </a:lnTo>
                <a:lnTo>
                  <a:pt x="13968" y="9125"/>
                </a:lnTo>
                <a:lnTo>
                  <a:pt x="14065" y="9174"/>
                </a:lnTo>
                <a:lnTo>
                  <a:pt x="14284" y="9222"/>
                </a:lnTo>
                <a:lnTo>
                  <a:pt x="14722" y="9222"/>
                </a:lnTo>
                <a:lnTo>
                  <a:pt x="14941" y="9247"/>
                </a:lnTo>
                <a:lnTo>
                  <a:pt x="15184" y="9247"/>
                </a:lnTo>
                <a:lnTo>
                  <a:pt x="15160" y="9465"/>
                </a:lnTo>
                <a:lnTo>
                  <a:pt x="14965" y="9514"/>
                </a:lnTo>
                <a:lnTo>
                  <a:pt x="14722" y="9563"/>
                </a:lnTo>
                <a:lnTo>
                  <a:pt x="14503" y="9660"/>
                </a:lnTo>
                <a:lnTo>
                  <a:pt x="14260" y="9757"/>
                </a:lnTo>
                <a:lnTo>
                  <a:pt x="14041" y="9879"/>
                </a:lnTo>
                <a:lnTo>
                  <a:pt x="14016" y="9903"/>
                </a:lnTo>
                <a:lnTo>
                  <a:pt x="14016" y="9952"/>
                </a:lnTo>
                <a:lnTo>
                  <a:pt x="14041" y="9976"/>
                </a:lnTo>
                <a:lnTo>
                  <a:pt x="14089" y="9976"/>
                </a:lnTo>
                <a:lnTo>
                  <a:pt x="14308" y="10001"/>
                </a:lnTo>
                <a:lnTo>
                  <a:pt x="14527" y="9976"/>
                </a:lnTo>
                <a:lnTo>
                  <a:pt x="14965" y="9903"/>
                </a:lnTo>
                <a:lnTo>
                  <a:pt x="15087" y="9879"/>
                </a:lnTo>
                <a:lnTo>
                  <a:pt x="14989" y="10390"/>
                </a:lnTo>
                <a:lnTo>
                  <a:pt x="14527" y="10463"/>
                </a:lnTo>
                <a:lnTo>
                  <a:pt x="14357" y="10487"/>
                </a:lnTo>
                <a:lnTo>
                  <a:pt x="14162" y="10512"/>
                </a:lnTo>
                <a:lnTo>
                  <a:pt x="13992" y="10560"/>
                </a:lnTo>
                <a:lnTo>
                  <a:pt x="13919" y="10609"/>
                </a:lnTo>
                <a:lnTo>
                  <a:pt x="13870" y="10682"/>
                </a:lnTo>
                <a:lnTo>
                  <a:pt x="13846" y="10731"/>
                </a:lnTo>
                <a:lnTo>
                  <a:pt x="13846" y="10804"/>
                </a:lnTo>
                <a:lnTo>
                  <a:pt x="13870" y="10852"/>
                </a:lnTo>
                <a:lnTo>
                  <a:pt x="13919" y="10901"/>
                </a:lnTo>
                <a:lnTo>
                  <a:pt x="13992" y="10925"/>
                </a:lnTo>
                <a:lnTo>
                  <a:pt x="14065" y="10950"/>
                </a:lnTo>
                <a:lnTo>
                  <a:pt x="14235" y="10950"/>
                </a:lnTo>
                <a:lnTo>
                  <a:pt x="14600" y="10901"/>
                </a:lnTo>
                <a:lnTo>
                  <a:pt x="14819" y="10877"/>
                </a:lnTo>
                <a:lnTo>
                  <a:pt x="14819" y="10877"/>
                </a:lnTo>
                <a:lnTo>
                  <a:pt x="14624" y="11339"/>
                </a:lnTo>
                <a:lnTo>
                  <a:pt x="14478" y="11339"/>
                </a:lnTo>
                <a:lnTo>
                  <a:pt x="14308" y="11315"/>
                </a:lnTo>
                <a:lnTo>
                  <a:pt x="14114" y="11339"/>
                </a:lnTo>
                <a:lnTo>
                  <a:pt x="13919" y="11363"/>
                </a:lnTo>
                <a:lnTo>
                  <a:pt x="13749" y="11436"/>
                </a:lnTo>
                <a:lnTo>
                  <a:pt x="13724" y="11461"/>
                </a:lnTo>
                <a:lnTo>
                  <a:pt x="13749" y="11485"/>
                </a:lnTo>
                <a:lnTo>
                  <a:pt x="13919" y="11558"/>
                </a:lnTo>
                <a:lnTo>
                  <a:pt x="14089" y="11607"/>
                </a:lnTo>
                <a:lnTo>
                  <a:pt x="14430" y="11655"/>
                </a:lnTo>
                <a:lnTo>
                  <a:pt x="14454" y="11655"/>
                </a:lnTo>
                <a:lnTo>
                  <a:pt x="14211" y="12069"/>
                </a:lnTo>
                <a:lnTo>
                  <a:pt x="13968" y="12069"/>
                </a:lnTo>
                <a:lnTo>
                  <a:pt x="13724" y="12093"/>
                </a:lnTo>
                <a:lnTo>
                  <a:pt x="13603" y="12069"/>
                </a:lnTo>
                <a:lnTo>
                  <a:pt x="13481" y="12045"/>
                </a:lnTo>
                <a:lnTo>
                  <a:pt x="13335" y="12020"/>
                </a:lnTo>
                <a:lnTo>
                  <a:pt x="13213" y="12020"/>
                </a:lnTo>
                <a:lnTo>
                  <a:pt x="13189" y="12045"/>
                </a:lnTo>
                <a:lnTo>
                  <a:pt x="13189" y="12069"/>
                </a:lnTo>
                <a:lnTo>
                  <a:pt x="13189" y="12166"/>
                </a:lnTo>
                <a:lnTo>
                  <a:pt x="13238" y="12239"/>
                </a:lnTo>
                <a:lnTo>
                  <a:pt x="13311" y="12312"/>
                </a:lnTo>
                <a:lnTo>
                  <a:pt x="13408" y="12361"/>
                </a:lnTo>
                <a:lnTo>
                  <a:pt x="13530" y="12385"/>
                </a:lnTo>
                <a:lnTo>
                  <a:pt x="13651" y="12410"/>
                </a:lnTo>
                <a:lnTo>
                  <a:pt x="13943" y="12434"/>
                </a:lnTo>
                <a:lnTo>
                  <a:pt x="13603" y="12823"/>
                </a:lnTo>
                <a:lnTo>
                  <a:pt x="13067" y="12726"/>
                </a:lnTo>
                <a:lnTo>
                  <a:pt x="12848" y="12677"/>
                </a:lnTo>
                <a:lnTo>
                  <a:pt x="12727" y="12677"/>
                </a:lnTo>
                <a:lnTo>
                  <a:pt x="12629" y="12702"/>
                </a:lnTo>
                <a:lnTo>
                  <a:pt x="12605" y="12726"/>
                </a:lnTo>
                <a:lnTo>
                  <a:pt x="12605" y="12775"/>
                </a:lnTo>
                <a:lnTo>
                  <a:pt x="12629" y="12848"/>
                </a:lnTo>
                <a:lnTo>
                  <a:pt x="12678" y="12921"/>
                </a:lnTo>
                <a:lnTo>
                  <a:pt x="12751" y="12969"/>
                </a:lnTo>
                <a:lnTo>
                  <a:pt x="12824" y="13018"/>
                </a:lnTo>
                <a:lnTo>
                  <a:pt x="13043" y="13115"/>
                </a:lnTo>
                <a:lnTo>
                  <a:pt x="13262" y="13164"/>
                </a:lnTo>
                <a:lnTo>
                  <a:pt x="13116" y="13286"/>
                </a:lnTo>
                <a:lnTo>
                  <a:pt x="13067" y="13286"/>
                </a:lnTo>
                <a:lnTo>
                  <a:pt x="12605" y="13261"/>
                </a:lnTo>
                <a:lnTo>
                  <a:pt x="12362" y="13213"/>
                </a:lnTo>
                <a:lnTo>
                  <a:pt x="12240" y="13188"/>
                </a:lnTo>
                <a:lnTo>
                  <a:pt x="12094" y="13188"/>
                </a:lnTo>
                <a:lnTo>
                  <a:pt x="12021" y="13213"/>
                </a:lnTo>
                <a:lnTo>
                  <a:pt x="11997" y="13261"/>
                </a:lnTo>
                <a:lnTo>
                  <a:pt x="11972" y="13334"/>
                </a:lnTo>
                <a:lnTo>
                  <a:pt x="12021" y="13383"/>
                </a:lnTo>
                <a:lnTo>
                  <a:pt x="12143" y="13505"/>
                </a:lnTo>
                <a:lnTo>
                  <a:pt x="12289" y="13578"/>
                </a:lnTo>
                <a:lnTo>
                  <a:pt x="12483" y="13626"/>
                </a:lnTo>
                <a:lnTo>
                  <a:pt x="12654" y="13651"/>
                </a:lnTo>
                <a:lnTo>
                  <a:pt x="12240" y="13943"/>
                </a:lnTo>
                <a:lnTo>
                  <a:pt x="12143" y="13918"/>
                </a:lnTo>
                <a:lnTo>
                  <a:pt x="11680" y="13821"/>
                </a:lnTo>
                <a:lnTo>
                  <a:pt x="11461" y="13772"/>
                </a:lnTo>
                <a:lnTo>
                  <a:pt x="11267" y="13724"/>
                </a:lnTo>
                <a:lnTo>
                  <a:pt x="11218" y="13748"/>
                </a:lnTo>
                <a:lnTo>
                  <a:pt x="11218" y="13821"/>
                </a:lnTo>
                <a:lnTo>
                  <a:pt x="11242" y="13894"/>
                </a:lnTo>
                <a:lnTo>
                  <a:pt x="11315" y="13967"/>
                </a:lnTo>
                <a:lnTo>
                  <a:pt x="11437" y="14064"/>
                </a:lnTo>
                <a:lnTo>
                  <a:pt x="11607" y="14137"/>
                </a:lnTo>
                <a:lnTo>
                  <a:pt x="11802" y="14210"/>
                </a:lnTo>
                <a:lnTo>
                  <a:pt x="11437" y="14381"/>
                </a:lnTo>
                <a:lnTo>
                  <a:pt x="11388" y="14332"/>
                </a:lnTo>
                <a:lnTo>
                  <a:pt x="11315" y="14308"/>
                </a:lnTo>
                <a:lnTo>
                  <a:pt x="11194" y="14259"/>
                </a:lnTo>
                <a:lnTo>
                  <a:pt x="10902" y="14235"/>
                </a:lnTo>
                <a:lnTo>
                  <a:pt x="10634" y="14210"/>
                </a:lnTo>
                <a:lnTo>
                  <a:pt x="10512" y="14210"/>
                </a:lnTo>
                <a:lnTo>
                  <a:pt x="10391" y="14235"/>
                </a:lnTo>
                <a:lnTo>
                  <a:pt x="10366" y="14235"/>
                </a:lnTo>
                <a:lnTo>
                  <a:pt x="10366" y="14283"/>
                </a:lnTo>
                <a:lnTo>
                  <a:pt x="10366" y="14332"/>
                </a:lnTo>
                <a:lnTo>
                  <a:pt x="10391" y="14381"/>
                </a:lnTo>
                <a:lnTo>
                  <a:pt x="10488" y="14478"/>
                </a:lnTo>
                <a:lnTo>
                  <a:pt x="10610" y="14551"/>
                </a:lnTo>
                <a:lnTo>
                  <a:pt x="10731" y="14575"/>
                </a:lnTo>
                <a:lnTo>
                  <a:pt x="10877" y="14624"/>
                </a:lnTo>
                <a:lnTo>
                  <a:pt x="10512" y="14746"/>
                </a:lnTo>
                <a:lnTo>
                  <a:pt x="10318" y="14673"/>
                </a:lnTo>
                <a:lnTo>
                  <a:pt x="10123" y="14624"/>
                </a:lnTo>
                <a:lnTo>
                  <a:pt x="9904" y="14600"/>
                </a:lnTo>
                <a:lnTo>
                  <a:pt x="9807" y="14600"/>
                </a:lnTo>
                <a:lnTo>
                  <a:pt x="9709" y="14648"/>
                </a:lnTo>
                <a:lnTo>
                  <a:pt x="9661" y="14673"/>
                </a:lnTo>
                <a:lnTo>
                  <a:pt x="9685" y="14721"/>
                </a:lnTo>
                <a:lnTo>
                  <a:pt x="9734" y="14794"/>
                </a:lnTo>
                <a:lnTo>
                  <a:pt x="9807" y="14843"/>
                </a:lnTo>
                <a:lnTo>
                  <a:pt x="9928" y="14916"/>
                </a:lnTo>
                <a:lnTo>
                  <a:pt x="9612" y="14989"/>
                </a:lnTo>
                <a:lnTo>
                  <a:pt x="9588" y="14940"/>
                </a:lnTo>
                <a:lnTo>
                  <a:pt x="9539" y="14916"/>
                </a:lnTo>
                <a:lnTo>
                  <a:pt x="9417" y="14867"/>
                </a:lnTo>
                <a:lnTo>
                  <a:pt x="9223" y="14843"/>
                </a:lnTo>
                <a:lnTo>
                  <a:pt x="9150" y="14843"/>
                </a:lnTo>
                <a:lnTo>
                  <a:pt x="9052" y="14867"/>
                </a:lnTo>
                <a:lnTo>
                  <a:pt x="9004" y="14916"/>
                </a:lnTo>
                <a:lnTo>
                  <a:pt x="8979" y="14965"/>
                </a:lnTo>
                <a:lnTo>
                  <a:pt x="8979" y="15013"/>
                </a:lnTo>
                <a:lnTo>
                  <a:pt x="9004" y="15062"/>
                </a:lnTo>
                <a:lnTo>
                  <a:pt x="9004" y="15086"/>
                </a:lnTo>
                <a:lnTo>
                  <a:pt x="8663" y="15135"/>
                </a:lnTo>
                <a:lnTo>
                  <a:pt x="8298" y="15159"/>
                </a:lnTo>
                <a:lnTo>
                  <a:pt x="7227" y="15159"/>
                </a:lnTo>
                <a:lnTo>
                  <a:pt x="6862" y="15111"/>
                </a:lnTo>
                <a:lnTo>
                  <a:pt x="6497" y="15062"/>
                </a:lnTo>
                <a:lnTo>
                  <a:pt x="6157" y="14989"/>
                </a:lnTo>
                <a:lnTo>
                  <a:pt x="5816" y="14916"/>
                </a:lnTo>
                <a:lnTo>
                  <a:pt x="5451" y="14819"/>
                </a:lnTo>
                <a:lnTo>
                  <a:pt x="5135" y="14697"/>
                </a:lnTo>
                <a:lnTo>
                  <a:pt x="4794" y="14575"/>
                </a:lnTo>
                <a:lnTo>
                  <a:pt x="4478" y="14405"/>
                </a:lnTo>
                <a:lnTo>
                  <a:pt x="4162" y="14259"/>
                </a:lnTo>
                <a:lnTo>
                  <a:pt x="3845" y="14064"/>
                </a:lnTo>
                <a:lnTo>
                  <a:pt x="3553" y="13870"/>
                </a:lnTo>
                <a:lnTo>
                  <a:pt x="3286" y="13675"/>
                </a:lnTo>
                <a:lnTo>
                  <a:pt x="3018" y="13456"/>
                </a:lnTo>
                <a:lnTo>
                  <a:pt x="2775" y="13237"/>
                </a:lnTo>
                <a:lnTo>
                  <a:pt x="2531" y="12994"/>
                </a:lnTo>
                <a:lnTo>
                  <a:pt x="2312" y="12775"/>
                </a:lnTo>
                <a:lnTo>
                  <a:pt x="2118" y="12507"/>
                </a:lnTo>
                <a:lnTo>
                  <a:pt x="1899" y="12239"/>
                </a:lnTo>
                <a:lnTo>
                  <a:pt x="1728" y="11972"/>
                </a:lnTo>
                <a:lnTo>
                  <a:pt x="1558" y="11704"/>
                </a:lnTo>
                <a:lnTo>
                  <a:pt x="1412" y="11412"/>
                </a:lnTo>
                <a:lnTo>
                  <a:pt x="1266" y="11120"/>
                </a:lnTo>
                <a:lnTo>
                  <a:pt x="1144" y="10828"/>
                </a:lnTo>
                <a:lnTo>
                  <a:pt x="1047" y="10512"/>
                </a:lnTo>
                <a:lnTo>
                  <a:pt x="950" y="10195"/>
                </a:lnTo>
                <a:lnTo>
                  <a:pt x="877" y="9879"/>
                </a:lnTo>
                <a:lnTo>
                  <a:pt x="828" y="9538"/>
                </a:lnTo>
                <a:lnTo>
                  <a:pt x="779" y="9003"/>
                </a:lnTo>
                <a:lnTo>
                  <a:pt x="755" y="8468"/>
                </a:lnTo>
                <a:lnTo>
                  <a:pt x="755" y="7933"/>
                </a:lnTo>
                <a:lnTo>
                  <a:pt x="779" y="7397"/>
                </a:lnTo>
                <a:lnTo>
                  <a:pt x="852" y="6862"/>
                </a:lnTo>
                <a:lnTo>
                  <a:pt x="950" y="6351"/>
                </a:lnTo>
                <a:lnTo>
                  <a:pt x="1096" y="5840"/>
                </a:lnTo>
                <a:lnTo>
                  <a:pt x="1266" y="5353"/>
                </a:lnTo>
                <a:lnTo>
                  <a:pt x="1388" y="5061"/>
                </a:lnTo>
                <a:lnTo>
                  <a:pt x="1558" y="4745"/>
                </a:lnTo>
                <a:lnTo>
                  <a:pt x="1753" y="4404"/>
                </a:lnTo>
                <a:lnTo>
                  <a:pt x="1996" y="4064"/>
                </a:lnTo>
                <a:lnTo>
                  <a:pt x="2264" y="3699"/>
                </a:lnTo>
                <a:lnTo>
                  <a:pt x="2556" y="3334"/>
                </a:lnTo>
                <a:lnTo>
                  <a:pt x="2896" y="2944"/>
                </a:lnTo>
                <a:lnTo>
                  <a:pt x="3261" y="2604"/>
                </a:lnTo>
                <a:lnTo>
                  <a:pt x="3651" y="2263"/>
                </a:lnTo>
                <a:lnTo>
                  <a:pt x="4089" y="1922"/>
                </a:lnTo>
                <a:lnTo>
                  <a:pt x="4527" y="1630"/>
                </a:lnTo>
                <a:lnTo>
                  <a:pt x="5013" y="1363"/>
                </a:lnTo>
                <a:lnTo>
                  <a:pt x="5524" y="1144"/>
                </a:lnTo>
                <a:lnTo>
                  <a:pt x="6035" y="974"/>
                </a:lnTo>
                <a:lnTo>
                  <a:pt x="6327" y="925"/>
                </a:lnTo>
                <a:lnTo>
                  <a:pt x="6595" y="876"/>
                </a:lnTo>
                <a:lnTo>
                  <a:pt x="6887" y="828"/>
                </a:lnTo>
                <a:lnTo>
                  <a:pt x="7179" y="803"/>
                </a:lnTo>
                <a:lnTo>
                  <a:pt x="7544" y="779"/>
                </a:lnTo>
                <a:lnTo>
                  <a:pt x="7933" y="730"/>
                </a:lnTo>
                <a:lnTo>
                  <a:pt x="8322" y="682"/>
                </a:lnTo>
                <a:close/>
                <a:moveTo>
                  <a:pt x="8152" y="0"/>
                </a:moveTo>
                <a:lnTo>
                  <a:pt x="7763" y="25"/>
                </a:lnTo>
                <a:lnTo>
                  <a:pt x="7373" y="73"/>
                </a:lnTo>
                <a:lnTo>
                  <a:pt x="7081" y="49"/>
                </a:lnTo>
                <a:lnTo>
                  <a:pt x="6789" y="49"/>
                </a:lnTo>
                <a:lnTo>
                  <a:pt x="6473" y="73"/>
                </a:lnTo>
                <a:lnTo>
                  <a:pt x="6157" y="146"/>
                </a:lnTo>
                <a:lnTo>
                  <a:pt x="5841" y="219"/>
                </a:lnTo>
                <a:lnTo>
                  <a:pt x="5549" y="317"/>
                </a:lnTo>
                <a:lnTo>
                  <a:pt x="5232" y="438"/>
                </a:lnTo>
                <a:lnTo>
                  <a:pt x="4916" y="560"/>
                </a:lnTo>
                <a:lnTo>
                  <a:pt x="4332" y="876"/>
                </a:lnTo>
                <a:lnTo>
                  <a:pt x="3748" y="1217"/>
                </a:lnTo>
                <a:lnTo>
                  <a:pt x="3237" y="1606"/>
                </a:lnTo>
                <a:lnTo>
                  <a:pt x="2775" y="1995"/>
                </a:lnTo>
                <a:lnTo>
                  <a:pt x="2507" y="2239"/>
                </a:lnTo>
                <a:lnTo>
                  <a:pt x="2264" y="2482"/>
                </a:lnTo>
                <a:lnTo>
                  <a:pt x="2045" y="2725"/>
                </a:lnTo>
                <a:lnTo>
                  <a:pt x="1826" y="2993"/>
                </a:lnTo>
                <a:lnTo>
                  <a:pt x="1631" y="3261"/>
                </a:lnTo>
                <a:lnTo>
                  <a:pt x="1461" y="3528"/>
                </a:lnTo>
                <a:lnTo>
                  <a:pt x="1120" y="4088"/>
                </a:lnTo>
                <a:lnTo>
                  <a:pt x="852" y="4696"/>
                </a:lnTo>
                <a:lnTo>
                  <a:pt x="609" y="5305"/>
                </a:lnTo>
                <a:lnTo>
                  <a:pt x="414" y="5962"/>
                </a:lnTo>
                <a:lnTo>
                  <a:pt x="220" y="6643"/>
                </a:lnTo>
                <a:lnTo>
                  <a:pt x="122" y="7008"/>
                </a:lnTo>
                <a:lnTo>
                  <a:pt x="74" y="7373"/>
                </a:lnTo>
                <a:lnTo>
                  <a:pt x="25" y="7738"/>
                </a:lnTo>
                <a:lnTo>
                  <a:pt x="1" y="8103"/>
                </a:lnTo>
                <a:lnTo>
                  <a:pt x="1" y="8468"/>
                </a:lnTo>
                <a:lnTo>
                  <a:pt x="25" y="8809"/>
                </a:lnTo>
                <a:lnTo>
                  <a:pt x="49" y="9174"/>
                </a:lnTo>
                <a:lnTo>
                  <a:pt x="98" y="9514"/>
                </a:lnTo>
                <a:lnTo>
                  <a:pt x="195" y="9879"/>
                </a:lnTo>
                <a:lnTo>
                  <a:pt x="268" y="10220"/>
                </a:lnTo>
                <a:lnTo>
                  <a:pt x="390" y="10560"/>
                </a:lnTo>
                <a:lnTo>
                  <a:pt x="512" y="10901"/>
                </a:lnTo>
                <a:lnTo>
                  <a:pt x="658" y="11242"/>
                </a:lnTo>
                <a:lnTo>
                  <a:pt x="804" y="11582"/>
                </a:lnTo>
                <a:lnTo>
                  <a:pt x="1169" y="12264"/>
                </a:lnTo>
                <a:lnTo>
                  <a:pt x="1388" y="12629"/>
                </a:lnTo>
                <a:lnTo>
                  <a:pt x="1631" y="12994"/>
                </a:lnTo>
                <a:lnTo>
                  <a:pt x="1899" y="13334"/>
                </a:lnTo>
                <a:lnTo>
                  <a:pt x="2166" y="13651"/>
                </a:lnTo>
                <a:lnTo>
                  <a:pt x="2434" y="13943"/>
                </a:lnTo>
                <a:lnTo>
                  <a:pt x="2750" y="14235"/>
                </a:lnTo>
                <a:lnTo>
                  <a:pt x="3042" y="14502"/>
                </a:lnTo>
                <a:lnTo>
                  <a:pt x="3383" y="14746"/>
                </a:lnTo>
                <a:lnTo>
                  <a:pt x="3699" y="14965"/>
                </a:lnTo>
                <a:lnTo>
                  <a:pt x="4064" y="15159"/>
                </a:lnTo>
                <a:lnTo>
                  <a:pt x="4429" y="15354"/>
                </a:lnTo>
                <a:lnTo>
                  <a:pt x="4794" y="15500"/>
                </a:lnTo>
                <a:lnTo>
                  <a:pt x="5184" y="15622"/>
                </a:lnTo>
                <a:lnTo>
                  <a:pt x="5597" y="15743"/>
                </a:lnTo>
                <a:lnTo>
                  <a:pt x="6011" y="15816"/>
                </a:lnTo>
                <a:lnTo>
                  <a:pt x="6424" y="15889"/>
                </a:lnTo>
                <a:lnTo>
                  <a:pt x="6862" y="15914"/>
                </a:lnTo>
                <a:lnTo>
                  <a:pt x="7300" y="15938"/>
                </a:lnTo>
                <a:lnTo>
                  <a:pt x="7738" y="15938"/>
                </a:lnTo>
                <a:lnTo>
                  <a:pt x="8152" y="15914"/>
                </a:lnTo>
                <a:lnTo>
                  <a:pt x="8590" y="15889"/>
                </a:lnTo>
                <a:lnTo>
                  <a:pt x="9004" y="15841"/>
                </a:lnTo>
                <a:lnTo>
                  <a:pt x="9442" y="15768"/>
                </a:lnTo>
                <a:lnTo>
                  <a:pt x="9855" y="15670"/>
                </a:lnTo>
                <a:lnTo>
                  <a:pt x="10245" y="15573"/>
                </a:lnTo>
                <a:lnTo>
                  <a:pt x="10658" y="15451"/>
                </a:lnTo>
                <a:lnTo>
                  <a:pt x="11048" y="15305"/>
                </a:lnTo>
                <a:lnTo>
                  <a:pt x="11461" y="15135"/>
                </a:lnTo>
                <a:lnTo>
                  <a:pt x="11826" y="14940"/>
                </a:lnTo>
                <a:lnTo>
                  <a:pt x="12216" y="14721"/>
                </a:lnTo>
                <a:lnTo>
                  <a:pt x="12581" y="14478"/>
                </a:lnTo>
                <a:lnTo>
                  <a:pt x="12921" y="14235"/>
                </a:lnTo>
                <a:lnTo>
                  <a:pt x="13286" y="13943"/>
                </a:lnTo>
                <a:lnTo>
                  <a:pt x="13603" y="13651"/>
                </a:lnTo>
                <a:lnTo>
                  <a:pt x="13895" y="13334"/>
                </a:lnTo>
                <a:lnTo>
                  <a:pt x="14187" y="13018"/>
                </a:lnTo>
                <a:lnTo>
                  <a:pt x="14454" y="12702"/>
                </a:lnTo>
                <a:lnTo>
                  <a:pt x="14697" y="12361"/>
                </a:lnTo>
                <a:lnTo>
                  <a:pt x="14916" y="11996"/>
                </a:lnTo>
                <a:lnTo>
                  <a:pt x="15111" y="11631"/>
                </a:lnTo>
                <a:lnTo>
                  <a:pt x="15135" y="11631"/>
                </a:lnTo>
                <a:lnTo>
                  <a:pt x="15160" y="11582"/>
                </a:lnTo>
                <a:lnTo>
                  <a:pt x="15160" y="11534"/>
                </a:lnTo>
                <a:lnTo>
                  <a:pt x="15330" y="11096"/>
                </a:lnTo>
                <a:lnTo>
                  <a:pt x="15500" y="10658"/>
                </a:lnTo>
                <a:lnTo>
                  <a:pt x="15622" y="10195"/>
                </a:lnTo>
                <a:lnTo>
                  <a:pt x="15719" y="9733"/>
                </a:lnTo>
                <a:lnTo>
                  <a:pt x="15744" y="9709"/>
                </a:lnTo>
                <a:lnTo>
                  <a:pt x="15768" y="9684"/>
                </a:lnTo>
                <a:lnTo>
                  <a:pt x="15792" y="9636"/>
                </a:lnTo>
                <a:lnTo>
                  <a:pt x="15768" y="9611"/>
                </a:lnTo>
                <a:lnTo>
                  <a:pt x="15744" y="9563"/>
                </a:lnTo>
                <a:lnTo>
                  <a:pt x="15792" y="9174"/>
                </a:lnTo>
                <a:lnTo>
                  <a:pt x="15841" y="8760"/>
                </a:lnTo>
                <a:lnTo>
                  <a:pt x="15841" y="8371"/>
                </a:lnTo>
                <a:lnTo>
                  <a:pt x="15817" y="7957"/>
                </a:lnTo>
                <a:lnTo>
                  <a:pt x="15744" y="7105"/>
                </a:lnTo>
                <a:lnTo>
                  <a:pt x="15671" y="6667"/>
                </a:lnTo>
                <a:lnTo>
                  <a:pt x="15598" y="6254"/>
                </a:lnTo>
                <a:lnTo>
                  <a:pt x="15525" y="5840"/>
                </a:lnTo>
                <a:lnTo>
                  <a:pt x="15403" y="5426"/>
                </a:lnTo>
                <a:lnTo>
                  <a:pt x="15281" y="5013"/>
                </a:lnTo>
                <a:lnTo>
                  <a:pt x="15160" y="4623"/>
                </a:lnTo>
                <a:lnTo>
                  <a:pt x="14989" y="4234"/>
                </a:lnTo>
                <a:lnTo>
                  <a:pt x="14819" y="3845"/>
                </a:lnTo>
                <a:lnTo>
                  <a:pt x="14624" y="3480"/>
                </a:lnTo>
                <a:lnTo>
                  <a:pt x="14405" y="3115"/>
                </a:lnTo>
                <a:lnTo>
                  <a:pt x="14162" y="2774"/>
                </a:lnTo>
                <a:lnTo>
                  <a:pt x="13895" y="2458"/>
                </a:lnTo>
                <a:lnTo>
                  <a:pt x="13603" y="2141"/>
                </a:lnTo>
                <a:lnTo>
                  <a:pt x="13286" y="1849"/>
                </a:lnTo>
                <a:lnTo>
                  <a:pt x="12970" y="1582"/>
                </a:lnTo>
                <a:lnTo>
                  <a:pt x="12654" y="1363"/>
                </a:lnTo>
                <a:lnTo>
                  <a:pt x="12313" y="1144"/>
                </a:lnTo>
                <a:lnTo>
                  <a:pt x="11948" y="949"/>
                </a:lnTo>
                <a:lnTo>
                  <a:pt x="11607" y="779"/>
                </a:lnTo>
                <a:lnTo>
                  <a:pt x="11218" y="609"/>
                </a:lnTo>
                <a:lnTo>
                  <a:pt x="10853" y="487"/>
                </a:lnTo>
                <a:lnTo>
                  <a:pt x="10464" y="365"/>
                </a:lnTo>
                <a:lnTo>
                  <a:pt x="10099" y="268"/>
                </a:lnTo>
                <a:lnTo>
                  <a:pt x="9709" y="171"/>
                </a:lnTo>
                <a:lnTo>
                  <a:pt x="9320" y="98"/>
                </a:lnTo>
                <a:lnTo>
                  <a:pt x="8931" y="49"/>
                </a:lnTo>
                <a:lnTo>
                  <a:pt x="8541" y="25"/>
                </a:lnTo>
                <a:lnTo>
                  <a:pt x="8152" y="0"/>
                </a:lnTo>
                <a:close/>
              </a:path>
            </a:pathLst>
          </a:custGeom>
          <a:solidFill>
            <a:srgbClr val="134F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1" name="Google Shape;3211;p67">
            <a:hlinkClick r:id="rId3" action="ppaction://hlinksldjump"/>
          </p:cNvPr>
          <p:cNvSpPr txBox="1"/>
          <p:nvPr/>
        </p:nvSpPr>
        <p:spPr>
          <a:xfrm>
            <a:off x="4373867" y="5003451"/>
            <a:ext cx="3204400" cy="52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667" b="0" i="0" u="none" strike="noStrike" cap="none">
              <a:solidFill>
                <a:srgbClr val="FD9E66"/>
              </a:solidFill>
              <a:latin typeface="Jua"/>
              <a:ea typeface="Jua"/>
              <a:cs typeface="Jua"/>
              <a:sym typeface="Jua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6AD177F-EBDF-C989-8A92-BB89703B9AA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2856073" y="948030"/>
            <a:ext cx="5955200" cy="2840800"/>
          </a:xfrm>
        </p:spPr>
        <p:txBody>
          <a:bodyPr/>
          <a:lstStyle/>
          <a:p>
            <a:r>
              <a:rPr lang="en-US" dirty="0"/>
              <a:t>Thank you </a:t>
            </a:r>
          </a:p>
        </p:txBody>
      </p:sp>
      <p:grpSp>
        <p:nvGrpSpPr>
          <p:cNvPr id="6" name="Google Shape;1258;p48">
            <a:extLst>
              <a:ext uri="{FF2B5EF4-FFF2-40B4-BE49-F238E27FC236}">
                <a16:creationId xmlns:a16="http://schemas.microsoft.com/office/drawing/2014/main" id="{89EA9542-3294-7EA9-EBE4-FFFC96DB79D7}"/>
              </a:ext>
            </a:extLst>
          </p:cNvPr>
          <p:cNvGrpSpPr/>
          <p:nvPr/>
        </p:nvGrpSpPr>
        <p:grpSpPr>
          <a:xfrm>
            <a:off x="8531803" y="2183703"/>
            <a:ext cx="3748003" cy="4494002"/>
            <a:chOff x="4952025" y="-195950"/>
            <a:chExt cx="3748003" cy="4494002"/>
          </a:xfrm>
        </p:grpSpPr>
        <p:sp>
          <p:nvSpPr>
            <p:cNvPr id="7" name="Google Shape;1259;p48">
              <a:extLst>
                <a:ext uri="{FF2B5EF4-FFF2-40B4-BE49-F238E27FC236}">
                  <a16:creationId xmlns:a16="http://schemas.microsoft.com/office/drawing/2014/main" id="{FB04977E-3A2A-728D-D8BE-E98963CF9ADA}"/>
                </a:ext>
              </a:extLst>
            </p:cNvPr>
            <p:cNvSpPr/>
            <p:nvPr/>
          </p:nvSpPr>
          <p:spPr>
            <a:xfrm flipH="1">
              <a:off x="6798268" y="-195950"/>
              <a:ext cx="948429" cy="863931"/>
            </a:xfrm>
            <a:custGeom>
              <a:avLst/>
              <a:gdLst/>
              <a:ahLst/>
              <a:cxnLst/>
              <a:rect l="l" t="t" r="r" b="b"/>
              <a:pathLst>
                <a:path w="8508" h="7750" extrusionOk="0">
                  <a:moveTo>
                    <a:pt x="4254" y="1"/>
                  </a:moveTo>
                  <a:cubicBezTo>
                    <a:pt x="3262" y="1"/>
                    <a:pt x="2271" y="379"/>
                    <a:pt x="1515" y="1136"/>
                  </a:cubicBezTo>
                  <a:cubicBezTo>
                    <a:pt x="1" y="2648"/>
                    <a:pt x="1" y="5101"/>
                    <a:pt x="1515" y="6615"/>
                  </a:cubicBezTo>
                  <a:cubicBezTo>
                    <a:pt x="2271" y="7371"/>
                    <a:pt x="3262" y="7749"/>
                    <a:pt x="4254" y="7749"/>
                  </a:cubicBezTo>
                  <a:cubicBezTo>
                    <a:pt x="5245" y="7749"/>
                    <a:pt x="6237" y="7371"/>
                    <a:pt x="6994" y="6615"/>
                  </a:cubicBezTo>
                  <a:cubicBezTo>
                    <a:pt x="8508" y="5101"/>
                    <a:pt x="8508" y="2648"/>
                    <a:pt x="6994" y="1136"/>
                  </a:cubicBezTo>
                  <a:cubicBezTo>
                    <a:pt x="6237" y="379"/>
                    <a:pt x="5245" y="1"/>
                    <a:pt x="42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1260;p48">
              <a:extLst>
                <a:ext uri="{FF2B5EF4-FFF2-40B4-BE49-F238E27FC236}">
                  <a16:creationId xmlns:a16="http://schemas.microsoft.com/office/drawing/2014/main" id="{75C1631D-1578-03F3-79CB-265248992533}"/>
                </a:ext>
              </a:extLst>
            </p:cNvPr>
            <p:cNvSpPr/>
            <p:nvPr/>
          </p:nvSpPr>
          <p:spPr>
            <a:xfrm flipH="1">
              <a:off x="5721975" y="14403"/>
              <a:ext cx="2466496" cy="3758045"/>
            </a:xfrm>
            <a:custGeom>
              <a:avLst/>
              <a:gdLst/>
              <a:ahLst/>
              <a:cxnLst/>
              <a:rect l="l" t="t" r="r" b="b"/>
              <a:pathLst>
                <a:path w="22126" h="33712" extrusionOk="0">
                  <a:moveTo>
                    <a:pt x="8827" y="0"/>
                  </a:moveTo>
                  <a:cubicBezTo>
                    <a:pt x="9003" y="2234"/>
                    <a:pt x="8121" y="5293"/>
                    <a:pt x="6828" y="7550"/>
                  </a:cubicBezTo>
                  <a:cubicBezTo>
                    <a:pt x="5533" y="9804"/>
                    <a:pt x="1" y="13291"/>
                    <a:pt x="1" y="13291"/>
                  </a:cubicBezTo>
                  <a:lnTo>
                    <a:pt x="10947" y="33711"/>
                  </a:lnTo>
                  <a:lnTo>
                    <a:pt x="18909" y="32007"/>
                  </a:lnTo>
                  <a:lnTo>
                    <a:pt x="21890" y="22581"/>
                  </a:lnTo>
                  <a:cubicBezTo>
                    <a:pt x="21890" y="22581"/>
                    <a:pt x="22126" y="11650"/>
                    <a:pt x="18909" y="10060"/>
                  </a:cubicBezTo>
                  <a:cubicBezTo>
                    <a:pt x="14455" y="8356"/>
                    <a:pt x="14300" y="0"/>
                    <a:pt x="14300" y="0"/>
                  </a:cubicBezTo>
                  <a:close/>
                </a:path>
              </a:pathLst>
            </a:custGeom>
            <a:solidFill>
              <a:srgbClr val="DC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1261;p48">
              <a:extLst>
                <a:ext uri="{FF2B5EF4-FFF2-40B4-BE49-F238E27FC236}">
                  <a16:creationId xmlns:a16="http://schemas.microsoft.com/office/drawing/2014/main" id="{0A30E3B7-E92D-F2DD-9D4B-A6E891F0E9FC}"/>
                </a:ext>
              </a:extLst>
            </p:cNvPr>
            <p:cNvSpPr/>
            <p:nvPr/>
          </p:nvSpPr>
          <p:spPr>
            <a:xfrm flipH="1">
              <a:off x="5722198" y="1075867"/>
              <a:ext cx="2466273" cy="2697026"/>
            </a:xfrm>
            <a:custGeom>
              <a:avLst/>
              <a:gdLst/>
              <a:ahLst/>
              <a:cxnLst/>
              <a:rect l="l" t="t" r="r" b="b"/>
              <a:pathLst>
                <a:path w="22124" h="24194" extrusionOk="0">
                  <a:moveTo>
                    <a:pt x="5081" y="0"/>
                  </a:moveTo>
                  <a:cubicBezTo>
                    <a:pt x="2984" y="1888"/>
                    <a:pt x="1" y="3769"/>
                    <a:pt x="1" y="3769"/>
                  </a:cubicBezTo>
                  <a:lnTo>
                    <a:pt x="10947" y="24193"/>
                  </a:lnTo>
                  <a:lnTo>
                    <a:pt x="18909" y="22487"/>
                  </a:lnTo>
                  <a:lnTo>
                    <a:pt x="21890" y="13063"/>
                  </a:lnTo>
                  <a:cubicBezTo>
                    <a:pt x="21888" y="13059"/>
                    <a:pt x="22124" y="2128"/>
                    <a:pt x="18909" y="538"/>
                  </a:cubicBezTo>
                  <a:cubicBezTo>
                    <a:pt x="18709" y="462"/>
                    <a:pt x="18521" y="372"/>
                    <a:pt x="18339" y="270"/>
                  </a:cubicBezTo>
                  <a:cubicBezTo>
                    <a:pt x="18330" y="360"/>
                    <a:pt x="18326" y="450"/>
                    <a:pt x="18318" y="538"/>
                  </a:cubicBezTo>
                  <a:cubicBezTo>
                    <a:pt x="18103" y="3112"/>
                    <a:pt x="16688" y="3996"/>
                    <a:pt x="14845" y="3996"/>
                  </a:cubicBezTo>
                  <a:cubicBezTo>
                    <a:pt x="11430" y="3996"/>
                    <a:pt x="6544" y="961"/>
                    <a:pt x="50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262;p48">
              <a:extLst>
                <a:ext uri="{FF2B5EF4-FFF2-40B4-BE49-F238E27FC236}">
                  <a16:creationId xmlns:a16="http://schemas.microsoft.com/office/drawing/2014/main" id="{904FA9F4-43AE-51E7-6276-EE17720EE106}"/>
                </a:ext>
              </a:extLst>
            </p:cNvPr>
            <p:cNvSpPr/>
            <p:nvPr/>
          </p:nvSpPr>
          <p:spPr>
            <a:xfrm flipH="1">
              <a:off x="6008021" y="1141080"/>
              <a:ext cx="1700551" cy="477893"/>
            </a:xfrm>
            <a:custGeom>
              <a:avLst/>
              <a:gdLst/>
              <a:ahLst/>
              <a:cxnLst/>
              <a:rect l="l" t="t" r="r" b="b"/>
              <a:pathLst>
                <a:path w="15255" h="4287" extrusionOk="0">
                  <a:moveTo>
                    <a:pt x="74" y="0"/>
                  </a:moveTo>
                  <a:lnTo>
                    <a:pt x="1" y="94"/>
                  </a:lnTo>
                  <a:cubicBezTo>
                    <a:pt x="19" y="107"/>
                    <a:pt x="1752" y="1457"/>
                    <a:pt x="4141" y="2611"/>
                  </a:cubicBezTo>
                  <a:cubicBezTo>
                    <a:pt x="5848" y="3435"/>
                    <a:pt x="8166" y="4286"/>
                    <a:pt x="10461" y="4286"/>
                  </a:cubicBezTo>
                  <a:cubicBezTo>
                    <a:pt x="11139" y="4286"/>
                    <a:pt x="11814" y="4213"/>
                    <a:pt x="12468" y="4039"/>
                  </a:cubicBezTo>
                  <a:cubicBezTo>
                    <a:pt x="14371" y="3476"/>
                    <a:pt x="15220" y="731"/>
                    <a:pt x="15255" y="614"/>
                  </a:cubicBezTo>
                  <a:lnTo>
                    <a:pt x="15142" y="581"/>
                  </a:lnTo>
                  <a:cubicBezTo>
                    <a:pt x="15132" y="608"/>
                    <a:pt x="14277" y="3380"/>
                    <a:pt x="12438" y="3926"/>
                  </a:cubicBezTo>
                  <a:cubicBezTo>
                    <a:pt x="11792" y="4094"/>
                    <a:pt x="11127" y="4168"/>
                    <a:pt x="10460" y="4168"/>
                  </a:cubicBezTo>
                  <a:cubicBezTo>
                    <a:pt x="8188" y="4168"/>
                    <a:pt x="5887" y="3322"/>
                    <a:pt x="4195" y="2504"/>
                  </a:cubicBezTo>
                  <a:cubicBezTo>
                    <a:pt x="1817" y="1355"/>
                    <a:pt x="93" y="12"/>
                    <a:pt x="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263;p48">
              <a:extLst>
                <a:ext uri="{FF2B5EF4-FFF2-40B4-BE49-F238E27FC236}">
                  <a16:creationId xmlns:a16="http://schemas.microsoft.com/office/drawing/2014/main" id="{A8A1A17C-0F73-4575-4A86-B2B6D9C1E9B2}"/>
                </a:ext>
              </a:extLst>
            </p:cNvPr>
            <p:cNvSpPr/>
            <p:nvPr/>
          </p:nvSpPr>
          <p:spPr>
            <a:xfrm flipH="1">
              <a:off x="6160856" y="2043470"/>
              <a:ext cx="981091" cy="803958"/>
            </a:xfrm>
            <a:custGeom>
              <a:avLst/>
              <a:gdLst/>
              <a:ahLst/>
              <a:cxnLst/>
              <a:rect l="l" t="t" r="r" b="b"/>
              <a:pathLst>
                <a:path w="8801" h="7212" extrusionOk="0">
                  <a:moveTo>
                    <a:pt x="233" y="0"/>
                  </a:moveTo>
                  <a:cubicBezTo>
                    <a:pt x="0" y="0"/>
                    <a:pt x="3883" y="5329"/>
                    <a:pt x="6843" y="6705"/>
                  </a:cubicBezTo>
                  <a:cubicBezTo>
                    <a:pt x="7629" y="7070"/>
                    <a:pt x="8043" y="7212"/>
                    <a:pt x="8215" y="7212"/>
                  </a:cubicBezTo>
                  <a:cubicBezTo>
                    <a:pt x="8801" y="7212"/>
                    <a:pt x="6571" y="5576"/>
                    <a:pt x="6571" y="5576"/>
                  </a:cubicBezTo>
                  <a:cubicBezTo>
                    <a:pt x="6571" y="5576"/>
                    <a:pt x="2813" y="2943"/>
                    <a:pt x="734" y="508"/>
                  </a:cubicBezTo>
                  <a:cubicBezTo>
                    <a:pt x="432" y="154"/>
                    <a:pt x="273" y="0"/>
                    <a:pt x="233" y="0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64;p48">
              <a:extLst>
                <a:ext uri="{FF2B5EF4-FFF2-40B4-BE49-F238E27FC236}">
                  <a16:creationId xmlns:a16="http://schemas.microsoft.com/office/drawing/2014/main" id="{A46AD644-7880-2E5A-E863-33862CFF2909}"/>
                </a:ext>
              </a:extLst>
            </p:cNvPr>
            <p:cNvSpPr/>
            <p:nvPr/>
          </p:nvSpPr>
          <p:spPr>
            <a:xfrm flipH="1">
              <a:off x="5722203" y="858268"/>
              <a:ext cx="1060685" cy="2805603"/>
            </a:xfrm>
            <a:custGeom>
              <a:avLst/>
              <a:gdLst/>
              <a:ahLst/>
              <a:cxnLst/>
              <a:rect l="l" t="t" r="r" b="b"/>
              <a:pathLst>
                <a:path w="9515" h="25168" extrusionOk="0">
                  <a:moveTo>
                    <a:pt x="3579" y="0"/>
                  </a:moveTo>
                  <a:cubicBezTo>
                    <a:pt x="3272" y="148"/>
                    <a:pt x="1382" y="1146"/>
                    <a:pt x="1668" y="2946"/>
                  </a:cubicBezTo>
                  <a:cubicBezTo>
                    <a:pt x="1983" y="4904"/>
                    <a:pt x="2865" y="5416"/>
                    <a:pt x="2982" y="6220"/>
                  </a:cubicBezTo>
                  <a:cubicBezTo>
                    <a:pt x="3101" y="7022"/>
                    <a:pt x="3213" y="8215"/>
                    <a:pt x="2509" y="8972"/>
                  </a:cubicBezTo>
                  <a:cubicBezTo>
                    <a:pt x="1924" y="8141"/>
                    <a:pt x="1198" y="7531"/>
                    <a:pt x="1198" y="7531"/>
                  </a:cubicBezTo>
                  <a:cubicBezTo>
                    <a:pt x="1198" y="7531"/>
                    <a:pt x="1" y="8225"/>
                    <a:pt x="21" y="9596"/>
                  </a:cubicBezTo>
                  <a:cubicBezTo>
                    <a:pt x="39" y="10773"/>
                    <a:pt x="716" y="10856"/>
                    <a:pt x="907" y="10856"/>
                  </a:cubicBezTo>
                  <a:cubicBezTo>
                    <a:pt x="938" y="10856"/>
                    <a:pt x="956" y="10854"/>
                    <a:pt x="956" y="10854"/>
                  </a:cubicBezTo>
                  <a:cubicBezTo>
                    <a:pt x="956" y="10854"/>
                    <a:pt x="1883" y="12548"/>
                    <a:pt x="1668" y="13964"/>
                  </a:cubicBezTo>
                  <a:cubicBezTo>
                    <a:pt x="1454" y="15377"/>
                    <a:pt x="275" y="21687"/>
                    <a:pt x="512" y="22622"/>
                  </a:cubicBezTo>
                  <a:cubicBezTo>
                    <a:pt x="645" y="23150"/>
                    <a:pt x="1867" y="24281"/>
                    <a:pt x="2906" y="25167"/>
                  </a:cubicBezTo>
                  <a:lnTo>
                    <a:pt x="6296" y="24441"/>
                  </a:lnTo>
                  <a:lnTo>
                    <a:pt x="9279" y="15011"/>
                  </a:lnTo>
                  <a:cubicBezTo>
                    <a:pt x="9279" y="15011"/>
                    <a:pt x="9515" y="4080"/>
                    <a:pt x="6296" y="2490"/>
                  </a:cubicBezTo>
                  <a:cubicBezTo>
                    <a:pt x="5114" y="2036"/>
                    <a:pt x="4234" y="1113"/>
                    <a:pt x="3579" y="0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265;p48">
              <a:extLst>
                <a:ext uri="{FF2B5EF4-FFF2-40B4-BE49-F238E27FC236}">
                  <a16:creationId xmlns:a16="http://schemas.microsoft.com/office/drawing/2014/main" id="{BE44C350-8F7B-EF76-32FA-30B412AB9CEB}"/>
                </a:ext>
              </a:extLst>
            </p:cNvPr>
            <p:cNvSpPr/>
            <p:nvPr/>
          </p:nvSpPr>
          <p:spPr>
            <a:xfrm flipH="1">
              <a:off x="6560605" y="14180"/>
              <a:ext cx="518916" cy="316366"/>
            </a:xfrm>
            <a:custGeom>
              <a:avLst/>
              <a:gdLst/>
              <a:ahLst/>
              <a:cxnLst/>
              <a:rect l="l" t="t" r="r" b="b"/>
              <a:pathLst>
                <a:path w="4655" h="2838" extrusionOk="0">
                  <a:moveTo>
                    <a:pt x="0" y="0"/>
                  </a:moveTo>
                  <a:cubicBezTo>
                    <a:pt x="954" y="900"/>
                    <a:pt x="2826" y="2466"/>
                    <a:pt x="4655" y="2838"/>
                  </a:cubicBezTo>
                  <a:cubicBezTo>
                    <a:pt x="4374" y="1228"/>
                    <a:pt x="4352" y="0"/>
                    <a:pt x="4352" y="0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266;p48">
              <a:extLst>
                <a:ext uri="{FF2B5EF4-FFF2-40B4-BE49-F238E27FC236}">
                  <a16:creationId xmlns:a16="http://schemas.microsoft.com/office/drawing/2014/main" id="{51DFE5C2-925E-7300-8220-E86ACE299BB6}"/>
                </a:ext>
              </a:extLst>
            </p:cNvPr>
            <p:cNvSpPr/>
            <p:nvPr/>
          </p:nvSpPr>
          <p:spPr>
            <a:xfrm flipH="1">
              <a:off x="6275231" y="989697"/>
              <a:ext cx="208347" cy="248255"/>
            </a:xfrm>
            <a:custGeom>
              <a:avLst/>
              <a:gdLst/>
              <a:ahLst/>
              <a:cxnLst/>
              <a:rect l="l" t="t" r="r" b="b"/>
              <a:pathLst>
                <a:path w="1869" h="2227" extrusionOk="0">
                  <a:moveTo>
                    <a:pt x="766" y="1"/>
                  </a:moveTo>
                  <a:cubicBezTo>
                    <a:pt x="712" y="1"/>
                    <a:pt x="658" y="8"/>
                    <a:pt x="606" y="24"/>
                  </a:cubicBezTo>
                  <a:cubicBezTo>
                    <a:pt x="190" y="149"/>
                    <a:pt x="0" y="740"/>
                    <a:pt x="182" y="1342"/>
                  </a:cubicBezTo>
                  <a:cubicBezTo>
                    <a:pt x="341" y="1867"/>
                    <a:pt x="729" y="2227"/>
                    <a:pt x="1102" y="2227"/>
                  </a:cubicBezTo>
                  <a:cubicBezTo>
                    <a:pt x="1156" y="2227"/>
                    <a:pt x="1210" y="2219"/>
                    <a:pt x="1263" y="2203"/>
                  </a:cubicBezTo>
                  <a:cubicBezTo>
                    <a:pt x="1678" y="2078"/>
                    <a:pt x="1868" y="1489"/>
                    <a:pt x="1686" y="888"/>
                  </a:cubicBezTo>
                  <a:cubicBezTo>
                    <a:pt x="1527" y="362"/>
                    <a:pt x="1137" y="1"/>
                    <a:pt x="766" y="1"/>
                  </a:cubicBezTo>
                  <a:close/>
                </a:path>
              </a:pathLst>
            </a:custGeom>
            <a:solidFill>
              <a:srgbClr val="B68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267;p48">
              <a:extLst>
                <a:ext uri="{FF2B5EF4-FFF2-40B4-BE49-F238E27FC236}">
                  <a16:creationId xmlns:a16="http://schemas.microsoft.com/office/drawing/2014/main" id="{D034247A-88D1-8558-8290-C2E02B28417C}"/>
                </a:ext>
              </a:extLst>
            </p:cNvPr>
            <p:cNvSpPr/>
            <p:nvPr/>
          </p:nvSpPr>
          <p:spPr>
            <a:xfrm flipH="1">
              <a:off x="6341224" y="1015559"/>
              <a:ext cx="136222" cy="221612"/>
            </a:xfrm>
            <a:custGeom>
              <a:avLst/>
              <a:gdLst/>
              <a:ahLst/>
              <a:cxnLst/>
              <a:rect l="l" t="t" r="r" b="b"/>
              <a:pathLst>
                <a:path w="1222" h="1988" extrusionOk="0">
                  <a:moveTo>
                    <a:pt x="258" y="1"/>
                  </a:moveTo>
                  <a:cubicBezTo>
                    <a:pt x="60" y="255"/>
                    <a:pt x="0" y="678"/>
                    <a:pt x="129" y="1108"/>
                  </a:cubicBezTo>
                  <a:cubicBezTo>
                    <a:pt x="277" y="1591"/>
                    <a:pt x="618" y="1936"/>
                    <a:pt x="964" y="1987"/>
                  </a:cubicBezTo>
                  <a:cubicBezTo>
                    <a:pt x="1160" y="1734"/>
                    <a:pt x="1222" y="1310"/>
                    <a:pt x="1091" y="881"/>
                  </a:cubicBezTo>
                  <a:cubicBezTo>
                    <a:pt x="944" y="394"/>
                    <a:pt x="604" y="52"/>
                    <a:pt x="258" y="1"/>
                  </a:cubicBezTo>
                  <a:close/>
                </a:path>
              </a:pathLst>
            </a:custGeom>
            <a:solidFill>
              <a:srgbClr val="FFFFFF">
                <a:alpha val="195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268;p48">
              <a:extLst>
                <a:ext uri="{FF2B5EF4-FFF2-40B4-BE49-F238E27FC236}">
                  <a16:creationId xmlns:a16="http://schemas.microsoft.com/office/drawing/2014/main" id="{B845F28F-CA31-CD9A-6D51-1D8D3525CA8F}"/>
                </a:ext>
              </a:extLst>
            </p:cNvPr>
            <p:cNvSpPr/>
            <p:nvPr/>
          </p:nvSpPr>
          <p:spPr>
            <a:xfrm flipH="1">
              <a:off x="5264491" y="989251"/>
              <a:ext cx="208124" cy="248366"/>
            </a:xfrm>
            <a:custGeom>
              <a:avLst/>
              <a:gdLst/>
              <a:ahLst/>
              <a:cxnLst/>
              <a:rect l="l" t="t" r="r" b="b"/>
              <a:pathLst>
                <a:path w="1867" h="2228" extrusionOk="0">
                  <a:moveTo>
                    <a:pt x="1103" y="1"/>
                  </a:moveTo>
                  <a:cubicBezTo>
                    <a:pt x="730" y="1"/>
                    <a:pt x="340" y="362"/>
                    <a:pt x="181" y="888"/>
                  </a:cubicBezTo>
                  <a:cubicBezTo>
                    <a:pt x="1" y="1489"/>
                    <a:pt x="189" y="2078"/>
                    <a:pt x="604" y="2203"/>
                  </a:cubicBezTo>
                  <a:cubicBezTo>
                    <a:pt x="658" y="2219"/>
                    <a:pt x="712" y="2227"/>
                    <a:pt x="767" y="2227"/>
                  </a:cubicBezTo>
                  <a:cubicBezTo>
                    <a:pt x="1139" y="2227"/>
                    <a:pt x="1526" y="1866"/>
                    <a:pt x="1685" y="1342"/>
                  </a:cubicBezTo>
                  <a:cubicBezTo>
                    <a:pt x="1867" y="740"/>
                    <a:pt x="1678" y="151"/>
                    <a:pt x="1263" y="24"/>
                  </a:cubicBezTo>
                  <a:cubicBezTo>
                    <a:pt x="1211" y="8"/>
                    <a:pt x="1157" y="1"/>
                    <a:pt x="1103" y="1"/>
                  </a:cubicBezTo>
                  <a:close/>
                </a:path>
              </a:pathLst>
            </a:custGeom>
            <a:solidFill>
              <a:srgbClr val="B68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269;p48">
              <a:extLst>
                <a:ext uri="{FF2B5EF4-FFF2-40B4-BE49-F238E27FC236}">
                  <a16:creationId xmlns:a16="http://schemas.microsoft.com/office/drawing/2014/main" id="{D43A5AD3-8A1B-3CCB-E4A4-5B0E4C80EB82}"/>
                </a:ext>
              </a:extLst>
            </p:cNvPr>
            <p:cNvSpPr/>
            <p:nvPr/>
          </p:nvSpPr>
          <p:spPr>
            <a:xfrm flipH="1">
              <a:off x="5270176" y="1015559"/>
              <a:ext cx="136222" cy="221612"/>
            </a:xfrm>
            <a:custGeom>
              <a:avLst/>
              <a:gdLst/>
              <a:ahLst/>
              <a:cxnLst/>
              <a:rect l="l" t="t" r="r" b="b"/>
              <a:pathLst>
                <a:path w="1222" h="1988" extrusionOk="0">
                  <a:moveTo>
                    <a:pt x="964" y="1"/>
                  </a:moveTo>
                  <a:cubicBezTo>
                    <a:pt x="618" y="52"/>
                    <a:pt x="278" y="394"/>
                    <a:pt x="131" y="881"/>
                  </a:cubicBezTo>
                  <a:cubicBezTo>
                    <a:pt x="0" y="1310"/>
                    <a:pt x="61" y="1734"/>
                    <a:pt x="258" y="1987"/>
                  </a:cubicBezTo>
                  <a:cubicBezTo>
                    <a:pt x="604" y="1936"/>
                    <a:pt x="945" y="1591"/>
                    <a:pt x="1093" y="1108"/>
                  </a:cubicBezTo>
                  <a:cubicBezTo>
                    <a:pt x="1222" y="678"/>
                    <a:pt x="1160" y="255"/>
                    <a:pt x="964" y="1"/>
                  </a:cubicBezTo>
                  <a:close/>
                </a:path>
              </a:pathLst>
            </a:custGeom>
            <a:solidFill>
              <a:srgbClr val="FFFFFF">
                <a:alpha val="195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270;p48">
              <a:extLst>
                <a:ext uri="{FF2B5EF4-FFF2-40B4-BE49-F238E27FC236}">
                  <a16:creationId xmlns:a16="http://schemas.microsoft.com/office/drawing/2014/main" id="{72056ADE-FE82-E7DC-1057-A1F760BE5F2E}"/>
                </a:ext>
              </a:extLst>
            </p:cNvPr>
            <p:cNvSpPr/>
            <p:nvPr/>
          </p:nvSpPr>
          <p:spPr>
            <a:xfrm flipH="1">
              <a:off x="5510067" y="1438161"/>
              <a:ext cx="852895" cy="754686"/>
            </a:xfrm>
            <a:custGeom>
              <a:avLst/>
              <a:gdLst/>
              <a:ahLst/>
              <a:cxnLst/>
              <a:rect l="l" t="t" r="r" b="b"/>
              <a:pathLst>
                <a:path w="7651" h="6770" extrusionOk="0">
                  <a:moveTo>
                    <a:pt x="4517" y="1"/>
                  </a:moveTo>
                  <a:cubicBezTo>
                    <a:pt x="4125" y="1"/>
                    <a:pt x="3785" y="92"/>
                    <a:pt x="3785" y="406"/>
                  </a:cubicBezTo>
                  <a:cubicBezTo>
                    <a:pt x="3865" y="1347"/>
                    <a:pt x="3706" y="1779"/>
                    <a:pt x="2529" y="2839"/>
                  </a:cubicBezTo>
                  <a:cubicBezTo>
                    <a:pt x="1353" y="3896"/>
                    <a:pt x="39" y="5683"/>
                    <a:pt x="0" y="6761"/>
                  </a:cubicBezTo>
                  <a:cubicBezTo>
                    <a:pt x="106" y="6766"/>
                    <a:pt x="212" y="6769"/>
                    <a:pt x="317" y="6769"/>
                  </a:cubicBezTo>
                  <a:cubicBezTo>
                    <a:pt x="4174" y="6769"/>
                    <a:pt x="7650" y="3035"/>
                    <a:pt x="7650" y="3035"/>
                  </a:cubicBezTo>
                  <a:cubicBezTo>
                    <a:pt x="7650" y="3035"/>
                    <a:pt x="6963" y="2327"/>
                    <a:pt x="6277" y="1701"/>
                  </a:cubicBezTo>
                  <a:cubicBezTo>
                    <a:pt x="5592" y="1073"/>
                    <a:pt x="5688" y="171"/>
                    <a:pt x="5688" y="171"/>
                  </a:cubicBezTo>
                  <a:cubicBezTo>
                    <a:pt x="5688" y="171"/>
                    <a:pt x="5053" y="1"/>
                    <a:pt x="4517" y="1"/>
                  </a:cubicBezTo>
                  <a:close/>
                </a:path>
              </a:pathLst>
            </a:custGeom>
            <a:solidFill>
              <a:srgbClr val="B68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271;p48">
              <a:extLst>
                <a:ext uri="{FF2B5EF4-FFF2-40B4-BE49-F238E27FC236}">
                  <a16:creationId xmlns:a16="http://schemas.microsoft.com/office/drawing/2014/main" id="{A2A9D723-7D0B-2F9E-D8CA-109E2A580A78}"/>
                </a:ext>
              </a:extLst>
            </p:cNvPr>
            <p:cNvSpPr/>
            <p:nvPr/>
          </p:nvSpPr>
          <p:spPr>
            <a:xfrm flipH="1">
              <a:off x="5764454" y="1438049"/>
              <a:ext cx="186609" cy="158072"/>
            </a:xfrm>
            <a:custGeom>
              <a:avLst/>
              <a:gdLst/>
              <a:ahLst/>
              <a:cxnLst/>
              <a:rect l="l" t="t" r="r" b="b"/>
              <a:pathLst>
                <a:path w="1674" h="1418" extrusionOk="0">
                  <a:moveTo>
                    <a:pt x="821" y="0"/>
                  </a:moveTo>
                  <a:cubicBezTo>
                    <a:pt x="430" y="0"/>
                    <a:pt x="90" y="91"/>
                    <a:pt x="90" y="405"/>
                  </a:cubicBezTo>
                  <a:cubicBezTo>
                    <a:pt x="123" y="806"/>
                    <a:pt x="113" y="1113"/>
                    <a:pt x="0" y="1418"/>
                  </a:cubicBezTo>
                  <a:cubicBezTo>
                    <a:pt x="440" y="1307"/>
                    <a:pt x="1232" y="1029"/>
                    <a:pt x="1523" y="446"/>
                  </a:cubicBezTo>
                  <a:cubicBezTo>
                    <a:pt x="1590" y="313"/>
                    <a:pt x="1637" y="198"/>
                    <a:pt x="1674" y="98"/>
                  </a:cubicBezTo>
                  <a:cubicBezTo>
                    <a:pt x="1441" y="52"/>
                    <a:pt x="1116" y="0"/>
                    <a:pt x="821" y="0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272;p48">
              <a:extLst>
                <a:ext uri="{FF2B5EF4-FFF2-40B4-BE49-F238E27FC236}">
                  <a16:creationId xmlns:a16="http://schemas.microsoft.com/office/drawing/2014/main" id="{86E42632-6FAD-4BA3-5B5A-5A44B2C97FCE}"/>
                </a:ext>
              </a:extLst>
            </p:cNvPr>
            <p:cNvSpPr/>
            <p:nvPr/>
          </p:nvSpPr>
          <p:spPr>
            <a:xfrm flipH="1">
              <a:off x="5433261" y="333444"/>
              <a:ext cx="880875" cy="299087"/>
            </a:xfrm>
            <a:custGeom>
              <a:avLst/>
              <a:gdLst/>
              <a:ahLst/>
              <a:cxnLst/>
              <a:rect l="l" t="t" r="r" b="b"/>
              <a:pathLst>
                <a:path w="7902" h="2683" extrusionOk="0">
                  <a:moveTo>
                    <a:pt x="3951" y="1"/>
                  </a:moveTo>
                  <a:cubicBezTo>
                    <a:pt x="545" y="1"/>
                    <a:pt x="0" y="2683"/>
                    <a:pt x="0" y="2683"/>
                  </a:cubicBezTo>
                  <a:lnTo>
                    <a:pt x="3951" y="2411"/>
                  </a:lnTo>
                  <a:lnTo>
                    <a:pt x="7902" y="2683"/>
                  </a:lnTo>
                  <a:cubicBezTo>
                    <a:pt x="7902" y="2683"/>
                    <a:pt x="7355" y="1"/>
                    <a:pt x="39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273;p48">
              <a:extLst>
                <a:ext uri="{FF2B5EF4-FFF2-40B4-BE49-F238E27FC236}">
                  <a16:creationId xmlns:a16="http://schemas.microsoft.com/office/drawing/2014/main" id="{5F1EFBEE-0C47-4939-D9EA-C0417B8DF069}"/>
                </a:ext>
              </a:extLst>
            </p:cNvPr>
            <p:cNvSpPr/>
            <p:nvPr/>
          </p:nvSpPr>
          <p:spPr>
            <a:xfrm flipH="1">
              <a:off x="5376632" y="523398"/>
              <a:ext cx="994134" cy="267651"/>
            </a:xfrm>
            <a:custGeom>
              <a:avLst/>
              <a:gdLst/>
              <a:ahLst/>
              <a:cxnLst/>
              <a:rect l="l" t="t" r="r" b="b"/>
              <a:pathLst>
                <a:path w="8918" h="2401" extrusionOk="0">
                  <a:moveTo>
                    <a:pt x="4459" y="1"/>
                  </a:moveTo>
                  <a:cubicBezTo>
                    <a:pt x="3405" y="1"/>
                    <a:pt x="1922" y="199"/>
                    <a:pt x="355" y="1061"/>
                  </a:cubicBezTo>
                  <a:cubicBezTo>
                    <a:pt x="1" y="1668"/>
                    <a:pt x="486" y="2401"/>
                    <a:pt x="486" y="2401"/>
                  </a:cubicBezTo>
                  <a:lnTo>
                    <a:pt x="4459" y="1883"/>
                  </a:lnTo>
                  <a:lnTo>
                    <a:pt x="8434" y="2401"/>
                  </a:lnTo>
                  <a:cubicBezTo>
                    <a:pt x="8434" y="2401"/>
                    <a:pt x="8917" y="1668"/>
                    <a:pt x="8563" y="1061"/>
                  </a:cubicBezTo>
                  <a:cubicBezTo>
                    <a:pt x="6994" y="199"/>
                    <a:pt x="5511" y="1"/>
                    <a:pt x="44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274;p48">
              <a:extLst>
                <a:ext uri="{FF2B5EF4-FFF2-40B4-BE49-F238E27FC236}">
                  <a16:creationId xmlns:a16="http://schemas.microsoft.com/office/drawing/2014/main" id="{A1444AF3-E6E9-8D36-5F0D-B8BD5EA0E026}"/>
                </a:ext>
              </a:extLst>
            </p:cNvPr>
            <p:cNvSpPr/>
            <p:nvPr/>
          </p:nvSpPr>
          <p:spPr>
            <a:xfrm flipH="1">
              <a:off x="5649190" y="527522"/>
              <a:ext cx="158406" cy="212471"/>
            </a:xfrm>
            <a:custGeom>
              <a:avLst/>
              <a:gdLst/>
              <a:ahLst/>
              <a:cxnLst/>
              <a:rect l="l" t="t" r="r" b="b"/>
              <a:pathLst>
                <a:path w="1421" h="1906" extrusionOk="0">
                  <a:moveTo>
                    <a:pt x="187" y="1"/>
                  </a:moveTo>
                  <a:lnTo>
                    <a:pt x="187" y="1"/>
                  </a:lnTo>
                  <a:cubicBezTo>
                    <a:pt x="244" y="424"/>
                    <a:pt x="287" y="1185"/>
                    <a:pt x="0" y="1670"/>
                  </a:cubicBezTo>
                  <a:lnTo>
                    <a:pt x="1177" y="1905"/>
                  </a:lnTo>
                  <a:cubicBezTo>
                    <a:pt x="1177" y="1905"/>
                    <a:pt x="1420" y="1140"/>
                    <a:pt x="1412" y="205"/>
                  </a:cubicBezTo>
                  <a:cubicBezTo>
                    <a:pt x="978" y="101"/>
                    <a:pt x="565" y="35"/>
                    <a:pt x="1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275;p48">
              <a:extLst>
                <a:ext uri="{FF2B5EF4-FFF2-40B4-BE49-F238E27FC236}">
                  <a16:creationId xmlns:a16="http://schemas.microsoft.com/office/drawing/2014/main" id="{FB5645C8-C86B-AAA9-4201-AB684B08D053}"/>
                </a:ext>
              </a:extLst>
            </p:cNvPr>
            <p:cNvSpPr/>
            <p:nvPr/>
          </p:nvSpPr>
          <p:spPr>
            <a:xfrm flipH="1">
              <a:off x="5443073" y="585043"/>
              <a:ext cx="115042" cy="200544"/>
            </a:xfrm>
            <a:custGeom>
              <a:avLst/>
              <a:gdLst/>
              <a:ahLst/>
              <a:cxnLst/>
              <a:rect l="l" t="t" r="r" b="b"/>
              <a:pathLst>
                <a:path w="1032" h="1799" extrusionOk="0">
                  <a:moveTo>
                    <a:pt x="177" y="0"/>
                  </a:moveTo>
                  <a:lnTo>
                    <a:pt x="177" y="0"/>
                  </a:lnTo>
                  <a:cubicBezTo>
                    <a:pt x="209" y="373"/>
                    <a:pt x="224" y="1017"/>
                    <a:pt x="1" y="1528"/>
                  </a:cubicBezTo>
                  <a:lnTo>
                    <a:pt x="760" y="1799"/>
                  </a:lnTo>
                  <a:cubicBezTo>
                    <a:pt x="760" y="1799"/>
                    <a:pt x="1032" y="1033"/>
                    <a:pt x="1011" y="368"/>
                  </a:cubicBezTo>
                  <a:cubicBezTo>
                    <a:pt x="729" y="225"/>
                    <a:pt x="451" y="105"/>
                    <a:pt x="1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276;p48">
              <a:extLst>
                <a:ext uri="{FF2B5EF4-FFF2-40B4-BE49-F238E27FC236}">
                  <a16:creationId xmlns:a16="http://schemas.microsoft.com/office/drawing/2014/main" id="{C08214E3-B95C-87CB-511D-CFD7F30E962C}"/>
                </a:ext>
              </a:extLst>
            </p:cNvPr>
            <p:cNvSpPr/>
            <p:nvPr/>
          </p:nvSpPr>
          <p:spPr>
            <a:xfrm flipH="1">
              <a:off x="5940027" y="527522"/>
              <a:ext cx="158406" cy="212471"/>
            </a:xfrm>
            <a:custGeom>
              <a:avLst/>
              <a:gdLst/>
              <a:ahLst/>
              <a:cxnLst/>
              <a:rect l="l" t="t" r="r" b="b"/>
              <a:pathLst>
                <a:path w="1421" h="1906" extrusionOk="0">
                  <a:moveTo>
                    <a:pt x="1234" y="1"/>
                  </a:moveTo>
                  <a:lnTo>
                    <a:pt x="1234" y="1"/>
                  </a:lnTo>
                  <a:cubicBezTo>
                    <a:pt x="856" y="35"/>
                    <a:pt x="443" y="101"/>
                    <a:pt x="9" y="205"/>
                  </a:cubicBezTo>
                  <a:cubicBezTo>
                    <a:pt x="1" y="1140"/>
                    <a:pt x="244" y="1905"/>
                    <a:pt x="244" y="1905"/>
                  </a:cubicBezTo>
                  <a:lnTo>
                    <a:pt x="1421" y="1670"/>
                  </a:lnTo>
                  <a:cubicBezTo>
                    <a:pt x="1136" y="1185"/>
                    <a:pt x="1179" y="424"/>
                    <a:pt x="12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277;p48">
              <a:extLst>
                <a:ext uri="{FF2B5EF4-FFF2-40B4-BE49-F238E27FC236}">
                  <a16:creationId xmlns:a16="http://schemas.microsoft.com/office/drawing/2014/main" id="{65E30E98-1EEE-9A3E-B26B-EB8EF8629250}"/>
                </a:ext>
              </a:extLst>
            </p:cNvPr>
            <p:cNvSpPr/>
            <p:nvPr/>
          </p:nvSpPr>
          <p:spPr>
            <a:xfrm flipH="1">
              <a:off x="6189284" y="585043"/>
              <a:ext cx="114819" cy="200544"/>
            </a:xfrm>
            <a:custGeom>
              <a:avLst/>
              <a:gdLst/>
              <a:ahLst/>
              <a:cxnLst/>
              <a:rect l="l" t="t" r="r" b="b"/>
              <a:pathLst>
                <a:path w="1030" h="1799" extrusionOk="0">
                  <a:moveTo>
                    <a:pt x="853" y="0"/>
                  </a:moveTo>
                  <a:lnTo>
                    <a:pt x="853" y="0"/>
                  </a:lnTo>
                  <a:cubicBezTo>
                    <a:pt x="579" y="105"/>
                    <a:pt x="301" y="225"/>
                    <a:pt x="21" y="368"/>
                  </a:cubicBezTo>
                  <a:cubicBezTo>
                    <a:pt x="0" y="1033"/>
                    <a:pt x="270" y="1799"/>
                    <a:pt x="270" y="1799"/>
                  </a:cubicBezTo>
                  <a:lnTo>
                    <a:pt x="1029" y="1528"/>
                  </a:lnTo>
                  <a:cubicBezTo>
                    <a:pt x="804" y="1017"/>
                    <a:pt x="819" y="373"/>
                    <a:pt x="8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278;p48">
              <a:extLst>
                <a:ext uri="{FF2B5EF4-FFF2-40B4-BE49-F238E27FC236}">
                  <a16:creationId xmlns:a16="http://schemas.microsoft.com/office/drawing/2014/main" id="{3A64BCEF-8680-F726-C3EF-78A81B06D9F8}"/>
                </a:ext>
              </a:extLst>
            </p:cNvPr>
            <p:cNvSpPr/>
            <p:nvPr/>
          </p:nvSpPr>
          <p:spPr>
            <a:xfrm flipH="1">
              <a:off x="5398592" y="688826"/>
              <a:ext cx="950213" cy="831158"/>
            </a:xfrm>
            <a:custGeom>
              <a:avLst/>
              <a:gdLst/>
              <a:ahLst/>
              <a:cxnLst/>
              <a:rect l="l" t="t" r="r" b="b"/>
              <a:pathLst>
                <a:path w="8524" h="7456" extrusionOk="0">
                  <a:moveTo>
                    <a:pt x="4262" y="0"/>
                  </a:moveTo>
                  <a:cubicBezTo>
                    <a:pt x="4262" y="0"/>
                    <a:pt x="1410" y="27"/>
                    <a:pt x="289" y="917"/>
                  </a:cubicBezTo>
                  <a:cubicBezTo>
                    <a:pt x="289" y="917"/>
                    <a:pt x="575" y="2382"/>
                    <a:pt x="289" y="4133"/>
                  </a:cubicBezTo>
                  <a:cubicBezTo>
                    <a:pt x="0" y="5886"/>
                    <a:pt x="1778" y="7455"/>
                    <a:pt x="4262" y="7455"/>
                  </a:cubicBezTo>
                  <a:cubicBezTo>
                    <a:pt x="6746" y="7455"/>
                    <a:pt x="8524" y="5886"/>
                    <a:pt x="8237" y="4133"/>
                  </a:cubicBezTo>
                  <a:cubicBezTo>
                    <a:pt x="7951" y="2382"/>
                    <a:pt x="8237" y="917"/>
                    <a:pt x="8237" y="917"/>
                  </a:cubicBezTo>
                  <a:cubicBezTo>
                    <a:pt x="7112" y="27"/>
                    <a:pt x="4262" y="0"/>
                    <a:pt x="4262" y="0"/>
                  </a:cubicBezTo>
                  <a:close/>
                </a:path>
              </a:pathLst>
            </a:custGeom>
            <a:solidFill>
              <a:srgbClr val="B68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279;p48">
              <a:extLst>
                <a:ext uri="{FF2B5EF4-FFF2-40B4-BE49-F238E27FC236}">
                  <a16:creationId xmlns:a16="http://schemas.microsoft.com/office/drawing/2014/main" id="{40978986-8D2D-4E8A-7248-C3A82449FCB7}"/>
                </a:ext>
              </a:extLst>
            </p:cNvPr>
            <p:cNvSpPr/>
            <p:nvPr/>
          </p:nvSpPr>
          <p:spPr>
            <a:xfrm flipH="1">
              <a:off x="5520994" y="1021802"/>
              <a:ext cx="260406" cy="56295"/>
            </a:xfrm>
            <a:custGeom>
              <a:avLst/>
              <a:gdLst/>
              <a:ahLst/>
              <a:cxnLst/>
              <a:rect l="l" t="t" r="r" b="b"/>
              <a:pathLst>
                <a:path w="2336" h="505" extrusionOk="0">
                  <a:moveTo>
                    <a:pt x="2335" y="0"/>
                  </a:moveTo>
                  <a:lnTo>
                    <a:pt x="2335" y="0"/>
                  </a:lnTo>
                  <a:cubicBezTo>
                    <a:pt x="2237" y="31"/>
                    <a:pt x="2145" y="78"/>
                    <a:pt x="2047" y="102"/>
                  </a:cubicBezTo>
                  <a:cubicBezTo>
                    <a:pt x="1688" y="224"/>
                    <a:pt x="1319" y="266"/>
                    <a:pt x="948" y="266"/>
                  </a:cubicBezTo>
                  <a:cubicBezTo>
                    <a:pt x="633" y="266"/>
                    <a:pt x="316" y="236"/>
                    <a:pt x="1" y="199"/>
                  </a:cubicBezTo>
                  <a:lnTo>
                    <a:pt x="1" y="199"/>
                  </a:lnTo>
                  <a:cubicBezTo>
                    <a:pt x="316" y="397"/>
                    <a:pt x="704" y="504"/>
                    <a:pt x="1089" y="504"/>
                  </a:cubicBezTo>
                  <a:cubicBezTo>
                    <a:pt x="1502" y="504"/>
                    <a:pt x="1912" y="380"/>
                    <a:pt x="2222" y="111"/>
                  </a:cubicBezTo>
                  <a:cubicBezTo>
                    <a:pt x="2261" y="76"/>
                    <a:pt x="2300" y="39"/>
                    <a:pt x="2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280;p48">
              <a:extLst>
                <a:ext uri="{FF2B5EF4-FFF2-40B4-BE49-F238E27FC236}">
                  <a16:creationId xmlns:a16="http://schemas.microsoft.com/office/drawing/2014/main" id="{D7359DBA-9639-FAB5-AF20-F9796B34C41E}"/>
                </a:ext>
              </a:extLst>
            </p:cNvPr>
            <p:cNvSpPr/>
            <p:nvPr/>
          </p:nvSpPr>
          <p:spPr>
            <a:xfrm flipH="1">
              <a:off x="5530358" y="855816"/>
              <a:ext cx="213252" cy="80151"/>
            </a:xfrm>
            <a:custGeom>
              <a:avLst/>
              <a:gdLst/>
              <a:ahLst/>
              <a:cxnLst/>
              <a:rect l="l" t="t" r="r" b="b"/>
              <a:pathLst>
                <a:path w="1913" h="719" extrusionOk="0">
                  <a:moveTo>
                    <a:pt x="733" y="0"/>
                  </a:moveTo>
                  <a:cubicBezTo>
                    <a:pt x="334" y="0"/>
                    <a:pt x="0" y="116"/>
                    <a:pt x="114" y="393"/>
                  </a:cubicBezTo>
                  <a:cubicBezTo>
                    <a:pt x="114" y="393"/>
                    <a:pt x="1055" y="431"/>
                    <a:pt x="1489" y="667"/>
                  </a:cubicBezTo>
                  <a:cubicBezTo>
                    <a:pt x="1555" y="703"/>
                    <a:pt x="1612" y="719"/>
                    <a:pt x="1659" y="719"/>
                  </a:cubicBezTo>
                  <a:cubicBezTo>
                    <a:pt x="1912" y="719"/>
                    <a:pt x="1854" y="248"/>
                    <a:pt x="1390" y="98"/>
                  </a:cubicBezTo>
                  <a:cubicBezTo>
                    <a:pt x="1194" y="35"/>
                    <a:pt x="954" y="0"/>
                    <a:pt x="733" y="0"/>
                  </a:cubicBezTo>
                  <a:close/>
                </a:path>
              </a:pathLst>
            </a:custGeom>
            <a:solidFill>
              <a:srgbClr val="B68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281;p48">
              <a:extLst>
                <a:ext uri="{FF2B5EF4-FFF2-40B4-BE49-F238E27FC236}">
                  <a16:creationId xmlns:a16="http://schemas.microsoft.com/office/drawing/2014/main" id="{13618EBA-D9BF-12C4-384B-271E14D4B6E8}"/>
                </a:ext>
              </a:extLst>
            </p:cNvPr>
            <p:cNvSpPr/>
            <p:nvPr/>
          </p:nvSpPr>
          <p:spPr>
            <a:xfrm flipH="1">
              <a:off x="5510069" y="1135618"/>
              <a:ext cx="181481" cy="101554"/>
            </a:xfrm>
            <a:custGeom>
              <a:avLst/>
              <a:gdLst/>
              <a:ahLst/>
              <a:cxnLst/>
              <a:rect l="l" t="t" r="r" b="b"/>
              <a:pathLst>
                <a:path w="1628" h="911" extrusionOk="0">
                  <a:moveTo>
                    <a:pt x="813" y="0"/>
                  </a:moveTo>
                  <a:cubicBezTo>
                    <a:pt x="365" y="0"/>
                    <a:pt x="1" y="205"/>
                    <a:pt x="1" y="454"/>
                  </a:cubicBezTo>
                  <a:cubicBezTo>
                    <a:pt x="1" y="706"/>
                    <a:pt x="365" y="910"/>
                    <a:pt x="813" y="910"/>
                  </a:cubicBezTo>
                  <a:cubicBezTo>
                    <a:pt x="1263" y="910"/>
                    <a:pt x="1627" y="706"/>
                    <a:pt x="1627" y="454"/>
                  </a:cubicBezTo>
                  <a:cubicBezTo>
                    <a:pt x="1627" y="205"/>
                    <a:pt x="1263" y="0"/>
                    <a:pt x="813" y="0"/>
                  </a:cubicBezTo>
                  <a:close/>
                </a:path>
              </a:pathLst>
            </a:custGeom>
            <a:solidFill>
              <a:srgbClr val="C1544E">
                <a:alpha val="246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282;p48">
              <a:extLst>
                <a:ext uri="{FF2B5EF4-FFF2-40B4-BE49-F238E27FC236}">
                  <a16:creationId xmlns:a16="http://schemas.microsoft.com/office/drawing/2014/main" id="{B7229ADD-0054-8C44-98D1-11789FA972DD}"/>
                </a:ext>
              </a:extLst>
            </p:cNvPr>
            <p:cNvSpPr/>
            <p:nvPr/>
          </p:nvSpPr>
          <p:spPr>
            <a:xfrm flipH="1">
              <a:off x="5430474" y="688826"/>
              <a:ext cx="886672" cy="207121"/>
            </a:xfrm>
            <a:custGeom>
              <a:avLst/>
              <a:gdLst/>
              <a:ahLst/>
              <a:cxnLst/>
              <a:rect l="l" t="t" r="r" b="b"/>
              <a:pathLst>
                <a:path w="7954" h="1858" extrusionOk="0">
                  <a:moveTo>
                    <a:pt x="3978" y="0"/>
                  </a:moveTo>
                  <a:cubicBezTo>
                    <a:pt x="3978" y="0"/>
                    <a:pt x="1126" y="29"/>
                    <a:pt x="1" y="917"/>
                  </a:cubicBezTo>
                  <a:cubicBezTo>
                    <a:pt x="1" y="917"/>
                    <a:pt x="72" y="1279"/>
                    <a:pt x="109" y="1858"/>
                  </a:cubicBezTo>
                  <a:cubicBezTo>
                    <a:pt x="1315" y="710"/>
                    <a:pt x="2971" y="388"/>
                    <a:pt x="4451" y="388"/>
                  </a:cubicBezTo>
                  <a:cubicBezTo>
                    <a:pt x="6347" y="388"/>
                    <a:pt x="7953" y="917"/>
                    <a:pt x="7953" y="917"/>
                  </a:cubicBezTo>
                  <a:cubicBezTo>
                    <a:pt x="6828" y="27"/>
                    <a:pt x="3978" y="0"/>
                    <a:pt x="3978" y="0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283;p48">
              <a:extLst>
                <a:ext uri="{FF2B5EF4-FFF2-40B4-BE49-F238E27FC236}">
                  <a16:creationId xmlns:a16="http://schemas.microsoft.com/office/drawing/2014/main" id="{4049D8F6-9D54-806F-2915-63AB97BCB02F}"/>
                </a:ext>
              </a:extLst>
            </p:cNvPr>
            <p:cNvSpPr/>
            <p:nvPr/>
          </p:nvSpPr>
          <p:spPr>
            <a:xfrm flipH="1">
              <a:off x="5966223" y="1021802"/>
              <a:ext cx="260629" cy="56183"/>
            </a:xfrm>
            <a:custGeom>
              <a:avLst/>
              <a:gdLst/>
              <a:ahLst/>
              <a:cxnLst/>
              <a:rect l="l" t="t" r="r" b="b"/>
              <a:pathLst>
                <a:path w="2338" h="504" extrusionOk="0">
                  <a:moveTo>
                    <a:pt x="1" y="0"/>
                  </a:moveTo>
                  <a:lnTo>
                    <a:pt x="1" y="0"/>
                  </a:lnTo>
                  <a:cubicBezTo>
                    <a:pt x="38" y="39"/>
                    <a:pt x="77" y="76"/>
                    <a:pt x="115" y="111"/>
                  </a:cubicBezTo>
                  <a:cubicBezTo>
                    <a:pt x="429" y="379"/>
                    <a:pt x="839" y="503"/>
                    <a:pt x="1252" y="503"/>
                  </a:cubicBezTo>
                  <a:cubicBezTo>
                    <a:pt x="1636" y="503"/>
                    <a:pt x="2022" y="396"/>
                    <a:pt x="2337" y="199"/>
                  </a:cubicBezTo>
                  <a:lnTo>
                    <a:pt x="2337" y="199"/>
                  </a:lnTo>
                  <a:cubicBezTo>
                    <a:pt x="2023" y="237"/>
                    <a:pt x="1707" y="267"/>
                    <a:pt x="1393" y="267"/>
                  </a:cubicBezTo>
                  <a:cubicBezTo>
                    <a:pt x="1021" y="267"/>
                    <a:pt x="651" y="225"/>
                    <a:pt x="291" y="102"/>
                  </a:cubicBezTo>
                  <a:cubicBezTo>
                    <a:pt x="191" y="78"/>
                    <a:pt x="99" y="3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284;p48">
              <a:extLst>
                <a:ext uri="{FF2B5EF4-FFF2-40B4-BE49-F238E27FC236}">
                  <a16:creationId xmlns:a16="http://schemas.microsoft.com/office/drawing/2014/main" id="{68C7877D-C84E-3F8D-E8B7-A00943C1092C}"/>
                </a:ext>
              </a:extLst>
            </p:cNvPr>
            <p:cNvSpPr/>
            <p:nvPr/>
          </p:nvSpPr>
          <p:spPr>
            <a:xfrm flipH="1">
              <a:off x="6003790" y="855816"/>
              <a:ext cx="213140" cy="80151"/>
            </a:xfrm>
            <a:custGeom>
              <a:avLst/>
              <a:gdLst/>
              <a:ahLst/>
              <a:cxnLst/>
              <a:rect l="l" t="t" r="r" b="b"/>
              <a:pathLst>
                <a:path w="1912" h="719" extrusionOk="0">
                  <a:moveTo>
                    <a:pt x="1178" y="0"/>
                  </a:moveTo>
                  <a:cubicBezTo>
                    <a:pt x="957" y="0"/>
                    <a:pt x="717" y="35"/>
                    <a:pt x="522" y="98"/>
                  </a:cubicBezTo>
                  <a:cubicBezTo>
                    <a:pt x="60" y="248"/>
                    <a:pt x="0" y="719"/>
                    <a:pt x="255" y="719"/>
                  </a:cubicBezTo>
                  <a:cubicBezTo>
                    <a:pt x="301" y="719"/>
                    <a:pt x="358" y="703"/>
                    <a:pt x="425" y="667"/>
                  </a:cubicBezTo>
                  <a:cubicBezTo>
                    <a:pt x="857" y="431"/>
                    <a:pt x="1798" y="393"/>
                    <a:pt x="1798" y="393"/>
                  </a:cubicBezTo>
                  <a:cubicBezTo>
                    <a:pt x="1912" y="116"/>
                    <a:pt x="1577" y="0"/>
                    <a:pt x="1178" y="0"/>
                  </a:cubicBezTo>
                  <a:close/>
                </a:path>
              </a:pathLst>
            </a:custGeom>
            <a:solidFill>
              <a:srgbClr val="B68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285;p48">
              <a:extLst>
                <a:ext uri="{FF2B5EF4-FFF2-40B4-BE49-F238E27FC236}">
                  <a16:creationId xmlns:a16="http://schemas.microsoft.com/office/drawing/2014/main" id="{06FCC21A-7960-91E0-E2D9-A861587368F1}"/>
                </a:ext>
              </a:extLst>
            </p:cNvPr>
            <p:cNvSpPr/>
            <p:nvPr/>
          </p:nvSpPr>
          <p:spPr>
            <a:xfrm flipH="1">
              <a:off x="6056072" y="1135618"/>
              <a:ext cx="181481" cy="101554"/>
            </a:xfrm>
            <a:custGeom>
              <a:avLst/>
              <a:gdLst/>
              <a:ahLst/>
              <a:cxnLst/>
              <a:rect l="l" t="t" r="r" b="b"/>
              <a:pathLst>
                <a:path w="1628" h="911" extrusionOk="0">
                  <a:moveTo>
                    <a:pt x="815" y="0"/>
                  </a:moveTo>
                  <a:cubicBezTo>
                    <a:pt x="365" y="0"/>
                    <a:pt x="1" y="205"/>
                    <a:pt x="1" y="454"/>
                  </a:cubicBezTo>
                  <a:cubicBezTo>
                    <a:pt x="1" y="706"/>
                    <a:pt x="365" y="910"/>
                    <a:pt x="815" y="910"/>
                  </a:cubicBezTo>
                  <a:cubicBezTo>
                    <a:pt x="1263" y="910"/>
                    <a:pt x="1627" y="706"/>
                    <a:pt x="1627" y="454"/>
                  </a:cubicBezTo>
                  <a:cubicBezTo>
                    <a:pt x="1627" y="205"/>
                    <a:pt x="1263" y="0"/>
                    <a:pt x="815" y="0"/>
                  </a:cubicBezTo>
                  <a:close/>
                </a:path>
              </a:pathLst>
            </a:custGeom>
            <a:solidFill>
              <a:srgbClr val="C1544E">
                <a:alpha val="246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286;p48">
              <a:extLst>
                <a:ext uri="{FF2B5EF4-FFF2-40B4-BE49-F238E27FC236}">
                  <a16:creationId xmlns:a16="http://schemas.microsoft.com/office/drawing/2014/main" id="{80476D86-F3FE-BCE1-B430-2798F4CF9DC9}"/>
                </a:ext>
              </a:extLst>
            </p:cNvPr>
            <p:cNvSpPr/>
            <p:nvPr/>
          </p:nvSpPr>
          <p:spPr>
            <a:xfrm flipH="1">
              <a:off x="5816179" y="1303722"/>
              <a:ext cx="128085" cy="17390"/>
            </a:xfrm>
            <a:custGeom>
              <a:avLst/>
              <a:gdLst/>
              <a:ahLst/>
              <a:cxnLst/>
              <a:rect l="l" t="t" r="r" b="b"/>
              <a:pathLst>
                <a:path w="1149" h="156" extrusionOk="0">
                  <a:moveTo>
                    <a:pt x="502" y="0"/>
                  </a:moveTo>
                  <a:cubicBezTo>
                    <a:pt x="317" y="0"/>
                    <a:pt x="130" y="23"/>
                    <a:pt x="1" y="94"/>
                  </a:cubicBezTo>
                  <a:lnTo>
                    <a:pt x="1" y="155"/>
                  </a:lnTo>
                  <a:cubicBezTo>
                    <a:pt x="72" y="104"/>
                    <a:pt x="142" y="88"/>
                    <a:pt x="210" y="88"/>
                  </a:cubicBezTo>
                  <a:cubicBezTo>
                    <a:pt x="332" y="88"/>
                    <a:pt x="449" y="141"/>
                    <a:pt x="557" y="141"/>
                  </a:cubicBezTo>
                  <a:cubicBezTo>
                    <a:pt x="889" y="141"/>
                    <a:pt x="1132" y="151"/>
                    <a:pt x="1134" y="155"/>
                  </a:cubicBezTo>
                  <a:lnTo>
                    <a:pt x="1149" y="74"/>
                  </a:lnTo>
                  <a:cubicBezTo>
                    <a:pt x="1146" y="70"/>
                    <a:pt x="826" y="0"/>
                    <a:pt x="5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287;p48">
              <a:extLst>
                <a:ext uri="{FF2B5EF4-FFF2-40B4-BE49-F238E27FC236}">
                  <a16:creationId xmlns:a16="http://schemas.microsoft.com/office/drawing/2014/main" id="{7312CFD6-A6E7-6049-31F7-401BA584CCC9}"/>
                </a:ext>
              </a:extLst>
            </p:cNvPr>
            <p:cNvSpPr/>
            <p:nvPr/>
          </p:nvSpPr>
          <p:spPr>
            <a:xfrm flipH="1">
              <a:off x="5800907" y="1227696"/>
              <a:ext cx="140124" cy="34669"/>
            </a:xfrm>
            <a:custGeom>
              <a:avLst/>
              <a:gdLst/>
              <a:ahLst/>
              <a:cxnLst/>
              <a:rect l="l" t="t" r="r" b="b"/>
              <a:pathLst>
                <a:path w="1257" h="311" extrusionOk="0">
                  <a:moveTo>
                    <a:pt x="1257" y="1"/>
                  </a:moveTo>
                  <a:lnTo>
                    <a:pt x="1257" y="1"/>
                  </a:lnTo>
                  <a:cubicBezTo>
                    <a:pt x="1028" y="92"/>
                    <a:pt x="812" y="122"/>
                    <a:pt x="625" y="122"/>
                  </a:cubicBezTo>
                  <a:cubicBezTo>
                    <a:pt x="253" y="122"/>
                    <a:pt x="1" y="1"/>
                    <a:pt x="0" y="1"/>
                  </a:cubicBezTo>
                  <a:lnTo>
                    <a:pt x="0" y="1"/>
                  </a:lnTo>
                  <a:cubicBezTo>
                    <a:pt x="119" y="219"/>
                    <a:pt x="348" y="311"/>
                    <a:pt x="582" y="311"/>
                  </a:cubicBezTo>
                  <a:cubicBezTo>
                    <a:pt x="853" y="311"/>
                    <a:pt x="1131" y="189"/>
                    <a:pt x="12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288;p48">
              <a:extLst>
                <a:ext uri="{FF2B5EF4-FFF2-40B4-BE49-F238E27FC236}">
                  <a16:creationId xmlns:a16="http://schemas.microsoft.com/office/drawing/2014/main" id="{AD2FD5CE-5DF7-333A-7DCE-2E7D2D989D45}"/>
                </a:ext>
              </a:extLst>
            </p:cNvPr>
            <p:cNvSpPr/>
            <p:nvPr/>
          </p:nvSpPr>
          <p:spPr>
            <a:xfrm flipH="1">
              <a:off x="5763451" y="1115664"/>
              <a:ext cx="221166" cy="92524"/>
            </a:xfrm>
            <a:custGeom>
              <a:avLst/>
              <a:gdLst/>
              <a:ahLst/>
              <a:cxnLst/>
              <a:rect l="l" t="t" r="r" b="b"/>
              <a:pathLst>
                <a:path w="1984" h="830" extrusionOk="0">
                  <a:moveTo>
                    <a:pt x="1046" y="1"/>
                  </a:moveTo>
                  <a:cubicBezTo>
                    <a:pt x="765" y="1"/>
                    <a:pt x="417" y="67"/>
                    <a:pt x="3" y="261"/>
                  </a:cubicBezTo>
                  <a:lnTo>
                    <a:pt x="1" y="830"/>
                  </a:lnTo>
                  <a:cubicBezTo>
                    <a:pt x="1" y="830"/>
                    <a:pt x="445" y="663"/>
                    <a:pt x="1033" y="663"/>
                  </a:cubicBezTo>
                  <a:cubicBezTo>
                    <a:pt x="1326" y="663"/>
                    <a:pt x="1656" y="705"/>
                    <a:pt x="1983" y="830"/>
                  </a:cubicBezTo>
                  <a:lnTo>
                    <a:pt x="1944" y="300"/>
                  </a:lnTo>
                  <a:cubicBezTo>
                    <a:pt x="1944" y="300"/>
                    <a:pt x="1645" y="1"/>
                    <a:pt x="10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289;p48">
              <a:extLst>
                <a:ext uri="{FF2B5EF4-FFF2-40B4-BE49-F238E27FC236}">
                  <a16:creationId xmlns:a16="http://schemas.microsoft.com/office/drawing/2014/main" id="{D4EB545F-1697-1307-2DAF-2448C3C0F87C}"/>
                </a:ext>
              </a:extLst>
            </p:cNvPr>
            <p:cNvSpPr/>
            <p:nvPr/>
          </p:nvSpPr>
          <p:spPr>
            <a:xfrm flipH="1">
              <a:off x="5807484" y="1400371"/>
              <a:ext cx="133547" cy="17613"/>
            </a:xfrm>
            <a:custGeom>
              <a:avLst/>
              <a:gdLst/>
              <a:ahLst/>
              <a:cxnLst/>
              <a:rect l="l" t="t" r="r" b="b"/>
              <a:pathLst>
                <a:path w="1198" h="158" extrusionOk="0">
                  <a:moveTo>
                    <a:pt x="0" y="0"/>
                  </a:moveTo>
                  <a:lnTo>
                    <a:pt x="0" y="0"/>
                  </a:lnTo>
                  <a:cubicBezTo>
                    <a:pt x="180" y="105"/>
                    <a:pt x="391" y="158"/>
                    <a:pt x="601" y="158"/>
                  </a:cubicBezTo>
                  <a:cubicBezTo>
                    <a:pt x="811" y="158"/>
                    <a:pt x="1020" y="105"/>
                    <a:pt x="1197" y="0"/>
                  </a:cubicBezTo>
                  <a:lnTo>
                    <a:pt x="1197" y="0"/>
                  </a:lnTo>
                  <a:cubicBezTo>
                    <a:pt x="994" y="24"/>
                    <a:pt x="797" y="36"/>
                    <a:pt x="600" y="36"/>
                  </a:cubicBezTo>
                  <a:cubicBezTo>
                    <a:pt x="402" y="36"/>
                    <a:pt x="205" y="24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290;p48">
              <a:extLst>
                <a:ext uri="{FF2B5EF4-FFF2-40B4-BE49-F238E27FC236}">
                  <a16:creationId xmlns:a16="http://schemas.microsoft.com/office/drawing/2014/main" id="{55D482C3-E033-E415-FA57-9319957C639C}"/>
                </a:ext>
              </a:extLst>
            </p:cNvPr>
            <p:cNvSpPr/>
            <p:nvPr/>
          </p:nvSpPr>
          <p:spPr>
            <a:xfrm flipH="1">
              <a:off x="6290725" y="1685747"/>
              <a:ext cx="465631" cy="685571"/>
            </a:xfrm>
            <a:custGeom>
              <a:avLst/>
              <a:gdLst/>
              <a:ahLst/>
              <a:cxnLst/>
              <a:rect l="l" t="t" r="r" b="b"/>
              <a:pathLst>
                <a:path w="4177" h="6150" extrusionOk="0">
                  <a:moveTo>
                    <a:pt x="1673" y="0"/>
                  </a:moveTo>
                  <a:cubicBezTo>
                    <a:pt x="1379" y="0"/>
                    <a:pt x="1066" y="61"/>
                    <a:pt x="962" y="108"/>
                  </a:cubicBezTo>
                  <a:cubicBezTo>
                    <a:pt x="786" y="188"/>
                    <a:pt x="786" y="462"/>
                    <a:pt x="786" y="462"/>
                  </a:cubicBezTo>
                  <a:cubicBezTo>
                    <a:pt x="786" y="462"/>
                    <a:pt x="471" y="540"/>
                    <a:pt x="375" y="755"/>
                  </a:cubicBezTo>
                  <a:cubicBezTo>
                    <a:pt x="276" y="970"/>
                    <a:pt x="375" y="1164"/>
                    <a:pt x="375" y="1164"/>
                  </a:cubicBezTo>
                  <a:cubicBezTo>
                    <a:pt x="375" y="1164"/>
                    <a:pt x="41" y="1551"/>
                    <a:pt x="21" y="1772"/>
                  </a:cubicBezTo>
                  <a:cubicBezTo>
                    <a:pt x="0" y="1991"/>
                    <a:pt x="276" y="2091"/>
                    <a:pt x="276" y="2091"/>
                  </a:cubicBezTo>
                  <a:cubicBezTo>
                    <a:pt x="276" y="2091"/>
                    <a:pt x="62" y="2347"/>
                    <a:pt x="276" y="2561"/>
                  </a:cubicBezTo>
                  <a:cubicBezTo>
                    <a:pt x="390" y="2675"/>
                    <a:pt x="521" y="2723"/>
                    <a:pt x="634" y="2723"/>
                  </a:cubicBezTo>
                  <a:cubicBezTo>
                    <a:pt x="734" y="2723"/>
                    <a:pt x="819" y="2685"/>
                    <a:pt x="866" y="2621"/>
                  </a:cubicBezTo>
                  <a:lnTo>
                    <a:pt x="962" y="2482"/>
                  </a:lnTo>
                  <a:cubicBezTo>
                    <a:pt x="962" y="2482"/>
                    <a:pt x="1353" y="2696"/>
                    <a:pt x="1608" y="2717"/>
                  </a:cubicBezTo>
                  <a:cubicBezTo>
                    <a:pt x="2118" y="4581"/>
                    <a:pt x="3061" y="6150"/>
                    <a:pt x="3061" y="6150"/>
                  </a:cubicBezTo>
                  <a:cubicBezTo>
                    <a:pt x="3061" y="6150"/>
                    <a:pt x="4176" y="5029"/>
                    <a:pt x="4160" y="3541"/>
                  </a:cubicBezTo>
                  <a:cubicBezTo>
                    <a:pt x="4160" y="3541"/>
                    <a:pt x="2844" y="2226"/>
                    <a:pt x="2727" y="1804"/>
                  </a:cubicBezTo>
                  <a:cubicBezTo>
                    <a:pt x="2609" y="1383"/>
                    <a:pt x="2453" y="305"/>
                    <a:pt x="2177" y="108"/>
                  </a:cubicBezTo>
                  <a:cubicBezTo>
                    <a:pt x="2066" y="29"/>
                    <a:pt x="1874" y="0"/>
                    <a:pt x="1673" y="0"/>
                  </a:cubicBezTo>
                  <a:close/>
                </a:path>
              </a:pathLst>
            </a:custGeom>
            <a:solidFill>
              <a:srgbClr val="B68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291;p48">
              <a:extLst>
                <a:ext uri="{FF2B5EF4-FFF2-40B4-BE49-F238E27FC236}">
                  <a16:creationId xmlns:a16="http://schemas.microsoft.com/office/drawing/2014/main" id="{4DA7C906-D7CB-DE9C-99B9-0FAA5DADE185}"/>
                </a:ext>
              </a:extLst>
            </p:cNvPr>
            <p:cNvSpPr/>
            <p:nvPr/>
          </p:nvSpPr>
          <p:spPr>
            <a:xfrm flipH="1">
              <a:off x="6648114" y="1931103"/>
              <a:ext cx="31213" cy="32662"/>
            </a:xfrm>
            <a:custGeom>
              <a:avLst/>
              <a:gdLst/>
              <a:ahLst/>
              <a:cxnLst/>
              <a:rect l="l" t="t" r="r" b="b"/>
              <a:pathLst>
                <a:path w="280" h="293" extrusionOk="0">
                  <a:moveTo>
                    <a:pt x="31" y="0"/>
                  </a:moveTo>
                  <a:lnTo>
                    <a:pt x="1" y="13"/>
                  </a:lnTo>
                  <a:cubicBezTo>
                    <a:pt x="62" y="154"/>
                    <a:pt x="252" y="289"/>
                    <a:pt x="261" y="293"/>
                  </a:cubicBezTo>
                  <a:lnTo>
                    <a:pt x="279" y="268"/>
                  </a:lnTo>
                  <a:cubicBezTo>
                    <a:pt x="279" y="266"/>
                    <a:pt x="87" y="129"/>
                    <a:pt x="31" y="0"/>
                  </a:cubicBezTo>
                  <a:close/>
                </a:path>
              </a:pathLst>
            </a:custGeom>
            <a:solidFill>
              <a:srgbClr val="B4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292;p48">
              <a:extLst>
                <a:ext uri="{FF2B5EF4-FFF2-40B4-BE49-F238E27FC236}">
                  <a16:creationId xmlns:a16="http://schemas.microsoft.com/office/drawing/2014/main" id="{A487F999-8ADF-FDA4-09A0-5AA40A59BA5D}"/>
                </a:ext>
              </a:extLst>
            </p:cNvPr>
            <p:cNvSpPr/>
            <p:nvPr/>
          </p:nvSpPr>
          <p:spPr>
            <a:xfrm flipH="1">
              <a:off x="6676875" y="1878598"/>
              <a:ext cx="50275" cy="41134"/>
            </a:xfrm>
            <a:custGeom>
              <a:avLst/>
              <a:gdLst/>
              <a:ahLst/>
              <a:cxnLst/>
              <a:rect l="l" t="t" r="r" b="b"/>
              <a:pathLst>
                <a:path w="451" h="369" extrusionOk="0">
                  <a:moveTo>
                    <a:pt x="440" y="1"/>
                  </a:moveTo>
                  <a:cubicBezTo>
                    <a:pt x="240" y="58"/>
                    <a:pt x="10" y="334"/>
                    <a:pt x="0" y="348"/>
                  </a:cubicBezTo>
                  <a:lnTo>
                    <a:pt x="25" y="369"/>
                  </a:lnTo>
                  <a:cubicBezTo>
                    <a:pt x="27" y="365"/>
                    <a:pt x="260" y="87"/>
                    <a:pt x="450" y="29"/>
                  </a:cubicBezTo>
                  <a:lnTo>
                    <a:pt x="440" y="1"/>
                  </a:lnTo>
                  <a:close/>
                </a:path>
              </a:pathLst>
            </a:custGeom>
            <a:solidFill>
              <a:srgbClr val="B4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293;p48">
              <a:extLst>
                <a:ext uri="{FF2B5EF4-FFF2-40B4-BE49-F238E27FC236}">
                  <a16:creationId xmlns:a16="http://schemas.microsoft.com/office/drawing/2014/main" id="{70E17056-C6AC-72D8-7B52-BD586A50C50C}"/>
                </a:ext>
              </a:extLst>
            </p:cNvPr>
            <p:cNvSpPr/>
            <p:nvPr/>
          </p:nvSpPr>
          <p:spPr>
            <a:xfrm flipH="1">
              <a:off x="6636967" y="1787300"/>
              <a:ext cx="79705" cy="29206"/>
            </a:xfrm>
            <a:custGeom>
              <a:avLst/>
              <a:gdLst/>
              <a:ahLst/>
              <a:cxnLst/>
              <a:rect l="l" t="t" r="r" b="b"/>
              <a:pathLst>
                <a:path w="715" h="262" extrusionOk="0">
                  <a:moveTo>
                    <a:pt x="534" y="0"/>
                  </a:moveTo>
                  <a:cubicBezTo>
                    <a:pt x="124" y="0"/>
                    <a:pt x="4" y="234"/>
                    <a:pt x="0" y="247"/>
                  </a:cubicBezTo>
                  <a:lnTo>
                    <a:pt x="31" y="261"/>
                  </a:lnTo>
                  <a:cubicBezTo>
                    <a:pt x="33" y="258"/>
                    <a:pt x="150" y="34"/>
                    <a:pt x="539" y="34"/>
                  </a:cubicBezTo>
                  <a:cubicBezTo>
                    <a:pt x="591" y="34"/>
                    <a:pt x="647" y="37"/>
                    <a:pt x="708" y="46"/>
                  </a:cubicBezTo>
                  <a:lnTo>
                    <a:pt x="714" y="14"/>
                  </a:lnTo>
                  <a:cubicBezTo>
                    <a:pt x="649" y="4"/>
                    <a:pt x="589" y="0"/>
                    <a:pt x="534" y="0"/>
                  </a:cubicBezTo>
                  <a:close/>
                </a:path>
              </a:pathLst>
            </a:custGeom>
            <a:solidFill>
              <a:srgbClr val="B4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294;p48">
              <a:extLst>
                <a:ext uri="{FF2B5EF4-FFF2-40B4-BE49-F238E27FC236}">
                  <a16:creationId xmlns:a16="http://schemas.microsoft.com/office/drawing/2014/main" id="{F6C15455-29C1-FE47-22C0-DF489B93A43C}"/>
                </a:ext>
              </a:extLst>
            </p:cNvPr>
            <p:cNvSpPr/>
            <p:nvPr/>
          </p:nvSpPr>
          <p:spPr>
            <a:xfrm flipH="1">
              <a:off x="6596613" y="1722310"/>
              <a:ext cx="73128" cy="16610"/>
            </a:xfrm>
            <a:custGeom>
              <a:avLst/>
              <a:gdLst/>
              <a:ahLst/>
              <a:cxnLst/>
              <a:rect l="l" t="t" r="r" b="b"/>
              <a:pathLst>
                <a:path w="656" h="149" extrusionOk="0">
                  <a:moveTo>
                    <a:pt x="557" y="0"/>
                  </a:moveTo>
                  <a:cubicBezTo>
                    <a:pt x="312" y="0"/>
                    <a:pt x="13" y="114"/>
                    <a:pt x="1" y="118"/>
                  </a:cubicBezTo>
                  <a:lnTo>
                    <a:pt x="13" y="149"/>
                  </a:lnTo>
                  <a:cubicBezTo>
                    <a:pt x="17" y="147"/>
                    <a:pt x="311" y="34"/>
                    <a:pt x="547" y="34"/>
                  </a:cubicBezTo>
                  <a:cubicBezTo>
                    <a:pt x="583" y="34"/>
                    <a:pt x="617" y="36"/>
                    <a:pt x="649" y="42"/>
                  </a:cubicBezTo>
                  <a:lnTo>
                    <a:pt x="655" y="7"/>
                  </a:lnTo>
                  <a:cubicBezTo>
                    <a:pt x="624" y="2"/>
                    <a:pt x="591" y="0"/>
                    <a:pt x="557" y="0"/>
                  </a:cubicBezTo>
                  <a:close/>
                </a:path>
              </a:pathLst>
            </a:custGeom>
            <a:solidFill>
              <a:srgbClr val="B452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295;p48">
              <a:extLst>
                <a:ext uri="{FF2B5EF4-FFF2-40B4-BE49-F238E27FC236}">
                  <a16:creationId xmlns:a16="http://schemas.microsoft.com/office/drawing/2014/main" id="{48843774-928D-B240-CF24-4F55937030AE}"/>
                </a:ext>
              </a:extLst>
            </p:cNvPr>
            <p:cNvSpPr/>
            <p:nvPr/>
          </p:nvSpPr>
          <p:spPr>
            <a:xfrm flipH="1">
              <a:off x="5209696" y="1682086"/>
              <a:ext cx="1366238" cy="2018255"/>
            </a:xfrm>
            <a:custGeom>
              <a:avLst/>
              <a:gdLst/>
              <a:ahLst/>
              <a:cxnLst/>
              <a:rect l="l" t="t" r="r" b="b"/>
              <a:pathLst>
                <a:path w="12256" h="18105" extrusionOk="0">
                  <a:moveTo>
                    <a:pt x="9137" y="0"/>
                  </a:moveTo>
                  <a:cubicBezTo>
                    <a:pt x="9051" y="0"/>
                    <a:pt x="8964" y="26"/>
                    <a:pt x="8890" y="80"/>
                  </a:cubicBezTo>
                  <a:cubicBezTo>
                    <a:pt x="7885" y="786"/>
                    <a:pt x="4329" y="3210"/>
                    <a:pt x="2259" y="3679"/>
                  </a:cubicBezTo>
                  <a:cubicBezTo>
                    <a:pt x="1056" y="3888"/>
                    <a:pt x="556" y="6189"/>
                    <a:pt x="792" y="7523"/>
                  </a:cubicBezTo>
                  <a:cubicBezTo>
                    <a:pt x="1027" y="8857"/>
                    <a:pt x="714" y="13538"/>
                    <a:pt x="348" y="14870"/>
                  </a:cubicBezTo>
                  <a:cubicBezTo>
                    <a:pt x="1" y="16133"/>
                    <a:pt x="2687" y="18104"/>
                    <a:pt x="4126" y="18104"/>
                  </a:cubicBezTo>
                  <a:cubicBezTo>
                    <a:pt x="4204" y="18104"/>
                    <a:pt x="4279" y="18099"/>
                    <a:pt x="4350" y="18086"/>
                  </a:cubicBezTo>
                  <a:cubicBezTo>
                    <a:pt x="5710" y="17851"/>
                    <a:pt x="9634" y="15656"/>
                    <a:pt x="10966" y="10531"/>
                  </a:cubicBezTo>
                  <a:cubicBezTo>
                    <a:pt x="12255" y="5576"/>
                    <a:pt x="11930" y="2308"/>
                    <a:pt x="9430" y="111"/>
                  </a:cubicBezTo>
                  <a:cubicBezTo>
                    <a:pt x="9347" y="38"/>
                    <a:pt x="9242" y="0"/>
                    <a:pt x="9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296;p48">
              <a:extLst>
                <a:ext uri="{FF2B5EF4-FFF2-40B4-BE49-F238E27FC236}">
                  <a16:creationId xmlns:a16="http://schemas.microsoft.com/office/drawing/2014/main" id="{B5F8C2DB-96F3-B308-A54D-095FF065164A}"/>
                </a:ext>
              </a:extLst>
            </p:cNvPr>
            <p:cNvSpPr/>
            <p:nvPr/>
          </p:nvSpPr>
          <p:spPr>
            <a:xfrm flipH="1">
              <a:off x="5415201" y="1663563"/>
              <a:ext cx="1086658" cy="681893"/>
            </a:xfrm>
            <a:custGeom>
              <a:avLst/>
              <a:gdLst/>
              <a:ahLst/>
              <a:cxnLst/>
              <a:rect l="l" t="t" r="r" b="b"/>
              <a:pathLst>
                <a:path w="9748" h="6117" extrusionOk="0">
                  <a:moveTo>
                    <a:pt x="8356" y="0"/>
                  </a:moveTo>
                  <a:cubicBezTo>
                    <a:pt x="8270" y="0"/>
                    <a:pt x="8183" y="26"/>
                    <a:pt x="8109" y="80"/>
                  </a:cubicBezTo>
                  <a:cubicBezTo>
                    <a:pt x="7104" y="786"/>
                    <a:pt x="3548" y="3210"/>
                    <a:pt x="1478" y="3679"/>
                  </a:cubicBezTo>
                  <a:cubicBezTo>
                    <a:pt x="643" y="3824"/>
                    <a:pt x="148" y="4978"/>
                    <a:pt x="1" y="6114"/>
                  </a:cubicBezTo>
                  <a:cubicBezTo>
                    <a:pt x="89" y="6115"/>
                    <a:pt x="177" y="6116"/>
                    <a:pt x="264" y="6116"/>
                  </a:cubicBezTo>
                  <a:cubicBezTo>
                    <a:pt x="5946" y="6116"/>
                    <a:pt x="8808" y="2741"/>
                    <a:pt x="9747" y="1343"/>
                  </a:cubicBezTo>
                  <a:cubicBezTo>
                    <a:pt x="9442" y="899"/>
                    <a:pt x="9080" y="489"/>
                    <a:pt x="8649" y="111"/>
                  </a:cubicBezTo>
                  <a:cubicBezTo>
                    <a:pt x="8566" y="38"/>
                    <a:pt x="8461" y="0"/>
                    <a:pt x="83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297;p48">
              <a:extLst>
                <a:ext uri="{FF2B5EF4-FFF2-40B4-BE49-F238E27FC236}">
                  <a16:creationId xmlns:a16="http://schemas.microsoft.com/office/drawing/2014/main" id="{8BF42505-F6D3-9F74-5EFA-01042F20BCF0}"/>
                </a:ext>
              </a:extLst>
            </p:cNvPr>
            <p:cNvSpPr/>
            <p:nvPr/>
          </p:nvSpPr>
          <p:spPr>
            <a:xfrm flipH="1">
              <a:off x="5339289" y="1244863"/>
              <a:ext cx="482464" cy="546785"/>
            </a:xfrm>
            <a:custGeom>
              <a:avLst/>
              <a:gdLst/>
              <a:ahLst/>
              <a:cxnLst/>
              <a:rect l="l" t="t" r="r" b="b"/>
              <a:pathLst>
                <a:path w="4328" h="4905" extrusionOk="0">
                  <a:moveTo>
                    <a:pt x="0" y="0"/>
                  </a:moveTo>
                  <a:cubicBezTo>
                    <a:pt x="0" y="21"/>
                    <a:pt x="23" y="1946"/>
                    <a:pt x="2040" y="2130"/>
                  </a:cubicBezTo>
                  <a:cubicBezTo>
                    <a:pt x="3110" y="2226"/>
                    <a:pt x="3900" y="2690"/>
                    <a:pt x="4103" y="3337"/>
                  </a:cubicBezTo>
                  <a:cubicBezTo>
                    <a:pt x="4260" y="3844"/>
                    <a:pt x="4037" y="4382"/>
                    <a:pt x="3470" y="4859"/>
                  </a:cubicBezTo>
                  <a:lnTo>
                    <a:pt x="3509" y="4904"/>
                  </a:lnTo>
                  <a:cubicBezTo>
                    <a:pt x="4094" y="4413"/>
                    <a:pt x="4328" y="3850"/>
                    <a:pt x="4158" y="3319"/>
                  </a:cubicBezTo>
                  <a:cubicBezTo>
                    <a:pt x="3949" y="2650"/>
                    <a:pt x="3141" y="2171"/>
                    <a:pt x="2046" y="2071"/>
                  </a:cubicBezTo>
                  <a:cubicBezTo>
                    <a:pt x="84" y="1893"/>
                    <a:pt x="58" y="16"/>
                    <a:pt x="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298;p48">
              <a:extLst>
                <a:ext uri="{FF2B5EF4-FFF2-40B4-BE49-F238E27FC236}">
                  <a16:creationId xmlns:a16="http://schemas.microsoft.com/office/drawing/2014/main" id="{5F02D219-5D14-64B3-7C7C-B3B48CAD5753}"/>
                </a:ext>
              </a:extLst>
            </p:cNvPr>
            <p:cNvSpPr/>
            <p:nvPr/>
          </p:nvSpPr>
          <p:spPr>
            <a:xfrm flipH="1">
              <a:off x="6080485" y="1754527"/>
              <a:ext cx="212248" cy="254386"/>
            </a:xfrm>
            <a:custGeom>
              <a:avLst/>
              <a:gdLst/>
              <a:ahLst/>
              <a:cxnLst/>
              <a:rect l="l" t="t" r="r" b="b"/>
              <a:pathLst>
                <a:path w="1904" h="2282" extrusionOk="0">
                  <a:moveTo>
                    <a:pt x="1903" y="1"/>
                  </a:moveTo>
                  <a:cubicBezTo>
                    <a:pt x="1353" y="275"/>
                    <a:pt x="308" y="1294"/>
                    <a:pt x="1" y="2282"/>
                  </a:cubicBezTo>
                  <a:cubicBezTo>
                    <a:pt x="1785" y="1545"/>
                    <a:pt x="1903" y="1"/>
                    <a:pt x="1903" y="1"/>
                  </a:cubicBezTo>
                  <a:close/>
                </a:path>
              </a:pathLst>
            </a:custGeom>
            <a:solidFill>
              <a:srgbClr val="C1544E">
                <a:alpha val="246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299;p48">
              <a:extLst>
                <a:ext uri="{FF2B5EF4-FFF2-40B4-BE49-F238E27FC236}">
                  <a16:creationId xmlns:a16="http://schemas.microsoft.com/office/drawing/2014/main" id="{8B39234C-FC07-EE98-2887-46325BB5DBCA}"/>
                </a:ext>
              </a:extLst>
            </p:cNvPr>
            <p:cNvSpPr/>
            <p:nvPr/>
          </p:nvSpPr>
          <p:spPr>
            <a:xfrm flipH="1">
              <a:off x="5443740" y="520053"/>
              <a:ext cx="860364" cy="109134"/>
            </a:xfrm>
            <a:custGeom>
              <a:avLst/>
              <a:gdLst/>
              <a:ahLst/>
              <a:cxnLst/>
              <a:rect l="l" t="t" r="r" b="b"/>
              <a:pathLst>
                <a:path w="7718" h="979" extrusionOk="0">
                  <a:moveTo>
                    <a:pt x="3859" y="0"/>
                  </a:moveTo>
                  <a:cubicBezTo>
                    <a:pt x="1549" y="0"/>
                    <a:pt x="15" y="917"/>
                    <a:pt x="0" y="927"/>
                  </a:cubicBezTo>
                  <a:lnTo>
                    <a:pt x="31" y="978"/>
                  </a:lnTo>
                  <a:cubicBezTo>
                    <a:pt x="45" y="970"/>
                    <a:pt x="1568" y="61"/>
                    <a:pt x="3859" y="61"/>
                  </a:cubicBezTo>
                  <a:cubicBezTo>
                    <a:pt x="6150" y="61"/>
                    <a:pt x="7673" y="968"/>
                    <a:pt x="7687" y="978"/>
                  </a:cubicBezTo>
                  <a:lnTo>
                    <a:pt x="7718" y="927"/>
                  </a:lnTo>
                  <a:cubicBezTo>
                    <a:pt x="7703" y="917"/>
                    <a:pt x="6169" y="0"/>
                    <a:pt x="38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300;p48">
              <a:extLst>
                <a:ext uri="{FF2B5EF4-FFF2-40B4-BE49-F238E27FC236}">
                  <a16:creationId xmlns:a16="http://schemas.microsoft.com/office/drawing/2014/main" id="{0FD1FFF9-0245-6426-1AB0-A06E7F83502D}"/>
                </a:ext>
              </a:extLst>
            </p:cNvPr>
            <p:cNvSpPr/>
            <p:nvPr/>
          </p:nvSpPr>
          <p:spPr>
            <a:xfrm flipH="1">
              <a:off x="5535151" y="335005"/>
              <a:ext cx="257396" cy="251711"/>
            </a:xfrm>
            <a:custGeom>
              <a:avLst/>
              <a:gdLst/>
              <a:ahLst/>
              <a:cxnLst/>
              <a:rect l="l" t="t" r="r" b="b"/>
              <a:pathLst>
                <a:path w="2309" h="2258" extrusionOk="0">
                  <a:moveTo>
                    <a:pt x="15" y="1"/>
                  </a:moveTo>
                  <a:lnTo>
                    <a:pt x="0" y="60"/>
                  </a:lnTo>
                  <a:cubicBezTo>
                    <a:pt x="1387" y="334"/>
                    <a:pt x="2247" y="2239"/>
                    <a:pt x="2255" y="2258"/>
                  </a:cubicBezTo>
                  <a:lnTo>
                    <a:pt x="2308" y="2231"/>
                  </a:lnTo>
                  <a:cubicBezTo>
                    <a:pt x="2300" y="2212"/>
                    <a:pt x="1428" y="283"/>
                    <a:pt x="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301;p48">
              <a:extLst>
                <a:ext uri="{FF2B5EF4-FFF2-40B4-BE49-F238E27FC236}">
                  <a16:creationId xmlns:a16="http://schemas.microsoft.com/office/drawing/2014/main" id="{D95F5898-9367-68EF-9DD2-AACBAD879F13}"/>
                </a:ext>
              </a:extLst>
            </p:cNvPr>
            <p:cNvSpPr/>
            <p:nvPr/>
          </p:nvSpPr>
          <p:spPr>
            <a:xfrm flipH="1">
              <a:off x="5688652" y="330212"/>
              <a:ext cx="186498" cy="211357"/>
            </a:xfrm>
            <a:custGeom>
              <a:avLst/>
              <a:gdLst/>
              <a:ahLst/>
              <a:cxnLst/>
              <a:rect l="l" t="t" r="r" b="b"/>
              <a:pathLst>
                <a:path w="1673" h="1896" extrusionOk="0">
                  <a:moveTo>
                    <a:pt x="21" y="1"/>
                  </a:moveTo>
                  <a:lnTo>
                    <a:pt x="1" y="56"/>
                  </a:lnTo>
                  <a:cubicBezTo>
                    <a:pt x="13" y="58"/>
                    <a:pt x="1271" y="570"/>
                    <a:pt x="1617" y="1895"/>
                  </a:cubicBezTo>
                  <a:lnTo>
                    <a:pt x="1672" y="1881"/>
                  </a:lnTo>
                  <a:cubicBezTo>
                    <a:pt x="1320" y="525"/>
                    <a:pt x="33" y="5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302;p48">
              <a:extLst>
                <a:ext uri="{FF2B5EF4-FFF2-40B4-BE49-F238E27FC236}">
                  <a16:creationId xmlns:a16="http://schemas.microsoft.com/office/drawing/2014/main" id="{31503EC8-4625-3383-E84C-C6B6D422A188}"/>
                </a:ext>
              </a:extLst>
            </p:cNvPr>
            <p:cNvSpPr/>
            <p:nvPr/>
          </p:nvSpPr>
          <p:spPr>
            <a:xfrm flipH="1">
              <a:off x="5955076" y="335228"/>
              <a:ext cx="257396" cy="251488"/>
            </a:xfrm>
            <a:custGeom>
              <a:avLst/>
              <a:gdLst/>
              <a:ahLst/>
              <a:cxnLst/>
              <a:rect l="l" t="t" r="r" b="b"/>
              <a:pathLst>
                <a:path w="2309" h="2256" extrusionOk="0">
                  <a:moveTo>
                    <a:pt x="2294" y="1"/>
                  </a:moveTo>
                  <a:cubicBezTo>
                    <a:pt x="881" y="281"/>
                    <a:pt x="9" y="2210"/>
                    <a:pt x="1" y="2231"/>
                  </a:cubicBezTo>
                  <a:lnTo>
                    <a:pt x="54" y="2256"/>
                  </a:lnTo>
                  <a:cubicBezTo>
                    <a:pt x="64" y="2235"/>
                    <a:pt x="924" y="332"/>
                    <a:pt x="2309" y="60"/>
                  </a:cubicBezTo>
                  <a:lnTo>
                    <a:pt x="229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303;p48">
              <a:extLst>
                <a:ext uri="{FF2B5EF4-FFF2-40B4-BE49-F238E27FC236}">
                  <a16:creationId xmlns:a16="http://schemas.microsoft.com/office/drawing/2014/main" id="{0A45AB97-0B26-AA6F-ADAE-4E3A0EEA01DE}"/>
                </a:ext>
              </a:extLst>
            </p:cNvPr>
            <p:cNvSpPr/>
            <p:nvPr/>
          </p:nvSpPr>
          <p:spPr>
            <a:xfrm flipH="1">
              <a:off x="5872473" y="330212"/>
              <a:ext cx="186498" cy="211357"/>
            </a:xfrm>
            <a:custGeom>
              <a:avLst/>
              <a:gdLst/>
              <a:ahLst/>
              <a:cxnLst/>
              <a:rect l="l" t="t" r="r" b="b"/>
              <a:pathLst>
                <a:path w="1673" h="1896" extrusionOk="0">
                  <a:moveTo>
                    <a:pt x="1652" y="1"/>
                  </a:moveTo>
                  <a:cubicBezTo>
                    <a:pt x="1640" y="5"/>
                    <a:pt x="353" y="525"/>
                    <a:pt x="1" y="1881"/>
                  </a:cubicBezTo>
                  <a:lnTo>
                    <a:pt x="56" y="1895"/>
                  </a:lnTo>
                  <a:cubicBezTo>
                    <a:pt x="402" y="572"/>
                    <a:pt x="1660" y="62"/>
                    <a:pt x="1672" y="56"/>
                  </a:cubicBezTo>
                  <a:lnTo>
                    <a:pt x="165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304;p48">
              <a:extLst>
                <a:ext uri="{FF2B5EF4-FFF2-40B4-BE49-F238E27FC236}">
                  <a16:creationId xmlns:a16="http://schemas.microsoft.com/office/drawing/2014/main" id="{3A11F704-FFEE-9E43-985F-00259B8D9F3B}"/>
                </a:ext>
              </a:extLst>
            </p:cNvPr>
            <p:cNvSpPr/>
            <p:nvPr/>
          </p:nvSpPr>
          <p:spPr>
            <a:xfrm flipH="1">
              <a:off x="5870467" y="333221"/>
              <a:ext cx="6689" cy="190288"/>
            </a:xfrm>
            <a:custGeom>
              <a:avLst/>
              <a:gdLst/>
              <a:ahLst/>
              <a:cxnLst/>
              <a:rect l="l" t="t" r="r" b="b"/>
              <a:pathLst>
                <a:path w="60" h="1707" extrusionOk="0">
                  <a:moveTo>
                    <a:pt x="0" y="0"/>
                  </a:moveTo>
                  <a:lnTo>
                    <a:pt x="0" y="1707"/>
                  </a:lnTo>
                  <a:lnTo>
                    <a:pt x="60" y="1707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305;p48">
              <a:extLst>
                <a:ext uri="{FF2B5EF4-FFF2-40B4-BE49-F238E27FC236}">
                  <a16:creationId xmlns:a16="http://schemas.microsoft.com/office/drawing/2014/main" id="{266FB429-8BA5-43C4-FBB9-54466851BA09}"/>
                </a:ext>
              </a:extLst>
            </p:cNvPr>
            <p:cNvSpPr/>
            <p:nvPr/>
          </p:nvSpPr>
          <p:spPr>
            <a:xfrm flipH="1">
              <a:off x="5247543" y="1813608"/>
              <a:ext cx="1341156" cy="1868432"/>
            </a:xfrm>
            <a:custGeom>
              <a:avLst/>
              <a:gdLst/>
              <a:ahLst/>
              <a:cxnLst/>
              <a:rect l="l" t="t" r="r" b="b"/>
              <a:pathLst>
                <a:path w="12031" h="16761" extrusionOk="0">
                  <a:moveTo>
                    <a:pt x="10526" y="1"/>
                  </a:moveTo>
                  <a:cubicBezTo>
                    <a:pt x="10526" y="1"/>
                    <a:pt x="10555" y="774"/>
                    <a:pt x="10792" y="2063"/>
                  </a:cubicBezTo>
                  <a:cubicBezTo>
                    <a:pt x="11013" y="3267"/>
                    <a:pt x="11220" y="4575"/>
                    <a:pt x="10446" y="4575"/>
                  </a:cubicBezTo>
                  <a:cubicBezTo>
                    <a:pt x="10389" y="4575"/>
                    <a:pt x="10326" y="4568"/>
                    <a:pt x="10258" y="4553"/>
                  </a:cubicBezTo>
                  <a:lnTo>
                    <a:pt x="9485" y="3260"/>
                  </a:lnTo>
                  <a:cubicBezTo>
                    <a:pt x="9485" y="3260"/>
                    <a:pt x="9106" y="3485"/>
                    <a:pt x="9147" y="4772"/>
                  </a:cubicBezTo>
                  <a:cubicBezTo>
                    <a:pt x="9186" y="6038"/>
                    <a:pt x="7826" y="12000"/>
                    <a:pt x="456" y="13029"/>
                  </a:cubicBezTo>
                  <a:cubicBezTo>
                    <a:pt x="419" y="13223"/>
                    <a:pt x="385" y="13393"/>
                    <a:pt x="348" y="13526"/>
                  </a:cubicBezTo>
                  <a:cubicBezTo>
                    <a:pt x="1" y="14789"/>
                    <a:pt x="2687" y="16760"/>
                    <a:pt x="4126" y="16760"/>
                  </a:cubicBezTo>
                  <a:cubicBezTo>
                    <a:pt x="4204" y="16760"/>
                    <a:pt x="4279" y="16755"/>
                    <a:pt x="4350" y="16742"/>
                  </a:cubicBezTo>
                  <a:cubicBezTo>
                    <a:pt x="5710" y="16507"/>
                    <a:pt x="9628" y="14312"/>
                    <a:pt x="10964" y="9187"/>
                  </a:cubicBezTo>
                  <a:cubicBezTo>
                    <a:pt x="12030" y="5085"/>
                    <a:pt x="11991" y="2139"/>
                    <a:pt x="10526" y="1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306;p48">
              <a:extLst>
                <a:ext uri="{FF2B5EF4-FFF2-40B4-BE49-F238E27FC236}">
                  <a16:creationId xmlns:a16="http://schemas.microsoft.com/office/drawing/2014/main" id="{9667B787-2FB9-D9DC-32D8-07EC4ED80AF5}"/>
                </a:ext>
              </a:extLst>
            </p:cNvPr>
            <p:cNvSpPr/>
            <p:nvPr/>
          </p:nvSpPr>
          <p:spPr>
            <a:xfrm flipH="1">
              <a:off x="5318330" y="2011365"/>
              <a:ext cx="1175950" cy="555480"/>
            </a:xfrm>
            <a:custGeom>
              <a:avLst/>
              <a:gdLst/>
              <a:ahLst/>
              <a:cxnLst/>
              <a:rect l="l" t="t" r="r" b="b"/>
              <a:pathLst>
                <a:path w="10549" h="4983" extrusionOk="0">
                  <a:moveTo>
                    <a:pt x="10500" y="0"/>
                  </a:moveTo>
                  <a:cubicBezTo>
                    <a:pt x="8881" y="2263"/>
                    <a:pt x="6111" y="3485"/>
                    <a:pt x="4076" y="4105"/>
                  </a:cubicBezTo>
                  <a:cubicBezTo>
                    <a:pt x="1866" y="4784"/>
                    <a:pt x="18" y="4921"/>
                    <a:pt x="0" y="4923"/>
                  </a:cubicBezTo>
                  <a:lnTo>
                    <a:pt x="4" y="4982"/>
                  </a:lnTo>
                  <a:cubicBezTo>
                    <a:pt x="23" y="4980"/>
                    <a:pt x="1876" y="4839"/>
                    <a:pt x="4092" y="4164"/>
                  </a:cubicBezTo>
                  <a:cubicBezTo>
                    <a:pt x="6138" y="3540"/>
                    <a:pt x="8918" y="2314"/>
                    <a:pt x="10549" y="37"/>
                  </a:cubicBezTo>
                  <a:lnTo>
                    <a:pt x="1050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307;p48">
              <a:extLst>
                <a:ext uri="{FF2B5EF4-FFF2-40B4-BE49-F238E27FC236}">
                  <a16:creationId xmlns:a16="http://schemas.microsoft.com/office/drawing/2014/main" id="{5655EE30-7A1B-E157-2A4A-1D02ADAEB47C}"/>
                </a:ext>
              </a:extLst>
            </p:cNvPr>
            <p:cNvSpPr/>
            <p:nvPr/>
          </p:nvSpPr>
          <p:spPr>
            <a:xfrm flipH="1">
              <a:off x="5320114" y="2543212"/>
              <a:ext cx="1043963" cy="135108"/>
            </a:xfrm>
            <a:custGeom>
              <a:avLst/>
              <a:gdLst/>
              <a:ahLst/>
              <a:cxnLst/>
              <a:rect l="l" t="t" r="r" b="b"/>
              <a:pathLst>
                <a:path w="9365" h="1212" extrusionOk="0">
                  <a:moveTo>
                    <a:pt x="21" y="1"/>
                  </a:moveTo>
                  <a:lnTo>
                    <a:pt x="0" y="58"/>
                  </a:lnTo>
                  <a:cubicBezTo>
                    <a:pt x="39" y="74"/>
                    <a:pt x="2987" y="1212"/>
                    <a:pt x="6382" y="1212"/>
                  </a:cubicBezTo>
                  <a:cubicBezTo>
                    <a:pt x="7357" y="1212"/>
                    <a:pt x="8374" y="1118"/>
                    <a:pt x="9364" y="874"/>
                  </a:cubicBezTo>
                  <a:lnTo>
                    <a:pt x="9350" y="815"/>
                  </a:lnTo>
                  <a:cubicBezTo>
                    <a:pt x="8362" y="1057"/>
                    <a:pt x="7353" y="1151"/>
                    <a:pt x="6380" y="1151"/>
                  </a:cubicBezTo>
                  <a:cubicBezTo>
                    <a:pt x="2998" y="1151"/>
                    <a:pt x="59" y="15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308;p48">
              <a:extLst>
                <a:ext uri="{FF2B5EF4-FFF2-40B4-BE49-F238E27FC236}">
                  <a16:creationId xmlns:a16="http://schemas.microsoft.com/office/drawing/2014/main" id="{F923785B-A5F2-B141-1579-B524D54639F2}"/>
                </a:ext>
              </a:extLst>
            </p:cNvPr>
            <p:cNvSpPr/>
            <p:nvPr/>
          </p:nvSpPr>
          <p:spPr>
            <a:xfrm flipH="1">
              <a:off x="5365038" y="2834496"/>
              <a:ext cx="1138383" cy="151717"/>
            </a:xfrm>
            <a:custGeom>
              <a:avLst/>
              <a:gdLst/>
              <a:ahLst/>
              <a:cxnLst/>
              <a:rect l="l" t="t" r="r" b="b"/>
              <a:pathLst>
                <a:path w="10212" h="1361" extrusionOk="0">
                  <a:moveTo>
                    <a:pt x="10185" y="0"/>
                  </a:moveTo>
                  <a:cubicBezTo>
                    <a:pt x="7909" y="1040"/>
                    <a:pt x="5377" y="1301"/>
                    <a:pt x="3409" y="1301"/>
                  </a:cubicBezTo>
                  <a:cubicBezTo>
                    <a:pt x="1443" y="1301"/>
                    <a:pt x="38" y="1041"/>
                    <a:pt x="10" y="1035"/>
                  </a:cubicBezTo>
                  <a:lnTo>
                    <a:pt x="0" y="1095"/>
                  </a:lnTo>
                  <a:cubicBezTo>
                    <a:pt x="29" y="1099"/>
                    <a:pt x="1434" y="1361"/>
                    <a:pt x="3407" y="1361"/>
                  </a:cubicBezTo>
                  <a:cubicBezTo>
                    <a:pt x="5381" y="1361"/>
                    <a:pt x="7922" y="1097"/>
                    <a:pt x="10211" y="53"/>
                  </a:cubicBezTo>
                  <a:lnTo>
                    <a:pt x="1018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309;p48">
              <a:extLst>
                <a:ext uri="{FF2B5EF4-FFF2-40B4-BE49-F238E27FC236}">
                  <a16:creationId xmlns:a16="http://schemas.microsoft.com/office/drawing/2014/main" id="{6619FA93-1EAC-F5E3-7092-4A39E82F4800}"/>
                </a:ext>
              </a:extLst>
            </p:cNvPr>
            <p:cNvSpPr/>
            <p:nvPr/>
          </p:nvSpPr>
          <p:spPr>
            <a:xfrm flipH="1">
              <a:off x="5472492" y="1495905"/>
              <a:ext cx="3224972" cy="2802147"/>
            </a:xfrm>
            <a:custGeom>
              <a:avLst/>
              <a:gdLst/>
              <a:ahLst/>
              <a:cxnLst/>
              <a:rect l="l" t="t" r="r" b="b"/>
              <a:pathLst>
                <a:path w="28930" h="25137" extrusionOk="0">
                  <a:moveTo>
                    <a:pt x="4591" y="1"/>
                  </a:moveTo>
                  <a:lnTo>
                    <a:pt x="4591" y="1"/>
                  </a:lnTo>
                  <a:cubicBezTo>
                    <a:pt x="0" y="4643"/>
                    <a:pt x="4884" y="13187"/>
                    <a:pt x="7531" y="17072"/>
                  </a:cubicBezTo>
                  <a:cubicBezTo>
                    <a:pt x="10179" y="20953"/>
                    <a:pt x="16415" y="25073"/>
                    <a:pt x="17591" y="25133"/>
                  </a:cubicBezTo>
                  <a:cubicBezTo>
                    <a:pt x="17644" y="25135"/>
                    <a:pt x="17699" y="25137"/>
                    <a:pt x="17758" y="25137"/>
                  </a:cubicBezTo>
                  <a:cubicBezTo>
                    <a:pt x="19006" y="25137"/>
                    <a:pt x="21560" y="24519"/>
                    <a:pt x="24664" y="22721"/>
                  </a:cubicBezTo>
                  <a:cubicBezTo>
                    <a:pt x="26209" y="21825"/>
                    <a:pt x="27706" y="19621"/>
                    <a:pt x="28930" y="17442"/>
                  </a:cubicBezTo>
                  <a:cubicBezTo>
                    <a:pt x="27655" y="16573"/>
                    <a:pt x="26536" y="15474"/>
                    <a:pt x="25593" y="14248"/>
                  </a:cubicBezTo>
                  <a:cubicBezTo>
                    <a:pt x="23973" y="15511"/>
                    <a:pt x="21828" y="16933"/>
                    <a:pt x="19723" y="18068"/>
                  </a:cubicBezTo>
                  <a:cubicBezTo>
                    <a:pt x="18847" y="17602"/>
                    <a:pt x="13006" y="9715"/>
                    <a:pt x="10946" y="5512"/>
                  </a:cubicBezTo>
                  <a:cubicBezTo>
                    <a:pt x="8888" y="1312"/>
                    <a:pt x="4592" y="1"/>
                    <a:pt x="4591" y="1"/>
                  </a:cubicBezTo>
                  <a:close/>
                </a:path>
              </a:pathLst>
            </a:custGeom>
            <a:solidFill>
              <a:srgbClr val="DC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310;p48">
              <a:extLst>
                <a:ext uri="{FF2B5EF4-FFF2-40B4-BE49-F238E27FC236}">
                  <a16:creationId xmlns:a16="http://schemas.microsoft.com/office/drawing/2014/main" id="{87C246E6-39C2-1071-3A45-F52E71BCC8D1}"/>
                </a:ext>
              </a:extLst>
            </p:cNvPr>
            <p:cNvSpPr/>
            <p:nvPr/>
          </p:nvSpPr>
          <p:spPr>
            <a:xfrm flipH="1">
              <a:off x="4952025" y="1765005"/>
              <a:ext cx="892580" cy="1674354"/>
            </a:xfrm>
            <a:custGeom>
              <a:avLst/>
              <a:gdLst/>
              <a:ahLst/>
              <a:cxnLst/>
              <a:rect l="l" t="t" r="r" b="b"/>
              <a:pathLst>
                <a:path w="8007" h="15020" extrusionOk="0">
                  <a:moveTo>
                    <a:pt x="5559" y="1"/>
                  </a:moveTo>
                  <a:cubicBezTo>
                    <a:pt x="5227" y="1"/>
                    <a:pt x="5054" y="518"/>
                    <a:pt x="5054" y="518"/>
                  </a:cubicBezTo>
                  <a:cubicBezTo>
                    <a:pt x="5054" y="518"/>
                    <a:pt x="4798" y="221"/>
                    <a:pt x="4460" y="221"/>
                  </a:cubicBezTo>
                  <a:cubicBezTo>
                    <a:pt x="4407" y="221"/>
                    <a:pt x="4353" y="228"/>
                    <a:pt x="4297" y="244"/>
                  </a:cubicBezTo>
                  <a:cubicBezTo>
                    <a:pt x="3882" y="367"/>
                    <a:pt x="4359" y="1269"/>
                    <a:pt x="4588" y="1820"/>
                  </a:cubicBezTo>
                  <a:cubicBezTo>
                    <a:pt x="4819" y="2370"/>
                    <a:pt x="5046" y="5124"/>
                    <a:pt x="4567" y="5308"/>
                  </a:cubicBezTo>
                  <a:cubicBezTo>
                    <a:pt x="4535" y="5320"/>
                    <a:pt x="4504" y="5326"/>
                    <a:pt x="4474" y="5326"/>
                  </a:cubicBezTo>
                  <a:cubicBezTo>
                    <a:pt x="4053" y="5326"/>
                    <a:pt x="3797" y="4211"/>
                    <a:pt x="3358" y="3835"/>
                  </a:cubicBezTo>
                  <a:cubicBezTo>
                    <a:pt x="3208" y="3706"/>
                    <a:pt x="3076" y="3640"/>
                    <a:pt x="2971" y="3640"/>
                  </a:cubicBezTo>
                  <a:cubicBezTo>
                    <a:pt x="2748" y="3640"/>
                    <a:pt x="2651" y="3939"/>
                    <a:pt x="2773" y="4553"/>
                  </a:cubicBezTo>
                  <a:cubicBezTo>
                    <a:pt x="2951" y="5455"/>
                    <a:pt x="3299" y="8002"/>
                    <a:pt x="2593" y="9302"/>
                  </a:cubicBezTo>
                  <a:cubicBezTo>
                    <a:pt x="2276" y="9885"/>
                    <a:pt x="1312" y="10805"/>
                    <a:pt x="1" y="11828"/>
                  </a:cubicBezTo>
                  <a:cubicBezTo>
                    <a:pt x="944" y="13054"/>
                    <a:pt x="2063" y="14152"/>
                    <a:pt x="3338" y="15020"/>
                  </a:cubicBezTo>
                  <a:cubicBezTo>
                    <a:pt x="4682" y="12620"/>
                    <a:pt x="5695" y="10247"/>
                    <a:pt x="6063" y="9670"/>
                  </a:cubicBezTo>
                  <a:cubicBezTo>
                    <a:pt x="6769" y="8573"/>
                    <a:pt x="7888" y="5709"/>
                    <a:pt x="7945" y="4983"/>
                  </a:cubicBezTo>
                  <a:cubicBezTo>
                    <a:pt x="8007" y="4262"/>
                    <a:pt x="7536" y="2652"/>
                    <a:pt x="7360" y="1996"/>
                  </a:cubicBezTo>
                  <a:cubicBezTo>
                    <a:pt x="7184" y="1339"/>
                    <a:pt x="6654" y="1292"/>
                    <a:pt x="6654" y="1292"/>
                  </a:cubicBezTo>
                  <a:cubicBezTo>
                    <a:pt x="6654" y="1292"/>
                    <a:pt x="6243" y="357"/>
                    <a:pt x="5772" y="68"/>
                  </a:cubicBezTo>
                  <a:cubicBezTo>
                    <a:pt x="5695" y="21"/>
                    <a:pt x="5624" y="1"/>
                    <a:pt x="55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311;p48">
              <a:extLst>
                <a:ext uri="{FF2B5EF4-FFF2-40B4-BE49-F238E27FC236}">
                  <a16:creationId xmlns:a16="http://schemas.microsoft.com/office/drawing/2014/main" id="{23728B49-9B96-5B37-FE08-8BD862CABB58}"/>
                </a:ext>
              </a:extLst>
            </p:cNvPr>
            <p:cNvSpPr/>
            <p:nvPr/>
          </p:nvSpPr>
          <p:spPr>
            <a:xfrm flipH="1">
              <a:off x="5895324" y="2969492"/>
              <a:ext cx="638863" cy="274674"/>
            </a:xfrm>
            <a:custGeom>
              <a:avLst/>
              <a:gdLst/>
              <a:ahLst/>
              <a:cxnLst/>
              <a:rect l="l" t="t" r="r" b="b"/>
              <a:pathLst>
                <a:path w="5731" h="2464" extrusionOk="0">
                  <a:moveTo>
                    <a:pt x="5702" y="0"/>
                  </a:moveTo>
                  <a:cubicBezTo>
                    <a:pt x="5667" y="21"/>
                    <a:pt x="2028" y="2052"/>
                    <a:pt x="0" y="2404"/>
                  </a:cubicBezTo>
                  <a:lnTo>
                    <a:pt x="10" y="2464"/>
                  </a:lnTo>
                  <a:cubicBezTo>
                    <a:pt x="2046" y="2110"/>
                    <a:pt x="5696" y="72"/>
                    <a:pt x="5731" y="52"/>
                  </a:cubicBezTo>
                  <a:lnTo>
                    <a:pt x="570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312;p48">
              <a:extLst>
                <a:ext uri="{FF2B5EF4-FFF2-40B4-BE49-F238E27FC236}">
                  <a16:creationId xmlns:a16="http://schemas.microsoft.com/office/drawing/2014/main" id="{CB7DD07D-C197-77AE-E512-19A0B587735C}"/>
                </a:ext>
              </a:extLst>
            </p:cNvPr>
            <p:cNvSpPr/>
            <p:nvPr/>
          </p:nvSpPr>
          <p:spPr>
            <a:xfrm flipH="1">
              <a:off x="5165279" y="1820743"/>
              <a:ext cx="121396" cy="247697"/>
            </a:xfrm>
            <a:custGeom>
              <a:avLst/>
              <a:gdLst/>
              <a:ahLst/>
              <a:cxnLst/>
              <a:rect l="l" t="t" r="r" b="b"/>
              <a:pathLst>
                <a:path w="1089" h="2222" extrusionOk="0">
                  <a:moveTo>
                    <a:pt x="45" y="0"/>
                  </a:moveTo>
                  <a:lnTo>
                    <a:pt x="0" y="35"/>
                  </a:lnTo>
                  <a:cubicBezTo>
                    <a:pt x="10" y="45"/>
                    <a:pt x="829" y="1093"/>
                    <a:pt x="1033" y="2222"/>
                  </a:cubicBezTo>
                  <a:lnTo>
                    <a:pt x="1089" y="2212"/>
                  </a:lnTo>
                  <a:cubicBezTo>
                    <a:pt x="882" y="1066"/>
                    <a:pt x="53" y="10"/>
                    <a:pt x="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313;p48">
              <a:extLst>
                <a:ext uri="{FF2B5EF4-FFF2-40B4-BE49-F238E27FC236}">
                  <a16:creationId xmlns:a16="http://schemas.microsoft.com/office/drawing/2014/main" id="{070F6181-194F-3BDF-45BF-FCAAAC6B3FB5}"/>
                </a:ext>
              </a:extLst>
            </p:cNvPr>
            <p:cNvSpPr/>
            <p:nvPr/>
          </p:nvSpPr>
          <p:spPr>
            <a:xfrm flipH="1">
              <a:off x="5054139" y="1907805"/>
              <a:ext cx="54623" cy="184157"/>
            </a:xfrm>
            <a:custGeom>
              <a:avLst/>
              <a:gdLst/>
              <a:ahLst/>
              <a:cxnLst/>
              <a:rect l="l" t="t" r="r" b="b"/>
              <a:pathLst>
                <a:path w="490" h="1652" extrusionOk="0">
                  <a:moveTo>
                    <a:pt x="55" y="1"/>
                  </a:moveTo>
                  <a:lnTo>
                    <a:pt x="0" y="19"/>
                  </a:lnTo>
                  <a:cubicBezTo>
                    <a:pt x="2" y="29"/>
                    <a:pt x="301" y="956"/>
                    <a:pt x="430" y="1652"/>
                  </a:cubicBezTo>
                  <a:lnTo>
                    <a:pt x="489" y="1641"/>
                  </a:lnTo>
                  <a:cubicBezTo>
                    <a:pt x="358" y="940"/>
                    <a:pt x="59" y="11"/>
                    <a:pt x="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314;p48">
              <a:extLst>
                <a:ext uri="{FF2B5EF4-FFF2-40B4-BE49-F238E27FC236}">
                  <a16:creationId xmlns:a16="http://schemas.microsoft.com/office/drawing/2014/main" id="{53AE81D3-E36E-8DD4-5931-CA26F5A34357}"/>
                </a:ext>
              </a:extLst>
            </p:cNvPr>
            <p:cNvSpPr/>
            <p:nvPr/>
          </p:nvSpPr>
          <p:spPr>
            <a:xfrm flipH="1">
              <a:off x="6500856" y="3507470"/>
              <a:ext cx="281251" cy="121954"/>
            </a:xfrm>
            <a:custGeom>
              <a:avLst/>
              <a:gdLst/>
              <a:ahLst/>
              <a:cxnLst/>
              <a:rect l="l" t="t" r="r" b="b"/>
              <a:pathLst>
                <a:path w="2523" h="1094" extrusionOk="0">
                  <a:moveTo>
                    <a:pt x="2500" y="1"/>
                  </a:moveTo>
                  <a:lnTo>
                    <a:pt x="0" y="1040"/>
                  </a:lnTo>
                  <a:lnTo>
                    <a:pt x="23" y="1093"/>
                  </a:lnTo>
                  <a:lnTo>
                    <a:pt x="2523" y="56"/>
                  </a:lnTo>
                  <a:lnTo>
                    <a:pt x="250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315;p48">
              <a:extLst>
                <a:ext uri="{FF2B5EF4-FFF2-40B4-BE49-F238E27FC236}">
                  <a16:creationId xmlns:a16="http://schemas.microsoft.com/office/drawing/2014/main" id="{ECC56586-5BEB-D767-32BB-F6F10D69A4DE}"/>
                </a:ext>
              </a:extLst>
            </p:cNvPr>
            <p:cNvSpPr/>
            <p:nvPr/>
          </p:nvSpPr>
          <p:spPr>
            <a:xfrm flipH="1">
              <a:off x="7009398" y="1495905"/>
              <a:ext cx="1690630" cy="2004878"/>
            </a:xfrm>
            <a:custGeom>
              <a:avLst/>
              <a:gdLst/>
              <a:ahLst/>
              <a:cxnLst/>
              <a:rect l="l" t="t" r="r" b="b"/>
              <a:pathLst>
                <a:path w="15166" h="17985" extrusionOk="0">
                  <a:moveTo>
                    <a:pt x="4590" y="1"/>
                  </a:moveTo>
                  <a:cubicBezTo>
                    <a:pt x="1" y="4643"/>
                    <a:pt x="4885" y="13187"/>
                    <a:pt x="7532" y="17072"/>
                  </a:cubicBezTo>
                  <a:cubicBezTo>
                    <a:pt x="7739" y="17375"/>
                    <a:pt x="7966" y="17679"/>
                    <a:pt x="8215" y="17984"/>
                  </a:cubicBezTo>
                  <a:cubicBezTo>
                    <a:pt x="9721" y="14073"/>
                    <a:pt x="15165" y="12327"/>
                    <a:pt x="15165" y="12327"/>
                  </a:cubicBezTo>
                  <a:cubicBezTo>
                    <a:pt x="13524" y="9981"/>
                    <a:pt x="11861" y="7384"/>
                    <a:pt x="10947" y="5516"/>
                  </a:cubicBezTo>
                  <a:cubicBezTo>
                    <a:pt x="8884" y="1312"/>
                    <a:pt x="4590" y="1"/>
                    <a:pt x="45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1316;p48">
              <a:extLst>
                <a:ext uri="{FF2B5EF4-FFF2-40B4-BE49-F238E27FC236}">
                  <a16:creationId xmlns:a16="http://schemas.microsoft.com/office/drawing/2014/main" id="{E91B665A-C9F1-50CF-C717-1AB95B0AA5B7}"/>
                </a:ext>
              </a:extLst>
            </p:cNvPr>
            <p:cNvSpPr/>
            <p:nvPr/>
          </p:nvSpPr>
          <p:spPr>
            <a:xfrm flipH="1">
              <a:off x="5990856" y="-195727"/>
              <a:ext cx="1213628" cy="417474"/>
            </a:xfrm>
            <a:custGeom>
              <a:avLst/>
              <a:gdLst/>
              <a:ahLst/>
              <a:cxnLst/>
              <a:rect l="l" t="t" r="r" b="b"/>
              <a:pathLst>
                <a:path w="10887" h="3745" extrusionOk="0">
                  <a:moveTo>
                    <a:pt x="9823" y="1"/>
                  </a:moveTo>
                  <a:lnTo>
                    <a:pt x="0" y="1883"/>
                  </a:lnTo>
                  <a:cubicBezTo>
                    <a:pt x="0" y="1883"/>
                    <a:pt x="4537" y="3745"/>
                    <a:pt x="7428" y="3745"/>
                  </a:cubicBezTo>
                  <a:cubicBezTo>
                    <a:pt x="7662" y="3745"/>
                    <a:pt x="7885" y="3732"/>
                    <a:pt x="8094" y="3706"/>
                  </a:cubicBezTo>
                  <a:cubicBezTo>
                    <a:pt x="10886" y="3352"/>
                    <a:pt x="9823" y="1"/>
                    <a:pt x="9823" y="1"/>
                  </a:cubicBezTo>
                  <a:close/>
                </a:path>
              </a:pathLst>
            </a:custGeom>
            <a:solidFill>
              <a:srgbClr val="DC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1317;p48">
              <a:extLst>
                <a:ext uri="{FF2B5EF4-FFF2-40B4-BE49-F238E27FC236}">
                  <a16:creationId xmlns:a16="http://schemas.microsoft.com/office/drawing/2014/main" id="{D7825354-2DF0-9757-B365-48F4CC4D0D8E}"/>
                </a:ext>
              </a:extLst>
            </p:cNvPr>
            <p:cNvSpPr/>
            <p:nvPr/>
          </p:nvSpPr>
          <p:spPr>
            <a:xfrm flipH="1">
              <a:off x="6529839" y="1186228"/>
              <a:ext cx="195973" cy="185271"/>
            </a:xfrm>
            <a:custGeom>
              <a:avLst/>
              <a:gdLst/>
              <a:ahLst/>
              <a:cxnLst/>
              <a:rect l="l" t="t" r="r" b="b"/>
              <a:pathLst>
                <a:path w="1758" h="1662" extrusionOk="0">
                  <a:moveTo>
                    <a:pt x="1721" y="0"/>
                  </a:moveTo>
                  <a:cubicBezTo>
                    <a:pt x="1721" y="0"/>
                    <a:pt x="1314" y="279"/>
                    <a:pt x="479" y="279"/>
                  </a:cubicBezTo>
                  <a:cubicBezTo>
                    <a:pt x="333" y="279"/>
                    <a:pt x="173" y="270"/>
                    <a:pt x="0" y="250"/>
                  </a:cubicBezTo>
                  <a:lnTo>
                    <a:pt x="0" y="250"/>
                  </a:lnTo>
                  <a:cubicBezTo>
                    <a:pt x="0" y="250"/>
                    <a:pt x="1195" y="1439"/>
                    <a:pt x="1478" y="1645"/>
                  </a:cubicBezTo>
                  <a:cubicBezTo>
                    <a:pt x="1493" y="1656"/>
                    <a:pt x="1507" y="1662"/>
                    <a:pt x="1520" y="1662"/>
                  </a:cubicBezTo>
                  <a:cubicBezTo>
                    <a:pt x="1758" y="1662"/>
                    <a:pt x="1721" y="0"/>
                    <a:pt x="1721" y="0"/>
                  </a:cubicBezTo>
                  <a:close/>
                </a:path>
              </a:pathLst>
            </a:custGeom>
            <a:solidFill>
              <a:srgbClr val="6F6F6F">
                <a:alpha val="327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1318;p48">
              <a:extLst>
                <a:ext uri="{FF2B5EF4-FFF2-40B4-BE49-F238E27FC236}">
                  <a16:creationId xmlns:a16="http://schemas.microsoft.com/office/drawing/2014/main" id="{5EC79007-5CA2-5387-EBA4-6FDCE8FAAB52}"/>
                </a:ext>
              </a:extLst>
            </p:cNvPr>
            <p:cNvSpPr/>
            <p:nvPr/>
          </p:nvSpPr>
          <p:spPr>
            <a:xfrm flipH="1">
              <a:off x="7009401" y="2672969"/>
              <a:ext cx="939734" cy="827590"/>
            </a:xfrm>
            <a:custGeom>
              <a:avLst/>
              <a:gdLst/>
              <a:ahLst/>
              <a:cxnLst/>
              <a:rect l="l" t="t" r="r" b="b"/>
              <a:pathLst>
                <a:path w="8430" h="7424" extrusionOk="0">
                  <a:moveTo>
                    <a:pt x="7224" y="1"/>
                  </a:moveTo>
                  <a:cubicBezTo>
                    <a:pt x="7205" y="1"/>
                    <a:pt x="3003" y="492"/>
                    <a:pt x="0" y="5300"/>
                  </a:cubicBezTo>
                  <a:cubicBezTo>
                    <a:pt x="278" y="5739"/>
                    <a:pt x="548" y="6145"/>
                    <a:pt x="796" y="6511"/>
                  </a:cubicBezTo>
                  <a:cubicBezTo>
                    <a:pt x="1003" y="6814"/>
                    <a:pt x="1230" y="7118"/>
                    <a:pt x="1479" y="7423"/>
                  </a:cubicBezTo>
                  <a:cubicBezTo>
                    <a:pt x="2985" y="3509"/>
                    <a:pt x="8429" y="1766"/>
                    <a:pt x="8429" y="1766"/>
                  </a:cubicBezTo>
                  <a:cubicBezTo>
                    <a:pt x="8026" y="1187"/>
                    <a:pt x="7619" y="594"/>
                    <a:pt x="7224" y="1"/>
                  </a:cubicBezTo>
                  <a:cubicBezTo>
                    <a:pt x="7224" y="1"/>
                    <a:pt x="7224" y="1"/>
                    <a:pt x="72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1319;p48">
              <a:extLst>
                <a:ext uri="{FF2B5EF4-FFF2-40B4-BE49-F238E27FC236}">
                  <a16:creationId xmlns:a16="http://schemas.microsoft.com/office/drawing/2014/main" id="{F1EFBE47-5200-8840-33CC-B8CEC6CE4432}"/>
                </a:ext>
              </a:extLst>
            </p:cNvPr>
            <p:cNvSpPr/>
            <p:nvPr/>
          </p:nvSpPr>
          <p:spPr>
            <a:xfrm flipH="1">
              <a:off x="5295258" y="2330852"/>
              <a:ext cx="93639" cy="45705"/>
            </a:xfrm>
            <a:custGeom>
              <a:avLst/>
              <a:gdLst/>
              <a:ahLst/>
              <a:cxnLst/>
              <a:rect l="l" t="t" r="r" b="b"/>
              <a:pathLst>
                <a:path w="840" h="410" extrusionOk="0">
                  <a:moveTo>
                    <a:pt x="52" y="1"/>
                  </a:moveTo>
                  <a:lnTo>
                    <a:pt x="1" y="31"/>
                  </a:lnTo>
                  <a:cubicBezTo>
                    <a:pt x="5" y="36"/>
                    <a:pt x="234" y="410"/>
                    <a:pt x="666" y="410"/>
                  </a:cubicBezTo>
                  <a:cubicBezTo>
                    <a:pt x="723" y="410"/>
                    <a:pt x="778" y="404"/>
                    <a:pt x="839" y="394"/>
                  </a:cubicBezTo>
                  <a:lnTo>
                    <a:pt x="827" y="334"/>
                  </a:lnTo>
                  <a:cubicBezTo>
                    <a:pt x="770" y="347"/>
                    <a:pt x="715" y="353"/>
                    <a:pt x="664" y="353"/>
                  </a:cubicBezTo>
                  <a:cubicBezTo>
                    <a:pt x="269" y="353"/>
                    <a:pt x="61" y="17"/>
                    <a:pt x="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1320;p48">
              <a:extLst>
                <a:ext uri="{FF2B5EF4-FFF2-40B4-BE49-F238E27FC236}">
                  <a16:creationId xmlns:a16="http://schemas.microsoft.com/office/drawing/2014/main" id="{F352A1EE-3A1E-8076-450E-A22ECD197AD4}"/>
                </a:ext>
              </a:extLst>
            </p:cNvPr>
            <p:cNvSpPr/>
            <p:nvPr/>
          </p:nvSpPr>
          <p:spPr>
            <a:xfrm flipH="1">
              <a:off x="4960717" y="2264636"/>
              <a:ext cx="1934537" cy="2033415"/>
            </a:xfrm>
            <a:custGeom>
              <a:avLst/>
              <a:gdLst/>
              <a:ahLst/>
              <a:cxnLst/>
              <a:rect l="l" t="t" r="r" b="b"/>
              <a:pathLst>
                <a:path w="17354" h="18241" extrusionOk="0">
                  <a:moveTo>
                    <a:pt x="16244" y="1"/>
                  </a:moveTo>
                  <a:cubicBezTo>
                    <a:pt x="15945" y="1"/>
                    <a:pt x="15668" y="129"/>
                    <a:pt x="15492" y="505"/>
                  </a:cubicBezTo>
                  <a:cubicBezTo>
                    <a:pt x="14936" y="1700"/>
                    <a:pt x="13878" y="5869"/>
                    <a:pt x="11169" y="8787"/>
                  </a:cubicBezTo>
                  <a:cubicBezTo>
                    <a:pt x="8777" y="11362"/>
                    <a:pt x="1115" y="14462"/>
                    <a:pt x="0" y="17664"/>
                  </a:cubicBezTo>
                  <a:cubicBezTo>
                    <a:pt x="649" y="18016"/>
                    <a:pt x="1144" y="18225"/>
                    <a:pt x="1402" y="18237"/>
                  </a:cubicBezTo>
                  <a:cubicBezTo>
                    <a:pt x="1454" y="18239"/>
                    <a:pt x="1510" y="18241"/>
                    <a:pt x="1568" y="18241"/>
                  </a:cubicBezTo>
                  <a:cubicBezTo>
                    <a:pt x="2816" y="18241"/>
                    <a:pt x="5371" y="17623"/>
                    <a:pt x="8475" y="15825"/>
                  </a:cubicBezTo>
                  <a:cubicBezTo>
                    <a:pt x="11719" y="13942"/>
                    <a:pt x="14760" y="6293"/>
                    <a:pt x="15465" y="5196"/>
                  </a:cubicBezTo>
                  <a:cubicBezTo>
                    <a:pt x="16171" y="4093"/>
                    <a:pt x="17288" y="1229"/>
                    <a:pt x="17348" y="505"/>
                  </a:cubicBezTo>
                  <a:cubicBezTo>
                    <a:pt x="17350" y="476"/>
                    <a:pt x="17350" y="439"/>
                    <a:pt x="17354" y="407"/>
                  </a:cubicBezTo>
                  <a:cubicBezTo>
                    <a:pt x="17076" y="229"/>
                    <a:pt x="16641" y="1"/>
                    <a:pt x="16244" y="1"/>
                  </a:cubicBezTo>
                  <a:close/>
                </a:path>
              </a:pathLst>
            </a:custGeom>
            <a:solidFill>
              <a:srgbClr val="F9E9E9">
                <a:alpha val="2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1321;p48">
              <a:extLst>
                <a:ext uri="{FF2B5EF4-FFF2-40B4-BE49-F238E27FC236}">
                  <a16:creationId xmlns:a16="http://schemas.microsoft.com/office/drawing/2014/main" id="{6273F3BC-AA41-B781-D302-F34EE893512E}"/>
                </a:ext>
              </a:extLst>
            </p:cNvPr>
            <p:cNvSpPr/>
            <p:nvPr/>
          </p:nvSpPr>
          <p:spPr>
            <a:xfrm flipH="1">
              <a:off x="7506579" y="1141080"/>
              <a:ext cx="571421" cy="406995"/>
            </a:xfrm>
            <a:custGeom>
              <a:avLst/>
              <a:gdLst/>
              <a:ahLst/>
              <a:cxnLst/>
              <a:rect l="l" t="t" r="r" b="b"/>
              <a:pathLst>
                <a:path w="5126" h="3651" extrusionOk="0">
                  <a:moveTo>
                    <a:pt x="5052" y="0"/>
                  </a:moveTo>
                  <a:cubicBezTo>
                    <a:pt x="5023" y="23"/>
                    <a:pt x="2283" y="2263"/>
                    <a:pt x="0" y="3544"/>
                  </a:cubicBezTo>
                  <a:lnTo>
                    <a:pt x="59" y="3650"/>
                  </a:lnTo>
                  <a:cubicBezTo>
                    <a:pt x="2353" y="2363"/>
                    <a:pt x="5101" y="115"/>
                    <a:pt x="5125" y="92"/>
                  </a:cubicBezTo>
                  <a:lnTo>
                    <a:pt x="505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6" name="Google Shape;2616;p8"/>
          <p:cNvSpPr/>
          <p:nvPr/>
        </p:nvSpPr>
        <p:spPr>
          <a:xfrm>
            <a:off x="2383917" y="3930030"/>
            <a:ext cx="2884769" cy="11079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0"/>
              <a:buFont typeface="Century Gothic"/>
              <a:buNone/>
            </a:pPr>
            <a:r>
              <a:rPr lang="en-US" sz="22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Water</a:t>
            </a:r>
            <a:endParaRPr/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0"/>
              <a:buFont typeface="Century Gothic"/>
              <a:buNone/>
            </a:pPr>
            <a:r>
              <a:rPr lang="en-US" sz="22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Food </a:t>
            </a:r>
            <a:endParaRPr/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200"/>
              <a:buFont typeface="Century Gothic"/>
              <a:buNone/>
            </a:pPr>
            <a:r>
              <a:rPr lang="en-US" sz="2200" b="0" i="0" u="none" strike="noStrike" cap="none">
                <a:solidFill>
                  <a:srgbClr val="FF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Cellular process</a:t>
            </a:r>
            <a:endParaRPr/>
          </a:p>
        </p:txBody>
      </p:sp>
      <p:pic>
        <p:nvPicPr>
          <p:cNvPr id="2617" name="Google Shape;2617;p8" descr="C:\Users\Ahmed\Desktop\clipart-scales-512x512-d537.png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2383917" y="957943"/>
            <a:ext cx="6803626" cy="5671904"/>
          </a:xfrm>
          <a:prstGeom prst="rect">
            <a:avLst/>
          </a:prstGeom>
          <a:noFill/>
          <a:ln>
            <a:noFill/>
          </a:ln>
        </p:spPr>
      </p:pic>
      <p:sp>
        <p:nvSpPr>
          <p:cNvPr id="2618" name="Google Shape;2618;p8"/>
          <p:cNvSpPr/>
          <p:nvPr/>
        </p:nvSpPr>
        <p:spPr>
          <a:xfrm>
            <a:off x="7228401" y="3505959"/>
            <a:ext cx="1690806" cy="14465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0"/>
              <a:buFont typeface="Century Gothic"/>
              <a:buNone/>
            </a:pPr>
            <a:r>
              <a:rPr lang="en-US" sz="22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Urine</a:t>
            </a:r>
            <a:endParaRPr/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0"/>
              <a:buFont typeface="Century Gothic"/>
              <a:buNone/>
            </a:pPr>
            <a:r>
              <a:rPr lang="en-US" sz="22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 skin </a:t>
            </a:r>
            <a:endParaRPr/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0"/>
              <a:buFont typeface="Century Gothic"/>
              <a:buNone/>
            </a:pPr>
            <a:r>
              <a:rPr lang="en-US" sz="22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Breathing </a:t>
            </a:r>
            <a:endParaRPr/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0"/>
              <a:buFont typeface="Century Gothic"/>
              <a:buNone/>
            </a:pPr>
            <a:r>
              <a:rPr lang="en-US" sz="2200" b="0" i="0" u="none" strike="noStrike" cap="none">
                <a:solidFill>
                  <a:srgbClr val="000000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stool</a:t>
            </a:r>
            <a:endParaRPr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184F497-E67D-0516-EBC0-EC3A3811A72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9083" y="-1213077"/>
            <a:ext cx="4550118" cy="3421200"/>
          </a:xfrm>
        </p:spPr>
        <p:txBody>
          <a:bodyPr/>
          <a:lstStyle/>
          <a:p>
            <a:r>
              <a:rPr lang="en-US" sz="3600" b="0" dirty="0">
                <a:solidFill>
                  <a:schemeClr val="accent4">
                    <a:lumMod val="75000"/>
                  </a:schemeClr>
                </a:solidFill>
                <a:latin typeface="Abadi" panose="020B0604020104020204" pitchFamily="34" charset="0"/>
                <a:ea typeface="Bilbo"/>
                <a:cs typeface="Bilbo"/>
                <a:sym typeface="Bilbo"/>
              </a:rPr>
              <a:t>Maintaining Intake &amp; Output Homeostasis</a:t>
            </a:r>
            <a:br>
              <a:rPr lang="en-US" sz="3600" b="0" dirty="0">
                <a:solidFill>
                  <a:schemeClr val="accent4">
                    <a:lumMod val="75000"/>
                  </a:schemeClr>
                </a:solidFill>
                <a:latin typeface="Abadi" panose="020B0604020104020204" pitchFamily="34" charset="0"/>
                <a:ea typeface="Bilbo"/>
                <a:cs typeface="Bilbo"/>
                <a:sym typeface="Bilbo"/>
              </a:rPr>
            </a:br>
            <a:endParaRPr lang="en-US" sz="3600" dirty="0">
              <a:solidFill>
                <a:schemeClr val="accent4">
                  <a:lumMod val="75000"/>
                </a:schemeClr>
              </a:solidFill>
              <a:latin typeface="Abadi" panose="020B0604020104020204" pitchFamily="34" charset="0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D3048FD-E684-59E8-A17B-43BF38971FD4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76E1B27-904B-1872-758D-72AE94DB697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2624" name="Google Shape;2624;p9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424542" y="162266"/>
            <a:ext cx="11642271" cy="654877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name="Children Immunodeficiency Disorder Clinical Case by Slidesgo">
  <a:themeElements>
    <a:clrScheme name="Simple Light">
      <a:dk1>
        <a:srgbClr val="000000"/>
      </a:dk1>
      <a:lt1>
        <a:srgbClr val="2E54D1"/>
      </a:lt1>
      <a:dk2>
        <a:srgbClr val="75A1FA"/>
      </a:dk2>
      <a:lt2>
        <a:srgbClr val="9FBEFC"/>
      </a:lt2>
      <a:accent1>
        <a:srgbClr val="B33819"/>
      </a:accent1>
      <a:accent2>
        <a:srgbClr val="DA4A25"/>
      </a:accent2>
      <a:accent3>
        <a:srgbClr val="F06D3A"/>
      </a:accent3>
      <a:accent4>
        <a:srgbClr val="EB1E4E"/>
      </a:accent4>
      <a:accent5>
        <a:srgbClr val="FFFFFF"/>
      </a:accent5>
      <a:accent6>
        <a:srgbClr val="FFFFFF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869FB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Newborn Care Center by Slidesgo">
  <a:themeElements>
    <a:clrScheme name="Simple Light">
      <a:dk1>
        <a:srgbClr val="4B4747"/>
      </a:dk1>
      <a:lt1>
        <a:srgbClr val="EEECEC"/>
      </a:lt1>
      <a:dk2>
        <a:srgbClr val="CCB0C5"/>
      </a:dk2>
      <a:lt2>
        <a:srgbClr val="F9E9E9"/>
      </a:lt2>
      <a:accent1>
        <a:srgbClr val="E7E0E0"/>
      </a:accent1>
      <a:accent2>
        <a:srgbClr val="BFB4B1"/>
      </a:accent2>
      <a:accent3>
        <a:srgbClr val="6F6F6F"/>
      </a:accent3>
      <a:accent4>
        <a:srgbClr val="A6BBBB"/>
      </a:accent4>
      <a:accent5>
        <a:srgbClr val="FAFAFA"/>
      </a:accent5>
      <a:accent6>
        <a:srgbClr val="FFFFFF"/>
      </a:accent6>
      <a:hlink>
        <a:srgbClr val="4B474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Slidesgo Final Pages">
  <a:themeElements>
    <a:clrScheme name="Simple Light">
      <a:dk1>
        <a:srgbClr val="0E2A47"/>
      </a:dk1>
      <a:lt1>
        <a:srgbClr val="FFFFFF"/>
      </a:lt1>
      <a:dk2>
        <a:srgbClr val="869FB2"/>
      </a:dk2>
      <a:lt2>
        <a:srgbClr val="FFFFFF"/>
      </a:lt2>
      <a:accent1>
        <a:srgbClr val="FFFFFF"/>
      </a:accent1>
      <a:accent2>
        <a:srgbClr val="FFFFFF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869FB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Children Immunodeficiency Disorder Clinical Case by Slidesgo</Template>
  <TotalTime>987</TotalTime>
  <Words>4287</Words>
  <Application>Microsoft Office PowerPoint</Application>
  <PresentationFormat>Widescreen</PresentationFormat>
  <Paragraphs>621</Paragraphs>
  <Slides>70</Slides>
  <Notes>68</Notes>
  <HiddenSlides>0</HiddenSlides>
  <MMClips>0</MMClips>
  <ScaleCrop>false</ScaleCrop>
  <HeadingPairs>
    <vt:vector size="6" baseType="variant">
      <vt:variant>
        <vt:lpstr>Fonts Used</vt:lpstr>
      </vt:variant>
      <vt:variant>
        <vt:i4>36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70</vt:i4>
      </vt:variant>
    </vt:vector>
  </HeadingPairs>
  <TitlesOfParts>
    <vt:vector size="110" baseType="lpstr">
      <vt:lpstr>Century Gothic</vt:lpstr>
      <vt:lpstr>proxima_nova_rgregular</vt:lpstr>
      <vt:lpstr>Garamond</vt:lpstr>
      <vt:lpstr>Bebas Neue</vt:lpstr>
      <vt:lpstr>Barlow Condensed Black</vt:lpstr>
      <vt:lpstr>Satisfy</vt:lpstr>
      <vt:lpstr>Abadi</vt:lpstr>
      <vt:lpstr>Calibri</vt:lpstr>
      <vt:lpstr>Roboto Condensed Light</vt:lpstr>
      <vt:lpstr>Montserrat Medium</vt:lpstr>
      <vt:lpstr>Britannic Bold</vt:lpstr>
      <vt:lpstr>Dosis ExtraBold</vt:lpstr>
      <vt:lpstr>Noto Sans Symbols</vt:lpstr>
      <vt:lpstr>Dosis</vt:lpstr>
      <vt:lpstr>Open Sans</vt:lpstr>
      <vt:lpstr>Arial</vt:lpstr>
      <vt:lpstr>Itim</vt:lpstr>
      <vt:lpstr>Overlock</vt:lpstr>
      <vt:lpstr>Bahnschrift Light SemiCondensed</vt:lpstr>
      <vt:lpstr>PT Sans</vt:lpstr>
      <vt:lpstr>Sorts Mill Goudy</vt:lpstr>
      <vt:lpstr>Raleway Thin</vt:lpstr>
      <vt:lpstr>Bilbo</vt:lpstr>
      <vt:lpstr>Bahnschrift SemiBold Condensed</vt:lpstr>
      <vt:lpstr>Montserrat</vt:lpstr>
      <vt:lpstr>Bahnschrift SemiBold</vt:lpstr>
      <vt:lpstr>Comic Sans MS</vt:lpstr>
      <vt:lpstr>Open Sans Light</vt:lpstr>
      <vt:lpstr>Bahnschrift SemiLight SemiConde</vt:lpstr>
      <vt:lpstr>Quicksand Light</vt:lpstr>
      <vt:lpstr>Gill Sans</vt:lpstr>
      <vt:lpstr>Proxima Nova</vt:lpstr>
      <vt:lpstr>Castoro</vt:lpstr>
      <vt:lpstr>Jua</vt:lpstr>
      <vt:lpstr>Bahnschrift SemiLight</vt:lpstr>
      <vt:lpstr>Nunito</vt:lpstr>
      <vt:lpstr>Children Immunodeficiency Disorder Clinical Case by Slidesgo</vt:lpstr>
      <vt:lpstr>Slidesgo Final Pages</vt:lpstr>
      <vt:lpstr>Newborn Care Center by Slidesgo</vt:lpstr>
      <vt:lpstr>1_Slidesgo Final Pages</vt:lpstr>
      <vt:lpstr>FLUID THERAPY IN CHILDREN</vt:lpstr>
      <vt:lpstr>Outline :</vt:lpstr>
      <vt:lpstr>Introduction</vt:lpstr>
      <vt:lpstr>Body Composition : </vt:lpstr>
      <vt:lpstr>PowerPoint Presentation</vt:lpstr>
      <vt:lpstr>PowerPoint Presentation</vt:lpstr>
      <vt:lpstr>PowerPoint Presentation</vt:lpstr>
      <vt:lpstr>Maintaining Intake &amp; Output Homeostasis </vt:lpstr>
      <vt:lpstr>PowerPoint Presentation</vt:lpstr>
      <vt:lpstr>Osmolality : </vt:lpstr>
      <vt:lpstr>Blood osmolality :</vt:lpstr>
      <vt:lpstr>Effective Circulating Volume :</vt:lpstr>
      <vt:lpstr>Body response to changes  in the Effective Circulating Volume :  </vt:lpstr>
      <vt:lpstr>CHILD DEHYDRATION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Laboratory testing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Fluid Therapy in children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Water and Solute deficit</vt:lpstr>
      <vt:lpstr>Types of dehydration</vt:lpstr>
      <vt:lpstr>Isonatremic Dehydration</vt:lpstr>
      <vt:lpstr>Isonatremic Dehydration  </vt:lpstr>
      <vt:lpstr>PowerPoint Presentation</vt:lpstr>
      <vt:lpstr>PowerPoint Presentation</vt:lpstr>
      <vt:lpstr>PowerPoint Presentation</vt:lpstr>
      <vt:lpstr>PowerPoint Presentation</vt:lpstr>
      <vt:lpstr>Hyponatremic Dehydration</vt:lpstr>
      <vt:lpstr>Hyponatremic Dehydration</vt:lpstr>
      <vt:lpstr>PowerPoint Presentation</vt:lpstr>
      <vt:lpstr>PowerPoint Presentation</vt:lpstr>
      <vt:lpstr>PowerPoint Presentation</vt:lpstr>
      <vt:lpstr>Hypertonic Saline </vt:lpstr>
      <vt:lpstr>Hyponatremic Dehydration  -  severe </vt:lpstr>
      <vt:lpstr>Hypernatremic Dehydration</vt:lpstr>
      <vt:lpstr>Hypernatremic Deyhration </vt:lpstr>
      <vt:lpstr>Hypernatremia  </vt:lpstr>
      <vt:lpstr>PowerPoint Presentation</vt:lpstr>
      <vt:lpstr>Thank you 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FLUID THERAPY IN CHILDREN</dc:title>
  <dc:creator>user</dc:creator>
  <cp:lastModifiedBy>Ne'meh Issa Naser</cp:lastModifiedBy>
  <cp:revision>14</cp:revision>
  <dcterms:created xsi:type="dcterms:W3CDTF">2021-07-17T10:54:24Z</dcterms:created>
  <dcterms:modified xsi:type="dcterms:W3CDTF">2023-08-03T00:17:17Z</dcterms:modified>
</cp:coreProperties>
</file>